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83" r:id="rId3"/>
    <p:sldId id="285" r:id="rId4"/>
    <p:sldId id="288" r:id="rId5"/>
    <p:sldId id="277" r:id="rId6"/>
    <p:sldId id="279" r:id="rId7"/>
    <p:sldId id="300" r:id="rId8"/>
    <p:sldId id="280" r:id="rId9"/>
    <p:sldId id="265" r:id="rId10"/>
    <p:sldId id="291" r:id="rId11"/>
    <p:sldId id="293" r:id="rId12"/>
    <p:sldId id="301" r:id="rId13"/>
    <p:sldId id="295" r:id="rId14"/>
    <p:sldId id="298" r:id="rId15"/>
    <p:sldId id="297" r:id="rId16"/>
    <p:sldId id="294" r:id="rId17"/>
    <p:sldId id="29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FFCC66"/>
    <a:srgbClr val="808000"/>
    <a:srgbClr val="CCCC00"/>
    <a:srgbClr val="FFCCCC"/>
    <a:srgbClr val="000099"/>
    <a:srgbClr val="0033CC"/>
    <a:srgbClr val="00FFFF"/>
    <a:srgbClr val="99FF99"/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2901" autoAdjust="0"/>
  </p:normalViewPr>
  <p:slideViewPr>
    <p:cSldViewPr>
      <p:cViewPr varScale="1">
        <p:scale>
          <a:sx n="100" d="100"/>
          <a:sy n="100" d="100"/>
        </p:scale>
        <p:origin x="-10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CB4C4-121D-4D6F-9135-E9156D8C4E51}" type="datetimeFigureOut">
              <a:rPr lang="en-US" smtClean="0"/>
              <a:pPr/>
              <a:t>2/18/2015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C9A39-B24A-4A57-805E-0CF674EBD5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73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5AB901-A395-4C46-BCE3-01F47779225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451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5AB901-A395-4C46-BCE3-01F47779225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4510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Space weather is caused by a series of interconnected events, beginning at the Sun and ending in the near-Earth space environment. Our ability to predict conditions and events in space depends on our understanding of these connections, and more importantly, our ability to predict details.</a:t>
            </a:r>
          </a:p>
          <a:p>
            <a:endParaRPr lang="en-US" b="0" dirty="0" smtClean="0">
              <a:latin typeface="Arial" pitchFamily="34" charset="0"/>
              <a:cs typeface="Arial" pitchFamily="34" charset="0"/>
            </a:endParaRPr>
          </a:p>
          <a:p>
            <a:pPr defTabSz="90498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0" dirty="0" smtClean="0">
                <a:latin typeface="Arial" pitchFamily="34" charset="0"/>
                <a:cs typeface="Arial" pitchFamily="34" charset="0"/>
              </a:rPr>
              <a:t>More</a:t>
            </a:r>
            <a:r>
              <a:rPr lang="en-US" b="0" baseline="0" dirty="0" smtClean="0">
                <a:latin typeface="Arial" pitchFamily="34" charset="0"/>
                <a:cs typeface="Arial" pitchFamily="34" charset="0"/>
              </a:rPr>
              <a:t> accurate products with improved lead time requires m</a:t>
            </a:r>
            <a:r>
              <a:rPr lang="en-US" b="0" i="0" dirty="0" smtClean="0">
                <a:effectLst/>
                <a:latin typeface="Arial" pitchFamily="34" charset="0"/>
                <a:cs typeface="Arial" pitchFamily="34" charset="0"/>
              </a:rPr>
              <a:t>odeling</a:t>
            </a:r>
            <a:r>
              <a:rPr lang="en-US" b="0" dirty="0" smtClean="0">
                <a:effectLst/>
                <a:latin typeface="Arial" pitchFamily="34" charset="0"/>
                <a:cs typeface="Arial" pitchFamily="34" charset="0"/>
              </a:rPr>
              <a:t> multiple domains of the Sun-Earth system and understanding the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complex couplings between the components of the system. </a:t>
            </a:r>
          </a:p>
          <a:p>
            <a:pPr defTabSz="90498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b="0" dirty="0" smtClean="0">
              <a:effectLst/>
              <a:latin typeface="Arial" pitchFamily="34" charset="0"/>
              <a:cs typeface="Arial" pitchFamily="34" charset="0"/>
            </a:endParaRPr>
          </a:p>
          <a:p>
            <a:r>
              <a:rPr lang="en-US" b="0" dirty="0" smtClean="0">
                <a:effectLst/>
                <a:latin typeface="Arial" pitchFamily="34" charset="0"/>
                <a:cs typeface="Arial" pitchFamily="34" charset="0"/>
              </a:rPr>
              <a:t>We have embarked</a:t>
            </a:r>
            <a:r>
              <a:rPr lang="en-US" b="0" baseline="0" dirty="0" smtClean="0">
                <a:effectLst/>
                <a:latin typeface="Arial" pitchFamily="34" charset="0"/>
                <a:cs typeface="Arial" pitchFamily="34" charset="0"/>
              </a:rPr>
              <a:t> on an important initiative to introduce into the operational environment, a </a:t>
            </a:r>
            <a:r>
              <a:rPr lang="en-US" b="0" dirty="0" smtClean="0">
                <a:effectLst/>
                <a:latin typeface="Arial" pitchFamily="34" charset="0"/>
                <a:cs typeface="Arial" pitchFamily="34" charset="0"/>
              </a:rPr>
              <a:t>modeling framework that captures critical </a:t>
            </a:r>
            <a:r>
              <a:rPr lang="en-US" b="0" i="0" dirty="0" smtClean="0">
                <a:effectLst/>
                <a:latin typeface="Arial" pitchFamily="34" charset="0"/>
                <a:cs typeface="Arial" pitchFamily="34" charset="0"/>
              </a:rPr>
              <a:t>domains </a:t>
            </a:r>
            <a:r>
              <a:rPr lang="en-US" b="0" dirty="0" smtClean="0">
                <a:effectLst/>
                <a:latin typeface="Arial" pitchFamily="34" charset="0"/>
                <a:cs typeface="Arial" pitchFamily="34" charset="0"/>
              </a:rPr>
              <a:t>of the Sun-Earth system, beginning on the Sun and ending at the Earth’s surface. Using the </a:t>
            </a:r>
            <a:r>
              <a:rPr lang="en-US" b="0" dirty="0" err="1" smtClean="0">
                <a:effectLst/>
                <a:latin typeface="Arial" pitchFamily="34" charset="0"/>
                <a:cs typeface="Arial" pitchFamily="34" charset="0"/>
              </a:rPr>
              <a:t>Enlil</a:t>
            </a:r>
            <a:r>
              <a:rPr lang="en-US" b="0" dirty="0" smtClean="0">
                <a:effectLst/>
                <a:latin typeface="Arial" pitchFamily="34" charset="0"/>
                <a:cs typeface="Arial" pitchFamily="34" charset="0"/>
              </a:rPr>
              <a:t> model we will understand the 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structure of the solar wind as it propagates from the Sun to Earth; the </a:t>
            </a:r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geospace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itchFamily="34" charset="0"/>
                <a:ea typeface="Calibri"/>
                <a:cs typeface="Arial" pitchFamily="34" charset="0"/>
              </a:rPr>
              <a:t>Space Weather Modeling Framework will help us understand the geomagnetic response to the changes in the solar wind structure, and </a:t>
            </a:r>
            <a:r>
              <a:rPr lang="en-US" dirty="0">
                <a:latin typeface="Arial" pitchFamily="34" charset="0"/>
                <a:ea typeface="Calibri"/>
                <a:cs typeface="Arial" pitchFamily="34" charset="0"/>
              </a:rPr>
              <a:t>provide regional predictions of the rapid time rate of change of the Earth’s magnetic field; the Whole Atmosphere Model will help us understand critical details in the mesosphere, the exosphere, and in particular the ionosphere, helping us to understand the complex and 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dynamical links between the lower atmosphere and the upper atmosphere; </a:t>
            </a:r>
            <a:r>
              <a:rPr lang="en-US" dirty="0">
                <a:latin typeface="Arial" pitchFamily="34" charset="0"/>
                <a:ea typeface="Calibri"/>
                <a:cs typeface="Arial" pitchFamily="34" charset="0"/>
              </a:rPr>
              <a:t>and through our new understanding of </a:t>
            </a:r>
            <a:r>
              <a:rPr lang="en-GB" dirty="0">
                <a:latin typeface="Arial" charset="0"/>
                <a:ea typeface="MS PGothic" pitchFamily="34" charset="-128"/>
                <a:cs typeface="MS PGothic"/>
              </a:rPr>
              <a:t>ground conductivity across North America, we will characterize and predict the regional electric field and the associated currents that can cause havoc to the electric power grid.  </a:t>
            </a:r>
          </a:p>
          <a:p>
            <a:pPr defTabSz="90498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/>
            </a:r>
            <a:b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endParaRPr lang="en-US" b="1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endParaRPr lang="en-US" dirty="0" smtClean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5AB901-A395-4C46-BCE3-01F47779225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4510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Space weather is caused by a series of interconnected events, beginning at the Sun and ending in the near-Earth space environment. Our ability to predict conditions and events in space depends on our understanding of these connections, and more importantly, our ability to predict details.</a:t>
            </a:r>
          </a:p>
          <a:p>
            <a:endParaRPr lang="en-US" b="0" dirty="0" smtClean="0">
              <a:latin typeface="Arial" pitchFamily="34" charset="0"/>
              <a:cs typeface="Arial" pitchFamily="34" charset="0"/>
            </a:endParaRPr>
          </a:p>
          <a:p>
            <a:pPr defTabSz="90498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0" dirty="0" smtClean="0">
                <a:latin typeface="Arial" pitchFamily="34" charset="0"/>
                <a:cs typeface="Arial" pitchFamily="34" charset="0"/>
              </a:rPr>
              <a:t>More</a:t>
            </a:r>
            <a:r>
              <a:rPr lang="en-US" b="0" baseline="0" dirty="0" smtClean="0">
                <a:latin typeface="Arial" pitchFamily="34" charset="0"/>
                <a:cs typeface="Arial" pitchFamily="34" charset="0"/>
              </a:rPr>
              <a:t> accurate products with improved lead time requires m</a:t>
            </a:r>
            <a:r>
              <a:rPr lang="en-US" b="0" i="0" dirty="0" smtClean="0">
                <a:effectLst/>
                <a:latin typeface="Arial" pitchFamily="34" charset="0"/>
                <a:cs typeface="Arial" pitchFamily="34" charset="0"/>
              </a:rPr>
              <a:t>odeling</a:t>
            </a:r>
            <a:r>
              <a:rPr lang="en-US" b="0" dirty="0" smtClean="0">
                <a:effectLst/>
                <a:latin typeface="Arial" pitchFamily="34" charset="0"/>
                <a:cs typeface="Arial" pitchFamily="34" charset="0"/>
              </a:rPr>
              <a:t> multiple domains of the Sun-Earth system and understanding the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complex couplings between the components of the system. </a:t>
            </a:r>
          </a:p>
          <a:p>
            <a:pPr defTabSz="90498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b="0" dirty="0" smtClean="0">
              <a:effectLst/>
              <a:latin typeface="Arial" pitchFamily="34" charset="0"/>
              <a:cs typeface="Arial" pitchFamily="34" charset="0"/>
            </a:endParaRPr>
          </a:p>
          <a:p>
            <a:r>
              <a:rPr lang="en-US" b="0" dirty="0" smtClean="0">
                <a:effectLst/>
                <a:latin typeface="Arial" pitchFamily="34" charset="0"/>
                <a:cs typeface="Arial" pitchFamily="34" charset="0"/>
              </a:rPr>
              <a:t>We have embarked</a:t>
            </a:r>
            <a:r>
              <a:rPr lang="en-US" b="0" baseline="0" dirty="0" smtClean="0">
                <a:effectLst/>
                <a:latin typeface="Arial" pitchFamily="34" charset="0"/>
                <a:cs typeface="Arial" pitchFamily="34" charset="0"/>
              </a:rPr>
              <a:t> on an important initiative to introduce into the operational environment, a </a:t>
            </a:r>
            <a:r>
              <a:rPr lang="en-US" b="0" dirty="0" smtClean="0">
                <a:effectLst/>
                <a:latin typeface="Arial" pitchFamily="34" charset="0"/>
                <a:cs typeface="Arial" pitchFamily="34" charset="0"/>
              </a:rPr>
              <a:t>modeling framework that captures critical </a:t>
            </a:r>
            <a:r>
              <a:rPr lang="en-US" b="0" i="0" dirty="0" smtClean="0">
                <a:effectLst/>
                <a:latin typeface="Arial" pitchFamily="34" charset="0"/>
                <a:cs typeface="Arial" pitchFamily="34" charset="0"/>
              </a:rPr>
              <a:t>domains </a:t>
            </a:r>
            <a:r>
              <a:rPr lang="en-US" b="0" dirty="0" smtClean="0">
                <a:effectLst/>
                <a:latin typeface="Arial" pitchFamily="34" charset="0"/>
                <a:cs typeface="Arial" pitchFamily="34" charset="0"/>
              </a:rPr>
              <a:t>of the Sun-Earth system, beginning on the Sun and ending at the Earth’s surface. Using the </a:t>
            </a:r>
            <a:r>
              <a:rPr lang="en-US" b="0" dirty="0" err="1" smtClean="0">
                <a:effectLst/>
                <a:latin typeface="Arial" pitchFamily="34" charset="0"/>
                <a:cs typeface="Arial" pitchFamily="34" charset="0"/>
              </a:rPr>
              <a:t>Enlil</a:t>
            </a:r>
            <a:r>
              <a:rPr lang="en-US" b="0" dirty="0" smtClean="0">
                <a:effectLst/>
                <a:latin typeface="Arial" pitchFamily="34" charset="0"/>
                <a:cs typeface="Arial" pitchFamily="34" charset="0"/>
              </a:rPr>
              <a:t> model we will understand the 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structure of the solar wind as it propagates from the Sun to Earth; the </a:t>
            </a:r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geospace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itchFamily="34" charset="0"/>
                <a:ea typeface="Calibri"/>
                <a:cs typeface="Arial" pitchFamily="34" charset="0"/>
              </a:rPr>
              <a:t>Space Weather Modeling Framework will help us understand the geomagnetic response to the changes in the solar wind structure, and </a:t>
            </a:r>
            <a:r>
              <a:rPr lang="en-US" dirty="0">
                <a:latin typeface="Arial" pitchFamily="34" charset="0"/>
                <a:ea typeface="Calibri"/>
                <a:cs typeface="Arial" pitchFamily="34" charset="0"/>
              </a:rPr>
              <a:t>provide regional predictions of the rapid time rate of change of the Earth’s magnetic field; the Whole Atmosphere Model will help us understand critical details in the mesosphere, the exosphere, and in particular the ionosphere, helping us to understand the complex and 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dynamical links between the lower atmosphere and the upper atmosphere; </a:t>
            </a:r>
            <a:r>
              <a:rPr lang="en-US" dirty="0">
                <a:latin typeface="Arial" pitchFamily="34" charset="0"/>
                <a:ea typeface="Calibri"/>
                <a:cs typeface="Arial" pitchFamily="34" charset="0"/>
              </a:rPr>
              <a:t>and through our new understanding of </a:t>
            </a:r>
            <a:r>
              <a:rPr lang="en-GB" dirty="0">
                <a:latin typeface="Arial" charset="0"/>
                <a:ea typeface="MS PGothic" pitchFamily="34" charset="-128"/>
                <a:cs typeface="MS PGothic"/>
              </a:rPr>
              <a:t>ground conductivity across North America, we will characterize and predict the regional electric field and the associated currents that can cause havoc to the electric power grid.  </a:t>
            </a:r>
          </a:p>
          <a:p>
            <a:pPr defTabSz="90498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/>
            </a:r>
            <a:b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endParaRPr lang="en-US" b="1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endParaRPr lang="en-US" dirty="0" smtClean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5AB901-A395-4C46-BCE3-01F47779225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4510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155 nm?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31483D-6885-0945-90CC-075D58ED969B}" type="datetime1">
              <a:rPr lang="en-US" smtClean="0"/>
              <a:pPr/>
              <a:t>2/20/2015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012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9380125-EA82-4EB5-8181-3441C5DFB8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FFFF00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0" kern="1200">
          <a:solidFill>
            <a:schemeClr val="bg1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0" kern="1200">
          <a:solidFill>
            <a:schemeClr val="bg1"/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0" kern="1200">
          <a:solidFill>
            <a:schemeClr val="bg1"/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b="0" kern="1200">
          <a:solidFill>
            <a:schemeClr val="bg1"/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b="0" kern="1200">
          <a:solidFill>
            <a:schemeClr val="bg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7.jpe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15.gif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8382000" cy="2079625"/>
          </a:xfrm>
        </p:spPr>
        <p:txBody>
          <a:bodyPr>
            <a:normAutofit/>
          </a:bodyPr>
          <a:lstStyle/>
          <a:p>
            <a:r>
              <a:rPr lang="en-US" sz="2200" dirty="0" smtClean="0"/>
              <a:t>NOAA/NCEP Space </a:t>
            </a:r>
            <a:r>
              <a:rPr lang="en-US" sz="2200" dirty="0" smtClean="0"/>
              <a:t>Weather Prediction </a:t>
            </a:r>
            <a:r>
              <a:rPr lang="en-US" sz="2200" dirty="0" smtClean="0"/>
              <a:t>Center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Space Weather Prediction Testbed: Transitioning Satellite Data to Operations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286000"/>
            <a:ext cx="6934200" cy="2057400"/>
          </a:xfrm>
        </p:spPr>
        <p:txBody>
          <a:bodyPr>
            <a:normAutofit/>
          </a:bodyPr>
          <a:lstStyle/>
          <a:p>
            <a:r>
              <a:rPr lang="en-US" dirty="0" smtClean="0"/>
              <a:t>Rodney </a:t>
            </a:r>
            <a:r>
              <a:rPr lang="en-US" dirty="0" err="1" smtClean="0"/>
              <a:t>Viereck</a:t>
            </a:r>
            <a:endParaRPr lang="en-US" dirty="0" smtClean="0"/>
          </a:p>
          <a:p>
            <a:r>
              <a:rPr lang="en-US" sz="1800" i="1" dirty="0" smtClean="0"/>
              <a:t>Director, Space Weather Prediction Testbed</a:t>
            </a:r>
          </a:p>
          <a:p>
            <a:endParaRPr lang="en-US" sz="1800" dirty="0" smtClean="0"/>
          </a:p>
          <a:p>
            <a:r>
              <a:rPr lang="en-US" sz="1800" dirty="0" smtClean="0"/>
              <a:t>Presentation to the </a:t>
            </a:r>
            <a:r>
              <a:rPr lang="en-US" sz="1800" dirty="0" smtClean="0"/>
              <a:t>Satellite Science Meeting</a:t>
            </a:r>
            <a:endParaRPr lang="en-US" sz="1800" dirty="0" smtClean="0"/>
          </a:p>
          <a:p>
            <a:r>
              <a:rPr lang="en-US" sz="1800" dirty="0" smtClean="0"/>
              <a:t>24 February, 2015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4953000"/>
            <a:ext cx="3962400" cy="1600438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Outline: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SWPC and SWPT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Models and Products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IDEA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GOLD</a:t>
            </a:r>
            <a:endParaRPr lang="en-U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1867"/>
          </a:xfrm>
        </p:spPr>
        <p:txBody>
          <a:bodyPr/>
          <a:lstStyle/>
          <a:p>
            <a:r>
              <a:rPr lang="en-US" dirty="0" smtClean="0"/>
              <a:t>IDEA </a:t>
            </a:r>
            <a:r>
              <a:rPr lang="en-US" dirty="0" smtClean="0"/>
              <a:t>ionospheric forecast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24 February 2015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CD0E-A15F-3C4C-BFDE-4AF75BF8AF5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 b="17574"/>
          <a:stretch>
            <a:fillRect/>
          </a:stretch>
        </p:blipFill>
        <p:spPr>
          <a:xfrm>
            <a:off x="2209800" y="914401"/>
            <a:ext cx="6657352" cy="5714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2800" y="1295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Observed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990600"/>
            <a:ext cx="220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Daytime </a:t>
            </a:r>
            <a:r>
              <a:rPr lang="en-US" sz="2400" dirty="0" err="1" smtClean="0">
                <a:solidFill>
                  <a:schemeClr val="bg1"/>
                </a:solidFill>
              </a:rPr>
              <a:t>ExB</a:t>
            </a:r>
            <a:r>
              <a:rPr lang="en-US" sz="2400" dirty="0" smtClean="0">
                <a:solidFill>
                  <a:schemeClr val="bg1"/>
                </a:solidFill>
              </a:rPr>
              <a:t> vertical drift at </a:t>
            </a:r>
            <a:r>
              <a:rPr lang="en-US" sz="2400" dirty="0" err="1" smtClean="0">
                <a:solidFill>
                  <a:schemeClr val="bg1"/>
                </a:solidFill>
              </a:rPr>
              <a:t>Jicamarca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 precursor to ionospheric scintillation which blocks GPS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41148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Observed                     14 Day Forecast with IDEA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343400"/>
            <a:ext cx="220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Total Electron </a:t>
            </a:r>
            <a:r>
              <a:rPr lang="en-US" sz="2400" dirty="0" smtClean="0">
                <a:solidFill>
                  <a:schemeClr val="bg1"/>
                </a:solidFill>
              </a:rPr>
              <a:t>Content.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Directly related to GPS Error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200" y="2895600"/>
            <a:ext cx="1301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Forecast with IDEA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1000" y="381000"/>
            <a:ext cx="8534400" cy="60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</a:rPr>
              <a:t>2009 </a:t>
            </a:r>
            <a:r>
              <a:rPr lang="en-US" sz="2800" b="1" dirty="0" smtClean="0">
                <a:solidFill>
                  <a:srgbClr val="FFFF00"/>
                </a:solidFill>
              </a:rPr>
              <a:t>Sudden </a:t>
            </a:r>
            <a:r>
              <a:rPr lang="en-US" sz="2800" b="1" dirty="0" err="1" smtClean="0">
                <a:solidFill>
                  <a:srgbClr val="FFFF00"/>
                </a:solidFill>
              </a:rPr>
              <a:t>Strat</a:t>
            </a:r>
            <a:r>
              <a:rPr lang="en-US" sz="2800" b="1" dirty="0" smtClean="0">
                <a:solidFill>
                  <a:srgbClr val="FFFF00"/>
                </a:solidFill>
              </a:rPr>
              <a:t>. Warm Event: WAM </a:t>
            </a:r>
            <a:r>
              <a:rPr lang="en-US" sz="2800" b="1" dirty="0" err="1" smtClean="0">
                <a:solidFill>
                  <a:srgbClr val="FFFF00"/>
                </a:solidFill>
              </a:rPr>
              <a:t>vs</a:t>
            </a:r>
            <a:r>
              <a:rPr lang="en-US" sz="2800" b="1" dirty="0" smtClean="0">
                <a:solidFill>
                  <a:srgbClr val="FFFF00"/>
                </a:solidFill>
              </a:rPr>
              <a:t> GFS </a:t>
            </a:r>
            <a:r>
              <a:rPr lang="en-US" sz="2800" b="1" dirty="0" smtClean="0">
                <a:solidFill>
                  <a:srgbClr val="FFFF00"/>
                </a:solidFill>
              </a:rPr>
              <a:t>Forecast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66800" y="2362200"/>
            <a:ext cx="3352800" cy="33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>
              <a:lnSpc>
                <a:spcPct val="90000"/>
              </a:lnSpc>
              <a:buClr>
                <a:srgbClr val="FFFF00"/>
              </a:buClr>
              <a:buSzPct val="90000"/>
              <a:defRPr/>
            </a:pPr>
            <a:r>
              <a:rPr lang="en-US" b="1" dirty="0" smtClean="0">
                <a:solidFill>
                  <a:schemeClr val="bg1"/>
                </a:solidFill>
                <a:cs typeface="Arial" charset="0"/>
              </a:rPr>
              <a:t>January 13 Forecast</a:t>
            </a:r>
            <a:endParaRPr lang="en-US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99564" y="6383431"/>
            <a:ext cx="1939636" cy="322169"/>
          </a:xfrm>
        </p:spPr>
        <p:txBody>
          <a:bodyPr/>
          <a:lstStyle/>
          <a:p>
            <a:pPr>
              <a:defRPr/>
            </a:pPr>
            <a:fld id="{EAA5F480-B6D8-44F6-A216-EA3A3ED8CC5E}" type="slidenum">
              <a:rPr lang="en-US" smtClean="0">
                <a:solidFill>
                  <a:srgbClr val="1F497D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555"/>
          <a:stretch>
            <a:fillRect/>
          </a:stretch>
        </p:blipFill>
        <p:spPr>
          <a:xfrm>
            <a:off x="1143000" y="2667000"/>
            <a:ext cx="3382271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969"/>
          <a:stretch>
            <a:fillRect/>
          </a:stretch>
        </p:blipFill>
        <p:spPr>
          <a:xfrm>
            <a:off x="5181600" y="2667000"/>
            <a:ext cx="3355348" cy="2514042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181600" y="2362200"/>
            <a:ext cx="3352800" cy="33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>
              <a:lnSpc>
                <a:spcPct val="90000"/>
              </a:lnSpc>
              <a:buClr>
                <a:srgbClr val="FFFF00"/>
              </a:buClr>
              <a:buSzPct val="90000"/>
              <a:defRPr/>
            </a:pPr>
            <a:r>
              <a:rPr lang="en-US" b="1" dirty="0" smtClean="0">
                <a:solidFill>
                  <a:schemeClr val="bg1"/>
                </a:solidFill>
                <a:cs typeface="Arial" charset="0"/>
              </a:rPr>
              <a:t>January 15 Forecast</a:t>
            </a:r>
            <a:endParaRPr lang="en-US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5410200"/>
            <a:ext cx="7881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The full impact of WAM on tropospheric forecasts needs to be evaluated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9600" y="1371600"/>
            <a:ext cx="792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Raising the top of the GFS model improves forecast lead time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   WAM forecasts the </a:t>
            </a:r>
            <a:r>
              <a:rPr lang="en-US" b="1" dirty="0" err="1" smtClean="0">
                <a:solidFill>
                  <a:schemeClr val="bg1"/>
                </a:solidFill>
              </a:rPr>
              <a:t>Strat</a:t>
            </a:r>
            <a:r>
              <a:rPr lang="en-US" b="1" dirty="0" smtClean="0">
                <a:solidFill>
                  <a:schemeClr val="bg1"/>
                </a:solidFill>
              </a:rPr>
              <a:t>-Warm 2 days before GFS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86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Task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Complete the coupling of WAM to IPE</a:t>
            </a:r>
          </a:p>
          <a:p>
            <a:r>
              <a:rPr lang="en-US" sz="2400" dirty="0" smtClean="0"/>
              <a:t>Improve WAM (and GFS)</a:t>
            </a:r>
          </a:p>
          <a:p>
            <a:pPr lvl="1"/>
            <a:r>
              <a:rPr lang="en-US" sz="2000" dirty="0" smtClean="0"/>
              <a:t>Improve stratospheric ozone and water vapor chemistry</a:t>
            </a:r>
          </a:p>
          <a:p>
            <a:pPr lvl="1"/>
            <a:r>
              <a:rPr lang="en-US" sz="2000" dirty="0" smtClean="0"/>
              <a:t>Improve gravity wave parameterization to include non-</a:t>
            </a:r>
            <a:r>
              <a:rPr lang="en-US" sz="2000" dirty="0" err="1" smtClean="0"/>
              <a:t>orographic</a:t>
            </a:r>
            <a:r>
              <a:rPr lang="en-US" sz="2000" dirty="0" smtClean="0"/>
              <a:t> gravity waves</a:t>
            </a:r>
          </a:p>
          <a:p>
            <a:pPr lvl="1"/>
            <a:r>
              <a:rPr lang="en-US" sz="2000" dirty="0" smtClean="0"/>
              <a:t>Test higher resolution</a:t>
            </a:r>
          </a:p>
          <a:p>
            <a:pPr lvl="1"/>
            <a:r>
              <a:rPr lang="en-US" sz="2000" dirty="0" smtClean="0"/>
              <a:t>Implement “Deep Atmosphere” gridding</a:t>
            </a:r>
          </a:p>
          <a:p>
            <a:pPr lvl="1"/>
            <a:r>
              <a:rPr lang="en-US" sz="2000" dirty="0" smtClean="0"/>
              <a:t>Non-hydrostatic core</a:t>
            </a:r>
            <a:endParaRPr lang="en-US" sz="2000" dirty="0" smtClean="0"/>
          </a:p>
          <a:p>
            <a:pPr lvl="1"/>
            <a:r>
              <a:rPr lang="en-US" sz="2000" dirty="0" smtClean="0"/>
              <a:t>Expand data and data assimilation up to 100 km</a:t>
            </a:r>
          </a:p>
          <a:p>
            <a:pPr lvl="1"/>
            <a:r>
              <a:rPr lang="en-US" sz="2000" dirty="0" smtClean="0"/>
              <a:t>Develop data and data assimilation for 100-200 km</a:t>
            </a:r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WAM </a:t>
            </a:r>
            <a:r>
              <a:rPr lang="en-US" sz="2800" dirty="0" smtClean="0"/>
              <a:t>– IPE Data </a:t>
            </a:r>
            <a:r>
              <a:rPr lang="en-US" sz="2800" dirty="0" smtClean="0"/>
              <a:t>List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229600" cy="5715000"/>
          </a:xfrm>
        </p:spPr>
        <p:txBody>
          <a:bodyPr>
            <a:noAutofit/>
          </a:bodyPr>
          <a:lstStyle/>
          <a:p>
            <a:pPr lvl="0"/>
            <a:r>
              <a:rPr lang="en-US" sz="2000" dirty="0" smtClean="0"/>
              <a:t>Stratosphere</a:t>
            </a:r>
            <a:r>
              <a:rPr lang="en-US" sz="2000" dirty="0" smtClean="0"/>
              <a:t> and</a:t>
            </a:r>
            <a:r>
              <a:rPr lang="en-US" sz="2000" dirty="0" smtClean="0"/>
              <a:t> Mesosphere</a:t>
            </a:r>
            <a:endParaRPr lang="en-US" sz="2000" dirty="0" smtClean="0"/>
          </a:p>
          <a:p>
            <a:pPr lvl="1"/>
            <a:r>
              <a:rPr lang="en-US" sz="1600" dirty="0" smtClean="0"/>
              <a:t>Extend analysis of SSMIS to ~80-100 km altitude for temperature.</a:t>
            </a:r>
          </a:p>
          <a:p>
            <a:pPr lvl="1"/>
            <a:r>
              <a:rPr lang="en-US" sz="1600" dirty="0" smtClean="0"/>
              <a:t>Extend use of </a:t>
            </a:r>
            <a:r>
              <a:rPr lang="en-US" sz="1600" dirty="0" smtClean="0"/>
              <a:t>AIRS, IASI, CRIS, AMSUA for </a:t>
            </a:r>
            <a:r>
              <a:rPr lang="en-US" sz="1600" dirty="0" smtClean="0"/>
              <a:t>temperature.</a:t>
            </a:r>
          </a:p>
          <a:p>
            <a:pPr lvl="1"/>
            <a:r>
              <a:rPr lang="en-US" sz="1600" dirty="0" smtClean="0"/>
              <a:t>MLS for ozone and temperature to 85 km</a:t>
            </a:r>
          </a:p>
          <a:p>
            <a:pPr lvl="0"/>
            <a:r>
              <a:rPr lang="en-US" sz="2000" dirty="0" smtClean="0"/>
              <a:t>Thermosphere </a:t>
            </a:r>
            <a:r>
              <a:rPr lang="en-US" sz="2000" dirty="0" smtClean="0"/>
              <a:t>and Ionosphere</a:t>
            </a:r>
          </a:p>
          <a:p>
            <a:pPr lvl="1"/>
            <a:r>
              <a:rPr lang="en-US" sz="1600" dirty="0" smtClean="0"/>
              <a:t>Ionospheric radio occultation e.g., COSMIC-II </a:t>
            </a:r>
            <a:endParaRPr lang="en-US" sz="1600" dirty="0" smtClean="0"/>
          </a:p>
          <a:p>
            <a:pPr lvl="2"/>
            <a:r>
              <a:rPr lang="en-US" sz="1050" dirty="0" smtClean="0"/>
              <a:t>Line of site Total Electron Content, Scintillation Indices </a:t>
            </a:r>
            <a:r>
              <a:rPr lang="en-US" sz="1050" dirty="0" smtClean="0"/>
              <a:t>(</a:t>
            </a:r>
            <a:endParaRPr lang="en-US" sz="1050" dirty="0" smtClean="0"/>
          </a:p>
          <a:p>
            <a:pPr lvl="1"/>
            <a:r>
              <a:rPr lang="en-US" sz="1600" dirty="0" smtClean="0"/>
              <a:t>Accelerometer </a:t>
            </a:r>
            <a:r>
              <a:rPr lang="en-US" sz="1600" dirty="0" smtClean="0"/>
              <a:t>data for neutral density e.g., GOCE, GRACE, SWARM</a:t>
            </a:r>
          </a:p>
          <a:p>
            <a:pPr lvl="1"/>
            <a:r>
              <a:rPr lang="en-US" sz="1600" dirty="0" smtClean="0"/>
              <a:t>Ground-based dual frequency GPS receivers</a:t>
            </a:r>
          </a:p>
          <a:p>
            <a:pPr lvl="1"/>
            <a:r>
              <a:rPr lang="en-US" sz="1600" dirty="0" smtClean="0"/>
              <a:t>Global </a:t>
            </a:r>
            <a:r>
              <a:rPr lang="en-US" sz="1600" dirty="0" smtClean="0"/>
              <a:t>network of </a:t>
            </a:r>
            <a:r>
              <a:rPr lang="en-US" sz="1600" dirty="0" err="1" smtClean="0"/>
              <a:t>Ionosondes</a:t>
            </a:r>
            <a:r>
              <a:rPr lang="en-US" sz="1600" dirty="0" smtClean="0"/>
              <a:t>/</a:t>
            </a:r>
            <a:r>
              <a:rPr lang="en-US" sz="1600" dirty="0" err="1" smtClean="0"/>
              <a:t>Dynasondes</a:t>
            </a:r>
            <a:endParaRPr lang="en-US" sz="1600" dirty="0" smtClean="0"/>
          </a:p>
          <a:p>
            <a:pPr lvl="1"/>
            <a:r>
              <a:rPr lang="en-US" sz="1600" dirty="0" smtClean="0"/>
              <a:t>Incoherent Scatte</a:t>
            </a:r>
            <a:r>
              <a:rPr lang="en-US" sz="1600" dirty="0" smtClean="0"/>
              <a:t>r Radars</a:t>
            </a:r>
            <a:r>
              <a:rPr lang="en-US" sz="1600" dirty="0" smtClean="0"/>
              <a:t> </a:t>
            </a:r>
            <a:r>
              <a:rPr lang="en-US" sz="1600" dirty="0" smtClean="0"/>
              <a:t>(MH, Arecibo, </a:t>
            </a:r>
            <a:r>
              <a:rPr lang="en-US" sz="1600" dirty="0" err="1" smtClean="0"/>
              <a:t>Jicamarca</a:t>
            </a:r>
            <a:r>
              <a:rPr lang="en-US" sz="1600" dirty="0" smtClean="0"/>
              <a:t>, AMISR, etc.) </a:t>
            </a:r>
          </a:p>
          <a:p>
            <a:r>
              <a:rPr lang="en-US" sz="2000" dirty="0" smtClean="0"/>
              <a:t>Solar flux, GOES-EUV, NASA SDO</a:t>
            </a:r>
          </a:p>
          <a:p>
            <a:r>
              <a:rPr lang="en-US" sz="2000" dirty="0" smtClean="0"/>
              <a:t>Solar Wind: </a:t>
            </a:r>
            <a:r>
              <a:rPr lang="en-US" sz="2000" dirty="0" smtClean="0"/>
              <a:t>ACE/DSCOVR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FF00"/>
                </a:solidFill>
              </a:rPr>
              <a:t>Missing Data:  </a:t>
            </a:r>
            <a:r>
              <a:rPr lang="en-US" sz="2000" dirty="0" smtClean="0">
                <a:solidFill>
                  <a:srgbClr val="FFFF00"/>
                </a:solidFill>
              </a:rPr>
              <a:t>High </a:t>
            </a:r>
            <a:r>
              <a:rPr lang="en-US" sz="2000" u="sng" dirty="0" smtClean="0">
                <a:solidFill>
                  <a:srgbClr val="FFFF00"/>
                </a:solidFill>
              </a:rPr>
              <a:t>spatial</a:t>
            </a:r>
            <a:r>
              <a:rPr lang="en-US" sz="2000" dirty="0" smtClean="0">
                <a:solidFill>
                  <a:srgbClr val="FFFF00"/>
                </a:solidFill>
              </a:rPr>
              <a:t> and </a:t>
            </a:r>
            <a:r>
              <a:rPr lang="en-US" sz="2000" u="sng" dirty="0" smtClean="0">
                <a:solidFill>
                  <a:srgbClr val="FFFF00"/>
                </a:solidFill>
              </a:rPr>
              <a:t>temporal</a:t>
            </a:r>
            <a:r>
              <a:rPr lang="en-US" sz="2000" dirty="0" smtClean="0">
                <a:solidFill>
                  <a:srgbClr val="FFFF00"/>
                </a:solidFill>
              </a:rPr>
              <a:t> resolution </a:t>
            </a:r>
            <a:r>
              <a:rPr lang="en-US" sz="2000" u="sng" dirty="0" smtClean="0">
                <a:solidFill>
                  <a:srgbClr val="FFFF00"/>
                </a:solidFill>
              </a:rPr>
              <a:t>global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coverage of…</a:t>
            </a:r>
            <a:endParaRPr lang="en-US" sz="2000" dirty="0" smtClean="0">
              <a:solidFill>
                <a:srgbClr val="FFFF00"/>
              </a:solidFill>
            </a:endParaRP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Neutral Temperature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Neutral Densities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Electron Densities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EDAE-B6DF-4259-94F3-481BBD49A92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Capturing Global Phenomena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40475"/>
            <a:ext cx="2133600" cy="365125"/>
          </a:xfrm>
        </p:spPr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40475"/>
            <a:ext cx="2133600" cy="365125"/>
          </a:xfrm>
        </p:spPr>
        <p:txBody>
          <a:bodyPr/>
          <a:lstStyle/>
          <a:p>
            <a:fld id="{99380125-EA82-4EB5-8181-3441C5DFB8A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3" descr="multi_orbit_bubbles_day_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2242006"/>
            <a:ext cx="3559557" cy="3396794"/>
          </a:xfrm>
          <a:prstGeom prst="rect">
            <a:avLst/>
          </a:prstGeom>
          <a:ln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2083" t="13588" r="2083" b="7152"/>
          <a:stretch>
            <a:fillRect/>
          </a:stretch>
        </p:blipFill>
        <p:spPr bwMode="auto">
          <a:xfrm>
            <a:off x="304800" y="2362199"/>
            <a:ext cx="4186646" cy="318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09800" y="914400"/>
            <a:ext cx="4620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Ionospheric Total Electron Content Observation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2954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FORMOSAT-3/COSMIC: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Accumulation of a months worth of data taken between 20:00 and 22:00 local time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15240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TIMED GUVI (similar to DMSP SSUSI):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6 orbits of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57912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Capturing the spatial and temporal variations in the ionosphere is very difficult from LEO orbit.   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Global-scale Observations of the Limb and Disk (GOLD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r>
              <a:rPr lang="en-US" sz="2000" dirty="0" smtClean="0"/>
              <a:t>NASA Instrument of Opportunity</a:t>
            </a:r>
            <a:endParaRPr lang="en-US" sz="2800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 bwMode="auto">
          <a:xfrm>
            <a:off x="152400" y="3886200"/>
            <a:ext cx="4254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10000"/>
              </a:spcBef>
              <a:defRPr/>
            </a:pPr>
            <a:r>
              <a:rPr lang="en-US" sz="1800" b="1" kern="0" dirty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Imaging </a:t>
            </a:r>
            <a:r>
              <a:rPr lang="en-US" sz="1800" b="1" kern="0" dirty="0" smtClean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Spectrograph:</a:t>
            </a:r>
            <a:endParaRPr lang="en-US" sz="1800" b="1" kern="0" dirty="0">
              <a:solidFill>
                <a:schemeClr val="bg1"/>
              </a:solidFill>
              <a:latin typeface="+mn-lt"/>
              <a:ea typeface="ＭＳ Ｐゴシック" pitchFamily="-97" charset="-128"/>
            </a:endParaRPr>
          </a:p>
          <a:p>
            <a:pPr lvl="1" indent="-228600">
              <a:spcBef>
                <a:spcPct val="10000"/>
              </a:spcBef>
              <a:defRPr/>
            </a:pPr>
            <a:r>
              <a:rPr lang="en-US" sz="1800" kern="0" dirty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Two </a:t>
            </a:r>
            <a:r>
              <a:rPr lang="en-US" sz="1800" kern="0" dirty="0" smtClean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independent, identical </a:t>
            </a:r>
            <a:r>
              <a:rPr lang="en-US" sz="1800" kern="0" dirty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channels</a:t>
            </a:r>
          </a:p>
          <a:p>
            <a:pPr lvl="1" indent="-228600">
              <a:spcBef>
                <a:spcPct val="10000"/>
              </a:spcBef>
              <a:defRPr/>
            </a:pPr>
            <a:r>
              <a:rPr lang="en-US" sz="1800" kern="0" dirty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Wavelength </a:t>
            </a:r>
            <a:r>
              <a:rPr lang="en-US" sz="1800" kern="0" dirty="0" smtClean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range: </a:t>
            </a:r>
            <a:r>
              <a:rPr lang="en-US" sz="1800" kern="0" dirty="0" smtClean="0">
                <a:solidFill>
                  <a:schemeClr val="bg1"/>
                </a:solidFill>
                <a:latin typeface="+mn-lt"/>
                <a:ea typeface="ＭＳ Ｐゴシック" pitchFamily="26" charset="-128"/>
              </a:rPr>
              <a:t>132 </a:t>
            </a:r>
            <a:r>
              <a:rPr lang="en-US" sz="1800" kern="0" dirty="0">
                <a:solidFill>
                  <a:schemeClr val="bg1"/>
                </a:solidFill>
                <a:latin typeface="+mn-lt"/>
                <a:ea typeface="ＭＳ Ｐゴシック" pitchFamily="26" charset="-128"/>
              </a:rPr>
              <a:t>– </a:t>
            </a:r>
            <a:r>
              <a:rPr lang="en-US" sz="1800" kern="0" dirty="0" smtClean="0">
                <a:solidFill>
                  <a:schemeClr val="bg1"/>
                </a:solidFill>
                <a:latin typeface="+mn-lt"/>
                <a:ea typeface="ＭＳ Ｐゴシック" pitchFamily="26" charset="-128"/>
              </a:rPr>
              <a:t>160 </a:t>
            </a:r>
            <a:r>
              <a:rPr lang="en-US" sz="1800" kern="0" dirty="0">
                <a:solidFill>
                  <a:schemeClr val="bg1"/>
                </a:solidFill>
                <a:latin typeface="+mn-lt"/>
                <a:ea typeface="ＭＳ Ｐゴシック" pitchFamily="26" charset="-128"/>
              </a:rPr>
              <a:t>nm</a:t>
            </a:r>
          </a:p>
          <a:p>
            <a:pPr eaLnBrk="0" hangingPunct="0">
              <a:spcBef>
                <a:spcPct val="10000"/>
              </a:spcBef>
              <a:defRPr/>
            </a:pPr>
            <a:r>
              <a:rPr lang="en-US" sz="1800" b="1" kern="0" dirty="0" smtClean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Target </a:t>
            </a:r>
            <a:r>
              <a:rPr lang="en-US" sz="1800" b="1" kern="0" dirty="0" smtClean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Launch:</a:t>
            </a:r>
            <a:r>
              <a:rPr lang="en-US" sz="1800" kern="0" dirty="0" smtClean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 October 2017</a:t>
            </a:r>
          </a:p>
          <a:p>
            <a:pPr marL="457200" indent="-336550">
              <a:spcBef>
                <a:spcPct val="10000"/>
              </a:spcBef>
              <a:defRPr/>
            </a:pPr>
            <a:r>
              <a:rPr lang="en-US" sz="1800" kern="0" dirty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H</a:t>
            </a:r>
            <a:r>
              <a:rPr lang="en-US" sz="1800" kern="0" dirty="0" smtClean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osted </a:t>
            </a:r>
            <a:r>
              <a:rPr lang="en-US" sz="1800" kern="0" dirty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P</a:t>
            </a:r>
            <a:r>
              <a:rPr lang="en-US" sz="1800" kern="0" dirty="0" smtClean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ayload on </a:t>
            </a:r>
            <a:r>
              <a:rPr lang="en-US" sz="1800" kern="0" dirty="0">
                <a:solidFill>
                  <a:schemeClr val="bg1"/>
                </a:solidFill>
                <a:ea typeface="ＭＳ Ｐゴシック" pitchFamily="-97" charset="-128"/>
              </a:rPr>
              <a:t>geostationary </a:t>
            </a:r>
            <a:r>
              <a:rPr lang="en-US" sz="1800" kern="0" dirty="0" smtClean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commercial satellite</a:t>
            </a: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4546600" y="1233488"/>
            <a:ext cx="20638" cy="47894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152400" y="3810000"/>
            <a:ext cx="88376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4648200" y="1143000"/>
            <a:ext cx="4384806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10000"/>
              </a:spcBef>
              <a:defRPr/>
            </a:pPr>
            <a:r>
              <a:rPr lang="en-US" sz="2400" b="1" kern="0" dirty="0" smtClean="0">
                <a:solidFill>
                  <a:srgbClr val="FFFF00"/>
                </a:solidFill>
                <a:latin typeface="+mn-lt"/>
                <a:ea typeface="ＭＳ Ｐゴシック" pitchFamily="-97" charset="-128"/>
              </a:rPr>
              <a:t>Observations:</a:t>
            </a:r>
            <a:endParaRPr lang="en-US" sz="2400" b="1" kern="0" dirty="0">
              <a:solidFill>
                <a:srgbClr val="FFFF00"/>
              </a:solidFill>
              <a:latin typeface="+mn-lt"/>
              <a:ea typeface="ＭＳ Ｐゴシック" pitchFamily="-97" charset="-128"/>
            </a:endParaRPr>
          </a:p>
          <a:p>
            <a:pPr marL="117475" indent="-22701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rgbClr val="FFFF00"/>
                </a:solidFill>
                <a:latin typeface="+mn-lt"/>
                <a:ea typeface="ＭＳ Ｐゴシック" pitchFamily="-97" charset="-128"/>
              </a:rPr>
              <a:t>Hemispheric maps of…</a:t>
            </a:r>
          </a:p>
          <a:p>
            <a:pPr marL="574675" lvl="1" indent="-22701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rgbClr val="FFFF00"/>
                </a:solidFill>
                <a:latin typeface="+mn-lt"/>
                <a:ea typeface="ＭＳ Ｐゴシック" pitchFamily="-97" charset="-128"/>
              </a:rPr>
              <a:t>Neutral </a:t>
            </a:r>
            <a:r>
              <a:rPr lang="en-US" sz="2400" kern="0" dirty="0">
                <a:solidFill>
                  <a:srgbClr val="FFFF00"/>
                </a:solidFill>
                <a:latin typeface="+mn-lt"/>
                <a:ea typeface="ＭＳ Ｐゴシック" pitchFamily="-97" charset="-128"/>
              </a:rPr>
              <a:t>t</a:t>
            </a:r>
            <a:r>
              <a:rPr lang="en-US" sz="2400" kern="0" dirty="0" smtClean="0">
                <a:solidFill>
                  <a:srgbClr val="FFFF00"/>
                </a:solidFill>
                <a:latin typeface="+mn-lt"/>
                <a:ea typeface="ＭＳ Ｐゴシック" pitchFamily="-97" charset="-128"/>
              </a:rPr>
              <a:t>emperature</a:t>
            </a:r>
            <a:endParaRPr lang="en-US" sz="2400" kern="0" dirty="0">
              <a:solidFill>
                <a:srgbClr val="FFFF00"/>
              </a:solidFill>
              <a:latin typeface="+mn-lt"/>
              <a:ea typeface="ＭＳ Ｐゴシック" pitchFamily="-97" charset="-128"/>
            </a:endParaRPr>
          </a:p>
          <a:p>
            <a:pPr marL="574675" lvl="1" indent="-22701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rgbClr val="FFFF00"/>
                </a:solidFill>
                <a:ea typeface="ＭＳ Ｐゴシック" pitchFamily="-97" charset="-128"/>
              </a:rPr>
              <a:t>O/N</a:t>
            </a:r>
            <a:r>
              <a:rPr lang="en-US" sz="2400" kern="0" baseline="-25000" dirty="0" smtClean="0">
                <a:solidFill>
                  <a:srgbClr val="FFFF00"/>
                </a:solidFill>
                <a:ea typeface="ＭＳ Ｐゴシック" pitchFamily="-97" charset="-128"/>
              </a:rPr>
              <a:t>2</a:t>
            </a:r>
            <a:r>
              <a:rPr lang="en-US" sz="2400" kern="0" dirty="0" smtClean="0">
                <a:solidFill>
                  <a:srgbClr val="FFFF00"/>
                </a:solidFill>
                <a:ea typeface="ＭＳ Ｐゴシック" pitchFamily="-97" charset="-128"/>
              </a:rPr>
              <a:t> ratio (composition)</a:t>
            </a:r>
            <a:endParaRPr lang="en-US" sz="2400" kern="0" dirty="0">
              <a:solidFill>
                <a:srgbClr val="FFFF00"/>
              </a:solidFill>
              <a:ea typeface="ＭＳ Ｐゴシック" pitchFamily="-97" charset="-128"/>
            </a:endParaRPr>
          </a:p>
          <a:p>
            <a:pPr marL="574675" lvl="1" indent="-22701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rgbClr val="FFFF00"/>
                </a:solidFill>
                <a:ea typeface="ＭＳ Ｐゴシック" pitchFamily="-97" charset="-128"/>
              </a:rPr>
              <a:t>Electron </a:t>
            </a:r>
            <a:r>
              <a:rPr lang="en-US" sz="2400" kern="0" dirty="0" smtClean="0">
                <a:solidFill>
                  <a:srgbClr val="FFFF00"/>
                </a:solidFill>
                <a:ea typeface="ＭＳ Ｐゴシック" pitchFamily="-97" charset="-128"/>
              </a:rPr>
              <a:t>density </a:t>
            </a:r>
          </a:p>
          <a:p>
            <a:pPr marL="117475" indent="-22701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rgbClr val="FFFF00"/>
                </a:solidFill>
                <a:ea typeface="ＭＳ Ｐゴシック" pitchFamily="-97" charset="-128"/>
              </a:rPr>
              <a:t>Limb </a:t>
            </a:r>
            <a:r>
              <a:rPr lang="en-US" sz="2400" kern="0" dirty="0" smtClean="0">
                <a:solidFill>
                  <a:srgbClr val="FFFF00"/>
                </a:solidFill>
                <a:ea typeface="ＭＳ Ｐゴシック" pitchFamily="-97" charset="-128"/>
              </a:rPr>
              <a:t>scans </a:t>
            </a:r>
            <a:r>
              <a:rPr lang="en-US" sz="2400" kern="0" dirty="0" smtClean="0">
                <a:solidFill>
                  <a:srgbClr val="FFFF00"/>
                </a:solidFill>
                <a:ea typeface="ＭＳ Ｐゴシック" pitchFamily="-97" charset="-128"/>
              </a:rPr>
              <a:t>of temperature</a:t>
            </a:r>
            <a:endParaRPr lang="en-US" sz="2400" kern="0" dirty="0">
              <a:solidFill>
                <a:srgbClr val="FFFF00"/>
              </a:solidFill>
              <a:latin typeface="+mn-lt"/>
              <a:ea typeface="ＭＳ Ｐゴシック" pitchFamily="-97" charset="-128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4648200" y="3962400"/>
            <a:ext cx="4341812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10000"/>
              </a:spcBef>
              <a:defRPr/>
            </a:pPr>
            <a:r>
              <a:rPr lang="en-US" sz="1400" b="1" kern="0" dirty="0">
                <a:solidFill>
                  <a:schemeClr val="bg1"/>
                </a:solidFill>
                <a:ea typeface="ＭＳ Ｐゴシック" pitchFamily="-97" charset="-128"/>
              </a:rPr>
              <a:t>Florida Space Institute (FSI</a:t>
            </a:r>
            <a:r>
              <a:rPr lang="en-US" sz="1400" b="1" kern="0" dirty="0" smtClean="0">
                <a:solidFill>
                  <a:schemeClr val="bg1"/>
                </a:solidFill>
                <a:ea typeface="ＭＳ Ｐゴシック" pitchFamily="-97" charset="-128"/>
              </a:rPr>
              <a:t>) </a:t>
            </a:r>
            <a:r>
              <a:rPr lang="en-US" sz="1400" b="1" kern="0" dirty="0">
                <a:solidFill>
                  <a:schemeClr val="bg1"/>
                </a:solidFill>
                <a:ea typeface="ＭＳ Ｐゴシック" pitchFamily="-97" charset="-128"/>
              </a:rPr>
              <a:t>University of Central Florida</a:t>
            </a:r>
            <a:endParaRPr lang="en-US" sz="1400" kern="0" dirty="0">
              <a:solidFill>
                <a:schemeClr val="bg1"/>
              </a:solidFill>
              <a:latin typeface="+mn-lt"/>
              <a:ea typeface="ＭＳ Ｐゴシック" pitchFamily="-97" charset="-128"/>
            </a:endParaRPr>
          </a:p>
          <a:p>
            <a:pPr marL="342900" indent="-112713" eaLnBrk="0" hangingPunct="0">
              <a:spcBef>
                <a:spcPct val="10000"/>
              </a:spcBef>
              <a:defRPr/>
            </a:pPr>
            <a:r>
              <a:rPr lang="en-US" sz="1400" i="1" kern="0" dirty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PI: </a:t>
            </a:r>
            <a:r>
              <a:rPr lang="en-US" sz="1400" kern="0" dirty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Richard Eastes </a:t>
            </a:r>
            <a:endParaRPr lang="en-US" sz="1400" kern="0" dirty="0" smtClean="0">
              <a:solidFill>
                <a:schemeClr val="bg1"/>
              </a:solidFill>
              <a:latin typeface="+mn-lt"/>
              <a:ea typeface="ＭＳ Ｐゴシック" pitchFamily="-97" charset="-128"/>
            </a:endParaRPr>
          </a:p>
          <a:p>
            <a:pPr marL="342900" indent="-112713" eaLnBrk="0" hangingPunct="0">
              <a:spcBef>
                <a:spcPct val="10000"/>
              </a:spcBef>
              <a:defRPr/>
            </a:pPr>
            <a:r>
              <a:rPr lang="en-US" sz="1400" i="1" kern="0" dirty="0" smtClean="0">
                <a:solidFill>
                  <a:schemeClr val="bg1"/>
                </a:solidFill>
                <a:ea typeface="ＭＳ Ｐゴシック" pitchFamily="-97" charset="-128"/>
              </a:rPr>
              <a:t>Project </a:t>
            </a:r>
            <a:r>
              <a:rPr lang="en-US" sz="1400" i="1" kern="0" dirty="0">
                <a:solidFill>
                  <a:schemeClr val="bg1"/>
                </a:solidFill>
                <a:ea typeface="ＭＳ Ｐゴシック" pitchFamily="-97" charset="-128"/>
              </a:rPr>
              <a:t>Coordinator:</a:t>
            </a:r>
            <a:r>
              <a:rPr lang="en-US" sz="1400" kern="0" dirty="0">
                <a:solidFill>
                  <a:schemeClr val="bg1"/>
                </a:solidFill>
                <a:ea typeface="ＭＳ Ｐゴシック" pitchFamily="-97" charset="-128"/>
              </a:rPr>
              <a:t> </a:t>
            </a:r>
            <a:r>
              <a:rPr lang="en-US" sz="1400" kern="0" dirty="0" err="1">
                <a:solidFill>
                  <a:schemeClr val="bg1"/>
                </a:solidFill>
                <a:ea typeface="ＭＳ Ｐゴシック" pitchFamily="-97" charset="-128"/>
              </a:rPr>
              <a:t>Andrey</a:t>
            </a:r>
            <a:r>
              <a:rPr lang="en-US" sz="1400" kern="0" dirty="0">
                <a:solidFill>
                  <a:schemeClr val="bg1"/>
                </a:solidFill>
                <a:ea typeface="ＭＳ Ｐゴシック" pitchFamily="-97" charset="-128"/>
              </a:rPr>
              <a:t> </a:t>
            </a:r>
            <a:r>
              <a:rPr lang="en-US" sz="1400" kern="0" dirty="0" err="1" smtClean="0">
                <a:solidFill>
                  <a:schemeClr val="bg1"/>
                </a:solidFill>
                <a:ea typeface="ＭＳ Ｐゴシック" pitchFamily="-97" charset="-128"/>
              </a:rPr>
              <a:t>Krywonos</a:t>
            </a:r>
            <a:endParaRPr lang="en-US" sz="1400" b="1" kern="0" dirty="0">
              <a:solidFill>
                <a:schemeClr val="bg1"/>
              </a:solidFill>
              <a:ea typeface="ＭＳ Ｐゴシック" pitchFamily="-97" charset="-128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en-US" sz="1400" b="1" kern="0" dirty="0">
                <a:solidFill>
                  <a:schemeClr val="bg1"/>
                </a:solidFill>
                <a:ea typeface="ＭＳ Ｐゴシック" pitchFamily="-97" charset="-128"/>
              </a:rPr>
              <a:t>Laboratory for Atmospheric and Space Physics (LASP</a:t>
            </a:r>
            <a:r>
              <a:rPr lang="en-US" sz="1400" b="1" kern="0" dirty="0" smtClean="0">
                <a:solidFill>
                  <a:schemeClr val="bg1"/>
                </a:solidFill>
                <a:ea typeface="ＭＳ Ｐゴシック" pitchFamily="-97" charset="-128"/>
              </a:rPr>
              <a:t>)</a:t>
            </a:r>
            <a:endParaRPr lang="en-US" sz="1400" b="1" kern="0" dirty="0">
              <a:solidFill>
                <a:schemeClr val="bg1"/>
              </a:solidFill>
              <a:ea typeface="ＭＳ Ｐゴシック" pitchFamily="-97" charset="-128"/>
            </a:endParaRPr>
          </a:p>
          <a:p>
            <a:pPr marL="342900" indent="-342900" eaLnBrk="0" hangingPunct="0">
              <a:spcBef>
                <a:spcPct val="10000"/>
              </a:spcBef>
              <a:defRPr/>
            </a:pPr>
            <a:r>
              <a:rPr lang="en-US" sz="1400" b="1" kern="0" dirty="0">
                <a:solidFill>
                  <a:schemeClr val="bg1"/>
                </a:solidFill>
                <a:ea typeface="ＭＳ Ｐゴシック" pitchFamily="-97" charset="-128"/>
              </a:rPr>
              <a:t>University of Colorado</a:t>
            </a:r>
            <a:r>
              <a:rPr lang="en-US" sz="1400" i="1" kern="0" dirty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	</a:t>
            </a:r>
          </a:p>
          <a:p>
            <a:pPr marL="342900" indent="-112713" eaLnBrk="0" hangingPunct="0">
              <a:spcBef>
                <a:spcPct val="10000"/>
              </a:spcBef>
              <a:defRPr/>
            </a:pPr>
            <a:r>
              <a:rPr lang="en-US" sz="1400" i="1" kern="0" dirty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Deputy PI: </a:t>
            </a:r>
            <a:r>
              <a:rPr lang="en-US" sz="1400" kern="0" dirty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William McClintock</a:t>
            </a:r>
          </a:p>
          <a:p>
            <a:pPr marL="342900" indent="-112713" eaLnBrk="0" hangingPunct="0">
              <a:spcBef>
                <a:spcPct val="10000"/>
              </a:spcBef>
              <a:defRPr/>
            </a:pPr>
            <a:r>
              <a:rPr lang="en-US" sz="1400" i="1" kern="0" dirty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Project Manager: </a:t>
            </a:r>
            <a:r>
              <a:rPr lang="en-US" sz="1400" kern="0" dirty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Mark </a:t>
            </a:r>
            <a:r>
              <a:rPr lang="en-US" sz="1400" kern="0" dirty="0" err="1" smtClean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Lankton</a:t>
            </a:r>
            <a:endParaRPr lang="en-US" sz="1400" kern="0" dirty="0" smtClean="0">
              <a:solidFill>
                <a:schemeClr val="bg1"/>
              </a:solidFill>
              <a:ea typeface="ＭＳ Ｐゴシック" pitchFamily="-97" charset="-128"/>
            </a:endParaRPr>
          </a:p>
          <a:p>
            <a:pPr marL="342900" indent="-342900" eaLnBrk="0" hangingPunct="0">
              <a:spcBef>
                <a:spcPct val="10000"/>
              </a:spcBef>
              <a:defRPr/>
            </a:pPr>
            <a:r>
              <a:rPr lang="en-US" sz="1400" b="1" kern="0" dirty="0" smtClean="0">
                <a:solidFill>
                  <a:schemeClr val="bg1"/>
                </a:solidFill>
                <a:latin typeface="+mn-lt"/>
                <a:ea typeface="ＭＳ Ｐゴシック" pitchFamily="-97" charset="-128"/>
              </a:rPr>
              <a:t>NOAA SWPC</a:t>
            </a:r>
          </a:p>
          <a:p>
            <a:pPr marL="800100" lvl="1" indent="-571500" eaLnBrk="0" hangingPunct="0">
              <a:spcBef>
                <a:spcPct val="10000"/>
              </a:spcBef>
              <a:defRPr/>
            </a:pPr>
            <a:r>
              <a:rPr lang="en-US" sz="1400" i="1" kern="0" dirty="0" smtClean="0">
                <a:solidFill>
                  <a:schemeClr val="bg1"/>
                </a:solidFill>
                <a:ea typeface="ＭＳ Ｐゴシック" pitchFamily="-97" charset="-128"/>
              </a:rPr>
              <a:t>Collaborator: </a:t>
            </a:r>
            <a:r>
              <a:rPr lang="en-US" sz="1400" kern="0" dirty="0" err="1" smtClean="0">
                <a:solidFill>
                  <a:schemeClr val="bg1"/>
                </a:solidFill>
                <a:ea typeface="ＭＳ Ｐゴシック" pitchFamily="-97" charset="-128"/>
              </a:rPr>
              <a:t>Mihail</a:t>
            </a:r>
            <a:r>
              <a:rPr lang="en-US" sz="1400" kern="0" dirty="0" smtClean="0">
                <a:solidFill>
                  <a:schemeClr val="bg1"/>
                </a:solidFill>
                <a:ea typeface="ＭＳ Ｐゴシック" pitchFamily="-97" charset="-128"/>
              </a:rPr>
              <a:t> Codrescu</a:t>
            </a:r>
            <a:endParaRPr lang="en-US" sz="1400" kern="0" dirty="0">
              <a:solidFill>
                <a:schemeClr val="bg1"/>
              </a:solidFill>
              <a:latin typeface="+mn-lt"/>
              <a:ea typeface="ＭＳ Ｐゴシック" pitchFamily="-97" charset="-128"/>
            </a:endParaRPr>
          </a:p>
          <a:p>
            <a:pPr marL="342900" indent="-342900" eaLnBrk="0" hangingPunct="0">
              <a:spcBef>
                <a:spcPct val="10000"/>
              </a:spcBef>
              <a:defRPr/>
            </a:pPr>
            <a:endParaRPr lang="en-US" sz="1800" kern="0" dirty="0">
              <a:solidFill>
                <a:schemeClr val="bg1"/>
              </a:solidFill>
              <a:latin typeface="+mn-lt"/>
              <a:ea typeface="ＭＳ Ｐゴシック" pitchFamily="-97" charset="-128"/>
            </a:endParaRPr>
          </a:p>
          <a:p>
            <a:pPr marL="342900" indent="-342900" eaLnBrk="0" hangingPunct="0">
              <a:spcBef>
                <a:spcPct val="10000"/>
              </a:spcBef>
              <a:buFontTx/>
              <a:buChar char="•"/>
              <a:defRPr/>
            </a:pPr>
            <a:endParaRPr lang="en-US" sz="1800" kern="0" dirty="0">
              <a:solidFill>
                <a:schemeClr val="bg1"/>
              </a:solidFill>
              <a:latin typeface="+mn-lt"/>
              <a:ea typeface="ＭＳ Ｐゴシック" pitchFamily="-97" charset="-128"/>
            </a:endParaRPr>
          </a:p>
        </p:txBody>
      </p:sp>
      <p:pic>
        <p:nvPicPr>
          <p:cNvPr id="1024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298185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6440591"/>
              </p:ext>
            </p:extLst>
          </p:nvPr>
        </p:nvGraphicFramePr>
        <p:xfrm>
          <a:off x="152400" y="914400"/>
          <a:ext cx="2057400" cy="1111450"/>
        </p:xfrm>
        <a:graphic>
          <a:graphicData uri="http://schemas.openxmlformats.org/drawingml/2006/table">
            <a:tbl>
              <a:tblPr/>
              <a:tblGrid>
                <a:gridCol w="759279"/>
                <a:gridCol w="1298121"/>
              </a:tblGrid>
              <a:tr h="244909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Summary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4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Mass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34 kg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22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Power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61 W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22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Size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42×42×70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goldtimeline_MMR_2013-08-27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900" y="5791200"/>
            <a:ext cx="3632157" cy="635220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240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Data Assimilation Challenge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14400"/>
            <a:ext cx="8686800" cy="48307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Ionosphere-Thermosphere system is a strongly driven system</a:t>
            </a:r>
          </a:p>
          <a:p>
            <a:pPr lvl="1"/>
            <a:r>
              <a:rPr lang="en-US" sz="1800" dirty="0" smtClean="0"/>
              <a:t>Order of magnitude electron density changes… </a:t>
            </a:r>
          </a:p>
          <a:p>
            <a:pPr lvl="2"/>
            <a:r>
              <a:rPr lang="en-US" sz="1600" dirty="0" smtClean="0"/>
              <a:t>Driven by order of magnitude changes in solar EUV and Geomagnetic activity.  </a:t>
            </a:r>
          </a:p>
          <a:p>
            <a:pPr lvl="2"/>
            <a:r>
              <a:rPr lang="en-US" sz="1600" dirty="0" smtClean="0"/>
              <a:t>Occur on timescales of minutes.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 descr="Data_Assimilation.jpg"/>
          <p:cNvPicPr>
            <a:picLocks noChangeAspect="1"/>
          </p:cNvPicPr>
          <p:nvPr/>
        </p:nvPicPr>
        <p:blipFill>
          <a:blip r:embed="rId2" cstate="print"/>
          <a:srcRect l="5671" t="8452" r="11153" b="3403"/>
          <a:stretch>
            <a:fillRect/>
          </a:stretch>
        </p:blipFill>
        <p:spPr>
          <a:xfrm>
            <a:off x="4191000" y="2209800"/>
            <a:ext cx="4724400" cy="4467225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0" y="2743200"/>
            <a:ext cx="4191000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Data assimilation is challenging</a:t>
            </a:r>
          </a:p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Adjusting ionospheric conditions to match observations does not work. The ionosphere returns to its original state in the next few time steps.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Not sure which DA scheme is best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dirty="0" smtClean="0">
                <a:solidFill>
                  <a:schemeClr val="bg1"/>
                </a:solidFill>
              </a:rPr>
              <a:t>Extended </a:t>
            </a:r>
            <a:r>
              <a:rPr lang="en-US" dirty="0" smtClean="0">
                <a:solidFill>
                  <a:schemeClr val="bg1"/>
                </a:solidFill>
              </a:rPr>
              <a:t>GSI/hybrid (3D </a:t>
            </a:r>
            <a:r>
              <a:rPr lang="en-US" dirty="0" err="1" smtClean="0">
                <a:solidFill>
                  <a:schemeClr val="bg1"/>
                </a:solidFill>
              </a:rPr>
              <a:t>EnVar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dirty="0" smtClean="0">
                <a:solidFill>
                  <a:schemeClr val="bg1"/>
                </a:solidFill>
              </a:rPr>
              <a:t>Extended 4D hybrid (4D </a:t>
            </a:r>
            <a:r>
              <a:rPr lang="en-US" dirty="0" err="1" smtClean="0">
                <a:solidFill>
                  <a:schemeClr val="bg1"/>
                </a:solidFill>
              </a:rPr>
              <a:t>EnVar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dirty="0" smtClean="0">
                <a:solidFill>
                  <a:schemeClr val="bg1"/>
                </a:solidFill>
              </a:rPr>
              <a:t>Separate </a:t>
            </a:r>
            <a:r>
              <a:rPr lang="en-US" dirty="0" err="1" smtClean="0">
                <a:solidFill>
                  <a:schemeClr val="bg1"/>
                </a:solidFill>
              </a:rPr>
              <a:t>Iono</a:t>
            </a:r>
            <a:r>
              <a:rPr lang="en-US" dirty="0" smtClean="0">
                <a:solidFill>
                  <a:schemeClr val="bg1"/>
                </a:solidFill>
              </a:rPr>
              <a:t>-Thermo </a:t>
            </a:r>
            <a:r>
              <a:rPr lang="en-US" dirty="0" smtClean="0">
                <a:solidFill>
                  <a:schemeClr val="bg1"/>
                </a:solidFill>
              </a:rPr>
              <a:t>ensemble </a:t>
            </a:r>
            <a:r>
              <a:rPr lang="en-US" dirty="0" err="1" smtClean="0">
                <a:solidFill>
                  <a:schemeClr val="bg1"/>
                </a:solidFill>
              </a:rPr>
              <a:t>Kalman</a:t>
            </a:r>
            <a:r>
              <a:rPr lang="en-US" dirty="0" smtClean="0">
                <a:solidFill>
                  <a:schemeClr val="bg1"/>
                </a:solidFill>
              </a:rPr>
              <a:t> Filter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•"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685800" lvl="1" indent="-228600">
              <a:spcBef>
                <a:spcPct val="20000"/>
              </a:spcBef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3276600"/>
            <a:ext cx="106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Assimilate Data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324600" y="3810000"/>
            <a:ext cx="609600" cy="0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 fontScale="62500" lnSpcReduction="20000"/>
          </a:bodyPr>
          <a:lstStyle/>
          <a:p>
            <a:pPr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The Space Weather Prediction Testbed provides new models and products to the Forecast Center and to Customers</a:t>
            </a:r>
          </a:p>
          <a:p>
            <a:pPr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endParaRPr lang="en-US" b="1" dirty="0" smtClean="0">
              <a:solidFill>
                <a:prstClr val="white"/>
              </a:solidFill>
              <a:latin typeface=" arial"/>
              <a:ea typeface="MS PGothic" pitchFamily="34" charset="-128"/>
            </a:endParaRPr>
          </a:p>
          <a:p>
            <a:pPr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Nearly every space weather model/product depends on real-time satellite data</a:t>
            </a:r>
          </a:p>
          <a:p>
            <a:pPr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endParaRPr lang="en-US" b="1" dirty="0" smtClean="0">
              <a:solidFill>
                <a:prstClr val="white"/>
              </a:solidFill>
              <a:latin typeface=" arial"/>
              <a:ea typeface="MS PGothic" pitchFamily="34" charset="-128"/>
            </a:endParaRPr>
          </a:p>
          <a:p>
            <a:pPr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IDEA: The </a:t>
            </a: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coupled Whole Atmosphere Model and Ionosphere </a:t>
            </a: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Plasmasphere </a:t>
            </a: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Electrodynamics Model represents a significant advance in space weather </a:t>
            </a: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modeling</a:t>
            </a:r>
          </a:p>
          <a:p>
            <a:pPr lvl="1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Need to expand existing </a:t>
            </a: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data  and data assimilation in the 60-100 km </a:t>
            </a: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region</a:t>
            </a:r>
          </a:p>
          <a:p>
            <a:pPr lvl="1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Need new </a:t>
            </a: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data and data assimilation techniques in the 200 – </a:t>
            </a: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600 </a:t>
            </a: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km region. </a:t>
            </a:r>
            <a:endParaRPr lang="en-US" b="1" dirty="0" smtClean="0">
              <a:solidFill>
                <a:prstClr val="white"/>
              </a:solidFill>
              <a:latin typeface=" arial"/>
              <a:ea typeface="MS PGothic" pitchFamily="34" charset="-128"/>
            </a:endParaRPr>
          </a:p>
          <a:p>
            <a:pPr lvl="1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endParaRPr lang="en-US" b="1" dirty="0" smtClean="0">
              <a:solidFill>
                <a:prstClr val="white"/>
              </a:solidFill>
              <a:latin typeface=" arial"/>
              <a:ea typeface="MS PGothic" pitchFamily="34" charset="-128"/>
            </a:endParaRPr>
          </a:p>
          <a:p>
            <a:pPr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The GOLD mission will provide new data critical for space weather modeling</a:t>
            </a:r>
          </a:p>
          <a:p>
            <a:pPr lvl="1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Global (hemispheric) continuous real-time data</a:t>
            </a:r>
          </a:p>
          <a:p>
            <a:pPr lvl="1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  <a:latin typeface=" arial"/>
                <a:ea typeface="MS PGothic" pitchFamily="34" charset="-128"/>
              </a:rPr>
              <a:t>Both ionosphere and neutral atmosphere data</a:t>
            </a:r>
            <a:endParaRPr lang="en-US" b="1" dirty="0" smtClean="0">
              <a:solidFill>
                <a:prstClr val="white"/>
              </a:solidFill>
              <a:latin typeface=" arial"/>
              <a:ea typeface="MS PGothic" pitchFamily="34" charset="-128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28600" y="838200"/>
            <a:ext cx="3886200" cy="563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53000" y="838200"/>
            <a:ext cx="3886200" cy="563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Space Weather Prediction Center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6" descr="JS1_5738.JPG"/>
          <p:cNvPicPr>
            <a:picLocks noChangeAspect="1"/>
          </p:cNvPicPr>
          <p:nvPr/>
        </p:nvPicPr>
        <p:blipFill>
          <a:blip r:embed="rId2" cstate="print"/>
          <a:srcRect r="36549" b="31250"/>
          <a:stretch>
            <a:fillRect/>
          </a:stretch>
        </p:blipFill>
        <p:spPr bwMode="auto">
          <a:xfrm>
            <a:off x="381000" y="1600200"/>
            <a:ext cx="3593691" cy="25908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4" name="Picture 13" descr="Three View.png"/>
          <p:cNvPicPr>
            <a:picLocks noChangeAspect="1"/>
          </p:cNvPicPr>
          <p:nvPr/>
        </p:nvPicPr>
        <p:blipFill>
          <a:blip r:embed="rId3" cstate="print"/>
          <a:srcRect t="8091" b="49433"/>
          <a:stretch>
            <a:fillRect/>
          </a:stretch>
        </p:blipFill>
        <p:spPr>
          <a:xfrm rot="16200000">
            <a:off x="4290786" y="4853214"/>
            <a:ext cx="2315029" cy="838200"/>
          </a:xfrm>
          <a:prstGeom prst="rect">
            <a:avLst/>
          </a:prstGeom>
          <a:ln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0" descr="http://services.swpc.noaa.gov/images/aurora-forecast-northern-hemisphe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5002925"/>
            <a:ext cx="1447800" cy="1397875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</p:pic>
      <p:pic>
        <p:nvPicPr>
          <p:cNvPr id="8" name="Picture 4" descr="http://helios.swpc.noaa.gov/ctipe/plots/CTIPeTE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4" t="9990" r="13509" b="13458"/>
          <a:stretch/>
        </p:blipFill>
        <p:spPr bwMode="auto">
          <a:xfrm>
            <a:off x="7086600" y="4164726"/>
            <a:ext cx="1656804" cy="1219200"/>
          </a:xfrm>
          <a:prstGeom prst="rect">
            <a:avLst/>
          </a:prstGeom>
          <a:noFill/>
          <a:ln>
            <a:solidFill>
              <a:srgbClr val="00FF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usp1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4164725"/>
            <a:ext cx="1518018" cy="1066800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31525"/>
            <a:ext cx="1828800" cy="1143000"/>
          </a:xfrm>
          <a:prstGeom prst="rect">
            <a:avLst/>
          </a:prstGeom>
          <a:ln>
            <a:solidFill>
              <a:srgbClr val="00FFFF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28601" y="8382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Operations –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Space Weather Forecast Office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1527" y="838200"/>
            <a:ext cx="4092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R &amp; D –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Space Weather Prediction Testbed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Transitioning models into operations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599" y="4267200"/>
            <a:ext cx="38862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1">
              <a:spcBef>
                <a:spcPts val="600"/>
              </a:spcBef>
            </a:pPr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</a:rPr>
              <a:t>Putting out daily forecast since 1965.</a:t>
            </a:r>
          </a:p>
          <a:p>
            <a:pPr marL="114300" lvl="1">
              <a:spcBef>
                <a:spcPts val="600"/>
              </a:spcBef>
            </a:pPr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</a:rPr>
              <a:t>  </a:t>
            </a:r>
          </a:p>
          <a:p>
            <a:pPr marL="114300" lvl="1">
              <a:spcBef>
                <a:spcPts val="600"/>
              </a:spcBef>
            </a:pP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</a:rPr>
              <a:t>Specifications;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</a:rPr>
              <a:t>Current conditions</a:t>
            </a:r>
          </a:p>
          <a:p>
            <a:pPr marL="114300" lvl="1">
              <a:spcBef>
                <a:spcPts val="600"/>
              </a:spcBef>
            </a:pP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</a:rPr>
              <a:t>Forecast; 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</a:rPr>
              <a:t>Conditions tomorrow</a:t>
            </a:r>
          </a:p>
          <a:p>
            <a:pPr marL="114300" lvl="1">
              <a:spcBef>
                <a:spcPts val="600"/>
              </a:spcBef>
            </a:pP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</a:rPr>
              <a:t>Watches; 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</a:rPr>
              <a:t>Conditions are favorable for storm</a:t>
            </a:r>
          </a:p>
          <a:p>
            <a:pPr marL="114300" lvl="1">
              <a:spcBef>
                <a:spcPts val="600"/>
              </a:spcBef>
            </a:pP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</a:rPr>
              <a:t>Warnings;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</a:rPr>
              <a:t>Storm is imminent with high probability</a:t>
            </a:r>
          </a:p>
          <a:p>
            <a:pPr marL="114300" lvl="1">
              <a:spcBef>
                <a:spcPts val="600"/>
              </a:spcBef>
            </a:pP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</a:rPr>
              <a:t>Alerts;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</a:rPr>
              <a:t>observed conditions meeting or exceeding storm thresholds</a:t>
            </a:r>
          </a:p>
          <a:p>
            <a:endParaRPr lang="en-US" sz="12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324600" y="1752600"/>
            <a:ext cx="2362200" cy="1371600"/>
          </a:xfrm>
          <a:prstGeom prst="rect">
            <a:avLst/>
          </a:prstGeom>
          <a:ln w="12700">
            <a:solidFill>
              <a:srgbClr val="00FFFF"/>
            </a:solidFill>
            <a:round/>
          </a:ln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Research-to-Operations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Applied Research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Model Development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Model Test/Evaluation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Model Transition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Operations Support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105400" y="3200400"/>
            <a:ext cx="2590800" cy="914400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Operations-to-Research</a:t>
            </a: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Customer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Requirements</a:t>
            </a: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Observation Requirements</a:t>
            </a: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kern="0" dirty="0" smtClean="0">
                <a:solidFill>
                  <a:schemeClr val="bg1"/>
                </a:solidFill>
                <a:latin typeface="+mn-lt"/>
              </a:rPr>
              <a:t>Research Requirements</a:t>
            </a:r>
          </a:p>
          <a:p>
            <a:pPr marL="169863" marR="0" lvl="0" indent="-169863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Tx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pppl.gov/sites/pppl/files/styles/news_lightbox/public/article/highlighted-related-image/Magnetosphere_rendition.jpg?itok=fY1VhGMa"/>
          <p:cNvPicPr>
            <a:picLocks noChangeAspect="1" noChangeArrowheads="1"/>
          </p:cNvPicPr>
          <p:nvPr/>
        </p:nvPicPr>
        <p:blipFill>
          <a:blip r:embed="rId3" cstate="print"/>
          <a:srcRect r="6286"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</p:spPr>
      </p:pic>
      <p:sp>
        <p:nvSpPr>
          <p:cNvPr id="14340" name="Rectangle 2"/>
          <p:cNvSpPr txBox="1">
            <a:spLocks noChangeArrowheads="1"/>
          </p:cNvSpPr>
          <p:nvPr/>
        </p:nvSpPr>
        <p:spPr bwMode="auto">
          <a:xfrm>
            <a:off x="304800" y="228600"/>
            <a:ext cx="8502526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FFFF00"/>
                </a:solidFill>
                <a:latin typeface="Calibri" pitchFamily="34" charset="0"/>
                <a:ea typeface="+mn-ea"/>
              </a:rPr>
              <a:t>Modeling at NOAA – A Sun to Earth Modeling</a:t>
            </a:r>
          </a:p>
          <a:p>
            <a:pPr algn="ctr" eaLnBrk="1" hangingPunct="1"/>
            <a:r>
              <a:rPr lang="en-US" sz="2600" b="1" dirty="0" smtClean="0">
                <a:solidFill>
                  <a:srgbClr val="FFFF00"/>
                </a:solidFill>
                <a:latin typeface="Calibri" pitchFamily="34" charset="0"/>
                <a:ea typeface="+mn-ea"/>
              </a:rPr>
              <a:t>Partnerships with the Space Weather Research Community </a:t>
            </a:r>
          </a:p>
          <a:p>
            <a:pPr algn="ctr" eaLnBrk="1" hangingPunct="1"/>
            <a:endParaRPr lang="en-US" sz="2800" b="1" dirty="0" smtClean="0">
              <a:solidFill>
                <a:srgbClr val="FFFF00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81000" y="1752600"/>
            <a:ext cx="304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Sun: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WSA Operational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4000" y="2438400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Solar Wind:  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Enlil</a:t>
            </a:r>
            <a:r>
              <a:rPr lang="en-US" b="1" dirty="0" smtClean="0">
                <a:solidFill>
                  <a:srgbClr val="FFFF00"/>
                </a:solidFill>
              </a:rPr>
              <a:t> Operational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67000" y="3124200"/>
            <a:ext cx="41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Magnetosphere: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U. Michigan SWMF Operational in 2016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24200" y="3886200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FF00"/>
                </a:solidFill>
              </a:rPr>
              <a:t>Ionosphere:</a:t>
            </a:r>
          </a:p>
          <a:p>
            <a:pPr algn="r"/>
            <a:r>
              <a:rPr lang="en-US" b="1" dirty="0" smtClean="0">
                <a:solidFill>
                  <a:srgbClr val="FFFF00"/>
                </a:solidFill>
              </a:rPr>
              <a:t>IPE  Operational in 2017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33800" y="4648200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FF00"/>
                </a:solidFill>
              </a:rPr>
              <a:t>Thermosphere:</a:t>
            </a:r>
          </a:p>
          <a:p>
            <a:pPr algn="r"/>
            <a:r>
              <a:rPr lang="en-US" b="1" dirty="0" smtClean="0">
                <a:solidFill>
                  <a:srgbClr val="FFFF00"/>
                </a:solidFill>
              </a:rPr>
              <a:t>WAM Operational in 2017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43" name="Straight Arrow Connector 42"/>
          <p:cNvCxnSpPr>
            <a:stCxn id="40" idx="3"/>
          </p:cNvCxnSpPr>
          <p:nvPr/>
        </p:nvCxnSpPr>
        <p:spPr>
          <a:xfrm flipV="1">
            <a:off x="6324600" y="4038600"/>
            <a:ext cx="838200" cy="21693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858000" y="4191000"/>
            <a:ext cx="381000" cy="5334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400800" y="2667000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Aurora: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OVATION Operational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248400" y="5410200"/>
            <a:ext cx="289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Ground: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E-Field Operational in 2016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7391400" y="3657600"/>
            <a:ext cx="152400" cy="2286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7391400" y="4114800"/>
            <a:ext cx="228600" cy="12954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7200" y="6096000"/>
            <a:ext cx="839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Note:  a vast majority of customers are concerned only about the near-Earth ionosphere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691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olarSys_2"/>
          <p:cNvPicPr>
            <a:picLocks noChangeAspect="1" noChangeArrowheads="1"/>
          </p:cNvPicPr>
          <p:nvPr/>
        </p:nvPicPr>
        <p:blipFill>
          <a:blip r:embed="rId2" cstate="print"/>
          <a:srcRect b="5902"/>
          <a:stretch>
            <a:fillRect/>
          </a:stretch>
        </p:blipFill>
        <p:spPr bwMode="auto">
          <a:xfrm>
            <a:off x="0" y="-65996"/>
            <a:ext cx="9144000" cy="6967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7" name="Oval 3"/>
          <p:cNvSpPr>
            <a:spLocks noChangeArrowheads="1"/>
          </p:cNvSpPr>
          <p:nvPr/>
        </p:nvSpPr>
        <p:spPr bwMode="auto">
          <a:xfrm>
            <a:off x="6750050" y="4645025"/>
            <a:ext cx="339725" cy="33972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52228" name="Oval 4"/>
          <p:cNvSpPr>
            <a:spLocks noChangeArrowheads="1"/>
          </p:cNvSpPr>
          <p:nvPr/>
        </p:nvSpPr>
        <p:spPr bwMode="auto">
          <a:xfrm>
            <a:off x="6842125" y="4645025"/>
            <a:ext cx="165100" cy="33972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>
            <a:off x="6729413" y="4757738"/>
            <a:ext cx="46037" cy="46037"/>
          </a:xfrm>
          <a:prstGeom prst="ellipse">
            <a:avLst/>
          </a:prstGeom>
          <a:solidFill>
            <a:srgbClr val="00CC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6838950" y="4897438"/>
            <a:ext cx="46038" cy="46037"/>
          </a:xfrm>
          <a:prstGeom prst="ellipse">
            <a:avLst/>
          </a:prstGeom>
          <a:solidFill>
            <a:srgbClr val="00CC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7163370" y="4676790"/>
            <a:ext cx="914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POES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METOP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COSMIC II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52232" name="Oval 8"/>
          <p:cNvSpPr>
            <a:spLocks noChangeArrowheads="1"/>
          </p:cNvSpPr>
          <p:nvPr/>
        </p:nvSpPr>
        <p:spPr bwMode="auto">
          <a:xfrm rot="1314191">
            <a:off x="5592763" y="4479925"/>
            <a:ext cx="2770187" cy="66357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52233" name="Oval 9"/>
          <p:cNvSpPr>
            <a:spLocks noChangeArrowheads="1"/>
          </p:cNvSpPr>
          <p:nvPr/>
        </p:nvSpPr>
        <p:spPr bwMode="auto">
          <a:xfrm>
            <a:off x="6086475" y="4733925"/>
            <a:ext cx="46038" cy="46038"/>
          </a:xfrm>
          <a:prstGeom prst="ellipse">
            <a:avLst/>
          </a:prstGeom>
          <a:solidFill>
            <a:srgbClr val="00CC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52234" name="Oval 10"/>
          <p:cNvSpPr>
            <a:spLocks noChangeArrowheads="1"/>
          </p:cNvSpPr>
          <p:nvPr/>
        </p:nvSpPr>
        <p:spPr bwMode="auto">
          <a:xfrm>
            <a:off x="6386513" y="4252913"/>
            <a:ext cx="46037" cy="46037"/>
          </a:xfrm>
          <a:prstGeom prst="ellipse">
            <a:avLst/>
          </a:prstGeom>
          <a:solidFill>
            <a:srgbClr val="00CC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5943310" y="4269886"/>
            <a:ext cx="5854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GOES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SDO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 rot="1688064">
            <a:off x="4959350" y="3597275"/>
            <a:ext cx="282575" cy="515938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52237" name="Oval 13"/>
          <p:cNvSpPr>
            <a:spLocks noChangeArrowheads="1"/>
          </p:cNvSpPr>
          <p:nvPr/>
        </p:nvSpPr>
        <p:spPr bwMode="auto">
          <a:xfrm>
            <a:off x="4972050" y="4057650"/>
            <a:ext cx="46038" cy="46038"/>
          </a:xfrm>
          <a:prstGeom prst="ellipse">
            <a:avLst/>
          </a:prstGeom>
          <a:solidFill>
            <a:srgbClr val="00CC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52238" name="Oval 14"/>
          <p:cNvSpPr>
            <a:spLocks noChangeArrowheads="1"/>
          </p:cNvSpPr>
          <p:nvPr/>
        </p:nvSpPr>
        <p:spPr bwMode="auto">
          <a:xfrm>
            <a:off x="5238750" y="3638550"/>
            <a:ext cx="46038" cy="46038"/>
          </a:xfrm>
          <a:prstGeom prst="ellipse">
            <a:avLst/>
          </a:prstGeom>
          <a:solidFill>
            <a:srgbClr val="00CC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4141501" y="3425668"/>
            <a:ext cx="9605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rgbClr val="FFFF00"/>
                </a:solidFill>
              </a:rPr>
              <a:t>SOHO</a:t>
            </a:r>
          </a:p>
          <a:p>
            <a:pPr algn="r"/>
            <a:r>
              <a:rPr lang="en-US" sz="1200" dirty="0" smtClean="0">
                <a:solidFill>
                  <a:srgbClr val="FFFF00"/>
                </a:solidFill>
              </a:rPr>
              <a:t>ACE   </a:t>
            </a:r>
          </a:p>
          <a:p>
            <a:pPr algn="r"/>
            <a:r>
              <a:rPr lang="en-US" sz="1200" dirty="0" smtClean="0">
                <a:solidFill>
                  <a:srgbClr val="FFFF00"/>
                </a:solidFill>
              </a:rPr>
              <a:t>DSCOVR    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 rot="1178918">
            <a:off x="4908048" y="3677722"/>
            <a:ext cx="399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L1</a:t>
            </a:r>
          </a:p>
        </p:txBody>
      </p:sp>
      <p:sp>
        <p:nvSpPr>
          <p:cNvPr id="32786" name="Rectangle 18"/>
          <p:cNvSpPr>
            <a:spLocks noGrp="1" noChangeArrowheads="1"/>
          </p:cNvSpPr>
          <p:nvPr>
            <p:ph type="title"/>
          </p:nvPr>
        </p:nvSpPr>
        <p:spPr>
          <a:xfrm>
            <a:off x="228600" y="-76200"/>
            <a:ext cx="73914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Primary Space Weather Satellites</a:t>
            </a:r>
          </a:p>
        </p:txBody>
      </p:sp>
      <p:sp>
        <p:nvSpPr>
          <p:cNvPr id="32787" name="Rectangle 19"/>
          <p:cNvSpPr>
            <a:spLocks noChangeArrowheads="1"/>
          </p:cNvSpPr>
          <p:nvPr/>
        </p:nvSpPr>
        <p:spPr bwMode="auto">
          <a:xfrm>
            <a:off x="1899379" y="2767374"/>
            <a:ext cx="2687638" cy="1371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112713" indent="-112713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dirty="0" smtClean="0">
                <a:solidFill>
                  <a:schemeClr val="bg1"/>
                </a:solidFill>
                <a:latin typeface="Comic Sans MS" pitchFamily="66" charset="0"/>
              </a:rPr>
              <a:t>ACE (NASA)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Solar wind composition, speed, and direction</a:t>
            </a: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Magnetic field strength and direction</a:t>
            </a:r>
          </a:p>
        </p:txBody>
      </p:sp>
      <p:sp>
        <p:nvSpPr>
          <p:cNvPr id="32788" name="Rectangle 20"/>
          <p:cNvSpPr>
            <a:spLocks noChangeArrowheads="1"/>
          </p:cNvSpPr>
          <p:nvPr/>
        </p:nvSpPr>
        <p:spPr bwMode="auto">
          <a:xfrm>
            <a:off x="3869717" y="2261017"/>
            <a:ext cx="2605643" cy="736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112713" indent="-112713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dirty="0" smtClean="0">
                <a:solidFill>
                  <a:schemeClr val="bg1"/>
                </a:solidFill>
                <a:latin typeface="Comic Sans MS" pitchFamily="66" charset="0"/>
              </a:rPr>
              <a:t>SOHO (NASA/ESA)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Solar EUV Images</a:t>
            </a: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Solar Corona (CMEs)</a:t>
            </a:r>
          </a:p>
        </p:txBody>
      </p:sp>
      <p:sp>
        <p:nvSpPr>
          <p:cNvPr id="52245" name="Freeform 23"/>
          <p:cNvSpPr>
            <a:spLocks/>
          </p:cNvSpPr>
          <p:nvPr/>
        </p:nvSpPr>
        <p:spPr bwMode="auto">
          <a:xfrm>
            <a:off x="838200" y="5257800"/>
            <a:ext cx="5105400" cy="1562100"/>
          </a:xfrm>
          <a:custGeom>
            <a:avLst/>
            <a:gdLst>
              <a:gd name="T0" fmla="*/ 0 w 3216"/>
              <a:gd name="T1" fmla="*/ 2147483647 h 984"/>
              <a:gd name="T2" fmla="*/ 2147483647 w 3216"/>
              <a:gd name="T3" fmla="*/ 2147483647 h 984"/>
              <a:gd name="T4" fmla="*/ 2147483647 w 3216"/>
              <a:gd name="T5" fmla="*/ 2147483647 h 984"/>
              <a:gd name="T6" fmla="*/ 2147483647 w 3216"/>
              <a:gd name="T7" fmla="*/ 0 h 984"/>
              <a:gd name="T8" fmla="*/ 0 60000 65536"/>
              <a:gd name="T9" fmla="*/ 0 60000 65536"/>
              <a:gd name="T10" fmla="*/ 0 60000 65536"/>
              <a:gd name="T11" fmla="*/ 0 60000 65536"/>
              <a:gd name="T12" fmla="*/ 0 w 3216"/>
              <a:gd name="T13" fmla="*/ 0 h 984"/>
              <a:gd name="T14" fmla="*/ 3216 w 3216"/>
              <a:gd name="T15" fmla="*/ 984 h 9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16" h="984">
                <a:moveTo>
                  <a:pt x="0" y="960"/>
                </a:moveTo>
                <a:cubicBezTo>
                  <a:pt x="380" y="972"/>
                  <a:pt x="760" y="984"/>
                  <a:pt x="1152" y="912"/>
                </a:cubicBezTo>
                <a:cubicBezTo>
                  <a:pt x="1544" y="840"/>
                  <a:pt x="2008" y="680"/>
                  <a:pt x="2352" y="528"/>
                </a:cubicBezTo>
                <a:cubicBezTo>
                  <a:pt x="2696" y="376"/>
                  <a:pt x="3088" y="112"/>
                  <a:pt x="3216" y="0"/>
                </a:cubicBezTo>
              </a:path>
            </a:pathLst>
          </a:custGeom>
          <a:noFill/>
          <a:ln w="28575">
            <a:solidFill>
              <a:srgbClr val="808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52246" name="Freeform 24"/>
          <p:cNvSpPr>
            <a:spLocks/>
          </p:cNvSpPr>
          <p:nvPr/>
        </p:nvSpPr>
        <p:spPr bwMode="auto">
          <a:xfrm>
            <a:off x="7467600" y="152400"/>
            <a:ext cx="1295400" cy="3810000"/>
          </a:xfrm>
          <a:custGeom>
            <a:avLst/>
            <a:gdLst>
              <a:gd name="T0" fmla="*/ 0 w 1056"/>
              <a:gd name="T1" fmla="*/ 2147483647 h 2400"/>
              <a:gd name="T2" fmla="*/ 2147483647 w 1056"/>
              <a:gd name="T3" fmla="*/ 2147483647 h 2400"/>
              <a:gd name="T4" fmla="*/ 2147483647 w 1056"/>
              <a:gd name="T5" fmla="*/ 2147483647 h 2400"/>
              <a:gd name="T6" fmla="*/ 2147483647 w 1056"/>
              <a:gd name="T7" fmla="*/ 0 h 2400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400"/>
              <a:gd name="T14" fmla="*/ 1056 w 1056"/>
              <a:gd name="T15" fmla="*/ 2400 h 2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400">
                <a:moveTo>
                  <a:pt x="0" y="2400"/>
                </a:moveTo>
                <a:cubicBezTo>
                  <a:pt x="184" y="2252"/>
                  <a:pt x="368" y="2104"/>
                  <a:pt x="528" y="1824"/>
                </a:cubicBezTo>
                <a:cubicBezTo>
                  <a:pt x="688" y="1544"/>
                  <a:pt x="872" y="1024"/>
                  <a:pt x="960" y="720"/>
                </a:cubicBezTo>
                <a:cubicBezTo>
                  <a:pt x="1048" y="416"/>
                  <a:pt x="1040" y="120"/>
                  <a:pt x="1056" y="0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32791" name="Rectangle 25"/>
          <p:cNvSpPr>
            <a:spLocks noChangeArrowheads="1"/>
          </p:cNvSpPr>
          <p:nvPr/>
        </p:nvSpPr>
        <p:spPr bwMode="auto">
          <a:xfrm>
            <a:off x="171450" y="5143500"/>
            <a:ext cx="2687638" cy="1073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112713" indent="-112713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STEREO </a:t>
            </a:r>
            <a:r>
              <a:rPr lang="en-US" sz="1800" dirty="0" smtClean="0">
                <a:solidFill>
                  <a:schemeClr val="bg1"/>
                </a:solidFill>
                <a:latin typeface="Comic Sans MS" pitchFamily="66" charset="0"/>
              </a:rPr>
              <a:t> (NASA)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CME Direction and Shape</a:t>
            </a: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Solar wind composition, speed, and direction</a:t>
            </a: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Magnetic field strength and direction</a:t>
            </a:r>
          </a:p>
        </p:txBody>
      </p:sp>
      <p:sp>
        <p:nvSpPr>
          <p:cNvPr id="52248" name="Oval 26"/>
          <p:cNvSpPr>
            <a:spLocks noChangeArrowheads="1"/>
          </p:cNvSpPr>
          <p:nvPr/>
        </p:nvSpPr>
        <p:spPr bwMode="auto">
          <a:xfrm>
            <a:off x="2454710" y="6684963"/>
            <a:ext cx="46038" cy="46037"/>
          </a:xfrm>
          <a:prstGeom prst="ellipse">
            <a:avLst/>
          </a:prstGeom>
          <a:solidFill>
            <a:srgbClr val="00CC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52249" name="Oval 27"/>
          <p:cNvSpPr>
            <a:spLocks noChangeArrowheads="1"/>
          </p:cNvSpPr>
          <p:nvPr/>
        </p:nvSpPr>
        <p:spPr bwMode="auto">
          <a:xfrm>
            <a:off x="8739188" y="152400"/>
            <a:ext cx="46037" cy="46038"/>
          </a:xfrm>
          <a:prstGeom prst="ellipse">
            <a:avLst/>
          </a:prstGeom>
          <a:solidFill>
            <a:srgbClr val="00CC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32794" name="Rectangle 21"/>
          <p:cNvSpPr>
            <a:spLocks noChangeArrowheads="1"/>
          </p:cNvSpPr>
          <p:nvPr/>
        </p:nvSpPr>
        <p:spPr bwMode="auto">
          <a:xfrm>
            <a:off x="5407988" y="3175833"/>
            <a:ext cx="2687637" cy="11128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112713" indent="-112713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dirty="0" smtClean="0">
                <a:solidFill>
                  <a:schemeClr val="bg1"/>
                </a:solidFill>
                <a:latin typeface="Comic Sans MS" pitchFamily="66" charset="0"/>
              </a:rPr>
              <a:t>GOES (NOAA)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Energetic Particles</a:t>
            </a: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Magnetic Field</a:t>
            </a: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Solar X-ray Flux</a:t>
            </a: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Solar X-Ray Images</a:t>
            </a:r>
          </a:p>
        </p:txBody>
      </p:sp>
      <p:sp>
        <p:nvSpPr>
          <p:cNvPr id="32795" name="Rectangle 22"/>
          <p:cNvSpPr>
            <a:spLocks noChangeArrowheads="1"/>
          </p:cNvSpPr>
          <p:nvPr/>
        </p:nvSpPr>
        <p:spPr bwMode="auto">
          <a:xfrm>
            <a:off x="6130199" y="5367155"/>
            <a:ext cx="2676525" cy="879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112713" indent="-112713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dirty="0" smtClean="0">
                <a:solidFill>
                  <a:schemeClr val="bg1"/>
                </a:solidFill>
                <a:latin typeface="Comic Sans MS" pitchFamily="66" charset="0"/>
              </a:rPr>
              <a:t>POES (NOAA)</a:t>
            </a:r>
          </a:p>
          <a:p>
            <a:pPr marL="112713" indent="-112713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dirty="0" smtClean="0">
                <a:solidFill>
                  <a:schemeClr val="bg1"/>
                </a:solidFill>
                <a:latin typeface="Comic Sans MS" pitchFamily="66" charset="0"/>
              </a:rPr>
              <a:t>METOP (EUMETSAT)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High Energy Particles</a:t>
            </a: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Total Energy Deposition</a:t>
            </a: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Solar UV Flux</a:t>
            </a:r>
          </a:p>
        </p:txBody>
      </p:sp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7924800" y="762000"/>
            <a:ext cx="7665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STEREO</a:t>
            </a:r>
            <a:endParaRPr lang="en-US" sz="1200" dirty="0">
              <a:solidFill>
                <a:srgbClr val="FFFF00"/>
              </a:solidFill>
            </a:endParaRP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(Ahead)</a:t>
            </a:r>
          </a:p>
        </p:txBody>
      </p:sp>
      <p:sp>
        <p:nvSpPr>
          <p:cNvPr id="52253" name="Text Box 29"/>
          <p:cNvSpPr txBox="1">
            <a:spLocks noChangeArrowheads="1"/>
          </p:cNvSpPr>
          <p:nvPr/>
        </p:nvSpPr>
        <p:spPr bwMode="auto">
          <a:xfrm>
            <a:off x="2133600" y="6248400"/>
            <a:ext cx="7136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808000"/>
                </a:solidFill>
              </a:rPr>
              <a:t>STEREO</a:t>
            </a:r>
            <a:endParaRPr lang="en-US" sz="1200" dirty="0">
              <a:solidFill>
                <a:srgbClr val="808000"/>
              </a:solidFill>
            </a:endParaRPr>
          </a:p>
          <a:p>
            <a:pPr algn="ctr"/>
            <a:r>
              <a:rPr lang="en-US" sz="1200" dirty="0">
                <a:solidFill>
                  <a:srgbClr val="808000"/>
                </a:solidFill>
              </a:rPr>
              <a:t>(Behind)</a:t>
            </a:r>
          </a:p>
        </p:txBody>
      </p:sp>
      <p:sp>
        <p:nvSpPr>
          <p:cNvPr id="52255" name="Rectangle 20"/>
          <p:cNvSpPr>
            <a:spLocks noChangeArrowheads="1"/>
          </p:cNvSpPr>
          <p:nvPr/>
        </p:nvSpPr>
        <p:spPr bwMode="auto">
          <a:xfrm>
            <a:off x="4297936" y="4552378"/>
            <a:ext cx="2319337" cy="736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112713" indent="-1127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Comic Sans MS" pitchFamily="66" charset="0"/>
              </a:rPr>
              <a:t>SDO (NASA)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Solar EUV Images</a:t>
            </a: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Solar </a:t>
            </a:r>
            <a:r>
              <a:rPr lang="en-US" sz="1050" dirty="0" err="1">
                <a:solidFill>
                  <a:schemeClr val="bg1"/>
                </a:solidFill>
                <a:latin typeface="Comic Sans MS" pitchFamily="66" charset="0"/>
              </a:rPr>
              <a:t>Magnetograms</a:t>
            </a:r>
            <a:endParaRPr lang="en-US" sz="1050" dirty="0">
              <a:solidFill>
                <a:schemeClr val="bg1"/>
              </a:solidFill>
              <a:latin typeface="Comic Sans MS" pitchFamily="66" charset="0"/>
            </a:endParaRP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Solar EUV spectra</a:t>
            </a:r>
          </a:p>
        </p:txBody>
      </p: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1894382" y="3946600"/>
            <a:ext cx="2687638" cy="1371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112713" indent="-112713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dirty="0" smtClean="0">
                <a:solidFill>
                  <a:srgbClr val="FFCCCC"/>
                </a:solidFill>
                <a:latin typeface="Comic Sans MS" pitchFamily="66" charset="0"/>
              </a:rPr>
              <a:t>DSCOVR (NOAA/NASA/DOD)</a:t>
            </a:r>
            <a:endParaRPr lang="en-US" sz="1800" dirty="0">
              <a:solidFill>
                <a:srgbClr val="FFCCCC"/>
              </a:solidFill>
              <a:latin typeface="Comic Sans MS" pitchFamily="66" charset="0"/>
            </a:endParaRP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rgbClr val="FFCCCC"/>
                </a:solidFill>
                <a:latin typeface="Comic Sans MS" pitchFamily="66" charset="0"/>
              </a:rPr>
              <a:t>Solar wind composition, speed, and direction</a:t>
            </a: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>
                <a:solidFill>
                  <a:srgbClr val="FFCCCC"/>
                </a:solidFill>
                <a:latin typeface="Comic Sans MS" pitchFamily="66" charset="0"/>
              </a:rPr>
              <a:t>Magnetic field strength and direction</a:t>
            </a: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7210269" y="3470221"/>
            <a:ext cx="2053651" cy="1371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112713" indent="-112713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COSMIC II (Taiwan/NOAA)</a:t>
            </a:r>
            <a:endParaRPr lang="en-US" sz="1800" dirty="0">
              <a:solidFill>
                <a:srgbClr val="FF0000"/>
              </a:solidFill>
              <a:latin typeface="Comic Sans MS" pitchFamily="66" charset="0"/>
            </a:endParaRP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 smtClean="0">
                <a:solidFill>
                  <a:srgbClr val="FF0000"/>
                </a:solidFill>
                <a:latin typeface="Comic Sans MS" pitchFamily="66" charset="0"/>
              </a:rPr>
              <a:t>Ionospheric Electron Density Profiles</a:t>
            </a:r>
          </a:p>
          <a:p>
            <a:pPr lvl="1" indent="-230188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050" dirty="0" smtClean="0">
                <a:solidFill>
                  <a:srgbClr val="FF0000"/>
                </a:solidFill>
                <a:latin typeface="Comic Sans MS" pitchFamily="66" charset="0"/>
              </a:rPr>
              <a:t>Ionospheric Scintillation</a:t>
            </a:r>
            <a:endParaRPr 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91435" y="653151"/>
            <a:ext cx="2781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White:  Currently Operating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Red:  Future  Missions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24 February 2015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1846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>
          <a:xfrm>
            <a:off x="1371600" y="6356350"/>
            <a:ext cx="2133600" cy="365125"/>
          </a:xfrm>
        </p:spPr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sp>
        <p:nvSpPr>
          <p:cNvPr id="14340" name="Rectangle 2"/>
          <p:cNvSpPr txBox="1">
            <a:spLocks noChangeArrowheads="1"/>
          </p:cNvSpPr>
          <p:nvPr/>
        </p:nvSpPr>
        <p:spPr bwMode="auto">
          <a:xfrm>
            <a:off x="363568" y="23495"/>
            <a:ext cx="8502526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FFFF00"/>
                </a:solidFill>
                <a:latin typeface="Calibri" pitchFamily="34" charset="0"/>
                <a:ea typeface="+mn-ea"/>
              </a:rPr>
              <a:t>Current SWPC Products</a:t>
            </a:r>
            <a:endParaRPr lang="en-US" sz="2600" b="1" dirty="0" smtClean="0">
              <a:solidFill>
                <a:srgbClr val="FFFF00"/>
              </a:solidFill>
              <a:latin typeface="Calibri" pitchFamily="34" charset="0"/>
              <a:ea typeface="+mn-ea"/>
            </a:endParaRPr>
          </a:p>
          <a:p>
            <a:pPr algn="ctr" eaLnBrk="1" hangingPunct="1"/>
            <a:endParaRPr lang="en-US" sz="2800" b="1" dirty="0" smtClean="0">
              <a:solidFill>
                <a:srgbClr val="FFFF00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239000" y="762000"/>
            <a:ext cx="85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US-TEC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4800" y="243839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CME Analysis Tool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3400" y="5029200"/>
            <a:ext cx="2856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Satellite Environment Model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 descr="A new day, another R3 (Strong) Radio Black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667000"/>
            <a:ext cx="1905000" cy="1072331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6248400" y="2362200"/>
            <a:ext cx="200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HF Com Absorption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AutoShape 4" descr="data:image/png;base64,iVBORw0KGgoAAAANSUhEUgAAAyAAAAMgCAYAAADbcAZoAAAgAElEQVR4XuydB3ydV3n/j6Yl2ZJlW5Ztee+V2EmcYSeBLCA7IUAYoRRaKKUU+i+j/bf9A6WlAzqAlhFGobQUaIEywkhCICRkkWU7w47teG9JtjVsS7Lm//c95z73nnt9tbwd3ufz0UfSve973nOec95znt8zC5xzffpJKOFAwoGEAwkHzjIO1NbWpnsc/82HEyZMyBpNaWmpGzNmTNZnhw4dcocPHx7SqDs7O11TU9OA19I+zxkKjRw50o0aNSrrUtrnOTHV19dn/d/Q0JD+P/57KM9Mrkk4kHAg4UDCgTODAwUJADkzJiLpRcKBhAMJB+CAAQkEdH4gBHX7OxbyY+F8IEGdNhDsm5ubh83kyZMnu56eHldSUuJ6e3tdYWGha2tr8+0dPHhw2O0NdEN1dfVRAGYgYGUgKwZHACqAFcTfBrASsHJCpyppLOFAwoGEA8fFgQSAHBf7kpsTDiQcSDgwPA6YQG2/TYi23wYk8gnSpSMqBCJaXXd3d/ZD+wqH14mcq7FaTJlS58aPH+cWLZrv9u8/4GbNmuEaGhpdff0+gY0jrqKiIgWGRvrPAUVtbYfcunWbdU3GKnFcHRng5oICjqtAfX3Zhvvi4mJXXV2lfh7yQC0fcIv5W1RU5Hbv3u3bMmCSAJSTNXNJuwkHEg4kHDiaAwkASVZFwoGEAwkHTiAHENQRzgcCGIWFRa5x337/1H3p3weG14sIdMTCOcI4FIMULBdQfB3fI4hDgI3LL1/uDhxo8taOXbv2uvXrX0x/zzULFy70165ZsybdzxkzproLLljivv71b6c/Y+xdXV3p/2nPyJ7f547+jD4asOA6u7awMACP3p4MAIkZxXU2vvhzLDYQYzxy5Ij/e8mShe6QrCLt7R1u9OhKV15W5saOHeM6OtrTLmsGAO03wASLClafhBIOJBxIOJBw4MRwIAEgJ4aPSSsJBxIO/IZxAHchNO24RJmLFFp2cweyeIZ8Gvay8qrj59YJBCBlEsRnzZopIbzGu0DV1IQxNTe3uLVr18si0uQmTapLA5DS0hJZHEa7K664VNeNdN/85v9q3F1uzpwZXuDv6up2ra2tAhQCDr19HiAUFxepjYn6qXUjdU+hgENTU7OeV+LKysq9e5iBg71762Wh2OOfdyIBSEVFuausChYcwM7ixQsFqF5wHe2t6fmILVQWN2Nub4ASs0wxv/x9LG5txz/5SQsJBxIOJBw4uzmQAJCze/6S3iccSDhwkjkA0EAAjcEG/xvAMKG0q7tP1oxjt2IczzBiC4Bp/mPLg30vw0s2DeC6VVY2ws2YMc1NnjzRA4m6uklu3Lgx3jJB2wjwDQ37ZD3odHff/Us3e/Z0d9FF5ylWpNCVl1d4K0Nj434fM3LkSJd4ONrt3dsgHrVIaM8Es1u8xoIFc93OnTv1vElu6tTJskyMdi++uMWtWvW8ByqCMsfDovS9gApA4sKF81x9A4AixLPko1xXr5qasa6kuMCvBcCmARTWAuMwUMLvBJickOlKGkk4kHDgJcqBBIC8RCc2GVbCgYQDw+cA2u8YbCBkIkwWFBR6YXrf/v2u7XC7a5F2v186zniM4fdadxRkXJ5kMxigiRw3pgH6iisX4MGouLjUWyvOOWeBwEG1BwUdHd1u2bJzZMEY4fbsafCgBNeu3bsa5cbVIOG+Pe2OVVaWyY4VZ8pqaQ2B8QEwBZBB4HtHx2F37bVXecvJPffcr/bqs4BCb2+IgzE3Mv4uKOxLu26lwUM/Y5wzZ5YAUb2Aw9CygLmC/gHQ6KoqVzGyXG5dVa5sxAgPtlhHgNMYlCRxJse0upObEg4kHHgJciABIC/BSU2GlHAg4cDgHDCwgaBoPwiL8Y8JjCsuvcxt3bpz0DS0/qkvYQDC8OK0vbgw4YK1ceO2NMO9dehABqBZPMhwAcj69eu9heH666+BqbKidLonn1ylOJUAWI4XgEyfPsVt27Zz8IViVwwAQHIbMZeu4ayxoXckuTLhQMKBhANnPwcSAHL2z2EygoQDCQcG4QBuVFgzysvLFYMwKUs7DeAYzH1qtuIjcD3auHHrmcnrY7GADAKUiuRq1NHRkR6vBbfbB2PHjnXnn7/UTZo4wT351Kr0dS0tLa7rSAiEhywjFXw3its999zF/uPVq1env9++IwNoeA5UU1OlTF2TZGmpV+atjQKDwd0t7hcWkNwMYRZDMmZMtY9p6es9voxhgy6AfoBKX1/wfxs3bqwbUdqbBr1mZduzZ4/c1tq91SRx3xqUy8kFCQcSDpzlHEgAyFk+gUn3Ew4kHDiaA2ie+UG4QyPf1ia3qZZWH4OAy01eF6oBBHLiIKZOrXO//vXKU8/uoWjeT4LVBRem2AXLQAPB6VdeebkPDifOY/Pm7VlpcRsbG92ihcvSfNq6dav/G/BnZPEpBL9nKOPiBIiIM2lxTUFBn5sxc6qbOLHGVVZW6Lnb3IYNm/y8WgxHd3enszgXAyY9Pd1RRi2BjxQQiCeysnKUapqE2iEnm+IEwn19AaiNHj3KjRpZ5SZOGq/gfqURrij11jbACFa4xHXrZM9K0n7CgYQDp5oDCQA51RxPnpdwIOHACeUAaW8BGYANAxwIbuZ/j/BWVJwRfvt9+ABCPClbly1b6u6//+ET2vchNXaGAZDbbrvRjRhR5p544mkJ9kGrHwdrn0wAMnFSqO5O3Edz8z5vESHuYv36jf7nWAAIaXhHjqxwO3bs8m0P2zVrSJOYuSgfAAk8LNFPACQFbq8H0PG6NkBi6zpJCzxMxieXJxxIOHBGcSABIGfUdCSdSTiQcGAwDgA4xo0b5wOVEdKIEzChrLnlkA8Wh9De52YxGk58Rlwzg/ZuuukV7sc//vnRbQ7W4fj7oYCJ4bRn154EC0hJyYgsq0WDMkZBF154vrv00ou8O9Pzz2/0n8VuUGSyGlUxPj0KCzjfu3dv+jMrCojL0dhx1f7zAwcOHFWnJGYF8fAI4UYLF873f/b0digoniKEXe7BBx9VX4KLVW9fCFJnDYwYEQLgveUlxwKCa1bIshXIsmTFzz5Zf/dp3sw1y/c1nUCgIPN5CpTUjK92NeN60qAEqw/geteuXUqTrOQISZ2SkzVNSbsJBxIOnAQOnDYAcv75+AZjVg+jIqkM9a1yC/yehDG/ZJu88ELcHMLwSJsZFQ5Ojzn387VrnQ6vlyxLkoG9BDhAWllzp5oyZYof0Y4dO7yffG66U+prGOg40QDk4ovPU+xBcPk5ZnoJAJDq6jGq/7FCvG+VO1u7Z8XpBCANjVi79rhXveoKJQrY4et6QEMFIMc8lyfgxuEAEMBJT/eW9FMtPTS/p06d6j8H/JnbVq4L2wnobtJEwoGEAwkHThgHTgsAkQJT2i40TRkhmVjHOXOctDknbGy/cQ1R7BeeDode8xrnvv/94dyRXNsfB2bNcvJPz3yL6/vu3Qm/joUDFsOBYIUbCoADba8F6AI0qG2BthoXGrTxaIQLXKbQxVHWj2PoSGwFOffchb4g365doUBemk4WqBhOf/NYQLBgQD09XYoryBQ+LCktchXSVMSpcMU479ZUUlLsSClr1JOqoM7/qk3uPwYQ8jNqVIXAWEhhG/OJ60pKMhtRx5EQyH7oYIeASon6Q8XzEO/BnHV0dKkQYKcboVS+JfoeatP/zU0t/u+LLr4g3Z+HH864wFGTA2ppCVYR+n7J8qXKbLXDPfvs2nR19JKSovTfnV0drrQkjjtJN33a/gCEGJkFJFhFUtq5lMXGu26lrCHBVSt8z9+9ves0xyHRAu8O7w3g3N6bJIbktE1v8uCEAwkH+uHAaQEgV13l3C9+ka2hRzN/3XXO/fKXTsGHyXwdCwcSAHIsXDtx9zz3nFONhEx7f/qnzv3jP5649l/KLcXCE0IUqV73Sdjfs2evL+5nAq4FLwM0+Oymm64V6BvvrR719fu8oP2d79wVwIi+X778Ivfcc2uyaj0MB5j09oXNCOF8/vy5/u916148bVNBIPdI1ZuARo8e7YVuaHzNuFSfCt348UEwN0IT3pQS5i2oHNen9ijDFfwmuLybCuYHD/pbD7YeFEgpk0A73rs3wQN4OkJ1Lmpra3y2qa1bgltVUWEADhCfF0T1Q8z9acyYSu8WBwDp7aXmB9d2qYZIqX4EagQmrWBieXlp2pXK2m1qOuiBT+hbsLzQ1vZU7EZ7m8DFiBJZZy5WQHmbQMgaX5uks7PDP8MoLtqYxajT9A9nX5pSZmsAyOxZvW7CRMBaCqD431bHpdDt3FUsi4/4oWszblwZUDJ+/GjFyFQKlBT6TGRmGXmpZNmqrHRu6dLsSYst/MgRjz9+6ieVvArawpS1LSgEqXG5b5+TAsUpaUPoD6+H8KLmJ3iC0Fc8EWTAOkr+0evmFi1yKsg5+FhUusefQbT59NNO4H7we1D84tmYzxNCr7z2E6fMgU7vUGhP4XV+LAN5q9APxo9CDq8MPB/xcmF8qteZ5kHcNh/CHyWDkxtt8OIYjOALbeYry4Sim+fLW1d7SZgHGc2ViIRU4vlbZr7k2et/con7USjSP2F8FV49+hr0NbS/eXP+9i+5xLmVymMykIx77rlY+ENfFy4M/R+ItilhINefjXRaAAiuVjCWvdYUbLyQzz/v3OWXo9E6G1l5+vucC0D43zaJ/lyybr45gL6Ejp8DCQAZHg+J4Vi8eHFKkC7RAVfm1sonECGTz+tVZfvuu3/mG+0PgFCDAsEZH/7LL79YYGOdDi+d9ql7Zs+eKWtrky+gN3FirdrfoHoSejGGSDEAIX3qwgXz3EMP/3qIdw/9MlyYzEpRkwITWChGV1U6Yl4Ikoao2m2+/s1yBTM3G9zC+LvAFWu82Rso2aMsSxS8tSxRcQG/trYAQMZIKioRr5rFz7rJdRKCZynj1Chf8RzgQ0VzrE179+7Twb/HVY4KYKe4KCPg0484e5Zlv7J0vFxvYwAIGaG5j9PzWp8PtwVAVF09yq+VoiJAUABeRYr3KFTqXaiiosz/QF0CUvSB39T6APBYlXrAWG6q3qHP1Im/sj8A8szqJgk5PeJJTvFIdYF7PvyRMe5zn5O1qh8AQlB7oNX+nTLLCL/h+0EBTSwkxJCcSYTwjvC4JeNtlrd7K1Y498gjGYE29yJecwTcU0kI2xddFBRPM2dilQtCO0LiX/xFAEQIvwj0N97o3Ec+4vR+BYGU8f6f/xOuYX4R/vVKuvPOc+7eewMAGIy49tfanhCk5ytE6sV+dCXIXgAbBGmMih/4gJPiJrt1rpk3z7lbbnHufe8LQIKx/Ou/OvfDHzr3gjwd84EEhH1AzWtf69x73hPuY3yAir/8S+d+pi0dEILHwOte59y73x3mG+Lzz3429AWe5WsfWZG+Ay4AWbfe6txDD2X3nfZe/nLnPv7xAPLgJX0HPHz4w2HM+eTM6dOd+973As9zQQohVigVf/Qj537nd5z7p386eu0BtP7mb5z753/OP1N8T3/oR3+Ed9Ab3uDcffeFuQRkGQEsaSMGlu99r3P/8R+DrYwz8/tTDkBgIMiOBcECh5EsJhYajOWlGWzjOTNZefp7FQMQgN3FF4cXNKFTw4EEgAzMZ4QgYjj4AXwgYCNc9/b2aT9AWOzxQqNV2e7u7nE/+vHd0nbnV1eZJYPfBlByA8etR69+9Q066Cvd17/+P+lOcl9Pr9RaKUKzD/HcfFReVuGWLFnkHn/iqWEvKAMY8ICsTfyutt/Vo317Bpwa94WgLCw6CNtUE48F9YEeLuenNCgxawEHdgy6NGrfBJYArDrTpk11teNrNC+TpWV9xls6qtUnnt+rmhmHDunkFU2bNsP/3rZ1e7oLe/eEWhxlZZksYwcPHpY7VcatyPoRAx7720AGbTDG2Dph15SWZmqKmAXMAs25D97u2Zvxdbz99tfqPOnRAX6vu+qqy/w6I0MW1dohrDdQc3MAbfY7gLhu///pACh9CkE3wqLxzOpm97nPl7svfVGHpkhvSdb3Fkyv1X9UYD1uWZZRy9+bct3SyevbqKgolptWi38XrWI78SP8nO7YkT/4gyC4SgcxIAFAEGYR4M8U4sz92teC8Pq7vxuEaDTYCPE2rsceC/8jHCPIPvFEsBYgjP/hHzoleAjCMdpy5KFPfCJYNBDsByLa4AwCVCBbDQRA4C3f0weAwFvf6tw3vpHdujxfPTi4/Xbn3v52p3coaP2/9KUAKBgDwnIuIWDTFu2+8Y2hT4Cnyy4L4OLP/9y5u+5yDj4gB77+9QEoIQPSp//932AJAcjly6tA/DAAB5BH6NMrXnG0EhXw8e//Hn6++91gJcHiBFgB5P3JnwQQlUvwBfCD4nbJkvzcBiADUhYsGNw6kdvCcAFI7v3r1jn3qU8598Uvnikr/vj6ccoBCBp3Jt408izu/5FMwAvDQcn/IMx8SkoWnWkBuB4zV4xSQa9sRhZ8bWYsWIRJLVXPyreNGRGTGpsD92B+xKxoxHN4AdFApKz+HiDxPMyV+Ux4XDtjRmgBAMB1PIdn8Gw+izUSUub5Z6AhMI8FFj6gDJMiQG0oZkjrc64FhKD04QAQ+s9LGm92tMlY6UukrEzzCQ0Tmgj6Sd/RcqDFYLyMD2+OWMGGjMeY4bnFAHEfbbPpMu7I7Tz9HOaANnFPt/vYBOkb5u3+TM08h+ehEbENnOcxLvrGHDGvMbF+uA9eMDc2/9zHhggvGKP108y8P/0pQlqmJXjPAWMm6+N7Vc/OuwEaKyQpIOwjUFLNmrVSWYkQHgTd3bv3+tiKjg4VYfNZfXa73h5FEqReZH4Px20qKx7Bu2FdKGFmgfvOd7/vLQH0AULQigXe3NgAntnXl9E+I/zefvuN7q4f3dOvgEr8RIUsBYCMkVp0FRXl0sLWeBcmX6APATf1m/8h08yfiBnu7Sn0fI6JvSW2LBADAi1atMBdcvEy9+vHn5Ilg1S02ZLcqqfXZVkyKEyYSyPk8gRVRXEj+/RCxi5P9mwDD1xfVBTuAxQaMW/GE5sffo8ZEwBaTPDYaIs0VmY94hm4XHlSbI4HvZNJ1VvtDqhw4TOrZX5PkcWQBEAYLFAGELGYkU2N+jFYnQAnoZZMsMacFFJ/M/t9oVu9qjUAkC9ZZhFlzDIQonUZZ8wCWFRW9jkZ6bRn9coFTntcR7H6W6j1Vao9rtB/Pnlyr6weI/S7S/thgYTKMo25UEBklIS6cjd3LhXnQ/2RLXKv27atI+0yw5hNa860sa44Q9lDEUTZR9ljOe/YO9k3GQ/X8D3L3SzynA0IzJyz7KPs41zD/8Qkco5iIWCv3Z7Bu1lsHy4A4dxAeKTvvCL0l32cc9/Oj7nyskQ7zXLm3CCOz856+kQf87n7WMfQRiPMv+lN2Wc9Z9dv/3b4HGEeQfwrX3FSiGSGhPzyX/8VtNl4JSC4Q/AZvg4EQODbBz/o3F//dXDHQTAfCIA8+2wQ4m1O6VsuAHnVq4K1AKvF/fdn+glAArj8wz84ZQU8+k0AaCDE33Zbtgsca+eKK5z77/8O4BJwBqDJdR+CD5s2hXWUz0rBemDtQIz7mmuOBiBYOO6+27n//M/s9lmXfI4MyhiQX1inFqsJgGQOAJF/93f533J4e889Qc6MrRND2RMSAJLNpVMKQJgwFhYvMn/zIgMMWFBsSLxogAoWQT5/RARGBEkT1ll48YuBoIswaN+/5S1hMUG4d7Ho2ewQXN/5ziC4guYxh/Li/tVfhX6xuHEF4wVDoLSNlHsRJjGbonlho4qFV5A4plKez7W4moHu6QO+qmy+CLRsJPDg1a8OZlnGbqCJ++DLJz8ZXmL4NdTMYMcKQNiM6+qce+UrnfvYx4IGxWQYDg+0B2xumLuZlxgg/N//G15kiH7y/5NPOvfVrwYTNPOJGdd8XpnbT386jN8C5mmPjQaNBhsDY+a5EHwBGKH1+MIXglbF7oP3zMcf/VHYgKIMnf5exgTgZUwcALYueB5AgjWBNoR5Mk0L42bOue9DHwqHkPGC+zgQWSfMP5Y6+onJHG1Nvqxj9INNHLPsbwotkepogdRDFuSMZQGhGJeP8P51e8GfooAAj+3bgwNrQaEEpxQTTxQAufzyS6TJWuy12j/56T3HDUAuu+xCt5EFKsJ6A8Co1gvsfwtM4Z4EsMGKgcCKq9GJBBiDraH+AAgC9cyZ07X/lHmXqnEK4G6VUL1z5263Qy/4rJnzfWrjmF4KAMTGQ4zL0qXnqNjfKO0Vkk6GQAAU5jWAyHHBaiWQwlpiXsNv5rj9xMzxMQIQXpm6ugJ37bVt7iMfbtZ50uv3ura2ArnJlGqPmyRhttxdcEG7zsut0krPkNJvq9/Xysq0sYoqK3vcDTe06NzZ6vc83sO2tlIJYosECHq1V26TIN7sBcjPfCac2zwDxRH757ve5dxGZWTmnMNFhz2fsw4Awrn0L//i3De/GfZ2zmjAxUc/GoAK1wAC0IyzBGnfwA1xDwi8+Wg4AIQz42Uvc3JZC+c9ZzrnFecH7kUPPhgUUvz83u859/d/H86BK6/MuPcgpGKZQfvdH2ExgK9oqO0M41qUeu94h3O///vhvOIMJAHMhg2ZlgBGxMFyVgAejOgH52h/AIT5R/ZAKIbXFyhnA+AF4bg/F6y4/+YelgtAsMYwPwjjsRKR+bvjjsBDrDO5xLxwD25MsdKS/nP+I7Nx/vNcZDhiIgwAmgsb5yvgYDB3fM5jgE6uGzkAhHX4gx+EeYBH9Jd1C8BlLSLfIdcACpel6qZefXWwmrAGkUUMqLIuAJ+0BXDjefDkt34rzIvJFAMpQ+FTAkCyV8spBSAsZgRYFgObzp/9WdiY0BqwGExw58XhxczV/g8FgCB0shhoKwYgbJKGVnlJAT28SLz0XM+CZbNhgfIiAkCiOMp0m7CPfrEhsIliljTKBSBsqoAJNmMDPmxEbC6/+lXYbK2v+X4DlBBsTRPS/7YXvmFcvAzGR8AP9xq/499svgAoBG9MiWgyEO4Zm90f/+bFefTRsPEASIxyAQjfMUbzvYVPvLD8z3ywYeUoaNNt8Wy0TQj/8AeeAD7YYNgU8t1nawQASdu24cHb1avDfPYHDHgwPAYIsimyCdrc0N/+7uOZ8I5+YeV4//vDYYo2JnfN0D4H3J13DjZ7Z/f3WDpmS51VpxcQ4AHgQEg7cKBVWsfxEtBw5+nzWmWyFLW1H44sHGHsWVaOnFoNg1lAYu26xR8gaN9++63evevnv3jAP5dg6di9pqcnuL0gcMVxC6FHvV5gJ/4CYRThc5TarNIP7lJmzfDacblJ5a2ufoKm1focVw43V5m43z3dfVnjq6ubJMXLfG+h4Lrt23f59Ln0mXgRIwR0EgHE1NLcngVKxtVIMhUxl0b798vkKbK6HuGd6pIQnLFsmJUpniOzLPGd1faYPn2mr2dhlK+uxdiUGZsUzEaAgxlmetaHDzwoLZDI+hv6HPp5/XWvlMJgpd5fSZ7HSIwNUILlxKwm9GHXrr1+zwCYADqxnFApfsiUBUC0f606JPeRUmmMg+uYdpe01aO5WZaNRgoXFvhz5G1vO6x9ptX98fvGSZguc+1tRW7hom5p2hvchNoed/U109XXXvfoI1u9VWTUqF6dTUVa10v1vvZKgD0ohddmae9naC+slKBUoDPwkPv2tzdJgTJL59xcBTd3Sfn2gPbZSinVWrzwjpIJFxf2bQRqlGbf+lY4Tzhj0Xpfe21Q9CG8c7Yi2AJY/viPg/sR5wV7MP71yAQoALl2MO0ygi7JbBB0c4nzDQGXc4s5QfDlTEGbT38RHtnjcSPi3MDzgjOA5ceezV7OfYAW+ghxlrLX45s/HIIHeCOglOPVIXaAH8CaBWTTHmc3z6N/sS5gMACCRh45hOdwdv7856FdFK7HA0A405ApAEsxkIA3WHGw7jOuoZAp9ph/5CFkAs5OZDBAGfIZ/CaAHvCGHAF/Bitt0x8AifuE1QulKsATOZNnAhQBkrjJ8b9ZO1gPgBPWj4EWi88BOBKTQd9RsnINMgr8YJ0RfI5CkzXZn0dGAkCyV8spAyBMJkgTa4AJwvjYsfAQgDEJWlwImgI2sdzFZwDEb8UCGPksIAAQo/4AiFktaMOETDanG24I2g82B/piwi0Ljb/ZILje+k8QFpugmWQBIGxOZiHgt42JPvEy4x/JNYyd59Ouxb9wDdeb4M9zWNRsMLluQvle+hiA9LcpGNChPcbLC4UvZm5SANu4jQ/0ic/wnWSDsLkBgPDyWp8NwBhfASBkdUBYxxxqY6Z/ZtnhM5sL7mee2YgQ8gFgBJjF8+FriUXzYfPE5vuTn4SRY70AlFg/zEXMeGzzyP9oNtCAYG5HG8PGZ/20Z3Ed9xgI4m8ADgcnBx30mxYDcp3UdRO1eyNwBveqbv3d6YEGQntDQ6OEHQoD7vPZrCCLPwj/aOI9Y/WieP6yHWUoTqlrnxoQia+NwYm5enH9jBnT5EdNCtdC7TuSjPgrQoi5zyPzEgIlgiUCJb8h3IKwaPA7ZJ4q0VyrgM4xUQA8WePEX0aUG/9gAAM+5LpVcb3FT8TpdMvLR+ndWeD7P316nc8CtW9fs9uwfmv6kWSTgmK3KYLI43gMvgf0xG2XpgK/Y+G/sjLEJxgw4G/iTTo6QtwIZPNjMTZ8RrwPdCiSwKqqqn1tFyOr+RKnkI2tajaXhw5lx2xYjEc8HmIboCXnzdU4jyjW5VlfZLG9TZtyRPn4nHXBAP8AVvOvn1YPvAF9gJN+QUlOOudVKw9JWOtN7/3mtkwXPv7xCvepT1eKf4U6B7vcJ/+52f35X4x2P/mxNDae57jZFQggdMnNp15zUiALw3gp2nZIuVcqX/jpsuCO0DwUa+66xY/12jPrdG22FezWW5vdl7+8Xe0s1n63Tv75UySQz9LaKPfxIpu1wY8c2ew1wsQwcI4b8aqxX+K18MwzwRKN2xHnDdp6LNpouNEqAwKWPFEAACAASURBVEJwXUJLzTk2VACCVT6fhwBt4N6DEhDrB5YXzi3OqlwXXwRLwBBKRwR2BE5kFRRunO3DcYOOlwdjAdMjpP/bvwVlGhpz+IEgDHiL+8L2t3z50XEtAwEQ2oLnKA/xzMBzgrMZnh4vAGGesAIA0GIeMK+ABoBknPUx36vBtbiz0T+sIsgZ8Jp1gIKUz+CB8cFkAfgPQBgsI+pgAASeYt2Cr3Z+c87fdJNTQpKje0yMCDIq1jzkR66F/6xt1iRyDM8ElOJuDnDFkwIwizwF/wHirO98lACQbK6cMgDCRsQZABplISBk8rcha9xnzBUJwRMzYlQ41/c6toCwYHEZynXBGswCElsa6AcLgs8w//LCYbJDA2MCNYuUF4VzEu3/3/5tRggF5fKicA9kAMRYbOCC3+ZmxIsAcDGgwXe4YX3+8+GZbMJoHLje5DE20KG4YeUDIDZe61M8/uuvD5shiB/tiYEMhHc+4zs0WqaJ4nteOrQEABcIrVVshrV+26bCwYOmBI0Yvp0QPMdtiQA1DiC0U/iFmtaH79GEsTlhisX9CjJTPSZ5Nlg2Fja2+Durw8G6YkzGw6cUN8zmwvPYIGjbZFHaBRCykQBGODS4j//ZhNAuMV/4BwOi4Af3wm94QR+h3wQAgmsVlg6EV4J/EeLQbCN0kvq0vr7BC5dr1qz1sRZo7LMAQioAOkzayQUg48aNkbZqlq/bsWVLcPMyoZVsSVXKMEV8AWlrARsI/CYk+t9aLNnB331urPxTZs6aIe2d0Ocx0ckBIJMV54CLFSlziVM4cKBZwKPJB7ADmg6nAsnp8m8yABkzrlyg9ELt9U/4uT6RACTfcohBiYETACzPBpSQkatV6Y49KMkDQD7/+RHui1/SRmwUWQYtHuQtb+lwf/onre7Kq2plFQnZyAyAlJX1Stjq0JnSoH2vTtrZndq/5kppwnWh2vrEiV36f62ChOfp/Q2xOUZjxnRLKbNOe/NSffeshPR5+n+93usKX2tkfspXyMBIa2uz9ypA2OY8Z09H6CRwFkEfwRPrB2AE33/OU4R+zhXOd4Rnvh8qABlKEDoaatpG0ZnynswaI+cSilAsKezhnOkIkENJYdvfFgCgQnnGeGkfQfr//b8Q+4HSCndjzq5YsciZQ+A5Y4pCqrwA3J8LFhp8wA1Ai6kwl6UYgCBnxfXBuDaOse3PBQsARrA4YCkGSgZAsCLQ39haw7lrBlKeibUAHgDCGB9zzXnO+sDLhbbMk4C/kQUIQodfjDu2EOXj9WAAhHt4LmsAwIcVykAQXhW5xFj4YW3GVh/kCuJk3va2MBbAbW4MMs8AYCIP9Zc6NwEg2Rw/ZQCECbRAHxYEQjeWBkO4aNaZOL5jsbNIEQDjhX+iLCCwAIGeTRCTIKZi+sEC42UxwRRhFJ9MC+RmwwBsoNGH6BuCtPmo5gMgmHrZcNjg2NB4CRBoTTBmIwA0sWGwgNEo5KaUM3/V/jY7+zw3BsTAVaxYNi0a48U0TvwGoAhi3PAcQd3yWGMZIGjLXKroJ/EzlvbNXLBiywoamTe/ObRBnwhmI7GAbYJoleCVAUyAAr6XltmBPsI3MlnAN6vuzjMs4wV9ZcONNW6mSWMs8Dp22QI84DKAFYt5BJDEPrUcPoAl4jo4MOAZQBFrHFoQ2mPN4AGCtg9LFvy1pAk886UKQHCvukAaAdKomgBfUFAsTdBBKRV2uS1bN3tN9ojSoA3PdpcK1o3UChNfjxbA7VusI2YFoA1L7cpnZq2I286X8Sq3xkNRysuoqnKsd6MKYCNoiffubfTACXcZn/moJxV4lO5v3NcwDkDXLTff6L73/TzRl1EWo/7f1Wwrj+dXb/gsts6EAHhzD8sU0ovHj7aeIowXXbTUA70NGzaroF9BVs0T60enrFNGpaXBpccCwfvra0fH4ay5bGuXFsbfh3Y9EBnLIFL4GuGiFVtApqUyMxADlKEAPmOrCMApduU6kEqxE7vM2fW4jFl2LYBmPO9XX32lb/tuNq4UGd8OHt4n4W6UWzB/ns+wNqY6W+NPu8XFmZTC5gYWjy8d5N4f4wb53DKisR7JzIWLIuRBiSxt+7CWaJNc+fQhuW6Wui992YLQM4Hnmbof2qPe3iHXj8PugmUTdY6EtWQAhBTF177qiPbregGRKbK+7xBAkCTuwUd4OerquvQev5A+a03bbZZ+rgGAHDjwjPbcxdrXS7OSM1RXj9CeesRn1Jo48ZDAwyMSPI/4/dcEUlxhARWcr8SYkKIVIdxyELC/EvuA4gvt9FABCDGXsbCej/WcH7iIcV0+gRawwFLjXOcMIIgaS/ixEmcE5x/jgwecc5wjuOZwhnC+IvsAUCKDn7f+EGMDD3AZMhoIgBiA4azk7DJ5CQGattDU8/zYu/JKvR5RPc90iuDcGBAUkbRPLEWcdAfFJMAH5RzjwFvFyALL4Tl9wp2M63n1cV/DusA5jTsUcpfVxYh5DQgB/KAIjvmTbz76AyCAX2ScXC8aZC3AJQrPfEHm5omR63HC3CALIvcALpjXXKUw9wK4TMGcr7/cgwzYX90OZBIAIkpvXOlyKcmCdQxvJRODaxMmVxNUmUyES/5nw+Plt/OC68lLDbKPM04MNQbEupgvCN2+Q3DFZBYHV/GC8EKZGxFAgZfB+sBLhe8jcSvmosNLbwVpYhcsvmdT5QWLhWR7PmCDjY+XE4EXoRiNApYfy7pk17Ioh+qChZBvPB5KFixLCmCgCx/GL385g/7ZtLF2oDUw6wZg0fJcxzEg9BcrFxtfXIgH8+W3vz1wLEa8rOA/BwW8xwJlAIqXF21OvtR/+ZYlvIDHzBuAAR4DWuiz+fjafQZAOPzIymagh+/ZMNHQsWHiy8y6Zd2w+THHdmC/lAAIAdZoOOcKuWHtoLI11o41a9bLMtDknnt2nWddoYpKoGGfM2e6T+P6+ONPZ2UK6j+daQZUpIFEjgY4dsGKgQnP5Z50bZBenTQpQog3AW98zfgU6BjnAYa5wfD7KDeYrGfnAUmR5pl6I089vSrKLHU0qOh3m8xTsRwXMaN8LmYWTxO3uUD1SBYtmi9ANUaKnf1SHIT5aD7Q7uckJvhktTj43ATsGEjg5hS7ZIX7M4DQ/5viUQyCLEXuTbw4Kfqp0sHFgMBcyeLnjRgRhGqfClmV2uN+WTsGWOLgePsMIILFx+gFTn1RebnFS/DO66UXxX155bUvl+LpY+62V9/k3bDMMmbXsF4rK0PWrThmJVj5MuvMsn9lMVoxQ8dE4ivzY25/FJUkocHf/d0PpSAb5z5/J2CfFMG0b2tNayaVoe2OO45oTzvsrru+RvtSCnGnaoOMHNkrBdhhCfcH3BveOMnd97Ndmmdtgp73wU1rwoQuKVk2aH9cqLWkgymi4mLcKYkXKZQQulpeB3P1jo+U8JVZ80VF4Zq2NmXukptWkVD/V75yiQp2FknjvVVtbtfn7V7gA4Bw5rFnWhZKlEOcGZz5aNs554cKQIZqAeEM5zzMdxZztiGo43rL3o5CcShF//LNNecG7kkoU7EE4NGApT52JQIAIEOg8ATwGAEScCPmfI1TwA4EQCxWIbcvBh6x1sdxqvn63J8FBJmN8xZgEpdGwCWcOhU8G2+NXEJeAXzgDo3cQvphPCliixJAgOcCMnIDzQGo8A5B/1gBCGMmkByLRwxCmB8Ee2TNfIlh6BfKVtZBDDBQkuIxwvkPyMC9DcV0nGgAGQp+A15ji1PMHwA5CllkqnzuZciSgC9kplxFNO0kAOQYdlgmD+uHpcEdShO4ZLEhxEhxKACkvyxYcRA6gjTmUDQUsWCPYEr2CwMgCJQAAluIoF42DRa1CeMIoryQUGwB4XsWPi9RvEjZGHjBOK95eWPNhLls5QZbH6sFZCgAhE2A/puQz6aDadL4wrOxFtiGSB/RjJj2IBeAmCk7fnnZrNCSxPEYuX64uWuCTYmAPCwyMQDh8BrML5S2ABi86FhV2ESNjMem6bDPDYDwPxoweDBjRnYMT9xHNlPAGn6qFjf7UgAgM6WemacoQQAIKVIRXjcJpTY2HpKQosUCb8uLpWnv9NmUpk+fqrWh7EKjcBPpk+/sVgV7pvzz9MmpACAjypRCVSAIAY6UtwhvxJ3ggkRWqsbGA4PXdRgGAHnZyy5xL6xbr/YtYPrkA5Cenm6BwdlySyDYf4YPcN6+fbf21QbvDmOB3AkAGRyA/OLnP5OFfYnbvGWr++lPgprxdAOQo4W4Yrdq5UEpbia5Bx5Y6Nd2ANEH/E9zy2ElPgjxK5e/rNv9y6db3T/8Y5U0zuVhfxS4AIguXNgld9MGadWr3MOPlOUFINXVPRLAN+k8rNW1Nbof64hSFAh8XHrpIbnhbNIZca4Eo/VS/hRJOJqlPa9YPJOKQOBjyZJ2CXQbpdCb4376040SwKfp92Zp8esUW3eefu+TYm+lrO3V+tnnLcj8oJBEsQOxr5OMhnMRC4DVARko/mKoWbA4wxD0OY8RjNm7TUnHd5xhaJyJKcXa3R8AsbNnoPMHIIWWnPMDd6t82TwJwkbA5IyzmhqcR3yOhQC5BCWY0WBB6Llrh/9PRAwI5yAeEvTHwASyCd4KBPMTcxK7wFs/UPThRoW8Rxtx0hq7BiEfkIBbO4DA5A3aRzGMqzNySZbRNM9A+7OAIKMA5rA8ocS0+QYgIL+x9gDD5qZt4Ihno4QGOAIk7D5kAa6nf8hIWLNQcBM7jKzD/GF1AXzyTEtxnNtl+sKYcN0GZMXxyKxFvEtoA8+KlE4lq4kEgORb7QN8hvDI5KFpz4kxTW382ZmDrCkmnqAwNBM2SUwcGm1rhxgQFgKbFAuJzcNiAGinvyB0vkPLwEKLCYESX1UDIAQi4Z5kmwheBiw+Ao0grmNcaHCgXBcs+ptrHmaR4gtLgLS1gXkTgR5BnwWa+8KeTACCHyYvi/GUtHQI7WaqBkARG2NjZMxcYzyIg9AZD0J4bgEfXNDYkMzKAj/ZbM2SwbOZP/Pi4Bls8php4YfdxzpAQ2H1WtgMAHPxmrE2eZHZZGxcbDDwl80U7QM8ji1NBkCYH/scEIOmA+scli/cCCwNNO2y8eBKgJ+sjT0OyiM+hued6UT2o/PEAALKEcTaDndKwGmVFWub1u9ICRFLfIwEAi9xE1xDsDkaYTJMIYgcOnRY90udJcKVJk51GlcxLygw7XxGW5x2y4pAAM8olJtXZm7t+mAtmDx5orRnY7yFg4xEWDUQzHj2/v062VOU66bV16eFlWNpCS9ixgox2HzNnTvLB9Nv3Cjz5zDvja0d9pyMRaEwrXWnavvEicGCQ4D3CBXjq5LrGPVEWiV8PvPM+ixXKwvmLirKCOAVCkiH4kBvis7RBgRowXoFYTnq7My4afEZcx/fawkEYktGu7KZQXGwOhaoOFuXjTMucNfdHeYztk7gDjeiNFhGYmvM3pSvZuwGNWbs6Ky+WT2RqVP1kqbosccUoSyaxEaSolFVJb5a+lKBZqqj33nnV3ys0kil57VxtLYe7WoWvstYB7q7c931/GjSz0n/kW+t4aoXZ3nLe4208ApC/zwuWF8KLmE1suhVKwNXDUBb66KtrcM1NDbp9z53zdV7lB68VcqhKr17Ze6wrBHnLO6Rpv2AFAZ97uKLpshi1K34At7hcGD5GBL1AxCxfHm7BMHNUqrgplUlIalQFoN2AZrNOkdnyIW2WsD3iISyF2RBmiRXZFJOF0vj2y5heYuUabWynNdIUN3oM2i9613TZGWskNa4WOfFSq3lbnk0zJHrz2IBkmcViLxVfevzChz2ZgTVj340KAA544nJBBCg4OsvFoOzmYQugxUiZK9GKEagI3EIMSYoNnFzYv/mWVddFc4HzmyADdflEkpUQBJnWX8EcELhRqwAsay5Mg9nhiWAwcOD6xFiEcjJlIjQTaxKHH9wugAIWnwCxhGI4RlnOx4E9BPgiIIvX702+IeLE0I2MlQumdcLvMfbgrgJzmR4xTqgNgrAhHN1MGVjfwCEMxvQBMij/yhakUMBH8wxc4TslpuGlzOesx45Dzc6+o/LFGAS2YOxIb8AWJEfaQdrGWuJ2FLWEuED+cADfGBuuR65hrVETAxrgi0K8AOoY+ys63y8TQBI/+9e3m8wx7GIEcRMmzGQVsNeWH5juiRAyeo75AIQFgg5nZkoFhwvcizwDxeAEHxGcLKZz3guiwpTGH0GPZMVwgKf2UiII6EuBDQUAMJiZtGZlYM22HTYrHgubkcnKgZkKBYQFjw/1h9cp/BRNdcnNEZsuCboo1khqBwtFZRrAckHQNAKUaQP4R1CE8W8Ah7ZjGibTQizNASvzYeV9gyYcC33EdAOKGF8gCO7B14aeGBN8LetJzOvc62ZSfPFgMTJENiE8GG14oi0xaGH3zGHHv1kDZoPLH0FsNgz4Q0uBWci4T+/SIzAxQphERcQ3FtwNRk/foIvzEbwNilHuRZBfvPm7T5TEtc9//x6/zegZebMGbIULtamu967atXV1WpuH1bMTVBvnggAQralurqJKSvHOA82sECQ5amnpzft9hVcszIuSCcDgGCFqKub4Av4hcU3dPAyGACB3wsXzhU/z/EVyJ94YpUrLSlXfMcm7Q8hQBgAUSPfhdhFKAEgIe3vUAAImZugK6+8XGlpH9des+uMBCBPPakYkC+USnC3mJTMusZ9qqpqtJtcN9674U2bNkouZ5sEIJ7VOxuAJJmv/v7vR7uvfLXSNdSXKuagwwOQ6upsAMK17P/Ll7cJEGyT1V4bqai5uciDj3vvrfKgAlq6tE1n4CY9q8vvc7hd/dmfTdYeOEYKpWK9F53+e6wi7K/t7UVKVFInje4BCW+HFQdQKkvKHP0/Uq45z2gf7fTtINThqsM5gduynTkIXP1VRLe9OIWhB91mOXtxveH8pm8IfgAcBGUERv5HGYiQmc9VizMJ5SEyR39EbKu59li8ZfwbgRYhnrMQVywsHvSfZ1tWRWSBmJAPEJb7c+vJ1xfOP/iWDwDkXk/bWAziWA67Bg8NhGxcrnFfAgwyRkBCf67QgDmsGvkUzrQLqEDhyPnMtTzX5pDz19yPBvOSoC3WDUDmgQeO5gIyIfzFxY71Td9R/PI8K25JinzkPuQuI5TYAAyUwoyZueFs5zNzLUcmwcKCkpO/mWPa7C+7Vtw73KyQK+gXc2oKV+RC5CBkr/6AFx4mKMkBry8FYlfJ4/B84obGi0bwr00Sk4mGoz8GI+xxLYuXzQBtuk06qBuNvC1sNBIsCq5jQtlY4kWfD4CYSS2fBQQhFeHWakewMNCUk60JiwDmUhaqbSgI0mj3LVhoKAAES0IchE5/EGJ5gdCeA3BY9PE4WKSDaQKYsWMpREif2VDNssTY0AQhfDN3aDJwpbaYFzZsXjzTEA0FgKB5IHifuWRcPIPNCzMjVis2IawuHAp8B5DgRYSvBK9bCj2LDeF6xooZHx9SA7S8wFbAyTYv4yOaJnjLWJhjcwe0780CEluE4DnjQxvBGoYfaH3wLWUD5XsAkaX+xczPpmdtwke+x2ITu+GduLdr+C2do0W2VAvd0tUSD0A9C1yoCMZGyMeigLYaAfjhRx7zWXqmTJ7mKyZPmjRRP7U+eHvVqhcERprFkyu9NnbPnkZfX2HZsnMU6PdLDzz27N6XBiD839sXhJvsYPRIc5zSBpM9CF94nlej37SPSxVgqL2t0y09b6HXZId1L6HnB/epL4f8s8yiEFcx73ZBU1+iOiDHS4CEZcuWyv3g4VRTQwcggImYAHME9wMuXvmqyzSmURpni3v6qYxzOLEMcYVw7m/VRhkDkIzFIWM1sgrkccyGlP5R9fGM6xhWDUtbexUvmIh18FCkDWlqDi5nccpdC0JfyGmaou06iS0mg4/M8lEbRdZa/RW+y67/cjQvcQeE4JW1NaIsgGIja4Pg9/GpjBkGyiyYnWuXrzhfgINAbCp/TxNQfsQXEjRLzIED+46qCM99of1M3yxuJXstDcMCkncRxvdnx/GEPsSxQnyf+j9VFb2ursZbRsbXVruRejcaG1skYO939Q0HZdUMVq90JXX/T1EqDiTTmRAXYs/O8Ddvdwf58JZbZmkP3y7+ZlvW7LbJk0cJMHb6WB3LohWnXD6WZyb3JBxIOHD2cOCkAhDOB4RqBDMTPC2uor+gavJ6W1Ym7iFTE8I5wh4Zpyydm7lJZQ6gDNPtXBquBQSUjOkUVBvX77CWDbxYHAFBSPiLWrxDXIiQe/K5YCGMI+SC/q29gcbAdwjLuVW+8y2xYwEg9AOek+0KvsXAJ+6fAQO0VHGMyFBcsGgT3lgmrP40IwYk0MhgpWCNINAjyOebj3AoB07wGwBJzAgEOMwNNB+Iz8wj6wttGP63sfUkH695HoAHMGbVbLHA4TaYO77TXQkdAe4y2bYRzMw9Zv+BFrk4FUnAr5HwO0L869U67tH3CCV9WptyuNEC2C8rA//zHULac8+94AX+66+/Wjzu1Nqs9ClfAQMEBqOdb2hokmAx0QOY//7WXen4C9pJlbxIsTQIXH0uCEeTpHoihgP3KvoD4ABU1IyrdTNmTlH71KogSJhsW2SJQutUTz4fgUqZ00Ql5YXpDEyxW5AJ1yU5Adr55nYon73mNTdIW6x0KiIThGOBuLAwAIHYxahTLmvwPybeMXj32299jWts2OdWrd4gFyuNGWSdIjIxWTpgAx2AllhwN7ARuzm9jCAq0YOYklNUXT02y3Wp2wc2o3W+RMqArVl9a5TGJ3Z7sixYcUA7aVchAKkRQeO5Gb34Lo4HsjogAJ94nizxQHwtY4UAXUbUJIl5aW5h1h+usyxZ8aCuuHK5rKaPKhZguY9VwpIGxf3NtFvoi2lCbW2HNU+hH1Bvbz6h+ngBSBb7o39S74kPOs8AaMuEFWfEMteuiooRPuMbYKR2fHCz27atURrjdoES42Mmq1bsEpZpj+cNHVzHvZ84caQ08GMF8GQ2GIRQbMyaNVo/pX7O1ktDB0jMV4hysLaS7xMOJBw4ezhwUgEImnuyVOCCY4IiAhtm1v7csAhw4h4LEiYQiIxZWD8QRnG5MVeemM2cEzzPigXy3XABCPfgwgUIweSYGwzO99ZvTLQI1XGQ2VAACO0Ta4K/q4Gy+DefEyBvFc15Jj6BCMWDmSRzK6FjrbEUwgMtSWQdeI4AD+XrFyALf0l8KONUhlYHxMAKfLF24mcCBphHLCr9mZLhLeADE7wBLiwN8BXrhcWC5I6F+7CExb65FgOSb9xUMcU8zToysMA4MGviU0oNEky1+ebf2qN/rGXWo60J+gA4izNo0f7pAiA3q4MIshntcIfXTNeMr3WLFi7w6VQBDAjJmzdvEXDY5w5qchG0sDxghShXmtDi4hL56D6lgOd6aSsnSXhb4bXj1P0g1uOqqy6VG1215odYkEN6J1rdrx580rfd1XWkXwBSXFzo3bVq5EJSp+chcFBNev/+Jre3fq/cS6YI0C13u3Y2uKnTJnk+r3l+k3cP27Ztp/o4wZ13/gJ3909/pfUSBMlTBUCuvvpyvVvPedevEwFA0MYvWDjH3f8LBb2JEgCSEfBPNAABkF1zzeUeVGOpY52+1ACIP6tSlgwARfXoCoGR0W7mjFpZeEbI4tCs9/2Q27mrJWTXiuuLpP8+dgDyspdN1jMOKntSBjQOLhatlHtYtfzkF3i3UEA17nKJVWRwziVXJBw4GzlwUgEIiiuAA8KnUX+5uO17BE6EQH5DFt9hvowItwixBE4jIGIZwaqCkA6wwc/ThGgAiOW2RjDGGmPuU3Egde7E0S7PwRKCJp7+I/ziRkMwE8FDZH/IzQMNeMJdx4RaLCD5/FNxMcOtC18+S0lIRgRiK2gXH0AsJbEmnT4M5sZD4BrCvd2HtWio+czNHxP3ItICWywFbeIfSyAXlqxcyxV8JM7B+Mo1Vjgwl6/0i3Hhc4nlxFzt4COubvAVH91coAXvuQ8QxhzGawOfSAsoy30evqGACosLQoFK9VZcznDfIg97zGMynplrGRYR5h+XOeMpYwd4ACgARLmFMpkj3MrIm84zrW0AJcGVp4LQPt8mvy80/gAPhLcXX9wiwX6XspdckQoa573qUP8KZfV5wm3fsdNfb5pfBDPTRMfxGwQsv/rV13mLCTUn1q/fLBBy2AsLkydPkIvdAllDyNTTKFfJsRIgOt2DDzyWrhuB+xV1CbBwUPuAe4jh2LuXSumN0vK3+ViUBQvI9jTFZ+J66KHH5XKV8RK1IOXDR1p86t+xKiR4z72/dCWlwW2Efnd1B218Pi28/1zWleESwd2mlYevS5cu8MHuu3bJDzRFZhlobz+StnwUyRKS4WtGqMb1bcyYKjdt+hRXKfe3UZUVegfqPdiCqNGBKxM0Q4s/thLw2X5pPsw1if/NAmGJAPhs5MgQFxFbDgjovuKK4GIF2TO2KM/myIpwvRHjjN2XaicEq0zcHu5oEHNuVKdozdhyYkHk9HHs2Ixlh+uxmsWB7rbuYvcyazeeTxIJZP2fuiiuPxKP5b1/pKwUos7OdrkOrtQ+1u2zia1evdbHNtXWjhWfp+r8mOZBJfsZNUFYq6xR+E+VduKa+J+EDJC5EsbWKNZJSWk+96V83s79uTnl94zOdsMyFyx+h/WfAR18lmpbrltp1yuyW2lznzx5jNwq9TNljAcj9fWH9btFSgBc4swFK3YDG7o7FhaN22+fp9SrG1Kpg7OW1ZD/mTmzSkrHUCB0nYJBWKMJJRxIOPDS4cBJBSAvHTYlI0k4cGZz4HyhvguFOLEiINQhnD38sEw9cqGorR3nM1nh1vToo09K4K/38R4ISoXKgAMRyG1gw9fSKAqBryZ0T5KlYvklF6mtmjSgIC4DYfSXv5TvmgiBbfr0yT5GAHDB5kJsQ33Dfu/KNW7caFcxslxxIY0SWNHAhpgC3HG4jtiSv3OPGAAAIABJREFUq69Z4V28yKz14AMhnW9Ti6IHC4KblhFZkgCmKy5Z4ms5rHpmjddkI+yPVYakxYvneiESHgCusgT43qMzGCF05Qq9tBW7AsVtYLGANm7cnuVm5XmpDE9ocrESIaDDp0kKWidzGNiHoGHSqh5W7AHxB41yWdu3D37sU2BidiwF7cWuRAZm+H2uVUTVNU8+EdL2tHcGlyHIQEDsBkaRQApLGhk4ICGBkblxNTTszeJJvnoe1h+zUtAGgLSlKcwtZM+Hf/ZsAz7cj2Cf2+e4QOHvvE0BaaLvkTIpRQ2Ne7Pm1ABYSUlR2nqEGw9E5q/yiiCsL5SVibgVi4FqaGjU+7BfYGS65/9TUezN6NFjNL+ZND633HKztx4Q90Q2uK1bd+h9etyv1zjrV1hHGZBra8hAMv1IKz7ibFjp0XFBfpCc9hwgfiN9/dGxHKFGiIESAZD4Oam/7bPJk6sDIJkyWu8wRQlb/U9TE++JAY+hu2IBHKqqSqWwklbtBFBtbbli+8ZKaTHCW0QAI4l71glgbNJEwoHTzIEEgJzmCUgen3DgeDjwBpl/EH4QctDAI1C2y/JAXYzwP1Wpj0gIP+KtFVhC7PAGaAwFgCA4XnfdlTr8d0gjjstGl7JfTfBCG+CGiuLUHCCWAcGOv3kelZ1J0wu4oI27f/qgtN0CEyIETNMe0878BbN8zMdMxXpsfHGb2qpOBzL3B0CIixgpQDNz5iQ3XtWwm5pafGVpQM5oVbs+dLjDfeObIWXNiQYgpKidO3e63LDWRgJ2iQc/556zyAvu45QmmOB+LErwIWQaUwrd1S+IZ00++B9eGsAAwCUAJKTDPVkAhLbPOWehgOFIDwKYD4pSYpFj7X73u8rdmaJcAHIDeTJFjytYDGA5c+ZUzXOnLIybfT0Wo7MNgNBvs5BUiy8zZ44VGJEJV7R1a4usPa0CidkKgIH2rBUrJslToEU8yYDh49nj7N6KinXePWuWss3UKysIsSKJe9aJ4GzSRsKB08OBBICcHr4nT004cMwcQGB9rfzLTHDFFWfjpi3+/8pRVbI2NPl4jfqGPV74hRBuIbSwpn2Ng6axgJgW9/Dh1nQ1aLTXAIjX3/5a96wC0BGuditOA60+Gv4LLlBglrSkxH/wHa4tBMCSjhch8sc/+pU70tGjYmkqSDZhnDug+BB+cGXZLUvIrNlT5LI3X66HT7ieSEtLXYbYNac3Ve3cXF0YaxpISdE7amSFtLi17oLzF+m5IUNSi7J38ZwtW3a6K15+idu2fZdAyWHXII03bjY7d+5KA5M4eNv4EFtE4IPVzICPxLZceSXVnrd6QZRMXVUCPQTk4wZ11w/vd5csP0+C7VgVf/u1F3JvvuUq368tm/fIDUh+liKKPhqtXPlElovSleTpFN17r/w6U2RB46RgNSKNrFkWYguIuUrF/SYRQZxRy9zGYg3+btILirB2xW5O2/A/FcXuVXHwufWH9djdGYAmZEUSp6mgQRzbwnf4+WOVMcoXT+P6QuB+PEfcF7ugxffnBvozhjHjA7CBmg/UawwjfdwSc4zb1eHD7dLYv5A1XmKRsJ5AtGk8hg+HDoXYhvLyUs3hbO8C9/DDT3hrmwf2kcHAeNsqywnE/5YUoWiYWdmUHiI1ioyLlXfLykkFDaDItnqEDoXaH9HfxpQcq0gYW5mSSYz21gdo585DUkK0CIxkEg6kmZr6o6KiWPUMZgrIKUPHSaSZM5u8BXDOnCZlIdyhfu3KWh8n8dEntGlcfamBMVh85wl9aNJYwoEzhAMJADlDJiLpRsKBwTiAAHSt0sIh7AShpsA99usn3bILlvqigVgcqN1BUUAIQciKx2ULdsF5w2elSqGRwoIRrq1dAS6ikBY2uGCRNWnOnFluwfx5jsxZuDnt3JGJe9i4cZObOKHWzZZLEm3hfjRNblhbtuxRKtm16mFx2o3nTXe8yvdp27a9inko91m2ilKS2o9/8nCUHjbUujDhF8GztlaVuiJCqLUieLiZmTVlRFmRe+UrLpULWZEXMrtkGTokLXd5+QifPYvsXowbwZPihaRj3bRpm7Taq9LpZc0liOdagTssTAZ+iD1ZtGiewN0RfV+lse6SMDRPAfIvKgvbBnfTzVd7y9Mvfv6oD57/9KdTBW7U/z9WUSQyjVlVeeqoGHUodoTMYRCpSc11x1LW8vkhBf5Dy5ZdmP6eOceyZdRbEECnAQ8DAHzGugG8Gj38cEglHIMSG/84WZVIfWtkAnjcnoE0XM6MPHBMZYmKXbNoy7J12bWAGZtnftv3MfApSGV+AkTHqXyJg4HiZ9CfuFAi37Mumw5mLBR/+7d/6+/7xCcyRXosa1lpSbDiGS05V0UbRL+gaFGKmLM4jTTzWV1dKX6P8kkUnnpqtV9vUDxeexdjQNje1r8wn35gnj9IMZ0FMFLvcSZGREf7UWl786XhNaRkoAQwk0nDa8+orh6hhBAjfNxSS0uZrA9NylSl9L45KXavuGKUgGGfYvnCHnSyqatrpWIKr9FjxniLKXEiJ8I9i6JzxIKmvPhO2jDw1qOmVCrZ2jE/hxIEqezTvg1bwsSN8gqTCn6wquLH/PDTcCNxoCTP4ccKNfc3TuIxJ0wIWSuHShxLrAFrn1hk9CTEfRpYJIaVAoIWY8q2h+6G3/0lWbLnWxFlykoQB8z/rAXWAdsaXqnExpIBlWfwbEoBGBFfTRw0yYr4LqUb8l/TFsUrucaygg513Kf6ugSAnGqOJ89LODBMDlyt7AYTtIMilCGwIRTX1Ex2f/2xvwqHTW+Jvsv4jJt2dTgApGbcBMVvTBKQmC2AsdMdUFYphODKUZU+zqNVQvyECUFY3qtaH7hbVSpwGovH7l2Nsi7sdh3t3UrP+zLvH//DHz7gr40ByIyZda7pQBBM0NQjzGCtqK/fLw10xwkBIIVFGT4UySrTGRXQWbhwttxJ9spda7R39wJ8XHbZMu8ehdBNXMqGDVvTMQkAEOJZ+D179jRVi1/orTq4eiFEHjzYosNvhCwcj7i582a4Z59R1TTGrHl661tvcw8oNqZBIOeLFLlJEQAEou4BlACQsxOAjBpV5t3r2ttJ3lCowPS9HpQsWDDXx1OtXbtOwkrDSwaAsFYZ02c+M16F3Kb4tLlTpozyQeZYRQyMfOpTnaoLtEkxWJlYpmFud8O6vKHhGSWEWCRQtEmWrJnehZF361llnTkeIEJFa2p8kZHxZBJCM8Chv2rvQ302oUokj8mtns32R34Ikr5QV+ulAEIAHyS6IYmPJYlh3IAssoiiK6DOGMI54A7PSRLlRKFvA7IVLE8oHhk/aR+Aw/zAYxIbkQsB/R9FB0kuYxnTAQ2sGzKKRkbdo57FvbSLgZvjACMroAHAQZIbEgGR0p9kRGQO/c//DMWuP/nJ0BT9I90/CYu4jzIA9NdAD6CGkgL8tgLSQ11Hp/q6BICcao4nz0s4MEQOoO09TxUSQ2G1Ap8RqrkZK0QIoo7dkeJg6ViDW6CsU/G1fFdeFtx3qGVw3nmLfe0NX9VcQeDEUKiWuCwUlT6WY8aMWV6j/IlPfNxNnTLNa3nR+IZK5M0CH5lg4ze+6UZ/P1rozg4Bkz0HZDU5IE1MmWtWbQsybwE0AByAIxMQ6pRuF0LDbRp1s+LwOW4w8fj4DPevw4cz2nkL8D1ypN1n3wrXkMpTadwiIqVwb3eXAMLrvMsa1qT77nvIpxIuKirW4fGgD9CHACjXX3+VBKytPnB57NgxPt7jl798zLugzZ07zbsBbdgQXJPI/gSREerqq5fLilTs+bRnTybI2oKaYy39FS+/0t+3hEqdKaKgo1kcPv7xjKa+pzvMZ+yCdUT1RaxOCJar0vJQK8LWga0X62MsmJmFI9bUm9WHuAizdtC+uTbFVhGzSJg1gmeQiW1/Y1DXxbE3WCri6/ieophrOWlTZLEfWGqKi6L0ifqe+YrdsGxccX/gq7VhLmj0YazqYUCxpegipcF7ZrVSKEZE9jHc/yBSO9v4sC5CM2dOlMvVVFnuirS+G1yZatOwFkvl2si6A8yGejgdPkX1zp0ZayHFEyGbK/4uKU6le8zqxeD/hCKbuYUJuS9lyfDLJLJqxBmx4pS7VnQw/qwo5T7XTa2ZTEYs5gkAcuedtekOhmKCVGGv1Pi73a23blYdrxdkEcwkNRh8NMdwBcNPWfpcb3bRxnPOGScgOPq4ihueKgByDCPPewvCMZW7EZqNENQRujF4UliYKu73hNJFZzWRoZRK7FgM3v72AAywIrzylQGAwAcyXbKdkgkU4R0AgUA+FOK6VatCAezf/d1g1cCiQMFhABx1WnGd++Y3naOgNdlXAXqUm/j8552jBMC99/KeH/00AMOKFSE7J8f4Bz4QMm/SLmCJLJ//IoM5IAWwA9igvABWEcYNyMCyQcr/r3wltI/VhCyhBnqYc+Vp8Nlh6eeZTAkAOZNnJ+nbbyQHEHrwb0Zge067CBq94uIgFMXgYqgABFckYjKmTa1Tyt1dcpmarM242hf2w/d969btAjat7joJ27irAA5mz57tn0dNkMaGegnRu3QNLjRUSO/wrl7QEQkdRueeM1+WkD3et37Fpdr9SWWqLE9sooAWfpfJNaW56aB/9n9+/S5/6+kAILfddq2PD3nsMZ00Ini9ZMl8z6fdu/fKxWquT896/vmLvVtUWVmpB2IIxqRhffDBx33MCVpwiiGGcWQAyLRpk2UxopJ7jb9/3bqQUjcBIBnACj/ONgCyeNEMv5YPNDUrjW2tj49qamrV3Nd44EFsEaC3sXGfUqBna+FfigAk3qCvuGKKe81rNisN+A4JSJfJKnJI78pBCVa92hO6xSsKnOKiUiSeFQn8A9Z6xbsuCU9kr+vW/6HAaEdHof+M76ure9Kft7UV6r0VEO3WZiIAMmf2Ebd1S7kUFCFbF1aosWN7BNCf9Qkt5syZL+HtiOIs1mvPavTuLGia2YsQ+CyVP9pr0rRbmnkACCnVKYSMi41pqFtagntMnI4edx0EYARXhP6Qwjlo4RF80cQjwOLOhcclwqW5AxECxt+xyw7er7SFoEk/6S99y31uzPt8AMS+R3/13e8G8GHp4Okz7eM5aQV7zV2L59BnBFksC+bdSV8YJzwkQ7iVBbD0+jwP6wA84JnUw+I72kCAhieME0sNwjIuTMwBAr65oPFMxjqQpYaSAACq3/qtIGgbMR5quJFq/33vC6nyIeaONocCQLB2KIu9r8WWW89MDgHessDngAZqhVESIqqP6sEHoOW3fztToDiep6lTQ0FmwAtgMZ+lhGPkda8Lrl4//rFzP/hB4CeJCll/gA3awOrB/bhpATL5jHnlOvr3mtc4d1c4Ys9YSgDIGTs1Scd+0ziACwFZXtD0Ajx27w6a+DhY3KfnTPl2m7UANyBLdUphv+nTp3rrAgX7CDImYxXZovh706bt/nd9PRaMfT5rFuQD2guCPzpa/SUCQAhXaJkbZRHAD580pdDUqdOVqSrk5G9X3QALssU6A5WNKkprecvLyTYUhINx2imvvOIC3y8OorvvedRbEhDarA/mz0/9CXP52r8/478/aVJIIQsYsBoVWDrigHXTkpcpQNiorU2OuaKbbrzKVSi4NlRV73T/9V8hS9Zc2cQJ+i6QUNPQsNv79APOVq9eI//aXZ5nF198noSayTpwDrs1azb6TF81NaOlLVOhHJHFLeC2NaI0aO+vuHKZHx8ZwCALnDawwmcW3A2gtABvnh0He5tVp6oyaPKJZTGqrBydlQ1o9NiQwSjOEGRrZapOwHw1NuJ6H2ZRwLUoDvS2ebSEBjwjWOeyK6FjTSlMBUvH2ayYo6y1rPvoS5xm2P4m09Eu1UWJiTiVOOjdQDKfx1YF5hLiHTIaq6rgUGwNqqgYlRXjwvfUxonJ6pLEFiuqsJvFiLVs1N6uCvYC9hMmVvv3jToxjz+hmiPdeeIhcoLGsx46hH+CwGrWjtgCkEq9mxX/wXWZa5SnLvOEdPB5ZE1JWUsKZOUxKnCV7rlnn1GNo/Gqj5Qdj2XXvO51cyVoP6Z6Vg3ulluWS0Aao73niEDAJglmG7Wee8X/AilUSt173jNVQfsjJSx1SKhbrxpQU9zHPrZHwn6IX2ppKZLGforet05pmUka0Ov3DEDJG94w0z316zrX2dsm4fwJKUvOleIjzMP0aZ0S/g6o2G+D5qBXmukCCdBF0hYvV9xKhaw3P9e+QbIMp/tCjSeE3098gjTPQZvOcwAgCLEI1Ah0COQI3GjG3/GOcF1YLyG+4MYbg3CPQI3gyLb6nvcEdyBeka1bnXvZywIIANBYkoLcGBCeg9b6zjuDoM51gBjqmCHcopXPrT9GPwYCIAACCu1iIXj5y0OfARHXXx+EaNx0+Aw+8MrQb0CJ6nV64RrBm34CKHA7+ta3ghafgr4QQAKAAX+kO/OuRdTQ4m+INijuizAMKON/ePg3f+Pkyhf6hTsRBEijthg1v/ojAAZACFclc12Db7hCvfWt4SfKKi6XwNDnoQAQ2oUH9A/XJgOUgCjco8yqwXOZT+qsxWAUiwvWF2qTPfro0SPAqsE8Uox6KDXa6A/14T72scAnCkvzDNzpmC++A6SwLik8zRzdcovTuRZA756gJzxjKQEgZ+zUJB37TeEAwOMCVUEkDoFUt2jYPZmLAQJBWqAolMBmgkGhryeBzzmuQtQlwG1oz+797twl87wQ5APDUztkU9Mh9+3/uctVq3gfhFuRCakIvytWXKy2Q2revSoMiIWgsTEEphcUFMlyolNLhMVk9uwg5B1sa5ZQkB0MjFAau54YOCobUebefMeNOried+vWb/O1MiBzCQI4mJsPrj8GbKj5YdTZGQQU3GpMWAVMNKZcfhDcsVZAVpCQvxEg33zHzQJMR9wv5EIFb1ZcstT77//qV0/5LFUIlecri9a8ebNS6XGLfTD5xo07vVsVwedLly7UJl8hy8lKn8J17tw6xX4EMBa7AlGXBZoytdpnE+pWcD7pkJmLjS9uF4AJEZG4O9n44yJ6pIDNBKH36HANp7llTTKeB75I3E9FRhaXIFwFcBIHhpvgTRaqWFg3sIbblBEACnryyVDfBQpFBMPn8f02R/FnuMwBpKFnqEyaIsaem6EKnsd1Sqyf9MeCz+1+QFIMiGx8AGnLVsW1BqbiwPq5C0IwObEacX9yCzx2HiGdtVSpIvpVVzdW4x7p18vmzXv1jh7266QnlZUtHg9uWP6+PrUhV8Q5c6a4KiU+eObZF2R5zEgCBw+2uoJI5Y3wdCwU3LCgCFyk94n4M/7OAIzetMtSDDrC38W9Sg6RAo+4YhoV6xmr1qx33/rGBPfNr4e1qNnUT3BNmzChQoqJSllu10ob2yRr4iLtTV3SVLdKkN8j15QVAhplvobKhRfuVExCvdy1ZnvLxZNPrvPA4jWvmaX1Uq657JE2d6Pa6pBiodBf99RTFXrf+5RVb4tbtLjNzZi6XAkZlLSg+yE3b/ZFbvO20Ne1a5/VHBVKyJvutm5G+dLl/vvbGz2w+cM/PEeC2Rq9S0f0/pXKxaXTa/dxe/n3fw/FcBEc0cgDQBCQKXSLQIvgj0sPbi/EGuCDD7GFoX0GwKD1JqMVQqDFHSAMci+CNcI317MdWzFdXlsEeLMAyONWrrbBbQjNN0CG4sq44WAV4FmAmVzqD4Cwtrif8SHUI7QjqKOlR9AnBoGivAjW8AEXIrYCrAu4AhHovHhxAGIALYRqNPCM87LLAnBBE0+wMyDnkUdCe3/wB6GoMII6cTTf/nawTDAmhGLGbQWeASzcB8Fv4lUQqodCHA0AHX5e8YpQzBg3rM99LnP3cAAI7TG/H/lIAE3MDa8qc0fbuFYxD8zXNcp9AAiLASHAjGuwokR5K9KdIecHc8l8WPkjLDQUrOZZMRHMznNvvjlc/+53B5DM2vrOd4L7Fs+CdwBprGusPSw/lIg60+M/GGsCQIayypNrEg6cYA4gPJvFA8EMjfiXv/xlbcqZbEIGQObNmyuNeqk0M9ibAwDBOvG6193steRUJcflZ+PGzToYVsmvXGoTXm65I0yaNF6H3mifjWnixPHucX2/ZWsIgAaAYBngGooAkkGHoNIXN653rS1Ba4uFIrR1/ACEFLLvePtr3X//z93+ADrVAOTCZYu9G9qPfvKAH1OhxKebbnqF1zLed98j/jf1Tp55Zq0O+Z2eP1ddtVyH727/GYTG+wMf+KB8eOXEK5ozZ5Jbv26HBxj5AMjq1at0uIyVADRSKYfrfBHC557d6CtwQwkAObMByO23XybhrEsaXtysxkjLK5G7lWKfxd7iRczHhg073Hr9xACEuaW6es24SrlqTXBPPPms3LZIYXtQ6+TsBSDzF7QPmDKWd+j558s8ALnyyoOymOxw73//FGlsq7TfVflYkblzCwXyN+hd2yYf/mkSatdJ+bFAGuHMvoVl5Dml/b7ssnkC+xnJbNL4Erdz7+OudtxlrkVAIxeAtLQ85d74xpkSyka5I+0qJCoLyLjaI1IybJBQPM197Wsvqv+F0vxfrDmtTVdYX768S9nqghUDdyWET4RohEyzdiAwA0YQkNHcQ+gZcKdB+MYFxghBFhcugAwCNlmKABO4dKFZN/elXABCOBRBx1hAcLcxwi0HYEKb+TTn9BHwgKYfQmg2oZRgbdyTAB3cSx/++Z+d+4u/ONpFB8DBeABJ8INYize/OQi8ABHuB6Ah8KOPoP9YCxD40TkgdMNDHWU+LsKIYOovfSlYDRgj7QNyCLZmnINljcq0lP0X7lg8GyDEDwI748NSYDQcAAJApA36Q8wM1gyAAJYjQBQgk3lGr8J44BWABWJ9AFIAroCE+zLZ09N9wZKFdYi8JGY5AdgBzBSSlibeI9zLsOQA4HgO4Jdj513vCrEngB0ANPNK3AvrDHCKmxif8/2ZTqccgBDAAxPxhTPNDwgS7QML2UxxMA5UbhkDooK0WTw1fzyQNugvl6wN0GYuIhzuomeB2z1WSyF+3nDGZvdZe296U/AnzEcDPTP3+nxj4jND8W98Y35kfrzPPZULPR4jGqNIyZrVDV5stC02V/nm7Hj7zYaFaRYaavsAj2XLlmmz2CoNylP+3vLyFPCIrB6T6yZrU58na8MMn2L3Jz/5mTajC7ybCHEduPaQ9hXtc3tbyP6EpprgZwhQ09x8QNq6C93MWVN00K9027ft8al5iQGZNWuqtxYgUDU0HJBfr9R0oththqBcaOyYcW7HHjn+iiZNzFTSXvP8GoEb2XojKiurcGiSjTqOtPnnXa26GV3dnXJDoHp0Jv2oac9xv4rdfHAXMrJrzALSpmD2UcrCBcXa924FmAMcjJqag3VmzJhKt0zWDcDYN74VnINLJDxCb3rTrT7wHLcr6Jvf/KG3LGHtmD59itbXevFmVzqtLeDR6ll0dx+UJrZbQA1taiYVrlkAunvaXaHma+l58zTmbm9RenFD4COEtt6qkDeperjNI2BmgtIbG5nL1qrV4WTFJcxqeODa1NOTOe1HjAgbYezuZJp6+B6nuDUrS2xlMssBSQqMuM6uifltfYjduuCP8eLNSC8pul+be64LFtYEc5/DcmauTljmqiqDxcWIMeyJfApw04LoT2ztsPHFtU3aVIsGKirOuK6NGlmVfral1qTvWNEgvr/11cvcpo31smJs0XtVIL/4can3q0+gs0+1bap8Nrgx1VX+PtJHAzL27T+g9NiL/HiolI6FEWvTXXf9zK81tJ5hjjKWCiwulg6Y73p6Mu9IFiP0T/Y+T82PbNcxrCJZKXkHcNeibYRyqLhQqtTU3xhYLHVwcU+BWym3wy98dpz74p1SodN3J8ueXDNLSgrcbbdPc9/7zkb3znftcW9/R6PPTPX61zfJMrBTLjBztUeGPYl+jx5dKA1xj7TM692HPnSZMhQ9oP3h/KxUtLW1XZrr57TGzxNPM2MrLSp3HV2PuPFjL/FuWh1dj0oJcL7ezxDMv2bNKr273e6f/mmie/rJCrmcKuasmZpBxa5L7WzetlLC9wQJc+PUlxf9uzdDKv0NG56Q0Lzdn8EI7AAHrA3Ll2druBGayeKMexSkBIX+HgTrVFbosM40rWih0UbPl/ENAIKAnpsKNheAIK8gSD6lYyF27cmd/9z/kY94HeJ1wd9ss8pO7IO17Zw06wdB02TIigmXn1tvdeJfEKIBCNyP+w/WIUAJrj64/OB2hvad77Ga4H6GLAfPGG/cF85JhG8Z+j04IFYDK0e+QO3Bxhp/z5kL0OKoAJwBqj7+8TBHRscCQHBNw5ISE1YNQAcWH56HrMp1ZL1iHgGr//iPoT+xW1ncBnMA+KCdfK50tnawFgE0ACBYnLBewUPGCAAyF0KuB7gATukv12GNuuOOAGrOdDplAARwAPKFmQMRCA6mszDRNLCYPvzhgCrzES8APpNcS6q1mECOmAqNLODL/j9RAORYxpbbBxYUplEzy8XjOF4AktsW2ghemsFoOM8drK0T+X08b5iEMQXnI7QR//qvmW+GChCG09fhABCAB8Hl+NCvXLnGu/20t4cMSeUVCL8ZV6sLLjhf2rVzvBZw1qxp3o0HYQbLx7Ztu70GvXGf7MCiIsWFmICJEGNCHgLk9Te83AtIP7rrfrmN9LjZAiJ1Cp7duaPeB4hbXEecoQjfePPqMPcYBMUx1cFNp7o6FGfz/dbiX71aJ0tEY8fU+DFOkAb4oovPUVX2Sp+u96BqWPzi/gC4ELBNQIzdeMytCqE0dguyMaHRNDILyo6d26I4AoJYg7DpeVMcrn/lNSu8tvrn9z+WFjrHjA6uXdS7ILaDZ+zf36z9Z4538UKgfP75F3RwhkhHe14cmzF+/GgJlj1u29a9aeAGzxA4b3/9q/yckaqVufjFz58+qg4GMQZxfMHBgyFWBaK4I4Rbkgn/5SryaGRzg/CozgLtAAAgAElEQVSNi5BRu+qJQLF7kIHKOIkBArHxPnZFwt0MIkWyEfNs8ULv5cVK0V2pKMc4sxZ8NFepGMzyvBgo0IRfVynNkGWt4nP603kkk1KZz2jXYoTirGismTiLV772unqCEAsAM9AU2gwAIOvZqgVifJ8zZ6JbsnSagHuTe3plWAcxWDOQVqb6M+NrR8tNcayKfZa4Wq2LfftafK0Z0lLjsNSrNVGsTGujBVbg5cqVzyiAeovmKcwp1rAMMFcNn9RGl0mrXZyer66uTIqdADSyAUjIXhU+izNmZdUOyS1WqGtHu3HuCHFmos7CdtddFNZgn1zO1q7a5D772Wr3hc8HgK+0Eq63oFwKiCo3sa7KPf5ko3vPH+51v/eOenf+BUukOd/nvvZV+R/5PvhfWX8TiP6WtyyRlvkZ/b7dp/Ndt+6Ary1iAKSoSBJrmo64URVjXOuhh5VKe6lAjbLYdT0la8p5AiBhrRJz8t3vbtLeSQxceGhra6F71+9Pdz+7t8qtliXzo385zX3jv8a7TlWxhyieePnlI+WetEqAoUDWjCYPQPKl4UWwQ8NvAAThlriO/mQJ5BiAB3INYXa51+XGgGA1QP4ZTs0KxsD19CvOghUxLutPLDu8wijvzBJjFwCckA/+4z/C9wi7CNvSl3mBG+sHAAW5C6Gbs5ft4kMfCm5oBuT74wdWFAAIytonnuivhwN/jvsaZ3lu6mLkJ+IrsFKkPEB9Q8MBILhCASTpH0J9TGxTWDuYe/gAf7CKINPSH4LsmQNihwgAzxcD8pd/GSwq8Le/VL08B8sLVibWAqAQyxtueVhlADC4z2FlgujPAw8EAMhzsUJZH4+Nw6furlMGQHgBYQoLExMR6M6yPxAziFkK5MxEci1+iyx8kDQvia+7lof4DksKbecWDQLwmH8i/o2AkcHMUoMJ3fm+P5ax2VCsPX6jSeAFzaXB+hRfn+9aXlj4iUmQgLJ81qBTt+SO/0k2RjZvNrxUzbyjGsa0y8trlrbTBUBi4EFgLNpdc7XKBSA148Zrzc5LBaKv0zswSZv/Uh87sHPnXm38T6WFsOaWcIDmAyBz5k6XG8QcHx/y0ENPaN5rvRVimywge1SBnKDmUgmYpjnPBSDnKiMU19//wGP+GcMBIFdfeamvAD569Ei9k/Xuuec3ecEeMoBxqgHIJRed692f/vf796UBigEQ+kUcwU03XeNd0TZu3O5BB2OOBWsACPMBYEHgr6kZ6/l3+HCb29fYqvc3xIIYAJk1a7L81Wd7t7ZiAaHRAjxtikHZtateRRpD4Ho+ADK+dozWh6wIOwMQMABCpqV2xZEwd1iuAAhNyiiWAJCTB0Dg/5w5E6RlnCfXwQf8fOQDIFgKbK2Qrpl00FCbAtPNIkO8kdGE2ko3a+Z0nYVPSHgO8SFnKwB51XWK3XiedNPtHoC84+317oJlS6St3e8+9lc7pTGfn7aA2PiLFGfGzznndCgYfb3epYt8bZEFC8Yq9qxN+8VeKV+e1DXDAyAlioHyGbGKetzkug7tpUfcP/3DHskHne42xZJ85atb3ac+Odl99d9qXWtURLG2dqX86Yu1v86Ucm6hAMlDSqvadFQdkFwAggXkG98I8ROxBYRxIsxz9lgQer5Yn1wAQmwB2nOE89iFyTT9fJavavpAQejpRZf6A+sDLjzETOQGKeOqhRCLwhchnvgDXMIIdiYOAVcktPhYRxC+cXciIBo5a/36oNVHnkMmikGI9R95DQEc6wtWnmMhwA79ov9xtizkAAR13OFSeSh888MBIAjxyJFYO4hliQmPCr5D1sTrgbHkzgUWHmJnkG+JZ8kleAtAoY+PhaP1KCLIHL0OcpoF02NtYh5wDwOYYPXAlS/sGyEtL8AEnmJxOxviP+j7KQEgmKZYpCxIFl4usrQZYHGD5FisvNgsACYaLTOuVpjwYgKVw3CuScVHpr/GKgEi5YUA1Vp1SoBMf6Yvbh5M2M/9/njGFj+PlxcLDcFtuch5sD7FPBnoWhYu1TS5xrJwHMsGcLrvsTEC2Nj4MAlbRg7rG5sEgXOYIzGF+8WeUZ6fsCEMZAHJBR6trQEwhM6gpS+Qy00I4hw9ulZau6U6yObrQH5CG81BbSQztZHO9LU1fvD9n/l4jJ6+0nRQuWlIEXAsLn2miv2dd/4CP1YqfGP96O5GQ79bWtf9PpDYtNC4Q1mdg717dzu0xKSOfcXVOI/2eWvLPff9Sgdrk2JQFJwqMGNkz46rdBcWFEtAn+AuXbHEbdq8S7Ek21yDsm1lsnWVHFXPg/ZM+44lwNqNs0Ttlropzvjl+xDVLeBf3LwgrBxQTU21z1DV1n7YnSdXKtolIPh/vn23hPiM9tjcsFasWCaQNkF7zq/TaYEbG3frnZzt64OMGlWuOar0VgWsFLhS0WavrC0j5PKG1v0H39cmJyI1b3V1cFOBzGWJPp133nxvCdqjIP9KxYUAJHDRqhJYY10DXnhGr6xVBNfzf482rELPm1Ahnp+qqlHegkZsCe5obbJ6PLN6k0+XjAscFFsJqClC8bwXU9nL7HuzvsTuSqaFt8xhXIvVIJ1dLNIGmTAOgDOiuKLNI8UsjbBqxXU8+Jz/7XmxaxdWpjveJFVmRP+ik92sF7FlBTe22Kph47ZnTZiUcREEJMSxOhbjZGsQq9vhQ2F98F5Z32686Xxf3Zzrd+1qleUiuPb1uWBtsjo0/D15cp3e3ww/zIJxoCl8tl/rCsIdcPacqQIhR0ti8Xj2p+rSkCK6uDgkWGCMrMtAYW34/kSWBjNjBguJbX5YVjJuXxkrSUhMoSoyrq8guN71ae11lgZrYl9fh1u7eov7zJ3j3J2fD9eOkKBfUlHirrthgawOkoYKSwRA6qWFblQWvRkSVg/LAl0vD4a50p5Xu8OpzlWXHpQA2SIXrD2K15glN5/1AvQhaQNErMgll1TIFfKn2t+v8ZYRQLxWi5QtRdqnVmsfWywBDTe4tW7hgsXa68N7X9+wVsLyLFk6q/R+hDGPHNXp1ksb+c7fn+zu/Nxud0SZuG67ebYSYUjalp9ZT0GHBOl2eVvsVJ/qpKg8JJ/6SrlV7Zc1YIyvrm6ERyH+9mYBQQsOAMFigrXA+I8gj4CMUIhAiUCeD4DkumAhtCLYEyyOsGmEYhIZCutDPsvBcAAIMguuVLgPERAdC9EIvMR94MqDRwnAiucBlAA/uFoxRhPGsfAgSyAEQ4yT+4hXMC9bziJiZbAUoWQmyxRuZrlnNvcD2uhPfxYUrsGdjOB5ftOGXYsnMC5ygCLkTKOBAAhzEsuDbG3E/wCw6KvxhjFiWcHCAU9YEmQEQ6ltViSuwVtn06ZQGySeP+sL8gIWCiwcWDCwqMQyG98TbE7WK4sB4V4AB3VIkHOZ69jCw/esD1LvQsTpnOwCmhnuHt9fpwSAMFmYqUB8gxVGQfjGSsE9+DSS7xl/uXyuNkw+jOaaVExomhukOwMxks2AyeTF5uXCrGr5ofOxbjBhP/f74xkbz7f20JIADljMBLDF2o/B+hSPY7gAhOv5IciNjYENxsBJblv8z0ZEtgaAn1XfJBsDqJ8NgM0KoMO18Jz5yfXz5CUCXDIfbDi0ibUKs2e+lzZ3nqxfbPBsyvQlDuDiejQMmITZiEgnCMUAhI3m/e8PpmOTpzDp4jtKgF6ueZcNFgsSGg42LeYHMyibdW4MCMBjxYr5WncP6aA67PnJGF94odBde91IXW+uVoXiTThlPvjBD3jBkuDvHUo/OlsBy2Rben7NJgHvjWktahCuwsFqbkmTJo11F19E1pmx0tDs8UJdoQoQ7tmzTwCgSQf1IV+UDyJF6ZqUamZ/Km0un+M2de45MyVwz1SBtUb5v4+QUFXq/vd7OjVEM2fOUtshRiRQOPCtUviFyxYoNkRaxdZDPnPUw4+E+hqxoIggZoJe7AoUNZoWXBmnCVt8b5YT+92hwGAj71/fHQRB3JYq5Kb0ute+wgvoFDTsUlsI/fysW785HSPD9ZUjKyQoXOqFy9bWgz7FLhYOeEw7zMmuXQ1uvyZ544tbvduagQTuJxvSDde+3KcMJoMZFhJAEMHq3AuIo1AgGbAo4gh/RigbGJaT3t4Cn0nrwL5WX4Xd96eqQn/LdachCLgQANQKAp5z7hwPhtas2ex5Mk5V3algz2/cs7q7ul2TaroAOkdqbIAY3hesJaTuJT6I3/TxWcW2WCalZ1JV3HmeuU9lsq2hwDmUrtpez0aVInNHi12Y6JdlzIoBB2AlNwsWbVk8TeyKhotST6q2Q3yPpQDGb9+I4oZkkDPKBVU9fZk0U/HcAXhIYQxZu+VlIQMWRN/j/tOPxYunSBk2Q/vXWgFzvVcqsgl1d3e4mlSqX/6/4gpp00Q//GFI8wx1doWEDtMmT5OQJClQtG/fNmndn5Tgtsvtrc/EEBUUZtwI7V2J3eQA5H2pWA3eRYvVsrgP5lUVffwzoozN+q+/2JBMyurSwhD03af4JT3F/100qsStfPwF95nPjXVf+JrS7YjK+ka5pTOD+9i65+sVDVLk3v6eRvfmdx5wS5fI9bK6273rd/a5D35oj3vv22donOXaU/rcja9vV52Fbe61r5/uejpL3X0/W681lwEgtEcGLWJALr/8Bh+4vnPnQffsmoMC24dVSHSl1tdSH9vRJReshfOXuo2bg+vin/95s/b1JvfO31Oa31/Var31udff0ej+6L173ZvumKdgalmVp3RJMTVC2vIZerdLFBvW4b7y71slZ9S4z/zrOCULKJMQukdJPlp1jlySrscEEMm1gJjby2c/GwRiFKgQQjCf4bPP2TZUAMKZSnwF4AAQAK4n+xYCK9s2MZz5UqsOB4AgXxBvi2xkmZRQ1nK24YkCeAJYIRxTlwN3bQRe3NyJDYEYNxmdUO5RM8Pqi9BXXKw4G4lB4DwHfBDvwbOIlyEYvz8AMpQ0vFg3aJs+AAjhLxmgcD/jN5nH4rjQ/gAIvEZot4xkjAsZAVkIuQ4wQTpb5BdzSwMAInNgxWCMyJnIocg0ABQsMACTfNaPwLlgocDCgcUGdzhAFHIfwOZrXwveKhDKU+YEYrtjzPQZeRfZNibSKiPnIDMTqwOwPBvolAAQmIv/Yz4rRi6TLKgcAY8JsqwEyF25rjbmfsXk58ZOWMo7Jo6iOaBZABCLn8nqjwYT9nO/P56x0Ye4PUyjmDl5odGyGA3Wp3gs+a5FwIYPpGwDJMAby7ppAATzMT6UkAnq/QEQYm1z4o79i4fWI1fLY3mrrY+AFzbV+KW376xaqaUkHGyOeBZaFvrJ2oi1JmyoPIPPLZjPxsXnbK5RdtesR2HWBUQZCIF/9JmNOZfYaMxtjqBhgssLC9u0ATzY7xjrJlfK8lEkrflY+ZIGH+n3aUfDlSdoPvtkzt7sVq0O34Xg1CBMxABk6tRabVpz5G9e7dPeIlAhSLe0HBGQ6VAbL6b9+AcDILe/7nqvjX9e7lLr12/VhrtC7Y51//H1IEAtmL9ALlvigUDRk09TXyH0p65uoiwM81Tjo8r95KcP+2D2TD9PDwC5+abLtaF3u5//4vE0MLHYgThIn34CQIixIasRoAErD6Blo6w3zEehKqeHOehJC6O5AOTSS85XgGuPm6b6K7T/yMOrfaayq6+5xAOqx3+9Vj7x8z2g2bxxj5s1p87dd+/jXpsOiCyFsSkyUBlr6WMAgtXEyMCYCdy4aPX19aoOxTgfMwQY26B0x4BAxMhdOxvSlqRzBWRqFKdAZXj6GtbNYQ9UCaJuVYKDjRt3aE0FYJcAkBBTM3bsKHfZ5fPcrx4k+UPncQOQ+vodAvZb1U65L154zz1ytBedLQDkumsmumd/td3tb1bMhQDIO97b6O74vQBAoFkCEjfc2uz+7lM7BJB7nV4jpSQe4X7rbZPdrx+vcJde3J0XgMQxIMRomHtWU1OHFEE/TAOQ7u6n3IJ5GQCCy+27393i/uqj+1X0NBQ+3LWr1L3xTfOkGR4pC6DSZysmpFQFD2fOoHI9AmaB+79/OllWHKUlrxdAkyUXAPLqVzdLgdbmrcTE7gEAZ8x4RN+1pi0gjBEPC8vyxPlmdUAQThEKEeKHCkBoD88O0q2a8RABGEVZnHEpvQmk/hgOALE+I5iTbcvqgHDeASQ4x4lxgKz2B4I4spkV/uPsJf4DRSLnH94IRigDEbCtDgjeJwjafMbfnM3HA0B4DiAEWYlnIVsiL+IhgxwCIIlpOADEv3uSivFGAWgARvgfmYBEQXyGzIdcAeBEyYlcwJzjxYKLFXORz00u7hPyF25kBK3Df453ZFwAGHVYkE2Yf5ShEM9gPSEXAkpYTzEho2C1AeABQkjqdDbQKQEgTAaTyOYwWNYDrrGKmaaJR+BlIWAZsaBy3G4s3dj/Z+894Ou6qqzx/Z5678XqVrMs995Lip1GCilMIEMbGDoMHwPDwH+oUwh8fHSGOtRJgYSEEBLHaXZsJ3biLnfZkixZltV7L+/91zrnnveOnp8sO8U4oJ1ffn565d5zzz333r32XnttK8uv5pwngIuAkWm7+QwvMC4c3hAmatAymbMf+PlrPbbA7REIcEHyAmMqjzbZmOyFdqHUpdkWqW6MXpi/+RteVMwoMJtgHO9gAITv8RzyXFDfnGlBbo/vEziY7JV5nxcVbxDGqNTAQiw2I+LveNESHJGWRwDEG62tYBHsIrLHxUgHoy6krhktcUYYeKNkKpI388DjoFIG98Fzx5QtMxv8Drm3TKdz3dnjsL9PLizTq/ytUUAxijZ33XWnkuxcsWIzQOSgOsZrN8SAq+nGA8sjzz/H6DrVKiJw48/CzfJOpKtxB4IxA0IHhwCDHP8HHnxKAQ+arZTDyGc2ZD3p9DNa3gs6EPtHMMp+tqFDWkB5Mg4pOeWmINtX3IrIdyc6N9PRLEGdSCQi5KxV6IDT+fzzu1XhNek473j7RtSLNMoedHNet2YxCmcTZBAnnjSkxx7fCprWUqXGFR0dBUDbJTt3VSgHVq8p/eA3Zo6DYzERc4IlM05K2JrfGaAVTKmJ3/G9DxqJv9jeI6NOQenaNQtU/4U/PLLFV7DL35GLT7OLoJkN4LwZo/IVzTj/NoWJTryt9MTjplHhaNmSWQpEsAeLbrYXojIPzH540JODdKuKg1W+Yuuly8tUjcdDv3tuXISd1KmREX8BuaE3dXS0jzsW7pdNFk2Rfh0iLIbmQ+nlwIJkznUCvSTr2Piax2Tmk/SweKwneL64HrMx1ngFmNpwbo8fr9F9XZwmfXZdDOlGNDv6T8qcG6pJNNKjSkoRtoMxg+ZvWunPWJgMiN0kkIAxNOT8wj9DTaKCnDHS38x5NUCTn5nz57K2w4yGycox+2TMzEN0lI7+03i+zXXDsbHOIzc3FVn8mQp8tLX1wCFB+JLHj3qgGFDcjJEiRztdq4MINHPso4MuX6Zv1eqlcOK2KAW2lavmy//+VocueZw+QYY+rcfKscfE+sGqn2rmv9hM7xRmQtygRGkD7WrMpl3p15BK8I1NQjXtyjPicGk4BjcygE5mEfk8IDAUnWNXw05KJSE5DffeHNm5D1lBZPZyvZ0q83omHnVPCAAoG2yRkHDQxZCJSHTWxKgXKnnI0DHL2IdtRcC5otJVBO4PA8N+eiS7oLNbut9cAO9JyHjEYHto1lrRAEe5VUI8BdI/oqUIw5zakvDIPhWEuP325VJfNwgZ5EZsyyOn6/bIf/5Xrtx3fxqyL868YcyjUKjzYHyQ8MBWIBaA8fL+Zug5vKelp9er+jxmE9mg1G70yWeGec7R12HQy9QomvoHS/jPd0h0HAOz7fw+t8VtmmfXRLUfZkMEBIahYE3YBV9y+/ydzXjgmAMp6ubY6CPY/gXfpz9lgoBmZ/b4+R5/w22aQCADgIHbMr81AcPJFMC4Dz53+T9fm2Pn7wJ9IHOcgQX3FzovwY4h8ByYGh8T2DRzN5kPZo7VjN+ef15f3A63yf/tc2G+z3EE24c5T8HW2cWuicv9vTcFACGqZEqJ6TKnv5dKW5FbSak8Rgtso3QcZfGIGIncjZHbR4RPh9KkDAMnfDJn/40GIAQedMqZpTAZiWBAIHDcgVkL+3OT5WAUn/NlwIe5OfBfUpU4b4G/49+B2yatyvBQSR0zOth2LYZ5n/u2602MLHKgIhlBIVE7QUywTMNE42IUhsdDIMK0Mc2AHANYA+fPjIHp7MCOq3yPWuq2rDPHxEgQ5QsZdTFGqsrHP54N7jAkSGCfAqerFlK29/3vQ4rWNXtODECk/8E/bdqYVFf1qWP8whc+pSJqX/saZN5gH/zgh5RzT4Wr57fsUQ6lcdBJp2BR92wUNLOmg84KpTzpCA7Cga6tbQHY1s7U8OB4pyq3AEoOsHanCHz58jmohYhUzg0fsOxNUIVGe6eq6nGe9FjpjC1cUIKH7XRFGWIUfN/+43gAJ4HbXaKcdmZLSO3atp0N+fxOA39Px8jQRhhhtxvNmRoNu97DfG47oHZ3bG7TfMc4iioLEaKdMfO7goJMgNr58tiftqnsgq3i1NejnTibzkMwNIBu5sbMmKdZKdIuADNaT2+XcgpTQc9ibQlpUKQ5sWYGXBg1vubmbkWXUnSurl5VeF9cUoDvx8kfH3lB9ZCgzZ1fBCc/S554/CU1t9nZqQAUEQCCWejR0ihRcHCOH6+V7Jw0WbykTPWgmDYtRVHKNj2hu8dnZk3DOtDZkOpqPyVKHaMF+M3c+ZsaOo6hM6e2YljgPLjgmK1YMV9ystJV0f0w6F2M0nOdUMygqrpOAVCa7fizHictUUvo2k4ar5e7eYHBPsQqTcfex1AirKoKvAfHeE4TEnFzgdkKV6Yz+QjGYoxy1DEOFcquRVnLCAfsIPrn2JQ/fzbR77ib9cb6D7OeCNrMvHm8wz6J3Kws1hfFAwDGKZB24MApnLcG31zYxea8pGzAxvG4ZXwqdQygk9m3RYtL0CQ0HlmyBjmCkHJri1UEgN9FR4f7FNx0Vsup1SDdSgFPv3kAQEC0873h8upFwffcTg2IGxLbHp/st/6qNa3Am2nitd4IDdEUsuEovd3l83OlYzBKKhvQzT45U6I69efpV5dIp7PdlpfqJB5ULNsGa6tkeEADixCAEU+MDgJ4u7skPrpI76Nf81AG+56UCEc6eQTXm+ninpYei6xEKs57GAI8bVJdU6vU6CLdiD7xd6OduH8OQhq1XPIL0NQTNSTNEIr4yY8fAb1pJigs+QBB+r41hn/dKFqnUdVMQ2c6eWPicmrK9If6OwUFbLiYirVdj6h7xXnn1/n51D9TMzA1A5PMwGUBIK+VpkTETKfRKB6ZiD0dW2ZMbMTH9/j3hbrLcjzBKED6pqNnzK4XsOcw8PPXemzB9sfoO+tWGJ1nRP7VAJCJxh+4Hsy2g2WnJtqviWCYeTLR7onet8diMkYTrctAwBLse/a4uG2eAxPN4PYJHkx0Jtg5NWMgwAtULmGGgkDNHof5PvmlpL+zoHcdEBudzrq6g8i86PxzYmIGChwHwFNGozHzFAtyANz2Jz7xMTixKQAgX1HfuPnmu+TI0SpVE0AzAGQBipZngWYVicmtrjmjHnZxcH47QXk4c6YNNQlDahw+J34CAOLFw5N1GozKk1pTiW7cjLiz27k+j2CMWwCEqk3JoFU1NoGrxs/huNAZu+3W9crRYuSfQInjtQvR+d3SklxEfhuQTRlUFJ/LBUBWrJiNrE6OvPjSQZyXptcMQJgdCsFCYmSbAIBywjwWRr+7kZNnt+suADTS5fLzM+XIoVo1V8aZLS3NU+9Hgg6186UKdJfXUdrb71wnQ8hyDSFCSweW64F1GYzYqmZ2cCiZnXGBQkUp17g4Ai0XGq/1qmL1OBTTs6cIzwEzWefOtaltUBGLIKjT7mCGX3LMrxaAmOXLdbdi2Xy1P9LAkpMScW5DQHPbhaL+wTc1AIlCNik/P13NUwfEH2pqNKCbCIDw3hIZ6cb1Hg9qbxmupwbZs/foawIg3B/n84ablmNdQQIa802Q3oR6KopAnMO/rQB/7e16DV0JAOTq5dPl5Sq34BYUFICEART17K0XV6Q/y8ixE4CU5qZJQhwon8f60EtdA4FLASAKXOGelZgYgfqEBDR7jMV12CCnT8UCbHh9AITbTU51I2tSCEnwQtSI/Ag8+4WgzqQju6eDC5cKQAyYnT17GPsuU80MTyBqGCiwYK6dqX+nZmBqBoLPwGUBIKZQ+2JkcFmnwXoNU4Ruhk1KDak1VHAgGGFROt9jUY5tLP6i2sJkxoJnUzBmf/dSAchrPbZg+2P6lfQdpiPpJJvC7IsBFZONP3BeLvT9iQBI4Dgm2kaw9ycDIBzfZMcZuF2TDSMlirQ7FvGRnsd1pB5sAaDy1QIQUuPWrbtV0YgYSaek6ssvb0I0WEfXo6J1X4nJAAi/M2vmClmyvFx+9UsQbmGp6cUqwEano7y8CEXo2RINx5WTEQotfmZGwsPdqvC14VyXclb7URBNo8Nrmrmx0LmvXz9YIyOiVV1IXm4mMoILUP/ULlu27vVRifhZTIymipBqYhcBs5aAZkdzmfV4210bEHGHkgyc3wIobtGx3bP7mMqIFBXlaAcVDjLpKw88+Cz2z6JrnanQTrBNqdDnx2QlbMqT3bCOD3x/RsUqKHYoHQbglJbmQBGtHJzyXUp9izQlU7hrCqpZbGwKjukwmGyHF7QpziHHP3/eDFA+U1U/h2HMC+f6xIkaOCx9mH8q8gyNczaoZrQE0euXXtS6i2Ho6zAfNR+5cLJ2bD8o11y7RA7uP6UyHfGJsUolqx71GC3NXQBqTaqJobFgxfnB3tO9NiJQ7LpIZaIIYJKSYh0w6lXd248cQfEbzP69aSzH97VcsD8LYANFfm5H1Vnkb9ZHenqarF+3UNHLdrykpVcYwTfG7/V2akfZ3iabvhnqFJsOGj041AgAACAASURBVKul1jrM0MT4musxMkpfT+ylYSzc6dGhsyJ+lG9oiiE+2hHXmz628Eh//Q7/TgF1iMYC8qzsNNXhnJk5Xe+iwZ9ec5qG1XC2A4D9nPoNqXNLlkxXYIPzzqzQ4cN6nrnWzXbNeLme7AyOOp5Gv0NuMoLm+2OeIZXpYDSf/zPTEgb5XvYVScDaGYVynRtjrYdQBcdaA+GD1tZmjFVfV14n8+CFwEGIdU7GDM1R/OdJPGHiDdVrzwunnRYaniBjQ3re1fvx0B6ljWm1PprH0yjZmQmgHhbLH/fpeXnXxz4ko/16Hiqqu+XmPFAWERlqgfLfKQD4DtyjFmfo+2Tl0RC5a2aeJGMNHARPlmvZgzVT3XBSnngKqWxYUkiWqk0axPy1NjnXB3omufhgVIbggMu5r2ANR0e7QAdLBW8+FnPTLccPnZXuPk0nc7uHZNTTpgIStbV1UCFahazVXHn4obNQB+xDVgVwJkyfO96DfNkQzJnLWU9c075mn14nY4MFwvoUvd9oFF/vHaeY5ZuwqRdTMzA1A0Fn4LIAENYWGJ79xcrwEmjYXdFZtMSCJ4IOUlhYiMP3jMKROTo+y1ggTXUEFm0FGr/PzDzrF4p0tnecTebAB37+Wo9tov2RWsS6iEuVkZ1s/JdyvG8EAGF2isCquNhf43Kp12bguEjFIwhh8RmLxUgR4/ogEKEFft9QsIJ1n6eCBAu5+B1mhWjm+9/97nLUIBXAIWpB1gNSH7B77hmGApuWgDUApAsqRDzG8lmxiFqnAAgtVpHyGtAE+CArKS4E3Wa66uvx6KPQXIQZALJ0yWw80EpUr4iXXzmEyGwG1KUgDdoH5ZYjp6FUVaQcTzr1dF7+DErORAAkKzND1XdkZoIjD3WnHTsOqfoSU8twKQCkvLwQmY085ZzRqafztf/AcSkG6KB8LR3ghoZmKHi1whmfqYAOMwUJCZE4Fp1lCQQgpHStW7tQ0XseeXSronsZu1QAsnLlHDVXlZWnZd8e3CRgrxaA3HLzOqUgtuPFA756EI4nKkpTZwIBCDNJGzcsQKNBFB3Brr9+FdZCpDz/7B5VUzMP9Tp5GBupUydOnAEdrkc5l2pbcOJtuxQAMu6H1h/l5eg/Uj4djilrfeikeVVR+kHUoVSe1M4+7dUCkFUrF2IN56KnyvO+BohvNgASFx+Fe0QxqHXsywKFM4gD0Oi4G4DKv9nL5uprZiuQmJREqWQvCpnP4P8GFYCwa19eLwASeF7dqEww1tffqa63ZKiekYrJrAmzpY1Yr0eOnERjPk2DeqMByJqlRRID8YtdJ9okIyEa9XNrxDMMgIHrpLFzWObNyJYhpJfPtPeLB5StFNCZhjI9MoKYyjmqASJYMA8RosefeBKK5GPihuM/gMDJmbNt0gDqWU5qlu6jgSxjQ2O/1DT0yhkohU0EQNjokQZNCdzzEmVGWQrur4NyuKJT1cgRgNCysl0SgUBRXm6e7N/tQg0d6KKvAYCY85KYWK0ESEhF3IVIq009nOg6nXp/agb+1mfgsgAQTjKVqNhYkM4go9Mf/OD4RoTUyzaNCPldo7NtTpCh2pjCLG4nUPmIaliGPsM6gsDiLm6LEmemuDuYetZkDnywz1/LsV1of1RYYobHZAQmywyoB88kFLLABX+5MyBGZpksEQJIqmdQ8YHSciwMpwABlUQuZMHGbGh3pgjNptgFfp8qY2y0xEwIgaoBxwS9BB9cY0aJjFHbf//3UBQzVqjvf/SjydB7BxcZG924cRSKIVBKcoL6BCB07re9MIC1TDWlEPn8/7ca/RlG4Jgfl499JEo+9c9nEd0NlZXLVyEa3AB5V10/QgBSXlYE9Y189eCtqamHgxGLiF0TaltmKgeS9KmW1g70KdC0q3R0Xt718lFIViaCHhSrorF0SBLQeZlAgfUi7e3dchQN8g4d0vuJjGQ/D/2wplNtHN7xjq8XMrxRKmvCegc6OHywqjoHyMU+j27mtnITZVBp5Phv3LBU1avQ8WYtBPfF4vRNT72othMWFqEkY+dChYlZBkrVchzbdxxUfUpM0a9dq0HQFkhv4HijI3T9QXJKvFx19WJkGSpVwbSROyWwMb0lbEBjsiK2RHAfxANYE0N7x9s3KKDG8Q+hRmTTppeVhC+tGI43swbM+LBmh9fkbmSAViyfgTmLBUUqTn13+/YjykG192uv6clkiCf63H8/DM7x01Q6ih6k414HSiCoWlxDYWFuRO7L1HyzdoX0OMr9HoAUrzGTrTD/jiLrER6uC6t5bumYl80ogKM1E+D+OBpMVvoke0k9NMZzlwDZVlpSoi7sp52FmojpUm7XjJg5otSwfU4ioLhGs5I0PrldJtPYm8YYM3I0tzvUL1TgfJiQGI1sFh3THFVoT1pgJKLhFQdP+upnzLrjMaagGagxHnc8wMq07CQ8W3oBTHVdRmFRgfr35EmnGxhel5VBOgfWjD4ftiwwr131fpOJnPs2r66/EGfd+d/V/WwCr013iJWtQibEnKf0jCTUCpWq7N3xY6cRCGjBudK1W8zYMTs05tQvMGsSat0c0bZP7dYz6AhBkIYJeV1aiIdy1NoSopJlwUadDcFdQ5Ii2OSvUJ0bZklXolNa+sgZVR92CA0J01GUnw1J6gJXg2zD36cO1SkAPjKErE5ChMxZmA5xAhTuuzOkvU+vlYLceDmGh3NbS6+kQ2gjHsCmtTdS/uML35N41F9FIKPT1zsmnT3D8iTqp6JD43BuIqUPEtdd6Amixow+STQvsh5lM+KktAznrbkffUDOQu66F11bkiQiXlPshjRWw/xHQ1I4Xx8bCumHUciuDfdZ9EaiaZqpXm9mjQ6i2aQLtUHqPexv0NWHTBVoeUvy1bXCjIi9DpyNTv0zNQNTM+DMwGUDIIwm09kMlG8NPBOUIaPmdDApVtP3g78JRuf6+McFjY90PwsqI01k9JcIPj76UZH//u/x35rMgQ/2+Ws5tgvtj8I1HKtRWfprACA8JhatB+tezrkgCAjsQBp4HoPNGbNFVMKisZjebkQU+H0WiHMMpnlS4PaZRSkvT8U2wOeDEcx+97v3+fqF2N/fu9cNh0w/vGNiE5XDnZUVIyeO0+kbH93mdziWu/9uurywNUo79K06Wv/373wPoneRKApvV43QzjV2wJHQjv20zGTw+vtQAJ0I+lU7FJ/0k/MtN65VPHS6BHXs/wEHn0XQLFqngtXRY1Wq5wTNpwhEBxUyk3osGIzLODVUfdFO7T33XK9qH5jlOIGMwjxkZPjQPQ5J1717j6uMiynU9aAPhnkg8/cKWGSnw7GrV5Fi0ihuvGG1AkOkjbC7Oh179go5cPCUcprmzC5U26BylaGSBQIGvyKY3/Hu7dJ0jAULZ8oyFNf/4eFnfCpSfF9ROwL0EAmAbDBjHM/kFERsgWKTk+OQsShUKlC6n0cIwOA5iQD1ho41HVcqXBGg8PsEIZxHjptF5rt2VSrgEcwmAxVBfzTBm4FFx2a+9L8WzQZ/8TjiwLenpcFB4rFFRITgvUg1RxwvAQnBagz6vzBjQmMGiTRAShATtHBt8fvsxm6a9RnH1gP54vF0Ir2u7K7hVKpidwpuy2MuSjU+qr8BFCkFMX1+6TybgmOTkUhO9jd3ZHO+rCzoVDpmHMUm1CzZ+yRlauEi0BsRgWfDxrMN7aonSzOuL6rEnTsHXXbLqCxmMl22EALPbw+jIzB+x/Q9MT1Tevv7UIcA7W5YbV2Vrx6E22DGlDbmOPZ8Hery990wu7cbfSog6VDM/Cpyun8LTVHE0JjPWCzoZATF06YlKSoe6YMoIUKtEvpmgKrYgCxkI465rZ33FL2NQUsWKAS0Qd84RvXnbvQDIc1Oveaa8miQWQoZ6ZT0SClAfdP6ZRkyMztckmJDpAz9aGjDw6CEOhtLRHH3qNOzx4PAiDL0zDEWiX4nY716372h/RIer89xVBg6ssG6h3pkDBRU2omTbVJXWSuNUL7KxDk4CeGMZEqZ19bI4ZNNCATU+LKtgMwSEaKpZDmggxUVM4DilYpD7bjH6mNKTOzD9TAqx462SlikBl2x4UnylltnQb66HhnoY5JXpMfa2NCNc6bvpS4UztNGvFE4H3psI+g14xnSRx2Be05mwTmVEamHsspUobqalimbmoHzZuCyARCzZ1KW2AGSqkemUJwBWSogfeADOho9kRFUmAYzfE2gYRufDwQDNv0m2LZIvSE9K5ji0qsBIK/l2CbbHxsZsTOquvFdoLDZjGGy7QXOx+XOgHD/BH+k11E/3DQipO44m0Qa2tSFrtVgY2YTH7Me+NpuBBTs+wQhbIzEgn8TEGQWhZmRmprbMdeIuOGDF6HtywJDZgI2b+4FsB1TY6YU3if+KRLNgcJAf9A1FwQg5Mffdutb4Li/Il+/d6fMLIdjhuc5/eCenjg0f1oq9/22Tjnxa9YukIcehsoA7La33qFqPY4dr8NDtFUpLvkj0ex6rJVn2JzPAJDQEO3EEPQYGVo6LkXTC9AfpBDSk4fhYGku/qUAkDvvuBrHN4q+ORVKhpVmOOZ8fSEAYs6bcSTp7DMrkpMzDQXtbY7i1lkFAkwm4q23rVWFvIcOn3pVAGQZOq8vWDBTXnn5EIDPad/SuRQAsmr1cgRH0pQT1909oDqdb0f9xqpVs1XNBjuNd0C++MQJfe4CLTs7WUkanzypi/aD2esFQCIjQ7E+9BjoYPN/His7neuaHRec0Gist0EFMkj36usbD4oGByn3PAIAFY3vajUnAgFmRdiMkdtig8ve3kEFGJlRIyioBhhjMfygk3EYcsLI/Nfupu5C52zaLF6MjlXg5p05LVODGguAsGEiM3fs+G5uctwn1zzBEcfWBVUxzjuvCY57APVPUZDMNXUeIwhEj456IargByCqXmNpKa6NMXn8T+DewlhDYstU/7UAkAgADloSsj3GziGjSAoZKZxJVOzCvFehZqQfa4HCBa3Otc3vXwoAWbW6UM6d6ZfEuCj56mcWSV3bqGQnh8qNS3UW4dIASLeMDeD+OZYt/RFHJSxW0xwjQzUg6BvplzEiKVhHj0eS4rmekCnZUyX93aHI/CbKUw/dJz948BXcA/LUfeUQsi3nzg37AAjPvxtgLX96rJTPSUIWeRjPh27UT9XLd759Gr5Iug+AhGPbixanQ70uF/fmrZKUrkGMASDXXz8XKmUduM7bLghAyua/BDpoKDKRpQhmlWNMh9RzxDYqQbKuUMWBcIjmkuCzhUEwtgpwMO+4370Z/qAfxmCzo/49bsg8Jvp7gb3bLsdx0W8kVTtQapjBSLJjVBuuACNbg4Fxjps+K8vX+D+DqGTZUJiGdbqTSQeTKcFgJvujcH/cFv0C+h2sXSV7x/QYYRCe+3XK43wj4u2Uc8tSqEokX+34GltVUESH73FM3OZkY7occ36hfVx2APKXPuCp/U/NwEQzcC3QMYuS6aCw6Hj//kO+KGMglcb+mwCAzvSSxQtV9PXEiUr02tAOH50/0kJot9x6tYqwMxJHZRvy5utqzyqqQR1oMlWgZDFKS6OzZWhIjLSHUR0JRnqN7cjGoBh2DqRxCZYK8nVPBjpppGuxW/bOnTrD4jePkixlxJsyq8Y0uHUyOaAu3XLzWuVQ/uJXfo3rhHhNyWA02IyBx27GaeRNOTe+viP4vnLgQb9gtNiAKlI1srLS4DTMUM70Y4/tGNdng/uxi9IDMyDcB/e9ceNSyc7KgENQg+yDrst5//sRyYD95je/wkPOXzzL99ifIDdXO0o0UisofztvfhnO90ls5yycYyNv6s8KqdkJyKbwPR4z/0/EOSTtad8+f42FPet8PREdKzCbkQgnkt9NSNBPQ9Ye6H3xPQoLDCsnnMZ/zeteUPMYRR9DBJu1DabwmNuy9+3Llljnn4XPc+YUKBUuOq1ct00o5N+zRztNxYh6kzIXDwUs0pg4979/aAu+pykoPFc2fUol5mB2tmkGVESoGBRohWzcBCMti46asUhH4tcNChFpTFxzBCp8TbDE69RILTM7Q5DE8+kGpSkEQIzrdwyZlerqZjh03QqQgZvj2z7nYflyNDSyrBJPdVOLZF9nPL4+p4kV17sBzyYD0tIG78Ex0syGx/QasjvEm3m3ASyL5sftB70qaPY54/3CmE+aG+fZ/M5tSfDy3NFSUv1Sv5ERzIBpkMf7yMhoBMAIIvbIXjY0nFNqa9u36XkfGvKDazdAAOfPmBfXRXR0GPpFTYfQy17UfIzK9MIkyD6HyjvvuVGSE9CbJj5crpuRKm0encFIAxXPO+jv+aLOM5zyVg/vZ2MSEfUUVNV+Cs/rEfGG34Lj1lRHfcTMuBBcOxlbvNs39ANkkhaKd7hXQof0tzxDWA9OTdV/fB2UhuhE6UZfkRd2HMEa7pS2ZmSLUNtDc8t0KZ8NelZZDIDHGfRiqkDAcp64w/UYPaAdhrn02KMQOUpI0pS72+65DceOOQX1jffKcGRS6+vRc8kFSiz6tOw7MIQsdRju6xCoQHZxpH2TlJQvlwYUxEfj/rZoQapaM6RlmfoQZuHpoBNw2Eankc7oJz+p2QBs3vdmMzYIpBgQHe3A/ht0jtlPK1D2n8dIB5oU7EDH+7UcPx1/Bhmprs7bD0sBOAbbKEq0aZN+JxCcsOUQa0MJXIAl5a1vpYql3iaD2GxGyCaLFCSy4irjtk+wwaA7WRpsA5EBNqPpecLzy6A854O1rGy+TXBBkEbhJWMMmhKUMP7F37D/nU+TAV8iC4StCHibYoNDtqCYqN/da5nP1/O3UwDk9ZzNqW29KWcgA3eDjWyXCiNf+qGH2f1bP9yC3VBMw0B+Tqd0+vR8KUT4xIOH3N69FYpnH4XCZBrBh3GkQ6C7P6MsT9V0tLa24XtDcqauWalKkYKSBdUkRnSbm9uUkhKLx6dPx10LQ4mnuhU6c5PCxAdZBP7n31Tj6UEzQjr4undCvAIfw+D+P/ww7mgwAo5ly2YqOlEm6Fx0/umQsOs5tfUrK+sUqCAFjJaSmqQaHbKG4sEH9F2ZTlOIE/knuLD7chjgYYBIYL2G/blfDtYrd915DaKR7bjpHlfjtxv92c5+sFqV4qJc9KiYg2xRsxRg/o1DyLH+t8OrjIr0O2EmUh4d5W+0lgSu/4rls7SELYDK1q1atWA8nUkv6WDZFL5v9ktqzMyybAgFnAHIIXA5n35ntmOyFrFoKkcJWJ250JQomunp0oFMg/13Z6e/x4s9Tr3OzlcXQ/WvHrwyG2xqZ8xWxFJ/+xa7doKHwHE3Rkfb7KOruwN1MtcpMNKCmiCqsVFS+BT6yTBzRPOMasfNVlbjHBqH3AYr73//+9V3H3/8cdV12phbZXMQfW7UNCnSCc3aouPe26ud1QinFogKcCtRIN/c1IrxDKvrjtkczjfHznlWx4Xszxic+l70r0lJYV1DCLrV7/YBubg43bQxmalax9ic0lCwxgUAnKZFpGDZx+p2FKhs4Dc6oJ15+1xxu3Hork6zrxuWbASeU9K27F45hl6p5gCy2bZFIUtm+sTw/WlZ+lhCwyCmgPmgkaqVgflugbRvf++wohBSvvqpp1Gk6RiEbtUrYiBe3+XlyaAjhmKdtyFYUiuxcXq/G9evkOUryyQ1MUyaGmplRrZWeFk4u1SiHFAU4fUHA1oAtMIiGySv/F+RAfkq1ss6gApkLWIdehYApoTOFe/oL7EuoSrCMUDha8zZButhcDvT84Z6szBTR4P7CI10rZPoj9TQ0iPPvXRCjh7fh2L2BvF0zZLugRZVEzUT9UzFZbEACf2gSbE/E6iBYeh67GCuMFeuhI45SoOo8Xjne+dKZEISjjlesvKyZG5cq+SnpkvXwKgcBxg5UAPpZKyz7rYWufeHP5aF8+fIsTPagxzpa5acjBjQAeNwf69TQKSubkTVPv75z77pVs4l5d7ZLodOOmnik1GS/b++cl7dcIPIr38t6JN1fq+tC42Sx0xWQjCBoFd7dARDBQUiP/iBzlwEa0T9jneIsA6ZSpoEAcGM4IhNiGk8bwQcBCQ//7nIb3+rfx+ggK6+S8BK0R12mGeW5dOf1iquZGYSxPA9djFHGzHVa4wNlfk/AQbrY41qJ/dls35YH3wSpZ3mc4INApIvflEDGm6LDaGDlTO82rl8vX83BUBe7xmd2t6bagbeizue6bnx8ssVqqt3bx+dp4sDIIkIYa1bvwqZhj1wbLy+oudgAIRUk2VweEmTIVhJTU0BEOmEHGub5OZNU45SOGg8jGKHK2ld9BTB3aMPDh6pKIxOs7ibClkECSzKPFVVpz7fcM0qBU7OQomKNAs6gkNo9jUTcpcLFhTDufEoZ/3QoRpw+AfkphtXqmJw8uHp7NNRYjSZgImOUAuUaPbtP4qCUE3Bej0BSG5uhqxcMU/VUTzy6Bafw3+xAITNFLPRHK8KdSZHj9agX87NlwxAUjF/125Yqeo7WIuiCmSdUOSrASCco1UrS9EPohqOLQva0fkZmQwDLOj8MtMTB9qKyWC0oDEas2Ds6UIz/5oLyACEiahbtnN7uQEIx0ixgRkz8rGOWfvkVcd2DgXQL+08LJHh2hG0M2FvFAAh7bGoKF81hwyDk7x79xG1toxpGpkGY5SmjkL0n0YnNiNjGtY8skhonkgwyKaa7CNB1Ss3OoEz+zAI4PBmAyBJiVGgG+WhMekwAFk37hc6JRUIQOLgTDOz0wRp7zEUXA8PI6gBYLxr1zFEi+tA5hsPQFavzoIz3475GBkHQNYtXyg33bRQuqgqNdQoZTk6qzUxABkF+PgXgJBmGemFB+5NUVkNG4B4Q+ZCIeuXAD8GgDQCgLCGJRnnLtwCIKi3cwMoeHGM/ewP0ol734iM4Z7nwvt/96n/kcT4EImNngZwFIPeNRW4RgclKQ71MsnICCOzWzIjXqlmVRyrxD5ZCzYmcdGZ4ka9Hbux93WOyVvvWiDh0bESh4zkslVFcmN2HUAR59UtHV0D8sgON9ZRiNTVnJR7f/oL+fQ/v032Ho7DM2VEToG6OdyPPvUAgKUzmlT/kB//+FF5z3vGxgEQs2bpKDOD8FMkh+jYkoHLbAIzJoyc06llpJ6RcFKZmGVg5oCYmfQtRtENxYd/kyIUGNlnRJ0y/0btkXQi0nZI5WEE3sQj6CSb73G/pAxxe6QkBUkKq0N417t0LzPS6jdv9l2KF3zBY/vIRzRoIRDguKFboYz75SXM4+O/jLfwds3jD3Zs9o7ogJv4DOcuGAAhHZvAgCUCNn3b3g4p4vwO/2cNsjHGLila86UvBW/tQJodASUBBrcfLLvDOMaGDSL/9V+6wTbn74c/1GCUQIXnnxkxZjYookSARnDKxsg8bzz3rBf+7Gd15oP11jzfnEe+vlJtCoBcqWdmalxv6AysXLkSUYlih2feDzncTXhYGfpDkGhywGiM83fdxmtBvclFZOQFlVo3Kj8skqWRksVCxULI1aalgZqBKOO0aRkAGODxI3vRhUJqctebm9vlFCRSU1AkzD4aTaiX6EZmg0XapBixyJfOahs6l7PxnW3XbVwN9ZVUeW7LTlmNCHAdir1P15xF48FZqlP388/vQ2Gslhk1lo6xkHZTVa3v8PPmFcss9B85AHWjiooTvgwHC3VpdCS9VhGSOX5GRQMddgNo+DsCF9MHgQBjBcBDPopVT1U1gK6k6Th2tsN2pAMpT/wtO4izKJqqWSYjkJ/vz2qQQsMifGMul478coycywXzS1QjPTYVPFV11jcG7tc4yyaSzffsY7PHZmg0HCNrMggw8nJTVGQ9FNkQ7cwOKkeY/5IexSxXJ2oZLsbsrE/gHAX+3u59MS7i7jSgDqRgBQUr2Oj5imh+1SV7G/Y+bHCUjEj+mjWzHTAbroqgH374OdW7gtbbiwadRjEONR7G/LUjnnER/rJS3eTJFHGbf/leIjysxUvnwjFKwv4Qde7uQQYGYBz1DdGOXDIbMwYaG2raFChT+G3OObMGBKIRkSGq7w7vCTZobG3lNt3qfNr9W0CIGp/tQUaLxvkZ6R/fCZyZGXNd8Ttm3Y1v2BkiQx4N4uzzxY7ege+FASixfoxmspA3XD9fZRQZRtGBBTjHCGKEIvJPb24YgYcYADYet2cM58dRycrLL0KRdicyoyNKSGLr1oMqY9oFJzcxMVKWLs+Tp5/R94yxMQ2caVEAEvEAoNML8+S2W26SOARSouG5jnRVyOySefo7zmU5f2EMFKO6JaLgE+IZSZeBth9joqKRWUBWt1vXULkjYiQy+U5kR74LCleJei8s6cMYOyQyh6E0E7EeY+7G8QFkeH4i3pD7AJbAbWmfL964z4grtBXZE2TTQkGJdA3jPIQiK5wjv3voJhSdh6HWrlLmzaqXj3ysQj703quQZWiS0vI0mbsgFsGgOvnQhw7jeEeVg93ZFSL/8eWZ8scH4xA8cMttd3bJvagdSUpCo1V2UGcnei8U/07cKp4mHCsk18LW/LO0v/RPsrViujQjU9eFING2PXVoJtkHoNMmXR27UFcwAtGcufKjH505T7aXTjZ7ojGL8O1v6wj+rbcKGinqqDhvxXTA2U6AiqJUFqWD/JvfaDXJf/1X1odpJ5QOK5saU9LfGB1WCrX86Ec6K8DtMXpO0PCd72iHllQeZmT4PQIh0oboyBMYfOELAtqspjIFYwnQ2aaD/H/+D/rCVPjHy9/y/2DA5c47RR54QDvbPDaWzLBmg2Mj8KAz/c1vajDE79DxPnVKcK4EfV3OB1j+o/W/Ir2NmYVAapKhPr3nPRr0cJ8EdcxoEMBwvMzMcOxUyrQpXKR08Xd8j/MUaGwLQDDBueWcTWY8NlKpXnlFhJmkp5/WoJPjIrDkWiCI4f6YBeF54z527NAAh9kTjpX/M7ODxLI6l1eiTQGQK/GsTI3pDZsBAoTrr79ePZDJOX/llX1Qd/JLaV7U0hiVqgAAIABJREFUjsEjZzE47dZbr0MmIRmiBo+ph79xtulMMPpdXFyAqBX7gfRIPZRoxgA2aMuXzwVdKgFOmktFX8lpJ0+dvPsI8NlnzCjCA3NYas+cRXfmLmQt+rGt6cpxfgJgh8bfsAbkbXfdoCgSzOREq+J1rVrUjCwGI5mM7hujhCwdk+loIrhoYZnPWaRTeRhSvVVwyumAsdeFbbYTNOw0NePnpgaCr4NlMAIBxdvvvkFlgH77v0/4gIJxaO3vpkBa9y03rVHF8J2YO3ZlZy+VM6CI7NuvAdL4uobzQaP9+eLFM2RGaYHaXgNUdA4drlbzYjvQgXUm9md01Oi4UiXKZDJi8ZoO6wBABqPsfBKzaWH92Xb996Ua1pUZ8/lNAcdTbOy5so/T3qXHo+ckEIDY3xnXpPA8T2JyABJ4iAS1lI9ml+u580vldw9AVcSntEYnQYMR09TNDceZVD9tem3SopCpMJZKjwNmN/SjvPK73v0OOIct8szmHT66lF1jkp7hV8ky1D86+4x+G4uP13QrKnTREkCxMcbso7HoGIadSWeMUDU5pM8xY8msFUHPAORl29C1vhevI5zaFf6WVLPBnvHXEq9TA0DGy/VGBa3Vsa8rAzbHQvz9fJyp0+NHfQ5FBZYvLVP3gC6MrwN9Z7h64lA/RDA1NABaGgDzGNZqFOoVPGMjPjWnBKhKmbWXkJSpVPk8uGewySZVt5qbexAd1zS7sDD0RRn1K66FufV5jEkckRuuL8ArlySDVrioRMv3ukd0EKQIfUwWr64Xd+6vxdP6XuADKK2gseCoB/UVIXrOPXDYwwvfJ/1nPwuQooFoTPIhccX/X3n2metk564yAKNw5Yy9+90/RUAHa7X3y1hYACux8H5Dj4t3DIGbzo/jnpsj4YkA/uHfVAIev/7N38EBjZG1q5tl0ZLfyyMPfkkyUzPlSNVx3HePyrqr/iS//J9lcBY7IdUcjqL0HvnFr6vlW9/OkF/8MkWOHz0iH/5IltTWzJLczDgpLI2Vm244I2uvel4qt39d8iHXG7H6EzLw/CclOgUNqWDbdm8FEImVnhH0HoEU8GH0kbn3G7+Uz/xrOcBIsVLLIi2L9146/XQsH35YO9x0aklN+tjHdIbAAAlSixgBpwM6D7jnjju0YA0dVUbcGcmns02nnhF2Q2uiM0tQ8QjK+7hdCsJwn4zkc3umWJpOK6PxbNj8mc9oR5YZB4h7qf0Q5Dz0UPBicjrBBA+8nLk/btPUS/zxjxo4BCuQDkbBIuBi3QUVTjkO0qCY9SGtiWxbitmsQCkXazQms4kACOlUpoCbGR8CEIIN0plIkeOcEuQQSPzqVzoLZIwZJGZQuG1mMALtllv0eVy/XvDs0Z9y+zwnFstTvU/gRXBEsMcxfRlL+hvf0KCLNUMcA887wRnXPulbRsCJ+yBwIeDkPrl+WPPylrfoNhhXok0BkCvxrEyN6Q2ZAdZ50JmhI3kS5MnDcEKHobJyyeYAENZa3HLLdWp7dXX1UGg74XOSWGA9a1YxbhpocgY52kgUzsahGLukdDpuOiiSRCScHY2PoA6jsQl1A7jz0AkKd+Qg6TD5la9QMIoC0PVrV+AmewpOgXaWCEBojPgbB6uoKA/dfTVnng5bvFM4bo6RAIQR0Ttuv1o1DmwFh59d1smnNwW1byQAufEGdNiEY/Lkph0XBCAREaFQz1qhCqLZNfzwkSo1l8YuBYBQweyG61eCHnUM571+nJN3IQBCZzoFogGUo2V0l5x5Aose/E+nk4X8VMwyUfSU5Gg8xKDQc9zhDVzqwvorACDmkMdwXd399o3yxJ9fhIKY/xp7PQHIe//hXVBpawQA2f6GAxDlHFj9cwjqWPdDIEJQwsaGrLtgHU8n1kRfH2WaR3HsY9LROr52540GIBxrNHqkFBZngm4CJTMAoLpqfU8geA4FeDHGz/W9RANcG4BkTCtQ7/Fau//+J6WoJBX3qDGINdTh3kERjeAAZGC0U9asiFH3k/JZRZKGurSYCJekhGo5YgKQpXeCkB8G2lfDvyGftIYjCApA+gBAvAAge460yCGE+9//jz8ByEdPmqYv43xMl4OVD8v1N9wvO7Yvk9bGDbIMtWsFZV+Bx9sgYx3/gpNWipIOiAagaaPXVSMjrm/g/KyQn/4kX259S7/MKP+VPP/kvSgmjwHdpUWK53xN/vD7ebJ3/wxInmPOUBN4uKIZdTo18qc/noGk7xxkh5z5G4uT3JQOlQH95D/fIh/+p6/Jj7//L/LWGdMkY8OnxgGQnfu2SAT6jdDSshfLe7/ygDz85FaAnHXIWpxRFNIcoIXq6mO4n1SrugI63u98p46A20bnlQ49HXuWT7EgugS4iwCEAILgwqhJElgwc0Bn1MjO07llDQIVH/l9Y9wuQc53v6udYwIQ1hiwdoLjsRW5KJdPYHTzzcEdf2YUqOREWhL3TZBE5/gXv9Dg4W1v0yAk0IIBEP6OgIeZHWaEbCNoYFaBc3Wh1gvmNxMBEDrx3AaPn9Q3fo9ZBYINZoQ4TwRiBAM8BjtWY/qGMftgy/+bfRIMfu1rkK+G6pkRHGCGiRkt+3gMrY4AiJkOZsCYCSNwJKD4wx90E22CO7TdUYXvnEcCQ2BXRbkjyGHJHOtF+B4zYCx8N+qx58/4X/adKQDyl53/qb1fhhlgYesNzGWyhRac9SeffBqOJJwCFDWqsObFmqWgY37CwvL8/Bxc5MtUTwE6o5Ry1VFnt6JgkVLFgnM60kcOn0DqvQEPsT68r3nZJrJLnropMmWixI5yp6Kx11rsg93Ru7o0tcREvhm1NcoqLF6PBk+ZZiKnpB7RkU8DV3/mzAJ1zPVnGnFD3T2udoIUGWOZJJ/Czp6F/qBjpL3QhsCRN1FSgi+7cJifNyE3bOop6OAbygvfW79uMagWUbjJ4+7q9CMIRrsi+Fq/bqFy6LdtOwBnQDsvxkJD0CQQ1BAav+tCPwHfZ0bfG2+sXTMPcpAZ0P+vRv0LQkOW2SpbzMqws3QSMhqs3aBaGZvOkVLV062j3B1OETiPyc46mHkm0JlRmoVzpJs+qrFZKkfBsg0TZScCsxoT0aa4j4lrRHSx8YUs2G8Di9HN7yeqjQncPuWMO1HYPBe0Pp6/PehMf7be6YUB5SWax6NpSeOzWFhX6NdBS032ZyIM9YpiEXlQehuDwlQ0mhSmpSdLNLInR3Buay1i9TJ6DtwHaDfGnqJXActHh1vKCdPYX8Q0qjTr3VCc+DmFGVivQwuzmvfZMtSJ1jjNeoJAEppSRqj/6VRkgFbZ1UU6HlSc+tDxG6CkpUWrZjFDYq4VZkXaSWiH2aIKvoMIuP/Yczfi0hyLxHh97dMSIGm7cmW5CkhEhfoFCQaRXaBFGU4Ujy9cnxfW/adgXmlUr4uO068p0tCMerUsFAiYzNBjf9yN7OwwjgUZFq+/YH9UWlADpO+rgDvyX1/dKG243eLWKFADltiRNnnv5/5H0dvad39O4kbgLeGe5MnKlki3BmtjgwjQlLxLGl7+qPx8E+6LyLouKoyV2/4eBRFhTeKt/6S4RpFdSHpE3El/lNqj75XfP46MTdcQsgS/RWYH9XiVn5S48HiJxJxEJmI9cY7itog3YhOKdD8IuusriKw/j6zVL2XsLEQ2oo5KTPZXpKHiP1A/kiBt/R3y2DMN0ohMcnt7n1Tsa5a6011oOpgO+hrWb0KdJMYO4f43KqvWhMt/fLVGrkdH+FtuuVY+/LEvy8nd/ylFQ3reQyhMkQuPHPbyi3+WyO4WKf8AsuZRpIfp82XkePma64YRcDqpzHjwby5BRtvpvJI2xQwAo96MxvM1KUwEC2zibEfoeTkwy+HoJajIOesC+BtTY6FHoH/L/RoAQprTdWiHxUi6nbFgvca+fbpugVShQKPTTAoTnWFb5YvZEzrzdOrpyAdaMABCAMW2CWyvYDII5ncEWMx+UMHKHN/5W/W/MxEAYRaFymP83z5OqmMRfJHm9f3v6xqMiQAIQRkBQKBRQYsAhFkt+7zY3+P5JdBibQnPM4EH60AIBllDQkBHAMP3OT5+hxkaAsRViOnx9kdaHAETwR4zK8x6kIa3BvieYOZKtCkAciWelakxvW4zcBNCBXScSbcivegoIukdnU7zsdcJgJDWQTWqlSsX4eEAfjOkUWshrzswMKhoGQQPpPvQQTEOxqUAkNKSQkXJOn36DMBLs6JW6IeUE7WcBICwDwej+QQ4tafP4YGhycB0vmxH53IAENbBbNywXLZs3QPQ1KXqMuyCYQNs3vH26xVV6+E/PA+Z3Gw11pLiPFXTcrCiEtSI0+MASF5eCmgIJcppYq0Mo9NqzuH1HDhQqebNNtJn2OGalJRkZDYoLdvR0asUqNrQkE8VI8PpMeOxFY4mAiCk4F17zVxV5GrsbwWAcH2tWzdPgQM2auT8EnCnpyXi/I7KZgU46YS+egDy9++6QynMUXWLjjtpjTU1Z5BZjL+iAEi/abGN4+VaiQqNxP0nXDWBjIlhvVAY1hdkWzuhHgbqFh1PShyregMcE9dhF4qaz7NXAUCWog/KycoGyONqqhnt1QCQk1VQvIpPVJmmvr4edS975eVTKrjS2z2E67Fb2ts0tS0QgHzzXq0wSCzXCucoAjUZn//qt5RT3brrK5Lg0YpZgQDEVfwueebR98iOA8nyhbtY1I4JSj8oYRk/Q63FPeIaWiqu7C/q2r1WVAGPkH4VJe2jHwSoGJOf/PRuNDQMkwUlSXLTNaRxYa7jnhVXFLhHw7+V+x/5LrIGW6CY9msFQEKjKiQm56tStxdenxf9deL6ZdfufgRcxuR/Htwt6ZlRULhDD5rOc/Kz3+yS1DR2o+d91IVgRSQcxAHJTcuU++77nKzd8En5zS8+KVGDCXJ1Sayk4H4UCEBm/uNjcvrI3bJs5UkAmnBJL4mSxQsy4QSfgmM/iIaw+0A58qhMA8Xh2BPs3nv9tR0sGKdDyuJjA0DosLLI2ralS7WSlnHQSdshhYcZkUCHmNtjpsMAEKs1jw8oWaWAyvkPBkCYFeC6DmR1EkBxLIzeM6MRaMEACAEQC6tZa0FAZBvHwmg/Mz7BmhsHbn8iAMLxBqtLIdAiACTFivU3P0a5Euts7JoKAkLWuhBo8fwEGrMVBIqMgVLSN5gRUBDMMcvB16wDYUZnzx5BTy9NvWJGg2DDzCn/JnBavlwDFAI1Ag2eM84F1wXPI0HUCy8E3+9f+t0pAPKXPgNT+39DZoAF5itwd6TjyAzDU0+9gFoLUwD82rIe9oApAUqqVVZWpioOP3xYF1az4zZN1YU4EddQdEY3Dj+jnqb41BSOaiUq/bsRR/t/9qwyycmaJsfQl4T1C3zwR0ba8qqM1PYr2V1aDzofG2f5LTetVQ47nejfPajldLl/dnKmzcLdy2Q42nC36uATDcZjISdZb09nW7LxVDMZkKrqSjiSugbGllM1kXMe20QRe2YLbr11vdLRZ60K6WBUAtuz94QCDCZbctuta9S4lSIYqG50zOjsEGDs21cJZy4BhZdavnfu3CKk+3PBTT+DY+hB7Ys+DkbfKStKo0PMrAYzHOTwsz6H/H06e6RUsaA9MBtg/z2uBgahPQNMWEBt9z8pn5mNhwwkSqGiRFMdq50nRrBsw0T1G2ZN6G1cwnpVe9U22e8C9x34t8lSWJs876X5zYYNC1Qh/oED1QCWnTKAIu2rrgYgQUaDGaQD+3X2yetkOIzKnN2LhnUhJotgpGL5G64JUhiXr5iv6qkGcM57kMH0esLwGs0RQc2xJWxNPUd6hu6LY9YwX/OzmBgtWsDt2muW77FI3Za6pSOqxu00w1PfwXVqnJVQJ9LP98317MLaGtcHJ0Lvb86cOepfXgMNDTUKlLBDfSp6duhaqlA1JsrrEsTx2uC65Npl8fuhQ7WgTPoL64OtnRg0baTFAhBSLnfF6pkqEFKJ+wfrk+IB1uKi9XhcyEIlOz1m1Bsc20iPypTSBoZwL4G8L5XAWvo8snxRqbpuElJ0djQlJRXO2ONqfIOQbK483oPIepMS2ujt10AzMnwAf+uszuK5CK/DCkry5MGHUJgA6zz8HdSR6P11I0sUEafvTbSM+fdI195PyLceC5OVJaBRlsCbikIgYe43QctCl/b2a8SV8ah4msF96YWOKShRbmZDc74M5hRqx459Wp7b1yuHkbUYRPF+RtKI3HFzteQWI0DQ/kPZdfJ3Uj73IYl3/UkGkZF2hbAR4r+jzh1e5lgazjPq6Nq1hFDnaJd8/wcALjG58vVvPyuP/mEGouGRUnlE11mNRSKb1nNE0jLLpL8TtR79e2Te7CL53KffLtX1o3LNzFgpi0PNGBTYuhNSpA+ZoWlzPih1T8+TyPYlcgqs2pCoFnnP56pl+sxpkpI9DGd2K+hX2QAhjQBKnUppiXSr557zO8CUg/0XMM1IwWIG5GIACBsEMgNC5zXQIWZ2hIXtdgaEAIb1JIE1G3xU0ekO5rgz2s+yKtYz2CCEoIeqWKwDIZ0p0IIBEDrQzIDQ0Q5UkKKjzQg/t2coZudv1f/ORACEmRkeN+lh9niZSWCmhwCEWR0e7+9+Nz4TQ0BHqhwfmcGyOsxssHaE2SkWsAcr2ictjpK5vEWYZCsf08xQMXtCKhtrPwg6jJFaRWBBAMgaIM65mR8bgDArE6znyoXm6XJ9NgVALtdMT+3nss3AbZADYcYjFqGJndD3P4NCbjoqdjHsBQcThGoV+H2qybAovLioEJmVWvxfp5ygQCeTTpztgBoAQkcjEIDw937aVCz6boTL3911ozz51DY85HVPCx6X+U5LCyUp2dfA38kqPDxSSpAxmA2nnE7eK7uOwHnpQiZAAxQ6eYbyRafHgBU2cSvhUwxGsLE7QAy9q7vd55hx/y635jPTCTIOeDDQwWMaT7PRzjRleClLfBCKW2tWL1QcdD4cGtG9OScnGXPmlr37dLE5O8Mzk0CQUV4+XckRc06PHq3FmFFgCoDywrZ9Ksth5obZEwKOzIwkXz+EFoRf++AYdyO7QX4+zQAJ24G1j8d+fyJFLPv9WbNyQEHrUmo3tPNBx+QKa/wdxxCs8WEwp3P8exMXsl9ozU+kcmWDkImoXtwumzDOn18Ih6YJqjenxW1dQ/Y2TJNH0yfFjqZyrodHdIgzHHKlxsx1UgoOQikygRFYq3Fo0ujF2uB6aQHgMRREvcZ1hjDCuWYM4OZ7pA+dPauLoU3Nk1nH/LekeAaCCH65oFEUDavz4fT1MGNio0a1L8f74nVnjNpTBkhFRrlBJ9LF/KbhIgGOoX6Rrvj3f38VnJyTcH56VQ1JaiqvLRci0SwOJ40sBBHwBNXPh96LKnpHOgHQFqIMrXA6cH04NRxmDAnI7MWgdikctVQzZ+chwh6JGolOFDx3g86k134KMn8u7/gueHNnzQRA8VP32ttbpAPS38wCJMfqtRvtKJjlz0BI2rHE1OnywO9ALUJwpK+vV17Z2YrrsRMNGQclJUEDweY2DUKnTx9FsOA0xjwm3/r63fIeCEQYKmziNHhzsC7I2SbN+wdxtX8DcxMjD22tkmuLouSaYgRfFv8/8UYS1FByd1RGTt4tnj7WlmF6cH8Ln4nsSmSbjNZ+WLz92B6AxNmmETkOMDFv1Z/gsM2XusqlctdNDRKb96BUbP+WrF4GPlJIDTIkX5Sx7tvxu6uwFtEbCSpdSLUA0e0XT+rX5MyOf5a89V+T73ztg7LvWA/255Kju49JYoZHntu+H+cOAGQYvZk69iMjUiJn66JUg8w1a8vl1o15srokXMoB+jpBIU1Y/Dnpbv6IPPY/fXJ8ADQxSHfPTRmRGYleOdU9Isvvfkg2bYbC4qZiZNe3goLUrKLkzFrwumFjPUbMDR3rYgEIv896BmZWSCvygWksNQIaOssGgJB6xUJv0qacWJTaNx1l0p7YvyJYfQEdYxaL33efdsxp/B2dZhaTs3kfnfFACwZAuC86/QRX7G9hxsvtMTNk+qjQQZ/MJgIgrEdh9oKF+Q4LUo2XBdwcK5XGmL0hEGDxPZv+Gcocv0NpXjYYZH1GoDGrxOwVVbCYpSDFzQZt/JwggcfBS9MAENakMLNDWhyBT2CXdo6PogCkWXGOefwsVKcRvBCM8DPOuS0bPNkcXc7PpwDI5ZztqX29oTPACON8hBvo3J85c0YOHkCjvTHtCL6eACQ7OxNp0TLVTPAodOOHBrUzYke7zYG+FgCyceN65YRu3fYKHmx4asAuBoDc847r0FjtEKgXZ3xOLB0R2pUCQAh8jEPLyO/yZbNVnQpv6oykP/3MnnHqXUb9h475xo2LEYlljQ0jbJ1wKABUvMMKaKSmxilKFWVwmd3oBJWlE7SqPgJQx2w61esNQPLzU+E6ulQWxKyJ8Yv+rxOA8BgXLCiCU5SkOpUf3F8tNdU6+/R6ApD8fIRvYQSYSclwskF5ZLf7nS/qJpJ6jV8eAJKF5n6zZuUD6MbCUTgNSWt9vDYAmTsnR8nRdiMLFB2dACeODf/8ACQy0oti1xlQE9qhQKdZm6QHxsfDSU2IwL+RCjB3dJAyyX4ykQABEEYACKMwAjMbnOu6uhaVKaEZAMLXlPzOgUR0Zk4KAAkEM2oaULvRc9EApKqxXbLRM8hNRxwWDIBk5c6Uz3zuP1WGNR6haMB/HPOQvLKnWuKidHNJG4BUHGzGueuRn//4Nrm9FB6mV8sWBwKQc5VflBd3RshJgBlSIlku8fYNx6VkNTg8pNCOxMjQ0X/ApLOOxAEgZd8Sd9xpZEmSZLTufegvkoJnQru48n6lJHMPvfAR2XLAI2m5FXAwn5Wv3/sx+cz710BBDB9HwLOM/hbUsz4mQ72FEjMKTy4aYeeM70nLkVukv6VMctd+U7pqN8ifn0iXJ144LSvXDkBydieCMl445sVScyZWutsP+AAIx5WWnCJ/+sk62X5iWLLiwmRJWYLkrvmC9LR8RI7/vl3ODobLgZ54Ye0fZ2J6/IDc+b775Xs/ToTq32zUYdSjtuSYfPjDjHr3KfUjRtsZ+abzyX9ZBD1RBoQ1IKQK0VgiR3UrggSqarGImffSYCpYpDcxA8D6gkfRn5c1HaQG8TdUaCLAMA673rq2BQs0zYpOMBviMbnOTArrKZh1YW2LcZbt31HOlsXxrFth9oSOOh1vFruzvoFZII6D22OXcG6vEOw8FrwboGNvL/D1RACEWRQeEwEGQR0dfmZe2IOF+yQFjPQvAg/OI8dJcMbjJDgjSOPcB3Z9N/tnhuPd79Y0LvY54fngMZBWxkJy7pdjIwAx54nggXPHzMlXvqL/DzSqdPE8UB2MgNKARNK2GEPkeHhslEK+Em0KgFyJZ2VqTJc0AwQczHrw4cc6h8Mo9Ob/LvcwOLvWpiw50KA7mCTzQfrH3LnlCuBUHGJmQVMLjLnRqdio/Jj3FAfcKS6ng2EXPpvItaHbGFnY8vJScD2Xq8ZqrCd59LFnfFkGOiCmm7SR9OW+QvAfI6RvveMatY/fP/iM0vy3qTz8Xn9/r4rI0Vh4a8uA3shwFuyBB3G3dcw0cON2DD2KvwkJ9Re7+opvnU7pmjqlnUD7eLkt8z5Bhzl+O7Luf298gbIBIPZvWHeQlBStgEdaWpzqt9EMVS9Sq0hdsY/d/C6wS3ug9C7HPBFlymzDzvQE9gpJSYmVHCgL7d/vhP0CFtpElCtrFamXwbIffD9YNmmybV6IWmb2GywDwjGYyDq3YcZ0YeleFouCkjiNcqX1Kjpvd4X3gRHfteiX+uXaGEX/CRrn0ViDU3lKupvdw4NF5PkF2WjuuUDR8zZvetFXY8XfZmXrCH0rKktN4TSzISZ7MRee1MtsoGCZ2wVpa6uatQ8dwpWRw++ka3jOV6woU2IFTci+UBmtDNkAgqJBCCPUIAsUguslBtSk3FzWdkDAFhkEUijdoHIdOVKPQuA0laEjxbCxsQNc72qVFbHXrC2/m5AQqaiDzI5QeYsZts5OUgcH4Yxm4FiTFC2RDUu5v3YAkWZstwvXQTSUryKQJaQlp0dL3vRs6YEK3xgCJ+HsCwIbHPDXSGU5AhRpUOuLjoqX3cdPyduuvUqOV47vaOaOIC1SUzFDYuKxfy2XHB7Heg00swPtawt6EzU09ErlyXO4l+ls0gjoWv/3mwnygX/cKpufvkHqt+PeBQrU7XfcIl95pEl4e5qdHy+3vPNLoHi9Q0JHZ8itqwpR8O2W+58+IY19Z+QjH/4NaHnwCGtWyejZZaD66RoXjwv0tXk/RAYE/B9vorjCeR3yXoSAR8etMtq6SMLHNCAai98jI0n3y39/75PS0jUiOWmR8vYbSyQ5C5maWPBeVGE/xuyJk8H2jyJDQSETj/S2/lmii//bJxk8iozHz362Wt5290tYt31y9TXXyTNPbwYAKcRa0JmxyHCIDaD7OwNBn30vwGDREnnPR78tvSfuFE+bpqC1VkfLC6d7pdbDbLdLPvTB30rbyTzZ83yyjKJWLrHoLGhWr+AaYL8cXRdAAEDpVzrzbEJ3MRQs7ou3aoIQUpco8WpkZ+kc09E3GRB+l8XfdPpZW8LvsUbkn/5Jv0fK0kRGUMR6CYIDgh468HTAqWhFIBPMGK2nqhULr5kpMNLBzD6gdZfqOM4MjmlEyGTl7bcHb+4XbPsTARB+l/UspHpRupjbZ3aBgI+ZHoedrDIuBB8EA6Q5sRaE9CzKEQcDYvYYOKfcB0ET55J1HgRY/B3nhVkKgjZzzBwDwR4BIP+1+7iY7ZJGR3BB9S3+3jSb5Jwww8TfUEHrYsDZxGfyjftkCoC8cXM7teXLMANUvNENBSFVi+7iW7ZuUYXfQS0YAJmMboXf0CkwdCs2sKqqwp0xiNFJNg43nRWqYxUXFykA0tvbA2dnL25sOtJHGlRfn5YnjY7W9Co6dvPnz8WDYa7qw7Fr1wEl7+sjhh2RAAAgAElEQVRC119G/2jcvnFSYsAtLy5FRBi8+rS0ZDQBy8aNshu8YUifQiJ2vOnfh4WF+LjoFVZYJArOvKGF0FkzkVhzPCkpaeDggoQL28IqQsfQquQ8h51Oou3oG9rZeOcZXG3HoQtONfJnChQ/Ho4hjdFgFvMScNAY8W1vZy1Hn5ojdrcOBvKMMxfowAdz3o2DHfiZXethjt923Pkewd3Msmw4BzYA0ccS+N2AE+RbA+b9YMDM/o09vmD0qGCUOM71hahUwcZkxn4p4121ikW/XhRF6pqoYMfE96i65Dd/0f/QEDtz+5XN+B1Spgwdy15fy1cskJkA7VVwcs9ZHcZ6QR2icV0b+hP/rqlBWBZG9bbGAE9o0cIlPrBSg0Z8xoYAjMy6InhesULXQ7ywTTcfYC+TsplZUL6isEGkmuOqmmbJRZZkP7JBray+hs2bVwBQkobruhmc8yZVhG7PjbkWOGYq6NEMxdKcb4JCApJkZICSU3Q9WFvrAIpO+9U48gvSnYJ3ZE7Qo6a7q09qIcPLTAlBUzpoiUnojN5Uf048zn0lBVK5NLd1jwxxg7I4oq+7VfPngFanR1pYqGs5aEeOaQCXgW0OuTR4HASwWbQSjRtgvbjH/evnvw3qZIH8733oQO4AutXrI+W5zc+j8WCsfPs7kPsB5aoUoAwsJDlQ2y/ZyeHSifvQv30SFbwImtBGID7gVc0PvdKb/FlIBrfIpj/dKivDyzAPuvZlEPfEsJLvq0yJpwlhZSihhfsK8HHvDcEn6LtE8+L4UOEioxBJOH1uTB7d2izt3aiLQdbpjmtLpRBNT9GxEdtC40YUzkPaQv2uT9W3QGIZPVLam9AfBVmVtMRCefHEWdm0C6IIUamYZzSahULiQ5sr0QS2DR3YW7HW9e95vw4JS8T9NEtWLcyUq1dkSXl+jKS4mmSg2SMohZFf7AEYR3G9B8+nEOSTiiNBgQvdKd97Ok5yCpJVzc0LL+wA3bNFgQleKnRm6egHRuF5m+V3JnrfdAln9pl0H9aHmEaEHC5/z+3SYTb1C3R0g/Xx0AeozfyO2+dr/nay3/G73Bf/5fZtBS37MzWN2B6PmdsMVldhj8W8ZlYhsJA9cLw8TrP9YOM1c3Gxx2SPg8fA7Zt98DMeg33+7GM26mek3QU7RvM5z61N62KmhmCHtDwCqInUt4LN0eV8bwqAXM7ZntrX6zoDd0D4nFFROsuk2ezcuU9a2s5KpNXEbNwOXwUAmYZ+HnPnzFJ0q4MVR8Y5t4EHYwBIcXEhahMKVSFpTU0d9M6r5Zpr1iJlewrRQB36CQZAystLEOVZimjoIVU4ymzF7Nkz8TBLkIOHjkNyr84HQG66cS2aEsYrOgaL0Pn9U5V16EFRPUEB+JsTgJhaDqopkV5FxSzKfjY3d1vN/iyw8hcGIDy369eVA6RBZsZnf1sAJBqF0NdcMw8PvWF59lmEaS0LBD+vBwBZuHA2mh7OhERqi6r3MvZGAZAFC4pVBqO6uhn3hNNqdy70i0D8w3FcvP5r0Mno2HNgA9FAdbWLASDaOfJLQcfEhKlC9hRkR9iTohNUrY4OeLFw4GKQLZkxM0cV77MWrB3Kc+xXkp6VompoWh1564kASEs/vov4yLzyVwdAONZrN35QZWdS03PgNOvgzYxZCfLw73ZIaUmvfP9r74RoQah0SbqgL6IUZkTK3Vfr7FV4Dmoz+jV4swFIaP7nmIuQ3z9whxw6MU2mp7jkA6vD/QAEoMDTjDC1F3UwUO/yGYrTDQARtwY2o/BIPfgerbZxRLbs7Za6c12gZEXJXdeUS0EWwRWyU45ke5/T2b4fUtNtjYfU79KSpktYDKR/QZX74e9qpbGjTQpBR9yytxlzHyX1qNU5fKhegUACkFFkVWhfeF8J6lJKlfO4rhjqbr0a5R3Z2SzHxqLklMRKOFDZmBKiGJVtW45JDZoYzgV4oWwzxUJeQRVyYGbXXm+Br1mEfgjDJnWJSknG6Mzec4+m/JAydKU6rRc6tqnPNIBjRoyZKtacUKr3SrUpAHKlnpmpcU04A8x4MPNB8EFHvh8Rqc1IedM8KAocZz7Q4YTv1IfGU5iAj4/fMGuxeNG8CelWZh/sG2CcKoKOJUsWqcjtkSPHcXPXakylpUWItqaCP7oTzrOmbbEviGkkSCckLS0FXFBQBCCxS4rTtGkZCmxwG1TFiULhZ+XJ01KQlwN6Rwii/p3y4o79qk6C+zOODMfijxx7xlFWuF9mIwwlxo1ooKFg8XemWJcPM1sal7+j2lUIIr/GDKWFz1NDi/HTq1BAjcaJeqYRv3NCbHS8/NkFOGwB8inmc/ZRIT0lIz0RD8JEJdfLHhwtLegI7zz87d9qqpCmmLAWJJhNVLw9GX3JbIvfu5ju4/z+/Hn54DmTCjZeSnWiQm+zj4vJTEyUnQl2zBdD4wo6WRO8eaFskT32detmKbD4wguHsU57g2ZcbJqbvxbIfz2OebRstW0Eo76eMqO6HiE3N1OWLpmtKEabINYQ5taOJG3N2vXq35fQdW18pkPvh/Nj0634HtXkTHF6THSicuhTkXEbVMpnUHcC2F+zZg6yGlUopD6nVJdozIqMosknzQYHbvzGWDC6X+Cc2ufX930n8h64PoKdjwRkCJOS8D+yI3GoIelBHQb75jHzmVuQqWqjhlDA3gzgkVeYI31Ql6O6bTg+p0HfwWcUBOgGiJyGgvawEH8NVXyM7tGy8bq1vu/29KAG5QxkhGCNzW2SW6g7gJ862S31oEXSohPd8v/ufRAZ3UTJz5kl2bn98uzWx2TTHzegb2CBxOUukBZkSG7fAL6JMWYNQAMz5h1F1iL0kHiiPiWDrW+VoY6rpLNtSO5/9qygNh9d16Pljrt/gVIPlwycBp8IKmYRKbxn6iwzujCCD+WsM2cNSRjmoF+PkXMTHpWM2rFhyPSeliZIC8dEh8rf3VwmBdmaYubt1de1C9mJfsdLH+gelHP1Goxk5+XKnmN18tTOFtDJYuT6JeVSUXtG9pxoh9pfFeoGmyQO/ZpoUGOGxSIzli53gP41B4X2M7OjJFdRx1AvUT0oD5xCVgfrKCFkRJoEMuPIySSH18kP7t+DuoqlCny8gIIOW4jBP4HnvyLliqpIBByk56BcUjXhI/2JtB0WopPqFEzd6kLbnfrsypgB9iMhtY79R6iYdiUDySkAcmWsmalRXOQM3IxqNEZ++D+dBzr0Dz2Eqy2YKfBhgAdfW09X9SQJACAXSbeiT2FoUMbpLi+fgYK0uaBN7YX8YLcvIrVw4Vw4BEngcR4C7UJ3vKWxENU4EKQ0rEWXc4KM7u5eFI8dVJFcAizaihWLwPPOVRHlQxUnkSLXUcRAioo6JETXbIffyOQWFhao39CpOV2r1WjsbTCCa4wPNF9dikNjsZuv8Xvmc68LtLOx8U7/OEc9cM59e3GPc0wJOoxiVSrpIU2dynklx54wxud8OedMK3Fph88GB4Fp6mAOnnkv8DMD4oLNqx2p9h1CwAszxjJQsHp7RhCd1E6Nvb9gtKhgzrj9u2D7uxjgdDGAZqJjMe9fzH70uvPLDbN+4+qr56taBAJtNnE7eLDKJ01svm/Wow2UzJjDI1gvNQJKyDRc4x0+QQJTk2IALvvIXLdxlYQBnFRVo08OGh4WFCJ8axnX7rkGXeMQE+Pvh7Fs6Up58D4Q0mE93f5u5QaADEG96h3vvEYpTnG/XANcG5Xoq1EBSVzbCIBZfG4fG1+H+u4/fqpisDqewN+ZuVHbAAXTWLC1aY/D7dAaGb1nvUk86EQpoGlFwokeHfYAqEGGG714otC3aAzBDgYz+tv8lNXR4QEUsGuFuzbQpxJRW5OOTGsymnS2t+nmiVHYFi3Rqf/g66vWL5Ydu57RQ0ENQzg6sdPS0rQ0UTfCsT+/7zF5ZWsF7o2RkMItk3lLk2X11fVyx22b5aqNJfL5f/mWfPVL31aF+mmxOnP2yCMPySc+i6pkWEtbD+TUTyPD3QwZ5mkSF/kz3BmKpb/hsIyi/m53xVnZsadW/uF9v0YTxnCJ9fwbfqXnzhurwYPbheaQjvMvbj+oEpc5/71Qv9JpgdABNNTsHJGHnzgtNXW9aPIYJjety5Qy1PWoz9HfZRiUV1pnS5Mk5WiBhM6WMyBN6azLFtyvn9p1VjauzJW50wtlX1W7HDrTgw7Y90ljU7O4USDvFZ0NiUXDxEULQS9NT5FbNs6TOSXou9JzWAabw+WJMyHSiiEWe5ulHxCkQbCOce5K43rkQNMomkT2Y/1XgwUwecc5xoNY58B6B9Zp8JHEZcMGdlR4Yl2J3edCDW7K3jQzcBSsUCqZUTmMjRWvZJsCIFfy2Zkam28G6BSQcsWHdyK72uLRs23bLnC+m+Dw60zDeXaJAORi6VaBAIQZjoyMdAUejMQnnXjSqVgH8tRTW1UBKvnpNgAhRWvBgtmo+5itupuzh0h1dZ06DDpiBoBEotcIu0CfOF6LjsV+oPBmByBsFsgsR3Z2imoESLBx7hxoDW3dDuDQmSqCnTcTAKESVCwkhk+e1N2//9YACI+ZTg5FAnhuCwunAUx4EY3zK1WZ80nwccMNS5BhC8E10K+KstPTkxzJZ5eqs4iDQ8xO3O1wQFsg/NAJdbOmFj23NBa2337btSpTuPPlg5IJyoxtrxaAkFK54fpFCAa0AkDV+Pt8AKyzyNy2KxGAmPGloHidoCEU0sZseEe1JgJh9vVhA1WuzwH0z6HZAORMZ5eU52QpFa3XA4Dc98en5KVnkLXtQw+Mghly1Y1ZEoHERHhIP/ocdciaVVfJC1t3Yazh4vY0414Xic7iUI7aheaDKOJmA8oFc9OlA/f78IhESU/NVPLca+bEwXnXTnx8aLc8tr1SDp6AUEZIrLz95hxkLqCu9yoBCFWzaGfPdsjjzzZKfeOA5E+LlTuuyZfUpPhJAYg3tEfRsh5/qUGOVXfJHVfNls1HumQfaFNc66dPdYCmq8EPqg0B/pqVrPj3vvkRaWjpl/LELslzuVVm6vkjfVITmigp3l7JGumStsRUaRiIANgZBrAakCr0O2Fg63lILJmeTuMWqfUHr0/WebC429QjsPaAKkpT4GOiWXtzvM/eJcx6oITqomtj/lJHNgVA/lIzP7Xfi54BppnZo4IZjwS0Jj13rlEOHDyC9L5O+Y+zcaCDnwRQsoLslXSr+fNmwwmOQ++JA+epW5mfGDYFHX8TtV27dhXAQRqyFvsBQHp8AGPmzFLwxHPAzz2ABoUQGYcRUJjfEZisWrUUN/shRK0oOTswri9BJxwCo0DFhwqjbTTV2NCpojMAhNK6tnqOyXrYnc0XUC8QdoqC545193SpTBKN2zIN2DxjXl+DQTNeFuwaO4MCWjM20mTGUKCpZtqJvtpTTAqWMX5O0JFOahWcTNKsmOlobOpQzevs7IB2UP3njtFcWrCo/vn0qImlbm16jD3miQq2gxWe28cXLHqfkBAtRXC6Dx5sGDcvk2UTAo/tQhmMybY10VzZY7+Y1xNli8xv7ezNuPNurYWYmAj0C1iMvgB7sN51obL53fLlpYpmt2nTXlCbZimaXRcUms6dQx8HZNZIMaTNnVMEhzkW0eFkcPPRfRs0mHZI03hBexpGITdrHIYB8rdt34NO9nre4xMcpxT8kugo/Toi3KHi4HVMTKycrdfSuWxwuWY16hzgmdEBbG9HvwzQK5lB5To9WUmuva7rYZNRQ70yzR4V9dHKdpi5CMH4gp1He13ZczxuvgMytPZ2Atdd4HqIw5wzC2IsFMpJtGkZyajFSEQNgi6qH0TXdkWvxPUfpsQe0AwV2aR+zGUYJHuzkzWYi4AHnJSoswmxcTq633T2tIrWG0tK1ZmU7t5W9BvR2aCIyHgpKdDqev/57Z+C3oRMxXPHpcHpfh4e7sb+WnHP7ZMoZFTGRjVFNcqllbR6+6HkF7FZyZAPIrPCRqspyQko4o6WT3/83aDW6XO9eHERAj4zJRbOubH7H90jp+t7JTs9Sj72CadJBPpvjOH+RvPC4aexEF2cAnpx9+COpSlWwwOkfjm1c8xYw9U/Xd8jv/9TjXSgT0ceOqPfsT4X6lzh4oX6Wb8jCTXIjK1TvM86Fdq09Bmy9+QR+e2mKkkHNe6d18yWzgGP/AyqXqer21C/1CTVNT2g+umsjBtZkVjMxwf+YZmU5oRJaXq45Ee0yonKQdnWh/nHelseomlalWFF0gKQEyo9sudgtXpGnkCr8/1sIjFlUzNwBc/AFAC5gk/O3/rQGLlcv349OnNnqWgdH9rU/H/gAQh1B9q4Wg8j7RlAuQoyoUVFbCY4XU5VVUPd6vR53zBSt3ZjOI6LD3xmLvLA96W6FTMcdBAKCvKQ9ciGA9WsaFc0UyDI42DkiZKhy5YtVBmTbdteVt2Zabk5BaBp6QyIyZTwtQ1cXKA89fXpaKXtkBjQQZ682R+VdPgwohk+PXm9xlkZGOyFZr/+nMdkd4z2N0TUdIxBPCyjovRr+3vKkQodr1bE74yjmeCRnoYickbDCTyamjsAPPg/GiSCBmKbcczsY7O3NREAMdvQHaX1eb+YGogLOdh2zUbgMV2ICkOQtXLFDNm+4xhcEc31pgUDORcCEhONP3As4ybwdf5jMqBjn48LgcPly0uUYMLWrYchM5mJ6yYV10GUoh0+9tiucZ3jeQgE1f750tfzGJxmM++pKXHYDngkMIKPNhQEv7TzgLommDGxrb2jGZLTuhleCGpEeN0ZM4Dk2mugSQp7aecxXG/hCiQngnaUjvqPMACSPlAR//wEWg4HnEszP0qC26kBUUDbeR0MoNpjs9cYX5tAAl+PoKO4GrMlmWPXiAQ71QQKxpIhT01buGCO9A52oEg9VnVX5xwOQq63HxSrwQF2lPcqsDGCCEs4gH4E9jeE7yRCUSsFRey02Ng4GR3RlMJ0KO4Z62zX1LacrHRfr6L+vi5xx/slygd69PdDQ6LlLNS62rtwP0hNQJfxDukZ6Ea9FGobmgGIAPh270PzAssGeiIl1OWn1I1GOPfHGFznYSkShwL8hTNSZOO1GxCYaUfCgnU7mfKhjwJ0jg2hlqNffvqrXaou5gP/iHM8Fovj1BlzHLYyN1+EOjVkyKZFOD2TPFhvXt/9CXVmhkyPniUKiDx2SjpBtZxbHCe3rcqSMQSTaMMIJkWy1oSvnX/DXPES6lDWNm0/Ks+8XCtr52bIytIUebYOAgGgwbHe78H7toAu2CZDHg0eKTRSkDks+UV5cueNc+StpXpt/3R7u3RA1rfY0y7TpFoGQTWrCJslA1TNgqRxLbInDIg9/fTTWLt+euG4yZ36Y2oG/sIzMAVA/sInYGr3wWeAEferIeHArAdrKMgn3759F9Q7jgT/wSUCEFNkzo3t2XvQJ0EbuPELAZBbbqEuvMiOHS8jexKLpmQz4PzEq8LuU6dOoweCjlAxGLx+/SrlbFErv76+QQGWkygqZ+bjrxWAJCXRgUtCX4w0RKupXMWO1Wwohlixqhk4Pzv11wBAeM7XrJ4pL79yEk6k3yH8WwYghYXp6CdQhJmBs6tkmsdUTRMFBhoa2gG8NVnZONiTAZCxsdGgDQ5fDQBhHcnKlXPQwDIOIMPfF6Qf2Rpujw0HSQtkjw1jgZmxKx2ARMYhU4nrrqsdXc0HdABD3ZugrEQjxcqDY2XWaQjUoBHcb+MjIyQRXdFjAE5eLwDCfQ30gkY13Ck1UAREdxlkYQAwgQGMHOzuvdWyZ5+usZkMgPA7Icho/Oz730EGtxfZhJ1qXdx4c64sna2BSyeA1je+uUXechP6Ky2f9boAEG63H7V+O/e0yPYDHUpOOiclUjYuSEb2ZuSCAGR4qBcF+83y4HOnFfgrnbNAUeH27DuMGr86JXawd3+DUvojAHH1VYE6Fy2f+/w9khHllvVF0VJ/DLRA0FVPhSRLjLdPFnqOSXRyhuwbjJFzw6kA62N4vlSrTPVudKQ7eSVLIflW49SLv7UZmAIgf2tn/E1wvAvR+SgPWoE5rJRDMpr0m1/96gEfRcj/9DSZjiAKVxc4zrKyEslH5uIU+nkE6+lBqpXJQJgIpt2lmFQlqlYtXjwfqe4qcNynoytrkQIx/IwKVZTFZZ8P1naweSGbFqZCfuTo0eNKSYfRqewsXbRooqisETHqUnbWg98xICUC9SDGzO9MY0H1UATx01b2ycrSUWJ2hqcRzBkpYP7t9WpKDKlYJrpMuldvj9bKN9FXzoetSmTqUwwdjN/1uEdV9DgDNJkCKO7Qamsbsb+O8zId6vvO6bNpPHbE/UL0p8Bouy8SDS/GBc60PjZ7XehZmyyi75tcvAgGGOzPJ3yNKOSCBfngdrcAjPrFBiYqPp5oTK81A3IpxzrRsUwWcZ8wA+LQh+wIP+eTdSH9/cOqe3hBQSqyFzFQa0Ix7/AIapzOKWlbfqenF5F55/xRWMGYy21e+4ve+ZlpAMrsH5u9qfcUhQp8aDim8U4vCK65AdXHgQXSSchUzVfZOVK9tmxFY7phP31vEGPy7TcIvTBwPdmNGt1QXzJm2j+YvwOpVBOteTv4EXh+Atem2UYosm/GktDzgxanpHizUIgeAVqRC9K7Thc4hzrJ78Q7WaM4UKRIvxpBBsQNJTvU4SvLTkEgKCZcIqCWleo0iRzo9xevu0FA6+/TxdvRUbE+pT1bSSm9SNO5SpP1PYnW6Z4ufcPdchSF/d2DPRATCFNrYWggGtdfhPzmfx+TOjSzVOYpQP2KpqKOAWRIlCN+gR5BYciu0UYHWyU7M07e907oj+I+EBObKzejJUltZReyzdXoGL0GmS2tqtXaorM7Sai7CHH6DHlwnk3MALoDoKU5AQQAM3N/DDHa0ZAEN2mUvQca5dntDdIJalZiXKisnx0v5XkxEuM0gHRj7kYdhUaPJxz70+fp6Z1V8uSLp2RF+TSJlzqpG4GABRhgtaCOHT5wSrahr4jLGUMkanjec+cqCY9FJ/XpsXJDSSiAjku+uasXMM4teSOtkgU5Ytrh0XRpg8LZYF+7tPa6QW1skc2btVLklE3NwJUyA1MA5Eo5E1PjUDSrFeiew4dpPjoiMUpKJ3779lfgwPs79fqm6kISu0HmMwFc8EWQ1qWTcqGsx2QAJDY2Bp1HVyrwkp2dBboGlEzg67a2dqIr6SEUAHapz1NSklV35H37jiKa1YpmXOVQsNLdhAlW/poASBqLyXOS4VhCwaq5HUpbjaBq9evmexMoYf01AxA61zTK8QajeU0ERuxl+9cIQCa6zaVAtnf9+nIVER7DwqipaZK9e3W90hsFQG6//Wol37tte4WiTNKSk/R5o/01AZAYgI+CYsjw4l+mGzoQXe/u9DeBsAFIG+5NMchShXjY/WwU1DI44tGxyCQMQ3kqVAqzUcOVFA0g99oBiDtpLmp1NKjcU1uBviApCOAMyubHmeEakn1o982anyee2I3xZlwUAOG2vvONL6IJI9TT+hqQwRqR1GSKQrSpbPRnPgOdUtjrCUAo3zuMwFIXZISf3t4kp+rRzBUYYwnoWclxYbJ6cXpQAEIHrLa2WX69+Zi0IHBVkJ8J2d9w+eLnH5ZFy1HTkpIiO148qXofEYC8be0CCUHdzNrV0yQq3CuFkDYeaGyTl/uipW0MTVCjuyU9fFhmzM2Tnz4JCnBUjtScOeeTat+xYwcK6v29cia6Hqfen5qByzEDUwDkcszy1D4mnYHp01GLgf4ejMSzH0UfOnlXV59GhqEa2YJO3EA1VSAyEhmA84BHEIndgD0y61FcVIhGfRN3Mjdyl4zqmyil4WQzE2C6MOfm5ihKFUFFRwcpRSMK2DDzwOhuT88AxsvOxCgurGtABkA7N9xmEpRLaL29fh662QeVvgxfl/syETdu12Rk+LnJPpjvMs2emakzDt3QUjQZDtNJme8TzNG4D36HxmMKw0NNf+5vnhas3wXnxsjtkptOsEiudFZ2MgpR47HNPqn//9l7DzC5rvNK8O/u6pxzQCd0N0IjZwIkQRJgAKMoRkmUbVGSw9rjtdcz429nZr0z/mY93h159XnsWVuWRmNLtmyKURRzBkkEIufQ3Uidc86595x73191q1ANgEkSyfolfl2oevG++977wznnb+kywYfL66CjrV3MuR836AiXoXezwx+1AqKXXish800+7kv7Suj14V+t9MwrvRsq3xxmBwUF6ag2JaP5ZECtiYuFZq5DSfHupj4uCT0wDlcXYrjSGF1pO/OS0EPEB+bbfrjvV68pA78jD4pINUaKmdyPgCkfhHCoy2VvCd2K8rLZ7vzyIVNMo+hDbKwlU//6r90p7+w8ZKp0KsnN+TDnZae5jFtZ02OYrzIWNJ9nAtC7+cbIzId5aGpmnavMs3D3h36Xgoy7WnJiDKRr7Y5SUOEoLM2XNBD6Y+PQ/K8d96tT6YkBn2sYz9o49ACh5aM6RCvKyQacJ0a6wKlohazyEBzu8sI0WZjjkyRsexhcEmHAQnMqVunpGf4qak6uhUQlxE3JigWBbupHLtTYa+PwV4qXB3gf//r3P5CikkzDH2pustyS2ZlFeJgFAqBJHavJQNUzNcNyH8oAobsRYgcpIItTVe168DW2by/DczRAoJfZBWbZaV8DagneaSD4ivK4PKbS4TWV1D5K7Noe41XbmIHyL4rKyCQ4Q2/vaZM6qFwNDiOIw/pMxWSkoFqDYyjKTZJt6IKemQpBg2lbLXtlT508/c5JWVUGsQXAuWj1kPI+jeJ1Y0OHnDg+hHG2z5PsmHEEUo+B+wGCe7pPtixIkOPNvVI7GIOO6hOSPd0qN9+0XIZQwnriEJ7NCFJaW1tNFb6hocH0xolYZAR+2SMQCUB+2Vcgsn/ZvHkzYBAFyFQVwolPQvazCY4CmlS99a4ZHZecKVGWP2Dt6o6VVj3ItTh0+NgVO5krZIOE7lAn1EoROIwAACAASURBVHIWAi83VYGiM79oUZXce+/tZp233tpt/qoMoiWTBi6y2z9EoVIKu+JSSiZXdSp+19HR4XeEbNM9r2mY11OkG2LfCrViYKOZ8zjIWOox6zo8Xt2vql5xH6avhgczIaRrAqou7vHws5Lb8wsyDQGYcKvu7kEoBDWaxoWzXmDoOtW+GPsipYWO4dUI2Fdq/HclCJbuT8noum/93oXVuQ6mf3+O43e1vgvBt28A/pKRkYgqXjakla3KkpmtTiPG+YILt1rycSsg7n6Dj/Pa/3W143Sda3dZyqOGjvuVAir3iMrKcmT9hip59ZXDJqCnvlTgmupcghKd1+wyeLtzkI215Gud3+41nJwcN04Ybdu2VcgGd0LdqsYf1HP8Jz1H051//KzXJlyDtlCoWdSshYHNC1ELcwmuVhUL17hT51VgfOwcTEqMxTjY51UcgioNQBKQPdftrFq31DyrRnuHQOa20M5hBB6U3c0B6Zz86fFJyxdJxbOmrCSghDeK50M7yPxN4HSlYF9luTFSmmvv9b4eNGj0boXShVX+z5T4VRvz1M1ysnJlldejaALjHg9oHq3+kiWbJxfEyyz0Yjs6xuXggXZ5/ZV6OXe6TS4giz8rltwO5gpKNDZgkiTv73gOqjZ2HkyPdyLosUmXP/9P/yuSJN3yZ3/yWzKXgG58MF9MEcbEwrKiqaLl9V3BE83f/XwWxzbjJ6Hb+chAJNZ7FkchEGGQYb9H0mXa61EEnpM5BjyXT57ukdFxVPXBJTp+fhTBxIzcurFIblqTa5cBbHdyIkn+7vkDcqGpXa6riJeExD5UOjKkcSAJ5xwvr+88hcp7F561fK9sMustrdov1csWyf/ywPXoqdgob7f4JBHSvIXjVrVt08oKOdSNrumDqHwNXZL2LptMe+211yIEdTNCEftljUAkAPlljXxkv37IFV/SFRWV4CmgzyvKz9RHZxBy/Phx/wPdLzN7jQEIl6+qosJVhZHWZb+Qq9lHDUAef/wxw1Ph8dfXW/Lk5y0AMdwOBB4LFxbCaeuSkeEJVHisc6KVmEgAEiz/u337UnQoDjR9jAQgl3Ny5rsnH3n0ekjkdsoewE8+rQBk0aJCBNJFULE7Y/rP0L4oAQiTDMtWL5Z+yB3TNADpmRiSorRMcD1irxiAcJ0c8EJ80ZPS0DEoF1u7pKlrQhahi3cmnH2oABv7pAIQbqvpYpv82z86IJVL8qSptRvP9V440hQ/vvYAZO/b/wLZ8/2Av+bJ9TeP4B2EqsgvKACZI2cENgOeYAySZ6fQ/+OZXV1y95YFcsOqXBOA+KDiRfvev7wg+9EFvSJ/SlaXoQKOCt7PdybLEQRmhYXp0tLaj3dNMdTfcO0SXjAk9b/4k2/JyFCf3FQwIz89B3kB3G6lk3Vyw8pSSUorkIs9k/L2hR40LYQSWW+vSXbt378f26m/2qsx8ntkBD6VEYgEIJ/KsEY2erURIORq5cqV5oW/ePFi0y8jOzvTPAzr6i76s+3cDmEK1PunEQ+uEIv59sGqx4oVS43KzrHj6JKLLN+HMZI/dR2tSPAveRs0Vj9YtaisLAcU60ZkVPMQOKXK97//P4L6cXDZWUAxFLrFzCOhS2qsXND0O547pXppfEG4UryajXWzso899mtm2SfZ8tQzatzr/szYealIrV5w/LS6wnPQwI7L6bnyswYVOTkZOKYcwKwyAX/oQGDY6tfR5/YJ7XK3Yc7ZD2IIlsK91gy4vc4BZ9XNPrvX0V0mkD1WYQKeu5VLprl//cRquAFBxGFvrNwxDj7m+fuLuPvQY9ywoQxzuRtjaR2P0AqQey66fjhYTbj562bL52YB7gg5z9Btu/8OV3m6UjUq9Njcc9Xx4TgGk6vt9XOPXXu5uMfC9dgYj+b2ssnKjpcN65dgThI2EyVPP73rMlEBvXashARds9ng6ot2Nuc+2BtH5z871ldXl5pny7PPWkgK7/GYWHud56uAuBUV/1wi18m7BtFzAenlK12HcHNGl4+OsbLeoWMlcwFoVbh96/LxCDCSk2ylNDUIjhUnSeBx5EGZjlXRUa+TdwKWB+tCJlHFLM7woEkgekMfwG9cj1ZebuFKtNwcW2VouHBGZtENvq51RBq7xyUTBPHCtBnJTJrFs8NWTjKgMkZLcbrRD4IorZDSFJDXs9OdHWLZCdQgUpItef1S70lp67bP8p/89AK6q0fLrnfOgCexWPp6LRxrOtZKBc/F1fuPMTVlmfzBbz5k/j07M46O5rNIEA3JHbevk203r0PFYzeeA9Xmd4iYcyvmM3uOJKR4/Zcc+fIZ9E6hTaGK4PPPFezTK8jzGTsJ5TBaPO5NWhSCjmhGBOYgsX38m/bKe81yuG5Etl9XImuqkiTRZ/c90Y13DKpM3/vZPukdHZS15Qky0Vcr2UUrUWlBhQiy6AeOAJIFxvq7O9kLZxYiIAfkH/7y30g34LA35o7JriYIoYAXsrVwWrLS7L4LMgvke+81ylRsKuDItaYafhEd1Pft22ePLWKREfgFjkAkAPkFDnZkV3YErr/+ekMyJxSCD1BWDQoL84BNbQE21cpg0vlWx4RFdiWiXi34UK7HtVY95rsm456muwvjUUeGzvzGjetQDSgxXBUGTDRCpWJ9VnlGOR5UndK+GXSYNMCgc0NlEpo6NMSf+5sBYll1yFxFLDp0GggRYkWLjvb5AwZu1w1cYqFaQ+vttcGOQrX0vFXFis6IjnEsIBjs0VC1yKp0nT/XiGrHAGBWASy+ciemPagBl9Pj5VcuXORqzm24a3AtAYg2CXPXD94XzslzANSZdHkdbkXCPV4dVx6D62x+2PNYsaIIc2LYNFlTCxeE+bc7D+Y/XB8IF+Y23xzW7z/scbvbm8/J1W3OC8GKsc6qCTCugJQkr0jHPug4HYWm6zatMFK45PTw/mDzSsaK7P+RlpZkJK2Hh8eNVC5tfHwOY07ZZ/vvROOIz0FVL0eWLllgFLioemXvwQHTYFAldnlvR8XYIJbj7h6TmwQIB8PyX+Pp4C7pOkbzcUfCfY80gn/uXe36ub1m9BjYiyYG1QlaBhSu0lMDjj2bFBYDQsngruW8hTqlpQC0ww7pCMbK8iwkiBYFTg0txQtm+LmsxPLNfFC9y8q0CZXx0T4493aeT+IB0DUCoY9zA7Y3UtYkmu8BGhdvx3XxomX+7aclgyPi8YWo9OfzIE1LoSpI6+kJND0VX6D/SPekT/74T/8BJPMxOXrgBJz1xfY4TABhLTHXKvmNTV2S//u/fheVhwkpSE6QNatWyc6d78lAfx8SRwnyR/9hB/q2eMmFaQQVystBMDY36wWjaGAoHhxNtz8DmPCUNz6zgLBScIQWjYB5SqFZ3uSfAw7Xp4kw9l3xAhByS94/3CGv7++V3Ayf3H8bGuJCtSwz3lamoLArz792Tl4+3iIry1MlJ94TSUg6K77kJag6zchu9K55/729CB83QbXrqGSiUeM3fuMh2Yj+IZcQj7UMzMiWnH4oZs1KenY6oFsT0ori9anOVJkC3/E43l9MhkWCEP/UiXz4BY1AJAD5BQ10ZDfQSYes7o033ggyYIrJ+neCsFwHkvl1m9cAvtRquok3N9veGR82ALnWvh7Xeh3mC0CobLUWjb348j548JiRjNQKxmc9AIkDCbQYOO/Cwmzp6R5AYNhiOkLTGFy4wUYkALn6TCovzzZOc319oClbJAAJHrdrCUBIxs7NTQdXbJkJjClywPtvYGAEPXhOmeBhy5Zq8x0D7mTwGdg3aBgwQQolMFjxV5YAlZyC88frsGvXaT+MUI/qixKAZEGCOKcgRxprL5lTZwAygQAkDhKAxfkBrsdHCUC4vVQoP9Hq2wfQAbxPekei0FV9RspzZ2T18o8fgAxKgmzY8puyev0KyQJR/s3XelAFQIPFKwQgE4MDOIYM+fY3HzfH9uqLT8oHB8/IylUL5IGHvU7pv4QAZNqrqPzjK61yrhVzeU2R3LvZJrIYgJw+2iEDIP2/cJxcuyhZuSBPEjPOS3Kmrdr8x++8gGr8QpmcypZjh98y76Snvv9/yom6elmWNyfHG/rRIx2ywGlDsqg40QQgtKmBBDmKAKWmc8y8d5lsee+99/xS8Fd/wkWWiIzAxxuBSADy8cYvsvY1jsDatWsBd6g2zjoDkOPHziAzGWc6h9MZ+PGPnzRVgxhPrSY4a3plsnlhYb6sX7fmigpX13iYZjFmPlURSx1tkrerq5eYDubNzW14UO8xy7KKMwLpRRorFVrBoJIXjcojSvpmtYGEe9qBAwf8lZFgtSqbwVNYgh6Pn2eB1Kt2N1fIFMKDIMjawIDNnukx8LNyUhhElJZaHX6qdLE6k52dgcAjH5LCedIOVRxWPMbH7UtKHWYXHsMGgsGVAZsydJdhFlQtHKTpaoRbXgMdSwvBuraeHqwGucbO1+55BP0GyEg4orueM8/xWmBj82Wos4GRLy7ORHOxyyWkw213vn2Fq4DwPMLt94oBTtDIXP6PcOvqdXZJ1uE2Ewovc/vo6HEauIr2B/FgV7zGCg+kglWMLwxPBOvcfvt6VC7STbWEQQWrHlS04lzMzk4z/+7rG5ZXXz2Ia5pkxr2kJAPqcJkmcCb8i9yyFjQ9PHOmAXKneWgcWiZPPWOJyGxe55+v3lxjYz53jPU6uJWRcCTzuem4K86b0OsWDnbHxtxTU4HGh3ps4YQJuH4oDDIZMFG1FDQTBMLKb+kI4hLQZLB0cbEMgbtBG4PjPYsxSkHArHwQXvuMVAuxisN1YSWFlgK+gf1OZCHGUa2rXYMZR3gCAcE43N9hQIY+ONEl7QMgs+fHy03rqoyKFqseUbP2+cGu7GpsYErjtY711LGiCRkDB5CWkV2EZ5edK7/1h9+X5PRceef1Y7jGdr0hXAPUoc3nBCh+/emf/a4MtJ2RRxB8/OgfnzPfL8wekf6+cUkCRO23f/9WjAkaZDK49SogcVBTm53zSO2ohETjeUGbHLVzJS4KaongbZjvMH5T0x7HAw1Eor3+H9PeNYxCRSrBm1fkf6D7olkvCjBh/zMWVbrTDaPyxJvtkg2Z48e+tFpS4odkYsD2cGo5NStvo1pxvH5cFufGY9zq7TZSys19kJ5fKXs+qEFi7JR0dsTJ7uf+WHadOC85vl5p6h+X/lEIBcS3Ypt23wUFFu472BkvH/RjbIe6pBUV2w8++CAi1WtGJmKf9ghEApBPe4Qj25fHH3/cOKx01vmynJyEzCPeXi0tbUYWlt3NT57SDufqgFxdWpcv3Q3r15gusofRzXzAk5f9KEM+Dux3EvCw5oGO6GfEk8lNTrbqKMuXV4Pvcb1x2F97badxeMzDe2DMXwGhQ68KOwrBonOVlWWhA3S2XHiUNhdUB8TCVWywRSdHnT/X6WDwpqZcD1b256B6QnMhWqw4zTiBAH/nSzIl2WKx0zOSDb8jHnjlxsYOwA3IiQBUpWSB7N93wCwTTgXK7WBOKEoohMgcuyeRquPJv6EObjh+hp6bUSH1VI7cbfhPHh9Cgw3+Fh0VaADHf8fGWjy+O4bheB/uPvR6uPyFK8Fg2AXb3YeeZzww82vXFkG9Z37d/WsJcMJBdNyAIJh7EQj8dKzmg/6Ec57d8Q0d9yuNQeh5BI2hp47G+zUUCsf7Y2LCcqs41+h4X2Ze0PLwwzehl0Mreu1cwP1YbiSduT6/ewAKQJRYJQcqGg4g5/0AJGNr0eCupYUVKE+ViIGPt72vPHqDPPn0e5fNj6REO2eYMHCDDj0uJiXG8Jt7zd355YtKDppvoecTCp9z74NAo8VA1SY46AhcXx3zcEFJcmIaYFOBwUxPs59z0KentIqOZxSa1I1Kd7Odm8kI7hJw3ybiGiV6/AUvF2R+TwVUKdnjkqRAjletpMjK5SYmBI4rBo756KgNJuKwvShPmaqrsw+O+hxkfKfkDJBfGZCg3Y6GneUF9hk7CZJ2f5+FipKrQ0tDo8p8Lxjhv2di7O8TseX+Y3jltTPy1u5aKV9UIX//w+fN91HRtjpAi8FzvawqS8pAkE9DZeZcCzqXY45sXp1JcK+pgCxfWSmrwdny4X8qSxwfE1Bfi0GAGuUlN+Ym7TN6FPDhlBj73B0Hn06vYyykjqc9zuK0F9jG4L035UGw5sDtiAcciubDe0TXm8V9wM/9kO39/ottMgZex/03ZkhqpuXcFMe2y7n6s9LZPys/2zMOBS6fLM2H/G7dYfP7kmULJSn7BukBr+eN196QA/tOyeKlVfLYg7fIymKfnIYOSy+vywDEXWYnZeuG1Wa9ipIyObL7pNTNFGBeT0sdKt+NjY3oX3XEP4aRD5ER+DRGIBKAfBqjGtmmGQFm/h944AGTnWOgERUFtC8yQezp8R4wqySK02F/6qnnZXBINd2vLQDJyckyVY9WdPU9e7buQxPNQy/RfAFIZma2rFmzAp3Oq5BxnTINy86csc0EaZ/FAKS8rBgZ4lzT8K2jo9dg5+n8padZPHckALFY7o8bgHAb27ZXAp9dP+8TIRKAXHsActddm+DYTqGj9TEznm4grE7c4sWlUAYaMf1DAvwUOnvBAUhVZSF4aDny9s6jZluuE/95DkAK0DC0sLwArTpmpbOlA8pLNlCIRZUgFz2WouEAf5oBiN4I1YtXytG6Ttl7og1Sv9OybW2pLEfF6qMGIE8+t1uq8Zz+4IPT0lDfGjYA4b6XVKZIeXGK2WcMgofx6TG5674ViGRTZceXVv5KBCA8zhhUff7ptTapRUVkWSVkqZcX+AMQ/n6iZkhOtSSiyzkEGMbrwaIZMwFIVtE281zftecgpIxb5eih4/If/vg3UN3yCfn9Tf3AXIG7IuN1QQHI6b32PqgbzZem0TnDT2T1/uDBg0HV9XkfZJEfIiPwEUYgEoB8hEGLrHL1ESDcat26dSbjT8gQHQRCJp5//mWj0nTbbdvQqC0N1YS3pbOLEJVr7+2hRPN9+w+CPBfA11/9qC5fwp+thsqVZvsJf0pMtDCCLVuuwz565OyZc/4HcVJiup/0TZgTKx80BlqaMVXnlRla/czthmty58+AORUQfqfH46pAcXuhWWQDxfLK+/18wXjGTK1bcSkszIHccbEh4NYBHzyNbKQe+7e+9S3/ej/96U8DTbU8tq3NuLtd06yTbqo2IZ3OzfmwDbBn88GCAucdgN24FaBZrwHdtVQ6go8tcJ3DVV0U3qYEfC7NsVZIm17DIJiZhEvNh1f5cve5ek0hmoj1Ixt/OZzmWudrOPhTaDUiLBTIU1G6lgrIfMcy37pXOnb3WMjx0H9b6FIwxIrnoRAs0+MmDARL51dWViqeG+ug+vau2b0GIG5FYQ4u5OXzDmRify8RG4g8cP8N0gw41pEjdd62bLZ7dCTQIDQ7O8cPXbzv3q14XqVCGvy8XLzU5sfJk3uWk5Nu7iX2wqHFx6XCkbYZ/HAWWgEJWsbfZNX2maC5JP1wkEE7hsHza2YK0DSvp0YaSOdM/NAy0Z+GBY5iCEz0ojndNPojIZUurNYlQAOKTQXV0tNSEYzY8fQh256ZbqFXJLHTEtFTRK20GEqAXmWEUKqJcRvYzHkVArN8ir2HBhAgtrW1mc/Rc1DryiqRnccakfmfkJtWFMrqCoqT2PFjRWjGa4rYN9wgpWUWNtSF5356tq2+ZBVvQ7fvSTT8G5F/fu516YC08LEjteh5YWFo0TFpcMDt8aQArpcMvgutbOG4rKxcIkuXV0lebo55H912x1I8++x1TIxOlKhpexxTM6N4AgSr4HU0d6G/ih2TBFThoyfts5fBg9qUVwmJZ/NLwLtoo+OjMusJesTOjUmsV2iJpmCItwwhXbRTDSPy3K4+NHxMlBvB/Y+Jt9X09Lx4eRLvThTgpbYTjQ2RO0rJ6JKpMVtNys5dLW++94FkIcGXmppir6sv3lR+GHziKiBwsRLhrGhtQS8r2gnAt4oXrpeDA/F4ZlFAo1vefPNNcd8r/pOLfIiMwMccgUgA8jEHMLL65SNwxx13gDSaa+QuyW8YA0729OmzqBzUI/gYkh07bgUsKUNefvlNOMDoxAsn5VoCkA/TVPBar8t8AchDD95ngozDh0/gZdcNdav4z2QAQnhaCVRrSksL4UwNorTehqqHhTHw2kQCEDtTPq0AZGFFJubNrLS22J4pH8UiAYh16BiAbN++BpK8lrfxUQMQckZuv3UdGrq1SU1dkyGxqwIcA5BHHr7NwLgoytrc3IGgZFzWQxJ4797TsmlTtRFmoOJRTk6mCQ6YcSbEprm5W44cPfcLCUDYL6m0NM/wW6hO19DQGjS1wgUghL1WLS2WWcAw0/H8baytR+yB8wRUKwnBIUSrfykByIplqEDALoGwvvdUs9R3DMnaigxZh/9AVbnmAITb+Pq3/kTWbag2ya73dzfhfYMKwTwByPUb06Qkr0gWoLdRXl62dIH/9vt/dM+vVACCCE3OnJ2SZw52mjTPAyvyweFANcMLQHjOs0gMnQO8agRwrjxIDMejAWVu/hr5/77397IFoi/xcXOSCugunyMxCQiYjLIXElljtpIYGoCsXLIWnCCRt9pjzXOR1RAqZF26ZDk+EYuMwCc1ApEA5JMaych2zAg8+uijJuveD333pUsXGyzwO+/sMipXfJjde+8OcCbSZc/eD/BAq3dG7cpEcxKnF1VVSH1DExyHj/cg1Mw2/2pHc1ZllMjJbuz33nsPMteNIMpbXsihAyf9x1pQUGAyQzSup5l0Sgu3oEMvTXsNcJtahSDnQ5cNJnUH97zg+m6W1M3E87MS4/WAuC2fJ7ebl5cDcmGBkT5tbW1Cl/ZyqI31ACdfb4jlmm3muvHxVAuyGWEGjDoWjRhjNZeETIeMZjPZ1imEaI7fNJij8pPfmHFz+hnob+75uSTcUF4ItxNaYTHfBVVjLv936HrT0P+nsfpBaWSayiPzM6WNyYGx2w7MRb1283VEnw9Cpd+TCB0XHy0XL9hGd+HsStwKXf5qy1wLlGveA7iGH65l+/5r5xHMuVlW/HRd7Y4dujt1/u3gB7gEodwiVhpuvXWtcbpra5tNYmPFinI5f74VlQkrhQ0GyOVnQzlV9GawxmrIrNywZZUsLC+S19/cbyCI/I6WmZ4q99x9PWCdbbgnUnGvUZEvVvqhuFVb24r7OsHI+U6CPDyMwKQVDeFo+flpsgodpzvQlI/ck5SUdDz7RI4ePXoZH8Tt2+LON3NPYOwYXGSAn5UKArjhxYCMQUe6qanXKHyx0nLffeuM1DBliHW6xuBee+ZpK2NOy860fLHcnBQ4oDFQvcpCLw5UA5BlH0GviJ42PKtAPI+Fc5rpVTPiANVJ8yodccjax3ik74TYKNw7NtuvlZAocLS0x0h2VjYgnPb30SFbEabFotigvDWtPPI52NVuye+0pAR7nNmZWeDJgSyNSshLIFOzn8iNyyEwUpWNTubopyToqYOeGIFtexWO2DR//Xws4UE84yZl7/5DcujwAblU3yUnTgWeZ5D5QuBYEtgGhBH+/b9/SLrbGiDTOyP/+//xWyC9WzhwAsQMZNZK+cpYoNLeVGerZj4cd1qqrUgkJ6NSFGV5gVOocMR6Y8XmgjQ+rmK8aomBQOlFAx9kRuV5R/rQS8S+CwiFo01HY17O2efV/3j5nLT0jsvqgmjZsBg9cpJtRemVPS+bv0cAaZuLy8O8ToCU8mr543/z32T73Vul8cJZ2bLtFr5UwG8ZQ7UrAfVABJzY9tLCEXn16Bkpy7T3TQF4VN3o0E4r8iXKpahimZxNRBKO75BzEaleMzIR+6RGIBKAfFIjGdkOnINb4dxlmeCDXcg7Orrk7bff95Ovt2/fConXfJR0d0pzC+V21dlwoT3BA0nnevWq5YBxpX1sornCn9SB54tRS8sMGNiYr7AgH2RzkF3Pn4djcwnf2Q7qVVVV0tRgybIWTmY/cz2V4WWmSPehzhNhParmxO/U4afTHbb/gXf6LiGdmd6AY86eKMFN3vhiV0e5orIMDsog8O3FcFhakL3qMw0Z09PtS6y9vd2/LB0KPQbydRrqbU8AmqtipN8pFCqGajBOz4oAqTtw7fzEerxQ3YAknCMdLujQcebfmOjLG7tdFoCEwMDskQQCCR+ygjRWfUiGVXODuVAyL8dZA8VrccB1m+45ZmYmygJgzk8ct/MonF1pTOZdCT98mGO60nbcsQ5d7moBVthjdwIQ26DQOjRcNnR7VJ/SbXDOzHiwO3e7GoDq+tddVw2nNhFzOtk0lKNT3tjYjufDefRgCO7dYc8ncAyzOBYeD/s/fOmem+TgkRrc53RQGZSsRpKj1Dy/9gAT34l5YuY6jMmFJUuWmM/PPPOMf5jYRJXqScuXlxpnlEEWxRN4XqdOXUKTty7/HNLnQH5+oVBVj+Y2A+Wzgz1Ktm5dbp4jiSDDj6DPhcbvlBlOSuLzZMIEJK+8YnH7NM6zNWsqDNSqrq4dAW8TpHUtHKcUQfDyVRWQX0W/lKFB6Wm3yROqYc3xWjEz7vWzYLNBSvKabeKZq0bYVUpiMAwxCZn41BRPgAGXuLTY9geZBa9Ce6nw39PetjMzrLPOYG+g354/x3fKc9JjkLiY9pSk+Nvg6KQcwrmcah6SZcVxsn1jkfR22/soHkRv8YjcUb5kwI8CzRH5e+XijfI/n+5B4FgrL0Md68hRG4REJYxLVnKZ+Tw1ZWFg3/z2fVKUCxjS1i1SVJoquZkWgpXqC2RXokA4N9g1WFvdKfM3Pc3ryYHPSUk4N68p4SSev3EqQjbtJWoQ9Pmfibi2tsKGsQLpe9YTNOC/fdO2UqrvkWhAqGYhL0zr7RoGJwQNBmt6JBqZn7VLJlGxQv8p73q2TfRJX3+0NLYkSCzeO4NDTWi6WC673rggX3lwPTTBfIBfjSEIGZHp4QtSkL8C+mRJsq48Xn78+otmHzmojCVPYWdaRAAAIABJREFU2QDMNM6FwMZsconMplaaIKSxsQkcrPcjvBAzQhH7uCMQCUA+7ghG1jcO+JYtW0wjvuLiUsi5FkLZqgb46uN+B/e++3bA+UtFQLLLwK6mppkZunIAwoz8ls0bkFEclOMnTn9sovnVAhBKUz7y8JdNwPDSy2+Yh+xnKQApLSPUKt8Q5c+ftxUPrWpEApBfTgBC2Mu69fmyd4+ThQ15ZkQCEOuMXWsAwmUVfkWH/O67NyA72/KhAhBuo3rJQtm0cTnu8TFTaaCjf+LkeWyrwX+FrhaAPPDAbeBVIHmBhARYF3jeRRlp2aamOjQrXYr7L86o/lE1rxWckxMn6lEtCR+AxKEKsXVrtVGiex1OswZreg/zoFh9zMxMNg1Qh4a87LwZDwZVcbIKgUZeHhStEuKk5kyztDT3os8Smvoh0Gip70GBySZOaAxAZrBPHyoGUV6U86sUgPAYx0YGpX2wF70sJqS5Fxn7BdEIRtgoFZ73VQKQHz03gus6LvsPvS5PPWsr2OECkG99+15J8o3IN3/vcUlInJK0JMsD+lUMQOYmbUDzD+9clDFwOfIy5iQ/wQZlDEAYy2AqS0NbphFISYbq17G9nXL3XStNlWhiZhgBISSF0TA3yzcmcRRJ9hVIc8cl6eg+GzYA4baLiqqlVQrkdM05836kVG+EF+K/lSIfPuIIRAKQjzhwkdXsCJBsvnz5crz8D+NlmwaM9AY0+NprJHZpdCo2b15vemjs2XNAamps+Vqi2O9i/srHJ9XbQ7PabjdxhUEx668wnJycbPnmN3/dHNoQGlat9yQK9Tr/xV/8BbJv9l88J5XZZUa9s9P2edBKiC7Dv6yUaDWBDoVK57IyoqRnFxKm+5uZYdXDOs1cX/dn/22JodoPRJsHdnf1y/kLF+GIWNgYOSyEVtEUGsbKgfYU4fcMGGl0bGrO1prPlA12FYb4nc1kW0fRhUTZSk4wsRhdFxyIFInFgUpEOLK0WwEJ9zkGZNBQuxyWFR7Cp9ef3d1pLomf/9YKiEvuDfSlCGQtQ8nYAbjZ5ft1ORv8vHhJJnqr9ODaOxlVB+Z1NXjVZSePL7j/+aoTVyKoB20rHNwJC7iQOFc0wYWhKZxG5zN/U/L+LLunecbx1zHmXxcCyEW4fnSUrXBxfcsHC4bB6bUO7idjqykMQLZvX43tzqAicMCrgNj56I6D9vnQCgh/1/ErLys0Er4XLjbBEY/2Q4ZYLSwvLzfbYsVCHS6e+9q1q9HRuxD30ijgWvWA2aWismZhOtzu0FBgDL70pU1YDtKrqBiwQnHxYgeSMAOmYsFKRnd3v2keV4ImoAmoQOzaVYPnBiBenhQ4oZI09/z57NCxNM0TQ9rNr1hRKlUV+agUxAPxA1ncIVZl5qStOQBfTQKEJyUjTRJAlGbgQfOxX4VHPE9DZSnGmSMFebaKmux1RY9Gn4xsBEO0gvxMcDXsuPvQSV47xfNZo9C7gLhDoFs5ZbJ1rFxIbLJXIejr65U5n4U2nQEEqLYjBgFJtKyqQMVnUSqKEtEygKrOuk03m2UuNtiHdCzgTn/5lz8yn/MqVso//HOLDA1zv7hGXm+gKLHb/e9/+wcy2NsFx31Kvv3bN0pGlhUgiZNBiVF4FJ6bky127CYA1aJNAZaVlV1uPstcskx5QRx7fkT7vHnskdCjEIjO9gcqgZTtpXGfPg+ymuBDVcfbxqRH3p/1AaKFKonZL9SpTh+3xPGZyTnpGJmR2h7IBqPjfdmCE6gUz0r12rvM722tUfKn//FZvHcr8H4altipTMDeRuXOO4vRQX0Wou28Vgl4lqMrO4K0yZhEuWnxtBzv7pNmj08UjR4o054AQDKPEVya2OQV0t6DxoaQo4/0C7GXPmIffQQiAchHH7sv/JoPPfSQgRfs2XPIVDX44qWzzAyJvmwyMzPk4Ye/hGrIMdm//4jfiTUvUw8zGzqQK1cuk6LCAuBND32s3h48BnWQ6AhpJlGhEHzhlZQUA/O9A1COAUNyTUaPDGKvz1+wgdKZ0zXm76VLDX4M9DAaYC1YYEv+lCrUQIIOg+5DnQV+p40Iubw6xIRu6XH4y+14MSq0i8uqU8Fspjob3Jf2TShfWCQLFy4wzswFwEhUhUd7grgOi16PCWCO9RjoJCQnBfqK6DKu86QQJDp46rBxfW3UyH1Ee869QkUm4VTptpKSE/y8F56T6zSHU1hSZzUIgkPnajbQ3MzOl2DHX1V+HLqJFzRZp0gDEPcacB+6P/e49HqY88T8VgsXPIV7CLgBCNdZsSIX0IVBzLFAr4D51tPv5wtKXNieLhN6XKGBiWkA6Bl/C9c3IlwwYx18i+vnXHWvl9tLhb9znPx9a7R5mzff3XPRsXWDGcKpaFSUU4EE93gC8zW4xwm3m42+Fps3LzcZ/0uQHU2HQ81rffFiK+Aog+aeWFCUC6dxUhoA06LDp8GIqy6n4+OLtsRbGu85Kvmp3XDDDebjiRMnDFdhUVUuAvsuOY3GhrSWlnbzl0G/HnNOdopcf/1KyI6fNBLChGotXJhvjquhocMEUPn5Waa7O797441A7wW9h3QseFw6fgxK3MSF8pr0WJua6uXmG9fI4upiee0lS9qnlRTlQaHKwp8ycrMlMy1ZQO9AXwpPJQuwNjUA4hRVZDgY8Xi204oKbFIjPT2QQFqA7Q72BXgdMeiFQhuDIhZ5J66Njg77VcTIV1NjDxe17Cy7jwTAoI6dsH0u2Lh2YKhXhsdn5dilcWnqnpXVlehllIUg10ty5OVXmGUXL9vi39Zjv/XvpA9Ki23NDdI6XIHnlVXP0nkQhwH43d+7RXyoEt0J/s+qVen2/KAs5QNngjYxEFAXnJmwn2cGu6GoZYOy2LjCwCnOsTpjn09zHodkAtuJBVTPbAuBiN5LVKRSYbgEBHyspNGGhz1FLVyXMQ8SNdI3CfiUvQeiJRnVOts76+IEgj98XZraI3lr+byNlr/87mGprFhqeiVNQKTg4oVROXlsWJbkN8k9j94FPg2aJUZPQXgAgTG2Ng54VnZUv8RHtUlrtL2uh4+dlUpAqWnNDfXmb3ZWpmRn3GA4UE2QcOe9UFtrE1cRi4zAhx2BSADyYUcssrxxuO+9917jvLHyQfUXmus08OXJXh07dmw3UKBnn33RI6QG4BahAYhCrgiJOHT42MeGXF0tAGHgwU7sXI77JMaa57Zm7XLIA79uzulXMQDJhlNTWVUsPd0DUge4iI84ajhLapEAxI6Erdr88gOQkhLrgNXX912WqXYfJ5cFXWGeNZEAJDAoHK+vPHorIE9DxqEjZ6IfBHAGo0nIOFOYgQlok4En/woOPAPpZ59/y2zk4wQg5G5kZSVJfl6avPHmQbO9cAHIxg2LUBlNRQDahaDIVkp5DUmUpvqW+9x0GzXy+48bgNx77/WSBSL6zrf2+QfNDUCyC/IkEwkC8NA/UwGIHTMkRGKT5UDNsDR1jsuyslgpz4+V+QKQRFS7D+9+94oBCKsBrBxlZcfKDTcs/swEILMIXGo6EfChv1ZqDqTVu8kTYsWLgXQUKiCoxs1N4D4Zl54LNXL//dsNHyQ5egA1nnRZED2Iju92Ll5LAJJPmFf2ahmcSTJyykzCUSUrYpER+LAjEAlAPuyIfcGXJyRh69atprJApzc/P1+eeOJnJkNqcdTW4StEBeOee243yz3xxHPei5ZZF5tpczOx1Hr/pCBXoZdHnToe2ySOhZYM8jkrNd/65q9hv4XAkN8pP/jBD8xD+9y5WkPUbmuzuFqtoJAIHahIJCJDZcvihCspoZSQKK2A9PZaOIZ1Nmxw4BLPuWyostLISECJi8u7DikzicUl+YBM5SPbFwOORwteLDbjaKoQ3rgapyraHhurKZrhVyw7vyexlVZSUgICo3WKuKzbb0OdH4V/aLXGLIwE2Qz6HpiPCN7SvAaGVCWiEeKmmVoqnmnXeD1W/uX1D1Xz4vmGq4pw2ag5m4lXi47Bdx6EL5TcrJCwcDAlZsfd/ipa4XCbDrrwKpcgrd+7250PCuUnnOL65xekSAa6gNXWdocNQIJUw4LOMvAP60wE5sR8FZJwlYzZeTrKcxuhTm7o7hU+yEqe21NGK3V6nqyUBL4L7tYdroKhx89j02vAe4eOvXue7vG4zwz9/PXHdsh77x9B5cRmjJm112upczYtDX0QQDrPy8tCcoESreNyDn1wkvF9bk4G7t9h2f2BrTzMQDJZj41jM+XBbQi1VON2eU9XVZag+rJS3tl5BM5dAHLV19dnniu0YfSmKCrKRla90gRDez84ZeSw16y2lRUqC6nxvtTnh9ujRo+HY6ywLPfe4bHoenweqS1dkodrFo3M9zlUK2wFcQyqhMvQHXsa82lkbFimPJjXimWLze+EXCU4/T1iPAhRHiSH01OD70EMlhk/tbk5K+7gi4bymwcTnYVTnA5lMdqkB+fh+A0O2uulEDd+7unp86sLlpXazHtyQpT0KfYV/+7qt3LDQ/7Gtfg8CZ5D/YywkrFwQYYsKU2X/MLF6Opt75kf/gTd0VNK5YXnatG4rxWqTrbqOzNmKzrJINfHx9rn9cWGZ+XvvvdPcs+9t8qK5YRE2es63jchcSq8MWtJ2gOttTIJTgUtN3MhYFdeNYcVW2/cxCOyj48Fy3APImimxUNpS++btJRkcFDyzPfR2oU9ekJGADGjcV4N99lnLKPqaEqMwTp77Htg54lWmY3LQH8Wke7BUdwHcRinXnnin04DihcrBYVJsmxZrlw8jeaPgAQ+/Nh1YGEiUAERfXH6rLB9yVRShzR56pS9qAhNehUXH+B2tFZIuPsy7fsjZ2qxzMYvMhDk5ubmSNNCe2Ui9iFGIBKAfIjB+qIvunLlSrxIVxkHrr9/GA5sIbIf7dDHP4gXypBxUPgb/z7wwD2m18ePf/yk3yGwkpye+gfhLZ4y0dIli0CeLvnYkKsrXR++xDUQICTqa199yLwYqdRFB4nN9yoW2pdwU1MTGvbZUr4anRZ+TystW+RXceG/1elzM6rq2PF3DUboQOiyHCN1ttQhjomJdwKGGL+jnA350bIy+2KqRxM0Kv/QCDuh8fgV5kUlLrW09ET/y43QMhr7fqxZE4CVnD1jIWYMvpTDQgdBgxR1DpE79jurxG2rjQOrHsoXYXd7lSmmNKiaD71UXMcpnPMbDh5ExS2fLxiCZYISD/fOQESdbH52AwXnEpqP3Gc4SV2u43IfdD33u3DbdYPu0H3p/tIzEuCQpqCZZfgA5ErQJt2mQvz1nN2Ayd2vC//S710OTuiyCkNxv9fjMZwMDwPvBrNcVr8PVJgCVTh3frhVqHDjMzdn+QvLl5ebACEh0WfAdaxmfLDvFKoKHvEK32UBblVQkAnoUzGuI+WtY02ztFdf2+c/HsJoQmF1oed4x44bAD2EnC1gJCNwwAnbYmWEPIzOzm5DJG9v6zJJiCQ0caO50EieE+/l6zatgGpeHtbplYOHTpsGnzRCyTRg6QcMjI4j7fbbNgGelWF4HwxYDh85Z56Vfb3WofWBA6AJD97P+rzSfXNZ/Z3JA90u152csoGbyn+j3gO8/xYkXSBZfPaS9PVYx51wNFpCSoKpeoz0BcaX3yezv8gC60jngRc3AUlZ8z14LymUXIIxyFMrLrTPJTrx/f32PCsKU2Um1kKTaKz20PzQN4f6RwUzPT8+dxT+meQ081u8eJFZ/+Kl8zI6bJ99ceCpTHqE+kH0bunvQ9M8QGMb+m2QdP3KAlmHdxVtw61/LbfsWCztLYPy/t4ONCO0SbDhPq9qnJIrKVNWOjgne1R++/ful2XVC+WWbUuhCObxiTAnZMwG1jM99ebvxAQaOaK6T5tDQJeeaoMmXAVgsuyyptEjbAogp1gvKItGs80BjyPU2dUuiSCE02KlWDKzLHRtGvpUNB+2E+3xcOISU2QOc5TWUt+L94q9dj4E17TG7la54D3/Sysq5T/96TGpqMqQd9+pk54BT0I5o1duurlYGrH+JJqjLl1ZJtUrIJ4A2FhpWrvhiiTn2GMfxDGca7C8l65eOz6TSLz1ImCnJeXHSOpMAeb7BiSdwC9CMmvnzp0RcroZnYhdywhEApBrGaXIMrJhwwah5CRfeu++uw8v4ETTz2MGGa6FC8tASDto5Fb5/V133Wp+o5Pyj//4lN+xCxeAbN68Edn0GcgknvjYkKsrXSYNQCize+utNxsHglwPrXT8KgYgsYCQLK0uM1r/Z85clCZg2BWTz3ONBCABUvyvcgDCuXfj1lJ5/72GsBWQL3oAsnbtIhNgD0PqlNUrBr/Z2RkmkGSQzoZ/TACwEzkD5UOH0eUanC0GSFYqNxAoXUsAovcNt62VgzVrqlEZtXLWdIpZyJ2eBkYevTBOnKpDI9Xz/seLBiCsqqxdXY2gAhh8PAef+9lOs8x8AYhuoLy8RK7fsswEPAcPnQNh2HMkP/EAZLMh1w9DLetC3XlAc/psAILbJjk9RWIBYxruD/Ts4PF9lgMQHn/VklVy+mKP7D3ZLsUF2XLfLavl5nu+L9Ur801gu/dgzxUDkIT4Hqm78Kw89fQbECPwyWNf3WguW9RnMAD59rd3ybZbS9E7q0cOHPIqi9KGQHJa1q4vQVDpkyEEYXfeDTGEKRDSQUYpi5/6UAFI8pStgK0tu0lOto4ZgZM33ngjEoREfMZrGoFIAHJNw/TFXujuu+82zdsuXGgwvTjuuecOaIHvNfACvoyXoXyfBXJaY2Mr5Hg3GAw2e2w8++wLBt7gZrX90BRkPu/ccZu0trXDua7BCzyYYPpJj7iFTJTLbbdtN0FUPXpe8K9mw/sBi3CJzVu3WlWVmhpbIejuHkSW0Wa7XFWq+LhAZp77UNUpDRS4D81kxiDjSC1+Nc1mu/CmxMRUM34VFYUomWfJJZBpL1wIdDkmr0Yzn7pePPTplQjPffmbHZJd6pnCxCorF/lfDjyWYN6BTU3SoRtmsyzHmJFWkjvXSUywmTpVu+FnPwkZPRD0mueiw7Aeb3KSdSrVwlUU3GwvVXZowcdoiZxuxUL/7V/Wg0rMMVPr9CvR38NWWUL2w2VdaJu7D/czt+WvxIQoEbnHvmZtAZSw+uBQB65/0AB75xRuTCzMK4SA7fTacLfjVkDccWPnbr1G7vkHrllg+3qPsvoVSjbXfen81uvF5IJWtNweLe6+eDxxyGyT+6Bzl/wIyugePnzOqENFx9jx4Xy7687r0HhuAs+VNpMsmISAwoGDZ/xzQiFhnPszHrzHHQvCHBcsyDVBy+o1lYboTant95BAaW3tkhRskw55Nu6psrIi2b/vBBoHWmJvckoSYFIrEPwngPycKG+/dcBc56pFxVKCfhec92eRFLjYaHvnPHA/5HhBtt63v8bsT8eQ+PjrrrvOP/Z6fO+++76pUKRDmvy55yxJ3IVPEVuvDfxYnVHTysr69ev9VZaLF8+b6gBNVf0SwGerXFiMYCoBcKQs9ChJghpdtPQhCNlyHaTNUbHesnGj/L/f+S9mvWKv6gFNO8i3WnhUTjbGL99WOGipXqY9yeuHkYkgJgXjRIuB85qY6cGD8O/0UVstWZBVJoMhyK0WNEglEZ3Gc9R56vLYplElohGaO+09d9lBpKb2hP94KH9Ma24PPB9TUrPNd7HxCXKqcVKOnuuSYhDT3357j5RVLJC33uqQgREPBuyzZPPp6H5UhOyzchz355Pff0R6UJUawLvrt3/7evM9yfozY/bZEwMFKNrsdL+Me2Tx6eFBwLjsiSbE4Ljii+xxekIrY+gnNe2oGs6ReANramrEdbTHERePe2PQvk/SvXOLT5xEFZA9s3BPoOKdX2SbKNZDeS0lzVaZGrANWlImYMK4F2gtI9PSjDk+BWWy3Xs6Ze/7cXLbXQmAC16AwIoNeNeiQLSgONeos2273ictXagEQX0rTRsqJjfL0UYLRdYqjC9qUsb7PVWu6WjpHrfbyp1LgSrZLdI5kSStSArs378/0jndjEzErjQCkQAkMj+uOAL333+/eUnU1FzAf1YDfP361XhRW1115TWsXr0ckn+AJgESkYqH9dNPA3cLIyRG4Rp0aNjptwCwhZUrlsnZmlo4F83GcQk4Op/8BaGjshUKNnlQm+nq6pZdCJ5oS5dWG8gFbQidgVnWpxH3rYFEK3pq0Ky6TqARl75AKUN88oR1ijgWCoFQCFJffxegauV2H3hxKVQqGrKO6iz45Uvh1SxaVCpl6NDc1opMXF2TcZq4X3XYmL1VGEYArhGQqeV3LiyGyjE0V2FGZXhdBawpZJ71/OhUTgMLT9PjdWE8hIzoshloLqZOqB6Pygdz/cKifHBqrIOQmhJo3MVjVMiGe8Xj4TjQOCYagHD+BGBBwc3QuKzr8M7HjVC+iAvd4rou38M9DrvdQANIF/IUHBAFgrxw+9bvqqtzpLNrDHCbgJOm+wvld+j3QcGaA3txj1s/u8u6vBXdlkqh8jz0XnMrL8Tsu/LDXM+FFLr8Jf6mcD2dw7z2GhC4jiTn6y3IQtuqgp1jJBDzWdAH2Awd5MbGTkjPnjK/xcbZANWFtrnnpgETv3MDkFUrqs16GRmJOO5ZBBeJRlSCTiuXJVH9JHp8lJctkKIFOXgu4brh/1YdLQrB9RicYjbsTDNBItdJQAd7zvuO9l5UfQ/KI4/ebmRSOzr7IXkaZfbBY+7rHYTSExMHMZjTk3Ls2DH0ObJOLpMBer+xmSGNzxaqB9FuuXm9gYL2AdJ65PCFIFiVJhIIaaQF85Si/IENK9DksLnGdRLiPVlcL1itXl4Jh7NA6i9eRCf0IcnBMw0FEmNRXsfzJCg1ofDqt2yPvzEBDloSODq0LKxH49Btohfr2UC8hX/GRSEhMmahQmU5gCV12XtkeiLAk2mMsZyLKQQX+iyhzPHgkF0vG+qJtP6BXtmI941aiycjTCVA7V4/MjKAZ7a9r/rBbaBlZmRL+dJswOxm5N2D3XLgRB8aKabI8VMNcghVJ1pCxibzd2QCzSvFHltS+iUpK60ycsTfeOR6efxbGMcEkt4QiM5Y+JrfwKGZ7LOyuKOA1FG2lhYvGZh73rKooBnDs318JsADGUGAYPY9No1eHRbml5aBIGfWwtUSsjXwi5La45bgPYtncvWSFebzBBTV4tMtz+jCQdsYsX30IiSK7fuqBbDABZUWanvk1Jg89/QR2X7HMhPk/PNTu/HuGUOwNScLyzNl9cpck5xLBydqDOdUltEIPsg0kAlF0o/uH7S9560S2RDWKUi2czsJgdaol3S51NEoS7IW4p4skMTYSgQhvfARjkYUssxIRWy+EYgEIJG5Me8IfO1rXzNOyHvv7QMEa7Uhlv/wh/9kXoT68ncdk1tuuR447lyQ/ybkpZdeNdsNDUCWVldKZeVCEwQMeN2AP+0A5KEHv2SkCJtbGgzRsRNEOtqvUgBShExsZVWJwUDXILtF3rrbODESgNiXnkum14n7WQhASkrTDESxuSmYjMpz+LwGILm56XLjjSsAc6RcJ/vTJBjIFI2Z2cWLi0wQ0tVlSbYfNwBhD42y8iwTYNHBmp6GW4neD+RFNXqVCiY/1EjoZnUCcQO4J8iu19RL9dJKE3TMQhJ2anoW8KUhU9HIzcvAszAKqnj1UlcbaCpZtbgYQQ8dSEoWp5nKyIcJQJjcKQAsdMXyYiQWpuSFF2xyhPZJByDc5kZIFvOcOpvbjJzu5z0A0bH82x92ySC6jI/PTMjBAxdQAe++YgDC9f7wt+5ExTwalWgEXp/hAOTU2VGQx0flwN7zsnJ9lbz9/mHwR4ZNAELLz5qUO1BtTMVczMuOQuABNkpGi8TM5X3oAMRsbzZL+hOrDfexvr4+opDlv6MjH0JHIBKARObEZSPArDcrH8ykvvrqTrn55usRfOTJyy+/iWx2Z1BmlE6yZly33rQF8AQ25xqTF158xWzXzV5v2LAWmal02bP3gHm5EjdNsxUATzddmzmFgbN82EtFSMOqlctNxaWhvg0VBdvbg9wKWntbNyAatqRNmFBWli3fs/SuNjJiHUZCMvxqJcgUBWwWhHQLV6Izodk8zWQx00uiPo2ZTw0koPdkxpEQhrLyAmSCkwzOnNlUOyYBojfHUCEvzC6zlwHNrXQwq0xz1XOKioqkvcM2hFToBrs0K2xsBmPuDyQ9uBOXJTbe7f/A79h8TfdHR0ktJyfXX8mYnrbZO3NsXsY+A9lSv5IYsfreqhyHQNUrUEUgudi/DW8usBISUPmyvweR0EPmytUCEq2s+HcU8sGFQelnzlGd5y6JPRzpm5sLrYZkZMSjApcitTXBpF93uVAFK/fffo6Ld64k97tCB25/jXAVEH8jPnjIul6oCplej0Bfmmj/Nee8c/en3AkVUlAoGoMM9rpIT09CMiIbVZ8+wF4OBearB4nTOeFWYUxzQ49w60LbdBl33HV9bpj32N13ojoBG0AGmFUV/kdo4hggXOfPt/n79tTV1aDKaEnNtJTUaAOd6kFztYMHTsJpGvSr2iWhR85jX79bRqFOx2oHA0XCEOtquky3c5q/uhtHeJet3g0jiUDolZreeyrssHb9RhOkqN122w7zEXpPuE9TcA6TqNZc9P9O7gaN94xWWKk8pBAt0sI57jSXmL5kkSVF+6AYN+VVHwqKsyAzm4kKDpT0Tp+BjHBAxYrL5mSlyxycdFoWIFbk9NESCbsCtNIcp4eiZBPARZW2kWl6fo5MxtnnYG5aFsjMgWdB9rStmIx7BHKSt1PnvKpt7Ki8fykQ0MUlWhUvVX7i56XoWG+ODVC5QY/oPjIKCdmBwL3U5FVGEj0IEpevWmaf7TEJmZKWbSsSf/7fT0gX+pXw1XMEqlHtHZBwjrc9nWiTM73y5//lIfN5EHM3OTFBvvyVHZKfZKG4tKRZC32KYY+gMVtxkEk0kxyx12luHM/VKLtMFOqF5LC+AAAgAElEQVQhaqOeelZSSiwCXHv+tecHJNeDuWUB8jYzZ8dtZNS+B9IguT7kJep4D6ai2S9tHAWb5DgLg9XCUjua/7aN23nVjma6vlQbbO/c2SOHTzTj+ZMjr77cItFJ9p02iqqWsRkoZyVMybZti9A7pAj3bjK7hMiKkim5UG/n4fkeW+npwOEleIJwyeBlsbJIK64ol8aOFvM5GwIEZb4cGUtaLs14x1K8ZdeuXXZfEYuMgDMCkQAkMh2CRoBcD3I+6MT85Cc/QYbwBqgmrTJ8jqEh65i70AwNQDZuXCvVy5bIUTQcJAH95MkzpsKhAchtIH73DwwiE2ox1vz+0wxAKA/8wAP3yoF9h4GPbkDX4sXgUtiH6K9KALIUSiusfJw+dR4yhhZrq85jJABx1MU+BwFIPKAPK1flw8m1L2m1z0MAsnQp1HvgxOejGzZhT/2AYXaiSdnpM5cQtKPTuSO9rZycTysAUc4Wx7ewMBPS1XmmcjGJztFDg1Mg5F4EVLQKQYWNhCfR5I3qW4cOnpX1G5aZoJgVjzTASA8dPC1brl+DJp9deHZcMrwFQsnycos/lQDk7bfekNtvBy8EwVtn5wD4DnaufJIBSE5+mkwCYlmGKnQcrlVfezPiigAv6fMegHz3rxuksasNFS9c55kRNKfEOF+MFSBd7XxwApBhBKNR4CaOQBxhy3V5su1mC3n6LAYg//wv78jmrRsxr2Lk9DmbiHMDEF+MDTr/7b++GxDDLinMz8V7ck7ipz9aALLQZ6OUi6MVBk5J9cW33norqF9V0IMw8o8v5AhEApAv5GUPf9JVVVUGksAHxvPPv2YW4mdmw4Mz1hZXrUZcKTPpJIP29fVD4WWTyeTtfHc3cMiJchMqIzU1JEpe8q/H7cag67AxL+vJj4ofp2PmZlw/zGUqzC+UjZvWQZoRMoLnLDmTnAzNUKal2qwf4TxskkhjQDThEcSZWezrs+owKkNLAieJsTRWQigxTKP+uWYlXZ6FOl0cU9X65/647oIF+XCCKox8J4ms2reCY+JmhKPRGV2PLZjofDlhX6sPzGrrMZOEy0ypOVePhAzxeP9QEpamWH6es9vbQcdKFyZXRrPeVAZSXDuvO/HztJtvtsT9Q4cO+GVx6Wjq96+88grmQ4CRGjinAOg8HBcoLpYKLYEqCfcRzHng+jom6IPiLOtWQ/RclA/iHwh8sATpwHjzt9BKh87HK0ng+vcRpoJHJaz33rWylu5yerysGoWrvthqjzZUDFw/nXf8XStr/Bs6VpxTOj84vjo/VLhAj0WDAr0H3cZ45Hq4c6IQxObFgB+xeMkqHnvYUDKX/WlY/Qun7DUFDHuoAIC7nAvFdO8FrdS469oKqvUaed2ivF4n7rzg3CYHZf0GyKniedQF7gZlTpnVp+gFs7fPPfuaPPLI3Saw6OgYMNK8lMnNBB6fBPQWKFQdPHBKlixZIhWVeaapIGWw9+4+bmR3xydsppqmfCnCsFavXmm+YxVF7fx5+yxilUKPMzuz2P/75Oy4eYamQz577ZoqwFfa8MxEB28Q0mm8nwlpobFTuErW8t9aZdExAoXBBFG0XCiKjYEnkYAGEUUl2RI9be+3XHBhyO3oAIl5UaXlp9B6e+z+GIxMYZz95vETFoEvoJboCV2kJ2dI9SrLwzHHl2vv88kB+2ygxc7aZ+3U1KDETAagiKPdljsyNT0uF6esk69JovPnz0mGV3EuKMyB3G2g+hrns/f8MCor01N2P1oBysiCHHyy3V9uTqEsXGarGr7EZOnz9DV+83f+DrwLynZPy4WGNvTT6JfePgaYdh9//z+/K+dqTklJeaHsfvuQ4YX8u99ZIzMxttrkGw9Ua+OiBtDrz1a9JsYGxTcb3P19LsrjguD3ybkeSc62ndoHu3vBrQl0n+/ps9yY8UmvmlSYjfvVI8jPkehutzuMhpsTHpleAGekxU7FyTC4jLTmuVPSAYlf831KmfzN3x6RBMgoR8WlyQsv2wAkKdluaxSd3fXeTvSNyEMPbJGxyUEpQLCaFBcvWYkjcr7RckAGWDVJ9cRBcL20dxSre3GeIMEQeCS941bI4KbsVTKXsk46ekY8Bc13IwpZZmQixhGIBCCReWBGYO3atVCzWmYyFZTZXbNmBSBLF0zVQx0WdWxc1SYfXkB86WVnZ8n2bbfA8ZyTFMCJDhw4DCWnUgNJ2rPnIAKAXls58QiR7KvmOkoKMQkmBXsa7MDOX6stKCxC1nITFDgagWlN92O/Sco8c8aSxXUfcT6rokKLgzoOqz+0hoaGQLDh6eDznFW+k38JUVN78cWXzUc65eosuTCWQFO+TDgyZWY8z569ALiHB+PwVG40GOC2+CKlIhbNBGsGpmZNrweJmDR3HPniVlgMf4vBC4Tm79sAOUm9fm4TMBe65To26pTrPrmtRx7+qh/Odup0QJVm48YNZl9vIZOrRqcsxWtg1tLS4nfSSHIPF4D4FcMAxXL7hIQGDe7x+HdmPgQCEGbf6bTR9Jx5fbSJojuWhvTuZeqD1Hi87LCruhUKlQrefzB5nb/p8qyANDb2mY7Errlzfr4ARFWsdD06qv7ABfecXj9XhECX5bkRjqTzQM/TbSzojpE6sVPTE37HhN+5AcBXHt1uHPDGpk7Aic6Z+aVzLDsnLYgwrePNa6Dnp9eP/3YDOvaKcecrP7vH6V4b3ZY5Ls8xJezQnctcv7W1Wb75rYfNGBw/XgsexzkjnbvpujVmX/v3HccyNlBnf43vfOc75vN//s9/5jT4SwYPJFVamtE3CIpkFIt48ok3EWxZZ9U9Ls75ce+5kZqaDply7Q9hr0hbWwuOxUJwvvroN5DssYIdhKroGFOh69bbVkN6u0tOg5uipmNBVbvEBPt8cOFxmkSg/K4PDV7VKK9bjODDh2pQf7dNrmQC0rRwcYWMI7jsaLL7KCvL969DtStWtWjTUBnraLEO7cIyGzSR+F2GTLlavNerZxbzomihhT/1AH46O2kDgY3gA6kNj1rY1TSqEMnoym22NxEnPe3BFUIpWiPDIzbIa25ulOs322dMZ2cHrkW9+UzRk+nJQKDD7+bglEfFBiSGF1bZwKYEBPOxuLXm84+eehbZ/igjOjCA6jzHNgnONceOxufHxpWL5KtfsmTuv/nx+1KUkyT3b7fnPzuVJ7MeWjcuYRIVJRs8TI94sCx+nrTzOQbvsNkoryFtDHrfxFjo2hgSNNqjic78EJQl7ff2GTEzA1WqLBvE4mfDYaElxudIT5c9v6P7LQk9Bcmd2FgvkIwZBhG81n5fnCAT00vM59ffPSQvvnxJ2luHZQZiDcZmERB6MLTUtHh55MvluCfZaHgEibZ4qJ/FSU4ShCOw/GBsl9RBxIA2hcBtznsH+SAeQrln2hzeQXNebNY9ZGFyW0u/LqB7IcjvgH8RCULswEcsEoBE5oA/+GC2/M0334Q85D0gaC/Cg2IveAln5w1AyvAiKgA3hMTzbPAt6BS9s/M9WQnexZRx2OPNuiTftkFNavfufZ96AHL3XTuMk7t71z6TtVTy6S87AKmqKkPX32JAOZqMrKibXZ+OBCD+u/DzHIBUVmUiWzuBl3CAY2Re2A7v6bMSgDz6yK2QzI3C+YwC2jRqeF9Hjtbg7zhkbX/1ApDy8jIoVaXJRUCpNHDLy8+WdeuWG/4Ve368/PL7eI7lBAUgxZApLSkFvwHPs0ZIkp4/14LgJQ39eSrkxZ+//6kFIKyWFhVlyvqNiyAJOwj5YctB+DgByLIVJdILaNe4x2vj9ioXl0tWXp5ppDeEpEdyAoM565h+3gOQf3zmWVQ82KDWh3cXqj3gtl24VIuAJgXKVIkozMdIWXG2LCzJkpVLCmU/GkdeaOyX/+3Xl1u//TMYgDzx1BsyDsncl1+onTcASU2dkHvuqEZlMxbwPwTLSLhRVSwP3JHR+I6PFIBsKwH8a3iRmb9EDUSCkIjjyRGIBCBf8Hlwzz33GBjO2bNnTbM7Sjru2LHNNP567rmXTTZdnWUXLrH1puvwUMowmXpm+PiCZmdiatYPDvbjhT4LZ7tFqqoWGIhSfX0zApAP/CpGrlQrt+t3vDzycjCCJRh+E+6SQTATkJAque12NhlMgSNRACWul+TUKZsdYnAUmrkeG5vBQ9aWoanYEeh6DTCMB+/gy4hG+JVmJ0noVW3+oEACWWCFYegxUmN9xYrFpslaK+Ac2i1506ZNyMYeN4s1oCeJ3UdATtftvEwoVoBwGnBYtQLC89LKyySyklMsL8F4bKtW2SyvWj0qQ3qezBQHKgQBHLiBtHgXQJelHLBWEebwYlYrKipAFtMSJ1VWl1UzOnR23AMSwvy3QkV4fqFQIULYAtcgUPUyy4X08wjN3lOBiBbasVphRvo9qwEKN2AXd90O/7qVPR0/d+6Hq3zw2IKrdnZkwknyFhWlAgYTg34XNlP6UUxFEQiL1PkyNDTgPw/3HNxzVolpVzTCrSLxePVc9S+/07EKhXbddqvNRHd19cNhS4Kwga1YHTlSI20QPtD7istoD5q+nm5Jz7QkY63S8TxU8prfKwyMkC89P62Ecb661b2kRFvd4nkQZkQjB0TvFcKu1LQqQtlXvY8XLV4I9anFph8IeSId7YRpJkk3qsCFhbmmASKXfe21XeC0WEgJrQLPuxWrykxFtBOwrgkQ0zs6e6TmTL1/GQY1NM4NFXRQuOd1yOL3Au5Di4lOMBVXGrPDahw/zl3Cpm7cuhRjOC5HD9vlaCMTfdivvc+5nMoh6++8bumpFirEfh3JKXGmy/wg0tCpIOjTMsA1YaWG41dUXCQ+IwLA1hXIvk9YiFRmpj2PaTxXMtICzyezfmaK9ENZkFaJ5oqxUV5PJIhkZCRYQQ9aGkjNtN5eWxnIBbQnMd2DFWE/czMBWGaqB4McnrT3f1fjOen3zrMdMD9VMUvCOQy4XdzRV4o2Nep1Zk9AE8vxevNdBSBjWXn2mcXnRBJ6r9AGYpaZv8eOHscxodN7cpzs3jchBw4f8GC2CABXV8jZc21y320rpKo0Q777w91SXpgsj3+pyqwbPWMrL9MDCyQh2R5DVDTGL8omGca9qgAE2vGdfU7OjHXgunvkdDSfjIN8rdkGIMB4AprPIyO2mjABMr/qg6Ri/EfG7HWJRU+lrnb7+eRxW4WeG88RX5Qdy6i4fnRRt/NjaKpbSqqtXPLv/uG/yPKVi+WZnx4EaNWS72ejcE9E23dQanqVLF5aJgW5MVJVjjmDgJSQwxkIjDDRGBffic7r9vlVd/ESSPPmo4wO9fsrOUNISqhNeceQgGfEQsgY+1KvA2yRVcA2QHUPRXqF+Efqi/khEoB8Ma+7OWsNPurqLhnSOB2O7dtvNFAkdghns0G+3BQioc7apk1rjKNYd+6CXH/9dXiRIXvE/gLAVfOF1oemfjU1F6GGswgvtzhTzr1woR6OVwBiYCEtgcFXJy4aii2hZjHwl8OwPOEn43wvX16NF81C07Dt7bfeM5ugA+MGTZTjpPl89iFNR4vHR2PgQOfdbyGYewZV6uRzm+oI8UWvTjXhawqjSsNLjgRzOuBtbT0mU8xllZNBNZ1QuBaVR9ztanDQjx4B6oTRmQmFmDAQUWdyGi/iJUuWmtNgFrUFcpvmBYFAkuY60aGStnp9iY8P5YBw+wUFBWYb3V29Bqqn2wsNunxQxxnwmpm50BRuIwDBifYHa7oMyb9uYMGgh2auoReA6DgQnqbbYvBYUVHhv3Tq8LpOrHscuiBhYH6OD5zn0ADEVbhyg2SuP18zQ/4WGnzov9PS4qB4loHAszVsgMLl6CDrNvQauNvToJPHrb9zXquz7h6XnrM5di+wd38P5ViFa0qoc9Q9hq999XbTYLQN/TEOHLCiElx3+fIKWbd2sakoMIExOjpmJLlZHeH8n0CSohvKQp2Ajuh2eQ01UFqwIKBGxGeOzllWMmlWqc4GMDzn3l7rxH/5S9vMPfb+rqNmrqjDr8GaG9jHwyFi8oQwG841jkdbWxe2m26OiTLdbHrY0dGDagcbwNnnDu9bl7/E3h3l4AakwMmPQvCyYIF1fBmMvA2+APlnNLsPO+P0evAaJ8QHgiO9DhYqZ518jkkA/hgtN21jVXlaXn/1qPmd4xbnqW5x3ibBeaa5ARoDD3sMUYBfpcsQeAMzgCaR20GLAaQmC1wX1+KTYyUBHLlxOJRR4Gpko8EsjRCsBeAj0HJyAspZOSn2evBYB7ssxJVWXW6fQTngbahdrLFO7sj4AOZKpf/7Pq8ik4A+HT6PozY+Zce9pTGgkBUfFy2nLlj+Aq2y0t7zhO/OeQmP/n77bI8GVClq1gYHkwhyNm62c4gGtp/56zN9YqyN+SwkqrO3UV7Z2SHpKXNypqYD91UC5HjvkALA75LBdewfHJO//hHei2io+dW7FklZtg1sBjAfUxIC8zfGZ5+P2k9pcjxWYiYsvCwKXJL4JHsN5pA4m/Wga3MxGSZxZ9bzkkhcfwjQXloyEnnJKV6QB3hdd48NWBNTbOATI5nS2eb1Q+mdkvPNlrfB+XfdzTeZz6+82ypn6prlqSc+kP4hewyMOhGu2Y+AWMXHWy5PGrhIZRVjsgRNcTMQXI0jEMzNwzsgCkmsuFY06EyRi00WjtULSOCM1zySTWrn5myA6Z/zuO9iEi0MdHn6gxB/wD0MGN3uvfsiQYh3Fb6IfyIByBfxquOc7733XuM4nzpVi2ZB541DRB7HffftMP8mXIp2661bjVP9/POvmJcMnQtWSPr6B6QIXWrZDZ3N/crLS02mkzr/3d3kNszK5s1rsf06Q5xcBYLi4cMn4URY3sMnHYB85atfhlMRC5nTi4CN2RfhLysAKSrKA5a8wJDMjx49hUDEdsWNBCBf7ACEcdR1m4vBiar/TAYglHpdt24xKgALIKV9AgmF1qDmhRrcxMaRI1EGiddsOPMpJgChwx6PCqmBZaKD3Tjw9XwGsCqQmZkOnP+IcVoYyCRiGT6PfMCSt7Yga44UcHfP4LwByAP3bzPBA9cdBAmXxPFzgEqFC0BmgGt/GKRzi3qbM5CxGCQ92lp7Ub2xzw0NRBNBDtbgJTQA0eCA3AFaenqmOeYbb1qJ52iqPPHPlgf1SQQgDMzNs/iOlaby+s6bJz5UAJKQALncJXlSd6ZJkpHAuFIAEuuDEAL4V2m5RQaWFQeSgw8u+xclABkZb5UPDvdIV8+EfP2BdfJXP3wfELh+2X5jtfzGQ5utt4Dg5qcvn5baS73o/p0h998EVbTPSADy2vtt8tbOU0gMTAJubRNyVwtAEpBE23FDGeZAv9Q3TwJimYlKSLckZwx+pABkbWKlzMSvAtF+Rhqh/hiphHiX4Qv4JxKAfAEv+sMPP2ycYXI8SA5PSUk2lYxilOHZs+IcKhuE0bCHQ1XVQgM/SoZK0pNPPmdGa9WqZQg4yoEP7ZFjx0/Kd/7rd/EwexHO9mmjo09jhpad0SdApjty5KTJMK5cuRSa5HtNdtRmlwPVDiWnBy5H4Dc3a89KSGyMzVxplvBrjz1sHJlzIM3X1Z33Ow22cqKZmIDKkWaOmS1Up4nf6fcjkNvUzI1WNDo72/3wEEJGNMteWYnGZR5BvKurEzCwcu/8kzwnR+TgwYPmO1YutFrCDLKars8KiBodKjdbPTtrf+P3emxamYr3OtPyd2afGusDWcN0YHfNKwad12nJySmAvNisJEnhavze3a6/IuWVqUq9bu5cnuVzzdRqx3d+n5tr98WqWa8Hj6CCFeESNFYk3CqDqvToeRKCpRUJfjc1ZR2vudmA8pMLG9KKDCsgqn7D8dV98HxCe11wzPwEaBDy3bmlx6FzxiWmu3MplDitYxgOduV+h24McsMNFSBttxqlJRr7SWRn23GjiIFWBQkj4nmpKaxIz5PHppl+zuNEKNyoaSUjuDeI/dUl07vVQf7mdhnnv/m7v28N7qNbbtkgpZC1bWzqgNx2LXoVjAfBz3R7DEBcaCIb/tHIw1LHvRocM9rwyDDu2YtGGS4Vz6HiBQUGznQSiYvqJRWmv8VSNAecRMqURPGDhy2kUu+jVSsWGcWkN960vUY2bFiCXkSU3o0GqbsDfYuQiYYCkd6vzS2NsuP2G0yPkp+/+K6/qvGHf/iHZv2f//zncvG8zbIzG61VU1aF4+NsdYLnpipwKRC6oDFhzfGuRHPF6uoS+flzgYaCWiHU/jlpgD6pqAKvvzvfFNppoXJOS3Lso3xhvmzYWCWvvXJcJh3pXO5f791YZOZpVGxi5ZlWWppp4Fad7YPoa+GTLHRtV/O0CQA/svMnPUXnEdZHwik2Pllmx3rR28OH563NxGd66w/1teJcrdpXbW2NFOVZ4vmh4wfl4Ts32nGJmZFlSywM9NQ5Wy2jpYF6TpsAWXrlEptxH0DwOCualbfLjU9EgQhvCeRjIKOfO2dhq52drVJQHFDumpjzKgPe9tvqWxDAesR0FAWWAVZES05JBKfBPkt70WWdZhpI4jhpJcUL5S+fOI7KUJw8iApHEt4L//TcGTl6sgFjGgU59xLI1yKbj9fKJOYH7+PcLPQKub1Kyhd4cwF9YKJnPAjWmNfDZRzJu2k7flGAK0Z7UDPB+AaUCX2oU1r29vCwfT4QEqjqjNFIsPmrnr0duAdstSc+yl6z2fhhaWmy59TbMyBpXjf5lq6zqNzYysjew+3yzAutsmr1YnnxRStLj7cGIFi2AuKD9O7MnD32udkS+ZPftdepqHItYFkJgKh9IB29ybgmWSDFz0nv8Pu4Zmj6iWpaV4/d9xyEZhJnbfUtyuvrxOfOZLSt1MxivfuXbJe2wTycW5ScPnsO6nnnI13TvavxRfoTCUC+SFcb5/r1r3/dvPBee22nqV7Q6frGN75qgpBmwHUoo0seCGE4XG73nj2y7ZatxpF74cXXzIuOTsF9994tzzzzsnkILlu2CE72SVMJUTw3JS75kr/xxg14uDSiKlGDLGEK4EEVRmXLdVAAOvZfhWCnKBCEqHPoQ4O+ccATaOSWlJQUgfdxC2BX75vgiRlLfaEbOV3Al2h0/hPxMKeFUznifplxpfGzQj1UjpeOn0KiuIw6d3Qu6GBVoiEXnagBwByImVWHhw66qk1dhHqIOrxWQtW+CNXJY4O0Pg9WwvXVcaPTFuBiUH0kIP3J9f/8z/8f+cEPfmi21QnoSGysfSERMqIyiTrA/L0A+HYaccbqoLvQDQYQ5EfQ7rzzTvOXpMEAL4SkTbuP/v5B/7HF4cVKo3qMShbzurE6pqZSpAwC1BFwVZCmJj2JR4cExLkSGhBxPFwIkTqEvB6u4+0qael18zfi8xSX+D33oXPSHxCaIDnAP9I5aGVtA3NWz23Gkxl1j8sNXDgfy8rSEfSPGtgPjdvS4ILL6nm4gRadVJXcVb4N19Vr4F47N+DS4yCvYtJTIgodt6AAKaQJqLssz7e6uhyNPavkiZ++4R8XPU53WTowLixPA6mysjJURW0WWff79ttvG/UnY3MBh5tBmauUxYZ3VVWlIH0DkgJHlQR4BizRcLSPHqsBudzCUbgOz3fFigpUaLON2hVlrhnAkOcRjQZ8U8DVHwZXpRdQUW1KqRwKHpfeP9yeBrkXLlz0j3csrtnsjD1W91nCz0uqS9HvpUJee/mI+d1tmOjORVaE7L1CeFogGaGBvQ3UAkkHLlu2MEeqFuXL++/WmF4r7hzxB48e1I7LpybZe6m8IltGAB0aHgKPA5Ar7zaVlKRAYM9xoiUBZkSektoIpLpjkzNlqvciYI4BiBF/j4IE8dHTFuazAhXu2hrLB0nJSpTu3oAq1cP3WhWp43U2eDx49JDcc8Pd5vOug4flGw8/4N9fWoIH6Yq1z+rMTHArPCW/WCgtHTwUaGiXlmaPv39sWka82zEhyb4zBrqtYhdtFHybNJDMzbGBXF5SFAhc+N0MYLvROG+1l4+Al0LY0poMqSqzDngCOC1PvnRGTtc2y02bF6E6Ag4U5xoa/v3w6VPS0jkiN28qkR03AxbG+9i7v5MT7X0+00YIkn1mTkFiNxbPAmOAgc0hEUKbnGbCzAa5szNew1XAaNvQ/JeWmZkt8Yl2XHjPx3nZiglVAEPAmp1nr+PI2KjExHqNfsGHefaln5nv56KTZWCkCFCzOXnt1RokDRvx3IvxqyVCnBrPNhus5DMY8boc/sX3/hWaIOJ80Xixe7gbjQ3RK4eNKgEJm4s6JGebT0uUF80SGg33wVhqjD3PsYnA83UWVbaoeDu31+V91fgaXR2dGNtLka7pdti+MBYJQL4wlzo4+CA+mw7V1772ABw5ZF7ggHWjopEHRRRq4rMsy4CkrGyB7AVOc+XKFXiZThoohTYXpMPPYOTkyTqjcsWXqRuAcGiXLCk3EK5Dh46bDPj69SsNT+PIkUA27KMGIJXgfKzfsMbwHM6csZKDv+gAhNWEyspiMyaU1s2Cig4tEoB4WblIABIUEBcW2hdyLRwZ2mcpAOHxPvjANlQnzqFqYYOGX1QAwn319/ej+roUXIR8VIf6jJPTDeeSfKq+Xi+D6wUgXJ6dy2kb8YwgJyk+wTqsDY0eFh/BxicdgFQtKUaQtQzNRRvlXC0rXbYKQfu4AQi3seWGKgSpk/LBB7XXFICwIrJoSb5cqrMO+YcOQNBjIzZjgZnDiTHTkp0c6HD+eQ1A0rN98qNXeqUwL1523GiTNfl5RYAdpSCwGpYf/GQ3AoBJ+Z3Hb5aCdBso1F7qkydfqZP83GT5g2+s/5UPQKZRbd6zvws8zzo4/4AhekHefAHI//XffkcWFqWAI4U5Lb2QC56VQyfGDAcqNS1TzrT8+CMFIHdX3CwdQ7kyORtvFDfJLdy3z8K/I/b5H4FIAPL5v8bmDB977DHzEnn++VdNxoH2+ONfM82siMtmMHL2bB3IgUtNRpYve1YNWls7kMBdVGAAACAASURBVHU6JDfesBkv/xXmJVoP1SZmYNjQi9CEN99833A7WB5WlSctFS+Gzjw7Db/55nv+bOFWdGRl9p1BCY3HhcTkZaZZUhLxdHvMMo4hu0O79947TXBz/lw9oBb2BcvjVjJrK7JQ2tuDjsAwzpUWrt8DM8cKhelC9iwUusOMrjoTDDaYkS4uzkeGNAcqNq3+PgKawSYmXI2N2mgKn+FnBkoKydDlFFLDf7dDBMDNTvvi7It/EGpa7FVAu/32Hebv88+/4N/XxPi0X2GF28/KsvAePeex0YBDRNibu484L+tIMn4onIhERr0GrHrosbLHQ2hPDo7V0LDl+rgwMgav+m92lVbTru/usi40ip9D4VFcN1wvCZdw7FYp3G3reqZ/gtOYMbTK4h6/qWR4fRW4XrjKgUsm1nOzQgeBhmWUViUZ/cIFq4/PTLeux7mj88dVNmJQr1WOsXE7h3k+WgFxz5PfEfZI09+ZYdfGbpwHodArLhsMc7QZWZ6j3j8qfFBRUQQYSrG89HIAYsRleQy6jbHxQX8F0a0QsNJXWmqrYSpiwPtVYY5sVOjed3peKtzA+0ivL8dUqxaxMYGmbzxmXU+rRYWFhVjPwjbde5DjoPcgq0w07oOwF5obPMQj+67GRItPPHUorxLmqtRt2lwhhUU2k//8sx/gGttl3UpHcbEVdOCY6PnFxQXDiJS87j8f7CsHEsDbb1slT/50T5AoxiRI4q7x3BLjoyAhnCWxaEI6isqsWkKyfdimgw9Cgrpr6choA+ljLBEB2wgCEFos5lVsSh4gNYD+Qc1pArC2hLkJgUKxqagUAJqX4gXXXH43+kDRssuWy0uQfqVNRFuifvTwz1F1sJ9ppbl2rAqKS2QNoL20Ua8B4qbla6XfI1vHofdFukeK70S/kHP1trFjKgjdcekBQjm/ax+8JLHR9lk3NxkjIz12fJIQRCzyCPIzk7ZaYpTKPGWsaVSPf/ZeDepIcbJ6YS8gh/b5WVRUieSavWa0t3ZfkBffrpUd25fJg/eslcnRIekdmpS/f/K0eb/+q0eXSUYq+E5eg9Qp3JMxnghKNILCMahK0aJw/yd46oeTeMaO4flNi/YqITzG3lF7z7vPKlZ0xrzKhxLW+ew4esxWmTZt2SyFBbZi1d5TK9FJFv60a3+tFJVaGeG/+pt3JB/B/JNPvCRTM7YqNAGOFGjx5jNTSH/3V//afo9O6WWAwo0O7YcCm312T/sm5P19FEhJklQ0fjzR/Iz5Pi4pWZZULjafT544a/6mJ6T5Vds4N3snLVzLh4YhD67eIX3jmehVkirdgNYdP30+EoSY0fn8WyQA+ZxfYzqDX/7yl81ZMvig409Hctmypeh6vs6o0/ClS4gCGw+uXbsCD1ArCZmfn4Ngown/nobTW2xgWi2tbYYkSsfinXd2y4MP3gco1ktm/dAAhM7E+vUrUElpBXb3oj8AofPA71lBaWho/kgBSEnJAqh47YCzMYNu4uf9fIZfRADCgG316qWmInTiBB7ujpxXJACximKRAMQ+WEIDkJycVDjh6agaWnWyz1oAwmO+4/ZNJtHw7nsWZkSLBCABVSsjhY3n49d/Y7v87Jm9n2gAwmfNg49skaef2ntNAciqNcXSXN8rHjXEXKuPEoD4QNSHhgC8YBDzUzLgolJZDQ3nwMfLThyWNdXBAcg7u09iTsC5TsuTw/v2G6nuz0IAcrx1Qs5cbIee1P/P3nuA13VdV8IbwEN9eOi9EURhAQn2XkWK6rIlSy6ynbjJUTJJPE7z/Pn/JDNxyiRje+JMqmX/thVbkm3JalavpEhK7L2TIAmCAAEQvXdg1jrn7vcOHkGJkiiZUrD9yXi87757zz237bX32msflekz8iQrx2ZAwgGIWRjIkO99/yXUPnTLVz69QPLyLZB66LGjcra2U25ZWShr5trfX4sA5K/++gnJLchFMfgwajPr8Q4fuSwAGY4ekvSkZIC5A0EAEhE/KLVNjXL2DOtU4mQkul6aevdLBChf7xSAcI76hrOktS8etLD9pjZuz5494yiOwYfN5IePzAxMApCPzKm89EAUfDDC8+STL5ioKR2eVauWoVi6xHD1baGtGArTzJnTjTwlMxN79x4wtSCLF88zFC0WpdOZSkCxK6Uqd+7cJ2vWrDA1IwcP2iZZBBaq2BINpZvVq5eajuQsMqWNQB9ejb00Pv7xm0Al2G3kNLUOIsoXir5qRJXARiP35G8n4UFI2d21a5fzjShPPflsMHLci2NyO4qrVCePPSi5ypayMG5fueqM8MZ5MoFucbpGQXnsrAGZMiXPFNTXQr2Dncy5rkaJ6YQR0NEUiDBiS5UfGn+v2yNFS6PoFAKg8Tg1ah0JPu8AZDBp5K678rQxKDSn6e8zMrLQMdnSSsacfhkJ8UnBDEgNgJ6eI+WWu3U4Jgvl1cAzu6Hb1kxHY6MqpiAa6osfV0weF2d5y3oOmR3q9aJ2Zp+Q5aVRypjKQuGm59nNUtjx2N9dTvLWrdVws1puHws95+ESu9yuyUKB427n2MkMeDVJbvSeYFrH6UbpeV5URlYj1W52xN0vf8fv1q4tRwGoFSbgOdfouVvLwe2qdO4tt9xiXsi0jRtfM3+5r/GSxV7klPUJXuhcr0tb6GyjveHZj1Bvm1Bnej0/PF6tgXCzAaWl+cgWJsNBOBHMNvD7YM8UBNg1O6HXs14feqyaDeD1pb/zRcUHt+fOfU+vldtlXZYWn/O+1SajcTGp465HnRc+Y2hsQKjXI7frZqRIRaWVldm+Dg0N9SaoQeN5zc+z2Uaagmo+KyD2a5a5maNhZDPUbrltEShfPtSC7B9f74YVIiJCHcr1muDv+OzQsfHapHqYa6bDOvZx5ycWI3jThg7up8zXvA/YtT7csjL8pv6jugoSsd6zzR8IZQqS0GiO0ra0BPQ0MdvCszHRK0SPxDgJPNQgEm0+ziiyAgKZyDrUtvdLfdcI6tJwP6FjNqP/8ag9aWlFJB0ZVn+qXy6i6/YY/negqlqO19TKTETgO72sR1NLr+Q1PWTHACrP6gW2X4XaHKgJTkmz3dljmdGItJnlttYm9DQJ1WGlFFjnn4XRtIvdbciieNmbSHzusuv2dw3JtClzx+0jIynPUItp1W298gpksj+3NkVqGqpBr7WZgd6RfhTwW3ptbr7X2T46HrSsaNm9/6w8/eJ+mVmeJR+7eQ7UohCY2lsrz71RZ2hL994xTaKo+OYV8cdAeEHpgaOYb59XGxJJJTdOJKzby1S7AhwjA4B90Tbb19HRBjlje33ovRmLzIP2kvEnpwWfK8N4JZ04aXuFpKDfSVGFleTNzLfF/5/+jT8AAyFGXn9tvwxFJkGQwM7FcHe7ZKAYn/Zv//470gB1y9zkfvGN2PdS/1h/MJOx58AI7rFYZOgwRxGjUtX6qrQPVMuMUit/XAUfIMmTnm7HuFERYpaPjg5JLOpcaGvzEdiQAoDaDHn99dcNwN62bdskCDGz89G0SQDy0Tyv5ub9zGc+Ywown3rqBdPZnGCCKiuUxqQDzMaBanQiDx8+hpd8KtKfe4zyDCP8VLLii/DM2WrzkK5H1oIa+ZTrraurNwpXShVQdSCqaRUVFSC7cR79QKzEL43+pNvYLRBIMMpYBw4cMcXMtKBzgIeY/o7bjfYKhvn7e+/9DeN8UfmqtvaibHvzzWADJ/4mSMG6wH4Llm7gOrRan5GakhbUVacjqA4NX+iuY8Hfp6enop5lqnFO0tJyg+o4dOgavCJBFtOqw66/ZwEuGzXStIcDPxOghDfTozKWOogxdAwwBzQ29SsvtyltvmBY0OdaN5pdUcWKRlA5hEiW3V8I8E0ttg4W9zvsaezz33Hx1gHheNWR5jlQqgv59Xa7fTinxeYzFVbGgwIFCt5L3qNPcF1KO/cPhOgf4wbu/WMi6hWvXxeAhIrwPWUsR+HMbT5IupKCPx6TC1LsnFjQTbMFy/Yl7oIKPXe81vQcuX1RCCqUkkRQqc60Os3h9DV3Obc3c2aO1Na1YJzWaXf7uuhvXSrZqlWrgo5Fba2tvQgHNm7hvSuQwHXZi0YpT+Fjc8HaRH1B3O3quZuB+4B9HJ57/o1xBf96jqgMpU5R+DWu29M55ve6rBeVxCr+wHM4MGgdSHcudK65TIMHQ1DS0eW2fs2aBjy4L3XQ3W1p8S/XLSyydBV2ae6FNC8tOzsbDQmtAhOfZe79q/eQPq843iAtEef0Lki27tx5CkqBvTLo3Q8uZVDHSAng0ByPBWmOVOAKfwaZZxiu2UJ05p43fwqOuR/PTfRjudAOZTIbINDziziSzJyRjft2SFqaesRjoIGvH49GhLY+i7RXqmLRAqDTmrlGMXYAQIfWO9gD2V7rgGYBMAx6NTU69iTU8qWn2XULAUrrQXPio34Uz9Kc0hw0N7Rg4ZGX90l3Y49cPNMMBUOfHKrvlE2n7XhzQQHq7PcKkiOQSfeaO926eqEd41iflCRZcJEQOyqpKKJWGxu08uY9vR0y5gmIJCRbGlv7qL12aG096O0S6/SX6vWa9Yld1w+xjtx8uy0y7R7d3ibXL8iVpJhQY8iYpFgZ8Rxl3W5h0TwZ83p4cNn/+j9PmtqQe7+wTAoTfdIBStb9vzxuBBO+dvdMNGe0Y+hF35MxgBRaTASCEt52I3HSVPhs2KOHcZ3RYfu86kOwpLPLvkuj0eA2GBTgyYbxHm+CsAKN91EEAkU0vldOH7ZBwpT0eJk6w75Lps1aaf42tg/IH3/z27J1y07050BHkEELuuIJSnts4OqWGxbJlJn5UogmjFmpnZKTBqAZkYR598aDWpCHn92G5pB+iUtEMAe0rAPNjwQFHQZwrfqhiEjjvRPpBRr70cgxwhO/SPB64Cws+AoqUCEKg4L43Qeq5ZVXXpkEIWbmPno2CUA+eufUHBFrPuhUkR61dOlC87JmQTmpE9u27QKFqCL4Am9HT4+DB48gMrvK9PlgFoRULdKZCC5a0ME4FZJ+hw4fhWJNnVTMnGGyJS+9tNFkRxSAsCZk1aoliM50GVBxEXKabuflcADCCOWUKQVG6nfjxq1GdvXtAMiMGWUo8lxi5H412/B+A5CiojwoOeUDcF00tR7XXXddkLc9CUB4tU0CEM7ClQKQWbNyITXbgWvYZhU/bADkS1/8uAlKHD1WDYe9wTxTeByTAMQ6tgVwvFevmQVhjjbIFZ+DUzY+uOICi3cDQLiPZDja06bnmvqO9AwCvkFkmxtBmb1onGD6pEuXFsup4xdN0On9BiAzK6dCdc8GtAIFmdLnZUX5bwIQ2l/+7Q9kQWm5TCsoQfNAkQd2VV+TAOTJ3ejqDQd/XWUo0HMlAGQI/VJeRY+NV187IDeuKJENK0oBuKLkuw8egrxxtNx3a7GZh2sRgHzl638uKWlJsvG1nZcFILmlWZDShggNgGgiOqSvmYksrQNAntv2mnS2x0vDhURJAjAdjuyS0102Y/tOAMi6opulc7QAdTAir23cZBgGzz///EfUU/vPfViTAOQjeP4ptcto5nPPvQpd/PmmWJxdzTdsWAsAAf108FoZeaLTcOxYlVGUmT17pqEKMSvSjULnaNBm2tu75CyaCObn5YCzfgTqMTYaMm9upYm4H0ZUhRFyRoeLEEGcPXs6gMxRRGubUHieAVULKlNFBukfjHS7UW2N1s2cWWb2vX//EUTLbcEdI5Wtnq54MgrNNTp7800bDDVs9uyF8qd/+v+addnNXCkqHIvuw+2ETbCiUqZKC2FEU53Gz372s/Lss8+a7TGaabn7UaiVKTNF+uwpoNmUFStWBK8aFoC7UWXdh46HGRD2P6BRjrcJnFkaszAa+dcIqP7Wbhx0ObwE1Sg9SuO2CPDsGtbx1+wIP+9DRkodHI43JcVGIft6vZcpKFpa8M+ixujY0EtWo/yk3RyFbLJrjMhGRYZ6TZAGR1PKnbsuRE/H/fZK/8F51LG70Xiez/DeFuOdOEQOvSwbgbYWGrt0o/DofviYhlEUGr4Orw29VtwMCMdCcE4jpUizEeML3UM9XcbNDaJ9xcUZ2Bf6VNS2jsu8MIqv2TuCEj1mFpUrPUuljrlNvXYZeXcVlvS4VVSB11oLKCtq+n34HLpdzwOQK+XxBI9NdTWxkYqZJYiwpuC+YAF9pGzavNsED2I9JR1SqTQboBK8HR3oFQDamO5b55PnSjMZjIxqhoLSouHUO0sBDUlpa+YrgIyLFufzGPQ4fHDOabyfx7zIuqExeRkJzpmKZvB5paZBkCZ0bFfjvRnqk+NpjOJLnXdmIfX+5ZytvW42nml+c3+84HUv13V5XHq9Rjkyz+51onLC7jLOHYvAaZyL4HMD0fm5c6dif4m4Xn3IOtcZWmt2FjpVQ+yA0rq6H57XRC+rkYzfBaBiaMzLtsahojzGi8gn6nf42o8i9Kx5NkvQi4wCbaxzQLJz7HOgoigXdKuQGEBUsqVNHToxKLf+5r3uYUhs7lK5d22RnGnul18da5DYRI9ihffUEEQtaOtTnzR/o1B7sK7SdjynFXvXWEbGUhlps5mqYdCjErysjq7ng0RvG7q501r7OqQL0rdmzOgjFYuO3rT4aDv2jKxMRPXtGAaHOyQFilePb74g2SmxsnqWzbgWl5Wi4HqH+VxZCQle2CgltNNsZjkG/TxARDOfz584aZSyMuCE3/fZpcgqjMp3frxXPnvjVJlTliZjXud3rtvX3oqCfJvVYS2mZufNAlhzSxPm2GbhfNHZRuLdjBP9R1q77fWpypNNeI+fByuBxnnMyrHn6wSob3pN5wWS0LXcCmBMr5xv/pbMmCuf+MqfSHFpsfzykZ0obrdA0ifZ0u/RrSA2b5b9xV9/RlJQ84PYCYrGB6QkwydTM9C9JScdlCs7x8+8cRh1R7EQDIjF/Zwix7qewnsdwRbMAy0aWb/BLntvknI9CDEDWqR3DY5hGm+Zfof0gI5FivWmTa+b7yfVscw0fKRsEoB8pE6nQFb3syYr8atfvSg33rjONP3bu/egyTQUsOAMtKU8AApSnjIy0lD7cRLdjSvxQoQyBZzlkyfPgn5VhuVHAU6OA7SsAzA4JNWgIOhD7Oabrjf0ET4wSfM5f74WtIB8U2hOgLN8+UJD5XrmmZcvUVNyefR0QuhQcN1p04pM477HHrcvHttfwzrdSgkijWztmlU4nsNw5FuMGpd5cOFFoD06mHpWKhUjJ+qk0NFJSLA0Ja3J4DKXCqIOBilTXXh5VVZOx98+PPTtw1eb7jH661JzdLmlhdmXolJJ6KAqL5cd0evqLIWGDkg/6BG0OI8DTGe3HS8kGmtc1Ph7VebhMq1rSU23ThPBlQIepapxeVRkXBA0hZxNvIC9Hh7WIbIvhSgf6BReQzz+W+fNy47D6QiBiiHQA7SRnmnOpmozunJw5O/sgwsYXCfNBSDj+sd4m6fDqfNOJ9DNKOgI1OFjl+qWlhA9I1R/EuKThxojhsAZ52q8AxlS0AmnNblKTPzsOvbcdnp6Iu6XVDl8pM4IPKhx3OqM83dKK+IxhdNx6FArODD1It7c87xxjggOcrJtASzBlTpoUUCfAa+BmSFPYD+JUD6K9mgcOhbSPQYQXND5ZtNI3oesRyIw5/jI96f4BLuP2/3bOYmmk+gxXii5zWOm/KtrpDKSQkS5b125B5H7kWHrmLBnBVWx7PhJnbPnwqVwhaidKIj2jp/3sAJ3t+ZM9x0FOkwoUxUVvFZ0W66aFYMr+lzhuQg+K3D/hJ+PPtSCuSCV+8jMTIZS3Xx5+le7TFbCNd0f/7rXj8JWbj98HyMO7ZDbCvatgROnwCw/PxVBkwJkauuRgWkHBaxHYvF9utc8MAnnOsK75xNQoxLvZS0yUdOjFu81ySN+y/BUp/qhPBif5Dnu3vMjUBJqaFiB90uy1+C0q8MnuelW5eqV187JF37//zOf+8U60kNoiohOfPKVGwvlAoqXt9RZGo8fQajYgB1HfXUoAPKJol+YZblwcityLFDITpkvaV4DPnNddHr3NBri0fLzQQG+aANmja3N6MFhnWoCkFGG1h0bgoRzyZSQwlVetgVSj20fkRUVflkw3S+nz1Tj+EMgld/nTJmOegW7XdbbxXjUNXDu0MdjRB5/bp+8uOmwfP3edeiX0oSu4e3yP+619SdjngrgGCihw7h2aCNjofnU90tdQ42RqKWVTauQlov2/eAPpELq2c7RSIzTL8sLSkVByqwJVFlaKxgObW1eE0QsnwX1Rlpisj3OvfWjchEKXf24V3/+81fQzNBm7AZHs1F3o8037baKMvrld//kU5iXqbLr0B4UncdIbmqE5CUOyILZxWadsx2N8uRm9AWrS5DkdNAKY1Gj2A2a9aBVLRtAfeAg1LZoVCjzeYE2bQPU04UmiolJkp1QKaWZq5AtG8QzG0BtJEIeeOAB87tJ+2jMwCQA+WicR3MUa9euNZzl5557DQXgy40TeQxdRm12I8lEVxhBZ2F4VdUZNJnbYAqq6ciwYR1rDfgyPHLkJH53CFSnpbJj525TdE5TALJ82WLTJZjZjltv3WBe6I2Nzaae40c/+rl9sIQ1NdNp5vLi4kJTI8LPfOEnojstFbYYqdy+YyckSs9OCEDWXbfG0LW2bNllHIf3A4DQuZo/vxLOhM/09UhGMZ/aJACxM/FhAyAJiPjOmVMMTj+6WcPhohN9/HgtaILVwetUC5Z5fO83AGGUet68IjTDq35XAITHQ+xIyguj/AQHw3B4/IhYE0yYc4SMBPn/tC4Aea0H6u5CU0JQcmicBwYeCAQqZ09FkAKUHohH8LcEW7wf+ZkZU4Jcii6QznMetKtz52ykVUGZq4KVnZ03DhC4gFDnlvthsTNGAAfDOlAETQleo7VoOM3xXqM8rqfZjO7uAYyL8skAaADFfA719g6DV87u5EPmWXStABAe04YN85ENToJs7njZ4vcLgPD6vv76mQh0NEIClQqGY9csAJlR4JebF+fJmxdEjrRGXHMA5EJnvLxxuFu+eFMa5GFr3zEA4fk/in4/P3j4DVk0u0BOne+X8qIk+c2bS685ANJ48SIA4ph879+eQLDJ3o8TAZDcpG75u2/fB4GUYcmNOS/lpRnys9e7kXFhdjJGPncdes4AgGw8vEd6u31SVx0HEALR6mjUWEEIY3h0EOtCxAHyu7svPPCWAIRjWJHzSRmOCpgieYIQPkseesiKFkzah38GJgHIh/8cmiNgh+HS0lKjYHXddauQjThrMhdUjbnxxrV4SfcZKhGBAruHHzt2As3QTgOEXG8KhQlWSKfYuPFNky6di54fb7y5w6hfdQG40PyJNkLDWkQLHvxQwlqObMkpI9fL4nbNWijlQesD3Gm+5547TfFkF5RK6NSvXbsefUJelmWoVemG07N7915I+1WjIFB18SMMlWwOmiGOomvsE088bccRYkIEMw50cJSC40ai58wJqatoRqLJ02Xntkh9oQNUUJBlskanT/PlPRosaGYEVJsMcn11qujwLF26NHh4lA6kuXQeVeVyi6WHQM0I0mqUOx0IRYnZt4FNIWmHDh2ST3/6HvP5Bz/4oSR5UULdKZtIBfn3/hQzfppbZKvngePSiDw/a2FtICkOc2/P87y5C4z6CC0lxergm/ke8eKzeHmMQL1ETZ2py6lVBVd8lx94bOF9QBj9dZ04N1o8fXo+rsU40409PR2RSdBKSF2or28FbfA8nP+poK3lGTBy6lSd7NhxCtsPZSLcLAsj5mYucb27GRr97BaDu+c8WNwNJSBd1410X7e2AjK2Rw0I0OuAGTv9XFFRjnvJRh2Tk+PB6WfHdPRoAECmE85rvwO9HWwmgf+GIw9iPcGEZgl0PO64+6AM5Io76OdKdA6fNWsqwMVFeeONQ2a/S5dU4D7tkCNHrYqdmlvXpUpbnAfNLESC2ufSvCa6LjSY4c4Jl2mxPAvAtT+GZiG4f84B54wAxu+PMfOR6I8zzy6ecwIkzgeBSXt7n8mqUpiho8PeE64anqskxgAMjYW9bq11AOCO1t83GARVY5EAPGH9P0jBUmM2Qil6AQRYrgMdKwnF348/Zik8NPfadZeFZz3ceXfrbMZl2XCN6TNm/fqZCCj1ozanCc9QGziCRpYkJ9nsbwqOx+8JT/DffrwTzHLMnfk3agDVYjGnMV4Pm7xCrAcw4xozqcnJdn6i8kP3T1HmfPn5w7vN8ocf3hr8STOi5bTmoVAPoBlLp8tNs5KkpS9C9iTYjum0TjixtH50W2+vt5lueKvy1+tCVMKZhZ4aFTJ8gdHxjaRGkZkbBRNA7Xyz7SbOQm8frhezbU9lkJ9zkVEw36NuIY5ZXVglBFh++ToycTi0z66Lg9iIpXRlpJMahDEOQUQiIjRfs2ZX2t15zwx+HOy318W//Oh1OQ/lssjoRPmL+5ZIis/O11B3J1SlvEwrxhzhKf8NSYr5vm8U1EVE/mm9YB34orx34lhIQObceRsMaEO2Xrxi+2hQmDVrvnffIYByO05mTqLR68QMM9PuI7I/RX7na38pN9y+Un71xGbpGbTLIbzMRiXmc3qsnZ+R/mpcy6Oy4oYF8ulb5kr8qM0yjWDsuxsDkoRM0wACmUxu8tLpQh+ZxsZ2wzroS6zCtRgrMYM5CBiANoeu97trfyH96KFCi4PCJg1hBBkdsuIgfvQPmW+6pfdj3MmgknaYd/IvfmGzYpP24Z6BSQDy4T5/ZvQEH35/ksl2rFixxLzc3nxzFxysGCg3IdqC90ZWVrrhI1PNicvp6FAdIwkNmJj5IBd68+ZtprM5C9RffmWjcT74YguptFiPn46tvijDHbOJp3M8H/7669dIR2ernDlz1qz+qU99BrSwPNP06ulnnvbqR44biV+zPxzA7bfdjuxOJh5C8fKznz0SXM4PPA511ukEqfNDZ0JpEWxUqGltpSu42UDMEwAAIABJREFUjcHY/4THziLz5mbINnppcXVMdBz8G96kUB0k/saVF+W6pGIpILr9tg2ye89OM3Zmozra7UuoENkgWhdSzypf6nLSk5JS4DgfDU4tJXppejwpeLhHx1gHg/UhjFrT6ICyUSDNdULd8ZNrr+aLti/CwkKrgmLG2WGdhRZ0nI6MCDVKm8gZV6dqIppUcINX+IHnfBw15S0keUtKshC9Rx8CZNJ4bZNW39HRgznuBVWvA9HglksoMBxGPnT7lyyZDvDcCEnZEOVjIsDgHpN77OxvcLlsH/dBJ81tFKjrzp8/FeNqNRQmPxzWODR9o5NKJ5rR/k7w60k7InVnAPKbXI8dsOlg0yjlqs4/X8hUYKORRrdwoVUQcse8G81EaeRc63KX5sZrPyc7TVaurJRfPPIK9qVAJuR0uvQwPSYFF5yTkPzteLA20fy4y3QbrvocAb6CFL2n9Hh5HC7wCzplPD4D1Cww4ZwyexIPpyglJSEI1rq7qWLG+WQ2hZ+Hg9vjPlRFjmNwwZPKTYOcFgRbaXg+2vujJSh7yn9rsCEpkGLWvePji5F5GjZZKoJG7v/IkfNSc655QjDi3iYuKHGvPQ0CuPfJokUzcA2NIMvdgWam1ulO9BSuzPUBKlYKgg3mWnCoSNkZlo7DHk/xmEOaz6s34eep5YlQbLLPncjR0POcUr200VgomOXZYMVoTADPY1sn96mP/bG0D1nKj1pnb4P0AzSZdRG0CkCJ64ugY0WAHvSTBruNTFCoaB1dbdLd7AEQ/PvWTPvOSEiIlOV5IdBXmGzpUQo5IoYiJNZrrBqHrFpjm62XYL1gm9fMMyrOOvaDAJdxXjE1/x3nszUSxYXFEu/Pkie3QNod9+Wiqf0ovqbMl9dYEr/z4/lOqwVNtnKWbfCXhXfZGM45bQQZRtoonhMHj9TKA4/tRZYvXr71B6vN8iG8B8Ygy0uLBjXOU8uG8pUFzK3DsaAUWyef11K0pyRlxhln6WrDHvi6AHrWqWorxz443CMpGZaCSZl3P+qkaHyfdeL9TSursDTf//7Nf5OZsyrl1NFqeXMbfu+d92EodBkQAkOlhh0jwMuMLBTpA9De/PENsrQiB3LMkM/urpNe0Lo3nwel0x8tdyxIBQgZkQNQaDt9YVDOnGuQlMwu0L4GpAZNixl8LAgslRjI/nYO1cu5rm3S51Guo3ENUoHNjHdsWMrT1qDXTLmMDLRLQmK+qVllQPXhhx8260zah3cGJgHIh/fcmZGzIJo1C6RSkGaRCbnEGvSEYJ+Om29ej5qOKoCQMlMwPmfOTDgJoD3AQ2OUfOvWbai9KMPvi+TBB39pqBZz5lTICy++EnSk3w8Act11K6QenWybmuyDXgFIV2eb/Pv3fmBqVEpLoIy1aYtxnO++6w5E2pIMMMjJyTJZkxde2Bh0/N4rAFm8eI7Z/v79x4yaDG0SgNgb41oEIFRiKShIx3WSBic8YKL+zHCcOlVvwMaVGu8DdiZftKgMDls9zv9p+9LzwI7r2L1XAOJHkWzAUA1jTRSf/XToJBMkEWzQISWVaBTOHRuCESS6zm+4w3+1AQiPe+HC6aCppUO22xZ92n1+uAAIxx0OeLTOgtQ3Uit5Liw4iTGfrRzyKMA/C/9xTpAtIZ3ragIQ0lOmTWOQZcB0pS8qyjRjYIf2WogRHEFmTnn64dfvOwEgFRXFeAf4AG5aUUdj6wWudQCix3v7TTOlKHFUHmpIu2YASDa6n19oGQYIGZJZaAkzv+TdA5AYD/B96RuPSHFesvy3Ly+XaET6f90A5O++9SMUhgdk26b90oNu5FcCQHjOPvelT0pxfkDK8xCk9AAIl08tz0WGwwYr67wePttQW3rw8KikZfVI6+hFA0BocRE5UpS6EDRM1KF0nZIzLVslHID4EVyblnoz6lES8UzswLOz2GRHGWCcBCFX+ra7NtebBCDX5nm5olEx8xEFbiRpVm+8sVM+//lPmZvyuedeQiH4UkMxYa2F7fkRY8BHJ4r1GGVnA0B+ZjNA9vJgMSwL1dnd3DwYnKZ8LGoPN5emEOFFs8w6TiO80G9CEbN165YjGpkMCc/j4OHbqDNB1I033IgXfq98+zvfNcumTy+XzIx0qNv0y2xElljMGguRdkaAn3nmRRNVVKesDREVbZhG6oNG+Fnv4haFaxMzHVd9fR2cgmKTNWC9h5rtTWAfoG49gGZTmK3R7TLyqZHaWRinUkiqoR6mVlZqo3lKy+DnpORESBnbSPWOHZbudPEiokReRHXxkoWgvtkoEKWP1XisbkSdyxmZjoi0UTmKDKgDHRnBup4QNYLfG2fMPV+eg2myJUj302bPJtXN7vHIoWrz120oR3AWinaHeHCuwllwwO/wg0sPCv8pnbi1a2cjwhuPa7cP89UOR+ucyRK4UfQr3aXuiyBk9epZRv3t1KlaOIRQDkKkurW1K6RUhgjmRFQiF6Soo5iEIu8UUFPSEVX2A2gwAt+HaKmtXxjAddCLezbOUMNOnGgKbtdVcAovyA/PKlG+Va9BjkHPB8+Te644F7xXVKSACmi6rXBQdfdda2XbdqjdefUdzDK4lBy9f3it6L5DQD0ymG1ktkbNzZC6c+X2Z5koQ8LrVvscuMXdbpNRvZ+C1MDLnHh3v+5n/o7zTJpdIEA6URwixTZrQqDSiuLkgQH0RQAYuQjZZJ4/cy9gHT1ut7GinjOOcQCUVrVgg0rEuNV0HFMARObNKzZZL84bszHV1U3IXjDKO3HhenBuvWZuRh3LC53n5QUQUMo2mVfW7Rw+fFY6cB1npNtMDS0N6ly0Hqgx5SHrRcv0BAvYrCkBGRA+sVPQ9ykq2tJj2DIq0WsimoFO6LRoXExRUfZc96Bni89vn/PxqAFSe/ZXg/LYSzaCX1cbyjIOgE5lDD0j4P3az6B/fe3mAtlyukdOxNm+LLRBrzFo3LntMj07dG1VFttMTmxkr8wMWKA8o6jU/I3CYynG69FBlbR+ZBHV6vAMpfV5iov8HONlQIbABJBIu485lTlokpeGYvZh2XEqQj6zIkOS0GRRrR3yyrUDIUGL9FQ7l8VFRcGGmVFeBgRPj6DK05MvVclrW49JapJPfvvuuZIT7wlagAYa6QXAYjwFNzbqk3hLxa32GAP8nJOXj+sExTOwHlyjtDgoTh0F9ZpW34wmghme6Eoa34N2vtNTcqXFy7hMn2MbEn7vpw8KW0c9/MCLUKpKQi2InSs/znePd3yaZYzzdUkvBAloD//4T2UI9Kk8iGpMyUOAsOacWe4bjYMvYenazWiYSGuF0tXB46dkL4QxI6PbpTfKUun6Qa3qgKpaUmy+pCHL4Y+FQiAybWM45/tafi5duEYTvCL1uZmfxv56TYPLBH+hEXehL/P444+bbU3ah28GJgHIh++cmREvWrQITnmkKRin2f4Yi01WgwpFGzashnOD7qNIldKJYMqScry0jRu3GBUpOs58+VNCNzs7Q3btOnDJbIwiBaovS9cpCtYXeNJ5wR9OCEDst6PQ15s7p9KMY9v27UF52n/8x3806lB8qX/rW/9g1iWtZPGihaZu5QRkDW+7/RaksUdRuHsQ3Gb7oFPVJjoiTK2rwR0zH1mHMjxinQY6POqw0NFjHQzlf+vrm5BRsZ3Y1eGh863Opuv8uEpDui86IG6XaJ4XWtWpI+Yvx690jCK8mBSgpDkOwfHjlmNPOo/atGnTkAWyHYdJr2HNDk3pY/zMAlN7oCFVl6Fh0k/0JRmqnVAniMH9ID8fDoyqgAac+pMVy6+H9OEms2lt6kcHV68Dl/7C+Qlx/9+6c3nw4N7ig0vp0dViISO6dm2lAR696BD8GnT26cirXY4G6Dqb7i4nWm7BzSzcK6RA+QyVpwUqMoxWt0JBpqG+WapOh4BgaJwRUlSYLSUl2caRtVLTEZ4zziLvKACQOEN/5Pa2bLH1FaQEUY734MGGcfUt7j02UW1NCKCFADhlOBV0u7RCpfO5BeLRMSHJYs0McDy5OaSjzZRHf7kxSEfi764GAHEBhnt83K/7b15Hehycx/DO8gTa+j2PTX87Mhy6/i8HNnQMpp7Iq2Vya3Zc+qAuT0lhpiragBL+pTQ5AUI7un+3guLXBUDiA22IxvHqc4D37okT9n51zec5xMT/E41zwfxiI6XL4A8FBljTQ2By7GidqV2iuc/iMQ+A2PNonwXz5+dh3QZTEFyKZoA5ORmyaeMBONj23szPTUeX7ZDT3Nlhs9DlCPjQppaE6JeU3g14ACQHWWmtjRjwagLzsgvhENpajT6n8V9+WYH0IhBGe+ARm4Wh/fQJ6xz39WH/CU4Bn1cDJ3g9bahMk4L0OHngiHd/wwFnF3G1rARLK0PeSnICdp05U2NlaqatUcj12WWF6bkAJiHZ8HQ0j6W1A5QNeue/0ZN5Z1DH63MrcVC1ihixDnYUFLVmT7MSwL/YGyG3LJ0qy2bly9iAfb8cO75fLoxZB9tQ8DyAdttNNwfFJUa9QBafsyNaG4J35t//2w7Qucakpq5J7l5fLmsWFpnt9DY3mL8+NkqBxeBiGfPesYNjSYAGnhIZQIX3EapV9jf7j5xC8057LxyrqpHUTEt9i4seldJUu/1+RA7bvcaPM+bZANinvvjHUgkWwHPIfIJDYSSFrY1KnFcvE+nJ8fZC0viXP/9bQyPcDwXNwvQWAD2oY2VPkWJcu7TO1iFk3ezcD/Tb8z+C++5Eg72GX9nTjKLyXsxXv7QM9Ur/sAXrXdhHfGQOANCgpPpKMO5EOdn7gnT2WMCYiAzI7Mw7pbn3hESjNiU7ME/qGk7L8SPVqBu1FNNJ+3DNwCQA+XCdLzNaZj7IVWbBONmZv/EbnzI1AnV1DaaB4G233WAKy9mPg47jsWMnjVNUXDwF0fY9iPBaR4qOFh1xKktt3rz9kmg513k/AAi3e+DggXEApKrqJBzMZPnzP//vZmx0fMm5XrtmhaFqrVy5whxDB7I2jz7ylFnn3QKQJUvmma7uhw+fDBbkTQKQUAH8tQBAMpA9YCSXtR2kqZw4UYdi/LPBqLBLS7kaAITXE8SFoQZVioabNhvGLAiVszIzUkD5yjQgVrug8wXM6CT3TSeUFMjm5i6vIHzMZFJc47ZuvHEhBBtqzHcEOMuXl6FWq/qaACDrrpsv7cgE7thxdBKAeBx4V/zAqGvB0yJtKxnAJBk9IlIBIqnE1dnZj0jtAJ5TnYi0DyOr+u4ASPirKC0tEdceKC7lOaBTDSAocOQtAUgS+npMmZIKdbcLpgs8s8a33rrM0MvOVNWZuqiVK2eDlnsm2L9nIgBCqKLwIArOb0L0sJQWfzAAJBAXJb9zY5F8e5sVxEA18jUBQJ4/Ho+i9WH5s99cdlUAyK79dfLqG7Vy943F8vATe2RKbrL85sdmQ3/aq1X5AAHIrXf9F1mxYYU888TGKwYg59BvpAcZ49wUm4V5JwCkqqZBDp+PkiR/nwz4oGzlABDz7icEASW1Iv029KRJkIae0zI81iP+yDRJ8CUhI5Iu9V3bkZlEfUjOOmRszxnp/ck+IeFPkGv/35MA5No/R+NGSHoMG8+9+upW4yjcffft5qVESVpGh5ctW4gX0GFkSOYZh4m1HgwgNTZeNOCDBVxqzHxcFnw4mY3wqKVVINKtjNdUD27cyYTEgs5A40t8/brrEOGLwxgPYUxWveNHP/ohZCp/Ls+/8KJRrKExs6C0kqVLF0lBfp4BTAcPHjOASrfHv0YyFIWltMJCEHU9I4hRqogPKXYW3M9EEzVSE06dOmeoS+rIsn5GMyRc7hbq6j6ozEOrqqoKFgBzjFoAX1sLp9NrqqSZg5noGq89QZjh0QwIC9NL0PiJVn0u5KyyLoB2yy23Bo/jlVegzV5r5yolhdQKW7SYnBSSCFbK2MhojCk0pPG8aXZCj9NmRzz3wjnHTLGvXm0LI89AgUyN/WBoLn3NLfRXp5zr6JyxmdzbFaIvW1aOc5VlnCNSn5qbO3A+4o2qDrnxvKa5nL0M9uw5FRyPHodbsMwvx1FrPP7YlWRAxv1uLKSUpDtk3QB7WKQhusdzTXoOM09W8nUEwIjRx1DRv/5Ox+nStm65ZYk5Js2CrFo1Tfbtu2DoWZeaEyF2ji+UARkJKq2xT4hmBi42NQQBhJtB0Sycm0VwxQhuu3WpbN5yAE50+yX9Jzg2V/nKpfUpBYn3mV5roQycvQYnqqlxj9cdp84bVenM/QRzmywqBYsZEM1kXC7rcVk6H1TcdLvhzzYeW7jiGtflMpc2ptv2o+CW1C2CEoKTvl5kcZAVPFfTaKh2trHepRRWPX5uZxwjcoIrIQO9a264oRLZ7RNyvsZmLLRxoK7OTElpKbIbyMrU13ea85UCmieV/crKciUDPUlOHDsvCxeXG8GR1otdko5+F8ycsH8Tn40E0uwVlYDnH89hMgL9TcgOIOljKFl+v0+y0hMkPdFmG2g5EMAwcxlLQWWbDaHFegXef/u/30RBtH1OPfnsJvM3kD5DuoIpB0bKbQQ8GgISkhAh//WGXNlW1Sk7zqB5HWWlx+zvfWM2gk4r8DdKzIgVKSlIG8N/loJamR/qZ7KixGYvRvFsT/LU/HpRnK4y1KMeJa6+4WLwnonGEOL5f7DcdMsYoJUVZ8v3N/bKEmQ6506x74GWwEWpOhmi7hZ6jf/KoEbpR8M/2hgosTQ+D91nwQiU1O7/2WH0YQEN6zOz5f6Hd8i5una5785ZACNJ0oMGhDQfMhbBhrR4h0V62aAB8UtsvM04DCAYQmtq6pI6iG7QamqapNOj8I146mNcXogeLD3emKbOnmfWfRHX1U5Qok+Azlp7oQfZLEttGzH0XXtuQIoyf+/90nWSV5QtMbiuUhMvShqAOC1LegEMLDWvMG+qDHt9exJwPmkXGwGsvHfb/lMnIPGLxoLHUdyP/iEDYzar1dBp//aj+eRgjH0m5kQtldSYIjxhB3F94X0GylZMBJqkAiqd7Hga12ih5MQtlkbQlw+ikfHhw4fN7ybtwzEDkwDkw3GezChZbM46g7KyMnnppU0m5X/DDWvNd3QEyPMk7ejpp1/COsWmHmAfJPgqKqaj3uLUOKfwLcEHN/g+AZCFC+fD8SwA3WtvEID8wz98Rx748X/I/gMHJgQg161dZahMlAUmpUULo9XhuRIAUliUBZpMEYBaLeQU7UucTvUkALE3wPsBQIqKMpB1yzYZDNZFkIbEKDKpJR1Q12LEmP8VF2cZShILsaurLyKT1zyhahXH+UEAkDR0ME4F6CDwoAPXBsloZjfa26iWNDyBg/72AIQNEDdsWIgo3TFE7Kyjxl4g59H0q60tpOYTehxdHQDCzAsL3s+ds5HKiQDI3LklyEamyLPP2l4VE0nBTgKQiQFI+OsjJiZSyqYX4Fnbg2sIUXNStjpQ94PC9pbWUF2I/u5KAAjZVUuXlkkuapWeeNyq6E0EQBYvLgQVpcYAZAUgup/rN8w1WTcCfl7TFDpog6Qpqa/5BXmGFsv3RU52jgQAXGgEIIOQwW3qQjO5GLgKyECzlqIYNK4Mb52rDUByc2PkzgVpoN+gJg3OdmPXsJxp98mbEML6dQKQ+OR0ee7AoPgAGL8EOijtvQKQmgtd8pPHj8tvfXoWirmTZPOus/LYs4fkrvVlsnCKdew/KACy/YgVYHlz6+m3BiBfvE7SctMkG2I3Kf4akyWmvVMAMoZrieB8y+FeAM92qK/1TghAhoBDfKCN0rpB3YtHRqQ88SZTkD4w2ilnOl8W31CelGeukGr0N9u7FxL+Zy3Vb9Ku/RmYBCDX/jkyIyT4oLwm5TH5snjuuVcARmbAqS5m3aDpRszmgozonTplozIux9kUGXt642wEOGHmI7ye47JzM14P3nYznthIA9BoIesFOL4bb1gnL728EXUrM0xUeSbqV37045+aDWh9AdfViNH6dWtNR+IedFDdvn2XyegY87IsvijIAHrF1hUVFYgA2mwBO7tnZFItKcNwog8ePI6itZ7gvHDfWmztRnULCgqCRbuMLtPq6urQaNG+eLQ/AT/z2AadYkbtJ+HWSZAOp6a0Mc2mcPnTz1hKWST4xxUVM8zno0ePy5e//GXzmb1VfvXUM+bzDTfcJC+++LJd35PFjAf3OMrryMvlrAOh0ZEMj+ZSmEDHSADL39KYndHsUQMiguqEKsjjOm7huUbP3eMsLEw3AGLOnKkQESgw0VVKyZ4/32SyBRzLyZPWEXZN9zWR48v1tFYp/Ddu5Pty27hcFoTb0u/I78/IIOCINaCD/SOa0UGafynTqnOp+7/8OEMjDM+AzJtXhlqrDPnVr7YHV5oyxUqOnjsXykpeLpofPmfsDhwUG/BUu7gO73G9lisrp6LmqhzH0GeAng9OXSwAIOeTmQ6CwFNVtXLXJ9YC3B/ENW6jrnpu3QwJrw/NbLiRXK1J4nXg1mzocfA3+jvOia7j3m+6PRbPax3F/PnzoUq234xnokJvXpdR6Dei5/Gt5y0kgmHpejYj4dbA6PlS9R6d74myN1d6jrgNZkgSAzFQpgKoTY0HmEXRLShbTc29KOYdLxARfl2p7K2O5a67lxjZXvatoZBEaP1RU3CcnByLd4ANrnBOtfdHHLN4Xh+QHCgWxSDC39aC5nGoj8uGtDktBQCZxj4ZVASkBUDjQrBZGlv6ZGZJKlTc0AwO90TNhU6prMiVUV+i7Ntra91oH7/R9lryIfsxEmezDz70pmhqsg7k5+79e/N3QFDo7EXto3C/QTVBphXEyq1LmJFBRrhhQJ7e2YkO2z5ZMCtDpqYB/GF5bTvEFBCkePVUF/6NGsZ+GzGfldUn1y8AfQkWF2Wzw0Wp+B0U3dT6O+28pGaEittPeUXc7ZB/j0e9gTG8Axmo7xn2SUVRqhTm58juKvQQausXHLrcNCcgI16dRiRksY7sP2h+lpKULBV4n9G6Wm1mhrZw5Urzd8R0arfXIelxUehjQ/v+owdB4xuSP/qynbvaxm65/8Edsnhmhtx5Xal0on9JJN6htEhIaPtRB0dj/U9EnJUeZk8ps110l+/usdmQiwiYqB04UCOjyFDSSHPu8cYX4fUDySmbIWdrO+UCsvL/fv/DqKvw7g9kNLK8xqDdnZZ1kJIWK3/wJ58z10IaEh65AfvM6AU4KEyeZscxNCbJkAymEezSYqNR2o56UtqFhm45f9H+jjU5L+/tQD3HkPRF2XPUPdguIwF7zTT2N8nYsP0cMUoRjy7UxaAWJOszpvaxZeCsXOzdi1qlAslPWGqYArt27ZoEIWbGrn2bBCDX/jkyTfKoFLV16y7Tm2MiB0hf3KS/uC/3YMGx11fhspmPKwYfnLBwAKKTeCkQoUPE3gw0OilUkFq0aAFeyNnye7/3e1C0ekr+/x/8SGrh4LtGwESHJAYF43d/8hMmHUzaFhsaMYsxghdsuxc5ToATPYrMD42gQ40ZjgULZpisCilXroIO16mvbww6oRzLv/7rv5qf0tFWCpVui8u0DwLVN4LF6SisV3oS6VXqkBUW2hcdx6N9QhahqF4VO3heVLmr5nx1cMzJngpWK14S//Iv/2KWf+Mb/w21MOvM561b3zQ0LFonON1q7E5O4xj7B8Y35eJyn1eEGhkFdSG8xGl0pBS48JoKUVZsMbVrLh/eBbZcvmBBMXq0EORFG/UwgpyjR88jGnXabNO9XieixUwEHlzqjo6Vf91t6RgvBwjc8Yc7jemkkqT7DX2G8qsUbujo6ANFjnNqHYXLbfftAMhE9LO0tAAa0s3D+d9its2x5+Qk43r2IztpMyImGu6AidD4R8epsXF5LGhqbsG5/o7X5dw5pagFyDaFopte3ytTinIkLT0Z/XsgdQmKBruMB+CQ5uGcMSLO+/OnDz4fPP96ft3zTL63Xv9cHg4kOHYFLHSO3KJvl0KlgDZcnY3HxGPQbfA+onofTQEI7y8NCHD72q/j7ShY4ecyKspGl3kO3Ixa+Hrh2x2n/BfioAZP0+XArvbl4fcZGVBIAxChsEISlLfaIcHc1AJqppcd0fFwXQUguoxZtFWrp8vePWfxvGx2rgnw5QEImpu7ERyxjid/E4fnp7mucD6KCnLM5wRcHwzG0KLgacd6aofJqDehJXl/+TkNKletaGoYi2dHcR7ESKCiSDt6YhDbi0SfiVI56VHCDp08J1nJ9r6JQ7bz7ts+Zj5vfPWozJtaZj5//sv/w/xt704QHyLoaoXTU+RjCxPl8LkueX2f15TP+3IklrVXwyjYFlmOthXlWRGSgGxMQ3uPvLzLZoOixjplw0Lb06IyzwMS+LxkZrFZNtbv1ZPgMwvgI7x5iYq00fsG9AhpACCnJUT7pQ6N+FBGDUcX1zSyRsAHJsT2ycXZMrvQAjXa0ZOQjRULeHLxPssAjY3Wip5JecgkucZ/u/crpWZp7ajt+ZefH5H1y3Jk8ew01EXY8X/3x29KM1TY/uzLC2S4LxSgiGYmChYP+WgVHhiJsc5+VAyDSaFn/4DXJLGhplX2bttr1kmFoIJep/Wt9v2RGMiQ5IJyOV3dIC+/+oY8/Mgmb+gAO9HF5nPskM0q/Pzhb8n5BjQJxns5O65asnPsvgcBJFRdsTh3pnRCGIaWnmbBbAKA+PCgfTcTRPQMWJDTBCWxC5j715EJyUzokyz0sDnTVi8xSfYare6qBxC218oFND2kih9tFKCkJPEW9GwJoInlWTnR+prkB2ZIalQlVN86ZcvmrSZoOGnX9gxMApBr+/zI9ddfj0LYbFNwTtlc96XpDv1KAAhldq+k5uPtp+TdAxAq9ly3diUkSjOlZGqJZKLb91e+8tVxHH7uXwFIcXGRLFm8SHahO3oLVEvycrPxwAwgalz7lgAkCR1/lyyZaxoLnjlTa5xizT7o8U0CkPcOQNasmQXwwcLXs+geXw+wnO5JltqI27UCQFiNhxtVAAAgAElEQVRbwyyHzXSg6ztqhpjlYGaA4EPHaq+N9weA3Io6iwcffMW+QOH8knbGAuPdu62q29UAIKWQfF62dBZqU2pkx07Lh6YKl9aAROIN7jrK7BRPYw2OLp8EIPYqeD8AiG6X2yYIychOhJPG/jAxhqZlrkkAEuL/cADC3y5eUopaj2yIF5zAM9BmACiHtHRpMaTYLeCnXQ0AkojHfCeCRkW5UFKMh+PuAZATVYOI+ENRa0r5VQEgX/lUgdS3DsrT2+sBJkI1HObIPABi7hnghYRYNAOEb3rXXPRzQWbnSao+9jdfFQAyjNqgLsk2YAM5F6ksSEBTvYBMyWS9A85VQkjKmOO5GgCE5+npzXh2nu+W3//8tCAAiUBNz2PPH5HN207LfR+bIgVZtsbl/QQg3P79P3pcdiJwdOoUmz9ODEB2HNwnaaDgTcu4eFUACOuMSMd6ZV+n5CWji/pw7dsCkEEA4wGokS1AJoSZ0IMXn0KGqE8iB4tkSnKlNEK18NVXXx0nfe/dLJN/rqEZmAQg19DJCB/KggULUDQ903TS3rjR9op4u2gvo4huRFk/XxZ8vKPMhzvCiUGI9gBQ2gWjpqqZP4oQIp2be+75JPjRafKTnz5k6EUTBBPNi5QZkOvXr0VkxYe0qpXZ4/anlZNW0gsny0ZlWBOjAKwDuuMZGamgphXAIa4FALEShYysRkbZ6FpaqpVkZEZGMxlK2+Jy0j80WqWZEErhaqajqalJCqDDTjPUFE/en3OtNCXWOtCozlFcXGw+nz9fE8x6MJr79a9/3Sz/jtf7hFHfAIqw1ZKQ1qexpwh7etDYuC4ZndFpsbE2Hc8C+jRQDtQI1IwxAhZpgYCaKRr3HG6lX/E7Ru3ZcV2tD4IGNJX6dKVclbqyYEGJUarauPEQHKdQlHHcDjmMCU4w52qia1nXtb0NQhm18IzM5X7PfWs2IAbcYQUdfj8cPEOt6jJRYkb+XXPpOKwzMsd+mTGGH5/+m80B1cKPjXUYd965Sh56yAIQtfXrKzB/x8w/3WN2M1I6Fv51KXH9HvWPWQHt/cGC44KCbPnlL18JXtu8FxWAJCYGgpFzd07duXYzOPqZstsKTNyCWs34ucvcXiM8Drd4W49bzxHH5mZDdBzcru5be5hwma7L+9ml/7nzrffK5c6TZv1sXYvX3XuC5pOcnyvtL4PZCe7OnUv2UAq/FtzvQ3VsNjtiMiQAyF2g/rW1oG4EYKSvz2YszTzieb14cZmRfX7qqR2mVioXAIHiCCdONAavfe430nm2Z3sytX5kQGJRp0JT+hU/JyIrY/4mITuDbC9tdNiG/rPQ5yGA6zcxYBWaGppA4Wvul6mgzqqdreuRBx5/wvyzoHymFOfYQvXDB2ulZp+l2/T02Uh2fwf+HbDfb1iXLfOnx8u3n7AgPPgwjbW9k6J6otAexI63b7Be4mPsGCKRlbltbqoUZKRJ7cVzmC9bfL0AtCla5VT7jKelxowGs3fna8+Y3hG0JNSy0Ab6IYSBhoD1XZnoDQKUA0W76JEamVOSJEWelC3Xm49gmBmH8+zY7RU9x6Mwe/rUYvN9R0sb3juWarpiyVLzl++THq9/RnZmFiScbd1XAmRuRzDH3/nxAQkgS3DvJyx1jYIctM27quWx547IJ9aXyMq5WaAh22wIAypxWN98xr1gLBDqOD+IPkEjXiZ8qGNU2ppspmbf9m2SxHQSrHfAvhsOnkPPkEz7Pjt+rl+OnayB2EGtHDmB7FeCfa8McF5gFXm18uWv3iltPWOS7h+SBVPsOJNTEqUw046d78xYBD1o3V32fGVnJyNra89jW1MjfBqvYWx0fLBXSD167Ww61C85iSg0D9jsTAcyRK3d9t0SGe+TmgECI2bvkNcDlc3soxs06NFuZHi5/TGZlrYOKs/smN6KWtmXJkGImaVr0yYByLV5XhC9X4LoaLl56Tz66NNvCzzcw3DT+Fx+dWhXl5soOJLmxrcOvVIoSBGh8WGvjjtf5kOsKjNG7fqQg8laEdfoyJNONgs1EWvWrEVh/Qt4GduHb2JiEupHipBibTQ9PGjqYE2Zkme07w8fPgXnvxZUL8txjouPMgX8ru3fdywIjjjPSvVgvc2+ffvMqhyDWk9XyMnOyrIp9m7v4cjPPdDXV4qI/iYxMQEOQuhlePRoiDNNDj6NNSdq6viXlOP4ai14oik4OH78pEyfZrnG1K+nzZhu+c+0eHB2Dxy23HkaldFormOvDhodsGiPB0wBAwVxpMmxyRYtmPI2/S1CXPolS8pNN+fLgY9xDuEEtKLLNfXTcY6/NkJg93J0LT1eqlaxiDwnJxFz4TOKQKRWkZ5CuxJQoTUCun5wMt/2w3hOv867jpkZEALTzZsPAgTZa5nFxUfR54Hd3MOBmuukh++a507V5VTpjevwOv7Y7Svl1df2GLUjGh15XScAdR6d+25w39mcVH+n1DzdF+9lHXschAQUlPOeUOW3povWkWBtld7ng9D2d+1yFCldR4/TvSa4L6V8uT15dF0Cf5ci5l5v4fN4CQD2VLDca8G97lxqn14L4aprOnaXaqbL3P35QPea6Jp296Gf3ePPyKS6Vryh6bGQvbGxE71okBnxnpMWhOTIE0+8gQBMJp51reY61zmJRp1HhAdA0lICkgyRkuA94vmr6aiRIJeflgAAo5aIejvT16S/D8XGSaYnSTYcTDU/pHLfOHBO0iCVHRXt0Y4AkvYcsL1PesHVj0kKPdOef2yHWR4fM9V+j0yP2te+nCE7oXi172yPDMOpDM5rtHWIY9BnI6nbbrc7ahoyALZOID8V/SMGB2R2cYHMAL0sHr0u0lNC75CehlpBnz9j2U4NHutkGprtNZsBWiStB6pL3UMWlNTURUrfEMfeDke4QWZMtf1RcqJHJOD1x8jJs0BkFFmKxCQLeLrRyPcv/+ffmM/3fumLMqPM/k4tAuejEcEotWxPJWuYNVIo5G4HDfTb/7Ff1izIlZuWF8mQ1xQ2Gh0gz51vln94YLesWVQgt6+wIKO7px0gzG4tIdG+o2JZEN5sn5Wj03IQe/ImYNQn/RetQ78PfbRaAABonlCVZOflSp9XsxMXnyy/8/t/L9NnTJXnX9wr/X0e5YzFQLDIKGS/UtPl5puKpbw4CYpo0bKsPEnyAdTYGoAWn1Is3R4A6xi0+/KhM2RamgUlEZEj0gIaM629Ddes1xOmGdS1AXRQf+T1JjQ29CHr45M6PF/qGzwqFepJhrx2XzU954K04t5e+2xvgepcpKc4V5K+QlIjS5HhbpKXX355EoSYGbr2bBKAXHvnxFCubrzxRhPB/MEPfgBHKvVdA5CsrAx0tp4xcZ+Pd539cCft/QUgK9DRfcaMaegBcRygQpvx0bmMQfQ9F0XN50yNB8HPDDw0qZa1f/9x43QxyzAJQK4+AFm6dBoK1jNQDEsaSNNlMxx6lUxU13A1AUg0CjoZOWZNB6PHTU29ABy9AGhd47KBHM+vE4DEx8eaAv3S0jyAjnOgXp2QuXOLjNQwJTSvFgC57dbliMC2yL79tnB0EoCE1aZ9CABIRGRImjkdGQgWmfP6ZhNEZkWYxbv55gUAabHIrNbJtm22menVAiAErKgEg6SqzVqEA5CLrd1yDB3bA8jSJqLWrvVdAJCFlfGyYpFf7n/Zioa8GwDC380rDsj0omloiIeofLIFIe8WgDQ1tklnXztkX1dIcmyTzJ9mHf73G4BwHwdPNMkvXj4tv31XheRmW/BAACJoUNuL+f2b722XtIBP7r1zGiSou983APLV3/kbmTO3XJ557vIApKw0Re77dLmcB3UuBsDxS+tRf3EVAAiPuR602JcO9Mr0KQAcQ+3vCoCMQOogvmGpYR8wCPrss8+Oyx5fg27ff8ohTQKQa+y0E3zcdttt5mZ56qkXx9EM3ulQmfmYM6cCXMgtph/IJXYVAIgpFvboQXz5hfcC6OsPFUpz/7ouC9bU4XLrWrQPBjMgeYjMrFq5HGnU103vDppL6aAKWFZWCgDHEYCPUqP2U1vbGFTByoEuezvT/TBGbFeuXGU+P/jgg+avD5J+mrEhFYRULhrT564CEJdRhUX7hDACrN83NDQEMxyZWemIaNuU+/3332/+Mqsya5ZXIAkVLaV6kdLFGhTXYmPi5Wtfs7Qs2l/9jS3azM7ODRbU+cFJHgxqrNuoJEUKEjxN+KqzVcHfk0dOqhpNqWH8rHSRMaeDOovHNQLOSPYlakW4VriNlSv5ovGbAvMarwB1IirVRBkQd9lb0a/MGMdlxy6l+1FSlMpCdMpIs2pqQrdyqKu0AHioRUBrP9xc4PN2dEal51zJeLhOJDonq7lZSDdrw/1TupLZkAMHqnB/28zH2bNNE1KRuD1ea+HXo8kmDltwGV6wv3RpBXjREbJlq1XocY95ALQLpR0y4+VmQNwia71mNLOI9tCmqJ1GMQddrtcSMwVBFSxEOF17uwyIex7c49Tf6Xbd/iKkeZDWZo/fZyREw83NPAS3BdbGxIX+9tcuQHXpYe6+3XXcbFnwusP5DNZigLoWngHhv0mRUlOqmUtjIwDRcbqZntTUBDwPArjuEwFCwJnPS8c5jJbnnz9gNufzeSFifB4ctLK/eVC6SkVWg8Y5S0QGQy2ALAstCdQrWiyebckodm9BZjkxkIBCebtuOjK5CZ6QRYKXFe4AwD9Z24JmcH559UinJGFstP2QQ12xwsrD79l5SJ59MrwrfC7oNChKvyURXcmH5LGtNqsxjAqMQJpVUurusKCEliGWzrS8NEoOdNo+T7PL0HOlPZRNvmnFPAQcQBWLbQSFrE+GvKJyrotcOp6R9nc89tZO750A+WEaqUHnPGWr6oZjKJaGeqAUyGhEsawsHQbVyN7XU9CLihZJzhQsAc1sB3B+aexrkexlWl7ftk2uB4OBFgcKMm0M7/Mgnc8yhzxjsY93LeAx9x/PV0k1shV//kWruBjF06mJ56EBuf+Xh+VcfZf8Lpx/X6R9t3osQslGvUzQkDXrhOIZbehiv6QXWnqUtHTJm6Bh0VohL06LSSvGfmw65at/dL8UFBXI3Hkz5GcP74RIgncve38Y7ImKbMN7LU5+4wsfl5VTIQ6DRH0ixAy+sNq+5xL9yZDVtbVlQSqz1KAvjV3mw7NpBA0mae0QxWjrs/1+YmI82hZ6kRxr7ZIXdndJcWY/1LbsHPf0QbnNow82oSN7Xa+9RiKRXaGRqtkB1TWzLCJa4nDtlgU2SF9TjKFC79ixYxKEmNm5dmwSgFw758KM5Etf+pKRrXzuuVfHNQ18R8OEs5CLYu2FC+aj6dl23JghST6znasAPNRpoHMQdGigrhSkYHlKI3RUoj0db9YeuLKWWl/AB7O+pPVlm5jol3s+80nQSPqglPXKOLoFVTRodO6LkYIvLMQLLZJUBx8kal8MPWQwDzq22Ng4NPe7xfxO1bB++pOHMNf2oUdTBS1SkOov2HT5HXfcYf6+/vrrwTGQnkSw4f6GnxltWb9+vVn+2GOPmb+cH2ZwaPPmzZUf/vBH5rPl+NuXuzr+cXH2BU5js8ma2urgvwk8aP3I9ihVKjfX0hSa21qDikDcnxbbKwWH6wzxDQnjfLCXhZruk8DR5bHr9yxapo1C7WvDhjlIowcgJWu553ocwY15H97Osdf134ob79ZkuOuxlqOgINk4UryemOkg+GBvkXDjtTYCOohrl6ut4DqX1qqEKGf87nIAKvw4osC/nshcx3XOnBJQaHINYCYI2bmzalwROtd1ZXbD5WA5HgUgvH/c72+4YTGcsW5sM+Sg6Xj8/oTg/WFVpuzL3QWoKm/LZRMBEDatY+0WjaCZxvueND4zj28BQHQcE4ESRt1D9TuMfo7z1IwD5wYMlGJkAYg2fKOMqif96dVIJSQkBoMH5I1P5NhPVIfC9bS2htufiP7nHo8LbPTeHjGNCK3pMV8OzFBePEjNQjdoXV/HwO2HGouOGlnfiooCMycRqFvYsaMKNWJ2HvpQb5CTE5Khzc60XH7TnNBTUkpI8AWPj/cVLR7fRcZBSRH3U3a6x/HBcuKlWK9jYmG63VYCHOcaZO7OQjqW4JSMpoopPqmNsJKytMde2CXPP/OG+RzpNSRMSLZUrAUzoWQENtN/vFJt/g2IC8qVDarMnjfd/C1J6ZGt23aZz/fdtUBSxNJSRwebpCrCZid62o5IOeqeevsJENApO+64ZEIRyoc5oQ12R4KeZdftRa+TaM9hjfbAQUJGiGZ7oaNO2jptbWFH+0KpzGqWWN+oLFkw1yyjNV+0gSNK6RYX2WMZcWTQLzS1SEGxXa6WjPtsCFl6WjTek3qeIw0F0rtGKFmLZ/M3Hz4Calmy3L0C/WQAhSJjQ4GNEYCQrfsb5KEXq+T3Pj1NpoMG1dVga/7SUwAyvettlH+77XN+ABS1rlpL182dO0d2P2dl3HuG7Xg6Ids+bcFN5vN2SNh+/yevQcmrE80026CoaEFDpNdsNRCHhr39lsL2h797sywE0Joza7o8/uSzeD9GyE3lftOMM8KjQi1da4EYnyX1jTYjm1uE69KrQ2xsbJa+Dotu8kZtkLQP42qDhDulj7/30lmZVTgKhbUx6YWU+5Splv62o+oogIsFULU9FqCS6dveYedieAS1jt47b1bWDTLYEWcCiyxMn7RrZwYmAci1cy5M3we+dMhZJCXj3Rq7SS9bttj0zOhwpFqD2/sQABBK9eahdoI1HuzM7UY4FYCUopN4cTGdcDoK8XgAxUwCkPcBgJDutnxF6SXgg9fT22U/3uoavlIAEomIWU5OwAAP88LBy7Shvsc0XNMxTCRkcC0DEB47pXIXLiwzkTtmPi9cYAPGAQDqTFALz5tmcUePQoBggm7i4QCEtUapqQEpL8tHVDxTnnxqi8kIhtskAPloABACJkpIl5XlIBt5Vm6/fRmuHRQ69wyAktWGjFqDEeNQeycAZBSRaB+cyfSUUJbmcgBEtz862C0nG9sF7UXQgZuAxWfeZXS6mV2NRg8a9j2JRhZlFFmDpjb0scCP0zHEf37SZm3fCwApQfftgcEpZju+qBbJ9/dcBQCySEqSOyTN3/+BApCDZ9vlZ5vPy/9z93TU6EBMIAyA8BjrmvvkJ88ek+VzM2VOtpelukoA5Lv/9qwpcj96rP4tAcjXv3qdrFh/Pbq5x0pyywF58Sz6f8RGyDI0k7waAITH+eSb++TQhTjQ7CBg43t3AGTMNyiLUr9sKNmU5t2yxUqhT9qvfwYmAciv/xyYEXzqU58y0elaFB5v8yI+72ZoBB+rV6+Q7Tt2wXn3lCaMl2YVVK6G9SOr4feKGhnZUJWrj3/sNhMxfemljcHmY4wchmgBoUyHG1FmgyI38snMxp133IaXVQz+QyFaXQMeGjZtzAwJ9zdtWokprs/OzpLzmLOhoX7TyZdF2mqMNF70Gh599atfDS7/0Q8fMJ+pqqOZBe0ezOX90IpXhZ1vfvObZt3vf//7wd9TlUyjklzoSiDrSiH1nNCMz50biqJt27YTDeA+Oe50sGj+pZdsdGrunPnB7+IQndTmhxcbmyTNi2Zqbj4jI0Nqz9soEKPQmvVZu/Y6KOYsNsv/7n/+r+D23KaFrhKWRlejfbFBOk1ZeTYaMBYZlatdu05d0qH8nQCQ8CyCS8HTwbnUJVKrcnKS4FgnmExHIyhW5MDTwgHHpdkLu8XwDIg74eG/ubSgOKQoN+5E4R9uNDx8DlwqlrsPXudKt9HllItevKhEDh2uhXxuBa5j9Ldp70SWLgkOph/H3SYvIIocfl2ZDInHpFm/bqGhy0ANwoCWI0dO455QidbxDfcoMKpjUAUrO5/2vqIpPYj3oSpQkfKmx0kK4kQZEL0Pwp8zlzs34XNqsnDeiXWLvnW/LhXJZhFs5JQ0D+2Nw4yOCijovd3Z2R0UhyDNTK9zzh/lua3ZZyOzsvFxoV4PKirB+2+icz4RzcuqmYWU1ILnzmGmhdOyzL6ZAokIUcnCFbi4XV3GYygpycT9PoTnY5uJMN9zzzoAj3o4Wu2GntjRge7SDR3IUgVA0bTHGYeeL/qZ1KNUj4Ll93nZJvTG8FFVbawXkregFWVa0O8xX8xnf5zNUqQnp0lGvM0yxPpD/Zci8K75q+8+jQxBrGw/juJ5T3Chb7hcpkFZKiMlFZSoKONcBxKiZNuBJnkTSlnRUQOQ4bXjKJpmMyDT0RH887fZ56Zv8ByyGTbzdmj/RsnLt5mY4dFoaRorQl1EokQMX5CokVMISfVLYZbdRgeoRuXFVqgjEqIALegAT0sFxZdWd6FaBiHhancSiWaRNssy0F+E7UCdTE5KeUmJTJtpxT/6obRoDL2npkyxoIdZ5cw8S/PCSwvPKnv/xUF1Ti0K0X7zs2AnXcoKx43LvEZ4Clv//GqtKcj+xt0zcFt7jQbxbB9GBsLbObrER8v9j+6Vafl++dz1xRLhZAyHOvvQOd5rfNgLSlm2pY91QmkqyuvL9epm2xQ1FuqHU+ZYevKjz74pL762CQpp2fLiyyO4VmxmrK/PK/7PAP2y04qcZGUnyD//0+/KqXO9MrsUPXWao2TjGUjh4i76xBK7P71n/QBJgYClo0VBpCLgiRr0Qpkw1qOxDfTYjEYE+pMMeRntLmTdnt51TLZXjcmiKQOS69Uk9SHLfODccbN+j9fgsLq5BrWhlpZJNgOllGlD/cjOQfZ/WuLN0orALoHIM8/Yxr6T9uudgUkA8uudf7N3qi4tWrQIjsYLeDle2kTuSoeYDE7q6tXL5OChw0YBapy9zwAkNRXNpG6/BRmIjXjpNb4nAMJxL12yDMXz041D/dprjObahxMfaBUV5XBKocCRnmmcqTPgHDO9Wop8PgsyLzbZh+UkAHlvAGTOnEIpK8+V48fqIAJQE2w05V5XVxuAsDdCZmYish2pJnJaW9uGIsJhgELrvYUAyvjL+8MKQHiNzp1TJNXocN0ETr87n3yZMrJN55IZwP37q0x/D50HOtCFBVnIds4CZfNNqLBZ2s5EmaXQ/EwCkI8CAKGk+cqV09D744S5T5RC9/nPX4/s2QXZtfMUHMQ43EdpptFkD+g4vIeioRn+VgAkKpCOejdkLGTwPQGQb/zFD8x1uskp/yAAoSX7s9E8zoKAj63LQp1JpDz09Nl3DUD6h+OlZbQczmebjLSHwPp7ByAVgB89gnzkBw5AInDO/uzhY3LrohxZMcNmskbCAEhcogVgf/rdl6Uoyy+/daMFQ7T3AkB++B8Pys233yyvbewCmLeAJxyApKINelZukvzRH34CWRJkc3MGJb7TgtxfHemWRADLW+dmXxUAsv34cdToAHDUjMqaOfGSgp4s7xSAJEEZMSV6ihQlrDK+ApsJv/LKeEn08W+UyX99EDMwCUA+iFl+i32wHmHNmjXg7+67tFbjHYzNFx0ha5D5qDp95lLwYbYTpgTzDratq2rElA6OFmTzxbcA/NjK2bPkkUefCEZRY6JtbcUQeJtqltdvaTP8rNE8s9zjF8dE2+haZmY6ivHXm2jl8eOnTFaIztqaNUtBLcgwWRXKiB7Dd83NzSZTkpAQj6jgFBMBpMPGQFNamlVxYddkFn7TNNuiFB4dXzSiX7TxXZptZHTevHkG3NDSwRtgURuNNJe+PhuV47g0Cjw0bCP17J/Ahx1t+vQZwXkbQFRGTTMSlNBVI3dcsxOcp0xPV//suZpgt3Wqf9EKCwsBEkKZnzle9oTLd++yHXDV+Bs9PpezzjH099no6/z5JShCLEYUqcsoNO3fV22W6zkyx+VE8cbt4G3+oft06yH4mXQS0qyo9kMKSVsblc1CGTvteu1ufiLQwQi2u1y14t9ujG7NSSg6HQoGuON1j98VUAjuA1Fs99p2O4Hrtt1eGxUzC4wML4/blWSl1j0tEz0cFsxHkzIUCr+5jcGFRrMendDbb1tl+PcvvWylTrn9YDG4l03gMp33/oFuzHWo2ZvWH7GomzQwmtYOMbOg0ro8Bh0bs5zaoyZ4veP+0sybFphONOcTnjPvWmItgxvhD6/V4HdaPxHpPS+4Dx6vPmf86CStdSnaA4iZQpUNjotNgMNkMz18towhik1jHQ7NB4qQHnNGRrqMDNtnAiOq2pk9/FrQeXfrcCaScp7onjHXnRep5Wcf5GRpnONgDxbnXtPMK0E675VDh2rNOR/ot8/V0tIcWbd+jmx+/YjpeUNLRcPLbDQ8TEwCrICAxSii7Hz2+ZEB9oLhEod+QcxYJKEfRGqkDfaY30JdjhaHOr5Ir7YmwXtGc3mRJyGektoP3r2dw3+6/8ng7x997DSaCVrgMSah59tAhI2sx8UMyW99oUx+/uRBXHdD0oWMDi1SrAz49TeskjtvsAXZyXJeTh23mfBOZPcDULyjsYC6bWwuftMhc2fYYz535hz6TYTqv1L8tnbAD9ncnEz7Odqrq9u0fTuaP9qAXfkMZBx6bJF6vw+y7WM96ImOOoRS+xvanEqbTcmAvHGbxzLITEsVjxEKABcpCVk2u7Jju70v52C7g15UfwSZkGGv/iIRz3ztWM9nvvcKQnJlVF483Cbbz3TJH942VVKQBR9GX5Y+T1RkDIXxESP2+AOQUL7/V0fkzIV2+f1bClDHEwUnPRHF116tZEJAhgESaB1jsUGWQBf6R5nf50D212frYC72xsgXfvv/yF33rJAdm4/J2Qu2BiQlYN/LvV2nZd6sAsktTJHKBYWSio7l5UVJMjWzUVI8WeP+jiny6NbTALuRMj3TnsfMzDTJh3IizRcYlIA3F2Oj6TLoBRcTvHsaroz48Dyk9YHVUO9J3W87i7q2k+3IrqRIPGqZGvrstl/ea2uMuiKGpbXXAtsRKIcxO0hj1nPUaxWQlQIFx7jFJgtyGD1cVG7frDhpH/gMTAKQD3zKQzsk+Ljppptk69adwQ1y264AACAASURBVB4X73g4KLQ2jjnAx7ma82i+ZwvoQvbegYfSkUJN9kLFqXwh3nLzjZZ69fKrQcdUC1ldpaXxTt74Qt2+XptmjqeWOYwUqyVL5iGCwvqOOHRmrQZditr2tvFSR3u71KIPiH3YDOPFW2o+nzx5QubNnQ1KRqpRh6ETcujQCSPHe+KEDcepw+9SOtLSMgyQoQ0P9QQLuVVa8MyZM6YpJI2OENWv1NRhodxfpFeArJQpNghsb7cPRdJE1MH68pfuNYXttMOHbSM6MzZP3N0Fblk5mdBqt87hgQMHglElpbbRqWIfBjUqgKjpdtSZ0bHye9NE0VPNoROUkRFArcd0AJ9oObD/HObrgpNxcDT6PepLcCdv88F1OtWBtMIDBG0JoDHYCN85NMRqbe01zpHroPM7/TfpYWqkNNEupVKNV2HiOpeT/Q0Wgzp1Frp967iHePC67sjIwLgCcR2bOuN0Yl1n861oRdxmHjrJs29OTU1L8HfueHmdpqG+Yx5ASApoWezxkZwEBTc4GmVwjKh09vIrO82wXefYzXoErw3Sg7wicV6vvO5pxhn3qBC6b97vug2XckiKmAJ7VVnjNrRnjtuX5EquEb0PXdUpjiccgBBo6LOIfX2GQVHRc+sKOJCKaY4JakY0Aiu3HkYBGsGHFrWPejQXghOl9xFQxaBRGs0qhtlnE38ffj1xrlzQSQU6Nfc5Ez4f7rXLz8wA6v70WF1AqXNSWVmId0a36Q/Ccz46Yq9TbmM+GoTOnJGPZxEpW2NoBtdrmpV2tvfgbx+andp7iAA2Aw6kjiE+KV2iUW+V7PGtCA4SPDERrq9gJQY0JjuvRZKZEQLpqXmWbuTzZ8j6m/4oeKiNzdYZb++3z5DoZIC8YavQxGfQffeVyD70FTl6qk9a2uwzmM902rKlOVJWYqk78yCJu3vHc+bzmiUz5Xy9BQ1JUABsAfyIkqVegIv3f4/J4owJenygx8ZwHyg5I31SUQo1KO88Ti2yFK09R47IiaqQeuCc6fZZ29aHQnJQ0SJHayUrKULyobjoWhnoV9qtntn3SEdGbtRTGIwEjViN3b7NMff0y2iXfSfwfAYS7PHFoiB9DNcWLcLjVz66rU6O1PfL76/LAagIPft6USQ+4DUrzCy0Pan++aebpRZU1ftuLZUU1EvgZjHLo9AHJCHGAoghFIc3NNt3RdU56ytEor9JdqkFeZuODshDjzwoGRAwYCuP08ctjbtvxAYtxka6ZNVCe55X3zBX0oBPEKvCO6lHcsGCoLFQvPZinPzi1ZMQLxmTO1cWgKVwUpaDKmrGE90vvj4PPCJQGaT3eT3C2uprAO68IEk76NBeELMb9LyXAMr2VLXL7QsIqC2gbcZ5pT2/Z4uc6bLXD+/rXvTlopGWCkkz87kbqpylaaslO2Gmed9v2rQpqDBpVpi0D3QGJgHIBzrdoZ3xBtmwYQOiEcdxo7dOoMBzZQPTzEdHR6fs2RtqQBf69fsPQDSiyqY/Qb6250i/WwByxx03wslJMX09zp+vh6PMhwq6xuLNzmZuVafOSGeXjdS5ACQW35EORsoWx7Vz537jnE8CEOuUTwRApk8vQPFyDrrZ+kF5agZ943Sw+7Jbk6HXlKqXXdkVOh4g0Mmkk8VGgYzKsqajrg7yiWhO5gLU/0wAJAXzXjI1Sw4crLksAOF5uOGGRZKelmwye8wk8i8zWs88uyXYcHISgLAO6qMNQOIAVpcsKQX96pS5BcMBCJfFoOg7C/UbOQC36QgssF9ILFSW+OzUvjDM6PAz+zjE4r+kdDSvQzF5siez+0EBkM/ck2uUAF/efOE9ABD7LjCqhqgFYb4E1S6oA0ATvqF43C9QSYRTHwXwnZGITt2+YXkrADIKp71jCGAFDrcwWwMwt7DIZkbUPggAMoDM5LOQON5X0yNfv6FAUqBcRpsIgLRDuXE7AMMvt56X/3pLkeQn2uzduwEgKanJACGF8vRjh802JgIgH7tzBbI3PQIhtgkBSDeUEh/ZWAXgFI1MSPdVASA9yGQ8urVOai52y6fX5kgsgj3vFIDweGak3IysX4YBwI888sikPO+Vvsyv8nqTAOQqT+iVbo6SsFR4OnQI0W9kMUyR+Ds1/G7Z0kW4eYbfN/DBqJ5G8Pq8ItV4pO71cxxeVkq94IswvJsyD+ly/RSUjhWJl4NmGvr6LT0iNTURkrYrzQuSD4kxFNQxqnj8xHFkR8owb0cRObdp8bNnz0L5Jx80i3QpyM9FhHgLwEciosRJKMi1L2madv2uRD8O2ksvvRKMgFK6VqOLrS31Ic12vHjU1BlXGV8uJ22qvd0rSsS/C1EYTzuw/5D5S2le7XjOfxfk2zG7NToqdduJzui6bc5pR5ft8p6JLrMaXW3r7AiOuafbRn4qKipAlbJFj3QqtJs65UfZNd41k6XxDikGEfSlS2eaXioEwQcRhVR53XE/CvtHOM0pfF3O00RUG6VZsXcHO5QTeAxAjlHXDaeoBCVJHQrKRNFkjV5zHJbaF8qMhLZtgbgLbNwxct+6bVf+VouTXcqgKxvtFgbrPHAfSldz58IWJ48fh91vpKxYPh30qpOXpbZRsnfJ4go5VVWDbOB5E4VfvKgCQA4lsier8duDsnrVPGQCi0Bf6wClqw+qQ/2GTrV377FxGZu58yrMUElBSPSKZEnB0mCB3s+cjzavYJcZEM2CMNupWURVp+N1qxmgCWlp3uRMREPSzCrnR6P9rgSvSxlkYTwtkBQXzFiSctXaau8VCldkZtgIti5zz7nbJ4PPn1CWxZ4XXttjXrdxjlXlq92ieJ5DPQ7N6DE7EizCx3ZCVMOJ+4C494xeExQv0Lng9sPngtvnOPLyUk0jVlL2QmYdU6UqEmj4vT4pyYE4fA5F4gNJsehmHRB2t2fGuRvBGj5j4xHs8UPuKhbBMVoGIsyxXgQ/Hb0YotkMybEU0JkyvGLirLJU9MUIydmig4NZ89DJPvniV/73uN/1oOv4wJAtWk9CNjE7O1nuumOJ/BMa7UUk2GxoL55TtGx0xJ4202bpynObUEBuqabZAFQp6EdEG3aoXX406qNRwUktL65XYjPvMupbBblRcrHVJ1mpI3hv2mcmO7/v2GaDd2uWzELwymYILrRnyVD3cQTP4yQuAdme6KN2zN41WF5SIJnJNupfUlCE+bEZjij29cA72RiowTS9jvi5H8+8cRmyQbu/BMgfR2p/GC8TQup0FyjFD+7tkgudw/Jby9IkOc6Hd1tAOns8wQJQ68y4QFtuOXNadpxslef3NsgnFmVIZWGi9CA4GR9nMwqjyC77vO7tg12WonQazIkovz2O6NIp8tAvXkRvEcrmjskjj9n+MlFiJZ0jItrx2b53fnL/b0OCuUXmohFked4YnhWWkZCbNg9d6u3x9wDYEoRA/VtWzLJZj1XTy6TbyxaN4prykl3oJWLnKhLH3lxnszNpEETwQYqfNoL6pW6vn9lPAFa70JzxnlU5kOe1x9Ew3COvHrY1QFXo/0UBARoztr3IAtLiKdYBa+ttl2U5n0fPFxwNtvnQQw+Z5ZP2wc7AJAD5YOfb7G3ZsmXm7/4DqtM/QZbCU7CYcHgELLCKihl4sMRNAD7ee9bD3a++FPVFaXp7eC8pP7TUlbqkdR+Xm1ICEdfp04cyX+L6wvYhckdbvnwBivML4VB3oD5mL5yJDkOpuv76NXLfb/8X1EH45Rvf+IZRvUhFujYNdRnk0h44eBQKJDYNS8eaDkctFIFIiVKKCB1zGovR1GkgpURpJcuXL5dnn7F9PLTuhZkDpZbwZc3jpq1atRpZFsvzJS2LYIC2C3rqNAIrUshoMdEJ46ggzFrR3L4AiXjg0ji/RUUWrNx5513yne/8g/k8hAZO7H/h2po11wX/uWnjlqDj4oIPfeEZhxfZqaIpGQAf5UYpZ8/uM6BzXNqJ293HJY6jo6h2KQUqBEC0voM0qzi8OE+fboGDTH77pYps7j7s50vXcWkuOj7WeYTqNkIOH9WYgg7/sL0nJqJicbkrdety+V1wM27SvX9MBIhMHQY4yOHmZnj0WBXMrEKDxz17zwR7aXB5enqSzJ83zVDSeC0fOnwahejWAdMxlpUVGvWsHtA6KJ3Jaz0Kf+lEJ+DeyAF9bxvAybHjtlM2fzdvPrjtMBeAtLa2oE/OrePm6I03tgX7gJAOpNc8nVy9V7SZJtWiNPPg0rUuPaeXzqI+Xwg6FHhwG3rutPaCIGf2bMu/X7xkDiiCNriwceNG1C/Ze4I1IOI9O3UcLNLW65/gO1QDFuozor2KiA9DTTihOjRkrxv+Ru9TjktBjUsT07G7zzn3+nBrrlwHVOdoaAjqgt5zhfvUcbh1Qdz3woXFUlXViMyuzfQov52f3WdJnMdtCYCqE497jxaLZckOUMCVYpZnA8gOgALTj3spGk5wKuoG/F6PF35flOfHubFZhs52mwlYVBlS9RuLQm+kQgtApsxZbv7SzjeMyI13/KP53Nxq31sjTp+cSETJI/DMv/eeGXKuDjTeLXbbI4MWUAbyY2W1bSVh7P+y9x7gdR3XtfAGcNF775UASIK9UxSLSKoXq8SWmyw7LrGdYjvd6c6L89spTp5fnJd8eS92rOcqS7JVrE5SYhNJsVeQBEii994u+r/WzOx7DyDQIilKlhxsffp4cO+5p8zMmTNr77XXDh+2IGDY3ymLXeHYPn8c2s3OFQTztJ7eEam+YHP2ikpWI4eiRIZGOiV28jhAzlbMr+MoVhcqC8GqbQVtKazXAVg6lCCLPTIRgQhIlvg7kHMCZbCoZMzrKPwZNt4t4eOW+pWO8biizFJ/aWUQk6ElkBrkcot8KlWHe5xwdXKG8DxPuGKG4a5WDX8XCuov80doAdozozauEuE/vlAvQ6OT8oUN6QBEiYF7rUd+kr3PbBnx28V6VU2b/NPPTskH1xfI3BSo47moYHRCCpblFrCEOepXU3WtdMTYd2ZY+HyJT7XJ7F/5p+/LK9spBz4mvigLQAYBVpfMtf24edMqyUXk9o5V2dLb2SDzC2wh32H/hKnDQevrTpZ+FD99+vQxSY8JlYfXpkorVMQyCqxiWAzyrEJcIcb+XgvExvx9aCs7tn3j6BvngErAOsFPOhXPgUjId1A1Ph6FJdfNse/XSDAfjjVa4PLU6UOQg7Y0N8oFdiGfkeZ3TtTI2ChExsZladZ9MthNMDoqP/zhD+3+s/aOtcAsAHnHmtqeiC9QJgc/99xz8ECpRN/VA5BFixbA05cKpYqdM9zBex+AbN26DhN5rKnU/NhjT8NTG4tk98Xw1qFK7J//JTzoDaiX8iJePIzGYNLFLROkHD16DJVYrde/ra0VYG8FwEcXvMYXZgEI2oSLncKCTJPrcfjQBdRYsV7Ay0UtdHBdCwDJyIhDlCrJqPQw2tHc/Itr2/x3BiBLlxQhh6sN3jr7Er7/vo0GhHZ29poIZ2sbIlTHq96w8OW+D3/sTuPB3rHjoLQhqupdsC5aWAZRgXnyxE+3GfA7C0De2wCEFagXLsxFjafqQMTuugCQDCvWEQ+6DErRSA9qipC/n4K5NCEq9m0HIGuXZ8ji+eny79+3C8jrCUAKSlZIcmwx7qtb4gV1dWJWAdgPy4lTUUJl2NjYNwIQXkP7cBa885My0rUPUZo8tAnAQWShhI1B9GS06poByAvHu+TwhQGJRrb1GHJFti5OlwWFCW8KQDq7BuUfX2k3ieorChLlxrIUULLgYJsBgOw52SrtcC5daOzAwn9SNpZYcHg1AOT3/urfkZc3hqK83ZcFIMVQSdy6LOMXAhCedyipC+CyUlLjIuQmYLbrAUCGIMn8jWdrJC8pTG5dmHjVAKQbSmzZ0QslLXShef8x8vXTn/70HV4R/vc+3SwAeQf7n3K71A1n4pMFH28CFC4TBSkozEbyaYns3LV3mmITb+atgw967dSTRk+fRgnofaO38sEHH0ASeC+kQ+uMisSbRT68Tax0rAlTqdQqXZBWEerC+4xozJ9fAs3wOEQoWpCknIJibOcNGFmC5HICkszMYOIsK6Xv3rPfLMx4nA7UTQgmC0/Ci5wCWkouwEgv/reUBfWocluVf1igiCpWtH6obug+RUU2wY9WU1Nj/o2PS5QFC6wnlr/TpFXSUfg3bb7TjL90qSaQd0EvrSayciGoyel6/HDUJAjzJD1XVNhz8Bq3bdththmFiY0PqhjxMzqISK2iKf2E21z483+aVmROSYmTO+5cJqdP1SGh3Sp5Xal5AYJXEWv67xV4+P1jculSp8nvuFJTVSLvubwUGv1c9+NxjafcRWRs4rj1InJfr9eZnzExeSZ6mPd3M10rD+mNvnijJNMrdhuvt7uey0UApl9DYUGayW9KQyRv7txCeGH7IK1rFX8C9+i5MC/NSRV1dD9vdIWf3X/fZpNPRbUs5kM9+czzpo5HNBaWGsmkt32mCIjOA2bcOe88k5oZJaTtR70h067wIGokw1uV/koiIF4KnjcCotemY5tRlgULbPSmAEUcSa2gMQKiTgfeXyAS4zz4vDcVE2BEMzg+QLcKCCrYSACjaTre2I+Y8cznvBa9F34/PRLnpWUxuuGl803v6+nUv2AEhDWTgsnkXoEE7VvW/qCdP9/soeuFBu5Pj00ForjYoBiFzykMpUK+PMJVQo8Gfz4+Lkib4nGTkiBz6tSlBocHpL13FN7sEEkGXSvORVESI60XOgkV0eehRpBpnxBLv6GFxoZInKs83tKzJvD5Qw/9idlu6kVdEp+l/ExMIInePStf+sxc+d/fa5W+AVT/jrX9MeHrlZXL7XZqeqdED4ESDCpOVHy7jHdYB150whCSwe29pqbY/qqusnM1ravfJzl52ZKesE5ae09KTtISA0B6+2PhgKEIRJuM1tnISxej28kZ0jWagwgJ6JzjqPkkls4ViXfUxKRPUFUEpK82iQttBgCw7XfDfBv5pmVlp6M4n4t6Ow0Lap1NICq5A0nUe8/1yQ2lMea9Ud89CQCByBM8+0tKkuSm8hhEa+Dp94iKxKW4ivYI2P3Xq1ACaxnEQj5c2gdGZevCTFm1IMNee3e7FOZaCvCfffsgzgeVMZz/Un0TAFiEfHZzDtp9QiLd+yMxyf7ON3hBnjp8xGyHxtrf0/7z0YtS1zqOSGktxpftr5GxPkmCGh/ta3+8TiYiUqQQcs/5sZBthooaLdaXiXepjaL0E7TB/BPHJRLj6J+3Ncgq1IK5bbkdx5Og/Q04ymOoo6tFIYo15BLIfSMQfwA10VwnVfAwh9H47gwFo2AI7faPT1fLpvkpsrQ0RboG7HvwZ4d2y4l2WxuLAZ/hERvtZF4KbZSiEqGZkhBaKDFAoUkROYjMdyFa/JqhdM/aO9MCswDknWlnw+23cruHER62L84rNg8QSUtPAuViFQrz7Z12nLcOPJS64IdSRIKT6vQWB9MFRgUW1xcuXIQ6xahR9Lga0xdkVGR8oMgZX8CxqORMW7p0HigC8ZgIDgUWilz4UDYvMzMdifs3gRYVZcLCLJK2e/c+89Jes2aF0bs/e7YaNB+7sA4UQQIFYenS+cgbqTJe4GGEhPPwQlq9eoVJVj9/vsYAB1LLaMzbaGiwkr1q2dmp4N1aLyHt3DlLhSE9JiwAnoIvc0qY0nLdC8He21J59RW7qORkFx5p307KvX/ggQfkiSeeMJ9RfUcXW1VVF0Azsy8h0ryUdz/qeLRZrsgUv+d5qXhDi4ywNDF7jklDu1qypFDqatsRKaq5IuGDmTj73s8oFat/5+YmgDaWZBLL6+u7ZwQeU4/3RorV9ORzXjuBahB4OJ41zjsj7Qr7ez+fTrki/WAKkPJI1WpbaW7SlPvEYtRbRNArraufK2WG36mEbqADsDFTboTmhWRlJhkVssWL58K7DVWecxenKJBNzUsJ9im36CCYSRHMe/3ZoGIRhJCyxSKHP3r0KfO7ueVW2Y0qb31O1EFFJfivqqi9XQCE16iggwBDnR2koGguitJRuJ9e2513bUV9oO3m2lloUPOhkpNTjZOCpnMT5w/NBzF9455XC6LteNK8KI4dPR+Z7156mPYvVee0bb1gQrcJ+oN5HcG8n8tJUKN6XmCYeClb6jTQc/G71auL8ezWGtEBb0HR6ddDKlKcKyJH+lVkpF0IjmJBF40kdloSwEekAyNJjpbF90vgOQiFnDTkef0jIVjo+ZBThIhIyiSKA5ZgzrXHmzfHLmLj8Xl3p6VHMWFbbcOmL8q//vPPzZ+//1dBed7IREtdmphAfp9bpH/mQxbMdPaM45xQP8S1jUCuNjIayl3RUVB9g/MAGR+kTvkAOHjPpEiOjGEujQ4qCfIYCQBfRw5aZas4OIwiMHfHhM8BMEiF8y8KvT4hUUl94u9KlFwkdo/1BXMFo/CurulOB1BBkv6EjUj2DyAS6fIyhgfRflFzZHK0RwoTneoSFtEqobsGLIc5xUXmd+GOgnWgilGPPulB3sLdy1Ol0L1KfHAC0Paf75WDF5G3hWT8NOTorC/D/J8fKz5c2ySkk2noOvn608jXwBj93NZiOYSK6a+e7TCJ6e8DDSo9AxXJoZJH++Gz1ViMj8qWilSAiF55fE8V6FXh8tlbS3Fuu1ZITbNgbQDv1pERC5gu4B7bui1F+c//v0clEYV+X9l+GO9cez/9/m5Ebiy1KTZ2WL72ld+WioI4iQ4dlG5XDDcjNU9SkiyQycx1KnKYw8fw3PUgb+W/XqiW0uwYuWtZqgyhf1MKkMVOA7CkhQCIhDmZ4kFI7Uc6OusIonKoKmh3BaAIj7b3eqK6Xb75XK18dku+zEm1oPRse5NsO3vcbB9vr4PSlx2TvS4XJNSfLeGTKdI5Vik9I82ysfRT0tHfIP0tIbJz586AXL69sFl7u1pgFoC8XS3rOS69Z0w6P3HihDQ1e6qTX+m5HQDRQoNvBB/msb3So11+P3eeNwMgfBHri/l6AhCCBCaPv/rqfqPWoi9xBSC88HvuuQ1UqigsOpDIiIhDCvTXWfGdid4dHZ1YtM813kp6QsmDb23tQOQDmvGIqMydy4TwQSzCCk3F+aysbLzIB8CnvgRKV/OvPAD5wINrpbamAyDYvmxnigRMHxxXAkDy8/ESB/hoaOg1yeVMLL+czQKQqfLTCkCSEmNQtb7ciBo8+dRuUyfAu6h8qwBEf1+Qny3rb1wG2dPTcur02TcAkOKiXETvyuBN7RMfcgFSUhOlr2cA+1e+IQISA/rH/v2HTKL7tUZAZgEIJc2uDIBkZCQiFygeEeFGA4bfKQDCZzkW0r1cgHchVaKnxyd5WYnm/4VzbYT4egCQO25Kk4Js5BR2o2jiNAAyDPA5gIjDwJhNik4OHUNhPgighCPCnbsVsOQCYllBz/V0AJKacQOkaHOMsyel7CJkeSNksC1HIpMg4NudhmT4IADp8+XJ4FiklGR2y4CrtTQFgCAvUULjZTJyjpHCRplQREn8Jt88MnRINi+e8wYA8rWfXZSspAh5YFWqiXD0udoXCkB4TzEorNsOmtWTe+qksW0A6mShUooF/AMrLVohAPnKE7Xy21tw3S53pBeA5tnjrdLQ6Zc185Lk7g028nD6ZJs8fqBJ/vr988SPRTzrYvzB9yCMggj7hoXZctvCuDcFIA9/5huy9X03y6M/2nZZAPKNr34B1xgj0SFXBkB4bZWVjfLMyR6Zj99tWRT/lgFIV1c/okh+A0K+cHOx5CVH/0IAEjWGXB0Ur2wdPQYgOiYDUH5DY8vmok9L1dmLJkJKivz0yPZbX2DNHmF6C8wCkHdgTGzdutV4vE+fRiJoiCY+Xp3qFRNMt27ZhGTSs9MKDV4H4KFt4KV8ubC4H1EBql7RvJQArRlwJc13OcqLFvmKN/SqucbbWltrw9305Hu91+qVZDuUQHOdNItml2zOxZoql8R76EnF0COfP3+uCXWTI5+WlgRPaBeiR4fg8Rk1C6rNm28wdUJomkw/CE+Lelr5OxoB5O5du+yLAN4cel1pTGwnWKKVlpYD2NgERUZpaEwEPwWdeZoqfXFbq1ZzW+khfrzsdB9GVvQlQ8qLGhPaNboyCc1+NfWW8p5CodpC4+JOvfOrVpeihkQM8maQhOnx+nvpL4GDeTZ+EQBhfkdefgLabQBUq64Zgccbf3/5xHLv+UmF8eYy6Hd6PM3t1M8vN8bekCA/4S0uiERU5/r2KlQFzuWpd8LEfW1Lu/gLHmdq4UpL1wn0C0QDdN+pNB3bDvysdE4e8pvKAaDbUM/DFo7kfQbrVQRBy0z9xeiHt09HXSKqFrLkmOD8Q6MSXMmcHDxv8+FJPy31dbaeTV5eJqIv8406UkNDG7zPPihNxRmlvpycDKm51AAt/0ZpB40xGeL/ixaVISKZYop+PvWzneY50Gsg2NdCpXFQndFt9meci3QqrYq0R33RM/rBKAiNz9f0/h8BHz9QRDFkOADQOG8oBYvRP6ra2Hu1/cDvtGgnPeaBMYk5Lqh4Zb3MpvaJoyuxNpGKUHD+8dLDtE+9yeioExcwb39MpwHy/FOoaajOQPPu593WY82dm4OaFsOgpto8Hy2kOv34PBYjIDEu0hGBXIM4UHBMm2Cqgk/dbMejWrUaayzR0hEB8SMZmhaCKGN+sVUUo41PWM/3wGSEdIGaM9g3KRVQqFq4yFJXM1LtfXAMRU7YyEgEKpSrrbnht8xmY8wCmcC4UfNFW+/03TfnQkEqRp7eHhRwGPV1S3KGHaPzlwfLqqdOoHCiqwmUFrkY95ontW1PyqL5RWgb9CEer74eG51ob4YKVvQiUGGLMEf1yGREs/gnL0p2zH140BA9RKRrboJ1DNY01Ig/foWpISL+SoACq8pFJcJLtRbgRLg5ox+Or+jkxShAGCljOKeJpkFoBQPISBuXZsDxuDhRtp/pkwuto/LH77Oefo6jEZekzr+j08R+lAAAIABJREFU4oNRJ58rjtga1QdqYbPUVw9IJ6rYF6RHyJLCWPn54W75yw+gfskkcnXceGvpaJeLrUNyqIb0o1D5zfsWSByS7L/2g1OyoTReViNCEe7EXf7+6VNSjyKvCahJFQM5dAar1pQnyro82wfHAVwi422C+IEmn+w/dUx+9Mge3JYdKyynMTpp++P2zYvkxk0ruHaX2ypQDBL0Z1p5/jxEGiwVqhiFgWn1rU0y4OalAhRwPNc+Ko+/3iF3rc6SG5dYEBuCCK01XAuo2MbgIOxvs+cLYwFRF4XqaG6QbNT6Mr8DFYv20qF6efpQq/zB7XmSHJ8slS32XXymt01ePm1VziYHEWWDFHPv+DmokVnGwyCO2Q+HZhaKFC7Mu1lOQpmUz/W2bdvc9cz+83a1wCwAebta1h13+fLlyENIx6IXSklGverqAYMtNHiDNMJLX1kZrHh9Lce67O1eJt8kAjQhXQgpPcJbDO7Nmu9yXnb9nPd2442rzKLh1KmqQBTCTEIe05c/6SOaR6I5JBZc2JcgFzaaZ8FFA1/OTFSnIg4XQhUVNvR/9GilASQrVqBq8M79Jk+jvd0mZHPBposXVdLh950IVdOoTqV0LdLA1LwLT40QkUaiVdOXLV8ZKD7I+9Z7UnlgHge1kM3h6KkLVH0O8WHbLqa8dVV0ETSKydIXFqwyPH1BzN/ddfcywxs/f655ymLV28a/iK/v/S4dXspiqFp1dw9J9cUOJIxOBRVXAjqmnitYONALOr0LUK88qV7zKFRpTJtpEs6UETPz59xXwZrJ+3BrMG6/8TjBfBGq1ngpWF71I932ygbrNgvb6RjyVvrm/RcWZoGLXmbG6IHXT0tBfoocOVplJHT5e+/xqIVD02MRdARAebhNoKTFYQGjANULQBRIcx8/uP1r1y5DMvM8jigDxplHRF71c8++gvFvRRz4HPB5WrFiAeh7WTjHsLyCRPeFi+YAlKTLgX2n5bY71soJJMcffP1MYDyPQk2JuW60+obaAKhgHw4N2evUfBJSCnVfPidap8YqVwULDfI3maguzYrk5jmA11nBCJ8xLfzJNh5AngBNn0eqdmmhwtFRLDjdcVkwUlWT+Lk9LiSU3XgKC430AKK+wP3x2nUfVcbjuXRcTR+TXhlycw6PrDT/npi0C24vkJhO/+N13rC2DEppNUZBjvcwMhx87qaP3Uh65llS2lmsqx9BABLu8szSkqOglGbnmwTIGqtxDW0sbFxSQd0z14YFdQ8oKl5LSM2VgV7Mq6i4XrJovqxaEgQVoY77f3B3h5w7Gpwj+ftHDkFSfcDuG4vlf3iopdJUVMRLxeJk+b/fbZawaHvt49HBqMaNNydLss++/wYHq1C3yC5cJweTsUDfKKdqn5GizDmSGLPIKP2NjzE/ybbt6SMXpaziXhkdB7AdrTSfZafnYRRxnKIaOaqsj+Fq+N4Zm4Sk8OQpaWhzOQT49PVjR8SH8Uu7/ZbbzL9hHikz/3AuGMwoqodISILUIjKSJC1jeaj0jror6KaSNNCkVtt3VBTacggOFhqf50AhTlZ6dLks/kx7rq7OIWkEgNr+Sgso16Mmp+POFanIdygEJc4e4xzok/ZYEfLaxWG51DooNy/OlVOXWlGkEY5LzCupSRZ0hhSVy38+tkPqUMDyU3eWytELQ3K8ZgBtFiG/vrlQOlDcdwCqYrTi0gr54r/8RE4ebJSuHjvWuvuasB6wFPLQqAb58y//sdnOT+uXVcgJMvcHhSm9p57hoKPuu4/+wHyfANXKh+65Uyobh+TZo73ywdvLZHE5HBEOoIQnJiBXw4KDONKUnWJiZ1uLhAy54wFhdrBSIiw3D/VaYCMQ63h8d60cremVP3wfosmoG0bbfvaYHG3uBvuEoK1TwmPapB0FC7UyPVIVZcCBkXjkryzJu0uqa+DorW6EhLl1CM3a29MCswDk7WlXc1QmnbPmxIsvOqWqawQgK5ZbucNDhxl+9lI4rh7MXPZ2fwkAhAvs9etXG/UqzdvQhf31BCC8Z77cdcG2ceNKaOg3mxc56SY7d+77lQYgpMrcd/8a+dlP95sCg17vrHc8vBkAYeHAoqIkGQLF6mJNJxKlUdEXL+FwJx2px5oFIOSm2xf25QBIRUUhIh/5oKy1y/4Dljs/D9WrW5o7Ueug920HIDwf+4m1c9JRP6AX1ETmGtEyM23lagUg3N6ydS3ojol4hoYNoD9/rh7yzWdkTmmuLIFU8I9/+NIsAHGVrtleU3NDpka7rwWAsFYGKVhnz1pv8LsBgKTm5EtmfrkBILXn2mV0qFuWrECeUTlERa4BgMSCmvTAg3nyL//eeFUApL9rVEoybscishORkHF49osRkeiXqDDAmwlSq/oNAJm35EETAezptLlDuRkWwAxNMoEclF/Ut0BGHzPfJU5OSB1UFNXeDIDQU+8Lz5CBkCxAqmhJDGuTzPAmKZ6zCtSvUMlOREQR9GLa1QIQvYbIlgF56UgnoinDWJOHyNycBLljed4UAJKflyWVdT3yPOqAhBJOIxP9M8tzpgCQCaiBfefpI6gk3ylfenChZCNv4h8eq0EuzYS8vwJS8R4A8vBfPWLEKypPWcA4HYD8j7/4U9TmGJE5WUNXDUB4vMMXB+VwnV/u2lAsc/OtE+2tAJBhODK/+2o9nr9Q+cQmKwv8yJ7DACV+CBSMSxuAK+1yAGQI+a8liZskN22O1CHiS9r8bFJ64DG47huzAOS6N6k9IJPON226CQmlh+C5UM/Q1QOGRYsqnNyupf9cd/tF9UbcyQJF1Rh/vUJ7M6+0go/29k5EPs6apHJaSrL1uNH6naKFLwwJh64mBLfHnPdI97N1ROxfXm8jPdYBKggUsnRROAyvNIscpqen4YV+EepW9SaZUWsbkDKn9rOf2cTJT3/6N8B3t/U+Tp+yRQZpLLzIIoZq6nX1JiGzWCONC7sDBw6YbdYiUXpHcZH14DAicuFCUJnKj4ldP2dC7HQLFHBDpV6+PGYyLnbWr58ncfHR8sLzNgyt5vX6T18Uef9OTY2WDIAP3tOFSx0IrwcpEmzj6QDEHv/N6nwEox7ea/Ke15u0q/uMuCRE7jfT95e7P+89e88RHKczq2NNKUTotO15LP0d+9uriMXv2CYa3err7wn0Mz31BQUZsmI5KBSwI0fOo7BgXUBFLjMzFp7bULlQTUUhKpjZZ4LjltRD2vCI9QzSwxhIkB5DETk3xtra2iCzXGT2UZoT6UxKbTLHm7SeUwIMjZYgFhRI+la6Eu9DxyijFKTFUX3q1MkLyAOwFIsQjMsHfm2zoWrt3mWTPhkB0TZmlEGP0dLSEqCCaCSHz66KLezZsycQAWH0hvvTcnJyzL/tkCLW44b5xgMRKR5LIxFUwtNojyax8xwjLkpnlK1chIOULo2ABNTXPBGQifHQoIIdVMD0HLwfvQ5V3DLPkntGp899b6ABGgqWnUtDQAdRm4mix+9sG+WhjfsAWC3NxVvvI3AAbIy7ejc+JPyGuwgIoxys/0GLQF0kxB/MdkwUE73t58lO+SoUeQdRkPpVi4b8OS0e+Qt1ffbz9m5LCW06Z5X5aJ//o79BLRaIgBzcj6RovzTVtqKeiP3uzvXvN/++Hm4ja//jU38d+F2sD/Usxuw1jIfFy+c+XyDf+BYkhvGsmM/CWyUiyY759PRxLHQtKCgsSDA1kdTGe1IkL22JnGx6UsozbsEzBVoi4hH8f6CnGu2dCs97lnR11Eprl53Hi3LtuAoLz0eV+CyJ811A+Q4onCErPhR5ORhhEuEog68fPCwNTXY8FkOB0lxDfqHEO2pSBNXLnAd/IiwNhfbSce5JyQ6pRnI6FOIghLJ1pa3/FQ8K0hioX2oayWPhvEkUWKSNsfo6rB+5G2nJQWWqMUeZ3HGsRXafbsO7cAI1W0KlPAvFCXHPmY4JUJiTJ99+7oQ0otjg51bmSOJcO+f0g16XEGPb7UfPHpbztV3yufuQy4Ih8Z1XukFdG5XVWbafVi1fJ1/849+XhKL5smNnNyhWyPMYaMWYtRGtz332U7gvtEko8tfikX851wpaJGelBp6VwDOTnih8vmmLb1gpbc2Wap2CkNz5jlh5/VyP/NEnl0FhC/2O52uwz0ZZYlLSZLLbMg8GIZIxPmg/j0NEsPmidZikoBwBLSouWSbcnPmn3zkipZhPM5G79NyRZlkzP0ySURm+wW8jKIcbKqWtxSqf+dHnA6ivYs6B98sw5tMVeffiC590d/hnk9JNy7w9NgtA3oZ21aTzyspq0G8QtnaFA6+WMlUAdYjSOcWQ231tBrnd63ThvyQAwsgHF/51UM7gi/edBCCU2SWV6+67b8Yi8DSS1DuvGoAkJcMjCQDjBwBh6Lup0b4Y320AZNnyYsgQZ8r2bScRabKTr9qbAZBETN6FiHhQ8abqfCfUUeyic4pSz38TALJl8yrj+bd5DNFGhYiS0WfP1oEWaRXTdKE5EwBJS0sE5S9ZFi0sxniDetseu1jnQlZlrKPBhacc79Ejl/DNuw+AKM2L4CNQdI81kpGofvud62Tnq0ekoR6SprMA5A3PmfcDmwNy5QAkFovXxZC7ff1gdZA+5uR6p78FfpkAJC4Zyb2cAzt2yk8fO2py76Ig+/q+TVcOQH7nC0Xy9X8+f9UApAHv2Xl5t0tidDaS5UcxZyEXSI4irlGO+hrRUnfhqBSVrcUiugbSwpZWowCE27HxqwEXIpBMfgEKWxZgXSsAYSV5HxbCrZDrBYSRnJCzkHr1XVcAQoZAUxsAKYq6bjvWJIOQF2caT3l2nFQguZsApK7SShFHQxVuJgAyjgrs+040yi7Q+j53Vykqi0/I93Z1SQp4XovSogwA+fxvfgoRCShALtggzz9+ShqRVzEVgCAiFwIAktB1zQCETJFn9rXI2foB+cJDiyUpK+UtA5AuJPP/GZLufQAqn9iQJY2DFmxcKQDhvhvyPyEdkO8n9Xw2KX36THN9/p4FINenHaccJZB0fkaVNa48cqAHys7OhKd0qWzbvtOTF3GdL/YKwIdZJLlkXPXwXc1VTKUi2Ha46aZ1yEe4iGRX6wXhPurNHRq03rlI1MTwmreSsX4+xQsYYj0YXu82PcjqRbZeUJucSm9xeXkJZHErjJpWfz8jDxcCnlZ6Rfv6upHsXiRnzpxDvYzT8uUvf1keffRReETj4YlLMWpdDQ3Ip8B/y0CRGxmelIuQJv7Upz5lzvHNb37T/DsAzuo3vvENs02QxUiKWiq8OzSteM6q0q2tNnGS3usRJ7/IvzU5nfkt5LTTNHmdmYRjo7bd6I3XNigqSpflK4oRuamSxgbrOfXmWEzPe9DvIpGcSODBegAXa7qkuRWeJwANNZOwTZF5Z/o7j/rmG3ju3NVbuyPwY2xcLloWOD7yHYK1Xex1eO9jehKuHm+m5Fz+VlNGvGOFogFJSTGmEnlHR48sXVKGNk9EVIB5ANTsDwFNsBH902285oy0RYKfvBiKN889t98oQaWlJRgZzLy8dKPQ1tLSJdnZKUa1jdWRWWSwrq4VYf3qgNwsvfT02tN8cEMuW1osu3eeNv0YBDTBfA+tsO6Vkx2AV1AjCvSm9rrohFIOKcygx2LEIyraPlvTIyDqrdRoCZ9JleH15q/wuJpn5ZSgZfVaUDng+XzsJy+7iI3NLWCeDqPBtv8nETmx43CmCAg/P3TI1iPQiA63m1APiMbnZGLSPsO8NhV84Pbdd99tPq+srAyISWh0h/QaHb98jpTmSUClUU+dJwisJpFzRUsEFz1ICbXCGHptOvdotMVGVoJ5a1c8VzqxDx7XGwExJ3KWl5tiIphnzjBSq/NjZIBSys8C0VCPMIXxyrOtEIWKcJGOWIy3cFeJPALDIDkxGO3gvgmo8RDuktejECGLcnUuLiKypoaMAbN5+ATUA7vsPDAvJxih/dO/+xf5h2/+hyRhIZ811oFciFGphvfa77j8aZN5Urn7pPldAjj3ainZiXLXPbnybz9uQbJz0FkSEW/PvWbZpORnBKOv/X3W6cNq9c39dlysLWFiOeTKBw6j9gSU3JCXMS9tC3IYaiU2OhML0kgU9TwO+uhZPAe2fcoRgab09ugEIxsJMulnhLtPJiERnJRZZPZp7e5EW9jnVK0fcvpaf4Svn+xEO859EEWJcBGc+v5suBJ8khYBudxY672/d/OtmKhtuzEZHdOtMSNo4iIuvjAnJDKB+d6920Jw6yHhNjIyATGCCCcOw8jCICJ8x2p7pHMQeSg+SCVjzDyw0lKQIrOdzC3/wM/9A7Y9x0bsc7UdEr27jrbJ736oQp54apc0ArSlQFb3xG6oX2UDwIF1kIbK5eEQS5gIK5Tnn3lRaqqaJCVzQr74ufeZ+TQ3oh8S0SvN8RKRL3nRJYCrs4rzR2qBpbw1NNZLeq7t95dffElCHdOhZrBUOnpG5Lc/ugDntPN8alYG8o+crHZttfRQhg2WAicQo1W0YZ1TEpICzjEm4LNZL4K29vAmUAXjbSOfarxk/j3ZjLk8xEZyKs+ek6hI27f9eJb6mewOY4T0xpyPmvwy5nrOJqWbZrmuNgtArmtzCtRslpvF4p69tkDXtRgf4BsQptyz90BAm/9ajnPZ31wh8ODvyWHXBYS+5HoheftmNtOikp8RfFRXXwpEPngcvkDfmESJEDsWAzROYrqAsEW+XIKim4B8oBoEqBnYV1/SXFR4F726yPjCF34LCzyeU8B7rzIJuEePnjJgJQHKP0zOZdHC+vpG1G65AZGaRgMe+kGnmTu3BJ+3YDFguaQT4Md+9KEHcc5J8OIvyoFDNsys9T/o3VYA8u1v/xcqrT5pvo+Oigks7rQtuVDURTOpXcFFGNTvPQo7ky5zeopqjls0cWGk93/HnUulrbUHtK/qGSUFvYtcS2liQl+C+b8ekrr1jT2BQoZTFvwUe3GreIJTbXv3npwyNC4HOrjTdNrX9AJ++n2wLkPw0AQBwSTt4OdeUDUdYOlewfPaFxjBxwP3b5G+/kEUZosx4ICyzl1dlj514uQ5aYdqT8ikXRR4I0BbtixDBIDCCExip0jLuHTgJRkL0JGEZMuWFhRPw/aTT+4GHzvYp97aIfpc8T5vvWWpbH/5mFlcBoAdqG9q+kywXXURTACi6lK85sWLF5vdGzB+aXz5ByIWAE4Tjv7BdlCAwWe8A3RI2rUAEF7vw5+4GwpN7fLSC68Frm06AFHFOBVvIOj56le/as77r//6rwFQTSqZAqIct4DiZ2FYXNEIDr0ARJPaOaaVdqnUrd7eoIocnylvQr4CDC8gGnNUU7aPjnN+r/uGgzaiY1JpXqxWr3ZZ+ukMFC2OiZkUr7zPx6qVc0DVa8J4HPAA76CSFq9BawPp2ExB+0xMWJrPhKujwO1EqAMpNSo6MkRio+zYCnftmgXFMzXW4EjNsovGaqhDnT5r57zWvqBzqH3MAYiwbJlry3hI11BwvEbiecoG+C7wtcmllh65BMW8uKEkOGusdz7OB7rSuAUCDz1cikTiSXl0W6uEITeJFguVvcJIV18Ef89Ps1HY8YFGLBqDoKfbMZq6AHRWl9wjXf42aRuyUcbEqBzJjJ4HWhWpVT6AiUrI3B4AAHfU2MQUiXAOr+jwNcAGeMmMHQHdcQDtEqxz1eOAVwyTxZ0Noa4FLdmpV5ntqGA9qGQUuWvtT5b+EVLZoNwlA5KfOSx3rLeFPKlI1okFOY2RgNhU155OSKEHBUMTc6ygwyike1lg0myDDhkGcEU7cT6YKH3q5DFp60/A/0mg10XK7zywVBJBTRrXIiXYv7rGqjJmo4AgbWSkW46cHZKX99bLJ+8ulB2H+6WuHWPf3ylZcKrwnTsEoZdhQJDiVNDsOqIQKYqVhtPfljU3f1yWoSJ7S805KXY1r4YR9VqEmle0TkeZYltPOgAaBfU8VbMaGuiRF194wey7sKhYfvwygB4S9+/ebMFcbl4B6GH25UdZ4kFXfHQCuWgT7qXIIsW0ITgTG5As/3+fPieroc62eXkG+nlQ/u2n5+Rj67MlJxlUTYiJ0C70d0E1zQLYM10XoXBmo9iT6JF2p3zZM94n6WGlsjjvJjl7ptpQQmeT0k0zXTebBSDXrSmDSedPPfUUvCuWR3m1popXVdUXp8ntXu2RfsH+vyQAsnnzjQHwwavTF/U7DUB+93c/b0DHBBYa9LgmJVkuPPMvVqxYYq6xttYu3m67bYvh33NhSWrJjh17sWAIghwCkA9/9APG6/ZuAiA5OYm4lxIIIJzAwikoIeodFV4Ako3QfWFRIrzHg3IWhZ1UqEcX67+qAITg4847boRXrhUcZVtjIFgdO9haBmDMAEDYPvn5GUZJqqnFjhlLsQElAt7jURRwC8j3XgEAWbWiFIuzZnjdut5zAKSkJFc23rQcdQNeDEgyzwIQzxi6BgASB0WhRaBfvbbvnBlTwefwvQFAfIiijMYVMQYlpYOvg5MfBefGOArNWv6+F4D8Biqh7zzaJZU1Q9cMQJq7WiXSFyPr535QmvpOSscQVLQQFQrxj0t8VCacB9GSHluMd49PGtt3i3+sE9dkAUiooIilrxw5KQRHrdcNgPA+OzpbZFAK0ArIRZR4KcqOlvVLE5C/EXbdAQjPNwYf4Uj8UunoHZI/+vCmNwUg0TGJ8i/fPytVl9pR0NCKUIQhqT8XACQO+LC/qw3BkwlZUJYlO6qykbjfK62nfyDr7/iELCpKlubrBED6IX39o5e75YYlsTKvJPaqAMjRU43yk12NoLrlyCZI+/Y6Ja3Xj7fLiwcb5LNbEQlCbSPalQKQsb4JAJAtEh+aZyIhs0np13EdyjWged/O2ltuAXoQ6XlkUrNJ0DT1Pq6u1gcvYu2alcZbaRWvrrNdBfCg/C6NLzz1GKpHsRHyd8pbf7MrVJAxHXx4f+eVjVWP4sQ4vWzW20OvpXofeT0BDX5owdP4YlZvMLd1wef1vnOxrYnqBBWkf61atVaefvppQ6khHYteTMrdHj58akol1Pnzyw1NhrSxQTepkSLFegfsr0xQT06frJZLddZDSNPE9MSEYIL6qVNnAp7T1JSgp5G0H5pWc+Y2qTTqGR+juo7rOzpnp8t6GiDhGWtsi+TkGETRIPGKaBHpbPSeHjhwHom8fQHgx98lIM+DylbjaNcz59rMwpFtPJ2+RMZAIOLgSdSlV0v7OAgor7QQoWssR0PxRhbU+63tGeqoJV7vchAcTU0gn54U7h1r3qjLOMbPJx6+T+rqUTV3u01M1fGk/3r3Dw+zYXpKeXrNW0uEn0+v5q6eSn6u9+GVFfbSBEtQd4GRmHbIZFKRRa8jWEvETtdWpte2M9vEvVdN1KakxCbJ6jPDBHNvrY1IannCvH1sI4t2vopyRc74LGptHPaHPmMcfxpx0FoUpGLxnrbcvNKMt8cefdkcKwFURa1BsmnTJiR0vmI+V9oZ/21osPKufM41IsPja5RhCPk2NJ5fIyC8H43M8tp0bLIt9Nr02mM93mkeU/O0vEn2mt/Ce1AKlnde4ucqQ87faZTI+7vp/W4u2mMzUQKngopgnyiVsqyUEYgQqaq26ld+l+jMvtL71Ovi97qdnZUJ2WRLMZmAtzwoWRwukS4EEsWEc+fMnxy3c2k8koApHGC2k5Okz1M35+gJK2LhH7PjZ2AiGl7hoLdf0tfYu00rkoVpll47mm0Tk2mVDWcgeDsqN8R3SXQH6Ig1Pmkaj5VhFI2l/fqDWbKrcUwOtUxIzFy7CPbVd0MAw35fPF4lqT5L4Rv1A6A7SecJ0Gc6B21kZBByygQgK0vuls6hBjnRZhPlc2ItbYzKh+OoFZObvFzSE1B7p/cMJHEvSkpEAdoT9UkgidzffQDjyW/m2bgY+7yFhtjj00YQUTH/4l0QCUosLQzzc1yM9cSPgyIb6sLBXaDy0goQSWIld/O7sRgkoRdDPconq0tDUXvCtncXoqxUzaRFx7hS6UhG7+9xide5aBNWI6TF4dl32+OglZnf99oxQnv5ke9LTl6F7LoUC5UrUNtutPVYKi8GK8YnoGDfzqOgxuH9EgJp5ljMC8mgKu3af0HKS/Plt96/XEYBCGhVqAdCG4JE+N9861uSVbYe+T3DMm/BKkmInJSsuEm59Q5Qy2B8HrvGbJ+pBP3aWzbJBJw0ND5XoW59wRyNmvNWWlmfqV276+TM+S7JR7X0+24uCrAY/Ohvx1yTCfRhkqv6zuO+dqJVHnvlkvzugxVoa4A8RCknnPDEUHe//L8XL0K9Ec7CGy0d7WITWA1u8J+rr5UOUMhoR4+fkl5H/2IkdWDERk+3FH8WYkIdyCVqlePHQeHDd7P21ltgFoC89TY0L7Sbb77ZSMnW1qmK0dXnfcybVyY52VmyfcfboHh1FeCD1V0VdJAjrdr7OkFw8a30IM09mN6M3oXiTOCDiwnvC14XN96FhA+qKGbSwwJEX4oGYDjgcfmue6M+PsGHVQ4KlwcfvBeF8+oAFi8EXtj8bvXqxYanv3Pna4FDZzipRk6q+nJnOxQW5oKTnmOS0C/VXDCT7sCAp+aD462a63fVdIcGg/xlvty8NT24H6/BFxYM7zNCQ5s0dCf7krI8cZfA6mhQpBWgpJr5ngsXRmXU2J6U4d28ZQHuuVXOVlreL2lsRXOQ5wGPZFV1h7R3Dk6lRLlweUBpykO1Mgfw5ICoUtT0ehh6DdOpVvycY0xNF8reAn/2N0HfyPRFvmkXF6ZhDYcwT7t5AdF0OgzPob+7eetKk2D/8+esTPabAakA7Qztr9t89oO5GrbdLdAI9pcmBrN/g+pJ9sXmBc9c5BYVZmA+8cm5ygZD2aIx2T0IIKwiEH8X5mgVPFeUe5lyjOrCXHOE7rnnnoACTW1NHfIy7Ln5zOlY4jO9bNkK8/m5c3ZBwHNEQLbU9BfuU6/dnBu8cJo3R0QXxLdZqVfZAAAgAElEQVSjNsh5JOefOVNjQJQufkm/0nmFdCq9BgU+lmpp+9wC/ODzz8/YPknJFgT2gn+vtCk+e9o+nJf0fHSU0LifHovULwUgBCN5eXZB0thoF28WgNixyfkp2M+o8IDz0KwQgb0OnRN47TqfeYEGx7Y6VbxjMVDDx9FMeazpAIXtvBL0qxPHa+CNHzPzw4QbEzwXi5x6r4HbzFuhdXYGczai8KzFANCZ+wO4SNA8AwxRFsyjJcQEnQaRkXbspmWmS3SYvedD9X7UZpjqWLjU1i++OAsUGjpTZDLe0ofC49MgjGRpQ3mLG6RnwPajFNt/26FelJs4KitqL0kr6Iv1jamYXcLkfUVDsq9tVI5hePoqLPWrHJ75xBFLURq9UCklMa6mSMNJ1OGwh22Bw2/SUag6w/olJ2G+zMvaICc6fy6t/vOocp4coPZFYZ7QMZ8UmSe5SctxBFARxweRLxIuzd37JNyNwWi0jT5DcVCOGh63c3NSjL3PtsEmiYaqGC0Sz4nmRTGfpM+BKs079IPOlgQ6Fm3p4gqZ6B6XzoFo0H2SEJEZl41ldu4YctUF83JtQj+toNjWrupGDZz4FAv+aGEJFoz4R2xfT0bnSq0D+Px7+yuVqB6fJkNxC2VFvg/J6KEAJSioCAWo83g0GnqiJD5yXJZAYW3RwiwpyEsEwBiQr/3rAUM5/dZXPmCUp2ijoDfR2nqi5bW9R6Qbr7JYqCPWtw3JjaWRMh+S4jo/JMIhd+FStdm/ZJFV30pITZGmDkt5Yh5lFOhh5h4wh7U3WgfEpWobFVsCR24fHGbf+I/DsqwiTe7abAEfJXZj8S6j8RkeG7Bz4X/+9LTUNPbK7/36CknLssUJMfHwwTebk3jO+5CP97ffPSrLS9PkfesKkVfWLqdBvzbHhepbs6vx1ToGNb9TNg+NbK1elw8SDWWzNQX3ybHK1yRyPF1efvnl2UrptqXfks0CkLfUfPbHa9daeT0Wt7tWxStNOn/+hW1vj+LVVQIQ8tY7OjpNkuZbASCXi3z8sgAIefl3332rvP76EVN/RBcQiYkoglUxD20/jMXawYDM6EwAJCUlGbk+C1HZ/rx56YyM2sn53QpAeG0rsJCJwELk9QNMto+HnGqi1DV04/9e4xU0E7W3QNp/AwBy//2bkCfRIq/tt57ddwMAicfLsLw8Xw4eOPeeBSDZ2ammNshLL+yXTlRgnwUg1kt+tQAkDfUZSkoyUSfGipn8KgEQKYqXcICoTc21ktHcBpWoBIkFi+Db9eOIurw1AMK2mpe5UTJQ0fvV5v9zWQAS5hw5OQmrURU+DWAsFnkBL75jAITXGR8dIxfaQFODr+G2hRPXHYDwHCPpNyF3BPkzWRGSAMnaZ/bXQq4ZkWtEPTjlP3g3KoAvtIt8ApB/+s8TkhgLyVos0v/ss1vM59MBCIMLozGRMg5a8qK8CCktur4AJAxOnBOV7fIj5HO8//Z8qShNfgMA6e3olW9+76hkpseisGEFimrCKeJAx0wAhPWr/uw/Dsknb58rWYhsXQ0A8QPELM25XTKiS2X/Phst37dvn/l31q69BWYByLW3nfklE8fmzZtnEHGYjy+aoHd6Js/vTKdj0vkGVDrfBbndHnj2rqtdBfBQhR2G7z/2sY9KOXS9P/e5zwfoDRr1oBdTX6b0vnttpsiHkSJmy3gqVnvpNsZr79RddB9+H1CgmUB9BEcPwRQdON3M7RukBPF7pV2pd3HjxrXI9xiGx7PJqfVYj8q6dWuwEB/B5y2gL8VC8YLSx8FEX14fPakLF5YbBS2Cj4sX61HrZROAjFWuOnHyCJKYbahfaVIsYpScbGlYpKJkZVpNd7ahSg+zai+NCc9U06Ixz9xGPqwFFK+wPT1ygrv0eNyDSjzjHu/q5i0LTSi7vx8SqrivM2fJcQ5GA8w1e6IaAeUzzzVoEqG9vzeqjml/2CjNG5md3twKQxtyfaqeYypOeal2GhXzUlvG4Em05w+ewyaA23F4ucRzbUf2o17b/HmFsmRJqXRBXviFF3dN8fDr/jPdB4eqXpsurrm/Uob4b7AtUGncVaz20orUm879tBYEr50UrdtuXSfP/fy1QFTDm0Q+PmHvn151pRhaEG1BJNsvKcnSNxgloCVAHebDH/6w2f7hD36EOcaOV1Yd1+ciMTE5QJXyjq9AZBJeYb0nRgk0ijDgvJD8jR5rxfJVqFIdiv/j5fHHXgx4ChkB0Urnem1eSpSpJu6JgKhClUYF+X1nl712trvSnxjdULoVo0XaJ176mNYi4b9aH4X3oxEQraRuxpCjtHjHHc/tpWDp/et8z++UVsc2020+8xqp8UYIvTQwHWvsf50H+e+CBfm4VlTCbrR0Dz+iSV51ML0eRn/0PtTzzlpHlH2mjUKRzecRMoh1KmisExLhpOvi0W60MHBcsrLsdny8TQSmxUaNoECdnXt3VNuxFhIFlTD3foHWgnSP2rknNH6ZjBbbfiqZP0cSEFGKQsLwjT2oNo5n3g/vN5Wi4nBd/aCDdeMa/M0tmI8m5WhFqbSD+pUebhfEtLxG65EuGAG74MzuwOehriaOhEdLc5+lZnWNWGfQUPSgbC74OFQIO6Wm47VgzSBPAjnCHmbfmMgoRDLSJC9lBaIJzVBisgnyUPINWGLKpES5CvL6YUxYpvhDbPQhgvfhEqT5d1qmjZJ0uXoW3Nb+isFzkB5p3xMlufmgcvmlpi8HkalouXORncfOVlrv/A3rNgYvAsndY+6eB8aQEH3MLoBvvn2T+be5ehLgyV77wdcvBX5XPzRH+iOypDxxSM70xEoc5L43LkyU5w+2I+ozjsgOGBxrc6UkP15y55TLX339afnD39oqJ07Vy7MvHZS//NLdoKdZyvDhvfvl2Z9bemXzMArTosp6UsSobFhRjgrotpBgGgQEBkFlo732uq17tfn2rYbSR2tCRfPEFLsdBVUvk/QPY2I5ra+uQRJibYRx7+lW2ba7Qe69rViWVGSA3uaikAA+/+u7hyQO2sOffoCFJBGxBCU1EoDObAPc+lwldHNsMBVol6ra5WuPHJTP310iY65vOmNCkKNko57Nw11y8hwcybD91aeBY+z5Blzk8Y6yL0Cgpt0kpFNxb7ZIoWmea7ZZAHLNTWeLDW7cuBEyp4evGTi87UnnVwhAWGROX4qkKX3i4w9hoTop3/3uI4FFYTBagFCt42VPb77pOR8EH0HqylSuvheEeIuu8ZhWZtROCnbRGKTsTF8UmkWcShVOWZgGz8dFCnM5qMax1ymUlZaiii+4nOyDtWuXwaNxGIlmHUbVqKQkHxGts1iwWy4rzXDct6wzCkm1tZbjXF5eimhKMH9AF6FZWfYFyvyOAXD6aVz4KBhh0jsXhl6bQKG7cVdN2YcXJQu/0eyi2nP/jo4VpMQEgcokpEB1oRPmQADpVutuLEY7jsvJM00IrwdVgbygQ6/FCxSYXUKzXHVLwZiivgWEF1ioqVYy93fAZU5psZE4prFttJ+5kCIY0nbVcxcVFZnN5ubmwGLM7/dcr6pveRSKvGBmFHLEAXCs6HNKK7M97QuP46u8PFfmz5tjVMwee+L5wL1O+8kU8Ew6nNJq+K+OPS8A8QJq5Qtz8att56Uc6nMVh6JvmVi4VMzLl1d2HDI5STSCLm3jcCxeaDyvSlVzAdrXZ6kpJk/CPTcKWtl3mmfEdtdroxKcF4BopJNFAGkEybovzzeEhRLNC/KUisXf6PzR3dVrlADvvX8DapqcwUva0pu6ujoCsrczARCrUOVyEfC8KsBQ1T2CFy1E6c3f8AIQ3o/SvFSJrr09yI3n/VBtTk3HY2COMtRIC54Z3dT24fl0Xy81SwGVV1nLimoE89em54bY/raLX0o5q8L1JOZqL3DdsB4c/t2njQoRbWCgN6CuR2CjYD0/P/8NnHSOSUZ1aX7QURSAkI4V6eiPVFSKdsUKtT3I6otzdL4UVCbPyLcL6SFHReH2ZJgFIhHREfLMeZsDEgGwEo3+oZ2rm5T0TLuAHllwhyQ4CdSbL1XJAHKCelMSpLX+gtSA/tNUBjqSA5XZrX2y8EKLdCTGyPElW2UMi9OyyEEpawnmQyZU7jXHnZ+aJvUtdg6mnWi2C+9QR9HpGm6XHOR1FCMSwq44U/eS9EMZizbmAKYC0QQnNZyftlTyUxbKybrnzH6+sQjJzA3SZsNGbSQr3OWjhUGUInLMgv0w1PoaCLP0Vj/yE2KT7AI6PMK2jx8LZrWI/jHJArNALcvJsVd3ZUmirwf5KP0yFxLwNILHpJTgeJ0Isc9HaOiInD5nF/fnL0bIGLJrxuMXovo7xgleG3eVNcu+03CaQbsqKTpETg+CKkevFq49GoUR45DnUIdQUxjaOB79/PL2l8yx/uRPvowch3Pyxd+8H2A3XF55db+88PJh+dsvf8x8P4x32C6UBqDtOFwLh9wiicW7amMFJctt+0RCynnCtdFzr9jjFs6Bs2elpXjSMTYQaue2BIBYPFm2Kdw4OI9cyTwU7aXxuXzuYItUXeyVz3xkAd7NMVJT1yV/84/b5KP3L5D1q/IDoIzPXcAxAIdImKN5eZUzQ0PCZef+S/LzF0/L799UDFpamLzWAXlrOL9oQ4iqdEXYvnpy2wsyGm8/5/uItqbgoxAzSEEF95cldqRgtkih7blrtlkAco1Np3kfRMFNzbZS57XY25p0zgu6BgBy06b1UlZWCgAi8sgjVwdA2C5LllTAS9BhizC6ScRcimfRyL/fSQBCetW6dSsxYeyDrK6V3JuLCM8IvC7l5cWGs0sAQusAH3TduhWGi3/okJUspBGA3HnnZhQvrAwsRt7tAIQJ5nl5SagjECs7dp3Boj/4IjR9MyWXw97nfycAMjo2JJnw2N20abXsBreZhTFninpMzSV5ewFIXm4qckAuYcFuAdp7FYAwX2PV6nmmQCHzoGYBiH2+FICUItF36ZJyM88wksKIKyNKO3cdQyQ1QjIyEuXosUsBEPReByDzsbArOFsrl+YVyBEkpNO8ACQUpHsf2qCkEdTfAdT2yMiVMIDxawUgyZCKDUdCej6S4wG1pGewXmra9l8WgPB6bpz3cTlT/zIqjAO0vcMApKkPBfhGwqQ4rvmqAcgwojHRiYUmLwaCXzKO2klMBQyF02mC9WDgmIlnPSUUExkIp4MBeS/gUfV1NMkNK/Plqe2nEDHLxDuxHE6wcfmdz99rAMgY5LR27zklJ0/WyCc+uBUKYSMGgIwhUrnrZKvcsWmNNLR1y21L0942ADKOKMcPnqiStk6/bFqbLnsP1Mgdm4ulYo5lFmhU6EoBCH/zL//+KmR7h+Xzm4quCoCMh0TKrWWfAT12TJ5/9kUIuBTN5oMEVkhXvzELQK6+zcwvpuZ9BJOer+Zwb2vS+UwXMgMYYVifFgqvKT2Q9MJ++MMfkBokaZ+pPGe81xr2V9rI9CJbujij93XDhjWIEPRCSYrFnKxN59bzM3oFlZpAz3FQuSpI3VGPyrA/6NXWxFseI7hQnFpHRD3S3Ec9uA8//EHZvXu/AUaf/OQn8c0otluNqlUdQr5UvtLkXXpnmWS6atUCeBb7oH4Fziyul9d5440rQffoDICreCzs1ZvNhFutb7Bm9Y3m3vfsCSa0IywAr6SlRfB44T7rJdP28Y4iem2CKl7BonTghwTa1RsBQQuYz2NjI2XDurkAHFHSDwUW642NlF2vVeJeR6Z48qkoEjiG88iag3hASSAJHfQtrxSv3rMPHmevmAB/Tge8Flc8euJEIGGX7acqUNxP+189kfRkZ2TYUH8tElS9dJSZQEFQGSpI/6GKlzcC4oIBU6JwgQZkP7haCR/98D1y/MRZ87/XvOfViIKlf6kHOzLw4lWPvY0W2d70Jr3z2dJoiFJ0+L16sqmcRrGFOYi+TSASVnnGRo54XK1xp8nPlA9WYwRkeNh6pdkXQcqPKwZoqHjWI8/zpaXZApiD0Oi/9VarXLNv3wEDvGnXKwLCYxWXZMi8+SWIJp6TkyfOBNpFVeI4p+hzznEQ44q9NTWh0JnzEsfGWE8+vf6qzscIotKquK33TJqbfj7h6GqW7miBN8+n85k3qqH94ceiLODJBeXSm1iu401pZ9rets2o4BWsW6RjkOfW44U5qbJJLAR57g8+eKs0NXWgwrmtc8FCjqtXL8TWpAHC2dlIAkcuXmVlnRw+gnEJZcUkSMbSOL50LKWnp2Mus959C2b4DAaVAX2IgGpEhlGPgAoW6mggfmn21zIRichBivMUgU2wDmCIY+D/FJdMDiqQPcmYxINmR8vKy5DvHbZjMm1RqAw12JoytNAhC6SbS5ZKCWRhC3oG5IeNwTpZgxtvNt9PYt69bcLRv6BcNN7cJf3IDWmL9yMaEir3pEdJngv2dqDQXX+fjQbU9gUdgHUDNgoxhnNMeIo8lhVCtSk8GXSrNOnoq5XTiHKMuQjzIKhYzMWgLSm4G22CeuhNB6GsdVFyUqx6FOWks7JslDFy1M7hUYgAid+JNIwiuukqqPeE9oIV5qIljvLVj8heZqTtOxCOTWSDluaiRtzOTc+W8x1JoBJNQllqTIpSxzCmoLTlJrEY543nvm1tNXKx1Z57fLBTBiMqEEdALkaMPe7RE3CszRmA4O+AvFoTIXkoJIhBIK/tOo6aJH4pm1eERvIb9cNuUJGKiwvw3MQbp2BMUoKk5eXKQx9JlVAodtEe+Y89kE/ulK/8wYflpz/+ngyBbnf8wrj81kc3y8mqFimB8lRBqr2eBFCtwhEFoXX22nEwPDkq2cU4p2kADCYIh9D8YB+HDttE9wgn3OLHO7rR1eXIhQhMj6Nzff1/vQ5a6YB8+UvrpbAgXkaYaM77d5HiUDxXGgFh8UQCenPcqDgDyMy2KzgoPd3yJ3//qqwEiLkFie5nIN9MG8Iaphvnp+2rOyXHUfyQ1u1U4oYgNBMXWSCr8u6UwaFeOXbYAunZfBDbtVdrswDkalsM+0/J+wiDN8Ez0V3p4d72pPOZLuQKAAilZR/8wK9Bd36/iQpcDQBZv361WdB7wQcv45cJQNjORUUFoLZkyEsvvYK+K5TNm9fjqnzy6qt7UeVcw/uhbwAgvHaCkLq6FkiFtphFzO3g21ZWsiiRfeG/mwDIzcjzSE2Jw4K131R4ZzHBCzWWi63m9eTPAhALQEjLu//eW+T1QyfQt3bRr/bLACCMyKRALOEoIm209zIA6erukC1b12IxnYainzWyZ/chc09XAkAWL5kv9Xj2fhUByL3v22QU+Z597rUAcCHYIXjatHEJ5pohaUNNnsyMFACxBOSXVcvJU2ff8wCEfb/uUrM83mLzOmgzAZBEJ01eHxIrqefOSicWtxvLE64ZgCSmWbprdHiq5CetN5Ss1l6b3O8FIGnxJaiaPReAJA11JJAP0m/ng3cKgIRDTauqLRzyrywYGiK58f2SFe9yVX4BAJkA+BiIXCixvnFJQBjk9KFeWbxgEG42nzz/6nlZccNqrr6R7zGB90Ir1v+oW1RbBSnkWmns6pT1623x0mOQYv/yH30R0ZFR+dBDhZKZmm4+n+gPke/9YLf0dvulOMUCyp+/Uitf/uJDsvvwRblhAVS03iYA0gz53R88fhJnDIF0cSSAVbJ85NeK3zIAGbjQJV/69gF5eH2hRCRY4HYlAKQfrIm1BfejX4qluuqicWrM5oMEHuer2pgFIFfVXN68jyOu3gcnhyBPfipVY+aDM+l80aIKFLU5fc25I1d52VN3d0DEFdS2E7On1sYgPK4+UKloY/DqxTrJSc1P8B5M73f5cqtffuQIJ4qgZ52ePvUAmgccSbJ6Pl3c2ZoG1qs2VZrXepG8i0CvlKl6oe01uMRIky9h+4P0qIKCXCSJd6GvKAeaAC9Wujz++NPme/Lte3ut90W53NymN1E9zVyczptXAh57g9xzz12IdkD2EZJ+TzzxmPkda6PU1l0y22VlZYGaBuFQVFHzOcnSYUz6ahEIg/NlQxt3nHNvMr5tC5erAK9mgKMOaV7dHnfjjm33offfIP0DftT5aDdteO58ExYxQd76BKIgNNVR57aXamXaeAZpXb1eb/I2ox6B+wAtjRXiaV5JUvUy96O/mXtCY3ur15Yea42uDA7aPvB6pPm9lzuvHmrv9ahMrU3ettc0Nsq+t+ebArbc99PbmPsUFubIqpXz5dnnXzUUmCAPf+Y6Pvxe83O8uUqBa0DCbaCPMP51bJtcBSdFqdE2jh9tN1PpGx7IJHiV5xTnQ37V8uj5e/WuD7naB/xcOf6MFKjkrImARKlErh1vMdFxgfZZuHBxQJI3BblOy5dThhTJokgu1RwQjdLxPjW3IQt1DFhjhMb7VE9jmEvM5VjWvI6oqJhAGzJSxmMUF+fKho0rDJh68YV9AZU5Lrj1Oeb5NJJz/wO3mvtramrB/63gms8zBUF/9ENbNdk7Z/CY3urtwSiTHROcfzQCwjGl44rREm177fNR0IC07zjmNKrFY+icwDlMI4DefBN1SnBf7XP2p54jKKqApPHcDOQPrkDErQpyxXaRy2PxPoqLMpHAH4e6Pda7WgqJ06XL5mJsj8krOy1NVCOt3I6OCkZhtQ9CkJOg8y7zP8JdbY9wbrvEcx8iMiHuWYl238ciGV0rhIePDwfqWcRE+yQOMq40raQ+nAJVpRQXiUNOQYRHpvdUASM5eAaRDzTSanM1ovqsNzw9bY3U9rfJa+1VkoBnP1GLkeC7SVf1uxQV22lzESVOQXufQQX1IQzrknQstZG3wrN2oJo1bQTzSw+8+bT+/qCISyfqNtBG8f0Y2oNGh1Fe/E3S1HtcLjRYMGyu01VVpyDE5DBqpeC8K0vvQ5QEi/lLryLZOSowT+fk2HMkgfbkQ2FDWoSZd6yFoU5Qo7se/SwbtUNCnBBAIvObIAdN45iYcMIaUchNyXLJ65141jpHUeAUhQvDw0ZRyb0JUslRoFfZZ7qhJ1xGXQRgqDdY9HgA1dE7mrslF7k79TVdoCfh3odqpa4tQvoQfWroBPPAZ6MBvQNay6JbQnB/tElU/5ahHDjt0uRDH7xLPvPFOahzFQfJW3t/P3rkgKlz8umHbpK//OojUlZaKunJUbJl/RKZnHD1Y6LR1siPpY24Pn/sicflAx98v/ksHHP7pIuscfE+DhqsMRTMpUVSCtttX7zYJM/srEX7R8r97yvFNYfK9x89K2tXZeKcVqqZ8wJtFLlVLHhpbyRURpyS4wSe6UhX22g41rZfVC/qm1U1o+L7oHx/e53csioDeTl4bvHzOicq0zXQJ7vP2eetusPlseGzIZeQflsZgBr67vj5VyU2JH82H8S2/FXZLAC5quYSueOOO0xUoMZVyua67UpAh57mbU86v8r78TtAQMChi3/SYPSeuChRlabLHXrFisVmcf/KKzZB0Dz/gQTo4CLOS7fguXRRwIRVfZEHKQ8RU9pVj8f20/Wv7ssFjDcxWqkSt99+C5I2M6S+vtVEPi5cqELUYx8WUnbipVqQvsgXLJgLT2M6Fgsjpg6CLlJ4jtTUJOjxLzTVrlkhnYsiVQzjcfQ6mAxaX2cnqmiEfWm8R10IkAcf6oAAGjWYLOxRcApSniZNKF4tUFcCah2uPEjguw3r5mPREIaoci8AUAfkE+2L2dKv9MXoZnx+4SJ200GHt3Dj9L42CypPkrku8rkQ1b7T/uRvtW6LWTi7RSr7OQhSgi9s7QMuynWhzfbnObkYKkLNlfSMZOOVS09HPgvqGJAad/zEOYA/LG7wovGqCo07eU3+PpCQ72gMlj4VbFf+fcftNxpv9JNPb59y214qlWk2jyKY1mOYGiFxKkAegMbvdR8mUOu4UgCSlpYSUGXy0qduhCjCbuQCmH7E+NYkc10c/tr770fdIUsPKC8vR3TBenP37t1rimnStC0JQBTAebuwzy3guG9WZk4AHKoSlfee09IyAhQtQytzLBylpRFIqHOBQFsBAfcNUuxiUS/pBtOXe/cek9qaZvP8JSTYZ2X9+hX4XQyoLQSnIXhe60DJSzHtXgNPbXl5mex77agRgOAzpc8dwap33Ggie4RbMHM+U3GDkydPBsagN5k80EdYm+lY4jkUlPH+FICQ8qXPtN4n5xwFgQTfCoJS4UH2Uhdtf44YEY8VKyoggFCCfXsQCdlj5gMed8XyOVJ9Ad53JMSavgH4o23auAht0igHD5029xvjFo10fLA4mnnu3DhncVU1ym8rFZEqV9GOFkQRAv08DkpQxsInJTXWLmgpOjHpFltpseHIS7GL7WhH0Zrwo6aKW1RPosZHpKO8RIKe48MiVa0h29KYgB2MdTb2gS6E+ajjnDyDxON8RPuMAawshTAIrcGpCZZhMZrn0tbq4FypHQqRFBS9y05ErY1xSx9uG8R8rmN+yJ53cKxP+hAJpg0bqpF95vNL4O2WJEQJyqSqaQ9AzEVbQ8nRfIYm4DAZtsUTh3vjZHVFhSTBYbjt8GOSnBB0KvH73KwB9IOloJWm56LaerA4XXKCvY7OHju2aQmuDki8U4viZ6TDKX2OY0nnrgRHO2zr6cJ9zkPi+4ikIzek3R98n1afsw2T4Prr2PEWyUAdjG3PHpKomFws/u3C3o/7G/LMXY6NySx7e2GgR0mIK646js/GLe0qJz9VHv7IPTh3tnzpL2wfxYbHy5d//weItEejlkaTrF65Ukry4MioKJRoJ+5A+pO4oovdoFLSXt61HfmTd5rtSBS/ZfI7bQh9pPOG85vIJJ4Nip/UNfbIP/zbbvnAnRWy9cYSCUO7jYCGeOpMhzz6+Hn58PtLZfFC0kndfI55Utcz4Ri7w6P28xjkv6DCptnuMwWi8RlzYLqtuMmOF6tk1+lu+fOPrkTfj0lVg60704Tilv2OKva9HU+az3xpiZiLrODBhrLfQNtEAugMyfNQBmMB2Oeesy+IJg4AACAASURBVAIGs3ZlLTALQK6sncxe9BbSa7Zr1y68JO3Ec7UAhJGPWLzM9u0/eBVnfvt2fasAZNGi+VgUpsqOHXtmBAzeRPN3GoAwT6e0lBVuOaFGyLe+9W8GEOhCUgFIJgpu3XTTOryMfVjI1b0BgNi+r4AHP02eh5ecUp/vFgCSk50oC+YhstAzJMdONIEPG1SMeq8DkJUrK+Bhyzf8dQLDYQCQZtQMoJwrPe954J1frGmUvbsOXTMAWXfDEizw0uRnT217Q/L5LxOALAf9qBKF/AYQ1fpVASAEg5TIvWHdIkkGz/zpp3caALIMz9bixeUGBDaCHtLS0iFnz1UZbzVt1SrsD145n9sffP8Z89mvAgDhfeTmZhrZZUbejqCOFDnuCxcUyIHXzwcAlgKQivmQbMUzsAfg7b0KQAbgwR4eQt4YInlhiJQ9eWbbFQMQGWyXVuS21HQgcwVryrQk5P5goXu1AITtHhdaiPyGRDly6SeXBSDdoEItBbjPQ1SCldGHRnrx/wBoQN0ortj6jgGQyEiohg3moNp4AwoXooDvBBWiBqWvexQee1QVh1fBBwB5trJVKk/VQkwKAA/F8qCjaJ6VawUgUQC4f/jFP4BaMRLQP18Ex0GsASDnjp2W//OdwwAO47J6eZksmZ8hC+bkXlcA8trrdbL3YK3cefN8WTbX5qwpAOH2cy9ekvPVnfLpjwEgJjnn2jUCkKGaTvnO9iZJTwIVd1XBFQOQcYCPW+d+TnqH2lFMsddI8zJieviwjZrM2pu3wCwAefM2MnuQKsF6HwQfYT7rCaJNp3T8osMxH2HxogWyjSoS8Ky/m4zASr2z9FTX1VmlqHAkhs2UAMzvSG8qhcwqwQdtuneZn3lpNTyHUhpIy0lIsF4VekiDiZrWe8tUPVappgXqgWCbgGZ6xW2Vh+W+fDGrd5meyowMKyNJL6OeOxfa6zST1IrF7C23bECEpEieeeZlREuC0o7m/uGhosd948YbkHzeZuRMT56ySaM0s8gXvWZ4zfy2XzURdgRJrVorxXhCnWeSi2qlZOixmNwf5SQh9dj2/oeRex48h+6fn5ssZXNQdRiL8e07bDG9qaAjcJmBaAtSU6dQrbxtF9w7uBX0o7JtLc2BY1e9xGxvBZleSlRANpb1E5zePr33Ss1i+zDR2N6f9dR5azvceusN8LIlYTI/LdUX6zzSsvaK/PCclaEey4YNK+Xb//mYcQzosdSLyL+9CellZXi5AGBy/DCJm57yhz56hzzx0x0yMIikVRce8I73AE0w6NA15wlxMpLeNvOeSz9Xzzz/jkCFaY1EqDedf5fPmWd2ZyKjtmVJSa4RO2hv5xgNUoG0DgrvV/d94Nfuw/OKGgmwrVu3yte//ndT2nUEXj3S32jeCEgkNDu7UIyTxrntzBmbgK+RLCaE6zbHqkav+KxqhXSlCfJ3GukgsPdS5rQN+P36DStAecsyc0pHe4/kgSrCiAkX1vv3ncJzamk6fiTVKzXvk5/8kHH08H/u14E2KSjMxtg4I6dPVZn+1PHmjYQOIMmexsikfk45zUD/IlLGuY7Wi+RSGseljiXWBhmj9xTG/TRJn/emba/7cq7Rz7yRPAIsvf905PZoO6mgB68rBeP87js3SXMLPPyIsE7CW38GKmhqGr25775b0MbtiASOywU8E0mgqHEeJY2rpdXmeo3Tgw2LBN9fI0BMSNdIR6STceY+pGWFI0Hd7m+T18dCkBPlpGNDECFJiwl6/WNReI6W5RKMfThu5KRtN390MKoYi2iJz9Gx0uNS4eW33u5LkC8dAvjwD/kkcqQLC3+fjJx/QUrWMydPIH/bhAWunecyY60Mqw98+3CXZMy/B4bt+Kgf9wF4xKOvhkDPGQL9xp4jLMLeT99gD+hKNtG5rRs5Dy5kx75fsmyJ3bd/DqpKtcnRsy8Eqtz7Qm3lblpkaI4kRqTi+0bUExmRlIwGKcgokOS4LCRhD6MfuiUpuQ0OAghfTKRIfqJtq/BJSIiP2TVCIWR9af6wVgQFbBuFAWgruObf3b02chKGcaXW5SqPszr7IOqvjCJiI6EJ6G948JG3NohIEI1jsb6+HfNcmFSfa5DKk8F1hd9FpEIj4cRwlLCxySBdC8Ux7OlMUMVFViABDHhojx0WJ5/82KcwTvohJwwq3XCy/P03l8ul8xfN9//+v/fJqqWFcvvWMhnGwjsjrdB83g9qWISLqIVTFxhGhsX5C1ZRshiRgkBEH/SpESez7kdiOO357dWyZ99F+cIn10hRXrL4EBkyRr3qSBc5x3v5O98+Iq2oxP4HX7L9yTfDpBv/jDZHDbm2oLS9i5Cp2sIoBARCXRuzrHtTXaf83ePn5OHb50u5y7W50NQol/x2Dqn12+dr76mj0uK3OTA9YFLMy7pZEiKgAAZK9a5X9pl5gvkgGg21Fz5rl2uBWQByBWODi617770X4GO/y/vgostOFtM13i93OC68tm7Z+PYUG7yCe3izXfhC5Mt3IwoisqjVD37wuPnJTIsxfk7wsXhxBRbtVueb5n3560uXE6Qew5sPwhe3voQJBOLi7MSox5gO7HTxw1wPfdFrwTQuonVBzEWkF8zo8Qg+tGYBFws0qgHdcccWLHxjDd3Dj4U+Ob8njp+Fh81OzlHgJ5eVQS8c/Vd59pwsqCjH5O83BQtpvjDWgbCTYnNTG4BqgdnWCciHWgJq3uiLXaDZ3+nC1+dyQviZNwcChBdM/nYy5YuG9IolC7Nw7hB47zOhMHQelEB7PV4QyG2vUpRex+SE1lcJvqymUInccQIXjg1WiJ/6t/st6FzTASrvJwBKqPblFhU+3LNy1Nn22g8BFTCujnG8O27fgLEYLT/8kfN2s3aBq3CrlJhkLHJJ/Vq1ejHqu5TKYz950VweF6apKMAWZV6AVAKCqgvARnp6MhZ4HYYGEQkKirY5F7SP/uQlW+fEKaXoonP62J9JTIFAZDrFxttOPEZGql1MdXa1BICpApAHH3wQEpc2b4oARMf5li3rEeqHl+/8JbMg1rZSwOjNX+C4SgFNkEYRid/+7d8x20899ZT59/y5atS3sSovlklnF9WFRblTAEhVlc05GQdnmsa+osISjSBxdMT2uaVBWiCoz6DPh1oEzqnC59zb/9p3fN7vvW8rnrtEgP9eU8dkx46DyFuyXH3+bu5cS9eprbsYcECQpkYwNjoSChrHRpMbEopnoBlUyHbQlAYBHnj/RwBWmdOl5/a5GhecD7Rd+a+XShcEmPae2S+B3KThoGIWwXFDg5UV5/daHDFQSwI0HXV88PhaN4D76/Uku3oOPBa9pbb9rGLaqhUL4ATJAyhvlOMnL+H3rYGEc4qe0Gz/jEl5WSHmpELc66CpI8LIEUG0Ho//st7HJJ4ljn3m1YS65K+oKJ9RtKJFY26jA8ZrKEunPhI4Pcah+GMX1Sy0l5tsVZxC3HPC7awEO7/1jQ1KdIylt4TDIZI6GXTSxaLWAw3pCdIyEi9d47GS4beA2Vxrtt2XYywmNlgfg58Ntw1IqMvPCMVCdQA1LGgDw93Sj35o7UgxNaLSM0jD5Txl5+0h0GK6UYRQrbXT5YPg2nPdHJ3gQ3Q8LEtONT+LMRgsfDg6YsdCTmKJNLT2SxPyT/r60zHmnOJVzEuSgbbITy8EIAE1EfmFMbG1iOxY8JSeGHRiJVGkBpabSMl3BblQZUOeGC0RtK4Ip8AVgv5oA+XZazX1LMpn26+tLwP32wNp5j1SWjgXa4l6ue3ODQBgMXIR76+TpwYwJqynJDQMdUHG7aI5BO8oHwoz0kYxZ0qoLYarFgFJ3ZFJe+0hPjwfkZbaNgGnTES0PfdHP3g3xhJGx3AICh/aNl4wt1T+5//cLx9APY6l81OQFG7nh/zcMtCEbVs5Nqz86PHvBpwSH/jgBzmJ2OsZ6g86ifA+/K//txf5li3yu59aayqbR7GWhxuwI6CKhbptnymS6Ze//uvdWPRHyRe+sAwgi9Ege//cdwTXT4vugeqcm5u0NsgowHeoywuKwKttqKNf6loH5e9/fEb+9jdukLRE1CRq6pVXj1nHXli6dZa+cu6QnG9vNNv1PR0SNooaYkUfkc6BOoDVbNl38mkpTF4rTz75ZMDxYHaetRlbYBaAXMHA2LBhg/GWV1VZbiDlEK8WgGzZvAGLxHrwtq334N1mCkC4gElNTZFLqPJNmwmAzAQ+uO+VApAkcH4ZUdi794BJbP1lAZDs7Cwklt9KdULzv3JJn3j8JXhgLUghAFm2bBFejn54HW3fkXbWgQVRRyeKGL7DACQ9LQGF6jKkrr5bWpo75a471xklnX5X7PC9DEByc9MBgFeYtn7xpb1YsFuPmCmedhkAwu8f/vgDpoI2o1Wm3gSiXWFYjTAJn4s7eoWPHjtvIh7exaeJyKAAVXtH97sOgGzadCO83Z1y8OCJXykAQicHweApKDrRbDV2OxteDoBojhFlq9WxsRrAs2LBHPM7JmfTccDFdFNTu7z0oo3IvtsByJ3IPbJzDFbmmH/GUKyO+Wn7X4fqExaiKrnrBSAKJAli2F4ZyKfZhGR2pSm2IIqSgEWtrYJuX+9VUOo5U2nb+5cNQHrGoqRpNAEAxL1LeU3XCECGXZ5Ba0c6ogThiCTREWWjqVcCQLhfUlgpivcBvFZVS5+TpFcAMj93vhw73ybtXUNvACD87QiiHKUZRVKYkwpPfaTUN10y5367AMjZS52y87XjsnTpeplTVIE8oSZJQ/Rsz54jxvlFYOH3W/B0vQHI+++7B5hhAgB9QjZusc4oApCCzGT5vT95Xu67o1SWzLPOimsFIH/xlacgr5siH7m7DJK8ruDqmwCQbqhyffObB1F7LF3ed3fRWwIgvPZn99bLwQt98tVPr70iAEIhgDkpaxDpWiZtXXUoypgku3ceMJEQsmVm7Re3wCwAeZMRMnfuXJkzp0y2b9+N+XxcbrvtZpPo9/Qztmqyd9F9uUO92/I+Lned9FQvW7ZYcrJz4D21yVTTAQi9j6xfUll5PqBko8fz0jQCXkhMJBrpYJLdwoUVSAjNN/r2zz33MmhRg2ZhGKwM7cK/nnC0t07ITAn/dOgq5YOJ1JqEahRGPMU11POr9KilSxeCX74M1zAGCstFw8OuqCiFwtVzRkdf+5f7xCfEy7Zt1svI+7l56yZ4rs8b+lPNJfsyXbBgSZBOlGzpFvRahjq5MVWD0uOy+jZt2NUo4L1RQYhG5Ra9J94HtHmkAAUFU+DtOX68BmMyT+bNLTQ5Ak89PXWi81K7preXpYwFK8x7x4KXbsVaBd7+96pgGcqBJ6kxqP5kf8NF4kyiAaMACWoaATB/47laDZ5/DqRaqwF8Dx48BdAxGaDMhYdHBzzY3rGmidCslxAezoThHrMoU690pKvozd8Eo2ZTE9A1gulVVdJzeBPIve3kbd9ReH4DCmVjtgXZb95oSYdTVSkuKpEEeNZoSjvjgnL+fJv0SkpaMHk5GS/VuaAZVYKWU4tcARtFUU/+ANRY9Dq8EZBheO0/9rGHzb4/+9nP7LmQ1BmsGZEZoBJ5C8WvXr06MPY0uZ0FO69nBIR9oP2uoIJjZQR1CWj8zj9svZZU+5ozx3r+tT8nJ3wB1TqOOcr79vUNmueP1Mi777nJjDuNho27OiBsMz0vn12lTTH5V6MWUc7Tz311PLNvSL1V06hGNOq56D56XEY0CvKLzK5Lliwxijg08+y6Z6XXKQJp5fbP/caHIf18GnNELeiGiVi0xBrQ3NDYbqJ7SptTqiKjsCnJlg/P7zgubFsNIRpdCqpZJqhU4dILjzyV/44fP20iILfcskkOHz2GqGwz6MMo9uciIDEx8DAjgmIMdCsaaVeTTEqGaYK5+RpDO83VMNLPk/BcRkTY+YrzZWS47UdGZbSWSBRAYwy48l6rGk2Vimw/1JgQnYNjL81RNLlPq6sZEu4S5Qd6kQjvnuMoiAq0uAhHEqI6A6hDovc/jvoh/T2pqPkwilwEG/HpHbRRj27QtgbQ7zQwupAvYdkLWZk2EpAgRagOniJNfWekpuukNFWtkXhUVJ9bmCwv7LGAZnjMUhhpE64SfGi4rUROewCFawcRpT5+tl0q5p+Q7Lip98xISEpk8Bhx0fZ6YvFeCVOFMjhEWtFvtCE8x7Q+OFSanahIZLylDkdF4RnuHJQzJ+tBjYqQfQeCTs3IKFtHaQL9OIrnnhYWB4qiUr5BGxMXGYwYdtGmkHgZc/M95DzwAxftDsW9ow4JLQFOSdqvf2wrVMzGpaB4Ql58/mn5+EMfwlgblrNn+2XrhmzJzoxBrZGDkp5q6VhNDTZaEJcQLutvvc1s85lIcXREKlc1In/ihz8+gHy/DHng3mWgcyEq4mi53D/CZaeHICqOYJexSdCzx1219TPHm+XHP65E/bJ5Ulhu37vREeANuD4Pae3CmLf9MerUtSbg1Bp1AgtxWPdMdNh5Z9/eg7Kr/v9n7z3g9LzKK/Fneu8z0jSNRn2kUa+jasuSJbnK3WAMxqQsZIEUsgnJZsMmkP/+N2zYkAIBQncFjMG4yLJlq1i9l1HXSNM00vTe55s95977fN+dQbItuQlbDz88n77ylvve971POc85yZKRHC2/v3y6HD9pyT2a3PU41V4vLxyw93YDOMpa3PVaOO7TgOkBkhefY/qDGuoacX3KMC5DdaXs0V83HYHrAcibzAU6qitXrpSdO/c6utwwWXvnrVggLsBJenuNRtdy38fwU59cNAkCi/PkFJzmbVttk7wfgJCtZunSEkBF9hpIhJrvgOpi6/cIqCPNxX7FimVmQaZg1o9+9ITZBKsuHGsGI36/R5C2Eg8KV1kdcsjKwOMHgcSks0mcxmy4Gvet21aoyMyZxcgUjgCXd6VxdrNz0rCI56J8aqE/tKnTilDxKJbqqgvBQOFo6Uk4NElwHMcAN38WEBC7EDJT6Zhz4RjZCkp9fT0w3TYrxTGJcsw8LMGH4B+eU+y8A8LFdAwTsBhOLcqGE9mJudcsi9HEGw889htbDwEWYvVI1Pymf46zXg8fKqiBGHtTwhwu2X7Plq/95mv/+muPB7+j21M4Dh0dOszUH2FFIQrnUY4Gcb/XifMg2gVYU6aMhYOZaxYjfre9vUu2b98dFHi0VKZ2XLmv8HCH8XZgdm6rHTo1NM4datbQ6BAGhSHRWzAcNuUfjw/z8wMsHUt/Xg1nzupxjlJkZGwwuPFhh+pU8xr6TFy5aDqmqVNJCt2qKhvA8pw0OOa2VqxYgCrhIVPF0SBeeyR4nZU9is6qHl8sYAsapHCO0pIBV1DIDwNcHRP2WGmAceLEKdyPPzLf16D9f/1//3/w2Dimug97Po722E14v/LGcw4x1JGy2AmC4fz02LQXiN/rdhjw6dOnorJnnWrew3PmzDKvVeSLAYjewwy6dK4r7PL+B26RLcg+kiWLFu76G7hPhWVyfxo0MMBQFquEeAs1IcONNn3z31pxICxVAyEfVqo9MmGYwxrMcH8KmeN1HAtK5UULZ8rpM+VSevSMuZYcS4pfniuvRsP5YZPUWrJ4hryyYZcRUOPnemw6VtrDxuNihUQDHu5PjyPKOWWZWWD4c/00kyYVypSpk9D0v05uv3212farr72MYCXEqKSsWWFw3COjFJoJSAultWHxqBQqlW9KnIX7RWB8kyJsQBQXi4SJw+enJwLmBUieWmzAwnsC/Q6qGgWWxUAjeLA6JTwxQta/ZmG896N/6XSN7T0syLdQPHOuzY6mFUxGtf22Z4mW2OHWIJxzG+A2fM52d6SDiCNWopKqpTPMwg57IA3eQccbFgmsvmq5dqMhntY5UCPZKSUyLmU2nt+9sunUs8hkp0h+7M2y/UATqisBOJXJMuD1fvJ3SJFYBilYWMRReeimGVIFZ7cC4pKTJlhq5RzHVMZkU1asvR/TY62TTCvIA0MdegzVlHWpptYGTwHcG1WgfafVNvXK1Bk3GdjjQIBwVpsIevWVQ4BZVuLpjfNxwVFcwghJAjMlraGpzVTtaQcPHZBU9JTQBgbsOtmOdnWEQuZ1BNJTfTpAYQiC0BNE04DwtjUzZczodFC+g8mta52BKtFuu/Ve+cmTx2X65Ga5587l8qPvPmbev2MN4FawOfPnguHLBlXhgIxFuCBwz+4y+ekTO+Teu2bLsiXjzeekg68DwxYtCQFznwueolMSJcYx5rGXo9f1e0QHEuWFl47JkaM18sijM0FhjYoigqdIF/iHoUoR2e76XRwjI24y6XLBrGGFc8HaQGu37NtdKj/Y0S13l+TI3EkWUt2MNY12BJT7JwftvNt5YJ+cAayWlp6QJ1Ozb5X91b+W6dm3gfb4uAy2JxuVdE222JO7bv4IXA9A3mQ+sKGTzoFS7ipm/+02nl/rfR/DT33RohKZjQrI40/8DIuXdaD9TDZVzlnOr6iwWGi1txuAMKPJCgsdEgr7bdnyhnG6brllpcExv/TShvc1AFm2bIF0tPebzDkX9+U3zYNa+m44IaGM0rjxhbL8xqUQArOicDQGIEzF5OZm2WbYvWSsGXhPApC83BSU99PRf3Iemet2ue/eG03Wd8Nre4KVHv9afBAByOLFM9EQPhqQMMA/sEiwr4JMb4dBk9uJTNasWcVwAKNMlroNgUY0gk9SrdZebITDeQH3V7UJPtlcqXY9AOnDuBXh+VNnsv7XAxDccm8SgBQXT5RpYNLavGkX+ics9v1aCUDuvedm4PTjTCWU/WMUayVkihTDJ0+WQwn9kIFSUYByF5wffe6+WwEI6XZvv3O1SYaMGIFeBgSQm0CLqhS73N/7GYDUR6EZHckFqOK8qwGIPjv6euKkuz1DBmKqZTD24tsKQFITiuHTxkhR+iKpbauSQ9VbZFTMXVJejX6/up63FYDMGpMtE0dlSguvb9Ru+NFQ/34PAhA9z+NHK6H5A2IXiPMdLT0nJ06h2uAFIHPmTMSzo0tKT1SZACQBWi7bwL75TgKQ8ePzZNXyiUYyqrX1dTTk2+TC5z/3aXnsydel+kK8/MlnZ0Iv5Enz/psFIOtePoz19qT8wWeWAXrFoMzBFa4iAOG+vv7PG7H29Muf/fmidxSAlB44ijkQkCf39spf3T9D0tGU/lYBCNfdZWM+Kw0dUKi/cEhmjF4hm17fZhI8GzZs8Jfo66+9EbgegFxmOkydOtWUubdu233VE+aD7vu4VLPlm53MLdDN6EGNevPmbUGHhyxYtOXLF4OvvAFOpRXHUvNZl7i/4QxVfiM0Fz/qcVSgF+bihRqw4RRI0WTQHObnIiN8Qdav3xTcbpfD4/KN4ZloZZXy9Qo0I8vvhrsMDkWCdAyYJdQFndscO7bA7H/7NqvIS27+tVDDfvbZF82/VaTxnnvWovm1F/0ILWhytc3C1PigtgAN0mkmE116tNoJxg1lN0tEA2FLi2XNML911ZlO9JgMb94OB1NHkD0KGdXZ0wvNb7ht9kXMAMxi7Nhc+cUzFgqm4zI8Ox2srHj4M79Regh8SkUpkfn0yQL0eP2qh37OvwtBX0uxNELyGHwdRyXo0CE7N5gBnzO3GJC08YBj9aPCVCG7dx8BcUGuTARsjDj102eq4BjYxkg9Nr8hlpluhQgxs9zZaTnvNbPODHCSIy5goK8Z4ISEpKB2g2nkd12Q/hzyq0FBNhbM3UsxKUW4RkWOmX7uZ9R5TCQGoGnlRTPlfI99JgqlIYsSKXX9c2YFRHVQuIhpkz7n6iSMVTMSAfX1zcH7UceKLDrakE+WNmVoykR/hV5frcIZkVGX4eN9ov00zM7rsTFLpyQN+ns2h2v2jr9RMS+fBarPwWdIkqDHVjx1cpBFz6/OsN9DKwNaLeB1VkYgBv4jQImt94lWQL70pS+Z9z732S8Gx8eow7sMJ4+N/75z7QqpRPVj1y6rn6IVRL7Wa6LVBL7XDhibPhOUvc6vhNF5UNgVMd2q18Dz0KquL2SojFq8jnqerYCTxINxZ9UqEitAEBF9HtwXf7dz50GjT8E5PWPaBFTZASdz+lLcvoqjMnCnaRXL/AOm15HzstuxeKWl2aw3592AY0HKG5UD6BbELZFMYRKtq6sTyZ/NBo6V6FiuwsNsFRbqCLhnXMWBYxirxAN8ttvvJLmMfaJkQzHcgxo5ZricEXFBWFESKpfBSnWPrTj0oRJyIcZCemIjO6Sm0QZd1RerQXduq15tjfaZGQkNm87OUKWm3cE4s+Oh8u0y4PyeaiP1UncIVo8+sPBem73uSdon7a6nz2wz3FYiugdsVrwTNKpqabGzZUrmMimt3QmGpWYZlbRKNuwEi1QYmvndtgMKUYrEvkCMYAxzKSbZVm9uXVRkWMVqgBKIirX+Qx7uV70/cpPTwC5m2ddiQAqQmuwatlXhEe+rVlWTq6Tzuxfr2gEvs5DAqOgQnOvk8QrJKRgn//GdnyMvZkkBSFh2+x1rAJdKAdQoQk6WNcjUCZkgxMiQb//Lf9pDbrbPoiiMRxtYxWiDkHhkFYzWR80k9/zTBTEK2iGffGgh5lO8HDl2UqICO8x3E+IDcsPSmXKmHPDEiCyJ6bHv/8+//br5S2sHM5n5LvqTvvP9zSCaaJK/+os1kpLusVzh80A3GuEdKCCAtbe53lYZEtNS0CBvq2nRgEEOuvnW7Z6/cWBC+x9f24AKTYp8/FOTJdLBysKBNgg4XZoohQGjZ6zXsaQRBaBscD2oNvW12ETY+v31suN0q/zl3RNQQXMngYlWWmsTsKdRxXvBVe9q2pokPxlEEpnzZGvZj2XOqLskYjBWzpyoNvetEo0EB+P6CzMC1wOQS0wELo4rV95s6HJ9SNCVzJlroe9jOP5/uMPrnw8XPHXi6Jj46uUzZ1iV8717rdgVbQhr0jDhNX7uO3z6motuvxP2IQxi8ZKFwkbwNDxYmDWnI/ba67afgY3p/j6CbE4sWxoNKwAAIABJREFUEvuiSvgusx7aO0HaDXUU+TfKY3nR9zPSRwBKNhuO/UlALGypOzExGmrDU6HkftgwWM2bN8cERu1YAPbtP4QGx3QETRbulJyUAYfHPqQ64RzMnTsRDmIfqkMXQixPGTZAUQfNjkmIFra27oIk4byHjxUzowlQfZ0+GTSsqHiUldUGVZ/vvGMRnM422bjJBk06Jhxff0x8Otk3Y2gyDpqDx/hO+eWCDu7zZtDjFoI9qQVCgGfOVJjg6tgxK4jnw+/02HzmLzMP3ILGaxvq+7GZL6qL6+9CrGccwx5D0Wuvk4V/0MHT+dGKY1BcP4NSharQgetVNXlPiNAfE79iFO4ycGFu9eM+dLt+cM37I8QCZR1ImlYp1CG2xwuIhVs0GVyo06jHwGug91ojekUU/mMd0DgDVSw/BzpYtw9wJpl90WlXeBCfVxrEdECUjQxjtLvvvsf8ZU/Ct/79P8zr6uqaSwYghFSq0xzrVIM5J9RBJ8mBjhXPX4P/aPTe0PiZnhuZzPwgTIMNnqu+r9dzeACSnmEdM9INqzCmjk8M+jT095wfejzp6LfiNV+Ce5q9Uhs2bDfb0GCDx+tDv3Qs+Z7OQT0ejqneCzk5ecEx8ftX6FAojEuvI89Dj5Pb0rHkmLQBN06bP3+WYQ88eOiUHD1mseXcVyo0UUrmT5WXXt4ahODx2HXuaRBkKc31+icNCQ7jUEE24+aUsllpPn7cJgQGBnrxnB3pKFuhrXDrLYAQ70YA1hpkGmMwQosGu9iggz6ychKXZB1sCov2D4RUxvleYswIsEg5ml4wZo3IsKJ70fiTFIQr4d5wbSaZETboGDkqD5ChcwAwQYkeSt/9aOZq69gt1XXVUjzWEgv0NNoKfNTIHFDeqtAc+0kcsxPWAO2TYPChMB2dE1QMbwXtc0RfDh45SdKTuh99A+3S2YvnRr+9P9R6Ac/q7Amd25SMj4EOOFn2VR6SgpQxsrcMa0L5SvCP2THqC7iEEiiIIyOtU93fDCiSWwfjUs7JyHRc0+IxeHZ1yT5o2ozOR9XcWV5imhRm2kCb828kAhJaDCFsjl2ztd3ugxTNDS1OJBD/7u621+MIqh8Txs00r3vaAQkCFeyJkydk+34LYWxt6zEscyNQVVsCZstUJMm6kcTKQd9L6dGjgA13yzlAj0ngUHGuQXocM2IEGvJ73Jpg39KEmruIg4DtApa3qGQsIMg5cqG+3OwvOeEckpTWT+hqGwmHPkL+8NEZcqHcjk9uHtgjEYx3dvXJ48/uB7tWlHziY/PxfBsMBvMRLuvXz/vSkY4gGpLuC7aPpAfBe3K6HaswCDPih+Z1Q6ebK2AT668flP/zrT1y25rxsmCBDdIiMRcGXTA+CFp82iDuCQU+92AWRmuPTHMHaIHt2p4QniDfePakZCFAXDvHbus0hv98g4X29dU2y6EOCxXbsg+EOjiORYWfhpI6xFJb9suCgk9IcxNov/vi5eWXXw324ZkfXDd7HXktro/F0BGg2vnxE6eN4vXVGB/2YwpHo5y+7wPV+3g3ApBJE8cbqtfNm3cMOZd3GoAUFIxChuYWUN4eBXSiGA5UKxyuJPn1cy+YIX8vA5AFC+bCoU0Etnxf0GlOSoqWRYvmg0+/DhWUMOMUHAFTD5s5aW8WgJDVa3JRrpyvaQJtqs2CZV5lADIqD4wqBVhMALlqbHR0iKhkFE0aBedlJAK0fUHo1fsVgFBxmUrwVJW/UFOLcSkDfEqpU5FdcpWW6wGINuHajDztnQQg1F2ZCK2Tw4fOXA9AMJZvFYAsKJmJik4GkgilqG6ywTjMVDgvFYCwGkHYJ/vE2JfTDtXoHJAgUA+G2igMMNPQ8H3qlMXy81574ME1qII0mqTFubPnzX2YkZGC95pMosoPQEL9S1DsRgDC3p57773NbPfAweNQMz9stsuggrS6rCrsAY2w9gC9FwEI91dbe8EEIKyC7Ny1/QMNQHg8fYhOWiRTWtuPSFXdiXc9AOE+Av2g3h4YJX3xZdIacewtA5AogRZEOp37aNlz5qismr5UHnsxAAfz7Qcg6jcsn1Ug2UgIlF38WdCVeE8CkPB4qW0PyIHD55BAqwkGINxpS/uAPHzfaklIikfyCCQrT/9K8kej/w4Vl9PQmzl57PwVByDc7mceXSJd3Q24dm1DApDbVi2Wf/nXgzJnZrYsmmETcQxATpyqkn//4VZZUjJO7rlvjnmfySWtJr4bAUhiX4xs21Utr24ul089PAVrZso7CkA6OwfkX188JYsmgBQElZW3CkByk6fKWFRBdpX/TOIjRsi0vBVSVgE/sDPlukp68A4IvbgegAwbFFU7373HlvGv1JjRWLN6BZTOdw9p1L7S7byT71+KKcrf3qWCB2YF/X4Pfr8AmaqioommKmE+d3VuLsZ+xjzIAuQamvlbvwKi2cdMZDeJQyav//LlN2Kx7wJkogrMU5NNrw31Nnbt2Qv4RrX5vWaUra6EzcAoJIyvFWHEB1hQEA0VEL8BVt9n8zeZMAhNWLV6sbz44kbjVDQ12arGgx+7X6oqy1ExYSYxDAt1qCzPz3nuhI6phYXbbB+PLQaaE8w2zZs7FlnHC6ZXQ2ET3IdCi3p6u7yqTkjZLoDMT6TR9ig0tL9HjlQacTY17mMUVL/nzJkkv/r1luA2/Oy9D496s6rHcNY2vY5MdmnlYzj70wMPrsb59ODcyqG2ax0yxevaBnGbldNt+c3vZi44RjE6grrY8DuaodbjZfZZG6t57RXmVlNTLd/+9rfNPr761f9l/tLB13lFVXRleRoxInuIHoUyb/l6KP74aNXDr8io2B/nkf87zfD7zcB0GPU4CPmjMdMfYmWDA4pMLI3wO3VSNUPO7et85V+tgLBJnee/EM3L1VUtaNC3Wf1ZsyxE5fSZU6ZiRGOFIVi9BCuXZvXnzZtvPqcwVjv6hmi33XYHst+WYIJVE96PNOrwvNMKiEI3eO5vVQHR+cpGZm3eZ1N8a5vNmLLCo068jlkfMuH+va3XhtdFr8FDD91lKKl5jbVX7xc/fyl4D3LeFRcXydx5xeb5wr4MbpMwQt57hJlm4DnVi/svDkEKK5JdCDQicGyDyNSzf4P3u8LGuL1OsOcNgCWDjcaEJFLNnNpCrBLWorJ0AhS4DFZI5z1u3Gizr8ceszpLcYBozptTJGfPXQDhxcxgVePgwYPBc9LnICF3WhXhuevrVDRnq9VBLJW2YMEcNJzfal4z6Fi3zkJLSWIQg36sxYuXgC2rRQ6VWjKV5CRbyQJlAOBT1tHuR5WXlQ9znKiE4MlqXgfC7bMrISIJc93uOVLiJdZVS+KTwtBvYLPTfejryoofqu0xKX+KHD5qYVdtgREyADKMukpb+Y5Mt/tOd+xaSb1gwENWmtYxdjR6oh3pBhrPe5yWBq91v1ZyHSKKzIJBSCSCyv4+HNPgBPAWtUlD2CEUyvvBwmWf4f090LcYtMnGXqh7a8Fl+bgvyjH0pxmED1i2NoP1kNbTucD8DetRXA5exyLTjR4lWqA7WhLSLPtRZFRAFmINJYNXa8+r5j1aTpwdk4mO3c5uMFLinPhuIqq3Zlug/KfgHS0xyWb/aTGRgFZ12Wx+dY19vuTn50jZeYxVWJQ0tofJSQTP7NeM7jsHOBnJF5Jk7YMPyyjooMREJ8gb29CjkJ0KiGyt7AG9L62vD2up0wQBKFcGUNmyB+LlqaNsNTovJ15uWQnoYEsn5lW5LLnBntNf/9Vn0TNxXv7+a1vkjtVjZOH8HMCXG+Xp547L3bcUy5RJ6YCMWYa77kBHECoZgXvN7ArXNdxBZwdwHftw7xiDFlV4pIUHRkNfa9ARYfSBIIHWi0ZzsoLRfvFchVSBXesvvmCfl2EUI6Q5H2UQ1T1dB3oIxXOMeWG8791lbUeSLRHr/LGqVvmn50/JVx4cJ/1QpW9y0K9a3Gv1p2wF6Pny/dLihHoL4m8w7x2oelZm5d6Hnsd4ObC39LpKur0CQ+x6AOINBxf8ZcuWGREZX+38EuN22bdKkF3vAJ768OGQWvaV/P7d+O67EYCwGrEUEKktW7abUra5d98iAKHjpY7Q5QIQwlAeePBuLPIZ0AI4bmBNGoDMnQdnC7R9L6/f8LYDkMnoIWED5Zw500Gfuw5N5V2XDUDigSdedsN8OLnx8sILrw8JQB548L6gkzdy5AjjaPj2VgEIv5sOSNWUKdkQBqxEEGLH7O0EIAng7Z81fQyoFduxGPx21U0flA/cfxNE89A8qoq6Km9snqsOw+2EzS43j640AFmEBnNmlX/5TGjxtNtW2NT1AOS9CkB4jyxZMkfOV7eCDWubGfXrAUiIHvpSAYiZ346rk/fE3WgAJ+W3ojb5OWEnbFD/+c9eQhBn57EGQQyi9RmWk5Nj4JC8/+LgUJ86ZeEtZCFi4Gl6OigCCQrdFFRB4+DYXwSGvKAgG05ZuxRPHW+CTn7nFNSjuZ2pU4uMuOQbb+w028pAn8l0fG8fxEQXLVr0vgQgDDLmzJmLoCMZTcm27+6DCkA6IsaByvSUdLRY4o/3KgBR4b+IQCZCpZFSF7ZPwgH/oV0uAMlNWCVFI6fI+Sb0cqC34vldhwDpRLByhQEINS1umTdD6ts3SnevDbDfiwBkYmGW7DsIvwN9N82gFq65cBFJjEyprTwmO7fZQHPxDXfI/EUzodydiIz8JskckYzKSIJsfm2vNGP9uZIAhO0/Dz0wHQmQRAT9LZKbb6viDEB6O+uQSGyVr39ju9x8Y4G88nqFfPnzN0o+SFWo8v5eByAxCBT+L5TaYyBi+blHp76jAITn9N0NpxHU9cmDN096ywCktbVHFo95RE5e3CynqnbLzdM/K+Vna0xATHpuhc6awfqI2/UAxE0AOs+EXpHysbXNRdxXODkKCvJlPJietI/hCn/+rnz9rYKP4TtR55aLuTqxyWiAXQrc6Lbtu+BI4+Hr0lwDjq+fyqp+tpvbpLAgF+V16yzjQ5BCFwt6HzL/NDZ1ZmVlApO6CNnBFnnlldfswxgLfT8wmbNmzTDfYVa29Ohxgz+PAx3rqdNlhmFJjce6cuUy0zRLwS32IbDZefv2fRAIbBrSfKqViHg4EgsXzjGYerIzWeuHgm1IqbzfZdSUvpTfKD9nIVWzZ88NNv1We9C8uNg0E/So5YDKNzMzEQ3ZFaYqw6yuNrTbTKvDl1LduqPZwD6KJo4BG855qatvHZJx9ytV6WjUW4Ymv2d/tfm3qGW5bz8A8X83vKrF76rDPKRSQapjXzQF36PQ28yZk3CddjjIVUhU5VL9RH5fBBlg1PxmYZ8UQB1IrRZwTlH/wVwZryLHJms11cz42Mcelq985Svm7cLCQrDAWLw7+x9UB4ZVEYW0aDN6P+awD3Npcxl3ZtH9qgS3ZatboSZbdVJNxt3dCzxOPX79nIKIWt3hNkNN9tHBCoh+t6GBzEQWX8z7TN/nsc+ePdOohp8CU1K7o5FcsmSJ+e66deskDfhwWkNDXWi7qIBoM3R2ttUOYU9CPaBDNDZDarM5j1uPjRUQrewEXKMmM+zUxlHzqzqqgK6aMqa65TQlOCY6boQm+ZWjUD+HHVeOv36elZUBjLi9/szaazVMjysCFUx9rnD+6XOJc0rPwxAyBGwmVfv3RqKxfTTY6sZPKJAD+6mrcsF8zvuAzwVahxPy5BzU/g5uVxu/Oa9Cx8Gqpsvwu8ZkNvfreww4gscZ1ok1YTzuo2Lz7GG/2lNP/RJz0GbfJ04sNP1vZMPitR10WWA6KnpO+pfJG92u0idzG43IxLLPh9bUZJ1A/tXKK9m2go3FqNIxAOMcmT1rjukZqa+7KBVVto+rq7sdQZGdV714bjMDT0uEU9sfa53n2EjXNIx+LlcgkVT0xUXFWodetW74OhKVigCqDeZ3wP/TMtLypcUltXq6kelPKEAfw2k5W3FQssAsaPbnPVPjB+xY1aZApcLRt5o3kHiiDeA+bYcuiG88Emop0fo9Dvdu9LdED6RIPCBZzWGnpSu8Fs4pqilOH6K7N7TO9PQnS2Jglcwrysc6FCnPbD4o5xBgJrbbPpWBaNBjB3Qs0CESZXsRAgMR6FS09LSJaRZJMWN8geTjfj2HPpf42MNBgo1MVDJGQ8dIrbvdrg8ZGW67eJ2PviEaKyGjsm1jfUdLM8gM7POYY09rbeuV8aB8ppWDjKEa/YsDqMocLK1FZSBB9u/aCsRBuIyeMFZmzBoPmt4UaajtQVDUavo6nntuG1RAUNKCLggtDPeRNnr3O80V09ftKiDS22aEXG9aUWT6QbpB71tdeV7W3pcrH4dyOu1f/+V1QCKr5Iv/Za7MmpJv3uOaHAOyEFp9U4ekZ9uKSqSjoA9DtcXWwbCuoSIR0W+fCeZNNx/NtXfN553YBi0c92RsmL0vQXQN7ZcB+e5jx2T25FRZvczuG+U2+xfkOoMkEYD1I0hRCnoQiGOg7fbaKy7iXrFzOjUiUf768SOydDL0ekbbYy9ruCBhTsOrsrtFNmy1+iC1na1SUvCQxEUky+Yz/2EqbUvGfwZJh61mfXrppZeuq6Tbq3C9B8SNAxb72XCqw9DIZcusV2rXCuXu2wlAfMy+D+Ph+1zgZs6YanohCDkyjqaDepDBhZYM3Y7uXnsj83M6FQ88sNZk+Xbt2ht8ny8CCCzUGaPjdwMobZmVITzh8BGLg+Y+586dax5ArGawIZaZQzpAdGZOnDgDqkq73f6+ADKOaQgWV6DsaxsHt27dBcjBXDRDn0KPQn3w5uZYKCxmxYolxqF57bXtpjGQxiZMNeKijxyxsAAy94zIyjav2bRLmzlzJjDaB8zr6Oi4UJUFnXoqckT/nc5yXh5FxeIgIldhIA3BUm9PJ1hwLBSGwdVEsNIkJcWhElRlWJ40UAkelHvB369eNd80tGsDuv8dXoNLMZ7x2ur11YCBTtfw4JHbMk6cC47476VQV6Yy+RtbCImzDpvapQIc85lrMOf21VHitVc4Dh1G/S33pw6kzg8Gnvo7Ok9+tUYhLyoMt2/fIbnvvvvMbktLSw0MhkbhpzQnAjkwyIyeXWQiwqwTYzUYrGPCz9TZpNOogYnul/NASQw4bjrGPpMSr00IjmgdAn4eDLR6O4L6EDw/za4nJlgnjw3vwQoKjkeboTlOY8eOhSOSjACjRRoB66P50CZSGdPoaC9YMM+83rxlQ3B/fgCy9Q0L4VoNpjuKDtL+7V++FxxjblfhTcPnDL/L89RzuhThgU+E4AeyfvM+v+MHytyuFQu146awKXOe7c3BACTgAgqOs8KOfCIAXlO//6jbObra/M7z0iZ9HzLH+acBiMKcfBHN2267TTa8apMkPHYNMDRQ5fuXIsrwCRTYzz9unHVYW1tbDJsdGcM0gJsHAc6ysvMmMGFQoJowtRfrQsGz16apARyvkR5zVkYqrrmFv1RUnHNj2R/s7yDTkvKExIEeibh7GpMvkycV47cZcAQGZe/BNzCOIWgKe2POX7RVHzJgxcY4FqsBCwmiOFNWeoiNiX1ztAgoZjutU6EcSCqdWliYa6Dvh4MZG23nfx2c6vjUOfhNPKpAjxmRWtqAc3jb8IyOd6xVZtsI4mgMLiKcWjb/TWE6WhsCfho1IvQ+JZqnkwqE/J57VoYHYiVxALpNCBBbBs+Zz2jtrQ3S7Z7R/HdrWwZE7QAvC88AI9ZM2bS5Tvq1WRrH0B3uqMMJRXWwqgC1M6DTQYsCsyEtOXOfjEYleWx2vlQ1lUlyrE2CJaHpfFSmFe0LC3SFjtnlb8ajP0gtHvf7RcCTaRm4Zt0ISGmzEEjSqHdCfRBaSvp5OXHaQoZPVebK9r01kop1c+fG7Wgcp4AkQHPJsbKgZKIcO1kDIct8efKp18BmFYLLAbkm8Y5MoLPf9kIOAk4bBoiXeQ1fnRpOtGn4/cSJqUarKg3oib/9+6Xykx/vg65WGvphM+T40Qvyh59ZgjkdLZ2oKIWpGGJsMq6lPeYuR3KQhnMLOOG/wQE8152TTxik2iCuUZAUwBHCdGHfGtjHhSFJFDcgR062yMubauXe5ZlSkA19GKdPExmHoMddG8aQ/ZE20IhGwNzb5uY3ql1sNKcldIZLeW2HfPWpo/LF20eBfjhKnt61U9JyXfIIQf3GE9afKa9H8iQ6TwpSF8rR8+ukpfuCZMaBJrxgNYQqX5Va3FL79r09HbngCX9IX1yvgODCEnpVUlKCysUbV900vnRJCTLYDUYh/IO0dxqALFlcYg5/JwIJOktvJwDJzMwwiuIvv/xaSBXaQYL8AGQ+xIiKIHZIvHRVZY1UVdvFTQMQvj571pbiKysrkdWbbhrg17+yMbgwMwBZjGMsKhqPTOKzBu/NZtI77lglGzfuMM2k6nRqADJ6dD4esEWokLAhtf89D0B4/IWFFq97ApWN4QEIA62FJTPgiAQQ9HAM7IP1UgGIUTJeOQ9jFCYvvLgj2Fviz7F3OwC57/5VcIp7wSa0A5lhl33ydng9ALHZTdp7HYAkJlo61epqm9m+HoBY1qXfxQBEqykagGQgcCgoyAF7nmX5+SACEM38Liq5Ec/js+hZqQzRxV5FABIXk4/+ggzpDTQj+XMeWemeSwYgEdEMNJIkEJmJ/UHUrrNKjp/a+r4FIPbmDUeFo9BA9prljEkWXSoA4VcHehJk2eTV8vwLEFe9ygCEgdmCCcXYC3pSBiwE7/0KQL733fUysXgSgpBU2bfnPBAFLTjtMCTzEqVgLEhzxmTJTx9bf9UBCM9lSnEy1utMXMORCKT6pXBMmjzySdsv8+wvDppelb/5y9XvawDCff/omXKpqe2Wv/xkwTsKQLitp14/J6XoCfnD1XlvGoDwu6NTb5SESAR9535qqvJLxj+MQD5KqitA7wukzXUo1vUKiLk57rzzTlDM7gUGP6TXYD54m0aBvVwwX215w3Jff9D2VkFIsPEYWTS/gXgG2KjY/zBqVL4cPXoCGig7ZNL48WADqzaOj2oGtLQ0oSfNltXJpjKleA6aypfKM8/8Bk2ctoTd12cdV0MzGmMhNHffc4eBmxB3/W//9m9D4C0PP/yw+Q6VQxmQTJgwwWSnB5DJ2r5jT1A9naKAbPZktYOVEdqaNTea7549WyE7tmuVIkpmz5mKxrw80/NRD3jTKwhkaEqzSs57Bi+0FStWopKy1bxmw642gWtGPhaQiR5kLu3vkb3XzBCy5DHknYSRTlh1E9qAiS1ZMBGMJI1QL7dj0oNseBKYSGZDYK72YiuO31ZXtBJgmmbduOo1+tiDK6UZJeH16+2Cdblre7kKyKUa0nXbfiDBLHECMqIrV8w3KutPPWnZyNT8DLj/2n7uoFmOvpbwEL9KoGPCLPSDD1plXFKLbtliG0+VNpZBZ4iyOQTdYdaXTf40deKiouKC1QLClRYuXGg+3717Nyo3FnrEeatNtAqf6e+NCO6PY6YZ9YqKCskEBIimWhzMeGswy6y2nhMrDlolsKrfrvk82lYFmWXX7LRVirfv8z29HjGuyZbXQjPm7PnQa8NjuOuuu0wjNuFIZ8tsFUoDEB8aRWIFn/aY+iw0bTCnKruO6/AKiG6PyQadhz4Vss5/H+bkX/9LVUt8EgOjy+PS7/429Dw5ppeqgPgQK4W7DZ/jOn+5/WDlDPNCx55VVRqf7ToHfYpcnm8H4BI01dzgOOjxrlmzBs9Cm5H/1re+FSRFMJU6wD9pev5+RcKcm8uMr169OjjPVYuFkDNqYxQVjTVN7ufP2+CSDomeI+drHFTr7Xyy15PXqhNVVD3eWKdkzjlMTROaNu6zgqyUvKx6hKGBXi0OWWga+2D6nBr0jUtXGQrjXlRHYtFk3439nKs+Aq0Nu78wQF9c8SG4nfb2i/iurcKlxKGXAHC2rKwVWBOaJBpVlyjAi9p6dgO+Yp+bzU12rGPjUF2OLgaKZgDb7ZWqCrtuRmKdqG22wVg8Am9aBFXZ0QBu9pGQiD5tm3Fvdyxz5jsgDyAMi0ZF9KC5+y4SMCGt7vnkKTp/EgKjJHowDYrgZTieNqkD7JjW2Y3x6Lb7a+1KlKVFt8mxExiXczYrTp0MhQF1R3j7pRYHqH99Q8+0pOfslnGgwc1CM3kTaFppmcntQS2WAlRCBgbsdnhP02IjEyDyWmhe10NlPc3d292oHLUDxkwrWWArmnxWZY2wv29EY3hpqW2QbutKRwO8rcI9/tQmmTprkrz0HIRs3bl1ocoQB10NWld7HUgKQjTFfb2O/MWNb1QCgjTAjWjhYN4CDs28Hgx0AhnRJ+mAjs2bN0kyAI0+e6ZO/u7vLVXw/LkLAJn9tekB+YPfWyEN5y2ZScaYXBlwULIel7Rkryara3a7fbh2FhIfBoh0mIN5YupKn4PxdUE/hxaFQDLg9KKiUAGJds/Y/qQu+b/fPytJCZHy6ZvtMz4cVZzoRKdIj+dAZ5LdX0w80A2g5TWvWXkBQQGt64ydlzH9kfI/nzgsU/MT5GzTEbnQaStDeXl5IDCwVfhNR21DfyO0zOaPekg6QJxQikpIP/yHJUW/L0cPnzL+ynPPPWe+91G2j3wFhIKDzDxdLetVCtgq2C/xTjRD3ssJeCnHVB/GvlDXKDBeTUFD94GDpQZTf+DAQVMBWbNqpaRC3GrXDiwkYNuh7QSWVBds9kEXjhkLjvEuMPNcxPu2p0Kjey74fDBOnlyEUvFMiG/tNKJpdNJ0/4QW3X33WvO7gwdKjaM3ceI4sxhSBfrBBz4uv3z2ZyYooIjdTjCMETfNHgtCsYgd34jS8tSpE/F3p9nuWGBhi6dOAuMPVElnFMEp6Qdu3jZSqyPJsZkz12Kn6QSrzodPv9zmoD316C1RI3wmTMnt8aYuZByf5ha7ePU4R2HmjLFSjmpPbW0jnBng0Mfmyxk4kzWg7FWnqQcaIjQ6PurQMBAZAVG5m2+ej8D2gFHEpvEZftyaAAAgAElEQVSYh/dfcLFausSex+YtBwy1KM1ncfIdRT8oUQe7sDAHC1mxwfy/Bh2FtrY3r3xo0OFDqXSuUatCt8tgRJ1cBpWKVX/yySd/K5ii06VzjDTMZEujMXChc05jvwON86q/zzoH7BsJYvIRDGgfyec//0fI6v3YfEcdyU5QUuq8I6uQsi5xQdDjnzDBLtZ0XLU6xTHT33XA2dNrp3/5/awRCqsKMwsSjedERisary+THbTp0yw7y1NPPYV7zQbNls3KOlIMSr785S+b1/v3b5FXX7EQRL2OPAY1Mkmp08xxT0i092Ao0RDSxiHLFp0Dmtmvc+7eKgDhefpsXbo/v3/Hd+702N4qAPFFDbkP3R6vuW5PFc19SB4/0+vFAFV/x7mm18mH+yn0LT4uKTg32afkB388Zu7XD5g0QGXQUF1t4S/cvvat+AGI9pFwriy70TqFf/InfyK/93u/b16T3levM5+Pt94Kik7Ar5qdI0lsvAaNhgbYwar0XiJMKxRo9uM47HOjD89BkobYa26d/SQkXYLyTIBPqQBqXm4Onj8O/oPvKPNdDBy7yRNnGSHaaLK4Qd8lNSVTdh163mwvEtl7VmFpsa4Pg719iVS8434xXxPw3B4xcjnu90O4Np2Yh/NQ2aiQhFg7V6OirLPa2Qk4X1QRfrMP5479xVvoVosHie0btGPFYF/vJQPtdMQbATir2vdB8IyOy4CDq7UjEImFM0kLhV4hIVO+r/OZ9efoAKBWg3lwPctBSWv7/s5Xh+6x5pabZQrIBS5c7Jays/bZ2AfIdkCbYODQ9ke6IBDDpMJ3MmiTIbQYQIJo96xgImIQ1LzlkpPeD2hW6AjTYuwzJCbGiQHifk52ooWpKcnBZuoUBJ0BJ644aeIE85uMhChpcaKK9U0XpawqxNLV0m6DirLKJNm6+zBIE+Jl6xYboIQxmeZEEHv624C4dv006GUJd2yPUQEbcGNFDkLxegEZw2ywxwump+yRgyA3GAUF8KMQAYyRGXPGydp7Jsq4sdGy8sZ5Ug29kf/9zdfl/rsXSPE4++xOz05Gj5ANtJv6bS9IJqpmCuFjk4DOUdBDBAOTcAbfLtisQ7O9OX/AuaLdulyP+0pJc7LyC6Sxr0m+/qMKuWVhiiyamiyR/QhWIC5JG8BYD6LXjjYICHiESyRFUg8HSSNjDq41UFkv58ua5O+ePC5/sHykHOu1iaEzVdC1cUFxnwvKu1pyJC0OSQb87/UT/2oSLSMSx8mUvNVgBTtkhE0/6gKFH+kAxAoOrnxHrFcftNq5vTsub28nAOHiRfausrJy9DpMkxdfWg8K3lFQzh0DrC4UYNHgp7h2JimqqssRIEwy2h3tba2SjSbyi8hov7ph228FILlY8G6++WZk/hPNDadZ7zcLQHg2dFTPgGo0AT0VbDzmb+sBcduyZUewyqIUu8XF0wx067bbbsI5VOLYc0A72IiGu/NQF25DJnmVUZT+IAKQWDDjzJk9AfC8JmRQ0+H0nQs2FL9ZAJKWniC33rIQ59wi617eMQR/PzwAufeeG0wmlQEaGUkee/xlMyGuJAD5xEOrkYmtAwxxL7Klvb/VkG4ezh7N8vUAxGYG348AZNu2VxGYn8G8CVVergcgv9sBCIMDQrD6+kDP6rD8H3QAYp4Z6NmjjSsslhw0PNfVV0DBGskSYPZH50yXji7g91HpZIKkofmsFOYuRNBje3AIL2HGurV1twnSkpIXSVvLYWSeneK2C0D6AmOMY9vVvv2aCUB4zhGDcZIUmIAApBpNzGd/KwAZmZAOle0EWfeqdTqvNgCZMqlUUhNSZFRWnjR3QLPmfQ5A/vOHL8od98yXXz1jM/XvRgAyDeyPubmxgDmflU4kAWIjbPD3k5/dj7W5T1bcOEly0xHE17TI9x/fI7/3sSmg8U163wKQQFybbNvfLC+90Sh/+rEcyURV7GoDkJ76Tnn1QK1sPlyLapIN+C8VgLQ0JUtKzFj0HzXJocpfBdfUmfl3S2u9DTqJ+FAKefPGR8w+0gEIWa/OwOn29R2u5PoXFU1AligFmh+WV/9aNmbUNJOmGT6TNYJTefPNy+XY8ZOGE38Zqjn79h0ETGgmckmDkohMSxvYNHqgA8GyeCT0ONraW/GwsU3aDAJYjVi37jnAas6D1WmsodU9ju0R9sB93XrrGnPzMZuljtPBg8jCOHVrwl/YQEcbPdo23a1Zc4v88R//sXn9xBOPgyXmqDwNAaVkMnc02GqEqjRz8cvLG2XoYimW98r6N0yvBzMSDIBWQ/fj6Z+9gOMJKcry9xMhshhiyhmJ0rrtSaE1NNkMXLJTqeXrdseONiILCrAIuGg+1IgYYs0S6na6e9pk7uwiI2y4afNhfG4zhvTlfT0JvkdGIXVob799IYKndlR09gWze7pNP7O7eNE0VKxy5Mc/eREBTprcfttioxXS2dljKlh+Npe/NzSkTvWV10SrIR//2CrM4yNYLJA5wsENkhvdHGeI/z3MsY5oEzc/J+OT3wDM95oB0dOMtJ+19iFN3O5wJiEfdsProlA5Zrh1nBsApdPz0Pd4DJoBJRRFma3IfkT4CU2bzcvOVMkNN1ie9tOnT+Pet9ec81LnXkGBZZphBcRvvPZZvnTfPDZtcE5NszAGngcpVWkMjLXCQTFLrYA8/5tXzOc+KQAzvLpd//3Jk8ehgtYsdfi/Zve1ysNtEJ7mV0AGnJL1+PFjzT5YFaivt+q9/vVMhhhnX4/tP/JZx/Sc+bzw4YFXUgHx56g/B4cHzz77Hl/7OinDKyA+YYZfbeEx+rAxn4GM58Z/q6YMrzdZ92i9fe0hdXdHquFXXpSUg9/l/GFVjuYnT7SCwvd0fPid2XOKzXe/9KUvBSsgCxY4/Qjc5/X1Nfh/ExImIKpw9xghrvpsS0lODbLuRbrGWe5LzyMujlpF9poayJ9r2kX2wLxHNfrCQjuPm5stxIs2AAKGVGiV0AizcoldQzNsP0dlxWWAs7MKwLo02eqpoFrU0gZNDGhVxEKRPg40p3ShBgd6pL3rIiAtmCtwOvv66iQKVZhBqEjHJ0/Ev1sAPakEJKsQ85RQMrAtolrQBcebMoQX61zDL/4VBXIP1FnMcVxosIQgrNjp/OH1iHaaDwzaYhNs5rwTz4pBB7fqcxUgXvMBD3YWHADu1RFT+NA/vQYAjknCwDhk3Vulre+QHG93jfe94RLTuFAWzMiX51+6YCqVbHyPirLPl34kgAbB0kYbDAdE2d2DiM7cwI+RsGi7piQmtACuFCPzi7IAKaqF9oej5k0NMXkNusR7UpKtFNBSkkdIqoMzR0Kro7XFQnvvXX2L+dvUYmFCtC7or9Q32mpx6clQNZsEcBs2NsjshRPkyZ9aau+IaECHe9x3wHam8EGUqNB8bysygwNO4yQsdIwAj4L5LFwWzM83DG87d9Yaf6C7q0HiHF4vAGHA9MwE+dKXS+ThBxdjjU6UzRvPyTOAgH31L+4ADLBVEnMsQ1UAASCtA0OWBAIRe3DYt5vToPvAOCupCHR+3LkOukpIS32zpDtYVU9VvXQ6aBarlTGj7bX54c/PS21jn/z1I4C7OZ+DN0EY/BxzDIAnDsbaMe/DmhAHOCItTBkicX79lRbl8E9PHILYYK+UjIuRMzEgiHljo3k/Kz/X/L0AyGFG+M1yoOZpKasrl1Ti8GAkolg17YtypnIfGt6TPtIChR/ZAGTSpEnoD8hHn8NuN42v7A/hISVgnln38oarbly/sj1e3bcDjpmIUBIV91Enlw7qsmWWEvcINDnoeHDRikIgsghN9chpgVozSrZs2mwW8VmzZ+HfMQYaQVx7Lxa9aNygu8EGER0dI5u27pYvfuHzYBwSNFltNUwPXDDJVsSHPR/ylRD7o02bNk1+8IMf2JsbC5LCE9T5o9jX1772NfP5d777H4DJJcsvfv6cESJUWkUfBkLqQ5qF8diSPjMLD33iLjgZaOB+YSMyyNZ5zc626qx0Rsg0RONcqMUDjFZeDkFCQBB0e/yblJgWhF0x8FFYTSJ6OnRBo4yXGriNDFxgNvC2TU3tBto0CkrmR45UmR4Yi1O3kAY/MAzHAn/DDdNxHXLlmV9uDFLK6nZ9/P1tCDbYt7Fly0E4Lq1oKEySG2+YZdTSqc7sY+595zl4kHhhysKAeq0Cy9YvfvEaMPFg6XGsI/xehKPQ1OCD7zF7q04qx1bNh3lRZZfGQE3ZpfhXISYcQ4Wx6Hv8vjqP/CwIIQJePoThtmPMffnBgYryERrY4QJNwk6qqy2cIiXVUUsa4Tib5eUx6NjzLwXoaJqRIiyvsdHOCc5jdfg4Zhr8+sdJOCeNzbzKlFSNhVCdeLIh6TZ8yJDej4SEaZ8Vr4Ge83hQeA4OhoOON9Qjw3PXc+Y1UAfKNMU750ePkUQG6jyTFloDX8KLenvseJo+AscgpNeTx+3PG70e/hz04U7+vNFt+BVY/7W/Xb0GPAedE3w9PADxIaO8f3TcuC09f58pS4MDblOdTR6jHgerjMN7qrRXhMdP5/fMaTt/NIDla8IBdX8KyzJOuuLko/uRQLEigJs2bcIcGpowWbpkGc6tC8/HUkfAYeFahKfm5FjoHnuZop1zq/ce54NCFFNSQpAwHlufoxAnWxWNQelI9CXSapAYinJQoQysW03N1nHlsx7Sjua1Jmd6lfKU20BvRUqyhUGGo19jYMBBjJxTnZqchaqBfY/zyrVnGCZDEKRLdFwuejiSzblGRsRjzAiV4XOhEXTp1jmOjk0A9a895nBQqDZ0nDav1Xg/67gqAxY/Y4KirPyc+VpSmnWSzWvAlNTCHE0v/x2cO4A+6fY0WBnE89iHpfLZEhco4OonZ5NeM1TENccgTtkFWNGoYqkoi5cKZPL70HMQGeZYowbxjHI7DsPaMRiwwWFwTUCiQi0SznxRYb9MQ+P3LvQBThjtnjFJUZIe7zS3XFAaDgG93DzXq2A2Zx3p7PgM6Wq00M4bb7zJ/E1PTZPK6nPB/TQhAUhrhCZNxQWbca+EplAFKt3ZoybIU49vNaQtA2Fgm3RQKvA1S3ychVt1dmG9dAKEUQgoaWEBMPy5fpeImH6sVYV4tnRhvce1VcxfgMGDjaASHNvZ0sUL5It/XiQrludIZ8ug/OKZE1JV0yx/+ydLML72kCNT7bosmCuOW0xienAMLgYbxNzuDXORGYISDUCilGaZ/RpO16cTxA49jh0rNQmQafgntP6Udvm7f6+UWZNj5I55lv6YjHS7T/fKuu0XZcq4FLn3dhu4RwC9EHBjGKXXD4G9QA/k569USxd6MzftK5fPrimQtuReOXnW9qQeOHrEbhcJqbjueQZCtqXsCYlw9OacX6lxhTI5+0Y5daIcSYgyw974UbSPZABCR4jQK5a/AnhwXKlZ1qaZcFQr4Yj+tnDclW7vvfz+mwUgk1HBoYDW5s3bhjh0C+bNkelgoKqvbYBjW4+g4ZxZgOeXLMCDFfh+LHZJ+DcXazpSzz//a9DrrpQfP/a0fAEBCH3P/fv2GvE0ZnxJnaoL9tUEID/84Q8MNOCV9RuvOAB59DP3oXpyDk3rhLC8fwFIQiKUzadNkEr0bpw+bbHjxVPGGrXlU6cvXDYA+dQnbzUMVNu2HYbjEMpc6hxhQDN58mhDWXzxYjOcllJUpDqDjtTKFXONLsq27UfedgCyCn0mXIBfdo3u1wMQ6xBcKwHIiBEZkp+XjX6m40MqWtcDEPvs/t0LQBYjEK9Ddazqmg9AolyjeyxoW9mITgu4ACQWfSMJeJ92qQDEOGHQT4iJSQHFN/SZYkKZeOo10a7VAITHRkhWLAT9quLfkHMnkXBDAJKTOlImps2R9dvOCvMYVxuAjB/VK1PHjACdfT/IuCBSicrUiPcxAEnLzEVvYhcECA9cVQCSkhotC5dA4Xx/DRJ5rOAgaHmTAGTcqOny374yRVatzJVoJBwHe+Lkm9/bKGMLkuWhe6fbOfQ+BSCHURF6Zn2jPLomSwpGxsjjr9bLicpuKZmaKnuOt8jqpdkyf1bmJQOQc+gL+vHTZyU5MdLoruQm9MpFkBfNXZgE0gbL4OkHIE0XByU/dYm8dup7QwIQJhNyU4slLWyaSfysX78+SJTxXvqD19q2P5IByIoVYGFAZvNqKXN/V6BXNvgIcWfr5ENrGfok8sDCMtE0z2umNd6VCG+/8xbAo1LR5DsgBw/uxzhZVfc71t5u1HNNlrkDIkeshCCa//Z3baOvWXCQuZk3ZxZwwG1yHJoqjzz8YBAKQIV5hViwghCDUj6N2SzNMA4g40MbPboQgYNtlrxx+Q3IHF+UnTv2DhH9i4HCsdkneMS5AKoprCp/1Ei56aZF8v3/fMpkhZVZRFmL+H2FgeWPsmVT2oWLbYYi1zeyZgxh83FsVRb7bFM43C+Pg1WJWTPHGXHBCjSg+5nb+WAIIZzmlKPe5O8IfVtYMk1GZqcjwApHY7LVHtAMbwSaPxkgEGp1w7JZyJyeMNoQTc12Qedneg2X3zjLZC7Xr989ROzoUpAY/jY9PVlW3DRHXt+4H9UCG0ybLHKcHc8exwLiQ6ks7a+9TjaDbMdKv2McQq/1U7OLvMYKV2KQo5lvnRMcJ81a89yDYm7YfCjDHaoyDdWtsMfAgFhZk7geqoihUhxz3oHDzHw3BxlizXjzPEKN7Db/xuPTjHxCPATDHDzw3LlzwYDPChGGspv8HbepuH7+XgM6joOSN+j52DljnTj+TgXmWIXR86NuzvTpE0EOsHfIGAfZ3OC8+NAmOjO+MWve2mqDKr8Cwv0O9NvrzHMfDqXjPNAqBK+LX53Q7YcqYRFD6K+HHID3D/2+jok5BufQ6vjz60OY1txc4+f+WPpChLoNX4NG2bBYCdKqD3/jV0C02uU3mytpAhMnzE7SeO46xrwusYAg6RzhX+5X53N8QkgYkc/fRx991Hz38cefMH+ps0RtE5JvHDt2LJjBJgsfBSF1u3W1tlKh50mtj6oqWyHgvaTHnpeXG5zzKgapJBj8bj6e9fWOvIHQPYUlJiWj+uCgNxlO1LKzuw1VCzsnDLmBG/sYQG0izb0essQECL85qE0MfhPjqp6DYCDye6MixWafex0zIqFfKpIYqaJ2+LyrC1W9KHvOWk31YW2ooQevY0MzGKFAHqNWDsY7mpJN+PeDD/PjWPpzhb8JgOaa21ZLFVu9uBjZJfFhSNL1T5Pjgb2ofNjs+9isYhkBaO6Lm0IBVURECtYYvxps4WHh0U5tHWxiRtPCWUSgDRWuCLkNTnw4xvUY1omR6fWS5rL9udl2W1G4P2KhFULLzAoxa42APklSnr1Ok8ZPNn8rawCBHmnXsSPHj+P7trF6x15Afw38DbpWDQHZve80xhdVmCmz5fSpw/LG9kYcg912f+8ARAJtRakbQoPB40Vl3n4eBrHDEWgwT5E3NlcikHaEJ6xCoFKtFh7u1iYIo9II5XrkU/dhbg3Iv39nirTWpeJ698rX/vGXcveaIlkyD9U4N79i0kcA3mafqaCakWinPzYIIoT+cKcZhE8gOWq+owxv4SBxGESvp3mvd1BaL9oEXgfey5lvtVI68Vyl/XrjWVQsOtHHg2NDf9N/vWc0BB2j5YVtNXLkXJc8cg+Y0fpx/R1cMQrVkCeeq5DjZ9plUmG8PHhrtmza3iJ7SgHHAswwf0QselrsWOw6ZvVAWoEeqMMhZMYukZq2/bKnwpLgJIA9LOB8htm5d0prA/qpQMyzYYMVcf4o2UcuABkzZgwc7yI4XJZy9UpNWa+udegVz+tyAUhiXAJYk0qM0jn7O9Q0ALlj7a1wopPg2A8OCUAWLrIY5iVLFiHrUY6FLBkl3Gb50WPPBLehD379+6lPPACOcdvXcTUByFJAxFLwEHjyiV+abfiq428VgNz/wBrQl1YahfT3KwDJR7l8/PhcOXjoHByEDjgZ3UMCEDo/ixZOhmjjedDz2gfkffeuMEEL+y/27DmBRdYudMMDkClTxsjECaOgB2JF5fRzPwAhk1VubqbpAwlBw0IOvA2YQsHa3Xctw7WslT17jwWdu+sByLUVgNiKbYk8/5ut1wMQBw/0WcksHM0GXdd6AEI43HjQtrP5nHY9ALFOMu1aDEAEjjAZstJ6F8jR2tNyvg3q2FBIv3POYnnshZBA69UEIDznKRMg/Dt+tFSDNCU84uz7FoBw37n5IJmJi0d/5J63HYBMmpABYc002ba5URrRWxTmaaK8VQBy39pPSmp2i3z+iwVg/7I+QfmZMvne47vky3+0BNBGm5B8PwKQn71SJqcQaBSPhoZYSYokOqhhF2DlP3mFvSwiH1+ZagKQypoueR5ihk0tfXLnTSNk2kR7nCCHl+8+c8r0A+0/WimrF8VLekrkkACksTFW0mIgco1A6sXSb5rf+QFIdF+0zCx4wDDskRFLddCCN8WH/MVHKgBh9mPt2rWGSanFMY9c6fUl6xUbtq916BXP67cCEGAd6bTefNMyOVR6zGS8w1y2FPnmoJ7BgoXzADGbY+hcCaU6efK4GaabVtxo/s6dOxtO9jg5fuK0/O9//Aaa7mzaZsAp3fK1Or/33nMnxJ2aEei0Gnz/rl27gkOek2M59nldupENoSlGvqRkoaETZb/GC8+/CoYmxw8PjvBgI67DDrMJWY37YENxAhoU73/gVvQ1vGQ+YkDk+d3mPeKeVSeC/1b1c+L++/pt1qm/L5QZC9L3Opw1P+/uRgOkG8Pc3AyZXFQghw5XAvdt4V79gKvp5/YYwo36+ayZE6S8og7ByHSozjfL62Cf4udBvDMYZXyMOxtDKUhIpqqysxY/rZh9/3eTJxciwwp879OvGpiXZq19jLNmgJctnWGYuZ58ar3Znn6HAtvaM6CBZGJiCGdtvxvSRAkOvqt6+FTBrEZoDwiz0H7/kR6b/t7PgDPjPqSRnXLGMK2QELfrV3VCgS/IGp2TSqVwPU6teuXl5wSrMAnxScCf20ydj/3XbDizr9r024JgkmxstCNHjg6p1PgaHPyc80SDPG5DK3LaB2XmGnpKaNQ18ZtstQLCCoovqLlw4SxkK6swr2xWkmOsFRA63TrH+L6OsWbyqSCsVSZWq/S7psLhKiC8RurE6/3Ff+u4+BUAf67ouPsN4pdi3tNrfKkKiL8NvzE42FPk5pVfTeJv/ApIkFIV95eeh44D57LOQaP90WGbfrkvrWppZS4tHdoVTl+Av9MsO+81f376zfl6zetq7XYjIkP9OxkZWbgPbUDLfqjZs2aYe/LkSQvX4HnofOOc1ns6OzsXLH5WyVrnB4k2HnroHvNeaWmpSejQmFA7c8ZWRrJG2p6E8aCSLi21mdio6PAgpTUrJHWOkIBK6Kq3EeMab0kwon0Lsagw630Ti20oxW9qsm0WToIuRw8qKrSE+FD2OyY6Ab6ofSYbmK6rVOPL5j2q3KvF4h7UasggnuM650MU7YB9uWwxnx9dTtGcv9draog1tNnbbbh7wEmJ899IpOnxsN9jeN+PvX/sc767x15DWhp6HGpxX9CiAgkysmeOVA9clPruOFmFqsMvt+2TmirbR8C+D527g+gNUZV2vXYDeA4EDG0trddUIGixkeWyfN4oiY+Jk/MNpyW83zY4ZzgNmHGFIY2fRDSg54rt6wlEDECl3I5xv+sbyR9RKH3o1THHA3rts5V2/lQ6mlq+Po/nR3iEfZbv2V8G6vq58tK6UvRL2DWlvw/9FwG73Sg0p5OUQG3+vDz0mcRBT+scrhPpAhLgWDttF/R6dIGMxhoaxCNtYnMweM64L8IbDGX+pz71oPzln99tNE3amy/Ijm0H5NcvH5WvfGmF6T9hISkm054naXG1AoImVpy3vU4BU5mzxxbpiAfY8N8MUiFaE2jv05BEpXXUtUoe2D1pzaDj/+aPjmC+BGTtshjJzYqUrOQMwO2cGDD8o4uNHfJNNKsvn0XiiV45eK5XJoP97OFbRhnq5z43V1JAR92DitG3nqmAH9Ul5ej3+/jNuN+RdKTtKDsmZa11khy4AW0sMVLTclKO120yvSOaPMXqIJPTV0ly3EhprOsw97SfOAwO/of0xUcqAJk/f755IJ4+E2I7upLrSuhVFlS/rxXBwcsdu9/3MeQ7WOAWgm6XY3DwMGFVoUx4FD7r7LYPjfFoll2EakcTypWbNr4uXKhoKgbH5sxJk2cKy/bf+e73Q0JiXoU+3DEmjS4YJbfdssrs89Dh/XCg7UMxBTc9F1wam28p/ufbqtUrTfDx8suvo0m+1XyHDkBW5ggcl343dPykCqZZ4Tcwg9xHZpBBwJms2I8eO1/7TEP6O0IauMDTCNOJivIa//AeF78EJ47F12y0pHGBNrolE3IBi4iT0qPnTZO5OjTs1VCj46fOUUZGCpyR8QhGUtCQZyFXypOv32dDOi1rRIrctHy2aUjf8NreIOTHV1JVhzYK5eSbV85FVus14/jqIl00Kd/QfnKhpfgixRnbMOZ7AeeqhcBVAM2nPoRKHX0fPkayAJrvSPuMWMMDPP0uiQxodKq1MZpjqIu+Onb8q84fx3QIDMPNlZCzioXKNf3yb0gYEKrGrsyejOyVHpNCkAg/UWeVTnmdYxIaBeYr3bY2k/PfO1A9o/HY9Hf+az+wUyefgZ86rjwWHw6iiwvhPTTOE90GHSMfcqLXjr8pHJ2P8evA/WMhKsMDag20eA0VeqSOrXG4lEkGgaPCwNj8H+WgDgzaNPjRwJDzy2/kHgLzcmP/VgGIHqvOaZ9hy8554MG14dZr5OaYBCt8LsD3IVjDAxD/OugY6jWgwKXOYytuah0lfk44HU0JCG6//XYDh6CxKVybvs/XVAUDEJ91i9o2NO4j3rFVXbhQA+0k67gOQmMhI8NqMJB1bdnSEsCooNHgHCW/eZ3XIMIJHJJNSK9fp9MiYk/Sn/7pfzXbIpE7MqAAACAASURBVFxLGdz4t7XVOs7pTuOF8KmeXifQhj6Onm77esy40cHnWCuq1+EOuprotGOY1Q5q3OB3/f02eIrCcyzFfce8AQvjs8Q5hAN4DsbinqWZe9FrANfvk8WIVo/xHZFq1xTen+ExIWiRzoVgQz+cPA3gzb3jtstrcKmgk/ogNG6nV6GICED8yvzwAGQo3A80ws6P7o4aKWn91qHtSMqC05suBd3Z0gZ4TyxgfSOhz/GrzRVS39qDGCkNY2mfc31YiyKcUC0DD3ueIClwQRJ7acIRQNAi8Yy/f3mEVNZWoBcDBAlir1Og2wZp2UkZWFu8xvpO+7sxaQXSHW7XvBgHXYpOCUh2pl3Dmjo6Mc8t9O38ecCKThwzr2lJ6TZoqq7phCbQWKxtnfKbZy0Zz+jCfCS47DOmG8xfgh4eEhisXD7WNJvvBf2sWh9YpCKdhscgHPCICAfjAiFMwJ1HbLzrG4KYYCBgk4j/5+tflXlzc8GeNQFaJm3S3dYgP3tuP5KQPfLoxwCVAtFMnGPIRCiPf9s9xkB3hUEIDTEe/+sOxe4jrBPj4YKRru0nkES0Y9+G36Rkj5TXDjWj6b9NCrIT5KG1+VivHcMZ7i8yuFkLA2SrGb0gbfLafkCxsYnJueFyzwx7PycC7tgAkWHzmmgCkvCgb+TV/U1IMFyU0aAiXlhkt1sD2ONRQBx7L06Sjr5GnEainOnYJBfrq4IikrEQgBxA1eWmKZ8DychZk5Dyk7TuoD60fz4yAQgdNCrjvvLKK8GHw5VcVTpEpKjdvGV78IF4Jb9/P797uQBkNLQ9JqD8vxHnYB/elw9AJiHYSsTN8dKLLw4JQMZPmIhehDGgw02Do9cGatyfvWkAQqfsnrV3SCsyiMyi7dy1zUT4bxaAMEuyYuVyVAW2QsjKsjIVjM4z0AWScqx76Q03nJcPQD77uU/It/79p0FGoPcyAJkypRBBSBSykA0m+KC9VQDC4Gv0aJRzp45BkICHENYVLowxWHAHgKelOCFV07k94varq+sw9w6abatTdKkAhA7vJx9eLU88+aqZp5lwSBbML8a2Yg1TViQw233IVF242AS1e4tvp10PQK7tAIT0p+zJIr007XoAMrQC8rsQgLS0NOMZhqZmVJ4rK2zPwvUA5HcrAOE1y2rLhkB2AHSxqZKMYOuVvTXvKACZMuaoTMovQsUhSirrjpo16/0KQOzTP0HqLkbI0dKTsmDxHMR4UbLh1d0mAElF8LxgXj4C9QY5cRIUy6BKVrvaAOTxn/5Qqs6fkAfvX4RANMIEIOwH+cZ/vC4rlyL5uXDiuxqAnEeVYt2JMGnt7Je1N+TL9PGpgrDgTQMQnmNPX5j88nXQZbcNyudvsLCrSwUgfP/pTRfk4Kl206s6rzhFphcOegFIsdR270bAngZdEDCvlv30twKQ/PTpUpCywDBwkgHPX9uDA/4hfPGRCUDIxnT4yLGrhk6xZ+I8GK/OnLGl82vVLtf3kYJM+6KSubJtxx6jL6E26ISnmG0b6LHODR+AaxE0ZCIQ+MXPfy5/8z/+uwkCSKtLZzkSglKZWZkmq/iNf/omYCy25EgnINw1JQabRR31HD9fBBYtahNQUPDQwX3ywAMfM7+jKnYc+lJikGVesnSJacTuRZCyZ/d+4E0L8dADPWNDo6kAFE2aCAjdbgQ/rdifPQsGNFpZoBNPGt4HHrxVHnvs2WBTIrOE3S4LSD0GGrPt2oROZ12z0rEof588YSn1EpH5Mt9F1kMzkqxqqNYEm827uvoAy6lEYBsWLJ9qhcTAy9z4MJDQKoNtig2H8OM40yjd2Gg1CRiYUJU4DrCF48dt9o2quWxY1TEeTl/rU8HyO7//e2tBD70L2et+UEUXmYzmCy/anicej89yFRNlB5HnP4T9yikOKy0yMapaAeH3/Wy4QoHs1TBHOSTj2O8yzsP3Hcxy4piGb9PPcA7pW3GVEJvFtAEot6PbslojNmvL9xTuke+42Ts62wwtNI2YW6U/5LVtQyaT5usEaGWFgbSf7fd7DnTfmjkmjEZJFYZXdXQu+BUQzeTyGujn3J/OUx5PsOEePP1x6CNgttDC/0JjzlccF61a+BUQhVLxt8nJriEV11RpVvkb3Z+eBxdBPU9uS8+Tx+I7/HoEmlm28LBQOdS/N/3+Iz1evyFdf+f3cmhT/fAKkd8DpdeM7wWbzF2TMueu37Csx85x0AqIqm0zA+mrnFNLhsbrUlhYaF7zNwqVygJDGW316tXyw+98z7y+5567Qe/+unndAk0cwqFoEag2kf0qBpnz06ds8M95EoRdovqhFcAUJHiUyCATMC7ahQsVwSoVj0fHLQ00tJ0KhXJVWlJ/KrFGY2M95o99RoNl1YgI0kaOzITIoIXQaCVzUrHVL6Gdr4GKuVMT74LWAqur5rsuyxyGfSjlM3tb/B51TZK04rmpFc5uzDGaMmvxdRKatAfCQ5TnWkVUilyOT5CCGxlvn7JZj9NAPt0/hlTp3BTk78McnSyV0vW1/906GWO2EBcWQkeEw1nsjh4hLagCRbWck/iMZDRTIzsfniFREKsI64yVhCQ0o+9tMvTlYaCzVRtwsLvgG6D0DXNQMr4X4RjF0L0U/Mr0iYdk7qTFcqJ6P9ZZWzlvAi3xqDRLzZyaEIIDJ6DRf2yW7aMQFxNwzPPybGN+RVUI5tbZEZCqSlt9IKSqHcktWkuDXV8SkvOgqTLR0O6fPdsGml3A9EDj3o71sXBMDtb9CtD3OtQBkmNRsXaHfSBqwUplt8umcFLU8v0AAN3htmoTGWchet2o6Og5R4TXyaYNL0rp8WPy6KdmoRpkz6vsWJl88zsb5At/cIMUYL+0KOjT9IfZeROGBvQIbJs2yH25/CPoHMx7yNBIX7mtXnbCP4gGUcvR2j554WSvJMVFyL2zE2VkgV37+0CgkJjm+o9YKXSJHXTJy0C7hbn2oKLS09gr//hik3xyfrTkp4FcBaQs/Vivzeeoxo10quftWPPqUcl4dsMFOXqmDfeWvWfD43ZIoGsmqma1crJjsxQn3yW9ICPYU2Z7WglRjoy151+ccSvOL04aAMV67jmL3Piw20ciAHmnmh/jkHkfXZAPfYUt1+x8eDPYFRflG1G9OXXmHPoObOaNxuBDH8J0jnUhZEvHtMnFMm36dKNGPn3GTDR/tyNwaZH6ulq8Dzz66TOmufz7P/jJECy2Oj9KCEIHn1UMWgwcTfaPjEDwwkWDIoH8S6pfloFZ/gzgAcdFiIvq0aPH5djRE0YBup/lV9i0aZPweRyyNaeDi5EPW6HjyirA5/7ok2CC2hoMMNjsSR0GmsJxWKUgnEyN9LW0CIoxOYtypfRWBAzs56CxKZ7O4vx5E/FgDcAhsZSSdG51sW13DzEejzrE/I7v5OvYL1w41cBrSkvLg/AH3+Hl7/rB1ELjtfTx9nyPQQIdJ1o0YBPsFeG58HrGA3L0yqu7cLyhno0+cqs7U2eLDpXCo+wY2e8Uew7J4cMWUx4dHT/EwfT7D/g5/x3CQ4fgD2Tn0vnhO5g+FMt3QPUY/R4XLpI0OrIDLrj1P+e4aaBJp7PbQfOUqau5uVEe+fQnzTZefGG9UY9XG86Ow33oWBucuSvpcx/q3Pu9Gj4ES8+T81+vOZ0ndZoVBsVtatBBBh8/IOL8JGzOMkUNIlgtMsEDt0OhydIjZwyMzo5H8DSC97Qejx9c+gEIr3lXp+298kUi9Rh5bApd8jVBeD5BjQ63Yx6TXjuOlb7mtblUAKLXnL/ToMQPHvi5z6Rm51VoLvlBKd/3AxAdCb0G//zP/yzf+54NDphh9I9Tr6/CfCyE0w5mL5wDvc48Zz1msulpAEJoKG06npWTx1k4ViyqoZ//wu+b1//9b/4a/V6zzf1wFs/eV9a9LOPGToBDaO9X9nrUNNjXhF3pPuLjPcfbQXc60DvBtYxWV1cXDHLZq6LPGIVglZTMB4TMCs1FxSBh4ijIw+C4xcRaJ46JGoWVqjZIJBjdJhfbfRw8tN/QrtPSIFqp1yNKxQ7NJ/bzRAjr9QGGRUtOThrSYxmJhIpvnGs6xn0QzNNzBndW8GvKSmXmhIOx8nr6/VL6Zf5er6lCsPhvj5RKAupg8og1c+U2UJ46L9in0ne+UgJxFkq0NLMQlY5+KesCvKY/RUb0VMnckRAphMDhicbzkgSIUyz6JZ7dCWp6rE9RTvOipzdEnz6I7LsxE51ZSJThCHTP84hIMEl6QcjNi2xP2EVQvKqFR9kezEwosSfGht7PQFKRNmWcDRpTkDhLSrFwv35pQcBqE43hA9GgjLWBAOdtE0TxaC1gsqTl5Y+UvALAoTBgI7ILQMvfamjv+d1NW84haA6xffVhWyjP2END4BCmMgbQNkEHT/CYwyJcMNJvnXXsWaLjHUSts1mKJifieTZdvvmNfwCs2o0XWK42bz4q617cJ3/zF/eYtauPfat22KQf4oRh4Q7SNhgK6HCl7RfQDI6FzrzsOFctz2w4L8fq+mX5uFhZNdMGBH0uiG6NAaMWEoa0RGjHBEACQEtISgz21nXTJ8Gc+97LzZKC7z5SgiQtrmdEjoXPNgKq3Z9mkzkpCMTcqMh//9YbmLPxkgLUAUBq+JTPkx4527wJGmbdkpd0ozR1npea9iOAbpZJrBuX+IQoWTb2C/B7jhoG0I+CNsiHPgDRxvMXASW6Ws2PNatXIOu+/aob1+3d8d7amwUgc2fPMDvfs886kGpvFoAU5hdI4dgxMhLQtaamRlQ8Rkh1VaUUT50Gp6fD4KhZyVj38qtXFIAozrweN/xnPvOwOZRf/epXRt+DpiwQMxD0sNGSRrVZDUBuvXU5mK2qgX8+f9kAhIHCpx+9Hwqjm9+zAGTa1FFY1LsApWgPVTWuMgBh78fs2eMBs6rHomEzV1cagLDPk1AwLsas0NB5rKyshRNhezy00sOF+XoA8rsRgLC/iM3np06Vm0CoqGisHNh/ygSjM2aORzW3HveCzWxeD0Cs8+PTv15LAUgHsqm79+yXI4cOyaSJk68HIBq4fsABSDjgRjm5a9C8jcoW+uCaa8olEIvgD0HGuMRMyURzeRpgR00gI+lHg3o6gpOzLRclj8K06HNsbehAkqMXVRBksSNs9eGdBCAjsn8hC4pWoVqG/qQ6W415vwIQ7islbRT6DC9iHQkgMYiqPBzp114/imDcOv7vZgBSXDxFPvuHn4Y4oRMgRABC+8631uG/YfJfPrPyqgKQc1Wt8vgzxwyBzOdLkiQN+irhjkzgagKQiro++cmGVvmHO9CU/zYCkFd3HZLn32iS+cUBqWjMw7OZCTmgKLpbpKp9gwxEJMj4hJXS1dcsGw//ZEgAUpi2WKJ7ck3P6UehIf1DH4CUlJSYSP5qG89L0LTdjEzk1WqGmDvqfbBLBiDsM0DlxvZ97AxmcONcRooZVgrj0aymhz1Q24sQY7KiD9x7n/zkJz8yr1fevMZksLu6ug1s6OWXXzHZ2yhPB0GzxMHMOrIsEY4f3HcO4sFmpVnLdmT2UqE7QtNMZHJySpDznaibQZfOWrv2NlQ2Nttj9li3NJNJSAAzSJ/4xFpQ2h4N8urv2LEjeBW06uErcFPdONGxZrAJ3SW7g7+JYdbfJejmzpmAikMrqkO1QYphfvFibY3XDG2zPdXVVcjkhHQiNPumWWHdAfs9FpZMkX37T2O+WnhFuBs3C0eymTQGGNpEz4pFcfFo9JKMRCa7C8HGGUOpqxlFznttTtf9xALyoGPMh5xmDn1GKsJ1FHqljdDMxig8JBYLtJoPY/DZvvS1f80JxdJqAPc7nEmI181nfvIhT37G3MxRZJX02CNd86/OY20y5vmlIMtLU6Y0whTYC0ajSjWD6UudC9/z1dY5r/VceC8oxIpjGYSIeEw8OsYc12C218v2+9Cuhx+2gTjFqDTrxWvMase8eVMhSnnABJVz5xbLls2HTDI1Ny9LcqAbs2PHUcP05cPghrNZ+VU3MoOFYF5o8H2LCogep3+9/IqT7svPQgcH1L14qwrIpeYg54GSF/hkA35lxX+t++R3Ff6j14v3uTaLswKiz41m9GQkJdpst55nJJiYfL0f3YZpakZFhMaqiM5HvfYBaBWMdlpChC6R6Y7GRMKqVaukDsx6NWgG7gU0p7mpFa9to28mSDX0GnBbF5osG5G/j2iXteWzV+99jo+eU1nZmaDORzoqZjRqfBASSps4cVywElheUYbXoeb0OEBcaL3B6h40lZwOCN/XCiI1K0hBbyzgqmboV4uOsfARVmDIPEjrdNvna3PM7n0yUNH4PFfYDf/tw/L6UNmjafUuEvtQ4/jodwfd89AcDtcHxSI6HBjfC1ZFqJPk1LIjw+MkJ6lIapohwJcRi/x0rIyKnSF1YI2KxgJICHFqf4Q04hwrB3okH1CiI4AaVbdBz8fBP0cP2Ibu1fnjpQPn149nwIVaEIQcRsYelZDIKM4VZdNyVQE2hLsqvhBG5OBKbORnFYTGe3gwKhH6IGGyal4b+iZbpam3CWN8yo5Jcqp0d9hAIDG8GT0Ndj7OdlWxOUXz0FNhKyC1ta1SMNHOhV07jgAAZq8Nak+4prbSj/5pYx297ej1yDdr3uFSaNxA8yUnZ0C2bxtAH0ifQSDs228TY+ZIUX0wFo5r1We3FY5ALcztIwzaH6EKiF0HWQEIc43eERE9cOSbDDHMZz97p/zZFz6NuZUoyam2wb0daIB/+PrzsmblDLkB5CvdDjIWEduK6+zIZsKTMA3t+WujfwyekT/7+RE5drpZxuUlyINT7XwN6+qUSAclBO2YeS+QFgcIlavSQC8tkqqS3BbYvZJy7Bh2Aj4Z4+bsV396XqaMipL7x0fgPNz5Z+fIkd1WI61gfL70uDnYCGbFTXsBuaqoh9aKnc81tZnSAHbOLimVc8010tXeI5PTbjEq6dtP/Nx8J8bBJ0tGf0LOnao2TJS+3+IG8kP150MdgND5Wrhw0RCxvSu5ehQqmz6tGArRlqXoWrTLVj5wsJfr+4h3QQcXB0KezE3Khx8eL3Q8lyxeAgXvSlDupQFTmmeUueNxA584ARq54ycAC0nHQyoGjhHwjXi4K0yhDwFBp+ltAKsMGFtodJzVcTVvOLo7Op8q4EYHBf13xhT6EwawcgygDOYn+A2/P33aVMPqtGPHgSGXgoxbwbI6zoMQgLvuWo0A5IiUn7OsWzQKctE08OC+9NgfeeQR+fWvLO6SbDUpKRbbrUxUPJ74eHB2zxojZ8oawCxiYVe2UhHC8erizmZyNcJ+aEZor9c+QA1Uy42FOmjp6UlgxoLgnKHkDQOO1FIREk4VciJDjntaWpLcftsiVOf245hqzHc5DurEm76ePltmV6fMvxb8rmaJeTxB2lMP0qABCBdzOm96zlFR1sEyUAcHafCd4CCcjyw3LttpnDjXn8H96v50Hz4dpt+cq+fFv+poRHlBBzORfkCn2yUTUAqoHmk6r3ieSunMahz7itR8+ll9zw+g/H1ovwSDNX1fgw6frYm/1+oTA8Kh4okWkqfBH/sICBWkcazZR7R8+QJUQAiDaJYZMyaBSWcQQeZF9DaNND1CzRDZYgByqQpI8MTe5IUPR/F7OIb/5J0EIJfavV5HP4D1v2f6SByszP+O31ui3/d7TjhvdK7rdeH9Huz1wvXWc2bSQaGLOmcI09R5zmuj1ysVePEQXDUyeN+kORx5S2MDnp355pBOnzkWJO4YgWdlF6g/p82cITtQRaeR+ljhg8wsz5g+M3jNSZlLa2xCIsHBPxPw3KExoFaYJOedBiOcd01gr6JlZlqMOxmnUvF8oBEympJqX5edPQ3H0z5XyZLFz+xr6yiTHVahVlOKi9AnZavmZEJMQf8fLSiAGRZiLiQsKRpQLxpfB5MDSHZ1QJTWbtyeWxwqCv2Ddn/RToSTry8VxEYBk6/XgPdnQCGT6KfQ62FyU34DittXMNmD46EVZiwE3W0aoMek3e2VA602KZUSlSlZ8dmSEJEJ1fMYSUOgEI2NVuK5ngJGpwqM5nEI/9U3uwk5YJ99t6SVyhg+Y/Fc6+BzoL1TXjsSK41I0IVHhET8+N0e9IxIb6hHRBDwmLEEpCh43wEF4IgGJTEmXO5ckiIHzwDOk2i/GxEXgk93NvVIYrR12KOdKObcKRMlJcKuW/lZWLcdTf2FuhOSnGDfD+sP9Wa1d9g1LAnaFU1g17pYl4I1bhC9mDZ4amjqk80be2T+gsmgalfiF0CZlOEMrF1BC4A9LcpWgPp7OL8U5usYqiQLvU92/Lq76gHdsuvS3/7NwyBiKYY0QIkkxrv+WkCgT5yqk29/71X5sz+9T7JHWqjZIAKecIhD0sIjwFwVbt9vBataC/r3nv7FSaPJcd8d4yQH9L9hLrlCmNygE9yMwhprLAN/AVc22wV0rMfBx8KbkfhA8G53Ao/I9Va9uKNFDp5sky+VhEmTW9ujMa2iIu36MoBjTki092kz6P1pf/fjQzJ6ZIdkpWKdRbDX5ebhG+h/bUXlLwqChOPjb5aqhlI5WbMNgY3d7eiRM2RseolcBKvWJhDxfJgb0j/UAcgtt9xitCquRrODjgOhVzt27sbibx3Ia9EuF4CYvg8IBp5C03y54ZMPgcQvF4BMnToZfQ3zsUiVoSE1Aw2I8WBsqYS2xRRDo7thg22snDlzponMuXi/XwFINmj05qF/hNWPYRBeBAkRpml7zZplWHSto1CJprszZ6pxE4doA99JAEKK3RkzCxGcXACPfveQfoB3KwDh2I4ckYpelTzANRjo2SDucgEIg5WsrFR57jdbhogSXg9A7JP8dz0AoTNNFjPOvfz8bMxx6JogI0fo36mTlYbVzFYjrgcgfl/HtRaAxEKwlcmAE+hnM87K9QDkfQ9AxmQskpjIJKlDU3dr824pHHkHvMdEOdG6C60D3ZIcmyBj4uYiuZ8g9SDmqIhFg3XroBQPRskb6AOpac/8rQCkOGa3xCHrPhtr5SmgCfprwiU/tUu2ngpDD0eoz47X/EoDkGgEWElw2JfPAdEE+jPP1FXKYEyoQf7dDEAG4AhX1cZLZjpo0lOgRdNms/YMQF56oUVKFk5BEvcIEol0/t/dAOQf/v5hyc4tlGlTxsvs6a6XA858Z1dAtu88Ja9tPi7/7c9sP8jlApAXf3MI8PKLeFbGy6MPWq2m/qradzUAiYiOkb/6t1Py6Vm4LlA9p71VALK3rE6eXl8ui6eh4oOYZngA8v/Yew8ou47rSvS81znnjG6kRs45AwRBgiSYKUqkSAVby5Ls8Z+RZFv+YwXb4yVZ/mN/+9szY4+DNDJFZVEixQSSIAmQABEIEDl2IzbQOefcf++qOu9VP3YjkYQAGLUWidcv3FC3bt3a5+yzN7eRMlgEsLFKjlzYIhWNVuUyCJbCyvGfk3ZkTOqr2kElt15mN2O7aQHIBy08nzVruinAO3TYFoBdj200xSvmuGciehUP+odf9zHgos96LikouFJ1HNKEHnjgPtm7b69RjCFNY9rUaVjAV8i8eYuMMtN3v/sDQz1ZuXIF6CuWBmXVkWxUhREqNbBLSg473IZoHChTC9MxwlkLv1CVRkTaevpctANUpOXLlplo8b59h7DockZJqp6EeesJUK648P7Rj54NKcWYichRC1iYrseh0VDSBjTq/alPfUZeeOEFs+u21nBkjwZ0yaBTzJw5ztSdkHdPcDcETW+7fcr52dftHVTmspNojFMD8+kF9BzpdSZF/M4wnwv+DT4y25TJxQCAqXIa0ods1QBRGu1ktLzVRRSf+ORdkOwD1xVROs3k7N9vJzFzDFFhEyl9zyptWdoEz8Mv4NfryCyJLuKsWpc1zlN/Df6t13FwMEyFCmcQwqpkBAF6nuwbzYD4UWs9Nv94/GJ7v8DZj5wzG8DGDIi2mRApoOEbGymGeh4qi8zz1df8TKkejEjrtdOskF+Ezu3pveIXQLOYXM9bC5JtgXxYNEA/57XTPlSxAp8eZSK8bvzwOLXfCK553jS0SwXtjkXQPAYCU5qFfpA2UgbCzzL4r0fLVlzN/odT98LqPsP2HZEBYb/699NI1CyOG73mnJvMfYB+DWX3MF712lCphv4dbJrRYjbBzwrp/cEsnV4z3hMUVGDT796+ZiUk3l8x7yWlRGO+mO7GYBsCCTnC+zLgKDhRoHBQZpuNCnpz58wzr9/dvUumzyg1r9vg0VFQXGJeqy+J9cax+yVNlIXvbGfOnIY5rq2Xy4N3Els/6EMpTu0siEhuwCkNcc5TXyd+p98pWiViTLExs61zVENjOHiTi77SQvccZMbZOnqaQyaCvX2dEBCyFywG21DzwDjUt+kcEuMix4NUpXLPDP96RuP66rjw6XVR3v3tWDMmy+K3IVWYctvVv6OhsEUVwQk5K6W9r0Ga2rZKn1MlLMm/B4wc+FFhjmruqJG6rnKZlrtWWnEa3djeXkTxm3ssdakN16m5xS5uQw1R9RlJB2QqisHT4AFS2dIgCcicBLoGZCdctlshUDI4YOfPqKgOaa23z4lAv81SmdeggPkBLDVljEIGhC02+S0pzCiQkrx8+E+0SkcwDEL6220f5GRYOt/korHSCWoPW35qnoxFho+toQNqdv32HktKALUZRnhm2xhKzR2JUNpKkdKSFkmMH0BdwqC0MluDtnt3FZ47KfCOmSf//t1t0gtVxT5TSO+e7aS5xVgDzKF+vD/ont2gRwUG7XfiYix1q7sPJrTwVWHrR1Y+GHQ0wEC7PPX9r8sZ1D/+1pN3Yc0Si//OQQLXfFW+99S7YFNkyuOfuA0U6ATkotSItQXb6Jb//U/7paOtTx68f5IUZINGhx41rQPsjiZnhtiBLLejz/VDgcqcexIkDzJtpiMKxd+DuBfYzDOqzZ5/HLJ+bZ02G5SBef4ffoK+x1j89BpL7RpAzWeWJc5xdwAAIABJREFUOqjDE6UfIIUt3mUCz+AeffldBmmRfcuFh1O/BaWVEK4oh6+QOUxQ/aK7smRs+hLZf+4laemsQh8PQnGrRGYUPoiasSMmI3uzFqTflABEC8+v1vGcXNdVUI3a+MrrwxZodmRfR81ReMyN4xxQeaMVgjo2B9Sx197YGq77wM1BKVk2TeP3QDZOVUw48d+5fh2KqiuQ9TgvD9y3Dun5HDwI6V5Kc6MhgJM9eEAlApgJZOJeMtvi4jtct5EaAiDxqPFg44NE6zfCbsxcwIaVa/idsAGXU2vC5KItBvzSO+64DTdhGQrh60LfjXamXRvuXWPUgDa9tjXEG+dv/cUd6RbaKEtpbn63uOZr1oXEwY1WW7uJ9mDCRvR53rxJmHwDIfdivq8qOIFguB6C9KrIegBy97kIZ/PdtulIrAshX4kHPWG+uwou5XSHP3zkrFkcqUKXnlMSAOPDD6+V5369DQucrBBthL9V2pUBSmGdVrNdLmJ8Ay/dt+9S7is+hWVB00KLLS6k9VyCiFbpIsKnKPlO6VRY07EQAqB4S/tQKUg8Xj0/XymHgEFBng+Y9KFC1SEdgxxLs2ZZ11sKGijFRkEnf69gzdYz2QePv7j1F8FhelnYJNB3Bed2I6lL7Es9Tju27TX1aWdhpaWwupIBIJ6yl4I00mfmzJlsgIdVzeo1fiDR2O7Ro6exQA1LboYG8IfwIpLu5F/fi9G1rmTXHJ8jUay4fZVv1u2xH/2aFL8uKFTD4cnwhqTAPZlmGi/qeXA+UrCioNXWW1lqCbepFDxeUwWmHIs6dqdPm2y+W3H+NOgY9j4fAL1C6zPuuOMugI99svXtrdivWxwhgFJQYOmgDTWNITBD7SKVzi0rOyZTZsw03/HBqoJnntusWZa6VVFxTqqqrRiB1m9QxWjDvXeb97ZteyvkeN7a2gTajwPuvC1dLYJKHbMmUGtvWEvVgu+zZedAgSnFLthUurcP8rSxigjwPu9DNlKitOaCfRzjjEj7Hc3LjOsw5hxG0YxSAOGZU5qNosUAPIZoVyHhXVJzPNlnX/4Z3ylMnye5aaVG1amtu0Iqm7cDGzkzO9xDaYlURgxgfpmK42CArF3KanZhAT8FdK10qQS96QKu54n2cB1fV8CCy/gAZLM77Up58eAemZqWiaJp0IkHgsh4dEkbns+13QA9oPHUVvbB5dueR90F9GO/VWUaGALI67PPkOiosOGgG0o4X5CDUnZKJgIPK2csxPWNksMV1XCxqIYYlf1dTMAuylMTa1D7YOs+4iRFMpPs3BbdB1lcV1/A+b+txT7bevpRO9gTlFmTgsh2hOldPYMW5FZAyvd8RUDGT5gsm988JZUXmrC4BrCAOSFbW9de1PfYMdHVwUIcZy4ZlQuam90Gnw9s8fGNGBdO8r0DMEFliIdAg45pkxW3LZAnPrleJqCecT4ENqKjLdCqruuUv/n7LfLkY6tABUOGysWa9h84Jj//2U5QxFPlofsmYK0SLxxfSchkmXPmvOICiX24Fv21do6MTbcgoQn1X0EHmLOKs62sLxpNAaN7nSw0AKZTQ8axB+Us6nz+dWOdfOf3rUpc43n4vziVs3hkaKrqLeApGT/O/FtRUyUtAG1//6MyefA2gM4UO6+cglHpIdRtsV1ow/XHeMlHHVJe8hzZW/ETqW3GtUBd0PJxnzXy2mTK3awF6TclAJk/f765uEeOWnR+pe1G8fzQGgKenwIQLso3gDq2xah2hf0+Ei4DgGzYcDdces8bChYBSGIiF1dRZvFHqu67u/dIZkYWgEynvPC8TQteKwCy/s7bZfOWtxE9CYMVnuvDj6yHh0azvPqKlUjWhydff1AAouCjvOw8AArNmM6EhtJHDUC4SF6yeAroc3SjtjQsPSeCjwcfXIPjqYK3zZlbAOQmBiDMfsybPxVACnVHF2qNGk0QCy7WGBUU5iA4kIFi0XDW60rnusjvEzCrT4hPq2c0Xb1t+JsQkzySe4/P+rGwo6x0ZGvFfKRiCvrZzQ5AVq1aI5s3b4HvR9ktAHINAUhKfKEUZDKzhNoURM5rWvYhE2ALhn0AouOwBcXp5vmBiPTgoM16JMVlSV/2fMmJipOTXUNyFuC/EQGCkQDItO534IzdJ8UI2qVBpONCVbNkosYgBu7xlQj8vXu48gMBEB5PQmyeLJ05UXJR4xgT0y/n61rldDXMAa8CgNS25EpyAorNM3vxTEf/1I8MQPbvrZfiknHotFx5/dUDHxkASQG4/eOvf07mzBgH48MpIQDS0g5n+tY4+c7f/BKSvV+WBEjbPv/8TmRnTsiyFSXw35kkXe7Z+FEDEF6D/+cXlTJzYrI8sDr/sgAIC9N3HmyQg+VNsnK1BTYjARC+Pyn1PhN02V7+tAEgaQmFsrD4UXlnK2iCzoftg87v19vvbzoAwojWHXfcYRBjlCviu5JOZyEhHbevZ88PH3hEntuSpfORKm5FSt6CLzVdcn9EfN0LQ2GipkcHF77jx48HHWgQkxxN3QZgynfY3ADH8RCdOXO2UcWgR4edzMNFbYzq9iKFyxYyjEI4TCkofF8zHfzcj3xSapfNjwBrmGxiaRG08yeA9oVCLVTp+QXITzx5PyLATcY46dDBMhOZ16JmRg+Ga74PT9uTwlBRYQurTV+5VH8rUtTJUKVatGgG+LD0XOhDPcnJUBSelAiN2vN1dKwrbMM29H3S27QpWKE/BVUvtPmRf31PqVbMflAlhEaC+/efCvkk0YDx0Y+tA/WtRt7ZbgtEo5H+HxqwGSPSJHyfED/ay88ZTfWvh0ZUee00i8AMWVihzIJYZmH0PHgN/Yizemn4xeaaAeF7Sivg9dYoMrepCjuakfALzxnp14xZNgQN6HvApqCS0Vnfo0LPk/RBLd7nOajggGZyuH89Xma9lN7Cfeux6TXg2NFzijw29fEwhf6ObqVjjceqUWtuU6+zUZpzY8z3SdFr79NRwuMhTlavWShvbdltMh+aFWE9CIvSeftt2zZclCE0wNyLzExLh8jMCtMis9zrGEQWUuHxoI2ZFQKFyEZA0esWkP49788g+hvSD1O1kNPbEIGNUhP5dmtLe8jZPZTFwQk1wkCMranZ/utnW3wfiLDQQZia5dPffIpWyCcESjw+ZTR83va+5LjVeclXQTPH2+qiqLiHNHOSi8wA29lzJ42/BrdNf4N3391p3s/KIHVRzf5sb9FYULMhVZU1YcNJFspCkYetC2M3dA+CC86WAeqTHhsDP6pw1wcFrnPnbcSYPi9szLp++Q/+i3l96lQ5vIAsPYzqU5rJaGysC9G0WkH5YouJhQ+KizKTolY0xmZq6Aelv+uCyg9bNw3c3PEmwMtARQO6oU6kczCPNyQy4XlxmA3weABlR6L26bUjLSvSc8YcJzLFIZqWlwFhD1PpanzeamnpuiB1reWSEp8Lytt5LO46oTJFPwm771hXTE0VpQGnshgffpyBCpOKTEIMMhMJUps5C1FqMALw27OuoPlkTwkoV5amltB/Xoo6bK3omnGzkW1BwABGf4lDoMRBaSwuIVoqAEqSExJl+75maXf3UncrAgoDltLGFuizWaQAiuS1YdY0L+MLEYzqtECpJKtA5s5A0TqOl4v0Poi9XIBsb3qKpeJNL0KWJmDZBBmJMEmEJC3bAArum5qy8HzvkKw0S4MqKiiRVkjts7V1NeMZ7MRfYLpYUQHvIqwD0rLGyttvvgXzvrEyecoYsy6ohhDL21vfNb9LSSlEYNKOi2CA5poWxEWhvsTsd7AC2RJ77F0dNK2050TWQX+vndtnzU7HfZUmn//MGnnkoTvMe92d+/F8zZDnNx6RytpB+e3P3Sv/63+9ILevm4raFOvhFYC2FNtgDyjFrl+pjKjE3N5zEGihugKPw2W8E1Lj0G/2nJn1i0uzmZN+KHKS7cEW3dIbUocbwHqI7Ve72uXEhX75w8dyJCU9U+pwb7GlQKAhFsqd5jhcYXoPzDsv1FuPn3965qyUjglIaXGsnGqulhp3T58ETbS6zZ7/UG9AZmQ/InWdp+VIhRU+WjX5t+Qs1Db5DNm0adMwGrT5wg3ebjoAsnr1asPrJf0iPiGc0ryc68R0+7rbV8ue9/Zd14XnowEQuoaPHVskm6CcoO1KAMgnP/kY5Pbek5XLV2BRO2RS0uSsnzppbzICkOXLVkKq7whqQ+xNcy0AyNSp45BqLZStW3e+D4CMG1ckuXD0nTxpvLz00mYoRtR/YABCzjDBx/FjZ1APYznVvwkAwgczC5DnzpkgJ8qqjfkcFzOf/tQG2b5jP9SRLI/0FgCBe60DATcbAOH1vevuFciAtQP0nwSwiTES2MUwDxsAQNoDqekgFlKJyJRw0R+Nxb+CC5oYsunivsEt7PmeLvIJOHwpYn+eHI2C5QPcD1IXwqgnMy5sesxcUY12/E2Qr+V1Jt2yA7SKTkhPmznIqw35TQOQ4uIxCOCMM8dFp/oLEMM4D6oGm/bVLQASHmUfFQCZmH+7KXQ/UfWK6XdUtthrcBUAhL/bCwCSmlgi07FiSgHNqhygb3vXmBEByLqJ8wF+muRk/R4YAGZLSSKc6uMpvzwk6clJoG4ly7GKJimvbJGrBSBRA2lSOLYFtQU5kohAazyCVf1QfrpQ/6I5z5EASC8qoTv7CxGUbIYCU5jWeikAwu3FJRdA4IXzCWm98AhpbINaVjTmpFNwSj/+oQCQocEqAIvlct+GxfLF377X3kMOgPD1t/92K3AE578U+er/vQHvuHqQawhAujDn/vUvWuTT69Nl+uT8ywYg5ZWd8uzrF+T+1clyHvVGowGQ7IQpUpg6X9458ZR097dLdlqhTEq710jGM+DAf2+mdlMBEEbuCwsLASCGG+5d7gWbOnWSUX7a896HR2m43H1f9ve8ug//N6RqrF69FOpUe0J0HaOP7vTS+WBW7m84wmflbdkmTZoAys8SRDHaJT4WkqsobCwZC+Ozfbul0hX1zpm9QMaNG2d49a++9rr5Hb0qup1U3SCOTSO/CpKsn4WtAWBUQvftc/n5vi52Il1q+bt582bi5ssGlcHKWGoUWTMW992/xizCf/nMq6bGQWs8+F0trtRaF763cuVKs53Dhw+GjkedhallP2+eBR+VleFItp8hoFSxRuS5GNPFby/04ycgU8NWX28Bmt/a2puG1SoovzxcsBxWKhs/fiJc5507a2I0FjX5GJflOF6R5cvnYAGaC6pcpezadQTGgpF0F8dnxWLNjwLzWBix9+VmtQ4mkl+v0Ve9nvz80gXP4VqPcBHpQOjaMiqrx8NxEeVqQ3R8MPOimQrul5kPNv6mEhkftvgEu2BlNkapljw2OseyMeOg22DUKMW5BeuimRkf9cFgFFu/6ztga/+YOgQnYkBgo+fEvtH+4e99B3Q9Xu03ek74BbchDntIutjjr+PHIy3o05ChyMqmOlqxuf4cL12QkyXwyMhINVkEZi2YpeBrBReNWCRcfgsf5+X/ZuTjvdjv/eJi/V5k4THf5/eUTkkQzkZAxQwKgQv/4+vGxhbjS8SxSYASCUz0egzRe8H1b3g+shkLHTe6Xz0u+z17L/F7Om4Y0dds2YTxVnq3rPy45OSmyoIFC0zBqBaIm6wfxAP27TsIIGjv5yLUf/TT+Q6NNRbz5lmj2JbWRggo2KBCF4pa9d5ctWqVeY/Kg1z8sXGe4Vxs9l12Asp8tq6t2EkBV1ahuF5rHSDJm4iiWzZSPDQTRiofpdfZ6p0bOzNrKsPbBlGNzEwLYvl8iXWeIQOuYHcIEfb+fpt5pZuzSowPog5Rs4j8jIXofhup5sd8jsBP5PzPsR7jaqj4FR/8+sXpoeyr2xH3Ma34fjlZjUVrXyM8PGzEvZ+BCucF0e88HoIOBPNzdI9ku+xDEPdST7zNALUDzDQk2tqPYMoYmYe5pQ3Z5kMwl+um9Dn9mfpOSTQynHdlLpYLteVS33JBsgqQGUKNx1AXMg9JzdIfNSCnjubK0gmp8tLOM8hoYBy4rMZgL7I9qBkwXeHGXTA6nAkxNGsn02z6PMpG3AvGNqGPgjJ/cjaKmNtBzapBdqNccuGczpaTimNvZrZkhiTHHJXoeDuHJsTYAG1+UQFqJuw1Ipugw0Xnm1vDjIG41OnmmvI5e+QIhIlBRaPXzM4d5RizLaaOKQnZncbGTulFv8bG2IxCr6uRiEbdSP+ABeIcRwO99thjYgZwHvb51dZh6yL+5Z//SKaA9bBiyVg5V3FcfvlSHTI8gwbw7Nl7Qv7mr38P91oG6mdckTnqSNiClAUesBnAAWRCYnCNTCMrA88LtiFW3qP1IzgQA7Up0/AaFAL7GqIAvQi6ssXGY95ptcfc69ZRAxg7//xiIzJZAfncAyXS22Lv6QHUjUWhvsxsYcxY828PAj5tdFNHu1BfK8+8WoE+Au1tXK/UNFmBmT2YN3rj7Byk5IjiuNtQ+9Eu+8//WgZRY7W46HEotaE26WC9Ef1Rs2Z3wDf0PzcVAHnggQcQwT9wVdkL3lzMftxIhef+yFu1agkWzDWI1J8Jvc2Hpi6m+DDT1LounvgAykP2YNrUqcbv49iR91Bs3SMPPPwJacADjQ+7trYWedOh7lkz55li7edfeAmf2xsviIdLPJw9bcO06YrL1D+D79LTgm2Ywo3xj7C/4sMjcuHFv/X7dD8/dOiYOb+gEUq3D2/+/q67l5uMx5bNu4yng++HwAWDPkz5fUaO2bocYOKiUhePVH7hs13BB93D9dj02Ck/rE0Vdqj6pYvYJ598Ut7dc8h85aTLGnGhkpllJ3q/CN33IPGFAMKLsbCyE/ty6tRimKYlQBba+kTcdhuUyTAhb4Tbux8B5u910Uzqk15rX81Hz4Gf+aZ12t8EB+FFuD0OfhYJZnQ7YZ1+p21P4QFXROorvNhr6gpAveL4ojGFZlMsBA5p92Oh4AR6TCFwpEdHIpRLdL88D9/DROtlWCCu9CddPPJvNSJkTc8pyFSzGbpNhOqSPwatApHtC/UU0fNXo83Q4MCL0fw1RgLa+p7vH0LDwFQsspnV4MJbaVKkLdUCmJI6VVyCLAgezO++e9gsvN/fwoB2hA+HveV7uPgffJAMx0j7vBoA4h+DD+D4mgCMyk3MDOXmZobqVwjImPlRYNYNWU82/5r6qmu+2IAPGP0xr9efY0gXaYnO26AH5nu3r1ttgMnevXtxf95m9kUBjkbSWzDs9+07YGpgkmB4eu8GyMCi/fKZZ/AbuwBLSU0EcLGF5wyicX5i09ozzlW6sOcYPn3aLtj+0+//X/KX3/m2ed3VbRdacwFqjhy1cxEBXAIUfdg4JzQ1W7BCIYw+p8qnwQCCvoCjm9BTpNPRregSpR5HCc6XhNvog+kcGz1TMfOY1+ynkPkq5uvQ9QPA0BaZXeP7pr8cKNDv+fcRPUN8Op7OXXGg74bGlfshtzURNKxB9P/5ui0S5YBbF1SQlII16Hwg7PE7kERPKUfjyYNB35CjBrc4l3N+tzttmkRhskhBJiMDfkiJ8O+I5TMMK8jm3hr4c2SB/dSLRb8NirD14LyiBsbKwSaIuGA+n54VlHO1naANh+mOg51RIQoRoIjt1zhIuLo5k8/WoSELpIPRYXZHVrZdzCcmH5L7Vy6V8upzuC4oXu+xPif5yQtBR6LC3h7pROYmO9Vm9ZU9PXXSbJjuhUVfBpxXCJ9xyQXjzHd37yyH6MEi491FKuim195CkDJOEpynzMcfX2h8sp76PkAy1ByxG3ucMB0059/La2sDIjGokVElsmAwD8dl309xhee337ZQVty5RD7/2TXy8qvvymlki1YshGdPY0CqYQDMQMs3vvZpFKS7dYDY+2cIFDunr4DssMfOQKAC2o/2gByQ4DonNqQKir5OccpkUJhsPGefCem4F4IQILAbtxTNHiw6Dlb0yi+3tsk3PwtpdNxP5v32thC9OiHTqn0F8ouk12U/A6CAHT5xUv7hh2fkzkVD0hZt+7sBIP/wWUuf7I6y++io75PpuQ/DRX2PnKrfKVnphTIz937Zd/xNjLlSCABZv7Kbod00AOSDyu7eiIXnOgCnTi1FMWoWDOks71jb5QCQFSuW4KGdhqjGUUyiXSbC8cjHnwA/uw10nwYsUPsNAOECcOWK20xU7q23t10zAELQsH79annjjW0IYgBEeQBk0uRxsnQpJAK//6uQo/vVAhBSRAvgNUIKV8W5upD6jUbWLLf7NwdA+FCfNWscAGIfCs9Pg/9fKkWFufLiC1tuAZCbAIAwop+blwk1F2Q7ADiYxeCij4CDD1wupP0M1NhxhciKFZmFV3nZOdB8bIZoeLv5AQjPl4tUv26DYIT1JgRv/JcLLUby6ZtCGloj/iWN68MGIAsWzjH1HAcOHDDZOV4bgujz5y+gliJPdmzfbeawWwBkeDBKx+yHDUASERgbV7gOHheQkO22GekPC4CYbcEhnS0JAKQYoDKejtoBazCbBD+RmvrDAAIWYHTCqO9801IpSu6XdARGenqG5L2yJjl3Kiyj/UEByGDUbrlzyWwz7mpb6g0AyU5YhDoM1JkMsU6sHwAk6qoBSCLqHGbOXARwASU+LOCf+flBvIbqF4Bcydgc1J52SBVoZTHIHHwQAHL3Xctl7rKZpu6R9XoP3VUIulOqJKbkA5Blyrf+6hcybdo4eeTRNaZvB68xABnEIuMvf1wnS6YnyX3LbJDgcgDIybNnZOeBJtl7tF6mz3ZeKyMAkKbaFilOWS7pCWPk7fJ/FXr+zsh5QJKj8+TwwRNGKOhmkeW9KQCIyu6+9NJLyOJaRHol7UZwPB+t7oNOtqtWLYVJ4NuGisCmD2MunkNUGkS7NHrW3Gyj+4zk5cNte/yEcWZAZ6ViIhlXimKw+UYOMiczQ77+zT+VceMnwQhtDNKrjchEHEEUog7F2XZizcADt6dTU7XhlC2deO2xBIbJLIYjoHzfv0r2D42Y8xxI72JjXcucOdNRTHkWUb+K0OT20MN3SHVVAxzZ94QAA6NiKvtKmsKJMmv+xeghC5fZfIlYZk+4uJ89eyoiOlXG58OXG9VCT0a9Vcr3xRctz5aNdC6fTqa/HSDZGC0tPSkkTcy/fQqBRlF9t21SHdhsxD6cBVEp47lzJoJL3Aqg1CyfeOweA7783/NYwtmHoVABuB951mNgpsMvhtYsg/WgsMfvF/0Ou1rDL575yPd48fen/c73/J+FioidTDE/H4LUJhvPwZfkjYycD4JS4RfYa+E0i8P98a+vtdg+JTkVoHWp2QcjfKztYfMXo5oJIV1Nsx1+9LkDKnCXan6/+iBWf8fCcC6Q8/KzDOAgyOB1bQbw5wKZ9Q0Xyz5kwCdm/vxpRop3954jIdrV8OO6OgAy2n59aWE/S8B9mmsXIfl8qT7Sz0eiYLEY2h/H/C77VI+BnynNzQcgZhHrjsOPlickIJOEPiMgYcSYfU8wUlPdZOprGhvDxnH+WPPPSe8bM8ZcZLQXBdemgY40ecp4k40llZCBHGZo3921R8aOKzaZ5u3v7DZfTUxMljWr15rXT//w+1AzsxHpz33uM1gsWkGA7373uyE/o93wB2HjdvWeYK3jG2/YQtX5oH2dPmPHscrqxoJm46ZPFKYzY2Pn62xQ+dTPYwCKT+nIIPmtqbkR+7GZ4nhQZVQoohtzBeWF2fg7NhaeM4vCxiLrwUE75/N+HyazCxl1tlCWaQQJXn7uXzvWhuh7/nwc5yjD/CwkLIDMCLMgZh/u2neB3hnA6+K0mZKTNF5OV76G4DfcsYEI9Zp2uOcBaTUB11nGJ8l5isQOxktKl6XKmG2nW1+WDifS0JsE+h0W42zJiL7XJ9RJMTn8iRPM47pqcLPEVjn3+NQC3Nt1koVjaWwalJe2QUobP+Vu4/ocVQjb6e/WLFKYVtsftNduABMTZXlt42/suElMVPoQpHjTj8rqBfNAP8KzH/qtifGpcN0+jMJvJ8k7WI0gh5WO1tbVelLmz1lu/myu75DGvnAwo7vTLrCDAVJQgxIfk4Mrw/4KIBJ/SOoq7TOfXjMqZcu5ubDEHlttjc229aJ/Bl1fhezezbHnASjZPh7qt1TLGZN75Et/8Lsyd9oMiM/gHBJUNho0J9TT1NW3ydf+/Dn52teeAPDBfuCQzhYYAgNCs0WQth0KUffwLHEUqxgnMhBE5ljvj0HQroKQaTbHAApblyvIH0IAdtAhqaQYeww92A4phs/thLRyy5B8+UlLuUYKCRkYu74YiLPjPRCL+yjJZqeisDarAnWd7S/+6QDok12Skw2GCYDcqSoroV0LkRq2VmRTmjEfLRv/O1LVclSO19v7fMXYz8ne3YeNyMrNIst7UwCQmTNn4qbKuKrajRui8HyUug8OyttvXwkvgBNYOIdNo/wH8LAUtuM/apreRPXnzDYF3pkAH2OKxkH5g1G7Qdm9a4d0ItvR2t4tORjwBCvvbNuJB1gWaEqz5eWNryE60YsJjhzhMPBwbCt7U/ITPIWHLx79OgE1kvMpO+/X1SE9hMaQOVCcqa1tgCGglQy8//57EHGpkz1YgOlCgHUDSrHid6iExUYqmTaVGSVdIicnB1GdyRAuqAav2up7Nze1gO5lJwWlV7FPdRFLTnYZCvLZWIugC3dD+XIdEFp0gl+siyb+G/LxgCKIvlYAQTUbVYRivynPPICUvQIQyMDL2tsXog9qZPr0SfL8r98cBpj8h7X1AbEPJx0H3L4eG48n7OcR9GhMYSkYnyrhq9H4oGckahZ9Xth8epgCP74fgxN5Px0nDJj5Hd/A0F/88jPjRdJlU/fch1KseFy6XS4GWSth9+c8CtCvyq1nX/j7UDqe1h7w+oT8RRztLzSI3IvRqCT6PV1UccFLV3Py7/Pzs01mowJZC/7bDkBDao71oLALEH8xNtLCnufMPqQs76XbpYMyAadmpPsM3ExcAAAgAElEQVQeaZsfBQCJPLcQaBgBO3H8RYISf5zwNX8feU3MHIRFk39uVm7YUtzGFOeZzFN1daM04cFfXw/uNjIk/txlwbM9KFPo7mofaNDKlpuf6vYdBKipRVBotXn/3LmzADwZUl5+EnVMNgq/ZPEyiEhYoRDWtkW7VREByOY3bRabgY+NGzea11oLxXtV5zmOzcmTp5rPDx05YFT72JhJY+sHSGh0PHPKicc5qkwcngFaRxUFs4kYR0MaN55eTwTlFaDN2Pu/sakeztgWoNTVw9zTLe6ysu17XOQOunqJWMi8B5yXAo8t3pmy8f4JXQ9nomh+7BqpTP710jlvmGeUp57lXwMCDDa/fq3RnSfHSYKrp5iaswa1HR1S3WAVm1CAY/4ZcHM1tAmBtsIBF39MxgZsv/ZhPut19TnJxheLmxkM0eR6OockCY7qbAn5OZIaV2LG3Ikzb5n3srKnYC6Jg+9IqjTWtiJ7EpBNu1FD04daJjfdBkBT6ncgDzOhPVZ4ZGjr68czzNVtGHQLA1rTAnaRm5xin8NZaVGyfC4AMD5OTUmFN0Y0KENPA/D0yvSxs5BXtQv2RLet3GRbd8SWmp2MwnlL5xwazEbmyPbLqXIL0OfMWoqxDxlw9Benqh9//wTGJDKQKPIPPWvg4RWPGolHH10gXaCzHTh0QY4cPh5WwaJa1qAFXYkAcV0dts4iILavS4va5U/+7A9kEfycisc0oG7F9sUQrMej4M3CtvtgtTzzq13yrb/4LPrEPWswPocAQtiCGItDes9j7u5x4zSm257HIPjoLGhn64I/T5Tjg8cBWClVveq9PZAptn3bWGPXHHymdGKubkXQ9Z9f7pQ/eLwQwgKgCCelw/jQfqfVgf0EWBbEFdixMtQMipajAW5/74w8/esy+djaFKmEclqLm0s2H7Bqht0YnwEYnmTGTZQxKUvk7bLvwrOlXfJSJ8v4jOUwbTwqZ08wGGwpljdyu+EBCAcEZXffhkKSLhau5IKw8Jwp0R07bXTqumyjAJApUyZiAsSx73hv2GFfCQC5DQ6+jGxMKi0Bz9xGO3phxrPtLTtxRgHFF6Cwf+fOXXg4txiKweo1KxD9eBEP6fZrBkC44ByHSGJOTjYoDlbP/b777sZishMP7d1XDUDWrl1htrF37zFZu9ZGJa9nABIAoCDvfe68yZKLvnj55W3mOmi7BUCuDwDCBS7BBjOURUU2GkgvD9YlkF6lfhg202cXtlcCQHTRxv1w8dncdLGC81sAJBKARM7zlBxnrVY2rllunp0HLwAwtDSzloTqW8MlmX0AwmL4ZSvmA8xT9nsIoIay3NaAddeud6UDjsmM1tPDiO0WAAn3/rUAIInRGTI5e6mcrX7TZEE+agAykNUN6tNMSYgqlMaW8+YZ2QkX7HbUeLANYVFfWQsTRGDFjdsh9PshApDivKCU5EfJmbpTctuSBVLRUC1jUctD2ee3Dr4i80oXS33rOWSx+q8KgEyZNB8CLF3SiCzEwsWlcvIEakRfu/A+AJKaFo1au7FSWJQBcYVu+eWzWy4bgIzNbZZ/++7fyTkEATesy5PsZFc36AEQrPjl//37l2QcMiAPPbrM9CuzH9cKgHB///hih0wpSZSHVmddEQCprW+Q//mD/QYoZuV3jApAuI+JqXdCsSxNdp7+gXQONMjM7AckLipF6qrbjCyvX1caOafdCH/f8ACEdApGoctP2kKeK2mkJC1eNE92vbv3qsDLlezrA313BACi1KuNGzGpuqip7sOPEvrOwRpx189N0SOMfyaWTgU9K0kOA4FPKJ1sIu/btm03C6K7N9wDitMOZB5qQ6pMceg3V7uIXQ731ghnQOz7VOKKQVEaG9Wuwo7V4SJzuw0NebrfaYU6P6GCFyKQU6dOhspZvgFcK1culuLiAkjzvot6lI7QjUiAVFuLaB0neizu6Bxr982CSxv50T6ZOXMStksFpbMmyjhxIl1xSfkai+LQX5nX2rc8bo3OMTKqxc2+KzYpYz4tgL83WRGX0rfXx56fPR4b2WHmg41gWq+NTwkCmcI4x7Mp7SQf1J0ZMyeA3tUBasfeYc7bvs9HODthI+U8Xt0GJy+fEmePb3jzaSw+uAmpzni0G/9zvZ6+l4JPv2JWi1rykc33dtC+5zb8ImH+xtCj2iyVkP3I6679yjoZNval9rFGVJnR8gvS1c+BfeFTt/j7kRTZRuof/R0Lx7MQMSOtilmO6up6o6TW0tyJffYY6l9kdN6Ptuo412P372P+jtQYRrhZ/0GqHn1itG3evDuU7Xn/Vbw8ADJSpsV/b6TCep9ediUUrJEyGX72guIRkb4ofgaE3x3peCK9O7QvfGrfSJQvn1LGz1nYnp6ebMwe8/MzTXakGvRMghEW/MfAKIwtAGWiojHwZID3h47Xl196FeMxS6YhQ1l5oQrZ1UpzrDreJ5VOMdLhbK+//qosXDTbvD4Ivx8tPKc6lc4x9PxgoyS6Zu+YIaHIAtuFygo4O1saixaIE5T29DhhAhSVxztFIC48Y5wDNPdRWGzBcUODqvYNShbMLdk6MOf1O8Ur/k0zWtNckXosMiBRMVrcPxCaV41akgsjs0/UP0jPh/NTl1NHMhlSR7ci3VHnptA9Beps6J4BuPPvn9B3kNXpNJTVMGWU220BLYwtCZmKielL4SY+BmCwBkDEBtcGXUEyX3e76uXe+HBGMQbO3kFQediGAmEn9GY4z7MVl9gMlNkvIu+Z7jnHv7tgGpiPrAfHXXdPm3RAaKCrI1FqG9olPycVvi2tjMsjA5Ui7+y3BfBUM1Rj+UFXvB0QZuJcgGkwfL+D3+O5gdrxsWRugmRnDMq+Ez2oijguk4uLIOOaAV+KaDjCw88Ez6f4uGRpRN1BbXsDHNFt5qE4bzzAklWYZEtOsspfpLXGRZea18eOnYc/2jQEJ6Nk8xt7DEgvKirBa6it8fxR5M7CbnMe0ijZOdYba+XKyXie5sixsioEy960O8B1TAANka2rG8+jaHsv9PbYTExKVDbAxEFZvnaV/M5nn5ANa12BeE+rBJJtX0Wh3zrh8P6H//Vp+eM/fkRK4GYeDSUuZj7Y+vu7QLFynio4uqCrAdJa9EH0X8DdEwgBYZ1i72e44FgpNLShxhrpdMp1fXBON+/huRVEwIFtZ1lQdh8HHey3QGnjzdFmhXm6nXDDIFXmUrPMe3E5+RJwGck2jEdSP//9meMyvQR1aQOWnXGu0dLVzuDfRqfElZ1ULONT1+M+hOzzmX9HH3XJ4vFPgs4WDebLUdT9WgPmG7Xd0ACEC7YNG+6VF160JktX2hbMn4MJqRM3l6XTXHftCqhXPlffVzbSc+KiSx9kOsk/+tC9MmvmNEyKDVjMtUo1zKyy8wvkxNEjptZi/MQJkoQU7gu/fslsJuAeKkEzGYflKXUfFnyEgYd9fzhACTjDJ7M9leHwO95NIIaC4r7L73FhkZ+fi+KzyQAge2XZsoVSWjpWfvKTX+O8wjzmWkSZ1fjO7D0kr8fFt52QuCidMaPUgI/33rPGTWxqmOUfVxxUP9j4cNQ+1u/xfQITpV3xb11AaO0AH8D6uz6opPhgkW7WbLqo8CPg5JknuH3zO0r/io9PDC2q196+GPMeuLjPbQ6dA7cxEjjQ/RIE6IPbArHLqxOIXPD5i0Mdbz54CpvzhUET96cg8FKLXf5eF5i+CpYCCp6wLmh6+7pMYSQbgYbSwwgYNUKkxoF+3QvvBwUj/K0Ptvj35QAQgg7y6seNBSiACVx1dQMyHZbK837X75EBV2Q9hV5Mv49WrpxnjOBY53X2bCXGfgkMQs+C4lMlt61dJEehx88My8jt6gCITwPjdn3a3UgAYpSdD3s78rr7f0cCkIuBNY5zDQhwG/pdH4CEjpGKOA79Mq7hA5CR6Fo+qOLnJpuF+pGcnHTJL8iGamcP6sUugKrVDHUfLCgxL5VCxvzokeMmm1pTUysFkNplfcUk+BPtfe8A7l/UkDl1nAkTKWVuF38nTx0L1aylp0Ke1wWTeL+HxnFvWOFMxzHBRxvmbDYqVXGBwqayuc2Q902GCzdbF7jliQDs9hpa+iMbVasSnTpWS4sF88mp8aAb2YVkCvah3x0cgiRtn82yxcbZ31O4I4ACZ/MeCv+1boz3VFhpMRgCI3o/8b7TaxcVa3n/bG3oI503tF6Rz6ph486pZLGfQsETACk8Icw2RpJYboKsfAD0l2RkQqanL5Hy0y+E9mn6AeOn29ULDMSgzsAVgXFmDPSFgcdAtO1DVXgcgKx6dAiYBFE07BaxyTalQUPEaJmCGoZ0aYaZbc2FczCTTAOFKRPPmmjZsbdZ8jP6CbVlxwE3NyiFSMv/cC0Snfwx57JBZ/RrD8QeT2wgSZYuJCVT5K0dlaBaAUBnJEnmmBZZMrnUnF9hdo4cxdw0PhN0IRTIt+IaNTiqUE4S5INdGUoUaNWUYjb90psfCp5VnQ9gbNk6kO3vnMTcg6wHamRi8IxiEfpnfmsxnkNH5HwFF9O9kLC1i/h1d8ySwoIMlMoMyutvbLX3TJc3H4FqNKQqmpCxZ0tPgTojWFp8jn/u99fK737yASlBndRg/1HpUdlbzIVJadny3v5z8uxLB+Qv/vRjEgSoUSopM5QxlC1m6wR40PtfVY1RKB8EGNM2oHS+YC/KOSyQSMTNMoB6DLYoZ2Q4BHl9BS58/0/+5bR8/oFCmcBaFBcklA5Lh29H5jPgDImj0sZIfJJ93rfBYHUIE9ELm8pBnW+SSRPt/XbgrPVbq0P93/HzZ8xrwvPMmOmSET9Omjqr5UDlC8jm3SZjM+diDqmTX/3qVzd0FuSGBiDr1q1DQXQ9CkmtbNqVtDQs8FatWnZ9y+6OAkBGUr26XADCB8WcObMM95iFkeksqETHtbS2mAhGXdV5gJF2A0CWLF8GP4wyIx/J9psGIAUFuajXmG6yHmyPProBihC1KKAPX//LASCTJ481keS90BTXGg9u70YDIIuXzEKUNsksSPfttcX2twDIRw9ACDry87IgzJBnQAcVqGrwcGd03NwnI9Qh8H1fkljnKr/OIDLi7y/Oi1GnMA6qV2+/ZemWEyaMMapZO7YfABixPOPychuNfH+7BUA+CADR/tRFdQEyXNkAI1S2YgCiGjUfFDIhFev06XNy7OhxA0DikEWZM2eavPnG28af5RYAscGo3xQA4b5XFzwqh078ZNgt8lEBELOT/smQS0+UtOR82bh5I3wh2mXyuNvxXqycr0IwoaJD1iyJl6bWIQtCrhCAJKLWYvl8ZDVgcrj3IAvBLbBVAJKEMXgnJJnp9N4C4Lxp9zOydM56GZOWKeex0O5FoOdSAIQeHifLGoX+VzTCTUxMkZde2C11tfDacEGynLxk/N2FNQQX/WEAMm5CrixaMBFZIAKSPtm2fZ9UXfB8qy4CQHgen/vCQlmPdd56UBxHAiD8zl/9/asydUqhPPLYmmsOQP76JxWSnxkrn74fWZArBCBd3X3yte9skdVLYyQDdKzRAAjLV6LhKF+UulJq28qkvH6bjE1aIsWZ8zD31BgQcqO2GxaAMAVN+tWrr22+qr6n7O7Zc+cRQQwXYF3Vhj6qH13EcHDdulXDVK8iDyFsbBfmw/NByfqJtWup2jRgDIcOocjqP3/lPyMFGi1doCdRK50P6p/+9BlEPmiqNx56329C69v5Z6A2xDRjWuRlNkIUI/qARB5N+HtB75z8qKX5hct86K+5iPMXYHy9cuUyE1nmw/7s2SpkQTApIZKwa9dBo2hk5nvQenSxQdWqdmeqxMUDH3wFBVnGL+DAgTLD6yatgY0+KNo02+CfiasfM2/5kfWcnLxhylb6G41kRhrVxbhix66usJKST01QukIsVKg0wmeKqXH92BhdTE21hXgPPnQ7AOJpSUJampH3shPnzG982p1f1MzfsG9UJcxjuUVetBH/Hiljxeuikc2Q+R4eamGlrf5QBNMvQr9UBoQH4NPZfKoUP2MmI9w/8SEgyfP1XdE10hrOAIXNN331JG7TV67i375iGaPgeQQdAAIUMWCWg6CDfjGRBfI+lWrYGPKycfq+n2Xg+fggxO8jFkkTcG56zWr7M+sye85keX3TTnNc06ZPQC2UK7J939W7OgDigyN/k8MyFSG/F4QxfOkj9wOegxqH8q2LZUD4uV5TUoVGyk7oe8x0jZQB8X+j15M+LX5W0Kf5hfbniSaMRPPxx7kx1HTXMr8AWZG8XEMNDZoMsVXhaoWfAOcMSim/u9MGcDTAMW36lFAG5M71t8v3vmcXxAOgYmrkn+Nb+8qfH+jvoON/0iRLGb0A00FmOdhy83LMv7V1VSGFqlijymMzFTzEdIwlNmZN9J5UOiML5pNBPWPLAJ2QRelsQzB508xHnDOy4/taQE+qVoxTorLF8jbUTN8o7e9OFh+j8TPNanA+CzqVLJMtdnQs7Qd/rPEahmiriNRroxKXXt8oR4Py7yX2YzPqB9JiIKCSc6dsL/uB+WmCq/PuC8B8Mdo+p1iYH4wJ07CCKBY35z+QCJqVjdD3YuyZ90gNdp4hARS8F46z2eTzpztBbbO0oq4em3VPjZ1lKJk79h2V5m5E37vt82YIWQwyetYtRjasol1OVA4XlYjFJB3rKD/9eH52O1ENyDohwxYnd6xMlvcODsiZCjx7mVmIt+IpkowshssA3HfXeIlFBD8TgZPtx85J3d4jUjq5RGZh/iDNqq7HUaPws5j4ISlKssaYhyAZmwgBA5o7Z2XlINLeg4g9VdISQMs+ikxgFOil9nh7kJkJuOd7HObKoYBdK/RLC9YdaXL/fculEr/NgYDBz37xOowC7ZpiAFmPPijIsSXFWbpSTLBOOtssJfB3f2etzF+0TJ64ZwnujxPS586/F8/E1Ew71hvb++Ubf/5z+bM//YQUOEphFKajwT5LXesF5SzOFaEPuUxGP655rFOcBIrCt9y1hbt60Km51ULuNg8Ajq0b6yVzjInM2Fk6NBVXdx5vly17auW/fnY6rELs+93Ndk1JmuxglP19HzKQcWnWH0SQNex1BoWvv3lEtuw4I4/dXSAHTlvfmIOV56TFje9KGBgOOV+WtNhJkp8yQ94+9V1c2oAsKH5c2lt6Zffu3WDxHLPbvsHaDQtA7rnnHtPpVVgEXGmjwdKC+XPllVetvNl12UYBICMZDkYe/2gAZNGi+YYucPq0vUGqzp6Ur/zRl82knkBVJrcofhEc5hK47G5H7Uc9DAevBwAyYfw4ueuudeZBQ8oTJR/5wNqJhzuNkS4HgIyH0ktJSb4xbtN2owIQSreuu2Op/OxnL+NB0C13rl8qhw+dNIWztwCITb2TDvdBAQjlcpnpIPCg3wZlcmsBPkjf03YtAAjHPU03N0J0gI30vdvWLjR/MwuzevV8eWXjO6NMZbcAyEcFQILOPGwussrFY0oMMGGmq6a6DrUfVaBeNWGRZRemtwDIbxaAxCKKvDD7LlDWGuVo1aZrCkCCg5Nk/4ETUlpSJFsPVEpHowUoBCDa7l89IAdPdcvpKoeM8MFoAGR8fqwsmJMs29/rxBrIKfyNAkBmL86SDaAcH4NkfRTA2NvPbzG7/PgTd5nnaXn1xpChZCQAWYA1g1UyizVZmx6Ax2ef247XMfLgg8uQgT0H6mH1RQEI9/WZz9wFANKEBXwsFNUaZNd2C2wvBUA+/5klsvbODTIGzudzSmGuOAIACcYlyCubDshuqEt9/U8fN9u9VgAkCDD69f9xQD7/0EQZm2NB1ZUAkHZYInz9r9+We1ZmS1OX7ZPRAEg3aMaz8h+WuraTUl6zVdIS8mVS5l2Gwv3UU0+NMvdf32/fkABk/PjxiM5PkG3vjBbxu3in347ipqPHKF07knnXdXLBRgAgE8EdLizMG2Y4qIsfjSj5vHXScXx5Ui7gGaV+d5tdxKxH9O2Tn3kSqjyN8swvfowITaVZvGbmFEpHey94zmflMAwKM5CuZevqfr/fhy+7y8LicAbEz3z4CyAvcxKR9fB73kYh1TUb0nwoEKdpIs+T0einn/4FPrcPdrqzag0Ao2u6AE9yzuf8DuUy582bBvBxyMieslFXX/uHNRt+9FEL0svLLS+TEVd1vGZWg5kPNvY//VHYyM/2I3t8j2DQ990I1UmAR63XSgukeSzMfLD5tQ58SCio5Pu8rklJifLJJx6QH//oBWNuxgj5kqWzZOeOg8ZTgi0yCsj3eHzDi8X9Xr+815ERYl3c+TUyOi7pCUAzqcgWmd2K/Dwyi6BRYD12XufhsrB2rPB9lTIm+PAd0nUfWqSvUdrIfbNvx4zJNRSbflBnSLG6cKH+fTUd+rvIWhE/auvXHPD7QVfA6+/T74vRMiD8/t33rBAWm/cAcHMfCxfNgM/EIRMpZ2H62TMu+unuC7/W4VJXVr1adNzo90fKel1pBsSvF9E6NAWG1rfHzg987ddIRdYycTt6PfmZ71vjn6u+DokYeBkQ/1pxW+FaJfUzCMvC2nvXFbJ62anW1maAPnvMQa500Jiho2IWKa4LFsxE1DoWtBf+PlrOgSJ5DhnbRBM9ZdZA5Fvf/m/m9Re/+Hn8xs6vfjYMYZYQt5vzlI5tzYBwjE+AfxNbJ7IfFefPmtcFeD6wnTl3SvJybYSYczTd0M13u9pDr/uQAYlyczA9P8x5QFWx7LStiRxCCicn12Zbo1lH4eo9YpxsE7MFAVc1nYDj0QwHr60vIKECEVVVlh7EeU7rLNLTXYEx3jc1Ys4tXcFaHyLBep9G1p3Fu5q+yMwh96F1GmaHXmsK9smC3DsxzyZKb18n1KJ2IvDWLQGcC1tUvP/cQkbGHU9sB2qOou0CM+i8irqTw+Chv/OMyUpqCw5Zz5DBIZu5josploqmAtBognLsRJnsP2ELjmVgYij5n5MVJavndMumPc3S3ODqFyhdrOl3V8cwc2KcZKLO5MCRHmluZebBHhcbMzWmZYZFedJhsHv7wgxpxOK9INCMOa0X9K9ySAJPlqnTSnE9uuRoxbPG3yUlHTKz7XbfmcGVGA8ZeO73wG8o1ggcsFRm564yGBefk3Xr5gB058o//8tr8BKbhHm+G4thZO5Qf9Hj6pYGBl1mDkbJjz2+Rs6chQQx/Ek2brTeNglxBTI4YO8lVOzZY0fEPzbaCskk4Ji++Y2HpQUZk699+QnI2e4373PYdSTYc03LskIK3/7712T23Elyx/qF+D3mBydp3N1aJf2OQaBrhgDWENEJ9r4ijSyogh6ocWnpsvNoP+T4u5osQ0IrgYKQKE5z1z0qKxM+KDXyg9cacG8E5Yv3jTXf7a2zv4kFSyQu3d53Ubgve413C95PQobRZdwwAckm9MUrb1fIncvtXFONgvfDtZbRcbIKtTao6WEbRL90t8fLrOK7ZfPxf4Vcb7ssLnkcfi+gb8H8dN8+K+N7I7UbEoDcdtttRgO5HYP9SltJyRgZi//e3mqpDNddGyXzwYf03XevBfjYgaiaLYziAzJy8ceJ3wcj+iAgZW1cUR5Sw0VScdqaVn32c58OnT5T8T+H8tO8+YvNA+KnP3naTPxDA7iBkK60bXhBOd95f+H5+4vTg8PMIUcDICP5f6gZFShShWNk+fLFpkCOXiCbNlklEzaqa2k/UAHp4YcfDn323K+fNfUey5bNMVK7TTB704cbsx+6INJCcP2hFpOr0gzfV2pWfV0DCvJsBIt95ReR6++USsXvKLDxlbTMe27xoos8gg+lWnEx4i+OlIJEoKSLsOUrFqDIdSwK6Y8YOeasLCiDgP7wysbtZrHsP7D1GLhNBV0+xehK7oNIAOKrbpkxgQiw38f6OZW8LkW9GmkxzkWj0rv0nNi//vET/LJxvEcej39u/iLPjh23kMQDJAfqP1mQYaXyEQu6z52tMSZ1l9v8rIh/HmGDRo5nSzcYieYz0sLe3zcBJrNcVGGyLSwgcLF+HQlERJ6T9l9kX43092gARA0c7RjQ4EH4mvsAImSQioCID4j1fV7bkcQUQlQbLlad8ADfCxWOeyILoT7BJOX7vej7/I0vdMDj9pW2fAoax1SsW/DU11Qb2iPb1GmTzL8HDhxEVDgBGdYiONTbmpyjR8ugTDaA9/JA/cyRpuYOGLh24v0juD/snNre0Yy+Ci9kNRjhj+0h2qmjGfqlo08N4L0C0L7YaB6oVCj1sKmprcJ7dmzT1FGL1OMTGLxwQMgUkTsvDSzY2PohlNEJMza2NtBXVbiDfh/pma442VFmMjJTQkpDVPILjXNsUl8bYz/Pr0P7OCXFKnj1YnHrt5C5pBtMRuTDFZ7ze3qdYwGC9H6zWfGwp1Roe96z1L8HBqKHJC2+EGBgHiL/XVJWvRkAJHwUAUfBgu2lJIbr/yW2wy5De6PtwpWtI94+i+MB0LSp3wP/jo6aCjAUlIk5U6QPhfztkAEO9qTI9187GN5hFwwN0eKQVU3L6ZDVk4PyzvEYae0KSHt9vUQB3Jp+a2qSpbMTJCMlSja90xryYFGKjgxkGoDAFhXMlEChDbAyeLNiYh2Ku/E5jrevHR4Y4OId3l8jS5YtkDMwsSyG8XBLG+rYut/DWBmQqcXrpKURYwXPqQ4URe/bc1oWLCnF+UTLeSj7URWLNFQC7B7Qz7KykkGzWorXA/AAiZEXnjsEWiyU/1xNCwMcT3zqdnwfC3xkBX/1y7B1QHTA9ueAXq8oAGO3HIiJrpC/+9afowC7WZYuKpDlqPVgi40CQHEYrRaBP7aW1oD89796Vv72735PUljw7dSsOqDw1g+QxTaE/bMZqrK7P+JAaSaAMP1GUB2ilHcjm2HBRMMFC0p6oLCZ4yjQcRBp4BriREW3vLq7TT69yFIXsyEAwHb29BmIVlhFufxpE2QwyYLtAQy26CQ74AKgLQ7Ao+wv/26TTCwIyCw4vh8sL5PTTtWuEvc2AQMsaUgAACAASURBVIn5LqaBVlyLGbkPYmzUAqRsBLUsU6Zl3W0MdSnLe6O1Gw6AaPbj9ddfx0Af7uJ6qc6/kU0Hly6dbwrAjh2zEXkzkK8QgBSTww4vjfNnbNG2D0D6YX6zfce7JmpXV18ju3ba7NL1AkA+9siDpsiT1JMf/nB40dXFAMiLLz2PWqG5pqieEybbzQJA+qEsQv7/Aw+uM8CqGRHYBEhPNiFqs2P7QeNJoO0WALE9EQlAKLdKn45x4wuNTOqZ0xeQ7bAqJpRVvhwlLO3jjxqAmIfQMOW4WwDEXqfrB4BYoYwpjh66D2au4Hu72rk5c2cY4QAGci6crzQZ+JbWhlsAxHtwXysAwl2SkjU17y4U/z73kQIQ7isKgGssKDOUpO9HrcDmg+fl4BlHH/cASE98h4zPDsj0gqBsOx4tzQiEKABZP71PmtoGZMchZLixjShH/7scALJychN8RzIkGNtgnv/FhbOlozkGNZXNUKhqlzlzZ0ldQ2UIgIzJmYvVdiGMUrsQ3EoBS6INtUxlsmLNDLABggCx8fJ/vg93ea9kZcOGpQaI7NtfKWVHLfjxAciatUthdpxojvvo0SqoWdpA6OUAkKqWaniCTJO5JXYRPxIASU3PAfDZh9reWvnDryAIeY0ACI/n/3umTtYgMzUhO+aqAMjREzXyj/+2RX77kRIpQ/byYgAkKSZbJmXdITvOPQ32Q4uUJtxn+oS1IKdPX7kgk3f7XfOXNxwAeeCBB+S9vQdMbcKVtuvadPAikrt8qFF+9g3I2PnNp+ZoZMgvrPWL9vh60tgiWbJimby28SVED3tl4uTx8o1vfM1s8rv/5/sAHuDGHj2Ih2a3KdBmGxiCfnhA5erC2Qvf72Mk2pUeZxT0wcMtIoMSomCFF8p+JDfa6Xjz9ytXLDdSlkuWzEfdw/NG7jLsDQFHaI/mo5QFbmvJ0pmm4P4IZEo1Ml5QUBA6JKVP+RkLZkUiDX78bEIiPFO04JIbUiUtP/LuZy9GcpD2pXw14khahX8c+jtGsPT7fC8yW8OFMs/1kY+txwR0AQ8FG1U8eKA8lOHRvrKyweFo4eVEx0e6z7Q//Og1i3PZ/Miyn5EgYPLb5RYk+9kg/b3vxcIoq9I0eAwjZQMiz4FKVpMmlRi/DmY7qMtOAMfmR+8jPXbC23m/fLH25cXOaxCUAu0j/svf+N+/kuux5raF8t6eY8a1+4NmQHyPFv/89XwjjzHyXPm5OmhHgryRtqfjhgtO/dx6ZVi63kjZObMPd6BmjHmF4/7779sftftdzQ73EUnl4f5Cks6ueHqk806EJLm931tAf8qXGZiTOQ8dJp0Xfh/MgLAlJaXgdRzGU5uZo9TDR2lupZPHgB6VBdpWmilMpopfFxSK/GPz3b11DMbD52DQLarYf6QKmr5CNqC+wYLmoiI7t9U31kqCo6DStbrFRVQzMtMxd9n7dADZDpXZjdIMCGhZXfCjsGMTlFpE7e14xYLX+YfExtvQM7MjyTDatK9jh9F9tf+60D96TTUIwnlAaZIcR/yO3UeYVhcqNve8P+gtEnR+Df41JPAfaTzqMahEr91JOFPBITEt9x5I0tYhynxYegfhe4Lr1Rtn589YRznj69R2CLq4x1Rsp41wd+WB+uvGK69RAq4PGx3SNaMSE2e/29tfLJMKJuJpCAoszv+Xu+uNuzrn4ywXJa+pg9O3eybOyOyXbBSEH2yYIB31J2U2GF2Vdd1yptlG8vtwz0f1h4VM+F5MIBX+XI7SFrSRd7apM5+XFXPul5aOBjidN+PYbNYmCIARG5Um/T3wn8LfnSjWboTIS1+MrRGNAY2sKGeiyYhQ4ve1Vw4hop8mk6fmyTtby+XEScr32nMugBBDR8eQrFpZChrwWfgfWW8LldIHoRDiB6lGsveJJ5fhOVUJGtZ76NNk9JdN2wy6Iv8heKBoBiQx/rx86xt/AsngRvmzr9wpffBUYovNIdXLjr26AVsgTjPR6JhkuKP/XD7+8dWyYN44834vsuUxbtsqhANXrzCdk0XzLjNCPlwMaJS2Ya524//CEVvk3Qf6ddAJDwRbYiRtjC2c/98vnDLb+9TSAmlCANceTwA1g3adOm0+jClL7L05NBQngUSbAWSxvpYT/vV//zXkhtMlFUICDZhj2I4ik3m82tKx4qCV3Ntpnx+pwTlmzO86+wtJ7C2S+ZPulqrKWnn22Wfdsd8Y/9xQAOSD1H4YChNqIF5/463r03TwEtSrHTv2vA90jURX8X0n/NT0YHe7zF84V8ahdmYGDLLM4D56GKlXq8ZxChzlXbt2YhBfMAt19ZcLREGxQw2WHJXKTrrhxeRIACTK8R3tbeAvPN3r99V/DKdgUW9cGxeXjzz8EM6/Adz8QlCw6lDLsTdERUl0pkb8fjwK0vRhVDppjKEDHThw3LyXkWEnC20EHyGlHEwepaXWdImNKU1z5E4qyvCM3UzB46FxIRvrGxQQcBGj3HbdDsed7zWhD15+3t8/nELoK9/4CxAegy7ISNFQwOPTR/gQfuzxDeCBHkVR4ElZtXoeolatKIS1aiIKqEajIF1JpN/vQy5gtC8a4CfDRhClgInH6ssb62KM37vYotn/nONYF2EK8vyF+/DF8fBxFLkPFpVPggIMG/unsrLeiBj4UfSRa0Muzy/F7xu+9ulKPrjoB096tD7QbfiLrMjt8u/586eZ+pTaWtJ43k9hHJGWMtKG8N61AiA6jn2DSO0X3jsjgTGfwqbf1XosPR0fdITuWXfJRvIv0d8lAyyw+QtJv27Ir8VqdyIddLhfDVnQo8dPmdqySfBLCmJhewxAoqKiGnUW8G4wylP0CeoxgIStt88u7LOyU3DdKkxNyGSYwGbAY4THf+LEmWGUPz1v/ZdUUm2Z4J9XV1mefzQWdRrEIBhhSwZYWrlqhXm9Z+8u1IVZGkc6otkdThmQJq2pqRY09SIDzsZFk4KSAVKGOuxCiHN4jPP/ULreIDghyal2sRY5L2kmo729C1LvNoClcyN9m3wqXeikvIytvsdrFwUwx9YHvxP/ngjR7gyIHy6/GKng1u+UjQhG9PpyTklE/c3YnIWQOY2TI+c3SjcWnQOO29Of0CvxrmaL55zeYq9pu6sFMTQe9Q8hmFOvCDwQGRRiG3CL2XGQUE2AIlIznsNZOP/yjjqp6QcdCuaETa0WSKZDirW5xS7Gs2EcmDcIui1UomICfXKhv1DK8Wxuq7PzeVZGj7TBjZwtxRnq8XV/jwXJWdmt0t1mj2HO7CKZCHWo8/VQv5qZJg11Z8z7QwErGz7UlSztdaVQh8wzhqkXas/iuttgTHbaWChXwf8D/VYGKd7XX9sjWbnxeBbD4wKeGdruuxf1Iqh3+Pd/fw00pnTUSWQasEHRDtKyYlyNTVYWnMMfmQ1wzmdaALWcL6Aw3dYqdXbaOSwmiHpLyAuzpYEu2Nd7SBYtmSff/rMvYM6z4Le7NVbis+zY66y2c2lMBv4OxoIlUiX/8D83yXf+8lHjoZIIFc/Bdlfj5ao52uFMn+A8Osw6yV1z1jSFkswGHNvxn+AASjuCtH11DgQhC9XkvJd2na2X3Rei5AurcqQHNCm2Abg1M1jBVggaZuF0SPWiRUHBqx/SzOY16V+OllsHw9Kv/bdn5ZtfWi6HDluK2gnMEyeb7XO1Eb4ine0WHPfDlHJSxu1SXrtTKuoPy7LST0prQw/Uyd65obIgNxQAYfZjx44d8KlwcrDmUlxemzVruvniwYNHLu8H1/pbowCQWbOmmYejT73SQ7sSABINDu/d996NqNegTJk6FQ9IFMMdOxICIC3tfVJx7qxs2bLZFB9eTwCELr4rkLkh35SgYfbs6WZR+/Of/xo0hlq8DhsKKQCZOHEM+NJJIc+Q/wgA5Lc/9zGYQb0udXXghCOqw5qB2pomRPib/sMDEAUelEYsO3HW0KwI2vzIub6+UQBI2P8DhYq3AIiZFtkPHzUAIe1xzaqF8uLGN0OL9fXrVhuKbBoyAswev7Vlj6nDuhgA4fGmJOUAmPQgsJIvU6aMM98vLz+Hea4lVEdxC4B8dACE1yA1IVemFK6T90794iMDILOy10tZ0wUDVIsgx9qOAMRZqHG1AiSMBkDSUcCdM9ghTQPpUiNjIDSAbOcoACQHwJLbdqUKwwDIgnnFULlsReH6GEnM7JGmdisLrQBksCteKo5ng2Ux0zz3g1hsDwCctaI+CWteHGOHJCciowKQ98tn3oFylwWrPgBZvXqRTJyQLf/2by+HAMjYsWmybEWJ/PDp91ALFa71mT03T+bOnWjk4J97bgtoXhZ0XQyATJo8Qb74hY/Lb33K1lddDIDw8+eePyBtEGN57BOLrwkAudBcL6+WRcvyCckyJtkCqSsFIOzsH/x0h3TB/HBMjg0YjAZAunF9CpPmSWJMrmw9/pTER0OEZvwTsJU4d0P5gtwwAOSDZD+Y+l13++oP1XRwNLrFVeGWUcAHH2arVi1FqvLNYeowF9sHH74aJWZ0Jtah60WL58vEKVPwkGwA6Bhn1NZnTJ+I7IBVTtiG+o8NGx6UNESrvvrVP0Jky0b4qajU022jDqkp4bQuHYDZbPYjnOGIFuds63kCDDdgu7wi9FgX9eLWP/7oI0a55cyZ8wBI2wylgX4mLPb83vd+bBSpQopSyICwDoJGYceOhWlX3I7SrYqL7SRGJ1Et+p4KUEZhAzYuQDVqHyqE9RyUfSoIla+opa4tUo1MI4H83M+EsE+UkqDHrgpX/C5fj1SozM8iVay4j/XrV0pmVob85McvetmSGENB27nj0LDIqi/T62/rUhH30EnyirvMEGkYfkRRv6MF+6TDaR8zShqmo4VlbPU3/iI6Elz70tL8/sVoVn5BdSEKyifBeJJqVqSnUc3Kb36WIJL+5PukXEnfRGYhRxJv8D1Rhh2Q94e/z5HONxuRyYLCbDl08NQls0mXpnYx6DB6FoWHpdu4kiJ0/3d8HYoYg9ahn2mWgfvX+4f7iMwAmCykS9XQ70ePh7/xgaTeZ0oJG+3Y+b6OY90Xx2joHnYUGXM/QnefHhlsBaChFGFcbdu+G3MFisEhbT5rxhR58eW3kA3MkOWoOdu8xc4lnYiGJjrvH6Xf0Xagq9NSm9gffpa1aEyOjBtXZI7hxInTJsPV22sDbpyTdM5IA33rzOlT5v0E8PHz8m2hck2dHd+ZkOl+7PFHzWuqG7748vPmNelYVLpia21tBL3GeTA4R3RSUGLd8fYgWg84Z747ONQHeotLKbmsQExs0EhAs6Ugk6J9WFtbaxQB2errm0IR5SRXxO9TJv35kdlhHYPqB2KeZwiWhZpLt492P0ZmQvR3mgHhs1EpWZznY5HNmFl8r7S2V8upyndw+gEUltv+5j56Umy0OxFjIT1gM6eVlbYgmQIl7E/TPwCb4TaExXnY4Z3vZ6dMkXMI8rFAnVK2E6A0mQBlqbbeoKQ5BabW3ijpxz5bsK+UjkqJg9pWDwJJKaDs0DG+vj8JEW+bmS9ItccYi0zLpFyYXiK70gh6Um3rOWnHdWOR+YQ8KFwhCi8DUPCSg5KAbE80aDzJeTai3t9j6UFJ8Ecx59tfIu0NaRKPzBxp2CfKz8juPWUYf33wQLHjC0lKMAFc5gMUNRacsz35xFrDSPjhDzchE5KLYvUAqM9QaVo0RQ4crMRiHJmsaDvWYnE9H//kAlOjuG/fScxfw9VIqbYZ5wr9e/o7QFqzmZ4v/N5a+di9BBSxsnRZivS0233HJVtANNQJKl62LVLvaGuWL33lR/LVP7xbpkwulO4Wd03RF/YY4M4e7TIZ2F5ojYLxrwXpFAxRvx+k32wfIXPx8lPWt2f1wuVSjawlG4vkXz9hx+l902zGk/dPB0Rh2CbiGZRZaPt5EPdMVLK9B+PSkDFxap9xUQPGa+VLX/qufPGxKcgcxsm+40fkRINVBDtYdkK63UMpOGCfnwVJa4ys9P7TL8i0MffAxzJRtm/ffsNkQW4YAPJBsh/TYfxEJ9qyMnvzftA22sP8Youii+7zIp4fZ8/SLNFyAC+n+alnTqBJLiXPh82jn3wM6f5MPDwLZQYcxR+47y7JyrESdoUFY2TuvEUm+/HDH/0Y74RrNyCKZ76jdQ+kP3T32DRjIm6mPid3x79HAiC6ALP9c3EKFqOGbHPmzDEP2FmzZhjJZao80fSNihuq9kAn+3EoqicNavPmbVjodpsH/ipEJ0+ePG/kdutcxIiLEhoTsillqKamJpQqJygpK7Pyk/rw5GsW6ZnzcmpJfO1HWUm70gWPz0XWByvHitKf+F3lgfNhrUBRv8uFui7G6DrLaAYbP/cf1DrOdGF/5/pVJvL6q1++4oqsbfqa+85D0eucuZPhoL3XRFdHW9Rym5eriuXXeNiaI//ha4+Xal3al3r+fN+v2zFf8NpoAIRfuRIAQADCwvJieL7wIVdeVmG4zXrt/H2GqWcj13RcyX7D232/WlzkuY4GQC4NFMJbSgGFYMHCabJl83uXDR4ij0P/9o9npGPwKW+jARAlyfM6+mDFp8ooDUfHPu813odsHH8+AImkBfrHEA3FOB0vvhgHt6H77vMojvqePz/yPd2ff1z6HoGk7mMQACTRUTZWLp8hO3a9Jw2NTUYCfO3qpVisVRhe+7q1i7DgbwZF1KocJYFuk+5UcS5UnDHvpQMcYD3/vvFoFseO/5GeniITJhZZn4by0zBevWCkflWVr7a2JlSTQRoYa5rYWhE9ZcvKTgONRu/BFCOjy0ZOetBJgBLQ9OrCyoEKbifgDOxIxerssttTNSy+7hu0i7E4LNzi4sPyUYlUHkIjJVWvL+eo+LiwTCw/53zZ72oneO20/obnrnO09nuPq0fh7/x5JxYLaR+4RY5ZXxCCi3793K/T6+sdkDEZ8yQrCUqCZ58xxx7VA4UiRznuSO6WrgR7/tndyFqAWuq3JgTzxo8dF3qL3lRsvpJaMGiz82bsOrDSD2dxtgws/Olw3QRqmfk7NlXi8GwdgLlcL+aweNQi5kIq9kLjcSws4yWQnC1DcTCrDEAhq7dT8kB5SpAk1Ox0SyKAVHP/KRCMckEmAlgEBbqiplaSUa+YAepeW081rluvFKSVSmfwmAxEWSpXzACCM119oArVSlJ8kVSejZJ2BB0PHzwpn3jiHnn11XcR+KsBULVBu+SETowJO65o3ltdY70rVq2ejedwBxgHh+Shh1bhGZokP3jqbUlNsuuIrh48J0KqfajDiuo2WZBjyEa3NNnzj41VuWkEGnBebFEoBhkasEDpM59dCOrjQpkyIQfCMqmo7XAy/Cm234e68F0U2rMF0R9vbTskb719XL7x9ftDQLu7xWZikml66KS0KfePSi3zPp8dOla6oZDGo2ZLdJ+zBKsW9V5sdeeqpKvaUqxy0zJk78la2VsdkHusGq/JsBO4s42fOlbSnKR1kBL8KRa4xyRArcyBEX0Cvfjc29ICmvnD90xH7eph2bZ3j/luT1KcHDhp1yiVJ6wYURrqikpSYCtx4VX0cbPMHfM4WCFVN0wW5IYAIB9E+eqjzH7YYRZuHyYAoZxjaen49xWeR+4z8u/RAEgiBu/HHn8MkY12eeKTHwffM0emTp08DIAsXLgEC8cW+eWzv+atEdr0bwKArEDReQ4MI3k++QX5AAIteAB0mwigAhCqFuXB+fe221aY9DMLIc/DvZSu4A0NlsJwswOQ/PwcGBKugCP2NkO9sjUeYQDCi1gErfbxUHna+va+mx6AFBUx41FiwCiNAxsbhy8aIu/RGxmAUIZ3w70r5OWXQIu4zOzFaPPHLQBiFyZcoF4MgHBxkpubJCfK7AIgAVH99etWyWuv7zTRywfvXw1/qqOQcLYLs6sFILyeBFCkDpaWlhjpXBrIdroi1FsA5MMBIJPz7oCJXqecqnvbXK9rCUC4v0FAiO5eG7BIBGjI7gM4gcpUbiqy+lgMM37Y0lEljXAGTw4UShqd6pEN6YTQSFRsv3RHdUlbCwrW4zKxRG6VqjargtTe1isdqJMw203pwuLeju98SCdnxS8ERKmVnkClJA7NNlmfIQRB+7HgHhqMk8qKGnn+2bfkwUfuwTa7Mb9QHXOMqeUYDYDMnjNJZszIB6PilCxcOAXgY6sJFo4GQPpQ/2LuHwCUrg5X9H8JAPLQA8WyePlaWTp3DIrdkcG4BABBAY187Ws/g33BLFm+YqLZ30cJQJj5e7EsILOBbQpxGa8WgPS0N8t/+dL35Jtfvk1qqk5fFIDEgulRgiwIQfPuUz+T/MCdmDMyjSLW0aNHzTlfz+2GACAfRPlqwfw5Jg127JhFjh9Gu5wo5WWBkasoPL+S4x9CRCIlxaaCf+c/fRH/j5JiLNAOHthr3tu5e8+wdPRDD33MLOT/4lt/CVqTTWX2YXKMiXEmVs5/QNPy/JwRAy1qTEywaUXTPAqWT0EZFi33CtFD0fw7kJXJSkWkL9UUmldWVhv/j02bNpvN3nPPPYgKWEUKpVTxNXnXd9yx3KSYE9xxvPbaa6GFmZpg8bv5+VY/3y8YjwN1SzX4eQMfOTz85mX0zacrqX+Ir5bFcaFKT35xe5h2NBTKZPhRYu0yRm81ysaFkHp/sLhbX3NxpH1F07N1OGcCj61vW9lkKyBgozYEaNpmzIThFe72I4dPD4schi/Y5WcZ/KyAVfmx+9FCZr4Xooo4rXR+zuMKfzcYOr7RFs/+fXape47yptOnj7ccei/j4Z+fvg7TrsJGdP73RsoERaonhbcV7uNLHaO/j8is0UjH6ft8jPy5GIrdaBkev18v59gUhOh3h/uscGyHPUz0O7oP86+75/39+hkJ/uZiGRCNhPNc+btIqqF/D/oZEH8M8rd6bIzQ2/sgTGfkNvzsjJ6j3sfDhDtMds8VxkarFdnwDGhiaiyoqUkIfNQhi5yPgt9SeenlXSi6tRmJGBTitrZalZ5+V4Sekhw2rLPH+35VOh6Hq2k29yszwKWlY40PEovVmRUPgLJhtgugkuSyM0NOJYoF5qpsNYAMtapZ5eRmhihd5nq6bEePy2izIF7NDlkkDF0ysw/O+VRC0tf8l9kPfRawT/2C/bR0G8FmlsE3mtTroWOpC+Z4SnUsgk+Vzi2aqRjSVBH7Egegcx+3gx4y+4jMapnPWFjshEwi59oQrRbXNi9lFmojxsrxyk0oxO80xxrXE6ZPdSPjYK6jnjxen3OZLPqT6JhlQE9rx5jpDbprqr/r64+XgTjtSxCjnaBLYKhDeqEENSluOjIRQ9IcDWAQ0yEFcUXSO9Ap8ch2ZMSNMaZzTY31oDZlSF9ytCRmhM1dh5rrJCm60Dy76/psfUdXX4v09dgxqBQ+vk4CPTkRvjBjkqEoBSpYAIOsrecI6FepcrZxi+SnLJKas0lyaP9Zueu+xfIiailWr52MIGC6HNzXJZu37gNIsTS/LGQ51twxTV584V1ZhiLxmXPyIYzQDF8agKK2eojaHEQRuVV+6uqGUEbAjvuEpDDVs70D5xQyInW+X33MYmgAFFLozqAwClSsxx6bY0w+n3xoDUCFLV5PTLP7aG84jOerfa+tLx4KbbnIsJyX//GPz8nf/u1jYGvgurjtBiVV+ltsH0abYnaXRcF4C8ATja27tweZRTcWBixIYm1MlBMhOL3vsAw6L7puBB/yElPlqW0VkgDFuHXw86gysv8WXFKsIQfKeWypGekSB3qV2R4oXckZ9pg7UFjOhrJ7sBm2mkL/B1bny64DtiB9X3OFHHdjL6bDbpegsH8gQ4rTF8rm/f8KWl1Alk57AlmsbvnJTyxV7Hpu1z0AuZ5qPy7nIX5ZwIMj4iKyu1OnlhqJxT177GRypa3HKZrwdzF4iHBB/ZlPfVy2b9uCh3o/irhnmk2+vnmLpLj0Hylqf/L1b+IGG5DPf+H3TPTCHKa7Kfg6yRV7d3Z1mAciWzdcePXhxr9DD/dLqWBx23rTG9UQm4BcCKUuur1XIApT5qKMXIjow238+Ikhyob2Cx9AGzaQg9qJOo5yZD8sx/WOO+6QnTt3mtd8EGg2RH/Hh6Cm/PlePNQy2Ei70hqQ6mrLv+R1VQUrv5aDwED3x++FHHy9xb8uzH2qiB4D//XpVfrA8mkMevz8l+/r4n79XatMEezPf/ZSCDzxOP3j8+WCFy2ejoK/dgA4GyUbSVFGj2vYwtK9qdfWp0L4dDRVz+HXdfHoSwiznxTk+fQa8ugv1i5232ViwcQ6jyTUCEUCD5+yE97+yGpWI33Xf4/n6StF+Qvw4UaDbvEzQkZipHMkEPHpIiN/5/21Gfq92Vjwkl524YKlVFwOmBu9r4ebiEYCwKsFIP6iUmuDdByQXnnmzBlzSNy+D9x9sKrjNSRvDZ78SHRCvqdmfP4YHgmM8X5WQKTzC/evx2DqDzzgof3GY/DpP3psY8flGQro+QutIdoRgU0iXKvZ1Am9ozUsnxp5XApGzKLZ0aIUHNHkNBMyuqwRIcWxAfNUM6TJQfc32RLTh06mNwkUD52XaS6oLuak7XU4hSOaF9Kk0IwbVyvI+o8hJz3KmhXdXhTM+9SyW2lXBB+k7LL59Dl/nqN0sC7MfUlrfd0HyVoqFWnT+VjnEoJi7etIGmxINKI7vBjX90idCdcbjXz/cK6NAQVqYtYa0JM65FTDtmG+P9hC6Lh4TgnOPHIAz0q2igosNiFqwcbnQOg48czV81NJ+O7eeiyK7XlGRTPY5WprsNzMCU6WuD7Ir8KFnHU2Jzu2S6yn6pUwmIIakqmo60jAs68CmRG42cdnAcS4cRQFoAI6V0JcvpS3WioZ1SsHxFKXertjADZsH6SymByBv2goTaXGp0pmzEL8jWUyxk13X7PU1JZLTmYpqHx1UOjKlzc2lRult4cenQ9KdLtsfPUIjtGef15GtNz74Bx5/lfbZc78GTJ9RoFZPzRB2OLv3wAAIABJREFUfnoIojevvPIq1LpsILOmpg1U6iKcO/o0gH1D5Wv79kN2LA46dTdI/ps2xH5S82PO1/b+geUhAFS/rF43U86d2iN/8uUvmPeLxzra9uxC00dsgzETYPJnj/Nfvv+SpKVDBXXDDBTT22sQh6Jt6C2b11HIPfVF276K4c3k7vnu1jqJT3WGmb02YyOQDI5FnZh9PSgNVXberT5+RiZi3bbjQKVsggzxZxdnSwO8uVq67e/60L8Fxbault9Ly3fbJcUrxvnZJVogFYd7sbOpWr701R/IV397lvQ7v5f3Th6D98dx8532JpvZPw/lvYT8LClN3iCVzUelrHKrObcpWQ+atcIvfvELe6zXabvuAcgHqf34sLMf1wKAcEJbh5T+lRSeR44tH4AkIWJ274a7TObjnW3WPXw0APKtb/+VnETdxc9+8nMUhx0yxXLXEoDw4Xj33bfLT3/6LOhhU0PFfpcCIFSlmTULRX7nqgEymm56AJKFYvNVUB2h0tWLL7yBRU/3ZQEQfp8ghFz1C+drb2gAQq46Mx7kGp9CvU9FhfVB8Nt/BABSOqnYGHQeO3rGnPotAHLtAMjkKWPlPAIlWlulfO++/piPDIDoojojI1kmQxmovb1DyuG43O6kdW8BEBtguFwAovPF7DGPGkf0zl5nDsh76RoAkJT+qZIcRAAlPVaqendIacpdUtNxQrr6bZ0BW8AFAzMSp0tKQjbqLlCgHoOaEFdELQAgbOnJk0HNqpGqzp2XBCD8fnRsM6o7syQ1MFfO1L4m04sfgzFmtZGLTozPlKf++QDAjl2kZ2aVYJ4JyvnqqhAASUIGLj6R9SNdqBe5A0XTicbTYtvW/VI6KReshTdk9sx5WEf0yeFDZw01thhytKRNM5O1Y+chOQqhmCsBIDGoHSkozJB5i0A9XrFIMgG0LwVAmlGz8rU/eUq++l/XS8kYWyPyUQEQbvs7/7pd7pyaKtFQOrtaACI9TfLMc+/K+VNn5c7bbObkYgAkJapQilNXyVuH/0V6kC1bUfq7xqX96aefDo2j6/HFdQ1ALif7EVmoqBGQa1n7oRf2srMf/MFFCs8rK2tQRH3mqsdLrIvK9CI78dU/+oqJBL344nPghFq03u0iON1dvVCXsoVfX//mn6GQ+20bpUP07Z3tuwBCDiA6Rc12GyXTqFR7O4rQPPqUX2QaAmmh8+NvR/AB8c7OFjIPyaJF80wkaf/+w+ZTjU7yAa+F4/77psge3Ohp0yYiI5NuFFcOHDg2LF2u1Kvp06fD8MtGD9auXWv+ZUTxqaeeMq+ZJdLaidgYFos7vXEUTLIxoqWZCj3f2XOmQlGswOyvGdGOo0dPh4qvtQjbj9qxb3xaSSSg1WgZ98c+0fP36Q08hrvuWmkyQi+88KY5tv+fve8As+uqzl3Te+9FM6PRFHWN6qhZsiVLsnE3NmAcSiiBFxIe4fHySPLgpUBC+kt5kPAFG0wxxjYY425LNrJlSVbvXRppNL1oei/v//c+6949V3c0apZEos1n5uqWc/bZZ5+917/Wv/6lERG+dmuJ8HdhSNZl80l5wmBfsmQWvE/7wBNGMStPx57fceevy4PXW+WnLoX4Il1679zfu5ECHWf+JUdWj8sxU7oZE3mDtfEoWFOnFUG2NBMeuVok6NqiWeO1wOjChZ7RYA4GpUq5vwv0vAce82IcFRfsdMCHwftsDa1kGKL5SLg/cMAKbFwJAHGpQMH6F6wehxtl0NI97prMsdDx4r1Xb7iOEcUWNAmdc9otRKjn89NxkBfhJS9TElTnkquqZKlLdmy0b+4zx9/oufncaH/cfrmRnnCoC+mx9Lp4XIL5O+5cKq+9usXI7Q57BSb1u/pcRSCxWJO6W7xigQmgarhrpo61GyEYBB3IvW5+x10fmDzOSHR5WYmUTCmSGiSeHj95EvUBrNeXOX8aCerq6fBFm0nTCfUiKwkwGIc8akmoV6eBIhmR0dbzT3ngUU9ghIpijJi4LQRUE/7HxuvR/vKvW+OIYiBsun/wHuhY9iF6wXoRbJRbj/QiMm5hSNLOdFz1XnIeuOMxqBF7r4suZYrnUmqsXRPHKvCxP3PyHpKatj3S3HUCY2KjSVahzO59vE6t89HZaZOw2XzqfBgf3R80usfP+xFVsOPjH7lRrHcjQ1DVGpltIk+JKcj9iCuTox2vyKSYxZBUTUXNh+OSGT8VtDAmaGMvQiG9UHrnEQ2oa98EebVC7N2MpiDijZoWbJ2D1aiifpcca3xGhiI6AB7svtvbg+KKXpQ5ZDTagBi2gUFrD8REJ0tMeCZyslMlPbZc6lD4jiqUmzbU+nKOarzaIWGhRZjrVhQnyaFcL15WJMWgCEYjmjWCOdUFujYp0lkoUMjncce2vSaXyVCXsVC89PI2aT2HuhY9uD6PjiajHt2JkRB9bRLX7U2lxkE/Ikls06dGoazAOglB3ZJ777XqZIV5CyQxzSa0RyDK1A7hALaM3AREbt5GXsQh+eIfrrbXDFGGoU4beYhGwUeNliBsKKNeMdL+AQgoeLV3VMGORRkjPWEBVGGEMWXn9gCimqNeMeR/fHyrpMdHyMrpsEla7P1nHZ5hRG/YFiyskKQUe+6olFjEdewcC0MRRbZRRHEi8NwZRaw/eFz+28OFkpwQKQdRB+ZIs1Vg233aphR0N7RjTO2x4kLnY33sw/3fAHWsBaCC5YKuedTUBrlR2w0NQD7wgQ+YZJoL1f0YD4Bc7egHb+BEhsWVApDxKp5f6uRRABIFj8VnP/PbkNZNlWee/cm4AIQVxz/28U8albDo6Cizcb+x/i0YdyevGQDhhvHpT/8WIj8bDJWKbSIAwt/Mn8+aIHFmMyJwqalpuCYAZN26FUjuRkXYd3fCGM5BYmqaqbg+iIV+z55DSIS3HvmrDUBmz5kOz2cR5HYpFGDbpQAQfp+0pQULp8vmd/fCE+UvJnWjA5BJk7JQwwZeZ0Rvjh09Y/J+Jmr/2QEIDeHbVs2TN15/zwzFTQBybQAIAXA2qA87d1qnxvUCIDx3AqTTpxQXSl5ODqpTH5dqGCo3AYhfROVCAGRy2jLUxEpFBfJQOQrDbQiG3/sNQELD0yRuaLIMhXQjB6BFytLXAES0ydnebVBH65epaffT2pDqDuQSwTiNhmpWGChToTDKY0G9qu16A5yeBERGCnHvB6R/2AKQc/1HpSBpHf4eQe0QRi8uDYCY/aovHkUQp6HmCKhX4Xly7Ei9RAEU7ty316hNjgdAcnIjZc2dyw2FjBS+qqrT2GfSkX/bDpo3QDizL0AXPnfuHParBPnRk+uxZ0MB7BwM9MsAIFmpnfLoxz6CDofJB1ZlAHCEXhCAIMkFCenfljvvnQm6GHKp3kcA8sqr++RQbbd8cFHmFQEQ3o+nIWt8+nStPLg6b0IA0gQQVJ5+txxvWC+1ddWydNonTRTkxz/+8UTb5HX7/IYFIIx+TJkyxSgeRcMLP14L5OLSa0Ea0223kca0/qLrZ1zMHbg6AMRLWlW+o3diGqqrVy83eR/NqLZ5ua1vEAalxwNeuGCBrF13m4lq/PM//YPcsXbVmMO+vv7XRuM7KSlZPvWZ35Enn/wZKo1WyAC8Sa+++pb5LnmEgVKk5OUyudJsvPAIqK56sPGxNBjXc+Y3GvV9crEpF5uRkQaxAJufwBCtepSY06AeMXLGVS538eK55jdMIN+6dbcv98HN2yhH7RM29uPUKXtsN0dCB8Q1VAsLC1ER3uZ+BGtz584wtSV++dx68zHzPgqLcgwlgpxnVpM9ceKMNDW2mlojpEloH4J5Pl2PnF6n20f+hh7aVauXIt8hE6okb5nEc/W00egMVjzPBT9uQjrPR+NpSkm+qRGi0sd6rcaL7HkJXa/seOMR6ASwXm/7bfZNjWIeV6+f91ev1S/Z2R8U5Keh8vQs5DqQXnfyRK0Z34ttwfIrJnIUuHVE3O8GiwCxH65nXO/zRGvFxP33u0wn6u+atQvlrTdt4burAUDcqIb20+QkeBKx/OvmwOh99iU9Y00IlnPBuaRzVj3Hrty0znMez3rRrcdQ5wmPyUKjOsaaG+FGWfhdpSMFzkv+zk1CZx8Coyx6bP0u5Xf1+nQseL4ZM4rxbLdgTloPJz3Z7vzQ77rPNgU99LjuOhBsjrHOkgpd6OduVDQxMUHaO21yO3n1yXAqRCE6mpWZLhlpEBo5vBd+czt+TCr3yX+b92w/UiD1O4z8ELZ+r9YIa3to5GQAqkjR4P/b68fRvGiIrx4IDFxGVNi4VvsllP1zhU4kt+5Q4LhwHdC1KxYRKf2uRj1M/72oF9dWvafuukQHTA8Md7Y4r8K0O1/ZB/94+6MfvI9zJj0Afn6/dEOmtqZ9r9kbNNfPPUcoksFVZlfnI3MKWe/C3ANXQprULa9WhkagBdXMSU8KRz2NRJkj50YOSM/oWclKKpPJSbfKnqYfQoI3WqKhcMUWFZoi/SOooYJICeQEYDDnSHIMiikjub26dQMAJqLGPTmIpESioredBx29p3Af8iQjbqG0DuyVlgGbvNyD5PZeSO2yDfX7o80JkIBli44ZRgK3ncdsFcW/BarVAQkPiQPgyTV5Qu+8sxfzvRXRhqXy7C/2m4jKwAgiKL09KDZYIZkZCcarn5CQiMhHC/KgDoIiWwnAEo7n8RwAQgTmZzyM6VMGjMSiUjrZC489/jJHz3du84I5IQpKTC6I334Y9RLSk/Cch0fWgYo1C3TtEqk6cEZ+53eWytyKO8whQqPqwOjYBmnaYcnIL5Z77l1iGArf/vYz8sd/8hHsf5CbhsIXW1sLBF+wx7ANDpyTUU9sh/mt+gyGetG/UcgCD6NeCxvz2Wg7sUH8G6QQGw08U1Un3/nJPvmfH6yQQ8etmM0gcqW6+yxQrFyxAHXKbEkAoF+AT/uchiqrBAIE4d6z1neuFVGbH8sffX6hNLfWyb4qG/nYWW1V+NpgW4x4hbkHWP9MFuI44bL7zLOSG3anke3evXu3+e9GbDcsALkY5SsuMroY6ALT2dkpiysXXHXlq8Cb5xoYExkIY3+rqjluTDYM4cki48Xftcvqx19u6+tjfQ67wRQDxD3y0YeNPO3f/e1fybRyK0XHnBC26rOn5VhVs8THwcMCqs7Gje/KA/ffgyhCHTx7th/t7Z14CG1ytiY1ciHWzdTtp2uY+N8fm/SrlBaeTzceLt4LFswxP9m713oUXYN65syZPtDBB4obUmlpIehPWaYK+nPPveY7HRW5tI4H58KMGTPMZ/S8aLK4bjBuqLypyc/95fd1I/T1EQvp5Mn5AB6TUYgsAwvyDlCAzhqDSjeqjIwMGCSNpg5JNoqT9VADHxEleo5+/uwrph8ujcVNPudnPI6ej/OaEpyTi/NNtfpYLFSkEWzatB3Axm44fhoDlWT8CcSu0XO+kpBft59UJuZQvLf1wBiNfRoSLnjR+zHePHcNJH7XpTnQ66WRLI6Vqti4BibHja2x0V8kUJ+vefPK4eWLk0NInGcdGG2ugeHOwfFejw9E/IA4EGi74Gn84xJg240nkHqkYzFx/4Inxk/8O/uNRZXTfAn4VxOA8NjBjnc1AIjOCT6LqmbH9S/YuqrPCZ97F4Do3OYz41KoXCCkY6jPBO+xPq9uwrl+7s4r0q/ce+unbkXL8lvmyOuvbfUlb7tURM7tYAny7rPvL3Y4dv6EeTU62G81vF06koJ1eunDtDYR6EFx8dawZGJ4GqilkwsKUaAM+SFnYKjAsOkGDYstDM+j0qOiYLCochlzg9kISGK8RF0aRFonhIpcSrELCVMgRUeDNQ4tBcsexKW5ubQ6Nea4DtCxxcb1IEyLS2L902v10+v8ymmcKzomdBLod/rgcNOx1XmVCWUht26HPps8NwvZsvG7lWUflsbOo1LTYvc7OrN0/4xBDQ0aofochIfZMdZjDQK06Xl5XJWrZwTAt356SmUCdbLIkSyJlxJpC9mF6IddyxLjU6Qo4QNy/Nzz8Bv616IYT0UtJhI5GlGlpl4IYIK0dNt+DkJMhgb84LlC1LxohSRvM7j/nRAkGEWBw8mo/TEX9UWOSR0S2s33AVTMX9Q56fWknHOTbW0P00Lt/KiuPiHTJt2NRPRi2b7vGSkpWGpUtNa/th9zLBa0w1WyfecpSOQnyrtbjkpL+ymZOa1UyosAVKJGQAnNME6411//iSxbdi/WbgAp0KYiwpOls60V+SKtAE0R0nwO4jXYs95+Fwb1iFKvFIhgso2hYGkn8ax4AISvUj3gtXTZEuOwmD09XT798U+bL69aO19yCuea9/MLkCuI4ohdHf2ycHEhckgyAKQqQY+zFLSQ0HaJgsSxacO0n+ycPrH3AGwja/tkFdk8jFE4v0KSLFWqpa7VV5wzBk5IT4AOgC1U/unfNssM5Jvkxdt6afWIRAAZmNeR8aFSOW+ReR1OAYY4uyd399u5xvs6NGrBYfhwnzz71JsAH92IgiDCedbS37aetDT1gyePgQVmwWU3yhR0ABjOzv6gHG14Q9rbOmQh5jeB8o0aBbkhAUhmZiaoNfPlTRSXu1ALBkCo8rRu7eqrWvU8WB+uJgDhRnfHHbfJ+vVvm/oFV9IIQNJQ6Gr58iVYaPqQdDzPRIT+5q//clwAkpOdIzW1QNd7D8GDAk/PsN8gulYAZPnySjwoLUbrnu1CACQR3OWZM0sAKrpAd0JRJS9fwzyE7xMAWb58EQBdvqkvcqqqGgbfadPPQACiij56D6fPKEPORYXZkBi14D05fOQE6gTUjlG/4vddALJiRaUUFObgGjsM0Dl+3J6P31GlrSsFIDweDfxBeM4P7D85Rm3megOQItQtKUWCNfM8quBRCozS3AQg/lVi6jRWeh80+TA3AQjisV4OiLsuXE0AwrmZCPrI3r3Hb0gAwpnRj0J1pWAQ5Gfly9nGajnhqefcBCB+AJIWN0VKsitlX80L0t1rAcH7BUBipECiYFS2y35Qo/qQwgTp5MhMKc1YC9A3KieCAJCM+HkoDpgLENgl7b2nZSS02QeeFYCMDofL0LkiCY89ATnfJgNA2EJA20qPuUW6hs4aEHIpACQWuQMLZz8kx6s2Y13pg7w0VDNH4qGI9Y6su3MlaD39pgI8C26+vB50MLQlc8qlcul86eyAAzApFvXLngWDZTYU28pwfb2gtXVJc70FOQQgQ8it2bNnv1SdhYF+hQAkSlKkuDwP6lgzZP6cubJozix54MN3SFHpQtnw8i+lfMYs/LcC/YqWu+5dBJGbV+Sf/un3AcatQtX7AUB++NQeqa/tkLvnWrByJQCkp6lW/vvXnpevfHqWNHdaR2kgAEkInwaqXoFsP/uEVBb8jhES2HzwJ7Kg9AHp6RqFc3mjT23Qv3Nc/1c3JABZvXq1nERCXR0Kyl2o0Rviq2TrJQsvXbbYeDaOHTtpDNNAD/D1HXJGP873ds4H7akbYb/Dh21Y7XJaiOfCSodMY0kxPduJMg0V4DsQJuzubkNYPklqa2xl7SSE3tkqF6wG1epVScvKkg2omVEH45qNSFq9RPRmhHkJih3t/jAteZza/NSMgFDqBS6EHjM/ZSFM7rnndlRd/bUvWdA1tAcQQVDvGxV/brllPqIDKaBd7cFDddZ4TVW+kcBF6xm44X92RT1i/O6aNbcYTw1DyYOgrf3iF6/5DHBGWRjlychINdGHFISWmeROmtfpqhrjhXMpFDoHOebkXLK5evX8N2WV58+fiShXnGRmpRu5zh3b95vEefaf/2Z/Ojq6TASloDAftT22wyNVO6YmQi6q2DOawxYoIcr33DogHF8FKWO9+/45yHMvXTbbGPlNjbbv/I0vudKn0T622rneWvccwahWrCWg/SRwUmoZxyyQssLzcpxIDSMQ3rvn+Hl0q2DUnot5XtwIyEQ1OHSsglFj9Fw6rjRsAylL7u8CoyrB+zo2aTrwOxPRufLy0qFSkwgHAgzicQoSTnQM95w+77xJ3rX0ADdixX/rdelfuxbb62CFZH0O+HuV3nXrfIxH89J8Jqo56Xc0AsJnasiTt+ax9JrcOh/8jQIQNyro9teV3A2kRPI3vggiEn/d/UO/e+tt8/HsHoI3t8dn8Ll9cMc6mMiDK1PL1xrVgO8Mhpr1mPL6tP96PzgOvmcesruJ3jre0wtJTo++oWs1pXdJk42OipZZU2djneuXM/VV8Dyjgrq3no+AFhSJqszmmQfFio3bSIRnxHIcw3yJ56gm7ot82NnCxPSxjjh7DPbdV/8iQFiAn1P8Q+9BM7yz2tw1Qese8fidnXZfYlPnixHb8IK5biRZ13hDDfbUvXmMwDw5His3fZqU562QHaee9Dm87BpkZWHde+Cu+WGguLBxLdPriI226kpshp7sJfrz39iJzVzukH1GDGBkBM8J+Fiz8+6VYcjVHqp70fyOdUUiveIvCZDUzU1bLKfqN0AUwC8jrJW5zQ+87banI1wSQkokLGYf4l/+KEpERB6qvM/EfI6UrgEoRPYfhuHfJ93eeHYCSLBNzitDsru1tbp7OmEn1MuKuYgkYH60IDHfXEM81mTIxXa2RUi8l5gdGhopTzz5S+TodslH7r8NkYV8ExHjfWxoOGL20BCoaHE/DoFkcHeXHbf2DhTYTEsHiInCmnVE9u7zItsKRJzEc8QLfOPqitnEQGShr8/e4JgIS5dOjMmQuYsgVY39neUFXl+/zSg+kiU3goghqYWPfOxe7OHV8uBDK+RTn11qfjcyAnl4jB9bH9SnIjyRnqrjiCCdsjZTbp6VyM2Cmqjyi6MQmW/19uLMAn5ub0gb5ObP1nTKkz87LN/8n2vNezvf3oLok3Uuh2AuLLr1VvN6CLVewtNsZK3fq3nDfCSJsBGZUNyvUAhSPPvcdqmrrpPbl9h5tsmrDXKyvVEOQ8Y8RnIlP2mlHG17CYUJb8E5wuVs6zZJi58iYaNJsDOa5Wc/+5n57Y3UbjgAwujHkiVL5dXXNow7Tn3YiNjCEV7TxcforcPA+cCdt0Nh4Q2zcV7c5n8tb0cgALEL4+pVKy5bdhclNExL9GhSXdCHJ5Vh9e23Qpp2BhRyssyGunvne/K9//h3892S0mLz9wuf/1+yDUn+0Vhwn/j+D6QLY2hnfZwxhrUpT5ibGBtDzePle/jfD2ZUUWPfX/NBN3cuZA88cKe8+eZmKDPZ0DxBgBo//KvGyMJFM7EJs0Iwc0ZS8VC9gPyRLN8GYrXZ/YWklBbAjZvHZKtE0SSGOXfuPGAAwZIl802uBjXtDx06Cb3ySQZ4cHPhuUgXOHz4BDw6Np9k87tbfOdjBKSoqMi8z1Cn9lNrjnDsdR5y0+S/KyqmGQ4ogQ1p9czRodIXwRVJFMxx2L37oPH+s5nN1OPfuxthMA+vuT/ed7mZjnef+D2TVOjleiyGMlbVqToYjl1jCor575E/f8M3MdhbJ8fDpSDpNVtutJ0L3LDd6/Bzxu0kLkNeDaM+e/ccBd3KD3YnojhejHEdmLPgXkPg62DHC+yDC+zc8eaxLhWAjM2RCt6zC93HFFQ3zs9Px2Z+wsw1l2KkRws0ZoOdxe9IsPeDc00NSX4WrA6ISysa9Hj4XIf13lINzs1VChxHzg89Ll+7yk8aBdXfW+P7fAcO8xu07zSKg+UJuNQeNRrZF52n+hv+9QFQGIpuf9k/Js7Omz9V3tyw3YyR1s9wf+c+g3yt64PmoPH4wUAQr12N314oXAXeM4I6qgqxsf5HCkAnG9flQRgqpnk8EK5l8YgUs3F88rJzpXhSuZxtOC1noWg0jHWYFcBjYq3xQ0eBueegfOAH5nVMDJjt3nDTs64gJQIJvOY3QCthYfYLPIfec94vHTeCRt+98ahW/EzpWAP9o3AM2ZxHjoveax0Ht1gsx8R3v2Do6t5Pg1/PrdQu1/k0hPwHd0/Q9SgmKknKclYbI/Dg2Vft9RuAa4147qOaw8Guu4UW+Xl0ZJz0dPtrkOgcY66HuR7Us4gfLUXWTbd0jvqdA5oSWZp6K/IYIuVsu1+lKMQT1siIn4VrjZCa1q1GUpiN/W7v8upR4N/dyL9gS0pKQJX0KTI6FA4alFfjCXVABhBpYYuNypXU2DJD46oZ2CStzdZgp+ONbag/1ETK2No6UHW9tV7y0ivw31zp7DuFaBpzXaAmlVyJYyTLlh2bZfGCpQYM//SZ10yi9Ze+8HGTU0H/xwjmYi/yHarPviuTC1eZ/KGmphMABZZqe/BAo8nrTYR4QgiozS++YAsL+5VBtQaIfXtsU/sB89FzjkWG2Xk+0H8SfbARh5ioYRM5YhtGLbOUJHtTEkBVrAQjIR4FRL/1rc9iHwale6geFDFr2/T3JEidVyfrFAQder2aOV1ertey2yolwcsX6enqlaxSS80KxZrX22PPR5uB7W//bps8fE+FzJqeK031DXLGK248Ck9DLuwytuzJOSg74l1vogVo/bgv0aDNsw2NZph8EKuI9Zh88bem4VqiUG/EFpPeV3tKmqGwxYYiBlgLOkxNGyqdxoQnSH3HPilKW2rsm7fffvuGi4LccABk8eLFQJUdqOkwvrymC0C4kHGjIgCZO3c2PGRDcuSojST8JgAQ5qu0IUpx+JCV0bzUFgyA8Bj0Mv3O535bSpFbwjYeANm+cycWgVCoKv30ugGQNCRNLl26APkNOy4IQAphnE6Cp2EPDFTWwli6dC64jc9dEgAh2KARcQQFfPbtO2w2vPLyYnhts83mT2BCGt9TT71gxs1NhF+1yibxXykA0XusBsZtq5Yg0lEj6Wmp0giaVvWZOjOndUO7FgAkPT0FhlW57NwBBRU8f9quBQCxSeZl4Kx2mkKSlm518UnY/9UBCO/VHXdWyisvb74JQN5nAMK8KRZtpQob228KAGHSchhkXCdlT5YkVGI/fGafNJ6r+S8NQBRcLJzyqKmdcLxuo5zrpHF+5QAbqgAWAAAgAElEQVQkDDkMCYh8dI9WQWbVOqZ8UT/PaZiVMA0e6kKpbnvHt94qAMlJXoRK3K3S1HHoogAID5A0WgFQiByLkHpEp/wAJAJ0rEGoQOXGLTbO+0N1TPy+MADh52X5axAlmiHt3aeQQG1tqqiQOXIIBYJTk8EOyJsk//7YL5FcHiGf/+wj0tdVjW+ESFvnDklLXQZZ6JchioBK8ylTUDSzGuDFggACkPiEFDib8gxt9N1N1tF2LQAI3BPIA5kjq26fh+dhVP7gyw+9bwDkiR8egnxurDz6wQVXDEA4PM/8dAOO0yT3rCoYB4DcjkgPgOlANaI+yXKu67RkJJWbHJ7+HkTg4Ax6+umnfXPtRnhxQwEQE8GA9O4rr0IOzwv9BxskBRb5+bmIHqxCCLAbdS5ekNtX3yq/euFleC0skgymgnJ9Bj1I4jk6kp6eJqRfqeLU5fRNAcgAvENs2YgGNDSeNYX8PvvZz8h3/vXvzfvkLP/N337LvP6rb/yL+ctoU4NXNfwEwo0LFoEPu2+fnDx12h9ZgmeeHhY2L4JoXrve0out5MzFr7/fRq/cVgYAUDCpCIpMfqUGAgPWjWAjyGSkonLxLHnvvX3w0IBShgjCHXfgfv/qdZO8THUsNk1o5Wvef/WMFRZOArDoN0Dn1VffNpK5rtKUhvZXAQy8+ea7ACJ+ihmPRXDC6AobKVzM5dCm3rpg1AulS/G7PN/YyICdp+rpNfQRLyLB7+n8DaQR6r/d5NxA7zWPy2Ppd8fSUVTZxq9Ww/Nl50AZa0qebPz1LifZ06/yct6NC3hDz+F6jd1cEt57vX6CK3pHZyCXp4CgcvcRo3Kl7XKjAuP18VIiIHqMiwE2bi6Kfp9j7tLLJjrORNfK3090jBUr58guSMJ2wSsXOF/4W/f+TzRGbpRKIxKMMtbWWkPBpRXpOm1rfNhngs+um5+kY+F6xrUPPJYez03kdpWL3KiIO1bBImOMeCoNh9EQ9zx8zWtzozZ67DF7BahX2txx428XLJwGkMx8KU9hylNo4jH1Otzx5zXr2kJRDO2DetPdehXsty8yAAeERgP0XDmQ2W1qskINSrHia1KwVCBEK5uzKGIGlAXt+Ri9sP1l8npyUqqUTZop9a1n5VQdcuhwLV65IFA3EKX2vkuqVqQX7WAUXNXhomOsxG04xtpVu3PnhT73brRHx9SMFRSf2BhZGYTxzzY86L9fbt0npfBxroVA5lXH0I3OaT0SXdN5r3R+8HepMHjZNErH19rf+JhkKYSXOC4qQ/aefl56B72q2KyUjv/c7/K1RmU64DBJTrI1NUyNDo+iFhOSIzGj+dIpcKaEeCpp2KhHvcg0x4T9i0ZidjHOe7Z9JwoPnjN6TzovijJuldauk9I1eNb3Xh/mhEoEd7F+htdYm4ItDlGFwviVUM86aqhQkdFecjNDLmFIjA+NkpLUW6SqfaP0jbZLa4stdhiCCIGqpCVEpQAs2H03Nm5YcpMWSnZGhZxBhe0+KESlpcXBI4+cEF4zVLLe2XpUsjNTUXAQifKRFpR3tu+Dg88eOxZKW1OKbzPFcvs9A6Ku5hwUs9IA4qtA9zqHquseW2LYMhRs84ulYNZ677my66CyhXssDVMrBVGPsAwZ8Gq4UIUsDEUL2QbxeWiojRYOj1QZW+KTn/gwnAe98ujHV8m8uWmIgNhjdDYlIdneHved59+SRgjysI140ZSigiIpmmKjRSNRIZJR5CWLI2LR6wnBxMRYhauXXtkPe+W0/N7X1kgKrnHXuxttHxDNiPL2+QooiA161KuIFGtzDOJ6FYhKVJGhYbH1tUMR6ys/lq/+XiXoXJaW+MaWjbIHQhNxoZWgyGXJYB8o3bj3IaEJsuXQ4zKn+EHMsyTj2OV++4tf/MI462+UdkMBEEY/+kALOXzYSo2N1zQCshbJ5uT1vfDCq3ILkq7Joz90+OgNBDz0CvwcTv81haDPi+U0Ij1MSL6shvB3lKc8MuIBtqkoyveF3/08wp818tCDd0Mhwe/Nbj1nN68/+aNvmr+mANPcBXgQRxFV2CcV8+Ya4PfEEz8yURFtoRH2gfRqVpnFU0HHuIaRF2emKstY3r4dC4bE+wfsQ5+bm42CWmWojLrNJMyztTT5F1jmAyxeMlsOHjyORQxaINio2R555AFTC+KFF1739ZULeKC6FD/k+x/72INIHD0E6tV+831uQJqrwc9J62IjINCNx18sz087cznccVDh0rC/G+ZXw4V5Ifo5j62vuQnp9/W77LdLD9HX3FT1mtyxVODjSiXzfri8dpdaYq85Ysz9CDSUi4tzwRdtM8n2OkbcN0c8iUEdaPd3+l6wfBPX+OXmr9ecgsU2F3zaXizGrGDPqAfnoxZw5LFsQujYNh4Vye1PMMPU/d1ElC49o2vE8L1g53bngps74hq0E4EH/xWOr4Y10THmzitFdftmI3Sg16d9cPM3LnTtgXk//C6dFDoPJgIgjB6y8ZlqbrHc/hxQf9Rg4/ECnULsmxqrPL9LTdJxGVuQ78KRMdJU9BpdWo6CAPZFq4VzTF3wo9c5So5+kJYJg74MwgjvoNKzJvuq88BVfnIdCTy+T2YWDjZdX/Q6lZbJ9wnK/ZKz0b5x0zGj48OqHNKogoEVYdfSAcjsKlVKwQHzN7q8gnmZkNzuArefbRSJEaRbUR61MGcKQE6s1LacknPtlpYTDgUfjQCEII9h1MstIfhQMKJbg1uY0AV2OtY8nqsI5qMwjUYh18CjWMJQ1LGkTTYy6C86yN9zjdM1M8yjpfB99sel7vnugwdQzLV4FB0WQmTE3A4cczCsIevuE+x/WdYaGHFJWD+Hpa2nBhz67Qac6bGivIKpTQ12H+W6nO1Rl0YRYSBQTAwrQ5QgFeDjkKFekV5s+otrGx1RYOtfoyenLAMwiJRTbW8aYBztVR6flLpCmjoPG3lgrelb39jgA4e88zp3XWdtSsIkSYkoxfjUSoiX38Pz93s5PvkpiJJgoKs6bRFbtrbWJoy7fR0CGpc2yuVGRvVKXuoSqGoVS1XtG1C1wnvYpyLDsiUypFxOVK+XxLgcOAQnYbzt3Dx29B1Es62ROzISC0frZAgiLJFt27Yir7dOcrKo+JkEp/F6XE8i+uMpuA170rS2J143eKUKPHgv1JbCe16ST2SUfa+vD1LQYvN34FozY87GBPgwLycnMd4Civ/99T+SkvI45HIdkz/70wcB4u09jRztRgXzUvP61y+/Jk2nLRhjDglbOADzAx+8x7zu6IV6lqc+F4mCsKFa4NLLxx0ENfDrf/KC/P5XbpVkKK811dlnrK+lAQwVC7Yys7NkxPN1hnpgdxTS16RHs0VjboxEeDQv0COfevINAMQe+cBtFvh+9/uPyUgy1pWe5dAHOwvZZNh7fbOMml1j+zGpat4ii6d8CnLE3dKPml/M7f3e975nfnsjtBsGgHChuu+++yaMfpgb6OWALKpcKOdaz0nV6dNy/313oXjeRrNo3ziRD73F5wOQnJxsmTa1TDa8+fa4VdEnnCABAISJUitXLkf+Qr55fD/6kQewEPilTYMBkJkV84y+4i5QsSoBALkQf/e7/3FNAUhWVoZMnzYVAGR7UACyaNEsw3k+cOCYAQkKCj70ofsQnYkzNCxt4wGQlSsrDT+Vie7abgIQf76C62V3c25Ij6qYWybb3jsIXi8WMEOPGvs7Hc+LBSDFxXkm12PrFmjVgz+sBstNAHL5AGRKSZ65DSdP+JWwbgIQzwOMHK6rAUBmoxYNgXlNjV9t6DcVgJhnGAnRKclpMr1gAZSyjsvphsP/pQFIZDjqOaUvRXSpV1LjCqWl85ScarZKnFybJgIgSaEzYLKHS+vQHlCh7Ko4EQBJgrc8P3EpKlz/agwAmZJ1p5xEQTkmjV8KAImCXHtKeKkkRWTKcFSDb69TABKOPMPC5IVytmur9I1YEDgRAOF3ZhZ8FAAK3+3fjLEYgVd9EgI+k5Fr0Ip8C+RrhjQgJ8ZGiwIBCN8rKa5E0nkW6oBUwXsPwxu5TE/99PnrBkD+9M+/JituK5SfoNDfhx6ulOkzbITkagOQb/7FKzJ/UYGsnj8pKADpAUB7ev1J+eA9xWBxWAfoqbpu2bKlBsny7XBIwGiBTVZZWSJrV5VJa/0Z+cP/86J85XMz4DwItwAkAQnw/TOlI2YjADCcQD1zkA8zgnvTJbtO/0wWFD0ivajqPoTckqHeWFPc+8gRW+7gercbBoCw1gPDz7v3HLzgmBCo6KK/AIX2Dh06BNpIkfG07Nixeww94PoDkWDUK4vs16Eo4JUWHQSsx8NsvQ6xCPVnA03PX1ABIz0Zi8WoPProw/BOWA/Mlq3vyjf+/B/Max2/KSVl8q/f+bb8+tdvy49/8hPzGT3UGze+A8k6i9A7OtqRxGbRtiahR3lRCr5nPLNjCg2ef/vUg9mHvqoCEe+1L2kViharV62UdzdvM/kXbEY/vj8CnpVkKSsvQB/fM15yesRc2sejj96HAoq/glKK9fDxXOrZ4veU0nDffbfLj35ogYqG6WPhsVXv2mTUTNFoCOuFqMfZrcvhuw4qrnnXzI3JjTLoud26Atpf1+NGoKzn1siLS0FxozD8rqsgpF5pHWlS1YJRfnhePy3EgmAN//O16w13OcpuFIXfu2VFBc4fgbnQDdBwICjFxz3eeN76OPDQ58wpNeH4AwdO+JL1tB+uMhrnoY6bKrK5MyvwHEoPIUXnQl7+wKjG+bPVH+kY7zjuud0IjxsB8fG9nQJ+F+q/HT8/BSWwXxNFQDIzoTmPRHTSsAKjU26i94XGxlW/4vk5H9Vw5+9cektgf3jta9daxZfXXnvNF+kifebCdWn8RS95D91z6BjouXxF3bwPgl+LX7nLLWCox3WjQW7UwgeeSdvyKFjuXGGy9dp1i03tj35s5i6NS9cd1xPtzmntv0Ys6UDRMWG/9LW7PrBvejyta0RhC6r/sbV1INIFAMEWBcGQUC8aokUCaWyQhsXG6EiIp2xl63x4xehMwjpUvxANmVpYAQMyVo7V7kRRP41OUMTCDnZoOBP27etR77jhoGj5FLwcoQzOBVcqXO9DZ4dd2xmB6eu363VMLIxWqC2xjaBvkV4hvt4ue23m+fLqJ/A4Ou4cG90/guV6UibWP2/84gYmCuOxBXTcAxX5+H4xKFBpCaAFH/0RIkxdZt/pareR96jQHOTPnDSvk5Ph+YYqVlZihRnLc0P7zfVFeNESO2K8Dqj++SIg9O9rkc0YFCJcJVVtb+M8PZB3iZSkuGJJiS2UqtZfW/WsLj+LobHZRhYpEhNYA60b0TGemyCoKGElqGQnQUlqkbiEdERD/JXhsxLKJQKUpNrubdI33GYAiDYmdEOYy7TU5BzQrmzEIB4FDvPSl2PoOmDYHkHvYRz3J0PidQA5H2dAqYoGHc1GS7kfDffY8AOV4tjSU2eA6VBqVKM4XkMosLgBxVO7eyDA4hX+C4+wEdSRQX+xRBvxcCMgnk1lInNePZpIu7cN9dPW8ah9ILSFejVYSFvTsdI584dfWS4f/9ijZj5993v/If/4t3eZY4xSlSoCTlm0luOHZd9WW0iwqdZGQtJTYmU68hXZ4vOi/bYEbC6N2CtjRDAHf/ijrdLZ1S+f+90V4Ifb52rftu1SAilvtqc31Mnpul5EVkKhiMb1bxhzKgo0sAiwQlJl3pxsqWmIlJde3AmBpdlQtEuUf//er0Hh6pU1K/Jl+97dcrK5T5pqckGra5EIaK4Nx5yU8J4SjHOUbDz+zzLQjev3bLapKR826/rjjz9uzn+92w0BQDT68dJLL2HRdLl/5w9PIAA5duyorFyxFBXTf20Kv7mb3Y0KQAoK8qUQ/7399ntXdv8DAMjceXOwgIchnyIPKhNx8j/+4HchuWd59RcCIKQ+ffe73/X1ZdeuPdcUgPSiYNadd6yFZ7FWmiAXx8aNYnTYFvzasmUP1JnsIhwIQNatW2HUpF58cQN0yZsuCEA2oXjgqVPVNwGIZ1VcDADhJk4Awmfp7Y02RydYjgHfD0bL0knFSvFF+O/E8TOQ2D5rNgQ9zk0AYkfpSgAIhRXmzitD/s7OmwAkSAX1KwUgubnpcPCkgb55BPQGUhn8BjLvXaBM8W8SADGTD2AkLx11QzKnSG3rcak7B1EUGHn/WQFIVHg8kvFBI4LB3dQ1FrTHRCXKzLz7QHPrMcDhSA1UNUM7DQBJT5gs0wrXochjm2zY8bhkpuVKXsIy6Rw5Ll3DtlbTpQKQouRbkTjcKLXtewwAKUq/TfqHO6Wuwz7LlwpA2IcoAIyC+GVyrneLxCL/xQUgUbGhkoSCiGHICTnd/faEACQxuliykueaeh7hiBJFgjLV1X8MILhW6hts3sfFAJCWlm44i8vkmadfk3IwHhYvninP/XK31FRbAHRNAcj/WCaf+MRvQaSnWL7x138hK5cXyC3LJl91ALJnb7X87Ond8uffBG0rCADZeqBN3t7dKn/65QXATh5IBFgc9GiCYPYh7ykfNtAReeFXO+XDH5wludlx8tWvPSNf/f25cuDofgDJNqk+NtnAMRr0/ZFVEtlfYOhWp1rehfz2Th8AKUt62DigKckbqOqme/W1/HtDABB6n3OhIb1jp9WcvlCjt0M9HvQklWACZWbA87fbX0H8YjneE53ryj8/n3oVHh4hd6xbDfCxGfr41qNyqc2bm2YTDANflS0+IVIWLVoEvmW6fOubX4fnoQvF5XbLv/zrP9nPY60EHtuOHTvtC+wuK1etRvXSVPk+ZHipnMXWg8RzrSsy0udwQr3diCDPFyGAIoy+Djbu7KtKPPLYg0M2oYobNosGamMl9MSkRFOFna2+vl4WLZyHpPJzqOlS47vnmiPA72ii4t13r8axuuSll94yv1VPI5OtFIR+8hMPy1tvbTGJznoMetlZ3VWbctXdCrrqOXHB7DAqkus1u9QlHkfnpmukq5eQURpKO7K5Sbaqec/3tVo7DSaVDaa3T73THGOteeL2UxcTntdvHJ1fl8WNbrjeezsdxnrgY+EpXbpsFsarB0ol9tnke8wHGRjwvKtOgrOOo3sceo6nseI6qsdu33bQRD/YyJdmUi2b3g+XPsl7qAn8rHYfPP/C9sGdjxMlKbvHcefreBGGifJJ+Du3VoaOQTDnx0TnmygZPdg98k1evFh9+3x54/X3zqOgcg7r3L5QJMVXU8nI3dpxdb36bh6SHsed72rkc47rvXPltPndQPDK9/zRwmHf+Vyvth/Y+udzYCRLE7X5rOk53Cikez/cY+tzo9fDGg36uY3I2fW1EsZS9ZkGrB9tBoDoeGqiOL/rFk/VY7A/+l13fNzIqjvurvKd9k3XZUaTWGCQjVSaeG/tGgEXXqMTTE5nmzKlwFev4cixQ/7ka4AKjLJ9BpFsrnVAVE43Ev2dNqlSupDMeqphLwK9/ihKGKIgbMzrM31A0rW79utrN+/DCDIM2zXWl3CPvA9NdA9H5Eb7zlwNrSkbg4g+2zAqeMcknC/pzuixPyrsT07WcbU5ZDafJBKcer9Ahq3zkpM0DTkf8OjD3R+KZIGGtsNyumULvh0qswsfxP+Dllz1NGR6V0hyTAH6O2L2LtKNWuDxT0bew46Dr0h28ixp6ET9jTBE+qLsc8M8mtAQa0yGIrrEZsoCePkdIx6N1XwXidSZidMlI74cRn29dPTVS37yPDne9JodayzJOn9q62t9c4xjmYyCw2aMvEHjXNW1lM9gdsQ01HRJBjDajiiZ3dvDYwAgPBGBvKjlKFK4S5q7q2TAq/geAr4XgYlpqMweIrFSnLMY9xD1SqpfkL62VCSlF0Fed5YcO/MGxtbOj1AkuUd4+TfdXahnEmmvu7PZUptiogtNkcIBROYOHajCvkKqeBrstjNgvajT0V9ratQRJPDnfXDeevfazEu97/bvKPKeQr0cEAoahIQ4NUS85zjK6+OXvjQfDpuZ8oE1C3E/D8g3vvGa/MPf3o39GWIanTZSERm/VLb/3BZaPHXCqpQODfbK4lXTzOvMSdlSV2ftldTkJCT92whOvLfHk7M2Akrcn3xjvXzq04tQdNLLb2I1dU+84h9/tBuRKpE/+HS5xKR6SfjIIRkJt98NQdQsBEUb2Z58+iAYPzXy5S+tlid/sl6mlmVKdnqv/NsPH8d9XgmggmcmDNHVkSQZDkUO0GC+9Ay0yJbqJyXcc+zHDifIlIy75ezZsyj98Io57vVsNwQAueWWW0x16eZmqz4RrOlizE2w18niv+/+u+CV2ovf2kI6blLo9RxY9ASnD+R0h0CdqhQPeKjJZ7jcFumFdy1X3z60XKQ4Nh/58D1QpeDCNAq6wMt4GOziHxud5uP9ZWRaDerTZ6vl9jXroMedhMSkx3wApLm1BYjZJnOFYgPo8rSw42Kt8dwDvetkyPCxdUCDOsZ73xoKes26OIT7Nj8miGqyJH/r054HKbS0FIlqqE+yfYc1dJNgsObnsRgfZIIdwzgZyVtqpOsGM3nyJHAkK0x04513tvmG1RiHSDrMzEyTe+69HVLDVlpX6QFusUDSw1yjKlApgoYGNyo2fs81XC5k1LmGj2so8/dubQIe1/VIuEWuAotoKSXDVZjSi2atgIgIv476hQzoC/U7PT0ZdL6pUEU7bgwvtiWoFRIdYwvAHTp0Surr/FQ1HRf+5Tn5HeuVL4cGeascgrZ6YF9ycuw81ORm15jnXNb7xHvhV1qz88oo4njzIhAE6ncvhkLlmyzjvHBVkPQr7ri5fXaT/4Md7v0GIAsXTZPjx84YEQG9D/xLY8VvgAUTxLC91f7rPHw/AIiOi0tR80cLxioXugDC6+GYYQ2M4PFDXqfWeXApky69LJjqlt7TsDB/ZM6nVgS6y7TphbJ711FzfhqiejydowQHCtZcoEXngp5P163ly5djrbOJrk899dQYuXi9B7wOdVZoTSE6XFgLw8x/APghnyoInjelR4mXLIu1dh7ouGxdcPScqbb1IQaGeo1wi7nfsGuUuhjqFSfkMQkwirNmgYKUK0fqNsOIaTeJ4vo7BUEcf702QMsxVDKdb2EhKIIGYQS2zCx/kvHQiHW+8ffDnsrPyLB/vwwnl51jjfVb94l4UFN8CmdOzRBzjR5NqReJtmzx8X4BC1LVdC5Q0ITze0HBQ7iHEbINHPm02Bwpz14r+2FgF2YskPioLNlf+wtDNeN1xEVloqZCBhSdEqSp/RB2uHjJiV8gnd0dUtOxGTSnTnP8cBT8M+Ma24a9wr5Wyk8YanBEeMnWI/BMjwXE4QbkTEqdj2Nh/HHek61WMWkQIEBBBf+yvou5PjjrtMVgTWYbgjCB0np5byi9PCn6FqgsVSOCY+2jARjQMfHW8ZOfslDCAYr217+CnAG7LkQAVEZ4CSx9nQBc0cnIEYLSaHezVDfuhqxugbSCClhSuAw5ga3SF2LrUbB1dtsk6/bWftSqsEpRof0VZh2njUHJ3aqqerOPcE87ebJR3tkEpa9OC9zEGx/aEKHD6gzj9eqaxXvrvTYJ6GMByAjGPCLK2juDvUxS9z0UTEk374eHWsp6PJSuvvb1e2XNrdNlRjnyUX71CpSwQuUDtxcgCd0D2j2lUPSyzIuBGmuvHT5xTIrmWAAyeTb+evZXKxLMe7yihOo4TKCAB+iDP/j5ftCouuWPv3qr+V1v9RkAWTs//uqx/bIA+SfzpsWjILwFGmkseoi5yYZKcci1t69HoWb182ffRY2wM3LvXaXyoyfflT//o+Xy/CsvybGTrFsGW9CMy6BRORsdSMKcjJHNp/8d12SPHY1xL0m5H+JEQ/LYY4+Z965nu+4AhFVzZ8+eLW++ZZO9xmvBAMgq5A2kp6fKCy++5jNubmQAotGP9Rs2GvWfy23jARAe79GP3i95ORYcXAwAWbV6DYz9FFDY3vDlUVwPADJ7zgwAhXSoVB1Ash82/GmlSJY6CK9J94QAhNdKed1C6Io/++xLWIStl5BGRTS8YPc/sBbKaidhBFsvxk0AYhfj8QAIqSaz55SYmiANDXbjYsuBTG83+LpRWDwXLJyOqMheH8fXPR43P9KtSqAYtHfPMQNA2G4CEL/xH2zsrzQCMnNWMaQ1EY6vtoBRx/s3CYBQBW/27HJUVc4CyD0uR1Gvxz9vxjp0rhUAKSjIAhiIgQqfNeL/KwAQXmd6YraU5iyQ6tZD0th57D8VAFle8imp7zyCJPMtqKQdLtNz7ocBx9ycWOkebJDTzZthiEOByKMbUHadgBD6YRI9Uoy8SEQC0ifJvtMvI1pkqb9XAkA43vFI0i7NXAXFpWEkpb9mkuGvFIBEgoqVF71AukYRzUJFEheAhKLgcHHqYjnauFHauu0anZs82Vx3E+43AUgCaGoFKEg4ONxrqDwKQPjdaVNuM9Grtt490jdUOy4AIVjPzUWOQp+NWvDf3d39yI0YlOee2w3w40U+riEAiUSU6qt/fJfcvnK6VM6bJM1dB+WPv/a2fOvPlkmipyw6epUACMfqa/93k1Qgn+OD988cA0D++F/3yofXZaAQJCrGXwQACUHE7tvfWY9IbAcc2b2ysCJdGlv2IJcmUk5XQy2LQDOmVoa7S0Dhg8oYpIarUHjSBSBxkRmSOLIAzJJj8u67/iKYvo3+Gr647gCE0Q+Gg+rq/YZOsOt3PZGKMG+7dZnR32bV9BtJ29j2/3xP41SoXsXBG2CoZiptcYk3m7w+DblSz1o10nNRSI/twQfvkXjQV2pqalBcL12e+N73zfv0nk0qLBhzth27dptkueTkFITsS+T19Tbc2A1qW0KcTTy31cBtmDUJXgw2aq73dFsqDZP9XC37/n5r3GriMBcofyI08jpMlASeFiwAes+o3c+aLmVlU+AR2SzLl1UaI0orgfPe6zGMrKVXcVkjA6TrMOR7yy2LsLiFQUb4GSoKPn8AACAASURBVHOOeNTyoPzibasqTfRD540OAsP16jHioqiSizye0iW0v/1QgHLpWO58dA2hwIRIekWVpsHz6nHd77nUBR0TV6aXx3flOfV8+l0m2uvrzEx/WNhN5NZr1ujEmIkQ8A96DylvTLoUx5MyzVS/4ntspK3Nm1uOiNppUOT8CZL8jN+fjURzeuWYEM1jBDMUeX3qqXaT+HUsOG5KNWPE58wZyzV2P/dTc/yylvyO0h74eiIK1YXGwf2MfQyMfFzsby9l7CcCIReKWlEJi2N6+FCV9wzajf1iAYjeB/Xkc165dCY3ZyeQYsbPNCpKT78KJXAdclXO3KgV+8bj+GvVDBh5yrnzZsh7W/fIwoWzTbJtO6gbjGS2d3RBYcfy7AOjSfpvRs70HK4whd4DrkfBaEP6OSMg7hizbytWVpjoh+ahuc9ugldt3I1Yco3SdUVFMHh89d4XFhYaiqmdq2Orreu5jSSr0pCUl0QTElXP2eIBiHq8aAgld4chxcumzxTqnPuSzZl4znWazcj3ejm+jHQo/SnKk2wFaQSRFbu2M8AYC5ne8pyliJx0y+lzkKUFbUsrotvzWc+qkRDvt44f3otQJMOy1dedw1pgv9Pba6lfkwoyfFGfCFSs1sY1jgY+m+4f5lge7uS+wwgBmzuuHCsdb1JE3ePxNUt0+KqU45rY5ylIqE6IypYtJ54w8y87cYpMzV0DudI2k3vRjerfnJsaJe8DLTk9LVOSQ+eiaGGHtA7sl5KsVZKeXChbDjwFyjKqNzi1y0JjrUGP2IavP6RbsTFNXBurnOszz2tNjs2VSVCp4jzs7G+UVtCjqmqsME9rm5VGZ2P1d418uBReRkHYGC1hHRe21KgSSUeEpbX/dezdiRIVayPPbEUpS7HvsaK2lbJfWHQfDFtETBGF2Xroaamc9iFDJ+tBMnrPEKjQiJjU1tlnkOdlon5sZI7UtL2CsbN0pKYGL4sdrxOjbc2QhKjp+H/LCtm+/SSiYRlmP9n23knISVu2hbZhRH00+SjUCHO4kQ5NQncjIPpLzF5EmthYRmDUVLVnGzQ1UNjCvKhIeGi3fPDhlSYS8NMffgJgb4f8xw9OYN1KlAfXTjHf7W2IQLK3nU+Nx+01hyeBwuZRH6PwOjrRft7a0IjkeY+uCHDFFhsfJzGwJdj2Vp2Tp14/LQ+vK5byAohGYBa8taNJNu9rlo/cDpCXBWqzV38kCkqfoXju2CgoEDLq5YagYr1E20rv3/5/L5v6d21tLZKWbCOzLe1zECXBPhl1UvrbZ+BJipWOgXelqf+c1Hq5tQmx1oYri7vfzO0f/OAH5t/Xq11XAKKFBxnBuNjGxZ0Lc0oKQoPTyuStX28aUzVa+ZIXe7yr/73gyldc9Jj7sX7927jx/iJ2l3p+GldqxHJz9qmCeDrVLG5IGV4qRhVPLpAMFAnq6GyXAzt3yf0PPmBOt++AXdDC4PnZ4+XO3IECkF1dnWbz+P7jP4AXxB/CjvDqgKjR4VJ8uGEq79ZuzHaxIG+frb+fOvj2ennvfIWgoHijhgnD5/QuPfzwPfAyHjaFDze/u9e3oLsGgcsZ12sncKCRtW7dLfjNiNEXZ4tGHYnbbluC8G+8KT6ohoOOH/+6uRUupUlrBTDfQ5v7eTBD0JWv1d+4xp+bQO8WQdTvcuyVdkHjSc/H37ljrJutghJuxqoQRGNd1Yh++tOf+vp+MYIMgUAqPT1JZs6aYkAEue9UVmtD8S1SMebMKTP3qBOLoIcpMc5xkDOEmhiie/v22WgTm3vu4J5/vxHiUyNy8gUIpPRaXYqKu+ErQB0LEgCetHNBHrQLGfOBXx8vhyDIYa/oLReAXEr/eNKU1ATkxOUZyWQ2HZ9Aitp4HVQjzaUSuXU53PnvgkYej/eovd3mdPG5dulPmpPlFuIMBJKkxsypKDEKftVn6mTXrgNwoGQj8TtTsrLTZRDOgoTEBMyDAdn0zi6sVWOLaWnfCMTdOhTsj6s05dIg+ZlSWCM8BR7OF5eupsn9b73JvDlPdccBDfpdGuDMDWHjOLr3LlDZi310wYU7rrp/sZ861/V+mON69QyY69HjFaNLwPo25AGQGK/4HOt3aF5MTGKUoeeYZxH5H2EwXtmGUTbZY3qAjqUF/vwFB0eRmK65GlNzF0tUeJycbmXRPEvxU4oaX7uAoKcL9I8hS9flutHm1RfNy7dGFR1n8YmqysTcCkuLIb1IcycImuybpO36DVC4Yuz7qI+g85XjG/isOGWsjCGun3OemZomYXEyO+dBOdd3GsUHX/atEzlpqE0EsKFN6U9xkemgXS1FUvdxRIPs88XgyPJZH5emtpNyutHLq8T7JlcKeS7mO16tCj4PuhZxrQ739lR7HHt9w44KXmpMkWTGlyCqEgtZ1gNyoApy/fyu59ckYNTnig48HVcWpdSmzklGrEuTSMVqkt7Rgxg3D4CEpcMwh3pmQgUqwNdKTetRWTDlTtld+4QUpCyR1NgS6eipNQURizKXoIL6LyU2PAWUKXU+hiDfZQBRk+WwQ0IxN57F8eKw/rch56DQdmPYAtHutlywGXrwXB9HUeR02CT2noeyAqZHV2MVb9MwD0K8qum2DI0f0ASnYDmAzqu7AkSO32kBw1DUV/Hv4zwiWWZf+tLHZDikR7742UnoUxrqa3TLn//d6/I3X1kF4A0QhmlAqMAW7lG7iGZ7vKKEkQnRAJ4W5IXh+H1wkLA1nrDOsrT0FBRvtvM1ETkiz21rluOnO+ShZfGy40S/VNX3yYLSWFm1xNLV+rw+jsRFSHSSR1fE/SEIYQthXky4ZbcgxCH//O03MJ6H5c4707BWRqMoc5ekZHdJUlqX7Dy4W9LkVg4masxshVKWBSkxBDFo+VB5C+lPue6FCa8rAJk3z8qdHUSo/WKbApCF4LcePXocaNzSDXQxulEBCHM/TPRjhz9Z/mKv2f3eRACEBmihF+lgIuh9990JZamGCQHImrXrzCLdjfyO6wVAWNmcBsbevYfBG+64ZADy0EN3wiPfjmT0DWbICEDuunsVckPOoj7CmZsAZIIJFwhASD0pn1oE9atdhlPN+h1GYhPc4h07DtNigCeOheSYrDws06dPBmXmjKFcuce6CUAu/km/EgDC+7Dy1gpZ/4bNg/pNASCLF88xSnZnz9YCuB42Agfp2LyXLV8ISc9mE8XUwl2cf4xEvPXmez6qJa/1/QIgU6cWwEAeRuSlGmf5rwtAqK6YFpcnk1LmIBKyE7Sb2t9oAFKUWikJ0ZNkz9mfGU+wrlfBAEh8ZK6kx84A+DgmHf1njJOLjbhh6YyPonhhrLR0nJFjNe+Y968GANFcyuw45OKgJsmBqk1S1YBk98sEIDkwlhPDbpXO4U0wpr0oEQBILo4fE43CiT2tcrRum8wtXiNHGp6TgZEeaUCOX1y8BTeLSz8LGlY3itvtPQ+A8PNJKeuMnDPz77qRSD+IMersavBRdNubsuEkE4jv7L9hAMiXv/TbMhjaKp/8SL7koy4b2w9+tAURhRi5DzU3rjYACYGj4B9+sE+GESnpQI7K/cvTpSQ7XFIyrEDApQIQ/uZrf/YUoqktcDpmoahiCwQboiWrsMECkBhI/faVQUo5TLbVPG3kpBWA9CP6NDPnUcM+evXVVy9+g7rK37yuAOShhx6CsTix9G7gNdPbtuKWJfLa62/6PBsX4+G9ymM3zuHGV766ktwPjTpYL6I9tUl29DxFfo8jNOq9UHB0bJh89jOfgeZ6r5lkWVnW87FkUaX5e+jIYdCcLFpPz8xA+DFHjp9A0jEEATSsew4GvbZBKF6xkaetdIIYqGoo6GPUQ6MdMV4SO73hw47++fCw9QjQexPueW74b3ro1q69BQnJTVDvOj7Ga27D8OMXaePv05ALNH/+THhMM0y0gCCGKmNr1y4HoHpmzGap18PvuZ4znUOuB9WtTK6bVGDVY7dvGrIPjNoETha3fojrydfvMRKitCqeVz2mPL7rdeX36VHT7zL6oepSjIBo/10vqtuXYNfv0rSW31JhaB1vb9xjNukIRM14zCLomDPPg0mfBCccAyplqe578EiHTU4fr7nVjXkPNNLD3+gY+72IjKb5lbhcao//fvjnzNWiYo3b+Yv8wKX/BP/Jhef5RKeZv6AcUc2jBhC6ilM6JheTI+dLLMY9vdoREFcmndcyb/40E83Yt5d9tp5seqnn4VmePh2JlqjdUwmAkoyk25jYGBNl43rDOjJ79/iLabGiNxspvW++aSOg2nc+Sy6l0r0HgfklNondehz5GZXFOPcZBdRkaP4+uAyv9dTydz56IG5noEoa74WumW5EN5BW5l9XtYJ6P8C/jUz3obKxaGSAtcq8175lEl7+8AhrKJOqM+h5kQdBoSKVyTR8Rx9H7hVspGAxodx8jLdCWRcFjdEdJnPHRibLrLzVUt9xFFSlg2PWZZ/CH7o2PGSPN4RCalzT2ZJAWWFLS0fEVgv1QT1JG2k//uiTfTcUSbx6TTYao55sEshsFMVV/tN9kJEtpZ1xXP1UMRsByYgrQxJ2heysfsocY9Tb20j90iRs3uekyCkSFzpZajs3GWlcNj0Wo7/xsSlSmFkh2SlTZcMuK2UfFj7sq0UV6dHP2C9fFBfrtb8GCeqaebWv+FuloLlKl3EySUpy58me429La99Jcw72LTnZRhd0PnOd1ue8CwnyGr2hY4L7R3LEZPyXJf0RcB7xmjEueSkrJC46R3aefEOSYlOlLHeRbD5uK2XzkRocsF79iPAYKU2/n0U6pKnHOlHr6lCQ05t3uellkHGeJ/VdqCEWWYrITTyiTIjMgU4VhvMzqnToQD3qeR00Uf6OTi+qAXqXVhAf8VHYuN/7n8EQXxTb1q3xtYCohihViWOCMR4GYGLjLRjw1Dehh2begzabpIE+OXt+qXxw3RL53KMl5v1aqGR+/V83yl9+abmkMtHf62ZDzVnzeV5puS/yGFsE0OKxO1AdG7ks9nwhHkAdaO3CfLYHGB4YxnNo6VjffLpKMpMi5XN3F1oFRy+KIlAyZWtHnaF4TygoNDwafbVsEipihY96zz+qsLONSJv83hefQumFLDiPUUcG4LJsRqOcOVcjnYjosA22gpqFh/lIy6/gOLC/Gx0YkbQBKLyBRvcTrwac+eAat+sGQCi9W1g42VS/vtQ2H/Uu6AU7cdImBd44LVD5yi7eVxr9GBgY8tEKSGHSBceLUo65fBbyU7nMQfB251bMNQlg5A43NFiO5ic+8Qnz970t23x5H4uXgecL7iJzRSgtl5qaZjbOX/3qeUfW1oZeubirYkl0TKQviSw6GolUnovGLR7HwkNs5MBiy/P1N8KT6mOoeDqSzqeUTEIEA+HDHfvHGKqBtV2CKfroxrOoch68pXFmceY4HD16CrkIlH/1UzaCqUe5xhqP71NxodsGjX3Q9/h71yB2c2ACDX4XnPD6fRQ0M47WEFBwwXMob53vu4XJXG92sAJ9egxXXYvHV6DIOcDGf7uAJxgAsffYX7hw1WokMXb1ypbNduNZees8Mx5bt+5H3k6BUSzjv0nJcukLYyam948LARBSCfy0gSgYoOQNW5UsqnuxuTKlLg3IVaAae47xE5d5vEulOQW7pkt5bzxgpsfwGa6e4tqlHJvfpRLWiePVkMG1dEo2F3RciJKm5wqUsdW5qAaxW7hN70FGRgbWDX80WsEjI7IKyvmc6PXzdwQaH330Lvnuv9siqCo3vWbNclpi8Ow1yxGIR6iqWUFBNuZbsWTnpMuvnt+Aa7T5R1R/UQrQHXfc4ZOX1GeCXj5VjuMc0z7QAaHjEUy+mUVQ8ydlIv+DCjjMl1CaEorjeRbimNw0zxgZA0BgKPoUuDzFHI6Djgnns3ssd/3Q93XOc31l9JGtBcXjQjxwYM0plSe19zwMhqEa7nHxUdILdSM2ZFFIqDHkSeeBoecdg3QrtugYjI/3yLCooeaWEKyMKp0IScrTs1chL6AN0rU7QR0Cx545dP12naeDUA3p9nPIGfHGKiLK9iESdPykZL/8eQ+SuG3DiT25UNeoVhqYnSOeyldECJSZrDEWDRpQICWQOYH6O84D/1hGmrwitoWTPi7bqp+QMNC8dB7wvgx5EuN5SZUgvyRIXdcmQ11TUKC5HDyG3q/K8kfkwOlXpb27bgzw13uXkGqNSP1NhCezOmqKLNo90XWiakI719OGhgaZWXgbih0WGlneTUee8lF17Xjb/AbuLZr3wbk94nGauPdpP3KjFuN+nZXuoSOog3Ib1LcyJQWVtE2uH6hPp6B01dS91xwvKtqhPuEexyHXoyT9HiSs16JOzC6z1rt76ezJ98vhs68Yeh2T9MND42W0N8dQ/ZJRi4TPyo+eeEcaWzGWQ558LziAvjXJsx38ioccE8xXx2YYA0CCqIwy68Y2EJc8dJ0Q3yftnTYnJ8zLMQoLy4D0cbXkoGba/Q/dLV/5rWL7M/zmO8/sMlGQu1eCRubJAXdA3IMtPSlOovLzvFOAfh5i6XoDoNVjVTCvYz27JgRKXqMe3b4drIBISNKzHTzdIy/t6ZS7KqA0WYFjeTYGEKD5fBSUREZL2IaY04Y5aLqGnA6qkrINI0JlvgsK2etv7IbT5RgOYwHOAw8myq4je+StbTYilxWXJX1dZchzGZD9jTbaQbnxhNEoKUy+G+vbHlC5/Gpm5gvXqF03AHLnnXfK4SMoeORtWhd7vZzw995zhzwP2bRgnuOLPc77873zAYgv9+MKlK+uBIBw4SkqmoyaGovgBewFEBmQ5cuXmM00EIA0w6PBxF9W5qahyoXr9ddff98BCBdORj+Mxj5Cg3t2H7psAJKfD+1r9HvZ8rmgXVVD6aHK3OqbAOTyAQjnSmFhNiQUa2VR5Uzjldy18ygiTuXwZPWY2io0DndsP2Q87xdqNwHI+REgFxRcKQAhZYjr4okTNdccgLS02E0+EpzztnPW03YhAFJaWggwkQbKmN0o2e8FC2Yj76gcOvfP+7zE48kq61i9XwCEOSktLZBaPUsD+SYAUQDC559tSlqlxEYkQ0XpbeQ6oDjjbxAAKUm/FTktSXKg/pfnAZARRG3yE1cC1nWhSOFeAz6s0WZXtmAAZHJmpeRlzpD9J1+RxjY/pfxqARCel1oE91Z+Qd7Y99hlA5ARGNRlKXdIU+9LMqvoU4iSRUljR40cq9shCTGgYvXV4fqs5zwQgPC9+MhJSOC/W6oaN0lre60PgDBCUp6/WnafeApMimwDQNg2baiRspJyKS4sMYpe339sIyJJUBe7QQAI+/iFL39eHr0zW7JSAWgBQM42t8tf/NtW+cv/vkRimKOCdjUByAjG4dltHXK8oV/+4tMzrhiADAz2yGc/+4R84XPFsmkrnMOYp8l5J8cAkBN1rTI14wFp76mXvY3P+wBIUdoa6e4YMXLg16NdFwDCsM+KFStAoXrrkq95yhSEEREau5iihZd88Cv+QSD9ytb9uFLlKwIQ9ebRA+TzqiME6TdYbOeNdr+nYkJPlHraGJ7Nzs6WGdNmIpoSI+9ueRdAZKls2GDzJZYsvwWcR+uVIF2roqIC3saphs7E/9566y2fBj0nuCpKUfEmPs6v9KEGqEZAYqLjfCofPDZVy9gIhOKRjMg2a1aJ8dhGwjU2ioPv33/UABC9zokiIPyehv8Jnh555BFzXDe0WFVV5bu7wSgmrneW3lv9zsyZVsXj8GEbtg7WtJ+8R8EiIOpd5ffcJGpNgNUEc70GnoMA0I1C6HltUrv9lxrz6m3me3y23KKESj1RDzAjLBpZcZNIAyMhwYAC6VcLFk4zCmUlJfly+jQKZ7V3gy6DeiF7UQkYURImrtfVNQPsWu/ZxUQYdBz4fbdAG8EkG6MfGhlRcQPOa7fApXoP3XnD3/rft/MuMALg6x89r56Hd9wbfRU/cMflagKQwkJIxoJawPsRjHY1HlVVRQzsIE1AXUPxU3e8+ZNbViyAkl027lOHiYI2gJe8b98Rk8/hUkZ9XHtwrqdNmyLvbUMNJ9QVYGOy+aJFc6S2pglrACqOe+pPrsGnv3evgwBE5zR/o2uTG030RY0DVKcCCyPyuPwuPcJ33LlYXn1lqweq/Up87Kv+zh8JRRQiiOCB+8y751LFPXce0Fh1xSbcaBHPmYbaPJ2dNurD6ERvv41IExCMasKtF8lgZCMctTvYqJI16iU9D0H9Jz7Gvt/ZPehzvoZ4ERIuzxoBCUXhQX3GRkG98RUgdKizOXHlKKRXIsfrd0jvgF8RT2mspG11d1oDPjLKAhe+F+Ulyw+NArQqIwyR8tER+x2957wfWgDRJpubj7HGwVhEFERbuCZ9Q5DEnAPHpNKifU3BExst4frJtb2y6ONysgnysz2Wgqz3EeUdJXp4MqI7TdIfwrwf284BULvrM9+zEQD7Ofs5teB2yUkpl21HnkFSt6XsUOJeW2ScR0vTBdycl9F0730WK/QeFmUYEJTrPOaad/vsT8n2ky/JaBjl0G3kQ5XP+Lq7x9LEjCiCQ+3SSDjvZ2bsHImLSMdekQDQkSn17SflTJOlM8bG+Md0aJhRNutp1xomzHfJSVwgafFTjcOgGVLGkRGJkoI8le6eJkRQNklerpeAjt91tg2BnjZdTp9k7bB4+ckPkYMSk+gwJViocmyCOOeu1tziuI76roPfC0ZRVUED31Czx/ifFs5EAURQB00bQG0OthDU4vCiFyVTeuULn/+cVJaVyLTyZkSIRuTx5w6juGC0PLRqqvl6LdT82OpQw2Pu6pXm9TDmVRTo6GxDwyh67PUzxsuxGYUzLsSL6vRBoGMY+yNbWB/WT3z23XfaYDtFyYfmWzsoEUqgbIMszokChmyjsHWHNCqIiFLUiP1u/6i9L1GIqvT1NMtjj2+SwoIEmVqagIKF1ZKZ3SZVHbamWlNNK67FJrUPds4Ghe6oHDv7jik4GR8N6n34YnnhhRd8LAPzxWvUrgsAWbx4MRKUeuGlu3QK1bq1q1CWfjskGcfKf16j8RrnNO+P8pUa8TRs+7xKpSb/wOPwWqrQWI8zjU+tkNuJMYoCRYqNmxkBCakKj3zkw0ZalbU/zp2z8sf9iI4kJdmHlHkhSn+h4b0OtIYXX3weBYSWmM9VOYuv06Aa0tBgDQjK94V55F6teM1FUilY1AGPjbGhRVsJvRtGR5pMRaXsjRt3wIDJgZpDpmzevMv01wUerjGlN8E15tXo1jwXfqekpET27LEPIZtLBeG/3crFLgDhZ3r9hw4dMr/lYuuvvOuvTusaQuzv+Qaun/LBz4LROLQYGDfYifJP2BfXIOO/OT90k2IfNdpDQyzQwOIYqLFGSo3Sx1wwMp6RSvrH8uVzsPkPyZnTDeYvVa9IUWF9kCVLZ3qSzaNIEraqMK6BFQhGVKXHd4OcF5znSvmxoMrOcx2/sWITfspc4DmDRRR873kcct9pryEACcxpYR/GUnfOr2IfbJwC36MSVhnqr+zcecyRt4UP1+NXB+Y4BKWuXQYAYdRj9uwy4xGlsZcEqkI9gOimTTvPAyA5uZkQNCiQ7dv2GCot528cchumTivGRt9suOW00fzPtwWzBEnBjXw/JZLXp/LcOt8IXjWnjWuOS+F01xAdS36el58hOVibWItI550LCPzzSg224HMwmJqV3ms9nxr8SkHTOax903WK1co114MqV5pDFwIAMuypIIZ7RjlzA33UJRgw0UnWUo6AcUPlInMOGEwDnkVPkMLGfMHwSHtN7BcLEJr+MgLkce5dMBc5mipJMRnIJShD7Yy9MOjrvWfe/o55GMqDHx22xloI8j7CIq2hTKCgoINGtz/aZUeHQFDX9gGsN/GeDGkX1i5tVFgFAcz3b74YcozaGFT+Jt3PHA9zOyY6QeYU3Cdbjv7IvEdZcdNXQX2EkOlGhretr8q855Nt9SR0+Z4ffPpPyfnAcamc+jFpRUThRP1Ge0wPJHCd1eT1UABAdx4rHomEEps6jPxr9CAoqI2+E62p+KihYe0686LvPaVgsV+dUCDTRvUrNs4jlVDnv9nPwrhbpa3/tCTGJ8vkjArZW/MW6pm0ImcDeS9eLkL/QCPG3kZDfMcE2EiOB0sirhSgY6rZ8wl+GwFieodtBDQJidCNNfbcxw4fl/lzFshrr+7DfjuEvJRuUOZSkBitR+S803vn0Z2J6pz7F5w2yjkaCEY4x50Ic7S1LyMGk6UflCvThqwhHhpVI1HeHCrOOi2f/tL/krsWz5aywmb0s1ea2/rk//zbLvlr5ILEAiw3VFv6ev3Z01Ixyzolo3IypMdzAoTFRSINxIICzXONZ9V57/4bpN9ix3IUrIHOEOs8+JefN8sDFQmSnxaBApEWXIQjzy0ky9piQ3hGQ3CP2PpGUJw3zEaWQrzCgv3hbZi3w3AGNss//P2v5JOPFMu23RAQaByUiFS7B59G36M8yl9Hb4okhZfIlrOgvXr0shkp9xjRn1/+8pfm+9eyXXMAwgfx4YcfviwKFSsnT0MtjQ1vWkm6G6cFByBXmvtxtQEI63jMgkd/7nxbIfdiAAiVtAqgqrV58yYDQJh0vnPHLmO8M5H8nnvuA01rveGpXioA6cfDe/vaxQCUe42EJyvllqEa+saNW28CENyfYAnwZoFyNkP++1oBkNzcdCPLO4LNoRc7CCMie3ZDGQabCjf4W1ZUYANlJd9R5IPsMwDlJgAJvkq9XwCEZ7vjzkrQmsDN9yIINKjfbwDiOgw4bx94cI2ZEz9/FgXVlG7hRR8WVc6RgweOQuGqxcwPrusLF802htb+fbbi8PUGIIsXzzBVm+vrrXMlEKDfBCB2TAhA2CJRt6I8Z7GcadknLV30/t+YAGRR8YckOjzRzLtNh22yNQFIdEgOwEeZnO18B9KzfoP/UgFIVHi8LJr6iGw7alWHrjYAyUrJkIVlD4I2frp34QAAIABJREFUdVJONL5n+n85ACQK9UAmxS6XY+2vy63TPynbTr2A/vZcNABJji2W9IRZcrjGCj6wxcbapHgXgFRXnZWZ5TORo3AYz3ez+fxGBCDf+pu/B7AblXuWQxQAAITtsedPSArqfNx3a/H7BkD+8WfNsrw0RhYWx1wRAGF//+irP5Z5sxKlpDhRXnyjHcUhz0l8+qkxAKS+u0vyotZICyJ0R5reNNdZngqJ5u4Eefrpp302h++mvs8vrjkAKS8vR5JwiuzeYz1Ll9IWVy6A7G49ipLZ8OaN04IrX92+egXqlLwLZOzqWF9Krz0NauMNtg8FAZwqX9mohvUqqbFKz7BSELq7rZeJjR6V/Em5smTxEkMnqjpdZbyCq1ffZj6PRSLbL37xC3sO8Dm1CBzD32Wl002khJ42gphBGBQ///kzMBxyUWukFOBks/ldB3Swoz297BAv8dx4hhxPcwRUHdjoKZ1VUWzC2EeOVJn+U25zzpzpsmH9u2Zzcz3xrtfSpVDxWFzkVfGDVCP9nGOhhhff1zC0jgkNNDfKotGAhsZ6SUm2G6saivSiasIdo0guVcKfyOqqdV1YzSg4BcdvKLqJvm4fxytUp/ef3l83SqDv67VxPPLyvCQ6XF9jo3+z9U0W54Ve2zRI7KalJiKiBAORFBVEunjv3IT9WISNGWYnBYsRC26MSsXiIe01e8mwjlJQsPPyuxpF42vVvNd7YL3FXkIeipO5Sag6tvzr3ht7P+El80Lawc5r3rsGkRC9p27U41IiICFOtC3QQ7h82UzZvfu4T4OeY6XPAb/rzid3rHyvvUTNYNQwMzxBKFjuWPJePPLRu+GVq5GtcC6oR5DH5zO3dt0KJJHbwmecq6tWLZVWJJQfg2CEvwCdo3zmSdHYee2fP3rcyIikMcnt2he9ZkZC9ZoPHjw4JnE2WASE83bZ8llYhwjivGRZR4XPjSrqmI29d361N3cOumMdqKJl551//XBrpiiVhs+2j2qFKLivS0g4HwFthC0C1Cy2QTwTEaMetQefs/IzW0wingmPphQdBoqIF+2iSg9bTyxoQF7wzSam2+OGIBKikRrEdO0Q9yUgad1GFkZQoTkCoYjizIVyrqteTjZY7yujYWG+KIoXxQwD9cujLpG14ivEN8Jn00v096L8TGbv9wzCCNCzRuBx14bSf7ZvuL4hr0vRTuBQ+0tHSSREHdLii2RG4VrZdtzju4fafTk5fDpASYo09GyDhGybT4GJkWkfWwpUGo1KqMHv1nLiPOJ1RKJWSkXxQ3KgGlK2MOh1XWL0Q+dgZAJSob3EY5ss7vfa04kX2OrOWu87nw3ukfmpsyUndarsqv65vX4visU+aJSfVCy1DRi40nnOfaAPUvdseXEV+G0EqnCXQYmrR443vyu9nbw3tj8MoHS02/0hPNIragrbYLA3VPLTK2RS1kwU2LMAhHtBdJhN5Cb1KMybRCmo+ZGTlSnPPvdLOVdvI008Pfzz3mX6bacIRLvYSOrwrdtGtsb2JxJ9H2CRQl/zJ5zrWyOhXgQopFdCIzyKIubpSIiNgIxqncrBBDwHllYdjZv81S/dKkNQ7fr6734IlC/7fkdfqPzZd7bKN7+wHKDJ9rcHEdueDlvYJncGnHFgLZhrwhwM88QAOqBAxpaaxWLO3r0dwnV6JsEIWAhdrTap/ds/awAAiZfK0kQUuLRrTRSemVEI6bBFgpaqlUP7MMnDABzZIkJsYnp/SKsv+rcJ69XWLcfkdz9WIe9sOyFvbUd9teQG6QWVsL3V9jOShREHkmSouwj0ueNypnmLoZEVxd1t2CLbtlkJ92vVrjkAuffee+Hh3ohQ71je30QXzMV39aoV8sKL10+zePw+ng9Apkwp9ueqXGbVc52xlo5y5QAkAaG99LR0RJGmovJ8vTS3NF8QgHDBjQVHMRoGPrn3XArOIgQ5ZUqZNCLiwaq6ebmTYOzsRrI3PeEXD0DSoX2dm58Gnrj1eKqhvHrVMkREdptijTcBiMfhVpUMjNP1ACCkyKWnJeG+7PclmbsKXXqf9B7yfubmZSCPqAyFJU+BrmWrPt8EIP4V5P0EIIuhhHWmulGaGu0mdy0BSCY23SlTJmHtIxBtwqbGXA6/XLIBIBCceO+9PYa6ScNozdoViHwcNpG0GwGA5OdnmkrjR49U3wQglwBABiF1yloQU3NWQimJIGTXDQNA5k++BwCkQM6hsN7+05a+FBUZK5nR82H4dUpLv1X4o9NKJWAvB4DwGNMn3YX8gD5c/8b3BYDwHCtnfBaUt+1ytm3fZQMQUoTSwiqQH5APQDQiR1tQJHkCAJIKEFeUcYs0d1SZfJf9Z94y4+YCkLT4FGNn8Flvbm6V3fv2QxDmhMSGWqnbGxGA/O8vLpGeqFz508/f5wMgkchf/c5P90lBTqKsqSwyfb/aAOTJlxAVgiLVp27NuGIAEtbXIZ/5wk/k619cLI0tjfL8r89i/kFFK2H3WACC6zh0ogGRjzuktm2vtPQdBvnwNjOPrrUk7zUFIEyCnjJlCnjBm+A5sUjuYtusWVaSc9++S4+cXOw5Lu97waV3ba7KDl914Ms7tv0VF0WVmWT+Rwe88WzUxQ+s79ADKV2fpw2oXD3H9GRpIm9paaksXDDPSPCqkuMnP/lJXxefe+55k7DOfArmJLC2R1XVSdBv5phq6UePHkZ+RSl4/53S3tZtVLaYxESv90D/WC4uPTypKTbxi8azJqnftroSx6kyCko0XPU6VqyoROHAasMf1+aqnbl5FO77vroloIxpHoWb42C0x728IVf2Uj3q7KdGCZpbmnwREH2Pn7uSg5pnwfui+QiWB2y9OIH5Dhd7/zUh26W02HNbb/94Tc9Hw1b7RpCg72vfOdaaL8L3lC8feFxeC/nXs+eUwpM+gCjV6QkVrvQYLFhYVl5gVLEWLJyOv4fNfbb3zn7L9Rjr75RHbcdvbCVof8Kl9XpRg98nb2pqN9ijmKRFLxmY1+6/D3pi9ZqdP5I+b7ZWW77Ym3YF33PzhtjvMaDbc5kFj5ZZwQm2QFnlslKbvH/8mI0Uu8cNjIBo18cTJAiMIHmjHDSZn32fv2AG1pxYrFGoyJuUMCYHhMeiUTJ79lTzl0nq7Pvq25cBpNZC3IASpurM8Qs2jEICVJt6tU1Nb0+SlREQN5KhY6hzm2uZRvpIKVVBj8BnWs+xYuUcyFIeM5Wbg+UpBc4xd/7aueuP3lgj1jrbgoFOvT+BU4j5HXpfOZ5srO3gk9vFK83VYB/DvermOj50iod4kQ6+F+HVo+D74YhAmDaM/Ip+rw5HgnVwccqFeDkgPFcIoiTmmvi+PkJdNo+P+SGRUX7n25CXh8LaH5Mz58BjHQOa0GYfRWho2DsH81e8nBNGBhA3sOdGZFLXPxVF4L+HkZ/IZhz3XlSHQUxf/lIU9h0vAqTjyMAMc2ZMPyGHOrfkblx3FDz2LxgZ3ojQBEmPnANefas09+7zOXY4J9y8qDH3xcu3pNCJNv9a6l+fE2IzUTl8hRw3eRWWwufmrJm9yuYYm6ZRCzPOXvRRPxtCf9o8uekheNGzjVcdgg2JZTIpfY7sq3keN9R62bm2ayX0BOTK+GrN4HO9Jj4T7nwsSbwb+2KnRCT2yJm2TbAH4lFo0HMYQK65D3khbGEYO7aKKfdA+SzV5GPxfu8+bB2IYVjY48B+SMW1DaEfr73xtjQ2teBqbPI/5WKjQ2zkvaCgSA4ft5W5Y6G8pf1xI4u+6CsiT+p0417sKSTr8Ji/mE22D+GcIF6dD9JPQ22eUGgY5IkHbD+GI21kYXQkHZEaq76Xl5Ak/+23l0tvZLZ84/dux02wEadB5KyebRiV//vTXfKPX15j3utobUU1eHu+yFj8jbchFSMX7EUDz3nMkyHkYSVl5djvMrLlPR8m8cmLdvzHDyG4gz5/+NYkCR+0x6Ko9qD3rCVPRVQpykY7WJhnwIveh43a98Igpdsbavsbg7XmB//vJfP6tnlZsuX4Edl1MAn93CqNnTZqM+qtrw3oY2LoHAgKlMvhcy/IthfOCSXMWZevHs7pa9WuKQBh8jlD7ZdDobr7rnViCvkhfHVjtfMBSEFBPhQJ8lH103I0r2aLjAr3FWjjxqTjkZhgk6uoGMSNn42f+UL9ACP6esb0qTJj5nTjgaytsUofTLZeuNAWKKSxzoV19uxZxgjlg//GG6+iqvideFhCUf9hK2RZi7HADcBoOGOS17dAVYsLhdKtQrzdSpOHedzoqHiTZFc+dTLyPdJxHKs3zuanSxQa6c49DkWPe0uwRDRdYAmyFICwholS0HTR5fFplLv/5ntcsNWTz/MrcNGaE/yOqke5G4hN9LebMI1gBTb2SrxNz6FsBOP7+y4cL4KBFfUa83tjFIrcH3qvAw1UV1VLx1Wvk/VATsAbdaGm4GPx4pnGK70XikoTfV8/X7lyHjjVMeY3VDNKSUlAIbmZ8s7bu41Klh8c+BMx3XsbDMBx3mohTjcvRu8N57kfSPb4zhEVZTcdd34Z6laYxuEvDBSxDVzwuq/Ghy4AGcbz44KnQKWp8c43lv4TIlmZoGkgiZrAT9tEgHgiAOL+3jXA3T7xGEmg4M2bOw2GEApzwVrYvevwGNDJe0n1HeaBbFi/GYBlljFAtm+znly/wpsr3uA5NTyFJ3tOJkXb++sCTReMKQC5++67Tb4bG9c1HVe3EKleH5Pn584r+//svQd4nOd1JXwBDAYDzGDQe68kiMIGkiAp9iKKVJdsy5LlSIkdJ068TvPG8Waz+b1JNn1TNl7HG1uRqyxLsaxGiWJvYAULCJAgeu+9A4PBnvuWmW+GAxAkQVr7/Hr9+BE45ZuvvN/73XPvuefAfNBNHfM+73MBEO9zwf82gmqjapu+zt4iEb6uMd9PPMbG4OGjjGcZe2oPD5aJ1c3nLoM7BO46AJ8CEJlVmSZe4/xBuxFnEKfVaZHBxgxTRHjgOeGn+FF+gQiqVBDPErz6b9OkDMAZUASYJIDxR2O5PveTk2xY6kfZceuguBVJ1d0y0Jt2SGoKzxPYP8jXpgCkAuTzioGUfn6wypd4DdWJcaWixao9+jcsQVYQ8ySthIGoJVQGyJOu84PGe9XczNdr7dKnRWWDAYgtKJbiQoqpf+o6/DDaxPf0msliGhoc8Rqv56OgWKkAUp9jPpc6OOZnhk728XcK057G82WYLtyUtGYeeo2Ki5Qggscw1IyMc3ZGRdh6zednb0+PTMY5QJPT4Ie3tSr9OdBoqqlN+XbID2nvH7epI7/sUj4EGDEm0pZGPU7tnc004mwWVJ1ZZOMnRw1KWMrsVT/OCtJ34pqAFjcNxcPwFGrtrhUu6jMTCfD6CKbX3ziOmFzGIuK8TksjQzbpe2jjCjw3LcJbpQZeRS1NfeTEcWjQpL/DNDScbfFPvmb6/ACK4nX1fKUCzHpZ4UXUIz8LZTD9/JWJA/VZpvwpc8BpzAoefiY8ixwS2P/VNx+hxJgE6hseoS8+m0/BKqCfHodYArw1/vzfz9OWVVm0eVU6OQBKJsfkPA6chVqmFvlh7w8ILvAYU5RBP1CSrQqssgqWRTWZi91SoPrwiQ66UtlLLz8SToGTCpWyspWiyQWBeWBLVA30kLymQLn/UzPyt8ygYk37S5pcAOZ+L87rN/76EH3jxSyIIYzT/ouzWJOd1Dog1U4DFZgZxHPwXPllKop/nAKQiKjt/pCyY54As6WX3nzzTfHZBzEeGAC5l+ZzDugTIdt4N6aF9/8k3gpAuPpxsewylAX0DbJ4e7EYACQuLgYSu7kIVGIR6EsDGg1AOJDnwI4X5JiYaJHNbGxqEA/5pUvy8BAZQ0ZmWICQZcvyhSxkICQejx8/tiAAwovJ7oc3Uim44aOjbnNA4yK8Z88WOn26zPX+JwDEl8yge04tNgDhwGWh4IP3QgAWZGy3bSvGgwZB55WbtHHjcjijs7jACHqP4igfalkHPzrnUmPhzLCv7PonAEQ+eGUwrvj3Wnt0jmXEG4CEhoaglyqLTsLBW48HBUD49zYg0GhC/8fKVfkAIJVoPpUGhboCwopXy/JzhMngw3s2QX3lEALR6QUDkJKSVUh+TEAAQQLpxQQgecsQZIDDXlfb5qJfeZ/2TwDIwgAIn7cliRuEe/rN7hO/VACyJHkjpcYVwU38I4qzraD20VKaQVZej8UGIIEBwVSY+igdL3/F9RuLDUBiUAVJi1wj+nO6R6qpZfDyHQOQJdH70LPTQhNDZuolGC5iLZ8PgGTEL4fqGQyky9+gzStfAAAN4pZAAFgGyOP0znulNDTgBjBGALJl8yoo3SVTZyv6RUL86MB7V1GBwvfGJUjR40EDkP/xpw9DstlGSeiveWJXyi0A5HpDH33nrUr6xz/Yu+gAZAC9GX//vRr6wr4wikJ/jRj3AED8+3rp7/+tlNKAAdPjzXT25iz1jMzS2Kzs1fEGILbAGMqP2Y2m9CqALTBqRsNp//796PmVFZP7PR4YALmX5vPt2zbR9Rs379i08P6ePF/KV3DKjI6i1atWwEvj6P39eWydS+AT456UJ+PDWGaOJU2DG/97+yRSZgoCZ0R279ouqhucFXSAPhWFfR8dGaNsULSqq+GUCg1q/n4XmrKtVhsWGn/IHw9COjecmhvrKTOrAEHAFSooKBLbOHEC5kTKMVQfPKtmcVaJB0vwLivIEc3F9fWtHo3Dxix4QcESoZxTXd3oOodOVTrkTJQ3bYirE76CWf6srlxwVURXNoyu4TqbZaxicCbL6G7OO8HnUj9A+Lf0+0b6GAfPOtDTwaOx6mJsSDVODmNzqn7dV8XHe0LNRc3Rn2PakqYI6M9yBaRb+S54b+9OKx/8fd4uN3myW3ptTSvV1UkDPDaYKyrKRpb7ggjoWNa0C26wk8prhs+lptAYZPHd9EEv+pQ+j7oCwtdNV6y4uuVusp9w0dV434xSy/p4/f3mp7O5rsF9rIAgfy9+xjg/PCtBbgDiayExziVvOhu/t29vCb337mnXV/Xc5fd8Zd2Nc2muv/XG5quA8Gf27dsMkQu4JUPVKicnHSIVuiHZgvWRqzOx1Nc3TBUV1bQKIIWzq5cAVDjb6a4A8brl2SfIWU2uniZA/pLn1OlTEmDJKpIMeowUNt0kzHNDVyx5/uh7XWawPfv3duxcDQW3CiGeYKxCGq+B/M58IhNevgYGB3Xejrxect32Bo++rrVWlOJma3Yd5yGcvlUTNjtYByraVJDarUC8P6UoatMcHSraSCBTUHSXuakLgiMy66p9Sfzhcj4bqCRu/afxupLsxXZtikIzPSMDRichA2zSx4F9U2wuE4RG9BwKDLBTckQOBZvDqKrzmDxmVC40FddDEGEW1Rl1rqYdMnkXyKIRipaEFhPRt8FDVCRUhWNg1J3os8K7gUcAAiv97JscaRTrw5rMF8EKANWo/wyNTrvFN4zS5Tw/tFM6V+91Nd04tyBqq66BxUWr42eLrvbrBN66Jc8jsGui+s5SwUaIsKkGYhaSUQp1U6q5W1wDgHC3942k+QQh481VfX3MuhLMv8H7XZjwNHWOVFFkcBoMEKuod1xSoni4aLeo3BjPs/6br1FKOKT1MZ07ehvJH3SegdnTqLSoOQHa0hQy/sZhxrVdtWQfXa55HR4U6ZgEwagepCEpCXEL8Mref/8a7h1QbVWTuZO0EM4AffWrL+E6OJGkQsa9ppaqKlqpoakfs1j5xCjTvynsr248N+H66+fDDPWDrJfi2h0HSWo3yOXqtSGAMSX4M4t5rP2ysF9+mMtiXjilFO409VBcBPYf40u/tYNKICG+BR5XM5PXKEglfMygbjmnZfz0u/90nr74ZCH6X6JRkZO/FxYK9oOSPQ6KRV0nTFV+VNVwuLefQuG0zmN0bBTfk/dNNPySUD6U+wzQ9pf/WkVFOSG0PlX7uuDe1Z4iYLNY4iTgd0JhzWSV1cIJp5KVRhXY5KeEiMZrKBCx1oXyNnrz/XL66lN5UHRz0PeP9lBGlkzWNCmD2G6wXxr65T0QGVREEeZkKm/5GWWHPSvWR1bEehDjgQGQu3U+D8ONVlJSTB8ekCWkj8/wLb276aESVAxaBKf5QQydMdYmSVyu1YEZL9Ja+YkXUu0lohc5bhTVwXtSUrLwFGlraxcPcX9wf1euXAlX01j66OB+6PZnY2IOAMT00YsvfA6Lnxnl1SHheGw2s79IJIKIcjp2TJbb4+CGyoMb0/VIiE+gohVLUS25IDLhLs69IQjgfROSrpvWQa0LNB5kT/k4jIEaZ9l56LKycXHlm0creMnfl+VSDrz1Qq73h7+nt+Hd8K7PkZGipb/H7xk9QYw0M28wYaRgeAeNent3CkC8s9lzgRXj63wdedwOfCxHz0cHTORaQZ+ab3jvQ8n6AujrB0Fu8aK4rvzb3AsSExsuJHm9BwcExqZ1ft87ADdWQ4zUJL0tXTUT3jiGKoHR4NFIN9BzRn92RkvnzHOgi0HD0mDD188YEwa3Hv+tQbVxG/rzUoHHM5DeuCEfUrcNCPTxUPboSXD3xfA89nVeja8Z+fDeIND7mun7MD4hWlx77gNJT08WiSMr6AeBuE4DMCpkdayWZkn94d/avBnKSQODUMFqcgEJ4/XUfRhRUeHoKYKk5+HTUKlajcTIoKiiGKtFxvvNrVQHezlFmeQ+OB1UMnD1vEciKCc3WQAQHvy7vs4PrxXelbq5Ewa3iq3weTSq+nkDLf5tTxCoKmFQIQxQ6lD+Zu4tURG/6NWQMyMKSSMe45NIKqn3J9kDRt8fWPPskXJ7QpnJXxmpqd49PzMb/ymlMRi1OZRnCNuITE5IP4LpGUWlYhUtlezm3gU/1dgg7rkZacDncOKzAIdRoYkUGRpDjX2XIEDDdFj3edF0I74ftfGdK3jE9gMATPRA15r4k8Gh8lZEH4o/dSpVoSCrPH5zELw/LG4KZmJQljDTi49JQiLMThduvE/DU7JHSqguGXxE9LpiNB4U/QdgBRhHdGSEy9uDwa6Ruqv9qJbG74Oz9mXqHpA9DzxsIWzOqyqduJ7TygSS70dtKhuKhB8PBuW6p4+TSVYVgPJ7DLCKUp+kkcluYZwYZy8QSmQsFsPywU7un1GAlRW5ZpwQdsH/OkZkQiAmZBnZg5KpD6ClZ7iBwmg5QnmpBKaHv79M1kypYlFYcAplJq+k8kZJLQsxSaO+iUGmvGXToY+aRH/NpFNWPfn3eFgAPF78lQ3CgJITmmPD8Io6WAFam5WC7PJcGJ/bjQ2SGu4IhGrdxGa1O1G4SmfE33ZLOg1OqMCcVM+C/4g7poDbum60YVqfn6JvhgZL2t7wGMcZ8vo/89Q++sqXHkH/io1iLFOgZkkQFwHhHVJUp+Plg3S8rIn++Et7gCbkPJgZHaT+cRnER2dGkkMn1xSFcRig06J6NwPQe9MHGpr4bCwoVUzZ4oF7+s2f3aC6pjH6zSfk/dVe3+M6jsT0VApBZYbHwMQIhUTEib8DgpXBZUCIyxPEgfNgVgYrX/3Pb9CXH8lEn1AI/cW7XRRuH6C4qH5qVgCE4z49Xy9CQGhN9kt0rf0gZUdupPERB7366qty/+7zeCAA5F6cz5ctWyKyB/Uwx/t4jVsBCEvUusDSXStf3dlR3isA6e6W/FKbyM7IxUIDEL0n/mqBZBTP48u/8Zt4oMkViZvQ7XY0dGFB3b//sMtc0hcA2bFjE1Wh8bwTPMO5Ai8d+OfmZgpn5SNHSj8BIF5T4n4AEE27qq9vuy344N3x3gd+bcvWVYL3f6b0musBawMdiANR7/EJAJFn5H4BEG5E5/Pe3i7vNSOQcAGw+wRAeP3g3rGsrGRKz0gSohINqHiycMBa+H2MoMrK93lDQ6voI+Ns/sN7NtNHB2Qfmff80oE2S/t++OExCFQg2IJJIFOxjh45L7LpxoBeH9+dApBcgI/hkQm4uMvG208AyOIBED6fsQieYkIzqbL1CIJkdzB/vwFIhm0VAFkPKEoXhPPzhvzP0Pkb79DwpHS3vp8AJDo4D5WPZLpa/5ZrCfQGIGH2LEqNXIu+ijEqb9qPxvUu8gVA7IFplJOyHjLCr4ltMQBZmf5p6hy6Rn1jdTQDiVpbkOwXCMD9ZwmKoCB/K57q02TyD4YZXaj4/8R0HzUPnaH0iB34zjg1DZ8S4g+BsxGAdwnUMeH2WWMAwj0zERaoetpSAOKCRDXlbPX3xO9oADI5hF5RZw4dOTg3APn8yxtFf01vTydVXoVrOpSYvAFIRCSb6k5RrWI/PAgAsm/PbvrMpzfRimUpcwIQMoXRV//uAP3e57dRGtREeSwWABmAU/nffucmff1FmSRcDABy4BcXwDgYoKfXJ9OPSruoHT0oGSk9cwKQlZkvUN9oMw2hAhQxuwU9vWeEsun9Hg8EgKxatUocR+X1Gq9M5a3ytcYD5kzKnod30AcfHvJo1LrfJ+W22zeCC0NjJFOvBgaGEYQ33HYTi/UBDUD09ozBBj+U3UoqVpfL6rjiXNpD7TQ2KjMCwWiY0uV4Vrfw81fNhchUTU7JANJqDYQ6VhKaTEtQFYH6Bsavf/E/IWN4FlK8F5FtHQTPV3IAbCqDIysdAaBrpaEKkYDeDtlzwvvp6W8h54LRr+CRR7bRgQPHRfBk/Kw+Vp0l4+9oWpYsoatGLWWWqD+vG/Z19omzVrrCwRUNHbDw9rwb1nkbxqqH3pav82+8tnOBBW/aDH/H1296zxPPTL/v+8eYjdV/GxWjjNs00q7uBXzwNnlbux8uoRvXG5DllrQBfa05IGVw4qJmIKOo98lTWOJWaosvsCP8cBSNwfscsWobD35fVwP1b/WhgqfnB7+nxEi8N+H6991WQDyugU5PG37FF83pTiogtwOh2VmJ4teYFqevgfF68N/eVCrviqRcS9zXUM9P7eisr7n+ry86WVp6ItaMKHFu05RMAAAgAElEQVT/2tGk2tzSJeYAe8bwNeRGdA5KHn0MqoGlVwQ1S98L2iEbck5Q5IuCX8haNJOfhBR4h8jurl4FFReYYx786LRrXslmelkO0PRL/m1dbeP/sqQ4D35dHzMD8O07VsHA8aIARfp9fU10VU2eDd/0K19VEM9reuv9eut33JUBV3VBVxm4GqA8NVjuVp/vmYARZG3lnkVFSYrGyDgUs5SfjRNZdp2JnpkNJKtdHt/sNPzDlf+HBYqKPNg13IFAmMcEPBX8VFMz+0Hpe8Wpqi3cCK/3cXYmSKhM8RjoQfOtTWZ4+fjMwfL3mHIZbU+BfGs6VbQcFX5WfC/qczA9E+K6TmazzMKbkCHWY3ocHhYqwxuJSo9FKXtx4gxaUeJj08oh2ozm9yD4OsQF50Dlqhnu5lXi/aKkjZQSu4wOnP9X17XnBKlueuf5ofdHAmn3cei5Yqy8huEZKo4ZFCzj93SVjbeXl7QblSYzXWuQz0werHzEIzPpIVSHsql/tF5UUyIR5E86xtFAXI+g8bpwje8FlceCHoWSvM+gkmCHxHEbnkUWHOskhVpiqa2/gpp7L8pnoPIU0c9y/g2erdzAzSPEHEVJYWvE3Hdi0vSO3oRxJPvvyPftfgVI+nfQlKmJutonhAz/0oQ9FBoUj8rXuPjNoEBk3VFhudH+HihLUuXJ5IigzLQ0+jH8wXpb8ik0UDbaz5rqxH+nJnvppV97VPjUlF0qBbMiji5ePE89bXayo6rC45FnC1FFRwDeX0snSyV9tB/qiX4TMn40UzSus6ymYwXBEUm1P+iCiv/igzhfcu0XrzuUehTBWVwpZWnX9ZDAUQCxa+JzLzzzLJVszqdHt+dSKNaB8HBZUZlCtcBfG4fMhtOH5xuhijVBX3pCivU4RvsA7SQbwxKC5xGqJzxM6p6ZxfyZUFUR1ApVWz0+CzpyINY/MXgaoJ/tv/7PCnpouZ12rImk9oYuVK7kWpEM5oYpQs6x0QlUbM0ytrHFSIbJFGhzZiXi4HB20ECb3PeQST/6yp/tp//y2TzqxN/vn+2DIeQoNdbL+6ADinp6Pje0onISUghwGkxNHWcoOwq9LoiBXnnF3b8kd3bxxwMBIM8++6yQ93JCQmwhAZQ+zI9t87mP6gab/nCG/4MPjjwwsCTPpefD0Dsw8RW8jWqjnHDc0FPyyeUh34p7g/tL9JickkGBPdQCE7sU2rp1B/3xH/+heMD//u99A07oH4j3WSbQEiRvlkEY9vDgMjgv4jt3bYIk5yWXLLGRVsV/GwME/h7v9y585+zZS2Jh1gukkWJhlNucgBESD37f2COiHwS/8zu/Q1//+tfFZ4xAwhew4d/SwYsOYJnappW2jH0fZrUg6HN1u/Ov3/emfOnvLwSEzLcM+AIf/HmjDK9RDpTfe+ih5chS377y4Wsuee8Lm3RxJeTokTIBOPhccpAYC9+X8vJaD46+3if9X6Np4XzHyO8t5DxxYKuvY35+vthkQwNLP0t6GV9boyKWr990nc87NCc0Und8UbB8ARA9f72PzxdY9fUZ4/cjoT6WnZ1E589dd90X3sfnvRa756YyeDNUToz3650AEL1PTKvk/+seoATQtBKh7nL8+Bmh2ldcXIQesot8ZcVuetPK+LtLlqRTRKQNx3RVUDu592jnzofoZnU9NTdJwMvHoANETbtiGqbmkfPaoN83Vp+SkpDlhdFm+dVa1zPKuC3juiOSMwjkvcftAYg7mDbSrnzTt9wUVT92khPnBIBQRfwMmJgfL143Qz1KJcK0Sha/puk3Mwg0A6CeyIPN5fwAJnjMQC43BBlxcd4UVccxPYqgUYEgE3pk/BQQAFgcGZIBllnJvvqDGcXAQ2wLiaeedmUyGwjQodR67BHcy6T6CALkcyQ6NBUgJJuutRwU60GARcnaIj7gjDwPk0k2wQqQo/jus0A+w4MywOTsf3Siu/9xWrWt+PFOYYQjqI0LKaLGofOgrrSCU6/2Adhq55qXKBhqQCcrJM2EW2J0IoqvuV4zeN/0c4f7Ao3zRu4beo+QYOMhJJ2VWZ08R3J+6GtbmPYYa7/S9eb3RF+e3u5Dy1+iXoCNrsEr6EuZFNvJjF1LUeFZFBzIvYghNDE1hGs5QyNjgxSC/TZBJapnuA5/hwGQhALcBFFDz1mannU3DvsBiBirnmJn1D7zHmej8Zipcc0DpcIxWz9/ndOBFBW4goaCTqCCipMKUJiXvF3IAzNgvFz3Nm0t/AJaGCB9PAOFsulOBMDhkOCNxzU309/+0/dAjgAVTIFR/btjM+fRK5pBGzasRh9YOFXX1NDJk0dgThhDWau7KTOlkGKiM6iutZoyEnKoH+doFF5gHIbcrL4p9m+0N1qYIIrz6t9MU+Mq0Uiy98LPNOBKnM7C1HLWIRMNCNdvASC2oFEIX8j5HBHRQ3/49d+j9IQk2rs7hoY7ZRAfGdSN8y5pUbPTMMZFP8zvf+sk/cXnN1FMGOYZQNgYqkk8LAAU/jDxFJ9V0tZ++PyoiktmsNtalXEkGJLFihJqgSLg9EA/vf5hO/prZ+jLz6bSOPpsO7tk0jc9L88l2TuKfizeDg87AJz4rUA+tjDxt2MKtS6zZLQEY7r/5Td/TkVZEZSXGUqvH+8EDctBaRlyAxX19S65XRuUuq5VwiE9vIBON/9vip98TAgR/ehHP5I/dh/HfQcg7Lq8FMZ3hw4dEt4fdwJAuJ+iphaZAHCIP1bDBwBZvbpINBrduD6/xOliHseDBiDshL1qVQl0vOPom9/8JuQBe+mP/ui/UX1drVBNGADo8AVA8vOXiAX3+o0G14K8EADCniCDKB1WVzd8AkAWOHHuFIAsFHzwzy8EgPDnuNrhhH47D/2gXbV6qaDKXGUndTU+ASDyRPhaE72rCb6CVF8VB/05bqRlR3TO6PPw9f0HCUD0ceprnpYWD7lvGxIMFxGYIPMYakVGlMGSbwAi59I0hA1yRLNvRcVNcUw2Wwh9+jPg2bd00rGjZ+8agKxZu4waGzpBD+37BIDcZwDC1zImLIXiw3LoatOBRQcgcdYCZOwTAD4u0AT6Vdgg0QhAImzxVFL4JJ258WNxbzwIAGIGmCtKZxCCmioYBheuvyFd03P3UWWTdDTXAIT/1qIaYdYEignPRp9HH12rPUNFaRsoMbqASqt+gIBS9gEsiX8ExzgKU8KzrrX1dgAkNCiOEsJW043Ot8V81wCEAVB4cCp6SILQZJ2Au9EkaFvdA/V0pe4D4WBvs6LhOjgRbuwFAB4xAEE2UBenKBSVxX/+1x/NCUCSkyNFwiAhIVYoXL7z7pvI9ocKAJKVVoT4MIpautAHBpnfJel5gkbGicXR0RFqbWujjqYAVNdUkL/IAOSv/8d/FwD/U4+nzglA+OT+/Fgd9QGYfemR5YsKQJrax+mNA530h5/PXDQAcuSNE3T0Uge99GgmfXi5FX1SgbRutQTt3gBk/4kjkHX+LLUNl9HhN+romWeeET2zH354f42/7zsA2bRpE9Bcr8v7w7vM77pjvP74WDqfz9HXwQ/VrVvXA9Gfd9Gc5jquxXzdV0A4HyXIBvlLHt1dMlPCZVytFT/KSkIqa8NNiDprBVE+ZB4zkP2PgvdHupDd5WyhzvwfP1ZKecuWiQz7j3/oVk5IRDaBx9S0gx7avJYOHzmBxcRdVTECEGM1QNOg+NhiY6PRjL5W0LA4m86DX9cZfP1ZqaikGzK5r0tyBDjDrasdX/va1+hb3/qWeN2oeKUb/Hgf9KIvm0xlttK4P3pbTBlyG2X5pkHp73tfI2NmXM+Fhcqtzjd35gIeLpqGga7Ex8kggR3Oe1Divl3DuT7vvn7f+LvGgFj/bTR727CxCBWIduEPYrzmbhoMsmxK7cx3VtgdrC8UDGklI1bh41GPzI/eNs8jF00HWUQ9fP72HBWQO0mosM+Hr3kx17H42rav882vGc+nPo5dUHQ6cvQydPvdzebGa2isMhgz/EYzTP15D7CDTLR3JY+/P1dVytjgq++xYOjn50MR7+iRU0hqFND4xCToYtx4KgGI2L5ab7VoE7/O/iYpqYmolpwRyn08li/PE5K/N6vq6MIFd/+RcZ3Qv+tJiZLrBIO1zVtWIokyDvndJkEllcPdLM7H5lpj/AzGiGqd4IyrHnNdz7kqHcZroj/jeS7V2gc6bCBUqsT5wb45lPqPODZFmWXKKw8WFJpVrwXALJDpIDwCLfiernojkx4C6qkYCGDFESPlPAOaDw8Oat3swXHMMXltgpGV58EKjBAbEiPILw9mpbLaxmtjWoak4ASiqX1qxm0qK/dNGsZF2dLIGhxDTYMVyDTDy2Q2xk1jmpXfCQwYxXou93F22ow5Jq9ZoEVW2JlcJvw4cW+xv0mcdTUC5nCqHzgGxoU8b+PInus5NMvPj0kTbVnxKziHRKUAIcYqOJ93o+eTrqYbr6mx30gDau+1j+854+A5pj0+shK2o57AJrCReD72U1OvVAfj58oAvF6Mg6k6ev/6+wcowpqIhuGnYDL3Ks6dzPAXJT9D3UO11IoGfz3PTX6g6Gl2BC6bUflKfybRvhHVlR5qHbrsShRxwmhp7D7qgZolK3pOzqBSAABXWvET8Vv+eG5YrfLZyBVGu01SsJyDuZSblkP/819kc3rwrKQIjaBxWo5W+vXffJysFlDIhlpRiTPBEw6Jy6E6ulHdQ2HoI9266WkaHO+Agh78bpRvx9SYiVITo/B+KJ5VvXTwwClBkbRCXdM5JSsgY6jS8PAzwcVeMTdY5GBG0fGc00zBklUCXXn0h6LWDEmqYULkGH37H/5U/P3YJqxtqvF8arIBVR1ZAaEAWaXr6R6nv/rhOfqTz64FyEVFF5Q0HjP+IFkp9Ss/JdJgQUVoRlHce1HRMUN8gEew3UazYJPwMOP6cmWJx5/+Sy19Zm8iLYvCnA6Rv+fHQgra+w6fndWGo6jIiaNhg0Ml/uAPkYVJkhVE/DL1lF2jP/pf5+iLuxLILyKA3j8Ng9DkAQq1OdAf0kk16MUR+45rXt/egYTAOiSQo+l8xUnKT90gFNDudzP6fQUgPNGfeOIJ9HAcvqV8OVeAIa82oWqSI26mj5Xz+RwAJDUVaj8xUcjguY319HHcz/8+KACyffsWcItjgYibQV/pBCjY6AIgr//0DQCFBCosWkGv/fhWAJKWkQKluTGUXOsQMCjyME7KQgCIoG4hY9La2gnXdMkl/QSA+J5RdwJAmC7IGV9Wu6qplmojtxsLCapuB0CYnsUgpBwmhfzbenwCQIzUHPeVuFcAsm5tHu67FhpAX8VcFRT9+oMGICwdu2NnCb39iwNQtCoWDfNVVQ28Mrjuc18ApLAwC1SpcLp27TqqIXnoITktkhOJSXG0BMIVMwi0OZC7fOm6R6LCFwAxIwETEmKBUlcC+lSiqbKynrIyU6Dkd15dhE8AyP0EIHySY8JzKcaaRpUwK/RzRiwIgFjNkHKOXgYVpHrRSC6AGABIatgO8Pr7qXvsCvz43PeUNwBJti2j5Vm7hMJUW+8NgDA7aFCN6KO4Kp5LtwMg3OjtxPwdhgLS3QAQe3Ay5SRtExW9Skif6rm5EACSCvfz7Pg1dKH+NRcAibbmUkJ4PlW3HwMNSwKzhQAQf4SpSeEbqa7nMBrgJQDlYLQw6VOoaIC2CDDrhGFfVet56huQleu5AMh0XxYtzVhK//Ct+QGI3Qo7gH70l/Scp9ho9B3AnLi2oRaBfhDuvXzqH2sTAISBdlZKOlTzRsGCAA0QwHEE/bWD/SO4T6sXHYD8+7f+jAaGx+lTOyEhPQ8AYe2E//3mZcpLiaCt+UmLCkC+/VozQIwf/cbDEYsGQH5+BGvq5DitWBVGp65C+gF9PDlpoz4BiAn0xbToPXSm4hClxS0l/+lg0TpxPz1B7isA4axjDjwlmK/LrtudXd0LrhCwmd+ZMxfAi1MNRreLkB7E+3MAkIcf3irAR0+P5APe7+EbePgKYtz9IfwdrTyiG7Kc4O3alGzhwGCfaAwVi5BzEiVZyY/cvAUl38R4BKpVyB5LEMD5t+eff951mA31LaI/oh8LxdVLFfiuA5SINgHK1m9cI7icMdEx9JPXfir8SHig78o1OPgxOlzrN5iXGwfH9CVLMtE/IqkkPPSirzOSxh4SPk7N5+VFTWerjH0f+vyxRLH+29jQ7J0R07+rfQW8nclvR2/xNR+MGePbgXHv78/3ec8Mrzvjrl9n+WQGH8NwOL90qeq2vRRzAQ9j1cbXZzQYMTY682t2KIjw75eWlrvUsYxVAV/Su3PdTwupgixdmiu+3twsgRZfc71vxmvg1OTauX5MTHt3lW2+j831nrECoj/Dx2A8/rnmkn7dWOkwAj5fFaXcnCSA/0lqbXZLKntXUOYDILz9zMxk4WDf2enOYrOPyu0qIMbtchM5D76v9D4nwCcmNjYK9/U5NKDvpA8/OCYCQo8K7qxMWDA1ggc3zaanx6O3hXtB2AchkF577W2hriXv+0Dau3crAMg0pHq5uV1WJYyePnye+D62QRY4Pz8b4htQBwoKwEN2BGvSJNkhV16qhDKMlSUT5DT1+smve18n/n29hmBPPO4rb7EEsRZ7ySbL+WBsQOfPaCNKWWUNQEMyaOdi8Dacs3IR5aIIy5uKc6UmFjeMO/yV/xIyr1gKxeBzE6TMQljO3KJ6Q/yQ6eYxjfVhRmWfuXKlxUiE74ia/jo7PTPpD5Ul+btd/aE0pKRwoxMiyBoq98RidS/0Tj9VtUBlYipYVgiCcI3SQzZRCGg85a2QP0YjsTw+WYUKMKF64dB9JuDlh8ZRevRq6oQDuAmeD9GQkr3R/RY+78S2whBIu+OFadWZz3OOM9Q8ZvH3ttyXaRDme03dVZSVUIwfC8B2k6is9hc0MNIOzxI7rV/6HA2Nd9P1puPwUpBSq/q5sqXwi6Kf40TlK9g/dd6FbY2cp8bnxzjoQzx0L2J69CbROD6CbTd1XQBgGECDuTo+BP89E7J3xDEj+xBsIbqRWm4XarpUkvs8XWr4D/i8yGvGljLLknejkd4MOtcB8RqffbvyHeG5ou873ob2h+F7ITGiGCpXcWhGr6X2gasAg0soMbKIOtC0PzNiRxO6Bc3mZ11+UqbgblCl5H3JVQxriKyAWCkdICgPNOxRevWHJynEX1YOAgLlHOQRYa+kR596GUZ/kxSRINek1m7cd+MRwvdjiiu5uGbHjzZQ8fJ86u7ppzDEJ1bsQ2//ECUnxQAItdGVq1C+m55ABa2Aitfm436GyMSEg17/xUn8npykJsj+Oqbkfs5McaVIVou4l4UHi4tAgkT8bfEbp4T4DspbvYb++ve+gHtJNqcnxqOyoqook/BEEd/HNb5e20/f/fAG/e3La1338RTmtO4BCgAIFr8LVTKzQvD8vaFxVWVE4sMRLrcXiKrJtPIE+s4vemhwdJYeWx9OG0oyxfvoYueFT/7N62CSrCySqtjLdV9VCPG2c0bOwVm4tDtAJ21uG6R//O5p+tyeKDi9E4wJTVSQPYh9naHSStXQj/kxru/5iUJUxQapDVXJpOCNQhb6tdek6tr9GPcVgLD3x8WLF3GxscikpYpAlikv7JPRhm59I23GeHDR0ZFUVJgvaDsfq+EDgPC+cv/HgzAedJ0L9UA30hT0e3NmqnGzsXKFnJ2qbm7IEnFDFmfGeYyND1A6KhfJyUnIDMaCJnHQQwM9AfSqrKws8dlleQVwMn5H/J2ekS62cfzYKQSXo7R52wYEGTHwDunFjTEL9YsrHtQmrXluQTOdUf2Kt6UXceaL8vl97z3l5ImqmH4Q6EyVkUrCD3utcmR8EPDD1jsQMCopGT9rDJqNwcs0mjblzW2kmzhvy6/3NYd5G94N8L5oNHN91/v1uQJX/Rt624UwB+TBVQhfQevt5hG/P41mSQ3CfPUh8Gd8zUO9j9yUzhKtpaevugzJvH/XaErn6xwYX1sIELGj7M2DAYg+Jzx/jM2n01M+VIqU74K45l7GeLfbL3ke3FU/h4HaZwQdxmP3VckyghQj/cPYZOoR8KsNpqXFQTgiRPiBzDWPfAEQ9/7M0vMvPCr+2dbaBbAghQXuFoAYj6MQvRzdXX1IajQICV5uLOfg2BVCiyZvHYCrPcK6x/sbAVWYouUs051E//Ef76Eq2+uajxkZqcQS3mfPXnY31uK8a8U8vp/5uq/fsApyoKC/NLXSunWFqLA2w/doGZrizwnA0g8FHKanJiTEi0DIgaSKNuXj8+7rXvUG/+L6A4zcLsHg63vy2NV81MAXT2vdbM4UEzN3lGPMCNqFalT3k98xzVrRHCyDnOmgIRyzMs+zMH1OBWE4KVaLpJBoqfVJBsSqv34EYiXmIBnQsNqTpqNOjcjXrPh9B5qWeXR198GEVpmjWZyUka18CvgooKbFYwrqTmJYQuEVIRuHJ6b6aKAXcrIZhVi3g6hxQMrtOxRtK8Q67KJSzY5lQkUrWjRh94/LHiCm2wojOt1zplQYORDVSlCzJkg9q76W5MjVlBKzFg3o38Z2ZHA/DpOL/NTtkAnOps7+GniXTFJyZD72FyqJaKYfnxyi8oaDlB63Ar0raULRivs42geuUX2XTIwZ1yCmB2n/rSWJW1BhgRN8x4dif9fmvEx1HccA2KQviF5/xD8C46FwJZv+/UgmMxlEu6p3KkjMh7cIP8svNchqwzSankODY2l55h660XIA+z0m5n50pApW8Rm9VohknWrI13M4MCAMje+bcSynkAFfR9NAmpVtb1FO5F70tU5Q0+glkUDmYQsFoEKWnoclMBjSvDJQjjIvofgoqbz3z99+F30MMtYIV9eZjS6jki5S4YoNoufLP9Dti1LbLAFeW7OcP2GhaVRb10c3qppBs4LqFmiCmZmJYEMUIyAeQCK7nVIzzXBkX8NHT3XV7RQZY6WfvH4S10oG+Ww86AYgTFeS1xpdJeK/BBplEBSk5GtD9OzjaWRPTqent6ylrPhGue8h0WSNkfeNc0Ie89gYkgvALV//3jn6wq4llJ+iACLWCkRYatMqEY14QYsUBGLOagDiADCZDZe0MQsSISMwNhwac9LrpVNUnGuhk9fG6WvPxOPcQpTBGo1EgtplpuOphIHSZQC4wjaCJdhj9qUGIA6/EdGIzuNrX/8ZLU9zUjxoWFe6oqG0hvkQWEunr0mgxXM3Eo3oPFo6oXQauprev/Qqbcn5lJjH3//+9+WG7sO4bwCEu+jXrVsHhaSPRPO5HnEISDMyWJI1HiV3GOD09rkmt/4MyyuyYVUtGtA/VmOO5nN+APKD7IGNBwBAHn9ir+B4nj93BtfH01RxLgDCx5+ckoIsoh1l00FwSCPReF6Naoj73OiFmh9mCwEgnNV89tlH6Sc/kTrqvBh/AkAWIufpSVfjhw2DD1YOKrt4Q5zLXxYA4d/OzoFKDRxeT5647HHb6PnxCQBxN47fLQDRSlgXL0jpRe9hzOTz395Abtu2NfDbgMEW1O24Z+hSWYWgSd0rAGHa00ObVqFKcVaYmz6CqsVF9G4MgwKxEADCx+GHLOqjj+4SAIQ54RoQc7CSn58DcJIowAQHYiKhoIoLGoA8snczgokJuLV34r/j2IYDMr/rkTCDHOam1QA1A8juBlF7R7foJWNKV2eX5ExzEJeWloTnWCqdO3cZD2mViTZUNVwA8xMAsiAAwud1U34JwAT46H2NtwAQf/Q0zIymUnx4Avogoqmx9zwCZSQQwHv395+iZDRU13YfEWpcPOYCICszP4e+gyaq7TjhAUD4mkbbMygzboOoSHQO3hTVDz8A4cx4gJa4Asig9lFN+xnqGWwRYCQ9bqUw/RscbaEq0J/00ABkw9LPC6AyAzYBVyccoL9YAsOoZ6SWmjqlod7dABBuXi/O+KzopbjS9I4AIDxyU7agepErfrN/qBlGi27Bj/kAyBT6J6OsAPRRAOUjddQ2cAVUnTF4k6whx0gofEFuUnNHg/iNuQBITvQG0bM1huriD358bE4Akl+0DtTJfATA8hnEwwhAQkMjURUIp7fflWaJDED0mvDyy3vRAN4qqiVp6bHoRUoS5pdnTlTA8NYKw8duulAmt/vIwyvF/rz7/nkE6QsDIGZbKO3Ytpk25Mpq73wA5HQlaOHNg/Slh2VCD6j0ngDIoatT1NDtpK8+G0Pffa8X53GWvvFc4qIAkNe/f4QqqttwfwVRv18MVTXMUkqibwBypaGGMsKeorqucloSVyzkpVk18r333nNdr8X8474BEPb+CEDZeq4eDkb2DEK40Tg+Lo7qkAlrbWkH4h77+Hl/zEG9+mVI72o6A08CX5lfXWL0niTckKcrINqxVj6UNeca2SSV2ZgYH6SXf/VFKBaVC73yllaZldq1a5f4740b7sXjySeepr//+38Qrycnp0LaziGASwp41b1dA1SABtGfv/WeCARYytaV1cNfuiLBFQtjf4jYK4P3x549W+n8+cv4fr/H65q2ZaxSaOlN3gZX27jyosd8FQbehvF8eldk+EExo8qbxiZ12ZzqNtXyviZzZefnrFT5pGa4r+btsqn8SX2cRo399IwE3GsRdO5shavqYAxA+X50UUi0uP8tK42bSuOmBN26HBn3UUhVGo7JKGXJrus8rl2T1D7vTLA2pbv1F259ZSFVEDmvPL1mjFtiOUsxVNHCVzVCbOO2lRBP6qP+DUHT8bq+c80Xb3DgXckyAgZjP5Xxe7zt3btWw+Dvgs8sPBuw+arE8DZstmB65lM7WLQHoKMea3WskND98IMTCObd11TPNW7yNVLb9OvCbwDykTzkb83SmjVFSGp04bpXI3MZRVsQ8DMYkToJukobiN9WtBlNRVLVqBjM482bV4uH4zvvfOQxGcbRbxYWFk6FhXmoXsTR1avXRVO5zt7L+3hGAAhW4YqLDYfZ6Xn0HGYKJ+ZpcPjdORAAACAASURBVJfCuFqGXeU14fKlSlBAYM+G42f51Ak0ZjKNMRJ9KHyM/AxowXPrOtQP9XpkvAc9ds6HdO98cxvOG/K86Soc5l0QGsp5BArJV+WdxIaSyufBpBvkUd0OUgays3Asj0qSVMSi5SvoSrnsVezrq3e5E5hsMl3K58ZPmb8MwUskIsJNy4U5hPhMkJ/0bRgDXam9U1Y1goOCISSgPBFUkzK/HpuA8w06iPj8lMz6mvwiXa7qPR2BFGSTAR8H1ttWLkVvxwA19MsA1B/P3uVJm0FTmUDVoxU8/THKS1iNbC+crME9GwVdpLbzHOUlcgb/In5LWXbjuza7vJFHJvtR9cilpMgVoD/F0YXqtwEa4H2gJOP5M1NTsvIQE5YJfv8WOlHx76Iqr2l8/J5TUQH1vIwLzUIWPoGSY/JocKybansPim1w825R2uPCV+Fi/U/Fa0kR+RQWkiRkdZv7SvF7kirmBy8WAigR+6n6MPjvIKs8l6Mjw/iOYizg3w7lUeOAf8vGJS+hgf0KNbTLKgxn1iNBhWbFrWz0mAyOdKC5uJQiwmBIqMQG+Pr6Q55cHrO8LydAZxLHHpoDStZy+I9chbnhDVRSJqko8TnqB4OhcUIyEIYhxWxWbuKhOB6rORpAIIxSwwtx/UFthP/XW78oR/JYymLblYzttFNWwRLRO7FzXwbmi7zmzZ1XUIGSc6z8ioOKETeeOnOehgekoaKmPfPfM6i8v/TSNvSE9pItupFWF8uKi6NvBwpgk9TR2UL/9qq8Brt3F4CiR3TwKObEBMs7S3YHBKLFf7ES427SDdvBZA2cprjEcNq3L59+9zNS4pYBiDlEUuj8/WUFfXwcFSmsaWMAfV/7Vin9+edWALgCBMPfZEYxTPy0UAR6hGZADeMRyAuker2ntxcAT/mswRtpNtAPqmZT1Ng9Q5/ZYqUoJOz/7I0OeijPTju3ZrieNqZwNKyrGG1WNbxzMsj1bMC9op3rHfiWSUla9zW00R/8+SH67b0QDwq30punHOihgTrcqJw3N7AWZ2bKSlYflFz7erAPIdnU08F+TXCQwZz53vek8eRij/sGQB5//HGUwcsW1MPBShNpacl4cNgpOioSFxmqC+j/8DQoW+xDv4PtzQFAli7NxsMp5ME2nwu9d3e/x7wBL/bb7TiLGwA66x5DcKzdACRALUx+KONbQ0y0dt0aXI8IqJ3IBYqrWjy4JJeQILmfBQVFrk12dHQJhSluEo2IjBAP5S1b1oOzeU0EvdevX3eVk6XxnxJvxxa86VGzTvei+6lPPYpgpQqLWqOrh4R/VAIaT7DCXFutcsXgQ58fX4E7B0z6fe9qgH5d75ex74OVmoznnbfDcqDc6+Smjahy7JzB/Pzzz3t/bwc8jMep/+YAikFYSkocZWWnuMCH8VzrByx/R1PajA9dvZf8MHZr4ge7gk3+DlcreBjPoVF1xdgPoj8jHoQ4bxvhQdICc7pGqGPNDcp8N2kbz+BCAQj3DegHr8c+4xj0OTYG0vo3jOf/VgDi6cXjvV/GfWMVnrmGkdrH58nX+dT7IQJFtS1jbwW/rzn6/P6WzYV09sx13MNukKx/33sOu641An6ez3tgKhkOnfqruPcy05OhFV+LhNJNUQHxPkdOgHAjmNH7Kas3Ekjwd3h7GaB3HjsmM8B7921H02kbaLntIoByzRsECmyIykOfMl6eZkGhYEqmA0ChvPyGqD5498LobbCKT2HhEiHby2tTY2OLuMZCpQkAJCEhRmzn/PlyeuGFp+jw4dMuPxH+Xf6sq9cJv52UFC8ARwj6RhobW4WU6Pr1q0QlhJ9ZH3xw1MNs03WdFdXVeN/5aZ6T+hBXerOyUoVR2xCCbKa8TSpzCw1AmG6ivQRCQk20ecNGOgnH4gEoEwYGyIBV940gJELArNZX8OEnzTLITU3Ip7V5WVR66Qx1D3ZSULD05phUhoQB7PFhkgHh2Hgv+VskyLEA74QEpMvroaYSy6OOAJTxCDQH43y4kz32KO0DhdcUpUvhSRofRDVhUAZ0w31Y52fl37aEmwgaA2hj/lLqn+4QQGQpms37HY2odoyT3T8JQX0IlXftpygTAGZ4OlV1nBd6YLnxG6iuswzBrNyfcDwHeobl8yHUNgvvil8FSGinmpbzoMKoPhGtWoSMwyw8LXgsTd4M6ks8ldW9JaoTk2qn2deDqac8XOsH7lGu5jFwWpn6KWoaOIWqQxtZA5IoM2YDnb7+Awqxuf1iFDtObDdA9W8wNWhU9SqA50NT+l4JcgOpgFnVf4AbYWLM/czMiQO9yxLhUqjifWPAxiMuNhn0oEfp7I0fCEqyVsQyQ43LmLDjz45PwWAQCUIe9pBE9Niso2ut76DiM0ixtlwKMy2lrkn4qcxcR68FlJhUEoXjhLgo+HcEZ5LVPxYJzACwswIAbMfphz+SINepeouSI4MoLTUF58NMy9fyM1rSfwZHe2l0UlEtnVGIN9Lop6+VogKg6HozCZjb8hxOzwxSYT56wHKSKTK5DvedBAplhwAUoA417himdz6Qv+vPqmjoH+LBhqZOhzyH2r+HAbuTtEKXmSIAAng8+8IK+tuvvCS3QZcElZHHDEnRFIs1GdQueQN8+60rFA2a1N7VMWQD7c6Ee4AH6l3yt+BoH6CU45iKZVI9bajHUieSJzwSsxLE9pq6p+m10mH67V028Tyt6g+id8900a/szaD0JZKuyD0gDrPqB1Nmy9zPq6/HGNYNq+rpnQVdz6mOaRpGg3/zL0dpaUoIrVgaQfUdDiq96aTYsBsA2A46Wn4FyUnpwj6LokEVRAHyYj5NLR0T6I0CyIcgwQ9/+EO5D4s87gsA4YbkzZs304GPjt7x7m7b+hD6biYpCpy0LjStdwCdzdcvcsc/cDdfmKf5nI20+OHzwMYDAiDOmQlwqXNAo2OFGpm9WAgAYc5gRla6eBCHhjI/chZKPJJKd7cAJCUlEUFHIZVBVo6pEnp8HAAIBw75+VDmicADD461V6/I6pCvzPKdzJHFAiB2ezAkSpfSqZNXXC7CHycAwtSerdtWU8W1WgSJvkUcFlIJ+QSAyMDDG4CsXZNLDfUdUD2RDzzjmA+A8Od27gQFCyIQHOivWL6UfvLT/a4eEG8AEhVhFUCgC30dvN35AAg3kR8+fErsyiMAIDdA6+qCVPtCAciaNSsEN1mrDs4FQHRQlY+ANjk5QQhrXL16Q1Qx1q5dLgQRuELS3NxB27atR2a1A2Ibstqrz6URgBiPSYP0PehfaW7uFHTSCTSM8rNgdNTdeCs3JIOb+QDI6uJ8gBsztWBbXF3hhAFn+d9884CrAmIEIIWF2aIP7/0DH4lgbaEA5IlNjyL7aRGZ5ZNXTiBok+IMHxcAwvsSjAB928oCyPM2UCT6RQadzTTk6IQR4iitiN8jDBbrOquoILkEBnzXKBGmfXxtKpu5Z1QGaN4AZEPe8zABPEDd/e0AoDKoZNoMD2YNuABIylb4WUTSlfp3FwxAeBtJocWUFJtL9b0nKDViI7X3VqDX45xHwmyxAQhTrzYs+zykbvsBrEoRzLe7AAhz+pel7APNzAx1rzIaAk2Mx+0AyCzo3RlolOd7qqLlA1EFWp7yLOb0MDVMvI3qDpKatwCQLLJQJOhq/oKuOAizyB/+CDQugFoNQDLQ0L370TVQsRqn5HQzYoorYn+MAGQaVKm05CJ6/70yagE1Ut40ngAkPjaItu0opuj4SYpLlpU1BiBhADgVFTV0oVzSve8WgOzYGUNPP/Ek7VsDmthtAEhTSwf90y9q6ZvP59wzAOF9/uabffRciYVSoy1kgkn0v3/QisbxafrGV0AnEwd19wDk4AcXqPT6EL20T1Yv3zo/heTkEDxlmnwCkHjbarIBeI5NgM7X3YYq8RFRcV7scV8ACNOveFRer7mj/fX2/uASelJiAozvkpFxagYVqO2WfpE7+oG7+fA80rtctTlxwm3+czebX/B3VGbE+HnPoOvWzKrMPsrsghNZAD+VinIFdAZfAjYY0tUQbnC0wxiMx/Ydm+nKFcnTnwBXWg/dv9HV1YNMBEqqqGIlpySjrB0k+OIDA4MIKHtgIlgrsqmPPbZHPBoYVLZDc7q+vtEl78YZGq26pbcfiEyXztRwRpcfyuyiWo9gqq5OUnZ0JooznlqvnQMTHRxo3rfepjGA0K/pbKm3IIJ3NpypXSMjMislgxJ/8OOjaE1xoWjAZJWgnOw0BFZyPnB2SP7X87p404y8r79+/3YVD+P3jM3sxu+xgkkxDADPnr0mHgbGc+Z9/EIpRnmFGJvz9VyRlDh3IGX0inD7sbirVjooNGbbePvGDL7+TCgapYuWZwO81YDm4s78GY/RFwhZKOjwPseaMifmnYGi5/25ua4Nvz53zcPzW/IevLUapvWOjMG6cb4YKyBGyp++1tovxdc+G38vGxk2tEJSTY1nH5f7npB/SaUpraAi525OTiKtW1uEbOWoqFycv3gNEpi1t1RA4mIjQc9cK+7HwcExQafivgx9PLoCwsEh32cbNhaLnrn6umZ67vnHQdmQ9A42PdPF3Rn0ncyoxmJ9C4k5NzuOtWQXqg1HMFdkBpOPVyY7pMiAr3nBFVdW00vE84TpZRwosadRZWUd1ii3N4yRzsZqUE6dtjecaL4G/BtciWH53v37jwLMhCLptla4ur/zziHRV6KH9ivR+8UKXFu2rAGv+ii2EwhOfC6yumn01s8P4h6UMyMTIg1cWeGqb2OLbIpluSOugHAfZV5eLvoKAoXIQNnVMqprlomPED9Jc2LnbGeAzPSzkM8EJYGWk0Sx4UnU0j1FqbE2BNr9VHr1OGhnU1rACZ4Ly2hpGozvQMPtnxxBH8QRsQ1+PkQGZYi/J5SazwR6drhhW/zGpA0ZYPnbAUw1UY3uJjS7uvoylFLX9EQI9basVodkBR1L3Q1YX8KTpJdIVq4fZdjyhdztCEznRmbbcK9OQIp1jAqi9lLTSBk5oH4UYg4Vjb4dg9IA2BwgqylDowGIHWy0KmsHKj2NON4ldPzaj0Dxhh8DAI7roPAHN8c7/WUSMS9uHT67Ev4gcIGGypMx2HYoLyr9WjB6hEyG9T07aifZrXE0DOf1ay2SM29TDcL8nWCl8BWA5+usaoBmdSa9lo6hEuAIkPOGHenFuYRaUbBFemqI41PVqb6+PtH7EWSyUTp6VGLs2WhefhXnWl4PE44xGHM+HccTZkuk641uDn+w8gPT6+/oxKjoveHBa3QwZI4LkvfS6epXBFUoERK/EaZcah+qoHFbGU3KYhFZHKGUkLSM4oKxRiBQtgXDpR1U3rLLV+j0Mbk9P+Z5YuTAgXvvk+jxwX3NpywKqlM8zqHH1ATfFh5dOKas9GI6cqgdflEyaRkSlOaqQvrjGun1b8/eXNAK2yC3PAA531RyTtuosSqU3n1T0opGZwAqdYUDKlcuMRA/Gddw5WAGFSfxd8AEzA9l1SI6JIC+9Q+/Tilwa1+TA+rmqFwTnXBZ52GF78k0ts1jGg3vf/Pjy1BMC6edKxOxHTmvphRVW1REQM0T3wd91anmzxQqdmYl+MP3s0MptP3je10UA4+OXaujyR4uRRy+/X4HJSZY6bNPZWC7uE8UDdCMNUTsA65boL9kpoyiny5EecNMgo0RBHqXOD4oIbaUV9J/+24l/fELeRRlR2sE1MfePTkJ75YGOl4OVTHlo5aWlgYvETn8h2AEPdFJLTW9wpSwrEzSIhdz3BcAcif0K+PBZKSnCinFqpuebuI8qVmNKTcnSzw4hDs6VLQeiETvHABk06Z1oqT/oJrPXRQbxQvW583Xw9bV6wG5BhfoUKVAcTPovxmAqEiKg0tF/cUiNgXhAFn23LZtizBv4wna2ytvppKSDXT+7AXxN3MH43BtuOpVXo5sVFIiHT0KWsCAlKJjYBAFGteKFQWYwFfE9cvBdeSg6tx5uVgwZYpf5zE85H5w6wcF/zYfZ0HBUjy4N9DBgydA2+nwoAHpQJezntqIkLdnDMa8e0CMwSF/Vgfgsq9DcTTxN1c31pUg64rgmJWAtErW2nVFNAht8vr6dlGK3/jQSjrw4WlxHG4g4DY1NNJmbncTLwSAGDO/xuPk33FVFirq0FvV5QJzHCQaz4M+70ZwwNtl2VEe2qiRF343rQrBoQIrHMzr/XCDOZSbtTylnlTqgI08eeP+J0JiMQ/GiMeOIrDwMvGS59MTyN0t+DCe9/noUL6ujycNS37Cg17lo3/HA4Ag0+q6jxWvn7ehr4fxuhgBoVM9xOXvedEoXTvqG/BGR9tRxYhAdlAFscYDs7sV3Dg94T1CQgKpBD0Dp8suUnFhEVXW1NAgKDciY6yO1YEAxYxAOBwAfceGEpTtwXuG4o012Aqt/x66VHnV1VMQiDnBAeWSzCwRaNc1NdK2jaARHbkEQzbct14AhIETDz2F+PwkxNthPLiMfv7z/R5VFj33bnff8DaKi1cAKNjEPc6Z4vffP+TRvxGoNGuN2+K/9ZzfurUEtMYkYWB4/vxVoZgVHx8DIIH+Baj/9fT0QoAjAn+PoPrULNSqVqxYhvVzAGsfaEM3aikWlaVBCK2w0zP3XBw6yBUhliF2g1U2auTkzYWL8sHPbvErVxaCmuakiqomuBrn0QiqLWcvgXbiJ9fmAKcyZUNQ41QZ/hkzqD2gt+QjUTTjiKWb1+TavGFdNA1N1qAhuglqVMFQjTLRJiQPa7uHQYXyp5yEUDpWeQa9GzCpDWhC+kqtCQMSMFiYLoaeAB72MBPoOTJQZsqb1S7pT3y/W1SAaVKVh56+KYAO1YcwtMk17QLtUDNKlUDZOTtFcZDcXYLeDX+ck/qBGlCxLtM41ILibVkUhL6I1sFq8R7L/0wM53lM3+mZJnrh4Zepd7AHdGJklFEJ6B5somtNALsqkaK/MI2Ga38YJvJIjYTPRux6Kq39qWve8et8/Zm+yWNCGcNxrGJStOUZHGdx2udgpNdF5U1vuXou2CWchxUIbnREZZD9IHOvFPeCQd3BmXTtu1LyhSu6ZB2YVc8P/22Bu7uRHssghEd8aD5lJKyl41deQcZagk4r5Hv1PVGc+4y4Z/nf1e2HADYlNYklb3nwfeBQZnj8b+79WJf1IlWjUb97VAKBDZkvI6HYhvP5IShTrt2liLgoyk3YSx3DN8kykyGU4y6DpmkzJ8KYuVl4nYj9ATjdtB19QqCQrVmTAYNDqYLV3tZLPVBe4tHUjjldvA3z/SLV3ZS0IwdARHCgDMbHp0YAmuUcjIl10r4n80GnuwFqJJIsMAJtqIyggx9cx3N6EtQ5rDWuUJoTFfK+8tfVL6YoKhlrP4gY+CkTZn/Qzp7ak0mxabn0t19+AXGQjEWn+pWKXBhozRowo7ftxKVmgNU++sZncgB+5do8TTLw9wdYDBiSQIupnrrvg/ucwyIkfWwKr48qsPnzixPwFSH63CNpFJWaJt6vauihH/xHNX3hhRyKT0D1STlqBocpWhavkQ55/hpqakHJk8DEjoSMCewHHib8xiQqSu8eg7EirseW5TE0jGv/3f3dFGqF03z/abrZJ9cEprA72dgUY6gzksKtWDOmAnHtW7HmStW1xRyLDkDuhX61fdsmlNWvzAssdL8I8wkHQA1i7w2maN23fhEfAIR5wJs3lzxQ6d1fFgBh00Fe6FjVyhuA8MN73fq1KKcOYyFpx/WAcgyUJC5fvo4MqGpOBADhwTSqJUuy4e1yUWRK9+zZDgBSJiolCwUgvJ0dO7YD7ITQIRiQ6YCA+xDuBwApAH+cZYA5SOAFxA83P2fNz5+7AtAVLTjkZ89wKRmu4kszwIM2IYsvF9ZfJgDhZ/K6kgJB56ivlw90fX4+rgCE9zEtLZ6SkmM9GuX1YvcJAJFn4k4BSCiyYMuLsujkKcm59hi3ASCslb9l7Tpk15uQKUun8upq6PAP3AJAxDYR2K8oyKclGekIiseoHwkIC+79IDzMevH3pQrpUM4AJAbrRkpCIp27coW2lJTQ1bIaUV1cCACJjwsFLXQVqrIVqF7Ie43XxjsBIOnpKQjk89FcX4d1KRn0rHh65RW31v3tAAgDgbw8BARYA8YQUHG1g+lXQ0Ns+CgB5ZYt60Smt6a6Eb0U49TU2C78kbhvpLBoCSjG4fDCuSR6HxmwSPd1TwBSiMoIB/PVNTfF/cu/6Y8A7+q1m8h7mmnHFpwH0E66enuQuJMBxHwAZBU8uXoH7NRcI1PYKclmyllCdKHyggAgWckplIbevooOua3EcM6wB1NpzYX7DkA4sRsQ6glAeB/WZq1EVceOABNU3qFjAnBlRq5CsBdE5Z0fieoe8+y9Acj6whyKAo3lcNnbeCZBWACO6yuzd4MWhWpRt2cm1whA+Dc3534BKkDn0PTuNmm9HQAJgyITS9iW3nxFnDvd9P0gAMiK1CfRFD1EF2++7UpmGAFIVHgsJUUtRzUCd1igFccvq1rzApDsFwUFaxB9DDxWJD9KKJTgGX+deuC6rkdCUjalx26hOjTWD7XFoFpjpqvldbTtoQ30ox9e8wAgyend6CtdiQoeHLtnpDKfEYDYEFRHQjr4/f0fUH+XVJeaC4A4Z3voC7+5DX0qzRTLfh0YNy9FUtm5Jmxz8J4AyI61VspcsZH+5KVnKT5aPj/nAiDTOCl//Gol/REASGKE3I+7BSBl9UN0oclCX34qxQVAxmCY9uaHdUjmjNNvfSHjngBIU8cI/dvr1+i/vLBUAJCfHW+BRxtkwieO+gQgl65eofW5vyUq3q2tzaj07l90GtaiAxAj/Wo++olrBqs/wtDgXFJSTB8eOOz91pz/5u9kZzP9B+6VWO1v5y+y4A0bP+gDgBQWghuHhw6Xxx/EmOs8+qGUO9/wQxaMJw+PWSw+uvLhoiZpUire50yOK9MIlMwZdB5f+OJLaED6gQdF6vnnPwfQ1y7oDIcOHqO6WphCIXu2Z+8e0YjJ58YYEOjMUXHxSiHNexDfyc3NRvUkVTywOzo66FrFdQFM9P56N+EaqTtr1qwS2cZqPNxZgaa9vdMjM6SNtIzNubpqIc6FIVNt5LLr1/mzrJDzqU/vRQDfLJrwo6HWw74BzPFOQsDCmvWHDp4WylwcHBSvKUD1ZgL71OBxSfjaGVWyjG/Ol8X3zr7q7xm/4yvo4n1fBdoVB3TV8DbwppLxdjRw07QVfo3dTvX2uPqhM23G7LyuXsj35Nzj7Blngnm4qG84v6yYxIP3V59jI83NWP0wnpMCOF3zuFbuWQV1f2ah5CePy+DzH3daAdEb4XOqr4Nxb4wUP9f1M6wfRnoPBbg9ZfR05HM9o9RR5srku1TdbilYyBfENQxT9AeVTd+7YT29f6pU7b5vSqBHBcSq+6yctGftFmQ8JyD5OUjVLfUiY2cc7Dwufldsdpa2rCgRAIUrqxW1N6i1p41W5BZSQlQ8HTp+Etl7uW8b16xBdaSSolBdzEhKozNXLgnajlO9z+wrbxrjDBK+oWj6LChYIoL7Y8fkMXneK+69M9IZXQkcnGy+t3fuBE+/vVc4qu/btwsP14MSBBnU94yg17h+yHntKYXNv6XFGPhv9/V3n2+9D3yfzHV9jc3phctzRfKjoakJJmwJlIH18tgpnCc+ZjTmJsOULB1rUROCg8YGWQGJA0d+GP0obBkxq7Ln06hdTMFoc0P+MoAPE7T+JcCYDRyijcUpAB5x1AGjt7Ib9bQJFZYJZHYvgrI3Mu6g3aujqKzpApyxB8ipPCpMytTN338UAafMlo6DK65HEIzWjMmhAHgg8PCfkY2uzhkT1LMk1XIKKd9YNDJvXRdPR843g44it2OJlMH/yow18GsAnQhVqSGADzMoSSao1V3tPEwjY7IxOMixFb4RMDHECAlx0qf3PI4sP9qGh2tR9WhGM7+sPNgBQtYsfYyOVbwC5acR7bKCcwk4pwqLw6Mm2l34K6B0NVD3eLmrAhwYGCASTDw0FZmfmRpoQBuJChOfplM3/49qMnf7//B3wq2RAKjuHjdToJw/7L+lqyjmoFAhY2sck1M4x8i68wg0uX09eC3VNOjVWc+iYmWh0+U/Bj1IJv44k63XWJ5vej9zYnbT0EQHjByvGqrYEBhR1RD+LldD8hMfReWrj6qa5XxLhMlgQlQ2FJJANx58D/MX/vND/KzZgT6dPKpoukhlZ7vpobUr6dCxShrql2WS2SlZvQiCcoEt+goqgSVw5V4CICObxXmMDcvjC7Yso1OgtDe23qDx0RXymCGCYFKCNFOoxAWZFbUzYAy/vQxVAZheRsj+ljBrFv3kB+V4Jg/DXDCCxpXojj/ioBlS1SdNqfSD0IIrfIKQikX10E1002vf/l1q7ZugTUhAFi9T83pAXi+nZQjzRdlKYPszkwN04AKrt07QZzalys+o6+TPa+OIBDATeN9iVbQplgVXFMUpRwDVtElKeQQSM2+cmwKlLJhefBGyxhgzZvZtcdBf/uUJWpIVTI/tlZUTW4ScC9MQ7tDP5RD0Lh35xQfi9eIVUHwLlcITFIqKNZ7vPL76/x2irzyTi/egOobE/ckyM9ktl2ACKveBY5kAnTTOSAdlzkRDjRk0gO8zBWuxaViLDkCYfnX8+HE0krupJ7cri/OBFxYuEydgLtleeSbnHtwvwlWR8PAw6Bb3UBv6DDgwvesxB/WKt8f684cOoYHvATWfzwlAjP0Fxh4RZVzF2ul6cIlyVqswqKCB70DN6+fKHhs88RgbGwFtIxbgDtKUoBKwmSQPLdXG9In4+ERwvY+LptRJNHUuWZqFTFOIAAU8WLJSD70QZmamo/lzFSaxXHy4qYl9KVhdhoNh7qcxVrJ08CtUQziwwuCFl//m8jdnMrmhlV3S2Q2ZB4MP/VljwGekt+iHowwa5MLD/zXOU1bP4e/w8XOFJSKCeaqz9O47h4VaDVOX9LiycwAAIABJREFULGgarb7ZiOMYRp9SIqXg/2yoJvZD9RZIjr8MungYf2OhAMT7e94qJjJwVVxb9tdAbwr7axgzw/r3+XNJ4ILz4ONi4MGDwZ+mXRl/z6hgpfdXXwP+HAdiRnUsfo2vl6Zucf+OLzUn1wnx8ceGjUXIYnULatvcY3GAiC8QMhdANV5DfS4CDPegK+DVPAp1vfVHPOhY6kWnMtcT55wfTOpHJBC5lRbl3gf8FaHmlSEWDmAagPq33seHikCf6qilPhjLuX7Aaz76ay6mYY7mwpgrPoqDxlk6CtUkVijyHt4ARM4Jf4oKDadVSwrp4o1Lomq4LGMpHbqIfgOltpMQGU/JsYlQ8LlA24s3wVuhH8EOejF0UDDOruny13Sm1h/rGs+l5/Y8RVeqK+nydRXE9Lvngi/gLgGjvs/9UInNwnPCjmxrFKoQ52nTphI6cOCoS1HLHbi5TQRvpW96AhDj+0YwYgTgxp40F4BVSnzpUBlj8ZX2Nplx5nMeHhmGpNxKOnwUMrPoX2F6xo0aeU8gDIdj8wRlpyZRXEykWPeCg4NQRQoAIwnPXhjv9fQPUxKqNOxVMTwxBprbDJ06CvlNPxmMOfxHKCrGQttXF9CVBjTgQ3nLFphJe0qS6eCFQYqKgxBJnIX60evR2H+cHAMyGPNXvTmWQDuNOiRFJwgBeogKsHh90PcVg1EtpepSyxtPcPXvMVjZsLyYhvHMCbGE0Ikq6c4cYJYUpNWpa9HnESy8H2bEscGP5mYnmaOg4mVKpR1py6l2sI1iUcHhRFFCTBxoOlY6U83GfxKgiGNVgfmuVb9Bhyu+Jc+huiDTw0gohSuVI/RUbMh+gXog09s7dRXqWxIojaAJ27iO82uc7ddJFwYDG9K/SDd7jqApvE7QmMT3VCAeGyb7Z3iwu7w/+hL0UOwfcPktrufDAOh7Ypjc8wzSPOg78HRl548EgeaVHfcQjCGj6aOyf3FtNyZGStnabSoQxd+RITlkNydTTc9HrnWZfUOMDIJJyPKuzXyRTt981bUtcgbR6qwnkITrBcCtA/WpCvtqoaKcpwEKgiEGUEPdnROUlZJO77x3mfo65Y1sVgnQKacUd0gC1XbXnlzQqaRHCUspa4ncqYl06mjtgbIbJ6Fl47Uf6ExMn+Mx4+wDCJPbnXT0UjbMCddvyKdopiahVjLcD0WnQ414bnTDHQRSz4oK5efPPT7yfM6qniXhHo65JAfmtdouBUOiO8ZGS5ek0R995TmY8cmmbRqQAHfSBBfxYGWyCQAyjmvZOzBO//1fz9I//a60KdCEOn+s4bNK6XN6GHNWBfbE50StRyO4qXU4NoiE8vnqEapsmaBfe0rK4ibAM2Uc16OpqZ++/70L9Gufz6T0VCtyNXLf/XBdyCyBzQDobFWVsocqPjqGwtS5t2ZGkgmJDB6v/lT28352WzJV9XTQz49jG6Ardk9pAB9CSF+Iz2jm73R/OgVMsyhU16LTsBYVgGj61dtvvy3MB41ZJ3kV5x4P794Oes6Fe+7r0P4i3KgXCSlYBiINDU2uhsXb7Yfr/Y9L8zlPsjkamT1eX2QAwmBh48b1oG6cdMnlMgCRPR1RoBpdF+eVBzeM7oYaDPd+iAAIwxuAMGB49NHd4sFz86Z8aGlVhV7oYpeUrBE0hnPn3OXx+QAIf5+pECUlq4VOOgOZmzfr4Ppcc88AhJV/mH99+VIFrQBVg3nGEQgGOCjmY+R+D6ZTPPPsI3QdTblXoHzFx7d1Wwlc42UT+i8DgLCx3/IVuXT4EDeVSZlWb7f1/xcACFff1pXkCwDS1iozu7eOTwDIQgFIEdSSepGpa+1H8OIZN7srZD4ASFpcIq3MXYZM+Li4BwKQpeD5c72xBpUNyW32BiAsV8oP1wlQMBOj4wE8cqi2tQHNpBaqapFeGfyZzcs3Yjs3ofIyQBuL1tK1+hvIVg/OC0Bs4H+nYJ84yDx85oRLppbuEIDs2rUZwgyXADzWifuD16y33mKFL9nP9MsAII8+tkOAdpb4vV5ZI9ze7QBJw2gmZU49071WLM+ntz84J887AMimtaB98rpX1wjPDzOedT0iQOcRl2IDcPOHFwQSMzjfTvQcjSC77mhPIL8gmRxiAOIX5KDHN62BZGwj9eK3kiPg7pwVRWcrRgUA2Z4fR4cu19C4E71ZiwxA0hJTKD0JVZ2ykzQAqc9tq7eJikopwCUDkIiQCMqJWQLwBNoeqITc+zI6CSlnNPqPOJGxNcdQAj7Djbl9MKFj47mJyTEqvXKBkqC05A1A4sKyaHkWkofzABA+L+kxm0S1JBwxzI2+/eJczQdAYkKWUbg5FVVASPLCHbyi9ac0guqB+N4DACC8zseG5lJGXAkdu/o90OlksO0LgHDiPTV0K6R/u2E4KKsbvgDI6vTn6GzNj93LLgLdhPBcigvLg0fHKJS13qGspJ2Yr1FU13ICjt4Z1Nk+RjERUfTe+5XkGJNSzt4AhF/7tS9uxVyslO8bAMjwQAKa2mPoO9/5N7yzMACyZdsKskdy4maaBnom6fTJNtAeIS99jwAkGyIQ//X3XqAtUKMTYx4Awm///atlqDAm0Yai5HsCIG+d6QeonaEnd3oCEP6NN358hppbx+nrv5t31wCk5kYb/fPr1+lvfmO5ACCngfdbOodocEaqEnJi1RuA1Db2UJZ1D2hYraK4sJhqWIsKQJh+5USz6A24X9+uOdM9s1E6uwv6lfH7c/2t+0UYiFigCMEUrdbWdg9zmzm3MwcAKSlZBfpR5wNrPuf9WwgAMTYvujKxjOyVq5o0D9MZVTd1S2cZWWteK2xwZaQID7v09DT0c8hFikcMHvxpaSmiGfv1n8mGpABWcUGDJT84WSbXSAsqKODGQCdkKtshVZsr6FZTaL6TajmDCEbGBR2CG9c6O/vAcc4WN4CmQPX29tHp0+AfoyyoAQ0DTG8ndD52bubbtm0D9UCR6hLMw3h4VwqMlQ9+n3/Hu1mav/Pwnk0i21tX1ySaTHk8/czDQob4Wvl17KNV9IZYoaZz6tQFETDw2LtvB4J/TXWR58w7c7qQecuf8a4a6n8bAYXetlABgyLL+vWFyOiWI2hRCipKrYe35ykBKueBLsvz3xOgUPhKGOjfMM5BI02FX5+akrQBvY9mUBX0uefspwZjvvxF5jofrIy1EqX6S2VVcypjLVyLau6zbqyAeJ9z7/turoSKSZXTNZVK9jooGpSXZ4/xPhXzw1AB4T4jn9XiKPf9qpk/riKmOPG4D1WS04NKpcBGThyojvhYTSdoLQYAMuuiWnEMx3NCrQ+uz4BStXS9cIbuG+6nszfLoLYTRSszC+l8LbKcoOW47h/c53aLndbmrIKkKxIJ1WUIMkbpV3e+QK+fepNWZa6kEzfQt4XseFZ8JsVHxNNhKDBtK9qEDFwAnUOlhNcqIz1Um+sxhbEgI4+yE9NQKemli1WX0DgJ5RqXHCj2W++6gV4523sr/Ym9ptaBh/7RR8fFPcyV3oqKKldGnr+ur5HxHHsCeRbFkIG+kealZxlXEvPzs0UAyN+zw9iQK7R1dQ34f7MwR9Ugh3+LaaksC/zhh8dF03laWiIaWAOg+tiOdRJN/1AEzMxIEmIeR07KXh5W2AlH1diBbY0K+VVZvTZb5H45TRCbgLoPjzGnnQJ7ZCA1QYN4T9F8LNx8HUQv7EQFqKwelCX0V6CvLRXPy6OXOykcBmvFSwOoHTTTgaHr1KsYBTqj7u8XjPkrK95cbNfHFGTB6+rkKVEvuU9qGvP6vzp7L+YV+umun6cx5Ynhj2PatmwDAMcoXWqDQhj+tz59J+YmKjvoRTlyrpO2rLKjByGQ4tMsNDg9BAO5IOqBDG1Fp1QBixqRmd5AM1csZBWF1x9u5g4yoX9oyefoXTRrG4d5ClSTGUlpcQSeQ0+BrFasTtxG3RMV1DeBc6MEWPh1TSnm44i0JYN69Rj2oZI6J65RkqVYNN2fq/++x2/wsQdPycZibiQOD1NKSo4+VH7clcWpcXmSZlQVdRpZ9gBlVDiOCpYeo2ONws+GB6+3RalPoNE7HLK2PVCTaqTOkasuYRde+7XPA+9zWthm8b3GfpYt5ic0V7EltXJ4rBVVkmwYJxZTRdsbeF0CCd17xopL2RHbqRUBeVZiEdaFBoDHFqqttpIZFZzwcBudOMyJSZmVN6sKjtk0AkAtgdGzn91OnT0y0WhSWXr+exIVkEFQPT/6oAGVPPn9WQAJhttiH2jIZcQ5jp6XtZCuLihMJns07ztELaqgvNkCqe1LjZAEtsNm0N3cbwqU1TuHQ1UYWQ3LtaxyMkvRTu1D6OWJoHgo+/3pf/487cnPpDOgJsaHdqHXxQIAjIoFZKB5hAogLBOuFyp66OK1DvpPz0MNcEz+lpkrkRMS7LMpINPteASG2AD65LULwD3grxrHz9S10pHLPVA1C6LPPveQeJ8Ft6bUOQxyttNf/N0NMH2s9LnPyB4Zjuv8Teo4J610/ICkYIUjjkqNl6IQQUk2ClTr4ixojH/wd6X020/lUni0ic5cG6ULVSwYcVJ8thvHN6aMlZ1K65E937pvLIX4UxuNDjctKg1rUQEI069OnJQ0mjsBIPdKvxJn7jZD94swlYbNq7gyMq+/yBzN5zt2bBISkN6yrbf7/Xt5/5cBQHbs3Cx4/E1NDa5dLyyE5CxkdKcmZ+gY+Nw8LHhoPPr4LmHixZQ0IwBZs2Y56EoZIhvPAIXfZxdhDlq4YZMlM5kmx5UMXiBZ15+lNdnccWBgSAASBhtlZQiqFaVrLgDCizF/b+3aFVRb0yR6Q+4GgPAxbd6ylmKwCA1hX5hyxWM5HN2jECjwvgraGXjxLfAPYJDC/+bx5FO76YP98rzo8SAACJ/T4jV5ouGcFa/00HKh/O//1wAI7zM7txcWZXt4mHjeR/deBfn/AwCJAgUjGyDkbC2C1zsEIDx/02OSKScugy7UwCF5sJuK0vNoVcZy+tkZNL1qpSr8lRufBepVFA2MDgKoRCMTC/CJh/UEAIkN8pBt8GDIxmc4CDpbU4bgpY8eX/MIna28jGZSprr4BiArs5YhIWCi8tpyBFjKQRoSrHcDQLh/jw1DWb3QqDTG84qTK5xc0jSxewEgn//8M6Kiy6p5LDseB7Uglu0tLS2jbnilGAEI9zBu2rxG9JS51nrQMVgdi9fNEngxTUDWuOxqLegekhLEAIRptTz8/dDwjwA9NiYcjeUwRUNiZBK0mgD0GQ1hja1s6aeReg7kfAOQdcs42wpzSTTyRLK8J4Le/WdaBQApyIDyWFQ4Xao6RS1KGnUxAIh5Ng39DmMABiaagos1UwA3FWxC/wH3Y5iprreS2oYa0Pxuovw4eJdAUvzdI82Unx1OiVF+1BAwgGBJ0keL49PoZncNDUAfdj4Awp/dlP8lut4GlaVutyjDXAAkNTyboiCrW91/YE4AkhmzDtWHHLo08F3X0rQ68tcBzpuoqlMGgzzuJwCxhYRRccZzVN78LgX7x+P85KLiaEPYPk0tvZdwz970ACAp9k1osG+CQ7xkMHgDkET7arjGF9PFxu/eAkAiQjIoI6oYVCyYFMZGwVDvuvAfibJCFbSpUwguXCjlZ5BvABIGivyWnbnUDwUzMY8NAKSt3Y45F0Y/f/PaggFIckoUZWJOzNAYGtDraXzIQlcv3zsA4criV3/zGQoHze4G6Ik2qz89tzGaYqD25guAONED9Pt/9RF988tbQXGT9+WdApA/AT1qRYaN8lLNlAeqOg9vANLYPEY/+VkzffbTTMWChPNdAJAfv19NswCz+7YloK/KQa+814m14qj4vbkAyIGf2igi3ALVrAlihtNijUUDIEy/Wr9+PR05Kks5dzIWi3610N9094vY0S/S67tfxAcAyYLBHnOHtQHWQn/vbj/nq0fA2ADL2/XOqM7VvCyrHzpgk9Cf+fv+qhl2ZoqziDol4KTdD28XGfKammocM0yGkKmLjIhE46fMmrCZFw8GGNycV15eJQJ+733OyckQD3b2EWhuboM03zmR8WNAziCEBz+MuQ+ksDBP9NZwQM+/zRnE3FzIwIFLyVxtbhL1Pn7+vmz6lNlO/r3c3Ewo3NRQR7v7Qc/vaTCgwaNxXxnYTCmn20iA1Ef2bhNByonj512Xj70S9jyyFVKxZ2nVqgL0TwwIYzMdTDzx5C768AM5/72rLXo/72Qu+OoX4X32BjUsX8sL5tWrNeL8GxvIfR2rPm4+xy+++ILYpe9853sejtL6t31VQLypXXp72imYv6MrawyC9DY0B/xOzsF8ylju7SwciHjPH83r1k2Bxn0zzg8jC1Jmyd2fBInH45CMDcv8t/Ee1XNlKsTdzI0rKr+P7c5a3EabbrDAfUTyI/42nQV1/yZXRTSu4Kyxn9Wz+hIExaCHUlbTgbq512ZjBcQvSO6PdtXmv5fFL6EweC6cqD0DrrqJcmIzKSUimWp762G+hgc+jtMK+klBUj5ARjaaKf9DOBgPTQ3S7vxdAowEwzH6bNU59KL0gz7loI15JQiCRiD3KSmZkCvAvFGVBYQUnJUtSF2G4CaSPrpymPwn/i977wEeV3ZeCf4VUYWccyYAgiACCbJJNnMmO7CD1N1utSRLbe+MR2Ov5fl2xzPe2R17Zr5JDuM0lteWNbJkWVa3pFbnRHY3c84EQZAAiJxzKqBQac9/Q9UFCDA1qW6vdfW1UKx69d599916757/P/85GCmVIjHrt8zrpCj76nrIUeGFvN7msTU76OBpBEu42BfXUM/zJ7fugahGhhDQaGvvoEOoR2MHZZ1x4u9HjmNcI30kQyaat3v88Z0CbDBVUx9j69a1oH5dFMqNel92jBHPiaee2in8Q3QLISPNwherV1dSY3MXNbZ04dxtuDfKiccRabuSk11VzXUgkNRF5nMUXgATCLCFbDBFhG9CQWYuorfM32YGwAR1Qho5iOyAmEtY/Acw3rGoZdtQWUxdQ+MAMhnU3m+n4fEQVKRaQJGBGzkkh2dn21DsLmsB493l4q8HPP6xcZlxiIrCb1BdO/63ttfh87TiHDPhcJ0Aus7o5AD19feRI8pGSQnIIjszAUIg4wxHb66bON50EPK+bnp0yRa62HmMKgpXUG5KEQ1N9tEPDkJ6NCGH1mV2Cv+edrt8FhWAhlUQn0tnuiKgIs1/I+yELcdUzoVNFb9F9X1XqXEICmrqGea2FgM8owYVm/RMHEUBuiyAz8h30bqMF6h14iK1dZ8KZ971/XUaX4gO5dDq/F3IwJwlj11mv+OCJZAP3k2X+98GfVEa43mw0NMtHcXWNruqWUSm1IkaBW5wYsLAycVryCHvD154pljtkRoOjsBzmwF4YG8qcTxXOorGH8PYfVcEf9kbhD1i8lNrQF1D4TjUvIY8sraGaX6VufsA+EDLQ3BgbAbUu8lmmkEmRh7YChni3VANy6Urna8gGxWpo5Eb2Kk8A2aQ3igh+TswLn+7aysfh3kg7yNIZ883UwMi6+KcVK2Lzd5Jzzy1BvMkBpmQVKgw7RefjyLDF/JJulG0HTUgfb3IoAyDiicLvafhvG6BbLFuNoucuwyu4mJl5H/V6mJkGaOxPrBigRyg9945K7JDs16tSgU5XNCaxPdCMoDBax13lATlARSC+5T0e4i9QZSE9De//gWqKkmiLdUZdORSL851ln79sfQwAImFlDdr98nztNPfvn6dCrIBsKqy5DFQ0+VU96sg6K8zSpjFGRWNrJbMLJ1qmwGgg7UEVK4Ot0zQS5tQ58NKgdkye5GKtUwwIM9/GvfDaOsAfft7LdQNl/J/8xvFODrLZ0uwx8/XT95BUQdaeVExNdbLuo6lS4opDdQwblMwW+3om6K/+ul1+pP/Y4N477/+4BoCQNcB/LvJi7514xpw86mHeH5+Pn3r98foV768GRLi9bivnXhgNKwHBkCYfsWFWG3ttyscldfFbA+LfnXrkW59R9eLlGARzTfKfhSvt8Pbg/XbF2p79mwVMrKcFv95tAcJQMz+hs3lbLxQlA80rplLSJQTeRxp0H1PPQagkCoWsywTyYWk49CtZ5EA5uXr6ODO3RvwUL0koopc0L6YsR9nDrh4naOC3ExKg14ks0wv6+kzlYszHjGqqJELNHNzs0HtawIguhnOPmkPi7DJEP9owDFfsWK5kKw8dOgUFLakEIEbBY5mFoDfkwtleQPhsWb/Am68YGB5TC4AZZD0LgzDeL+8DWdCCtAfPxYWnPXh7I5eYD/+xLZbakAWA4T3O3/MBS3vo7AwC2OTjkirpIqFTbbUWMwHXXy+2rSRt3/55a+J7/3lX/4lzk+mhRfKXvJ5mNmtCE0lUmQeKeiPALD5akH3A0JYGYuPdwUAa+F2ZwCysBCGqSIH2tQ8e8G5i05ZXC3Hx6Te8D7kb8iuRB+C0ZgTWMDpuaT7bE2JCB0EVSEvy4uCmyE34a8YGQpLjNG/ebUbnC2wxUaAi+7DHNAaNhaEq3nxejrYg/lqeIrIgxo0pXlF7yYAYZrZipwqLG5Ax/KgYLznBopfo6g6rxILUdALAN5TY1MEKPHhQTk0OUyHrh+mpNhE+COswtgG6Z1L7/LAiaPyA/jxqj10ouUMIqjyfioydupSBqbB6oZz+b7Ve2n/RSgegZajbC3Cc1TPt8BUZHC0d8iceQLPCb6Wmcnp4K0X0NErso6CAGj4lONioIq1YTMWIX7KhTwwj+EYfvev/vhtLLwjC0eLol6Y+557H5PXg4E9Zzt4vly8WCfoWmVlheIe9t57n8zpGvcrCcG7TZtWI7N+JEzdixJS72uoqwe+EvWS5hREliKkTM5CUPZxQAmoGPepymVLUDt3FP2HeiHq4bhN43O3Tfbdg/NkQ98l+SVU1zBFzR2qCD1qli005HiGpIJPFDLOayqSqbU3iJq3caqtOoUxW0EDg9eos18uaOyK2jIFB/bw/ROLH/37mDHGrKpsIxVmlwsZc75K7O4ejUWoCwudqelJcS8fh4iHCwX0XMTOKmgs6y7uc25W+JkGsE3EtbdTU1sdneiSkeFtZRN0E34k14cheJC8n3YVb6cDNz6m5DhJn0q2gNqlFv3MVJpWeD89dRsoU1V0rbedGkBJTIBfzY6lj1Bz55SgIaYmOmkUxec3h2SxbmF6CeXFr6AbvQewWFeeDg4JGEJBudBcBvnd1Oh8+qTjz8S/g8EYqs1CAA80n3Pdr4n3ZnzwllIKV7nxZXLQ0RzwaHEqqtykpx+0Onn9ZgA8xF8PK3xKUG5zJgDARdYeFocEDYkwrVuZ9SIdbPh/w/uNi4N0MZ5NMVFpVJq6leq634ISmke4la/IfR7XAvU0M4MwKcxBMGAaWctWmFSWI1AAo0ZQ/sYBWpJQ1zE+1UGXO38Chal8FH5PIMOBCgGMZRQ4n7lx6+la01XxbN3y6C7Q24cpMSkW8runAQZ0dk4BqmA/5mYjVVQsp227a1GP9obo6/QU6NedTFW0Uwbqj/YfkL8P7wT0oUWDOaOiF1qgumbR5oK4V2sqXFqak7ZuXYlgMkwTM2Po+989B9DWh/OXxeIosce/JQAJBtX4ASynJEtKHBtlMiWcW1xKDH3jWZlZq1j5JC0rzqLa8nQUk0/RH79yDWpmDvqVXRIcWJ2424QLy23U0TtN/+N/naT/8du7xeeTUPe0q4WSFfPeOjVJo6hnSgHtfAg4588PD+E3DKlp1GsNevzUgRqrL1Ql07TDS0sqSsU+4iETPjYoVb74nmC1SIbDf/qjZqqqiKV9W3G/Uiphba3dVJQrqVmXz1+gLJc0Z3XiXGMKJVjjOcHt333rPP2rX6oCTSuW/vAnzbhH9IC21ULemDgEGuTxWBiE2zgUvHKL11LMbBad+hjCDFgLPSg1rAcGQJh+dejQIfB/b3lSipNYrP086Fe37YD6kBdlLOmbnZUpKFq9vSjSEv4iki/LDrdc8PzBBwfvZncPZJvPEoB89Ze/hLqMfvEgYLUkvkFkA5VfrWvAf40CgOTlZ4n/mGbA7XYAhD9nMGPWLehBMulsrEjDD7VDh46HAQhnVljhhR/qTM26erVBXJvFAAiDJQYPbAp26ZKMit0rAGG34o0bV6PQvkvUeGgAwsXmq6Aaw3UmnKnhvupzeu75xwUA4Siqrnt4mACE6yTWoe7jCBSvvEoG8/+PAISvH0sLe8BfbWiQi7G57RcA5E4AZE1uNTUhWjmMYvS57e4ACM/xIFaryYg25yahEDwxgz6o+wiRRRsVJOdRGqLbBal5dK7lPCXFJCE676CTTSepID2f1hZhIT2CbOIN0BMVAFmSWQZpz0w6035RKDjJ+8dcAJKfkk3p8el0pF5mbj4tAFmzbCX1DKF+r19GpTUA4ZeVZezNkUK9KGaOtkZTNerXOLhQf62Jzpxlrx9epM+VINZ9jtzHIgCEaVVca8LPEhbJYDPTDz+UqoFm43u8E2CMwQbfN06fkQvfjSiQ53vOybOXsQSTgYGFAMjeHRuQUehH4Ez6KiwGQAJQEEuELGdl6UY6cqYNSkbwY14AgMTFRNEL21LpQlOAGhrH6EtPWGE+B6ppG8RI/Ir+dZcA5JHKnVjQ51JbbwMM1c7j3OXihyP3foCiGciq+gNuURfEbuyxCUm0tmwdQLKfpi3IEuHemonvs9s5K2TxeByoC1JTLxZz0XDWLhqmA63Q/Yo5QCszahCtH6cRheUXAyCBqAqAhQJaV1RBI6DzjWJB3dKNbNusXKDFum3wspmky12H0A/szD1CGzJfFovvuh7pJu6fB0BcWLBvzH+W3m/5Q3mdAEAyYlKpOv0JuojvjGFx97ABSHnqE3hOTyBrJOkxGoDw66UZe4Q09iQ8PdwAc6yW1Tl8DeM7jXqfR6RgCRbCg+ONyD7FA2zkUP9EPbUNfwKw9hV81ynm6CyAyvnWV6FaxSpUk5Qfvxlqt7CrAAAgAElEQVRUrElxPSuXrqD9WJzmZKfA2LMe35HZGa3EGVIAZB18f6rWpEFw4pD4XAMQfp2KbM2JU2ckxfkeAIgN2b5Vq5YKk88rl7rp/BnQKz8tAAE1LK9sBz29FV5gqTECgIxOztK332ykOMyRbzyeewsAsSLT/M3/9D791lfXUn5Wwi0A5PAV1NF1+gXo4LhTVrwDZptOOgdalROSzvGoBdpegtqVuwAgVxom6Cdv9tE3v15E8QigcLsXAPKT/a3ifvvlPSUwJGymjoFR0C/rbwtAoqCE1X5ZskoeFA3rgQCQT2M++POmX4krdYeWmpIqIuBM1WIaDpvlpaenCsfb5ubWO339gXw+H3zM4TurI8yliBicEPX5rdKROn1v/FXqWUFEaBJAk+I2OjpEL335BWGaxTKty5aVC1O7dKgsjcAw6+OPjuKzadq5az1dhAIUO/yKm43heh1U2QTuw3wlJt6WQYfOSMzPTGze/KiQ5eWMB1MYBkEb0GlvNv/bunWD8GDhepEbN5pFxsr0tJAZjBxkUzgzEKFQ8U2U20KFo6anCoOHtWtXCI+P69elH4UAIDrdaijlmACDVbBuXG/DmKk0L75n0nHud2KYtCGdAWGlqI2bVsCMrQWF95FFpSiAVlEXBm7Mt+dmvqevB18jLXtcVFQkZPa4BRBl1XNroXlnShabDup6W/58buZDU3oiwYl7zYTw+a5ZuxyAcDFlrIVByK2Zj0ghp1y0R/q0UAbEPP8IlWrulbRqhgQiaXp+BSfUfpOZHxX5vYVccgHK2UCxLf5qOpeVMxphLhWnWeRxOEtiNbMh4k3OxCgaFm+HaLHceM4pqY5aqDyhhKb9M9Q6aRSiu7lviqbEqQd9PPUtPq5JH9OfO5A13VKwifY3fSIKhdnleAZUqiWpS6gstQw+A+N04LqkE+Um5dDKnJU0AxnUD+s/DN8jStLLKDM+k062n4YRlorwGgCE5+aG4nXU2N9MbYOtYl92QfFRmSWoIUUkonFNjSL00PTcucBZXq4heXzFbnr34oc0O6l9UgwKK7Z5bsfT9NYnLE+KqCF+Oxmp6fDFWEPHjp+hq1C701WrLJoRQo3F/KazwpoGyQXl+ZDJnZycFplYXuhx4+30vNJ1WhzYYINF/jf/DouKC+id/cfl9qpglQVeQsrbwIHfQ0ryKNzM19MJyJbq7KUdXhLc/IEuLCrlwgRnTxNK/riydDmi66l0pg6ULlDMAkG5vX56uCAxWpxtobob47S6xg+Vqmi6eOMiWUFpUnXK4Qwqj7/CjrKfakD88Cbwg0by2MavUWvXNbrWKoVMtOhFrCMdzt3L6RgyYrMAHrOzduHgvGXVTrrR3gg5YERkEXXlVpOLSL4QU0G2ID6ZKiu+QG9dRlYEvxXf1BCtyrSDWjgD3v1JenLl43S0SWZJZ5D9SLNEKIc+9Rt1uJ6k4tRCiuLMP7wsjjSCkjJopVS3HIeMeAsc4O14b5w8jtegFOaj3JjltDxtGx3r+5/yPH2SKWAJInuAvnPbW/44ne1rBU3RTV1TqOWxjVN54kaKs0MSvedtNteAfLEcIQe2QU22fG2XWRVusXGcHZLGvQwYuE1MQHnOzxLwLFjhwjWT94/xaTAE4pU7ty2alqbvIrczHiCfFaQ4KyK/w83qc6CGayfARRzkbz3UM1KPvxCBQbA4M6kE1+gyeYNSbdCFKRNjz6by3J3UD9PB1v5ToGw9SR1j5wVYiY1CNgC0sRu9p0C5agYVcxsASBzmYhL9wR8cFPtwIusyq+SCbcp5fN2GGcorjkaGKh8UwHYanZCiAdwCPpntibVspr6BPmQCz2O+SVqWX/iTyDG2gFIYghSvbDJTJJu8J1hts7iuMjthCSKTEJLPfqcV18mviukdmuUAxoYq3n756Roax5y9frWNLjcN0Xf/dAu19blglppKLz9TI/vhkZkTFpP47nvtoHKF6Ou70ygFHi11LaCbQZimuiKL3j/YCBbQKP3alx4hz/AotXYM0sErmEvw1PF4Q8hEOygV9STtE1bauTQWaoIz9MrlCdDkQA9E/UdBiouGg2NUVLJEHC8LAd5pKLuJcwJACaCmS57UBH33Fekx8msvymzRCAwYozFHuHV1dFI0vGHk+eN7iZJ5ko2Ccm5X6jvob966SX/4v6+lY9d66YMzHqrIuw5H+xEIKsg5NqzOmTMgzEaxUzz1XSvBWmuW3nnnnQdCw3ogAGTp0qWigxwtupf2WdKvFuznAnUfublMcYE8HMBIa2sHHiT9KCqMFPrey/ney7Z3C0AWypLo49wJgPB2C1FTPJ5xUevC0XSW2H3+hWepAdf25MnziLLMokA7HanWOOjpF0KW7VyYNmBSmnQf5P7ljdfMFvC/zTqJSB0BZDpx3K1b14ssBwMNLSfI32EJON4Pq9nkwJyLa0SOHDkjtuXG2RpWq+L2hS/shWzuCQFiOLqoaS/h8dFEZR4HqGDo8eK/zz77GDSvWZpT3rBMkORAkaS5MNOfPfpoLW40s8L92BzX+ylEn39d5teDcEaAlauuIyMwf9uFjqcXaxLMRBbdOmPCQEUX7fPC1qSe6PGasxhVb/KxdAZLf3/u8U2ak/naWEDf5Q+DMz4MQk6funpbZayF6VaGF4s6ngnZBd1IL2LVA88EfhasTyyTESARiJPzgotntfJUSKX5ecEXnv+8iNfgwUgOczZB/P7c2I96H8vL8GtrrEEr4nCZ3iY6ghI05UV8TW/Of13zFLjwXr4rj+JtcXTFcy2iNGWOOwMaPQCqBsSkg5mvnVgkb8neQu80v0tFiYVUnVoFescsHWz7RJ4T+uvj6DFaNPj8u5fswQLHS29dfDsMGqqzV6KWII5OdgCAaBoQgyAVEHFjcfBM5dP0/bPfjxDDADoMhGayx8IDEJb5x5bheyMQXl50riiQv9h2OSI9zN4/TMNS226ASdrAyBC19csHe8ATgiRtKXjduTDsOovsiLzH2CZR14TCaW460GK3SPU+vS/9e+Pfhv6Nzb0nRAY/7MUEmhFLgLP4hgWA6dyFa3CUBx0JJoJiXA2n9CgUx65fAz8F3ANuNh0DHU6qOIUQ+RV9FwBVGQBCRSnsAeWAY335Cjpw6gBNDFZh/sqJE4Acqvh+cIgywElngLNlbSE1dZ5BPUg/WUGJszrk4kdnnjkow07t3OxQ09LnPwY6Lnf5+d2/Tm8e/F/hE2XAk5++DNSedLqOzNcUgCoLnYgxQnAoPaUQniNygTk+KukfLkSbsxTV0AHOfWXpVnD3E+jSgB21GhNUwDXzWDyebvmAti7fgHkHr5NrJyk3vwr7lb/DzNApGlFKQqnxlbQkeQPVDcxS+6hcaA1CUS0R48JtZUEcFoh+Ogu1spjUD8g/Lb00NmMOz4YmqW7oDVCQpI+SJYSFM4rpGRhvyF9OkwCY/LMemfRT4/RBsc0ThU/Q8Z6PacQ7hKktjxcKjFC2qj/gmF0goDxI3JHsmA0eG9y8Xreo15CvEVBS8242hPs1MljcGDBUZj1B7cOXqHVIysCL4+C5xy0uBpLCCalUnLSNbo58grGVdCOuqZR/J8PCCy43MvqWGdAVy6iyEHUsrT+lselukQUR+4rORgZpKahI6XSm4UOAk100zKyE+i5at6acfvSzD1D38AgyBnIexiXIWpAvfW0dascgpQwANTJ1CcGQm+L9Wfi3JMRJhbbmK3FYIKfQW28iCxiQNQtWeIDMqvoUu5NrNZS3G+ZStFuiSs+0DMA5QInyzUqzy2hQxDxBKQhjt2TjuHLbDJJAKznZBusAWQMxBdpfDArqe1Bn9fb+81S9ei2tWpGJMYuil/YtAxCJg5ywusGyWEZggn54oBfgKEQZyS66cpPp55LmuWd9Mv3FDy7Rt39/H12AQeF7J+BRk+ig8qwoykm0UT58dywImLKqG7dxj5eaeiZAwQpRElge3NLhsebMkK953TkbkGAcbl+YK/Ka25SvyR99t4021aTSumrUjvhC1K1KIGyYSqNQFuUWD9WtpFi5JkpZLmlpI1AL/b3vXKHfBA2rKD+B/u+/bqCshH6atcKyQj0qe5TyG1ZOwnqBm697FbXcvI51WTOCszLr+mnaAwEgjz32GApgL9PQ8L3VRnxe6FfhAbyN9wcvdnmRy4XoXPDLaikMSDgK/zDa5wGA8HkxAHn6mSfFc//v/15K7zIAqV29TPhitIJ3qCVHHxQA4WNs27YRQCJG0BYWAiC8jQtp+eJiGO9BYYblctlRlh3K2cOEa1KS4d3B0pUMPvjf587VCd7oUph6MWA++MnJ8KUrLMoSUWkGKevXr0IUchCO7VwQf/cApKAwG/suhWrT+YcKQIqKskXdx4kTkl72TwWA8LkmJcdDAGDpbZWxfgFAbgUgSZAGLYkuptMTFz41AEmPTqUl8UV0qP0IlaeAuuROpcQoRF/bDtOUDwXQInMif1ocLd1UuJky3dnUO95Lh2/KIsnMxByqRWbEi9qR420n8ZDlGqsIAKnAQpUVkM52nH0gAGRlxgrQwLqpf3xgUQBSjewAY73GrlbRRwYgnLWoLC2j5aBovb7/PVCXsNh4iACEj8vBn+07NtK16y1Uh8zLYgBk745aamnvhnnbubsGIEMzw1RTWoULY6FDx0EhXQCA5GYgog051cryNDp9FdF7tPsBIC/u/Sb97OO/Dt9jl+auFTUg9a1nwhF+DUB4oxgslHVbDIBwkKOqdBdAUDrmxggNTMCMEe7n7UMN4NB303Prn0ak2QOA0QvKkQQVJgDxWRJAQ3qG8pOcdKZT1nKYAGRzWQL1jfSCgjQ1B4CkJ0JgIWMX9XsaqAmiC9wYgNgtxVSbDbVG0G98AKCsqhfCQvDU0Cco6HdRcVwhItAOOjt47KEBEIJTfDkyIJPTw9Q8KLNm3OYDkLyEdYJG19gli/dvB0D489rSpyjGBUnhpu+FAYgFIHkK2d3dq/8Z1TUfhffIappGYXtiIi9Qg/Tn3/6HWwAIywT/8tf34rc+gfowD41hDBcCICc+9tHmDSvoxz8+RbPTqs7iIQKQPU9ugXx5jAhQcoH4+NAYvfnBWSpeVkvrViPwnA2526crAYyjbwEg9W1T9OYJpiMRPb0RdLvqLHrlnVZqamcwN0nrVubQ2StjENqIg+R0LDIzkPzX2eYFAAiPdwDXkdu9AJBPTo4hODJEv/vPK+4ZgLx5TNZrf3VfOf3RD06Bjghz1kSYOt8GgMy01wAITyIQ34t6NumR82napwYgfEN4+umn6Sc/+YkwH7yXtmXzBjp/4dJDW8TfS1/kL3ZhGkcNPDFY8YjpWNyY31tUlE95edli8rahcN2sF7nb486nufD3FstoLEbBul0GZH79wfxt+d8mHUl/bppxeSAs8Oj6NYKSdvZ0najBSIXzbklpLmQjI9EW8QNCJEEXkWqaD1On5koWy4fCYjLGOnL4q7/6knC0f+ut/QIs6L5ph23eB/uScEtC4RtTHTgkOj4uo2oMRFiWl29+16/fFPK/eVBzYZCSAllJBiPsSRIdLWtbOHPCY8GFrxcu1AnAYl4PdvSOUJcixeuaXsPbJoLnvWPHejoOZ3ZNw4p4r0igsND1Wqjom/fHfdXjqmtKGJQth2LNxYuNiPZECmT1dZyf/TCL7HlfOtrKr9mjQ0dn+XpoSg9HNnVWx40izfltfnH2QpS2uSBg8SyIHONbHbZv9xvKhllVLuRGz5+7Hqa16O3lcfXv2KRbyS3E5+HV8a2fm8fFI4MlbeQ8YALelOpnEhYaqoicr3/QHsmG8LaC98yZDfVNHaq34D1NvQrTndAfqzpGCGHrORUZmlYlOq52p9WW+DSMbEjk80g2xPQEYWWr1fAoODMjlYzCTe2vAEWmrdB4l9dD9iJ8jubxxQZB2pu3m24M36DOyW7aVbCDbgxdpwYsAvX3YlFozMXoXv+0oE8+seQp8VM503WSeuEyzXSiGDj4bsrfLK7JsGdYREf7p7nuLEAVKcsFWOHMih4T7pc5v8NZPS/TaYyMkRoMfR6uUAxtLd5E713/UCh7cW2BOA0Up+uGOxetXFIFGouLLt2Q58Hj96Wdz4DuMol70QAWF63U0tmO80AUclRRwVR21xZitR5VeGtQUecOtjHsRn9NiqoFi1VuOwBAzuIeNQw6pzYX5POxqs8RD0empABu0Pl0/Mw5ZEzkYoIXOrLvdvRTeSlAqjNguNizseSaFatBdxmkS3U6tQZPJqgKrV+ThAVXkggqdSPb398r5VLZ6E3/ph1RSpVHuSvz55wV5qJ0bihtx7ZWemLj1+li4xGIu8AHqnADPCZGqKH9DArdo/G7lf3k+y77poh9OKFyaCmcM2QBfzclWlW2CZc5PiWd0pOLBN0oNXU5rqWFjl7ro9xYLzWDHjzYP0Pl+Rng7SfSMfhPcUu3HCafUgoahUJURipUr+Jz6INGGQ0eBc1Yt5fXJNLhywcwd+Xv15UkWR1WjGtOUjFVpu+BGtIEXetrgXLULOo8ViJbEE2tfdMo5A0gQ4AsFuRKW+CGvjShENt4kQWMpoMd+/EMitD2gvAw4ZYsrqlSdsLz0wqaEbco+G3oNjsrqXRTU5xhkfuwOJknKPvIVKIlSVsAeJKpofcNAK9eXI9o8gJA6xaP+h8Haptq8p+jy23vIpMA4YiAfMaxb9Q0iqDlvnAPsstMDCf0dtb+S2rsOUr9o5KKzMUiIT8YCjVfgXFlN44ZQ5NQQhsYjqKD8P/wos4nCtkAr09G35MgW1uzIh9MhQwa98paqrHpRnIrDyJrqAheYspZHJ9lQPr4W3/xIbJMMgMUBWUsL+aA6BvWmgFkj7jZbWBoILvKzeORGR2b3UOxjhXyPcxxn0UCrSKIZ8SpguyeJrkvK7XQ7/z+v6MVHIyERPi3f/gzOJVHUR2e/ZevSRW0P/6Dr0OUIpUeqcoE7U5mixyYF8jDiNfOKNwhnOruhIwhq+a9+n4XXW1kU0wfGBrp9M+fkqIIs/A0i7LLbb2dHWRBrQ23GejsjqmxvwG3c27JCPD6Qcfj9sgjq8g3Lt93QK1ucpg9O3D+EDQRfQDN6r/9zQ1KTYqilx8vpqF+uW005oRFZSe9Y9PU0SLPyZIh91tQUECXrnfRu6eG6D/++ka63tJIryFhFPBfIL9SyUsArY5bw80muL/Le4ljZg25QfPq7OykN954I5w5Ex/eR/vUAKQI3PGCgiI6eersPR2ei743b3qUPvjw43v63kPdeAEAwg/PvXu3Ler9wZKyvDjnBS4/HDkzwv/dySfkdsBh/jnOX7iaVJj50d7FFrMLRYVNAGIeUxvNMS+ZC8JWr64R0rn1V5upES7mqx6pFDetmzc7BaXCXIDq13phy9ryejHLC9uwco2IeN5at8LvsWlhbW01vfrqW+FumVSh+QtW3q9Jn9L1IEwrYooW950NA5k6wDUkrEjTgnQrf8Z1LidPXqDhYXYglQsIVvTR/TSVn/TnGgzwtqIGQq2vedulS5eAHhYr3NHFDx7nox+25hib577Q9WTzNbOmRm+zARGi7m6otUFz3bymJkXMBKumMhUfnx/4ppGjplNIACavB5+Hrg1JTpbUDgYrdwLMC2ceIhkapn5FtplLx5JjdfdAZGl5gciQnTktTSfngu0wp2fOwjQy/rcee85vLkF+zgu/sAwrP2zUUpj/BpTCkAiZq2aJka8FWFEcbotZ14GPdcE1xWi6RWS/4rtwppYt8j6vVW1q33OoVup68fyzcT2HGAeuGYj0Se+J1+Sb3JvotPcszbDUJJoVtBOmkKU4Umhz+lY6N3SOWqaYGiG/b14NsV+DYlQav5RKYkrpjZbXQAGJBY3BLG630NacHZSFYtY3m39GUyhY3V34OApxZ+jqEDLlUN8x66kyHPmgHyRBtSmKSrEAsWABc6T9EHjSrWokIkAhfK+BHG3kNzT3fEMMSMSJy79liaWiBuTqIFScZiOSvHw5w8B9Bn4T+UuF2lIDahD098szlsBwrQALy1hq6W2jQxePUXCGwbo8plXVZISgxhQO4ICuFwTHm5v5u1zIiNME8wJg6WsqroJcmIfvkgxw1M3G5gig4DcNXgC5dOFKHcXEyUWYVVXq21k5SLmi+3k2KrVDSeFBwSsWpKuqNiDii+JyBNGiYjy0sqKalhQUYsH5CTxbGmimNwW1GRIQzYB6EhcvF3ysaMWNF7A8Xtz43KZCcl5x1twO9/Wdq19CgfcNikfdQEvvFRQ5ywAegyO+33BjahiTGLnZHJ7Is8ImJVKtVizU1URMxlg7MNdEc4QoFsIH1Uu3QuHKQU3dnZQMWtoV1O05cP+qzi5E/6Cc1zJMI3iuJ8fJeoCdFXup3TMKYBuAAhtqFbAeY8+/XMjRRiM7XlGQQkcgrsAtCvVa+pbEoIsBErdNBV9BZsAl6G/1nTN0rnEUAhmgY0F5jFseKC3PrYlH/YSXclJCIpM3DW5gMxbsEyjktlrayTcdqRNMAOVJnD9UzaxhKXx5mjHOZCym5Vzi39/klBw3K+S6LVFKqhcAZUnqGlDVSlH748VCv4caet7DqEoajx/Px1ioG3GrzHpK1HNMzrKpnAQgM5AI0wCE/60fyxZ7kGqK91ByfIEAPqdvvIp7CxNF7VAHq6LSnLWgzE3h+xBdQdZnoD8Ag88WzKUY8k5Jmvq6R3OovDwHz0SoXQ1LpUaPL1L/EeW0ooZkk3i/saGXqstrIAn/AeaFAiX+BMBZXfcRkeO14NpYfbLORQd1eL3icMrn1RRoZQ4F1iuhsLxtO5T4MFx1R6QC3pW60/Rf/uL36Jd21mDMZgEe4ZkzNUMHzrZSrDMAypIbFL8gAptEVeWpFKvmYAz6a1cAJIQdagDi8wLwIGB4BvUe7x8eholoN7341Ep6Yr2khAVQB2bD/Y8bA5AoUMhFQ/1OD+YJt/ZeeZ7T+P34Uc/CrXzZUsqAKSI3B6rXO1tbxWtNM4/JgqQvKHr/+W+u0pd3FVM2MnvcGiEWlJ+NzvPxAEC6W6SylTVVPtuWlJZQe3cX/enrHfR//W9rMFY++tmRYfjXTOC5IIHiqAowjECBcErVr1ljITowsA/WFX00PNQD+rsEeffbPjUA2bRpE1Q4hrAgkid4t439IxJxEc6dlyf7uWgLABCOrKdBj/1uvD94W9aST01NQVakQ+i9L1Yv8nkHIF/+8vOQdoRh0802+uIX94nMwPvvHhaeHDtQfL7/QylB+6ABCBuFJcKs6NKlq3PqEO4XgPACY8uWdWJRfQ11LAwM2XWYsySHDp0Iq9IwWHkQAISNw3bvQbT13UNiSj9IAFJSkodFQCxdviSjcv+UAQifPzulcway7krzLwDIXQAQzoC0+ttpwC950BqA8OuKuOVUHr+MuuBbcHxAcqdvB0CKY0soKzqLPmlX3hVQWYo0MMZBnXDgP86CcJtVkVu9jQYgm3O3UaIzhca8YwLsxaGI+hSyJN2TULLROMKQR74fALIjfzud7jkNTxIs+m4DQB4pWyki3/UohOaWm5pNG8vBZ2cJagC19v5OOnzlBM1MQM70cwBA+H6worKc9sN7y+mSkdG7BSC8bXZGOVSf4ukEZM8ZgOxYv4XqGk9SMFry8+8HgCTGZsCxfgX8Xcbh31EOn4dRuo46kpGJnnCA4UEBEC7UdiHTlodsXEKslIsfBB2oC7UNE8OgJRWkUyHoZC1DEAGY/AR+C0Uw5FyKuRiiOETPmXc/CrB6phsZ89FW0AKjQTvKpCNXjyPiP7QgAOGIf457KwBNLAqVJ+l4vVw8+jlLoQBISmYCFOFslIxi487Jq1SSijFJz8TCPURnB27g/1sfOAARffD20arCr9Cop4M6hk8vCEDKslCPBSpU5+jJuwIgOgC3fcW/wJjcpGvthwUA4Vad/wxAIMRiWvpEYbXf76af/hTy3PMASElJJlgHjjsCkLbmYSrIKaS/+z6O8QAByMYNMQiawrsG95d+UBYH2/vp3Jmj9N++9R/o+R3VYQDC59SFBMKHMNMuykykoakgLV/mprKixLsCIMcbJuno2XHUUEXR2cudqB9ZSptXSJbGwwYgf/dWC7X1eOi3X5QePXcLQN44MUDLSrMgvZ2IehSYEr7fD0B4Geu62QUBiCVuhMYubAPrBAF3ALcf/OAHkdv+fbz61ADkueeeo/c/+PiOEf/5fdu0cR2s3VuEE/bnoi1Cv1q3rlZQrO6l8JwXspwV4f90vQgDNNM/5G4AiN5mvveDGTFfjHKjx/R2BdCmLO58asMLLzwtHMhbWtqQAWGN7UEUHrUIfw0/EHrLTSVlaVw8jvbpRby+cQmlFCz6ubHRn1kAzcdkpRimQDFoKykpFNEMVh1j8MbZCa6x4boMnQViCpiuy1hIXYvVP3T0no/JBXbcystL4JkBNQwAD953fX2jiLbp8+Z+6/1xdG4WxmncdGG1VnDh97gv+nucDTFlRPl8t8Bw7CJkelkpzMxiyO9FBswsDOd35XWVG5jqWbxdEor+a1dVwBjxvEE7kpExM9tmghKpRiVXcZoVYl5nPl/tMJ+OB6Smt/H+5qtUyffk8fh7+jgmANVntlgmRH6uiq+NYnhz+4WyIGYG0MzChJWxkM3q6pILMNO7IjLS5ivjAnChd7iEC+OUqD5TAfUgB3/1fQGRaUuUynBgTC06Uo1IZLj/6nuo9Q5H+Jl3FIqR0SwRvFYZEy2IoDMbcmjQB/W5KEI36VYqSqwzIFamZ4VpWbguZtfV+1ZkbeSYcPrCQkXgq/M7N4NygRkyTBK5P0tjy2lV6ir6Uc/31feYbaV2ZmRAMqNgBpe6AdF/C70BjwAJLgw6G7Z9IvcLFAsDNTvmSp+nh/Z3v4fC1EhCijMv3GrT19BK0FjebX+LEu1JWBjG0qk+aegWbr4IFJoz7yI8NuxbnSu+ZCZW40F1WJ2yBtJa8K4AACAASURBVHKtB8TuxPwJb4D7Sjhb4qC91TvoaOMpUcgsxge3gF3VmyBLmoBMgAtytCPIgByF+3M32RRfO4TIqdpxmH5qAcjRUVk+zeDY3EwvS5prA0xJq4qIFkSU2Dg9o0ZAu0Xz/UOoAjHQgFpTWS6trF5ObZ1N1NouszZOpubw5ziw36tegz5kQ8ZAnD+8nyamJL3F74uix3bsoZ++cQ5zIYp27yijkw3fB81EFpzasKDm4lo9GJq+yXKs4hj4SL/nQzYtHYIE66qegKpSPaReU0Qm5ELTAcjtykJkLkLXTSVRhKGdUyvDIaIcInnfHTWEMmJBeeY2AxWhJfCa0c0ekq898KsI0RTVwnwtAMpww9gwAMcIDfdlQzLVTmsr8siF8UpL5Oj9DH0AWeD1aUuQkWBZWielBGLpatMkuVDkPI3nQ1mhHYvtUXhjTMI80YksRhoyD5ISy+ORjBqoT06OUOcUMnlWGXEPeJEthUoRt5Cf/SpkJDqnTBbqRuM428oqqWmkEypxDTQJnytuluA01OAi198Ng0ZudpVhteK66MZReo+KSgeRLbI5ZTZoWlkf5MVxBBx1Qf1n4DcRyWTy71y3zMSllIbf+aX2H4czZPxZkC230djLLfzMAK1It7KcjZSbVkHH6n9AQb8c90crHkPtkZM+PnEcYg1l8KyZwrj0o9ZllkLT8n780tcewbinwVMC/w7JrEh0PMCdTKZB6r+LhvpWiN/X4MA4fDwy6LWfngedX2Y3OCvvnZFj6YIL94zyDGL6mS2gMgMhOZYzUCWLQeZCnIcHQRalxFlc5KVnn35S3H+z8BVm/8Uis5eRlU6Pry+n4d5LlAgJcXE8RzK9+RGMJ3vHKDMjEd8rBciFxw3WCtyCyAbEuNT1QmYXexPvv/5RL11q9tDeTQm0JBfGzA2jyIaM0W+/vEZ8HkAdqkUpUlq5IxMyYzkD9bfRUTnnb7ZK+tQsfrdReJ9bTmEKsjCyIH8EReHatDYBGVluFhTB6/Zf/+YyrSpLoq0r0smDTEZijBzDyQGsp+DdJl6PySxe6apc8oBlcfnmCH1wrpt+/TmppPXX7/RQdt4MvIkgxIC6bm4Bh5VuouaDW1JSEr31HaggbqkABc5P//AP/xA+/v28+FQAJCcnB8U31ffsfs6Lvaf27aXXfiYL3D4X7Tb0q7fflq6d99O4XoQzI4WFeXPqRbQh3+32+VkCEK6hkI7kTlq5sgpghA1o/LR79xZkDs7gpnCrJv79ABBOmz733JPCb4UldVnqmNdLPGZcjBmHSBMDN14gpabCXwBzp7OzR4GUEdEnTvfzfrhwfDEAwuPM14KzWZwBYdoV7+dhABD2D2loaEYfkc40+OD3C0D43NaDenWt/iYkj+WNS7Z/2gCER8AF2sWGjTWoB2kAjW78FwCEB2URAJJGaZRlzabLAZl11gAkGjSANYnrKB2FvUPeQTo7fhJuvD5KwsM4zZ4GadEkFEj6yW3FQxFPjP7pHvJikdE53U4jYafkuQCEMyAFKHp3gTLTMIZ6K4CUhQBIHDweduXvpZsTTcio5NCZnpM0AL+COe1TAJCapBU0BsnRm3Bs57YYAEmCb8Oe6p308bXD8G2QqJQBSEpcInxNQFcqrqFhSFR+fP4QakJGPhcAJA4qPVmQGs/NTqar1+U1vVcAsmPTLvr40FUEakCb27QE3g8foRhX3tvvFYCsXf4kFvFuAKIW0JkSqKHzCGoCQCXVBp0PEYD4AuMC7Fbmwp8Bz4RTva0wzJX0F78jl/LBmU+MsdCyvAlIyYI+xd4jeNB8DDBSHsqmMqgN2QEGj1zuRqaslSry87DQRK0K5nnXUD95p6OEMtgA7ulDPXJBOONE1u4uAQjTwqpycygO9S83ho4/cACSDOfy5Vlbxf3vdNOruHicmVG0TAOAxGJhX5axGypfiFwrih6fy50ACGebNlZ+BTSsHwsAEuVAvdDyvWIcJgFaboISHA+w9sb+HgBf0HkNAJKdlkPdA5CFVgpUCwEQ3o8bNWHDQyN04ljXAwUgGWkj9OIXXyArsFwxdA44s8rGl0/vWof5ar8FgBw8cQ3XPUjbt9eQM1ZJ4N4GgLx1aICOXx6nZ3fGU3lxTJhV8W9//xL92e9sg1oXald+DgDk2Nk++uBUN/3GsxBFQI3Y3QAQHvff+POz9B/+GerfAH7/+p1uABDvbQHId//7JFgxEDTwjghDwq6uW4PRc2/gi//rUwGQ+3U/Z0THhn/3Wjdytyd1X9t9SvrV3RxT14vw4p4jZJz9uV29yJ2yJPy55hibWZGF6kDMKLNpVqej52bEnSPceuHMhdz7ABbff/8jFHW7RT3FxYvX59QDhKOSBofflGQ1vSicKsJj9l3cAA1++UJjqTMrXFTOimRsfpSFCAbL8XJUipWuXC63ACsBaEBOI1Jk8hO5P7wPBjW1tcuhmsXu7VPhIioeRz0u/NrMooibI25Y+jx5fPS4+WYj0SU+Jz4Oq2hNoT+XLtaLf5tjPzfTpPTNjZBtQIvtG4OwbFkxDMZscAJvnFM3o/vLcrzzMx/66xr/mJmDufUiRpRcfYn7qOtceJy58Xjo45m8dfNaza3DmMvLv/WamnUYkdeR+hVInRoPTnN+877MTAfL865dV0Unjl8SngtG6BihLrUwNjMdhsQtc8nDTWc+dNAR3bKoLILMTKjiZTidawoRL+I54yH6pE8Dm1pjVBRdfKLGmDN5yJiId/Q15+9owBCHAlDFZBJvqf2xlL65b3mwyPcs6K/OjHDheLgmSS38xLbgNceG4qjCX0Wn7UopR2Q1QrQv9RmRfRgGmLgwdY6WxVRAYtJHE3ANnoKiy+DMAKKL0wAdXiGva2ZktZzw/AyIHlMuRp7bbq37ioM/QXF8CTWN3RD1IuL05ths6CyDrIyR1x9/le+KOHm12zkaA8iKbM/cScf7j4r+h/s0qyO7cJhQcZQnah6jvoleutbRJExXxfAjgqoV/tyQRS3JKhAu3gevfEzWGRV5NE/H6HN4fiIbopuZCYn8Lo3x4QJfwzNG+x+Ery2PpeKl2TFv/bMOAJAUqqkpoUv1n6h5JSeNC7K44SydZRQLZTkfA9hHUEkdTwyuBHjJoqqqdHrzrWtUuTwTUeZBqm+Uvh3cR5dL9m9yEtLsqgZEZ4qnZ6BqxJMPDX7mtKxgLYwjS5A9aKXGbu2/BL8WlcHRzxQv3K/D1wI1INrngywQLJAlJ3x08f9DKEAPYhtxDDjex0TLqG42zs9llfcmLngecUqwwe3R4mpx3z13M0TNfTP4GeGcnUXis8qSM6AblorfHwMjJGmosdVHVUvcdLkRvlLwbQgo+V5XLGo5ffICT48j+GVVP/QZSavh5otXBezhHyhLEmPxb5GReJsSBfilXfwcQLAMc+tK3w2aGJEKhjZw7xNU1N6FAXdBYZObBWPBbQo1H26cK7egKsbn1+Oo27CzaQdavwpK7Vz+dbrZf5IGJ1ogvZuKay0XzyEWIYB0rOgvfl8by7+J+pVRutq+H5K43SLDx0paYr9KBln2ARkjNW9Y4nVrzcvUOVQnBACyk8rxuYNaO7toYGiITp6+To+wsMGQF1QgKWbBrTAnjmqWF0Ooow1F8VIUIC8vkXo6ZTG4Q3lz8Wu3fRsd+PgkAkmTGKds8fkM/E5gAy1eu3BPDUzLCeJDZijBKmsmpoIRJVKXEwUfaJOYE274VXCbhvpeUnIvvNwy6YXnvkJssRE10UZlxcXi84LsbLIpk00nAJo7DypxaKOj0xSfobKIKisaBNiyqiwkmxN+5/UW6uyfpa89AU+QdDlPdXD5R293UfWyTNr0SC72j6SHkrVl3ySrujYorQxnQHx+Odeab/ZTPEw5uY1MDNDm9evF63aIYChdGtSzyvtPWgnEd5RMN98H/+DvrgAcWumXt8MqQWVAkJ6jyUE5FzpQt8utuCpHZEC4/dGrl2gl3N5rkT352wNDyCINYk6Ow6xSykPzI6kV4hvcAgDvAW8B5cE08srFa8IW4dO4on8qAMLu56dOnacxKA/dS1tVW0MD4Gvea93IvRzjnrddAIDcD/3qTsfVCw+O8LPGMy/oW1oQSYTK1nya10IAxHxPqE6phcz8v/P7wQs7vbgzwYHpxaG/I2kBSmUB0fe9e3eKBd8MVE7On68XxoMmfcikRYT3rQph+bMwSFI3Yz6OmRngf8+nii1GHeN9zf9uTk6moGpxv/fs2QOQES1cd9944/1btt2+/VFQydqpqalFULxMGhcXs+u2EI1IgyAuEI9sOLdwmvfHssAlpUV06uRF+aBTY2leA/P6aAqGWfyuAWFyCtyLK0vhfXFFUK9M8KD7zsCAARc3c34w3W2hORQuvGUWj1rd8HXTY26Di7WmrumCflNiWd2L5fGstwKN2wEREwiFV9jhwYgAEX7gmWJCkfOI0KAiIMRCmVArKVmSi8zW5QhFjdcLunvqQSpWqvo9pquYoMOI0Ipz42dymOaE14YqVbiIGh4fptqUmNt4TytIieEFYAnPK/W7EMXpfAyzP1h82rRnCJtBagoWd0MNjSVK7Qt9jYASFoKQR7C6+Jw04FFH5fNSn+/w7aUDtvfFB3YU27uDbnrS/YJUPQp20ogPPhi+mzQGtZllzkqRCWn3tQhAEg8JU35fAhBNzVFRVmMBFh4zPohxDuHzFcOqv4fXkLUVm875onxHNrUtjxcMU8U7vN9bsYygYmlsl+7MpKLoJXRyFDUt+k1B1Yoc24KwqBMeGI+X7aX3Gg5IryJ1LoFpXEeMi+yBj1ZkV0PJJoqO1oEipgGP8hEx+xJi+VcFFMTRFM0rnNHG/q0wmIs0ubOgAaSsAlXKbZRlDP/YwjUewSBoIegVg++nn9oIH4YmQS0lm1xgREWBgqVoaW4EvGYCcvHH63p/SPFfMMH9Ixto3bpMOnv1PXp01WZEa920/8jbWKiiLgL78HolPcQHA7uEBLkAD8JUkpsf1DF9P3p801dpDPTYseleutp6BOMo+86USp0BsViUehAWnR7lqcPbTIPWws0JiqM2hA1ocIn3u5T3QZITJmqKbpOm9iXGBxkPh6KeTSRgsYdjbsjdJGoJP2k7R/XXC+S5oyUAQK4vcVFhtote+2hQqDStLEukC9cmUcugCuOtElTYYKYQmFGO3sgSWnxSJjgUkIv1IFOLE9vkjjFPrMrYzmqPgF3OFHD72uOJAEqzdKm7AWRFL6hEkULslHj1rKVE/KYVACG5YHQhkxil/EE4uOZTFDWvXnRiG29Qfn918bPIOE3R9e4T6I4LqozyOk8yHUlxTfl+nZFQTimo4UqKge8KVOya+z7CXFK0PJzTrFcrYuGZ74+s7WpLnodbd5q413BmqG+0C5H2RHrn44+xMIbXBOoTl5fm03R8AmR0pShFOuhlmfHZCBAOwNgwUrAchfPiNoZsW0qyBBvT0zDffPcY5lwI81e+54VXjK6t4X/r8QzMxiEnI4GJLdQqvw8aXmxMtXg94ekCAFEGp9RHv/Zrj2IeZlE8wB6SW5QWuAFjSLEp1VYj0wGFMG6z3gCl5ebL18h4OZUS1Dj7f6DFIyBLSpXqytU+eutwN33tyRQox0F1St1jZtQ94wQc2c/VT9CvvlAM64IMCqpn9NQIsnCKYmeB6h4UTcS+OzrkWN9oukk5udKIkD3oXKCncWtrvYnjy+L1NATwReNjOtS6BfeugcFR+pMfN9OO2mTaXqOAMoKkGoBoDxieG0GFZt45d5M6UXD//O5CmBMOQNWN61imAWYlSJxBkGoCRfbcGlFcH5WMDFUon/ourkRQcvpTuaLfNwBh9ZydO3fSh/sPyoG4h/bkE3voo48P3xJlvoddPPhN5wEQrX71aehXC3Vy/oKQj8ML6GI433K9CGdF2tq6EJ2fWHDx+PMGIHwOjz8OF1U8xLheYL9y5/08ARCzJmHPnscQHQA1ISsR4PiCUOoyG9OjEqD9/frr+x8aAGFvkkyobZ0+dflTARDO7GzeshpF5zcEnYvbLwDIwgCEx2ZZRREeZgl09KiM4NIvAIgcBwOAVPprqJ3aaMw6KgAIZ3AgSgqwUUPHZj6hwQDU1VTdx2rXoxRNMZTpzEY0FcsmpCXeGYMSzj8SALIqYQ31QhGocwbRu0UASE5iEXwcaigNvP4fXvjpLQAkBgsEO3sfoID90cJ1dKX9CqK8WNB9TgAIX96nn9qAxUknDYG+eq8AZKwTNTgr0xBN76HC3GLqGewG91tmyO4WgBTC1TwvfSk198KscaRRyJF+lgCE+16WvoIyQQNLSUulv/qgD1Ku6r4RgAs5sgf7tiTT5RtTiNZ7yT+TApwcobaGHgIAeWabHXUZ49Q0wGpb9ocCQKry9iA7Aef6lgO3BSDaRBNlArSj5hvUM1oHhTIJpDizvxgAKUxbBSO9WiGt3dhzAveBBNA2SwSL4MS5ekGH3og6RR+c0T0QIeBWAN+mKACz4bHr8CBR6nJ4fz4AiYpKgreEm959j93r7Q8cgHzjX+wVxfNVyyRoeRAA5MTZLjp6cYi+8cVU9BcBgXkAZALP7P/nT6/Tv//N5ZSfm/1zASA+AKUTdUP04dl++j+fW0KJsQB6dwAgdchGffu9bvrdb6yg944PQQnLQ2X5oK3eBoBYkDGztL8AtbF++KUdCNePmmutu3l93wCE3c+5IOXiJSmDebeNI/7VVcvp408+nXzX3R7vjtvdxnzwbtWv7ngMY4Pb0aq4RoELsVlJiQEe+44wIOH6CLPpfZgZkPlZgfl9Woyioxe0Jq3C7CPvd/361Yjqp4N6dRXGg7ygj0jv8nHMDMj8InT+3AuKEDeW8tP71pkS3c9IVP5WOo55DPP1YtF93hf3d+3alSJS2tc3gP8GhZ8IZxE2b35EyMq2QxGDKV11dTdE7YluPCaaYmVKZ+oMiaSoyX5q7qz+Lm/PtLUNG1bBRPFIuIidP+f+LpTZMQvTtfcHb7cEKjcsNXv2zFWjmBwRWvWFSMYiEk2dT1u63XzjsdHjzn91Jsak4Onz51RrNPTSdZuz33nSkYtdr4XmsNw2kiHQY8Hnoc+FMyFhaUijgHjOHFfsiNqKZYjO+bG4uCGj7zYVRQ9nPXCsOVkNHcnH28oNOfw5L6RUpkIUk6uFuQVUAB3w52Jfuzp2eC7z1IhWrseCYqVWq0wHU6kKXqSJOcFkLpUhEdkQ/T7+WjibwV/npIYaIh30t7o4oymPKD4LF6xztkNuZYtXX+J/q59V2Xg1jdqHqM8F3q44J7jcojak0gnaYBALpNkbNOhXjt9JkPrEMVLgH+zH/5h+NUUMhCM5H1XnydW0kXEVnQrPFPIPR1IVEQpVJKsRPhGdVQkPpNwmKAPkc/IjVoPuyVMigMilGE9kHvh/dvxvV8I+2j/+poiohpuRZahEwe4yGB4OTw/RJUj0ekDDEIISinaT4kqg2rwaQbcLYGHWNdpJZ1vOIMIO129dfB7Zc6Sgnfuh5ykfW73WGTvOiIQz1uNzZcwRRpfnIRCOjHyG3WHwmX9Wy94i4s52x2i7dqyFX8iwyIBYFb3KT71YFCnqDpzCvbPKS8PNC0O5XwsQug/3wyxw9FcvXyfoQYCk9MGR18XnXkQ9g/Cx4MZZVqdDXsdZ9V4IY83AIxP+GPGIfp9FBmkEhd1s66EzZCJzapPRU94/NwivIpAi98VFz9pNHiX2OI78Per74OxsxA+D1WhDQRlZx12QktRljUbxt44S9zghGIBagorMaooO4jiYwD85A9fqWSXZigxDWABgTDqac3aLbJJuIlRCLJGovzWgXM8x9hY4nHDzz0YyHMgRyX2o36p4zb83u3w/Vt0zywtiqbhois62XoRXBVPt5OeBACRZle8G/9sxUSred6tMqMczheyOOh5Ls9rlPPd5keFShfo6kp0cnUcrIZv74aW/IpcF0rfwI+E2qvx9+LUTXiSoGxdtbNRLlflPoBA/idpHpPADU23HYZTHjWl+4C/I81D0u9rCLyEKfh5F5W0I9si+psUhQAGq4dWmZkqJT6ScjCyKScFcRZYqFnNswH9d7KcPamjc0mFa6PeoTKYX8v51rVRQWA7fGaILF3HfJizolW+Hd9qDfsgO2zBOXpVFsMM7xALvHW5RFlkzNoXsmN0hMwc+P4rhlV9NDChx/+q3tiOLlwKjvXHQE31UEo9t1e2xrGgpAILMkg2C3ZGkZG9n7LPIosjMyJSShY7DGk3fzU4eaaKDZ3roN7+US85oXBsltmMFNVL0AXP0W69cpyX5MfTUrkoKqnuUdxx0ccU1tICK5cPvk9vAgAwyXoM/hxX+HtzKly+jlAQ5d4MAeFo0RgvfsMRyapHMdNghtMDSwNy+9XoTjCmD9K+/nAeWMaj66h461iePYUWw26nuqN0Ai3/+RhOtr8TzHeIR11qmqDSjHUIQsl8jEGPoGpBiUd1gO2kJYOrdTD299aIG5H5d0e8bgKxZs0aYkQyP3JsTOLuf80KuoUFKHX7mbREAsmnTWkHTuRf1qzudy2KLQVPlR++DgZqmaXUCofICmfvCC+OFuPF3A0Ai/HqV8jdWvgv1gfvCfeZrVlJSQFevNglZXm56X1wrYB5bAwsTJC206GZ60EJ9juyXzazMaHfk9fxxNMGTXEjLmxsDCS7+Z5UtTsezM7oP5jzSj8QmlLBWrFhOZ89exLVunVMDoo9hUrT0efj9EUAoCstVCpWPyduLonHUgZw+fUlEhXR/eJ/mgl9fa30ZzPNKSYmHzGw5TA0vi4eCCSDn0pgkfU0fQ76OcNj1MeZS9EwOth7XiLIVbzufmsfXlQsRb9kfUvphaomJpNSGd0PH0vs0KWomAOHVs1Vrshr1G3NsQ9Si2w7+67qqGurs64U5mFxkiwYjPjlxDYoS7vF6QRyE5r1e4WrqE1Op9Htc5xH21+AhU0ZavG2YjqXrTfgwGjBgu5BaWDOAcSByVAxaUCPBk0L0B/+prtndGF9NA0M/w7UcMBzU+wtTu8R28tysOG7Eo4RXaWrXGn/w/tUxCoN4QOPzjhQsCng7te1y3yoqQCYESvpUTxdoDNr7SwLL6EhIu91GANi9ApBwf4zjmTjStF/0jxq8Ko2w9Fuir2ruMs6aUiCO8ZXmBWLH/G6OPR8mb2l0eZqNF3nRqShvHASAalBhQjFtytsivEluTMDfaEBGZwXNEYvDYmRGlqaU0tHm42LBzbztfvCxxSUDgJhPF+OCdfP3G6FdYXvF2DT7YNKygsMKjInTUdfU6sYx5LkGdbEwNguhFkVsJaid8nvr1hXgPjMDFaIeBD/kAoSz6dNMX0ETv2X12+Ratim1aLahpmESC1xuqyrWUCZkh680wgumQz6b46BQyMau3FiISiteRSkJo4LMKkpNzKPUlGSY0vXQiUtSVMYB4RIdrAkpbxB+nwVNuIVYXk6pO5k1B3zbAsVcNKdNLvz5ss6oBf+sA14KINpwUzhLvC6Mj4e6lxw3fj4mJcIkGAaXfoybZ2yM9sOocGhCqgoFxVjIKLh1StaNBO1YrDok7So0C36+5n6GAI7CNwAAEEX/s0WpYBW29SsRBmZaBUKSFhPyR+6Tdqd8VjjBINixETCeZZ6hEhanztM704rAh+w7HhtkH5b0H91C8EGxKXNCh1Zf4mPghjCjzBz1thtXfAW1Iajh6fwIDiCyUJ5bLKhIQ2NyfiMGR1PjEdWt7ORyykuDOhcyGrPIbLDCpKa/zfohtsD3RbT0TEk/K03dSxM4xoWmd7AgdoO9IWVfi9NqcN68WB0gqz+K4lJd5EO/J1H7gZwKzQyjkH9CUnqiYbIYY5dj349ou3/4i6jPsNAIag5OnuiHoSUyliEd7IKypqoLCqHWQ9dIWgBtNPjT5wlCIM2q2pkQ5QGAyLEP+QepIC+WNiCQarO2iLGrgQFhfrQMtJQUrqB0VXMxDV+THBhMc4uKd5LHJa/1iKLf5YH6ZAEY5/bKK1x+ME1fexFmiqAlWqDyyc2qqI8B3HOOXOilg6cH6Jsvl6NIXwIJ8CGFgiC3AExZp9X2g0MSHLCh5YSyIy8shtx5YZF4f3pwkCagEMpNP4sYgLizZb2IG/MjCKosN7vVT3/yozaqhgv7rjUAUcpLhqB8x21yxBMGIMPeKfrR0UZc/xC2T6LjzS6qLe5BAEuCr6stzdQ/KPd7bfga6m/leUQPbkb5wBWx/jh9Wvqr3Gu7bwDy0ksv0Q9/+MN7dj/fvm0TPDUu3XPdyL2e2F1vvwAA4UzEjh2b6GHTr3Qfb7f4523YWyQXKTwGJbJwvTcMjPRD72ECkE2b1gn38Gmkro8cOSlUHv6xABA9PmwGqOsZOFpWXl6Mm2e2eIifPctyw+0PDIDwNdsOR/SbNzuoq7P3vgDIxk0rhNTxIDidXMT/CwCiVqF3ACC4s+Pma6NtayCFfKOeBlBbJdrnBIBsjt9O6Q5ITXr+Xvbr5wxAkkBLyR8qp7rcY3MAyDJfLZXQcizVHVjk8TIPC1Os1d4IfU/dphYGIBXB1VRiraDXA3+7aAbkswAgG1zb6cbMNer3c+3DXABSEruUVmesEcGChtEbdHUEWXxVLM4ApCK1hGozaul453Gq774mLxNWV2xBJl5/zgDI1q1lYlF1vbHx/gEIMiApCRAYaTgDYzTpmrwYAFlZsQ2ceThRozg6Lj6OTte9B4qNXFxy+6wBCPehouqXkAlJwMIa1x8LuvevShT4WQKQ7KIrVJ2HDCSMEPvHJSB4UAAkP70SFLpaALcYGpvqofq2iL/a7QBIbcmToOlkiwzF2Rs/mwNArCiQT4pLQe1GSxiAJNkrkNVJgRrWT+YAEEcoBsaE1ZAxnqTh8THyWAdoMqofdSGyDuVOAKSgwCrm7t99r/GhABAnXNL37tkC0QbOuvU8EADyx392mIpyo+mxXShiqfM5RwAAIABJREFUXwSAjEGM5t/8wRX6t9+oQN2Rqsn4OQGQ+pYJeuvoEP3LL6ZQIurcRFsEgBy/fpOO1s/Si9tS6P06OxVnjFBCuvzOYgCkJOoprG86xPqGscD9tPsCIOnp6YiKV9FHH310TwDkH4v7+ZIlhUIt6W7MB+9l0O8lA8L7XahehLMiycmQhkxKEGCko6NH1IvoNh/MmJFvvYjV9KKFFrX6uGakft++3SKqznUg+/cfFrUTZqZibrZgruqNGZ0XD4AFouQ63W5+bqpymT4XHInXWYmFMysG3cMoANdKXHwMrfDE32dalnxPZka48Q/KzCjweyYVKwBVCX1s8xqJDIcqIty3bzudOHERkQyV+1TXc25xuy6ojWR3+Fi5eRmoYUkB9UoufjhbpI+3EFg1sz4mrcr0AdGF84u5jfP7ZmZFvw4X3qs08fz5zrWmC2WkzO1ulwWZvz9z3umoNkebLVCIkmOhvmFkXhh0zCl2xr9j3NH0SHkVlHAuI2KHa6ALs1nVSlPGOLinvD04w8DUKnEMw39D+HHwe+p/4h+c1VDZBWsc06pUJF51zcKZEJ3JYEaHVsTC631Rz1NnsJ3Oz8iIkSMaFBzNQOP9qH1Z3QZVjBMxKoNhS5AbiwhYWP1E9pCbPSnyvUiROqcIZOecM25a2baNTpa8K/ZpT5YFp/aAg7YOfhGMNYgRIGZZF3uSupwweFS0M05GhAvhjYrreNAa8nxLqM51KgJATMaToKCpgVngj38I5z+ngtvcSF/zyD3FN6ImAF/GOftTWV2Yh7mgQLTRvYP2e2RE3gK1oyB40LFQ29qZuxv0h2iRwbg4coE6VFRWJ1sKY/IwBjaqSKmgo+1H8Xmr3AefxExYoimciNHiWqJ4fVqdKFMGVd8WAisI00Z6zmBGh/ORKQsNKQoWXJyDymU9TOEyCo+5Aw7mOqFlZibRqtU5dPHKOdyndPG3L0wj5ciovrdxvWF0nIw+N7RcxzZe1HpEU3XpIyiS9tCZ+sOgmEX658NimZsDHhl2FI9XLFlH8e5sZCogfAF545NX3hKf8z1Z3yvcPjuNQEFNt4Cihei9xsDBnN23ufHjIGSJbOtE4btoKjAY9KciSxVhWdgccls7htpmkRHaHEi1sxM3t+YoGamvzi6DO3gBXe7qhBCelZr7J6l5aAoZCxhBhKR/hG6WIGhjKszO9REBj8yQIC2CBZs8f1tC5D4eF6vVlVglTUkWz8JVHUZ84mtQ0bLq62AzBHpwnZMT4b2yFYHE0QGYBUphgIBFeoXYrMh0K+U665CknrkhHRwwMu46M82GmUKoAC07oximixvIMyv7GgVp6wPn/gqFxLIg2wWKZ29/S/h8o/AM5TYJc5MdK38FLvWXqDRvDWaUlUYn++jKzaPIxuD+uXQnxsUFGeKr1ARzUG7FRShgd1TCD+SHuB9YkbkoFO97p+3ItEAFEtQhFjCIsxbSQGwD9iP7NDHQQ251TeNjWFFMZotYVr7pwjLI+5fS33xbHoN5n1xjwE3Q41RzgZ5ndcisxTTu6TFR0oOlENK33Ab7LZDKllnKWW8OBDnkvdLlAO0sNI4gagLo10vpyoVj9MwTO5HllNSt8tJyGCnK/tgxSd2xcnzi09zkg/Q/t5EZKTUbmEilDEhfv/Z2PbV3DtMLTxeiqD0W1xz0TY+cp0HleO4ASPdAkvi7rzVRblYsPbFV0sPgOIb7kexbgB3j1bhMK2uDbhhcDsC7g9uadZuRiVHzEeuTSRVQC3vK4TnjQj/FeUZhbcTPDT4G6JkcNPnBW72oDfPRbzwjx8qp1NnGYc5pm5Rjyyrn52C++sNDU7Sl2kdNw0WUm+TB+Mqx7Mf8G5uU2Z2LTe9TXMoe8TrbVo31DWi7TU105coV2CDMk08XW92+3RcAYfndIB6U90qj+ly5ny9CveLhYt+L/v4BcNvkZH9Q7XYAZP4x5i9szc95McpZmtJSGA8BVfPDRdaL9As5Wt3MBehCi0B+T9/QzG35+3p73n9ZWTEtX44o5+vvC68NkypjLohNU7rIfhFTVTc883jzwU8kg3NrDQgbA5pUKP2gMwvh9Tmbi3FTbphrPnQzwcMCeEiAj/nXir/vUKnyxWo5zPOvhkEYq5wdP3ZB0LDM/snXc4Ga/px9LdasXY6UZn24dsa8HhzpnAtiJKizq8UI922hebYQYOT9moBkIbCqaVfmNRfbGXUfc+ldEpCE1YNMJSe9ylPzaz7NzQeVGHOcwmAEtQx6IYx1mWxYb8ylYKn3ef2l1oE5kGkuzSyko9fOEBulye+h70pJShBpdM0FgwS9yFegQxxf11OYBe1Mu4o1azzkrm1xkZqN8PdQQxJSyle8ln86+kUaCPXSmdBh2R2u9VAPDaxEIot1vG9LiGjyhhRnXp8bAxBHijqeeOao5Z3Yh3ytx8+OWo4wCEAfVp14ii7UvgcVI5yD2tbli6E9Q18R3+PsxxQWTieKf4q+q/0aY6HHSV8HcaxIeUv4+uhr6RuaCxX0+7LXDNp1f81PIDM7In8jc+azCW7U6wDqKMxWRJBZxf9uUpN4OwgBm7SYdNqWtos8gUk6PHSQnsx4GgtYOx3rP0wdUx2YzlbhVfLiki9T+zicqrGwvABDNy2paeHnha7lYOUrjYPM93Qn+BKEDQojPQubHvJbyjwuxL+jcL0IwId6HRjixaUeN5V5EdkyDTC4D/K8syHFu3fvI/TOO0cpJkFl/FCjhruY+JzvxW5lkjcDABqEZK64ZlzXY5dz7JHlm2HOFgcfjPdwv1JUEiw8HKhXEGOIbqYnF1JxzmooJ4Hz3XZc0cDkMWzgD9k8klfEKlAhVZ8wPB0BDyzjLj7nGhAlOcrGihYlp2qq61mhNib67ksMSwgz4LEpxZ8YqBYFAZp1G3brOSC/l5dcBbWr5XSjt4+ScF4zUEk83GglWeonzyn8zLEB1PjkvpjmE2WVNKhZ0BDtzllysgFhFIzvsF0s7s8ZCS6YFE5jwe+jvja1QPZIypjYB6hadjXeQfX7Cdj6UE8jF7lxcA3fvHGKerCY9GByWpxynoqeKdqQe1KehzsB9UdK6n0GEuNaFpg/c8K0k9uj1fuoe7gZErkXaHk+QIMtik5e+ylUsCRVZsozETaUFM8+FVRget2O2l+h843vU0y8PF5V7uOQfu1DACdR1Ow4cB0u3vgQ5olyAV5cXAa/nrV06sY/hJUS+f3EpFQAVDUX8L3EqGUw2RukWNDUdOsakPe8xHiMb1CaGXZ3w9RzZgMVFcEA8G0EMVSbUWaZTiDNoOIw+vxDtG2nvDbDI/0iC8cNZSJCjj8hMZfOnDsrpNinp9LIquZEkDcQtWtEX3yGKWMASlhTbFgu58G2zVvgzyLn7hiua1qmpK8l5CSTJV4+kzycEUZzBQDgIWLzX37/AL300gpkNdQchMpiAKpg3IKq3soBAY8gfs8nL/XT5WtD9PIXJV2NlfR0gEoEXzxSTlhL+g8OjYNOKfubhnqarCw5t9hhfhI+Kdx6B5VSG+5huh4uc2myFt/DXhEkRtaH23/883baWJtIezYAhKggxkQXfghTCoDgt9rY1U77L02h9hgWBDDm5PT4ilJ5g72CesoAgDO3zoEO6hyV94z4yW1Yd1jowoUW3Cf670uO974AyGOPPUZX6q5J2b97aDU1lSJqz4v7z7wtAkCESeJTu+m119594F18kACEO6cXykm40RQW5gpfjIGBYTHGDEbm10boEzKjzHcCIFzIzZSrqqpKyK19EM5+mPswaWDmQlf28Z8mAOFz37hxnXD/PX9Oar5zi4CHhQHIytqlwp/kZvNcc5/IeP8CgMiBvDMAYdpVSUYhZSam0pEWrgXg7302ACSDcqjUXo4bdpRY4J8NSRGOzwKAlF/eQp259TQeh/swxsMRdFLlwCbKhAymFxHxJudFYCH4hvgT8NdPTl5E4IGUMJZBU9GjFONRXOZ5d8gpNz6bTqSxOBkJ87JbMzKCE/Ch4DaDB+KMYwp/UYWAz7g9DACymXahiuUUlhxy8bsUEdva1NVwru6gdFc6vd33BiXYEynXkU8lCSVYjtrhGzAOE8ZhirHF0jstMqrP9EyuFxH9/BwDEI5oP/nEWjyTmwAplOrfPQIQ5tZvWLGbLjYeR+2IHDerAUDSEpdQHgq7rSgEPl0nx0fWoXw+Aci6JVspKyGV3rxwGQ7qsVQYmwRX8xAdusr33bsHIMsKHbS9No16hrGohRSxG6IlTmQ3ZhBUikc9zSAiye8fv4lF5N0DEB671MLLtLpsCfj0LgDCIWrsr0PNiu+uAYgLhfblRRsAFNic10bX2o5CKrUHru0VVJSxCrUmXrrafQBZGSydbwNA9m34LXrr2J9Qbk6RuKbRyEyU5j4i/IE+Ovdt2lb7dXijnEINTTPOOwZeEftQozAi6ky0VDt/bz4AiU7IIKcXfVM1GbzNYgAkhrZCPtdJnxy+KPrA7XYARGTb8F8Ambb09DRQAd0i8Opm93TLLL3y6oFFAUjNMi+VLVuJuRBPNZlSeGA+APHBgPVc8zDkj50wLwzQc3BDnw9Afu8/f0C/97s7gVIVwL4NAOFjfPVff0L/899vhOM7FL5+zgDkzPkR+vDkBP3WVwrgDSKBxEIApBV+Jte6PZD6dcL7KY02LJNZmMUASP+lKkpOigbwaKNVq6Lpvfd0vWD4Mt7xxT0DEI5mP//88/flYs7yu+9/8FE4NXzH3j3MDW6jfsVR/5Mnzz+wo98v8DA7sBA9hj+fv2/WjebIO0u4er2zkLZjBaiBW7IW/F0zqm3uS++Tsyzbtm0QBdplZSVQOmiEh0ar6lYkOrmQJK8GNmYWQh5TUSUQiVmIAqYzHbzPGaW9zd/TxzCzE+a5L0ztAvVigRTHQu/xMeaqUUUK9fgzzjJZFFVi/vfNfpjAjL/HEsbslcPpbp0ylwN4KwBJgmRhddUSOn5cen4s1OT+ZeRbj5Xs27yHqvqyOW/4LVPGVxerz59H4jvzfh9zMmhKGUX3b34GJJxKUHNsIdrXXDNEeT6CxmKEQUPxRjbM8JAR2/Ll0dFwVroyaT7heg8UHON+W5MlI0+Xu0F14LR8uNBbFnCLZipe6cNin1aV1eDPNf2JQYPOyLDS1ByqE18X7DOkIry8xC6MKkKBdyndoDrKDRRRKyLzw9HKl4GVqIxicbuiWPH5RJSvcOxEvZEadUHLUpkDfORM09mXSNYmPJQ8NurrcSg8zq6vFrHxIMY0ygN/A4x7zCSoBlC9GY6HBHh8HzTyHeSJHUF6Hsp1Si1tImGQKgc3Ul0yfDXQsodClKvEg+LwHK7olBdhHO7pYk5hrvrhs2GfTaLkScSTo5NoKDoGACSG4rHInQSl0wIwFo1iVyeM0qLhOeCa0mp0iMolwzs5Vp7jyXz9e5H/9msqFh9HGPjJY8cF8BuaWkuHab94Pzsqlx5N2CTkeLOisuj82DnqmJY1DhmoxcnF5xnRWXSoC14ImPdjs8NITihlI0SyWZlJngvqSJQ6lsFQQj1IpCg+LGggvy5aOBMidqLeY18QlUHk4G74/oGMRtCruNp4rZVrwl+chJmdpsRxFFfzulHs++TjW6gddNyeHpm1j08dExQMbnZLDKLsMpJrDSBS7ZTvDww3hLMLzlh5zZhaFfDIa8DPeqau5kHSNtqVRBnp2dTadZEa2+WzkamhuiDdDmpTADQXcc5QD7IojwEfyqHtDvm+f1adG/dDezjgdxBg3xR1PB3h9+nMG8bfgoJ8cR4OLryWkei4YBp12mQg0xUVMSH0qWLhZHcZbS7LozcuNOLemwKKTAxtXzZJ59vc1IEIszwBBYJt+HGMw2NEtRCoUNxsbpk131KdSjmpTmqHrOrABOgoGJ6ybPyOEBU+eX6COnq9YIEmk0+JIsAGPLwvznxws3J9FRsUovlCMIaMkeqhFcX5tBTGumNTUFnzHcSCN0JH489TMA9mVUR9diqADJAcw43LvyTqLUbH+ql78CYMNacpKtoLs1C5IC7P3UaxkJa+2PZjHiEs0OX7US54PCnKdl5qJZXlbaSDl7+DLFqB+HxiNEJ54ixVBhf0Zy6jUw2vUFbyUirJfRT0sUs0Mt1GI6ODCCbLIHR8opsSAfi4JbqlLKDLV4ksUitz0gBakHfzSHGD5OQ0aqpX9MG0TMrJygZIgtoXMhqvvvohueLcMO6T2SKwuciuqECxSHisXlVKebmFoATOCp+bMZiHjo7JYF12ZinmAvwp+mfowMGDNDIo54UFhfQhNYbsEM7tpa9WI2OSQH0dbVDEGqIvv/QFasP3GrqmaRjj7ML8tbOQA4rykxPc9NLX8+Q5cQYEtKzf+Z2f0ZderIGsrwzGWAB8MAFkn6fk/LKBiqfvS3/8t3W0cmkKMhFZYk3iAgDiFoJogsWj5qNDzvP+3iEaGlbiDyhcdwBsiv0hw+RQ139EzeFJBCvTM+RYJUBtKwYeaHLHmEdKrc4z5aDv/KSJstOj6dnNclsutg8oyrkD59vQdhMUzCB9+9A4/c7LpfTKRx7KjOkEDQvGklhDepWnSt/ILHWMyYDSYDvoaK58MGMuIxu0jH784x+HqZ6yE3du9wxAcnJyUMBbTseOa6fTOx+Et/jHIr+7alU1sghsknj/9vLzR+RhARBJdZEPXv1XU3A4k5Ofny2UtPhB0tnZAwndDiHpa37H/J7ut95HMW6O8eAfcs1HVVU5aEHnUXMiiw3NRWcEgFhuAZem3O58wKDBiLm4NalWptqU7pumGi0260xQZRbmL3QN5gOJuWMpFxa6/kTTr/i9xQCI+b7e17PPPgHX9QuCusY1UOxazs1mVTIoxrXbsrUWtMY2GuhX7roLnOR80Kj7cysImAtO9ee88DfH2xzPuVSXufUpYo4ZwGOxeSO7HAEO5tycD3gC4DGbY8xHCF+zJF5hy72FEIkO99mQ1VViX2ojNVgafPD3uN5D7WNjEVx6YYbVONoCgKDe5EOo3494T1P4db0J/q3VRqwABha14LeyvG14gYQ+a5CiMQLXkyhp3XhfMm0N7qP3rD/CAsFJtZ4tdNQl6y/kyRnAhr+v+uBIZmCjaVWR9zUlypkWAKVD7kIABM0w47oOrgNBs2LBF9efRrH96XjtoNT2YvK68eBBFJspMj1ldWRPDFHJwBpyQLlmNKabri05LPYVC9fpclknS2uQwOP3Hr3ioHhPGuWA6xszg1g71htdct1K43juXcs3qFYGIOwE26KL1yYCkKB/6tKm9ydS/GAsTduSyAMndg+yErPIQKRM30Qdho/SwUd/tK2f0gBeliu8Vge1nHH8dMYBLK9myDlaBwfiflyP68lWyguugvLOOPVFddEW9x5KtqZiwTcLD4YR6gi0YbtuGvPKB+jzKV+lCd8EqFdeer/nTX1BsCgw0az6HQCMRH5jkmajLqC8BqyupU0JGbaEX/OHaktTujeyzotQsDA4TJziFpqJULCCqGvhxopMoXG9iMdO1fxwQfK5qCibykDJbWppFPesEM7ZGS0XMewl6FC1Tn4Uy7od8qIFoVAVsMqBZTlebjGI/toV7SqA/WcmVUI+HWZxKYg0Q+rpyNlXBPAQ58zZbQAa8Rq5F4tDLbDB2/dp90RbJp4/bWqM5PeCFvkdbjbrIP5fBnsc+DszPS/wgriKlo1lzqXXkOyegMwuN5ezJEz5JMjmFqUmUEZcMjV0T8KRnaWEkclDQCUrYZZW5Hlof6My3RuTC0YvaDduRLu5+QC8/WoR73TbsfifEc7S6yozYNDmgsqUn2KjbJC29dGx8zNY+MtzsvmT1TVDf4payd8vz4lpY7pZbZJ2FGBdaZbUFW0Ma6MyWgFzRIpvotYxmcHyByW4ysBC26eUxOxBF2XFV1Fx+iosFqfo+NXviW2inbJOgZ+1VgQRdCvP3QXw6RYF4z5VrMSmjyyZzO3/Y+89oOM8z3PBdxoGM5gZ9N4LiUKABey9SRQpUZTlWJZs3zg3iePY8d3NubnZbHavz+49SW5O9qRc5zrrxFnHa19HsmxJdiSri5IoFrGCnSBI9N47ZlCm7fN+ZeYHOCABSZSUrD4dCoPBX77/+9v3vO/zPk9+0no4Xmcjm/EKDBml8pM/6MN4yGBWYA4qYsie7Fz3a9TUcYlae69CYfARSkIN0ZlbzwI04PpSlB7juy8RPiCpqakwqytCjTAkseMn4O7dE1Fn5G3PQpUpDrSnTM8aOvre26IW88De/fTPTyO7xjS0GVn3wEHUFSskkDBjzA4e3C9AF1mGAHrktTI8JEFbdfl6AHAXqExBqoNlwPkzEmBaoNpmUsXXFow3t4rKMD1wcIt4JlnwfrGjfsJmCUENy0aPbZEULFcyTBchy/adn5yj0pJUevhABdndfnr66dsYl1n66r/bCmEbCVItbHQ7J/sR4JpDNCuyg371HDh1DsIAjSP0tV+rRI1ICPejUrPDxW3W7vOKRt3S1AeRJrkNO8BcImSLuXX3dlJ5lXR6H1e+YC2NbZQNmha3vFVZcIuXlDAxj1L3tM/no1tNIzBN7KP/41trZR8xp9MUzdnuEQFAuP3zmSn6/N4CutwSgqS2j9YXDFEPDDA7FYAdGJ2m4bCcnzhQa2QZrKWnnzlPO7a7MXdpEJK8y2nLBiBc/8Ha3e0d6o2wxL1VVKwQN8i1a8vzDVni5pe/2CIZkMOHH0Rx/Yk7vDeWv4PoGp8EANF7531zJiMf0nIMRjhazkaHDLD4890AyIMP7kIm6AooQWNIFYN/iCi+cbv8Wabh9WT1MwCix0eP65492wTw6+npvysAKSzKhndJSqTwfLHr7TMAolGJyoJEBlx9WASAWPEi3JxVS20TnXBIUM+u+wxAWHK3dm4n9tZJHZZGKoRGfeFsBZ103B8AYgGP3TWcTom+NIrzJpBrMIOmk8ZoMm2AJtL6aMYzIcAHA5Kc2+DHb32XDtyopIJ+Kzl8lykHwdpc/HPjNs/FO76hSI7puWoJQAZS8yh9Yj2dLx+lcyuVj5Oe7xhAkABRke/FO162eTVA8itZ56EyOdiHBbx+57SHkiYzKXEqg1xM6UoYpBm7l0ZMQ5QFnwk3KKEeTOar++WGq/BzBpPlfZ1B+k9HvkBP1L1JlngXDSXBcDQbE5XkdVQHjvKAHweHyXMcKGdeTDLTQjmUEZcBt/QyeqX3BVEDwh3/1whAAgBRBx/cQx74FtRdufyhAUic1UVpiVVQJBqicV87ras8THXXX8XEu/9TB0DcDniSwW+jKqcYfWUpWESy2y0AC8r7RAGQynwrrcoao05cc3Wd8NFYIgAR7zkE9LgxGEkA5Wl4Yg5AWhUH4/sPA0A8SSugLGWmfVtBmxq8TZOg9SwGQGrzHwcdqoc6em8j2yEne4sBkBDctssy9pIToLKx+ziUt9qE67wGIDV5jwpw2dDzxqIAZGSsFwXq66k4twY0nh9BiCaO9q3/Kl1o+iUmqMi23QWAmMMOSjCvJHti1x0AxG5Ox8S5GO+7Njh/S0lyOwIRTPdeDIAkJcdTzepSGhrpo2ToCMQCINeusQy+GeBonI4fY7q/NyYAsUIe+Bv/4QkY6U2geN5Fj22UoCsrLRXnQp5XDUDGp2bo52/exLHbKCvHQU2NE/RH/+mACBwEgzIDdC8AMjI8Q//5v52l73175ycCQCzIhv7J9xvoyYeLaDVqRRYDIKfaw3CLt1NWRiIMDcdpU9HdAUioBwa2oCDaMJ4MIi9eXB5zaNkAhOs/Tp8+DV7l/CinfJ0s3naCD9/UzL4aMiX5ibcYACQx0Q0u2xp65x1JMfio2mIARG/fGJHW391tHWO0e2EGhNc3/n0hBSc1NVmAEaZpdXZ2w2F7IpLtMa7ngbwi13+8+SY7k85vYUQnjdkFoyqVzhhYLAbFGLW6cR3jMctalah2enRcjGHCO8+GjqhzVF/3wThBN46hsUDcqHCl+7HQS2Ph+DPGikXdMh4T98NILeIe79u3CzQ4drfvEiox7EMiG8cftKmYhfbsXU8nT1yJFr0uUkzOa0b6rNYX34Hzu/DaiUUNM64/n85m8Pgw+H1Erq8FtKtY124kMmrIzM3L0kFVJgyuuTh6NozT/hjKUyOIqKlJRWrZ4C/EUSXRYY6a6hC/2jOKEzXlxewwULX4Y7wOOWM9RTfhZd0o2tyQuYYuTUCdDBNQCzIdkUwEqC1mTflS2Q2mXEXmzDw5hnO4Derpe0KPgCvtpN4wjOmc70YVqpR5mCjIRnZi7cwOVH4U06vJP6ZMP/xofMXUZW+mIStrrEePR2c1bKmIXBvUsyLfp7HqVvSYxAjgd8502KaclNiRR87eTDg8x1MYdJLx3G6aSh+g6URFpUE2pQTsh1X4lwPsVY6a1x8WfRmRq2eoPRs0BNB1ztcgwoZAI/87vyoKCOJSVIaVu4uPiaOgiyT1GpS71CkSYE6dGwMA8Q+x0Z7+PhqdNWARbMtARzQkH7TiVQJUiRLh2ZA6AWUbFGHP2UCDASgZcffSLEzaAhNSeKHCu45yxwuo0j8IMDVEKYiyprZfpbyJEOVPhuhGGialkJrtyimhG+mg1GCy0Ug9NDjXh8mZUnDh6L6K8AuapKJdzXv6wOeBDQ+5Yd4v2rzsLgdFDcmgedkQXpjfnWp9pnOFZtTx4yETVnLAIhOiVLd0QXcQx6C3a+Z7bFzSLVgON2DqEJ8PHzxEN27V41mFYtpsSfPANIlGRuREadY/JKgc3ByYmOp6D2ucjN7acF+5HRA3SVtPPcNXoYrURmvLDyEL4aSzV5jOw7QY+WxnA0Ftdmi2cdZF0eOQfZmZkX1zABzY4iRNZWxasiYcAIcmToWpZlUmgBbcjCGIAYg+R84BhipOPgdmQAcJqsxTcDoF2QcZGd9UsQeZm3g61zhDfWPyvhqfNGRN8XtJbhwd3hiPgu4A6jacUGl4AAAgAElEQVQG6JUroLMYBDJmZ+Vk3h+OGh9aLMhYKxNgqx0FxdoAVqkVuTzJUBVSSlxFMipsR/YoLwOeSVPxcJSfAk1JPuO9/jbcm1Farw3ZULE/PCecCVKetSTbSvs2WOi9rtOQspU0QXF8+SXktqYCUA1TSdpWevPS34rvUX4s94msIbd4jKv2aiGc47mAzLIk28qoEPU77994nqYAKJ0JVqrM3U9pnkK61PIi6F89wviYmw2qVzbQNLlNjkP+HZktbutXPAqFqT7Ug7xPD2yFWAWex8fqlJQ4/l6YXwDZeRlFd+B65AwIN7dpNVkS2pC8mkEgTtUMz+VTenIhDPduUT3GSHulWNVznH209u7eCONbJ+hi0zBdhKUf+KR+ZH2KirOps7sBQCCOklMlZWlyVAZGbRacO/NG8bmvq4Vu3BzCHGcU7+RkUORkxiEUkhmmBGcPfeUrB8V96/Bdp8NH1ovvczOy4G0jMwpxcWkiAyKWz0iiHz59RjCTt24qpepVyJKwOqUqkEcIBMw7VduMWiFuIgOiPGHMuK6//Zfv09efrEYmLg7+KooBwf5aitLEKnOymekcnOW55RUUUwqyj9x6hnspL0fWGo0qpS0TANtUu7xWUsBRc9dIqhjPhyLKmTwvgZfOj/+lVYhH/e6T5QKAaDEff984fGJkVvhGr4+Ow0n9979UTX/5bCdtKoT3HN4p8oiILjQ2kDlBZn2aAFYmmlYIA8X+vvO0devWZdeBLAuAcAbjscceo+eff35Z8rvc2c8/fvgD1Y2o4/7of8QAIDU1lcokMapK8VHs+NMEQPh49KSSDfq4ZkT7i3BWZBgqC9zfdeuqwXVF6hTF0CxLzBPwRqT75PqfARB9XdwLgKxEoWE2xMfZ7HAxAFKzugyRGB8e4FEtfU2Di3X9fQZAMCofAIDwWGZDraXGtYreGz0JrytkADV2WQYAKQiuoAmkoTeZd9FrCSxHKc+SxQBAsmYLqdS/iibjRuim8wJV+7ZQj6WNBqzyBfhhAEgc6jYSu/PIMwZ6VX8GjRd00VhuF03kS+PFlU2gT7USVYJCVdEapk0IML6yHxMDvDcaoATZkuegwY5HKVDhpebyczTlgrIdH4OBxiXuc/y+EIDIBwADXnVl6oTUfQQg82V8TZQyAU8kuFin4ud4whCNgI5RhCyGHTwwlouFyBKdNh+ldF8+tYWbBFC1oIZj21AibfbmUWH/KOV3NNO6ngm6lmyi68lmOoF/J9PN1MV063/FAOSBvXsg+Qk1oMunaWV5GfngYjwy0bNkAFJZ/AC8JNLFO8EOiowFk+aJKVA0Wo5T/7Dk5C0XgORnoQYqI43euQoqUBDu0h8hAFlVuAIT1Tx65/J86tZCAJILUPD4Fodwi+7oGaF+FJXXd0CPC+afU6B9MQCJA3jwzkm+vbhH7wFACvLS6NFtbilcBhrPuBeGlYiSzyGrkAAlqudeHqEp79IBCO9zy9ZWSkG9TQA1HQl2l3hXZ7rSaGpuCIAjHhkCSCU3vSD6t1QAwkpT2+GLEmbDuFu/pH3rviqUstr7L1HbgFSeuhcAsYDutrnmYah/DZAnd5LiZyogwToGitv7yDr1LwpAEuPhMRLEdeTsigCQuFAZ9u+mi5cu00BP/DwAkpmRSjs3r0fdh5WGxzApRrxqGnQnNtZkuWk7ZJpHxnoozjE6D4BwANNuRR0SAfDggWGFEtuLL11F8G98UQDyOYCO5LQiso6+T4cf2yzG4W4AhP9uduF8aqPJZQKQX77WRD5Q+L64v+gTASDXG8fphTe76L/+x9pFAYgJ1+8ffO8yffePttF3nmundNc0ZaVOLApAOuvykVFz0KmTL9AXvvAFevHFF5dVB7IsAFJcjAdJYTGdOXshcpMu5QM/zCorVtKJk0rneSkr3c9lFqFf7du3Q5okgvP2UbR7AY8Pso+FE9NYGRC93aUuyxPjwsJcUIAwoQHVqq9vAHQtPNTfgSIKIkCHDu1FJMsOY8a3ZYp0QQG1Ls4WLyfwj+XDO4Zr9oIsx8IsiHE8jBGwpYzTUuV0F24rVj2McRltiju/b9HwpjGzwtsyepbwOhwhfOihvTBwPI2XnPElyRkQs/BW2b5jLb137ALGFnUGhgrXWDUsxjELwq9At3lZNEElkVHZhRkw/l4va/Q7Ectp3wHDMpHtL8iAGPenz9X87wwhYLWRMGdA9Gwd0VMrJn2i6UksIp2RLBNqPSJFvVyArpcBT1c0kemQn6VHh/o6XqRLxC/sZB4BGA55XbJkYbEnj3LMuXTBf54CaiZtdnH2QW5D1HiIfnGWQX3JWQ310YrsRfJcBm2fO0jHrL8iX5KM7IUUH5z3vzawHd4a0MYPJNNF1zEqmammntQGGolTGWAVfZW1Hmp3vA+1axtqPCKF7ByURzQ8qSeXkoazyd2dTROFXTRS2kIe0wBVIF6yGZYx5chwbLgEkFFGdGuFBBv8sw60X95H/LSbyq+BkgGZxTGonfSvv0zjK9rkoRrLHtRYRsYOvxff2C6oUeljRdSfDh/3iqOq0+rHIgBEghWVURG/zM/kiH2offuZjmXMoqh+RAFI9Eyz5YEJ17/Hm0blQ+spfkpO1hpTr9KwuwfMEPgkwKSGaXA1/k3UNt1IG227aSI4SjfnLlMPvFhCWL6yM0zb+0JUMxqi7f0hQpkAgIiJriWZ6b0MM51NU1Frfuype1McQXBBxpZvHy4u58afdW2e/o4P01CcjupcOe76GPn6Aede70N81k7oikcu7ggViuQSC1bY42aGyzerFnHLzJ+iTbWbUJALrw48ezgje/zcG3iOywgnF9XHOeRGuLjZ6ZDZDFEzmL4NErHZmJB3gz6OWgDUx/QOyWAc138FlJx0JMuLbJTZKi9YK7KO7PwsthvAhJMKZH+SM6m6dIO4P4fHpqm13wfJ1G6oHMlzPTIySe7EfmzbjwntLJSW9CDJY5tjGWtVvxAOoUZIybraTZVUnJ4GozsnZLbjqatHZcs1eATQMKtsKj+6+HykulAHgqwhv8NW582RG+qRCYhwd/SPYxxmKRFyvR2TqHVoK6MhRP8no7XkiOBDvQ6ceGNLTmqg0oJyIV5SkuOE03UiOVFLMDUzDtlaUJ1ACwvNJNMb8FfoH69HDYOihKEuIxuF17nwb7jeAvADNSduCa44Wrm5jooTCikDGQ/OENshNHC+63XhUu5H7RKbhIrzgWJ8pfQb6ZKZHCjCltkLzrbo98dMaIYmQQHaUfNFPP8gKYxn4PsNT6OgXxamW/FM1XLLxppAV3waMmCyjojp1/FxLlH8frb+FwBbA3DY/vfAB1OYnHZQe2sb2BTyGuMaEC0+Mzsdoiz3ZvjfnaLeHuWfMlSO+eAK+ulP38B5QdAAdVrcatYm0YYNZbj+JjH+cr8zYz6aANBJTk7GsZlRy3CeNm/cQ5nZTurqk+DpysliKi5LpexcF03iHKWkueD2PkWvvX4e9HEfrnjOEGm6nMw8xTv64ckyTAceOgQjRi+8TWT2ZjeYCNkq4zA3bUJhfZH4Pgt1z9zM6ENQeX1ZIEHLvjHcwihC53PCLahU5OwovvcrphDLGbdBWev7P7tGf/INZGnYY4Yb1+0g4yO2rQrLp1FfdwveGtwyQStMSJeZvkQYJ3f1yQDWnBLo4dJFt/Kw6W1opLyd4MuixSGjFZpRfcMzYE7Ny/78e1foiUOKhqUsG2bxc6JLvpdsmI987+U2OrKzgM43jKIgH9d2Vl8EgNQ1Iys6Ka/X+NQwvfiDID1yaDP96P+9CNVP3IddXTB1RvRriW1ZAGTLli00CY3lZlCpltNqaqpUZkGqIHzi7WNyP7/fAMRIN7pbLYce74VUr1gTRq4XWbt2FVKoKeKh09bWJSL4TNtialps6eU7FZ04S8LNOAmePx7RdWLVNSwsZF7eNRPdtpFWFmscFgNBkeJkvMgWtsVAghF8GOWNKwC+mdJ25QpeQqpyWk74kWmqrRCyu81NMo2qaQzGfSz8rIFHrPM3bywBRPRLKBYQ0eeHf5pNUYUa43aNheexxi8WUDT2QShbKaqYpGNF6VKsICX2rYU7MIli2VcxDvgcVmCDDbLCqvg8cp3DOyOavUCEG4Zd3IJYD/R10biAnEGI/Cx/Wj1scmWmKlM13gFhqrddVQujH8p3IwICUnjyo84/JtFaBYvBjxmSntuHHyUPAMarKT+Rx6GoZEy/erDnKyL7EY4LU5f7NlWMbqKzGa+QP1NNBNUwcGE7gw1xzHzo2sMDX1lBEbMPJVHq1QrytOaRF0UanvhOqoWgRG3DLBWAdcNZDQYZ/O/COgk+pmVN6ryW3VJN+a3rqa30LPUXNFDKxXJRiD6y5rZYjhmTsUCI3khOSw3ltq6mm2vepmn3KAVUwbERpNwLxIhjVMc9Z/QGmQc6DABFfa/h5RyUr/Rn91wK5U2tpBWT66kzoYGmYbZFk5gcwNfCM5VGo4l9AHyIODomaNvYo+QOu0EmCdKl0EnqMbWJwwoaPOJ01iO7L0w1IyYBRlJRZ/JEW4heyTHTKRS6n8S/GwAmTMuKxAl0dyNF6VFaltiJACYLTgZoVmyEKE86rvkISMH9MacADxe1CxAit8EN88jI9RGA94lVUW/MmMwERhXAhsRxakoiHT68DcW6w3St4TKxxUFQRWh8yGZY1CTfBIqjJ9GOex/R5eRaRO9TKJFlNW/8QuyPawQjnknILCnNCOGWzU0EXwD0xGEgA2Bj0QdeL+imwTETbVq5GYTFDGrumqBdtSU0gwCLF2pIvYMo7LaMi8JfNj1MgBEiX/Yh+G7w9TGKmsOhyXLUoCCWHc/Fz3JiZ8YzwD8ni6Vry4oRwQdAggzuEObRAZ+66fVQcyDC8J7niTc3pzLG21UJJTYEJa50dkCFaZJWZGxCn5zUM3kLAgOlABM2OlHfTVoPZBbntyT5mtjGJI7BBsBWXgJ6jDsJ4Am0RwhcdIz2ot9DMLXjfVtoaKKXthZ9k7r7Z5F1mYGZnaTVzAUTkE3Io6L0RGruD8LcTT57k9OjwiRPbAf6wZi2TXTRkE2Z4PVAck6ZMsbHGejJyqiQay7iWIpWNYsqap4CWvd7JV1p75oviTqeuqajuBskRdPhwDNRnUf+3aRqW8S5V1RBDkTG2xJoe9WX6PQtSb1aU3wY4CEOGZ8JauuvQ8G0vF4HBwfJDbU7bhyIdJpW4FR04bxLhTZnXDpEL2ro2LGryPQAxJKka9kTphH4TKVtO4qoZ3AIFLsAnTt+DlLDDjpwcDfA6hgdP/6uADc7dxyg1qZJ0JMSUA8Cbxs8969d76R2FHBzC4WGcL+rewm1JTAFEd/r96DNMgrp4G7as/shuKNPU1GafC6vAwtGA5C6c9dgUrhJHuu2feKnF8AyIUmeryBeXBYFcoOg9M4pSV4TslfcbHj/WpQanHD7w3XzO99+k/7sW5twbcvx8bPXCuZc3LRK5hwAQeMNCUBYDbO4Qhaec5bKBjNF8f2M3Id/Fj9Bo+dmwf06rdzLnfHI9qm6pRDGcU6Bkedfa4UXzhz9T79egWJ5+WCamcY2FI1tDC727zfPQrUsQDsrPfRPx3yQ452h1mE552/s6YD/jTzPnqxs+tv/0kpf/PxmZJtuwJARWSkAxTNnlp5oWBYAOXLkiJAUHYeBzXLavr076eq1G8v2DVnOPpa1bAwAcj/cz/81AhAex02b1qFWZ1C8gNhxvaysUDxIWNL3zBmEWO9onwEQ+bBQskT4bAQgWVmZgsZ24cLVeQCEx7amZgUdf095VGC9zwDIxwNA+HxVx1WTz+SlVise9vyuXSYAKfJWUfXkZrB/Z+hU0isAJQHKnyqHnKxHGNkFEPHkiJkF4CWILM7N5DNkA6jhFnEVXwSAJN0upvTb5RQ3DfUqGJXthrrRtkt+aOs7qLEoh351ZIBObYfTBXtGRTGdABHG8iu7z00l9Tuxf8gpVpyDOZjM7rpacinxZgl1HZLF5PcCIMY+G2//jwOAJE9lUdJ0Flkn5CQzMYDoMMZtwj5CrZ7rwlek6vw+6sq6JYAHu7pnDCGKPFQkamKSIUdqh/79WToqMh8aPMQCIEIASWcW8XZ04VW3fSBEj/QGaQd+cjuJWpJToGu9mgOPkziV3fmUAJB4J2Rz8zKRVV0lpFcvXjt/VwCSkpJEuSm4huGDUlZUTUNjLdTYJmsgPwwA8c24MEFdS0dP9cKV2kGVJTCGA+1maHwWQUwECcKSzsWu0DNeOaHbutVGpfkVAmT6sA5nqCy2QUzkZ4Tvw/DkKByZEygfE3c73OzfuiTFJGYgd7ocAMLGgttWQaUpNEL1fd2QxL0Kvn4cbS18TLi9T+KeE+pICD4NjM1BEQgcedQRbS0bhEeCh/Iy85ENsNO19ptU39kAAOVApBjXFdzDudkglqBr/Qocv0VlhQn0zunheQBkV20hVRak0XPvDUGeVk4qjQDkq3s4uh6ii4NXaNop60uCHwEA8QP8WpT55HIBCPdh/5qvwSPjl8JfZFPZExgjyDbjWTfhRXAE91nvxFXqRIG8EYDgCQZzRxd1DV0Rx+Fy5FCibS0YFefmAZBZVdC99yA8k4pLUGjfT9cvXKOHD+1DFmSS3n7rBIrzZdampmongEcqpWck0NHXbiFYOguq4TjMCSWwXyoAefSRL4L1MQIAImvA7jcA+f6zV3D9OumhrUVifx83AOkf9NH/8+xt+rM/WLcoABn2x9Ozb7XQHzxeSD99HxkoKHfGI/AVD3WyWADk849toIabA8h+vA+n+V3wi9OKguIQ79qWDEAYfT3wwAP05lvH7rXNeX8Xxn6PHvzU139s2VIrCoXZwO+jap8UAFnOfhdmTvh87du3HcXnSuUGg8EGhxs2rMGkWk4OW1s7oS4BrWrlyjl/vO4EI5qitVi/ZB+0ktYCGcYPcDKM1KXo6lEZzXkR/nnKPMYi2fn9uFtNht4HbzdS+KW2y+ux3OCRIw8JI0ddbG9BJmTjpmrI1vVTT7c25uSCXdkHAUQUULZwvYOBmqUzCosNjdHpPUK3UsWEi62zMAOyMFtmdD6PRb8ybndeZg7R2WjfeQKnwrnsd6GDwMqZPI7NpZj0iyYyISobwMkZlpoVTbmGCz8EHSFHAElHxi3uqEeHiSlYijZicqvziR/R+gsTbfXuoVZbIxSe2qP0J9CixDngQu8kBRj4K5UN4VoPzpI4A6A0jW1EoWUi9SQ0k9sPFRfTLI0n98ITYyfkYoeo19NMacFs8saPUltBXYRWZdPULt6Ppn6BZpV7tZzSm9PIPWGhB5oaaG9Dt8hsvLcHGY5aFFeiPnLt8S+QZzSHBnIa6OZ6KD4h0GfMPiQO5dJYqoyabv/VN8iEIm8TMjHvP/r36tpCtHEwiTLf3ErtX46aR8XKYBiYlJFTPK+A3MAhirW+kqKPrqvBkjHrYagj4XMaP+Om7OYauCinQLEqnrzmCbADgxTnd9CkfZSac86J7QXGZCTOPuukqgv76MqOV/GMQm5hSkY+TYg6bho4QBZo9s7BEK3TdZs6AOaC7AAvTnCkW6SUV9UX8loLMU1IN74dUSyeB0nch7uDIkOyYzBIHU4TvZptoZeRJamHeozcLHPm1C6Q3dBZwkgxutiWsQtqf4KCJb8PzbArutq/KoSHRAMKXXWfEDkGuJT7w/mFcz23NEiy7ty2FhSTOEqCCtipc+8iaovorKKHhDHp1uaBHncaleZsRXFrPU3NdtFeUGrePv1jRPejgZQZlclmHv/CJ/ssR95VNoV9p+LAH+fmQ5GxOWin1SU19Bacqcf6wQVEMwM0RBooPKLv8O2Is8kJ9uzkHkopBGABlTEjU9NIZ2n/FklB6R2ZAr3HJUDB+9dB/plVNBYuYjfJsTdZZR1dGEEAhInF5zj4vYAtI5rd5KfP74EpIVzZGzouozbIRi2jR2ll7mZkJGpFJH0AUrgXG49CqGIbPVSVLbIdVtBc/LiYrzaeQ4YpF1HyXHqz7sd4mMjotcWmZXXx7JrG9aUGy4mH16aqw3S9OUSdI9EaP7xVxXpjXhcCFVFD59rNtTDLDFJlyiw1B+ppMAyhGGX4HOz0CzNF3eLj5fHNos5H9AEF8dqXhTMh7PPDbVSNNX8e7kigpBSV7UYWipsL0XIdPDND4UtL5xtFVwLKVGhjKUAHMmbjvgFI+05RijMf5qVTyFIgKID3VZ+3ji5efZ/yVbG03pYLtRkTAUh8c14iVEF9bWl09XKXeB+GQ/K6CLA8MR+Hp5G2b95MmalpUFZyoVC9l65f7UQGbQIgVl6bWXArf+ih9aip8NMvn5UqWtPwEuI6Hm4m9Cmo3pkBE8weVTbApK5nq2kELI9x2rplDxUV5FOi/ayQkt6M2tf0JClE0HgTsrdFUrZ27b6D4qd3HGalafK+CwBUca2KbHOgOUpAHMmA4F1mAQ1UfolrFb4qF6700HvHW+ibX1klvjZjXHUtj8UtrwnOgASRgeDW0dpFOXmysNyRBE8QlQHpb2+X32H/Trs8n0PwaHOslPeKjTMroHdx4+Dx+Ii8x+IgTvDdH92mQ7vzqLIoAdmwOTp7eZimEBhg2uGmoiCVF6TQt757kf7mG2vF9n9wdAD+NwFKdl2mLtyDE155r9khe84+LDn2vfAuCUCe+B8xzzlCR48eRfBjPl1RrBCjLRmAcP1HEgbgZoOMXCy1sdpSIU7wcutGlrr9ZS13F/fzgwf30uuvv/uRmSQuBwQs5RgWoxIZaxj0dmJNwCX9JQbRW62k/8ZSvVyzc+lS1L2bFzly5KCQkeVJdGZmGrHzOl/gDNiam9vvIVt8Jygx4+EYqz936+NSxomXMRojxrzoDbUoscaP1wkrHk6s83i3cxtre0VFRTByLKGTJy9EMiNZqLcpW1FAp9+XUSHZeJzkWAlVLjzoI5917QMidbrFot3x33T/YvmSCCClHsJiWeg6LdyePP47rxUjHWsx6lVkW2ryJHnqqlaD951s2K4CHhHaEQwiuICQGxjnUYAhuihnEJpeFQxwUYMunsCoyXeCACra54MPwQSPBDGGCn+wkpUutmZKVcJsIq0d2E6X007RTKbyX1HLWrGszkhJ0KFnh9wPcJvHSylzopgGnJ2UP1FJLpjgnS97iaatU1TWuYlaMy5RKHuCVl9/mMz+OLpY8yLZQAEzNgYflc02yju9AvSNKtoKyuOK4FW6uMNHdQAcjSvngwsNCBL782n1mcfp+JH/LjZnmbNTQcMmSh2E9v6khy4c+h+U0VaFf9Cun0mg4ewWurX5dbmseieW/NWXqfkPnxHfLQYqohdHtNfLASALj3XewfN+DdkbV08O5XfXYPIKPwhkavrSmmgW8rvTdpVxx7kNTSoOvKF2JOt2FegHNuqsvEyhCZTqzrloy/Ah8pqmMAWYoeRAJjWFr0NtBrHYyVzqSGmg3uRmvOgF521el4JTfP9FaZchn/wsAK4+/QIEyPW2DWDSMhiiXweXn9szhRb6Kf51gl4UaZF6DxVc4JoOI9NMq2AJI0L1B/F5vpIgapujJ2oG3gaKHhOAJ4VVTTZSbUm0Y2uNqDdLhXnemUsnYfyWjAiypHhyrUUACjrJbsiyZ6+hLjhw+1BbYANdZ/v6I+CY36JrjerZD1DBJnLceJ5lVpkhv5rY+8NRJZ1APIzhlO+AKVRKlfnVlJWYTi9Cxn2wR6o8sY+HbKC7KMqPbbwQE7li8W14DoEY13yZfofTSp9/sAwZBxP94h1MEaF6xm0GdBY/qEyi2UC7QVZMfkYxlGpmkzRdcyACr5vH1ksPbELNDC7i09feo5qC9TTovU6bViH7gaAQe1vwe+103S9QkxIHLv0MVZVtgTJSLqhT0/TWeYAO3fBMtqA4mpsPEzSNF9UcWXwP3E+5WRW0omwPJnE91DbcBsngFZSRUE59IxY6e6sdNSDymFjZaf+mEkq34RxhvUFcC/XeH4HCJ6kyc+1m1LzIbElcHMCH8mMw8bNQtQT4enAL4z0xo5ws2eV+OijBxlC7B5Sj+eqScfGYoOsiSnVN6e3pd4lfBR8nJ1FjVP4IJTqy6VT9z6BA9jg1dZ8hT6qd0uzVNDrVTZduqvowbKRyZbnYlGkG/TKP4ak+QDO+FHJb1tO//OIqnvMKiWOZeGVgOgNDUlaSyIBx3jjoYkHUkYhtYFlYGorPdpiZWixQQsN1zhRE3YIK2Zuh6sbPRG5+GAiHFBUqFHF9xXVtkrSrhx9aC8CUDb8cH61bMUkbayvF9wmg6F46J93Zv/zUt8RPbxDZuAR5Hcenl+H8y/c1++tMK38hk+qDDe9Zu7rmwwBGXJ7k8/np9//oVfqLP9wiXNEDKGlwKKMbG4Agt6DVTbOQ/uU2AdpZc4sEG7OgUm0Am4jbNNOm0BgguDSFCzVdQaXaNgs6H4MQbhxUnlPfB3HvvohC9NutEwBHZoBqUE1hqGlH5sg3g7MBeuXucjsdv9pHW1Ym0eoiD+iUI/STsyFk+lA3OIWMqnUvzoOXJmYvU0oWstJThRTCOf3rv/5LiBetE7VAS60DWTIA+aD+H1z/4QOiW27diBi5j7otAkA4wl8GTumJE7Ko6aNo/1oByGZEYFgNiwvRjW3LlvUiOnRO3ZD8N9YTZ8DC4zc2hjT18BjW7YkB4v7/DUC44LCiohT0xSsRALJz53q6cb1lgeDBZwDk4wYgDH4SZ1Lh8L2JLq14W8i66nr7uwGQeJiUret6kFqSrtGQq0tMeqsmNtNYPIob4arshRme059I1zb8itZf+gJqM96jScdQBIDsQYJx+0kbeUfK6QRoJznwCRmuaaQze+ULVgfO+LNxwq/BQ3o7inCv7qKzh78vlq86+ShlDpQj04IIN+zfA5i0OydBici/SR01p2nOERXW0NvI/fEhGtpXRzP5A584AKm49iDFTbqoN+sm9ShT5/QAACAASURBVGbCsZ4TXMYsiRiI2ABk1TsPU1PtSZr2jFNRRy0V+iphRNhJg+DO+2zjMDocJ9+UnHTF+52UNVJKOWOlqB1pFFmRSEYEf18uANFAhAUIVkEC9ssdKMrsCdE4Qu7PFFjpFUirdqnJj677CN9HAOLBxG3LplWYZMLYcXaS6m9fgeyqYx4AyUouRbF5GrX1gk6rirYTUEC9Zc3DdLH+TfDvVUT+QwCQdSW1lO5OpnevNcKgTAGFDwhAElyoE8H9NjFV/KEBiMPUDQASD3fnVihh9SD6D4piVin1z1xDhDeHijPWgS8/RZfr344AkBTIslav2E7v1P0ExoIy2yDaEgEIL+pK20kbKlfSNIMNFF4PDMMBHPLaP323JwJAUjJt9NVdBTSFubEHc8c2PAoap3/8qQMgO6ufQqH9KF1pepMe2vh7dOr6M5SVm0aJ5jKYNKYCpP0wMkQagMz54uCfkgEIcRPSugmUnrCDnv/55bsCEDnGo6BUyvnDQgAShL+LeFZ+SADywN4qqiyHqhdqpu43AOH+/ulfvEv7N+fAWyftEwEg9U1j9MKr3fRbj8PlPjsBqnfIwUxKwPPTt1uoaSBIuZDaDYJS/mvbsgUAefHqOI36ksUzOSyCElby+bvIkYGgAQITocEa+ru/+y4C00XL8gNZMgBh/4+LF699oPoPoSy1zLqR6F3+EX5aBIDcD/nd+wlAjFH2WJHqWPtezIPDuD4j5Yce2kOvvvr2EgZ9PqjIyoKxEIAI/xsaGhWZEe2aPn9jd4IRxA+WsL+lL3KvsZ9PIZLRDOlFovjcBrddvdfFisKNvYp9LiygtO0QksY3b7bgpg5RTi7cpHMz6fw5GWmc74Eix0dnP/gzb9esIi1zcyhsW+Cxwn9frH93zSihSE5nQBajpcU6ftEnRZUy7jtyXSIUGL1GDeMq3M3lGHMRdyT4DIqZ2CYALheGi88o7NSfmfoE+rhsmnYFzXiRBeFt8d/U9xYUgGo6lglF4fpUmjUFC8tZNP0Jn63KTTd9qICyB8roeukJMqVEJYrMThVdRB+08zjEqyl/qJJ6EptpuPi2LB4X/TfRhvoj1Fp1GrQnqG01baSbq96mytt7aTT3ddp5ak6oVO0F+Pjug9VUl1GC4BHukz0oxvT4RGYiVnZhIcWK91VyeTdldFXQ+SPfJ8dYGq176ys0mNNE6d1Q5cG5CYCewcXi9fufnxfkN24/7bUtAB/9NFkNd/gF+zaOtbwG9ZUwP2ewaObkHtQsXdDMGZDE4RyqunGAzm/9KfkjKkjR/SW2I0oOF+SkSUS0oaffnneJLLNxVNW0D5F+SHR2eshUBFWjuUSaRd1Nh7ueupMALHTiRPQl2iEu4LYDiBQOraIk+Iv0JbVSi11H3qOF7sGpqLoabyGk6E8GNiRBLEo2plUZAsuHeoL0MP49gn8nUy0CiLyCnxOgQDAQiSi8ccZDbTA0s5CCpZ5HquiTFayiSluoK/Ip3wCACCsXuaIF4P2wrqIcak8ZQnaVjQnTUDPR3ddGzW03KTsjHxHMePg5nBFqSHyflhWupsK8KuEJcunaOzDCU/QnFKlr/x2+Bi0BVXyrPIeEip7K9Pj9oKAgws2NlZR2VP4GVKcS6FbXCF2E+g+3nm6VAWE+VI+M1FsToxX6gVAnOZPaxPchNemEdhWyO+qZEFiPSLMckzkrAmRh6Y8gzi1queSK8iTEobg+PCeX9U9byW2XATUXQOmmmmwcu5ku335DfFdduAX0kybUELThb5+jtJQCOnvpBfJOj4LmJQFHQW4VjYOmJvYdkPsYGozKZKV4MmgKNSrczFATDAvFAJ6mRa87J4RcHFCSMkF5q/3WfrirWwACIYzQKguO8wuT6NE1oDIhC2HDDXkWTu4z9peQEYyOkWdSUmws5igQMiETJfbLAM+kH5TCKkj2ASasE8rnZqRvQjAZuLlAZxPr4b2v6Tr8u08VOPM7UX+vKVj89+pc0BqRYQkirZyYkA4vkZexE2SKsh/C93b4hXRTS+850OUyiGuSxDZByUm2wtsjpYuuocC6qhSKdFODEGZppZ5OeaP6IDwg+gPPELNJZrQCIQAQlb62qncgfz8HTxC4xohlbBZZeM804hAi89xMZow/gkLcmNYbRC2Y/IM6HwgK2ECX5VZdgazh9vUCgGytcNK61TIjZ0YmprutVXwuK5GUqarVSEs71b0WwjM7A+ofaJwBsQ0psQB1DfI728Sy4GghZDtw4YjPL/zLDYDbGfriI2V4psySQzEdbMj8im3B+dyKceTWB3WxlpY28dmCq8mpzlnpalmYHsTLJ8Epl+X7MaBUy4KpkDdWUSy+x4NCvVSeB27/7QcN9IWHCgCsQdXD3/yqSH2kq5veuDJH/aOzNDo8TP/LkUIywXzyXy6cBviGYtxwvsj0Tc2dxz2F94f7HbG95tOoA2loF6p2W7YkLtkPZEkAhC/CJ554Ytl1HDyh3bJ5A508tfSqeHE096t9TPK73P17TYKXe4hGCtbdAMjCWoW7TUAX0rJKUWyemOgB/UopA+lOLjJudx4DlFlwzjUQcbmcNDo6LrIisetF9BZANzBIx96v8bsXveteY2U83sVUpRaOSTzSqrt2baP33pP3AL8kdu2qxYP3NsZGPng1zYcVsiLXDcZcSxnzdxqAcHG7BpM8+ZJjpakNcu9Lv/YMMr2Idizn+CMpe0XRmDc2mK3449RL04tHTKpOoWN/mgbOcwY1sYhM8wBEdM0G9FMjvCkBPjTLAPxoOWb4n0upaCECY3FHi7vNCWoZLizXwEOtL2R11TvIlmqQwAU/t7R/NaVO5VAgH+65vE3wobkQ9Fb6WZqDSkpWbzml+HLIOmejwdxmGshoEhQiK2shqlZ7FtmOincpv28VzP+CtP7qENXe6KB0+A4c20P0WnUxDY/UQK1klAZ211Eo2cCVNUT9F4KOSC2G2lVydwmVnz6MCTeARtIgTWZ20WheC1W99RQNFd2gztWnKajOQem5B6lt61uRPmrQkHiyWozj+A4JhO9g3RlAhKaX3LGcWmYhQNGUt4XLx2KBrri0X1DEhjPly55b8bWdApj4EkAPwovP6x4S1CzXWAYkPafJZ57EGMOpe3iOhtM6KN9cSu0p9XSr4ITKYog9q+PCCxhmherumJdZsYw4qGygllyQS21Pu0H9ie1YP0rB0v0J8XeaHYX7UbFbIv1V8025P/6fNjDEOgc7ODMSoJS5MLVCre3vC2x0HQpPetnwrKp/4xqPWc0ZB4hXnwE75LKYy+meBed4Eil/C/lA11RU9LBXLutwxlMKJiCPHnoItIoZgA4rnjdjuJ79iGi2UnH+KurpbwX4WAMe/QSi0iN09cZ75HC7hcEgt2n+CfoKtzhQoYJTEoDo50s8zo3fr5R0/DDBU4GEAOS0D6JY+Z0bLbQ6P5v6xv10s0tSgLjNDZlodEDWTrhTugFCmmhFbjHlpGQJNamRyREoUuWKoNAUnnE9w0rqF0wb32iRWM+HG89slpNbVlEKk6JPqn0ETYr2hd+tmKwnu5BVU21TmZyY3m6RdY5ORwL2v5UaOt+A43ctxmQDMhQtdPHmy/OkeDMz5TYnpmQ2MYDzo40Y7eaogtXM1BhAk3zgBFGMz80EOejZDAnQEjzpoCxBshcqZomzG+mNugbsR04QXZhLx+G589t719CrGD9PLrLmkIPlNu3txTWkqGb43aJkfU1KZs1qhhqaAoSzALYBFaCJBwDRrX+gi5IcUiZP950pWMb32ZRPTeL5vbNAh56pWG5HOq0ufJhm57wYWxvdGpTUzlRXMYAdxgF0SKb4iSL62z8Xf3PjuqLZbIgdjKP2AlQfUBvTk8sxMXbQ2QuoExofpaFuWevAimoUgtW5aiFFaQKRCCpf8toMAJQB84pmtShFKTGHkOfGBLNSm1JMY+Zg0KqouJEIFgshSOpWRamHNq0vp0HIMR/eHU+1VVJyN97iBT1K3o85OaoOw4N+AWxx4wCYySnBHNfOgMMlPs9C/EH0AUDbrGpEzEzVU9vqbBqmv3/6Mv3JNzeipgR1Leo8JfLJ54bielHYhzbVNUT9/bJGNAAT4zklt+32yGPOLS4QIIQbe9xYFR1rFipp9nj1sp2dAy6Xx6/nDP/8YgsCDgH6D18pJ/NsANeWfA/5AGAGMA7PnAHZbayffh+CAHM4z8Oqnui5kyBfTTeTL9hEGZ5HaBZ1N8OzV6njMsAUgN6ZMy301JOV9Nxzzy3JD2RJACQjIwNqPTWwXJdOpkttXP9RVgpq06fY/4MnzFz/8fLL0Rf0Uo/vbsstfRK4tL19HABkL4rPGxpu30G/MsoZ3r2387MbLOnLYKSgICdSL9LU1BZx+45u698uACkpKYGCRLyok+GWl4vUe24GbtSrhoe+ygp8BkA+UQCye+xxMnXDpTbOSi0rztFgVguV9WwmByZXU4mD8NFIpL6UWzTo6YScbxTkGAHIptNr6fAbAdpypRGvuhBdqCmlZ5/qoKZsCJKeWSOi36PrIRubJyOyRqqVkXZ0LwDC62bfXA+n7zIazW6nnnUS4DLvmSf5ruFMymiqBhD0kS3opJadr0ZuNw0C4rpSyXW1lIYPnRPraWnd6ILRO/R+ApDKukPUXQhPklRZxBnv81DVuYepuew0XNf75vWLAV/KYAFldVZSR8Z1KnpzJzXsf4N8Ljm54zGUNCr1C3/FEcBFAIguPmen9TzQ4bg1J9wgL6hbxvZhAEhYKWR5/CH6EoDIN5sD1IFJ4TN5VvyDN859AiBx4H1v3byRCvJyaAxc8qmZMRRQp5HHBbEEgBIbCqut4J+fqXuNRodkdP/DAJAECNXMYLKyZ/2ToH9BthgRUTuQcy0UAK/ABXvMO4e6jdAdACQps5d2r95KF5uuwTfEjaJaJ5SybOifmQqyMmgUhbInryNLh/ni+KCcCH5QAJLkckAeOJ3q4WcwNSkBbyDspZriB7GfdkT/+2FmGU/rqx+jd878430FILzvJN8ejMswnbohr309B/2N3dLPoWXuHNS/hsTnTwsAyU2ppiJQ1Y5d+SHqNGRGhpsOmLW1tNKBTd+k1u7LNDghC8QZgEzilkp3V5DFASlYgGFuTstqyD8nQXp5FGpW8jg/bgCSlWqiz31uO42iwHpXTei+AxAz6kC+9p/fpL/6j1tx7/s+EQDS3DFBLx7tpP/t69V3AJBp+OC9esVPF2720VNbUqgAyo0agLzwPgD4dD2ohK2oYVmFOhkE1Gav0RvPWahmdSodfRvCKXtS6Nq1axAqureg05IASHW1vBmamiE8v4xWAbMZbg0wSPlUtBiRfJ4gFxbmYUJ48SPt4kcJQBbSa5aTAYl1ULEi3QwW9u3fAfrVEoHYMrIi3AddL5ICjXqOqnBWxFgvoou+Y/V3KWM5n1Z1ZwRzOSfXmFG4W7/uNraaJnXgwC5Qr1pxM0q36V2719O1q7ehlc6O8/MzF5wBsSCiJB7CBloV0yD0w11re/MyOprBcpm6Mf3hXuOlTct4OaNiljlGeDrWtuYXtyMKBKoGNxvkKHWbscqIijgvdkWVEgou8txI2q7+rEPtyIWoyKEoTlaKV2zFElafzVoNC1kO9vngxtkPNqXjZuasiNqcyR1V0rLCgEw0bNemMjJMz7KyGhdaae8G1HHAKwJR1YTmDOpdWU/9hbdpZ9MXQfeYoRFPNzXlyAAMgw9Nu3LA7C1tcJb2Hid6FHN8N4Jfx3YT/eowWCZwfy6s30TDgT7y1JfQIDIeUzXRKL8cn8iQ4dxHP/PXOusx77So5RmgOEbTKLWlkhL78unmAy+QBz+Lruyh3vLzUNPaAgpGiLpqT9BwaUNMGpZtEvUQP3iYBn/3Tar61Zfp0lP/EO3Agr7di2q1GEXLeIyxjoP/nt20jpJ7C2kg9xZ8TRJF5qOn8CoNZEtqim58TaCeVjaMg7sNghnXK6jl4Nvk1wCDx0dfI+pCYL81/UTgbGNg3Ph80CkcOfhp3UVUOrCW+hLbREZlVkWmxS59+n6NnjRdpM4d0ipXhlM6j10a1g7K2NahXgYifspHxoJByN8X2WgMxn5sPsctJPxAZD9R9yob3weQp5Wfce/O6gsdFE1k8LjZ4ZFwaMM2IQrSN95PSXAdTwfg8Lg95MNAJCUkU98AgiFY/Eodxk0VQDvcMlJvxaRfqyfNcfGuNuqMQ3ZbFSibVEGroEai+JxbVcmDADfyfc/trWtPi3qJcGA/PbKhkEbglp3izIOc7RC1dI8Kelh5YQEUdcZB1YE4QFIWvXTpbxHlVVK2SokrNLuZVqLQtSirgEamfHT0nLwA4DsOWwUZJbYgA+KIk1HnGXU8dqilzXqSQROBMSB8lhyOHlqTV4bi72S61fwG6Fa9gkYkhhLH6HFmUWHmBrrR9rowl7PCOC4Mio5dRZR9PqiAqTTTIJ7lYr+g/CTAbFA3kzJMtCEL4FdRe/a54JYQl0SOiuh1F0Jat8SDmglTMV3pGqRBFB174buVhHqXUe805SY6aGNZESLwNroBp26OcgfmUJCtMmsubFfQjNBmFXtA7AfnmdsQzFG0qSC/OxyKNjQygWeRVdZOGN8lAVWEzh4bmmLGzBf9/Ney8kzFcsBxfF3JI3Ts+g8jjCYOsjH/n9uluosAob9JF2+9ClAnlb/yc/OEiJEFNKvZcCOuDZmxGu51QoZ4iHZsOkgXrh4H8EQB803QglRkwESrkOFSylbmEQpZZIaDgzukMhgm1NRwCzGvE5lR3cx2mZ2Lmy4GBUtep0zlFOtzJkHRnKxhO/xMpujzv7aJBjp99MUDMhOxthpCH9Uy66WvfX7X2qHMxc0/40cXlNIU6zWo7EQQNEixL1yLZkXBsmA5LkTnxsXff/P9c7RjXRZVZziQ2ZXXhS5GNyFIqTMgAVCaelqkgMQ05HD5vuaWhHkrt9Q0SBwr9b04mIqywAS3EDKWcYpqh3QRnM8lXVCfR85W/p/fvUa/88QKKoRYhX7u9PegnhFzu7oWH730fj/tqHDRtiIL9fvkuP68DoacwTYooPUgyRsmj20dzsQs9Q0j4DZZSc8+e5mqq+W7//r1+UJG4ssFbUkAZP/+/QARDaAOLM8hfOeOLVDNuv2p9v9Yv341CqgnEKFuizU+H/i7e00Cl7PhjwOAlJaCfgX5uTvoV4t1dJkAxLiZhfUiXV09kKOVEaCYF6mRdL3IMp9GAMKF+3zDX70q0//Z2Vz7kUHnzl4X338GQD5ZAMKKSBVeGJAhQzCe0EcXs6R6iwtGaitO7KWWje+TNQMvfuucKCrXMrwMQBIQzXvwhJW+9lMYYUF//t1dRC8egus4JHN1iU7hqZ1kb8ig8ZWtNLL1GihR/vkZD+xruQCk6OIeShzIFf0MwIVwJKeRfMmgYGX0ohYklWpe+xJdfezHlN5YTWO5raBnjUoqlmFWrPfJ7Ircv3oC0qcJNJXZjyxJVJKXtx8LdNi9HppxGnygFqFgGW9TvZ3FAAhuBfLA4T1poAAUkhnqKZHKcEaFLP27EYAUvAWpYzjCj5a0fmQAhOlXFviIFA5XUbI3E9mQ6zSEyavY/0cIQPT45I6H6I9v++mR/gC9nA4gUhBP192g/n1AAJKFDMeGsgpq7+2m0uxcCBLgemZwATDqR+3CHGoazl+VtQ9zYzxJlZP4DwNASvK2U37WGrrSfJwGx2FUhom7pnExAElOvEprCvfAgC4Z6kV2kQHnCeutjg4AIB9qLuKpsfsajQaaYgIQK0zl0pPTqLq4Gi7ZVkpyW+nS7X5qB/BP8dgRaY+LCUCyAXA256dTI9wEi+E6fq2nmXrg++EMyuexEYBwzd2K3F0ASG3wHZEBU76P7xcAKUvdBJWqGWpqTaUxmAumu+IpD8eSDuBx8jYyMdNeZIsgx5ubTWV5Dro5fPlTA0DYSX5r+VN0vf1tnA9JDzICEHdojfBteeu8FMjgpgGIeToHIMqHGgLJCGAAsnb1ZhF4Gx0bwLV57BMBIGH/GG3bvpKy0lPpwHpZU3E/Acirb0ASvG+KvrqbJas/GQDynR/fEkXoX9yXcwcA4eP/L892Uwqex7+9M3lRAOKyIaPFFEjQw0IIoPzsZ8zsqIfoTgW9/fa9a4mXBEC+8IUv0IsvvghQFo1wRq6su3z4/OOH6aVfvf6RSdsuZZ+LLrPIhJmLrs+cqVugRvTB9/RRAg/dC2NdB0+0F5OO5eUX1oAs9Uj27NlGDbck/UrsQ3keGCkiHB3hxoXQ89qSwQivFQ3z6nqRtLQkcCwzReE6K3Bxvchi9QgL61Z0P4yR/FjHvJTzcjcTQNkfg2aoYSex+sq1H7t3b6O6OshcQgWO27p1iNY2d6NQa1wWlquImv7Jx2CFsZM+jxFPEXBijfswmhzysqzhricSol5E8Xa1suLC8QgqV3Dj98btc8QsVjZk4Vjz7+xsDmaq+JNZh+xB9xURJrQgJCV1Y6quQUUYYSW5DHosf3IwSQd1kcmImPWhmNyqCvX8SoaTnY1tHvng5rqRR5I/R43Bm9QUaIgaCnJ9hsp86G1x9oPrEPe1fQmJGTfF478Ozw26lvMehZNkxIyDvq7BdCo9s4OaD7xNMyljcFqXHTuIBOEB1N1thDrju8h0nNngprceUVE51Xcz5FOz39pCrq5cGt19hYZWSWnQWMpWYsgM4GCxZfQi6c1V5BhJI+doOrWirmMWTnmapp0MOpYT1Kuudaeo/HUYbA1lUX/5ZerZDP39GACE+5T5o4Nky4I45o5z5HfPN5hdmNXgjEvpyYN0e++LNOucH4y6W4bE+LfIpbdIf4zLGutIxHkx3H48xhX/9ATd+HfPIboZvcZ4Gb2NKO0qOsYBcM8j20EfgpM6Kh2NTusakERvOpX3baQp+xjVu89jP1GxjBDXNvFm1c7C4Okb76GQolUtLE4XK3EmRBfDYgFe1gMVrS93++mbLX46lmKlZ3McdEIVl2p9V1EErzIk7JiuhzAMapdO8azIzaUNhVVwOx5lkSaaRUYvNzWbOoduUk4y3Mgx2a2vk4WjoivKqIV9vrgFkc30q4E3I/XoVZK7NpYRVSk6DS6coJalZeVQZekh6hu8STc6pIGhCc8rQO3IPlSiknLhtj45PQbu/CStLd1JZ28qWqDKFkyjnklnFrWssAnu6aFAkdjWLP7jtnnlFtB24BEBfv0U+O029MuG52YXVBjb+1toe/UaCbY4c4x+tI730kDLOdCrALjgpq4b+1ZwQ+kuJsUoVE9Ipey0YmoekLUhARTduz2ytqO7W1H88Jmz+Nz8M2HKzy8Wn4f7u5AxiUrKelU9gNUs6y0yUvLgZeNBbYQH0tJDVAPn9Z6JHvHc9oeQoUKGiT1sklG744WcqguZ7BOtHRAPgGzwukIeVeqASeRs6LbYXgKktkOqFkHXcrCZ5Jx6bweUcAEvK7w2VEbJhFqIaci5im0EZPSe3zNzykRXXwf8vSPBGZm76Sy7lh1eX/AkZGdH6WKrNJ2bQ9T/wf0PiM8B+BDZoZfO9QFhZz8yaj54flyBfH8mPDJQYzSViutKBhmsmFOuyH8IReWQdIanCtfdnDsxBbqZvNkt5kpR2C72AZEC7QOis/jiD8oDBpXe3Gv5lXUSdZPKHwWBhLB6RkRqQTjxrep2rBANsPl7IIOcQrv2rqPalePIeASodg2YP+r+WLtK0jMtovZIZSnxwtIZkIAX9TDat0qZITJ7gg1o5XHinge1lxuv3dU3TX/zPy7Sd34fNKxR+fwyq+txzjdLJphUiuPAc0FL8jbfuI05uDxnBcVF4ienze3pUniAMyBhtT/BblCfUQofyXwEVDH6P/ysgfpRP1ecl0BfO4xCc3Vb9A/Ah0dlS37+/ixU8drp//7damodkEDzF5emIUWMgBzh/OHZYLJlYOspKIQfp7NvpiC4EEB966/oscceo+efhwDKPdo9AQinzXbv3kNvvHGMR4OP+F7bFH9P9Hho/fo19M678mb+xFuMSTLTjvbv3/mB6j/0y2bhxHYpE93ljsVSAIixRmS52+dxWLtuFZ0+LSkmRgAi9y3P+datG4TE2tElINul141I9QbuQxb4vrpepK2tU6ho6ZSjPqaF2SD9vdGFPNY5WMp5iUihGwrvjOvNBxqq6HkBbUmDCVa5KizMBwC5ISY8GRkpVFScS2dR+8FNp8dl/9UDTbGE+Bt+qczhRudmBF18nAsBKP+u1UruVDubX5ezEHwYiw+N6+rv9bhahY+MngEaP7PKiAKkSfIpxuZLAcOk0Kwm70yNYUM8cUz8sFZF6ChSkKMAkGE0DBR0Kr4esVttHhgx7WN1KvXQZLnclcHVtMqyjjotTdRku0ETkG80J+J5hf2kz+RCbtOJCZmV0hCBS/Hl42sAQLysue7getUbSCfjGNTh6YL2xJvF5O7Nosn1F+jRo376ynNSvOdXj0iaFbuQG9WjmBblbMqllBNraGplByVBknKk6BZNpsGnQLV5NR98bDgGo9mfvpzuUMRS6/N7jFt6PUyioH7VvvWo2EZku2pMVr3wGzSbNE4tO14TGZBI1mMB4PG8UQvVFS95N926owg9Fq2Ka0VCWmCA+x85sqjXysJMx1LoWeI8Y2OLFa8bdiM+JtyEG/VgCg1snZ8tEX57kZm5XIsBpaZK8T60MlpQeHwo4KHWCQJYGAGKaQLmkGMrKH0yn1pTr9Gwq0dsS+9CAxFj/yCOE2khOE/rFlHJwi413AnBxVv/JmpFADC+1DlLf9wwA5NDC/1xhZuuKJoHLxdW3gb8WVOzxKREOUSXwqV7TepK8oIONGjvF0pX5fFlmAwiCILrfXp6GJN0+QzyD00LyhU3uzIRnMUzx6Jc+zB9ivR9hiGFei7OqUnZzqqnEPlOhKJPP11tep7tEMXyXqbEKEpkEIOpfUP0xjjazfceXJ4gQwAAIABJREFUN6a2BBTdhrNbbDoqm3omog/BsC4o92HCIyeVczPIULnNVJRZBOO0lfTetTfgvA5TUGcSNXY1AQxdIT/r2aI54QWk+xACHUVPtmARK/5uQ3/8SrmosnAjdQ020TBASxh9S4CEMbcgJuthmwToifGlkXEJhaXCVxAXXpxSzGOlIX9IUqHMZllMXVOMgITDSS44qIfwbOS647qeepg3mqk0EfVMoLgUJbiFD1IyiuI5yNQxMUnnbzZQmicV4NFNhVk2utQtJ/wu1EnpFgZw4xYCAGLIxc2NfgcglsFtaNQL+dvoRRmfKL+HrYNoMzPwtlDBRf6dsxni73gnT00ZZIfxHb8PZqBAtafmt1ADkERNI0dxLDNgkDRH+nPwwEPwfpmkxLgiyPKCzgQ1vrN1RyM04lT7GhocaIWKFuiuHj8V5uxBJswLJbJ6AMBaunypmS5dbhXb80+X4X40BDzh7yGONcRZXU1/k/01IZgUVjeZCQBCCxPEB9Jx7uQk329W4iiI1oc0/ZAfqsqoc/+Dm6kWGZAE6qba1TWU6pHAvHJFifjpg8eF0yn3Gx+PiJoqFvdO+6Csp8US9BwZ1Cd1XWF3uM60ChzT56z0O3/2Dv351zdDHUzdC4qi6R3xUbdDBi1XFq2g4Lg8Ue2on50G7YtbXpZUkUsAGB7xyusytSgTgTIlhoAKfV2cPoXrKJFFANC8AErnro/Q2+cHaC3Uvx6AHHASVK6CM3Jcx8dRKzYkt3ey2UzvXGyn//nhPHKqcfvJuRaAx2zq9r4BMQKmX+eJZWdAy3rr2ZVUWZmBOX89zMdL6fjxo8IT5G7tngCkuBjqFFAAqKvDQ2sZAKQUxedJUFSqu2g0WrtrX+7vH2MAEPaw4Mj7B6n/+LcEQPIhD5iWzuaD8sW0GABhN/Tq6gr60Y+fvve5WkZWZKHSBteLMBjhfvkRreGsCP/jh9+nHYBw5oMbU/sGB4cBovrFhGbTZnY9H6Au/M7tMwDy0QKQMDjwTrw29tsPwwnBQ73UBdfsIcqfZV46oot46Qfx/Jq1TNPt4hM05u6j7KGVVDC+iurW/EKaDC4AIFlQVdzwUi3FjSTTOsvb9MyXocsfpbmL86iBAkfk087WUEJTHvUfPCOKzMvPH6TRnGYhh+tLkrzxjwqA8ES6/LUnqHXn6zSbgGjfgvIEVz8UpJKGI0pYCwGIcyCLfBl95DxbDh+3ZBo7cmZJAISPIUYFhTg2DR4+DgBS+PQhGtx4lSaLpfSlBg0fNQBR5szk8WVQRf9GGkqAxKijHrVCSlVHZUKMD8QPC0DE8SDD8aWeWfqLm5P0Mkze/muRizoh5Xk3AOKxJ1AtTO9SEpNpHFHn0bB81rjgwcC1H1meXJjGXYAKVpv4PhYAScuEjDMmd2MT3Zj6IzKOonJuCwHICjiHl+VuwDvjNUxShxB8hv/MxwxAzKgH2LgSGaqZYbrVc4OykvMozZ0HatBNgBr0W6lHLQeAJLszKCulEB4XJz4yABIf56DaFVvgI3JdmMalwggw05OPsE2AytDnQQCAK6OgmUGetwA1JYOYULpQu+NAdmQE/lpOBE8mwf0vzIqn1qHzNDzd/okDkHjICdeWHIaCmIdaxo7dAUC6uqSoQUnKdjz0gnT2xksRAJISX0WTUMf04bwxACnJ2y+WrW9FHVtCHiSkd9DRd8/i3dn3sQOQVeVldPDxInJT630HIH/z9CXaAEGEbaUSpFo/JgDS1e+j597qpm9/o0Y+toDvYgGQQV8C/fCtFtq/KoFW58rszXOXz9HYzEbqmzwNgNo3D4D87Ht59OijlfT8C3VQv82GetfNexoS3hOAbNmyRWgWixoJpDSX2tbXAuUODWPiKC/ET7zFmBDrSSJPbpfbFgMgejuxIu4ftE7hfmdANm1aR719fZFzpelXfCzGDEhcnI2eeupxamxsovffh6GBaib1Mr7nGC4CSnSBNa9vHCP+zPUiDEZYUa2np0/Qs7q6Fq8XMVLUjP25VwZE06/0OrHc5O91fExNOHBgr8heJCB9/dpr7wkpuqRENxQiVtK775yLbMJms0coWJEvDeMj6FhKws9YZM6RsYWUL+P48bZ01oKPQS+rl2G+/WLjHevY9bZ4O9okUGZC5DQ0hEhTxHleFXSH7Tw5U/UdiJLobJjIfmjKCorNdco5rArPyRmIeJxYWD5XhZlXpq5AxNRCmTYU52Eb8Cem8dAE+VBoOmDqwWPJTOMAFNysfjutBC+12LuK7GE3NhGghsxz1JImRSZsoGRpR/MkpI5XXT8AekKIbpa9Q94MqdpRi0UfQznEPjBKnn6S6O3knTSNbErfAak0JbIWSvaU++gYTqLkU6vJ78Kkb9cVCuH4OVjMNRnl7z5O9oCDhkpuUE/VhUj9RKTAXGxQjrwGM3mXdlBSZynVP/SsABBiX8ZUgzpR5a89SR3bjqLOYzh6aRqyIYvRouJA38i6spk6d75FcW0Z5DpWQ8O/YeDr3oMetWhGQ6232H4XAhM9loqtNx8ARS+VyLHpDKV1wknFzzxMt78uU/yRuhC1pAYjWiqXwalu3AetfCXGVNEmtNQpZ+b0PQOmUOQ65m1ZEAUvhoQyn88W5w2aMihlRYvR5Z4iIEQUi0dPj/iE/kTGguvbUHMiGiLuYU2dQeaCMxysnPV77TP456OX0+Lpf4Vu/wSyFkH4oJhVKD8M8JuBieCazEJq9bZSDihX8Yi0d8+24vtsKkwoQiYEEp0oaphBYXjP4G3qHblNdviORAuRzYhe7hNZSCsyKmYsG8LA1jcxzx8CGujwVADF0emVVJKzEQpVVpFJ6b0lhQLmXL147sjgSwhpDBNoLeJQWTZcReUDKqPL32tKJZunOEyyoNbrHaSQS/l5qPWDinYlzoQJ21cUTLHtGeVwbov6cfinJF0nDpSmsMrCWA3UKD8oW3b4oBgbX1cGM3Fat3I3NXRconEUyOs2OWYR3hPiNClqS3ZuCqE0JdJGJuUziFkuCR4p3MNtZXYZfDgS6MxNWXgdChWA3tNB6/NLKQ7yrFNQJDveCwEGOGAX2/LoFiaIRUlmqIFZyeMADQyZsEEoEyW5zNQ9eYW6x6WyVLxXRrVnA7Kfdnv0xk2C8MCMknEenQKlC8wFbj4ofoVUNsAFuVzd9DvGgeUiz3OOybD2M6+nvEEGBiZQTC7Hz4KAz7ZK0CDbjtHEXF+Emp2eCqU1MGC4pXlgTGcuoNHQZbJDcc1OOZB57YPyUiLUZkHZ8Q8AdBTS4Ciej0PSdZzm1tKaqrVwpffSSy+/Q33dUeq/BQpp3IJ8LembKKROAqSO9bkJm5EBD8iJfYhQxK11qrWQAt+XKgPCFh1WlalYu7qcdh1An0M3AEBWUdUKme3KQH2sGAfU+5kCMjvnQKYqXkndTsNFHVsU39tVdo8pxUG13TCyHJq+FgKdkdmcxy/30s2WUfr6g8otXnnfeIenIhmQTHiCsOm93LcX95Xct6ZicfaKa4i4cWF6fIocHxPokzp7xxkQl8qiTqpsyv/1bCv9+W9KLxETrjEjABnHOeZWWJBHf/iD61SQHKYnN0v559NtTaAG2vEGTqXJ2bOQ45UPtyDu45//Y5B++2u76YUXLlNyMqSYk70I7t/dguOeAOSDGhA+dGAfdn7h02FAyCMUY/LL9R/HjyNaqVU95HleUovF+18sOh8LeCxcduEEWRYpq0mcoL9EHy6xakDuNcG+298/97mD9PIrb0Z0mxmAzO+fUqFAPyorVwigMjmpH/rzTQQjhdUx/CEWDqxWfDJ+H+vY+Dt+UWZkpFIeJCXT0lJQL9IfqRcRfEdDwYNx3O5VGxLd93yq0t0obXcDOU8+eQQcyHq8cLzC54MnQ2vXlSMaADDeDuUVg4mg/oxHU6QbEXBgYDryy8FIMbtjHDFzNR7nfJUqRYsy8Hyix6Zn0fOBnxG46G2FDNwYSfmS22UzqlCivAa0n0eYvTr09cpp2jj5YMYUCKlw7drHGul6xqquc1H3Ib+zeTBtQbG305RAWx27yW3z0LnQcZoJTxNcIECDSKTsYCEgRCpeanHwhZiiSesojSR3g041Qykz2VQxvlFQvVCiSvUlx6it4DzGCS8bTQnjxwK6yv4e2YPlVDjwEh0B8MjBPOL7X5M0Kyjv4mUJGs5zD9AE5HPZtE/QeFTXk0DTSjpVQ6PbrpFvjaQNiMeN+jsbBqa14kGPQ5xF8faNh+dnD3kxTavidSpff5L6V1yhjPZV1LTr5UgGY4EcP/pkp9JjR+j2ged43hrdr+HiiGQ97vH39L87TAPfgpmYalrzIRZgMB6b8fMdoCQGiBG36AIgtXA94+931ICodVPPsHRkHPXvkKDSWBsiaFwGpSzxd5zjgK7ZYJaE2k6II+T6ElSxNaFkpfuIn6ygJXfC/5MDmdpbRMWjq6gtGZMmS7thxOVHAUbUmIt9qGYEImE1iZGbVtc/VH1MytU5qEz0+O9BeDowEPlW+zT9Huyxv5fvpv+e7SAvfCS4FSUgO5OYTye66gESZmhzUSWlJzmhAOUhNyLVPC861/YvYjK0MmsjpcTnQZ2oC/cSJq6YU6ekAqCAZz8N471r9a9jYiUntmuq4TDfcQYSqV1icjmHQNOGis+J3l5vRW0UBicYUKpVphF81iZ4fPzRSX7kGaIoKpyRNM1Gnz3sTcLNAdM6K4QauE3hnuNmMTtpTtGcwmxwqiZ3QE/kxyRWDjhz9pXbuhprfo4GVXFvODwJ+qWqM8PTwCSYHHyPyokt+yvoZkMWye3IBPUmg2521OF5LbfbDT+G1FS5/BBqTbjlFSQBqMl1nfB1GRqVF4vdkYJ7skh8toSTqLYsn372ukHW2VpI9sx3EVXOo3UFBXQZVLi2MR+tSk6mXBTYX+0cplU5HDwx09sXbtH6yhThVj1lukHjmOiLQw6NkAO1FNyC4WjtVrxdTVBBN51TFCxexpEoJ+njMNcLK1XCKdBxuGUD+GjQkVOYPY921doKz5jMjTQR6ESdhw/vtQlQkLSZE+oaix4HVRgGlk1vRKhbcxAZ0Ntjys/2qi9DnRDeSiEnW+nhqGzU2zOAoGIWAI5PSDd39EFGUDUrANLMWBXlZOdTY1MHnTwuA0OI68F7RNbUSHk5/c6Gyh+PNZTGdHPaM2hSDYsV5lOhsKxh0FKDPLY6oG4CmLEpJcei/ETatWcjlKdGaPvGdpgSyizBnq1bxM9+GAN6XMqBHYDBjuyW2CyPu3JXBZFYfGcSgQI1TwKIZCUsbizexUBicGya/vQHF+mv//0mdUhyvQCU91oCMmOehxor7Q/i6x5GPZS83iwAc7qNqgO1pLHJpaKBOeOQbZP7E9Rm9drVAOTvftlOhzdlUU0hREVYCliBaofbQa232sR6DEC+/ZNGiEgN0rc/L6lW5zpbqa6dP4NaifPuDUmG0xTOeQoEMKyBLHr5hQGofo6Dsp90T0PCuwIQowFhZmYG7du7i3767L0LS4S3xkP7MamVahufirYAgHDNAWdATp6MRqWX089/KwCEswusgHXq/bPR2oK7ABAeIzkB1y/WjweA6HPD+3bC/IczIkyhsyGCxIXzjY1Q/FFA8pMEIEwbq6mpxHVVJwCdHZHIbdvX0HvHEP3GTfoZAFkeAEkwu2hV3FpqsF0G7MALU00OTQmwZ8Ozdk/wINLlKTQBiUY2D3SbEjFRwgM1ZIN0bieljRdTa/YFWtG7kS5Xv0JDyfDwWABAvvFP5fTkK93UVuilf34qTMf3Rp8EGrdZxuGc/fTD1Pe544JexRPdtGPrKL4/lYb3X6A5mIzFKiB3zLip8t1fo+H8W5g0hGmg+lIEVIh7Cf80AGFQUf76E9S7+hxlNaynhod/Shn161AQnwuHcB/FYbLXulcCBXdnEaWiIL1196sfHoB85wgyIEcpmCS5xp92AFLywyPUdRhgNFVOBD9uAMKgxIXJb9lwLa67UWryzKcZ3w8Aoq/I/HEz/e+tEwAkQTire6i+ci2kMJ10vAO0MCA2C4pSM2AmcbB6o7i2EuKc1D/VT029x8Qm4uMRg3aWA6CUCMpUABMar3eIbt9+X9KtUECrgyDr1hyhcazb0gkjTgCQBExit1Z/kd69+EORSeE53L9FAOKH1O2Gil10qfEExlRGgj4IAFldWIbQkp2utnVjIh2t2SAFQHi7v7ltO/X5ghQP1+yxqTD1jU7S1uIUUFsQgEFk4aXTN2jtShnJHw5eoOmAvOY/TgCyf83vwStlDpkWH8DaLIrkR8QE2oosPksr84VQ3/k2agPkJH8hANm/7uvCdNaKzNj43C0ByqbHrACcVviEIIOLYn5j0wDEBblbtzuVXngeVEuwcD4OAJKWFEcHDm2ngY7x+w5A+Jj/9B/r6GsPrESmCIBdZWo/DgDyD79CBq40ifatTr8rAPnBW7108lITfftx1NwhqxgFIEMApPHIqEkmjAYgFn8qDCUT6Sc/OUdf/nLFPQ0J7wpA0qAxzHJaF+quIPKciwn7WqhhRQ2t5l01hl8+VQaEi9B+ePKaDsk1UdvyAdpS6FTGAl+9i1hZkljfcdQo1j4WRt8XZjYWAqO7ZT74b1zTwSpNzS0tkVEwZkCM7tzG7EQsALJQVlZu0JBZ4EJfQzN6XsQ6BYtlQ4zLut0J0B8vEIaHsl6ki9rbo/UiehtaOYrX1WPCQNmoQHWv86X3y9s0Zhn09xz12bBhraBfsbIat8pKFIBCv7uxsUOOhkoFzxsrdY0addnZRdWY9TB+1tEl47nV/TEeJy+3kJ5lHLv51D5MR2LIHevCc+MxyzGVLw1zuh9UDRU+Vl4d4g9OFVXkxVQGhEVHtNO52Y6snlrE4pHb4uxHxLkc1w0Xl3NbaVmFiZONbkJ5w+xS+8Iq5iS5gRRfJlXNbaCxuH4adHQTB32xNlW17UFExkbvHPgurbp6kBK8KVS3+xkBHtjs7qGjPvrdnwSoJS+L3oVk8ou//orsh3ofGqlPDERsA0mU9ctd1P/I+5T+zkYKJE7R4KEzcMONqjDJczw/0F9Ut0dQyJJulQufkxuHn8a6SkUK++LC7qTWlZTUX0hzDrjOrrxKxe89AmYOikNnElBvgJ9BB/WtPU0jK6SiVsGpB1Hg3kDePNALDO9vFkmal7nQJ1wfEyhq2iFdr5f8o/3k3dJAsxWqnkJnBYzzghgZDeNYiayQ8eKKsfxi1KxIFoKzF4vsR54YgLW+JMp9eRe1/KYsxtVNmXfPO3YNTNilXO9beInoug3el4qoc4223kdkWUM2RKwnitZlPwQlCyC3YmATxQMY1iW9J2qMRGPqijHzYfjMf5aZEEVhRCZEZw5NQLBhbFP8FScyEPH5kJsNgVKjaUU1I2E64CgFXgjRm74euhwvJ8ogUFFFJowaU1xkQzaFWVrxFrtQg/JC2tWa0oPnkaRN9LZ3oc/yHorzSuoSP0dsKqVWWrKVEhNzMfkbgGTue+DqbxRF8teb5bONnwNzQQlaLSYAEkV5Qogdf5OBBvlcmi9cYw3Zo9l9HO+UT1KTTFDssmpBCrWKyYx7IqgMzfCcZE8ksW/QroSQBX/GMWulJPEFGnswhJhvisaBAVYE0033RoML/t4aJ7c1BV8Wfg7npbH6Eu658WiGa2pS9rNvUF4smZnx8IRQqoXWBPRdR+eZHlZCe9cW06nLA3SzbQyUrBKoOCm1ItRs6eaFUECmy0+HKoqobWSOSkGzG4AnSGmqC8XFPjpx5QatX5UjFm8eRl+cMtpvB81zdfxj1Nh/EgXv8nyaoCbmVhmQOaUixd8Hg/AlQdaBW8+UygTwNvB84ZaC+iAtYsJAMyVNZlYGB0GJw/nbWfXb1Dp2AsXxRcjEQMwD2S0GIAxCZ3EjzM56YSC5gl47+/eR48rNln3OSaqljMQinKMw6op66ELDr6i6YgMlWiqRzRjDv9sALlLm+v9j7z3g4zzv+/Df7YHD4bD3JEiABElw7yVxaFO2bCXedobTpG0ax//En39b13XSNmmdOGniJk3SJPWSI0uWLcnaoiSK4t6bIEEMYm8cxt3hcMBdv79n3L13OHBJsiUnjz764HjjHc+7nu/z+46ZsBK/u/FsCK0W79kBri+cGwRA7iO7w4J8lYSYXgvOHRDyc4PJGTpBXT+gh8Wi8thYTV6sXZoF6ApIlCdRlcmCGZVBqxqbuG0m+uyvPITAyymqrzofr4Ds2gwtC9p0YJL6FWWfAzOzvLKy5ACPiymLoqmKGi/fpGiSJgzezcrogS9xs3K7/JunLqAqmUlbGjB+GZM3v0iQRRnytW9lBdt/yeXi7xhc0cT6lDHQxOgocIv8bm5NKU2p62MGfWKBuJybG3eYiMoz0hSu77/cTjXI19mxHDbxfui31H0gy+dBGrq8biaRin7mRph+dLCDPr0dYeRVXroK+vsLF/ChaRDjE1Q83F3o8jEA516yTteARrgA9w8HffObb9PmzQ66evUqKiiympOu3RSAJAII9UVoqOXPu0hE23+QAgjnASDvJv/jdsDHvB1uGOTdDIwYB5K8rFutM11F5na2Yc+e7SKpnp074gNwQwUkHQCR26Nu/nFrF35opnNISwCQ1AGuSZ30821nOgBi7ItUwMAghMEv/8+6nrGxcfGXm5HSptfHD5r025x+i9LR4PgGrQf52dk+2rZtA73yyltYAIbAmNrevn2t0H7wTCN/TzPFhDWiphOo1YnlqC5k8KBBRzp6Gf8kztXFzVT3BT9I9PuhEB7SaUDFfKDUpKxuzQZOjz4PkyhYqD6w05U4Fo4ZiqgHWZzl5eIAQLVTAB9xKhDGOBZF52WwofKw4t81I1BQgxkzJ40rTqwZoYP3mPYSvG2oL1MBZXxm9iWqKfUzy6lycCldWPoq1bVvpoxJ0CDw0A14BujY1h9Q3mglNZ7YS34MwArgqf+VvxqgwRwXvbQDlYbabNw8XXT8oX8QG60rGbzdRnoUv+85uYhy31xF/nVXyA+LXaODlaZJGQfa+j0GGXWvflyALtH/4P237XyeokguLDi5AUGLsDbM76WJ8naxDV5UOKwTHgogJTq7pZ5JytS/+kj8xKza9zB1bX89qZrCH1onMqFFkQOcdJWMijdRxWk8RuEc6Eb4GGFTMt6SfPXAjuTgqCT8wQAjDSBJBypuh45lBAR6p1JBTLrv5L+xhqazJ2h0hcxyEOcgb5thgJmqCRHfUWBXAA197xLuWIllyO+BzqnmSfg3MQYh8RXJF1wB0V0RAyipHF1ChZPVdLZoP4VRqWLAk0TzUr/XQYX8z7hNr/hHgoufOGgYPKhVG6QTZJrGrDBoSaudddQZHqQ115vovzcN0/eLvPRHlTkUBp87B3qQLeXLaRzJ5/mePBqChiMHtCCeTDjWfhyzrZIq1NZ9gxZV1IrXOtRz/MYYZuMlPYrvVU5UmxctuAfW4Ug+hktTCFav1zHbzS04iQGIU/YEc9FVZh/WA/cfJarge9eMQocOlTkCh1yyo1LJzYoJmVn1uckyCc2IHEzzbDe36dBi1Xug3ziuJB3nqKJYab0Jf1Fz7uWy5U/FbVXdVzkXjtfPTZ9fIawyw5OgcHEh3YLtWl69h04iTI+3T9BHjQcCv3fCLAVDTLkspWOxYdZifCyPPrp9FR26gMpSh+zrqBMzzVH5LMrNCdDS0lphH9wNK9ss6yyVQjPhBK0mE4PUo91NtKagVmgmTrZepOqSItDmfHRu/DyNhKUNrxPnwI6iR+n4CO4hI5JrhBi6eF9lZwAEKu3A1BTCBVWAIX+hX4UD2nBfFf0US9DlXAivsznkwHVsDNQ2HLMNdZ+h6/37KRAeFlbMTMPixs8Xp8NDWRlFtLr2IZH90gUtR+cgRqi4vy8s2QrtRA2dbYZRAUIUgwha1K0YIDnHthy0tTdhHys31GKRwMeFbQ9MKLePaTuE+H6RJxcYrsRlJelfFrhhzSgbOHa84jaL6gy81NUq2LAmoR0BGUq8zzQ+bngqxW8aFkwcWJTWyAlK3ed/7SM0HYwi7f04NWACntsDO2RZfLy/lwIqD88BC2FvhlyfA9S9WeRFiXXAgUr85fNGgQMLAIpJhRKCaExWdb69/FYLtXSO0ed3YTJB3Xci43imBlTIpM9GZQvlNRoaG6ExaGC5+RSVewKaFPb74ubG+egqlX0YxrgsqihYDEBisPPlBiKY+PuXP7pKDaUZtK0hF2O/ySQAMjIkj9ONG23EWOjJ01GEeMZox9Is6h0cojdvOHB9w6UTwM0GSrUrq5MGe1G1i2Zhf9nm3k1//dcHaeFCee7fLJDwpgBk69atEPx2QaCsEcztAZAPVADhPADk3nu3oPpx7q7yP24FBkSvz9Pm04mkag5+FgDE682kDRtW0WuvvyUAzocdgOgu50F4YSGH/hXF9SJt8FRnAbuxvZcAJCcnm9avXykofRzUxACksrIEJeQMOn9OPjT+BYDcPQBZZFpGK2kjvZzxTxSC3oPBiRGAWAFGFoFmlWHDTRi0p6yJAgwZ7DSY10Jn18KBBWO8tSds9HvfzKfcsUn69mOb6J2dQ0jc5ukc0Kn6qmmgUs4uzgdAXN0FlPfiBpoG9ccayKCeL7x82wBEL7fhqV/DYCRMtnHkAWSCNobZYH8F8nfWHJF4QN1ibZNISn5jL/UvO06FJzfR8LLTNO2doCkIzkuOb6UZiNN7tiaE4ywsLzixiZyTsCF95EmxH+kAyBwQgfU5mkrJeaaGxj7xTtL18UEEIDV//XG68emXkFlinAn9+QIQ7rTcyTJaMNpITXknaJQwy6w6L6kSYgAzdwtAcmdLaDUoVBfGWqk7Imd1XWOz9J+6x+gzfeP0H+sK6cniLMxEOmhLxRIaDgxTXQGsPAE++oMDNIVBY67HQl4nhN8Qel8f2S+WMR8AMYM6U16ykvKhExn0X4cgOp9ONX0wW+THAAAgAElEQVRf/OYXGYDw/lUVcG7JCPUOX78lALFaS+iexq2CYjuD7JJT1wJ0CVQ5bpXFbojHPRBqK2eo0lnavGARRLyoNmRgVh8DVR4Qd2PAn+uxUou/j1Yij2QamoJM0JyGkRp+Y6KDUJABhUna3a7L3YVKBNLsQWGy++Xg+v0CIJsX/xpd7HpWaEDSARBe9waI0a0IebKh2jYMfdHVrv20qGQLBP9eOnL5KWHfbwQgnAmSZ1uLqsgJZEPJqkw6AOI0ZdIlWBH3IYfiZwVAPv2ZvTCAMVOJ5+j7DkDaoDX5m59coq9+cvnPFID84wut4vz51NbimwIQPi5PnIUFdXiMfuu+AgFADiGvKBjORh6InxzQSGVk36DRvkoaCwKwICF9oLkB7lfDGFNeA3OqjN55J/m5YnzI3BSASAH6RQjJVfnqNjNAtm/bBE0Bz/om6wOSnm4/q3+kASA88Ny7dw/9+Me3ppPd7WbyYP5mdKj5gIheXzohceq2JFNoEsMFvex0NCHjMhYsgNsD/MIvXLwst1X1lXHbjBUQ/VuufkSN3tzqg+RqQrKom7+SPPMOpJw24TwxlZmu4sDL0e8nAveS3dmM77PWh62WmXLHGRgjI35cHB0G4wElTkypTN2sopTar7w+DnKcxAzP+fOSIsMAZNu2NQJ8cPCgvMHy7ENiffEqkqESwtQrbvMdf15XOtqd8fu5uXIWZBTl2Vs147mi6Vb8nhne+MY2w9OGmYlzDJV4uZfYHk3p4SoPNyvcsMxORZXg7A8leozOAOSq9zl8UOdt2LPVrBTzbzISYYDWODULMn1vlOpDq6g0XENvZv5EBAzqWW1bDuaA1GyoDZSw2ubNVNW1SvT1jZrjFMo+TP/lj0EHQKX/la3r6cX7TdQHV6opF8SpBjcrI/CQx4tPNrmfmZerKWffaur7FLQSxX7K/qkUJY48clRX9ROVHsPvRB+p2dc4tQvVEGcQs8k5mNgxjPKN9CkGFCWnN8P53EZhL4DKtBOYK4KgwXya9Qap496XkioSFQceoFBuH3m7EKR234+Tjh2v13ippVYtmNbk/clGGvlNlYSu55mMdCjuinT0qDTvpX4v/hVDFSVe3Uipquj301GxMpCx4jtdT92PvxGvJPKOGtenqVjG98V7mrnHhTVNiTJsD2IzRBPnkdomMcEaL3VgEQYAERenG0yJXX4frejbQddzzlKvQZyuQUh8n3VIIW+WyAlRHQ7hcAI1slJVbpOmYlVYy2ixZREdmcQzGWUWvT1caeVJ12VwO/pGs6QrfbncR5e9LqrIKqDVFQvEjP4UZoht+JvpyBQp3DGIl1t6T4rv6+rnTJAd3OSKTROcVzFOZQAgFWVwtcTsdqanEg5RPxSfB8bz4+cZh+DxjD23MAYmEfV8MOPkn1WUFCdsZsX+TFkpDKqTbi71vh1VQK6kcDMrZ8UwjptJiXc58jQmclPYaAAUGvWIQYwcJtyVLbL6y5UVCyoLYlmo7GqxuPGppAXEwXAYOSFya5gWHJySv8tyIXgTtLNTCEzksYzTkXxPnEa/m1GJ4ObzQCO76n5US6J05kqI3jmjshnKIvT4Joip+0N0tltORBUXjdCKwlU0EPRTQ34NTUB7wxkRDBbd6MMpnIxcvc135QtNT1eghy74m9C/bgpE5Pp2FdchYLGVWiavUaklYbM2E1LPGlTVWD/HzQ1qGIdDchtGzsPQpKTxOL2J8ZndInUmomquAifjWqDqj4qsp5aB/aBdhUHJkxVWTdvi12boO9j90W51Y2Z9D4CIk0YnBygHtsZ8Irf1H6OeEVm1ZCE1P1/zM5ag+oKEErOkwWf7pBtUAP2iW4H7foxBL1Fzyw1UDZfgXFLiaxOyjUAsE8uLyf23YEQ9Gy9/mikrW55vE5MYv6p+08uFB2NchM4XOQcPcjOh7z/3id0YVDtpYQGqT5AecNsGN1huEbAqwshV4TYzFaU8OM5xc3m8oMrGbyLiPe5ykxK3m9jRUj0HWKvFlCz5HSd95uuv0Z/8xirQbOXWuUFxCyknqjAqICUlks4WBWPEr+hMSmsO2tlknIFhyXJRFox6uIWdJppWvEMPzq1ISInX1UY8/043dcP84Fd2lRFvikmVkNkZTDzr0S41tYm/r7QgFQVFiK9+ooqaQXF/px25MtMl1Bc4QoUZoGXarmD5i2kkdAZ23R3UdX4NjCzsdByZIbcSot8UgHzqU5+Sg/Q7sN/lAMING9bQq6+9KXvz593SABB2UWI3p3feOXZXW5cOXPCCbqa3SF3RfN+db9CdbkPnp9Kkr1SlDpy3YjDW0tKGCheyKlIAiBZL8/tGqo/cDk5tTfWWTKVg3RqAGPfpZn3HJf2btfkqUvy+riTx6yzY4bJehCsjLBBvaemAmxZzGWW+yM23wThSSoAgfdwXIqiIAd2bb8o0YKZjLV5cQ+8ckE493KTGI9EvcVtRRU3g78yqUYqRMmY8Brdz3tysX1P7yuielQgaTAAg/R4DkqgKBuQUcpMK3WLqEP9bNFXS50GbduNgwBE/G0HH0jOtFh8/AtRNmOlW3DOZTN2S32Zwou1T3Zk2iH6zsVgTLY/APjbzKnVkXiFLtqZg4R6Yp15jwIJJOPKM59GGt9fRx15ppmVX2+j53UvpeOMWlMmR7rrjSZHkzcAgDgoMp6sRMDAIyThfTc7WYprYdJkihfLhaJqC9en3d1FoRStNIsRPbH8K0BDvGZebRp8h9CKGU8v4/Th1zbAM43c1qHD1lVD+mdXUee9rVL3vEWp9SBqFJFU71EmR7j3+KP8/fYr6/+AHxlMnCRzxJt4JAJlDwxIblFi8EYDEv2sEKIYt0Z8XPbuVJhfAga8h2YksdZ/i2g/DbSNJD6LBCOs6DGBEdlpCv8G/iTtX8XlpBCZq+4y6EP48YyqLygbwMIZHfr8Hg6ZEOHZCQ8KGnXC2kg1/I3HBAzZIURvxyQwHE4rzCroO00LKo2w6ETkPFzgsFFSsmNKTcTVF3xdmQN34TN8E/UnrMH1yMc7ZxctpBWxgeTR0Y6KX3KiMcNjgjYlucsXYOldRU0L64JgRTCYHrhYrggqnHLR40QN07cbLEK5jlhYn+WDwLfH5CNyghgcldSkDM/duNcidhGZpRlF+mBLlwDq5zWqRLbjsEVQJRAOVw655jvxvpw6akwcpDItai12ugx85+llgNUyQ8L5HVDiiXKicPLAqe287vqvTwmOwAwpoPry6gDT44N+FwjNIWPeQz1uIELhVNAuAOB7soxOn9+lFU21NPdUh12MWz6VrnbAiHmmn8ckHaFNDMbV3zdK5iwAfDmmNXVqDEDjQ2HywR7VjoyYBdipwD6nMXE5dk82gJrXTpN9BxT44+mXkQ+gLJyOcEpNTY6KaMjGNihWqTi92H4Omx0Ie3yJaBLpPASg9wwgvPD/ZSm5knzCtxzz8Nuxd5XPZGo5QJtyt4v0BMTy38ckJGgtLkMpWzdw4V28mKvuYwYW2ixXfQSjhoqKdQovRPPAaI424WyZ/Hsb+iO+hz/SEFwOXTJePllc+INLN2eWRqydHrv2T+K4NVurTOJgeazFlW2rgsCWfmbrl5y3FsWPRuoc8luX00kvHaQQOY2OjJYBlUswfheuaVTmUheH8pptN3UBnEOBjU6P0BQsz6WrzZfGVWFgCBuE8F38wzQKAqNBfABA7KFkPfnQb9IN2Wq+cDatKpAvUxpUraHZQnqPD/X4k3MMaHi0z00cxUJPF/inuH+IGsQ5FD2ONkUpCt4DiZlYaDz7YX//bY/TgxjJkpshjYJ21UkjRvKx4LxdabG5mhCKG4Egl9l8lmk8OjcQnZF3ZoMMZAIgZmhluFnZUVfcVfZ94YX8ntfcF6Vd2SwAyBctjboyTzGpgcuGKpDufHHDSoYv99K8fKqOiPDc9caAF5zGyhmKHYfqyCfeJCVx/LjrXJp87i+GMZoHz5De/sY8+9ckG+sEPUp4r4luyzQtACgowc7J6Nb31FnjHdwBAmH9fWVFOR4/JmZWfe0sDQOrrJaeuqUl6mN9p+0UAILoK9JNntfA2uQLyiwhANJDiGyTni7ANYHFxPgKPeiGUGoVV7lyxFIMWDkbkQY4dNxAGLdyMA3nWnvA5xVa7Ii8HbeXKJeLfnR0yDIzbvwCQOwcgZTMLqNJcI8SnYVOIfLE88OwDdKro9XkBCAegf+SnRL/xHaKfPOyj5x7Io66aTipqW0rDoDsx+OB2OwAk961V5LxRSP2fxgDElSw2ZxBS8leP0shHDlN4Yc/PHIB42xZQ0YktNF7eRiN1l2gauo6alz5ObXcBQHx/9QBNPADntiol+BUneeLO+PMGIGyFXPO/Hqfm35UPMzFforbvgwRAeNu44rG6Zzf5nXDncyccsuJg5Q4ACIvK19pWwW0mRFdmmmFJq4D2TQAIb0MuBq9j0GE0FtXSitKFgm7RHRjAbHFUiNI55bxz9LAAIB57DtXnrKELXQdRJcE1ZgAg1blbMNCz09Ubz9OSBR+j/sEmmjJLquIvIgBxo+qwY+3HyD/Wj0Ez7GBRkclw5sDN0AJwMomZXQ8G2y4aGOqgksIFFJpGavVQG47oArznoiPnMJBlNzEAkIoiN61Z7qBcBDIzQJjGQNCHAX0Iovos2MSeGX4dVJYWmhmXM9xm8OnrizdRT6AVFsdBHDMrwiSttL1wM+3rPU2b8huATx2UCUA64AiQF2YKIVSachxZNIgBffvAC+8LACnPWUtFWYvofA8GmLcJQHQ1jPeLqyLDwyMQ7MsBsQYg/LrO+xj1B55D7ySqMRqAZNqqyAnHsKeefhtObVN3BUCWLC5Esnkp/fTl/diGsdsGIAvrKmn9xuW0uEwCl/cTgDzxomRN3NcowdHPAoD82fev0IIiF+1amX9LADKCquMPj07QxzZmA1xk0f9+nat7UZqIHaRseyMmG2BzjCN4ru0psf2Lqz4GoOii//uPh2ntGoSRnzoFW17Dc0V8S7Z5AUh1dTV49IV0FpkGd9I+DAJ0nvm/fh0z/73pO+VW+3uzysOdiMGN60kVVM9XCbnVTL04qGmpTXMHzUxLSgKKCqzxQD3h1jS3msLUIWMF5E7F53K/k2lT8RPyNkTTehZsvuwPvSxjBcSYbaHdphjocxmZ80VKS8FJzcuGpe8QXb7cLBy1uGVnZ8HZahnAhw1iqmugb3UK2loWHioTE5iVQUAU58mwMO/SpWbMCKFUD6vLLVtW0f790IPg30YnKt2vksYm+yBBg+LfyrIxu5HMxq2OE4Jz4/fTnWuCEqXcX3i5Rmct/i1Xe9KfW4nRZtJy1awOauWJakFGwrknxg5QGYnqg9g+Z+Jhwrxl7TRkgkuWRYUV8ntmlR+iP2ealdEZq8hRRAsml9NF7xGazpOVBwtK8NZZO80UgmqgNtmWw/kh8qivQ0bXH/wh0dVF+PufMZMoJ3OTksKTKhzzVD7EsT/QSK6WEur/zD6ENSXABw94tajV2u+lnB/uoNFPHKCZIrmNxlwO0R8pVRB+71ZVD+NveD/NoG1xizrkjKO3ZSHlXlhF3Vv2oW8SQYSLnvkcte1+FhqJcbIPy3J81D4dF6bL3pDNuA2eZzZQpLqfplbK6oL8guG7Kb+bU0mZBxAIoBBf4dx1G4FEaoUkvhl4kXmpmlwdAIL3JYKtdAVxPgBiFKbHU9r5PFHnCgvSNXUvrtkw0K5mUzJBNOWJz9HUrBEBLgz9JUBIL5zKnL3U4pLifk25lMtRVEtBx9JcK3a5Ul0PCk0m+O/LCaA56qfL0WtSI6RsYdkNK6poJWY2t4jTw9QCcLrOQGPALQuz05sr6qggM09QsCK4B7igLWAa1kwEFQbQZ8ygfh5pfYUKMuooM0NOmkzAHXF5+cM0OHKehkZGqbZiPTUBiGRgytwKS7sgKgkBWMdOA7RkZUdoEi5O3GwALLNuOVPdP9iBGWF5TzMp8MT33PFROWvtxYDf5ZUD07HxAVCY5PvBoPzr5JQ41SJwSXIrZx9+S9+nuJqig/S8WZKixCGNifBV3i6DQYoSA/P9d/OKxwXtil3HmtpOUBmS4AdGOun8tXcA/RxCJL984U7yZnlQjYENLQ78hVZJc7p37XIa9kfo/NUJuto+RGH0l2gRGGBkDqKCkkPbVhdRU1cbdQ71UW1ZFi0tX0UHu/+CanxwcvMfQCXMTTYkTnNzY4ZbtwCOPTdLdgWt8yykoekJVApilAtNRQsyuAaQleHDtuWgL8sQHMnnzdm+Z8imT0zc5Kyonojl4r9ZlTujKxbifbW6jEyI4Yd04A1PtEmaE1dC+HmyvOwxGpxopt4x6OUMNzf+TFPmItOx+LOLf2vFtoquUH8DYVb2ywsvvyArTtHLml0K06ge2PwOIj9FVdMcNXFXMufMIoxBO+ja9T4aGczHwDZhFjBLkubmwvOWWxBuk9pRLoo6oR1ZMevXV1IdbIyffPYn4pkam5Si8gj3k6ECYgGlS+wzMqQsio/5xd/6ZXJH9zP3kpYuwgMF7Z6Nm1A5lDf0CKyBB3rkvXdhWTXZ8mW/8Xq4mXBQNE1NUKtVBWSWHbH0dY4+PHV5kF490gmNhZwYt1rtNKkoWAGECPqUsLygqBD9LbVvugLCDIUh5YxlwRilrK5afo4qTNSVqICAVyfe16Gg3/zuJVpW4aTGGlCB/WNw85IPSjs2zIWgRG5XrnWKv05kg3zr1SFU8oh+eXsufe8dPq9gkmM+QjlZsMAfZcMAZLtMPy3XDafFItcD9OorV3GODWEitn/eRPR5AciqVauAOgN0o2P+1GmxtpT2YRCgP/zwbuFUdLcalV8EALJsWT24lkFBwYq3dwFAeIAuxde6JUZdt9J6GE+hdN+dq3mQ5fv3AoAYl832uUVFedQO3/bUwf1DD91Dr732DgDGNFVXQ3AKupUTD0Me7GdlZYkbzTvvnKDu7n6qqSkToKKlpVNQjv4FgChO+R0CkApLNVhdWXQ98yxZleWuHlSyBsQIQDLwLGKdRz00ml/7KtHplQbQwbdLPf7gwbyBKqXozuJ8Mr6fC7G5YyBbgI+YE7x4Aw43AhD+nRsULU4TH4KGIvW7/Pm7BSA5Fxop+zRyHZC0Hs4boLHqZjhnbaSuba9DEI8HoNo2zhEpf/M+WPVepuzmxRC7A8RCrO6YgDtJEIPMUCYFK9qpb+0hgBJwqA0DZteb0gkreM/FuwYgzpE86G04NdtwS3mPAEj5dx+g4Y3nKbBAOgnJ61/+/aACEN42BiGTFrj4eE/cEQDJjhbQKtNKWE9fpc4ZGT53twCEZ9JXlpSDc58DCpZTONjlwXp1PDQB4D6NAUeGoP30+m9gjJQFPYMNVrDn4gBkdmYafW0Wdq/T08OUAW2EFQ5AfO/rHWihrt7LH0oAUl+1ifKzK2nfiW9jcFVKq+rvpfbuK3Th+iHR3wxA+NIqyoNjFQb5PX2y8jNjXy7+bsQz9KV3xuHkxANODLDZhYmbAiD8ckVjjOrLqkDTQm4CzAk21gJ4jL1DnRMnqcjdAHoXawok2EoFINnOXMrzLaBsqweVq1kaxfP1tR4JKvLyJDBzYgC7GpSsy5MAR4FX3lMAsmrBJ3DfAyiGdvJ8zzNy395jAOKKlpFtFmAYADsdAMk0L6We7hF668DluwIgtbV5YPIU0r4DqIAARN8JAPnsFz6K6hIo1JgAeD8BSAA5MP/fnx+kP/48Hlp83v0MAMi3fnCF8jItdG8jZ7LcGoC8eG4C4aNj9KXHSukHBxE6mBGg3uB5aGC85B+UTnW9089Sjvk+3OfgAGpygNo/SSdP7BcGBKdPJ6jo8kSSbV4AsnPnTrpw4QKNi8Tr9JoC44L064cfuo/eeBNhXRAz/dxbGvoVU2o2wPP/1Vf33/Hm3c7g2LjQO6mG3EkFJH7wbqNaMN/23HPPZjp95hwE0lKobLSE5ZkNG2bIxAliWEci+4NtbRMaEK6APP74XpwvV0Brky4dSSdZksBbjk7upm8Sy0zWl8hlyVl3Y6WD/22sMqRmYhjC05M0IKnHubAwD+GCdThnDpAH9nmbNq0SoYJHj54VtKxFi2oAOqqEuL2rq5+WL1+IC+8yKiSSV5mgfiVEjMKGN2XkNIMHvW78cNfbyzekiKpqpOu71LwPI7DWMzBGVzX9efJ+plRAlN5DX/sxzF6p4GUxEjLF9SCwp8yQwBNW+KJFQf1ge16xrcAJiffBU1ZVD1s207Hk9wWYUN+1aKE71rFsej0FHbBSzmzCupXTS75erglp6XIE+jBkal/5S6IffEL+j4iPeJsjAE+peOhDwBUN/Zqdrmz9AB+//nKyhuMmGo+M/UvJ2VROo7+iAMtcCVSSEFxvoPES5teGsXt8H3IvNpJtLIsy2qtpcM1Rsodg/+kMkr9elu71b7jiUfb2HvJXXicHBNG9O18Xn5vB4zfDztIWgIVrew3ZQhnUteM1USHxQD8yvOQCWVsLYMe7jPy/+kbygD5NFSSpaqG3Et9b+syvwSbWinT2ZwQQEduWAkDmgAVD5YR3JJ12hEMg895cTb2Pwk1Fzxymghzjvw0aD70N8c1M0nUkNCDxygPjWpVCLqpxarkyS0Q+B1nzGv++tnTldca/a9CLoDKyph8gxAYQkiFpyaL6adCAxB2xOOkbuo+SWCktjjXQaTpLI6bR+D14dgascn1Cw8ZZr3AmhHu14r5r2+BZiE7NSls2Cy9NnuFvKKwE3Qq2wdmlEKLzxQoKDyhYLgyu2Xo3iDwHK16PTI5S22AXBhFtVFxYRQ4zTAosBaAfZeGanQHouIj7UQDZB3nksmfR6Ssv0qqlS5CrJSkk7dc6yFUoufH19XV06sxh8brlWrP4y1XZwJg8SL5s2EZDj8dtcKgLVr8qu8CtBOvQq+TnS4F0F1yl3C458GZDkWBA3i+tLlR9VVaCMaWb67TcWB/COgRu4p6HnAluqxc9KLIsDp57FpNJiepDOCgPpAX0J5M9JPaxBjSo8x0SgEzNjtGCkloq8lXQD59LCKYtJF/PRrLJ7lWZOtBilBVDc9qQTb5ML3mQHcEVhrbRI7QwH5MIsDceGZDXsR39HDApC+2MEqr2wSQG9rtWHFveokvI9th/KZGo7vNB14hqztrCbDrSH6Uie8J8gnMtYmq2vNhVR/5AYiLZrAw7vBmyj13KGIRfM7c/Cj1EANbNjVWPUscIqkK+1XRt4HUAUE7MNtMEsjC48bNl2iZZJJlTiQyUWYy7vFmy+jqltD7BKeiJlPA60+PG+SOPXXBihgrsCPScOSOCCblFp8vjovnQSBmeueivjhG62gQKYrBcfGcGJgTgYajtl7P3galxzMvLcUsMgNBkkX1VWgHKdYVNPE8vHpH7PBnCjFU8NgA6RgaQvE8WvFbZNp/45CPINwHlOtIeByCb18JaGHbU3FhnMwFal9hmMB0CATnmLVsihev6/JMLZjMWlVECbUbUMPOFKUr68jfepn/1sSVUXoh7O1ztdAWEfxdRwLaotATVQnmehlWKfQTjEF0Bcfm8lF8urzuugFg53FBsCKoh7DUttslC7T1wgfxpCzUuyKSNDXDMA6UPT3HxuR1UZ4sSofcPyOM8BpA8BR3XN3/UQl/9TA098U4Q9t7jqMx2SGez2GIcCWTCQIDupnXQbkpN2sRkhH78zD9h7LSM3ngj4dgoN0q2eQEIC9CffvppCEx4J24PgHzgEtDTAJB3E0CoB5LGDpzvNR+Am7lQ3Y6VbzqqjHHQeLeAiI8T04ZefmVfvArEAMS4f1oDwt/V26EfwDMG0Zc4iXAhM6Dp6xukK1fm6mqM25nISkgZ8N5Op+I7RhCkf2IUaRsXo4OK5DWYCOWb1QKwlHXOd3x37twkgBVrRcrLi+FvXSX6hBPZz51rElQ+rijV1lYJER9Xg86caaL+vuGkPuV+0hQsXrWmR4UQEMbNeL5o0aTuX72pwldfucvF1OiV+zdBN0gob430K/0bLbiXy01c/rw/RhE6KQeqRIIXzg+PHv2hP3UgoAAfitubqI6TzSPvGTM2PAhVfzPQ0KCDqVhxOpZarBXgQ4NCW1aMGnq3UAAhR51V4NErpzBbngI7oHYVwdXqD/8bHn64T379a0TNqJKL8ZlangAVquPi4u6UCkhSZQSgQbhb4QY6+tHDc8BHEm3KcEvUFY7MH0unlMDHj85LsUp3K72duysfKq5wcEUj63o9ZbXXUscumYrOQKLk0D3Udc+rVPHaQzRR3QZah4f6G+FEmIkBTcpgvfTgLlh3esk65sOD3kTXH/s+RQMWyvnrB2noP/zorgEIV0DKjm2nnpWHabJADnjuFoAYgZjv0FKyhGGpvAOzaCn7El/HTQCIuLZuJUjXLEIGBgrARAFE4jQuLD8OGhjE6KwQDXbEaamOJL6b0HswYDHR4uF1WGyUmnJOJrlpzU4xqNB0LAvVzTSQPYaMGNMNmuRwP+5Ddsfivzxg0mF//G+d7cCOi9Py4tOOWwxUtPMNd41JDdAtuJ/DEJW2L1hHucgGmQIA6cDs/ML8fAw+JzDYhZkrLMgmcU/qGR6kdXWLqX0IDkzoQLe7iDr7W8mTK7fLB6pMobee3jn5fdq1YxsceeQgp+v6IBwBJVVk7YNr4bIoZz9nQwYQIN5hPYAJ4X8Jt75Rv0rTVvQh/o5bDZRnMWi1IswvE2LtqvL15Hb46FLrG6hAdGFAlhxyy0BEh6653I74hGheDsTevnKIqp0Y2ObQlZ7Xqa2zGWnc8gRxQDuDyJ14i6gch4by+2A7OojqTyblZ1VAFwMqGypC4YCXDhzpAUUNrmRRWamKTOWLAEixzyQpOr7CKZqayKZtG6thzw7HJATquZFS3zveh/5tF98JD8AdLzdTAA5flhzQv3Wmm/JLy3FsIJR252CwqQJScC7ZVH7GA8vyaDRkpiCExot958jrQEZtwpoAACAASURBVCUy4heBcH1jVyBuXicGoWHQuIJhP9zMVJaIokRFIXp2WGeQT7IaoAKAB33AQX0jE510Y+A08lAepLGpTur2n6bx2SGMCRVAS7DjYBAQhUROAgEnwK1dAFwWvaugSpUtI4+nnfoHVPggJtYWeB+i5u7XqLhUiq3DQQleuOXn5oNCWE1vvnMRafT9ceBqhxZnWk1ym80SEESjLlT35LZxJkmM5CSIN2+aVq2ppvrqOrqImfzrzaMIk9TOrrJCHVNOWhQLkMssT4CqymJ69LEFoPy2kVfRpx5/6H5yqfMj143wSWWs0NPZjQR4+WwqqpcABPA1nq/BVolmUJnkB4BOyq7PjHPbBPviv/2ns1RbnkWbV5aKIMJgvxwTGAHGkpXLcMzl8Q+rycoZALuIoloy9cuDIEFu7nxUvdV32T0r7mqJ5+jf/RBAGtf4Xmg6uDEA4WuEmymMAE8sk9vZ09JcxYbJgOz8bPraE820d0spXe8FhdM+A8h2jYYAVkyhhdhXnnHjjvFS79B1gP4QrpPFyAP5FianH59XiJ4WgPDFu2vXLnr++efJiQvudgGIcJeqXySC7T4QLQ0AeTcBhL8oAIRBGJsFnDh5+j0DIHy8lyxZCG1NRwoVK7mK8mEDIDywv//+bfTii28JgMC2iDzzwxqRqqpSWOQVwW7uLG3duhbAwyFsfnkwP4JwqK7OfvLhhsCakCE4xkQwCPgXACLvDLcCIBWmasqbKKdrOadoJh+zVSkA5F9Di/xpuIH+za8S/fDTibvNuwEgnougUh2vp0FNu5qnWsJrM1KyjBSr7L9+gKaXdAoqk25GZ6t3A0B4eRoEVb72KNl7CqkXzleRjEmqeuUj1LHzRSo8tpXGFjWRuxOz3EhWv/LZv5kzaPd0VlDF6w9jLAv+cMNZympdRIPLj5PlR9AbfPk56EwMVMo7qIDEqwKp1QndESkVDr0/Rs1JfBmGB0jF3+1F9eMAhfMxw/whBSAWgIgVAzuoy9NMPRZpZMFNAxArZtuXBDAABPg4YzuJwS3P8KqKy3sMQGLTcmC2tmIDLYKN6L4rl+j+hgahDekd7aO6MiB5HAgRhgqkNSVsYq105NKbCH+LYEZZuVrhNFlS/ABsZ1+hdSu3ovLpEoCtq+0M0pVlNeC9BiBuSyGtWPIxGh3rEBNfPm8RHTj1vdsCIHULtlE2vh+GZmUEoMUfbaeJqX4aGhy/JQAp8C1GOvpCKsgvQrXIjfT2MTpw9TlyBXYhKyKbXn2rCxoWyZm/GQDJ9rnowT0LkaeCoEA8T/i/AdjVNvdfJ9tkNq1cWi9dsEC36p8Yp/1neqADUeJkdy6ND84FINvrC5AXwpGIM1TpDVEQlsgTOMY+O6pWNq8YjHcAPOS4UAEDOLnRdwJmA2PkQ0VrBgPFaTzLsr2g6OU20NFLP4TVcj7Oge0Q4U/C+teDasUMjQZaAJbOvS8ApMi+HnkrveSBjoibEYD4oLV0UjUdP938rgDIlq1Lca74qKslRtU1PvrOd0/Fr8H5AEgOqNWf+xXoG3CeZVskuHy/AMgrB1qp9YaffvUxaGI+oADkfzxzgxZXZ9Fo0ErlCNMcnGoTAMQcKUXVhO2W0UwBpN2/Ri5HNlXkbqYf/vAJMEY20b59+0TYdWpLC0BKS0sxy1sHiglmLmBJliTgmrOIxBsfKAE6b1YaALJmTSM1N7feVQDhnQCQ+ShG870/V+dgnANM7vSb2cXejgB91aplIiW8rR02kWrK2VgB4epHun1NVB8QnKR/ZxBKP/TQTlCTInTs2Ok4/Sh1e9IBEOPeJaot6fefB/CplaX5+pTBg3H9Fotcpk7pTbdefs+47xUVJdB7VMBe94gIFeTwxq6uXgEy+N9btqylw4dPIQdkA5JDeyFmL4Drw2VqbKyjA2+fpF27Ie7FDZ6rLkcOnxf9wz77THXQLZ6Wiu3VdASZ95EQTmoqFX8ep1ip85tL+jNK4GnsG66ApOqc+PfJx1bPGBmmiFF9iA/01HQg06/04FDTr8T9Bta5ZleiMsLvgbLMOfBy9yBIj2XI8rbI/tBaDqZmxalXJqoK19MsZvQ8eOCVji+iMecgdVaepckM2AyyWQCE5txWnwXd6lvgm8I45k9/B3/xbOYsj3glg+9WCjjw9qbL9tD7ISxw1UHwXK4g71sraOCLyMJgYb1qSeBBvWcoHCU5aenvZn5vG0WWdVJ4VVvSgNlIsUrVlIj+SdGZzOMlIbaCqyGZbTXkAS2Lp/DsgUwKFHfhdm2n8apmIVrPblmEtPR9UrieMnAvRpihq6dEuCE5x3LFb8d6MUO67TJNVyg3uBTwkartEBuiD30q6DCeEvN8R/fxfACE37cP+KjwlY3U+Tnoa3g5t1if2KQUf4vU6oc2khJJ57raoUTc/O/4ZCjubfHvskO0ukQ0RYvXFWei8iWjKhJimXo7Uf2IXzdBG60d2E2t3gvUZ5YzwHxV2MMeWhFcRxOgjFy0JIBrFNx4+Q3VAERQpxT/iPJ9V2Vi2HEBhIOSbqHvhSZYiOp7QRTbFaf44vqHllo20JhiIXUfwjlUiMHefY314h6UYUeOA6w5mQnlhoidrU49uLBPXzuEfAdJE6qp9lJ5FvILYLXK2xWLTkIrkUUD/ZfJrxwFIxgQl5YVgcaVj5BQnhmOgdLRjaA3ZghgEDPgJy8yNPpHrsBlCqnOyka2ILcCKdrLMNjPgE5iVFCRQhHMvscggAcd5FTTk+RBRWBl3S/RG0f/Nn7f1CJ9zkIyq5nsLNCZivIaREc2t+0jZ4bs0b6gFNvP9CPRWc3Yhw2ZTAF01LSyUWWh+pqqR6hp8E3K9ZXRjUFkZ6lK9INrfgP7MUVXmjuoDc8AcRwiUuwcUNVtm452x3s7thdSWWkm+tUCzQ2yigaD0NvMUEmWGYN/B3UNjFFrzwgNjQWpx4+bqVPRm1CxInWczaBemW2yElVbmQW6VgQAA45mzj46NwJ9a2QYYmk3AOY9yGu4gmMpKWFL8x8EUGQjElR7M4sAMDm5mjO5QPMC2Hz74j/SBMg0PlcR5WdWCp1jpiNfVGWujr4u6WD6osDywqpSZbW4yAVzEG7Csl1ZrMeUgyo/h7Q4m89Lu6IjsSg+k5D6DnF9P5LeudlA1TKRHNDmY+bda1kC2leQXn3zDQoNy77wFIQBruQ5Pzwoq1/R6SzxV26DMzFOgAbrwYdQRcXztWFljZDrfPN/vCGcycTvOHRIXWQM4rT3NqT9SHl30v0fWUcVOZJ+V4TA4cdR7RO/gzNXUY6s2owODIGCJS+szCK5HR5oHzijhxtnlpiQjSEaqn7sRie2E7pT+EzTDQSJ/vSN6/Rbn1pJ4cmpePUy7Ef4I8eR88+cMCGGayc3XQHhbJwZpb118IMQlC1uVkx6ci6I2E5UQGLaAhj98r2nr6AiPEuP3SuthdlowabO5SibBahrcDYkn9uBiSgNg972j28OA7yj0uWBjKFygK6MDAgAQpE85FSVgjgwBoe8durq74KVL6pRSLMfH4vgHDJDA3IM+tiEfk92xDwUrKVL4cMM6pWwqb0DC94N69dQT28fdSCs5APR0gCQxx578K4DCN8LAKL7JXXQPDdrI/EwMfblzcCHOKC34YC1Z8924X7FwXnzAZBUvYQ4kdXDmm/s+nfGwTyngW/fDvEubrYvv/yWACGp+8lhQdzmc/m6HQBys3PLqHWYzzFMD/jlPiVGK3rdxuNcVVUm9oMrG2y3y/Qrtq7Mz8/De0yxsovQHQYVV5E3kY8qYP/ACITqJXTmdBOtXQfrRIAPG5wlDh3k1O0Y7bhnFYXg8nLlSjsNDiY4xLw9ut+5DyMqwCtVv2FTvvrpziXxe4PhiwYgGtgknyOJUWPMjZuUMkIxZeN9VWbX9CmmX5m1gxX/zKOCm3ieVtWkLZqihS41Z8hl86DN7JU3UAa5Nl427ydneKiHvTPDSjvbP4dbNBxIcBNlnuqhBU9RRLlKWZEJwu33oPNYiS78B1Q93sYzQDtR8Wep2R1yhYn341UKfs8AUHgZ9hsF5Ht2I41+8u24k5VYphEQ4N/GS8sITFJBigXBfgxCJj57QIQWGilWNwMV8tgkzu74wJUlBfPMRzAQsY/kCFqWq7ME9BE7te79kXC+qn32U3Ttl/+vWGDh0S3Uv/6gWA6Dk+qXHqNwBqgIGw6B3oR/I3W9w3OWZn0BCm6QpXehyVCbM0f3kQIEUj9P2tybAJB5QQWvHr8reGUDKh+j5F+FbZoH5IhNNX52Cw2IEVTEgwvV70UuiHotKFd625OcrwAqlATOqAXROjqVhRfvw7hDFZaVEc6ihr7NdMV3kvyOIcoIZdOqsS10zX2BegBKRD4B788MgIECGPqMiMEBi2fNuYk8HQAIbjaA9vC00sDN+sR7HIintSVm/p1ZbnB0CnxwNWkUnWBEpS4GBF5y27igkEpyCwR9KReahRnMfvdPDFNpdr64lo+3nQK4kO5DPsxY2zFOKAJYiCFHxIssBLvdBapWBmbwB0W11wrbWKcTYWlUBE44A1sTeeB8hWACocuQlNJpTCLA6rfjdaopWweGCgZlWP/YZDdZoHWaBODhGVWmCnHv9I80ge8/BFrVNK1Y+Iig5V5seQt9EABQUTQXfG/pwvvwOx/uowEMYPswMDoNXQxooCn5yJznoXNL+lTInOgrvmnYdMidhWpy12Ag30UDgTax/5xdZ8HFX1+5mfwjVmRC5MGu107HzlyisUEAHrRRv6SzWFzjoMoUite5+U6qLItBX4O+y4e9L3QS/SNBGuoP0/V2PyoSsByHjalYB/o0GlVcfk6bRKigWB4GoybkL4jXoM1w27wqh4rzr9K1iSPoE3mMxDJwrsxMycFvuWsVVResRM6Glc41yWyT5fW7RSVmCkKn0x0/Ei5m3Pyg5rF707aFn6eRYCvd8J+gQlSAdGMdx+iopJjxMQuNy2eZE9Rk3aYUQHG5XACMiiaIY671ElMYxNstXir2rKfu8bfFz5i+Y7NUidd21yQEz+upoqCCXn37BbpyQU6O7H54A461G1WaaQjxHeSfGKMzpzCxPKT6KgohYFQ5B6Li2NhYS/WLyhD2OIJwyVL6x787jiqjnnTDM0zd7Nk9LToj6U8MQNhOeM9DK6kkpxXn/xSVFuTRikXSraoC451sBSyzmRKm3K/Cip/JE5QM4ETjk04B4lkHrl2bvO5MHgBMNWP22d9/g777jQcFAJnGuc0tNB6ibJz33GKs61DaKHbSEosFALEoVzcHdLsxtU9RTLZaMlVf4FjPKmqaBQDkT/7qFNVUZNLuTfJYumErbdUzMbCdnlbH0QhARkEVfPF8iC52hamuOps21s2AOjiGasd1GPPAZW22EucpnuAAMLOwy+f7jR2hIv3tXoxxxnAN3oCLaGJyRXbKPACEBeitrZ3SpvYOAMi992zF7O85lCITJ79e0c/lbwoAYYrY8uVL4mFxd7pNvwgAhJPB2Yb4tdffEjPh7yUA4f4sLCygdesa6ciRM3E6krGfP2wAJH6hYGToQIDQvfduFBUUpmKxELK8vBwe1/3QfFymsrJC6usdofrFVXT5UisuvFHwjF2Um5sDEINZLvxfAp5rfr6POm700ZIGWPfh5jA2FqBzZ6/hgRr+ZwlAOHRw2cA2Kp6sFVzSUS+CvypeIKuqevhwD/rzfy+PxO/9acJa970AII5BH+V9dxcNfQ4J5yXJYPBuAQiPkmyXS8nzo43k/8pzeCInKirvNQARDyY8z1woCbn6CylU1EfBol6hC1n09Gep7dGnUd3opsXf/k268vm/SQCQJz+LzXLSTAZmeT1jyBfAQNPbRNZeuCN9VFFoPwAApPp/fZw6PoskaqS//yIAED5eLqbaDG2jGxlXqTRQQ5cyT5PfNgwdB4DCzxmAZDom6KNrdouZeQdAAfv720E5DSMBG0N3GvAPQOsHJzaAgnUQlzpQ/Rif8sNRhwczJjpz4RDV1S2DVoID9SCgRYnIjeT1CI2CloUZUlB/RsbbQF2Vs6+TE2HcJ9midpPQdkRmJzEAH6ULLa+IzysXFGAgLAfYw8PDqIgkHCYYgHBbXrsXv83FlrKxBSqyIqQwiuUEYKf7HMZ3XIWSg022Ob9bAOJ15FBuRhVdG5IuWRqA8OvQWIV4rxDgbWFlPcS5qJR3T9G5C1LfYgQgDmggplDt4ZaZJwe73NRb8vVdAJDahTkYGPbS1bFDMBfQFbZkAGKP+CjbUwIAh4kRAOzi3IVI/c6jJlOTGAtE+9vnAJCHln+JDrSAysn79z4AEF5uZdZu6ps8JmyYUwFIpnMVwAZALc6fF15ELh3a/Xs30aLyWgDHGVTOpsSE5suvHqbBXjX7lgJAXKg07Nm5gvLyUSmGxuGZJy7dNgBZs6GWGhssNBNqf18ByH/8s+P06b1LYHiQ8b4CkG986yRtWV9MSyFC53YrADI0HKGrXV10tQfGOy1TVAbQ3IGqYUm+mYbHQdNzBFGwWAiwOEGO/B6Ec0qA7rT4aLipAeZE3TCjoLRC9LQUrK1btwKtQJjFJZg7ACCPffRh+vFPpDDy59rSVD54e96NAJ1//14CkNT+SUfBuh2hul7OrSojelmsWcjJyaKLl5SDjqHkrJfFrkvJ+yrRtiGwO541wbP08bK/gTJ0K4G8oL8Ypi3TVT7SUat4tksv27iNRhcx47qTrXrnTiPr7xp/w9WCudQxUBTghrV27QpRVj1/HiV4LG7zZs6UaRf7kpeXRSeOXxRVj9dfS+igMpRrBk9ebt22VFRCxsYmxeyIA6XogoJsAU6GhqR+RPY1e7DLmQ9Nv+LXbI1thq0mN/1d/jxxDDijRblKKZcQ/i6X2rmlDoDj/Y4sj5iqeoh9VwLFeLo5fmvRwnTeRK8cVFvcxnwQPXUMspVKSjdWOthKVx9yfs3AQ+6HPPMyMVDZcPGX6GTdszRV1i8oLYtaY/Ttr0h3q//zRX2GStqV/l2qlW78fYOzVZIVri63I0gw78kdFFyNWRymS6lmpGjpQW+qlW7Sd9TvdN/y7jB4cRyqI/spJP3+Nmhd/F4aZyzj/t8KnBi/m+gJ+SpdhaTkwG4K+TBo82dTFuhYV77wv8nTWkvFR7ehZO6gno1vkRfKfU93KVLUwdE1jZEHTlijX5COJcar5a4rIAxiDBUQI91KrMTwBBLrMBwDzmDJurBAul+pDTIuK/V4ia8Y6Ff6tViu8X0tOMcpHKdVaTcrpl3p6gbTsTTtCudi/DULTzV1y+CCFVOCVFE5Mrwfzw/R5wl2elnPFvJN59Np70HygyIith0uV5oLEuPqh+43leEgjCKUHoQzBqLqOcf0mVnlqsWp6dwiQegxtC0sTkZzVLrn8P1zRrk88Q7FptRK9O9xz7l/2SLMkpeTH05BHoQScqJzGIM8K8w1eOIFanhBK7WLe5QJWRiDooLBKek8mGHLWt7Wq+1Xhdi2srhY3LPYWTECIHO14wjum1vip/DLr0r3puysJRSYlrljLmcixTtmkZ05q3JP+PXEKMTqamwyC9oh3+eZtuXL9EDPMYH1guoF3QI3B5yndHNhMiCoKr1sFiKWi6rI8GjC1VFT1W0ONYMsvjWJQx6ixvKPI/CPtTDIo4cDkdkkvzOLPJeoXVYnrFiHaXIDLa0vRIUgSMfPdlEADmPTAUmfMdkx+LdImg5UWLgny6oVN7NJpb4rlyiLx+AuBbtWs6qAcG5LTAm8HcpZsKTMQ0sbWfBvQjDhRYiiJSVogfteKspYSk0j16h9sovqApIK4wz4IFaGnXxpDZ2cSrgUZfrlBRIORqg8fwXExNV0aeBZ8V5OZi5E5HIb+Tkx7JcVEDZfgeOIeG1F9VXz/WdVLklGhiM+2TmBZ59uXk8W9hmZN5Y6VDMGUYXpQ3UGWRpTUogeiQ5SaaE8Vxzoa4fQ3/iRP1GJxHonnb3yFI6DGce+GjqWSvrut/fL38ElywztCDePLwQqEA+UrfSFL2ym7p5BevF55OrobAy+MasbPN+3Z6ER4gZCNGheeD4X+SCkroMYvR+5NVYYL8j9ry7IIcXmo/oaiNXV/Z2f0dw4aV5XQEz8bDXLm8ksKiGzdnlOxwCsdPL8PzzXTotrc2ndonziyhA3roAwHVJsD3J3rEosbs6S75kxgRkfD/HyAMDFOtCHusLjyvHizJXvO0Bb+5NvnaGt60uSAMhsjwSsfai2NLf10djENF1ulyC5qWWUlpU70d9mOno9SI9uyQIN0UpDk3661it1TxOBZRSItFA42kmjcMjjNjQ0REXRX6I39zXBBc6EmAJ1HxefypYWgLAD1p0CiQ+UAH0eALJs2WJcGKF4WrXogNugLL1bzYWhv+d9eSsAoX/IN3bjYDt+IG8xetEDTan/GKOWVjloNupkjAJp48Bcaz8c4KxyS6YE4WKKW8RygGFilLV8eT0qBCVAvofiwnQjeNDbxA+PBNhIIXBjfdKhKcFNSQcadD/cDCTqWTDjQUi3LN6fVKtaBgRbtmwQN1ZOUX/qqedEReSxxx6iHtzQiopyxA2WqxhdXQPUi/e4TSEcSQc7sQX02nWSG8yAg6skXP0wbnOCiscPeXmTMrpc8b81ADHuR0KTkxg2xgBAUvcvihKt7mF2vYpqu10+FxQdPGZhcry6QWi7XaZfqWMgqFjqcwYacetcBWbNHF6o6Xopblc2rfvAd63KRpcHdo2998KGEm4bSAVuWXyQuksu0kfeJPr9/ylzPQ7em3zpCN2Hga5k1IDMR7fiJRjtdgv+zwMUqu+kye0Xkx2vjBoSA2gwXmJGQGKkWMnjldhW99MbiBPTg5+be/O9nftC6nfSAQ3+TnxgbvgB07Nyz6wiT28ZOMA4FzCQNYddNOOZoKElZ2mivB3J6Y+Rs7+IIu4AXd/7JOX90ceo7+sybTxpuXy8DYgkFQgYwYP8YeL36UBD0ueGdenvch9WPHk/eTBQsyKo7tzuHyTTrAzAxthHQsORcgsxAhCh+9AAhP9qIKHAg/hMgQ7BpND3HXxPjQnFbzTYiIMc/p3e5ySwktg6pkSxGL12eAV5wpgddPRRbriIjmVK6gk/jqOKdhXDAFoCEsNyFRARbylahvwY3xO2vInzYCbIvH5lawpuvknTrlBliSq3HubUmiIGKyP+/TQqH7i4Hl69GrP9Hjp57RpVF0F4DaqJB9XzE9dBhcOx2VBbj0G4rNcwLWwGHeEC/YgpoGFQURiMsM4wN8cn7pkxXDAjI/1UUlSG6skgtXd2iOfGw49+nF58+WlaUtMoKJpXbpyI6wp4fzI9RQA3k1Toq6TTly+gf6TLj4U6wX3XlquwGTYbM6hwfw3B3lVVNJmVkuuRFQorlqVbBmsq0AaDI/H75OSkGU5LCT1cFICJm0eFJRZlNwL4TWD5N2h0BKBC26Hxl5SuIar0b1z5aax6GPsboH2HTmNAr4S6Zkw+OaSwPBTEAF6tzgytRVRNOnH4nW5m6GDEsQ2B0mZNgJWI0hy4FUbJK3YgN8RK1aVOaoflcptjkDbgnKyMTOL0gN0y5NwX/dcpcxhCOu6LETfllC0jd04hnWl9Qq4D1C54IonXi/LvFRS2iVAPdQwfF+95YZusdTYe6CGnYEWrW1eXFGpH0ceaCoSbjlyXLXHz8OK8mlGubFMBaJLg8JVpr4ZOKANaA1hVAxA6LLJCxi0I2hs3O7JnyotQdYPOaGyiF+flvTQK4f/lawfE54tr76HzZ/vpeks3gC5b1cpluEErnfDL8zwT9u/cwqi8MUThxlmJLAPhJmjbajyD5BusS/7ut7+0ESG43VQNxsPMuHTQysJ2luH85rZqWUPcyjYRRGiG05lyfsPgHZBAfDeElPuYYmZZsn3x5/8bJ4fgUDZFn/3IUpryawpWEPcM+UBhAOJCICa3WUXhsnlxrNQ6kMQYf/jMAOxoAOLMAl0P4IvbtK2E/vJbB2hpA8KX8xzU1DxA46BSNbcOUye0SJUlXgA5Gy2s8IJung9g56J8uNt1Akxw+8OnO2lLQwYtqXRQx9Ag9bGdMVpXbyFNo9/GIscoCEc1bn19fWTpvR/U9H7aur0orRPWHABSUFCA4JbV9NZ+WWa83VZZWY5Qkhw6dRqWmT/vNg8AYerRlSvNQGYGC7Z/ZgCE7XJPnT6L5G6EUL3PAGTPnm1CL9HfD8HSFTkb9WEGIP/23/4qffvbT0JwvgmWvD3U0ABbP1QKgxCJLVhQDIqAH04dgwKEaPBgBCAbNy2jzg6mMAyDgpBHtQtLMbMYgVbkKpahfLq1n7+YZfznAUAsyKhY3XM/9RRfQqr3GEVtffT70HssbiX68n9PCM2Nt5V3C0B8z2/AYNxGo78sgUE6TQdfHsb37waA8LIz/mEHzVYiKXn3XA7snd4q7wSA6GVzDgg/X7NRDrcG3DS89Fw8GZ2XV/X6XgpmD1D/qqOU9z/30vAXIFz3ydnTJPCQAkDsoJk4R/NguYskY3DljRWTdwtAbIEMqvr7veReMkth9yQ1r30DkojELPWcioza2Q8yADGF7LSib4fMBAHtituyUZhUAPVczjjDd8cPBADRFrIuDFrHMRMqb9x2+vzO7ZTlckNYjWwMgJHRYVQFUIVwYiJmFGAjH5V1ripcgxPiYmjl2MqVB2Nc+WAa1JTIgkAlBBcvT/C0d7XQ+o1b6fX9P4XYPQNaimU0i9JRU/tZyvUWUltvE5yLQGVEzkdV0RLh0nW26Sr5x8cAwNqTAIgXlY+CfAjXc0vocvMJ6D36qKQc876ggL2XAMTjLIQ4vg5uYRDj3wKAiH4LLqdNq5fS8/sO08SYBDz0PgIQXvyaJR6yl+TQResUUhmg5QjcAEUti+DHiFlrCIn794vNYABStmwXUs6vUdfQCXm9GwAIY6BlVQ+ANjdON4Yl9en9AiA2MzIsXMupNwBdcQAJ3AAAIABJREFUyk0ASF6u1NFwhSAG298GaIAOnfiueK+woB7gaw098YOXKTA5kxaAmGzyvmbjSuedAJB/twrAKwj9SO77BkCug+L0zGut9NV/s/E9AyDBqRkanAxRe+8kDQ6zQ5qDDhzAdeVzU211DpWVgIIMDFPmtkBnk0GOwlyAYln5cKjMEXOnPw5AvvFcD4T3VtqzKiMFgHB/1tLQ1CtJAGTiyjahr8nLD0OecQp0dZkbo9scAMIOWDU1NbBolSg5bg+Q9LO5//hAOWDNA0BYgP7886+Jm9/tVhxusdvvycd3uy3pckZSKwBGGhPP4j/yyG76ybMvxrfbGECoBYlz6UcSPWsKFi/TGOKXrgLCy2CHKH4gDQwMI128SwT47d9/dI5Nr3E/0ovx2cc6eaaOt8dIOzIeCOM+G/tDV0DS/Y6/d7OwPqY57d27B3xliNgWVIrMk8uXr5HfPy5cNHbsWEtv7JOzRNw4/ZMbi+109eb+B9bTvtdPYP9n4qVZB2hYYZTyGai5ITBjwCKuOpSH0ya9K+HmfPvP/c6VD/35XGofiz71QA6Xf7YSw9mZ3iGHkFwBMWl6lHpPVD3UbLEFs0iaPsVCcpOiW8U/R0aIxacCA/G5xaenmRPOV6L6od52Ztho47lfpkn3CDliN+jf/+U1alo8Q9/8EoSo2SxQ5Y2S/ap1H/xPIzjQ76cKxdNRpVyXKsl9YiGNfuptCOgN+owUitR8onOjqtxY/TCK242vCRUQz9/uovCWJoqsblPHN3HGGmf95wMYxvNbHtu5v9fvpC5D/5srHYVn1lHbnufjP+bP6p/5PDV97Duij7O/vZMCG5ooXK+C1NR6VGVfnVfycDS88glMcJqov/4CDdQYEtTF+StXMWc7DZUR8XnKd1gg78ZAzd6WRxk3iilWP0ZFLY00jaj7GSec5xvfACDhyZPkHolXIoxUK70uY1VEVC/kb4UWQH2HMz/E9hgqJIJKpb7LFY84GOPLR1cUtKCZZ1F1FAX/Tjti8Y+QIu4Oe2lFxz3UnnuZOl1yMoYbg5JGPwLpXG3UZ4GDUnx7Ek4SHE6ovo1t1hz3BF0LPAxM48prPv45tm92OuG0F1X0mBhmm8ExkYuLL5e3V91fpzj3SfaFCRfVjAqt4+vcjcGLHfTTlXXl0Gh0k79zlD7x8c2iX3yZEARP86w9rHuxLSfOXKUiUEsX11VhhnuGDh+7CjDTSo1Ll+G6RZZGXobQu2RCI8d0rqvXuyASLkdVE+GIIocAuRV43wHzDieoNsISmDMH8HkAM71dvX4qKXQB+IxQP2QWhblZVAAKrBMzzZNw73KBtuKf8NPhUweQMN6JMW2CylRZKSlZ7KbFjSs0gwE5k5thlTQpbiPDCGZUwuEMjxWz2XLwm+2pR7L5afDfYaesKEYmdlgEXU23uCB5ggfFpYKqdvCkDKIMBwsR4igrIOLfEyoHhasbimWgg2uETlMdczPEvrpZUBmcscpgx1hOYlm27DL6jW1WGsXx4mxF3kM+LaeRC5JtdtMlULCm+g+K3+UFYZW6YDPyTYIQPsuwyJHxISS9K3oYJsfKC9cKalOXf7/43A53pcF+Wd33KTDAr024SY+OyIFrGAA7EpYDfdZz6MbHhpuNM2qQG8JtOoRnBYxcuFV5H6aO0LOoliTuqnYco/FRpZfJ8MHkSX43EMAzE+L9TSu/SAcVAMnNKYAuZzEo5l4weN5EJas8vm7kyIvX2l3LC4G4JSYHw2yHEFSBiRG+jmDaIL4LJG5SN4Cv/O4yAcJrSxxxAOIG+K7EOc6trroc1sqycqTzt9hOl1Vd3JwuLBPhkNzCzPFUFRCb2w73R0k3hKUDffFr++mJP32QlyLei6ESEn+Gj0+juiSXpysgcO8mW6U87y5dRkWiP4TE9yAqG4PU1TNOQVRNViwpoKLiDNgsuyivpALjv8v0X762ByuUxybU308mRYuze5xwsZT0LsX2JAYg7d2yCvUX+8ZAsTTR49uzoAPppaGIPM6dcG2LzDZSKHaYRmfktdQ/PETdx9YhHy0f12kLdOWtc5yw5gAQdsDidr3lhvh7uwBkK+gpV5oQTGKoLqgF/Oz/pAEgPGOzbduGeAL63Q7634+dudttuVMAwjS5+vpaOngooU94PwHI2rWNwqqWqUenT1+CAcBiZGacQUVE2XyqzvywAJDNm9dgNs8utCA//al0EOFWUJAr9pEpVbqlAhCmaDWuqKXDh1j/EUi4Y+AHmu7FovSiolxYOo7CSW4QVaqEQDFOpfoFBCDWLPkwuvdgIf3xnw/Rs3sW02v3VAlryOZlb1HEixvabQAQx6SXHEgJp4gFDxcbjVfAuUT9TgMCKxyqcp7aRqOfOCAcr+bL8xB3PiPFywhODO/fFgDBssw9PvL83S6a/A1UF0ANuVO3q9T7zt0AEF5GzQuP08CykzReLoGQdSKTFv30k9TbeIRGFl8g1+E60dWhTdIJS68nHQDxDJRQdttC6llxVFZADKDgdgEIA46SaysplAFxcmkrLTy9E7QgDHzPeSBohL1wJgaU3mHKG66i/sJrFMwcpa5Fpz5UAKRwFOFzQw3UXHCaRj19yP5InExMy/JEvLTcv4HOZpygSYt8eEdBldLtgwJArPD/F9sGtJeblUEf3wE3P4SgeTjTQiBJ0HExYeHCILUfk07PvnwYWAdp2dPyxHDYZP6JybyAvfNoRWMFLUZqtBOk/xmUKUZGkZ000Ebrl68F8JnFYIpdBkHVBG991D+JwMEe2NeWg4aDgSZOMAY8fD/uhcvOyUttEAhnU0NtAaooGNTi3jE+iQEYwExr70sY6SYG7+8WgDhsEMsjI6NzEFWr2wAgLgjfl2BS94W3wClFe78BSH2RiepqrHQ5z0ZbQbe7CtAYCDXRSnMJNQGAzPYfE9vBAMSXX0N5hQsxSfgqJryQj2IAIHUl92GwCZMBOIiNR6QN7fsJQIoy1pF/5jLG/4m099sBIMfP/QjnQhB0vwLqac+B1rcQFOcQ7X8jYYaUDoBkwXxjz4NLgfWidP5iL50734PjOg8A+R3kgVhzqbYYQFhRsN5rAGJzZdDv/NE79NXf2ohqogQl6QDIEHQhbQDHHUgqvzEwAQA5S9daRqiizEvVFXBERAL6wupcqoB2JS+HHeUAeBwK8IGC9Z+//gr9t6/fHQB54ngQwCNAv/5wwRwAMjO7moKxowAgcnzHAOTUs4vpnp21dPWanJxNdcKaA0A2bNiAAWI/9fbpQWIqwzl+X0x6cd+ee5EbcvKD4YCVBoCwhWplZZnMNuGb4O0oPtPv6nv+7t1uy3xJ6/Mtr75+gdj2pqty5kSe4fJhKKsCiQejcRk6j0L7qsv+U/7WSVORid/z8rj68YUvPI608CsYWOeh+pQYtCfrPpKpWXp7jBUJG0SOc5riCgjepjqext8ki9gTU6O631JF7Pr7xmXoda5atRwZIB5knDBVgpsWCpho85YV1HytQ4jIjenj/C2uaLhwY2HhekFhFniVclamtbVbeOAzBUs3plyx/W5BYTbO1SIx0d7dPQg3upF4ZWSWCauqaXE6A5ikSo9BfJ7Yl8Tv4j7uvsR7PAk1o3JSxN5lqiqKrnpANG6OVzXwubLZtXh5RlVxVHXVBG+J99GsOYl+Z/2HBrxWVFQ08OBJpt/6HtFnf0L068j4cA9+lNxTPuqthCAVx7hryXHYecqdjgMKg9Ww1n+UXFhPBa1LxIxzOGuUru36sdYWit+yFoMdr3iGf2pF27wAI4lqZQQbt/FarGeeW6altYAyvgN73i+9RLHsuaFMxv2LH+R5XqRSkJIKAqnVAZ6R5wlaTio/sIdaH3hGJKpzY7pz7asfpV6AiGlQnbKPrMAABcGZCGMUFQDDsox0rPjbhopGWlBkWIYYoxq+nzlcQuVXV9N4Xg95/HlkhT6lv6yJRnM6hP7DuRBseugYLBAZW6fhK49Z/AhsWcd9/dSx8CTOVzmjWHt5G7UtOkpBABVBwdLrUKeeqI5oMTl/rl/jvI2p6ymqBeRcAdGfiwqJPJhM44nHH/DreIVDnZf8G71efCZsctEq+huoaAwi3tKDcXDBFQZdcZFVFpjUhsqpIlBLJz2HaYZ581w4gR5DnBNxZyzMp+oKiPhAVS34uzoVXT/7MH05o6oanPMQr4zAtjRhE4wla80J6Iji3EXS+mxQayuw72odOArxMzGKe1YmqrVVmFSpKs6jQgyWGMibMehnUxK+55lg+xkKzdJzL51BxUJVBtR14bIG8Jk8ODY78jqsg3hWWDFbaxJJ43t21gDYBOmdo1dpKaotZSXZ9OMXzpALYJTbLoTKVZXmU2tHH5UW54LvP02Hz9wA4AhjEDqE4MQpAKQiWr4IqfJ4Bu0/KSk63KpL6ygbIWrGNjAA2qw6D2oqpH0ut7A/BtpKYjCsBdVMI/M4oSmxdiAxXlYKJ0IDwrKVWyiGZPJROeM+MVQj/u7Zupm+8/SrcsGxMhxR6eY1Cye6mEXn7rBrhr7hymWJ0FvoJLi5eWZezThHIWIOY1LV2GI+JLC7ZC6Fb4WNtufYqAiLiaGq0oFBfVUUmSq4EPpHLtAEZqk5O8oHUfsyzwoANqK2tp/i3jWGQaRcbl3Fg9Q7cAT9OUKZKpk9hMwJtu/XLRMOWtwiON9Dqno/bQdFTome9fdmsd1mRaHkaqJ5RgLCmQmksMOGl5vTKitMAful+POMwRungYt9ggA+pIT3gYkp9KGV6qrug26ihUbG5OSfHWDWanXTAiTXf+/7PxQUwFh4KSocGoxIcTuzBKpLo7RjTwOuHQYgPXTpYh+E8Hwhy+uKs184xJEbrlh6eG8D2aLN9OnHHhDvTd64EK+AeFHJqFsgj7VNqdEjoC/y78R7MG+wIBOLWxQaCZOqdJlAeYNKXrzPa/mz75ynbesqaM3SUlG9uNrei3wUgHP/FF1v9dPVlkHKQZhlbo6DFiJQcUFVNpWU+ai8NIt4bADjYLEkrg5ZdFYbPNUcNrnug+djdPDwDfrKl7clVUBmlGGFEzN1dnVeiW1Dm2qG9bQ6n091TtNPDg/Qb3+shPxwc+iakHKGc81wUKSNcBhroRsTcowUxU2h9UyI1q+4j44dAq0S2TxHjyaHlM8BIGzBy3kGQ8MypOd2Qwg/MA5YvMlpAAjP/HMT2SZ8qD9AAER19Jw/823jfMDjVvu1Zes6CPDbhCZDtsRISQ5s5wIQBhqJfIzEYDIBSpID84zCcl5DRoYLQu0HBBXpxz9+Od7vwvJPXSDGzBEjBUsPnhl83Gyf53ZcygiMLwbcSNItw7huIwBJ7fvGxgbwJjNRwdEaJ9lXTA9YunQBKjxyhkj3izFEkK0fuY2MjAgbSC+4lYuXVOJvBr29H+JEBUJ4W4xie3YOKcGDNgMzjEzVutHej5AvaCS0Yk7tuBEwiWWo0ZYxhJAtKsX2gR4VbzaIUI24Dpxv0dB9JgVAtEELPxc1rYrBiR6kcfaHHvBpWhannGt6lRV0LR0iyA8eba3L67BmyuP0B3/EziAo7/4uHt64F+d119K0M0C+EQSXYSDDM96aYhWnYOGn6XQbLgyyWSAeypYPdS0W5wESz+5bRmDDuFdSIbjNS5sy/FYsJ9FrSQBjPrBi+HrSS9tJiC0P1tPkv8IA30D/0l+aj4KV7v2U0yC+nlQRtjik6C92vso7twYJ6WXUs/SYEKFnti2gguZldH33s1R+6F5ytBVTsHeWOr705BxNx3xgRJ8z8YG/Wp9er14QA0UjAFlwfgdNOcbJOoVrYrQEJjFWgBHQZS5zDgVSrn0+0EGCGMrMUnf1Oaq5At0OBNUR2D5Oo+Iy7ZygdgCRZSf34gDN0InNP0Txy6AT0QCEx2/qliBs8hWo4IF4koicN5iZgXpOgF9rCpIACqqLGR/oZWiKFq9Lrw+/icKFZ1H3OvIASJ8rexs2x5EEmGPgo7eHQYZa1kKI00MWzGy6W/B7UDAVAIlv76wx4CdBSY0BcMcnW7QYHYL1+L2Yna7UCczbxRUm3UxKyM1pz2L3Qw7MJ6jMkDDWAfAnjiNoWzH8VlwzUTkw4UqICdS1RVWFVFuRR6X5WRCQz9L+w/20YmkeVZR66BoGTcdP9sBlKiGqtoMKNKtE9FF0qtOtOxarU/s8G5MDeAcEtjY4D01MQtjO9zbs69rGItq+sZp+8BPYzWKQ9ugDqzAojkAbEqTSIpdw3nJBU+KDSPrMxUs0OJ5Iva4oqqLCYrl/YVRvuPEgtbpQMj+4adCh4jXEe3X1y+j4CamD4OYEhSq/MEI9Q5ztBG2EN0Hxau6aAB0pIXbftvIRAEAHPfMCBv4YOFtNCYF1KIB+d0knKblRKkPDLfvLBjCgj6Mdx9GkKE1R3Ks1LTmEYDtuUQ80JsiE0c3baAelzEwujLlzFuUgKA7CaQeoasiZKEDwYfNwCzW4SgA+uF/ZznYM2pY34r+vLnwI/Q43rWmIy9UszyCqVNrH2J2VS3a3nKkfQ1aWHQ5o4jXsanXjwEluZmxvMCRzSwQDGLo/3SLj8tzzIak9011GI7FzOLfkOeHGINijqE083ziBShi3IAb3dgCNhkWPUE//Jcy2N+EZwQNtCWaqy3bDGv80rJA7qK8jD5Ub+QwOT0mKHWxmQHjqprUbFgpX0Jdfkc/vGRZ8m+Qgnqto0bhLKKp+oDDtutdDuzfUic/rMUk40i3plBkQfW9fD5oWmt8vXe3s03CJU9edDbQyhU/x4IvSOLJLuGUi/HMW+oumthEI6qdo/4luGgLYCKJyVVuZLUT+5UVuUAxdVFVdRYsWyPMsZpH0KSvE5WZtv4VZROSFihYB7VHnBFkZfMTkuX74NNZxqIO+9pXtYpKA28zkJAWG5JjQCEBmlMtcCFkuMQQlcuvBd//r99vQB6Xkcw/B8UqukAEIojpxm43QwKyssI0GcLzHMUGRXUeH3x6kkmLTHCveOQBEOGD9GCVLkYDOzXDTU++k/snyeiFcb6Q333pvnF7mWc3tv50GgLAA/fr1NpltgvbPEYA89PAueu21Nw1ah/cfgPCgf+fOLZQNt4cXXnhd8H25fdgACFP47r//XpEhMy2SRyUAqURSuhfOFJcuapG95o8mrptUACJPZKPzl7rSUgCI0dmKqyKFoBiUluUDhPipp3tYBPxw+zADkD/8Y9yEcZ/66v+PmRY8KJWLKDmDXlpy+gG6uOlZQe+5XQDCA7sk4bjC1K6rpZT5ymoa/s30SefG3+nB4XxOV7dTIbnZzcr11AaMKRH89XhCM6S//34CEHHWYQDu7i+myiN7QG3qxyyZjVp3/lSs3jGSK8CJ7akG6vwPcJ0y7sRNqiHiazepdMwHQCquYIDeX0pT3hEaLG+m3O4ayh4qp1ArBuhVk5Qx48W4GeFbsF+dcvuF4DnLXwy61jAAyBRN+obo2tL9tAhAJrejnsbzu+jCmoQNfBxc/BwAyIqm3TTp9FNLEcId1WAqfmznASBmhMWt999D1zIuUL958EMDQOTzFMGF9kwM5txIdZZI7IF7K3DPQu4Gzrmjp3rpylUIoAFQ7gSAiFNLhddqAMLv5WAyKDTVK/R03DIR6FZRmksO1ygsQrNRIakQIvjxCaSzo9p3XjklvVcAxOFAeGm2hYYmJKPCCEBae6ZQDVe6Dny2ZvE9dOHiKF26It/7WQEQ5zI1g408pfJ1MnTO65ED8BIEJC7o7CcnKoyAMmLePBiegLZFVmncjhIqyFoBWpwCJD8DAOKEu1Vp7gbqixy6LQBSkFuH47wRla8+amrdlwRAygq3gsI8RYeP7L8pAOF9tcFdK6x0HzcDIPzdRx9y0c4tq6EHujsAMgQg3Y6wy2vI1uiC6xTb8B9vGqSK4kz87wEFLApKYZC+/MW1oGG5YRkNowdVhXH7KoApVKjvXQKQH700RANY/r/7zfV3DUD+/JkuRA7k0LqF/mQAYlqL+4ANx09SDTUAyfPW0OmjQUzU5sxxwkoCIFzue/TRRzFQxOzcHeR/fKAseMUdK0VNirfuu28H1P9HZbYJ2ocBgIgNTdPS5WPcan+8mA3asHEVvY4AwkTjmbjEMCOe5Iv3EhUO9plWM+PGXxo8tPVMjHFZelDMg2i2q21oWCQoSjzrX1paJMTcHGjFCeMc6MfUJdZRsGbE43GLUn4ANoOTuADH/HMT1XlT7qQqEsV0Zyq1ivssnW2vcbnGCskjj+zBrAoEt9Bo6LZy5WKAgUEROijPq2QAEg9b5dMS/coe5+Kmh2tNVyi0bzi/b7HIL/B2GelcESWSYypXYREDkTyx/2HMlHBlhDmvcgOSqWZsuyvfl38sWahYYAYm3pQ9InOyY6pMy9UP/rf4mUo/t+QiJwSz0mLbkJquKVo8uNQJ6LoqYs0FvUoLz7nSYRShq9c+9MXf/zbRVRQm//Dric3RQMM3UkKVlzdRS+N+CEGhA/DJiQORXB7IhCh5Ig40kvI1UnQbfHoz9argLx4lP3QfkaqBeFXEaMmbVBA1LkO9Fsu5TQpWYm/mf5Xxtzspmg0qyi8ll6TTAZC01CbDosUVbEAL+vtxd+yUz/mf3q4qKj62jXobjtNIbVMS1Yrtif27T9FUpcGxxAAwWA+iV2esaOg8Fv7M+H6cmmQEKXxeQNTsHSkif/ENsTfLD32MzEgynhyCe9HqQSprXwEBbQQzfLg/QFA9WNiBv3byjRXRod1/TxFF6cjrAXAZKaPcgWphoHBm5XM0hVCs+HqxvcbEc22hG6908MpVpUPa3yZoV/GqBo9z9WXDFKr/x957gMl1XleCt3J1dXXOOTcaQCNngiBBECRFkKJEiZK4sr3j1Xi8I89Y9jjMft7xBK29I4/tdVh/9o5HtqyxJMoSKYkUM0USIAgQOQMNoDPQOccK3ZX23D+896pQjUQQhGT9/MCuevXi/9J/7j33HB2fUx0hitexjsxQDlUPttI8BsJXi+EVZAb3LcvgXkMkXzRW41HF4JzxyI0U0prZTfS+H14T6rkb18XiPK/2BOH7k9OGvAred2M/dJE6T1eb4B9VgTxvw7iMQf/RDwbtBJ5YwPIqbJvgCK7azfgCNINU5kNfeigZwL2k9gH3mF1Rt8TzE/QVN7IXTYjYPnhfBZ69oH4c6qfT5+EZEoeUKwpZRbdbTkICtCC7S0bU4ySDK1wIb7xXUNelm9MhRT642QlFz0pYw6boQ2Wos6qvqqHVK+sBeiLCCf1S92lExuvJByf2eciHOrN6xfIZeD+VliPbilaHQd4PLF5mdrvMKLSuXEvdPe0i6+D1cyoPzt4wTrwyuE/8HgVYDmDAm5dbSk2NG+jACRmMZSPGTa3b6K3Xx2l43MyKsKcKtwT61Miy4XtcCwRYskJORZNzg1LnUANQG6LdcaeSalXJsBjMH/FwNvqFqtTFV+aj+s/fZ0x3K5qWt+cYLUdCIxeZNR/SPex6f6rvPfL4glSXA6dxJwbEEVmcHkBBtW4jE/Jdl5GFiHtCHtNixCyEd0J9axD1Oty8KN4X8/phZgkvFNEnqgCdP9vwDIip2qIMZzaV5GyiuUQ3LcTkNrzI7uTnyXNgfS8P943Ck6OWGmsfBBCdpYsdb1GmHyZ5FTVi3tnJYmSpsulK3zm6BNpR/5DcnyzPOvE3tAAPF5IsHze8RaJKg14oVCtagKBgGQ9RefM3VF2hT3/uczTccZQe2rqGciFvzs0DyTD4S4q2GuqY7G4/O+NA/dEk9cBIczywSB0Y+DeXZopMXnNVNlUXYSyEOo3yWln0zzh7fCpEf/j1Y/SXv/+Q3E8ozukAhhWAxFRGw4OuMdgWUJvT+r5MK1tU1DUHYcyr5v/G92Q//MovtsJBXWU3QXecGZNZuOwM+Pmol3AEdE2xD5YMSAhA9GvPteEayYHp5SwkrCW1jf1AYuEqgP0K6p2WIifsPcK08nxPE7UfK6e6uji99NJLhronz5MEQFiCdxXcTQ8eRMryFgDIvayApQfm99+/mQ4cMCOOtzOIl5fXx9+WUn/Se6aP2XqMbMJYWJhHJ0+ZMskctdLzJBejWwfSPEhPUaCyeHLYUTdgDrrxYta8QzUC0ZmOT35ytxh0Dw2NwTdjBPQKP4q5i5DWzBOcUv6NgWxbmzTArKwsEy7hfAHX1lbROAALv0jGxsbxkClDZCsgBvDiH7Iq8+CGjkCdYxJKHGwQldrSKUrxPJqryn2WzktDA5S6umpqbm6AmQ6reGEADqDBYOCRR7dB/eqIUH5J7if1YrYYPXJf25XBnxUwmrQ1c68ZLOlti79JtTpyPjfSryXIjNTWyejWQP+48CQJsh64agYAUWZVzNNGXt/8nT0/0OxeZGTUAIsBiD1fSwXJgQIDELuq8WCGF4RsjOZQtC4H6kREw/VhgA581d4fouYDm/bjnfUPv42HFjLZX/1P5mDVqnbFimsNxx8hz1yucOruve8tseryc1spZ7CGLj/+PWP7IlOhDok/67Q3T2LQ4H91A8WzIEH4QBvl9TaB3oMhS8PlZGNAy5NQA407CTjM3jI/+f/icamMtbFHdlsaEKHnvhEw0fPx+zLdvNYicj0v+4ToWhDcRkbLf2UrhatHKLCqx1xXyr6lAyDpQBDvS9Jx6WvMEiOyKlit+N4zorA4IxvSraBb8f2ZgBKRIwb1GUSy21vfoaB/CsClnLKmi8gVySQfnMW9UAia8Y1SyWQjtTW/Q/2V7BmhDskSPxG1HnqwzkDKOG55nUtalpyBaVZGvQRPUvcyL2MALL1uHFcealrqB9fTleILNJrTq9aBBRXYMEGLFYBcW3BeE2wgTyyDLnkkLcToa1CnNAAR05N8QdT+6/e2mNdYErYSusO5jkDRrXgRVVNiqGAxz0X9nhB/5QmLQoHHuBYVzcsWAeVGoRl7FFQhtaexaYAchxzc8ADOpqLnSdelGtxkQcFpQXE0nF/KAAAgAElEQVSdYgkeKKl909x73m1N+eJ3i5bmwWQHCqS5OWyzoh6Am1af8maM0K4dq2ENkA2gAHNEUGAWYQ7hgTkct4tdFymnRALsMEwYV7SgyBjtwQ2b6L9+7S9odesn8HyQviYRGMCMjXVAbauP1ix/jIanTmFdkCJOLKOR+bOIoLupLL8Val+8/Qj4+TnifXam7TyKuido3Yo19L0f9pr9h2i7Qe3RdTz4VQwqtbykhRprVwpmHvx1qYcS+6rEbfI5v6CUkaIeDG71zQTvEFutpCO56orIHpB95X6iguYX5efquByMNufkU9HEJPlBk+4dPgzOS5hqM1Zg3z8QSlDW5kUmcnJE0cMgNhCJS1oVN6etVvwNR2cQ3ZeeIL4sBUDwd0HVr/B0rlEQ+5YAkFR0LLfDDz+QegDvIIUTcnk3JHl1y8mBh5GizY2PzKLIeisMCesh5yypcXb7MN7Rkmrf0xEFLWwBYwpkwkB/O3jwAxHMXJivEr/zuUrEJVXKxaAXWRBu86hb0hJVDr6G1bOAjT+5eR3v0YOP/YKg0u3eCennQjeofzHKwztlHDK3o4EEzat6rNoiH5VDUaoAKo+l2W5qKpegOQOBVruqAQlD2S0HrAZuWqXzD79+lH7vSxvENM766ntQBCULFNBTpoYwLcHvso9Ybc4JpTBudkQ6F+E1Jj7jHEKGQHz+07++jKxRFn3qsXpyK0PFBADI3KwEEm42LVWPCpbOFsvjmprrlfdKEIGE595up84RJ63HLRN3SEW0i4NXwCwrxLaW0eXR58W0KO457nO/u5TiowgmLY7DFZ0DuGZgKwmA1NXVYUBTQqdP48F3CwBkw/o1NA0dcK4v+NhbSvaDB3qG+tM/YwCyalWLEAi4erXPOEV3E4Bw1uOhh+6jH/xAukKnAgIuvta+F3oHdcaCaRg8SGchAQYX/JDn8+qHhCM/F3yZPtRJeCkD/1ihig2RuqDiNs18VdU+DADJgsb8jh1bhYLX9DRH5mDoBgBSDCfUykq+X6Ri0N0GIPqYuC+ysjJEVoT/sYrWOMyFRqBPqV/IdI8AEHjg0Td+C+Cj2cx86IGJFYB44h6qattKrGw1uPoIhQrkQ6v5nacxHolQ906TanM9AOIF9Sr7lc00+ZXXxGC74Y2nUczsRdT/PE23Sv62aB8DABHKWJDnDfyL/RSrH73rAMQ6ILQCkOz3JR9+5n6LtO5HAEBkBqQMY+AFCmRBxhF/l//ts5RTmk1zZf1UPNoE3voizWaNki9YQJ0t79FYjbzXVh57EvUHDpou7qPKq6sojFqR3DnQs1yz1Fd5hq7WnLqrAKRsuElkPs417KV5D54Ruh6EO/kWAQgf3/aph+mS+yKNuXBdqEuUAcHPAYgZDLseAMnOmaAvPrNDvDeCAXiVQCqcqbBugIVAGPK6eNiEMQCfW+hDBD2WBED+4A//BL4ZhZSdWwbe+gpkBhapB+7to9MDUNnahQJ3yENjUDczPUmzMBLMRf2HDeZ92SgmDkDSl4FOFsz29h0+AFpYJQqbF0FPNwfqiXsMgJSDruYAUKy/2k/zV4/T8MJFWpezEwDkOPrPDGbxZfhRAxCvA2IUTtTpJeRY8noApKFqNwBlFg0OS8uIVADS29eLbNQWKEFViWfrt7/97Q8FQHyo1SguuExZhSshLQuZcHxfBFMjNxtO7D742yB7Veyz0SfW+2F8idqbrGoKTMgHwQJHgJS88M0AkKcfqqeWurw7DkC+9pcXaceGEtqyofy2AcgP3uugtj6Mx0qyqBiCIdwkAPFgXLQVAOS7YpoGIPx5W82XYcGwTwhc9fSYOCEJgJgSvHKlN9vuZQleHpxx9L+srAQKRpKvmS77wdNvRGO62f74OOdb6hi2b98EmeTLGJhOGMe5FADhgbQ1y8JGUqktBq6i2a6lvElkLpsGFk888bAwJBwdHU+mfgnKl0LbCn4n0as4ErkUOT7lfPr9mXg41ICfmy2ib6dOtUGRRKbzr1mHJbojVbnMfbbuDyup7NmzCxS+o7Rr13aRaWm70EU1tWWIHKBoFGos3CR9KrkvhHqOZd9tOnLBcxqmg8lRJr2vBrUNkVcNxtL1A69HF5Txsnn5fmF0WFlZLEwP+5GuHgmbUQdV/4bCWDPs7cxA/2fL7wlEOex58rOzSPYJd43heM77zm7nfMycFVGg36lczsVfFS02is4x74qRBP0hjAWfe5boZQiJ6HoPKwDRFKzGI49R3BuiK+v3i5eHC1Gs4q5W1ChU4HMGdW+HoAGK6JxQ2AkWDxn0KDEvBrYlJ7dQ5hgyZRcgC9qAQni8JEKgcYVRnJ7dV0+Zw+U0tuEIja/WqmbJheZ8bB91BkRsYyBZnvem6Fai5/mkyD9JVCuevMR0vYyyjEhah1idWs7VV0j+c/U09ujR9KDIcrla/YDSZTo4IKsTqNbieP7MAGTjvmcphihnEJSl/tw2yu6qhr9ADmXNFmPcDmIEinInS3qhfDVGA8hqRFSBdOupPVQMhaGQdxaDQSi+MJ0I6jJhV4DONr9FYRSoGxkQjs1rlSvRYerQ+dI1fC7kNHE8GjzwLaCPFdez4QnCWR1L5qOxdzNlBnPpbN0+UWwunNK1QgA/uxRVyuodYv7OdB6VveDCcbXt3FAxrYSJ3aGsA4jAy4mSqqXmFevUy2GHVCbCUPMSFDGd1THnZTqXQeniOYzCdpX1QUZEZj5Eb1g+Q8YCTtxiqk4w8wnHORRbwv2pW3TKwlXE85A9IsT+qwsER4lHhnL3Rr+6lJOzka3lU6SoSFYxj6RXAI7fpuiq7MSeoTavVZJ4e8WlAfiQlEEdyEGrVxWjVmAOA8gikTVneivf3xevHqWakhW0aBujRdCJtq5dbRzH0SM9lJtZBi77MF0dPgUtoUn4i+TSysrHBSiZQ30J04SLi2GaeGWImmobQCmL0buHztEu0HMmUGexALrR64gYW+8TVhbjDIZuBguBi4LNi1b+jHvApjMEULHSjf3KF0lGuPn+0c2B4nuxmNtHGTCD1G1K0dcK/+UGmgxK+ldxpFv8HbfnUH6ti3KDIdqF9/NkCEa58Bm5Mv4ushmKCmWXxc++TBiqzslrxZodicVmqdAvAxez8yNYh7xmbYrWy5+1ClRgAfesys657BANUH41dgxg2ZDQ76qGod1FsXwOnttO5aztQyYhhMwDt0nQmVrqnhCfhwelqqfTOUhlEEPgZo+VIDsjo/6jgwVQlsR0vO+nZyZETcXLP0TmWSX1MnAdrVzTiHEC3uUD85QRuwjwmUOZeY3kyIDiVAErU4IaChpVcD6GGoo5BDfD9LnPraL6igyAIGTZZ0cozyONJpeXSLBZlF1N3kypujUJ80wNQJy4WL2ZMgu1iAeJA9kybl5443D7s2+fpg3Li+j+dWUCgLgt4wRbdrGYh9ymIkZEHUiCWRmWDEh4Su6HoMYm5Of/8idt9KVnK6muEFkxePeIBjrkglI2SyA1ZGRAFKc2gfXHIPnLrXNwiM5emaaD54IwFyyiHNdZMT2ILNz0FFzb7ffR4OQBqMJdoTk8q3UAtGDhM2BnXBSeO1Yp3iQAwgpYnCKZFXxy60NE7udS7cknHqM33oRTrTWMdv1FPrpf02RAUhWwfhYByI3A06c//QmY88hiU3Ne8xwzBcvwmsCFbF1fKgAR/adfmklvBfOhqh+40Zgp2dfYWEvr1q2mt99+Xyg/pctKJA3KLVSv610wS53POpgDNTbViILA06cuGKonel1aGcr4bgEgehr3A2deWGTh0qVueMlsRoZlSBgNRiJhen//SYPyxYAhla5mBSCsEJHuPC117owXkxXAgKuaWvsiZIiVooXcb/mC4AdJSQmyNFUlKJTPpL7hIRqcQb1ISJ4TFvtgSUDd7AqA2EG30oM0B+o5dNMqV3aLkhZ/dkHpSjQNOngZ9dkFGV6HD4pAEJ/jmo//B0pXr+C9oYGG2E+LzgVPzxqtoPIuSBvfLw0z+TlYefRBmIm5qX/TfsoZqKPsgRpkR7IgtztN7lAW9T4gMxwsNZt/aRUtFI1ReAipZzh/zz1xjIpPb6a8DrgpY/6+h18nO17qCTeMnTzX0vVuCnjoW+da7HhTzzbrbeM6oZSx4BGS8MriglS8nbqZdJQqXs4KRgwgYqFXXbMeUwXa2KZzxkcV/7iHen/9hTsCQAy6khjwqytUAYJcmLL5Z4pooPocVb/5AC0UTlPdPIwHXSFIXrqpq+GwOM8lkw10dPmLGMTEQeEroIaO7ZSB836l4jQ1dN8HqVHWygJNkKkQ2b10seE9jOX0AN0Ek2L76twxvcoYGGp6Ff+unzt8WaudTzIiFP0Jg01QkZZ1bQNQilFbzYEkUKKvf1HjoUAOU/98cT8FbPOQX9VngkGH3iGmfCkKEsBIY6gZECBGXS4ZMRTzacAgQJBcTtYQ6GPVFyZuGiNIxOBJrddkUhn9I45Gr4tBjg7MsBKXLi0DkIhxfYilJVBPklCDY6ZfOUAb4xad5HeJOs/8PtaDanWj2y03fDwBupLiootllYxPwnB1ZAAr3ytMWzLWy/2n6kj4N7+qqQgGzfvZ7pKD52w8qzdtrKX39vfR5z5bQwUITg1DyCMPtQXHT3fSlo0NeMY4qWe4nXL9BfBW6AXvHYpaBaVUnFdAGVBWOtL7I7i4ywH/7ESYVlY/RJkYKHORsNObQV4MIofhyeDAvk5hcHqxfQbHEof6l+XmU32nMzfinOL88jmW59daayk/I8aO8LkJ7pxMWRLTUVMRM2tKxPIAv+4syY11uk2wEsorQdZX7rv76Q2g8Uhqlm4LnjCFIpIZ8SSAXy1qFs7GRuisY542Tss6CWdCcsLckB52Ko+aIO4NL3tMoNkWp6kyX9KG5pEVCiUsHF1MW4jPI9MpL6bgArKdoFZz8zgz4Ysi74Uoq7Wh1eY/Rn0zspC5oioH88rBs88LqeY5udwEaGCNtY/g3JaBlTCEPu+DxH0Gjtt8oLldkpocikzQ1W4vWAKFVADakTs+CjPFcfrg8ClQxBg05FHrelCEcL6CczA5xfXJ5odc3jAF6uEMzifKVUWLAPTxPnP77d/ZQjXwBeH3EwOQYn+DmN6kZJ7zMksoM0cCjdBCGFQ/2VeOLBOA8Lvci6CpPEB5nf9gb7d4x3/6gRrcwlB0A9ODG48HDACC/hTNEtCMsRqeyrbac3JMiXEACIcSlfoPf3SS/uOvw4g3ivOjgT8oihH1QuFjiaLuhJtB97MCkL4BGgBV77k3JhDgrID61zEx7yKU6iKBGAD4apqYu0CBCJR0IX3MNSzccoN7wEo5h7FUWZISVhIAefzxx+nQIeg+s1vqLQCQe1mClwdnW7asR5S631DA+ucGQLgAff36VqSB94uL4eMCIAxQn3jiUQzgB5CGG/jIAYgo+kadRvOyemQESqirs5fa2830380CEAYytbXV1NHRK4rpf/KT92nNmuW4mYroyOGzov5EPAvuMQBijSh6ix1Qh8mlpupasa8D48M0MDcMzXcTIH5UAGT5oCw4/5OvEL0GxVRPMItq2iEJveEdsS8FozV4QcJ7oqqd3OD6V5/YQRPNF2gemQ1uNcd3iEjQwMaDBlhpeRlpFBQnj6w+Trldzfh7jBbyJ8gzVUAl5zfSePFlyvzRRpr4rZfEoJ7BWMZIOZW9v5MWilErs/OtJZ9wdxuA8DG6311Bro4yGBXKPvk4AQhvv/5Pv0g9v/48QJ35Qjf26RYzINcDIHYPhq6cJUEUdPlzT1NGPSL02GZbzXsUKpRSytrjgkEAA5DcmXJqufQgHVwt64ByplD4O7IFz5MYikEzIWU7R6dbXvlIAYgPGY8mZD4mcwapr+yC8P2wZkVSAUhDpJXWQCd/EXH0N+3fR2RZD5SXBiBO1DvsmH2IjmUcpTkc088ByO0BEBt7ouC5ws3j76bPfwr1Hbj7WeZ8CAPRiop8DDQxaEaRdAEizPP42zl4GQPpEbw3fLSx9rN0uAveOVAmq8nbStnuSukRASnhAAasHIziIN08MghswhiBMtfzP74kIuaLFsljsQNo9zIA2YCi6uX9k3QyOkiDkGn/OABIWfY2moJxYgSD7OsBkBx/FZUUrYRIiQ9ju7YbABAexNsp35+Fe4/NMRHVB6CdmeA6GA+2g8w6gHcQDusvfvclea146mlGMdCiJEGCFYD8DgBIFmpbCrMRFLmDAOQ4VLHeOzFAX/n8yjsKQHohD/133+mg3/+3Hw6AjCFL8vUfjUICuRx0RtR4OC9bAAgX4C/Q2Pz+JAASH3iAQsEhUeLx+uuShs8tCYDs2sUyo+/CNp7R67UZEKa3WE1oeAX3ugIWD7a5AJ39P7RL+90oQLdGtdMVHF+PUmScnVv4cL0MSFUVBl6I4h85qv0Prj23qRmQpALolP3g4kyugdDN6l2RussODBKt6lM1NVVQQ6iivXsPCdM9bl6lH86fAzC3MS/ONNSuW+gT7mPdz3X1VSJ78Z1vv2gooRmRPqxTzqeoDtaMA66fUjjv7t69Q9R/HDx4jCagAtLQUI2XUyn+ldGbb36Al44cqBmUAUsmzihux+Preu1GmRCjX1I8bJhTrDMg1p9iHNXQxeRq0GjDgI+zIRVQa6nIK0V0KExdE700CTMwNqbipulX/JmLz8VfXYDOvyPr4cRDVzeHyoBoigpnRFyF8vdmZMe/Bqndv/lVovd3yYF105ldKCAuBr0mk0498m1a/84X8QCbp4uPPE9F7VDnAEVhdPlpkcfJvdJIhcMN1L8Z9BZlnucbLaPKM0j1wr07v3s5BWFMN7n8vNieGzUjpWe2UvQwzMAeOUSRDSp6rI6/4sBuyhqoptH1h2l6WduSNKvU87SUSlayVm36s3sd9mAS0Mj8FjjrAEuBZ6QyVrrkSrrMRyoFS8+TbrvXJKktG7H+VvH8wzSx9RwFK0zqXrr1WQvIk4CGvjw466FN+9iADFx8cWyWaQwwitqbyDObTe5KxIRBO7lSfMaYRxgY8L3lRbQYBcNieVyWNq/aeVa5UreWHdO8ALhhNyhYOtqPRTQ44MeWkTmw3o7G/vLM5nm0ql1pc8Gc2RJa3rOdepB9GcntFTPzbzYjk8Hf5TrEc1VlVPSzIQ76CUfcuS1ysE8VXvN2DcNAznAgG1G+iGxgpIKOZYIOhywGA/Td2Q+hSHeR3plSsveYN6ZpXnrX+bs1u6WpZnivs6KV2Dexj/KzzhY5EFvXJolJlC8oMCnJf6NzEvAAMTJEyITY4jLam0AkOT6lnt3WG8eS+WD6rzypkjLDzYkBL1ObZFNZARyEVgaMwZPErrMeFoqvUI4CF9/abKxeZZPXLixx8UyRSko2Twci6XAAR0HzQ9uXC48lr1cqbXG0dgZh79KiUjo7eIlGhi6jBjlED67+JDIZEyhCH6N1TeuEQuD07BwMZn3U09svJIFzsnOpu3eKOrqnaGAoQIuxZJNA3rZWF0p67+D4jPejpe7Wofw87BHtx4ZzBJlmZ1xmLzjTp1s4JjMEEObCe0BGy10OMwORKM7GIF0+x0OtkhLEzV1fLv6u376CDl94T3xuASunHvE0CB3SMecwNY6rbLnK2EUXJI1dNGDoLIcaoYfHqDRzjZgciZhBrWBMKjwtIlsTc8to+EIM2SF1c3rcpm9JGLU63LIJVC4nlM0ISlc4T6NjSJ+jsa9LQhXkT4+h9sJXiyxWHUQGCqmv/xhUn5y0YVUBxGp4bOLBsz0DReWgP80gC48MgAf7mgFfETeuoRAomwWFxZgO2ibXVi2imBpsDUdGFXVe7qRpFNGfPYVCdu2roe4TJ2RzF9UzKAuF5b/4C2torL+H9qwto+rCGrGfOgOSm1VPfmUPE0H2IxQO048uB6hrMka/t6cY1xqMIP1uIwMSU9d0+9A8Pf9uB/3uF1aAtREmn8qQuKEOGvNK2pSmSdmcuPaV6SnOOi4CeV3E2DtFPY8cuLbZ5f7wyRHaf2SEvvLLlUkZkKjPBUUsRaUEgI7NKQU6NaaJIMsHZqtoFzu7YIw4Q68eCVBFeQ48dpyU7YRvC/o1hOOJxRs4D41n+HkUqvfQfFie85nLa/G84axjnsAYuhkAREvwvvDCC0sCEGMpy4fq6koUapXS4SOmuVe6+e7atDQUrKeffpx+9CMTdX1UAESkyNQDNx0ASd3uhwUhN6JdcZ/zPMuWNeD2iQOEtYvToB/+1u1bVbBkJF+99FMGu+Z5lL8n8botIxT90ojGQsa6OOrgRrr9l37pGVFP0d19RayDVUSy4SXDbWxMqirkIIWo+YNLgbmbuaasNKbNW1bjJllEXYgcrFpfBILvrOkW4oaVD0PdD1yIzvsjPUCINm1ajazaAFVVVYt08uXL3UIxRdM3jJoNq3QlOxxb2q1ch9aaHL2K9NcPBhR+C7UOBdtJzQ3zMDVw4xdpITTzcyFX2FhQTwNw9R1ZGKUJ/yA5CpP3lQGINg7k9TkUAOFBjEvRtLTrOQ/wXJDbZdrVN34Dkn9/TdQBxQymgnMXrzr8KdCmoHEOt/LeDXtp1bufg8zuCAULUWw8XkZXNu5FukJyUatOPID0voumazvIiWX8KFq2h5EtaTlNoVJZeyNOpTrk3I7l5DlfTQszkN78l5YHnQVzO+eyqPDEZhre+c4NAcjtAA8+RpOCkv4qTQtKQi7K+vpuCm+/RAvrzUwdryEVeCwFOqxbS8eItW73emCkcN96imQHaGKVLPq2Oozr70l/GVDo2glhxCc73AHAoesvBI1JD8yVtCzToGzIarS8/SgNt1ygqUKZ9eJiaw1o7R4FWniadvwGB1rzyHnM6gTNT/QTPjsAsrlp5g9v1wa1PrFeXl6P3QQ40heQ/Mv7x6IX1uX1dL54iydrqX5gHZ2r30eBDJiC6pe/Gb8QgwDjuYhtIG8j903VcoDVbjyDIwAg+hnDIMAwOBTHKftw7dxGGgC/fdg2Dj64m+7L2EI94T66utgv14vl9LFq52W+B41nBquJWcbnGoDIg1SATkv98iQGFqIxxUrue0I5pYvPqr4lrnj+PM3GykqKuhXDQDAxpQJUfMEZoyVz0KyVsWyOPKP2zoGBYQxypkn7JfZPR09Ad2F5PJ4iEKh8RsX1MvjsQD2D6JMwtu9U/DGeDpqNmG7vVcfGCyboiUdXUH01XKRxQ/G76eSFSdq4upCO9rxBDcVrKMdbROfa22hlw3KoLaLWBH5Q+t7mAuQjx0aRAYnR0ZNRvBvkdRplMKRBswLcQmUxSdhH3SzmaRbL6nddBkvq8v4GZJ2GWC+bROIdJJrXHLizEiU3fmc5LNQrt0ceczwHinIWg85QowQnzVulcV5BsZ0CivrJ3z2gUC0fhWxsfJxK8Kz0Yt8TKKSfwkNoDtuIhg6K5XzRAFSr1HsCACQjJilI3BKqUCgUlpmDuD2MomfVP/YgshsmVc6DehVuEUXBci1WYX8hMU+9UHq0wc9DgrAEvFc0LUisM2CnLDjSF2Y100ygAyCzTAB7D7I4JVCgykZBeCZoTVFE3mdn5LUwomoZFiMuqmmCOiK6bmriLACpvF6rq1qhcubHJYtASMhPP3zxHZqAoEv/iOz3KPbKYZP9xzWjv/gLq+nYwaMwKHyYHl4pp+9qlkpVNlA0NQAJCzndOH39+DQFcJ3AN5M2VrjosVWoecmXtSMxFTFwAOT8wlffob9DhiUwMwMKluzDzFyYFhqGWGISnnX4ny6y4+iKUolbAMB3Iksn5mHgHw/St17sBpAO0K8+U0I+XEsJvwQdMQQkNQBhlgorxskf5HW1iMCrW9WpXDp6gQbx/e0T8zBRzILDvAvUuyuo2ZkXkryOODJJVEuL9sOokcqivIxW6pp9hWb6siGvbsN4qSpJite4u7UE7zvvvHNLAKSxoU7sZOe9oIDFO5ICQHxAgmxC+NZbEuGLWdK8/W9mMG+sYIkP9yoAsRag865/nACEt9/QUEsPPriNXn75HcjmTt01AMLXwu5HttMr2K4AEkkSg9cHILLfzFHspz71iNj/goIC2gZ/lbfeev+nEoDEVZGgJw9KHu4SqoAzbhZkCYe9V2nIfZXmHVJJ7FYByMrxOP09wAfXfHDBuViHAiBMv6qBwlUM2+ZCY96Hubwh8kZ91LbzB3JetiNQ45XsKw1UMFQPw7opCoCWxS7ncc6GWECFPjXFJzdT4u0qmvnC+0JZSjcrkMgYKqeqt/dQ+y/93T0FQMRYbQovzr/aQ/PPIHuzYsDY/7sNQHJPLiP3WB4N7lLZGB6sWzID1syHeKZ+CADiQbS4af8uanvsVTP6fg8CkKYrm+DzkUuX6j6gsFPSLu8GAMldKKTW0Cp6z4uBn76Q0T/aq+fnAMRUarpVAMLnsLYhQHse3IVMvAcmigGqqfLR0e43aW31TtR/ZMINfA7Zei9kVsPIdngFYDx/Ge7uk2EEnmz0NMzpvv+SCXZ+2gGIIwxJXhTPZ48CVIQyRFzBzhLGGOCicpN6ZhEgQvuoAAgtYFDurIJw7GkBQOaRbXLZc5Ehq0Quyy/knr1UjKzKNOJ9C6DN1dL4/DsA4dO0rmGr2LfG+mpkieQDa3iwPy0AaYa7PbfBoTMQrZEgqK6mFdvJoVlkY0bG3DQxO0XnTnXRgYO94vdUALLz/nyhrtZQXXdDADIZitD/PD1LO2vddGFMArdnN0OEJA0A+cqfv0//HhkQLySR7yQAiUUW6POfKPjQAORcd4gCoE3PL/qpprDLACB2SPG6aTmopsehn7AeAC9M0yx2MJ+PLCHAPGrMrVK8BgCpqKigFStaUak+inRWr/A6uJnGErxjUFbiGot7oqUAkKKiAuIi9LvhAXI3AMitACU9Lys4vQkHdFMkQEW9mKJk8anQ548zIHpZh3Khlb+prIe4sS2fLcXiJrhTUUQUqWkncDbcy8yUUQKmNbGJ33ZuZOkAACAASURBVJkzFxFhmAVNbjsiOAlI3UqvFo7maIM+ofJkySxpKoOZseDjubbYL/V65Pk3blol6kFef32vKB5nrxGZ1QBtwOJhkq4AXBsDFhTkwtVzGWTl5L6yutfx42ehiCUHJdz08taC8Qgii27PtbSy282EpVtOaPHrInE+TSp6bPzFJKZhiX3k6JU6dw645eqshyfmo1IU7BUvVCCR7aX+7E6a8A1SrFAeH0eUdeG5E94fmm7iVrSrXOzDP/0y0X//kqz50E2ACvzzTcNsbd/nxSkLQ5fXDsoVy+yO1V6kuWoZ8RODcRVE1QZ34oc0oEOPybwThZT34/vxyA7Q9Jd+YhgOcsaDF8vpWkb2BSe5wd+3h1DQ/oQ0TBKrvZaVmDzd+rtlIG4eXfIA3Tr9RvMkDewxs2Mol7K+9QDNfHE/RUulVr1uqZkPnp4KTtJlPpbSB9HbTl1HRn8xFR5ZRVefVjUpNwFADEUp1iAwCsDRcZbPOhtiz9BULAgMnF8rDu9qExRVVIaDs3RG5kRPc6Pj1W3ODI6Eyu4JE0BNwcrg5WRvGdNYzl//jqCg/swsIEN0yOrXox8lfFGoQHVr105EgjPpfMV7FERxrqZbGZ4hyDhoVpGVdsXPSf6Pm11FJBcQxWajMHndcXRSXlzJxeScTZXHEUfh+drQWpqzz1GXQ2aNxW8q2hlDxN14Xlle20bxu6h/UM98EdVUanfIeiSpg/EqRWG5ptci8g0zQt34N9GsCojaRwT3lW6xEJZX90tigj+n3FxCtU9nMtAP6ga3w0VZ1+UZRo0m01OsR3Wh3JQqrI3jhGowBoKp2kezCJtQ9E+LMsosFvOqLJvlZvKiiPaB+6poVUuJUEkSXY//jUzMURZsr23wRGjvCNKBI2N4n7lFtiMGKl0CtLNHH7LTqXNxjIPk+mOqkF580c9fa/abIyuqT6xGt/yO08yBhTmzz7xxSXsKRzBIhjqVcRzKB0WfT23uKDYLSWAvCuq5zdkDVFUhl8vA9b9umR/1+3gXue2QIsbYENnmUeUHVQHqlx8iRJfs8E0qxHP5rOIQqY1uhZ/S5QBMSpHByIxPkg+mg9zcCdOcl+bKcX/IDEcUKoVyhkXyFyghBEXF4smL4PX5s6Sy0zxW5UAwYhGnKxdR9DiCX44YfKBAjeJ/85FRcoEuF8WYwoGC9oX5SSrMaaGqovXUN/I83uVxWlu3Q6yrqqIEv8vgWQhKZVzbIbanMn2BEK4lhwQd86E+2rK1Wny2xZEN067o0Vr68ZtHxL3145elfxobFuoMCKuAFcGjas3GFaCKZdMz99Ug62Cj/i45Fv6lRzaB2SEv4K6xAH3/Ao4Hv38FoOXltjkamYvSF9d7BS1JbFt5g9hBC/zDbx6nz+6ooSLfogFAvHiBxpXcm6FU5eJrSb3PRWZVUvAWcM2mZkC++ldnaT04drs25ZBnBg+KPJWdwvXsxjhZNtTgqXNnV0pl1gzISHsfjaLG4xxEFs52jCJzUkx5fni7TV4UNCxu3uj9UlgB/TgD8JHhKEK/epBF8dCJE5fBxDlOAwMyuGYAEJbgdeKCZiOX9o4OzCSlzW7U7ikJXt7ZFADCyksc+T53Tpo6iVl+ijMgtwpAOGXM/huvviaN3GT7+AEID+YXcSE/9dSj4vzwg5eLSK9eGaCzZ8G9/YgACB/91m1rYYSYI140nMH41rc46n7zAKS5uU4YTZ0/L++R5cubxPrOnJbSgdZr7KcRgPDAxVkiR2zZyIaUzFdT6XwNBXwzNJrfSxOZQ2QvlCnpVADihxHTN/8Popf2QG73c3ihmObFMquhxjaVbZupqnOjoNEsZsOfZs0Bmqm4oscitwxA/P01VHLoPpprs9HEb7wIl/GgGBCy2V7Lt/4VhbMgv5gZpqg3SLP1HRSshAiCRQHrXgIg3K+ek3XkPF9Jc585bChj8fS7BUDsoNxUvLIDAETS2G6GgnW7AKT13T3Uue4DCvowYLjHAEhmIIea+jaDojJDZdmV3BO0z/+j6wKQHQtPAgJDHQmDFTD8qcd2gUIYBMYUVeZ2AIgXA93NwU30geeodEj/OQC5owDEhkBbYT7YElugmhjsoNa65fST/Repq1fSPL3g3kfCklqjlQ41AFm7ygYaLtGFS4oGeA8DkJXlcFBH3UE/Ht+RHPD3MXjdjAz0GADSIOi51VB46gtMURni2IMwjh25nAxAmj0IIrpH6dJc94cCIDaoMNkSHgGuIXKLkb2smYkBWASRycjCHizAiHNkvgt+K2Z2qSCvSsznwfliAOLG/q5v/kXq7PvGRwJA/vG7r1N1fR196x8lgyYVgKD8XUzf8fB99OmdzVTgtRsApL5lGY0iyNk/g4J3XBqrS930WJOfGCgevhKk/b1h+rf3ZaQFIN96/RIVQUFrY53rjgGQr/33c7RtlZ82rfR/aABydShIbx7sh+lmNor6PTCZPAYAIsGWB5kPtj5kq4aBxf1U4t6Mc+1DFsuDelnUdiaGDCneawAIF2vfignhrod2ANWcESZ3H2tLAR56X1avXo6HQ1QUoet2NwAIb+tGYOF2It83WmfqOWCncc4AHfzg8DXqV8L7QnOAk+pXTBlejbSt601nuGd2rgQ3ugYiGluAYaCMgsiaDhlFYwDCLpnccnNyac8TuzGIzwIla5rOn+uEuAF4uCobojnSuk9TMyC8Tt0vS2WhEgbZm6m/zPd1CX+Y0tIieu89DPIwzZr1SM2AWCNV9923QfiZsLyvkMDFP86ChEILdPiQ6SvB+8vriVr41T6fjLpYC/PDKE7j5lCOtje6j9JmPqzFOLpAnKNvOjulHg7QIDRXD66sAzK5ouEB6ShSYWIso7MhOtPBUeaiRCnlT5dT8UQtjZR30kz+CM039RFL7XLLxCPgH35HOpz/5/9TrpYDndrvQxyjCqIyEFn3ypfAyV6k3i1vg1o1LMZU1t/1jopr0KSBi8kMGHQcgT9z7UfG/mWiUDYLKe4Q1heAmV2obIDy2lZTJvxD2C9kcuXpJYHHkuVOYoOWs2KlIi2RDdFzX68AXXT7EutioOHb20qei1U09WuvXwM8rkfJMrIaaZLY/Nv1itR5n7RAU/N3nqLuJ96mSFZQ1hAYUrUWTwyjhgAdpAqdZa2HCnJwkk1lQEQ9iJ6ugIZ/ooiqO1fR+bX74A6M60jNyxkUXYvgUFFkzhAYxeuQHNWfOaNh96p6AHx2qBonXffA67K7VJSQazx0eQKzMDEYKFqopCkULEdsi6pWQu67L5hDa648RF2lp2k0+yoti6yl6kgLnXS9R0WRMqgE9dI0TchTrfqhIFZKK2kTXXV2kB2SmCXxKgymcgnOAXTYtk/OitGI4aOEey1u+IRwwYjaOT7WFI+O1vm1FASXvgvbZfI6U69E40y24WdiXlBG3QcmsVCFaDyfutDZeFs3wxtEqDapjAz43Sy1KzaBvtEO6XoZUaSuMiDiuDjzwX8t2ZClMiBmoT+2pZ972GE7a4PzOqyZDyUtajwc8DvL3drseiaO2sqDiSNLpZtdFWzHY7KuUDQMuO0qqx+3pgVVZ3GRcRRowgOJ0kgk0wxWYl06A67fNVoyuKjQRquWu+i9o2bxtQ48xfTNaGq2CGd4u03K2sa0AAE+Z2XBuyrpwCHKMj1NzgUZfY/bpMu1+MyZEGSMuNmVFK4TWRzdPLkFqMOTBf5zEBjR7bPri6lnahxJLPhLFMtoeRP3Je4LOyI2MXhtcFcejPbTJzIa6Afns2nRkh20hwbpiZVEJ6d6qAWSttOBi/hdZsazPRIoRCHSYNdO9uFsBJ48YD6wgACOOQGgAUGAONzrE/wPWQshTIH7eVJ13+QMpLg9zQDtfTQ+J93auc3OBKioqER+gehBGH4jBTm1tLL+YTp76e8xfvDS1haZAeFC8wwlMzvY34ftywxQKCTvj9GJIAb+cl0Ts0dp29ZN4jNnQMKLsgh7bMRDJ8/3UVF5C7356hEAIdzFM3y9SlDGjBINQApKy1EP8gBlLk5QIreSZiD0AJ9CKsc+Vedl0PZyvFPBtuAGsVq6OrlIL16co1/bAld0KHVy88A1nZsLWY7v7+uEXHGMnlyXA6lgOX7y4NrUniExZK+4YZgvjC+5RXBvcxZRfEYNrUPd55lcT4Rz9Ht/fpZ+/1c4iIJ1WTIgTjeyToqCFkX2BW4sct2q3pXgvRIJKHGgEKwHjp1An8Hv5kyYVtQv0tA0jB5RrzMbk9lZOzKoDjtqNe0V1B18g/KcDMxWiIzIW2+2Yd4r1wIQ9gC5fBnaveOTtwRA7hkJ3jQAJJ0CFnfQ3QAgN6toJM7YLbRbBSBcgM7t8uWupAF2aj/I9Zr0IKMwEg+S1G068SBJnmYWrOtxcAhFSbplwMxHb28REoXiIrUgG16GpQy5PqPtQgfkbntQ7CeXSW1cpHltH4DkYFmfFYzo5XmaCSrkyKy+vhLcTz+ADlQcLMcpCgYtdCzrOvjzU0/tphdffNs4Jv37ww/vQKo3KDI41n1kuUZumorGn3n9WiPbeozW49BFltbflyo8T5qOyJVoOv1v+cwFv1ZQ4lDmgeKcFEgA4ixlWSG5CieKycXfLCmXKlaVCUnf+TIq6kCdQAAvoZZuKEp10+/9raQL/cFXzfoNfv9qACLq59T4iAFI/fGHaaqsh2YV7UpkRyy/61NqrWO1gg4rYCg6so3o1TrKasK1kIWBDIpiE94wTTVepKlV4BJPFFDdi5+n2bpOGn74J9YuNT5fF4CkLHE9YLFUEbp1uvapE6u1gBBrhoM/57woOc0zn5a1GFbgkS4bkpZ+tYT4GosHpTsOfZ5rf/wwjW44ByCHwfkErmGLaZ8JMDS1BzunwUiq2pUFjCRRs7BIVR8CRL4gjZb2isJ1gxLEheO6+FwXnnNhrzY2E4XXaqBsh1ISaHyif5gSohW2FABjyqEejLMJp45FcGG6C2o4D4eexSmIUo+rjTrceBbgW8l0LTWMrKW2ykM060PNEW9bjffdoBPsjnyWOugcXbbJwaEIRKjn5+b4Tuqjbhq1D9Lu+GeQC5mhTrpIQ7E+dRUx90t+TOC9xe7c3FglhwvUxXEApBimgiqI4I366b7wFlELEhEnX+0Q90UK2ExyTGeVPCNAgYtNU76MYnMGiXIQJJ59CpgYlCs+tZjXNC2U+x5TakDiCy+P4nPdRBE4Hx9fN6CdyJb6V03D+dPNACDqfc4SuoJWykuLB4J813ChbMLifZRQA3nrc1c/E6MooDanY8CbRCvmewrPO8yjOgAPLLmfNhTUJhBA000P/mwuk2qr8cKzT+XR914xa86MflBUO/7uz5eAwOmCG/u8uV72neDmA21G+2Po5UMI7DqCUjwm4Soy9iVuB5VZ3bxa4Urss1v1MYJ5iRw1UGY382KplPXlNc10oUt6N+S4zRqzLHhYlOQuF/dJHFGg12aP0bqCZgpiPDgYYPO5R8QysZEueuxBG+WhcDwHlKGZoI+GoTJVUvEKLYxAvAZDcne8GGeaaWtsBryAfxCfyQzgHIQxDdkAFzyaFECJQ60soQb0QTjScxsfd9Ly/EbYVDjp8vBBCiKLwC0YDANkSBCWwXRMjCVWNOzCIDxKA8P74UuRT43F9eL3vBz47aB+g9vE2CgoZ+a1ydNGJmaguCm7s6qmkerq5bgkiELqDBS7cxsbH8C7i5UikQ0aK6D56Xl6+52z2JYEWh6ooDlDknfHtTH//refRPwEg3cM6FfV5NFy1zAEgGrkRmBg6FReNRHUYURxP/7Z+9P0m9shbhOV139OoTw2DsKdaB+mV0+N05fuz6NSqG1y48tEX4Nxpl7xvDisuLq3QyxoEZIgJoCb2J8n6e5RCBCMAVP93Q+v0H/+5UYxzT27QEEAPW6+lpq0AETje9vMPLESFjcX7stTqOPg9qfP9dEvP1NOB087UA8FKfIMmQ1yLLA3Cmh4zkrqDryOJ1oGlWfsoI62ABIBQ6gBThheIEYG5GcVgGzZsg4Dwoum9Co66J8TAFm3rpVmZuaE4lRqVN/aD/cCAKmpraR8mEQdOHDsrgAQnw+Dj91bRQYk2SF+aQCi6z/27j0ibjZrHzLH8dHHdtCB908kmXL+rAEQBiUamLhg9Fc0XEt1R+sRiSO69NB5CjcMUzxX1YsoANLywZMUzBulgZWybsYbzqLmw3vo4o4XheIVtw8DQLJe3Uz+S000+4X9FKruI393PeW2w1tjwUfTjZfgil5K/v46Gt74Ps2uaBPbS233IgCxhV1U8M3dFFzbTcGtl+8qACk6DjlMnL/RDec/MgCyCY7m59a8S4uInn4cAITVilwwWWuOrqXiaBXt8/2QKsaXUdFsFV0uOUohn3zxWgEIy+o6kZ3gjIke+GsA0hrfBEJJOR2lfYJ2lZ+AZG9iDQ3TIF2KSbAiBtG3AUC45mPlwgoKYSDXaevBen4OQPQ9/HEDkMce9NOpC1ACmkxG+7F7DID8i9YGSAfLmhIrAIlCXc1p91J98Q6ahGTroeBFKCNWU/Z0goYDo3QQhpvcGICsWQsZetQI5uJ9twDQwADOBhAZS8wiHo+MDdcmQSGL3beDcxJc51ebwc0oPG2WAiBu7EO1bzVFQos0NjdBo3PnrwtAGiu3AKjYaHj88EcGQHj/OwckCDh7phcF6bJOMRWA/Iff3E3zrlxaXV9EGxsLKdR34QYAZAoAJCstAOkZmqQXDg/T/7I5544AkHOdC7QfgObfPVMr9v1OApC2LqKhcTsU0g5gzajPEQCkDMlcABBkQLhxtigA89iRkRnU4C5cC0CeeeYZeuONfXLglCQXp2/xa//eUx4gS2RArBK816M83Wpmwdob1w7k09Ovbodyldrrt7qfrIBl9UDh9S21H9ZCb71ddnM1JXlVJCrFKV1Tonj51Hmt+8/Xls6AMBXJaSkQ4GxASUkh6ilYMOC4VJRK0zjilLr/vP10viXpHMPl8ctIC//+4M7NwiV9eno2fdZDhQGYMsXHVw91DQYuFy7grlPr0LvJ3iibNq8G5SyThgbHYLbYJ/ZLU7C4bkQfF29bywxbDzPJCV79YM3IiElGQaOFbqFD2SpjIebjCLKmXul1YZpNFQDz4NKuMiDOYrOI31kCalaO7CMtderKh6mj1ftDbweb+K9/naBlKIf50p/nUvbFOspta4DZ3xTNL7tKocZB0QcrDj4lIqjnH5HmcbUXtlOgCEoydWZtlojwWGr0dVGvOGQ11koHEniQnvc3e8i+eYImH+CHoGy53c2U0wafkLIh1HwwHctM51v73Lr+1OnpvqfSpvQ+LZUVSS0yT1rndbIfej4+vuK/+BRNP3qCgqt54HltLUi6zEc6qhVnPaxN71t0Dh2v90X9ze2so5z+CurZflBSfHSUHRH0tBkQC30qHV0L2oxGhsMG2kXRRBXlw0TwUuUJda1x1kNtBLQkTbGyK9ogB01NPw/OEMgjETK7LrkcuynbtZu8Ln4XFC1V9M40BS3Ti0yJYU2BYxLO5qObMIBCfVcJjpnXqSLrUVFwLDvGhQi2lhm2Qy5UbBeiLdmOXJCvHqRz8eMUdM5RdaIR4q8FlJPIR4R0gd6OvCrmdSJs6bDwEnVxOh9bCBQHbhGWclXvNJOihVsahcgbQQU77DhBEYNjxs80fXwq82DQt/h1zoXg6qSKELd5BcS1zK6mc3F/ppHkNSha+N0WVVkaM4jP+rbGShNM3QpZitc5CyKaSRlbKhuii9OhkGEsY9DHMMWu6VpOM+XDz//U9yI/c6wBN86CyHZtBiTO2SRDjYBpeYp2BjKK0Xge5Xlhd+h9M6li61flIKIeo/ZeAFZk45xOuWxEea7wZz9oMdxihicLfseNq6lduKyMFta0msAc6rfBSlFt0a4oZqLYWPanQ2XQXPAsiSDDILaRg0xEc62xXPkmedJ3w7Rv7spZGp+9QqWFMlo+O3kFUX8Zffc6q+mUW16DXmT6Kl2oucC1PzCAgXA2CsZxf47PwzF8EeX+kM7PQT1JAtmFWcf3yRZQ1EUbagzU9Q2hXGMfZlS9BN9XcZvc9sIiakFssgB6AVm0lYXNwhH+dPcwFaGoeS4wiW0twstjSnjEsC8It1wYAFJsEvSrRzBmBRU40IuxAwyDCyqM7Y0OyWLw2ekJyFfL69/BKVC09s4eKiqV2QkPZOirKuQ1ykm22Rl5YScc8AVBBkR+RsE+rvsxUEb7r07R4NUJOna2D4NtGaCwI8r/O18GbSyzjj7/YCP52RcDAMSDLDy3ZVVQ3FIp/XkcSwJZwf/v8AzdV+OlVsggc9PXcFaBn2ZhcPlvvnGRvvZMBVWVSb8WLbrAH2NOJQsM2mMCHj3cMvKKYKYpszOpGZDvvC6ljH/1cVlsH12I0sgFGYirhKVArEKeg4QHzzaVTXbplwMMNhMBeRz2hQhNK+Pl//vrh6imPAEpfwedaodeV2IejvfnMOyQ++PL2EUXZ74vPvPYJ9y9BcmAAdq8OY/Y7kMcEm+TP3zxi1+kH/7wNTHx7gMQfphYRh7Gg8o6Te7akvuWBoDwQT/22E569dVr6TJqbcafWx3YW5dPB0DErqaMlj4MALnd/duz52EU/ihgmXLQ1w7kVeoZ+80UAN30tq3eIOn2h9en60P0ID+1n5m+xW0BxjzajMtU5yL6zGc/AXWpI/DrMKUVrX2ZDoAIY8Qb+paY50PvG+/vo49tR8biOBS3gkkAxPDJspxDBg2boKI1ODiCf5JXy9MMPje+Z2b6wC3NhsJXK1D+B2KehPICYfBh9RfRx52OPsbzWQFhMpiyjFp5/db6j3w8mDTo4NkU2BDUK93UZ6vhoKvYfKG7GIBoapZazAEKlrUexAXVLG5P78OzA8+YZ/8BAyv1AuVB3bKXnib7aAZFkfn3ZINGURAmT74dGZIfUcWZbRTKH6PJpgtiHRZ/MkN6V4AjhUGtt5F1sK8/Z7wL88LxbNDp8tFncRp8AJKMKDDPb1tDWb311Pfkj1IvQ8u1veRPST+kgosbUbD0wnwKNPFELKPHYJbTkUq70sta6Vbu0VzKe+k+Gv3kQYoWSY7yzRSki/ksAnHWSyXKAwY9LmWaj76sNP2uB7S185uobds7UllKUYGsYMRQqhKgRO65oP8Yn3Fv6muPQYUBCmzUMrSeJjJGabzoqrGcoVDFA1oLGBHrhRmaDZxxbjyo1mDKzmanyigtBmWkhH52qUGxzYV7QtGO2KfN8LngdanBYIbNR62j22keBmjtxdLTio9TS5a7UDBbmqgCnQqEKtuUUOwTfasi3KwolB3Np022HRSGgtBgvJ9qbPV0FVSs7kg7WNV4ASNzwS3Dy6Ib8iXtxDsqGJCDBn6ORKKy4/izASp1/QY2yfu0KspZkBB1JGQkluv4jOtRzct4wxi4ixoKfXKZUitvLO4zS2mcmMZZFmEwqJo2fhQ/aZqWBdzoaVY1LQYfGoAwfSqhqVnz5nqNDYgP+qaAeZymXjklDz1uM+lOMgphGRNog0cEspzWaAWvEbx6a50dy4/KFZo3g82tlbgsz1P+XYE1RaeXfZzAfqQqRqJf7ZBs5VZb6cVA0UeHT0F8AOpK0RRO3AIG7HYFZuNG7Qq/k2CTqNSPnKpmgdenqVhWlcrEzBDIRgoUOfzkUvWEui/dMPtbxLUnDrMkD4N1uW9ZLfABq+ykUvjBVGUhowpDw5HMBbJ1vCl+XwS9xuNGrQaAcgwH7UQdhDueB9C8CJUjgEnUT53sqoCBoJOudrPQimmOuGtzC2VnuGnS/hqKj+W+ufCwyMRANqkhwxJUvixuFPQvwoSW2xw8NzLdZQA2HvQb3FpAawqhZnd0NAABlEUqLCoGFQr3Gy7webyjfexePzqOwS1MsPO9VFHcBODXTzNzl0RdzcpWCSoWR2cB5iXFqLw4HwECee9dvCh9jWK4zuvqm8VnJzxVcpQRn9OFINk5KSaTUxSnFas2is8jkxJo9PZmg9Lkp5GrM/ST987BkFLSvHw4L3/8n7fTdDSD7l8mQVfm4jgU1OS1bQUgwWAA+ztL3z2P48vy0tMrZV2oHo9xzewczAB/+7sX6GvPtmCAr0GnGT2KKwXACAJHTHfjxvTFqKozCS0EQZuW58MDkPj/gn5Vkg8Ptl2yBsQKQEpXLUPditxneznTBNX6FL/QhqBIAiCE2zDEqTIKJJXQCkDO41E0B9r9QuwSal/k/jpcm6ltSsrqc02vZxzPRtDEYrEpeu6558R0AUA4Gr179254GewXE28WgLS0NAlkc+5cekqDXNnNtI8GgKRK8N7NDIjoxnsAgHz6059IMmG0no17DYA0NdVRY1Mtbr556uq8igGonSYn5ENE9+WdBiArVtRTFhxWDx86eVMAZPfubfT++3BdVTLVqQCE7wdu2+/fSNNTM9Te3vszC0AeAr76LMopfuOP5FVlBSDll9dT07kHaS5rlEZ8PeQcySL3ADTTc100u6adhrceXrrgnFd2CwAk90+eotl/9bYwKctrAxgJyuggXqU0ueLsHcl8fNwAhB8lGedrKPeNTdT/5ZcQqWIH5WufrWmd0m8TgHDdx8Y3n6Hjj/7gjgMQO7I6G68+RMcq9lECgyFxygFcPg4A4o/k0LrxndSZD2dz7xUqtJdSJdVjHOqE9G6GAA9RjNQX8A8xXxqy9dNQfIBmQTfRACQTvO/V8S00lZigBnsLlvBQe/wsXU6AG60NCNXAPxWAeFFHxf/1RntuCoB4Uci7JbqB9tlktu/nAOTjByC+DDs9vK2A3tg/c88BkBoMyusKx0VMIA/A2YZB4CxTZSYHQCXMFwPfuB0MABSFh53z+LyIQfY0TYbLqbZwGflAi3r5Axk5n+o/jf+bAOSJ+1vF8vPuN28LgLggAFHiKwWQwx0DANI5PgYAQtR9eZK2teTQkVPdqL+YElL5NVVFAGswxS/7wgAAIABJREFUTszLhfoS6GKVNaBnzUHMRgq/3BUAciUPdR5eGumbvQaA/MX/tZUGQ9m0c7kyDrwBAHmnO0I9qJ/5zR0q+6BeMhqA/Pmb3fTUBtgVNMgBvzUDcqsA5I+e66GHNuTRjuVyW3cCgPztC5BjRsZlWS0wQHcGztsUslXnTQAC9auB+aM0s9gnAIhz9H4RYBwdvUJvv/026m2gVMnPL21CePCgTIXfCgDh2W9Wsvfa16WecgsAZOmVXPOLoIhBIvX994+IAexHBUB0dFrwgNNwRNIVRd/CYchTcisEdbVyrYBl9UBJ3a7uk9T1W49JL6OzG9bjTO1T/V0FsMSi6bxG4ogeaRMvdqDl9tSndiMyiKgSXtQepDADSPtNw3Xzwvl2mlBAxBoBswqGpKOPXdtvVmkVGXHgbMjDkNA7fvwcTQEw6GYcl46Gof+9Xg/t3LkJGbW9xnwyyibXa6WNlZaU0+o1LXTooAnOeZ3WqJzOgKSjm/G86TMg1uyH/Jx0DjgzYc12ZMioiUG74s9eOXK155s+ICy76y41+8ehCtnZ0Zwb97Xh/YHfmkG5+sv/SPRbf4yXxXLZHZ5gFgoMwYv3LlBJ1yoqGoSk97bXKKFqPDKGisnTXUyZZ2WhYGDLZQov60N2xIxy6svcysC73qXvulxO3uONlFuRASWtQZptaqeyAw+h2Lyd5htkhPhmW7rtpNKtRF9yssDIHKRfe1KOyvIlFcjcTPaDt6Dnyzq+jPzn6mnwC28jy2NGxJKK09NY4kRNJUtTMQnrjU4qeoyKrssLSh4TZ0vqzsAxHn0ZhARzdFxpKnPEXUeDNQ2Kp6nP9iwzsyAi44Yvh5kBKZupJT+kODtLzpmF56z8pKlAUGgzaD2assJRPyXogJETKH0yGi6C2qo4nQuo46qoWUecRcbGKXeCI+wJRV/gbZXFqqlufgV1+s/QuBcUPVA18qBktcK2gabdI9SeaEN0M1MoFwURYa4CMMlK5JEv7kcJ+gmahWQotxpnHa21baV9iddog207oskO2ht7g1yIILsUZaeUKiiEDEoMil2ZUAcqolLKA/0k4QANB5Sj43PHaDAqCznZL4kDGPJE6EJ/8x3WGlkJQgu8c+COzopY2jfDyDEgE2KoaIl0iJX+JFdrSQaYDvM628KbRSbEmgHRherG5cxmkZZsiD53cQv9irMfRgZEbhahUnEm9DfzsyUzgBSG+p2L/y37rh9RfCNp1oOFyqvpTNckKwwKFh+YfP7ZEO0W3Wu5KS117bKPlMKTmZrlqapgH/QirWzEUz/9WDa9/X4Yg2IzMqCf9zHOQiXd/PJAWCXQackW6HchR/zlDpgZnwgAA57ScrobykYK0Lo9sq84AxJ3K/l0v5PWrwbtKyOLsvBPUHPQKVFkITjjHoEbeSjYA1ASwBo5syjvjwk24VAtZKugyopGKkNB8XudtWLqpdP7jN/JPkIbML6qhi/WWPwEMTDmlkiYxe0+5XsV53S27lxXKY0OyuMr8zTQMqhRjoMC/dahXgqEkXVx+fDun6MdrYV07vQYDY/pfWKjEFlMX1rmpid2QzipE+I6NgmI6ip8VFwiswmhoSla1qjoRpEgdbXLrAbXaXIrLAW1TPUlZ0DK/Pyd6MrVLgqj/oTbfKSTlq9CJ6IF1CkdHixG/YqfpsYD9Npbp2lRZ/diQfqH//EYdYD19aUnpPBPfuYMHdr7jvi8reVxI6vF/c8ZkFmYPX7/QoS4j35tR6kxNvAgixFDevePX7lMn9lcQS04Lm7hcAiF5VIRK0bynWnNgCSiLlBY5fHNzs+Q3S+v02xkUP7ge1fo3zxZQsXZShAIVNXO4zLTm19VRjmrIV2JZs2A2FSW146sbAxBYW4LA1CSVAXp33oT3h+4j1c2eelYWwbNhrqR+eulDND8uCXsrTQXHaWh4AkBQGJ9m4TQQjeyaNqMUACQuro68O9L6PRpxce+yRqQrVs24oT10dCQiYjFlm+5fTQAhOVnuVkleG92125lwJ9usH4ry9/MPt3O+qqqyqmsrISOHJFFZ7rdDCBailYmLtIUbd5kEKLVGcxRVzoAwkAiuSg+mW7Hv3GNyLr1rbg2CyDf9r7YfU0fEBe4TsFbRo5WoJnaZ5zutjYNQFasaMKDq4D2vntI/CzkidULwHpsRcV5VFdXgf48a9SRyP2QTycrkMiBMdH992+ht/ez7rW5XagNGtvQ+2IqjpkAQNLZzD4xKViWftUjxUxMU6BCTDJoVxaeNEsd8rEBHOjmhHyus1TtEAZp7go5vwYd4ph4MKmaM09+zoN60N/9OtG34fPx+qeka7kjAr+NI4+TN5BN0xU9lDlfSD2rUBCeOyF+52a9bNxjcIA90kLunmKK5wcohCLrxRX9hueFxatLLmzwmNTO4LsDHh+5f/EkeSsTFGrtppzBOmwkTlcff8nY55v9sBTISQc0eFq6ug99ZgxeKzbOg3g9rxUwWxkaBgjhsboarFuHZ6kgpeh1qYw1tFsqY4nuUQuky4AIWwLLpS8UrbhZaVf4PTImAYZxuWJaM1zrJ3OHaCwfb1ZDBWspAGIOlK01IBg1yfViwKoNCNeNbqMrPkhZO1lhSv7O8rm67oPBh64HMUAJU6JY/UasywQ8gpalFbgwmLepQVtMbdjBAw11GScciO4q2lRdtJGyYjnU7b4EMzZJpWAQZccFu84pi27b7Cq6yhexHgziOLYAZJyJnaQ52zQV2IppjWsD+RKZFEwEKBgP0En7ESq3VUHhCrQIrLQWwIXHrQyKPKCjzGEgtQhK1gJoLp3jHbTWs5EOhPZTFnT1uc3OzoOaJWkjRvmGAH6yr4rjRdScaKADdEg+B/Vg3ACPFgMe7pukuIX8YgUgxrnlHxTIM84Fz4v6nZiFmiX6itXGFN9bfFfXBwMQ7KncRoj3Q50zPViTY0jV+JqxXO2sBysOWu0/L6pMC5MG8CKrpDmaFoUjffEqehWvip+jrHJoNNQSyG2Y200XwBLvByFLLFZi2WMZ4U5YxknMAHtgm4+6rkRQEG0GBkBmFvPy7lr8eo13gvWdxF5YbtDz5K6Z50+/P+Ozgxj8qmP1QhErfwbgFs9jbw4Vg23l94UoC5mEolwMYLExN+4VJ6hoXri4D8dg8mqXnib2sAQKjqCsLfE6MnD5mPs8ASd0bouuCgwYy6g5s5lODebRlGJFd1yQKlr5pfN0f0sr+RFAbB9pp9xM0zPE5ZdjSQcUmLgFQpD9BfWKWzBQQlfb5fRda2B+PTBDH5y5SnMz8thd7LmyGKAd63NosG+GunrUvkGCmhblMXDbeF+tyIaMT0mVsMoSGzU0Smnd7pNt1Ih3NbfyskKan5HHNDMjQb3TA+pXpswG+LJzqdAj6yyCszPUPyRrBb2oeXTmyIs1M7dW/D19JoFj8YI66aTnnz8JbwtFjwIA+dyzWyi30E9P7JBqZY+sL6SutvPic2V2E9Qj5bwzExO4v6VtRT5c0P9s3wh9YV0elWfLc86BSQ+AxI9P9OOyS9AnN8hjCobmKL9YZ0NUrcdMGBkHabK5AFfJdABkEljlG3vH6KufK4XQgLx+FqZCNHVVBuh8JUXkXynHyuCrAddKEGNTL6ylAMirBy/R5b5F2rDSQZevZtEc9m86cJQK/HIfE45mmGdGqHf6J5QD2tbwidUYz5XTBx8cQDH6CGpke2QGhE0IuXV2yqKdm82A3DkTwp8DENnxS7fbASBagjcVgP00ARDukQce2CyKxM8jE/JRABD2BHnggS3wszkLH5KZJQHIspZacYIuXeq+IQBpbW3Bw9tHZy4iwv8zBkD+6r8laA7P0v/0e/wglwCk+tIWckGbPZCFNGzOOC3kTVHMLV8y6QCIte7D115B3tP15L1UJYDIwvI+iq4csI4PrgEg2d1N5LtUR5FTOTT5+89T5ZtPkBNyiUybufKp5290O13z+08TAOGdr/yfj9NcfR9NbJUvuI8KgFT0ychYfxle8ncIgHhgOtYwvZwu5ACcY513G4BwMXzzYitlwdvhhA9u8yzqoArdNQDBUJB2up6g/bbXxfEzKNEApCXWKqhYB2L7RL+vsW8BvokAfMzDU2EFTcB3Io7idC+oKxkYoKDknM4lTlPYK40OOLCi+f4bZ+5DIW6EroB+dW7xHAYkclB0IwDCgGpnAh5cdIpmsd2fAxB1S3+MAGT1Sjlwu9BhBnl8yEaXFLqotspNFzrDNDIeFdlkk3lgCU7dAIDku8cxOIfgBgCG0+OjahQAc5tCbc0ULq3phVmyo1A6AvC+C5Fzggz0ImRwS7Jq6axSIxLX8i0CkNacVTQ276MLUBkO41bRAOT+9bm0oqyCBucDNDzdKwBInjeTCv051Bt+Vz37kwGIC5TGmflsAUB8GGRvW95M33nxFO4BjAGjsmZFA5DWxkwczwKdPa/StykAJK/MTk/veQTvWBmcvFsAJARlRTuKyJ9/4VQSAPnU05toAdmTf/2/SUrAzQKQ//HBOFXAFHLPCnn8dxqAXBxapEPt8/QbjxfdUQDy1pHLdArX+tY1DuoesEGSOQdS4oMQNJAgMYbMWTTmp+6p1wQA6TvcSus3lNO770pT7PPnz0sA0twsi3GuXlU61jeZAXns0V20//1Daf0M1OPgJv9YAYglGrKEueBNrpR27NgCUNWDDM21+tw3WsftDPivlzW40fZu9Pvt7M/mzetwTsFXVse/VOF4um2DLCQmi2V0YeANaGBW2pAVxEJfxrKJNMICfBFaw0P4zlErnb5ms8CtWzfQO28fFFxQ8zj0uizRKezj0hmpZAoW75TOXlRVl9NKZEL27z8qCtJZ/Us2+ZePbfv2dQAf8MqZMFVJ+DczOGYqhm3evB4of4x6B6eTMhmpKX65CQuVysLrNxWxrqWOJZ0zzlIkFZmrc6fVrvg8ZshpCR9zVOTSjsIYuSzqV+5KOY8zx3wpOjUVi4vSEUn9hR8l6Glklb/4bXMPuJ521YHP0uWtrxigI6mwXJ1+q8KVyMhbw/y8PxEXQEgleT9oIftUJoXuv0iR5QMUK5M0F90yhsuo+MwmmoKayGLFKC1sv0wlH6DArWCM5leYqlrXKxRPWiH3j4VWpX9LzXQk0bFSV2D9vgTlyrp82gwI1qFqkMXaruf5kQhgUPOdx2l8K6iDTYgkWW4rqxGz3i0j62HdT5xPnfWQF4f6UWcL8D2zv5SqJ5voXClkp/U9ygMoDUY0PYgDzBYfEP3ZloEfDB8QLk63U8NCk5i3y9UJsSMYgOrLWyhtyYsCSQKD0mUAHygg2fQ2+K9SQuJ9cWgAwZewUqYyKFwoUjf2ARytDQv3Ixo8S22+Y8iGyIPWwkYcbXbD8ItpV4+5P0OHEntpPDEKkJSgTPZeQJsH1WWFbbWY7gHtZKN3G3Wi+PJi7ALl2HLkfLjRx8CV53POUWi4itBcbJZG4AK8ybOVZj1zNI4XdRnkfl0hDx1YeA+FwB4U58rOYPNcXV9ivFcsmQz0BNUlqsmL/y7GrVRDpeBkUaWyZj9kX+sTbBUOsFwYKsou1LDURSs9QVRWQ5kTsrGYca8IgQF1ESJlY6hghcwLM6G8QeKW5UgUpqfJgCgzNF6/TdGxkjPtvIypHmSYLurCWRROa/8Q6yWf9DlNBsT6u9ge6oN0M57HenzEf20o5sausFhBSamXVjR7af9hoAGIIfB7oaLEjWmZ1NMXpEr8fqFjngZHotg3lZHGdWVugKM5yOpm2RGdX6A8iHe44XdSWZyJ7AZ7V9gpgGL2QMhGYBjBiw+UKiFAIDMPefnD5IMYwhbUDMxCGcpmlxnS+pxP0NXwSTiMS88KElkp3NtKMSuuFLd4GtMBIzDx47YQr8S7EPVRFSuxDTcdbZ+jjqEQzQ5cEb8/9gic4VEPMRFYgPoUVz3B5Rv/cS3eSPwDZGFwnHaZcViI5iEjA6GHrA00ODdGbVC5Wl/XiBqPPmo/q1IrCZn9syG7kIjNUQVoVo3VXnrvoDJSBMXIzdl+tMXIMORpEZzcuh4SsPKZX1oQpYpKSVHqPd1uZEBccEsPzMt3SH6BzEJkZPuRkZH95s8up3zUwnAbGe42MiCZeRBeyZVBgwjMRLkNQg2sfwRqXKgbfeH5SxDTke/MDGeEmmEjsHV3Iz29G/2CVoCEjgNSwtx86L8mFeifGARVGNRybuwN9v5VFN3PRempVdm0F328EYIG9SWQde6dpHfOD9HvPoXnJRqkNkDplBkMF7scoi3AT8YFKiu3KJ4dGIGIzyEU08WV6MUL51Brgcm/8ggyKSr7yxkQ+4ikysVysykD6qPic3kJRAfkuh3Kk8jOKXhVx0ZDrO7ZK34/dqmL3joaooe2OHE+YnTxqlQMm4ntletC3+Rn7qZT/f9ARVDyeu3v/fTlf70TYlc/FL+3tyOgjL8J9gBhTtbsrE5NXjtQE0uktF0P3U/v7jVlL9PNc3PTPjoAcvFihzRXvMV2OwP+ew2AbNmyXgAwffw/rQCEH/y7HtqO4qUJGCp2fyQAhC+PVVCDYCrW8WPn0Gd60GsCkD17dtDevceQCrUos2C5dABkzZqVgpJ14lzPzwwA2Yj6w7/8KtGDEE/RrAjutwxIKS4//jid3ykl97jdDgARoESNV+xTkJE8V0veI/LBGAbIWFzRR/G8IFXse4RmKrrJ9d11FPjyu1R4cS0UNoroyme/l0Tz+lkGIAxOPKCxFe1fT8P3naTFYhOk3UkA4hzOptbBrXS8ct8dAyBbAvfReRcMDuGTcTcBSCa422vCG2E42E59zh5RC7IUAFnn3Ipi8mbYhMRAe0HkOjZI44AUG+xb6XL0AupAciBZmkF94avU4ltOR6MwLIzLQYUNvgROXMwMYgKgZDEAaaFWqgYM6YxfpnpXI2o3Rqg3q4taZldR73wPtUcv3zIAcSHb9xBUt96NfYAyGx25+DkAEefgIwIgfr+NcnJtlJvjoIZ6BEw8XPdJ9P0XoXiU46bdO7Lox2+BXgMAwuBh59ZcuHTPg5YVotIiD61bkU2vvDspAIgLA/2cTCcVF8KDA9dMQb5HZEvmg3Gamlukqdko5GeRWVsopmmoHdkB9hMek0qWIZNlSQCkpTwbGQioXIV7KSdDGsbZwig5zzRd1G8VgJRlF1NNXhX98NA4Mi1RA4Bs2OqnptJqmAJCcjYyA1naCYgoxOnxLctoCtf5VGToGgCyKmsjaDmLKF6OU/fwEB09MUrhUUkJoxQAUoy+WNHoo30HVAA5BYAsR182N9SijzrF4ncLgHT2zlFxaSG98P1kAFJdXELrttfQp/bUUB5kgm8WgAwDEO7rmqUaZEGO9YepuchFz24oosuDs/Tyyb4PDUCeOzVHVZBcfmoLQNYdBCBtV3ro5YOgym2QAOTIhW7K8m/Hkwgmj6gJkgDkEQCQbwgA8k9/7qTf/Z1H6Zvf/CbGWquEF8iHAiB3zgX9owEgTz75CLxN9iaZwhkjpBt8uB0AcrPrvp35bmd/UhWwrreOawr0b5AFs67Lumy6Qn+dAZHF6+n9PXQ0SxcRch9ZXWE3b1qL9N4CXbrYZeimWwvSrcvpDIi14JvnTa0BMSKB4iEuIyvLltVBnq+aLrZ1Aukj+q4I+Fwc/8ijW+n11w6K9egIVrKErhnNam6uF5K8x892GQAEavXGqRd9ofnaaepNRDbJSsZXWSgR1dObsfhyGDUg1qyHD4W6lu9i4xko8is0X2IsuctN1H+o9XKth7UOhH+vAof3hV8l+nf/DS6ta1hiz7yKswKFVN69mno2yLQ7Nw1AmLmiD4M/6+k8LaWUSHy3AhfdW46hXPIcRL1IWyWyIVPgHOfSRMsZcneUkac1RL6RUppZ3kbztQxOze3dzn3GyyRlOqzZDLVC8dDUK0+T7eB90PUeqZ91PYc+NmG7pL7cTPYjKSsCanRWTwWVv7ONup99jaLZyNxZis0jusDcssNGITnvvyXOJKfLHbGaZnPWY3vXHjpU/RaSCGqQywmFabMgnZex+XAg1gyIzpBwYbnOgOBvbiyXGvHfCbcsgBT9ZJkXGp6yZwU1S+6Pzm7wNHY1178bWQ0uMFfr4HoQXRhts2RIilHyXR2tpX7HVRpy9MrjxKqiGCiK/df1ZHxYOA4XJD0/kfVJUKj8WDWKxBGF/0ngNdrm3UGZkJkMRcJgZMEPIRKgTJefjkUYgEheN/uE8Poede+hvmgvnY9IA8IN7q2AJBmUBc+Fucg0/ELO0CrbWto3/R7qRoJUUFSACKyMUgtXde0DorOx/NyxZKF4rg321TScGKeBhKzD1MXo8ou6sCznWWT1ZA+Kxpkda2NZXqvvhvYEkdK8ckntgSL8RXSzyLaLcxfU9RmYPygLp3UGRKxDSdKiiCZp+8ZFaWQnUE9icbE23zsc+b9+oHTJDEhKJj/1vZhclG7KyfJ8T34Co37sclc3OPTg8U9NLdBTj9fSy2/1433lpKc+UUI/fuMKPFrkcX3hyRp68c1+FDYzILHTZ/H9n74bwv1yhT6zpxlZ3DDkS0MYRAcRFUc9w6yqKdDnB3pVpKLzDlcYgWiZDXBn1lJ+uczOZCgkUlDWRSvLAAbgfD4weoIyHF3id79DDfDxeSaEDJ2qGXCD0sUtAvUi3cAahE+OjKgHgg3IgMi6jNUVy+nsAIqHT1bT7LhcbjNK0VZU19BV2GznZnrpzXeHwVCI07OfbCJ31gx1TJ2GupUMjATD1QD7NlpeBNos0r/HQGPmNtABqfagzD44YnI/I1EE+ABouH3xC8WQbNUBZFycTiXMgHth5dog5I/rcR76xLxFRchWqOzc/GAHrV+zWUx34l6enJD3R7nyu3BnQgrbJTMuBdgnJwwXuUVjAbpyRWZ4PGAW6AzIfFgC+/BiDb3z7klas34LffsfL5IHQQix3OIENVZW0+qtlfTko3gvAXx6IHywuknWQ4QGJowMCK9/dkr2S252DqibGfTc8RHsJwrGUZDuwLH90hYYGYKW9vvfP0d/86tSCjiKyFJqBiSBbGUA16D4fR5ZSJUB8fi9uAZl4fifvj1Gn4NC2+qaTIoF5bzzkCn2BuR5t2ZAbAXwLMKy3BzKi8cu7jPZP/PjqF/pkv3TgzqOv3m+nx7Zih3Hi/t8LwNBTl2vpssDL1BJQRHl+XbR+aFvkx+1Lntfukr/62f+d1Cw9oqi9CQAcvmyGSm/mRqQO2tCaH0IWh5IH5KC9ZnP7DG9TUSX3Vy7ncH+za35zsx1s/u3FABJBx6uBSA6opb6grj+MaSa//HcVgBiVdIyebBmOl0XclvBAw/+H9p5H3V09ILWJFOasikVHIxiUgvj+VfrOviY9br18ScDFLPwPCcnl/Y88QA9951XDYpWbh6cu5urIdcrBxOG74hgKSS/xLmmpLGlGS8GDx070WZkbBiAWI+ZFbytTRbFq3VZKpb5RZsO2JGiR4l16IEZQIduDD5smeq7Wq3NHyEnqFfc+LniKpNgxF1mLucC3UoXnOt1/eA3E/TKk0TffVYup33U+K9jEQXoxx6XruZo4je1PQYdVnqQFXQY2Q4LfcjwX0nqGfOLq62Cct/fRLEr0NqvGaOszGwaexqD42yzsvVWMh/pNpMOgCSdYf6iT10aALIUgLEWoS9Fr7JO14CEx0tRVYdp1HpYDAVzoYyV11lPnf8/e+8BJdd1ngn+lasrdc45AQ00uhEakQAIgiDFIJEmFUhLcpjxOo7Hu/bu+Ixn7F17wlmPj/fMHHt91rMr2WNbPrRE2QokJYokmECCBEDkjAbQ6EbnnFPF/f4b3rtVKEQCTNblAav61Yv33Xff/e7//d/3tMxXsICH1RCwvVawEjde/hBXSeeyMfD/5EXFJ40kddzr9mmIjeRcpilIc1rrapkh/cn41QAalmeCQatimmBLYqXw0uhTak9iGy2gABqPNbhlIKEAiKYtirxcKw+F1awU1dCgY4lBO0QSRFHrVrnKqS5VR0fx3wJkRjXwYrlRK3FaJeEyNc6pEt3rvE3UGuT8SAdNYZB2NP4BRUCxWuNrF4nu3bErtCm8hY5D5eVKtAsTIxKU+VMB2hN6CAOtOK50VtDGTiwfwamlaL13I+R8l/G4cuJvki4tXUZdyAHUIvjjFnAFAcKi6RnAz254jLRB+3EUUZ2zmg7Elct6RjK6vLU2mBE1oxooSK5ZAIjdJzGY0QCEl2r/FH2PZGOR62v/DvEH2kxywU4Ml4noDECMZRq8ZCakZwiFYPiYBkDkjb15Ef1ltleXmAS78TstpW+C8SA7XAANavIsiUGqVUBNeerJNZjJH6RhcO1376qkM2dnaAiOz1y+9HQTvbnvMk1OYftEHX35yxF68QUIDKSuWLvwKK8+R2wVBAtssCCq0oEKUgDCQbKdcCkoXEE1K+XgNgIKjfj0goKU10NXFg/TxGg3+Ry2olXYLdedAcDxq3bq9NgJ3S74JnHhth8HSOayvNBk0XhWFGwR3jUvvJCLRG5506Lu/aB8lYrZ7y89uore2T9Dvf3L9NQXwI3Kv0Sz0SmIdcm6WgCYWZVbKYD8FYCBo2dlovfycBWSsuU6CdCrubhAA0tE5UzK175aBQByVS3PxyMtVeIczjitWDNDG1pBxQUAiWJCoKh4QZiJcskF/agGCl5cxsGcmJuVg20NQCKFuRC0kPUWyCkRn6KA1tt1uVt8hTgW5VbItjI5I/sUC4Cs24KZ/PNUmCcjSxNTl6gUyew79qyh9lZQxRBd9WDSrrFSHmOg+yo99fhDch9LS2kAJDdP5X0hQX5wJkYvnJmlr27Mp6p8P/3GNw/S3/4vO8R2Lqag6nelNbkCWl4WABLAec0tyvv7f70xSX/81WrxPTaj2BuIQCX6JJBIFeWRC8CDi7dtNcUxccrFqfqSTAAyDS8QLr3TM/T83kFa2xJCHSbowGmWaGalsV25AXtUAAAgAElEQVR0ZfSfUB+FiPJtpUsT/yiS449Donpj23Y6czwBN/RFG4CkmRDyHm4hB+STDkBycvxILN4qTPhut9ysg7rd/d3t9W/l/JijuGFDGyhD+63DX0/pQzTCzFGbfull7cWvf0X3AoDk5oZp3drVcEg/Inxn7HJvAEgKs3Pr1rdAicIDwCEfqsYmNvBJ0cVO+dBqANKxcY1ISLt0qUfkjnD53OfupxFQuC529dE4ktp1vX9aAch//m8YwqDa/+MfyZrPBCC8rH3fV0DBksnf9xKA8P6L39xFdKgMplRw9V2AaABmp2IboaLV0UXJiqm0CIa4V1DLciJBPh5OG+1ctxF/2gBIfMFB1fu34Bo9dPWhd+46AKlZqIdiU4wGvUpek9/FdwhAdiS20wd0GJxwOdi41wCkxbGCQkgEP5Y6huE20AXng6iJ85sBEE4652TxLf7t0KqKUm+yh6aTUxgSu6nds55KvGUiEtqz3E3nomfAAw9Qq3cNXYh20irfKgRzvIKWtYABa7W3FlEVD52NnqQ1/vV0BGoxUYQbplXUhOviTgAIb7fJuZZOJToh8YtB5E8BiGxXHyEA+dxDK6l/YA75gTPII+SBHEQHTg+L98LnHq6C6/Y4Xe2dBC6ug99agA4eWEZSt4xOcPmwACQfk2NlwSh8NFI0nnqdZpMjmKlGftJdBCB+dwk15DfTDzMAiBsAuKggAOdu6LnNFiKZPAmn6yLa2IF34uRpcgVlVJAByJq8apqKLtC5gX4aRE4Ml5sBkMceLaH33x+HCE0MwCQdgFQ1DdGWtffBoHCQokhW/ygBSBuiK9/+9iUhccxFA5CO7Sto68YA1MlidwRAeF+vnIe/EPqYn91YSL//7WP0+19pp6KI/44AyNHeRTrcF6V/95RUBPsoAIjDAQ+0hfOI9MJV3VFBPdMvWwDk4R1P0SlQwhoaXcKMUATnP3EA5ENGPrii8yHPVl9fTUePSh7k7ZRbGeDfzv4+jnUZILIMsekBcqsAxGHosd+MXmVeG+9fOwSnLde66fjdjIDodeR5Ke6yGv2Z96CgIA8O5Gtp72v7rShGWXkxZOfAkZ2YspLOeX+mFG56FAXDfzXzZcremten1+fEdI5ibAS4mIcj+/FjZ2lNWxNNTszCAV2Gn596+iHo9M8gXByH2pVf0Gii0Ti9/fYBeuyx3fTaWzArRCIpFxOApNWLmqjNVsc2/YphD1ZMA4hyw5QZAVFJ5oRPR9CmJjhz5LqOsD1l7mL/DxRvhU3F4ggIy/KKwpER5XT+1NtEX1dO55p2ZXp0CAleREBWHPkcXdjxothc0K7UhXLiuUm70onoZlRE78+cmDS/Z2Jj/9utFDrTTK514zS64x1yIF/Ed6SBvPiXDC9StP0qxVqhPoZ8ES7FB+6jvIur6eLPf9Os/ut+tyZAzTUyoh7Xi3KI+5IRFble5IPXZUqWRcHCLbopHcuIhAgnc3Fz5UfDTx6kBWjP97VL0JwW9VDrpC3j40/acqcm40/sgK8DVJKKxRryLQXpskvOfAnQoAGIvlYj0iEcxK2oBtZVkYhi0KBKXSV0agma/Hp7w42cl6VAXdDHcCi5VAeSbcUyzLY7kWQrv+N/upkzbUvtz8EAA+fswn/rvW00BxrCxVgXlGWVMpHwBFEbQm426ZIJsCA+iM8YwfUXP7Ob70OFj9D+hX30QORBmGbKsN5IbBgq1znoH/wCWMyDOtW1fBHbxWlrcJsAGUcREdkZ3gWRBej9g0rCcsDTiSkq9pQKxa2h5BB1JSQFJQEBimko/In7BaqVdl7ndFKboqnzOuxGaEYc2t2roIQ1T92JfouCIaVbjWhGlokkiLWK44rzUFQsbQQp6xheIiy1q4r+nhYB0REpPpqmfBnLWJJXR0Cs/fAy4x3vUt8TU4YCh3Y1NZzPdd1Y+7lZqDNLoMNhyukanUzaxJner/osQe6G1ztLI4Pwg8E+Cwu9tLY9gn7fieWy3SyAYvXijy5RU2M+rVldjD7QQQcP8Wy9k1a15NOZM0j6dYTh1O2iw0cXEBGRbTDh6QZmlPvwOGutuo4tq+cSstHktilSnPTOpb5xNbWtC0J1ygPajovGkZd4cRjOsDlnxO/uWARkGJXTi7/jizI52+vEjLxT7sPhtidkXOq5gxIIqDvq3OI1lrlsFJGe9qL76aXv5+OdKzuh+eRe8flLP7sDuY5j1HlOVnjH9nJqXw3vjbn3aAbPni6b8/+VyGu43D0NyV25bnTOTVNjsv2n4H3BxYW8K1127QjTqZNTyP9cRoQRJoAklVr5/dHcNk73b3yY+kflGK8EEZCgX0YcijH4LciVkY3eLjtyNDkhqVhVtUWUp2b9U5g4GB2VERfHPCiVuK9chgahOgaDSS61K2WkY3S6nF6DXH9Ly1Z6/bUpRInkdUzNniEnwtctq+vpsc/j3QRD0uXxZdqwSt7Tvq4e+tJTj4nvPlA0h/plBCgI2eWKUpm8Pa6obRPw6PjJhTn6zQcq6Vv7LtH9rSXUVJ5LOQE33qWqL1QvlSRofRMQuuEyPw7Qo3xOPLh+l2+JXjk3T1cB3n7vKZ5AtQFIDMnrrgEZWUoW5FMKYywugQ3rKRVSXiGaJonxkBaMWYRM8QLYUlwuDg+lRUA+OC2jsDFqB+VuEOAsDz1MDvXPv4pcOiflxFZDka2BxkdZ5GcuCwC5hciHOAJKY2M9HsCcu+CCznvLoGDdBQBimhDqc77Vz88CAGlsrCX2orgTAMb1pEHI7QKQawIphgKWmQMiv5tvCDuawcdnkGCCiV27ttEIVKWWlmPo5KH+AlPAxcVloVhz8sQFAAOZqGZSsRhQ6PM3l+v9pql2GdvGYsuCvlUIg6WOjW3Cg2TL1nbhaj4xLkPrLS2NUD2BMys00NnA8MTxs7R123qEFkvEeiGobOx7Tw4EdeEIiHnN17AN+EmwKFjGy9jcSQjPio6sK18OYtqVHoyBcmUBEHa9DckfnGHN38fgrFjTrmLak4u8VfG0vA9PIcwGQen8/b8g+i//GzobCHFoIGHmaSC/lkIzRVR2aR11bZIvJH7HpxkJ6sRyg2p1MyrWjZ7V8J8/RksPnRRSvbropuTol/kinjPIF6mAShaiIuFYKYVHq6nnie8KcKDXzWyr1/yd0TVdb7yTyZoTeSj6fvD4W1U9L8/06RACI6ZFgXHb0/w/DMoVn1aCwYfx+MSn8HKCiljdkU00ERmisRK8XIz6jo/bkcOEplilVTImD2Yz8rOU6lIu8jbq4g103C09MdIAiL5OA5SI3w3JXv19TbCFxhJjNBQDj11tJ9bV+RciOqFesMjrSFO8Eg2L86LURTEeMKMwoCeIgmUhgIM2RCAGYyOgSWHA4uLnQ1UWf1c+Fw5WywJtRV6TrPiEyAmR6+4s3Emnp0/TfUU7wQ2PUaGviJbRN5xdPkMNwQbaOwXqH5I6a/21tCrUigGfF3SsYzQFb5AwBpst/lU06RqnYYCWFXBHH4GHwUByAGZwPMEhqTaDQ1DKUvchIQCIPDabtLKikDw3a6YC/bKiMWEEZnmCOItppaeO9i3BSFjRhHhrq/BXXW/GYg/HhJS3iQmSU0oZjPNBdGGFK/23PkcGJJbylThp+x7ow3MuiJUDojhlySXIELPMmSr6OhLTxjjA8v4wr8No0Pap3fybwGJyP2n9r/H+cQDc5iEJ2O9HMjgARl4e//NQCEniwyOgzCBH4PCRMdG3VVXlIDruAoiYBCWHQYiTHtpdDWO6y1RZEaJ1bfBUOzlGK1fk0d7Xh+BDAfWn1jyx3tlzCbp4BaBUY2C0j6TiWuYWyYEol2lQcUQBMPQGbREdkR+B0ra+lXa0lVH/Qj8tJZAbgkHi2OhpCivVJm9C+lpwgWg6AIhSNvKOIm9B+krowk1mWQHNBPJH1pY/RaOLF2lw8SRkd+W6fI6tRRvp1ZeDNDoiB/Feh5Qd5jI334sBspxl/9pXK5Dac5SGFi6grdvmvivcvwyhBSeiJVH6EbwvREHUdm5aDv5TcZva5laGWR3wApmaiFPnxVnUfRDVIQfuDEBWrV+glfWtuAeSalRePk+VxZJq5FXqVPw9F74UE0pUZnREDrr9mJgrqZT17fHDSFEBkLnRPuxbAjcG4FyvXOpXqox/TxAiAWFMPBbAzXuezp6W4GY51i0ASCHoTL/wL3Zh1NMHLJek1iZ5H5ZnAEDFN0Qs13fQJLxAxHmi8qsqZL2Njcr8niDGNP/j8Aw9Alnenxzppic3V9PKSglArElkpYa1hPNbgKIVl8nhWURhJdAMhEM4p1H65vvTIrfkd56Q1+pWfe3S6KwFQBKYbKUaCVAkANF5SGpMhr7PpRBIdHGRxtWk/hyu97lXLwKwuaAAFqCjFyT4nZgvhrdMpQAZ3PfOIOY9sTgnxnNVnj20OOeiWaiDiQhIXl5eatu2baDqwITtNgBIS4uUBvvwLui8l7sPQHj2n+k6p05JB8zbKZ8FAPJhTBi5rj5pACQSDtN92zsoHA7Siy++CVk92REXFOTS9h0dmCGZoNOnOtHojVm9DwlAeP9feeZx+IOcoVWYyXjpxbetZlTfUE1NTbX0xuvvp4GektICam9fBaMiD73wstQn1+XTBkCe/xWiFznv41l5BdcDIJGJMirtbqPLm16T691DAMLqWIG/30lzv/WKBSREe1XjFBMkuM9UiqiI9yz8RR44Q4nqMYqttv1FPmsAhOshZzpCze/spnNt79BiWM4scvkwAIRdvXcsPUBved8Q+7oTAOLCi/a+SAe9Mwc5Xy73CIAUOQuo2l9Gg3DgHYop2dE7BCAJzLfqwXFRTjE15TRR32KfMCHbkruVji0cpQJnIRV5i0Xk4+DMAUQ6pjEp4mXJC3GZJaFiKoBpYBjJ7J2LF+ARMo6BKM+o3z0AwjkeO73r6XD0LGhYClD9FIDYHW8GAGH1qUjYQ+WQxeXBUxADu1JEOeah8DSMmfaFhTjARQzvmDhNQYVKtPk4ZoUdhsIDL4PazxeeWAfpZIBTMK8OHwO4Ru7HE48hdwKI7sjRMerqXpRqV2GY4c27QFHCbjx2bkYiA4BwonoUA9ebAZCvPbUbAiNQ11I8fz7HuwVAIiHQrSLbaXThEnXNqpwLTBRURxrorZfLEPmXk33ZAEhBgQcU5EK6vPQd2e8oAOJCIvjqnF+iE5dG4R6eoEtXVETyJgCkZSXyEdD/nDkDZ+8MAFK3aox2b36UBsflwPejBCDxeAiA1En735EKXBqA8Pff+d0vIgLS86EAyD+dmYeKGSKFUDAL5XjoiU3VdwRA/vztaQoC6/+bJ+8uAHkVNKp8qMGduSwnAVubgxYA6cUkrRf9YsjfChbrImim71kAJNfVRJeP5SA/dh7UuvfJUVJSkmJJrP37efbEpm6wQ+PExPXlaz8NAIQr5l67oNu93CfrG+d/sPzu1av2LPGdnmHWBGi1s2sURIywPq9ieoDcSgREn2PmMZ16Zg+jxoSpuIINGFlv3twOhQjQH5D0zUY+mfvJBip5WbbICG+vQ/J5eSHauKkNA9wE/fhHNqBgitamTe2Ct3369AXrePo4MTWDlybNzBEJY9ZND1JMapzlYYKRT3oSvToER0B0UcmyTLvShZPOrcRzrn8VAXEEZZ24i41k87I4XMTtunLlyeefFbB+/X/AaRYBnF//73LPaRELY6KcIx2VF9cj5O+nvjbpJJ+pZqW3NQNemcnpYjue1DcmPLNFHHz7V2LmJp8WvnLAWvdG24iIB8+4Xigj/9vI14G/CEdF+F+mv0gG80JMhOsBqIhq2BPRRvuyb0cWlpw108lr3SzSwZee6XrO24HebCUfxmfUPBrXlcrO5uiHLjEkm0dmCqn53BY6UfcOLXu0iZdcIzP6kZzXCef2dej5oCToEbpsTWHAjUTnZc4zYJaTlXyubhj/rZPQje+8rgMeHVW+cqjxBOnctKJk6O3Zv8OMljAlS5wo9qe+OjxKNIE/VNtjEORUfgVCGQrrVueUUX2gio7NQhENzsQW1YojHdoXg+tMP0JMNdXRF6+iq7A3Cl8jCkchtNs1J5BrWmRTbjO150KVD4myDreTxqJj1LPYQ5vyN9HBqYPkCrssABKA8do69waRf+LDjPFLYy9RKC8MMQ0JjpLcaDR9DA2OqVdcOPqh2x5TuUSViHrXd8R+WBiArPeuwIt+jq4k5OCQL8uKoBi3Vuzeasjc/8nKsH1pkNWiIx9GZE5EOlTCud6dSFA36FZWpEY8LOo2zttRC92eUppexLeTk8t0W+DzUJjZpmgZUQ+Tt2le0w2+M30qiChGQa5fGPhxVINLbx+gGqILnFswv5DADLimK11H8APnqPvpMvhTrFubhxw0OCWAU8qXy/QwL7KW/QCfM9PjqOIAZnht+reDiiCaoCoUdC5SDuFOB7wzFOWouaGANsMpmiV5+4cnaGYhCmdp0FVUuGRxYQ63YJRqSiqopamBBmLSAmFxSUYAluZAycqXUYnFSVt2N0GDgurDJce9A7kEiJDO2+OClO+8rT4IqWqkalMV3M/zkOPEz/uVuQtQe4MEddFD9L3vzyCh2xaCcSZlwvI89hcMSf+LZ79SQ53ztiQ7L4tABtg78xDtPdAHJ3RWrZN9ixtS0suLygdENbwUIjpOFYWorYI0cUkeHTw4jPd8GPBaRkCYn9iweoK2tO/CuQ0B2M0h0sSiErLxrmxaQ7NDkrrmgJt9DowbuWgBgeHxq3byfmE5dffI59GzPG9FQIIBJHLPSbCYXyYjdoWlVTSuFLPmF8to35tReIMs0sj4G4hklAIk+OnzX9iIiNFZCqZAuTMiIAMqwlEAkZuKIkkPywHVsBoStVwSirI9i+TuUZi1HoUkbwloVOGgj76wsRoTG+xuL+vNcZ0ISH5ERqwieblInO+m/7p3gpgl+LtfkEnmoYCMkMz2QsBlQkZckvBtWSiREZ7Qxg2gdksam1bc4zGMTEQHvWpZRkD+/EfjBPYf6meciuAb1rImSAePSGXDUSTyO+FPFM7Zhr+cNDDxCi1H8EzAaDLHVUypsXawWbqE9cd1AYjY0w3K1i0baWBwSBjd3XnRgyEztMqd1x2GWo0T+TARgM9CBGTHjs0CfN2JB4p5P28EPni9a+oqM4p2zb2U99bczmVoumpAYIIAXl8DEJlnIs/QpGix5O3u3VvwIkEk5PRFy7DQPH8e3DOtav2G1WL7BKIlTJcahLlOpoyv3o63qaktRwSknt5667CIvOjfGIQ8+tgu4aA+NoqHzhilRw3ApOvTYQAQUwHLojSYqisZAMR6o4fxZlema9Z9CkAFzMj7cCi6lSPE0kRyLU3B8pRiVlcNGjgHxFelk4HR+YJ2xaV1OEXf+C28SABCRmREO41SZfp18G8rDn+Oxqs7aba62zolK1qSwaDIRr0y80XMtqe/mwP74Ld2CvCQjX7F63vGCikemqOkUnXJBDHCX0Tli/D67C/C+SKJPMPbJSOHg9e7Xs6HWG4GcDP+NA0HOTiXjYKlAVQaQDFpWQYVJgE/AFFQr1qtyoHkUwYeenli3E3F01VUMVlPp2veB89acHCsqrVAh1HZSczO2qvocJK92br4Orqy3EtTMNPjQee1AATrmpQo3UYVNWtzcSt1TcNLY0EpaZlAQ+cO8DIT2Oh19ABdRDLkSQt6skWrgrwnuMVhcLlPYrC0pBLcRT6IWFnWl/Vdq2Tx9tq0UFcP1GtiUKni4kIjjqXkwFTI1arBOuc6MMeayxeqnhDKPpxzEnVE6e3pfXjlOqkdSlmc75HCxAVS2akMtJdOzCifnD4lJhZ0H8Z9BgMd6+Q0BQ23WUtqmgN027BVIFB1SQ4qdxVSNXJMPkACvFxoPHjGfRaVYbTXTGnyFPooOw+EG5lc2aRa6e9JBiC6cN6PKYurrsOS48V6CQ1ol21gC8cUK/9G1LMCIJqiJHevJX2vNy5ICcoUA418eHHkA2Tk42+mT13pAa0HdTE/n6ARgIypKRjtQbVJXFOWGQ42e0srOm8QuRdJlZNUVpIPqhZoJBibLkWjoFoV0RYMEON4gP1+L3V399P5ixAhuYy2HpUDf6c7j5J+SUdy+RaxL5V7lKqCHKxsY4/tqqNkziRAKdqtc5zyAiUg9RXQOHj3Q5NM9wIt0dtHK8pBO4IYwkxCjr2ic/LTE4qjDTaK7wk8Oy60y9Vh+ASNQd53IkkBdBGckrAMedgLw93A5JKO5PDCr0Nddzwqzfn8MO9rKNgIChJAGhTg+pdP08rIBloaQ3RxFEAIbXagrxt5B/Jezk5fxXXIwe2XvriOciDLe+DoSapeLcFRLmiKA13NdPQM8iZAndb0SieARDKqAIhYkyOsEG7BNACX4mIvta2ugGISIgquXJyljMjgCqmmZYya61qpBCyIsckesbRKvc8YgIQdkko01DdKhflSBSyMyBeXM+dgOLwswUVBcQ0iXzIfxg0dc7cCirlBRK0UAPGoibzahmaADXm+02hao0MtdPSDWeofPEkPPFhMkdxcKi0F6W3uMK2saKHyAnkOTjxHff3y/mcCEA2OIgG5bt/VXkTn8ugosNbx3mlaA8rfU5uqKByBMzz3gSieoFx3DhEG96KMps5PwHAQNFwuDEAOdF6g15ADwkUDEDwV4u9UdB6RKNnPpeDLsqyoqMWbO5ifJpYv++R+WZbbD6DIpft0F/3jjy7giXRQa32AfnygF210lrbfX5AGQMQ5+Nagu86j4am3aBmyzAuzeEY9aNOzm8FY6ZQApL6+PlVaCs7icbhJ3gYFa+eOrXTufOeHHODeOwCyFQ6ZPT22C7iovVssnwUAshvGfTwwnpm5NeWf61XNpwWAbEIEpAG0KHYQPnniPO79gAA55vmzIdiTPwNdagCU8+e6IFJQiVymWswsJmn/u0etKmDQYQKQ2rpyqqwsgRRqUrxc+vsVfxVbhMG13P3gFnrlJxh4fEYAyD/9zyn64eNEz33F9vswczpMAMIJ6K3v/wyd2fM8Bmx2K7oXAIQjGXn/4Ss09YdQ28qxR+V6AO+eDVPt956l3sd/QMtFckbrRnmq7C/iPdBE3pN1wl9kmSMjq/tg9mXv+5aiHp9AAMLX3jS0lnyxHDqZi+j2hwQgtcv1YiDXHQXn+TYBiB8z/xuKVtF7eEnbieNGpONDABCmdq0tWCkkb09NI0mec0HMhHTRCPDvHgGQxyoeFwPGAMBPX7QPM5djVOEup0JPESgqHihdRSmIwRzz9F8Z3ovE9YV7AkAQ46PHQ9voxwuHpCnhZxSAeJAszeCCIxsMMJg+xX8zbWlyCuZ9iGhMTkcF4JiCkR8Xl3J2t3sn2fbuFIAQJJS5OJHH4g8gRwNTzKtaSpB4u0CREFO5FvAvRhcuYcB5GwBk09pSqq6Hy/n0GNqLjBSmFuqotrgEM9cBREPmhcGdGxN2F8Yw2+yWg0sNQEK5OVDAkjPrGoBsLdhDI0j4DqADZ9wVQb5gDFGCU/DJuBEA4X0wAPGh7fbP99FEsov8zgBVx3ZTVWmYLvRAlvrE2awApK2jgNpWNgFsnKPyFTLSUhRYQVc6q+n4uenbAiC5MHzctrmOXn65KysAKcgtpnWr1iFidFYc56MEIJOzS5A7XkdHDtkApKKyCgAGprmx/g8NQPh6vn96gcZnF+j/+NLq2wYg3zlwmrrGEM9FTtfvPalkdu8QgJw42EcHDiIHdnKByiMeenJDMZ0anKFXjwxRYmkcY6DCLABkBYB3HfWP/dgCIE70if6pPcjZPYUo8DA51qxZI16fly4BRX+GAMjOnVvoo3RBtzu3T8a33bvvQ14PVDE+ZPkoAIiZLctUJy6SHqXCjRnJ6nqmWA/4Q8gL4ejHKeSAPAgw8P57J6iyqgTIPYXQLM94RRHlGEPYbwyAoxqSupzP8aYYCPBxHnvsfuq5OkiXLspZFJ5lNKMSjY0VmHlwUkF+ATqBAB04cByKWHZy3Y6d0PbHbMLJk53WdorhKl5yHPnQxVLiMjja14uAWMosZuJ5BPvy2VRJcb45mBnTfh/426lpVzrxHMtcyrTQrRLQeTuOgHiVD4j4G/SsX/9bGEyBOfAr/7c8Yx2cMhPPTWWrqjOQf8V0dP/a966Jksj7aDdAQc0yGRXqt2zLskUc2APEc6qGFn9WUr3sOrWBBoOQWOjGoDsbKOF8Ef8xmS+ytJ6BSC8ttxg0BaZy6cAATyLrW2BQs/Sl8u02Ix8WrYpZShrbqJWvSULXKlfMeNETg7zdjG3sxtedmGaDFVkDcZ6F1PubwAyY/j7tplWT62gJHgZXciVNUEQ6jJL5N/+UMqhXejBf4iyiAshgnl8C5zkrALEpU5I+pSvLQc2Q3+RycQYzrpnyvUq1SqzAj742IhRUIbUPK2LBDVKFhjjZHLSK+kgVIh7LdHFWReL5UbMS0tWFisiKum6mXel7x7SqzAgIz0ZrVSaoCGnvhziiIkmVkMr9ihe69lzqQvW0MrwSs8s5iH68QxW+ClobaaeZ+LSgZTXnNNMAFGE+mDgC80LZKyQwErQUndjdWoNDg7okoxvy+lM6gVrUh1yWFH2Uepjw/PE6G/yNNBCfoKEEqCdGe0274UYwjKsK8Zf09sDYxQoCcMOTP2tPFvFdJSxnRkDMRi+MFHldNiRU559A8qlYBhUsXUQEREWLxWoqKT4KlaiSYtCmCjBrmsNRDS/66yQVFfoNoAH6FOg8I2M2R9GcPNTvLgYgaVepxjlp7zarU0ivD0v+B74SVtGrmHxJtBsPVJq4rGqWdJaz5xfRT8hrraryU88kJnl10VGveLOlRrVzcyHllGBgNnMe9S23C3vrxGdJpI4qCkCzS0zgOB4am71Cw3MSpDj5fqO0VO3BLSikcxMy73VuLkb31W6it4+DNjMjKUgtK84DWNTSuZGLaDMyGplyg2S85Q0AACAASURBVI6mKIqxqJwhd+Pdu7FqM03FpyiKTmsw2i2Xj2KWH2CoPD+fXtq7lxan5MAWDne4P7J9NwKM7ejYQPsOnqDqFhndyYF/zuDVRjp7cRFCMqCFqpc4Ml7k9ihJ7aIKKqET0UMuTowHHnqwCYbSlzHBBVUlp5r8gwxefcs4FReCLlZWR8fOvEd11SWIHMj9bWjrgP6SBIpTY/OgMcnrCoVkvV64fIxm5uT1R/LLYAQpt/MkQXkKyShC0I80hHEZknP6JNgzIyC9Q53wQfkq9fW4kdNykto2BJDLXYl9PSfWXVnRSjWIZHCZHoVL/LKixYkoo7y+2rIKKi1Qfi5GBKS0WJpMXkbk6senx+i3H2kDVauAgrkyUu/2qhdFsIySc/J9twzqlp+dJPl8MdD/5jsDFPa76XjfLP3KNnn/q0rksa4XAclHMrqrSlLpxmJeenPvZVgPQHwB/c6a1nLauSqX8lT/eK6rk77x6hgcz8doy33IATkpRXfGp2W9Bn0lEB1YDyrhGZrwnBEREC6R2c/j2ZD0wTsGII987kHa98774MCnJ2aJvd5yuXcRkM8SALlRROZ6AOHppx+j739fGpN9mHJbACQbgE2jYNmjz2sVsAzOCTdMvI2yu6Zfu49QKEDbtnUARHdTW1sL6FdRdL6LdOjQMSi1BaAGFqLVq1fQW28eggNnPgwF6xDSlYNYPo6gbz24md7bfwIhelbbAIlCjYr599Y19dTXOwK1q1na0LFaAJfDH5y2qpU9Zx56eBt9cOg0wo02MOEVbhuAGCNXy+mXaVe68GBMD9L0MoTeBd1KHBD1poCHKwL6R0R1VOrF7i4B6NDyu3iReiuVIlZxkpoxRv3r3yH66t/Z1Ct9CAYgmRGO8EglNRzbTRfvf4GWQzO2+3kGozIb7Yr3m82IUB8vE4Dw4MT/4gZK5iN0vEMOpq+X+2FGLbIlp1vHMB8MBhU8aEOUhR3Xc95roXgeqFw4HgOSeFmGv4i6JQw29DFMJSF9G/k3PU7JZjLIp6CXi3W1+A3kHZlaxSUG1Sr9PQFQIS/eMAzkfRiu59Y6WM6DrzXTG+D+PUDDHtAXGBtoEGIMRgkDRbvONXhAnagcEfbSWB1upEPjQKcMIjKBhFimKtT8HYP/tuJGujI5CGMsDOI0qND0KHNdE4wYiljWfo3oRh4UGNuLV1DnRA/UdpCrqPfLbc+iU6kvwpxQnZx2NRR1aNCRLGCDxYr6leJlar/LCbznrHvOyRjyWnNzcukLdZ+nOSi+9Mz1UHGgGLSVJJ2f7KSRxRFqCNdj+VWKgtdkDcpR0XYbtRG6oFdpvUt8WjkcVh9qgEcGH5phJoCLgxrA2Q84fXR6qUfiFOMBsb4a0nviEjLdxI18DAFEdLfC66ocEOmKLoslyWtsxw3e7Ls14EjofCM+rFJlSuF880IAGRgo5Yf9VJoPiWPk1eSFvTQyuQSFJPTlDDJGlwTwiCmFLlb70pK6KdSFPYljn5uuZBZR0IX7Y003ygpA+B1mdizGd92tOZR0c1IN4OXjCA00p0z0LQANp6Ge5XYx+aUm1H7l5+rp4PExSNDOU3HloIjUcJkYWqJCJMNzKYZy4qr2Jbo6cRiiBrYjupsiIldmfeMT1LvQQ4XeIkS5EPEbeUls5+F8J5Tqwk2U715DEwvzNLPI1DNESkCTv3J5FQWV2SGv96UHYnR1coymlmQOQILzUdy2AWIi4aPyYD7l4JmfBuXYjxyBy5N2PnA9Ik8eLHvlzdcoNSUpXwGAxEUAbV1+5gsP05nOAdqzE7PguCUnYF5XiNypn7w5g5y2JVAQbUDnUCDEkVRjyRQ/axIQMAB55stt9A/PXRAyxkm3UrtU7bioIEw7HijBsY4gMpNHuXkSMHS0d1BJWOZDDPePXQNATpx5n+JJeQxvIAIKlXxvl2N8UFIswUoS0f2JMbl8CZFNLitWt9LgiFw2NN5Ds+M/R+XVCUhpT4DKlYMIwQQVKTp0dSnudZ48hss5R6O98l2bhzyNUEC2lbmZBOUqmlZpuTzu5PQQFah2M7lQTD84MUrPbltBHc1l1wCQZB7UHmfl+SzDyFDnZAV9efQnL12i3WvL6aWDvfQvNsv2VAbPGC5eADweJ3HxoC4RKBclB2oKrB59DCpuk7MxiPxAUbC9inZskfeZRgEAlTADA5C/fmOapsYHaMOmJLxQJBC+1H1FfPo9BRTwb4YqFkB14jjFIOXOpdL5JFgoB2l5GVS8rVu3pjgUMjiIjW8jAvLFp7+AhCT5ANx5uXcA5JFHHqB9+w4AIKXzC2/lXD9pFKzbBSA8IGYA9uqrb9/K5d5wnU8DAOFzLIMkbnv7asi7wWcZvM3BwREaH1d8c1xhy8pm5HE0IuFwEY2/E4ljsiPTddva2kx19VXYdgF0rGNpAGTr1tV04cJV7G+GSkoKRBRl3z6ZcMWFc1EK4Ky6detaevXNg5b/B//2aQIg3/kloh8+SvSdryszQaNlZAIQD15StUd20WxVD03USUCgoyQmUOGB0N0CIKE/ewzJ5+8Ls0F57+wTzBYxEYBCj6UzaFLi3pgtXwGQtIdhIiCiIjn4l/TDIWJdFy2t6qUk54t8SgCIqCeMnLYNgXqYc4KmPfDNuQMAwoBjTwm074cO3BYAyQsHaEVBDR3qw6ysIblrJYjfAQApCxXSiqIqOjp4juZgbCYa2McEQFjtbkVuE3WUdIgcgAuzF+j8NCgYClUyPUu3s3sNQCKgyGwINNJbcwCJn0AA4oOSVBC5MyW58NPAhEhFUViAjkmY2M0vQnlqDjkas/iciSLBX6KrBECHdW9NWtknGIAU5edSe5uH3ngLgEkNJFtWhCgWTdDDuyow8F2mPqg2+pFDeAaO4KNzcuBWnh+BvK6POodeuwaA8O8FiPaNgPPfGGqhHMjBnhj5odhOA5BgsITKfA/RAAbDIfD33wDVeBau2zRz/zUAZBKyqL1TvQDMABq4J254U0wszdL4MiSC0bdvKWsCbctHr56/QJtra+F6PUV9PMBF2V5dThOzM/TjN35yXQDywP3bhcfNhrYq8Y4dnZik51+Q473bBSCPP9pCr++9SkuLOdcAkIryfNpxfwUiIPs/FgDS3/WLVFAUp5JyRHZicwAgk1RTJKOjdwOAJFMV9M13r9JD65ro8xtqbguA/P7z5+mPf2kT/bu//oD+p603BiBdUH47cAkJ9XB89/rc1NyYR9thsJmXl4M5CggsAMyKkgFA/m4ffEauXqUdO64FIJHgRgCvAhqcfIWmXVCgVADEPfogckBOCwsDx+bNm1OXL18WnMnPEgD54hcfp+9978fWeCLT8yFtoJHxx6cJgGS7jsLC/GtMCG90vTf67eMCIPKczKn0axMQs90nBgPXO+dymBf60NleuSKT77iUQjZXK9I8+eSjFMEsFNO1BgeHkaB+hbzo6B96uINee9UGHJu3tNHszJzMm0LR5/GlLz9E7x8+C3EGObPE5UYAJPP8xXmb3B09dAHtimkfovCsuKZgWVEPnIOKelh+H1x7WObKTY8suYpjoF3ZiZb+Gvn9X/9jSqhe/fKfYTIM/Se7mdec30pF/U00Hx6jq23vUUzJugYnS6j6wkaaLu6nsRZpPiROTU3OZ1Kq0v5Wt1FP9PJ25u92vVm7lZEJKOcEv/EgzUN+V5dsAOR6yeLWfvl+6XvD98dgXGRSs/hvvcw9BNWb91vId76KonXDtLT6Ki2vGECy+7X5Ijz21OeWpmrF4i8ZOa7X8/pIsMGVOtE46FZ25EO2A2EgqGYBE1OGx8eMNMwTbU/NMvN+ggn4Eyx00FHnMZp3KL19QY+xKyO1IG+gVQ884NOjZwCFzfltdHb6MmbtcM1mtENshHXNpHH1+6qSWppbWqTeCcwg8jo6EpHm4aFW5mVW4rgRZdHb4GRXlVXDYRfJ5gMAg3oWlc/RoiMZx9DVIpLNdTSEG5yRnK5Nz/R18m/w6ZAF9CgjMqKT04XKnqokJ2RTucg8D/il458Ls8NJlUXtQH+kE721NwdHOtKjTQaSVg8GRxCsJHSDrpm0Ig3GNvy7anC7wmto/+w5zI/DU8TqMhEh0GwtUVf6Yk0Iru+B8dwx1U4loYulOgJimBNeLwJShIFtHu6TD3VR6AtTXo6cYp2cX0JOwjySluO0AHrsqIgEqPPANTOd0yyJWeaEmcv0RaVHwnXExU7S52dbXpMLF68j2tzHJpEvZBZBddU3xJyEFVF4u55dUakOFHcoFSiHoRIq3FclbYbHUV/7UgM994+D5MT7g4sPlL11a/IwsAsgd4Xvl5NOdPZSdQlyOzCDfbkf8s6IdG1cX0anrv4IQK3YOsWlRTnwjwSWacTbDIWqahgQFlDf0j65jgJrc1DzKgpWCbO3H+4fx3MnZ9QpuRJ5I7bIxr98mO+Li45391FTWSENAgAtoM1XQvVpcHGGxkFZvg9+Gn1jc/TakR4qywuAelNFB86NAXgsU3sLqGG4t3vf30/LI63iEAG8VxcMd/f8ogg9uL1FSE6PYD8LAJcfnJAUnDhzS40IiBPiDaLaLPU5nuBRFCy0jQeQnH8KRocTYz40BTv/0oWZrsaGEsy+F9Dpzg8QvYhQjl++e9e2rqMi+H+I6sHgWou+RKMyQtI/fNGKgMSjkHb3ybry5cYQkZbtxu/xw/NDnhu3VS5l1XW0rF4aSaiVzQ/ol16JoMZduXSS6pSnhglACgsbqe+cMnJFVLq+VgrhTE7MQVxAUehW18hjLeJv+IZwKcitoz995TJ9bn0zPdJejkk++b4pLFHPRFEp2rd8fmZ7ZX4elxM9SXr97Dj94c9toP/y7eN034ocai6Dj8qMnLyrKiulEZg4v3Z+nrpgYMh9U2U+zJdXh6htU51Yx1EgqYRMI1S57xQd7KPYsHx/TM7P0l++OgwFsT66r32OpgCsuVgREHclIk/rqXf8RQFAUnH5/BRGH6Fjx94FHQ4KcHv27ElxNvoMZh1uB4A8uHsnvfFmus+B2PttlXsXAfkpAEl3Qb+t22Ks/FkCIOxwnlmeffZnoJw1Dsf495E85kUkpQQRjhoh0cg+MsOQ8qutK0oDIPkIY65ubYQHiPQ0EDSt1iZqX9sEecdROgun0AlQucTDe4MckI8bgDw4+FU61PFdary6RH/z74me+SsYoyEyzAAkf6qSqi5uoAsdr1LhYCM1nob6FLS7o4E5MVyYrrxEI02n08DDvQQgnP/BBoPzv/q6dQs/SgAib6Y8tKezggJHG8nbXUpLK/toqUXmi+gxzCcRgPB5l8YgprBUQ8cAQhI8M3ubAKQtsoJGl5BjwPlPtwhA7m9sp0NdUKaK4cX5IQCICyh1NbjeHoTZTgxdFvkAaUDiYwYg3DZYMYjLxwlAtodWwYNhiIbA3f8oAEjYgSghEsUKADKKA2Go3ED2Fv9GMDhZQM7LGKRjZ0GhmkLkeXlOgQY8uBY4Rg7IPxcAwknz2zbl0zLyOAIAZIvwD+kZvEStjY2IniXo/IWLtGF9KY3Pd4OuaIObTACiO8D8oKL7GgDEDyO61tL76fvv9YHWVkRFET8du1RkAZBCSETvXutEboAXwg2IPC1F6f2+CxQujFChH8pX4UI6OjlM6/NL6aUTV2mO82tQ6jAYrSoOIufBTWNLfdRYWk7/9Ppr1wUgQUS5SgEICDkJV/tBu0I+ihs5SlzuJgBZ01pF5TVR6kOf8HEBEIfDDxWtOYwdKmlk6CqVFctcj7sJQDavbqBnoYR1qwDkB4cB+oCZfu3zq+hPv3uC2qt91F4ToklE3g73xRHtcuLexzAx4KKmEh89sl6ecwLS0lQkwe+tAJD//towJnAHaF3zzDUAxO0MQ355Cw1MvpYGQKbOdwDU9N8YgGRLjNUNX7iMt6ygd95FOP46paSkGHSVYtBdpDpB9nJvAAhTkPbs2UkvvSSN0bik+TFkzGyIyjZGMzcbdN/ggu7JT7cbkamurkCuQ8Edu6CbF3Gzukg7t1vIAcl+LTxDJUc0+niCq5um5HJt7oeZp6ETtk0lKvM65HEzEi4x88WO5m1tqwT1ituNnTfjhARgIXJL1tMiXp779h2xZtE8CFdvhEM6J72Pj8kZlZraMtoAed/Z+TmRoMqGiHNQQ+mDYlbvVSlFaF47z8jcDIDo5FQHJ57rxFquI+WLQMj90MWKgERs3rozN0HuvPTZPncRXJgrsDzhpT29X6c45Gp/8++ep0MbS+jg2u00B9fdFDwRAku5NFx9nsbrZUIjq11FZqEE5lmmxaIR8s1FRN6HSbfSAMQEBpmJ53oy19wuTd7fmJQ1IxK+vWvEeSw/ZOfe3AoAycK8SuNemcfQORxpkRBj4tzuS+Q3zhfhiEjoQIv4zmBkYW0XLRfb1D+RZG7gXjPfg/fBv7HPhy4Ja5CWnniemYQe55wP9Uiwt0dSRD74pNQ/bieL9jOTVNGQpmQT5SXy6XBMqb5piprBz9dAS+R/6GcQ9VAfkXr1VybRnrMBEDOqgfXL8vKpOJxLp/qvyHMz6VamFK6+SbxM75fbu7F8Q3UzzS4u0MUR5QPAuRz68ni/Vm4HKlSH1PT27Bdi7cvO3xDbONXzYVG47N85F0Q6o8uKXY7JWUn25UgorVodAWFloqiS/00BHDkxwyxXhhO4SjhWudbo14xorpFYLk5Ry81xPVihQXsW3oyK2B419k1fqdyoLxh8fBEg0fWTFgGx250VpcHvul8SgQJ17jlQfAqkfDBdjCDPxE+53gB8IoI0tQyVHlB3ltCwpxHp4r8XFLdc7B3Xl1RJ58lFWyraAiBmfoYQMM4QSZjlNnFtBITzPzj3Q1QxfzdzUPiwIposG5MXM9O68HtCR0Cs3fI1GkIhOgtfVFlaByGjOCkjmuBwKjldd441o87r7NlZQafOTiDCI3Mr/F7lpI3vMZjUtawuoDXwiOiGOAGXVVVrQLvyYtILvyOn41KfLSDjccrcCg9m3C/Haq1ryQvIfsa5LGeW50Hxivjzqa1qC715cpIKkPhRCxnbwfE4vXFKzrKHc5z0CDxMRiaWqQe+FI9vQ7Tk8DkanZERkmd2raGrc0sUQp2GcD7ffb1bLHcn5XVsay+gikoXJhTiOF8HvfIq5IjnUc8LRidGSI7Xvjt+ed0uN3IP1P3QyerihySkY1XkQ0vvpuD2njI6ym1bquC+vggFyhTFXUqnGY9lENGVltXF1Ng6SsPj55CP5UEdyeqJhHKpMCQjCi48/4GgPL9peFSIupr04bhKFAH5GWYExOeUkSwf3vOTU1Kqd0LVT2FpHWhgMqGbgyIXz8DpvqKGPvjgEPxNlqhj40aR89Lf14ek8Qh1tMp1VzSVXzcCMjEqzQzzkW/Bpam5lsZ6Zc5JMJhLf3Vgjhowpvv5TWWWb09tvYzuLGAbztHhMnylS5wzl798aYQ2rSqhR7bU0H/4q0NoCy6IYMA6E1GykNdBHXUR2tUgt/OBciXMQlBgP0KOQglAnEWqzaIdOABWuMz29VBqUvaZ/WMj9O33pgC+RqmiBNQ9v4yMXOlHJIb3FVtCVOXLyAE5Td1zhzB5JPc3dLwF4GMKktX+60dAPiwAYX4XF53oIv64ptwbAFJQkAeJ1VrI0Nr0kEwKVraB8I2uOfv5fzRLbxeArFwpZxruxIQx84o+LgDC52Ea4ZhJjRpkZAMg5vln1lum5r0e7ezZcz/19Q0SA7eXX34Du7AHCGw2WFlZCpnd/dauWZ3rUShnOdHTMLg4feoyQs3o/OCQPLMwY3mQ3Ld1HTiUMF873wOVrQF0TLb6iwmUbNCFjlx10g4z8RyDMW2IJurFp5TCDJUrDUYYdOjiYgCi/nYZ6le+SrlOXn6AfvNvyqn9bIz+/umfwSAFgwVWH8HL/GLHXhqpP5NVWte/gAjQ3mfp6vp9NN3QmaZ+xfvlcUE2ZatMYHJDXzEefxroIfj/7aGlh+Ch0CBzd8ySSbvKBB2+8SJaLlSu2Bk/ZgMd2QDINcnmGUDJNQVqxaEWck4HyT0Zotk1XbTQ3EtxqJaYAEQz7NIS0tW7m+sjPiVfBAJwqHFnYpZpPPKKtfcH/5bQBoScj2yoZJnUK94maQARplmtcNeLNt45251ej5qyZYAOC4Dgtzx/mBqKyujoVbwwDZUrsRP+W9eJojy11dRiYDODZE2Vs8PUowwKFntqWOCB77k1UJZUqhBeUhvqm6hzYICG2ADNVMbSYEWACFVB/GGto5YJapc6OT6+/t1IyIaUkKwLMYmiRjHwBNHrpsBBSCo+v5tpVQpB60RxN6hYE9Ny1pojpzE2feFaxsBdRGvEd3kO4v+WT1A6lUorXonr0UIY1rVBs0pfMzcWXd/Gg1TkCVNLoAI0LM7L0vvGRmnXah9T95EOY/Ko0BWhiCsADSEv5cI8MhffuUzHFmhseQZSwlH8W4ZT9qydhK7bgLhA45q4upfsfo9/TgCQ2BEQXl+DZ74mCynKuprldmXWkeZw2qDCBCAONQuSRqsSlW88sBkULAGysgCQNPVCPhd1bg6lzsjPkEupDsGJFWBVDY6x7u77yunUeSgvTshxkOgTUxIoOJwzVF7hoT3bm6AU1UVNbTKS0VKyAe8IB4AMpOQvvYQB7jwFkpWg20hakQO5Gbos+jpQ98jLGL9EtbkdNDo5TpP4m0tH41r68XugVaGN3ddSRCsqIvSP716BnCtU3ZDM7lf9xiL6+jBkjHEXrf2uWlVIazFTDh0A4V3xdy9ctn4T54CI1abNbiS85wEoOeDtkks/4lemoirxOqGCCdA0lbqVUw5cHb44BOzkwNU02GUFjpS6H5aPDO6FxVYAa2ENABOX0+dQDylZn2wTkgMQfP+uWhzvEg0gpyAEcKUH47lhJO4n5UA6lAPvJ0TuuSwgQZ/LPGirGrSGgY0COfIYi1B0gjm3+G4CkBmJWygPghoDw/LaOi8PUE0d/F+gavf2O8fQR8s2WV4WwvizCsqYCxSbmxd+Y1/+wi7KiUrH9sK8YgFauIyNQQwAOTtcnE55/zIByNtXHDST9FFHdZi2NsjzrIOSJ5eFIoArv2wXfZcvgrIlVcn+0zfO0b/8MlS4KnLp1be6QfcboXWN+VSaHAYAIWrG+Nitxxp+PF8AJVzi6AdvB4D8/bvIGxobouqKeZonSU3UACSAZPwC39M0MnOceqaPoj7l/VgerKL4QkwCkCeffDK1F3JqySTOyuiEPiwAEUe6abk3AEREaFY10zvvSIoMl58CkJvejKwr/HMAIK2tK0VCFHMSu7t7qatLIvgw5H0ffRROq4iAaLoVL2cAwm7sDDpY9peTT6uRmLcfKlpnzmmFJvlAtyG53Qt+7LHj5z5xAKQQ+SGv/BzRb/3hSprLLaL5kkGqPbeNQjMlNJ3XT6cevo63B15OgckiWsgfE+DD9Ajha74XACT0Z4/S3K+BfoVk8MxyIwDCsrzFh7bR4J5XVUeQvvXdAiDmXt1XSihwooECFyERWzNMc419NN/UJ/JFPgkAxI0btN6zlgahgtO3bCvX2LPSOizCHaf6DgDixSx/e0U9He4Bl/kmAMQFv4btLato/7lzeAHLwR+DjdsBIGUQdlhRXkkne7qFB4LIH/kpAJFN7ToAhE0Rd+ZC8W+GmQc3BiARJ5LCXYhmAGAUYYaaFbQWBDffgc9lGNDNQ/Z1QfwT5n2ZTug8V2Hkg1zTJvg8/5kCkHWtBRA8gRfIFTm4zwZANkFd6OzFERjqyYGbFwAjGh1CHgPM2ybke+R6AKSk9EmA3EWaR+Lz4lwSuYoAuhi/dQ1foY76dTAbdNHfvNUj9uED+FqGT4o8j3QAIg9iT7gFS4LweCjCbDXRax+MQjo3XdWRAYircITW1JTSRoixHPjAS6f5VD8mALJpcwXll4MOPHbhJgCELxS0pLsEQFyIcKZA2Z6EL8axwxegjDUOtU0ZOZmZkpNdLSuqYE64la52XaU9yBu9UwDykwsJqMOBcYAJgWdwb7jcCID0Ikfju68N0L/5lc1iXTYRTICZweWCciv/qACIL7EDRq1+Ojn2XQuADF8IIT+nENEdiFF87WtfSz333HNAI0BWCoBwIq+mtPBn5kzyrVCwxNXetHx0ACTzVG43qnDTS7mHK2S7B6IzSZNZtGeJ1qxpEYPmri7ZAelyMzCR7RJuts3domBp/4/045m0KzkraUYOzAhI2qyKuhA+t/Q6Sp/+1rMsHDFbv34tZi5dNDQ0inAqDNNU2bBhDdXUVCAC8m6atKQeuHLHn4eckDmYBa1b30Jr2prEPobgOXIKKiQhSPy2tDRAsvqwFfLNvHfpNCAV3YjY95NnXrU0qNg2Rw3okJQo/mbalSocAXHmqecK7xxPgfzugvyuLr4yuewPfiA///RfYz2wC3TUYuNrP08zhYPUtXmvwSO3gcaal79Oo8j/GF15QihfZQIQ3k+akmWWxHP+PWsEJCOyIO75QB4Fv3U/zf7bF7I10bRIiUgcN9fKDIfgN13f2ehXYlO1jbmp2K81+2x/5+vQbcGU4dURjtDpesrphKxvXylNrbpMS1UjACT9th8IDhfnhHP+FFEPedQke3HoJHPQq2xpXfX7tJGEzvQr3VzA7dXfNe2K/xZ+DFz4O1Sw2MBve14HnVu4CL33yfQZaT1jLSgoOoogv+9ZuZ7e6jwB8ykjuiAaGM8i28ClurBIqPxc6kPSqK5InoW2qE5GJevtjN+bq0shz4ro4dV+mmWlKz51E8BkRE7SqFS68YGyIivTiIDwYTX9i2mfJvVK33tNbYPiEJOCxLGZxqNOOYlZXX9OukeR1+ex+ibOJQvguRfVgoej52q3+D6rFRm5HVmN33gQmLth1YUdAdE3VCaxm5KyxoNlRUNS9LmCNXQAYgEzmEHnwvSpIBSNODoSwLm58YBWghI0hd8ZaEwnkBSeWhJAx5yT1QAAIABJREFUY5HlT/WtMaICYpLaBBvcHNB9ZAUgBtOVI0SmGzqfTwLty2yPNsXKoKZpeowhsCD9WYx1FPWEo1HZ6KxpgRNLs9jsYFQ/yUnHtxABcSmH7DjzVFRxpOR3h8egw3oWkGwuB6Pnu+zkb5bq5eJBNI59TR7cWYtZ8jjNkGJqILLky6CSuWIBuFpLCu/8FJywMflV3XAfpHYXqAA0o9n5GfQlHvrgCN41IT9m3ksATJDXcWaGZtWsdkJ5avA+lmDOmDMlpVijAJzi06S9weEdCX5iuT9nmuIpFTlW1xuHv03IF4GMrJOeeqicDp+eRAL4jJBUNUtKh31Vp+jEBJ+T88BUscaXSHiHAYisQ1Na0LpfCcjmo/9H/sxR+GE4SLlzI+8lB/kotXW5tHl7ii52v402gOdSUYkiIUj2zstoQEVVM4XzGtFPL9DMpEzcX5rx45xVQjf8ZvwqCd0B+mCJ8spYRB7T6LgEYAlFQdMRkNyCfJpdWKIXX+wCfZvloXH9ummq+kavDVqVm7Zvb0V+TSnd1yAnNktLyiiXwy4o8SgiZ0oO+OIFOe7Ydf8O6r4sfY2CoNG9fGERniKFBMVmena9jCJcF4DAtPLFN/vocs8c/fZvbBXr+pZSQoiBy6XDclK+BPTYCPKARGFKt4pML3EdlkgfEIIkryhoJ3FQ1LnM9iMvaEh+n5iboZ+cWMCxxqi2ciZrBMSX3CLWPTv0Inn98txHOwsgB1wKid+CTxIAMcKsad4Rsg5up2SLgGRu/2kCINcDAdcDINu3bxL0q/FxFTdUF38zMHE7dZxt3SSUKyyAkPUeXvuiUC0cg8JrZ7ZN2pX+bgIQff28zAQgNq0gM89CvhltypNNV2pqahDUqcnJaUj5ygesvX0VlZUWwjgpSgfeP5EVgJjcYz4PqGuj08ihGkRECgty6dDh07RzewckGQ+mARCz/rIBEGee/TyIWWPVQTj8xts9rMLcYbvuBO2qwF7HrQCIRwEQHjT4kAOysidF3/pPSXocpuJzEABhw0Gdw1Hc3ULhxQK6uuY9S1qXz1HL7BYONNBC3ihFYfhnuqLra2JAYgIQPSDOVL7KBCCiHrIAEDYJ9B7BMX8hu+iFqVYl7m9a5co/MqMk1yyzqf/W1tdsY7I4VBVfD8RoAKLfw06oeIVON1Du2QZwtj00W99Hkyu7aN43Y/HzWe3KyusAGEkoQ0B+MVt0K9UsEgAdyVk77yPFwIMLAwzju7hOI9lc5HWofYRiIWovWkEnxzvhY4H8huV0/r2oSL1MgZENdY3UNTJMU6AWiKIGTA5BwbIByKbV8P7oH6UxmGOlyahaClR6XR6A22CEIycNFSXwgYCxFVToBH1J1zsDB72q8T09l4PrQD876pMRsamCpQaS4rw0NUdvwvu3kjXwXStiCY8SdclOm5qVE5SDuBz4kjB9hksAA0GfokXwks6LnWI5545wmV2EJ4g+Bt8ftdwhHjB1Ijx5kqZnzYc3wAePmfW6OC/d5xV5cE8h18o0KQYauYqvPg1e/VgM9ClOPIbPwgR8S3R7EedmOI0mNdXI6GpEP5cJQDgCYkRFtMaHyfYSOSAK/KY0PQrRtNS8mQejTsXoEBzaDFLlUMhz5W3sOnBaqhd2P2+O39Pfd8bFyMNZA19wnvQSHmlKZMWHMw1k+cjqfsTMSJA6oBMDX7gpyPsMsNfUiOgSBunHz9v5YDqB2IuIU24wQk9/ATTxY6M0nzhCg8P9tLGtDbP46TMmzmXQVNzdVM4mg0kP6D6gv81MU7CwFBFJlxj4JxKQ88Xg/FDfVSoqqAcAScFPpJNWF2ygaQCGgyfgCj8v3xVzULEK5dSL7/p8+fsiKy+hLEcHyR3dIL4nFKWGv7vcsr0kaRGSrJJKFoFh3zRoXboIdThVEhpsmADE+D2pOsYkwJIGIBb9mNu+mu1hz5ZiAIS2NQX0+htwznapPBxEdHxoCqXlAdq+O0XnL+9D5CiZBkCW56WyVUvLw4L+KI1EkauQ7KTYQgj5IBJcFLBsbkK2K9+yA8+yHJjPw6hQ54AEwzL/raColfa/302tG1fQ8996gyaXZF1cD4DgCUROd5A2baqk7StiFAThzYPoSTEADJeqynJEsGRu2diQjITV1tRDGEfS7sKRIP3w9CjVlsDIcclHv3yfBAVVVdXic6ncT4GwvM6Bi+coD2IBf/kPnaBEwZ/o0ZViuQlARrolpc4PWpgFQCBMEAO1kgsIcZSDZHpREHXhkgTVzumV9T7Xc4m6TktwlMKE7SvHka90ZRQMkBnElyRYHcD7QZYZCjpYjhliCzPvWiCupeBJmsTYVEwQ30kEpLy8FJWE8NtBW5pUHfE2P8wIyN0DIDU1lSKB+MgReyY788Q+ywBk/fo1oBJhgDNpd36iwaSR22/zVt3C6p9mAMKXlynl+MAD2wAmfOhckjAxBIAwBg0Wdcd442kAoquKc0BiGIkWQBf+1dfe+0QBkL/9jwl66SmiFx+TZ2sCkLyhOioebKArG9/ICkAyDQkzZXTvNgDx7kNHihdEdHd2QYtPAwDhOtZgxA1X4vyjAHlXYCIF7vh48yX4qQzQIjsJ69n3jwCAsApWWbCIGiKVdBAc6kSmZVIWANIM594lAPVecJdFyQJA/MiBWL+yjt4/iVwRYfZngI0bABBWutqwqlaYn3X24CVmJk6LRvpTAKL7ljDoUzkY6AYxO1kO9kLAhSgH5OtGl2dBeXCiLUXp8iKAIoBl3Eqk5z6OZxKMQa6F0eyB/U8ByIcHIIVFHmprCdCbB+0IQiYAaawPU0UZIhy5y7hniEoi8WJufggyrBPILfFSJFwCoTc3Tc8cRUStAjPG7TQLydw5eE0E8kswq+2AX8oiEqjz4TESA92xFxLHyM+rC1BzDeTWPQGaxsByaNhDxy7LPAMTgARzEmJiZn4JsOIOAEjmxN+9AiBFRX4YO4bp4KGJawBIGaRl73uQAcjbWQFIdfUmSOsXw2biFK4VOWWhNgjEdKFPKkB/7EQEagoUaQhbJHiAjQjU9QBIfjNG5/MCgBw/M0KVdSX0d994leIw/+RyIwDCv0cCHvrNX1tNRalBSCA7bguAvHV5Eo7ikDl2hugXttwcgPzFt87To3CPb2qSdK17CUBeO7lAXYiAlBRP06L7WgAScu0U53B54nULgGyo+FkBnMfHx28OQLINWltacDNQzsPd8sOVewNAWlqa1PlJdYFs5dMMQG507vzbjh2br4mAmPfxXgER7TAr6tuIgNgRCfsll34NnFxpz6Tw5unRD35LQpUDjud8bSMjY9CRPpNmFqhDunJb+VY1KVhMt7LUXRR64GVmXXB4W5y6GjDJHI+tIgz6k5ffTk8m1jPgGICZURlbNYfosUd2CCrGK6++K1S2zDqRx0mf7TKXcQTE4svzD8ofwRmwZ+tSQVVnEbvu3PlJRECMRPQ8ub6OgPD3x/tj9JvfTtHX/l4CD130hGLRQCNFJsqoZ+3+rG7lDDCMCVNrHU3F4svSk5nGtIKYmM7mCZIt6VvWhTwzTkBf3n6e4q399ska34TgjVmVepb82upNF7UxJ0Uz96GPnyUiw4e2AKhxHlZ+h139wuXc9AQxFa94U99FuOL2VFBxTyPNFY7SRN4gTRUNUMIbl4noXPDBSldcNBWL6zc5Zwwal+R3HmCm1HczGV07mgtAoFSJ5AYpoW4VgJzqmdEr8nhRIxJijlURDanCxE4OXoYXe9Usl/6dgcicvNvNq2US58WrEAwQE6dp4QV5jJDaUP0eCvlAg6yBRw/yUvowG8u/q/2RFmQwckD42RAJ7CgicV2fByek6wq3ljGqU3+YkRORmG6AI94Zh+mMiIxDKc6JHEKP2ocAUXK7IM6biw90Bh1FCARtik5OEBz5M1K5LQRaCJfRcUSP1DlyX+NUD458btR9ZGUn/JYDYOEHbarEl0s5cKvOhdpSHgaWU0gIX8Ds8egyeO0AG/z3YgKRFdRFOdZthCndu5Myj0DIFeu2nuEEb+hiyHUzVKgc6iFMKX8BXsOhvifihroURwWMdq92lhaO1JTA5IId/RBtVEdc+J2hA0A6AjKtLJrFgVmMQfsuGBNGZmhVHdh89EW/r6IaaX2uTka/xQiIplvpa0uAtuZwKxoswKAuqWSAihmArA7QGwdt0QxvjkT4CQB/h1d5dICuE8EMdEVpmFY1FwsaMA+UwxiwBhFF4+tgShVHAoW8Mzq6SbxL2DV9fjkJPwtEtuaGaAUoi++cukSbV61G5MtBYSgU9ixeosnoGK0Od4CqFaQzUGQM4tltLC2BaFUMxodh4ZUyA4WjORgWDs+Chrd0nK4cXyvOM7VsTGBqvyPQmJwkB7ZMLzSL+X6NayU0dW9dSpRINEdEQjRjIcnUJX0fdFK0oE7bd7AESl5rVufT3tdBRUM+gShYlyN8FRUh2vUwpLkv7EUiOaTzVftm3xVPApMrDTuF99fMrIyee8P1AOorUcdLFAU4c8OtmyOTLjxny9FugL/jVOCHR4e3Djk552l+uhsP7k68JxENWDgHqlY5HYUnSW5+iL7//Hu0QFViv25IT8e1t0lCqeWBnu1RfZQDbewPfhdKZzhugRsO6UYExINtuQz3yqjHAro/L5zlueTm++nowAQmMnHf4QS/q9kLIRA3Et1lRCZeDDpcnqT7xZHnMYDIwl8+10X/57/dQTHkd4lrjsJrXrmlO8Dm4DINpaoilbMCebvsERC/fPaSTJ9TEZCFoSG6dET6n3EEhAHI4DDUMD0TFCyR1gOXe3vE5yKidYXujeJ73/QpKsipoz4kpG+s/jqURRdoYgKAMjMCUl1dKSREh4bkC+azAkCycUTFBRrl0wRKMs/d/Jtd0DMpWNcDHXcTjNwNAGLfAzP/g0HVFspHJIHL1NQMEr6RU2HwfEyjKV0X6dLL2Qb7iQzqluxQxaBARTu23bdW8HQXl5bp8iUZeuSiB6As5WcCEKZgcWlZWU9bt6ylE6cuACxJKVst+3fN+ZmD3JAcKbh8AGVamYe3VSo+jhyTgqV4tzBP0sWVnyAPQIguFgWrVIbHC/Nj9D3kfPz7/5Xo5A50nIoGKo6p3u2lPavIA6WrgdZDVn5Hmps5530YDAoNRtIiIXogYZ2JBB/ZckOMVaw8CxOUaAf0RHl6RM+uxzukXfG41ah7657qMSmzMbIAkMxlNzQXZJqKMTBjDy7VGMSHMBlUQKOov5Zy+2HeNF1EE5EhgJEhmswdEqBDAzoNQFIMPtR5Jhlw6Be2+C4PoYEI/6ZNBsUPhkGhplitKq0Vg9RzA+Apa7yQScnCpnlIHGyAV86xTvmSSVO+UoBh27ZGSFQPYNZRtk9LPQg33/yufysri4C7XkQXkZA7BtMye8fqRNQzIQBJRCN/fNeKWgaVKoUBnUNLu6o2Ku6XmfdhcQKx3ETIfGAxWFXH4K+KrsW5DErkRpweq15xCSgKFu9I07GCYaZjyd/9OT4kAKt6UA3syAn5AheFzffUxEdhTi5FIG0bQCQjFwZ2uQAaXPoxO70IGgMDDQYZY9F5AG4AIg0K+PotARkHtvNTB9zn3xhTEUNcjkPXVRpYs/sV63S4QoyHNKXlVNOUreS1JWN2J5CM43saANGzAPalajU2MyfEBCCiOtQN0X1lwgQgqCddV+L4N5LRS5PcQ3+uKT1pD7yiDBkAJMXqZVkoWE7XIiWiGe8QRPpcugM15IQTuC8lRV4IkITo9bcUDRo5RHrA7vDa/XUuVBKTin4cjc/SM4+2ob0gdwAO8YtoN35Izc4hdygAqdQAVIPmkNsZRzs6dHKUdm+uwaA5RpeHr9LhzgtQOWrCwLaYLkMW1V36GtqgHNhW+dZSNVSzZrD/GDojVteahmLWDGh4CVxrvrcAssqFMDfMxUz+In33BdCQYSKRwrGs4lU3F0nv5JYAhN+/5rvPrXJyeDIwpgGIug8MCHRJCtqY3J+gYKFNy6LrF3ffACDFqMs1q/No75uIVGhHbrhz8z7DYS898XSQTl7cC4DvwbOvZbWd8CwJUmVpB4BJBKZ5b4kjhLC+Lk7IkWMJxALwrqVBDMh308jUD6g093GcHyiMGMC7UhgHuxDlYKW25AzOd4lOnp1Cbkc+fff5N0BZkpPdXNyQARb1onLPYsiR0HTOSCBIHPGqqcunJ9YuIToln52W5nokZ0ugcCMAIvYL7xiuqcdWx0HvlpM8wfJGykFbEQUD/h8d6APtb4J+/7e3A3lIE8zoNCYnFBsmjFw1LjNwL88LyP6FMNmZXJT9LlOwoK4jvnsLSsVnMuDDJIk8RgJA5soJRJBQBidG6Z3zcQgAzCO/A3SrLAAkJ9kA1a1SgOkS0a0eHfg2rS17RsgUs1qg47HHHku9/PLLaUnoQtZOz3xkmaX9NEZA/jkBkKeffox++EPbMZoby6cZgGzcuA4zGTWis+vtHaADB46JB+BeAxCOgDzy6HbQrz6gxx/fDePNgzStDAZvBkD4/H72mUeR+3EIERsZ/v4kAJDfeTtGFZiU+4PfQUpkbiorACnub6bSi3C9fvB7nwgAkvd7X6PJP35OdpZZiqBgmcv12OcWwMMnCYDwu5rBiCvupoLeOiqZxADDswjW9SKNROAx4pu1IiB3G4DwuG9zVQtkc/GCGVfRjSwAhGlSD7S30htHpKRkJgDJg2tyc3MpHT6sAIrR9/DzmglAamsLqLwcXiGn+hElNBNZjejEZwyAXARVJohIRi5mwYty8mHc58dAMAmDuhjyAaIYHM6LiAb/i/Ng2JJ95eG5GvzfAIDwbfli9Tr63oCiSP8UgHzkAIRph197poyee14mkAOxZgUgK5uLMACVXhXHz8tnZmNbJXWsrgS4iGMzF52DKmMYUbX6imJBB+Yo3XMvnadtayuprjxEU0vT9PIHB2EwuJ568H5igOIvf90AIOuo2r+BTo6epqnoHAbbcqbapwao/J3BCgtT1CBR+O13nODxL35iAAjPjDz75Xp67jvIX8gAIHzuv/4bzfTu8W9nBSC54WqAELAmpr8nrvlaAILZ+eE+eIDFkRj9lJCidyIis4ycBW9OJXkCbRjY92DZOPw/1gngPzuPxHEAqL/+xgu3BUCW4Qv26BMt9GgbckG88uV0OwCkFLkqFyec9KX11wcg33yxUyTnf/1ZRLE+AgDy/qUo9Q5EkTczmRWARJHH2Fz6GCYsIXuMPq536jiVBFppELLqc3Nz0gfk+PHjUPpphF+BMTOT/V0vK+2uUbDSAqX2ET9kEno2CtanGYDcyrmbt8sEIDeLcNzs9xs0g2t+up0IiLkx060yk9A1BYtBwDPPPEnnzl0CPaNXRD+yRar0sutRzcyQrr0utP1N6SL9cuecb/b6gASvB0oiY6MzIhlsDgZNRzHwMjcxZ7f5mjQFi8ESnzsntlsF7TrbuetBMBsOphSXyOnLpGApXrJBwXJo6lXEPoYbERB3oVK+MqhY3rI4VYyl6MU/StCX/gKzF6UO8hUgrdWIogtJXRgOtr73JPI/3kSiOVRH1CRnpnFgVgNCIyqiJ5bTIh48uWqukzn7jIrSk89WnUzCj+DFDpr/+WsT0G8lOqHrPlv6Ex8rTfxGAxcz+TYbmDEar9hHBvWEJ1FNnw/TdsBSvFJ+Hzzw11QqEQnROSDK+8MbzaEyUOIK58rA5Y/TkH+Axj0j4Gzb9zy1jAkjRbsSE8g6wqF9J+D9Yc30829mhEPPNGI2m5Nstzevpk544gxl5I85oraXQ8fKWjpzZoCWEBm07y/vFAnkDRBtwPKBAR2tMm+yASqAXFpa2FjLQRcuDFteGWa/kC1aYv3OoCRLLoP4XV+TISufUjQdPhvLa0RQutQeLc6g8U4SK8vfWYUupSKS3JZyWEwfJRiyKUI5iHboEkQiuguztDk+uGmAquTCrLgDk71eJBJPIU9jASZd06BPTYPDP4k8jUXMBDO8SLEBA4rT4Eam+RYqSWNT/IITtrVpqT7+1uJaOjnZK3JBxP600atZZ/zduq3yPnEifTqY12Ek+z7qqEiKox6qpJCjZanE8TLbsMReZ1HuI8HtUW+H2ee0vllRwExDwlhMzVozdRADGbsYnYmxVF0IuVSEhtuRW1FYxfHVjLtDZ80bHXoCSfopnpVXRV81R7xiaYaIora4MRlH1mFfF7l9fnrmiQJ6/kXlaI71mD4lisfe/zNPNGPw60NCtZNmEWV//8QQbWrFbDHOrbosl7oGpmEe6KLn956mrz26lt483E1RDH6H+qNCiWrX5lr6AOB9aHSeHt4dxiw5/GgWpqCMiKRfHCrsLqP2vKfgbzFPJ6dlTl/CoXx5yG6vLnXzVuU8Qe+8l8CgfIkW5uykcqZ1cYknMFOu6WZGp8rGkDrCI80eVSRfvWB4tluX+PISIglGBMTqIGX96CiY/AOmnjg3BiD/8L3zCE6pFxaeo2AOorHwxVi1doq6h0/iHZ1jCQfEEdXKUc/QqobP09jMEZjwKUoiduuD94VHUcnmQV1iAFJd/HMwWByh1PQ+cWgvWAjaXLSkpFpYVSwm1tMEpHe5r/zB99+ioRGZqO1nZ3t4gImimrcv4KeYiixAPQBjCkiT72ihZ/fUQO1Mtou66hKqKJaRholheV/OHe+nQogMcOEE+ROgnHPZs95Dzx/z0e4VUVpdKxWlMiMg//v/e4yewv47NtbdEIBEESWLggbFJVKDa1CheX42UuoZc0ekcWAyzBEQFS2JLtH8mDSDfefd09Q5kqSLPbjfqX7yFcrzH4EnDZdp1GvI1UA1BVtRjwsiJ2lufhp156dZCAD09vZKAPL666+nRUDE1jcoPwUgN6uhu/v7P2cAomtSAxIzr8Os5XsBQHbu3IQZEx9duthHjU01eIl5aS+SyW8VgFzTCj5mAPL//HmCOlen6C+/Ll8m2QAIRz780RD1rX1frPNxAxBXVwn5X2ujuV99/drqvIUIh97o0wpA+PyZdsX/cuP5VBaroKJYMU3SFI05oTKFf3FQQ+4GAGFgEsLAqb2qgU5e6RG8cOv5MwDI+mbO1WADrcVrAMiOHY2Qse6xJC7TOU4SgPDLe/36KhHxOH+eoy3X0iP5uJ8mABJEUnjEF4Q7tAsDGzfUXyRlIQ7gEvfiBQ0K2Fx0Foy3KB09LlWxRMFER0rnfdxFAHJ/KSYUp/thHCipFT8FIPaswp0AkEDQg2TtzC7oxgDk4fsj9No+NSi9DgCpqc6nXXD6XlyOUyVyHfpH5unw2VF6aGslTU4v0ntnB8Gxl4PV3RsbqSgSoBf2X6AoKJhJ0PLM8jkAkNKSUuoc7aJkCDmL+HFn0W/RTGyQzkzK/vxGAMQFx+ta7y7q745AOQtGhp8CAHLffZXkDB+nydnB6wKQNU1P09WxH0M8w87HyQZAuH7cyAXJw8QBl0wAwssWllfA4X6SSsqK6eTJyxA6koP4WwUgdZBJ/tWvdlChS+Z73C4A2duJSU3kW/3i/dKQ0AQgUxNz9CffOk1/9K/WkY/zQm4QAblbAOTCSIo6u7n/7s0KQHJdUBLNxft7aYIiEDyJYeKFo1j9/X0yB+ROAEjHhrU0OjZOV6/anPjMR/PW/r43ERDOgTh3Dvr2Y2r2ASdzK4P4T2oOyPXO63rRC46A/OAHP7npLbib0Q9xMMxWWIOGjGRGeTKZEQBz9khpgVtTquk5IHpq+HoARF/s7UZAsvmOcA4IUx0iiHps37FBcNkPvH8cAyc5i3MjAJIUrsz8wpfnn+ZPgpcQGx5mnivnXIltZIqLrEoO0ZqTfVoO1G9Ptzty5UyaIw9K7oh86OIpkt/d+NSU2O2TcfqTbyTo8e/YxwDN3Mr7EOtjcqn8/AZKBZZotEHyxy1LBSNSkmk0qKMomWpY5vb6uxkB0eunRTLUOMHyWTlST56zVVkjIDdLPBfUrIyxbWbUJC0AptY1c0H0+pnHuiEI5QiImYiuxgnxWbtNJ1hyV1QK82rld/GpVmFnc5ba1cWU3OVlhbNlVJooA303j8ag1T8anaCxBPd3BhgxHajNCImVZI4L1rPYjEnVjHFRBEo6UDl878SlrJGJemjNc+np4ePZM+OlpaAUFYUQHbHNDeXv9k0IIil73boqJJpPie1FcreVkJ0diOjt09c1c6GwncUZ5zCb5oGr2uP9GzK8Fl3fjAZYiTNY15Lmtc/HgRn0BPx4QkjGDICXnwvT0nxfGDPXMHbDoGUOiacMMuAIQEv454ZvAadNcI6I9O/AjOCszAc4joGLLgn2NrEeBPQ7oE/IZoG+Uj1YSXVtYpLaSlLn5G2535TwsZDXrI+1rbiGhhan6Oq8nI20D2E3TBEJSjcp56PaxuP8/FgN0jplRDpU29X5IfyTiIAYURIrLGjPZ6cUpS9hJKGLaJ16yJBWbKmqmZg0BZ8LUeBfo4sDKlE66Z/N8TJL5nvAqfplXi9pJT2rdmI8zElEQMCIt3bnR3/91WfbARCS9Oa+HpjLFdF7B/vowV11AM8j1H3Vdj/XlexCUjG/Kx7aEaIP4JMwPYu2g2Owea0oOp9C3BcHfe7+ZlpZn0M9g/NUB1Wn8/BwGBxfpNGpKJKn56BcJSlTEUTdHtpWR3sPXqUF3Na4lVCGSAd+e/bpWgyE/dSHyNcQ/RCDPaJNxb8Iil8+XZ45QIOLEG5xIWrpSQcu7OnjVlEN73IlFSQforcOyFn3iRGJuvQzytsndGTVqDeOgOjCie1aWEHnhZj3J4lcBf1eFNEmFS5m+lNm4XvhQFsSEZAfHkYERDnLJ9i7I0gPPtAAQtm7NLMwivd1xMoR4nwdr8qBaV/xCOpUTmClUnLgH0/Ok8wB4XpE9BGJ4VzyIvlUrjx+WAFzgQ1QUTgCwsXtKaP9hxIQpglAkWyZXv6JFEZJOf5/9t4ETI7rOg89vfcsPd2zrxgMlsEOEDsBEgBkZOIuAAAgAElEQVRJgKTEVdy0R0/xk/1sf44UO04sW89x9MmObCf2c/JZiRI7SixbHy2ZokhxEymuIAAKJEGAxI7BMgtmMPu+d093v//cpepWTQ1mQAAkRc/lB053dS23bt269/7n/Oc/aCflcQ0rEYrkJMCJMgBEoiHcJmI/wIr42lc/TYvhxeaydHEFVkqyv8UgHsHl1LstUMqSn0vKoGSWHaY3oIT1/9xdQM1dk7T3XD796i3yXUiUrxT0PS6vH+2ghrZx+urnV7MWOMYi+UwGkcskot6xsH4vBwaviQeEAciFVnhgM100GJEeJi1vXJ6/nmKhJdQx+B5keE9TabSW6st2wIuWBgWrHdT0LvJt3bo1+9Zbbzk8IOZAL87oKps2radGJLnrgxzc1ZV5ADKX9rtWAORygGO2Zz6XetqBkNh7TnlATJDh5LGYKljr168RsR99fc6srLpO3D7WgGa6hR1B6tPvYCYVLB5XeQFQXJyg5Svq4PmIgFYyQe8py6VWyeIzmpOu+B5QVCl1bROA8L7OAVn2f5HrACVQaAzAUNwxg17B3ZA3EMUEAsBhFj8CyzXtihcpIUXB0tt43x/+TZJ+utNHz3zBnlw59k0HnovrY0xb+O5Omizso+4lkuOv5wSeXy6nfMX76uY2aVfiHB4sBXPb5QBI9KU1oh7je6SSkCVwJBZHdnFTt/gXLwDCB82VdsXnsPZ1eVscAEQ1qUm7cnzWAETTrnBeHXjuoF0xBUszDABGrOSD6BZZlfMjoxdhvA2ggv+rCpZRha8CUp5B6oalqX2yGwtiTH6W2hUqr8GIETgswIdmjeBzVi10mW5VWRKnmvIievtEo+wHBm2mHIo9NtCw++yaNZUw+oxSZ+ewI+ZMj19FRblCGrKpqU/sYzw99dEGKzMDE/kgnGOZ8XBYPcugXslOwzdg7+MYmjQwsQCI3J+lhCMAA0V5+QgEDoMGk0MxqMIMT4zTBKTMOGHfJB7yGD4nsaDNB/0jB8Ga8nIISAcFi4tJ0RrHsbrsQ14hcR9GYj0GIhp0iN/UC5c1Xyj1wvqsuBCOxccyzeT54dgVoE8wmerMkIzn0YleIbthN7vRJlpcymdYCAS+cSTWkIdaAER8li+3z6AnMX1qSi+2zfdG9UEdjM7Hic8GlrQob8ZDyiAmShSVF0feD4QZDFl0v2OwdPcPHtvs++YFp7i2plo5VCRSQolKl3wE6t579zJI4OYIADE6hsSNg0mqqozRS681UQMWhlZRz0QYnzBw3rqtgE40jFF3H0J7MRhZfRa5bnTJxfk51uPGG0pEsr1hJLVbVM2J/rAsxTETWEifuDBA5y6OUhLxHxNqQRyGlzo5bven5fUFtOvWOPpsVAT3do+ep7M9b4jL1BSsojrkBNnX8n/gcAPAUoImmUkZpJz1jYFqrOYi5Chal/hVutg+RifPD8EbovJDoI5cIrlBxCXJ2pvvIN+zmbxaB52b851OVsjzrjUvcr/VAGQ6/hBgkPf//MOIAXliLx6aojzibxC0oE/du5o6xvYj31ALAtJjyI2i8oSg/0R9RcgnVEZ1VSsQ03KW+oY6wOCTRulR0NQIeZC4cH9IZyR9qAxJAgsD0qtRU1NFXe0SKCxYuEz8nUCbtbSm4G0ppTfh6X3vPbUm4Xd1DgCEz/FHv/0wlOxGYbiYotKa9WA/SRCzAM9d1AH5ww4fPCg+V1SWUhs8YW+fm6DP3ZSg6uI6+u+vd9Hq4jBtKoc88apa7CVfoL987hyVxoP06R0VlFdaQgPjykA5hVQCLPGOkqsSNQYAjPzK8DkJpcywymHDRsikelWiCSk2QKBMjUEYQRyP59/VItVlmSp2milY8IBMJi/RUFiGcGgAUltwO+6xiE50/SPU1TKUCJfSyorbRb/phXPg5MmTTg/I+vXQOH6P9ZJtq5SsgbPs3LEN8SINDg+D136zb7s+AGTbto107lzTP0sPSA4sILt376DnnvOirMxkYZSDyVV7gMyJ/xoBkE2b1tHatSsRVP8iKB8fDgA5+l4D7di5lfbvPyz01n/ZAMjWcxn6yx+l6PbvBIljQXRxA5DYcAlVndlELVtegwysHLDmAYhqrY8oAOHaCeldWJejsPjVBKow6EfAf45S+3AvdUNBaYInnysEIHzelYtkRtxTje0OAMJeDI7feOedFr662IdpVdu3L4RARIsA1E4FOh+xd2TJkhJ6F5PWqEqKZs8PunE/eADCiQ81uBBAA0pDhfBupLAo7RocgCJRCmpEKYANSN2Oq+SLiB2JxeXiTZd5AGIv2j9uAORzn1kDy7WfevvG6ennzwvDBmPCISThc8yZVwFAuB9NKSvKHdsqqaosB30PErljaVoIr8g/vYQM1FCmmgmA8PFf+r/KqLigCHEMEwhaz0fA7wlqGzpJq8pupa7RC9Q2cmxOAGTg3P20fmWCDh3rp6Zzcs6d+pAByMP31dJzr7wNj4R2EUsAUlVZQA98qp5ePvwDYQBwA5BNK28TQK7l0knEJHRfMwBSXrmMnnr6AF24oObTKwAg3/zaA+hPU5QITswZgBxtnqQHt8QFADnaOkZvN43QZ1cUOADIv3/sJD2wrQze6/wPDoB0p5EHJEMDw500kSfVPjUAWRS/h8LBfDre8agAICXRBYgH2YDfh2h8ODWdgvXww/fS4z95yjGwen35qAMQLwqWqezF9+T2BvB3U1Ju1kb4AHbwqo9Xvc2qcBZ4DsLfv/+tGWs4kyfkagEIa9Dr4vYMyO3uoEH7e8CyROozsAeikO655w7I2B6l48cvn3NGW1/crnfLdewIflbUhRnygAjrNsx/7AFZsWIRJH+P0M5dW6m7a0AEwpsAhD09lgSwYWXT103pjLA4JXs/bYuQ3VY6ODFQZFAYwB238g5wk+A7F18u8pko6pVuqUDxFAWMgPNQiRwUNRXrB3+Vop9+gujJ2yBdWGZbAllBEuIsVokNlVBZI7xNACBuOhUbRnXgOddc/24Gsc9EwXJ4RNQtenlAzCBWfgY80ef/YCclN12g5MrpOUC8gtBNz4T43YW5+evlaFdybJBNIv6q+pp1E54Vw2qrHFiOwHOtLKkMT+J8Kc7loc7HFCsuwgOit4HXnda5PbAtoylY/Fl5QLKmBwTB56IwtUXXk7Og43MiFKNKyB+W5iYgQTkCi+gAdSOzL9MtLNYUvB4+i0aDmzI8NHxaljzdtKkWwH+Mzp+HIIFhHb/lliW0d69NJaqujkOFJoyAcklxMMvy5aX4LQLwgfwmurGMHby9GTYYMc/lte+0bVo1Sx8okiGiL8E4w/WIImdHYX6e8GyMQy6U++c4DAssdzoMq/Iw/jJlRhTtFTJYPkEIROTHpaVVE4zyYrlgPdj0StPzkVIyrwffetO6lams9JboLOjiC8vMGi9kRqF/UwFXq0Zwtm1d/LDMZxXXUvfLypxcWphfSAe7mnF/GEtAH+MCkW7EdWkjhKE6ppIV+sR59UvKbjbzQcnP2ushv8h+7AxIx0GGh0bna8lMqkbUdECuDwLTs9pbIhtEtqtx0xlNwXJ5QMz5xO0BMWotPpoeEJE0ji9lyb/y9ZRnjS3BhjeJk/1VQaVt9+56UEaGoWp4FsBAercE7chQ47DyYqjnZnpA2AOn+2nacMH64a2IxSTdJqkyhbNE62Cf9BD6kQskJ5qLAF7kckghm7fOlTEQpLFhQyYX+955X5IWI0P2wdONdMPSUsjKliLwegBVDGARuJcmEQgcBcBOQ1XPLMiTjnlJtknAH6X+hgdhfMjDfRK9ug+y3CijkHLlwpTCcUN8QJ9HJOFV9ef7zIHHULa7DUxHlfdGUP/0OMBtrcUAjM7GVED1kIQHZPeuCjp2+gwWrTKXDl8jnZHgaPdt9VRWXAQ54gZQ0OT1elSi1E9uuwsUIRijByUVcRJxWFxCoC3FYsqIgFdDv+75MD7kJGTcVDynmPraZVtNjcr3LegvhCQ/1gbIbn4YuciOntYxPrhfkcyQndhyHIBsAe5CU/T68V1eu6hkOX35X96MnCDIfVQfv2IPCJ/ju/CCcDcKon3DTMFCewxNpqkkBi8aFvtRAOaKklx6+PYl8IgVwLMq+zf3Iy6+CdwjRA+4JAuYqi2fL/e9lHr3AlHZ1uwBGVdukTy0b18HG56ILrzbTm9dRCLCiz6A404ay5EshaEhiPaEq6gy/yZqGkKyRuRH6R6AxwWXvnHhF+nn+16mG9duAXi78P5iQK4dAJH3977LDGpZXgBkLte42gX4XK5xJfvMBIhminPgc3OujLq6BVi0H58GstzXdgORqwVg1wKAmHlAqqsr4BItEfcyHbw472YuAGT687Uttaa+PLvaeSIvLmEAspgOwPOxfMUSWroE/NuX3nAAEDMPiKZfcc30tczssAzK7AHZntktClaxDUAyiPnwAiD+vDT5i5wcXgYgQQU6xHhRZAOQracz9J++n6Y7vycXq5ESg4KFMVXPD8zsiF9aSAtOwrv5iR95AhCTomvl/jBiQ/TvbgrW1QCQ2N/uAf3qGE0tlq5wB55QX6aBDtU15gJA9ILNcQ7dtYyLaUBk/TRHADI1Yqv8THEwuV7kK+zgACCgXWVG1SINC18dA5LhhZfuGh4AJCtiOlRlGYyY8R74pSJSSqVY5BSCF9zeh/D1YSQvGwRNCtfwmTEgOi5FnYvfCfZsbN5ci3iNfgdtatOmGsGB194M/s7Uqt5eOZGJfohj16+vEsHmXsDEayy8fFyaE02yrKPoE65An2g0iIVWiBIJ0Kagkc/vV0VFgoaxYJuAGg0DjIGRUcy/iNfQCFGDTjaSaNDB59btbhhXopjk2ePBhVWjuHDyQf3O8yIthIWjaAMszM5houVysVWCaKaf+IKK/uLIzMkxQPYLpZW7An6lQMPHGnwln1r8+g3Dh26K4lAOrUK27Nfbm4S53qcz0OMcFgBhWS5dVNyM31SZclFiMroxzFgPNRRltTyqaBOmD9mn9utYFdB7dBG5a1BE7jYzEaDHNTLg+3PJGjFUHLziSFar4kD0M5g+1tv3qilYJtDQAITjh0wVLGtlasYLBWTsgECuOvaIQZTi4gdB3QuEgrRrcz5oTBPUg/g77qsmHdeH58NlCkpEfp2Pge9R3X+eSlrJ8x5nPtelfMFC8XESNKABUHPMkqh5ix74xB46dPwSRQuGkBdkGQJ/8+nds68igEQaCwJ+SJ+SVFjSZXgQKmEFUtkoEohTcmgLra7iZNM+euLFQ4glmaLeNknHCSEHSCpt1yeg1K2CUG9LWvlukFwxIRevAZUTgz/390v6kx/9R7+z4q/D4uOomvyCdt66IUHnmy4hK7wcOE0AUlSeoYc+uYfaei/SuUYpe9yHcW7LunVUW1mBcQq5MU5IA2YI1Oaa6nLkBgmBVj1JF5ouClBWUijvb8GCWipBFnkuwUyU2i70YQyBFf/dRrEtHIihDklae0MtdUMd8+2jEqBRBu97Rr7Tft0XIdIbkJlYURgsSQ9qkhbQQ3cvpqLSOBbpAVq1TPanTRtkTpF8CB4887iUDV5YV029kP1959wYvBuFlD8l+01eTgWdhxqXD7FX3eizpy4O0T03FEOpLQVPGhS+oO38s3d66Btf2fChAJAlifswVo1R67CkAXYPcK6QLK0t/RRyo7VQXXUpYshbrhyAFBUV0QZw8t87evwaULDUs3m/f+YByLTJ1/SAXH4ynz5xf9QAiLNbuL0nzl+vNwBhz8Udd+6i/fsOQeHHpjF91AHID/5iih7f7qdnH5QrgssBEP596cFPUCoyTpe2vu5oYBF4bixIPigAkvPkZkqub6J0nQyKnAcgdvA6y++KNpkFgOhkg7wYrsovpcpEobCcdcMV3tE9AMs/LGH8bD0AiJjsQLli1Sr2YGjAsXp1hRXvEUGStCVLisHpVflD1DFr1sh9zp+X1se5lCsBILx2j0GljoNFeQFUWJiLf3mQKE5icZHCggcgg7M8j4zbOUY4q7peFHFnspIZytqJmIyPAQApRNb0hfkJOtILQYB5AIIn+/EHIMHC1+gz996DYPUIjSJhYD4koFlGtqXrXUrnyQDhuQKQeE6M4rkxuogg++NnWz50ALJnZwnUp6CcpNS93QBk9bLFlBvzgQ7UTfULYUiDGhgHio8B4GUAeBrOI0YEXs8EVMSa2zrQRnlUCJA0AkNEb/+gwKL9MMqYACSMjPbJUR8y1cdgfOmjkLDWsVEGMssAmH3wUj39vLT6XykAuW1LGS1aCS9BIkJrlsjYjysBIJWFMgO7PxWkhuwkvXSsg/79fYuQR0h6NYK492892vABAJAh0NsCMGp1Ozwg9YUPUUdyL7xF0iClAchqAJCzp9vh9BoHsIWHyFTB0hbs2Rau8x6QuUyl124ftzXH/O5+VkxbMilYsz1L81xX6wESlj1lEfQ+18wULJVE1Wi0mff1allHsLdhEdWginnyboDFrl1dTA8Ia4izcXXJUql8cf7cRTHo3HzzZqirXQCHUXHB8RsDEEv/3FBa8VLBMj0gGSN5REZlN/fBQqCL6QHx6QB0HnCwgAp4eEDMbdobcnMPlK++l6bb/jPHfsh7jSScyQc56IyLDkYPj8Zo+csP0lh5BzXv+Lm14hcUVwOAeClfzaaCxdex0i0Y57IMYIZXQXsctAckpTwg5rP3CjyX9Dl7L6fNXBrb3FQv3ttLUcvtWXHQsNQlzBwgZiwrYpNFmRq0+zF7NCz1K3U8U66Eh0M0DigW2gPCdVLqWNbvfGs6x4dQFFK0EQYgmo7F7epOIMjfUxq4SK9HFGosC8qKQdMoQMBwhtpa+jGh8oJ9ylIXElVSDywejyJXVIIaGnoEAF+4UFrt2DPC4IOLBhq8L4OPc+d6XcHm5tOb/bM5djEIys0N4R9kMuHZYA9HDqyY/bACsodlDMHBY2NQDRoCfcqieRkdSktfcZC6LmzVNtSx9DMwhL2srgShK8tQm1tgU610LEgM2c914RwhIShl6fLaXimBCreHtS2GNuISDIWty/VgQQPtHrt+fFEUDfbZURCCTLIuSZXjIwBKmC66D5ZGcmkVgkhfZ7qEAFSGep5WCfPzolxRMtTYxQnDdNEeJru9tNvOvl4ElvwwBo/Rcdsok2RAa5zH0sGy1NfQliomKatyg/A1MoJKphUd7GbIZpW3SNEW5S/clnY9OKuDaCtjEDLnIDMPSBK5DMT1lMVefFGDkA+5Xnxm4L2qhpN1IIOXRZuaXiLlAfGDxsKW//o6+azONuF6aDrzHDqLPHtxgngXdQmojOEB9ZxZ7UuXJIK1NZ0vBIO6SEpolHRqEF7zfgSiB+jeu6rEAry7t5/qaivoaPuTYs9QJIngddujJtssn+IlHRBTGKZMsoAmhlZYZ11avIpeeOMN6mmXHoKpyRzch0GdtiZueHh0e+LeNQXRnGPHQM3hIvN+aZeje4R23JL1RQCQEx0AC3ITCyFkFAUrJz5JyxfX0KoV1RDNOE63bNqEPB9RBP9DTAVUrNJEGbVe6qLOrn4kzZPKrVl4CnKRp2MBWBZB5AOpQ16N4eFJajgzQPWb84TncjWUAHt7R9GGw/TaizLA2pcOimzy6zdWw9OQpXePSc8IpfEMFa3Sr/qiDx4Qn6K7+YT3Q00KwRVQvGoHFStGO29ZQT4s3lk5bPtNUnBl6dIaBLfLZMv5qGNxeRUdPNpKa8pTdPMKuc8o6OBcSgoSdA70qFca+ujruyshZKhUOEHb+5MnG+nf3F9Lsdql8ILIsSeg1TTxDmQ5UztKBoq+aSQ/5cL76ZEipWieQeTvGE/KvpaPvGgDHdLr03C4ld5oHqSOzjDia3oQAyKVM1led1Xp56ih/8dWMkzbA/IAvXPoHMVjIRiKIOM+D0BEm4lytQtw+0zX9tOV1OvDBiD2gl+OzDPRxdxyujo2wvRkzASOvOJgtOva/ZuWzuVzORJlqUdkJk/ST43Pwf+WL68Tm86caRJ8+E9/5m76yeMvWHK87j4D8cE5PHg94NqTxxSSIHHx22sWyoQMCpYh2xgAADHpVnxcoARJjvBPlyAoWVx++Dcp+gmUr57chdiPSkXLwlxuxn0wkGDQseToLQhnyVBedyUUNVM0VN0E43CIWrZJMQOe1983ADEmaS+lrMsBkKJvfIH6vv2ojSlMcOFFweLYEeMpuNg5MwIQr3gSxzac10s9ywFA7DWYzusk4z5UjTimY0rFdeh0b2mAD52IkKutVa6yApTIOzFBiQYg7P2wFMHcAMRFwRKAxOBtW3EfDI6wlkogfqEY9KyqqoSI9+jp4X+jduI01Z6sflVTExeeEI73qKsrwkR5iW68sVZsY2DC+5SV5YHf2+cRbD776xHG4omBBYMMGa8BuhP+MsjgBQJfg/OPcCLGSSapq2K/92YHsd9HK1Gf+VCFN8SpvudcUeLkyhsSQFIyXfIKbBAQU7EgOQBIuuSLeBAVJwA6xKHD74qfGGzoUlAoF7G33HKrte3ixS566hlDPt1YfPJOISReM2PKgormlVaqRryPzpTOK96HF9bT481MPcF9qhgQCSiVN0AAEFmyWgXHiL3wwTrhZdiJAtzoUltYRTdWLKUznW10pE1SzViow0mZVXOBjuXArxkFQNJGPIiIG9TDogkClPQqGbLUwqtjqGDp+jjmSkMUBaLIVp31PTnuzbAeQM/J2tfrQyar75/b1dhDAxD85fFyVb3c7+RZWIGF+9iuw9SE+ox78GsrELeakmn3c4AeH2FQ8lJjoPOoeJlAFos3cgKJDBbHWaXmFMnvgsU/hxjU/otHttGFHmmpZxpM+6UxeECDtGPNDnr3/LtoxxBtX7ORTnY+A3W3SUqNVtjPt6Ce9h19k7ouSoNDBopK6XSR9buW25WKYrLdouiXIaW2pMEeb9cqWIJyp607/D4q0GhK+eoLiPca++7ZxQCkH7QnaUhh6eVMVlrX/VCU4vLgfWvgxRilmqoSasG79Nr+Y/I0E8XIai7bM6ATcgIc6AyyrHDJfal+aRli3hbRYHoQ6mMpWlReSXmgMrW29dNzTx2V11UARHzGYjwlOIQocwAg1swfXUT+pARCN99UR5UVBUjMx+AP4HBykrZt30g5BXJ8aGlsxHojCxUqZHz/wr1QPJS0u8FLMg6jLFFAZ0Hx2988RF+7CSCKYztQYsXF9MdPN9M3P72KsgAwUaXQNwXPA5dgegLZ3lV8CkKQfJCf5hJC7MikMjplWKUGJYJ8IpMTSgULdek4L8HYscMtdLBpkvoGoQ442kkDIQmaGFisKf0CtQ8dof4xOSaMYaKsia2lCiiyPfroXlq3tlj0B9/OnTuz+/btEzK88x4QF+lVNN2HX+YBiBMcflgA5MGH7qSnfvryLwUAqe7L0g+/m6I9/0VaPi4HQKpPbaboWAFdWv02LXnrTrq09iDlDBZTdKiQWrfuFcfPA5CPLwDh5+tT6jLV1QkAi2IhRcqxUI2NvchqPiQsujfcUC2AB4smHD7cBnW6Cli7xqgSSjQNDd3Eng+OuYhEAoKO1d8vJzuW32WPyZEjtpAAx4fwuUyQwaBjcBCWOSw6GGSwN4aBx3TVLG3YsBd08wBEzlMfNACpSVRAEnQBMh5H6Z/e2y/qMA9APnwAQmEZ08HlS49sp+6xVihq9VsAJD8nn9YtXke9UMprbL9It27YCtW8Y9Q10ewAIHnwDgwMD8HAIBeoH2UAsnRpnFbUVyHeoxnxMWM0NKAW2HMEIHx/61bX0fZdNUIFL4lbzkKq9sAvzlM7PL3i/brGACTkG6Yli4qoCp6YiipI7ja2XDEAOdOXplch1fzvdpU5AMifPtdMf/jQ9QUgxzo76WLHAgCQNgcAWV78KUiUd1Fb32HRbgxA1pbdBQCYQz/6pwO0fCmUBpmCtWbNmuzx48fnAQh3Lnf0rPUKf3Q+zJYTRMeAHDjw9ozeB30315J+JQYnWCrcFKy5ekC0J8IRnGY0++VoZ/IYaaE068DfOXu5Ll4eEEvBymUq53MugweELYZnG1qEO/u23TfSL944ApqHHfwnPCtaQcXDIufuOdNoDbwDVChEMahWmSDct0qb3RexF1r+/DS8HYapHYcFSpEHxNgWLgP16u+nqH1Blv7bZ2S7hJX6FVKaTPOArHr9QWpbc5BGytpp1c8/S007n6PyUxtpqPwiDdVJCwYb8MwkgnOlYImD5+gBMb0JgoKFQ+N//Uka/KphFTYM3NqI5la18vJUmG4RRw4PfT6P805TvjIepnVtr4SDI9xYcucpqNXowvQr2wMit7L3w1K+4u9jKjjXUPwhtY33tzwgScPbxh4QM7+HpmAZlBef+btWvho2KCzou9zXFyxIUGlpvgAeVVVxAR4YSDAA4ViPU6e6rMDyOKz/3PfZW1JSkicC0FtA5dqwoVp4Kg4dahV0KPaa8HkZyDDI4HeGwQqDDAYYGmiMIAeCl0qW+x0S7eBSGPCmmrq9G664t3zcvxGcLa7D9BLTDmUlOMR7A9oXl/wC21UZV56MXHhpdInBAxIFVUyXPIAyLlEj2LhAUbYiSKamS2enndTu0R89CRUiJz3FD1pXxsxtpCzuU8aLqVW0QsgHcUtpKe3tZlUy+DeStjgAqeBzTiqnS1ZtCwaNgHe2ajvaQn1ROQH4WM7HweWL628VwPRH7+6HGhwyvxsPjYPSRTE9IEoRy+kBYWqMuobpiVF5QLKmSpu45+ke5/frATGl8WbzgGT9ihLmdq+q2/QLVSJQeJZxX0cej7PjQszA7KM+lT+FPfeWd47b05IXVPFdRjtK963sEwH/MJxzTiloH1SYUkrNKBiSFJ2qijjturkOuUQkVSgCj+KFc3gPEQuxY8sy8Ze9JHl5PrrU2wrZ3ouoszzvkrJa0LXSdKmnE4l4peJUNC9OE+MyZkEUXV+mXylRhIJ4DHVzvnujAKySY6YAACAASURBVDFWnhD2kJkULHUOM2eIfo7spcrg355dpXTs+AiUyGQjB5Dvg9XduGR8sm4BzJlmSSlaoC9TDBqj7FeZrPRY+HEsx41xmQKFKa0G+0gQ8sc5Z6mkqICW1dXRxcYhutQ+CIqSvG4UE2hSeQsokMQ9qbVAlpNoaiqdPC//Hz4SWSW8Xz6lVJcxPCAMQApyZFs9+Ll7oX7WT4sXVlsekK7uXtE/OCHlb3z+bk8PyEwA5C9eaKWvf2r5dfWAnOppo8a2hQAg7Q4AUpW7DYIFQbrY/7a4NwYg6ysepNMDT1PHu0sQhtcvKVjzAMTusvMAxPH+XvEXHmAv14Z6ABLvo3Ch27ObGwi4FxRzBSDuOmgAwsczx9hdLhd4X79soViUDQ+N0dL6hUie0w9Lb7OVbZXPpelacsSZnpHXvJ65aHIAkQI1XUfsaTsL2pWlguWIAQEAKXUOtKEyABBj20JwvJ/5E3g//ieGv0XOezald5e9fSfljhTTcOISXbxRejoKm5cKKd5gKkIN99hp0/lRmTEe+rPXtmmNfBUApBgUrF5QsDSAMOd804uvr2mKqojno5rU6zj5/OSRnr+boEQyAeyifvPMeG7EfbgBiJVcUNPphfKVoXykAYgRC5LFNg08dFNmTQDCk6MbkHBNTQCiKVhm9moGSqpwP+fM0lu2LBBqVgwqwlDz2QiuM3sz1q6thMxmBlartAAkDCrGwAvIQdZgfrc49oLBSSIRpWXLSoX3hBekDFo4EJw9KhcvDlieDVPI4YoHGnWAc4zw8oY43j59lLVRHM80LHdxOMLt36NQp+ESA4jSheV3ueRDKUcXBiCmDG+eAhuslKVLFDQzLifP2PLizU1S6Y3LiVNYMLK1wCzIsG3GCwhKDhckSNTFp1SJIuCA319dTU+1tWERhERhE3bcmpSeQjEWbD5FRQuGbQDCcWqmTU4vlLNQRdJFS/LGQ/kiSLcPdcriuZt0VK0Ulk0Z8S1Jef9pI16J31U3jdXHgFBV1wQgMuO7F2PBmFN02BNuImBYEzSNLetIQCjvSMwzrqSOvN2Uk2VZUlF3XhoaA4emhGkQIQEInmXDBKfTc+zLuVK4iPnDoIq5DXjueS+j9vVl8ewRJO0oUGLK6jiMkFwY19XGaSM8lW8cbqY7dtSLce74qUFauAAgAXV7DvlF6qqidM9dSxDrMEDNHX2wXI9TWWGCFldVUA7GgFONzfTsc1JgIpyLwPaMGaek5jzEFOgkmnHQh6ZUnI2u34hQwFLPxpQU5Aopa5bZxmYMJa8bBAXr+CgSAyoAgvwSAUU9TGfke+ADIOCYTF304/WBMpfWanfIgC4LG0uNcVe95ojIoXS+lBIPcCwHgry5IIpSXgN9O6lAR8aHNnYk6tSA2AbGpniarhegD4CmUtpi1TVOGouSSOTS1u2rMV4mKSeP6ZZTVARRjc72TiQkTECVK0Bf//Ie+RwyUpTFNzlEzaBA7QNQ+o0N+VD5k+dauLievvH4afrTr2ynNOJEApAe55LC/uJ+QLVjBTbREtEksKMEQWxoSuGZi3NDhEBsy0DyGYYiLvn4/cJhmeKhpQ3JKnvb6HxzBQ0MdQGAvCO2s9xycc4yKoutoeMtMvYogPi9NaUP0TutP6HBM8jUnm2/vAckrLiISfDS3GU+CH1ak3xgGz7KHpCPGwBZsXIRLV5UiyBd8B2Pngb/VLphzYD1jyIA+f+enaRWSPr+j1/BArDMyWfWACTWDQWOpnV0fpv0LlhyvMmICEhnYKGTEYrBaB6A/LMAIOy9YOBw5kwXvBQ5Aky8885FAJEaeDQuCkBRiSzQZWVKIx59g4EIB4kz0EjCmsi0KgYbvB/HiPBvi0AzeOstJVl5jUbLeQDy0QEgfiMT+jwAkQvQjwIAiYHm+OXPrkeehgkE/kZpBElAx8eRlRpevFcPXIK07ZDIqP6JTyBXT14OkvnlIGg7Rg0tl2gZLPEjyCF08NhJ8P3lSzsPQK4fAGEHUhiCBAuRADZRAqVCeBAaL7RSFDnAVqxagLXIQvrKnTfI52AAkFYAkLfbRuhLq3MdAOSPnzlLf/Qvtl53AHKuqQrSxD00EJZ5jhiA1MZ3MCKkxo59FgBZXfIAHW57klIXNwCAdIuEhfMeEGMy/Kh5QPQE667X5bwBHIS+cmU9kudJ15c3NcG+6Wt5zyYA0ed1U7CcFqNr5wHR1gw+v+nVMD0gTA0wi7mv2xPC9d+9ZxsG60l686AMZrP3MYJb2YKlrGC+gKkgM92yKsGKzl1g1CUx3QNC8IZo9StTBcsXS1MQFCuzhJDdPKQ8INX9Gfruo5P05d8L0mRdmsJxDw8IAIYIPH/nNmrYLROPagCyaO/dEOvJUO/K9xh20GRhrwQibgCi1bMMFsSMDMZZPCCWJ8NDBav4/4UH5D8iCN3DUO15nM1SkP3fywNinMsrD4j2tripXG5KFp8fwjRWsZSvDKqI5fHAXuwN0QkI9UHs/ZjVAwLlK0v9Sh9oUqr4s+Ht0J99llcED0B7QBy0K/vhsQeE/3HQ97p1CFrEX/ZSsBeEPSIccM50KQ4SZwUq8z1mb0dv7wi1tw8LLwmDmF/8ollkP+f4kJaWAQCQwg8MgNhPRD5oZ99xe0pcHctUyeKDjb5reTtUDhD+WSckzIespy6cI8ThAcmXlmpNxeLPoahs+3hcJqHj8pMnXrI+Hz1+Hio7toVWHMNB6IZl2a8CazNpo5KKBsMekE8trKGfNrcKyeVUyqaN6kBUv7LCiotqOhYoKDrw3o8XwWdob2tiVcZQX8pOqWtPY7uZL73qZ1NG1lOVEyRjeECE98ORdZGrglqogO1MnznY8L72k9auGjNZZkBR1IS33XhROdBXFNOlaag3OhIUqu0OD4ii9aYN6q9RE7SZtCBLAOKDB2RymgfEqWhhNJ7LZM4ULue55Tc/rERp0+uJbSIwWwUZU8Cm3H0awdnF8ExyeezJs3T/3cuE8t0//PCcOnWIQrkSzN6xazFoWznUhfe5siSfepC/4dm9R5EbhPOCcJONQoXR9rxIaVqmMU1aMu35CEKf0N45dYWxAVDC9ATBKnWm50i50b0UzHicYQ/IbnhATpweoY42OaD7oNwVVM83oxL8ZX0TqIPNQsggR4aoMyfR0+2qZLeD+K7blile6SntCkf8Tp4c1DMwqGhJKK3khuxMMNDJ83JC0klkp7eK4ckSdWRvjMqPA+kYbNGTJtpaHRaC0l1AB33rE6E9kvA6iIJJp7wkAFXBYihi5dHtN62gmsIYFcekJ6cI64Gu/jC9e3GE7q2H2IyiiZZWVtG3nzxH33hoJUWrQCVXbZVS3hs/U9GUcyEdGDVyA2UoAAodF3+OFB5IcoLWHplEsRgA6fzbB8Xns93jdLoX7Il25Crph+Kh74DYzrS5xYW7xdB5vk2K2ASQO2l92Zfo1VP/QLnDN9GF828hXhBeuHkKltF/PmIxIPMAxPvZuEGVBD62S/taAZBdu7ZgIQE5P0jetbf3QFJU5zP46AKQf/1iihKY7r79BTiQAVRmAiABeDq2//S3qL3+Xbq47gAVdi6kePcCsA8AknLgksUAmNdaTd3r3qH+eqhezAMQh4qanj8/LgCEs4PnYEHrVp/iyX9gANZTxGxcuNAr4jw4oLyiIiZoVgxS+P3r6hqBVwQ0HEiQspTjW2+1iESEK1eWib+8WvygPCD2qHHtAEge5DA1x10nIeTrzAOQeQBi9zf5SQOQ5YvRZ7CmaLiAWAEXBeuDBCBhiEIEAGbZeDAIA1UEKmYsFDE0rFXkbACybeMCWrQwD8pHQQSfT9DTr0jXxzwAkf38wwQghw820ze+fj8VQ91sabkErQxAOnsj9CZUsB5ZGXAAkG/9BB6QR1ZddwDSggTGfQOtACCSmsUApL7oE0IQo6H1OQuArCx8hN4492Mqy+4Go2QfPOX5TgACgpv7XfL8/stIwbqWlv45NdI12On9AJBEIg5r4wKoVpyQL4yX6dio27Vul9liQGbygLg9JlcaA6JpUdfCA6I9OfX1tcIqnIQG9rLlkBo9cgaqP3AbuoLNrbp6xIBM9wDJgcOxPaEsYEYMCHEMiAo+9xv5QfwIWA8i6NwsQXhAwpVy2+vfmqQv/VGALpX4EHhuW2dA0RaFJXi1dHuiHRKATWtg/IzSZD4S0pVByaIGQee5kMfDeLvgwO3UveJdqBj2TKNg6bhXZXAV5zaD1Gfq/l4yvF6eDJHKAetHtwdkTjEgxjCm958pW7pnHIk6/nIeECsI3fSAjMlJakpI78pi5v3gAHRPD4gOMof1VwehewWei36j84A4PCCuIHTlDXEEnisPCFtyY74oBv+oABxMl+IEfoPIqsxtxbk2GHB0dQ0LoNHdPQrwPSQAB0vsMsWqADK0HAvCYgzl5QXU2jogzsN0KwYwHC/C+vksp8vSuXws07OuNQAx+5j9Pnm4yrhvqo5nvncZD64/72fKs/oRb7t5zQoBqrph5Tty4jQtqV9kWUHzC6Tngw0VusSwLU95PXhbTHlMTKneEKyZXOLgfevyxBPSWsjl7TffoWzYjivhbdGcArS/vL8Mu+OUd8JnZJtm7yUXHooeXrqSHj93CkwIjt7wipExPSfqwooLzt9k8lEzTkgtwkwPogqUz6h6ibNw3czBQH82gtCzilufUbEg8jiOVlEyq0auiayyMuvcGWJfEb9kePAsK7rtNQoCDIv74Pg/ljRSJQnZVVHMGBBlyReiImnn+Mq7hlRsjaimSpo0PaRQXc/DA8IxK44xX/c90ZbGgKXXYNrdanhA/IYLNhAphTfM6XbiVA8Zn6Ll+Y1cVbjG1JjyPvmQ9CGgsvmp9gggu7dfeQb8qSiVL5iiDsSAiSZS8ULZybXiewYZvUOwyOsSVDLBQoZXtWcIjyapEtBZbY54g4DqSxlwmr3WJebawYyF4X03IxN688VBGAG1SzuKuUz1R33PPvsZi7qn5O+hUAzvi3ym6Sn17Pmv2iata0qml3PvBOQ7yf0ggHwh4rP6y44ULZHMPGUdopCBzDXnkJFF1RHyxjo3SDYLz6LyhviiEBBQXcwPL82UK2Cf6+KP4DnxmeClqFsYo2X1QXrxhWb69N0VVFReSn/wWw+L34cvvUntACD7zw/QF9eGPhQA0ty2GPLHzQ4Asjh+KySKk3SxU3pF2AOypuhz1DF0gcZ6C2jva8/AO15JvmXLlmUbGhqECpaWnDaDha2eZnzYsGEt3PKtCEZUWWG8dvogtl1BJvRrvdD+QG5PU3tcnpmPKgXLHVguXlxjxcj96noBEBMUXIkHRLelVzA6B6FzOYvA80WLa8GHX0Qvv/QLRwyI+Sy88oA4798YePPsySOj8nz4XEHofrWm8efYM34gjhA2BJ2bJQTwwRSs24+m6V//LE0P/aVT+Yr3RS4hORBgkjKTPuoEhIYUvaRjYUxe/NKn6OK2VyiVPyxiQsyAc90lNXVLnNwrJtT1ong5GS2QYMynvPjn+bbkD79APX9iU7BMAGLRp8wFkTpOX9aNv/V59e8WMDHOoYHHNHUtD2BjrlWmhuwFkQYhZhA6g4/0sFOogAFH1ghCzyiAwYHn1j1o0MEbdN4ENwVLJxrkfRQ1Ix/Byfk5ABpIKFWIBa8fC9Z4nFWtOHnfhFKfSgpqFXszuC9zvAZnOWdrKYONo0cvif3Yi7F9e62gIfJ2BiDnzvUg6WmZyAGydGkJ6FdpEftxww1VgoJVXJwrvCKsqsXqVlebmPByY673gsY+QoMKcz9uDy9vqsntWbdusdinpb+bli6soggQ/KnGC8ger4J862Sy0sJiuWDgko+gcw1M+HuuyhGig9F529CopMi8fUiR6/G59VI3noUdczkGrj6XUEQFwOI5TkwaL4l+mUxmkgom9yFA99Mr19Bjp45jwYQX01jIWsHkjgW8qrwCMPxNAhCj1fX1DGSeVfQvay2H3eU7Z79QemzNGH00rUBy1qBl+bAAsUQhjNsMjXMAM7r1SD5iFOSgmBlI2HkleENEjomBqP3eaJUoPxbd2VFNN7Jpk451jrUixHM1FoQ+nxw4gwGbYqcZb+J4B5VIUXMwwDIVaCUoWFxONYwLGpF5vbSi68rHYg4s2kAl/2rlJP0UAKXEx6x/gR1wrn4MIKGtzy+DjLN6US7O4UdeIln/3CgU6vyn9OnE3/QExA58SvBgqpRC+bK9uaRU29PUJvE9Cov7RMD+3Vo0sit4SlljWM4wpfoxMrFbddcTiNl/ZjCQmgCEP9+2s5hONkASvE2fL2ypOfpAIRJtFZAS3lbdJ9XnKb531cY6WTCDBS27yJTCXxIAcu/OAiqrraQvPrKHliwoo1PH98GTlaVjHWn61Io0lVeUituPxQvpPz95nn7ngXoqKK4FcUz2p1CuHCzSqREIAKo+hnabmJQUqzSUugqqK2UTwuDBZQI5SvraJPujClTT7lPSuH2kY5DO9LVT48Vq6h9ppG6SVHUWeajIW0excDU1dckY03hBNVXn3wKZ4CH0xRD9r7/9b1hPLXN6QOYKQOY9IPL5XO/yfjwgH2YMyMcZgDDAufueW2HRHYUkoUxKxOWjBEC++7cpenGdn56+Tw68WnqXP18pAMnpqqDS0+up5RY5gHxYAKTge7tp6CuveKpVzQMQ2Qej2ShF4dUoRDLBKPjpMfD/YzlIDoVF8jgsaAwwBjrHRabwZBLyzsoiLfuuXmE6VenMsY1ByeLFRfCKjIrM5hyIvn59Fb35ZosAGxwjwvk7Nm2qgTeErZRyMtOFwQvL9PI/VslqaxsSIIiPuVblegCQkpICWrWqlt544zTlVciFb0VpIS2pqaTDp89Q78AgYmM+ugDklto62tvSNA9A5gHIPAD5GAGQeFkR3XvPDtq+bullAchfPd1IX71vyfUHIC1V1DvYTr3BQ2KMZABSGF1C5bmr6Xzn02LbisrPgsEaoknIgbdcHKInHv97xLWsId/GjRuzhw8fviIPyDwAuVbT5uXPM5ub0jxa78t5QMwgdL3PlZzr/d7d1QAQdz1nomAJF7nLasKWJVOZyvRmhCBdqYtbhtfMGWIew+dnIcmKihLkL6ikt98+JqzxObAm3/+pO5AL5F0sxqRFgCkt2rKVdgWNutuRA9CtuucbVi/t+Yja27IhJOlR1Cvk7rEXc4kpCpY7g9DDVSlaiOzlLL2769t4yWulZSNcYp9PK3qaFCxZf3lq7QnR2xJN9ZTTXUEdW6WKhVsF67p7QJRxMfGdu2j44V/QVIWkDczqAcFxM9Gt9PGO32egW4l9PYLirX6qfjM9IKk+2/o61Sc9HcLjoQxxM3pAtIeDvTeGt8PK+cFeD/wWAAiOZWKUi0DhPOjgx8I5VAgr1TikNzlzbz8Ua0YnJ2hsNEUjnN1XV5Ytz8POgHP9k21pNMzoRsdl2tXSpcV0/HiHBRiWLCkWe5w/3ytoWlyaVaIuTk7IQeczgQsGL5xbpKqqQOjws9wvg5ZrIcsrn69JwfKiFJtUJG4h5z6sAKbLokXlQommpQXywtWwBqoG3bhqMWRtx6kP8tytfVKyc8mSOivINgYroc6Ezr8VKJqVGYQeBkDk0tbaYV3vyHsnoTimsjdjq1/zJtUeUwj4juTY6mOTk8rKLDwcaicVWJ7Ii9DWmhp68Rws/6BgmcHk1mfTHamPh+KOVdgDYrg1dS4Fs8ksFpsORhfPAOOchzc0YwRNZ1XweTZrS7r6eBBSB2YMwZCIok9NDBryr6OFIuO2LkhZKT5mdJZ3fPYBlHPxZfPJr+RH+fuUstRnsobCp/aAMI1H5WuQB8trBFXuD3EN9Zq7PSCadsZ9hj0g27fEQBuapEsdSdEvTQ+IltN15zKx+q9HA2rpXlmvpCPgmjfxsWnthTDd0VwfUyAlZLSjOs5S0xDvz3Qao8UUYDKfpjHZPUV80nUXfy9H/eYB2NH3ZnedizwgJyHD26OeGbuOlEclFNAyvO/PAyLWLZzHg58t101leg+DFhAgSetKK3lbfh+yLM+Lwr/Apy1bARSsjF/WTQe3Z4V0r6IesGQyZJJFOxGrAcr3P+RDYlflidSP3I9A7zSpfbGmqCwN0uqVQXrlpT5aVNZBcQShP/jZPVSdyKM7dm+gH/3051C/8tMtSxCwDgMJl7x4Ef310y30u59dQYm8SkqmZd1yISwg7md8wPKAZH1j1D8gJcCn0PfLly6WnyOyjkkkdezBGMilNpGgqTapZvha4yU6BQ9IU0s59fUPUndQrhX4/VoQ205BXw4oV6+KbUtKHqGWnvNUFa9DPqhBeuyf/gHKihvJt2fPnuzLL78sAEgIbncuWidbfPEo8wBkppa5ttuvBDSYAGTVqmVCBcsdf+CunZtz6XU9rzuaaT8eePXgbrpQ9TlE5ktDVcSLjmUOYjPdv5tOJ3jbmqNp8IR4EtDAgj0Y+jhzIuBEUFy86lIMWsXy5YtgAT0icojwufLB7b7/U3cClBynZtAQTeByJQDEByqVVbwASBiWaoOS5VPgJIB4ETcAiQCA/OqxJK28mKXf/xUoluM7FzMAXedjNIEGU7G8AAg3YenRTdBDH6WBpQhAR+HHZs4ZXnlA5kLB0vdsnksv9E1KNs9fPBfEv7eHxnYfo2SdHAAdAEQv7E0Ggxs0uDqwyDXgsb9X8kI3ADFPZYYPTLljP1AvrX41ZShiZZBc0Eo6qOpuUq1E/IeiWCGKgPKnYhQFD6/QH8ffCOUEo9QPF3Yf/qVxE+zhGE6OI5eCsWAA2HDEfnClp3BeRQ2X3g/Z550eEKc3j39noMFeCwYfZjbyVavKBfhg0MAAhfc5cUIupNlbwt4RpmV5ZTA325D35fgQPp7Vszo6hsW/uSYj9BqbzG1eYIT7nX7nZX9ygRSD1rtqdQ2VwgvyxhsNoFVFwCWXC7d4TT7ufYxWL66j080ItsfL0NnTjfsoEb8vXroQcR82ZScGOWPZNnacSI5SzcrFeJJSCjxTyNHy+j4pZcnl8BH57nV0aPELvNNQwtIlZS3S7XvgeA8upYjTWVVeRq+dv8BJDAT9ThefFbhliGloilbQ4D6h25gxIPr99hmLY4utZChxicW2qd6kLp2dtOugAQgk9kBvMmKm9DttAJAsgqG55ETKrHtI9oBWhGcgCxZrOubBAlCG4hYENSLIBWG3m8rqreYMsR35GORfpuaYA4SqM/PyVXNlVf6JrIuCpelIbJRiBaRbb05AuWkU+TVSYn4x+2NGLVw5YN2LUm11SzHgGWpoauCE/pIFQMz4JguAuLLGBoyEvBm2QhlF3IdW0xD3bown6nq6+/B85wVAzPubaX1g1dMc6GcDImrAvxwAsdvPy+Ag8LfV9tbcD/qRVU8zAy53AattvM5nGBG5jzuMjq79HQpm9m/+WQyVfPmsJaqTpIV1FbR8WT79/MUmCiUkLeqRe9fQkVMD9Jtf+13yd/1UbPvi7irqasb7jpKPuJfv7B+ib9+3kcawDspbJAFNJijfmWxuEMkD5TrBP9pLeYgp4tLTde59AJAyqGANUY8BQOoL76L+8UYanThDJbnrKS9aRocuvEk31d+NuaGRXvz54wTsMQ9AHG/iR+zLPADxtsR8mACEu8jNN2+CVbgOeRGOYyEmrQFcPkwAsv+vxuk3fytIpxf4rxqA5A2U0OLnHqaOTW9Q/2ppkZ0HIM7B4VoBkPBInqBQJdKFlJcsoGgGng1ITHamu2ChCtBwepT6x4Zh4YKXA0F9ltwuvxpaWtcVkH61AIQpU+z14MByBhImIOC4DpbkfeedVtEgDCI4DkR/520MSurqCq1M6HMZVvm8nHeEc4dwEDx7RtxUrrmcx9znagEIx27ceecGGgd1rbWtBwH5EsUxABmFzGhteYmQuGWPBzshLnR00RgkXucByDwAmQcg09/WeQAi2+RaAJBdNy2lKJTM7nzgNz50AHKhCTEggx0AIFKel43QSxJ30EQKxrLRt+D1uBWqw6N0ormBti29i04cv0jP/+yfpgOQqNIVn9AqETOM+PMekNmnQi+LgENLfPZTzFkpwjwVx4CsWLHUygMyh8tYu8zVAzLTOfn+dLCnV9A//2Z6QEy1Gff+l6uL17lZHk8ulG37BXtA7O/TKSbyGRn7KxOXpnkVFsaxkKqmI0dOCg+IPhfnFtl+0wb8VkU/f+EAuPUT4NbDmqAC2WZeBNl5QMjTA2JYHyNoK4OS5cuVFhR/ASteOSlYOyYm6T/8LEkPfEtaEsNKos/0gFjB5kYMNBvCzCByHQNWgCSFVYd20cCi09Sz5l3VrjIoVRfbImZv07/PIrxmnU8f6eUB0cbF2GPbaWJdM03WX3J2O/aQGPjUK5+HFxNAnNf0knh4USzKlGkINa7F4MM0mqVHZMNY6lfYd2pQUbAQeM60kkA6SDl9hZSfjFFeqoAik7lCmSgnjeRR0K8f8PfTOEDGMKg9I1mlYKMD0vnaOl+CzvfB2zTw0EBEVMLOpWABEREcr70eJhWL4z6c7wWDD/ZgcNzImTOSXmSW5ctLRaB0W9ugtfmWW5bQ3r3nHfux94QVsUxgMu1kHhvc8SIMRNgrciXxIpalWr3bDlUr8aOHEp0y5WdhLd+2bbnIPPzGgdO0afNSEYDPOQeOvNuCex+nRA2rBhGtqkVAL8a0DmSQLi2Ow4icokl4eXNgpcxVcynfYhGSinHJyZN9QnpSpVckmgvLvHqZ3njjEH3yk3eJ7VlYT883Ss/H2fPNVks9+dOfic+TPN6okotz2JQeubEUCeiqCwroSHsHTYxDREJlN+bfhIIW14evrcrEpAyq92NRowvTUE2FLZ3/gOU1xXlYVMQjD4jwXpr5LLTnYEJ5m9VfcZ/w2Jn0We1dcRilVbbpABSadJka4FrYL2UgJCkmkxMqQFpnvsa2MMQYfCmZx4JLakq+XxlkKKHRiwAAIABJREFUg9bFx54PVRxOMT2YmQocygMidjcHOx1bhX157rlxUwGe4Tj19Dk9IHquEsfDA+IlgGKLY7CV3VQZUO8xPCBm1m8+Fc9P2sIvM8XLwhnKNQVL7GPeC7cDX8wMILeO5PrJa2sPmqAcq5wyboaFF4vAPJXFQLBoYqLSTte6eYDxWWRCFxQs1e/Zu6C9Qdac7+0B8WOicNDDxMO3PSC+aV5Q3a+8PSBWPxFjhikqcp09IK9fQi4g+Q4sqK2iB26vpoqld1DO6Btim+kBaR+I0IsNE/Qn916ZB+Tk0TO0dttt6hbl/UwMnKFok/LCTvhpXNFAf9HdSKc6+iDPHqae/i44M6X3dmwiTpXxDZTKjtOFiX20Nv4gpYY76M3+g7St+n4aH/LR9773XScAKSgog8xfSCykfmkACN+thxLWzp030qlTZ2FFM9QaZujYXi/IHHa1dpHxBzMtbmVH1p3/SgGI3dHtgdbL+u+u7wMPfJKefFIGD19J+SAAiG4rbgtN1/KqoxfI8GoP3b568ex4nnBd2+7p6TxTeb/2s2MKmXkNNwXLPrc85rbd26m2toLOnG6iw4elMoQfNBmzONqUudGme1snIIyqyc8EHDnYZlKw+DtKIJ6mUIVTBeu/7hunhlUZ+vu7lPqVAiA68Fwcp9YVDgUsBiBG19Ughfdd+vRn6eLNL1GyWA48jnhlPp86zqG2qakW0x1Xl++Gxv7aO68n4JxX1og5fvTW4652nYFKZYIGHOGeW2YCIF5JBk0A4wAtzNLQGBB1S/XLxs1AZpdLfi8s4/0xiiRzKTwZpeK+agpmIG8b6aXRILwZAVCn4NkYCSBxn0qyJvoxU7A0JRADfVYrXvGPlvqVepCmB8T8DABief6ZeiVOjH8KJMmEg3bguW5U3qbpU6xu1dmpOFtGq/NCfNu2Wjp4sMXhFeHg89Onu6ZRrhiscPECMpfvEPJXjhdhehbTtMbHsbgH5Wsu8SKag23SQfW4I40OCsxj3J5EzAxL7FZXl+Dc3aJtbr31BiG7yskYGxra4JnhAPoEvflWg6hXbk4u5ZXjucbyqKwoRu09QwASESqL58Pql0K9I8CBPpFrTMR/cEeCDHF/ctR6+5evXinOVYBjdBzK3/3dY3ivJChob2+gvAJJ6crJk8kKly9fDhlwqXJ0jqlVqvT0DVMuslybBbRx1ClKzSNSEGAQAfNcklAvyyo+eyTfVu6aUi9ehhMSqu4hFJeMYdNvSeXZi1INFFhFzVHU+Rz4VqlgmbEgkGRyreElPcjAA0JdjUt21L5GNBuD0JItNZuGtZVLDBm+uURzZN/nZ9t+qZXC2S1W9VJpuW8mI+koVmwLf4YRycztY4/faAuVzM15o+Y33XDM8/PTnl3FWDQP23ELele/MUgxBcswfOldsgp0CXqUMUdZp+BYlxlUQMW9GQ3PfdoEIA4ZROzLAD2r1ar4uZnoT00cATVxiHl7Ura7A4CYtDWOqZgGDux24sR/jmLSsPCD1xrncw9W0aM/6bQPM+hN9hxvnBfvnImB3QDEATqM+xXGR+teAMBddcsaCmkM0K8XBSuk4i+Y6lkGj/LaNUV04J1BK/yKlfE2rC6jP/032+nkBRkf+ZV7VlLruUbx+UTrOL3VOEr/9pNQLsxLUC4C17kklVRwuIANVXIdMT7WCnqjHGsOHTxCm7ffKttZLYcm+lsoe0Z6vJMjGRoPybHmcPcpOtFRRP0A2B09PaCHSWNlgf8eAY6HJlrpVPcLiEX7MgxIx2l/YwPtXnkP9XRO0o9+9L337wFZu3YVrL7joJ/Im/1QyzwAmdb8vwwAZOvWjSLA88ABm/Ns3sgvAwAJI1hs3Q3LEVRbSK+9Ku/jgwYgMfD/T//3Udr8PT+N5MoJUHtArgaAVB/YTT3Ihj4PQGSv9AIgoeFcivYWUqCjgGK9pRQeyqfckQSNcU6V6BBNRqD0lNdFk2wZD0GKczRonUdnP3cEnX+IAKSiokDQphh8cLJBr+KO99D7sGyvF2VKe1M4T4gXoLmSeeNK4kWuFIDcccdm4dkYGBjB/behHSogPlGKYMkeKLUsRG6UPBqBbO5bb50Ti2ENQEoBHsoKwfNHLNjCqlIqyIkgJiclaFl5SOzIrSgACCSI/chlkULMwSRgCaelq/cAII/+4AkcERXxPfMAxO4dVwJA1q1ZAL485JIBIDkpJrttn39xP/V1LrFOOA9AnFLg8wDEBi6/TACkvCSH/vTf7kDCSOn9MwHIqbZxZEcfo3+1Z8F1BSDn4NVvapqk0RQMlTlHEXa/ArlTaiBXnkvH+h6HUWqA1lU8DK/HOXqj5QKtr91Kl8754DH3oGDNNRHhihXSnXn69NkrmUOuz74eAGTbto1QZWnFIC4DV+daLrfonekcM7kdrwUFay719qrzhwVA2MqoXcBe9eLftBfozjtvEwHdzz33EiZ/I2mSh+XEPJc7mE8sDtnaoYy9juuayaw8VEXcHhCdbEo/0yAsfnfccRP97Gf7RFZPfW+msYeVWG68cR2VlpXQKy//gsbNgGBVN9v6AouJqX6lAyaV58OnvBx8Tz7WdNceEfZSKwpWsNAeLIPwhHzlUJLWDk/RH/6ubaqMVMh9tPKV+KziDk3KlcgJYsQ36t+4LasP3kqDNQgiWyDpH+5YQUdOEO0N8RAzmQsdy1zciwSEKNooFX6vloKXimjkTmld0cWdz0NfRx8v9mMqiDvG2EW/8gxIN70o+OyfDFG4G4Hg3cUU7Smk0BACxNvLKZk/Qsk8xGiUtOMvPueO0nh8kNIDEGPAP6uuCD7nkh426C1eyQfZ66H7qdsDoilY+qRMxdLUK9MDws9Kb9ceEDgzTKqV/VlaKlnJqqYmPmvg+ExAw62EZT4n7TVhD8lMwMbxYOfwheNFtKwvx4twrAgDIF0sFRrVKfgetbAKjz/8PrJlfBxB/A89dDMoBB0wprVDl74aHoZhJFgcgZLgQqjeRSAXPCgs9GV4vznHiY6HKajKo1J4RnLDYWru7qfaskLKwedxABR2BqSQiK13aBCZ0uOUwBgxjNiQOihlJQdgfYcnaQSWzUlYwm/avgVGCySC7EaOg5PnYDUcpzbEl/iREK2rS3rwT52R8+zo6CQSjUnq1mc+/Tnrfg8dfpOCKv/F2htuENsbD71Jnbh++8gI6GSVFs2pQZ2L9wnCipp2uQgDIaj5aCsvv886Btt0lVoULNsj4c6lpt1wZvB7VvdHQw0rzYHppvfEYr8YAethqfyV6bcpU4HJAQqmlZJQSFpnudx/7110qb2Htu+sJxnojnBtSE/v39eC/t2B/l5IUxnpFcpkpZfPb9xbAKIP2YztFtYJ7DhIPaNzZejBxmUdd7iLMPc8cn8F/fS5TktkwKqkIwacPZLao2S4o9XcJQL6zTFMffFDtUt7SfR5uZ/r+Q8EXufgp5IjBgHMgjCcmYUBiPYWZt0eEK00BcU60VbsNRxX75o5uJvKVtjHkyat93dPCq4538sD8tkHKunRJ7qM806nRwnvhHFun+LoesbSGv3eTcGazQMiPB+6XKcgdL9BVaiszqNFdTF6fW8Lripd74GCBBUgRu93fm0LlRfLwPRf+9QmCNdIlasDbx6nFw810dfuLyV/TiElyhbLGqs+nElDeXBCUmzTwW7KL6oRn08dPScSBHJJlFaLv5fzgLSOJZCAdhLB7f0Q+XqPcv2bsQbKUF6ohI72PYZEigHaWPkZmhw9Qy+dPUFrF2yi/c/3w7jz6nQPyMcFgHAMBJfTp+3kQ3aPmfnTxwWA3Hzzlg8lBuRKAMhDD90rgMdzz73oeCBertsPC4Bwxe6/fzc99dQrMwIQvmcGLlu2ykyx7xx2gnInEL32AOQvn52gJ28DP32HPSheCwCy8JV7AEDO0+ByWwVLPyieLz4oABJqLKPcV9ZS/7982dFPrhcAyWkto8BgngAZua3lAB2Svz9a2UWpOEBGDCCjqJ9GilV8BMd7GEpXYkD/JQIgHEDuFWzuHiWZDrV5cw3GlaZpA2g8HhWB6ZwJ3auw92LNmoppalpzGZNn20d7ZTi/iI4X4QztXPTCQwOQ0tIE6lkuYjoKCnIFqGYg8tRTbwjDSHl5AkkTATQBGHp6BhB70gXaE3tAosLLOQW1qu7uIREfwwAkH4CjCOdp7R2kHBxTUQRpYU5uiM7Z0NJChYjBiMeQPA/jwxQQdRSUrSyoWIHCPMhW9oLh4IPXBLlb8vKpdvUyOn3iFLXBmzII2dlENE8IdY5j8dze1Y0A90662N47JwDix2Kw58RRJCdrpz6ArI8rAMlFBm/Oa1OY6EMfzqPVq5ZjoVYLelorbdgmF1S8zmxqbAQFspIee+wEgGjBBwZAvvAIaEM/9ngn5gGI87WeAwC59eYienn/4D9LALJqtZyDjr7HFDQbgPC2P/36Toph/GCgbwKQJrCT/vaZ48LAmIOxmyl445OITwP45DEviUSRX75/IcYnGCGuAoCMRZDVfF+SmCWZydtL+XQbjDBjlBcuoXd7HlUA5LMAIKcFAFm3YDPtf6EPMYTzAGTa3Ha9AIi+kFesyGwT7Pv5/cEH76InnpDBih9kEe5LZYFw59XgerAHQXsZ7rprD4JUE/TDH/7EkdF2JgDiDnhz35fPJHzqHx3eselxOrybmUHdfP66/vfddxs9/fSrCCq0A+xNvrMGIIsW1yBZ2wI6dboZnjdbNtOU+RT3EDOsJy4PSDYqOZkP33gvPXniaVgubAujP1d+DhgekLq8CXr+b8Zo83+1dd1DFQhSL5bXMJQXvT0gGJwc+T9UE/G2RMMKCo8mqHujVLYwueBsm5wNgHh6PvgWvLwkRpOYHhA+h38glwr/9+3U/dtPOR65iM9Qx5mxGjPlANHb9THBwVwKdRVSuLOQIgAZIdCn+O9EST9NlPZTqmCExqq7hJdjqmBMeGSs62EO0BmgM/BUpDnQ3Cjs/bC2waOR0Z4P9siAhsVFy++Kuutgc5zLjgExzgmevBWErj0kHICuuwd7PCDhKk9seEB0nYz6yRgQjgnyw+JfJgyGnKF8NunbykoEzmMi46SD7sLbV64sh4W5bdpveoPOJ+KOH5nxgCv8wYwXkflFxqjtEmhwiBvhWIYp0OC2bl0OL0Y3RDpqMAH2CGsux3688MIhEbeRm8tZ4BfCOtcnaFi9vUPwjkje+aJFpQKMcAB344Vu7C950Dm5OZaFuqi2QAimjowMUThXWu3D0RD6DeK28Jn/8eOrW7ZYWKFbjp2hIRCysiLvhI9yELgcBr96wdp66mxoplhpMeXGY3Ro30EqgOejF96RCQQAM5hpbGzDpJ+mIQCMVWvW0so1iClBXhAfAhh8EMXoarlIJ6DXf7RRxooEkKSSi+aW8+fJJLysrhcyEE5ZQepm6IHpJdDuUNMCz8Znx/ypHYBmBnYlmpDl/qxKJok5w/SAaGUJFQPBu2UhQc0lmM2DcaDdOvYz99+M5wtPAFqxIBYXYzQvrtii39T2jrVf3QIYJDMVIv6uCUHhv3jrpPhtRMUyZBAXo+MsIjlFNAm6nFVU/EkwgAenvAD6N7c33hHcjbnHDUCsWAUTgHCHUAtwHWfB5+cgdnHveEFZotoqKn4iwB6ZaaEUhgeExwaH60S1OSzrOXkyzsgUZ8ioGBBBx9JzuEecBb8z7N0TxT3Y6lgWDnpXn62g+Lm4wtVNes3D7AH5xydNUYxZPCBCCWHmYERTwMDdkB8FDwhHi8qSpjVry8WnhvOIIXN53b71+zsxlocxbgToa5/ZZnlAaLQP3lxpDB1J51HbYBTNkYXzNSze05d/cZJ2bCymLWtKZgQgaRWIFYY0t0/lARnvT9KQeo/bBhopGS+lI8eH6QKckPlCbjxAbSOHqCZ3M4LOv0+xsQytqvoy9U8dpxf2dtAX77yH/uzPfo79Ds97QOy3Wn56PwDEfQ793WvB/M8dgDD4uO++T9Irr7xOO3bcKCyM7713QlAh3G3j9np4tbPjefk8FCtmASDyeG9goqliGoAE4MI2B2xMC6JK5nO+6aYtcP8POnT75T6ybsLNXWDX068SDUJ71bq9bCRFD22+hy70N9LxISmBy4o4AQ1AiuzJ8fPIbr2tKUPf+C37HqI1KQoV2AOvBiHao+tOOGh+16CC9y06fgNFRuPUvu31aU1/VQDE40Ga85j+bMYplv3RF6j9PzzqONKcz9y5PSywwc0wEaIIQEaYwQb+BeHdCIxAFQcL9lTBKI3VdNIkAMcUPo8Xy2A+6x3GYzEneR14nhm3F/9pfLYAhjpQKGCpxUEagemZEQ0msBQeNQLDsb/I/WEmH1TB5mKRpsGG+VnTVzig15qj7PrwfTmAiRzZyDdq95H8/Cg8ElXop0MiaeBcCgeac3zITGpUrIS1f3/jZYEMU7WYOuWW9p3L9ee6DzcJe3QqELgZgaITB5K3Q0Vr00aOAfDTU08fRhbhjQAZvXTy5MVplNGN2I9pWOwpYVDW3z+Od3pIWBhDMBjU1hZTHjwiA4NTiINMUSIu6Q+8QGelLC5j/hGKJ2TgeGFRnGJxueAbHwD1J5mmwXGAWlaYwrYgFtqjABal+XEBKCahaHex5xItRY4R7kKZcIaKo0VYpANEwdo/gbGSFxKcnyMHwfAReJ9K6yuprb0NnrcJmhxg8o2POgBA6m/fIo577ImnsOiU9Wxr60R9ZEDqIBIp9vf2yB6iABUFkavJHBLV2OVYFCrQkjZAAvhJhioRB0GrF4AX7qr4oQTHJWPkAxEAxCFnp3bWylfwBOkyBTW3/JAtjrB58WJaCrW1EGhjLZdOUwic055OmY+msNSgqgZyIRjye2L7e++8Sq/tO4t4nzGo9Mi6jYDapgsbpKYm1LEptKSiLoUwUBrMLLG7CUDk0zQKzsMA5B8fl4DJSY8ykQMMAooCZorUmIkDUwIgyZKFyAGXAIKJ3QCEt+t5VGA6h9qUrUISVkpKZnWzKvJeKJupgc5BLzc4dlYQuUm7khcXp+TYTt1frCS9xoA+bW73oGS51wMchG4CEE2z1M9B/nVSsDj2Sre9Bao8kiyaDSn2s6ibJoCR5xK/K2Am9zWNT641yFXkAZkrAPnzP9xJg2N+Wr6wgD65YzUVFssksUN9bRj7ZGzI4EgKSny1st+oXEZ//XevUTw4Tjcvy6G6FUVIrinpjCxo0d0tgV4JPLpcEkjGnDsq+2CqHyJVyGTOZTjSQ41Yjrx9dIDOtKQxroRpIv9VqAL6qSa4iw6N/JDKBlK0oOLT1Dh5kn76P0bo93/vbicAeeSRR7I//vGPRSLCjwsFi3M0cDl3rkn8nWv5uACQHTu2CvrZlaqAzbWdZtpvNg8IA5AvfvEROnr0JB07Jq1QXD7KAGTbthuwYDoFxRWkjjIGUS8AsnjxQuQIuZGefU5K8+pypQBk5/JtVJCXRy9cZEvBzADk7/aO0AsrAvTUPfYTuVYAZMmTn6eWPc9ikS4HG7N80ACEpXhHbjplZUMXbWLMDRqARJolfSowgH9DuZR7Rg66ybJ+8W8qPiq8GxMLZGzYNEUsj3iRjxsAKUEm3KVLy+DJ6BWB4XMZ8zSF6s03mYPsXW64oUp4R2aTy71aZawZK6B+EE42ZSVkwM+Ap34pqHSIkejrAzUA1t/y8iJ6/vl3BPfejFkrK4sj+JwXtOzp6UIixiosQAMAKu0CgIyNjeI8IaqCRO+SpZU0CjnikRG58JwLAMmAwpVEMPvkIGRxYSUem4LHAh05DTpEKBAROZZ15vEMHCxpqOAFADhzkdHbHwnR+ls30GP/+BhFkD05CIvn5ltutJqjtQ3ep/EM+NpJkfV4tG+AaresplRLL+09cwzxJnJx+HEBIHmQOa6D9XXjhoXU1nkccRYSRAwjIRqXmQDIG6//nM6cbaeWi/ByXkcAkgtF0W1bC+nVfdJjOA9AnIHeuuOaC36rM7Nql+FiLy0BhXNFjF45YM9F/5wAyPIVUk2wsWXc0wMyClnrTcuL6RZ4eOcKQP7uRwcoOTZIe1Yjr9NVApC9b/fTxU7kbi8/JWJBWnuTtDzyEB0Y/F8CgCys+iIAyDE6uzcfxp8bLAAC7EG+L3zhC9lHH330YwVA3m8MiH4B5jIpzzoRergcr8V5Z7su//5hARCzbuYAYmYeZwW1pqYWmTdDldHRUWE1MctMlCuzDU26lkNb3RrdvL0bM7WhqUev9+Gkg2fOXAAdw9tS7A5wu+mmm4Ql8733pPszA2uS9ppmeDVr5P9AvKMsVrA5lk9RJPEpXUSbF62nxy782KqqX+cBKcT5lNHl9P8eopt/N0rJetsrEqkE3SMmV+dsybTyf5jB5qqpeYx3e0T4uLLT68UCv49zgGhlSaPRZooBcT4/9W1mL7i1u+kBMT0f+nP8H3fS+PoLNLmiTdQrAFpWsB3qUwAa4WZw+gfyBZVKAI1yBhojNF7XTlN5oKvEVeZXHdzuAi66EgKMuOrqzveRGZeNwdQTttyKz4I2Jc+iaVciAF3noBD0J7kve0KszOfqmAy8H5bcrvDYyAcl6qIDz/mzzv+hPSB8fo8gdHElTccatPs/L7ZrajgGAtxcUKXcWcovNzZxTg8unP18psL7TExMOfKDzLQvx52wrG5zc/+M53u/P2REu9tIMoSF+s6dq5DN/BS8FTm0YiUCLIFY+dpDwykAJrlwnUqN0caN9XhXWabXL+R3i4tzaN26ehhMMF6lMpDjlbQqBjHhEGIPCnOwXVoOc2FV1lK2zNPmMY3LKiwK4oWS/pQC4BCPB2pYpSXFNITYkQ5QqZIMRPBSDQKY5OXhnNzxYz5QwnLID/XcjqEO6kfQ9fjYGK0sX4G6TlFeIk94aAIYDNhDOgi1Gf5cVlZKEwh47+7ooYVbl1LyLHtb0CKF4P3khqizexCy4TI2cmhkAnVy5hRq7QblzDDmW0HkpjVXN69Jk2Ljs3oReHzI+iXPSDkQxGeGV2Kb8oSIbXiPMopilFZ0J7GTlqE19q0oXU3jw+cpDGL7rRsXUxTgsBU0uzTZSoploPVyGRmzJVsjwRL647/4idj+V3/+F9TZNUwdiOU5dVp6fyYQc6OLsO7jWcs62FypoB/P2SXD6/CAuMaOsrIcWruqgF5+3X5nLFqSdo/K1rA0zc05U3teuF9oSV0H5Ys9IXrgNJ5NULmvmEaUAbDVRdOK2MsShEIbF4sSBul4kyqlPSCmwc3SHXdYftgbYHi4lIqJ6QHRwe3mubQQhGhir4FXVs6qe1lphNauLHAAEH7HrfpbdTKylPM2wwOiT+Ylv+tea/gdngurZ9htqcaXK/WAzCUBob6IH+MWl6nUBMYgGRR+4lQ/1uly0aBTZXz9d3ZRIByl7RtX0Y0bFlAulBe5cEqNSSj7cRnDuKzz5Oh0QD9+voWmEMv24CbEuEUHyZ8vvR0TeAcnhiRoHh2WgK9k09LLekCe3dtPfVDiClfL97C7N5cqglvonZEfCQCyuOb/pubJE9R5lOWEF9B3vsOsisME7EG+3bt3Z1955ZWPFQBZsqRODN7Hjp2yOs31WvybVn/rYvjgcF9OU8sw95z9s7vuXqoO5lk+ygCEudbuwpO1jg0xwYq5n1dsiP59Ls9g9lZmD7ITBPExVwpAItE47dyxkZqaLwFoyQBE5ttzEQBE5f7gydoXUbOWzgPC/QYAJJETpztXIXsouOFPnnkGgwMWGip2JJCQC4ZtbVP0xwcn6O6vRihaA1CikmOFGYDINZG8trolR/4Ptc2dA0QbnRbsv4P6Vxyn8Qqbb83n0lOC2Z35GFcuO3Fdx2LeA4R4UYJ5LnLQsUah2NJRSLn7VpF/BOo0iJGJNJULgJFOwJuxtJWmikYElSpZZgNET2Urow7ueBD5bMS61FEc3g/M5YJ6xfeWxqKAgQcfJ5KqyZaxVK7wmNPDim7C8R8ajDAVS9XDivtg+pVebJkxIEy70qCD66VyKFgMAubhGtsE9UpUjiviAt7DHO9RLjKNHznSinvVjWFzxp137vx24421gjbF8RQzlepqDt4OXhak6GP5feCA9qam/qvOdq7PKYGHXFSZwedLl1SAkhWm945eFL/ffNMyIc96HspX5WXwlIEi1Ns7Ts2gom3csAiGESQW7BwERWccv2MRubYWMV0DoCvZHaiwMGb17zC8JVzKkBVdX7egIB89Qlp88xGEnoucIaJu6uHloj4690N+LEZNJ86JRfjI0BBFkM+jApSq843nkD+im+LZAkGpSgFGIJQU/zh0HWcHxSmSjVC4KpeK4NGJARz1XeylrsYuGhoFasHl88vjoN4BMJXGcO5hymBcGMOxE1Cp4dLX20/3P3Cf+Pzbf/At8ZdjZbTKj1i0agMEM6zc7wd/d2xTbRSyF49sLMmm7Bg1voY/G6JA1t42pRb8U4ZRSlNjswwOciVljMbzKR6ZAADx0ye2L6ILZzrggZqgolIplMElN6w8Ur5x2nnTw9b2X/ntb4rPf/SNv4JEaJbGUae/+Ztnxbasocrlh/qgjg8IZOy5Kj0ZoWxQLui95l93uIEXALHmMAAZHXsoFuYqEaX4XVuXrJrjg2kl0tsBQMxYBb3ZC4CY9WXqnk8tbs11RQDsBH1veg42Q0+AduUl0Cd0skhWc3PEeqpKiOFMdQGN2fg+Z4oLtV4mc1LQkwz+lsEDIsDc/iFHEPplAQhXwSGJKCunn60Ac4p2ZnphZB3tTm1fw6DBfQAAJKCQArfb+htKYNBIwRDaS6Gw7JOppOyL999bjxiwJYgvi9Bv/voeysuRht3cCCjGABhcGKy4Acj+t3rp8PF2+vXbls0IQLpUvpqKcgiVKIPCUNMQjV2QcWWpwiQ1jGfp2QNIxEz9lC48KrePl1EiAFGNtlNUFmyisuL76Px4C4W6KyHykU/f/a4EIMAe788DUllZTgtrF9BiAke3AAAgAElEQVTBNw+pLvch/vGQ4S0pKUJQZD3t22dbRuYByAf7jGbygPyyAZA1a5YLCc+GhkbPBnRPRj4kEquoKAYI2UTPPPu68PRcKQD5/OaHBfgIATW0DbXTgb590wDIN/dN0GhJlv7LnuA1BSCBZIRqX/skte55HrJ6tmWQb/56AhB/Uwn5e2Lk64MCVWO58HBwmaqAvB8CY9nLMXT3IZqslfQpR14Ol/diHoDYAIT73sb6OsF5P3uWZSydiQhnGxdZ8pYVrmbLaD6bEpb75bnWylgzAZC7PglZWixinn/+PVpQU0SbNi2Gp2GM9r6OmAEsusJYsDIQKS1FPAVoTmmAt2HIWp9p6ISCTJqKimOYwFNQzZL9kcu1BiBMxxIlgGSF/dIrpAFIbjaKxUUYoZ3IQEwTgqLFICSARWQ4E6ZccL8LEIfCAKT5nfM0PpGk3kvdlAsKp850XggKWm9LJ94jABCsCH/ZAQi3zw0QUEgA+/GCpq3jF3hG0lo7GwD5wz/4DlTJQFOD9/C7//MFOZZcBwCyZnUCXjI/HT5q0oYUSJ4HIBaIc3hA5gGINcaYAOS2W2tgTO+BLPfINACyYW0+feKeHRSCUMNv/trcAcjEaJj+/P8cpN+/Z81VA5DHX4bhJAFqc440BOQkt2CEyqWTbccFAInl3YBxB3FsmMMZV37/+7wuVx6Q90PBEgv8Fcto336lkOOeXT7I7x8BAKJv162KobfPNsnP1lxz8YCYC2EGX1yuVIZ4tnrM9jvXwSuY3AxI87IemVbL2bw7XhQss16zHT/TPUiOrlPNiPddvnyxOGSuAAQJPMT+GzeuxEJnBFQPyR8XJWZbkDNQlsAKQm43PCCUl6a7V34Ck1eIxlKjFAsX0E/bn6CgolXx7sHSKXrh+6P0774UpFNVfoog8FwXQcEykiJ75f/QOVPMHCC8jddB8aZ6KrywjFrukNZBV2il3IaNlftvo+BIPpIORajz5lethIW6Hl4eEBG/159LgUugTzGFCn/9/fkCbCTXINtqeIqmEvBoLOqChwPUkZjKVNyeoMIf7hJKWG7gwddzxLC6vCh6f/c+4jjDemvWVwebp7lZLaoU1K6UB4S3CeoV/8zgRy1g0jrAnD0gKis676s/C6+HstRnEDgoTwC7uA5CZ6+H9oa4A8+1t0PXmelXOkhdfJanM4PQ82HyXrmyCuBjVASQ62LmAbG3eT1pgrJbsfB8tLXJTNozFQY6O3YsQoKp85fdz/yRwQ3Tsa6JMpZ6d833n4PtN29eSq+/LuPNBB1rx3Ihubtv/xkhq6upIbt3r0Ibov/B4phGPAFTsybxXAdU7ol4It/KyF1SUghAIulY2ltQAE+Gfghx/MZUKvWAKadUWvuZAqZLTAWv8/XYC8KlAFnVU8obEAbNq3ewh/o7eunMQVAhMXRMwa0RRuxDFNSvsd5RCsObXAh1rob3TsL+GRHgJAxLZVtrGyhepaBmQDgjgA6DiGTZPTJ05GIDgtrj1AP+t8gBosDPhUtyDBmdHEIbSOtqCsYTfSR3dFaZ0vfEf3089xr5lUD6kW3it8cj8MLQrE6PnD8DLw7+cfFj4NGJBjOglumSVR4SP7yNuoSRWTU9Jb/H41jgQ1Fu17YymgxeoKaGE9Z+/KGqIElbNkjvDpevffM/yrqlSqi7q5MOvP4y/ae/fBbPOUmXWntAS7LrnEnL+L3MuOFKxoLKH5qeoFP3N/izHddnAMLl+Ck7aF7PXSHEEZniJ9ZrDDqclQfIPJvygFhAle8DFnCrrxsB4gFdD7bwK2Urk1XAHhDIGciz6+eJbZoCbaosCQeCQ0lLftcekCzmNWu+N9ziIoBaz3n6r+DlebihmXZnbba9mPr2OZfH6lXy/TjWYFPKfAjCn74uMrwUvBbxUMHSFCyHB0Tco6wE90ftATHPPy0DOh9xhUHoV0LBysDnKR4R6nP7njo6fbIPIDtIEUh/cxkAXZNL0HeJfuOrn8W7H6J/9et3eHpAIhj3hsekQmGOet/DgQT92ffeBhhncZ1JMChC1DM0QbetLaY1xbKdw1WSelsE7+5kv+zHo62jFBiVnweCg/TM8VF659QgRUpb4bCXjInI+A3ohSFq6jkGcQ0fUquWUyZaRaEkjIhDk/SDHxgA5DOf+Uz2tddeww+4qJeSkDils8wDELs9+AW0BiF+6a9D7MdMAGamOAkdA3PmzNwXA+YTnmkRPxuQ4oHODUDcbteZ2mcm6hXXi4/xurYjBsSL0+PRd3nTTPfhBUAWL64VdL4TJxo8z+a+n3RWTqy8CLnzzh10oRFymCdUbhBDgjcbxKBnAg+uF8d55KZpx8LtItvyOCQ3FxbU0k86HqNUjj35LYLqy8+/P0Yb/lxROwJZC4SES+xVNStgKc+6w4uvqVZuCV4ee1l+NwL53Z7N040Leo4J9xZTzat3UssnnqHEebhwe6poaMkZGq632yg7BpoFAw31z9+PHAg8LyFuI1M4SlOLOyldCe8GPqcrJX3KnC+Y/mTGg1R8E0pYv/cYsUqY7BP2fOZW0XKAFHdch0G1Ms8hgISmfhsiNZJihboAfOh5nsFHVkuK8vypwYgGF6Ba2dK8pgwvFmMqAaGmczHgMGNAZPI0FBOA8LU0315dV8yX1meAZxcFKxHLpbVLF9DZlg7qaJKTlez7UoZXFu+EYfpXnURwrgBh/fpqBGx3CBrTXAtTtyoqYrN6WC53PgYRpoKQjjUoKsqnXTtXgPM/RIcOSQ/mrbesFKp0L79yQnhA5IIDE3NOEJ6NPBFg3ogAdI4FqShHDo+cAOgPACVpkBwsRSbk7wDNiot+/xMJ9kSobeiQMVCvuHCyVV3iyB3y/7P3HuB1XdeZ6Lr3AhcXvXcSJAgWEATA3klJLBIlqllyiU23l0zixHnJJM4kmcybzHgS5zn2JB5nkjw7kzjO2E7kcVMzJUqWKKpQ7BUASYAg0XvvwL245f1rl3P2vbwgAJJqtLY+fTw495R99tln7/2v9a9/6eJxy0V5Ao5zIyEgF6ZXTKnF/4R3CrKW8hoXjzLTIERT4HTv+cSDkNJ103VI+AZ8E1C76qa+ZoBLLPSXbi2lq6Adt1W30MO//jB11HdgwQ5KWWsXNU+0UKG7AJKcYxQfQp041gXLhJdPHaHBMYCRmIVW3XRyQheoTj5I+3IR9FHVcZwYb7gwADG/NYu6pagb4iAcG1Kgwb6BCx4dm+6qQSArdlmLUSVDG/TCK6rum4Y2HxmWHgWkdxRUuns351N64ShdOHXcujxvrCouolIoienypT/6e7F5AeP43v2/TusqiwEwp+lSbRsNcV6XxMfF714vgnO9coEVmrLfXaJ7AU0Em8PuYf7Bbalpdbx/7ep0Goecb/11ycPnop8jBrLVJgDRikc8B5oS79aJaqA2r+8AWLHmTGUxMUMXBAtKcUjD5laxRlFgy6I52YY3ByfqNDm2kQl8RWyFGlRhdLDmUuMccUoEADHrLpId6iISSNiUULOdxDZ+KytXYK7WbstwvKcGbkFhM6xKUI3TxVbpVyBZDP7GtjpQxn/I/bMBENFHwqTRIjiKESpYdwKALC3JgpjGpJDh5hJ0BzBuxdDWTaVUAKrnl377U2J/PubV5CzZbsh+CvELGZMWmJJtHQvD4fmqLjpR30vrlsCQiDw6VdcGhUHlyXXytCzkTRIlwYWAdfktRAKQ7530Ig6rD+kBEMumAEiy9x7y+vupZeAapSPPSAyyg6R5KqBi7aJTJ9uF8SchoZb2799Pjj179oSqq6vvKgDCwYLr16+G3OtR2YAosy2erQPnufEhALEb7G4EIGztZC/IsWPnovaMmQAIL4iyMtNEgsKO9l4o6ExS04DkoXOZCYAkpsVRdmI2bUbCnlgkD2oeaaYT4+jHCfZgeqDLR9taA/Qnvy4ncccdAiBxk8m07JkD1LvqPA1sPHXD85rzUtbpLeSPnaKRdRco84Vd5GkoovH0DpoeR7wKQAeXQAF4ofhfgAz864dnI1rR2PFmACT9X/bQ6L3V5FukKFgfApAZAUheWjotK8qj81eaaGwSNLqx8GD0uQIQneTv0iUpbTpbmasSVuR1li6V8RM3C3K/2b1nAiCs+LVt61K6cLEV8rlZdPJkg/g7FbK4Pz94LgyAMM0yJSUecr2LRFxK/bVuJB9MEYvcpEQXchaxfj4WZwBtfr8bAEMGbb4bAKQHFntxL3znpaWlYpvj5nqbm8g36aO6M1cpoyib4uAduXqiFvEqw/TwFx5GLpAe6qxFnMTECHVP9lKaEzEhACptkz1YZgQp351Nb184Re0DXR9IAMLtsKkym5avdNPJU1IxUJfZAMjee8sBGBz0ypHqdwSA7L43m6ovj1Ffv+1Z+RCAyLfzIQCZbSRlCGR7QB56sITOngGFMuCmT39mrYide/EgvKIoDEBiIJ2dlOihT398K+3cvhYB+4vnBEC8iH3jEutGXBVyDv3jM1fmBUBa/YP0f84EQBvFeJJsA5B0/x4anKylrqE+AUCcoJDmJm4WVNZvf+s0tAEmIZbRhvi6ilsDIOyue3DfHnDcJYfyPS1RKFhcnyef3E9PP/2iVbX3AwCZKVj6TrffokULYLnz3DIFi4HEbO0V7XdT6UJ7PqIFnkU+Lx8TprihDrhVT4y+/syejhvpJvLYiOBd7MnIYOWgBQjeDXfx63tE1nFSBXjq3+/fu52WFC8Ev9xNL771OvUPSYUJvxOB4zoPiDrYkxpDj617EEmD2qkgtRDJewbodP9pmoqBBRueES4cbP6/D4/Tyytc9PP99nPEFsgBy5NteEDg6Y8QFxOeEDOJoKZjCfpVw1LKubKemh58FheS8R9hAedMn2LqFP6P6U0jD2Ruma0QC6qHK94BygcUMB57lQJQogqlK/UpNrgYXggNNmYKQtftxkYy07OR8HoZBluoC22yvSxmjKHlvTBpVUzHivCAmDlDDCOYuK0OOodIkSw4V3sqBP1KeSHMPCBBeCpCKq+Bpk+IvB86ZhM0ESs43fB2WJZjVsHSidn49zDlK5umRab6FddNJCJU7x8UF4eiqiwtyIM1N54uw0I21WdKX4aDEPsbvJH2oH9btSpPZBfnBflcCuf54HIr6lacZ4QDv+cDQnQ/NmkrJg2WKVcf/eg2KG55BcWks3OQTsMTwudxbgUedzT1hMefeCzg16wuEt61t47WUn5+NsCK9ELwd5CS4sHxUJTBt+vCh+SKQVB0KmKX1EeUDK+TPNYpxl8uaWkcsC47YUqSpPQkp8ATIlkliNVIEB4Z8TtoWbEqH8cYAEZjm/TaOFQkb25ODhIcyuvmI8u6XwXRjozBq4EFCJdDPzskvEGVO1ZTc0MT9V7vpUksNEYmoaLlm0QmZMS6wNPS6e1A/hpQsprO0AQ8Kd2DOsYliNgRWTkv1LRiAMC4pGdkoy/I/ABBQ+TAKVIvMpOLsytL6lIMgtDBbpN1FxQs1U8DytKOAHqmYXGR4776aNlDGhFw7aQsWF9ty7f2stBAkDYjnic3K4GmY2ooP7mQJibBQ/dJ70UqnjFJJUH6i69+T1YG5WJdDf3aF79CGaDULS7KQYxGA3UgP8tUFyh4qriSlVrZaAt5MmzP89SIpKRY1n1+vqAKTA+LrSJYpDPpWsMEDSAvizgFfU17IpxoU91ntbdJ31t776y/BW9VfbvohJzlPuw3/BESXFFuTPymBmxucYbLXGRuD+M8naNFXSjM0s9zoBEAbtzM2nQoqz9TsGb1gCilE35+fWzYXM8eED2Q6z5jTDrsuShblUrjkJhuaDZjErld9Pw3gwcESSpFCbtexASh2kc/nOkB4X32/G6cZybXnNUDYp/ntNaq0emuVgNznUg+a1JyGj326CL64VM16HZO+ujHNwjBis5W+S29XXWSEpJUklFvG/3Grz+JPDaT9M2vfhzHSdqtEx4MUnmgpseU0RKTXCQA+bN/Oku7NuXSyjRJtzU9INMqN85Y4xDaRHpyv3OyB1LiU/DG9FB6SRf6mPz+PZNbaHTqLeocG6DBoUIqTMf/GQtwXD/W5BfFMdnZrbcOQPgCTz7xCD39zEGzzd6b7fcZAHlvGiH8rkyRYxrW0aM3WrHnUr9IOtRsYERfM4xrqrOimitY4+YmrcocnPUhM9HLzPrPtV58jozxmAl46KveCECYprF//330/POvzqXpIHln81T5hJycLJy/Syxef/HKmzSpZPL8CDh1xKn6qAFtXWk53PyjVNNzmfYtf4CavJgcJ0GjiLcnYGdSgGr/eYy2/R7kOpfbC0zO/8ElMglhNABiql9pAJJ5fSXlX9xKHevfpPGFzRQL9SlnH+IzkFuD6VMcGM5xGZo+5V/YRwUXdlLHk89bweoFR/bRWFFjOBXL9nSL+kUDHtFAiakOynNn3JVCir+4hAY/8Za4jlDM0uCCgYJewxjzRJhHxfjdvJ+O9xDXjGAOseyuXycR5OfQyleCHiW7g1DD0tQtBRIEAFG/i/gPBRRC2B9UMrvWmov/1s8B8GFll+Zr6f2shhUJQIy4D5bjZV72WuQ/4qzJlxvRZ3hSH7VkA4y+b38DdizIjR5izizOSlVvv900p37PB83XY2JemOlea9YUUFvb8JwBD0tcc2EQoakr5liyCAvM1WsW4Xe0O15ud/cIAsy9dLXelmjVY5amcPHiKD8vW2WfDlm0Kh47UlPlxJsKoMBxAkFY8kKhKXhJEqAAloqcIzJjsY4P4W2mYOnz9JiWBEqnXlRybIlWyeLXnQAvDBcWodASpt1Qq9JFXzvdijFBN0FXYXDB5Wf/+FNas2MtLV1VAmleCRxrT1+h7g7EVUFJJ21BOnW0dJIv1ov4LZacdZI3aZhePCRpogx2ursl0EiD8aWiolxsd/cOUF+vXNCMj9o5jpISJVgZM0CCD94kp5E1XAOWoKJ/yBsphakI6blYBRp0nqXpaahP+WwrQkhRtxYXLKLM5BjatCIF1l/Opo4kjtOgco7bQd/LF0paWRP6VOU6mTPlems9vXb8ggBpq8vK6BzYH/XtLTTev0f8PjFle2k5A7R3SioZhvxYlDkWiG0LgJjziaD/2N/WgY9k008O9tG0meVdni2Oc6rnthPOqZ+UEqM5V1lJDjmuwRhALeq3BiCGjDFTnrQClaB2GQOqE+IKZhHZZ1TdhZhD5HOFHY2fdVxOBAXLUmUWXFvVFgYAMb+xoCm5rLfVgG3O1UzBuu++LKq+MgFVOP7eIyxKoj2NfTNQsCz6YBhn8EYKFkfI6AE93LhoADhT+m3WRITRAAjfwViL3CAjCXUxS07ZS586sJJ+/H/qYPgIIk9RGm3fuZziPXHUeH0A2cVHyKPiQhz+t+m3v/gJ8S18488/clMAAn1fyGOpuD5QvwMwkH7tO3V0/64FtHahBN0J6jmDWKs4lbTmZD0yrPukKt233+hB3Fo3XTznpZItMHJgjOASP70VUr5vUuNktwAgRUiCeA3v7+TbNoXRAiA7d+4MNUBWqx9BbXONAeGbfAhA1FgUEQMS8a2+J39+CEBubPZbBSB83mOP7b1lAMI5A/bs3k7Hj5+DhRAfsjI0RgMg+9bfQ4ngmf/40k9p15L7qC3QSl2TnWEAZDuCJll+96HfjKe4IpuWdasAJP+tHeTuyyBPR7ZYxEwrDjrHZ/iLeimU7BWxGv4l4fQpnqOKDj5Jnfe9gmBxudDJOblDgJH+daetFxDpZbhVAEKIKcn928ep649lbpQPAYgNUDxYzFUWLwLdaoquNCIQUM/HtwFAODaD5Wvr6uRidC6Fla04qHw2xayZrsXnMwhhyd/IPCXRzpkNgDzwwBo8A3stZKxCU3OvyHp9HV4BXaIBEM7RIcvMAISlcLkkwavhg9Xd6x0FYJgEtzmVCguL4QGxY0DeTQDyD3/2bfrV//hryAMQZwGQCeQPuVovAUYa8mScO3WGEicSaTSxk1wTyRRIGKX2K37KTklF3JmXzlytg1cEOUKAnd/PAGRHWSqCa/1UvNxPvkGZb8MFS7kuswGQlUuXwmsySa+dPkFD3feK0+4kAHnqWfSzaMbuDwEIFscRcSBiUJcD14cAZGYAEgDYLIGqXdnKRZQO7993vw8vnQFAvviFJ0Xg+l//t8feUQAyitwi/3ZygJKjABCPbxN5x+upcZxDO4qosqiSfvLcRepstD3pBQVdEDhZQo7y8nLx1q9da/ulAiBRE9epkQtkEmsQm81qfrPg6Zkm2nd6P7v/d+7cTL/4xRu3dKv5ekAs64nh5jUDxHUlIulK0Y4xj41GwZopIH22B50LADEDAM26bd++AXS26wj+ksHSN/O8aO10be1hac+H9t0HC+MRca4zU85I004vbSvfQH3DA3S19xptL91MaQhcH5gaoLNdZ+lT5Z+it/reBF+7ReQB0eW3GybhUg3Sd3bYSbLiFgTIU2R7XmCQFYUVsLQHJLVxMaXXIwcCqFPOoXgk0gtB5QZSv6BPxabAIueH5O+jL9E0MoU7MifCaFrR2lZQUq6UUnx/DvXsZF1vAJDjO2h8cSNNFMoAOS4iuDsKBUv8FsWYpbtQZEJCvk72Pz1Eg48dJ3/ukMzbYZxvHj+b8pXlATG9JUz5Uh770LR8R+zdsILF2cuig82NPCCcSE17LXhbngg7mgo2ZypWEDQssZsTEWozobqWCELX3g1BwVJeOPZ66PqxApbe1opCfB1sJyEx1bqSEqpv7aQu7p9swdQUGUuAJ9z7Z3o+9Aopsk8zJYqVs2bLbB7ZN+69t2ReSliR57Ocb3l5HoLG226ad4TBh6Z38rdmJlLjWA2mX+3bV4HYK6i1DI3QGKz2ScnxVFCQjviOHjxbeFyLOdZkZkoLH9OvdLtIECHfL9OqNMjTyQn5WB8W7+NICDgxjtgn0KMyMvIARhZRXn6O+hjkP8kIpk5hGpboFCFKytfBziGKB2DiomU4eXsKYEAcypZs5aZLS0hEwkJpgOCuwIaDHng5Dv3oEH3+S5+HzKyfWjtkzBl7iA6/JsefYQRxZwfTIejrpVGo2QQRZD6Nju8BZYmvkwgZ8Rh3IiywyD0Ci+vJa5dpDIaJisXLaATqYJmxuO/EFLVh3GIQ1t7dhXv7aXjUpiolJKUJY4suOs9fSFOwRKXlHKuT7PE290tLMVCdHABACIVUcL/fnpddgTj6/CO51D3QTh19rVS2oFic4VVeGq7TN77yF2Lfn3/1r+26xExRl4qJutrRRBtXbaDWrjY6d1q+83jIFweV18ILb1msIUUeUN9epNdCnGh4QHIyY6miNIEOv81eE+vW4RuWl8H2unN/dkXJRaX7dgBesZt6QFhFzODXxiovRKQHxAEK4Q3FUIAMRctFYtKYNO3IzAOC3/2md0E/t+EB0d+rVKCyB18LjOjEgaI55QVY1euhB7Pp1TeHARb5nNvzgOiBVASla89JmERiAP0tmoiG4S0xPS636wGJlkQLHimXoiYEAuNI2FcOCtZl5L9xUFKCFKzYu68SWc/j6R++04R5QHoynM5JKq9Ip0WLsunpZ78BSW45xiX6ukDdU+sF5amcGGkgt6KAOwKLyZcXpL/5u3PwNmXT1hIZfD5aI9UDkxfAk5goxyDtAalum6CzbZAFTpQekOSSVuRQTkb/zIW4Z7aIJekcOU4NremQgV+KnDunEZguA+EdmM9WrVIU71sFILt37YSl6yIC3myX5wyf2ju7ewYKFi/Ar1ypB29VuoUiJ9i7GYDw8z7xxEP0zDOHbqntPwQgdn/hfnM7AITpHEugyHL6jOQ+agASlxhDj255AK5NJ6QvJ2hsaozOt5+n/pC0zm4v2g45XRedHkDQVoJNeXjm1TH67r0uemWlPRmbACRhOJ0KW1dRUksh5PJAX0B8gg/BX7wIcbJPPhOWTeTWmMzthafiPDjXWFBBejf38lq69uiPxb05HsSME4nWifR8tPDFR6kPHo9YbwKlXaqktkcRP2KUOwlAkl9bTcEk5D/ZVPchAMFqMS85k5YXFFBVYzPGYbUAvAMAhD0RHM9x+bJNVZrrQMLApba2Z04ejJmuyVQuVsaqqUFwdJRkYnzebAAkARP1vQg0vn69E/EeIVAXMgUVihPXJSBe4u23odo2asQWGGj2VgGIXhqxAt446E8DHNwNYOBHpvPiYnxjuYUi8P2dAiBn3zoLBtI43fPwPTMCEBpE/AX+A+wgB8YGN9SmOEP7RHCcUmJTqWcMwerJuQLHxmABe7b5KkBPkLYvXinoRAEmj+CdBJgOhMHDhQ98Gn+PItnZsbrL1DU8CE76uwNAdm8cp5KCFdQ/2ktJAJw+ZLOfLwApK14JDBiEYI1SQ/sQgODd23OL9Y2+hwDk4x/No6ee1jLiv1wAJDMzBC9kLr12uDkMgCxcWECbthXShepROnWiSa4tAEAWLfbQls1L6fv/9pfzBiB//v+eoD/8wzLKVBS7mwGQQ1WD1Ds5jXGkk1qaYcgsaKHk6bVCDljECAFY9Y5dAOXRAyNZPL3wNOrolOuYOwJAdu7YQldqr1oL/LlOUO/WcRvWr4EEajMmAZs/O9d7mx4Q0WA3iR14P3pAuM53CoDMFmcxl0Dv2eI5IqV79Xsy5Y1ne3emFyaaZ2W25whbNBvSg3xeZC6QuVxLW4PWr6sQVq3qGnA4U1n9Sg6gT+x5SFgdr7U2UNtIOzV2N5PDkOl1IB/ItuKtmO4DVOOwFbhO/nCYfuW33NSe7qCyoU2U7E2HhQOKPLCoTyNfA0t6svUhlAwN/0QfjcPV2br1qCXHawILATTwf+75LTSZ3S3iN7jovGhyUIve8vqTiO9EdtOLm2CM99Lg6gs0lS+tLvr3myUMtN6zcQsrENwwQmnvhqeukBJOlFLfZw/fINkbTXo3TJ7XuJ6lumUYAvm+ludE5eiQgeeycjLwXHlGsM3B5/xi7TEAACAASURBVFb9Lc+I2gNevfaAsDEtqAL/RFC78oZoQ56Q4DWD0A1viCWzK0zcRkA6brMscwF5Yt3U2MPZoH12dmL2flgULDPw3I4H0fWW/VjuN/t0SYmkIM0nIFxfc/nybIy5EyJ4/XYK5x+Jj4+FhHW4p0LTrvjabkU94DFYexx9IkOwE7FXqTAclIqs7yFYjkeQ14OpCfy0r79+RVRNnBPRvzm+Q7cFezosDwhARVq6tMRzP0hlL4jVetJbkqzyefB+HZDO2xMTQ9TV1Y74liZasKAI1IOlVFa2Sl4K70pL9SbleaxX54bn1MrBoRqSLe9+9YFwsnG/ioHhuJXpkI9++O0f07qd62hp+VIR19vTZ9Mmr9TWIUPxNLVDopcDR/m7juWEhmgD5puz4t4Q/hv09dNQ2yDlJudRDOqQkZImPB3SMs81CCKIHQMZfkMUDBUVFwtvT8OlOshxttPxxst4phgRwM5lGl7BgFrQhOBllQ/NVlzZ70Ist2tZgYNIvipjQ1whCainQCsMBaTiWFIykkSq+TzJk0fLcrwIQofFtzCburuu0ejYIMVM2f0uM0FafT1JqdTQ1aBakeiTv/ZFsX0KgCnJkU511+vgIZKLbr8KtpUHJ6KW8jnwRVvnw0Yut00XrOEBKV8hPVo1dfwMURbM4oKy47nQ7mbRuVaizX08niFiR93auK7qB2ItEuYKlsfE4B5+7ZFyGDlazBsr0GGOAyYQ0ftNKVkHYqvMPCDTqm+GKfcaWd5ND4g1gJveB2Vs4IB50wMiAMgzkmIX3p6GC1s/S7QYEGP9xvLa1qHGpGGtUYRXMcp1zezns3lAIuR39f3sIHQjBmQWD0h6eoiWLcugE8c7YBDgCUQyHTyIASmvWIBvLpE6u2ScUlIqlO0Kg1RZvowyszPoc//XZ8T+zZXp5EVAOJeJXpksMAXzdcghvzHtAfnq10/S7//+yugABPlCuHgbG6nBl0o/eGOItq1y0un6GoxtHkoFXdsxtlqoBIYgbx0EVazHCXByPZ1GMe5ceKUdmYokiITmFrzc8jkcK1asCCUC9V++jA90jnlA+MT3OwC5nfrNBYDoTjWTUpP+/b36d8eOTUIFS3uA5lOP2Z4pcgFu/h1tcW6CNHNgtQY1Y5Wr90XWYbY6zeX5bvCCYQKJVl9WKDFBjMwF4rHzecxwM7OOiaBYJENbe/26SoAPaPO3dVBcloc8ichrDCvoPeu20cETh+D5GCcnFKS4uOQ8Kz9MJC2MT42j7Vn3CKpUDFzZaT4klgN1pLqoSNAxYt3ItQF+ux+KVcPFzdS19BJNpA5aiQh1EkK+ns4HEqmAVfHsr5LLi2f76HfBP1CTrWEAMwPWZ2pjT38WxYwngX7VdOMh5jwZSceKPJrHVx0sbmwLcKCuU/gXB6j1/3nqhpxWJq3qZkkHI2NSdPxmkJWs1D10wsEQFk5W4DnnA9EqWGbguZEThNRCK8hULHUtAUT0AgzbFjVLJxw0gtCFApae+0QQugINxrYrEENl+YuQ+dZFF2FgYes0H2cFhkbxgERSrsL7/I0AZPPmIhGHwQkI51tuRwkr8l4s68vSjWYciglA9ILGVO3jIHz2MixenE1r1/LiGNZ5UGnePnpVKF+5QTlcsDALVrs+8Q1FjjcpABbp6fJD5N80xYq30yDvrn6wtrVKFu+3g89DACCSYpUCr4uGfpw7pKGhHsCuHrSwAVq6dAVt3LgBijAyeF0kL1QYxwPwpccTk/IThLdCF7+iirCc7DQWJl/9g/9OX/r674ufmcIxOCI51/XoJ+m4dwAUnTdffoMQPSa6FgsX9Iz0UlZ8hqBRXR6uo2WIX/FMxYEKOkjxQYxXBTBoIGdR/IiHAum4HrZjeKEIRbpG5NBYmLIGXR1+ER8UtTqaKcPDbeegw1fOinv7tKob7+VU7CgBnwpAx7YIekYWZ6uo/u9AElZdgl4dsG7TvJLc6fSxPctBy5mi7v4hGumS3rrsVFDJUT795CPW+RfqL9HZy1Xi7yBU5xYsWyO2a5qaaMPK7VTbXE3H3wSoQon1JAHw2Pk/QmrB54DggC4W1Yi/PdM4qQbXdchOPT4RoKsNAE8mWDEAi0NxY2MQdG9+j5r+Fd34xmIT0oocNh+aAMS0uugKG0pjLk5MqYqlRoVncKn6cA4QrVrG9dIgZCYAYuXfYcqezjtigK4wEK3aiq/FSTPlC8FAqYGHoQ6i75eb5UYy1WTQ2XT8gMnnjUKV0mtYvpbmQ5sAJAxcqJgTpoTpe79PAIhOOpWT46HKiiw68lqzMBaGgnKO1saHBFqCtJKy7/sIcz9ELzKR0HRtZQn91de+iDFmAcXB6DncJY0uQSjFcWEA4vJIUBEKZtFIwhh97a8u0F9+eTP5+yWlq+WM/IbzMU4FFbCNHR6i5y5NUW1niO5fE6DDnHeoI54ySpAosXsFbAnwgOB9Mg22L9hG3U3ZdKF2mDqvYP1jAJB1yDXCUuKOnJycEOvxvv02bnYXAZDSUp0NXCWBsz672Tc+BCAzWG1U0/2yAZD09FRQKFiKV3IizaJVdzhfyJo1ZcIywe3DCjbj4FsmJSWL7KWnz5xngjVtWbNWcJ2PXHgLOtnSuqsBSBxkeFOR+TwzLhOJCD2gZzmo0LkQAwsSZUFlJxXc8u21V+g7+3OoyLmUquOP05KJcopzxdE0pPMubvi5uJ7OhD4bAPFMptCq5z9PLZtfocFltZbnQytj8bXmAkCs8T0a3/kOA5DU5zfRxMoWmlpiW8bNeBAhs2vOUdqDYQAb01vyQQIgHixWKnNLQHeZpCud4PeHJSJUjX+bAISzky9enHHLgeQcw8HnX7worXK3W5jSZSpjzRWAcBLC3bsroFGPjOEAHfydcsbtGNAQx8f9ApC8FwBETPjonw7MtY2NDaCZSWpmeXkFwMhGqFRJ/vV8AciVS7VUV1VHu5+Uak6RAGS4oYeGOgdoUmX55k+E6VRTCJLh8SMGHg5W3qI4JDzEuMWejrPXT9OOXVvF9dzINaBLjLKi19XWU2ZKNjIdp5N/wkGXuvooJzGd4mM8dLoJdKyRwXcMgIT8ifTJB5YpBTTEwGGgqrtyjZLjZPLduQCQEYCR9JRMulh/iqrPSMWsOwFAtq5PpmuNU9Q3iMzmHwIQewj4EIBYbWGpYM3gAdEApKI8A2NFiC7V9M0ZgPBNsrOy6C//7NOI6dhARYXpswKQky2t9MKhFvrKfwabYRYA8o/HJRjfsCwcgHh7Vgng4Z8YQBxZCshZDZRNZfTtHzaSD2ODCUD27Eknzj94ywCkrGwFjY9NUDMq/n4sv+wAZB2oP+z9aGmxA4Lv5HuK5jkQlo0Izo5pqeGM4iPKKjcXGtOt1HemQPf5XIs/IrN+HNS/Y8cGoWQ1gQBMNzwPGzdWCotnDahVLS0dCG7NpcrKUgTgnhRJB4MKzHNQZRKUsHbdB7UpDxJmXTlDLaBjZKVkgCsdR6nxqQh0jKECUB7YKDTsG6aRafzvGCJvwgRsGv2wQoWoKGMh/YezPkqMSaSnd5QRbHo0lNdKyZDEu3f4CfIhuPLYyh9RzIJJfPz201qZ0JWn3wQUFc/9KnmQ9fz8574pTtDA45YBiL5tBBCJmqPDfCEGo8E04JlsAk3NSjixgmK702ng0RPRM5dHAh4DePAtefGnpXfFtpnzQ1GpAjpxHxbzFtWKgY2iZoncH9qDwZ4Ti2KiaCX8twIH7PGwMqhzzg8tYYltUR++TjQKFgMJTcfCtZKgLLCucBk19oJSNwhXNp+nn1XJ8IoL8vW152RWFSybgsWnSrphtqB0tbcricb5fDg4luV7Wcnq5MmWeZ4Z/XC+HoOQmppOjB12HgAzBsT85pnSwjSs7OxUCHGUUWvrgMizMToyRfkFrOyVQNVVLULql59Xf+eeBGll5+DrNMsDAq+j8nrwPq18xfQrDbptD4idHV1kSVfvJtIDwvfgc/Sr47GBEw3W1FTDw1oNZZt02nX/fbS8bDlAiAxI14UXs5ZXBB2XvRbylfvp+acOUm5hLlVsrZTPAUDB2dS5DI9PUW9LF02NT9K4y0/HDh+lAk8GZGvxO/o1q+jEwXDid4docmiMcotzKHFhIsYx2wtRfeEidXdKCkVWtvQQ+ECtmIanIiEmmfITiunayAAtZuoW+uYIgsdPN9dRa4vdj/zwnogSMjwgoGM4DRpSSOUHiUP2eS5u5Frx6Y80Zpz8PpXHIBSLPCaSTrJ363oqWVIMzxJYHNM1Yt+CHNudvOv+B+jpl6VxhkvPoEzmmJ2ZSMexCOroKrB+S0vLolEketVF5zZwguKm6W/WjxEeEO3VePT+dHoVAegyaFoV4XpVFneD4xrpAQkoq300DwjPS+C3iAsKVkFksDQPbPoe9p1FH9csBAaPNzwHjnXBcs2Fc3uE0cr1gKzHdIBLV5z9/rj+XNib4lDB+3z9SPqgQt2yVuxxUQtvZiuFTEUsUQl7EF9SFE+Z8AKcPK+9X/I32T4Rg3ukAd2wRFmsKH2MoGba51tTVoQHZLY8IMgOqlraeNd3gILlVPUsrwAdFvW8dLkfbTaN9yRrynFlXBJdC6FYJ+NGtQeEt6dBd9yyfSkthRR5Rnoy/bc/PQDPLsadsWb5CqaG4J2QKiUpyHh+9jqyop/poj/4jUqEashn6blSLf7NKFhIXuQK4hLX00N/dxqeZDz2egCQ585dgVS1i+Jzxmiqp0ys/ybHhoQ0eQe8qDSeRT873EnBzm4AEDl+T8H0YQGQTES5lEBFpaoKCb7m4QG5nQW+emPv6D9FRQuAAjPp7DlpYZpPifSA6HNnWjTfCXrQfOo3l2M5DwgXpmHdqTLT80fL/xF5z4qKlbR6dQX410exKHhnQBHfcy7vYjbwkwI5SvZgeKEQEwvu4333bRGJxSbh7mcvyOjoGO1FgsGqqlqoOSynl156Q1Au7rlnEx08+JrIO5AM6gUDLgYjvX39wqOxsmIZZWdkQmo3gXqH+2kSsp0TUJjp8/bQqA8ynphAHErxyol4EGe6Pai5UpCA8NA0/WSDg44s99C0w0fbYx6gFH+GqKMLvOtzJS/QZHEHAI3d+loFy/SG8PznHkum8md/jTrWHqXuirNCtt3MAaZx5GzB6HynG0Kk5gpAIhxtkapW0QCIA8kQ8/95P7X9wU/DEhVasSMR3g8r3kPPNTxva68Ix2cwtYr7DRbuAeT9kH+ofWasB4MVBUCYohfimBDR3/C/AhC2mhX2KQAigvAV2BDqWONqwtKgawILKgU0BBix8n3g4qyEhZKXmEn5iVkAHj3UN6ZEP8xEhGxR1+pYwgOinmNMv4jZVbD4Ptxvt2wpohMnWmYM/p7LWMJKWEePNt7WNbgtHEKqBnr04PKvWVOI760T4MhMRmZ/H2JxhqKzonO28+RkD2SBFwjJ+96+IXgn3UgumCriQro6RzA2dlpYTasvpaUhW7jq0EzFsrclRYdLelqKRc3S+yQQke1tKVxhm/db1Cy1MEkFQNGJ6JKhzMVS3Vz4ttevX0Mix2aMk6/Tqsoy2rBlA5WtlknyxJJLdXSthsX72XPxtT/5On3hj36dEtIk9YvXsfq7nMZCtfaqBISDQ4PU3gmp5o5RLGhAwZoeBOsrTiREdJcgeL4aC5PxbmrzddNnD3zSeuYjrx5FPAiMJLhw29WrIsh9DCBjcmKYNi7dQGfqz1AxDDCFSBw4zePRxDR1B0bppTdOgEZnWERwxUnQ6lwAPLroVBkOYwByD8oF8bTOaIjtALWTO156iNy4x769S0BFjKWa49W0prwcgApBsd4mpBRoptwUO7bCEZ9F7YOSejIwVEIL89IBlBEXgY/3WPVVGhkqxsUVxYfBkMJMTiyu49RgOqkWeValeYMHKG3VNxIuferxLPrhz3XMgjxDzkuyP3Nf0+MSA2YLbFiJNBTAwLHSqKdiZ/gKioIj5lzLWmO6eTWHzR6EeaSyKFQg7EQm/WWKnwUCGaxotzBXVn9iujNhInGq2CsNPsRhItfIjcyJsDQvSvnMNFQ6HPiejdiPsPbFH+WlSRSERezSVR37Yn/zN6pVGYlXI+THdBvrWJ6w9mMqttUZw2NAbgpAZlLAmgGAQLJB3MXMARKK6gHB3K8m3s0boTLZO47s5yNRAUgSvl6mSHIZghS4wyPpnC435LVT5f0qi930hQO7ad/j99OCdGlxc4/UU2+77KPJ6Zl0qr6TXj/aTv/l99ZZAMQHY5c4NglgHmsecQ98+9+tjyMwRGlV4RA9f0GOK7FQ95zug1AFQQgCho84GErJ6aHW9nF65rUWcvUihiUkxzkvIMimTTEY666TIyEhIbR//34snJBo7S4CIJwLY2XpcmS0PaG71pz/vRsASEnJYrEwfb8AEG78xx9/SNTpJz95fs7vYr4HzgeAxMGSw1YQH4KmeBGwZct6ASSmMZGNwbt3+nQVLKkZ4FEuEvSNoaFhqPPkCC/H9u18bBIsl1dBpZBewEcflfQHLtPgW3M24wsXL2PSHxJUgSy4Qr34b2RCTnZQvBTFEW8MnDcBIGd+4KV/98kYGs1aRnkhxKUga/LF1DepKGExwjdSqCnvPIUKR+YEQPIQOB4/kUZN238h6/IBASA85+b9M+R47z9LkwvsINu7FYAUp+ZTflIWVXU00JgXrm/t3XgHAEheXgqS6SXeEPg932+QYzeamgbmLeFr3scEIPxNszJWdnaSUNiylbFmBiB8Lc7/sWtXOayGTuruGRbJCjmbOXsy4iDW0N09jGzV0nr4fgEgTOHkMumaoEsXLtGZE2epA/Fjq1avou27tlMePK1cTAByrf4avfT0SwKA+JR776YApAZGqfEgJeTFU11fI2VAPpNjX1zZ8TRVP4JcIJM0PD1Kuz+2y3olDECyYhHrhS7Y0tMkgtfZAD800k8N3Y1Q8hunh+97TFC34nMzKbYdQr8ARj998y2sXcIj/W8XgBRmg+66DNmV81IRfO+nSdDsWJUrMT4e9ZpGzN2hmwKQfTsqxCLp5dOXqX947I4CkOzMGKosTaTDx8PVQT8EIOhKtwhAvFBVutqgMs6HBY5HxoDcfQBk932FVHOpl3p7J28AIIsX59BIBwjaKk5pJgDiCAzRt7/yWdqDhMozAZCXTzXCMDFOX/wsvBjKAzITAPnW5ThakRNEvNWIDUBgJPOP5wqjUdtAPeWllGBhE0vf+mEtDAMQCYkAIB/72BJ68cUXBfALHThwACnSX7TH/zkAkdtZ4M93QruV42+rfpD2vZmVPFow863U8Z0853aTEc5WN3Ohb7bHzdqNF+y8EL8VZbLZ6qN/nwmARNaLvRP33LOZrl5tEACiuHghFRUVAnRcBMXKQ5s3rxYejqXILs00NgYiAwMjUKRYROfO1cALMi5ABt9P89IfeWQvHTt2RuULMSddZRlKtS1ELjZUetQCymMMnClynwuKFro400KUER+kq9/yUf6X4mhv3EeoO7aFWguroD4lB2Z3oaRjeCDbZ3oyNAXLzIjOFKuFp++jkUJkLV+gXLIMQIzgc+35MPeZHopo7+MGT4g6yKRVGXGG1iWi7TOzkrOh0fSGJJ2SNKzeh5Rxgb0TEdQrvrgpAWzWXVOw2NBn5fyAR8Oqh854zvvUq2Evh6ZdCQqW8oYwIBBB52JVqDwnyCNiUa3gmbC8JZznQ3tD9LEioF2dx94PbQXF9sr0JZTsTqCz7ZBC1XK0VtwH7mfkBOGAYqsOt0jBKi/PF9Sk21WwYhWtKSSquhUaF2c+FgVWXy2Vrr/d4uIMgP444Qkxv3Mz+7n5nS8qygbtIFFkNZ+c8uK7HKXBgXHKzOJgcge2ma4oLeUagHC8l+kBSYdHhAtnlmbPh/wD0tVQy9Lb/C9L/LL8ruh3/DfTsNSxVq4QtY9/T1FB6ny09oBwEHo06s0grPc1NTXwvp5H7o5RWr95Pa3bslZkKufykx/8hHLys2kTPLCa+sLSshPGYq2hCV4PlLqjZ2lscBR0jRC8svjgs0HzauFgaZQixKAlZyAmPIYc4Gry4r6/B7llYNl2QkUsFn3SBXWxlw6/Jq7V2toIOpbMn7Esu4BWLV1JyauSqbhkKV15/TJNj/uocbgPp9veIz72lVeO0QjimHRJTc8Sm8NDHOSuPBej0rgQ63JjmMwX25PB6/TvPvtJBMfDU5yMOsfDcj0MZSz02ZHhFhiI2gDMkJQQACoDsXfdw9IbFB/Lx0o6W276enzH03T2Ujs19Mp7BHwr4FGRH7ofSUtigxIEBiCPrksgwPlIbrTwW4OGGvyKizxQ5ooFZUhajJnSpItWYApTYsIizaLVha2n5XmRHpCADorHu2W1KFH0gCZuqF2rtnfGqgA2OAZKe0DMp9FeFq5vSLukFMVPnK+fgylXajKxAtC5nriv9oDI70d7iI276PxE/KuaYPhf7enU7eBnl6Uqu7clUfV15LgZ4OcxDA7IY3WDB4R/V8+vM4nLJrHr4FADeqQHxKKuiYlH3if8fet7G1QrqMjZZXYK1q14QBiAVFV1CS8I0+/0HFtevgBe4SXU3txNp45LA6jPkQljqvQUuRJTyQkpcy6ByVb6/v/4TSooyqdd66TVMzTSbXlAcnLT6X/9VMa3/uaB1TSp5Mn5OxMFMuYInBObI80N9D/PB6gkdxrexxY6UhWiRUUD1D6wkOKceTh0DIanURhHkyHt7aYf/KOkcZF/CEYCe0104EApPfXUU3cvAOGF7oP79tDBF142OskcNw0Awp1wNjAyF6v7HO98xw5jt//69ZV05MjbssPN8hx3JnYignsT5WnejbaaCRzp6uTkZNFW8Ia5MEXq1VffQsKwfKhtLMUkXwPKRyItX14MS/BVwRl3YTLWfYDPbW3tgIX3xtinPXt2QE2unjo62HV5owSqMwN9SQ/kSAIUgpIMF+2FDQFkOJLkLMQAxPLOpgTo3tEg/eGxAH30QCzd595PFxOO0nSu5AqwkmVcvnKtGkpaZiJCy4OOY2ORxKv4zf3UeM+LoGOrhEAGXmLQEQkmeN/N5l9RD/X6I88Nk8ONoEiZXcSgSUvwoH40VbB4He4aTqC87+yn1t+XWdH5WDNdhEHttVW1jPnBZBgEEDzLJYAkgRal2KBEafDAKllW3AcrX1kqVjLLtqiHpmJxIkP9u9/YBlfWom2bMSCshCWeQ1KwXKATrc9YSaPweFzpb5INESHDK/5WQEPQr3RjzYGCpalC5rjGlJQNGxZCjKTxpuOd+b5m2s7PT4Gn0wngLhN3zlakOK4sms4JEoJ9mlp48IJn5cocASiuXu21kzrykeoY/vanffIb2rOnEiBoQIAq9mhy8SBxo5W0ELfVbZCmwAUDEaZhcXG5eFsu8sV+Kx4EIEXVTiQlFPe3QQcTOtIEJUsqY+nvWMSGyEMtlSwpwStfHgORaOOjua+9vR1JGs9A1OI0YlXSaMu9W+gQ8j391h99QQASHRfC19RghBecg8jPweXC+QaACwd11TZh4c1UKIANUEZSIXvsSU8QwFGXAMBgd1cvkpdCVhPDixfyvawingADjRNgqb6lmVpHhqGilURbVi+lwg0F5EI+Dla2aoBClu/aKE3FIf4Ggr9cTp0EzRuF30XztSaxHZuRbt3Pj28lBrk8zMLxAdOKf14IsPPwvVuRGHFaeKO5XXpHxmgBxrxcxG60dFyh4qIKamqBgWi4k5Yt3wMBEKjyYEA6U3cGIMNNSwtX06ETdUjaaWXpxNoaXjKHHe/iUQul0V6bKuwwLDE3m8PKkYCQy6U6CbCsOAN+66qPxihJU7OdxbFslIjIwSEW6Ba90KAfcvxSGL+Jz2e5QG0xEYS9sLYU7Y32YG++rJuxMFfPx0AkoK9rAAFrcGeLlgUeYCQwrhE+7xrWLNzLYYAPsRbRdoYoAIRlncWzoDy0O52OV03QEOY/ZLmLeJ7I57P/joHXxAJaeA6O7TKfOcSTip40wqxTkTLF+prWAGvU4U4DED3m8Tco7/exJ5fRwRevwNjJFDfk7lHvdNu2IgH+x5HX6NjbUvnNH7ABCI8ysSWFYn96vI8e21WKeCqiv/0rKUEdmgYlalIaH7tB+3zuhHzuL3xqJfnj5SIixqfieyBN7eqQ4g4MQP4KelWleT7EgTRZAKR3qBLjKst5u4WnmQvEO+kf/u5NeT+oyPmF/LYsYQBkz549kDpstCVb5+ABiYe7856dW+nlX0hryPuxPPnEI/T0MwfnX7W7AIDwQ5u5QN4vAIQlMqVW/ztXZgMgDCiYB86Lg3vu2QL64StCvWrjxjXIXpwmBi4epK9fb4anYxTB5WWQJa0BKCkR3hD2lrz55skbHoC9JUzROn36Aiyiqbh+EhSBFuLbug7Q0km3A0D+0+UApXhD9OW9MbTVcx+NOYapsUjmB5kvAMmtX01JvQXUuPOQZdgyqajvdwDCz5z9gz00srGWJpe131UAJCGQSBuyyqgRuWFahyQ96N0AIIWFaQDbceirPbcNQOarhDUfAMJAYPXqfGjPj1J7m5bm5I/AtlpqALK4OBf5QKAql5kCC/kETXmn6Wpd9wcagOixzQur/qWqS3QC41DjtUbatHMjFS8rppIyUB9Up4kGQK53SlDYUVNPI6ODAD2JlLQAQhhIPsnlBgCC7OruHj/5kx3U0tsLJ0kqeWCgiclMpTYk+u0cG6UVmTmUX5pNhRAf4MIApKlBqqCNVg/SuBveFMQX3S4A2bW2nFaUFMHyisUlFsmxGLTermuA9yWeUhISaGC4m/KyF0GB6iKNAYDk5G+i/Nwcsdj1w+pwpaWWUhOW0dHq69SH/qDLnQQge3akUXXtOPX2SyD3IQCRrXyrAOTAk9n01AvKkPFLCEAOfLKUfvQTKSFtApDVa7Ihz7sCbIxaarguxSZuBkAe2LkKQGSavvnf/2/ZLyMAyD/82ThKOAAAIABJREFUfJT2bsqi7VsWzgpA/uZ8kJZmwwMS00yHTsfQ6vJ2ut5RChAPGifoFUKbAfe42DFFb/7otLyfAUBycuKRXNFDhw8flh4QBiAsiTUyohaGcwAgfNFbXuBbn/47u/HIw/vopZcPi4DieRfDXTRb0PK8r/0unfDww3sRIH3Eev6bPUekVWem5IA3q3q065vXzcVksHXrBnr2WYPupy74bnhGotXv8cf30fPPyziI/fv3wANSjcVNDzjn2fAgrcZHchRyntsENYvzgfT09AvFq7fflh+WWbKzM4VnhZ+FQdb4+AR0/9sE5YwD2p2SaSCKAx4QSgjnsIYQC+KEt0MXZ6rcdoCW9fdvQDq00ElPb3FSIvKDrBnbIQDIqEcGkmkKlluyDkQxPSB6HxuwFp3cSwNFV2l8QYtlyY0EIJHB5/z3TBQsvd/0fOjtMOOS4dXgRXXk9fjvMG+JZhgYzaSpWPGXsRDpzKDB+y6Ee0v4HtojEeUe7FVGcmpRRJJAztPB23xv9oKgiJwgYifsTYqOxYYnkYxQ7dfeDvG7Mo7ZilnwlrAXRFwM/6pt9nDo8yy6FntClLckl3KpKD6fmsY7qAeLw6jxHuxR0dc1A89VHaQ3RB0TpoKle0C05IRQNFlfBMDdd1txG/oODPB37ChGrJS0mkUr+luUFEb5wji3iZXkjZvfCMrl312gj/CxrIy1QWRc70PA8USYFZbjt9hTsnhxFlWuXiyscWzhZ+ldtgi3tvZTKxLt6aKTAOrxjilYFh2LA9LVh8AB6ZrWwYpY2qKq6VUp8Hho56bp9eDfLfUs5RVhKmr4/eXL47qY7aKPMcdGf5y0VDK4YNGKl559iTJyMkU+oHNQ6ets66JSLEw237uZMnMlPSqAjq6twd5pLzwIcsHCMuFxScg9YpT+vhHQSCW1MT8jmzoQvB4PD8b2J/dSa3cnDdZ1UmDCRxmggJx58Si8dFOUlphEuz6zFt4P2becGHhGB+U7bTvVSsNjiCmJCVBzg+11OHYCsuTiYNtS7sAzuJWVlGlUXJhaGFIuyzVLC2kRnonbOQdzSRfqwbEuyaCdHD9TRatWLKYCeKgb2vpoyYJsJGjrohyMyZ39vSJr+9j4GKhxi+jZk+Fy6vFxlUhAaPeJAFTDuMSGoPJlUMUi56hoc9bOzSl0tmoMlD/5Ti2akFhTye8yNj3cO8DGMHEskpSa1FP9WmIUj9ZKJigaxhaWgA9WHBoWXM6DW5QBm/N9WMep3x2GChl/BzowOsgW9wh3dgjvSBf+Tf9ujtvhQeZqLMK4ZXkeI+plUtL42kExMHNSSgc9vi+dfvoLM57G9HpEeECMdavL8IBg5W61BQsvyH6FcUd5gkTQ/UxrXsvLdHseEE2/Es9neHzDg9B126I+6OTsRX784SWQx5WpJKa4LypaVFLKpFDj7O8dA5VygXz//mwRvyr6ErKih1Ri1Bh8j1lQfHtoZwEtKV0E1at8euLjayhxSLJj4uDh+Ovvt9DeHQW0fS08zFE8IF0tTeJYl99Lf/dCE5Uh1nTa10evnI6jB3a104W6Ckh5w7uMdxfEuB2D7+1IfYCqf/66rBvonAGlcJeT0wYAUmEDkC1btsBN3U2dneojvEsAyO0kI8QbDPvQrD8+QBucjPAKrFQ6GeF7BUA4Y/Gjj+6j1157SyzKo3lA7jQA4UUAK1fxgoKzG/NC4Ny5aixY7ImGX+Wjjz4gaGqsbPXYYw+gjkcFRYDP2759kwBw27dvFLErHDfCdT916gIWauFBhrpbcBubqmBS0lf+ejsA5PWfTdPv7omhq0sd5EYW9MrRHRRIG6Nr2TJZ0FwBSPJYFhWdu5fq7/+ZqJemknzQAIhjKpYKvvU4tf7WcxSMRdZ39QKEOuUHEIAscOdTsbuIzg1epjE/rLNmIkIz4PwdACCJsH6XlxegX98Z6Vx+FbMlM7wdAMLXT0Ri0JKlGXT92kCYMhZPwOXli2gxpGQ9Hqb+CBsbDADoI+gkPKm/doQpDRLVfpABCC+o/+rLf01f+vLvCxldLgP9/VQHZacTEMrg516DWJHSNcspSdG/5gJAjh85QXHognGYA6exCJ8E93z/556kesjcDl/vIS+kerMqF9Glw2egdhNLnaB37X1iLSXlSfqRCUD6rgIktg3RuNNPdU22x+pWAAgrGBXlptJmKA+mwMMch8XyKHgeUxivn3tJUj0++fhuKF1NANc4RdyMD3F6XaO9VJiTQ6uWLwUNK5N+cvRS2Cx+pwCIXDBn0k9f6DOApLKefAhA5g1AchDQX1GGgP4TNj0unFZ2dwOQHHj2Ksoy6NgJSbFiAAKmLIxFS6mqRgL4UcRmzRWAPLA9jwpyEyl7yUr6+Kc33QBAPvrQIipfipw+swCQ/++FRspPm6SE2C4LgFTVrUWyZOlF5fXPNCyFT5130PCbr4t9JgApLh6EgTcXaosn5OhcDgk7LteuyQedqxrW7l07kbDqIg2PRF+MhX3l78Efv+wAhHOB9Pb2W7lA9KRvApGZOMezeUCigZmZrltRUQrudik988wLc6ZfzRWQMDBg5Sr2WDBA4P/ZE8FAp7OzR1gEGCxMTnoFyIgse/fuxERVC654F+R2twpqVmNjC4LPi4VccHNzu1ios6oYU6yamtqEsliklCFfN3qdmcNr39WZrT6xBHvwdCTI5bMjEbYRZEDXJQYxI1ycaQHq+lsv5f17JAzLCJI7w0ErRzZhjTpF15OqKC4Xutx5tpvArYyaHCuo781GrrzL6ym1L58Gi6/RQHGtoPKG1U1h7rBs6VH2mbEaZnvOFISuj4kMRo9M2ht2XTy6GdehLYNmMHrGwS3kyxmkkfV1Np2XAYj2SBhgRNchTGESsrs6WJxzfwR1LIZ6BSylq7MChzgGRMd4sFVWeUaEoVHHjGj5Wz5Pvw7mPqvrBdk7oV+7uhcjp1JaQUlQJTg3egmWWFVT4TnRHhfsi4wBMeM+zDwg/Oyab609Iej2kdnQdXvwN1tSwq45h/CAiH4424ucw1iulbCGhiatgFN+h9rgHY0mOROf3MkcQ64XKBiWFRXtk5vHFMd0OnO6Pcxz9vAja/GtT9LlS220YeMSEcD/2uEamQndkH9lC6IOpNXZz/lvOx6EA891ELrDypDOnhA2UKgvWfzDcru62ThPiJU1Hb9ZcSLqDKZmJlmeB+QJEnEgXBDsrT6+mcZl7c33g05xFIaTzrZO+siBx614D035YYpSF7whVxHHduL1k5QKr82GnetpSdkSqGPK9vQilkK7bcZVzo+OK21Uc7Ya13NQPGJSJkcmqD0wQDl5GbRt6zZqOg35zp5eGkvEAmQccuATXmG1TyqOo3sfucfqGbFO6YqdQJB41asn0a+9VLl7F8WBKvWpT3/JOs43jcBaDixRxe2U/PNpSPVyCQIAhZQXIjEtCTz2ED2+Yy3F4z26EcviRbzPGLzLP33mLXH8gSfvQ7wAKFAQHDh+TsXIOdz08J4iSk6EgiBiCV54c0Ac69MZW7Ht8chB2mvGhsBbBHeofDNRYh3C3hF+L8yPo9KlCXT4LRi5LBew+vghJKJLLOJkrFhx87ojTF/Rhk970rA9ILgWnlkX7Z1zKouLGVvBA5Cun9hvSPnqrNZW4DViY3QRMScq/oqt2bo/Bl12/S0DGwCqUwVzaFlpvo7wjKhr2P3ZCH6PyPsR6QFhzhzXuXihWwT0n6iyBQuixbVE28fVteZoI5ZFty7/a8eIcID7DCyZm42F0dxVogHMWBU54M/PAwK2BCbv7Kx4Ki9Lp2MqyJwBSGF+Gn3kI5vp2VdPUUf3ALzycOerWI2E2BTMRfJ+cXjfk0r21heDmBrkECnAePkbX9gLlcw4+twX94UBkK99t4m+/DuraSKvkNoQ18UlKUbmy6m5fBUy5lLEIiV+mM78oodWVnoo1uunI8eu0s6tg3Tx8moxx3DfmMCaqxvy3G/WZ5DvyCvivDGILWjPz6pV8ptiA8FtAZDbWuBbXf6d21gBi4fg8jc0zv8mhgfE+uDvwMQ8/4rc+hmcC4Q/ZF4wm4uK2ahSfM7NAEjk+bNd77Of/YSgIb3wguyMXGYDGNF+T0fQJYMN9mZIr4acrDjomydmVl8QeTcAuriY9ZLBfOGBaHzM8uVLxH72FLHHhOlVxcVFQhmLqVh8PV1WrJD8ao7pmG2RZg/+0gKrizNXbrsSjYkkUa1WDVDCoCMm3T6v518mKfcPYsktY2Jpg3cXNeWC6+xG1tEsZALOMwLw1HxiJSH0xVFBYyXlXluNwPMXaDxXDiaCMqKqIbwh2lNjxP9GAyOmB30mWpb5qViAwBiXzfhJDUQir2sBFDGZWE0oNvjvmM40yjyyjjp/5bWoYCWM/qVBBVOtFAWLA8+tujH9SgMXDS6YNqDBBecL0flBWAVLx3oyKFH7bboWAIpSxhL5QNR1QwYACSkAstG9lsYQeHt1ohF0ErxDDUz4dUaT3DU9IBbQwLGKriS41hZbQFOxIr25ioagXhKrX9XX98FLoEQR7sA4t2iRDC5mOV49lrC8ufVdgGyli03jCLdo6vldgwReuCVBBSsLKlaXL7eg/8bA05EOmk0SDGGyTy9YkAHPSC6dPdOIMWdYqGDde185tTT34RvvEOpOuvB1mS7GRQMK/jscdEigwftsqd40Y1sGofNvVlJCtJ+mZjEQ0c2pg9D5eB7HdNEAhPOwmCUsIRx+4DFOt5/fM03/+D//iR756COUXZBltKui44jGs7cvV12h+kvXqOZMDRWvXEwr162gxfhXU0B0JoSjP3sTClUj5EiLpQS/h8YhcZsAq2gGEqdeOXIOQaYAbUCRraMtSI5aJPNH8K3yQNPatVlUPzUJUuaqD/og8pCAhX/92Tpqbx2keBiHvvnNf7IeczrgoiFI4XKJhcfK7ULiNRTflEbivJ6TfcU7aSc13Lt+BZWVgK+O5xzoH6VnXzkN45afHtu3FXK8bnhErtIYqCWyxCIY3UM5mfGQ3YVKlsqvo+UCuR/pPmom6QvCiAVelLjCXABIOeR3udQgBsQuikYLY1KMwXazDBvGIOVA8jj/iApsNsZKC4DwoGeoallKUpbBBepgUQLP+fvyI4jZKtbAKvu+g/O2mLlGotwjaCzQTQASbnS0b6H3W98+1lMaPAv1rrCJQ9VNfyhqAV++DMplGKpq6s3cP0bT3vCs9jM6YUi0gJawZMnfLCOswfeVilhR4lJnGwdnAiBmFY1tjn/lsnfvcpFz6ZVXrsKrYYguOHVuHAlAli9NBd4MUB3GZi5+3zhiVnfAw5tB/Qg+/8WJJhrsQqzVpKJhY5Gf6JPjVcgVT94YuT6aCk1ROkQmuEyGhukT966k3OVl9Oe/u03+ju/na3/7Iv3hf/g4ffm552hZycNi/8+efp5HbJoaGqDP7y+npDTkLDIASAg5mU6dr6ctG4ep6spaMA+kYJMf77oNBr1X3+ykiUuSoeFF3XS5AYAUFhYiYVMpeO3y4Ll6QLZs3iAyoXciy+H7sdxWssS7AICwrCzL8Z49W/WeApDPf/5XwAc/JpSj7rlnK+IoeDEgFVGiFaZPcVC4SZ9ihRj2aDAFikEB08qGhkaixvfoyWIuAIT52JwTgOsUDaCY1+AA85KSRSL+490EIFu7AvTH1dP05CdiqDhxCTjZSZQXLKLL+W/QRMxoVADimUihJG8qJffnUUZHCbITu8nnGafGXQcp4JYD+gcdgPD4X/g95ATZXkWjS2zFGj0vvJ8BSCLytix2FdEYFjhNo7Luwor4LgOQTHCDFy9GwtaztqrbbH17LmM95+3gnCKcwfx2AUhGRjK+u1wBFhhc8KpkCDSgIVBtUlMSYXDohcfTC8NAP23espTqkGBwZGRScqZRNm9ejvPy6Jmn8d3eJQDk4tWL9OoLr9Lv/ad/T9OQqLKBXXQAMq244154gmsuVFHt+Toahqx4YckCqtxWSZmQ8eUyAtGNY8ePi+3cnAIa6B0kV3wMgvnz6OSzhynRnSS8Rv2TfaBhFCA+DQvmUSw8gJ3WPbyBPImeqABktH+ETr9yHhnWC+4IAGFFn4d2bKAiiAycgrLX6YuSJ7/vvvUIRE8GDeoqjU5oqzYvfqRVRizmkUVdFKVXfqcAyJ6d6VR7DR6jTnPB/CEA4aZ23AIA2bI6gboRzN/YHqlMpUegCAqWAUjezwDkiScqhKrVoUO1NwUgq1ZmCMno2jopRsIAZPv27ZDfzaam7iG6BkBfdwVxdvMAIMO+AdAQXfS7n9tHf/Dr2+GdTaS3Xq2io6eu0e/+zkfoK99/mlIC6ZSyopKOHXmNUjElNQwO0aMbFovWTU33U8vlMSRV9sBbiFxFMMauXztC1QAgwmYGMBdCUuRD7W7qqmqNCkB2706DUZxZJ2CX8Dk54EdyUMh8AchtLfDnMovd5jH5+bnQKF5IJ06emf+VogAQfZE7MUHPv0LzP0PnAnnrrZOzAhC+ejRahLl/Ji/KbB4Qpjpwsj8ujz32ID46L/3iF0fERMYAIAdBlJH0qe7uXhG4zfSp8fFJLCgMxZv5N8WMHp2ZPDHaymOCEq7j7t07kEDncFgNbtYfTJqRC1+zC2oyunDQuWhfj7I8c1C6UvpwwWWvPSDbuoP0Rxen6cuf3EY5nmwajOmh2oSzFJMmB2B3vu0+duM8ZhYsPb+XUvqzaSp9iByTcTSZ00kdldwPbKl908BjekD4mpoqYxjDtPpimPFqJg/ITK9Ip3kwjUdhVCztLRD9UV7FVEzU19US9Uk1xZRUvYTaPq7eSYS3REuZh91PZTznIOfAuLKI87ZKmGbRqyKpVpoGBaqVDlRn+pWmcVkB5lxvU8pXB6QzwIAHI4syaalzKTUFmqlzCpOLJelrSwGLLOjaA8Kv+WYULM4argO2+V/TM8INJjKih3s9ZDs6YHjKEzEUZs6OOzG+cVzJwoU80djJInmhF+kBMb2tpsU/FrEF+/ZVUnwCaIewFk5OTgnFpkkYHw4dukB776/E2IFEenXttGhRDrVCnW5wyItM59lUdRETH1OD1EufgjU9AVb5aCUjQ1oMNUjKgJdVU1uYOmVRtCDTy3EFXNgboiltmrqVls6eENlhOV+IbkPhCVEfms6QLjwhqnObnhBO0hqtWF4PwwPy99/+e1q3eS3+XydO4UBzLvpYzgPCOTHEPv5dbU+DjhJyyrF4sB+LmEsNdP5tqOygPqXwiiyAV8TFRHMUVrrkDPLi+mjL0HiAkqB+VfXWWfIPTiLp4TT1YlGU4nQjtiaOyu6pRKZyNwCtTJbIZXgYGUf8bljgp+niq8eoGHX+1re+S/XXpEoWl0mvrHtAZGaVbZzoURndQTGZRPZ2Lu4kDzKd256RDHhM9mwpo5dPIG4K75vL2iWLQGlz0+tv29dnDwg0z637OeAN4eJSFmemADlj5L4Ansk/bd/DpYLhZ/SAGAPgxx7JphcP99PEpLEwBoWMixNN4oozXcByO4jxwBmw6+Yf0qIYsh3MXBucbFHLAZvjslU3DIrmvKXpUdy3/UqaWvZF5fnQjAB27uoqGxeOwTvV9w8gga5on4hs55ZxAfQbm5Zsexn17y7jd3Gc1W5GW5keEPy+ZwtygNRNQVFMx9HcSG2yXio2QoZKFo+HVp4UwZOVR+pM6OxkCalJRLSZek/m9WbdnpcHBPm5FOD9zGc2gGHRLyTPAyYn2KCtcZ127iyEiM0QxmZNHUdfwbv81V/dQh1Qszt85Cry+cD7oXi7bsMDEkNxNE6yT4fcAZrUOchSpSdkZWkR/cdPbaHN8Kh01jcjLu4wlW/cTqeq3qDklIXk7WhBMlKISOD/CzD8PvqJh8nd2kLpzlHy9k7Ros1LaBAUqt7eq5SfNwKguFWMiaLNsXho88XQD7/5EmC/HIOmhQdEvmsGICx61dMDxUWuH2udb926FcG40vIxVw/I+x2A3G4ywpk64J2YoGft3HfgAI6P2LfvPlCfkOWeX+ssLsXZaFG6SoLjGeVa4e5Yc7AgSGGmC68G59HghTxPzDwGMc2JwQkDDe3ZuAOPbl1itmee6V6Rih36mVlZjIPWeUFktgdv8zn2gGwDDc5bwMWVhgFEpQ0Qba0zoGsgglNcyfpYTIqK73ugZ5ruAW35hYc+QW/G/hyNKd3FLlgjuMRmg6urOLpurKdWnd1PCSPp1FB5lPzpg7T86MPkQ9bS6ztekMdrb6hBu7oBjBg0LD6H5yWTjmVzmO0W1Pv4Wua2PoL3mYBF06pmonRZebYM+pVJ19Lj/4L/9Ri1feJV8qdAEcnw7gsvu0G9Eu/ITD4IqlVQJRRkSoRWudKAQiQc1JQnUKrMWA9T5cpUyuJ7iONUPEiQgYOODcG/eaFcAT7O+6qE90PQV6YV9Ybr7tXbaEQFYgQQ0QBjBgpW1ESEGsCMGFw7YxzgxcXWrcUIBkROCEFTsPssP8etfjv6fd97b4lQwgozbMCpL9rIoGDpGA/+fhIS3Ej2mU8rSguEykt1TQt1dgyCdrAAEtcZiOW4BGrVmMjRsbg4E/lAOuiRRzbS0beu0MqyLICUJPRvD7ytvcIL0tc7KgIioxX2qnK2dC4634egYKn4DqZVmdSstFTJf+RjdFyH/t5TEZ9gbWNsSxeAhFvUCTluuZjW7cmgQ/Pe2QCjs5/PFAOjlW34GrzNiQm//e1v0x9/5Y/FdZmrbwIP2b5oYfWB+LnTqyJoXBY1C/K6WMJw6e2EVxo0qctna2nRikVUtKyIlqxaAmUrSQsZhAFIJ2J8keeT1nHyMo4KjJNrMobu/eg28gAgcImLS0W7ykFmHApYNTXXBR1mrHmACipXiPxK//t7/yZ+94OWmJAoqSIDI8zFl+8jBqBGHmBVnXygneg2DgRGARqUVwP0IYc2JOjnxLcd0N+d2Keup87hPU4V+2B6xYQVVykJuYx24/aNpMSJwCM1eCUkuGj/3iz66c8BuMUAGB5T4MyBQUnFmWhgzHXgd+H0q8SHgzZNhZWEuIQBEF6gqnwdLrGCDvcAiIW9WlSbFGrGzRYA4Ytag709yFtjsDEROPAOrfnMKe8laVT2OKFzmvDi04qpwLgTSeFmAKLbj4+z+zoiAyLWEmhp0a4f25dKz0EBa9oEPWHxFfJl3xBDIvZhvDa4v5HUNAfaSedR4XqFFAVrrmsgceNbBCD79pXS0aPXEY/kRR3NsSl8/N2DuKXq6j4s8sPXGrt3L6dzF1tgOPLRNGizus4u9A/2NOni18oyAAROCAFxiYNRgYsPec6+9RvraN1WCBVBQa69sxMOwVj64ZU6Gm0L0b4VidQ9HqSfVY+hh+J9FCRRCkQWPrnIT4kA6/jkaXFSDJ2uhgqla4KWF2zDeCPf5RDmqJ6Ah579m4MWAPGhDvrVPfhgDh2Hl3VoCMZR8Q2ghGVDn6MK1m15GKxmeuc2eAH+2KMP3nIukJlqdrsT8zv3xDdemRfML7/8uhg4Zqv3XD++mwEQtu7FIchJ0qdkrAYDDqZMDQ4Oi0GKtzlew5xYdc3nWoe5tuFszzzTdWYCIGVly6GkNSDkeHXR93inAMh/RCbY5IQkemPbLnrbfQjJu+SdowGQ5Nhkqjj1MMWPIwAsfoy8KcM0mN9Aab1F1LT5VUG/utsASNLp5RTXk0HdD554XwOQ0mApyHOw6gVqaEoHRr6HACQvLxU0qSQsCGX8xJ0GIOuFVG5PmEoVx4FwiQQgHN+xqnwhrOfZUFNxQpVxmFLBOT5x8jq2h+ihB9eKseON12vF+fyt+WCpZq/BAw+spabGHuG1S0934/ucxnVyAGDAbQdQ6Uf282MIlowsH1QA8qMf/Qiennzatk9yuO8EALHbhpMIttC16mtUixwDi1cW04p1KymtEFnlVbLGF59Gct+eKfLmIGh6aohixt207zO7rUtEAyB+Th7Y0EOLN1TclQAkLxcB09lxdPGSUHz4EIBE6LjPF4BgOKDH96TQT1+0437kEBVu2BS7ou57/wIQBpWWXO5NAMiBAyvpJz+pw9rN+DrRt1jgIykljk6ear4tAPIPv7mBlq5cAaPDRQg3AGgA0H4f3pDGy9IowbEccqyWAITLI0WDVBqPjOfYG4fYksbOa5DGXiXiwjiGkWWOR4KxdHAqh9r+/gdRAcinPrVCZEHXM84tA5Db8jDcMB28MztuOVfJXUDB4hZlKV4OQtdSvPKDDUfakS0fCQIiYyr4fA7Y1p4MzhzM29wfWH2Kg8DZQyC9GlNh9KmbeUlEZ58vp+cm3Wa255xLjzPVrvh6rIbFz1pVJbXkzXuYge7mfu0BcaoAcnFeEj5qZD4XRbmOnYlw0yq1FJeiV/HPfwIAEgse9ultj9Fbnp8LJSwuMQhUF6fDMhGbLUepND/yH5x+DA3poMvbnyNfVh8VXtpEOdeRIXjN64iVuA7rpHryO+ABke9MXm+2V2dOHWy8uyH4nD0WN7IUhIlEG7GjeUD4lMV/9zFq+eyL5EvkvBCqPmxIU02sjVVBVr5S1sUAez+0pwI5PrS3Q3s0gmxVtQLPjUzoRqZzkftD3UN7SPialrcE93IhuLSCyjGgB+jKNBS7ONuF4RWxKFjs8dCeDiO4XewzvSH8eDNkPxeeEO350Pfg9hA0LO6vtoWsvLwQ48IYvJAIOhZjwp31gKxalYexYExkIreKGlf196EtlffdV0aZCC7v7Bii/IJ0ketjEAHQrx25JPjSuuja87emaYKPPbYBVvYW4TEJIslLMuISTkEZi2Nq4kEJ4jLJajGqaKoTLwRsb4e8MicitXOCpAAMScDEAhh2EDroWGqBlZEhrff8HJqOxQtQ7SHh/To4Xef/4FY2qVeJyCouv5/wxZVJvdK/M23hG9/4Bv3ZN/6MzxDnseXR2lYLGun9kL/r+A+xDet+UFnn2frOKlNcgkYiR85gLK4LAReHwFJuAAAgAElEQVQGInXn6qivq49Wri/D/yspBnS2TihmpufCg6RoY8kAi1qBi71KLpcOqCUEnw+TD/PA+cPnIR0eS1t37qQv/9evins0NWvwyzQNqPgoFSiXU3oD/CyMoCPa8Tdn6uYCn4esJB+DCgc5UzY/sQqWdjkSkO9HtacABKrnoF4u9BOzcG4L0xKtxwyn4Tnjd2G9nygu23WVycirgoBhxIBIAKIs28m2hdudovIMGZxTvqZLeWcCQzd6QLifBYw8HbrewggYtnhlgzzaSl0bI1CYFyIIOWLRPlz3iGzrYsDUzYnfLOUqtpyrfq7YQ8IIoAULnHj3lvUd70tnUBd9T7eRqrvb8CBFekCsd2F4dHIyXFSx3EOvvWUEaYcZxvE+rC5gjw/stdFFv1MHB0dHeCsEFUtNNsID4jeVtuzecdP1yDw9ICYN1vQA2XcLH38ZgDz11BVrzOYgdn7vH/tYBQ0ikeYrrwKcgFoXzQNieT/44nh5TmV11B4QlspetW4JleS7oDTmEX2pegysCW8y6GFNokqxKqM5QSHPVyTb9YFV47SE0igR808AYhVNvbW0vHAjfuEex9nPg/S3x7vEsYnHLyv/Kva74B0Jyv4fFYBs27YNSigtUqp0jh4Q5oju2X0PHXwBFpH3abllpa67BICwBC5Tmzir981oUzNNfryfgQV7MniC19v8uhlgsCeAOdZ8DzPHRhjtwnTrRgE/M1EP5tOl7gTY0PczXe2Rspj8/BUVK0W+EC7mfaN5hngfJ0Pj4jRUrQQAgeyuWZxIOOhUFCzeH5Mpf3/usJe+uzWf+hZV0oWM15HISp2n2Dox6ZAXzbEnunhMsjHTcRQA7coFBaw1r36aYn3x1Lz2DRosrbEmG15bmYYqi4JrjIPR9plJCSNpVVxfflp9ichtq41noFXZ70BdiP9hABLeVIJpYMaOpB0tp9iRJOp64ETYfk2x1SInvPDXVCvmX4dY3YrvIbblIiWgkhPK5IMGPUrFYfA1LJUrXuRb+1XtOS5EAYkEDOgrIbTbi/+afW12cj0NDvi5VMyGmH810BCgQ92bG1EDEzMWxEpEaP8uYkH0zGzFkGCfpUAtn9cDKdaNG4sFFYBL+Pdjd4Db+a5YCYu/7eZmyeEXiylFp9DfVXZ2Cu3YWSoAhxABm/KBTnWV1q5bhAV9Er0KytUEEs5xEfQh1SHdnDAN12bPyaOPrUe+nrPi+uUVi2kIQZM831ZVd4tvL5IOYgMJpgrJBW047UqCCv4tHfRkXXcNMPh66QiM1/v1+fo+DD7MRIW6DTUVS1KwZBubQCRyHLRUg9RijsHDD3/4Q4CkDOLkwQSDBRcR7xGxGBUxGwbVSsfgSdChFqNYrPO5XEKWnCpfUy/cbbA6jJiPhiuNdPYNGU+5Ym0pla0rFUHnXHidGYJdVBdW8eEyjfGHy+ToBL30r4eobXKUnjt4FN6uQrG/rbUbuTyMhbfq0yELdKCd1Pdh0kuc6NsBtagW70G1Z2BYSTYL/R5ticA19PgREwfZX9W/rcENP4Zl2Vbn+cNVyaICEPXAD+2G2EvVKPX06TbQxiWrScihefgum2om2l7V2cVSpRHJN7lPhWI1QLUHTa6LjmcIo4YZChxmnIhDJ6hjIBBhaBA11KAEJ2mQB7O2UXnV1/gj1TQ5iLdY7xvxXVpBTPcp8ZuhrqWPFV1N91cGB2rboqahjisWu5Hrx0nnLxoB/REAxK6cPTmELOsaL2OVAIB5P3USgxJbK53HfxuA3HQ9Iia8iMnIrshNtm703NgH69/scTcnJwHrjCysM9qsMYoNJjxusMBHS7uMrZP5JuX5JgUrEoA4lMKe2yP7kjNFxrrlZsTSzvUZlJPmph9XwViclE9DUBXl4lZ0RV9XJ+VlydgRV8Uiau9uoS0ZTiqe7qUqJM99IB/mAHwqDoCPQQg//Ot3ZCJTHq9i1btlKWBHIBZ0VDeVlZGgYHGxKFg8oNXVNUpL+RwBCF/glj0Mc3ppt3/QLzsAYdUmtthXV9fOCkBYfUp7NXihzdtMU2CPhgYY7OFg+tRs2eXvVgDCPfKJJx4S2dMjaW3vJAB5afsWOrowSA0ZF2cFIFreXlOtEoayaN0vPkdjad1U+zi412qcu5sACE3EUt7B7dS99xT5kmyr2XsJQFKDaVQ+XUHX8F8XQSnQACZWXMh7BEAKClIBQtwiGFJMBGGGgTsDQFJTPQgQT6eLF2VAcCQAycxMpnvuLRMeOS8CkTlmIy8vDePLBL36CjTilfdBzwLRAMi+BysE1ergwTMizwdnen7g/lUI3uwUE/PVelsGWF/ngwpAOFnwj3/8Y/r85z8PgIVF+7sIQAD1aEoJifQjXqTufC3+v0LJoNmWbymnJeWLkWPF7jeRAITb/sff+jG1jI/SS4eO31UAhBMQfvyxHHrqaVMN9EMAIj/6G4UV5gJA1pVBAnoiiO/XUMD6JQcg2VB3G4QhgItXAabbBSB8rRgYetYg5qMLjuoeT+6cAEgx0ghsxZzmTYeSI+wZqelZ1AMhkNqBEA28dmpGAJLNyRUr4kQW9DAAsm7dOkwCQVjKm+YFQN7vyQhvOVD+LvGAaCWso0dPWYsMTZ/ihH0acLCHg2VtGWiwZ4PjNdgbZgZb3woc5EVApJcg8jpz8YDcjiV2LvUOc7EbJ0R6QPgnprXxd8KywGaZCYCY1JZQ6o2ueeENQXGlwKqlPCBskdQ0rKqng/SfP72B3ki9TKEMLyhY4UG1HITuVrQsXkfqOEszEWHFG8jFsqCe+splBlUx8GBuiOYBCX8m+y+9Rp2LB2TGNlfGHlMKPiwniEGf0tcwPR16W7Aj1LHsHWEjUMbxcooZSqLO+6UFhq+rAYhFxWKqlVKlCsL7YXk4cL4VkK5pWewJ0RQueEcs2hR7S9QxIlmhyvlhUqly/Xm0NLCMzgcv0rjOJSAC0tVTmTQprYIlFKzUIo6P1YY2kZTQ9sSIK4icIupYvpY6bzYKFvdF7qcbNixC4tkefPM3iimY/fV2vjv2ajBf+eTJZlHlsGthfK1cXYTg8iKR/JOtuC8dqqaNm0owJjmxbWer5rDpyMLH5yJ+Ze/eCiHJW4scH01NfcIosLy0EOqHWQA0gzCoTVBrW7iCHhtVZP+HhwMJ+vQ2/8vfu6ZVCU9HmsxnYganm0HollckLHjdadGu2DKv839EekL4ujrpoX4+cyyMjJH73ve+J4LlH3jgAQGuQipvkPRqyM6iA895n19LxXF3UQHV7CkJKnciJyfTxfKgWCZJ/rxgDVdJIOW15T18micJalxj/TVqqW+lSycvQUVrOQLXF+N/mS9Jtmcivf56Fb4XAEwkeE1Fgtf/8l//h33faShogc4rrk8TVhCtEf9tpWgQ3j01CIXYk6a8adz9Y9RC1z9k9BWde8DsPoJupD0gqhqCRqZ4Z6bTA3lQovX/SLZAYb6bSkuQgPCoVAwTRVmlnbHai2DQhHD/oKJmhcbMBTq7pMO9LqINY2V/DRlu4JBW18B+HWBtqT7xwQY9yIlkj3a17MbQOWBMShZbxS16JOrCGazDCredqiNb1XVMl7il5XFiL4m2cinvFv7mo3WxgsL52/er+hn8212bPFRjKmBZzarrH82jgBpE8YAIqpWmhBnfhPWOEMug3+mMa5Ew2t2teEDEGwxvS6M1xHs2JuNVq2Sg56VLA+J9FENwY/PmRUiOPEynT7eGARD2BlrtqtatAVak0nVmKh3icrloo447I0tQKblMY+zy6jERBoUE9c0Pd6jkg/g+nCoQJXHlIgCOCcqN8dJmdy8NxGfTeYCO5cvK6djRC/J6bx2L2t+4h6xYkQ6j9iCdO3dO1ke3CmdDj0F0O8cLyF/m1si37GGY4VXc6d0lJcXKAyA5+/MuH/B8IJwhfDOkDxsaWsRkp5P3MchgbxcDjkj61Lzb6CYnzBeA6EtFnnerddIf4WwLqZkASLTzOMEj88jZqyQ+FTXYzg60MAQp8OBIAkVCn6cSEbqwFtLKV44UP2I85IDV850peuJP9lG3s426c65RLHJ6TDt9oGjJyYFjQla0bqW2PPDls4aR6dRuLU2JzW0updTuxdSw7SXwtuXvxlgdBkTMtjYN49G2zXHZjN+YaawNO14NMRocCKaRMexYoMHYZ/6u5xIxL+NkpzeWFn/ncWo88KJQxOI52pp3lPQux31Y4IHpV2oRz3EflvqVkYgwpFSyRKyHBTpsAMJAwGK/KHrUCu9KSgwk0xXHFYAPeGMMSV6W4RVFgwemc1kSuthvxW0w6FCLF/5dt4EGIiYtS8SDyOsK62KkDC//NqonKc68HQcrVCHUrxqNVx1N2e72PSGVlflIGtgjVLbMyZ0To+3bt4ZyclNh7BijY29fF9K5cZCAZdndMagn6RJUXBLOAaQpU4mJcbR/X4X4DvnaHONx8OdnqHTlAlAU0sQ1jrx+mUpXZNLAIKQ8e6VXjNWZdPJBluDV17P2QTzDltuV1+HCFC0rNgT0KztORMr4uhisKPUsMx4kRWRIl+2YyvK7qpgxIpEUMT6EwYduLwZVAwMD9PWvf53+9E//VMjj8m+W6hConPpYC0igH3B+EC5hdCxpMpVdEB9YMCQXfyYJRI9L8jh7gaxBzjQWIFy4nfwK4U+Di95wqUkoabGi1oq1yxG8vpwycwvpemMfTSMmsPHEOSreso7+5V8P0qkTNsB0qIGIv3f9PkKKthrw2QCZw1Wcaj7mzwE52mQ9+D+1ePMNasqOEech+CEGnehGxou13uF3FXIaGQPV+7rZ/LG2HIkXQRmrDktAaL1qsWGGXch76ErYgCNkgD1zserQJ2OAFQHBkXVSzxYGjES2cWXY8kOS2hyQdXCxAhJh/U/0VdVW+O5CJo+Ln4NjT9R5MhpEiUrYQ4WQTNTtxUQx2QAOilH1dBh0txC8llqq0Iq3xHN+9IEkeh4KWDJpuv3CTJqWfj6nVgbDvwEFZoKwwgmaFZ9t8nUtWUT7/bggMRwNeIS15y0CEKsdxPkmAFHjtTGpmsbOtWuzEU87DVbSoOjbpaU5WMctppOnG6m7Z4S2blmCRIZXyItkm3qpLt6NBUD4M1cvJQoAEQpxejyC1DmB/SIK2jAuXm67VFs6xseQgFSOAwxAHLFBSoVRbZ2ri05f6afahn6Kzy0GzVKB1Rab1hvOhAnB4JSJenWILOiiW+hW4WSEZWXlxDkj5C9zAyAVFWVisKytlYmA3m/ltgPlPyAAhOlTHMzIACOSPsUSuCx9OAhuNHs5IgOr38l3djcCENOrJD6VdwGA/N6f/A7sgyM0BKtD1v/P3ntA13Vd16ILF733QnQQAMEq9l4kUiRFSpRkWZJtyY5b7LT/fvJ+vvNe3st4PyPJH8n4SV7y7DjJcxI7irutbjWKlNjE3sUGVgAsaARB9I578edae+9z9rm4aAQlUZK3hgYPzj397LP3nnvNOVd/AW3L+Q9KjU+m1J5s6shuoOWnPk/ny/ZQQ/mpkACk7NAG6si/Ts1F5z+xAITfRfKhmQAiEXQLyQk/CgAyrW86xQ7F0amh08AS3Lmiib3HAEh5eZZ88pcvqwRXusEPMds7eQDCERDWgLS1qVlG1mxUVOTTyRPVtBEAJCM9AbbW5yWpoPDa9UDSbqOCAciGdbPFvYupVLxPW1uPaABeeeUQjjmfejHYZdercNCU4uMiacaMDKo8zzTSgY8tAHnttddAmYuhtWvXyuu61wCIoxvAtd1G7pDqyqt0ev9pWPPGU2puHsWib+psvE3pJfn081d3faIAyLqVyQAf3dB/hMimbb4uK7DxawBiRWFCAJBIAJTH1iXQi3DAUn3rpw+ArF2bj0F6MzS23R5rf85Iz5TTb3xtBf3i+WOwGe/6SABIYaCJZsb10i+3X6J25JEaLwBZt64AWOGIJCGUsZN5uyYZIXOzYmIgvBsnALljitMHOeq1jp2clEQLF86Fm8p7d3bGewyAMH2KfeM5sqHoU0kS2aitrRe3BI5s8P8MNAx9iilDlZWg37C+xxowBz+QsaIEd/IAQ0Uy+H0sWDCX/u3ffuR0psHH/igiIOYaRtKvOEM1NIpr1izDIOfoiPbGoUP3CG9nWoK5BDVDGaZpV2EYUEVooaKPQ/TotFY0+ukvzsfQ//yNzTBwhXBM5rJ8dDO2hlrSr9N9tQ9KhnOeGzuw+CcUlgKKlqsNFDHulAvzKbInnq7N2ytRD8soxImCeCQAIV40/z5SNMRMDk0kAsL7eBIQ4pzB0Q8P9Sooei3JCW0hu14O642kwh9vFhpWZ/ZNRy/oJBnkfB+28NyAA17PUQ6+DpNTADNIRrDOQMJZ5oi+FZ0wlK6FXUupE4mazvvOu3Qty9lKXLZsipWMJJkqpgf6/JudUNCOjDiCc72tULT0Mj8b/buiYOkXaEdCtAsWN/nLl0+lEyeuie5idLrV5AFIRUWm+N3fuKHoKXPnlmA2Lw9i8wHJ/8OTJrt3VSoQoYXlpo0yIMTkQujSSejSAVrWsXYE0Y9IRChu3WqXY+3YcYpWr5pBmVmpmBkcAM/4tOhCsnKSqLwslY6faJCZapN8kGfb7cgHn5fPxU5YXHyYOTT5PBQ1SycttOhWHPngIhESLdpNA63LACmmX5llIzhn2pZpH6Ih5A01+yp6F/1hnTt3jn784x/TH/3RHwkIkTrKzj0mkoEEpoYeZV7+gJXgjOlXxqGIoxouVcalbrmfF7dJxn6T1w53bgpoC2m/z6XncJSF2y8unMOjSyfj627rpL3bDtJ19D/8bOvau+g8HLU6OtUZByxaUQ9HvfSFhJks5ZJQTkds2FDAdqPQrjpWShkabNcRE5ltt0LBTgjCnqrX34n8YzUwRrcgs/3qWfC1GzMRsxe/Qw6QPbAimbbvsehX1mFNJEdE7p4GVG8kETYPOrEvSuqgKULBCmE5y3J7uQMRSLuNomkffYiAeIp+Fk4fhWdt91cBi9IT0Lmo7N+NC5aHgiWJotxn61CaTOSJn6WmYHEOE/s2ArquGqeuTOTLmlMeTTv2sXOGS+FWCQOtRl8/T9epyzUmsK+XxfrOt6I7lYBQitSz5QiI84yZ2mhFO5zlSUZAnPejT2RPWrr0LzU24Hf+0EOFiFA3YBznRmdkH7hJRQOArFhRigjvBekD7KE6/OfkGNyVOBEQfi0m543u/MOjYmlQR3cjITAfQpJXLoOg3IWKgPR3ImcVSvZ0JP29VkWzs0HjLU6g557TSb6jkig2WrWbPe0aXNg0MPnlqJhnmCSEvMaGl5ILhP15JwJAJh1h8H4aH8hfq1ZBwLtX8cInXD5CAMLPlvnK3Ikx0DD0qTq4FDC4MPQp22I31P1x7opOVKCrV2/IzyMBjQ8DgKxYsRTgY450oK+9thUDEyUWDS73OgBZuXKxOItxIsVQz+1uApA/OTdA/+M3l1DRYAW61Fg0MRHUGt1AUeEx1BbdRB2ZtTT94jp6Z913qLj5PrpVDKvXSNWoMgCZsecJurjsTckB8kkHIFyVEs6WUPK5qVTz2LsfCgCJ602ked0L6XLURWqMbBCNiaMXuccASAasbktKMsAjrtH1djSQMXkAkpeXDFpVOKItt6Q+LltWgQzpmaBEtVFeXrqMyXjihEHE+cp6qkPSQdNGjQRA+PesrBTavHEOXbt+i+JgtctOWUeOXKQVy2fAYeUSlZXn0IXztQJAIjHIT0+PobzcRDpz9pbTjn5cAMjf/u3f4rktg25nkWcg9XEAINx/VeI9NFVdpwtHT1ITtIVxsL29fLODWvHOahH5MuXjCEBysyOpojQWg+WgfBX6pn4NQFwK1ngBSEleOCXC0OBUJYPJTycAWbs2TxywuHho5AAgnvIRAZAHS31IEot8aDXaeGGcAMRgDHMPwwDI888/D7QPNDTOCMjHAYA8tHEd0ORRamtvnzD+cPzDg/a8m4N1mz7FDTZTpoz7VEdHB8CDcp7iqMZY7lOhbrCwME9oWcePnx71/r18RbXpZO8zFJD45jd/Q5IV/uM/ft/zgdkX92EDEPtDDwWIgp+DyQdy9ixmIaxi+K32MRxaiZnFxva+HIyUE9UMoi/JndUJV5Os5EtRv3EE5I8rB+jLv51AM/uWUE10JaXGJdPt6EYayHFn3RZf20w9MW1UWLeA9j30PRoEAOHJjoybxZR+bTpVLd8qxxMAYukenWjIGBODwdEP++/gSIZMxA3HlPpdq/sLNaFkawU9wnQtMrefcygROv/OkRH+P/+1NdRaUU2tBdfV+XTkYbADM0RahxHoA1DQUQ+x59XaDzOjKgJ1I0K3l3vd9VldeVTWO43OxCKZU0C3L54ICU5uU7BsXQdfF1+LHekIGQHhbfTd25EQM1PJxzTPmzukUBoQvW1ZThaiD4MA/i3DnK+Gf+veSnEnbYFxwjp5sla0GWvXzpbzV56rhUNWBjQgKYiQ9KC9i5YI2KGDlwWE2HQs894lh7euOI8+PA9alhh6/qXDtGnDbMmOvnfvOQzUy3HsRtGEmLaSqVi8H0dBWBh/7brSl7B+xOg27HwfJuLCkQpHA4J8H/Z6TrzFxRahpzkZ1DlTus4PglnhFAg77cK/mWcZF6ciGuqbgHBciz3N8rFjx9B3HaTf+73fk9/sBKmeZURBzDH430HwD/l/WYf/jDhdbaMqE0dC3HZKz6JLRVLvnQeMUImobVksbAt4sa6np4si8Dy5cCQqzEQO5BAq+tDW6YcJQD1VH32fmhuaqAYOZ1WI1ve2tFPFFEywwYmtrq2Patv7qP5WGw10efMx+DgjuuHyc0RSiQJwE66mgwMxfgiJpTh20/x+dEPHjdWQjiRYYgyjrVD5IszxrGWOfugICLfhwVRbfnZzZ8Ypt6YqV6sSfH3qmfND8ZqHyHY8C62jPd4og7qdcJOAg4/BOipLA6K2YF2MFVXX79xjJc/RqVC5REzI2oqA2PtxJMR5zKbBt9t1ifjp58rLprnAh2wybwdMBEc6BX29uAdOTMjFRD9kWdsqL50dBZ3DAFVf7/O0UeoZuvcabuyUzXPAO+KEl6aY52lHQBzQzt+ZbkvCjZhIv6e7GQEJvhbzdyiWhfkuU1JiwLDIg9NmlXMvvCDUPZ3nxkTTWPNhhuom+sHbinGHeR+igdLvSUc9ojGG6NPRLTsCMoS64MeYUwoylav6hXaiRz3XCLTTYXhea+ZGAyC20s06A7yjoBlRk55+3U7wxJINniIiTtLTTz/tJCGUe+Jnbu7ShEfa28FlHCcA4X3vdSveZUsX0dVr1+FaZNvked7tyH+M4IZ1J50x06cYWBiNBndo+fnwXbbcp27fbkGH3DVp9yn7hhjgLFx4H7jW+8Z5097N7uReR/vQNm16UJ7DSy+97pyIc4lwiYpy+UOTOW/w+cdzLDcUOnz0HLw/R6NY3L/9nV3OPfD7DAYvTK8xAIQTEpqBdwTb4Cd7HUbYASvC5PjAz+EQly+v99N/PT1ATz6jRJVRGUPONjpXl9jyFnVPp9ILq6krqYlOr3pZtk1tnULTD2yhy4u3U2dhjayzwQf3bTYda6zK4bRnQWAlGGx4wMUIYMTexkO10n30MPqVfiVmP6Fw6W2NCJ2v39AOoptSqPDF9XTh2VcpEA0KiqZV+QFAjLELJwt0kg8CiHjE6XwwD+3KpWBJzhDsW9QzlTIGsuh85Dnq8iGTrHGzskGFlbRQaFuOmFzTXERgPhIFS78RBg82MOHV9jnkd70twIfQsPT1y78MvkDBYrrRihVloA5eEeG2t06zcNTUAPsFTy4KwudctaoE7i2ddN99JZJ/hKkBnKzu0KGL1APfeAYPHKngTOg3kQGdkyNyYb0Ir7cHfobBtvHB6UJFfOvtUxCj3wc62QDu6xytXj2Ldu+uVLetXZI40uHXFWf2rAwc00etbfjW0BkbUJGGRINcFAVLC8tx7Sk60SADFHe9m8DQULiEgqUfoE3HYvBhrt+AEtauGGes4MGOASD8b3d3N/3Jn/wJ/f7v/z76iXxpWzwDRP2RSGI3nVPIOF+JC5YjuAUAMbkWPPQSgSBy354Wz2wjNA6X3jMIwat6SJoShUrni1DLnJOjX1Oz+jB8iI1VgvsTpy6AcjeTehCBf+Hff07XQQ8+hiSuPhBKufT3dFNpbjoVIzLH5czVJmps7ZKkfqaEMwhBYdqMw8CR63JnUjgHgWxjDM/E4UsL0Q344A3YGcsWpPMqHtjZ+TccdbsLQHibUH3IlvXp9N6hViSGs+xi+RH5FACz368joHbuTDZ0aF624Nup8zyAt7itNgCxgYc5l3HHsh2xZDsNDvm4nrwhfI2WiJ+dsZx9+RFzSnIURyDNCedsIKo7IR9yhDnphzjnSJxy7nKKNNimEUe90T/wsYZMqm/deG9enUgHjnVSa3swYLME+KC0OQBDg8TBXgyArZkxx2nLvn59DnkG+vsJ93kNMu4uADFfliXMH2l2Tn+FeXkJNHVqCvTYtcPqnAEgxp1OJmr1Y2EAYqJMfkAQ5ylzHQoFQPT9+5CXiOIUBSstL5ei9TNsuKR13UgiGtDfFwOQKICgx++Px+RPLbKhqxfJDrqDYWoMZ96LXc94XWbmVZifzHEseGVbqX+6rEaG0qqqKiSUA99rAgBkyyMP0da3372j2XlvLf1g/pqUTuUOAYhK2Gfyaij61O3brTIIsN2nxqJP3a0nwrkrXn75rTs63HgG7yMdOBTSLy4uFA0F05e2b98tu37cAAg/kw0b1tDefQcdsPhRApA4JPjJbCilLPwfCaLWYEQ/9Ud3UkpTIR1/+DmhYnH5tAAQvtfMXQsE8DWsOH5XAYgPidMq2uaII8+5mDOuG9E9DkBycpLRCSSCg2s4ul6g8UEAEH4PK1eWSPK8rq5+TL4kwR63G9GLWIlY3G5G52ayN1sDw2nTpkiuiJdfOhoSgMuLXYkAACAASURBVPBxzWD9iccXUnVVAyIsqWhbWyHeVPfnc9yBwA3XnT7zp2fPzkBEGc5Z0ALdywCEc35weeKJJ+TfjysA6am/Tbeu1tFVmKDUd3bSydOVDgBpbW1DFEUN1lMR0cpLjKGpyAXT0gHXrIY2ugEwGhhSQONeAyBxsT5atzKVXtt+a9jE068ByJ0DkGe3pNJPX1H5ibzl0wFAuH3iwiL04LHXvQBA4pBUcOOyOHrlV3UTAiC5uXUAVlMBrFw9tgeAsBUvl8uXwT2bAAC51614p0zJhi98AR08pAUzIar2iKvGACCjuU9xLg0eWE+GPjWRSx1tWxais8XynQCeyQAQ03Hyv2YWiaM+K1culVwju3fvl5k+M8Pi2DBaswS2I85En0coADTSMULOfOiNIxw/d3fgsxBC+lbM6NXUXJOteFZiWAQE9+Ha62FORnv3+5Dzw5kGSlSzZ74U1cCWpEyl1cVrKAYZzTOqT9Pqg9vpqS+qTjg6E5NSyPthl8iMAEVqlgdTrgYTuwE88mlKzSzqSmmiS6Bf2cJ0A0KCwUgoFpY9M2p+d0kaXl2lM1FnRT3Gio7IfeiT8P6Wfb0jSpefzTa6D5IJNYsOa0/KmeWhTgCFn8KW96Gd1Bmnwsm8n79Nh6M9InMcz7LflW0lb4e6axGgA2CEByJoTuMS6gzvoIsJZ0HhculYJpois6lOxnJ9HDkI/jcUKiuPiBO94ClEY9MbHPUw92rn/rAjJ870I59HU2gcKhZPZRPNKcuHRWongL+iigVHQEydctdPnoKVn59Os2blIPIRB07zWTkn06Occ2HWzgAQFl+a5c8+uUhEv6/96oQFUAAk9CWJYF3PZj726AI6e+46tdzuEn3L8ePVcvh1a+cAYIQhSzqSd2oEngT6U0J8JCIK0VRXPwiXLBXtYDoWF6ZUOcL09GQHoKQwHUvbfaptXHte3k9seE3kxFrmy7WzrKtzJIegluhM7/qDOX/+PH33u9+lv/zLv3Su3Raecztj2hqJgOj9BmNVVFXyfuhvhqMfTqRDrHdN1MPIib0z9Ya7YecX4WOaKIrfRFbwGsNhycllCOMF80yamjuo6lQVNVxtENozjJVFoHyqoQ7WwAEAz6M4lrK6HezDrDWyk0t95HeqP+q8lAQqgUVzPpJV1jS207WmDmq45dKz/IiM2bPAuGE5RqDdqrOOmBrvypMQT71r27nLifRwlnJTrKiHzDRrhG62rSiFw1dyBB06MZza7eTYMMfyNISW6FwuRH+vHIkJtr21IiCSw9ye4deNpU1zcShNMsOv7kX6XYuC5dyr0wGpyJ96jyAs6XcQZf3u9MGcGwRRTC5RJuMtlqM5l4u+9g6m7pgIiHXfRnjOUY9w8yyxrAThXBkGKSsN7es0JKrba0JZXs2DbeEbTInzI5pmR0AM3cC2GXbu3RK0+4KE/R4mxLAObHzusG4dUt8aeBDOKnV8T8xRvye1zerVuQgEtMNYyOETuvuSHisY+gP/oi2rOQISsGh+AccAgGl+Rouj3nN0dDwN6azonDtlQHfeGTOhMw0RARmC0xWXGFi4T0n3UdnUKHp76yWZ7JR6g/tDDFSWzfMOjoDMmqW+X2PBq56L9SQqKipAjYmHbzu4ZxMAIJOiODmP9oNbmJQTlgYg7D6SkKDoU0wf4izC2dlZmj7VLf8qB6qOu0qfultPZc6c6SJaZ+G0KRJ6HiEcaK8P5VM/kesy+/f09IB6kISQfDkiIMvl3M3Nt+mFF16Di42qvKYh5OXgUPFEzhm8rd2BjHQcpyG3fMrtbV0th+r8p0zJAo89n44ePSWb2Z1DsC7CfJhDOnsxmYSE/AEmq3s3DlhPT/88NQdu0dS4Mire/yJFdV6nP9uiGpDobLfhispSjWEkqFrGQh6pfIRWFT4QTeXH11NzyTlqya32Ol9ZFvkGhNhJp4UyHdQ+BjeXnrlzw/ixNgrWcAx/H27LY3YLRcWSesCAxgIevM4+vklEKNuyO5bFhog7n0+5hxfQxUe3UiBqgAZb0XmagRnTsQzAYPBh6OVGF8JJBs066D7iepPovubFVBNTRbWRWlvC2xpmgRkd87/WskPvYHChB0We5IW2lsOiUnmAiQ085Eb5f/3gg5yvnKbbASVhALNRtHg2Zp/2XLRehU0rGYlqNTkK1uOPL0Wb2CYUqTNn6qGNQMbdhlbUL/VgmXLZj/C9+n4Uzz4WovItj86j48eq4IPf4LGhdL5R3aEuXFAEMJGOPusaNWG2vCA/FQ5f1ZSbmwazi6kw3mii909epcRERflhcJGekYEOGPooTDS2tUUB6LBmQyF4ngBJQWZg+a7AUUzLcKlZDEJkG3wsNvVKHZdpWep3oXHZOUE0MLHXGcDD9xOs++AJmT//8z+np556Cq5hc533ZQMN3s/JA8LLMa7eg3dg+pWdlNAddHLbpUEDthup/ZcqJtupym3nEjH5QEyESe6ZB8o6p0hHVzc1Qs9x8XAlJYDC1lJ7m7JLcmnXu/vp6BWVZ6zmqhq0D3CSPGfWwR2Y+zD5IsfF6fNBz8pJjacpafFUXY8JH/zfimiaq4ty7yPQZn0TzpMDNcUZuHOd19QtTe3izbjuyX2GMf18eJ33ABDdUK1elkpV13qotl4NztyBl3NijzOUs3aEPtcDEkxSOr4WM7MTNFA2FCx3UG1Rem0AYoEPDwVL03LsPpeTDJp6xRILQ2M0186TBObd4OOlCJM/gp8hzB64DHVj4tWi7sl75Iwh+rHy8Q0AYUe1QaZsqcpAFSXR0AWF0fHTwwffPCb1ALCg5xFgCpYpfH5bqGieueWiZShaweMgzzdxlwCIVSNGXDQgZdOmIscBy95Yrsun2k07QeiIAMTob/g56OWkWJVYlbuGPk1378e7iUhU7V8A77CiuFiWq08rzXA/ACU723EJA38Zw14qKYR74U6MK0it9wGK9JOiYIVK3szXvmBBAFHwLrTprm7WA0CMFe++fccmBEBYkMt3dKVKzTzdi2UiOhVFn0oWm9sU/Gsn72tqYj95lbwvVDRhstGCD+rZsRCdI0GHDqkMlFKZPiIAEgW+6Oc+9xkMNGKkQv74xy98LAEID1Y2b15Lb721U54ni+u5TrzyypvDLGbNhzkeALJp6sOUlYhQB97Pwl2v0k2qp/+1UbXe4wUg5h070Q4bdEwAgEQ1p1N/erMMQ2Lrc6lnSp2qO1ZFNe28bcN7rwCQwe4wKtqxmvrjO6l+yYk7BiCZzQVU2F5OV5Iq6dYQ6AGGbvUxASD5sFpMhOC58rTKbqtbAM/AzG4X7G1Crx+7pUpKisX3sRBR4B4AkD60o7CRRmU5frwKM3z1ovFgIXAwAHn0sXnidX/saDWlwXK3r2+QTp+67mmvwgAk4uKi6OHNc2UQffrMNVDLrtHmTfNke96/sbEV36GfTr1/fRgA4atPSPBhPecRifI4Y33UAOQXv/gF2pFb9Fu/9Vueh/xxAiDNbcq2k0taZjZ1Q9f4k3/4CR24rADweAEIc89NnxoPK9Hi7CQqga0ylwvXW6m2qZO6O13L4g8TgDy1JZtefbuJBrTW6NcAZPIAZPWieKqt6wOwCxL1S6fz6QAgzzxTQT/7mdfchm//XgEgU4t5smGIKs/UTQiAPPgg8uUA1Ny8edPqgawISBzCZuvXr6dt2/ZMCIAUFmKWcUrOnVGcxu7H7soW69aupmPH3vc4YfGsWAISJTHAyGQvZIyysrIyYBF5SwCGCMLBWW1Fpt7xuk/dqwCEqWLLkIV2+3a8W6vcaQQk1H4j3bsRlvMgxEQ10tPT6Mknt9ClS9UQ3bfDQvOk57rsnACeGZo7rA0hIyDjifLZbishkqQtXboAodJGAawPPrgK9ILD+MgqPckezSVLB8XUK1OQ7VxKijtlH56mfn+24kuYtY6l9fv2UXXgIv3Vw+6MUJSOgnDkgwtHYyNT1X6azSDLIjK3jGDkd/xtjFUYONiRD5uSJcfti6bZP/jP1BcPa1RMRUZ2YpYE+5z65t95AEjwK+HvyJlwClp2trWjJXql7KcjAHaOD/t4oTKlhxKh8yE5EiL6S2RIr/jJ41T1wG7qTL0Noar2Sm9n0wAFpYYkE7q6ECfHB+cGgYi8oKWMEnqTqSb2CnVFghrA2ct1lISXA9rlyuNmZVGpDDVLfrcpVuZcNr3KULTs7OcBS7xuC8yd0JEbWRGkaChYlnB98cxSunQNvvIdoClYWdFHomHxcxibohX85tXfnJOCv3Oe5X9oI3LQRDLtqgtRhjR6550T0ID0QIdRDGpWIcD6AXw38zAZEU0vvnBIZs/um1uApLj5mBAFVQNAow2D2e3bznlOxu5MfI5s0HRWrZwGQNNIR45WSX6B+IRIEa9z1GXx4mmSI+TCeWVAkp2d4dCRoqNjKScnEvcZwPaKipWWwdnRdW4PREWitH++LSwPh3jdRDPsPCI2LcvkxODtzDauCN0nuZxMsYXnlyD8/Pa3vy3UK5Pzw6aEhHLBsrOm++N0JISjIk6F5mCBjnowdcsJ2TlLXBOHfZocKTHfMR/LPZ7alqMe5tp42Wc5TLX2KHecrh5NCcM7OPTWAcqeWUJ/8qf/7JyrHW2/KeFoyMJMbg+9coBz1egBvlB89GUmA0xPK0hB7gHkckFDVnW5nW7UdkmeFy6K5WI5ZTn5NKy8GsNZMGhLfQiEWhEQ3ebLfVqz4XlTomkqZoFZgO4UZ8bdPe/w38yaECe3arhPhwsCPPPsbIp3aM3qB4vQhX5lz9gbLiroZ/a37PTddgTEyjdi6hhfQkA/exMh4ks0bmdDkdEUkaCihQRGiKn/3dx4G2cvE23r76OoQQUqTPSDl/245n6kFJACFsRjGKTuPdwBUb+J6LmUuDCJeJhnawnHzT2zQ5rd8VjP05M/RFcQdbzhJeSYyDnuBChYIxw/5En1ypSUaGQ5z6W3tg6fzPcxZTg4AqLpV/JcAQfw1cuROADvuLzxd6qrtImA9KLt1J8KDSESEpuiIiN+1P/+Rg0QdCeMntETAVm2MBZRv166fFFZq3PxgeM9FJxvxrpRjng/9lg+2v93hHJviicCwivXrVsHNxF3lnw8VKxJUZxGext36bfY2FhavGieUKP441LJ+5JhRVknHV4rKAJMnzKajWGnHUEHEury7lUAwtfKQvTXX39nRDBlf3g2r3QiryHU/dsULlts/uSTj2LgESuD9Z/+9AU5jTnvZGlf7jUb7qPXcSrkPY35noN5nAQKVh6EvQxefQB48+nNN9+V3CaubsXuBNG5+VWYeAjjnQilNXM/xtQBCteJCH+j/GvEib42IH9Nb3gX/eEKRZ2LyPCLE5YU7UbDf0fq/WQbbSTGfYDprwzQYJDhrAuy5LXBCB+HAcj0H/0OdU65Tt3Z9XR72hma8ctv0M37DlPj4lEc1ay+Wqi2djsfAniYB8Db2RoQJ+cYrzcULKv9d0xVrP2CjzGoaePx5wso78QCqly3DVaNejAGcOHv0gMScbbSYEQP3H09UVTSNJPi+5PodMZhjINU4270IPIeGYiYaIjeX/42Gg87uaC17OQJEZaL7h3s5ILBLleG0hUKdNjHsOhYYfq6EkAfLZ6SSWeuQNvH65ykhHwH6tyhwMZo4MS8s2BePK9PS0ukVauRkZ6jHSeU4xZb4GZlZYNuuQ/tbxxt3MgGAWFii8sWrydPIipypQljED8tXlIKClUqohjhAixOHFcaKx7I24PxwqJ0Kke+j1RQpi5cqAVlq1p+N52waUNKS7ORvCsOERHoERB9TUZeJanfoKZwFDMuro9iAIB8vjRJbsjHM+dL09SsSAARo09LSU10dSJpquNWtCtjvYukhZqCxdfsakBUW2ASEkpdshIKtkMv8ad/+qf0zDPPiFuMuVcbdNjrzHp7cmxQU7EClu5DNB+GEuOmIfTQrzxQRG/LVCs+jimG0uVSLDjpoNYOYB9jTTxofcQMWtpgu8zlwGu7KAHP82onrHdrVST17e1vY4JPgRWuD4Ee1T6GR7gi5kGtGYqNTUS0TP0e4GR2GqznZkIvMiWJ8nMSqKq6Hba/XZhFR4ZobRHrGTx7dHr6e8e1M/AILnZ/6NjJqgulZQuTqbGpH1axIWbqLb6/c0xLT6IOEWrw664L1yDYsy1brhrthB2C1idhByzb/Qr8KfWLBUA8v2tdjAAH/R499r3ctGnbYzOYdbi+fA+gdYbrBHZMv3Km0aLdEDuuWL1bABCfHizH8LmYeqdLX5eaXAsb6qanN6fSL1677XzDXh2BBZI9M1GalsSuhU5HYXc0lq7Hqc/8LA1YHR0M6sqprtYO7Q+rMeNcMQowcR2wVA4QuzAAGauYehqG6/QAEK3PiQxoRzkMDgImOSGixYajHQGNXDAA4T369SOKhX7ugSWxdOh0B7Xd7CS/ps7zNxFm2hj9r5dhEwC2SIEOcIfnFoYBkM2bNyNEfka0DKpWjA/xTYTiNNZDnMzvTJ9KBCpPQHQjBUCDB4LswMJc0y5ENWqqr1EvMupOSIw95sDUveJ7GYAYIXpzs0r2FVw+bADCwlCmY3GSRFM+bgCE9UBr1y6jw4dP0+OPP4TMoL+QW5ksAPn69N+mmr7L9LUjtdQc1kj/baWalfgwAUju7vUUX1dAF7/w73JuboMyTi6mvMMP0OmvfAd80aAMu85LdEHHvQJAOP9H3ol5FN4XRdXT1QQLJwwcCYCE+yNoVvUK6opqp0uZ0PiIHkR1AB83AFKeN0Wu+9L1hg8FgBQVZdGSJeUCPBhc7NjxPv4u4glOgHXOxcF5ORToaW3thCvKOQy4i6iwMBNgo4YWLS7FLFkvgEG0RDHefON9iWgEA5B1D85CzqQEOc+FC3V08kRNSABSXJwpE07Xr7WEBCD8bNLSBnA9CUhamPyRAZDvfe97MiHDAMTOhP5JASDdyGdVeeB9qr/dT3VwueJyNwAIg2i21o7EoD03OYGmT0vBZOMgtXcMUnVNJ8Yy7uQT6z/cfu7OAQjTr958F0yJ3lDjo9ARkJBRCE8n/OkGIGlJfRCgx9KuAx2fWgDiOmC50QVTRe4VAPLE+kT6+dZbFAZN73gBSEpKJC1fngK6uteJdRgA8Vjx8p2PE4CEojgFD3Dv5t/B9Cmmj6nkfbcQyWiFxWKfiB9N8r4Pwgkr1P3cywBEtDr4tKuq1IziaGU0ceJo+412//ZsH8+62NSqYKcrOwIyMTF6iMZf6rEVARkXoBzhOPrmHeoB7uP++5diAFQFUNs2bGZrEGHnUM9yKI3F4+pgQ1r07ksdpIiUIcqJyaOHCx6jC31n6LeONNH5sBP0d6t0wq8sZHZO16JdPXkfnY2cBnrCkLWUPMG0ZNvXKLErkw488s/QP3R4qFh2NMS8S5uuZdYVvPU4+UCJuPrISxKBMJN2Fb/4TepPaqXqh18csSqYiSIPABkh+uGJmutt7P34d5uSJc+Mr0efXSa99B+8nZX+gPzQgMj2AA9sn1u69UFqmFpJLXk3kHAJz9TkEuFlM8vTnkzTaxfRzcQbdC3pijqLUK30DFQwBcvQsQzlifOLOGJy5jHo/XgGy0RGQub+wHlsCpa5QV7nUK/0TbPDlfndzgOCZScPiP59+axpdOJCDfVyki6JkOjrkYnHkSMg8qst5LSoKaEmCsx3On9+KVVU5Apo6ADlKxqzox0dbRIJYDom5/3IANWJKT7PP78XQusS0LGK5MbYIau9vReAIUYiDrW1LXQQmc25cHthzsHtRWxsJLaLQ7RlBrRkvUjcdViuNzgqk5+fIaDi0qV6RGGyMFDV3xKiHYmgTnLhxKg+AP24+Fz8ryIZHMUwdKxwzCByglgunD8kxYpwyLaIhBiXrGTM8ruOWZaTlo6m2PRS3pcpVIcOHaI33niDvvWtbwF4xSkgFTSjyPdugxHezxQT+TAfqThfOVEP61hMwHJm3+24hz6SULdM5eUEhmpZ0a9UhXKpVogcaBqPLUjnqIktgLepYPWgAe7deoQqwT6oQnt548YN6oRonUskKFg9JgKiheIBHa1UF+FD/VHUtQBAZ789+DfJCjW9MDY2gkpLoBcpUeLaixeZotWN47PxivPYZIH/jk/00YP3Z9K2nU3QLA0HFfZ3kJcbS7NnJNJbO5sdwa19RNUeDZ9VZ5evYSVYh6n3i0D0T10b3pGdo0QfwHbwMsdkID6knYig7HZPZTuA8cUZqpz+tn2cv8pYVuN3TpXiFN0+OhEQ5FSxo0GRJgKCKGu/iXxh2UTDzHECmPQd0vU1gutxr4qABKAPM7kryktAFcN/F65gQtKEv7kuRqpnyRELp+5yfdR1EyMJ91lZ30yYjnYo+lyIJJDD38bYa+wQ/dhbT3iL1avzMD5rQwTPuIBZr3ECEZCRThw7pL6fAbRnfkQUpUCLa+p3JCbtqVtNCPuh2+IyGMPUSPVNJEf20PL5yfTWrgYQMHAMKwJianeoiey8vPphFrzyTvG/50vxWPHKFuOLgHxQTliu+1S6dBLpaOh5NuvWrWbh9hr6FAMNdlkaqUyKJjauAas6870MQBiEsRj98OETY34YHyYAeeqpR9GQh0N45Q5oP04ApKSkQHK+nDlz+a4AkM8Ufk4646ZAPf3G4at02XdmwgBkw8t/jLFsH/nDkfW6/CjVzTug66er+xiWE8TKkM4bF7z2BA2yeHvddg8AiehIpIqXv4wQ7gDVrH3dEaanXJhBqefuw7sMo96kFupJb5R+uGmm1vd8xACE7yniRiqVHVpFVxbtAxOJOzr1KQgYwfWltGdRSe0cup5+kW4m1DmJCj+uACQD9bIEbm1H2NmQywcMQBYuLKWysikCPl5/46jQqNZD41FTUysggBPwsQj9/vvnYHKoAzNixyX6UVFRoHMkdYgLFutE9u+zHbu8ACQ+HoLk4gz0Ax3o2CByBr328OFLwwAIC91Za8IaE3bHGg2AoFvGwKmFklOLADJiPjQAcuXKFfrOd75Df/AHfwCjEBWt+qQCEL63fcfb6OhbL9PFWy0YbFZ/IABEImyaCpUKXv20aaBo5cWBntUDt7R+ANseRy+SmBCB2dk0SkqMoHd3N9HtFo6GsTUz+PAaANn9+tJFqdTSOkDnq3p+DUDuIgBZtyKGLlQN0I06jOM+pQBk8+ZiOnCgHuPa4dS+iURARhrgTRaA5MKxc2pBDL13+NaEAMjs2ep+bAteGS9zW2dfbF5eniCVI0eUBdd4Acikkv3xwACjIRZKpyIjLbtPJaBi84CZQQZHMpoAOJT7VPfE6FPWza1atQwi4YMjvZuR108AgJiD3ItAhJ/xQw89gE7f5eGFnJ0PyU8d32Mb675DaUsee2wTgFE+/cu//NBxw7LPNtyta/ToxMhXOhqYHv8x1T2427ORwbx50z3AzrbINEJn+ZzMZLgWkPM6H/J4cAlPh/wRh/38jGcpFXZ57YOttHkfZgsH3qdvb1Y7RqaDa6kjH1F6vyhEQEyJRCQkoTOdFu15lvZv+hfKuzKXis4vp87kJrox/TC1l1weloyQ9/WAEX38Wf/6n6l21TvUOuOMx9WLbz+yM4kKd22m6FZQarpS0IhgRjK2izqyrlKkP5bCBiIppiWdIvvjqDXvMl3epMClJ9qhL9qubp7Iifndir7YdryhXLfsSAlr4hxROwTnXALQVqReKKHsq+V0fsFuGujTPGCsz75eRgVN0+hMAXLTIImjRDxMxII1ImaZRee2C5a9LCdhepeuH7YGBNs52g/T6gb9PmJWdKMBcaIpfB5dmfhfKw+I0X5w8z6jKJdakPivAbPN6gXg/5AaEKmd+om7XGM3AMLr3PUjRUDKynJo0aJpMpO9/Z1TQqGaitwcHBFhswafLwa6jVxQjFQmcj4Oi9UvXbomACQ3N0usc0+euOrU6WAf/1i4Xz3yyHwZ/PF3xudiIKNoWpw93Z39ZReu5uZ22I834Zx+SsIMX5Kx2QU4MbqOtBS4zsnzwWz8UBfE6eWgRbu6j1ToPqJ0Vmjuo1iIzoXXc+FrT0tLl2XWvoTKmm7uw1jw8ras+/irv/oraGI2YhCsrMnlMqwIyEjCc/OAPHStOIWo+Shu5Bhfp8Vdd0XovJ13pt7eTiIX+np42U3sqPYJx8y62T8cDZcb9WDnWHMdHEVRyz06NNkDPcCvfvoGQeJGz738S+ruV8+QBeh9iGQ5N8D3gbodryNSXTwja2U1Z+tPuVdj7MDL7eq7G2KNiL41ntxiiS6XnJxoKp2agIEQNJ8AEVxmz0qivLwYion20d6DzXSruR86oQhavSJDQAqDEltysHZ1Bh0+xiwLt93lPsrPZhG6cCxCXYj1r2WtG6qflHWhLOBDjD+ciAROwTRHUxyNh92dcU4Y58L4mvWPHu91vY5vNMa0Xe79cY4JdT/4ZqH94GKiH/IHJof7TR3jaKKRXsJIQhU8H+REk8Lfp7OM3/V+Tz2ShKSO7dRv1NF8Oglp64i/pZ1gC123DXK/GTvq4WFOhIqAhBrneCK+7mPziBOt1aMv8kMY3wS+Oc66dQWgrCqL9+AynhGKR6sU4hjROm+Hn+trNDz7UcIRcfXrZx6OdzHYYwxv9OxcaroTAZlVhGcNquOZarSTyPfjtM2c0V4/z1B5QFatipEk57W1KkmsKcMASEpKijSEO3eqGdPxApCJUJw4GiEUKqSAT4L/MDfoTJ+qrrkqnQQDDaZRtbd3jNt9ajx1gmlip06fnTiA+RgBkJEiF6bBW7t2JWYCz8izHS3K8UFEQPgaQtGpuC585StfgD1bE7K1v+m8SltkGSrkPJ537t3GNAbj+ZRH/vz52bjuUorywfqas2cvYLCjBnr2oME+EkcHTBnK1A0rqFfqW8Nx9bpMZHV+IucZWglqxvHBvfSDDabTUCCES3SOG1Y2wnRj+b7xlT+mXY//PYXF9FFe5WLK1p05YwAAIABJREFUuDGNkm/nU0tGDVVuUjoVpl2ZPkgcsXQEhMdWbL9b9sKXqfIr/yRaD4/mL4hdwGJ1X38UEiC6YWNui3z9yEXywpcoui+RKh/5MfWm3XIs7fn8w9p/7OPJBWK13cEULLG5t363gYuhYPE52IZXvRD1z2CbinQUnVgsjW7NNBWdKT6zkOK7k+ls2T4a0IFUAQt6cMPLjkjdWi+RkZAULJeuRdCaSAFIcMXnFngw92GJ1wVQODQuF/A440WmYDlMGZfmJfQr/X6YBrFi9jTaf/oS9Kh6Y/7dMVSzgYa7bAMNLwAxNdfeVldd7tDwkj7/+VVCueL6fx7C8LNna6Hx6qSnnlwBGlYr2vp0AQQNDS0S5SgpyaJr15oAPNIx4ZQGwOLHJNFZ6unGgFePYgxVk48/AFQZHx+NKEuOZFZfsKAU4OMozuHqkQz4XzBvKj902PlegshYDaCmTit1kg6mod8xYMAkKkxDdL2nuxljpG4qnzYXdEZN18K/6ekmD4grLHeACHJ9+HRukjQ4yphrToEgP1wfgyfWuLAw17QP3//+9wUwfeMb35D22G4fg9sQm8Jqgw5eDqawDsW7AzTxvbLoWOYteqgSutIIAHFAB9KaWQM3nx64GtDBgMSm2pgEhVz9DOiwQUzngKJ0IL4g/145fonOHj1Pz/3qTerXyeh6erxJ+sJQzznpoCnhOj/I0CBnllDHYf2HAzzMeF8Gq249Dffwisz6IbhgRtDG9Zn0+lsN9PiWXHrx1RsCOh5anw0QEkmnzrbT5SqIbXEJ3M5nZkTRgrkptG1Hk9RPG0j0G9qTZ0ZFN6r2Oq4num4Hm62YRHL2cV0xPfc1touXulkDQLx9NlOt1H2i1bGoSxYdyaFiWf0hN6rxBoDwvsPfR0B3GlFx8RQeE6/eAfq1QR21GIzCczEIhGmfXLSYnRfD+WFq6s4g6HcM3lOSfLR0bjRt39st3wDbZ8txHScS/m5cG152VTJgy8cJS1DkGzCdgqdzsACYqUjBnc9IwMNsf0fUq/GMM9xOLCsrlhYuzEZ7VuPUd3thrKMNBd3DsGSYOFjUkAKPg8K5VgA+DO1SmPnE8FyCAUhMVDraXUWTXLkMuXiudcIFqwcGLIgY6443gPc/2phx06YMRHYOIOptucZJ3QyKgPBJnn32WXrpJT0QHCcFKxTFydCnmDKVkZ6u8mpgubW1TVGo0PDyv11dPaPSp0K+jTtYOWfOTJ2Mr3pie3+CAAgnJGQ3MNaB3CsAhF/Gb/7ml6R+cELCXbv24fquOp0xd7D3OgApLi4QesnJk5VStyYLQCIAMtalbaYvHqmii0Pv03ceHh8AiRtIpOXvfB0ZuyOpIb+SLq98Q9V1fOkz9jxKqTdLqS37KlUvfof8KR0jApCcvWspqXoaXfjS9/T9uJ/MeAJkZhvuB8refJrim3LlGtryYGWbfIuaZiEnR2SQiP1DBCB8N9Pf3UCtabBQvp1NXdFIcJZ7RihrgU41aPi4A5AstLXZGBifvgxHFQMaP2AA8tRTqzCA60PbEobcHNcBNNoEgHDZsH46tB+ZAO+R8n20IzLDdCseOPT3D+L7iZMBXXd3P+3eXUm9PWrgEAxAeB3b765ePUs0Ju++e0qypptiBuObNi2gPTtPiT5kIgAkCuYYzc01YoNbWDxDDstJCe82AHnppZdgDX+M/uzP/kzVt08ZAGm4UkdHtx+jHUeO0kXtivVhAhCOcnBEZBB1sQW0q0ULUmnfgVsAuBG0bHEaXbrSKVjs7PkOh9q3ZGEK6DGD+K0LOh8eaDOYVDXv1wBEPYg7ASDlJZGUEBdG759TVv2fRgBSUZGKuhcJiqqbJ8PtdW3Ohb3W6pc/BACy8cEkOnSsGd/AwIQAyDPPlMPp9KfDLjwkAPE4YY0DgEj2WNh3rVm9gi5drhKhYREoNTdvQimPMzQ0NkkiqjbOFo6Q80dVmObD+T6OHX//zi5hAkBkLCrSnV3AyHuNFbEw4syCglyhto2mAwk+Vija1FjXH+r+uWEx6+2ZH17HWea/+tVnxdGGQekvf/lKyEH83QEiY1398LmGoSHmBauZFls8r9b5JKnimjWLYcO7yxlMmEGFOZvZlv+W3XK81sBhaRCh6wgIh+IjUv30R+8DfCF7+t8tVzNRkZlDZFOueB3/HanziyzZ9yyltEIAHNFH7Vk36Oyql2U/npBKrSuh2XueRgfRQxEDMVQ7+wDVLdqr78nKD4I1M37y29RefJka1rzrPKzg3BzBT9Ez8afHg6ZzDkc0ZPpLX6aYrlRM7jNBAZStmC469XkAnCC2Ah9XROj6BDzJEjwBJdnRzX4WRcue+DJ5QPgw/g5NzUDEwq/pWHG30mn6kfupDfS0ysLDXuE4XwMseh3aFUcxDNVK7HLVxQnVKhQFy+QG4WiJyTXC2zpUKnNz7nHlOOamR4uGyAPik1tRFr1sR0DmlBQiUdttut3GtCJ9vhD0K1UfR4qAjL7ebhsSE2NAjVpMdfW3Iaq+5FCijE3snNnZ6CdSQHfJlG+b3e/YrejUqWqYh7QBVCTSypX34fvCbCpmoV9//ThNyU2RhIKqTgTo4Yfny/fH2g6m5+7efQaidliumtleVAzejiMb6zfOo717zkB8Pwi6iIo+8EQYT4JxiUXuAhP5SElQ0Y1oACLO1s4gpr7uIqWmZQM05UIPApG5pl2liQ2vpmAh0zcX7gNTdcZzBtpeCpbKpm4PId7bvQeTfC/RX/zFX4jzlbm/sShYwVnTpQ7iQ7Apn3IwtBkmUiF0Ln0FXBFGjHzIwYzgXLZ0BoLKylYdxc73YWhZwZnSzRk5KtLvd10Oef82CJBNZKnmXA3tem0v7T59CvW0gwz7I4D2Sb0P5JDBBKU8Y0394WV/PyIgFuVpqE1932zPa92qWrSizmrOVdXpjQ/k0LXr3XQVehDWf8ybk0zVV7upGPk9zgF0zJyeRJcQ/aiu6Zb6xX3WE1ty6O13OfqBnGGZMTT/viTUYT8dPIpJ1RZFMVKi56AwsXtVuEhcu64/XI84emCK36ZL8aVzkiddeFvHWtUCq04ERATm1nmNyJybGE9EwCQ8UttytCLc2m8wRkdtxHfAjYbItiya11GRiNg4mJ8o9xO/FrHz8gAL6PUthenoVRgoOtodHvRcNyIxgMnQSERql86D4UTDAN6FshIe1NEkFchSja3NTgtwmFs/YxPIkQih6aTs+xVObFAnwwf+wChYY8Uq7MrgLi9blo22roeqYSXtFpsGF3o/szY4AmJvHT7kFXgOsjVzvLIbj4iJRXTf1AmXgqWDxtgCToMBZRrwhacy6ec/r1L1Bm0tWuph7z/4KlNSopCiIGmYA5YcA/8P+1LYCaux8TZC4+BrBQEQjnQw5z0Rs708mOcoRl7uFKqvbxQq1dVr19FwN8IC7+7Sp0Z/9OP7dVJCdD7FPQxAnEoY9FF5QrloPHigzDQszlcRXMYCMRMBIiMBMPscBoSYbZ955rOg5oGuU3mR9uzZH5KuZYegx/fWx9pqeGMR5sQjdWcy7BBosIOTZmCbRYvm4Jupw6xvk7OHeNs7HFb7c0Mznq824xwiXHzpAxSR4zbOkcj58a3jACCxQ/T396sBTwQSFUZleXmlTMVi05iia/Np5oUNdKViL5VcXE7dibfp2KZ/V/vp9icRkYjunDqa/+JvUUx3Cl1a+xK1Qhdi387U7Y9TIsDKha/8s2u1ywMT2049BGiwH5NdDfn2U6umU+nOx7VWpJOiexLRaQ3S0S//nacfsPsJZyzuUtE9Nuwh84RwFMXCdX5tNz+oQQfzxQOd4ZRwO4NKTi+ihswaaGZSqTb3AnUG1EDJsdvFdg54sChYdkJBoWYZDrrHBUv3wPyq+oxLC5aNy5Wd18NZtsEIX4g5hrXeBighNCDSYYO2EgN768UzSum9k+fVcTwAxB3wjAQ8+DkM/4aH75eaGo8oBAt6/VRQkEErVkznCxcAuXvPOUQSOsQ8hEtRYaJEX2fPLhMAzhFPpiTyMick7EayQrbl3rB+EaIh8fLdMD3jjTeOiztWdHQ4AMgicaZibQnXlc7OHiS3OoV3oCqnoXkuXFSGGel+0E0vw/WK832ogVzJtHLn280AEGG6mPo+1DtKh2W7L0J9X4mJsXS+8ggVFU+HffAUSs9QiXsiRe+hgIfJ18DULc4hovaDC5Y+H+fkMXlADBXr2tUb9NKLL9Jnn3ySCvLzPboPO3IaTKsKpl3JyVDsPCD2QJNpWFJ4rKUrgAIjFhzRH5zRfnjyfkgiQgM6eOCpigEdTMkyx+L9nWXMFgwyL0qX7n5l+96jBzlRUbF0s1lFxVLTYumnf/0zOnerEdGH09DZKOARFa5AYldHP0Ciekf9nJRwyERN+ZtQ7aZQsfS34HfztcovzgMwF6MHygmIcmxcO4W2w82no7UPdKso2vRQnlAAz5yDZqi6k558PI+277yJSVN1LwUQsZcUxdGBI220bk0aJlb7oBcZoDmzkH8EwIX/5/rHbS2DEiljhYuxfRQL9/j+MMnlFGc/JHi06FpmAo7fC9PV7SKDb9OdWY5bnFDQ6XctSp3dLxkAwgNTQw8L1dcOWfqMMAxcDQBh7YE/Rn1DYVZSQ6bpyDoAkEhzT0y/0tdukiluWRdD7+yFxrdXTSAEdA4Tvm7We6hHiWVDzbKeqzmdABADPDyc3REAiHl4I70je1JmQhSsOwMgmzcXgqbUCIaQlxnA1LPxlNEAiBGwY2pGPUuuHzGq3vlYs2MmDJGuItCvAD+3c6ooAJKSDKC4OIG2btU5SvDcwvV3bgNQT51EfSuBG11+vh926+8Nu42QAISdsGJjE2CR14CwM+hTABrcWbBOoxE8/V50IqHoUx+UE9Z4Hv54t5lUvpJPAADh57RhwxrMUHJGYq/V20cNQLZsWS/UjTfe2D6MjmDe770MQPLzcxDSz0R0yY2wTRaAfO6Sn1bd9tP//aga3IwEQKZeX0SlyFtRPW0/3ZhxFBEOUAtAcXJ0HdYECIMNjkiUHFpPadfLqXrNm9RephyHZv7sm2hUIunKUz/yaDpkZnQSAISzqGefWUxtWUpg153WQHNe+Tr1JbXR6Uefcz7fDwOAsAi94MJciND3iBNWYns6VVxcCvE5BsEx7Z8IAJKfhXxImGyorEHCtw8IgCxYUAJ3oXyIxm8iee15GDEUi5sV9208EDt6rAri7wYHgGSkszjVT+fP18v7/trXNsm/HOF4770z4Bn3yn6c/2PzpmUyELl4sQ7/I38JyurV0xElSXWMHHp7ByQS8vzz+z0AJC0tnipmFuCacEyIYO8UgKTANrcfnXHVlTM0rWIeFRaVyHVMBoBcvXqN/vL//Uv6v/7wD2nGjBkYaFl2udasth3VMB/HJxGA9La00IE3DtL5xgbavufYhwZA+JkagD0E8FxclEBLl2QCbPTTzj1NqLPQJCxKo5On20Sszu3SyqXpcGjqhSHOAD3yUCa9sY2ZHUOUCxoXg5Ct0IWUIHoyrTQe0bVwOn6qjWqudXnogcNHYL8GIMmJYbRsfhSsXdXA99MKQJ59dhpoSl7nP34e9woAyctFYt6iSLTVqj3mj2I8AGT2bDbnqB/mgCXfIB8m+KNgJ6zFi5egY2iSQWovcmpwuFySEzqzw3ZoXh1hsk5Ywz7OD2DFajhhVZ6/OHEhujzw8SPbsShYwYP9sbYf6VE4jaiF4u1jB0dA+Djz58+Wd8k6C7t4QvOjzNyM51pH2saedQkW4M2dOwuWnLPoxz/+5bDrcqMvXlHcnVUR+z2q2a3ga3GpEKFni91swO7nw7OeDz98PwDULmd2SmYcPc9SbT8U7852+VLVrER4Bq5FT0VEgp7FEZDldQH6o2OD9LmvKwRhRz/MchRoW7PPbaI4iKhP3K8E5nI8FpnrWzWTObbwnLcpPbCJUq6WIbHgd2Wfuc/9Z6rZ8Cp1FlY7x1AX7D5pG4h4It16E/t2hY3gTsR6hOO+3mia/9LvUH9cO7VCl9KT1CyzqB1ZddSdikRMVpTFOY9eZ2kT5fiea9KTr3xuJw+IjlLk71lGsa0psOHdT70BeNPr9WnXiym/voJOle+m/h5zYsy9mUzpHOkwAMyiXbGrljNB5eTwwKUbChbPzDqZ0i0xuR01CeVsZYvQbZerkbbVURRDwVo8vRTgAwJwzqtg72/l/uDXNf4IiLe95/r/mc8slXrO+o2tW48TZxxfhMjDReTbyEhPpHfePS3flXGaio2Fy9WUeHCcr0JfEQ1AMRuAPQ3XIDwLRDJOUvPt26oWSVtr8nWo7yMXdCzeh+syv1sWb7eBXsbZ0q9fvyVRmLj4MJo/r5xOn64GBVhRt6bAhjgxUUcsouMoCRNpXOJAfYoGDYtLSpKacY9CVuAUaFG4+KLChKJ1u7kBSWzb6b65S+RvjvRHWnQs3pajMik6pwjrAkwEJBmuW9Gxqs3yQ8v23//b/0Dk47O0etVqdZtW+xC8HKwjG014blO3zHGdaEiChEDU+YKiHyby4YlkOFERRFZNfggebGiuiy1Cd3N8cP4Qd4bCZEPv7WcHKbU+4FPPmik8jU2d1HGrlU7uOCa5Rm70tNOvtr6H5k/RQkzp78bWESqCNoh6Bs6j+2NA1Q+hYpkZ3C5VT4UqZNosGeXYwxwrOqkeFupBBJgccaDz9QOEDOBdRtKSRel09EQLpSKJ2rz7UlE3fPSrt+opb0qsREJ27EFdxWHz4aA1a0YCHT7eCpCSKv+yJmnh3GR670AztSEh4rBISCjRsyUwd2hj/O3qaEZkpHoO5v6YrszFEynTVCqmVXF8alix88PoZ8LPykRABvh8um6rfXWUSV8Dt7V2mxGRpHLj8KUE4tT78HHEyuSH0BcwhJl1nzYa8HPuD2OKgR0rymIpFSL0w6fVzD9Te4yhAbuWsOBcCq7XREy4vtuRD/nZ7oysZdsxy+mARspGbteTO46AmNm+8UUu+NpZgD5nTjr0bDq6YL248QKQ4KG8LUJ3IiDmG+bQrI7S8vsyj4OfYXAEJDAUg/eByPVMdqsL0NnTqo324bs20anRIiAPPliASaejwxyw5F3zewuupMzTXbNmDRI7/QodheGv6q1GASDZ2ZnoULLp/ffPBB/ynvn7joXoUsPHD0Du9IbHM7i3jz0aAAk+lvmbdSCcMZ7dsMYb9Qh1TrNuItfspSOpI5jBPCfzevrpx+gnP3kegLd7hGub/DsQ/ihXfs3rNctea0M37Bt8n2o/1cjwoMC+/xkzpgK0d1JdnaJhqUGFDkNjP7tNG9SWmb4UTdFBKxCZpa4tqkA1uisa/fRfz/fR57+hHSsiXApWhElIiEupaFlMJTWLac/mf3TOwQ20AzyMhp0vG1/9ouf/D7iR8DHR+QxG0LGv/40AlvJXvojEhUjatek19W5svBcChHioxdbvdiTDPD+7becxCf8dC6vevNMrKLoNdr69ieiYQDnwh9ORJ/+J/FGqQ/L0K7ovCgYg5th2pFw0IGZ7ZEIv3bGW/BEDVD3jCPkjwTVmOpZ23eHl1Np8yr9VRmcKDygxOmtANFAIdONBGKoUgxEDKnidtV5VCvd3yTOiLXllH2PPa9OnDBgR0KEHR/ws7QSGpi+zExLaFC3LhjcxGp3ZVITzz6gEfs5xpELi+JYL1vgBCO/sBeOcYXzZsukSZdi+/X0xE3nssWUwkThNc+eVIFLeT/sPnHe+bx6kL13CkYlqGTQ9+uhSR3jO3wlHNHbtOkI3m1owgI9GdMALQNh6lx3zeECrkhkmgfrbAk1JOmi/bbRt63maMw+W0Hh25y9co8QEZe/KNK/09CxZZtDh0x1vQ30tzZwxW9YzrZgL5yqJ0lSq9Ew4W+ltb1y/TK0tTbRm7SPyvWdnqYFXlB6sxQHAIOAkJRJ8yERYynNh+hlnfmf7+L/527+hxx7dApfJpRLpldfBzmhmwG9VdHtQOZLuwwYowccInkzytPPQh8i58X8w9Yq3s0GJcZpi2pUNPNS18/7qA1NuV+r+hX6l76nP30btXSrSbqh4p8+ryY0AwGtidBa9+LPXpI68vhsUDZ+mIyFhoClhMNTgwkPqQfbWRglDXxxmIQx/i7dfEOCktRXq3q3vymksTIPl7mu+B7bkffSRPHrplRv0mcfyoA3pojLY9/7qzXratD4HQtwW1FPQVXDTj27EmAduWeWIfPAAfdf+ZtTfMHpgRTo0JF10pYbtg0OAAecO9QJbGJrtLDBiHKVs/aPqM9U9eZzT9GyI9FEW7c45lQVA7NObQe4gj3FMpxESEPFpNchDH2jTw+IRneTSC7Dh9ymw5EcCQi5D0ACbMgQbZgiz1J841PIFiXQTUf6aazo5oQVkBVTY3usWGGGtmBzbfD88C2U9Z08iQkODHmH4MOI4aELUK3OHXr1F8GtWf3vBSUUFO8GyAN2lb5v97hSA2Oc1EwkBAyjRvg5F6ezF6OQNsPPDAtKnx0e+MKVNE8cx/L9wQQrcr7qoHgk9uYwPgBxBn/AYKPV7hjlg6dcfCiYrJyxWrU8EgLCYbs3q5fT2th2hn/k9sJaF6LlTcujgoaMTv5pPCABhd5clS+aiUhy6pwAIvxAGILW1DRikQBQcstG+twFITk4GIoFTIY494jSOHwYASQtPpxUHv0w7Hv27cQGQhS/+DrVnX6Nr61zbYwYgOYfWUPbpxdQ8/STV3//uBw5AVAOnPkX+t/DIA5SKfBwnn/g35/ucLACJaU6h9GMzkdG1j27Mfh/AQtWhYADC2pCy2rkU35skIGQAfOSPIwCZBk3eAAZ3NfWIIklfZ0Uv7iIA4UOvRhbyzMwUscLt6urD4Ho6FRWx01W4gIN3d5xyBik8KFqxvBDOT9cxIO8ToThTqBhAFBRkYRYwGZSWfnrzrX2YQB0CLSYPUfg2LKtBblpaAtqtcvybSD/84Q6JVvD+LHw/tL8GyQ5b6D50kjyqOXfu6qgApLCAZ9rZXS+W2uGcPRYAYc1XddVZuY75C1dOCID4gYT/+q//mopLiui3f/ubatbv1wBEnmV2Rgn9y3eeo1xEj360dfs9A0BM48PJCEuK42nBPORlQiTjHWhC1q7JoPMXu2C20IuIWzhtejCLfvlqvVCvKsriaefeW0iu6KcZ0xKR0bqbWllD8msA4rTnwQBk4+ok2n+yF2YDalBu65A+LQBk9epcSB5geOARoKtHdq8AkC2PTKF3dtdTDyKEcl3jioAccbCEUwGshZAREP6dnbDYIrAdnEhPcSIgBsF5KTFbHnmItr797l3N3xHqwu90HQvRly1bdGcgaQQAMlIEYKzoQsgXEio0O8rNBp97tHPa2xodSFtbaFeysa49mLI03vcxEj3M7M8OamzFm52dJblgeHl4GR8IUSJWLYzDc/U4geCg/DzMM+F/Fy+eDwE50znqRhXA2/7vw69vEEnF7ocO5KSjsfFGfXRImyfOE70uWL400FWytJgWYCC6YICWN/jpv5zup6ef0TSt1MAwF6yYHEROkodowxvfoksl++iGlfXcRDBskTkvz377WQzIu+nSg6/I4+V1WciFkXtkNSx8o2ggtoPOf/WfnUcvxxmDhjVi1MPaz+TMstINOBGOme98jvqiupCzpJwOPvO/PMDEyfNhH8vSeQa7X5kLj6nKouIda6h20XFqKa0RBywzicaAwwwEZVlHIqZWz6MIRIcqs497KVi9uq3jiTYTAWHalWkKLVqVk+/DSjQojlnBLliyvwYIdlJCm4IVHBnhm7N1HULzUnfMM9aziwrpMkA8uz9JsR2zOmwqlTei4X5nLo0leJ35e7TI6zPPrAENq44uX66XCElqShzAyG18zx0AJgEYNbRKBIOLmenfskXRudJB3eLv69Dhc7Rg/jRxT3z99ROyLa+fOjVd6FuVlddB96qQLOgsUH9n+1nJK8IRjJWrS0CDPAAdo4pqFBXBZrmTc2UEMPmUgZm4diotyxLxPGtKam/0gt6lMpDHgJKVlKxmBuORDJcBDpdEuDzygzy4fycoXYW0YtUqWb//+DX596EH51O0EbJnJFKcpstwbpAffP9f5Vi/+7u/qx+f+92LRsypx96EgXbkg3fkv3t1Ajemgtm0q1AUrFCUWg/Ny8oVYqIediRDaEz6ozfCc74OExWxt+Vl1/nKT306bwCb2PTrqEXdzWanOh0/cQFOUD4qLSmjU9sOSBX9l1e3IQeLjnBEqHcwhGgoaeHzEKu7NY0nTNzlVGPAtENDvwnoRIQgwQW5X6lT8y5hlmWzWsv13f4u9FrdFzMda/XKTNq+oxHRvgCuOQF5aBLowqUumlocR1dvdFNHJ2aIQbniXTji9vIbSufkKSOAEJ+uKx66ro4+2H02R+M8f1vJcOXeEEH39NuG+iZRBJceF8xC8Dhg8XN1IiDWM7Fcrow5htC8tEEAJRiPK/1No35KMUJ5tFE+/dwDnGhJu2Olg368amEcvbGnx6WS4bodyrVlhCAvb7QICO7TjYpxvdDUP7l/03EMp0WNxuAY0mL44S/zTtaMHBl57LEiTAgjA3qrGe/Y7ldjUbnGEV3TAwF4a6oaj9lGnzZ8AIfDfa6wUDc0x3AkjVUF45JIRKwfRkQQeXLMM+EcIPzVj1YyM68it8nCkA5Y5ssLeYRZs2aJfzvPQHmK44plEyzdLSalsbiTd3oH+7AQ/Vevbb1jkBScnGekSxhrEB9qv4nQmeQFhgAsoc4bvN3s2dOFFnDlytWQlz/WtU8EgIzneuyL4NnILVs2gttdM4Jd8HAAYq4n2DnGDhGbc9gNsP1cHn10PQY8g7Rt2y5rhtL9POx7NsCGBwTMDeZiMjBPn14mpg3Hj5/GwD5yWJIw9d7cOw5TCZQpDBHsMB1WjsiCwBYAZGZzgP5jO2aW/5Nq0D0aEJ0BPQpULM6zdf8eOFt2yZ4NAAAgAElEQVRx0r8lb9DNArgfoQSbdRkNSFxLBt33+tfo4oYXqC2/WmjGM16GTW5rOg1GI28C+NVnv/oPTkZbI2bnY1pJlUV7EZwkUPoJ89hsWhb2tbUcNmiYtuMJSqstg30wh4DD6eAXvu2ZNLSj8HwNI9rwWkL5xDMlNGX/Qrq6cQ+1x6vBD0eXGWxIwcDFr5cZfAx1u5GRkobZlNgFEWrOPrWfZckryQdNwrQQFCwBJ+Y6GCjYwMTRiVigIxQFi9dZtCoPHUsuSGqMvg/zN1EmJlhKQIM9VHlJaCpqq6BjhcyEHhqYpKQkwLWqUNyi2Pb20KGLorUw37SthTLf0pNPLhcwkJmZBO4wBtWoIOxuxd/mTQxCq6sbEa1Q7yMuLpLWrZsnNtwMQFgPwsfk+sMDuZaWTsnzwcVHTHFRHWgg7DbNnFkMMJAqoKHpZjvt24d7hr5g/sIsWcfak15QPXJzM3G8ADr3HkoGuOiHM09rGyhc6WkUGTUEANKC82fLcUtKC6Hv0NQWdK7psO3lEgN+1a6du+T6wn09dA2z335cy8r774fep4MycgppyyPLZNtoXH88ZvR7errpu3/7/1F5xXT6yte+DrtR9brU0RUIUYNOfT4WpBs3J17Wr8QGIjbtyuN4pT+40UCJOZ+tDXGOpwcSDEScBH9YZycfDO5D2HrX1n3YiQi7tZ9ur2XB29GrqBsdoKjufnU/9fj6KS4aWeXb+6Qf+/arr1FEtKKu+fvUoCsmSoFILgiOQdPlTkgNDarGxWeNzwJ6Po0TFvI754JpKI/NLIvO1bMYXucFdBlgoxvpJcgJ0tU1SGfhjiXXBIF5cVE8TQMIOXICYLqlH65YmVQDS9+aaz24Tj8V5sHp6xa0s4iEVGC7qdCMVIGKdb0OTk899oCYNROKruQBjBpceOzq0Qibd8BvyRT7W7R1H2agyN/dkLEGtEGQvj8GIH79LIW2ptfblC+nrbY6Lna7cvrdcEZ2+orAsHAyzjp0N9QkDWJ8rP/QoLK8JJzYDfbkedDZ9Ek4AsI6EFXYWte8YLw3K+u70Tfadd4GIMYOUY7rXIdJ+msBLedJehekLtxVABL6RBxle/ppFqBfDrkBiIcjXKFajV5s1N8xqEBbohsfZ0aSDUFUPyhHN7MgQmPT+ZccAIJ+JTMKGpAkRADrJJGqqrBuPzDSBRQUNIor4NmzKnocXPhIIQFIRUWFzNqcO1cV9FYcMrJe7505+MQL0eWFj08IPdYgPuQLmWQEROpFiJmW4M4jJycLotEiZB0+HLJijHXtHyQA4QuaM2eGRD8uXLgS4vo+GABiz+q6FImJAxC2Ol63bhW9/bYCMsGgSBqNcQIQ3rbx37op74/VDNNoAIR/n1v5MGXcnEr7HlWi8pEACP+2AALwG/Pfo+bysxQ5CEH4j/5AGoPBaIAA8O9P/+bff2gAhF258o+tpsSmPEpoy6bbU67QuQdedN79RAFI1nsLKO5GNt24/wD1pkMUqm14xwtA+MSl1+dRfH+SgJCPCwCZWVBAtzs6qb655a4AkCefXCmD+La2LhGMcwbzffsqRwUgPMhfuWqGAIqOjl7QlaCPQH4Nnj2+cuUaBuZ9+K4boQFZLDmjWBsi+RDQbvFv/DeDB/4e2cZ3B2hcXIIBSCzyEGzcOFeiFAw+rl1tlra5o/sG+q5YKi7OB60rTTJbT8lJEQDFOq8+iGCZopadnSFc/dbWLgzQlEh9JADS1d1C12uqQEkMxzWHU0N9HSVA2J6amokGlwfF0bTp8YcpJzdPAIgPgOu7//NvIGzOpd/9P39fjv1rAKIAyDnogq5frqM+5ESPAeAYQtSDLWRfPnCI6jtUBOReASCRkWEy87t1ez0m7HR02tN4q4Y8JzuaFi9IQyK9NuiMwmlGeQK9vr0R344aL3EUZTqASH5uLAT4fcg/AgpXQy/qIUDepxiAPLA8ki5eG6C6m/5PLQBRAvQMTLSEiJpJu/fRA5BZIkAnOnWmeUIAZP58P8B7F9r7C05fbi+MCECysrLwUOagYT/m3XGMCAgnuSsqLLgzjUXIS7z7Kyumlcmg8PIVJYabaPkoAchEIiRj0Z0+85lN9Npr20NGgu4EgIy1j6fiTRBo2fsGJyO0Z62CB/vDkwa6oj0DothemvMJ2M82mK7lPb/Xe58HTFyUS43qkJYtWwDayU2I0RudXU2ERK0ASUCLzynGncILz1D7R+W7626+0ky5/13b8GLwE5mmfjOCdY6qRiFzuqyDbuz+t/4TXS8+QVfn7PMamuB3W5g+9dg6Sq+eSTUrtlL5zs/KzCfTst7/0j84wMUGMLYg3QAC24repZKEjoBYk1cSRXEmpfSt8t+5Z5dS4amVdHHZm3SrSEVx7IiLQ+HiKIu1n5mh8/VFUubu+RTVnkjVj75LgV71PJ2ZZVA0hAqFEujBsiMyd5eHjDAdxy+pnU3xg4l0JhmZ26EJkWKL0Hlbcx0musGbOVQrnN8RrPNJNfI0/9oULD6OcwzeT1cd5PVwpolsYbozSQh6A2a4wjHwXQPgvuvEWTAfIDfUs15MUTGOOeEQjg51DI9ee9sVFx0//fQqgI7biOZdEV3Hhg1cr2/D1eQ6wEGn883wt2/n9Qng75XICZKbm0bHkYvj1q1OdET9EJ1H09QSRJZO3iDOms431t3dKxGLo0cvYbsOFWHB8HTjhkWgazVh9gz5qOQlskhXzxaHcWQ+ApHShTKT19jYDA/9SgEY5mE1t6hvLx7RyAfXLZHM5k0ANCXQqDA1qhsZ0iOj0uQ4rEeRbTHpFp+gqAfx8TF06MAOaE5SMMvdgf85cSJyi5xpxIxgHC2ak02vvXsdg8gAPfPZ+XBDyqHEtAJau24Dvf78/6bMnBxasGoLzSpVAngGW1zi4Ljk19RSjp5yhEhuz5qs4G+pu08NSKIi1f7cftjtkh19uhMKlj+Wz6vqAkcz3GLeP/IumNlwEaGr4mSpxhqzH0c/zO8dAy5rgp2/kIpQ9jORlZ2/3EediGz5kNelA5GoKNTJLkSSD1y5SOduqMiY2XYQA/TYGIA8Pi/MDjh6JcucnNBEfeCCFR5Mj0ZkM8BhYV2ctCR+RHedxH+6bbAiIXZfwruy/iMf+T/27td6KuspObMzet2UHCQmRDLDQVCNTsCC91YzxNhWNMW8IwYh2ZmwQS+Mg61vD9XeHAQY6VfRsCBaldCErfCzeR/DWGS4Bu7rnISUPHNvhNccAGVHDi4hIiA+REBMHeTEh/bkYsC4oFk6MmeizqIwBzgMZdyzxIc7eJKWL0JHZPF9swsWf3JPPpJAP3vDSwM3kxHynkHfMw5NAcvcANMVHgqieS0jUbAchywTCeJ6PZ4xyB2J0O1KMvYyZ0DniZCzZ7UD4Ai7jEQ8HysCwjlanHCqrvs+RAjDdGJPCX6ZBJhCl1QdT7g2EuD3vXJFJhJydtG1Gx0OABmS5ISj0+HXrUuCI+FpRL5DZ3cfEYDwBbAQ/aWXXJGqXNUYAOReE6IXFxci3K94uqYwSCorLaH39h4cu3aE2OKTAkBWrVoCnna1DJSDy1hgIlQEZKx97HNMBEgFX9vdBCBMDfnsZ7fARnSncMNNmSwAyc3Npvvumw6ucCm9/PJb+ADZJtSykLQAyLrVK6issJR64RhysPoIlWQWU0d4C9V0VFMLknhNFICUnVpL2XXldGHRNurIq/E8Po8zFtqlZT/8L8gX0guLTD9F9rHrRRj1J7RT5ReRoZwbIasf+TAASOn+TZQGDcjFpW9RS4EKSY8XgES0x1H+6/dTZ24D3Vx1QqLKkwUgHPnI6s6loo5yOhMNp6dwaBfuUQCSA3vYDLgvvX/5qjy38QCQOXNKqLAwE0C5GaDARLtdADJrViHye5RKZ//uuydp/fr5oFd1CRh5+eWDowKQBx+8T5L5HT2C6ARscs0AfNVKjrxW0apVsyBA5wjFoERWdu06hajIMgCFSPrl8+9KXeQSE62tWS0AEhvfg+hGBvKQTJFr2bnzJAAO5xFxAUhH122aVl5IFdOKJaLCkwxJyQnynTc1tWJdFPKWzJFzBAMQdsrr72+nluab9Nbb+0DNDEBLkifbHn2/niLhbDW1MJnypyTSzgP1VFCYQV/94iPY/gY11V+nwuIizITHUXbBNCoryqHS8mlwxlJRlk87AOnpBZ3p7EWqhxlBGxyyroKWl5eSSr88vB+gS2v2DFHtIwYgD6zJokuXO0RwPqxYyf74N1dPqLbksX4oAGK2Y6pf3pQYmj4tCSAzjG7U99Hlq30Qu7tg8JMMQPJywiHcj6Qdh1RkzJRPGwBRNrUtMN/xZNEcXt2G10BZ82EAkEcQBdy56ya1dwLA629zPADkmWfKxcxqpDIqAGEh+vHjZ1T+j+Ayih0vC9Hf3bEHs0UqscxHVUpKCsVRKVgozJ3RpocepNffePuOLm28AMQcfCIDc7OPNDzjQeij3MFY52UKFmsVTp9WM82hykjHmOy1TXZ/+fAsoZ59naGsfu1IiMM1FZF6JLjk5XTpUrVQNIKLywcG91uPxu1zcdTDXm+OzXXsscfWg1ueIB3R66+/Az47AxyX0hUB0Xl8XBx98bEn5Ri8L+cQqG9poLRkcNsxS9ENwd4f/uiH9L+f/QIyoqcR5I7UE9VOB3J+RT0RqsFiWpaJgPDfC45+lrIbp9FtZPk++cDPZRsDJEQkqUEFc2iT6ooo/lYOFZxcQ0OwnoUCnfqju+k63LG6p+iZZ96fXS0tMOKxuw1iZQqN1OJlO3KQIG2IiVoER0Yq9jxO6XVldKP8KNXM3y3Xb+cSkb+tY/G1RDelUMEL66lx9TFqrVCRTbH61dFro/UIDIDXi8iHHAPRD7/O8yEZzY07luHk89965i+zuYCKukvpbOIJ6kRyOo8NrxMx0QN3EZPrmmSL0K2cIE6EhB+OmYGV/CJ6P9GO6NklW5BuZ03X+6kZQh/NLy2m6wC6zaBLqWemnzwLnfXDDu+OgEsbBuUV+cT6Dh6UM6DIzk5DNPQgltn+2v0KWMfBGg2mOd2EzuLWrTYklLpKTz65QnJw7Nt3TvQen/3scpk5PXz4AkwcOJ+LKp97erlkl+ZEhWytzVa9K1aUQXfRCZrWTNFU9GJAevHiVQjLa/HNLBfbWgYg7IjFJVLngYiKTEDXp6IT69aXITIRj+hJP+3bW4lkcWrWfRDZ7LugbeMSCwvcjRtwfnzXV6pqaQbc6Zqbuyi/IA0JdbvxbcYiIqPATWKSynLO3wdzlrs6mjA7f1ucvc5fqKVTp0/h2DnOOcJxLVwWzVWz84feb4KmJJaWz89E/Yil7kEk7UK+iILsOJl4qL3VTc8990+yLb8Kns3nEoeIpnnpgxCAmghqJwBQhK68YX5jR61sMU0x7ZBw/IN0C6HaQ3VuN7u5LOts6c72/ADsWXt9Mh50GL2H2dbOfs6RECNCb+m8TUM6m7yc0+81EmmDtrS5qZfO7ThJndCFcFSjoa2FXtsPtoWZOTfRC8z+R8WoHC3hQ9AhIQkyl0HUI6eNQT2XXCAoYe1aZCuCbNuAREc7EAFxKqeJEFp6CjsCIuLzVVn02htuOyjnMP2yaJXcj8XWYnhelP7DzlTtgBW23uV6gBw506bGUlpqBAIJPqq61gtA0k89HHXVDa89JuAIiDmfybPDx3EYAPw+TANrN8byQrQNvWUFO6RD2WEA8z7YSLv36Z3h5nOafte+nyHU44AJVdgJqJyILS5YL3P0gwXp82ZF4f376WKNjpDZ+hK9zBoME52BUMV5rOGIuASPTTj64XwH0Cc4+iZbhG/elxUBsccisr8tVAz1Iu/yuqeeKqdXX70iFNU7KYh7jbqb8hXQ3wIiXPJuEXU06+SpOm0NInG6cw8PV+1NQkI0bVifTa+8Wos2cMDJLeaH3fJoiaGTkyPgisgOiW+NeH2jApBly5YhtN0odorDyigAhIXoTG+qr3fpJ3fyYD/IfdatXQ2Xr/eRdCi0C9Ro5/4wAMhENBZuY+E2SlKnQmhB7PtKwmwpU4W2bVODvFBlrGNMBkhMZl91rcZRyhJUjHDf9vO0O+7gaIoclceBtkKaP1g0WCMfQw9orQYwGrkYnn56M2ZamzHQS4WYNZV+9KMXZBCm3g1AQyY6uEVLqby4hPYcPki1bbXijNWPcHlULELhub30G7lfp9/5xS9o26oV9B8FZ2iV7yHq8rVTp6+VDk17SY4VCRG6TktCkaBq5t2YSdNPbKaacmRF145Y5t1yXxbsiBWDXBwztz5Lt6aepuxLC2ggqpsCUQNU+bnve8CKfQxTtYKTAPI22qhGbc4dpd5RQIMtGLUoVOqZuAyBzEuzqezEBtr31N+rY5ixdIhjJZ4tocxdC+nGlj3UleNG83jcZtyoBrUGRI7Vr+oLC8kdCha7YJnrsXKDDPXpd4tWPLkti6b1TKeaqCpq9KlssAF2xtKgYKhXd9ZBQMO5Z1uQbufwsEGHyRMS7IJl07v4WWEfZ9CFAVQkXuyymdNoz0nQkJwBlf4uLJAT1R8J6tNqoT1xBvOGhlahSc2YUQhxeIPQmAIWIkwAHYmzm5eV5YjZwMsv71duUrmp6FxmCB3r4sVaULPmy74LFpQCpLTTEUQ9mEo1e3aRgB0GMByhePXVg9BtzBE6VAQoADGo55zIcOfOU1i/QDQgrN/g5Lc/+/l2euCBhQKkDkA3wInYfGGKgpWelkT3ry0V/cbbW6ERMZH5sB662ayoSwOcbwCFdQZlpQU0a2YpRMKNtHzZfQAkDaJpSQTNise0vgjV2SYlxdDNhmu4Np4ACqd//XfkpuDCFDc9KB4MRFN4lBaRwyt/w6p0OI4FcKwIOn6uAwBwkOISInG9PnriwVLCT8hKH0GcE/L9mj76i//nm7R4voq8sH8F5Pmy3NvTJdbCXNoAUAxVKFy3Rb4AT+gpUbYNJEINgoXOY7X/I4nXFQ2LizuQNjkD5KPTif0IyQyD20QGJIN6MMvn6h1UE47YEssKKPQBfAwY+g/uVB7lUB/aoGjqAfh9/Ydv0y1kQz9SXYl3cxuic8U1H9SD1cEwnasA62JiEqmvy50k8ncroB1mzxsZQwe+Dg1GMGTW98gruU6Yv+1/3W3Y+4vL0sXpALb9cHQLMQHLR9GTRuqm3efHOqHgRLXDBrnmqWsAYi4wgO8+Kx3RtaIYRNeiUJcH6VpdP9WDpsWY1Rafm4Gyj93B5BJcyhzPvjjvK5hGFCxIN5MafE+IhJs+UcBYCIqNPfEXZoRNaH8CJu8KKMmu26Fq3Lit8lk0Ls63+/ADUbT7WC8MIbwTf9LXGlMEqx8WQbgDqoYPum03L3bAcuhoNgBxBPaA1BbgcYCb3QmN4fDkVqo7X0pJiUY7OgWD9Jo7P8hYewIYOvdqwCWSggbMQACdiU9TsALyrap+zNTh/LxERJKTJALiB1Ax4v+xAEhx8S1MbGXTwYMjM41GBSAsRE9NTUVoPsQM+cc8I/pkEhJ+UgAIVzK2jH3vvUPo+EOEmHWjNlr9ngyIGO++TN1Yt241aBsHMYBXnY4q9zYA+eIXP4MZ11uw1ztGDz10vwzCfvzjl3VnEaCZC8tp9eJldPpSJV2rraXm3lvkT9KJCDUA+VL+1+iLP/se/WRlCf2s8BJ0I36a07ecivpn0PYZ/yrHCgYgKW05tHDPM0im58csagSdWvEitU3RtJwQAISPYdqiaW98AZnCM6hm7evUUVDzkQEQ7jNW/vIPqb7kJFUt2jEiAEk7MJuSzk2lG4/sob7MVjO5J8/lbgOQAFyy4v1wheqaR3XhtXQ98uo9A0Dy4ejEM/4Xr9WHBCBx0TGSvbu9sQfUp9mY1YrBTH8c3jt/Qwyuw0DHrANwuOgBINOm5dH8+aXyOwMLFoQzAGGK0pQpabR27VxkMD8h1Kyf/3y3JAfctGmx5PngYzG164EH5gCAw+t/f6VEGRctmioD7bi4eKFPdXR0i0sWRz6YjsVDWI6KPP/Cu/TsMxtkzPHSS/s8AGQITmkpkG/cf/8cevEFdHBjABA+35Ilc6ioIA8JN6H/6PFTAoAO28cxMzIGOawiwvrF4agRUaRozOjy4Ov7z40NQGaWx9MMCIzPwJb1QjV0JRhnMwDhAu095RcV0FzMbvdgVBaLgVp6RgI9++WvU35h4acegGz94Ta60lBL5+qQx+UeAiBxceG0eWMu/eqNG2JiEKp8UACEz2X6xpIizhIeTiUFUXSjYYCuNwxSbaOx11aD+48jAMGkOj2wLIpe3YUJuSCA9GkCIKz/UAkIQ2skRht7jfu3SQKQ2bPgBIhPgF3gJgJAli4NB+ujZUQButRzae1HKCxEZw/fnTsPDN/Ckw/EKziarMZi3A92EhtOViwfCoSMFS2YyOWONwISPIgfTbsQ6vxsx9sB15yrV2+EvLyx7mm8ICJkAz4BihkDEL63XbuULapdeIAymthcGmmLr2ueEc96mNke0c2ZsG+ImUN7f2UTqj4bW/RuhyP5WF/96ucwQ1yPBEMNsP9MAvWljH7wg1/IfnyqZcsWYsZYZWLmMogZnlf2vUktnaCTpAE85CtQ+K3TcAYC8Pj7NZGUEJZAjw9+ndrCmmnHnB+oY7EIPUML090JQwEVsw98hjKhB6mdepyqFqvEghaDwEOrMjMb3Co4lC0rAu/8zuc07CAromHb8Q5ak1qmgZHJKxPJsClUVgtkogULXv4mxfek0/WSo3Rl8TueKIrcc28kZexcCE//MGpcexRZ09UJeX9HDI9lf6cWnOtZvkAHC7o1HYMpWMiQLoX3M3QsI0zn6IfZj2lbegaPM8iXt88ULmxleCXE6foFmkgI89hNNMXO7WFHRsxz86xj+os+lk3BkudmKCTqd4l+WDa9K2ZU0KmqqyL0dor+PQM5LNYumy86h23bjiIilyiAgM0T2LGN/2UNBgMQpjTZdB5OErhy5Uy4IV5D/S2AKPym5OBog3g4Pz9DfuOoxhNPrMQs3mGJSPB5HnpooQAVpmu1tnZKhIS7G45wxCIa0I3Z68TEFBzv/2fvPYPkurIzwVPee+8NXMF7FDwJQ5CEo3fdaif1jmalkLSxoV0ptL82Yv/NKEIxuzur0ciMWt2tbtomQYIgCEcABAreFLypAgoolPfeZOZ+59x737uZlYUycEVKl8FAVuYz99133XfOd77TIApbixfPgLe9FaAkWqRyWXnrt+/vpx//6GVQsYbos8+OYaxi16JpNeD4EEIs6KWXF9EH7x8HqFAW0d7+FuruVdRE4wEJhZwkx3tI/8C4zcsrojXw3vAY5eD4FuQkycvPp9TkSFAiQ/FdK4ItG+lYBWJiDO+Q5X9DjSQsrL2kPCZrV8SJ1PCtGg+VL4qjo6d7Yf2HB2dAUcIiAGQyM9GGCxPpOizZ5bPjRBI2Mioc8Q/DCI5fDzrbK3JsOOrmGVCBqH2w/Bs61qAEexKoSsPIHK5zCVhWa6YY2zQc85zmPdrekBEUrCDULTeWwcrSHusOXhN4zl3Voy2nfaAlmtI10CX5W7iEROAoW8ObzwH9hu9x6ouT9OBePf3yy69AxVHnD2mPYwxocNIOfeEUFaM+h8DS7xtU47mf1bK0PCvTIRHWL9+b+SME/cTTaRKs8LvTGbnFG2hqanvO9YSmKWgsOcoCAWfPBQkM1muJeAgcizxTpVyDWOD7cBoHH+w1OpypS44n2Ics8v65IkwAOseLMAgpxf+szHW/bohu3RsEJ99/+xY0+7mVV8POB+JYdYBn7HV8zL2HRQlzBEG53bTIAj8riFPqkc1CgXuw14NLGOaBooIwSowPpfPXhxypW3veCSYnLBRlmzbmcHjNvSwhDMsD6AW1kameUh29+Nl0tsDx4Vq7JkeJst/1WJ/XrctDuoGOMeM/xrrOpH6HR9EMGuMB8WE8G9ljBthcNm4ogJe7G8Yk0B7Z0KPzq7jyyMHv/tJL6ZJLcLQAdHkf9nAMdpmggehypsMb0Jdxz+ZAdJ5YJxtjManGnOBJj1zHJ5wVPXASsIGAPVk8KgDJyclEEGo+9P3PjtqCDwMhTwuAmADWYIkJeaEOBAj8MPZi6z/huHKKbrwIpkULEDk8Z8sFbH63g+T4Pkan3wYgfMyPfvSmyI/ev18Ly2qcKP3s2rUPm7ZlVHH8HG3bvhGbrQQkseqi01cqafXiZXTwwlEEZd4DABmWTQqX/725ncISPfQ3z8GqihiN5WHPUXZvCX2T877EgRSHzKSk0GS6Netbme/1XkvW/Yx7ZRTVlUjF11eJLOv5Lb+ggVSlNDNagDmvo4HyvXYeKgYifnmpAqhUNhARr3kQgKHej57/AkAJS/Ku+vB/of7ILjrxqubNW8ew0lX++5upP6ONGrZU+MeDWEmHed/mULCCAQ3EgxhQwUDFievoVROvypRukBazN9zveR2c1T9HFLKu0jVC5AH5TKJCfi6jfGWBEfnOjuGQRuAb6Y1QIECxvzfgxgIuhmoVHxlDC5Bl+9glJHdj8oIV+8G3iPfFAiCsFdDAXg/2TvAGn98z7z85k/mNG/cRv3FTPbe1KeU+z8kEs7KUlC6DCladunmzVv5//vkF8JDfkjweTLc6d+42LF736Z13npNF/8GDVngurwgomT49FwCDgQASZ0Z46di3d2V/X4gA7oULS4WW2NnZD2CDWCdQxC5erMa9Z8OK1oNxEicxIUy3YmoXx25s2MiJCj2067PT6OuqYcJAnXrQqLx9vJhyCUeyNC+Sa0pzY/MbDtrLli3L8JkNCWyECKXMrGQAlhBpI6ZL795zVoAFy+tyYeqX+hvXDU2g5IRwKl+SSB1IQHf6Yg/aJQTtyEnV4mj3N8jqPKTuF47xGhOn+lB4VCzNLYmmJWUAL0y9koEUQguXLKfZCxbTpZMn6L13t8uxNy9XUlxOqXxualU04aLiAuTQUBvpGKcl+1oAACAASURBVFBfonQCDH5fnJiQizGIyOZYv8dAupZNx5KT+JnsuA/rs7NZjgM4spLZ8TlCv9Ljsneol/p08kGeD72aF8VB2GbeNN1yAB6Fb/afIG8tQFpcJFXW3ONsD3TkwBka0EIdYeEq/8ogrhXB0n4ooSFusruBPiiCWVjbzgXCx4ZxXIgZ8/h7yKepr1IJi5rIB8tkpr/TAOTNV/Np915XelesNsayMZrhTH9vg49AKhbfTjbS2u7Bv9sAxKG/6fcybD2zTKS4B8eLlJVCtjw3SrwzVfcH4RkZglePfXbqhch70/W1+4JsHgOo2WzEsTfmpk/Y/cJ8p57HtUrJhpRbD+PbUHr4XTr3MAuF1EdTe9DWa1fEUnUt1L8aXGU3e5+h02Gp21oJFVmxi4v0c2ehMQDEotFZ/U4AhrESOVxezAMWYAoG1p9GDhCO/9i9uxrz3cOldu138rg+Mw2WC+cys/tsCuitXFpaFfXw9VeLMRZqpY5hmLBNTpmxAMhYAejSb/D/qB4QPoAD0Ssrr4tVyK88BIDwcS9u2UiHjxx/5oHoD3tZXMeKitOTigMxknKPqzMEXudpARC+72uvvTyqHC//PhUAiGmfJUsWirfj1CkXME1VAMJ13rp1I1ysnBQrRCStGfCthDWaqSZMa+GJ/+TlC3Tx+hV5RF+snogsALLN20XvIlvzf3gHmyFsaBJTY2ll0w5KH8yl7rB2dEW2vmEB3/h3fgAkoSedyvf+PoLR71JbTjUVX1xHx977aze3xygKV88agHA7rPjgTxCoiPwOb/6NtIvZvEQ0JFP+B5updWUltS1W2uI2bVf2RHpGe9IAhO+d2ZNH6b50asZ/daDQqcry/9pj8RQAyIzsXEqC2EFGeios78N07sp1mj9zGqXB87H3yBnqbxkS+VzexDPl6oMPjko18/LSQceaIxSoiooboAuqjW4gAOHvGDgwler48es4Z7YkJvz88xPwkM+QYO4jRypp27YV4q3gOJHnnpsHOlayUKdsYG82tOXlpXSiokYAyOuvr8b60i6Z0qdNyxNaFufa6OrqgbcGeVjO3xYAU1aWD7CP7LsAQey14c9f7bkgwMWDl83AZLwAhJ/Jg3cUgeswPeu59cuoAzlLjhy+jPgO9RpHAyBFkPHNy46iWqgW3dd0GAYgTI4uzougmcXRtP+kTzj7gQAkPyuS8jNBMYPC1tzSHAn4TAbNmePxBgC6/vRPfi7xMd93AHL44Eny3GuXdu5GQPnt/o4pA0BKkDQwH4kEj3xrSe9OIQCi5hiAGGygM1LDqDQfBpnsCGrgeJHaAapvGobwwtQFIFHw5rzxcgL99it4vaxYlWcBQFavKpJ1+MjRamnWuXMyqfKSiu970gCE4z/Wr8+Ddxee1mdQxgNAYmPD4QFhKiKMoijjBSAZGTFYG+IeGoDO1xsTgCxZskQkCG/fvuPfRGMAkJXly+guLBtTORB9KTaz7R2deDbV+SZUnrAHRAZAgHtcXhgmwsfpAeFrlpeztn8D6BD+ah+mPZ4kDcs803jbftmyRVQMS+CHH+5yTrEz2jI4cSxufoHkrmpGMG9SIH0q8JnFaqUtXKN5QOxnMccykJw3byY2aXFwR16hd9/dIZupz3cdADjZQFHwivzDb95XE1409NG1Ko1YSLOVZWctvBx/fmaA3tgeR5HFcCdrA1QCqCrZPSU0u2MFRXpiaM+6v6GIRKh1afn77Jq5NPv8FpHYZcrOnflHqH7OGT/5euPpsBWubHXJYJ/t72xPiJ1M1bwcOyB9LAqWHaBehrwk0Z2pVDunAnEglwRUcLB56rH51PT8GeqZVuuKlchYUXeUoHgjec8yvEbxylCpJKO5OpYpV6yKpf6wKFj6O+8oFCwJXNfB4uxhiUX2+dlURt1QYLrpuyUbZOMt4eu6nhG2ouqWCeb14Gew83zYx5rnM6wS/Baq6UgbkK+JN7F9oL1wf0tALosoWMS7EOTLikOHKi6QtxPJ+HLSJP7jk08UAGG608svL4f7v1mAxcMKty8DAwYsvOFnr0lV1QN4RaKgRpVIX4BOs3PnSkk+yCCH+zh7SO7ebZCYEqZ2sdWSx1FsbBTARBbOb6Ju5CR59bVlUM5qRozIZSzICzC+s2RTwF4ajg2pqLgqwe6vv67yhnBhsMEAhHNSMBhqaemgAwfPgoIG+o+2xJvszuGgrAwNabTN7W5MbmgrJu+ojqOs7JI9GyBfCrweJiA/NAyUKPy9fFEyJSeiThe6qR0UnxBHMQjZtjXVaMkcjmcJp28rVaDrUJvaaGeWKBlfzq0wgAzhcdGh9PpzieKViQDdJwxm8WEoy1w4f4k2r19MXUhiN9DXSX/8F/8nXTp/jm6DrvT8xi10cPdHADAhtG7denhucikOMsVpKdo7owcCz1+GBsXWTeOlVRZ3l1oSuMb4BTKjrk4gL1uR9dzkBpWD8jakY/Jw+17d7j39rrBLODw1Q9pSPaSpjVF4py1NPXTrFOiL2Fs0NDRSna+fvjnwLShIOggdYgnyPuClGtYDmuN+hnljLe+GKZHqs3g5jYXCyZotL1P93uVal7mtR5hc2R1hTWTPr02ny1ch1Yw8Hn4lwHNgx7bLvSx6j00JluriNz96tOYj2euOehfacGEpPBqPAweoO5QvHBmKmC+7lOaHox+EUkE2x4vAK1LbT7X413+ixARi6mntYYyAVTAWgH0P7j/mmCETzM514UB4zdGVvBOmkW33t351pQUIsM+NoKPnoKKE8WZ7H/hefvQr9mSYjPZWMLm0w0MC0v28PlpFTg0+VYlIgHxmwbz+2iz0vx7a89VVzGMxtGN7Gf36V2cxdp68R4LjP1JSojC/KcDz9ItqCxb3MO+A54kMJG/l0traCrGReORtSobx1NQR41F7lplRMVqZOTMZhtcWxLaMzqyRceH2lOCXKikpQSUKsHlS2WhHFIkFsbmU6ogZM6bBkhMF74my7E7FwtSjjPQ0OnP2wsSr9xQASNDmDgAg5pjgm+7xPVZhYR42J1mj0rCmEgBhKhZv5ltbA5XZXOUGw/fkpzcLrx/v1lINsb9nSV4ZFJaL3aYrBOPJKv6o3f/dxZ2vxQsRX7e8fAE2eg3YNJTT1Su3ZGzMnjNdciP85rNd2Mxg0TbgA+eFJkIiOFPtNnMhEPD56W5a8aNYiioY5rhZKZFZ6veilvm0qGETnZ6PYPNSBaYTW3Jp6bG36cG081S96JAb9/GQGBADLPhpzHo8FhiR9tLzkJ2I0C8exJrL7eSBjqfCbAjxr1lTQgeiaN7+dyimN4nuzD1KvU1DFFeVRw0vnKDBTHh9rGa2cabtAWHFTbOhH4bKlRQBGlo1hilWvXrBZ3leE2dhxYK4FCyLjmVRqZiTzoAmDGCgZLgUIrHRdG/4AbUP62Rsg+yydkEO4W8pDhULn8cEI7zJUqc5GxQGV9hsvVxejjgYL+IL6kHDaEQQvpemIdCaA9IL4W3jPvv10bMidZoM2tJLz62gr78+I3EXDCg4eFypVt0wN8C/ochhUwJ56gJ4Ni6DQtgsCxQDlu3bl8umn/stgwDeoDPIYOoVezw49wd795ShRNWXPzPI4SD0LFCdGAT19nbhui10qbKBps/IkPsdOnRBjF2bNy8UrwSDgSqoVV24cEcEHHbsKKcmSAHX1DRLXbjfzZmTB0/JgHho+LluVd0QiUlpYt0JeXNvJLZDQGkx49w7HOvkSrG6oCMnyzKjPk3dysiIo1nTkyV4/eJ1SMea92cCo7DpCtPHcmKvzSvjqA3g6syVIXinFJ2oF4BKuiCC3SMU+wGb8xCKjOuhH24sQEA6x+SEiypYS3MzVLo4ASFvwPA/5pF6eIkIKlEZCVDIA9jhMdA9nEQ7Xt5C16/dluv98J118i9bN83cxbRVe0PcDVDKhZMuPqzY8W1eqGUZmV2jfNU7CNqhvkDfMICI/mPA2vDBD+QoZTH7X54f/StUz7EdHV765L+9T9cb7lMb+kR4ZJYcU4e5kotvKAZxIarzs0eK42DUD5YcrJWVjxMfcgm1Nr6cZd1nC1mZ8eaADvRRPdGVFMVTSXEsHTzcrNrPTFKamiUXt9YHsyaoNdIlkwRSk+24QScYQtXU7xUYCha3kfxq5A3l+dVzc4mI1/x9fPbqgLtwgHZe7zjBX3E+ZKDhGeF4kao7fUh42Atjq/+m2l9u162GAwhsMKd/tgGIxHlYRjlzBT5myIwL09Z8Lf1O1iFu6n6DRyhYrLMV2FYMOGwFLxt0OSoj4pHSi0AANdCvQaXjcAyIiaFTfSkMBpq0tAR64/W5mOPu0JWrJulnKNToVPzSky4rV2YD/PRCfXDiSqyPp24uAHFzlHlg1MikzZtKqaqa91j91NM9iLg/xYBiaWuPlkMOcZwQyljuyDPjfahnu4pne7hxf0wAkpycDN32tVA/UVazEWUUAJIOOsCC+XNhldIqIo+nxR7rVR4paeL3CICwhWzHjhckYV6wMpUAyOgdYGoDkNTUJGyyZiFx2nT6119/RnPmzsD4KJMli3N/HK44QdfqFQefiw1AeMPS8kUH5fwRLNtBAAgfv6R1I+XXzaeaGadoILKHZl3ZQPeLLlDViq/lembNfFgQ+lQCIEKrwvy45Kuf0MCdUOoKb6aaH+7xCzY3bTUVAIjUBTEg6SFpVBY+i+qHG+jmIFzrTwCAxEXH0Nq5C4V21YPN5Jlr16kJsQtcGIBwu21/fg0s6kRXqmvo9h14KiKRUwZAdvHMmTAO5ep9jE8ye+/ZczIARCsAUlaWp2RuvzqrLWQhSEpYgoR8oClU3tE5RHoFiOheK0DhtddWITD9mHzPCz8HoHMgekXFdcSB5Ei8x9WrVYj9yATl6RYoON3iPWGq4v79FyXDOoO26Bj2nPBmQI3tmTPzqaG+U/KPmJiHxEQVsL7lxXnYSFyi6zevPXYAsmh+BrKnJ9Lp8y3grPchwDYSmFFvHEcBIGGIWyifh5w+TR5q7UiR+j8MgPz+S8XiuYuOVlntO+CZT0DMzUB/N8UlpgFwhImHi8HTEDo8v08eI33YU6ZAUsgDzxNnNv7Bu68BCKZ/ZwDIleO36fS3p+lczW3EzUBs4xkDkJeQ7+DshQ5qah78zgIQMy8yhYjjRQpzEX9VDCDH8SJ3kePpQT/GFWKf/PJ9uCvrkwYgP3glhT74qksois8SgGzbOpuys5CJ/bcXRSKcixgUrXwjbqs8/k87d5ZCQbDmmcR/qKcZCUCKipJgAJqrPLjH7oCKGA4KbIt4iVT7jA+AvPxyMbzqBzDvK+/vaGVMAMInciA6ZzOMjk4eeZ1RAAgf+Ppr2+mzXXscK/Tjf4WPfsVHjlV5ykAkkIIVrAXGAgzBzmEaVk3N/aBZ0Z0JLQgl7NHfgL/HYbzX+5M/+Z8QsArN/RZW76lG4Ku7ebe9QcFobMYayBY+4yHh+xqlHP7sb9liY4trcg8MxAtWZ+OFMdZWPmb79udh2Y2hzz7dJ6c893w5OO+FYp08fvYcLKuQu45Vm7nQpCHouqjP4Vng9R/sBAUlmh4geWFUkU4kFaasYZHZyGKe7qHCqiVUVr2eemMQnJ2HhHDzOFO1ql2wRIQs224DE/Mc8r0lCiP1sQx1dgymqIeZ37QBcDTvBxsng+YB0Tfm32wqVQiCzXN//QJFh8RRWnwGXdj0PvUkuLxs+z6OZ4UNbYamxAHwmoLl1fQPTkLo5P5AsLnPULBgqfOYRIRGBYvPdVSwON+Hqqh4NEx+EHw2yjzm2DBQRWbjP35/DwYa4A3RsRUcD2Is56Y7MTXIfObrWspWDh2Ll2nce17xNJqel49cCZHU2dNLl2/dohk5ObT//AXKSc9AgHMJnbp8Fd60HvrBts2SgO/jrw+L+MCrm9dQNSg8F89Uo8/lSJA305r84z3MiwwVlSwOMOd+v2sXvE6wypsy2hxkxsz69XOg/JQsNCqmR7H3gaV6W1q6JJB969blMna9cOVfqkQuEqhfzZqVB3BTLB6Vjz8+odvZdELtCcxNp/tIcihjAt6bEE1j2bp1CdamcPoY1LKmpkbEwajFMiJCWfgRPo0AasXLC0NfMpZ4jBz3+TUVS+zYOp9BZnocFRelSmK4E2ebQQXS7x8gwOdEPWtvGmv76IHg8/B3Xnic4GFalUhHL3moqR21aNeDMckrtAcuQ+wVwSAqQkZssLxoWoaPZhamoQ8PIX9JFBRk2mjB3GnUpuc6rh+DL6am8TzUB4DG8TAdXYOg3zCNzEetbf30H//wx/Bq58g9EpGB3Z6/bK9usOSqwXKGcD/x6Pg002d6hrpcChZA4oAjB6fa3BSvTnI2qAPM2XvTB08Sl/NfnhMRDqA6qFxFUHtrO1UjqeTtOnfjUgt6HpcBO68x+nSIo8TJ3i41iEJM7BXnNrBygni1Q9JPEUN7F0I0/zQjPYpWLkdCzi9dSoyf9d08kEW1Ml9Jm9gUrQBSiJ+VH/02eAI39ySfQ8ECTdT2sOt7hEHC2lCT/PJT6c2z8Ypw/ZRXyEuZ6cgvUhiD/CLRiBXpo+ZWjyQ7HILLzihU2XsHPw+QflAGx857ldh9VWfbM2LPD+Z6fC349BE7xXWIpCNQizOFwbVdbA+IX+4Pi/Ll39Z64bG9InxBKxjQWc/1Os4er0UL80Q18G5Nh6vaxl7PpwBAOLZi8+bCZxb/IX5I3f/Zo83CIlxi48JgYMrBnBEF70Uz4j+yEDN422LxhVpCF+4Y9/eAnHIwg9+LDfLHuADIpk2bYPGqxKIRwImUER+cgsU/cULCq9dujAxgH6tWT/H3eXPLqBMytLz5nlT5ngAQzorOUrFnz1aO2gzBNvOTarOAkwJdsOO55ty5s5AbZD0shV2SP4ClhC9cuETXrt3yiwGZKgCEg2m3bdsofOdDB0/JI06bDjnQNUupp6+X3v9it3hCRgMgn53pov9cHkknisJGBSAyHLEo6MTRooL1XQUgEfXJlPnJeuqeV0Utqy7R8r0/o+7ERrqy4gune0xVACJxHwAb6WGpNCOylJqHWqmqvwZ8d1R9kgDkhcXllJWSRneQM4E3o3frGygGLzgLHupq5K3YvGIZJcTG0rmrN+kSAPkPtr1A1+/UiCJWMiRNG5vb6PIN5HWRJIsuVWQ0ABKHBH07d5ZL5vJWyNQeRnC2KWMBEN5spKWpHB8NDVBw0xsMRVf0IUEnS2r7sC400vFjNbRy1QzwrxMAHtqhxlUn95P9g1bNycpOoPnzCwXUdCFQ/ODBSwAFCFLXST23bVsKud/bSH4L6lt762MBIIvmZVNebgKdvdhED+pANYK12AEY4wQg/AyZ6dG0fmkMHTwHWlXt6ACEj80GbWYAGdh3rkPeFQCmGNA0uf3ncQZ3eETOn4d3CCpY00sLJVt7L3KlMFc9PYWpZEj/hwHB1LRhbMaXLlmMvCcrAP4GITaQN2UBSN2tBrp1RsUfhWCfzF6eXgCVg1drnP72tADIxvUZVA0PAf9vyvcJgDgPhfFZkBdNJYVxAkoYhLCgwgP8+6QByMrFsdTW4cHc5O4lnxUAMcpPDJ4c2einBEBKShKx34rCmG4az3bnCRwTHICEQzY7mRMsoaxbm4d26YUHHPmuHPvr2AAkA6I38xGXuH///jHrPS4AMm+eylVw61aQTbrwwAwS8keyZWUz5Lxr11zr9Jg1esoHcBxIbk42VZw4Pbk7PwMAYlc02OZ9Mh4QzgewceNaBJMq6/zTLhMBIebYmVD6KS9fCupGLBbqHsSGxNM//dOvHb53oPykmXBsbrNpK56EzEaJg1sDPSCyQBoeKSxSwX73P8bd5IXB0pCckigB6LdvVwEo3aA2bLIk4NUqviRwleOtBBqJ6nNkjpf+R0UP/bYkkvavdq8bXap/hwfEFM4HYmR4uboBEvzYFPp7M4JJ8QZ6OMy1HYqWZd0b7VhjLeZzTU4Q27DkR5sKiAGJvpVLaV8vo7bVlQAg1bJdnl7xIiW35tHJl/5RquPnLdF0Lf6evR+mWb39ynPAxaPjOiQGxM50rj+zh8Qc6zOeEIAFE0DOga7GcyIZz41nhPMSmPobcMFxISZnCIJpSyMLkYAuhhoGW6i+S1nwHe+GSO/qFoY3xKf57Cyn68aGwAu98SUJQP2XvV+C4w3+P/ro0ukzqAu0qvmzZoq1nC3MV6ru0DRsOCMQQ7H/2GnatGo5RQIIcCU/3QdVQra4dxtvBqtNRUAkoQQxHDxHqxdrrLMbNiwQTwh78z75pEICzNXvbh4cYy23rbB5eamIdZoDINEFetcZp2/yMfx/amo8wEcHwPd0xHQMIBaqAAtxlcSaOFmWYS1lkMKUrpWrpknOEaZxJSXFO/U4evQqguET4dHJon/8p8/lPoOD/aAiaWu4kTD1gl6h6SaM0HFVXSeOMzHB6cqTUQSPR0FeIsDNIF2+1ohYDx0MzWMe6j2qj+GF6zgyo/jA7zuU4t32C1MbLI6cmJYXB68GcrCc0LkxQJ9y5XLxnHiXXOLhqejuU5zpH700h5KRJ+H4qdvwbqWJlyM9NRL5WlrB0U6lW3cf0LVq1ZeSIK28ftUyAvaAB2CQWjuHqIMSaE6Wuu6iRYtgbd0sn5nrbd5ZFPpM4Pvj+dB8Z8+Tw9HID6BbrXtQxd9xLqyeQQUWuesMDOsYF4uTj8wW+iw2SOtYDpxnJI05FmSgHzmP0F+98Bx++v99Kn2kua+POmG5P3n6GrXDQybtk5oJ0QKjMMH5zVWNEG7Pbiv5zHFRpoQNq3cncWG6mkr22hyhJzLUISs7nsqXpdDnexrcoGh7krJiL23Q7rfWBgapOzVR7WOkd6W5/ILM3fp4HG+Heh4VTB3gTuEfkFiUYz4Ci7OOWupS4g3xi5Nwr835RYoLoiTzOudnaW4dAvffihcZEXjPi8rI4GN7/Q4UaZF3oNvyja1p9OWhThgJVM19lmiM8yy2MhYvGk4d8PJsq1Ngbg9t4DDXccAjxkSgp4/fm70f8OrYIY61ehoeEM7/cf9+1zOM/7D3M0panQsDkEHInXN5/fWFkFHvRGxwreWx47nf3aP4G3hVv5g7V7kqL126NKJ/juiv3AfGOooTEjKiYRnRkT3eHtH+A4LjQGaXzYTE2eip2Me695P+nTvhSy9umnzOkqcEQCayQZ9sm23YsEbAYl3dE8zKOUrlJvJ85lgzqcyZMwuyn6vFDf/ttyf8hA/MxMcLb2ByqECpYzsniE05kolyxCIwugJE4CNy3gEub729DdQXcHDvPaDLl6owKavF2QR1haa7+Ux88fgtUVuJMDf8VYuyyv3nRVEUWaRmb4eKFY7EZloxKxIqWMZLDkaD2VM6a4btFfELMMc9gsWAmGdhoBGMhsWTR+A6yMfa8Yt2UkIDQnhNcWII9U0YOMSfmkXJR+dT3Xt7aShDUZc4djGiJ4FWfvlzOrfufepMr5U1yd4fOKCDg7PNngfXG+bEg/z+TB4NZDN38n1w3g4NFFgNy9un5y+LdmUoWgJaTMwjUzseQsFicGLAilwf/8eHxoo3hEtVz31qH9A7IgYwhjbCMZ26n4UM435OcDq8Bus3UySoN53oP/FQb7lXXw8CEVFObi4W80FYw3kT5kUG7wiqRuJLoT+B5tMOekt2Wpp41w4cgyJJl+tu57oUFGRhgzodAOQGFkRjjVP9lT0Y8+cXUXFxJiR3T48JQLKyUpBQsFhADcdmdHf3i8Qvb5rv3m2EkWDA2XjzMevXzxIxhhCoKjAVct8+JQYye3Y+3b3TKpuGpctKEIydLGCExysfd6nyPuJHOC4CcSJQkWO1rZKSLICkI6Af4bxwtUCG+HRuDGxQffozZ0rg+0mfYJCnX3k6lLzmluVyb6Zzl5AcsZPPkauoawHVOziZ1YgMcAFAUp00zulXbNH1hmp1KAY+vkjk/oiilIQwyPMi6zsCxD16wZcNPwQCuETGJdAgNt5cyqaH0POLc+iLI3dpaVk23n0I1d+voXh4uQogA8xB/XfqO2jB7AJsnrORrC8JlcR1faAPYYM4jDwZg/CeDA5CJQyP+9Of/lSEA9LQF8ymgWMgzZznzn3B84d4Yoapa8Bf+KPbgA/Ud9DjWrR5vHr1hpdbz+uAEAMYAMsMGPHh/WsqSP2dFrr89TnVFsgrE4YJrA1enr/9xafID6IHtVafE76aKWEcAO8aYfjrMASvm/HjBcXICwqcWwy1z53DVyxLQ9zHAFXf6XUC0mUDGyTg3LqQ83EEBSvwIFwnSiZkBUqZkMRFBae7BwcCEL8gda4LwKsptlqU852ZpK1NvJ1pXOVwcAGIXc0YqLLNmgaFqhzOLwIBiLt9Ol6ErTYWzSkIAJHrGIq2tVDYAC0vJ5IWlEGaFQDErL32mmKSWrLKSlAQYOcwkclfGxr0RViswYlf4bpoSmCEle/DpiI6AJutVk7CUf9+FOxdP47vOP/Hp5/elnZ+FkUBW9MHWShHzWMsZ27acMf2mdhLtdKdO21WgDmPaNuooPqF2pOpfrVxY6Iwph6WgNA887g8IMw5feutt8DN3T2yrcQDYkbQSETOcSAff6KsU1O1bNywDipfF6ZkPhDnRdmm5ifUkEVF+aK7f+HC01cuexQAwuf+/Oe/J4vp3//9L0e6kdFeUwGAcNu++dZWbB5qoTp0BWob/SJXGoc8ChzL0hfd50zMgQDkHVh2n68fpj9bE/O9BSCpu1ZSREMK1f9gH3kjXCsLr328niw+8EPqSWyi60v2fucAiKzPABvZkRmUEZkCZSAvVXffRwA1B6qoeZPXg9EAyOalK+ly1W1av3CxAJFGqCTxdJ+Smgp1pBZk4q6lxbOmUyuoiKxClZsJjwFiQTLSkpEo7xos5lpi2wIg3PdeeWUtQHEfaIxR2MAf1jOLsfq7OyObdjWaB4QTCJaXl8k1PvvsBLwJGRJvwnEfvNDuKlZL7gAAIABJREFU3n1SgFF2dqp4LvLysGnGBn8YgC49PQnewVp8lyEKWF1dffCK3IUnBUINePm1tU3U3sZ0sF4JUt++Y7HI/X65+wwV4j4LFhTDUneVTpy8OCEAwupZcxFsz8aJB4g7uFODzaze0DxOAMJtsmJuNPj2XroMUYWxAEhoRAdtXJpLmYjrSAVVox2W/317jsILkoz2S0HMRy/NnF1EzcjdUly2lFLTC6Tdhwcxd2PADIOa5QOdaRAKUl5sKhh4bN++HcCtcMoCkMqDV6jx1gOKQGDw9HlLqR3KbjVXr9M/7zoC6pkGdE8AgGRmIPZjRQZyHfAYcRWx/q0BEJmDeBOPuUnFi0TDW8n0ZsSKQNL3PoLXBQdOEoAsWxhPre3wsNRwDiy1Wf23CEA4/8eqVTnIkXHnCe3kxr7sWACkqCiNVq/KQiA5A5CmCQEQTkD4wQcfyJ5rrDIuAMIXGTUhIf/oBIONBCDfhTiQ+fPnSGNNiir2hDwgE9mQj/WSx/v7s6ZhSVcaA2ipYCfVz2y36tatmyWj+4MHDRg0J9FfN8Oi+wDc9eNyLFO0TDFZ1W1NfH7/vAkzk3Bgm03UA+I8h5Wlne83bXoBEvTMF09IdjbnO9AWejxXR3sXfXxYKZF5410pQE9iP22IHKQ/P49cIC/FUYT2gBhWSXTxMEVpGhYbd3XiYLmONrr5ZTa3aVnCzuF2txw64tFw2Qny+2hB6LYCt/GE2K/QLyCdmQC6YW2viK83grJ+tZmGk7qpaRsym0eB7hHg4WCD16xTL1JG3Uw6uuP/9vd+jELB8vSwlUfd0OvI8GLDqylWbCH1GToWNm0OxUpnQufKeq2s6C4Fy/KcWLlCHCqVRcEScGGCYTlgXYONksgCKojLpqa+NqrueED9bEHmzZU2iHHguEMhGEbuBlhxmXr17uYXBY01t7RQYkIiXa+pobzMLMR5IM/MlRuUDa8z/88yvBcgzZqfnQ71qwE68K2yLIf0qvGTkZEED8Ri8b6xhyIxMY727lWxSehBzjiYDQs7x1hdu3bfUbvKz0+Dp4O9OcoDceb0bQCHNPrmm8sA2KvEC3Ma31VVwZMKYj8nB3zxxaU6+SZEFHA9Bj9Ml+qH5yYekqIMOvgze0T4nbE304PNeiTUWLqRz4Q9MKrtVMdMR/3r61Rw8rr1ZfDSZCHx7Tm6UHlaspZLnw1RVvIhyHA6VmamvsB7EYv8JXPnFoJ+m0o3b9fTDeQkGQLFLJTgydAHezHAzHmhsunSOUOswTLsVflDuFphHpVBWFHN1MAaCO9y5qtwUEY2l8fTNfDfa1vU74MiT6peemxiMoKz1bhn6dhwqNlxSY4MoW5kIY7xtIm8bFISFLZWTKe4hAxwtBHQTb2ItTlK8XGJVJBZIsHgZy9cFwnhBXOnI1ldiiQ8ZJ47y/P+8R//sQSmM+jiGBGpvh60bMQxfPhYeFuGo13Z2y5NvbI9H/3DbmS4z1oLvdq6GiwYnalTxivCuVVMkDo3RVstst5DqvlGRRU13qxBHhtIHmOyuNHeSRXHr1BMLINWzOcIug8NVVrGrADGzycFwI1L+FCsjBlpS25iE4RuO0I0DWrT88hJc6cH3g9u74A9TJCA82D025FB6NpzZk2GthSy7RkI0Rt6zcRTz2HkeVFHvzXReEDM8+qjzT+BOTRUXwIYNd4JiwfmrlH+Vn/HS6DPKQEQ4azrWenIL4JYkXsPBiRmRLxDtvtmjLX7zW3ptPtAO7y1ypup+p37Qkw/8Iu7we9heqHzy1/DC4vxeun78hX9PCBaDnrZ0kIqm50Bj8NVraqnWutZeUDmzUuTRKtnzz59ponpJzYA4fxFLt1yiNLSs2jN6lzEmRGcDlCng1fWeI3V+aN7QMabgNCpB7+zgD4c9E9OSMiVvnxZ6Y37lYcAkEfa3I+nYo/hmEeWDH5EEDLWpvsxPOK4L7F27QpJOvk0aVj2ZBxIiwqsuN/EbSYeTGZM6di+/UWtna84p9yuFy9eEe8WF6N/H5gkSk2E/gtP8DiaYLQr/++CvUvznXk2ruuWLWvEKsmD/9ixM+C4ZwnN6/AVBZg8WGB8CZpKkoKETaBgtHzZRtm/j1lBq19FlajfY0owIZjvwPs2OQb4NwNAzNMJBcswEPC7EwMyCsXKNAv/azeRX3MZsGK9rFFBiLufkdiQ8MYkSvtsNQ0UNVDrJpZ7VRexw2NsOlf5F39IQ5F9dHrjL/xAiC2QYtggLL7j0cDDoWhxIkJDpWJwYe4HkOAZ0A9iFLMQSO41CQetuA8BIvw315PpVibPB9Op5OVZ3/Gx5nf+3sSJ6H9zojJoRmIRNfUCiLTXUT8S0Ul/5HgQQ3vgOmo6VklGPvUAvM4uKACVA9x1xAe0Iyg9My2VriD4fM70UvoWOZtmQ+AgHnK9jUiClwNvCFvFr12rgWv8tvT18vI5UJ4qxCJ4XQKXk5PjEWxoAIjeaOO2b7+9TjYJvb1D8GCoOLm3314rAMJWS+Lv6+rasLGN0SpN4ch3cx/6+jVyHGc7Z+8HK28x2C8pyZGFraOjA8m40iSpINNymDLEgOjC+fsCSjhpYVub2ohzn+LNd3FJJqWmJIAGHw46Vq3wlju62uW8QQT8D7BXSV6Oeg5OFmhiDnhTPRsZ1fNy0+jilRpsptoFeDhUq1Bki9fggXHBMOhT6hrcV9R48+EYJ2eMWT0HIik0Qh+LGAcfNhjqYPShMKPzH4o4jRDaujqODp/vp6Y2xGtBOtfDeskobBhxchBAdSwFBgou3iFF1xsCpSoZSUkLC5OoMA9B+w0AN+hycxenAmQNg341TPMhz8yduvLcVWpr6aM6tElbdw8tWTAd9K0YCWznuBqe3/7qr/5KDCFc7HnXzFcMTsz3XRFMv1IPawCIP/hQjyv1tTalTDVy51INCEQVS31mkGdKOFtPQlUbHv3tN5QI0YEHNzjhqIca4cX55ftfCdXNFKQAlY9CpdMlxOQBCUWWCt0NOG+aEwMi48id6zMzouH9SIf344H7AIHWF/1L4NpkRBWcE81zB6Ft2R5E60ZOP3LaLTBoD/3O2awj7sNpS14fHFDhPo8BIELts6w8ZlPPdLfANcr+W51niQ1Zz8LxIuwVyUiLwPhD8Do8IlU1/Sq/iA1GggARpl+VTYul/UcxFvC7DTzcl6cm5kAAEuKMY5ce6LMU10aavTUQ0QDkjdcWSFt98eUNP9VLF4DgvhZ1zX4/T+IzS9SeOdMAipIt6/Yk7vSwa3IMjDI0DaMtI2EUyslho04bxlMkFMLSJczt2DGO+2baqhqXqgQDIDynnEI84TyZx8ZKQOiMVxm/4yispDETGvLHjytLml95CADhBHfTp5VM6TgQfpbt215ENsz9k5MM/h4BEE5KyIDsYWpY4+guEzrkcQAQc8P33nsDQelqE8TXrUdytj17DsjPUwWAcF1effUF6WvHvj0vkqTOgMxUwzEYADmEyfvPNkbRlUy14H7XAUjYrUxK/3A9tb58gvrm3BNAMRYAiehCLMj+36eG7Bt0Zambt+a7CkAYnIQNhVNBYhYVJmYjSL2VajrrITnKVl2DjniWVstsqCeMpkNeNRwblQWzZkF29wotmzuHakBXyUfiOpbo5bNa2jpo75FT4nXgzOhFGdnY9GcDRByXDUh+fibiphbRyZOXoQDYCIDwHKTWjQCFuyl86621kguEA8crKq6BThVNS5ZMk5iMGzceiLdj+oxsxGHUUwE8I5x9vaLiBr300mIssJ2Id2qU+I833liFft4L2sEZoRCtWDFTgl57etqhbpVFX+25gI1MhxsjEhFrWeV9SIabQvPmFwjAYenZBlw7JydFvCm83+nsRD6UszdAoboRFICwHPAs5BEpKMikG6D53Lz5ADQoeJac2C5tsX7CAITfYTJiQTYvj6H9p/oRdA5wNEEAEoHs4qXISxKFf7NykikRojUdg62g7xGtWbWeItAmf/d3/0z5adOgQnkHIBQ0LcT6lC+dhTnHRwmgfE51ANKG5JjVZ29RY3W9AJAh/P/fPtkLSpkbA/E4AMjObflUcbKZGptshc8A96+enP+tAxBpBj1Bc36Rsumx8IyAVgh65c3qPnpQDwWzPv+4GbOurVySQA3Nw1RdozwnTxOAFBSkwcsaAY9s2zMHIDx2X3llGn344bMWZhoJQH7209XI93cFssTd8I7nwoDUBOor703GD0DWrVuHdq4Smvl4yrgpWLyhe+WVV+AKD6KS5GREZEuSvxIWu3l37nhpyseBrCxfBg4wOKeTkeOdBACZqNcj0Eoxnpc7mWNMUsJdu76eHBibxE2DeTX4MqO1UaB3ws4ym5aWgs3UdkHhys3oQ4KyCqFgXb9+S2pnkpgF3tcOxAx+b5cu5f4e3ANirsXtaSvNcF3nIgnh6tXL6MqVa9igNdCDWuWKNcHo/NmLLOihqVbuhVQP/QJSvLtzI+jjlWqBjNIqWGxEjAENiwurYBkDlE41IN8b0Z7ARITmWBODx8faeUDM6xzN+yHfB7IWrD5gG8ZsOlbE6RJK3LOUmn+yj/rTtea/RbuyVa5sDwh/H9WbQCv2/5RObPhn6o/t9PeWWLTT4W4OBleVMWpWMKSSl4PPpcEReD6oKw9Phwk4dwLIEQhu8ojId3qzKsHqlifDvp5cl7OqW14PPwqWc57uNxJCp+oQDktfQWwW5SSkwxMyQHda4RXq65S4EKduOP65OfPp4p1qWjlvAWWkpCAfSDUV6KzZ/bCcJ8fHQR2rl04h9qOltZOG2jzwMiQCFCwHNeo6lFeUtXf58tnY/COeAFLWWVBW+ugjFQNiAqy5r27cOF/iMrhwUkC2nnd29olngqlVTY1ddLuqjuqglrJ12yKqrmqA17EGACeN1q6bjTlkSI6Px6aXCytdsTpWefks+buhoQGUnxD69uhNyMdy8jf1wiLCNbUJnxMSowGW5uC4IcklcusWpHpb+vFM8aAURYBekYPnYLUuog/wDF09Om8EqB5ZsKLPhqcnBpSrOzWQfMUmxAR+yl4qXN3P59NBzXhmUSCT18Jj14xvWKLDVPZprw/1HFaKV44bDseGRpuAUpyjrbZqjtHXC3UtnqX5UTRvWgTtrRhSvHoUDxAEq/DIvZmPo8UrWAyAyzDTSLWKw3vYOMcloX/i+77wAfTjGjlm5+vvyr9pKan0z//la0jMD9KximPoj8NUWpJHK5aWUSgsn1WYd/7T//V/iEQvF/ZGSR2s3EhMSW3V3KWISA91DdrpxOEEBP3KSjjuBJ5L/S2zpgm49veEmEnDjrng964srdAkpKMfH6HOpk4a5DwFgNUXEOd05MR5+T0ltRBB46o+DGRDHEULM64s9Sj0QV+nPUmpzyXFCVRaHE/7DyFwf0R2dBwwGqVIP5yIDdhKGHJVVWxqrbQHe5gDJ0p875fjwzrfuKlZ/MCsNSHsAbGkBE17mnsxjrXXNI/2pvrVERN9oEfefok2xZmPG8Y8xMWhnfEkbrvF8RvHi2RnRtDMkliAjCGhZ9XWc79WQeHsOXlzezp9sKtFvlMXtDqI2T8G8SAxJzWoB2SQRTf0NQyN2G4/eD8M1ZqfP2g8gn2/USht9iUfx2eW383PT8CeZHwb9Mdxz+DX8Acg2TDmvP3WYvp//+thkeF9cUsmYgKrZK5UqqB6XrIUsOx+wb2bPSBvvvkmqG6fjiv+Q87nsTHeh+Q4kLNnL8mC5VccAMKXGukQe6Qg7/FW7hGPmwYvTTLyYJw5q+g6EypPGYCYugWnCU2o5kEP5qSEdXUNAGNPZ5AEew4bAIyPHqXnNUyOvIguWjSfnkc26NbWVgFSTHX65JMvRKLXpo6Mdu8RC4i9oopFQPVzNWGbwekOJfO7ATssFcx5QLpBh8jLy4YL9pLEqExHTEjF8YvOe2C1GRmYULMK1aghlOV5kSnqf7sLygXUsf5ms+bPajXR6GIkLWMaFkooFLEiFBVd1jDj0TcAhKttwAY/gfE828BEniyIETBQGUwOG7muj+hT9iHMkEj4eCWF16dQ61vfkCe5F+/HPcUGKc6eworxMK9h9Zf/ka7P20dNeQpUGg8I/86UC/kOYMOjla28ml7FErr8vZRBlrPV75GBgVG2YgUqFB9iLwx4YOqUA0Z412dTsAyo0OcLBct8J3Ed+h58Hl9TKqf+kcBzj/4OuxSReEXJjUunzNhUio+C4lVbI9V1tMIr5qV0cOBL4M04fvUqZDjDKR15QEpy82hGYQGAYwioOB5wpkPoNpTWToCGw2W4HQAkNZZefeU5BJM2Qp/9FOh/SfTyS6vhxYCyEsABg4yLF6vgVUgTehVnFeecG2++uVbGDHsvWOVqAIpb7HXgDOrx8UwJIXr/t8cF1D+/oUwoVAf2V8r4mDO3gObMyRPA0A0uPy9k7Pn4/PNTiCGZJhnVWxDLEgle+9Gj1yXDuaFFcJZmdY18Ki3NxOdQ+vrr05LNmUsIaAJR2JBxYRCSlolg8tmFiOdooBOnKiClm4Xs5TnwqnRTXQOs6QBGXELDcY5RGoO3wxOiYy7MBhRqZe58gwSGklSQb8j0IDXgQhAn4vRNswMPV5mU5XehERkKFt6tXh99IUZCVg1CBiCJSPxVUekq4XgNtQTPHp+mgB8DLy5D/X0UoakQ6anhyPfTAHWtPDwDA0wopA320mvbl1E7qB0V34ZTcR4oXjHT6J//8Z+oV4OytauL4U3KlH4SBzpbbfU9ufZf/uVfyr+8aeMcI3K/mAEks1TxAb2eHif2uM/rrv8u3Qp9V3Py1XdmfrSezQmS4l/V73ws92MuNpUqVMchndxzgpq1Ols/2uFfD6jcAqEhSdTc5Mb1hZj4HD125SAz1rg6nZryJXVQ935hYy5ihlrhqXPj7UQrdzTgIWdxRc0m2n+vE2zNAgHNnBX8X3vvYO/G7KA8fabE2EUrCpqhGPNnc99AWV5DweIx5TPPhOpwEj5pw2ATuoUo7eSC9gbehySZUnDNwGuwpC+raGWmh4tXpBXGjwjQh/m7wxWGiihP4LaHyYLo10LqdwYfwYyvPgZXZhDaNkCTaBDS2xzvxOX1N+bTni8vYa5huuHIhY3b42lI73JdVq7MBqV0AMZQf0W5h3eSx/+rin9VCy9TYFk5cPOmWfTBh2coMyMBe6d8+td/VesHgws3aaF/LkDbEJuUdBPB9avg5XaZCWPVfEIAhONABga8EiPgV8YAIBwHwkort29Xj1WfZ/Y7SxKuX7eKvtqr6DoTKt8zAJKTkykB3SdOQLbzKZQnAUC42ryY8safaWXl8HC1I8Pu7363+6kCEL4/b+DefXc7ahQmalfs6TgCegyXhQtnUUtzO2gqyir9MACyun2A/qK+k956T3PNv2MAJKQ/guJ+sZ580YPU+XoFDYWphWwyAGTZgR8h0DSKTj7/LzQcAQuwFVvyfQAgPKWGgG7FAKQwOYtisUkfZCCNjUl9Zxvdb2gW8JKTnk4bly1DAsIbNL2oACozHdSAhH7VALfGks8AJCTUg742nebPm0G/+vUeift47dXnqZIT+CG/0xuvb5BxwZtdBhtMtfr88xPEwd2rVs2SgGWmXXGgOAOUExU3EfytvBKf/o77cigtX1EqilcHD1QC0KTi3Ezkv0GSPCx2H3/8rbzr555bIPK+HEORgt8YABUVpeO8eInhuHixGjK8hbK3GISS04yZ2RCWaKPz56phPeWNogbfAQBk2fJ8iWdqh3Gsq6tDAtevXr8LUNONxRVAY0htpKcSAOH6rJyvANHJy6p+4wUgSciy3tF/mwohUfzCqulom0FqH+6mRaXF1ANOfmNbLDaB8YgHK6b/8Q//3QEggwP19NLW9QhMT8VeNpJqqu/KfX/2s58BYGZNOQBy9eQ1unrxhmxXvT399MFh5aV7VAAya0YivGYxdORbAFNbYv3fAYi0r7QxewM1cBkvAOHz+Bx22hXmRdL0khhQQMOovmmITl/oVhQt1dOd+zhp2N1vnN8fFYCsX18Chbxc+i//5ZAk7XzWAGTnzlLIjddgP2xZ3fye++n8EQhAevuUUYGNtc+hzbKy4gBATB6P8QGQmTM7sd+KG3f8h/QV/D9uD0hJSQkWixJwfAM2pmMAkMzMDCxIOdCady29T6eZJ3aXF7dsxLOdnpwcL99qAkBkshSsJ+X1CLzu9u0vgA94FJZO17I3ntZ0LJiWdWU8zzoREBJ4bDBKlpkITZ0ZUMUiCJNpWPHQmOfCVllTNzvpFv/m6GLbJnmnAaygR+Gz+tMOzb23bt0I8JMrWdrjQYthZZ9f/OIjuQrflycBVhEqL1+A/CXnwF0fIk+sOzGHJLvqJKHpw5SPhF3fnGmhGe8oC2VkntrAR5cOw0CrhnFMET5roy1nRNdxsU7NjSdEPaPrDeG/zSsL5gHhdSiYYdD+bhTDoNw7FBui+A9W02BuC/W8fE6MiHZiQj6GVfvsGBDz2cjw8jG2p3zl3p9TXE8K3S05Q9fnKsOBJCI0yQfBKjHeDuO94LhEJ7mg5OfSFjEkDHTyqcIzItcClYpBgHzGeuF4S9jTYTYt7BlBwkMpFi3LZ7wh7P0wOUjYIhuYCR2/h4DmMzt7GqXAu3GzroYetDcAqrrB8ogupggEK2clpOC4IrFe17U1S3BxLyyBW1etEY/ErXv36PLNKsn/Mbu0iJbMnQX1pD766MtDeHcekXDdvLocFt82une/AZa4btq4YSnosYdo4YIZAjbYk/HRR8cQs7EGHodzcsy7764TAGKCbrnvnqi4hfwTSYipSKfffXISIHuYXt66CEpufVBRiQe1sAUW81AqKs7AohSNa34reUHYe8JB7Lt2nZY6p0Bmdu7cbCx4mdKE/M45WL23F4GRiC9hsPLhh8dEgYvHpOGOs/cjBtbghIRwSkqOBG2AlbUixCvy4e8Oyfke1IlLCKhM4Ygp4TKMeBuTd0Leqw4y95o4RuEfmjwh7KHSFC0vBpNW1woJxedQNS86/ZXhnlG0M9Z4+d31BsA3q86xrNus8rUJ8SDVD7zIDg1LtRaT4MGYkKAUn7q61OaA5xmx/KIkIKYlKkb10xfWxIKKF4s8Hciejn7ilaD6GDpx5h7oML1I+lhHc2Zm0trVoG0hPq6jHblkEqA2JtfuljgeDs5nGhZvNN/9Dy/JdXPzplPPkHpO9kD1DBmPg/ZuGI+OtKPl6eBAZr+/rc2mXM212nPiQBMMy99HaC8TUqPJcb2gkH309x9CCSwBW1YP/XrfPupC4Hw/NnCRkYqm5/XhN+059EG8gQtTIEOQ2FD9AS+1+b3LJ7Ez27YX0u69tWojyGPZBiF2dlZdX3Md+8/ACdGhSlmT4ugeEKMEIrwp0yj415/Syz+YwHJ7HfXifYREKgu/KbYHxA5AFw+IM7mjn+rnC9HejtHo3aLmpj0GRhlN6mo9nzmXhbyCXYdjRV58LhGUv0HKy4KXrhtzF2JFOMeI0LFs74ffAqP6TCjmS/u6HmOtwiRvPDl+67/xinj6ROnvxz9eBvp1PwwbtTCo3sMarC34eozLPZhKZ8sy+rXq4/uD5XfXr8+DRHnV47voBK9kMztMLh72gLTBy65KGLzUOTAGdWMOVwIVTMk157Gkt11cJkgIJNNjwOq4D4rv+B0NEwIgPElt3boVC8KH2Dglj3x0mcRHUrC+K3Eg7KnhQOXqasWnnXCZAADha49nYz7hOozjhPGAmKVLF8Bj0ImAImUhe1gx1zMbFD42mHv3Yc/7sDrxecHOte87mnqWoVtNhzrQ8uWL4QH5Akm5fiBzaGtrO57vjihl+Vl4mBZg79TxPGwZsItRwbEVtWSDYFG1UrHhe+edHSKtuXv3AQkI7ulRg5rPM+fOmFEo312+dMf5bjCGszerO4YkD1EYYju43D7cREvfjqcuSHNG5isAEgrwEa0VsXhejc5XGx2mU5s53X4co4zFa5L5fSwKlr02BH72Y6cF6Sjh9QiU/fvN1LvtDA0sUZOTNKded501BX/bnx21KhxqgIcDSvSeJq9qIU27sg77By9VrP0X5FLpQmI3VQk+f7jLoj/hO083u9vV717Ojq7rIGCjXyt96O98g3ifDkWLK62RHYMITZtCOAAupDYNnHBbivyu7wslLT8KlqFj4X7y7lhuF/V5e+k2ySTNm/Zw9I1+KBB19XZTY3szVdU/oD5wnjMBQJKjsblvbaT0+GTKSYIVG16+LnglcjMyZPPNm/fLN2/TsnlzpYFb4BE5COGQ3mbV72aA8sfxHtOmFQidinNpfIINOy/Ss2ZOEw8Hb/ZXrZoNWd1LOvt4LG3atEjAMntBeCww757vxbEg/E4+eP8YvbBlgXzHQICvU4+8GgWFGRI38u23VxHv0a4VsVZhzN2F168JdQ4DXTIX10kUoFJd3Sj35FiPefOKsKC1UhM8OlzUPOCRQPSEhGgEsycC+HgxZ3uQHTyFcgCI6uvbkc36GzmeaeJchmWTq96tZxjP4AAEBg3qnXocNSbeFBn6EHPYTf/hf3X/iMb3Q9oLGYQ+wtdkEQldaafzOtmv4Y3y6sSIzJOMhEdp5/poULGG6X6jPs/VAeBeovsVb/7URy4J8DbJv4iRKcyGnC3+i4VyWFxsGNXB4lx1W2UQ5+zR2zZlor3i4BHqBx2tA9S2dKHGmPxIeCK5NHuJo9L6oXPTQ+/+6Keg7uXIJdrgVQoFuOHSo62liYnxorzFhc/1OBOBTcdywYezz/aze0KEQW+OFRVLPatDy8L4uHz2Gt09A/VN/NSHftUw3E679hxz2mF4CPUwsVz6Wy/Grc+iY4Wa2AMIii1emCZHVV5Q7TPA492s3aOBDz7wIRaWQPqV12iSB2RTdyrtyOy638gnUw+HMsXv3LURBzN2mT4aAYUzUzj+w4n9sJ9JJKJHghxzHnfnYEBqMJgh0lqX7TU61KqNxvfOAAAgAElEQVTv9BIo7MFbd/J8r9QnIy2cSgsihJLV0DxINcgvcheyviOL7jegXNprrMcodDGoNIDfWRQwdjxqEub4JX7OlSsLofaXQX/7t8pzZgaQncsoyM2fyFfTp2MdTGSFqGcnv2sejN8XUy3j4yPphRdKkXPpDvK/3cMYj6Z335mFOI47WBMM2HD7zEgAYujnKv5j9+7djrLeeBpxQgCEL7hz507kVjiMBSbI5UcBIHwkx4FcrLwMa4yeFMdTu6d8DCt2ceb2AwePTO7O3yMAwkpYxcUFiFUY22v1XQAgCQnxoKDMkef5yU/eo0OHjmITVgyPXgGkpa+Dg17hvHN+nscBQNiC++qrL2LSiZfN3tGjp6EOgYBHFBuA8OfVqxciEPeik2thNADy6bk2+k/lEXQ8O/w7AUCizpZQ3O6l1PV7h2m4xJ14HxcA4bZkI/WGr/6UOhPr6dSK97+bAGTZVjpVVQkPSDVlJqbTzJxi8P0jKCkuHvvhMPrsxEFaUjAT4KOJmruR1IAD0/Hc0djsp8TGU0ZSMv5PgscrUnkC8G80aKUNLa2gaaUhGLkb6lGDArpZLeonP95GH318EMeFQwEI0ouy745GX42msrICeBTihA7FCQOvXatDzEgi+ugMieNgrwTTsEQ2FhvCWgSWX8Uxa9aUyXnsfWCwwhuA2loVg5WezoGX1wTAvPjiEokDYaDDZc2aIsg9slwvpFP1vkNoHBo1x8WFY6GMwjVipX58TAskZttahyUmhOV4E5Niad7cHKjsNNI3h9VY/q4AEJYJTk6ABXExePJnQaWCld5youBJHg5AogECO7oVEIjXm1D2FHn6lHwvA5AdCCrlgNJOJJVLR3K5jAyWEvaK14P7C89BJljXG9sMANI/ZQDI/t8cQIb4fgB1PBO8O/2IQTh95To9QDLOTnhDevuQAX6cACTWG44A23z64nP0Nw1K/h2AuNudxw1AViyKg1TvIDW28NhWg1u8iphwOL9Iako4/oXlHIHrVTV9OM6oiDw6AGHJ7h07ZkPshXODqVjBZwlAWH734sVmzIl6XE5ul/lYzjIAZP36IsShptEvf3kMe3OIkUChcOmSLMQJPnBiz1QMiDayjfCAKADC8R/r16+Hd+ezCdVvwgBk8eLFqGgzrFIBgejybrnTGNqIPy2lrGyGTHSVlU8/y/ZEWuRpyvE+TQ/IeLwege304ovPC93OlomV12yZwG2vh/05mBVloh4QW+UjUPFDJjLL9D7atW1lK/N8mzatF3DFEr13796HtXeZBNzv3XtQTZC4rrm2CSK320Zc2iaQFW3hWmhcy5I5n+u1Zct6bOBYMjQSVoardPWqDpzWVnIe3IWFWbDiQv74zHXnVv0xWqMfClim/AVbIhOH6a+XRjm0K6ZiORQsBKNH57hWR0cJS1tOeU9nAtP5q2B5QPj7wBjI0ShYDxtbcV8soYjqLOp64zh5cowVW53Bry7AqUSaXSK/2wCFVbBsapY536ZjpdQV07yLW+nQxv/qUrCQiNDEhnigiCXn4VrOZ6ZPmXhKpmAZb4emYIkXQ3/ntWlX7AlxaFVMzVLv3XhWJAjdCkh3As7hUQmkYHHCwdy4LNo4exX98tvPqH9Ae8iwAzXXe3PNy3Sn7j4lIcPkwauK/sr5I+xAdv7M3pCc1DQqzc7BdZB0DgBYlGDw8piby5bmQfTdq5fuQkp3Jv3qV3v1nK2pTwAgeXnJACA5sllgbwYXrzcCsrX3sVBl6HwdnAwvEfSpJCymdSppIP4vKSkUi3pLSzPuFy+0w48/Pom+HwsJ9wyckwJLWxUWqvn0/vsqJoTvs3BhLjwdneIhYYpQHGITEhM5X0UoQEeccLc7O/uh6NUhlLA3Xn9ePDdf7b2A+nhoDjKCFxamSQA8x5q0QHiCS6imCHF+Dvhl5DvWU/IMa0uxOMDMmFXPyvQqr5bFVZ1OU7DYQ2K8HQBgYToBodf0AzlWx6fYFBwO2NV/23OUEYLwEMax/r04G0pChWF04NQgvAkRcKwZCplOkCrJ1/TYtqzacZzYkfmWKJ0AhPLsaNdkAFkuw/CkZSb10fYteQIAQ7BOi9oVOJBMgeL33IcA96bmRhrydVFJwVyMxUGKhrV2x3sb4UnFs6MfhWvKE8e0yT2gbjSssx2H4V2ZmCMP02O0q4Y/G6qHbb03v8t1dD8LA9Dm/+Q7PUmFgP5x9sB5CoOnrB0etcLZ0yg2KYHOfPUtPIZewCSif/xonwNAhjXVimmNpD0g0r662Z5flIU+20M3bmIeNdLWFn2uPwgFSipku3mDcFEDvfRGBE+C2k0xA5pfvu1NMf1DaJcOAldnOZOK+tP1ojENVHlGTB9W59oMFONN477rrk1OXhF938C9gemP4VgEBgI9H7ZHB9c0a1+wPQF7PtauiKNdX0PJj1+BCV632xNjSmSlAUI4xwh/vs1JIau7YMjAaBXXvGpDzNZuwjzxgOgxq9tB1nrtAeF1e8eOuWLh/5d/OeX0QXuMMgDXreq+oyf0aerI7/o/4A9/uBxeUU70quI9ylfmIV5sAEbZVmePIyTAAPUr1Re5/VW/ys+vx1ydjjCLIGk6HtKmEwYgJYgDyc/Pp1OnKkde9iEAJAmZV5cuXTh578IT6hiBl126ZCEm4panIsc71QEIewiSkxNH5AT5rgMQtqwyPWrnzpcl4eKZM+chMf0y0PuXAkoeNwDZtGktNnXTRD0uARmra2sbAHYOY0LWNBy9OKxdtxA0rCocp7jWwQDIewg03Q5Z059tiZmyAESCzT9bDpp8BHW9DQnQaFcb12YWPG4AsuT0G7T3pb/+TgGQSCgmTU8pprl5M2n3+UPUijwgXMIsADK/qIymZ+RRfWsznbh1WX4PBkBkXceaumhmGRVBSCIc/Yo9FD2IA4nEppnzKbS0d1EqwAMHmbM348GDJnyOpVu370HadkASBJaXz6Tf/OYQxsdySS5YWpoHAZG7YgV7gMR9THsqQzI/zqnBeu99fcMA15AQLsgDQOjCPbtk4xAOd/6hb64KAOHkeaWIS9m377wEorMoybFj14QGVFKiKDG98NBkZIBeCN5/O2JJuroGQK9yqSRhkMztQTK+8hVz4L3ME0ojUyl4Prp5s1W8IpcuXXZA3HcNgPgQszBvWhgVZAGEnIYggEbPIWGPDkD6u5rpndcLKA4ekvAItkazlxdUP/YsYJN78dI5WrEcqoHtjZQIql9MVCw8DT20/QcbnjkA6QU9kMsw5ssw3RaNd+voNDLf8xb8N18eRX9RwOthACQdsULlczPo8y8UxfrfAYhLNbT3QY8LgKxYFEttHR66UTXwUABix5RwzMj0oigqzo8Vj1313V78D1oovFUTBSD8TAmIdeJEpgYEPysAwvK7WVmxMOgqBsRUKWVlmUK1undPGQi3bSuFt6hOxpMxso4HgKxdGz3h+A++34QByNj5QAxf0UbiqrnZu7D/wGFHc3yqvAS7HkzDKoKkZcUJlfV3wmUCNKypDkB4k7Jp0zpslr8ZNSeIvVnntrIt/8Habqxntq0x9ueH8ValIwexSo1WH2O14Q3Rxo3rMOBOwyq7SgDC1avXkZztrGNpsoO2jBHJ1lVni5TNUTWD1hzD/5rfGfj84Ac7ZdN39Ahn/dYWLP1venoKzZ1Xgt/YsotNQrKOO8FQCklVm/gFsf30l9d76EfliRRZ6uYViCpW1q4YxIKY+LqoFLYSqbdg4j7YA2Kaio2o5jMf58SDWJ+d30cO56BDg4PNE3/1HA3ntFEXlK74/LFiRGwgog2qEpth4gK5lRzDm55e/OR6lUeftuz+czq95ENqTLgjdWPjoZHhNXk0EJvo5tTA717Ohq6PJQAmKUYWVzwZRpKXKU+GCmPFeHD+EGNIc6R3EbRn4kJYC19nU1cZ0tUtONM5l8zYDFo7bRmCzMMAQPZTU7v2FHH4p5lLUM+X568BaE6l+y0N8qytne10reauuhYf58QqIJ5k82aqbWqie8hrxGpYKshWNdzi2bOoBIIg3MAmsJRzdbCHhNue1bEePGiRXCELFhTCE8GB0Aw8WJIbFm+AFrbmNTb2wKA0i2ruNlBcfBioXYOQ3C1ETpsmvjIsjxyP0QT6VrN4MxiAZCOz961b9QArJFxoXvgGBtjKye+XY0ogpTu3SFSvjh696ozp7Ox4Wrt2ngAgVspKTIyF0YDBSyQ88W3wdMBjkqSyht+8eQNB+mqsmL4/LHx4HVsAL1IvAJT8jgOMjGwoKGVcvBJsrjp7VFg6Ym/0tfCdz+QM4U6kj4fpXV0L0rzB5isVHG3GsbbY4lrGA8IW/yE9YLG9lmDqlfNVP6y4atxz6u8wWHWdIFzOjcHeLV28OrbMuDfj03NBW1LzQ6gHiQf1IPujHyhu/N26WirOzaerNy/DY9RMSxfDWwmvGsev1DXfQ0xRIQ0gB8TFhkNQXwNNC/LFixevkOtteZkV/TDXxCQiHkTRSXit8GgrKUviGklebhkQp5x6ygfur1q4hj0hJgaEv+eYKC6ReFZpV7F+q+88GD/h4erz+aNXqPbGPYxxL1XeqqKKKzdEJa67S5+nxSPURVhum2jHmjw6fqmJmqq1Z9nEevF9dX1sCtKgDohXdZbgCP/nkPq535nPdjy7z/KABPud442ckImAGEK5mZ1h1cqxptYU/1gOEVIxnd7yVITgoXyazshxEyzXbZfRcpkILU9LQDtrVUBMi1nb7FxcfCwPj+2bE+nLg/BkOMpXbiyLT4LndLGtUtLWeA4ISOTlxsCoEQexiTCJObtX20t37qj+Zt/PXMb2gHC9/Knhqg86HiTckw0yqoxzcRvx9sf/xbp1eYg37ZgS9KvRah0bG44Y7xIIhhi6mntkMAaN7QF5442iCeX/cF49v+7xN6M6kvOBVFZeDx7P8ZCs6I/kXZhoJR/h+Ndf206f7dozuUR8EwAg7vh78gNgMhQsrt/KlZwTpBEIWcnEBiujgYZgx04EgEymfUa7vpKd0xxUvRnjSYo9H6zQZpfKyqvgq5/w+44nd068xsU/2N6NFlX38H9qPs9QE/iXP/j5Oxg3bXTk8GnJ3szFBjCLl8zC9z10E/KkTkkHjSHFDdSrAY900YsJ1K1FUKJmDFFUrp5gI30AIZq6gbUY+y0pRg2Ln8CAEZ53dY4zmYMtoRQXmOiuaa9ZgeuwARhhdcmU9A8INt9YSX2rXCpZ8D4z8tvAuBBzXf7ejjNU78CflsUb++VH36Xu2DaqLPtKLs77RJNo0ChV8UbEBSVWcHsv3qPmTYQM6ABjbhQNKjy9ABqajiV0DidXCK+XupFM0joJQtfPZ+cBYQYNVJi4cHJBLmsKllNxaj5df1BFR2+ecPpKiKj4qGPj8RLXzFgMfXbkhUDjd/Z2yWaxb6Cf9p89AaCGRFF6EfUCIKzDZjItOYl2IZZtCI3HQe35kFhdNHumHFXX2IzAz3pqAxc5LS1Z8mhwYDqDi6tXOSO9j+bPz4P3YUgAwp07jZAsTRCKEytZJSfHAmxkA2SkwMIITxx2UOwV6YTk7alTt2jR4lwcnwnLYysW3VZJYFhcnAIKVqpIUn/zzWVRwroEKtjChayqeBWgIgJeDZUwsAnJ544cuSLJBdesmS30Lq4be03uI4bqHPKbdMNLEqaDoouhzJiqc2bcunlL2oXLAGhEXGbNyKfmlg7xmHT3DonHhkt0YoJ8J31Fj1vJ+zGogX14KrCb2tDGxsdTrw6ADQ+FCp1PjcchD+JxUMKwwfOLQ7B3oY7kqKZo4R+mt0g/wOZwUAd8iLFDrx8vrY6iewhIv1TtcWJhhtG/jIKRbDY1mg3Bbs+h7uh+F4EcCEPDaoKIj0mggZCT8jkxaoh+tHkFtXBySAhZ3OqsoFmZ5WirbiS+PAulK3zvy6GS7NlU3V4JwKMaJrMoGR4p5Zn9kz/9X1XdAUoG+hRIioAHbEAH3URE8ubY5Pbg3/X48GsTOU3im0zfDQetztwvWnNHB4GKoyFFzcXOE8LX3Pfrb8DOwX0hlnIHUuY18O6dPKUSFXqQKJITLqo/iOYUJFEKsmEf/hYeRiO/p3PKqHqY+gSsxRpADI8BQOx1h5WvGEzaxcc3MDeRFtG/MwAJAmwc9TWbZoxzbEMcP7tdjBIYfydrneaXct8057ERbMCmLJkLWPdxKFr63TvX43fA1CddX7+64DsHYOGYorwIygOl8OgpN1eL2Wqq9dMGpfqz/Z1WsONFKRIGj/y8GMm6npkBSzuASFV1J/LAqDHoKK7hef3ZGe5iLFQuqyjw8eT3XXxLNti89dZM+vWvr/nVYar9Ybw0J06onEmjFdfIrEAey1kvXRo/ofwf5toT9oDwiZwPhC1K166NRErQu9PXHvlyWQo1Nyd78t6Fp/TGpnpW9Mk0w2QBCOcEmY2Ny6FDrupI4P2/ywCEJ+Q/+IMfitQlq7x1dHRiQGUI15Q3PFVVNeIRYTnixwFAOBB+zdqltPuLb+CydAPSTZtGIXh33bpFACjnRD1LSgAA+TVoML8pjKA9BWoBmgoAhIPNYw/Mpx4oXQ3Orh3T6xHMK/KoAGRG5XNUcncFHVj9t9QPNaypDkDWFC6nwpQ8Onj5GNW01mFOxQJq4ggsAFKSmisbtTBYvGfmFdMXFYewgYU3bcs2ulpdRWevX/MDILwvfXHNKklSOKg32DxGmYp18sJl0GxUQrCQHub2qi7Gv4dqiy+DijlzcgFG6gE4VB/kIPA+bDYVdScUwKAU+T5uSUJDTiA4fXoOjBSNAlyXLkNyPA9oeHGskDUoUqciA5zOiQe7RBFryZLpOCdbjudg9JaWJhl3NTXNsHpmyEZCxVr56IsvjkusR1Mz5Im1BZwAzkYDIJHRTMuCbCy8Ajt3rBSlLgYxfK87UN768iu1SZ3KACQ6NoI2Lw2lS1XDdK9ZgZXHBUB+sGGFgIW2rjbyRjVTUepcqqzdK4pW/fCGZUXNgvhBGt3pqMSWV4HxqQhArl9voppTl2kItDzecN8ByPx431Gprw1AYmFleXFJDu05hf7cyHEC2iP17wDEXcofMwB5YV08XbreLxnRrZs4c81EAIgDKgAaYqHwlp8XS6UlcbKxr73fi3w/7UpOeYoCkKmT/dx6FUE+spfm/v0uGJyCxHfbb1H3FaP6OW9eKkLEmieU/8NcblIAhK1bS5cuFcQzQo7XASCMPv1RJyf727RxPTiYykI5VcsjAaUn7AGxLRATbb/JghAORj9x4tyIYPTA+492/dHddyOfwLaijEXnCvb8D/OAmOONpK6y4LDePvPOu8F53yKqWHyNkyfPSx6CmTNL5d9r124iL4oKnDW5CMz1jJSnfW92GXPhzaD9HNnZmbR9xyb67W92iUWZiwl0H4TFlutWAs59Tk46kpMpvr8vGhs4HQAbkjZAf1jfR/N7PPRnG9XmIHqW686OBhWLZXnl+0JkodVeEmNkE2aDtg3YdCw2ELGWu3pAv5hF/cxBGQjyW9ShORR9sZi63jzmBJvbAGM0CtaI71FtQ63i32xJXoeapaso+T705lmLqtCaQ79PCT0Z1BnTRMeW/grUFgTzagOc8VJ4epV6lBR4NIb71EVEhnfAn4LFx4VquVWVB0Sfx8Hkjpwuy+gaD4i5Lgeb66ZktSotuctkFK/e9JQmldJKeD/2XjlMdZ2aF8xTpole5XO0xXjjjHI6XnWR+jlKX9PDWMGnfO58yk7NoC+OHnaAiw8AwdC80qCMVZSbQy1tHejffVBKUo1hQI4PakuGhmADkPz8VLGYstAIe0C4LF6cD3DQBq9GL0BHHGJAskCTqtIPDIycngQaVhctW1YKipUP9yNQxuJwHfZeDMj1wsJiAT6uSKwH93lOWsi0x2wor8yalQ6vei0C0Tvlb4718GEuZXDS26sAU18/PIZ4p1w8EALgDOpccrJyMV5y5XPZ7DTJ88NB6mJEAIi/fOkBlLc2SQ6A9vZaASIVJ2up8vptGoBHhEuYzqngFRqM1r8fTkACQzNYGEzp9ovKgUdRgf9BiEJIiWRPp84f4ueeG0ndgYaYM4eEwqtq5hMw5R2FCG6vlPgQWjs/nA5fRBA+qhSKActxEFz4d4/D/RMJM1UPM2jgFXO4mNHdCNxWa3FvF6SRU0Jp57r51AqKVio8Tx4o25y+d4Ay4/IpBsHsXL+EqBS6VH+MyuaUyXlt8Nq+9vbr8jkpOVX+jU9MRaZr9fzs3TK0q0FQt8JN1njkNXFJ2cYoyT3QnWyMYYe/CzWeIeM0Ybyg3VNReEe93U2quaOTECgfS7ch0XufqVjcdnj2C4hlOnezhjrgIRvkNkDZML+Qapv76OaDHlwL77dVW8YNxxMeQg7aN8VVkWXQqvcwlirHsPE8BaFf8TXUGm3Ocw2x4gVBsfPQyBeWdd70BROwLWuHReNyKU+u98OsO+wBMWsNAzKf8YDw81lB6OZ4Iz3vYzqXPRnrY0Ot69nrstNOltfDXvuSoOi2dnk8fb7f3si6dVPnu2wEn5lYTR0YIOpOY3KgmHY1z8dkhKSkCCopjgeDIRYGjH4wCxAvAs8Ix46o490g80AK99P0gJiNPddtKpc335wBGd1qGJoCKJMBlfb3gJwSRtSZM2dAy524vPCkAAjXhzV/P/30U0z0cf7VGyMpIcvxnjlzYfLJ/p7CG2Sr+EtYsB4JKE0AiIwVvxD4yGPRmEZrorE29KMBiLKy6ZJR/OxZJTwwnvvb9wrGMQ0MZDd/BwMg472nPTEGawN3EnK5s9OmFSHodgkUgT6GuEIOBtNGmayvX6+STPDRCNpMBp2Flaza2trpgw8+F/exXU8DQPieBnjYsSOGVsC///D3XuOpEZu5Opoxo5hOnjiPTVebUEFYEtO02/r1i+luQz09AJffwwtJjJ5UsTrOj+mhX13tpmVvquRqvD5Fg4Yln0HBii5SE0h0HsCIXgdt2pWmV8sx5rPtzed11Y4Hcds1YKgjZiL2i6UUXpdCnT/fB2uqa+0aDYAEBSMWCdR8lDVI/yHgQ3+2QYlNd1tQ8Spl1c+i20UnKL25GPt4Lx2b9T5AiHbT96nFn9c6sy5JThBDvYFilqFbGdp1iCQn1BsIgBNnncQ5oTonCAMXBzRocBDCsSIGSOBfpkVxGYR2eShUfZbnLae8ePZqhNDvLn+BfZPemHDuAjP3M4MCG4DM+DSamVFMFbf12NPo0YNFNgHZw7etfo5OXKqkWtCq5PnE0q9fukk0xoYgEyPCjapzo6i36W6QzHnLlxdBHa4VC3q3Qynk4PCSknSxNLMH5PbtZvzOwZ3qKtxvlyyZJl6NxsYG0KxuI75qgWQ754WJNwWnTmGjGED/MJugZcuK4G1slgB0LjwW2GClrq0apbevDZtKBQ48aOs0CEmwHPCWF1bDiKAyrjNg8WLuvV/bRemZaqOcnplC0aFqrHTBo+ML68cWu4ceIGfIbz9Ukr3JySoQvqW5g3watccCIA0YlSceSHowhfhSsH1S4H+wX9VH5OS8hrqlvpKC9grccAq9Tr8jAWhQeDIlwlCPYIzg58lODaHVc8Pp06P9UKhy68CD3smDwNtvJ3eJ7tCod1wyKHsoPX2tlJAcL5+7sYH3DbTRSni4ihFbkwPg+DUMHaumIVFrZBw96II8ra+fUqIyaPOPl9OtGzflPBbtyEzPoC5s9D7/GvRkUNBeffUNgE3VrqEALvEQmuEyhOSFYQ4AYSCt46g0KmfKlQEa/K+hYMlnPfGwUhcX7p0cUyLXHWgG8FD3iwxLxLFRdOX4Vbpz7R4N92sqHfojQ6J/fP9rOa4YMtIzslPpq/MqtoqLt03P/3qjqr7URhwGDyZOKwBgcPI/VSfzPP6UH+cGdmyG8zwuuFQX0WMe79EkK+Rn9wXklfECzBlDrk3VDUNyTQfQ6HHONi+z1oZasSOBRsvApLti9dGgg/uUSVrobOVQg2B7h8B9gDmmfHEcvK1eunyDg8/N/OJSt2zvhwClwBghkUM0Ewu/GwMkOD2lnseZxmUtAHl5cfCcxmINj8d8w7EinVhjXQBkr8fc/AqcuHOf++4e/yfe2H/66W0HGD3+Ozz6FTlJ4qpV8BLuufvQi/n3JeSsCmcBn1ckN+BkyqQByLp16yTqnVVS/MoYAIST/fGiwxblqVzWrV0JZZhqPN/D+XCjPsP3CICYYPSvvjokFvrvEwDhZ5uLjNGnNHd43rzZSIzG8n1sRUWAKPoqD7pPPtkD3voOAWEVFacmDUD+5z/6ETYBPSJhagpnZP/4o6/9AEhSUjwtWzGbjp2/iE0QOO0WAAlNH6DqijbasB366fGYkp8BAGGlK04uyMHmPW+oTdx4QMeTACAzKjdS8e3ldKfkFF0tOyCb+Bf2/Rl1wC18oXQvdSGvgXcKAZBXZ++kPrzTkzWnqQNJ3R4GQBbkzKS2nm6qQ0JCtflRiyYDELYjb162UpK27T+lRDMeBwBJTo6BktUQ/udNnbofW6mTkGuDEwey545VqpiOZd7n+vVzILFbjWNYNncAmwC1+DNY4cSBXDgJHucDYXoUB5NzMQCEKV9Ms6quVt/bAISD2Dk3SW5umnx/HNLgVdX1oGHk04bnlwvov327Dh6RcMSulEq9blW1jwpAvJwElJCwcqiTPv3iLLLCt01ZAMJtMSOPqDQ3nPadRd4TvZl/VAASheSQLyzLp+l56QJ0GAzDH4aYlkEJ4veFDNPz7y1yAEgyxAhaEdbV3zVENd3XqMvXPCUAiPSr1n46/OE3FJ+VQU2IEWJI+OHnRxALNEhbFhbT4cv11NFrBez/OwCRMeaUxwhAIiDNvHNLEu05xMHnLuhgQOEa7VwL++MCIPwsTPNkWhaDkLS0aLAZEoVSxMHfzc3KEGVA0tMCIHl58Zi7UpBX455/m0+xv+bNS8P8GYb4OuVhHK0EApDi4jaSN30AACAASURBVGZRxT1y5MiknmjSAKSkpASBi1lYdAICa8YAIJzgbsH8uVNejnfatBJKhlzlmbMXJtWwTkbTcZ4dzMU51qnjAQJjXcP+/WEUrWXLForoAOfNUIN94tYD2xNi34uvFegB8Z8s7Ils7Cca3aPkX2deeO0M5ybxWUpKMjwez9Hp0xeQJXS9BIEePHgMtMN5snn6xS8+QCVcl73xerBlyWRctmvp5CLBhvEnP3mTYqA0dPNmNazFxQJyGJB88vE+OaVfZ/gMg8tiJoJnGQiduQWNbkNJiBmm0MxB+n+ud9PRlAj6DTIgR5ZictVG1JjZ0O/XHpBQUGGi0/01JtgTYl4dU7Bsb4jtBbE89lIv++8wzmz+3zdT36ZK6l+DXUmAjMVoQMQvQD+I10O9c7flbBUsIyHv5xXBoQkt2VR++CfUFddMxzb8g5zPsR8F9xfS7BsbqTGumk7N+hRqLqoB2dDp00nLJFM6ez7kB8QcOJ/1V/C8OBQsfOZNP5dwD3JFGDoWPCShiHeQNtJB4+Ip0QHpwwimHMKGnEsUckxsKtlEidGJ9P75j+Q7H28o9bGsAGSSo3mxGY/wIUvtrNW07zpiIEx+A+PJgOeFLcaxCDZ+4/ktACAnkHQQIAXPYQIujcdGLLYmAJgpYZzoTop/AKzx5Pl7LG0Pycgxz+3NwGT16tn09dcqtkIBE/dFckzJihUzJXid+ztTatjjx8HpDFg4cSHrzPOmYO9elSeKQQzTtDZsWACKRSroYB1IogevBhIictb2T3d9RT/+vTcxJ7XThYu3sBZlynnz5xU7MR+dkPBthJemAxvOzKwYYonPtJQYWOsVY4lpaVUMVNJjoLADsAoK2BDeRV+f5u0Nx0LEQVOt+popAQkduXggJOBFH5DP+p17vdFQqVKb3GFfp7vRcacJd45Df3ECeZGnYGhAeU6i4xHQD8u2PD+AlnMq2nLl7HBRFjpSabh9OEhncRfvi+YNhej8IDzGvYa3iDwuFKPeXQKSOvq0Fyk5uYvmQ50sHvmJeOOYCO8C02GikOzRg//Kd8yim9/WitBXfCpA4602Ot+8j9o7FEjMzikBXQ7oCCU3u5DKV6+WzzW1d0SEgEsckmQaZUBn/CCWyfZ6cP4Ppxg1Kqer8dyvf8XzdGvKWyqohwP9Lg3p0OenyduuvVGS7AibqfOV1ATu2s2GfpynKbEdPAHq+5kYEOFzmkBodiMEoaBIJbTnxOSlENCm1dUsVSfjKZFa2+ukyW1iuZiFR28NK/bccvFfi9U9cCTotS6QMm1mgs9tzwZ6aMA13CZ2N+G6TUQ9S3tkMNFzYkxTB5fGpM4fba0WIIF+WloYSdkZkXT8rHoX5vH912R3ULD3w6kPqJpOMdOH9u7w95gdHcUwm2Jm8si4J6v2Y1UnBiOlpUkiqNHTw4ZvFsUwk7d9xpP5vHJlNpgTA2BUBBjqn8ztJn1VTpJ45kwD5tlgGcb9+477LkPBHgkDg6MBhqPqSd170gCEA3Y3Q+6R8xkELQ/Jiv5IKlOTesyJn/TI8SoT8IBMvHbuZBDs3LGoVmPdLxgQEeC4YA424ioOwhR7YhEXst54BANU9nX5s31sIGiwrxUIVsaqf7C6+Z/jL1/IvwW6qY1l9uc//z2RJuX4DwYjnJSRg1s5yRqrWFVUnIFsqKvt7bjAzebAbit2IOsZedXqxQAYpbIRq4Nc6dEjp0Tj3n5W3vRzbpArV6qpcVDxK33/P3vvGR5Xll2LbaRCKBRyziBAAAwACQLMsZlTs5vd5HSa0UgTpJEs2fIn6z378w/7j5+fgm3Jfk/WjEYzGksznWa6m7GbZDOzmcEcAJIgApFzjlWA1z7h1ikEIhBkc0Z9+uuPhaobzj333HP32nvttYPky/EdeKBXD/fSn80FBRLb2TLl4h04ZxAvKfkyEZK8oGRxA7vCahp0CFqWevmNK8+rfhfdxv9+N1Io6PR86lt9n/oXjVh0TFBhfDaBh0XL5WsZ40a6KT3uDWCLuylYiuXF+wbUxtGys9+lfv8uOr3lv4qjCVsC7zd7ZxQtv/BtOpH7M5mQ3qEACP+u2BYMSnQhwuE+vN70sZX9wVETi3bF1C1l8AjwoTrvA6Uhb1ZOEjdHfuntsrlpV0jcZunUBFCu1qWthaxrH52rPI+ohqSEMADRto+Q01WULwYgSSHxFAsK1o1aJJnr9URJ+gbZgigxMpZiwyMpFTkQZ24UUUVdNaqns5SqNLAEPUycBP9qRgPTx6DoJdvTAYign5sUEuN+uSUsOf8jBLkfWUIel+uAnDp1xwL2DKA3blwg1LMePqwVErt+8L5v2JAnCtDdvl0BIzYMxwgGj7sNtMdyNS7DoHDlgvrJz94NkTfiH+BFr+5cTpcu38Szkw4jl4sPDtKNm48t4B4CFa2ktDiAHYd4ln79yXGKjE6nFUvm45l1wnhuR50Lh4i22FDAj+9NGxShopFMHwBZ2f/yjx8iSV9PBJavVZPB20V5C2eJvpWVNyFKoOTlhhS1xysSCfKS8tU3wLEEGQHyfJ4VhQdjOgQwKhsMN3W/fKEkxRXkuXV29eLuyHMPK+rPtgIvqsc8vsapN2w0apUi5Ki5ZZyUQYzEa519IQxTuzSAAnwisavkouM2wBaXYIKGOuk7q1ZROxTEuAsMbgdjbRTTDeoWcFcAIp4NzdX0uK8Y+yOSZUsgOJuptOkGRfgnUmpoHj3uL6UBPFw2GNV73pb5IjExsW7pYGW4+2Gx0bQqYdDqoq6sCKUXJJVLyn8PK8PUCw/28SOnxXGTU9LU+PFQ2EGrclITJKGDIaPPClK1j8qprbWVLkDynOl4unm1hQDcjVh5OMdEezvEgGswYu3mCSQswMRywqONWWQ7GTuqj0yZU88SU6dMWp71PQvxjVBqFM+u24q3nm0fQ1HLqXJkhllxUSfY82Xo9cjwHpm5ECYd0pP6PPr9aI2f6I4CK8b7Xh9r6zo4bW91Y67IMfQEIEaejR4Lg341pAEIF8s0qJ0MPKzzq++5JohumtJlvsNN+4I/M8WIgQgDEqaDMiB48qTzudOidF7FiwQ9oyffGNPRAMYcNeJ+skrXRI5lOcaKgojPu3YloLbTl1ifFfifzMnNx4rn6RT3sTbftWuXSE7mRMJR7SkAJC9vHopetWJhGF/adbp9msn9CgvzMUmrgPCeHpYa85y/YwCEr5GT0ZmCxJEQ94Lk6SH9XQMgGRlpMIRWAYQECq9sADzODEAqK2vgdY0S3GiWKT5y5ASMrB43B3cCAJKQEEs7dq4XBtS+z46JY44EIGzkRUSggGdhDp28dhFecHiLFABJBg3mUFUz5a8ElesFAZCA89kUeDyXOn6IysOqsrnH3H/BAGTtx38pjKzjr/2tlcuhAQj3a/2RP6VrGV9QQ2Tp1wpAfLAW7J2zh+q6GuhshVTp0ZGOpwGQpUkLqaK1mhp7Wi0AkhASR/NTZ1MUkn7FfBD1PCSiaoDs7RUU4psuAAkPDwHFChWvYbxWVSFX4CkAJDLSgdocc3HuQSHFO4BIDxvPDNyZisWUKG6LF2chdyQWFcohMWy89EwvLH+/Z88KrLO1COVLUJuTk4jE9ETsd8FSn1uxIoeCUViMq3dHRIRS6WMALhizjU1c/FB67jhx1gsAPDc3Uypm4Ro4EBAaZodByonvndTWxWM2RAmJKQBFt7B/N+3etYnamiuE8lx9Qwcd/vImvOZs/L48AARwCZQ7P7oDNseT+pkFIAMDrfTW8uUizSXK7kARQgAJ5L+hxjoNpwGAtPlRM4q0PuyDNC8ASELALIr0j0FOE+SHYfCLKAeMYq7p0TXYSUt3LxT347kAENieyWnolHqOhr2CqQ8J5sGgtXZ29FF7XT1VVVSSvz2Yjj94TLU1Uu6c2zcAxA0uZhqAREf60rJFdtp/BKDcAilq3MXfMwtAmDLEdNDJABBrAuAD06KiogKQgxmONadH0LSeR4J4QkIQaGChorDfy9bMtTglxSHGo6iIVQyfzmwxAUhoqA310yJRwHn/tC9v2hEQPiPL8XZ3d4OWM0aexFOqorPKVDTC2dOmN037cqe244umYU2tdxNvPdFkGu8I41GxUlISwcOOFaDTWtBHTNiJqGSm4TFWZGM8KtZ0ojrjX797ETY9QvozG1HaE7Vnzy5hADEti+kjrK7D8tNXrkhqHhtrDFA4p+PatVt4iG+NGFZPbxLLqXLT59oJEJKUHA/VrVso6sY8dhv48y3Ce6Wvec7cVAqEWk1RCVSx2Olml0bRzeJGeg/6/PcyhyggS37H0Y/AecoYgxqWf4pnUTYW+1E1qUREQ3/m26gT1XlR0HQsfXvtv0GuASebA3xwZXNzmRrlwRgn+jGSgjVyPw/qlkFdEbQqHZVQ36/88C9AeULF6D1/La5blWgQQETVhqMlF9+mTr8WupVxzMox5Xegs132fhh0Jadi23CEQdVRExQu8TuiES5lu/C2VjQExQmtZHFsYxuSibFaDUsUl9NKIjhffmQ+zYudSw+bH9GlqitqW3mOIU5c1/VHDApWAGpcLEtcSOeeFCEKEk0L0+dRCOo52HCTeG7KuS2X72Z49RtAv8pKS0fO0DUIFzSrC1A1R5i8oBNu0R8vFQFJTIyG5HMuqFNXUY8jE17CYJHUzfOfqwefOHHTmqfms8TAIz6epRdB9GBvpRhOL7EfCyrExobjmNcwj9uQN7UWUYxAKGR1wFMmE+nNxs9BRkaMKGJYXl5JDx40iQKFO3cWIk+kDc9TqeB1c9u+vQDvjNuohL5AnLcf3noGDI8eVQJ4yOeKncEMQKKiwuAlj6O6+ibqwfEeAxBl56RQXGwYoh9yXDJnz6a0WRlwoLVQeSlojmhBQSFQDUOEAHPui2M3EeV00oJ5qKGyEIX5APR4ztbj+Tx0WFKPh5Qql5PngEq87gOVzzdQUpA4EqKfYx/UzeAmPNYql8MbY6gd1E64fXViOY+3rKfB4k7Sy86e89CgYdqQS3Tqvh81ocq0aFx/A2DBbJyUrpOWnYFcEEd5pH3hPBqSCenemNzeUKnilpwcjoiGN+VhfJKQTM4JvkznGsKDh9UQqscu6oUy2Y36exQGQzMzKJtqW8twDhfNjsgXuSOclVTcdA8gNpAC42Tf3/rWXkvlz4puAKxYIBn98kHUjttY9B6vITcl5Nypi9RR10n+/Q6q7mymOxXlNC8ujcIAgAP8gqnV1UNRfnZqwfz3QQSnsW+Ajt8uhloWLyBqfNpw/yFUwM2lwSUvLori6F4oeMDFqKthZde/HmEdFuYQsi4W6emI0xRs/S1TtTzeR8pB5WVJD+JQmLduUOBxO+X4mLUssJ/1/lTFMtVFuXccgwvLSmrWVYxhbLrU2MgJ4o7kjBcJ1YfgvqwstFNV7QCVPXGrMpqnMNUjzcRzfewhXdSTaVeKesXbWXn5WHTNJPQNG2aJ+kNnz3JIULaRLAv53dgJ5zpfJCnJId7xnPPG+SINDe4Cv6PvwuS/eZnpV+ZcXLo0Dut29ygQNpH9lJXVIQrYXrt2bfKDMmLLZwIgiYmJ8FTlQFqxaIynhW+65lJ6hiRnRGVq2pc8+R1/G2hYT7uamQYg4r5tfQWGyTlRF0Msir/jAGTu3GxRjJGvkylXHPFg6sjp0xdF5IOjIvwbbzNrVppQzXr//U8EUOOCgk+eeHo/GICkI3k2P38+xcZF8QgKw4Y9zzyUfI6PPjziAUA4kXfV2jy6V/aI6tubLQDyX5+0021w1H+yANSN5wRAvKH+pJPNe3YWCfAh7rsx8V40AFm870cU0APP0qafUm+oNLbHAiCZxasoqXY+Hcv/8SgA4jdkQwG4wRcCQJz9TiqML6Dc+Fz64PbHMslXA6pxAEhqSAKFBTigPBRDCWGYS6g4zdWhmS/f2tUJWdE6Kq1+Ql29PWSD4cuF+rguSHFFGd1BMT75Nn46AGEBhvXr82H41wIApEPJRCYScmHC7duXiEKBDx5wBXTP53znzsUiL+rLL6+JPI5ly3JwDCi2gV6VmhoLOlYmfisSBQW/+93Norgh1ws5c0bKSpuNAcjGjblIakeuRnsbXoRdAPMhiJzMFtEPVrXSAGTv3lV0+sxlWrF8EV+ctfacPnWJAnwlJUoDEP6cn58DBahuIflaXdNCcwBA2CZj4MSGCtcRWbBoJd27fQnnkRTGBfnr4LE8JSSpvb0w15n+BAOG81HuPmLHAIz1GH96DJWw3u5+1DqoEtEfR0gkRYJGFu4IgCEzTHdLvfC9pGLNJADhtSY6ZJhW5QzT4ete1MO5TTMEQORzjfUMcsfBABF5cBRGAPQOgptoQ/l6pgUO4kF7PPCI5jvy6FHzPUpypAg6Eef1sIITj3VrXzP1R0pkP5MA5PQvr+L87PzwERS6K+UllIGK73GIBnLP65yd5ABFsQPSwHbQ7E7df0hVLShA+Q0AcdNDnxMACQQ9cutaB+1D9MPEMM8TgKSlhQmxjDqAUt2mAkDMdYjzRZKTHYKmxetNaWmbMMifhTr1stKvRq7nb76ZOaZK10QAZP36EDhji1HdXb4jptOeCYDwCd99912EYI6OrhouIiCG92BE755ZZWo6VzuNfV50UcLJdHEsKsNY+800AOFzsCQv18W4Dc+SbmNFPcY7txkBMReNsTwsnrxUt5k7let6+rZ4XY6hj24qffH1Mte8tLRCgIOCglwYa9mCMrV//zHh9dXREq7j8cMfvieOybkiLF3MFKuGhma6des+paQk0Pz52eJlzYDj2NGvxHGyc2aB/95KDfAes6eYmyeHVVKx5sxJo0ulN5DkKq3Xd/u6aUd7P313NZSFdBL6XLf3yb4QvExfOW4BcXIfXRdEfB6RkK5fFhz9EHmcqGwe/PEKGphXSb0b74wrWqj3M/IF3TkHOL2Z1zFegrq8Zve2vHR45IOoybLgs+9TEPI7rmwF+AhT4AN2ot6WgYh1jnZ/euXSD+la1kFqcFSII3AuSEJTNs1tXEWnoj+i7I5Cuh4CXjlHTlQ0RCeYD/W6czJ4yJ09cixFRXQVifHqR96OktFl+okYVyQkO1WNF5Zg9lK5GHvmvUk17XV0voJVw1SeBup56JoI4rZiEDm/ozA2lwa8ByknOYvKGp5QHCRVG9ua6fbjB9TQ0SKT4NUjwd47R0Aw7Vq1nspqqig+MoZuPLhHT2B0y8ZRFtV3sSxL+Lh+ST5FR4dD+eQB5uUsAZi//PK6GL8tWwrEy/3sWQka9HO0c+cSYcBzXtStW6XYt1SdAwnOkMLdtq1Q7L9//wWRXP7OO+sRMX0gohnyHqt+GLlib7yxFDVFijEfZSJrbu5sUcPjyy9lNDEoyCZqhmzYsADOruugfrFDQB6rFcbmrZvFFKgSm0JDQ0VwgQHS7Kx0PJ+y5ohufB38zA7CcxoaHkHpaQmIoLivwRdV552oBi77ypx8+dxwNCFnwXL0y0lVj0tAz2oVYMeJ+4cgqIjIMBDhqAE/25x3cP12G5VWdVj1MbxUhMQPxvyAko3l+iM6CZlvjT9AIbdBIxHajiKQ3ISzQ3nO06JdlBE9KCIh/Uim5n6JO82Z6qLvGEu78s4DTXn5Ko42xi0wSFWK74Skskp6DkbRSG4DA+0ChHDrRUX4VZlZlIr59OXt67R2zlzIIPcDZIWQHXP0es01ig+NR/2QGBFx6B+CcACu8XztV5SOHB1uWbMzKAgRMG6z0tPEvzxvuTo3N64XYtX+wI2z1mtvd26Fr4qQPL5bTo/OlYupbGPqHWqahAbaqbOvXyTS89/eXLcG76erSIQveaScP6oiPJ/PvyfRKs4pO4N7xwVfdQSEH0JTf1Y96NrzLra3ktENNwzmlce7RlGwzQRzncc1bCTdCwUyJXRg7m/VkeLhUqFjjoBo6V3dd3kBsh/efM8VkOZjWWIS4yy6WrBA7KvWLhEB0ZK8Hs5FeQ6zj6ZYxaJ5oGHiWeDig3I7jx6q74xn3xjjYcwbsY9+gRj9FZQfHb0T12raAZ6ur5HgYyyGxXjsDrO3I/NFOCrC/+v6IqOvbPQ3L3vxQX0fmY6Wnc0qXZWTuSx1/70FSNuzJwN5I7+a1H7jbfTMAKSwsBDGU4fwBo9qT6mK/sz0pme67Mnv/KKLEo7Vs6cZ0RM9UFMx1s1zj3fckZK8E43k04DIWGDEBCJjAS3JQRxjdRunIxMBkPF+14oir722FXSOcOFx+/TTw1B9KKC0tGRBVeHIxQcfcC0cd4QvJiZK0LQqK6VXYO7cLHBNOWE2SkSNbly/B/BWQnv2bqfi+6VIMHcbP+Zx2PNrKpAMBw/R3IxZUPLxp6tlksqS6ueksyVNlL4wjnwV1cobaja2LGlAsa1iXywNj4AoN6fJFFKxbDOmYKnoPF+Of3EihXy6nLp2XabBhZUe4MPTq2UY/OoemEDETDofLxnd471jvFNGApe0K+spoWQx1WRfoUf5JzxAjlmokFWLufG551/dQeEdifRVzge04v7b5IOIg20YieMAAK1+9fDWOSl6KJGOOX5FLUMy10uzPgSlSoELFyesa2zHjA6dcwdFJK7twc2PpPHIxpimPPV1sBEo52uiPZFWp6+mY8XHqQ0RDdlJ/KYSz8VYYZDeXvI6lJvayRHuoLuVJaBfzaeTty9TdTPEDvRtZBqLAjFsjG1dvEoYcsFBoEEglyIOkZMnqL9x7uYtioGhvXhOtihEeAbKbizbG4ycpt0bVouk8XCcR8wXRPY+//yyiFzs3buGbiK5u7TULbDA22RnJ4GOlCEAghPe6H37LgohBd327l0rojEHDpwTalVvv70eUZRavMAlTXfkMx8fH44IShZ99OvPoTpop1R43fl5efSoDpETqbgXGIiCY+lxSCANF3SrefMykf8BoBUfhuKEKDQIcO+vJi9HjLp7Wmg2IvMRUVEiN4RpjXzePmzLuVz8uburixLj4yg5NRXH6KN7d26RL8AAFzfU4H9k8bK1G3bS9asXqANRSG5R0cl475WLB8AfoGL3W38m9n//F3+FPvSQP6s94Z4Uw3j5qqgRRfsUwmUiia+7ho+Xt5w3rIDk4yvpSLwWeDGyQeMCfPLLISvZk/tWmA5whU3OFmMmqArxTvWQDdlg1GllrCBMXLVk+okIpnzIXKgPoqlJPji2OAWiGIMD0qPMtTj8VI0SP0TT+pVa1+JZKZQWk4CE+BZy+vZRXlS2kPHl/he3FFN8XjyU4mTfHVCSbGuREtIrVi4X/4ajrpJunNA6CMcNN56//gCAom/e8rshGNd+Shns0M+PUWA/1MbYQMb19OGh70YEMNQegu+8kJvYhOKK3aA5wlkEuWDruMMAlf3h4ng8972UIMUg5oNovNBoOpb4Wz9kmsHBEN5dMFKrYblGJIhb12QkoZsAxLpoFZkUf/NiapM3xxeLsVXDR208hL4xuNXNAiDCWzMiWRxrmX6fcQG/YSMhfUgXUDIXbxOYGN+7aYBG4ryxrdsxKJ9nKb0bQp+fAt2xl8eOo4Yq+qqOy/Qry6YwwQf2H0ZOkRgKfZn8nXKyCVCiz22AcjlOBk9XDdBYERB1k9UWk7cdeAc20GNiAkETDZtSvsjLWnxwpL3D9KvW1r5Jq3Tp+cl1V+LiuqAUKuXfp9ueGYCkQ443ISF5DO47zyj9AI++6c9Mb5ruFU9xP/ak7Xp1K+0/gOJL+iGe7DFmKBH9ZQIgfOkFBXmgS3SIqMBE7bcdgPCLniulb926HgZMLwyrY5a36J13dgvKFXtUWRWrp6dXqGU1goPsVsPil4Q3ff/7b4Fm0gF61SExZGbxQj2GEwEQ3m41hBGqWmqprL6KvKFs9f+hbsJfJzioRBYsBuiYGgDxxwt9KBgvAAOA2G+lk+OLAmr7HvI9kqTn2nyCvw4AknpZgo+mpBIqWfcZ+NvolHph8ftpPAAyiHyPddd/H1x2J9mdkeI6OHWb+ejtNqjmDKCYHYDD3YCLdNdH5mc8LwDCQOOdBW/TrerbVNyggOcIALI+ZyUFDPtBPrSZbtTcp0xw3PNTc6m46jEVcZ7CGABkw6JllBgVKwakH8bc+0cOU2J0LG1evhIRkRpqQTRuUXa2MNIaWtro8JmLlJmaRAsyZ4F2dRovEhQ7zEoCsOaXEehd1c34HIsoxkVhQOvGiefNzZ2IlqSInA2OhHKy+dmzEhDv3LlMcKkZrDNt8OjRItq9ew3ARx3ATLnYZiQAWb48G9G9IPps/3EBgJYuno/+xCMxFLk7t+Q+DEBSU2PgTU+gTz87QW+8sZ7OX7xN3X1NYk0O9AkYBUDSZiFJWknB8vMpK3YPU3xcrPX88rM9JydbnOPShWMiuhCbkEjtbQMCAHhzKNBA0AxAzpw8bHmk0zO5TsY1UTAyKiaetu/6A3pw/xoVXf5S5KfwMZ5gLfD3BjUrxEb7viyn8ioGnjMDQHhtXZ3VRy045O1qGeV5EQDEG4UcHZDs3Ti/EIU++yjOHo1SgT7Ui+QpFkVwxbsopDWEeoJ7yO6P5H9nE3D2MGXHARTODps2ADn885MUMIj7gnO5YIxWt0DUofgaxYZlUAiicg4Atqv1yNBH+waAvDgAkjXLn7is1aUbutL37w4A0WvfVPJFeNu9e7NQtPjBlKIm1kL7HD+MtMeYfvX55+VCongyTQOQpUtjAcjuTlt+V5/rmQEIy/Fu375dVEIMCAjzvAYLgOi3pmcuCFdFv3X7roeq0mQG4UVvU7BoAZRSmuHVlh65KbdpAJGpePnNF/vIvk31OHr/sSIg+lgsybtoUS4MDFBXJmiTASBm/8ejYk1UTX26/TAl5fS5taa5PiZ7UN99d7dIPL9//4Ewoth44eroqanJlofVvI6DB4/hAW2Snkx4a5gGEgCaQFOTlMPkc+iqxybVTEde+HcNUjTdhPdzxNto8fw8Krp/l7rw3x/B+kiFFOT/TPUl8wAAIABJREFUmilrFPikgqahHjNbdjfZC6XX1QsJ6dxYjlcACPzpqIqnyKOFVP3DQ+QbADoGbJjQz5aRXz2Szd87TUNhPVYoXTgdFQoZLwBlOtQmioKIbTWAUAMtnLcGqNDjH9ASSQsP/oB6HM10/bWfyq8Nxxj7BSwKlrGOcrkDltx95dIfkn+vrNLM7cSsX1BXYAsF4bhLGrZTsCsc2SD9dM12iuYPLOOUW6rzqSQ/JK4Os8GDCw4djqAHg7ep3PUIHnNUqVa1P3aHvU1PeirocttF0EKk93oYlBgn8gC4MRWLK19zG+r3pnfy36LK1icoQigT9zhSgoC2+GxHAu2OBRuoGVXNTz26QIWZ+QKAlNaW06WS26A44OLUUsq0LV1tOiLYgYrZMaAC+VAPQPKjJ9IIc8Az/NrqtbT/zBnasHgJRcLz3A9K4OVb90Tl7AXZmfTBRyfFtt7IsN+xfRUoWWGCInj1KoBeSbVlrK9YMRcc6SgAjgb8do/WrctFBCIastzXEQVoBr0wFoooC0SUgSN3HAkoun6XFqN2zu1bFQATCPEjp8I/YBjHiQVw6Kd2UBrXri5EwddKun3nIeg/A9g+F1TDTCQ2PgYIkZ5zb5WFumXzIrEPw+Ho6FDRtz7Qki6cvQQDX3rOQ0KQjNzGYAO5GumzKD4hHspIHUhGr1XXgiroUE0KCg6miOAAjJfc1gaKF7ck5HE11NQDfITCm9sJ2tA8UChrQKf0p117diK68bF4/iMiEkGXlFHOhMQMyp6zgEoBRiory8V3DIwGuOAu8mtiI3AuUMNuFrfR+etNSC4HvUlF6fz8OeoivcW9A0zfknOBzzGk5WnFNzIq0q88w+J3/OeHJPLVyP963OhF5U2IvAXq+guod2KTnzky4R8kJw7XnfZWifNsxINXKA/u1PK92ELJunJFdF2R3AdGldeA7KdfgPyX/8mMhhJgYDA19TfT3Eg4LpAz0j2EHBLfYAFIgmyBIlrWDmWsEFswPcZ/SYhyXb8u5/+eN3dTdaWcrxkZGUhglrSpgkXzxb+BoBZ++MERCE6gKvwAkuMRbXuC/KcT969Sv1NGUuxwAi3HfT4HZcLWAVWTB2DSb1iufX2tKoLEx8Mz5myVYzEAkCg/YAGxdF/xt1q8fPDcA0+L5sLzoZ0wTl0Mkn8YY1HkHJVRVCmxQBkRC71g8Vc6gs6gVyenG9RgKwAg1m0zRKyOpyWE5YtC9FdUKDGOMaS28aBmyUvzYBTw72O9s3Utl7G237HeQRdRab5RSe+OZTt4q9oivL9H7Q8OJVt9Vi8uzHF9DI6AsKyyaGZNEK7Ybo6Fuhb9z+jf9LhNLQIy4rDiz5H5Ilx1/dGjNitfhOlXsbFBkOj3jB6PdawX/Z15b6OjA+FMjhHVzyfPpOFxvwL61R46fPjwtOV39XU/MwDhA23btg0vmFvwjukQs57ZlrtOf+Ex3kzD4pD47duy+NTL2uKhLZ6Jvp49Jys+T7l9jQDEutFToC1N5vpWrVoCasVjvJylkfC09jQQwvuZ+Q5T6e9UwNXE27pVSkYWTGQAkgqP8ePHMuIz8vfMzHQk0q6GpGc5lIRCYBzB084UAVA7Pv30qDDouLH6in7QTQCiCyCyAWY2zQPm77QRxvtn5CZRAqgmlypuUBJenvse1dOylUmyb8xQTpVGhX8OqFgqB8ShqFgsbOKnBGFsrQ5ylKbQQCyoFNm1os/2y9k0sOixlWyulbH47WsKtrjvk/udqKeY+V5Qly42Z2ey9TI1oudjUbMEw4C54gP+tOTDPyenXz9deuvvLIAi74PsBW+nVbIEm8IYxrnXt1JC9Twqi7tOaTX5wnvKY8Tmm6YwDRJ7buXY1fsiYdqZIIyNAYCSYBcMUS9It0KmNNEvTRgiTa56Otp0WNTc2Bmxm+y+DjrY8Cl1D0palQtJr4OK488Uq2FdBBFg4/X5r1NdB4z4aincEeYTIUDDABLT12WtxLHsqOcBOVggp6WzF9GRayeppbMbYydfoLroGAMQ7ZwX6kJWIgG/3uWLfOmceVDGShOFEDnizPOsFYpZzCW/W1pGBaBlffj5cbGtNwq1sT367rubRXG/I0e4Lg34+cqIef31FXT/3hPKzUtDHsYdQcOKRFFABiAs2bty5TwBLK4W3afCgjmChnjs+HlasSwfdKcBqGLdpkSozbDqFssHM1DhfvNzcODQCZErxQb20sULkAiaiPPftiLOeu6HQoJ3+cr59KCkgqJjwgGAooQM8KkTZykURfy4zUqLdhv0kNqNT0mnu7dvkT1YGqYhoDL6QrmJW6h9FtYvyX12QAGMW2CQP6hPkpJms8EA95FUqVfWb6Xo+CS6f6eYrkIFcNWazXThKzl2MElo2ZI0RFmc9ODhAzACkpCQX0VhqNFSWl6BnIlgkS/CNUf6kA9UVd9BR7+SETC2fUNDo8Xn9pZGCgpLEJ+9kPit6zvwNqI/XD8C0rLc+rpBk1KGazxyPVbO96Uzd3oABCSQ8kV+yJBTUQMDIXqgbFUf1DPRlvQg5qsuVshULm48B5AlIz4zrWtI8Q6H2ChUtCq4U+Tv+Iclebm5ADb8bC7aNW8NOQCqArDI+GHx6AcI80ckaYgVvrDdg0a8M3waxRrJzd7mT1GB0dTS30QVADGJyTEU5Aqg66X3AGKCKDAM8xYUqgz/OCqprBD5T48bAfy8MGbKplyXnkpVPUNUhnmmWyDGqVOAVYxVHQsbyPNxQno/ihOabQC/W5VcxcXIhcXXWPAYiPCMVRfrsb/4gwv4mdQro06H+N0EIPyZ74PV1M0xEvTcalVug1n4MfQCatoUVsVWHFfnSxi0YKZjme+/kU6+QbMAIE7hcR0jjHx+//C6wI2PExs9RHMy7HTyYhu6JvvqQYPSCn8e9gfGSl3/kFozxY4WFxdjM5Y3yyP/Y2wgMZEhPfrGPds3LEXL9Cyzvggnst+/34JIslv++dnOMnN7m/MgPz9aRD4mUyTRvZ831rca1ITLQ+Tk82fu2IwAkGyE98PDwyeoii6mrEeHQyH3t2xZIR05Cj73S9527thCx0+cAY9/GhJtv4MAhCV5+f9z5y5PeOd+2wEIX6BJjxoJQDSA4O3Y2xcXFyMqqXO+DHtCi4ruwkNSTsGQrGOFn8ePn3hEQKYKQPxifGjh7GzqRfLeg/oyOlvaSP85NZiORgdNCECCa2MpsNtBnXMhXQjvaeTVeeRCUmr/gnIgFmnpGEIpljTv1wVAlv3yfxCGxvn3/lbOM8MBOBEAia3Oobxrr9LNhQeo1r+c1lz+feqzQcmsTxp5R1N/Th3eMlF7qBvVsnuTKXYgmTL6FwCSdFMjVQNsNFIwhVLEcDQFDtkFaKl3VdO5ljMCgLwV/XvkxH8l3XfpTrtMmn4aAHl34bvU1I1CdjAUIoPCKcQ/lHrBrXcC2ATAAKmoqaDSxnLKTspC4nkMHbtxClQjeNMVOJ0sANmxchVoWdKwZU885yMwn/zfDn5O396xlZ6gVkJMZAR9cHg0ACkqKoG6SaUFQJh6tWFDPuiD5/FvLgzrIEGx4pymffsuyNuCY7tUJce339okktQbEe3j/9OwTuz77ApU3+zwuGUKCdaTUJHj3BEGIizEoJ+xVSsKwLlmGV9EaZRX2gQga9ZxfQk2qLwRgWgXSnJOrj1y9ToqY/d7AJCeXjmfy6tqEKVgxbnJAhBp5NuQRzESgPB9+Pv/8+/oT/+b/4U+/c0v5JzEw7FsyRxEP1qppq5WVXt3UVb2PIC220Jal8FiN5L6UXydIuyoXXPpCT2oaJ0RABLuB4Dh1U8b8+2IDKCwImtPfE0ARIwGrPVk5LwtiplD4f4h1DTQCGPejyL8wqixq4VKnWWgCMZTKiUjGb9fRA59AVIuNt+i+dGZBFFdetJWQzGBkQjMuFDEPRDPmi99cOkI6GYyYqUByPyYaERZbFQE8Ge2bwCIm23yPAHIumWBVFbVh2es798lADHnHOeLJCTYKTMzDE6ZLqwHHShRMUaNPI+Z+mL/MG2xV1+dBfpstcgBmaiZAISrn7eiyGdJSclEu034+4wAkMlVRZcL9ci2ZfN6hKquIrSu+YMT9vlr2YBpWG0i76Fs+uefAhCZ2GPv2Y2JkP9UjzeZi2Qje2RhwrH2mwwA0fuZ2050TWPt87R+j+yHeXwz+Y+301Qo8xwmCDGpUvo4TLPSXqD33tsNfmQlIiKh8OimiPwQjqRw3RD+fPPmfbpz+4E4fCCUXLjxcXQFdslBR4Ifkt1XwiiLhhIXc+5bUaOAKRDX7t6myJBQqgS15H8D1Sa47DG9FQ6d9BAksqa5QXLAArkAsgCP76A/Lbq2E6lZ3tSw6joNpiB6hfyPhH/eQXXfOQrOiqSHCbCh3l/accV0eP30Gs61cYd7vCiIkUeonXUWphgZCVn8y/8eSeM2Ov/tvzJxhxwrI5pi0rk0Hcu/x0Erjv4h1SQCGOR9IbYP6AXwQpLqzkt/gSiBkw4t+HvybUK4vDuVstrywWMPJH/8p72hMsowRIMoEMLeev53EJGJDmcb3e+5TcscayjEF1KQzl5qd7XTgSefyL4xJUxFZ3yHkQCtbCOOgMUFJdCmzA3U0ddJLUiWvlV1l+bFzxGJtqU1pbQwJo8O3j1Kc5OyaSFyPwIDgyA96qRfnz0sKFjuqul8N+Qd4UrS1ngLyoIPpcTF0VzUuKhtbKTbjx7T1hXLBf3qxMUr9MbmV6iqrhHRkWT61UdfimP4MKUHjsc33liLl2aDUMZimVrdXnsNggSoZn72zD2otsWKXJEnTxqs83KkxKl0/LduWSoUsbhPnyAC+OYb2xDlLkfEtAJedRftfv0VuoHE8fsQYeB53tYm84z486oVixBJiQO9855VFdxbJa16g9K7afMSAJZeCgkNRgTilgBVK1bmUWnJI0RauikpgSlk0vPowPOhJ38zwAq30DAbtQK0cwu0RVve2gjULhH3jvooMSVefO5G9fUclSPS1tlHBw99IfdDrRB/zieClzspHWCW1wuoRw17c5TJT/wfFhYuZIX5mfb35+rLA9QKj7wdz24jaJOX7qBYHiSHg/yRl1Mn330+yJdwDch76oOIlUsLFagkdS7O46WrXkNsgNokdSmQK7vHDFEqqj1nRQXRqSddoFwit8tbq3mBEsSSwmh8n7ygrsaNn22nomC5VBKVH+fwqM9eoL4FYM3iNgA+IxfNFGOkPNF+kD7W9RyckO71V2pdgwPdVqoS3zsb8z5V25yVTyGs1IXrHsRktjv9KSgAlcwxTv3OPuTy+Msq7JjzflgreW678BuD0V9dPkJdfRIccovCGGWEhdHFmloKjUoX37V3yvWOx7+lWopKsLKTVpIK9oescJ+MPvR0yDkh6v9o80MIQSgaE8bHV0Uy+J0woPOhzDCuVox6WvRDnGSE7WNVUHfTsliVSjujEA8UfWOgrelcfO+sdxbbEmb1dj4Fh4H1AmtEHMyq6UxnMqnG4iS4RovyNJIpodW89OJsULRiovxoKUDvgS+ZBWFcB7axcr1UBEQOtFqveMyMqMsw8ohEGysCwnWG1OovjmmM49Pe5/KAL76xolRkZABoqd2gaQZAPCNUFDqcyfoiM3FVrPS1Zk0i8vzgiJxEMwHIq6/GP1P1c/N0MwJA+IBMw7pw4QI8WmNcjUcuiGceSG7uXLHDy07D4mhNQcECOnFSauVPq00BgPDxJzLcp9KH5wFAphIFeZbrmQiIzNS1aRBiHk8DDfM7NpRMgGIWWNL3hEEFRwVra+sFCFkBw8of1AROUl+3DknDiXFiU5boPf7leRh33aKAlwVmbDDo8BIODXXQrl0bQe8qE/KeXIeEE965cR9qa1HDAfzyv/iXn9P/+Cc/glEVAEOVa5PAV49+dg6jVojrCvWk1FCnrYWim1IptTSfXIH95LINUHd+KdZ0SJJey6aG7x6lYdAomHZlAQ8DiJjAw6yJNWoe8vtbvW9NFSyTjiUqlqtohgk89Oe8T35AgR2RdBm0K6ZfWYEPI0fEYiPwe0nTsXhcYPDnn3mbgiHXe3rbfxHd0+873m7D0f+WaqNL6KHjGq0o3UODSKrt9e4SFBM7ohwVgSWU01sIognAA/6roSfUOlxL9n4Ut/PLECpXA/D2Nw3WU3nfY4r2jqVgvxA6WCUBCPPpvcBZ5+YNWKM/D8ADDqtQfK+BhFD9VEpbScGJSOiNpctV1/D7MKVFptKW/PViTnx05hA86HBt6+vEv77eqoAbryt6gBiM6HNbBpMXfWfXNiq6W0x3Hz6mb7+2jYoxn/Ln59DP/kWKIrBhwsUWd+xYIYr7nTx5Qxirmm7BQJijIBXl9XTn7gPMPXlCTdHyYZqNruSI77OR1D4/N4sOHjxBLLnOMq+f7TsHD2EoaFiL6F9/+amgXXEzQXdycgJoW3nU2Qk6U4nMB/BDgTZu/lALSkuLp4SkGNheTjitugFCOMLgpHjU4OAWjFwHR4jk/GsAwoClvUtGWfr7uynQXxqgvi6mbanPquhfGKI9KQwq+Bc8X23KMbb7zbdpVd4e8f2BI1/gXfeV+BwV7xA5QlU1D4WDQIyKl8w34jWD1bF0lXY2qrneyfHjt6gCVDhunC9kg6St/AO1zgEeuQWHxwDAyG28FBBkPvwQaGXcAofbyNchcy67AlrID3lA3PIwvsG4lnMAmH4BkpY2DAQ8pN49QwAS3kr6zubvpuY4VfVNvmboWIjGKlFeviqpChem1ZFI9ZENV1+ALtG8QWAEjVB8xAGcSorOV+VF8ff62XaBNhcRKsHR4GAUzUYkrh/nXYRcGk7gZRW1R801FASAY8Pf6RHxVA1RhsP3IRE9IO+tP8Z6fWISnQX4aALeDAmVY9HRLMEs9LSE80acA3LCVsOxnUKpyd2G63HB6pkR31rqUZBYVuFgp2mYj5F7MGbeh+qJx8lkj4yvuOCMXBN4vujz8bPIzWlISAvJXiOXYojrv6BZEXlD9UourhpIucEPSI8GODDGQV8T087UtXJ/Rr17DUCxYXU46uF0IW+Hx5eBrVrbBFAYodBlUtD4WlW0lPuvQayX6sMwco/0y0F8Z33vCUBGj+vX/822bWmi8nlbm7w3Ol8kPt6O/DTIcyMyUlzc8kz1RWbiKhctkoVSr10bQ712jBNo2yg09CEtX758RuhXYs5bs/QZr4qronO7d28MRPUUADIjhv0z9n2yu3O05vyFy3g5TpPb9zsGQHjcJhsFEZNtnDyUiQDGRL+/jADEpaRV+YWiXxDMw9dKaoEBAYIHvXET5FOxcPM2584WIWyrjC4FQHjcNm5cJV4EF84X0bpXltPFC9doMapBDyO/g/nVTAv8nz/9Df0SNUb+wb+GgkP9aFFsAbWHNlCm9xwa7sLrGIWWYE/TxagDqBYcSQPhHeR09FDiZ2tpCDKdHBVpfuMcDSQ2f+0AZO6h98jRmESlS76ghuyb4v0zFQCScnMFpT9YSec2/yP1BUqPqAYgPqjbEVU7i2rj7tNQXSBtvf8j6vFpJxuM0eNRH+AzCsfhvbyr8Y9ENOQ0HaQa33LhJfXuCKTX7O9S11AHPex9QI8GkbsGTn+WbS7lhSyiX5b9XC4l0wQgyxOWUGlzOdV1IbLAykr2KNoKABICj7sTiI0Xa/YUswzpgyfldB61GcRzNQkA8v03d9Gv4MHnwoGbVyxFLkI/ZaenAQgcEVQoDUBWrMgVFKh9+77yACD8qmAJ3tzcVPH9F19cRK5I+5gAhA2/N99YJ+pW/NuvDtKWTa/g5RtAp07dBOVWqk7tPygjL9xMABIOj/Yr6woQXemk1haZU2gCEJ4IefmzRY5JICSpGQhxdOExIiB9oIS9aACSkMJF8EDzqrwvAAg3f79Qik9Kpdy5c2j/YTdPmnPB2MBn+e5/eP8kZabE0MPS+lEAxAYAEQEVs2ok94v7+xQAYsdzXT/UYAGQYSQxL0kKRs6Fi26gRhC3lxmAtHYHw3RVERmAGLu/L/KhmJqnjWcnKGtR1IWEcaFRAQDii/m3EkWQKxDtKAUrYXDA9g0A4Rv9AgEIRz+WFYTQ/qNSXvsbAMK5XDZauzZp3KiCri8SFyejwwxEGJBMpb6ItWg+44eRQGmiw2kAkp8vHTbPUv3cPNeMAZAwvDjWrFmD0PmZ0ddi6T4brlFjKzbsz311UXCKx1I7mmhwXtTvOTmzhZrRtKM1zwBAJjLCJzMGM2Wom+eaShRkOvQq+QI1iP/jXOhMXNtIGpZY03V2MxsCCkCZOR9D7Dkeo3+D8Gxy431M6pb2GGsuP28TisT1hQvnor7BbJFUGxCAKt3gmrOH+NQpWdDtDdBYfvLjXwkjp9/PM1l90YI5lAHp041FV+jPsgNo+1ubKaE1BYYwEjCH4f1FgS42zsKQc9CeUk2uJz7UklVGPctKoA4VRNGHl5J/XSS1bb6GiMgjGDzs+VMDrZxnZl7IZCIh5pCMFwXR70szEpJ8aT3F31tMtTlXqGKJzA1jz+lTAYiZ0I4NCz/6Y6rMP0d1Gbc93sl8rEHYtMOqMCBHHwLL4qnL1kqBAw7kg0gKmrPLi8IHY6V6j5c0Al2dXMxPefi48GGXpqN40ZrgjUgQttHBis/koKEPs4PnUDNkYjv64axQXsN+qGdZFCqVICzAFbyygfD2vpK8hg4VHxOH4PyS9fNXUzAUhvyR0Mu3gRWGWGHKB+EnBrL7z5+g1s4OobIlEtHFuTkCIvumC7xxHZBXoTj4z7/eDy/1EG1YsphiATJ4LTt+oohqakGhQMe43sCcHMj+ooL4hx+eUABEKXvhHDweQUjSnjc/HrK9aYiSXEOytRShGBkBWQVaFMv7/uJfP6M1q1YI2V7en5+H8+dv0d37kj/M4FkXCuTnhEH6pg2L4eQZovIy6Z3TAMRuB1BXSDJ34TxEAoOoqbGVgkH3qqtppKb6ZszzZrL5SM4bP1fi3/AwKwLS1tpE/agdwS0CyeEMeMQ5/OW9jYeaF9f54fbw0QMIGsjIyoqla+it934oPjdX9VDnoMwd6uiU8+Nv/q8/RW6MPF80qr4/uCfH5ff+4E/o5JlLYg3QQIsByG+OXKXt6/Jwj3zow/2XECEKoJWFsykSNVk4+ZtpM8h+wO9DdPdBFUWF2+njz8to5YIgSJ7asX0gqB7oG1OD8OyXoQbGI6juVaAmlx/2XZseT5UQL3jUDjoW6H1cs0U2FMZURf58EOr0QfFHbhzp4+YEnZDXDdFwbu6F+F1QhuQc81ZJyMLLrWWiGHSreo88x3QdB0YNflBEE2dWtTb8QLPSjhgX5p32lQ+D3ugyw6F8Rm/MfcVh9EJuiBcS/hehLhO3okYJUAfxXPE1mm2o250T4o0+DinFKy+Mrbd6Dzu71LVBfYy61ILHXynVJaaA6SZGb+Q6z39ryUF+N4wVOdC/e+zLC4hByVILqlBMNKhcYszEeKgICfKqtPKdE8IVI20lLy5EaISFNXVJ3EqjZoabHmWoeOj9+Bp0RAYgf3QERHJfN6yORPSjG9EPVUtFnERdE/87KgLC37nf4956XuE7HQHxUBUxQsR6DopbYCWij6bze0yAr+EPjioMQPXwzh25Jjytcb5IcnIw1LLsyGXrExStF5W0zlGZjRtTJk2/krdWPgtMvzoDVUVNm53oOif6fcYACJ9o165dqHp7HaHjEYk3EwCQ7KzZ4JgOUHm5VCSZjME50YU9j99npHbJFEHITF3HTBjo4/WFoyBnIYXJAPJ5tYnmxExe38hiUHxNvNjrcxjqhh6XO3YfoZCvXjBmhXWRZwLDMyIinDq75POSlBSHiNI6sf4/eVLDj72gavG2vO9Pf/q+YYnj5xC5CCcnxNHS+bn03ctX6MMta6HRj3oNKJbWj0Jw/J6zRwahtoQ/NeG7IC87hUWEUhOoXzV7Twpqlk83pEB7wTmPgPcfiegCbKj13cwF4TwQsRjhfwuEuN9X1liI97Laf7zigwauw7XJXaPuLaC0C1upJ7yebr/2L25alTsKb73D+BxjHdsPCfbzv3yTSlZ8QZ2RddYxLLBj5I4MtOAVrcEIvh+sV6BCvSdd7UxtkhfC27kQSRKNKVOIGInvYbBs8N9JPc5uOtUkvfq7475FoX7h4r598OCX1A45VzFuMOK9h9QgqnMMonIz0wxSgpNRxyCU7tRLRcANc1+h1KgUKmuERKJQUHJRJdR/YqGY1IpE3BZEYXuUIAZHQHSeyRBXVjdqd/Cx5iEXpGD+PPrFp/tF1fUVyGdzgMYXaneIRO4vAUIEAEHUjiVh9+5djwq3x0XOkilTrenlLM+6Zs1CFOgMhcqbpKQK+oiiSjHQeHXnSiHC8I8/eZ9y5+XRK68sEPVBONpy+vQ1qlBSwQxAAhAN5MZAhClLa1cvEFGBa9fKxPeBASqyACzkpSRk22H4pySn0iyoE/L+F85dQoHADuQToNCkAiD+eA64dQCk6RwINpijwqKEUTx7Lvo00EcV94ogD6yUnULn4ztJfRpE/QovAHhuoUGJSKaXxXbe+db36H/6T++Kz9xfbiFQ6OrEebh5w0jS32/Y+C26cadcfC8NRswBQyFpEGOiDV0eH45w8ViyIaqfN1bP4uffheOKCuLYhvdhwMjbh8WFUUdDO/VgbH9yVM7BYMgMb5qVSlfrmqiqG/1StqYX05KUIegN8MF5LLJvunonG/1ycgpGnSpQKOR49fdq7voIepDan5lECqAja8oCMb4KfIhzKKohYx0X5qlsuFL9SPA8dilakaYaYdJ5q0rofKYUOFEyQUs9XdWMeyqf1/5+J9nUfXD1yefSKZ4NddHqmPJC4TBSUr2qAzSM595b9XNYPD9uQ1kFskcsNoZDTAMM46UgqEum5K4YTF4U1UJn0pEEzdGgpSv7wKT+6mfQ3E6UQVL3kYGHdS363o7ImtMAhPfxUsabcaJjAAAgAElEQVS9KKQoxsRYFA2WAitx6XeeSy+g2FYYsGsiVfTDoFpZ+3rS7MU5DMDFkt8WCFJAxOqHHiuTo6ouTjAFLInDlw+A7NkzG9K0cOz1eAoiWDdnjA9mfRGHw4b1uBeRkVaLwvW0faf7W2ZmKNYnKCHelU6UyTaZNxIN4LJ/srtMuN2MAhCmYfWDo1paWu554gkAiFbDOnrspJyrk/B4T3hlz2mDZUsL4TGse6E1QWbiUmbSQB/Zn5ycTCGnzAnpz6tNNCdm8vpeBADhfI7vfe9tYVgwnaQUtRBOnjxveYPZMONrYi9vKKoJ19U1SM68GQxSAORH772H5Oou8gWoiG8op32xXpTim4yXKgwZvPQfOR/S0vQl5DfkD0MFIMOGRERo+tujAujGuz8TRgbbNfr98XUAkMD6OJp38LvUE4qk6d3oE68DYzjoDAffmABk7hffQqDCSfc2fSKpW9oG0e/+5wBANgKAwHSkL+oOUEbQbFoTtV4Yh2zc/VvxL6hHe1+fAkA2JW+kSzUQ4+iRRuzK2cspOTKZfnP5gKR/6aRU9SKHmW3NhYkAyPbVa8QxD506IwDIvMxMKsybAwDTj2TCq6ibAYCkAAhv9957m/ESfAJPXvm4AIQjHm+8sVpE5w4fvgShhQRatWo+7dt/Tihb7Xp1lchD+slPP6A//qN3BB9/AHqyHMHjSEBxcSmKCd4UEZCRAGTp4rnInwpF3Z2nA5D8/EWgi0mlr2oA9ruQc58sALEh3yonF+8riBK0oM7HYK8quGnPem4AhClY/IzZkKflVIYUf8fPPzcGIHodk8nHHH2ahT7eQC6EtNKFEYaJzWCG677wuugb6AuD20mDONaPjx1HRMRJ3gBlYUhUX5EQQ+dQjLK9V0ZNf5sBSAjySVbEJtDF+kZq62U5WDkm3wCQFwtAlhWGUxciTHdK2LHyDQDhOci1P5IgM86qUtNtZn2RXjzPTU29IjIyFUAzmXPv2jULUYzqKYMcTrC321tnjH4l1iP8PzG/ZTJXhW2YhqUTVEYVJRRnE/FNdTRPlCzUsC5dpQ5U7Z3I2Jxkd57LZl9HTZDpXshMGuVP6wNTkrZsWYcE63PPNQrCfZhobszUNY8FQvTcnSqVzMdHekk17YA/z0cC8OrVS0B1OSgUg3bu3CAMMzaa9+8/KvJDWLqXk9N5fNkbza27G8nq8NZxMvrru7fgeemiqOhwKqsrp+h798iZmk1ftFwRRe3yIvNEBeJTbcch6RpHaxPW4/sguhSzn+Ju55IL8p0130dlZwASbjpflBcFXf/DTEbXn82ihJyMbn1vOKXMRWUyUZCFP/6PIhm+6A/+RvRFJKyrg5jRDn1cDxUstaQkX19BERU5dGfjxzQQxOuIJ4iR88dDgIX669ULFK5OnRc52GxEOpTB70Q0REcZuKL5cI80foZAtVsTtIkcPiF0vOUL2hvzHUF3GcTG91rv0PXGItTh0CgIgFArwWhPJ0L2vO/S+CV0tAzVuNXvvgCLv7/2PbpRcYfuVBbLPA/RFA0GCct8bvENftMULI6AwMcu+6YSxd/asgVqWM30VdF18d1Qx7DIs7hx4wGiA7omAqgQanALC+ZB2z4RxWXPWN5Z8TzoaBAqpLAhzHSs119fjaj3PTFHFy2ajSgAz1d472Ecf7bvNJLOI6DithDFC+9TeUU9oiZ4USfGgHoQge/u0k2ABo4sc9MRkAV5sykBNT6akF3MoDsAheYCoR7V1NyKvBBZ3GvBwgV4RqJRe6pZvHcYyNy4cYNcoOP4Kg8254hw4whIaJhM9PZBjkEbqsEvXbERc5ypSfLesFHP11dR0Q7lJxn1aGypBO1NDsrggDeFhKkCfPY+KCLKXC1fb1l/xw/PUJ+KSAWi+J4N94+bPTwQmvnLxefOrl7UxSDk0SwHBe2+UMniZ7/TugdiM0QEuHifk17bsJtulVynx5VSLU9EQtkTzdE/9NeG/vuAhRUIKll9WRNknEGpu3OP7gJwDPtyIVM/SnGEUCbEME5VVUL6mb8DaFG1gcT9VIpY+lnjGiAWnQ9UTP1M+CC6xfQ/0VQkhOeil+Jm8igNq1xPTsof0mFN3t5SUtLFRhA5Mek4KmI3LOSKPT3bnAvFngY//LYJeTV3cO+qoSJILl88V7I7XG/E31Da4u96sG4OqUT4YQ7d6QthmlKfvI/DLUrlTaw1qjgSX55SDBs26oAIFa0R9DBhfJuRDysJ213Mz3pfWapXYgDdiybfbxUBMa9d06vM95DIJ1RiAfLKZRtSESL+bEZDrA3gXNDvLDMCos/hoS7F90XdU/M9pz8HBnjRtlciaR9yPwZ1RMvsjPjMxXf1fRyRjM59hFqeFQHhRdXUU5dXpP5XB9ZRHUMFTNwPk9s7qg8v9osNG5JF5GKmaFScsM5yvlxfhIEIq2rNRL7IVNWvxJwSYgRFltDUTNGvxLHx/4wBED6grpA4NOSWcLSmwlMAyJycLJlfgQV0IiPzxU6t0WdjsHTm7IUXVhNkutc7U8b4ZM7PURBeIO+gUNfzbBPNjZm65mcBIKxStWfPLuRvfCVohWMBkB/84B1BUbl/H5W1YbhwZXkts8jJu/xS4vFkvjiDEK6VcAHJ51WoacAAhBPTU1AccRBvYQdkOLnV1daAStVHXagqdq3pOvWCz93hL8OsAThXZkgWrU5YS1fT91FzSDX5d9vJa5G7WuvXBUDyfvoXwvAu+n1V6wP9nRYAub2S0u6voEcLTlDV7KIXBkCiKJZWh2ykACgCMaf9auMlygvLF2pZv3r4r5QBr3oM1K2u11xHMq0UsNCAwgUAMi98HrzXiAo0l1gAZAhyrBty11NW3Cwhv9sBmdMzdy5AhlQCBu8pAJDvvf46XYGhf+9RqQVA9IvFXS3ZDUCyZqfDaJ4FetVXTwUgfIz8/EzQBKPo0KFLtHv3KgGIa+takSf3UPRz7txUWpCXLeSjDx46Lwxr9ubnL8qm2ZnJyBH51FLU0gAkDBK7C/IyEf0LEflQrMrFkQKHg4HKsADhUVFRUJBrwDNxEVK5mYgSRsBb+HjSACQQuTXz5i0AlY2jjAHwCD6kJYtTkCwP6QFUI+/p6cFLH/V6VK7HTAAQfq65pWUsBeVYrpIFS5PoXskANTZUU0RIBN27X0yO0DjYVsFUMDsKRSq76fNT+8TaEJEVR3eu3qaEkGgRAbFF+FJAHBT56nyps7kLldQH6GdnzonjagDCnxmApGCNOIZCfr+tAGRTUgpVQ82sRNO7vwEgcgKhvUgAsnCeHXMXeQ4lvI6NBheyR/++AMh0ciqsmzeJDzOZLzKVPBXdNbapAgPv0/bt2+GU+vUkejz5TWYcgCxcuBAvoQ4kJ47BLxNULDf30+wme8HWrF5OTMOayMic/OU9ny1nRDr4BeSCzJQxPplRfFFRkMnMjZm4bg1AOMmcm+Blj6PipcdHeJewjaycniyK9TQ1tQgAwtSTnTtZUtULtJez9NZbu8R3zPVlygpTVDpQoTcSCaz6PBwxaW1tEzK+nF/z6adHRISQZX953+98Z69QGnpYXU4OeF25e2uLLtG1XHDbg8OoqO0atSoDyidMei/fzvwONVAVfWX7nByruq3EUWwOypC8klF0LDEARoFCfNbOQZF7qfazchDV9vyPyaYcGQnh3+b983+HaucBdPvdf0CfO62kcdMrIpy+6gsrB5F55GYxYfV76s01lFq8nOoT7tPd5W6uqrW/4TjjfGbkvYrG+Q+DTSqvQ3n22Dk32KS8tuyIVdsOI2HVoihj2yHkwq62b6KUgHSq63uC6McQxQbE0/3O21TeVEm7Zr1ObX24jwFhVNkOql3FKXKqSumc27EteRudrD4FZSrk7OhcYZFj4kW/t/ptUaSNvbwc2WjqbKHW7nbInHJtAy+qhOHa1MbJ89Lj6ATNyXtYRWdUBOQP9+yhf/7Np/I64fFnephoTEvv1iPNCafya45YJEHq9pNPzk0IQHiu7t27FpGIdoCAYLp1+xFANep9INdiw/pCNZ+9wTcuo+s3iq3EWXYW73lzoyjKeQbqb3Le+YqcKG6rVs5FhMWBv0PFHOe+iRoWuMzHjysBDioRvZB5C2xU+6OGhrh+bGtT1BwftcZyYTw/5DbZANwj40GxAthjkFFdXk0pMGxDkMx97GQp5H9TkdzNURHOg/IV56tHYveVy3cpC7zpAFQU5zYw2E79XhIIeqmEfx90rF/lwNmRexIRIitv40aTX5B0xoWHy/oigYhKzJvPBRWJFhYWwokQKz7XgmaZHivzYXyQq1VZJpNZD185IBKtvSORTxZaR4MtkNd2tdGszCwa6HRR612It7AaGIBqPfJgfoM1QAQ3VE7OMObK4sR0cayrDVW47XKueEHiVtuQkDUQ34k5gMiHbPxwy3VjGPPRUtRVkTAXe6DNEKnOEWEPtsoZ8AXX3NmjJrVL1Tsy/Z44laZScUL+IAC5OJ/OWcG9LFRVzK/UN2DdcUcqnIhKcbOxXh1obdxYEY0bp88PALSLz2bNCXHbVF5Xs7wvPkhu19EAXxWt5u+dKEfq8b6xFrCxaEd8WOX1NxPM1Xe+oMPyM6ublqx1OwD4mrGWeCxqfEwZTRTXgeiHJWKCvlg5IGa0QeWk6HeRHEt37Q9vfp+Zcrl83JHRHSipiSYWd31NwxQU6EPbN0TRvmMNmGuyIjrnJ1lN2zTGe9KUth9WESnRJyucLDogD2G9LJiq6H4D6FgKX5Ou5+I+qTHuZpEpjw2e7x9TlbSdbm90vghXWuexYGrWVPNFmH715ZeVU6Z1zZrVBudMiIgyz2SbcQCSCHk8LtN+8qSskOs5UcYHILzdeii1FBc/xEIspd0mY2zO5GBM9li/LcnoExnM5vWaYz2V/cxjvIhckMnMi+n2f6z7P3qR1yHJpwcOx+pDUlIyknGXw1hrBWc0Va3vXsJrfO7cFWHscGM6VmRkmODX26F2M4gXF1ee/qd/el9EPHRzgHrxzju7BTWiGx5bpj4kg2rxzqkT9Jc7dsAQs9GFjguigF4Qckm4+QQ6aXX8WqrzrqQ5QwV0K+8QDfu4YLA/gHyvPDK/P55KwWLaleqEeDeqPzQbQfxp0rGMoTJByOx//QH5t0fSne/9HQ35s5fbE7Dod5ugYKl3t5kD4vHZeIf5IhG94OR7ZOuz073CQ9SQzIav7LAHLcvIBxlsR5hZAw9lLw02g65iiQcBoChq1jBTsNR7d6gTA6BoI3r/V4P3kN3XQe0wVIPxb31vHZ2oO05RQzG0JmWtiIwcKDlI3ajJEOEVTjmh2aDInPaQ03Uh6d2Xq0ei+QJQ5KXOpzrQj7JQKyE0KBTVo/2E+lFIECRXcXGfnpXJx1wfQ+eLsBpROtbjdQVL6F/27RO/83f8v7hFKCw3FgDZuWMNNTa2IAej2KoDIus5KMMNg6INIX4+MjMTacGCDET76hGRuAOVJC6uaaO9ezag+GA5aAlQZ6rkNV3mLoh5CFCwuHCeUMr6JaR6Rd9xwwMC5DzdvGkx6FeoJ5KdTAcOnAfdip+HbhpAHQ9xH2Ec+oBmxM0GI3cAyfzcggNDoCAmDba0jAxxzIbaBkpKS6Ho2GiRZyFqXYAmFoSx42P2wLN+6IsyenN3DsQf2ikxHUU/GWHDqOcIJPe1tamRWjqqZD9dkH5F4Ul5HflyLH2uSXECNIc9DEa3BEcOXI+OUIbAkcAtBDU+dH0NfyR2LlmyRHyfmZBrUYGKUKAyOVHWyNICVlcff0offyJrzeTn5+N9uZG6mnvp6mePxXUy3ZKr3n908QC1DNrchj2AiB/ySVbFplE5FPEetsuop1SnkhPcLS4Ew1Z8wxfFn9SDjM8+luKT/Jl/tbIPYHSL/BL+ntWzDIa1V7+cx3reDQOc6CRtKZigABFvoyhxugsZjmhKQ42T44jucg0UXeiVaZBajWtogPsmz+HnJ0GFs79HOAJEfwBKhpEzIq8Jz26TVsySQIKjiV5qf163XVbOKhvv2utgrvfjef6N79Xi5KPU1fg8LjgHdB+46CA3BheexVk1SFF9Y2UsZdC7WMLPbCNoTiaYGWIQpOqyiMVPL874TggZGE1YZeZiajrajBu5rCAU+WzDVFzqqcLIh+Ln2qnAozy07L9VO4b/MIGgTj43Fn0NOiR4kuMtrl31bRQAUf006WUWiHmB9KzpJJ973sip/6XzRWJiAuHYCBC5IhPli3AkJS8vCjU8yqd8wm3bYunWrVtYy6ef4zLWSWccgPBJWA3r7NnLo/MBnhIB4f0yoGgShoTba9dvib6+rACE+8bFtSoqq17qZPSpGOIzAUDYa7h+/UpUtr8mPPXPq000L6Zy3RP1cSYBCCv7JCfHi9yPOhQKSwWFig0hXrz5RaS9Vpcu3QQ9JFNQtB4+LIeBlyZ++/nPP/IAIJmZqcQyyFwLIRnVm3tA04pDBez/+OMf0wfbt9F5WIL8UjrRckIAEF94thZEzqc0RwYMB/YRsk8dSa14GRzZ8TcvFIAkffEqhT2aSw25V6hu1QlxG2YKgGhjatGxdym4LY5urP2AWiNYVezFABAX7IQMWxZlgPJ2ufEitQ7IBGeOlDB4eT17l6jrcfDBIcoJzKJWREeedD7xACA+4KQvmVVIUQ4UaQPo5ChZF+g4rGRWAyDCYh/sMWUg8sbqLZDqDaCqxjq6eAcFBFXCOht8+dlzKA0g5LPjcownA0C+tXcT8o+q4O16OCkAop8hXViQAQiD4tdfW4NExw46eUp7zTwByPz5syD7m07//DMZnTEByErI+A7gGgsKctCXJ6gvBTUwAB+bnywO5+vnpMLFBZD0PTMuAClYtgy/sZIXPMvKY8zPQzfU4bjWBitV8TmvXLhJjogkFE+MpLr6TgqJdVCwqg5dWVGDsR+k2VnJ1NBYA/niJACjHrpbIquif90ApK9rgC7te0j8LwNbVhmraKqhQ/dvegAQL6hK+eL3TQmz6WZzFVV0tb70ACQeNLnCqAQ68KRSzt1vAIjn6+oFApCwUF9asyycjp1rs4plmp359wpAOPmcIxLHjz+ZyJR4br9zXgfniuTkRGBtG0S0uVnkjIysL7JsWRwYFf1UUiLl5ifbJMUsbkbVr/S5nwsAmW5RQh1ZOHT4qMfYTGRwTnYgZ3K7lJQkSsX/Z89dnN5hXwAFizv2NGP8aeM6XSN+KnVBpjdwkwem070Gs1+TAWZjbaO/M71S8n74IQE3CgtBuwXSdu/eBh59vIhyMBDhysmsDMT5IWdQQ4CpLR0d7aI2iA5pr1mzVCSwHj/OvHqEYwE+tm1bS/7wPG8GN34d+P5/s2M7dUGutcXZQrcHblB2WA4VxCyWxh68kGzIwR/MNWzp2M6/tahUoN5bkXcrEsLGlhGZt6IdY1CwDJXRUZEQXnBiTq+nyJuLqTEPUZ81Jzw8gB4RfeV0NL+z5HRxnDFVsjhXVO1nb4Sy1qnddH3bv1G/Kkg4kgZmScuyc1K5cwcadbIs066kd3awFRQlJdnLzjsnoiOi4Vw68jHUrb7DsVyoiyAaH7NPfu/Fie7YN9QWSjvTdtLhh4dosWMJHSg9DECiKDBKnnR11mrKiE6nnoFuePUd1NTRAlUjVLkOtKtE5GFqBPWqDFSkuuYmSo6Op/kZ2XSz5D4VVzy2zr1jzSsCaB6CdrvoDnuYLWcwwKceUEgMa+8yJ4m/8spiRB7OIv9IevI5AuKmU7jpH0x/kvNaUTn4HOCncSL+njfX09175YJmxY3nr0V1wdyLgXjCmrUFmKPddOgwa8t3WBGQpUvnC7DE9z4fhQfbWjtFFKUNlMT5uRlIbkcUASf9/Iv9AoA44CmXF4iEdSSfh4Y4KCoyHLQhSIky0EZEo7kJCevIh9AVsnn+M7Brb+9DTkmwAPnX79+m7JxcRK74OeynBw8rKR5RmmDQqPxArZR0IS/0owuJ7XaRm1LysJrqUeE8MUZGSGx4AHwGJAUrNhzV0RVfT+dX+yERPgwRHW7FD5HTFSgn3h//4Z/Qf/rZX4vPOdl5tHPre+JzWYuUZiavfjoPyWRHfzyF5AGQIjeMW089kpPbbWT3RjQM/WntaafPbpykLl0MFeBUO7iDcQ2LI1PoCuSdO7yQzK3mAhf3E8PHdWSMCICMgoiTW/K87LTgJpPS1ZyHpxwp7uJ7H4w5V0YXxzOKfut6xDxmbrqNWcOGt5f7hYJSNTcsmu63NVF7nw5fIjqhBR0INEh9cBf3QT9jRqRCLRA8x4f7lUe+zYY5qCIuij4nHD+koiJG7Q95jWb4dgJ5VU29MvbxAvVKHEfRIcUfgkoovzcrm0s6k2d0hSMIw2biuUekwlPIR0dVxN0SoFveOYQm3NEQPreu82FEOqykcLmz2M18f65fHUVlFT1UWe/uo4jeqJM41X0T1yq+GxElQuK5R9NzzJAA1lLBHP2wohoG1WwU/eoliIBw8jlHHsrKpHrh190SEuxwSjoAisIQkW6DqEaXlRhvRmrMezueHai3yc+Xz8BMFR80x+i5AJBnKUpoytx6hNa+7js7xvl37tiCQl5nppeMLp7U8UK5M3exk5loY53tWYz3qVRHf5YrnQiYPss1jOyXyakVt858MY1xEfrcI/vgBiY2ATS4MbeSE9cZgDCAW4gia5zj8atf/UbkgIxsiYkJMMrm0rFj56A6t0hGUJB4/lVREa1fvpxKah/RP1Y00n+ID6P0LHDN8ZR/1XmGtqXvpABf1PyAMXmu6STFBMRQpmOOOPxXoQep/xW3gABo6qJZFG9DppdtMA8KluqgmQviEcU36Fj+VXGU/uvv0kBYMz349k89Lo2Nc3NYTeBh1VFTe4iaZjqVgSla+mXLuSHqcyZqigz59FPp4pOjKFx8GGXziyNyqQCLlqwMlIFGtyoPMzGcbapOCICIzh0RvO1W9b22MGH4ObuVwYPaCFz/Q54EBhQ46DGBMbQzYyfVwFNd0VxBN1puip+d3YhKgRbFbVveFgoF8IgOicL1wKBHeIj/bUAE5HFdJZXXV9HGvJUUHhJG/riffaCZ2P1RqA0Df6f0IV1CJITBz3d3vUH3Sh9R0d274rgMQLTKEXPudQE6Nhh0ka+BVidt3YpjhzkQfahG9KEM94WNJg02hkQNkMbGNpF/oeeJNkYYgPA837RxMQx+1BppbqPTZ66PACCSKmO3+9PWLctFv8+eu47if9KIX7RoHkVFBOIl2gIAHkSzZycLBa2urh5VcVwW+Gxr6xKFCpmqyOcfGGABB2lM9vZ0ATT74Tc79eNZK3tcCrnrRkpISaEYHCsmNhzKfRdRxbyWvvPOLhQ0DGDWFSVk51JbNQz0lmaqb2iiSOSh1FYPIspoR25jI8QfYgWIYdU60QcU++PaHg2tN3D+bvLpQ9HFAZl/kISqx3W1cuwjIlPFv0EoKNera1+4bFTnlNE5J+qO+AXIPImqBl9KSJSgKm+hfEYfIfclyi+M0HOq9r+NAovIF0MydkgjxCjwsPAYdoOiVlR7lUoq2OhVdCR7o6WIxnTB5NBIWhiWAtnoOyhno3IuxBk498QwXA0evnzgNddSbuslZIUVGIEB76U8FFyfY9hdzdBdV8NQgNPqY8PiIVdGOj+3+D8I929jYibdRKSvStRWkb+7+jlKLM89ZCwIXqBQ6eKCOoWC8x4soI26H96tblEcjkKKY6h1QtR4gvLYWG3MdV4ngPEOFiBwU4XkcRTy0vkU+MZb1E3xNOxdbLjrY4hFcwzq0rCqaM8dNnNERtYgwf5um8mzP7pepAt5GE8DINw/K89EfY6OtNES0K/2H2tkfp0HhcsCLphXFkAwaFs6f8UFSpzVmKJngjRzPMX4uEEfH9N9DovwJ15Mo+xDk1875t2c2S85MrB9ezoSs6XgxsvUdL5IQkIwxcfLYofcTp6U66vZJrJldu1KmtHig+a5nwsA4RNMtyghRxXi4+OEJO/LDkCeORn9dxSAvIgoCM+xiR6c3yYAwtfT2dlp1QHhRPbBQSkHOrJFRUXSnDmzRY2QHkhSlpU9ofSMZCRi2uj4hfO0cvEiimcvvT2YLrffonUZ62CM9cLjHENOWNn9KDrGyenHOw5TTG4gFbRuoLihFNgm0HYvPEwNiVDieQ4AxLvfn7L+3z+nQUjkPvrBP1hAQV/fTAIQW4+D8g99hxrTiqm00B1lGc+h+SIByOuZrwu1qz543n3gvb9Ue5mq2qs8AEh2fDaKEa4RtKuPL++nAK8AmpecTSnRSRRmDxHV0Lm+SAM8xF1d8MbjhjEdKwKApLa5kY6cPyuMuR+88S06ePokNTRLUZDJAhDe9t13too5xrSeDz88ZQEQm82b3nxzjciP+Oyz8+K4IyMg/Gyyof3G7rUCFHzy6ekxAQgb8RHhwch7WgOO8UO6cOmOON7cuVk0Ky0cOSSNsv4NGitu2VExfABatpEAEBr8sKXJz3oTrjEM1c8ZYEnJUpdlLLFyVi8qoF8vKqGyagkO4mJDoConozN/8J3dSDK3UT+M6pQ5eeK7Tz/4NZK/e2gpwBDTtc6fvksLCmdRABLYOaLC4E2COS4IKItzPqlBbZMWqKE9IwChgTRURQ+nxoE6CUCeABzBGOvxbicHRVKN7R4FR8h8meA6VG5H/klTdxNdrJG5lzW1jnEBiBfuX4Y9hlKDIulsK6q9M2BUD+HXDUB88U5cF5dODyG2UAmxBW8B3r8BIHx7hIH/NQCQV1ZGUOkTvGfw/zcARD0o+OdFJZ+7zzi9TwyU1qxJEgUkGxt7Rf0PM1/kaXbU8yg+aF7FcwMg2dnZ8FjFUlGRzOcY1UQ81nCNqg1YivHVnVto/4EvrLoJnGzbCSrJy9aYMrZyxRL68vjp6XXtBQKQiYz18S5gukb8i4iCTOaaptv/kePxtAjIWHkiev/xzu/nx6pVo+c/1wbgFgQ1Hqthnv4zFB8AACAASURBVPAzsHjxAnhsvxKGYHb2LOSQJOL5uiOUtjiXZO3aZfSgsgw1HxrJAYuouKWFstJt1AH315p5qygmKIZC4c1lB9WB8s+oLahBnMIGHfnfi/8jUUzP5T1A517/f6zIB9OxuInE9DEoWPybcoJb3RV1QqwBcEdRcv7uP4iE95I/+z88JNx1xELsoiwhkQ+ijmFGP8zPGkyYuSOaUrXwk+9TR9wTerjUk85pRPxFH6zkdnZEqvxPV4/yyCLSoaMkgnKlHHCufkQy2tyKWdqjyhQrbs523DvNGuHEZJ2k3sPREEQlZn+PjlZ8QVle2eCaeFF8UDxdfXKNbsJ4danaHpzH8Qcrvo3cDn86eO0oNXdK3q6uKRIfFks5SZkUHxFDgaCrHL5wnApzFogq6PUtTVRZB1oQamT84Rvv0D/95n23p5otZdU3Tr41IyCudk9hBaZVbN68FHlFUUIK9+DBS6IPHHHYtKkQyY/BApiI24ab4av4ekMY1D54PAsgtTt37izkgFxDzlMzbKdBg4IlPdIMQLgo59YtS4XwQunjaiq69kDkPxUuSgOFoIe6EfXg1tjYBE9eC61YmYtaGrMFtek08ku2bd+C47SI5HKW5u2FYlQ0ZHpdrj5ET8IFbaofYI0Vkrjy+Kefyuto70XESHnq/+xHm8WE6wNAP39ZUpsK5s+nTz7+CMneGXiXxdDxI+coKTmSFi3mcw8j/68e3Oso9LkOhUC9ABiCAPIdSFhvoqYamaTu79tAIcFywGtVWpyPH2q/hMjIUU8AxCOG5Vj0Yv6wAFVObCEKKoYIOhXfn95+FGv0Rw4XIqQ6ynSh6SwN+UqvZn7OIgqujxZ9akJux4Fbx7GPH/kGyKT3Aa82Kx+E/9Z+5IIIGZG53oFwiVay44ie9kCLHHQ3BWvU65oXBRWm9IXghZbUcwo1LE0xwkdNTdKLgqAtyuMyIGaVLm6cmL4RKmVNiOLcbpZCNNycSHyWDV52vVjwMSzKE/Jb8J88nnsOO3UaIl8DqFdyAx8k5Mux58KYuo0VARn1fhkr6j2WKoZZ80P10QeUWt04wjCI6u1W06EYM1qiktSh5SXmtRwgI9RrKm3pSuoiKuCmZemIhC+ic/oY4prU8fSmI99tOgLC76dYeNALc+20/0tEP7gLIkqlZhDff12xXvdPbMUvAHWzdRK/+2rFQmtGQDgLUd0cayvdd/MeeFCwXoIIyI4daSKiMNOFAs2hmonPHA3ZuzeLPv4YQjPBNkHRmj07DNHcLqzLPRDe6ByVL6LPK/NGSpE3UjITXRl1jOcGQIKCgizd4KkWJSxYtIAawdetRJK39ARzgTbPl+NzGY1pHPSZK6OLB3dmqVhjGbbTHb+pGvD6PPHxMfDSZ+EB/Woaozq1XSZzbdO9DrMn06Gz8T5jART+rl8r9wSjmhgaz3Nvn9E8Yz5GVGQUrVhRCO9FO50+fVGAF85DqqyU9A0Oda9YUQDKzGOq6a4W5/xJRz9VBnvR/x7rT8sXLKUUf0Q5sPiHoogh5300DTTRgY4P6e3I71GIbygYQi46MPf/BkAZJke29Drr9wiXGtEUK5OCZRYl9KBg6YHjdxT+z/77vxRJ1sV//lfWcUeqJvITbn4naFaqqcLR7hcUPmkwwkuDSdcKbgDN6/J6qsy9SC1JMh/CVNGybAYGHRoo8HtZB5w0NQPgwdWlX6TMP5enZyqWzgcRKlkKYAy1KxUg0K70765OVlNSzzeOtyh0Ec0LyaMTpccp0CuQinuKaRZEAQrjC+mTe59Qt5JyHQbI2ZC1lpKjkuizosOiurW4DpXgwpx2nWz+zrpdwnhuAUjhRORQoMZARcfqhMrTx0ehdGZdpxuA8D5OBZqEGpFaYoc75Qem10iVIo5orxE0wfNI2GYJW440lJXVABBIK88Hil09vdJJJGkXwwDEi7A/gVolk9CdGMBhxbv3VsYWp6AsXTaXcudnCBnZixfvUnVNkwAgC3LTUNwP447x5CZyMkpKxefQsAhqQlI4t2+9tQfn7EKeVDc9evCABlReSwgeq8ioOOSV+FE4gJrI18H27Xgujp+8j5ySJuSPSKD/p38EiWyMbfb8fPrxz+WaFR0RSbeLZI5ff3cnbdiwkOLAsfbxY9lbonpILCfH5wi7kIsMhjjsVPyoBd8FIHIySOWPasgRXQmFOmkUdnfJe2iLjSFvf6lE5YNnrhsy1Nz8fZD3EL+QAn2ZhiWNRn6Ouc/dA71CUYsfpl5njyg0ypGLClcl9eJ+hSEiFEfhiLygDk3XfbqFeiLeUF3jNogiid5DcnKz2JP7TepFr0TMoVqIJBR3y8KKDDh0McxhAAlLDpenh9rRvQ66HShe6OsQwLJorIilAY0AIiMcLQys9DMDEKDzI5ZFzcI1oRhpaw36Kw/gGnDLRg87eRyVc8CQcfUGDQ2eDbE9KwFyc/Jzp5qrAb/pP3n+mQsAH1GMt7uNTbsaw/4wHUjmAsSFHkeoeTEA0XQkPtMA5oe8QEwkfRx+JlTfwKiVQ4l7YFEbPRLkcJ06l8MohmjmXjARzhoDBTqGhbdmxDvGLKZoGPYMRDZviEH9oF6qqpU5HCxzbTXRbyMPxQRF1kamTK9a0I1EPJ5LEwGQkcCDD22+V0feT4+b+Zz+mInK58+pa6MOy32NjbWjYKy75hdvFB8fCHXBIAjeRAkQ8vBhGwAJpPnVfOTig7quH9dFeh7tuQEQ7uy2bduEdFdz8wj5ODGDxq+KztXGZ2eiXDyK/Y2abM9jFJ7hmFFREZSXO49OnATlYbrtdxCA8FAUFCzAhG4A0vac+NMdpvH2+10HIOwh5uKXxcWPKCtrFlQuHsD4qxTerqSkOJEIy23hwrl0/fptAUC4pWFefd7SQfNzHLQ8dzHlJxfAi9wo6CMhUJtr6W+iuKAEKut7RKkBs4SM5/MAIJk/+xH5dYbSY+R8DETJ2gaCsmPW8cB3MwVA5n3+NuR9w6l0+ZcAIJKf+7IAkDcT9lJtLwznFm+63nedOgfAccft25n5KpKXbfT+9Y9EfxmAcN2Qt5a8gbyPJjpx/5woVjgWAGEj0Q5J1Z4+1C2AEa2NRju85tzYcH9WAMKiBatWLYJSlPSaf3HkApK3u6xK4mMBkNz5mVBwS6IDB2UC/HgAxAtG1u9/dwc1o8p1X++AACANje2UOy8NyfzwAQ9ODECGh9sRmfGhoivINTEACJ/XGx7pCCS8B6A+x6DTF7klMXTg81v0qLTeAiDbty8FgBmkVUtTBBXyXFEXhSNXQgOQwvw4eA3jhNfQKxD5F4HZAEkhwoteVl1LqXEJgj559GwN+fRW0+ZtS6gVOTLtPVenBEBmhWVRRGisAB+1yIE4ee8r6kAEgOl1sXAc5Kag8GNwHNTAbKLoJVPx+MFp8+5EDAAVLZyIeAKgvF90aFIAxA+R01VQa3vQXUfVA4iyfU0AZF5oPDkQFb7UIjnq3wAQ+bb7OgFISnIQ3i92unKr2yoW+g0Akfdl27Y0sA/qEXEdmyYtt3o52saNKWNWadd2k1lfxA7mBVdcZ4qW3V4pSmp8/vnnz+1CnisASU9PB/KKhZzjGNWxnyLJywhs86ZXpl9t/LkN19gHZuOw6NoNQYWZVnsGADIVz/5kDPWx+j/ROcY7LoOzgoI8Onp0mhS1KQzmRNc20TWYp5rKsSbadjKXwHQsaaC5gbpO7tT7hwIwtKPIWBBUkDZuXA1vxnXUDWlEAnswuKh5wit9504JPBnSKyxaGOR1W3roX4OQ0J76/7P3ntFxHWe26NcZaOScCBAgGEAw5wiKIqlABVrZli3b8ozfzB3ftNa779e7a73/s+67P26Y/MYjyR5bVrBFSqJISqQoBomkxJwDSJAEiJzRDXR++6tw+nSzgUYmpVFp2Wh2n1BVp845tevb395ypTet0ElrctZhktJHcyvmUI4rV0jxcm4I6/zvDL9FlpXwI+FVPJSsKokSeCXbTMcyRf3vNyLkqIeqQvVbvyRnTx41vPIm+cqiQDRRQNOsUHVfJCRuARLBImPhiyMhxs/4kNpcTIW3FlDurbnUWPsN/ve1edk3hkatJ+Yi/8SgTcnKh3j1fUhHQPBvtarKVC0d4QgyFUtHOFQ0IQIFrFCfSkzn75Q/hNuSTi/n/IR23f6AKsNVdMKP1XVWHcLx2Kfh2Ypn0c822n3lE+oB/50jK+zl8uzCp4T3Rz8iDH3efqpvvUUNMCDUjWYaCwSXZaV5ZVnXR3WKoLmYkvRNC6PCJJMLAxc2sxOf1cWxD7L5oaLSgMbH99CsqjLkYszHWLtBNxEB0cnEDEA4gsfJ2UXFWaBA5eCZeJleeXkbfJ06oNZ2DNK5fCxZT63+w4pEjz+2WhgO3rnbRrXzZ8JFvZ56+4MwCcwG+AiCriLHbhYS2g8h+seltbWHHCrp+aUXdwB0dEIZK4dOfXOWfEg+52KHcRqXjMyAoChyqapkzw3kz8AI8p9+/QW6X9KUlq2oFH83roRyFriGf/hTA22uW0+NdxvE92tWuZAfcgcRRA91g7IUDKRSWcF64dXD/dkBVaz9h+T47ofr+8JZVtqweRXVXz9DufNlm+9AlYaLw15APpsE4lYr2qfM86ww2fP2Bak8t5JmFszEtYHyGMbHb4/uRC4QViBtqbSmGtLVA6BWFpbRrEJswyvICDcwWcvnh+khErj/cOFjCsIjZcCnE6+hGGWXK9hWABuLMiiUd6mFMnHcDelz6MjAVeoN8oRKRcB4bCpzQf4qujIqDqVWoeVnjjwADqkfeH+VTM0r6vppYJiNcGRD04oQFcwsp2w8A79ou2EoVGnRJG5/2DSe2RBRFI6yGInu+LdQwsLXHt1m9EmHjCxFUDNjP7PyhKIMgvgmj8nbDse0SPR9PIVWh2w5EKoeZjrxnMeULn6mX5mjGSbqld5G3iuxJcgeUAadzRR9MlStYlWxrFoFzPRgFUaHOgJiqr9FO8viGmkK1tNPFNE3FyD93RWMSdjXfaSjWFxLEZEwnjF8/RNE8jXVypRYbmE6lv5e14ejfqb+ftgiIOy9sXZtCWRpZXT9YS7apf3DD2/dV81EY523Ly5OQ3TEDYqtBYudF7HYef++k9XmKQUgvCL08ssv40LtM/I5jIonASCLFtYK/uv580qCcLJaPAXHYSpMqUqcH9fhv6MAhPti7drlmDj3i9X7qSzJgMC3HYAYfYexwsBuw4ZVIh+Ec6PYfIslMe+jKgKA1GEC9996fbR+gaQZuAqswlV7deZa6qNuanO2UKmrjJbnrcYrI0DvR35NaSsxCZkEAKLldruWfk1tmw8YTAOux1QCEF4Ad8KMcM6hpymtL5/ObX6PBvKi4MecxzmdAGSdexMV20rpXNNZ8mKV+k7otgFAuE/8fSF6tGozzcgqo+7BHlBxYEIJqdHrrfXUhyTq6sIq0HDSqSgLMs4DvbTzxF5xTacKgLiD0gRz8eLZQpWqC4psLG3Lwgc3bzUhun0jBoDwVO+FFx4RilA8qf7TB1/gcwRyvI+JHJKTpy5AElJyyYOKq895Iz//2dMiQb29oxeJ4bnid6+XqR5hLOp0Q0BBTipHAiC9A81Yrc0RQNyP5Pgz35wmpDaJYgYgGZkVaIebaufl0x93nqSbd+RESQOQpfPTETEi+vLrdtoAHxEGIKmpFlq2OJUG/DJBngEIb1OatwbO3QAru97GNuWop3Q0ZwCS5+ygR7atBVXMSZ50+QJPBkAWFK6l3LQC0X+9uL5syugH93D3qS+oBVEwBiDsXyLGSqAP16KC5heUU1luAX1Rf5xaBwBqVP4Bmx+OFoDw8YocmbTcXUkH+i7RYFjSbHjyP9UAZEVGBWUx+OioF0pvVkWl+h6APFgAsgBR86xsBx0/K6k3ZsWwf+sApK6uDFGC/odGelc+5RIXnSh/+rR87prLSHOmaN7Iu2JeMVVlSgEIV7qurg6rVVC0uJPAQVELg8dxRBmBMwf40c119NHH8iVrSMOZl0mnqlfGcdwHIck7lkk1NynZJH24Zo90nmTH5Ou4dWsd7d178H4QOo5+Hm6XRPUYS/8ka4f5vDH80wm04b76GfeDPGh8FMQ4FUAIK40tWVJLH3+8P5qkqDYw55xYi4kuwt35LypddCQdnghYiHPl2WBKZocHxRpqst+m21RPG/IeodnpNXSBTlAW5VJf9S1qLLoMTX+5GppRzEpD8gSskKU/J3JC520Kjm6igpPrqL/qOjX9QLo3yzbd32ExylQmpUVtUWHew5yPaX4u6mOIaIha+Z91aDuldeTTqWd/YxwiXmkrJgld7RfNBcGqrvIB4eCUXjhk348wEsq5CJ8QnTuhqEKhHlMSOieyD8hJ409y/pwu9p+DOWIWHbccpiELZrEszavzTLC6y3z4HFcOrS5dRWUZZcKEkB+P15vr6YurXwolnHnFc+jRBXX01mFJ1yLQtYyohpDD1BWSnc0sa22OwhQuDbpgxWf0S6IIyC9efoEGkFfBalbsIO6CfwWPSVZj+uKLU6DWwhFcXQSOgKxePZ8KC7MBir3wtSkQsrpM/8rLzQTPeA4mzyxdyx4hQdq77ytaUFstoijFRXk4hwsmnUWoJtcviPA/50VFYKjVDHMtu5DrdaWkAjzI6MaBz47CK2OJ+Lzj2UdEnkcQs9ame1dFUvuNqzcAFGSUobIih7p7ZVJzD/xOcnNAp5o1m37/3gXKRA4El7t3JUj4sx/PAr3JRnebeig97VH67W//H9xrhfSDHespJUMmYl67doZ6PaiPM4Nmz3iE9hz+HV1tWo0oluz3IFTISqt66elHtlBf5A4FHfLl38fW7iiH9tdTWUml+BxJaaRUeIxwWVX+OK63n0oAklhyOQDnaI5s3O5qo5N3LyPPBHK/+pKFoYqlQJwTPiJ+NTgjKjEdpC28M+XGYaxuGx4RziGyBtRqPHK9OC9L1AP9Xu7IoypnER3sl7LBDB6NfBCxwh0bhmQNMAZLXDjP28hVwIq+RZsBsXyz2EICGi4hlXRenZqPvLRcOtQOIItBaUf0RrcppBLPZd6HKip/SByLfXb0MOeon0/nX8kHSLA1KqtrQ66VpHxzygUeEEaFEj2M4vIxRxP5kB1o6H+LvAao25mLSDw3O4XrRHBIaOsVfpbHdUBowFzCuBf0e4I9WkKIcomCbeM9pjjqZLxTTA9PkUek2mF4p8RULippy/s7kbT8zONFtPvzdiwEyP40e4wY7xdEjoy68WbmvhLJcdFilQPEdC0T5IaoX0eKfkSjcDheXC5PzAmn6B8Ps/RuoibHu7Qny2PVcxuZ4xKCofgEUgtGcQ2mHIAwDWvGDBj2oSH3JaMbhkf8cIi9YbnudRvXAbjcFY7jD3upqZlDaUi8P3lKavqPuYwjCjKWCba5PmOZbJv3i7n5x9DAmhqWz3TDyOb8GPYa36bctrH0y1j6ItFxzfuPBZgMW8c4EMIeIbxtjLO8GiulpUVYUb4/vyZ6naC3juTxF6AK9CQmMz/Pd5K7JKqu5cyz0NqMDXTLhxX2/Hb6Yc7rQtqU9x+kAdqV9gZlbpArYKyYkpEjrwknmHJSuviMJ4hWwdLgIvVe1Ovj5utRr49E4CN2XEb/FWMYyO8ukxAMb2VmMPC/DTCCbdU8j+btf548OW10d9nR2O010DDloPC8RBeDisVSxpiwchFiLloFC1QsrZjFVCwDjCgAwjQoTdEK9yMVFIClwFpET7ieo92dH1C5r4pOhk7I0/F7VFG0xPFVcm6on9WxiskLKWbOv/hB7bN0o72eDl/DxLtoHi2fuYzeP/GRvAYALTEUK+07otrJyepajEYDkNkVM2nD0pU0AAPL9z7dI645U/DE8dQMbdv69TQDFFoGBe1Qnzr69Sna8ZhM1v7929IJnCV6ubDS1M9++pQYPx/s/BwKWLWgROUbpn+8zd27zUgA7xdGnDlIYucIeVtbJ0C0TPpmgYSMTDf94NlHBWWKj3XvXhMiIzAfXDBPrJB7PD5q7+ylY19dot4eOTZ/9Zd/SXNrpGfGieMHKB9y0wPI47h05bL4buaMTPL0AVDAU6WguFoAdo9nkP7xDeQYWmXEZfFiadA55LlFsysz6C5WOIO+Skj7SsrX66+vhWRyB/opCNWrg3S2EQpkkMldUllJ/7jrFICWg1zZsi8soTZEqiz06qPb6EzLHuwnqZWuFGlOeOFsIyIc0rgsFwaIxRXio4hkBUCbynDm0YKiTUg0zxB9whQhBiQX28/QiTvyGZoG5TQ7vDcCmKCGIVM8qChdQUVRSsEN6leKasKvD9QKUWBgY3WpgY9zWfSEV4GLJY5KcuAGPzF0TYxFLUIgdpVHMGhATG3SAipCktikdhVRtCIxxdcgRwMYjPMZthyajWjPoa7rBugQtCoos3EJDOrJKo6gEtLF75qCxYc1f1aJ/jQkI73BHlZaiiaX6wTwYERLY+nG4G/8g0m/i+PBR6IHmHpQMXgwP9Mtqq0seaxLUAMQ08PNisR9DSTMgEIAJW6j6X3G3atBHv+mKVZm5St9rjCAbKJ3TNjsDGmWIzCZE65Zlo37I4j7p9+om9+MPbHYoEv0HGxkqjmfeFjG9RWTBLXyldhOU+FMHiDDvYuj/iJx3h8PAICwKtTAQAAUVLm48TCX8bi0yznMSRE4aGxsnFL6FffdlAMQPsnTTz+NPIB9eEnFqk0ITUpREgMQ9gSpqCjHSppMRn+Yi3Zx37N3//hW+r/DAIT5r08++ShA6PHYifQUXNDvEgDJz8ulNWtW0fkLlzB5M0UQTauWibowHoDwNhcxafuzPAd9U2WSg8wLIRJio7qMR6nedZk8cAt/Mes1+sTxe+p3yXymsQIQe18GzX3jVxClCdKV//DfY95D0wFAnP2gXr3/E5ETMQDwcfmJ90Q7YgDLAwQg51vPULOtke4NKtWhEQCIfjfzxG5GeiltnruZPjoD9/SqlZi0hegAEpTFQ3wcAOTVJ3dQG4z2yotL6F8+eD8hAOGoxy9feVlM2DnS0QkFthzIQVsBNt55R8obmwHIaz/ZLjw7PvroMBKvhyAkUiGUsITRGy7+jRsN9On+o4hIlAnJaI6OsrHfp5/KST5Ptm2YEC9bCvle+Nzw+fv6ugXFkAF4071WRFnk8T797CTV35B9qAHIACb1ra0NwvOm6e4d6gYI4aIBiDsthwpL54jv3n53JzW14H0UB0BuN1yiCqjDiDFjAiCPPz4LEZoc5E90CgBys3MRrZk3B1LHXvr4y+v3ARCXPUS/eBwiLG2fIf9C5n6MFoDwtimIAG0oeoH6hnC+9jZaNmO+oCR3ebuQixKgTFcWpbtgvsgCFIg2HLp9lAYCoPX1Smnt8QIQjsAtS60UNKzLQ01TAkBKbVm0AOIX+zuviMiHlq/+HoCYlLseEADJyXLQlroC+mg38rswLdOg6HsAwvLjVvrBD6pp9+5bD730Lj8DxuPSzs9pu/0cZNYfQzt3i2fJVJZpASBrwaXt7u6GpntU21s0ygAgPCNIEA7FtxOmNk1l78Udm+WDe5AoXF8/jqSdcQAQ0YXJZnUJ2j+WVX/zOca6n3nf6TInHM3lHks7xtO/5jrEnyvp8VQEpKJ8BiKHpXTh4hVMvvpi6Fjm5L/49sZHYSzZcra9OSVCf4tV3SU1uRTJklQQ5ndbs8NCDnZl6mq6675JW/K302eDu2hAJYxrykf6So8R6dDJ6HwMMx2LIyHz//f/JVZIr/7n/3bfpRjNUE3EeDDnbJhpWRpUmPdx35hFVQefpUsv/Jp8aaxvrqqhQIcZiMR7gugogo6GMItAfyciIepY7PuhFxI5+mFQs3SURkRF5Coh/6YjHJv8T5Gl1U5fpO3FkovyPsDvvPItiher1CqRXSSbqkgGgylPh4+eX/ocVsfToKzUKzw3PjilIiC8QmxI6WOVkOkp4uTyD0dAMuGqXo7E5Y7uTlpUPR/eFGn04aED9MPHnoG6Vgh0pR46dfkiQEmXMdbmzqyijcuW00efH6Qn6jaKCMTXZ89T0802SEgHRXSDk7Cz4Zi+dMk84dz93nu8ABMNLVVWFdOWzWsg33uKzpyF8zYmzOxns3rlYuSFDIGa+SV1A9hw4agHK2JxKQUw2rJlLfLHuK1WTPDDMCn8HOMthxbMr8U5c0BXyhbbzpxRiITJNLxjWqC610Tnv5GAJgUmiqJbIaGbnyc/p2XBBb2whDrauug3750F6JHX6c9++X+Kv++98xb1tsuoYg62LS/PF5/7Q7fo+e1LYMbWiehNGmWmOakDKmA7vz4hJJKDQRf6Q5rm+JC/s3VNIc0pmkXnGr8kV7oE8+WzwYdEcdlz6e1//Vx8XryyEpdOAqVw2EN2yM5zCULNKju1lAKRQbjcexGdctDy7O34C3oT/2fcTByChICAcrjvh4fG/nuHqTs4QEOKomWBiaVVucOHbAH0saLxhNB2pZfL0ttc2J/DhvG0MWU+XfU3UktAgidWztPjKaQT08Xxo3Q/c50cKunaB0Bj0T44GKPlzlyqdhXQsZ6bADmQ12cApR3Sw2ibeg8aERBBu4oKLBiUML5P1H7hQVMSucoXot7sqF0FIkWaghWxysjTfcWckK0+xxl0J+aPmjwx7qdE8RQnGjoImR5eFiVZbE5Ot+ABGlChXospgdx83LAxZ2Lxi1gZQTvqHYQSHhftdi6uHaIbIlrFYyxmH1NYQ7V566YCamjwUAP8d8yywQGTWVNEe39w1MeUQG+860z0Ky2xy9GPaIQkln41lvdx9By8cmOidCW+qpP67bx5OXjOuCAVPrWqnpNR6YlQxebN86CdOWinfI5OZZkWAJKdnQ0nxk2Igkg5xhGLcYPJrdhtnFffrlx5+Ozu49uRBbrM2rUrwW8+kKyVw/8+RiCSdEI7Qk1GuvFHOu5oHhiJ9n/00Q3iOjY3y1W64CkZnwAAIABJREFUB13G247h6j0cBcuckzGaNi9fvggGahl07Pg3mKTFyvxhfWLEXJ7Yfje9YHLD9En7AL2F/I/fFchJlw3zN83Vzi3MpDWODeQCFz8Hk7sPrG+KbZxl0ZdFxgpFx8K7L91EwdKAZMHf/Re85+10+T//dcLIB7/jol4C9/dEPPgw07Di3rWIAET351ZqT5Ci4+sp69JCat4MCd6ymzFKWbyHmcZuzhcRv6ljmiP7QcMHBL9zrgUKv/dCipolwId6DwZBmxK/A4DoyREYLxQGPYdLfn8ZrQxtICuElz70viu39YAepQAIAxvD9w2TNouaTLmgkOUIuai2YD4kWMto5+Vd9JOlP6amniZq6W+jLGcWPEC6qDCjkK7cu04dPZ2YFEOyF8fNTc+m2soaqgLPxwdumnBQxyTlo6P7QCEqpdpZUAprbaYlc2soFTkWv//kY+HHwaUM5nuzZpTTwRMnaOGcubRu2VK6B6O/XZ99RotrFtCaJQsh+3wJ9KUaEQk5cOA4NTa1CRUpnRuQkZlKP3x5u6BafbBrr0hGf/H5J6B6xWpTNkx0munLo9+I89kBaDQA4WNs21KH6wyjQuR3MB1r/+f7QONNFcd/lPMrMG9nmlEHktfXr1uI6MsQaFktdPakdGcvyJE+GF5EDVhulssQ/FMq5tSKCfybb3xANneN+N7PXhIoQYC38KCkV7iLUrCfTMgO4ZouX1xFC+eVABAM0pcXTtK1xgaAHEmr8hPc6RGpkcdoph+tqxP36R3LBcpPlxN+C0w+uQyie70D+t5E7opF5rW4QNtCgob4zFQsh12CpqBFAhRWRnIFq2l+yjKIPgWo2VVPqcFMyguXwcBQto/HQcRuoUuD12hBSg192gYwAhNGUmaHEVYzU4pYMKPADa5YCbo6nLsBYIF0d/iNcL3lD5wczoaX/H1nWNaHIzKGMSC3T5vuIUJmqKcB/A4pml65NY+qUwrpSN81kQskjmGiHTJVK6KW2nXuR0SAaw0wQA/RdEXed0gpbbGThAYhXSrCy8AqLAGqeP46JMgVn4dTuuIN4oCIAUISrJ7wOOR8JnVg+Zf7iif8Cc4BeC1+R1aHsS0fI6TU3BgmaHPFsF4FMZ2Xo4MaMPJ9Ec2B0BcPfQq6rWhGXI6IAUD4oRqvf67OUVaaSotrs+izA/cnLAe1/xBTwhToiPCKk6JtcpvD2iiJ+8BYEVFNjcv/4Dwv43qoTcY6l4kkShI0enbyP+zYAWuIQ03CSfxhLwsX5gnBilOnxj7X2rFjBtp5CO2Uiw9TWaYFgHAD2BPk/PmryaVq4wAIU5s21a2b2KR+Knsw7th1G9eKnBU2URxX+Q4DEFZv4sn1dMjyjqbvHzYAwi8jVg3jydzJU6cTUvkmAkA2YtX6H8CbXzsvVbijmwFIGfJJVmevI55bpINmszvjd6ILRwtA5vz2l+SC3O611/+WQln9DwSApLYiufijH1Lrwq+pdc2XSPqMvqM1QHmQAGR58yPUnHabtmQ+Ref9p+h04HhSALJ95naRlM45APyCHvBh1f3SLto861HyYrU7Py0PK+pQq4JaUgFyHHi+GMTLnZOZeXwLwAEn7eMXTwJgwAwN/5UVlMBTohDJpg7I3cI/AkoCHPmoLmejyjAm6X5qQ6TkXnOLUEyrQg5fOswyByH99PGBzwFkfPSXr74qxseZs5eRnzFX0KK+gklh/c1G4VViJCdjtbyoMI8e27ZejIn3/7SHHoMohdudKpLbu6AYtWvnp+JY8QBk9YrlMBLMAIDwyHvi9AkDgKxehaRw+Jx09zJNawAJ7TNE//T3tQOASMpuIgDi9UagZgWTw+Xzxf11/Jt2qr/VNSoAkp0jJXvb/TcQNZKT8OEAyL9/7Fn67OKXlDszNKkAxBOQyD873QXsIMFDeXotOZF0zWID9gjAH/7TicfsHfOb2zCy1BLRowQg4sAiqgIgZnFRmS2fZiJB3YUFkAP+8zQIZD0WAMIJ7tUOgI/+azgsUutVdOZ7APLwAJAd20vp+NedMBe9X0L33zoAGU8+xWjmIFO1DYOlzz67M2aqGEsMr1iROaXeH+Y2TxsA4WT0YT1BYmp0f1iNJ/U3QGtqbo6jcE3V1ZvAccvKSqikGPrZJ6X775jLBAHIWCg/Y9k2vh3DTd6TrWIsWjRfRbSmVpZ3tP0+GhDCx0rWruG2Ge3xmQ+/du0KAPROAHXlm6PoWAw6dEl2vPsoWJnm7EGif8Bk7nYG3NFLXYKCBQN0UTgSYs+LUJ6tgNZYNpIdikdf5+2nPs1fn4HZvJLmzVjo0ya8whtk/u5XKbOtghqf3En9c1F3PFX0wh3/NS8e6s8jLUJyfe5TxtJ5G2Y/C9UpgvGjfi/d/RTZB910c8d74itlsWBKoI0mqZvPw4tpRvK5OodQzDJoVVF3ZRn1UIo+DHK8psgHV4UXGTkKwpt5ZBKtC74Ryxu30Jdlu6mCZtNGepK+GNpHDRAAiNKn8BFJ67psy3+CilJK6FjrV3S9+woVIin9bu9dqivbRHdaG6nb2wO53m5aVLSQVletps8uf0arKlfRx2dkgngOjAybERFw2V30ytoXRdI3R5P74JNx8eYVREJ8tKBqLlUUl1F94x06f+0KpaW6qQSRjzIkn2fj4g7AAbcbFMB8hOR57O06sJ/cKU56+cmnBcj51z99SFvWrUHELpOykPjMFKtPPjkCw0sZRQA5CNc/Qj//6fPi/H9450MoZBXTvHmzsU0HVVWW07vvSqMrBiC6MxxY7V9QU0tV1TNAreqirs4O5IvcxTaEfReCnljJoxaU1wF447DLNKhPAE5Op4NOHvtCHC83TdKnPL4uKFrJlfGwD+vQDvl9ChLhKypBBzreQBehMsYlHX4rfuU7guk8eWzy+xRXJqhjMlF9377dZEmTq+vMC+cyhATjiKJzbYCXyYqqmfTBlSOgkgUoK01GDh1OOZhS4Mtz5y5M/1CCMEbUxyBrBlntkiIUgqKXPVVGzsIqmdyZBW0rB6uDoU2QKbYpSd7FSxD1yywWdL+Orzso05cvxzuPYwy/Dzs+pyZQ2bhYQJ+xqcRoK+5nv0/xCnXojaMYaoE+OwSQCC3jpdbZdC3USJW2YqoPNVMjtYONyEnenLAapW7paCrTqITyGgqDoYX2Csq0psJnBOCDdb0CUV8ajvrpe0l8b9AHlToXVLAiKrpD+jccNwL1OX2OEKIfFpWoHoEsMhe7l6+3PEZQSRPz56QRELGHKnhYmZ/7mvpqxxjTJazohrHUJvMhotEOTaXiSIimNw2qCALvwd+Zk8xlfZEXpeha7JmBFQXZJo68GNq4morFfRkFDzZNhcSiLudxRSsdp+iBdi5E5IPVr86c7THyPrjtZuqV0S1m2pU+rrh3VeEoiXqoCed1FNGPprrpCIh40CeILo3mfTudEZB160qE9O7duzJa+TCXsrJ0qqnJgffS3VFXU/f3mjUO5NG1TnnyuTGWeIyPupYT2JBfPj/4wQ9oz54kcqxxERA+5YR9NiZQ7/HsOmFjQvHkiZMDHE9F9I0/zn1H2m00E+FE+/NEu65ujUhIZw74gy7J2mHcKKNJYDD192iPy8fPzMwQfXL69IWErvExL8EkM/dht0WuB5dyvMSOtw3AByGNoAYrZHm52AFKYD8sPrtzHfSoZTulwzm6Jf8WnXMew3aY/FTIyYoV0rwZ1fLz7DNbqKJ+Fd2rPU731h4U3zH7wUzRMtPVkz1tYpQcTU+mkVzTeR/9Hsz/cj1lNFTRzVf/VSSeG3QqnQMSx1zQOSJmOjGCCaKY6xJgepUCJjwPEPK7KCEADIPyrEBJ2AMCgpoHhJlSgv0qOmrJ5nPRzWzpJbEmsoWqLDX0gf8t8gSkSlJ4kGkM8txM2a7L3EozUivo2sAlut5ygx6v2E6D0Ag+cPczykvJpztdt7Gy7adVxWsoFV4KhxpgrMd1gCJQUWYhVt7h5H3nIr1W96qIinxyci+V55fTrZbbtGTWYlpYUQOA4aEMd7rI++DoR2dvJ/3xkAQEov2oezpAyU+ffEnI7/7hk92Qg+2luZXVYp8r12/KMQEKRmlhIS2dj1wQLMB098NlBsDl9MULtGrRYirBb4eOf0VXb8jtWVL3hSefFPkB+/ZKai7TRmwK5PJrKTs9l9ZtWEbeQQ+d/YZBOVR5MF5nVc+lSsjoNjWxE3EnVVVViIhLOnI+WD3ozFcyOT/dLXMy/IFOEcnh4rRlUF+RvHY9iJ6UQfK2sriA/vGdneK7kqIq+GlIcJDizDSoQpnZgzRokREHnl57PHIiEnaonIIIKGXKUPTF5TWQWO6ms+3nQWeEfLFTDoY0t6IdYWFBmNGhNDej3og4cklNZbNDxeG3DQJMqTEGs0JxXlsY30malwXtCSnzPc4nmr9Qygm7b0DFyiMljFmtjK9RL6Jm77bIKBPfxw67BGMOl4v6AODEsZVpSsg2RE7khqy2IME+3EWllnw6E7pB2TDRnG+toCOhC9DHkxQU7geOdskSvVkZDGhwMM9SRjm2dPp68AZyUuQzg38z5qIM8g21rug7z5DfZUCkpHgZiET8pm1ApxMFICaiTBetfVFp6ZB2SxXnjC5sxuQRqNrHcEPNPFEzBUpNsqOKfFHTPgFEzA8btZ/5eWxWu7Kr3JshDGiWsNbFELBTuIUn2RZF0bIhemUGKGGW6JYXT/4VgENL9fEqiFKo42UABVZiJu2qvu400B03F4Pi2AIQb1RFHjJOetmc8yGuun7wmudtSlFLHECDJLPyFddxJC5ubBUSLv5NJ/j4NhkPcteN16dEJtlX0s6dO6fU+8N8eactAsIn5WT0/v4hJGk3xA0x0z8TABD+9duUjM6AiRW8Dh+ZQBLPdxSA8LVkWV6mYx05oqRIhx8NU/7LaIHCaFZkuLJRBarR4XpOzueo0PHjp4alJ04mAAFZnP4ruN8z/WH6ixpXQgDC8rx2vETWB7cheRkO7AVtdNp96D4AktqbR+s++yUNZSJq89L/F5XXf4AApOyTp8l9Zybd/PFvaCil/6EBIKvqn6KLecfI41AyoJgr7LD9TMzb/uSVPiXxAIRB0ZKMFTQ7dS44+FYhyXv83le0sAA0xlt7DRqLTFiXt0o26Fpbq7dRNlbyu/t7AFLu0LySeZQKxSR2ynYiT0HL7fIFY9DhBbXKDXrWEGYfTMt6+7MPhPO2BiB83NLMMkHhug1Z3EpEedkBvbGlBbkRcpwvmT8fqlItVFZcTOsgxmEDnZCpWjwJ5uMePPalMDE8eUbKyC4HKFlSW0sf/PFTTMDkBCoegKSnZAqlrLLyQrrbcA/5IL0CgGRkZtHK1evpj3/cKxLha2rnwTW9CFLfqXTz5jVqu31HHG80ACQDtKDlsyvpb38vvWomA4CsqCiiZZVF1IXoVHMI+Q5WmAiiTAcAsWAya+1Mp/Q7ZWJs+SND9G4jcm+0XOwoAEhWOI1yI+nUG+mjvvAgZQF4LbbOgnT0dZiXeikFRKxMCFfMtoKyE7gK+MOD734AstheKbb7ysuRD/Z/kYP0ewCC2NpDBEC2Any0tQ3RhUu9MYnnfK2+ByDjU5OST+PpLxNLPucke8+0JJ/rnplWAFKIVTAGIbt27brfE8R8rRKAkG9TMjo3ZcJRkEkCIMaFHuUK/mhuGfMqTLKJ+XC/f9cT0kfTj4sW1QCI5dHJk+fGJE8cn9TO/zb3cyxgiaU0WorCmBSE6fLtAVq/MJXu5kQpP9Z0NUHAJM9RCGMw8MmXBNdCs38mXar4ilozGkSznBV+cofd9Nipv6LBtG468fQ/yomFWohjWpbxmSnrURaC8dEMz/TP5u/MEYlE3qMxCeomynIaVLDyv1pPNqwCX/3zv48moettTCdhvxBzlAPz5ZjCv8E+RRSuj450hEwRDsysjNVcnZjO8zEjHxPHSOnIpgVNG+hEJSILhqcBVqvD6bQj/DrdxCTuK9/nAkQISoo4If45pGhcoKasyFhLFemVlAMVoY7BdmodahYu2UM40dAAvB3Q4XVVm5DgPCgc1Jt6YfCXWUQ9nh765NJe+tGKV0SUYigwJIzg0iHzyv4i//Lp2+TEavpL658BlclNZ+sv0THki4gqqAgIf7aCKqKN6GqrZlNLezttWrGGPj12hPrh0r5h8QpaWrsQIAH5J+jYAye+oic2blKUFxKRln/d9T4jHgCDNHpp+7N07dYtugjZW4dhWgdfCvXsTwXNi9vEpSRNqkd1d7bgvSEjAHVbHqM9X3xBHchd8XiG6JUdT1NBbi4dP3eILAOK6sQGdCi+Gd0AdzKh0o9kbDuiIFz6PGlwpPfQU4s30/94H3VDycrMhYyvvASpeelUWFAqPnd0t6Lf5P3hgTSuVlWStDEWQXCD2qQcxFHv2UXpkM6dByUrqJaF79HNwW8QeZD7Z0CRq08lsnZ2DFFzq4x6lJQWC8NFLlYouLnsMuISisgKhaw+4z5ns0S7opL1e7rwmwzbsd8Sl0rvSsrxl1BfqJvebf4YkTU58O3OVJjZyeNFbFDuwlgR9Vf0prANlB/ON8J/Ic7lQVtmUhGVUj5dsdyFnpSdFkdmiX24fBE5i3gI1KzQNK12xZSqFXbIKOO/C/47iEBp+ThFVeRlfi0l7gN1TSWZ89iPaC8ddXxByTJUtCDAoX6PiYSAdmVp15EPRd2yweDPUHQQvWfU2cBK8eHR6BbRTyYuqUXRn/TzVURCzCv5JqWo+EOZFaV4/yDqp4sLkSgu/F4NKWBiUNvQr1aTOaF5gUsnqjPFUV3E6KOWOaUqehHGg82gRMVJe+nE8z2fSmUnfkboc8SDD/49RvVKPIRjlbh0mwRdTHSPep6JaIzpXaT7zRwtSdT/8d/Fh8JHs88Etvm2RT/Gn3wOj6cdOwT4aIPQyHSVaQUg3CjdyL4+xXNIeNPHTpp4E1aYqoE2/PHj8uX4sJdJoY1NIghJBhRG05/GQ9E0a0t23OF+5wjImjXLp9whfTTt0tuMNxoSz9vVD/Lhzs3J5guQuJsB6sWxY6fG5BuTrI6JpCDli0DdU2BnWHKD9H93+GkxXv6v1sqXny0D/GP1grBlgrevcElKqYU2eZ6G+k4KnVj6gVilDrl89ELDfxJJqJ88/t+MbSG4JAq/szUFi9+IyF82vjf3SaJ8EHPEP5HKYoyYiqZEmUCFyOXAv6t+8wu6+dN/MdSyjCHLoMKsoKX2NSes68Pp/BHRfzhXQNF/RX6H2ohBAruky20UYMCjjalZXFiut6ppCXldvdSafceYpDGI4TIzOIfqbNvpcPATagjWiyiIKHh/axoLv7v1vMGN1eiF6Uuo0FksJonZzhzy+j2CCuN2uul6zzUx2VxQuICO3jlC62dswCTbS04oadkRPmDKVmtPO126d4n6QG3q8WoKkYU212yguaXVdPrmeZpRUCYmM+8d/lC2De1ljwhZuEI2yoUzZVevpCulp6bTj7Y9j3qE6M2PMJnHpKiiCH4fACkp4LAHcGGOnIL7eXUN8kzSaBDKTHuOHhDjkqNtXNiETgMQpxsTIUUhKcouoPwsmG623cGcSl68ubMWgtZVRhfrr9ChIyepan42bV3xGF1rOk/tngaxDUdEuKQgchPxyRyIIfjT+CPKJRt/VxZvxAQ/TG8eOijbkQbTQgAaLu7ULER95OBt74VjOd5BXAahDgNWkSja/dzHlCxF0cIcH0pd8vcna5bQjOwSuk2HKbVADpTePiwYINLEpaPdS1cvynyZFY9CIluZ6w30sbu5fEfydeNiRfTSp4CCBVAgHf0oN4hgpVqCigGf/OuCiWGFYw6VDlYBdPro941Sdc2JvtCAgI9nt8ub1q8UpcSlsCiZbgzyGeFCWkTVNASdr9vUKsDIZcttmh2ZQTfpHjVHukUERJjFYfyDUETrbbWInHjpTOCmBD5xc1QxKVWgJBJ0RCepyIcJ62R5ExCJ5oWY6Fj8u877gDKWxaNyfLxRB3RzVEarQIlBHUcrEh2QLCnNNFGOByJidzYfNR/DyL+Irr5oyd0ggwz1gHUCfJj34xwtebGjtCwgZvkVBpX5fRrCYoMouj14SFjVA5JNCrUkL29iURN3zj8xagSvmh88BcWjI63UmSDxnAGoXkmKp17JNicGIBp8yMqpgroZhoLcT2MFHvo40wxAxktnimn7NP6jrq4UOaSdY1Lq4jFVUHDXCA5MY3XFWBwdV2SSajVv3jyhMXzmjEq0TXTcYWhYE1aYmqQ2jPYwE6aNfYcBCPchRwC4GEnXo+3YKdou2eRenzYeVI0FgOhk8y6s3J6FgtBYS7I6jhaA8Hkv3fTQX1Y76UgmtJFGACC87fahV7CqH6asYuSFuG9R1eAC+tOc/0UpVUMPJQCp/vu/ohv/7u8eCgCy7vxzdGruPvKBX69XiTUAQYYsLbWsowXWFfTHoTdpQC+/DwNA9NM66AVI1NEUngeY3c8xwXutVtK7bnTfoEH/IOXCeyInPYc+u3QAPiIq0VkwZ3TExUJpADCPIxqgJ7w8wT15/SyduXkxIQARY1eBwB9ufY7y4NHB45NlfjkH5OSVc/To8vWC+sVpqelQvmpG5ITpXge/+ZI8aCvL4yYDIBmIzFSVzKU7zZjQKgBisTupBiCkOL+Idu79jJYsqabKkkq6dOcstfRJyfZkACTbVUaLi5bTu1/vodZu2ZDJBCBry5FEn1dI/hT4k9AZyiuQk+SJAhB2QK/FmPHYu6jN3ihoM7mBQuq0NgJchCCUm0JFliqClAAAgZ2uDl6ma123oHK3ii4OXaF6BdBGA0Bmh2dAMmEGXQH86AcM6QIJaw3NF5GQL+kifEpkv/Hk0g4fj/X2Wsj09tFFRD7E8PgegBiP+IcNgCxaLCOBp0533Ue94u//rQOQidCZxvpen4ztx6vUxfMZTj5nr76rV69ORlVGfYxpByCcjP7yyy+DhrUv+cpvHBApKSmi2dVVE8utGHXXTHzDmpo54P26Ial6dnwHm0QAwhVIFq0YrpLJJr3JGjfcefmB/MQTm6fFIT1ZHcVLNNkqmOkgo831MLddJ5ufP38ZMs0mZ/PRVM60TaJ6Dgc89G5G9CoDM1u1yP5Ti48e9cDtekYKWaCWpaL/4IiEsdoqJ6acD8IlG9Sfx1Ofpe6BTrpZeJE2W5/GOrifPl7yvymlXCWXquOm4b2moxtg+iT8bKZlGXU0BT7jFynjoyH3+YKYVllT7hVTwe7tdOv1fzGWV4yoB6/kqxNqaV7+J5/PSD5Xv4tVf81uYLqWKeLi71R0EgAIbUSoJ+MiYV1FWbLaS6m0eR5dmHdQRDe067OmWkmjQis9RT+Cx0IavetBnXksisVFTV+Q+SGi6HaajAoZRIS1rCn/jsvhQMRjUe5iTLAXw9YhKOR3OWL1xjdv4P9VeIsXOPUzxkTjZ+NCLotKFtDiigXU3tdBdzvvUVMnnMdRpbklVVSRVy4oIwF0bH1TAyb9rfTMqieECpUfFKw+bz+SyLPprc/eoWfXPi6iIHy/v3vgT8KjxMVhAhRBDTFWbTGtVZQmGxTadATEif2WzVlNp5pZWVALV4QAZLJoViGAB/7HqkCXGy5Th7eRIimy88NWL22q3CGSfFsg/9o72EE9/nsUtpeL38tTZlGeO4c+PH+c2rtkbg6/n1KzcoxrwJEGLhxF6fTKXI4Q8mOsik7FimBcBn2tSHDXSe9Bemn1asoFRaoRkr3NIZn3MrtKhk064QGS4pL7tTZ7aNAq1R0zM9NxDLnNUBip3oNy8NlccqIY7nZCCncOlKkyKNcKWhquxRAiDS6mmmFTGyhCIbwzOQWc+wOEHmFcaEMEhUUIeJsDvsPU4pXPHr8f40LVWUceGDBYHfK8MmoKwYmImwaQS8KKZpWRUiqLFNJR6zlEjrgKcoymg5K5mKqoIdJKjSH4SGjaFOdmq/vGYgpfapW4CPJCIgEZhRWREZ1wriMhccpXqJ3Y1gLalqZhWbwuCnXryIe6Z2JW2HEOgyoleI7iGEbRIFxWIvq9UMFSlK5oICP6HgV1UD/fxV91LzEg1JGMiF/Tz8QFksdGHhYLAIh2IBKiF7CEslU8VRoGkhb4r4ht0f82AG8ugUGTGpNqD193myncFISCnWgSoo2a5cj/tqFvsrLstPmRAtq5m6mF2q1VzhEE8JCVi6Fc6Y7RkQwdrZTdFu23mAjIfW6O3P38DhqHyM40Rz/Wri2mgYEAXbggI5QPe2Hn8ytXuiHOMTalLk4+f/nluVAjfHfaks91X047AOETjyoZXdwA91OxJpxbMc2jaEJRkO84AOFLwUnY1dWV9PnnUrnmQZapBCA62fzUqXMTNmKcLABizYFk6u1B+hDRj7+rwotOvxMSABCek75W/Eu65b1Oth4n9VXdpRW+beSzDNLdWSepfv5RY/8HDUDsfRlU9v6L1F/eQG2PHBRD6kEBkDmXNlBn1j1qz28YEYBwHV+lX1F7qIX2DX0wYQDCxyuEb8PTc5/B5ENYnAkpzn3X9lFjn3LyTQJAQpgcZmOSX1cDZTF4bricoItgctLW3wElLA+1dLbRzKJyEfngBHU/qD5tMEEsySvGRFrSht749A/0060vUddADyIw2XTx1mU6efXMmAHI7LIaah5shYeHngxIAMJldfUGYZL36YlPyZWGlioAUpCZR4uK14s6C18STKjqO0/QPZi15abk0OzMuXTkxkVqRbL+ZAGQWbmlNCd/BpVm59I17yVqC9Ujx0ZSmiYCQGzIx1rtfwYTvRB5Ix5KAShgYFE/hBwa5PCU22aLVexBmBa2UhMda/kKFLJUmudcRCWuckoJpVB3pJcO+b+EqpiMgI0WgIiNASiyKYPyIjC9RBSkC+cRDB38VxbJp7mgZF0IN+DcoOSZInI8//wegKD/eIL+EAGQx7YV0OXrHrqF57/VWEH5HoDo+ceJHPRaAAAgAElEQVS3LfoxkVwV6fA+vcnnup8fCADRyehJndETAJBqRECyoTk/7qjCNM9wJxwF4fpOEhAZbQSEt0s0yR3LBN3czcnOy/4X7PFy+/Y4zRsn+ZqOt52JqsFtZ9WvvLxcUM0ujynZfLhmxefiJIt+mI8j9lWSvAw4ytOCtK9hkJ6YhcRlaY8gIiRWlc/BE1cuKUXQ809dQivdG+iA409U3bCMwjl+qkqbI3IVIrhXj2/4LfXntgggwpEPcSiTIhYvluoFPuQhG5/Ni46J8j7MuZ0JfxfJoPJ8/IcXyma89wI5evLp2s9lgrwufC4dPYmJcPCieRwZlX/nRHV9YF1PMJqixxMRDPlPX6taLWWZXuSJ2MBvX3XkBTq29E8UsmOVkV2cdT0Vxz08yBEUuZ87lE4v2H5BX4cO0ZXAOSShq+OZ6mYsKHLSr/JHYP45xIpkNUVfyOVaty2NanJqqDqjmjIgqcwrre9cegeJ6jJZWiTW66gOt1PVTUdAGIDo7/gaO5Rmsz+Ik+lzq7yQNBcSuqGmxWVO6WyaV1opQMfxq6cFALnUcBWApYM2Ll5Fv9//PoCCjCzweNAqWOx2rheamZZlWnQGlWkWEu79iHDIaEHEiYmTAjmw/sZFlavLdiTs2h3ygriwelyaVUk98DtZWFQrJuoemDfeQwJ/ZeZMakVk56Nz0rTQ6ZRRBh+OkwZZYlE3yOBqqfAhOLhrrqErFVEGOJanOVKoKisfUr6FVJqRR76wh9IdkO5F4k+D5xaoTxcpC54fYYt0lnahXk5EuYpTquh6QEbF/ZBpDql8gayibE6dke3jrldRFoLbOZdZYRgzhuD3gf+C2MeB1XB4v9ONnptU7CqlM70nhFfMrcB16oECV8Sq5HaRzG6FmaBoH0wp9Wp4mPtYeZdYtY8Du5GrgY4sFFx12a/8Kl4fWEr3rO0i9yOD3NRr8VJluATgo5y+oktItveI6AuvkOt8KB6LEXikiDbJpon7QP8ewX2i3dQjAElG5ERFQkR0T0lei2MYERHcGx4VRfDbKKgc0NnnRNSXb7WYaIaiinFD1E1kyoaITQFR+xnjS1XbHCjRTTGHFnSiuVVrm/P11bq27AbvktfDrqIfRndoR29+z+sHpEp45230cW24h3XxI39LJ6dbTI7gVhUliCC6FUQU0ijqezvumapZbiorTaEjx2ReVJDraEReTIu+CSIgRh6H6OPottzX2v08pt8TREDMTuwRY9UrWtVhP01jBOTbFv3g+nZ3+0Chkjl5oyl6Xvbss2XTnnyu6/dAAAif/KmnnoLvwSV02gh27wkACIfxn3xiK+0/cAgvB9NMYDQ9/gC2mZT6ThIAMS76MIpYyeReh5uYj4eOxHXR+3FexMaNqx8abxCu20ggJFk/mdvGzu9s0sa+JyLE/oBLTLvyORQeoX8PQYgd4I5vnyNpDDYYnlnwvSjKqJA/ukts9IT7OUqzplGzs4Fs9+DAnTpEdzcfFYpYQ3YP7a/7G3Jl84qz3F0ADfWZh50BTPBZzfOMHoljPxj5GzwTjadc8U7m95Ghza+ONut//ooGquvp3uN7xTf62HycmFzRBOpYhmiPCZDwPoapoYmaxRYehuKVTkIH1vC3Wym/BTKkXYVUP0fKTUcw8QoNyGm1QX1i5R/FCGFa1tzBpbTKsYneH3qDPCGd9R5ljRgTtyFM1tWMSCTAKgoWT6rM7/xHirZSGpKjs13ZIrejsa+R9t/6XNbHBECkqZzsvOhxeSOdI8Kf5e9MldGTNzMgNCZ0vI8xkY7Qows2UAWrSYlFYBt9/M0e6uyTL0o7qH4GAOGjShEn1DV6Dh43pe4Zsv5eaa5lsaCTNdvGAiNCtwQ/YUxc09MKxOeZOdWgk0CJqeECZWZl0KL8RZSbquhVaOzFvqvU0CnBAcuQcrFBMUErRjHtqr9fJo4HkAGhSyQI9SjgpyWFFbSmfDY1B25DnBaTOR/IbQBDBenllIo+Pz60h1a7nqSeUCtycIqpw99BRRAPYABx1Pa34nDeQAr8RuR9Z4UClV91qA2A1aESkf0hOal22tPRXy5KBVCdOTQPKmpZAvwjiwZSv36oV3EKuBWwwU/9aR104vYZ8gIUdEFO14FzzHPMRZ6GlS75L4oEdwFgtakcgziUCKMTY6aNmqqEdAu8QTJx3gFEPB/xr+ArAPDD6kpWOma9IGg7lcRtIxERORw8J7uLx6YGuUpFTLDutJ+HGLvqQmKlIRzWAgHyO0GzUvUJmxPTvZy8Lh8sthZQsACIzMWCk0bUe85IQJcVwtiJW2ngr9V3fO+weaLui0SLZ4mAiE5MF/Ux+Y/oxcOATkrH73YFRHR9WY1OFH5o6lwuBUB4cUnnjggVO3Wf83dh7fOhmwNqowZz/PAMalk/PLjsygfHnYL7cXMeHfqqH3MvJfdmosbZAOBZyU50CQB8fGEAMhz1ygxAoqpbCfp6GCAxLBiZRuDB7dXRj50760FJup+Fc1+nPOAvJlLfvLwU5H9k0+7dux9IKx4YAOFk9HwkELIE6bBlmGT0b5sk74SjIN9xAMLXf9asCuIcn4fBG0S8fEbIBxkNAGEuOZsL9vb20alTkgP+MJREAITrtbcTVKxsG/1tAXwiRgAgvO2ylDVUDoO81GA6efASC8L8rSC/gK7MOky3qk48cADCFKy0K3Mp+9JCqv/Jm6LbHwQAqb60ljpAverJkZSn0QAQdk5/zPE8OP4F9Lbnn+SQMdHWxwpAVueto5pMaVLHVCwf0NLvzr8t6zNNAIQjJ69ueg4AApkomJwdu/o1Xb57TdRhtAAkA5GFsrRyutYnxUuGAyAL8lZD+jafUmC2x/x9G875KRzil5QvpkIAkxBTmLyQKga48AaH6FDTaXG88QCQquwi2lY9n44M7kXKj5cG++SKck3eSpplx9jzX6DZjiUioiiksjFz5UkkA5B+azPdQtygJdA9ZgAi2u8apP4+CVCzM/PR1kwYCLpooM9DWTBFnBtaCCDFuQ9hOjZwnDoBkJ7JeFLkAnUFuug86lY/dGtMAISBQHY4g5YH5gvp3VT4gRy0nkZUx04bwosJcB/AJoA8kRL8GqCjMC38HoBIMPOwAJDNGzMhBIG8rVuQ71YRS8MsEPX8HoBwisC3K/dj/NK7sq3d3fXTnnwuX2xyDSkBRNU/T91f7YzOyCscjmpiJzxjHBBJBbd165ZNtGfv/odiVTlZL/FqxerVyxHxOT/+qM0kgxD5EjeTHKKtGI6CpbcQL9Nh9k1GXxqJjsVREKZi1dffTtal0/a7bo+Z5hTfxpgEPPSLTja/cuW6aMtoI0ST3aj4evHx+TtDkpfHQKlc4anAyta+5kF6ci68QVyYuEGK13hC4IM1l/lT8lGRWeqiJ1zPg4aRhUmlA6o+veTt91L7+gvUVHNaLKqqRV2xqKdHGUc8jOR0VhBVP3CURD+M9Hdm/Jco+mH+zrxAxvuV/Po1VDhELc99RIF0uXJtsBxEJ8jziYU+E3XL2MZY6Y+T7DUthhnULD6EXuFVf4fakbrck0bzP3+Szm7/oxGR8Hdg8qnzX5XcqkhG167poFxpOteL9EsaBNd/d+ht4TMSUZ4gOnmd003NkQpDIpcjGTqioihcW4seo4qMmaLNPPn9w7V3hDSv2Ec//TmqYWj2q5FoWuoVbdTt5Itk2k9tbXqTmH8nenHZM5QOitYQ1LDcKW66Blf3Ew1fi914emZEQATlQ07Y2H/CpgaLFYviPHGe5Z4LAHJJtgPvBE5U58LJ13qx9rGqF6nb20P1XTfIlZdBs1MqyQ2HcisrhnEUC/SoADqUo0sdaX3U2Cwj8E2NMsGcIF/rV74bfN/qqCWvCltTZJTEisl1KNRHT1Ruo/KMMnrn9r9SZRWiMHoVHQMyL1CD6MMAVqwdtCR1ObmsiJqgkgwK/ACB3LUc0eEm8qSdfVZ49yAiDizucM69h/w2mathB21LNjRKUWKZ3wC2E1VmKpZPUqVsdglKKiHV3AdKxlzPYvLA62Qg1E851lzhETNkkQnl7/XCfFH7cRjCBEju1h4OPFrUjWgJYzUcq/MZMClcF1jMwrt0znqde4LWhBfQWUKyfaQLm4SpFBGQWQAhXwKABHl1PY6uF0akSEvHRgI4nxqvYZMPj6BjicIREpW8zVRDr9I35p+65Qq91Yt8GHPUAd+J+1NdD/k+0zcer+CrKKSO8mLTsCkqYoUcMBdO4hcRIT6U6X2nP3MfJCpWVnZTOswh1XZO9NbUK1kfuWcQN1bMgpZxwGiSttMp50cRO+SslXIGLybY1IMnoB5GTH/TCeAWjFdNl+JzO9A/c2a5qKzEQQcOd8njaaodHqY6KsR10X3JbuOQMZDbaiPLYRaF+bzGWEnkOi86NLFnSKI+jImGjGG/hBdkDF9yNGH16iI6erT5WxH9kO7l1Yhg3MLCytgYFm73FcFEmk7n8/hL8cAACFdk+fLlQjHlxo0k3P8Eg37tmpV0r7kFakIPR95AsjE+4SiIPsEkApFkuRnxbTIeMCMAl0SStObjjHROpmJx1IDpSpp7naxfjW5JELEYa/sSnWs00Q5zv+ikegYfzc3S0Gc6AUgyABhDR2C1Ku1DmB6h/wAq1rP9IXpqAWZ86v1nQ0K6aANWkq0F8gXCCbwvFv4Y058hTI7ky9Hn9VNXJwzRygfozMqPyD0j+rLRjAMeNgbYiPss+wm5JoqBITjc5ui3ZmmY3mExjDb1QmdgUvLGjzFrC9K9n7xzP3WLJ3nqOW3OATFTs4xoiRQOksU012CKlnm4qZSKGJWs/BMLyeZ3UkP5mSjfnelf7CFiOl6gAxdAt5PpKKp9qYEMei78C7oYPkmn/MhT0KBIqQMJ+oz+juvp08dlkKN+UHSO6pQ5tCF/E7X726jb30NftUnBBzOoEDNin7rouj4mWpZMrtFVHxsAWVhSQ2urV0rwi/8O3vyCGnsVlQqH1IaDNkHHUjkH+N5mcPfkeZdlrKGzPd+IKIYjBUQZNRdlOdmIVYKD2RlLqTClAvkfTqEIdWkATt0eH1XkllO+Mx9O76AN4gJyQn5fygBd6JT1aO2UVCvfEGhQYTmxD4C6Yk2Rn8M8QFQXQ+OIZpcU06bc9XScPhWGe04HT8AkUBga9NOjjqdEtIPVp3iy+E3/V3R38I74nWlLIShZcWRohXsBlaQWyz7gPub8K/y3P/UtSNzKvuBJBhcnwH4f2sIlNQWO52i3qCeut13le3T03RDfrbQ9DsPRAsoM5woHcgaXbaCCVbhmCvocK6P9pv+3Bk0J0mCybgBzWlFNRG5M794yTynND1TTOftV6rH2C7rZqsACumJF8jkS3MO4vkwCmwkqlgV1ugkDxjCup6YHEsAGF6YJIZ1HFs5kN74HLNLjWP0cCcJQUHV8ZAi0K62uBSEM6pXPHr4sNoVA9UIRX+Ow6j+mY0UTX0AP1SJwqm0x7wmuj6Kj8bFDekWAKVEGRzEKSqLPW+yneafYzgY1OFGgRqeLBtcC2Gr5YuymJ/zcf7oYE34c05WmEvLwo/ZwiXnPKm6oHdcYVo3GMQIA/KJ/8FUahBk2b8ymg0d6aMAjH4CaamXmbFoZyI004ecInqmew3p+xL+PxwkiLDjOdJKgvm3RD5benTEjA3Omsalq8hhcsMCH3DcnGBqnjDEz3R8eKABxQ6KWEdiePQdHjmQkACBsZLdi+VLau+/AdPfZuM43KbkgfObvMADh5lVXzxwXFSvRxHu6Ach8GGWyohcDqL6+KGf82wJA+MX8yZ1B+igfVKwS+eJMBEBYpvP1kr+iZmqkU65DlFuYTnV3X6TTeZ9R8cVasoBnfP713xr3ybQDkN++QhZIeza9/psHBkDm/GYH3XnykDD6MyZNYwAgHOmoGJpDG+1PQrloD90OyYmlEQEZAwBhFaiXSn+ESEAavVn/z0KsUxzLFNWYSgDC51lavpBWVi2BCten1DIAoQI1OvjvaAFIjXshckDuUH8QOQ3DABBkp5Onz0K1BfDgyK+mFihnZduyKDMlk1qG7lFJBiR44WcjqFDohs87Wdp37ACkvDCHHs2vo5OWz+8DIBFIJm9wbhVA5rjnS7rukVEbncsgErsteeKrDemLqTq9mnp9fdQeaaM57jlQq2qnM6l7qdq3ClSnIWpMk7Sz7EgeVXuXI9pwjEJuSAGbAEhJaBbNCMyiFBiGOpET44fEdp+1i7rtbXS6+4owoHTjv0x7FpXaZ1B3uIvqfbdGDUAWeWsoE6D4nPMqsmFk7kA6ckKWBefRGds1GA8iqoKJ7jqqRbwmlb4IwPcEtLAgZr9eRHxYxvd7ACKB5IMAIJvXp2LB1k/Xbw4asr/fAxDjFSU+TCSXIvZI0/evHTtmIYG8GRTSseVDO502mILPFLkfXiXXPH21jp7pgQIQrkZdXR01NjZitThJ9n4CELLl0To6d/4idXTIkOLDXiYlCjKJAEQ/DJP121gm90Z4WoVsh6NrjUTh4ijIWKhYyZLjk7VvNL8PR0vT516xYvEDTTZPFvkwS1qbV+0s2Wo1Dwt2lowIlfvDtBfSjNsXpggqlkVREIRdgFpxtheH6ZG0bTTDWUm78n4NV+cIvdL+H2lP/lsUhDrQ6qtPC9PChvVHybO03qBdCSCiaVfIGdWBNP0XfnPGdxwJMf8+ku8HXz+zp8fM//6fqG3HR9RfdTN6ac20K/UtT5iGi4aITXgx1BRZ0Z/NkZMYV3W1VOdqz6aSnZvo2k92KVUqecIQVnd9jWr5VfscMENFR2SwuhvqUgmwKhqyFFO6+ZHltDP0FqZ9oNcYkRBMoFXEQniJqO8FjUof29gWruSuStqS/wQdbN5PtwYaZPPiAYhBq5L1lTYQGirgsxEBMX1vLLgy/UN3dzRCIsaaOkaOOwsRAT+c270G7SoegFhd8nxMv9Kr2fq45Y5Zgj7YFmpC0jMqo6pmTcVqN5ufoFgRJbDBk2Jj8TbqHeql4jQkRvOKNNB1GJGTe9Y7NDNvDizDI6DnER28flLsd/GyNODKnwkVq4AE3/1wPLdoF2oXTCR1BARKQm5nhF4s2UFnQ2eoJ9KDYEEQXiF2kBLzaC4oSYNQCjs/eJou9100AJYlRSbHCxCpI1mpISqwpCNRvYcWu+Ck4QSIQKK5lzwCOAUEPw/RFe4TrMyzESOvc3eHO0C34luSbQfdwuCyPdxC50KnIJLbDX8Q0JVUJIwjMNhZXhwWPVCRJabssHO9qJORhM20MDUG8a5JR1L4Is986rMN0JWUGwAUqItKIHcH3VTnX07n7fge16UmLKMrBy1naGNokYjwDCLZPQOA5HPfBURMlT8LVK0M5SsciwGyKPgc0n42JuWrMCKJspLYdkCGSCNt/DDS9ZT5TeJ7TRnDxRJRK1E4GqEjudEIgUGrBRUrouhsYVAjuX9lidKgIsyDNJtp8M88IPSgMI1H/skGyqGscvT+0VQqvykawNGPkI6GiGeBKSGdTwGgbNWeOUa4mj2L2JhI3/TRc6Sqj2GobvngV8NlHqhX5aBefX6kW4CP+94VHHbVieimsDOf26Crqe/53yGTclVSzw9dxwlEQNTFmPJIyLct+sHSuytWFNEnnzToLhr136qqbkROZmCx9PCo95mKDR84AJmIJG9FxQyaif8dPnJsKvpm0o/5bYyCJJvYxnNj4ylYI+WLDEdvYirWpk1rh6ViJauT+cJNRhQk0UDQdeBrumzZAjy/I3A2vySoHdNdRuwPTBjMJTYyDnJDhgIgrDyqJin/dcBHdQOgYs0Dd96tfsdvdikgJICIE3Opn2b8is4GkFDs+EZ4WDSmXKPjeXshXxqh1Q3bydqURr6aNmp4fJ/YjSMsWoFSvLvV+x0pXaIICpYSs+Gz6ne7oGWpF6tJcdL43eSjRTYkoBf+3c+o8b/8jTimmU4l/m3qDAYtBqjA9waI0RN3fGfOCzFva9TDBFL0sfM/XktDBd3UvTTWVXaoiyVJVQW0sg//W9FKfPdAV9GTfJNk77P9r5MTE8F3Qv9oREDEpF7nepiSyUVHaZqKlvHFRJSPuyBtCV0cOGsyH4zKbQsFK72frgM3yAxKtOqWqSMNjwdTXgjvYuST8HVXF09cc3XAqA8Z53qo68/zZCVhygDEmPyA3sQlH+Z7aaFMuuO/JnIQXIqvZ0G+Twh5DWKMAYB4B4P0VMULwi+D69Lp6KAaW634fSDST+cD+zHd9NLs2Utp5swa8f0bb/5J/E11Z8AoUEYveVIbUPw6rrvNKeV57SltlOsuoTWpKyjPlkuXfJdx/3sox55PFY4q6gv00gHvHqFAFbJlQ6TB4LSJ/S2pqJWadLMwgStVJwE5hBlmKdq5wb0CE9MAZeOYnFfBdEd2vj/uPyQuSpG1DH3FYDZC9+C/0RRpEDkhYUUDY5pXWN3PPG41iBPKRpr7j4lnBhTtttLjdChyAGnqvULhKKAm/wW+Qqrx1NDN1DvU6LhnArmSXhQKRKgwkEu1oWqhvNVk6aDblhZIBWfRAppFRyMXhGzuKvtcgMZeRFwkJZWBUUgDDO4HrYjF3aJ8JqPy0FEQEEKuR8Sj1LqYMtZrAscGMlfbm2lCHO3Sj0GRZ2R+CjDjCjk4omaKfWSAblO+CT/0cD1iSjwg0eAHND9NodLyxgYlS4wxAEb1cPPCJFADkLDgdprbxIMFfa1uFicengqfif1DOhFN5b/wd7ppdihg+TxerOpb6bFNGSLvwzvIKmMmQpPO9eF66+8ZKBg5MizTHEuAYtBmvFPxQA9BgMQoCU0Hx5aXoI/F1KuRymTTsr6N0Q82Hrx5s5du3ZK5YqMp+to9SOldcz0fOADhymzfvh0eCVdHjmQMk/w0IaO/0VyxSd6GoyDZWVl07Pg34z/yJEZBkk3Qk032pwKAcMcwlSkvL4e+/lpSJMwlWZ1iBvgw+Srj73y5J9chC9Ke7GFy8+Ydun5drrYn68+JnjfR/pMNQKzIB/ny6iD9Ns9Of1+leNYJAMgm5xNU6aqm39Pf0Sv0F5Dh9dKeojcFAEmp8tGMG0up4NhCskOW98LPfjstAIT7J/9//jm1/uqf1XWSPRaThK46caoASNE7m6llywnYNyiZS3W+8QIQ9k140fPvEP/oo4/9f1ADcOwARHYIT0Z1rsfDD0DK0iuQ6A05Y2cmWTCZ9QwMUF5+HjUPNNLFnrOYkAUwoYwFIGtytwnw4EDSbl+ghzpdHbTAthh4DYnAoGjxxP5O8BJlFeVTYU0pohzjAyDcnUtcC6jMXorpNyZ8MGPpD3dDdeqIilywPcnYAQgf15rSD3PBElpsWUNuJI6z1G4rTCq/CEi5TCv8O0JKIjciktjlNR0rAGEBgKctzyBBHT4mADnvhX4nAMg8zzwq9BfR6bTz1A95baHEZkTZogCEIyp2cNn4P1fYJaIcWaBm1VAFHY6cFwCk0lpEnoiPWkEz40N8D0CmD4BsWJNGXV1+ulYvn0XfA5DEb+C6ujLQmLxj8tGYinf5aI85XqNEnp8UFHDkJAORk09Ge7op2+6hACBVVVVYjZorVryTljggMhvGhOyz8G0xJuT2TdjNfRIBiO7vkShRI12TZEnaI0VARjou77d+/UpIxPXioVBvbPqwgI+SkkJavLiWLl++DiGE+xPARgNEkiX1J7sXkvZFXPRDHy8aucftn6lmFQAYVul3hiXeEC3CRn8DqcbXZrukKlYaLwHLn9mewKaiIa/N+CV9Zd9H6yLbQAZx0XvufyJb6RAoCPK47pIILfnDj7FaGqaWbcdoYMF18T3Pl2CsLT+rRT8sDEZpNfgdSqlqA8PDK6ZLEkb1G4op+71nqeelDylQ1hJDzeKdue3JjAh1/zAbwky7MoMY88Kg+Xv3jTLK+qaGml7ZL+pqjtgo2X7xva67rwWrszoxHZO8sKZPCeaN7JhAm01IHj/r/7mg11y1nKNmC3tPyMRpThoO9+vkbaa0qG4y/TXawQucpudHdNGSIyByv4iOnExGBATHMHI8eOVfrVRrhSv+t3ApFyeOJp7zmHCBirSxYAsM/6CWgN9ccDtvamyinMJsRAVCyHVwwXHdRYdaP6EBh1wFzLLk0srMOtrV8A5tLX9KAJDg7GbkJcAAsHUp5GhvIpEXDu+IMjihKsVUrqbIXep3B2jQOojfbHT3rhQ28UJYQasj2Sw4p8p9CEc6yZWheXNIiLc4aYl7CV2DuWAAIS6fJdUYY1Ykh4cdMuxl3K8Y/FZ1f3AUS18PK6R12cdEbIuoiZXNRlDsiBI48J8P7uOkku0jgiok+y2MFXCdZ2RR+/PCub78FiePMT0mEHFSN16YvSkQOXqZfkypVkQX8F+fv5f6Ovuox9lB51LPUkgtqYegDBVRPhzsAyPqCA8TJFuJzzafnVZGaumupY3uhtvoMVoNwAyqXdiGKIubDg9doN6QDG9EsK0eozriIX6AoaB+FoSGZO2ZrhaBipdoZ0+hagS+78TDwwgWRKMkUSoRP2PMEQy1K+dhGWECHXrjCICOQpnW1rkT9b3C4VtWUhOVUmFMGdKLFrRVFI5YxEVHOAKioyEcydAqWUNIIPcNmfj7RiTC1CaMey5M4bIpdS2ORLCTPRcddReiByZO6eLKMOVmWenL4xAIMFOi1cjQ45H/hrXJkWiffHZbTAnp+n1mVoO0aCNQrgMkrRMVVtIaT0kWATEfc6LRkIm4iI+nbZOxz3iMB8U1xZjdsoUjJ2cRObk1GVWZ0DEeCgDCLXjppZdp//7DydWP4gDIpNGaJtSNY9t5wtSxfyMAxO2G3PLWupik7qSTbtOlGA0IGNuVk1vPmjWTOOH88OFj8Pkwuc2O8dwPMwCxgEz8q5YAvdYRpCdrUsiDF1kiAPJiyY+pwXkJlItVIhn3I/dvYgDIo7dfpWvzD1LJ6eVkvZ1OkdmgYuzYNWUAJPOt58BcWHMAACAASURBVMRV6Hz1A/HXnBvC/55qAFL8QR0NzG6kvlr5cJ8sAMITNnc4HRKoT5Az4qJcKsQ0Iow160G6Gj5LZ/ulkolwpf+OABBe1U+1YbUY7RoKecXLc4l1LWXlQv4Zzt1f3N1DdWUAvnAkbxm6K5SQih2ldM9zjw4176OVxeupIKWI+iohyQtXcwsmiK3tDdQ/IDuouKScIq15VGVD3gWDBvQnK1BdG7gF1aqLowYgj7i3UpW7mr72HKKW0F1EEmBgiPpymQwAElGqXDZeUJgCAFKDu3e5dRV5B7zk7fVSehbMGNMD9PHQLiGzK8fxyAAkgqjJ+vASRGDCdJqui2jIKus8xG3sdAjgoy+M/tCSv98DkCkHINlpEdq2yk77DntoaGDoewAywot+PFSm8cwbJmufidDF0tIcYBxV0nvvqUj6ZFVqnMd5aADIwoULKR0utGfOSMWPYUsCKtakJHePswPHu9uEoyBiNmVaJRlvRdR+I03W9erJZE7ok0VORPMwW2RzwiVLagFOj4za82Uy6xnfrexszqtAp09D416tNpmBRLJzjwSgku2r65IMhCU6TkSbTfAkVS0zmmm2lnxIddpNvNssOUn7hztyte+val1GzoaN5XvV4uLzs14BNeQeLUhdCuUdZoL7BCCZHVpAKaE0sd6tPa17wRGHGTQFbVD2+dEn5M+XwhMurVSJp5HODTAnoXPyenzCuo6e6D7RE/30z9aT41wt9b/yEQ0WSQNALuYFvmg/mnw+TE03O6HHREPMuRHqIOYoicXnoMr/8TI1/Md3KeBQS87mHBF8Zo6/GNv6WKZEcJELqqIhnA+iIyAiGV59HwUXFippm0cloLpURWroVOgoXYE+knA0127K5nOYcjnC/ZpHzxXRvRGNgCTK+xDfqW1F+kIcV53rFXVHN/O3TTkeIq9Dni9RBMTqAgDQCdI8Fgz6pNyJx+3s4ELqQJ7B7KxayO0WUc9QN6WlpgsAYWWjQ+RF+LAae7rnJLxOemh17ka6mPEludLlKvPQIOJGQ/oigFMfkGG/PJgcckkFJ382LaX21Nt0zXqTrp6XvhrOTDsm4bIeDlcAstPSdNCV6xTqUuVUSr0w+NvifkwIN3A0YX/wIN3jAa8e0xanuiCmhXN2PweDTJQgpG2tEbnaHeGVbpUb4UCSPZcwjDLCmnPPRovq+R/GSrgDCfDiGMq5mceSvkc56dzqkKvzYVCi9H4RPhY2LAqX0PLu1WI1P5QzSOlIfk8j2S9NgUaRN1Pvv02tgU5ZURUJCMMRPgJfFVEQqWAn9kcjyF0BUPIhWd6Ohn8Zvow+lw00IoAYO+FB9QDBYApr+WcV8RPtD0iVsAjyaCJeKT3MEuLhrqgkLQ3q5HS+Qe5fB2cwzsWCMWFIC/MXTh0ZUavzYsypz/wgMdN2OQoiiimaEh8J4XNAIICvuawo8xxjczksKU5cIxXyFW2RhaWejYceh0WVP5D6WR7HdKzUzCzxk5lKFYDMsvgOiee84gFsTtvrUujMJR/da4WXB1ZhbFrpQtRPXQ8VFQmbV2lQdy0XbJbjNfKx+B42Rz5Mt7p+L1kRIRpv5ENcryT5H0bfqA8TiYB8W6MfAwMBunBB3Y/xHZLg3/r6rVnjoAHQWC9cgEnoQ1AeGgCijQmTSvKKERo75HQU5NtiTMhNmHAURDxIJg+AiG5Nki9hfugl2zbR2B5pn/hJNf9bh3t50s/l5MlzSW+Z8dQr6UGxAY+xtWuX44URFPXQ4IP7xByWHulYyYDDaK5BsmMkbf+wtCxW21c0njJMKtTQykoL0Z4rPvqbUju9PVO9jDkfJFO+YF+q+DEARUhMNrLBI+dJDNeBTbzq3Qjz5p2nYG0Lrf7qR5TfN5M+f/mvqeZ3r1CoBQm3a6B+t/WLKLhgWpaaUwgKjqJgmd/BMd+pznaYfEwZEGS9/QwkjODSvv1gDAgRm+OFaTYR1NeL33mJoiUx2+r5BXbSgEZ8pb53n6uilDtF1PbEsZhkd3MifPy71TxvCoBFZFCweF6XIFHd32KYGGDCIWs/x7uUlvseoV1pvxZKWZzYrNvKf4Nd2uwF/1CGfKLaPA8xgAn2MYEUvb8BZmKAVOJtNR+FVY2MpGcBJPREMHo+TbtipooGI+KeNwEQS6p8zuupnB2UkOKhKvFdm7MBeQuFVAolNt6i1d+CSe8gdYPG9Ij1EbriuUwNg9foucJXqT7/GNSYJNgNQ53KNyTpWmw/YQWFS55Djm0/+rQsPIdmRuZTC5y920FFKg/MpOvw8BjIk2aFba2dqKfyzVCIORX3Qwqkn9fRRqg+ZYvE+078tzf0GfaQx9b3rgMy1XnBHJqHTAkX/jsQlnQ9dxY8GqAeJwp+1xNBbXAI9wgYLsre8KGiNuRacbEK0KlUoBSa4Qm38IrhNrPqr5pAo4ejk1ycqsCbQfM7llBWRhY5spy4b33UlHGFcgdnoI4l2BrKW/iPqVQ+RF9u0mU65ZF5eUEA7qDy8ECyi5ivpiDHxgoaGEc+ekERZKPBXGsGFYOzeb5fUtuEsSb8PUSfMAYyQDkq5CuS7VeF1csCgyrJFjkkNqvc2N8iASMXTirXSd/g1Jm+l9eIo1pRkSfQvBSlSStfCTUH493H+0swYoPBo/HOU30p6myABH7YyQi4DXkv5vejAUaUipqoByMDFI4SWRSVSpjCxiSGy2umTQuF2pVuJyh5djXeWEyAPdRE+03v7QjAyNrFDnwXoeOnZRQuwhdGiR7YsESkKVt6PzMAMb/L+Hsz8JCdyTS5KLhCS9Q5ov1ux7mHo2QZjUnwYazAQx9iIgDk2xb90MaDO3fWj8koka8Z78vSuw/SeDD+sj80AIQrtnYt1GOGgnTlitS8H7YkiIKsWL6EPNAzZgO4b0uZsIzwvxEAwpN/lua9fPmaYe433DVOOgEfx+BgZ3OW2e3o6IRYQmyE7rsOQCyIhCz0hukPN/z048UuupAhJT01AHmu/EeU5cii94Nv0EuO1wUfvtveTvtLfi/fVylhWhBaSZkD+VTcDs+Auj9QT/FtqvhqI6Uer4IKV5BaXt1DvrxuScuaBADC583++x+Td/Mx8lTfjL3iUwhAiv95O/VsPEcDs5qmFYAwkHhy4CeinXtSf/edBiBZgQLK9ZfQ7VQkOCsuu1/kMsjJnS0tk55PfZF2tb5Pbf5G+nnZr+hyzmEaGgMACUAVaZvvVR69Irk6hAmpFav7A9Zeuui6QFc7b8QAkMXWxVTmKoIEbzYIcV46TJ8Lilw7/uuBA3kiAPJC8HkROUHqOuRz2ygfpoEMxuBZTnfgKg7NK2q0NQl1qbCadE8mAGFAUds2n9L9aXQv9w6tS6mjJrpFRVSG1kaQb4Lcu6KvyN6dQysAbu1Ieg9a2BnbjxQxF10Knqcrgzepz6fsyxUAyUZ4tBMAT3idoDAA4VKHZP0OP1ZeB+9+D0CmEICUYg1o8RxI7p7wkh+mmuIafA9AEr71JyJjO45pxKTssnBhHphCDnh/RKP7ozkwz4t437S0Puz78KjGPlQAJDs7G+6MC7DCfHHkPk0AQFKh5bl1yyb6NkVBcnJyaPWqZRMzU5xkEMIdP96E9ImAgviVfWEUZlouZhDAICRRntBoQUeUemSmiIw81IThJcDHcMnmo7n5k0Ut9DHGEiGKP+9o+0DslygKggkGNE7lYQEwLDlyFVDTOJ7Bathf3wrQhhUuGsiCBKTKoq6FwdzG3Efo7fY3yZ1vpxetv8AEBquz2PE92z/RKtcGqvQuENQsXhX9bMf/K47Lcru8kDbvn1+jYDf8Mdbdoo5tR4zVbo5q6IU2XvSLT1jnDc3ULZWvK+uM3zL+FxLfs/uo90cfxXRVfK7lcBEO3ilm2/h/m9gWHDmx9bop55PV1P7Dg4KBoYcuL27GLHDGLdcx48OgY8UxSTRrwt+BDtASuSYqlo6AMNpJ9WXQU03/B51yHkKS+lnZZl1HPqemTHFSrx7+IgKiVzCZ+iA/G8n9ZtoVktyjCfnJIyA2U/TCWEUVdVKr9mollyMhmrrFxCW9tirlPmUzdDSFoyNpDjdV9Syjq3lwc7cp6glXGInOXIqokhZYltHbLW9ikNno53l/RsdydqFRkoIV8iGXhAELtxPBjwAc07OC+bRk6HG6ZYGnVDpySTxOWhV+groQA+kobwDTp5+yGstppm8eXc24SMebT5JDKvKKifbLEKFmCdzT9q9pVXAdnbaeoOthCXxDWC13qr4g5O6I8+KC2wEAsiPwi7G7qTqwmC65jlN2sJDyaQbADhSlQMViDxCOJN52X6QAksVvIP5g4fuUj2EFHUuNpbrANsoGZelo+j7qsfTIeoEm88jAdsoN5tF5G/xIANhEAVUoy5NDNc0ABGntdCu7HjEYJ20PPy3A1gD10PXco7Sw63Gc30s++wAVBGcCGPXjlxZqyDxL6/teFHQjlgU+0v85jBO7UO8yKkM0KtOaTh+1HyBvv0pKZsUK+HiwQ/rmjFq6AjPIhn5JX5MdxLklckxEAvlGNCQ1Rfpo+IeGyNet1eQGydIlOz4Mc0Mb+k4XuLrI75VOLdP3DIdxZjb5VBSQVzm0n4ZO6EYEN4ZVoZLUxXhU4zQC6WAjimLc3BxakhQ9PqYtqDxKOKqnpHEDWvGC0aUxuKMRBLmvPoQD7LAoTUv0CX4zou04lkOt0PA7RTGv0LPyAOkZdnpstZU+Pz5EPf3wa1HjXAAQs0Su4qtGAuoamSIawpdEPfgSvVPM9CsR/TCrdKiLYefHlaZ3qb8MnpOVsUZAJhL54Lqwid/Ro/eoszNxAn2y+k737zr6sXv3LeSn3d+ffL2Gn2ucoo0bNwrqVQ/8jR6W8lABEO6UrVu3QoWkJaGykNFpw0jyfhujIHUb18KhtJXq62+Nb0xMIwAxHvaj4GgONyEeDgSMZvKtXdK1WtpYJt0J8yKStKOioowWLZp/n7O5eDGY9h1N3Ue6uMnaMRoAk+wYCc/PpmJYzRTvQGvUoMqai0e78hDQQIS3+Ws8qGcORegni0BNAF+fix0KWa/N+SW1eptBzjhDT2e+hBcj5E5BEbhnvU3ZYay6gJTS42yjDH8u7X9OAhB+r2sfkKoToK2cmkchmL21vrab/IiGMM1YvxftbJKoXtJaXMYMUMyfeTueV6S++zhMH1Jo8BeYfKKY8zp0XyQQfhE/mUGJvsxifxPoMH/PACLj0ELkBzup9/FT4p1seJOYqUti3Miz60m+GZyIcaXeqoKer4WW8DesaFXR7ywUUKaFApxgv9l9y2h+z1ry2vrpSvrXdNcpo8HSUFCel2VR9ecg7z8SADG94c2mhDF0ew1sBFhRF4kbGU13iNI4RAXuByAarEhDOvm7zcaUIvlZAyMGIPz9stbH6VwBqE0KgMAPD1MhOY43+LZTp7+bvvAcBTVpiH4GAPL/s/ce0HEeZ5boRTe6gUbOiQBJgCSYc6ZIiiJFU6IkKlmWNLYcxuHMeN56Zmd292065+15b9+83XNm9+ye8Y49tmc8MyvLkizZVpYoShRzBqOYQRIASeQcGmh0ePer+qv770YjMUiERsUjdePvP1TVn+rWd+/99uB9JBVZA0XawTLdnVq3nwNfN7Ujy9ufQhedltJJFRK60SCpRjvwDgompyA9K5kajUTMvLgWzSn1qC26hM72XrS2aVqQ6CvKApMJWFYoF7h+/vvE+T66kpqtDpccFDqs50i2+fWzH+YMLMN832pcyDqM2uzTahgpA91kfyrW3nwOjc5a5tQosmhQIbyZ97e8Ns2J5GCz/3G4mflcng+i2eh2tuP99Nf0cQl8nu75NmGD0JaceC9VmzLMuD5PaUDqc26gK4VAwJpzqOyvxLLgamZPb0FVwRuY2/AVSulFb6ETHwo4aUUd0yxO4vJU5vw4j1LS1IJCeSJClESGTtKUBqlT2d52ADe6dfvJeAtrRjJCmVibSbfL9svoGDC8K55nn9Y1OHnT+yxHqORECs1Yehu8YXpVijeT1B5LFN+fzkkODUYC7si7M+yoJoe1gE0iR8QDPov+JBQ3M6tiPVQcbl5ABHRShLpkiqJ22Qbu4RxP1mSAGvCZgTXXM7Q8V0JKZABu7UwlAAwDDV4T5ibkg9Dks1HXiHE2s+6fQXmQWA89cS0z7lmybux7YeMqD+rqB3GphpEqPkAS7DmpTDsIPkJGiBZuKc+dBZii9CDh36ViERpneJpA+s8GQAxVULlqxT7YVN+a50N0PpXxAg9TrdsBIDNnZjMRXxonNOvsrbynv48W/Yii4sWMT6ZObaN5TgXbq+me90q55wCIJCZcvXoNPvjgk+H7aBgAMhGjILdd539GAEQuiLVrV6ChoVnl3RjPoHu8AER0J2LvfPDgsbjObP8cAYgjK4h3Tg5gb7YDfzlTc84FgFTmzMb9+Q+q8+EToSz/tSTdwJGkj/Fk3w9I3fDhvaU/xrajf4Gdj/wP+F0cBNoAiCQndPemY8pLj8PXytfbglY0PfP+bQEQR0c60n72LPoYAfFPbrjrAKTwr7eh9Wu74S/s+NwAiJyPSV1UFnQvR4Y/R+WO6HF2oDGROTM81EEwm/UXAYBM6ZxHrcdN9Hra1DVoAEh6MBP3+bfgtY430EvXJQEgWzIeIfc5AZeLduv3SRwAsqT9MRzuP6oid0IzeiDpQUWNEopUkLPjMrgW0HWyYi+lDv4hAER2G6BTVWaiFkj3BplB3aXRY0ognZSlVGWjC0ZS0oJZmDWwRFGa0kna6qat8sHy36p1DQCR7+nBdGY778D6+ufR5qxHqb+S9QugLvEiCgl4ZLA/4OxT91a2vwg9jHx081zvTntft5MA5Knebylh+LWUy6jtvoZp9bNRn30d1wquqnYoMboFQDKZFv7Rwa+yNg04m7cT81seUfXpTLyh60ogFCC48hDo+BgPaXc2YlJgJny01pUo0GXHGZQHZitrZIlone+uRr9/AEebLkBR5NSJciM3MQ0zPMWo6rgBr0LZXwKQOwFAZlUkoqTAhY8PWpG+LwGIvubilNEiCcNu+Dn+MJY6jwRA7pXEg7FdeM8BEKmgREGuXLlCvr8WDg5bviBakPnzdZbe06fP3volfoeByGiD++Fm5UfbzjRwrOvJ+vZjyQzQpk1rlRC8pUUPQO5kMWJz2efBg1VxnbfG0vY7GbUYy75upV9V30pG4fDG1kCBfzvyre+WGN2Rwxk1ToJlkOJw5owXX1/kxr4cBv+5LDcnBw/mPYo08lICnGlzM/qxJ7AdGQkZWJi4Gh3OJnw06Vd4svZPUV1+ANWzODstWdEtBoWJagjNqujgGiTtnq4mKbuf2YPeyqsKiFgTdCoyIkWWGb2IFr7r5XYqVvrLW+GqL0Lnv/r7qEvEnjnd/MDEweESngO16UXUhJItAmKPqDjrs5D16/Vo+TMdbYmKoKhO1rtWiY5t+1ALY+hadnes8Lq2qb7BdktsLKfHWi6iczPBKZ9GOJ7TXYKp3fNQ3EebWQ6CB6hQ6HS24pLrFOpcl3VkxERW7PQvU0dxJTKdIZ+mHkr0HL5o9BfZ3lw+kUlkRZ+KIpxYvxmHK5mxNrO+9giIUJzMdvaoqSyb0kq9X1oH2jNuqkMHOSMtEZBS/1TMCS3DSwO/VMsTE5JRRJ+wtUnrcCTrfY7JB5lbpB/JudZsLiN1g010gOrYhH34EE0cfMt1MJd6BdF9tCXWY3JGCZKIcLz5XTjfbumJmJW+36tn8MMOgYwImpncNA7T5/UtQXGIdCq2T0BCYtANT4j3B/91ktx1rmgfcvqK0O1uQ3N6jdqXK1lmrXWrlVDbutadDjeyeooxtWkRXKRmdSQ1oT7lGpoc9XTO8qkM8TObl8HNen2Y95LaXhy7CgemoKinDMFWQoRBFy5MPonuJIkEWWYTpFCJgF2Km8d92Ps0IVcqjmS8ibak69RzETSxHunU3aRQFF/mXYxzqTuY62QAy/seJ1wbwAH32wqgeOnEtSX0nKJeqtl+Xrxi4VvLyKjfF8Sx5nPosqIbpc4CTEstxJ6Wi8zmzfwqVv6MEJOCmBl4p09HtAa9pLC16weFg/1QWBRAWiqTSQ54UHPFWid0BYke/T0piTQmim17+3izWUlG/D7mULG0KsGgOFsYZyvzye08OuIyGOjiZa77RCK0zKxhnWcb5SVgbUewaorKGG6iJ+xTufbsRahYDrsg3fruJI80wZg0qMipjg4YMbgIzR3Wu51QOFpwbkU4igqTsJJR6Q+PiMtbhE4Ush5E8nyNEoXT6U0V6yaWfB8ha19DfGhskQ/TnghRMtJCWhCE/xgtAiK/2ylZtxIBuZ3ox5IlOp9MVVVT1Dm6l/8YKfoxHPAw7Skvb78nox/qHpPL8F7reImCiCB9+3Zr1mq4Co6gBXn7nQ/utWYNW587msvkMwIiY40ADHvqYviKowES+/FEl7Fy5RJ8/PHeEfPGqAfdKM5edgtdjydZZTZvbGzG2bMXh1R9PEBgLBffaHWz72M8xx7PfsMvFRsQkczSpjhKrJcsX8aDVj6CTaQ6v3SuH2uXMjEcn+WPTX0ak9I40OELTf5JFCSJSd6YgxppnOcdIH99Z8Fv8Gjjd3Fg+mtoyapFSmkgDBqMs5WKilijzsoXn0d/HQcfJUHc/OGvFa1KPbAsQCSAxIASeYrFakBkXdkm88dfp77kBPqXal2Zsfk17YuiSsWcNBmM2ll6BqTYNR6ySfIrq+AvakffqgtqDwqr2ICGcdeyb2d+t2djl23jMBfoNhSpWJiCJcY2xu2Kb+OwTS+X+7stkGLGRzLI5HKhaE3tmcsBdSrdilLQ6K7FVYqq6zyXFHiIzR+i/jYgx0bjCidkk59JGQo32gZKwi5YYYWHvGwirxuHGV2ztyI528SjKeLsNwSAeOSaof1wSyVcBAWt+Uwg6GxT9rsDpNZs4Qx+N21bP/TpbOGlOSVY37cFN1zX8GkqNSMsLibZLMjTXH0nx3rTq7cRELRjp2O7XsbrdtCv6VqJ6UykZw3AfLSKTfFoa9rkJFIKe7UFpgZNUqS2Lmzu2Yps/vMxWtCUcQ0ttPP1J4uWoldFV1Ze+yqOTfoA/S6dXA8uWu9abZZIggAfVeR8GM6OU/dESAbq5vmeKAjFchfjZ8pADlbXPIHTaftRnUaBPjcpq5uL4oYK1JZcxI0ii6Yk4NG4OMn+KB6XksV7/sGO56gB6cTBvN/oqvFfomVDu7R5G+MevTifuZM6jSAjO1mKvtYZ0mLYmb51yA9MwdGBHViWtBldAdr5chAuuq9mbweBiQM7ag+h3detrICXpk+no5MTh5oawnREaV9ijA2ts38QG+bNR1F2GvoGvCikbrK9w4uzF9pwo1O7InYToMyYXAHJj5Cfl4JJxemqR199q4oD+gDpcnTjCmhAIOyphAStLwlZbYcNLLipPfH5bRqVMKjgxWKSPIbfKRG3NwqL9HljSRBAbG0XsNyz5Lo1z+VEJiUMilCCRahPxsFrkCAurB0x4CEKvgudT99kAmYE6KUwX9PDG9Kw52QALe2R57ZY+gnRS7WZEShDJQv289oOX7O2oZ95IIn2ys6xjAEgQjkMF9vDUQCIPdlh+AFoe/9G0a/D29LgIbLHUb/dDvCQnd9ODo1RK3cXV/jqV2dgJO2HOXS8cdm9Gv1Q94rch3ex32551xIFuXCBwtSRZrmHoWKtWrmMugrRkWjbv4lQpjGjewlzXuzZe5sOBf8MAIicT9GDiJXxzp16YBGvjAeACN1KRO6nT58bVn80HhAwlmtuPEBhPMcez37DD65xAJDkIif+qMGHx5v9eGR9Er4z648Z9XDjJpPB5bkKVf6GgLLmZe4EDqhOZuxFvecqAcgfwpfYjw8W/WRUACLRkIzL5ch+Zy3Enja0phbtj9Cyd5wAJPcv/wit//6n4dNxNwCIg25evvJGBDMt20t5qN6DAER1goAVjlNKvZWY3rMIeYOT1OIuRysH6ldxKoX3kx103IMAJLO3kA5Oa5FaKMkD/QS6TSQG5TEG4sF7wdfR6dOD+6eT/wBeioQPZHyMWf1zKCKvRGPSNbSVaxvZkkbaz7ZX4E3PPxDkaZ3G7QKQyQNTsWZwHc5m7UNt1llNNWTeEN331sVrDYbVsjsEQGRgXdY2BzObVuKQaweKr89Ae2YTbpbQUYuZ2BmT0HUYBoBMCeZgVc9DyoVrb97/1lWzAZB5zaIJScNNF8FM4hkU9s9QgZQmh3asDBI4eLv0INxPMOgLlOPpnE0KXPkZzvFzsPz7yxSsE4DMy56BTxvrsDavEq3eAZxq1TPRdgCydAqzNTe3oItam+8/tIkDlRBaKZ4Vu+B+btPRzTwIV46jkzkNBIB877kN8Ev2eNEO8ZoVu3SJPr3xwUnU3Wj/wgKQh+5PxVViwIt1EoGzDc+/BCD6eo8pYrt7/XoPx5ajsGvibv35LCwvz6BeJZ1a1BtxKzAS9So/30Mda9I9p/0wDblnAUh5eXk4bJScbEs+FHsK4oAQ5Vy0ZNHtuUt9DtfavZacULrgVgazt9N1ox3PPhCXKEgfrZft1rgyC2Pfx1gE4iI2X7BgDg4dqhoTrWs8YGAsfTFam+37GM+xx7PfqGMoMKIHLAnZelZNEp0NeowbDf/OD+Evq3107mHCta99Q80Up7kyGPlIIkWDVBJu45DZP365knIGZzMPYWbXUszwLsJby/47VNI5K49BcrY+uoCLZIu5IMJzMzNetHstHLvKmffAgb6v70L/rGtqvwZMyCSdWdeI0GV/WS8+gcT6YrT8m59ERUtMWyMz79GzMFF0LGvcZo+GeP7TExh4+ggCMxo50y2mpdFFxgFRoncbGAmL1yP2/hGwIr1urRuVG0xAQ8zUn4qmWMv83RyeGXcsmTm3Rz5kn/K3TSBuco2oWXaOXHO9pPe0LUTp4DRmWU9W8P3DZgAAIABJREFUs/eNiXW4lngBdc6hQvY7EQEB7ZlVYUMSleAcdGwqooWzZS+pqFtR5C0VHhMh+gpGGYI3ElFYVqjWkMF1XUINjroOYUA0SNxnZiATW/EY63+FIvEKRuH60MoEhpNCFTg+/3fqeDPOrUNnoAeHknYgaCUJFGpIkb8M+b4yFAUnkzrlwgeZLxJEJJPGYmaU5ai6bllMRCilR2aWeb2XeKdiYfdq7J31sr6mxZ3JOqcJlmhepuEj9zH1JSYBqLTZJJEklclhuTGJMF0VdVuaaIgESfS9Kdsk+pnPo/Y+uGozVaTy7Kw96M7WFFUZ2EvUQa/MeXELCKm8P5aV0lPN31SaISkNrmpUZb3HaIRgDL0skWCkom0V7YWnqFZJ/pIaVOG6W7trsdslB54qU4KLUOachRRa8obdkHhOvL4+NA40oouJBa901WFj2Wq0EGScaavHTW8nUpP6UJpRjE3T1qCXlCk3w5oDA4M8v704dfUAstOKMXPSQkYo6KjHCIDkOemjS5ZcAa5ED2pvNOJMtZ6QWjTrAUwryydQ6WMk5DC8vda5C+nol6qzomOxkFKV4Iw4aiVwMkX9ToVOuCjhtsnBo69diXKY3EmSJNE6XdZvRrSt1+XTLiIgF1qedS2IDscIywekLeZcWweW6J65ViRSYo4nFK2F82kHwAjIniorRMqQrwEhVroY3Ty6XQWM8NzuvBF26BLQFnnACCVLihwjaJLt2iIf9kiGZInRfRmJgKgF5kEWj4GgmAn62rW/z8YSCbmdCMhETDoofSRuXQcP1qOpSet77GVk+lVVWM5w9aoVAR2yh893wT0LQHTHb1OexV1dtrf1kDMQ/5JcvHgB7dXaJlQU5I4Bp88oCnI3Lt2xDJrNQ8vkB6muvoZr1yJuFvH2MdyNKi5XGRlpKvLR3W3RIkZp2HhAwHj6aCxtj31oj3X/Y913eP9hiow+gruYjwrrnRpI9XIMpe+7g9VetFUuwBsPPIAky0LSS+ubJL7EFbvfGuXrnA2yxIE3pvwv0lIoaK2w+M7WfpU1ry3CIeJ0KSY/SNHfPouBa4lwFwXR+U2KbUusWSwBI9ZYVb3vrO+5bzwECgXQ+b1XI5auQsGwvens70c73UodmGMWo+eIMAbYpvMU5F7JQSivG/7KeoRS9fPJrGMHMPJej0e3CkdIrOOY8xh1PBtwMb+H98VDhvUiyk5XryFgIwwwzDJbUkN/h9hbW3sT7Yj5Lp+sq8efhoquhSrhXxoH8QJIhFb3cfaraHXVh48R3swalKtODzeK0MGGysJAQl0y+odIgkMNQOZ616AC8+nZ1IyG5GuoTWIGbYqspTgs21TZjxyiom8+ci9V4OyUKiYkZJ04wE5IsQbmXEHoJinBVDzY84gSSB9M/4AxEmoamCTvid7vYcek11HRMReVPfPwVsaL6HNQnG8JWMp9lZgdWoykgVT0pLQho68An2bvw2XO/CPJJH7TyRUXNm9AWW+lsqrdVfEawY8PLjpePXzt2zhTshMNmVcQZPTBDEUTzOCSgCHgssCDulytuksGdYtFI85fxqzJhKQShJ6UqO876QfRiST70lDUOguFl2ajv2cAqVkeuLKcaE9pwJGi99S6AQE1zFquvvOcOy1KV2CQsMI6UdtufhPvFbyILU06/8mO/J/Q/Yvr0gFMnQM+DxKopUgK8iblRV1EUXwhZuBwggZaUhL8iSRc5mGp41F1p+vzLH5P8o+GwpK0lf0Wtl3mzTfIhIqNzXTIo826l9GXwlQmP+T10Nh2ExmpWWjouIwzdRQ3sDy65DvqMuvu7cT7Va8i25OPtfO3EKgk44OD/0SA08N66tmMJTPvR152AZJJd+ru86LqVA2u3WBEhfa0fqsvwvUmJSvItumG2rQbagLFlm06PEiPAOPIc1X0NFY/qIdKhGKl+sZGNOonfc5+f0jyQN1ZkZsmwSS6tFGVBYAYbcjUMhdmTkvGR4d6qVsyDz8ex+KqiiOVccEa9GmQpgqjRJImVp8b23FtgMG0yZ6UMGBRv+zvEQEf5l04BICYzo33aQMgutlDSTjxwMjtgA85zkgD+ZGq+3n+JtGP/PwUHD4cP+/HyNGPOiVlePNNrU28F8s9DUBMFGTfvmPD990wNKw7Npj/jM/abdvyqjt6LHMJY2/YeAavY99r/DXHciz7A0vyg0iG8gMHjqKzU89YjQWACHhZtmwBtQMubntMif/uZEbzW+mHsbR9uAf2aMcb677D+x8jAMllosKD59Oxd+kyHJs3D36OgIWOJZaVTf565CcXcPbUrfIk7M59HZtan8enGQdwofjAuAGI1C2pLRu5f7cN/h4OY8o70fnHnM0eBoCkHJ+L1N33IVTYpNyfep76EKGs7tsDIFKJvkT4L+Yj6ZWVRGZ+9D91FIHKhi8EAFHnPywm12LzzS1fZx4KHz7J1havAnLuNADJHyzFGv9jEUE6j9MvqgMmxKOsGP2OPlxMrcJcRhdSQ7Scbe1lfo9d6E6hp30cAKLvB13LRCcpSJYT0+N9f6jAj5tgpCpzN64lWBEeNnpl34OMApVj0D2Ac2V74E3uxcpzj+NQ4XtoCDZGAZBiRjqWNW3GvrI3Mad5FWfQQ9hbrHPOzG9aw0hIBQ5UvA5fcs9dAyAO0sYWH3kKoR4CsKQQauccRn3WVeb5oJNkzdN4r+Lnqj4DCaJfGB6ApA9mYX3zVhzO3EHgloxJrHtV9ttxAYjaIQeuAkSW+5/CJexHo9WHAkCklIUWoL7nJuZ6VtHaOEtZcnfRGjmVERGZkOj396tzGuAANtmVBC/F6e2t7cjLz4Mn2YNmWvjuOKJtg5HUTq1IClbN2IJJORUqutXc1YhPTr4BjyMVD618Vukm3t77cwrIRbCtAUhiQg4jQ0V45IHFKnImN+fvth9D7fVuLJ5XgVNnG2jNa4HACQZAsjIcWLsilZEPLyM8BAGWcYE8B78EIPqyiS0T0XZX2jAaaBoJgGzcmKXMnO7V6Ie0754GIPoEjCEKoloyFB+LFqSjs3NCZUfPzBAtwurbS6h4hwGIuZnHM4g124xFhxHvgTEW6pTZrrS0GDNmlGPXroPKtWq0eorYfPXqZQQsXcpNy15X+T4WIPJ5R0GknuOpw2h9Yj8H0UI2yz/fQ2CRq4GtgAymUFbfZ02ajWfKVuDPfvkPePWRrTgzfZqa5ZRyoPsTrEl/gPemzH+GsD3lFWzpew6v5fwNEotp35msB4gpZXogIJQqo3mU6IcRmYtIPZwHxMLWmacppv7tMrrokH4xrxPd37dmeeQlbIuGuG4UIeXULCSenIUEiph9K6rgXX8Mjk7SQzIjYCTOJJwav9q1HINe7niAM6VizdrNSmUxqd0pOh29vQCD6y5gcDYzoGcwb4E6ObpHZXuTLFrtL+Zil0lIO91quKSFsXlMYutrd88yh/AxwaOqg4qQWN8FPJhK2Fyu1CDG+iESndDbbaz5OprdN3Ay/xO9a3vExQIrsml4XtjWb1E0KrY1so5tFtmq8Myu5cgj9anNdRO5zHaeQwcr0REZ/YLoPSQfhZfQ5HrPZVo9t6GuuFrnezBREhH7ppiJCGvHHHybQVoKIzzzfItxI/Uq6pNsVt6chX6k8du4kn4ajfkXSZHxYXHtw3ANJmPn5FeVUFoldGOR62t27xKU0fL4wILXUX59EbI6SrCnVF+DjpQgHjz/AlIG05mB3Utg/jp6GU0JU3S4G8N+SXBHekjV0WWdHOkrQ5sKR0siEZKsuskoOEvA7+lH3dL98KXp6G3IT+E4ozDrT39T5Q+RUs3kgdWFehIvRCH1gIUwneIGRSH2A/XbaBzhxcGid/ka5fPTaqeTnCoVdWFJHHSH95fg0zGdSYOzeYZm4ajzdUYQFMlILWeuRwxarKBpSYzMDPbi5kA1Cj2T0RbgwJ/nK9CnqVAbix9GRlKmotK2tLegrLgUJ25QSE+HLCluPmYKcwmoZmxTz7vG9hvYfux1ZoNOIxWLCSJTclGaPQXVdUzWSACSnKSNApw0AphbPgtlRZXqhAXZ4b7BIP7+tY/x0Lol+GjfOfR5I9GOBMZupAwy4hMc1G12EIg6LBG+30s6G/evf7AcMWyCMqdEOGzvXSepqKoeZl3Zt1O3WXJ0wKHpNCGhOJkHFs+5U7intqLz7+hrQp7hLh76gTVpuFDjY0TH0hYZFy1btEQ0M6YExPVKjqmPGNm7/WFjp2DFCuVkK+t3SXBpipPXkT3hoN3QJe67KdwOm1heNS/2qRj9dzg3SlTPjP0PY2G7Y0ctk/DZHD3GvovPZU1xvsrOTh5W+zFSpQoKrt/z0Q91TUdfkZ9LP4940DFFQVRLhgKQ286x8Tl1x8KF8yi08+LCxepbq8E/MwAiD0HJVi5h4hMnzowIQDIz0xX4uHTpKpM/XovqX/Mg/BKADKUCBIcBIH+86YcKsE1qacGzr/4arzzzPC5np3Bm04OT3iNYmrJa51HgMHJX8lvYwORpdwKAKI0I3/kZ71EfsmeaSlDm3HQNvY8xm7oNgIS/80xnvLsBzroSOEjLCpDgHlxzEn0bDuvX8lAWwBAA4j9cCuc/3EdfUnKqV1fDubuS2gHqXcT1piMVgdJW9P3pdr2vLxAAeezyn+DTrP24nHVc3y93CYAogbx1Ily0rX2o47tMxleDC3mHsLzlIaTSeUk0CXuyfwt/ZwIyu0pwaeqZcQEQeeWlWpat3lBX5FlBALK1/tu4mHMETfmXSW1KxQNXXsCOklfQ4WkaCkBoSVvevhB7Fr6ExRceUr/vK9EREAEgQj3K65qEVbXbcGz2a+hIb7gjAMTTkI/SquXwpfaiac4Z9OUz4Z8yxLKobQQgUoqbZqKorRIF/VPUvdee1IBMZktPYLSoNq2aUgM/vBTAp/XnYCqTEO7O+y0tgdvHBUDSub9Z2MgEpB/T9aoxLgARG4oAB/7qsknUA/gA65jApIJSshML8UAZkw931qChuQGT06fiQs9RNHRqup8AkK3LXoBLoqrs5N/sZqSDegYDQFR/E+0kUCIvxQ5AygoLcaX+LCZlb8CJM3X4w2fvxy9e+Qgu0qzWLJuOdz+u0dczy1gByOIFRdSaMBFlOwHE5wBAllL3IRS6Q2ds2bu/BCDh8xjvy5w5OXS/cuHoUUYxJ0gZS96PkZqyaVP2PR/90Pfd0Em5e+4USRRkzx4KyWwe10Mq+QXKjm5seffsOYDOLlv23PGemTsMRG51Fj38kB/FEje2eaMdz2SmlfVk4CL5QW7ebGTESzuz2IusI2LzWbOmK5DS2NgS9XtspGa0Y5uNR4tCjCwSG/6EjvX4soeR6jCe/dhrE7vPAAdVDss6MtFNQToFo1IWTJuPRTPmI8tDW86D7+I/HqnGX33zG+jJzkVV0xEsKVimIibKzlNRpRx4NefH1OsGkDRZD0gcqXqAkpjKLNA6uTFnDjmYMHlCJDJiRT7Clr02LYfQnnNeehT9R7JVYsTQAxfR98gBtY84OmYFUDL++usIUczes2V4F7Uhk4V7K4AXVyDEfA3YfJ7eow3wN9HSs8uDUFo/QunUxszQjj7xLHtlbG1wjv338LVkm0ORdeNlarfjJHt0xmhM7WJ1O6iKipAYcGTThqhJb7Pcsvf1S84RRkBuF4A402wCV3NCTDZp1Xgz6y9RGN0bGkNaURvzM7dZ1/C0Ag1HUz9Bac1snF3E86fykphojw39We8EZ7LYl5pe5nqG+k6QYO6PLNKD1td8FbvmvoxMXx5m1q2EL2EAB6doUBEkYDWxCsn+7eJA/qHzP0BHKoEFTRsGmVzzYMUbel1GMhyeQQrD3dhc9X2cmrYdjTmX4bAiGSJCNxoAcY9iAg9dOX43Wd9DovWw6UFSm/ORd3EmkjsycX3lIfTlNhN0WNtJ262vJqeEWDSv/fQFAilmDOc/yTdSVfYuPMy7saRuMwlQKZYyg1Jrdwv2FOp2wuclCNE7c/CicVjZxCUbfIJE/1jMrH7QG8Dq0DdoYlyD8/5dETtd0jcdVpREJoVcDr1db8ASdXvTtS6FJZU1WZS7Hvtv7oCvpwvT0harS+B6i86JtaJyM0rzKpR+pLOnHfvO6ft1MNjMSI/eX5D5SIIW8HK5NAUr5OTvtFSWImLx7pYleGLTarz05l58besq/ubE+7vP4UpdCy2CmVzRCkMmJmRhwPqewKhakCJ41RcJNwh0dZREIqB6x4z5WG1L4LUWtGx9SfDTv7MkJuo69PN3B5M0qrqJCQFpaHpfkQiI2BKHrZfNDniNGpH6rGkulBQl4oN9tBVWOgprpsWKbtrzjEi0TkVapESJ0mxPEFuW96gZGBOpsAGs8PuAkaRE43nOY0RZ74ZbHfkS3i5G92FfNf77y/6ki0RL4xxixEVZWUl48MHJeOONatKsb1dFMt6j3/r6o2U9H27Pck2I1fCmTYX3tPbD1H9CAJCZM2cyFJWtBOkjOmJJq2KAyESNgojF7BT+d6/Z8qouHgFIjGdAPtbb034888CLt61JUnju3CVlpWvfToCHABBJLtjVpV9co9V1tLaaOsTbz3B9NJZjhm/OcQC28dRhrP0+3HoOJnIz7XNxIvM7W17A0UtVKMjPxdM3e7Hu6DH8zbNfo2tWCqkdPuWMJevXohpTEqbj146fwFXsQ8hQS6wBWFolrTOtCD+p4GE6lgAJseWVYihaIjqXddQ5EoBivaOyfvkYBk5xppzJyBwPVMP7+F61jj1niIxw8v/v/wOtf/qPCFITMmKJZSy0ERUdnsq6c+Cw6ipCHGiq9zUHnRLnESaGAIcoKpXZBz8HjJ+GLUISRfOyfo/aXl2supZRoMNyHYqNuMSL5tiXkRGj92Vzx4oHQBRljGOtrcd/hPNFe1GdX6U3NE5Nso+wXsRWRzuQYr/Yhw8RQXoUxNDn0WNDaGrfGnWGE7VxQJjZXYg1Nx7HG+U/xcpPnsSB+38Pp0fEsBYAsdG8wjk6OBFj2u/KiAhYFCA0x2CHb7z4ArUNnGlnTgxxG9o7+9eU+1h0LhlUp+kO15Q2oKB9KmZcX0XNRT4uTTmIy2VaLG2nvK3/9Hn0eTpwcvY7YUAhlRHNhl6XdbPOY4K4wpm+k/bQHSuVEY+C4/Ph7klF/cJT6J5WGz5GyBgACBg3Lmfhvk/Ag4f/hYoYBagB+Wj23ylamQySc0kXu+/m02EXLcrD8V6x1ovIheugMFyKQzpIaIfqO0lG1M2o71Y+DMlJMSmBNCcs4aB6EAe9On9IIhMG+iQRoJw7gT/WTR3y6Tb3+ejaZRv89tBqV63LYyQS9M4t24D6rmpqQerwyKrvIok6kX7yGLtI0zp+Vbtu+brP0xVP02kkWV+i5ahnJii8TGCYnGzRoGgJXFYwFZOLplJDwpwp5HcKMLpYU4+9VUyQ2MFBdWKO2lcgaD1opD6MirkSI7PmHqemd3X06hPmIl0ukc8ZKX4fH1xWLpAAtTBh5yq3oXnx0wzsBYCEzxOBKoXyppj3m5gnmCIal8mTEjFnuhvv7+tiBEh+oUNVWERunSPJ4WFRpNRvBuRw7ZABI3IKYpMN2YFI+Kga/pvnvDlWojhjRVG3Im5W8SbbRgMgw78PzUPz1sGHNEVsd69c6aQO4jYmcm198ll8vdXoh56IPaaoV+3t7bQa1nmp7uUyIQCIdOCGDRvoBHCYF39kdiFux35BsqNL2+5FQbrU614FIFI3oVhJMsGDB48RaPSo2aMFC2ZzeQajaIeiMpuPBQyMJYIwnsH/WI5pruuxHNusO5463O4DyQ5A0vLc+OZmagQ6mpVHvyQj/Mb2j1DU0ID/8DQ1Ib0nsKl4i7LpvY5rKEsov6sARN6/gtvSfroNA6czOThlcrv11+B7SgMRE/PN+u/fQd/Du+Cbc2Xk7jAD/wHOTg5w52kc9FzPQuiXq5gEIR2hPziC0Bxm5KYmxgxyvwQgkS4VXcOdAiDF3TMwt+E++Bz9+KjsFSw88BVcmEfr3fyOOwJARDuxoO0+VBcdQ09qK4GBaC4soBQHgKhWckCbPEA9QkZXjCuZ3m7D6a+jIe8iakqPq4zoepvRAUhqQwEKTs9TwKNx/hl0TLumQG6CZdmrEkeOAEAyu0uw6tzXFG71ujvxyUyd20MASAKjGo9d+he0hRjEtfQzKOotxyeFOoP6eAGIi6BwCZ7hdrTI9rYjJTEL7cFanOvbb91u4wMgCa0BuBNTsHDqZlxuqsLCGRsIApKRxEF61fkLzPGirYXHC0BWzL2P4H8AORn5arJCcoYMkrbZ3evFjr1n0dymB/zxAMimdfNwjZGSVHcaFsybRNDhxN/+40EFQITaI6WvV1CgBiZ3GoDkZLmwekky9lX1oo0uXrp8CUCsjhj2Y6IKz28n+uHxnMOKFSvwySefjNY998TvEwaAzKPDjkRBjhzRMyDDlmG0IOsp7N5NSpOX2oqJUiaKIP1uDarNeTIUK/P3aMcrKSnEkiULmHxnL/Uew2c2l/2Nti97He7kdTPacccDPuz1iqWS3ak6x54DZOsB1qSCYjy5eSvFm4PK+UpmK0UT8tV33yGtwYfXH3mUAwgX+vx9+KR7Bx7NeQIvu39CDjpfpNa96qnUM5kyK2xyg6RNCmkKFYtQscx3EwGRiIhhCAjgcFvzEgJATDRE1vX85FEMnCQ1izlEHKvqMPCNj9Xv6T95Hr4Nh+CdFQEgsQEne9Qg+JcPImFFLYIHpyBhMcXmU1uQUEsr3u2zgSdOAktraa1qzZDbWECyjzDdynYywpEMTlTarXfDx7QFA+x0LHsEJHI/yIUc2Xk40bG1KDbbehRNy+bEGd5fDFNh84d/hosVe3C11BIyi1bDREHM9nZdqfxuc9KKWGbZ6mm2Z73DEEXabDt2Oh2N5l3bhGxvIfUDkg8C1BdV4TIF1ZKBYeqppWgrvIGufLqc2SIg7myLemItE7vaKC6eVTdXFnO42CMOXCsog3qjQ8mgesLKr6JpXrqHJOJiokB639IuzvXLcvmqgAuv2/50PLD/B/DSpjeJmds//Mp/17/LpW/Ol4xfDcjl8vSbJcg7NRvubgKPRQQe06+GQYfSephkhmpH1qEZWQjbvFrLclrLUNg6Az5SJa/lH2duHn2PyXmb1DYbi+ofQnV6FT7N2WPtxBJe9zGOZ81wJ/QJbUj/HGDUTKhcqv0J+mZLDEmmdN57JFKVd61GVnIRB/Z+nPZtpyaE2hQWsT42fe8wFCXW0WL5obO5gyYM1ix6Z5D3qQ6B5rpKMb1gObJzshn56FWTGx8ePsJHxlX1u3+wj5MdmsYUdAyGo6H+AR3BWDzzAUwtnoeGthvMDXISm5Y9xJwhfQQazN1DYwHJHzKlpAjX65sws2Iyfvbr8wQoEj6LRA6EgpWb1YZvP7uF9yhdEhmJOHehHrMqC3H42DFcvtyATQ/cj8KCdLy/8yyaWvQse1cnswNJx9hLII39Fsk1EjJJUyRnkvXgCdJ6N5zp3Hq4paRQC8Vkg4dO9lAjE7nJw+7XPIb9npE6mxKmc0lUi2YIqq/ihmblBxOGi9RbnuMJMeFU+TuadmWjV9qeQeEIkLW9g3k/hnvnjUzBurUIyEQVngt9SihjIpjv6zMPl+hLaaS/1q1LVdGPM2fOjH2jz3HNCQNApI9uxxFr1qwZSE1JwbEqDhYmUJF6Z2Vm4uCho7dX67ukBxltID1cpcczwB4y+LV2OtKs/9y5MzF9ejlvxPMMwdbEffiNt+7jqfNYTtZnGbUYS33irRO/zZE3zdxlczg7t1QBjy5yuD1JHhV1SqW7yzdffRUN+fn4zaYHsINZkLsDfXh+/tN4sfnvlZ2ms1RzgcysrkyVpy7QgwonHbLS8nWNhGJl2dsjxdKIyMDIABAXxzh2apahKCtqlgViPH+zDYMXMxHg7pMXdCLRIwp2L7zPfhBpthlsGYp3+Drj+/lYKXOKkDfv8SGhl65KHxB4UAsSEl58Bwc9/5MWtW5rIGXrSPvgX/VaDJVquJwhsupwwMTs3g5G7NEX2zhAraqoRvaFtjrYl8elbnF8cd9H38O18iO4PlU/O6O2iUOrNhQlta7tHapAS8z6drqS6puwq1YC8jumYMXlJ1USwZr8k7hJHUV/iR7YyuCq8MQ89b1hPvUC9jbFJGJ05/A82QCR+S71SbT0R+E+VeDKnHhePxY7Zghos4433O8p1F5s2PnHVCdQLJ5bQ0H4DLTlXcWJlb+P7j+RAHDMnXW+HPlH5sOX3ouOmVfQOZv0PlMP22fYclUBOKsS8rsVqQn/LlEWo4thxMPsK6k3HQ9W/4A5VnrxYfnPECTI0B1qXfzUdTitBH0yGA706N8ld0TQomOJVkGK6B8ix+AAk2BtteOrhCkpOBF4B2nOHLT7CdYNiLO6NdhP7YBlA9ZVz8G6RfnK4T3vSKSmiiVImtfi6Q8r86bM7Eycu7IfNQ1XVYZzKS6CgaB1cfkDXnhStD4jQKeqpbMfRHnJPFy5fgEVpTNx5vJZgpEyTlIk4fXtryA9i/a/7hRsWPIUDvP9cOGiG02t1nOH58sMsN1JF/HNp59EWopwPR04fHIner092LjmUTQ0NlBH2Ik5sytU3pJrde3IyUpRWdc/vX6Fbkt+Ah0/AgMadCRIHhUrCaLTphEJkCZlwIiLjmg+6oakJFlJkDau8eBKbT8uXvXyOOxv2yxJGISYc6e2tFvwW98FdFh6oQQ5XuyNHvO3w5akJHw8k5CQ60a2j735rWtFUR71tSmJPWNL7PHH+x4essM4C9atm8SBeD/f/7Y8LmPZ8HNeZ9WqIvT0DI6r3uYc5eff+3k/Yrt3QgGQ8nKdHX3EvCDqqh/6VjTC7o8+3j2hoiBK17BxPYHTiTFl6R72/vlnBECKiwsgCQbFtKC3l7zh42e+BCC3+GAdCwB5YNV9uNnMxGFpGXQYSg3PaDcTRVY0AAAgAElEQVTVXsZ//ngPjs2fj3+amoMDN4/ihQXP4lctv/zMAYjRgLh/uxahXZXwdg/AU+hA4AcfIFShheOGKxS2SLX6LHi6GKF68r/n0pknnxmvZVWKhEOdTNLXyxFqKmeXrWSE8pt9rP9FACCb3/rXOLzmV+jIJtVM2mef6byLAKSybhWmNa5Qx7xSUIXzk/YhMdtwzulmVV+gKEptFTX3JABZfPhpHF79a1X/ZYe+ChedtfZt/hmcviTkNE9Ge/oNZJ6tQN6ZWegqv472yivoK9HXooDnuwFAKmvux9TOBfhgJo0gCFruNACRui93PInkxHRlOHHQ++q4Acjiyq3ISS9RN2Q39Xr9zBOy79NX+HfyqABkbsUqVE5egoOnPkZrZxtmTpnHjOgzce3mFRTnleCDve9ycqMHM8sWoXzSPOynIcmBIw4U5SczcWEyqq818Hg6gvbMo6WYWlamIrvtHb2oOvsxgUsy1q+k6xkH9QrYE5j1eftwtaYD82dTb1DXjCmluQQfAew9fhEnrQHwrQAQcbwKUpx16ITWIX0JQKwH8igfJuP5e+9dm1DCc4l+bN1aPm7BvHlHT4S8H7GnbkIBEKm8REGqqs6MbTAeA0TuVBQkOzsLzc3aRck4VIzt1ri1te5YUsU7DEJurTWRrUbTktjtcEeaJbHTjqZNm4LCwnzOIFxQAGTt2hWor2+kICtiaTySkH0sbbpbkZA7vd+xtMWsMxx1a7g6meUpnB1ctWqZmrErL5+sdic6kE+vnMOC6Zyhpovbn/72t/jttHJcWLUCKbTnfZGDiVARX6pM3qZHW/rTNZkOPBbHPXMVIw3WBJ5MuBLb6JewbRkDmnoZfzcREmPPq5aLjteiZoUzpVvbJ+6fi9Dri9DPCbLUfAp1tx5H4AGdE8ZOxRKmhP/7zzIZAevLWdnE/+t95pkQulmkd2MnFOW3eJEFWRZmXsSJQqhtrOVKrG4b6A/RjdqiGqI5CUdDpFoxIRB7BCQ2EhKOnHDMNVwEZMub/xYfbPsvEY3DeACI3V3LFgFxZUZ2Eg/QlNYsxJyzpL2xOV53N3Zt+Jlql5nhlwiIyxa9GK7u5ixx8jhchnMKM9eSWVHWs+/XRNnibS+/Dbdc9pfcl4GVu7+psqYn0cmqY7BFgeBuAo/mFacwmM6cMjbQERfk2cCeNhCwair9akUZwpoVoWuZBHWsGL0gVJl7YxM6EhtwPeOsTihpsrP3Wzvnh7NP31iSvNFEKgKKjqWjJEFr3QzmrOrr0G54UjyW4Lq3w4vFGV9BnnMqanwncd2rHa1MHWUv3fVayyEly5q191H0nZ0+E8vnPUJtRisjHp9i/vT7Ud90A60d13Hqsui4dPTFTc6lIeck0qJXylfue54R2FS8vfsX1Pq5kJtWidWLV+DEyavYc/QAvv+Nr5KSdROX63TyyXWLV/HvWvzubRfWLM1EeqobFeXZ+MWvX0Q684ysWbQIFVOnKJH74TNvsj9SOcmShQUzV6jjy/upnSAnOysHV2trmLG6UFGWkhlp6SVoSqEJx9+8/Iluel8y50WNixgF6VZ0apDgRZJYSglRk+OkAYKUuTOzMak4jfoUUtTCdEVK0yURiKyrLhB7tIPPFrUbY9wggmSrh0jzMg81xiZIK7QcuOLdNOakyJ5s2dTt79/4ERCxnjbRtMi9bZ67kTrbDhBuR/Sy2/1rtOR9t7v/u7X9cNGPeOL+2Dpo0JU7IZyv7HWfcADEREE++uijcTti3W4UxNx4f/gd2hvSYePnv/hH9HR3k39q2fHcrSuT+70jSRXvMQBiumu0G0we9GMBIEuWzB8iNpdM58uXL8T16/Woqbl+x87Q5wkW7lgjYl4A8do0mpuX/J5Dnvbzzz+lXsj95FZLtmMRnSfwbyf/c3PZD176Fd6onIHatevw4plXyLSh45UZFBZaSdTIE04qt/QgFHg6LB511gqCEetdagBIBt23DECR6EaKZm5EOWIJFcsMPM2L0IjUTR86GrKR8E/r0X8+TVFhPPPbge9/qECGUMKDjRQY/2cOhJlnQd6vKT9+QyUOjPfuNqBkOIaDYjHEULDs60qywTCQGGaQb2hZUYBEzcTqEkW3su3DTucKXz82EGPHLLHgadNr/xYfPf1fIpvZ6zbMd/s1Gk9zEvV7nLZ+5b2/ULoGuU7qJ5/BhSUf6vZZY5yEQZ50/iduZCFnZGSuQEIc2ngUTz563BZ1O8l65rqKvc/Cx46zvfwWBigx7VFUQFL1yg6uQfpZ5uXgyatfcxQdc5hEMckkiIsGMPa2mnqoc2ucz4S6Za4lcVUaMINN6z6wgxJFK7P6qF9Qjt4wyNsuyEG/KgaI9AlVyNoxgUjAUG/IhUqwNBwyK6826QuQnmTNAjB5n4/3uaq3OEKxrMx5FKkJ6TjQrrOaG61PoMtHapVudyJ1H+5k3ahgwMWkhcT5/gHqJbSd7pJ5G3D26l5MyVuGmy1XUN9mOfvwgZCaatG1eB18Zc2zzKKejnf2/AzegW66cOXiqc0voKa2DW+9vRdp6UXYtGE68gpSsOe0FtwvqdxAkJBJgOFHbibBg9SR+31jx1vYtulRJgXk9cW2nriwg9GU62x/ntpuMNSHGZPno5jOWukpmerd1NzaTFBCkCE0UgKPYxdqMHtqCaMgV9DU1o3mm3yGWblKxE2MpmHhEiQ1VfUPtSxSyien0wEzE/sPdWFAnRfd3wl8YJr3oMOesNDon4QeZS5C1aE2+pP1AFXPQev8BU22SLXzoTeN07Z9tKbDolop16XITEz4HR07W8Ldy3HHpwGJ9M94vt1O8r7xHOdOrztS9GOk8ZFxvtq0adOEyPsR228TDoBIA25HCzJlSilKiotx4KC2TBxPMTeQDLg2bFiLt956/zMDIMZO+LYoZF9gALJx41qV2fzUqXNRTldyg2ZkpKtIyJ49B7nOKLarY7wgvgQgepAi/fD880+ryITwsyU6KKDPZKQXC0lZJ7++Hn/88st468FN+POEs/cMALG/d50vrYd/3xQMdJEjnstH49cOIbjyEkItqQhdpnvOpE44prZ/CUDuMgDJaC/C6oMvwOvsVkksj2z5B/iZZ0OKqzkTU1/fDF9WF9pnX1GWsOlXStFdcR0D2V0IZPbBl9s55C7+vACIuykLOSdnIb26FH2ljQhR9zSjdh32PfzTcJtMZe11lGVD/p5gAGRjwdfRG+QzuW2HflZYyHAkANLj1efZAJBAqJfPCokMuLCoYhsuXj+A1q4basAsACSZzlQblj6jQMs7exkls8rsqVswa+p8/OKXB0jjqlcA5JvfWAZv/wDpXJoWN7d8FQqyS+FmVDYguVv4rBKgJvoS9dziqLmzu5nRD53fxQ5A5O+s9Fwsn7tJsSC6e3rUpOT+qqPIzC/B6Ys3KHyfiyQChXf2nBkzAMnKdGPT+hJ8vKcTHZ1+K1DyJQAZy2vZDOLffffqLQm4x3KMu7XO+vWTOEnaoyyDY8toAGQiaj9MGyckACkoKFBex9u37x79eoijB9nylY3j0lRIuFWKDKqkCIVnkDM43/vet9DWKjMs749ejzuwxjTSWAry824JPEUd/h4DIsOJzO11Hu4mFNvd2bMrFfiITUAo2xi6lay3bt2qOwZCvggAZLgZKXvb4rXTTmGTqEd6eqpyifnOd/6AL27mS+CLW+4V4U4LGPHJfUNrpvzGevz5736Pf1OSgddKMuEo0pGPICMfquT3RWaRKZr0TDfOLBTUWjSFnOV6WVTuD1r4R1GzrGiILDMAIyxMt030ySSiHYCYiW3H8XIEf7MK/TfoSsPIh6vAy8znF+BcfxkJ2bYMxNYFak8YKIvs0QQrp5le0xapMNd2vGSDalWuayYS7fuIZ2KjjmeLrJhox3AUrii6lqmILRoSXmQtu//lf4tdz0UiIKod9kbGtDke/cy0377v2EeibJc4mIQ1b/8xYx/M2F1xCDemn0J/inYXUikOaJ/k6kyHuy0Did2cfedMv2Sjzz4yG64OJrhjlvrqP9Qz7kb3ExUVsh1UlttyrekqxrTN/rs9OmXfd2ybEvpdyLhaiqzjs5RIu3t6LTpp9yz2rcs//DZcgSScXv4mmksvquOF88nJsU2Ex07HsjFbwqBEaH72nDKGbmUE37KNX1/RoX6ZftY7UbQsS0wuCRUD3ZZrEr9LUVEVrzW5EGQEZCAyix6w8l9IEj8pEglJtGhFMvj2dmjwINqPII85M2s5pqbPw/Eb29HujeTTkNlwb6s+p0mDvAnpcCbFxXwhPV068mHKYKiNzlq6oRmZWZhevAYX6vbztPegpGAWls/Zgg6ChJ1HXlTrDHgTUZhbhlULH0VdXSeqTt7EzbpumldwouTZxQQtbryx82W17vTJkzFjymKCGA9e2/6P+NqW7/B6cFJoTse+g59g0ezJSPJk4Oinv+PVmIv+oKXPCemoT2ZGBeZPW8a8IqnKW6Gnz4s9J0/w72R4fSmMjiRh8YxSvP3Rp6RqeTHQo3OCJMITFpPLOIL+fHp/mQFsuj+f4KMDbV2RfjfP4JA1/pB1E2j6YSzKwteMikhYN6ZNSK5DgtY5jQpHWnqqOBELOYZEQGLdrMRFIvqdoK8b9U6Iy4OMeVBI3W0PpjspQL///lI0NPSSbs0o9gQqRrPy5ptXhtQ69v0br7+2bStVOfKamiwt4wRq+4QEINK/EnKqq2tQCedGLHEAyHg1FcMBkBe+8ayyBj5+/BRdqsYfUbmV60TshG/cbEB19dVb2Vxv8wUBICI2X7p0IaMeZ3ktaIGsvdgBiCyXRIQLFszB++/vjIqS3EpHfglAdK8pq0a++NLSUvDww5tJx8pSLyOZFZRP+U1mE8X16hzdYTYnZ+C7L76I/zA1G68tsAYy9xoAsS6IAKMhfb+QrMkuDHqtUSCdrtw/2gPHgpthqs4XHYCs/c1fYO8z/y1ym9xFAFJUMwezq7ZymOPHp8vfRfOki+HjKgBixjMCHnqTkdyQi/xdS+Ck/WrrijNqsC96CimfNQBJvTwJGRSVp9YVoXtGHXqm1aF3Gl2gzJiQb9t1b/wIXWlNuLj0Q/RlMtfIFwiApPcVqX6XxJELMjYQOHiVLe/BureiHrG3CkAkqXhuWjmmlSxFc895rKBW5OrN0zh+YSdZRRr8BAdTsPX+b6KxoQ8Hj+h3ggEgq1cxIWFZCnYe1VnfU1KC2LzyOfVs+s0Hf0/gUools9cQfOxmjpBBZObUhLOXDwdAVs65X026SGLDHlr8t3Z1ory4BG/v/xSVZfmYWpSLl9+qoqZlYEQA4iLd9LGt2ag61YNrdL2y5foMD/i/BCDDv6kl50dZGTUzO+pu5XX+uW4zkmZlNABSXp5BYyYnUw589Lm24VYPPmEByJijIHEAiHTW7ST5MxfF4kXzsWbNKgxQMfrGm+9+JgjU5Aa5LSqWuVruMSAynovYgIlYWtVoehLZTux5d+8+eNsgRL9s4xDOx9OQz3Hd2NmUsWpADLAw7c/NzcaTTz5K/ccA6W5pOH36rNLilNBnX2hZaWk6JLF9/37Mpw5kMV/W33nxn/Dk4nycTWN00RKeJ+R5w9EQVyFnAI1InaNOzxw9CyqJBaU4aNmZVa5BgcxSm5nqTE6g2vOApGl3zqgSzooes9xjcolYyzv+xeNI/fpxuOY0wvFpBQIv34+ezj5SsPxIziRFYwMHx88cGrJ/GVRaFHf1W9TEoDUYNZOZ9hn3KD2ITVgetQ8T6bDtV7YzUZLh9hc18WnVeEhkwBZFkVWMJuV2IyDGIEB3RnR3RUVL+FPpec6an12Da9MPo27+gWH7L7ktE57aIqReLEPX/GpFb/JnRATR9mOpSIc10R/vXMi6RvcR+7v5206tV8usdqQQdHhu5iPzzHQmRGxHvn8yeiksv7hSa1bUfm1tXv/6v8Rgch8OPPK34bbZAYo9ymJ6ypw7+TTaAaUFMfR7iXoYGYyx3mUEwmRHl6hHyIp6iJ0u+vSFLvT9gKUBCXZZleS9GRLxk/zOqGWIugwpLkY6fLy/pSRZeUBEo2P0IOmDeViU+QCcjO4IANnVJq5V9KCop+hefLJZBihOl+IUnQRsrgDWuZFogL9X6yxCTJOoPhMjlBQHnweuZCY+nLENbkc6mnou4fL1Y2yD1F0/h/2d8/H0Y/fTfaqWs8JaLzLQz9xESS4+h9z41vNL8O7e9wkw/EjJaMCWZd9VIahPjkVYDL7Bc2o72WOSS2dI94WEeqkrmpyslyW5M7B42mbqYNKo82ihcD0D7QQg+dn8nSdSgM2OfRdxg3a9nc1+RlG0h3hCgot1tqJT7O8k5j/auCETFy730UVraIQ16p1mohWMFpnl5jMoCYCiIh/qcEO4fOoakGJpPML6IFnG/Rrth7wfhs642yMg4gSmrxv1OVoEJHwfMKJte23ebhTEUK8kd0aHFYWzWn7Pf4yWLHG48YxZ/thjkyZs9MPcY0NjZPf8adMVHHMURLXUZiHCP28lyV+/lcRQuKIplvhu2bIlKCstwcuvvK5mej+LIm5e+Xm52LP34O0dboICkPnzZymtwZEjJ5TT1XjL0qUL1AD5SxASLQwcCUwNR5OT5Zs2racD1hQF6NLT08hlvYlr12pphTxX0bPkBSMvR6Fm/dP7b+GFLY8i98Z1fP23r+Pb04twdpI+g0KzCuZoWpaTnvjMnqW+O3Io4ORLWn23PlPn++DKsQAIb7tMPSbQ1CyLS5VFMGJedOYzmX4R5j0p73KTwDD2Ggr5HHB9PAu+I2XI+PNd8Lz6JIXESRj4wf9G3yvL0PtROSkjbs7wBuDJIS1oZQ0GnrOSusXszBxPgZKYQb6sGgs8zOb2wajt3a1+HiJYt+03dhygxgbhnUaOZ9+H+jlO3Vzd6Vj6ux/iwAv/Ndppy7a/2PrGtmm4Qb9ZT0U2WFLaCjDv46+hdvYB3Jytkx7Gq1fG8RnI/XgpB6e0R115llGG6wjkdukBNzUhQUkIyWsnHCyxveEkoWW4X23nyd7X1B7rw9r6zd6GtOpJSL1UhpTLpQQ9zNuxmI57UxqQ0ZeHeXuewbnV75BedT72klJ/L3/r+2ic8ilq5ulM4TZ2TPiY8iWKamfGi0K7MnQsGZ8b2pUIlYVmJSXsfMXvIji3loW3EyBikhn28XcLsASZK0Qd1ys5U6x7bcCpaJS6YhRA9xP0JxaoZHntfoJy0uFSnHSDYFmZzoSfTAy4r/H31FAw8Wir4YfxlFBTpaphUanSGKVwWpMOAijE/UmKgy4Qg9RySBns04P1kCTqc1nidiKur6z5NqOrbtyor6XYvAe1LSfQPzDA9XRb01Oy8eDKZ/FPL32Evh7dJ4P+6boNLH/0/cmobjyO2ibthJWfWYJ5U5bjo2O/UX9npIn9ry4D3mtIcOvnkZRgQE+kZKQUY3LhfGZGz0MW3TAkyvP6ju14+sGH0NLeyYSGjJIyc/v1xhbs3H9Vb+yjriRoWfkxH4ihsUo3PLiZyeOo9zh8rDsq8mGOG6ZgcYFxhpTrw4w3okC85VIwFBDYxj8W8Ajv10afEgOC+IPeiPA8wQI5diruqADEdg/aKVhy/d8uANm0qYw5WfrGlTsjfFI/xy8jJUuM9y62O1XK94ke/ZCun7AREKm8REFWr16DDz74ZPTLKE4kZOmShfTrHlQztmMp8QCI0YPI9p8VAJFjbXxgHR0+rn+hqFijnQOh9Uhmc5kpO3iwarTVR/xdQIiUY8e09ertlC9KFORWAYhc9y+88EzYleYEvfUXLpyrulTuD3lpCkWho6MTbf3duELwsWXFGgx8WoX/Z/sn2LY8DxfSaat5LwEQvm89FBD3/tV6DpA48EopgPPpfQgUNMB/OQ89ry5A/t/+FgHqRQbfXgrvVQ8TqlG8nu2EY8kNBL4VCYlPZABSeHYpJp9ch8PP/Y+7DkAWvfUduL1pOPjVv46+HWOAUcqlUuRtXw6/h3l+ZtUi/dxU0rGSEGQ+lp55V9Ff3IL+ycyObu3FPkC7VQCSXF2E9ItTkWqBju55zNkxvQ6DFL1LSW0uwux9T0i6PlQ98bO4k8FO6ltWvP197H/ixxFEGPMGtoNj0wkGPIh50ecNQNYkP4F0RgW6fG1ITczSkZcEzu4TdJxo3YkGb81dASCe5DRsWfsd1SXb9/2dyuxeXriKWotOgglaCtsm0x6//wc4e/4G9u7VIMMOQJ77Wi7DOZ04Xi2Wvrr4Buupy+BylrEAkMXTH6V4vUzZ88pk5P4TVTh3tRpLZi3G3OlT8f7+08yL1KH216elLsMCkJVLOCNCFzcBH1Ls1CtTvy8BSPhUDfkiEYSKikxIzo+JVpYsYR4jN3PlHGwYUvWxABBN3dr9mTBv7lbfTmgAIp2ybt06ot9GakFGEeDcweSEogkx6F8GwwZ49PX1MTyrhWZ3u9wxKtYEiYKIiFz0Hs3NrUrzEVtuBQSsW7cSra3tOHs2wjO/lfN2K8e+lePczW2GywNifwnG84I3GpDvfe8bEKc2uR/2MjInLnE68qEBiImgyOf7+z7BmgVL4U5yo++tX+E/1rXh27MLcKbYz9lOK6RPEXpiniXE5DKz3FVizZZK1mQrGpI+n0JOaxZdIh1Cw5Ii3w39x07FMgNTK9mwXtk22y3LQ+0ehBrTkVDZhMQ3VmLwnUrOv/rgnMQRBddNf+YUkpdq/Zlx1AwRjPgJRnwNHvR3BJCc7oK7vAODm08huFDPhIYHw7YZwWEtcq3Ol23ClK44kY6oGVDbRKc5RFiUbto5yj7CkRCuX3hmKSadWIdjX48AENNf9usxehY2OqoTFWKPibfbt5u2fwsymybj6Lafq12PJPQWWpGzLwnOHglp8bvXjdwPVsDBz46NJ9C9+HK4euoYtuOaYw6hVZktuG5iZwpSq8uQVFugoh09lbUYKG1GH7UdojGJpXS5e9JRemoNOgtr0FpxPgqAmEMv2P4cPH1ZOPTET8N1G2KnPEIkSyauwwCFQYFQr8l0zfvDHMSrwzdCnwpTsLy0MTdps9lXQSsyIEJ/WNqmoBX1EFtep2WjK9+VgJ1FkvO56NpQ6J6KBe4H4A104Zr3NG606+t6INgDN0XrUvxMwtfXou+K1NQ0DFCcLcUVtG5Sfndb751EhgBEnK/qTE6YMXoxHTTY70RpSQWWztuMzp5mfHJYi80dpIE5Se2aO3kTGtqrcaNVg410Ty42Ln8KHxx8GZePb9H18TN5qFNnxH7s0Sl0wUzHhwd2IjFDU7QkaCA0Hv09E4O0TJbSN9DEHB+6YzM8U9HtbUNJzgzMnrIBA34fursZHeGz7e1du5h1mzlTmAE+XKy+CBnO3GAG2xzhg/p6A5ykSUJ+gRM792qaGXPJR7aP801szcOF0WTJRG8vftYp/Iy22ePqUJ6JZNmOYbv4hicSG5qrOXbkAWOnaEXRuFRHxt7okZpGidBHafNIHTKRqVejJR0cjUpeWdnDfGeFNNWJH3Uf8UK6h36c8ABEqFBbt26lsPiT0Tn9cUCI0JmyMjMpIj865tMiD0kDQPLz8yl40wg2ieDDgJHbTXY3lsrcMSqWemCMYI4/lsrcxXXENGDOnErSeuqiTAfsA+JbAQESUVm/fpVy0LrVSMitHPcudtVd27WdghXb7/LbD3/4h+rYAjZa6Qwn1sc9PX3qU+4XAXoe3h8ZmWn46U9eQvnCUmxdvxEXaqrhP38KPz13FX8yIwN7s/Wr0JkrHAMr7E8AkligX6DOdGsZBy5JUyJghG939Xv6ZHKUrUtZ3tdCw4oqwj/X7I4hg1Ka1+jFtVlI+OVqJHiJRDo9yChOQvIc2mI+9TZCN+jeVUq6T4pOlJgV57aRRd56Hvi1tei/nAFfu9hxkTueR9Ak2dQfrsJAXsSpxU7/MXWV1hhxezx6dWzSu3CUJcJ8EeOxcLEDnyhqlxnw2jvJNgjOP70UxcfW4eS3bBEQ+9jCfgzbPuK1Ka57loyNrH3M/eB5DCT34tL9bw45P+q8cL3wGIwcemdnKtw3c5G1e4ESpPuoweh44AQGCtoRSoq4CAmQCVczpk/MsZ10Y0om2EiqKUTKxVJ1fImi9BJwyKfkhbFT1Mx2YZc1ApA5Hz2F9uIa1C04wPwemkpkwE9KRx7m73gGPVmtOLPp1ch5MevY1pUf7aZCcTUgculbdKtQFxtoxoVW+xIIROyJ4UIW6FBAwwIusl+naYDQsWLqkMg+EacsKQ6CvdlJa2grm8poZj/yk6bgeOvHuNx+Wv2eHJIcGBpIBHoZ7WzXoCMnKZu6DX1jDbZrOpM6h9a72MXEeglW8j1dFX08iS5ImVa6CvNnrsa1OorNz+3gr7qB8pyhYS4dpzJQOWklLtcfU/k/Jhesx2xq/N7dXkUxt34+OIMzMBjULlx5xZ34xtP3KerHu4d/iUHSwtypvUiyDeZ7rKjFIIFUGicRpGxc9F24Ez2kftWjuLBYPdNa2vhMYwKiV989zGzo4oSl2+dKjACRgAUIgwORiUlHwI2VKxM57kjETjpe6VwfugyhI8kFFOUVHnnghN89VnZTPl3C+1GAI3wT2rKmxnGrGgl8xOpMhH5l132ExzlDAMfQB4upnUSUIwTJSJXH+22iUq+knevWTSJo7Y9LGxtOeG7ewZq6NRXvvvsu7YZjdG/j7cTPef0JD0Ck/5YsoQuKk9aGp7V4bNgyjCB9vLa89woAUQ/GO0HFUk++exOADCc2j31Y3yoQMCBEkhRWV18b9+14q8cd94E+5w1GAyA/+MG3FPgWncfly1fIT52qaiwDDFNEryMWnf/4j69zJBDCtx59WinG3zr8MWb1ePGr05fw76el4uVCAvnPEYAk/OeHEFp0HcElNVTReuD56RY4v0frz+VMHHc1B470ATgK9GBjOACih5+6qCHVjsXwH5iGgToPZPbTlZRIUMWkjYibyagAACAASURBVBS4+7btVwPcqCgCN7kXAEjup4tQdHIVzjz/08h45i4AkJT2PMz98A/w6eaX0ZttRbPjREsMAEm6Wgh3PWkznNEfzOtA/xTm2CDoiAfW4gEQscpNqiHgqC0k8ChEUlM2gUYjvJXX1edgYUfUvlTEI050wm6hO2PnY6hbtB9eggz7cnHoKqqej7yL85HWnwNvSifOrf09+rJa1C6jwJp1jHsNgPh6BrEp7VuMRFJjw4F5kNHADxtehM+y6b0bAGTd0q8hO7MYh0+8g+sNF/l8EdARDUDk1spOK0JF8RKcvroTiyq3UhSeyuzmh9HeYWUetwGQpPRG/NE3N+L8lWpca90zJgAiuUYeWPAtPtu0s9/V6w0oLc5H3c1G5NAF8+W3D44LgMyqSOXzkZEPgo9BRqbstKsvAcjYXnQTmXo1ku2utH40ACLULaAJVVW3R0MfW0/f3bW+EABEcg08/vjjChEGg5aVTbx+GwaAFBcXYvasSny8c+zhLKGbSOno4IvKCmVmMJJizxVyd0+d3vsdo2LJzu4xEGLE4seOnbxjCQTjnRMDQi5fvjq6rbO1g39OwENdGrbRcexLUmYjdQ4QEa1yXpKDFLkne3p6lShd+srvZ84AqnsvXLiKA/tP4MmnNvK3dHKnr+JQtY4+VvZ24Z0r7fh301PwSqm4Y+nOduUzqmFRs4wzlruEdC2LgiW/JZVbs510yXKSniWFetQwjccMXFPJgjAzfvaJRRGnm5L8H54iKDgO56oaZO9Zi743KLD/0ftImNmM0J89Bdf3DyFxmaZfRbEirB1YUlP1l936Qr6HLRNeXYvAp0Xw30il2HUQyR7SidI5gK5oRmDVBQzO19QWVWxRgniRBZ8N7aiW2wbK6s/Y7eNELWJpWma7uxUBMcJz057i46uQc3UOzjz590PaHO4GWzvSD86mSIfZ6kmLCmT3IEhBun09U3+zzEFKVTKjGwI0nB1p8DDKIUBjgMBlgBGOgSka9MTm/Qj3N3+zzxTHRlRkvYp9W7hOENX3fQh3TwY8FNW3l0aoYJn1ZZhx4BH40jvhaaWmiGsHEn3oyL+BulmH0ZXL6FgckGMlrlb6j/D3PhJZrKiF5EZh1kbdVKsbpK4BS/ytcjdYz/ZAl0kHyBW4D/OXoWsFOaHqtPhlQZu/h1C6fF2DKEoqx6KcTdjb82sE+/x0mNKRigFStDwJWqQ90M/lpCBK8bhpQtFhheUsqlWiKwFTJs3CrPLlpFW14OApk7dFT4KpAf/KP6C4exAfHXiR+7MiC3ymGBG2l8JzP7Ovq/PMG3lS/nIFPOZWzqYm4whOneihJkvf1I5ARfjacHhq8CffXaWeSUEK7N/a/xs62l0PR8gGI5pzRmwz0Fn3ENauykd+rodUMQdBTRfBUAsqyhgFCThQR/Hzjj03mUieGg6LduV0sb1WPpawfXeID7OBRAIPN2bNTooLPsKVlDbFchpVQ2xXoFyoVuTDvp35niAREGtcIv1jvisIZ+3bREwcMU6O9uzmkfdcRIRuto9iecREQAwl0Kxrn94UndTtlIlMvZJ2P/zwVNLIW3DjBqmBccpI9KuUlPOK8fPGG28ouvNEL18IACInYebMmSgtLcW+fTb3lOHOThwgIra8Iuqu5X/jKTLoMrqPRx/5CkNq50jnOY4C8vO6uowCbTx7HP+6d4yKdY8AEAEEc+fOVJauBw4cG51aN/4uG7KFHHPTprU4d+7SqCBkLODjdulhd6BJt7WLUEgPaBzUYphiD71LH4i97urVy+m9vsta14Fvf/s52komoaWlTdEoysomkT/u4z1CkTm3uVJbi+NnzuPJhx7EnqojuN7UiJ4BfZ+EPH7MpaX1O5c68O+npuGVGRqBOMR6N1HXI5FgRIqT+CSsCymjGNQCKAkEH6nTrczBYqRlHJas5IQyigzb9PKtyDGLKuF3MKk9yZdL4HprEQZe2I+Kd59HW3INemZcoNMVnw3/+gk4fvHrMM1LHqBuMrVUPa2OimZmk5ppLbe/dm2kCPVr4Df3wX98MvxtbpVzRF7u4hDkyudLZlEt/KsotC1uZ5/qncUbn5jlw9Gf5HeO26KoZ3FpWlZ9ZcCbe3IpCo+sw6ffjdaAxBuAW5sNiULY6V/hdcwXfhZXrUH+uYXoLLuGug3vRdoXGwGxtTuBWg/3lULSsFIwUM6IRYEW/QqwkehGYmMmfy+C+1ohXA3ZCCb7MFjUzsgG/5vWgMEpjD7YAE24OrZldgvdWBBnj3Cofg//T+9p0inqhpw+NMw+Hlf3k9yei4yWEhTUzEbIGUB2czlaJl3CmZU667Yxn1K7tS4cSXVBUyhdSL8KdkZcrkzSwaDQsaSIBsQaBYZ6CMotXqI4XAW69UBWopH+biuxp4FXbEjQSkQoQGSwx7qXJH0c9zkrfSUqUufhUNvvqAPhaN0Gfn10cpKS5E4hONDH8Df41OSDqpJ1D4uGcvWSR5HCAX57x00cOKkpd/J8mDZ5PpbNEzep6wQSv1MuXGLvLSWZUUNXor6bOrsiSMGRXEHQBMwqnYmi3GK8+8kRJgXsZ2JE7WjloOmv37K9dSZ14ZmnpqM4Pws+UskOX/yAMpjqcB/L/ZXq1s5eXTe+gtzsZKxaVoCPdtWgucWrBu9Pb5uhxMPt3QH8/n1GMAcZD+KN5SCYlMKrj5MKWlRungoO6l+mlHswa1oyAUsXAYt17izXKmtlZd0bVQyHL3qpel5F9B421Grd0IoNZwEQAR2mRE8exWc9GACi33PDgwVlx27tOOp9p+6h6HbcSQAykalX2rkqk3k7huYrGU33IV29aVM2XSavcyJP65cmevnCABA5Edu2bWNY6owa/IxY4gCQW7HllWPYAcgL32BSI05R/epXr/BF6PrMAIjUQ6hYV6/V4OrV2lu/Ju8BAOLxJHNQu+y2dBm32gEmW7qI3EdKcPklAAmhsnIa7rtvpRKe79q1j8DtopqdFPvJOXNmKWG/JIrcvPl+Rgm76FiXp34X17mb9Q20rp6kBtl7jx9lZmMtIBUAEqLuYx5nVn99tRP/tTIZL0+ih/9nCUBYDxfnpp0nJqts3BV7n8bVTa/AsWcabUc5uuWsp+M/vXfHAYi0v88++D1RDufRGQhdy+VAMwn9nVa26GRmms/1wpHHZGUlbfA+vncIGLktAMLxhuvINCS/sUTNjrsWdCGvYybOvfC/kP5jUtHa0xGk+1Tnv3yX58sHz4558Oyei96HjqN/NWkyTRnI/F9b0PXcPvhm6kRw7nO0rf1oAdp+qMGFOte2m3TKroeRe20Wjj/7N6SiRWsn7Peyna7kupGL7F/ToUwG2Yx+9FfegKuRegP+J6V/di0CzAtiQEfAcquS3+wC8tjxnj3adDsAxH4O4gKwmChUbt0MVB7cgp7cRpy8/zf3JADJchZgWcYjqOr+PbOC9/C64/DhFgDIrIolqJi8kE5R1ejpbcWlGj1puHbpk8jLLsHlumPMh3FSLRsrAJleWo75M+bhel29ilCcuVQ3LAD5zjfmMTdHG6517lDHcLoJRq1xth2AhDq3Yt3qErS29OF371zGVzZORmqKC70Dg0hxJ+LtnR0KfEgZDYBUlKViyUImyiP46OgKKPcsfSNEtEry55cAxH7HD/0+fXoWZszImpCuVyPZ7kpLRwMgmrqVizfftDRyI3fVhPj1CwVAxpycUJ3toch+zpyZClCM1ZZXdiNhMKGSSHl821YOuiQbbAL++sc/jXiofwaXggwE71+/Grt2H2BuDC0AvOXyOQGRsQKAW27XGDYcqQ7jBR6xhxvL9mOo4meyStDKFWCnpJjZMGnHE088ourR3+/ljM5U2gEexfHjWpAq9Cu/leBM8oB89avbCFSSOOuzn+LLhSpyIvuQZGAXqqtx4NMTarsgqQtGC5qR2o83T3XipSI3fl7B5GaZEUG6un0ZZnAX6GUCWhyWCF2oWJSDqZLAZallxsXFWsapOBMB8TD6Yc8Tksx733kzC4Gp2jFn0scPIfXGZFx5/u/h+dkDSKjJhf8vPoRjWmt4H5JjzQxoTV/JPs1+TfRD9jecyireHKPMGZvlPmvW28mke0nvrEawJgv+kA9W8mc1w+wkPSQxg1txAB+aexMhDri71xwPXyuxonXVb+H/RSIqjouMGPxmGXxPHSMjM4SUn29E5nygsfQ4Eo9UoP9be5D8v+9jWgg/vH/yEdL+z+fgffYAPK+tRNf/S6BWn4m0/8FM5mk8/p8LSKF70snJ8GxnhONfvTXUHMcCXQv/4U9x5g9+Cr8rMqI1dU5qoSlAvxuuKwU0BqD7ESMazlY6lPXwumAb/IXMvTDzOnzlTSrCEUq2zAnsmlxbJ9vBTzjyZSaRbXeXXf8bFS2JEzlRmg1uW3b8PtycczTcjtzqWaRhXUXALbkqrJ3HbG/pvOHuS8eqd7+LPlK0jm94CQMJFhiz6i7bc9yvr3lGGAwFK9ghdByrsdZ9G6Rmw1xAEulwMiqk7jFGQHwdetArEY6QxekKCvqNKSp5oVXpIF8p8m58sPDbuN53HhfbjsLNa8Bp3bAhRk0G+q24XlMkH5YARMkUro5tzch70rKwdsljSrQe5Enu9bYjJ6uAExRO7Dr0Klo7b6qJDSnyfvWZG0A1XHeGOHJ5A5PV96nFZZg3fR7OXq7GqbMXcN9ifr/Qieu1xm1CmGn6mkhw9GPL5hIUF2Tj1OXTzNXRgPzSNgSCetIyifSvtiubKGTPwbTyLDQ19+CdD0mJZB6PjWsrMH9ejnq2/d2LzEPCCYlBK2mjbOtO1OfL59PROCkOtnnq5BSCj6wo8CFaOVNCJiGgNM/qb/OukP6xJ4Wxs6VC9jCZ7CwmnOm0xP0OnoOggEVpv1LRRHR5siw6WhGhaNmjH3EHx8PQcmVO4G5Rrx58cDIj7rUUX0cDt3Bn3sNfRLsh147Qr+wl3rggXm6UbdtKJ3TSwXin5gsFQKSBkpzQhKiSk+lTPlwZwZZ3z54DDPGOnT4l9B0pgyRj/+hHP1QDgtdef4OWsc2f6e0wbVo5pkwuHZeWZdgKfsYgRMTmZWUlDC1Wjx7Busu9akCImBqIOF09uGN4svGqMJaESmPZz11u3qi7F/Bh6BtmZW2lqwcp0s6vfe0Junh0MhlkFe6/fw2Bd6GKGp0hverSpcscQKSqJIRPPbVVAfGMjAzVh/Jd7CS7e3rw3t7dCoR00N5SShJnF/0OCzy7gshMCOCdc734NCcRP1qqXWQEbEhx5fLRZTKoc11XvkUVIehgfkBVPJUEIyZzusWLktOYbJnU2JMWChXLXZeHjF88KEeBd8NZlF/ciK6Vx9Fy324FKJzXcxCa3Ka+G8csBTaM65Y1phBQYi4X+cmMg2VYFgtCYlOXhpNbc10zZpZP867P/Pnzqm3t3/11+DwmnCxHwoVJcJ4tYxZrBwbbOLCUXHxMOS36ErfHEuNmMqmbADUO0AMcsCdwABVgNKN/89Hw/p3/7UEEVlxFaAkjqQQPRS89r9rSfJwUph/sQojgbLA+Dal/tRU9/98r8PxPRkVu5mBgy0kEt5xFws1MJP/VwwiS4uSfdwODG86paFLSewvR++/eUmMpSejoaSmAi3V2DNIFye9C6qmZaJp3RNF8nDd1FMNFobmvvAEOZrIOCYWKVKsg6+4nFQ05PXC08poir35wKrU5SbRIJu3K0Z6m9CCDk7nMHRmkGHAYS12LjYDIelERJBswibs8hv2SXTMdXUV1/z977wEd13WdC+/pg94bUUmQBFjABlZRpNgkSxSpZsuxZMm23KTYXon/9+I/TrLeevmT9RIneV5x4jiuSaTIRYWSrS5KYhF7LwAL2EmABIheB8BU/N8+5c6d4YAACbDzaFGYuXPLueeee+/+9v72tw0AwlSr3hQJaI3GQMK0nV7OWKCkeiEVnJpFfcmttGvxb8VPGmgKZ7k6pWAbAIimY4FeFFIJ18YyGNwadDAyQtxO7IsBDMvkchNUNfXu8vZLZGPzYa6oEw30hgwnGoMYO6qiFySXUVnqPGrx1tKek8h1ccpOOMFDDHTIG4BtZj+8/Nzs4ErqvA3jPPHunTxxIehS4+h47VaaUQ6J3e5G2rLvjUvWZQDCeWWibwBAAaXMYE0YTxfPW2jqxHG0ZM502n3gNG3YKkVoUpPddN+8cbRpext1gBZmtZik8a3d9CfPLxBokXPVDp0+SI2e04iCSMpUXVUFgEYpjclNpvWbj1PVYfkO58Pa7ClUMRliBciNOVvbT76AH9dRZnw5QLcLBKWyHVOYbCo0VFyUTrMqEgA+UA1dgUcGH2Z1qZAGIBh3A3iYYoQ6x9Ri8iII8KFldI13kylHxCSx67CF74OQotbqayH7y5NROXMibogwatf9EuteBnjo/XJBQ3Mbad4H74tzJ06f7oSNEFYQjDjITfwlNdVFDJ7eeusUQHWky2mwpPPw6ewzUgzWrQvXl7qJT3fYXbvtAIiW5eUkHZtNE79jjMcgCelFMODHw5C/koR0/RDv6e6mP/7WC8yWpXfe/eC6AxA+y/nzZuOh20k1NZLWctXtOgKQiopJlJWVgdyZa5tsfiVjwVSw5csXiZojbFgPBzjcSQDk619/Vsgil5YWCyOGz52BN1OwXnrpd+TxSG/g17/+tACULKXM3G8PagK0trdDdz8e9UA2iXUGAyAWAItkqMS8frqXDqDA3/+qcF9TAGLrcVPqD1dR78qDFLdzAgzaVBi28MA+fICCs8+SNUF5UW8gAEn/++9Q/6wq6rlfjh03ftcDx6kvkfkh1s4kcm6YLtaxHQVAYbuw1ymEM4KiPoT0MqdAQIP/XWi4IAwoZRNRBrjy7njIj9bWU9osbJsCgOiJo/adwACw48wtGAeOfLuTug6irFsh+P3neyhzDKI1qKDd1d5NY8ZITn4nnk/8zwEaiwUgyYakZJi31DJnh4iYBAEwuL/+cZeqYWm7RgAKGN6OY2Mo4e3ZiIagbguM4VCqR84RJGZ3fOMTQ473egEQeUEiQUxCUy4ltOdQ40RJK+LfLQBh3MwRHwYgbDdW7FhNaRdL6MDCN6gzAwnOKih0MwAQ7nNhyiSamDIHxjdU7biWCEiLfdROO6tk/spwAEhcfBItnfsFWr/7ReQl6agXnAeRIVcxNwcDIFnxpbR49jRav20f7T0QWcwtOy2bFs/PoQ/WNQEwhLOyFi5Ip7mzCkTkhQ3/97a/RclpIF0CgDghn1uWvhLJ5w7atvscVR+B0AQnj6NpAMKfHZDj5TYUACkpSqCZFen0/roOqGQhX0LRru4CkMjnxnC+TZ0KyiXycTZvluIft1pj8FRT0waK/KWO7aEAiMNRbYgs3eqyu9HX7bYDIHyCLMvL7ciR00PP00ES0usbGoddZdzszdD65ezx1Z+1WsFwjNihO3z5NdgYfPAzy1HXZPfIIgnDBSA8fsNdN6rr3Nfp0yfD8EmmTZt2jEqy+VA8yisZX3Mk5HI5IXqfwwEget3rMReu5FyF4aC8Y7FUUMwJiWwk/NEXHqOM9HQxx3icOLfD7wtQfX09wsSSUsVUrBkzyqmkpFjQrvz+ALW1dtA776AIGACFM16GKnpUwqYTxcCCVpnI6U4E1zokqQyp8Bj+27FuSoGB9uXFcdTNBis2tbmkV9eSEi5gyInpzhxFu2KVLIAYbvZk6ZFLKIYhoByFbOu4lPoVMyJsoPnk/PhRavyL16n8g6fIEXDR2coPKO73c8jSnEh9fwO1nqR+AKlw1IP3pdkUHPngxpQsM7VLf3bzuuqimCMfehn/1aYY99qcqK59Zml/9T3q+vw75JtWYzhAzXmq0R5+cV3VMcXniC/hAod6uf37kEYGXcO1AkCk00H+T1F1fGwiNZ/qprSZfDH6QIOKo7btSFC/x7RjfAy4NQBB8vzjoB3VxVPoGKLQMy/SwP4c8r+wlfoyIgvGsk0Wf76Qxny4ik587afGDqMpT9F9F4DqBGp2fDiTvIuPUmBig4x4gCpjaU6mpBeXUPezmyiA6IgZEIgIhz6KaSzM0Q1zgvlg0RBDjSoqAiJ2HUWx4noyzt5EIxLCm4w5MpdS6wvp5NyPIcsbNkoYgLhAxZq54SkRBdm/4A3jmrGD3UgZABb2N8mZM+CH/HVIFfPrlsuQXg5HmJpZrJaltF79XeGT5qiIr0veb1r5ymrD76r4IC8PqCR0pk/pdZhuJa/HAI1LLYMh3k/Txj5AH2/+Oc2d8RiqiWfRp9t/Q339HFUAtLTLG8Oqoi28XXySi+ZP+TwSuWvp6Nmt4nd+T4afPbLv3d1hOrHNMoHcXH0dbVxpIVS0imlXdQ1t2445hWrsogWV05H7VpxOZaXxUJzqhNyudB48urKUSopT6VBNPU0uy6aPdq+luERQybqnArBMoIuNnfT2xweh4KckwEIq8kphmbyBAaWuBYULi1JfG0BUCen94hjxrhBy3hKosiJeRD46OrHcxMtkOWGzzaDPmaPDBgBTDxUe9wFEWrjxNgbtKqKCpXyg2TC+NgXgRKRZTWSRLB6Va6Kvnxw0M+1Kfr9sUzdFRDSEQbU6Hpibl9T5GEkEhHMfFi8uiBk9uHxHb45fWTK4oCAxZuK5uYcRUSbTD8qcvS1kd6OvyG0JQLQs77p1W5APYdISjDUfYwAQ5p8uX7aYPly7blhGcTQAKS+bgErQi+jFl2QI/XoCED4ee5srZ82gdevxAjZco1d4Mw4XVIwAgHARwPb2DuTc1Fxh5wZffTQBCB+FwRFXTGc61lAg5E4CIM8995TgaW/ahBoWoGbNmTObfv3r1wRf2604TlOnllNFRbkQZmCluBB4J7/9DYxnrHMlAMQKxRk/vK0/O+6n6d4BenaBm+pRgGO0AYiRwwHbZ+6L36NzK96h7olybrKhrKlWNxKApP/F96n5734gzQZTbkC09K40MOR9ciUAxPZ3D1Jw6TEamAkKFoxWx58/SanTQPk64SX/c0h4h0wwNSGq8k8PkveH4YJ6BhsEFCzXj+6n3h+sIUtjMrl/fQ9ZUCSQE8U1Bct89/K4OlsyqfCtz1HDsrXkKTkj+2w24mPQlfh3x04ky2+fSJ7n14mEeLEdG+N16ZT42gLyrNpH/imgUJr2dSMASPbRGVSyfzFt//y/RlyPClRG55onJ2auN4ZEj2Puqak0qfoz9Oln/o38KrfgZgQgTnDa55Y/QmnJY2hf1VoUDVwhagHxoH+wniu+xwYgpSVTxTmPy59Jmw9IOuFwAMj08pk0fmyBiLa2dXXTW+s2U08baFAxAIjFGk/zZiZDnhc1N7aGaXDpyB1bNHccJcGjsbtmNyVh8/kTHqJG5Hus23yMWttkZXJ5k105ACkb56Sp5Uky50Mpg90FIEOAGvNDwfSZE7c5erBjRwM1NY0wt3WQY1zLxTrx/P33zwyZtxILgEjJYaZu3R6yu9FjfVsCED7JYcvyDkLFupoK6cxRZa9+QkI8PfPFP8IN00yvvvam4dVgr8T1ahUVk6HYEX9FFd5j9m0wIAJ+vmwm3ukwQYuOLLDk7dUU/4vVz8EiClcCCsz7Ne+Pq3nf/iBE0qjUWzfGECPRW1noFri4nv/mc2Kus3eN/3He1PHjMuLIIgjs9fzWt74SsZ+mpnY6fIivOYxbKF2mZUi5S3eCfMk3dpyHLK6kpngtvaBFyLnlC3mhvCQNzKebAvR3h/vpkcXxdLhQzkFHHKxYlRtiR206nZBucXJyuuyCM0+ua0VUxKoyw+NRDFFPXz41HckY0zSBSjdBUe+5Hxp1IRh8qILOYpk578OQ4dWhDFMSOp+BjoyAbXRJBIQ3Mcv2ml/T+g7T0RD79hkUt24Rtf3Vj8W5mL3z0ZEN88Dzb7FyDqI99cLo34XE3vVlRI+DLtSUQLZX5wsA0lK6lyybxlPoyzvI+vI8Cs2so4GVhy5JrOYcEPsPHyDf/31dSMVaDkPS+D8WUQg5G77/hUryUWBCfy956avUVXaEWuftkNfJlIuhzyU6umM9lUXxv0a1+RXVFBjbTFYUjeQ8EOeeceSbd4p8szAf3QFzDm9EBEhKmcq9x4qK8HL9yI6IMpnH3gQCdTI5R0fMfXWiSnrpzvvp0JI3jevGCef6wH0uLdkavmrJtcU0a98TVJ9bQ4fKPpQ/+JFMjNwP0ZB0HtI5IJ3I+VFV0SmoqpF3ImKhdsf5G72t8v7hzxZQ7+T8QT1qNTFcSiw6EICcrKpozonnXCuDWwjFM3VzKlldplpxntGq+X9qOPos2P+p2l00cex8OnpyO+pkHBabzZx0P6Um5SBGwFrCoN1ZXPCzA5T2wwF1QvLavd6wgakdZ0FOmvfnUkpSCuhW94ligPurD9Bh5Ap29+QbfbJYZN6QDhFx33Rl9mULMwAqBqj6KHIzQLWKS/TS04/MpANH6+nIiUb6o1UzxDPsg/VHqaGhHdvJO5IdK3aHvE787g4EFBjRAh1YzYJEfHFYjGlSwgDl57kQWYmn9Vt7oHYln41qsE3PGsSe1LOUox/md1RIXVSbQz6kgl44UM0hOXPkQ01ajnxw09EPPSj62BZEf8zREJWPboo2ybkg29DRjwj5X7N3QxeJFPp5cp4GI+K4xuUa9geuGO7x+OH9j4ycDnsHN3jFy1U8H07XbjfZ3ehzvm0BCJ8oy/Lu2VNFbW1hVYpBL3oUEBF1IRAF2bvvwGWpTDqxlvfLHPceJNdy+3+/913x99eQ5OWCbNyY63o9qTfXrEq6AT70aA4fhBQU5IkaH5xb0dAwOg+Vy43p1QCQWPu7EhDCo3Ilx72ec2Kw+c8vXbP+u/HyMiWeGyF2WDZPfu5xSk9PQzTDK6hW7777MehXjWL3fO5+UBJWr74fhbcKxcu2DV7FC6ggPK60iNa8vhavJ7tIROdWXClzA+ounCM7oh3cLJDktdqVoYQEZOK4Pjckz4aDogAAIABJREFUnt/THqBfH+qhv5rhpFdL0G/UF3Cky99t4DkFrdIosIOi5ciUL1TOJxF/AUjiSxUYYQNC07HwDtfFCOe8803ypDbTsSW/pzhzwrpaV9SaUJ8ZlBhgRAEQ/kmxTgSoMeeI6s9wyopmBiBm2lU0BYvXjXvjQbKfLqLO7/1CmAnRxjyvI0CEOTIiD2M08XvU94jfvTBmN5USvQXUAVCXOtZFDniIm55cQ/RPSNBH9IOSYRT9JYziBFWUBDswBHgak8j6z8sp+PeyuNxAG0DBfyzECiAF/dlHgxr8xb94gTpm76T2GVK5KyICojoYDUoGQLeyncom5zszydqGgneohB7K6CLv0qMULGylARia4ROXn6L3GwHc+HexUuR46e0M2pVp7HUtOPN+zZ/Zfo8+Bm8z9vC91FRQQ56UFnJ6ksgb303MErL7kcwNJTC+hnM3Pk0uXzJtmPEL2Xf8blEDPQChAYtSvgrhMgygwKBYRwERzuHpb5Xnz1Qrq08aqRpw8Gd7gEshhsEIL+Pigrq/dkST9FgwIHDpeh7KCE4AFYnvbVaOKsmfTd2Q1E1E9c/q4+tpzvQnKMGdrgYT5CQY1p3dTZSSmEFdvZ10un4/dfQ0CRBiVxYxG/matmwY6JbZNL4ok2aUTaVzF2rp7bXvqwuZQkGfBAf+ECSzlUEfgjqcOGfc6Po8HJZUWraIoLhH4OAHyZXQSd94djJdBB00zuXEPwf99o29ODbECyDioJsd9Ux0VNSPsbIioiLGSCVIBS3h+e90B6koI5lmTHHTxu291K4jH2pnHAU2Ny3oYX72h0w0KYNqNdjNyvNAU55UJ+1a2jfiSDxv4MDRRQnNk1E9UwdPQg/TqvQbXoBWvQ+z6paYZ+E2EsqV3sutXO2cz0FXPP/gg7OXJJ5HXaKYXzMz4+iee24v2d3oE72tAUhmZiZqFdxLa9duHPp6x4iEDIfKNBgA+c63vykoKg3IJXn7HfnQvN4AhGubzJ8/W0ikXomq1yWDFR3ZuEoAUl4+XtDDmM7U2Xmp12/oixR7jesBQPjIVwJCbncA8sADy6ggf4ygVvG57tqFRNC9UoaXvz/yyINIOs4R1c/5ezcKh73yynv4Vb7KXE7kclwlAOHtp5KPXt7RR6+U2Okfp6NA2SgCkLIff4UuPvUR9eRADvQmAiCJ//oVMEK81PNNVKEW4yzvh+jIwEgAiNxheL9j/vG71HXfZuqeC1neCGMo8l4crKBhtPxvrIiDoGC9/GVqnb2d2hZuM84p2nC/BIBwf9jgxr8BJNZboZ5lbU4ie1Uh+e45ARUu0K9U8TvzOUWPl/lMrhUASejIpLLtn6HGsTVUO17Wvcg/XgkA0kSunlRKby2ko1PWgXZ1P10oOEStmWdp/O6lVNIykz6s/JEck5sUgHDf+uFc07keDCSSknJp8viF1NJ2gfp9PXSh+bhhuIZ0mWxsNxQAmTLhSSrGc2TP4f20/+A+5DLo+hkpFOfIovlzypBflkZbdzcif6MPQPhSAELBVIKOAj24jGjTtiB19XXSuJIkmjc7C8pViN7uPUEN56Qz5GoByAQ4QqZPTBbgo7PbFPlQk+suAIl8Xgz1jVWjFi/OB8X3AupImRwJQ214k/w+GtSxRx4ZR9u2bYQDPFK29yY5xVHpxm0NQHiEFi1ahDyDdjp5chgVzmOAkMFUpbTHxUyrYkOLq0Bz40jItwFCnPAO//wX/yWWMTUlMVFqk2tPz6hcxcvsZFSleY1wqtnXwQc3RUB0X0yg5Vokm4ujDkMa1+hOtDUTY8yGsz9Wx5o/vxJSs6ch99ww5OW7HBAZzvGGPMAIV9B0g8FC7+aEdF07h/udl5sLkPGQiH60trbRa6+9ZVBd+J7IyckWErxSIYsTvy30y1+8BlnOOKF+NHXKRDp56jR5elBUL1Vatn7QP+KyJP0hIQnKS62gaqG5kaweFPJNsDVVoToHlGriEX15d2c/Hc6x0v+6BxEVULZEcrqibllSuSaIiqjoOiHZnDwQTlJ3Zclj64rpEzY+QPGn8qj6Gy8J8KGdikKyV03z6Poh2kuq/7JEb0QSuo6MYHvFlghTu0y0LDOo4IR1zbDRyzP+5rvkWb6Z+u6RYMBs3F+2uB6fYAyvvnnqRBjlph9y/35kAMQsamQ+hplJwjK7me8/SO7aQuorrMU0c0AlCoDCK6NbDZ97nUIuWUdDb2eAEY6CbBtPjo+mIiIAsGsNkXf5IXLuHC9yWDzfQdSFIyGDgLXw8yF80hE4yxRNMkdAdD/MyehmJTIzION1Mi6Mh7rV48Lgbss4S3GedOrKPE99dg+dnILaKqBkVW75Ap0es5/O4R93uLJmFSX1ZtPG4v8WnRtAvoVFc8IYdCnZWyuetSGofon7A9Qr0XDuWsnMitopXP+Dm7eLKVZyXa6lEVTUKu0hZxqPDWOqW5zpRPyqHofLrylKTLQJrxtijiEfGoMT0FKjJsnZgJqwwmmnvP38HvUyzYjvQXTdPwCUgJadloCoRyGqpTvok21bUFzwIqVlOmlayWQaW4ginQgxBkFJ82FM3C6b4Ne/9NoZHgHVB5YAlgnpIcg8+yEwkYpaQiuW+umT7a2gRyHxXFdmBy2zr1lGTTnfzKpUrqyoUO9TEREblul3fgBVzbmh8gmUrfqpGLSrSWMTaNvefuqF4huPgr7/zfaB/szPVIPOKpLTVXSWx0Vd3wElNyx3ZHrfRkUduB/67cvjqq+jUOYMqLwo3DgGFYz7fcnrOnZNDdFHddPq91jE+8zUl9GOftzKkrt8TUaq2jV1qg+qX2mgNm827sXb8cNtD0C0LO/777+Pm1ARwge7kpepDcIJ3eYCf8YDm7XJ1ZuHvcEJCfKhx+suXXofJH1LEAVppjYkW3/00UfCY8zteuaDMIjqgkTwERRpGp3GD/loEGJ+FIaPwjrws2dPFwmGe/dWjcrhr8RwNyd2jRYY4If7ggWV8Mx0DiuBPtZxr+QcRmXQYu4EKi4GiIvm/kZ9x72hz4O3sVrs9LWvfVHQDru7PfTf//0Kflc0EPX3yScfpoyMdJGUyvlRraA8pKYmqyRVGIeeXtq+tYbqzp+VvUuGSlan9PakpUMCN16+GL3+PnKlypd+QBkuFqj1WFgWC+2nh300FUozqxe7yJNgI1eu7HsIBsQA/nFzA6Rws0IlS4MSezZqZKSqPsP6YSO+8jfPUX9eKx1f+bbM9VDjxgAEKVWi8Wc9bAxQtJGtKVy8kfkdz4BFHNtEx4pFy+J9mSnj5kgG2wF5f/3ndPG7/w6p2W4JjCL416qjvHiQ5eE1Lv00GADJ+wEAyBIk+s6TXnvRBqEoGT/z79rgNx0qVuSBl+mxSH/vAUqunkb+eA91V1STvTee3OeKqW/sGWq5H5K6pmNrmpPtYCHZP6wg7xO74R23kPP3s8l7fzUFi1op4V8foN7P70DNE0i0DtHniL7r0zQBHnFd1D7MJRjMUSj9GY+6CHCo9519fBrl1UL1r3MMdsU5Grj/8N/+8R9QW1o9ZbYUUV2+jCL6Wmz06PFv0+nUg3Q0e4vcRSs6ofMvACgsSvmKoHw1ALlqbgbTB8pXDFjEsh6Zq6Wb1admpxh7Nf97teEeooSgKgIY8BgONUe/zRBTcdilk40NVP0e82suGv8AYKOP1wcngTa2+RnALWAkr7B8NNS6VHf8gcXiuVJenE2TS1GBvMMD8HGUigvtNLOsHPSueOry9FBt00VqboWyFRdunFmM6IaDXn2nDu9YM+UOIzsg3/chfzL5LVJMorQ4gwrzbIiYtMDhoScF+tWvijO6ZV0PbkExOcMAi5PaRdO0VNAKK6cGKT3FRlv29GF/8mcGeOG0DXVdRK6cyhfBfs10VoM+xsANhV0vaQbliZNuTBlj0Te6KLIjn3MOLj6orvnlwYc+mrlmjnq3m+lWajXxDriGwIMPM3066jElu25ZyV2ZOD72qlW74uNrsP1KYpv1dpPdjZ7btz0A4RMeaUI6RxHGoNDa5i0yQZLbcADI1KmTRV0OvmmP1py6YQCEDeb7Ft9DR44eE5SwkbfhARBNAeNE85Mnz478sGoPV2K8XwsAwt3gMeXE9M7OLiTISaNhsHa7ApDVqx8AzSpPALHf/e7NSwBIZWUF1LFmIEoiE9w5QVVbcX19Pupo99Ch6jMjBiB2t43+rKaPpreH6B+mO+nkJOWJvUIAktidRmN/t5LOfeV98qa131QAxNKeRDk/+hbV//U/iGl2OwIQtm1K/uF/kD+tg85//T/FeSZvn0cph6ZR7dd/GRuA7C4h+8Zy6vsWEpnh9Y/7j/vIP62W/BV1FP+f9yEf5Aj5Z567KQAI9bpo4YdfI+dAokjOteM/johUj1tHtQw8TAjLdR51LM49QbvzP6S2xDr5aLnNAYjDvoLumTaekhPi6EBNHaIJfpo9uRBiKk7ka7TSloMoCGpLopSERJo1cQplpqbSxaZu2rDtNKhepmKDPFYAo7EAiM2eSNPLHJSW4qR1W3UO4tUBkHnT7NjPAH202RMRjb8LQK7+VZ+fj+sDAPLxx7iHowr2Xf1er++Wy5cXgh3Rc9UFE2/3xHPz1bgjAAif8EMPPYRCMKeGl/g8CBWrru4CXaiPpN2wIWqW2TVHNvg3TgSfPHmSiD58sm6DESHpRzlVs2fiWt8iDAYWLVogpHnNkZyrO645oS42HYsrY0+rmEKsdDWUfO2V9OFKwYfZ+B9tIMDXt7ISHlu4PIcCIfoczVGEKznva7du+PqFwVpYQ944rumeEGAC/tt7752Pl8UUUCh89KtfvRwBQPS+Vq5cRkVFY4QXVC/jv11dPfTpxoOiKnNtHbJD0ThaaVeJ56kTE8GllhVv7ahY7LVIz2BPn+RqJ6CuyECipBiEkJPE1JuVTUH62VEfvTI/jX6+OI2aWpvIniOJTFZFy7LHoR9pcjuuGeJKVJEV5JTM3L+aXE2pdOBZSXkxRzpY6YqTz8W+TJEMpmnpCEisyANspfAQmsMips+JShDJrJ4knIzKQcuOzKR9Myhp63xEQFjaVHrYB4t0xGImaupXuDfDi5TkqghI73zQvswbq89GH5gSNhjN6TLRkOioSO6LXyRvUR21L90k9sdV04t+/jz1TDpKzSs+jlCr4nGxXEgl18+Wku+BQ8Iz7dg6gbyPgMKEz65X51HvNzZQKAv5ZjEiILx9zGCRaaGhgoV1tcoVb6QDCmaVLB2x4munGTT6WvHfmVuepMy2EnFMH/WjskQCqnX46KMFP6OA3UfeJp5g8uBTGxdQQddE2pj7GvL3lWcfHQi2KqoQBieoDDSrB4X0FAdPU63IYzMUrPxIrrb7ZDSA792QOhFHEMdT5+r3yXuCIx12NdGd3nDUhKmW+pz1+85M5WHRCY6GcuO0nH41APyO4xpB3HQExA5pVf2e9PgL4a1PpoKsbJo3tQKJ7F76aMcRemjhVAFEOlEHpKmtC5K7vZSV7qaSMdnkQl9q6ztp/+EGamz1UEcLqJaWEnkMlxSc4ZpEdrsEJQFCTZuAunltveigmxbNyUZtkCDtqmpGhMQt1Ly4Oa3J5MV4cbPaw5Qo/GLwNF1QqJo5BUscPkQ+sD80ERWOQUUOq0+xGlt4PFlJ0Dwm/NnXh31F1PcQq0TpbctFFjALdIV0tZa4AdXj01jEH3isL6VdmVbR4URxzvif6aaMpl5x8Ecvi37zjzTxXEcOPvmk9pbM++ARLSqCIENJishduZrGAGzatAT64IMPrmbzW26bOwaAZGfDo7R4sdBTvmyFdHF3R9NRoBqqDPhYtUH0g4VvdC5AyI0f0hMnThQh5qlQfdq6bSeMrm7QTqQiljiMshSuxKgeyQzTVd43QTL1quuDGB3QIORSKhZHjIoKC2CUV8nk92HK8w733K5mvGIBkeiqu8M9fvR6s2ZViHohmzfvHIVxvdpejHQ7UDbUi0crtIg5qtWn8FknUspIBlEu8jwef3y1qFT8yitvgoolX8aaisWfp0+bDJBWAYWpMG3j4sVmKIRALxcv7HWf7DFU4jo62rBMzqv2YCtehvIlnVmYDs1+aclfBP2Cmy0BRoyiNMQluqnXIbX7E5LdtGaTLOz2tdVuakclc25CqhctrlDmiXDzQ97XqQCINd1Hs//wDPWW1tOJxVIWlE/TqRyrZjDCAERL74rcEHULGPQpPD7iw/XQ5MFU07ZtslQgFlSNwYx4nQDP+83676eEMV7/1RfFdmZKkNxR+BjKDow4rvlLzNSpS3jhcosx/yApWB4AEN3MLw0DdEQBIvM5xZQA1uNhRgD4nP3OauqZcJx6y1GLRP2WWDWVcteuopPf+0EY5PD2/DuiHgPn0sj10r0UgiSq/zOQ5C2Hk8jBRpfcgZkdJDaLgTpiKaSb1xNqVuZ8EJ1qof6aaVeCpaKXe7h4nDzZyUeWU37TFOTFO2AUByG/DKMef9+a9BN5TWElhtptFBdIpIdav0jHknfSieR9RJBzFQ30K02rsgNgaADC1qXdpyRi1bFYPjekXjWcu2HX1B1U5NZAgHdpVVog+pkaaO3FfSWPxwISqYgyiPUwyftBp+Jmdrj194eVoPwK2LD4ik9RJfvhnNAoRx+DHTddgVyxL5cNycbTFlBhdi7tOnqINm/Loc8/lEJjcpwANDbq7PGSp7cPeR4Ys4CVzpzvov1HkMPRjvs6JHNHbFqCF58ddvn+9fqb4Phz0okz/Exh4146M9iLUFyYAqDTRwum5dD5liY6eBjPDr+6IcXGkmplg0NEyAZzE8nvCdg/0Yp7bELlaseB3nDhQEzyiPe5uug6R4avs25csNC8bkgVGhQKU0ZykWmCRUxYlS/CQABjJ5raxmZK7hdd1tvhgXVZRxxvb1LQ4iKWenvjnRDjnrEIR5R8cIxUbpeTtlesKBq0WrgxeDfxB13z42oBlK54vmnTJpRwGB2F0Jt4uETX7hgAwic77ArpV1gbZDAA8pWvPANvktT8fn3NWyIx/UYCEB6DylnTxYXfuw86/yNqsQEIF0AUlc3NIOc2ByBybt3qIOTKAQif97PP/JGI6v385y/hm5b0DFuzhQVjaMnS+UIRju8DfqF58PL/5OOt9LknH6SG+haotMF7jTZaAIQjIn92xEvfPOWlP1lqpw/HQo53CACSHcin4i330IGnfkPWePm2vZkASN6/fZP6imupdaWsCXG7AhDzI8lsdxX/9AVqXraePBOPi1VMbCVRqyMCxKmd6GU3CwDh/ize8Rwl92Ui7uGD0eYnj6ODNo1/Q15TBUBmdCykAm8pfVTwojyT2xSAxKNg6SPz70eEJEDv7/iUWtqR19H1AGWm2WhskY9qznRRp6cTeSgK+PRJMCTGiv0KlwEgZGmhr39xPJ2tQ+7l1tMGAJk+tZhW3DtJPIc27N5OJVk5tP3gebrYYHKkDQJAHPYEgA8HwIePduwHckN+iOHEugtAzLfuFX+eP18C0h07pIPpVmwjrflxO1c8H+x63lEARFdI37Fj32Vre4jBGgSEMKXqaM3xmLkU7NXQ6lZpqSn0pS89Tc3NrSLxnJU+3njz7Qj1K7Mn6nrdcOx9Wgwq1slTZ0CNGoYy2JAdk/kgcr/3iJyIg1WHTJEAk2v1OgARmWsQ250bTcHi76MVBeFhKirKR+XvSSISwtGuW7WZx8kcAWE1K9k4yVKO8diSsYJ6cfz4STEPuMnt5eeMjDT6whceEetzDQILvHFcE+Sdt9fRvPkzkGTXhzwQaVRKcC6NfyeUbfrjZUQlOU1xlPC5NygpWFy8sKdXjnFSZgKiGTLSwZKfiQXSM3hvT4j+eYuH3i+00t+ukhQMZwK8zqpqMieoxxeLxTRv5+dFvYTdS18JK2elIoFW5aDqWh+8rhC6U1OMHYfa0AUzRDQTo0F+lovFh4TwqeilMf+yWJ55u9J/+y61LNhM7TNlJMJ8DHN/+Lfo6S+Edky3RMTdob5Er6P3k/834cR33dEriYCYowFinGJynmIPhRmApK1bTAnnSqnuuf/SQ2kkXJuPwZQsx+5x1P8IIgfqWPx7REHBGIfTx4oq12CsyVEcPf1FtEPv2xQVUSwmsR7X9BDXCepUfQ3KU42N0j05UHtykM+BYp1BKMj19AKK6OTpAOX7S2h+1wo67NxFZ52yiJ9FyZ4PdMBzrg4s/qIAITemXdlUsvRAr673AcUs1Xs71MQ0DYqlsZz9ah3T5LR0yQ6Leh8KrJvfTyD3CMU7bl6vXJdl5fWzwtOH/aoaPszddzrlukGIRRgJ6TZVOBDJ8wWZObRgUiW1IEK+dpdU+uluXiKEBMS42cJUZ1ucpFUFPAgrBnRoESpW8Sr6wvVKQjJC6iAZASktCdLD9+fR9j3nILOLHJo++ax4+gtzqNvXSknxiZToSqL3t3xKiypmUCLKoR+sOUu7todrhtnsKJxok9HU1GSAjwVJtLe6B1EYdb042VzNAy56aNRRwvrhQoPKmcHPvxg2hY5+iINw0/U6tKRaVPQjKsihNrqUhSCez0q2z/w+FIn1xmRXk9f8EDP1gdcDCc3omv5gCoqPOPLB+xw7NpnKy9OJIwe3at6HpE5lgjp19pLxGs4CrhmyeHHebVvxfLAxuKMACA9Cfn4+eOszaf16pSwy6MhcSsPiVS9HxTIDkKlTyoUK1ifrNkGlIw71SObSiy/91ihUyPu6EQDEfA5cvXpE9UHE2AUxJqmQpp1DZ8/W0rHjJ6JG9M4BIHziDELGji2i/fsP3bIg5EoAiFmGMxYA4XvihReeFQawnu9MVWxpaaeP1sp7UBsoow1A7IlW8gW99NJGLxV5B+j/echOJ1FYLxYAWbD+i9QwrYrOF1XflABk4g+/T8f+h4mCZLIjriUAKfib79OFv/5BxD19IwCIyAX5xfPUXX6EWlZIRSyzBC714boqqd7k7z1Nnf/425sSgPBA8j2hqSv9Tczl16gsQKvanqYGRx0dcm7HOtp4lUbg7QJAFk6aT2PSs+hUw1nac+wMQI90NEQDkBnlGZSRCmoZpG731ZyntmaWlh0eAHnmyRRKRy2Jf/nlVvLy+CoA8u3nl9H+U3tRBLGDHprzGUSdBqCe1QrF2gBlIg/lX/5d1qER72cFQFKT7TRvejodP9VLZ+pMlcnvApARAxCu98HUq6ulLUUZGzfk60ipV9xplh2uqtpJFy5cXe7IDTnxUTjoHQdAeMyWL19OFy+2EqszDdlieC3KyydAUzyFduzcE7E5G1Jmb8NXn3sWHl4PfbppO92/YinARzf9/g/vim3YCNMeJY6aCN3u69h0kjgnpY8kH4QLC86fN4eqqqsvk2x+7UAIDxmPeUSC3xC5NaOdjB592XhM5s2bJQoujmYC/nWcHjB9oj1fka5rnQcixl/VAgjL8IYjIJwfwTlBDzywWBpe6h/zyH/3W3kv6OvBwgw6ghgXjxoFbsVFZsndOHn8hGTJz+Y6Aha3XOaD3r2FiwjwZ3sf6oBIz7DDDfWtNOmt/ObxAD1/JED/PM9F6+7NFss67A2olm6hstZ5lHWxhHbNkVQYV7GqOcKVOFANnJsVyqQuZfuI6WWKHJgjH+J8TPkQ3EP9u0h61sNo8s7r6ERymjjUJS31ZDmVrFtNB5//J+M3rjWi92WOXkREMnQfubum/uq+g+JvVHHnHceKnDAAOf+/fyB+M0dOjNMwRQKMqIAp0iGAgilKECsCYuRfDJKHok86qXoqZW2+j07/8U+MCFDWp8so8cQEWembvcxwzzaea6HAyqPkH9NCvXn1EXQt3pdRr8M80jEiM9Hr6SR0vr4qr9qIipivrQ9VyUOqfkSgD55xv/RQ9zepSAjDD9MABjoQXRhw0NLACkodyKA/xP8nqLs4l24ZaTCACEcQe+QghSCxa1MRZW+rzNfgZkjddiJmoZbZ4Qn3t0tPPtdY0c3Vj/ohOn9A1cRgz73xLMV2+r3k6fEbEvJGVW2EBZlWzI091/o68z2vjz3ggOAERCRE3xClmFI4hSqKZwJ4HKfTqO3Rdn4+QIDM5YhPsqNOlp3mT3VRKaKWHi/2Den8OAfXARqg/1hbRZ42mcBlxXtZ1zkR3wFAudnxrOD23NPj8I5206tvnaCztYisBurF8m89fx8dOHGU6hob6Kn7V4nn0ZoNb9KSaYuRF+KhN9/nhHUZpgyidsjYEhtVznTSpp0dSIaPqpeBQ5lVFvX0FdFedTOYIyE6cjCAqRpUSfpme4GjWiE96SKS0dUziGeCjoCJmzUy8iGui74JQf2OiGCZbm7OD4po/Jv55o24keWaOhIymtEPXaxv794mGN5yHt2KbaTUq7IyDxUUFNC6dTL38E5qdyQAYbWdxx57jNjgef/99Ze/3ldIxdJKIKzfnJaWSo8+8jA48vGQ4N2AiMgievnXr4jj8cNB54PcqEhIRcVkPKSRPG2SF76SyV8Afj9HerZv15XWhyfPK44xynSsCK/9EABEn6OZrmV+aVzJGAy2LldNnz9/lgAgNTVMT7q124BKTNSvI302kREQudSchK4Nmm984xnMeUnVY8B79OhJ2rVT1oVhimJKahJ1dSJHqle+iIIm4r41DW96rRqjaB5OeCWTUhSfCU+x9l6ZtBcA98Wm6B8Ol5167TI53RnnpCmoFfKT/V46C4rW3z2cTnX+dtQV8dGD3U+Rz+mlo3M+EetCjV/9RVE7n1Tfck0MGMUKhTGu3v0QxIkJKrT9gJIIEXSd6Hc7J4wb4MCU0G6uJVJQtYAyz5fRic+/GDGJzKDCsC+YeaH6Zv5dgyAzeOKdmUFHNADh38f+/ffp7F9GRkDkNY7oSkROivk3M+MjcosY30wAhC9/dH/i6vMp791H6cyX/oMyty2ktEOzhPpZ86wt1DxnFyhaxZRwvpiCn+ZTUlwyaHooZuh3wtjngR2gpvL9dLFiF/kTw/QAiCl/AAAgAElEQVRIlf87aNfMIMSwCXHuOmjhk7aziMYYKlhe0K5qZS2NkN9OQXwXY6aO4m9nEC2/OVBL4lH/40xwEopYW0PvUQe1ivll80RG4RmI6CHyteCzeoYGkUMxABDDzaZAB9fecSvgY2UalOKEDXSwCpQ04t2gWunnpgFElGS2HhCdcC5qfqg6WrrYLv/GNYC4BZAgz3Lbxnaqsic7FPxJEvTYKIVWzXqY2lF8dN1WCUr8/UkobSHvtwXT4yC7C2qlr4t2XVhHdZ0naUrmApqcNQ9J9FZ6f2c9HUdeiDwgK3ipEfVwfpm8EC5IcnNLgMNifAlyCnafxoHzsEQ6Ir79tRl0vvUk+tAOCti94vxrm2upMLOIdu47TN3Y/X6uA4k2vSKRiotRPX1XF3UwGDQmQAykbC4QGH1z8LmbOJz8vveh6Kpuxt6wfyMJ3XhQgHZngv5hwBPugxnEhEzVSa0qsdxiSjCPpbwp5kAsAMIdNChm8nhWUF1HmnCuz5vlattRu2Xfvls34VpTrz788JxxPWM5OI0foz7cSTU/Yo3BHQlAeCCeeOIJofCxZs27l69KPggAGYyKZQYguijhE09AKQgP6MzMDPrlr14S1+FmACDcj0WQUm1uaYWRHE2dGuyWkcs5mZ2Tzbfv2GOS9b0LQKJHbenShSIvpqrq6IgiTZe/Gtf+15ECkIkTS+n++2UUhBtLQW/csAuenxwqnwQPNgyuV195/5oCED6uE5GVv6wP0pe2d9H/XuKgVyYP0PKmz9OpvAPknSITIG82ADLl46eESM2pR34XcaGvBwAp+uF3qe7PfnTJBLsRACRvzROUVFeK6wNDLc5LbTN2USuAh8jPMEWW7Guniv72Lj1EU3/3Ai6oFeBjL2XWzBBAxJfYSY3TdlNn4WnIQF/+3rmWACQlmEKPBJAfhf968d+H9CaMfBWpuA0BSJIzjx6e+RC9tXsbdTXKa8QAxB0fpAfvSaB8KF9tP/8unW4/YlyUEPJkbL0L6LNzK6nqZDtt1sbqEABkAIZyf2+t3I8JgHzj2SnU0XeRctLyKMGdgPEOQmmrA88jojc+2EFLZpfT6dNBSku1UXqagz7e1iYLFrIdcBeAjBoA4UrhOTnx8PqrGjfX/hU26kcwU686IUyg25UAkLlz4SSDs/rQISnEcqe1OxaA8IV+6qmnUDDmIu3erVweg139K1DFMlc11ZENjnR88xtfhcGeRDtB2+Ik9vb29utOu4p1euyRvnfhPORunBxWkUJRBXz+bITcA7Rn74EYRvXg8ryRJA70ZpSjINHnNxy53ogQuDlMHUuP/SqfDre+QpY88dCA2VqTQCJWDggvt0MGlVsAL2+3Kx4JdvNp/PhxYs6zF04rYvE6PJcOHzpBhw+fMCgdvE5ISXma17WNUV5hUelXWp0DTlAYlff1mWe/hIe5LAx59DwkWVWigE4AtWZyhMRCk9uC9H/2+ulsHkQDJlfQ2uJ3YcTKfSeixgg3pkh6UmThTuT5GkmkNojtJ05S9DAz3Up1zWGiR4n+aUVNk5dcFZOWY2iiR5kjGQgMiTbnje9QU2kV1c3aFE6KN1GiIiSCYbiKnBCxY/WH11WfRXQkFpeK+xkV1eDv4//9T+nEH/+L2qH8E7FeDOpSjEWXbBcRedF7N/XTPC78mXNASn76PAWSu6l54WbqLj0ZIYtrduDaa8aQ40QupSdlU8aJKXTgsV+QN0FGPTLxPeliIWXWTaIzcz6mlgnyxR+TlhVx1qD3KRsjgmKnTtbbirobXiXCgMiDv1t64vsakkCr0REQfc/geN0umm4pp1m2CmoaaKSPB96HxKuFXGwJ6zFWE8eKqubcgqBd6TofA5iQjl6ZeN2LKAQXv+OWOCCjggO4V62KPujsRQ0KRPq4+UH90cIKVtC+LIhKyvXDV03Trvge9Prlcpm3IiMcDg77qaYpWLKiueyDj+11VUsk6AhHcYpzltOs8RPolfVHkZIhaZChQBx98eEU1Paw0KfnX6bugLzf9PUIBBx0T+6XKRPUyze3nKN2TYPyYXy7w9K5VpuMKLjc8hnV13+SklSBnaz0NDp7Qe73hWfvpapTNVRRWkpJUO/jc+xFMv0r770HUYtesveOo0ceLkZhwwB9slVGT+UA4JmlbhxzbQyLukYi6mskd3P4Tl5/Hb3gyIZN0azN4idBACUtLBAhw6u1m02RFRmlvzTyYbzDVNI5H1f0UYVCo9+DscRYjPM0v/dMyl769wGlPBYemCv/xFEDBiDr19fdsknnfNZm6lUsW2MoIHKn1fyINVPuaADCEZAVK1YMrzaIeghFD+Jgqlix1Ji++PST9MGH66ACJLXJb5amozlDJaXzepWV08HXbBCAJXaLzh2IXagwYttrBESGAiDRv5u/m18yo3GdysvHiwR1VmC7lRWy9FhocBCLgsWKMDa7ojGx/QEN/bKyUlqy5F4R+dPjrGlvbFS9//6n0D5HUTDTC1DnJjEACQSlAWVwq5Px6EpURdmYnqXey6kpqGY+GbwJtN17doGmJY0Un1tSRdgu0BEOG7jp33QtpRUHqumEs5Z+MMVK3QAneVPlNgxAmpvlvcp9TUqSxp0vv5kciubFCcS6qFrcOJPWv8JqQpyLK7Oh2VE1WfPWlT1IFrbpNGWKwYNMcRHno430JWu+R0fnv0MtxTUxwYobbB+9LkdKIsCG2pdBy+Jdq+MJe0nZneZcDbN61LR//z7tf+EHoMmpfvEmZoQxCACB6J8at/B2+rxUl4zfzQAsFmjSJpfVh0RzUOW48WH1MaIZJPaGVEp/eTkVZYynwytfpp5s5IGY6nXw9uN3fIbSG0qpK6OeOnPOUUJXJnVm11FfSht1JIYpIWagpKcms/LMdCveX1nNEvJ7BijZl0lJ/Rn0afqH1GfvpQBAiVbE6muV88ciinLKDn0meC9lO1Lpk54t1GI5h+J2cnmcpxfrKCNWdcLb5KNeFOrjxga62ylpXineLNBi5L2g++tAzoZ2GAxYunHf6VFU3nysG0RdDQ02zLkMRh4JIke68XH1veeGfC43VsHSjWlZHnVBQoI/Jrft86JWhgICpZn3UeWECfTfH8pouxNA/vH78lAQsJ82nESRSSfyNNQhA62zxTpB5GM8OANRifpm2noUFcc9iqLpS0KOjK7giXNzHTP6wh8c6GJJbjY9tHyyuHd/9d87ASCD9Nwzs3A8P7V0dFAZ+FX8bFmDZ8/5eg+lJLlpwcxSqm/0ow6JQ1KvulRRQjg8og1KBh8R7wlzstMlNCwlp6cukpEbggdCBNVQPSAGjKqXPNe008W0D3GttVfhUlAyEMVfNF/fiIHSX6KAh14c/Y4MBSVAvtp2OySd87nHol7pMRkKeIj56aimRx99FMn3n0B+Pqy8drXjeqtud0cDEL5oU6dORa5GGqIg0mt62XYFBQpjARB+sJsrpQ91uOv5OxcpnFQ+UVRKj5WUrkFKVfXhIeR77wKQwa4bAxAGIocPHwOIu3X1zvn8rhSALF++GBGQsWJoOjo6hfzuzh3V9NDKxaIC+iu/ew85WX3XFYCkxqXRwsT7aJt1Hf357hb6wqkA/eUsO216JF3082YBIMte/z59+gWZhxErWnKtAAgnd4/ZtpyOPPOzmwKAmKtWXQ6AOGCYpv/f1WR7+Dydny0rqkcDEB7LtPpxNObwbHJ7Yczi2Z7YlUMBB4QQIGTg9MXjs5c6smvpQimcBln1BgMn7sIYKj1+DyX2ZIptAbepw3WRvANeJJM7yeVPpB5HN21M/2BIABLscdA8dylNdk2gfhjimwNrCdUvbksA4qDJtHrOXPp4dwM1d/bT5+4bR4nxSAI/AMUyNHtc8yUApDi9hGaMK6C3tx2k5TOn0mbkdNRe7KLgEACkoCiJ/mjVPKEwduJsE3340XFR2HBMkZNW3jcNDgSoj3HSN/6dOVdPVYdrqaIsj6qO+aB05aP8XAdNKHHR1j3dgoJlvQtAxDUaCQDRSefV1S10RufyXE8jZ5SONRj1Su9+OABk0aIEwYK5U6lXeqzueADCA/HQQw+Bo19Fra3hKuUx5+plqFjsATp4MJLHF60FPpyJOUr3yFXthpPSs5Cnsn6D1GXXjcEJVzavgXJJS8twozeXo2IJUyqyj9coChJrIAajXV1u0Ebr2nFy+oIFlXTu3PnbIjk91phZ7VwoQboyhTBLyE7PPfcFAI04AcD9/iDAhpf+8PtPaFblZJoxYzK99OLvhTdSA3S/HzU4tNse+zF7W3m/nGQbSlYREHhSNX3KFg+vpHLh+5F3FXLLyElikqSrOF1OJJZL9/wDk1aIqtR/qH0dtCvQAlAZ/f/bLT18fz0njg6hpECcWyniYF8JE+Sc5Zo+/X1yHyFQJRIrFBVMT3l8dTMqQOvr6Sdnrvwh5AeFQrPYVFSEt9Sn6SpEwqkpgZw/F52qpPHHF9GGh2UehgYgZtDBy3SeqZmOZY6EGMCF87HVrcfsDgyHaLEiIOkHKiln9yKq/iqOHZWnKrcKt1gJ7Ob+GmtqWphawII8MRPhzRQzE5UsIldW7YNZdqpItwAbs1//DrVcaKcLj31M3mJEM6L6rhWsYvYPC90eJLD3ghbUlkl5tVPJ3ZdA1qBN0LhcfcmY2gFqSDhDfsjDpnUU0O7St8nPdMGA9FDHNebRou6H6CPXWmpDx1TwDsabpDAFUVCPVZzkwGO+9dkp35lBCxInUJwdyk1tr1OatdNQvNJWua/fj+iKlErr6mCwLgcmYyANFEHNQZf79Yc6jAiIzY46IUY9m7An32J1o0q7nJs66sGUK8NbjgiIfu5xwnkAFDDRf7VNKu7nLiSUc3PAuO/2yt9dCS7qUxfVCmpk0Cr7vHDiXCpMy6VXN1XT3EnJVJY3gV7d+SbZHAAeYiceGuiVuSGhkJvGokhgRdE40MACFIeIoxv/fvrqXtQ0wX2NqI9u8cn95OmWUr42ay9NKs2mZfMnUmNHK+VnZtL2/edo384Wev7rM0HVRK0unOPJc01UMTFfONv2HDxKqagDsmmnB8nm/EyR51E+Ng4FEV20fmsXksZNClgxisWIcTJHEWLxGc0TPUbk0I5IrqZ56TGWfy+t8yE6GFXnQ6hBqkEZjHYVixXAFDBDXUvcK+HO6fVHAjz0dWKp2cbG3ls66ZzPZfbsHLy/QBs+HNsWGspWyM9vRM2QaagZ8oExh+/UD3cBCK68pmJ9+OHG4SUKxwAiTMU6h8J+p1Dg71Zu8+dxfoffqJSuQcnevQevsmbIZR6gZhByjQFIrIfqlRYhHOrBMtzrzrQHVsji3Ie9e6uGN+eGu/MbvN6CBXMxT1oAViUlIhSErCeM7RkzpqBa/AzQmBKFAcOqOfUXmvEyOiqASWurDEMz8BDbcQ6IeqFbRL5HpCIQq2Sxeha35pZmSiyUBn92Xha+K0Usix/5EEq2U1n5fmQdO9Kk4bZy/EPU0t9C285up/g8u0FHefx0D/3toV56rchNP7knGbQsACP0l9WG5DnBoFNE+sCYDkj5SsNS56EEwLvS/XUX8htdXRTMcatCGAG1LzsUvgycBbUiKwwkbgJEwSCpOLOC0jy5tOeBl8XyWBEQ7opB/8bmsVSw4hS1iw9vBiBmulWEXC6OlVVdSQUHFtGep38UKS1sMp4uoXuJTkb2U529vNtNYEKfTywAIpLDo3wUvJ452dwYVrb9FPibuOFxSkVkoyZhK/UVNFL31DMyAhLD4OPj+zVVLIaNx2Pla7fQ/L1PU2pPLl3IPkIdKfVUmw1Hk1KYGqhXuUDI8xhAgT05P1z0ROt36N3k31HdeQAWBTaXu6bTpv4a8rM3HQBHNshGgyLFLZdy6MGsqbSlrQqJ0ZsBCqR6lLVFdi4uLtFImg9ASMFqlb9zTkYQgMXcQqDyBILSocYgWQMQu9Mdpu7w0fskIjbLwPu8cjBZUMWq1Kz4njWcADa5TQK0qeNTZC5HL3JXAgBP3Dia1Nkrk+l7ASQc0Iz+3JxV+GajDTWHKT8tg6bm59LOkxuosauBrIEM2U/kmORmZtOU/AmUHI/cGSBkL95FLoeVzrWeo6L0sfRO1Vax7kXk+Cybl4E8Dhe9u6GO8gvHUmmeg4ryANJAEetBhHXttl20evE9dLbhIqWk9VFqXB6dbdlPR07socyUIpo/+XFcn4vU0ekX4EMmm4dBAPdo7gyZD7bzAM5H55OZDXTzvDFoU+GJa7wzzBNQ5HXoCWkxQIcVNDlAPnE83XyoTxKzmfI9DMDIeToxPAGx2Bi8T911CZ6UEyXqRhmNnA8+Flc6d4DyunnzrV3noqwsjcaNSxEFB4fKrYl13WT0pOSOp17psbkLQNRIMBUrEw8/5ugP2WIAkDgUG+QK4zugCjXy4n5D9uCaraArpZ85c06oXLHByEpXV18r5C4AGexiVVSUE9djuV3yQvg82WiZOnU8jR03jjZu3Ahg0SkAyLx5lYj8zBGGeVtbF+hXB2nOXKY/ptCe3Yfo5MnzYpiuFwBJB/1qQf4CeqvmbXFcMwDR0qN/e7iPJsIYO5DtpF+VualD3ffXE4AsOfRleNq9tH+5VMC6C0DU3WTGdQqApJ8pp4mbH6X9y14m2/F0sqCOQ+uyfSMGIMs3/zH1xXfR9jm/EQcXNT4uA0Ccvgxa0fEUbUn8iI7Vw6RUACSe4smDKJsFiDEWAHH7E2h55iTKcqXRe+d+fNsAkOUVSyg7OYN+D33bNCR+r0Tl8SP1++lYQ5XwtmsAYrO5aUnFAqhTxVMv6Jgs/JDoiqOapkNU03yYHp3yOdp5+ig1QbWKAciXV42l5KQ4amzuEc4IFxwFbb0tOEYyuQDeggAEPiBZdnYkQJL5dAsK73oaqa6ujpZO/xKiJj5qaOmlDVsVChU3WCQA4f49uCSVzjf006EaCRQjnFl3AciQtsjtUOmcT5LzVxYvzhdFE3sh7HA1AEQmrp+546lXdwFIjNtm2FQs8aCK9MjyIqYqjUfRtWgK05B36E22AufE3AfPUQMKRe3cuXcUencFdKxrFAkxvzR05GOoJPXBTny0IiFyzsi8EK4VcqsWLTQeJso65nGtqCijOXMq4bWNEzLXR4+eoilTJgivJo//9u1VdLzmHMUnuA3vNeeV6MgBA1724uoWpjPKuWSmZHHtkOQ8SbFaufoheu+Td8RnjkSkpIJHhdbVIz2ysk7CAM0orqDx+aX04bG15PF5EL1wQDVH7iOgapAMJHop9WIH/cXZID3SNkBvVI6hNbNy6SiKmNlTlZcTSkNpmZJi0tAoi51RXjiXhaMiiN8Y+3W5FecpSXGxEOXQtCsrEne1xj57Qx0ZIVq590+pJn8zncmXjhGRtM5/mXaVIL2WHAExqFswiIxohynaYCSpm+qdRqs5GYI7ygmbc6SSSg4tom1P/ChC6padpBGJ49wHHDcCHGkqmeqr7rOpHIJxHvKMoqhYeqH4QX7hqEgsChY7jR09STTn7Rfo/KSddKZiE7nOZ1BidSk1P7iLkAc9ZPMrNgVX2jCPMW/ohlSsNx65AA1qYAAobFoRSz3aguf5KsvBtQ6k0oP0RdpGW6nO10PeNqka5Q3K+YUraySYDyCPhCmLCVCNslt7KMOdRkvTc+lYdw9dvCABD9MVuWVbsg3alccD9SQ1Lt5+H+4xea/EJ8s+BpFobTiNOEKmwmJMterr1e+usPXcA6ogN64X40DhP27sjNLFckN2D3m65DESEjLFX25dbTJyaY9Po7hEGYV0pCZSc5uMyLiTMuihchSPbK6nHSdP0OfnLqJWTx/tOyOBv0OpdtkBGFbOWo1+guoGpa6z7YcoOzGffOCvbTr1ATmsTnpixlcRWemhk011tOdwI33lgUUYmxDoX7geuA85KuqEvJzHi+jH3o20fNpCSopPgOzueWrtOUvNnpOCQjwpZwUlOXOQ39Ej8j3MzRRYwFxj2Tp5gRfNS6G6+j46UxtOwuYx1bn95gitULOKjiSYogxih+p3voT6PcT705/93sh+GX00d1AvjBFCjBBUMUWPhQBCdN8A1AyqFdY1tkVO00jfddnZcMwuLoDIyBlhtN/KjSlkNTVtEfkrQyb3m074LvXq0qt/NwJiGpMrUsUaJB+EKUweyPlVV4e1zG+lm44jHvctXkgnTp6iCeNLETKF16hLFX8a8YkMMxoiHtCD8F5H0IfLAQ6tyMS7j6WGNYLDDrmpLlp48WKTqBdyqzd+kaampqDWzmp6++0P6MEHl4lIGud+OMHj5vyNThQdPHmilqoOnjIKmJkVsno8XQYY4ZegVvHRhhQbWFzgk1tnZyfoE/KF7ULyqNcvLU43wI0/JJfbnNI4dLldFA8LfXb+dMoFx3z7sV10tLYGQCke3HC5btAlDb4keFc1NSUfnN/v13lpeYOH1hTH0S9LnXQh3kZJKKCoy1p3W6Qx1uv1kBNV2Ln5AYKsCLtzs2cF0SdpjAYNZRsAMuSwyGXwqqlpb0+D7CesmyeO/0/6YNzPqc8lva8WVemZjWSLKmptdQ2QK10antGSvHKhIUoUUfmcDXcNOsyJ2to+KThRSaVHF9H6lQAgJglhtskU+ycs6SqMXHG0yD4wHUstN0sAR7Gr5Ia87WA/qN9033rBLjLbUYvf/w553T20Y+mLYj9Wr4NK/+tROvHCGqE85tOaD8Li0wcLfzaUwbjm80U1loxVY6w7cA5UOp/O4ZD74svZr6hSIUscTY9bSuVx5bSr+zBVeyQw7WvXeQtcfVLSlexxqZSG+VYMr/+elrNY4KYpiSk0JxEUpd0/Fuu4nHKeuyDt1Nun8hQhoRtSKlU9vSzpLkGDwg4AsmHJbAnm5UVg1To9bl1dYZqj0ymNQwYc+vnns4aNYBa1grkt1rEhd4Sbt98l6Lrceq3h/Mn0zCxQr8Rierzys9QLuuHGU4dp2fhpoEHF0+uHNgMwyRXifXvIhb4/POtb4uK/s+ffoVLlJcVmIzsXHrUm0/QxC2h81hTq8/cJadsjjYdpQtYscevFuaBrB/DBUsQHztdQeU4pqqe78Bzopk/PviLOJ8RV1dEyfV+gkgIHgIeFtmxGCXlubtxrxsQzgQcthYtVUpIstGJROn2yuQXODNl3Q1gMn82gIxYA4X6aFbOiQQDvT8iNmwqw8jKz7K5JgVf2O9bNYnICRYAHE+CRG6OZJH4jojooiBndrgaI3C6KVzwWs2Zl433juGoK2V3Vq0umlJzCPMdj/3RnLh22KtYgAIQNluXLFhOrRTU0SO3xW6VpJSzddx3R2QQQcvUULPPZ3wUgg80FnjezZ08TBi9TskZnvG/MzNPVz5988hFRfFMnl3u9yL9grypACCeNMwh5+w+brzsAyU3NprFpRVC6GUOnL56hTdVbhwQgbOmwElxer59WnWul50720No8J/1iXhY1JEmwMdoAJD6YRCvPPk+/L/8hePXaKFZ/rwMAyTs5g0pOzKct9//spgYg03Y8TpmN42jdIz+MmPATfvY5OvXcW8gN9193ADKAxOvJrsk03jGR3mnfTT1QuBoMgDyTl0J2WPjv1J+kRnijnUBDz+ROIH/vRTpw9C2AbwWebzEAkhqfSg9PX0VrqnZQeVY+TcwaQx8fPUo91B4BQBZOfAy0qTzafmoTtXYdlraxSprXAIQjIAUp0+hi10WakT+NMpM4CgNBCSTGxzlZ6YJlfTlnxUoXOhqpub2VanvXSSOHjXKIAYxLWkzJrkI4K+Lpw42N1NWsqFfDACAcDcnH/b5gViq2bQEQRF0PE1i+C0Ai3zWc67BiRdElEYMb80Ya2VFZcreyMlvkffj9lzJfhrP3u6pXdwHIcOaJWIepWDU1pwAgwnrwg24cA4hkZqbT/Hlz6MO1624ZQ7K8fAIVFxVeksPCSeiJ4O1u37F72ON3+RWHoGOhZsS1bldLvbpW/TL3h6VqJ04cB+rbvitQHLtWPRvefrV3zJzUz5SE7Ows+uxnVxn0j/7+fiG5y+BKRxa6QTV5+w8ysVRurykkICMptR0vF15QTVMdHCJZW67LFC9dJ8SaagUVRHqDbfCe9vpV/Q8VZWAVrCl5ZdTV101diFQ8NGcFnbl4jqoRBenolh5Rm6ph4AV9Zkx+nljWhShgVqGU52Uw0A0e+bcaguLf+pIEenlKMm0MtojfE1E0LWBRdBV8tqTIOe+DZ1fTe7wqYpMMUNPtkXQVe2o4WmDDC3ysZwpN9yym3+f8mxHt0NEWC1O0MuXLkCMgVigdceOoiEEh0pEHE0VLDaPxR8vTcm05o7aFescWnrx2ERBdwyO6P0O5w8xRD/7MfSyrXkEfV/yU+kWUiMdBWoalm5bRxUnV5MlSKktigAYoYI6GmKMzamvdp1BDuHcRnjp8cTTIqIR/QBmxIidFXoOeJheofnLefK74MVp7YT91+Hqpwy/pgD4U0bPaJW3PnRhPGdZsWp2LxGrcHxsa5eD7Wnro65VJ1Nh6hC62HJTHAs2qSakQxiFi4kRCObe+Pp5X8thpSPDm1tXVBnqSiughmSJMsXHDFpfzsb8PNWw48drUEnPtkMaV94+nFwILqpghBwedDqkIhzvM2KJDzV2b20EJWTIkxwJxjvh0emD8/dQf6Kfd9TW0csJi2ll7GPkcZ+FwSKAk1DsZl5pPuYnJIK7ZqKpuHbV2h6XJg1bZR0vIhTktr2cI71qLXfYhZPHQ+LRpUNWaQBf6G2ls4jghqbvpjAQwC4omI7KC4oZnPqEkqJaVuObhnkT9huwx9JMXq+Q+POo83NWYMZPDo2CKfAgaFp+zeDaFqKTQTaXF8bRxa7tYrtX3zBECSR1VE8u0L30ACyIPZsqW8fyPUfhP9NOkxmBQfsK9jfjEFCvZL9N1xWcjkMdgLCrh3KgzwuMN4Y7LteFGQu67r4C6kWOzT1euv+xeb94fteTupk3nUafq6r0/jZoAACAASURBVGqg3C04OPj1vRsBiTE2kop1P3344YahAcRlpHlZ0nbzlh03792lelY5a7p4wO5HQbZYnvfp06fiRWQzlLFGdkJ3AUj0+EUDooyMNCRtzxL1Vqqra0Y23Ndh68EAyJIlC5GQPgn5Hyfwwg2CO1tHq1bdL16+vI0GIb9/41Oo2GTT9Onj6c01G0SPGXxcKwCyrOxe2nxiJ3n6e2lKURnNLa/EOzlEa7a8hWWeYQGQCw0yaT4Xya9f8VjpS4e76IwrSD8eh/yWCUmjAkDua/ssOWCAfZz18g0BIHmnKmjccYzVAz8d9QjIaAAQpyeJFq39Fh0qXEdncnSuWhiAjKmaSUGHnxonmeTRrzMAWZn/IDX1QXSh5QS5bbk0KyOH4uDNbwII2N3SRQHMH1soRxqNwS5kh0gHDAOQVUVnaEz2dFGo7+ipd0SdnFsJgKwuW0WfnFpHcwvmAwy46M3qjeLcHihbQLlJqdQBpayzDXvpQpuqRm8qvjccAML7emTS18gHgz/BnkAHmg5ST5+NKgsmUgLA2UUobNU3n6cMRyb1IhG9JL+Q9lSfAbVN0rGuBoDwdrOmJIGOY6NtuzvvApAY7xdWvAoA2O7Zc2sxQGK9KpcvLxTSwYcOKbreFb5PwzVD1t7RBQcHG7a7AGSQkZk8ebJQ1jhy5PTQU24QELLo3vlUDxrWzSrNqxWvOju7Lgsu9HrNLa2jmNsSRce6DpGPoQz/oS/06K5xuUgMj/msWRVConbHjr3wcpqUWka3GyPeWzQAEZxrgAxWxJo/f7aogt7S0kJbt+4VoIJBCOe9CAUcAF+OYDDNJIAs49dflQCEmx4fD6ofa665yy19eex55No73Fpam2n10w+Lzxs2r6NuJQE6AO9tZk64XgD/npWUjuTWLNpXCy8oSNVJqNIcD2PlwVkr6PC5I7SzZp8hPWq1Byk9UyYO98H4q5w9U3w+fuI4vsvIijMN9Bir9FovOttJ//NYPyUjTP9ejpV+V2Cj+opU0DVkToqseq4Sx1Ul9QByWSwp0lNtQeTFpiI1sEppdd9XqNF6nna6PxL5INxsqcozzN/1vuDp1Z8tnNSuE9VVjgh7x628DppLRU3EFzQj6mHK8QhI+4wKz82giQ3z6eOpv4DyE9b1qbHnwmyqMjqEi0SzJoFHrz5zAW+lUozjxk5O18eP/turgs7CcazTLDTrgUnwmsuOYXxw/3epM76Rtpe9YuzGdwpJtiqImtFWQknd2XR27E5jmaSyyWsw0IxsAp1qpiMhfAj9O69WLweT5yL/J86VhVPVhp1t0otuwzsgpPKNAsh10jkeE5PG0eT0uZB7bqaixGK64GmiDkhT59iyKCvBTq+fclEbpGq59XQ3gFoUosmYU/0hqD/V99L0LCvNzg1RQ/NeFNTbSzpZPCUt1ajL0Yucw3iVAK4Hwu8NoN6NHDgWftDN7UzBPSjPow90QqdLzmOj7gRUpxIT5Rzje8zsqfeBdiTO36bymLiSeoKM9HUj0qGbIw55Vo4sWjpxNdX1XqDytDLaeHo7JHDraMaYSTQ9fyrtOLWGOvub0IdeUM7k/liEVjfdxwBLOCCCYSxXEsCE+exKzKR0dzbdV/CwULqqbmykSdnZ5ICz7GxLPQV7+8kLcHK+5TQtm76Cdh48RnuqLlIAohPyRKS33zKgJZHxxQ9ZYfU+l88n49CAhiqOgN/vuyeN2jvg4a+SeV8if0NFO0IqchvekgcYOSpK0jgiQiKOH14zOqk5IjcDz0hj1QhNark9Rz8Gy/uIeNdcEgFB/SEVsY3o8yBfLhcF4VyJnJx4oRR1tXSl4fTheqzDkrsFBYm0bl3dVR9u1iwWkeiHHXlr5gRf9YkPc8O7AOQyAyWpWDWgYslw65AtCoiwAhDng4xuIveQvRjWCsxnnzmzAjro9cMCSBqEnESdE/bMj05T0RAkVN6oZn7gx1K0uB50rVh90OMxblyxUMnat69qeJTA6zyQ/OLVUTNdzIyXacDA3bn//iU0YUIprVnzDsLyMpmaK6OPHVuMTwMAIDCEYJDv31eDf8fpic8upbraRhR6OivWZSNIHyMYksZ8Tw+UrzCHuXV0tlFaMfhLaH0wLvgft7SsNHhE5fEcKgl9euFU6sTvzT2t8OqHRC0WbvdMnkN5Gbn0zs6PQBFRhjaAhRdREm6JiQkIwUuPXlFxAXn8qs4BgEgSVH9EnwCUuM1KzaTHDtbSStBpelw2em2ciz4qcJK/NA8ebEkzGUjRylhIUlegIy7eRc44eS9wRGal92mqol10LGGXAUC0DcSAgtfhJgCf+iyAirKT3EUKrJgAiM4lEcdArr0GFWw7h3rkhrpwXkZvPi3qeoz+kPxTLAOwgeEsV8BnJealAYglAUQR5uJzf3AKVmlTir/KviSrM7xduDYK+qDsS3EKysIyA5C+aokoxMtKPTKWeD9PaYgc/CHhXwW4sGh1ID59BUDctVlU0F1Ox7I3GShI/KbzacyWn0ogF0BDZfuyUa7rttjaWD0oTPrXxnKnTVKx3L4uo6YIFyoMKLGA8oy5ND1jIfIOAtQLI9QBI7IfMr5cwyMR49Q2kEC/PaHGFTVpyCkpRmPsmDvWTMqP99KDefXU2nmSDtRsQH8kIGJw32cKI2n6Y5+qyNjfjwKZblnDwgKS04By8FgxAKEBJSeLQoYaeGgwz+sHlOAB196zK+AaQiFGXWulX90zaiqIYyA9hUIuOT69PXaqnLCIKnJnCIW5DihXba/dSf1Qdnp82sPU7qmlww3S0WA1F/UDYAqq5I9AUE0wrBNU4Ntn6aIBp5pYvK1tIs0eMwX5XAVQvBsgJ4CHH2PshcHX0tpE5zvrqCi3iLKS85AT0knvfroN9DiMr13ep3YLeG+8H7uXAr3yWcI0L9007Yq/M/gIQlCCGxvgDozL8sWZdAy5YGdq5TNiwKTaZ2T666TyaMCgJql5ChoHjvpgpkgZKgOmdcwFjyPUHmPskI+nQaXe71C0q0H7FaWmdbvI7fL56gT6q1HvYkcSt5KiVry7y+8WHBxsAmH5XQBymcFhKtbixQwgdg3PAx0jEsJ1HiaVT6TRS+S+TIeH+VN0svkwNxOSqjrBfnRAyF0AwmN/OQDCv3O0gKMhHKlilaybKUF9OAAkLy8XilgPixf3FlAST5w4I6ZcaWkJMU1LepMHqLrqOBUWjcHDP4k+XrsTNUSkkT9aAMQOD+TyKffR9rP7YEygmrIJgLgdKJa2eDVtPbKLmrok0Bi4SgCSh7yRCx21Yh8r+t302TN99MB5H+0vSqS3c0L0RqlrWADkMe9z9Dv6CYUS+m8IAGHS/Oda/pTWJP/rTQVAJvhn0szAcno37qfUB+nawQBIoMlKC84/STsKESHR6kDXGYCkuMfQ8vwnYOzaqQdFNvtgpNY0BSg5DvkdHvj30yZSTYMqImgCIM+UhKi6K5Emp/SD5tdOx2rfRS0KFO27RQDII7OeAiBwIUE8njac2gIp3E4BQGYVTqPJSLBfd/S/qCR9OtW2QHBDRY7ApboiAJKXvIBmF0yheHucyP/wIwrS2t6GAEaIjjXvQ1J6Ak0prIAUbyr9As4PbqMFQISRmgKgNT2V9h7sEMUM72QAwuCjsjLntpDb1Qn0VVUtdOGCCgcP10ji9zkACAOYRQszaNOmTXepV3cByBXMnqhVy8rKYChNoPXrtwy9k0GoWJxjwR6wqiqZIHcjGyebZ6SngdNYc1Xyuhw5YVrNqBZcvAaSu9dijK9HNCRWv/m4HF2YNm2SKA65Z88BRBLCspfX4lyH2qeOdpgjHXoblvI0KB3wInP07NlnPy+keDna8ZvfrBFhaW6JSMJ9/PFVIsIg5XZtItKz7uN9EdWZdVVnltzVLTFJlffGguZmmWicUOCmlHTpzWRaUlObBBNuRBfGZhbD8EumqvMyHB4ClUjTUxISEunzix+h7dW7wdmXPCAGVz2qfogXtRgCKnF87IRCUb+EG9ce4ORybs3dcjsGIIk4V26VsyupfPIk8bnv739BFeCgz2/w0Xv5NnplrJ2qxqNomqoNwjLAfSriMjl/Ms0OLKFX6adIsPeTDVWEZafkHzvqmfigKiYaxo3PhZtzjEmlRTNGOCqgPgsWk6bk+OHV9crt2Aa0eOUxdETCCq/3k84X6PW+n+N3GHj6ePAbKBYO2dwq6RUee1uiopchgjRgk84FO/+OhGP5BZQW7djW3cTfkFdFnBBZGeDqc9wH3lz5J1g6lhuv5WxIpEcTX6D9vnV0InhA7heH0LQpC6JJYUldopkNK+l45mbyqOvIkRKL4XYO07H0vW1tt2N38sBBHicll8yRAx318HeHK9rbFNfM7+wnZ4uMTgRwnj6HnBMB0PsS7GU0I3syFcNT347reyh5HLX2yuhE3bHzNHHKdHkeaN6AlyrpFCIgvYiYELWiC8nowysIjpRf+CneI3I9vqe0I6IX95JdST3rZU5E/OyqxgbfoyEVOTQmEJ8f7k09tk7IU3PjyErvgBRTCOC66Ogcf/epucL0QG5xiS4IN8jzLCuYRhPy5iLqkgSZXo64DFBjz0VKdqfQ+iOviXUskHedmF1J43Lk+XLNDm5cqf3TY5Ca7uozKEShkA6xJYNGJZN/B6zxqCIvow1BSw6tmryc2vo6qBl+ivKsLEQXWxBxaaALPccp0ZlJC8tWiHWrTpwAjUbRIEnxBLEccVrZL8wHHRUIBuyI4CmZXTHjNI0tfF9xvSLRHzgxsjNRnO6eLPoEqlodXXIsxJwxR3bEypHJ/hYFJCMoVqZK5mbJXrnTqH1Ab9kc+Qivou5BcV6arorIozq8yL9Tc3q0Ih+6QN+mTRdgbKsxMDp9631gxSsGITt2hEURhnMWLAzCLRGZXIsfyKeTpw/RsWPHhrPpHbvO3QjIMC79okWLyOPxXHU+yLWhLw2j41GrMBBiA3ak0Rit8jWq1LKbHISMFvgYaY2R/PxcmjFjKmhzZ0XxwhvddEI590ODEv6rDSH+nb8z8F22bJGIdlxEgcs9e6pAaZKgYdWqz1BubpYwAsz1WF566RUAAA9lZYyFgSkBi94vq1LptyrnallVPoQ72wXzURoInv5uciVLQ4b3O7ekkg7X1aAQmuRtcwRE99ntctMTC1ehdoCXTtSdpl1H94qaCImq1ogXOTi9PkldKSwsgKEmjc0L9RcoTRVB9KgaDXYAl0oUYeTmBU3GBk8pt4PVVaB4IO8EOSJfbbPTovM9NLWxj7Zm2emDPAftyndRbabs+4yUOZRvHUt/aP81ePpOw8DUFCrOmQm65ZgEkXOg8xNEkUCxVJ4fN/aaa0BoQ9+08hG0mPCbNO6DXqyrDH6ryjNhAPJF95/Qbzw/HhUAEmhCLxU1SdddELQmZdv5cToGfx70IEAJ0Tdt+DMo+Vz8t5Ez0USfel81UFWoA4BHGXi8Oy7oyI3HapLvHmqynaYOp5S0GhCXXoEccL70uPG4cGNAYQCQXreR68Feda6sLbbmOa3oaDZFy7INQLwAhgc3V4MTilxyXY8DoBJ5XNySEQ1ZMm4p9Q/4aa9TqmQdO95IOUmSY+5OgUQs5MjKAS7ynXG0u6GDCqHoVp7spl2NHmo59kvMAwlcGJT6MVe5cdc74YHnZmIoIYdRnpMbaNGcyxFUIM8HYGJDAUCxDu4hbvp+EH33dyCCIWlKQYCA7l4J/lPSZR+41kjluNWUm1oirpEf3D2ugdPc1UJjc8bhcw/19HfR/rotVJE/D/PUK9ble+3gmY+prvUQima6aMWUb4OW1k27zvwX9UHQgVtoQI5ZwBLEeKs8LBRyREUTsXzGmEoqzsqm3+7aiUT0MtDf/HS6G3TpbllH6bEZ36D2Nj+99l4Ncj4QcfRL1THx/MW1MjfETVDoUAoBiGOTUs7D/NFgleeXvofwSawn5hxA3Fio4JVDeOKTjQ0y7yEafIidhgGMBfS7WHkU5kKEui+8nvnamftt0UVf1EKRs6I+R+d8mGlXVws8zH3SnzVVaSQqUREX4wZ/uVoamRxvOfozZwYhUpAA5szmG3w2N//h7wKQYVwjNkQeffRRUZ+BK6letg0SBbkmkYNh9F2vsnjRAkQ8usGrxwOZyb0jbEzjmlYxZfSkhu8CkGFfkbg4N8Ld04SBfKMT1IcLQPjknn/+OZGoyYB85879APRS4Wvu3EpUTi8Xn/lBzi96pvh99NFGkaA+GgAkDhSrWUUzaO3B9Ual52gAEmeLo7Li8aiQPo5+9c5L1wyA8HlmZEm5VFdtA93TGqCFLQF6qCFAXXAKf1CEPIEJC+lIfiat6Xv7hgKQJ53P03t9v6UeGIgjjYCMFIB8xvkMJVpSaA0AkcAYysN7OQBSGJgM43iALrhk1OtGApDcpFJaVnY/Umig8IbkGIZBXX0+1KtooHOQvLUl5QsAwi0dFK2F8LTbOLcFK/YC/Gze/uObDoCUIKKRl1pK+8+AaoIK59y6AAa+fN9zwut/urlGVDcvzZokjG6+v5u6ztOu46+LdRmA5KdMpEkFD9DxBqiZNajo5CAAZPmURQBCPVSSVUhbjh+jPACnJHccHW7d9/+z997BcV13uuCvczdyzhkgQCTmTDFTEiVKlpUcZNnj9MYTqt6bqTc1+3b3zc5/u1XvVW29LdfksT2eZEtjWzmSYhajmInAABA554yO+/1O6L4AEUmAAimcKhaa3bfvPffc293nO78vgOLWTyMQtnN7uuQ18o656N/fqVh0AMLH27IxDpNOK30GEPJVASDa4enixfYJ6eDiAjyC7UEqORqAJCZy8nsSvfPOOxN0kI/gcDyULi8DkDkOcxLcNVgPwjeWxSJXgGZsUwARrb347MiJBQEBs3WBX9fAp76hESvmt+fyljlvs/BBhTj0EgMiC1X54EGVTimhUvxUq2CTS/L8Pv3DPfnC5OdnCx0FV0NqaurnfN0edENd1dB9m7w/7YLFz/NjBkrcMjLS6Omn94hx+M1v3g3SyCIiIkDDeoa3FtSiQ4eOoUrSKZLOV6zIoZuo9LDTj7F5QZXA2qB4isfHblf2pQAs2t7XGwMXHLesEqwpXC1Ws2vb62hMUabsmOyxCw83XgEOQyYBO2I9ueYJ6uzroc8uHhcJy9y8WL31w6WLW3RMFN4nJ1vjWE3Nys4Sj7XbVRgAYne3tG1cu60coaQyd8BqA21GR4grTgSfQyBc7tfmsFLJgI+2tnvo9Y4YWtHYTKeTYPeJbIZPsu1UGYc19jhZFXBzxgOqBNz8WHW1qFh0QcvS7lHK7ciKKocPgW2i4fbTNCdHBp6Dk5F4mulGWpIV/BugH6T/F/pF4/8S72P3J72t2S6PbVF//dDLmJ0hCpZ23QrwCrb+LsQ2U1VAvK3yfSaYUXDWhXiMrukAPu7vqqjtVBK5gd5u/AekbA9hLJlKpc6fx1B9rvyocJhRcZOnGqBYrGzHWlKp1ittei1CVK36GQCFT42RpqUwKFUmYvLzOmpYrDGwaLQ43QRKIbd4OEpZlCJ/fACCbVWdGkSexYjy2CjJeRIVgDS6dOMjsickU4QjkuIjMigpUlZDbiMTp5UrUWgrce9n4N9vG/rpa6lmckLncPj8P4nXuHlxPaWbEgvwuSKiV/VV1Qhjw5k74nVsplfAxyBSNy7Q6zHUlRBB7VKGBqMjZoqN5sA/aCdGQwtvAYu89yNiYczQLTnyTgAmFruLsXCk0hOr9ohS3Jk7H9PG3H2w4XXSpZpPRYWluecWtlLXAGnrTuT1PFH0E+SMuOhQxf8U+3CPy30FQGjx+EMuVc+teVlUrW41NYLZ56OE2DjQsAbpSsunclx8sm/Pl/+Erla20vVbbTTQjSwevzSpEJUIk9zGF5AaM3lPyGa1ob7hkdUgM8TqAZ+sxBgrEcEKCLtd6e9z/N2wPlYESp49NxV1h6tt8kaY/L2vqVTG6pNxm2D1AseY0oHKKvcrMXnoXHTeh3GRiGlwD9L08R+noEEeDz6fZ57Jgctn132BKR53q/WaWKhm3UdHxxwy5B7kQjwm710GIPO4kDolnUtrTqf6Qpvu/dNUQjjYLxw/DGfPfTGPI9/fpiyAz8/LpYbGpgV0rprYF6Z18USRaV0L2r5kILKQwMM4LlPtdzZQMtP7dTWEt7l48drczBIW4EIFOfNM6ZlkO6mpVHwYfqx/YHlCtGfPDsrLyxKrQz/96T+InqSmpiJ3Z6cAAZGR4VRX10RHj54QuhF+79//3c8hxJeTEE5TFz+2oBXpSRNbkBq1ITocjPUbVvXj/NRTu+jq1UoaDh8GOJCudmxxrOeUDhe472NyQpeZlEr71m2jps42Onn1tHgugHMcU3a6Ttj/st2tOD+QQlKTJU0lHrk/3LphV909JH+A8vPz4MgjOfXsVBVQK9x9fbIP9lgLheOcuTHYcSuQ873S79MJOAWl3r1FByFa3owQrMwhP72xwkGDmPQfjwlQdZxTPOZJtB0TPG4jQ6MAJLJvFuV8xPoQU6zWi4QACGf7BCf82A2n1HMLcstxdt/K/REdaf2A+n3dIeMqTHxNetKmpCkMMoJ2qZgJWRUfmifHIC+J/fpAG9K0OU154q9Jff8bAch4m5ciYHohxtWZQvtzvkGnGj+As5FcROGgRj3XYkMBoddAY9BhBzjlxpzsMHMUFYZtoXNDH8jnmGevKFoMVLwD2klMvCzBrKZ+YUw0d943Pi5W8rlZg969+I86blI33MwUuPRBAzGGibXYnxNmB2qMxv16AhqOlX8J5obc8rptXbmXYsITqL67AveAm7LjVlJUeAwdrf6IRj2jsOdNpLGmKzRikS5ZbgBrM3Qi3Jgaxja03OyKg8VAQn9GxwHqAgbnKnmmDDpD1DWLkbulN+B9j0s9lQWalnHlz6wx9Ji6V/l1r88JapXcdtfaPRTrSgIla5xO13xET5V+k4bHB+jTq/8s+8g2zcq62mQJTYifWf3ncLAboEPXoXUxzKPN0KVwi7KsgugclLrObtArPdBqddG+tevogyvv07gvNOmPxG/zzsKv0d/9UgY4uodCWjGLCY9V2J7JKill7G5ltUs6m8mHz7BZPg5BUYwV43q+fw2NNSDBxs5YuLz796RS9c1eulsn6ZrB1YAJb9QQV37WjMBDbzYvAKLeZDFQsoxuVwLABELajPv5bZsMfDjlfGjIPW+dxIQBXEL/2bEjHTR7z7yDE02KwhoIXCCm6vf29kJfa8gdWkLnuBS7sgxA5nlV2Jq3traW6utnCdmZBoDw4fZiElYPisli5oPk5mRRaWnxQ7EALi8rETaqFy/JL/wFacsAZMphnO7H42FXQ+4XgJhBKXn99VdFleKv/upngmLFAISzQbQQXbti8TFOnDhLlRU3HgiAcLDj6tUlgvYF7eqsAIQ56uU5hbQyK5/ePPq2uA4PG4B8v+yH9MtbPxPHtiNlehSTpUgIwXdAR1HW46PNzW4q7wvQAADIjWgLwIiDziTb6Qubj7RMf6EAyNWe81Q7Uv2lABCXNYIO5n+PKjrP4x/yPLTmYo4AhMdvc9SLdGJACaGXKADJSVpBq3M3CW3HiGeIwjGZtwDosCj9o4rfifsgYbh3yQOQMEc4PbXhoHClah9oplttF+npsm/TzeZLVNEkjVymAyClac9QWlwxNQOExbhS6Yumj+Ce1YYFrnhKiyygjLBVyEoZoeqmMarvAs3rQAH1jwzTZ5UfoYohqxncyjM2UVJYDv3yDSkAflgAhMFGWJiVnn06HQtyrQBKXGkxmELoDgYebQDCQYPjCNK8fFlq+B71xnkfeXnRsMutm/epaABSWDiAfeQtW+7OcwSXAcg8B4xXcffvR6gRJjP9/XqVY5qdTANCePJ14Ol9qIJcmF1TMs/+8eZclWDay1W4bo2OynLzYjc+JrfHAYTczwrRfMd3NjH65BWnufSJ7XpZG8J2vZw+/rDCC/UKnq6ETBZNGisk0dHREKQX0tat61HqroMY/TosC6OECL24uFBRtuwiOZ1XBw8fPkFtrS1BMXBWlqQ7VVXdJBccd7ixo5YOhmPr7BEIX7m9/PLL+JyeQzBWHLX3dlBjeyucavowoZGiVm4eq1yBZYteWDqJxzr074Un9gh60/W7VXSr8Q4mhXJFfgzZH35FadqwYR1cu6TAOS5WVUD6ISwGZZNbO8LRXErg24rzcKXJyqmugDjgPhQeLSsg/chI4bySlYkrIbJdTb+u/VfxPAMQY+YHP8dGPCNDY5Qx6gMQ8dFqZHhs63ZT6YCH+rESez3SQhWRNjoeD/tXbF8VKVeRfVgN11UhPk/t6MP7t6o8En3+LCp+ufg1utFxhRpGa4Som5sITwyqXVUNCf/X4n/UQsimbW+5iqC2ZS2GDlrUVQSmV7GInpsJNLIRpSNgylh6VCY9mfcNqutHgFzbZ+SES5dHUer4+40zH7h5sBKPGo94zK5NFkX50640K+3b6fbAdepzd4qqia7eWFAJMakqUbCaAk2GboLVp8XtrF9Qc1wWfTOQ5mYxnGeEqpDwOQUdiNhpSc03HYqK5fPAUcsk7yXItDEmDtqz7idCxH381ltyLPr9tLZoB6prK6ilrYLu1JyExgH3tk9SLZlyqCtV7Cw3uTld7Con+8iaP7/axvg9gtpksJ9aF2i1htyVONjO71Ehgfgts4dN1A5243PmQaaJ6K/fQUnJsQj6TKdVWduwqm+mC43vksMfD6H6XnrnHOyklXuUyRAsyEW3gBpLH1zg9pb9EQCKXeSlDEPEPgIhfCQcrTj3Z2TES1cazHjejAUCAI28JDp67Sq14/MWFimNJfqhpXrxia9Ra1cHvacmlP4xjIVXVlBNtg5UT9U5gR7HjUXnZp+kwXHfFLMR30H4PtABfZ6QcD34/TZBbB4CGjExdlqzKpauXO2c1hXKrIJ0jNUPI3V1qqr4XCrl+s4O5gAAIABJREFUfP3EOaHqEeynofphvE/m8psy+XeIwQe3+TpE3XODLpEnkpJYs5EBan3NvIMT2XTCZxuFHbMTTmgp+K06fA9VeImc5pLtxjIAuY9Lk5ubi8lS6ezWvDNUQbST1MeffLZgehCRnr12lfhhehgUr8lDx8nvI+DGLxgI+ZKqIHP5Yr6P22bCWxYDgOgDcHBhVlY6aHfND8Upa74AhPvJ2o5169aAdgU6EyZxTCFha+edO7cJ5yt+zoVEZQZTDGDqQcu6efMWzmv+ACQ/P4POXrsEp53xeQGQFZmZtDa3hAYBON45+eFDAyBbs7ZQSmQKvdUghbozARCxAeZRnLkgJlDAAwlYFS6HlmTVQIBSEUi3CyL3rDE/9YM2dT3cTAOw9K2IsIrqyfUIk3j+RgRSracAIK+v+jFdbjtHtbA2fZgAJCuikPbmvkC3e67RpY5j4tzuF4DkWNZQ13g7tY7ULUkAkpFcTjkpm+h45b8BA6uJMgCIJeCmJ3f8J2pquUp19ecfCQCyIWc3RYclAjj00rW2Q5TsLKOitDX03oW/nRMAGfdKYJYTX0Jr83bS4MAQqI+wGUbIodsfSVdqxqh/2EcZ8WO0vTyD/unwpxTuMgcByNacvRTmDKM3D79Fva0SVDxsAMLHzM120UqsrB8+0jjlxPZRBCAMPsLDbQ+UDP6gv5sL+X4tor9fBy8NQJ55Mp+qq65gQU3mWy23uY/AMgCZ+1hN2JL5fsw7v3VLBo7N2KYBImxNmoaQtiNHH9yujcXm69evppbWdkw6WeT38Ju2G+ZJ44KBED6NhwREHgbwMF6VycebywrXXPtodMq6fr1qUSptM91henWWV1b1Y9Z9aLtPXp175pl9lAOqIGsyOOn97t16aCZyYdf7BJ7rA50B1QHYGfJ9derkWWhD6gFOJO+dnxuG3oFbdHQsBO1SDJucnAw+t1yVZetsBjrh4S4EIF4Qz7EmY1itsvdTb3BSPe7FirLi6nsx8eMWGRVObug+vvPUS3Ts8llY7kq7VB/OyQaxPLe4qDiKsUqLzzGH7MPBZw/SL/5B0qdYMBsJcTu3lrFOOH5tFI89SjfT0dkO4atctRwcHqAx2xA9t/IgskXc9ClEu6LxirvSVGiOP1cNRgZVdRMr3TYAC3E8ABAvAt24RYXL42ZmZNItVIzSoXFJH/JQHMBd6aCHEmHBuqJnhCJRbSgZcAsgciLWSrGgV5yKguQcx8zN3kiXXB66CcvUylgbDXLGB9aMdSVjDNqI4IGVxS4DRluwv1j21ynt+LVxwFKYW0BVPXzg8nNuBLdxrNLzyndGdAFtzTpINZ3X6UL9p1ixliv5dqzuattcb/tI0BaXCyGsJ+fGq9fBiosCVNkxZRhAG93qv0x2E1bDg9/H0GeoVWyT6qMQR/fK8YNnwISmZQkqvkK8xpbL3BiEu1SBoBe8cKu6h2y4z+EtIIdIrbx7UQHRRibj5k5oCxzQzNhhAU0UGyMrZ8ODA2Klfm3xTooMj6Xj59+X+1D6BDdxNUf1iCsVwbySoIQ+lG2B6+E0aDx0RXJIfX7Eeaj72WKogBhNM0bx+TLLrgVF7GCHYbhCg1SWv4bWZO4TlZzPqv5ZBAyGmWJod9m36OPLP6cxVDjkDtxwAZPVBx5jrxLJ8Or98LAsE0Xb4yk/rghCcSvZnLFUmJFEN+sH6DTC4QZRCRlDpe8PXsuHTmuAmrobKTHGSi09bfTk6j10/IsqqrzdTt6+TLEvM+eW2GSV0ufh+zGUBSIHNRzjarjYMEPghjQXgCb9PO4Lj9RymXSODj5soe9sA9WKBSNo69YmohIaRh99Mr1BiA3mAvo68nWZXD2ebqFqSjE69y2Y/YF7Y5rKh7wIoTbdb4rxGAw+YmOdWOVvmHelYPLxlsr/WXTe2DgIzYY0DJlvs+B7pGxVAPTgqGXL3fkOntp+GYDc58AxBeDJJ5+EsPUqJktzDIWbAohs2byBhuHEc/26tB+8n8bVlKLCAmpsalk0sflc+/Uog5C5Tu7nOhbz3Y6Pv5AghI+fmpqESsMqcV9UVd1ZsGrbXM/NaPnM5+aAgJsbP++CyPi1116ipibOBbkiwgTZbW7DhtVUWAhrz8uXKS0tTfxjoa0HE+v335di4r6+ASGi5cZidB0omAtnMN1Yq7V2bQkcSbqFsJ3bypUrRVWFG7+esTJdPO7ERNyOKoBoimrEAYGDg/20e90minRF0HvHPpEvIwNCT059WKkuWSmDBrX71qWLFykhQboH8WTFlSjPubsfx1ATcHbE4sZzmTwYRXCrH6jBeRdSecxK+qLmMt1urxHPC8qTmtA7YTnKzef2IQVcUUABQMwKpHN2hgsrwNyGsHrMjSfuTgVyGD4o3aTQdIyiusNtbHyEElzIaxkEkQqg4gmIsxmArIsppDQ4uvSN9QC0+ChaTbLPxEsAVodT+8/lmLBhzHRYohuOYdMBEJuabJpUcKJvHGBOTf68oC6lRubBEel5qmm7hqyIY+IY8KISfz19EL+rOTcDGTcHh/DrHHyp9ufBuOh7QYvGoxMSKQmg5mbPZWkVpEQyXkyUtbOZdlRj8KL19Q4MozLUkiBaTTx5/yIoEU1fc/7rVoYHfiAJszonC6g7NmVY4FBVqmFkUlht8hpZzM1yR2iwKMA9Lh8H/Hx/BAAcIujAjh/Roc//WVDOgmGIlu4g7VB8Z6jrP1G8LPdlg/GB7ufo8FDwO0BkVqhb3kgFssOyOtingBxjdyQokWqO7XWri4DPn1Pda3x77it7HVXCSKpoPUkt/TKjKC28jEoyN9DHV/8FTlrSeMGoiwhgsDl5hZsJhgEWmEukh+dRgjOdanrqASwyaWV6Dl2o7kY2Txd5euX9T+YRKi920K4NWfgsmnEvMGXTRLWN7XT8QhUNdUk6JDcLAIcPJgrBpih6sCqTx2UqHqwHZEP2iw4fBD0v4JPnj7sPYyw/byYdljlB38FC73upcFs2QS+Be/Lylen1EroaYgQfs/0WzQpAdLp86KxnfDRTRf5xBB/r1iWJas7Jk6HP3xyHCvRSeb8mpbVCW7garo2Hli135zp4k7ZbBiD3OXD8NuabszXvnPQg4pvrXkEa/zDs27sTVp0V4JLPImyfoq86j2NBQwEfYEz4rRqEtLS2LZz170Oogsz2pf+AwzLr2xcDgOjrUVxcADCSDKBbJZLGH1abCYDwpCcuLhZajedgu9tBv/vd+wKAJMBN6qmnduNL3S243zyZ98DFh1e65wNAGhrq8fnchOrHF1hZlZWT+wEgEa4wennPM/TRycNIVu9adACyJraU3jz9FrnVKvrDAiAOaEa4aTthTtf+xtrvUUPfXbrY+jm0E9re1k/b++R3WTIqJ28g1X2hAMhL6/6Y6jqrkBPxCSoHclL4oADEDo72uswDdLr540cOgPD5H3jix9TeXU8Vd84uWQCSE19Iq3P2UF3XdapBJoduWZFrqSh9DX0EB6zZAEisM5+yI4uodxx6LbgJOVC1eWrVXrpQ1U1nKyWAMAKQiOhxWPciYyQjmmrqWykCFdOeflmlWCoAhGk+u+Cw1Ng0iNBJqVOZ3JYyACkri0fwKkIWH6PKR3p6BNgiSUJ0LkD4PBsDkOgYB23bES8sd/v6pr6u89ztV3LzZQDygJed9SA8qWEB0v3mgzB9qrRsJVXcqEZYYMjNY7aufRli89n6pF9ftPT3rwAQ0WM43SrX5GswV+DElbJ168pRaegW2pCHJVI3+tjrlVimG/Djb37zRSFC5/93dvYgfPCoOL0f/vA18berq0uAEj7HgoJC+n/+7/8hnm9v74RwXQoi+/uGRRmcW1tHazB3hO1+o6MjQZOsA61rr3id/dk/+URWMrjpSsUoaFsWRd3SWRUeL8Ttilb01KYdlBKXQB+dOkopyWmgf8ll9PrKOuHkxW3Lpi3ib3V1NaWnpsn+d7QHKWgme1jwx0qvHLOpRXqxPA8bqhRO5JCUZOXQ+6eOwNJRHoNXdsehX+EWniVBAldAxkblc5zerbM9UpKTqK1FLmRERUiR/jCL21XFhXMKzEqDP7kCohdIOOeEG2eo7C8+KB4fq/0QjkzyPL0QfbPYWzxWpQC28GUBvX6fXkVmd7xguQA0J4euxExRAbH57PT8xj+k3378/zF3DVUCBXgUPcrtHg1STOywZvUo+pSk+Mn+MEidbAttwqr6xqKDdL4W+UucnYHKBzc/KCocjMnNqqoUFisqOarswaJpKyhh3Pi5gEpCF6BaidNtSkzOfRhS1SnxBnVPRHGFQHCV0MMgTcpBXou8tnwMlwJaHqzij3O+C1oAq+96Ylq6YjNlp66hIxf+LljJGEH1RxsviH0rKhhXgMR1Aa1On4cZlRn9uXOj2j5sENqLjdH4cyL6gz6OI81c71N/t/D7B0meR5hDp4qjboT+r87aSblJxaDMXUHw4GXUbZAloooB/Nl4YcOPqLW/ni7WHRbvH0P+hlUL9nHd7GZ8BlwrKdqWTHf6qmjQ3Uee0Rh6bsNeuFwN0lvvy6rHKGd8QIAebGZJQbQ7h+F0pSsV8lXsNWgQ4EGIZrBZMT4qMyfIucTxzaoawmkdQdcAlRckBwbXyz+JquOHecQcaU6vvFRAZ5AP0twsq5JTNgOdTb8+LU2X7z9dDtRZJCLl/d4qzPQHnPmV+00Fv9/jPYz3cdjgmjWJdAUVqb6+kDXxXI9tQ4WMbBeEERF/zy/rPuY6clNvtwxAHmz8xLu3bJETjytXZLLzjG0aPch8Qgr5x4DzRCKQv3EGwt2FSDafrdv38/qjDEKm+wG4n3G43/fMFYDw/ucKQnjb7OwMKirKFyL1O3fqFuX+MVI6WPuhG08cdX8TkQb+zDP7BT2M9VB8H/f09KEsfpZeeumg+D/rrPhLfuPGjTLDQfzomuja1WqYQBwR+yotKQeXV5bSmd+vPw9btqwBMGEqBsLPmuXr/Je1IdyY8hWhdBI8UbZA98CtH7Qrbq6EkFuWE5PEZ7ftweTWS+8c+pSyMiXAqL1WJ8KnuH3t+efF31/84hcCeOhjbN68WTz+7Njngk7GradHBrsxANG0GnasS01LoLVrSrCydiWoVfFHc6CiyinQrkt4l1dlOzgAWv78z/9M7O8/3vwPUO0knTPGKgXNY5EDEwAI06242XAt/GrC4kR44tCIXPzwIheBG89pd5c/LR4fufE+RcfJ/Q2zC5ia/OvMFRvoaloXwgAFefZiWztAic5L8LN2Rk3orWohgalYbDfLjSfdRgCis1aCxwB1xqTocTyxxRRbvG8ifQRHVvoakzl0rxVnbqWmrlvUBSvbYIPDUUCdK8da6nMW6ePi/JFxY1Igj6k5hglfUHOhTMB0ECS/bxC0KbPab5TLBqAoJ642Bag4I0WfE19XZY4lMvKmyoTg9z6348/oc9CY+oZbgv0ch5ZE7hfjosZCTqA5L4f7rcd1YvhpQLmH8fuCwES5izHVUTf+TIQyYXxwjFO0MQXQwp1mWgHxfEpMHtW0X6CmPhV0iwm+/gwGQLl7ZtV3kYvTSqfqpamCySZ5fCziTXOWU6wpi9pGblH7WBMocWFUlr6OilJLhQXxP/1HN2hp8rhjnpBOI4DUczLrTCC8qChH2u2LdR82Bhs8FkxV9Gq9DO4JFeBIihInO6VERF5cZ0XtDCDwMgSeQ0GMFFD3kBdATAfFBEdt6gciZfsJ2POeap5+4jsFALlnb4Yg23uPNNGlbJYuzfjy4wg+5hs2yPe+/p6zkbw/nNAFlW6Rn7uzZ88+yBAvv5c/dvhnyHddHpP7HQHOB2loaBWp1DO2GZyxGFQkgn4ykyidRbzbtm4UPPYFFXrf74nP8j7m+TPF7PLlaxDxSiHgA7eHUAXRfZzPxP6Bz2vSDhYLgPBhWKReXLwCFYA4UQ1hMLKQbS4AhAXnu3dvozfeeIfKUAHk/jBVivNA9Ljzftjmlifu7LAWGckrtVL8ycDmxPHPMYm03QNAnJgQl5cXQTgpnXAWAoBsLVtHybDafe/oYYqPl3a6Cw1Adu3eiEm7nc6cvr4kAMjeVQfEeR6+/t5DASAH1/+Ejp/7D+oZaAuGPS4EAMlOKhVamtpOqU0Q7RECIDtBhfNAj3C24lei6wwOv2wAkpWQQeVZe+lO+yVq6rkaBIRcYdAAJCduNTQca+nYrX+nfrcScQOAxFtzKd1eTsOBHmoZuInKmIu25j9Pdzuhg0opFZ//Y1Uf060rqx8LAMLXLDsrEiYY0XTyVMvU1J8lAkCysiJglpFKH354V1gfPy6NReftMK+4dGluFOSpAEhxEap1edblvI8FuimWAcgCDSSvZD777LNYvT03ez6I+PGbmnvIonSeWE0FLpiqtWXLBqqoqKamZrkS9ii0yMgI2rVzu9C58Gr3grVlIDLlUM4VNPEkngHIqlUl4p67dq2KBgZmybaZ48XTK8QMIIwVEO2Cxav93M8f//i7+EG4LgAEC+Z37domwAVrP4aGBikxMUmsCnN2BVPG/uHvpbsUVx3XwfWNV2n5WCxK/+yzk1j9lkL3zEwkDqKFw0GIm644cC4H07q4MXc3KkoCCe4jAx9u/T7J6eWE8vTUDPG4626XAEc7dmyklIxEOnr4lABETJt67TVJFzuPzBFuDXDrio+XItiWlha4+Mj9couIkFWVEVBhuHHehaZw2VHJOPjcLlRmeun82UqKjZNUKF5s4PHgxoBevA+r/Po68z7NFk298VLnmEyF1hUQzozQq+/MfOkfkCu4XPXQ30Pj46OAdUpZHVzV9VFBYTEV5ZbSyYqPyI7VfG4DqBCxgJsbp7dzY2G7T1GlWNDtVNZPXAHRq8gephcpBopDraKzi5ReZWdm0MFdP6Lb9ReprvU68lYkxUYDEGO6N09wx5UYWGQe6K7jngpSj5QQnLsYH5WGZPVoAJAKCPbFbtXqtUpC14JipMjr0+f70Aa7Ym6iGqIT5rlmpShP2qGLtxkbl9fcEtkVrMIwxUux1aQbE++Lz0mNNVc9rCqvQ3Qp6GKEF7TtFp5PTVhJG4qfp0MX/6fYB79vDLko3BygeU2unDAFa5xttdCM9wqL1X2gFor36WASNRz8h885WN1haY+u+nC/tU0z7lNue8u+S30jzVTRfAiVNGSbkMplgYDe7ZXXbmP+1yk1Kps+rPhbFCGGyGWOoQznegh57dQ8eokGPYPiGBH2WNpV+C0hpud76lJVL1XW9FF3V4iS7PdgMUGPCfalm5UT7WEzLU9W/TXhZgpTlQrxlBKZc3VDOXBpAT4F4KSAHJNg07oAbGvyy2ppwM/fi4rm5Qt9nudaAdH7LiuFpiIjYnpnrNlAyIQKiL6RDYnshmt5Pw+58rF+fTKosPX4LQhl4tzPvpbSe1hIz9+B8xOd4/Ov7mmyRYGmaMOCWQKA2YfLeR8LdHGXAcgCDSTvJj09HR/e9QId368eZDraElO08vNy6PqNyoduqboQQ6TBUxUsghcUhIhfBwMveCE6O80+5mJXONfJ/3y7uZDVkKn2xbkhDETYCIGByIPQ+oz71xM1fb76NX6eJ94/+MFrVFl5ExkfNYJulZuXCK1HEeXl5onJfX9/HybzCWKScuXK1aD1ajWCFplCxe3br70KoJIgJ4mYmLdAAzE6Ooztq4JhbIPQQXAzCgbj4uKCbkXcL00PGx+XEw2mqHR1SfoM2/v29/UD0ECQ/sqz+AEapt/+9gOxjXZbKi1ZKbZlnckYwAk3Dl4cHJE0HgYdsoIDQAMdDjc+ZoSy6W1sbKQ//KPvIPm9Br7yjUGNywB0YZo2pgEIj52mGrFVscmi9RleXDtFG1K2wuERYZiXaRqcD8eTIIbtUr1K1zEEC+CwcDmxdLpUaCGoKslY5S7KX0WnL39I7V1y0cOD510Q/HLTlrdMfRuHRoObGXoT/brFBHciNU/yjLuxmi37aVdWXE5FyePn+uGy9cL+P6TqmvNU03g16HIl3sD9Upkx/JjH0qsmaww69VjwPRAMWlQggb8fosLiKCt5JXIkDk0AGMFKm6Iw8b5dsEblxvdEwCE7z5Nyfe/awnB/6ABDvwSJTB3yjCuwEtEeBBj8HqhH5LgoPRF3K4QtOABSvs+LUMlQg5JCcbPUywgr/M9U13aK2vquBYGfHDdoh1TYJTvCcWNArS2r+RxDVKoQ792McwiBNfkdypoOoxuTdjYzfq85Yfm8vfD3REXmatOvxfuE9kZdD3YzGwMNL8aVjKrGKyKU8N2rP6XcqE0UY0ullvGL1O8PZSaMdmyDrsRB+9atoyNf1AK8+KimTlEq/XbyDsvsH54OknYNg1Wu1W4gb3jkvesdU78FkVjl9hp/F5R7FrYxBeQiQMAiFyL0tZQ7AJBSFtH8X5PSgbBeiIQzGW8/BWlkjlQsfjs7Y3E7e14uFEzZpgMiwWNzHxYOeHAfGHyUlyeA/jkDTWz6Hi/ZV+6XTsafGZPWbdmugy78DF2Ew6Gupi/ZE36EOrYMQBb4YpWVlYnJyuefX5x9z9NUQTRtSSelF8GSND09DTf/1XmJ1GfvwMPd4lHXhDzOAETfCeXlxUIjcvv2XYi3pQ3sfNt8AMif/MkfIIX2IyG41gCEj8cTqmjoN1g/ofMILl26EuyKEYAkJibDynoMdrZZ2B6rq1jpYqDBVYjr12/hXGphp7swAIQ7EBbugHj+Bfrgg0Oi8rKQAOS//Mn36be/OYyJemBJAJCEuDQqRBjj+euHHwoAeWbXD1Bh6aZz1z5cUADC9+SOVS/Qsau/emQByJrCFykyLIm+uPWzLxWAbCp+Dna7oG62HkHgoAQKkwHIquxnKSkiGyJ+C31e+T7seEuo292ALJwqALFBQSHTjQEIb/csPuvvnqyiEeTV6Cpl4DEEIKxF2Lo5hdo7RuGMZdAkGb9oHzIAud9J+nx/Gx729jrp/H7oZEYAsntfLOhb7cgMufGwT+GxPt4yAFmEy7tv3z5xs965M0e60RRAhCsGO3duFRMzroIvZbH5fIbwUQchfK4zeaZPHovFqIjMVA2Zy/Fmq6aEhblENYSdce5HH8Krr5MrHzwufO01HYsfs3PVq69+jd566wNBbxoZbQ+6WaWkpNEzBw4GnX54fy+88HX6Tz/+AzHEDQ2NwYqFmAD5Q4LbkpICET5YVlYS3Ib3f+1aNahY/XivDA/lfXLFkltlZaXIE+EmBbxMfeoXFQxuDIj0ynAPrHh/8pPvIf9nCODpveDqs3bUYrCjqylMB2N3I25M0+wHYOGmKVgMnnphOcotJiaCnj24m9595xhcttwTMlP0ddV/uY/CYQqNKyCtbTLsLCoqAlUWKZj0qOqGH9oHiwq3YOqPDlxk8yVe8Rbnh6qHrnoZKyDxCMbLyyqmy9XH7wuABFAtsStRN1dASB3PpKgyOp9EjMmYg9aXPSn6c/zsb4OVAS1GdyuHJ37dhkBEXQHxQsg+4Z6elIkRAMVJAJA1B+lG3QmIwuV48/cq505w4yBAbqgJBBe4/YFw8tmlIYHVhkqGVY4Vj5l7TJaXOCxQN/3Y74MLlFVW5/gY7GIm9qH+MkA2sKuCwnoLAgl9uFbyGPgMqYqJA+5p3CLCI2lz8ffpwq2fU19/T/B+HMf79OdNLdiK6qK+tqKfasLPBSjNqrKjMmEDPU++bnSXkmdkpG6xpoq3iXDG0/qCF6iu5xx19F1G1UNti4A/n6r0eEFh2lf2E+pD5Y5pd35oba51f0bjLOrmMfEhdSNcURD7yiklKp/WrijA53+UfvmuDOUd6VohdwzBvsmqqHhMgbLIzy5iQrEjuahgMSWhr0pErl4lUfFTVT+mWOmGa0rsXmVsVuiCAoqiheqhSdGx2PXMrLJfRDVsRgE473Dulq5CEP00Mxq66G7dDM6XACIhWp6h8rLsdjXxGk7xPxb+79+fJSyEp3K8mnJcjfvhz6v/In5H5KLyZ599NusxlzeY3wgsA5D5jdectmZaBjvjXLx4be6ZC5NACFdBdu7YKkrknx46+kCUmDl1+iFupEFIJ+gtDxLAOGWXHxIdaz7DNRsoMP6wzbbtVMedz/vnA15YH7JyZQEmzi6h0+jqMjjBTNERvu9107oGfk5P6Pme1s/zdoWFK+jpp3cD5NSCbzxEp898ghDCjbQewX9hYSEhOm+bn59PL774Iu3etV8cQtCcxhTVyBoCB2zNW1KSB/DfgG26QM1KFGGEyckJQboJazc4lPHOnVpsWyL2d/ny1SAoMOosduzYJV5n3q9uEaA0MXBiMPPRR4eC++U+6r5pW2AGLYOwEuUWExMXsnhV7IlWZOXYkNLNbePGcsrJTacPP2BhvRljIicmPPHT+9Pjx2NqBCURKsOjt7crSLFyueTEi8MGIxQosYAPNaYctSYDkKBORM1FR90jlJ6cTVlphfTZ6d/S4Jjsj8NpgVmGDFq0OJQdL5bAh4blefLE16Y0IAL4KG2IDchnuF+HucnJmhGA+Cma1hVLAHL481+FAIiaMXPAoZ5gs4TEoygxIodPTQ7DQWfTIFcDPw0cV+VvQeDkHQjc5ap9mCMiCMxCQX5mWOGGJno2pXfwWUaxrXw+gPPzqoA6m1NpSBhoGFDFsJILsOuwpjlZNV+Nx0jZEHO/9XV0mB0iNJAbAxG/dmsSz2A/wEpbyr5DXchlud10jNzjsj8+uH0FbXgV/c4LGpOeL/OY6XHj7SMiQp9Tj9KJuADYuXFf3MoRy/hdERkTKYB2bsJminIm043WD6BdgRW0updGBlj5IwHauoKXQSfj6biP6gZu0PaVB+h4Fe4fjxT/8tzZapF6mafKXxZWxyNjI/TTvwcQ8KkQRJOktpEN97lV3jMBswYfGGsnPvueDfJ5P+yUVcAlKZCjXbH4dbMCmeL8oAXxKz1IwKNAiwOucco3mMGRBiNmBI7qMZgbAJFdnisQmZMzlujV9/MeAAAgAElEQVRz6HoF5hkwqHs03V8O5EtORlo7MjEe9cbfRBoCMsBj8FFd3QMXxXsB3uTfWX2d+XkdSpr+l39M9A9/SVu3bsVC0zvLYYOLcIMsA5BFGFTeJYcU7t//pBDGzilvwQBAtF7i1q07mDhEUEx0FJwzHi/Lt0c5MX2+t8xsoGI+AGKqY8/n/fMBIPpYOj+EJ+5cEZkOiMwXgKxfvxZf7uvFpOf8+WsCgGzevIU2rN8iKgg8cePJoxUBeP/tv/3vojtbNj8h/k4HQEpLi/DZi4QbXZOgYTEA4cb6Cm5MneLKTnDCBivb9vZuWPqenBcA+fa3vw6tSSdScI8uGAA5cADnhrE4CQveJQNAUnIpJ72IDp1686EAkOxUgLD0Enrr079acACSm1qMlHMvNbRLGsWjCEAKMrZSRtIqOnrpp18KAFmd/jUadnfT3Z6z9wCQstynyeqPEItl4dAZjfoG4X71O9qJZPvEyAz6uEIaSGgAkoKU89VZmzHBNtGvjrxBTZWlXykAwmPBoXhlJXF05FjTtKF4iwVAdML54wA+eCyNAGTfvkxUlsendbyaCwDJ+z9+SOtuHhcZb8thg/Od9cxt+2UAMrdxuq+tsrKyqLQUDjInL8xewVAAhMXmWZkZVFN7N5iMPpMz1n11bIm86asEQnjI56Ih0ZdmNtByv5fwfgCIPlYmsi/YKpeBCFf3JgNrvdLLq/RGSocxiFAfn1dT9+3bhSpIvthfRcVtrCr3UXNTM5LRvykOqcW5XP7+5JNDE0759OnTlBCfJJ7rHxgNrk7t3r0VAKkX9Kh+8X4dFJWRId2suGlHqaee2iGCCFkky20cFKGbN+9Qfb1cIefAxthY6aLFInC9jzFUFPbs2YZU9iOiuqOpS3pb3l6fP9OrUjOkFfCGDZuorq5OPG5plgJUroCYlVvTN79xgGprm0EVuyNAjf7RE4nx0XLFmN3DuPEqvxYej40hlM4sq0FRUeHBcD2/Ep7bUY3QoX6iAqJyQKwOE8ZInvsQqjTR0VKcGxsnncF6UE1JT8uljOQVdOXmEQiLVfUC+2BhOzf4T8m/WA0fQcWEm3TIkiUe3k5Qr9BcSLZmrj+3/l7pNOZFmKLDUDlLTdxMeRnl9Onn/xpcidf3AVPD9P3D4+AlWS3gsZ5AQfJoipUsSfhBo+EKQHRECtywsuh23TXxvAluSGFKTF9XK+lBvF1qmryvwsJwPLWq73e0BaslnEWiqwtBQy2ssptVwJ0JAvtRj9wfM5t0Rc2k6DwsmtfNO87jF6I/RaHyx22MLcHUb4JFUbFEJQOz94NP/Fc6ffXfUPmQ59/d3Usmu6o+qVKH0c2KcxMNZla45vLo4VGR5IaznBgLJaKeQC/FddafaaYS8v29MuEpGvJ0UcvgFeGmZhqxU27aZrIH4gVly+Lw08na30H/kU6b85+jdy/9DcI1HbSn5DUaGO2kq40A7Lhu7nEf7Vn1KnX2tdHR4/3U0yfva+9IthoauepvcoRc+QImWDM7FCXOvDo4hn6PHRRMee+RITzQrClYuEchJxYv+0G18qvQQYS8qH24cP5fBPdn8cnPgVGMvxgVEH3AosIYmG5E0+EjjTMnc6v7J9jRB3jwOIGPyRY0m+bgeDUdjZq/i/3PbUXNyU/7PXeE5kMvXj3AcC+/dZoRWAYgi3xrsF0opx6fPXtp5iPhx4bD2KJR7WCBrTERXU/Ub92uoaamR8d+dy5DuyggZAnSsOSPvJH5HRqdqUDBUgQgup8FBTmgROWISkgV7lUNROYLQP7oj37IowKQ0CCsZxmA3Lx5ExWMWITxraMnntgpXKeefPIp+v3fl9oP3aYCIFwpefLJHaD13RZuWbMBkKjoMPzwF4hd5uWliQm9Pgc+VwYgDIxYaG4EID09nXTw4P4FByC/992v0eenr+EHr33JAJCU5EzY8K6js9c+eCgAJD15G63IWksfHP/ZggOQMGcMFefspPPXPhXX/FEFIFvKGaD7qbLhvDiPhwVAclGdyozeQPV9ZwFCOpDlUUJhplQBwhnMnm2UQYNuUKyKktZRTnI5Ha/8D4A4D6XG5NOGvKfoaOW/Q5sEDQ0AyNNrX6NzN0/Quc9DDlVfRQDCYzYnZ6wFAiCPE/jgsTMCkKzsSCouiRe6D4+2U55iIjIbANnh7CdPQ/Vy2OBcJnEPsM0yAHmAwZvrW1mUziuhlZW1U76FJ0pMHWHP/MtXrk9ZLeHJ0W5kJFRWLYKN7VxPZJG24/Nfu6ZcrDgteLjiEgYjs4sa5YAvBBiZ7VizHWPy+/maMRApKMiltrYOYaOrgQhPSPSqL69U8+qpbrxaz421Gt/61osi4+H9998Vq/28ir1xo0wNz87OBJCoEI8Z6Ogqg8MuJytiv04pEOfGQYVOaBPYgnZgQB6DheXl5eXicVVVlfjLx8lQGSHGzJMffP879PEnh4UuZOPGDbR6VamwfZVhVH6hN6mra6QLF66KY7/22oti4nfpUkWwKqFF6NyXVatWieMdP8XZJLIa0N7WGdxW97uwsAj5J+niv/m5cfR3f/8b8ZgpnMYKCFeBuOnqDVsI68csaLfqbANMTB1Kf2GsgOjnRlDp0Ba5NiRZs1hfjAtWs6NBXePmgdaCG4vVE+OTqTBnI2x43walRq7qj40PB21mdWq6CzohqxY0g38dkjsEaFytske4wsiuqh19PbJKMTY4QnYAR258D1otqbR3y2v04Yl/DFa1tCYhOioF10FeW2lDrJKwLeiPQZ+rcX5QZOrjVW854tvWvEwXKqWex2pxQu8hX2hukvoEE/qSlCL1BzaHG5NpmQPBUS52ZXVrwmKRFngHV8khFvaOy5VzM7nIHCZF6NxYBC+eV0JvLmzo3BIhdDZJ3YMJg2YxnIjWhWsRPm/jx0VJicuj8vw9dKbibfG+to5WstiV6EQdU1f1xHtw8l6lw+E+aIME1pj4QUE0NguuIW+THltMceFplICU876xBlHhyogpo5rOc+i7n+LsRajSjJELjnA3ut4DPa8/GDAe68oQ1Y/bLV/Q7baQG+TWohdQDYmkc3c+pOFeOz23/SX6xzdP0PCgsj32RmHs5H0eUGnkophmVdozh6xGcnOEI+lc6cbHe0MaCV0BQT0O4nR5fwRgBc0gSDwOuNBPdc4+eb+jFkRWgg4Eje8ZY+XDWL2dMFCz/mfugnS9q2eezqaGxkGqqDRo7RYIdOhjMPhgU4TTpxcoFHjWcVi8DSZXPnJgI1wGG+HPAD6GpwlQnOp3jn/b7KpC5kM47uroWlHtWxadL96103teBiCLP8YiK2D//v3gz1eDcnGv7d6WLethEzqE1dabod5M44zFQYRnz37xSNvxTjfk69etFmP1xcUrs1PW5nvdligQmetpzAYQptvPbMAj+EUwTXVGvz7dfhiIFBXlCwvcxsYWlKyrg85V/F5BD1L75m01kFi3bi1CB7cE8xVu374tAENxcbE45LFjJyg2RtKOIkErqq2pE4954s2NHaUGBiW1JycnR4Cc2FgX6FMtAPtSdMgi7lWrysTjigoJZnhCYTLLCQj3h/9lZWai2rKFjiFVnVsdggQPHNgvXKY++eQI7cBrSUlJOIbKxwCgYJDFc8UzZy5AjyI/0zp8sLa2FtSyQvFcR3cX9K1yMsL3dni4nKSyux03D5yd2GmrIB85PwXp9N57sg9jEOXqxn1kQMJNBypy+KDOBnFDCByJiaBsXPmRs/FygChxrP4ugBU5Ji98/Xn4/B8Rj/sHuuFiJMdCcPZBLeOmn3MgeDAuJpVWZq+nE1d/h/HQgnOMu8oYMauQD6uD0y4k0HJ7MBlWrls+TPA1AOPzCHeGxM68LeelaJMCvsecAAV71v8+vXX4/8VEVx4kPEyeuwkUJw1AHBB/i+Ogeca9E8TCiCIUz+vG19xskZSx0rztVNt+ngZGOijMFUE+t+xPS5O8HizeTsuUFCyzxQOwpnI1An1BETrfwyxE52YUd7NlrOxoOCa58n1WV3dIb+SW9wE7bTFNS2wq3NvUY/GKARA4JC3JpwTrgGdIP5f7OLjlD6i+4wY1dd0UQHVc0d9QbJfHAK0woFTxRjqWNhoQx+Z8EAX+PMr5jfN0CpP2kNMcSV0jd4Q2PyduPa5tgNoh4HeZk8VCA99/DDgPXfk3cTy7awR5kyoHBee2u+x7dPbm7+Bs1Q3wI/vkRNjgjpJXqLmrDuAvHHS4eHrjk/dpuFt+VgLe0IKCZ1R+zsWHzCCat9jkZ95qQy6Loh3yPejvkWACcFf89ftGcP3k55LHwQ89ingeAIQ8oYoLPweyozyWapOpV8F+TNgK/5nmO9MEsBf8vjQ6E0x+/6T/T3DGqpX340I13veWLanCke/s2RnyRxbqgIu8n8nggwX9T+xMn5BhYnS5mg54cDf5NYcyECkMqxZ5bqz7MAboLvLpfGV3vwxAHtKll6L0/ROS0jkhnHMXmOrBWQUT2jQZISwI3rJ5I/Zz5rEFIUxDO4Hze5AwvHsu6zIAmfFOnw3gzARkeEWVJ5dJSXFC08HVglu3akWFYDoA8p3vvCqcrpqamG7kAYDJEyv6nBzObb4AJCzMCT1HBMTsIZ/2uQKQ/ft2CwDD1UduDEBeevF5gJZqqquXzjtsqx0fl4zKTaKoVrKrFp+zHhdeQGCqVlVVLXQc8wcg69cVYd/x9NbbJ8TxlgoA8WKivXvdK3Ts8psPDYDsXPMDevfoTxcFgOSmlVPvSCN19t99pAFIdkoJFWdvpct3kM/S2bJgAGRP+esCpNf2nUYg4AiqIFmUEbmRRoZGBZB0IazyVsc5GhjrQhjhi3Sn5QrVtN64B4DsKf89ul53jDp6b00AIGlx+VScsUXgitbeNvoEFcJlABL6ahbWsXszp7WOvZ/pinaE6u0deyzAB4+BEYDwmO2F49XJE00iW0W3+QKQwjQ7laR5Be1Ka/XuZ7yX3zP3EVgGIHMfqwfekldRd+7cKSw9ExIQ8FWYJ/jvzUqQes8BpgEhLFQvXglrzCMnFnaS/sBnuDA7KC8vgc1n/DIImWY4ZwMLxrfNVgGZbV/zeb9eyWYt04oVuUJcztQsBiLceF9aY/H7v/89JIm/JVZvtZj6wIEDgpLFwuwzp88FA/6MGRzaWnV8fBRUKml7y+A+NVWumNbVtQarKEeOHAkmjxvHZGBQ0mPYIYsnW089uRfUxpuiCsmtpqYGeSPfp7/9u58FbXqboMvQjfNBeAWYW1ZWKqospUKrYkMCuKZwsKCdbYBPnb6IiZtcAubzGBqSVQa9Ap6UmCJ0Xc8dfAKVGTMdPSq1Ykwx0lQZzvnQlQ9NbeOxNivhsEVVdPh9Lgi1mcrJbWhYruwy5cpmlzQgBjYOlXTOlRIrVka5+Th3QlUt2O6V2yiSze3If9ix+gU6ee2t+wIgLitS2BUFja99mEPSjYJicuSz6KoGP9ff3Udf2/1fqfLOMbrbIgGhroRwJcDhkKvXvJI/7JZUFbOPhfcGfZV6rMeYX9Or2qmJuThPOJ8NVKOyAOE450mgucfl+31e1BkUo8cDa1eXU75uVrke/JhF3ANDcqXdGS4rFhbkVfB75T6Y0KHSzQOdwYVy3R8L26qqBRHI58V7uHlAJWPBPDd2N9bi+6FhVRXBSzqrhu+zNfl7EUwYSyPjA3SpVupaELIh/wgqkY+yEkopJb6AegdaqGuoEfegC8+VU2P3DeobaRNUybiwDIoDbYrBRu9IMzUPS21JZsQWsnpjpasVbJyrO46BatUVpBFmxa+iFWnr6ZOL/4oxCyWsW3F++wAiL9wCtXKkAffWxIpUQnQprc/bTUOjQ/S7Q9CT4HtCjNtQbrAK4jcbKGV2WRnhnBWTLVQZDKjKhZ95Wm5Z4bCO5Ym/AVMXrpkckoCvF9Q1eVH9HlR9FDtqulVxYwVk6tTze7V8XPUwtnu+N+daCcH15/C8rVvT4LBXj+/QiRS5CQeZw380+GhvH5nWEWoOu1kym0yufPD5Pf1MDt243kW1BrvdCdeWjTa8916fIECxh1NSdDX0g08KwfmJE3IRaLkt/ggsA5DFH+MJRygqKhL0DJ7E3Lx5F39DLh/TdmUKIJIPrmI2gMiCVwoe8nhMdzgGWavK2UFsESo9j3g1RI/Zg4IH3s+D7oN/aHWlSk/Keb+sk0hP58l5sQAiDQ3NuN9vi65/+9svAzCk0M9+9gvxf63reP75Z5EyjqpIo+QnM4AQr2PS2dkpQYMOBlyLrJDnn39ePPerX/0KQCABYL4VAKQh6FbF4EZbA+skdJs9QH/6p38avO0cDhv4//X07nsfBSlNRYUFlJubQ//+qzeDGpKKG1jJVdzxZ555Jrjft9+WPHxusgqUAIes7QAo4SooECajHC2AceLKUAPO7bMjZ1FNkfbATOHhvr3+nWegP2mkGxV14nk+lp6AMhDR/Z8KgDhwTmw9zG10dDgINrROwcqhfQZ3IJ4sc0tExWpgUIKU6QBIGKhZu9e+Skev/BrnIX/EWU/iU3kEZgVgGMh4VTgaH1f33Y9J+VQARD83agAgwnIZjk87yn5MNS3nqA4r69zGRuUkjIGK3i8DEOm2pQCIRW7D80A90dfuYpKSJc+ZE7xT4+GE1Y5AQvSNq3DcbFYJbHweKyVGp1AYgIcF2oz+Ph8odD5cJxNlZcSK+SgDtIHhDrpeewFWtNK1yRXhAf0n5AKmJ7F+U4jPr/sl+qnG0of8lKDWQ6QWSgBi4fMQjxiMqgf4E9SOYDM7gGRsRDIVZW6mSGccdfc3Ul3XFUqCbiM5OociHDFwnuqm/tEO6EYKMApWGh7vpjB7vIA9A55usoPWZgHtbdQ7AOeuXmqFu5XNF0vJrlVg0blwDAtdbf0NwCyDI9kPq0VRmKB7ObD2h/TZjX/DPWEj95A8fz63fWvw/LW/kWNqlvoLE0nwuSH3JYpyxWHM2dWM6H/960fieZtLZsuIbQPqfh4KXTv5ggQrFlDHAr4QTck/oDKBfFK/4/MDgKjZagAZLsHmiZ3xO88IHAJGfp049r3AA0S34K6nWqyZ8NxsIMSg98jKikSldXYxdejE7n2kg/guXmyfMgtjpvcuxdemAh9c+bgLutqtmwCZhk7z71pAfc+Jx0pbZfFLYOtHOKUjTALb4sJe8T3P37FvvfXWUjz1x7ZPywDkS7i027dvFz+k585dndvRp6mEsGaCQ+Iet4wQPSiLBkKWAUjwvltMAMIHYUFrWlqycM1yuZyCbrhhw1oBvs+dk3oHDUBeevnrYtLe2DA/APL227+FNiQCtK9GCOLb5gVARkcGhAbhd2+9GwQgK1bkUypE8m8j5VyL2OcKQPh8mE7G/eA2giToV195TqST2zBp4vHmSgD/IPIknCs6TU1tADxYTDhxGYnmcsK6lADI9vKv0akbbz0WAMSGyfNKTNivNb47JQCxmSJpTcFWTJBjAHC8VHWnjlKSEukW7JEz0qLoixuX8L4+2rF+G67tEFXXSGD8ZQEQPjZX1ly2KCpM2wjdA9ARxOWdAw1UowTgJk48h/7IaYugtNhCahuqpvjwTCSQryAPwGJrfzW0JX0UYUmjGGsOKnEBSgZIG/a20cV6CbDHRjkYUX5tGAHIxoJnyW5x0NXmQxMAyC5QuY6r3A8jAFmd/RRFu1LpXM0x2gIhfUV9E504WyP2+yevP0MWfF80dw7S747K3J7RrygA4XNnwTgD7ZMnpS34fNrjBj743CcDkD3I+hge9tB5pWm5HwBih47plRczxffyz34mc2qW28MbgWUA8vDGesKReBW1q6sPTj/SnWfWNgMI4fcuuHvUrB16OBuw5mX9ujVUVb0I7l+PKBCZDTToKzMf+tTkqzmf9+rVbE0ZMtKHeL/69SjkDjz33JOiOtLS0iZybtygKmVCBM7thz/6Aaof9eQEUDlx/DTVgZ7Y09OHH5kRaC4mukBBSi6E6NySkqQ7Tmdnn6iQ6LRwnsRrIaGuXriRz6ApX6wRef0736Sbt27TqVNngkNQVFRImzauo7uophw7dlw8bwOVSDsLOUAj2r17t3ienVJ0dUKL0KVIWa6MlpavxupjnXjM/dKTuPXrSpGxkSgWEHiSEeIry/HycEAixO11d1uosakzKNTmygo3PoZdVR+c4OtwNgm3iAgH/slx6e6RtDF2KtJuVyOjgxSfIMdLVz/4sTMMxBmsYnOzKrG5Bfvv7euGBuSbdPw6NCCopHBjdyydUWF3KmoLxNNuVWVhGp12PvO6OYNDTg2EA5Pid+nnjBUQvlYBr4U2lbwggNkHx36lzkmKu3kSHay8MEVJUaUCfltwvP1qhZy31wFuovJgoAGtyX2WrjUdQoo3nNRwr3Hj/lpB09lR/CL1D/bTOBy2Km7fojs1XeL10f4VqCDIVXarfZxiEvy0a1MZtfe2UkNbC/bVS3HxFspNKQRty0YXa+WqvokKcT3vyv4rlzC+1m6PXJXnRW+9sM4r9l7Qt7jZKVT20PeGKywh6PzFWS6jALfcIiKV+J2PB3E2NzeqRnq/bJ6gK4G88MVVMm4MhMNhTRxrz6VoGyZz/jYa9DfSlrxv0Dj0H6du/zL4+RkcZDMJ8TaABH28AChg8bS79Ds0NN5D5yvflRugFedsBzVskGo6TpIX4Y/l6fspJ3GdqFpdaTpCNksylaetFpa8PEqfnLtEEQBSu9ZJ97h/fOcmxojd50LTzoAH56srRLjfzBZJN/MMYVVbO1uNKxW+qV6GsHDzJ8xY9TCukE/43ptkrTb5e3cy7Uqf+9SZIbjQuj/BUVIPZnC64kC91tZhGHQYnLEmv3/S/3PhBlUON6izZ1tBAzVUf2Z531J9eTLw4H5y1gc3Bh+TgQc/H8CXlHaPE9RfXfkgWSELpEZS2UuFtAVVVQ++l99//31QhbuX6hA8tv1aBiBf0qXlHwQGIdevX5/SGWvabk0BRPbu2QEq18BjC0I4GX7Hjq10DbasDQ1Ni3PFHhEwMhfwMR/wMN1gzrYP/T6e0GiAoZ/j/2uqDE+6WcPAbRdspDnM7/btuxDNDqAyki4mOHm5KyAIltu8994HsFJcCQesKDE5YV3FKFZfr1+rojt4X2KydCjipoHGpk2lcJUaE5N7tsD99FPJhzfa/+rzGRjoCYYLsgkEO3G98eZbQkfS1SUnm0z1+carXxduP6yz4uaBRkADLP5hY80HN36POVLOzMaVfW0kRYPXLkv9GRm8SqdoIyqET2w7JmkpMTFx4rPLLScnnXJzklDNiRKOWzxh50mf0RqUtSVut5e6oJXoaO+B4L0JE0IvQJW2IvXBnlhy7rW+g+lXRgCSni7BHMhFoMdJ3YvHhwnmRKo+/h+gQgRPJthLqarxcxoeU1a17DqESaVo6vvIDJ610ZrWphzDjABE9En582pAyBa9+jqKiRsAyPZV30RoYAImoG76l7f/Ohh66HI5AEAkCPBhQhGANSw3m3M8COyMVHxgGNlF+Uc1C5Wm76GGrgoah+ZCf57SojZTUmwC6EsJ1NjSQx8dgxOfJxyULDnZxtVH2J4Ebr7AIJltfahqOWj92gRKTY7HZMeD62GnlvZh2Cnb6KMzn4lt07IQcme5I/ehZvCszVCyGABLvm4hGo8Ad2gWu5eiHZKmp3VTw0MwPVAgaHQs5NzkhJWywyWnYV5cR24MQDTVjn9rdNAgv8bjHGFLpITwPIqyp1Gfp4EGqQ53wyiVJR+gxIgcOlf3Gxoc7sdnQNKqxqC50mOrP9vcLzM6zJWV3aWvUUvvHbrVdh739hjlpa6CpiQFeSE9lJ+0Hq5jPXS3F4L1zotkM+OzE8jCcZKgOemhstQNoIzFApRAk4N7/nxll6iEXKjuoaE+3GvqOpvVtRfXAFomznER54Nx0c3s19a6bFkc0m0FNzBcB+NzMwGP4LXT/DfDG43fx7NSsPR1ZiAyR3tdreGoxljcNWgcjH03PmbwsX598oKK2Kc71sN4fjrwERvrpMkJ7uJaqDBQBqr6elhhH+4lqdkjVDO57fthgHK70sTCzsmTJ5dF5w/jYk5xjGUA8iUNPB+WJz0sSj9z5lJQADtrd6YAIDrM707N3cWboM/ascXdgEFIcUkhRMv9sDOWWoIFbcsAZMJwLjQA4Qn766+/iglzo7DJrb51lVavlrbL0ZHRYuLBtrsnT54WQlz+P6dBOyGCzs3LQQUkDu/rg/PbsEgs78YEfGBgCGYOsLBFFkknaBvc5gNANmxYTVHRkQA9H90DQH70w+8CGAzRhx99Ivb7MAAIe89rQTaDOA3s+O/WLaWobDhFVocdoEyCE9aXSH6zvl78g8oTQ64y6dT0y1fPPxAASXSUUkNHJbX3SZtwBmCLCUD2bfiBuAesFhu1d7fRqcsfi+MuFADJiC0TDk99vnYxfglRqVSU9gRW4MNpGMns4RBmu1GB4iyKjq4RamiGyPsq9BKTAIj4Dk8Ypa89tR2D4qVf/pt0cNu3JwbgboDq4OgWcA4uGQDCSe3RjjRKdKGagypG19htGgo0YwUZQB/VGX5uW9Z3aQzZJ180/AYAzDQnAMLnXJ6zi7LiS6EH+WcBQNYV7EP44AqA8mGqbj8rgIfm0OQnbIT2JJnqegB6QBfbkPUEqGHxAE8+egd0o6/vzBDX/2fv3/3KAxA5T4AzFrQOJ+DyNFNFo6wsHosXTrp2rQu/kyFTgAX9nXzIO5sq66NoZRwdQdaHtqTWXZoPAPnh62nkRnWIDUfOnAlVvx/y6X3lD7cMQL7kW4AnTNu2bZtgzztjl6ahYjEIOfD0Prpy9fpjl5ZuHI9FrfY8AiBktgrIXIDDg+7D6BLDVQG9mq2Pzf/X1Qde3WZq0oEDe8Wq/i//5ZfBy/nKK6/IiSUmfizGvXv3LiVgW6Zntbd2Y1Itl4PZAnf9+rWUk5eOygqclGC5y6Ftzc2tqEpYRPBzftUAACAASURBVEUAhRQ4TI2gipAnMju4vfnmmwa61USvf3791VcPIjekCaFcFwQQYmMI0fAZY/3Rrp1PCLB0/Nh5UYnRjfM30lemiv/W1NUIMTA3PSm3+Mw4rlyJZaHtUJusgJhRYrDZZF6HV7my2HSaGp5jahiDLm4MInRFgatEesx1FcbrdUM7I8cnJTmKVhTmkhPUsDDYpPJ3gabciNMxiGc1WNHAhffD6++6SjDqHqbRcVRFmDHCehWMd3R4EgTKQ/jBl9WS4fEuauuFi5TfI6okdms4ckjiKD4iH5N2zkBgtonaI87Z54XDFv6yg1OYLUa6m6lFfwusivhacr+MgGocGR9dvV3QIiTTbw/9kzhuTHRcsAIwBnoPu3xFRcST3448E1XtwG0UbJruZoILltmkaEO4p1JiCyBGj6ZufzeNgEO+vXgHKjN2iomKxiTYT1crukBfG6WczFgEMTooMgKEKJRTPMjx4H4ODfvo1h3UDOoBYnpNGH87ROle0JDk/WMP74awNYzWlRTR0aunyGyXIXcetxS9ctCjzkzh/1sReMjNb6D8OGgNqkGSEmJlFx9xIbkPMhMlDAu6PmSTcPOhcmGySlrViAp9VEUw8VwEhPdJEYUU48ig3tEm6nU3ojLRFQwLFX22Omjniu8KAf+5WoROuvsF3cvrkcceHRsMZp/oyhoDNKe695nitqfke6LSEeaIEvd9dfNZut15FqJ02f2ClE20In498kDCRXXTimvP5+zDfrhaYwWo/h//eIHKCuMJfgyCgmWFWFg3k3cY75P3oF87g+Gx2c+r2/IgAZOseojqmC4nBfcwwwMj3UpvZnhulpike3Y89fewrnTdK2afrYsMQtatSxJOVlOBC51uPlsC+GzHWSqvT1X54JTzDRtT6L13aiaAD+P3m0nRA3n8bX75vQt4TX6YnnDL3NhOW5IKyY6XOjo64DR2aKmc8leyH8sAZAlc9tzcXLgFrQaf/NTstrrTABA+Da4SbN26ga5eqxD8+se1sfj+q5oV8qDgge+JB93HfAHIpk3rRNDfu+9+THfrbwVvSyMA4SeZfuVGqFx2dgZE2VliFbS1pYsqbtyEre8K8b6+ATnJKykpEMJuZjPwpJ71JQxOLKBxaIrImTNfCF0It4GBewHI66+/BJDyjnDpmgxA+D35+Xm0e+d2uniRqX9ydZvbUgMgXoTQaReskdEBVHUknU1PFMcBKmJAaRPjVrwalaYE6uxqEe5iLiTXCQAirbowdkzXQVWFn1OTOj+4N2YGCQo18PNT3UMhcKNHSk0K8X69T94XH4d1ItyGxroxqWTaELKqQRW7XPmFeJ5F/OFwSnr1wPfFZNLEnG70i7UPDMgiwqLEdWY6E/d1aLiXrtUdEWLsmtYrYh8agHBeRmJUFqg9H1JR9kaKj0wT7oPOaBdFARCx5siBe4j7Pzg8Tm+8fQc2u0haB/0qoHhcVlTiCrLtlJMdTWkpfK+ZKCqSHaRMoOG5qafPDR2IG6nko3TtdhVFxgzSge1b6Mrda6CQtcCNquu+AIgNoC0B1LBIVxTFAYD1D3qorg00VCtyOWYAIOG4jpxInhyxUmhbusbuUvdorbBW1uBUO6olR+VRXsIaOGkl0p3mBmocPCrGb74ApDxzP6XE5ND1+uNU3ykdzLzmUcoDBSs/aQPctyLFHVXfWwkgmkDJkSmCifTeiRbaXBpLZ673ANhJAwqzVdLdlgGI/iwRvhOjaCVW/40gw5jxcfFiBz4b809gDx1h6TyaDEDS0yNo7fokOnWiWQCwqXQf3PuZAEghnMXWrsH325CHGu7WY+Hp9NI54a9oT5YByBK58GVlZUKMe/LkhQcGIY9zWrq+XJw1kZ2VuTip8Eu8EjITgJitAjIb+Jj8cZhuf3o/TAXSVCG9rZ7Y8L5YuP39778G6tVdTOSvY6ImJxh/8d//EpoeOVGsqpTUntbWDuoBtYobT47T0lJg5ZtMcbFRAoh0d/fDeUhSC/hYGRnJwjXrypVKevnll8XzKGRAY3IbtKxsgFRZhWCqFgcEtrd3CZ93rjSsWJFDmzevxbZSU3Tt2rXgxKy7Wzob8Xnt2bMLlsFJ9Kt/f4ePKp7PyckRYYO6RUbK44xHK3EvKhPacjURdrvjyst/qHEMq84SHDBQ4saJ6NFRcrKlxez8mC2N9RiLzA8lYLVxCIXo2zi0HlL3kRAbToMq6ZwBSFiYXO2PiJR2qf0DvUHheUpyCsY1h65cOwEdDiajWhiNSoa2hrWp5XOuQujGYMbhkIDCB9oM2/aK81CFIScqL7qJ+yEouA2FNfI1Sw5bSdHOLNByPhSbB1Bx0I3P1zsqq1cj0NBwJc1pd1Jmch6qPXIlPDGGnYHsVI+MkOt1cqK8uuAApcXnCpDiAyBh/cAoNAs1zZcpKxEr/1G8T1RB8Dz3wY0KRHtbB75vM0TyeTPAGK/ad/T00uGTDQA5soxitkErEY70cfx/HJQsUWbjNlQi6GHckhJtqPBZcU84MK5OgCk/JSW4RMWqF3RBN/ZvQXXiZOUnFB4tx49F4KHsEx/WZ8uF/iEpOh40sAiKxUJSOio//SqXprWrB31Cn3u7KRNhlXG4X0ZAc7rbXSWyNNjqV1dAXNZoirGnYpwLaNDdTp0AHUM+0Kx88thRkZIDz43P2d1TSIVZ6agkhQkxLl+NE9el7skZ3oXzkNUZj5eDCOW4RESGrrWu6FHARonhsK9OLKOjN94gH6xvk6NyobfZCeARTo191XS57QSlRGKxLfkJagNoi4V25dAXjdTRJ++zkV4cS5VLzH6pU+LmUMEd/gDuCZgocON7zOKT9wSbEJBZfmb9uDdlC+lqgoEgwT1OejBV9UPsgqtyoW3195v+XOqq3XS7lbsw9GOmDef4GldBYmMdWKxsFNSsnUj/roUN7Y0bj5OA2qCJwudWp5wz+OgxUMvuMQUwh+5Lvg8s6nfchM/UvleRrxKRQr2NfULvceNGKLB2jkO/vNkijMAyAFmEQb3fXW7ZskUIdtlZxwl3klnbNNUQroR8FUCItum9eOnKwld8ljgIMd4bRheX2e6Z+QKQycfR/9c/rMJhRImrg6I/TJJ5speRkUZPP71XhOgdOfK5WLl2e+UEwukIQ9VvjXh86NDh4GHsNvkjwhP1qCj5GYiBs5UDeQScFM6tqamD6usaASDW4MekRdCkRkakWJbpXkYqGFde4uOxWo6VaqYTNTa2AHTUCUtgzih58833xfvi4uJA5ZIToWBGBXQUPHH71refA1e4js6fk8F4f/Znf0Y///nPxWOmbfldE8PC/JjGRUDgzq3zbjellaaJxxvWbqZTH0q+sRZeMzE+zCW39Rkm47xKrSep/Jq+bhZFbfKD/hQOdytxzrERAC8SuDHo8CtwoLM/bHC18ooqA1d1iigrs4BOnf0Ark3RGDeVQwRdh3axYvcrbkwpi48PfQ+5wefXfZ8KgOhxY+Cg7wmQaILgid8b58im1KgSutEqx52XwI0Tu94Oef3dbtC71OyPK1uimdwAGaGxHvHIKi9jE7MpmorTt9G5W7BOztpDWSmlEEe7QBcboovVR6hnsBtgJoy621NoXTGqZzhMS4cdFrByH+EuD0AcuyyBmwEnqRU5ibS2LAMT/mjq7BmhX39YSe4RNTEaTiRnvLSO1RQlBj+6spCfE0N7thShggIdD87P7pDVG29gmM7d/YBGBpPIAQDDmpOo8GhUZ2LxN5LaAYAS8N3twX3AVSam/VXCie30GSn+J9M46H4wdcC9u2lVHmUkxdPtphpkptRSdlqEGFuuLPWM1lHveD2qDxKsm00h+qDD86S4Nnmp8ZQcFy4qEneRg5Odlkk/f+sN+vq+p+lOZyUMBwYBOtqwrQpGdOKeUMYDFqsSvANsWdSkj699SlQhlQBw3Gy9QOmw+2WA0zXYSmdbPhD94EpWnCsFOpOvA/x66FTVHbpaCeDgkWDOHCiW58mnSjK81OpGlcsjwQU3H4ClfJ1pmHoxAlWwSRN9CUTU9dKJhHons4ACWf+bvs22KCPPdWGBh7E3GzYk47MPwJfowqLO45HxIc/POGYS+WmQNRP4MJlVLg2254qouD9QsXVEqJyPvZW0M/sF2LTfwm9Fr0g6X25LYwSWAcjSuA7BXjAI4XblSvXsPZuBjsX2tVs2b1ycIL/Ze/bQtlg0h6xlAHLPNZzK8WU6AMK5Hzt3bhWrx6eRas6Ul/sFIOEgvHf1ShtKdnPKzEiCVkQK12/dqgfA6Q+aOEwGICx053bi+EmI2TNBYcjHSnWS0CGwy9Wvfy2tQ2cCIAUrskBtXAdL3GZRxfnDP/zjZQAyRQVkLgDEZY6hnNgtVNkuJ6ULBUBGxiQwYdpVUAcSkJUgFl9zdsXKrLXkRNZFW2c//vqp6paFmttVMJlPgisGICuLEqi0MFVUhyKhN/roxE1UR8ZnBCCZafFUmJcMQwUn3oeqICZTVlQ1klGdYi0NT60YO3pgQ+sAyHZDF9ML0Ngz1A+NBjQ0rjBBf2uBq9ooqh3xcIVi4FULPdT5c9KdTQMQfmhFmntuZhiyP0BNxDn3e1qoG6BjYERSBbkAZVLAbTIASUuIoYRoaIXwGWA7YK4YsSbj7LXLtHsjaGN155B1AnvSeQIQTirfs/J7wle4trOCrrXCUAKgxaI0LKuTt1NuXBn6OIaK0G2YGgxQZxuqSssARF7fObaCghhkKSXDQbOTKirmbs87x91/iZtNBCBafH8S4vtOUBunp11ND0BW5EfT7l1wtsOCFdM6l8HHl3h5pzj0MgBZWtdD9IbteVl4W1kZonlM280ZQMiiBfktsTFjys/WLRsW14r4EQIkU12eB6l86P1pbQW7KxlFzvp5nbkRExNNr7zyNVQaaiEo70DFQtKceOU0P19qOZqbmUIQJx53d8sfUdZ/+BRVhP/PoIBbSnIq1TU2iMfa2amstEA4ZHGLjYnAytagoGjx8TRdibfNzyuYMBy8CsYUrNKyQlRAigBMzkGI3oJU8ISgDW+oOiFF5NwY+Lz40tN0+dIN0L4i8cNfIZ7nSbemTrGrHbcRtUorz2mcMjKzxfPcL6/iaHPOBTcWzuuxtEEIrAX9XNGJwmo4NxlKOFG4GsBKn66AmE0erIbKsWpoqKXMLCmQZ5G4eD+sWV1KLJyTvQLbptGVG8dFormukniwraZczVYBYRE1lL9i33pbpsJ51Mx/pgpIhC2OcmK2UkW7rIAwBcu4WtylFvvZ3ljfs3FxoSqMXn0fHUfFB+fNjSsgAZK2yFyR8KkJrc+r6G7w/t9avlm8/sGxi5j09kHonI6N46i6Xq6os6ib24ZVKVQOAMIuWEMj43Sh5iQE2nbcW6BAdcltrV5Q7pRBQtGKFFq7Mhtj56PuAeTbANz0DY5SWBzsZ5OzaAg0t1FU/pygjW3MLcb9BEGsEqd4AEKYWsWVOdY7DYCaZYKNbFcvLG/xfeNAFezUxR7sPxIUNDMdPoUAwRiI49NjKQOVme7BTjzORS4JdCgjd+lu1zUaR3I7t6REnJ9qgUC5qLjZUZnMT2P9TzuoW2OouoTRytwcoV05deVzWl+8ls5WnqawKDmW496QXssZBh2QotWxIF03D3JeRDM7RFbOjoJvUlt/M12+K2lcAVQHi+Kfp9z4JIyBTdzLDhhXVDW00ZErt2ioPS9onWq1DAWvuXdcWlOLNqT1V1ZksYQmm6H7JnQPaWvmCRUIE4etqCrQA1Y/xDktYnUjdNJTP9Ji8/Pn20APzYSDUyu+S6Uw/9Ftk6tFknbFzl+ywiOr2ywnN/6OWdjOGQ1XX95rrC2DoYFoTgfterGF1qY+TV0dTN/thm2vzOZZbktnBJYByNK5FhN6wiCkurpaOAM9CB3rqwJCePB2gG7D7czZL2bX0dzPdX+EQciDAhANLnjYeCJidLnSzkx6G65+PPXUHlQX3hZf/DoHJD6BA7JkReLwYeQkTBpPdoZipyRu+/bun3ANqxAWyE0njD+1fzN9fuYaAAm0ENAJJCfDsQgru0lJnOfRJ/6xw1VujgQgd+7ILAauDOqWl59BpaWF9PZbh4TmQrtg6bFisblu27ato2zkdLz5xofCPriqSgaIsj6D7XO5aSDRBa7+X/zFX4jn/vqv/wa0r1CSsf6BNCtaSFxcfJCOFREeFQzD4kqOBlvDw0NYTZc9caqwwKgoObnmNjLWC7CitSUBXBsVDqgACOs0GGxwKy/bKHjt9Q3XQQmCy5EKD2QA4lTakWHoCrhZETwYYu+EgvFYDxKMNDFkh4yOqwwKTGg1KLWC9qTpWHzfcI5cftxuOEZ1UcvAVaUBUdoSgDk/ycnGIHQ7zrDQOfJz3V295FH5CZERUQK8cQsH3S2oJfGH0/iocm7CX57w712/n2ob2+jMlRs0NmICpSdA6SmxomJxtkJyweMTQMlbsRIT/Ci63XadNuRvw5jD3WpkGOM7IlyieqDpOF9RRYFxO2hv0ZSeFAf3LyddqrxLYUnd6LscDJPfCuewGNC/RlDRuEtbizdBdO2CHiUL4HSEmqA5iUVGRnIcQjMBdAaH2BUrQP0Qx1bXjNAtznvwu0QlZ/uGGIjfUa2DUYLV4sE1sUPk3oGk80aKjR+j1Dhkx6Tk0vWG09Q/3EHZ0Mtw6+92kd0snX/q2mtodeEKSkeY5536BkpFv2NBbxwG4LlZXwMQNEYby9fSndZa6hoI0Z3IdQ3XSwJwLypE+jqKJ8Q18kALJB9HRyWIvzlxqyg9poRO3JZZPBuyn6QYBIYOg94YBcMDbrcbhul3h9RxkAeE0BPxvBW5HiENh9yv3w19iwL0Zj8AuWHBTYMN3u4e4MGgQ7WJGSghOlrw9VkoV3q7e4HHvZSh4EEX+AGLzVnvwe0EtBAsNo+OtiPHKEP8/3Gx3eXz0+CDHb/q6pHvpC3ucJ1M6vpbzLxiIBdBNKD3s35IhbBu3tdL2/N3CMMQXgD74ANVcV3g67K8uwcbgWUA8mDjt6jvZpegixcvzi2ocA6VkI8/+WxxJuaLOgrz23l5WTEmhDF09WoFxLeGVbT57WbqrZcBiBiX2QDIHgRjspPVO+98vCgAJB70qyLQos6el1UIC1x+dIuMDKdUrA6npCSIcL4h8PoHsTJ9+bKcaBoByKpVhYKW9fFHJ3BO1hkByA9++ApdghvWjRu3lgHIAwKQCHsSpUSUU033SUykGOQtHgDZv2k/9fUP08cnpbuWBiAxWOXfvqEAYXfVlA8xei6qRl19PdTQA6AKAXVSdCpWUwPU2C5X+wM+G20rWQuKFYAq7qfBYVCUAB6qaptRsRikrCIWcFsQqJdIhSkFYko7iAl+JKptPEG60ViBFHi7ACXNnW3kHZNVKhgmU1pcAqUlw40LTlyF0J786n1UvrGSm54IHVUKAJOwuw2jtp5hKkJQ5QCqFyBNAYxAiA0kOO4ZpIt3pI7KCEBc1jSxXxf0UyMAGSkAtfzZrWmuo+q7t0Xw4pqiMlRt2qi5H2nubA+sQv/Ezu4DgPDbdha8RnXdtQgaTEYVB85XQLx2FTJYj8rW25/C0lkHdC8DkFl/mXhCvmFDEr5Lx/A9ZgCIeKdOPedQvsfBAYuB1gsv5Au7YQ5eZFer+QKQ4hWxtHGzg+xeLCBgDsB27MttaY7AMgBZmtdF9EoHFZ44cQKC1Dl2dBogwpWQgvxcOnHyzGMPQvhci1cWiuT0RbMjfkTAyINWPvRdx9UNpi5xYzqHroDw83plUFc6XnrpoBB7MwhkKhGLcHXTVQYHMit0BSTopION2CKWW3l5OX3+uRRsmyHGNZ5HMSgvQ0OjVH3zrng9KjIGlrzSiWpwcBh0LOkIw/qglSW5yHFwQIBswb3Qhb5jUtnYCpOGNZSWngge9U2qrWkS1QZNpTK6ePHksaRkBW3dtpbeefuwcGfivvT1SdF3eno6MkOyxGN9bg0t9fTf/8//Szz353/+vwWpZgmgoXR3S3GtbuzopMePqzAskuRmDCKMw0p5X488Xka6XNUeHh6gyGgJvPhHWzcfNAY6FV3TtrgCwpaq3MrLNgUrID44HLFgntvo2BB0CSplHJNbbnZUTbRLljLLkofB/vS+TXA54+bFOGkKFi9EBkXoqGrpagiPm16tLEoGNWLgDvWM1Qaf43PuHZBUO25ay2FVBx8YgLJCMSyio8MEZY8bT6qtZlmF4vC8gA/6BlTSNq/cgwpEC1XX1lNpfgmqIVY68cVlXEO5cv3cE6vJgnT1IaR9t/d2UO9Qn6BzIW1DvM75Mm63PD9nZCNW+0MCeIs/QzwfQIdY65EakwTXp3Q4VMXRu59/KKocdlzbb+19mUb9SO3m/YFyFQ5HKMjPRV4Hj9EYxuezM/8/e28CHdd1ngn+hUIt2Pd9B7iABMAN3BeRokhKsqzFlhzJkh3bcdyeSfdkMtNLkjPdSSeZzOmZTveZPpOZnLTTSduWZNmWrX2zdlGUuO8bSIIEARD7vqPW+b573616AAESFEEStHB1SihWvXr13n2v3rvf/b/lkuqDZBgzbFiWBUesgDS3+wFUgnCIQqRhf0hys7yyYWW6NLZ3w7QgFhWFFhnxXVbbkJ7ZBhcr7W7l8GsXsUB/MbJIytU+xMPJi9WOQaTec5vSEPx5ubVZ4hLj5HJHM7YL4v74Y9b+hHF/0NWugC8e50rUvjovqVL6xztQzUmXrqFLEbMGLut0wUVrPEFyU4plWfEWVXlS66BNcoh0Mqd8crRbTl0clAFUsgRZObpBbA9Klmn+MYuDZwEh53g0B0QJfKz7m70aoUGTPo8jr6MCYq4Z9gpIKBS9Fl1PbD5hfZEtnPzki2d7TLtK2xu0n62F/eyJE13TJqEzgDA52Q2tnXYYvFubsRSuq+uVpmb9G+Q1wQAQB37nTmQOqbMG55W5lgStarIDVc2t61ukKL1UvGEacwzK22+/HblW36398tu83fMAZI4fXYaqMS19924t5J1RmwchavBJJ7CW1jZcvHUQ2C1pcxyIGN622fcb5S+bgSRvBGYgyQu/3aHJDNiNCPm73/2mSis/deq81NXVRXIpli9fMSF1NmQNQjioZ0uF8NY8t1OiUpCSTMtYNuoktmyuBpA+rpyS1M0IA1sDYri9ERcrG1c9CTPXpGilwTEqD25a3Je29l6pO3MJ+wJ+vG0QxFkzNlLe2X9PP/OIdHV2y+uvfyjLlldKPVLSOjujM5ElJVrjkZurwcG5i3Wwb43qNyh2Z1PjJ4umw4ErW0GBHsiy0S3M9Cv3KQeUGbaxMVQJrAGZCR9ULlgAVmxxyo7XSuLDM8upN+qEC2qLASDVVWtAKRoAb/wc+iIZeRd6gOnnoNPSdZiCUireN/0etqhaXDYILrYJGjSAwI/zYyoAAtJVZP9MTghfWJS1Q9oGTiEQr12ZE7DZtTejvg4cE02XYaWBDSykiC0q6WKG8sbPOYJ64M3wynhXhqxYsE76R3pVMGJeerFcaq1HdaAUNKMGBPwJXLIQyof+bsTsf0sPQvlSNaWOrl2hoB6khrHtTpv2hiJrtgCAmgdUD+ZrOPzQUeQtQxDhgBw5Sv0GxOrhHknOQP4F7JsrYXF7rOuAXrdlFRsfWIu0cNjvQpW+sjgdovgeSQP4vNDULZ29I/Lg1pVy+nyffLxPgzGGFq5Zlid5OcgBCYG6aDVfUA/W42GbHBtjBV8GizHYjwfdKV9ZF3Oi4Hx9E0I8c1SFYwABjt2WY9pozEcAeXpfKdRnGxuJjfx+PHADc+CcKExbLhWZ65T9MuUP1HHw2F3qPKr6KA5uVwkuALDUBQBhhSozhufvOBCkR/k0O+Tnb56Xy20WpRG8LZDU9F7QWSusf9vBEMD92CStE0Bb5BUbANTXsagsOVK5mUC90p+cSMHC5yz9TqQjp3lyo9fK663vRt+n5W5hYeKMKFbUhrDt3dt2o19zR5c3Do6TwYfdyTBi+e6CNblYToU4bRxOTemLydMasW1b2iTLnYJzEfeRwQBovu+psMH5Nnd7YB6AzN1jE9myMgQVVlYukQ8/nGFwzjXoWDU1SzHLnAJrxxnkjdwFfXOtTeQgk+J0ti+rLuROAJDvfe8ZaCo4UxWGjum8HD12XB2D2QAgRYW5ABIpcvjI+cgM2EwASDx46BmoJKyurcK2xcu+/UdVkGFqilYf93QPKKoO/04GIPduX48sEAzgAFQo/D4P562339YZFGx3EwBZu2a7tLTVA0A13lEAUpKxGkNXF0Lp9s0qAMlMLpJlpRulu79DUhLTpO7KSWmHDimAwfCaxetQdQHgwqRBcU6+DPQh7RvnqBuD9JhYrSfpG+6Szv5WDNaHJcGbDnAXBwvfVukb7cTAOgpAivMWS3l6lSR50qS5p0H2nP1UOi9qDRoBSGaOXzagcpaenCgnuo5AiA4uOwBIijND0hyVkmiJelCQAIUqLL85uF+GuvXsbm11qdy7bqn81+ePgupFcIxqzX0Lpa5hRDLy90fOu6kAiCdcJsXZlXLoxHHZuGoDgKVfndet442qwuWGXiqA72O7FgDxYqa5smA1aFSlqPB4sI+n5GybpnklurJkVeljqvpDa2OiwlEAGzd0LoBsCrT7ACpjUB0bAGp86Z0m0Nt0dU21eQAS7Yspnk2l97jmB6w3H3yQ+UT9mPSZWGWdyWfv1DIGgFBw3tOjKWaxOI9uFICsXpwihSVwi0Poalw4Ww4eOBTR6d2pfZv/3uv3wDwAuX4fzYklNAipBAjRtJQZtWmASE31UjjhZHwp6Fjsp1saWsgvmKNVkNmgX5kKiHFn4u4q3jnE12z2ysEIBLtsf/AHv4/cjEtwpGqXbds2q9ny4eERefPN9+WP//jfqGX+4i/+CjOpegbTVFZiHLAFBWWEjQ5ZZn6TFRcjyF5SWSy9fUMYQA9GAIh9HVzOgC5WCMz2c3u/8fhOMDtUPwAAIABJREFUfK4noh3hzDtpjqwgOBxBOAelYVCehFmzHtg+9gCIjEDMrh26mGnSB9vQyspyqVxSLm++oV1+WLEwfcAgUbZR/0iEzuVxx4FCoUHw/v0HpQNhiGym0pOVlaWEkqYRKLFxnV4MftmGUKVgjol+XVcUKIIeQ8YFWzwcrjxeXS3g4IXJ7mwmC5AUOArK2ZZCEE3w0dvXghlnn7JhZYuDmHrEEp97QPFRn8e6OAPOFotrCWfiTQtYSeamAuLDrDjpNqbFGAtYDElNRcpQJrhMXnKlZCUtllNtr0+oppnjHBTQoSZVQCTkUTQmNg5+Ey2XMFZAguB7s22tegqVGL8cvvAhtsdyARNwycOaPhhEYJ6hdi3NWy1x+A5PvJ6lZ3MhU4AVhCFUidx0doJzk8vpRTWlS05d2S/9SG4vTV8lmQhUPF0/hL72SUe3DxSnAL5X770b/bZsiQsajgR8ph5ZKn5JiU2WVKS0jwbapRfBgP0YsI+GUGnz58m60s1yuvGCnDrZi+3UlZynHqoCLW5MXnz1KEIO02VVNUJqD9RL+QINlBJTUEFx64r4IMCF0VTkpS6TzKRyOHhBx4JUcgZedg32I7RQ27qPxujzli0wDn2KVe1xiAZXafGo2uRulgRPKoDRkFxoP4Jqx1n0A3JSBo0bkf78PZXfk47BRjnfsU/9OzNluawp3qSeh1ChuIDq0svvaZ0Wm2t4sfobxi87aP3OnbATDiLkUL+BxHvLZCBsBQqGebAirlOoyER031NUPyLfhCeKgnWdLI4pKiF3uupxM+GC/O1v316kQgnnujOW/d70wAMlcP0ckRMn9fWMx8B+vwH/Ub0eixwgE6gZGofZRpWuPK9acliKUH0LjfZLXEwRGA8nEGOgQ27n29zugXkAMrePz4Stm00QUrtqOVw0kr80IIQz2LWrVihdSGOjtoWdlTYHwcdMgYf9Zjv5M4YWY2gu/LfRfdhvDhwomwG/+UsLXgKQw4fhogMRYWkpeOEQfOfkZGGwOY6qyEXQs85FKg2ra7VFKtuRI0f0zQbWp0NWuKCxt2Wq+ob1S+TTPWfUrLkZrFNP0tMTTQKmrkK3IGZh9bPk5CTZcd86pRF45TXt0KNscTFwZmNfEAgweyEjPRkWwCnIG8lR/1auWkhoH4UtK4XJX3noXnnxl9rSkSX+zZs3q+fNbZqTb6dKElwVIOSNbRjC5SFrEGf6NwEBdGYb+P12PYlJZM/MTIPQXg+mjAuWD2LmAiTF6/WSMqb3Iw0Cfb8twZyvka5ldCI1yzZDA3MKs+IM4AOP2srzIK3KJKFHwAy0F2ELgCSB8sSUcdMMqGAFgY3ggzQs1QA4o9Q9qEws21l7cjT7fnHOLjnT+nZknQSJhoIGF02Ip60k90FNiVNUq7Cmtg0gP8OcF1y/X/rV66vKHlV/D19CvkvYcjxyuFEJsKxKcT6a8WyCM1PyElFZ6Ho/klxPkOOO0wNtbnYYgXcFaZUATIslFTqL90++JpsWPiR7Do9Cr+LHuaHBYyiovysVY6VHdiYpVy4faIg+5GkM+i+iotIJSlKH6u9+f1Tz4AilycqiB7E/CCncDyqY2zqmIz3yg++skF+8/JmiCt53Tw2oU4MSG6cBbEpOP3QX+rsHBrrggqs/l+oG/92ZoCyEzzf4ZefKZep3+5tjx1AFAo0y8T2AWf2jCEFYHw7pCmBx2lIpy1yugIMf23yqaY8MjLWK0xZiOOrT381zKT+1ShbnbpWPz/5YvRaEPe7qkkcQpJgOW99x2Xu+TgYBoM7W+cCwskhUI1FrYPFadGL8nhyR4Bb0t99yW7NCOanTiArjAUAsgKK+1GoThPPTuF9Fl45SAiOCIrx5p4EHt4+C8tranJuy1jUAZq45Y9nDcieDj94+PyZnrKwbnpf44UXS5j2JuIZbkw7QEoV9VkDhqgrJifsHGDgshuZjESZjBsXjKFSU3/37o1VC+3ky/3zu9cA8AJl7x+SaW1RdXY1BSimSpT+d2ZZfxx3ryyJMZ2dRF1Jbu3x280LmAcgEALJq1TJZuLBMfv3rN5RGgwDECMR5DJheXlycr6oidXX1uFkcg2FATeRcvhYAKSzIBH0qDoMa2lDeGAAhkMqDM9YmiMmff0FbMk4FQPi6GTBzu2kLmok08EzQvrIABAhImKLu8wXl4MGTcgkC57sJgCxbvgUg3OgI7hwAcYPiszjnPjnb+i6sdfUM+GwAkJqiByQlPkc+rfvJdQGIC9khSzK3yZHWF68JQLht1fnbpThzsXQPd8LRKRWVDycoXrHy89cvSXZ6jGSmxuIvtEg4PxyxYUmAhTAdr043fCROj5WDY43D7QDE5ciWe6selwMnziDoMBEJ7PnSP+iXDz45J/dvz0WOTZ78/T/9Rjatq0TeR4wMB7UuZDoAEg55JdWbK6mxBbC/ReAm6FHDAHa7LdtoOwBxOdKkOHWdFKfrBPKW/gtytukQgIoGYA5oh6YDIMneHFlb/k354PSP1LIEIInuSinPLpXs5CzpANXt0MX6eQAys7s09Iq5qL56Ffi4WUtdApmSkmSYeLTMGWesqQAIKx+ki9Fq195mCkDuXXROEuPSUc1tlPS4KmloaIBeJlrhm2HXzy92B3tgHoDcwc7/ol/NtHRmD8wGHevL5I7F/uaM9OraFarrjx0/FaH2fNFjMVfpV2oAwcCHKdpUs3321zgwt9NlzCrsInQjGGYFhIJxtuXLq6W6ejG4txcU1YntzJnzEYoVZ8WNsLqiogiJ5Dmgp6QqbUVTUzsqIxektSU6E+a2cgNM9WV1bQXyPHCD7jdUEL1/3HazbdwuzvibY20qDSkpKXL/rrXsFXn51Q+u6hW6dUWqIVaYFV29TJVlDINJNq/HLatWYjYc4YcDyKogkGJhgInvFy7VI9NhBM8hEMdn1baZYCw8z87OUbklbBcQ0shGCpbZds5Ux1uJeN/85u9EtvGf/vFHEQrW6KieOU6BtmDhQp350HCJ69IVkIR4D+hWepYXRIbIOgwFq6p6s5w985F6nQPasCXsHRoZAOXKonlZmSFuipstETaF7fbKF5Oz2czukaBFJyzTDAWLZgSR13BeRWY2cczKMjYgXwOhjlfeVItw/aayEuuIi1RAhoZM9QJaA1Ds2FgByczQVrZmnTXF2yDITpaL7ftgA7sP69PfzMl0eFWp505UdUwGC8/HRfG7pK7vzUgliEElLo/+IFmGAauok+Qql+qCbahQeKWzZwDialbP/NA+BJDJMSqtoATm53olLzMTSeKgTSE8sw/UOUcYwZhuE6SntyeMlca4M9Tz3KRVqFjkqfTzkrxCVFTcOHd0P/76lYPynWdWyJuYbOrDubZz61ppHdZ2wsOOqAkCqWr9nfeJF4nj+SgQ+bHDTDrPQIV7DJMAn16okxG/rhC5XEckO74MVsFrFUDpHmyXho7T0tStc3Z47rhsttaxDn2+8jzxB/W5lxCfDKpWsSzK2Sp9Y6jsBEaklS5iw7qzdlRvA53PL89/sBcVvxTQrSaFAEL47rAofFw+QrtCf4YttzZVfuJ7DJezWwNTtM7XEVgaPZdQh7PKWoYyqBaa0GyVD+t12yZcvfgNvlJenqGCUU+fvjEnqnjQ/5hqzs3fu7d11gADnbGKipIgxG6ctXXeYJfo4zTNPUiDjz5oVvDbNstEjiGuS6Cuqs+z+gHaJFssBOauMn2v2VUFDVt8ljR1npD8pPUqH+o3v9GV7fl29/TAPAC5e47VhC0lCEmHf/xsVkIOHTo2+9kZc7R/y0ALqqpaIocOH705q945WAExXX47AcjOnVvh6JQP3UebAiCmTQdA+D7F3vHxXvCWNytBNN2iGi+3IvvmFGhFo2IHIMkYcK9cUSZ790XTmQ1vfyYAZAl0GwQOTc2DWMfeq87KmQIQftAJPcajD28HB98lP0M1ZdXyKkVLCYbHlfg+ANemAVCthsHDHxoaw35qqsxcACDLlm+F1kBXQO40AOE2LMrZKRfaPhYfZt1vBoAsyl+vdAuHG59H5oWmbM0EgBR51krHyGkZCVgDehsAiYWzlhtVgvjYNEly5SktCCtpbrhLxcJm9oUPj8FRTA+IfTh3v/foOtlN7jmoUYnKmYyakp5pAUh2ygJQu5bKpaYeJJrny+UmJIk4tJ1ueWlAPtt3XtavKZR9R46BLpsoyamgVoW0o99kADLeu1NWYNa7GdqlIoRyumF7241E9pOX22Ug2IvtwQRBUQXsgtMx2A1BVF4H7cZB6YGuSW2nCQOcIQDhZwhCkvHITV2oAibfP62r8mvK1sKVK1Z+9sG+Lw0AqazMQZU0UT79tF71wUwaLXY3bMiDXqEDEysaIM5mY1UlEAijUku65Z1pU92DDPhoaBgAzgQwvEEA8ugqaPXifXKpbY9kelcAfLTLu+++e2d2cP5bb6oH5gHITXXfnf3wbIOQZTVVsPv9/EsDQuxWvWfOnLuxfJQ5DDymOivtN4Lp+M6RWUTbrJURWLOyYHj9XJeZieb7ZWWlsIreAPHfGQUcOIvd3a1vqMZRis9ZKTEVBeqZjoGXzmZm1rdt24BZuzwsE4eZ4F6pv9gCMNOglikvy8Z6QwAQurJCepeZLee/I2J5JAQnJEY59qYv7tu+Bm5HLlQND8uTTz6pXmbmxq9+9Sv1nPsxYNmTJiVqi1Bul9k2VlAIUuztG0/skFdf+xhWrZpTP2wBjWRkVNAuNxmDxkxY/zIckdQtTvCNgJvPKsmlS634fi2kN9qaZFAES0p0pkjd2dOR9HLlG2u1AisHpLWlSVas0JW8jrYrETE5NSKWLT7EvcYoQG9fYmK6lC1YFqHMcSAaQvmGQnQ6GLFRmB4IwrEJ1DMHBDTmVOBfc37Q0tdUEQJY3gGhOf/N/QuFfaD9IDwM1RfSd6gpCCCbhGGRPG+8EGIHqUnBYF43h5xr2Q29AUTxkcRjfNdYgngsDUjI2n/205hlxzwIYbWbQhE0rydGqgp34btEDjX9NJqMbFUvAngjZEV2h1GxckNkzsZzJtO1WFXMxjG77wW1irP/rhhUr9TMeyxE230yHh6UoGtUavMeUfvTC1vksaGwfHSqSToadVUgJiYgT+xYKMfqL4rD1YtKiZ7B98RGrdNjXFqnBNm7OL1+Kc7YInFwlCIVagAGAJ1DJyU0pvVCCR7Y2qa7cB65pBuVFPZNF7Jagta0/cAYggtRhclO9oD6hJwb4J04VLRIuRqDwJt/D9ZfAR3NK4sxE+4CFXIEOpjG7hOwItahnH6o5h3QvKhtsgCIG1UU9ieb6nccX32YogPkWMv+1OmMg0sWtCPZy6W595xc7tID3XXl98jpy10IeWyWcAsE8W4NwMMxupJlFTH0c+o/jK6DFRAj0LGySNTn7BUQ22/BWDyrz8BE4up2ddVDrS9aqJviM7fnpRux2L2ZLdqxowgD9BElTL+dbbrJr8cfXwBtYKeufKgTQF1Y1NMYo02C1brE6PMuBg5s3jidDSWFHnmoqksKsxfjehKLKnuXCrp9/fXXb+euzX/XLPbAPACZxc68E6siCGE7elS7nMyoXSMn5MsGQthfRpA/4wrQHAYfdqHvVOeCnYs7+f2pgEk0zCsaIkcQYQbmHBhxgP3MM99ACfwj3Fga1GqZx8BmqEjmuwxw4Xl78KCmk5iBfQaSmhl2SI3F8hVLEbqXoyhObQhfG4HQev+BOtC19OiBNDFDb7JvNwepHESz9SHZOj09XT1/6smd+PxpaW7uRLDgUvUaQwRffRViZWt9vJnZGwGTnYpm9sWAqq9/bbuamaabFwERqTCs4gz0D8m5c5dUeGFfb7+UlBYBUNTjRurGMnogTvoOG2fSCaxI2xod9clFABM6ho2MDEo6qkJsfh9C6ywRutk+VmEyM/SNeRT0qXhQr9iSkxNw09Y3dL/JTgG1iiF6GZmFkpNbAQqWpqClIvSRlpdBDAIJohygWzG52g1rVYIMggaK+Lm9KhDMGiiyf2MsQMFMjDBADNdDIykGIToAQEj/YhhgEADLABAes/HAMCoUPVgGuonEcugp4uTwZQ0CeU6ZYxnjT1SVJnVsEESp+4qzpda+4XtMI1jyBQZlddmT0tx/XNqHdKZHjCWgVgJ52sJi6B+DgLJ4F4AGKF7xsSniiSHYxKA9iAyWYBeWQ2hfoAOD9W4JYfCTkKYrGQkYBNWk3itNw6clOXYpAvU6QV3ql46LGuymQf/xtfty5fPTdRLric44xzohjo3RHHeXx9JWQLAeE6/zV4pSdwB8NSNYsF3cslCGrHBFHB3JjsuRMhgYtA11SPPgFRzDICouQQCOeKnKXopzZhTUqW7l3FUI84FkOJm1D7dJRjxybugoFxpHJcItDT0n5WTrZ3DgGoQwPizpHn3eBKBjMpgvzgIdNH9wO/X2Qo4e+S153Axc1MdjbFSfa9mofCwBLa0fNK7DDZ8hGDFO8tLypKZoufz3n2ngNQbq2FiCxfGP0fQ5HsIYBIKq77BAMp+HMMkRaQb46IWirxuAAhThwLVh+jYRfEwNOuzL3B5UQpE4qx69vWOo9HbcFnrUI4+UXzPI8Bqd+IXemmqyKz09DpXuQmWze/FSdCKHOT0R4IFzVp8g4+JAYCebMwYZH9rsSp5YEQLNsYLTHbi296vcpF//+tdfaBvnPzQ3emAegMyN43BTW8HBnBMzWIcO6byF67brCNO/jCDEpKdfgHsTHZyu2eYByAQAwhvO1q0bIS4vlJ/85Oeq624GgPDz5NYzdLC4KBdUuVIM8Megl8jGsWlG4Nt5pRuZKQChgPz+XRvkv/3jyxigJ88aAOF2JiTEqapPFix8WX0gD3zxohJUFYKq2sOsEb723LOvYiDOykF00EMr7FyEIubmZqvBNV2+DECjk5cRY9JVKwjA0tR0BUBM37xnA4DEARCZ9HMmTMdYFr/Ui9C21hkqhmtSCyoq4zI+jDT6QIkCCDzeofCwjIZPSZyjBsN3DyoewzIkpxlLJ0mOZTLquIThK4Dj+BisMbMk0VkiPaEjtupLWGoKH0PuxmVp6NJA9GYByLoF35LDTS8hicINqBGHQXg8KFS08IRxQIwGor1ID3dgoDMOC1yHA8ng0HTES7G0DGvxatAHp7aQ1iHZAUgMqgxuDPR9EMwviP+qnG3ongBAigpdcu/aNPkYurLk5Gh6+PUAiElw5/dNBiCxPresWbpcDrcdQ4XGmhFGxaIoOVfa+l2wxW2VNQsWADS6pK65CwABFZEMp3za8LGMO9olIyENSfNt4huybG7xHbMFQKqLH4DjVTF0IT6Aj5fwG3ApALJrxQ5p73DIW+/q83QegETvJIsXpwkf10o1v/aN54u9S9DDisvhwx03LXCfyRZMBiD8fuZ8EHw0NKDqa7M/nikA2bgwQ0pTB/HbypQxZOP09/fLL3/5y5lszvwyc7gH5gHIHD44N7JpDz74oKKUzFdCbqTXJi5rXLKYo3Dw0NHpKVlzHICYvZqqDD75NXv1wD7bP9VnzeBZDUBtgmNDf/rhD78rb7zxG5T8eyLZGPb1b9u2TQEAthdeeCFSnTBVCjtdqxdVhOwsbS26cUMlAAeGsz1Dsmghkp4hkg6CUtPU1Inz/YISdke2B1QMI+rmdlHAfM+WlVJQmC2vvbYH6xmZkF1SU6MduD777DOlqWLj74iNFZL0dJ2yS3tHUwGhXa4R4dMK1j8ezfEwfZ8JMTJbeUUBKGqF8qsX3wHFqz8yw29yVLiMCzbCbDSWSEe+R2pqssokcYPGRVDCKhD7kbP4/MsqjwECPBb9/X2YBY+RoWHMcEOk7kHuB1vYoqV4VX/5JDW9QDKzy+RKk85tYPq5ASAOJ6hgsNplU5SyIPY7kC7OhCYFQHxDScqGN6SoOJg5x+y6NqmtBdBoQqRgoQw6DqHCECcJUq1mz4ccZzBwHhEXrGYJQLoChyJUOX5PRkK55MLedsTfK5d79qs+NTQsSLHx+9ODbpNG7sM+xCPlWL3m8KJ/UO0BuHDA+SmA7UmIzVW0IT8pU0hM5iMAWMTXRvzdEVG+qd7xnKGmoyTuQbk8op3RYh35gmQP9Rw1HMzG6kpVDHNWnFoAW5P8iLz6UZMMjgRkdEDPwmdkpMk3diG1+tRZZXcbn9ikXnc5h8QZ1hUAr1fPsnudKZjZtWiCKa0AEupl5YKVYFW1gj6PLEiukXQ4eu1ufF+lkLsRoJnvKJXznReltnAVghLjpLGrW+rbO+Te6kqVf/J+/QtqXQSIxmI5HlQyYxNMxpOxNw6iAmJaGMur7XUh+8R4V6MnmI+jthmiYBTrkN1SDQveWsWacaFC1DvYIj3DreJIqoANaowUJqTIjz9rkd5jVgaHD/YEQU0FHE/QfelAfzis0JSI7S7fsNOubJkz9gpI7BTX3iDcunCEIvsS2adpixpTUbNubQVky5YCUCBds+JyddWOzuAFozd55ZX6W1Z1IbBns6fU09nrvvuKdOXjYpSOGLaOF6/RYXNMLcMDlBBxHdHXXU+VR353QzqydprE7xyQLO8SZdX93HPPzWCv5xeZ6z0wD0Dm+hGybd9KPKdXicWenLDlvJFu3bpVcSLPnLnODL79k9egY5WWFIGnf2pGmpAY3JFWY4CyH8FXd3tjWnx+Xi5cSQ5O3Pc5DDyu1+czyQaxg4rJehB+3r4OOzWLTk5sO3feg8F7H242deDnalEvB81mwEN61ZIl2vJz796oENxkjfB9Mxg3NzMOwLfdswJJ9mcgcO9EVYHOVF6priqHXiLHqkCMyWWIbQ8dqlMDX1YkTKN247HH7sH7rRCIHlWDdxP8R6CyZk2tWvTixYv47WjgYfIluKy9YnHpkv5dcTsXLVqgnjMHJIDUbDajyeDzSxYVbdnyharf3nj9A9UXRu/B7WIbtMIb+TwO683P185Ow3B5ys/NUc+7ujoUyGBbhSybhIR4CNwH8TeRKQmKzsSBu6I4WQGR7FNFU1MVC/2IxY2duo/hQZ1XwkGtcpnBUDsGFK9Y0Gw4sHTG4uaP5ceH0sThQcUAlJzw2AJroKBvGYGYevx/GMOIHFRKIHZ1NovP0YWPwb0quER8MVdI+pdxJ+hI/gTAiWLpDOhKB5vaPlYqUFWoyLwHguiPJCaQgEqKHrjGAmA4UVmhsJ+aDHeMDiMbg6BabTsGsQQY1JoQZLAtLdwu/aOtUteiqxn24ETzvaRrGZDD/uGjKH67XBnYAxAzKnGeQgm6ow5T45Z2xOFCeB4GRQnQsBR5t8pzr+gqSZzlZuUGnevJr4zLO58jETz5rKRmWFlDBGAOXQ1gorlpCdB+sHXCQcocMyfoeUmZGqCXeVZIphvp0COtcrjnU8lPKJMU33IkowclJxPZOzgMH9TtlurCCinJypHDzftkUxlyOS69Jr2jHeK1AAXXRepcXEivNxxyopqmgV0obhjPLbcpi4tlfotq3zxJOJ6a/lSWvRmUqwWargf6nRP0ulHfAIAJgWkAlZYuyYA1bx9oYc9+1ivBU1Fr1VgrP2bMa2Xu+KOp6A7oaSLNpvWw6z6gLoouY3tmQjBDUwQOXk25mloPold368CHyeVobh5SFYg72RYsSMX1JR5WtRNd2WZnm67uX+776tVZuLYOQPMWBR/273PGeHF09bnisEC5E78zZ6UGvr+/o0LpPU42fSB5cSvVJAV1e8bdcHa2fX4td6oH5gHInep5fC9/smSjUxJJ8tREN2y9YZSGLrIukbx9b8Tj0DTbzJvHjh3gFEMMOxt0rMzMdBXed/n0WXE0NsmZyMzY1RuQjJFL29ggUpn1je5ubya48GzdOTiUWIBuHoBEDutkAOICT//RRx+ADuRjDPB9swZAVixfoIIBf/VrPagkAGFjKCBbAnjva9dWQ7yeBWDgUlqKhoYW5A80IF23BxqNFHn6mzvlueffVunjtxuArF1XJRfrG1Gp0eGJswFAuN/tLToPQjUMEl0WfQpjWATUISU8BbQuLeCA+D4es+HMqPAqTj/1NOpjSrzLCQPa4yJt3dOHASp1H8mwqx0FfQap3G4LgIyXoqKCQXcMBhIhAJRgDmYkcdWyVOq046VAmtQtb2CxjMaeAxApl1FnIwa5DgCQoggASUBacYKzQAEEqF8kAYP4YV+3jAV6IwCEAIOAgACLy/nVgHriQNSw2Qw4TokrQKZFLax9AdDGelH16JGGzoOo8kQHuVMBkDzveukbvSjD/rbrAhD2W23m1+S//qJN9aEdgCys6JMVi+Pk41MHbgqApDpyZVHSOqSud8mHDT+HWL1GqjLWyIefjcqWVanqWP7q/U7ZtUWLzg83HQddrE82l8H+1t8nB698NCsAJDuF4GYVHLSy0IcjMoBKR1pSiap8jPuGcOTG5MLIWVmWsl6lzjcjaPNoV5u0NMB6dx6AKLpVTU3mTQULzvZ9lM5YLjik7d6NCYJZbRMBCLNIamoyZN++NtwL8Ds2aHHSd14LgGxYnCNFaT5pHTgjhUm1inb1yiuvzIOPWT1ud3Zl8wDkDvY/wQWHEXSEJ7C42hxUZANe59CL8weUQzLJQEssp24GhMwWHYu0pB8sWSh//PFHKH/qWcipWgIGMxcBQHJ+SwCI2ce1a1Zh0OiGYPq4Ehjfre16FZDJAvRrCdLZB/b1cRa5pmYJgMAq+fGPfwrnp+KIloGzu2bQzc+ZKsHnn38eqTSYigTfNxUQggXSp55+6ivI/RgCb1pTWvywuGXzQSPCWVjTzPbW1BTKQmgwEqHN4Ew308fj4jzy459oig1fM9UHUr4MXYvvURDO9sQTT6i/v/zlLyLULlIFTEo33yssLFTL0H++sEDTgkgxY3vuuZ8pZyi273z367Jv73G5cqVdie2H4IDFRv0H2zCS4el0ZNq4NSOch+pHMvQjapnhIdB0tAsRXavYFlcUqyqJackpGphIo0IJAAAgAElEQVRRizKK3yFbX5+epR/DOpluvnjpfaAHDUEYHzWsiLFmj10ALcQrwyMcoIyib8ewvbmgEoFO5xnCrLoP7wG4KMaRU2CKjGvSwYirGd2llGYFGgXXWLmMeE6jMpIsLj80FcjC8KBSQg3I5MZ+XVb4NTne8rKiPJqZTbWbVnV26nMxeg4SiJjz0dDUspMWSk7KQojH05FRcRY6E007030YFTXzc6muhcLomO6RczgWAF1Wc3hbMcjWzZOAQfd4uqR5syUpuArZHBNnzZ2ORGC5Vlm/PBl2uX3SMrZHfS7WgVyaSRQ9J9Ll45z6+MOAF8BNHy+XVwOldbk7QGeKg8B8XJLiYpWdcH3zqGysSYHN7oDsO31F7ltdIW0DrXKyuV6y0iCYlxEpzwDVMHWJ7K5/HiLv4eigDxQsm9Y78nrAjc9Zu+G0shb4myrJWi5FmStUdWNopAtalwMyONoptYueVsefAvdXh5rkqwm50jhwSk50visrs74pBcmFcgEV+Fc/7UHFTFdZ4jphWzzpoPezcmZcyfzRej59FkLWMXdOY1U1zTgWfTh1lUR/9eTZ+VtX8eC3MduDQnNmA9HxaQRUvbnUNm3KxyTlOK6ps+GMdXXlo7w8BZVaRgRcQUU8Wu2y90EsjCrYQvh9MKyWLezX44tAQY88fl+yutYNDPVIWeYaXMv65sHHXDqJZmlb5gHILHXkF1kN5x6/hgdlu7w1E1xMNhOkszpByB/i8VM89NzltRtBCIXpvBnPhiZkJ+wufz7QI2uWVF9foH29jbvb3kfVo6KiVBYsKEUlpAH733C37cFV22unFZk3OTC/lmZk8iBwMh1r27ZN0EzkyUsvvQyQsSzynQQX587pkj8H7dRVqJsMRlX79+9Xz+l+xcYANfv2pKelyrKaMvn4k2MYuE+8keXm5mEmXwNCVj3S0jU/v62tJaKz2Lx5lZSW0NbXq/atq7sPYYcXsYweuPOmlpioK3YMzLMDJb72/e9/X/7+7/9evc/fE0ET2+ho1MWFdsKLF+Wr11955TX1NykpJWL1+d3vPg7wWqdeb21tBxDRQWUeCNbZFAPGop7k52lajloH+P7xAE5sOTnZoHTpbJW+fk1ByoWwPilJW+cyFNE0UtAy4IjE1tWtKR/t7bC4ReVjRe3DGHhclkE8TGPViI0OmA64ZwWg+wgFM3TlAec+qVtuL3jjkoYKBQaWMooxaJy4Awtl3HUc4ERvI88PH+g5BCAe3wIZxnuOsBvVkBItUkeVxg5ADN2Px6Wm6GGp7/wMwX1tEd0VaT5mmamoVCy82Ktw3E42ntuGYkU9Qw40JmkJhaiypMsgKgrn2z+ScYsyR5oP1xEXky2JjiLpGtG20OLQ/SdxsJE1lFKARN84nKkSIMwfXSJ7jmua1viQPp9DAeyjU2dAfP/rhXKu+2OE9FluWCZZHNdj1dcYs7nCGrSOpUSrM2F/CobK+bIqD5MeDg+qDiHpHRoGCIlXDlcXrwBQxrZLfnopKjZdcq5dAzoYSOvtRVu/6Fty/PLrOE+idB+CDFbF1HbiOJjfsukHtavuZFlStB00qwpF0+sdQhVx8H0ZadIgNjdvvVSXbFI1K0Q5SgtAxPn+YVkfnyRdoL1lovrkQYWN+pcf7T4igw16YJoyCMthi8aFSArVBlBNibXCDnnYwqZCFdb9M7lNBzrsMOJqkHp7QYfZZiM0Z8I3H3OxMbOIovCzZ3tAjbp6RGF+V9PZtUf3KUq35u+PkwkLFyaDnpqiaF59fTZXM1tHxNKeO1Zfu4NhVGr9+twM5Oiq4hMPYhJgLIxrVacU56+eBx9z8SSapW2aByCz1JFfdDXE/GYegsMwO1OS0lTeRvh3OR4cgnEoZ5+H5/CB/i6c/+TlgJdwssV5WbmvtlZ4S/vk5Dnpt6gS1GpweEG5WCeGBkHrdVYwMnF7GcEZ0QlOub1txMDiZd+IPPWVh1AGHUB4n3Wjti3ExNoK3Lgu2GhaFZjBaMO60imctegTkB9i/Q64tEy0UHRhmTQsk0AOumLyO6QPy7A/QpOW/aJ9/YU+Z9GuaA27ejWPgmBAeeyurobcCgBSW7scs17L5Re/+KUKeDTtZgDIpg0rlL3sK6/uvqqEPxMAkpSUFKlaFBRkSU31QuU6xRtlX98ggEiXNGKAxcySWwFAFi8uxzlTAx2VHpjeaQCyet3jqH5cxG9Yp7CzTQYg6jUrCb1/oAwVqQZURsbg/oQcFmRzBJwdEgv6VTAGPH88nwqAuMcrZMR9QjGmnOEk8YKKBaNi6Q4ejnyvHYCsLHlcrvQdl+bu07MOQPiFrHjw+1YUf12Gxzukru0jtR0GgLjglJUSsxAVEMtF8BoAhMBoQdz98vY+DaqnAiD3bgxJYvKoNPRa18kbACCloDPlJuVKe++ApKLiTA2UD1W/fgDwopxUOd96As5hnQBGqBaF9J3ADkCWFuxEJQ8V27qXbH09PQApyVopxdkrQbNKAziBAgej+haEFA5AR9IRc1ICV+A+h8BEP0ToaRXrUK/BNqkrdFhOITcnLdwnWfG5crG3SRalVaAPh+TFQ+e/dADEVD3Y6Z9/3jrnqh6Rk8F6Qn3GihVZmKDsvMoZ64sCENK7UlPd8tFHrco0ZLp2LQDy5C6YWjgaZBCVtJK81dC/dcnLL7887brm37i7e2AegNzh40cg8L/h8e/xuB+P93hjtLbpHvylYz+ydeUBPDhvydeMBoSAYzUef4dHBR78N29J/xcedMf+Oh5/gcH7fykpkT9v7QWH2yEFuMO8Cv4uAcf97kS5TMCA54+Bg/Df/SNyBOX1e72azmGaASD5SelwFNowJQiZSgMyPDog/5PLK38G0WGqumWJ9ANY/AA3s9343jELWDgtAfvf+sekFNvH/aCM+D9CNPsKKAENdF26UyBkku6jsnIBqiFlEPqfv+urIQQixhGIx9oOTG6kGhImfwXtu9/7NgbzPfLmm29GRNrM0jhxAoNRtMrKRRgI6tl6u9i1uVkLdjmjaShWOTk5smJZGYBBSN55dw/0C3q2n8Jr04wNL6lNObnadWrQWArhOalWZt2sgrBxWT5fvmwRdCOgOSFhnTN9PT0DsA/tUza/sZjJNe3KFc2VXrx4MSpgugrB0EKCG9NKS7Vjy6GDekaafGePJw7hjGtVqOLzz0WDsoxjmAlkzMkrkG7w5tW+wYXKVD347zS4YbH5IOwdHbVmyi2KSlZakqSmWX1hy0lg+GBpmZ6Vb0E1iM2PyYMh0LUqa3ahknIMx0inyS9bpvNQ1DL47cUgB4TNuGgNDCbgN9uL8wLHF/szitlsRxDTBC5UkBC2R4qUobAp+hS5QtCQOH2FGLBq0OWAPXh4nNcTZJ84uzCrr88Ve+hgVcFXpK3vrLT210XPR/zupqQF2kwzzCWB5605X01wJr+DQva0hCLkWiAYMjYBoXx5KnRx/8Wf6W2zGSuUxj8gDSNvY7InDrP4+lwTbxNmaq3JGNDzxsd1ZWRJxga5cMmFLJBugLJS9RorIA53g3q+oXZcVQLOt1yU7LwuiOit6gyWYcPWogIQneQpyquV9LhC2OhCeO+AuBvXYX9wVFLiOCXlkKHRfukabJPGjkvIktFVFZORwueBMXekP9csekJRE/ecjroEOeASFXTqqh2ndhg6WZ6xSXJTliqqIKku/cNd+N4BSYxLQzUE2TZwHKNmKIS/bleinG7aD2rfsKxasA3GAgFMKKFCxUQGfHZf+2FZm7NS5TMcuXxFPj7WIog1ibSMUe2ONGrlfPhRjWMqC5sL2xKGbmW6Nrn6MR15KrIcxUhXtVtLuTJaD1YUbnfg37QdN4M3srN5jSrE9fpSBDDxN3G9yocD56g6l3DdNNeztWsz4eJH8NGm8oymapFTHnTNoFK3IrcI17wBqzr31CPIx6GTFgYxcaA60lBnHnzM4EDexYvMA5A5cPBKsQ2ckyQzm05XhmxCggo9egg6yGBmVWMLHgaAcPjwLh50xvoDPEjuWIwHbz0/wYOs+f+MR3NCgvzVhk3yxt7Dsh2DmZ+AgsBbwj9DIvBLGCAQjPw+rBL/LDAm33YlyJtWsrPpGgNAsqHv4IBj+bIqNbDa/WlUtTIVABkBAOG+/J4FOJiZ/AM4sPwrDJI2eBKlwboiLcFN7K3xEfl7zNz9CpSHdlRNKvHaTzBY+Eds309x82+ZVJW5bYdtCuF5SkqScMafg1lqQ+yD+Nu2XbPwRbMNQPLgHPbVh78i7777rgoTZPuiAKRq6SI4kaVK3fkOOX/+/KwCENN1vIHyUYYBezkexcV5KiiQIKi7ZxA3wAHY8xL+fzEA8sgjO6TlSgeE+VoPwHYnAUj1qkfk4w9+Aj2IHqRdD4D4ACiMQ5MDdDCTUUK9h2lXARDrjUiFA9cSu2PNVABkedHXpKnnGLItbgyAeHD9SgfAiMO1JAkDFiasp2A2noN3Jq6z8TUOrCmaHvX3g5K1ULqGm5C+/uEEAJLn3Sg9vjPAVBC/XweAZMUXS2KgRt7Z3zAlAHngHo9cbGuUjr7OqwBIZlIptCkIU8NAKwkAg9MyTJHvB12rdeiyjCEIkS3kAz3Qk4ptxnaPaNA2hrDLxARdL58OgJTnrpXcjIVypukT6erXVDsDQCjQz06uUH015h9UAG1wtBe/Lbd6+AJ0AUuSA40/x/cO4jsSpCxuieRDiH6ycY+kJ+E3kgU3NNBt+lHRGsbkUipyaeLxl8e7H8YQ7586L81tsG3+kgCQO22vG/khfsEnFIsXFSWiatOm7Hm/CAC5995c6NQCqPT24F6o7cKnatMBkPF4p+zcVCzu+AvS1nNRFmZsVet4/vnnv+BezX/sbumBeQAyB44UD0IDHpy3pASyBw/KsshU59wQQQnnSDkHaq+A/Hv8mz/1Z/GIsrp1VeRHePwtHn+MB4eC/xZ5Bz0FRbLsg4/kjzEjCvaznMWg/n7ccFh1+CVu0AQRG/Fv0qaMAJTdYwcgprtMevgHH+5WL/GzrRC/JthE6AQgTwF8vIkbbMCarkzHd9WPDeF7EiKuWh/g329h1u55AI0rNqBBW9+/Q5rzn+IG997ttvedgeOVqYYwQb219c5aLM7GaWynxUyugExF2+J3cgDPWVI22u1uu/ceDOhLVAWAbc+e3agWnYps3gIEp7HlF+SC46v5x/v36Rl5zlMaC9ytW2rVYP29Dw6o99JStU6kF8nibEweN9uYn1coHZ26ikAbW/sM3uXL+pdhrID5nUZzwkwQ05grYpapKM8H5z0DAAhJ4RhAk541hDC35uYOOXMWg0QIbKM6gyiHP4AbONuSJVWw/W2CmP1BpI43wnJYU48onM/J1TqP3h69H0OobBTkaeFzbk6mZMN5jm1gkFcB3cLQxrCCweaxNBvJiR5JQwo72yD0WfEJUalvQaHOT2lt1ZUlznonoOqTkb9eDu9/Ab99LYrNyNCVG7aS4gKlAWFj6CPbGGasTR+PoHJhsk+UB6zVDKAax/umT1ROjCUKJlixVzv8DKJAs1s+Vxc8LN1DF+Vy91GVkZEUhz7ClDZzR7JTSlVqvAeZH17MzLMx3Zsz9LGYnKCOgTP+w2MY/GBmfWC0Tc3otw+cj1T0uD1mG5YXP4xKzYgcb3wLA/OocDnTXYNwwl68hwF+SFeAg15YhMR4QIUqQV5JNb4PwYaoUrgxMO/qG5EXPzwrobFi3RMYzIcczVKcmyArl7rkZJt2bctBpSobgCUjqUhVN1TfgBLmwrq6Buulte+YOOP1lJPfh2qEVSXRnaTPLWNJrRLdR6OGBYlWFY5VPzMJsqR4k6Ql5iFdHRk5l98A4CiXooyloFjhXEa/jQHQEIDRMay+bTcoLqdl7aLfxfXZJ6c6X8O5BMOCRD15MIzz4MFF/7NyvdJ0NWSuWFUjmBnLySRUu1B5XFjfIU6A9sN17XK8QZ+33c2aTOwMOiVlknfH4Hgr+sLS2XC/w7oy5MAdbjq9h+oO3dORdq1lcQJOWnp2/2lyNe62qsdUvUDqVEKCS95/v2kSACE4ttLJrQ8yYNZu0f7AA4W4JiOM8jB+OzZ75cnfE4NrS9gyOgg5cELAGY8toSxbdmwcV7TB9o4LUp61UU0A/exnuko53367e2AegMyR47sD2/EbPOi/8yoeBBqsbnwbD7J5SUmaDEBY4fgzazn7NZ63T372P+DB4cyf4PF9PNzLl8vfgEZyBcFtLwMU/I+oRDwOwJEJUPBTuKbUY/C/Hf+e0EB5mAqAcJnKyoUqL+Nz5GW4UA2YbMNLAFLuTdSAxtb68DoByGnr4taA8LQ/hWD0Y4AMu9SYepB3sF1/CSrWz3CBuiPtOkDEVEO6unrk9Olzd201ZHLfTs4BmY6exeWYAM7GQR7T0B94cKd8+MHH0tjYLE8/8xQqAG+r93ft2iUvvvgL9Zyi7rXrCJVF/vqvWafTLSlZD8bv3VqLgTyoKZl58u/+7Z9H3o/aOTqkurpavW5oUmYbzGCMNCc6SNlbXh6rHPpcOnUKSd4Q+JpmZvP9fg2ovv2tB+TNtz6Hq1cKBui5CCVMwWdjlZ1vEKCgra0bjyYMhvVgp+6sph2xFRWVyP33b5Jnf/paRL8yBmpCXp4WrJs2jHMfpAf1z9KifIAdvb0EDElJUbqZASBJyXpw7IOVbolFtepVYnM965iQaNGH8DxsiXod+A3HxbkkPn2Z9NDRaFiDmUQMNNMQfGgahepq3RGqTDBSsRlC5TQyszkFHXIcfWYHIAHjYgQAZwcbHESzmfPLhRyQZQAFZqDD1wkuaO/Lv+MYMBOAMJekDzawbANwZBoa644AiMmGCGY7CB7Z7ML0bFRACtOrpb0POgdUHWj/q/rCUQKAkywpoAzGeRDAiME6KyusoIwHmN4MRx5M63eO1OMaFZIlKTvlUtcleecjDS6T4gtg/xsrj9yzGpqZAD7rQlUBAmxcZ4cgfh8e70OF5wKE8J1KQ1Fb9iiqPoelf/wSltVXvbHRqFtSwEeptz7+o+O6z/wI74tlIKLeKwjLLQMAH5JQfFrwXI0sFAZX5qEKYsi8nQMNcqFzj6oKrSp+BGCtX85c+Vg6hy5JaeZKDPpWy96zz6q+9uOz8Raw7Rrok41lX5csiPgZ+EgHLPYDs0B4vEYBQlpyMqQSA9AgBo3/9HknjAhw/PC7GB/U++RhYKF1HvqGtKA9HAhGaMYhqBdDaoqM4ZJXuwzOGHTcYsBhdTooYzGoHGKiIDv+joUKmm252b92rcfatbnqvKFtbnQCxw7izLnJ35S+3j/4YDGuvSO4jvZNcJazb5eZ1AjDnCIcq+msMf4iKVgHtz3omzYuDWCypQ00RZhuOHMVhXaednWzR/bu+fw8AJkjx4oHggCD87jMZiZpg7cQZoAYx+7JAIQ+LJwXnm6u5wd4jyCFFZK/xoOM8P8E15qfVFXL/tPn5T9jsPM34PnyVvGfQHciJesNm7Wp6pprABC+zQFnUWG+XD5+Ws51tkzIASEAyYGQcnDSgKUXr2+yAZBW/JvDoOn24/dRAZmrAMScPgsXlkMnUPFboQ3hPn1RAJKbmy1feeh+DMw7VIo4qwoffPCBEoPPFIAw7by4KFfWb3xQde+dACBZWanywP3rYd/7ZuQKYW7Y5WX5CEHMw+A9CYP4OFWNoVi4o6MLN+Q2VEpaoYFZiEepPPfsHAEgCC9MBADpavtsTgEQnmfVBV+V063vysjYQLSyZGl+7OeiPZxOXZqsCsaNABB+bkHuJrhi0YXKKXEuhO1h4OVDlWsAomqm0I9Dg9E31C6DoTMAKLqyNgyKaAiDT7YEbxkS0DNldclqefPTT6WhpUUWFVfLcpy3pahm9Qz1Ksewln5w64Ot0EnoK5vBZAQgVYXbVEXhfOc7swpANi5+SroHGrHdPTKEHJT2gQsqwdy09SXPSAvAV1P3cVmSvxXVkWo50vCm9PZp8DwZgMTFaRBU5CyS1PQK2PwuUvkyKvwSYLIpxStFg37s85i8cEBXP35bAYjRepw+3Y3JpmiFMtq7d9czOwBxu50qsfzMGWTnNBhnrKkBSGpqAgTsmajyDmKSSYe+2q2t7b0wHQBZBO3J+sosWDx/KLmJReKJyVTX0fnKx911Dt3s1s4DkJvtwVn8/L/Auv4LHiSpUA/yv+Pxf+NhnLFIGLFrQAgu/hc8aP5prxzwoPKewzkLSnNJBuDcJm+ffPzrpUslKT1d/vVneyUdNxHqK0jD2uxNVtWKySK0jZgZpQsWNSBTNYb2rYfA+Lk335gRAJmqAvLP3V55F7OFPjtYweCE+8H5vzsmQjc7PANKFqshhld/HICsv3/q9NebOmWmSq6fwbbd1HdaH7bbnpr1+a3Zcv47HeeU+gsb2EcffUg910ncEN1idrih4bI8g4qIaSdOapeg119/X/09fvyEPPH47+BmxhwKJwaDOhX89Tfej1C6zGcpdjcz9aTi2JkCplrDxHLm4bCZ3A4+N7qG8fExACP9y7FXeFhBWY8AwdzcdAQgfhR538yo8wVTZampKUJFZBQzohnI7UhSKeWJibpKQVreZ3uORs6DpUuWRYTsCdYyantQBWFzI0wwLVVXIOO8EBZbidUptipFwKI5pIAykYGKDFtHVwvoQbpnEiz6DJ/Hx1le+/j9hp3QSaTzyhIC1UfP6Mei4sgZfh+qABxQmowRhwOuUcFuiUG4pGkMGTQVkOj8dVRMPoa8F1N5IDUm8hwVIzsFy1RATFWEf5cWPCQd/eekuefkhGVJu2Iz1yOt2YlWUCLno41KZeewG3oYLyl2eqHZp3hQupbmf0VRCM+2fgonrMXSM/45KixRM3TMfehtcI6CNaJfj0f+hQTTJREVhUUICRwBYAmBUnKs/iIcpLolK6cfg35dycIwPdKHDqSQszkglM5NLZW8tCo51fIiRPr2q7fuc6cT4mz8ZthCtt/3+Jhe3xiCByOUOG4f+nFR1gass1I+PfcLCL4HIfCNmolErHet7/JCWL5p8Tfl5JV3kR6PAEYVSAlqIICYabE4B1ntYXP1gepmnQ41Cx6TPNj1csbokjckKaEYafSE5L1famtiRxcCJQFITPOGNdUxOBoVm8da6SA+ULR47ql9RmCmb3z6a+ZVlKvbVPWgY1Rtra7MHjrUcZVrVGRH7/QTeyL8Nfhp5lpnv8/ztThkzmzfXgDKaCsmU0ZVhSJihW1hkdKyVKlGwOChQ53S0mJLsZ+87xZN0xHSJ004tlli4svU8288nSbprhw5f+WAFGYskrDPq0IGX3op6tx2p7ty/vtvTw/MA5Db088z+hYO30imILAgs5iVEIYOmnmIyQCE9CuCDEq1yHTncjygdMT6FR4EML/E43/F4y/x4O3v3+HxN3jQ1eeHyAv5g5MnFTg5gdm4HQAgptkvThvAWX4FGpFsr8UZn2IQXAjqAisgNdXLI1kh01VAJgOQd6EBeQeVlxfwaNYG/8qZawEGPT+HBuTPQTV4fXJlZkY9eosWus6An7khSxDeyAT1s2e1c9KstakAiH3ltwGM2Gec3aCZ9FsheTlZOWpL2jtb5Q//8H9Qgm7SoBz4b9ynB1kcNB07dky5SF1q0BoF0+oxgFu3dj1yL1IBPtJwkzut3urrHYQAWn+eWg22muUr5cCBg+o5qS4RMGIN2vg6z2EXZvbY7MLI7Gw9mOBNL2iFE/AG7LRcoPjerp2roVEZkX37dewn128oWkaMzdfjwd/fvJnTArBnPqDpOKTKPPzwDmXze+jgKVRCKtXrTU1XEB6ob9omuTwR+Q6meT1OUFn0AJNj/yQLpMRi5p00KnsLYdCbZNGtKB6OsQbHmZlpyEeJBhTyMw68l5xRJN4khBciA8SNcD4OWDlAJ+0qNjYRAMw2Ta6E0VHKo+H/T9iASf8IYhDPgSQF1aZxVnR4vEdGAHB8wX5JchfD9x96Dgx+B8c6pHvwMt7rEbpgXe46AiH2lQmTH6GgNXixgY7odWlif0TOSfTTZP2S/kw0JyS66bCdpX149gaVFdIO6tCVwQNY0tJkgGZnAEjQQQCiaW4pKcigGdEz4OsKvyXNg+fkQsslaHUsKlHsCKhXUU2YoQ3GICWeDUNuOI6Ny/qK78jhyy9CA2HNpgPEWAw1AGroNcJ6O4yDWywCUc153tEfDZFLjk+VFZkPKaOGOgCpzsFLEwT2XIcBgcneHAj3CyQ3baG6zB6+TL9EtHHNySdADFglE+p3RkJRndQ9xbsAagpB5dIgGVMLKol9jMcU58+VnpC8e0qfv0PtGoyMdrQhld2aJQf1Su1/CGDVF9URIYpObwPXOMnE6k6BDmuDQPMExawyHU5+XXM214P0xEiLdBj79Gr3L/7mp3K5Mr8Z2uiuWZ0tB/a34PpHXVd01YuQ7F6NZPf33mtUIMxok8wSxpyCh9BpfXUwVlcQw6CTblg/JAWZldAllSmt6CgYGIP9I5ioaQVNlwT0+fZl64F5ADLHjjjlukxRIKBYgYd9KDEZgJTj/c/wIGD5IR500irBg7cUmpA8g8clPKgveVFd3kWexMP81J8AH/4fu7ohIPTLd0i/suks7BepjRYAyboGADEuWF+1ZYXMFICUYzD0CS5GFzGA+RcQrV+2KjI/R9WlGTe533PHS6PNtvKOH7IZDPI5WF29ehkGK8kYSB+H2HOWSvZ3DQD5odJasB8SEFbGwD9WDU6dPoZKSIMSm08FQO7ZskVlU5SVlarqxMGDJ+8IAHnqye3y4UdHMBOoZ21vFIA89NB9qOjUyZXm9jkBQBLTCyQusVC6oQEJW2DF7aJDVXSm2uHUoz9jMcwBRYSKBxwXSSk38dlY1m+NmFlVCtpe57F2xlDHshA0pzSJwcBoCGCDAIWuVB6Annh3qgKnTgi9e4YboanYd0cACPd5ddmT0tbRIl1D52U8qH+rDMa8HgBZkal58cIAACAASURBVPe4cpQ6cvnIDQOQteXfkvb+s9LYZ7mkfUEAsrXsGfSvFyL+I3KlVxs+2C2G+W8DQDYv/l31nhMTTqebP4IGhXcPtOsAEBcA6a6FT8GYYEhCLDeibzKSi0ExG5ee4JAUuTPUevuGQ/Lrw9Ck3OUAhBa169fnqSRvVgToEDVn2ywCEO5jaUm8LFqcIR9/2IhrsN7vtRCqp6V58Vo7qJIaUN4IAHHD8OKbjyyRlAQYTNDIAFWzzs4uBCFegtMgRzHz7cvYA/MAZI4ddcpyab9L9jszQOyGdpMBCDedc6sv4EFLXs71cjjBagc9JODhoho9cT601rULf/WchNaPvAVNSDkuCNth1XtuWE93TLbiIwB5Dzee6RovUfnQelCEnoysENr0cuD9OihZU2lAJldA1H5gIPMsqh2LUfXg3I3aD8xsvzjJGWvajbjdb8wAhHCTMuFqVFsL7j0AyLFj0aC1G97c6wEP+wpnuG03vA22D0ToLfguU9KPOEOh6vCN33kUg+82WbN2FahZ8IhPTZc/+qM/ku33bVNr2bZtm/yH//M/querVtFsWre+3m7ldNXR0S1PP/249CAk8I03PgDFSTs7mQqImSnma2MYRDssSgcHzLRHZlNVDUZ8o5nXWJGZkKxt9RWXNdkkeUgk37q1CmLIqM20H4YN5n0KJTs7tXMX249+9A/q77/6l//GeiVGfvCDZ1BdiZdnn30efGlOJcAOu7kFs4taeN/WrpVdCQhaDOC8Z2vvQLCfxaVyoxqTmKQF8l4mok86/mOgs1AUz9YCQBcGbYotHmLzlJSJOT4pEK47vHkSC5G1b7zOlikSRMZD1OXGY1knR5yvQFEzVR+McG8IgBjqxiD6zTSeH5NteFNReSiFCJpOS4cbWbfVjdswjjRke2NFxV4BMceWx8V83zj60p4xM2EF6h+s7ugZd7O+hbn3SjJcoi5eOSaB8BhE4/oKSccup6X78ING5LdcqfherJVdsCgHVQFPluytfx1mDLqCHJIRdJc+pkHM9oct6lWM6ONptntp/nbQ4Jxyoo11alS94AA2CrG/aRHNC6zR2QKwFx6xTAqcoLawj6pytymHrQOXtLmDXfBvAKOxm86G/e+Kkgdk//kXlQB/qtlw+FrJOAAhm8OFKgy0L6q5A5JouaMNB2KlAgGGBelImU/Mh6tWr2TEAUyCssMBRQgUs6Pn+uXAmSHps1zo1DoselUMKiZeOImp76CDGSaaIs1tHfPA5CRzrvjWOlupY4DjTboVReaGihTduDn0bFrQYfrN3n++yDmnr9GmH01VMFq1DKPixVerqrJBQU2R3Z80y307SnBd9snRw10wZIDBAnR9bDT4cFjUvbDDDS2VPo4unJthh35e8c3lkoGJqGp8JITjnhgHrccYgjVRfaYJyJEjOjtpvn05e2AegMyx484DQvIDaVGTL7e8LUz1OskTZhjBz/ASE/VT0TtoCBaTHbr5uXQEtm3duRMz9YfUjITXVDqsvmHKub4lTdEwMOJ3Mtncg+VMwnlNzVLJT0uVvUdPSr9lt2o+7cZyimk8Se/By+Dk/TBJ7XPsME3cnOsM+DmIIyWrpKQQs+KnIdwztgI3sFc3AkDsq71FYMQMTM1gil9pAEgIN7nlK2pUVsoZOINt2LBRbdGePXuU04ppCZbLU12dHsz7xv0qOfz99/eoikl8fCKcpDbLhfONcGfRepGkJD3opqOUExQvNs62R/UpHATps8g+GPMAaLPZK3t2Dj33x+g6Nm2qBg0sDdoUpu/oRuBiBrYEM/cAoLD9yZ/8qRLZs/3t//P/qb+FMGWorKyQX/z8TehN/KA7RpPhuzo1NcdtpY0nAoAEQaFiKy7SAYJs1Ho4YvTsYxy0LMznYhuynIT4PDtLhy/6YSDR36cpOdSRpKfrgbAJFFTPE0jMxLKj9egDfXWgiNtpAZAYW/YPA0vZRkaHIgCEg+GIBsSoqbFMZOAPpyq7cYHPygIgAOHAlI1GBJFmnQfs8yCF6Hm7ZGC8XZp6dRq5WpdFwTLnGgGDOUYO2wCMA6KQtU88plHth53PYwnBaRuN9bhj44W5GPFIACdx9XzrJwjEc8FiN1n6xjVtUgEQazAeUD6EuvmCA8q2lC0zvlIqMrfIZxeeVXbAkWYBEH0ltgZ4IT1wiwE/JYBDm5u8WInADzYytYkAw7L0Zb8CCDli9HHyB7WOyU4j5D7W5O+S7MRyBXLeP0PjdYBVyxmLv8WQZXlsjsuaiifwfoLsPvtjvR0E3VbVy2y33weQaO0zXxsc1fudkgMb5NhRWZS6TfISq/A5L45Xt5z0N8oK9EE83Mx6hgZQ1fLgO6BfwTnS1uWTT4+NyBXk+LCF8b5pUTc7F0Ttut/GQpjkMqZ0Y9axuw2gw2wTMzFqa3Pk4sV+Rbmak1WPaYGHOqLWw+yR7kMGiUZ1VPZKjhlhOEDf0yMD/r5wVVDP79teISmpXmmE2PzgIR3ssmJFCfKR+kEnZWWY69K0wphY5MoEtWGBLydRqh/S61jSNwBNYKkMoOpZlFWtgMfQ0JAKpz1+XP/W59uXtwfmAciX99hP2HNSYnbs2KFASCtS02fcrjEwpkPWspoq2bvvwOxRkGa8YbdxwRkO8ilSp1sWQ/puWKR+lwEQDtbXra+VGhx/FwZFFIpfD4BQxB2H2f6TJ+sUAIF0HVkVabJz10Y5evQs9BQnbwsAeeih9ThfBzA7F9Xv3AgAITVh164t2G8NanwY1A0PjyHxfEAu1jeoHJHbDUDc8aXqBxEYQ7VkDgKQNGgLKrLWyeWeo6BBXbzlAKS25BuonA0gf6RRmns1uPXGpEuqe4F0jOrwyZkAEMTCyz0L/rnsOf8sgJQtAXoGAITfcc/i35N9Df+EyhDshm8AgCR4UmR96ROy7/KvoKMZgAheV6+nAyApcTmyqvxR+fzc8yoLhG2mACQzKV82LLofGp50Gfb3ShdAbJI7WzKQjxKgmQFmwQF38NcpfSODyHFJVvqB1JRY+eW7vXMegBiR+chIQLlAUd8wZ9ttAiDZ2QlISS9TIOzsmV6pO9eDa3E8zEWWIfOjEddjempOD0C2PJosuaBYpowMSNPlvbKo6mFUeh0q++mjjz6aYJ0+Z/t6fsNueQ/MA5Bb3sV3zxdwkLV161Zpb2+HzSAVJTNs1xgcpyQny5YtG+T4iVMqF+K3us0QiBQj9I1uWa2t7TOjZX1R8DFVZ89wG691nEyOBpfhrLapPpgKAWdqOSu9YEEZQO1WJRLPyMiWV155BULOOrXq8gXlEG9vVs9Pn9ZC7yBmy+vqLkXCBmNBy2EjaNu4aYV88vEhWD/qLAgGE/ZjJo1tsqjSVEACmGa2i6K5rBOzrT5rAMawRDtdZ8iaoX3yyXtR1TiiktBNVYf7Y5blLHtaup5JfPHFX8l/+4d/mtBdr732hgz0a7F5SUk+sj8g/IUzGAsLtHllY9jWMFKkB+CUNozv5cwgcyRMowjdWFuOg2I2hIEdWzbsgdku1p+TshLtKpOWlgzApvvKD5qMcSuKj48KyZ2eYm2dOnYe9AgzC4pwOYuO5ILAOdIsIbkKvjO5HaS5WZURU9Gw7zQrIT5rxp3H3/Rbj41ew9dNBcN8lt9hjl8aRPLFaSvl+JXX1WsxYb1NLhtNzF4FMFUQShLMOvj+ZAqWvdCqthN9tKrsCRVIePTyKxOOXUXSQ9Iw9JZ6LYTQNYLgSIu1HLgcQ6hi6NljR9ANMfn3pbHzMOxttWkCt8VpVa9iMLOMPZnwHQG/A+BGz06vQ1WideC0XOk7hKpKsvQi8JItQn3DcxPY6YVuZjyoz6uC1IVSlXevfHjuH9W/Tb+6LTs41X823dz68qdlNDAgxxpeniDSN79l03+jSDP3wg2JrSR7q+Qiud0NcfsYslDOdcIxa6xFBq1cks0V35Nk2Bk39J2Vvc1n5RvLH0P13iUdA2mgZCELBMGbf/t3CKq1ziFOLrD5kaPjtjJO9M7q4zyC7ZtKOD2h82bxH4ZuVViYhIm3dlT/oxWaWfya2VvVVeBjMt2K/zZVP4CoyPIwZrDOYx7vaBVRLxsOD0YzfLBcxYIsVDpy5cP3G0EJDOAaXgLA0Y1JGeYfBVUwK5vXg/PYr1WqoVC+hBcmQ9uFcOPNbikHtXIMlOxzbe8op72i5PvVeffOO++AXnv3h/bO3kH9cq9pHoB8uY//VXvPmzcrIbQv3bt371V0rGt21zQDZYIQ0nE6IXg/cULfpG+2/UtQVP7Cxi836zNOYNOt/3rv3+h2XW9913r/aoLIjX773F5+kqGNvtnZNnmq9+3H0TyPLGe5oxlPo7JCradQglvLijUM/rlppD8ZoaSdKmYACgd55XAsY7t8GZkNoFaVlGQDhC+TH//4XSWij1IXbHaq+L7RMQ2mExOTIjklf/RH9JvTLT3NSjyHnoXWvGxOayRMV6PqZZUKOGRlp6sBAbePA0Za4YZAOxka6FffPQiHsbb2Fmlt04quOI8edIyORC0wy8qLZfEiTbFqamoAf13bIXtho8qGHHBYnC6C81An6FzDWL8eQPgZ8Gc1JxCPAQ3Gfpei8shrGMwYytqY5WjGj5rBDLfVhA/yM+ZzfktDwWWHR8Evh3iZzVC+FIXLomPFxaZJeeYmaRs8iSrIJWhALEcwXJPUZ9A/wWB0m82xUZpoy65Hh+RNHPDz3wY8EdRRz5ObUgmKaJUcvKj1F2bgWxS/XdrG96KaMYZxc2zEijjgp+eTppDFunBeWQDDP+qWqqL71etnmrSYlq5jsbF6P51WyCCfm+0dw7oMdW1Z0VdVyF/vaCO0J8jtGNGicNWfOC+SvdkI7gshYPA+nD+g4uE8Zx/EIr+pFQP/8x36O3Hm6O+zOPn21yj4X1fxbVRKBmV/vaZ7qWVxztmzIPhaSlyelOSsliRPNqqWXojajwB4fCDx0Lf4LFtoj42iGxjNl80Ld8AmHWAfwuKOoR5Ji0uSoyc75cPPGuGGBIrdqD5XvZYeS+cS6iuBG7qXQVDabnczmR5zmm7FTrkm6Jisk+G1z6reqM/pc0JdAwGmk5O9OKdoQ67pVFlwLSS4J6XKsCpXry6BlbcgZLERwFdfj3SFKBcV4U6MC8YwuWRpRXFeDgepJMXEyI4+WZkyJAvztkp9yxG4pSVJDwIw977XLY899pj6fb711lsRW/Tbfbznv29u9sA8AJmbx+WObhVByD333IMZ2mHQYS7MPN37GjP1HOxx1j8BVRYmp0+eCb3RHU7CDTp52ujCG13bLVh+hpUGr9ej+kXTss7gAh31yp8sPJ71rZzhNk7+Xg7ozCCPM84mxZphfKZxgMXKxerVK3AOnYPweQx0vGp5/wOd+UFb3mQAU9Py83MlNycHM226GkLr3eh7BdLdgxvcysWSl5spHyN9ugv/7k/SN7/ZBCBbtlSD5gVHuDf23TIAwm3OL8yT/PwsKSnNl4N7D6j9oPtXTk6mePEbUdUZVCWoXeFvxeuFzkEBAlK6xlE5gbUt/vbjb0ZGumSmk4uNYLhpAchiWPx2AMDMXQCi+iV5mWQmlsmxKy/fMgCSEpcvpRlrpaX3dIR+ZQZr2d6VMhS4Aj1C14wBSElWreQgoO/g+det83HmAKQ8a40UpdWiOgF3KQzWWaUKECBy7IhrXDwG+z5YHDNN/Uzzp8j5WCB5SYuwjX1yrPmNyG9kOgCyquQpgBUAaQwkj15+CSLiqJmIHYAUZ2A7MpYp4IO6l5zv+gQBi2fVYJRtMgApSVkt+Um0PgH4B7D24b/LsGHvgDmCH45oe39jLHfnFgAx7lbDw36VZE7a1ZxuswRAPJhM+fa3a1F1H4Lr1FFMnHhhBLIC1zovqrj7ZHBgHLq2UpwnMfLBh3WKehWDdHKTDVReniYFBQkqKT3W0os4LADigenIV57JEU+wBb+pU9LZ3QGHtFRUzhJQ0dypwMcLL7wwQcM0p/t8fuNuWw/MA5Db1tV33xetX79eDTSPHz83c8BwHbqQEqfn5aK6cvAqcfrd10Mz2OIZDvKNW1Z/P2gScMvigP2WAxD75s9wO/kR3lAMRcROFbGLvumQwvbMM99QlrsvvviaFBUVRb6xF/SmtEw9uiEtqrg4B8FWXXLunE5kTkpMjQT4ERBTkM62ZcsqyUZOyEsvfYbBQzRE0NB0OIAyM/XGMUt9hyUQ5rabCogHA36CbLbk5ETp6enCTfp+VEPa5ZNPjiJwzqt0HGwuiJYZbGhaMKSdkgi+YqxZ585OLQSPxwxwZDnklqTDjIGtoqxMem35DSVIVE9NSZS9e7TblgvOSm63ruA4YqO1oj5UQZgonJiYIqmouCQkpGBZN5b14LletxO8Kw4EOTsedXlCpgPyQrgPDjWYGMJcO46LNXsvYcx8Wj579uwMU0QiuDR96UagoMk/YSXDNEOJUt9pAVANlKIVo6AluGeFyf667j8En9pKYTx+lTk4Bl2Hoc8gz5z9oisgTptgmt9hhOfaclZvET/vdsZLCvIuEuBsRbF0giddDex5nBjQx4oAdR9tAycjwYZmf1JiF6jtGQjVA4C48Dl9HHw+hDOCssUW6wqaoo2itrixvjUVvyt7T+sgNbpV+RAUaJr5XZhzlPtsBPmlGaulLGedfFz3/yrAm5pYKtkJC6R/uAuOQWlS1/FJ5BhosB8D6tV2ULAQmjjaImeuvKdoWfbfHqla8cjqqCrapUT0J5teV7krpn/MsgwtLECQYnpCsQI4AwgkrG/7XEZjo5bhcZao3RHyiMNnFOKo/KFvs5Oq0H8eyUlDrg6tfbFtb33yqRw/BVvhgWWR/XdaWTyxoB2aNg7tzO1s8fGxSmCeluaZ2+5WplNuyOXKOvkdrNBFReYRm1xUPwTHaeFC6ukqwEJowPN8iMFHcV31YNJrAOdeWE2CMQDz1VdP4z0fzlHk2VjXTf6uqqrSAVjCADDWuV2aLitrB5GFs1x6+y7IpWZ9HfPGOaT+SJLce++96vc+n25+O8/0u+u75gHI3XW8bvvWVldXY3BYCo7ssZkle89Ar0BOPMXpZ86em9eFTDqilZULlHaCIYYXEMx3s5WiGZ8wtwiAMPTvd2DJ++mn+9VMrGl2AJKEQXV6ehJsajvhQNOgFpkOgMTHJcq921eIB/Si55+nubQlprV0AjcLQH74w0dhv/sJdFC9txyAlC8oJHlaTp04qfbjegCEyzgs2iEHxkmJ0QGhCSrMyMyE5kRrQ0hBc2EgSgBCF6sYDMyZu6F98thwPCIjd7ymqBqgBzk4WG1TM5Z3AoCUZ2xEOneHNHXrathkAELBOu0/Yx0uNRCmsxPDDU2aOw0Phn19KuuCtKaR8V5UGHohkG6WyuwdqCpkwDb3x5YNrS1pDd8V58yWBGeBdAWPzhiAcBs3LPhncqbxM7hGdc8IgBSnrpHMpDLFjx/2dcnpFk35cyLzSB+7qBDaHAMDQPh+RkKe1BQ+KMzniAG1yRcYk/Ntn0oiwFZBejUAUgwyRs6jKnEAFZQoXS/Zi0pj6hIAjypFRWMKenP3IfSN1lYpYOeNiumnAyBcdv1C5I9YmhMFOvH40Yu/lqG+hjkDQKjzIN2KYYJnz/agGhsNcLR+BHPzzy0AIOoX7/HJ179eo6qtBw5ckOXLC1UWECl9Y6MhTO4kQ/9Wj/ty/1UAhJ9ftSoJ9ySP0oSs3rVIVixOkEMtJyXYvR8UO+3yVpBTJQkxCzCh0yNvvvnm3Ozf+a2aEz0wD0DmxGGY2xtRhpnb2tpazByB+nKjgXrX0YVwxv/QYe1C81vfZjjIZ1Vh+fIlSjvQcLnpzoC0KbbVVDvsgyPSOCaDJA6korPwIdm+fQuoRTmyf/8RabhoBZ/hYKel0QIVgvSKQjVYLiwole99/7vqtb/6y/8DlaAT6nlamqZasSUn6Rn/DZuqcBP1oBLyufq3x6NnVO12sdqWUjc7Zcw+W2xe5+z8kiWloB4uk+eej6bymvE5KwsmoC9gCS/V9+JGnp6m7XBNBWRJZXXke/ft3RehMWRnZkhGlt6XEAaM6zevldYrrdJliTJHRwcw+641DiZ/gs/7hvrFg3wPNh9cZdjKiovhJBPty4DFz89A4NeqVTp3pLe3S/1llcW0waFODHR1VYf77nbrqg6BmxrgOkswME+FmP2YmqU3g1/OYptqh10DYioarEKYyomygLWFEg5b28b1mf52W5kjsRgom8bgQ36OdKAUBTJg6w2LYuoaPAhKVfQk0JGCcPHSAn1Uu4IQxoKy1D+iK1Jt/VGNmd0W2HxvXmq1pMYVyOnWNyM5IGb/+dflABh21Uir3woHtGbqWU0LWuYFnC02jSnybKuLvwU73WfVcz+2zf5biehorF11IwNjfcW3IFw/IvVdn0f0S4mJWJdlvMD1mN/ZuKWhsPcp3+fvrqrgPinLrpVx/zCAVj8qdV4Ifz+Wzr76SMUuCaAjP2WpMHPFiyyY/pF29NMZAI+jke0067Z/hzs9IAnQ5bAFR50yarEiHUH9G1xQsFpy0vOVKPmTz49LfX2jDA6hSuSCiyKAEZszUIXP3hlXKdrqVlSkqtn8Q4c65qatbuRMsp5YIaHUbESbXWxunk/We3DpEK6DsUr8r3KRwsZAgblMizEJVI8q8wC0HzoNfcGCdFxb4+XI4TawEZx4Hifl5elYTrv/8Te9ZhM0SJwk2a+T7f24XmzdWYRzLlWScV358Mjfqd9kelIa9GxpkuxaJmODHuhKuuXtt9+evHfz/57vgQk9MA9A5k+IGfXAF7bpVVey6VNk169bjTJwnHyy+/PbN9s/oz2+xQtdD4ygzyjepz6E7mR3vFpk2167w46djmV6jK8ZuhJvYhz8PfnkYxBUD8OKUd9Ad+/erfIxOMDPQsZA65UBlUHz6KOPRjr+vffeU89HIUYOBiam4vgDbvmdJzfhnAmCMrA/QpVRM7hqcDpRZGtWykGdEyF/bGrAZ7Xenn4ApVUAfV5woHU41tAQ6DpWfggH7WYAnp2VFKnm0L0qPS1HLX+lWdNcKsoXSmODvoln56VCz2LZWoOHH2OJsoMAII9+/aty6ACSyTG4ZRse6QX/3xqsQcTcb8tNSARFjM1tZUO4Mcs/OKipEB6bg1VqWgqS17Ug3fQDXZ/c7uisttHqqKBGyzVHCccxoI115WOWtERGhj7Xs+EWkAhZ4IDrpT2taQagsF/HLVE712V3Jgta1Ckua4CAx6KzuS16FddnP8ILch/ACw5UQY5igB6LmfoWzPIj4M8+LrN9wuyrWg8zRNDstDJjUuBCXkV1wcPSOXhJGrr2RJY1+8n8ivLEh+Xi0GvKAcwLHntkXbbrWDR3BpQv0PNq8h+T3pFGuQDKlFoebkBsKiHeoqMZbfzasqexL6NysvU1tYzZJ7t71zgoXwbYT6atqc9g9WuKn1KAow6Ao98XBaN8PzEmC5qOVZKZXKoGiGOBYekeqJfmvsORY8d9njx5wEwOA56C8cMAEDp3hy0Idys2/wCcDdfeoypTv3n7qJw83ihhHKMg3JQiLayNEKKuTNG3bvUzAo+amkzQK/0KeMxpW13VRVYVToEOAzAMeOC90y42n9rliqtZiYyOFSsKQXk6jMDTUkzspEF7cUgBEgNMTN8/+GCpsgbft68B71NrFodr9HIIz8dxPdUTP8tqM2TD6kVy7HizJC7TGTUj4WFZ7nHKcP+YXOw+ImlJQwijXCRJsPlub+lR58R8xsetPsN/e9Y/D0B+e47lLd8TgpANGzagCtKHi4ymR8yoXYeWVVFRJksqF/3254XYO2sGAMQsTn0I+4cXd9oZ33AVakYH6ToL3SQAScPA+KtfvV96e4YROBiIABBafjIwr7trWBqQ6H0jAISDymee2aa0IK+9pkMDbwaAPP30DlDfrsip0w1qXbcagHz1kQflrddfR+Jwnvq+uQBA3J7F2BJQesZP31EAwkF3ac4OVdGq79ijwAfbzQIQgpMEV4Yw/XxsvA/heU3SNXJRxqANYSMAyfbUIjitQQYDHTMCIPxcPNeZvV2ONP1crWc6ALI0/37xgKpyolUL1u37dCMAZFPFd0ChGpMjjS8DXAwp2+tciMIprqfuhfsxDtDR3lcHoLUvAsbsbnBfFIAUp66SosIiOXLisHz8ttbpzAUAQoE5dR7M3WGQYEdHNDzyOle3O/v2LAGQZJhnMIT08uUeVHIX4Po1DAA20fqefXTPPYWqf86f14G4oZBXAZD/n73vgJPrKq//ZmdnZndmtvddrbaorKRV77It2XLvBdxNhxACgZCEhBCSfygJEAgJEFIgIYFQbHoxzTbggoskS1bvbaVd7Wp7m51e/ufc++7M29VKXjVbhvn4Gc1OefPefW9m7rnfKW50OfldagD81dc1yfBgRF7cfFSu/8OrpRQar8o8J5zNYrLv2PPIzUEWTJlPSguRlD40rDRiDGU9ceIcgnZf3TOQffdXaQSyAORVGvjX6tsahyyuZnIVe2Jq+hmP6wxAhJPs1atWqJX+w4ePvlaH5+z2ezIQcoYxMtoZ0oU4Tq8oELHtq31l2Z4Jkk7FtvHX2QkxVJI3v+k+5GGUgRJUKZ/73OeUKLh1wSzp6x2U7pN96Ii04HrSHPjR0cxq6uHDh9PdhzyvtrcVKyOCN++8a4Wyrv3xjzUdywgxOVk1+2pP4ebkjMXV34oKvT2K/u+792r5+jd+BgqSZV+Lb0f7CrGhYAXHekEF06vBoVDGFjYS1tt1QbhZ6Nd8aDe88k2NDg2IW98tc1tnSX1Doxw7cgDZJ1p47wK1p6RMC9gLMZGg+JyVm5fJooiMaoFwHIJeY0nrtxLleT+DG2fN0h2QcERP2l1qNT4znunVfljiJmNWtoXV6XB7kPDucKMbchLnB4oRdhMwkAly0q3OQtx6bgrBe4m4Pj6V8aEshNHlUSgBm/N05gAAIABJREFUtrVWfLsDHSdqEiIRWHgiN8IFvYaJKyB1jJqNPISWmdJuUE6VH8MKRZC7gdcPBDrkSJ8WutqF5+oYbRogM4Gynzt6O02suqL50GHMUAYD7b3bkOOhV37LPAswqe+XsWR3OlXd/loC38xnQJ/zhbWvx34OyX5kZajxtbo+HJdl9fcoN6uewGGp8DXK80f+Z1zOh+nO6GPS4zmGrAxznuyp7+wgLam7E+NVJFtOPAzXMFLKGqD9ALVPnSIHqFgDsunow8hR0SvnSltiWeAqqpx1/rhvyQmdRZ/Pp57PGo4ztdrqFkJLNNZVINNBk5w3Y6E8teFxOX4wJIM9+rxRgxOMmWtsfLfyYndBOKlmx4Pp9Ox4nDiRcfo65aRfancQfKTpVjxfttwZta/sNpr7cC6U0Jx1erE5H01JxijCHLKxHn7mmQ4Nzgyax2eWAJbF7+r5ly2Q1ma/VJTmyk6Iy8vyCiUJoF5X3qrc0BJ4/qYDP5KF02+AexY+m5apwve+972s09Wldn1d4vuTBSCX+Am6VHePDlnk8JMm4wSnecp1hgk2vwTXrF4OsTucoHbs/v2iZKlfDfwATUHEz4R5dkT6kKuyZy8tbl+Blb4zdGzsgET9ZGJib89iMCu7ZaVF8sCD94jH7VcToi996csyr3U2sikydrx+hLGxdu3apUSM+keRuQf6RzjPp6kdyiXMKlLUXnfXWtwXkZ/+VHdCWKRaGQ0HQRsr15VUyews0qc8FiJoRGDgZZctlIcfeSLtjFVVVY0VQS3gtR8jAQipL6wY0n2LigzdRL9vDB2eqgoNUFxwryoqslAH9zusQUV9Y51UVFfJM08+IasuX5ne501b9AS7H45ceXCoYRWXZFy1HFaGB2lXhYX6/hMnOqS2TndRWLMtANLdo3URBPcphw2AWG5ETkzqFcBAEV/gLwzaLFCeSLuxMgQY2gCx98QppX4nB+63JkLWE6jHcIL/T4cq4w5mbvOxFP4XB/3IVBRCaLcrT4JhiN4ZSsigQKzcDwFsRK1sFy90CNPLVmOXYrKnW+tzeF7NNWafoMdCNltVp749joplSyXkBJzX4bTS5bD+Rap3ktdUDuhnSK0fQyBm9PC415p9tgMQdmhmlF8JfUW9vHhUZ2wQACUxoPXFyyTfVSQleKxjcIfK9OgbPYIk8QPp47fvG0FSOlCRgQ1WGSBF967ljfco1zjuqw+gg2B6APt6oPN5mV66BICqUV6C3S7F5R4LwNk7K6RYGSoh/7W72PHtXDCKsD+/b0x/7lJhh4yNxuWutQ9JW0ebbNz6onQegj7Aun7Mcad3+hW4QWerhQvhxlXpVSv6l3yQYPoCOhPoMOfd+lwBoHhgHsGKQO80DnhQ56EGPqP1mAx48CmrV1fj9zpPnv4trIdBTWPRvIBVgpyP229rle9/f4fklPjkdbe1wLQBSfaeBPJgipX2qrP/sFSX0NyCuqtByQWVcetLe5SVOheLfv1rba+erewInM0IZAHI2YxW9rnjRoAr1gsWLEAnZOPUHLL46ilMsJctXYSJYq7s23vw98Oq14zqFAEIn86JA92yZs5ohrf7yYsPRC4AAGmdNxsOVutgU6t55T/80Q/QSfBjgq5F3KxzBSCUH9x773gQcjYA5IorliDZ14Wcki2vCACZiyBC1osbn7vEAAgpWKiETqw37PMoNCDpzoKVbM3HzeSY/5ogwomA1IAXAmV2SVhmW9SNeD0azIVj0fTqPLdnAAgfW1R3u4zAKvZw77PquRcSgHB7zZWXATRx0ucQj6NUBoa6pTuyZUoAZPn0N8nekz8HtasS4vkaAC9YM6MLlpfjA6RIIhn8gBwb3Gwu8XF2wlMBIKV5DTKn9hplL5wECEtiUjo41qECG0cRKldb2Cp1hUsxtjHZ0fFziMw71fhOBYCwM9NYuULtWyg6AlpXQEYiGdqOASCehE9aIDqvLKmWx558XIZHR141AGKABxPM6Wy1f//ga0Ngbq6AM3Y9zgxAPAgipaZDfQamAEAYIrhgQZkaHyXET2DKZ4FGA0BKAUxWrpgOB8I+ufGmeej+RbEw48FiQAQOc/lYNBmV7sEjUls2W3UmndCnDYzskJH+cqX32L9ff1dkKzsCZzsCWQBytiOWff64Eairq1MOWfwi6uqyxLZTHaMzgBGzyv+qi6+neiyv0vMIRBob62VOy+yLA0ReTqsyyXHbgwrtq6kNDTVy3XXXoG0fxI/dUThI5Sq74aQlwmYHbOFC7eB01113yUc/+lF1OwixpKmU5RI0OhIat3prJsJveOhGOdrWIRs37QKYKUl3QMbGdAdgeASdBYT6mQqHtTj7zW+8Uw4fOQHnLS0eZ3m9vvREmccxOqIThFlGh03gk54IWI8V+n0I/NOrix53DoBNhoZVXKLF5M1zm6UN1LL+vpPiK8zsTz5E8Kxu3D8S0CJzrw+UKNsY8D5qavw+3SGhlWtXZ0aEXAk3GpYRo6fQjXBY4vX0AeBGEhSMXEsZ7UKOiOqAwD4TPRw8eAyuT7H0anlCWflqKJEwscm4nRFjM29dP85zYRdO51pCc9I70ivmVvo5nx8ENYsVCIfSAncKz+HVk97dPHRB6itWqn0chp3uiYHt45y27Mdlbicd+tzanZ142+wDaaR2TQSfO3/6jQBCQQnBOWkgsWtcF9a8jsDWdF/ykOQ9v+5WdQ5oYzyKTg47PWPhITnan+nGcdvmNRzyyboypMxx/9jpqC9dLBWFzcoBzOspwT6NqnT4Q71Pq2Pi66uRw9FUtkp1lQ6f3CyHuzekr3eaJ/g8euWcgXDxZEiJ5emWxXNTX7oUoYbz0aHzYMwjShTPsc3zFKHDAkE5E8xxfx8ofzQ8KCtE96YvII89tk9OntSfJfu4cmzs3ZDJzsf53mcHHux4MMWcE+vXTJ1R66E+ORxVfTjp56o/1F0FhR5ZtbJZ0U2ffBK0TavzAa+4SYfAiPFVd+iYZcVM+p1xQ7BelTttmnhLdyDLZq4saZ4DeifCJEHN9PnKZXRsGHsVlII8fpfiOwLX+JYtLykDjy1btmT1Hq+Zi+/S3NEsALk0z8traq+MQxZBCEPczrpexqo3GAzJ5i3bfv8oWWcxkBetI3IOAGTibufYJr/TYR97/fVMx43DJnZQ9u7dnw4G7O7uVu1+U8wQYREkhOF2Za8F85citFBTWTo6OqSqUlOQYrGI3HvPddLZ1S+7dh9Jv4ShWqz166+Rxx/X9pD19Q3px1etmA0hZQivG8Lvs57Ys4616Yn9cSSM+302NxqLt50LwW9gVE8AqiszdsExTKZZxaBfOQAAWAWFmRyUhauWyOG9+5D2PSrHu46rxyuQ8m6qoLgAqeZaC0XQkm/ZmprHR0YHpbFBBzvGMHkMpB2xMvtYX1+rHvcjLySZ0vtoz2Lh3+FwJsxRUQABQDihlYQGYtQUsEKwIZ7MqhWKAvW4mlxbqEzpQWwUIocVfKgAiqULiVs5B5xIR6zXBQEIopaTFmAC5mOnTi7rQDMq8dXJzuOPTqD/6OfaAUbKdt2ZybFdeD0uLNFyqlo7/20IAQT9K5AnXdHnNbBA2Y8nF05mBrgUeupkTs01cqj7t9IzqleCqaEYs643/m0HafocZM4R98HpyJdpsAcuyK+CmL0I4LVICcy7Rw5CRH5QBsPH1HZZ5n1r/YuQ5YEAOFDVDnc/B/2JpvYZ/UZ50XSp9M8Rr7tUinzVSptDNyxy7XJAqaNeZSzSK+0IfCTlzZxbk45eijR6Cc2RWc11oCGGESS6AzbT47UVEwFIeicv8I3XdMfjLEGH0e2kaYX4bTTA9cGHVsnjjx0BAOR5IDw/Vedhhn7t2jp87l0q7X1omODYWgThIoK5bVE7H7xzOqh7CF0FQE3gu2QwOoBrZ7ocaH8B91dIadEMpeuKwKjhuWdflIaGBkW9HhrKhG1e4FOe3dzvyQhkAcjvyYm+2IfJFeJrr71W8fA3b95xdmDhDJ0QTqznzp39+5Wefh4n64IDkQsMQFTOA0BIS8ssJQDnfxTT792zH+D12HkDEOo6ZsxslLWXL1DJ6rv26En8mQBIcbFPZjbXABSBtmKldscx+Q1BT3D4cCd+8IcuOACZu2yB7Ni4SfK9rksLgEij7juk9LhdagCksnCulBVMlz0dv7woAKS+YiHEtnOReeFA58mDbk8AFCpM+oYzug0DQIoAPurKFiunrI2Hv54GGi8HQLyeAkzwZkkxsk7yXIUA4EhpxwRvKHgC73VITkAvooGUnjTau4gECM0V69D9aJGDXc8qbYk6TwAylYUzpal6hdKdEGgSxPSOtiGQcGd63xrL1qj8Eaaes+tlwNFEAMJtzq97CEYGcXni6a3SdTRjyWy+ni42AHlNAw8zSBcAgKy7cjbotlXywvOHZOGiJnn4W8zNmhyAkHK1bl0dFmUCShejOkRc1JkEgBTUlcn9N89CRxgp9tCqEfCOnHxGRgr0wkVf52G5ffVf6IwgXEtdPYdluD+lwIfREZ3HT1X2pdkRUL29yfWF2cHJjsA5jIARp7/00q6p60L4Pi+jDaED1DIErP1euWSdw/ibl5w3ELkAwMPsi1nB42ovDXbe+c53wIWlB45NZRCaD6qQwhxQcggAvvud76uXmRwR3i4oKJSqabrDYdyxKKQ8DPoWaxosQQcH9QowK4VEPK83T265+QoEYg3L3v26w8Ci+9Z73vMe/TyLUrR08Ww83yPf/d5v9PbqquGhXyvVVaVq9ZHZIKOjQawEB5Vb15GjnRLCqjCLq4YOa6y8VraFcKXZqgK/RwIjWkxfXl6A94zC7cotC1atlJd++yzE1yPi8urOyMjYkGkQqL8TeK7ezxhShnVXphTUK/VcZISUw/FK3cb2GxuRqo4qKckI+g0Vi7kfAVApWHbRMY/frOyz88TJaDQObUqqH1Ni3ck0DmZJLASk8zVsDjzmOHNAyzIdBVKb4tBzpB+zclcoMjf0rYTV6aLjVdz6CWKXK2K9zmhFuA2X1TXh+xflTUPS9yLZ2f6TcRQg43Jmp3+58zOhIea4eYzmmO2TKDOZVtkomORX5C+E01SBeLxOKcNqcHvfTgAD7ZJFAMJa2fQQtBjtcM/aIwOj7enuBK/d9IQe+TGlcKnifntdcADLzUfHw41uRBiuUcNKH3JiyAIROD7jbKazdixxsXV9NZYtA21qnnrOhoPfSJ+PltorpbKoBXQ6hIKmwnKifxcct/bjGtUr5AmAadM5SWKMTZeEjlcTKxJB92WsRmY3NktFUYl85Vu/UE8JDRSNo9XxvotFufpdAB6G8phKGoH4RIcrm9YjDVJgioBrQ50znEeWN98HjRztdb2yeEm9bN/WJXt2d+MTeGp30LhcsetxsgcOdVZXT23Icj7LxXdP1Xw48FXmyZpWv4TxXeVGV+xY23bp6NorBdW50tunP/tFcD5bs/wPoPfpkc72QRUuuGGDNsnIVnYELsQIZAHIhRjF7DbGjUATktMXLlwEes1BpHhP0RN8CuJ0agSWL1uk3uuFDZvPrsvye3qOzhmIXEQA0tzcjBW9ZpUszg6IWeklCPnVE0+qH7rzBSA83WXlJbL+yqUAOSNpEEIA8t9f/hzAT6EMDgXk2PGTMn9eM67Tk/Lsc1xZJPjRmgysC+pJAABCfX0lgE4pwEi+Sqjn5CsCatjoaEg6jvdCfzOQtj19OQBSXoNk6sZG2fHChksQgMzCzLIHAETruS41AMJxX9J4n2w58vBFBSCFrkbYA3tlJHFYZlatQ1ehTA50PSktteuUbTB1Hm6IzA90Pw0XqmOK+mcm+Q2VS+F4VY0OQz6485Vw9wormtxQuBM6F9jEDuxOfxvRUSsTgjg5ACnwVMtc0LxccAvrHoJNeS+oYaC51ZUuhIB8GYCHB10OdBD7N41znztXAJKbaJbVCxbLxh3b5aWX2tS+vhIA5HcBeJgTe74AJNcdh15uIT5/SXn6KU3twylPfydNBCDXXKPpmAQfwWBcnC5co6cBIHc/sBxdvjyAD7i9hUakZ/BXMnJcAx4DQGrK50hL/VoJwm1wFIYDmzftUEGx2cqOwIUcgSwAuZCjmd1WegSoC1m3bp3i5+/Zk+Hiv+wQTQGIzJkzS7k/bdj44iubhfGyO3/pPsEAkbraGrg8BeXQYdiBgvp02rqAAMRMzLjyzP1obYXNIxyRjh/XIWahkF6dv/32W6W2tlZ1Gtavvxorfzpj4Gc//YUkczUXf9fOPerfmJWoztvNTbNBN9D3x22iVL+f3YCkXL1+MQTmEKZv3KWe84Y33Iz/zwWV4Bm5ct0KcNsH5bnnt6NjN95yl7SYNH9fZYYbznWuNAFAVNeUYB99UlJagMmh7hAEAEhi0ZhEIRrv6x5C8ntcBvp1Qnp5OVczfVIxvV64Etl16LC0nzgCy0tLhB0clZo6narOynXpf6PRILajVzxra/XjgdEArHd1hskALHvj1jYYRGaK5gQsAvdQcMS6OzPhVXdYYnCdWI8Awvgs0Hlo39unHh4b02PigiDfaYlX7RbLadEsMkVicM9hxSKZ7gfPOQyhVNHxKobnsUzXgza2Eeu+CLshlkuWdZfef8s2mRMqbm/+tDtkW5vulKlt4b4Y7HzN7YnJ4RT22/fZPG6smfm6ic5d+bnlyOyYK6POveJzl0szqEu5ABTMQNh87JtSDeepUHQIIu029b6rZj6kkudzcbC0Hx4N90JL0iknRvZiTG0J4RxLW/o7NSbj08gt+2NmgiSdEI77ZWnD3ei0nJA9J34pZcgRaahcDttfUgYTCswcOvlb8cGK2hy/GZd0Vwg0KtqlsnRnRXdwAvGMaYhp2hW6F8jc6di+v0y++R1Y7YLKo8oyikgPut6a7c+M0cL457z8X8zxaGkpxYKEG98JI689VyvrEI3WSf+pz2Mqqc+LrlO7Hs4cWFNbnVgaByxdOkvmz69R9spRfOZpK97XZ7od9kR0vUUTLEg3sF27+hXwUKcL14a5pk1Xj/e/6c2LpRimF8z46Q9slCi6nYHBqJy0urT9gwMyY9pCaa4FVQ+mHNzGM888k9V7vPxlnH3GOYxAFoCcw6BlXzK1ETChhXw2v8TOKi+EL5pCcCEn0vv2HczskH3iPAUwM7Uj+d16lnEYIwXlEEIfjx8fn5arjvYCAhA7BYsA5KabrpYnnngmPfFKZx9gf/xwkFq+fDGsI1uRy7EGyeh3SSQ1LO9617vVbg0N6snc6lVXyL998b/TJ8ZkiUSxYphr5R/wQYpvWQwZbO/og2X0NrnxhpXImTmElT24/4AuxOrq6kKAH1b/UdSisLivJSU64yMQCAAEaGE5cysclgNNbU0NVib1Nqoqi6QYycB+CDrLyothxZoD+ot+/wjF3hBbO/CfGw4yOZi8JSyXqwNH9ApnD4BK3KJdjaUBAwEEch+swDgjLC8rzQT3MexweFiDyaqqcnRqMpkg5jjCIT1uPF4aAJgy54ar8JxsJGQB3guUtaTOEDEZM0lMrM3EeXyuhJ54KnAQ1SDATm1SEyHYdqr7+Rw4+LDihnaC20EANjVG2C8lPkfRBSu9jyZjxAIgSxsfkN3QgIxhkm/e23TM+H4TAYgTlClzntnRse9fhoKmj8NOUZtTfpcM5monq1Q8V6oQ+lfirZdt7d8BKClW2R8Fnkrx5ZUrGt6+zqekc2CX6miY7TjdACQT5o0E5KbroYThVmlwoP/geeE+r5/zPgCdAADWGEBBnbLhDYC253MXKvAxFu4HgB2U0dB48w++lhNaU25k76hxdQLMJjUYDQP3mhiPxAi0LLBDnj+jFWGRftm0fZ9segELRymNHnMd0wHuJzMYOXfgQZemOXNKcV3lnHWOh31IX00fLJg26yF24DPlyISS2vM61PWTJDDIOFwReLDoNMbrwQ2q3kMP3aQ+x7m5TlCt2qE/66EptIStz0f6ZFo35s8vU+OXDha0aT34WTbXoLvSIysuG5Tm8vl4r4gU5Nbi++7X8tJOvSBTgO+tUZhhsFbOu028zmro3k6q7zz+bmf1HhNHPvv3hRqBLAC5UCOZ3c5pR2D+/PlC2s3GjVsvqC6EX7DLly0Gnzohu3fv05OlLACZ8pXIgDoGGjLI79jxdmWJm16NvUgAZPr0OqziV8OoQNOd1I+zNQsyP3SlmFzfeeetKkCvsbFJbr7jWvngX/2Veu65AhCfzy+33rISnZBOqasrR1fuKLpzAxcUgHiRI6ImFdEwTBO0oxXzbNxehxQUF0LUDKcZBAiqxGtMMBm6R272CCYd0QgoOkhKbzumOzlZAHJ6ANJad5t0Du6SXohm1Xjj838xAMis8pskgA4I7XybCq5BlwFdBGY1AhyF4QhEkDASQqcD4vGO3j3o8OhuwfkCkFJfE1yxFklhfjU0AXCsig6D5tUhXQN7AdZ6VVekqXI16F0VCmDTZrcfNLC2HqxoW/twtgDEn7wStKtVOK6w/Pw3OrPk0F4AvAsMQAg2qFVobi5Cdy2mgIdK5T7L+l0CIC0t09D5mInFlyLQO3PkF7/YIm1HtcPUZACEVLVFiyqUm9qGDV0ZK+LTAJCFq2pl5ZIS0AW3itN/QEpGded0225Y+aIMAFm78AEVctnTNSwHDx5UYbDZyo7AxRyBLAC5mKOb3XZ6BJgXsmbNGtmxY+/UdSHm1S/TyZgxg4F8TZhAt2HVqG3yUc92Q057NRaBnsFQwxpoExQQOdg2Lmn8fC5jTsbs9JfVq5dh9a170muAAIQC2be+9QEFitpggUswwsyLex68W3nPmwoGI/KhD35E/dl2tCt9/1ggBt60tboYdyh6FCsW1cvo9923VgGezs4oKHybkJWhux5tbTzm8RMh/m00EMWFGSqFE5z7qPUe9bXTJArPfJbDoiDlIfujuFjrSCKgVRUX6y5KHhZLgxCaz1i+XGKgPCiKF3hW/qJCtY2ISqbWICYYGAZNC6uf6FwkwNUe6O/FMZCPrY91en0dMk00da2muhLCeO3SxG7JzJnM8shUHVLSA0OabkM3MHuHwG2BJtJDSJFKyUK8D62H9Wq3ee5ICCvqFnXIvrLudOoV8BQ4U2Y1n0JnUzz/yRwrfBB0r1x0BOw1hgyQAJfiUcqOF2NiyoEOktp2TJ87bov7M7vqBlCfDmLSrSdQvL7SGSU23nv6OKGzMMCa59OIrzlJN+dcCdxhV1taWIv8DdiOYjI3MhiSMedRgBu31PlXSwj5CANBOGLBGlesFWzTWQmFMpao3JbpEuUCcKaPx7IentilKfZWobvSCnvhWnQfinEsDBpsl4HASdnf+QzE6/pa4kq5/bNkuih+V61Mq5gvpRDLs0MSjo6pa6lvqFN6hzqgTSqVpHebHkPLjpm3w4ESEBHxH7pbi2esl0J8vr7/y59Ld5f+/AT769L77swblgTS0HVluh7jghRtqejpF1o3OGnmaj2BR0fHKLrWgwDck+dXTHyt+ftUApJ+5NXqgCA1Be9utefYAUmf6Mk7Ic4cK88Iv0UEYgUF+XLtNSsVeOa5PHmyF7rJToxPP67zTDaQfTwI3vgfwxf3H7RolZbAXDldWW5XxbDxvuKqZilCdkhBIb7X3FswTkHxIlyw44Sm4x3p0dRoN6655XNvA61zVALDUehIXsjme5zuIszef0FHIAtALuhwZjd2phGgLoQghPkPdNPIQwrvWddpgER+nhfUHS1Q5+p6COK5UyoLQs443NQKNDRMs9LVu0FF6jhnjY3dIcdMmijeXrRoHs79S2rCOJF3z0kiJ27XX78eNKJaefrp5xVYufmWq+FIVS1FxUUQjme854eGNWCYNbNVfvRD7dZTUlICQKKzO2gJnfGq19OXadPK5ZprlkBQGcAPr0f2H9ir7h/BZN44bJlODCeqZh9duZighzNTnXwrvZsp3h6Ld20G15vnBC1Hr+DnYGISi+oJeHV1MfQavTL/crhzHd2n7qurz9ClKqorZOcuTBTVCnsUc3E3uiZ0usJUx4uAOExATU5KLBbC36BmqX8dABYhdBfbMdGOYaXeh9Xlkwh41J+B8vJyKYTLF0tzwzPcfRfAki5wzmN4fu5SdIVAwYprfY5x7wxEEpNTsCwAooCGBTyohTClnLYYbIgiHclylk0/PgYgF7SoW1Faz9oYPcYxKy+nUPyeWgVwXDle6CBmoPPQKe2Dm9R2QiEdrseajF7lyUfnyaa7qPS3qC6Gz1OB84TJOf7nQ9gfw/gSeA+Q47AdbDPqld7gPgh258Fq1y/bu76jR0oBIX1MdtBqqHg8T3YTBQcoNXrs9WuKPNOkumiOFOXXKFcs8v3HIpiQB9ulfWib6mJEATZN5eO9TZnrkcdrAEgilgmwczr8SiNSBFDjz0cXDuMZDo/BRni/tA9oFy8mWbOK3S0yt+Ey7IML1+WY/PJXOwA+cGxW9gmfkwPwpo7ZFsNj/xp9OScsahQIOkxqOcMDKZKeap0OdEx8/SsBQjTgmFg2HcykIETvmcvhlRy3MXYIyV2vuxYLB6DRnegDpdMJQHYcXXyEWJ4GeBDArVmjvyuU0Dx8qnkpGQG5sPWm8949d80QPzp2SZglSPJFXNOaonmiuxAmBtp1LQRtUIm/RpbOuEvRTgnOCT6y+R5TvTqzzzvfEcgCkPMdwd+R17/5zSI/+AFtTic/oNtvR8sWc6PjGUfTczpyTgSYnM6V7p07D5z9SvvpQIRFGZoxoxG5IbOUA9cp3ZAJr73llpjs2O6ENmBqP3PLliXUD/KLL2boIec0CJf4i+jyQ7EzuyKcgB48eBQdg+6zch2bDIDMRD5HEVb7t27ddVoAUlVVKffffxfcd7arbhkrCJ77B/78L9ANCKc1Arz/XAAIX3fvvesVbWEUWQ+vNABBzLVUIgdluF2v3k8KQHB/70AXAI+VXoy/kxA2syJIy2bNmLF+vhVXAAAgAElEQVQA9C43sEqe5OcVKACS6/ICjOhsByfOoSlOQriiz+K0RQUjIhmb5cBkWf0L1yulDXE2wGGpH/QwAD2CREukHkBuhNNpTaZsk/ncSQCICICbU3eeSDODKkPddmKim8JnkLkXuTk6ZDLBxzEBJ7AgEMjN0ZM8ToIp5s6F/TAtawm8ovGg+puvZzfiSO9T6rkTAUhZQaOy0C30QsyL//nzyvA3RfSa/hYH754UKv4Xh0PVwOhxiUIXEUvosWUnpKn8KtVJC8KwgQAugGvwYP8T6vGzASCkR5Uh0bzAVYX9qUKquBep5gHd5UCie+fgbplZfTn2yylbj39XbZ91PgBEjbVD2zVzglkLAOXPL8DnaBBOXi9IMN4tK5rvRQYJQC3A0a6DO+S53/ar5weGmYKeWcE/FwDC1f1p0/z4Htadv717B1Quxbmklk/tm/mV6YJcKABy7TUQgmMxBZ8uNdnf8MIeOP+N4vMFk4NJAIix1yVdjZ0PVbZOoblmCEBWXdYgq5ZOU/SsaGJAusZ+KvUA7JMBkOmVq5BjM1e6AILa29tVsnlW75H+CGZvvAIjkAUgUxjkt7+dK0Hjn8iuJzRamOTCmQdUSYtFMIWtnfkpCxYw90CwSpy27j7nbTKW4J57RB55RFv4nan4+OzZgpVh/azXvU4g2MVESOs8sRJO9yCRX+oQ6fOulpYWtJJbAEJ2YpU748Zypg3n5qbgEJKQ+QsgVsWc5lsPW5Msm17hppti0A24pbt7OfbdgRWdl8ZNnAsLU3BYItVF5L/+Kyj3P5CPZOzxtJDT7cOH/zqiXnvtdXpFcu7cBLIYUnBQoqj09GLMqqqkrFiRgKPJ1N5nqoNLQDSnJYH07hx0fZxqQn1eNYnuo6amUnVFysvLVEeEOpFJu0sT3tguPDcPXXPNWoCKPemuysSEaP7Nyd3ChfOxGgi+OyZ9phrhOrXuinUyu2WOLF+xXN77x3+Kh8y6pxNUhuvVU7dth7MULHVZ/IyC9KNu06WKxZXjufOmgw5Shc/YPhVWyIpAYE4BPIuuUqbYFWJ58zF1t4Tn/LupYYa6/xDS2Gsqtd4jz0YvQiKD9b6kW+jz4vP6xYlwuwJQso7t1RqY5SsWi9vqlvDvIXRIWMNDfRJE2rmpsbj+AsqxuheVlaUyMKhpUilMIgcH9T7nY7Wf9sNqf6xckpzcEuAefRw5AAy5mBQTJAgm+w7RuoUUVmg1m4QycOs6UgnuFtimbgWAgBSfHPDE1TMn3NZZIvwsADBYFsZJS1TP7TrwfimAIQeAQDzej+e6FPhIAuhEkYkRBggw7x2M9UEYq4/JbaXAK7crfFFNhyNVkbdOQphQE2i5kEYfx77kA3QwO4MTbTfyWeKgm4xF+mUsNKiBRqBNBod70zQmUsnsnQr1XlgY4bVbX3IFXof3D5cpq+hDA78BRUx339j1sAME3sfVY+oxqopnS2Vxk9Jn+AB82A3idT2GdOnhUJd0jexWyePjhPIAZZfPeKccHwD3v093dTiBtHdteJ8DQvhkVHeyDBDVZ2wM59VKpBd9nunDkCOaapODkDmOx8zKqwHgchEo1ycFPlhgl1TIgcPt8hyCY/u79Yp6Ioxzm9JOa3xd0qE/S5K0pW4nM05r+kFddppVd3dQ2O04cWJ8err9+ZPdnirgmPjai9UB4TWarlSGHnjqvo/vhKRSerzYhWAFoBNyW13TBx6glXMuup1HITY/iHM5OROAQI6hgm63Uyeaj5y5c5QHd6trr/XIrPr5koR2qQAhmqwDXe3IhrGc9gB+89z5smTGLRINOdE1HVZaj/37tRFGtrIj8EqOQBaATGG0OZHhxBy/f+kiIOH9nLj/8R8LBNb8YZrCxl7mKR/4AKzy3gRbx1Xnv73qarRcEcNRioUofM+csV58UeBOpIEGi+6bV15JOpP+m/tF8GF0aVddpbshR87CYXfiDtgpWbt2HXrZFfaSkqQ8/zxXigQTLgfG6NQfwpdeGsHkMilveYsXbe05SN2egZWd7QA52gp17dqYPPromJqsDw05FADZvftMPyyZvb71Vk6+RH7yE/2j9K53ReXdfxSRlasQ6JTmR586zJeticuPfhSUyqrJf7jP5aphcu32bQHQG2D9it+Zq6/x4dxM7ThO+35nEJ5zYksgwv+CwZACI1PJeOFEi92QwkI/xn61PPbYU+m3tycp886JIXkphwn705OuadOmyd2vf51cfsVaXCuZKccf/ME70+YD+QjuonsLi9qLVEqDilBQr8LX1ZXKkqVYIQev/+TJAeTJZDIZzCTeBLXVIpDQ1JXrlssjD2vr14b66en7B2FlPKOpQf09NmKsbrHyjHR1ljOH1qyWwxJOT3Wz1pz4nPrLJBTGviJo0JTbo89hAbJH+nu13mPbvkPpx4sLdWehtXWOPPWUXpGvw7hQI8JiB4njxCosylB3uOKuS1Ot4lKGvgQSj2OmpYkJVA7HVPVIYECnKVhG48BsFAYasuzdLbNiylXzTJ5Fhq/D859jAawIqELUmdgrBgASslx+qAcBQSz9cFovYhlFGboT3adm1l2DSV03Vusj0j9yXH13nBzQAn57qjf/ZgCiKT5mbKGpKTIA0zxu3KfUWPoXSCJYIhH3IQnBltgcK1etSWMrgkic3ZZCb7WicHlcoL5F8BheS9vcgdFjMhrDF7A1boaCZR9D5R4G2ld96RJpKlspG49+U4nZfZFc8XrG6wD6I+jnpM8jQYZl2esEqDPdXYsGlOPIw9tq3ZIdLKUiM2TlnKsAqL2Y0A7JV7+mxyw8Nsl3BzQLLpuzU9xyT4NX17hzSDcr0qx8PpcCHReLZjXuTU/zx4UEInkAoxFLfzTu7SYFItD95Fm0xZRfqmr1ues4bi2iJGAYIIZWN4jFDr1IEAhM3k2vq/MrypWy192ToZ1OdtjsnLBuvNMn86YjVynZLQHk1xw6ojuoKX9S+nr0d2JN6SyZjSwb0k3pdJWlXE3lqso+52KNQBaATGFkCTRoo27Na9QraLsOXbX87//qCf6NN54/PYnbNQBk5crz76qcDQCZOAwEIIjxwOR98gGiU+lf/7XIN785hQE8w1MMJau0tFwBheHh03DAsI3a2qQcODACi9YCTH5hcZo4dcX/ssvisHgNAHgRoBRgMlIEytcilS2xGSt9jz02iPsT8hd/kS8PP+wCjefc9//VBCAzZybkxU1jykaTbptvelO+/Ozn0A6cAQi97JFO0fmKTlYEIqRTvVxXxACQxYtbcS5ScJ/SYmnW2QKQmTNnyA3XXydNzTPx2dMZF6yzASC33rYUn+MQOjldoIX0gYKSWbl8JQDI9NZFMgqwUFqgQdWrBUCi0oxrBy1SI/JQewNwAEAgTGO2rfwqvQ67TVYi+bjrKAZwBLDySgIQvv/CxnukvXej0k0QfBizAPt1ZYDGuQKQeTWw4R0Ylt7wZhgFFEu+sxQgA+noOUUqjNAIkKnf6Bs5Js1Vq+Rg129Bq9JaC5YCOFMAIHzu8oZ70BGKgYr1o4sGQHyOxbJk9mXoOiXlNxuelr1bNUg5WwBi73YMDoYV6Dh6NAPAx10jL/PHuXY9Jtvsax2AsOuxenUNAIpLdz0o1J+EbmU/dgKQJYurZM58N7RF1L+NSSA5fAoAWT3nbnQJS5QGkxkxPwDnOku5OpsrNfvcCz0CWQAyhRGdDICYl4HODVoJV9YFdCIRdgbgYIe2PZxq8Bg7CJ16YURNFBuwWMr/SLPi5JGdCXYR2KlgN4UA5J1Y0CV1igCCxj+kd7HbQLoX5tGq2AXge5A2RQBEShEjDdjB2Ad96wA0Z1XopPO9wXRCkrN+Hou0Ku6zTc8rt90m8pvf6M4Ha2IHhMfF7WLRBF+Qgok8nYNEPvEJgSaCdA+uUOvn2HUiPFa+Pyim4AKffrCZb3D99UvRRdqOY2zHD7cX/zqw/zkYzxzVeXjooah87nMhefObvWqsfvzjDM/dbJmdgWPHRjA5ToH2VIDWMh1yHOiKzAS1p04+//lHcR6SeC8/QGQKgMaJY7LoLc4EzlkKFK4kACdTiZHN0OPAuOdgPHMU5Yr7YTomBCB/8icRnCsvzhW45n6kY+P3ogOakkOHwFMPaYA0WQeEK6gVFSnVrSkt5comzlm/Q/bszQEf+OV/kt/73oj8w99H5AN/kSef+mQY5yIH1rVeOd6eee3qVXFcVzmnaFwWLkyoa4rHzpo9OwEdAVQA6Cq1tGC1rM8BnYYloobmpbIyBT1IEgJvrh7z2nCo7XZ2enFdNSs6U03NUfnZz0YADHqwEiqwktRdIo7jvHkJUANaMSb7MSYxXPMO3HbjmoDr0gRV8jhhurX6qsTWlsD5j971dkWb4fPI0R8ZCUCbtAPnRwNXAhMK0U0988xL6uaaNSvxuStSqebbt3fis4KAQHxIBof0CqXfn1ltHhnVK44ESGHScKyaPs3qfACoRZnrYVXKWhleuXypuqesRHcpWP0DJ/Fc/aElrWb6nEXStn83aEW6AzIw2C9VEJ+r1xVnOhaVFSUyNqr3bffBTJuxBO42LAZKPvM0PrCooiIAbQtI1NXV4nxpfYUJouNtH9yxWJyUx+HWFZLpwBq46CJWsCOC/PgdwrLkIuq2cY9iwJk5N+kOiGuBApXx0Bb9PGsV3t4hUR0H671Jt5rYAaEIPWzlqEStjBC+r2I0WvoTj0ODNfvxzK5FuxawaM/xn6hJlP2xU7I94ERl6EzcNwNM7PQr033j/pr9XzjtPjVZY/fHhc8Hd2kk2CsnBw8pTchw8KTqpKkxw/gvQWBge/92pJLvTW+D3TQ7ANLnILNwEo1lqE35Dp+smPlGOXj8CekbzIjtXJaeJ4jrjrQoU15837ASoJeZMoGMpAsa+mEKJ5TnnJUaukWuvmyWHGrrlc0vnZATx61V8oTW3ng8+A6zDDxwK71dF0AU7c6rq33IyylBN9erQAdX6M9GVG426LABfwfc6s630uL8MzhxTeU9cnHNxZN6THLxWUkkM5/JU15v64Q483dKPILfgaoyWXvVEuiOfLJp8345sFuPO6+5hOguZTxWhT7jqdS0s+l6lFUUy803VcuWHVvw+zJPWzGHnpXaEt213Ygcl6QFXHId+TKv7ga1DyPo0h4AbfRF/mhnKzsCr/IIZAHIFE4AJ6JF0PTZOyDmZWVlmp51xRV6Uk8A8OlPa1oWQp2VluInP9Hg47LLRD7+cQ0s+De/KzkR/L//0/Sm7aCF/8mfiPzt3+rJOgEG9Z4EQAQN/+//iTz5pH4Nt3333Vz9xeQCEz4zeeC+/sM/iPw3MtpMB+QjH9H6DSssV1HF/uVfBB2ADAjhhJ45bAQVrIkAxK4Bef/7RT7zGb0fBDFvfSv1ECKf/KTIn/2ZyP/8j6arcZ8Ipv7xH0X+8i9F/uM/Jh9sTmpB8ZfXv94l73ufC68j1zuKbZAmlYPXeyBKzpVnnx2FFoEWqg4FtubN00LLifWGN0TkS18K4Rzky7e/7VZAhnXbbS50bPoAKPw4L3nQuPTJ297mTWtAWlsTACYxAJyIAlT8eQ8DRHzmM2751a9z5Q/eERunASEA+fjHwrJ7T44CE3Tc5PhzAv8Pn/DIr/GaSMRxCgAh+KipScm998Rw/hgYpq8Fgsv//opbvv51t6KHna4InPbv0xPuK6+Cdeb3ggBOSSSJe+X5F5zpSf2BA6Pyt3+TJ9/+znjtybO/DcgPf+iSz/6zntj92Z9GFJ2svd0hK1eyy5SDrlGhEtwTeNx8c0ze/vYoxkRPeHhuCZI++ck8pIkjFbwpiR+0UVz3regs7cXrkgoIjI2NKND4/vcn8PnBDzDExDxOnu8vfckjX/yiR50bO+g4XUBbPn7QWQSq8+bNVSvedMry+72KuqXclrBjgdEgxrNY7eOvn3w2PYQLF86QaaBfPfXUdgAP/ePPrpiZmNo5+QbAOF1I5o5l0uKbmprU6/bvPSQV/OBbNWRpRgr8ehJXC1tcUxwLExro8+WLt6xOTh7J+OuPwaaX+R+s+XOB1K1qmFYJIbGmDrnNBxe3e7gCgPIjU+T4cS3Ysk/4C0uK07QpM9Hmc4pL9ERKU44AMsfKleg839Gm7g9HxtITY+OSFbdcm9TjcPIyuh5DA3K40NXiuGPRgPqHtKbHck4y+xazjsMeLmhAxwgcrMLKxQnHYXUKeJtS9ZgF7JxJDaoJNFzgw7MK8qZJffkq2XviB+P0FAQiEwFIwgZyqfswNsITXdjU++LLNj+3VGZVXwsRL9LsBzpAq4IeRdrSLml8nhkLBsiZWtZwnxzv36Y6IOZxXpvdcNRi5VmJ7m7okRxWAGEc5gEOi06YC43Nkqb70GXxy8b9X0dupbUI4NHUTQ++F0158nFt2OhRWFJQD1mGYgCX0OOIBkc8pqj1AN2Yrmh9u+zc1y9P/Xr3OGc3PpchmzErnFPpgaADKi72IC+oFFS/AvwOBaGxwmgcHVbn6KzK0i8xA8dUCuMAtctZbcY8maYFp5YBaFOno+bkBJWxAQuql8y+YQzd6HipcZ1EfuH0b8TiSxPobD5pbmyRsqJadY0eOzKKRaUC+c0TR6W7v029nt+lqZS1MKFoofp9UrTGhcPVsmXU3aRk527aE2fCKScen3GOXLImKMsWzkJzDQsKiV5cq50yCCe/E9COqXMey1HGFGvm3Au9TwW+r/vVvj2GlcOeHk1HzlZ2BF7tEcgCkCmcgck6IJxEsTtx3XUi//RPghVeCFLBRmDngaCBE3pOgugeRUH5woWCyTDtPgWTbN0p4Pcw7//iF/XkkyDhjjtEPvUp7TjFiT2pTgQSd94p8o53CByCBJNxwRcfRdSCCZ/uvHDlnR2I++7TQIWghK9jBwSLeAoIbd2q3/PyyzV1itv/6U/1vk4UoZ8JgHDIJlKw2AH60Y80gLnlFt0pIUj6BdxRSVXjODz//OSDTaDF42LW3LsReB0ILED3ZgY6CZtBl+oDeInIAw/4sOKWoyhYfv+Z7XvLy5PomoyoFf3Vqwvwhat/XJ55ZhQ2sAlMiGfhPC2U//zPHwFs5KUByOOPj0LwBxD4/jw1CWdH46ab4vIXH4jIX384TxYuSJ4CQP7pM2FoL3LkHX+Qr2hhBEi3QSvyh38YlTe+yQtamfMUAOLzpeSuu2LyiX+IyBvemI9zrX8sly5NyDe+HsQ5zZOHH+GP8uQ/8GtWx7HPQQBVDzjcbnTd4vJ/XwvJX33Ig/PqVh0G1tkAkI98JKIANgHCxz6WrwBCTU0S5yUqfwSdy/ve51VCdwKGhoYkznEM5yoiDz7oU2DppZdG1Xjz+hoddcl733szPgcJgJQn5F//dQbAY1J53LMzdcstcYx9ELzxQkxoKFzOHOfLARAeF7UkrF27tJNUHBkarfNn4TqrUuGFBBXcJFdsg2MRvAdQMiZ31dDgHD58Aq/Dhwr1SgOQQqSq5xWUSdeRDEXn1QIg3QwjQ8J8vkNPRs4JgLgXKfATCyJj4BUGINznedPulmO9T49LAb8QAGRW5a3QX8B2t/0RcaZgAZzTKP2pba8IAHGk3AAI70To4D450K6/MHMuIABZO+cd+Gx45PnNJ2Xb5kOnBSCcFDc3I/CwSU+aD8B96QTyO9jtMID39x2AtC4dlfVXXK1Wqtg1HBoeUyYGxQWF0Od1y3PPtMNiWtMfTgdAZrd4QCku11qPXeh4vgzdigCkpsYna68sFn9hUAbDu8QP9zuWHYBU+FpkZs1qANK46uJxweZ73/ueel62siNwqYxAFoBM4UwQgLz+9VoUzgkaJzcEGXBnlL/5GxF2GH78Yw0uONknGKCQHJba6UkdOwB33SVYSRbw4Me/KSlN7A6wK0H2BGlY1JQQhJiaAdOdhx7S788uir046ePEmQulK1ZkOi6kYHVBx8r35f7Z621vE/n7v9cULk48JwMgdg3IRBesiQCEC8LPPKP3n52Zp5+GMBrfzd+BdT5BEClcBGeTFfUu3/qWPm6CGBZpJOuwA52du7CdNgCFqNxwg39KAISvf/LJUeSCJDBZ9aMz5VSUtwMHhtXknPSr7m4fwFI/uisL5CtfQZoxtCdbtozgS9ot3/++C4/nqC5QvjeJ44kpR61FC08FIH/z4bDcdrsP4C6z4ja9PolzFUPehHbMmkjBmlaXxP6Nyfv/NA+0pczqH3+krrsuLl/7akhqagtOoSeZsfstOhjcl2uu1QCH3ZetLwVUt+XmW7yY6Ot9mSoAIcD60Ici8pcfzEO3Lld1cOjqdeWVcfnXL4QUzevxx3S3xFR1NYX+UVxbUfzrAzgZVWPw0ENeRUGjPofUoMbG6ZjITMcKHCYwJ47hGugGRYoJyKOY3BSmweHE68KBsTD5GUWgHbGzwUpiVbKiohSUqmX4IW5W933zG48A7ALtWtWHi7UIAuxrr7sKXRunoj7lWHSe9o4RXKdwjLDKdD6oU57Ihy7DRf3Id76sntkwPbP9z3/us/Kt/0P7EGUXBXvz9Yq1B9ka7M6YGhnUF37r4qVwvPJLf9chBA3qVfH8fI6rXrV12MTotVWlCIbTYz4dY7jh+Uw3h/fNaZmNa1K7YHnzMzSRkRHYy1qUppoanRsQstF82IXh90XXCDIopAd6Br1vXC01Tkomx8NOa6IbkJ06pI7dNRPruHC2Cm1Luz1ZB5I+dk5WQ1YOiF1DYqhYowjwi1juHkkbNYldC9MBQX9LbY/bygjdU7Ko8UHpHNgKSlSmo0TRvOmAmJ3g6r/DojEx28VOvUoDXmsfKCRfMP110tb9ggodxBq4lLtWyaHhX4wzSTCUrXSmCroYi2Ft29m/Q44O75KwdS5BXEqPBa5EdZtzzBxbzodhDbkQcJkDq2ImnbfW3q4yXrYc+wW6Ppnzm5ernU5y82CIYRkZ8G9jFhCDeD193HS0UuOWgKNXrrIiXtd6J1zD8uXRXx5C5z7jfBQFUHchj2I6tF1NjQWq63H06CgAuxUYiO5FDvVBLItql7RS0tNvaL9haYgcVgilepm1zpC0u7ngfqdl65yyAj0n3Z5152Q9D5BsT3GpjJ/BldDp1GPohTWxGR9eB/X1pVi4OgnmXybvg+5pet/9suradlgqT8M45Ul58TQAjRoZDYxIT3+3jA158Bvsw+t70fF04ftQdydjqQw9TpK6i8vuR3FhkSxdRk50Ul7Y2PMyNDZNhVt/S4HMbERnFG5yY5HDcK7Thg67DurrP8FMn2CONFYultn1azAfIWAMYr6xB9/NWH3MVnYELrERyAKQKZwQAhACCzu9lFQb3sduA1f5TX4GKUnvepee8NtdsQg62On42tcyOgvz1qR3/exnejsELwQHnJTbKV9kTrC7QXoWwQgnEcj1U9QlAiFOsLkd0qPYHSEgMRQsAhHjbmXek90SUsfYfeA+n28HhNtlZ4eaENKwvvpV3bEh/eqDHxT5938//UDfcIMeF3aD7N1hrmSvX38FQNIQtrMVK0WFUwYgixfHQbEKYGKdh217QH+LowM1BlqWV9GPqGPo6BiWD3+4CZPjZcpedt26vdjXoFrR/8pXPIqS1I0F4nboKqgF+asPRk/pgPzxeyKy5jL/OAtcUpVuvy0OKlxYZs0uOAWAzJiRkC2bx+Rtb8/HhDyz+s8f6NKSFCh5sITFCZ2oj+AIlpaiu3MgoH7M3/3ufDnZrV/PDgi1JPfdn482e66ir50NAHnwwZhy0mIXw9TrXscuTRiuU+AX9413a3G7aWccx3kOAiCCMrJxFDQ8BmuN16/Mnl0DUEyXsC5cqyXoUvhxbXbiGj+Gv88NgHD/7r//dlzveoI9GQDh/euvAYpXY5YrhQWajvJqApDFK69QuRSD3UdfdQDSPYqJTKoXAETrXc4JgLhh94kvxZSiYGm7WVW2oMOLCUDmTXsd9Ba7pGcoIy47HwDi9ZTJ/PrbpHfkgBzrQ9vaqkrXWjky/ATzIdN1MQEI38QFofvK5vvl0MnNcjKgO3ascwEgbtgUL2q8XVm/0qY4lXTK85u6QPnVgXRVlQVSV1WAhYIKpGQH5GjbKBZ+YHCB37h0qOTvGADxgy65Zs1c/MaGZdvWYwrY+gH4+/pGTwEgHmT3NDTUycoraCMdxxg6lXmEC1rCsRF0iivr5KnfHITe0Lj2MbdGg+aJAIQi85bZxdDalWERZgivAbf6ZboeNTUeLDhNl8YmfI+CCjgSgT4I3UuvR+s9JgKQ2tK5Ul04Hws4ccwpfqE6INnKjsClOAJZADKFs3ImEfrEl3MyT7oTBd32gu5L6SY40U5TbM2PChZcKOqmvoOgg90TdjIIRkxxkYjCdNKzKG5nx4G0po9+VHc++FzTfWGWiB2A0MHLiMvN9ngfn08Aws7EhQAg7HJ8H06lpGEx2JA0L9Kv2IFhpsjpiva/BCzNWNCeuJ8EWrfeOg2diU50FBoxRkdeloKl3yeF1bsRpTdYu7ZAvvvdAH5EOGn2o92tOwQEIEYDsnr1UqyiI0Oh7EX58z/vwyp9yhL2OyBc9+D9XQCApwKQP3qXtuFl98EUhfC33hqXz38ujB+NUwHIrFkJtOjhVIJzbQU4jxsaAl3yrScDIK8HKPgqOiTU39gXEjn3Iwh9cXMOaFFeJd6fDIDwh/H558bU8RgNCDsgt98RU90ie1Gj8vGPh2XxEn9aUK+Hlh2FFHRPcWxnDJ2SAtAMRwEIqMkZPw5/+Ic1GM9DWOlPqOue9sc/+1kZwGov9C+34VwMY19Ppm2SzftzgheJZCxbTaeioEDrfhbMn4drtxiWyr8CkJkJel5GqD2HCJx7gpM/v7VRtm47rETml13WiiwOTCIwwMeO9ciWlzKOXNQFdHfrjsJstgWtcrn1pOK6a67ChCzDzf7Rj5DaifKjo2BqeFhP5vPxHpExrdHhhMXU+hvuQNI00q6P7EVooL4GmQ3igzCeVUknLs0AACAASURBVFVWgqC6zBpvAVKNWRVVJaDAgLNpq1lYhaAIn0WRvqlkghMfDQINIBiJZKzeCOppBwsDZ0lFOsSZ1JxxJqjnYnKkb+vtBoMZoazbU5B+PA00XC0S56p4eG865Zuvsyehq8Ruy1rYJJvzOVHLVCCE94om9DFHLM0Hb1O4HbUsUBMIDDSV7ljhS3nV3LdIR+9WOdG3PU0L4rk1zzE6DHVM1oo4KTLGZlnvq35v3re44QGVHL2zQ59bHievw0KBHW9gM5LetYg4im1htNTthEuf/ySyWBY03QPwggDUvs0SgT2wem4Q/1ofCT9oTSwntuvJ1XdqG14D3DKmGk5HIUTtd8qGQzp9neXxIEzRqcfCk5+5rmIIaAyNje8NdOM7vb6iRpoqlkvf6EmZUbVMNrV9F2YE5VLnWSMFWNHqONmF/YAdNZ58omMQ4INWw9QdaQ2TAyJr5tibMh26dNeHx52yd0bNbTqm2aLTja5iEkapEmdbX4LKBXqSSms9wHMygZrMs0lrkWBewPR6lkr+tiolmprEcrv0d0kSqMoB97d3vmstut5R2bO7Bx2CNlAQ9bVOqwECC1ZxYbHMmTsdvwk+yS87rgIvmSvjzI0h4HGGeBHauXfXILodB5HPUorvG91ZidFMIScTIqr3IAndWIWsXlWLBa4wwgcHMda07kUGzmQCE2u/161DsO48nwyMnZSke7syCWCNjcFgpQ1uNygX3exQYRhjzKu6Hd91fnRHe0HTfdwcfvbf7AhckiOQBSBTOC1nC0A44SaYsNcm5Et9F0G3FJxb85z0wwQU1IfwPwq33/MebYFL5yhTNPahToIaCQIM5oSwy8LnsnNCDQkn60uWaOoXAQg7H3TXYjeFuhF7LYVhz7NgdZClQScuTg4575qKCJ3bmcyGl2Dmqac0qPnXf9UdEVLASMWa2IGx7wuBy9e/rnNITM6IeZzgivd/+csOCPSvAoB7EhPd8pfNDOHr77wzivEOAjj45BvfGINIOg/ifOQrWC5TdgDC5y9dWgAhfiuASRgdkR2g0UShIUlAmxIGzS5POV3pIELdSqdw+wN/HlGdA+o/TFHnQI0Hxd0LF50KQCja3vBCQFav8aMLNb5jQN0JXbgmy/TgpH/P7gA6XymcU/84xyvzGIETxegbNzkBQALykb/zKD2JATNlZbDf/PUYxsU9DoDcdnsM19x4AEKdx6c/HcaxeNOOWeYYuZ+330aAEgHY8uOaG8V+jdfmlJe7QUlAivkH3MoMIBDQMxC+trt7GB2TCtAZ6lTqOi19u7q6EaqIsDb8y4ojrZzldmvXK5Y1X1S6jxtvulo62rtxvrrh4qXPiT28LdeTI+uvWiZjyC3Zv68d43VSBRJec81yrPqWKgcnBhE++dQW5RDj9ept8Mc7fS79+n2rq8sVCDH17G/BMUTV1VfLsTZNt0gXQJ6ZpPX2W0FuePCGG+6W3bs2opt2AjkfenLkAnhomq5zO9yYVOXYKBvFlqi9qbEG12xmn/hcD92VLMpKDmxzS6AvMWXGzdByonDciltZGAQHYbhyhXPnSCpIC10DThJpgbcBEOb13C514mZs03ktbiQsk64S2aEAQMYla3zuhqFgGUoVtxex9j0MMGQACO8PWzkhKVj+RiwqWRLhaeljs1A3J63LZj8AcfyI7G77WdrZis+z77f5G15cahPcT/s1UmyFTzYgjby8oEVODu2U/oAGpqlkrozAHawkt0mS4RMIONR5LNyWg0l/fC84ZJlaWn8XOic78N9LABn6c53nSkkeVtBVmRwNAC6nFYxJAGdp8DXFzLLC9rlqZFHTrbKr/VGVAM/KBVgAoz/9fi50IVmBMR+6M0FF3aotXCBl3kblikTmWiQxJh6nH3bFJ+VAxyYpyWtCBk0ZwCRyRkDdYwp624kj0tuR+ewnI7qzyA5I2nPLQaG2jU6Ex/PdRdi+HoeEOm8WldDm1MXugQF5/gJ9zTOnJxq25cFY2SY5JvSSY5zuouHzl6Z+YUwJ3iD8j2HQkmmTBKbH6Pc2NMEErvNCLFbMm1ejLIc3bsQPIYranjDyZpi3E41m8jWS1ufO7XFhwWWmzEdYaV7hkHT3HgfFbx/GiwtS+hrKj1ynwP+OrcMwKdAaKtpQO8Ry30N+SgaAMIjUKatXNuH70SsbNh2GkQQ6UVwZQ+Vh+KKwcWbFYRkvrg51+44HaqShdCUA/qCMRAGwceaHRmISwr6zOgd7xRHS11gCRgFOUN6WNtyr/t6EycZBWnFmKzsCl/gIZAHIFE7QhQAgBA/Mzfjwh3U3gKvfZtWaom3SlkhVIg2JXQ1D4yKwoEsSOyKf/azIv/2bdpliSCA1ZXw+AQ2BC8HEvfgOogsW5zekZlF/QfBz660ZxyuCGVK+CFgIdPgeZ9sBIVCh9oXAwb6KTxcvvj+LK/kvR7/i87hg/Y1v6O4Jj42dGW6TTlR05mInhR0S6kRo8XvfffeMCxc83SnkRJdWkdGoQ9nBXnutXwmpTWr5RABCl60f/5j83VnoJsyGdmQvVr064Jc+ppypypB6PhGAfPITYXnfn+Sp17F7Q+C3ZHEC5yqsHK2+gv8makAqK5PyYwQTPgJg8PVvuJQuhWPFrtQN18fRKQtLQ6P/lA4Ixd+7dgZwPnPk7nvG06U4BgREn/7HsLz3fXkAuy7ZuCGA8YSrFt6DVC+O59q1oE39bwjv4ZF//hc9eWAHZDIAQsH+f/x7SO3nt5CZwv3keSEdkI5h//HvYfkvALqnn6Jn/akAZMGCety/E5OAAkVj4/VWUGDpXL4WxLnNULY4qSUQ4X9MXe/r6wew6AKA7lIJ3JMBkNmzZ8kVa5dCn/I8JkD6x9g+uUwBsC1Y0Ixr5iQcsKowSUiC9kDhugYVV125GJ8ZbYHb0zsInvRhTM6jFw2A3H7HG+WXP9fBOa86AHHNl9RoRguDT9zZA5AcXKMudouimKyO4RzRBq4XtzOgi5PPiwVAWhvxpYba3fbT8wYgC5vuB0UJRhK9z0sgqvffAJACZ63k4bofCmha1ukAyOUz3iSHezaBNrXxvAFIMuGUy+e8GR2VNukY0GmwkwGQct8CqfAuApCFBgGgI5YIyQjojieGdkn34BEpdE0Tf24d/quSMXRwQqDu9IwcwaQ8Lq3V18u0qmakww/A5W+HdLFtwuO7AABk7pwKaZ1XLV6fG11CD7pZsN8eiUJ/1QbraXwnnyMAmb+gVtasbsD36oYzApDikjwwBi5X3xvbtx+T557DDwfKABD1hyPTWSMAKSjIVx2POXMbpAsLEyVNW+H2pQEBFycKvBVSXtQiXUfz0Gk+IKODflwLehunAyBNoJ0uXTxd9h/olv0Hu9SiQSpRckYAsmTBbGgmF0rH4Dacr50IvMQPOep0AGT+9OvF7SjBb1VIZXtkKzsCr5URyAKQKZwpTromozFN9lJSsCbrgHDS/+ijGiSQRmVcsObP1+JrCtAZamhsa+kiRX0JmSXsKFD7QSBEvQQBB7sgnLBTV0KXLbJfli/XAIdg5JprdG4IAQjpOgQ1fB5Bz5o12nGKtsC0+zWJ7uyAUBfCIkAiyDFBhBNF6NS0kLpFcb3JHeHr2O0gMOJiOB+neJ+C9DMVARb3l8fPzglT5TmZJ32Lx22OjTQ0dl5IvVmDg+BK2gYclNNpxH2nvssHPhDGsTMoK0eJ2ElNMjURgNx+exQalhAm7R605SmgbgbdbQD71gYg5YZ7WEIDkGu1ePFdoF999rMhJVD/yEc9Ki+EIOVDf6UzFSgIp5h9IgBxYTVtBQTy34N97ic/5VEuWKTQzZ6dlH/8VFgeAIXqmWfGay74fu9D9scnPxmRW2714gfViR+z8ZwGAoZfPTGm9ucOZIJQ0P5HACW0Mebx0/r3Ix8BLawxhWvLI//yuTMDkPx87QL2zwBTX/yiG5QlJ2yJaYWbwnhEALYAyK72KRH8C8+PwepV24Wqwkru+vVL0bl6GuDRpXQpPM/MUiGti4CQgvWf/9ylAGL6ZVjpIxhhnkVNdRX+rcE5Q2cE//X0DKRX/clv9vsL0QlkyGQY15peJabdpJtIC1WJLsfMmdMA2PbgehrDmM/DRAIJ0eg0hEIROXS4E+dnQJYtbcF+NakVzpERijbbVEp6PJpZba6DtW4kot+DIYymKivLZO+e3epPJlqbmtHcqG4mkCnQ1X1SCosrIfCdK7u3am6myREheaqsUq84F4GOVYT8G1ZjTUbEXlCawPHplVaK6k11dequSDOCGW3sJWWlyjKhnlFQRkyxczAGetiYa664Q2yLZngvJmPCUFvsQZHhCFdyNdXLnlifxKp1Ioe5BngMOTo4CmUPC6iqaTFY3Q5HxwA+C3CeqdXgGLmRfq4nbqPInKDANxxH3oarXGI5utuRACKnc2xl0RzxuUpVJIgb9rRJHGgQ56Vn6AAmg9qEYO/xn6cBqidVhE7F+DBTitCdFuUpFsvwWhPI9vBZyfI+WDcvrrtbTfpOBLRLSBD0sBTAb76jWMqdTdIT165U7Cb2jY23SnWB9nbtnDfIUdDBjnVhxccqL1bUvVYSPL+vTLms/BAKupFMou4mZUwHHAKggkZTkjdXyuBm1Nb3DMZnQIb6uqS6dCHsXpvx2SvH9VIqgVAAj41I/2gngMoBCJQdCEwskVJMlj2pCok4emUs1QndQDfONGyqsYpuypOTD/1OpSxvvUxKCsuUk9nAwBhsuw/gXMF2GYAyDK0DK89t60JF9XcT1t3T28pFToyhQS1ZMk2WL60BpWsE1xrGEP+rrYatN2yWn/jVIQVATLXMrlIUp+7uUUzQe9UYlJV5JQRtxuioOVeZ72w2lsrx/N4eG60Q4utSiOZHR8NYILGoT6CAtc5rwoLDUWTuzAYA0vezUwR7C33bpY8pDIri9dddgd+sAikoG5UjHRvQdRoDg6AKn6EBqSpZjG5DI26PoRPcIUdA7WXhCsX1qBcwdFmfJdj6Fhe78f4VkpfvwPfmMThkBTGe+rm50HxEQOViueEUGLWuySJkq9x7zwJcyznSF/4VQGJUCjyNcsTqsKYkX4ZGM04uXTsLYS1/m+owtWFF8FlSGrKVHYHX0AhkAcgUThYnwwQBJgTwTC+hFe+DD+quw8QiCGEngu5TDAXkqjfZHux+UDNCITutcfk3LXbZMTFBhAQtzO0gpYrFORa7ItSUsNNBkLQfpiacsH/uc5p+xQBAdiq4P1/4gj4GFqld7JTsxrzJUFowb1OgxoQm8jl04uJzWAQZdPB67jn9N/Uo3CZ1B7QPNu5VFL7/+tc6F4R0KtoTT8V2nJNT0se+DNMhhhdyAs9xp27G0NZ4TNwPkzM3H+iNfP8XwDnr75/IudX7ycTwp54KKK3H00/rXA5T27aNgMLGybz+Qc1FONb16EB8+tNBFb7Hsenu9qA7swavjcOrnU4iSTiW6Yk7NSEf+lBY/c1/ubpPsPcv6Cywa9BhCbIXoyPyyMNBrKxlAuoIQpYuSYASBscrAAO+V1eXA6AmX17YcCr44PvR6YpC89VrfHjueOqW2X8CAe776+/2qjDEe6Dj+Nu/icCWOaWE9x/9mAcao6h8+Utu+ea39GTnrW+Ngq6Qks9/YbzTFR+joJ5g6QtfCAMM6CBC6jg+jWyU7yBfpK8vBxNgTeui3sVUERD76tXL5MDBX8sPfxBUryX4pUj93e/2oksWwvWWUML1+vrFeLwODlzgElrOLi4rM4GT3YqKclCmKnFNV+AzGMI12qP+Gx4KQIeyXOrBYXzqSb2ar2hJ1ryIIXGrViyQl7buBbDWK5n5+XkYi3xMYoph5lAvfbhuxuAAROBSV1cBGt4cUFM8imLReeKk7Nml6TikR5nQuJbZcIGw6i8/+AH5+N9/RP0VHM1M0vLz9GS9qqoYK79DUlRaC6DRIJ2H9Sp63Aoy9FhUDPX6YFRWLrHCDK2JMe+PJAekqbFeva6jQ6/ksnZZfEWO0cpVWH2wynDqGTrGikJjYHf4ItWnDxqQypzjAA+ZiTRpK6yMhiMDTiIAiXQTY01mm5wCzYX3E5DEcrggkA/4gS8pbELpLxxRPE79Dikk6EJSX4Dvv2SC4ADZE3GIerGCz1C9HDoo4fEEJmBMs4iA3gLBCpzQjqnzW1zYiH0pBCDS4Yg8XlLedh75lYzF+pWlsL2CmKRbshh0CgqkvqZFfLAzLfFXI0+kFO+JPBRXodrOoaHnpH1Qi9pjsDA1+po53hvlhSG9uhy3tCm8nWuF0dGp69q5D8qhrpeks3e/JCyXq1wIG3Jd+jvH69PZMYFoPyb0+vpwMTzIKmaK1JcukULPdOxPBcBELq65MKhoAckHdSgXYvJgZEDpEPqHEngfTcdx4xoqQrc3P9eLkXVi+yOSyu+VwVFmdSSkpCKp3JBYSVwL7Oyw8twZMFLmukyaqvGDgerpw8LOi+3S2fOYDHdbFDOck3xXkz7+SIauZTJViipz8DkukNmzSqWiHK54W47Is89ryhqP68H7V8kYQMW3v7dF3ffAfavxmfbj+BI4r2EsMuXL17+5FRSjiNxx63w4SYFWhsvtROeIPPpTfT4IzmJxrbNgzWguVV2WykofFjfcMBfZhM8sOL+oRNIr02uR0QHdzeGjGS5zMqcH15X+XJSUwhADoPrmW5ZJScE0dL9elKSzHwsJ+voJd1+Ncz2sMz1+sxu3uVgSx+fJ6pDF8UNlLiwFPkjvcyh3q2nTfKA9dwE86P0lJc8A+/LSQgA9/UPO67d1rU+aahqh9cICT7hHRkJHJBLVn/NEpBG/I23qdgpAy2So1OReCVpotaIbfpfc7mxlR+A1OAJZAPIaPGmX+i6TdvWxj2kgRcrYxSzqDmjXy0TszZt3TEkbcrb7wwne3Lmz1Mr33r0QmR7WPwinlGVPebbb/118/oIF89Rh7dyJ1WSL136641y4sBVdmXoAkF+eAkD4GvK9c7ASzaLWoba2Ulnxer35CoiUAs2HkbB+6FD7OADCCeXcuc0Q6IYgRNcibns436xZDRCFLoRGJAqaVpeiaqn3gH3wipXzsIrpVxOE3t5+2bZp23kBkLpGoHtU/wltmflqApBQKl8AU6Uip+OCAxAeGy2UTXF1dtRYmaILQmACRRgm0gQpfkwyC5EqfhiTul4AH3TG8lsh4oWoOo6k8YCeTJryxAEMLe1ILJoBRyFM8pc03y7Hu3dBO0CwAsqlrxJOUh5ogwqhVSgENSmsQIfKLQHoGQ1jJRmf12ACAW3JELoeu2VJ2esRAuiTp9vAA+V1ZwMg9Z4Vsg+UNeS2nxaAXN/6Rjnetxcr6FumDECaqteg61WDfSxRmoo4xOthhF+eHD4qPcPapaoUug03QFr7sAbZNYVLcd9ipYNiaCC7Bk7oDHoCPXAFQ4sYVVQRgEOTRuJTASA5kdkyrbxRKovrAMSS6A5CG/XCt6YEQCor82T99XXoaiIcE8YeGzaygzg+7G46LG7Z0ehHh4XlQ/fSjVDJQCAil4FSNWd2hXz7uztl2LLbTgG0Ll5cI4cP9cvNN86FfmsI3YdB7FtERgBYWCtX1GPxo0xKivOVYcUjj7yA3B/dGSEAWbJwrqy6rBYdyi4Yb2iTCgNAymH4MB/ZQZVY3CguyxEvxp+AuB1uZwaA1HrvQldhO+hTJ1SoYw4SxVmnAyCzWwqwqFKMbvOo7Nrdie8idrf0oo4BIK2tNejEz5X//vJjyoGrsMgrN94xD+YAsIWP/UB8Md0BPR0A8eWXylxQ5wjQD4Pi8PzpwrXUVrKVHYFLewSyAOTSPj+vqb3jCjc7M0x1Z/eFuheK0i92kRqyAO2bZthoPYMwkhFwjS9GcfV8+fJFauK7ZcsOrP5PEmySBSFq6K+5eh1S2V9UvORJaxJQknJkRK4et55UsEhJMHQglyX+ZccoF5kJpFnNn48VbXQ1RjF5IXVqcBiTrzGdiL18WSu6RX2YULXpH3assNqpRQ6sGM+YMV0BkQ0bdio6VwF46ywPbEsXoiNSgc6LE/SRELovB/eB+z2KjgbAiakAVppZxQWaClgHHYupIYjQC31e8VXNlGgIQZegGrEgzVX/VhRnaGsJUDH8Pu3ylW+JlHk7FB+GYxjaj6jf2Oz1/umzn1b3rbvqSmSq6NVpe8YFrXVZpPjYMz36gx4JJAul0tmBFfH0rqbdoQzVasjW0fGNuUF90pPHpCsz+Xd6dVckhtT4qHX+IpjQmwohy2J0RFNp7ODPYQl6aQBlCyrH6rTedhCtRCO4NdtiV4rBaqxIGNoSdFXM8V05942YwPtA7QpgpdyFSfwY6F0DCkCe6DsCO9QAJvWHAUqc6cyIwiJkgiBR3lSRGxkYBevQIUjI49s+r+xWTTUVr5ejoQMyEOuSEnQiTDmslPYUJu2L6tdjIlkiL+75YdqVK0fliepJaBlso8uw0l7kr1LdDT+6L6FoEKAjKn1BmC8M78X1adPPWOLz0MB60NOceL5b6soLsW0mm6MTGQS4CySktNwLoJUrNRWFml5IkTXdzpBFcqB9l6R8naD96O5kPDmqqIuswQEEUebpz9zgSf1Zc6OLsqzlVvVvBNt59KcvgD6kO3sDlhW3Q/S2vD4XuuJLFV2rfwALQKAadXUNYzHA5p6GHwRzzlrm1MAGewjXYhzdLj2Z5/kJW5k4rryCdMfJUOXc+LzffPMMqa3x4/OM4wWI+cY3tqGrlMAxxdEBnYXPYr48/otjaj9c+JyWYTzWrW+UgkKPAlPffvi3Ek52wsp2rixaAPMFXDeFCLMdHOsCyIW7FGiCJf4yKcyrkSMDj0q451qMEcJMoV76yY81lSGGZPGcHMtJy/rXEQdNEt/3FRV56PZW4jsnDnORPlx7sbQrHDt4rBx83zFV3g1R/nU3lYm3gGA6JNU11dIZ2igjyaNSPDwPY6e7Nf4C/Xk+cHJnuuNYLpcrWhhBdNZeVw1Ptl7jI5AFIK/xE3gp7T4pUtSXMFSRJhy0CaYm5pUqhheuRqpjO/hjpKecSRtyPvvEtO1lyxaCEzwCgeMeTLJt7jBp+0kzSctMYs7nPV9Lr62pqZK5c2bLb548g/fyJAeUBM3Gbp3KVVAWwQYdq1hmgs3HEspylnqjYoRF3qpAITnwxSVFmBzl4doDZQ239+4/CiqiTiQmADEUJf7N92uYXqPO56FDevXYlBcJw4FhrbOoa6iW2XNaQBeiiQEngCHw6TXw2LtP8xRbZupJQwjhZKYSkZDkYVJYM2eVODEh9jn1ZNxrWdOWQviao7QTuvIt693CwnxQujJ6BWMNbBy6jhzVKfAsdoCMZe60Rr0PLEPBGhkcHdcZHIz5pCfsk9bioXHULAPMDC3TTttyYSU3aGlg4D+UOb5cve8hdC3GwJs3FcTkSt2P409ZNrMuOjRY5aL9D8qBCWPMuBzh7zCFH6gxgKfIBL/yoegwKCkadMTimS5LIu5EB+Q23BeVXR2/Sr9HzLgkQYcQtmk/gFtVEUTmeTO0w+I8hGZWrIeGY7vsPvYr6AUyn91quEvloKPWP2pxUi3HJhDT1LacCOUrLKiS+XNulN+++H9YadfX7oinVlY1LpW6khpl8ToCfQr3q72nDd2So9IC2lNzLcR3OBxSllYsJW0IVCuA3RMneyUIAE83tBRAeFEhO3I50g5A/ctHM9eqAw5wLrc+D36A5xlNJVjZz5eyilzoFypky6E9kpOvgU0w3ItJb+a6Gu3XK+4e0NlYCbhdASfj+gS9qf469X4nB9vll7/YCqBg03jx2IYIBvV58AJ4ubwaePD6SZmwQtwOQjtxxx3LACJKQPt8DsGT7jT11+3GRDycuf6bse/XXj0DiztB+f4PddcygQl9fX0RhOGBtH4jkeB7aec3N7ujLu2cx7r//svV4sXxYwF5ccMxaW5skYUrIlKP8CsC8Z6hdoC3ITl0RIfzXX75Uqnyr1Jg5dgxgJLhiKJOPv3UATnZpalrKccIrnrrwrEcurxckFraoPQeGzacgJGFBbxp9au0TtD1zWqWJcvqQJcqQbDlC1hYqETXMQf2x4XSH9kvQ8l94hjUY99QCCIfvlIcRYvk6X0QjKL8cPKKdzWjG7RYfVb3gYO8ebM2JchWdgRe6yNwyQOQv/u71/oQ/37sP7sfb3mLgPuqLXdpxjHRbviVGAmuqDHtOB9WTaNYwY1GbXaPF3gH2AlhV4QAhP9xZSpjXGkmSOOF4hd4Fy7JzdGHnj+WnOyfTUEJoyZpptJTTNwwt9MAhfdl5qBq9b60tEid71AI4lDMgigqJ/+c/yrqDahcUf6H5ySsHIpPfKoUz3HJdddeDl72MFYxM6v3dgCSb2V18LpqmNkgpWWlALiYMFjp3BQ6J2DZGgNnfwg2u6YMAKlrhSMPXIl8ljbk1QQgXeEiCcNlaVZh4HcHgMCyNoHOxY72TPbB2QAQb245wMBNEB+H5Ndb/lOdPjsAKfZOlxJPPZLOjdBXAw87AOHfq5c9JPuPPAf61HGlWRjAdm+Yu15cmCRv7dwjLZXNEI8j4weAmh0hbb0LK158XtjBY/eF1xKvc+oriLsLCrj6n5I22FP/7DHr/QM6hE7tgw2AmPv8RQlpWZgrq1qWIdW9SwIprceYKgDhc+OhGmme1oQu3TQEF+6Q3Tsywm8+fiYAsnxZAyxmXXA0HIP19HGE79VAF6IdTjzeotMCEFKV/H43ui42bRItGlG5HC9LQH4mAMLPPDFCaMwjVdV+uWr9fPEXxVQ+BhcfevraYW8bw2exUNo6cE5aZogrWQuaVx/2dwg0rhgWLLplZBiyeoBblh2AuNwOHE8laGNV0F0OY7FrEOeReS/Wd5cNgLzlLVcrEb7PVwBQ2ibDwWPSGTkgsVy9SOHFucuFmxaLAMSbf6M4PUXSO3RMdeA8ucUY5xFl/PAt2EDaFwXSF0D2RnYEXqMjPbxE3gAAIABJREFUcEkDEIKPq0B3fGbP+U3iUpgP5GrDlHOuBBZQ4Top+D05r4pgUccL69zzKVCmBQsogsW186pR6AGLkRFyPhWAPtANxytvxhjonDbXh+ySqrXn9NL0iwZAmcZCnBRRG3ge1f40VrPhAHY+dXw7V1iRH3Ge+7IN+7LmPPdlN/YFektBmO951dOgoF+pdarnXNuhrSwGa6dhfOTIWW/vaSx4XnmqZv6stlO8JiWPbyyQz3y2Evz1AoCQy+TZ5zaD6pIR06esQLk8ZIqYisLqtH66ngCmQMEpLSvHZDEPYNSrVowJgjmx5GSSdJngyIAUlFZL4NCL6W001JZLP1bcIZhQAupcJk1j1bi6LE/929IAKgmE0b0joHWA++4DxaYIzJ84xM2l3hRCCzP76IXn9vH2NrVtIzbm7aISLXqOogNgv//wmKZ5NXjIqc+sPpOOxjIic/tjcVCGMh2QTDhd3AqAG8PEPRjTq8WsiBUIxy6Gy0ZZMo+z88FipyBqs/AKWjkH/JcUOpaZdCWg16CImpWi5a9VbJrUlS+WyrKZsml3RpBrGiBG/KvGAuOXC+0By4/uU8pa+V818wGFcp/e81WIvDMdrLQZQl6ZNDuhJwrthe4CwM3qwHRb5yEa1qvjV8+4ESJihHIiPLIkWSzoJ8junn2yqLgVtCYtmmcR6La3gy44GACN0KP0Ar29QelC16O7Z0QSOLxbr6UhgUNeeHGXdOJ+ZQVm6RDURqKW+1/CRgmzHNBSyR658qZGWYFcIzq+hVOj6L4MSTSV0dUEoJfI92XOGTfZN3BchixmaWGhG9fjMqkpmo1gTZf85LGn1NsOdOnrB4pt7J3+ILsA8l0FGUrqG+9fJ72DUXRSaMPrkI7OKGiQXUgQjyP0sFstBrAQ+2edRfwDXQMzf+zlSJJKlnE1c6DTxGJYpsOj6UqQ90ADo7dX5NdfuMODYfEW5cjr71oB3ZhPnn1hm+oqrV49Cx+5BDqlLklCbzE8HIZe4yDylXSHFL+q+BRYx8dDZKYHCzzBlCMOM4hiuOZVwwxiVLZshbOYtQiSwDWBNph66ozmcuk41oeuRzFcIBfB8a5HuoJ7pDemdTFBtDmKYSrAygmiO+osxndHM367FkAr4lGhoBS3DyOgi58BmqwcortNtrIj8Ds2Apc8AMn5/+x9B5gkV3X17Zymw+QcN0etVquw0ioBSiDLgA02YAyYn2Bw4LfBxj/B2AaMjRPGxglsohEiI0AZhITQStrV5hxmd3JOPdPTuf9z6lVN1fT2zM7uSmJXqvt9u9PTU1396lVV9z3vnntOk0M+eeBMxZ9zOQ9ZSLvGPnkurzhz2zhUqUIADtFXX9h+ut8GhSiI/VxInIL0bfk1qDa880L2AqUuqGi9bL7B8jnvcOebkWQDOKyGlPCFxPcBpt5oUofPa1cPQ7VrGWSAr4V88YXE32Nx8z/NHOu8dvV3kBUmcHjbBY7lJoyl7wLH8msYyy2XQdYZHi0XEm6IP2W/cCF7QG/I3wA4IMf46AWCcDd8Y7JKGOq849F35eVZNP7+4AdbtF4SrjKOjoGWhIQ2qVVRCCJUFWchANLdZVJhKlGBYQSQdLW0rMQKOhpX0Y9AUMLCDn9qVTIqRvEnVrkjULjyALjMgJbClVKw47VEWGeX6ceWFx+2JVRwA5wktSRcJbIUpmJOy78G3FnQe7Cyjm3K3ClIgIbwPuCoe1LzAMjxhDJMa/OOvmgASBCqUeuX3w6vjn450PmQdnxLBSBNsY1wDd8oT528R8Ym+uf6UJbVbpYyeDCU+ctBg6qTgd5BzadmcqILDdEwUkJYAQhVqLY0XyvVZTVaBSODs+nF+cyD2jMNV/mJGQALqCjloSg2OMhqWUGj7YyPTOL86L0tOZXE+0DrSc2aQEh78hwByF2/tk5WN3fogDgv3aMnJZFXanCMpQKQyrJmCUJq+evfVV9cZwMgl21oka1XLkMvFsUjnEiuXahe0GsHHkY7B1BdoB/GcwdA3AAll21qA02rVp54vEvrBSEAcQcA6OtUteWWV6zR1O0c6BthxWk2NSEDPW6cxyEAI8hH6sBmIQBSjb6SK66ohoRwUjpPTuFYANxw37l0ZbjyiEO2XrdSnnnmOBT2ggBkHqjqVUpNxX70fvXKKKiKMzr4tAIQLxTFllfdpinAsSelKrYc1EnIZEMCsh+mrA8/bFIK506c/cCegRfJDNgAZIkn0gYgpSfKBiCl58UGIKXn5WIDII9lvPK3f1en0bSuv/ZyrUk0jdV38vBZAWDjaxIryFOoYhgAg0c2PqVWM6laRDUihj+gVuWprNtWrRrRPTC3y8B3gxFDo3xFfYtkneDAQ9bUk4lLcxkkSOFrwGhZYZY0Y9VlUgmO+0O7+2QAHieDkxmpxmZbOwzJaCeawvMwnANNBOOczaJlNl3QVKKyACj8nYCHQ5qaNblqFMrlb5XuGWnyzUf8TlQ5GEblwyogEAeoSaGfg2Ht2cjqfHj2fKQtHe05vQcgi+wvCCBmhNFYntYdz+c6wrlfjM34eyJp9pMYlZDZ2WHMtXld0TiQkcJxZ/DPhyb0y9e+Biv9k/LEru+KT/eDsfSSa2ICHr0Cktc9Vba23gVJ2hAqOJMAck40fAO4aWARTc/oFaAU7lh8WLz5sFSip2LGMSGHJx+AyV+NdFRskagX1w+BBp02QO3pG8mAxoPkG1WgsI9O50iIIYHde2oCFY8MZMkBalHx0K4PD8QNMmbjecGQRXaZFCSjYd+T3TDnGaFerChNoUirJOO6/KxemQmgByqVdMrb33qtpk7F6/vA0W7pHRyXyzfUaHM0nTb7JtIu1WztgnLYDGS2GazqNFXdCi+WSlCBvPLZz0BfHeF0KBpA3jkIgKt6SJxuc7xXX9kOUZAVkEOmbHon+sHQeB/2aOD73vtOaKIQhopZHhVEg1aZB3h26DLchayq8NG3IweJZjW4pPjLJpHgl8uythb0dDRAwW4WvSXoqwCgGYIoyHe/t1ttiyBtitGxrFpuvXmbJh4yPAQgOBGHGfBhiU/q5wB0AtMfhufRCIB3VKeobBUKubWKR28vxqLLGKOOhQUGdc9cd109DBI3ggaIamaBfTSd6Fcak1yd2tuh/sM4FrWYkcbiRjnoC7UhXDuBZlSKuuBIf7+0N0HEwFWjbfNtmHxZq5ZzQ7If2DPwIpoBG4As8WTaAKT0RNkApPS82ACk9LxcbABkl69cPvIxcOUQ4UiFbL16NQBHAhKXfdKOxnMmq/S/cEBcgP0+5OdnM0i28HsOS+xDoz3i0Bux6UbN4GvqYexmxJTOaakGJ68BLu/WID3EoxsFlkVNoHDTrddLZVrRNNh42juRl2e0xWuYuoUycu2qCCh+Jg1rhI1XCP5csWL5vPegshZXVI3YeXxcVtR44H1iGi3yb1SPYhiUJ6OJnc8NQ9mKylQMQ6mKj9PguzNmoB6WtKADQ9mKdoR+nZrC7YykKqPTq5zoE/DqdCwCkIm4ShpnLKZLCjIBSEE6Nw7PFiMcBUXX4emYpXcIgkpYt2x8Pahr/bL9uDJ9pJ/EXEAiuKNW9TIkdUWtkK9Olte9BuBnXAbjh0FXmpJpuIbPoCqR1n2DLl/2cnHPhgFQYSwYY/Mzaxv09AC9DcObQFO943QPCEk5DSyO47XjM3jcNQsgogBYComvET4dtGZhFGhEAdSgVNa4Pizme3NeEyZdqQAHbofb7MlAi7q2mxwAswrOjUJrK1ZVwxR0GUAAfFYAVglG6EzuQ9/UU+Rncmzux7Sf8VGTfkT6lSNfLhtW1MrDP9kvBwEmGBSLmBtzSokeOKn0Zcgvu/vnFNVmIdQQitaiGbsKnjq9AItZCA+gdwoAmeHwjeBWUtd5IYfeGIdqDHej6sSIlXvhe7QKNDI0oIMC1VjVCpnsahmBOMShA0cgINEGSesAxEBOgtJmzmUgAuPZW6+R1qYaZVCIeaGnyM4dPRoIVGM2K0wFnUqmjQMkrGDQJRsBPCgxvA89Hn29NA9UQMilAwkfvJzcqDrW1kZhVrsR9yPAGGiIafdhCBkokYjBlKJ2UbXLuJbayrdJTWg59uOT/ccfkkM7E/Dcul27R4/AzGun4f47N8v2A3sGXpwzYAOQJZ5XG4CUnigbgJSeFxuAlJ6Xiw2AHI7Vyfv/VK2k+wIR6WithbLNMjkAN3TDLI5/m5kBVQpAw4vG4ACoTQQZrBiwRyCD5vMs/qVZBcA/csyrQ2aTy3MBQIzZfPo0DBLjdMx2yu2XRaUWVB3GuQAQeuYwXowAhMflKHjlV658k9z77Ne04zwbAOE2k3EFciIAoVm9n8AAIC+HxC97fRLToN3oyIpVGSbzOTQ2p3CuU5GodB0bkEkAk57tFl7rWFbK9L6GXxYAiZQHUGVzSgMS5eamKmlpBIAibQ+UrqGxUdDWpiQUHteMDg+fOAogpsAqAUgtGtCb8LrjJwfl+5DkZZwPANHuobja79kACF3gIxW1sqKjRWqgRkXjPlKaZtBbcxKN/BEYOtaWN8IPZFp27tkhR9kjqvcRVUGmePlyVCO2rtGUsFjJ3LO3G34ZSqaXPUS5nAJ3pQAIjQs3bKCRYFAOH5mCBwiV4kCB9MQWBCDr1rXIho3NUk5AiH6PdFUKAET1p1gBiABgra55pcQCjZjz4zIxe1BCzs2gfCplvXvuucduMtdmzY6XygzYAGSJZ9oGIKUnygYgpefFBiCl5+ViAyB7YOz153+FpBO0ihXLG+XqKyiJSiqIU/bvOw3lHAVOCpCZ9er+F6GwE3QPtdqaSE5JoMyn+Rrwnxf/nKBY+SDhm83StG5Wc2/O8TEaoGNutfLbUGeqWTQ3qsfVoF0Z0QIg1BhRz4+Nmc29pLGQevXIgRmstXvp8AE1K8iUVqikqrKyEhST+drXbj98IqDexTB+aseEZNqgW1n9QNK6etkME249DkGK1VA1Q0vDXKT0JvZJeDkkdIlc/pHUKwZ/lPlVlQRuLprTtfa8XtVw647gfC6B6tLYpBq7IcervU53ix+F9Or4mKVBPKnoL+wj5wqzEfVVm6UDBn9PHPqXuedIdWLUQ4lhetqkniVZPkFMTqnk2B1sw5x6UD8Ii89RBkoMGoSxOu6GLwv9OtgXFIzEJAqlPVKjfo4qQx/oZk1ofu7ZoyoEvXtOzb1v4RQM8CxeK9of0EDthBEkIwDKkxEzaBx3O80m7KzR4Ty3RdEDp16JyPtBLVNAlM7nRhTmBAbMJjI3aGktHWpbvysiN9+4DP1NXggBzOK9NdMSjSqVxLXqdcEnBTQ1Ns5/7t/uBh1NUfA8LlVhy2iyzIo+6Haj1yKnKjQFnRrGxyEoXs3Nt97Y5Aj2QCJYUbdGUCHyRhMSLgvLzTdsBU2xSnvvgnsYlTbMUyAhGcj/cgxjU6gmpEGJWn6d5gfyla/uxDWJYyuwMheEmWkFKj2rtGSelwzpdvfddxS0KVT6dHl0Kj47nbpcsFFZgjEnvW9WrYpJR3tUTnZOa+pWGfjeuD16sziocT6vuqZf/opt2s89u56R33gjVDlQmekc2i5JVL4YcdwHfvSEMFI0vERUlW2WejSZZ/LTcrjzpzLRUyeXXYYGdVTQWPE4dEi5vdthz8BLaQZsALLEs20DkNITZQOQ0vNiA5DS83KxAZCDkVr54Y+vl5/v2IdE2Scb1y2TuupK0HPSAB3oARhViWmsMgqeuaLQXHHF6rmDe/QXD2lJBWMyPjr3fBmcuGnmxiSfYIYGdQ4HZDVBEaJUrwfu3cIGd1CYWhsV3WR5a0TySE6NqI8qOkx/r6HQY67mL1++XI72w+tgzIG+A5eEvSnZUJNA03QAjbCm2hZfn0Wzc1VNtbavyy7fNLf/PBKw4VFF3cImWmSRJJ7sG5dp5JqkmoXRyBtE4hUHAJua9mHl1o/3SGv/2FM7OYNm66wb8wUpUgdoMhhLvhBFNSmNBDCD5usppPPg/yOldznHQTtRb+TR+y+yWvKoIp6cRg+LOn5SdYygOSQjnSxH78yZJqNGjwi3oeLVDZveI3tPfBt9MKovIiurJKrP5Vh6BMBCJb9BRxgJMhqGcz5QgnBuHPDfwLkE8UrGAQYyMFacTKFCAJf2jOdX5Q3NLTIBilt1Qz2Scxwn9kHHB36JUtX5SwfMBu/sIypZz8Jo0AUDOmugW0FcFk+UWazMX1hQ1cviRYTfnDAutCpM5TPqGiONSQo60HWMiD+sQGY2rcDDG153JRrtw6j4pWXX3kEZRb9KZ+cUznEClQuVgBNMM1yusNbzoAWoWq6A6X7u0Wl3a7Yk0MBfrsnNhsNhDeQkJpJS3wBzT1QQ+WpWDSlpnUYDvhvqZv3T+5G4K3AZnx6FHHAAVZgOyScrIQCQgQ9Glyaxm82payEIL5cEKFq3375Ko0V2do5LV9cI/m6Md4HZRf8SgemqlVWyenUMylYJOXx0VOsrUYFejQr1Hr/3nnfLyePH4PkRlD3dx6QmUg7DUsgM+CHbK8My1HUU9D/lk5KHR1Aac+R1l0lr9XUwOVyuNb3vgzxzFqBwec1WTd3KbjJf4LzYT79kZsAGIEs81TYAKT1RNgApPS82ACk9LxcbAHkaSdSu3a+VJ3cegOmYSsYr4JLMuP669ZpB2wgad88HgGgpDFZzjcgguXYgKXKD+91aAxlfbfXbCVfkSiRySLozcJVALlkddUDNCqv1cHhmuOCEzgggeTd88whADLACcSHZ3ePSVLC2taNX5AIASP9YWvaenBYwWbACDIfuabesgXHdKADZwFgIK/8pDYRURmYhDYxkbyCKRBLN1xivx30cAICJYRtWmVOQeB0AbWYSTblhPNcA8HXgeQcglDHdvPJ10j92ACBGAUOPqwkyrfDVwGo9m8yTeVaPcnAlr0aS6NP6FRygI40kB3EsLjkR3681lA8mT0sAyfoVtTdhuxoAFhgJjo/LRHmZNPtCmmgxXqnVHKbw3z0vAgACsWepqTerMF2dCqA4YaB5LgBk29UtsnpVDZq3WW1RIIW+FllQpdJJVDaAdwhABidOyQCMAfk4FIZppWHuk43hPmyQCFTIDnfukZHxAdn9BMaV1ysucHYvBiB8D7qNq4DUrq5QZVF5nrsX+aC9g3StmMQhdb13L4AE+na8ANwFCAmoSGOxoVY2wT09Vl6OHg5Qq04PSqw2pIkldE/dj4qa0p+3AhBvISTttTfjsyMKYYgRVI66pG94j7TVvBriBARbLo1uZTeZzzsd9i8vwRmwAcgST7oNQEpPlA1ASs+LDUBKz8tFB0CQlD784I1YRfXIA1DG0ZIYvdm6qiKGJKoePh9R6ekakE3rlQnK4OAJVD3MhuJwlaLRnOyCnKceSbozIwIhrK5nTEdtt+6QHQKlx4h6GM0x6iDj64WPQ4Y8dfQcAKpoz8eTrJx4QXGCp0gKq7bYXVWM3hEZiQWpdOWQSSzaphxRiUm/hKC85EeDbEDvWc4k4MdQphK3Sl2di48zyMzGwaNnGI3lTx/LS1U4K5VleVQ30nJyOAiwNC49I1GpiKDC4k/JdNIPo7SQtNZOyOkhBdZYefB5T4H+AjpPpgXVEdBQgpNYCR7CijCdr5sBvHbjmPQGYIxZC/TLGJEFPyZPyWJEEhWQLCorjFTKDWlhP2wnFHXIhySZCaAb5Ci/O6wqS64gtnFrfQ0egMYsOGU08mOQXqOZ/gFApFB1CmKO80h0Q15UqCiPjG0mUaXhjKNNW0kk418OzzB15ohJDIugyX5gaFgONsTk0D+pc33VlibpPM3VbggC6OaWvQOQZs7p8s1GYzaPSa+UzR3wc/bA2mWvr96jkuDQPUMK8NJwiaLz5bSj0aWjITvNubFGdrYNx6xAB4UXnG61v1zOIlig0wjDdUclPq5Ack0lqIuISoCzq672S014BSh1CVyv8JrBvI7FqfQF00XuE3S5iWFUyAA6yqMBceWDcrx3HyqPHbJnxylZs2Il+j5iMAk8KXufccOvQ43RCdWzdMYQU+CJ0ylopKIV1LUyB2BQiSsVrHg0NZWhz6MKVZ4cmtfH0D/FKodOwcN1mS2oSs7H/vy9kEKeQZES1wKuJxfnCvdt10Aa8wEAhfs1PvFv2rapiRkJ5QNSW7UNanhVuL6mZHx2P0wpD8q6Vmj3ZwMaNYx0NCpc2WHPgD0D6rPXlF65yGaERoS2D8iZJ8X2ASl9odo+IKXnxfYBKT0v9AHZCe76j3+4Tdrb62Tv0V4kk2gi1T0KMrNZcYMeU1dfLtfesB49IZ3SfXpYtm4ql9pGRbdgTM2ohGV4SsmpjufNqocfcqh5PdemiVpeV14K64lfY8xUHSrDsnDEb0rWTs+ofoiGhgZZv2bt3PuloegzMKyqIiNYeke9RJPe7R6DAzSeC0ASFUqfkrRI1taWq2ScHgjRMhi+YXU4CaqJUwdC1RU+qYp6wLPHMYM+0z+akZO9SST1oIjVTsmxvhi8Msbxuhz6XuBNM1YtzVVDeA8Pkn2oKoEvT1BGAJLNtUICdxjPlaM/4zQSeiceN2I1HNQaNOvn8xGACwW6snnI1VJ9CwljIc/nVDLNlXgjSLvKQ57VAz8JBulbTigf0YW8f/YkgE8Y8KEZK+Z+ADKvJnvbDX8NeqIMjM3iPZ3a8XLPjU0VkoQq2YmeKelGxSnrUSenqVVR1Br8DqmFBPDICPp2AKr6BnDsnWMadS6FPpHNmypgVOiSIyf0RB8VFC04KbqHx9zAX7AHuiEh3s8FMMbIFTA+tw6S2XSNc8Bg3wppgdo8es3+kwx6mRjOwhr8p/dI4Dr2l5s9N5UtR7VtNm+6GuANimBuv1QEqjXH92lQ1cBjw1xDcQrJ/J5dMNGj63h8jyxbrswBZ8dV78gY/EjWr26VCsj7Ugq3uiYqO3Yfgtxvk7S2VuC1vXAXH0DFAdc2fDsodc3w+k2gxb6qOdCRU7WoxUKjWq0qB9WqQjMRPHwYlawJQ83LhQqnSoMymUH53fe+DvOAazobh/wwqJek5MHDJRqsxp3mQjP9MACvV06OPyCOpKL5rWp+k0a5jMPp/MCpx+TxH43AALFc7rrrLo1uxd6rz3/+84uO0f6jPQMvtRmwAcgSz7hdASk9UXYFpPS82BWQ0vNysVVACEC+efcVWKWfkcrWVs0g7ZldynXYACB8XN9UKVdDWWdsbFoi3llNHjSHZJrxQgMQvmcCCZER9KlgxFNe6ZqqQIqUlQr/lFT69SZyrg5DbpiRRo9JEk3sU4mcDCP5y2B1HC33WrUgQClZbONG0jeDqsko6EY5VEk66pGE90SlrY5KYGgkTxakZ7RGAyCwVFTvDWpJEsknAUgm24KKSw9Wj2tA25nC/qbPCkAKSFqTtLTWm7BzkEh1g+bEyGGMjIqV6vfQbKOUzbYAsEAwVW9QH5pKQqp4Vn66awC9K/NXv3F0eJUaZ2V7uwwfeFZNHXhmgbBaOTcACB8PPnJAe27KIl1sAJDly8qkLBKU3Qf0uX0JAJB6KFFVVqCHo2JYasrrpaaqAeAuBf+SGdDcAJLRhO+gTwwS9mRmCj0f9eLPdbCIJIPjqIqhihIEgMulalGt86CXaBQ9QxNIyoOgWNWiCpXHdeWWYwcn5MD+QU2tiv47jAsFIMXAY+/ekTnTR3URMEwA4vPG5S1vuUsTSXCgYjEbhNs5GtCTIxFJBJajQgax6OleXGsjqGg9Lu1lG6QivAa9Tv2Qbj6CazUpp3t7ZOJUq1x++eVa8/xjjz2GRvhe8+3sR/YM2DOg7m/8sysgS7gYbABSepJsAFJ6XmwAUnpeLjoAAnnNbwCAJOBUHQSdaeNla9ELMiyHDykQ0tOjVGxC4Xrt52WXtUlZ1CsrljXICNSp+k8/NXegdV7VsLrDm5NgQpccxcprTue1m6pEaGrHCjKjLaaAAaMSkr4OJP6MlG7kx8dNTU1wVm+ZN6F0de7pUU3Py5BUD40oU7lguEIOdCNxQmM11vdRGUCvg2cY9BZVUZiKq1XxnulKScFHA24gGmAh/SgDStNEHGo/SPwDfjeqKA40yg5JXa1fBgampaF8DKu8GZmYxIpwulUqfScBGnQfEJg1JtF8S9qPx78GVKiDeBf0XDhhV4/qBZvTw9H9GI36ugGhRfuZ1A35tLGx8T1vrspn0U+ibaP3nY85lLnj1bWQZw2pCtSBrkH54XZ1rrSg54buCTL3HOhcrrgqB+XiRoOxtrG4fGocDqeal+ysCYJEP0dqEKq3oKYmoNF3HnlEyaxeLOH0GMpeqkpAuVk3ricVUPDSK2+aBK5ON1J/071kDMqSc0bCqCKFQB289pYgQOYqUPGQbIPa58jUgFaFSpfe/D0wcFIiMfi4QPlteqhOamtimtlfV9eQHD00AdfwGdm6rUMa68rl8LEeVBOqZRQVqc7uLrn9FaukvaVKZhMZeQa0qz17jAZ+Baara1DVQnVu2coy2b1zF1Sv9ONz6PcBaFsEDgvFYsCDoMAa/gBoVgAOW7asgefIRgDouObg3pc/Luk4+p58EYgu+EGF7JcEqlyJ6X4J++ulIboRjfMJ6R/eKWk09B851Stlvhqp9V6hqVs9+eSTdp/HxXKD2OO4KGfABiBLPC02ACk9UTYAKT0vNgApPS8XGwDZH66RL395ixpstguNq/AB2LQFxmM9ACJx6epXNKjRCTDZLbzy33rjy6AUBUIGVsMrc6p3pCaoktsfnTZVq1LJUYnq7R5G24P2VroXQTW8F4xoQOIf0c0MnUFTkpfKUM2Npks6t28H6JgcV6pbc7x3PGZDNT1CcuB9HR0BzQrypOwlgbiqBF0AJOgNiaOnIgcaTq1vVIYHlXTsGAzjGNOFJq1ZOOIdw+uwWo2ks7amUkZGYSgHc7bm8hHQsxwykfBLe/Uk8nIFQNLomp+GElEOACCZbUIS24lxAdZAaSqRqMAdDyKVAAAgAElEQVQ+M2hu7kRTukow2ctixCwoUowUQFPOYVLbkroy0/SsmotItkqWt5SBDkXlrbx85ctPa3KsWhhu66QgZdRzHr2ZmEDMZenFyAIgMjJar48JAOcGdJYHb3zjavnf/7V4fSz1hc/rdkZFzKRj6W1ISK5N40CBZK+mUYvwBgAM0WvEuOqGKKoTAfQWVUiswgEaXzma8g/J6RNuVDnQC4RehnLID9ehh+jEsRTcyMNSjQpSBTw6eL2NjsVlYjwNatMglKqgeKb38uRYfXPrYzOoiVBUW726Bf1ObtkHM0Ej2tprZfXacoCfkEzDM6QOQg0uZ1COHR2TJx4/rfX3ZGCIuVjMBx7Tsm/fCHo9MlolwgjjfuG9wmhoKJdf/dU2XEtDEonWobKTkP09j0uhakTWB29FL8cpgPEp9A7F0FtVKeX+RkyhT8anj8nTB+/X9tG5I4iG9Ss02hVlde2Kx/N6sds7f5HMgA1AlngibQBSeqJsAFJ6XmwAUnpeLjYAcggJx5NP3qmt1o4OHQKtKivhWCUSpLVac/NTzyAJ6x44A4C8/LZrpbU+KDkAFn/qCJLt/EUFQDj7oxbn7bijBpKyWAkHGPFBTnVZRRI0q0npBtBiGAAkBxO/pLNRa4Lnl0ND5SykeFMyk6uX3iHUL1DNcaIvpKE8jmQsdxYAQjlYPxpv6XmB+VkCAAn6QN/yhOFREUIzMIWC4fEdjGh+JTwf3f0zcvDEFJzqeyUxYtLQXkgActddHfLww10lqDxL/DJ5XjY7dwBSUe1CFaIG0rIhTQ2KLvRstk54n8HK/rTWoD52ahXEByKoXkBFDAk7wWlvD6p7wI9JCAGc7BwGOI1DYAAQN6PkjXNQsDobAHHrQDtXgOJaZUQDJE2gOQbKcMYBXpLJFMQecN8NhdATonqsFgMgNBDs6IjKsmUxvG4GqlYjcE9XQJPX7EIAZP36Olm3rgEVoxOouqzAwkBStnf+WHudtw7Swwm1ABGQBllXdxfG5kZF6CToi7u0fpoTp3tQCdksAUcTQNpJ9K7sf17Orr1TewZejDNgA5AlnlUbgNgAZImXiraZDUBKz9bFBkAezwbla3dvkdUr0STtK0gvEgquolZVV0tZeUzz8Nh36Kg8/expeDeYVYhQRK2e3ritFU3aFdI1NC6eeijdMOGJd0pizPSEEMi7MtgjYUReM32DGZy3UoJOtepfQEN3xKVW+yvqTfPBCEzavLoCVESvjGQhl1tVUaltS+8DI0JodjWMCKurFG2MMTCskjge16zFa2RoTKkbjY6r9yNbbHIGvRy6AlR7cxmSLrUPl79C+qdq8HtaGiJjmg+I4deRgo7wFPpS+PosmoIdTnWsTjR5J3U5XM0XBIklg/QuIzKggjGigfVSAf8U9nVkADi8AHcMNjM/vvugPH3gqMRGVUMzKS5ZbbZVoO1+7nHxAyaf1gSUakQXEi9/ebPWxNzbaxoaXsj+novXerymqhr3l0ujEoL5NiKfU9cgGnJk/RUO6WheIdWVVagoYBucCjcUqQKowA0PJaBYNYKzjyfRhB/y1uB6mpH+gXH4a4zp51udQwfkZguQWFYBYOpU7+HgtcNKCwIi07hv1DwZlYcM7oPVaxs0ylZ9ox+UPyi8oXqWz+I8FSIYw7Q89jPVMwEy4aLTE4Ma3OrV5QAvYQCASRgITgB44MrQnDXVNeZ0ohKnO20SQLEhvLa2TG66IwTgkZOB+F4JOSoAtjfLk7u+L83NrdJSsxljxz3uogqWXzPDjE+fksGpp2RwVN0rM70r8d6rNeCxb98+28V80TNl/9GegTNnwAYgS7wqbABSeqLsCkjpebEBSOl5uRgByKf/qUMb7F23rNd+DvYpCpWDK77g0YcjYfnOvdtLApBYvUr81jTXSD2cmFNIxDIzXTI1oqhNWlxCAITDndKdwtlg3t5qUpTC0XJJZOCLMgOQAHJXVXD4DABiHHKWiS3CBd5ZOmtKuJYCID5fK5qRWyEbHNGSRcbxvtNy6NQgVL6mZGhI0cMYFwMAWb9eAb/9+03jSfNk/3IenQ2AlIXiUl0dlo7l9VACC6DCkNYkoqtiNZo3BytNafR2zEwT1qHPBz0Xz+wAlajTABgEHQbIOX8A4gVQWr8B/RONUVRNPPC+Gcf9FYQbe0AGh4dl344EepsmABgUgFkIgDQ2lmnAIxTyAHSMa+Ajg34i4/pZCIB0dFSjh6dJk8QN1XXJ6Mwp9G2Uy/Kqm1H9yUDyGeIC8LWh3G8k1Ki9fyo3Kl2Dz2KGVJ9QcqZCygNr5fSpHlRa9tp9Hr+cS95+1xfBDNgAZIkn0QYgpSfKBiCl58UGIKXn5WIDII9Bn/9Tf98usbALDbR+uWnbZukfUnK6mdQ0mrED0tjYpClF3f2DZ2Wa1YG5VV+AFD8EYFc3gj/vlNaqIFbx3dLWFAEN5CAkOdWK8OQwG7LZTD0hBWzHcMPTgOGAf4QPLuFGREE/YtA92uvR5UcBhHxoHma0NDbObetDAqftC2ObmTR9SRy6O3VTm1mxof8AY/3GDTBe3D23D6Ma0D+kr5DjL52nT2l/j0ZbsFJsjq2iilQqALRJP3pA2GsAfSlHHMc8iSQtj6RV0VUYaV0hjMPOOobnnp9Oq/1lPG2gtZTB+TogIbdeAUL5ZAieDI/8fETGJiC/qvelZNBHY4RDd9jm79beF+vjuY31B8UVENK5LiSY/JLu8/jjF5OykfJjCeF6ZeTgMJ/z75Qy9FO87PptWh9PEo7j2TxEBqDclUXVbMfOk9LVOyDrVi5HBQTeLsNx6TxOSWU1P24P5Z2VAoBWnTAqCjhvWri65iR93TAGzGcNTxFe4zr9CXWqnCh6WG1tubzuddegfyeJfospVBSmUfmYke5Ojxw/NiQeJwB83qz8FZ8jq4cHwcbhw2OaS7u1wmG8hpUOo+rB67SpqRxN5i0SgpLXVKZLRuLHIYoAHxL/aghB3Ix7My5947tkdnQGZqHqXqpsC8P3RVUys3BNP7EjBvCyAT0lM3aD+YXcQPZr7RnQZ8AGIEu8FGwAUnqibABSel5sAFJ6Xi46AJLxy19/Gg2xzRXyqqs3gIbigqSmapBeE3LKz4/skRUr1morpj967GlNpncM5nxGeAFgvHpD9USNUh16/Zsvk2ZQNsZkGg3bj6N5WiVj4xOdbIeeNzE02/NpjugqwuiZYETdK0GRMb0w3G4FRipQjTECreTaw6pySIROWwCITk2qqVUr9Yyuri7t56rVa8QDyosRJ46rSk0cniBGxKeVxCybdMvCJl0piGSW4YYrOGNgwivjCY49C+O5aYzZrFSM9SvVKDq/D4dNOlpaT14nZiulCiCEdB0ChFQ6I//zncMy2W8RZdSpW7GQSS+aThlGdGcHIFZQ8lxSsCKg3111VS36QC4uJSx1/hQo2nrD5WjirkQFq16GxkfkyWd2ymYkz9l0Ab4mw5C5hUdHt3ktJXT1NZpbFvRGb3rGOEWBQ4eL14kCzzldQMGBaxnaZvplw+tE/b2A6wEnXm2rX6N87POfkptvvFaefALAI67ACul2SVQYFgtrY/ngYAIVjzFUxXi9mtcKAQfDCjqMashvvLUJ902VnBp9UgpQbsumFFjLJtV1VRNeLp0jP9Uer6ppwTWt7oU0aFsP3D0G5bMarcGctD9SrYaGFJ3RDnsG7Bm4sBmwAcgS588GIKUnygYgpefFBiCl5+ViBSAtG9vkLkhw7uvskfKyKKocJgBhktTU3A4H5HHZe/jYogCkKuaX37gLgMU5Cz/pLPjiP3/RAhCe4bGJjAwmohqQcIO601aujNkWAyCOfDVYLpBTRcWDbthxmPg9tu+oHDqA1fJJSy/DRQpAeHwXpxIWZYITWKVfIc0AHt29g3CMT0t7B/w3oBK2E8lzdUWd1KMPiNLQibhTHn1Una8XAoCIUxkZunIbcbUoMLsYAGFj+caNVVp/B80Dz/TwWBiAhMN+ufrqdnhxUFABfR4T+6R3areEotNnAJBUdgSVHgU6rACEhpnJ4TZNlctWtlpiomRvZs/AOcyADUCWOFk2ALEByBIvFW0zG4BcOgDkU3/bBKpKrbzpDVtQ4ShozuV9Y5NyZXODTPWpysHIYJ+4mtrgghyH0/EIqCuKVpQcKZdwVlUwRl4bxqq+V25Gc2+wCoZ8WAX2pkdl3KfoTenxHpnpmb96ylVYFxyfGQG8cQE+G4wy97p50rE+3bF71TLVhM1wQKmI0dxQrXl+GBGEoSCjsdniMVKpnL6PHD2hSaYymFidhncBY/3Gy+de/zRWyxk33fQyOXb86bnnc1gR197XYe43jflipJFSDkzEZGWV2l/U36T9nBgZmXv9icwhybLhPgM/j0KdRulhZelfv36vtk1ivGJu26CvHhQsRekKec1m6qnUmU3JCzWVl6ZlmSv1c292Hg/uuKMNSemgvhJ/Hjt4Hl6yenWtXH9TkwzBJK+AeXUXApqRZP/giOx9dlauvLJFrtzSiub5Ka1f4tDhUTl08LQ+EqMqlp1r2Hc6Mf8FVangHM+vdvBZNJvrlQ52a8xVSCxVD7VzVRlxosFc25feS7HQFLS3RzSKG1Wv+qF6xh4Pjrc4jAqH9TzH6lKydlWrrF7VDC+dE/CW6ZesuxfKXOrVo4Ne4F5VqXPrvj0eR4NUlqsNsjDN/Ok38rJmzRpQLxu1ikdnp6Wf63k4b/Yu7Rl4qc6ADUCWeOZtAFJ6ouwKSOl5sQFI6Xm56CogaZ/89V83YlXUgybdmFy7bZW0tFbJKPjwx4dGZcvla3AgDmnQmnMLMgWK/eTMtHz5v8zEPJ+vUgebV4mNFzSuK25dIZtWlkseXgej5X2SCCXEPTko2VGV6EycVlSidCouBTh4M4I6VYuPM+4g1Hr0RtwMiDBl6nFHq+rriKCB2IgAcsdYxPR/2Hz5Bu1P9fWKanLokOlZEQxFZft23Qkcf6uuVkpZMwkTwPQPKNDgAZhqbzN9ObwwmWNsf1qtZDPCEUUTi1V5pHukEQpZeVnRBFlWzSiOvQO6iyAej2W75TS8VRg5bwd6QAg4HPKdB2HYhqbovqNmb4bXVytONgRzC52Tn4evR2oB8zmDYlUadBR77c43ops7mHN4sGVLjYyOJrUehPOJUrKw57IfdCxhc3VcbnicxGJhefWvr5LxONzq4TY+Dd+a++/fiabq7JyJ5ob1EA+Ayz3pSydPjmk9T/G4AthUe9P2Bfljo0fGgd4ktD7I2nV1cvw4BQeMc6m2JZQwjCXV78bz8+fXBB4LzxWrHatXV2jAY3w8Oacy5sAABgepMCVyww2rIL9sXvfaeN0FufLqtPzg+0ekqzskX/jvN6LHJC1j+afQt6GA/0g/5ITH1YKBPwBdLq8Cuu31a7Wfw4ln5SffGJcPfSgkU1OrcKxN+HdcDh5UvVul4tgxGGJejWu6qGWFGgoDqoVsLii6lsCl/KlPiXz1q+rxpRJhMOxe/WqRj32Mcy1yGnj1j/9Y5Jln1BFUguV5220if/VXVBsTfJaK3Iv1hH5VWJuLt7wFwhLwC33iiYWP/L3vFfl//08AlLEAZFoplXwBhMzkF78QVLjm/zmI2+LGG0X+6Z+woINt/u3fRL7xDcH1vvD7rlgh8prXiPD9ocIu//iPIj/4AWmr6pi2bhX59KdpCAvVPzBh//ZvRb77XVxX5tpKyZ0fgcXNqlXz/wRFa/mN3xD50z8FJRGXMtl8POaHHya18czd8D05/5xzxuc+p8bGfTfD4/VtbxP5vd+b/zpem7/1W+jlK8LN0EuQO+9Ux1UqBnG71GJtiOPqXoBdyvOyadNzd/XaAGSJc2kDkNITZQOQ0vNiA5DS83IxA5Agv7EQoTKV5KxC0+rVGzpALHJI9XRBS/emkOzf/d2fyppVy2X74ye1ht1iAMLX+lbVSmXEJ8t+a6ssHz+srfbPFLplNj6JWkX6RQdAqupccIsuk4Ono5qHSCyQhcSwA02+pvSwFYBkva1ovi/HrLgkl8rLNx544pICIBeqhPVcAZC6hjJ5xSs6pLwCnjTIYMbRuK8pWD05JIP9KhMOhU055hkIBdBEj7EUAHLrbWvQN1QrD/x4vxw9ZggVPHcAxFCzKi/3a0pWbCxPWMCwE+Aqm92ljfeDH2xA8lc374Olqior9/7wpFx91TSaw33y5nfdKiOTw1LZgOzQpRYEzgZAxqGElRttkS9+cbt88pNl8s//bIomLJQeEIu1ohhZnGjT45Fg6eUvV6+kVDUT9wasG/zJn4h85jMi//EfS0w6nofNelGgZMK9FBDElq+77lIJ94c+pMAWVIe15Pad76QKnMDAUeTDH1YAhMf9wQ+KfOlL6h+KxVoyuwU+r9//vsgf/qHI175W+qBuvhkGrj8CQMQ6y8qVCqwsFFGseTCJ/9d/5SKJuRUfX3ONAnkf+Qh67iC+x2T5la8UedWrzgSLfGULmKBvfatK8gmeCBb/7M9E7rkHn/N3q7n6h38Q+e//FmFiz68IgjEe3//8DypqJdqXOG+cF45DF/XTBsnXEuRw7jhnEPjTQM3//b8KhHCOrEEw8IY3qO3/8i9RbcdH6R/9kRrju95FkRCRr39djeXxx81X8rg5f7ruyNwfoJ2ggbuFcDX3y/HyH0EcA2xNmK6K3HKL+p3ndMeO5+7CtAHIEufSBiClJ8oGIKXnxQYgpeflYgMgP0sH5RN/vUwNNq/6D8os3xoVlQFZu7FZlrXXwNsjoSkvVdaVg9aBT2l8YN9//yPglcdgyNYnw9OmCpQ48M2G8KwJiiMyKbWBsGysbZJVlTUyW5iVrtOPzU3QhN6Em8lOS92wqqZkwx5UR1RlJKJXHvi4qlJVNar47aMHFbjK/GZjeZDLgIjKmNqGrulGzKKqMDxiLtv29SlK2HQiJa1ty+e20x7Aybw8ajbN5yBPyvjFk4fmtkvoruMO9wS+rJE5IPqGquEvQaoLv174Gv6Ea7wzh9VpZCl43unGtzF9KkBfy4N6tv9kn/z4Xnxr6i7dvnwYvQLq+AsZc15n9QqINYHnNgYdR9ueZiSWsFK0+LrFFLPmT8DCv9XUBNBrUSWPPFJ6qbB4fEvZb/G4XF4FFHK6KpXahzo2l+bTkpa7Xn2ZBKHE9vSOg9osHz+uQILbG5EMGvtVgD4F5SuGw2FWIQo5L6ZbZXA5yCurDeZTnaqq/FjpVdU6WEHq+9N/aOdX79nh63C9MJwuJPA5dZ2qMKpoat/+YEqrdPAfXcoJPBaqJLECQgAyM+PEWHHvVV6GRIzvM6VJPK9Zk5LtT3RBsYvqXSLv+LC676ax/TAqmPrAcX2o46yNtMnQoBJFOLE3p6lakYp45Mheue++U1qizaTubMH3YvJaXO0wAIg18eS+yiAc9opXiPz7v4vUzcdQZ3ur5/TvXGWP4dQwkTxb8Ph+it58goofw5uRq//1wLKsFlSgiPStb4n8+q+zwqpW5ZnA3nST2p7zyAoFQcff/A0FLVSi/+Uvn/mu3CfM47XEF/3+iwIQbjMJXEmgwsf6x4W2UybLv/u7CngQMPAcrYeyOkEfqxqsWhTHr/2aAhx/8AdqDAyw7zRwweMg2OD18M1volKGy5rvx33+8IfqWFmJKA6CElY6uK31OigHc/XUKZFbbxXZs0cBNp4LgiMCEII7axAEfPazCnSwcsRztwxfVf/5nwrEcjw8rve9T+TBB892NlHlXiIAse6JoouspPD8PR9x0QOQm3CyHjt4YSXzAlC/W0n9n3fkUHpy4kPErbMtzndHKbAhghvP99XqdckTGAcucJ+psnleO4zjhotddV4vnXvRND58vLiJgoryfd4x8iS+HK4/75drLxxDiTGAmzxq0uTPa4fdP8Pqt74CcF47wIu68AGDvFTqLnAsuzGWrRc4lgMYSwWu3VZTwfW8DutnT2FlpKikfK472oPybwxfHK26kue5vt7Y/mfIs26cz8Y4513Fthbke4965OOfUJQMGgFqAV8AI2K6SaBndVC2rW+VGVCFqkB3aeJyG8r1ebiBY6kf2rTT8rc/fVR7mTOhKimM8nGfTAFMGPGW996A9ltI1jaiwTUKl/DDj4qP3wyI4QFT1jUKnvxMQvV4WD/7mxrUSfTq3Hw+9gA41UawXMb3xopxNKzoWCM6laqZtXo9WtvbpH2Z+WFIjjtjbGJCojBetEYY/ItjB9U3bFNzo5zuVbV7i+Ivmu119SH3CCgBKvljpBJq1KlkQqYSQfg9ULNLzYMGR3KofSAppNISq0Od/ZPyza+YtDanq2IOgBj7BLEIjf3zDffmDVj/5WzJ/3MBQEgZeuUr2+Xb315kqbbU4Eo859CVjp1oyM/rvQ55yMIKQZo2XyYoKBDAIVyWzIbALpdXKmncByMPipbPp55j4DTMhaNgnGcr2Dizx4LS03mHDmIKPM/Fcw8g6dQ9XghGnPqbaNemXiXJ81pUB9jYGERDfJnUQNq5VLWj1HTxes5kdiGxbAadplvu/JVmue9+fHg4srLyiqy87q6UfOxP++XBhzfJ9dfvlpteH5JwWUG2bXHJ770ljt4uvB736ffvC8v2HX75j78f1lStXvnKDnn/+4+iMjGBxDovf/d3KgkkncUAIKTeMNEzqDfvf7/I976nErmzVUCKAQiT0WuvVfQkJp1cmWcyvrEoF+Bq/WWXqdX4171OjYer8UzouYKO21RLOB955MwVbs4fV81ZHeBYSZ8iKGCiyhVzrugzwWf1gwCCCTCTectaxrxTQPrQ9u0iy7EuYaz082OPAOTjH1djI63sta9ViTWD4Ortb4cWGz7KvvhFRRPic0z+meh/5SvzzzLn6Wf4jtu8We2HQGbdusUrIFzFJ6AjbckKQDrwsfbooyK3326u8vPYCDIIfm644cwrjMCDIOqOO9R5ZbCCQYoZqzoEIARQrAKwAsHgHB4FC/V65Cv6x+e8HfNYOK6n8H1pvQ5YCSPIOIwckFQvBp9jtYzzQiBCgArBNS04Lo6BVD9WSxi8BkjfYnWDdCiCpHe8Q73X2cIGIGeboRJ///M/P48X2S+xZ+ASmgE/lnO4CkcKxexsUpN6faGDSZsX3HG6Ertg3kDJySRcq9nEag0mpSkshaXTRnJzYYsD53qc5tq25X21J0uNY/Hn4N0M8GH2OCwGQCbq1TuvbKyUbaBlVdHgYgZ9IczsokBCWHX/zP2PItGGqdsiAOSaP3qNLEtNSIULzb65gpyU4+KYVUncixWAGOc4n59Ak69CnqeGFXBxgoiVxHydHpiSh76HFQQ9LnYAwmFSCetb3zpWskH6XK7rFzMAiUUqADoqYX4YRPKclp7uhHT3lG4qLzVnBgBpatqAJHcf1LA8smwFMmIAkF9/Y618/rPPoqCWlc9+qVLe9zsDcufbgnLrDVl5x29m5DP/7Yenj1Na6jPyttej+gYQ/NEPb0YSF5J3v/sxJIcpDXQwWSTHn8nhm9+sAMhatIeQEsSV9J//XCXp//IvaoX9gQdUArhQBYTgxJoYsyDJ/ZGSw1VsJtjbtinKDXsorMFE+QMfUNuwesBxHTigKEUEAQQuBBcEFEzAi4OJKBPlT3xCbc8ElxSov/gLRTNigs5E/Eks+LFQyPFYx2rdH+lTBBBWOhRXxAmImAh/8pNqv9z/rK4NwZVyUs0IckhdMoK0H4KqYgBC0EFaFpNqUolYUUJRalEKFvfJ80FKmHXsrFzwuAgYDfoRj5/Hzfko7sfgflg1IUhgL4ZROCWNi30jnH+et3e/W/3jdcDKBq8P0sQIKE9gMXihMChNpf5Oah6rODxWHjfnj+edQIcgkkGgSqBFMGeMjduzGsMeFx47qVkEM5x3Xnc8Tv69mBrI/dkA5Fw+le1t7Rl4ic0AqTKG0dUBfOtMTJj8+RdyKtj8vHx5O1YHa/GlnZHTXT1oPuwG39YjL3/ZDfLDH91fNJzi1dP5XhfPxdgLOr1jTvsfK7JcoTVDrbia2/E30FT01xlbEnQYVBHtBQ61Kq89rwf7Ehho3517zhXxo7Jgllxuvga9IVmo5QR0SBTyo9E8IpPAZd/78v1Q31HLaQEHKFdpc9+VNyma01W3rZM68PHL8fZ5n1uyZQEoRp2QozvwzadHPq/AXw6mcUaEfGo1uSVqlmIbyuulPKiqOIkx0ycjHFB+HQS3RpCq4rfQteoa1X4GBk9JX//pue34IJNNSIWvbe65jEt1SR4eBBlajxPDqiqyZv06NPeaZS1/QdHAQh7TMyVRGBQXHK8ZX/vCkLS21yEBi8gD9x9AwgDjvEIOTexq7h35StCG5nfrugpeYL6z3xNnq4AYY7/QSsiNNzaBTz0KitLiY3L451cO8jADFKOygMEQ8DPKQfczIjUbl/iEWcHQnqfa2tx94NWaz7Wn8+b7e/Ql1wzewyVK+UyF9R61druq51WHkxHG9Wpet9TAcp0B8uEZ4lBVOsi34XZT46VvR3tbFYBHBR67pRcSukfQ2zGLBQ1GTqc6Wt7wjIdeh6IPZh3omco+i4T3Onnoof2y9dpJue3Vm6S1+UpZt/aU/MG7H5JPoNG4v7dSPv2hMfndDwfkEx+Yla/eU41VYVX9OLTDiebbZlQOjmGFGWIJ3SNaUy9X8EmFYVwFJgABBwEGE0yuLHNFmqv5TDKZyHKVnAkeV6zZyLtYDwjpSkwyGfzJ08KE9E1vUtQlrp6zmlIMQH77t9V7M/FlpYNJKcdBmhMrFtyeiTCTfyauxcFeE743E3AmpUzUmbSy8kIw0QP2mZWCZazIL3Yu+DeOn/QfJrdtbSIcJ4EVAQj3YSTIPFZWa5gUszpiBAEIf7dSsFhZYYWFQIJVC1J9CFzOF4AQtHF/BAlWFiYBCKlKFiZqycNldYe0J4IAVhzYx8Eq0n33qZ9GkzivBR4jqxWsSC0UCwEQgrfXv15RqTivPGY8qfoAACAASURBVK/stSFljee3VAO4ASQJjPiYVR32ZRC4ffSjiqLFc03KFitP/FcMQmwAcrar3P67PQP2DGic/dX4VPeCA37o0DF82ZnUnBd6eqqgDNXa0gzubx2+HBJaZeTnT+BTfl689ABIOByUK9bWyooKfMvrFZjZUFgDIN9dAgDZcrtSqloWK4h3KoF/sxJHD8ju/V9Hgqa7T7+IAch3vj4p123bKI/+9Fk0d6pv8UsNgGzeXKP1MBw9ukgWwgR0EQBSBW7krS9bL9EIKgTxBACYU7r7R+FWf+SSAyBtHSGsPsdAUSlDoou+DihtDQ+ZFVQHqGLaeT4PAOJybZMNl2Xl2R3bsQByndz7UKt84I++LU11aXn1ewrSAdNNApAP/o1fPva+pLzvw80Sh0R2yNMhU5NJLKAcREJ5WkvKmVwyoeQKvbFSzpVmNlWTJkQAQooNEzuCBIN6w+SQz5Miw5+LARAm10bwPVktYcLKBJ2J8EIAhGpRTCoJQNicTMBCKhiTVAZfT9D0z/8s8vnPn/ltwBV9rtYTuHCFnGMnBYsr9qxeFAOQpXyfkK7FygxBD5Nqjovghwk6KUoEDFZKEQEUV+PZvG5EKQDyLMT4SJsi7YyVGyb4rAScLwDhnBGAVGFNxRBsY4LPcZJiRwC1ULCvg+edVRL2kJDGRqDH/gueD1agWF0huGF/CK8fUqMWU9daCIDwHBIs8HxQxYvVDO6HILhUcI4IirgtARrPBUERx0IQyPESXPB8cxtWlKiOxfFbwwYgS7na7W3sGbBnQJsBcpVX4ROxFjXZ48dPaf+yxif9CzxHbiy73HbbjeAMx7GCFsXqygAqI91Y/V3IxdgKSi6sIqJWs8zVWP6mKhuW5/SVYWslg6vF837XXlj8nFp9hiXe3IzSVE8LfTVee8i/W37PhvLi87plU0eT5OH2PYMmbol7ZQo0k6G4OScZXxb7Vr0RPr0qwsd0XGdM+EHkBTee8dprN0klOOuDiQGJZ+JopFWJ7Wwc3056lPObD1GGVfOgpQ+kBk7PDJdOheDjpkr1jctzZ4Qb3gqBoNlVUteg+l1ykLpN6FSwuY2xSp+bVP0CFchCxtmXgBhMm/qTTx1Skr5uUPdampBZ6THaq8bu1F2z+TiERGZoWD0fKVuBZCYt9/wvKExZRYObmdVX0/HYVagCHdCU8OXfM+DqZ+at5M+93bwHL1QFZNUqJLghj+zaNYzrEUvPekVCHMgSCkazd1Lc6BeJwBhvyzVRaa1tQQ/NJPqxWmVscgLN+lkJB8tkBMvARzvj0lof1aoGP7zvCZmdmn/fuBxVUsiqa9Pp8KEPRM1POoc5xe9a6JUVpyaDbNyDvIEsfSRn+HRoezxjMimya4Rbc7AvrpbkpRrN+O0AHo1NAdBYppHgTklvN8z+QHeai3leIeq9wD48I7wOXCAuVTbI4p5SxzOKz7zdUtd+pbzjLdfK77/3S0je4vIHn/DLv3wkAQnnGvmvb7jkmlUe+eAfdstnP9cu73lnj/z+798B0DGKJuEjmnM5QQATZ1YT2GdAehHpTUaiyiIhAQgpWUxEuRrPigE/e/iPSaNRyWAyz4S6FABhwsuP6OIeEL4fqU/f+Y5KXksBEO6fFRcmvUYFhCvlpPpYg3KqCwGQxx5TyS17G5jU8viY2HM1nCDoXAEIKypsRGfVY/dukf/zfxQ9ikCBkq4EJawIEeQwWF1hZYn0L0rgGlEKgJBuxX4KJupGxYJJNH/n3LLBm/NmBM+hsV0pChYVq6gGRYBI2hKDCTp7VljxIl2JFRwj+Dt7LF72MkUr4/4JNpjc8/UEfQSaBAhM6glceV45jzwHPC+lekCM/RcDEDah85zw9RQB4Pnm+Fj94VxxLoqDx8LqFY+X1Sb20rD6xipXqeD+ONcEofcXERU4fkomE+xxbNYgaCMNrfi6fUk3oZeeYvtZewZeWjNAVaON6FZsArm1B98gR46c0npFXsiIRsOoyqzAhxfpEH7Qs+rwJdGkJUunTnfJQP+QTBqdcvPoHBil1sBaFEVqO8V/PhN0qMSkMLcvZgZqv8VULCvt6twAiJ4Vze3XadIoAEAMkOLUG6/VmKFH5LK2iSvTNsNLIUAqjL7bWdCfjAjrq8DjlgTdXV4pVS1j6DFZLk5vQQZSY0jU8pJNj0tiChmEJdwwIayPmJSd+pgik1eUmT0twayisbBvx4hoWVhm4WPCiMVMelQID7P5+dI46fSs5KbMhvzyZkXpGc7pjcd4fKAb39CI7c/ukJpqUxVjZSsI2YhxrOYb4QO4GplQiXlVbJOMTR2WH31rEn0zirqVKVhWy7OklM2vLLhAl0vD1fps8ZwCEIdSCXPAH8OIQtaD1cZarLR6kJj5IUsZx6o+eqgqTHUwhyspXnA6tqHKU1teKx5cI1lQ6Xwuv3ROIkvM+WViVilWjQ4F4b/hkebwWmlqqEHynpF7vvk4fDfUsrdDVGZSyAbw2BQ0AGQzpwIGempjY6k8L86sAo8FDUgY81bcF6WABz1uGG7sPpcxtgXxyqlf23lkgjQFQUTR89TQGJCOZWVCI8rOkwn0dkzJbMJ4Hbez9I6VuNfhw67eF9e3y6WP0zcEsKauwZXrKuTyFVeKwzsjX/yX78nv/d93af1pVXVPyZ+972kZGfeAEpmVd31grUyMJ8SDz8MvfGEUK903ynve8wQauHNIRs0sjavI7D/gSjJXkblCzH4P+lowuALO/ojf/30FQJ6GHgJlXpl8c3smiwYQYXLNykKpHpCFAAjfgyv7XKEn2DF6QLgPo/mZSSD7QpjEk05EwMRG9HMBIAQav/M7qj/EqJrwfXftKk3BMi+gMx8x6SXgYFXoV35FVV543EbyygoAk3NWW4zVdjbQM+FnEzcpbUaUAiDcf7G6EulHpEHx9UzYrQmxAXLUNXhmDwiTZb4nK1cEmQyCSErZ8quJlQtWDYwgiOL8kxLHx6w2EXgStBlAh0CD1RMCFKMSxh4N9uVwnPy5UBQDEJ5X0vlIn+K1xuDxG+poHIs1CML4vpwHNqQTDBF4GGNjtYzvQVBiVPJYeaNiGc8bwag1+N5///eKBlcs0fubv6lAEN/LGjYAWewOsf9mz8BLaAbYg8GKyOrVa1CJmNLoWSMWSdXncyrWrl2pJdaHD89X/SEwqaurQiKGT0tEHyojXegXMcEInrQBiDY3SwEghYjKiG65dqWsrG+QXhjL9YyfeNEBkOryy2V4fJfc953UJQtAPHCnf+1ra9CwOqgBkLLa49JQWy01leWQS45IW1OzjM+MyMj0kMSTJpjKuo4hyTeXdrMz9bKicaWMj2Tgal8jew+elKe3K2DHuBgASDRSplc6CFodcuL4tPT3pcCBV6CjAItIqpmpOHcA4vW6pG2FWyprvBIFH6qmNirRYDmqjB40L39abvzNjbKspR2Vn8PyDx85LuFQTk52BeQvP3EbMFeZdLQPYJX7MVQZqpAs92krwIZELFWYmHQxAWQ/AJM2roQTSBCEMAkk1YpNzPS4IAC57jpFcWLyTRBCAEIqD1ehSYkicDmXCghnhaCCq8+ke5EqQ5DAhvJvf1upUhFssMeEfhPnC0CYMLMvgcfFpJu0HiaxXINgAzuBCJNUw6RusSZ0UsWYKHPOCD6KV82ZrJIORBUmAhQm7pw7ggaCEBrbGVEKgJh/NR9dCAWLTd2kc1G5jFUNqkRxTlnVoM+IodRlfV+CDo6fyTwrC0UK3hp4YZWHFZSf/ERdQwSJnAu+V6lmb2P/xQCE1Ry+D6lprBoZZpYUOiBoYnWEINkAIuzxoAIXwQG3LR4b5XwpjGCYP5J+x7HxuHlcRhXIGA/fk3/nNcxKHP/O644VGNIDeTzFwgY2ACl1ldrP2TPwEp8Bo2Gd00Ap1f5+c1X6+ZiaO++8BdKPjy9aeSEYaWlp0prXGQqM9AAsmdSaRceGlVLlHWGESQsxnzeqCGibnQM2ltdoFCtzG6Npt5iapaVJegO6ypm4j/mVmjMb1o2/m+Oi7GlxlaW4ublg/eYu/haxLvE5sDRaprgMYbiYhwM+WdcGQ8MYqF2JEekdG5CyqFqRLsxitRiVESNiPjWmiN9MbOsjChSGYBBoRDgYhq+I+t2lr2jzcRm8JDye+bwYFLdkZNBcye4cwvIkwl2j68bi8ekp8CgQIzNcATeb5csDqiKTtjyXTMTFAwUiN6oAtZVrpXfoWXnwBxmZTalKjm5JoYYKH4mc7o8yV4bShnd2Ot9ZKyAFNUdOxzgqTPMriWzSh7bAXLic6lgdoIQZkcUGPr+qKt35qjCM7xyoTvpwnmI4lqRM507KVLpbptNDqBDMgFqm5lBX0AUBKSJOj7onUjMh2dR4q+w5vkdO9Z2W5CiyZb5fwsLHmLvOee4t3AunpQIyV2XQB1+Ai3neOJ/z+RZOtzo3aNHGHKixOfUyXSY7g9ep+4nmgK1tMWmCZDSjtyeh+XVMzF12BB/W+7X0+xnUrbxHVcMCMKFMgF7og/hC+wq/bN22DM8FMAaQH7E7Vl3Y/uQCHycPFb5/+IfPyLv//BYZG52Fcty4XLkpLn/0ji4kbXcgaaxEE/MYVvt/CpnZWa2Jl7QhAgn2JzDpY5LNBJiN0wZlhqv3TJa5Qs6/M8EmtcpoQifgYNM5m3m5T97CpC+xWZj7YqK8WA9IMZWFx81mbTYaM+ljFYR0GK7KE5Bw/4Z5HJuhCRbOpwLCMZGyw/cinYkyu+95jwI2pFGR+kMwQqoOV9MXU2oiIFtohZ/JPKtKfD+CO4Iyzhm3Z8JMqVlrvBAAhO9HgMDkmyv9ZJ4yySYIYUWl+KOX27PR36rWZR0zQRyBKsEUE30CLl4rvIYIbglCS+3T2EepuWUFhvQ4Ag7D04SUNb6P0QBvqGBx3Gw6LxXss+ExsnpCAEP6FsdGMMJrqpTbOd+P78HzRVDO64OvIRWOQIvXZjHItAFI6fm3n7VnwJ4BzAD7RKic5cM3bRc+dU5iGSUPE7jnMmqxqtvc3ACqiS4Zs4SdnwFG+gYxPoKR+TQf667OpF2ppHpeWnzWXg+TmqVRRhbYnvt1WHwNCujvsPaBaO8LUFKazmXly5ObUURr4Sd9qW8mfENbDfP4HvzdClhyfj3hd5r0qIaaoGy9skrSIJcfOa2oWI2tY1hxVB4djMq0oghVR02qUNinHmdBkwnBmM6IploFTPwuk8JVGY1IwKKOxb/nILU8YAG2/TMqgcyEzTMy6VQJfPfIIJS0TLpV0KUS9NoKXVMSjxM49zOpNBIDP6RRL5fTfTvkoXuzUMYy1ZpSs0alIIYkf34PSAoeLEavgsOD7Yx5hzrWXGh9MXr/gfF3DWhZk3C9l4G9GkYYVDjNsE4HcXkABV3nM5/Dth517UZqCrJhfaOs7VgmCXAZxpDVjecOSyJr9sZ4QuoxBa50LQEANPVmbke5eDJqfjYvu1V88Pv4wUP3Yf5GJD1ZxMMwR6g/sl57lsekSM0LHIfPPB+FlDpnTlc5Ph/0gRQs86v3acQAcDs6qgCo4FKP67W7ewKfKWNYVYfxnxiasfpcWswHNQPDOYUuZZLIyLNPBfOozVsjejGQXV+/9XJ47vilPOYHDW9M/I4A3q8KKlkZmZnOgNoWkqn4LPoKZmUZlLScUF/LwB9lcmISNJikBkx4i/Hz5FGDy8Jjw3NGAmX0bBjUKaOXwzpFBkiwKjgVb1cMJIz9W9+r+BQZid0Zp65ojNr5wJitYzReY9C9+HvxR4mhrrVY8lt8bMZ7Gfs1FJ0WGytfs5BEL/djTVat77fAR592aIuN2RhjcRJcah4X29Y498brFtuf0ddT6j2M3pTi/ZW6lkq9fqG5XWx/xddwKSCr3VeWvhnrNksZm7G9cd0Z+zvXeV5o+3N5nt+c85e9zuXV9rb2DNgzcFHMgLVPhLQsNqw/V/SsdetWYuVs5rzVuAhGqqoq53pG+gBGenr6od4xn+NvAxC2BmSxkh6Q0SkT1LBhvbk9L1esasdKeRd6CXKXNACpq1kjPsjz9gzsvSQByPI1UbnzZVfKk/v2ip9NE4jRwl4kymYFaKkA5No1vyoet1e+e/+PpLdv4JcCQCorg7g3owABUST6oDadHNa8OvI5NxJ+45jgZH8BAKSjo1yWrfFAtQoVvfIIGrVzMLackNH4gNTFasXrdskxNOEP9M2CGjWrSfaSlvWed12JbdMAJJOSTqFig+zpZ3Cu42KLHfYM2DNwac+ADUCKzh9RKzmhVLIwmrgu7VNsj/5CZuBSux7YJ8Jmdcr48vGJE10oFfect3oWFZTuuutWNPU9eN77sM6/0cBeURGFulcNVjlHwVkd0sBSIsHVdKPZfIGVXl2tp7gqYtKgzArIfNqVvl+NwqOvBnOl3OIvwgqIC1QU8/5nJUNRfnIWBawzFIOKKyB8gdUEQJ8AJk+lKiDW53zVXnnjq9ZKASpA/363bsyHVfmqBocsp8RprEz2nhiSsooRCflNPw53QSWKPtK49PAX4MjF5/wpNEEryk84UCFel5rb2ojZNF4VqxY//Bus4SikZHQCXZl6jE4oia2JKZOWVdEADgtiKp2QfcfRuWu8d4Wa77ZlilLEGBl3ylCvW9qqVqOak5S+iVPy8wcGxZECl0MPp+acTalWqweIWsl3eWaRFCu/k3mhKT5ZwuKxoT17xu9q/IWcWTlxOtU483nrHGCZ0WOoWeGhTo+79Y5WKfOF5XDfflR4QnCqD0t/ArwcPWYSYxIqM1WgUrOKNhX0mmP35Zu0OWiIrgNwccreI/vk2IFh+Ovp1CvtutPHMq/CY6Gg0XtDHaDpx6FXehz44ArXDCLZRyUD8xMJB6Snd0g2X94hLQ1tkkY1iSZ/CXCJhkemZXBgEgBoAr1bs6jI1Gt7zWR0aSOOhLfCXGW1SEKHf8/jffSl1XSe14ka+6vf0CbVMfRyoIE8MZ2WvsEJvGdG2psa5Ls/GJSp8V5UidT85CWGcwJTCMSb31ErIWeLTMentUrMFBoaHkNX7Tg1R+2wZ8CegRfFDFxyAARiQHOmPMVngNzJenx2kmNJ/h/VJdiQQ96jUYYjn5McOzYsUQmA/Lc58R7skDxQckgpAbdYg9GL4uxfogdBBQyep1LlSZoakZ9K8PhSvx5iIMQSiBjqWaRnUZLS71eqM0uJlpZGradj+3Ylt3qhYZbgQYDCTcp9V1dX4mcNAAhpF+M4f32gajEBNWCGU+NMNzbm8FM9F4+7NFfk2VlTHcvtLkhdfQ73f07d/9Mu3P9ubGtSqcjjra3LYA4KMhP3gGLk0fbFJIeAZcWKlDRgH0eO+PDZwNVtIyG10qzmU65yDovkqDFBBgCxTBiBhtGfYPy0PsdNUz4ki2UeuWJdnfx0u0q2/Dj4YETRf5oBULauhywzDAAHEtDF1COsGyK6kZQGjfdOqwTbAyUhp8ukvgWwssyI+M2EOOSJIqk2wQv/HobKViphQr2Cngj3DakkkTGdVhSsWfQOjMyYfjXesAJEZTFTtSmNRNgnTZrZYFN4E/ovCrLv0HH52YPmarYb6lJa6H0IfJjNqfcwTAr5mP0LZoJuVYbi+SruE+ExnEk3KhQsx6tL2krB7Jdx4gMk71Q9LoxIrQIjt9y0WutXODjwrMTCTql1rpfOxOOQE9YT6TyvL0ufUF6NL+xX9Kq1ddeDlgX53oO7pDJcJ088sxuSy/AAAfjIJPVjmUepMq83p8Wc0eiLClYqWl4Y18ma9S0SxHlsrGmUcFlIJhN9Eg00goaXw/fdNHpS0pJD9cGPL0A3ZKR/8rNd0tUzIKkpQynNDbCqKHG5fL+mUsXYsKERvH79/GZ0sEaw41TXqMsTACVQHfO2XwGNCopu1eF6yc4CeMzA26RvUo4cmpbRMZ4H9BI51Hl2QA2rcq3eI4bK6GtAuKeCXErXGT2FD/Mn6LJmhz0D9gy86GbgkgAgTDTZTMbGGTY3sfGJwMEa/M7dskXkc59TzVFMQAgsPvxhpYdMRQbK3FECjaYybMJigxYl5B580DQnoqoDG5nYdGQvtlyc1zvVSCg9R3nE4mCDGP9OyT77elCzw0pIB24KKmgxzqUqcv31V0P+7wTuH5PffiFXhRWAmPtRiUtVVbkOSCpwf/oBHoY1QDI+PgSVlVmod0zh3lQJ8eioE/duORrj/UisFMDYsiUNJ9hRHGsW938B978T93qFPPAAPQpQRajKIcFJ4DNhFPsv4P53yp9+oA4OyyGAEDdWrQvylreOSyyal8/9a5VceeVGGRmdkWd3svn6hQMg2gFaEmEDgHjdTtl2WZXmOxLPDEn/rNmTcykBEB5eyFMpNUEI92Olv7d3TL7xTbh8IS52ALJ2Wassa4/JibGDEk9NSSA8Iytdt8mhmR8tCkB87jLZ2HiXBDwhLalPJNISwpfQ0zv3y1O7VKXrfABIWZlP1m704pqNaMaldbUVMoT7xQWQlyp0wZokJGXuRq1vwofSnhdiA6f6ejXZ31i4TJ7cfnhJAMSBZvU5P5kFAIjfH4B/RY1s2hKDstkM+j38qGym5MGHBiWO6oeg70PFfADymte3S9QflIxuysE+j0ceecSudlzIB639WnsGLoEZuCQAyJVXKgUHggJKjYFholU2rEFwQok7andTdo4Se9dcoxQCKKFGZQiqI9Dkh7/v2KFMif7kT9TvBCmUbiM4+fjHz5QjuwTO5UtmiNRqpwIEAaW1emVfD2e/BNi0TjBiVEU6O3sXbAznKumNN16DBP7Rs+94kS1M0EGgYVY1jMdGo7eV2sSeFgKSxsYq3Kcz0OffDpOwdiwWuJCYTMktt6TlM58Z12RQn3zSh6pHAT/7cP9HoSgSwv0Pc7Jr0pDSHITUZY3c+8OgvOmNcSjLTMgH/rgW979fXvmqadz/o/L+P66T++6P4P6fkQ9/ZFA+8fE6eeRhyAs3gBOfLsgoKCoOOFQvFLlF/lb8Guc8qScytSyr21xpcanVZaelQdwfcYJOk5L17WFZ2YJEDX4SPzu6Uzx+RY9yOLGSogdSUVBX5ldkPF74eWTNbbIZRUEKeszG9IC3HLUeNZYIVrMZblCDIn5FsdKej6mKyfSMqcQ0CjM9xmh8UMbjZgXE4VdVCxR05mJ6piAep1l18bqDsqbpDhlERWX7zp1I4DPS26l7X1hUp0SvVBQ0ypE6Dw4vPDfyZhO95PUV/DwrGMXnCvt0Whwa3UoftGCY9/GXrDFQ5Z2i3gQr/AGlNBUrj8pVEAKor6iSI+NPStYLUX1EOpeSZc47pCfxtOTcao4J+HNpswpTF1ktK6q2oq8BNLW+x6Wj8io5dnhQqitjqBrk5IGHdfpWxnxvrzupiRN4UaW4ZusKAPOYPPDTnwA4++TaqzZrQMJF0z7cTmnpl4FxNMEnZyTqa5eguwY0O3iLgFIXLouhmJSQmUy3DM3sQk8HGsuPRGXT6k2yc/9e6T6pUwyThhCAF/Uj/fxDjSqVV5XPYCgtr7zNJx/9WD9UoWAHianp6gpDpjYKZawmueXOFvEFQK9rmpKNa4flh/duxvEW5Et3PyG5lN687tCvG5znFnynX40ydhmk1tIAHrwPDmN1cQe/mH9JQalW+ljQ2+L5CvpcGOZ6RkM4f9JjggurzG9opkcVq19WMA/iHJAtwkVaShHTV8MYL/OqL3xBeXHweOipcsi0wNGGTSNFqnz94z8ufBRUZPqv/1KKUHffffajZa5G+ViqhVmDPidUfiL7hYvGlLrFx8mCQdUxqpnRiJDngu1EzAuZP/LjmOeB0sNUq+JHMuWYmT9S4nixJnoqqNHnhVLHRpDCTZlbqpAxX+GiKZWqmKMa/i/WgXLhnGP71KeUUhpZOMxP0fak/U5lNi6yW4PHTCWthx6a/zyVrRhUeysVNN0EzteOmwpYlGcuFYY7/NnP0LlvcUkAEMMIiBcH+dmUBiumR73znUpmjyDDMBfidPBiJHjhCedFTrOVL31JyejxBmL1g9rL/BvNW9j7QaBjmM6c+5Tar3i+Z4AmUTynrHQVG+oY721fD4ufBSZJrfikXctvCgTpWfyXwM1mULRoNBiB/v++fUWaiks4wfM/qM+kMSnQUaQeZUkcFb1EvW54uE8+9KFGcMAbAJzqIIdYhorGBD7YDwE0DKA6Uo1/CWjfxyG/WYcvFN3dHO/x278dx7WSASgJw4SsD3rnFZAhLMf9j+Q6guTvgdPy1a/G5O6vl+P+H8P978D9Xy2pJN97YdBhTEF+ninhEiZmsU0sYESjhOl9Ha5gvbSvSsvNW1YiieySKay89433SLhcJdK59LQ49WbocDAqueR8jn4w5J1rSdG2T6njymexIq07dvtcZTgbFvM4nh3QkjxZQ/mIr1Cvo+KaEUF+KyI8XpwvS6/F9Iyi5oxhNd6IWdB/RJfAnXt9ICLloXVSBtne8el+VNsGkbjOSq/JypKZCQUuCjkTMDlcKIFb9zUHRqx0LDUPHp8JmPKOMRy3Of58TgcxDkVXq0byYZhI5p0puWLtMhwvTAKhCjWdgRTyVKeksrMyldNBAw67zX29TOZ7JJ5WgDDsrZfaslXo71ijgQg3Evn+8W451qtUy65Z9XLZuXs/ms9dEoMu5w/vxbc/wu3DF5IOlFC/kNXrl0lTPRYMWlrxORcXp28a1ZMcKFIBGZjej3FMov+kUryFSlDbcJ7Q01HG8+HOQuY3L8nCJMwsD0ghOYznFe1yehyu7P5GqQmvkm9++xcy1GPQ0BQQCaBPJa3LO+d4PThGAEQL8uGPTsrvvDUOadtGiTUEMXaHrNkwJK+6ISF3f3u1fO4/ojLSXy0f/JOkvP13HpS3vO3XZM++UTndCZf4uV6bX4D+XIsk/zLcw1ACw2dQHPzoH8M5LfNLaLiky/RnPqNMARmU7iVj4vlM/umAziSTweSP3gwM5h0EHvSAoOeDfqLBIgAAIABJREFU1QFcbfHCBOWJmeTTf4LjIJ2dj5mM83kmqWTEMXmlxC2TUy4I0jeFLBMm7DwGOofzO5q5WqmgazmTelKpOef02lgoSJcnWOH7c76Y5BtBuvyTKJ7SLJBGfVycZoK/ebOSTS4O7oueJQRYPAYuVHMsNG9kzkBmDeV3uTjN/VAtjLR/goL3vlctXBcHzxVliOklw9fyuIyglC7d1in1S6ATwMcNwQVzTPqV6EU/bXPOHb0/mI9SZpc5LsEQAci73qXkfwly6FvCXNcI5rLMeYtzYs4rgwvqpYLgkRLNHC9lnw0TQi7G00fH8E3h+baOc+Ezde5/uSQAiPWweEFQu7u4AsKLjxN+332q58MIfphQY5l6z7yg6ITKm4O9Arx4SeVhlYQ3D5E0T8Zi6Pncp9h+xXM9A7zZCBDvvFN9cDNIGeZKAJ9n8mtfD0ufdfaKsCrCf2zy7O4ewP01iA/x9VjZOo77aYk+Hpa3fC4BSDLZiy+qBnyAQyoXoMIDr4aamgi+jBxYYduPpOh2rGA9gmSiBfezFx+catWa265aBVfpe/pQ+ajBl9wwVoOiuP/Lcf+7cP9n8aXWhdWzCjThemT9hlkkgxFQrow+gIsHgASqhqUJ9JotGytkanZKTo+eQlP0Ke04L3UAks+FQQ8qk6poK8zn6qV3oEcOH6ES0yB6FrIvGACpqgrK8rUh9OD4pa25Fn4UvIbg+QEzvGdP7UHVw3RWIwDxu8OgkXVIpXMFKjt+KQOlKeSNoWclBS+RDACdS7pG90vXsMqEchmV5G9s2SqPPvG0DEKAgTE7poASAUgkCkPDUEAa68qlqbkOTeQxTbigp39Q8p5OVLIckE+ukAC8PDICZSgZQy+HS6pAZwugMf6Zga+gaqHu1wiEBRie1Mw8ALKy9hVoNA/Lt3/wqHQeMa7xhQHIHbcn8L05hETzRixSBDBHMFqMVWI+9kpbXUF++03PyMc/eYMcP9Yml208jWT1YWnt2CxJAF0H5iEIetVll1VihdqJBUQvJH0nsJq8FwmsWTFb+qfVc7clkz16InDlnMHqAxcli1fYn7t3nL+nUj4RTGZpQvjsc9Nyd85DZ5LLagJzpBGwbpmw33CD+p0VkQ99SAEoMhC4MEyAwRV2voaVAo6dC4Q8Dib3hqeFdSD0wuBiLysf3D8rEYsBEO6PlSn2dBIscrXeCIKCN75ReX0QPLC6QSdw/iu1TzJlCFgIPljVYd7AMbLiwf1wTFykpveHYf5HUPPFL6o8ksChODgnZM5wcZyvo9mfETR8NNoAaBDJuaMJJZN87te6gMrj4/YcAxfMCSwICmgQyCoUr1eCHO6foOZscS4AxLovVmbIOqJ3y/MdLxoAwoud5jBcRTCSUk4eTXd2o1eTKJJJEdEnbx6WyVgifP3r1XNEfLyRWBJcqg71831y7P2XngFDVIDnkx9gDIIPGjc98IByguWHp309nPsV1IhvFAKRZqB8Ks/swo3CRMHnMxvXrfrhqophpVXxPfm70RzOxmv1d1X1MBIePmd9XPx343eCym5Zv74evSsw/ZtT/ilgVSyFL5p+ufrqNrgVd2PVaCNWvZqRRJRhQSGOKskUPuAn4e56APd/rX7/D2E1qhrHFcD9P4Uvrinc/zW4/0dx/5fj/q+cew+rP8dCUOQ5rYBYKi4ubZlUJab5Qha+CWpVJVjulo3r2qSuOiaTM9MyMDwmTR0Gtx40++yUuAPzlYLSOXwzu0wKllNf7Z+d1jMv7dzA2NFhMbbDcx5fUsIus1E7mVCVhEDA5FUZpnUZ+HvUVpuKV1zhZrDx2Qi0Fstk3FSV4vMjY+OybIXpFXLy9IjEgk0SDa0CjciP5P0wvB6U2lc+baFHzYAyhp4HI/IZgzZkjjfvUmWUPJJgIxzwlPD71LW5fGUT3L3rADjK0A8RBoUphUZuJyoWPlzBeTTYw/9itldGE12ScSbEDT+L1dXb0McR1ly/XVAnm8E2KRx7YjolMwAIPVO7JAv6lQ/ViMubXw8AlZQn9vxczRuaw5c1rEYFolq+/p3vSQrLim3NTXLF5nUYUwD7g0oapHwLqHLMQoEqg3HnUDTyOAOodFSjHkHAMSUZGCgW3LOgZJRLrX8j5iksw7PHZDRzBK9RjXGxSvSaoILDoGGnP6mqSF3HknLFijukb/SkfPN/kWE41PPhCnWeshhva4cPoMsna9Zibryr5ON/8VW4QF8pT/x8IxSzpkDLKeAawL2Yd6PC1Suvee1J3KMp+eCfReSO2yfl6187BdpjDiuvFI9wYzEjDNrIJtBIRvFdvFujohgUGK4Ik+bDz246TfOzncnPf/6nWv1lgsjkiwuF3I5u0UwembTSfI2f+2Q0MCHj4iRXkelcTjDBZJgFXibHdPVmgscFKro+M7liUsmkkavapBWR3sLk0EhcuUDJcTK5ZGGJY6O5IRcpoeWhjYMLmUxgSYEh3YbPk5LERcyzrRqXAiDcF8fDRVZWG8jQ4Pt/+tMqqac4DhNLVio4ZwyOlwwOoy+Wi648xvXrTXM6JrRctOVqNlfXmSeVCh4jqw3MmYw8iFUQ9lRy/phn0fzOWKTl/NGRm5WkZcvUPHHO6cDORLoYgPC7g9UFrvLTtJC9uN/61uIAhBUK9uXyvPK9rACEq/hvf7v6m1FE4/VDR2+CyeJgVYYgiz95LAx+1HIxk8fA80iQweuA51a7N3CLcK45H6WqCby2eE3///bOLTiuo8zjPaPRjC4jje6WL7Idx7HJhQQITm2gCAlONixJ1QYnhOItVVTxRvECxdMWyytV+wIP1L5TBdkNqVQIbJaQBYIhDiG7myuJiY0cW5Jl3W+jkea2/1+f05qj8czYli0hZ/urkmc855w+fb7uPv39vyvKb/oSBSBYeLBMRJXizE2wN9egTOWTucv48roE1DGPIOYzvASwYLHjHlikcIG7FHkAcikObeB4PQsIAwxCjJrnaJ6XAi+tb34zeIkx0YgTYX9kQTJhMCOCjH/602CysNAAMSBB74q1gUHa5EvQvPByp+Lqce3tbGL4rbIoeYHwQmMc/XzY+EBE0/m2a1c5c2bEpvOlkOBWA5Dh4RG9dLFcBMHiUGtrSS/jcQkOK9oshrSxnhOg2C1/1lZtKM0STtL669B5TdIaHZe5+1Z9dsiqMyoh4pQ2p4LNkPXVrw5p/a9o/Re1/jOaN1QEj1tXrKWlmNZ/AD22CwBJhPJ1Wlr6Oz++T3EE3SbTlRJIKUugzSkWY8wU4qPKMFVxp7reAAj8LhV32JTBg937zZkPpsx57cjvnawU1jNXAEDuuH3I9Mhtb2Z2ydx8eI8sK2MSUHusO1OpqWRmBLSXVejOzqsB+XeUAkCXdxUE9b29tdt8tO8hnSe3psXTykD2pskV5RKlyxKKmdib/JQ5V5AELXIA5LZd2mwEmE+8+bLZN3jQ7Orda+fmhFJO03RJF+e10aRa49J2EjMjd61mZdCSdSIp4LdcOi8YlDf5pnP6d0Jubmmzt+Oo3KTkdiU3LCwt06snzfncG6agZ4lSPQAyfbbFHNpzl+5bNH969a9qo9nGlbS0rppdO/pMb0+X+tik9MsTymyVlYDeb77/Lz80//TPX1HWuAFlIouZ03+dM//zv2Pm7JmYSSpG5v77p82//vA9M7TvNvPYo1nz5I/flYDVIRBxWAqitI6/JEGqZJV9uHXgpvKNbwSCNYoihDQEe9xBcJtBM83e/N3vBsLf978fCIBotQEc7Mv8Hys373jaQdhkr0aIQxb4zncCX3mS1gBWEKgBMwh7CMbs99/7XiDMIWzSr6gLFsdxdXG/IdxjKcGLAuEe0IMw71x+0KpzX1yEuI7PU0GYUF1Clqku9If7Es+FYg3XHxSlb70VPC/CPa48ACMA1Le/HVgleD5+R3kKcAFscC5AA+I54QUKViq+YzWIuglFO8hYIBSHScjsIdx9AIS0ye8AEhd7iYCMdQIAAEhwxPPjbVINQPAyYXwhNPvMCYBDIwuIaxNAgPwWBSDMBZLNMM7O6s5c4NxaRRQBTIAPZ92gbcaaiuPMDVydsHSgpP7RjwI5A2DKPEGgB7TWI/iGq1oUgETPBegwhxgHQCIAmzmDvMlcYF+l+jzP4sAf1iL6hAcPc51nZwx4NnjPHON4LYuZByCN19+Gjm4UgGABQTCtJhY5ixPzIZOWlwsLDG0LL0lMXh6EbGioNu0iXjiYybF0ROnYscB8ijaLgLFGAMTPh8sfHgLCnYsWV72j3W9qKmfrdhCrESNY11IgpgfxG84qst5CUgk4j1pAKrEgtY4fObIqf+nz2oR7pEWV/3lzWZvCsrRR0/ZFfMcde2VWPyvt2B4BEITHwJ0EIpbi9Om/aJPeL7C6W4qHVgtOKHI2M5OT4HJeG/U7Aii9EoaaNH/O2DS+c3NNWv97tP671kDIJTl2lfEgaNQdFa0ZN+BrTEHl1fVDggPB8d4dSj2s+iA7B+XC09kuIRIrjjSiF3JmXpWlE62oLytZO1LdQcRoOV8JCC/m2ySMrk8rJxuABPQKkCkp+N1SsfJbIkxBXFoqmUQkrW06qd1clJ2vWB927Ok1q4pLiFJnj1IlT0qNydNqEy6FFq6yCfpGoHq6+QZljJJUoVgCrATzSwuyUiiLU0ZWECUAmM8umQXVr5idXzSnTo/q97RpkaRx6GZZNtr6TCbdJ7e1SVlT3pGVR+luxeallQmBNPUttAxJ9Lf3W8cD8b0lf8DcdeMX7TwqCjVMLg6b5RVZIgoq1KfrZ2V1gHbFjpmzhV9o1hfEHqwDcXNw4DNKRXtAfeR+iuHQumhTzEtM62RKloOphVENYbNJNWVsWwUzq6RgShggvmfLo3LpCsZ3sOUBnSNgIFACIDk5+ZziP0pqN7R8JVdN70CATJezwdjk88yljGmNd5heKtyv9lvLTrNKszPPcoUpMzl3Vs9VsDElc9kxxazcbrrSQ5rvBWlgcwLjE6rZUTInXn7KpLs/YXbv3CEQlzXz08E8XS1Oqg9J87n7ls2/Pfm2eeKJhwXwx5XY4Y+yHCQVs7ViBSs08Sj9EJAR3BGmCSgm8BfBHVCB6wx7Ln74ZKpEiEfbj9DGexzBH805wjnnIOQhBCNMshfce2+g1SfG4je/CawH+Nwj0KPpZg9HgEYApB2E8y9/ORAyEUChKABB0EXbjQxAkC5CMsIrLkAI+zwDPvz0HSEaTTxL1oED+hMNRg7usJ5qWUCiMSD45aNQJb4AEMK7Djch4h3oB/zBggBww/WHfQ9XJCwzxGXgugTxOxYUhFiEZPhWL3Yy2kPaxprj4iV4bvjAmES9RBCmsYiE4WC2iVoABLBEDAPjTmwugBL3Jfi2UQCCMO5Ak+s7fKKf9aqIu/M4zvwBsNHGE08EY83cApQ6TxraQ6EJYMJ6Uo8aARDmJcALnsI/+IBljjhWxrGaACNY+OgbFhBABnOA+cD5gEj6h7WKfjN3X311fSsegNQfqw0fqQdAMBGiEVetonUFBEHlLA5eGA55u5uDPFmUboKxcFncaAcYWDQLDCKI2NP24QDjxTyoJoAjpk0ACpuQnw/XfsxcvAhZtAgcJXD9rHZfgteTCr6F1oMSgqkrAKMSeA5Yca5Z0ePO1rAelHzykytSIKhqsiwVCNeLi3FpSHulOZ2SO8JeaSPPmq98hUB1ZYnKV9rIZIpa/6e0/ndqXbsgZtU6kJWjry8l16xJCe1UfO7QJv6OtHYHtAF1yo1gQlbTYa3/XVr/gTvRNaFGIKVUCZYGdNgsR6JCIQLW1lzQOBIETjcpyLlCcnlT0PD+/Z0KruzSmMTNGWn8V1TgbWFxSRmsls3HPx0ItozZGsWWTUvHenCQapO4u+KyI3Gf4OxSWO8iGOxwIaoGRCySlaotEahDiTt3lFJtjJ27KqCH35tbiub8ZBAL0N7eoWJ42ulFM3OVrFWdae3EonTroITlpE1jW24vmjEF7iUTrRLOW017qlPxI8r+pKrizYmU3KdmBBb+LEF9QcBE6uuQcAdsjsn5OqRyOXA7y60G92tX+6shEMNFKqGXzf6BIzZGpUWuVwWBMDKGtSZlpRA4OjX+mhmZesfsTCtl88obJleStCug4rSxtwx93jQrpXJzPKPEBrJmiCElIa2V4oJAwLRA0KyC289b4AIB9i3f5m43pcSwuWXvPaazvc9MZs+qSOCCaekMzhufGjXZhQCAnBsXmJkN+Hbr4d1mT+9hM9i7W9mwesSvlKwdq2ZW9UByq/NmemLZnHqvLG11uzKrqSZQ8bBcPrql6RXk62mz7pIvvXRG63pWlqElE9PaXV35gyxGHzMz2RDYr7xm+4mb5sGDN0hYm9P6elUuOGkJy7MWZOCO49xOEEwBDVgz2FMBJGiScZFCGOM8BObnngss2mif0UjjAw/xXkfjT5YqhHoCjJ1/OkIk73wsJ7jeIEAixLvgZzTK7PsAA/YM576L1RzgUA+AIPDRZ+4ZzbSIPIEWmqxGPAuWGzT9bj9CcARIcd2lYkkvB4AAqvDWcMIwLmEoTNGeu3sijAIU2PeQZ4hnIBU9/YDQotMOlqJqGShcBhd9AMCI+wAYInQTB4K1AYsAU9RZSHhexhEgyfg6qgVAaBNeAeywagEKsUZdDQBhjjCfotYmrEe82hoBEKwkgCCsQ6xVPGSIBQZ4AECYUwA7gAyu+siP/BEzVI8aARB4BtB1AfrOElMrExbHSKbEOCPrYM3DPYz5wrxG8crY0m8scIBSzqt2D/MApP5YbfhIPQACOkRLwkvMLTxugskPf0MWJkJplAAZ+I4ycC7TAdoRXlK8NAmUYiKAQD1tHw7wMkQTUO1ji7kXbRjjBWj082FzxywKRrjT2BhFBMf0gsxGrCJXD0BwqwhcoSrWFPza7757Wdq5CQGHXfKRHVEsR5/Wf1rrP9Bmc/5tt+W0/s9p/e+U9cQFlwfH77lnUet/TOt/UFaUnDbuOcWCaAcyLdooUtLEjkijOqzf7lFMiVKZLuWl8VzR81WAwhVzeIsAiOvXjh2tZs/emDR8fbbYXVIB1a0dWWnz84p5CLIqLeVmJQhnlTJ3SelaA0EW2m4ApNn5n9E3Ccvj4xWXrJYw328aiSmkqXltCqLV5QoKuhIAkmnbZ/o695nO1gGTVtHGhIANcyqvCua4T80uXTDvjkiyE+1I3yLgIstIaV4Ap8W0qqBiS1O3AExKlb41f0sXrJWhZFRpPCmrTmqnrCHdqo6esSAKEPneyAtmX/8RxZ0Mq07KQZMSSAZ6ziuL1cLqlKqXN6mwY/BwDoC0qq2Olk4z0EXQvBLoplp0v4RcxWZkdVG8SHnZgBfbJZURUL+SVdrbpTYb47JvX58KcS5pbVF344xNCUya3kRzAHxx4wOATFx4RfvgAXPiv/vNgX2dyswVAN5zkvonJ08pG92cFdbQ2OOugmYXAOKEK6fxJSaPPRdhiWECWHAe+y8WC7S4aNv5Hk1igZCLMEn7AAz29GigOECCPR5QwT0RLNEcI2QiF+A+xH6AXID8gC89wjUWEK6rZQHheciMhObaASGeGUESTTMuOQjPKC25V5S4Dy7B1wqARAV7MjghmOJq5Yi+AkAAYFj2EaqdS49LneusJ5eT7hbXLsbEZYQC9PFMjAGWEwAHwdIQY0sGLNp1wfz8XguAMC7MDfrkLCjOTYpnYP92QjNtYAmLAqZaLli48AFsGBMHyLAqkBaYORbVsQB44CUxGKS1ZZ7hKYEbPi5ZnAt/8aIgxobnp6/MUzxhiC9tFPxdC4DAJxSh9I9n5nkBj1gxsAhVlxFgrwPg4taGtQ93RVyyagEVeIQSHQACgGJdRAkrH+uRNMDROcw58AEQD9DGEhUlH4S+nh/r/lcPgAAUQKgMtns5sWDQYjDQvIAYUEcADAJ6iPvANMwCQLvAHwgTrQETk/aYjJ62DwcYH/xSCcxyIISx5je0BZi/MVH7+bB1Y1YNRhBOsI4sLmUiyXYV6LxmDVnvmhX0NAowKhaQ5eXT0nru1YtY2u+wQnZcfi2vvHJGpvs+bQztAg9LAhmTsoIMSRvmgrJjesFOaf0XJSR0a5Ph96Ddtrai1v8prX8Cz/u1/i9o7c/q76AFMB0dRa3/Cb3cZ+Wy8TGZw9ukiVSmI1Up5xP3rUW5N/F54ULWfs+G7i+bwvUwxW0sVnHTaooF2vJYWfEA4Y4eU0LWUlxBb1FqXpFQGjw3AKQ3s0vCrxK4DpQU26CYGdViaFIsRIfqjbQqY9H49Ji03xMm1TltlpYrAe7JZGCxyi5XBP+msIJ4ul2Cb8TpOh5aakpyRXKUklUn3VFpj98LqgnRmalYRcaU7QmaVJyEo2ZZNYK+Vyw9Y6VxZVeqPKSrYcIvxbCmB0X/HFEl3PZdViBHTZoLbRLYoYWFQF1Myt12AY4b+j8tR6mEaq5krcVldnFUzk+zZnpJaXjlotTSoriJmCwuMYGMmFz69FksrwiACMyZnNndd6sK8Sl4vBmLTUHPuaKYkqJAhYCABJFV/X9WtVNWltsVAC9rRLrN3qfJ1nApS5gqmQsy6xcFEHEPW8mtCoCUTFdPq8auVUBBKXc1F8mYxZQ+NTyqd2HBHDqwW/fU+XoxvvLqSTPQ26l2FgQi5PY1KQtYblSuYFjGmkwuy7WBVYP0xAExXsGYxRSsn0n9WcJNRr7tY3L1eFAKhlG7rslk5bTfBEqjrEOQQeDBeoHgTrwBhNYWNxGErR/8INhrEeRxd0boY69F6MKigGsKVgmEPYSmaK0M3vtOAI5qvF1RYa5FeAR40C6CJq5RWD9cQDEghfoIuCSxt9cDIIATwAXnRrMBoahEi09gPGCJz+0AQABLWED4RCtOH6OKWMYB/kdjO9YWQuQLwjxggnYI5Hagzc4MTQsCx0nag5ULQsgH/AAW2Hcd1QIgWCaiYIpz8TZBpsPNjvYZH0fV/a0FQJg3gEmsF07Ipu+4+OEaxhxwxCuS5+c48UU8K7FBXOcAEfMX6wwyXzQIHSsT5wDu6lEtAALQYK6xJpxFkPFBFgVwRYPTnQwDwEQRDmhhHru+EYxP/Ah9xOMHAhwB3OE/4D5KPCf9RjYGxEQJ0IgVknVJLFOUPACpP8Z2stZKw8tLCOBBMBkLAvSKFgLtB/6kWEai2bGIF+Bl8vOfBwONmY2XI6Yu0C4LCGHWBa836JI/tMUcwBeThAJoB3hJutzevDgYV/Krs5j9fNjigQlvVwuMvK/BIKtWU0JvUcjKsoFQ7GJILo4dCQSh3/72jILzVuVWsEcaK1V7Hixo0xmTC1VB2rcbbOA4G9f775/U+m/W+h/S+k9o/We1/s9KCTGk9S8BsVixxnzxizNa/8ta/xllnWlX/Mic1v9Zrf8BG/dx9OiC1v+o1j9xIBe7YGUySQGRlCylzdpI2uzn6qpclvJF+wkwwWLirCb5MMj5akckWrjwattad335gGJNlK41nVA64hYV3mtVZiYJsoVxxZEsKFC62UzNTVl3nkJsVnEllexWtNPVUwFGsbLO0XkVCgVa8cZROX6L/ZrNVYBGPLEqgaEigbSrL9DSotScIeXFW/tbkqDtgPrT+02q3K3IH6XLPTFoDu9LCpyoiF4+a06NjOl7yrz1brDL7tpdQS0U9ytWjctHhv7O9PcMmWm5bZ05/67AQk6xE7JQyCqGlSIuAAggypcWzHLxgj6XlPZ2xhRmjpgb93ULTLUH5wuMnT3/F3P6lCChMko1yX+tJBe7T9xxo61SPj29LOC6pCxgs1oXOQXaT5sbhnYpgJ2FEbomCqwwfyYnc9ZdsClREthc1HyXJCkg3jfQbL706BEdn1P7KWt5pEbL1JQKHr5xXu1GLHVhvFAsLuvNWoKClIklQrfEeODaVc4dlwCfkWVCNUiQlESTk2ekwHtD79Syfb8CLNDU4mYEiOA9C+Bgb0bbChDhN7TJAAbe0wg6xCfgzoMlBEEO4R3wQowC+y7ABIEMYRIBkcJqABAERTTP7OdottHAVwd4o6VnP6d9LCUQrkv0A6sAIMFl36I4Hv1COUlsCppwhF0EOWIScNvCMkPdCecOQyIbfkM4J+6DZyDwuhYAASghP2zEAoJsQ5/hL8+BSzkAzRG8AGTVs4AgdMM/BFWeGQEWwRQhmEyfxLri7obyrhahsSfuBd5Xa805H8Gc56ZNgBnPCRghTiUq5NYLQq++59W6YJFxC28IACMeLswBrBvMKcBFNQFGiY3BRY05U53xFHcuxhiFNbxCwYlL27e+FSS4Yb7Wo1oABGAF+ID3XAsggrcAY7KJIewz1qwdrBnEmrBusPRV943liHsYwJ/+I8+yppjfPH91Aibmgjuf9Qd4xGLFGAI+cHUkcQ9WpCh5AFJ/jOsCEC5B04LJDlMUyjheKpj9EEijJiwmAcDDZbNg8F2wG4vJBaG7YLcocGnQNX9oizjAAmTxouVhrCA2BRYhaN4lDfDzYYsGpMFtACMIMp3aRXfp7T8yMi+N7LwZOTcrYT0Msg6Fo3oAhKDzr399RkLJpMAm2mGEoJSsFXv1wkZIBcjE1X5e6/+M1n8uXP9xCT77tP7T2ogDAZl79PXltf7f1/rv1+bZa60qTYqbeOCBef1/WHNKCU8VhP61r+3TC1xCqoBLNUVT9EaPDQy02jolgBM01AATLCYu6B03F9y5eHZnRbkSy8lmAxCeJZaYFp8V+7BX6YznXzf9ktz27NppetLdNhg7LlefZm2avd0DZkzCaUn1LZpacwImi3LnmjNtpSGzWDqlgO+czRplSklZCDp0bHiNVVcLQJrb+02X3JjaVQ9joPWQgACCdUnB6HEBhZKsBM3aoBVfMqWUtdgQ4nmbwSkprf7C0rzASc5mSGtNZJQaeMq6VDWrenhnm+prqPYIrmn50rIA2LysSyo8mB23bmtLq5Nm1+A+CyhScp2i4ngFKmJtAAAQq0lEQVRrSkX19MxZpXzu6k0LsM2Y3q5BWZLOmdGzcVkjsGzEbQrilEDd+yebzPyMNidRIlmJw5F9SJJIZa7lVVsEom/BueqTA2xYApVmt7cHl7O8rBsBa/WEtVdjAwBCUcE9e5JmoD9l3atGlYIKZQFWTCwdEJpr3DVQyqHsAxjwzsW1GWHNWaLRzpLsBdcWXJ1QBCFU4SZCfAfX0RbWB4AAyiNAB3stwAWBGaGNfZh9mvPJiEWQNW3WsoDQP+JCSF+LFcBlBEIGQNhCy07sBmxEQYl7EdYL+sFeQQ0wwEU0CJ09Bo0zLkM8B8Ih8QAIeWiWEdQBCtvNAkK/4QF74/79gbCKgIkAioCO5h1Bul4sCHJS1AoRnUyMJXIS2nYEWMAZFhIHxqJuc1sFQHg+5gtgi/HEwoHGHyVyrarl8AQwWYuI++A4IAYAhysX7aPMZswBXo1kwVoABJ4hl5CwACMs64T5R6pfeMecdFmwACK1QB99Zd5j2SPlL8AYkEzbABnmLTE41c9L3x0gBcwyXpzDfQEtKOWrwQf38gCk9vywvzJIjcyILBDnCQCzmTDVSBJfRTIM8GJ0+ZZpmwHlWgYOqnVtg675Q1vIAfcydGNVb6z9fNjCQbnErQhcpRIygITPJb3pCGAfHUN7K0nAvkGdyw5Cl/te1NoMQIITwAEFhULgPoJfv3PNSkiYwp0IIqNWoYDmuSLUxaR9Hhxc1fovWMvJxETQhmsnSG+Iqxjrvzp+pfKA9QBIIxbUAie0MziYtv73ABIIgAI5CwoWFRd3smkAJNLxm2/uUWribgtCnv+PMW1YeXPgxhZtZt3Sekqgt3EjWRscf/TeAwrMVmC3+D4qV7S9u/tkNVixaYGTqm1BEcuEFmGTeJpQnMbo+Ul7bEEZ1BD025VOGGCAC1lKG2Q6nVR9E0mkoiZp5dNtaTOmwpjdmS7T192nOhkqZqdUtlNzHcpGVTLT6tvI8E7tCRXXqlzuvMlIaxxX6lrqUJBkQNwUkEpbcNIpSYUkBIuLBdOm4ysrSn2rvpJ6ukMuYtOzSssrl6elJcVgqF+Ax5aWhOI5VFFe83B2ZkEuUc3iy4quFehZINNXi4SCmHy7BTAVc5JbCiwKyY6y6Q8LAo6PBM8lXGTiymIFldoXTZMyYdn5mi/rPoGrWKkYN6sCMgEfgvlb0IZUDq0XsVjUwhQZvLWvat+dK1hScq57qhkS1yTvyqgQ58AHNpCcNNvjksIBHHyuS04QaZp3rXvf2v4GhpqLBB/ezc51yl1evQfXaisqQFUHELvr+b1ena56yUmi/eFa9wx8un6632sJrVzvzuW4O8e1W31Noz5GR6pRfxs9b3X70T3QtV/N38vhH9e6Z601o6KB9q79aDxH9TWXw4dafa91b9e3emMfHaN657h2I56i624VfZZ6/KvXt0b9azTXq+dAPf5fTd/c/d0cdmu21ly/FJ8bPf9GjvFmC18jG7n8+rwmunjqDcL1+WS+1xvhgJ8PG+Ha1V8zIC2AAyMIQQhAAJIL0gqQYcvECQgnxsG+MsMbVkBJrYxa1RU7qoECAIS2Ki/ji60b658sEBSraSMApBHHEIixmkDEm0DOgoIAjBUFAqQASHCvyeUqLk0ExwNiID6vJlAeNygKzd199y7zwn+eN3OzefPgFwat9hMLEqlef/8HVSlXPx5+eEi/U8ciL7/9EWmakzYdMvd/661J1dxYMIcP9Qi89JjX35ZlSsPX39duAQBgqlNuVh2dLWZyYlGWpoJcpIhPSEgb32H+Oqzg6wWeN2/rZMzNZSUcK5ZCwCXT4xINSGOruZNJAyDEw86AhzO6P1amJfWVv7JA6IWJFfW/rL6t6hiSJBL1+nR6SdXA6FP/AEkczwvAplICIvo+Pb1oeWuzFyUC9yY3D0hte+89O8zb78ya88VWzdnAEtF3YJ9ZxFQQoZKeobwSABSoIN5BpFp22bAKUnnGihVQVbm89nyMhRtZOYzpILajnAzd2XK/tuCK9QbgYM0B/h3oYL158hzwHPAc2GoO/L8EIFvNZH8/zwHPgcYccGk9nZBkhaORshmXVn1OwvW1BSBXMhpbA0Aut0cOnASgJBC2Ib7j+gWRetcBFv6/uIg2PwiSb2sLBPcoYOH/BNJfuFBJfctvjz12k/mvXyl7kwDIw/+IlaEkH/xZ89HbuuVWVJRr25isCxSyS6j9VWtRAIAcPbrb/OHlUWVy6ZfbwgcS6FvN7R/tM8+/GMR79PclTV9vqPUX6Eiuga+ygrOLCoRPWBeqtrZKXMnM7LJS+hKQjStMUZaPwIUJwnhWDFMvTwigFRWsDblAeL6XQ2vZOuBYA4AQIL5GOh5XbEWFAtBQD4DccrN8JERvnldtnG0AQDICcTvE6z2DOWtxdODepc2OPJj/6jngOeA5sOUc8ABky1nub+g54DlwKQ7sVgBPjwJ80NY6FxE0tQAT65cePxJaRqpbqg0Y6tcyv1RPah8npWlEUt1YI1t0VZcqpQNKSqWydWWDAChYDBzVAiBf+tIh86sXTgqAqGCj2sCikM2u6nu7knbcZJ78iaIaQ3Kad+71wP375V98Wn71KrCney5liwItPeb5FybkRjQj60a7BOKgaACWBQAFFgssDnEFktPHVWJkpgI3o6JS165RaLCKxSrB6nFp+6OFGh3IKMo1bK1/oYUgJrc8R4E7W+gKpXiVoENy4avgHlsc0VEiEVihuF8hMMutWUC4/55dKdOnYPw/DatvYfavWIuAVFjPRY5Q9pqkijuu2MrnejbFlazOBa5Z1FRxxR5pPlYMwGJZNVocUcwQUhnCSkY5Zdoy+eMCf10WaADioy6OM7LAjODg7slzwHPAc2AbccADkG00GL4rngOeAxdzwLmPIFTxZwHJhVVzYZxMQlnrUlMhD0Cu1RyKApCduzvE70UBCAVrK5Xvo4/ean7y4/oA5KmnTlrLx5EjO6zPPEUVHQChf7Gw6nu0SCU1JxJNlSxVJVuA8foBIBnFmtxyqN38TumitwKAZDIprYdWMzAoQNePFSpwq+JvzY3xWk0G347ngOeA58A15oAHINeYob45zwHPgc3lQE1AEgpd4xN9ctm6OEDXlR8JFdfXrIOXigWpDhongPt6IQDIC79SzQcFW3/h8zea905OKV3svDl4Y7f5yOEe88yzqt4VkpyO7DcsIPcf3W+efuo9GxsytLfD3PnJnbKc5M0vnhu+6NHD/E5rvzcOSCQaODhVkRnr2iqp+niFXCshr2XpcOMQD+upcK4duzAGpBwLYjbK0aryus5ZVjjXfccq4tqLKWbEEXVKHj7aaZ57udnkVoI0xeX8ionnQgtGOPZyNJOxI4j7ULCJKsgH9ybVbyG+Pr1x2KmAtz0CHH3j6ywcHnBcNKX8D54DngPXCQc8ALlOBsp303PAc6A2B6oBybJyGVKHwWmCcUHJF8PiAA2YuBFwEgUYtcBI9Ld6GazI4lVN0esuBXI2a15YAPLCeVmY8nKHS6pyfL9128IV69e/VmyIMlA5qgCQZnP/AzvM0/9+zh4iA9VnPzegAPOy+cXPgt+itM5epVSxDQFITCDDAZC1gpZEB1XAB7xyfCbw3JKK+8Vsgb+ABCXC3yvuWPHQIkPKWwcqaIu5BdGma6OodEBkpLJUDGtthKl3/uGBQfPyHyfEmzCAHNDhimeWArCiBFd1KR4LgFVT/BW5yXWvgQ3u2ar8qB5w1OedP+I54DlwfXHAA5Dra7x8bz0HPAcuwQEHSBDgcNnic3VVWZAUZE2sAQHYFybWB1xbIXMD+QA/zACE4PKc0s26FKWk5cWVCjCxvLzekuMACGkkU6kmxTgExwmzIP4E4LCSqwAWN4QfNgDymU/1meEPFpXRLaifQVzH5QCQAWUeI5FAtwpADgyobkwzdWJmLODg07tU+dee54DnwIeNAx6AfNhG1D+P54DnwEUcIEAXIBIFJVEBb2ZuV1UsycVM3AhAibZS35JRJ7VqpOjCpa0gFfREocB6dMWWlaYQNFwCnDkA4u5bU8lfrlgh1gCI3YHq97fRVI6FdS4oNLhGChCPNVXdh0xW0cISoTUkSHsbVmkPec1vDlQSEO4sHeVVBY27AgPWlSocszAZAXHmBJkfkmtaQW2ePKlqX3Wou6tNdTg+qD8XBThcAUC/lD0HPAc8Bz6sHPAA5MM6sv65PAc8BxpygGxBzs0lsJJQHyJvNc4E9PJp3beoSRJTeeFoFbYGLV8pUIl4E61vNZKCaTMKENYHNRWBPha7GDRsl2m15roWBVwCIKVqhtr6lpXnoDAihLuVi+soqDK6JZstKwAXAArHo5iARjnWwHcqzLLV29tibjzYZf544jnrvuVAL4kT+M5vxIo4q4b73C489f3wHPAc8BzYKg54ALJVnPb38RzwHNjWHKglMOLCtaiicFTFHg9duKipsT7z1vrH8gBka4Z5OwGQrkzSVl2n2v3evZ0qfJhTIcn0mgvVRYB2a1jk7+I54DngObBtOeAByLYdGt8xzwHPge3AAYokOk02nwiWfDoLyfz8vIKO52QpORDEllympcRq2cOC3Fv2nFdsVWmg9d+yTte+0VowuVyeXI0NKoBX08WZyKL1QcKMaW7MQkuGHZuIOxbfiX3Zvzetgoh/NplMRgH2nWvzgrkAUHVzgs9sNvs35pC/veeA54DnwPblgAcg23dsfM88BzwHtjEHcOHCtca51+Bag8UEVy7nxuWEUty4CCReIxVSvB7oSq05l/tMl45puXRLqUSQoWplXQrei6+LAhCbzSoEG2SWiocuZqXiy2sXMq7OGgbYZHz7+vpsZrVcLmcmJibWxhfLxrpxvXS3/RmeA54DngOeAyh59LeB3C+ed54DngOeA54DtTjghNfG4KTVLMqVi5S2ZOWCyNDF/7cLUcfj838/ZDo6mm2/nn/+A7miFcxtqmrO34SsPS++OGKzXB07dsCcODFuhoeDqt69vSnz2c/uNk8/fbrm4/ytAEgy2WSzTUGZTuIxEtZ1qr0ta60ZgEgyT0VBJCDD/W2XsfH98BzwHPAcuN454AHI9T6Cvv+eA54D1w0HqsEJAi+CL4T1BApiToI6EgjDFpyEwfD54iEbf1J2uXE38ckPH+oyB27oML8/PmLuumunCgvGzIu/+sA89vgh87uXRsxn7tltnvzxexaAPHLsoFyUjHnuZ6eUbrdoehSMfe99QypIGClWKMvD5cKruoH5YWkPUyKQ3KUCblIweUJFEJtVSf2dNetFlKeAQawZ1TwFaDhwsZZwYBN56pv2HPAc8BzwHAg44AGInwmeA54DngPbiAPEnCAsO7BC15x2PipIR4VpviNIA14cRV2DELSvNLXrI488IqvGCQuCKIL30EMPmWeeecbcdNNN5vbbbzdvvvmmefvtt63V4NFHHzWvv/66GRoaMr/85S9VuLDH3Hfffeapp566Ys6SMpk2HeES5ci5RLn/O9DG/x1wc9YLfnOggmM+JuOKh8Jf4DngOeA5sGkc8ABk01jrG/Yc8BzwHNhcDkSFc+fyVUs4j1paqnsUtbhw7LXXXrNg5bHHHpOL1YtWiCdd7eOPPy6Xqqete1KUaPvYsWPm2WefNQ8++KA5fvy4TXEbBSCAijvvvHPtsmogFW2P+0Xv4axAnFPtCuXjLzZ3fvnWPQc8BzwHNosD/wcYJCv2YKR1d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data:image/png;base64,iVBORw0KGgoAAAANSUhEUgAAAyAAAAMgCAYAAADbcAZoAAAgAElEQVR4XuydB3ydV3n/j6Yl2ZJlW5Ztee+V2EmcYSeBLCA7IUAYoRRaKKUU+i+j/bf9A6WlAzqAlhFGobQUaIEywkhCICRkkWU7w47teG9JtjVsS7Lm//c95z73nnt9tbwd3ufz0UfSve973nOec95znt8zC5xzffpJKOFAwoGEAwkHzjIO1NbWpnsc/82HEyZMyBpNaWmpGzNmTNZnhw4dcocPHx7SqDs7O11TU9OA19I+zxkKjRw50o0aNSrrUtrnOTHV19dn/d/Q0JD+P/57KM9Mrkk4kHAg4UDCgTODAwUJADkzJiLpRcKBhAMJB+CAAQkEdH4gBHX7OxbyY+F8IEGdNhDsm5ubh83kyZMnu56eHldSUuJ6e3tdYWGha2tr8+0dPHhw2O0NdEN1dfVRAGYgYGUgKwZHACqAFcTfBrASsHJCpyppLOFAwoGEA8fFgQSAHBf7kpsTDiQcSDgwPA6YQG2/TYi23wYk8gnSpSMqBCJaXXd3d/ZD+wqH14mcq7FaTJlS58aPH+cWLZrv9u8/4GbNmuEaGhpdff0+gY0jrqKiIgWGRvrPAUVtbYfcunWbdU3GKnFcHRng5oICjqtAfX3Zhvvi4mJXXV2lfh7yQC0fcIv5W1RU5Hbv3u3bMmCSAJSTNXNJuwkHEg4kHDiaAwkASVZFwoGEAwkHTiAHENQRzgcCGIWFRa5x337/1H3p3weG14sIdMTCOcI4FIMULBdQfB3fI4hDgI3LL1/uDhxo8taOXbv2uvXrX0x/zzULFy70165ZsybdzxkzproLLljivv71b6c/Y+xdXV3p/2nPyJ7f547+jD4asOA6u7awMACP3p4MAIkZxXU2vvhzLDYQYzxy5Ij/e8mShe6QrCLt7R1u9OhKV15W5saOHeM6OtrTLmsGAO03wASLClafhBIOJBxIOJBw4MRwIAEgJ4aPSSsJBxIO/IZxAHchNO24RJmLFFp2cweyeIZ8Gvay8qrj59YJBCBlEsRnzZopIbzGu0DV1IQxNTe3uLVr18si0uQmTapLA5DS0hJZHEa7K664VNeNdN/85v9q3F1uzpwZXuDv6up2ra2tAhQCDr19HiAUFxepjYn6qXUjdU+hgENTU7OeV+LKysq9e5iBg71762Wh2OOfdyIBSEVFuausChYcwM7ixQsFqF5wHe2t6fmILVQWN2Nub4ASs0wxv/x9LG5txz/5SQsJBxIOJBw4uzmQAJCze/6S3iccSDhwkjkA0EAAjcEG/xvAMKG0q7tP1oxjt2IczzBiC4Bp/mPLg30vw0s2DeC6VVY2ws2YMc1NnjzRA4m6uklu3Lgx3jJB2wjwDQ37ZD3odHff/Us3e/Z0d9FF5ylWpNCVl1d4K0Nj434fM3LkSJd4ONrt3dsgHrVIaM8Es1u8xoIFc93OnTv1vElu6tTJskyMdi++uMWtWvW8ByqCMsfDovS9gApA4sKF81x9A4AixLPko1xXr5qasa6kuMCvBcCmARTWAuMwUMLvBJickOlKGkk4kHDgJcqBBIC8RCc2GVbCgYQDw+cA2u8YbCBkIkwWFBR6YXrf/v2u7XC7a5F2v186zniM4fdadxRkXJ5kMxigiRw3pgH6iisX4MGouLjUWyvOOWeBwEG1BwUdHd1u2bJzZMEY4fbsafCgBNeu3bsa5cbVIOG+Pe2OVVaWyY4VZ8pqaQ2B8QEwBZBB4HtHx2F37bVXecvJPffcr/bqs4BCb2+IgzE3Mv4uKOxLu26lwUM/Y5wzZ5YAUb2Aw9CygLmC/gHQ6KoqVzGyXG5dVa5sxAgPtlhHgNMYlCRxJse0upObEg4kHHgJciABIC/BSU2GlHAg4cDgHDCwgaBoPwiL8Y8JjCsuvcxt3bpz0DS0/qkvYQDC8OK0vbgw4YK1ceO2NMO9dehABqBZPMhwAcj69eu9heH666+BqbKidLonn1ylOJUAWI4XgEyfPsVt27Zz8IViVwwAQHIbMZeu4ayxoXckuTLhQMKBhANnPwcSAHL2z2EygoQDCQcG4QBuVFgzysvLFYMwKUs7DeAYzH1qtuIjcD3auHHrmcnrY7GADAKUiuRq1NHRkR6vBbfbB2PHjnXnn7/UTZo4wT351Kr0dS0tLa7rSAiEhywjFXw3its999zF/uPVq1env9++IwNoeA5UU1OlTF2TZGmpV+atjQKDwd0t7hcWkNwMYRZDMmZMtY9p6es9voxhgy6AfoBKX1/wfxs3bqwbUdqbBr1mZduzZ4/c1tq91SRx3xqUy8kFCQcSDpzlHEgAyFk+gUn3Ew4kHDiaA2ie+UG4QyPf1ia3qZZWH4OAy01eF6oBBHLiIKZOrXO//vXKU8/uoWjeT4LVBRem2AXLQAPB6VdeebkPDifOY/Pm7VlpcRsbG92ihcvSfNq6dav/G/BnZPEpBL9nKOPiBIiIM2lxTUFBn5sxc6qbOLHGVVZW6Lnb3IYNm/y8WgxHd3enszgXAyY9Pd1RRi2BjxQQiCeysnKUapqE2iEnm+IEwn19AaiNHj3KjRpZ5SZOGq/gfqURrij11jbACFa4xHXrZM9K0n7CgYQDp5oDCQA51RxPnpdwIOHACeUAaW8BGYANAxwIbuZ/j/BWVJwRfvt9+ABCPClbly1b6u6//+ET2vchNXaGAZDbbrvRjRhR5p544mkJ9kGrHwdrn0wAMnFSqO5O3Edz8z5vESHuYv36jf7nWAAIaXhHjqxwO3bs8m0P2zVrSJOYuSgfAAk8LNFPACQFbq8H0PG6NkBi6zpJCzxMxieXJxxIOHBGcSABIGfUdCSdSTiQcGAwDgA4xo0b5wOVEdKIEzChrLnlkA8Wh9De52YxGk58Rlwzg/ZuuukV7sc//vnRbQ7W4fj7oYCJ4bRn154EC0hJyYgsq0WDMkZBF154vrv00ou8O9Pzz2/0n8VuUGSyGlUxPj0KCzjfu3dv+jMrCojL0dhx1f7zAwcOHFWnJGYF8fAI4UYLF873f/b0digoniKEXe7BBx9VX4KLVW9fCFJnDYwYEQLgveUlxwKCa1bIshXIsmTFzz5Zf/dp3sw1y/c1nUCgIPN5CpTUjK92NeN60qAEqw/geteuXUqTrOQISZ2SkzVNSbsJBxIOnAQOnDYAcv75+AZjVg+jIqkM9a1yC/yehDG/ZJu88ELcHMLwSJsZFQ5Ojzn387VrnQ6vlyxLkoG9BDhAWllzp5oyZYof0Y4dO7yffG66U+prGOg40QDk4ovPU+xBcPk5ZnoJAJDq6jGq/7FCvG+VO1u7Z8XpBCANjVi79rhXveoKJQrY4et6QEMFIMc8lyfgxuEAEMBJT/eW9FMtPTS/p06d6j8H/JnbVq4L2wnobtJEwoGEAwkHThgHTgsAkQJT2i40TRkhmVjHOXOctDknbGy/cQ1R7BeeDode8xrnvv/94dyRXNsfB2bNcvJPz3yL6/vu3Qm/joUDFsOBYIUbCoADba8F6AI0qG2BthoXGrTxaIQLXKbQxVHWj2PoSGwFOffchb4g365doUBemk4WqBhOf/NYQLBgQD09XYoryBQ+LCktchXSVMSpcMU479ZUUlLsSClr1JOqoM7/qk3uPwYQ8jNqVIXAWEhhG/OJ60pKMhtRx5EQyH7oYIeASon6Q8XzEO/BnHV0dKkQYKcboVS+JfoeatP/zU0t/u+LLr4g3Z+HH864wFGTA2ppCVYR+n7J8qXKbLXDPfvs2nR19JKSovTfnV0drrQkjjtJN33a/gCEGJkFJFhFUtq5lMXGu26lrCHBVSt8z9+9ves0xyHRAu8O7w3g3N6bJIbktE1v8uCEAwkH+uHAaQEgV13l3C9+ka2hRzN/3XXO/fKXTsGHyXwdCwcSAHIsXDtx9zz3nFONhEx7f/qnzv3jP5649l/KLcXCE0IUqV73Sdjfs2evL+5nAq4FLwM0+Oymm64V6BvvrR719fu8oP2d79wVwIi+X778Ivfcc2uyaj0MB5j09oXNCOF8/vy5/u916148bVNBIPdI1ZuARo8e7YVuaHzNuFSfCt348UEwN0IT3pQS5i2oHNen9ijDFfwmuLybCuYHD/pbD7YeFEgpk0A73rs3wQN4OkJ1Lmpra3y2qa1bgltVUWEADhCfF0T1Q8z9acyYSu8WBwDp7aXmB9d2qYZIqX4EagQmrWBieXlp2pXK2m1qOuiBT+hbsLzQ1vZU7EZ7m8DFiBJZZy5WQHmbQMgaX5uks7PDP8MoLtqYxajT9A9nX5pSZmsAyOxZvW7CRMBaCqD431bHpdDt3FUsi4/4oWszblwZUDJ+/GjFyFQKlBT6TGRmGXmpZNmqrHRu6dLsSYst/MgRjz9+6ieVvArawpS1LSgEqXG5b5+TAsUpaUPoD6+H8KLmJ3iC0Fc8EWTAOkr+0evmFi1yKsg5+FhUusefQbT59NNO4H7we1D84tmYzxNCr7z2E6fMgU7vUGhP4XV+LAN5q9APxo9CDq8MPB/xcmF8qteZ5kHcNh/CHyWDkxtt8OIYjOALbeYry4Sim+fLW1d7SZgHGc2ViIRU4vlbZr7k2et/con7USjSP2F8FV49+hr0NbS/eXP+9i+5xLmVymMykIx77rlY+ENfFy4M/R+ItilhINefjXRaAAiuVjCWvdYUbLyQzz/v3OWXo9E6G1l5+vucC0D43zaJ/lyybr45gL6Ejp8DCQAZHg+J4Vi8eHFKkC7RAVfm1sonECGTz+tVZfvuu3/mG+0PgFCDAsEZH/7LL79YYGOdDi+d9ql7Zs+eKWtrky+gN3FirdrfoHoSejGGSDEAIX3qwgXz3EMP/3qIdw/9MlyYzEpRkwITWChGV1U6Yl4Ikoao2m2+/s1yBTM3G9zC+LvAFWu82Rso2aMsSxS8tSxRcQG/trYAQMZIKioRr5rFz7rJdRKCZynj1Chf8RzgQ0VzrE179+7Twb/HVY4KYKe4KCPg0484e5Zlv7J0vFxvYwAIGaG5j9PzWp8PtwVAVF09yq+VoiJAUABeRYr3KFTqXaiiosz/QF0CUvSB39T6APBYlXrAWG6q3qHP1Im/sj8A8szqJgk5PeJJTvFIdYF7PvyRMe5zn5O1qh8AQlB7oNX+nTLLCL/h+0EBTSwkxJCcSYTwjvC4JeNtlrd7K1Y498gjGYE29yJecwTcU0kI2xddFBRPM2dilQtCO0LiX/xFAEQIvwj0N97o3Ec+4vR+BYGU8f6f/xOuYX4R/vVKuvPOc+7eewMAGIy49tfanhCk5ytE6sV+dCXIXgAbBGmMih/4gJPiJrt1rpk3z7lbbnHufe8LQIKx/Ou/OvfDHzr3gjwd84EEhH1AzWtf69x73hPuY3yAir/8S+d+pi0dEILHwOte59y73x3mG+Lzz3429AWe5WsfWZG+Ay4AWbfe6txDD2X3nfZe/nLnPv7xAPLgJX0HPHz4w2HM+eTM6dOd+973As9zQQohVigVf/Qj537nd5z7p386eu0BtP7mb5z753/OP1N8T3/oR3+Ed9Ab3uDcffeFuQRkGQEsaSMGlu99r3P/8R+DrYwz8/tTDkBgIMiOBcECh5EsJhYajOWlGWzjOTNZefp7FQMQgN3FF4cXNKFTw4EEgAzMZ4QgYjj4AXwgYCNc9/b2aT9AWOzxQqNV2e7u7nE/+vHd0nbnV1eZJYPfBlByA8etR69+9Q066Cvd17/+P+lOcl9Pr9RaKUKzD/HcfFReVuGWLFnkHn/iqWEvKAMY8ICsTfyutt/Vo317Bpwa94WgLCw6CNtUE48F9YEeLuenNCgxawEHdgy6NGrfBJYArDrTpk11teNrNC+TpWV9xls6qtUnnt+rmhmHDunkFU2bNsP/3rZ1e7oLe/eEWhxlZZksYwcPHpY7VcatyPoRAx7720AGbTDG2Dph15SWZmqKmAXMAs25D97u2Zvxdbz99tfqPOnRAX6vu+qqy/w6I0MW1dohrDdQc3MAbfY7gLhu///pACh9CkE3wqLxzOpm97nPl7svfVGHpkhvSdb3Fkyv1X9UYD1uWZZRy9+bct3SyevbqKgolptWi38XrWI78SP8nO7YkT/4gyC4SgcxIAFAEGYR4M8U4sz92teC8Pq7vxuEaDTYCPE2rsceC/8jHCPIPvFEsBYgjP/hHzoleAjCMdpy5KFPfCJYNBDsByLa4AwCVCBbDQRA4C3f0weAwFvf6tw3vpHdujxfPTi4/Xbn3v52p3coaP2/9KUAKBgDwnIuIWDTFu2+8Y2hT4Cnyy4L4OLP/9y5u+5yDj4gB77+9QEoIQPSp//932AJAcjly6tA/DAAB5BH6NMrXnG0EhXw8e//Hn6++91gJcHiBFgB5P3JnwQQlUvwBfCD4nbJkvzcBiADUhYsGNw6kdvCcAFI7v3r1jn3qU8598Uvnikr/vj6ccoBCBp3Jt408izu/5FMwAvDQcn/IMx8SkoWnWkBuB4zV4xSQa9sRhZ8bWYsWIRJLVXPyreNGRGTGpsD92B+xKxoxHN4AdFApKz+HiDxPMyV+Ux4XDtjRmgBAMB1PIdn8Gw+izUSUub5Z6AhMI8FFj6gDJMiQG0oZkjrc64FhKD04QAQ+s9LGm92tMlY6UukrEzzCQ0Tmgj6Sd/RcqDFYLyMD2+OWMGGjMeY4bnFAHEfbbPpMu7I7Tz9HOaANnFPt/vYBOkb5u3+TM08h+ehEbENnOcxLvrGHDGvMbF+uA9eMDc2/9zHhggvGKP108y8P/0pQlqmJXjPAWMm6+N7Vc/OuwEaKyQpIOwjUFLNmrVSWYkQHgTd3bv3+tiKjg4VYfNZfXa73h5FEqReZH4Px20qKx7Bu2FdKGFmgfvOd7/vLQH0AULQigXe3NgAntnXl9E+I/zefvuN7q4f3dOvgEr8RIUsBYCMkVp0FRXl0sLWeBcmX6APATf1m/8h08yfiBnu7Sn0fI6JvSW2LBADAi1atMBdcvEy9+vHn5Ilg1S02ZLcqqfXZVkyKEyYSyPk8gRVRXEj+/RCxi5P9mwDD1xfVBTuAxQaMW/GE5sffo8ZEwBaTPDYaIs0VmY94hm4XHlSbI4HvZNJ1VvtDqhw4TOrZX5PkcWQBEAYLFAGELGYkU2N+jFYnQAnoZZMsMacFFJ/M/t9oVu9qjUAkC9ZZhFlzDIQonUZZ8wCWFRW9jkZ6bRn9coFTntcR7H6W6j1Vao9rtB/Pnlyr6weI/S7S/thgYTKMo25UEBklIS6cjd3LhXnQ/2RLXKv27atI+0yw5hNa860sa44Q9lDEUTZR9ljOe/YO9k3GQ/X8D3L3SzynA0IzJyz7KPs41zD/8Qkco5iIWCv3Z7Bu1lsHy4A4dxAeKTvvCL0l32cc9/Oj7nyskQ7zXLm3CCOz856+kQf87n7WMfQRiPMv+lN2Wc9Z9dv/3b4HGEeQfwrX3FSiGSGhPzyX/8VtNl4JSC4Q/AZvg4EQODbBz/o3F//dXDHQTAfCIA8+2wQ4m1O6VsuAHnVq4K1AKvF/fdn+glAArj8wz84ZQU8+k0AaCDE33Zbtgsca+eKK5z77/8O4BJwBqDJdR+CD5s2hXWUz0rBemDtQIz7mmuOBiBYOO6+27n//M/s9lmXfI4MyhiQX1inFqsJgGQOAJF/93f533J4e889Qc6MrRND2RMSAJLNpVMKQJgwFhYvMn/zIgMMWFBsSLxogAoWQT5/RARGBEkT1ll48YuBoIswaN+/5S1hMUG4d7Ho2ewQXN/5ziC4guYxh/Li/tVfhX6xuHEF4wVDoLSNlHsRJjGbonlho4qFV5A4plKez7W4moHu6QO+qmy+CLRsJPDg1a8OZlnGbqCJ++DLJz8ZXmL4NdTMYMcKQNiM6+qce+UrnfvYx4IGxWQYDg+0B2xumLuZlxgg/N//G15kiH7y/5NPOvfVrwYTNPOJGdd8XpnbT386jN8C5mmPjQaNBhsDY+a5EHwBGKH1+MIXglbF7oP3zMcf/VHYgKIMnf5exgTgZUwcALYueB5AgjWBNoR5Mk0L42bOue9DHwqHkPGC+zgQWSfMP5Y6+onJHG1Nvqxj9INNHLPsbwotkepogdRDFuSMZQGhGJeP8P51e8GfooAAj+3bgwNrQaEEpxQTTxQAufzyS6TJWuy12j/56T3HDUAuu+xCt5EFKsJ6A8Co1gvsfwtM4Z4EsMGKgcCKq9GJBBiDraH+AAgC9cyZ07X/lHmXqnEK4G6VUL1z5263Qy/4rJnzfWrjmF4KAMTGQ4zL0qXnqNjfKO0Vkk6GQAAU5jWAyHHBaiWQwlpiXsNv5rj9xMzxMQIQXpm6ugJ37bVt7iMfbtZ50uv3ura2ArnJlGqPmyRhttxdcEG7zsut0krPkNJvq9/Xysq0sYoqK3vcDTe06NzZ6vc83sO2tlIJYosECHq1V26TIN7sBcjPfCac2zwDxRH757ve5dxGZWTmnMNFhz2fsw4Awrn0L//i3De/GfZ2zmjAxUc/GoAK1wAC0IyzBGnfwA1xDwi8+Wg4AIQz42Uvc3JZC+c9ZzrnFecH7kUPPhgUUvz83u859/d/H86BK6/MuPcgpGKZQfvdH2ExgK9oqO0M41qUeu94h3O///vhvOIMJAHMhg2ZlgBGxMFyVgAejOgH52h/AIT5R/ZAKIbXFyhnA+AF4bg/F6y4/+YelgtAsMYwPwjjsRKR+bvjjsBDrDO5xLxwD25MsdKS/nP+I7Nx/vNcZDhiIgwAmgsb5yvgYDB3fM5jgE6uGzkAhHX4gx+EeYBH9Jd1C8BlLSLfIdcACpel6qZefXWwmrAGkUUMqLIuAJ+0BXDjefDkt34rzIvJFAMpQ+FTAkCyV8spBSAsZgRYFgObzp/9WdiY0BqwGExw58XhxczV/g8FgCB0shhoKwYgbJKGVnlJAT28SLz0XM+CZbNhgfIiAkCiOMp0m7CPfrEhsIliljTKBSBsqoAJNmMDPmxEbC6/+lXYbK2v+X4DlBBsTRPS/7YXvmFcvAzGR8AP9xq/499svgAoBG9MiWgyEO4Zm90f/+bFefTRsPEASIxyAQjfMUbzvYVPvLD8z3ywYeUoaNNt8Wy0TQj/8AeeAD7YYNgU8t1nawQASdu24cHb1avDfPYHDHgwPAYIsimyCdrc0N/+7uOZ8I5+YeV4//vDYYo2JnfN0D4H3J13DjZ7Z/f3WDpmS51VpxcQ4AHgQEg7cKBVWsfxEtBw5+nzWmWyFLW1H44sHGHsWVaOnFoNg1lAYu26xR8gaN9++63evevnv3jAP5dg6di9pqcnuL0gcMVxC6FHvV5gJ/4CYRThc5TarNIP7lJmzfDacblJ5a2ufoKm1focVw43V5m43z3dfVnjq6ubJMXLfG+h4Lrt23f59Ln0mXgRIwR0EgHE1NLcngVKxtVIMhUxl0b798vkKbK6HuGd6pIQnLFsmJUpniOzLPGd1faYPn2mr2dhlK+uxdiUGZsUzEaAgxlmetaHDzwoLZDI+hv6HPp5/XWvlMJgpd5fSZ7HSIwNUILlxKwm9GHXrr1+zwCYADqxnFApfsiUBUC0f606JPeRUmmMg+uYdpe01aO5WZaNRgoXFvhz5G1vO6x9ptX98fvGSZguc+1tRW7hom5p2hvchNoed/U109XXXvfoI1u9VWTUqF6dTUVa10v1vvZKgD0ohddmae9naC+slKBUoDPwkPv2tzdJgTJL59xcBTd3Sfn2gPbZSinVWrzwjpIJFxf2bQRqlGbf+lY4Tzhj0Xpfe21Q9CG8c7Yi2AJY/viPg/sR5wV7MP71yAQoALl2MO0ygi7JbBB0c4nzDQGXc4s5QfDlTEGbT38RHtnjcSPi3MDzgjOA5ceezV7OfYAW+ghxlrLX45s/HIIHeCOglOPVIXaAH8CaBWTTHmc3z6N/sS5gMACCRh45hOdwdv7856FdFK7HA0A405ApAEsxkIA3WHGw7jOuoZAp9ph/5CFkAs5OZDBAGfIZ/CaAHvCGHAF/Bitt0x8AifuE1QulKsATOZNnAhQBkrjJ8b9ZO1gPgBPWj4EWi88BOBKTQd9RsnINMgr8YJ0RfI5CkzXZn0dGAkCyV8spAyBMJkgTa4AJwvjYsfAQgDEJWlwImgI2sdzFZwDEb8UCGPksIAAQo/4AiFktaMOETDanG24I2g82B/piwi0Ljb/ZILje+k8QFpugmWQBIGxOZiHgt42JPvEy4x/JNYyd59Ouxb9wDdeb4M9zWNRsMLluQvle+hiA9LcpGNChPcbLC4UvZm5SANu4jQ/0ic/wnWSDsLkBgPDyWp8NwBhfASBkdUBYxxxqY6Z/ZtnhM5sL7mee2YgQ8gFgBJjF8+FriUXzYfPE5vuTn4SRY70AlFg/zEXMeGzzyP9oNtCAYG5HG8PGZ/20Z3Ed9xgI4m8ADgcnBx30mxYDcp3UdRO1eyNwBveqbv3d6YEGQntDQ6OEHQoD7vPZrCCLPwj/aOI9Y/WieP6yHWUoTqlrnxoQia+NwYm5enH9jBnT5EdNCtdC7TuSjPgrQoi5zyPzEgIlgiUCJb8h3IKwaPA7ZJ4q0VyrgM4xUQA8WePEX0aUG/9gAAM+5LpVcb3FT8TpdMvLR+ndWeD7P316nc8CtW9fs9uwfmv6kWSTgmK3KYLI43gMvgf0xG2XpgK/Y+G/sjLEJxgw4G/iTTo6QtwIZPNjMTZ8RrwPdCiSwKqqqn1tFyOr+RKnkI2tajaXhw5lx2xYjEc8HmIboCXnzdU4jyjW5VlfZLG9TZtyRPn4nHXBAP8AVvOvn1YPvAF9gJN+QUlOOudVKw9JWOtN7/3mtkwXPv7xCvepT1eKf4U6B7vcJ/+52f35X4x2P/mxNDae57jZFQggdMnNp15zUiALw3gp2nZIuVcqX/jpsuCO0DwUa+66xY/12jPrdG22FezWW5vdl7+8Xe0s1n63Tv75UySQz9LaKPfxIpu1wY8c2ew1wsQwcI4b8aqxX+K18MwzwRKN2xHnDdp6LNpouNEqAwKWPFEAACAASURBVEJwXUJLzTk2VACCVT6fhwBt4N6DEhDrB5YXzi3OqlwXXwRLwBBKRwR2BE5kFRRunO3DcYOOlwdjAdMjpP/bvwVlGhpz+IEgDHiL+8L2t3z50XEtAwEQ2oLnKA/xzMBzgrMZnh4vAGGesAIA0GIeMK+ABoBknPUx36vBtbiz0T+sIsgZ8Jp1gIKUz+CB8cFkAfgPQBgsI+pgAASeYt2Cr3Z+c87fdJNTQpKje0yMCDIq1jzkR66F/6xt1iRyDM8ElOJuDnDFkwIwizwF/wHirO98lACQbK6cMgDCRsQZABplISBk8rcha9xnzBUJwRMzYlQ41/c6toCwYHEZynXBGswCElsa6AcLgs8w//LCYbJDA2MCNYuUF4VzEu3/3/5tRggF5fKicA9kAMRYbOCC3+ZmxIsAcDGgwXe4YX3+8+GZbMJoHLje5DE20KG4YeUDIDZe61M8/uuvD5shiB/tiYEMhHc+4zs0WqaJ4nteOrQEABcIrVVshrV+26bCwYOmBI0Yvp0QPMdtiQA1DiC0U/iFmtaH79GEsTlhisX9CjJTPSZ5Nlg2Fja2+Durw8G6YkzGw6cUN8zmwvPYIGjbZFHaBRCykQBGODS4j//ZhNAuMV/4BwOi4Af3wm94QR+h3wQAgmsVlg6EV4J/EeLQbCN0kvq0vr7BC5dr1qz1sRZo7LMAQioAOkzayQUg48aNkbZqlq/bsWVLcPMyoZVsSVXKMEV8AWlrARsI/CYk+t9aLNnB331urPxTZs6aIe2d0Ocx0ckBIJMV54CLFSlziVM4cKBZwKPJB7ADmg6nAsnp8m8yABkzrlyg9ELt9U/4uT6RACTfcohBiYETACzPBpSQkatV6Y49KMkDQD7/+RHui1/SRmwUWQYtHuQtb+lwf/onre7Kq2plFQnZyAyAlJX1Stjq0JnSoH2vTtrZndq/5kppwnWh2vrEiV36f62ChOfp/Q2xOUZjxnRLKbNOe/NSffeshPR5+n+93usKX2tkfspXyMBIa2uz9ypA2OY8Z09H6CRwFkEfwRPrB2AE33/OU4R+zhXOd4Rnvh8qABlKEDoaatpG0ZnynswaI+cSilAsKezhnOkIkENJYdvfFgCgQnnGeGkfQfr//b8Q+4HSCndjzq5YsciZQ+A5Y4pCqrwA3J8LFhp8wA1Ai6kwl6UYgCBnxfXBuDaOse3PBQsARrA4YCkGSgZAsCLQ39haw7lrBlKeibUAHgDCGB9zzXnO+sDLhbbMk4C/kQUIQodfjDu2EOXj9WAAhHt4LmsAwIcVykAQXhW5xFj4YW3GVh/kCuJk3va2MBbAbW4MMs8AYCIP9Zc6NwEg2Rw/ZQCECbRAHxYEQjeWBkO4aNaZOL5jsbNIEQDjhX+iLCCwAIGeTRCTIKZi+sEC42UxwRRhFJ9MC+RmwwBsoNGH6BuCtPmo5gMgmHrZcNjg2NB4CRBoTTBmIwA0sWGwgNEo5KaUM3/V/jY7+zw3BsTAVaxYNi0a48U0TvwGoAhi3PAcQd3yWGMZIGjLXKroJ/EzlvbNXLBiywoamTe/ObRBnwhmI7GAbYJoleCVAUyAAr6XltmBPsI3MlnAN6vuzjMs4wV9ZcONNW6mSWMs8Dp22QI84DKAFYt5BJDEPrUcPoAl4jo4MOAZQBFrHFoQ2mPN4AGCtg9LFvy1pAk886UKQHCvukAaAdKomgBfUFAsTdBBKRV2uS1bN3tN9ojSoA3PdpcK1o3UChNfjxbA7VusI2YFoA1L7cpnZq2I286X8Sq3xkNRysuoqnKsd6MKYCNoiffubfTACXcZn/moJxV4lO5v3NcwDkDXLTff6L73/TzRl1EWo/7f1Wwrj+dXb/gsts6EAHhzD8sU0ovHj7aeIowXXbTUA70NGzaroF9BVs0T60enrFNGpaXBpccCwfvra0fH4ay5bGuXFsbfh3Y9EBnLIFL4GuGiFVtApqUyMxADlKEAPmOrCMApduU6kEqxE7vM2fW4jFl2LYBmPO9XX32lb/tuNq4UGd8OHt4n4W6UWzB/ns+wNqY6W+NPu8XFmZTC5gYWjy8d5N4f4wb53DKisR7JzIWLIuRBiSxt+7CWaJNc+fQhuW6Wui992YLQM4Hnmbof2qPe3iHXj8PugmUTdY6EtWQAhBTF177qiPbregGRKbK+7xBAkCTuwUd4OerquvQev5A+a03bbZZ+rgGAHDjwjPbcxdrXS7OSM1RXj9CeesRn1Jo48ZDAwyMSPI/4/dcEUlxhARWcr8SYkKIVIdxyELC/EvuA4gvt9FABCDGXsbCej/WcH7iIcV0+gRawwFLjXOcMIIgaS/ixEmcE5x/jgwecc5wjuOZwhnC+IvsAUCKDn7f+EGMDD3AZMhoIgBiA4azk7DJ5CQGattDU8/zYu/JKvR5RPc90iuDcGBAUkbRPLEWcdAfFJMAH5RzjwFvFyALL4Tl9wp2M63n1cV/DusA5jTsUcpfVxYh5DQgB/KAIjvmTbz76AyCAX2ScXC8aZC3AJQrPfEHm5omR63HC3CALIvcALpjXXKUw9wK4TMGcr7/cgwzYX90OZBIAIkpvXOlyKcmCdQxvJRODaxMmVxNUmUyES/5nw+Plt/OC68lLDbKPM04MNQbEupgvCN2+Q3DFZBYHV/GC8EKZGxFAgZfB+sBLhe8jcSvmosNLbwVpYhcsvmdT5QWLhWR7PmCDjY+XE4EXoRiNApYfy7pk17Ioh+qChZBvPB5KFixLCmCgCx/GL385g/7ZtLF2oDUw6wZg0fJcxzEg9BcrFxtfXIgH8+W3vz1wLEa8rOA/BwW8xwJlAIqXF21OvtR/+ZYlvIDHzBuAAR4DWuiz+fjafQZAOPzIymagh+/ZMNHQsWHiy8y6Zd2w+THHdmC/lAAIAdZoOOcKuWHtoLI11o41a9bLMtDknnt2nWddoYpKoGGfM2e6T+P6+ONPZ2UK6j+daQZUpIFEjgY4dsGKgQnP5Z50bZBenTQpQog3AW98zfgU6BjnAYa5wfD7KDeYrGfnAUmR5pl6I089vSrKLHU0qOh3m8xTsRwXMaN8LmYWTxO3uUD1SBYtmi9ANUaKnf1SHIT5aD7Q7uckJvhktTj43ATsGEjg5hS7ZIX7M4DQ/5viUQyCLEXuTbw4Kfqp0sHFgMBcyeLnjRgRhGqfClmV2uN+WTsGWOLgePsMIILFx+gFTn1RebnFS/DO66UXxX155bUvl+LpY+62V9/k3bDMMmbXsF4rK0PWrThmJVj5MuvMsn9lMVoxQ8dE4ivzY25/FJUkocHf/d0PpSAb5z5/J2CfFMG0b2tNayaVoe2OO45oTzvsrru+RvtSCnGnaoOMHNkrBdhhCfcH3BveOMnd97Ndmmdtgp73wU1rwoQuKVk2aH9cqLWkgymi4mLcKYkXKZQQulpeB3P1jo+U8JVZ80VF4Zq2NmXukptWkVD/V75yiQp2FknjvVVtbtfn7V7gA4Bw5rFnWhZKlEOcGZz5aNs554cKQIZqAeEM5zzMdxZztiGo43rL3o5CcShF//LNNecG7kkoU7EE4NGApT52JQIAIEOg8ATwGAEScCPmfI1TwA4EQCxWIbcvBh6x1sdxqvn63J8FBJmN8xZgEpdGwCWcOhU8G2+NXEJeAXzgDo3cQvphPCliixJAgOcCMnIDzQGo8A5B/1gBCGMmkByLRwxCmB8Ee2TNfIlh6BfKVtZBDDBQkuIxwvkPyMC9DcV0nGgAGQp+A15ji1PMHwA5CllkqnzuZciSgC9kplxFNO0kAOQYdlgmD+uHpcEdShO4ZLEhxEhxKACkvyxYcRA6gjTmUDQUsWCPYEr2CwMgCJQAAluIoF42DRa1CeMIoryQUGwB4XsWPi9RvEjZGHjBOK95eWPNhLls5QZbH6sFZCgAhE2A/puQz6aDadL4wrOxFtiGSB/RjJj2IBeAmCk7fnnZrNCSxPEYuX64uWuCTYmAPCwyMQDh8BrML5S2ABi86FhV2ESNjMem6bDPDYDwPxoweDBjRnYMT9xHNlPAGn6qFjf7UgAgM6WemacoQQAIKVIRXjcJpTY2HpKQosUCb8uLpWnv9NmUpk+fqrWh7EKjcBPpk+/sVgV7pvzz9MmpACAjypRCVSAIAY6UtwhvxJ3ggkRWqsbGA4PXdRgGAHnZyy5xL6xbr/YtYPrkA5Cenm6BwdlySyDYf4YPcN6+fbf21QbvDmOB3AkAGRyA/OLnP5OFfYnbvGWr++lPgprxdAOQo4W4Yrdq5UEpbia5Bx5Y6Nd2ANEH/E9zy2ElPgjxK5e/rNv9y6db3T/8Y5U0zuVhfxS4AIguXNgld9MGadWr3MOPlOUFINXVPRLAN+k8rNW1Nbof64hSFAh8XHrpIbnhbNIZca4Eo/VS/hRJOJqlPa9YPJOKQOBjyZJ2CXQbpdCb4376040SwKfp92Zp8esUW3eefu+TYm+lrO3V+tnnLcj8oJBEsQOxr5OMhnMRC4DVARko/mKoWbA4wxD0OY8RjNm7TUnHd5xhaJyJKcXa3R8AsbNnoPMHIIWWnPMDd6t82TwJwkbA5IyzmhqcR3yOhQC5BCWY0WBB6Llrh/9PRAwI5yAeEvTHwASyCd4KBPMTcxK7wFs/UPThRoW8Rxtx0hq7BiEfkIBbO4DA5A3aRzGMqzNySZbRNM9A+7OAIKMA5rA8ocS0+QYgIL+x9gDD5qZt4Ihno4QGOAIk7D5kAa6nf8hIWLNQcBM7jKzD/GF1AXzyTEtxnNtl+sKYcN0GZMXxyKxFvEtoA8+KlE4lq4kEgORb7QN8hvDI5KFpz4kxTW382ZmDrCkmnqAwNBM2SUwcGm1rhxgQFgKbFAuJzcNiAGinvyB0vkPLwEKLCYESX1UDIAQi4Z5kmwheBiw+Ao0grmNcaHCgXBcs+ptrHmaR4gtLgLS1gXkTgR5BnwWa+8KeTACCHyYvi/GUtHQI7WaqBkARG2NjZMxcYzyIg9AZD0J4bgEfXNDYkMzKAj/ZbM2SwbOZP/Pi4Bls8php4YfdxzpAQ2H1WtgMAHPxmrE2eZHZZGxcbDDwl80U7QM8ji1NBkCYH/scEIOmA+scli/cCCwNNO2y8eBKgJ+sjT0OyiM+hued6UT2o/PEAALKEcTaDndKwGmVFWub1u9ICRFLfIwEAi9xE1xDsDkaYTJMIYgcOnRY90udJcKVJk51GlcxLygw7XxGW5x2y4pAAM8olJtXZm7t+mAtmDx5orRnY7yFg4xEWDUQzHj2/v062VOU66bV16eFlWNpCS9ixgox2HzNnTvLB9Nv3Cjz5zDvja0d9pyMRaEwrXWnavvEicGCQ4D3CBXjq5LrGPVEWiV8PvPM+ixXKwvmLirKCOAVCkiH4kBvis7RBgRowXoFYTnq7My4afEZcx/fawkEYktGu7KZQXGwOhaoOFuXjTMucNfdHeYztk7gDjeiNFhGYmvM3pSvZuwGNWbs6Ky+WT2RqVP1kqbosccUoSyaxEaSolFVJb5a+lKBZqqj33nnV3ys0kil57VxtLYe7WoWvstYB7q7c931/GjSz0n/kW+t4aoXZ3nLe4208ApC/zwuWF8KLmE1suhVKwNXDUBb66KtrcM1NDbp9z53zdV7lB68VcqhKr17Ze6wrBHnLO6Rpv2AFAZ97uKLpshi1K34At7hcGD5GBL1AxCxfHm7BMHNUqrgplUlIalQFoN2AZrNOkdnyIW2WsD3iISyF2RBmiRXZFJOF0vj2y5heYuUabWynNdIUN3oM2i9613TZGWskNa4WOfFSq3lbnk0zJHrz2IBkmcViLxVfevzChz2ZgTVj340KAA544nJBBCg4OsvFoOzmYQugxUiZK9GKEagI3EIMSYoNnFzYv/mWVddFc4HzmyADdflEkpUQBJnWX8EcELhRqwAsay5Mg9nhiWAwcOD6xFiEcjJlIjQTaxKHH9wugAIWnwCxhGI4RlnOx4E9BPgiIIvX702+IeLE0I2MlQumdcLvMfbgrgJzmR4xTqgNgrAhHN1MGVjfwCEMxvQBMij/yhakUMBH8wxc4TslpuGlzOesx45Dzc6+o/LFGAS2YOxIb8AWJEfaQdrGWuJ2FLWEuED+cADfGBuuR65hrVETAxrgi0K8AOoY+ys63y8TQBI/+9e3m8wx7GIEcRMmzGQVsNeWH5juiRAyeo75AIQFgg5nZkoFhwvcizwDxeAEHxGcLKZz3guiwpTGH0GPZMVwgKf2UiII6EuBDQUAMJiZtGZlYM22HTYrHgubkcnKgZkKBYQFjw/1h9cp/BRNdcnNEZsuCboo1khqBwtFZRrAckHQNAKUaQP4R1CE8W8Ah7ZjGibTQizNASvzYeV9gyYcC33EdAOKGF8gCO7B14aeGBN8LetJzOvc62ZSfPFgMTJENiE8GG14oi0xaGH3zGHHv1kDZoPLH0FsNgz4Q0uBWci4T+/SIzAxQphERcQ3FtwNRk/foIvzEbwNilHuRZBfvPm7T5TEtc9//x6/zegZebMGbIULtamu967atXV1WpuH1bMTVBvnggAQralurqJKSvHOA82sECQ5amnpzft9hVcszIuSCcDgGCFqKub4Av4hcU3dPAyGACB3wsXzhU/z/EVyJ94YpUrLSlXfMcm7Q8hQBgAUSPfhdhFKAEgIe3vUAAImZugK6+8XGlpH9des+uMBCBPPakYkC+USnC3mJTMusZ9qqpqtJtcN9674U2bNkouZ5sEIJ7VOxuAJJmv/v7vR7uvfLXSNdSXKuagwwOQ6upsAMK17P/Ll7cJEGyT1V4bqai5uciDj3vvrfKgAlq6tE1n4CY9q8vvc7hd/dmfTdYeOEYKpWK9F53+e6wi7K/t7UVKVFInje4BCW+HFQdQKkvKHP0/Uq45z2gf7fTtINThqsM5gduynTkIXP1VRLe9OIWhB91mOXtxveH8pm8IfgAcBGUERv5HGYiQmc9VizMJ5SEyR39EbKu59li8ZfwbgRYhnrMQVywsHvSfZ1tWRWSBmJAPEJb7c+vJ1xfOP/iWDwDkXk/bWAziWA67Bg8NhGxcrnFfAgwyRkBCf67QgDmsGvkUzrQLqEDhyPnMtTzX5pDz19yPBvOSoC3WDUDmgQeO5gIyIfzFxY71Td9R/PI8K25JinzkPuQuI5TYAAyUwoyZueFs5zNzLUcmwcKCkpO/mWPa7C+7Vtw73KyQK+gXc2oKV+RC5CBkr/6AFx4mKMkBry8FYlfJ4/B84obGi0bwr00Sk4mGoz8GI+xxLYuXzQBtuk06qBuNvC1sNBIsCq5jQtlY4kWfD4CYSS2fBQQhFeHWakewMNCUk60JiwDmUhaqbSgI0mj3LVhoKAAES0IchE5/EGJ5gdCeA3BY9PE4WKSDaQKYsWMpREif2VDNssTY0AQhfDN3aDJwpbaYFzZsXjzTEA0FgKB5IHifuWRcPIPNCzMjVis2IawuHAp8B5DgRYSvBK9bCj2LDeF6xooZHx9SA7S8wFbAyTYv4yOaJnjLWJhjcwe0780CEluE4DnjQxvBGoYfaH3wLWUD5XsAkaX+xczPpmdtwke+x2ITu+GduLdr+C2do0W2VAvd0tUSD0A9C1yoCMZGyMeigLYaAfjhRx7zWXqmTJ7mKyZPmjRRP7U+eHvVqhcERprFkyu9NnbPnkZfX2HZsnMU6PdLDzz27N6XBiD839sXhJvsYPRIc5zSBpM9CF94nlej37SPSxVgqL2t0y09b6HXZId1L6HnB/epL4f8s8yiEFcx73ZBU1+iOiDHS4CEZcuWyv3g4VRTQwcggImYAHME9wMuXvmqyzSmURpni3v6qYxzOLEMcYVw7m/VRhkDkIzFIWM1sgrkccyGlP5R9fGM6xhWDUtbexUvmIh18FCkDWlqDi5nccpdC0JfyGmaou06iS0mg4/M8lEbRdZa/RW+y67/cjQvcQeE4JW1NaIsgGIja4Pg9/GpjBkGyiyYnWuXrzhfgINAbCp/TxNQfsQXEjRLzIED+46qCM99of1M3yxuJXstDcMCkncRxvdnx/GEPsSxQnyf+j9VFb2ursZbRsbXVruRejcaG1skYO939Q0HZdUMVq90JXX/T1EqDiTTmRAXYs/O8Ddvdwf58JZbZmkP3y7+ZlvW7LbJk0cJMHb6WB3LohWnXD6WZyb3JBxIOHD2cOCkAhDOB4RqBDMTPC2uor+gavJ6W1Ym7iFTE8I5wh4Zpyydm7lJZQ6gDNPtXBquBQSUjOkUVBvX77CWDbxYHAFBSPiLWrxDXIiQe/K5YCGMI+SC/q29gcbAdwjLuVW+8y2xYwEg9AOek+0KvsXAJ+6fAQO0VHGMyFBcsGgT3lgmrP40IwYk0MhgpWCNINAjyOebj3AoB07wGwBJzAgEOMwNNB+Iz8wj6wttGP63sfUkH695HoAHMGbVbLHA4TaYO77TXQkdAe4y2bYRzMw9Zv+BFrk4FUnAr5HwO0L869U67tH3CCV9WptyuNEC2C8rA//zHULac8+94AX+66+/Wjzu1Nqs9ClfAQMEBqOdb2hokmAx0QOY//7WXen4C9pJlbxIsTQIXH0uCEeTpHoihgP3KvoD4ABU1IyrdTNmTlH71KogSJhsW2SJQutUTz4fgUqZ00Ql5YXpDEyxW5AJ1yU5Adr55nYon73mNTdIW6x0KiIThGOBuLAwAIHYxahTLmvwPybeMXj32299jWts2OdWrd4gFyuNGWSdIjIxWTpgAx2AllhwN7ARuzm9jCAq0YOYklNUXT02y3Wp2wc2o3W+RMqArVl9a5TGJ3Z7sixYcUA7aVchAKkRQeO5Gb34Lo4HsjogAJ94nizxQHwtY4UAXUbUJIl5aW5h1h+usyxZ8aCuuHK5rKaPKhZguY9VwpIGxf3NtFvoi2lCbW2HNU+hH1Bvbz6h+ngBSBb7o39S74kPOs8AaMuEFWfEMteuiooRPuMbYKR2fHCz27atURrjdoES42Mmq1bsEpZpj+cNHVzHvZ84caQ08GMF8GQ2GIRQbMyaNVo/pX7O1ktDB0jMV4hysLaS7xMOJBw4ezhwUgEImnuyVOCCY4IiAhtm1v7csAhw4h4LEiYQiIxZWD8QRnG5MVeemM2cEzzPigXy3XABCPfgwgUIweSYGwzO99ZvTLQI1XGQ2VAACO0Ta4K/q4Gy+DefEyBvFc15Jj6BCMWDmSRzK6FjrbEUwgMtSWQdeI4AD+XrFyALf0l8KONUhlYHxMAKfLF24mcCBphHLCr9mZLhLeADE7wBLiwN8BXrhcWC5I6F+7CExb65FgOSb9xUMcU8zToysMA4MGviU0oNEky1+ebf2qN/rGXWo60J+gA4izNo0f7pAiA3q4MIshntcIfXTNeMr3WLFi7w6VQBDAjJmzdvEXDY5w5qchG0sDxghShXmtDi4hL56D6lgOd6aSsnSXhb4bXj1P0g1uOqqy6VG1215odYkEN6J1rdrx580rfd1XWkXwBSXFzo3bVq5EJSp+chcFBNev/+Jre3fq/cS6YI0C13u3Y2uKnTJnk+r3l+k3cP27Ztp/o4wZ13/gJ3909/pfUSBMlTBUCuvvpyvVvPedevEwFA0MYvWDjH3f8LBb2JEgCSEfBPNAABkF1zzeUeVGOpY52+1ACIP6tSlgwARfXoCoGR0W7mjFpZeEbI4tCs9/2Q27mrJWTXiuuLpP8+dgDyspdN1jMOKntSBjQOLhatlHtYtfzkF3i3UEA17nKJVWRwziVXJBw4GzlwUgEIiiuAA8KnUX+5uO17BE6EQH5DFt9hvowItwixBE4jIGIZwaqCkA6wwc/ThGgAiOW2RjDGGmPuU3Egde7E0S7PwRKCJp7+I/ziRkMwE8FDZH/IzQMNeMJdx4RaLCD5/FNxMcOtC18+S0lIRgRiK2gXH0AsJbEmnT4M5sZD4BrCvd2HtWio+czNHxP3ItICWywFbeIfSyAXlqxcyxV8JM7B+Mo1Vjgwl6/0i3Hhc4nlxFzt4COubvAVH91coAXvuQ8QxhzGawOfSAsoy30evqGACosLQoFK9VZcznDfIg97zGMynplrGRYR5h+XOeMpYwd4ACgARLmFMpkj3MrIm84zrW0AJcGVp4LQPt8mvy80/gAPhLcXX9wiwX6XspdckQoa573qUP8KZfV5wm3fsdNfb5pfBDPTRMfxGwQsv/rV13mLCTUn1q/fLBBy2AsLkydPkIvdAllDyNTTKFfJsRIgOt2DDzyWrhuB+xV1CbBwUPuAe4jh2LuXSumN0vK3+ViUBQvI9jTFZ+J66KHH5XKV8RK1IOXDR1p86t+xKiR4z72/dCWlwW2Efnd1B218Pi28/1zWleESwd2mlYevS5cu8MHuu3bJDzRFZhlobz+StnwUyRKS4WtGqMb1bcyYKjdt+hRXKfe3UZUVegfqPdiCqNGBKxM0Q4s/thLw2X5pPsw1if/NAmGJAPhs5MgQFxFbDgjovuKK4GIF2TO2KM/myIpwvRHjjN2XaicEq0zcHu5oEHNuVKdozdhyYkHk9HHs2Ixlh+uxmsWB7rbuYvcyazeeTxIJZP2fuiiuPxKP5b1/pKwUos7OdrkOrtQ+1u2zia1evdbHNtXWjhWfp+r8mOZBJfsZNUFYq6xR+E+VduKa+J+EDJC5EsbWKNZJSWk+96V83s79uTnl94zOdsMyFyx+h/WfAR18lmpbrltp1yuyW2lznzx5jNwq9TNljAcj9fWH9btFSgBc4swFK3YDG7o7FhaN22+fp9SrG1Kpg7OW1ZD/mTmzSkrHUCB0nYJBWKMJJRxIOPDS4cBJBSAvHTYlI0k4cGZz4HyhvguFOLEiINQhnD38sEw9cqGorR3nM1nh1vToo09K4K/38R4ISoXKgAMRyG1gw9fSKAqBryZ0T5KlYvklF6mtmjSgIC4DYfSXv5TvmgiBbfr0yT5GAHDB5kJsQ33Dfu/KNW7caFcxslxxIY0SWNHAhpgC3HG4jtiSv3OPGAAAIABJREFUq69Z4V28yKz14AMhnW9Ti6IHC4KblhFZkgCmKy5Z4ms5rHpmjddkI+yPVYakxYvneiESHgCusgT43qMzGCF05Qq9tBW7AsVtYLGANm7cnuVm5XmpDE9ocrESIaDDp0kKWidzGNiHoGHSqh5W7AHxB41yWdu3D37sU2BidiwF7cWuRAZm+H2uVUTVNU8+EdL2tHcGlyHIQEDsBkaRQApLGhk4ICGBkblxNTTszeJJvnoe1h+zUtAGgLSlKcwtZM+Hf/ZsAz7cj2Cf2+e4QOHvvE0BaaLvkTIpRQ2Ne7Pm1ABYSUlR2nqEGw9E5q/yiiCsL5SVibgVi4FqaGjU+7BfYGS65/9TUezN6NFjNL+ZND633HKztx4Q90Q2uK1bd+h9etyv1zjrV1hHGZBra8hAMv1IKz7ibFjp0XFBfpCc9hwgfiN9/dGxHKFGiIESAZD4Oam/7bPJk6sDIJkyWu8wRQlb/U9TE++JAY+hu2IBHKqqSqWwklbtBFBtbbli+8ZKaTHCW0QAI4l71glgbNJEwoHTzIEEgJzmCUgen3DgeDjwBpl/EH4QctDAI1C2y/JAXYzwP1Wpj0gIP+KtFVhC7PAGaAwFgCA4XnfdlTr8d0gjjstGl7JfTfBCG+CGiuLUHCCWAcGOv3kelZ1J0wu4oI27f/qgtN0CEyIETNMe0878BbN8zMdMxXpsfHGb2qpOBzL3B0CIixgpQDNz5iQ3XtWwm5pafGVpQM5oVbs+dLjDfeObIWXNiQYgpKidO3e63LDWRgJ2iQc/556zyAvu45QmmOB+LErwIWQaUwrd1S+IZ00++B9eGsAAwCUAJKTDPVkAhLbPOWehgOFIDwKYD4pSYpFj7X73u8rdmaJcAHIDeTJFjytYDGA5c+ZUzXOnLIybfT0Wo7MNgNBvs5BUiy8zZ44VGJEJV7R1a4usPa0CidkKgIH2rBUrJslToEU8yYDh49nj7N6KinXePWuWss3UKysIsSKJe9aJ4GzSRsKB08OBBICcHr4nT004cMwcQGB9rfzLTHDFFWfjpi3+/8pRVbI2NPl4jfqGPV74hRBuIbSwpn2Ng6axgJgW9/Dh1nQ1aLTXAIjX3/5a96wC0BGuditOA60+Gv4LLlBglrSkxH/wHa4tBMCSjhch8sc/+pU70tGjYmkqSDZhnDug+BB+cGXZLUvIrNlT5LI3X66HT7ieSEtLXYbYNac3Ve3cXF0YaxpISdE7amSFtLi17oLzF+m5IUNSi7J38ZwtW3a6K15+idu2fZdAyWHXII03bjY7d+5KA5M4eNv4EFtE4IPVzICPxLZceSXVnrd6QZRMXVUCPQTk4wZ11w/vd5csP0+C7VgVf/u1F3JvvuUq368tm/fIDUh+liKKPhqtXPlElovSleTpFN17r/w6U2RB46RgNSKNrFkWYguIuUrF/SYRQZxRy9zGYg3+btILirB2xW5O2/A/FcXuVXHwufWH9djdGYAmZEUSp6mgQRzbwnf4+WOVMcoXT+P6QuB+PEfcF7ugxffnBvozhjHjA7CBmg/UawwjfdwSc4zb1eHD7dLYv5A1XmKRsJ5AtGk8hg+HDoXYhvLyUs3hbO8C9/DDT3hrmwf2kcHAeNsqywnE/5YUoWiYWdmUHiI1ioyLlXfLykkFDaDItnqEDoXaH9HfxpQcq0gYW5mSSYz21gdo585DUkK0CIxkEg6kmZr6o6KiWPUMZgrIKUPHSaSZM5u8BXDOnCZlIdyhfu3KWh8n8dEntGlcfamBMVh85wl9aNJYwoEzhAMJADlDJiLpRsKBwTiAAHSt0sIh7AShpsA99usn3bILlvqigVgcqN1BUUAIQciKx2ULdsF5w2elSqGRwoIRrq1dAS6ikBY2uGCRNWnOnFluwfx5jsxZuDnt3JGJe9i4cZObOKHWzZZLEm3hfjRNblhbtuxRKtm16mFx2o3nTXe8yvdp27a9inko91m2ilKS2o9/8nCUHjbUujDhF8GztlaVuiJCqLUieLiZmTVlRFmRe+UrLpULWZEXMrtkGTokLXd5+QifPYvsXowbwZPihaRj3bRpm7Taq9LpZc0liOdagTssTAZ+iD1ZtGiewN0RfV+lse6SMDRPAfIvKgvbBnfTzVd7y9Mvfv6oD57/9KdTBW7U/z9WUSQyjVlVeeqoGHUodoTMYRCpSc11x1LW8vkhBf5Dy5ZdmP6eOceyZdRbEECnAQ8DAHzGugG8Gj38cEglHIMSG/84WZVIfWtkAnjcnoE0XM6MPHBMZYmKXbNoy7J12bWAGZtnftv3MfApSGV+AkTHqXyJg4HiZ9CfuFAi37Mumw5mLBR/+7d/6+/7xCcyRXosa1lpSbDiGS05V0UbRL+gaFGKmLM4jTTzWV1dKX6P8kkUnnpqtV9vUDxeexdjQNje1r8wn35gnj9IMZ0FMFLvcSZGREf7UWl786XhNaRkoAQwk0nDa8+orh6hhBAjfNxSS0uZrA9NylSl9L45KXavuGKUgGGfYvnCHnSyqatrpWIKr9FjxniLKXEiJ8I9i6JzxIKmvPhO2jDw1qOmVCrZ2jE/hxIEqezTvg1bwsSN8gqTCn6wquLH/PDTcCNxoCTP4ccKNfc3TuIxJ0wIWSuHShxLrAFrn1hk9CTEfRpYJIaVAoIWY8q2h+6G3/0lWbLnWxFlykoQB8z/rAXWAdsaXqnExpIBlWfwbEoBGBFfTRw0yYr4LqUb8l/TFsUrucaygg513Kf6ugSAnGqOJ89LODBMDlyt7AYTtIMilCGwIRTX1Ex2f/2xvwqHTW+Jvsv4jJt2dTgApGbcBMVvTBKQmC2AsdMdUFYphODKUZU+zqNVQvyECUFY3qtaH7hbVSpwGovH7l2Nsi7sdh3t3UrP+zLvH//DHz7gr40ByIyZda7pQBBM0NQjzGCtqK/fLw10xwkBIIVFGT4UySrTGRXQWbhwttxJ9spda7R39wJ8XHbZMu8ehdBNXMqGDVvTMQkAEOJZ+D179jRVi1/orTq4eiFEHjzYosNvhCwcj7i582a4Z59R1TTGrHl661tvcw8oNqZBIOeLFLlJEQAEou4BlACQsxOAjBpV5t3r2ttJ3lCowPS9HpQsWDDXx1OtXbtOwkrDSwaAsFYZ02c+M16F3Kb4tLlTpozyQeZYRQyMfOpTnaoLtEkxWJlYpmFud8O6vKHhGSWEWCRQtEmWrJnehZF361llnTkeIEJFa2p8kZHxZBJCM8Chv2rvQ302oUokj8mtns32R34Ikr5QV+ulAEIAHyS6IYmPJYlh3IAssoiiK6DOGMI54A7PSRLlRKFvA7IVLE8oHhk/aR+Aw/zAYxIbkQsB/R9FB0kuYxnTAQ2sGzKKRkbdo57FvbSLgZvjACMroAHAQZIbEgGR0p9kRGQO/c//DMWuP/nJ0BT9I90/CYu4jzIA9NdAD6CGkgL8tgLSQ11Hp/q6BICcao4nz0s4MEQOoO09TxUSQ2G1Ap8RqrkZK0QIoo7dkeJg6ViDW6CsU/G1fFdeFtx3qGVw3nmLfe0NX9VcQeDEUKiWuCwUlT6WY8aMWV6j/IlPfNxNnTLNa3nR+IZK5M0CH5lg4ze+6UZ/P1rozg4Bkz0HZDU5IE1MmWtWbQsybwE0AByAIxMQ6pRuF0LDbRp1s+LwOW4w8fj4DPevw4cz2nkL8D1ypN1n3wrXkMpTadwiIqVwb3eXAMLrvMsa1qT77nvIpxIuKirW4fGgD9CHACjXX3+VBKytPnB57NgxPt7jl798zLugzZ07zbsBbdgQXJPI/gSREerqq5fLilTs+bRnTybI2oKaYy39FS+/0t+3hEqdKaKgo1kcPv7xjKa+pzvMZ+yCdUT1RaxOCJar0vJQK8LWga0X62MsmJmFI9bUm9WHuAizdtC+uTbFVhGzSJg1gmeQiW1/Y1DXxbE3WCri6/ieophrOWlTZLEfWGqKi6L0ifqe+YrdsGxccX/gq7VhLmj0YazqYUCxpegipcF7ZrVSKEZE9jHc/yBSO9v4sC5CM2dOlMvVVFnuirS+G1yZatOwFkvl2si6A8yGejgdPkX1zp0ZayHFEyGbK/4uKU6le8zqxeD/hCKbuYUJuS9lyfDLJLJqxBmx4pS7VnQw/qwo5T7XTa2ZTEYs5gkAcuedtekOhmKCVGGv1Pi73a23blYdrxdkEcwkNRh8NMdwBcNPWfpcb3bRxnPOGScgOPq4ihueKgByDCPPewvCMZW7EZqNENQRujF4UliYKu73hNJFZzWRoZRK7FgM3v72AAywIrzylQGAwAcyXbKdkgkU4R0AgUA+FOK6VatCAezf/d1g1cCiQMFhABx1WnGd++Y3naOgNdlXAXqUm/j8552jBMC99/KeH/00AMOKFSE7J8f4Bz4QMm/SLmCJLJ//IoM5IAWwA9igvABWEcYNyMCyQcr/r3wltI/VhCyhBnqYc+Vp8Nlh6eeZTAkAOZNnJ+nbbyQHEHrwb0Zge067CBq94uIgFMXgYqgABFckYjKmTa1Tyt1dcpmarM242hf2w/d969btAjat7joJ27irAA5mz57tn0dNkMaGegnRu3QNLjRUSO/wrl7QEQkdRueeM1+WkD3et37Fpdr9SWWqLE9sooAWfpfJNaW56aB/9n9+/S5/6+kAILfddq2PD3nsMZ00Ini9ZMl8z6fdu/fKxWquT896/vmLvVtUWVmpB2IIxqRhffDBx33MCVpwiiGGcWQAyLRpk2UxopJ7jb9/3bqQUjcBIBnACj/ONgCyeNEMv5YPNDUrjW2tj49qamrV3Nd44EFsEaC3sXGfUqBna+FfigAk3qCvuGKKe81rNisN+A4JSJfJKnJI78pBCVa92hO6xSsKnOKiUiSeFQn8A9Z6xbsuCU9kr+vW/6HAaEdHof+M76ure9Kft7UV6r0VEO3WZiIAMmf2Ebd1S7kUFCFbF1aosWN7BNCf9Qkt5syZL+HtiOIs1mvPavTuLGia2YsQ+CyVP9pr0rRbmnkACCnVKYSMi41pqFtagntMnI4edx0EYARXhP6Qwjlo4RF80cQjwOLOhcclwqW5AxECxt+xyw7er7SFoEk/6S99y31uzPt8AMS+R3/13e8G8GHp4Okz7eM5aQV7zV2L59BnBFksC+bdSV8YJzwkQ7iVBbD0+jwP6wA84JnUw+I72kCAhieME0sNwjIuTMwBAr65oPFMxjqQpYaSAACq3/qtIGgbMR5quJFq/33vC6nyIeaONocCQLB2KIu9r8WWW89MDgHessDngAZqhVESIqqP6sEHoOW3fztToDiep6lTQ0FmwAtgMZ+lhGPkda8Lrl4//rFzP/hB4CeJCll/gA3awOrB/bhpATL5jHnlOvr3mtc4d1c4Ys9YSgDIGTs1Scd+0ziACwFZXtD0Ajx27w6a+DhY3KfnTPl2m7UANyBLdUphv+nTp3rrAgX7CDImYxXZovh706bt/nd9PRaMfT5rFuQD2guCPzpa/SUCQAhXaJkbZRHAD580pdDUqdOVqSrk5G9X3QALssU6A5WNKkprecvLyTYUhINx2imvvOIC3y8OorvvedRbEhDarA/mz0/9CXP52r8/478/aVJIIQsYsBoVWDrigHXTkpcpQNiorU2OuaKbbrzKVSi4NlRV73T/9V8hS9Zc2cQJ+i6QUNPQsNv79APOVq9eI//aXZ5nF198noSayTpwDrs1azb6TF81NaOlLVOhHJHFLeC2NaI0aO+vuHKZHx8ZwCALnDawwmcW3A2gtABvnh0He5tVp6oyaPKJZTGqrBydlQ1o9NiQwSjOEGRrZapOwHw1NuJ6H2ZRwLUoDvS2ebSEBjwjWOeyK6FjTSlMBUvH2ayYo6y1rPvoS5xm2P4m09Eu1UWJiTiVOOjdQDKfx1YF5hLiHTIaq6rgUGwNqqgYlRXjwvfUxonJ6pLEFiuqsJvFiLVs1N6uCvYC9hMmVvv3jToxjz+hmiPdeeIhcoLGsx46hH+CwGrWjtgCkEq9mxX/wXWZa5SnLvOEdPB5ZE1JWUsKZOUxKnCV7rlnn1GNo/Gqj5Qdj2XXvO51cyVoP6Z6Vg3ulluWS0Aao73niEDAJglmG7Wee8X/AilUSt173jNVQfsjJSx1SKhbrxpQU9zHPrZHwn6IX2ppKZLGforet05pmUka0Ov3DEDJG94w0z316zrX2dsm4fwJKUvOleIjzMP0aZ0S/g6o2G+D5qBXmukCCdBF0hYvV9xKhaw3P9e+QbIMp/tCjSeE3098gjTPQZvOcwAgCLEI1Ah0COQI3GjG3/GOcF1YLyG+4MYbg3CPQI3gyLb6nvcEdyBeka1bnXvZywIIANBYkoLcGBCeg9b6zjuDoM51gBjqmCHcopXPrT9GPwYCIAACCu1iIXj5y0OfARHXXx+EaNx0+Aw+8MrQb0CJ6nV64RrBm34CKHA7+ta3ghafgr4QQAKAAX+kO/OuRdTQ4m+INijuizAMKON/ePg3f+Pkyhf6hTsRBEijthg1v/ojAAZACFclc12Db7hCvfWt4SfKKi6XwNDnoQAQ2oUH9A/XJgOUgCjco8yqwXOZT+qsxWAUiwvWF2qTPfro0SPAqsE8Uox6KDXa6A/14T72scAnCkvzDNzpmC++A6SwLik8zRzdcovTuRZA756gJzxjKQEgZ+zUJB37TeEAwOMCVUEkDoFUt2jYPZmLAQJBWqAolMBmgkGhryeBzzmuQtQlwG1oz+797twl87wQ5APDUztkU9Mh9+3/uctVq3gfhFuRCakIvytWXKy2Q2revSoMiIWgsTEEphcUFMlyolNLhMVk9uwg5B1sa5ZQkB0MjFAau54YOCobUebefMeNOried+vWb/O1MiBzCQI4mJsPrj8GbKj5YdTZGQQU3GpMWAVMNKZcfhDcsVZAVpCQvxEg33zHzQJMR9wv5EIFb1ZcstT77//qV0/5LFUIlecri9a8ebNS6XGLfTD5xo07vVsVwedLly7UJl8hy8lKn8J17tw6xX4EMBa7AlGXBZoytdpnE+pWcD7pkJmLjS9uF4AJEZG4O9n44yJ6pIDNBKH36HANp7llTTKeB75I3E9FRhaXIFwFcBIHhpvgTRaqWFg3sIbblBEACnryyVDfBQpFBMPn8f02R/FnuMwBpKFnqEyaIsaem6EKnsd1Sqyf9MeCz+1+QFIMiGx8AGnLVsW1BqbiwPq5C0IwObEacX9yCzx2HiGdtVSpIvpVVzdW4x7p18vmzXv1jh7266QnlZUtHg9uWP6+PrUhV8Q5c6a4KiU+eObZF2R5zEgCBw+2uoJI5Y3wdCwU3LCgCFyk94n4M/7OAIzetMtSDDrC38W9Sg6RAo+4YhoV6xmr1qx33/rGBPfNr4e1qNnUT3BNmzChQoqJSllu10ob2yRr4iLtTV3SVLdKkN8j15QVAhplvobKhRfuVExCvdy1ZnvLxZNPrvPA4jWvmaX1Uq657JE2d6Pa6pBiodBf99RTFXrf+5RVb4tbtLjNzZi6XAkZlLSg+yE3b/ZFbvO20Ne1a5/VHBVKyJvutm5G+dLl/vvbGz2w+cM/PEeC2Rq9S0f0/pXKxaXTa/dxe/n3fw/FcBEc0cgDQBCQKXSLQIvgj0sPbi/EGuCDD7GFoX0GwKD1JqMVQqDFHSAMci+CNcI317MdWzFdXlsEeLMAyONWrrbBbQjNN0CG4sq44WAV4FmAmVzqD4Cwtrif8SHUI7QjqKOlR9AnBoGivAjW8AEXIrYCrAu4AhHovHhxAGIALYRqNPCM87LLAnBBE0+wMyDnkUdCe3/wB6GoMII6cTTf/nawTDAmhGLGbQWeASzcB8Fv4lUQqodCHA0AHX5e8YpQzBg3rM99LnP3cAAI7TG/H/lIAE3MDa8qc0fbuFYxD8zXNcp9AAiLASHAjGuwokR5K9KdIecHc8l8WPkjLDQUrOZZMRHMznNvvjlc/+53B5DM2vrOd4L7Fs+CdwBprGusPSw/lIg60+M/GGsCQIayypNrEg6cYA4gPJvFA8EMjfiXv/xlbcqZbEIGQObNmyuNeqk0M9ibAwDBOvG6193steRUJcflZ+PGzToYVsmvXGoTXm65I0yaNF6H3mifjWnixPHucX2/ZWsIgAaAYBngGooAkkGHoNIXN653rS1Ba4uFIrR1/ACEFLLvePtr3X//z93+ADrVAOTCZYu9G9qPfvKAH1OhxKebbnqF1zLed98j/jf1Tp55Zq0O+Z2eP1ddtVyH727/GYTG+wMf+KB8eOXEK5ozZ5Jbv26HBxj5AMjq1at0uIyVADRSKYfrfBHC557d6CtwQwkAObMByO23XybhrEsaXtysxkjLK5G7lWKfxd7iRczHhg073Hr9xACEuaW6es24SrlqTXBPPPms3LZIYXtQ6+TsBSDzF7QPmDKWd+j558s8ALnyyoOymOxw73//FGlsq7TfVflYkblzCwXyN+hd2yYf/mkSatdJ+bFAGuHMvoVl5Dml/b7ssnkC+xnJbNL4Erdz7+OudtxlrkVAIxeAtLQ85d74xpkSyka5I+0qJCoLyLjaI1IybJBQPM197Wsvqv+F0vxfrDmtTVdYX768S9nqghUDdyWET4RohEyzdiAwA0YQkNHcQ+gZcKdB+MYFxghBFhcugAwCNlmKABO4dKFZN/elXABCOBRBx1hAcLcxwi0HYEKb+TTn9BHwgKYfQmg2oZRgbdyTAB3cSx/++Z+d+4u/ONpFB8DBeABJ8INYize/OQi8ABHuB6Ah8KOPoP9YCxD40TkgdMNDHWU+LsKIYOovfSlYDRgj7QNyCLZmnINljcq0lP0X7lg8GyDEDwI748NSYDQcAAJApA36Q8wM1gyAAJYjQBQgk3lGr8J44BWABWJ9AFIAroCE+zLZ09N9wZKFdYi8JGY5AdgBzBSSlibeI9zLsOQA4HgO4Jdj513vCrEngB0ANPNK3AvrDHCKmxif8/2ZTqccgBDAAxPxhTPNDwgS7QML2UxxMA5UbhkDooK0WTw1fzyQNugvl6wN0GYuIhzuomeB2z1WSyF+3nDGZvdZe296U/AnzEcDPTP3+nxj4jND8W98Y35kfrzPPZULPR4jGqNIyZrVDV5stC02V/nm7Hj7zYaFaRYaavsAj2XLlmmz2CoNylP+3vLyFPCIrB6T6yZrU58na8MMn2L3Jz/5mTajC7ybCHEduPaQ9hXtc3tbyP6EpprgZwhQ09x8QNq6C93MWVN00K9027ft8al5iQGZNWuqtxYgUDU0HJBfr9R0oththqBcaOyYcW7HHjn+iiZNzFTSXvP8GoEb2XojKiurcGiSjTqOtPnnXa26GV3dnXJDoHp0Jv2oac9xv4rdfHAXMrJrzALSpmD2UcrCBcXa924FmAMcjJqag3VmzJhKt0zWDcDYN74VnINLJDxCb3rTrT7wHLcr6Jvf/KG3LGHtmD59itbXevFmVzqtLeDR6ll0dx+UJrZbQA1taiYVrlkAunvaXaHma+l58zTmbm9RenFD4COEtt6qkDeperjNI2BmgtIbG5nL1qrV4WTFJcxqeODa1NOTOe1HjAgbYezuZJp6+B6nuDUrS2xlMssBSQqMuM6uifltfYjduuCP8eLNSC8pul+be64LFtYEc5/DcmauTljmqiqDxcWIMeyJfApw04LoT2ztsPHFtU3aVIsGKirOuK6NGlmVfral1qTvWNEgvr/11cvcpo31smJs0XtVIL/4can3q0+gs0+1bap8Nrgx1VX+PtJHAzL27T+g9NiL/HiolI6FEWvTXXf9zK81tJ5hjjKWCiwulg6Y73p6Mu9IFiP0T/Y+T82PbNcxrCJZKXkHcNeibYRyqLhQqtTU3xhYLHVwcU+BWym3wy98dpz74p1SodN3J8ueXDNLSgrcbbdPc9/7zkb3znftcW9/R6PPTPX61zfJMrBTLjBztUeGPYl+jx5dKA1xj7TM692HPnSZMhQ9oP3h/KxUtLW1XZrr57TGzxNPM2MrLSp3HV2PuPFjL/FuWh1dj0oJcL7ezxDMv2bNKr273e6f/mmie/rJCrmcKuasmZpBxa5L7WzetlLC9wQJc+PUlxf9uzdDKv0NG56Q0Lzdn8EI7AAHrA3Ll2druBGayeKMexSkBIX+HgTrVFbosM40rWih0UbPl/ENAIKAnpsKNheAIK8gSD6lYyF27cmd/9z/kY94HeJ1wd9ss8pO7IO17Zw06wdB02TIigmXn1tvdeJfEKIBCNyP+w/WIUAJrj64/OB2hvad77Ga4H6GLAfPGG/cF85JhG8Z+j04IFYDK0e+QO3Bxhp/z5kL0OKoAJwBqj7+8TBHRscCQHBNw5ISE1YNQAcWH56HrMp1ZL1iHgGr//iPoT+xW1ncBnMA+KCdfK50tnawFgE0ACBYnLBewUPGCAAyF0KuB7gATukv12GNuuOOAGrOdDplAARwAPKFmQMRCA6mszDRNLCYPvzhgCrzES8APpNcS6q1mECOmAqNLODL/j9RAORYxpbbBxYUplEzy8XjOF4AktsW2ghemsFoOM8drK0T+X08b5iEMQXnI7QR//qvmW+GChCG09fhABCAB8Hl+NCvXLnGu/20t4cMSeUVCL8ZV6sLLjhf2rVzvBZw1qxp3o0HYQbLx7Ztu70GvXGf7MCiIsWFmICJEGNCHgLk9Te83AtIP7rrfrmN9LjZAiJ1Cp7duaPeB4hbXEecoQjfePPqMPcYBMUx1cFNp7o6FGfz/dbiX71aJ0tEY8fU+DFOkAb4oovPUVX2Sp+u96BqWPzi/gC4ELBNQIzdeMytCqE0dguyMaHRNDILyo6d26I4AoJYg7DpeVMcrn/lNSu8tvrn9z+WFjrHjA6uXdS7ILaDZ+zf36z9Z4538UKgfP75F3RwhkhHe14cmzF+/GgJlj1u29a9aeAGzxA4b3/9q/yckaqVufjFz58+qg4GMQZxfMHBgyFWBaK4I4Rbkgn/5SryaGRzg/CozgLtAAAgAElEQVSNi5BRu+qJQLF7kIHKOIkBArHxPnZFwt0MIkWyEfNs8ULv5cVK0V2pKMc4sxZ8NFepGMzyvBgo0IRfVynNkGWt4nP603kkk1KZz2jXYoTirGismTiLV772unqCEAsAM9AU2gwAIOvZqgVifJ8zZ6JbsnSagHuTe3plWAcxWDOQVqb6M+NrR8tNcayKfZa4Wq2LfftafK0Z0lLjsNSrNVGsTGujBVbg5cqVzyiAeovmKcwp1rAMMFcNn9RGl0mrXZyer66uTIqdADSyAUjIXhU+izNmZdUOyS1WqGtHu3HuCHFmos7CdtddFNZgn1zO1q7a5D772Wr3hc8HgK+0Eq63oFwKiCo3sa7KPf5ko3vPH+51v/eOenf+BUukOd/nvvZV+R/5PvhfWX8TiP6WtyyRlvkZ/b7dp/Ndt+6Ary1iAKSoSBJrmo64URVjXOuhh5VKe6lAjbLYdT0la8p5AiBhrRJz8t3vbtLeSQxceGhra6F71+9Pdz+7t8qtliXzo385zX3jv8a7TlWxhyieePnlI+WetEqAoUDWjCYPQPKl4UWwQ8NvAAThlriO/mQJ5BiAB3INYXa51+XGgGA1QP4ZTs0KxsD19CvOghUxLutPLDu8wijvzBJjFwCckA/+4z/C9wi7CNvSl3mBG+sHAAW5C6Gbs5ft4kMfCm5oBuT74wdWFAAIytonnuivhwN/jvsaZ3lu6mLkJ+IrsFKkPEB9Q8MBILhCASTpH0J9TGxTWDuYe/gAf7CKINPSH4LsmQNihwgAzxcD8pd/GSwq8Le/VL08B8sLVibWAqAQyxtueVhlADC4z2FlgujPAw8EAMhzsUJZH4+Nw6furlMGQHgBYQoLExMR6M6yPxAziFkK5MxEci1+iyx8kDQvia+7lof4DksKbecWDQLwmH8i/o2AkcHMUoMJ3fm+P5ax2VCsPX6jSeAFzaXB+hRfn+9aXlj4iUmQgLJ81qBTt+SO/0k2RjZvNrxUzbyjGsa0y8trlrbTBUBi4EFgLNpdc7XKBSA148Zrzc5LBaKv0zswSZv/Uh87sHPnXm38T6WFsOaWcIDmAyBz5k6XG8QcHx/y0ENPaN5rvRVimywge1SBnKDmUgmYpjnPBSDnKiMU19//wGP+GcMBIFdfeamvAD569Ei9k/Xuuec3ecEeMoBxqgHIJRed692f/vf796UBigEQ+kUcwU03XeNd0TZu3O5BB2OOBWsACPMBYEHgr6kZ6/l3+HCb29fYqvc3xIIYAJk1a7L81Wd7t7ZiAaHRAjxtikHZtateRRpD4Ho+ADK+dozWh6wIOwMQMABCpqV2xZEwd1iuAAhNyiiWAJCTB0Dg/5w5E6RlnCfXwQf8fOQDIFgKbK2Qrpl00FCbAtPNIkO8kdGE2ko3a+Z0nYVPSHgO8SFnKwB51XWK3XiedNPtHoC84+317oJlS6St3e8+9lc7pTGfn7aA2PiLFGfGzznndCgYfb3epYt8bZEFC8Yq9qxN+8VeKV+e1DXDAyAlioHyGbGKetzkug7tpUfcP/3DHskHne42xZJ85atb3ac+Odl99d9qXWtURLG2dqX86Yu1v86Ucm6hAMlDSqvadFQdkFwAggXkG98I8ROxBYRxIsxz9lgQer5Yn1wAQmwB2nOE89iFyTT9fJavavpAQejpRZf6A+sDLjzETOQGKeOqhRCLwhchnvgDXMIIdiYOAVcktPhYRxC+cXciIBo5a/36oNVHnkMmikGI9R95DQEc6wtWnmMhwA79ov9xtizkAAR13OFSeSh888MBIAjxyJFYO4hliQmPCr5D1sTrgbHkzgUWHmJnkG+JZ8kleAtAoY+PhaP1KCLIHL0OcpoF02NtYh5wDwOYYPXAlS/sGyEtL8AEnmJxOxviP+j7KQEgmKZYpCxIFl4usrQZYHGD5FisvNgsACYaLTOuVpjwYgKVw3CuScVHpr/GKgEi5YUA1Vp1SoBMf6Yvbh5M2M/9/njGFj+PlxcLDcFtuch5sD7FPBnoWhYu1TS5xrJwHMsGcLrvsTEC2Nj4MAlbRg7rG5sEgXOYIzGF+8WeUZ6fsCEMZAHJBR6trQEwhM6gpS+Qy00I4hw9ulZau6U6yObrQH5CG81BbSQztZHO9LU1fvD9n/l4jJ6+0nRQuWlIEXAsLn2miv2dd/4CP1YqfGP96O5GQ79bWtf9PpDYtNC4Q1mdg717dzu0xKSOfcXVOI/2eWvLPff9Sgdrk2JQFJwqMGNkz46rdBcWFEtAn+AuXbHEbdq8S7Ek21yDsm1lsnWVHFXPg/ZM+44lwNqNs0Ttlropzvjl+xDVLeBf3LwgrBxQTU21z1DV1n7YnSdXKtolIPh/vn23hPiM9tjcsFasWCaQNkF7zq/TaYEbG3frnZzt64OMGlWuOar0VgWsFLhS0WavrC0j5PKG1v0H39cmJyI1b3V1cFOBzGWJPp133nxvCdqjIP9KxYUAJHDRqhJYY10DXnhGr6xVBNfzf482rELPm1Ahnp+qqlHegkZsCe5obbJ6PLN6k0+XjAscFFsJqClC8bwXU9nL7HuzvsTuSqaFt8xhXIvVIJ1dLNIGmTAOgDOiuKLNI8UsjbBqxXU8+Jz/7XmxaxdWpjveJFVmRP+ik92sF7FlBTe22Kph47ZnTZiUcREEJMSxOhbjZGsQq9vhQ2F98F5Z32686Xxf3Zzrd+1qleUiuPb1uWBtsjo0/D15cp3e3ww/zIJxoCl8tl/rCsIdcPacqQIhR0ti8Xj2p+rSkCK6uDgkWGCMrMtAYW34/kSWBjNjBguJbX5YVjJuXxkrSUhMoSoyrq8guN71ae11lgZrYl9fh1u7eov7zJ3j3J2fD9eOkKBfUlHirrthgawOkoYKSwRA6qWFblQWvRkSVg/LAl0vD4a50p5Xu8OpzlWXHpQA2SIXrD2K15glN5/1AvQhaQNErMgll1TIFfKn2t+v8ZYRQLxWi5QtRdqnVmsfWywBDTe4tW7hgsXa68N7X9+wVsLyLFk6q/R+hDGPHNXp1ksb+c7fn+zu/Nxud0SZuG67ebYSYUjalp9ZT0GHBOl2eVvsVJ/qpKg8JJ/6SrlV7Zc1YIyvrm6ERyH+9mYBQQsOAMFigrXA+I8gj4CMUIhAiUCeD4DkumAhtCLYEyyOsGmEYhIZCutDPsvBcAAIMguuVLgPERAdC9EIvMR94MqDRwnAiucBlAA/uFoxRhPGsfAgSyAEQ4yT+4hXMC9bziJiZbAUoWQmyxRuZrlnNvcD2uhPfxYUrsGdjOB5ftOGXYsnMC5ygCLkTKOBAAhzEsuDbG3E/wCw6KvxhjFiWcHCAU9YEmQEQ6ltViSuwVtn06ZQGySeP+sL8gIWCiwcWDCwqMQyG98TbE7WK4sB4V4AB3VIkHOZ69jCw/esD1LvQsTpnOwCmhnuHt9fpwSAMFmYqUB8gxVGQfjGSsE9+DSS7xl/uXyuNkw+jOaaVExomhukOwMxks2AyeTF5uXCrGr5ofOxbjBhP/f74xkbz7f20JIADljMBLDF2o/B+hSPY7gAhOv5IciNjYENxsBJblv8z0ZEtgaAn1XfJBsDqJ8NgM0KoMO18Jz5yfXz5CUCXDIfbDi0ibUKs2e+lzZ3nqxfbPBsyvQlDuDiejQMmITZiEgnCMUAhI3m/e8PpmOTpzDp4jtKgF6ueZcNFgsSGg42LeYHMyibdW4MCMBjxYr5WncP6aA67PnJGF94odBde91IXW+uVoXiTThlPvjBD3jBkuDvHUo/OlsBy2Rben7NJgHvjWktahCuwsFqbkmTJo11F19E1pmx0tDs8UJdoQoQ7tmzTwCgSQf1IV+UDyJF6ZqUamZ/Km0un+M2de45MyVwz1SBtUb5v4+QUFXq/vd7OjVEM2fOUtshRiRQOPCtUviFyxYoNkRaxdZDPnPUw4+E+hqxoIggZoJe7AoUNZoWXBmnCVt8b5YT+92hwGAj71/fHQRB3JYq5Kb0ute+wgvoFDTsUlsI/fysW785HSPD9ZUjKyQoXOqFy9bWgz7FLhYOeEw7zMmuXQ1uvyZ544tbvduagQTuJxvSDde+3KcMJoMZFhJAEMHq3AuIo1AgGbAo4gh/RigbGJaT3t4Cn0nrwL5WX4Xd96eqQn/LdachCLgQANQKAp5z7hwPhtas2ex5Mk5V3algz2/cs7q7ul2TaroAOkdqbIAY3hesJaTuJT6I3/TxWcW2WCalZ1JV3HmeuU9lsq2hwDmUrtpez0aVInNHi12Y6JdlzIoBB2AlNwsWbVk8TeyKhotST6q2Q3yPpQDGb9+I4oZkkDPKBVU9fZk0U/HcAXhIYQxZu+VlIQMWRN/j/tOPxYunSBk2Q/vXWgFzvVcqsgl1d3e4mlSqX/6/4gpp00Q//GFI8wx1doWEDtMmT5OQJClQtG/fNmndn5Tgtsvtrc/EEBUUZtwI7V2J3eQA5H2pWA3eRYvVsrgP5lUVffwzoozN+q+/2JBMyurSwhD03af4JT3F/100qsStfPwF95nPjXVf+JrS7YjK+ka5pTOD+9i65+sVDVLk3v6eRvfmdx5wS5fI9bK6273rd/a5D35oj3vv22donOXaU/rcja9vV52Fbe61r5/uejpL3X0/W681lwEgtEcGLWJALr/8Bh+4vnPnQffsmoMC24dVSHSl1tdSH9vRJReshfOXuo2bg+vin/95s/b1JvfO31Oa31/Var31udff0ej+6L173ZvumKdgalmVp3RJMTVC2vIZerdLFBvW4b7y71slZ9S4z/zrOCULKJMQukdJPlp1jlySrscEEMm1gJjby2c/GwRiFKgQQjCf4bPP2TZUAMKZSnwF4AAQAK4n+xYCK9s2MZz5UqsOB4AgXxBvi2xkmZRQ1nK24YkCeAJYIRxTlwN3bQRe3NyJDYEYNxmdUO5RM8Pqi9BXXKw4G4lB4DwHfBDvwbOIlyEYvz8AMpQ0vFg3aJs+AAjhLxmgcD/jN5nH4rjQ/gAIvEZot4xkjAsZAVkIuQ4wQTpb5BdzSwMAInNgxWCMyJnIocg0ABQsMACTfNaPwLlgocDCgcUGdzhAFHIfwOZrXwveKhDKU+YEYrtjzPQZeRfZNibSKiPnIDMTqwOwPBvolAAQmIv/Yz4rRi6TLKgcAY8JsqwEyF25rjbmfsXk58ZOWMo7Jo6iOaBZABCLn8nqjwYT9nO/P56x0Ye4PUyjmDl5odGyGA3Wp3gs+a5FwIYPpGwDJMAby7ppAATzMT6UkAnq/QEQYm1z4o79i4fWI1fLY3mrrY+AFzbV+KW376xaqaUkHGyOeBZaFvrJ2oi1JmyoPIPPLZjPxsXnbK5RdtesR2HWBUQZCIF/9JmNOZfYaMxtjqBhgssLC9u0ATzY7xjrJlfK8lEkrflY+ZIGH+n3aUfDlSdoPvtkzt7sVq0O34Xg1CBMxABk6tRabVpz5G9e7dPeIlAhSLe0HBGQ6VAbL6b9+AcDILe/7nqvjX9e7lLr12/VhrtC7Y51//H1IEAtmL9ALlvigUDRk09TXyH0p65uoiwM81Tjo8r95KcP+2D2TD9PDwC5+abLtaF3u5//4vE0MLHYgThIn34CQIixIasRoAErD6Blo6w3zEehKqeHOehJC6O5AOTSS85XgGuPm6b6K7T/yMOrfaayq6+5xAOqx3+9Vj7x8z2g2bxxj5s1p87dd+/jXpsOiCyFsSkyUBlr6WMAgtXEyMCYCdy4aPX19aoOxTgfMwQY26B0x4BAxMhdOxvSlqRzBWRqFKdAZXj6GtbNYQ9UCaJuVYKDjRt3aE0FYJcAkBBTM3bsKHfZ5fPcrx4k+UPncQOQ+vodAvZb1U65L154zz1ytBedLQDkumsmumd/td3tb1bMhQDIO97b6O74vQBAoFkCEjfc2uz+7lM7BJB7nV4jpSQe4X7rbZPdrx+vcJde3J0XgMQxIMRomHtWU1OHFEE/TAOQ7u6n3IJ5GQCCy+27393i/uqj+1X0NBQ+3LWr1L3xTfOkGR4pC6DSZysmpFQFD2fOoHI9AmaB+79/OllWHKUlrxdAkyUXAPLqVzdLgdbmrcTE7gEAZ8x4RN+1pi0gjBEPC8vyxPlmdUAQThEKEeKHCkBoD88O0q2a8RABGEVZnHEpvQmk/hgOALE+I5iTbcvqgHDeASQ4x4lxgKz2B4I4spkV/uPsJf4DRSLnH94IRigDEbCtDgjeJwjafMbfnM3HA0B4DiAEWYlnIVsiL+IhgxwCIIlpOADEv3uSivFGAWgARvgfmYBEQXyGzIdcAeBEyYlcwJzjxYKLFXORz00u7hPyF25kBK3Df453ZFwAGHVYkE2Yf5ShEM9gPSEXAkpYTzEho2C1AeABQkjqdDbQKQEgTAaTyOYwWNYDrrGKmaaJR+BlIWAZsaBy3G4s3dj/Z+894Ou6qqzx/Z5678XqVrMs995Lip1GCilMIEMbGDoMHwPDwH+oUwh8fHSGOtRJgYSEEBLHaXZsJ3biLnfZkixZltV7L+/91zrnnveOnp8sO8U4oJ1ffn565d5zzz333r32XnttK8uv5pwngIuAkWm7+QwvMC4c3hAmatAymbMf+PlrPbbA7REIcEHyAmMqjzbZmOyFdqHUpdkWqW6MXpi/+RteVMwoMJtgHO9gAITv8RzyXFDfnGlBbo/vEziY7JV5nxcVbxDGqNTAQiw2I+LveNESHJGWRwDEG62tYBHsIrLHxUgHoy6krhktcUYYeKNkKpI388DjoFIG98Fzx5QtMxv8Drm3TKdz3dnjsL9PLizTq/ytUUAxijZ33XWnkuxcsWIzQOSgOsZrN8SAq+nGA8sjzz/H6DrVKiJw48/CzfJOpKtxB4IxA0IHhwCDHP8HHnxKAQ+arZTDyGc2ZD3p9DNa3gs6EPtHMMp+tqFDWkB5Mg4pOeWmINtX3IrIdyc6N9PRLEGdSCQi5KxV6IDT+fzzu1XhNek473j7RtSLNMoedHNet2YxCmcTZBAnnjSkxx7fCprWUqXGFR0dBUDbJTt3VSgHVq8p/eA3Zo6DYzERc4IlM05K2JrfGaAVTKmJ3/G9DxqJv9jeI6NOQenaNQtU/4U/PLLFV7DL35GLT7OLoJkN4LwZo/IVzTj/NoWJTryt9MTjplHhaNmSWQpEsAeLbrYXojIPzH540JODdKuKg1W+Yuuly8tUjcdDv3tuXISd1KmREX8BuaE3dXS0jzsW7pdNFk2Rfh0iLIbmQ+nlwIJkznUCvSTr2Piax2Tmk/SweKwneL64HrMx1ngFmNpwbo8fr9F9XZwmfXZdDOlGNDv6T8qcG6pJNNKjSkoRtoMxg+ZvWunPWJgMiN0kkIAxNOT8wj9DTaKCnDHS38x5NUCTn5nz57K2w4yGycox+2TMzEN0lI7+03i+zXXDsbHOIzc3FVn8mQp8tLX1wCFB+JLHj3qgGFDcjJEiRztdq4MINHPso4MuX6Zv1eqlcOK2KAW2lavmy//+VocueZw+QYY+rcfKscfE+sGqn2rmv9hM7xRmQtygRGkD7WrMpl3p15BK8I1NQjXtyjPicGk4BjcygE5mEfk8IDAUnWNXw05KJSE5DffeHNm5D1lBZPZyvZ0q83omHnVPCAAoG2yRkHDQxZCJSHTWxKgXKnnI0DHL2IdtRcC5otJVBO4PA8N+eiS7oLNbut9cAO9JyHjEYHto1lrRAEe5VUI8BdI/oqUIw5zakvDIPhWEuP325VJfNwgZ5EZsyyOn6/bIf/5Xrtx3fxqyL868YcyjUKjzYHyQ8MBWIBaA8fL+Zug5vKelp9er+jxmE9mg1G70yWeGec7R12HQy9QomvoHS/jPd0h0HAOz7fw+t8VtmmfXRLUfZkMEBIahYE3YBV9y+/ydzXjgmAMp6ubY6CPY/gXfpz9lgoBmZ/b4+R5/w22aQCADgIHbMr81AcPJFMC4Dz53+T9fm2Pn7wJ9IHOcgQX3FzovwY4h8ByYGh8T2DRzN5kPZo7VjN+ef15f3A63yf/tc2G+z3EE24c5T8HW2cWuicv9vTcFACGqZEqJ6TKnv5dKW5FbSak8Rgtso3QcZfGIGIncjZHbR4RPh9KkDAMnfDJn/40GIAQedMqZpTAZiWBAIHDcgVkL+3OT5WAUn/NlwIe5OfBfUpU4b4G/49+B2yatyvBQSR0zOth2LYZ5n/u2602MLHKgIhlBIVE7QUywTMNE42IUhsdDIMK0Mc2AHANYA+fPjIHp7MCOq3yPWuq2rDPHxEgQ5QsZdTFGqsrHP54N7jAkSGCfAqerFlK29/3vQ4rWNXtODECk/8E/bdqYVFf1qWP8whc+pSJqX/saZN5gH/zgh5RzT4Wr57fsUQ6lcdBJp2BR92wUNLOmg84KpTzpCA7Cga6tbQHY1s7U8OB4pyq3AEoOsHanCHz58jmohYhUzg0fsOxNUIVGe6eq6nGe9FjpjC1cUIKH7XRFGWIUfN/+43gAJ4HbXaKcdmZLSO3atp0N+fxOA39Px8jQRhhhtxvNmRoNu97DfG47oHZ3bG7TfMc4iioLEaKdMfO7goJMgNr58tiftqnsgq3i1NejnTibzkMwNIBu5sbMmKdZKdIuADNaT2+XcgpTQc9ibQlpUKQ5sWYGXBg1vubmbkWXUnSurl5VeF9cUoDvx8kfH3lB9ZCgzZ1fBCc/S554/CU1t9nZqQAUEQCCWejR0ihRcHCOH6+V7Jw0WbykTPWgmDYtRVHKNj2hu8dnZk3DOtDZkOpqPyVKHaMF+M3c+ZsaOo6hM6e2YljgPLjgmK1YMV9ystJV0f0w6F2M0nOdUMygqrpOAVCa7fizHictUUvo2k4ar5e7eYHBPsQqTcfex1AirKoKvAfHeE4TEnFzgdkKV6Yz+QjGYoxy1DEOFcquRVnLCAfsIPrn2JQ/fzbR77ib9cb6D7OeCNrMvHm8wz6J3Kws1hfFAwDGKZB24MApnLcG31zYxea8pGzAxvG4ZXwqdQygk9m3RYtL0CQ0HlmyBjmCkHJri1UEgN9FR4f7FNx0Vsup1SDdSgFPv3kAQEC0873h8upFwffcTg2IGxLbHp/st/6qNa3Am2nitd4IDdEUsuEovd3l83OlYzBKKhvQzT45U6I69efpV5dIp7PdlpfqJB5ULNsGa6tkeEADixCAEU+MDgJ4u7skPrpI76Nf81AG+56UCEc6eQTXm+ninpYei6xEKs57GAI8bVJdU6vU6CLdiD7xd6OduH8OQhq1XPIL0NQTNSTNEIr4yY8fAb1pJigs+QBB+r41hn/dKFqnUdVMQ2c6eWPicmrK9If6OwUFbLiYirVdj6h7xXnn1/n51D9TMzA1A5PMwGUBIK+VpkTETKfRKB6ZiD0dW2ZMbMTH9/j3hbrLcjzBKED6pqNnzK4XsOcw8PPXemzB9sfoO+tWGJ1nRP7VAJCJxh+4Hsy2g2WnJtqviWCYeTLR7onet8diMkYTrctAwBLse/a4uG2eAxPN4PYJHkx0Jtg5NWMgwAtULmGGgkDNHof5PvmlpL+zoHcdEBudzrq6g8i86PxzYmIGChwHwFNGozHzFAtyANz2Jz7xMTixKQAgX1HfuPnmu+TI0SpVE0AzAGQBipZngWYVicmtrjmjHnZxcH47QXk4c6YNNQlDahw+J34CAOLFw5N1GozKk1pTiW7cjLiz27k+j2CMWwCEqk3JoFU1NoGrxs/huNAZu+3W9crRYuSfQInjtQvR+d3SklxEfhuQTRlUFJ/LBUBWrJiNrE6OvPjSQZyXptcMQJgdCsFCYmSbAIBywjwWRr+7kZNnt+suADTS5fLzM+XIoVo1V8aZLS3NU+9Hgg6186UKdJfXUdrb71wnQ8hyDSFCSweW64F1GYzYqmZ2cCiZnXGBQkUp17g4Ai0XGq/1qmL1OBTTs6cIzwEzWefOtaltUBGLIKjT7mCGX3LMrxaAmOXLdbdi2Xy1P9LAkpMScW5DQHPbhaL+wTc1AIlCNik/P13NUwfEH2pqNKCbCIDw3hIZ6cb1Hg9qbxmupwbZs/foawIg3B/n84ablmNdQQIa802Q3oR6KopAnMO/rQB/7e16DV0JAOTq5dPl5Sq34BYUFICEART17K0XV6Q/y8ixE4CU5qZJQhwon8f60EtdA4FLASAKXOGelZgYgfqEBDR7jMV12CCnT8UCbHh9AITbTU51I2tSCEnwQtSI/Ag8+4WgzqQju6eDC5cKQAyYnT17GPsuU80MTyBqGCiwYK6dqX+nZmBqBoLPwGUBIKZQ+2JkcFmnwXoNU4Ruhk1KDak1VHAgGGFROt9jUY5tLP6i2sJkxoJnUzBmf/dSAchrPbZg+2P6lfQdpiPpJJvC7IsBFZONP3BeLvT9iQBI4Dgm2kaw9ycDIBzfZMcZuF2TDSMlirQ7FvGRnsd1pB5sAaDy1QIQUuPWrbtV0YgYSaek6ssvb0I0WEfXo6J1X4nJAAi/M2vmClmyvFx+9UsQbmGp6cUqwEano7y8CEXo2RINx5WTEQotfmZGwsPdqvC14VyXclb7URBNo8Nrmrmx0LmvXz9YIyOiVV1IXm4mMoILUP/ULlu27vVRifhZTIymipBqYhcBs5aAZkdzmfV4210bEHGHkgyc3wIobtGx3bP7mMqIFBXlaAcVDjLpKw88+Cz2z6JrnanQTrBNqdDnx2QlbMqT3bCOD3x/RsUqKHYoHQbglJbmQBGtHJzyXUp9izQlU7hrCqpZbGwKjukwmGyHF7QpziHHP3/eDFA+U1U/h2HMC+f6xIkaOCx9mH8q8gyNczaoZrQE0euXXtS6i2Ho6zAfNR+5cLJ2bD8o11y7RA7uP6UyHfGJsUolqx71GC3NXQBqTaqJobFgxfnB3tO9NiJQ7LpIZaIIYJKSYh0w6lXd248cQfEbzP69aSzH97VcsD8LYANFfm5H1Vnkb9ZHenqarF+3UNHLdrykpVcYwTfG7/V2akfZ3iabvhnqFJsOGj041AgAACAASURBVKul1jrM0MT4musxMkpfT+ylYSzc6dGhsyJ+lG9oiiE+2hHXmz628Eh//Q7/TgF1iMYC8qzsNNXhnJk5Xe+iwZ9ec5qG1XC2A4D9nPoNqXNLlkxXYIPzzqzQ4cN6nrnWzXbNeLme7AyOOp5Gv0NuMoLm+2OeIZXpYDSf/zPTEgb5XvYVScDaGYVynRtjrYdQBcdaA+GD1tZmjFVfV14n8+CFwEGIdU7GDM1R/OdJPGHiDdVrzwunnRYaniBjQ3re1fvx0B6ljWm1PprH0yjZmQmgHhbLH/fpeXnXxz4ko/16Hiqqu+XmPFAWERlqgfLfKQD4DtyjFmfo+2Tl0RC5a2aeJGMNHARPlmvZgzVT3XBSnngKqWxYUkiWqk0axPy1NjnXB3omufhgVIbggMu5r2ANR0e7QAdLBW8+FnPTLccPnZXuPk0nc7uHZNTTpgIStbV1UCFahazVXHn4obNQB+xDVgVwJkyfO96DfNkQzJnLWU9c075mn14nY4MFwvoUvd9oFF/vHaeY5ZuwqRdTMzA1A0Fn4LIAENYWGJ79xcrwEmjYXdFZtMSCJ4IOUlhYiMP3jMKROTo+y1ggTXUEFm0FGr/PzDzrF4p0tnecTebAB37+Wo9tov2RWsS6iEuVkZ1s/JdyvG8EAGF2isCquNhf43Kp12bguEjFIwhh8RmLxUgR4/ogEKEFft9QsIJ1n6eCBAu5+B1mhWjm+9/97nLUIBXAIWpB1gNSH7B77hmGApuWgDUApAsqRDzG8lmxiFqnAAgtVpHyGtAE+CArKS4E3Wa66uvx6KPQXIQZALJ0yWw80EpUr4iXXzmEyGwG1KUgDdoH5ZYjp6FUVaQcTzr1dF7+DErORAAkKzND1XdkZoIjD3WnHTsOqfoSU8twKQCkvLwQmY085ZzRqafztf/AcSkG6KB8LR3ghoZmKHi1whmfqYAOMwUJCZE4Fp1lCQQgpHStW7tQ0XseeXSronsZu1QAsnLlHDVXlZWnZd8e3CRgrxaA3HLzOqUgtuPFA756EI4nKkpTZwIBCDNJGzcsQKNBFB3Brr9+FdZCpDz/7B5VUzMP9Tp5GBupUydOnAEdrkc5l2pbcOJtuxQAMu6H1h/l5eg/Uj4djilrfeikeVVR+kHUoVSe1M4+7dUCkFUrF2IN56KnyvO+BohvNgASFx+Fe0QxqHXsywKFM4gD0Oi4G4DKv9nL5uprZiuQmJREqWQvCpnP4P8GFYCwa19eLwASeF7dqEww1tffqa63ZKiekYrJrAmzpY1Yr0eOnERjPk2DeqMByJqlRRID8YtdJ9okIyEa9XNrxDMMgIHrpLFzWObNyJYhpJfPtPeLB5StFNCZhjI9MoKYyjmqASJYMA8RosefeBKK5GPihuM/gMDJmbNt0gDqWU5qlu6jgSxjQ2O/1DT0yhkohU0EQNjokQZNCdzzEmVGWQrur4NyuKJT1cgRgNCysl0SgUBRXm6e7N/tQg0d6KKvAYCY85KYWK0ESEhF3IVIq009nOg6nXp/agb+1mfgsgAQTjKVqNhYkM4go9Mf/OD4RoTUyzaNCPldo7NtTpCh2pjCLG4nUPmIaliGPsM6gsDiLm6LEmemuDuYetZkDnywz1/LsV1of1RYYobHZAQmywyoB88kFLLABX+5MyBGZpksEQJIqmdQ8YHSciwMpwABlUQuZMHGbGh3pgjNptgFfp8qY2y0xEwIgaoBxwS9BB9cY0aJjFHbf//3UBQzVqjvf/SjydB7BxcZG924cRSKIVBKcoL6BCB07re9MIC1TDWlEPn8/7ca/RlG4Jgfl499JEo+9c9nEd0NlZXLVyEa3AB5V10/QgBSXlYE9Y189eCtqamHgxGLiF0TaltmKgeS9KmW1g70KdC0q3R0Xt718lFIViaCHhSrorF0SBLQeZlAgfUi7e3dchQN8g4d0vuJjGQ/D/2wplNtHN7xjq8XMrxRKmvCegc6OHywqjoHyMU+j27mtnITZVBp5Phv3LBU1avQ8WYtBPfF4vRNT72othMWFqEkY+dChYlZBkrVchzbdxxUfUpM0a9dq0HQFkhv4HijI3T9QXJKvFx19WJkGSpVwbSROyWwMb0lbEBjsiK2RHAfxANYE0N7x9s3KKDG8Q+hRmTTppeVhC+tGI43swbM+LBmh9fkbmSAViyfgTmLBUUqTn13+/YjykG192uv6clkiCf63H8/DM7x01Q6ih6k414HSiCoWlxDYWFuRO7L1HyzdoX0OMr9HoAUrzGTrTD/jiLrER6uC6t5bumYl80ogKM1E+D+OBpMVvoke0k9NMZzlwDZVlpSoi7sp52FmojpUm7XjJg5otSwfU4ioLhGs5I0PrldJtPYm8YYM3I0tzvUL1TgfJiQGI1sFh3THFVoT1pgJKLhFQdP+upnzLrjMaagGagxHnc8wMq07CQ8W3oBTHVdRmFRgfr35EmnGxhel5VBOgfWjD4ftiwwr131fpOJnPs2r66/EGfd+d/V/WwCr013iJWtQibEnKf0jCTUCpWq7N3xY6cRCGjBudK1W8zYMTs05tQvMGsSat0c0bZP7dYz6AhBkIYJeV1aiIdy1NoSopJlwUadDcFdQ5Ii2OSvUJ0bZklXolNa+sgZVR92CA0J01GUnw1J6gJXg2zD36cO1SkAPjKErE5ChMxZmA5xAhTuuzOkvU+vlYLceDmGh3NbS6+kQ2gjHsCmtTdS/uML35N41F9FIKPT1zsmnT3D8iTqp6JD43BuIqUPEtdd6Amixow+STQvsh5lM+KktAznrbkffUDOQu66F11bkiQiXlPshjRWw/xHQ1I4Xx8bCumHUciuDfdZ9EaiaZqpXm9mjQ6i2aQLtUHqPexv0NWHTBVoeUvy1bXCjIi9DpyNTv0zNQNTM+DMwGUDIIwm09kMlG8NPBOUIaPmdDApVtP3g78JRuf6+McFjY90PwsqI01k9JcIPj76UZH//u/x35rMgQ/2+Ws5tgvtj8I1HKtRWfprACA8JhatB+tezrkgCAjsQBp4HoPNGbNFVMKisZjebkQU+H0WiHMMpnlS4PaZRSkvT8U2wOeDEcx+97v3+fqF2N/fu9cNh0w/vGNiE5XDnZUVIyeO0+kbH93mdziWu/9uurywNUo79K06Wv/373wPoneRKApvV43QzjV2wJHQjv20zGTw+vtQAJ0I+lU7FJ/0k/MtN65VPHS6BHXs/wEHn0XQLFqngtXRY1Wq5wTNpwhEBxUyk3osGIzLODVUfdFO7T33XK9qH5jlOIGMwjxkZPjQPQ5J1717j6uMiynU9aAPhnkg8/cKWGSnw7GrV5Fi0ihuvGG1AkOkjbC7Oh179go5cPCUcprmzC5U26BylaGSBQIGvyKY3/Hu7dJ0jAULZ8oyFNf/4eFnfCpSfF9ROwL0EAmAbDBjHM/kFERsgWKTk+OQsShUKlC6n0cIwOA5iQD1ho41HVcqXBGg8PsEIZxHjptF5rt2VSrgEcwmAxVBfzTBm4FFx2a+9L8WzQZ/8TjiwLenpcFB4rFFRITgvUg1RxwvAQnBagz6vzBjQmMGiTRAShATtHBt8fvsxm6a9RnH1gP54vF0Ir2u7K7hVKpidwpuy2MuSjU+qr8BFCkFMX1+6TybgmOTkUhO9jd3ZHO+rCzoVDpmHMUm1CzZ+yRlauEi0BsRgWfDxrMN7aonSzOuL6rEnTsHXXbLqCxmMl22EALPbw+jIzB+x/Q9MT1Tevv7UIcA7W5YbV2Vrx6E22DGlDbmOPZ8Hery990wu7cbfSog6VDM/Cpyun8LTVHE0JjPWCzoZATF06YlKSoe6YMoIUKtEvpmgKrYgCxkI465rZ33FL2NQUsWKAS0Qd84RvXnbvQDIc1Oveaa8miQWQoZ6ZT0SClAfdP6ZRkyMztckmJDpAz9aGjDw6CEOhtLRHH3qNOzx4PAiDL0zDEWiX4nY716372h/RIer89xVBg6ssG6h3pkDBRU2omTbVJXWSuNUL7KxDk4CeGMZEqZ19bI4ZNNCATU+LKtgMwSEaKpZDmggxUVM4DilYpD7bjH6mNKTOzD9TAqx462SlikBl2x4UnylltnQb66HhnoY5JXpMfa2NCNc6bvpS4UztNGvFE4H3psI+g14xnSRx2Be05mwTmVEamHsspUobqalimbmoHzZuCyARCzZ1KW2AGSqkemUJwBWSogfeADOho9kRFUmAYzfE2gYRufDwQDNv0m2LZIvSE9K5ji0qsBIK/l2CbbHxsZsTOquvFdoLDZjGGy7QXOx+XOgHD/BH+k11E/3DQipO44m0Qa2tSFrtVgY2YTH7Me+NpuBBTs+wQhbIzEgn8TEGQWhZmRmprbMdeIuOGDF6HtywJDZgI2b+4FsB1TY6YU3if+KRLNgcJAf9A1FwQg5Mffdutb4Li/Il+/d6fMLIdjhuc5/eCenjg0f1oq9/22Tjnxa9YukIcehsoA7La33qFqPY4dr8NDtFUpLvkj0ex6rJVn2JzPAJDQEO3EEPQYGVo6LkXTC9AfpBDSk4fhYGku/qUAkDvvuBrHN4q+ORVKhpVmOOZ8fSEAYs6bcSTp7DMrkpMzDQXtbY7i1lkFAkwm4q23rVWFvIcOn3pVAGQZOq8vWDBTXnn5EIDPad/SuRQAsmr1cgRH0pQT1909oDqdb0f9xqpVs1XNBjuNd0C++MQJfe4CLTs7WUkanzypi/aD2esFQCIjQ7E+9BjoYPN/His7neuaHRec0Gist0EFMkj36usbD4oGByn3PAIAFY3vajUnAgFmRdiMkdtig8ve3kEFGJlRIyioBhhjMfygk3EYcsLI/Nfupu5C52zaLF6MjlXg5p05LVODGguAsGEiM3fs+G5uctwn1zzBEcfWBVUxzjuvCY57APVPUZDMNXUeIwhEj456IargByCqXmNpKa6NMXn8T+DewlhDYstU/7UAkAgADloSsj3GziGjSAoZKZxJVOzCvFehZqQfa4HCBa3Otc3vXwoAWbW6UM6d6ZfEuCj56mcWSV3bqGQnh8qNS3UW4dIASLeMDeD+OZYt/RFHJSxW0xwjQzUg6BvplzEiKVhHj0eS4rmekCnZUyX93aHI/CbKUw/dJz948BXcA/LUfeUQsi3nzg37AAjPvxtgLX96rJTPSUIWeRjPh27UT9XLd759Gr5Iug+AhGPbixanQ70uF/fmrZKUrkGMASDXXz8XKmUduM7bLghAyua/BDpoKDKRpQhmlWNMh9RzxDYqQbKuUMWBcIjmkuCzhUEwtgpwMO+4370Z/qAfxmCzo/49bsg8Jvp7gb3bLsdx0W8kVTtQapjBSLJjVBuuACNbg4Fxjps+K8vX+D+DqGTZUJiGdbqTSQeTKcFgJvujcH/cFv0C+h2sXSV7x/QYYRCe+3XK43wj4u2Uc8tSqEokX+34GltVUESH73FM3OZkY7occ36hfVx2APKXPuCp/U/NwEQzcC3QMYuS6aCw6Hj//kO+KGMglcb+mwCAzvSSxQtV9PXEiUr02tAOH50/0kJot9x6tYqwMxJHZRvy5utqzyqqQR1oMlWgZDFKS6OzZWhIjLSHUR0JRnqN7cjGoBh2DqRxCZYK8nVPBjpppGuxW/bOnTrD4jePkixlxJsyq8Y0uHUyOaAu3XLzWuVQ/uJXfo3rhHhNyWA02IyBx27GaeRNOTe+viP4vnLgQb9gtNiAKlI1srLS4DTMUM70Y4/tGNdng/uxi9IDMyDcB/e9ceNSyc7KgENQg+yDrst5//sRyYD95je/wkPOXzzL99ifIDdXO0o0UisofztvfhnO90ls5yycYyNv6s8KqdkJyKbwPR4z/0/EOSTtad8+f42FPet8PREdKzCbkQgnkt9NSNBPQ9Ye6H3xPQoLDCsnnMZ/zeteUPMYRR9DBJu1DabwmNuy9+3Llljnn4XPc+YUKBUuOq1ct00o5N+zRztNxYh6kzIXDwUs0pg4979/aAu+pykoPFc2fUol5mB2tmkGVESoGBRohWzcBCMti46asUhH4tcNChFpTFxzBCp8TbDE69RILTM7Q5DE8+kGpSkEQIzrdwyZlerqZjh03QqQgZvj2z7nYflyNDSyrBJPdVOLZF9nPL4+p4kV17sBzyYD0tIG78Ex0syGx/QasjvEm3m3ASyL5sftB70qaPY54/3CmE+aG+fZ/M5tSfDy3NFSUv1Sv5ERzIBpkMf7yMhoBMAIIvbIXjY0nFNqa9u36XkfGvKDazdAAOfPmBfXRXR0GPpFTYfQy17UfIzK9MIkyD6HyjvvuVGSE9CbJj5crpuRKm0encFIAxXPO+jv+aLOM5zyVg/vZ2MSEfUUVNV+Cs/rEfGG34Lj1lRHfcTMuBBcOxlbvNs39ANkkhaKd7hXQof0tzxDWA9OTdV/fB2UhuhE6UZfkRd2HMEa7pS2ZmSLUNtDc8t0KZ8NelZZDIDHGfRiqkDAcp64w/UYPaAdhrn02KMQOUpI0pS72+65DceOOQX1jffKcGRS6+vRc8kFSiz6tOw7MIQsdRju6xCoQHZxpH2TlJQvlwYUxEfj/rZoQapaM6RlmfoQZuHpoBNw2Eankc7oJz+p2QBs3vdmMzYIpBgQHe3A/ht0jtlPK1D2n8dIB5oU7EDH+7UcPx1/Bhmprs7bD0sBOAbbKEq0aZN+JxCcsOUQa0MJXIAl5a1vpYql3iaD2GxGyCaLFCSy4irjtk+wwaA7WRpsA5EBNqPpecLzy6A854O1rGy+TXBBkEbhJWMMmhKUMP7F37D/nU+TAV8iC4StCHibYoNDtqCYqN/da5nP1/O3UwDk9ZzNqW29KWcgA3eDjWyXCiNf+qGH2f1bP9yC3VBMw0B+Tqd0+vR8KUT4xIOH3N69FYpnH4XCZBrBh3GkQ6C7P6MsT9V0tLa24XtDcqauWalKkYKSBdUkRnSbm9uUkhKLx6dPx10LQ4mnuhU6c5PCxAdZBP7n31Tj6UEzQjr4undCvAIfw+D+P/ww7mgwAo5ly2YqOlEm6Fx0/umQsOs5tfUrK+sUqCAFjJaSmqQaHbKG4sEH9F2ZTlOIE/knuLD7chjgYYBIYL2G/blfDtYrd915DaKR7bjpHlfjtxv92c5+sFqV4qJc9KiYg2xRsxRg/o1DyLH+t8OrjIr0O2EmUh4d5W+0lgSu/4rls7SELYDK1q1atWA8nUkv6WDZFL5v9ktqzMyybAgFnAHIIXA5n35ntmOyFrFoKkcJWJ250JQomunp0oFMg/13Z6e/x4s9Tr3OzlcXQ/WvHrwyG2xqZ8xWxFJ/+xa7doKHwHE3Rkfb7KOruwN1MtcpMNKCmiCqsVFS+BT6yTBzRPOMasfNVlbjHBqH3AYr73//+9V3H3/8cdV12phbZXMQfW7UNCnSCc3aouPe26ud1QinFogKcCtRIN/c1IrxDKvrjtkczjfHznlWx4Xszxic+l70r0lJYV1DCLrV7/YBubg43bQxmalax9ic0lCwxgUAnKZFpGDZx+p2FKhs4Dc6oJ15+1xxu3Hork6zrxuWbASeU9K27F45hl6p5gCy2bZFIUtm+sTw/WlZ+lhCwyCmgPmgkaqVgflugbRvf++wohBSvvqpp1Gk6RiEbtUrYiBe3+XlyaAjhmKdtyFYUiuxcXq/G9evkOUryyQ1MUyaGmplRrZWeFk4u1SiHFAU4fUHA1oAtMIiGySv/F+RAfkq1ss6gApkLWIdehYApoTOFe/oL7EuoSrCMUDha8zZButhcDvT84Z6szBTR4P7CI10rZPoj9TQ0iPPvXRCjh7fh2L2BvF0zZLugRZVEzUT9UzFZbEACf2gSbE/E6iBYeh67GCuMFeuhI45SoOo8Xjne+dKZEISjjlesvKyZG5cq+SnpkvXwKgcBxg5UAPpZKyz7rYWufeHP5aF8+fIsTPagxzpa5acjBjQAeNwf69TQKSubkTVPv75z77pVs4l5d7ZLodOOmnik1GS/b++cl7dcIPIr38t6JN1fq+tC42Sx0xWQjCBoFd7dARDBQUiP/iBzlwEa0T9jneIsA6ZSpoEAcGM4IhNiGk8bwQcBCQ//7nIb3+rfx+ggK6+S8BK0R12mGeW5dOf1iquZGYSxPA9djFHGzHVa4wNlfk/AQbrY41qJ/dls35YH3wSpZ3mc4INApIvflEDGm6LDaGDlTO82rl8vX83BUBe7xmd2t6bagbeizue6bnx8ssVqqt3bx+dp4sDIIkIYa1bvwqZhj1wbLy+oudgAIRUk2VweEmTIVhJTU0BEOmEHGub5OZNU45SOGg8jGKHK2ld9BTB3aMPDh6pKIxOs7ibClkECSzKPFVVpz7fcM0qBU7OQomKNAs6gkNo9jUTcpcLFhTDufEoZ/3QoRpw+AfkphtXqmJw8uHp7NNRYjSZgImOUAuUaPbtP4qCUE3Bej0BSG5uhqxcMU/VUTzy6Bafw3+xAITNFLPRHK8KdSZHj9agX87NlwxAUjF/125Yqeo7WIuiCmSdUOSrASCco1UrS9EPohqOLQva0fkZmQwDLOj8MtMTB9qKyWC0oDEas2Ds6UIz/5oLyACEiahbtnN7uQEIx0ixgRkz8rGOWfvkVcd2DgXQL+08LJHh2hG0M2FvFAAh7bGoKF81hwyDk7x79xG1toxpGpkGY5SmjkL0n0YnNiNjGtY8skhonkgwyKaa7CNB1Ss3OoEz+zAI4PBmAyBJiVGgG+WhMekwAFk37hc6JRUIQOLgTDOz0wRp7zEUXA8PI6gBYLxr1zFEi+tA5hsPQFavzoIz3475GBkHQNYtXyg33bRQuqgqNdQoZTk6qzUxABkF+PgXgJBmGemFB+5NUVkNG4B4Q+ZCIeuXAD8GgDQCgLCGJRnnLtwCIKi3cwMoeHGM/ewP0ol734iM4Z7nwvt/96n/kcT4EImNngZwFIPeNRW4RgclKQ71MsnICCOzWzIjXqlmVRyrxD5ZCzYmcdGZ4ka9Hbux93WOyVvvWiDh0bESh4zkslVFcmN2HUAR59UtHV0D8sgON9ZRiNTVnJR7f/oL+fQ/v032Ho7DM2VEToG6OdyPPvUAgKUzmlT/kB//+FF5z3vGxgEQs2bpKDOD8FMkh+jYkoHLbAIzJoyc06llpJ6RcFKZmGVg5oCYmfQtRtENxYd/kyIUGNlnRJ0y/0btkXQi0nZI5WEE3sQj6CSb73G/pAxxe6QkBUkKq0N417t0LzPS6jdv9l2KF3zBY/vIRzRoIRDguKFboYz75SXM4+O/jLfwds3jD3Zs9o7ogJv4DOcuGAAhHZvAgCUCNn3b3g4p4vwO/2cNsjHGLila86UvBW/tQJodASUBBrcfLLvDOMaGDSL/9V+6wTbn74c/1GCUQIXnnxkxZjYookSARnDKxsg8bzz3rBf+7Gd15oP11jzfnEe+vlJtCoBcqWdmalxv6AysXLkSUYlih2feDzncTXhYGfpDkGhywGiM83fdxmtBvclFZOQFlVo3Kj8skqWRksVCxULI1aalgZqBKOO0aRkAGODxI3vRhUJqctebm9vlFCRSU1AkzD4aTaiX6EZmg0XapBixyJfOahs6l7PxnW3XbVwN9ZVUeW7LTlmNCHAdir1P15xF48FZqlP388/vQ2Gslhk1lo6xkHZTVa3v8PPmFcss9B85AHWjiooTvgwHC3VpdCS9VhGSOX5GRQMddgNo+DsCF9MHgQBjBcBDPopVT1U1gK6k6Th2tsN2pAMpT/wtO4izKJqqWSYjkJ/vz2qQQsMifGMul478coycywXzS1QjPTYVPFV11jcG7tc4yyaSzffsY7PHZmg0HCNrMggw8nJTVGQ9FNkQ7cwOKkeY/5IexSxXJ2oZLsbsrE/gHAX+3u59MS7i7jSgDqRgBQUr2Oj5imh+1SV7G/Y+bHCUjEj+mjWzHTAbroqgH374OdW7gtbbiwadRjEONR7G/LUjnnER/rJS3eTJFHGbf/leIjysxUvnwjFKwv4Qde7uQQYGYBz1DdGOXDIbMwYaG2raFChT+G3OObMGBKIRkSGq7w7vCTZobG3lNt3qfNr9W0CIGp/tQUaLxvkZ6R/fCZyZGXNd8Ttm3Y1v2BkiQx4N4uzzxY7ege+FASixfoxmspA3XD9fZRQZRtGBBTjHCGKEIvJPb24YgYcYADYet2cM58dRycrLL0KRdicyoyNKSGLr1oMqY9oFJzcxMVKWLs+Tp5/R94yxMQ2caVEAEvEAoNML8+S2W26SOARSouG5jnRVyOySefo7zmU5f2EMFKO6JaLgE+IZSZeBth9joqKRWUBWt1vXULkjYiQy+U5kR74LCleJei8s6cMYOyQyh6E0E7EeY+7G8QFkeH4i3pD7AJbAbWmfL964z4grtBXZE2TTQkGJdA3jPIQiK5wjv3voJhSdh6HWrlLmzaqXj3ysQj703quQZWiS0vI0mbsgFsGgOvnQhw7jeEeVg93ZFSL/8eWZ8scH4xA8cMttd3bJvagdSUpCo1V2UGcnei8U/07cKp4mHCsk18LW/LO0v/RPsrViujQjU9eFING2PXVoJtkHoNMmXR27UFcwAtGcufKjH505T7aXTjZ7ojGL8O1v6wj+rbcKGinqqDhvxXTA2U6AiqJUFqWD/JvfaDXJf/1X1odpJ5QOK5saU9LfGB1WCrX86Ec6K8DtMXpO0PCd72iHllQeZmT4PQIh0oboyBMYfOELAtqspjIFYwnQ2aaD/H/+D/rCVPjHy9/y/2DA5c47RR54QDvbPDaWzLBmg2Mj8KAz/c1vajDE79DxPnVKcK4EfV3OB1j+o/W/Ir2NmYVAapKhPr3nPRr0cJ8EdcxoEMBwvMzMcOxUyrQpXKR08Xd8j/MUaGwLQDDBueWcTWY8NlKpXnlFhJmkp5/WoJPjIrDkWiCI4f6YBeF54z527NAAh9kTjpX/M7ODxLI6l1eiTQGQK/GsTI3pDZsBAoTrr79ePZDJOX/llX1Qd/JLaV7U0hiVqgAAIABJREFUjsEjZzE47dZbr0MmIRmiBo+ph79xtulMMPpdXFyAqBX7gfRIPZRoxgA2aMuXzwVdKgFOmktFX8lpJ0+dvPsI8NlnzCjCA3NYas+cRXfmLmQt+rGt6cpxfgJgh8bfsAbkbXfdoCgSzOREq+J1rVrUjCwGI5mM7hujhCwdk+loIrhoYZnPWaRTeRhSvVVwyumAsdeFbbYTNOw0NePnpgaCr4NlMAIBxdvvvkFlgH77v0/4gIJxaO3vpkBa9y03rVHF8J2YO3ZlZy+VM6CI7NuvAdL4uobzQaP9+eLFM2RGaYHaXgNUdA4drlbzYjvQgXUm9md01Oi4UiXKZDJi8ZoO6wBABqPsfBKzaWH92Xb996Ua1pUZ8/lNAcdTbOy5so/T3qXHo+ckEIDY3xnXpPA8T2JyABJ4iAS1lI9ml+u580vldw9AVcSntEYnQYMR09TNDceZVD9tem3SopCpMJZKjwNmN/SjvPK73v0OOIct8szmHT66lF1jkp7hV8ky1D86+4x+G4uP13QrKnTREkCxMcbso7HoGIadSWeMUDU5pM8xY8msFUHPAORl29C1vhevI5zaFf6WVLPBnvHXEq9TA0DGy/VGBa3Vsa8rAzbHQvz9fJyp0+NHfQ5FBZYvLVP3gC6MrwN9Z7h64lA/RDA1NABaGgDzGNZqFOoVPGMjPjWnBKhKmbWXkJSpVPk8uGewySZVt5qbexAd1zS7sDD0RRn1K66FufV5jEkckRuuL8ArlySDVrioRMv3ukd0EKQIfUwWr64Xd+6vxdP6XuADKK2gseCoB/UVIXrOPXDYwwvfJ/1nPwuQooFoTPIhccX/X3n2metk564yAKNw5Yy9+90/RUAHa7X3y1hYACux8H5Dj4t3DIGbzo/jnpsj4YkA/uHfVAIev/7N38EBjZG1q5tl0ZLfyyMPfkkyUzPlSNVx3HePyrqr/iS//J9lcBY7IdUcjqL0HvnFr6vlW9/OkF/8MkWOHz0iH/5IltTWzJLczDgpLI2Vm244I2uvel4qt39d8iHXG7H6EzLw/CclOgUNqWDbdm8FEImVnhH0HoEU8GH0kbn3G7+Uz/xrOcBIsVLLIi2L9146/XQsH35YO9x0aklN+tjHdIbAAAlSixgBpwM6D7jnjju0YA0dVUbcGcmns02nnhF2Q2uiM0tQ8QjK+7hdCsJwn4zkc3umWJpOK6PxbNj8mc9oR5YZB4h7qf0Q5Dz0UPBicjrBBA+8nLk/btPUS/zxjxo4BCuQDkbBIuBi3QUVTjkO0qCY9SGtiWxbitmsQCkXazQms4kACOlUpoCbGR8CEIIN0plIkeOcEuQQSPzqVzoLZIwZJGZQuG1mMALtllv0eVy/XvDs0Z9y+zwnFstTvU/gRXBEsMcxfRlL+hvf0KCLNUMcA887wRnXPulbRsCJ+yBwIeDkPrl+WPPylrfoNhhXok0BkCvxrEyN6Q2ZAdZ50JmhI3kS5MnDcEKHobJyyeYAENZa3HLLdWp7dXX1UGg74XOSWGA9a1YxbhpocgY52kgUzsahGLukdDpuOiiSRCScHY2PoA6jsQl1A7jz0AkKd+Qg6TD5la9QMIoC0PVrV+AmewpOgXaWCEBojPgbB6uoKA/dfTVnng5bvFM4bo6RAIQR0Ttuv1o1DmwFh59d1smnNwW1byQAufEGdNiEY/Lkph0XBCAREaFQz1qhCqLZNfzwkSo1l8YuBYBQweyG61eCHnUM571+nJN3IQBCZzoFogGUo2V0l5x5Aose/E+nk4X8VMwyUfSU5Gg8xKDQc9zhDVzqwvorACDmkMdwXd399o3yxJ9fhIKY/xp7PQHIe//hXVBpawQA2f6GAxDlHFj9cwjqWPdDIEJQwsaGrLtgHU8n1kRfH2WaR3HsY9LROr52540GIBxrNHqkFBZngm4CJTMAoLpqfU8geA4FeDHGz/W9RANcG4BkTCtQ7/Fau//+J6WoJBX3qDGINdTh3kERjeAAZGC0U9asiFH3k/JZRZKGurSYCJekhGo5YgKQpXeCkB8G2lfDvyGftIYjCApA+gBAvAAge460yCGE+9//jz8ByEdPmqYv43xMl4OVD8v1N9wvO7Yvk9bGDbIMtWsFZV+Bx9sgYx3/gpNWipIOiAagaaPXVSMjrm/g/KyQn/4kX259S7/MKP+VPP/kvSgmjwHdpUWK53xN/vD7ebJ3/wxInmPOUBN4uKIZdTo18qc/noGk7xxkh5z5G4uT3JQOlQH95D/fIh/+p6/Jj7//L/LWGdMkY8OnxgGQnfu2SAT6jdDSshfLe7/ygDz85FaAnHXIWpxRFNIcoIXq6mO4n1SrugI63u98p46A20bnlQ49HXuWT7EgugS4iwCEAILgwqhJElgwc0Bn1MjO07llDQIVH/l9Y9wuQc53v6udYwIQ1hiwdoLjsRW5KJdPYHTzzcEdf2YUqOREWhL3TZBE5/gXv9Dg4W1v0yAk0IIBEP6OgIeZHWaEbCNoYFaBc3Wh1gvmNxMBEDrx3AaPn9Q3fo9ZBYINZoQ4TwRiBAM8BjtWY/qGMftgy/+bfRIMfu1rkK+G6pkRHGCGiRkt+3gMrY4AiJkOZsCYCSNwJKD4wx90E22CO7TdUYXvnEcCQ2BXRbkjyGHJHOtF+B4zYCx8N+qx58/4X/adKQDyl53/qb1fhhlgYesNzGWyhRac9SeffBqOJJwCFDWqsObFmqWgY37CwvL8/Bxc5MtUTwE6o5Ry1VFnt6JgkVLFgnM60kcOn0DqvQEPsT68r3nZJrJLnropMmWixI5yp6Kx11rsg93Ru7o0tcREvhm1NcoqLF6PBk+ZZiKnpB7RkU8DV3/mzAJ1zPVnGnFD3T2udoIUGWOZJJ/Czp6F/qBjpL3QhsCRN1FSgi+7cJifNyE3bOop6OAbygvfW79uMagWUbjJ4+7q9CMIRrsi+Fq/bqFy6LdtOwBnQDsvxkJD0CQQ1BAav+tCPwHfZ0bfG2+sXTMPcpAZ0P+vRv0LQkOW2SpbzMqws3QSMhqs3aBaGZvOkVLV062j3B1OETiPyc46mHkm0JlRmoVzpJs+qrFZKkfBsg0TZScCsxoT0aa4j4lrRHSx8YUs2G8Di9HN7yeqjQncPuWMO1HYPBe0Pp6/PehMf7be6YUB5SWax6NpSeOzWFhX6NdBS032ZyIM9YpiEXlQehuDwlQ0mhSmpSdLNLInR3Buay1i9TJ6DtwHaDfGnqJXActHh1vKCdPYX8Q0qjTr3VCc+DmFGVivQwuzmvfZMtSJ1jjNeoJAEppSRqj/6VRkgFbZ1UU6HlSc+tDxG6CkpUWrZjFDYq4VZkXaSWiH2aIKvoMIuP/Yczfi0hyLxHh97dMSIGm7cmW5CkhEhfoFCQaRXaBFGU4Ujy9cnxfW/adgXmlUr4uO068p0tCMerUsFAiYzNBjf9yN7OwwjgUZFq+/YH9UWlADpO+rgDvyX1/dKG243eLWKFADltiRNnnv5/5H0dvad39O4kbgLeGe5MnKlki3BmtjgwjQlLxLGl7+qPx8E+6LyLouKoyV2/4eBRFhTeKt/6S4RpFdSHpE3El/lNqj75XfP46MTdcQsgS/RWYH9XiVn5S48HiJxJxEJmI9cY7itog3YhOKdD8IuusriKw/j6zVL2XsLEQ2oo5KTPZXpKHiP1A/kiBt/R3y2DMN0ohMcnt7n1Tsa5a6011oOpgO+hrWb0KdJMYO4f43KqvWhMt/fLVGrkdH+FtuuVY+/LEvy8nd/ylFQ3reQyhMkQuPHPbyi3+WyO4WKf8AsuZRpIfp82XkePma64YRcDqpzHjwby5BRtvpvJI2xQwAo96MxvM1KUwEC2zibEfoeTkwy+HoJajIOesC+BtTY6FHoH/L/RoAQprTdWiHxUi6nbFgvca+fbpugVShQKPTTAoTnWFb5YvZEzrzdOrpyAdaMABCAMW2CWyvYDII5ncEWMx+UMHKHN/5W/W/MxEAYRaFymP83z5OqmMRfJHm9f3v6xqMiQAIQRkBQKBRQYsAhFkt+7zY3+P5JdBibQnPM4EH60AIBllDQkBHAMP3OT5+hxkaAsRViOnx9kdaHAETwR4zK8x6kIa3BvieYOZKtCkAciWelakxvW4zcBNCBXScSbcivegoIukdnU7zsdcJgJDWQTWqlSsX4eEAfjOkUWshrzswMKhoGQQPpPvQQTEOxqUAkNKSQkXJOn36DMBLs6JW6IeUE7WcBICwDwej+QQ4tafP4YGhycB0vmxH53IAENbBbNywXLZs3QPQ1KXqMuyCYQNs3vH26xVV6+E/PA+Z3Gw11pLiPFXTcrCiEtSI0+MASF5eCmgIJcppYq0Mo9NqzuH1HDhQqebNNtJn2OGalJRkZDYoLdvR0asUqNrQkE8VI8PpMeOxFY4mAiCk4F17zVxV5GrsbwWAcH2tWzdPgQM2auT8EnCnpyXi/I7KZgU46YS+egDy9++6QynMUXWLjjtpjTU1Z5BZjL+iAEi/abGN4+VaiQqNxP0nXDWBjIlhvVAY1hdkWzuhHgbqFh1PShyregMcE9dhF4qaz7NXAUCWog/KycoGyONqqhnt1QCQk1VQvIpPVJmmvr4edS975eVTKrjS2z2E67Fb2ts0tS0QgHzzXq0wSCzXCucoAjUZn//qt5RT3brrK5Lg0YpZgQDEVfwueebR98iOA8nyhbtY1I4JSj8oYRk/Q63FPeIaWiqu7C/q2r1WVAGPkH4VJe2jHwSoGJOf/PRuNDQMkwUlSXLTNaRxYa7jnhVXFLhHw7+V+x/5LrIGW6CY9msFQEKjKiQm56tStxdenxf9deL6ZdfufgRcxuR/Htwt6ZlRULhDD5rOc/Kz3+yS1DR2o+d91IVgRSQcxAHJTcuU++77nKzd8En5zS8+KVGDCXJ1Sayk4H4UCEBm/uNjcvrI3bJs5UkAmnBJL4mSxQsy4QSfgmM/iIaw+0A58qhMA8Xh2BPs3nv9tR0sGKdDyuJjA0DosLLI2ralS7WSlnHQSdshhYcZkUCHmNtjpsMAEKs1jw8oWaWAyvkPBkCYFeC6DmR1EkBxLIzeM6MRaMEACAEQC6tZa0FAZBvHwmg/Mz7BmhsHbn8iAMLxBqtLIdAiACTFivU3P0a5Euts7JoKAkLWuhBo8fwEGrMVBIqMgVLSN5gRUBDMMcvB16wDYUZnzx5BTy9NvWJGg2DDzCn/JnBavlwDFAI1Ag2eM84F1wXPI0HUCy8E3+9f+t0pAPKXPgNT+39DZoAF5itwd6TjyAzDU0+9gFoLUwD82rIe9oApAUqqVVZWpioOP3xYF1az4zZN1YU4EddQdEY3Dj+jnqb41BSOaiUq/bsRR/t/9qwyycmaJsfQl4T1C3zwR0ba8qqM1PYr2V1aDzofG2f5LTetVQ47nejfPajldLl/dnKmzcLdy2Q42nC36uATDcZjISdZb09nW7LxVDMZkKrqSjiSugbGllM1kXMe20QRe2YLbr11vdLRZ60K6WBUAtuz94QCDCZbctuta9S4lSIYqG50zOjsEGDs21cJZy4BhZdavnfu3CKk+3PBTT+DY+hB7Ys+DkbfKStKo0PMrAYzHOTwsz6H/H06e6RUsaA9MBtg/z2uBgahPQNMWEBt9z8pn5mNhwwkSqGiRFMdq50nRrBsw0T1G2ZN6G1cwnpVe9U22e8C9x34t8lSWJs876X5zYYNC1Qh/oED1QCWnTKAIu2rrgYgQUaDGaQD+3X2yetkOIzKnN2LhnUhJotgpGL5G64JUhiXr5iv6qkGcM57kMH0esLwGs0RQc2xJWxNPUd6hu6LY9YwX/OzmBgtWsDt2muW77FI3Za6pSOqxu00w1PfwXVqnJVQJ9LP98317MLaGtcHJ0Lvb86cOepfXgMNDTUKlLBDfSp6duhaqlA1JsrrEsTx2uC65Npl8fuhQ7WgTPoL64OtnRg0baTFAhBSLnfF6pkqEFKJ+wfrk+IB1uKi9XhcyEIlOz1m1Bsc20iPypTSBoZwL4G8L5XAWvo8snxRqbpuElJ0djQlJRXO2ONqfIOQbK483oPIepMS2ujt10AzMnwAf+uszuK5CK/DCkry5MGHUJgA6zz8HdSR6P11I0sUEafvTbSM+fdI195PyLceC5OVJaBRlsCbikIgYe43QctCl/b2a8SV8ah4msF96YWOKShRbmZDc74M5hRqx459Wp7b1yuHkbUYRPF+RtKI3HFzteQWI0DQ/kPZdfJ3Uj73IYl3/UkGkZF2hbAR4r+jzh1e5lgazjPq6Nq1hFDnaJd8/wcALjG58vVvPyuP/mEGouGRUnlE11mNRSKb1nNE0jLLpL8TtR79e2Te7CL53KffLtX1o3LNzFgpi0PNGBTYuhNSpA+ZoWlzPih1T8+TyPYlcgqs2pCoFnnP56pl+sxpkpI9DGd2K+hX2QAhjQBKnUppiXSr557zO8CUg/0XMM1IwWIG5GIACBsEMgNC5zXQIWZ2hIXtdgaEAIb1JIE1G3xU0ekO5rgz2s+yKtYz2CCEoIeqWKwDIZ0p0IIBEDrQzIDQ0Q5UkKKjzQg/t2coZudv1f/ORACEmRkeN+lh9niZSWCmhwCEWR0e7+9+Nz4TQ0BHqhwfmcGyOsxssHaE2SkWsAcr2ictjpK5vEWYZCsf08xQMXtCKhtrPwg6jJFaRWBBAMgaIM65mR8bgDArE6znyoXm6XJ9NgVALtdMT+3nss3AbZADYcYjFqGJndD3P4NCbjoqdjHsBQcThGoV+H2qybAovLioEJmVWvxfp5ygQCeTTpztgBoAQkcjEIDw937aVCz6boTL3911ozz51DY85HVPCx6X+U5LCyUp2dfA38kqPDxSSpAxmA2nnE7eK7uOwHnpQiZAAxQ6eYbyRafHgBU2cSvhUwxGsLE7QAy9q7vd55hx/y635jPTCTIOeDDQwWMaT7PRzjRleClLfBCKW2tWL1QcdD4cGtG9OScnGXPmlr37dLE5O8Mzk0CQUV4+XckRc06PHq3FmFFgCoDywrZ9Ksth5obZEwKOzIwkXz+EFoRf++AYdyO7QX4+zQAJ24G1j8d+fyJFLPv9WbNyQEHrUmo3tPNBx+QKa/wdxxCs8WEwp3P8exMXsl9ozU+kcmWDkImoXtwumzDOn18Ih6YJqjenxW1dQ/Y2TJNH0yfFjqZyrodHdIgzHHKlxsx1UgoOQikygRFYq3Fo0ujF2uB6aQHgMRREvcZ1hjDCuWYM4OZ7pA+dPauLoU3Nk1nH/LekeAaCCH65oFEUDavz4fT1MGNio0a1L8f74nVnjNpTBkhFRrlBJ9LF/KbhIgGOoX6Rrvj3f38VnJyTcH56VQ1JaiqvLRci0SwOJ40sBBHwBNXPh96LKnpHOgHQFqIMrXA6cH04NRxmDAnI7MWgdikctVQzZ+chwh6JGolOFDx3g86k134KMn8u7/gueHNnzQRA8VP32ttbpAPS38wCJMfqtRvtKJjlz0BI2rHE1OnywO9ALUJwpK+vV17Z2YrrsRMNGQclJUEDweY2DUKnTx9FsOA0xjwm3/r63fIeCEQYKmziNHhzsC7I2SbN+wdxtX8DcxMjD22tkmuLouSaYgRfFv8/8UYS1FByd1RGTt4tnj7WlmF6cH8Ln4nsSmSbjNZ+WLz92B6AxNmmETkOMDFv1Z/gsM2XusqlctdNDRKb96BUbP+WrF4GPlJIDTIkX5Sx7tvxu6uwFtEbCSpdSLUA0e0XT+rX5MyOf5a89V+T73ztg7LvWA/255Kju49JYoZHntu+H+cOAGQYvZk69iMjUiJn66JUg8w1a8vl1o15srokXMoB+jpBIU1Y/Dnpbv6IPPY/fXJ8ADQxSHfPTRmRGYleOdU9Isvvfkg2bYbC4qZiZNe3goLUrKLkzFrwumFjPUbMDR3rYgEIv896BmZWSCvygWksNQIaOssGgJB6xUJv0qacWJTaNx1l0p7YvyJYfQEdYxaL33efdsxp/B2dZhaTs3kfnfFACwZAuC86/QRX7G9hxsvtMTNk+qjQQZ/MJgIgrEdh9oKF+Q4LUo2XBdwcK5XGmL0hEGDxPZv+Gcocv0NpXjYYZH1GoDGrxOwVVbCYpSDFzQZt/JwggcfBS9MAENakMLNDWhyBT2CXdo6PogCkWXGOefwsVKcRvBCM8DPOuS0bPNkcXc7PpwDI5ZztqX29oTPACON8hBvo3J85c0YOHkCjvTHtCL6eACQ7OxNp0TLVTPAodOOHBrUzYke7zYG+FgCyceN65YRu3fYKHmx4asAuBoDc847r0FjtEKgXZ3xOLB0R2pUCQAh8jEPLyO/yZbNVnQpv6oykP/3MnnHqXUb9h475xo2LEYlljQ0jbJ1wKABUvMMKaKSmxilKFWVwmd3oBJWlE7SqPgJQx2w61esNQPLzU+E6ulQWxKyJ8Yv+rxOA8BgXLCiCU5SkOpUf3F8tNdU6+/R6ApD8fIRvYQSYSclwskF5ZLf7nS/qJpJ6jV8eAJKF5n6zZuUD6MbCUTgNSWt9vDYAmTsnR8nRdiMLFB2dACeODf/8ACQy0oti1xlQE9qhQKdZm6QHxsfDSU2IwL+RCjB3dJAyyX4ykQABEEYACKMwAjMbnOu6uhaVKaEZAMLXlPzOgUR0Zk4KAAkEM2oaULvRc9EApKqxXbLRM8hNRxwWDIBk5c6Uz3zuP1WGNR6haMB/HPOQvLKnWuKidHNJG4BUHGzGueuRn//4Nrm9FB6mV8sWBwKQc5VflBd3RshJgBlSIlku8fYNx6VkNTg8pNCOxMjQ0X/ApLOOxAEgZd8Sd9xpZEmSZLTufegvkoJnQru48n6lJHMPvfAR2XLAI2m5FXAwn5Wv3/sx+cz710BBDB9HwLOM/hbUsz4mQ72FEjMKTy4aYeeM70nLkVukv6VMctd+U7pqN8ifn0iXJ144LSvXDkBydieCMl445sVScyZWutsP+AAIx5WWnCJ/+sk62X5iWLLiwmRJWYLkrvmC9LR8RI7/vl3ODobLgZ54Ye0fZ2J6/IDc+b775Xs/ToTq32zUYdSjtuSYfPjDjHr3KfUjRtsZ+abzyX9ZBD1RBoQ1IKQK0VgiR3UrggSqarGImffSYCpYpDcxA8D6gkfRn5c1HaQG8TdUaCLAMA673rq2BQs0zYpOMBviMbnOTArrKZh1YW2LcZbt31HOlsXxrFth9oSOOh1vFruzvoFZII6D22OXcG6vEOw8FrwboGNvL/D1RACEWRQeEwEGQR0dfmZe2IOF+yQFjPQvAg/OI8dJcMbjJDgjSOPcB3Z9N/tnhuPd79Y0LvY54fngMZBWxkJy7pdjIwAx54nggXPHzMlXvqL/DzSqdPE8UB2MgNKARNK2GEPkeHhslEK+Em0KgFyJZ2VqTJc0AwQczHrw4cc6h8Mo9Ob/LvcwOLvWpiw50KA7mCTzQfrH3LnlCuBUHGJmQVMLjLnRqdio/Jj3FAfcKS6ng2EXPpvItaHbGFnY8vJScD2Xq8ZqrCd59LFnfFkGOiCmm7SR9OW+QvAfI6RvveMatY/fP/iM0vy3qTz8Xn9/r4rI0Vh4a8uA3shwFuyBB3G3dcw0cON2DD2KvwkJ9Re7+opvnU7pmjqlnUD7eLkt8z5Bhzl+O7Luf298gbIBIPZvWHeQlBStgEdaWpzqt9EMVS9Sq0hdsY/d/C6wS3ug9C7HPBFlymzDzvQE9gpJSYmVHCgL7d/vhP0CFtpElCtrFamXwbIffD9YNmmybV6IWmb2GywDwjGYyDq3YcZ0YeleFouCkjiNcqX1Kjpvd4X3gRHfteiX+uXaGEX/CRrn0ViDU3lKupvdw4NF5PkF2WjuuUDR8zZvetFXY8XfZmXrCH0rKktN4TSzISZ7MRee1MtsoGCZ2wVpa6uatQ8dwpWRw++ka3jOV6woU2IFTci+UBmtDNkAgqJBCCPUIAsUguslBtSk3FzWdkDAFhkEUijdoHIdOVKPQuA0laEjxbCxsQNc72qVFbHXrC2/m5AQqaiDzI5QeYsZts5OUgcH4Yxm4FiTFC2RDUu5v3YAkWZstwvXQTSUryKQJaQlp0dL3vRs6YEK3xgCJ+HsCwIbHPDXSGU5AhRpUOuLjoqX3cdPyduuvUqOV47vaOaOIC1SUzFDYuKxfy2XHB7Heg00swPtawt6EzU09ErlyXO4l+ls0gjoWv/3mwnygX/cKpufvkHqt+PeBQrU7XfcIl95pEl4e5qdHy+3vPNLoHi9Q0JHZ8itqwpR8O2W+58+IY19Z+QjH/4NaHnwCGtWyejZZaD66RoXjwv0tXk/RAYE/B9vorjCeR3yXoSAR8etMtq6SMLHNCAai98jI0n3y39/75PS0jUiOWmR8vYbSyQ5C5maWPBeVGE/xuyJk8H2jyJDQSETj/S2/lmii//bJxk8iozHz362Wt5290tYt31y9TXXyTNPbwYAKcRa0JmxyHCIDaD7OwNBn30vwGDREnnPR78tvSfuFE+bpqC1VkfLC6d7pdbDbLdLPvTB30rbyTzZ83yyjKJWLrHoLGhWr+AaYL8cXRdAAEDpVzrzbEJ3MRQs7ou3aoIQUpco8WpkZ+kc09E3GRB+l8XfdPpZW8LvsUbkn/5Jv0fK0kRGUMR6CYIDgh468HTAqWhFIBPMGK2nqhULr5kpMNLBzD6gdZfqOM4MjmlEyGTl7bcHb+4XbPsTARB+l/UspHpRupjbZ3aBgI+ZHoedrDIuBB8EA6Q5sRaE9CzKEQcDYvYYOKfcB0ET55J1HgRY/B3nhVkKgjZzzBwDwR4BIP+1+7iY7ZJGR3BB9S3+3jSb5Jwww8TfUEHrYsDZxGfyjftkCoC8cXM7teXLMANUvNENBSFVi+7iW7ZuUYXfQS0YAJmMboXf0CkwdCs2sKqqwp0xiNFJNg43nRWqYxUXFykA0tvbA2dnL25sOtJHGlRfn5YnjY7W9Co6dvPnz8WDYa7qw7Fr1wEl7+sjhh2RAAAgAElEQVRC119G/2jcvnFSYsAtLy5FRBi8+rS0ZDQBy8aNshu8YUifQiJ2vOnfh4WF+LjoFVZYJArOvKGF0FkzkVhzPCkpaeDggoQL28IqQsfQquQ8h51Oou3oG9rZeOcZXG3HoQtONfJnChQ/Ho4hjdFgFvMScNAY8W1vZy1Hn5ojdrcOBvKMMxfowAdz3o2DHfiZXethjt923Pkewd3Msmw4BzYA0ccS+N2AE+RbA+b9YMDM/o09vmD0qGCUOM71hahUwcZkxn4p4121ikW/XhRF6pqoYMfE96i65Dd/0f/QEDtz+5XN+B1Spgwdy15fy1cskJkA7VVwcs9ZHcZ6QR2icV0b+hP/rqlBWBZG9bbGAE9o0cIlPrBSg0Z8xoYAjMy6InhesULXQ7ywTTcfYC+TsplZUL6isEGkmuOqmmbJRZZkP7JBray+hs2bVwBQkobruhmc8yZVhG7PjbkWOGYq6NEMxdKcb4JCApJkZICSU3Q9WFvrAIpO+9U48gvSnYJ3ZE7Qo6a7q09qIcPLTAlBUzpoiUnojN5Uf048zn0lBVK5NLd1jwxxg7I4oq+7VfPngFanR1pYqGs5aEeOaQCXgW0OuTR4HASwWbQSjRtgvbjH/evnvw3qZIH8733oQO4AutXrI+W5zc+j8WCsfPs7kPsB5aoUoAwsJDlQ2y/ZyeHSifvQv30SFbwImtBGID7gVc0PvdKb/FlIBrfIpj/dKivDyzAPuvZlEPfEsJLvq0yJpwlhZSihhfsK8HHvDcEn6LtE8+L4UOEioxBJOH1uTB7d2izt3aiLQdbpjmtLpRBNT9GxEdtC40YUzkPaQv2uT9W3QGIZPVLam9AfBVmVtMRCefHEWdm0C6IIUamYZzSahULiQ5sr0QS2DR3YW7HW9e95vw4JS8T9NEtWLcyUq1dkSXl+jKS4mmSg2SMohZFf7AEYR3G9B8+nEOSTiiNBgQvdKd97Ok5yCpJVzc0LL+wA3bNFgQleKnRm6egHRuF5m+V3JnrfdAln9pl0H9aHmEaEHC5/z+3SYTb1C3R0g/Xx0AeozfyO2+dr/nay3/G73Bf/5fZtBS37MzWN2B6PmdsMVldhj8W8ZlYhsJA9cLw8TrP9YOM1c3Gxx2SPg8fA7Zt98DMeg33+7GM26mek3QU7RvM5z61N62KmhmCHtDwCqInUt4LN0eV8bwqAXM7ZntrX6zoDd0D4nFFROsuk2ezcuU9a2s5KpNXEbNwOXwUAmYZ+HnPnzFJ0q4MVR8Y5t4EHYwBIcXEhahMKVSFpTU0d9M6r5Zpr1iJlewrRQB36CQZAystLEOVZimjoIVU4ymzF7Nkz8TBLkIOHjkNyr84HQG66cS2aEsYrOgaL0Pn9U5V16EFRPUEB+JsTgJhaDqopkV5FxSzKfjY3d1vN/iyw8hcGIDy369eVA6RBZsZnf1sAJBqF0NdcMw8PvWF59lmEaS0LBD+vBwBZuHA2mh7OhERqi6r3MvZGAZAFC4pVBqO6uhn3hNNqdy70i0D8w3FcvP5r0Mno2HNgA9FAdbWLASDaOfJLQcfEhKlC9hRkR9iTohNUrY4OeLFw4GKQLZkxM0cV77MWrB3Kc+xXkp6VompoWh1564kASEs/vov4yLzyVwdAONZrN35QZWdS03PgNOvgzYxZCfLw73ZIaUmvfP9r74RoQah0SbqgL6IUZkTK3Vfr7FV4Dmoz+jV4swFIaP7nmIuQ3z9whxw6MU2mp7jkA6vD/QAEoMDTjDC1F3UwUO/yGYrTDQARtwY2o/BIPfgerbZxRLbs7Za6c12gZEXJXdeUS0EWwRWyU45ke5/T2b4fUtNtjYfU79KSpktYDKR/QZX74e9qpbGjTQpBR9yytxlzHyX1qNU5fKhegUACkFFkVWhfeF8J6lJKlfO4rhjqbr0a5R3Z2SzHxqLklMRKOFDZmBKiGJVtW45JDZoYzgV4oWwzxUJeQRVyYGbXXm+Br1mEfgjDJnWJSknG6Mzec4+m/JAydKU6rRc6tqnPNIBjRoyZKtacUKr3SrUpAHKlnpmpcU04A8x4MPNB8EFHvh8Rqc1IedM8KAocZz7Q4YTv1IfGU5iAj4/fMGuxeNG8CelWZh/sG2CcKoKOJUsWqcjtkSPHcXPXakylpUWItqaCP7oTzrOmbbEviGkkSCckLS0FXFBQBCCxS4rTtGkZCmxwG1TFiULhZ+XJ01KQlwN6Rwii/p3y4o79qk6C+zOODMfijxx7xlFWuF9mIwwlxo1ooKFg8XemWJcPM1sal7+j2lUIIr/GDKWFz1NDi/HTq1BAjcaJeqYRv3NCbHS8/NkFOGwB8inmc/ZRIT0lIz0RD8JEJdfLHhwtLegI7zz87d9qqpCmmLAWJJhNVLw9GX3JbIvfu5ju4/z+/Hn54DmTCjZeSnWiQm+zj4vJTEyUnQl2zBdD4wo6WRO8eaFskT32detmKbD4wguHsU57g2ZcbJqbvxbIfz2OebRstW0Eo76eMqO6HiE3N1OWLpmtKEabINYQ5taOJG3N2vXq35fQdW18pkPvh/Nj0634HtXkTHF6THSicuhTkXEbVMpnUHcC2F+zZg6yGlUopD6nVJdozIqMosknzQYHbvzGWDC6X+Cc2ufX930n8h64PoKdjwRkCJOS8D+yI3GoIelBHQb75jHzmVuQqWqjhlDA3gzgkVeYI31Ql6O6bTg+p0HfwWcUBOgGiJyGgvawEH8NVXyM7tGy8bq1vu/29KAG5QxkhGCNzW2SW6g7gJ862S31oEXSohPd8v/ufRAZ3UTJz5kl2bn98uzWx2TTHzegb2CBxOUukBZkSG7fAL6JMWYNQAMz5h1F1iL0kHiiPiWDrW+VoY6rpLNtSO5/9qygNh9d16Pljrt/gVIPlwycBp8IKmYRKbxn6iwzujCCD+WsM2cNSRjmoF+PkXMTHpWM2rFhyPSeliZIC8dEh8rf3VwmBdmaYubt1de1C9mJfsdLH+gelHP1Goxk5+XKnmN18tTOFtDJYuT6JeVSUXtG9pxoh9pfFeoGmyQO/ZpoUGOGxSIzli53gP41B4X2M7OjJFdRx1AvUT0oD5xCVgfrKCFkRJoEMuPIySSH18kP7t+DuoqlCny8gIIOW4jBP4HnvyLliqpIBByk56BcUjXhI/2JtB0WopPqFEzd6kLbnfrsypgB9iMhtY79R6iYdiUDySkAcmWsmalRXOQM3IxqNEZ++D+dBzr0Dz2Eqy2YKfBhgAdfW09X9SQJACAXSbeiT2FoUMbpLi+fgYK0uaBN7YX8YLcvIrVw4Vw4BEngcR4C7UJ3vKWxENU4EKQ0rEWXc4KM7u5eFI8dVJFcAizaihWLwPPOVRHlQxUnkSLXUcRAioo6JETXbIffyOQWFhao39CpOV2r1WjsbTCCa4wPNF9dikNjsZuv8Xvmc68LtLOx8U7/OEc9cM59e3GPc0wJOoxiVSrpIU2dynklx54wxud8OedMK3Fph88GB4Fp6mAOnnkv8DMD4oLNqx2p9h1CwAszxjJQsHp7RhCd1E6Nvb9gtKhgzrj9u2D7uxjgdDGAZqJjMe9fzH70uvPLDbN+4+qr56taBAJtNnE7eLDKJ01svm/Wow2UzJjDI1gvNQJKyDRc4x0+QQJTk2IALvvIXLdxlYQBnFRVo08OGh4WFCJ8axnX7rkGXeMQE+Pvh7Fs6Up58D4Q0mE93f5u5QaADEG96h3vvEYpTnG/XANcG5Xoq1EBSVzbCIBZfG4fG1+H+u4/fqpisDqewN+ZuVHbAAXTWLC1aY/D7dAaGb1nvUk86EQpoGlFwokeHfYAqEGGG714otC3aAzBDgYz+tv8lNXR4QEUsGuFuzbQpxJRW5OOTGsymnS2t+nmiVHYFi3Rqf/g66vWL5Ydu57RQ0ENQzg6sdPS0rQ0UTfCsT+/7zF5ZWsF7o2RkMItk3lLk2X11fVyx22b5aqNJfL5f/mWfPVL31aF+mmxOnP2yCMPySc+i6pkWEtbD+TUTyPD3QwZ5mkSF/kz3BmKpb/hsIyi/m53xVnZsadW/uF9v0YTxnCJ9fwbfqXnzhurwYPbheaQjvMvbj+oEpc5/71Qv9JpgdABNNTsHJGHnzgtNXW9aPIYJjety5Qy1PWoz9HfZRiUV1pnS5Mk5WiBhM6WMyBN6azLFtyvn9p1VjauzJW50wtlX1W7HDrTgw7Y90ljU7O4USDvFZ0NiUXDxEULQS9NT5FbNs6TOSXou9JzWAabw+WJMyHSiiEWe5ulHxCkQbCOce5K43rkQNMomkT2Y/1XgwUwecc5xoNY58B6B9Zp8JHEZcMGdlR4Yl2J3edCDW7K3jQzcBSsUCqZUTmMjRWvZJsCIFfy2Zkam28G6BSQcsWHdyK72uLRs23bLnC+m+Dw60zDeXaJAORi6VaBAIQZjoyMdAUejMQnnXjSqVgH8tRTW1UBKvnpNgAhRWvBgtmo+5itupuzh0h1dZ06DDpiBoBEotcIu0CfOF6LjsV+oPBmByBsFsgsR3Z2imoESLBx7hxoDW3dDuDQmSqCnTcTAKESVCwkhk+e1N2//9YACI+ZTg5FAnhuCwunAUx4EY3zK1WZ80nwccMNS5BhC8E10K+KstPTkxzJZ5eqs4iDQ8xO3O1wQFsg/NAJdbOmFj23NBa2337btSpTuPPlg5IJyoxtrxaAkFK54fpFCAa0AkDV+Pt8AKyzyNy2KxGAmPGloHidoCEU0sZseEe1JgJh9vVhA1WuzwH0z6HZAORMZ5eU52QpFa3XA4Dc98en5KVnkLXtQw+Mghly1Y1ZEoHERHhIP/ocdciaVVfJC1t3Yazh4vY0414Xic7iUI7aheaDKOJmA8oFc9OlA/f78IhESU/NVPLca+bEwXnXTnx8aLc8tr1SDp6AUEZIrLz95hxkLqCu9yoBCFWzaGfPdsjjzzZKfeOA5E+LlTuuyZfUpPhJAYg3tEfRsh5/qUGOVXfJHVfNls1HumQfaFNc66dPdYCmq8EPqg0B/pqVrPj3vvkRaWjpl/LELslzuVVm6vkjfVITmigp3l7JGumStsRUaRiIANgZBrAakCr0O2Fg63lILJmeTuMWqfUHr0/WebC429QjsPaAKkpT4GOiWXtzvM/eJcx6oITqomtj/lJHNgVA/lIzP7Xfi54BppnZo4IZjwS0Jj13rlEOHDyC9L5O+Y+zcaCDnwRQsoLslXSr+fNmwwmOQ++JA+epW5mfGDYFHX8TtV27dhXAQRqyFvsBQHp8AGPmzFLwxHPAzz2ABoUQGYcRUJjfEZisWrUUN/shRK0oOTswri9BJxwCo0DFhwqjbTTV2NCpojMAhNK6tnqOyXrYnc0XUC8QdoqC545193SpTBKN2zIN2DxjXl+DQTNeFuwaO4MCWjM20mTGUKCpZtqJvtpTTAqWMX5O0JFOahWcTNKsmOlobOpQzevs7IB2UP3njtFcWrCo/vn0qImlbm16jD3miQq2gxWe28cXLHqfkBAtRXC6Dx5sGDcvk2UTAo/tQhmMybY10VzZY7+Y1xNli8xv7ezNuPNurYWYmAj0C1iMvgB7sN51obL53fLlpYpmt2nTXlCbZimaXRcUms6dQx8HZNZIMaTNnVMEhzkW0eFkcPPRfRs0mHZI03hBexpGITdrHIYB8rdt34NO9nre4xMcpxT8kugo/Toi3KHi4HVMTKycrdfSuWxwuWY16hzgmdEBbG9HvwzQK5lB5To9WUmuva7rYZNRQ70yzR4V9dHKdpi5CMH4gp1He13ZczxuvgMytPZ2Atdd4HqIw5wzC2IsFMpJtGkZyajFSEQNgi6qH0TXdkWvxPUfpsQe0AwV2aR+zGUYJHuzkzWYi4AHnJSoswmxcTq633T2tIrWG0tK1ZmU7t5W9BvR2aCIyHgpKdDqev/57Z+C3oRMxXPHpcHpfh4e7sb+WnHP7ZMoZFTGRjVFNcqllbR6+6HkF7FZyZAPIrPCRqspyQko4o6WT3/83aDW6XO9eHERAj4zJRbOubH7H90jp+t7JTs9Sj72CadJBPpvjOH+RvPC4aexEF2cAnpx9+COpSlWwwOkfjm1c8xYw9U/Xd8jv/9TjXSgT0ceOqPfsT4X6lzh4oX6Wb8jCTXIjK1TvM86Fdq09Bmy9+QR+e2mKkkHNe6d18yWzgGP/AyqXqer21C/1CTVNT2g+umsjBtZkVjMxwf+YZmU5oRJaXq45Ee0yonKQdnWh/nHelseomlalWFF0gKQEyo9sudgtXpGnkCr8/1sIjFlUzNwBc/AFAC5gk/O3/rQGLlcv349OnNnqWgdH9rU/H/gAQh1B9q4Wg8j7RlAuQoyoUVFbCY4XU5VVUPd6vR53zBSt3ZjOI6LD3xmLvLA96W6FTMcdBAKCvKQ9ciGA9WsaFc0UyDI42DkiZKhy5YtVBmTbdteVt2Zabk5BaBp6QyIyZTwtQ1cXKA89fXpaKXtkBjQQZ682R+VdPgwohk+PXm9xlkZGOyFZr/+nMdkd4z2N0TUdIxBPCyjovRr+3vKkQodr1bE74yjmeCRnoYickbDCTyamjsAPPg/GiSCBmKbcczsY7O3NREAMdvQHaX1eb+YGogLOdh2zUbgMV2ICkOQtXLFDNm+4xhcEc31pgUDORcCEhONP3As4ybwdf5jMqBjn48LgcPly0uUYMLWrYchM5mJ6yYV10GUoh0+9tiucZ3jeQgE1f750tfzGJxmM++pKXHYDngkMIKPNhQEv7TzgLommDGxrb2jGZLTuhleCGpEeN0ZM4Dk2mugSQp7aecxXG/hCiQngnaUjvqPMACSPlAR//wEWg4HnEszP0qC26kBUUDbeR0MoNpjs9cYX5tAAl+PoKO4GrMlmWPXiAQ71QQKxpIhT01buGCO9A52oEg9VnVX5xwOQq63HxSrwQF2lPcqsDGCCEs4gH4E9jeE7yRCUSsFRey02Ng4GR3RlMJ0KO4Z62zX1LacrHRfr6L+vi5xx/slygd69PdDQ6LlLNS62rtwP0hNQJfxDukZ6Ea9FGobmgGIAPh270PzAssGeiIl1OWn1I1GOPfHGFznYSkShwL8hTNSZOO1GxCYaUfCgnU7mfKhjwJ0jg2hlqNffvqrXaou5gP/iHM8Fovj1BlzHLYyN1+EOjVkyKZFOD2TPFhvXt/9CXVmhkyPniUKiDx2SjpBtZxbHCe3rcqSMQSTaMMIJkWy1oSvnX/DXPES6lDWNm0/Ks+8XCtr52bIytIUebYOAgGgwbHe78H7toAu2CZDHg0eKTRSkDks+UV5cueNc+StpXpt/3R7u3RA1rfY0y7TpFoGQTWrCJslA1TNgqRxLbInDIg9/fTTWLt+euG4yZ36Y2oG/sIzMAVA/sInYGr3wWeAEferIeHArAdrKMgn3759F9Q7jgT/wSUCEFNkzo3t2XvQJ0EbuPELAZBbbqEuvMiOHS8jexKLpmQz4PzEq8LuU6dOoweCjlAxGLx+/SrlbFErv76+QQGWkygqZ+bjrxWAJCXRgUtCX4w0RKupXMWO1Wwohlixqhk4Pzv11wBAeM7XrJ4pL79yEk6k3yH8WwYghYXp6CdQhJmBs6tkmsdUTRMFBhoa2gG8NVnZONiTAZCxsdGgDQ5fDQBhHcnKlXPQwDIOIMPfF6Qf2Rpujw0HSQtkjw1jgZmxKx2ARMYhU4nrrqsdXc0HdABD3ZugrEQjxcqDY2XWaQjUoBHcb+MjIyQRXdFjAE5eLwDCfQ30gkY13Ck1UAREdxlkYQAwgQGMHOzuvdWyZ5+usZkMgPA7Icho/Oz730EGtxfZhJ1qXdx4c64sna2BSyeA1je+uUXechP6Ky2f9boAEG63H7V+O/e0yPYDHUpOOiclUjYuSEb2ZuSCAGR4qBcF+83y4HOnFfgrnbNAUeH27DuMGr86JXawd3+DUvojAHH1VYE6Fy2f+/w9khHllvVF0VJ/DLRA0FVPhSRLjLdPFnqOSXRyhuwbjJFzw6kA62N4vlSrTPVudKQ7eSVLIflW49SLv7UZmAIgf2tn/E1wvAvR+SgPWoE5rJRDMpr0m1/96gEfRcj/9DSZjiAKVxc4zrKyEslH5uIU+nkE6+lBqpXJQJgIpt2lmFQlqlYtXjwfqe4qcNynoytrkQIx/IwKVZTFZZ8P1naweSGbFqZCfuTo0eNKSYfRqewsXbRooqisETHqUnbWg98xICUC9SDGzO9MY0H1UATx01b2ycrSUWJ2hqcRzBkpYP7t9WpKDKlYJrpMuldvj9bKN9FXzoetSmTqUwwdjN/1uEdV9DgDNJkCKO7Qamsbsb+O8zId6vvO6bNpPHbE/UL0p8Bouy8SDS/GBc60PjZ7XehZmyyi75tcvAgGGOzPJ3yNKOSCBfngdrcAjPrFBiYqPp5oTK81A3IpxzrRsUwWcZ8wA+LQh+wIP+eTdSH9/cOqe3hBQSqyFzFQa0Ix7/AIapzOKWlbfqenF5F55/xRWMGYy21e+4ve+ZlpAMrsH5u9qfcUhQp8aDim8U4vCK65AdXHgQXSSchUzVfZOVK9tmxFY7phP31vEGPy7TcIvTBwPdmNGt1QXzJm2j+YvwOpVBOteTv4EXh+Atem2UYosm/GktDzgxanpHizUIgeAVqRC9K7Thc4hzrJ78Q7WaM4UKRIvxpBBsQNJTvU4SvLTkEgKCZcIqCWleo0iRzo9xevu0FA6+/TxdvRUbE+pT1bSSm9SNO5SpP1PYnW6Z4ufcPdchSF/d2DPRATCFNrYWggGtdfhPzmfx+TOjSzVOYpQP2KpqKOAWRIlCN+gR5BYciu0UYHWyU7M07e907oj+I+EBObKzejJUltZReyzdXoGL0GmS2tqtXaorM7Sai7CHH6DHlwnk3MALoDoKU5AQQAM3N/DDHa0ZAEN2mUvQca5dntDdIJalZiXKisnx0v5XkxEuM0gHRj7kYdhUaPJxz70+fp6Z1V8uSLp2RF+TSJlzqpG4GABRhgtaCOHT5wSrahr4jLGUMkanjec+cqCY9FJ/XpsXJDSSiAjku+uasXMM4teSOtkgU5Ytrh0XRpg8LZYF+7tPa6QW1skc2btVLklE3NwJUyA1MA5Eo5E1PjUDSrFeiew4dpPjoiMUpKJ3779lfgwPs79fqm6kISu0HmMwFc8EWQ1qWTcqGsx2QAJDY2Bp1HVyrwkp2dBboGlEzg67a2dqIr6SEUAHapz1NSklV35H37jiKa1YpmXOVQsNLdhAlW/poASBqLyXOS4VhCwaq5HUpbjaBq9evmexMoYf01AxA61zTK8QajeU0ERuxl+9cIQCa6zaVAtnf9+nIVER7DwqipaZK9e3W90hsFQG6//Wol37tte4WiTNKSk/R5o/01AZAYgI+CYsjw4l+mGzoQXe/u9DeBsAFIG+5NMchShXjY/WwU1DI44tGxyCQMQ3kqVAqzUcOVFA0g99oBiDtpLmp1NKjcU1uBviApCOAMyubHmeEakn1o982anyee2I3xZlwUAOG2vvONL6IJI9TT+hqQwRqR1GSKQrSpbPRnPgOdUtjrCUAo3zuMwFIXZISf3t4kp+rRzBUYYwnoWclxYbJ6cXpQAEIHrLa2WX69+Zi0IHBVkJ8J2d9w+eLnH5ZFy1HTkpIiO148qXofEYC8be0CCUHdzNrV0yQq3CuFkDYeaGyTl/uipW0MTVCjuyU9fFhmzM2Tnz4JCnBUjtScOeeTat+xYwcK6v29cia6Hqfen5qByzEDUwDkcszy1D4mnYHp01GLgf4ejMSzH0UfOnlXV59GhqEa2YJO3EA1VSAyEhmA84BHEIndgD0y61FcVIhGfRN3Mjdyl4zqmyil4WQzE2C6MOfm5ihKFUFFRwcpRSMK2DDzwOhuT88AxsvOxCgurGtABkA7N9xmEpRLaL29fh662QeVvgxfl/syETdu12Rk+LnJPpjvMs2emakzDt3QUjQZDtNJme8TzNG4D36HxmMKw0NNf+5vnhas3wXnxsjtkptOsEiudFZ2MgpR47HNPqn//9l7DzC5rvNK8O/u6pxzQCd0N0IjZwIkQRJgAKMoRkmUbVGSw9rjtdcz429nZr0z/mY93h159XnsWVuWRmNLtmyKURRzBkkEIufQ3Uidc86595x73191q1ANgEkSyfolfl2oevG++977wznnb+kywYfL66CjrV3MuR836AiXoXezwx+1AqKXXish800+7kv7Suj14V+t9MwrvRsq3xxmBwUF6ag2JaP5ZECtiYuFZq5DSfHupj4uCT0wDlcXYrjSGF1pO/OS0EPEB+bbfrjvV68pA78jD4pINUaKmdyPgCkfhHCoy2VvCd2K8rLZ7vzyIVNMo+hDbKwlU//6r90p7+w8ZKp0KsnN+TDnZae5jFtZ02OYrzIWNJ9nAtC7+cbIzId5aGpmnavMs3D3h36Xgoy7WnJiDKRr7Y5SUOEoLM2XNBD6Y+PQ/K8d96tT6YkBn2sYz9o49ACh5aM6RCvKyQacJ0a6wKlohazyEBzu8sI0WZjjkyRsexhcEmHAQnMqVunpGf4qak6uhUQlxE3JigWBbupHLtTYa+PwV4qXB3gf//r3P5CikkzDH2pustyS2ZlFeJgFAqBJHavJQNUzNcNyH8oAobsRYgcpIItTVe168DW2by/DczRAoJfZBWbZaV8DagneaSD4ivK4PKbS4TWV1D5K7Noe41XbmIHyL4rKyCQ4Q2/vaZM6qFwNDiOIw/pMxWSkoFqDYyjKTZJt6IKemQpBg2lbLXtlT508/c5JWVUGsQXAuWj1kPI+jeJ1Y0OHnDg+hHG2z5PsmHEEUo+B+wGCe7pPtixIkOPNvVI7GIOO6hOSPd0qN9+0XIZQwnriEJ7NCFJaW1tNFb6hocH0xolYZAR+2SMQCUB+2Vcgsn/ZvHkzYBAFyFQVwolPQvazCY4CmlS99a4ZHZecKVGWP2Dt6o6VVj3ItTh0+NgVO5krZIOE7lAn1EoROIwAACAASURBVHIWAi83VYGiM79oUZXce+/tZp233tpt/qoMoiWTBi6y2z9EoVIKu+JSSiZXdSp+19HR4XeEbNM9r2mY11OkG2LfCrViYKOZ8zjIWOox6zo8Xt2vql5xH6avhgczIaRrAqou7vHws5Lb8wsyDQGYcKvu7kEoBDWaxoWzXmDoOtW+GPsipYWO4dUI2Fdq/HclCJbuT8noum/93oXVuQ6mf3+O43e1vgvBt28A/pKRkYgqXjakla3KkpmtTiPG+YILt1rycSsg7n6Dj/Pa/3W143Sda3dZyqOGjvuVAir3iMrKcmT9hip59ZXDJqCnvlTgmupcghKd1+wyeLtzkI215Gud3+41nJwcN04Ybdu2VcgGd0LdqsYf1HP8Jz1H051//KzXJlyDtlCoWdSshYHNC1ELcwmuVhUL17hT51VgfOwcTEqMxTjY51UcgioNQBKQPdftrFq31DyrRnuHQOa20M5hBB6U3c0B6Zz86fFJyxdJxbOmrCSghDeK50M7yPxN4HSlYF9luTFSmmvv9b4eNGj0boXShVX+z5T4VRvz1M1ysnJlldejaALjHg9oHq3+kiWbJxfEyyz0Yjs6xuXggXZ5/ZV6OXe6TS4giz8rltwO5gpKNDZgkiTv73gOqjZ2HkyPdyLosUmXP/9P/yuSJN3yZ3/yWzKXgG58MF9MEcbEwrKiqaLl9V3BE83f/XwWxzbjJ6Hb+chAJNZ7FkchEGGQYb9H0mXa61EEnpM5BjyXT57ukdFxVPXBJTp+fhTBxIzcurFIblqTa5cBbHdyIkn+7vkDcqGpXa6riJeExD5UOjKkcSAJ5xwvr+88hcp7F561fK9sMustrdov1csWyf/ywPXoqdgob7f4JBHSvIXjVrVt08oKOdSNrumDqHwNXZL2LptMe+211yIEdTNCEftljUAkAPlljXxkv37IFV/SFRWV4CmgzyvKz9RHZxBy/Phx/wPdLzN7jQEIl6+qosJVhZHWZb+Qq9lHDUAef/wxw1Ph8dfXW/Lk5y0AMdwOBB4LFxbCaeuSkeEJVHisc6KVmEgAEiz/u337UnQoDjR9jAQgl3Ny5rsnH3n0ekjkdsoewE8+rQBk0aJCBNJFULE7Y/rP0L4oAQiTDMtWL5Z+yB3TNADpmRiSorRMcD1irxiAcJ0c8EJ80ZPS0DEoF1u7pKlrQhahi3cmnH2oABv7pAIQbqvpYpv82z86IJVL8qSptRvP9V440hQ/vvYAZO/b/wLZ8/2Av+bJ9TeP4B2EqsgvKACZI2cENgOeYAySZ6fQ/+OZXV1y95YFcsOqXBOA+KDiRfvev7wg+9EFvSJ/SlaXoQKOCt7PdybLEQRmhYXp0tLaj3dNMdTfcO0SXjAk9b/4k2/JyFCf3FQwIz89B3kB3G6lk3Vyw8pSSUorkIs9k/L2hR40LYQSWW+vSXbt378f26m/2qsx8ntkBD6VEYgEIJ/KsEY2erURIORq5cqV5oW/ePFi0y8jOzvTPAzr6i76s+3cDmEK1PunEQ+uEIv59sGqx4oVS43KzrHj6JKLLN+HMZI/dR2tSPAveRs0Vj9YtaisLAcU60ZkVPMQOKXK97//P4L6cXDZWUAxFLrFzCOhS2qsXND0O547pXppfEG4UryajXWzso899mtm2SfZ8tQzatzr/szYealIrV5w/LS6wnPQwI7L6bnyswYVOTkZOKYcwKwyAX/oQGDY6tfR5/YJ7XK3Yc7ZD2IIlsK91gy4vc4BZ9XNPrvX0V0mkD1WYQKeu5VLprl//cRquAFBxGFvrNwxDj7m+fuLuPvQY9ywoQxzuRtjaR2P0AqQey66fjhYTbj562bL52YB7gg5z9Btu/8OV3m6UjUq9Njcc9Xx4TgGk6vt9XOPXXu5uMfC9dgYj+b2ssnKjpcN65dgThI2EyVPP73rMlEBvXashARds9ng6ot2Nuc+2BtH5z871ldXl5pny7PPWkgK7/GYWHud56uAuBUV/1wi18m7BtFzAenlK12HcHNGl4+OsbLeoWMlcwFoVbh96/LxCDCSk2ylNDUIjhUnSeBx5EGZjlXRUa+TdwKWB+tCJlHFLM7woEkgekMfwG9cj1ZebuFKtNwcW2VouHBGZtENvq51RBq7xyUTBPHCtBnJTJrFs8NWTjKgMkZLcbrRD4IorZDSFJDXs9OdHWLZCdQgUpItef1S70lp67bP8p/89AK6q0fLrnfOgCexWPp6LRxrOtZKBc/F1fuPMTVlmfzBbz5k/j07M46O5rNIEA3JHbevk203r0PFYzeeA9Xmd4iYcyvmM3uOJKR4/Zcc+fIZ9E6hTaGK4PPPFezTK8jzGTsJ5TBaPO5NWhSCjmhGBOYgsX38m/bKe81yuG5Etl9XImuqkiTRZ/c90Y13DKpM3/vZPukdHZS15Qky0Vcr2UUrUWlBhQiy6AeOAJIFxvq7O9kLZxYiIAfkH/7y30g34LA35o7JriYIoYAXsrVwWrLS7L4LMgvke+81ylRsKuDItaYafhEd1Pft22ePLWKREfgFjkAkAPkFDnZkV3YErr/+ekMyJxSCD1BWDQoL84BNbQE21cpg0vlWx4RFdiWiXi34UK7HtVY95rsm456muwvjUUeGzvzGjetQDSgxXBUGTDRCpWJ9VnlGOR5UndK+GXSYNMCgc0NlEpo6NMSf+5sBYll1yFxFLDp0GggRYkWLjvb5AwZu1w1cYqFaQ+vttcGOQrX0vFXFis6IjnEsIBjs0VC1yKp0nT/XiGrHAGBWASy+ciemPagBl9Pj5VcuXORqzm24a3AtAYg2CXPXD94XzslzANSZdHkdbkXCPV4dVx6D62x+2PNYsaIIc2LYNFlTCxeE+bc7D+Y/XB8IF+Y23xzW7z/scbvbm8/J1W3OC8GKsc6qCTCugJQkr0jHPug4HYWm6zatMFK45PTw/mDzSsaK7P+RlpZkJK2Hh8eNVC5tfHwOY07ZZ/vvROOIz0FVL0eWLllgFLioemXvwQHTYFAldnlvR8XYIJbj7h6TmwQIB8PyX+Pp4C7pOkbzcUfCfY80gn/uXe36ub1m9BjYiyYG1QlaBhSu0lMDjj2bFBYDQsngruW8hTqlpQC0ww7pCMbK8iwkiBYFTg0txQtm+LmsxPLNfFC9y8q0CZXx0T4493aeT+IB0DUCoY9zA7Y3UtYkmu8BGhdvx3XxomX+7aclgyPi8YWo9OfzIE1LoSpI6+kJND0VX6D/SPekT/74T/8BJPMxOXrgBJz1xfY4TABhLTHXKvmNTV2S//u/fheVhwkpSE6QNatWyc6d78lAfx8SRwnyR/9hB/q2eMmFaQQVystBMDY36wWjaGAoHhxNtz8DmPCUNz6zgLBScIQWjYB5SqFZ3uSfAw7Xp4kw9l3xAhByS94/3CGv7++V3Ayf3H8bGuJCtSwz3lamoLArz792Tl4+3iIry1MlJ94TSUg6K77kJag6zchu9K55/729CB83QbXrqGSiUeM3fuMh2Yj+IZcQj7UMzMiWnH4oZs1KenY6oFsT0ori9anOVJkC3/E43l9MhkWCEP/UiXz4BY1AJAD5BQ10ZDfQSYes7o033ggyYIrJ+neCsFwHkvl1m9cAvtRquok3N9veGR82ALnWvh7Xeh3mC0CobLUWjb348j548JiRjNQKxmc9AIkDCbQYOO/Cwmzp6R5AYNhiOkLTGFy4wUYkALn6TCovzzZOc319oClbJAAJHrdrCUBIxs7NTQdXbJkJjClywPtvYGAEPXhOmeBhy5Zq8x0D7mTwGdg3aBgwQQolMFjxV5YAlZyC88frsGvXaT+MUI/qixKAZEGCOKcgRxprL5lTZwAygQAkDhKAxfkBrsdHCUC4vVQoP9Hq2wfQAbxPekei0FV9RspzZ2T18o8fgAxKgmzY8puyev0KyQJR/s3XelAFQIPFKwQgE4MDOIYM+fY3HzfH9uqLT8oHB8/IylUL5IGHvU7pv4QAZNqrqPzjK61yrhVzeU2R3LvZJrIYgJw+2iEDIP2/cJxcuyhZuSBPEjPOS3Kmrdr8x++8gGr8QpmcypZjh98y76Snvv9/yom6elmWNyfHG/rRIx2ywGlDsqg40QQgtKmBBDmKAKWmc8y8d5lsee+99/xS8Fd/wkWWiIzAxxuBSADy8cYvsvY1jsDatWsBd6g2zjoDkOPHziAzGWc6h9MZ+PGPnzRVgxhPrSY4a3plsnlhYb6sX7fmigpX13iYZjFmPlURSx1tkrerq5eYDubNzW14UO8xy7KKMwLpRRorFVrBoJIXjcojSvpmtYGEe9qBAwf8lZFgtSqbwVNYgh6Pn2eB1Kt2N1fIFMKDIMjawIDNnukx8LNyUhhElJZaHX6qdLE6k52dgcAjH5LCedIOVRxWPMbH7UtKHWYXHsMGgsGVAZsydJdhFlQtHKTpaoRbXgMdSwvBuraeHqwGucbO1+55BP0GyEg4orueM8/xWmBj82Wos4GRLy7ORHOxyyWkw213vn2Fq4DwPMLt94oBTtDIXP6PcOvqdXZJ1uE2Ewovc/vo6HEauIr2B/FgV7zGCg+kglWMLwxPBOvcfvt6VC7STbWEQQWrHlS04lzMzk4z/+7rG5ZXXz2Ia5pkxr2kJAPqcJkmcCb8i9yyFjQ9PHOmAXKneWgcWiZPPWOJyGxe55+v3lxjYz53jPU6uJWRcCTzuem4K86b0OsWDnbHxtxTU4HGh3ps4YQJuH4oDDIZMFG1FDQTBMLKb+kI4hLQZLB0cbEMgbtBG4PjPYsxSkHArHwQXvuMVAuxisN1YSWFlgK+gf1OZCHGUa2rXYMZR3gCAcE43N9hQIY+ONEl7QMgs+fHy03rqoyKFqseUbP2+cGu7GpsYErjtY711LGiCRkDB5CWkV2EZ5edK7/1h9+X5PRceef1Y7jGdr0hXAPUoc3nBCh+/emf/a4MtJ2RRxB8/OgfnzPfL8wekf6+cUkCRO23f/9WjAkaZDK49SogcVBTm53zSO2ohETjeUGbHLVzJS4KaongbZjvMH5T0x7HAw1Eor3+H9PeNYxCRSrBm1fkf6D7olkvCjBh/zMWVbrTDaPyxJvtkg2Z48e+tFpS4odkYsD2cGo5NStvo1pxvH5cFufGY9zq7TZSys19kJ5fKXs+qEFi7JR0dsTJ7uf+WHadOC85vl5p6h+X/lEIBcS3Ypt23wUFFu472BkvH/RjbIe6pBUV2w8++CAi1WtGJmKf9ghEApBPe4Qj25fHH3/cOKx01vmynJyEzCPeXi0tbUYWlt3NT57SDufqgFxdWpcv3Q3r15gusofRzXzAk5f9KEM+Dux3EvCw5oGO6GfEk8lNTrbqKMuXV4Pvcb1x2F97badxeMzDe2DMXwGhQ68KOwrBonOVlWWhA3S2XHiUNhdUB8TCVWywRSdHnT/X6WDwpqZcD1b256B6QnMhWqw4zTiBAH/nSzIl2WKx0zOSDb8jHnjlxsYOwA3IiQBUpWSB7N93wCwTTgXK7WBOKEoohMgcuyeRquPJv6EObjh+hp6bUSH1VI7cbfhPHh9Cgw3+Fh0VaADHf8fGWjy+O4bheB/uPvR6uPyFK8Fg2AXb3YeeZzww82vXFkG9Z37d/WsJcMJBdNyAIJh7EQj8dKzmg/6Ec57d8Q0d9yuNQeh5BI2hp47G+zUUCsf7Y2LCcqs41+h4X2Ze0PLwwzehl0Mreu1cwP1YbiSduT6/ewAKQJRYJQcqGg4g5/0AJGNr0eCupYUVKE+ViIGPt72vPHqDPPn0e5fNj6REO2eYMHCDDj0uJiXG8Jt7zd355YtKDppvoecTCp9z74NAo8VA1SY46AhcXx3zcEFJcmIaYFOBwUxPs59z0KentIqOZxSa1I1Kd7Odm8kI7hJw3ybiGiV6/AUvF2R+TwVUKdnjkqRAjletpMjK5SYmBI4rBo756KgNJuKwvShPmaqrsw+O+hxkfKfkDJBfGZCg3Y6GneUF9hk7CZJ2f5+FipKrQ0tDo8p8Lxjhv2di7O8TseX+Y3jltTPy1u5aKV9UIX//w+fN91HRtjpAi8FzvawqS8pAkE9DZeZcCzqXY45sXp1JcK+pgCxfWSmrwdny4X8qSxwfE1Bfi0GAGuUlN+Ym7TN6FPDhlBj73B0Hn06vYyykjqc9zuK0F9jG4L035UGw5sDtiAcciubDe0TXm8V9wM/9kO39/ottMgZex/03ZkhqpuXcFMe2y7n6s9LZPys/2zMOBS6fLM2H/G7dYfP7kmULJSn7BukBr+eN196QA/tOyeKlVfLYg7fIymKfnIYOSy+vywDEXWYnZeuG1Wa9ipIyObL7pNTNFGBeT0sdKt+NjY3oX3XEP4aRD5ER+DRGIBKAfBqjGtmmGQFm/h944AGTnWOgERUFtC8yQezp8R4wqySK02F/6qnnZXBINd2vLQDJyckyVY9WdPU9e7buQxPNQy/RfAFIZma2rFmzAp3Oq5BxnTINy86csc0EaZ/FAKS8rBgZ4lzT8K2jo9dg5+n8padZPHckALFY7o8bgHAb27ZXAp9dP+8TIRKAXHsActddm+DYTqGj9TEznm4grE7c4sWlUAYaMf1DAvwUOnvBAUhVZSF4aDny9s6jZluuE/95DkAK0DC0sLwArTpmpbOlA8pLNlCIRZUgFz2WouEAf5oBiN4I1YtXytG6Ttl7og1Sv9OybW2pLEfF6qMGIE8+t1uq8Zz+4IPT0lDfGjYA4b6XVKZIeXGK2WcMgofx6TG5674ViGRTZceXVv5KBCA8zhhUff7ptTapRUVkWSVkqZcX+AMQ/n6iZkhOtSSiyzkEGMbrwaIZMwFIVtE281zftecgpIxb5eih4/If/vg3UN3yCfn9Tf3AXIG7IuN1QQHI6b32PqgbzZem0TnDT2T1/uDBg0HV9XkfZJEfIiPwEUYgEoB8hEGLrHL1ESDcat26dSbjT8gQHQRCJp5//mWj0nTbbdvQqC0N1YS3pbOLEJVr7+2hRPN9+w+CPBfA11/9qC5fwp+thsqVZvsJf0pMtDCCLVuuwz565OyZc/4HcVJiup/0TZgTKx80BlqaMVXnlRla/czthmty58+AORUQfqfH46pAcXuhWWQDxfLK+/18wXjGTK1bcSkszIHccbEh4NYBHzyNbKQe+7e+9S3/ej/96U8DTbU8tq3NuLtd06yTbqo2IZ3OzfmwDbBn88GCAucdgN24FaBZrwHdtVQ6go8tcJ3DVV0U3qYEfC7NsVZIm17DIJiZhEvNh1f5cve5ek0hmoj1Ixt/OZzmWudrOPhTaDUiLBTIU1G6lgrIfMcy37pXOnb3WMjx0H9b6FIwxIrnoRAs0+MmDARL51dWViqeG+ug+vau2b0GIG5FYQ4u5OXzDmRify8RG4g8cP8N0gw41pEjdd62bLZ7dCTQIDQ7O8cPXbzv3q14XqVCGvy8XLzU5sfJk3uWk5Nu7iX2wqHFx6XCkbYZ/HAWWgEJWsbfZNX2maC5JP1wkEE7hsHza2YK0DSvp0YaSOdM/NAy0Z+GBY5iCEz0ojndNPojIZUurNYlQAOKTQXV0tNSEYzY8fQh256ZbqFXJLHTEtFTRK20GEqAXmWEUKqJcRvYzHkVArN8ir2HBhAgtrW1mc/Rc1DryiqRnccakfmfkJtWFMrqCoqT2PFjRWjGa4rYN9wgpWUWNtSF5356tq2+ZBVvQ7fvSTT8G5F/fu516YC08LEjteh5YWFo0TFpcMDt8aQArpcMvgutbOG4rKxcIkuXV0lebo55H912x1I8++x1TIxOlKhpexxTM6N4AgSr4HU0d6G/ih2TBFThoyfts5fBg9qUVwmJZ/NLwLtoo+OjMusJesTOjUmsV2iJpmCItwwhXbRTDSPy3K4+NHxMlBvB/Y+Jt9X09Lx4eRLvThTgpbYTjQ2RO0rJ6JKpMVtNys5dLW++94FkIcGXmppir6sv3lR+GHziKiBwsRLhrGhtQS8r2gnAt4oXrpeDA/F4ZlFAo1vefPNNcd8r/pOLfIiMwMccgUgA8jEHMLL65SNwxx13gDSaa+QuyW8YA0729OmzqBzUI/gYkh07bgUsKUNefvlNOMDoxAsn5VoCkA/TVPBar8t8AchDD95ngozDh0/gZdcNdav4z2QAQnhaCVRrSksL4UwNorTehqqHhTHw2kQCEDtTPq0AZGFFJubNrLS22J4pH8UiAYh16BiAbN++BpK8lrfxUQMQckZuv3UdGrq1SU1dkyGxqwIcA5BHHr7NwLgoytrc3IGgZFzWQxJ4797TsmlTtRFmoOJRTk6mCQ6YcSbEprm5W44cPfcLCUDYL6m0NM/wW6hO19DQGjS1wgUghL1WLS2WWcAw0/H8baytR+yB8wRUKwnBIUSrfykByIplqEDALoGwvvdUs9R3DMnaigxZh/9AVbnmAITb+Pq3/kTWbag2ya73dzfhfYMKwTwByPUb06Qkr0gWoLdRXl62dIH/9vt/dM+vVACCCE3OnJ2SZw52mjTPAyvyweFANcMLQHjOs0gMnQO8agRwrjxIDMejAWVu/hr5/77397IFoi/xcXOSCugunyMxCQiYjLIXElljtpIYGoCsXLIWnCCRt9pjzXOR1RAqZF26ZDk+EYuMwCc1ApEA5JMaych2zAg8+uijJuveD333pUsXGyzwO+/sMipXfJjde+8OcCbSZc/eD/BAq3dG7cpEcxKnF1VVSH1DExyHj/cg1Mw2/2pHc1ZllMjJbuz33nsPMteNIMpbXsihAyf9x1pQUGAyQzSup5l0Sgu3oEMvTXsNcJtahSDnQ5cNJnUH97zg+m6W1M3E87MS4/WAuC2fJ7ebl5cDcmGBkT5tbW1Cl/ZyqI31ACdfb4jlmm3muvHxVAuyGWEGjDoWjRhjNZeETIeMZjPZ1imEaI7fNJij8pPfmHFz+hnob+75uSTcUF4ItxNaYTHfBVVjLv936HrT0P+nsfpBaWSayiPzM6WNyYGx2w7MRb1283VEnw9Cpd+TCB0XHy0XL9hGd+HsStwKXf5qy1wLlGveA7iGH65l+/5r5xHMuVlW/HRd7Y4dujt1/u3gB7gEodwiVhpuvXWtcbpra5tNYmPFinI5f74VlQkrhQ0GyOVnQzlV9GawxmrIrNywZZUsLC+S19/cbyCI/I6WmZ4q99x9PWCdbbgnUnGvUZEvVvqhuFVb24r7OsHI+U6CPDyMwKQVDeFo+flpsgodpzvQlI/ck5SUdDz7RI4ePXoZH8Tt2+LON3NPYOwYXGSAn5UKArjhxYCMQUe6qanXKHyx0nLffeuM1DBliHW6xuBee+ZpK2NOy860fLHcnBQ4oDFQvcpCLw5UA5BlH0GviJ42PKtAPI+Fc5rpVTPiANVJ8yodccjax3ik74TYKNw7NtuvlZAocLS0x0h2VjYgnPb30SFbEabFotigvDWtPPI52NVuye+0pAR7nNmZWeDJgSyNSshLIFOzn8iNyyEwUpWNTubopyToqYOeGIFtexWO2DR//Xws4UE84yZl7/5DcujwAblU3yUnTgWeZ5D5QuBYEtgGhBH+/b9/SLrbGiDTOyP/+//xWyC9WzhwAsQMZNZK+cpYoNLeVGerZj4cd1qqrUgkJ6NSFGV5gVOocMR6Y8XmgjQ+rmK8aomBQOlFAx9kRuV5R/rQS8S+CwiFo01HY17O2efV/3j5nLT0jsvqgmjZsBg9cpJtRemVPS+bv0cAaZuLy8O8ToCU8mr543/z32T73Vul8cJZ2bLtFr5UwG8ZQ7UrAfVABJzY9tLCEXn16Bkpy7T3TQF4VN3o0E4r8iXKpahimZxNRBKO75BzEaleMzIR+6RGIBKAfFIjGdkOnINb4dxlmeCDXcg7Orrk7bff95Ovt2/fConXfJR0d0pzC+V21dlwoT3BA0nnevWq5YBxpX1sornCn9SB54tRS8sMGNiYr7AgH2RzkF3Pn4djcwnf2Q7qVVVV0tRgybIWTmY/cz2V4WWmSPehzhNhParmxO/U4afTHbb/gXf6LiGdmd6AY86eKMFN3vhiV0e5orIMDsog8O3FcFhakL3qMw0Z09PtS6y9vd2/LB0KPQbydRrqbU8AmqtipN8pFCqGajBOz4oAqTtw7fzEerxQ3YAknCMdLujQcebfmOjLG7tdFoCEwMDskQQCCR+ygjRWfUiGVXODuVAyL8dZA8VrccB1m+45ZmYmygJgzk8ct/MonF1pTOZdCT98mGO60nbcsQ5d7moBVthjdwIQ26DQOjRcNnR7VJ/SbXDOzHiwO3e7GoDq+tddVw2nNhFzOtk0lKNT3tjYjufDefRgCO7dYc8ncAyzOBYeD/s/fOmem+TgkRrc53RQGZSsRpKj1Dy/9gAT34l5YuY6jMmFJUuWmM/PPPOMf5jYRJXqScuXlxpnlEEWxRN4XqdOXUKTty7/HNLnQH5+oVBVj+Y2A+Wzgz1Ktm5dbp4jiSDDj6DPhcbvlBlOSuLzZMIEJK+8YnH7NM6zNWsqDNSqrq4dAW8TpHUtHKcUQfDyVRWQX0W/lKFB6Wm3yROqYc3xWjEz7vWzYLNBSvKabeKZq0bYVUpiMAwxCZn41BRPgAGXuLTY9geZBa9Ce6nw39PetjMzrLPOYG+g354/x3fKc9JjkLiY9pSk+Nvg6KQcwrmcah6SZcVxsn1jkfR22/soHkRv8YjcUb5kwI8CzRH5e+XijfI/n+5B4FgrL0Md68hRG4REJYxLVnKZ+Tw1ZWFg3/z2fVKUCxjS1i1SVJoquZkWgpXqC2RXokA4N9g1WFvdKfM3Pc3ryYHPSUk4N68p4SSev3EqQjbtJWoQ9Pmfibi2tsKGsQLpe9YTNOC/fdO2UqrvkWhAqGYhL0zr7RoGJwQNBmt6JBqZn7VLJlGxQv8p73q2TfRJX3+0NLYkSCzeO4NDTWi6WC673rggX3lwPTTBfIBfjSEIGZHp4QtSkL8C+mRJsq48Xn78+otmHzmojCVPYWdaRAAAIABJREFU2QDMNM6FwMZsconMplaaIKSxsQkcrPcjvBAzQhH7uCMQCUA+7ghG1jcO+JYtW0wjvuLiUsi5FkLZqgb46uN+B/e++3bA+UtFQLLLwK6mppkZunIAwoz8ls0bkFEclOMnTn9sovnVAhBKUz7y8JdNwPDSy2+Yh+xnKQApLSPUKt8Q5c+ftxUPrWpEApBfTgBC2Mu69fmyd4+ThQ15ZkQCEOuMXWsAwmUVfkWH/O67NyA72/KhAhBuo3rJQtm0cTnu8TFTaaCjf+LkeWyrwX+FrhaAPPDAbeBVIHmBhARYF3jeRRlp2aamOjQrXYr7L86o/lE1rxWckxMn6lEtCR+AxKEKsXVrtVGiex1OswZreg/zoFh9zMxMNg1Qh4a87LwZDwZVcbIKgUZeHhStEuKk5kyztDT3os8Smvoh0Gip70GBySZOaAxAZrBPHyoGUV6U86sUgPAYx0YGpX2wF70sJqS5Fxn7BdEIRtgoFZ73VQKQHz03gus6LvsPvS5PPWsr2OECkG99+15J8o3IN3/vcUlInJK0JMsD+lUMQOYmbUDzD+9clDFwOfIy5iQ/wQZlDEAYy2AqS0NbphFISYbq17G9nXL3XStNlWhiZhgBISSF0TA3yzcmcRRJ9hVIc8cl6eg+GzYA4baLiqqlVQrkdM05836kVG+EF+K/lSIfPuIIRAKQjzhwkdXsCJBsvnz5crz8D+NlmwaM9AY0+NprJHZpdCo2b15vemjs2XNAamps+Vqi2O9i/srHJ9XbQ7PabjdxhUEx668wnJycbPnmN3/dHNoQGlat9yQK9Tr/xV/8BbJv9l88J5XZZUa9s9P2edBKiC7Dv6yUaDWBDoVK57IyoqRnFxKm+5uZYdXDOs1cX/dn/22JodoPRJsHdnf1y/kLF+GIWNgYOSyEVtEUGsbKgfYU4fcMGGl0bGrO1prPlA12FYb4nc1kW0fRhUTZSk4wsRhdFxyIFInFgUpEOLK0WwEJ9zkGZNBQuxyWFR7Cp9ef3d1pLomf/9YKiEvuDfSlCGQtQ8nYAbjZ5ft1ORv8vHhJJnqr9ODaOxlVB+Z1NXjVZSePL7j/+aoTVyKoB20rHNwJC7iQOFc0wYWhKZxG5zN/U/L+LLunecbx1zHmXxcCyEW4fnSUrXBxfcsHC4bB6bUO7idjqykMQLZvX43tzqAicMCrgNj56I6D9vnQCgh/1/ErLys0Er4XLjbBEY/2Q4ZYLSwvLzfbYsVCHS6e+9q1q9HRuxD30ijgWvWA2aWismZhOtzu0FBgDL70pU1YDtKrqBiwQnHxYgeSMAOmYsFKRnd3v2keV4ImoAmoQOzaVYPnBiBenhQ4oZI09/z57NCxNM0TQ9rNr1hRKlUV+agUxAPxA1ncIVZl5qStOQBfTQKEJyUjTRJAlGbgQfOxX4VHPE9DZSnGmSMFebaKmux1RY9Gn4xsBEO0gvxMcDXsuPvQSV47xfNZo9C7gLhDoFs5ZbJ1rFxIbLJXIejr65U5n4U2nQEEqLYjBgFJtKyqQMVnUSqKEtEygKrOuk03m2UuNtiHdCzgTn/5lz8yn/MqVso//HOLDA1zv7hGXm+gKLHb/e9/+wcy2NsFx31Kvv3bN0pGlhUgiZNBiVF4FJ6bky127CYA1aJNAZaVlV1uPstcskx5QRx7fkT7vHnskdCjEIjO9gcqgZTtpXGfPg+ymuBDVcfbxqRH3p/1AaKFKonZL9SpTh+3xPGZyTnpGJmR2h7IBqPjfdmCE6gUz0r12rvM722tUfKn//FZvHcr8H4altipTMDeRuXOO4vRQX0Wou28Vgl4lqMrO4K0yZhEuWnxtBzv7pNmj08UjR4o054AQDKPEVya2OQV0t6DxoaQo4/0C7GXPmIffQQiAchHH7sv/JoPPfSQgRfs2XPIVDX44qWzzAyJvmwyMzPk4Ye/hGrIMdm//4jfiTUvUw8zGzqQK1cuk6LCAuBND32s3h48BnWQ6AhpJlGhEHzhlZQUA/O9A1COAUNyTUaPDGKvz1+wgdKZ0zXm76VLDX4M9DAaYC1YYEv+lCrUQIIOg+5DnQV+p40Iubw6xIRu6XH4y+14MSq0i8uqU8Fspjob3Jf2TShfWCQLFy4wzswFwEhUhUd7grgOi16PCWCO9RjoJCQnBfqK6DKu86QQJDp46rBxfW3UyH1Ee869QkUm4VTptpKSE/y8F56T6zSHU1hSZzUIgkPnajbQ3MzOl2DHX1V+HLqJFzRZp0gDEPcacB+6P/e49HqY88T8VgsXPIV7CLgBCNdZsSIX0IVBzLFAr4D51tPv5wtKXNieLhN6XKGBiWkA6Bl/C9c3IlwwYx18i+vnXHWvl9tLhb9znPx9a7R5mzff3XPRsXWDGcKpaFSUU4EE93gC8zW4xwm3m42+Fps3LzcZ/0uQHU2HQ81rffFiK+Aog+aeWFCUC6dxUhoA06LDp8GIqy6n4+OLtsRbGu85Kvmp3XDDDebjiRMnDFdhUVUuAvsuOY3GhrSWlnbzl0G/HnNOdopcf/1KyI6fNBLChGotXJhvjquhocMEUPn5Waa7O797441A7wW9h3QseFw6fgxK3MSF8pr0WJua6uXmG9fI4upiee0lS9qnlRTlQaHKwp8ycrMlMy1ZQO9AXwpPJQuwNjUA4hRVZDgY8Xi204oKbFIjPT2QQFqA7Q72BXgdMeiFQhuDIhZ5J66Njg77VcTIV1NjDxe17Cy7jwTAoI6dsH0u2Lh2YKhXhsdn5dilcWnqnpXVlehllIUg10ty5OVXmGUXL9vi39Zjv/XvpA9Ki23NDdI6XIHnlVXP0nkQhwH43d+7RXyoEt0J/s+qVen2/KAs5QNngjYxEFAXnJmwn2cGu6GoZYOy2LjCwCnOsTpjn09zHodkAtuJBVTPbAuBiN5LVKRSYbgEBHyspNGGhz1FLVyXMQ8SNdI3CfiUvQeiJRnVOts76+IEgj98XZraI3lr+byNlr/87mGprFhqeiVNQKTg4oVROXlsWJbkN8k9j94FPg2aJUZPQXgAgTG2Ng54VnZUv8RHtUlrtL2uh4+dlUpAqWnNDfXmb3ZWpmRn3GA4UE2QcOe9UFtrE1cRi4zAhx2BSADyYUcssrxxuO+9917jvLHyQfUXmus08OXJXh07dmw3UKBnn33RI6QG4BahAYhCrgiJOHT42MeGXF0tAGHgwU7sXI77JMaa57Zm7XLIA79uzulXMQDJhlNTWVUsPd0DUge4iI84ajhLapEAxI6Erdr88gOQkhLrgNXX912WqXYfJ5cFXWGeNZEAJDAoHK+vPHorIE9DxqEjZ6IfBHAGo0nIOFOYgQlok4En/woOPAPpZ59/y2zk4wQg5G5kZSVJfl6avPHmQbO9cAHIxg2LUBlNRQDahaDIVkp5DUmUpvqW+9x0GzXy+48bgNx77/WSBSL6zrf2+QfNDUCyC/IkEwkC8NA/UwGIHTMkRGKT5UDNsDR1jsuyslgpz4+V+QKQRFS7D+9+94oBCKsBrBxlZcfKDTcs/swEILMIXGo6EfChv1ZqDqTVu8kTYsWLgXQUKiCoxs1N4D4Zl54LNXL//dsNHyQ5egA1nnRZED2Iju92Ll5LAJJPmFf2ahmcSTJyykzCUSUrYpER+LAjEAlAPuyIfcGXJyRh69atprJApzc/P1+eeOJnJkNqcdTW4StEBeOee243yz3xxHPei5ZZF5tpczOx1Hr/pCBXoZdHnToe2ySOhZYM8jkrNd/65q9hv4XAkN8pP/jBD8xD+9y5WkPUbmuzuFqtoJAIHahIJCJDZcvihCspoZSQKK2A9PZaOIZ1Nmxw4BLPuWyostLISECJi8u7DikzicUl+YBM5SPbFwOORwteLDbjaKoQ3rgapyraHhurKZrhVyw7vyexlVZSUgICo3WKuKzbb0OdH4V/aLXGLIwE2Qz6HpiPCN7SvAaGVCWiEeKmmVoqnmnXeD1W/uX1D1Xz4vmGq4pw2ag5m4lXi47Bdx6EL5TcrJCwcDAlZsfd/ipa4XCbDrrwKpcgrd+7250PCuUnnOL65xekSAa6gNXWdocNQIJUw4LOMvAP60wE5sR8FZJwlYzZeTrKcxuhTm7o7hU+yEqe21NGK3V6nqyUBL4L7tYdroKhx89j02vAe4eOvXue7vG4zwz9/PXHdsh77x9B5cRmjJm112upczYtDX0QQDrPy8tCcoESreNyDn1wkvF9bk4G7t9h2f2BrTzMQDJZj41jM+XBbQi1VON2eU9XVZag+rJS3tl5BM5dAHLV19dnniu0YfSmKCrKRla90gRDez84ZeSw16y2lRUqC6nxvtTnh9ujRo+HY6ywLPfe4bHoenweqS1dkodrFo3M9zlUK2wFcQyqhMvQHXsa82lkbFimPJjXimWLze+EXCU4/T1iPAhRHiSH01OD70EMlhk/tbk5K+7gi4bymwcTnYVTnA5lMdqkB+fh+A0O2uulEDd+7unp86sLlpXazHtyQpT0KfYV/+7qt3LDQ/7Gtfg8CZ5D/YywkrFwQYYsKU2X/MLF6Opt75kf/gTd0VNK5YXnatG4rxWqTrbqOzNmKzrJINfHx9rn9cWGZ+XvvvdPcs+9t8qK5YRE2es63jchcSq8MWtJ2gOttTIJTgUtN3MhYFdeNYcVW2/cxCOyj48Fy3APImimxUNpS++btJRkcFDyzPfR2oU9ekJGADGjcV4N99lnLKPqaEqMwTp77Htg54lWmY3LQH8Wke7BUdwHcRinXnnin04DihcrBYVJsmxZrlw8jeaPgAQ+/Nh1YGEiUAERfXH6rLB9yVRShzR56pS9qAhNehUXH+B2tFZIuPsy7fsjZ2qxzMYvMhDk5ubmSNNCe2Ui9iFGIBKAfIjB+qIvunLlSrxIVxkHrr9/GA5sIbIf7dDHP4gXypBxUPgb/z7wwD2m18ePf/yk3yGwkpye+gfhLZ4y0dIli0CeLvnYkKsrXR++xDUQICTqa199yLwYqdRFB4nN9yoW2pdwU1MTGvbZUr4anRZ+TystW+RXceG/1elzM6rq2PF3DUboQOiyHCN1ttQhjomJdwKGGL+jnA350bIy+2KqRxM0Kv/QCDuh8fgV5kUlLrW09ET/y43QMhr7fqxZE4CVnD1jIWYMvpTDQgdBgxR1DpE79jurxG2rjQOrHsoXYXd7lSmmNKiaD71UXMcpnPMbDh5ExS2fLxiCZYISD/fOQESdbH52AwXnEpqP3Gc4SV2u43IfdD33u3DbdYPu0H3p/tIzEuCQpqCZZfgA5ErQJt2mQvz1nN2Ayd2vC//S710OTuiyCkNxv9fjMZwMDwPvBrNcVr8PVJgCVTh3frhVqHDjMzdn+QvLl5ebACEh0WfAdaxmfLDvFKoKHvEK32UBblVQkAnoUzGuI+WtY02ztFdf2+c/HsJoQmF1oed4x44bAD2EnC1gJCNwwAnbYmWEPIzOzm5DJG9v6zJJiCQ0caO50EieE+/l6zatgGpeHtbplYOHTpsGnzRCyTRg6QcMjI4j7fbbNgGelWF4HwxYDh85Z56Vfb3WofWBA6AJD97P+rzSfXNZ/Z3JA90u152csoGbyn+j3gO8/xYkXSBZfPaS9PVYx51wNFpCSoKpeoz0BcaX3yezv8gC60jngRc3AUlZ8z14LymUXIIxyFMrLrTPJTrx/f32PCsKU2Um1kKTaKz20PzQN4f6RwUzPT8+dxT+meQ081u8eJFZ/+Kl8zI6bJ99ceCpTHqE+kH0bunvQ9M8QGMb+m2QdP3KAlmHdxVtw61/LbfsWCztLYPy/t4ONCO0SbDhPq9qnJIrKVNWOjgne1R++/ful2XVC+WWbUuhCObxiTAnZMwG1jM99ebvxAQaOaK6T5tDQJeeaoMmXAVgsuyyptEjbAogp1gvKItGs80BjyPU2dUuiSCE02KlWDKzLHRtGvpUNB+2E+3xcOISU2QOc5TWUt+L94q9dj4E17TG7la54D3/Sysq5T/96TGpqMqQd9+pk54BT0I5o1duurlYGrH+JJqjLl1ZJtUrIJ4A2FhpWrvhiiTn2GMfxDGca7C8l65eOz6TSLz1ImCnJeXHSOpMAeb7BiSdwC9CMmvnzp0RcroZnYhdywhEApBrGaXIMrJhwwah5CRfeu++uw8v4ETTz2MGGa6FC8tASDto5Fb5/V133Wp+o5Pyj//4lN+xCxeAbN68Edn0GcgknvjYkKsrXSYNQCize+utNxsHglwPrXT8KgYgsYCQLK0uM1r/Z85clCZg2BWTz3ONBCABUvyvcgDCuXfj1lJ5/72GsBWQL3oAsnbtIhNgD0PqlNUrBr/Z2RkmkGSQzoZ/TACwEzkD5UOH0eUanC0GSFYqNxAoXUsAovcNt62VgzVrqlEZtXLWdIpZyJ2eBkYevTBOnKpDI9Xz/seLBiCsqqxdXY2gAhh8PAef+9lOs8x8AYhuoLy8RK7fsswEPAcPnQNh2HMkP/EAZLMh1w9DLetC3XlAc/psAILbJjk9RWIBYxruD/Ts4PF9lgMQHn/VklVy+mKP7D3ZLsUF2XLfLavl5nu+L9Ur801gu/dgzxUDkIT4Hqm78Kw89fQbECPwyWNf3WguW9RnMAD59rd3ybZbS9E7q0cOHPIqi9KGQHJa1q4vQVDpkyEEYXfeDTGEKRDSQUYpi5/6UAFI8pStgK0tu0lOto4ZgZM33ngjEoREfMZrGoFIAHJNw/TFXujuu+82zdsuXGgwvTjuuecOaIHvNfACvoyXoXyfBXJaY2Mr5Hg3GAw2e2w8++wLBt7gZrX90BRkPu/ccZu0trXDua7BCzyYYPpJj7iFTJTLbbdtN0FUPXpe8K9mw/sBi3CJzVu3WlWVmhpbIejuHkSW0Wa7XFWq+LhAZp77UNUpDRS4D81kxiDjSC1+Nc1mu/CmxMRUM34VFYUomWfJJZBpL1wIdDkmr0Yzn7pePPTplQjPffmbHZJd6pnCxCorF/lfDjyWYN6BTU3SoRtmsyzHmJFWkjvXSUywmTpVu+FnPwkZPRD0mueiw7Aeb3KSdSrVwlUU3GwvVXZowcdoiZxuxUL/7V/Wg0rMMVPr9CvR38NWWUL2w2VdaJu7D/czt+WvxIQoEbnHvmZtAZSw+uBQB65/0AB75xRuTCzMK4SA7fTacLfjVkDccWPnbr1G7vkHrllg+3qPsvoVSjbXfen81uvF5IJWtNweLe6+eDxxyGyT+6Bzl/wIyugePnzOqENFx9jx4Xy7687r0HhuAs+VNpMsmISAwoGDZ/xzQiFhnPszHrzHHQvCHBcsyDVBy+o1lYboTant95BAaW3tkhRskw55Nu6psrIi2b/vBBoHWmJvckoSYFIrEPwngPycKG+/dcBc56pFxVKCfhec92eRFLjYaHvnPHA/5HhBtt63v8bsT8eQ+PjrrrvOP/Z6fO+++76pUKRDmvy55yxJ3IVPEVuvDfxYnVHTysr69ev9VZaLF8+b6gBNVf0SwGerXFiMYCoBcKQs9ChJghpdtPQhCNlyHaTNUbHesnGj/L/f+S9mvWKv6gFNO8i3WnhUTjbGL99WOGipXqY9yeuHkYkgJgXjRIuB85qY6cGD8O/0UVstWZBVJoMhyK0WNEglEZ3Gc9R56vLYplElohGaO+09d9lBpKb2hP94KH9Ma24PPB9TUrPNd7HxCXKqcVKOnuuSYhDT3357j5RVLJC33uqQgREPBuyzZPPp6H5UhOyzchz355Pff0R6UJUawLvrt3/7evM9yfozY/bZEwMFKNrsdL+Me2Tx6eFBwLjsiSbE4Ljii+xxekIrY+gnNe2oGs6ReANramrEdbTHERePe2PQvk/SvXOLT5xEFZA9s3BPoOKdX2SbKNZDeS0lzVaZGrANWlImYMK4F2gtI9PSjDk+BWWy3Xs6Ze/7cXLbXQmAC16AwIoNeNeiQLSgONeos2273ictXagEQX0rTRsqJjfL0UYLRdYqjC9qUsb7PVWu6WjpHrfbyp1LgSrZLdI5kSStSArs378/0jndjEzErjQCkQAkMj+uOAL333+/eUnU1FzAf1YDfP361XhRW1115TWsXr0ckn+AJgESkYqH9dNPA3cLIyRG4Rp0aNjptwCwhZUrlsnZmlo4F83GcQk4Op/8BaGjshUKNnlQm+nq6pZdCJ5oS5dWG8gFbQidgVnWpxH3rYFEK3pq0Ky6TqARl75AKUN88oR1ijgWCoFQCFJffxegauV2H3hxKVQqGrKO6iz45Uvh1SxaVCpl6NDc1opMXF2TcZq4X3XYmL1VGEYArhGQqeV3LiyGyjE0V2FGZXhdBawpZJ71/OhUTgMLT9PjdWE8hIzoshloLqZOqB6Pygdz/cKifHBqrIOQmhJo3MVjVMiGe8Xj4TjQOCYagHD+BGBBwc3QuKzr8M7HjVC+iAvd4rou38M9DrvdQANIF/IUHBAFgrxw+9bvqqtzpLNrDHCbgJOm+wvld+j3QcGaA3txj1s/u8u6vBXdlkqh8jz0XnMrL8Tsu/LDXM+FFLr8Jf6mcD2dw7z2GhC4jiTn6y3IQtuqgp1jJBDzWdAH2Awd5MbGTkjPnjK/xcbZANWFtrnnpgETv3MDkFUrqs16GRmJOO5ZBBeJRlSCTiuXJVH9JHp8lJctkKIFOXgu4brh/1YdLQrB9RicYjbsTDNBItdJQAd7zvuO9l5UfQ/KI4/ebmRSOzr7IXkaZfbBY+7rHYTSExMHMZjTk3Ls2DH0ObJOLpMBer+xmSGNzxaqB9FuuXm9gYL2AdJ65PCFIFiVJhIIaaQF85Si/IENK9DksLnGdRLiPVlcL1itXl4Jh7NA6i9eRCf0IcnBMw0FEmNRXsfzJCg1ofDqt2yPvzEBDloSODq0LKxH49Btohfr2UC8hX/GRSEhMmahQmU5gCV12XtkeiLAk2mMsZyLKQQX+iyhzPHgkF0vG+qJtP6BXtmI941aiycjTCVA7V4/MjKAZ7a9r/rBbaBlZmRL+dJswOxm5N2D3XLgRB8aKabI8VMNcghVJ1pCxibzd2QCzSvFHltS+iUpK60ycsTfeOR6efxbGMcEkt4QiM5Y+JrfwKGZ7LOyuKOA1FG2lhYvGZh73rKooBnDs318JsADGUGAYPY9No1eHRbml5aBIGfWwtUSsjXwi5La45bgPYtncvWSFebzBBTV4tMtz+jCQdsYsX30IiSK7fuqBbDABZUWanvk1Jg89/QR2X7HMhPk/PNTu/HuGUOwNScLyzNl9cpck5xLBydqDOdUltEIPsg0kAlF0o/uH7S9560S2RDWKUi2czsJgdaol3S51NEoS7IW4p4skMTYSgQhvfARjkYUssxIRWy+EYgEIJG5Me8IfO1rXzNOyHvv7QMEa7Uhlv/wh/9kXoT68ncdk1tuuR447lyQ/ybkpZdeNdsNDUCWVldKZeVCEwQMeN2AP+0A5KEHv2SkCJtbGgzRsRNEOtqvUgBShExsZVWJwUDXILtF3rrbODESgNiXnkum14n7WQhASkrTDESxuSmYjMpz+LwGILm56XLjjSsAc6RcJ/vTJBjIFI2Z2cWLi0wQ0tVlSbYfNwBhD42y8iwTYNHBmp6GW4neD+RFNXqVCiY/1EjoZnUCcQO4J8iu19RL9dJKE3TMQhJ2anoW8KUhU9HIzcvAszAKqnj1UlcbaCpZtbgYQQ8dSEoWp5nKyIcJQJjcKQAsdMXyYiQWpuSFF2xyhPZJByDc5kZIFvOcOpvbjJzu5z0A0bH82x92ySC6jI/PTMjBAxdQAe++YgDC9f7wt+5ExTwalWgEXp/hAOTU2VGQx0flwN7zsnJ9lbz9/mHwR4ZNAELLz5qUO1BtTMVczMuOQuABNkpGi8TM5X3oAMRsbzZL+hOrDfexvr4+opDlv6MjH0JHIBKARObEZSPArDcrH8ykvvrqTrn55usRfOTJyy+/iWx2Z1BmlE6yZly33rQF8AQ25xqTF158xWzXzV5v2LAWmal02bP3gHm5EjdNsxUATzddmzmFgbN82EtFSMOqlctNxaWhvg0VBdvbg9wKWntbNyAatqRNmFBWli3fs/SuNjJiHUZCMvxqJcgUBWwWhHQLV6Izodk8zWQx00uiPo2ZTw0koPdkxpEQhrLyAmSCkwzOnNlUOyYBojfHUCEvzC6zlwHNrXQwq0xz1XOKioqkvcM2hFToBrs0K2xsBmPuDyQ9uBOXJTbe7f/A79h8TfdHR0ktJyfXX8mYnrbZO3NsXsY+A9lSv5IYsfreqhyHQNUrUEUgudi/DW8usBISUPmyvweR0EPmytUCEq2s+HcU8sGFQelnzlGd5y6JPRzpm5sLrYZkZMSjApcitTXBpF93uVAFK/fffo6Ld64k97tCB25/jXAVEH8jPnjIul6oCplej0Bfmmj/Nee8c/en3AkVUlAoGoMM9rpIT09CMiIbVZ8+wF4OBearB4nTOeFWYUxzQ49w60LbdBl33HV9bpj32N13ojoBG0AGmFUV/kdo4hggXOfPt/n79tTV1aDKaEnNtJTUaAOd6kFztYMHTsJpGvSr2iWhR85jX79bRqFOx2oHA0XCEOtquky3c5q/uhtHeJet3g0jiUDolZreeyrssHb9RhOkqN122w7zEXpPuE9TcA6TqNZc9P9O7gaN94xWWKk8pBAt0sI57jSXmL5kkSVF+6AYN+VVHwqKsyAzm4kKDpT0Tp+BjHBAxYrL5mSlyxycdFoWIFbk9NESCbsCtNIcp4eiZBPARZW2kWl6fo5MxtnnYG5aFsjMgWdB9rStmIx7BHKSt1PnvKpt7Ki8fykQ0MUlWhUvVX7i56XoWG+ODVC5QY/oPjIKCdmBwL3U5FVGEj0IEpevWmaf7TEJmZKWbSsSf/7fT0gX+pXw1XMEqlHtHZBwjrc9nWiTM73y5//lIfN5EHM3OTFBvvyVHZKfZKG4tKRZC32KYY+gMVtxkEk0kxyx12luHM/VKLtMFOqF5LC+AAAgAElEQVQhaqOeelZSSiwCXHv+tecHJNeDuWUB8jYzZ8dtZNS+B9IguT7kJep4D6ai2S9tHAWb5DgLg9XCUjua/7aN23nVjma6vlQbbO/c2SOHTzTj+ZMjr77cItFJ9p02iqqWsRkoZyVMybZti9A7pAj3bjK7hMiKkim5UG/n4fkeW+npwOEleIJwyeBlsbJIK64ol8aOFvM5GwIEZb4cGUtaLs14x1K8ZdeuXXZfEYuMgDMCkQAkMh2CRoBcD3I+6MT85Cc/QYbwBqgmrTJ8jqEh65i70AwNQDZuXCvVy5bIUTQcJAH95MkzpsKhAchtIH73DwwiE2ox1vz+0wxAKA/8wAP3yoF9h4GPbkDX4sXgUtiH6K9KALIUSiusfJw+dR4yhhZrq85jJABx1MU+BwFIPKAPK1flw8m1L2m1z0MAsnQp1HvgxOejGzZhT/2AYXaiSdnpM5cQtKPTuSO9rZycTysAUc4Wx7ewMBPS1XmmcjGJztFDg1Mg5F4EVLQKQYWNhCfR5I3qW4cOnpX1G5aZoJgVjzTASA8dPC1brl+DJp9deHZcMrwFQsnycos/lQDk7bfekNtvBy8EwVtn5wD4DnaufJIBSE5+mkwCYlmGKnQcrlVfezPiigAv6fMegHz3rxuksasNFS9c55kRNKfEOF+MFSBd7XxwApBhBKNR4CaOQBxhy3V5su1mC3n6LAYg//wv78jmrRsxr2Lk9DmbiHMDEF+MDTr/7b++GxDDLinMz8V7ck7ipz9aALLQZ6OUi6MVBk5J9cW33norqF9V0IMw8o8v5AhEApAv5GUPf9JVVVUGksAHxvPPv2YW4mdmw4Mz1hZXrUZcKTPpJIP29fVD4WWTyeTtfHc3cMiJchMqIzU1JEpe8q/H7cag67AxL+vJj4ofp2PmZlw/zGUqzC+UjZvWQZoRMoLnLDmTnAzNUKal2qwf4TxskkhjQDThEcSZWezrs+owKkNLAieJsTRWQigxTKP+uWYlXZ6FOl0cU9X65/647oIF+XCCKox8J4ms2reCY+JmhKPRGV2PLZjofDlhX6sPzGrrMZOEy0ypOVePhAzxeP9QEpamWH6es9vbQcdKFyZXRrPeVAZSXDuvO/HztJtvtsT9Q4cO+GVx6Wjq96+88grmQ4CRGjinAOg8HBcoLpYKLYEqCfcRzHng+jom6IPiLOtWQ/RclA/iHwh8sATpwHjzt9BKh87HK0ng+vcRpoJHJaz33rWylu5yerysGoWrvthqjzZUDFw/nXf8XStr/Bs6VpxTOj84vjo/VLhAj0WDAr0H3cZ45Hq4c6IQxObFgB+xeMkqHnvYUDKX/WlY/Qun7DUFDHuoAIC7nAvFdO8FrdS469oKqvUaed2ivF4n7rzg3CYHZf0GyKniedQF7gZlTpnVp+gFs7fPPfuaPPLI3Saw6OgYMNK8lMnNBB6fBPQWKFQdPHBKlixZIhWVeaapIGWw9+4+bmR3xydsppqmfCnCsFavXmm+YxVF7fx5+yxilUKPMzuz2P/75Oy4eYamQz577ZoqwFfa8MxEB28Q0mm8nwlpobFTuErW8t9aZdExAoXBBFG0XCiKjYEnkYAGEUUl2RI9be+3XHBhyO3oAIl5UaXlp9B6e+z+GIxMYZz95vETFoEvoJboCV2kJ2dI9SrLwzHHl2vv88kB+2ygxc7aZ+3U1KDETAagiKPdljsyNT0uF6esk69JovPnz0mGV3EuKMyB3G2g+hrns/f8MCor01N2P1oBysiCHHyy3V9uTqEsXGarGr7EZOnz9DV+83f+DrwLynZPy4WGNvTT6JfePgaYdh9//z+/K+dqTklJeaHsfvuQ4YX8u99ZIzMxttrkGw9Ua+OiBtDrz1a9JsYGxTcb3P19LsrjguD3ybkeSc62ndoHu3vBrQl0n+/ps9yY8UmvmlSYjfvVI8jPkehutzuMhpsTHpleAGekxU7FyTC4jLTmuVPSAYlf831KmfzN3x6RBMgoR8WlyQsv2wAkKdluaxSd3fXeTvSNyEMPbJGxyUEpQLCaFBcvWYkjcr7RckAGWDVJ9cRBcL20dxSre3GeIMEQeCS941bI4KbsVTKXsk46ekY8Bc13IwpZZmQixhGIBCCReWBGYO3atVCzWmYyFZTZXbNmBSBLF0zVQx0WdWxc1SYfXkB86WVnZ8n2bbfA8ZyTFMCJDhw4DCWnUgNJ2rPnIAKAXls58QiR7KvmOkoKMQkmBXsa7MDOX6stKCxC1nITFDgagWlN92O/Sco8c8aSxXUfcT6rokKLgzoOqz+0hoaGQLDh6eDznFW+k38JUVN78cWXzUc65eosuTCWQFO+TDgyZWY8z569ALiHB+PwVG40GOC2+CKlIhbNBGsGpmZNrweJmDR3HPniVlgMf4vBC4Tm79sAOUm9fm4TMBe65To26pTrPrmtRx7+qh/Odup0QJVm48YNZl9vIZOrRqcsxWtg1tLS4nfSSHIPF4D4FcMAxXL7hIQGDe7x+HdmPgQCEGbf6bTR9Jx5fbSJojuWhvTuZeqD1Hi87LCruhUKlQrefzB5nb/p8qyANDb2mY7Errlzfr4ARFWsdD06qv7ABfecXj9XhECX5bkRjqTzQM/TbSzojpE6sVPTE37HhN+5AcBXHt1uHPDGpk7Aic6Z+aVzLDsnLYgwrePNa6Dnp9eP/3YDOvaKcecrP7vH6V4b3ZY5Ls8xJezQnctcv7W1Wb75rYfNGBw/XgsexzkjnbvpujVmX/v3HccyNlBnf43vfOc75vN//s9/5jT4SwYPJFVamtE3CIpkFIt48ok3EWxZZ9U9Ls75ce+5kZqaDply7Q9hr0hbWwuOxUJwvvroN5DssYIdhKroGFOh69bbVkN6u0tOg5uipmNBVbvEBPt8cOFxmkSg/K4PDV7VKK9bjODDh2pQf7dNrmQC0rRwcYWMI7jsaLL7KCvL969DtStWtWjTUBnraLEO7cIyGzSR+F2GTLlavNerZxbzomihhT/1AH46O2kDgY3gA6kNj1rY1TSqEMnoym22NxEnPe3BFUIpWiPDIzbIa25ulOs322dMZ2cHrkW9+UzRk+nJQKDD7+bglEfFBiSGF1bZwKYEBPOxuLXm84+eehbZ/igjOjCA6jzHNgnONceOxufHxpWL5KtfsmTuv/nx+1KUkyT3b7fnPzuVJ7MeWjcuYRIVJRs8TI94sCx+nrTzOQbvsNkoryFtDHrfxFjo2hgSNNqjic78EJQl7ff2GTEzA1WqLBvE4mfDYaElxudIT5c9v6P7LQk9Bcmd2FgvkIwZBhG81n5fnCAT00vM59ffPSQvvnxJ2luHZQZiDcZmERB6MLTUtHh55MvluCfZaHgEibZ4qJ/FSU4ShCOw/GBsl9RBxIA2hcBtznsH+SAeQrln2hzeQXNebNY9ZGFyW0u/LqB7IcjvgH8RCULswEcsEoBE5oA/+GC2/M0334Q85D0gaC/Cg2IveAln5w1AyvAiKgA3hMTzbPAt6BS9s/M9WQnexZRx2OPNuiTftkFNavfufZ96AHL3XTuMk7t71z6TtVTy6S87AKmqKkPX32JAOZqMrKibXZ+OBCD+u/DzHIBUVmUiWzuBl3CAY2Re2A7v6bMSgDz6yK2QzI3C+YwC2jRqeF9Hjtbg7zhkbX/1ApDy8jIoVaXJRUCpNHDLy8+WdeuWG/4Ve368/PL7eI7lBAUgxZApLSkFvwHPs0ZIkp4/14LgJQ39eSrkxZ+//6kFIKyWFhVlyvqNiyAJOwj5YctB+DgByLIVJdILaNe4x2vj9ioXl0tWXp5ppDeEpEdyAoM565h+3gOQf3zmWVQ82KDWh3cXqj3gtl24VIuAJgXKVIkozMdIWXG2LCzJkpVLCmU/GkdeaOyX/+3Xl1u//TMYgDzx1BsyDsncl1+onTcASU2dkHvuqEZlMxbwPwTLSLhRVSwP3JHR+I6PFIBsKwH8a3iRmb9EDUSCkIjjyRGIBCBf8Hlwzz33GBjO2bNnTbM7Sjru2LHNNP567rmXTTZdnWUXLrH1puvwUMowmXpm+PiCZmdiatYPDvbjhT4LZ7tFqqoWGIhSfX0zApAP/CpGrlQrt+t3vDzycjCCJRh+E+6SQTATkJAque12NhlMgSNRACWul+TUKZsdYnAUmrkeG5vBQ9aWoanYEeh6DTCMB+/gy4hG+JVmJ0noVW3+oEACWWCFYegxUmN9xYrFpslaK+Ac2i1506ZNyMYeN4s1oCeJ3UdATtftvEwoVoBwGnBYtQLC89LKyySyklMsL8F4bKtW2SyvWj0qQ3qezBQHKgQBHLiBtHgXQJelHLBWEebwYlYrKipAFtMSJ1VWl1UzOnR23AMSwvy3QkV4fqFQIULYAtcgUPUyy4X08wjN3lOBiBbasVphRvo9qwEKN2AXd90O/7qVPR0/d+6Hq3zw2IKrdnZkwknyFhWlAgYTg34XNlP6UUxFEQiL1PkyNDTgPw/3HNxzVolpVzTCrSLxePVc9S+/07EKhXbddqvNRHd19cNhS4Kwga1YHTlSI20QPtD7istoD5q+nm5Jz7QkY63S8TxU8prfKwyMkC89P62Ecb661b2kRFvd4nkQZkQjB0TvFcKu1LQqQtlXvY8XLV4I9anFph8IeSId7YRpJkk3qsCFhbmmASKXfe21XeC0WEgJrQLPuxWrykxFtBOwrgkQ0zs6e6TmTL1/GQY1NM4NFXRQuOd1yOL3Au5Di4lOMBVXGrPDahw/zl3Cpm7cuhRjOC5HD9vlaCMTfdivvc+5nMoh6++8bumpFirEfh3JKXGmy/wg0tCpIOjTMsA1YaWG41dUXCQ+IwLA1hXIvk9YiFRmpj2PaTxXMtICzyezfmaK9ENZkFaJ5oqxUV5PJIhkZCRYQQ9aGkjNtN5eWxnIBbQnMd2DFWE/czMBWGaqB4McnrT3f1fjOen3zrMdMD9VMUvCOQy4XdzRV4o2Nep1Zk9AE8vxevNdBSBjWXn2mcXnRBJ6r9AGYpaZv8eOHscxodN7cpzs3jchBw4f8GC2CABXV8jZc21y320rpKo0Q777w91SXpgsj3+pyqwbPWMrL9MDCyQh2R5DVDTGL8omGca9qgAE2vGdfU7OjHXgunvkdDSfjIN8rdkGIMB4AprPIyO2mjABMr/qg6Ri/EfG7HWJRU+lrnb7+eRxW4WeG88RX5Qdy6i4fnRRt/NjaKpbSqqtXPLv/uG/yPKVi+WZnx4EaNWS72ejcE9E23dQanqVLF5aJgW5MVJVjjmDgJSQwxkIjDDRGBffic7r9vlVd/ESSPPmo4wO9fsrOUNISqhNeceQgGfEQsgY+1KvA2yRVcA2QHUPRXqF+Efqi/khEoB8Ma+7OWsNPurqLhnSOB2O7dtvNFAkdghns0G+3BQioc7apk1rjKNYd+6CXH/9dXiRIXvE/gLAVfOF1oemfjU1F6GGswgvtzhTzr1woR6OVwBiYCEtgcFXJy4aii2hZjHwl8OwPOEn43wvX16NF81C07Dt7bfeM5ugA+MGTZTjpPl89iFNR4vHR2PgQOfdbyGYewZV6uRzm+oI8UWvTjXhawqjSsNLjgRzOuBtbT0mU8xllZNBNZ1QuBaVR9ztanDQjx4B6oTRmQmFmDAQUWdyGi/iJUuWmtNgFrUFcpvmBYFAkuY60aGStnp9iY8P5YBw+wUFBWYb3V29Bqqn2wsNunxQxxnwmpm50BRuIwDBifYHa7oMyb9uYMGgh2auoReA6DgQnqbbYvBYUVHhv3Tq8LpOrHscuiBhYH6OD5zn0ADEVbhyg2SuP18zQ/4WGnzov9PS4qB4loHAszVsgMLl6CDrNvQauNvToJPHrb9zXquz7h6XnrM5di+wd38P5ViFa0qoc9Q9hq999XbTYLQN/TEOHLCiElx3+fIKWbd2sakoMIExOjpmJLlZHeH8n0CSohvKQp2Ajuh2eQ01UFqwIKBGxGeOzllWMmlWqc4GMDzn3l7rxH/5S9vMPfb+rqNmrqjDr8GaG9jHwyFi8oQwG841jkdbWxe2m26OiTLdbHrY0dGDagcbwNnnDu9bl7/E3h3l4AakwMmPQvCyYIF1fBmMvA2+APlnNLsPO+P0evAaJ8QHgiO9DhYqZ518jkkA/hgtN21jVXlaXn/1qPmd4xbnqW5x3ibBeaa5ARoDD3sMUYBfpcsQeAMzgCaR20GLAaQmC1wX1+KTYyUBHLlxOJRR4Gpko8EsjRCsBeAj0HJyAspZOSn2evBYB7ssxJVWXW6fQTngbahdrLFO7sj4AOZKpf/7Pq8ik4A+HT6PozY+Zce9pTGgkBUfFy2nLlj+Aq2y0t7zhO/OeQmP/n77bI8GVClq1gYHkwhyNm62c4gGtp/56zN9YqyN+SwkqrO3UV7Z2SHpKXNypqYD91UC5HjvkALA75LBdewfHJO//hHei2io+dW7FklZtg1sBjAfUxIC8zfGZ5+P2k9pcjxWYiYsvCwKXJL4JHsN5pA4m/Wga3MxGSZxZ9bzkkhcfwjQXloyEnnJKV6QB3hdd48NWBNTbOATI5nS2eb1Q+mdkvPNlrfB+XfdzTeZz6+82ypn6prlqSc+kP4hewyMOhGu2Y+AWMXHWy5PGrhIZRVjsgRNcTMQXI0jEMzNwzsgCkmsuFY06EyRi00WjtULSOCM1zySTWrn5myA6Z/zuO9iEi0MdHn6gxB/wD0MGN3uvfsiQYh3Fb6IfyIByBfxquOc7733XuM4nzpVi2ZB541DRB7HffftMP8mXIp2661bjVP9/POvmJcMnQtWSPr6B6QIXWrZDZ3N/crLS02mkzr/3d3kNszK5s1rsf06Q5xcBYLi4cMn4URY3sMnHYB85atfhlMRC5nTi4CN2RfhLysAKSrKA5a8wJDMjx49hUDEdsWNBCBf7ACEcdR1m4vBiar/TAYglHpdt24xKgALIKV9AgmF1qDmhRrcxMaRI1EGiddsOPMpJgChwx6PCqmBZaKD3Tjw9XwGsCqQmZkOnP+IcVoYyCRiGT6PfMCSt7Yga44UcHfP4LwByAP3bzPBA9cdBAmXxPFzgEqFC0BmgGt/GKRzi3qbM5CxGCQ92lp7Ub2xzw0NRBNBDtbgJTQA0eCA3AFaenqmOeYbb1qJ52iqPPHPlgf1SQQgDMzNs/iOlaby+s6bJz5UAJKQALncJXlSd6ZJkpHAuFIAEuuDEAL4V2m5RQaWFQeSgw8u+xclABkZb5UPDvdIV8+EfP2BdfJXP3wfELh+2X5jtfzGQ5utt4Dg5qcvn5baS73o/p0h998EVbTPSADy2vtt8tbOU0gMTAJubRNyVwtAEpBE23FDGeZAv9Q3TwJimYlKSLckZwx+pABkbWKlzMSvAtF+Rhqh/hiphHiX4Qv4JxKAfAEv+sMPP2ycYXI8SA5PSUk2lYxilOHZs+IcKhuE0bCHQ1XVQgM/SoZK0pNPPmdGa9WqZQg4yoEP7ZFjx0/Kd/7rd/EwexHO9mmjo09jhpad0SdApjty5KTJMK5cuRSa5HtNdtRmlwPVDiWnBy5H4Dc3a89KSGyMzVxplvBrjz1sHJlzIM3X1Z33Ow22cqKZmIDKkWaOmS1Up4nf6fcjkNvUzI1WNDo72/3wEEJGNMteWYnGZR5BvKurEzCwcu/8kzwnR+TgwYPmO1YutFrCDLKars8KiBodKjdbPTtrf+P3emxamYr3OtPyd2afGusDWcN0YHfNKwad12nJySmAvNisJEnhavze3a6/IuWVqUq9bu5cnuVzzdRqx3d+n5tr98WqWa8Hj6CCFeESNFYk3CqDqvToeRKCpRUJfjc1ZR2vudmA8pMLG9KKDCsgqn7D8dV98HxCe11wzPwEaBDy3bmlx6FzxiWmu3MplDitYxgOduV+h24McsMNFSBttxqlJRr7SWRn23GjiIFWBQkj4nmpKaxIz5PHppl+zuNEKNyoaSUjuDeI/dUl07vVQf7mdhnnv/m7v28N7qNbbtkgpZC1bWzqgNx2LXoVjAfBz3R7DEBcaCIb/tHIw1LHvRocM9rwyDDu2YtGGS4Vz6HiBQUGznQSiYvqJRWmv8VSNAecRMqURPGDhy2kUu+jVSsWGcWkN960vUY2bFiCXkSU3o0GqbsDfYuQiYYCkd6vzS2NsuP2G0yPkp+/+K6/qvGHf/iHZv2f//zncvG8zbIzG61VU1aF4+NsdYLnpipwKRC6oDFhzfGuRHPF6uoS+flzgYaCWiHU/jlpgD6pqAKvvzvfFNppoXJOS3Lso3xhvmzYWCWvvXJcJh3pXO5f791YZOZpVGxi5ZlWWppp4Fad7YPoa+GTLHRtV/O0CQA/svMnPUXnEdZHwik2Pllmx3rR28OH563NxGd66w/1teJcrdpXbW2NFOVZ4vmh4wfl4Ts32nGJmZFlSywM9NQ5Wy2jpYF6TpsAWXrlEptxH0DwOCualbfLjU9EgQhvCeRjIKOfO2dhq52drVJQHFDumpjzKgPe9tvqWxDAesR0FAWWAVZES05JBKfBPkt70WWdZhpI4jhpJcUL5S+fOI7KUJw8iApHEt4L//TcGTl6sgFjGgU59xLI1yKbj9fKJOYH7+PcLPQKub1Kyhd4cwF9YKJnPAjWmNfDZRzJu2k7flGAK0Z7UDPB+AaUCX2oU1r29vCwfT4QEqjqjNFIsPmrnr0duAdstSc+yl6z2fhhaWmy59TbMyBpXjf5lq6zqNzYysjew+3yzAutsmr1YnnxRStLj7cGIFi2AuKD9O7MnD32udkS+ZPftdepqHItYFkJgKh9IB29ybgmWSDFz0nv8Pu4Zmj6iWpaV4/d9xyEZhJnbfUtyuvrxOfOZLSt1MxivfuXbJe2wTycW5ScPnsO6nnnI13TvavxRfoTCUC+SFcb5/r1r3/dvPBee22nqV7Q6frGN75qgpBmwHUoo0seCGE4XG73nj2y7ZatxpF74cXXzIuOTsF9994tzzzzsnkILlu2CE72SVMJUTw3JS75kr/xxg14uDSiKlGDLGEK4EEVRmXLdVAAOvZfhWCnKBCEqHPoQ4O+ccATaOSWlJQUgfdxC2BX75vgiRlLfaEbOV3Al2h0/hPxMKeFUznifplxpfGzQj1UjpeOn0KiuIw6d3Qu6GBVoiEXnagBwByImVWHhw66qk1dhHqIOrxWQtW+CNXJY4O0Pg9WwvXVcaPTFuBiUH0kIP3J9f/8z/8f+cEPfmi21QnoSGysfSERMqIyiTrA/L0A+HYaccbqoLvQDQYQ5EfQ7rzzTvOXpMEAL4SkTbuP/v5B/7HF4cVKo3qMShbzurE6pqZSpAwC1BFwVZCmJj2JR4cExLkSGhBxPFwIkTqEvB6u4+0qael18zfi8xSX+D33oXPSHxCaIDnAP9I5aGVtA3NWz23Gkxl1j8sNXDgfy8rSEfSPGtgPjdvS4ILL6nm4gRadVJXcVb4N19Vr4F47N+DS4yCvYtJTIgodt6AAKaQJqLssz7e6uhyNPavkiZ++4R8XPU53WTowLixPA6mysjJURW0WWff79ttvG/UnY3MBh5tBmauUxYZ3VVWlIH0DkgJHlQR4BizRcLSPHqsBudzCUbgOz3fFigpUaLON2hVlrhnAkOcRjQZ8U8DVHwZXpRdQUW1KqRwKHpfeP9yeBrkXLlz0j3csrtnsjD1W91nCz0uqS9HvpUJee/mI+d1tmOjORVaE7L1CeFogGaGBvQ3UAkkHLlu2MEeqFuXL++/WmF4r7hzxB48e1I7LpybZe6m8IltGAB0aHgKPA5Ar7zaVlKRAYM9xoiUBZkSektoIpLpjkzNlqvciYI4BiBF/j4IE8dHTFuazAhXu2hrLB0nJSpTu3oAq1cP3WhWp43U2eDx49JDcc8Pd5vOug4flGw8/4N9fWoIH6Yq1z+rMTHArPCW/WCgtHTwUaGiXlmaPv39sWka82zEhyb4zBrqtYhdtFHybNJDMzbGBXF5SFAhc+N0MYLvROG+1l4+Al0LY0poMqSqzDngCOC1PvnRGTtc2y02bF6E6Ag4U5xoa/v3w6VPS0jkiN28qkR03AxbG+9i7v5MT7X0+00YIkn1mTkFiNxbPAmOAgc0hEUKbnGbCzAa5szNew1XAaNvQ/JeWmZkt8Yl2XHjPx3nZiglVAEPAmp1nr+PI2KjExHqNfsGHefaln5nv56KTZWCkCFCzOXnt1RokDRvx3IvxqyVCnBrPNhus5DMY8boc/sX3/hWaIOJ80Xixe7gbjQ3RK4eNKgEJm4s6JGebT0uUF80SGg33wVhqjD3PsYnA83UWVbaoeDu31+V91fgaXR2dGNtLka7pdti+MBYJQL4wlzo4+CA+mw7V1772ABw5ZF7ggHWjopEHRRRq4rMsy4CkrGyB7AVOc+XKFXiZThoohTYXpMPPYOTkyTqjcsWXqRuAcGiXLCk3EK5Dh46bDPj69SsNT+PIkUA27KMGIJXgfKzfsMbwHM6csZKDv+gAhNWEyspiMyaU1s2Cig4tEoB4WblIABIUEBcW2hdyLRwZ2mcpAOHxPvjANlQnzqFqYYOGX1QAwn319/ej+roUXIR8VIf6jJPTDeeSfKq+Xi+D6wUgXJ6dy2kb8YwgJyk+wTqsDY0eFh/BxicdgFQtKUaQtQzNRRvlXC0rXbYKQfu4AQi3seWGKgSpk/LBB7XXFICwIrJoSb5cqrMO+YcOQNBjIzZjgZnDiTHTkp0c6HD+eQ1A0rN98qNXeqUwL1523GiTNfl5RYAdpSCwGpYf/GQ3AoBJ+Z3Hb5aCdBso1F7qkydfqZP83GT5g2+s/5UPQKZRbd6zvws8zzo4/4AhekHefAHI//XffkcWFqWAI4U5Lb2QC56VQyfGDAcqNS1TzrT8+CMFIHdX3CwdQ7kyORtvFDfJLdy3z8K/I/b5H4FIAPL5v8bmDB977DHzEnn++VdNxoH2+ONfM82siMtmMHL2bB3IgUtNRpYve1YNWls7kMBdVGAAACAASURBVHU6JDfesBkv/xXmJVoP1SZmYNjQi9CEN99833A7WB5WlSctFS+Gzjw7Db/55nv+bOFWdGRl9p1BCY3HhcTkZaZZUhLxdHvMMo4hu0O79947TXBz/lw9oBb2BcvjVjJrK7JQ2tuDjsAwzpUWrt8DM8cKhelC9iwUusOMrjoTDDaYkS4uzkeGNAcqNq3+PgKawSYmXI2N2mgKn+FnBkoKydDlFFLDf7dDBMDNTvvi7It/EGpa7FVAu/32Hebv88+/4N/XxPi0X2GF28/KsvAePeex0YBDRNibu484L+tIMn4onIhERr0GrHrosbLHQ2hPDo7V0LDl+rgwMgav+m92lVbTru/usi40ip9D4VFcN1wvCZdw7FYp3G3reqZ/gtOYMbTK4h6/qWR4fRW4XrjKgUsm1nOzQgeBhmWUViUZ/cIFq4/PTLeux7mj88dVNmJQr1WOsXE7h3k+WgFxz5PfEfZI09+ZYdfGbpwHodArLhsMc7QZWZ6j3j8qfFBRUQQYSrG89HIAYsRleQy6jbHxQX8F0a0QsNJXWmqrYSpiwPtVYY5sVOjed3peKtzA+0ivL8dUqxaxMYGmbzxmXU+rRYWFhVjPwjbde5DjoPcgq0w07oOwF5obPMQj+67GRItPPHUorxLmqtRt2lwhhUU2k//8sx/gGttl3UpHcbEVdOCY6PnFxQXDiJS87j8f7CsHEsDbb1slT/50T5AoxiRI4q7x3BLjoyAhnCWxaEI6isqsWkKyfdimgw9Cgrpr6choA+ljLBEB2wgCEFos5lVsSh4gNYD+Qc1pArC2hLkJgUKxqagUAJqX4gXXXH43+kDRssuWy0uQfqVNRFuifvTwz1F1sJ9ppbl2rAqKS2QNoL20Ua8B4qbla6XfI1vHofdFukeK70S/kHP1trFjKgjdcekBQjm/ax+8JLHR9lk3NxkjIz12fJIQRCzyCPIzk7ZaYpTKPGWsaVSPf/ZeDepIcbJ6YS8gh/b5WVRUieSavWa0t3ZfkBffrpUd25fJg/eslcnRIekdmpS/f/K0eb/+q0eXSUYq+E5eg9Qp3JMxnghKNILCMahK0aJw/yd46oeTeMaO4flNi/YqITzG3lF7z7vPKlZ0xrzKhxLW+ew4esxWmTZt2SyFBbZi1d5TK9FJFv60a3+tFJVaGeG/+pt3JB/B/JNPvCRTM7YqNAGOFGjx5jNTSH/3V//afo9O6WWAwo0O7YcCm312T/sm5P19FEhJklQ0fjzR/Iz5Pi4pWZZULjafT544a/6mJ6T5Vds4N3snLVzLh4YhD67eIX3jmehVkirdgNYdP30+EoSY0fn8WyQA+ZxfYzqDX/7yl81ZMvig409Hctmypeh6vs6o0/ClS4gCGw+uXbsCD1ArCZmfn4Ngown/nobTW2xgWi2tbYYkSsfinXd2y4MP3gco1ktm/dAAhM7E+vUrUElpBXb3oj8AofPA71lBaWho/kgBSEnJAqh47YCzMYNu4uf9fIZfRADCgG316qWmInTiBB7ujpxXJACximKRAMQ+WEIDkJycVDjh6agaWnWyz1oAwmO+4/ZNJtHw7nsWZkSLBCABVSsjhY3n49d/Y7v87Jm9n2gAwmfNg49skaef2ntNAciqNcXSXN8rHjXEXKuPEoD4QNSHhgC8YBDzUzLgolJZDQ3nwMfLThyWNdXBAcg7u09iTsC5TsuTw/v2G6nuz0IAcrx1Qs5cbIee1P/P3nuA13VdV8IbwEN9eOi9EURhAQn2XkWK6rIlSy6ynbjJUTJJPE7z/Pn/JDNxyiRje+JMqmX/thVbkm3JalavpEhK7L2TIAmCAAEQvXdg1jrn7vcOHkGJkiiZUrD9yXi87757zz237bX32msflekz8iQrx2ZAwgGIWRjIkO99/yXUPnTLVz69QPLyLZB66LGjcra2U25ZWShr5trfX4sA5K/++gnJLchFMfgwajPr8Q4fuSwAGY4ekvSkZIC5A0EAEhE/KLVNjXL2DOtU4mQkul6aevdLBChf7xSAcI76hrOktS8etLD9pjZuz5494yiOwYfN5IePzAxMApCPzKm89EAUfDDC8+STL5ioKR2eVauWoVi6xHD1baGtGArTzJnTjTwlMxN79x4wtSCLF88zFC0WpdOZSkCxK6Uqd+7cJ2vWrDA1IwcP2iZZBBaq2BINpZvVq5eajuQsMqWNQB9ejb00Pv7xm0Al2G3kNLUOIsoXir5qRJXARiP35G8n4UFI2d21a5fzjShPPflsMHLci2NyO4qrVCePPSi5ypayMG5fueqM8MZ5MoFucbpGQXnsrAGZMiXPFNTXQr2Dncy5rkaJ6YQR0NEUiDBiS5UfGn+v2yNFS6PoFAKg8Tg1ah0JPu8AZDBp5K678rQxKDSn6e8zMrLQMdnSSsacfhkJ8UnBDEgNgJ6eI+WWu3U4Jgvl1cAzu6Hb1kxHY6MqpiAa6osfV0weF2d5y3oOmR3q9aJ2Zp+Q5aVRypjKQuGm59nNUtjx2N9dTvLWrdVws1puHws95+ESu9yuyUKB427n2MkMeDVJbvSeYFrH6UbpeV5URlYj1W52xN0vf8fv1q4tRwGoFSbgOdfouVvLwe2qdO4tt9xiXsi0jRtfM3+5r/GSxV7klPUJXuhcr0tb6GyjveHZj1Bvm1Bnej0/PF6tgXCzAaWl+cgWJsNBOBHMNvD7YM8UBNg1O6HXs14feqyaDeD1pb/zRcUHt+fOfU+vldtlXZYWn/O+1SajcTGp465HnRc+Y2hsQKjXI7frZqRIRaWVldm+Dg0N9SaoQeN5zc+z2Uaagmo+KyD2a5a5maNhZDPUbrltEShfPtSC7B9f74YVIiJCHcr1muDv+OzQsfHapHqYa6bDOvZx5ycWI3jThg7up8zXvA/YtT7csjL8pv6jugoSsd6zzR8IZQqS0GiO0ra0BPQ0MdvCszHRK0SPxDgJPNQgEm0+ziiyAgKZyDrUtvdLfdcI6tJwP6FjNqP/8ag9aWlFJB0ZVn+qXy6i6/YY/negqlqO19TKTETgO72sR1NLr+Q1PWTHACrP6gW2X4XaHKgJTkmz3dljmdGItJnlttYm9DQJ1WGlFFjnn4XRtIvdbciieNmbSHzusuv2dw3JtClzx+0jIynPUItp1W298gpksj+3NkVqGqpBr7WZgd6RfhTwW3ptbr7X2T46HrSsaNm9/6w8/eJ+mVmeJR+7eQ7UohCY2lsrz71RZ2hL994xTaKo+OYV8cdAeEHpgaOYb59XGxJJJTdOJKzby1S7AhwjA4B90Tbb19HRBjlje33ovRmLzIP2kvEnpwWfK8N4JZ04aXuFpKDfSVGFleTNzLfF/5/+jT8AAyFGXn9tvwxFJkGQwM7FcHe7ZKAYn/Zv//470gB1y9zkfvGN2PdS/1h/MJOx58AI7rFYZOgwRxGjUtX6qrQPVMuMUit/XAUfIMmTnm7HuFERYpaPjg5JLOpcaGvzEdiQAoDaDHn99dcNwN62bdskCDGz89G0SQDy0Tyv5ub9zGc+Ywown3rqBdPZnGCCKiuUxqQDzMaBanQiDx8+hpd8KtKfe4zyDCP8VLLii/DM2WrzkK5H1oIa+ZTrraurNwpXShVQdSCqaRUVFSC7cR79QKzEL43+pNvYLRBIMMpYBw4cMcXMtKBzgIeY/o7bjfYKhvn7e+/9DeN8UfmqtvaibHvzzWADJ/4mSMG6wH4Llm7gOrRan5GakhbUVacjqA4NX+iuY8Hfp6enop5lqnFO0tJyg+o4dOgavCJBFtOqw66/ZwEuGzXStIcDPxOghDfTozKWOogxdAwwBzQ29SsvtyltvmBY0OdaN5pdUcWKRlA5hEiW3V8I8E0ttg4W9zvsaezz33Hx1gHheNWR5jlQqgv59Xa7fTinxeYzFVbGgwIFCt5L3qNPcF1KO/cPhOgf4wbu/WMi6hWvXxeAhIrwPWUsR+HMbT5IupKCPx6TC1LsnFjQTbMFy/Yl7oIKPXe81vQcuX1RCCqUkkRQqc60Os3h9DV3Obc3c2aO1Na1YJzWaXf7uuhvXSrZqlWrgo5Fba2tvQgHNm7hvSuQwHXZi0YpT+Fjc8HaRH1B3O3quZuB+4B9HJ57/o1xBf96jqgMpU5R+DWu29M55ve6rBeVxCr+wHM4MGgdSHcudK65TIMHQ1DS0eW2fs2aBjy4L3XQ3W1p8S/XLSyydBV2ae6FNC8tOzsbDQmtAhOfZe79q/eQPq843iAtEef0Lki27tx5CkqBvTLo3Q8uZVDHSAng0ByPBWmOVOAKfwaZZxiu2UJ05p43fwqOuR/PTfRjudAOZTIbINDziziSzJyRjft2SFqaesRjoIGvH49GhLY+i7RXqmLRAqDTmrlGMXYAQIfWO9gD2V7rgGYBMAx6NTU69iTU8qWn2XULAUrrQXPio34Uz9Kc0hw0N7Rg4ZGX90l3Y49cPNMMBUOfHKrvlE2n7XhzQQHq7PcKkiOQSfeaO926eqEd41iflCRZcJEQOyqpKKJWGxu08uY9vR0y5gmIJCRbGlv7qL12aG096O0S6/SX6vWa9Yld1w+xjtx8uy0y7R7d3ibXL8iVpJhQY8iYpFgZ8Rxl3W5h0TwZ83p4cNn/+j9PmtqQe7+wTAoTfdIBStb9vzxuBBO+dvdMNGe0Y+hF35MxgBRaTASCEt52I3HSVPhs2KOHcZ3RYfu86kOwpLPLvkuj0eA2GBTgyYbxHm+CsAKN91EEAkU0vldOH7ZBwpT0eJk6w75Lps1aaf42tg/IH3/z27J1y07050BHkEELuuIJSnts4OqWGxbJlJn5UogmjFmpnZKTBqAZkYR598aDWpCHn92G5pB+iUtEMAe0rAPNjwQFHQZwrfqhiEjjvRPpBRr70cgxwhO/SPB64Cws+AoqUCEKg4L43Qeq5ZVXXpkEIWbmPno2CUA+eufUHBFrPuhUkR61dOlC87JmQTmpE9u27QKFqCL4Am9HT4+DB48gMrvK9PlgFoRULdKZCC5a0ME4FZJ+hw4fhWJNnVTMnGGyJS+9tNFkRxSAsCZk1aoliM50GVBxEXKabuflcADCCOWUKQVG6nfjxq1GdvXtAMiMGWUo8lxi5H412/B+A5CiojwoOeUDcF00tR7XXXddkLc9CUB4tU0CEM7ClQKQWbNyITXbgWvYZhU/bADkS1/8uAlKHD1WDYe9wTxTeByTAMQ6tgVwvFevmQVhjjbIFZ+DUzY+uOICi3cDQLiPZDja06bnmvqO9AwCvkFkmxtBmb1onGD6pEuXFsup4xdN0On9BiAzK6dCdc8GtAIFmdLnZUX5bwIQ2l/+7Q9kQWm5TCsoQfNAkQd2VV+TAOTJ3ejqDQd/XWUo0HMlAGQI/VJeRY+NV187IDeuKJENK0oBuKLkuw8egrxxtNx3a7GZh2sRgHzl638uKWlJsvG1nZcFILmlWZDShggNgGgiOqSvmYksrQNAntv2mnS2x0vDhURJAjAdjuyS0102Y/tOAMi6opulc7QAdTAir23cZBgGzz///EfUU/vPfViTAOQjeP4ptcto5nPPvQpd/PmmWJxdzTdsWAsAAf108FoZeaLTcOxYlVGUmT17pqEKMSvSjULnaNBm2tu75CyaCObn5YCzfgTqMTYaMm9upYm4H0ZUhRFyRoeLEEGcPXs6gMxRRGubUHieAVULKlNFBukfjHS7UW2N1s2cWWb2vX//EUTLbcEdI5Wtnq54MgrNNTp7800bDDVs9uyF8qd/+v+addnNXCkqHIvuw+2ETbCiUqZKC2FEU53Gz372s/Lss8+a7TGaabn7UaiVKTNF+uwpoNmUFStWBK8aFoC7UWXdh46HGRD2P6BRjrcJnFkaszAa+dcIqP7Wbhx0ObwE1Sg9SuO2CPDsGtbx1+wIP+9DRkodHI43JcVGIft6vZcpKFpa8M+ixujY0EtWo/yk3RyFbLJrjMhGRYZ6TZAGR1PKnbsuRE/H/fZK/8F51LG70Xiez/DeFuOdOEQOvSwbgbYWGrt0o/DofviYhlEUGr4Orw29VtwMCMdCcE4jpUizEeML3UM9XcbNDaJ9xcUZ2Bf6VNS2jsu8MIqv2TuCEj1mFpUrPUuljrlNvXYZeXcVlvS4VVSB11oLKCtq+n34HLpdzwOQK+XxBI9NdTWxkYqZJYiwpuC+YAF9pGzavNsED2I9JR1SqTQboBK8HR3oFQDamO5b55PnSjMZjIxqhoLSouHUO0sBDUlpa+YrgIyLFufzGPQ4fHDOabyfx7zIuqExeRkJzpmKZvB5paZBkCZ0bFfjvRnqk+NpjOJLnXdmIfX+5ZytvW42nml+c3+84HUv13V5XHq9Rjkyz+51onLC7jLOHYvAaZyL4HMD0fm5c6dif4m4Xn3IOtcZWmt2FjpVQ+yA0rq6H57XRC+rkYzfBaBiaMzLtsahojzGi8gn6nf42o8i9Kx5NkvQi4wCbaxzQLJz7HOgoigXdKuQGEBUsqVNHToxKLf+5r3uYUhs7lK5d22RnGnul18da5DYRI9ihffUEEQtaOtTnzR/o1B7sK7SdjynFXvXWEbGUhlps5mqYdCjErysjq7ng0RvG7q501r7OqQL0rdmzOgjFYuO3rT4aDv2jKxMRPXtGAaHOyQFilePb74g2SmxsnqWzbgWl5Wi4HqH+VxZCQle2CgltNNsZjkG/TxARDOfz584aZSyMuCE3/fZpcgqjMp3frxXPnvjVJlTliZjXud3rtvX3oqCfJvVYS2mZufNAlhzSxPm2GbhfNHZRuLdjBP9R1q77fWpypNNeI+fByuBxnnMyrHn6wSob3pN5wWS0LXcCmBMr5xv/pbMmCuf+MqfSHFpsfzykZ0obrdA0ifZ0u/RrSA2b5b9xV9/RlJQ84PYCYrGB6QkwydTM9C9JScdlCs7x8+8cRh1R7EQDIjF/Zwix7qewnsdwRbMAy0aWb/BLntvknI9CDEDWqR3DY5hGm+Zfof0gI5FivWmTa+b7yfVscw0fKRsEoB8pE6nQFb3syYr8atfvSg33rjONP3bu/egyTQUsOAMtKU8AApSnjIy0lD7cRLdjSvxQoQyBZzlkyfPgn5VhuVHAU6OA7SsAzA4JNWgIOhD7Oabrjf0ET4wSfM5f74WtIB8U2hOgLN8+UJD5XrmmZcvUVNyefR0QuhQcN1p04pM477HHrcvHttfwzrdSgkijWztmlU4nsNw5FuMGpd5cOFFoD06mHpWKhUjJ+qk0NFJSLA0Ja3J4DKXCqIOBilTXXh5VVZOx98+PPTtw1eb7jH661JzdLmlhdmXolJJ6KAqL5cd0evqLIWGDkg/6BG0OI8DTGe3HS8kGmtc1Ph7VebhMq1rSU23ThPBlQIepapxeVRkXBA0hZxNvIC9Hh7WIbIvhSgf6BReQzz+W+fNy47D6QiBiiHQA7SRnmnOpmozunJw5O/sgwsYXCfNBSDj+sd4m6fDqfNOJ9DNKOgI1OFjl+qWlhA9I1R/EuKThxojhsAZ52q8AxlS0AmnNblKTPzsOvbcdnp6Iu6XVDl8pM4IPKhx3OqM83dKK+IxhdNx6FArODD1It7c87xxjggOcrJtASzBlTpoUUCfAa+BmSFPYD+JUD6K9mgcOhbSPQYQXND5ZtNI3oesRyIw5/jI96f4BLuP2/3bOYmmk+gxXii5zWOm/KtrpDKSQkS5b125B5H7kWHrmLBnBVWx7PhJnbPnwqVwhaidKIj2jp/3sAJ3t+ZM9x0FOkwoUxUVvFZ0W66aFYMr+lzhuQg+K3D/hJ+PPtSCuSCV+8jMTIZS3Xx5+le7TFbCNd0f/7rXj8JWbj98HyMO7ZDbCvatgROnwCw/PxVBkwJkauuRgWkHBaxHYvF9utc8MAnnOsK75xNQoxLvZS0yUdOjFu81ySN+y/BUp/qhPBif5Dnu3vMjUBJqaFiB90uy1+C0q8MnuelW5eqV187JF37//zOf+8U60kNoiohOfPKVGwvlAoqXt9RZGo8fQajYgB1HfXUoAPKJol+YZblwcityLFDITpkvaV4DPnNddHr3NBri0fLzQQG+aANmja3N6MFhnWoCkFGG1h0bgoRzyZSQwlVetgVSj20fkRUVflkw3S+nz1Tj+EMgld/nTJmOegW7XdbbxXjUNXDu0MdjRB5/bp+8uOmwfP3edeiX0oSu4e3yP+619SdjngrgGCihw7h2aCNjofnU90tdQ42RqKWVTauQlov2/eAPpELq2c7RSIzTL8sLSkVByqwJVFlaKxgObW1eE0QsnwX1Rlpisj3OvfWjchEKXf24V3/+81fQzNBm7AZHs1F3o8037baKMvrld//kU5iXqbLr0B4UncdIbmqE5CUOyILZxWadsx2N8uRm9AWrS5DkdNAKY1Gj2A2a9aBVLRtAfeAg1LZoVCjzeYE2bQPU04UmiolJkp1QKaWZq5AtG8QzG0BtJEIeeOAB87tJ+2jMwCQA+WicR3MUa9euNZzl5557DQXgy40TeQxdRm12I8lEVxhBZ2F4VdUZNJnbYAqq6ciwYR1rDfgyPHLkJH53CFSnpbJj525TdE5TALJ82WLTJZjZjltv3WBe6I2Nzaae40c/+rl9sIQ1NdNp5vLi4kJTI8LPfOEnojstFbYYqdy+YyckSs9OCEDWXbfG0LW2bNllHIf3A4DQuZo/vxLOhM/09UhGMZ/aJACxM/FhAyAJiPjOmVMMTj+6WcPhohN9/HgtaILVwetUC5Z5fO83AGGUet68IjTDq35XAITHQ+xIyguj/AQHw3B4/IhYE0yYc4SMBPn/tC4Aea0H6u5CU0JQcmicBwYeCAQqZ09FkAKUHohH8LcEW7wf+ZkZU4Jcii6QznMetKtz52ykVUGZq4KVnZ03DhC4gFDnlvthsTNGAAfDOlAETQleo7VoOM3xXqM8rqfZjO7uAYyL8skAaADFfA719g6DV87u5EPmWXStABAe04YN85ENToJs7njZ4vcLgPD6vv76mQh0NEIClQqGY9csAJlR4JebF+fJmxdEjrRGXHMA5EJnvLxxuFu+eFMa5GFr3zEA4fk/in4/P3j4DVk0u0BOne+X8qIk+c2bS685ANJ48SIA4ph879+eQLDJ3o8TAZDcpG75u2/fB4GUYcmNOS/lpRnys9e7kXFhdjJGPncdes4AgGw8vEd6u31SVx0HEALR6mjUWEEIY3h0EOtCxAHyu7svPPCWAIRjWJHzSRmOCpgieYIQPkseesiKFkzah38GJgHIh/8cmiNgh+HS0lKjYHXddauQjThrMhdUjbnxxrV4SfcZKhGBAruHHzt2As3QTgOEXG8KhQlWSKfYuPFNky6di54fb7y5w6hfdQG40PyJNkLDWkQLHvxQwlqObMkpI9fL4nbNWijlQesD3Gm+5547TfFkF5RK6NSvXbsefUJelmWoVemG07N7915I+1WjIFB18SMMlWwOmiGOomvsE088bccRYkIEMw50cJSC40ai58wJqatoRqLJ02Xntkh9oQNUUJBlskanT/PlPRosaGYEVJsMcn11qujwLF26NHh4lA6kuXQeVeVyi6WHQM0I0mqUOx0IRYnZt4FNIWmHDh2ST3/6HvP5Bz/4oSR5UULdKZtIBfn3/hQzfppbZKvngePSiDw/a2FtICkOc2/P87y5C4z6CC0lxergm/ke8eKzeHmMQL1ETZ2py6lVBVd8lx94bOF9QBj9dZ04N1o8fXo+rsU40409PR2RSdBKSF2or28FbfA8nP+poK3lGTBy6lSd7NhxCtsPZSLcLAsj5mYucb27GRr97BaDu+c8WNwNJSBd1410X7e2AjK2Rw0I0OuAGTv9XFFRjnvJRh2Tk+PB6WfHdPRoAECmE85rvwO9HWwmgf+GIw9iPcGEZgl0PO64+6AM5Io76OdKdA6fNWsqwMVFeeONQ2a/S5dU4D7tkCNHrYqdmlvXpUpbnAfNLESC2ufSvCa6LjSY4c4Jl2mxPAvAtT+GZiG4f84B54wAxu+PMfOR6I8zzy6ecwIkzgeBSXt7n8mqUpiho8PeE64anqskxgAMjYW9bq11AOCO1t83GARVY5EAPGH9P0jBUmM2Qil6AQRYrgMdKwnF348/Zik8NPfadZeFZz3ceXfrbMZl2XCN6TNm/fqZCCj1ozanCc9QGziCRpYkJ9nsbwqOx+8JT/DffrwTzHLMnfk3agDVYjGnMV4Pm7xCrAcw4xozqcnJdn6i8kP3T1HmfPn5w7vN8ocf3hr8STOi5bTmoVAPoBlLp8tNs5KkpS9C9iTYjum0TjixtH50W2+vt5lueKvy1+tCVMKZhZ4aFTJ8gdHxjaRGkZkbBRNA7Xyz7SbOQm8frhezbU9lkJ9zkVEw36NuIY5ZXVglBFh++ToycTi0z66Lg9iIpXRlpJMahDEOQUQiIjRfs2ZX2t15zwx+HOy318W//Oh1OQ/lssjoRPmL+5ZIis/O11B3J1SlvEwrxhzhKf8NSYr5vm8U1EVE/mm9YB34orx34lhIQObceRsMaEO2Xrxi+2hQmDVrvnffIYByO05mTqLR68QMM9PuI7I/RX7na38pN9y+Un71xGbpGbTLIbzMRiXmc3qsnZ+R/mpcy6Oy4oYF8ulb5kr8qM0yjWDsuxsDkoRM0wACmUxu8tLpQh+ZxsZ2wzroS6zCtRgrMYM5CBiANoeu97trfyH96KFCi4PCJg1hBBkdsuIgfvQPmW+6pfdj3MmgknaYd/IvfmGzYpP24Z6BSQDy4T5/ZvQEH35/ksl2rFixxLzc3nxzFxysGCg3IdqC90ZWVrrhI1PNicvp6FAdIwkNmJj5IBd68+ZtprM5C9RffmWjcT74YguptFiPn46tvijDHbOJp3M8H/7669dIR2ernDlz1qz+qU99BrSwPNP06ulnnvbqR44biV+zPxzA7bfdjuxOJh5C8fKznz0SXM4PPA511ukEqfNDZ0JpEWxUqGltpSu42UDMEwAAIABJREFUjcHY/4THziLz5mbINnppcXVMdBz8G96kUB0k/saVF+W6pGIpILr9tg2ye89OM3Zmozra7UuoENkgWhdSzypf6nLSk5JS4DgfDU4tJXppejwpeLhHx1gHg/UhjFrT6ICyUSDNdULd8ZNrr+aLti/CwkKrgmLG2WGdhRZ0nI6MCDVKm8gZV6dqIppUcINX+IHnfBw15S0keUtKshC9Rx8CZNJ4bZNW39HRgznuBVWvA9HglksoMBxGPnT7lyyZDvDcCEnZEOVjIsDgHpN77OxvcLlsH/dBJ81tFKjrzp8/FeNqNRQmPxzWODR9o5NKJ5rR/k7w60k7InVnAPKbXI8dsOlg0yjlqs4/X8hUYKORRrdwoVUQcse8G81EaeRc63KX5sZrPyc7TVaurJRfPPIK9qVAJuR0uvQwPSYFF5yTkPzteLA20fy4y3QbrvocAb6CFL2n9Hh5HC7wCzplPD4D1Cww4ZwyexIPpyglJSEI1rq7qWLG+WQ2hZ+Hg9vjPlRFjmNwwZPKTYOcFgRbaXg+2vujJSh7yn9rsCEpkGLWvePji5F5GjZZKoJG7v/IkfNSc655QjDi3iYuKHGvPQ0CuPfJokUzcA2NIMvdgWam1ulO9BSuzPUBKlYKgg3mWnCoSNkZlo7DHk/xmEOaz6s34eep5YlQbLLPncjR0POcUr200VgomOXZYMVoTADPY1sn96mP/bG0D1nKj1pnb4P0AzSZdRG0CkCJ64ugY0WAHvSTBruNTFCoaB1dbdLd7AEQ/PvWTPvOSEiIlOV5IdBXmGzpUQo5IoYiJNZrrBqHrFpjm62XYL1gm9fMMyrOOvaDAJdxXjE1/x3nszUSxYXFEu/Pkie3QNod9+Wiqf0ovqbMl9dYEr/z4/lOqwVNtnKWbfCXhXfZGM45bQQZRtoonhMHj9TKA4/tRZYvXr71B6vN8iG8B8Ygy0uLBjXOU8uG8pUFzK3DsaAUWyef11K0pyRlxhln6WrDHvi6AHrWqWorxz443CMpGZaCSZl3P+qkaHyfdeL9TSursDTf//7Nf5OZsyrl1NFqeXMbfu+d92EodBkQAkOlhh0jwMuMLBTpA9De/PENsrQiB3LMkM/urpNe0Lo3nwel0x8tdyxIBQgZkQNQaDt9YVDOnGuQlMwu0L4GpAZNixl8LAgslRjI/nYO1cu5rm3S51Guo3ENUoHNjHdsWMrT1qDXTLmMDLRLQmK+qVllQPXhhx8260zah3cGJgHIh/fcmZGzIJo1C6RSkGaRCbnEGvSEYJ+Om29ej5qOKoCQMlMwPmfOTDgJoD3AQ2OUfOvWbai9KMPvi+TBB39pqBZz5lTICy++EnSk3w8Act11K6QenWybmuyDXgFIV2eb/Pv3fmBqVEpLoIy1aYtxnO++6w5E2pIMMMjJyTJZkxde2Bh0/N4rAFm8eI7Z/v79x4yaDG0SgNgb41oEIFRiKShIx3WSBic8YKL+zHCcOlVvwMaVGu8DdiZftKgMDls9zv9p+9LzwI7r2L1XAOJHkWzAUA1jTRSf/XToJBMkEWzQISWVaBTOHRuCESS6zm+4w3+1AQiPe+HC6aCppUO22xZ92n1+uAAIxx0OeLTOgtQ3Uit5Liw4iTGfrRzyKMA/C/9xTpAtIZ3ragIQ0lOmTWOQZcB0pS8qyjRjYIf2WogRHEFmTnn64dfvOwEgFRXFeAf4AG5aUUdj6wWudQCix3v7TTOlKHFUHmpIu2YASDa6n19oGQYIGZJZaAkzv+TdA5AYD/B96RuPSHFesvy3Ly+XaET6f90A5O++9SMUhgdk26b90oNu5FcCQHjOPvelT0pxfkDK8xCk9AAIl08tz0WGwwYr67wePttQW3rw8KikZfVI6+hFA0BocRE5UpS6EDRM1KF0nZIzLVslHID4EVyblnoz6lES8UzswLOz2GRHGWCcBCFX+ra7NtebBCDX5nm5olEx8xEFbiRpVm+8sVM+//lPmZvyuedeQiH4UkMxYa2F7fkRY8BHJ4r1GGVnA0B+ZjNA9vJgMSwL1dnd3DwYnKZ8LGoPN5emEOFFs8w6TiO80G9CEbN165YjGpkMCc/j4OHbqDNB1I033IgXfq98+zvfNcumTy+XzIx0qNv0y2xElljMGguRdkaAn3nmRRNVVKesDREVbZhG6oNG+Fnv4haFaxMzHVd9fR2cgmKTNWC9h5rtTWAfoG49gGZTmK3R7TLyqZHaWRinUkiqoR6mVlZqo3lKy+DnpORESBnbSPWOHZbudPEiokReRHXxkoWgvtkoEKWP1XisbkSdyxmZjoi0UTmKDKgDHRnBup4QNYLfG2fMPV+eg2myJUj302bPJtXN7vHIoWrz120oR3AWinaHeHCuwllwwO/wg0sPCv8pnbi1a2cjwhuPa7cP89UOR+ucyRK4UfQr3aXuiyBk9epZRv3t1KlaOIRQDkKkurW1K6RUhgjmRFQiF6Soo5iEIu8UUFPSEVX2A2gwAt+HaKmtXxjAddCLezbOUMNOnGgKbtdVcAovyA/PKlG+Va9BjkHPB8+Te644F7xXVKSACmi6rXBQdfdda2XbdqjdefUdzDK4lBy9f3it6L5DQD0ymG1ktkbNzZC6c+X2Z5koQ8LrVvscuMXdbpNRvZ+C1MDLnHh3v+5n/o7zTJpdIEA6URwixTZrQqDSiuLkgQH0RQAYuQjZZJ4/cy9gHT1ut7GinjOOcQCUVrVgg0rEuNV0HFMARObNKzZZL84bszHV1U3IXjDKO3HhenBuvWZuRh3LC53n5QUQUMo2mVfW7Rw+fFY6cB1npNtMDS0N6ly0Hqgx5SHrRcv0BAvYrCkBGRA+sVPQ9ykq2tJj2DIq0WsimoFO6LRoXExRUfZc96Bni89vn/PxqAFSe/ZXg/LYSzaCX1cbyjIOgE5lDD0j4P3az6B/fe3mAtlyukdOxNm+LLRBrzFo3LntMj07dG1VFttMTmxkr8wMWKA8o6jU/I3CYynG69FBlbR+ZBHV6vAMpfV5iov8HONlQIbABJBIu485lTlokpeGYvZh2XEqQj6zIkOS0GRRrR3yyrUDIUGL9FQ7l8VFRcGGmVFeBgRPj6DK05MvVclrW49JapJPfvvuuZIT7wlagAYa6QXAYjwFNzbqk3hLxa32GAP8nJOXj+sExTOwHlyjtDgoTh0F9ZpW34wmghme6Eoa34N2vtNTcqXFy7hMn2MbEn7vpw8KW0c9/MCLUKpKQi2InSs/znePd3yaZYzzdUkvBAloD//4T2UI9Kk8iGpMyUOAsOacWe4bjYMvYenazWiYSGuF0tXB46dkL4QxI6PbpTfKUun6Qa3qgKpaUmy+pCHL4Y+FQiAybWM45/tafi5duEYTvCL1uZmfxv56TYPLBH+hEXehL/P444+bbU3ah28GJgHIh++cmREvWrQITnmkKRin2f4Yi01WgwpFGzashnOD7qNIldKJYMqScry0jRu3GBUpOs58+VNCNzs7Q3btOnDJbIwiBaovS9cpCtYXeNJ5wR9OCEDst6PQ15s7p9KMY9v27UF52n/8x3806lB8qX/rW/9g1iWtZPGihaZu5QRkDW+7/RaksUdRuHsQ3Gb7oFPVJjoiTK2rwR0zH1mHMjxinQY6POqw0NFjHQzlf+vrm5BRsZ3Y1eGh863Opuv8uEpDui86IG6XaJ4XWtWpI+Yvx690jCK8mBSgpDkOwfHjlmNPOo/atGnTkAWyHYdJr2HNDk3pY/zMAlN7oCFVl6Fh0k/0JRmqnVAniMH9ID8fDoyqgAac+pMVy6+H9OEms2lt6kcHV68Dl/7C+Qlx/9+6c3nw4N7ig0vp0dViISO6dm2lAR696BD8GnT26cirXY4G6Dqb7i4nWm7BzSzcK6RA+QyVpwUqMoxWt0JBpqG+WapOh4BgaJwRUlSYLSUl2caRtVLTEZ4zziLvKACQOEN/5Pa2bLH1FaQEUY734MGGcfUt7j02UW1NCKCFADhlOBV0u7RCpfO5BeLRMSHJYs0McDy5OaSjzZRHf7kxSEfi764GAHEBhnt83K/7b15Hehycx/DO8gTa+j2PTX87Mhy6/i8HNnQMpp7Iq2Vya3Zc+qAuT0lhpiragBL+pTQ5AUI7un+3guLXBUDiA22IxvHqc4D37okT9n51zec5xMT/E41zwfxiI6XL4A8FBljTQ2By7GidqV2iuc/iMQ+A2PNonwXz5+dh3QZTEFyKZoA5ORmyaeMBONj23szPTUeX7ZDT3Nlhs9DlCPjQppaE6JeU3g14ACQHWWmtjRjwagLzsgvhENpajT6n8V9+WYH0IhBGe+ARm4Wh/fQJ6xz39WH/CU4Bn1cDJ3g9bahMk4L0OHngiHd/wwFnF3G1rARLK0PeSnICdp05U2NlaqatUcj12WWF6bkAJiHZ8HQ0j6W1A5QNeue/0ZN5Z1DH63MrcVC1ihixDnYUFLVmT7MSwL/YGyG3LJ0qy2bly9iAfb8cO75fLoxZB9tQ8DyAdttNNwfFJUa9QBafsyNaG4J35t//2w7Qucakpq5J7l5fLmsWFpnt9DY3mL8+NkqBxeBiGfPesYNjSYAGnhIZQIX3EapV9jf7j5xC8057LxyrqpHUTEt9i4seldJUu/1+RA7bvcaPM+bZANinvvjHUgkWwHPIfIJDYSSFrY1KnFcvE+nJ8fZC0viXP/9bQyPcDwXNwvQWAD2oY2VPkWJcu7TO1iFk3ezcD/Tb8z+C++5Eg72GX9nTjKLyXsxXv7QM9Ur/sAXrXdhHfGQOANCgpPpKMO5EOdn7gnT2WMCYiAzI7Mw7pbn3hESjNiU7ME/qGk7L8SPVqBu1FNNJ+3DNwCQA+XCdLzNaZj7IVWbBONmZv/EbnzI1AnV1DaaB4G233WAKy9mPg47jsWMnjVNUXDwF0fY9iPBaR4qOFh1xKktt3rz9kmg513k/AAi3e+DggXEApKrqJBzMZPnzP//vZmx0fMm5XrtmhaFqrVy5whxDB7I2jz7ylFnn3QKQJUvmma7uhw+fDBbkTQKQUAH8tQBAMpA9YCSXtR2kqZw4UYdi/LPBqLBLS7kaAITXE8SFoQZVioabNhvGLAiVszIzUkD5yjQgVrug8wXM6CT3TSeUFMjm5i6vIHzMZFJc47ZuvHEhBBtqzHcEOMuXl6FWq/qaACDrrpsv7cgE7thxdBKAeBx4V/zAqGvB0yJtKxnAJBk9IlIBIqnE1dnZj0jtAJ5TnYi0DyOr+u4ASPirKC0tEdceKC7lOaBTDSAocOQtAUgS+npMmZIKdbcLpgs8s8a33rrM0MvOVNWZuqiVK2eDlnsm2L9nIgBCqKLwIArOb0L0sJQWfzAAJBAXJb9zY5F8e5sVxEA18jUBQJ4/Ho+i9WH5s99cdlUAyK79dfLqG7Vy943F8vATe2RKbrL85sdmQ3/aq1X5AAHIrXf9F1mxYYU888TGKwYg59BvpAcZ49wUm4V5JwCkqqZBDp+PkiR/nwz4oGzlABDz7icEASW1Iv029KRJkIae0zI81iP+yDRJ8CUhI5Iu9V3bkZlEfUjOOmRszxnp/ck+IeFPkGv/35MA5No/R+NGSHoMG8+9+upW4yjcffft5qVESVpGh5ctW4gX0GFkSOYZh4m1HgwgNTZeNOCDBVxqzHxcFnw4mY3wqKVVINKtjNdUD27cyYTEgs5A40t8/brrEOGLwxgPYUxWveNHP/ohZCp/Ls+/8KJRrKExs6C0kqVLF0lBfp4BTAcPHjOASrfHv0YyFIWltMJCEHU9I4hRqogPKXYW3M9EEzVSE06dOmeoS+rIsn5GMyRc7hbq6j6ozEOrqqoKFgBzjFoAX1sLp9NrqqSZg5noGq89QZjh0QwIC9NL0PiJVn0u5KyyLoB2yy23Bo/jlVegzV5r5yolhdQKW7SYnBSSCFbK2MhojCk0pPG8aXZCj9NmRzz3wjnHTLGvXm0LI89AgUyN/WBoLn3NLfRXp5zr6JyxmdzbFaIvW1aOc5VlnCNSn5qbO3A+4o2qDrnxvKa5nL0M9uw5FRyPHodbsMwvx1FrPP7YlWRAxv1uLKSUpDtk3QB7WKQhusdzTXoOM09W8nUEwIjRx1DRv/5Ox+nStm65ZYk5Js2CrFo1Tfbtu2DoWZeaEyF2ji+UARkJKq2xT4hmBi42NQQBhJtB0Sycm0VwxQhuu3WpbN5yAE50+yX9Jzg2V/nKpfUpBYn3mV5roQycvQYnqqlxj9cdp84bVenM/QRzmywqBYsZEM1kXC7rcVk6H1TcdLvhzzYeW7jiGtflMpc2ptv2o+CW1C2CEoKTvl5kcZAVPFfTaKh2trHepRRWPX5uZxwjcoIrIQO9a264oRLZ7RNyvsZmLLRxoK7OTElpKbIbyMrU13ea85UCmieV/crKciUDPUlOHDsvCxeXG8GR1otdko5+F8ycsH8Tn40E0uwVlYDnH89hMgL9TcgOIOljKFl+v0+y0hMkPdFmG2g5EMAwcxlLQWWbDaHFegXef/u/30RBtH1OPfnsJvM3kD5DuoIpB0bKbQQ8GgISkhAh//WGXNlW1Sk7zqB5HWWlx+zvfWM2gk4r8DdKzIgVKSlIG8N/loJamR/qZ7KixGYvRvFsT/LU/HpRnK4y1KMeJa6+4WLwnonGEOL5f7DcdMsYoJUVZ8v3N/bKEmQ6506x74GWwEWpOhmi7hZ6jf/KoEbpR8M/2hgosTQ+D91nwQiU1O7/2WH0YQEN6zOz5f6Hd8i5una5785ZACNJ0oMGhDQfMhbBhrR4h0V62aAB8UtsvM04DCAYQmtq6pI6iG7QamqapNOj8I146mNcXogeLD3emKbOnmfWfRHX1U5Qok+Azlp7oQfZLEttGzH0XXtuQIoyf+/90nWSV5QtMbiuUhMvShqAOC1LegEMLDWvMG+qDHt9exJwPmkXGwGsvHfb/lMnIPGLxoLHUdyP/iEDYzar1dBp//aj+eRgjH0m5kQtldSYIjxhB3F94X0GylZMBJqkAiqd7Hga12ih5MQtlkbQlw+ikfHhw4fN7ybtwzEDkwDkw3GezChZbM46g7KyMnnppU0m5X/DDWvNd3QEyPMk7ejpp1/COsWmHmAfJPgqKqaj3uLUOKfwLcEHN/g+AZCFC+fD8SwA3WtvEID8wz98Rx748X/I/gMHJgQg161dZahMlAUmpUULo9XhuRIAUliUBZpMEYBaLeQU7UucTvUkALE3wPsBQIqKMpB1yzYZDNZFkIbEKDKpJR1Q12LEmP8VF2cZShILsaurLyKT1zyhahXH+UEAkDR0ME4F6CDwoAPXBsloZjfa26iWNDyBg/72AIQNEDdsWIgo3TFE7Kyjxl4g59H0q60tpOYTehxdHQDCzAsL3s+ds5HKiQDI3LklyEamyLPP2l4VE0nBTgKQiQFI+OsjJiZSyqYX4Fnbg2sIUXNStjpQ94PC9pbWUF2I/u5KAAjZVUuXlkkuapWeeNyq6E0EQBYvLgQVpcYAZAUgup/rN8w1WTcCfl7TFDpog6Qpqa/5BXmGFsv3RU52jgQAXGgEIIOQwW3qQjO5GLgKyECzlqIYNK4Mb52rDUByc2PkzgVpoN+gJg3OdmPXsJxp98mbEML6dQKQ+OR0ee7AoPgAGL8EOijtvQKQmgtd8pPHj8tvfXoWirmTZPOus/LYs4fkrvVlsnCKdew/KACy/YgVYHlz6+m3BiBfvE7SctMkG2I3Kf4akyWmvVMAMoZrieB8y+FeAM92qK/1TghAhoBDfKCN0rpB3YtHRqQ88SZTkD4w2ilnOl8W31CelGeukGr0N9u7FxL+Zy3Vb9Ku/RmYBCDX/jkyIyT4oLwm5TH5snjuuVcARmbAqS5m3aDpRszmgozonTplozIux9kUGXt642wEOGHmI7ye47JzM14P3nYznthIA9BoIesFOL4bb1gnL728EXUrM0xUeSbqV37045+aDWh9AdfViNH6dWtNR+IedFDdvn2XyegY87IsvijIAHrF1hUVFYgA2mwBO7tnZFItKcNwog8ePI6itZ7gvHDfWmztRnULCgqCRbuMLtPq6urQaNG+eLQ/AT/z2AadYkbtJ+HWSZAOp6a0Mc2mcPnTz1hKWST4xxUVM8zno0ePy5e//GXzmb1VfvXUM+bzDTfcJC+++LJd35PFjAf3OMrryMvlrAOh0ZEMj+ZSmEDHSADL39KYndHsUQMiguqEKsjjOm7huUbP3eMsLEw3AGLOnKkQESgw0VVKyZ4/32SyBRzLyZPWEXZN9zWR48v1tFYp/Ddu5Pty27hcFoTb0u/I78/IIOCINaCD/SOa0UGafynTqnOp+7/8OEMjDM+AzJtXhlqrDPnVr7YHV5oyxUqOnjsXykpeLpofPmfsDhwUG/BUu7gO73G9lisrp6LmqhzH0GeAng9OXSwAIOeTmQ6CwFNVtXLXJ9YC3B/ENW6jrnpu3QwJrw/NbLiRXK1J4nXg1mzocfA3+jvOia7j3m+6PRbPax3F/PnzoUq234xnokJvXpdR6Dei5/Gt5y0kgmHpejYj4dbA6PlS9R6d74myN1d6jrgNZkgSAzFQpgKoTY0HmEXRLShbTc29KOYdLxARfl2p7K2O5a67lxjZXvatoZBEaP1RU3CcnByLd4ANrnBOtfdHHLN4Xh+QHCgWxSDC39aC5nGoj8uGtDktBQCZxj4ZVASkBUDjQrBZGlv6ZGZJKlTc0AwO90TNhU6prMiVUV+i7Ntra91oH7/R9lryIfsxEmezDz70pmhqsg7k5+79e/N3QFDo7EXto3C/QTVBphXEyq1LmJFBRrhhQJ7e2YkO2z5ZMCtDpqYB/GF5bTvEFBCkePVUF/6NGsZ+GzGfldUn1y8AfQkWF2Wzw0Wp+B0U3dT6O+28pGaEittPeUXc7ZB/j0e9gTG8Axmo7xn2SUVRqhTm58juKvQQausXHLrcNCcgI16dRiRksY7sP2h+lpKULBV4n9G6Wm1mhrZw5Urzd8R0arfXIelxUehjQ/v+owdB4xuSP/qynbvaxm65/8Edsnhmhtx5Xal0on9JJN6htEhIaPtRB0dj/U9EnJUeZk8ps110l+/usdmQiwiYqB04UCOjyFDSSHPu8cYX4fUDySmbIWdrO+UCsvL/fv/DqKvw7g9kNLK8xqDdnZZ1kJIWK3/wJ58z10IaEh65AfvM6AU4KEyeZscxNCbJkAymEezSYqNR2o56UtqFhm45f9H+jjU5L+/tQD3HkPRF2XPUPdguIwF7zTT2N8nYsP0cMUoRjy7UxaAWJOszpvaxZeCsXOzdi1qlAslPWGqYArt27ZoEIWbGrn2bBCDX/jkyTfKoFLV16y7Tm2MiB0hf3KS/uC/3YMGx11fhspmPKwYfnLBwAKKTeCkQoUPE3gw0OilUkFq0aAFeyNnye7/3e1C0ekr+/x/8SGrh4LtGwESHJAYF43d/8hMmHUzaFhsaMYsxghdsuxc5ToATPYrMD42gQ40ZjgULZpisCilXroIO16mvbww6oRzLv/7rv5qf0tFWCpVui8u0DwLVN4LF6SisV3oS6VXqkBUW2hcdx6N9QhahqF4VO3heVLmr5nx1cMzJngpWK14S//Iv/2KWf+Mb/w21MOvM561b3zQ0LFonON1q7E5O4xj7B8Y35eJyn1eEGhkFdSG8xGl0pBS48JoKUVZsMbVrLh/eBbZcvmBBMXq0EORFG/UwgpyjR88jGnXabNO9XieixUwEHlzqjo6Vf91t6RgvBwjc8Yc7jemkkqT7DX2G8qsUbujo6ANFjnNqHYXLbfftAMhE9LO0tAAa0s3D+d9its2x5+Qk43r2IztpMyImGu6AidD4R8epsXF5LGhqbsG5/o7X5dw5pagFyDaFopte3ytTinIkLT0Z/XsgdQmKBruMB+CQ5uGcMSLO+/OnDz4fPP96ft3zTL63Xv9cHg4kOHYFLHSO3KJvl0KlgDZcnY3HxGPQbfA+onofTQEI7y8NCHD72q/j7ShY4ecyKspGl3kO3Ixa+Hrh2x2n/BfioAZP0+XArvbl4fcZGVBIAxChsEISlLfaIcHc1AJqppcd0fFwXQUguoxZtFWrp8vePWfxvGx2rgnw5QEImpu7ERyxjid/E4fnp7mucD6KCnLM5wRcHwzG0KLgacd6aofJqDehJXl/+TkNKletaGoYi2dHcR7ESKCiSDt6YhDbi0SfiVI56VHCDp08J1nJ9r6JQ7bz7ts+Zj5vfPWozJtaZj5//sv/w/xt704QHyLoaoXTU+RjCxPl8LkueX2f15TP+3IklrVXwyjYFlmOthXlWRGSgGxMQ3uPvLzLZoOixjplw0Lb06IyzwMS+LxkZrFZNtbv1ZPgMwvgI7x5iYq00fsG9AhpACCnJUT7pQ6N+FBGDUcX1zSyRsAHJsT2ycXZMrvQAjXa0ZOQjRULeHLxPssAjY3Wip5JecgkucZ/u/crpWZp7ajt+ZefH5H1y3Jk8ew01EXY8X/3x29KM1TY/uzLC2S4LxSgiGYmChYP+WgVHhiJsc5+VAyDSaFn/4DXJLGhplX2bttr1kmFoIJep/Wt9v2RGMiQ5IJyOV3dIC+/+oY8/Mgmb+gAO9HF5nPskM0q/Pzhb8n5BjQJxns5O65asnPsvgcBJFRdsTh3pnRCGIaWnmbBbAKA+PCgfTcTRPQMWJDTBCWxC5j715EJyUzokyz0sDnTVi8xSfYare6qBxC218oFND2kih9tFKCkJPEW9GwJoInlWTnR+prkB2ZIalQlVN86ZcvmrSZoOGnX9gxMApBr+/zI9ddfj0LYbFNwTtlc96XpDv1KAAhldq+k5uPtp+TdAxAq9ly3diUkSjOlZGqJZKLb91e+8tVxHH7uXwFIcXGRLFm8SHahO3oLVEvycrPxwAwgalz7lgAkCR1/lyyZaxoLnjlTa5xizT7o8U0CkPcOQNasmQXwwcLXs+geXw+wnO5JltqI27UCQFiNhxtVAAAgAElEQVRbwyyHzXSg6ztqhpjlYGaA4EPHaq+N9weA3Io6iwcffMW+QOH8knbGAuPdu62q29UAIKWQfF62dBZqU2pkx07Lh6YKl9aAROIN7jrK7BRPYw2OLp8EIPYqeD8AiG6X2yYIychOhJPG/jAxhqZlrkkAEuL/cADC3y5eUopaj2yIF5zAM9BmACiHtHRpMaTYLeCnXQ0AkojHfCeCRkW5UFKMh+PuAZATVYOI+ENRa0r5VQEgX/lUgdS3DsrT2+sBJkI1HObIPABi7hnghYRYNAOEb3rXXPRzQWbnSao+9jdfFQAyjNqgLsk2YAM5F6ksSEBTvYBMyWS9A85VQkjKmOO5GgCE5+npzXh2nu+W3//8tCAAiUBNz2PPH5HN207LfR+bIgVZtsbl/QQg3P79P3pcdiJwdOoUmz9ODEB2HNwnaaDgTcu4eFUACOuMSMd6ZV+n5CWji/pw7dsCkEEA4wGokS1AJoSZ0IMXn0KGqE8iB4tkSnKlNEK18NVXXx0nfe/dLJN/rqEZmAQg19DJCB/KggULUDQ903TS3rjR9op4u2gvo4huRFk/XxZ8vKPMhzvCiUGI9gBQ2gWjpqqZP4oQIp2be+75JPjRafKTnz5k6EUTBBPNi5QZkOvXr0VkxYe0qpXZ4/anlZNW0gsny0ZlWBOjAKwDuuMZGamgphXAIa4FALEShYysRkbZ6FpaqpVkZEZGMxlK2+Jy0j80WqWZEErhaqajqalJCqDDTjPUFE/en3OtNCXWOtCozlFcXGw+nz9fE8x6MJr79a9/3Sz/jtf7hFHfAIqw1ZKQ1qexpwh7etDYuC4ZndFpsbE2Hc8C+jRQDtQI1IwxAhZpgYCaKRr3HG6lX/E7Ru3ZcV2tD4IGNJX6dKVclbqyYEGJUarauPEQHKdQlHHcDjmMCU4w52qia1nXtb0NQhm18IzM5X7PfWs2IAbcYQUdfj8cPEOt6jJRYkb+XXPpOKwzMsd+mTGGH5/+m80B1cKPjXUYd965Sh56yAIQtfXrKzB/x8w/3WN2M1I6Fv51KXH9HvWPWQHt/cGC44KCbPnlL18JXtu8FxWAJCYGgpFzd07duXYzOPqZstsKTNyCWs34ucvcXiM8Drd4W49bzxHH5mZDdBzcru5be5hwma7L+9ml/7nzrffK5c6TZv1sXYvX3XuC5pOcnyvtL4PZCe7OnUv2UAq/FtzvQ3VsNjtiMiQAyF2g/rW1oG4EYKSvz2YszTzieb14cZmRfX7qqR2mVioXAIHiCCdONAavfe430nm2Z3sytX5kQGJRp0JT+hU/JyIrY/4mITuDbC9tdNiG/rPQ5yGA6zcxYBWaGppA4Wvul6mgzqqdreuRBx5/wvyzoHymFOfYQvXDB2ulZp+l2/T02Uh2fwf+HbDfb1iXLfOnx8u3n7AgPPgwjbW9k6J6otAexI63b7Be4mPsGCKRlbltbqoUZKRJ7cVzmC9bfL0AtCla5VT7jKelxowGs3fna8+Y3hG0JNSy0Ab6IYSBhoD1XZnoDQKUA0W76JEamVOSJEWelC3Xm49gmBmH8+zY7RU9x6Mwe/rUYvN9R0sb3juWarpiyVLzl++THq9/RnZmFiScbd1XAmRuRzDH3/nxAQkgS3DvJyx1jYIctM27quWx547IJ9aXyMq5WaAh22wIAypxWN98xr1gLBDqOD+IPkEjXiZ8qGNU2ppspmbf9m2SxHQSrHfAvhsOnkPPkEz7Pjt+rl+OnayB2EGtHDmB7FeCfa8McF5gFXm18uWv3iltPWOS7h+SBVPsOJNTEqUw046d78xYBD1o3V32fGVnJyNra89jW1MjfBqvYWx0fLBXSD167Ww61C85iSg0D9jsTAcyRK3d9t0SGe+TmgECI2bvkNcDlc3soxs06NFuZHi5/TGZlrYOKs/smN6KWtmXJkGImaVr0yYByLV5XhC9X4LoaLl56Tz66NNvCzzcw3DT+Fx+dWhXl5soOJLmxrcOvVIoSBGh8WGvjjtf5kOsKjNG7fqQg8laEdfoyJNONgs1EWvWrEVh/Qt4GduHb2JiEupHipBibTQ9PGjqYE2Zkme07w8fPgXnvxZUL8txjouPMgX8ru3fdywIjjjPSvVgvc2+ffvMqhyDWk9XyMnOyrIp9m7v4cjPPdDXV4qI/iYxMQEOQuhlePRoiDNNDj6NNSdq6viXlOP4ai14oik4OH78pEyfZrnG1K+nzZhu+c+0eHB2Dxy23HkaldFormOvDhodsGiPB0wBAwVxpMmxyRYtmPI2/S1CXPolS8pNN+fLgY9xDuEEtKLLNfXTcY6/NkJg93J0LT1eqlaxiDwnJxFz4TOKQKRWkZ5CuxJQoTUCun5wMt/2w3hOv867jpkZEALTzZsPAgTZa5nFxUfR54Hd3MOBmuukh++a507V5VTpjevwOv7Y7Svl1df2GLUjGh15XScAdR6d+25w39mcVH+n1DzdF+9lHXschAQUlPOeUOW3povWkWBtld7ng9D2d+1yFCldR4/TvSa4L6V8uT15dF0Cf5ci5l5v4fN4CQD2VLDca8G97lxqn14L4aprOnaXaqbL3P35QPea6Jp296Gf3ePPyKS6Vryh6bGQvbGxE71okBnxnpMWhOTIE0+8gQBMJp51reY61zmJRp1HhAdA0lICkgyRkuA94vmr6aiRIJeflgAAo5aIejvT16S/D8XGSaYnSTYcTDU/pHLfOHBO0iCVHRXt0Y4AkvYcsL1PesHVj0kKPdOef2yHWR4fM9V+j0yP2te+nCE7oXi172yPDMOpDM5rtHWIY9BnI6nbbrc7ahoyALZOID8V/SMGB2R2cYHMAL0sHr0u0lNC75CehlpBnz9j2U4NHutkGprtNZsBWiStB6pL3UMWlNTURUrfEMfeDke4QWZMtf1RcqJHJOD1x8jJs0BkFFmKxCQLeLrRyPcv/+ffmM/3fumLMqPM/k4tAuejEcEotWxPJWuYNVIo5G4HDfTb/7Ff1izIlZuWF8mQ1xQ2Gh0gz51vln94YLesWVQgt6+wIKO7px0gzG4tIdG+o2JZEN5sn5Wj03IQe/ImYNQn/RetQ78PfbRaAABonlCVZOflSp9XsxMXnyy/8/t/L9NnTJXnX9wr/X0e5YzFQLDIKGS/UtPl5puKpbw4CYpo0bKsPEnyAdTYGoAWn1Is3R4A6xi0+/KhM2RamgUlEZEj0gIaM629Ddes1xOmGdS1AXRQf+T1JjQ29CHr45M6PF/qGzwqFepJhrx2XzU954K04t5e+2xvgepcpKc4V5K+QlIjS5HhbpKXX355EoSYGbr2bBKAXHvnxFCubrzxRhPB/MEPfgBHKvVdA5CsrAx0tp4xcZ+Pd539cCft/QUgK9DRfcaMaegBcRygQpvx0bmMQfQ9F0XN50yNB8HPDDw0qZa1f/9x43QxyzAJQK4+AFm6dBoK1jNQDEsaSNNlMxx6lUxU13A1AUg0CjoZOWZNB6PHTU29ABy9AGhd47KBHM+vE4DEx8eaAv3S0jyAjnOgXp2QuXOLjNQwJTSvFgC57dbliMC2yL79tnB0EoCE1aZ9CABIRGRImjkdGQgWmfP6ZhNEZkWYxbv55gUAabHIrNbJtm22menVAiAErKgEg6SqzVqEA5CLrd1yDB3bA8jSJqLWrvVdAJCFlfGyYpFf7n/Zioa8GwDC380rDsj0omloiIeofLIFIe8WgDQ1tklnXztkX1dIcmyTzJ9mHf73G4BwHwdPNMkvXj4tv31XheRmW/BAACJoUNuL+f2b722XtIBP7r1zGiSou983APLV3/kbmTO3XJ557vIApKw0Re77dLmcB3UuBsDxS+tRf3EVAAiPuR602JcO9Mr0KQAcQ+3vCoCMQOogvmGpYR8wCPrss8+Oyx5fg27ff8ohTQKQa+y0E3zcdttt5mZ56qkXx9EM3ulQmfmYM6cCXMgtph/IJXYVAIgpFvboQXz5hfcC6OsPFUpz/7ouC9bU4XLrWrQPBjMgeYjMrFq5HGnU103vDppL6aAKWFZWCgDHEYCPUqP2U1vbGFTByoEuezvT/TBGbFeuXGU+P/jgg+avD5J+mrEhFYRULhrT564CEJdRhUX7hDACrN83NDQEMxyZWemIaNuU+/3332/+Mqsya5ZXIAkVLaV6kdLFGhTXYmPi5Wtfs7Qs2l/9jS3azM7ODRbU+cFJHgxqrNuoJEUKEjxN+KqzVcHfk0dOqhpNqWH8rHSRMaeDOovHNQLOSPYlakW4VriNlSv5ovGbAvMarwB1IirVRBkQd9lb0a/MGMdlxy6l+1FSlMpCdMpIs2pqQrdyqKu0AHioRUBrP9xc4PN2dEal51zJeLhOJDonq7lZSDdrw/1TupLZkAMHqnB/28zH2bNNE1KRuD1ea+HXo8kmDltwGV6wv3RpBXjREbJlq1XocY95ALQLpR0y4+VmQNwia71mNLOI9tCmqJ1GMQddrtcSMwVBFSxEOF17uwyIex7c49Tf6Xbd/iKkeZDWZo/fZyREw83NPAS3BdbGxIX+9tcuQHXpYe6+3XXcbFnwusP5DNZigLoWngHhv0mRUlOqmUtjIwDRcbqZntTUBDwPArjuEwFCwJnPS8c5jJbnnz9gNufzeSFifB4ctLK/eVC6SkVWg8Y5S0QGQy2ALAstCdQrWiyebckodm9BZjkxkIBCebtuOjK5CZ6QRYKXFe4AwD9Z24JmcH559UinJGFstP2QQ12xwsrD79l5SJ59MrwrfC7oNChKvyURXcmH5LGtNqsxjAqMQJpVUurusKCEliGWzrS8NEoOdNo+T7PL0HOlPZRNvmnFPAQcQBWLbQSFrE+GvKJyrotcOp6R9nc89tZO750A+WEaqUHnPGWr6oZjKJaGeqAUyGhEsawsHQbVyN7XU9CLihZJzhQsAc1sB3B+aexrkexlWl7ftk2uB4OBFgcKMm0M7/Mgnc8yhzxjsY93LeAx9x/PV0k1shV//kWruBjF06mJ56EBuf+Xh+VcfZf8Lpx/X6R9t3osQslGvUzQkDXrhOIZbehiv6QXWnqUtHTJm6Bh0VohL06LSSvGfmw65at/dL8UFBXI3Hkz5GcP74RIgncve38Y7ImKbMN7LU5+4wsfl5VTIQ6DRH0ixAy+sNq+5xL9yZDVtbVlQSqz1KAvjV3mw7NpBA0mae0QxWjrs/1+YmI82hZ6kRxr7ZIXdndJcWY/1LbsHPf0QbnNow82oSN7Xa+9RiKRXaGRqtkB1TWzLCJa4nDtlgU2SF9TjKFC79ixYxKEmNm5dmwSgFw758KM5Etf+pKRrXzuuVfHNQ18R8OEs5CLYu2FC+aj6dl23JghST6znasAPNRpoHMQdGigrhSkYHlKI3RUoj0db9YeuLKWWl/AB7O+pPVlm5jol3s+80nQSPqglPXKOLoFVTRodO6LkYIvLMQLLZJUBx8kal8MPWQwDzq22Ng4NPe7xfxO1bB++pOHMNf2oUdTBS1SkOov2HT5HXfcYf6+/vrrwTGQnkSw4f6GnxltWb9+vVn+2GOPmb+cH2ZwaPPmzZUf/vBH5rPl+NuXuzr+cXH2BU5js8ma2urgvwk8aP3I9ihVKjfX0hSa21qDikDcnxbbKwWH6wzxDQnjfLCXhZruk8DR5bHr9yxapo1C7WvDhjlIowcgJWu553ocwY15H97Osdf134ob79ZkuOuxlqOgINk4UryemOkg+GBvkXDjtTYCOohrl6ut4DqX1qqEKGf87nIAKvw4osC/nshcx3XOnBJQaHINYCYI2bmzalwROtd1ZXbD5WA5HgUgvH/c72+4YTGcsW5sM+Sg6Xj8/oTg/WFVpuzL3QWoKm/LZRMBEDatY+0WjaCZxvueND4zj28BQHQcE4ESRt1D9TuMfo7z1IwD5wYMlGJkAYg2fKOMqif96dVIJSQkBoMH5I1P5NhPVIfC9bS2htufiP7nHo8LbPTeHjGNCK3pMV8OzFBePEjNQjdoXV/HwO2HGouOGlnfiooCMycRqFvYsaMKNWJ2HvpQb5CTE5Khzc60XH7TnNBTUkpI8AWPj/cVLR7fRcZBSRH3U3a6x/HBcuKlWK9jYmG63VYCHOcaZO7OQjqW4JSMpoopPqmNsJKytMde2CXPP/OG+RzpNSRMSLZUrAUzoWQENtN/vFJt/g2IC8qVDarMnjfd/C1J6ZGt23aZz/fdtUBSxNJSRwebpCrCZid62o5IOeqeevsJENApO+64ZEIRyoc5oQ12R4KeZdftRa+TaM9hjfbAQUJGiGZ7oaNO2jptbWFH+0KpzGqWWN+oLFkw1yyjNV+0gSNK6RYX2WMZcWTQLzS1SEGxXa6WjPtsCFl6WjTek3qeIw0F0rtGKFmLZ/M3Hz4Calmy3L0C/WQAhSJjQ4GNEYCQrfsb5KEXq+T3Pj1NpoMG1dVga/7SUwAyvettlH+77XN+ABS1rlpL182dO0d2P2dl3HuG7Xg6Ids+bcFN5vN2SNh+/yevQcmrE80026CoaEFDpNdsNRCHhr39lsL2h797sywE0Joza7o8/uSzeD9GyE3lftOMM8KjQi1da4EYnyX1jTYjm1uE69KrQ2xsbJa+Dotu8kZtkLQP42qDhDulj7/30lmZVTgKhbUx6YWU+5Splv62o+oogIsFULU9FqCS6dveYedieAS1jt47b1bWDTLYEWcCiyxMn7RrZwYmAci1cy5M3we+dMhZJCXj3Rq7SS9bttj0zOhwpFqD2/sQABBK9eahdoI1HuzM7UY4FYCUopN4cTGdcDoK8XgAxUwCkPcBgJDutnxF6SXgg9fT22U/3uoavlIAEomIWU5OwAAP88LBy7Shvsc0XNMxTCRkcC0DEB47pXIXLiwzkTtmPi9cYAPGAQDqTFALz5tmcUePQoBggm7i4QCEtUapqQEpL8tHVDxTnnxqi8kIhtskAPloABACJkpIl5XlIBt5Vm6/fRmuHRQ69wyAktWGjFqDEeNQeycAZBSRaB+cyfSUUJbmcgBEtz862C0nG9sF7UXQgZuAxWfeZXS6mV2NRg8a9j2JRhZlFFmDpjb0scCP0zHEf37SZm3fCwApQfftgcEpZju+qBbJ9/dcBQCySEqSOyTN3/+BApCDZ9vlZ5vPy/9z93TU6EBMIAyA8BjrmvvkJ88ek+VzM2VOtpelukoA5Lv/9qwpcj96rP4tAcjXv3qdrFh/Pbq5x0pyywF58Sz6f8RGyDI0k7waAITH+eSb++TQhTjQ7CBg43t3AGTMNyiLUr9sKNmU5t2yxUqhT9qvfwYmAciv/xyYEXzqU58y0elaFB5v8yI+72ZoBB+rV6+Q7Tt2wXn3lCaMl2YVVK6G9SOr4feKGhnZUJWrj3/sNhMxfemljcHmY4wchmgBoUyHG1FmgyI38snMxp133IaXVQz+QyFaXQMeGjZtzAwJ9zdtWokprs/OzpLzmLOhoX7TyZdF2mqMNF70Gh599atfDS7/0Q8fMJ+pqqOZBe0ezOX90IpXhZ1vfvObZt3vf//7wd9TlUyjklzoSiDrSiH1nNCMz50biqJt27YTDeA+Oe50sGj+pZdsdGrunPnB7+IQndTmhxcbmyTNi2Zqbj4jI0Nqz9soEKPQmvVZu/Y6KOYsNsv/7n/+r+D23KaFrhKWRlejfbFBOk1ZeTYaMBYZlatdu05d0qH8nQCQ8CyCS8HTwbnUJVKrcnKS4FgnmExHIyhW5MDTwgHHpdkLu8XwDIg74eG/ubSgOKQoN+5E4R9uNDx8DlwqlrsPXudKt9HllItevKhEDh2uhXxuBa5j9Ldp70SWLgkOph/H3SYvIIocfl2ZDInHpFm/bqGhy0ANwoCWI0dO455QidbxDfcoMKpjUAUrO5/2vqIpPYj3oSpQkfKmx0kK4kQZEL0Pwp8zlzs34XNqsnDeiXWLvnW/LhXJZhFs5JQ0D+2Nw4yOCijovd3Z2R0UhyDNTK9zzh/lua3ZZyOzsvFxoV4PKirB+2+icz4RzcuqmYWU1ILnzmGmhdOyzL6ZAokIUcnCFbi4XV3GYygpycT9PoTnY5uJMN9zzzoAj3o4Wu2GntjRge7SDR3IUgVA0bTHGYeeL/qZ1KNUj4Ll93nZJvTG8FFVbawXkregFWVa0O8xX8xnf5zNUqQnp0lGvM0yxPpD/Zci8K75q+8+jQxBrGw/juJ5T3Chb7hcpkFZKiMlFZSoKONcBxKiZNuBJnkTSlnRUQOQ4bXjKJpmMyDT0RH887fZ56Zv8ByyGTbzdmj/RsnLt5mY4dFoaRorQl1EokQMX5CokVMISfVLYZbdRgeoRuXFVqgjEqIALegAT0sFxZdWd6FaBiHhancSiWaRNssy0F+E7UCdTE5KeUmJTJtpxT/6obRoDL2npkyxoIdZ5cw8S/PCSwvPKnv/xUF1Ti0K0X7zs2AnXcoKx43LvEZ4Clv//GqtKcj+xt0zcFt7jQbxbB9GBsLbObrER8v9j+6Vafl++dz1xRLhZAyHOvvQOd5rfNgLSlm2pY91QmkqyuvL9epm2xQ1FuqHU+ZYevKjz74pL762CQpp2fLiyyO4VmxmrK/PK/7PAP2y04qcZGUnyD//0+/KqXO9MrsUPXWao2TjGUjh4i76xBK7P71n/QBJgYClo0VBpCLgiRr0Qpkw1qOxDfTYjEYE+pMMeRntLmTdnt51TLZXjcmiKQOS69Uk9SHLfODccbN+j9fgsLq5BrWhlpZJNgOllGlD/cjOQfZ/WuLN0orALoHIM8/Yxr6T9uudgUkA8uudf7N3qi4tWrQIjsYLeDle2kTuSoeYDE7q6tXL5OChw0YBapy9zwAkNRXNpG6/BRmIjXjpNb4nAMJxL12yDMXz041D/dprjObahxMfaBUV5XBKocCRnmmcqTPgHDO9Wop8PgsyLzbZh+UkAHlvAGTOnEIpK8+V48fqIAJQE2w05V5XVxuAsDdCZmYish2pJnJaW9uGIsJhgELrvYUAyvjL+8MKQHiNzp1TJNXocN0ETr87n3yZMrJN55IZwP37q0x/D50HOtCFBVnIds4CZfNNqLBZ2s5EmaXQ/EwCkI8CAKGk+cqV09D744S5T5RC9/nPX4/s2QXZtfMUHMQ43EdpptFkD+g4vIeioRn+VgAkKpCOejdkLGTwPQGQb/zFD8x1uskp/yAAoSX7s9E8zoKAj63LQp1JpDz09Nl3DUD6h+OlZbQczmebjLSHwPp7ByAVgB89gnzkBw5AInDO/uzhY3LrohxZMcNmskbCAEhcogVgf/rdl6Uoyy+/daMFQ7T3AkB++B8Pys233yyvbewCmLeAJxyApKINelZukvzRH34CWRJkc3MGJb7TgtxfHemWRADLW+dmXxUAsv34cdToAHDUjMqaOfGSgp4s7xSAJEEZMSV6ihQlrDK+ApsJv/LKeEn08W+UyX99EDMwCUA+iFl+i32wHmHNmjXg7+67tFbjHYzNFx0ha5D5qDp95lLwYbYTpgTzDratq2rElA6OFmTzxbcA/NjK2bPkkUefCEZRY6JtbcUQeJtqltdvaTP8rNE8s9zjF8dE2+haZmY6ivHXm2jl8eOnTFaIztqaNUtBLcgwWRXKiB7Dd83NzSZTkpAQj6jgFBMBpMPGQFNamlVxYddkFn7TNNuiFB4dXzSiX7TxXZptZHTevHkG3NDSwRtgURuNNJe+PhuV47g0Cjw0bCP17J/Ahx1t+vQZwXkbQFRGTTMSlNBVI3dcsxOcp0xPV//suZpgt3Wqf9EKCwsBEkKZnzle9oTLd++yHXDV+Bs9PpezzjH099no6/z5JShCLEYUqcsoNO3fV22W6zkyx+VE8cbt4G3+oft06yH4mXQS0qyo9kMKSVsblc1CGTvteu1ufiLQwQi2u1y14t9ujG7NSSg6HQoGuON1j98VUAjuA1Fs99p2O4Hrtt1eGxUzC4wML4/blWSl1j0tEz0cFsxHkzIUCr+5jcGFRrMendDbb1tl+PcvvWylTrn9YDG4l03gMp33/oFuzHWo2ZvWH7GomzQwmtYOMbOg0ro8Bh0bs5zaoyZ4veP+0sybFphONOcTnjPvWmItgxvhD6/V4HdaPxHpPS+4Dx6vPmf86CStdSnaA4iZQpUNjotNgMNkMz18towhik1jHQ7NB4qQHnNGRrqMDNtnAiOq2pk9/FrQeXfrcCaScp7onjHXnRep5Wcf5GRpnONgDxbnXtPMK0E675VDh2rNOR/ot8/V0tIcWbd+jmx+/YjpeUNLRcPLbDQ8TEwCrICAxSii7Hz2+ZEB9oLhEod+QcxYJKEfRGqkDfaY30JdjhaHOr5Ir7YmwXtGc3mRJyGektoP3r2dw3+6/8ng7x997DSaCVrgMSah59tAhI2sx8UMyW99oUx+/uRBXHdD0oWMDi1SrAz49TeskjtvsAXZyXJeTh23mfBOZPcDULyjsYC6bWwuftMhc2fYYz535hz6TYTqv1L8tnbAD9ncnEz7Odqrq9u0fTuaP9qAXfkMZBx6bJF6vw+y7WM96ImOOoRS+xvanEqbTcmAvHGbxzLITEsVjxEKABcpCVk2u7Jju70v52C7g15UfwSZkGGv/iIRz3ztWM9nvvcKQnJlVF483Cbbz3TJH942VVKQBR9GX5Y+T1RkDIXxESP2+AOQUL7/V0fkzIV2+f1bClDHEwUnPRHF116tZEJAhgESaB1jsUGWQBf6R5nf50D212frYC72xsgXfvv/yF33rJAdm4/J2Qu2BiQlYN/LvV2nZd6sAsktTJHKBYWSio7l5UVJMjWzUVI8WeP+jiny6NbTALuRMj3TnsfMzDTJh3IizRcYlIA3F2Oj6TLoBRcTvHsaroz48Dyk9YHVUO9J3W87i7q2k+3IrqRIPGqZGvrstl/ea2uMuiKGpbXXAtsRKIcxO0hj1nPUaxWQlQIFx7jFJgtyGD1cVG7frDhpH/gMTAKQD3zKQzsk+Ljppptk69adwQ1y264AACAASURBVB4X73g4KLQ2jjnAx7ma82i+ZwvoQvbegYfSkUJN9kLFqXwh3nLzjZZ69fKrQcdUC1ldpaXxTt74Qt2+XptmjqeWOYwUqyVL5iGCwvqOOHRmrQZditr2tvFSR3u71KIPiH3YDOPFW2o+nzx5QubNnQ1KRqpRh6ETcujQCSPHe+KEDcepw+9SOtLSMgyQoQ0P9QQLuVVa8MyZM6YpJI2OENWv1NRhodxfpFeArJQpNghsb7cPRdJE1MH68pfuNYXttMOHbSM6MzZP3N0Fblk5mdBqt87hgQMHglElpbbRqWIfBjUqgKjpdtSZ0bHye9NE0VPNoROUkRFArcd0AJ9oObD/HObrgpNxcDT6PepLcCdv88F1OtWBtMIDBG0JoDHYCN85NMRqbe01zpHroPM7/TfpYWqkNNEupVKNV2HiOpeT/Q0Wgzp1Frp967iHePC67sjIwLgCcR2bOuN0Yl1n861oRdxmHjrJs29OTU1L8HfueHmdpqG+Yx5ASApoWezxkZwEBTc4GmVwjKh09vIrO82wXefYzXoErw3Sg7wicV6vvO5pxhn3qBC6b97vug2XckiKmAJ7VVnjNrRnjtuX5EquEb0PXdUpjiccgBBo6LOIfX2GQVHRc+sKOJCKaY4JakY0Aiu3HkYBGsGHFrWPejQXghOl9xFQxaBRGs0qhtlnE38ffj1xrlzQSQU6Nfc5Ez4f7rXLz8wA6v70WF1AqXNSWVmId0a36Q/Ccz46Yq9TbmM+GoTOnJGPZxEpW2NoBtdrmpV2tvfgbx+andp7iAA2Aw6kjiE+KV2iUW+V7PGtCA4SPDERrq9gJQY0JjuvRZKZEQLpqXmWbuTzZ8j6m/4oeKiNzdYZb++3z5DoZIC8YavQxGfQffeVyD70FTl6qk9a2uwzmM902rKlOVJWYqk78yCJu3vHc+bzmiUz5Xy9BQ1JUABsAfyIkqVegIv3f4/J4owJenygx8ZwHyg5I31SUQo1KO88Ti2yFK09R47IiaqQeuCc6fZZ29aHQnJQ0SJHayUrKULyobjoWhnoV9qtntn3SEdGbtRTGIwEjViN3b7NMff0y2iXfSfwfAYS7PHFoiB9DNcWLcLjVz66rU6O1PfL76/LAagIPft6USQ+4DUrzCy0Pan++aebpRZU1ftuLZUU1EvgZjHLo9AHJCHGAoghFIc3NNt3RdU56ytEor9JdqkFeZuODshDjzwoGRAwYCuP08ctjbtvxAYtxka6ZNVCe55X3zBX0oBPEKvCO6lHcsGCoLFQvPZinPzi1ZMQLxmTO1cWgKVwUpaDKmrGE90vvj4PPCJQGaT3eT3C2uprAO68IEk76NBeELMb9LyXAMr2VLXL7QsIqC2gbcZ5pT2/Z4uc6bLXD+/rXvTlopGWCkkz87kbqpylaaslO2Gmed9v2rQpqDBpVpi0D3QGJgHIBzrdoZ3xBtmwYQOiEcdxo7dOoMBzZQPTzEdHR6fs2RtqQBf69fsPQDSiyqY/Qb6250i/WwByxx03wslJMX09zp+vh6PMhwq6xuLNzmZuVafOSGeXjdS5ACQW35EORsoWx7Vz537jnE8CEOuUTwRApk8vQPFyDrrZ+kF5agZ943Sw+7Jbk6HXlKqXXdkVOh4g0Mmkk8VGgYzKsqajrg7yiWhO5gLU/0wAJAXzXjI1Sw4crLksAOF5uOGGRZKelmwye8wk8i8zWs88uyXYcHISgLAO6qMNQOIAVpcsKQX96pS5BcMBCJfFoOg7C/UbOQC36QgssF9ILFSW+OzUvjDM6PAz+zjE4r+kdDSvQzF5siez+0EBkM/ck2uUAF/efOE9ABD7LjCqhqgFYb4E1S6oA0ATvqF43C9QSYRTHwXwnZGITt2+YXkrADIKp71jCGAFDrcwWwMwt7DIZkbUPggAMoDM5LOQON5X0yNfv6FAUqBcRpsIgLRDuXE7AMMvt56X/3pLkeQn2uzduwEgKanJACGF8vRjh802JgIgH7tzBbI3PQIhtgkBSDeUEh/ZWAXgFI1MSPdVASA9yGQ8urVOai52y6fX5kgsgj3vFIDweGak3IysX4YBwI888sikPO+Vvsyv8nqTAOQqT+iVbo6SsFR4OnQI0W9kMUyR+Ds1/G7Z0kW4eYbfN/DBqJ5G8Pq8ItV4pO71cxxeVkq94IswvJsyD+ly/RSUjhWJl4NmGvr6LT0iNTURkrYrzQuSD4kxFNQxqnj8xHFkR8owb0cRObdp8bNnz0L5Jx80i3QpyM9FhHgLwEciosRJKMi1L2madv2uRD8O2ksvvRKMgFK6VqOLrS31Ic12vHjU1BlXGV8uJ22qvd0rSsS/C1EYTzuw/5D5S2le7XjOfxfk2zG7NToqdduJzui6bc5pR5ft8p6JLrMaXW3r7AiOuafbRn4qKipAlbJFj3QqtJs65UfZNd41k6XxDikGEfSlS2eaXioEwQcRhVR53XE/CvtHOM0pfF3O00RUG6VZsXcHO5QTeAxAjlHXDaeoBCVJHQrKRNFkjV5zHJbaF8qMhLZtgbgLbNwxct+6bVf+VouTXcqgKxvtFgbrPHAfSldz58IWJ48fh91vpKxYPh30qpOXpbZRsnfJ4go5VVWDbOB5E4VfvKgCQA4lsier8duDsnrVPGQCi0Bf6wClqw+qQ/2GTrV377FxGZu58yrMUElBSPSKZEnB0mCB3s+cjzavYJcZEM2CMNupWURVp+N1qxmgCWlp3uRMREPSzCrnR6P9rgSvSxlkYTwtkBQXzFiSctXaau8VCldkZtgIti5zz7nbJ4PPn1CWxZ4XXttjXrdxjlXlq92ieJ5DPQ7N6DE7EizCx3ZCVMOJ+4C494xeExQv0Lng9sPngtvnOPLyUk0jVlL2QmYdU6UqEmj4vT4pyYE4fA5F4gNJsehmHRB2t2fGuRvBGj5j4xHs8UPuKhbBMVoGIsyxXgQ/Hb0YotkMybEU0JkyvGLirLJU9MUIydmig4NZ89DJPvniV/73uN/1oOv4wJAtWk9CNjE7O1nuumOJ/BMa7UUk2GxoL55TtGx0xJ4202bpynObUEBuqabZAFQp6EdEG3aoXX406qNRwUktL65XYjPvMupbBblRcrHVJ1mpI3hv2mcmO7/v2GaDd2uWzELwymYILrRnyVD3cQTP4yQuAdme6KN2zN41WF5SIJnJNupfUlCE+bEZjij29cA72RiowTS9jvi5H8+8cRmyQbu/BMgfR2p/GC8TQup0FyjFD+7tkgudw/Jby9IkOc6Hd1tAOns8wQJQ68y4QFtuOXNadpxslef3NsgnFmVIZWGi9CA4GR9nMwqjyC77vO7tg12WonQazIkovz2O6NIp8tAvXkRvEcrmjskjj9n+MlFiJZ0jItrx2b53fnL/b0OCuUXmohFked4YnhWWkZCbNg9d6u3x9wDYEoRA/VtWzLJZj1XTy6TbyxaN4prykl3oJWLnKhLH3lxnszNpEETwQYqfNoL6pW6vn9lPAFa70JzxnlU5kOe1x9Ew3COvHrY1QFXo/0UBARoztr3IAtLiKdYBa+ttl2U5n0fPFxwNtvnQQw+Z5ZP2wc7AJAD5YOfb7G3ZsmXm7/4DqtM/QZbCU7CYcHgELLCKihl4sMRNAD7ee9bD3a++FPVFaXp7eC8pP7TUlbqkdR+Xm1ICEdfp04cyX+L6wvYhckdbvnwBivML4VB3oD5mL5yJDkOpuv76NXLfb/8X1EH45Rvf+IZRvUhFujYNdRnk0h44eBQKJDYNS8eaDkctFIFIiVKKCB1zGovR1GkgpURpJcuXL5dnn7F9PLTuhZkDpZbwZc3jpq1atRpZFsvzJS2LYIC2C3rqNAIrUshoMdEJ46ggzFrR3L4AiXjg0ji/RUUWrNx5513yne/8g/k8hAZO7H/h2po11wX/uWnjlqDj4oIPfeEZhxfZqaIpGQAf5UYpZ8/uM6BzXNqJ293HJY6jo6h2KQUqBEC0voM0qzi8OE+fboGDTH77pYps7j7s50vXcWkuOj7WeYTqNkIOH9WYgg7/sL0nJqJicbkrdety+V1wM27SvX9MBIhMHQY4yOHmZnj0WBXMrEKDxz17zwR7aXB5enqSzJ83zVDSeC0fOnwahejWAdMxlpUVGvWsHtA6KJ3Jaz0Kf+lEJ+DeyAF9bxvAybHjtlM2fzdvPrjtMBeAtLa2oE/OrePm6I03tgX7gJAOpNc8nVy9V7SZJtWiNPPg0rUuPaeXzqI+Xwg6FHhwG3rutPaCIGf2bMu/X7xkDiiCNriwceNG1C/Ze4I1IOI9O3UcLNLW65/gO1QDFuozor2KiA9DTTihOjRkrxv+Ru9TjktBjUsT07G7zzn3+nBrrlwHVOdoaAjqgt5zhfvUcbh1Qdz3woXFUlXViMyuzfQov52f3WdJnMdtCYCqE497jxaLZckOUMCVYpZnA8gOgALTj3spGk5wKuoG/F6PF35flOfHubFZhs52mwlYVBlS9RuLQm+kQgtApsxZbv7SzjeMyI13/KP53Nxq31sjTp+cSETJI/DMv/eeGXKuDjTeLXbbI4MWUAbyY2W1bSVh7P+y9x7gdR3XtfAGcNF775UASIK9UxSLSKoXq8SWmyw7LrGdYjvd6c6L89spTp5fnJd8eS92rOcqS7JVrE5SYhNJsVeQBEii994u+r/WzOx7DyDQIilKlhxsffp4cO+5p8zMmTNr77XXDh+2IGDY3ymLXeHYPn8c2s3OFQTztJ7eEam+YHP2ikpWI4eiRIZGOiV28jhAzlbMr+MoVhcqC8GqbQVtKazXAVg6lCCLPTIRgQhIlvg7kHMCZbCoZMzrKPwZNt4t4eOW+pWO8biizFJ/aWUQk6ElkBrkcot8KlWHe5xwdXKG8DxPuGKG4a5WDX8XCuov80doAdozozauEuE/vlAvQ6OT8oUN6QBEiYF7rUd+kr3PbBnx28V6VU2b/NPPTskH1xfI3BSo47moYHRCCpblFrCEOepXU3WtdMTYd2ZY+HyJT7XJ7F/5p+/LK9spBz4mvigLQAYBVpfMtf24edMqyUXk9o5V2dLb2SDzC2wh32H/hKnDQevrTpZ+FD99+vQxSY8JlYfXpkorVMQyCqxiWAzyrEJcIcb+XgvExvx9aCs7tn3j6BvngErAOsFPOhXPgUjId1A1Ph6FJdfNse/XSDAfjjVa4PLU6UOQg7Y0N8oFdiGfkeZ3TtTI2ChExsZladZ9MthNMDoqP/zhD+3+s/aOtcAsAHnHmtqeiC9QJgc/99xz8ECpRN/VA5BFixbA05cKpYqdM9zBex+AbN26DhN5rKnU/NhjT8NTG4tk98Xw1qFK7J//JTzoDaiX8iJePIzGYNLFLROkHD16DJVYrde/ra0VYG8FwEcXvMYXZgEI2oSLncKCTJPrcfjQBdRYsV7Ay0UtdHBdCwDJyIhDlCrJqPQw2tHc/Itr2/x3BiBLlxQhh6sN3jr7Er7/vo0GhHZ29poIZ2sbIlTHq96w8OW+D3/sTuPB3rHjoLQhqupdsC5aWAZRgXnyxE+3GfA7C0De2wCEFagXLsxFjafqQMTuugCQDCvWEQ+6DErRSA9qipC/n4K5NCEq9m0HIGuXZ8ji+eny79+3C8jrCUAKSlZIcmwx7qtb4gV1dWJWAdgPy4lTUUJl2NjYNwIQXkP7cBa885My0rUPUZo8tAnAQWShhI1B9GS06poByAvHu+TwhQGJRrb1GHJFti5OlwWFCW8KQDq7BuUfX2k3ieorChLlxrIUULLgYJsBgOw52SrtcC5daOzAwn9SNpZYcHg1AOT3/urfkZc3hqK83ZcFIMVQSdy6LOMXAhCedyipC+CyUlLjIuQmYLbrAUCGIMn8jWdrJC8pTG5dmHjVAKQbSmzZ0QslLXShef8x8vXTn/70HV4R/vc+3SwAeQf7n3K71A1n4pMFH28CFC4TBSkozEbyaYns3LV3mmITb+atgw967dSTRk+fRgnofaO38sEHH0ASeC+kQ+uMisSbRT68Tax0rAlTqdQqXZBWEerC+4xozJ9fAs3wOEQoWpCknIJibOcNGFmC5HICkszMYOIsK6Xv3rPfLMx4nA7UTQgmC0/Ci5wCWkouwEgv/reUBfWocluVf1igiCpWtH6obug+RUU2wY9WU1Nj/o2PS5QFC6wnlr/TpFXSUfg3bb7TjL90qSaQd0EvrSayciGoyel6/HDUJAjzJD1XVNhz8Bq3bdththmFiY0PqhjxMzqISK2iKf2E21z483+aVmROSYmTO+5cJqdP1SGh3Sp5Xal5AYJXEWv67xV4+P1jculSp8nvuFJTVSLvubwUGv1c9+NxjafcRWRs4rj1InJfr9eZnzExeSZ6mPd3M10rD+mNvnijJNMrdhuvt7uey0UApl9DYUGayW9KQyRv7txCeGH7IK1rFX8C9+i5MC/NSRV1dD9vdIWf3X/fZpNPRbUs5kM9+czzpo5HNBaWGsmkt32mCIjOA2bcOe88k5oZJaTtR70h067wIGokw1uV/koiIF4KnjcCotemY5tRlgULbPSmAEUcSa2gMQKiTgfeXyAS4zz4vDcVE2BEMzg+QLcKCCrYSACjaTre2I+Y8cznvBa9F34/PRLnpWUxuuGl803v6+nUv2AEhDWTgsnkXoEE7VvW/qCdP9/soeuFBu5Pj00ForjYoBiFzykMpUK+PMJVQo8Gfz4+Lkib4nGTkiBz6tSlBocHpL13FN7sEEkGXSvORVESI60XOgkV0eehRpBpnxBLv6GFxoZInKs83tKzJvD5Qw/9idlu6kVdEp+l/ExMIInePStf+sxc+d/fa5W+AVT/jrX9MeHrlZXL7XZqeqdED4ESDCpOVHy7jHdYB150whCSwe29pqbY/qqusnM1ravfJzl52ZKesE5ae09KTtISA0B6+2PhgKEIRJuM1tnISxej28kZ0jWagwgJ6JzjqPkkls4ViXfUxKRPUFUEpK82iQttBgCw7XfDfBv5pmVlp6M4n4t6Ow0Lap1NICq5A0nUe8/1yQ2lMea9Ud89CQCByBM8+0tKkuSm8hhEa+Dp94iKxKW4ivYI2P3Xq1ACaxnEQj5c2gdGZevCTFm1IMNee3e7FOZaCvCfffsgzgeVMZz/Un0TAFiEfHZzDtp9QiLd+yMxyf7ON3hBnjp8xGyHxtrf0/7z0YtS1zqOSGktxpftr5GxPkmCGh/ta3+8TiYiUqQQcs/5sZBthooaLdaXiXepjaL0E7TB/BPHJRLj6J+3Ncgq1IK5bbkdx5Og/Q04ymOoo6tFIYo15BLIfSMQfwA10VwnVfAwh9H47gwFo2AI7faPT1fLpvkpsrQ0RboG7HvwZ4d2y4l2WxuLAZ/hERvtZF4KbZSiEqGZkhBaKDFAoUkROYjMdyFa/JqhdM/aO9MCswDknWlnw+23cruHER62L84rNg8QSUtPAuViFQrz7Z12nLcOPJS64IdSRIKT6vQWB9MFRgUW1xcuXIQ6xahR9Lga0xdkVGR8oMgZX8CxqORMW7p0HigC8ZgIDgUWilz4UDYvMzMdifs3gRYVZcLCLJK2e/c+89Jes2aF0bs/e7YaNB+7sA4UQQIFYenS+cgbqTJe4GGEhPPwQlq9eoVJVj9/vsYAB1LLaMzbaGiwkr1q2dmp4N1aLyHt3DlLhSE9JiwAnoIvc0qY0nLdC8He21J59RW7qORkFx5p307KvX/ggQfkiSeeMJ9RfUcXW1VVF0Azsy8h0ryUdz/qeLRZrsgUv+d5qXhDi4ywNDF7jklDu1qypFDqatsRKaq5IuGDmTj73s8oFat/5+YmgDaWZBLL6+u7ZwQeU4/3RorV9ORzXjuBahB4OJ41zjsj7Qr7ez+fTrki/WAKkPJI1WpbaW7SlPvEYtRbRNArraufK2WG36mEbqADsDFTboTmhWRlJhkVssWL58K7DVWecxenKJBNzUsJ9im36CCYSRHMe/3ZoGIRhJCyxSKHP3r0KfO7ueVW2Y0qb31O1EFFJfivqqi9XQCE16iggwBDnR2koGguitJRuJ9e2513bUV9oO3m2lloUPOhkpNTjZOCpnMT5w/NBzF9455XC6LteNK8KI4dPR+Z7156mPYvVee0bb1gQrcJ+oN5HcG8n8tJUKN6XmCYeClb6jTQc/G71auL8ezWGtEBb0HR6ddDKlKcKyJH+lVkpF0IjmJBF40kdloSwEekAyNJjpbF90vgOQiFnDTkef0jIVjo+ZBThIhIyiSKA5ZgzrXHmzfHLmLj8Xl3p6VHMWFbbcOmL8q//vPPzZ+//1dBed7IREtdmphAfp9bpH/mQxbMdPaM45xQP8S1jUCuNjIayl3RUVB9g/MAGR+kTvkAOHjPpEiOjGEujQ4qCfIYCQBfRw5aZas4OIwiMHfHhM8BMEiF8y8KvT4hUUl94u9KlFwkdo/1BXMFo/CurulOB1BBkv6EjUj2DyAS6fIyhgfRflFzZHK0RwoTneoSFtEqobsGLIc5xUXmd+GOgnWgilGPPulB3sLdy1Ol0L1KfHAC0Paf75WDF5G3hWT8NOTorC/D/J8fKz5c2ySkk2noOvn608jXwBj93NZiOYSK6a+e7TCJ6e8DDSo9AxXJoZJH++Gz1ViMj8qWilSAiF55fE8V6FXh8tlbS3Fuu1ZITbNgbQDv1pERC5gu4B7bui1F+c//v0clEYV+X9l+GO9cez/9/m5Ebiy1KTZ2WL72ld+WioI4iQ4dlG5XDDcjNU9SkiyQycx1KnKYw8fw3PUgb+W/XqiW0uwYuWtZqgyhf1MKkMVOA7CkhQCIhDmZ4kFI7Uc6OusIonKoKmh3BaAIj7b3eqK6Xb75XK18dku+zEm1oPRse5NsO3vcbB9vr4PSlx2TvS4XJNSfLeGTKdI5Vik9I82ysfRT0tHfIP0tIbJz586AXL69sFl7u1pgFoC8XS3rOS69Z0w6P3HihDQ1e6qTX+m5HQDRQoNvBB/msb3So11+P3eeNwMgfBHri/l6AhCCBCaPv/rqfqPWoi9xBSC88HvuuQ1UqigsOpDIiIhDCvTXWfGdid4dHZ1YtM813kp6QsmDb23tQOQDmvGIqMydy4TwQSzCCk3F+aysbLzIB8CnvgRKV/OvPAD5wINrpbamAyDYvmxnigRMHxxXAkDy8/ESB/hoaOg1yeVMLL+czQKQqfLTCkCSEmNQtb7ciBo8+dRuUyfAu6h8qwBEf1+Qny3rb1wG2dPTcur02TcAkOKiXETvyuBN7RMfcgFSUhOlr2cA+1e+IQISA/rH/v2HTKL7tUZAZgEIJc2uDIBkZCQiFygeEeFGA4bfKQDCZzkW0r1cgHchVaKnxyd5WYnm/4VzbYT4egCQO25Kk4Js5BR2o2jiNAAyDPA5gIjDwJhNik4OHUNhPgighCPCnbsVsOQCYllBz/V0AJKacQOkaHOMsyel7CJkeSNksC1HIpMg4NudhmT4IADp8+XJ4FiklGR2y4CrtTQFgCAvUULjZTJyjpHCRplQREn8Jt88MnRINi+e8wYA8rWfXZSspAh5YFWqiXD0udoXCkB4TzEorNsOmtWTe+qksW0A6mShUooF/AMrLVohAPnKE7Xy21tw3S53pBeA5tnjrdLQ6Zc185Lk7g028nD6ZJs8fqBJ/vr988SPRTzrYvzB9yCMggj7hoXZctvCuDcFIA9/5huy9X03y6M/2nZZAPKNr34B1xgj0SFXBkB4bZWVjfLMyR6Zj99tWRT/lgFIV1c/okh+A0K+cHOx5CVH/0IAEjWGXB0Ur2wdPQYgOiYDUH5DY8vmok9L1dmLJkJKivz0yPZbX2DNHmF6C8wCkHdgTGzdutV4vE+fRiJoiCY+Xp3qFRNMt27ZhGTSs9MKDV4H4KFt4KV8ubC4H1EBql7RvJQArRlwJc13OcqLFvmKN/SqucbbWltrw9305Hu91+qVZDuUQHOdNItml2zOxZoql8R76EnF0COfP3+uCXWTI5+WlgRPaBeiR4fg8Rk1C6rNm28wdUJomkw/CE+Lelr5OxoB5O5du+yLAN4cel1pTGwnWKKVlpYD2NgERUZpaEwEPwWdeZoqfXFbq1ZzW+khfrzsdB9GVvQlQ8qLGhPaNboyCc1+NfWW8p5CodpC4+JOvfOrVpeihkQM8maQhOnx+nvpL4GDeTZ+EQBhfkdefgLabQBUq64Zgccbf3/5xHLv+UmF8eYy6Hd6PM3t1M8vN8bekCA/4S0uiERU5/r2KlQFzuWpd8LEfW1Lu/gLHmdq4UpL1wn0C0QDdN+pNB3bDvysdE4e8pvKAaDbUM/DFo7kfQbrVQRBy0z9xeiHt09HXSKqFrLkmOD8Q6MSXMmcHDxv8+FJPy31dbaeTV5eJqIv8406UkNDG7zPPihNxRmlvpycDKm51AAt/0ZpB40xGeL/ixaVISKZYop+PvWzneY50Gsg2NdCpXFQndFt9meci3QqrYq0R33RM/rBKAiNz9f0/h8BHz9QRDFkOADQOG8oBYvRP6ra2Hu1/cDvtGgnPeaBMYk5Lqh4Zb3MpvaJoyuxNpGKUHD+8dLDtE+9yeioExcwb39MpwHy/FOoaajOQPPu593WY82dm4OaFsOgpto8Hy2kOv34PBYjIDEu0hGBXIM4UHBMm2Cqgk/dbMejWrUaayzR0hEB8SMZmhaCKGN+sVUUo41PWM/3wGSEdIGaM9g3KRVQqFq4yFJXM1LtfXAMRU7YyEgEKpSrrbnht8xmY8wCmcC4UfNFW+/03TfnQkEqRp7eHhRwGPV1S3KGHaPzlwfLqqdOoHCiqwmUFrkY95ontW1PyqL5RWgb9CEer74eG51ob4YKVvQiUGGLMEf1yGREs/gnL0p2zH140BA9RKRrboJ1DNY01Ig/foWpISL+SoACq8pFJcJLtRbgRLg5ox+Or+jkxShAGCljOKeJpkFoBQPISBuXZsDxuDhRtp/pkwuto/LH77Oefo6jEZekzr+j08R+lAAAIABJREFU4oNRJ58rjtga1QdqYbPUVw9IJ6rYF6RHyJLCWPn54W75yw+gfskkcnXceGvpaJeLrUNyqIb0o1D5zfsWSByS7L/2g1OyoTReViNCEe7EXf7+6VNSjyKvCahJFQM5dAar1pQnyro82wfHAVwi422C+IEmn+w/dUx+9Mge3JYdKyynMTpp++P2zYvkxk0ruHaX2ypQDBL0Z1p5/jxEGiwVqhiFgWn1rU0y4OalAhRwPNc+Ko+/3iF3rc6SG5dYEBuCCK01XAuo2MbgIOxvs+cLYwFRF4XqaG6QbNT6Mr8DFYv20qF6efpQq/zB7XmSHJ8slS32XXymt01ePm1VziYHEWWDFHPv+DmokVnGwyCO2Q+HZhaKFC7Mu1lOQpmUz/W2bdvc9cz+83a1wCwAebta1h13+fLlyENIx6IXSklGverqAYMtNHiDNMJLX1kZrHh9Lce67O1eJt8kAjQhXQgpPcJbDO7Nmu9yXnb9nPd2442rzKLh1KmqQBTCTEIe05c/6SOaR6I5JBZc2JcgFzaaZ8FFA1/OTFSnIg4XQhUVNvR/9GilASQrVqBq8M79Jk+jvd0mZHPBposXVdLh950IVdOoTqV0LdLA1LwLT40QkUaiVdOXLV8ZKD7I+9Z7UnlgHge1kM3h6KkLVH0O8WHbLqa8dVV0ETSKydIXFqwyPH1BzN/ddfcywxs/f655ymLV28a/iK/v/S4dXspiqFp1dw9J9cUOJIxOBRVXAjqmnitYONALOr0LUK88qV7zKFRpTJtpEs6UETPz59xXwZrJ+3BrMG6/8TjBfBGq1ngpWF71I932ygbrNgvb6RjyVvrm/RcWZoGLXmbG6IHXT0tBfoocOVplJHT5e+/xqIVD02MRdARAebhNoKTFYQGjANULQBRIcx8/uP1r1y5DMvM8jigDxplHRF71c8++gvFvRRz4HPB5WrFiAeh7WTjHsLyCRPeFi+YAlKTLgX2n5bY71soJJMcffP1MYDyPQk2JuW60+obaAKhgHw4N2evUfBJSCnVfPidap8YqVwULDfI3maguzYrk5jmA11nBCJ8xLfzJNh5AngBNn0eqdmmhwtFRLDjdcVkwUlWT+Lk9LiSU3XgKC430AKK+wP3x2nUfVcbjuXRcTR+TXhlycw6PrDT/npi0C24vkJhO/+N13rC2DEppNUZBjvcwMhx87qaP3Uh65llS2lmsqx9BABLu8szSkqOglGbnmwTIGqtxDW0sbFxSQd0z14YFdQ8oKl5LSM2VgV7Mq6i4XrJovqxaEgQVoY77f3B3h5w7Gpwj+ftHDkFSfcDuG4vlf3iopdJUVMRLxeJk+b/fbZawaHvt49HBqMaNNydLss++/wYHq1C3yC5cJweTsUDfKKdqn5GizDmSGLPIKP2NjzE/ybbt6SMXpaziXhkdB7AdrTSfZafnYRRxnKIaOaqsj+Fq+N4Zm4Sk8OQpaWhzOQT49PVjR8SH8Uu7/ZbbzL9hHikz/3AuGMwoqodISILUIjKSJC1jeaj0jror6KaSNNCkVtt3VBTacggOFhqf50AhTlZ6dLks/kx7rq7OIWkEgNr+Sgso16Mmp+POFanIdygEJc4e4xzok/ZYEfLaxWG51DooNy/OlVOXWlGkEY5LzCupSRZ0hhSVy38+tkPqUMDyU3eWytELQ3K8ZgBtFiG/vrlQOlDcdwCqYrTi0gr54r/8RE4ebJSuHjvWuvuasB6wFPLQqAb58y//sdnOT+uXVcgJMvcHhSm9p57hoKPuu4/+wHyfANXKh+65Uyobh+TZo73ywdvLZHE5HBEOoIQnJiBXw4KDONKUnWJiZ1uLhAy54wFhdrBSIiw3D/VaYCMQ63h8d60cremVP3wfosmoG0bbfvaYHG3uBvuEoK1TwmPapB0FC7UyPVIVZcCBkXjkryzJu0uqa+DorW6EhLl1CM3a29MCswDk7WlXc1QmnbPmxIsvOqWqawQgK5ZbucNDhxl+9lI4rh7MXPZ2fwkAhAvs9etXG/UqzdvQhf31BCC8Z77cdcG2ceNKaOg3mxc56SY7d+77lQYgpMrcd/8a+dlP95sCg17vrHc8vBkAYeHAoqIkGQLF6mJNJxKlUdEXL+FwJx2px5oFIOSm2xf25QBIRUUhIh/5oKy1y/4Dljs/D9WrW5o7Ueug920HIDwf+4m1c9JRP6AX1ETmGtEyM23lagUg3N6ydS3ojol4hoYNoD9/rh7yzWdkTmmuLIFU8I9/+NIsAHGVrtleU3NDpka7rwWAsFYGKVhnz1pv8LsBgKTm5EtmfrkBILXn2mV0qFuWrECeUTlERa4BgMSCmvTAg3nyL//eeFUApL9rVEoybscishORkHF49osRkeiXqDDAmwlSq/oNAJm35EETAezptLlDuRkWwAxNMoEclF/Ut0BGHzPfJU5OSB1UFNXeDIDQU+8Lz5CBkCxAqmhJDGuTzPAmKZ6zCtSvUMlOREQR9GLa1QIQvYbIlgF56UgnoinDWJOHyNycBLljed4UAJKflyWVdT3yPOqAhBJOIxP9M8tzpgCQCaiBfefpI6gk3ylfenChZCNv4h8eq0EuzYS8vwJS8R4A8vBfPWLEKypPWcA4HYD8j7/4U9TmGJE5WUNXDUB4vMMXB+VwnV/u2lAsc/OtE+2tAJBhODK/+2o9nr9Q+cQmKwv8yJ7DACV+CBSMSxuAK+1yAGQI+a8liZskN22O1CHiS9r8bFJ64DG47huzAOS6N6k9IJPON226CQmlh+C5UM/Q1QOGRYsqnNyupf9cd/tF9UbcyQJF1Rh/vUJ7M6+0go/29k5EPs6apHJaSrL1uNH6naKFLwwJh64mBLfHnPdI97N1ROxfXm8jPdYBKggUsnRROAyvNIscpqen4YV+EepW9SaZUWsbkDKn9rOf2cTJT3/6N8B3t/U+Tp+yRQZpLLzIIoZq6nX1JiGzWCONC7sDBw6YbdYiUXpHcZH14DAicuFCUJnKj4ldP2dC7HQLFHBDpV6+PGYyLnbWr58ncfHR8sLzNgyt5vX6T18Uef9OTY2WDIAP3tOFSx0IrwcpEmzj6QDEHv/N6nwEox7ea/Ke15u0q/uMuCRE7jfT95e7P+89e88RHKczq2NNKUTotO15LP0d+9uriMXv2CYa3err7wn0Mz31BQUZsmI5KBSwI0fOo7BgXUBFLjMzFp7bULlQTUUhKpjZZ4LjltRD2vCI9QzSwxhIkB5DETk3xtra2iCzXGT2UZoT6UxKbTLHm7SeUwIMjZYgFhRI+la6Eu9DxyijFKTFUX3q1MkLyAOwFIsQjMsHfm2zoWrt3mWTPhkB0TZmlEGP0dLSEqCCaCSHz66KLezZsycQAWH0hvvTcnJyzL/tkCLW44b5xgMRKR5LIxFUwtNojyax8xwjLkpnlK1chIOULo2ABNTXPBGQifHQoIIdVMD0HLwfvQ5V3DLPkntGp899b6ABGgqWnUtDQAdRm4mix+9sG+WhjfsAWC3NxVvvI3AAbIy7ejc+JPyGuwgIoxys/0GLQF0kxB/MdkwUE73t58lO+SoUeQdRkPpVi4b8OS0e+Qt1ffbz9m5LCW06Z5X5aJ//o79BLRaIgBzcj6RovzTVtqKeiP3uzvXvN/++Hm4ja//jU38d+F2sD/Usxuw1jIfFy+c+XyDf+BYkhvGsmM/CWyUiyY759PRxLHQtKCgsSDA1kdTGe1IkL22JnGx6UsozbsEzBVoi4hH8f6CnGu2dCs97lnR11Eprl53Hi3LtuAoLz0eV+CyJ811A+Q4onCErPhR5ORhhEuEog68fPCwNTXY8FkOB0lxDfqHEO2pSBNXLnAd/IiwNhfbSce5JyQ6pRnI6FOIghLJ1pa3/FQ8K0hioX2oayWPhvEkUWKSNsfo6rB+5G2nJQWWqMUeZ3HGsRXafbsO7cAI1W0KlPAvFCXHPmY4JUJiTJ99+7oQ0otjg51bmSOJcO+f0g16XEGPb7UfPHpbztV3yufuQy4Ih8Z1XukFdG5XVWbafVi1fJ1/849+XhKL5smNnNyhWyPMYaMWYtRGtz332U7gvtEko8tfikX851wpaJGelBp6VwDOTnih8vmmLb1gpbc2Wap2CkNz5jlh5/VyP/NEnl0FhC/2O52uwz0ZZYlLSZLLbMg8GIZIxPmg/j0NEsPmidZikoBwBLSouWSbcnPmn3zkipZhPM5G79NyRZlkzP0ySURm+wW8jKIcbKqWtxSqf+dHnA6ivYs6B98sw5tMVeffiC590d/hnk9JNy7w9NgtA3oZ21aTzyspq0G8QtnaFA6+WMlUAdYjSOcWQ231tBrnd63ThvyQAwsgHF/51UM7gi/edBCCU2SWV6+67b8Yi8DSS1DuvGoAkJcMjCQDjBwBh6Lup0b4Y320AZNnyYsgQZ8r2bScRabKTr9qbAZBETN6FiHhQ8abqfCfUUeyic4pSz38TALJl8yrj+bd5DNFGhYiS0WfP1oEWaRXTdKE5EwBJS0sE5S9ZFi0sxniDetseu1jnQlZlrKPBhacc79Ejl/DNuw+AKM2L4CNQdI81kpGofvud62Tnq0ekoR6SprMA5A3PmfcDmwNy5QAkFovXxZC7ff1gdZA+5uR6p78FfpkAJC4Zyb2cAzt2yk8fO2py76Ig+/q+TVcOQH7nC0Xy9X8+f9UApAHv2Xl5t0tidDaS5UcxZyEXSI4irlGO+hrRUnfhqBSVrcUiugbSwpZWowCE27HxqwEXIpBMfgEKWxZgXSsAYSV5HxbCrZDrBYSRnJCzkHr1XVcAQoZAUxsAKYq6bjvWJIOQF2caT3l2nFQguZsApK7SShFHQxVuJgAyjgrs+040yi7Q+j53Vykqi0/I93Z1SQp4XovSogwA+fxvfgoRCShALtggzz9+ShqRVzEVgCAiFwIAktB1zQCETJFn9rXI2foB+cJDiyUpK+UtA5AuJPP/GZLufQAqn9iQJY2DFmxcKQDhvhvyPyEdkO8n9Xw2KX36THN9/p4FINenHaccJZB0fkaVNa48cqAHys7OhKd0qWzbvtOTF3GdL/YKwIdZJLlkXPXwXc1VTKUi2Ha46aZ1yEe4iGRX6wXhPurNHRq03rlI1MTwmreSsX4+xQsYYj0YXu82PcjqRbZeUJucSm9xeXkJZHErjJpWfz8jDxcCnlZ6Rfv6upHsXiRnzpxDvYzT8uUvf1keffRReETj4YlLMWpdDQ3Ip8B/y0CRGxmelIuQJv7Upz5lzvHNb37T/DsAzuo3vvENs02QxUiKWiq8OzSteM6q0q2tNnGS3usRJ7/IvzU5nfkt5LTTNHmdmYRjo7bd6I3XNigqSpflK4oRuamSxgbrOfXmWEzPe9DvIpGcSODBegAXa7qkuRWeJwANNZOwTZF5Z/o7j/rmG3ju3NVbuyPwY2xcLloWOD7yHYK1Xex1eO9jehKuHm+m5Fz+VlNGvGOFogFJSTGmEnlHR48sXVKGNk9EVIB5ANTsDwFNsBH902285oy0RYKfvBiKN889t98oQaWlJRgZzLy8dKPQ1tLSJdnZKUa1jdWRWWSwrq4VYf3qgNwsvfT02tN8cEMuW1osu3eeNv0YBDTBfA+tsO6Vkx2AV1AjCvSm9rrohFIOKcygx2LEIyraPlvTIyDqrdRoCZ9JleH15q/wuJpn5ZSgZfVaUDng+XzsJy+7iI3NLWCeDqPBtv8nETmx43CmCAg/P3TI1iPQiA63m1APiMbnZGLSPsO8NhV84Pbdd99tPq+srAyISWh0h/QaHb98jpTmSUClUU+dJwisJpFzRUsEFz1ICbXCGHptOvdotMVGVoJ5a1c8VzqxDx7XGwExJ3KWl5tiIphnzjBSq/NjZIBSys8C0VCPMIXxyrOtEIWKcJGOWIy3cFeJPALDIDkxGO3gvgmo8RDuktejECGLcnUuLiKypoaMAbN5+ATUA7vsPDAvJxih/dO/+xf5h2/+hyRhIZ811oFciFGphvfa77j8aZN5Urn7pPldAjj3ainZiXLXPbnybz9uQbJz0FkSEW/PvWbZpORnBKOv/X3W6cNq9c39dlysLWFiOeTKBw6j9gSU3JCXMS9tC3IYaiU2OhML0kgU9TwO+uhZPAe2fcoRgab09ugEIxsJMulnhLtPJiERnJRZZPZp7e5EW9jnVK0fcvpaf4Svn+xEO859EEWJcBGc+v5suBJ8khYBudxY672/d/OtmKhtuzEZHdOtMSNo4iIuvjAnJDKB+d6920Jw6yHhNjIyATGCCCcOw8jCICJ8x2p7pHMQeSg+SCVjzDyw0lKQIrOdzC3/wM/9A7Y9x0bsc7UdEr27jrbJ736oQp54apc0ArSlQFb3xG6oX2UDwIF1kIbK5eEQS5gIK5Tnn3lRaqqaJCVzQr74ufeZ+TQ3oh8S0SvN8RKRL3nRJYCrs4rzR2qBpbw1NNZLeq7t95dffElCHdOhZrBUOnpG5Lc/ugDntPN8alYG8o+crHZttfRQhg2WAicQo1W0YZ1TEpICzjEm4LNZL4K29vAmUAXjbSOfarxk/j3ZjLk8xEZyKs+ek6hI27f9eJb6mewOY4T0xpyPmvwy5nrOJqWbZrmuNgtArmtzCtRslpvF4p69tkDXtRgf4BsQptyz90BAm/9ajnPZ31wh8ODvyWHXBYS+5HoheftmNtOikp8RfFRXXwpEPngcvkDfmESJEDsWAzROYrqAsEW+XIKim4B8oBoEqBnYV1/SXFR4F726yPjCF34LCzyeU8B7rzIJuEePnjJgJQHKP0zOZdHC+vpG1G65AZGaRgMe+kGnmTu3BJ+3YDFguaQT4Md+9KEHcc5J8OIvyoFDNsys9T/o3VYA8u1v/xcqrT5pvo+Oigks7rQtuVDURTOpXcFFGNTvPQo7ky5zeopqjls0cWGk93/HnUulrbUHtK/qGSUFvYtcS2liQl+C+b8ekrr1jT2BQoZTFvwUe3GreIJTbXv3npwyNC4HOrjTdNrX9AJ++n2wLkPw0AQBwSTt4OdeUDUdYOlewfPaFxjBxwP3b5G+/kEUZosx4ICyzl1dlj514uQ5aYdqT8ikXRR4I0BbtixDBIDCCExip0jLuHTgJRkL0JGEZMuWFhRPw/aTT+4GHzvYp97aIfpc8T5vvWWpbH/5mFlcBoAdqG9q+kywXXURTACi6lK85sWLF5vdGzB+aXz5ByIWAE4Tjv7BdlCAwWe8A3RI2rUAEF7vw5+4GwpN7fLSC68Frm06AFHFOBVvIOj56le/as77r//6rwFQTSqZAqIct4DiZ2FYXNEIDr0ARJPaOaaVdqnUrd7eoIocnylvQr4CDC8gGnNUU7aPjnN+r/uGgzaiY1JpXqxWr3ZZ+ukMFC2OiZkUr7zPx6qVc0DVa8J4HPAA76CSFq9BawPp2ExB+0xMWJrPhKujwO1EqAMpNSo6MkRio+zYCnftmgXFMzXW4EjNsovGaqhDnT5r57zWvqBzqH3MAYiwbJlry3hI11BwvEbiecoG+C7wtcmllh65BMW8uKEkOGusdz7OB7rSuAUCDz1cikTiSXl0W6uEITeJFguVvcJIV18Ef89Ps1HY8YFGLBqDoKfbMZq6AHRWl9wjXf42aRuyUcbEqBzJjJ4HWhWpVT6AiUrI3B4AAHfU2MQUiXAOr+jwNcAGeMmMHQHdcQDtEqxz1eOAVwyTxZ0Noa4FLdmpV5ntqGA9qGQUuWvtT5b+EVLZoNwlA5KfOSx3rLeFPKlI1okFOY2RgNhU155OSKEHBUMTc6ygwyike1lg0myDDhkGcEU7cT6YKH3q5DFp60/A/0mg10XK7zywVBJBTRrXIiXYv7rGqjJmo4AgbWSkW46cHZKX99bLJ+8ulB2H+6WuHWPf3ylZcKrwnTsEoZdhQJDiVNDsOqIQKYqVhtPfljU3f1yWoSJ7S805KXY1r4YR9VqEmle0TkeZYltPOgAaBfU8VbMaGuiRF194wey7sKhYfvwygB4S9+/ebMFcbl4B6GH25UdZ4kFXfHQCuWgT7qXIIsW0ITgTG5As/3+fPieroc62eXkG+nlQ/u2n5+Rj67MlJxlUTYiJ0C70d0E1zQLYM10XoXBmo9iT6JF2p3zZM94n6WGlsjjvJjl7ptpQQmeT0k0zXTebBSDXrSmDSedPPfUUvCuWR3m1popXVdUXp8ntXu2RfsH+vyQAsnnzjQHwwavTF/U7DUB+93c/b0DHBBYa9LgmJVkuPPMvVqxYYq6xttYu3m67bYvh33NhSWrJjh17sWAIghwCkA9/9APG6/ZuAiA5OYm4lxIIIJzAwikoIeodFV4Ako3QfWFRIrzHg3IWhZ1UqEcX67+qAITg4847boRXrhUcZVtjIFgdO9haBmDMAEDYPvn5GUZJqqnFjhlLsQElAt7jURRwC8j3XgEAWbWiFIuzZnjdut5zAKSkJFc23rQcdQNeDEgyzwIQzxi6BgASB0WhRaBfvbbvnBlTwefwvQFAfIiijMYVMQYlpYOvg5MfBefGOArNWv6+F4D8Biqh7zzaJZU1Q9cMQJq7WiXSFyPr535QmvpOSscQVLQQFQrxj0t8VCacB9GSHluMd49PGtt3i3+sE9dkAUiooIilrxw5KQRHrdcNgPA+OzpbZFAK0ArIRZR4KcqOlvVLE5C/EXbdAQjPNwYf4Uj8UunoHZI/+vCmNwUg0TGJ8i/fPytVl9pR0NCKUIQhqT8XACQO+LC/qw3BkwlZUJYlO6qykbjfK62nfyDr7/iELCpKlubrBED6IX39o5e75YYlsTKvJPaqAMjRU43yk12NoLrlyCZI+/Y6Ja3Xj7fLiwcb5LNbEQlCbSPalQKQsb4JAJAtEh+aZyIhs0np13EdyjWged/O2ltuAXoQ6XlkUrNJ0DT1Pq6u1gcvYu2alcZbaRWvrrNdBfCg/C6NLzz1GKpHsRHyd8pbf7MrVJAxHXx4f+eVjVWP4sQ4vWzW20OvpXofeT0BDX5owdP4YlZvMLd1wef1vnOxrYnqBBWkf61atVaefvppQ6khHYteTMrdHj58akol1Pnzyw1NhrSxQTepkSLFegfsr0xQT06frJZLddZDSNPE9MSEYIL6qVNnAp7T1JSgp5G0H5pWc+Y2qTTqGR+juo7rOzpnp8t6GiDhGWtsi+TkGETRIPGKaBHpbPSeHjhwHom8fQHgx98lIM+DylbjaNcz59rMwpFtPJ2+RMZAIOLgSdSlV0v7OAgor7QQoWssR0PxRhbU+63tGeqoJV7vchAcTU0gn54U7h1r3qjLOMbPJx6+T+rqUTV3u01M1fGk/3r3Dw+zYXpKeXrNW0uEn0+v5q6eSn6u9+GVFfbSBEtQd4GRmHbIZFKRRa8jWEvETtdWpte2M9vEvVdN1KakxCbJ6jPDBHNvrY1IannCvH1sI4t2vopyRc74LGptHPaHPmMcfxpx0FoUpGLxnrbcvNKMt8cefdkcKwFURa1BsmnTJiR0vmI+V9oZ/21osPKufM41IsPja5RhCPk2NJ5fIyC8H43M8tp0bLIt9Nr02mM93mkeU/O0vEn2mt/Ce1AKlnde4ucqQ87faZTI+7vp/W4u2mMzUQKngopgnyiVsqyUEYgQqaq26ld+l+jMvtL71Ovi97qdnZUJ2WRLMZmAtzwoWRwukS4EEsWEc+fMnxy3c2k8koApHGC2k5Okz1M35+gJK2LhH7PjZ2AiGl7hoLdf0tfYu00rkoVpll47mm0Tk2mVDWcgeDsqN8R3SXQH6Ig1Pmkaj5VhFI2l/fqDWbKrcUwOtUxIzFy7CPbVd0MAw35fPF4lqT5L4Rv1A6A7SecJ0Gc6B21kZBByygQgK0vuls6hBjnRZhPlc2ItbYzKh+OoFZObvFzSE1B7p/cMJHEvSkpEAdoT9UkgidzffQDjyW/m2bgY+7yFhtjj00YQUTH/4l0QCUosLQzzc1yM9cSPgyIb6sLBXaDy0goQSWIld/O7sRgkoRdDPconq0tDUXvCtncXoqxUzaRFx7hS6UhG7+9xide5aBNWI6TF4dl32+OglZnf99oxQnv5ke9LTl6F7LoUC5UrUNtutPVYKi8GK8YnoGDfzqOgxuH9EgJp5ljMC8mgKu3af0HKS/Plt96/XEYBCGhVqAdCG4JE+N9861uSVbYe+T3DMm/BKkmInJSsuEm59Q5Qy2B8HrvGbJ+pBP3aWzbJBJw0ND5XoW59wRyNmvNWWlmfqV276+TM+S7JR7X0+24uCrAY/Ohvx1yTCfRhkqv6zuO+dqJVHnvlkvzugxVoa4A8RCknnPDEUHe//L8XL0K9Ec7CGy0d7WITWA1u8J+rr5UOUMhoR4+fkl5H/2IkdWDERk+3FH8WYkIdyCVqlePHQeHDd7P21ltgFoC89TY0L7Sbb77ZSMnW1qmK0dXnfcybVyY52VmyfcfboHh1FeCD1V0VdJAjrdr7OkFw8a30IM09mN6M3oXiTOCDiwnvC14XN96FhA+qKGbSwwJEX4oGYDjgcfmue6M+PsGHVQ4KlwcfvBeF8+oAFi8EXtj8bvXqxYanv3Pna4FDZzipRk6q+nJnOxQW5oKTnmOS0C/VXDCT7sCAp+aD462a63fVdIcGg/xlvty8NT24H6/BFxYM7zNCQ5s0dCf7krI8cZfA6mhQpBWgpJr5ngsXRmXU2J6U4d28ZQHuuVXOVlreL2lsRXOQ5wGPZFV1h7R3Dk6lRLlweUBpykO1Mgfw5ICoUtT0ehh6DdOpVvycY0xNF8reAn/2N0HfyPRFvmkXF6ZhDYcwT7t5AdF0OgzPob+7eetKk2D/8+esTPabAakA7Qztr9t89oO5GrbdLdAI9pcmBrN/g+pJ9sXmBc9c5BYVZmA+8cm5ygZD2aIx2T0IIKwiEH8X5mgVPFeUe5lyjOrCXHOE7rnnnoACTW1NHfIy7Ln5zOlY4jO9bNkK8/m5c3ZBwHNEQLbU9BfuU6/dnBu8cJo3R0QXxLdZqVfZAAAgAElEQVSjNsh5JOefOVNjQJQufkm/0nmFdCq9BgU+lmpp+9wC/ODzz8/YPknJFgT2gn+vtCk+e9o+nJf0fHSU0LifHovULwUgBCN5eXZB0thoF28WgNixyfkp2M+o8IDz0KwQgb0OnRN47TqfeYEGx7Y6VbxjMVDDx9FMeazpAIXtvBL0qxPHa+CNHzPzw4QbEzwXi5x6r4HbzFuhdXYGczai8KzFANCZ+wO4SNA8AwxRFsyjJcQEnQaRkXbspmWmS3SYvedD9X7UZpjqWLjU1i++OAsUGjpTZDLe0ofC49MgjGRpQ3mLG6RnwPajFNt/26FelJs4KitqL0kr6Iv1jamYXcLkfUVDsq9tVI5hePoqLPWrHJ75xBFLURq9UCklMa6mSMNJ1OGwh22Bw2/SUag6w/olJ2G+zMvaICc6fy6t/vOocp4coPZFYZ7QMZ8UmSe5SctxBFARxweRLxIuzd37JNyNwWi0jT5DcVCOGh63c3NSjL3PtsEmiYaqGC0Sz4nmRTGfpM+BKs079IPOlgQ6Fm3p4gqZ6B6XzoFo0H2SEJEZl41ldu4YctUF83JtQj+toNjWrupGDZz4FAv+aGEJFoz4R2xfT0bnSq0D+Px7+yuVqB6fJkNxC2VFvg/J6KEAJSioCAWo83g0GnqiJD5yXJZAYW3RwiwpyEsEwBiQr/3rAUM5/dZXPmCUp2ijoDfR2nqi5bW9R6Qbr7JYqCPWtw3JjaWRMh+S4jo/JMIhd+FStdm/ZJFV30pITZGmDkt5Yh5lFOhh5h4wh7U3WgfEpWobFVsCR24fHGbf+I/DsqwiTe7abAEfJXZj8S6j8RkeG7Bz4X/+9LTUNPbK7/36CknLssUJMfHwwTebk3jO+5CP97ffPSrLS9PkfesKkVfWLqdBvzbHhepbs6vx1ToGNb9TNg+NbK1elw8SDWWzNQX3ybHK1yRyPF1efvnl2UrptqXfks0CkLfUfPbHa9daeT0Wt7tWxStNOn/+hW1vj+LVVQIQ8tY7OjpNkuZbASCXi3z8sgAIefl3332rvP76EVN/RBcQiYkoglUxD20/jMXawYDM6EwAJCUlGbk+C1HZ/rx56YyM2sn53QpAeG0rsJCJwELk9QNMto+HnGqi1DV04/9e4xU0E7W3QNp/AwBy//2bkCfRIq/tt57ddwMAicfLsLw8Xw4eOPeeBSDZ2ammNshLL+yXTlRgnwUg1kt+tQAkDfUZSkoyUSfGipn8KgEQKYqXcICoTc21ktHcBpWoBIkFi+Db9eOIurw1AMK2mpe5UTJQ0fvV5v9zWQAS5hw5OQmrURU+DWAsFnkBL75jAITXGR8dIxfaQFODr+G2hRPXHYDwHCPpNyF3BPkzWRGSAMnaZ/bXQq4ZkWtEPTjlP3g3KoAvtIt8ApB/+s8TkhgLyVos0v/ss1vM59MBCIMLozGRMg5a8qK8CCktur4AJAxOnBOV7fIj5HO8//Z8qShNfgMA6e3olW9+76hkpseisGEFimrCKeJAx0wAhPWr/uw/Dsknb58rWYhsXQ0A8QPELM25XTKiS2X/Phst37dvn/l31q69BWYByLW3nfklE8fmzZtnEHGYjy+aoHd6Js/vTKdj0vkGVDrfBbndHnj2rqtdBfBQhR2G7z/2sY9KOXS9P/e5zwfoDRr1oBdTX6b0vnttpsiHkSJmy3gqVnvpNsZr79RddB9+H1CgmUB9BEcPwRQdON3M7RukBPF7pV2pd3HjxrXI9xiGx7PJqfVYj8q6dWuwEB/B5y2gL8VC8YLSx8FEX14fPakLF5YbBS2Cj4sX61HrZROAjFWuOnHyCJKYbahfaVIsYpScbGlYpKJkZVpNd7ahSg+zai+NCc9U06Ixz9xGPqwFFK+wPT1ygrv0eNyDSjzjHu/q5i0LTSi7vx8SqrivM2fJcQ5GA8w1e6IaAeUzzzVoEqG9vzeqjml/2CjNG5md3twKQxtyfaqeYypOeal2GhXzUlvG4Em05w+ewyaA23F4ucRzbUf2o17b/HmFsmRJqXRBXviFF3dN8fDr/jPdB4eqXpsurrm/Uob4b7AtUGncVaz20orUm879tBYEr50UrdtuXSfP/fy1QFTDm0Q+PmHvn151pRhaEG1BJNsvKcnSNxgloCVAHebDH/6w2f7hD36EOcaOV1Yd1+ciMTE5QJXyjq9AZBJeYb0nRgk0ijDgvJD8jR5rxfJVqFIdiv/j5fHHXgx4ChkB0Urnem1eSpSpJu6JgKhClUYF+X1nl712trvSnxjdULoVo0XaJ176mNYi4b9aH4X3oxEQraRuxpCjtHjHHc/tpWDp/et8z++UVsc2020+8xqp8UYIvTQwHWvsf50H+e+CBfm4VlTCbrR0Dz+iSV51ML0eRn/0PtTzzlpHlH2mjUKRzecRMoh1KmisExLhpOvi0W60MHBcsrLsdny8TQSmxUaNoECdnXt3VNuxFhIFlTD3foHWgnSP2rknNH6ZjBbbfiqZP0cSEFGKQsLwjT2oNo5n3g/vN5Wi4nBd/aCDdeMa/M0tmI8m5WhFqbSD+pUebhfEtLxG65EuGAG74MzuwOehriaOhEdLc5+lZnWNWGfQUPSgbC74OFQIO6Wm47VgzSBPAjnCHmbfmMgoRDLSJC9lBaIJzVBisgnyUPINWGLKpES5CvL6YUxYpvhDbPQhgvfhEqT5d1qmjZJ0uXoW3Nb+isFzkB5p3xMlufmgcvmlpi8HkalouXORncfOVlrv/A3rNgYvAsndY+6eB8aQEH3MLoBvvn2T+be5ehLgyV77wdcvBX5XPzRH+iOypDxxSM70xEoc5L43LkyU5w+2I+ozjsgOGBxrc6UkP15y55TLX339afnD39oqJ07Vy7MvHZS//NLdoKdZyvDhvfvl2Z9bemXzMArTosp6UsSobFhRjgrotpBgGgQEBkFlo732uq17tfn2rYbSR2tCRfPEFLsdBVUvk/QPY2I5ra+uQRJibYRx7+lW2ba7Qe69rViWVGSA3uaikAA+/+u7hyQO2sOffoCFJBGxBCU1EoDObAPc+lwldHNsMBVol6ra5WuPHJTP310iY65vOmNCkKNko57Nw11y8hwcybD91aeBY+z5Blzk8Y6yL0Cgpt0kpFNxb7ZIoWmea7ZZAHLNTWeLDW7cuBEyp4evGTi87UnnVwhAWGROX4qkKX3i4w9hoTop3/3uI4FFYTBagFCt42VPb77pOR8EH0HqylSuvheEeIuu8ZhWZtROCnbRGKTsTF8UmkWcShVOWZgGz8dFCnM5qMax1ymUlZaiii+4nOyDtWuXwaNxGIlmHUbVqKQkHxGts1iwWy4rzXDct6wzCkm1tZbjXF5eimhKMH9AF6FZWfYFyvyOAXD6aVz4KBhh0jsXhl6bQKG7cVdN2YcXJQu/0eyi2nP/jo4VpMQEgcokpEB1oRPmQADpVutuLEY7jsvJM00IrwdVgbygQ6/FCxSYXUKzXHVLwZiivgWEF1ioqVYy93fAZU5psZE4prFttJ+5kCIY0nbVcxcVFZnN5ubmwGLM7/dcr6pveRSKvGBmFHLEAXCs6HNKK7M97QuP46u8PFfmz5tjVMwee+L5wL1O+8kU8Ew6nNJq+K+OPS8A8QJq5Qtz8att56Uc6nMVh6JvmVi4VMzLl1d2HDI5STSCLm3jcCxeaDyvSlVzAdrXZ6kpJk/CPTcKWtl3mmfEdtdroxKcF4BopJNFAGkEybovzzeEhRLNC/KUisXf6PzR3dVrlADvvX8DapqcwUva0pu6ujoCsrczARCrUOVyEfC8KsBQ1T2CFy1E6c3f8AIQ3o/SvFSJrr09yI3n/VBtTk3HY2COMtRIC54Z3dT24fl0Xy81SwGVV1nLimoE89em54bY/raLX0o5q8L1JOZqL3DdsB4c/t2njQoRbWCgN6CuR2CjYD0/P/8NnHSOSUZ1aX7QURSAkI4V6eiPVFSKdsUKtT3I6otzdL4UVCbPyLcL6SFHReH2ZJgFIhHREfLMeZsDEgGwEo3+oZ2rm5T0TLuAHllwhyQ4CdSbL1XJAHKCelMSpLX+gtSA/tNUBjqSA5XZrX2y8EKLdCTGyPElW2UMi9OyyEEpawnmQyZU7jXHnZ+aJvUtdg6mnWi2C+9QR9HpGm6XHOR1FCMSwq44U/eS9EMZizbmAKYC0QQnNZyftlTyUxbKybrnzH6+sQjJzA3SZsNGbSQr3OWjhUGUInLMgv0w1PoaCLP0Vj/yE2KT7AI6PMK2jx8LZrWI/jHJArNALcvJsVd3ZUmirwf5KP0yFxLwNILHpJTgeJ0Isc9HaOiInD5nF/fnL0bIGLJrxuMXovo7xgleG3eVNcu+03CaQbsqKTpETg+CKkevFq49GoUR45DnUIdQUxjaOB79/PL2l8yx/uRPvowch3Pyxd+8H2A3XF55db+88PJh+dsvf8x8P4x32C6UBqDtOFwLh9wiicW7amMFJctt+0RCynnCtdFzr9jjFs6Bs2elpXjSMTYQaue2BIBYPFm2Kdw4OI9cyTwU7aXxuXzuYItUXeyVz3xkAd7NMVJT1yV/84/b5KP3L5D1q/IDoIzPXcAxAIdImKN5eZUzQ0PCZef+S/LzF0/L799UDFpamLzWAXlrOL9oQ4iqdEXYvnpy2wsyGm8/5/uItqbgoxAzSEEF95cldqRgtkih7blrtlkAco1Np3kfRMFNzbZS57XY25p0zgu6BgBy06b1UlZWCgAi8sgjVwdA2C5LllTAS9BhizC6ScRcimfRyL/fSQBCetW6dSsxYeyDrK6V3JuLCM8IvC7l5cWGs0sAQusAH3TduhWGi3/okJUspBGA3HnnZhQvrAwsRt7tAIQJ5nl5SagjECs7dp3Boj/4IjR9MyWXw97nfycAMjo2JJnw2N20abXsBreZhTFninpMzSV5ewFIXm4qckAuYcFuAdp7FYAwX2PV6nmmQCHzoGYBiH2+FICUItF36ZJyM88wksKIKyNKO3cdQyQ1QjIyEuXosUsBEPReByDzsbArOFsrl+YVyBEkpNO8ACQUpHsf2qCkEdTfAdT2yMiVMIDxawUgyZCKDUdCej6S4wG1pGewXmra9l8WgPB6bpz3cTlT/zIqjAO0vcMApKkPBfhGwqQ4rvmqAcgwojHRiYUmLwaCXzKO2klMBQyF02mC9WDgmIlnPSUUExkIp4MBeS/gUfV1NMkNK/Plqe2nEDHLxDuxHE6wcfmdz99rAMgY5LR27zklJ0/WyCc+uBUKYSMGgIwhUrnrZKvcsWmNNLR1y21L0942ADKOKMcPnqiStk6/bFqbLnsP1Mgdm4ulYo5lFmhU6EoBCH/zL//+KmR7h+Xzm4quCoCMh0TKrWWfAT12TJ5/9kUIuBTN5oMEVkhXvzELQK6+zcwvpuZ9BJOer+Zwb2vS+UwXMgMYYVifFgqvKT2Q9MJ++MMfkBokaZ+pPGe81xr2V9rI9CJbujij93XDhjWIEPRCSYrFnKxN59bzM3oFlZpAz3FQuSpI3VGPyrA/6NXWxFseI7hQnFpHRD3S3Ec9uA8//EHZvXu/AUaf/OQn8c0otluNqlUdQr5UvtLkXXpnmWS6atUCeBb7oH4Fziyul9d5440rQffoDICreCzs1ZvNhFutb7Bm9Y3m3vfsCSa0IywAr6SlRfB44T7rJdP28Y4iem2CKl7BonTghwTa1RsBQQuYz2NjI2XDurkAHFHSDwUW642NlF2vVeJeR6Z48qkoEjiG88iag3hASSAJHfQtrxSv3rMPHmevmAB/Tge8Flc8euJEIGGX7acqUNxP+189kfRkZ2TYUH8tElS9dJSZQEFQGSpI/6GKlzcC4oIBU6JwgQZkP7haCR/98D1y/MRZ87/XvOfViIKlf6kHOzLw4lWPvY0W2d70Jr3z2dJoiFJ0+L16sqmcRrGFOYi+TSASVnnGRo54XK1xp8nPlA9WYwRkeNh6pdkXQcqPKwZoqHjWI8/zpaXZApiD0Oi/9VarXLNv3wEDvGnXKwLCYxWXZMi8+SWIJp6TkyfOBNpFVeI4p+hzznEQ44q9NTWh0JnzEsfGWE8+vf6qzscIotKquK33TJqbfj7h6GqW7miBN8+n85k3qqH94ceiLODJBeXSm1iu401pZ9rets2o4BWsW6RjkOfW44U5qbJJLAR57g8+eKs0NXWgwrmtc8FCjqtXL8TWpAHC2dlIAkcuXmVlnRw+gnEJZcUkSMbSOL50LKWnp2Mus959C2b4DAaVAX2IgGpEhlGPgAoW6mggfmn21zIRichBivMUgU2wDmCIY+D/FJdMDiqQPcmYxINmR8vKy5DvHbZjMm1RqAw12JoytNAhC6SbS5ZKCWRhC3oG5IeNwTpZgxtvNt9PYt69bcLRv6BcNN7cJf3IDWmL9yMaEir3pEdJngv2dqDQXX+fjQbU9gUdgHUDNgoxhnNMeIo8lhVCtSk8GXSrNOnoq5XTiHKMuQjzIKhYzMWgLSm4G22CeuhNB6GsdVFyUqx6FOWks7JslDFy1M7hUYgAid+JNIwiuukqqPeE9oIV5qIljvLVj8heZqTtOxCOTWSDluaiRtzOTc+W8x1JoBJNQllqTIpSxzCmoLTlJrEY543nvm1tNXKx1Z57fLBTBiMqEEdALkaMPe7RE3CszRmA4O+AvFoTIXkoJIhBIK/tOo6aJH4pm1eERvIb9cNuUJGKiwvw3MQbp2BMUoKk5eXKQx9JlVAodtEe+Y89kE/ulK/8wYflpz/+ngyBbnf8wrj81kc3y8mqFimB8lRBqr2eBFCtwhEFoXX22nEwPDkq2cU4p2kADCYIh9D8YB+HDttE9wgn3OLHO7rR1eXIhQhMj6Nzff1/vQ5a6YB8+UvrpbAgXkaYaM77d5HiUDxXGgFh8UQCenPcqDgDyMy2KzgoPd3yJ3//qqwEiLkFie5nIN9MG8Iaphvnp+2rOyXHUfyQ1u1U4oYgNBMXWSCr8u6UwaFeOXbYAunZfBDbtVdrswDkalsM+0/J+wiDN8Ez0V3p4d72pPOZLuQKAAilZR/8wK9Bd36/iQpcDQBZv361WdB7wQcv45cJQNjORUUFoLZkyEsvvYK+K5TNm9fjqnzy6qt7UeVcw/uhbwAgvHaCkLq6FkiFtphFzO3g21ZWsiiRfeG/mwDIzcjzSE2Jw4K131R4ZzHBCzWWi63m9eTPAhALQEjLu//eW+T1QyfQt3bRr/bLACCMyKRALOEoIm209zIA6erukC1b12IxnYainzWyZ/chc09XAkAWL5kv9Xj2fhUByL3v22QU+Z597rUAcCHYIXjatHEJ5pohaUNNnsyMFACxBOSXVcvJU2ff8wCEfb/uUrM83mLzOmgzAZBEJ01eHxIrqefOSicWtxvLE64ZgCSmWbprdHiq5CetN5Ss1l6b3O8FIGnxJaiaPReAJA11JJAP0m/ng3cKgIRDTauqLRzyrywYGiK58f2SFe9yVX4BAJkA+BiIXCixvnFJQBjk9KFeWbxgEG42nzz/6nlZccNqrr6R7zGB90Ir1v+oW1RbBSnkWmns6pT1623x0mOQYv/yH30R0ZFR+dBDhZKZmm4+n+gPke/9YLf0dvulOMUCyp+/Uitf/uJDsvvwRblhAVS03iYA0gz53R88fhJnDIF0cSSAVbJ85NeK3zIAGbjQJV/69gF5eH2hRCRY4HYlAKQfrIm1BfejX4qluuqicWrM5oMEHuer2pgFIFfVXN68jyOu3gcnhyBPfipVY+aDM+l80aIKFLU5fc25I1d52VN3d0DEFdS2E7On1sYgPK4+UKloY/DqxTrJSc1P8B5M73f5cqtffuQIJ4qgZ52ePvUAmgccSbJ6Pl3c2ZoG1qs2VZrXepG8i0CvlKl6oe01uMRIky9h+4P0qIKCXCSJd6GvKAeaAC9Wujz++NPme/Lte3ut90W53NymN1E9zVyczptXAh57g9xzz12IdkD2EZJ+TzzxmPkda6PU1l0y22VlZYGaBuFQVFHzOcnSYUz6ahEIg/NlQxt3nHNvMr5tC5erAK9mgKMOaV7dHnfjjm33offfIP0DftT5aDdteO58ExYxQd76BKIgNNVR57aXamXaeAZpXb1eb/I2ox6B+wAtjRXiaV5JUvUy96O/mXtCY3ur15Yea42uDA7aPvB6pPm9lzuvHmrv9ahMrU3ettc0Nsq+t+ebArbc99PbmPsUFubIqpXz5dnnXzUUmCAPf+Y6Pvxe83O8uUqBa0DCbaCPMP51bJtcBSdFqdE2jh9tN1PpGx7IJHiV5xTnQ37V8uj5e/WuD7naB/xcOf6MFKjkrImARKlErh1vMdFxgfZZuHBxQJI3BblOy5dThhTJokgu1RwQjdLxPjW3IQt1DFhjhMb7VE9jmEvM5VjWvI6oqJhAGzJSxmMUF+fKho0rDJh68YV9AZU5Lrj1Oeb5NJJz/wO3mvtramrB/63gms8zBUF/9ENbNdk7Z/CY3urtwSiTHROcfzQCwjGl44rREm177fNR0IC07zjmNKrFY+icwDlMI4DefBN1SnBf7XP2p54jKKqApPHcDOQPrkDErQpyxXaRy2PxPoqLMpHAH4e6Pda7WgqJ06XL5mJsj8krOy1NVCOt3I6OCkZhtQ9CkJOg8y7zP8JdbY9wbrvEcx8iMiHuWYl238ciGV0rhIePDwfqWcRE+yQOMq40raQ+nAJVpRQXiUNOQYRHpvdUASM5eAaRDzTSanM1ovqsNzw9bY3U9rfJa+1VkoBnP1GLkeC7SVf1uxQV22lzESVOQXufQQX1IQzrknQstZG3wrN2oJo1bQTzSw+8+bT+/qCISyfqNtBG8f0Y2oNGh1Fe/E3S1HtcLjRYMGyu01VVpyDE5DBqpeC8K0vvQ5QEi/lLryLZOSowT+fk2HMkgfbkQ2FDWoSZd6yFoU5Qo7se/SwbtUNCnBBAIvObIAdN45iYcMIaUchNyXLJ65141jpHUeAUhQvDw0ZRyb0JUslRoFfZZ7qhJ1xGXQRgqDdY9HgA1dE7mrslF7k79TVdoCfh3odqpa4tQvoQfWroBPPAZ6MBvQNay6JbQnB/tElU/5ahHDjt0uRDH7xLPvPFOahzFQfJW3t/P3rkgKlz8umHbpK//OojUlZaKunJUbJl/RKZnHD1Y6LR1siPpY24Pn/sicflAx98v/ksHHP7pIuscfE+DhqsMRTMpUVSCtttX7zYJM/srEX7R8r97yvFNYfK9x89K2tXZeKcVqqZ8wJtFLlVLHhpbyRURpyS4wSe6UhX22g41rZfVC/qm1U1o+L7oHx/e53csioDeTl4bvHzOicq0zXQJ7vP2eetusPlseGzIZeQflsZgBr67vj5VyU2JH82H8S2/FXZLAC5quYSueOOO0xUoMZVyua67UpAh57mbU86v8r78TtAQMChi3/SYPSeuChRlabLHXrFisVmcf/KKzZB0Dz/gQTo4CLOS7fguXRRwIRVfZEHKQ8RU9pVj8f20/Wv7ssFjDcxWqkSt99+C5I2M6S+vtVEPi5cqELUYx8WUnbipVqQvsgXLJgLT2M6Fgsjpg6CLlJ4jtTUJOjxLzTVrlkhnYsiVQzjcfQ6mAxaX2cnqmiEfWm8R10IkAcf6oAAGjWYLOxRcApSniZNKF4tUFcCah2uPEjguw3r5mPREIaoci8AUAfkE+2L2dKv9MXoZnx+4SJ200GHt3Dj9L42CypPkrku8rkQ1b7T/uRvtW6LWTi7RSr7OQhSgi9s7QMuynWhzfbnObkYKkLNlfSMZOOVS09HPgvqGJAad/zEOYA/LG7wovGqCo07eU3+PpCQ72gMlj4VbFf+fcftNxpv9JNPb59y214qlWk2jyKY1mOYGiFxKkAegMbvdR8mUOu4UgCSlpYSUGXy0qduhCjCbuQCmH7E+NYkc10c/tr770fdIUsPKC8vR3TBenP37t1rimnStC0JQBTAebuwzy3guG9WZk4AHKoSlfee09IyAhQtQytzLBylpRFIqHOBQFsBAfcNUuxiUS/pBtOXe/cek9qaZvP8JSTYZ2X9+hX4XQyoLQSnIXhe60DJSzHtXgNPbXl5mex77agRgOAzpc8dwap33Ggie4RbMHM+U3GDkydPBsagN5k80EdYm+lY4jkUlPH+FICQ8qXPtN4n5xwFgQTfCoJS4UH2Uhdtf44YEY8VKyoggFCCfXsQCdlj5gMed8XyOVJ9Ad53JMSavgH4o23auAht0igHD5029xvjFo10fLA4mnnu3DhncVU1ym8rFZEqV9GOFkQRAv08DkpQxsInJTXWLmgpOjHpFltpseHIS7GL7WhH0Zrwo6aKW1RPosZHpKO8RIKe48MiVa0h29KYgB2MdTb2gS6E+ajjnDyDxON8RPuMAawshTAIrcGpCZZhMZrn0tbq4FypHQqRFBS9y05ErY1xSx9uG8R8rmN+yJ53cKxP+hAJpg0bqpF95vNL4O2WJEQJyqSqaQ9AzEVbQ8nRfIYm4DAZtsUTh3vjZHVFhSTBYbjt8GOSnBB0KvH73KwB9IOloJWm56LaerA4XXKCvY7OHju2aQmuDki8U4viZ6TDKX2OY0nnrgRHO2zr6cJ9zkPi+4ikIzek3R98n1afsw2T4Prr2PEWyUAdjG3PHpKomFws/u3C3o/7G/LMXY6NySx7e2GgR0mIK646js/GLe0qJz9VHv7IPTh3tnzpL2wfxYbHy5d//weItEejlkaTrF65Ukry4MioKJRoJ+5A+pO4oovdoFLSXt61HfmTd5rtSBS/ZfI7bQh9pPOG85vIJJ4Nip/UNfbIP/zbbvnAnRWy9cYSCUO7jYCGeOpMhzz6+Hn58PtLZfFC0kndfI55Utcz4Ri7w6P28xjkv6DCptnuMwWi8RlzYLqtuMmOF6tk1+lu+fOPrkTfj0lVg60704Tilv2OKva9HU+az3xpiZiLrODBhrLfQNtEAugMyfNQBmMB2Oeesy+IJg4AACAASURBVAIGs3ZlLTALQK6sncxe9BbSa7Zr1y68JO3Ec7UAhJGPWLzM9u0/eBVnfvt2fasAZNGi+VgUpsqOHXtmBAzeRPN3GoAwT6e0lBVuOaFGyLe+9W8GEOhCUgFIJgpu3XTTOryMfVjI1b0BgNi+r4AHP02eh5ecUp/vFgCSk50oC+YhstAzJMdONIEPG1SMeq8DkJUrK+Bhyzf8dQLDYQCQZtQMoJwrPe954J1frGmUvbsOXTMAWXfDEizw0uRnT217Q/L5LxOALAf9qBKF/AYQ1fpVASAEg5TIvWHdIkkGz/zpp3caALIMz9bixeUGBDaCHtLS0iFnz1UZbzVt1SrsD145n9sffP8Z89mvAgDhfeTmZhrZZUbejqCOFDnuCxcUyIHXzwcAlgKQivmQbMUzsAfg7b0KQAbgwR4eQt4YInlhiJQ9eWbbFQMQGWyXVuS21HQgcwVryrQk5P5goXu1AITtHhdaiPyGRDly6SeXBSDdoEItBbjPQ1SCldGHRnrx/wBoQN0ortj6jgGQyEiohg3moNp4AwoXooDvBBWiBqWvexQee1QVh1fBBwB5trJVKk/VQkwKAA/F8qCjaJ6VawUgUQC4f/jFP4BaMRLQP18Ex0GsASDnjp2W//OdwwAO47J6eZksmZ8hC+bkXlcA8trrdbL3YK3cefN8WTbX5qwpAOH2cy9ekvPVnfLpjwEgJjnn2jUCkKGaTvnO9iZJTwIVd1XBFQOQcYCPW+d+TnqH2lFMsddI8zJieviwjZrM2pu3wCwAefM2MnuQKsF6HwQfYT7rCaJNp3T8osMxH2HxogWyjSoS8Ky/m4zASr2z9FTX1VmlqHAkhs2UAMzvSG8qhcwqwQdtuneZn3lpNTyHUhpIy0lIsF4VekiDiZrWe8tUPVappgXqgWCbgGZ6xW2Vh+W+fDGrd5meyowMKyNJL6OeOxfa6zST1IrF7C23bECEpEieeeZlREuC0o7m/uGhosd948YbkHzeZuRMT56ySaM0s8gXvWZ4zfy2XzURdgRJrVorxXhCnWeSi2qlZOixmNwf5SQh9dj2/oeRex48h+6fn5ssZXNQdRiL8e07bDG9qaAjcJmBaAtSU6dQrbxtF9w7uBX0o7JtLc2BY1e9xGxvBZleSlRANpb1E5zePr33Ss1i+zDR2N6f9dR5azvceusN8LIlYTI/LdUX6zzSsvaK/PCclaEey4YNK+Xb//mYcQzosdSLyL+9CellZXi5AGBy/DCJm57yhz56hzzx0x0yMIikVRce8I73AE0w6NA15wlxMpLeNvOeSz9Xzzz/jkCFaY1EqDedf5fPmWd2ZyKjtmVJSa4RO2hv5xgNUoG0DgrvV/d94Nfuw/OKGgmwrVu3yte//ndT2nUEXj3S32jeCEgkNDu7UIyTxrntzBmbgK+RLCaE6zbHqkav+KxqhXSlCfJ3GukgsPdS5rQN+P36DStAecsyc0pHe4/kgSrCiAkX1vv3ncJzamk6fiTVKzXvk5/8kHH08H/u14E2KSjMxtg4I6dPVZn+1PHmjYQOIMmexsikfk45zUD/IlLGuY7Wi+RSGseljiXWBhmj9xTG/TRJn/emba/7cq7Rz7yRPAIsvf905PZoO6mgB68rBeP87js3SXMLPPyIsE7CW38GKmhqGr25775b0MbtiASOywU8E0mgqHEeJY2rpdXmeo3Tgw2LBN9fI0BMSNdIR6STceY+pGWFI0Hd7m+T18dCkBPlpGNDECFJiwl6/WNReI6W5RKMfThu5KRtN390MKoYi2iJz9Gx0uNS4eW33u5LkC8dAvjwD/kkcqQLC3+fjJx/QUrWMydPIH/bhAWunecyY60Mqw98+3CXZMy/B4bt+Kgf9wF4xKOvhkDPGQL9xp4jLMLeT99gD+hKNtG5rRs5Dy5kx75fsmyJ3bd/DqpKtcnRsy8Eqtz7Qm3lblpkaI4kRqTi+0bUExmRlIwGKcgokOS4LCRhD6MfuiUpuQ0OAghfTKRIfqJtq/BJSIiP2TVCIWR9af6wVgQFbBuFAWgruObf3b02chKGcaXW5SqPszr7IOqvjCJiI6EJ6G948JG3NohIEI1jsb6+HfNcmFSfa5DKk8F1hd9FpEIj4cRwlLCxySBdC8Ux7OlMUMVFViABDHhojx0WJ5/82KcwTvohJwwq3XCy/P03l8ul8xfN9//+v/fJqqWFcvvWMhnGwjsjrdB83g9qWISLqIVTFxhGhsX5C1ZRshiRgkBEH/SpESez7kdiOO357dWyZ99F+cIn10hRXrL4EBkyRr3qSBc5x3v5O98+Iq2oxP4HX7L9yTfDpBv/jDZHDbm2oLS9i5Cp2sIoBARCXRuzrHtTXaf83ePn5OHb50u5y7W50NQol/x2Dqn12+dr76mj0uK3OTA9YFLMy7pZEiKgAAZK9a5X9pl5gvkgGg21Fz5rl2uBWQByBWODi617770X4GO/y/vgostOFtM13i93OC68tm7Z+PYUG7yCe3izXfhC5Mt3IwoisqjVD37wuPnJTIsxfk7wsXhxBRbtVueb5n3560uXE6Qew5sPwhe3voQJBOLi7MSox5gO7HTxw1wPfdFrwTQuonVBzEWkF8zo8Qg+tGYBFws0qgHdcccWLHxjDd3Dj4U+Ob8njp+Fh81OzlHgJ5eVQS8c/Vd59pwsqCjH5O83BQtpvjDWgbCTYnNTG4BqgdnWCciHWgJq3uiLXaDZ3+nC1+dyQviZNwcChBdM/nYy5YuG9IolC7Nw7hB47zOhMHQelEB7PV4QyG2vUpRex+SE1lcJvqymUInccQIXjg1WiJ/6t/st6FzTASrvJwBKqPblFhU+3LNy1Nn22g8BFTCujnG8O27fgLEYLT/8kfN2s3aBq3CrlJhkLHJJ/Vq1ejHqu5TKYz950VweF6apKMAWZV6AVAKCqgvARnp6MhZ4HYYGEQkKirY5F7SP/uQlW+fEKaXoonP62J9JTIFAZDrFxttOPEZGql1MdXa1BICpApAHH3wQEpc2b4oARMf5li3rEeqHl+/8JbMg1rZSwOjNX+C4SgFNkEYRid/+7d8x20899ZT59/y5atS3sSovlklnF9WFRblTAEhVlc05GQdnmsa+osISjSBxdMT2uaVBWiCoz6DPh1oEzqnC59zb/9p3fN7vvW8rnrtEgP9eU8dkx46DyFuyXH3+bu5cS9eprbsYcECQpkYwNjoSChrHRpMbEopnoBlUyHbQlAYBHnj/RwBWmdOl5/a5GhecD7Rd+a+XShcEmPae2S+B3KThoGIWwXFDg5UV5/daHDFQSwI0HXV88PhaN4D76/Uku3oOPBa9pbb9rGLaqhUL4ATJAyhvlOMnL+H3rYGEc4qe0Gz/jEl5WSHmpELc66CpI8LIEUG0Ho//st7HJJ4ljn3m1YS65K+oKJ9RtKJFY26jA8ZrKEunPhI4Pcah+GMX1Sy0l5tsVZxC3HPC7awEO7/1jQ1KdIylt4TDIZI6GXTSxaLWAw3pCdIyEi9d47GS4beA2Vxrtt2XYywmNlgfg58Ntw1IqMvPCMVCdQA1LGgDw93Sj35o7UgxNaLSM0jD5Txl5+0h0GK6UYRQrbXT5YPg2nPdHJ3gQ3Q8LEtONT+LMRgsfDg6YsdCTmKJNLT2SxPyT/r60zHmnOJVzEuSgbbITy8EIAE1EfmFMbG1iOxY8JSeGHRiJVGkBpabSMl3BblQZUOeGC0RtK4Ip8AVgv5oA+XZazX1LMpn26+tLwP32wNp5j1SWjgXa4l6ue3ODQBgMXIR76+TpwYwJqynJDQMdUHG7aI5BO8oHwoz0kYxZ0qoLYarFgFJ3ZFJe+0hPjwfkZbaNgGnTES0PfdHP3g3xhJGx3AICh/aNl4wt1T+5//cLx9APY6l81OQFG7nh/zcMtCEbVs5Nqz86PHvBpwSH/jgBzmJ2OsZ6g86ifA+/K//txf5li3yu59aayqbR7GWhxuwI6CKhbptnymS6Ze//uvdWPRHyRe+sAwgi9Ege//cdwTXT4vugeqcm5u0NsgowHeoywuKwKttqKNf6loH5e9/fEb+9jdukLRE1CRq6pVXj1nHXli6dZa+cu6QnG9vNNv1PR0SNooaYkUfkc6BOoDVbNl38mkpTF4rTz75ZMDxYHaetRlbYBaAXMHA2LBhg/GWV1VZbiDlEK8WgGzZvAGLxHrwtq334N1mCkC4gElNTZFLqPJNmwmAzAQ+uO+VApAkcH4ZUdi794BJbP1lAZDs7Cwklt9KdULzv3JJn3j8JXhgLUghAFm2bBFejn54HW3fkXbWgQVRRyeKGL7DACQ9LQGF6jKkrr5bWpo75a471xklnX5X7PC9DEByc9MBgFeYtn7xpb1YsFuPmCmedhkAwu8f/vgDpoI2o1Wm3gSiXWFYjTAJn4s7eoWPHjtvIh7exaeJyKAAVXtH97sOgGzadCO83Z1y8OCJXykAQicHweApKDrRbDV2OxteDoBojhFlq9WxsRrAs2LBHPM7JmfTccDFdFNTu7z0oo3IvtsByJ3IPbJzDFbmmH/GUKyO+Wn7X4fqExaiKrnrBSAKJAli2F4ZyKfZhGR2pSm2IIqSgEWtrYJuX+9VUOo5U2nb+5cNQHrGoqRpNAEAxL1LeU3XCECGXZ5Ba0c6ogThiCTREWWjqVcCQLhfUlgpivcBvFZVS5+TpFcAMj93vhw73ybtXUNvACD87QiiHKUZRVKYkwpPfaTUN10y5367AMjZS52y87XjsnTpeplTVIE8oSZJQ/Rsz54jxvlFYOH3W/B0vQHI+++7B5hhAgB9QjZusc4oApCCzGT5vT95Xu67o1SWzLPOimsFIH/xlacgr5siH7m7DJK8ruDqmwCQbqhyffObB1F7LF3ed3fRWwIgvPZn99bLwQt98tVPr70iAEIhgDkpaxDpWiZtXXUoypgku3ceMJEQsmVm7Re3wCwAeZMRMnfuXJkzp0y2b9+N+XxcbrvtZpPo9/Qztmqyd9F9uUO92/I+Lned9FQvW7ZYcrJz4D21yVTTAQi9j6xfUll5PqBko8fz0jQCXkhMJBrpYJLdwoUVSAjNN/r2zz33MmhRg2ZhGKwM7cK/nnC0t07ITAn/dOgq5YOJ1JqEahRGPMU11POr9KilSxeCX74M1zAGCstFw8OuqCiFwtVzRkdf+5f7xCfEy7Zt1svI+7l56yZ4rs8b+lPNJfsyXbBgSZBOlGzpFvRahjq5MVWD0uOy+jZt2NUo4L1RQYhG5Ra9J94HtHmkAAUFU+DtOX68BmMyT+bNLTQ5Ak89PXWi81K7preXpYwFK8x7x4KXbsVaBd7+96pgGcqBJ6kxqP5kf8NF4kyiAaMACWoaATB/47laDZ5/DqRaqwF8Dx48BdAxGaDMhYdHBzzY3rGmidCslxAezoThHrMoU690pKvozd8Eo2ZTE9A1gulVVdJzeBPIve3kbd9ReH4DCmVjtgXZb95oSYdTVSkuKpEEeNZoSjvjgnL+fJv0SkpaMHk5GS/VuaAZVYKWU4tcARtFUU/+ANRY9Dq8EZBheO0/9rGHzb4/+9nP7LmQ1BmsGZEZoBJ5C8WvXr06MPY0uZ0FO69nBIR9oP2uoIJjZQR1CWj8zj9svZZU+5ozx3r+tT8nJ3wB1TqOOcr79vUNmueP1Mi777nJjDuNho27OiBsMz0vn12lTTH5V6MWUc7Tz311PLNvSL1V06hGNOq56D56XEY0CvKLzK5Lliwxijg08+y6Z6XXKQJp5fbP/caHIf18GnNELeiGiVi0xBrQ3NDYbqJ7SptTqiKjsCnJlg/P7zgubFsNIRpdCqpZJqhU4dILjzyV/44fP20iILfcskkOHz2GqGwz6MMo9uciIDEx8DAjgmIMdCsaaVeTTEqGaYK5+RpDO83VMNLPk/BcRkTY+YrzZWS47UdGZbSWSBRAYwy48l6rGk2Vimw/1JgQnYNjL81RNLlPq6sZEu4S5Qd6kQjvnuMoiAq0uAhHEqI6A6hDovc/jvoh/T2pqPkwilwEG/HpHbRRj27QtgbQ7zQwupAvYdkLWZk2EpAgRagOniJNfWekpuukNFWtkXhUVJ9bmCwv7LGAZnjMUhhpE64SfGi4rUROewCFawcRpT5+tl0q5p+Q7Lip98xISEpk8Bhx0fZ6YvFeCVOFMjhEWtFvtCE8x7Q+OFSanahIZLylDkdF4RnuHJQzJ+tBjYqQfQeCTs3IKFtHaQL9OIrnnhYWB4qiUr5BGxMXGYwYdtGmkHgZc/M95DzwAxftDsW9ow4JLQFOSdqvf2wrVMzGpaB4Ql58/mn5+EMfwlgblrNn+2XrhmzJzoxBrZGDkp5q6VhNDTZaEJcQLutvvc1s85lIcXREKlc1In/ihz8+gHy/DHng3mWgcyEq4mi53D/CZaeHICqOYJexSdCzx1219TPHm+XHP65E/bJ5Ulhu37vREeANuD4Pae3CmLf9MerUtSbg1Bp1AgtxWPdMdNh5Z9/eg7Kr/v9n7z3g9LzKK/Fneu8z0jSNRn2kUa+jasuSJbnK3WAMxqQsZIEUsgnJZsMmkP/+N2zYkAIBQncFjMG4yLJlq1i9l1HXSNM00vTe55s95977fN+dQbItuQlbDz88n77ylvve971POc85yZKRHC2/v3y6HD9pyT2a3PU41V4vLxyw93YDOMpa3PVaOO7TgOkBkhefY/qDGuoacX3KMC5DdaXs0V83HYHrAcibzAU6qitXrpSdO/c6utwwWXvnrVggLsBJenuNRtdy38fwU59cNAkCi/PkFJzmbVttk7wfgJCtZunSEkBF9hpIhJrvgOpi6/cIqCPNxX7FimVmQaZg1o9+9ITZBKsuHGsGI36/R5C2Eg8KV1kdcsjKwOMHgcSks0mcxmy4Gvet21aoyMyZxcgUjgCXd6VxdrNz0rCI56J8aqE/tKnTilDxKJbqqgvBQOFo6Uk4NElwHMcAN38WEBC7EDJT6Zhz4RjZCkp9fT0w3TYrxTGJcsw8LMGH4B+eU+y8A8LFdAwTsBhOLcqGE9mJudcsi9HEGw889htbDwEWYvVI1Pymf46zXg8fKqiBGHtTwhwu2X7Plq/95mv/+muPB7+j21M4Dh0dOszUH2FFIQrnUY4Gcb/XifMg2gVYU6aMhYOZaxYjfre9vUu2b98dFHi0VKZ2XLmv8HCH8XZgdm6rHTo1NM4datbQ6BAGhSHRWzAcNuUfjw/z8wMsHUt/Xg1nzupxjlJkZGwwuPFhh+pU8xr6TFy5aDqmqVNJCt2qKhvA8pw0OOa2VqxYgCrhIVPF0SBeeyR4nZU9is6qHl8sYAsapHCO0pIBV1DIDwNcHRP2WGmAceLEKdyPPzLf16D9f/1//3/w2Dimug97Po722E14v/LGcw4x1JGy2AmC4fz02LQXiN/rdhjw6dOnorJnnWrew3PmzDKvVeSLAYjewwy6dK4r7PL+B26RLcg+kiWLFu76G7hPhWVyfxo0MMBQFquEeAs1IcONNn3z31pxICxVAyEfVqo9MmGYwxrMcH8KmeN1HAtK5UULZ8rpM+VSevSMuZYcS4pfniuvRsP5YZPUWrJ4hryyYZcRUOPnemw6VtrDxuNihUQDHu5PjyPKOWWZWWD4c/00kyYVypSpk9D0v05uv3212farr72MYCXEqKSsWWFw3COjFJoJSAultWHxqBQqlW9KnIX7RWB8kyJsQBQXi4SJw+enJwLmBUieWmzAwnsC/Q6qGgWWxUAjeLA6JTwxQta/ZmG896N/6XSN7T0syLdQPHOuzY6mFUxGtf22Z4mW2OHWIJxzG+A2fM52d6SDiCNWopKqpTPMwg57IA3eQccbFgmsvmq5dqMhntY5UCPZKSUyLmU2nt+9sunUs8hkp0h+7M2y/UATqisBOJXJMuD1fvJ3SJFYBilYWMRReeimGVIFZ7cC4pKTJlhq5RzHVMZkU1asvR/TY62TTCvIA0MdegzVlHWpptYGTwHcG1WgfafVNvXK1Bk3GdjjQIBwVpsIevWVQ4BZVuLpjfNxwVFcwghJAjMlraGpzVTtaQcPHZBU9JTQBgbsOtmOdnWEQuZ1BNJTfTpAYQiC0BNE04DwtjUzZczodFC+g8mta52BKtFuu/Ve+cmTx2X65Ga5587l8qPvPmbev2MN4FawOfPnguHLBlXhgIxFuCBwz+4y+ekTO+Teu2bLsiXjzeekg68DwxYtCQFznwueolMSJcYx5rGXo9f1e0QHEuWFl47JkaM18sijM0FhjYoigqdIF/iHoUoR2e76XRwjI24y6XLBrGGFc8HaQGu37NtdKj/Y0S13l+TI3EkWUt2MNY12BJT7JwftvNt5YJ+cAayWlp6QJ1Ozb5X91b+W6dm3gfb4uAy2JxuVdE222JO7bv4IXA9A3mQ+sKGTzoFS7ipm/+02nl/rfR/DT33RohKZjQrI40/8DIuXdaD9TDZVzlnOr6iwWGi1txuAMKPJCgsdEgr7bdnyhnG6brllpcExv/TShvc1AFm2bIF0tPebzDkX9+U3zYNa+m44IaGM0rjxhbL8xqUQArOicDQGIEzF5OZm2WbYvWSsGXhPApC83BSU99PRf3Iemet2ue/eG03Wd8Nre4KVHv9afBAByOLFM9EQPhqQMMA/sEiwr4JMb4dBk9uJTNasWcVwAKNMlroNgUY0gk9SrdZebITDeQH3V7UJPtlcqXY9AOnDuBXh+VNnsv7XAxDccm8SgBQXT5RpYNLavGkX+ics9v1aCUDuvedm4PTjTCWU/WMUayVkihTDJ0+WQwn9kIFSUYByF5wffe6+WwEI6XZvv3O1SYaMGIFeBgSQm0CLqhS73N/7GYDUR6EZHckFqOK8qwGIPjv6euKkuz1DBmKqZTD24tsKQFITiuHTxkhR+iKpbauSQ9VbZFTMXVJejX6/up63FYDMGpMtE0dlSguvb9Ru+NFQ/34PAhA9z+NHK6H5A2IXiPMdLT0nJ06h2uAFIHPmTMSzo0tKT1SZACQBWi7bwL75TgKQ8ePzZNXyiUYyqrX1dTTk2+TC5z/3aXnsydel+kK8/MlnZ0Iv5Enz/psFIOtePoz19qT8wWeWAXrFoMzBFa4iAOG+vv7PG7H29Muf/fmidxSAlB44ijkQkCf39spf3T9D0tGU/lYBCNfdZWM+Kw0dUKi/cEhmjF4hm17fZhI8GzZs8Jfo66+9EbgegFxmOkydOtWUubdu233VE+aD7vu4VLPlm53MLdDN6EGNevPmbUGHhyxYtOXLF4OvvAFOpRXHUvNZl7i/4QxVfiM0Fz/qcVSgF+bihRqw4RRI0WTQHObnIiN8Qdav3xTcbpfD4/KN4ZloZZXy9Qo0I8vvhrsMDkWCdAyYJdQFndscO7bA7H/7NqvIS27+tVDDfvbZF82/VaTxnnvWovm1F/0ILWhytc3C1PigtgAN0mkmE116tNoJxg1lN0tEA2FLi2XNML911ZlO9JgMb94OB1NHkD0KGdXZ0wvNb7ht9kXMAMxi7Nhc+cUzFgqm4zI8Ox2srHj4M79Regh8SkUpkfn0yQL0eP2qh37OvwtBX0uxNELyGHwdRyXo0CE7N5gBnzO3GJC08YBj9aPCVCG7dx8BcUGuTARsjDj102eq4BjYxkg9Nr8hlpluhQgxs9zZaTnvNbPODHCSIy5goK8Z4ISEpKB2g2nkd12Q/hzyq0FBNhbM3UsxKUW4RkWOmX7uZ9R5TCQGoGnlRTPlfI99JgqlIYsSKXX9c2YFRHVQuIhpkz7n6iSMVTMSAfX1zcH7UceKLDrakE+WNmVoykR/hV5frcIZkVGX4eN9ov00zM7rsTFLpyQN+ns2h2v2jr9RMS+fBarPwWdIkqDHVjx1cpBFz6/OsN9DKwNaLeB1VkYgBv4jQImt94lWQL70pS+Z9z732S8Gx8eow7sMJ4+N/75z7QqpRPVj1y6rn6IVRL7Wa6LVBL7XDhibPhOUvc6vhNF5UNgVMd2q18Dz0KquL2SojFq8jnqerYCTxINxZ9UqEitAEBF9HtwXf7dz50GjT8E5PWPaBFTZASdz+lLcvoqjMnCnaRXL/AOm15HzstuxeKWl2aw3592AY0HKG5UD6BbELZFMYRKtq6sTyZ/NBo6V6FiuwsNsFRbqCLhnXMWBYxirxAN8ttvvJLmMfaJkQzHcgxo5ZricEXFBWFESKpfBSnWPrTj0oRJyIcZCemIjO6Sm0QZd1RerQXduq15tjfaZGQkNm87OUKWm3cE4s+Oh8u0y4PyeaiP1UncIVo8+sPBem73uSdon7a6nz2wz3FYiugdsVrwTNKpqabGzZUrmMimt3QmGpWYZlbRKNuwEi1QYmvndtgMKUYrEvkCMYAxzKSbZVm9uXVRkWMVqgBKIirX+Qx7uV70/cpPTwC5m2ddiQAqQmuwatlXhEe+rVlWTq6Tzuxfr2gEvs5DAqOgQnOvk8QrJKRgn//GdnyMvZkkBSFh2+x1rAJdKAdQoQk6WNcjUCZkgxMiQb//Lf9pDbrbPoiiMRxtYxWiDkHhkFYzWR80k9/zTBTEK2iGffGgh5lO8HDl2UqICO8x3E+IDcsPSmXKmHPDEiCyJ6bHv/8+//br5S2sHM5n5LvqTvvP9zSCaaJK/+os1kpLusVzh80A3GuEdKCCAtbe53lYZEtNS0CBvq2nRgEEOuvnW7Z6/cWBC+x9f24AKTYp8/FOTJdLBysKBNgg4XZoohQGjZ6zXsaQRBaBscD2oNvW12ETY+v31suN0q/zl3RNQQXMngYlWWmsTsKdRxXvBVe9q2pokPxlEEpnzZGvZj2XOqLskYjBWzpyoNvetEo0EB+P6CzMC1wOQS0wELo4rV95s6HJ9SNCVzJlroe9jOP5/uMPrnw8XPHXi6Jj46uUzZ1iV8717rdgVbQhr0jDhNX7uO3z6motuvxP2IQxi8ZKFwkbwNDxYmDWnI/ba67afgY3p/j6CbE4sWxoNKwAAIABJREFUEvuiSvgusx7aO0HaDXUU+TfKY3nR9zPSRwBKNhuO/UlALGypOzExGmrDU6HkftgwWM2bN8cERu1YAPbtP4QGx3QETRbulJyUAYfHPqQ64RzMnTsRDmIfqkMXQixPGTZAUQfNjkmIFra27oIk4byHjxUzowlQfZ0+GTSsqHiUldUGVZ/vvGMRnM422bjJBk06Jhxff0x8Otk3Y2gyDpqDx/hO+eWCDu7zZtDjFoI9qQVCgGfOVJjg6tgxK4jnw+/02HzmLzMP3ILGaxvq+7GZL6qL6+9CrGccwx5D0Wuvk4V/0MHT+dGKY1BcP4NSharQgetVNXlPiNAfE79iFO4ycGFu9eM+dLt+cM37I8QCZR1ImlYp1CG2xwuIhVs0GVyo06jHwGug91ojekUU/mMd0DgDVSw/BzpYtw9wJpl90WlXeBCfVxrEdECUjQxjtLvvvsf8ZU/Ct/79P8zr6uqaSwYghFSq0xzrVIM5J9RBJ8mBjhXPX4P/aPTe0PiZnhuZzPwgTIMNnqu+r9dzeACSnmEdM9INqzCmjk8M+jT095wfejzp6LfiNV+Ce5q9Uhs2bDfb0GCDx+tDv3Qs+Z7OQT0ejqneCzk5ecEx8ftX6FAojEuvI89Dj5Pb0rHkmLQBN06bP3+WYQ88eOiUHD1mseXcVyo0UUrmT5WXXt4ahODx2HXuaRBkKc31+icNCQ7jUEE24+aUsllpPn7cJgQGBnrxnB3pKFuhrXDrLYAQ70YA1hpkGmMwQosGu9iggz6ychKXZB1sCov2D4RUxvleYswIsEg5ml4wZo3IsKJ70fiTFIQr4d5wbSaZETboGDkqD5ChcwAwQYkeSt/9aOZq69gt1XXVUjzWEgv0NNoKfNTIHFDeqtAc+0kcsxPWAO2TYPChMB2dE1QMbwXtc0RfDh45SdKTuh99A+3S2YvnRr+9P9R6Ac/q7Amd25SMj4EOOFn2VR6SgpQxsrcMa0L5SvCP2THqC7iEEiiIIyOtU93fDCiSWwfjUs7JyHRc0+IxeHZ1yT5o2ozOR9XcWV5imhRm2kCb828kAhJaDCFsjl2ztd3ugxTNDS1OJBD/7u621+MIqh8Txs00r3vaAQkCFeyJkydk+34LYWxt6zEscyNQVVsCZstUJMm6kcTKQd9L6dGjgA13yzlAj0ngUHGuQXocM2IEGvJ73Jpg39KEmruIg4DtApa3qGQsIMg5cqG+3OwvOeEckpTWT+hqGwmHPkL+8NEZcqHcjk9uHtgjEYx3dvXJ48/uB7tWlHziY/PxfBsMBvMRLuvXz/vSkY4gGpLuC7aPpAfBe3K6HaswCDPih+Z1Q6ebK2AT668flP/zrT1y25rxsmCBDdIiMRcGXTA+CFp82iDuCQU+92AWRmuPTHMHaIHt2p4QniDfePakZCFAXDvHbus0hv98g4X29dU2y6EOCxXbsg+EOjiORYWfhpI6xFJb9suCgk9IcxNov/vi5eWXXw324ZkfXDd7HXktro/F0BGg2vnxE6eN4vXVGB/2YwpHo5y+7wPV+3g3ApBJE8cbqtfNm3cMOZd3GoAUFIxChuYWUN4eBXSiGA5UKxyuJPn1cy+YIX8vA5AFC+bCoU0Etnxf0GlOSoqWRYvmg0+/DhWUMOMUHAFTD5s5aW8WgJDVa3JRrpyvaQJtqs2CZV5lADIqD4wqBVhMALlqbHR0iKhkFE0aBedlJAK0fUHo1fsVgFBxmUrwVJW/UFOLcSkDfEqpU5FdcpWW6wGINuHajDztnQQg1F2ZCK2Tw4fOXA9AMJZvFYAsKJmJik4GkgilqG6ywTjMVDgvFYCwGkHYJ/vE2JfTDtXoHJAgUA+G2igMMNPQ8H3qlMXy81574ME1qII0mqTFubPnzX2YkZGC95pMosoPQEL9S1DsRgDC3p57773NbPfAweNQMz9stsuggrS6rCrsAY2w9gC9FwEI91dbe8EEIKyC7Ny1/QMNQHg8fYhOWiRTWtuPSFXdiXc9AOE+Av2g3h4YJX3xZdIacewtA5AogRZEOp37aNlz5qismr5UHnsxAAfz7Qcg6jcsn1Ug2UgIlF38WdCVeE8CkPB4qW0PyIHD55BAqwkGINxpS/uAPHzfaklIikfyCCQrT/9K8kej/w4Vl9PQmzl57PwVByDc7mceXSJd3Q24dm1DApDbVi2Wf/nXgzJnZrYsmmETcQxATpyqkn//4VZZUjJO7rlvjnmfySWtJr4bAUhiX4xs21Utr24ul089PAVrZso7CkA6OwfkX188JYsmgBQElZW3CkByk6fKWFRBdpX/TOIjRsi0vBVSVgE/sDPlukp68A4IvbgegAwbFFU7373HlvGv1JjRWLN6BZTOdw9p1L7S7byT71+KKcrf3qWCB2YF/X4Pfr8AmaqioommKmE+d3VuLsZ+xjzIAuQamvlbvwKi2cdMZDeJQyav//LlN2Kx7wJkogrMU5NNrw31Nnbt2Qv4RrX5vWaUra6EzcAoJIyvFWHEB1hQEA0VEL8BVt9n8zeZMAhNWLV6sbz44kbjVDQ12arGgx+7X6oqy1ExYSYxDAt1qCzPz3nuhI6phYXbbB+PLQaaE8w2zZs7FlnHC6ZXQ2ET3IdCi3p6u7yqTkjZLoDMT6TR9ig0tL9HjlQacTY17mMUVL/nzJkkv/r1luA2/Oy9D496s6rHcNY2vY5MdmnlYzj70wMPrsb59ODcyqG2ax0yxevaBnGbldNt+c3vZi44RjE6grrY8DuaodbjZfZZG6t57RXmVlNTLd/+9rfNPr761f9l/tLB13lFVXRleRoxInuIHoUyb/l6KP74aNXDr8io2B/nkf87zfD7zcB0GPU4CPmjMdMfYmWDA4pMLI3wO3VSNUPO7et85V+tgLBJnee/EM3L1VUtaNC3Wf1ZsyxE5fSZU6ZiRGOFIVi9BCuXZvXnzZtvPqcwVjv6hmi33XYHst+WYIJVE96PNOrwvNMKiEI3eO5vVQHR+cpGZm3eZ1N8a5vNmLLCo068jlkfMuH+va3XhtdFr8FDD91lKKl5jbVX7xc/fyl4D3LeFRcXydx5xeb5wr4MbpMwQt57hJlm4DnVi/svDkEKK5JdCDQicGyDyNSzf4P3u8LGuL1OsOcNgCWDjcaEJFLNnNpCrBLWorJ0AhS4DFZI5z1u3Gizr8ceszpLcYBozptTJGfPXQDhxcxgVePgwYPBc9LnICF3WhXhuevrVDRnq9VBLJW2YMEcNJzfal4z6Fi3zkJLSWIQg36sxYuXgC2rRQ6VWjKV5CRbyQJlAOBT1tHuR5WXlQ9znKiE4MlqXgfC7bMrISIJc93uOVLiJdZVS+KTwtBvYLPTfejryoofqu0xKX+KHD5qYVdtgREyADKMukpb+Y5Mt/tOd+xaSb1gwENWmtYxdjR6oh3pBhrPe5yWBq91v1ZyHSKKzIJBSCSCyv4+HNPgBPAWtUlD2CEUyvvBwmWf4f090LcYtMnGXqh7a8Fl+bgvyjH0pxmED1i2NoP1kNbTucD8DetRXA5exyLTjR4lWqA7WhLSLPtRZFRAFmINJYNXa8+r5j1aTpwdk4mO3c5uMFLinPhuIqq3Zlug/KfgHS0xyWb/aTGRgFZ12Wx+dY19vuTn50jZeYxVWJQ0tofJSQTP7NeM7jsHOBnJF5Jk7YMPyyjooMREJ8gb29CjkJ0KiGyt7AG9L62vD2up0wQBKFcGUNmyB+LlqaNsNTovJ15uWQnoYEsn5lW5LLnBntNf/9Vn0TNxXv7+a1vkjtVjZOH8HMCXG+Xp547L3bcUy5RJ6YCMWYa77kBHECoZgXvN7ArXNdxBZwdwHftw7xiDFlV4pIUHRkNfa9ARYfSBIIHWi0ZzsoLRfvFchVSBXesvvmCfl2EUI6Q5H2UQ1T1dB3oIxXOMeWG8791lbUeSLRHr/LGqVvmn50/JVx4cJ/1QpW9y0K9a3Gv1p2wF6Pny/dLihHoL4m8w7x2oelZm5d6Hnsd4ObC39LpKur0CQ+x6AOINBxf8ZcuWGREZX+38EuN22bdKkF3vAJ768OGQWvaV/P7d+O67EYCwGrEUEKktW7abUra5d98iAKHjpY7Q5QIQwlAeePBuLPIZ0AI4bmBNGoDMnQdnC7R9L6/f8LYDkMnoIWED5Zw500Gfuw5N5V2XDUDigSdedsN8OLnx8sILrw8JQB548L6gkzdy5AjjaPj2VgEIv5sOSNWUKdkQBqxEEGLH7O0EIAng7Z81fQyoFduxGPx21U0flA/cfxNE89A8qoq6Km9snqsOw+2EzS43j640AFmEBnNmlX/5TGjxtNtW2NT1AOS9CkB4jyxZMkfOV7eCDWubGfXrAUiIHvpSAYiZ346rk/fE3WgAJ+W3ojb5OWEnbFD/+c9eQhBn57EGQQyi9RmWk5Nj4JC8/+LgUJ86ZeEtZCFi4Gl6OigCCQrdFFRB4+DYXwSGvKAgG05ZuxRPHW+CTn7nFNSjuZ2pU4uMuOQbb+w028pAn8l0fG8fxEQXLVr0vgQgDDLmzJmLoCMZTcm27+6DCkA6IsaByvSUdLRY4o/3KgBR4b+IQCZCpZFSF7ZPwgH/oV0uAMlNWCVFI6fI+Sb0cqC34vldhwDpRLByhQEINS1umTdD6ts3SnevDbDfiwBkYmGW7DsIvwN9N82gFq65cBFJjEyprTwmO7fZQHPxDXfI/EUzodydiIz8JskckYzKSIJsfm2vNGP9uZIAhO0/Dz0wHQmQRAT9LZKbb6viDEB6O+uQSGyVr39ju9x8Y4G88nqFfPnzN0o+SFWo8v5eByAxCBT+L5TaYyBi+blHp76jAITn9N0NpxHU9cmDN096ywCktbVHFo95RE5e3CynqnbLzdM/K+Vna0xATHpuhc6awfqI2/UAxE0AOs+EXpHysbXNRdxXODkKCvJlPJietI/hCn/+rnz9rYKP4TtR55aLuTqxyWiAXQrc6Lbtu+BI4+Hr0lwDjq+fyqp+tpvbpLAgF+V16yzjQ5BCFwt6HzL/NDZ1ZmVlApO6CNnBFnnlldfswxgLfT8wmbNmzTDfYVa29Ohxgz+PAx3rqdNlhmFJjce6cuUy0zRLwS32IbDZefv2fRAIbBrSfKqViHg4EgsXzjGYerIzWeuHgm1IqbzfZdSUvpTfKD9nIVWzZ88NNv1We9C8uNg0E/So5YDKNzMzEQ3ZFaYqw6yuNrTbTKvDl1LduqPZwD6KJo4BG855qatvHZJx9ytV6WjUW4Ymv2d/tfm3qGW5bz8A8X83vKrF76rDPKRSQapjXzQF36PQ28yZk3CddjjIVUhU5VL9RH5fBBlg1PxmYZ8UQB1IrRZwTlH/wVwZryLHJms11cz42Mcelq985Svm7cLCQrDAWLw7+x9UB4ZVEYW0aDN6P+awD3Npcxl3ZtH9qgS3ZatboSZbdVJNxt3dCzxOPX79nIKIWt3hNkNN9tHBCoh+t6GBzEQWX8z7TN/nsc+ePdOohp8CU1K7o5FcsmSJ+e66deskDfhwWkNDXWi7qIBoM3R2ttUOYU9CPaBDNDZDarM5j1uPjRUQrewEXKMmM+zUxlHzqzqqgK6aMqa65TQlOCY6boQm+ZWjUD+HHVeOv36elZUBjLi9/szaazVMjysCFUx9rnD+6XOJc0rPwxAyBGwmVfv3RqKxfTTY6sZPKJAD+6mrcsF8zvuAzwVahxPy5BzU/g5uVxu/Oa9Cx8Gqpsvwu8ZkNvfreww4gscZ1ok1YTzuo2Lz7GG/2lNP/RJz0GbfJ04sNP1vZMPitR10WWA6KnpO+pfJG92u0idzG43IxLLPh9bUZJ1A/tXKK9m2go3FqNIxAOMcmT1rjukZqa+7KBVVto+rq7sdQZGdV714bjMDT0uEU9sfa53n2EjXNIx+LlcgkVT0xUXFWodetW74OhKVigCqDeZ3wP/TMtLypcUltXq6kelPKEAfw2k5W3FQssAsaPbnPVPjB+xY1aZApcLRt5o3kHiiDeA+bYcuiG88Emop0fo9Dvdu9LdED6RIPCBZzWGnpSu8Fs4pqilOH6K7N7TO9PQnS2Jglcwrysc6FCnPbD4o5xBgJrbbPpWBaNBjB3Qs0CESZXsRAgMR6FS09LSJaRZJMWN8geTjfj2HPpf42MNBgo1MVDJGQ8dIrbvdrg8ZGW67eJ2PviEaKyGjsm1jfUdLM8gM7POYY09rbeuV8aB8ppWDjKEa/YsDqMocLK1FZSBB9u/aCsRBuIyeMFZmzBoPmt4UaajtQVDUavo6nntuG1RAUNKCLggtDPeRNnr3O80V09ftKiDS22aEXG9aUWT6QbpB71tdeV7W3pcrH4dyOu1f/+V1QCKr5Iv/Za7MmpJv3uOaHAOyEFp9U4ekZ9uKSqSjoA9DtcXWwbCuoSIR0W+fCeZNNx/NtXfN553YBi0c92RsmL0vQXQN7ZcB+e5jx2T25FRZvczuG+U2+xfkOoMkEYD1I0hRCnoQiGOg7fbaKy7iXrFzOjUiUf768SOydDL0ekbbYy9ruCBhTsOrsrtFNmy1+iC1na1SUvCQxEUky+Yz/2EqbUvGfwZJh61mfXrppZeuq6Tbq3C9B8SNAxb72XCqw9DIZcusV2rXCuXu2wlAfMy+D+Ph+1zgZs6YanohCDkyjqaDepDBhZYM3Y7uXnsj83M6FQ88sNZk+Xbt2ht8ny8CCCzUGaPjdwMobZmVITzh8BGLg+Y+586dax5ArGawIZaZQzpAdGZOnDgDqkq73f6+ADKOaQgWV6DsaxsHt27dBcjBXDRDn0KPQn3w5uZYKCxmxYolxqF57bXtpjGQxiZMNeKijxyxsAAy94zIyjav2bRLmzlzJjDaB8zr6Oi4UJUFnXoqckT/nc5yXh5FxeIgIldhIA3BUm9PJ1hwLBSGwdVEsNIkJcWhElRlWJ40UAkelHvB369eNd80tGsDuv8dXoNLMZ7x2ur11YCBTtfw4JHbMk6cC47476VQV6Yy+RtbCImzDpvapQIc85lrMOf21VHitVc4Dh1G/S33pw6kzg8Gnvo7Ok9+tUYhLyoMt2/fIbnvvvvMbktLSw0MhkbhpzQnAjkwyIyeXWQiwqwTYzUYrGPCz9TZpNOogYnul/NASQw4bjrGPpMSr00IjmgdAn4eDLR6O4L6EDw/za4nJlgnjw3vwQoKjkeboTlOY8eOhSOSjACjRRoB66P50CZSGdPoaC9YMM+83rxlQ3B/fgCy9Q0L4VoNpjuKDtL+7V++FxxjblfhTcPnDL/L89RzuhThgU+E4AeyfvM+v+MHytyuFQu146awKXOe7c3BACTgAgqOs8KOfCIAXlO//6jbObra/M7z0iZ9HzLH+acBiMKcfBHN2267TTa8apMkPHYNMDRQ5fuXIsrwCRTYzz9unHVYW1tbDJsdGcM0gJsHAc6ysvMmMGFQoJowtRfrQsGz16apARyvkR5zVkYqrrmFv1RUnHNj2R/s7yDTkvKExIEeibh7GpMvkycV47cZcAQGZe/BNzCOIWgKe2POX7RVHzJgxcY4FqsBCwmiOFNWeoiNiX1ztAgoZjutU6EcSCqdWliYa6Dvh4MZG23nfx2c6vjUOfhNPKpAjxmRWtqAc3jb8IyOd6xVZtsI4mgMLiKcWjb/TWE6WhsCfho1IvQ+JZqnkwqE/J57VoYHYiVxALpNCBBbBs+Zz2jtrQ3S7Z7R/HdrWwZE7QAvC88AI9ZM2bS5Tvq1WRrH0B3uqMMJRXWwqgC1M6DTQYsCsyEtOXOfjEYleWx2vlQ1lUlyrE2CJaHpfFSmFe0LC3SFjtnlb8ajP0gtHvf7RcCTaRm4Zt0ISGmzEEjSqHdCfRBaSvp5OXHaQoZPVebK9r01kop1c+fG7Wgcp4AkQHPJsbKgZKIcO1kDIct8efKp18BmFYLLAbkm8Y5MoLPf9kIOAk4bBoiXeQ1fnRpOtGn4/cSJqUarKg3oib/9+6Xykx/vg65WGvphM+T40Qvyh59ZgjkdLZ2oKIWpGGJsMq6lPeYuR3KQhnMLOOG/wQE8152TTxik2iCuUZAUwBHCdGHfGtjHhSFJFDcgR062yMubauXe5ZlSkA19GKdPExmHoMddG8aQ/ZE20IhGwNzb5uY3ql1sNKcldIZLeW2HfPWpo/LF20eBfjhKnt61U9JyXfIIQf3GE9afKa9H8iQ6TwpSF8rR8+ukpfuCZMaBJrxgNYQqX5Va3FL79r09HbngCX9IX1yvgODCEnpVUlKCysUbV900vnRJCTLYDUYh/IO0dxqALFlcYg5/JwIJOktvJwDJzMwwiuIvv/xaSBXaQYL8AGQ+xIiKIHZIvHRVZY1UVdvFTQMQvj571pbiKysrkdWbbhrg17+yMbgwMwBZjGMsKhqPTOKzBu/NZtI77lglGzfuMM2k6nRqADJ6dD4esEWokLAhtf89D0B4/IWFFq97ApWN4QEIA62FJTPgiAQQ9HAM7IP1UgGIUTJeOQ9jFCYvvLgj2Fviz7F3OwC57/5VcIp7wSa0A5lhl33ydng9ALHZTdp7HYAkJlo61epqm9m+HoBY1qXfxQBEqykagGQgcCgoyAF7nmX5+SACEM38Liq5Ec/js+hZqQzRxV5FABIXk4/+ggzpDTQj+XMeWemeSwYgEdEMNJIkEJmJ/UHUrrNKjp/a+r4FIPbmDUeFo9BA9prljEkWXSoA4VcHehJk2eTV8vwLEFe9ygCEgdmCCcXYC3pSBiwE7/0KQL733fUysXgSgpBU2bfnPBAFLTjtMCTzEqVgLEhzxmTJTx9bf9UBCM9lSnEy1utMXMORCKT6pXBMmjzySdsv8+wvDppelb/5y9XvawDCff/omXKpqe2Wv/xkwTsKQLitp14/J6XoCfnD1XlvGoDwu6NTb5SESAR9535qqvJLxj+MQD5KqitA7wukzXUo1vUKiLk57rzzTlDM7gUGP6TXYD54m0aBvVwwX215w3Jff9D2VkFIsPEYWTS/gXgG2KjY/zBqVL4cPXoCGig7ZNL48WADqzaOj2oGtLQ0oSfNltXJpjKleA6aypfKM8/8Bk2ctoTd12cdV0MzGmMhNHffc4eBmxB3/W//9m9D4C0PP/yw+Q6VQxmQTJgwwWSnB5DJ2r5jT1A9naKAbPZktYOVEdqaNTea7549WyE7tmuVIkpmz5mKxrw80/NRD3jTKwhkaEqzSs57Bi+0FStWopKy1bxmw642gWtGPhaQiR5kLu3vkb3XzBCy5DHknYSRTlh1E9qAiS1ZMBGMJI1QL7dj0oNseBKYSGZDYK72YiuO31ZXtBJgmmbduOo1+tiDK6UZJeH16+2Cdblre7kKyKUa0nXbfiDBLHECMqIrV8w3KutPPWnZyNT8DLj/2n7uoFmOvpbwEL9KoGPCLPSDD1plXFKLbtliG0+VNpZBZ4iyOQTdYdaXTf40deKiouKC1QLClRYuXGg+3717Nyo3FnrEeatNtAqf6e+NCO6PY6YZ9YqKCskEBIimWhzMeGswy6y2nhMrDlolsKrfrvk82lYFmWXX7LRVirfv8z29HjGuyZbXQjPm7PnQa8NjuOuuu0wjNuFIZ8tsFUoDEB8aRWIFn/aY+iw0bTCnKruO6/AKiG6PyQadhz4Vss5/H+bkX/9LVUt8EgOjy+PS7/429Dw5ppeqgPgQK4W7DZ/jOn+5/WDlDPNCx55VVRqf7ToHfYpcnm8H4BI01dzgOOjxrlmzBs9Cm5H/1re+FSRFMJU6wD9pev5+RcKcm8uMr169OjjPVYuFkDNqYxQVjTVN7ufP2+CSDomeI+drHFTr7Xyy15PXqhNVVD3eWKdkzjlMTROaNu6zgqyUvKx6hKGBXi0OWWga+2D6nBr0jUtXGQrjXlRHYtFk3439nKs+Aq0Nu78wQF9c8SG4nfb2i/iurcKlxKGXAHC2rKwVWBOaJBpVlyjAi9p6dgO+Yp+bzU12rGPjUF2OLgaKZgDb7ZWqCrtuRmKdqG22wVg8Am9aBFXZ0QBu9pGQiD5tm3Fvdyxz5jsgDyAMi0ZF9KC5+y4SMCGt7vnkKTp/EgKjJHowDYrgZTieNqkD7JjW2Y3x6Lb7a+1KlKVFt8mxExiXczYrTp0MhQF1R3j7pRYHqH99Q8+0pOfslnGgwc1CM3kTaFppmcntQS2WAlRCBgbsdnhP02IjEyDyWmhe10NlPc3d292oHLUDxkwrWWArmnxWZY2wv29EY3hpqW2QbutKRwO8rcI9/tQmmTprkrz0HIRs3bl1ocoQB10NWld7HUgKQjTFfb2O/MWNb1QCgjTAjWjhYN4CDs28Hgx0AhnRJ+mAjs2bN0kyAI0+e6ZO/u7vLVXw/LkLAJn9tekB+YPfWyEN5y2ZScaYXBlwULIel7Rkryara3a7fbh2FhIfBoh0mIN5YupKn4PxdUE/hxaFQDLg9KKiUAGJds/Y/qQu+b/fPytJCZHy6ZvtMz4cVZzoRKdIj+dAZ5LdX0w80A2g5TWvWXkBQQGt64ydlzH9kfI/nzgsU/MT5GzTEbnQaStDeXl5IDCwVfhNR21DfyO0zOaPekg6QJxQikpIP/yHJUW/L0cPnzL+ynPPPWe+91G2j3wFhIKDzDxdLetVCtgq2C/xTjRD3ssJeCnHVB/GvlDXKDBeTUFD94GDpQZTf+DAQVMBWbNqpaRC3GrXDiwkYNuh7QSWVBds9kEXjhkLjvEuMPNcxPu2p0Kjey74fDBOnlyEUvFMiG/tNKJpdNJ0/4QW3X33WvO7gwdKjaM3ceI4sxhSBfrBBz4uv3z2ZyYooIjdTjCMETfNHgtCsYgd34jS8tSpE/F3p9nuWGBhi6dOAuMPVElnFMEp6Qdu3jZSqyPJsZkz12Kn6QSrzodPv9zmoD316C1RI3wmTMnt8aYuZByf5ha7ePU4R2HmjLFSjmpPbW0jnBng0Mfmyxk4kzWg7FWnqQcaIjQ6PurQMBAZAVG5m2+ej8D2gFHEpvEZftyaAAAgAElEQVSYh/dfcLFausSex+YtBwy1KM1ncfIdRT8oUQe7sDAHC1mxwfy/Bh2FtrY3r3xo0OFDqXSuUatCt8tgRJ1cBpWKVX/yySd/K5ii06VzjDTMZEujMXChc05jvwON86q/zzoH7BsJYvIRDGgfyec//0fI6v3YfEcdyU5QUuq8I6uQsi5xQdDjnzDBLtZ0XLU6xTHT33XA2dNrp3/5/awRCqsKMwsSjedERisary+THbTp0yw7y1NPPYV7zQbNls3KOlIMSr785S+b1/v3b5FXX7EQRL2OPAY1Mkmp08xxT0i092Ao0RDSxiHLFp0Dmtmvc+7eKgDhefpsXbo/v3/Hd+702N4qAPFFDbkP3R6vuW5PFc19SB4/0+vFAFV/x7mm18mH+yn0LT4uKTg32afkB388Zu7XD5g0QGXQUF1t4S/cvvat+AGI9pFwriy70TqFf/InfyK/93u/b16T3levM5+Pt94Kik7Ar5qdI0lsvAaNhgbYwar0XiJMKxRo9uM47HOjD89BkobYa26d/SQkXYLyTIBPqQBqXm4Onj8O/oPvKPNdDBy7yRNnGSHaaLK4Qd8lNSVTdh163mwvEtl7VmFpsa4Pg719iVS8434xXxPw3B4xcjnu90O4Np2Yh/NQ2aiQhFg7V6OirLPa2Qk4X1QRfrMP5479xVvoVosHie0btGPFYF/vJQPtdMQbATir2vdB8IyOy4CDq7UjEImFM0kLhV4hIVO+r/OZ9efoAKBWg3lwPctBSWv7/s5Xh+6x5pabZQrIBS5c7Jays/bZ2AfIdkCbYODQ9ke6IBDDpMJ3MmiTIbQYQIJo96xgImIQ1LzlkpPeD2hW6AjTYuwzJCbGiQHifk52ooWpKcnBZuoUBJ0BJ644aeIE85uMhChpcaKK9U0XpawqxNLV0m6DirLKJNm6+zBIE+Jl6xYboIQxmeZEEHv624C4dv006GUJd2yPUQEbcGNFDkLxegEZw2ywxwump+yRgyA3GAUF8KMQAYyRGXPGydp7Jsq4sdGy8sZ5Ug29kf/9zdfl/rsXSPE4++xOz05Gj5ANtJv6bS9IJqpmCuFjk4DOUdBDBAOTcAbfLtisQ7O9OX/AuaLdulyP+0pJc7LyC6Sxr0m+/qMKuWVhiiyamiyR/QhWIC5JG8BYD6LXjjYICHiESyRFUg8HSSNjDq41UFkv58ua5O+ePC5/sHykHOu1iaEzVdC1cUFxnwvKu1pyJC0OSQb87/UT/2oSLSMSx8mUvNVgBTtkhE0/6gKFH+kAxAoOrnxHrFcftNq5vTsub28nAOHiRfausrJy9DpMkxdfWg8K3lFQzh0DrC4UYNHgp7h2JimqqssRIEwy2h3tba2SjSbyi8hov7ph228FILlY8G6++WZk/hPNDadZ7zcLQHg2dFTPgGo0AT0VbDzmb+sBcduyZUewyqIUu8XF0wx067bbbsI5VOLYc0A72IiGu/NQF25DJnmVUZT+IAKQWDDjzJk9AfC8JmRQ0+H0nQs2FL9ZAJKWniC33rIQ59wi617eMQR/PzwAufeeG0wmlQEaGUkee/xlMyGuJAD5xEOrkYmtAwxxL7Klvb/VkG4ezh7N8vUAxGYG348AZNu2VxGYn8G8CVVergcgv9sBCIMDQrD6+kDP6rD8H3QAYp4Z6NmjjSsslhw0PNfVV0DBGskSYPZH50yXji7g91HpZIKkofmsFOYuRNBje3AIL2HGurV1twnSkpIXSVvLYWSeneK2C0D6AmOMY9vVvv2aCUB4zhGDcZIUmIAApBpNzGd/KwAZmZAOle0EWfeqdTqvNgCZMqlUUhNSZFRWnjR3QLPmfQ5A/vOHL8od98yXXz1jM/XvRgAyDeyPubmxgDmflU4kAWIjbPD3k5/dj7W5T1bcOEly0xHE17TI9x/fI7/3sSmg8U163wKQQFybbNvfLC+90Sh/+rEcyURV7GoDkJ76Tnn1QK1sPlyLapIN+C8VgLQ0JUtKzFj0HzXJocpfBdfUmfl3S2u9DTqJ+FAKefPGR8w+0gEIWa/OwOn29R2u5PoXFU1AligFmh+WV/9aNmbUNJOmGT6TNYJTefPNy+XY8ZOGE38Zqjn79h0ETGgmckmDkohMSxvYNHqgA8GyeCT0ONraW/GwsU3aDAJYjVi37jnAas6D1WmsodU9ju0R9sB93XrrGnPzMZuljtPBg8jCOHVrwl/YQEcbPdo23a1Zc4v88R//sXn9xBOPgyXmqDwNAaVkMnc02GqEqjRz8cvLG2XoYimW98r6N0yvBzMSDIBWQ/fj6Z+9gOMJKcry9xMhshhiyhmJ0rrtSaE1NNkMXLJTqeXrdseONiILCrAIuGg+1IgYYs0S6na6e9pk7uwiI2y4afNhfG4zhvTlfT0JvkdGIXVob799IYKndlR09gWze7pNP7O7eNE0VKxy5Mc/eREBTprcfttioxXS2dljKlh+Npe/NzSkTvWV10SrIR//2CrM4yNYLJA5wsENkhvdHGeI/z3MsY5oEzc/J+OT3wDM95oB0dOMtJ+19iFN3O5wJiEfdsProlA5Zrh1nBsApdPz0Pd4DJoBJRRFma3IfkT4CU2bzcvOVMkNN1ie9tOnT+Pet9ec81LnXkGBZZphBcRvvPZZvnTfPDZtcE5NszAGngcpVWkMjLXCQTFLrYA8/5tXzOc+KQAzvLpd//3Jk8ehgtYsdfi/Zve1ysNtEJ7mV0AGnJL1+PFjzT5YFaivt+q9/vVMhhhnX4/tP/JZx/Sc+bzw4YFXUgHx56g/B4cHzz77Hl/7OinDKyA+YYZfbeEx+rAxn4GM58Z/q6YMrzdZ92i9fe0hdXdHquFXXpSUg9/l/GFVjuYnT7SCwvd0fPid2XOKzXe/9KUvBSsgCxY4/Qjc5/X1Nfh/ExImIKpw9xghrvpsS0lODbLuRbrGWe5LzyMujlpF9poayJ9r2kX2wLxHNfrCQjuPm5stxIs2AAKGVGiV0AizcoldQzNsP0dlxWWAs7MKwLo02eqpoFrU0gZNDGhVxEKRPg40p3ShBgd6pL3rIiAtmCtwOvv66iQKVZhBqEjHJ0/Ev1sAPakEJKsQ85RQMrAtolrQBcebMoQX61zDL/4VBXIP1FnMcVxosIQgrNjp/OH1iHaaDwzaYhNs5rwTz4pBB7fqcxUgXvMBD3YWHADu1RFT+NA/vQYAjknCwDhk3Vulre+QHG93jfe94RLTuFAWzMiX51+6YCqVbHyPirLPl34kgAbB0kYbDAdE2d2DiM7cwI+RsGi7piQmtACuFCPzi7IAKaqF9oej5k0NMXkNusR7UpKtFNBSkkdIqoMzR0Kro7XFQnvvXX2L+dvUYmFCtC7or9Q32mpx6clQNZsEcBs2NsjshRPkyZ9aau+IaECHe9x3wHam8EGUqNB8bysygwNO4yQsdIwAj4L5LFwWzM83DG87d9Yaf6C7q0HiHF4vAGHA9MwE+dKXS+ThBxdjjU6UzRvPyTOAgH31L+4ADLBVEnMsQ1UAASCtA0OWBAIRe3DYt5vToPvAOCupCHR+3LkOukpIS32zpDtYVU9VvXQ6aBarlTGj7bX54c/PS21jn/z1I4C7OZ+DN0EY/BxzDIAnDsbaMe/DmhAHOCItTBkicX79lRbl8E9PHILYYK+UjIuRMzEgiHljo3k/Kz/X/L0AyGFG+M1yoOZpKasrl1Ti8GAkolg17YtypnIfGt6TPtIChR/ZAGTSpEnoD8hHn8NuN42v7A/hISVgnln38oarbly/sj1e3bcDjpmIUBIV91Enlw7qsmWWEvcINDnoeHDRikIgsghN9chpgVozSrZs2mwW8VmzZ+HfMQYaQVx7Lxa9aNygu8EGER0dI5u27pYvfuHzYBwSNFltNUwPXDDJVsSHPR/ylRD7o02bNk1+8IMf2JsbC5LCE9T5o9jX1772NfP5d777H4DJJcsvfv6cESJUWkUfBkLqQ5qF8diSPjMLD33iLjgZaOB+YSMyyNZ5zc626qx0Rsg0RONcqMUDjFZeDkFCQBB0e/yblJgWhF0x8FFYTSJ6OnRBo4yXGriNDFxgNvC2TU3tBto0CkrmR45UmR4Yi1O3kAY/MAzHAn/DDdNxHXLlmV9uDFLK6nZ9/P1tCDbYt7Fly0E4Lq1oKEySG2+YZdTSqc7sY+595zl4kHhhysKAeq0Cy9YvfvEaMPFg6XGsI/xehKPQ1OCD7zF7q04qx1bNh3lRZZfGQE3ZpfhXISYcQ4Wx6Hv8vjqP/CwIIQJePoThtmPMffnBgYryERrY4QJNwk6qqy2cIiXVUUsa4Tib5eUx6NjzLwXoaJqRIiyvsdHOCc5jdfg4Zhr8+sdJOCeNzbzKlFSNhVCdeLIh6TZ8yJDej4SEaZ8Vr4Ge83hQeA4OhoOON9Qjw3PXc+Y1UAfKNMU750ePkUQG6jyTFloDX8KLenvseJo+AscgpNeTx+3PG70e/hz04U7+vNFt+BVY/7W/Xb0GPAedE3w9PADxIaO8f3TcuC09f58pS4MDblOdTR6jHgerjMN7qrRXhMdP5/fMaTt/NIDla8IBdX8KyzJOuuLko/uRQLEigJs2bcIcGpowWbpkGc6tC8/HUkfAYeFahKfm5FjoHnuZop1zq/ce54NCFFNSQpAwHlufoxAnWxWNQelI9CXSapAYinJQoQysW03N1nHlsx7Sjua1Jmd6lfKU20BvRUqyhUGGo19jYMBBjJxTnZqchaqBfY/zyrVnGCZDEKRLdFwuejiSzblGRsRjzAiV4XOhEXTp1jmOjk0A9a895nBQqDZ0nDav1Xg/67gqAxY/Y4KirPyc+VpSmnWSzWvAlNTCHE0v/x2cO4A+6fY0WBnE89iHpfLZEhco4OonZ5NeM1TENccgTtkFWNGoYqkoi5cKZPL70HMQGeZYowbxjHI7DsPaMRiwwWFwTUCiQi0SznxRYb9MQ+P3LvQBThjtnjFJUZIe7zS3XFAaDgG93DzXq2A2Zx3p7PgM6Wq00M4bb7zJ/E1PTZPK6nPB/TQhAUhrhCZNxQWbca+EplAFKt3ZoybIU49vNaQtA2Fgm3RQKvA1S3ychVt1dmG9dAKEUQgoaWEBMPy5fpeImH6sVYV4tnRhvce1VcxfgMGDjaASHNvZ0sUL5It/XiQrludIZ8ug/OKZE1JV0yx/+ydLML72kCNT7bosmCuOW0xienAMLgYbxNzuDXORGYISDUCilGaZ/RpO16cTxA49jh0rNQmQafgntP6Udvm7f6+UWZNj5I55lv6YjHS7T/fKuu0XZcq4FLn3dhu4RwC9EHBjGKXXD4G9QA/k569USxd6MzftK5fPrimQtuReOXnW9qQeOHrEbhcJqbjueQZCtqXsCYlw9OacX6lxhTI5+0Y5daIcSYgyw974UbSPZABCR4jQK5a/AnhwXKlZ1qaZcFQr4Yj+tnDclW7vvfz+mwUgk1HBoYDW5s3bhjh0C+bNkelgoKqvbYBjW4+g4ZxZgOeXLMCDFfh+LHZJ+DcXazpSzz//a9DrrpQfP/a0fAEBCH3P/fv2GvE0ZnxJnaoL9tUEID/84Q8MNOCV9RuvOAB59DP3oXpyDk3rhLC8fwFIQiKUzadNkEr0bpw+bbHjxVPGGrXlU6cvXDYA+dQnbzUMVNu2HYbjEMpc6hxhQDN58mhDWXzxYjOcllJUpDqDjtTKFXONLsq27UfedgCyCn0mXIBfdo3u1wMQ6xBcKwHIiBEZkp+XjX6m40MqWtcDEPvs/t0LQBYjEK9Ddazqmg9AolyjeyxoW9mITgu4ACQWfSMJeJ92qQDEOGHQT4iJSQHFN/SZYkKZeOo10a7VAITHRkhWLAT9quLfkHMnkXBDAJKTOlImps2R9dvOCvMYVxuAjB/VK1PHjACdfT/IuCBSicrUiPcxAEnLzEVvYhcECA9cVQCSkhotC5dA4Xx/DRJ5rOAgaHmTAGTcqOny374yRVatzJVoJBwHe+Lkm9/bKGMLkuWhe6fbOfQ+BSCHURF6Zn2jPLomSwpGxsjjr9bLicpuKZmaKnuOt8jqpdkyf1bmJQOQc+gL+vHTZyU5MdLoruQm9MpFkBfNXZgE0gbL4OkHIE0XByU/dYm8dup7QwIQJhNyU4slLWyaSfysX78+SJTxXvqD19q2P5IByIoVYGFAZvNqKXN/V6BXNvgIcWfr5ENrGfok8sDCMtE0z2umNd6VCG+/8xbAo1LR5DsgBw/uxzhZVfc71t5u1HNNlrkDIkeshCCa//Z3baOvWXCQuZk3ZxZwwG1yHJoqjzz8YBAKQIV5hViwghCDUj6N2SzNMA4g40MbPboQgYNtlrxx+Q3IHF+UnTv2DhH9i4HCsdkneMS5AKoprCp/1Ei56aZF8v3/fMpkhZVZRFmL+H2FgeWPsmVT2oWLbYYi1zeyZgxh83FsVRb7bFM43C+Pg1WJWTPHGXHBCjSg+5nb+WAIIZzmlKPe5O8IfVtYMk1GZqcjwApHY7LVHtAMbwSaPxkgEGp1w7JZyJyeMNoQTc12Qedneg2X3zjLZC7Xr989ROzoUpAY/jY9PVlW3DRHXt+4H9UCG0ybLHKcHc8exwLiQ6ks7a+9TjaDbMdKv2McQq/1U7OLvMYKV2KQo5lvnRMcJ81a89yDYm7YfCjDHaoyDdWtsMfAgFhZk7geqoihUhxz3oHDzHw3BxlizXjzPEKN7Db/xuPTjHxCPATDHDzw3LlzwYDPChGGspv8HbepuH7+XgM6joOSN+j52DljnTj+TgXmWIXR86NuzvTpE0EOsHfIGAfZ3OC8+NAmOjO+MWve2mqDKr8Cwv0O9NvrzHMfDqXjPNAqBK+LX53Q7YcqYRFD6K+HHID3D/2+jok5BufQ6vjz60OY1txc4+f+WPpChLoNX4NG2bBYCdKqD3/jV0C02uU3mytpAhMnzE7SeO46xrwusYAg6RzhX+5X53N8QkgYkc/fRx991Hz38cefMH+ps0RtE5JvHDt2LJjBJgsfBSF1u3W1tlKh50mtj6oqWyHgvaTHnpeXG5zzKgapJBj8bj6e9fWOvIHQPYUlJiWj+uCgNxlO1LKzuw1VCzsnDLmBG/sYQG0izb0essQECL85qE0MfhPjqp6DYCDye6MixWafex0zIqFfKpIYqaJ2+LyrC1W9KHvOWk31YW2ooQevY0MzGKFAHqNWDsY7mpJN+PeDD/PjWPpzhb8JgOaa21ZLFVu9uBjZJfFhSNL1T5Pjgb2ofNjs+9isYhkBaO6Lm0IBVURECtYYvxps4WHh0U5tHWxiRtPCWUSgDRWuCLkNTnw4xvUY1omR6fWS5rL9udl2W1G4P2KhFULLzAoxa42APklSnr1Ok8ZPNn8rawCBHmnXsSPHj+P7trF6x15Afw38DbpWDQHZve80xhdVmCmz5fSpw/LG9kYcg912f+8ARAJtRakbQoPB40Vl3n4eBrHDEWgwT5E3NlcikHaEJ6xCoFKtFh7u1iYIo9II5XrkU/dhbg3Iv39nirTWpeJ698rX/vGXcveaIlkyD9U4N79i0kcA3mafqaCakWinPzYIIoT+cKcZhE8gOWq+owxv4SBxGESvp3mvd1BaL9oEXgfey5lvtVI68Vyl/XrjWVQsOtHHg2NDf9N/vWc0BB2j5YVtNXLkXJc8cg+Y0fpx/R1cMQrVkCeeq5DjZ9plUmG8PHhrtmza3iJ7SgHHAswwf0QselrsWOw6ZvVAWoEeqMMhZMYukZq2/bKnwpLgJIA9LOB8htm5d0prA/qpQMyzYYMVcf4o2UcuABkzZgwc7yI4XJZy9UpNWa+udegVz+tyAUhiXAJYk0qM0jn7O9Q0ALlj7a1wopPg2A8OCUAWLrIY5iVLFiHrUY6FLBkl3Gb50WPPBLehD379+6lPPACOcdvXcTUByFJAxFLwEHjyiV+abfiq428VgNz/wBrQl1YahfT3KwDJR7l8/PhcOXjoHByEDjgZ3UMCEDo/ixZOhmjjedDz2gfkffeuMEEL+y/27DmBRdYudMMDkClTxsjECaOgB2JF5fRzPwAhk1VubqbpAwlBw0IOvA2YQsHa3Xctw7WslT17jwWdu+sByLUVgNiKbYk8/5ut1wMQBw/0WcksHM0GXdd6AEI43HjQtrP5nHY9ALFOMu1aDEAEjjAZstJ6F8jR2tNyvg3q2FBIv3POYnnshZBA69UEIDznKRMg/Dt+tFSDNCU84uz7FoBw37n5IJmJi0d/5J63HYBMmpABYc002ba5URrRWxTmaaK8VQBy39pPSmp2i3z+iwVg/7I+QfmZMvne47vky3+0BNBGm5B8PwKQn71SJqcQaBSPhoZYSYokOqhhF2DlP3mFvSwiH1+ZagKQypoueR5ihk0tfXLnTSNk2kR7nCCHl+8+c8r0A+0/WimrF8VLekrkkACksTFW0mIgco1A6sXSb5rf+QFIdF+0zCx4wDDskRFLddCCN8WH/MVHKgBh9mPt2rWGSanFMY9c6fUl6xUbtq916BXP67cCEGAd6bTefNMyOVR6zGS8w1y2FPnmoJ7BgoXzADGbY+hcCaU6efK4GaabVtxo/s6dOxtO9jg5fuK0/O9//Aaa7mzaZsAp3fK1Or/33nMnxJ2aEei0Gnz/rl27gkOek2M59nldupENoSlGvqRkoaETZb/GC8+/CoYmxw8PjvBgI67DDrMJWY37YENxAhoU73/gVvQ1vGQ+YkDk+d3mPeKeVSeC/1b1c+L++/pt1qm/L5QZC9L3Opw1P+/uRgOkG8Pc3AyZXFQghw5XAvdt4V79gKvp5/YYwo36+ayZE6S8og7ByHSozjfL62Cf4udBvDMYZXyMOxtDKUhIpqqysxY/rZh9/3eTJxciwwp879OvGpiXZq19jLNmgJctnWGYuZ58ar3Znn6HAtvaM6CBZGJiCGdtvxvSRAkOvqt6+FTBrEZoDwiz0H7/kR6b/t7PgDPjPqSRnXLGMK2QELfrV3VCgS/IGp2TSqVwPU6teuXl5wSrMAnxScCf20ydj/3XbDizr9r024JgkmxstCNHjg6p1PgaHPyc80SDPG5DK3LaB2XmGnpKaNQ18ZtstQLCCoovqLlw4SxkK6swr2xWkmOsFRA63TrH+L6OsWbyqSCsVSZWq/S7psLhKiC8RurE6/3Ff+u4+BUAf67ouPsN4pdi3tNrfKkKiL8NvzE42FPk5pVfTeJv/ApIkFIV95eeh44D57LOQaP90WGbfrkvrWppZS4tHdoVTl+Av9MsO+81f376zfl6zetq7XYjIkP9OxkZWbgPbUDLfqjZs2aYe/LkSQvX4HnofOOc1ns6OzsXLH5WyVrnB4k2HnroHvNeaWmpSejQmFA7c8ZWRrJG2p6E8aCSLi21mdio6PAgpTUrJHWOkIBK6Kq3EeMab0kwon0Lsagw630Ti20oxW9qsm0WToIuRw8qKrSE+FD2OyY6Ab6ofSYbmK6rVOPL5j2q3KvF4h7UasggnuM650MU7YB9uWwxnx9dTtGcv9draog1tNnbbbh7wEmJ899IpOnxsN9jeN+PvX/sc767x15DWhp6HGpxX9CiAgkysmeOVA9clPruOFmFqsMvt+2TmirbR8C+D527g+gNUZV2vXYDeA4EDG0trddUIGixkeWyfN4oiY+Jk/MNpyW83zY4ZzgNmHGFIY2fRDSg54rt6wlEDECl3I5xv+sbyR9RKH3o1THHA3rts5V2/lQ6mlq+Po/nR3iEfZbv2V8G6vq58tK6UvRL2DWlvw/9FwG73Sg0p5OUQG3+vDz0mcRBT+scrhPpAhLgWDttF/R6dIGMxhoaxCNtYnMweM64L8IbDGX+pz71oPzln99tNE3amy/Ijm0H5NcvH5WvfGmF6T9hISkm054naXG1AoImVpy3vU4BU5mzxxbpiAfY8N8MUiFaE2jv05BEpXXUtUoe2D1pzaDj/+aPjmC+BGTtshjJzYqUrOQMwO2cGDD8o4uNHfJNNKsvn0XiiV45eK5XJoP97OFbRhnq5z43V1JAR92DitG3nqmAH9Ul5ej3+/jNuN+RdKTtKDsmZa11khy4AW0sMVLTclKO120yvSOaPMXqIJPTV0ly3EhprOsw97SfOAwO/of0xUcqAJk/f755IJ4+E2I7upLrSuhVFlS/rxXBwcsdu9/3MeQ7WOAWgm6XY3DwMGFVoUx4FD7r7LYPjfFoll2EakcTypWbNr4uXKhoKgbH5sxJk2cKy/bf+e73Q0JiXoU+3DEmjS4YJbfdssrs89Dh/XCg7UMxBTc9F1wam28p/ufbqtUrTfDx8suvo0m+1XyHDkBW5ggcl343dPykCqZZ4Tcwg9xHZpBBwJms2I8eO1/7TEP6O0IauMDTCNOJivIa//AeF78EJ47F12y0pHGBNrolE3IBi4iT0qPnTZO5OjTs1VCj46fOUUZGCpyR8QhGUtCQZyFXypOv32dDOi1rRIrctHy2aUjf8NreIOTHV1JVhzYK5eSbV85FVus14/jqIl00Kd/QfnKhpfgixRnbMOZ7AeeqhcBVAM2nPoRKHX0fPkayAJrvSPuMWMMDPP0uiQxodKq1MZpjqIu+Onb8q84fx3QIDMPNlZCzioXKNf3yb0gYEKrGrsyejOyVHpNCkAg/UWeVTnmdYxIaBeYr3bY2k/PfO1A9o/HY9Hf+az+wUyefgZ86rjwWHw6iiwvhPTTOE90GHSMfcqLXjr8pHJ2P8evA/WMhKsMDag20eA0VeqSOrXG4lEkGgaPCwNj8H+WgDgzaNPjRwJDzy2/kHgLzcmP/VgGIHqvOaZ9hy8554MG14dZr5OaYBCt8LsD3IVjDAxD/OugY6jWgwKXOYytuah0lfk44HU0JCG6//XYDh6CxKVybvs/XVAUDEJ91i9o2NO4j3rFVXbhQA+0k67gOQmMhI8NqMJB1bdnSEsCooNHgHCW/eZ3XIMIJHJJNSK9fp9MiYk/Sn/7pfzXbIpE7MqAAACAASURBVFxLGdz4t7XVOs7pTuOF8KmeXifQhj6Onm77esy40cHnWCuq1+EOuprotGOY1Q5q3OB3/f02eIrCcyzFfce8AQvjs8Q5hAN4DsbinqWZe9FrANfvk8WIVo/xHZFq1xTen+ExIWiRzoVgQz+cPA3gzb3jtstrcKmgk/ogNG6nV6GICED8yvzwAGQo3A80ws6P7o4aKWn91qHtSMqC05suBd3Z0gZ4TyxgfSOhz/GrzRVS39qDGCkNY2mfc31YiyKcUC0DD3ueIClwQRJ7acIRQNAi8Yy/f3mEVNZWoBcDBAlir1Og2wZp2UkZWFu8xvpO+7sxaQXSHW7XvBgHXYpOCUh2pl3Dmjo6Mc8t9O38ecCKThwzr2lJ6TZoqq7phCbQWKxtnfKbZy0Zz+jCfCS47DOmG8xfgh4eEhisXD7WNJvvBf2sWh9YpCKdhscgHPCICAfjAiFMwJ1HbLzrG4KYYCBgk4j/5+tflXlzc8GeNQFaJm3S3dYgP3tuP5KQPfLoxwCVAtFMnGPIRCiPf9s9xkB3hUEIDTEe/+sOxe4jrBPj4YKRru0nkES0Y9+G36Rkj5TXDjWj6b9NCrIT5KG1+VivHcMZ7i8yuFkLA2SrGb0gbfLafkCxsYnJueFyzwx7PycC7tgAkWHzmmgCkvCgb+TV/U1IMFyU0aAiXlhkt1sD2ONRQBx7L06Sjr5GnEainOnYJBfrq4IikrEQgBxA1eWmKZ8DychZk5Dyk7TuoD60fz4yAQgdNCrjvvLKK8GHw5VcVTpEpKjdvGV78IF4Jb9/P797uQBkNLQ9JqD8vxHnYB/elw9AJiHYSsTN8dKLLw4JQMZPmIhehDGgw02Do9cGatyfvWkAQqfsnrV3SCsyiMyi7dy1zUT4bxaAMEuyYuVyVAW2QsjKsjIVjM4z0AWScqx76Q03nJcPQD77uU/It/79p0FGoPcyAJkypRBBSBSykA0m+KC9VQDC4Gv0aJRzp45BkICHENYVLowxWHAHgKelOCFV07k94varq+sw9w6abatTdKkAhA7vJx9eLU88+aqZp5lwSBbML8a2Yg1TViQw233IVF242AS1e4tvp10PQK7tAIT0p+zJIr007XoAMrQC8rsQgLS0NOMZhqZmVJ4rK2zPwvUA5HcrAOE1y2rLhkB2AHSxqZKMYOuVvTXvKACZMuaoTMovQsUhSirrjpo16/0KQOzTP0HqLkbI0dKTsmDxHMR4UbLh1d0mAElF8LxgXj4C9QY5cRIUy6BKVrvaAOTxn/5Qqs6fkAfvX4RANMIEIOwH+cZ/vC4rlyL5uXDiuxqAnEeVYt2JMGnt7Je1N+TL9PGpgrDgTQMQnmNPX5j88nXQZbcNyudvsLCrSwUgfP/pTRfk4Kl206s6rzhFphcOegFIsdR270bAngZdEDCvlv30twKQ/PTpUpCywDBwkgHPX9uDA/4hfPGRCUDIxnT4yLGrhk6xZ+I8GK/OnLGl82vVLtf3kYJM+6KSubJtxx6jL6E26ISnmG0b6LHODR+AaxE0ZCIQ+MXPfy5/8z/+uwkCSKtLZzkSglKZWZkmq/iNf/omYCy25EgnINw1JQabRR31HD9fBBYtahNQUPDQwX3ywAMfM7+jKnYc+lJikGVesnSJacTuRZCyZ/d+4E0L8dADPWNDo6kAFE2aCAjdbgQ/rdifPQsGNFpZoBNPGt4HHrxVHnvs2WBTIrOE3S4LSD0GGrPt2oROZ12z0rEof588YSn1EpH5Mt9F1kMzkqxqqNYEm827uvoAy6lEYBsWLJ9qhcTAy9z4MJDQKoNtig2H8OM40yjd2Gg1CRiYUJU4DrCF48dt9o2quWxY1TEeTl/rU8HyO7//e2tBD70L2et+UEUXmYzmCy/anicej89yFRNlB5HnP4T9yikOKy0yMapaAeH3/Wy4QoHs1TBHOSTj2O8yzsP3Hcxy4piGb9PPcA7pW3GVEJvFtAEot6PbslojNmvL9xTuke+42Ts62wwtNI2YW6U/5LVtQyaT5usEaGWFgbSf7fd7DnTfmjkmjEZJFYZXdXQu+BUQzeTyGujn3J/OUx5PsOEePP1x6CNgttDC/0JjzlccF61a+BUQhVLxt8nJriEV11RpVvkb3Z+eBxdBPU9uS8+Tx+I7/HoEmlm28LBQOdS/N/3+Iz1evyFdf+f3cmhT/fAKkd8DpdeM7wWbzF2TMueu37Csx85x0AqIqm0zA+mrnFNLhsbrUlhYaF7zNwqVygJDGW316tXyw+98z7y+5567Qe/+unndAk0cwqFoEag2kf0qBpnz06ds8M95EoRdovqhFcAUJHiUyCATMC7ahQsVwSoVj0fHLQ00tJ0KhXJVWlJ/KrFGY2M95o99RoNl1YgI0kaOzITIoIXQaCVzUrHVL6Gdr4GKuVMT74LWAqur5rsuyxyGfSjlM3tb/B51TZK04rmpFc5uzDGaMmvxdRKatAfCQ5TnWkVUilyOT5CCGxlvn7JZj9NAPt0/hlTp3BTk78McnSyV0vW1/906GWO2EBcWQkeEw1nsjh4hLagCRbWck/iMZDRTIzsfniFREKsI64yVhCQ0o+9tMvTlYaCzVRtwsLvgG6D0DXNQMr4X4RjF0L0U/Mr0iYdk7qTFcqJ6P9ZZWzlvAi3xqDRLzZyaEIIDJ6DRf2yW7aMQFxNwzPPybGN+RVUI5tbZEZCqSlt9IKSqHcktWkuDXV8SkvOgqTLR0O6fPdsGml3A9EDj3o71sXBMDtb9CtD3OtQBkmNRsXaHfSBqwUplt8umcFLU8v0AAN3htmoTGWchet2o6Og5R4TXyaYNL0rp8WPy6KdmoRpkz6vsWJl88zsb5At/cIMUYL+0KOjT9IfZeROGBvQIbJs2yH25/CPoHMx7yNBIX7mtXnbCP4gGUcvR2j554WSvJMVFyL2zE2VkgV37+0CgkJjm+o9YKXSJHXTJy0C7hbn2oKLS09gr//hik3xyfrTkp4FcBaQs/Vivzeeoxo10quftWPPqUcl4dsMFOXqmDfeWvWfD43ZIoGsmqma1crJjsxQn3yW9ICPYU2Z7WglRjoy151+ccSvOL04aAMV67jmL3Piw20ciAHmnmh/jkHkfXZAPfYUt1+x8eDPYFRflG1G9OXXmHPoObOaNxuBDH8J0jnUhZEvHtMnFMm36dKNGPn3GTDR/tyNwaZH6ulq8Dzz66TOmufz7P/jJECy2Oj9KCEIHn1UMWgwcTfaPjEDwwkWDIoH8S6pfloFZ/gzgAcdFiIvq0aPH5djRE0YBup/lV9i0aZPweRyyNaeDi5EPW6HjyirA5/7ok2CC2hoMMNjsSR0GmsJxWKUgnEyN9LW0CIoxOYtypfRWBAzs56CxKZ7O4vx5E/FgDcAhsZSSdG51sW13DzEejzrE/I7v5OvYL1w41cBrSkvLg/AH3+Hl7/rB1ELjtfTx9nyPQQIdJ1o0YBPsFeG58HrGA3L0yqu7cLyhno0+cqs7U2eLDpXCo+wY2e8Uew7J4cMWUx4dHT/EwfT7D/g5/x3CQ4fgD2Tn0vnhO5g+FMt3QPUY/R4XLpI0OrIDLrj1P+e4aaBJp7PbQfOUqau5uVEe+fQnzTZefGG9UY9XG86Ow33oWBucuSvpcx/q3Pu9Gj4ES8+T81+vOZ0ndZoVBsVtatBBBh8/IOL8JGzOMkUNIlgtMsEDt0OhydIjZwyMzo5H8DSC97Qejx9c+gEIr3lXp+298kUi9Rh5bApd8jVBeD5BjQ63Yx6TXjuOlb7mtblUAKLXnL/ToMQPHvi5z6Rm51VoLvlBKd/3AxAdCb0G//zP/yzf+54NDphh9I9Tr6/CfCyE0w5mL5wDvc48Zz1msulpAEJoKG06npWTx1k4ViyqoZ//wu+b1//9b/4a/V6zzf1wFs/eV9a9LOPGToBDaO9X9nrUNNjXhF3pPuLjPcfbQXc60DvBtYxWV1cXDHLZq6LPGIVglZTMB4TMCs1FxSBh4ijIw+C4xcRaJ46JGoWVqjZIJBjdJhfbfRw8tN/QrtPSIFqp1yNKxQ7NJ/bzRAjr9QGGRUtOThrSYxmJhIpvnGs6xn0QzNNzBndW8GvKSmXmhIOx8nr6/VL6Zf5er6lCsPhvj5RKAupg8og1c+U2UJ46L9in0ne+UgJxFkq0NLMQlY5+KesCvKY/RUb0VMnckRAphMDhicbzkgSIUyz6JZ7dCWp6rE9RTvOipzdEnz6I7LsxE51ZSJThCHTP84hIMEl6QcjNi2xP2EVQvKqFR9kezEwosSfGht7PQFKRNmWcDRpTkDhLSrFwv35pQcBqE43hA9GgjLWBAOdtE0TxaC1gsqTl5Y+UvALAoTBgI7ILQMvfamjv+d1NW84haA6xffVhWyjP2END4BCmMgbQNkEHT/CYwyJcMNJvnXXsWaLjHUSts1mKJifieTZdvvmNfwCs2o0XWK42bz4q617cJ3/zF/eYtauPfat22KQf4oRh4Q7SNhgK6HCl7RfQDI6FzrzsOFctz2w4L8fq+mX5uFhZNdMGBH0uiG6NAaMWEoa0RGjHBEACQEtISgz21nXTJ8Gc+97LzZKC7z5SgiQtrmdEjoXPNgKq3Z9mkzkpCMTcqMh//9YbmLPxkgLUAUBq+JTPkx4527wJGmbdkpd0ozR1npea9iOAbpZJrBuX+IQoWTb2C/B7jhoG0I+CNsiHPgDRxvMXASW6Ws2PNatXIOu+/aob1+3d8d7amwUgc2fPMDvfs886kGpvFoAU5hdI4dgxMhLQtaamRlQ8Rkh1VaUUT50Gp6fD4KhZyVj38qtXFIAozrweN/xnPvOwOZRf/epXRt+DpiwQMxD0sNGSRrVZDUBuvXU5mK2qgX8+f9kAhIHCpx+9Hwqjm9+zAGTa1FFY1LsApWgPVTWuMgBh78fs2eMBs6rHomEzV1cagLDPk1AwLsas0NB5rKyshRNhezy00sOF+XoA8rsRgLC/iM3np06Vm0CoqGisHNh/ygSjM2aORzW3HveCzWxeD0Cs8+PTv15LAUgHsqm79+yXI4cOyaSJk68HIBq4fsABSDjgRjm5a9C8jcoW+uCaa8olEIvgD0HGuMRMyURzeRpgR00gI+lHg3o6gpOzLRclj8K06HNsbehAkqMXVRBksSNs9eGdBCAjsn8hC4pWoVqG/qQ6W415vwIQ7islbRT6DC9iHQkgMYiqPBzp114/imDcOv7vZgBSXDxFPvuHn4Y4oRMgRABC+8631uG/YfJfPrPyqgKQc1Wt8vgzxwyBzOdLkiQN+irhjkzgagKQiro++cmGVvmHO9CU/zYCkFd3HZLn32iS+cUBqWjMw7OZCTmgKLpbpKp9gwxEJMj4hJXS1dcsGw//ZEgAUpi2WKJ7ck3P6UehIf1DH4CUlJSYSP5qG89L0LTdjEzk1WqGmDvqfbBLBiDsM0DlxvZ97AxmcONcRooZVgrj0aymhz1Q24sQY7KiD9x7n/zkJz8yr1fevMZksLu6ug1s6OWXXzHZ2yhPB0GzxMHMOrIsEY4f3HcO4sFmpVnLdmT2UqE7QtNMZHJySpDznaibQZfOWrv2NlQ2Nttj9li3NJNJSAAzSJ/4xFpQ2h4N8urv2LEjeBW06uErcFPdONGxZrAJ3SW7g7+JYdbfJejmzpmAikMrqkO1QYphfvFibY3XDG2zPdXVVcjkhHQiNPumWWHdAfs9FpZMkX37T2O+WnhFuBs3C0eymTQGGNpEz4pFcfFo9JKMRCa7C8HGGUOpqxlFznttTtf9xALyoGPMh5xmDn1GKsJ1FHqljdDMxig8JBYLtJoPY/DZvvS1f80JxdJqAPc7nEmI181nfvIhT37G3MxRZJX02CNd86/OY20y5vmlIMtLU6Y0whTYC0ajSjWD6UudC9/z1dY5r/VceC8oxIpjGYSIeEw8OsYc12C218v2+9Cuhx+2gTjFqDTrxWvMase8eVMhSnnABJVz5xbLls2HTDI1Ny9LcqAbs2PHUcP05cPghrNZ+VU3MoOFYF5o8H2LCogep3+9/IqT7svPQgcH1L14qwrIpeYg54GSF/hkA35lxX+t++R3Ff6j14v3uTaLswKiz41m9GQkJdpst55nJJiYfL0f3YZpakZFhMaqiM5HvfYBaBWMdlpChC6R6Y7GRMKqVaukDsx6NWgG7gU0p7mpFa9to28mSDX0GnBbF5osG5G/j2iXteWzV+99jo+eU1nZmaDORzoqZjRqfBASSps4cVywElheUYbXoeb0OEBcaL3B6h40lZwOCN/XCiI1K0hBbyzgqmboV4uOsfARVmDIPEjrdNvna3PM7n0yUNH4PFfYDf/tw/L6UNmjafUuEvtQ4/jodwfd89AcDtcHxSI6HBjfC1ZFqJPk1LIjw+MkJ6lIapohwJcRi/x0rIyKnSF1YI2KxgJICHFqf4Q04hwrB3okH1CiI4AaVbdBz8fBP0cP2Ibu1fnjpQPn149nwIVaEIQcRsYelZDIKM4VZdNyVQE2hLsqvhBG5OBKbORnFYTGe3gwKhH6IGGyal4b+iZbpam3CWN8yo5Jcqp0d9hAIDG8GT0Ndj7OdlWxOUXz0FNhKyC1ta1SMNHOhV07jgAAZq8Nak+4prbSj/5pYx297ej1yDdr3uFSaNxA8yUnZ0C2bxtAH0ifQSDs228TY+ZIUX0wFo5r1We3FY5ALcztIwzaH6EKiF0HWQEIc43eERE9cOSbDDHMZz97p/zZFz6NuZUoyam2wb0daIB/+PrzsmblDLkB5CvdDjIWEduK6+zIZsKTMA3t+WujfwyekT/7+RE5drpZxuUlyINT7XwN6+qUSAclBO2YeS+QFgcIlavSQC8tkqqS3BbYvZJy7Bh2Aj4Z4+bsV396XqaMipL7x0fgPNz5Z+fIkd1WI61gfL70uDnYCGbFTXsBuaqoh9aKnc81tZnSAHbOLimVc8010tXeI5PTbjEq6dtP/Nx8J8bBJ0tGf0LOnao2TJS+3+IG8kP150MdgND5Wrhw0RCxvSu5ehQqmz6tGArRlqXoWrTLVj5wsJfr+4h3QQcXB0KezE3Khx8eL3Q8lyxeAgXvSlDupQFTmmeUueNxA584ARq54ycAC0nHQyoGjhHwjXi4K0yhDwFBp+ltAKsMGFtodJzVcTVvOLo7Op8q4EYHBf13xhT6EwawcgygDOYn+A2/P33aVMPqtGPHgSGXgoxbwbI6zoMQgLvuWo0A5IiUn7OsWzQKctE08OC+9NgfeeQR+fWvLO6SbDUpKRbbrUxUPJ74eHB2zxojZ8oawCxiYVe2UhHC8erizmZyNcJ+aEZor9c+QA1Uy42FOmjp6UlgxoLgnKHkDQOO1FIREk4VciJDjntaWpLcftsiVOf245hqzHc5DurEm76ePltmV6fMvxb8rmaJeTxB2lMP0qABCBdzOm96zlFR1sEyUAcHafCd4CCcjyw3LttpnDjXn8H96v50Hz4dpt+cq+fFv+poRHlBBzORfkCn2yUTUAqoHmk6r3ieSunMahz7itR8+ll9zw+g/H1ovwSDNX1fgw6frYm/1+oTA8Kh4okWkqfBH/sICBWkcazZR7R8+QJUQAiDaJYZMyaBSWcQQeZF9DaNND1CzRDZYgByqQpI8MTe5IUPR/F7OIb/5J0EIJfavV5HP4D1v2f6SByszP+O31ui3/d7TjhvdK7rdeH9Huz1wvXWc2bSQaGLOmcI09R5zmuj1ysVePEQXDUyeN+kORx5S2MDnp355pBOnzkWJO4YgWdlF6g/p82cITtQRaeR+ljhg8wsz5g+M3jNSZlLa2xCIsHBPxPw3KExoFaYJOedBiOcd01gr6JlZlqMOxmnUvF8oBEympJqX5edPQ3H0z5XyZLFz+xr6yiTHVahVlOKi9AnZavmZEJMQf8fLSiAGRZiLiQsKRpQLxpfB5MDSHZ1QJTWbtyeWxwqCv2Ddn/RToSTry8VxEYBk6/XgPdnQCGT6KfQ62FyU34DittXMNmD46EVZiwE3W0aoMek3e2VA602KZUSlSlZ8dmSEJEJ1fMYSUOgEI2NVuK5ngJGpwqM5nEI/9U3uwk5YJ99t6SVyhg+Y/Fc6+BzoL1TXjsSK41I0IVHhET8+N0e9IxIb6hHRBDwmLEEpCh43wEF4IgGJTEmXO5ckiIHzwDOk2i/GxEXgk93NvVIYrR12KOdKObcKRMlJcKuW/lZWLcdTf2FuhOSnGDfD+sP9Wa1d9g1LAnaFU1g17pYl4I1bhC9mDZ4amjqk80be2T+gsmgalfiF0CZlOEMrF1BC4A9LcpWgPp7OL8U5usYqiQLvU92/Lq76gHdsuvS3/7NwyBiKYY0QIkkxrv+WkCgT5yqk29/71X5sz+9T7JHWqjZIAKecIhD0sIjwFwVbt9vBataC/r3nv7FSaPJcd8d4yQH9L9hLrlCmNygE9yMwhprLAN/AVc22wV0rMfBx8KbkfhA8G53Ao/I9Va9uKNFDp5sky+VhEmTW9ujMa2iIu36MoBjTki092kz6P1pf/fjQzJ6ZIdkpWKdRbDX5ebhG+h/bUXlLwqChOPjb5aqhlI5WbMNgY3d7eiRM2RseolcBKvWJhDxfJgb0j/UAcgtt9xitCquRrODjgOhVzt27sbibx3Ia9EuF4CYvg8IBp5C03y54ZMPgcQvF4BMnToZfQ3zsUiVoSE1Aw2I8WBsqYS2xRRDo7thg22snDlzponMuXi/XwFINmj05qF/hNWPYRBeBAkRpml7zZplWHSto1CJprszZ6pxE4doA99JAEKK3RkzCxGcXACPfveQfoB3KwDh2I4ckYpelTzANRjo2SDucgEIg5WsrFR57jdbhogSXg9A7JP8dz0AoTNNFjPOvfz8bMxx6JogI0fo36mTlYbVzFYjrgcgfl/HtRaAxEKwlcmAE+hnM87K9QDkfQ9AxmQskpjIJKlDU3dr824pHHkHvMdEOdG6C60D3ZIcmyBj4uYiuZ8g9SDmqIhFg3XroBQPRskb6AOpac/8rQCkOGa3xCHrPhtr5SmgCfprwiU/tUu2ngpDD0eoz47X/EoDkGgEWElw2JfPAdEE+jPP1FXKYEyoQf7dDEAG4AhX1cZLZjpo0lOgRdNms/YMQF56oUVKFk5BEvcIEol0/t/dAOQf/v5hyc4tlGlTxsvs6a6XA858Z1dAtu88Ja9tPi7/7c9sP8jlApAXf3MI8PKLeFbGy6MPWq2m/qradzUAiYiOkb/6t1Py6Vm4LlA9p71VALK3rE6eXl8ui6eh4oOYZngA8v/Yew8ou47rSvS81znnjG6kRs45AwRBgiSYKUqkSAVby5Ls8Z+RZFv+YwXb4yVZ/mN/+9szY4+DNDJFZVEixQSSIAmQABEIEDl2IzbQOefcf++qOu9VP3YjkYQAGLUWidcv3FC3bt3a5+yzN7eRMlgEsLFKjlzYIhWNVuUyCJbCyvGfk3ZkTOqr2kElt15mN2O7aQHIBy08nzVruinAO3TYFoBdj200xSvmuGciehUP+odf9zHgos96LikouFJ1HNKEHnjgPtm7b69RjCFNY9rUaVjAV8i8eYuMMtN3v/sDQz1ZuXIF6CuWBmXVkWxUhREqNbBLSg473IZoHChTC9MxwlkLv1CVRkTaevpctANUpOXLlplo8b59h7DockZJqp6EeesJUK648P7Rj54NKcWYichRC1iYrseh0VDSBjTq/alPfUZeeOEFs+u21nBkjwZ0yaBTzJw5ztSdkHdPcDcETW+7fcr52dftHVTmspNojFMD8+kF9BzpdSZF/M4wnwv+DT4y25TJxQCAqXIa0ods1QBRGu1ktLzVRRSf+ORdkOwD1xVROs3k7N9vJzFzDFFhEyl9zyptWdoEz8Mv4NfryCyJLuKsWpc1zlN/Df6t13FwMEyFCmcQwqpkBAF6nuwbzYD4UWs9Nv94/GJ7v8DZj5wzG8DGDIi2mRApoOEbGymGeh4qi8zz1df8TKkejEjrtdOskF+Ezu3pveIXQLOYXM9bC5JtgXxYNEA/57XTPlSxAp8eZSK8bvzwOLXfCK553jS0SwXtjkXQPAYCU5qFfpA2UgbCzzL4r0fLVlzN/odT98LqPsP2HZEBYb/699NI1CyOG73mnJvMfYB+DWX3MF712lCphv4dbJrRYjbBzwrp/cEsnV4z3hMUVGDT796+ZiUk3l8x7yWlRGO+mO7GYBsCCTnC+zLgKDhRoHBQZpuNCnpz58wzr9/dvUumzyg1r9vg0VFQXGJeqy+J9cax+yVNlIXvbGfOnIY5rq2Xy4N3Els/6EMpTu0siEhuwCkNcc5TXyd+p98pWiViTLExs61zVENjOHiTi77SQvccZMbZOnqaQyaCvX2dEBCyFywG21DzwDjUt+kcEuMix4NUpXLPDP96RuP66rjw6XVR3v3tWDMmy+K3IVWYctvVv6OhsEUVwQk5K6W9r0Ga2rZKn1MlLMm/B4wc+FFhjmruqJG6rnKZlrtWWnEa3djeXkTxm3ssdakN16m5xS5uQw1R9RlJB2QqisHT4AFS2dIgCcicBLoGZCdctlshUDI4YOfPqKgOaa23z4lAv81SmdeggPkBLDVljEIGhC02+S0pzCiQkrx8+E+0SkcwDEL6220f5GRYOt/korHSCWoPW35qnoxFho+toQNqdv32HktKALUZRnhm2xhKzR2JUNpKkdKSFkmMH0BdwqC0MluDtnt3FZ47KfCOmSf//t1t0gtVxT5TSO+e7aS5xVgDzKF+vD/ont2gRwUG7XfiYix1q7sPJrTwVWHrR1Y+GHQ0wEC7PPX9r8sZ1D/+1pN3Yc0Si//OQQLXfFW+99S7YFNkyuOfuA0U6ATkotSItQXb6Jb//U/7paOtTx68f5IUZINGhx41rQPsjiZnhtiBLLejz/VDgcqcexIkDzJtpiMKxd+DuBfYzDOqzZ5/HLJ+bZ02G5SBef4ffoK+x1j89BpL7RpAzWeWJc5xdwAAIABJREFUOqjDE6UfIIUt3mUCz+AeffldBmmRfcuFh1O/BaWVEK4oh6+QOUxQ/aK7smRs+hLZf+4laemsQh8PQnGrRGYUPoiasSMmI3uzFqTflABEC8+v1vGcXNdVUI3a+MrrwxZodmRfR81ReMyN4xxQeaMVgjo2B9Sx197YGq77wM1BKVk2TeP3QDZOVUw48d+5fh2KqiuQ9TgvD9y3Dun5HDwI6V5Kc6MhgJM9eEAlApgJZOJeMtvi4jtct5EaAiDxqPFg44NE6zfCbsxcwIaVa/idsAGXU2vC5KItBvzSO+64DTdhGQrh60LfjXamXRvuXWPUgDa9tjXEG+dv/cUd6RbaKEtpbn63uOZr1oXEwY1WW7uJ9mDCRvR53rxJmHwDIfdivq8qOIFguB6C9KrIegBy97kIZ/PdtulIrAshX4kHPWG+uwou5XSHP3zkrFkcqUKXnlMSAOPDD6+V5369DQucrBBthL9V2pUBSmGdVrNdLmJ8Ay/dt+9S7is+hWVB00KLLS6k9VyCiFbpIsKnKPlO6VRY07EQAqB4S/tQKUg8Xj0/XymHgEFBng+Y9KFC1SEdgxxLs2ZZ11sKGijFRkEnf69gzdYz2QePv7j1F8FhelnYJNB3Bed2I6lL7Es9Tju27TX1aWdhpaWwupIBIJ6yl4I00mfmzJlsgIdVzeo1fiDR2O7Ro6exQA1LboYG8IfwIpLu5F/fi9G1rmTXHJ8jUay4fZVv1u2xH/2aFL8uKFTD4cnwhqTAPZlmGi/qeXA+UrCioNXWW1lqCbepFDxeUwWmHIs6dqdPm2y+W3H+NOgY9j4fAL1C6zPuuOMugI99svXtrdivWxwhgFJQYOmgDTWNITBD7SKVzi0rOyZTZsw03/HBqoJnntusWZa6VVFxTqqqrRiB1m9QxWjDvXeb97ZteyvkeN7a2gTajwPuvC1dLYJKHbMmUGtvWEvVgu+zZedAgSnFLthUurcP8rSxigjwPu9DNlKitOaCfRzjjEj7Hc3LjOsw5hxG0YxSAOGZU5qNosUAPIZoVyHhXVJzPNlnX/4Z3ylMnye5aaVG1amtu0Iqm7cDGzkzO9xDaYlURgxgfpmK42CArF3KanZhAT8FdK10qQS96QKu54n2cB1fV8CCy/gAZLM77Up58eAemZqWiaJp0IkHgsh4dEkbns+13QA9oPHUVvbB5dueR90F9GO/VWUaGALI67PPkOiosOGgG0o4X5CDUnZKJgIPK2csxPWNksMV1XCxqIYYlf1dTMAuylMTa1D7YOs+4iRFMpPs3BbdB1lcV1/A+b+txT7bevpRO9gTlFmTgsh2hOldPYMW5FZAyvd8RUDGT5gsm988JZUXmrC4BrCAOSFbW9de1PfYMdHVwUIcZy4ZlQuam90Gnw9s8fGNGBdO8r0DMEFliIdAg45pkxW3LZAnPrleJqCecT4ENqKjLdCqruuUv/n7LfLkY6tABUOGysWa9h84Jj//2U5QxFPlofsmYK0SLxxfSchkmXPmvOICiX24Fv21do6MTbcgoQn1X0EHmLOKs62sLxpNAaN7nSw0AKZTQ8axB+Us6nz+dWOdfOf3rUpc43n4vziVs3hkaKrqLeApGT/O/FtRUyUtAG1//6MyefA2gM4UO6+cglHpIdRtsV1ow/XHeMlHHVJe8hzZW/ETqW3GtUBd0PJxnzXy2mTK3awF6TclAJk/f765uEeOWnR+pe1G8fzQGgKenwIQLso3gDq2xah2hf0+Ei4DgGzYcDdces8bChYBSGIiF1dRZvFHqu67u/dIZkYWgEynvPC8TQteKwCy/s7bZfOWtxE9CYMVnuvDj6yHh0azvPqKlUjWhydff1AAouCjvOw8AArNmM6EhtJHDUC4SF6yeAroc3SjtjQsPSeCjwcfXIPjqYK3zZlbAOQmBiDMfsybPxVACnVHF2qNGk0QCy7WGBUU5iA4kIFi0XDW60rnusjvEzCrT4hPq2c0Xb1t+JsQkzySe4/P+rGwo6x0ZGvFfKRiCvrZzQ5AVq1aI5s3b4HvR9ktAHINAUhKfKEUZDKzhNoURM5rWvYhE2ALhn0AouOwBcXp5vmBiPTgoM16JMVlSV/2fMmJipOTXUNyFuC/EQGCkQDItO534IzdJ8UI2qVBpONCVbNkosYgBu7xlQj8vXu48gMBEB5PQmyeLJ05UXJR4xgT0y/n61rldDXMAa8CgNS25EpyAorNM3vxTEf/1I8MQPbvrZfiknHotFx5/dUDHxkASQG4/eOvf07mzBgH48MpIQDS0g5n+tY4+c7f/BKSvV+WBEjbPv/8TmRnTsiyFSXw35kkXe7Z+FEDEF6D/+cXlTJzYrI8sDr/sgAIC9N3HmyQg+VNsnK1BTYjARC+Pyn1PhN02V7+tAEgaQmFsrD4UXlnK2iCzoftg87v19vvbzoAwojWHXfcYRBjlCviu5JOZyEhHbevZ88PH3hEntuSpfORKm5FSt6CLzVdcn9EfN0LQ2GipkcHF77jx48HHWgQkxxN3QZgynfY3ADH8RCdOXO2UcWgR4edzMNFbYzq9iKFyxYyjEI4TCkofF8zHfzcj3xSapfNjwBrmGxiaRG08yeA9oVCLVTp+QXITzx5PyLATcY46dDBMhOZ16JmRg+Ga74PT9uTwlBRYQurTV+5VH8rUtTJUKVatGgG+LD0XOhDPcnJUBSelAiN2vN1dKwrbMM29H3S27QpWKE/BVUvtPmRf31PqVbMflAlhEaC+/efCvkk0YDx0Y+tA/WtRt7ZbgtEo5H+HxqwGSPSJHyfED/ay88ZTfWvh0ZUee00i8AMWVihzIJYZmH0PHgN/Yizemn4xeaaAeF7Sivg9dYoMrepCjuakfALzxnp14xZNgQN6HvApqCS0Vnfo0LPk/RBLd7nOajggGZyuH89Xma9lN7Cfeux6TXg2NFzijw29fEwhf6ObqVjjceqUWtuU6+zUZpzY8z3SdFr79NRwuMhTlavWShvbdltMh+aFWE9CIvSeftt2zZclCE0wNyLzExLh8jMCtMis9zrGEQWUuHxoI2ZFQKFyEZA0esWkP49788g+hvSD1O1kNPbEIGNUhP5dmtLe8jZPZTFwQk1wkCMranZ/utnW3wfiLDQQZia5dPffIpWyCcESjw+ZTR83va+5LjVeclXQTPH2+qiqLiHNHOSi8wA29lzJ42/BrdNf4N3391p3s/KIHVRzf5sb9FYULMhVZU1YcNJFspCkYetC2M3dA+CC86WAeqTHhsDP6pw1wcFrnPnbcSYPi9szLp++Q/+i3l96lQ5vIAsPYzqU5rJaGysC9G0WkH5YouJhQ+KizKTolY0xmZq6Aelv+uCyg9bNw3c3PEmwMtARQO6oU6kczCPNyQy4XlxmA3weABlR6L26bUjLSvSc8YcJzLFIZqWlwFhD1PpanzeamnpuiB1reWSEp8Lytt5LO46oTJFPwm771hXTE0VpQGnshgffpyBCpOKTEIMMhMJUps5C1FqMALw27OuoPlkTwkoV5amltB/Xoo6bK3omnGzkW1BwABGf4lDoMRBaSwuIVoqAEqSExJl+75maXf3UncrAgoDltLGFuizWaQAiuS1YdY0L+MLEYzqtECpJKtA5s5A0TqOl4v0Poi9XIBsb3qKpeJNL0KWJmDZBBmJMEmEJC3bAArum5qy8HzvkKw0S4MqKiiRVkjts7V1NeMZ7MRfYLpYUQHvIqwD0rLGyttvvgXzvrEyecoYsy6ohhDL21vfNb9LSSlEYNKOi2CA5poWxEWhvsTsd7AC2RJ77F0dNK2050TWQX+vndtnzU7HfZUmn//MGnnkoTvMe92d+/F8zZDnNx6RytpB+e3P3Sv/63+9ILevm4raFOvhFYC2FNtgDyjFrl+pjKjE3N5zEGihugKPw2W8E1Lj0G/2nJn1i0uzmZN+KHKS7cEW3dIbUocbwHqI7Ve72uXEhX75w8dyJCU9U+pwb7GlQKAhFsqd5jhcYXoPzDsv1FuPn3965qyUjglIaXGsnGqulhp3T58ETbS6zZ7/UG9AZmQ/InWdp+VIhRU+WjX5t+Qs1Db5DNm0adMwGrT5wg3ebjoAsnr1asPrJf0iPiGc0ryc68R0+7rbV8ue9/Zd14XnowEQuoaPHVskm6CcoO1KAMgnP/kY5Pbek5XLV2BRO2RS0uSsnzppbzICkOXLVkKq7whqQ+xNcy0AyNSp45BqLZStW3e+D4CMG1ckuXD0nTxpvLz00mYoRtR/YABCzjDBx/FjZ1APYznVvwkAwgczC5DnzpkgJ8qqjfkcFzOf/tQG2b5jP9SRLI/0FgCBe60DATcbAOH1vevuFciAtQP0nwSwiTES2MUwDxsAQNoDqekgFlKJyJRw0R+Nxb+CC5oYsunivsEt7PmeLvIJOHwpYn+eHI2C5QPcD1IXwqgnMy5sesxcUY12/E2Qr+V1Jt2yA7SKTkhPmznIqw35TQOQ4uIxCOCMM8dFp/oLEMM4D6oGm/bVLQASHmUfFQCZmH+7KXQ/UfWK6XdUtthrcBUAhL/bCwCSmlgi07FiSgHNqhygb3vXmBEByLqJ8wF+muRk/R4YAGZLSSKc6uMpvzwk6clJoG4ly7GKJimvbJGrBSBRA2lSOLYFtQU5kohAazyCVf1QfrpQ/6I5z5EASC8qoTv7CxGUbIYCU5jWeikAwu3FJRdA4IXzCWm98AhpbINaVjTmpFNwSj/+oQCQocEqAIvlct+GxfLF377X3kMOgPD1t/92K3AE578U+er/vQHvuHqQawhAujDn/vUvWuTT69Nl+uT8ywYg5ZWd8uzrF+T+1clyHvVGowGQ7IQpUpg6X9458ZR097dLdlqhTEq710jGM+DAf2+mdlMBEEbuCwsLASCGG+5d7gWbOnWSUX7a896HR2m43H1f9ve8ug//N6RqrF69FOpUe0J0HaOP7vTS+WBW7m84wmflbdkmTZoAys8SRDHaJT4WkqsobCwZC+Ozfbul0hX1zpm9QMaNG2d49a++9rr5Hb0qup1U3SCOTSO/CpKsn4WtAWBUQvftc/n5vi52Il1q+bt582bi5ssGlcHKWGoUWTMW992/xizCf/nMq6bGQWs8+F0trtRaF763cuVKs53Dhw+GjkedhallP2+eBR+VleFItp8hoFSxRuS5GNPFby/04ycgU8NWX28Bmt/a2puG1SoovzxcsBxWKhs/fiJc5507a2I0FjX5GJflOF6R5cvnYAGaC6pcpezadQTGgpF0F8dnxWLNjwLzWBix9+VmtQ4mkl+v0Ve9nvz80gXP4VqPcBHpQOjaMiqrx8NxEeVqQ3R8MPOimQrul5kPNv6mEhkftvgEu2BlNkapljw2OseyMeOg22DUKMW5BeuimRkf9cFgFFu/6ztga/+YOgQnYkBgo+fEvtH+4e99B3Q9Xu03ek74BbchDntIutjjr+PHIy3o05ChyMqmOlqxuf4cL12QkyXwyMhINVkEZi2YpeBrBReNWCRcfgsf5+X/ZuTjvdjv/eJi/V5k4THf5/eUTkkQzkZAxQwKgQv/4+vGxhbjS8SxSYASCUz0egzRe8H1b3g+shkLHTe6Xz0u+z17L/F7Om4Y0dds2YTxVnq3rPy45OSmyoIFC0zBqBaIm6wfxAP27TsIIGjv5yLUf/TT+Q6NNRbz5lmj2JbWRggo2KBCF4pa9d5ctWqVeY/Kg1z8sXGe4Vxs9l12Asp8tq6t2EkBV1ahuF5rHSDJm4iiWzZSPDQTRiofpdfZ6p0bOzNrKsPbBlGNzEwLYvl8iXWeIQOuYHcIEfb+fpt5pZuzSowPog5Rs4j8jIXofhup5sd8jsBP5PzPsR7jaqj4FR/8+sXpoeyr2xH3Ma34fjlZjUVrXyM8PGzEvZ+BCucF0e88HoIOBPNzdI9ku+xDEPdST7zNALUDzDQk2tqPYMoYmYe5pQ3Z5kMwl+um9Dn9mfpOSTQynHdlLpYLteVS33JBsgqQGUKNx1AXMg9JzdIfNSCnjubK0gmp8tLOM8hoYBy4rMZgL7I9qBkwXeHGXTA6nAkxNGsn02z6PMpG3AvGNqGPgjJ/cjaKmNtBzapBdqNccuGczpaTimNvZrZkhiTHHJXoeDuHJsTYAG1+UQFqJuw1Ipugw0Xnm1vDjIG41OnmmvI5e+QIhIlBRaPXzM4d5RizLaaOKQnZncbGTulFv8bG2IxCr6uRiEbdSP+ABeIcRwO99thjYgZwHvb51dZh6yL+5Z//SKaA9bBiyVg5V3FcfvlSHTI8gwbw7Nl7Qv7mr38P91oG6mdckTnqSNiClAUesBnAAWRCYnCNTCMrA88LtiFW3qP1IzgQA7Up0/AaFAL7GqIAvQi6ssXGY95ptcfc69ZRAxg7//xiIzJZAfncAyXS22Lv6QHUjUWhvsxsYcxY828PAj5tdFNHu1BfK8+8WoE+Au1tXK/UNFmBmT2YN3rj7Byk5IjiuNtQ+9Eu+8//WgZRY7W46HEotaE26WC9Ef1Rs2Z3wDf0PzcVAHnggQcQwT9wVdkL3lzMftxIhef+yFu1agkWzDWI1J8Jvc2Hpi6m+DDT1LounvgAykP2YNrUqcbv49iR91Bs3SMPPPwJacADjQ+7trYWedOh7lkz55li7edfeAmf2xsviIdLPJw9bcO06YrL1D+D79LTgm2Ywo3xj7C/4sMjcuHFv/X7dD8/dOiYOb+gEUq3D2/+/q67l5uMx5bNu4yng++HwAWDPkz5fUaO2bocYOKiUhePVH7hs13BB93D9dj02Ck/rE0Vdqj6pYvYJ598Ut7dc8h85aTLGnGhkpllJ3q/CN33IPGFAMKLsbCyE/ty6tRimKYlQBba+kTcdhuUyTAhb4Tbux8B5u910Uzqk15rX81Hz4Gf+aZ12t8EB+FFuD0OfhYJZnQ7YZ1+p21P4QFXROorvNhr6gpAveL4ojGFZlMsBA5p92Oh4AR6TCFwpEdHIpRLdL88D9/DROtlWCCu9CddPPJvNSJkTc8pyFSzGbpNhOqSPwatApHtC/UU0fNXo83Q4MCL0fw1RgLa+p7vH0LDwFQsspnV4MJbaVKkLdUCmJI6VVyCLAgezO++e9gsvN/fwoB2hA+HveV7uPgffJAMx0j7vBoA4h+DD+D4mgCMyk3MDOXmZobqVwjImPlRYNYNWU82/5r6qmu+2IAPGP0xr9efY0gXaYnO26AH5nu3r1ttgMnevXtxf95m9kUBjkbSWzDs9+07YGpgkmB4eu8GyMCi/fKZZ/AbuwBLSU0EcLGF5wyicX5i09ozzlW6sOcYPn3aLtj+0+//X/KX3/m2ed3VbRdacwFqjhy1cxEBXAIUfdg4JzQ1W7BCIYw+p8qnwQCCvoCjm9BTpNPRregSpR5HCc6XhNvog+kcGz1TMfOY1+ynkPkq5uvQ9QPA0BaZXeP7pr8cKNDv+fcRPUN8Op7OXXGg74bGlfshtzURNKxB9P/5ui0S5YBbF1SQlII16Hwg7PE7kERPKUfjyYNB35CjBrc4l3N+tzttmkRhskhBJiMDfkiJ8O+I5TMMK8jm3hr4c2SB/dSLRb8NirD14LyiBsbKwSaIuGA+n54VlHO1naANh+mOg51RIQoRoIjt1zhIuLo5k8/WoSELpIPRYXZHVrZdzCcmH5L7Vy6V8upzuC4oXu+xPif5yQtBR6LC3h7pROYmO9Vm9ZU9PXXSbJjuhUVfBpxXCJ9xyQXjzHd37yyH6MEi491FKuim195CkDJOEpynzMcfX2h8sp76PkAy1ByxG3ucMB0059/La2sDIjGokVElsmAwD8dl309xhee337ZQVty5RD7/2TXy8qvvymlki1YshGdPY0CqYQDMQMs3vvZpFKS7dYDY+2cIFDunr4DssMfOQKAC2o/2gByQ4DonNqQKir5OccpkUJhsPGefCem4F4IQILAbtxTNHiw6Dlb0yi+3tsk3PwtpdNxP5v32thC9OiHTqn0F8ouk12U/A6CAHT5xUv7hh2fkzkVD0hZt+7sBIP/wWUuf7I6y++io75PpuQ/DRX2PnKrfKVnphTIz937Zd/xNjLlSCABZv7Kbod00AOSDyu7eiIXnOgCnTi1FMWoWDOks71jb5QCQFSuW4KGdhqjGUUyiXSbC8cjHnwA/uw10nwYsUPsNAOECcOWK20xU7q23t10zAELQsH79annjjW0IYgBEeQBk0uRxsnQpJAK//6uQo/vVAhBSRAvgNUIKV8W5upD6jUbWLLf7NwdA+FCfNWscAGIfCs9Pg/9fKkWFufLiC1tuAZCbAIAwop+blwk1F2Q7ADiYxeCij4CDD1wupP0M1NhxhciKFZmFV3nZOdB8bIZoeLv5AQjPl4tUv26DYIT1JgRv/JcLLUby6ZtCGloj/iWN68MGIAsWzjH1HAcOHDDZOV4bgujz5y+gliJPdmzfbeawWwBkeDBKx+yHDUASERgbV7gOHheQkO22GekPC4CYbcEhnS0JAKQYoDKejtoBazCbBD+RmvrDAAIWYHTCqO9801IpSu6XdARGenqG5L2yJjl3Kiyj/UEByGDUbrlzyWwz7mpb6g0AyU5YhDoM1JkMsU6sHwAk6qoBSCLqHGbOXARwASU+LOCf+flBvIbqF4Bcydgc1J52SBVoZTHIHHwQAHL3Xctl7rKZpu6R9XoP3VUIulOqJKbkA5Blyrf+6hcybdo4eeTRNaZvB68xABnEIuMvf1wnS6YnyX3LbJDgcgDIybNnZOeBJtl7tF6mz3ZeKyMAkKbaFilOWS7pCWPk7fJ/FXr+zsh5QJKj8+TwwRNGKOhmkeW9KQCIyu6+9NJLyOJaRHol7UZwPB+t7oNOtqtWLYVJ4NuGisCmD2MunkNUGkS7NHrW3Gyj+4zk5cNte/yEcWZAZ6ViIhlXimKw+UYOMiczQ77+zT+VceMnwQhtDNKrjchEHEEUog7F2XZizcADt6dTU7XhlC2deO2xBIbJLIYjoHzfv0r2D42Y8xxI72JjXcucOdNRTHkWUb+K0OT20MN3SHVVAxzZ94QAA6NiKvtKmsKJMmv+xeghC5fZfIlYZk+4uJ89eyoiOlXG58OXG9VCT0a9Vcr3xRctz5aNdC6fTqa/HSDZGC0tPSkkTcy/fQqBRlF9t21SHdhsxD6cBVEp47lzJoJL3Aqg1CyfeOweA7783/NYwtmHoVABuB951mNgpsMvhtYsg/WgsMfvF/0Ou1rDL575yPd48fen/c73/J+FioidTDE/H4LUJhvPwZfkjYycD4JS4RfYa+E0i8P98a+vtdg+JTkVoHWp2QcjfKztYfMXo5oJIV1Nsx1+9LkDKnCXan6/+iBWf8fCcC6Q8/KzDOAgyOB1bQbw5wKZ9Q0Xyz5kwCdm/vxpRop3954jIdrV8OO6OgAy2n59aWE/S8B9mmsXIfl8qT7Sz0eiYLEY2h/H/C77VI+BnynNzQcgZhHrjsOPlickIJOEPiMgYcSYfU8wUlPdZOprGhvDxnH+WPPPSe8bM8ZcZLQXBdemgY40ecp4k40llZCBHGZo3921R8aOKzaZ5u3v7DZfTUxMljWr15rXT//w+1AzsxHpz33uM1gsWkGA7373uyE/o93wB2HjdvWeYK3jG2/YQtX5oH2dPmPHscrqxoJm46ZPFKYzY2Pn62xQ+dTPYwCKT+nIIPmtqbkR+7GZ4nhQZVQoohtzBeWF2fg7NhaeM4vCxiLrwUE75/N+HyazCxl1tlCWaQQJXn7uXzvWhuh7/nwc5yjD/CwkLIDMCLMgZh/u2neB3hnA6+K0mZKTNF5OV76G4DfcsYEI9Zp2uOcBaTUB11nGJ8l5isQOxktKl6XKmG2nW1+WDifS0JsE+h0W42zJiL7XJ9RJMTn8iRPM47pqcLPEVjn3+NQC3Nt1koVjaWwalJe2QUobP+Vu4/ocVQjb6e/WLFKYVtsftNduABMTZXlt42/suElMVPoQpHjTj8rqBfNAP8KzH/qtifGpcN0+jMJvJ8k7WI0gh5WO1tbVelLmz1lu/myu75DGvnAwo7vTLrCDAVJQgxIfk4Mrw/4KIBJ/SOoq7TOfXjMqZcu5ubDEHlttjc229aJ/Bl1fhezezbHnASjZPh7qt1TLGZN75Et/8Lsyd9oMiM/gHBJUNho0J9TT1NW3ydf+/Dn52teeAPDBfuCQzhYYAgNCs0WQth0KUffwLHEUqxgnMhBE5ljvj0HQroKQaTbHAApblyvIH0IAdtAhqaQYeww92A4phs/thLRyy5B8+UlLuUYKCRkYu74YiLPjPRCL+yjJZqeisDarAnWd7S/+6QDok12Skw2GCYDcqSoroV0LkRq2VmRTmjEfLRv/O1LVclSO19v7fMXYz8ne3YeNyMrNIst7UwCQmTNn4qbKuKrajRui8HyUug8OyttvXwkvgBNYOIdNo/wH8LAUtuM/apreRPXnzDYF3pkAH2OKxkH5g1G7Qdm9a4d0ItvR2t4tORjwBCvvbNuJB1gWaEqz5eWNryE60YsJjhzhMPBwbCt7U/ITPIWHLx79OgE1kvMpO+/X1SE9hMaQOVCcqa1tgCGglQy8//57EHGpkz1YgOlCgHUDSrHid6iExUYqmTaVGSVdIicnB1GdyRAuqAav2up7Nze1gO5lJwWlV7FPdRFLTnYZCvLZWIugC3dD+XIdEFp0gl+siyb+G/LxgCKIvlYAQTUbVYRivynPPICUvQIQyMDL2tsXog9qZPr0SfL8r98cBpj8h7X1AbEPJx0H3L4eG48n7OcR9GhMYSkYnyrhq9H4oGckahZ9Xth8epgCP74fgxN5Px0nDJj5Hd/A0F/88jPjRdJlU/fch1KseFy6XS4GWSth9+c8CtCvyq1nX/j7UDqe1h7w+oT8RRztLzSI3IvRqCT6PV1UccFLV3Py7/Pzs01mowJZC/7bDkBDao71oLALEH8xNtLCnufMPqQs76XbpYMyAadmpPsM3ExcAAAgAElEQVQeaZsfBQCJPLcQaBgBO3H8RYISf5zwNX8feU3MHIRFk39uVm7YUtzGFOeZzFN1daM04cFfXw/uNjIk/txlwbM9KFPo7mofaNDKlpuf6vYdBKipRVBotXn/3LmzADwZUl5+EnVMNgq/ZPEyiEhYoRDWtkW7VREByOY3bRabgY+NGzea11oLxXtV5zmOzcmTp5rPDx05YFT72JhJY+sHSGh0PHPKicc5qkwcngFaRxUFs4kYR0MaN55eTwTlFaDN2Pu/sakeztgWoNTVw9zTLe6ysu17XOQOunqJWMi8B5yXAo8t3pmy8f4JXQ9nomh+7BqpTP710jlvmGeUp57lXwMCDDa/fq3RnSfHSYKrp5iaswa1HR1S3WAVm1CAY/4ZcHM1tAmBtsIBF39MxgZsv/ZhPut19TnJxheLmxkM0eR6OockCY7qbAn5OZIaV2LG3Ikzb5n3srKnYC6Jg+9IqjTWtiJ7EpBNu1FD04daJjfdBkBT6ncgDzOhPVZ4ZGjr68czzNVtGHQLA1rTAnaRm5xin8NZaVGyfC4AMD5OTUmFN0Y0KENPA/D0yvSxs5BXtQv2RLet3GRbd8SWmp2MwnlL5xwazEbmyPbLqXIL0OfMWoqxDxlw9Benqh9//wTGJDKQKPIPPWvg4RWPGolHH10gXaCzHTh0QY4cPh5WwaJa1qAFXYkAcV0dts4iILavS4va5U/+7A9kEfycisc0oG7F9sUQrMej4M3CtvtgtTzzq13yrb/4LPrEPWswPocAQtiCGItDes9j7u5x4zSm257HIPjoLGhn64I/T5Tjg8cBWClVveq9PZAptn3bWGPXHHymdGKubkXQ9Z9f7pQ/eLwQwgKgCCelw/jQfqfVgf0EWBbEFdixMtQMipajAW5/74w8/esy+djaFKmEclqLm0s2H7Bqht0YnwEYnmTGTZQxKUvk7bLvwrOlXfJSJ8v4jOUwbTwqZ08wGGwpljdyu+EBCAcEZXffhkKSLhau5IKw8Jwp0R07bXTqumyjAJApUyZiAsSx73hv2GFfCQC5DQ6+jGxMKi0Bz9xGO3phxrPtLTtxRgHFF6Cwf+fOXXg4txiKweo1KxD9eBEP6fZrBkC44ByHSGJOTjYoDlbP/b777sZishMP7d1XDUDWrl1htrF37zFZu9ZGJa9nABIAoCDvfe68yZKLvnj55W3mOmi7BUCuDwDCBS7BBjOURUU2GkgvD9YlkF6lfhg202cXtlcCQHTRxv1w8dncdLGC81sAJBKARM7zlBxnrVY2rllunp0HLwAwtDSzloTqW8MlmX0AwmL4ZSvmA8xT9nsIoIay3NaAddeud6UDjsmM1tPDiO0WAAn3/rUAIInRGTI5e6mcrX7TZEE+agAykNUN6tNMSYgqlMaW8+YZ2QkX7HbUeLANYVFfWQsTRGDFjdsh9PshApDivKCU5EfJmbpTctuSBVLRUC1jUctD2ee3Dr4i80oXS33rOWSx+q8KgEyZNB8CLF3SiCzEwsWlcvIEakRfu/A+AJKaFo1au7FSWJQBcYVu+eWzWy4bgIzNbZZ/++7fyTkEATesy5PsZFc36AEQrPjl//37l2QcMiAPPbrM9CuzH9cKgHB///hih0wpSZSHVmddEQCprW+Q//mD/QYoZuV3jApAuI+JqXdCsSxNdp7+gXQONMjM7AckLipF6qrbjCyvX1caOafdCH/f8ACEdApGoctP2kKeK2mkJC1eNE92vbv3qsDLlezrA313BACi1KuNGzGpuqip7sOPEvrOwRpx189N0SOMfyaWTgU9K0kOA4FPKJ1sIu/btm03C6K7N9wDitMOZB5qQ6pMceg3V7uIXQ731ghnQOz7VOKKQVEaG9Wuwo7V4SJzuw0NebrfaYU6P6GCFyKQU6dOhspZvgFcK1culuLiAkjzvot6lI7QjUiAVFuLaB0neizu6Bxr982CSxv50T6ZOXMStksFpbMmyjhxIl1xSfkai+LQX5nX2rc8bo3OMTKqxc2+KzYpYz4tgL83WRGX0rfXx56fPR4b2WHmg41gWq+NTwkCmcI4x7Mp7SQf1J0ZMyeA3tUBasfeYc7bvs9HODthI+U8Xt0GJy+fEmePb3jzaSw+uAmpzni0G/9zvZ6+l4JPv2JWi1rykc33dtC+5zb8ImH+xtCj2iyVkP3I6679yjoZNval9rFGVJnR8gvS1c+BfeFTt/j7kRTZRuof/R0Lx7MQMSOtilmO6up6o6TW0tyJffYY6l9kdN6Ptuo412P372P+jtQYRrhZ/0GqHn1itG3evDuU7Xn/Vbw8ADJSpsV/b6TCep9ediUUrJEyGX72guIRkb4ofgaE3x3peCK9O7QvfGrfSJQvn1LGz1nYnp6ebMwe8/MzTXakGvRMghEW/MfAKIwtAGWiojHwZID3h47Xl196FeMxS6YhQ1l5oQrZ1UpzrDreJ5VOMdLhbK+//qosXDTbvD4Ivx8tPKc6lc4x9PxgoyS6Zu+YIaHIAtuFygo4O1saixaIE5T29DhhAhSVxztFIC48Y5wDNPdRWGzBcUODqvYNShbMLdk6MOf1O8Ur/k0zWtNckXosMiBRMVrcPxCaV41akgsjs0/UP0jPh/NTl1NHMhlSR7ci3VHnptA9Beps6J4BuPPvn9B3kNXpNJTVMGWU220BLYwtCZmKielL4SY+BmCwBkDEBtcGXUEyX3e76uXe+HBGMQbO3kFQediGAmEn9GY4z7MVl9gMlNkvIu+Z7jnHv7tgGpiPrAfHXXdPm3RAaKCrI1FqG9olPycVvi2tjMsjA5Ui7+y3BfBUM1Rj+UFXvB0QZuJcgGkwfL+D3+O5gdrxsWRugmRnDMq+Ez2oijguk4uLIOOaAV+KaDjCw88Ez6f4uGRpRN1BbXsDHNFt5qE4bzzAklWYZEtOsspfpLXGRZea18eOnYc/2jQEJ6Nk8xt7DEgvKirBa6it8fxR5M7CbnMe0ijZOdYba+XKyXie5sixsioEy960O8B1TAANka2rG8+jaHsv9PbYTExKVDbAxEFZvnaV/M5nn5ANa12BeE+rBJJtX0Wh3zrh8P6H//Vp+eM/fkRK4GYeDSUuZj7Y+vu7QLFynio4uqCrAdJa9EH0X8DdEwgBYZ1i72e44FgpNLShxhrpdMp1fXBON+/huRVEwIFtZ1lQdh8HHey3QGnjzdFmhXm6nXDDIFXmUrPMe3E5+RJwGck2jEdSP//9meMyvQR1aQOWnXGu0dLVzuDfRqfElZ1ULONT1+M+hOzzmX9HH3XJ4vFPgs4WDebLUdT9WgPmG7Xd0ACEC7YNG+6VF160JktX2hbMn4MJqRM3l6XTXHftCqhXPlffVzbSc+KiSx9kOsk/+tC9MmvmNEyKDVjMtUo1zKyy8wvkxNEjptZi/MQJkoQU7gu/fslsJuAeKkEzGYflKXUfFnyEgYd9fzhACTjDJ7M9leHwO95NIIaC4r7L73FhkZ+fi+KzyQAge2XZsoVSWjpWfvKTX+O8wjzmWkSZ1fjO7D0kr8fFt52QuCidMaPUgI/33rPGTWxqmOUfVxxUP9j4cNQ+1u/xfQITpV3xb11AaO0AH8D6uz6opPhgkW7WbLqo8CPg5JknuH3zO0r/io9PDC2q196+GPMeuLjPbQ6dA7cxEjjQ/RIE6IPbArHLqxOIXPD5i0Mdbz54CpvzhUET96cg8FKLXf5eF5i+CpYCCp6wLmh6+7pMYSQbgYbSwwgYNUKkxoF+3QvvBwUj/K0Ptvj35QAQgg7y6seNBSiACVx1dQMyHZbK837X75EBV2Q9hV5Mv49WrpxnjOBY53X2bCXGfgkMQs+C4lMlt61dJEehx88My8jt6gCITwPjdn3a3UgAYpSdD3s78rr7f0cCkIuBNY5zDQhwG/pdH4CEjpGKOA79Mq7hA5CR6Fo+qOLnJpuF+pGcnHTJL8iGamcP6sUugKrVDHUfLCgxL5VCxvzokeMmm1pTUysFkNplfcUk+BPtfe8A7l/UkDl1nAkTKWVuF38nTx0L1aylp0Ke1wWTeL+HxnFvWOFMxzHBRxvmbDYqVXGBwqayuc2Q902GCzdbF7jliQDs9hpa+iMbVasSnTpWS4sF88mp8aAb2YVkCvah3x0cgiRtn82yxcbZ31O4I4ACZ/MeCv+1boz3VFhpMRgCI3o/8b7TaxcVa3n/bG3oI503tF6Rz6ph486pZLGfQsETACk8Icw2RpJYboKsfAD0l2RkQqanL5Hy0y+E9mn6AeOn29ULDMSgzsAVgXFmDPSFgcdAtO1DVXgcgKx6dAiYBFE07BaxyTalQUPEaJmCGoZ0aYaZbc2FczCTTAOFKRPPmmjZsbdZ8jP6CbVlxwE3NyiFSMv/cC0Snfwx57JBZ/RrD8QeT2wgSZYuJCVT5K0dlaBaAUBnJEnmmBZZMrnUnF9hdo4cxdw0PhN0IRTIt+IaNTiqUE4S5INdGUoUaNWUYjb90psfCp5VnQ9gbNk6kO3vnMTcg6wHamRi8IxiEfpnfmsxnkNH5HwFF9O9kLC1i/h1d8ySwoIMlMoMyutvbLX3TJc3H4FqNKQqmpCxZ0tPgTojWFp8jn/u99fK737yASlBndRg/1HpUdlbzIVJadny3v5z8uxLB+Qv/vRjEgSoUSopM5QxlC1m6wR40PtfVY1RKB8EGNM2oHS+YC/KOSyQSMTNMoB6DLYoZ2Q4BHl9BS58/0/+5bR8/oFCmcBaFBcklA5Lh29H5jPgDImj0sZIfJJ93rfBYHUIE9ELm8pBnW+SSRPt/XbgrPVbq0P93/HzZ8xrwvPMmOmSET9Omjqr5UDlC8jm3SZjM+diDqmTX/3qVzd0FuSGBiDr1q1DQXQ9CkmtbNqVtDQs8FatWnZ9y+6OAkBGUr26XADCB8WcObMM95iFkeksqETHtbS2mAhGXdV5gJF2A0CWLF8GP4wyIx/J9psGIAUFuajXmG6yHmyPProBihC1KKAPX//LASCTJ481keS90BTXGg9u70YDIIuXzEKUNsksSPfttcX2twDIRw9ACDry87IgzJBnQAcVqGrwcGd03NwnI9Qh8H1fkljnKr/OIDLi7y/Oi1GnMA6qV2+/ZemWEyaMMapZO7YfABixPOPychuNfH+7BUA+CADR/tRFdQEyXNkAI1S2YgCiGjUfFDIhFev06XNy7OhxA0DikEWZM2eavPnG28af5RYAscGo3xQA4b5XFzwqh078ZNgt8lEBELOT/smQS0+UtOR82bh5I3wh2mXyuNvxXqycr0IwoaJD1iyJl6bWIQtCrhCAJKLWYvl8ZDVgcrj3IAvBLbBVAJKEMXgnJJnp9N4C4Lxp9zOydM56GZOWKeex0O5FoOdSAIQeHifLGoX+VzTCTUxMkZde2C11tfDacEGynLxk/N2FNQQX/WEAMm5CrixaMBFZIAKSPtm2fZ9UXfB8qy4CQHgen/vCQlmPdd56UBxHAiD8zl/9/asydUqhPPLYmmsOQP76JxWSnxkrn74fWZArBCBd3X3yte9skdVLYyQDdKzRAAjLV6LhKF+UulJq28qkvH6bjE1aIsWZ8zD31BgQcqO2GxaAMAVN+tWrr22+qr6n7O7Zc+cRQQwXYF3Vhj6qH13EcHDdulXDVK8iDyFsbBfmw/NByfqJtWup2jRgDIcOocjqP3/lPyMFGi1doCdRK50P6p/+9BlEPmiqNx56329C69v5Z6A2xDRjWuRlNkIUI/qARB5N+HtB75z8qKX5hct86K+5iPMXYHy9cuUyE1nmw/7s2SpkQTApIZKwa9dBo2hk5nvQenSxQdWqdmeqxMUDH3wFBVnGL+DAgTLD6yatgY0+KNo02+CfiasfM2/5kfWcnLxhylb6G41kRhrVxbhix66usJKST01QukIsVKg0wmeKqXH92BhdTE21hXgPPnQ7AOJpSUJampH3shPnzG982p1f1MzfsG9UJcxjuUVetBH/Hiljxeuikc2Q+R4eamGlrf5QBNMvQr9UBoQH4NPZfKoUP2MmI9w/8SEgyfP1XdE10hrOAIXNN331JG7TV67i375iGaPgeQQdAAIUMWCWg6CDfjGRBfI+lWrYGPKycfq+n2Xg+fggxO8jFkkTcG56zWr7M+sye85keX3TTnNc06ZPQC2UK7J939W7OgDigyN/k8MyFSG/F4QxfOkj9wOegxqH8q2LZUD4uV5TUoVGyk7oe8x0jZQB8X+j15M+LX5W0Kf5hfbniSaMRPPxx7kx1HTXMr8AWZG8XEMNDZoMsVXhaoWfAOcMSim/u9MGcDTAMW36lFAG5M71t8v3vmcXxAOgYmrkn+Nb+8qfH+jvoON/0iRLGb0A00FmOdhy83LMv7V1VSGFqlijymMzFTzEdIwlNmZN9J5UOiML5pNBPWPLAJ2QRelsQzB508xHnDOy4/taQE+qVoxTorLF8jbUTN8o7e9OFh+j8TPNanA+CzqVLJMtdnQs7Qd/rPEahmiriNRroxKXXt8oR4Py7yX2YzPqB9JiIKCSc6dsL/uB+WmCq/PuC8B8Mdo+p1iYH4wJ07CCKBY35z+QCJqVjdD3YuyZ90gNdp4hARS8F46z2eTzpztBbbO0oq4em3VPjZ1lKJk79h2V5m5E37vt82YIWQwyetYtRjasol1OVA4XlYjFJB3rKD/9eH52O1ENyDohwxYnd6xMlvcODsiZCjx7mVmIt+IpkowshssA3HfXeIlFBD8TgZPtx85J3d4jUjq5RGZh/iDNqq7HUaPws5j4ISlKssaYhyAZmwgBA5o7Z2XlINLeg4g9VdISQMs+ikxgFOil9nh7kJkJuOd7HObKoYBdK/RLC9YdaXL/fculEr/NgYDBz37xOowC7ZpiAFmPPijIsSXFWbpSTLBOOtssJfB3f2etzF+0TJ64ZwnujxPS586/F8/E1Ew71hvb++Ubf/5z+bM//YQUOEphFKajwT5LXesF5SzOFaEPuUxGP655rFOcBIrCt9y1hbt60Km51ULuNg8Ajq0b6yVzjInM2Fk6NBVXdx5vly17auW/fnY6rELs+93Ndk1JmuxglP19HzKQcWnWH0SQNex1BoWvv3lEtuw4I4/dXSAHTlvfmIOV56TFje9KGBgOOV+WtNhJkp8yQ94+9V1c2oAsKH5c2lt6Zffu3WDxHLPbvsHaDQtA7rnnHtPpVVgEXGmjwdKC+XPllVetvNl12UYBICMZDkYe/2gAZNGi+YYucPq0vUGqzp6Ur/zRl82knkBVJrcofhEc5hK47G5H7Uc9DAevBwAyYfw4ueuudeZBQ8oTJR/5wNqJhzuNkS4HgIyH0ktJSb4xbtN2owIQSreuu2Op/OxnL+NB0C13rl8qhw+dNIWztwCITb2TDvdBAQjlcpnpIPCg3wZlcmsBPkjf03YtAAjHPU03N0J0gI30vdvWLjR/MwuzevV8eWXjO6NMZbcAyEcFQILOPGwussrFY0oMMGGmq6a6DrUfVaBeNWGRZRemtwDIbxaAxCKKvDD7LlDWGuVo1aZrCkCCg5Nk/4ETUlpSJFsPVEpHowUoBCDa7l89IAdPdcvpKoeM8MFoAGR8fqwsmJMs29/rxBrIKfyNAkBmL86SDaAcH4NkfRTA2NvPbzG7/PgTd5nnaXn1xpChZCQAWYA1g1UyizVZmx6Ax2ef247XMfLgg8uQgT0H6mH1RQEI9/WZz9wFANKEBXwsFNUaZNd2C2wvBUA+/5klsvbODTIGzudzSmGuOAIACcYlyCubDshuqEt9/U8fN9u9VgAkCDD69f9xQD7/0EQZm2NB1ZUAkHZYInz9r9+We1ZmS1OX7ZPRAEg3aMaz8h+WuraTUl6zVdIS8mVS5l2Gwv3UU0+NMvdf32/fkABk/PjxiM5PkG3vjBbxu3in347ipqPHKF07knnXdXLBRgAgE8EdLizMG2Y4qIsfjSj5vHXScXx5Ui7gGaV+d5tdxKxH9O2Tn3kSqjyN8swvfowITaVZvGbmFEpHey94zmflMAwKM5CuZevqfr/fhy+7y8LicAbEz3z4CyAvcxKR9fB73kYh1TUb0nwoEKdpIs+T0einn/4FPrcPdrqzag0Ao2u6AE9yzuf8DuUy582bBvBxyMieslFXX/uHNRt+9FEL0svLLS+TEVd1vGZWg5kPNvY//VHYyM/2I3t8j2DQ990I1UmAR63XSgukeSzMfLD5tQ58SCio5Pu8rklJifLJJx6QH//oBWNuxgj5kqWzZOeOg8ZTgi0yCsj3eHzDi8X9Xr+815ERYl3c+TUyOi7pCUAzqcgWmd2K/Dwyi6BRYD12XufhsrB2rPB9lTIm+PAd0nUfWqSvUdrIfbNvx4zJNRSbflBnSLG6cKH+fTUd+rvIWhE/auvXHPD7QVfA6+/T74vRMiD8/t33rBAWm/cAcHMfCxfNgM/EIRMpZ2H62TMu+unuC7/W4VJXVr1adNzo90fKel1pBsSvF9E6NAWG1rfHzg987ddIRdYycTt6PfmZ71vjn6u+DokYeBkQ/1pxW+FaJfUzCMvC2nvXFbJ62anW1maAPnvMQa500Jiho2IWKa4LFsxE1DoWtBf+PlrOgSJ5DhnbRBM9ZdZA5Fvf/m/m9Re/+Hn8xs6vfjYMYZYQt5vzlI5tzYBwjE+AfxNbJ7IfFefPmtcFeD6wnTl3SvJybYSYczTd0M13u9pDr/uQAYlyczA9P8x5QFWx7LStiRxCCicn12Zbo1lH4eo9YpxsE7MFAVc1nYDj0QwHr60vIKECEVVVlh7EeU7rLNLTXYEx3jc1Ys4tXcFaHyLBep9G1p3Fu5q+yMwh96F1GmaHXmsK9smC3DsxzyZKb18n1KJ2IvDWLQGcC1tUvP/cQkbGHU9sB2qOou0CM+i8irqTw+Chv/OMyUpqCw5Zz5DBIZu5josploqmAtBognLsRJnsP2ELjmVgYij5n5MVJavndMumPc3S3ODqFyhdrOl3V8cwc2KcZKLO5MCRHmluZebBHhcbMzWmZYZFedJhsHv7wgxpxOK9INCMOa0X9K9ySAJPlqnTSnE9uuRoxbPG3yUlHTKz7XbfmcGVGA8ZeO73wG8o1ggcsFRm564yGBefk3Xr5gB058o//8tr8BKbhHm+G4thZO5Qf9Hj6pYGBl1mDkbJjz2+Rs6chQQx/Ek2brTeNglxBTI4YO8lVOzZY0fEPzbaCskk4Ji++Y2HpQUZk699+QnI2e4373PYdSTYc03LskIK3/7712T23Elyx/qF+D3mBydp3N1aJf2OQaBrhgDWENEJ9r4ijSyogh6ocWnpsvNoP+T4u5osQ0IrgYKQKE5z1z0qKxM+KDXyg9cacG8E5Yv3jTXf7a2zv4kFSyQu3d53Ubgve413C95PQobRZdwwAckm9MUrb1fIncvtXFONgvfDtZbRcbIKtTao6WEbRL90t8fLrOK7ZfPxf4Vcb7ssLnkcfi+gb8H8dN8+K+N7I7UbEoDcdtttRgO5HYP9SltJyRgZi//e3mqpDNddGyXzwYf03XevBfjYgaiaLYziAzJy8ceJ3wcj+iAgZW1cUR5Sw0VScdqaVn32c58OnT5T8T+H8tO8+YvNA+KnP3naTPxDA7iBkK60bXhBOd95f+H5+4vTg8PMIUcDICP5f6gZFShShWNk+fLFpkCOXiCbNlklEzaqa2k/UAHp4YcfDn323K+fNfUey5bNMVK7TTB704cbsx+6INJCcP2hFpOr0gzfV2pWfV0DCvJsBIt95ReR6++USsXvKLDxlbTMe27xoos8gg+lWnEx4i+OlIJEoKSLsOUrFqDIdSwK6Y8YOeasLCiDgP7wysbtZrHsP7D1GLhNBV0+xehK7oNIAOKrbpkxgQiw38f6OZW8LkW9GmkxzkWj0rv0nNi//vET/LJxvEcej39u/iLPjh23kMQDJAfqP1mQYaXyEQu6z52tMSZ1l9v8rIh/HmGDRo5nSzcYieYz0sLe3zcBJrNcVGGyLSwgcLF+HQlERJ6T9l9kX43092gARA0c7RjQ4EH4mvsAImSQioCID4j1fV7bkcQUQlQbLlad8ADfCxWOeyILoT7BJOX7vej7/I0vdMDj9pW2fAoax1SsW/DU11Qb2iPb1GmTzL8HDhxEVDgBGdYiONTbmpyjR8ugTDaA9/JA/cyRpuYOGLh24v0juD/snNre0Yy+Ci9kNRjhj+0h2qmjGfqlo08N4L0C0L7YaB6oVCj1sKmprcJ7dmzT1FGL1OMTGLxwQMgUkTsvDSzY2PohlNEJMza2NtBXVbiDfh/pma442VFmMjJTQkpDVPILjXNsUl8bYz/Pr0P7OCXFKnj1YnHrt5C5pBtMRuTDFZ7ze3qdYwGC9H6zWfGwp1Roe96z1L8HBqKHJC2+EGBgHiL/XVJWvRkAJHwUAUfBgu2lJIbr/yW2wy5De6PtwpWtI94+i+MB0LSp3wP/jo6aCjAUlIk5U6QPhfztkAEO9qTI9187GN5hFwwN0eKQVU3L6ZDVk4PyzvEYae0KSHt9vUQB3Jp+a2qSpbMTJCMlSja90xryYFGKjgxkGoDAFhXMlEChDbAyeLNiYh2Ku/E5jrevHR4Y4OId3l8jS5YtkDMwsSyG8XBLG+rYut/DWBmQqcXrpKURYwXPqQ4URe/bc1oWLCnF+UTLeSj7URWLNFQC7B7Qz7KykkGzWorXA/AAiZEXnjsEWiyU/1xNCwMcT3zqdnwfC3xkBX/1y7B1QHTA9ueAXq8oAGO3HIiJrpC/+9afowC7WZYuKpDlqPVgi40CQHEYrRaBP7aW1oD89796Vv72735PUljw7dSsOqDw1g+QxTaE/bMZqrK7P+JAaSaAMP1GUB2ilHcjm2HBRMMFC0p6oLCZ4yjQcRBp4BriREW3vLq7TT69yFIXsyEAwHb29BmIVlhFufxpE2QwyYLtAQy26CQ74AKgLQ7Ao+wv/26TTCwIyCw4vh8sL5PTTtWuEvc2AQMsaUgAACAASURBVIn5LqaBVlyLGbkPYmzUAqRsBLUsU6Zl3W0MdSnLe6O1Gw6AaPbj9ddfx0Af7uJ6qc6/kU0Hly6dbwrAjh2zEXkzkK8QgBSTww4vjfNnbNG2D0D6YX6zfce7JmpXV18ju3ba7NL1AkA+9siDpsiT1JMf/nB40dXFAMiLLz2PWqG5pqieEybbzQJA+qEsQv7/Aw+uM8CqGRHYBEhPNiFqs2P7QeNJoO0WALE9EQlAKLdKn45x4wuNTOqZ0xeQ7bAqJpRVvhwlLO3jjxqAmIfQMOW4WwDEXqfrB4BYoYwpjh66D2au4Hu72rk5c2cY4QAGci6crzQZ+JbWhlsAxHtwXysAwl2SkjU17y4U/z73kQIQ7isKgGssKDOUpO9HrcDmg+fl4BlHH/cASE98h4zPDsj0gqBsOx4tzQiEKABZP71PmtoGZMchZLixjShH/7scALJychN8RzIkGNtgnv/FhbOlozkGNZXNUKhqlzlzZ0ldQ2UIgIzJmYvVdiGMUrsQ3EoBS6INtUxlsmLNDLABggCx8fJ/vg93ea9kZcOGpQaI7NtfKWVHLfjxAciatUthdpxojvvo0SqoWdpA6OUAkKqWaniCTJO5JXYRPxIASU3PAfDZh9reWvnDryAIeY0ACI/n/3umTtYgMzUhO+aqAMjREzXyj/+2RX77kRIpQ/byYgAkKSZbJmXdITvOPQ32Q4uUJtxn+oS1IKdPX7kgk3f7XfOXNxwAeeCBB+S9vQdMbcKVtuvadPAikrt8qFF+9g3I2PnNp+ZoZMgvrPWL9vh60tgiWbJimby28SVED3tl4uTx8o1vfM1s8rv/5/sAHuDGHj2Ih2a3KdBmGxiCfnhA5erC2Qvf72Mk2pUeZxT0wcMtIoMSomCFF8p+JDfa6Xjz9ytXLDdSlkuWzEfdw/NG7jLsDQFHaI/mo5QFbmvJ0pmm4P4IZEo1Ml5QUBA6JKVP+RkLZkUiDX78bEIiPFO04JIbUiUtP/LuZy9GcpD2pXw14khahX8c+jtGsPT7fC8yW8OFMs/1kY+txwR0AQ8FG1U8eKA8lOHRvrKyweFo4eVEx0e6z7Q//Og1i3PZ/Miyn5EgYPLb5RYk+9kg/b3vxcIoq9I0eAwjZQMiz4FKVpMmlRi/DmY7qMtOAMfmR+8jPXbC23m/fLH25cXOaxCUAu0j/svf+N+/kuux5raF8t6eY8a1+4NmQHyPFv/89XwjjzHyXPm5OmhHgryRtqfjhgtO/dx6ZVi63kjZObMPd6BmjHmF4/7779sftftdzQ73EUnl4f5Cks6ueHqk806EJLm931tAf8qXGZiTOQ8dJp0Xfh/MgLAlJaXgdRzGU5uZo9TDR2lupZPHgB6VBdpWmilMpopfFxSK/GPz3b11DMbD52DQLarYf6QKmr5CNqC+wYLmoiI7t9U31kqCo6DStbrFRVQzMtMxd9n7dADZDpXZjdIMCGhZXfCjsGMTlFpE7e14xYLX+YfExtvQM7MjyTDatK9jh9F9tf+60D96TTUIwnlAaZIcR/yO3UeYVhcqNve8P+gtEnR+Df41JPAfaTzqMahEr91JOFPBITEt9x5I0tYhynxYegfhe4Lr1Rtn589YRznj69R2CLq4x1Rsp41wd+WB+uvGK69RAq4PGx3SNaMSE2e/29tfLJMKJuJpCAoszv+Xu+uNuzrn4ywXJa+pg9O3eybOyOyXbBSEH2yYIB31J2U2GF2Vdd1yptlG8vtwz0f1h4VM+F5MIBX+XI7SFrSRd7apM5+XFXPul5aOBjidN+PYbNYmCIARG5Um/T3wn8LfnSjWboTIS1+MrRGNAY2sKGeiyYhQ4ve1Vw4hop8mk6fmyTtby+XEScr32nMugBBDR8eQrFpZChrwWfgfWW8LldIHoRDiB6lGsveJJ5fhOVUJGtZ76NNk9JdN2wy6Iv8heKBoBiQx/rx86xt/AsngRvmzr9wpffBUYovNIdXLjr26AVsgTjPR6JhkuKP/XD7+8dWyYN44834vsuUxbtsqhANXrzCdk0XzLjNCPlwMaJS2Ya524//CEVvk3Qf6ddAJDwRbYiRtjC2c/98vnDLb+9TSAmlCANceTwA1g3adOm0+jClL7L05NBQngUSbAWSxvpYT/vV//zXkhtMlFUICDZhj2I4ik3m82tKx4qCV3Ntpnx+pwTlmzO86+wtJ7C2S+ZPulqrKWnn22Wfdsd8Y/9xQAOSD1H4YChNqIF5/463r03TwEtSrHTv2vA90jURX8X0n/NT0YHe7zF84V8ahdmYGDLLM4D56GKlXq8ZxChzlXbt2YhBfMAt19ZcLREGxQw2WHJXKTrrhxeRIACTK8R3tbeAvPN3r99V/DKdgUW9cGxeXjzz8EM6/Adz8QlCw6lDLsTdERUl0pkb8fjwK0vRhVDppjKEDHThw3LyXkWEnC20EHyGlHEwepaXWdImNKU1z5E4qyvCM3UzB46FxIRvrGxQQcBGj3HbdDsed7zWhD15+3t8/nELoK9/4CxAegy7ISNFQwOPTR/gQfuzxDeCBHkVR4ElZtXoeolatKIS1aiIKqEajIF1JpN/vQy5gtC8a4CfDRhClgInH6ssb62KM37vYotn/nONYF2EK8vyF+/DF8fBxFLkPFpVPggIMG/unsrLeiBj4UfSRa0Muzy/F7xu+9ulKPrjoB096tD7QbfiLrMjt8u/586eZ+pTaWtJ43k9hHJGWMtKG8N61AiA6jn2DSO0X3jsjgTGfwqbf1XosPR0fdITuWXfJRvIv0d8lAyyw+QtJv27Ir8VqdyIddLhfDVnQo8dPmdqySfBLCmJhewxAoqKiGnUW8G4wylP0CeoxgIStt88u7LOyU3DdKkxNyGSYwGbAY4THf+LEmWGUPz1v/ZdUUm2Z4J9XV1mefzQWdRrEIBhhSwZYWrlqhXm9Z+8u1IVZGkc6otkdThmQJq2pqRY09SIDzsZFk4KSAVKGOuxCiHN4jPP/ULreIDghyal2sRY5L2kmo729C1LvNoClcyN9m3wqXeikvIytvsdrFwUwx9YHvxP/ngjR7gyIHy6/GKng1u+UjQhG9PpyTklE/c3YnIWQOY2TI+c3SjcWnQOO29Of0CvxrmaL55zeYq9pu6sFMTQe9Q8hmFOvCDwQGRRiG3CL2XGQUE2AIlIznsNZOP/yjjqp6QcdCuaETa0WSKZDirW5xS7Gs2EcmDcIui1UomICfXKhv1DK8Wxuq7PzeVZGj7TBjZwtxRnq8XV/jwXJWdmt0t1mj2HO7CKZCHWo8/VQv5qZJg11Z8z7QwErGz7UlSztdaVQh8wzhqkXas/iuttgTHbaWChXwf8D/VYGKd7XX9sjWbnxeBbD4wKeGdruuxf1Iqh3+Pd/fw00pnTUSWQasEHRDtKyYlyNTVYWnMMfmQ1wzmdaALWcL6Aw3dYqdXbaOSwmiHpLyAuzpYEu2Nd7SBYtmSff/rMvYM6z4Le7NVbis+zY66y2c2lMBv4OxoIlUiX/8D83yXf+8lHjoZIIFc/Bdlfj5ao52uFMn+A8Osw6yV1z1jSFkswGHNvxn+AASjuCtH11DgQhC9XkvJd2na2X3Rei5AurcqQHNCm2Abg1M1jBVggaZuF0SPWiRUHBqx/SzOY16V+OllsHw9Kv/bdn5ZtfWi6HDluK2gnMEyeb7XO1Eb4ine0WHPfDlHJSxu1SXrtTKuoPy7LST0prQw/Uyd65obIgNxQAYfZjx44d8KlwcrDmUlxemzVruvniwYNHLu8H1/pbowCQWbOmmYejT73SQ7sSABINDu/d996NqNegTJk6FQ9IFMMdOxICIC3tfVJx7qxs2bLZFB9eTwCELr4rkLkh35SgYfbs6WZR+/Of/xo0hlq8DhsKKQCZOHEM+NJJIc+Q/wgA5Lc/9zGYQb0udXXghCOqw5qB2pomRPib/sMDEAUelEYsO3HW0KwI2vzIub6+UQBI2P8DhYq3AIiZFtkPHzUAIe1xzaqF8uLGN0OL9fXrVhuKbBoyAswev7Vlj6nDuhgA4fGmJOUAmPQgsJIvU6aMM98vLz+Hea4lVEdxC4B8dACE1yA1IVemFK6T90794iMDILOy10tZ0wUDVIsgx9qOAMRZqHG1AiSMBkDSUcCdM9ghTQPpUiNjIDSAbOcoACQHwJLbdqUKwwDIgnnFULlsReH6GEnM7JGmdisLrQBksCteKo5ng2Ux0zz3g1hsDwCctaI+CWteHGOHJCciowKQ98tn3oFylwWrPgBZvXqRTJyQLf/2by+HAMjYsWmybEWJ/PDp91ALFa71mT03T+bOnWjk4J97bgtoXhZ0XQyATJo8Qb74hY/Lb33K1lddDIDw8+eePyBtEGN57BOLrwkAudBcL6+WRcvyCckyJtkCqSsFIOzsH/x0h3TB/HBMjg0YjAZAunF9CpPmSWJMrmw9/pTER0OEZvwTsJU4d0P5gtwwAOSDZD+Y+l13++oP1XRwNLrFVeGWUcAHH2arVi1FqvLNYeowF9sHH74aJWZ0Jtah60WL58vEKVPwkGwA6Bhn1NZnTJ+I7IBVTtiG+o8NGx6UNESrvvrVP0Jky0b4qajU022jDqkp4bQuHYDZbPYjnOGIFuds63kCDDdgu7wi9FgX9eLWP/7oI0a55cyZ8wBI2wylgX4mLPb83vd+bBSpQopSyICwDoJGYceOhWlX3I7SrYqL7SRGJ1Et+p4KUEZhAzYuQDVqHyqE9RyUfSoIla+opa4tUo1MI4H83M+EsE+UkqDHrgpX/C5fj1SozM8iVay4j/XrV0pmVob85McvetmSGENB27nj0LDIqi/T62/rUhH30EnyirvMEGkYfkRRv6MF+6TDaR8zShqmo4VlbPU3/iI6Elz70tL8/sVoVn5BdSEKyifBeJJqVqSnUc3Kb36WIJL+5PukXEnfRGYhRxJv8D1Rhh2Q94e/z5HONxuRyYLCbDl08NQls0mXpnYx6DB6FoWHpdu4kiJ0/3d8HYoYg9ahn2mWgfvX+4f7iMwAmCykS9XQ70ePh7/xgaTeZ0oJG+3Y+b6OY90Xx2joHnYUGXM/QnefHhlsBaChFGFcbdu+G3MFisEhbT5rxhR58eW3kA3MkOWoOdu8xc4lnYiGJjrvH6Xf0Xagq9NSm9gffpa1aEyOjBtXZI7hxInTJsPV22sDbpyTdM5IA33rzOlT5v0E8PHz8m2hck2dHd+ZkOl+7PFHzWuqG7748vPmNelYVLpia21tBL3GeTA4R3RSUGLd8fYgWg84Z747ONQHeotLKbmsQExs0EhAs6Ugk6J9WFtbaxQB2errm0IR5SRXxO9TJv35kdlhHYPqB2KeZwiWhZpLt492P0ZmQvR3mgHhs1EpWZznY5HNmFl8r7S2V8upyndw+gEUltv+5j56Umy0OxFjIT1gM6eVlbYgmQIl7E/TPwCb4TaExXnY4Z3vZ6dMkXMI8rFAnVK2E6A0mQBlqbbeoKQ5BabW3ijpxz5bsK+UjkqJg9pWDwJJKaDs0DG+vj8JEW+bmS9ItccYi0zLpFyYXiK70gh6Um3rOWnHdWOR+YQ8KFwhCi8DUPCSg5KAbE80aDzJeTai3t9j6UFJ8Ecx59tfIu0NaRKPzBxp2CfKz8juPWUYf33wQLHjC0lKMAFc5gMUNRacsz35xFrDSPjhDzchE5KLYvUAqM9QaVo0RQ4crMRiHJmsaDvWYnE9H//kAlOjuG/fScxfw9VIqbYZ5wr9e/o7QFqzmZ4v/N5a+di9BBSxsnRZivS0233HJVtANNQJKl62LVLvaGuWL33lR/LVP7xbpkwulO4Wd03RF/YY4M4e7TIZ2F5ojYLxrwXpFAxRvx+k32wfIXPx8lPWt2f1wuVSjawlG4vkXz9hx+l902zGk/dPB0Rh2CbiGZRZaPt5EPdMVLK9B+PSkDFxap9xUQPGa+VLX/qufPGxKcgcxsm+40fkRINVBDtYdkK63UMpOGCfnwVJa4ys9P7TL8i0MffAxzJRtm/ffsNkQW4YAPJBsh/TYfxEJ9qyMnvzftA22sP8Youii+7zIp4fZ8/SLNFyAC+n+alnTqBJLiXPh82jn3wM6f5MPDwLZQYcxR+47y7JyrESdoUFY2TuvEUm+/HDH/0Y74RrNyCKZ76jdQ+kP3T32DRjIm6mPid3x79HAiC6ALP9c3EKFqOGbHPmzDEP2FmzZhjJZao80fSNihuq9kAn+3EoqicNavPmbVjodpsH/ipEJ0+ePG/kdutcxIiLEhoTsillqKamJpQqJygpK7Pyk/rw5GsW6ZnzcmpJfO1HWUm70gWPz0XWByvHitKf+F3lgfNhrUBRv8uFui7G6DrLaAYbP/cf1DrOdGF/5/pVJvL6q1++4oqsbfqa+85D0eucuZPhoL3XRFdHW9Rym5eriuXXeNiaI//ha4+Xal3al3r+fN+v2zFf8NpoAIRfuRIAQADCwvJieL7wIVdeVmG4zXrt/H2GqWcj13RcyX7D232/WlzkuY4GQC4NFMJbSgGFYMHCabJl83uXDR4ij0P/9o9npGPwKW+jARAlyfM6+mDFp8ooDUfHPu813odsHH8+AImkBfrHEA3FOB0vvhgHt6H77vMojvqePz/yPd2ff1z6HoGk7mMQACTRUTZWLp8hO3a9Jw2NTUYCfO3qpVisVRhe+7q1i7DgbwZF1KocJYFuk+5UcS5UnDHvpQMcYD3/vvFoFseO/5GeniITJhZZn4by0zBevWCkflWVr7a2JlSTQRoYa5rYWhE9ZcvKTgONRu/BFCOjy0ZOetBJgBLQ9OrCyoEKbifgDOxIxerssttTNSy+7hu0i7E4LNzi4sPyUYlUHkIjJVWvL+eo+LiwTCw/53zZ72oneO20/obnrnO09nuPq0fh7/x5JxYLaR+4RY5ZXxCCi3793K/T6+sdkDEZ8yQrCUqCZ58xxx7VA4UiRznuSO6WrgR7/tndyFqAWuq3JgTzxo8dF3qL3lRsvpJaMGiz82bsOrDSD2dxtgws/Olw3QRqmfk7NlXi8GwdgLlcL+aweNQi5kIq9kLjcSws4yWQnC1DcTCrDEAhq7dT8kB5SpAk1Ox0SyKAVHP/KRCMckEmAlgEBbqiplaSUa+YAepeW081rluvFKSVSmfwmAxEWSpXzACCM119oArVSlJ8kVSejZJ2BB0PHzwpn3jiHnn11XcR+KsBULVBu+SETowJO65o3ltdY70rVq2ejedwBxgHh+Shh1bhGZokP3jqbUlNsuuIrh48J0KqfajDiuo2WZBjyEa3NNnzj41VuWkEGnBebFEoBhkasEDpM59dCOrjQpkyIQfCMqmo7XAy/Cm234e68F0U2rMF0R9vbTskb719XL7x9ftDQLu7xWZikml66KS0KfePSi3zPp8dOla6oZDGo2ZLdJ+zBKsW9V5sdeeqpKvaUqxy0zJk78la2VsdkHusGq/JsBO4s42fOlbSnKR1kBL8KRa4xyRArcyBEX0Cvfjc29ICmvnD90xH7eph2bZ3j/luT1KcHDhp1yiVJ6wYURrqikpSYCtx4VX0cbPMHfM4WCFVN0wW5IYAIB9E+eqjzH7YYRZuHyYAoZxjaen49xWeR+4z8u/RAEgiBu/HHn8MkY12eeKTHwffM0emTp08DIAsXLgEC8cW+eWzv+atEdr0bwKArEDReQ4MI3k++QX5AAIteAB0mwigAhCqFuXB+fe221aY9DMLIc/DvZSu4A0NlsJwswOQ/PwcGBKugCP2NkO9sjUeYQDCi1gErfbxUHna+va+mx6AFBUx41FiwCiNAxsbhy8aIu/RGxmAUIZ3w70r5OWXQIu4zOzFaPPHLQBiFyZcoF4MgHBxkpubJCfK7AIgAVH99etWyWuv7zTRywfvXw1/qqOQcLYLs6sFILyeBFCkDpaWlhjpXBrIdroi1FsA5MMBIJPz7oCJXqecqnvbXK9rCUC4v0FAiO5eG7BIBGjI7gM4gcpUbiqy+lgMM37Y0lEljXAGTw4UShqd6pEN6YTQSFRsv3RHdUlbCwrW4zKxRG6VqjargtTe1isdqJMw203pwuLeju98SCdnxS8ERKmVnkClJA7NNlmfIQRB+7HgHhqMk8qKGnn+2bfkwUfuwTa7Mb9QHXOMqeUYDYDMnjNJZszIB6PilCxcOAXgY6sJFo4GQPpQ/2LuHwCUrg5X9H8JAPLQA8WyePlaWTp3DIrdkcG4BABBAY187Ws/g33BLFm+YqLZ30cJQJj5e7EsILOBbQpxGa8WgPS0N8t/+dL35Jtfvk1qqk5fFIDEgulRgiwIQfPuUz+T/MCdmDMyjSLW0aNHzTlfz+2GACAfRPlqwfw5Jg127JhFjh9Gu5wo5WWBkasoPL+S4x9CRCIlxaaCf+c/fRH/j5JiLNAOHthr3tu5e8+wdPRDD33MLOT/4lt/CVqTTWX2YXKMiXEmVs5/QNPy/JwRAy1qTEywaUXTPAqWT0EZFi33CtFD0fw7kJXJSkWkL9UUmldWVhv/j02bNpvN3nPPPYgKWEUKpVTxNXnXd9yx3KSYE9xxvPbaa6GFmZpg8bv5+VY/3y8YjwN1SzX4eQMfOTz85mX0zacrqX+Ir5bFcaFKT35xe5h2NBTKZPhRYu0yRm81ysaFkHp/sLhbX3NxpH1F07N1OGcCj61vW9lkKyBgozYEaNpmzIThFe72I4dPD4schi/Y5WcZ/KyAVfmx+9FCZr4Xooo4rXR+zuMKfzcYOr7RFs/+fXape47yptOnj7ccei/j4Z+fvg7TrsJGdP73RsoERaonhbcV7uNLHaO/j8is0UjH6ft8jPy5GIrdaBkev18v59gUhOh3h/uscGyHPUz0O7oP86+75/39+hkJ/uZiGRCNhPNc+btIqqF/D/oZEH8M8rd6bIzQ2/sgTGfkNvzsjJ6j3sfDhDtMds8VxkarFdnwDGhiaiyoqUkIfNQhi5yPgt9SeenlXSi6tRmJGBTitrZalZ5+V4Sekhw2rLPH+35VOh6Hq2k29yszwKWlY40PEovVmRUPgLJhtgugkuSyM0NOJYoF5qpsNYAMtapZ5eRmhihd5nq6bEePy2izIF7NDlkkDF0ysw/O+VRC0tf8l9kPfRawT/2C/bR0G8FmlsE3mtTroWOpC+Z4SnUsgk+Vzi2aqRjSVBH7Egegcx+3gx4y+4jMapnPWFjshEwi59oQrRbXNi9lFmojxsrxyk0oxO80xxrXE6ZPdSPjYK6jnjxen3OZLPqT6JhlQE9rx5jpDbprqr/r64+XgTjtSxCjnaBLYKhDeqEENSluOjIRQ9IcDWAQ0yEFcUXSO9Ap8ch2ZMSNMaZzTY31oDZlSF9ytCRmhM1dh5rrJCm60Dy76/psfUdXX4v09dgxqBQ+vk4CPTkRvjBjkqEoBSpYAIOsrecI6FepcrZxi+SnLJKas0lyaP9Zueu+xfIiailWr52MIGC6HNzXJZu37gNIsTS/LGQ51twxTV584V1ZhiLxmXPyIYzQDF8agKK2eojaHEQRuVV+6uqGUEbAjvuEpDDVs70D5xQyInW+X33MYmgAFFLozqAwClSsxx6bY0w+n3xoDUCFLV5PTLP7aG84jOerfa+tLx4KbbnIsJyX//GPz8nf/u1jYGvgurjtBiVV+ltsH0abYnaXRcF4C8ATja27tweZRTcWBixIYm1MlBMhOL3vsAw6L7puBB/yElPlqW0VkgDFuHXw86gysv8WXFKsIQfKeWypGekSB3qV2R4oXckZ9pg7UFjOhrJ7sBm2mkL/B1bny64DtiB9X3OFHHdjL6bDbpegsH8gQ4rTF8rm/f8KWl1Alk57AlmsbvnJTyxV7Hpu1z0AuZ5qPy7nIX5ZwIMj4iKyu1OnlhqJxT177GRypa3HKZrwdzF4iHBB/ZlPfVy2b9uCh3o/irhnmk2+vnmLpLj0Hylqf/L1b+IGG5DPf+H3TPTCHKa7Kfg6yRV7d3Z1mAciWzdcePXhxr9DD/dLqWBx23rTG9UQm4BcCKUuur1XIApT5qKMXIjow238+Ikhyob2Cx9AGzaQg9qJOo5yZD8sx/WOO+6QnTt3mtd8EGg2RH/Hh6Cm/PlePNQy2Ei70hqQ6mrLv+R1VQUrv5aDwED3x++FHHy9xb8uzH2qiB4D//XpVfrA8mkMevz8l+/r4n79XatMEezPf/ZSCDzxOP3j8+WCFy2ejoK/dgA4GyUbSVFGj2vYwtK9qdfWp0L4dDRVz+HXdfHoSwiznxTk+fQa8ugv1i5232ViwcQ6jyTUCEUCD5+yE97+yGpWI33Xf4/n6StF+Qvw4UaDbvEzQkZipHMkEPHpIiN/5/21Gfq92Vjwkl524YKlVFwOmBu9r4ebiEYCwKsFIP6iUmuDdByQXnnmzBlzSNy+D9x9sKrjNSRvDZ78SHRCvqdmfP4YHgmM8X5WQKTzC/evx2DqDzzgof3GY/DpP3psY8flGQro+QutIdoRgU0iXKvZ1Am9ozUsnxp5XApGzKLZ0aIUHNHkNBMyuqwRIcWxAfNUM6TJQfc32RLTh06mNwkUD52XaS6oLuak7XU4hSOaF9Kk0IwbVyvI+o8hJz3KmhXdXhTM+9SyW2lXBB+k7LL59Dl/nqN0sC7MfUlrfd0HyVoqFWnT+VjnEoJi7etIGmxINKI7vBjX90idCdcbjXz/cK6NAQVqYtYa0JM65FTDtmG+P9hC6Lh4TgnOPHIAz0q2igosNiFqwcbnQOg48czV81NJ+O7eeiyK7XlGRTPY5WprsNzMCU6WuD7Ir8KFnHU2Jzu2S6yn6pUwmIIakqmo60jAs68CmRG42cdnAcS4cRQFoAI6V0JcvpS3WioZ1SsHxFKXertjADZsH6SymByBv2goTaXGp0pmzEL8jWUyxk13X7PU1JZLTmYpqHx1UOjKlzc2lRult4cenQ9KdLtsfPUIjtGef15GtNz74Bx5/lfbZc78GTJ9RoFZPzRB2OLv3wAAIABJREFUfnoIojevvPIq1LpsILOmpg1U6iKcO/o0gH1D5Wv79kN2LA46dTdI/ps2xH5S82PO1/b+geUhAFS/rF43U86d2iN/8uUvmPeLxzra9uxC00dsgzETYPJnj/Nfvv+SpKVDBXXDDBTT22sQh6Jt6C2b11HIPfVF276K4c3k7vnu1jqJT3WGmb02YyOQDI5FnZh9PSgNVXberT5+RiZi3bbjQKVsggzxZxdnSwO8uVq67e/60L8Fxbault9Ly3fbJcUrxvnZJVogFYd7sbOpWr701R/IV397lvQ7v5f3Th6D98dx8532JpvZPw/lvYT8LClN3iCVzUelrHKrObcpWQ+atcIvfvELe6zXabvuAcgHqf34sLMf1wKAcEJbh5T+lRSeR44tH4AkIWJ274a7TObjnW3WPXw0APKtb/+VnETdxc9+8nMUhx0yxXLXEoDw4Xj33bfLT3/6LOhhU0PFfpcCIFSlmTULRX7nqgEymm56AJKFYvNVUB2h0tWLL7yBRU/3ZQEQfp8ghFz1C+drb2gAQq46Mx7kGp9CvU9FhfVB8Nt/BABSOqnYGHQeO3rGnPotAHLtAMjkKWPlPAIlWlulfO++/piPDIDoojojI1kmQxmovb1DyuG43O6kdW8BEBtguFwAovPF7DGPGkf0zl5nDsh76RoAkJT+qZIcRAAlPVaqendIacpdUtNxQrr6bZ0BW8AFAzMSp0tKQjbqLlCgHoOaEFdELQAgbOnJk0HNqpGqzp2XBCD8fnRsM6o7syQ1MFfO1L4m04sfgzFmtZGLTozPlKf++QDAjl2kZ2aVYJ4JyvnqqhAASUIGLj6R9SNdqBe5A0XTicbTYtvW/VI6KReshTdk9sx5WEf0yeFDZw01thhytKRNM5O1Y+chOQqhmCsBIDGoHSkozJB5i0A9XrFIMgG0LwVAmlGz8rU/eUq++l/XS8kYWyPyUQEQbvs7/7pd7pyaKtFQOrtaACI9TfLMc+/K+VNn5c7bbObkYgAkJapQilNXyVuH/0V6kC1bUfq7xqX96aefDo2j6/HFdQ1ALif7EVmoqBGQa1n7oRf2srMf/MFFCs8rK2tQRH3mqsdLrIvK9CI78dU/+oqJBL344nPghFq03u0iON1dvVCXsoVfX//mn6GQ+20bpUP07Z3tuwBCDiA6Rc12GyXTqFR7O4rQPPqUX2QaAmmh8+NvR/AB8c7OFjIPyaJF80wkaf/+w+ZTjU7yAa+F4/77psge3Ohp0yYiI5NuFFcOHDg2LF2u1Kvp06fD8MtGD9auXWv+ZUTxqaeeMq+ZJdLaidgYFos7vXEUTLIxoqWZCj3f2XOmQlGswOyvGdGOo0dPh4qvtQjbj9qxb3xaSSSg1WgZ98c+0fP36Q08hrvuWmkyQi+88KY5tv+fve8As+uqzl3Te+9FM6PRFHWN6qhZsiVLsnE3NmAcSiiBFxIe4fHySPLgpUBC+kt5kPAFG0wxxjYY425LNrJlSVbvXRppNL1oei/v//c+6949V3c0apZEos1n5uqWc/bZZ5+917/Wv/6lERG+dmuJ8HdhSNZl80l5wmBfsmQWvE/7wBNGMStPx57fceevy4PXW+WnLoX4Il1679zfu5ECHWf+JUdWj8sxU7oZE3mDtfEoWFOnFUG2NBMeuVok6NqiWeO1wOjChZ7RYA4GpUq5vwv0vAce82IcFRfsdMCHwftsDa1kGKL5SLg/cMAKbFwJAHGpQMH6F6wehxtl0NI97prMsdDx4r1Xb7iOEcUWNAmdc9otRKjn89NxkBfhJS9TElTnkquqZKlLdmy0b+4zx9/oufncaH/cfrmRnnCoC+mx9Lp4XIL5O+5cKq+9usXI7Q57BSb1u/pcRSCxWJO6W7xigQmgarhrpo61GyEYBB3IvW5+x10fmDzOSHR5WYmUTCmSGiSeHj95EvUBrNeXOX8aCerq6fBFm0nTCfUiKwkwGIc8akmoV6eBIhmR0dbzT3ngUU9ghIpijJi4LQRUE/7HxuvR/vKvW+OIYiBsun/wHuhY9iF6wXoRbJRbj/QiMm5hSNLOdFz1XnIeuOMxqBF7r4suZYrnUmqsXRPHKvCxP3PyHpKatj3S3HUCY2KjSVahzO59vE6t89HZaZOw2XzqfBgf3R80usfP+xFVsOPjH7lRrHcjQ1DVGpltIk+JKcj9iCuTox2vyKSYxZBUTUXNh+OSGT8VtDAmaGMvQiG9UHrnEQ2oa98EebVC7N2MpiDijZoWbJ2D1aiifpcca3xGhiI6AB7svtvbg+KKXpQ5ZDTagBi2gUFrD8REJ0tMeCZyslMlPbZc6lD4jiqUmzbU+nKOarzaIWGhRZjrVhQnyaFcL15WJMWgCEYjmjWCOdUFujYp0lkoUMjncce2vSaXyVCXsVC89PI2aT2HuhY9uD6PjiajHt2JkRB9bRLX7U2lxkE/Ikls06dGoazAOglB3ZJ777XqZIV5CyQxzSa0RyDK1A7hALaM3AREbt5GXsQh+eIfrrbXDFGGoU4beYhGwUeNliBsKKNeMdL+AQgoeLV3VMGORRkjPWEBVGGEMWXn9gCimqNeMeR/fHyrpMdHyMrpsEla7P1nHZ5hRG/YFiyskKQUe+6olFjEdewcC0MRRbZRRHEi8NwZRaw/eFz+28OFkpwQKQdRB+ZIs1Vg233aphR0N7RjTO2x4kLnY33sw/3fAHWsBaCC5YKuedTUBrlR2w0NQD7wgQ+YZJoL1f0YD4Bc7egHb+BEhsWVApDxKp5f6uRRABIFj8VnP/PbkNZNlWee/cm4AIQVxz/28U8albDo6Cizcb+x/i0YdyevGQDhhvHpT/8WIj8bDJWKbSIAwt/Mn8+aIHFmMyJwqalpuCYAZN26FUjuRkXYd3fCGM5BYmqaqbg+iIV+z55DSIS3HvmrDUBmz5kOz2cR5HYpFGDbpQAQfp+0pQULp8vmd/fCE+UvJnWjA5BJk7JQwwZeZ0Rvjh09Y/J+Jmr/2QEIDeHbVs2TN15/zwzFTQBybQAIAXA2qA87d1qnxvUCIDx3AqTTpxQXSl5ODqpTH5dqGCo3AYhfROVCAGRy2jLUxEpFBfJQOQrDbQiG3/sNQELD0yRuaLIMhXQjB6BFytLXAES0ydnebVBH65epaffT2pDqDuQSwTiNhmpWGChToTDKY0G9qu16A5yeBERGCnHvB6R/2AKQc/1HpSBpHf4eQe0QRi8uDYCY/aovHkUQp6HmCKhX4Xly7Ei9RAEU7ty316hNjgdAcnIjZc2dyw2FjBS+qqrT2GfSkX/bDpo3QDizL0AXPnfuHParBPnRk+uxZ0MB7BwM9MsAIFmpnfLoxz6CDofJB1ZlAHCEXhCAIMkFCenfljvvnQm6GHKp3kcA8sqr++RQbbd8cFHmFQEQ3o+nIWt8+nStPLg6b0IA0gQQVJ5+txxvWC+1ddWydNonTRTkxz/+8UTb5HX7/IYFIIx+TJkyxSgeRcMLP14L5OLSa0Ea0223kca0/qLrZ1zMHbg6AMRLWlW+o3diGqqrVy83eR/NqLZ5ua1vEAalxwNeuGCBrF13m4lq/PM//YPcsXbVmMO+vv7XRuM7KSlZPvWZ35Enn/wZKo1WyAC8Sa+++pb5LnmEgVKk5OUyudJsvPAIqK56sPGxNBjXc+Y3GvV9crEpF5uRkQaxAJufwBCtepSY06AeMXLGVS538eK55jdMIN+6dbcv98HN2yhH7RM29uPUKXtsN0dCB8Q1VAsLC1ER3uZ+BGtz584wtSV++dx68zHzPgqLcgwlgpxnVpM9ceKMNDW2mlojpEloH4J5Pl2PnF6n20f+hh7aVauXIt8hE6okb5nEc/W00egMVjzPBT9uQjrPR+NpSkm+qRGi0sd6rcaL7HkJXa/seOMR6ASwXm/7bfZNjWIeV6+f91ev1S/Z2R8U5Keh8vQs5DqQXnfyRK0Z34ttwfIrJnIUuHVE3O8GiwCxH65nXO/zRGvFxP33u0wn6u+atQvlrTdt4burAUDcqIb20+QkeBKx/OvmwOh99iU9Y00IlnPBuaRzVj3Hrty0znMez3rRrcdQ5wmPyUKjOsaaG+FGWfhdpSMFzkv+zk1CZx8Coyx6bP0u5Xf1+nQseL4ZM4rxbLdgTloPJz3Z7vzQ77rPNgU99LjuOhBsjrHOkgpd6OduVDQxMUHaO21yO3n1yXAqRCE6mpWZLhlpEBo5vBd+czt+TCr3yX+b92w/UiD1O4z8ELZ+r9YIa3to5GQAqkjR4P/b68fRvGiIrx4IDFxGVNi4VvsllP1zhU4kt+5Q4LhwHdC1KxYRKf2uRj1M/72oF9dWvafuukQHTA8Md7Y4r8K0O1/ZB/94+6MfvI9zJj0Afn6/dEOmtqZ9r9kbNNfPPUcoksFVZlfnI3MKWe/C3ANXQprULa9WhkagBdXMSU8KRz2NRJkj50YOSM/oWclKKpPJSbfKnqYfQoI3WqKhcMUWFZoi/SOooYJICeQEYDDnSHIMiikjub26dQMAJqLGPTmIpESioredBx29p3Af8iQjbqG0DuyVlgGbvNyD5PZeSO2yDfX7o80JkIBli44ZRgK3ncdsFcW/BarVAQkPiQPgyTV5Qu+8sxfzvRXRhqXy7C/2m4jKwAgiKL09KDZYIZkZCcarn5CQiMhHC/KgDoIiWwnAEo7n8RwAQgTmZzyM6VMGjMSiUjrZC489/jJHz3du84I5IQpKTC6I334Y9RLSk/Cch0fWgYo1C3TtEqk6cEZ+53eWytyKO8whQqPqwOjYBmnaYcnIL5Z77l1iGArf/vYz8sd/8hHsf5CbhsIXW1sLBF+wx7ANDpyTUU9sh/mt+gyGetG/UcgCD6NeCxvz2Wg7sUH8G6QQGw08U1Un3/nJPvmfH6yQQ8etmM0gcqW6+yxQrFyxAHXKbEkAoF+AT/uchiqrBAIE4d6z1neuFVGbH8sffX6hNLfWyb4qG/nYWW1V+NpgW4x4hbkHWP9MFuI44bL7zLOSG3anke3evXu3+e9GbDcsALkY5SsuMroY6ALT2dkpiysXXHXlq8Cb5xoYExkIY3+rqjluTDYM4cki48Xftcvqx19u6+tjfQ67wRQDxD3y0YeNPO3f/e1fybRyK0XHnBC26rOn5VhVs8THwcMCqs7Gje/KA/ffgyhCHTx7th/t7Z14CG1ytiY1ciHWzdTtp2uY+N8fm/SrlBaeTzceLt4LFswxP9m713oUXYN65syZPtDBB4obUmlpIehPWaYK+nPPveY7HRW5tI4H58KMGTPMZ/S8aLK4bjBuqLypyc/95fd1I/T1EQvp5Mn5AB6TUYgsAwvyDlCAzhqDSjeqjIwMGCSNpg5JNoqT9VADHxEleo5+/uwrph8ujcVNPudnPI6ej/OaEpyTi/NNtfpYLFSkEWzatB3Axm44fhoDlWT8CcSu0XO+kpBft59UJuZQvLf1wBiNfRoSLnjR+zHePHcNJH7XpTnQ66WRLI6Vqti4BibHja2x0V8kUJ+vefPK4eWLk0NInGcdGG2ugeHOwfFejw9E/IA4EGi74Gn84xJg240nkHqkYzFx/4Inxk/8O/uNRZXTfAn4VxOA8NjBjnc1AIjOCT6LqmbH9S/YuqrPCZ97F4Do3OYz41KoXCCkY6jPBO+xPq9uwrl+7s4r0q/ce+unbkXL8lvmyOuvbfUlb7tURM7tYAny7rPvL3Y4dv6EeTU62G81vF06koJ1eunDtDYR6EFx8dawZGJ4GqilkwsKUaAM+SFnYKjAsOkGDYstDM+j0qOiYLCochlzg9kISGK8RF0aRFonhIpcSrELCVMgRUeDNQ4tBcsexKW5ubQ6Nea4DtCxxcb1IEyLS2L902v10+v8ymmcKzomdBLod/rgcNOx1XmVCWUht26HPps8NwvZsvG7lWUflsbOo1LTYvc7OrN0/4xBDQ0aofochIfZMdZjDQK06Xl5XJWrZwTAt356SmUCdbLIkSyJlxJpC9mF6IddyxLjU6Qo4QNy/Nzz8Bv616IYT0UtJhI5GlGlpl4IYIK0dNt+DkJMhgb84LlC1LxohSRvM7j/nRAkGEWBw8mo/TEX9UWOSR0S2s33AVTMX9Q56fWknHOTbW0P00Lt/KiuPiHTJt2NRPRi2b7vGSkpWGpUtNa/th9zLBa0w1WyfecpSOQnyrtbjkpL+ymZOa1UyosAVKJGQAnNME6411//iSxbdi/WbgAp0KYiwpOls60V+SKtAE0R0nwO4jXYs95+Fwb1iFKvFIhgso2hYGkn8ax4AISvUj3gtXTZEuOwmD09XT798U+bL69aO19yCuea9/MLkCuI4ohdHf2ycHEhckgyAKQqQY+zFLSQ0HaJgsSxacO0n+ycPrH3AGwja/tkFdk8jFE4v0KSLFWqpa7VV5wzBk5IT4AOgC1U/unfNssM5Jvkxdt6afWIRAAZmNeR8aFSOW+ReR1OAYY4uyd399u5xvs6NGrBYfhwnzz71JsAH92IgiDCedbS37aetDT1gyePgQVmwWU3yhR0ABjOzv6gHG14Q9rbOmQh5jeB8o0aBbkhAUhmZiaoNfPlTRSXu1ALBkCo8rRu7eqrWvU8WB+uJgDhRnfHHbfJ+vVvm/oFV9IIQNJQ6Gr58iVYaPqQdDzPRIT+5q//clwAkpOdIzW1QNd7D8GDAk/PsN8gulYAZPnySjwoLUbrnu1CACQR3OWZM0sAKrpAd0JRJS9fwzyE7xMAWb58EQBdvqkvcqqqGgbfadPPQACiij56D6fPKEPORYXZkBi14D05fOQE6gTUjlG/4vddALJiRaUUFObgGjsM0Dl+3J6P31GlrSsFIDweDfxBeM4P7D85Rm3megOQItQtKUWCNfM8quBRCozS3AQg/lVi6jRWeh80+TA3AQjisV4OiLsuXE0AwrmZCPrI3r3Hb0gAwpnRj0J1pWAQ5Gfly9nGajnhqefcBCB+AJIWN0VKsitlX80L0t1rAcH7BUBipECiYFS2y35Qo/qQwgTp5MhMKc1YC9A3KieCAJCM+HkoDpgLENgl7b2nZSS02QeeFYCMDofL0LkiCY89ATnfJgNA2EJA20qPuUW6hs4aEHIpACQWuQMLZz8kx6s2Y13pg7w0VDNH4qGI9Y6su3MlaD39pgI8C26+vB50MLQlc8qlcul86eyAAzApFvXLngWDZTYU28pwfb2gtXVJc70FOQQgQ8it2bNnv1SdhYF+hQAkSlKkuDwP6lgzZP6cubJozix54MN3SFHpQtnw8i+lfMYs/LcC/YqWu+5dBJGbV+Sf/un3AcatQtX7AUB++NQeqa/tkLvnWrByJQCkp6lW/vvXnpevfHqWNHdaR2kgAEkInwaqXoFsP/uEVBb8jhES2HzwJ7Kg9AHp6RqFc3mjT23Qv3Nc/1c3JABZvXq1nERCXR0Kyl2o0Rviq2TrJQsvXbbYeDaOHTtpDNNAD/D1HXJGP873ds4H7akbYb/Dh21Y7XJaiOfCSodMY0kxPduJMg0V4DsQJuzubkNYPklqa2xl7SSE3tkqF6wG1epVScvKkg2omVEH45qNSFq9RPRmhHkJih3t/jAteZza/NSMgFDqBS6EHjM/ZSFM7rnndlRd/bUvWdA1tAcQQVDvGxV/brllPqIDKaBd7cFDddZ4TVW+kcBF6xm44X92RT1i/O6aNbcYTw1DyYOgrf3iF6/5DHBGWRjlychINdGHFISWmeROmtfpqhrjhXMpFDoHOebkXLK5evX8N2WV58+fiShXnGRmpRu5zh3b95vEefaf/2Z/Ojq6TASloDAftT22wyNVO6YmQi6q2DOawxYoIcr33DogHF8FKWO9+/45yHMvXTbbGPlNjbbv/I0vudKn0T622rneWvccwahWrCWg/SRwUmoZxyyQssLzcpxIDSMQ3rvn+Hl0q2DUnot5XtwIyEQ1OHSsglFj9Fw6rjRsAylL7u8CoyrB+zo2aTrwOxPRufLy0qFSkwgHAgzicQoSTnQM95w+77xJ3rX0ADdixX/rdelfuxbb62CFZH0O+HuV3nXrfIxH89J8Jqo56Xc0AsJnasiTt+ax9JrcOh/8jQIQNyro9teV3A2kRPI3vggiEn/d/UO/e+tt8/HsHoI3t8dn8Ll9cMc6mMiDK1PL1xrVgO8Mhpr1mPL6tP96PzgOvmcesruJ3jre0wtJTo++oWs1pXdJk42OipZZU2djneuXM/VV8Dyjgrq3no+AFhSJqszmmQfFio3bSIRnxHIcw3yJ56gm7ot82NnCxPSxjjh7DPbdV/8iQFiAn1P8Q+9BM7yz2tw1Qese8fidnXZfYlPnixHb8IK5biRZ13hDDfbUvXmMwDw5His3fZqU562QHaee9Dm87BpkZWHde+Cu+WGguLBxLdPriI226kpshp7sJfrz39iJzVzukH1GDGBkBM8J+Fiz8+6VYcjVHqp70fyOdUUiveIvCZDUzU1bLKfqN0AUwC8jrJW5zQ+87banI1wSQkokLGYf4l/+KEpERB6qvM/EfI6UrgEoRPYfhuHfJ93eeHYCSLBNzitDsru1tbp7OmEn1MuKuYgkYH60IDHfXEM81mTIxXa2RUi8l5gdGhopTzz5S+TodslH7r8NkYV8ExHjfWxoOGL20BCoaHE/DoFkcHeXHbf2DhTYTEsHiInCmnVE9u7zItsKRJzEc8QLfOPqitnEQGShr8/e4JgIS5dOjMmQuYsgVY39neUFXl+/zSg+kiU3goghqYWPfOxe7OHV8uBDK+RTn11qfjcyAnl4jB9bH9SnIjyRnqrjiCCdsjZTbp6VyM2Cmqjyi6MQmW/19uLMAn5ub0gb5ObP1nTKkz87LN/8n2vNezvf3oLok3Uuh2AuLLr1VvN6CLVewtNsZK3fq3nDfCSJsBGZUNyvUAhSPPvcdqmrrpPbl9h5tsmrDXKyvVEOQ8Y8RnIlP2mlHG17CYUJb8E5wuVs6zZJi58iYaNJsDOa5Wc/+5n57Y3UbjgAwujHkiVL5dXXNow7Tn3YiNjCEV7TxcforcPA+cCdt0Nh4Q2zcV7c5n8tb0cgALEL4+pVKy5bdhclNExL9GhSXdCHJ5Vh9e23Qpp2BhRyssyGunvne/K9//h3892S0mLz9wuf/1+yDUn+0Vhwn/j+D6QLY2hnfZwxhrUpT5ibGBtDzePle/jfD2ZUUWPfX/NBN3cuZA88cKe8+eZmKDPZ0DxBgBo//KvGyMJFM7EJs0Iwc0ZS8VC9gPyRLN8GYrXZ/YWklBbAjZvHZKtE0SSGOXfuPGAAwZIl802uBjXtDx06Cb3ySQZ4cHPhuUgXOHz4BDw6Np9k87tbfOdjBKSoqMi8z1Cn9lNrjnDsdR5y0+S/KyqmGQ4ogQ1p9czRodIXwRVJFMxx2L37oPH+s5nN1OPfuxthMA+vuT/ed7mZjnef+D2TVOjleiyGMlbVqToYjl1jCor575E/f8M3MdhbJ8fDpSDpNVtutJ0L3LDd6/Bzxu0kLkNeDaM+e/ccBd3KD3YnojhejHEdmLPgXkPg62DHC+yDC+zc8eaxLhWAjM2RCt6zC93HFFQ3zs9Px2Z+wsw1l2KkRws0ZoOdxe9IsPeDc00NSX4WrA6ISysa9Hj4XIf13lINzs1VChxHzg89Ll+7yk8aBdXfW+P7fAcO8xu07zSKg+UJuNQeNRrZF52n+hv+9QFQGIpuf9k/Js7Omz9V3tyw3YyR1s9wf+c+g3yt64PmoPH4wUAQr12N314oXAXeM4I6qgqxsf5HCkAnG9flQRgqpnk8EK5l8YgUs3F88rJzpXhSuZxtOC1noWg0jHWYFcBjYq3xQ0eBueegfOAH5nVMDJjt3nDTs64gJQIJvOY3QCthYfYLPIfec94vHTeCRt+98ahW/EzpWAP9o3AM2ZxHjoveax0Ht1gsx8R3v2Do6t5Pg1/PrdQu1/k0hPwHd0/Q9SgmKknKclYbI/Dg2Vft9RuAa4147qOaw8Guu4UW+Xl0ZJz0dPtrkOgcY66HuR7Us4gfLUXWTbd0jvqdA5oSWZp6K/IYIuVsu1+lKMQT1siIn4VrjZCa1q1GUpiN/W7v8upR4N/dyL9gS0pKQJX0KTI6FA4alFfjCXVABhBpYYuNypXU2DJD46oZ2CStzdZgp+ONbag/1ETK2No6UHW9tV7y0ivw31zp7DuFaBpzXaAmlVyJYyTLlh2bZfGCpQYM//SZ10yi9Ze+8HGTU0H/xwjmYi/yHarPviuTC1eZ/KGmphMABZZqe/BAo8nrTYR4QgiozS++YAsL+5VBtQaIfXtsU/sB89FzjkWG2Xk+0H8SfbARh5ioYRM5YhtGLbOUJHtTEkBVrAQjIR4FRL/1rc9iHwale6geFDFr2/T3JEidVyfrFAQder2aOV1ertey2yolwcsX6enqlaxSS80KxZrX22PPR5uB7W//bps8fE+FzJqeK031DXLGK248Ck9DLuwytuzJOSg74l1vogVo/bgv0aDNsw2NZph8EKuI9Zh88bem4VqiUG/EFpPeV3tKmqGwxYYiBlgLOkxNGyqdxoQnSH3HPilKW2rsm7fffvuGi4LccABk8eLFQJUdqOkwvrymC0C4kHGjIgCZO3c2PGRDcuSojST8JgAQ5qu0IUpx+JCV0bzUFgyA8Bj0Mv3O535bSpFbwjYeANm+cycWgVCoKv30ugGQNCRNLl26APkNOy4IQAphnE6Cp2EPDFTWwli6dC64jc9dEgAh2KARcQQFfPbtO2w2vPLyYnhts83mT2BCGt9TT71gxs1NhF+1yibxXykA0XusBsZtq5Yg0lEj6Wmp0giaVvWZOjOndUO7FgAkPT0FhlW57NwBBRU8f9quBQCxSeZl4Kx2mkKSlm518UnY/9UBCO/VHXdWyisvb74JQN5nAMK8KRZtpQob228KAGHSchhkXCdlT5YkVGI/fGafNJ6r+S8NQBRcLJzyqKmdcLxuo5zrpHF+5QAbqgAWAAAgAElEQVQkDDkMCYh8dI9WQWbVOqZ8UT/PaZiVMA0e6kKpbnvHt94qAMlJXoRK3K3S1HHoogAID5A0WgFQiByLkHpEp/wAJAJ0rEGoQOXGLTbO+0N1TPy+MADh52X5axAlmiHt3aeQQG1tqqiQOXIIBYJTk8EOyJsk//7YL5FcHiGf/+wj0tdVjW+ESFvnDklLXQZZ6JchioBK8ylTUDSzGuDFggACkPiEFDib8gxt9N1N1tF2LQAI3BPIA5kjq26fh+dhVP7gyw+9bwDkiR8egnxurDz6wQVXDEA4PM/8dAOO0yT3rCoYB4DcjkgPgOlANaI+yXKu67RkJJWbHJ7+HkTg4Ax6+umnfXPtRnhxQwEQE8GA9O4rr0IOzwv9BxskBRb5+bmIHqxCCLAbdS5ekNtX3yq/euFleC0skgymgnJ9Bj1I4jk6kp6eJqRfqeLU5fRNAcgAvENs2YgGNDSeNYX8PvvZz8h3/vXvzfvkLP/N337LvP6rb/yL+ctoU4NXNfwEwo0LFoEPu2+fnDx12h9ZgmeeHhY2L4JoXrve0out5MzFr7/fRq/cVgYAUDCpCIpMfqUGAgPWjWAjyGSkonLxLHnvvX3w0IBShgjCHXfgfv/qdZO8THUsNk1o5Wvef/WMFRZOArDoN0Dn1VffNpK5rtKUhvZXAQy8+ea7ACJ+ihmPRXDC6AobKVzM5dCm3rpg1AulS/G7PN/YyICdp+rpNfQRLyLB7+n8DaQR6r/d5NxA7zWPy2Ppd8fSUVTZxq9Ww/Nl50AZa0qebPz1LifZ06/yct6NC3hDz+F6jd1cEt57vX6CK3pHZyCXp4CgcvcRo3Kl7XKjAuP18VIiIHqMiwE2bi6Kfp9j7tLLJjrORNfK3090jBUr58guSMJ2wSsXOF/4W/f+TzRGbpRKIxKMMtbWWkPBpRXpOm1rfNhngs+um5+kY+F6xrUPPJYez03kdpWL3KiIO1bBImOMeCoNh9EQ9zx8zWtzozZ67DF7BahX2txx428XLJwGkMx8KU9hylNo4jH1Otzx5zXr2kJRDO2DetPdehXsty8yAAeERgP0XDmQ2W1qskINSrHia1KwVCBEK5uzKGIGlAXt+Ri9sP1l8npyUqqUTZop9a1n5VQdcuhwLV65IFA3EKX2vkuqVqQX7WAUXNXhomOsxG04xtpVu3PnhT73brRHx9SMFRSf2BhZGYTxzzY86L9fbt0npfBxroVA5lXH0I3OaT0SXdN5r3R+8HepMHjZNErH19rf+JhkKYSXOC4qQ/aefl56B72q2KyUjv/c7/K1RmU64DBJTrI1NUyNDo+iFhOSIzGj+dIpcKaEeCpp2KhHvcg0x4T9i0ZidjHOe7Z9JwoPnjN6TzovijJuldauk9I1eNb3Xh/mhEoEd7F+htdYm4ItDlGFwviVUM86aqhQkdFecjNDLmFIjA+NkpLUW6SqfaP0jbZLa4stdhiCCIGqpCVEpQAs2H03Nm5YcpMWSnZGhZxBhe0+KESlpcXBI4+cEF4zVLLe2XpUsjNTUXAQifKRFpR3tu+Dg88eOxZKW1OKbzPFcvs9A6Ku5hwUs9IA4qtA9zqHquseW2LYMhRs84ulYNZ677my66CyhXssDVMrBVGPsAwZ8Gq4UIUsDEUL2QbxeWiojRYOj1QZW+KTn/gwnAe98ujHV8m8uWmIgNhjdDYlIdneHved59+SRgjysI140ZSigiIpmmKjRSNRIZJR5CWLI2LR6wnBxMRYhauXXtkPe+W0/N7X1kgKrnHXuxttHxDNiPL2+QooiA161KuIFGtzDOJ6FYhKVJGhYbH1tUMR6ys/lq/+XiXoXJaW+MaWjbIHQhNxoZWgyGXJYB8o3bj3IaEJsuXQ4zKn+EHMsyTj2OV++4tf/MI462+UdkMBEEY/+kALOXzYSo2N1zQCshbJ5uT1vfDCq3ILkq7Joz90+OgNBDz0CvwcTv81haDPi+U0Ij1MSL6shvB3lKc8MuIBtqkoyveF3/08wp818tCDd0Mhwe/Nbj1nN68/+aNvmr+mANPcBXgQRxFV2CcV8+Ya4PfEEz8yURFtoRH2gfRqVpnFU0HHuIaRF2emKstY3r4dC4bE+wfsQ5+bm42CWmWojLrNJMyztTT5F1jmAyxeMlsOHjyORQxaINio2R555AFTC+KFF1739ZULeKC6FD/k+x/72INIHD0E6tV+831uQJqrwc9J62IjINCNx18sz087cznccVDh0rC/G+ZXw4V5Ifo5j62vuQnp9/W77LdLD9HX3FT1mtyxVODjSiXzfri8dpdaYq85Ysz9CDSUi4tzwRdtM8n2OkbcN0c8iUEdaPd3+l6wfBPX+OXmr9ecgsU2F3zaXizGrGDPqAfnoxZw5LFsQujYNh4Vye1PMMPU/d1ElC49o2vE8L1g53bngps74hq0E4EH/xWOr4Y10THmzitFdftmI3Sg16d9cPM3LnTtgXk//C6dFDoPJgIgjB6y8ZlqbrHc/hxQf9Rg4/ECnULsmxqrPL9LTdJxGVuQ78KRMdJU9BpdWo6CAPZFq4VzTF3wo9c5So5+kJYJg74MwgjvoNKzJvuq88BVfnIdCTy+T2YWDjZdX/Q6lZbJ9wnK/ZKz0b5x0zGj48OqHNKogoEVYdfSAcjsKlVKwQHzN7q8gnmZkNzuArefbRSJEaRbUR61MGcKQE6s1LacknPtlpYTDgUfjQCEII9h1MstIfhQMKJbg1uY0AV2OtY8nqsI5qMwjUYh18CjWMJQ1LGkTTYy6C86yN9zjdM1M8yjpfB99sel7vnugwdQzLV4FB0WQmTE3A4cczCsIevuE+x/WdYaGHFJWD+Hpa2nBhz67Qac6bGivIKpTQ12H+W6nO1Rl0YRYSBQTAwrQ5QgFeDjkKFekV5s+otrGx1RYOtfoyenLAMwiJRTbW8aYBztVR6flLpCmjoPG3lgrelb39jgA4e88zp3XWdtSsIkSYkoxfjUSoiX38Pz93s5PvkpiJJgoKs6bRFbtrbWJoy7fR0CGpc2yuVGRvVKXuoSqGoVS1XtG1C1wnvYpyLDsiUypFxOVK+XxLgcOAQnYbzt3Dx29B1Es62ROzISC0frZAgiLJFt27Yir7dOcrKo+JkEp/F6XE8i+uMpuA170rS2J143eKUKPHgv1JbCe16ST2SUfa+vD1LQYvN34FozY87GBPgwLycnMd4Civ/99T+SkvI45HIdkz/70wcB4u09jRztRgXzUvP61y+/Jk2nLRhjDglbOADzAx+8x7zu6IV6lqc+F4mCsKFa4NLLxx0ENfDrf/KC/P5XbpVkKK811dlnrK+lAQwVC7Yys7NkxPN1hnpgdxTS16RHs0VjboxEeDQv0COfevINAMQe+cBtFvh+9/uPyUgy1pWe5dAHOwvZZNh7fbOMml1j+zGpat4ii6d8CnLE3dKPml/M7f3e975nfnsjtBsGgHChuu+++yaMfpgb6OWALKpcKOdaz0nV6dNy/313oXjeRrNo3ziRD73F5wOQnJxsmTa1TDa8+fa4VdEnnCABAISJUitXLkf+Qr55fD/6kQewEPilTYMBkJkV84y+4i5QsSoBALkQf/e7/3FNAUhWVoZMnzYVAGR7UACyaNEsw3k+cOCYAQkKCj70ofsQnYkzNCxt4wGQlSsrDT+Vie7abgIQf76C62V3c25Ij6qYWybb3jsIXi8WMEOPGvs7Hc+LBSDFxXkm12PrFmjVgz+sBstNAHL5AGRKSZ65DSdP+JWwbgIQzwOMHK6rAUBmoxYNgXlNjV9t6DcVgJhnGAnRKclpMr1gAZSyjsvphsP/pQFIZDjqOaUvRXSpV1LjCqWl85ScarZKnFybJgIgSaEzYLKHS+vQHlCh7Ko4EQBJgrc8P3EpKlz/agwAmZJ1p5xEQTkmjV8KAImCXHtKeKkkRWTKcFSDb69TABKOPMPC5IVytmur9I1YEDgRAOF3ZhZ8FAAK3+3fjLEYgVd9EgI+k5Fr0Ip8C+RrhjQgJ8ZGiwIBCN8rKa5E0nkW6oBUwXsPwxu5TE/99PnrBkD+9M+/JituK5SfoNDfhx6ulOkzbITkagOQb/7FKzJ/UYGsnj8pKADpAUB7ev1J+eA9xWBxWAfoqbpu2bKlBsny7XBIwGiBTVZZWSJrV5VJa/0Z+cP/86J85XMz4DwItwAkAQnw/TOlI2YjADCcQD1zkA8zgnvTJbtO/0wWFD0ivajqPoTckqHeWFPc+8gRW+7gercbBoCw1gPDz7v3HLzgmBCo6KK/AIX2Dh06BNpIkfG07Nixeww94PoDkWDUK4vs16Eo4JUWHQSsx8NsvQ6xCPVnA03PX1ABIz0Zi8WoPProw/BOWA/Mlq3vyjf+/B/Max2/KSVl8q/f+bb8+tdvy49/8hPzGT3UGze+A8k6i9A7OtqRxGbRtiahR3lRCr5nPLNjCg2ef/vUg9mHvqoCEe+1L2kViharV62UdzdvM/kXbEY/vj8CnpVkKSsvQB/fM15yesRc2sejj96HAoq/glKK9fDxXOrZ4veU0nDffbfLj35ogYqG6WPhsVXv2mTUTNFoCOuFqMfZrcvhuw4qrnnXzI3JjTLoud26Atpf1+NGoKzn1siLS0FxozD8rqsgpF5pHWlS1YJRfnhePy3EgmAN//O16w13OcpuFIXfu2VFBc4fgbnQDdBwICjFxz3eeN76OPDQ58wpNeH4AwdO+JL1tB+uMhrnoY6bKrK5MyvwHEoPIUXnQl7+wKjG+bPVH+kY7zjuud0IjxsB8fG9nQJ+F+q/HT8/BSWwXxNFQDIzoTmPRHTSsAKjU26i94XGxlW/4vk5H9Vw5+9cektgf3jta9daxZfXXnvNF+kifebCdWn8RS95D91z6BjouXxF3bwPgl+LX7nLLWCox3WjQW7UwgeeSdvyKFjuXGGy9dp1i03tj35s5i6NS9cd1xPtzmntv0Ys6UDRMWG/9LW7PrBvejyta0RhC6r/sbV1INIFAMEWBcGQUC8aokUCaWyQhsXG6EiIp2xl63x4xehMwjpUvxANmVpYAQMyVo7V7kRRP41OUMTCDnZoOBP27etR77jhoGj5FLwcoQzOBVcqXO9DZ4dd2xmB6eu363VMLIxWqC2xjaBvkV4hvt4ue23m+fLqJ/A4Ou4cG90/guV6UibWP2/84gYmCuOxBXTcAxX5+H4xKFBpCaAFH/0RIkxdZt/pareR96jQHOTPnDSvk5Ph+YYqVlZihRnLc0P7zfVFeNESO2K8Dqj++SIg9O9rkc0YFCJcJVVtb+M8PZB3iZSkuGJJiS2UqtZfW/WsLj+LobHZRhYpEhNYA60b0TGemyCoKGElqGQnQUlqkbiEdERD/JXhsxLKJQKUpNrubdI33GYAiDYmdEOYy7TU5BzQrmzEIB4FDvPSl2PoOmDYHkHvYRz3J0PidQA5H2dAqYoGHc1GS7kfDffY8AOV4tjSU2eA6VBqVKM4XkMosLgBxVO7eyDA4hX+C4+wEdSRQX+xRBvxcCMgnk1lInNePZpIu7cN9dPW8ah9ILSFejVYSFvTsdI584dfWS4f/9ijZj5993v/If/4t3eZY4xSlSoCTlm0luOHZd9WW0iwqdZGQtJTYmU68hXZ4vOi/bYEbC6N2CtjRDAHf/ijrdLZ1S+f+90V4Ifb52rftu1SAilvtqc31Mnpul5EVkKhiMb1bxhzKgo0sAiwQlJl3pxsqWmIlJde3AmBpdlQtEuUf//er0Hh6pU1K/Jl+97dcrK5T5pqckGra5EIaK4Nx5yU8J4SjHOUbDz+zzLQjev3bLapKR826/rjjz9uzn+92w0BQDT68dJLL2HRdLl/5w9PIAA5duyorFyxFBXTf20Kv7mb3Y0KQAoK8qUQ/7399ntXdv8DAMjceXOwgIchnyIPKhNx8j/+4HchuWd59RcCIKQ+ffe73/X1ZdeuPdcUgPSiYNadd6yFZ7FWmiAXx8aNYnTYFvzasmUP1JnsIhwIQNatW2HUpF58cQN0yZsuCEA2oXjgqVPVNwGIZ1VcDADhJk4Awmfp7Y02RydYjgHfD0bL0knFSvFF+O/E8TOQ2D5rNgQ9zk0AYkfpSgAIhRXmzitD/s7OmwAkSAX1KwUgubnpcPCkgb55BPQGUhn8BjLvXaBM8W8SADGTD2AkLx11QzKnSG3rcak7B1EUGHn/WQFIVHg8kvFBI4LB3dQ1FrTHRCXKzLz7QHPrMcDhSA1UNUM7DQBJT5gs0wrXochjm2zY8bhkpuVKXsIy6Rw5Ll3DtlbTpQKQouRbkTjcKLXtewwAKUq/TfqHO6Wuwz7LlwpA2IcoAIyC+GVyrneLxCL/xQUgUbGhkoSCiGHICTnd/faEACQxuliykueaeh7hiBJFgjLV1X8MILhW6hts3sfFAJCWlm44i8vkmadfk3IwHhYvninP/XK31FRbAHRNAcj/WCaf+MRvQaSnWL7x138hK5cXyC3LJl91ALJnb7X87Ond8uffBG0rCADZeqBN3t7dKn/65QXATh5IBFgc9GiCYPYh7ykfNtAReeFXO+XDH5wludlx8tWvPSNf/f25cuDofgDJNqk+NtnAMRr0/ZFVEtlfYOhWp1rehfz2Th8AKUt62DigKckbqOqme/W1/HtDABB6n3OhIb1jp9WcvlCjt0M9HvQklWACZWbA87fbX0H8YjneE53ryj8/n3oVHh4hd6xbDfCxGfr41qNyqc2bm2YTDANflS0+IVIWLVoEvmW6fOubX4fnoQvF5XbLv/zrP9nPY60EHtuOHTvtC+wuK1etRvXSVPk+ZHipnMXWg8RzrSsy0udwQr3diCDPFyGAIoy+Djbu7KtKPPLYg0M2oYobNosGamMl9MSkRFOFna2+vl4WLZyHpPJzqOlS47vnmiPA72ii4t13r8axuuSll94yv1VPI5OtFIR+8hMPy1tvbTGJznoMetlZ3VWbctXdCrrqOXHB7DAqkus1u9QlHkfnpmukq5eQURpKO7K5Sbaqec/3tVo7DSaVDaa3T73THGOteeL2UxcTntdvHJ1fl8WNbrjeezsdxnrgY+EpXbpsFsarB0ol9tnke8wHGRjwvKtOgrOOo3sceo6nseI6qsdu33bQRD/YyJdmUi2b3g+XPsl7qAn8rHYfPP/C9sGdjxMlKbvHcefreBGGifJJ+Du3VoaOQTDnx0TnmygZPdg98k1evFh9+3x54/X3zqOgcg7r3L5QJMVXU8nI3dpxdb36bh6SHsed72rkc47rvXPltPndQPDK9/zRwmHf+Vyvth/Y+udzYCRLE7X5rOk53Cikez/cY+tzo9fDGg36uY3I2fW1EsZS9ZkGrB9tBoDoeGqiOL/rFk/VY7A/+l13fNzIqjvurvKd9k3XZUaTWGCQjVSaeG/tGgEXXqMTTE5nmzKlwFev4cixQ/7ka4AKjLJ9BpFsrnVAVE43Ev2dNqlSupDMeqphLwK9/ihKGKIgbMzrM31A0rW79utrN+/DCDIM2zXWl3CPvA9NdA9H5Eb7zlwNrSkbg4g+2zAqeMcknC/pzuixPyrsT07WcbU5ZDafJBKcer9Ahq3zkpM0DTkf8OjD3R+KZIGGtsNyumULvh0qswsfxP+Dllz1NGR6V0hyTAH6O2L2LtKNWuDxT0bew46Dr0h28ixp6ET9jTBE+qLsc8M8mtAQa0yGIrrEZsoCePkdIx6N1XwXidSZidMlI74cRn29dPTVS37yPDne9JodayzJOn9q62t9c4xjmYyCw2aMvEHjXNW1lM9gdsQ01HRJBjDajiiZ3dvDYwAgPBGBvKjlKFK4S5q7q2TAq/geAr4XgYlpqMweIrFSnLMY9xD1SqpfkL62VCSlF0Fed5YcO/MGxtbOj1AkuUd4+TfdXahnEmmvu7PZUptiogtNkcIBROYOHajCvkKqeBrstjNgvajT0V9ratQRJPDnfXDeevfazEu97/bvKPKeQr0cEAoahIQ4NUS85zjK6+OXvjQfDpuZ8oE1C3E/D8g3vvGa/MPf3o39GWIanTZSERm/VLb/3BZaPHXCqpQODfbK4lXTzOvMSdlSV2ftldTkJCT92whOvLfHk7M2Akrcn3xjvXzq04tQdNLLb2I1dU+84h9/tBuRKpE/+HS5xKR6SfjIIRkJt98NQdQsBEUb2Z58+iAYPzXy5S+tlid/sl6mlmVKdnqv/NsPH8d9XgmggmcmDNHVkSQZDkUO0GC+9Ay0yJbqJyXcc+zHDifIlIy75ezZsyj98Io57vVsNwQAueWWW0x16eZmqz4RrOlizE2w18niv+/+u+CV2ovf2kI6blLo9RxY9ASnD+R0h0CdqhQPeKjJZ7jcFumFdy1X3z60XKQ4Nh/58D1QpeDCNAq6wMt4GOziHxud5uP9ZWRaDerTZ6vl9jXroMedhMSkx3wApLm1BYjZJnOFYgPo8rSw42Kt8dwDvetkyPCxdUCDOsZ73xoKes26OIT7Nj8miGqyJH/r054HKbS0FIlqqE+yfYc1dJNgsObnsRgfZIIdwzgZyVtqpOsGM3nyJHAkK0x04513tvmG1RiHSDrMzEyTe+69HVLDVlpX6QFusUDSw1yjKlApgoYGNyo2fs81XC5k1LmGj2so8/dubQIe1/VIuEWuAotoKSXDVZjSi2atgIgIv476hQzoC/U7PT0ZdL6pUEU7bgwvtiWoFRIdYwvAHTp0Surr/FQ1HRf+5Tn5HeuVL4cGeascgrZ6YF9ycuw81ORm15jnXNb7xHvhV1qz88oo4njzIhAE6ncvhkLlmyzjvHBVkPQr7ri5fXaT/4Md7v0GIAsXTZPjx84YEQG9D/xLY8VvgAUTxLC91f7rPHw/AIiOi0tR80cLxioXugDC6+GYYQ2M4PFDXqfWeXApky69LJjqlt7TsDB/ZM6nVgS6y7TphbJ711FzfhqiejydowQHCtZcoEXngp5P163ly5djrbOJrk899dQYuXi9B7wOdVZoTSE6XFgLw8x/APghnyoInjelR4mXLIu1dh7ouGxdcPScqbb1IQaGeo1wi7nfsGuUuhjqFSfkMQkwirNmgYKUK0fqNsOIaTeJ4vo7BUEcf702QMsxVDKdb2EhKIIGYQS2zCx/kvHQiHW+8ffDnsrPyLB/vwwnl51jjfVb94l4UFN8CmdOzRBzjR5NqReJtmzx8X4BC1LVdC5Q0ITze0HBQ7iHEbINHPm02Bwpz14r+2FgF2YskPioLNlf+wtDNeN1xEVloqZCBhSdEqSp/RB2uHjJiV8gnd0dUtOxGTSnTnP8cBT8M+Ma24a9wr5Wyk8YanBEeMnWI/BMjwXE4QbkTEqdj2Nh/HHek61WMWkQIEBBBf+yvou5PjjrtMVgTWYbgjCB0np5byi9PCn6FqgsVSOCY+2jARjQMfHW8ZOfslDCAYr217+CnAG7LkQAVEZ4CSx9nQBc0cnIEYLSaHezVDfuhqxugbSCClhSuAw5ga3SF2LrUbB1dtsk6/bWftSqsEpRof0VZh2njUHJ3aqqerOPcE87ebJR3tkEpa9OC9zEGx/aEKHD6gzj9eqaxXvrvTYJ6GMByAjGPCLK2juDvUxS9z0UTEk374eHWsp6PJSuvvb1e2XNrdNlRjnyUX71CpSwQuUDtxcgCd0D2j2lUPSyzIuBGmuvHT5xTIrmWAAyeTb+evZXKxLMe7yihOo4TKCAB+iDP/j5ftCouuWPv3qr+V1v9RkAWTs//uqx/bIA+SfzpsWjILwFGmkseoi5yYZKcci1t69HoWb182ffRY2wM3LvXaXyoyfflT//o+Xy/CsvybGTrFsGW9CMy6BRORsdSMKcjJHNp/8d12SPHY1xL0m5H+JEQ/LYY4+Z965nu+4AhFVzZ8+eLW++ZZO9xmvBAMgq5A2kp6fKCy++5jNubmQAotGP9Rs2GvWfy23jARAe79GP3i95ORYcXAwAWbV6DYz9FFDY3vDlUVwPADJ7zgwAhXSoVB1Ash82/GmlSJY6CK9J94QAhNdKed1C6Io/++xLWIStl5BGRTS8YPc/sBbKaidhBFsvxk0AYhfj8QAIqSaz55SYmiANDXbjYsuBTG83+LpRWDwXLJyOqMheH8fXPR43P9KtSqAYtHfPMQNA2G4CEL/xH2zsrzQCMnNWMaQ1EY6vtoBRx/s3CYBQBW/27HJUVc4CyD0uR1Gvxz9vxjp0rhUAKSjIAhiIgQqfNeL/KwAQXmd6YraU5iyQ6tZD0th57D8VAFle8imp7zyCJPMtqKQdLtNz7ocBx9ycWOkebJDTzZthiEOByKMbUHadgBD6YRI9Uoy8SEQC0ifJvtMvI1pkqb9XAkA43vFI0i7NXAXFpWEkpb9mkuGvFIBEgoqVF71AukYRzUJFEheAhKLgcHHqYjnauFHauu0anZs82Vx3E+43AUgCaGoFKEg4ONxrqDwKQPjdaVNuM9Grtt490jdUOy4AIVjPzUWOQp+NWvDf3d39yI0YlOee2w3w40U+riEAiUSU6qt/fJfcvnK6VM6bJM1dB+WPv/a2fOvPlkmipyw6epUACMfqa/93k1Qgn+OD988cA0D++F/3yofXZaAQJCrGXwQACUHE7tvfWY9IbAcc2b2ysCJdGlv2IJcmUk5XQy2LQDOmVoa7S0Dhg8oYpIarUHjSBSBxkRmSOLIAzJJj8u67/iKYvo3+Gr647gCE0Q+Gg+rq/YZOsOt3PZGKMG+7dZnR32bV9BtJ29j2/3xP41SoXsXBG2CoZiptcYk3m7w+DblSz1o10nNRSI/twQfvkXjQV2pqalBcL12e+N73zfv0nk0qLBhzth27dptkueTkFITsS+T19Tbc2A1qW0KcTTy31cBtmDUJXgw2aq73dFsqDZP9XC37/n5r3GriMBcofyI08jpMlASeFiwAes+o3c+aLmVlU+AR2SzLl1UaI0orgfPe6zGMrKVXcVkjA6TrMOR7yy2LsLiFQUb4GSoKPn8AACAASURBVHOOeNTyoPzibasqTfRD540OAsP16jHioqiSizye0iW0v/1QgHLpWO58dA2hwIRIekWVpsHz6nHd77nUBR0TV6aXx3flOfV8+l0m2uvrzEx/WNhN5NZr1ujEmIkQ8A96DylvTLoUx5MyzVS/4ntspK3Nm1uOiNppUOT8CZL8jN+fjURzeuWYEM1jBDMUeX3qqXaT+HUsOG5KNWPE58wZyzV2P/dTc/yylvyO0h74eiIK1YXGwf2MfQyMfFzsby9l7CcCIReKWlEJi2N6+FCV9wzajf1iAYjeB/Xkc165dCY3ZyeQYsbPNCpKT78KJXAdclXO3KgV+8bj+GvVDBh5yrnzZsh7W/fIwoWzTbJtO6gbjGS2d3RBYcfy7AOjSfpvRs70HK4whd4DrkfBaEP6OSMg7hizbytWVpjoh+ahuc9ugldt3I1Yco3SdUVFMHh89d4XFhYaiqmdq2Orreu5jSSr0pCUl0QTElXP2eIBiHq8aAgld4chxcumzxTqnPuSzZl4znWazcj3ejm+jHQo/SnKk2wFaQSRFbu2M8AYC5ne8pyliJx0y+lzkKUFbUsrotvzWc+qkRDvt44f3otQJMOy1dedw1pgv9Pba6lfkwoyfFGfCFSs1sY1jgY+m+4f5lge7uS+wwgBmzuuHCsdb1JE3ePxNUt0+KqU45rY5ylIqE6IypYtJ54w8y87cYpMzV0DudI2k3vRjerfnJsaJe8DLTk9LVOSQ+eiaGGHtA7sl5KsVZKeXChbDjwFyjKqNzi1y0JjrUGP2IavP6RbsTFNXBurnOszz2tNjs2VSVCp4jzs7G+UVtCjqmqsME9rm5VGZ2P1d418uBReRkHYGC1hHRe21KgSSUeEpbX/dezdiRIVayPPbEUpS7HvsaK2lbJfWHQfDFtETBGF2Xroaamc9iFDJ+tBMnrPEKjQiJjU1tlnkOdlon5sZI7UtL2CsbN0pKYGL4sdrxOjbc2QhKjp+H/LCtm+/SSiYRlmP9n23knISVu2hbZhRH00+SjUCHO4kQ5NQncjIPpLzF5EmthYRmDUVLVnGzQ1UNjCvKhIeGi3fPDhlSYS8NMffgJgb4f8xw9OYN1KlAfXTjHf7W2IQLK3nU+Nx+01hyeBwuZRH6PwOjrRft7a0IjkeY+uCHDFFhsfJzGwJdj2Vp2Tp14/LQ+vK5byAohGYBa8taNJNu9rlo/cDpCXBWqzV38kCkqfoXju2CgoEDLq5YagYr1E20rv3/5/L5v6d21tLZKWbCOzLe1zECXBPhl1UvrbZ+BJipWOgXelqf+c1Hq5tQmx1oYri7vfzO0f/OAH5t/Xq11XAKKFBxnBuNjGxZ0Lc0oKQoPTyuStX28aUzVa+ZIXe7yr/73gyldc9Jj7sX7927jx/iJ2l3p+GldqxHJz9qmCeDrVLG5IGV4qRhVPLpAMFAnq6GyXAzt3yf0PPmBOt++AXdDC4PnZ4+XO3IECkF1dnWbz+P7jP4AXxB/CjvDqgKjR4VJ8uGEq79ZuzHaxIG+frb+fOvj2ennvfIWgoHijhgnD5/QuPfzwPfAyHjaFDze/u9e3oLsGgcsZ12sncKCRtW7dLfjNiNEXZ4tGHYnbbluC8G+8KT6ohoOOH/+6uRUupUlrBTDfQ5v7eTBD0JWv1d+4xp+bQO8WQdTvcuyVdkHjSc/H37ljrJutghJuxqoQRGNd1Yh++tOf+vp+MYIMgUAqPT1JZs6aYkAEue9UVmtD8S1SMebMKTP3qBOLoIcpMc5xkDOEmhiie/v22WgTm3vu4J5/vxHiUyNy8gUIpPRaXYqKu+ErQB0LEgCetHNBHrQLGfOBXx8vhyDIYa/oLReAXEr/eNKU1ATkxOUZyWQ2HZ9Aitp4HVQjzaUSuXU53PnvgkYej/eovd3mdPG5dulPmpPlFuIMBJKkxsypKDEKftVn6mTXrgNwoGQj8TtTsrLTZRDOgoTEBMyDAdn0zi6sVWOLaWnfCMTdOhTsj6s05dIg+ZlSWCM8BR7OF5eupsn9b73JvDlPdccBDfpdGuDMDWHjOLr3LlDZi310wYU7rrp/sZ861/V+mON69QyY69HjFaNLwPo25AGQGK/4HOt3aF5MTGKUoeeYZxH5H2EwXtmGUTbZY3qAjqUF/vwFB0eRmK65GlNzF0tUeJycbmXRPEvxU4oaX7uAoKcL9I8hS9flutHm1RfNy7dGFR1n8YmqysTcCkuLIb1IcycImuybpO36DVC4Yuz7qI+g85XjG/isOGWsjCGun3OemZomYXEyO+dBOdd3GsUHX/atEzlpqE0EsKFN6U9xkemgXS1FUvdxRIPs88XgyPJZH5emtpNyutHLq8T7JlcKeS7mO16tCj4PuhZxrQ739lR7HHt9w44KXmpMkWTGlyCqEgtZ1gNyoApy/fyu59ckYNTnig48HVcWpdSmzklGrEuTSMVqkt7Rgxg3D4CEpcMwh3pmQgUqwNdKTetRWTDlTtld+4QUpCyR1NgS6eipNQURizKXoIL6LyU2PAWUKXU+hiDfZQBRk+WwQ0IxN57F8eKw/rch56DQdmPYAtHutlywGXrwXB9HUeR02CT2noeyAqZHV2MVb9MwD0K8qum2DI0f0ASnYDmAzqu7AkSO32kBw1DUV/Hv4zwiWWZf+tLHZDikR7742UnoUxrqa3TLn//d6/I3X1kF4A0QhmlAqMAW7lG7iGZ7vKKEkQnRAJ4W5IXh+H1wkLA1nrDOsrT0FBRvtvM1ETkiz21rluOnO+ShZfGy40S/VNX3yYLSWFm1xNLV+rw+jsRFSHSSR1fE/SEIYQthXky4ZbcgxCH//O03MJ6H5c4707BWRqMoc5ekZHdJUlqX7Dy4W9LkVg4masxshVKWBSkxBDFo+VB5C+lPue6FCa8rAJk3z8qdHUSo/WKbApCF4LcePXocaNzSDXQxulEBCHM/TPRjhz9Z/mKv2f3eRACEBmihF+lgIuh9990JZamGCQHImrXrzCLdjfyO6wVAWNmcBsbevYfBG+64ZADy0EN3wiPfjmT0DWbICEDuunsVckPOoj7CmZsAZIIJFwhASD0pn1oE9atdhlPN+h1GYhPc4h07DtNigCeOheSYrDws06dPBmXmjKFcuce6CUAu/km/EgDC+7Dy1gpZ/4bNg/pNASCLF88xSnZnz9YCuB42Agfp2LyXLV8ISc9mE8XUwl2cf4xEvPXmez6qJa/1/QIgU6cWwEAeRuSlGmf5rwtAqK6YFpcnk1LmIBKyE7Sb2t9oAFKUWikJ0ZNkz9mfGU+wrlfBAEh8ZK6kx84A+DgmHf1njJOLjbhh6YyPonhhrLR0nJFjNe+Y968GANFcyuw45OKgJsmBqk1S1YBk98sEIDkwlhPDbpXO4U0wpr0oEQBILo4fE43CiT2tcrRum8wtXiNHGp6TgZEeaUCOX1y8BTeLSz8LGlY3itvtPQ+A8PNJKeuMnDPz77qRSD+IMersavBRdNubsuEkE4jv7L9hAMiXv/TbMhjaKp/8SL7koy4b2w9+tAURhRi5DzU3rjYACYGj4B9+sE+GESnpQI7K/cvTpSQ7XFIyrEDApQIQ/uZrf/YUoqktcDpmoahiCwQboiWrsMECkBhI/faVQUo5TLbVPG3kpBWA9CP6NDPnUcM+evXVVy9+g7rK37yuAOShhx6CsTix9G7gNdPbtuKWJfLa62/6PBsX4+G9ymM3zuHGV766ktwPjTpYL6I9tUl29DxFfo8jNOq9UHB0bJh89jOfgeZ6r5lkWVnW87FkUaX5e+jIYdCcLFpPz8xA+DFHjp9A0jEEATSsew4GvbZBKF6xkaetdIIYqGoo6GPUQ6MdMV4SO73hw47++fCw9QjQexPueW74b3ro1q69BQnJTVDvOj7Ga27D8OMXaePv05ALNH/+THhMM0y0gCCGKmNr1y4HoHpmzGap18PvuZ4znUOuB9WtTK6bVGDVY7dvGrIPjNoETha3fojrydfvMRKitCqeVz2mPL7rdeX36VHT7zL6oepSjIBo/10vqtuXYNfv0rSW31JhaB1vb9xjNukIRM14zCLomDPPg0mfBCccAyplqe578EiHTU4fr7nVjXkPNNLD3+gY+72IjKb5lbhcao//fvjnzNWiYo3b+Yv8wKX/BP/Jhef5RKeZv6AcUc2jBhC6ilM6JheTI+dLLMY9vdoREFcmndcyb/40E83Yt5d9tp5seqnn4VmePh2JlqjdUwmAkoyk25jYGBNl43rDOjJ79/iLabGiNxspvW++aSOg2nc+Sy6l0r0HgfklNondehz5GZXFOPcZBdRkaP4+uAyv9dTydz56IG5noEoa74WumW5EN5BW5l9XtYJ6P8C/jUz3obKxaGSAtcq8175lEl7+8AhrKJOqM+h5kQdBoSKVyTR8Rx9H7hVspGAxodx8jLdCWRcFjdEdJnPHRibLrLzVUt9xFFSlg2PWZZ/CH7o2PGSPN4RCalzT2ZJAWWFLS0fEVgv1QT1JG2k//uiTfTcUSbx6TTYao55sEshsFMVV/tN9kJEtpZ1xXP1UMRsByYgrQxJ2heysfsocY9Tb20j90iRs3uekyCkSFzpZajs3GWlcNj0Wo7/xsSlSmFkh2SlTZcMuK2UfFj7sq0UV6dHP2C9fFBfrtb8GCeqaebWv+FuloLlKl3EySUpy58me429La99Jcw72LTnZRhd0PnOd1ue8CwnyGr2hY4L7R3LEZPyXJf0RcB7xmjEueSkrJC46R3aefEOSYlOlLHeRbD5uK2XzkRocsF79iPAYKU2/n0U6pKnHOlHr6lCQ05t3uellkHGeJ/VdqCEWWYrITTyiTIjMgU4VhvMzqnToQD3qeR00Uf6OTi+qAXqXVhAf8VHYuN/7n8EQXxTb1q3xtYCohihViWOCMR4GYGLjLRjw1Dehh2begzabpIE+OXt+qXxw3RL53KMl5v1aqGR+/V83yl9+abmkMtHf62ZDzVnzeV5puS/yGFsE0OKxO1AdG7ks9nwhHkAdaO3CfLYHGB4YxnNo6VjffLpKMpMi5XN3F1oFRy+KIlAyZWtHnaF4TygoNDwafbVsEipihY96zz+qsLONSJv83hefQumFLDiPUUcG4LJsRqOcOVcjnYjosA22gpqFh/lIy6/gOLC/Gx0YkbQBKLyBRvcTrwac+eAat+sGQCi9W1g42VS/vtQ2H/Uu6AU7cdImBd44LVD5yi7eVxr9GBgY8tEKSGHSBceLUo65fBbyU7nMQfB251bMNQlg5A43NFiO5ic+8Qnz970t23x5H4uXgecL7iJzRSgtl5qaZjbOX/3qeUfW1oZeubirYkl0TKQviSw6GolUnovGLR7HwkNs5MBiy/P1N8KT6mOoeDqSzqeUTEIEA+HDHfvHGKqBtV2CKfroxrOoch68pXFmceY4HD16CrkIlH/1UzaCqUe5xhqP71NxodsGjX3Q9/h71yB2c2ACDX4XnPD6fRQ0M47WEFBwwXMob53vu4XJXG92sAJ9egxXXYvHV6DIOcDGf7uAJxgAsffYX7hw1WokMXb1ypbNduNZees8Mx5bt+5H3k6BUSzjv0nJcukLYyam948LARBSCfy0gSgYoOQNW5UsqnuxuTKlLg3IVaAae47xE5d5vEulOQW7pkt5bzxgpsfwGa6e4tqlHJvfpRLWiePVkMG1dEo2F3RciJKm5wqUsdW5qAaxW7hN70FGRgbWDX80WsEjI7IKyvmc6PXzdwQaH330Lvnuv9siqCo3vWbNclpi8Ow1yxGIR6iqWUFBNuZbsWTnpMuvnt+Aa7T5R1R/UQrQHXfc4ZOX1GeCXj5VjuMc0z7QAaHjEUy+mUVQ8ydlIv+DCjjMl1CaEorjeRbimNw0zxgZA0BgKPoUuDzFHI6Djgnns3ssd/3Q93XOc31l9JGtBcXjQjxwYM0plSe19zwMhqEa7nHxUdILdSM2ZFFIqDHkSeeBoecdg3QrtugYjI/3yLCooeaWEKyMKp0IScrTs1chL6AN0rU7QR0Cx545dP12naeDUA3p9nPIGfHGKiLK9iESdPykZL/8eQ+SuG3DiT25UNeoVhqYnSOeyldECJSZrDEWDRpQICWQOYH6O84D/1hGmrwitoWTPi7bqp+QMNC8dB7wvgx5EuN5SZUgvyRIXdcmQ11TUKC5HDyG3q/K8kfkwOlXpb27bgzw13uXkGqNSP1NhCezOmqKLNo90XWiakI719OGhgaZWXgbih0WGlneTUee8lF17Xjb/AbuLZr3wbk94nGauPdpP3KjFuN+nZXuoSOog3Ib1LcyJQWVtE2uH6hPp6B01dS91xwvKtqhPuEexyHXoyT9HiSs16JOzC6z1rt76ezJ98vhs68Yeh2T9MND42W0N8dQ/ZJRi4TPyo+eeEcaWzGWQ558LziAvjXJsx38ioccE8xXx2YYA0CCqIwy68Y2EJc8dJ0Q3yftnTYnJ8zLMQoLy4D0cbXkoGba/Q/dLV/5rWL7M/zmO8/sMlGQu1eCRubJAXdA3IMtPSlOovLzvFOAfh5i6XoDoNVjVTCvYz27JgRKXqMe3b4drIBISNKzHTzdIy/t6ZS7KqA0WYFjeTYGEKD5fBSUREZL2IaY04Y5aLqGnA6qkrINI0JlvgsK2etv7IbT5RgOYwHOAw8myq4je+StbTYilxWXJX1dZchzGZD9jTbaQbnxhNEoKUy+G+vbHlC5/Gpm5gvXqF03AHLnnXfK4SMoeORtWhd7vZzw995zhzwP2bRgnuOLPc77873zAYgv9+MKlK+uBIBw4SkqmoyaGovgBewFEBmQ5cuXmM00EIA0w6PBxF9W5qahyoXr9ddff98BCBdORj+Mxj5Cg3t2H7psAJKfD+1r9HvZ8rmgXVVD6aHK3OqbAOTyAQjnSmFhNiQUa2VR5Uzjldy18ygiTuXwZPWY2io0DndsP2Q87xdqNwHI+REgFxRcKQAhZYjr4okTNdccgLS02E0+EpzztnPW03YhAFJaWggwkQbKmN0o2e8FC2Yj76gcOvfP+7zE48kq61i9XwCEOSktLZBaPUsD+SYAUQDC559tSlqlxEYkQ0XpbeQ6oDjjbxAAKUm/FTktSXKg/pfnAZARRG3yE1cC1nWhSOFeAz6s0WZXtmAAZHJmpeRlzpD9J1+RxjY/pfxqARCel1oE91Z+Qd7Y99hlA5ARGNRlKXdIU+9LMqvoU4iSRUljR40cq9shCTGgYvXV4fqs5zwQgPC9+MhJSOC/W6oaN0lre60PgDBCUp6/WnafeApMimwDQNg2baiRspJyKS4sMYpe339sIyJJUBe7QQAI+/iFL39eHr0zW7JSAWgBQM42t8tf/NtW+cv/vkRimKOCdjUByAjG4dltHXK8oV/+4tMzrhiADAz2yGc/+4R84XPFsmkrnMOYp8l5J8cAkBN1rTI14wFp76mXvY3P+wBIUdoa6e4YMXLg16NdFwDCsM+KFStAoXrrkq95yhSEEREau5iihZd88Cv+QSD9ytb9uFLlKwIQ9ebRA+TzqiME6TdYbOeNdr+nYkJPlHraGJ7Nzs6WGdNmIpoSI+9ueRdAZKls2GDzJZYsvwWcR+uVIF2roqIC3saphs7E/9566y2fBj0nuCpKUfEmPs6v9KEGqEZAYqLjfCofPDZVy9gIhOKRjMg2a1aJ8dhGwjU2ioPv33/UABC9zokiIPyehv8Jnh555BFzXDe0WFVV5bu7wSgmrneW3lv9zsyZVsXj8GEbtg7WtJ+8R8EiIOpd5ffcJGpNgNUEc70GnoMA0I1C6HltUrv9lxrz6m3me3y23KKESj1RDzAjLBpZcZNIAyMhwYAC6VcLFk4zCmUlJfly+jQKZ7V3gy6DeiF7UQkYURImrtfVNQPsWu/ZxUQYdBz4fbdAG8EkG6MfGhlRcQPOa7fApXoP3XnD3/rft/MuMALg6x89r56Hd9wbfRU/cMflagKQwkJIxoJawPsRjHY1HlVVRQzsIE1AXUPxU3e8+ZNbViyAkl027lOHiYI2gJe8b98Rk8/hUkZ9XHtwrqdNmyLvbUMNJ9QVYGOy+aJFc6S2pglrACqOe+pPrsGnv3evgwBE5zR/o2uTG030RY0DVKcCCyPyuPwuPcJ33LlYXn1lqweq/Up87Kv+zh8JRRQiiOCB+8y751LFPXce0Fh1xSbcaBHPmYbaPJ2dNurD6ERvv41IExCMasKtF8lgZCMctTvYqJI16iU9D0H9Jz7Gvt/ZPehzvoZ4ERIuzxoBCUXhQX3GRkG98RUgdKizOXHlKKRXIsfrd0jvgF8RT2mspG11d1oDPjLKAhe+F+Ulyw+NArQqIwyR8tER+x2957wfWgDRJpubj7HGwVhEFERbuCZ9Q5DEnAPHpNKifU3BExst4frJtb2y6ONysgnysz2Wgqz3EeUdJXp4MqI7TdIfwrwf284BULvrM9+zEQD7Ofs5teB2yUkpl21HnkFSt6XsUOJeW2ScR0vTBdycl9F0730WK/QeFmUYEJTrPOaad/vsT8n2ky/JaBjl0G3kQ5XP+Lq7x9LEjCiCQ+3SSDjvZ2bsHImLSMdekQDQkSn17SflTJOlM8bG+Md0aJhRNutp1xomzHfJSVwgafFTjcOgGVLGkRGJkoI8le6eJkRQNklerpeAjt91tg2BnjZdTp9k7bB4+ckPkYMSk+gwJViocmyCOOeu1tziuI76roPfC0ZRVUED31Czx/ifFs5EAURQB00bQG0OthDU4vCiFyVTeuULn/+cVJaVyLTyZkSIRuTx5w6juGC0PLRqqvl6LdT82OpQw2Pu6pXm9TDmVRTo6GxDwyh67PUzxsuxGYUzLsSL6vRBoGMY+yNbWB/WT3z23XfaYDtFyYfmWzsoEUqgbIMszokChmyjsHWHNCqIiFLUiP1u/6i9L1GIqvT1NMtjj2+SwoIEmVqagIKF1ZKZ3SZVHbamWlNNK67FJrUPds4Ghe6oHDv7jik4GR8N6n34YnnhhRd8LAPzxWvUrgsAWbx4MRKUeuGlu3QK1bq1q1CWfjskGcfKf16j8RrnNO+P8pUa8TRs+7xKpSb/wOPwWqrQWI8zjU+tkNuJMYoCRYqNmxkBCakKj3zkw0ZalbU/zp2z8sf9iI4kJdmHlHkhSn+h4b0OtIYXX3weBYSWmM9VOYuv06Aa0tBgDQjK94V55F6teM1FUilY1AGPjbGhRVsJvRtGR5pMRaXsjRt3wIDJgZpDpmzevMv01wUerjGlN8E15tXo1jwXfqekpET27LEPIZtLBeG/3crFLgDhZ3r9hw4dMr/lYuuvvOuvTusaQuzv+Qaun/LBz4LROLQYGDfYifJP2BfXIOO/OT90k2IfNdpDQyzQwOIYqLFGSo3Sx1wwMp6RSvrH8uVzsPkPyZnTDeYvVa9IUWF9kCVLZ3qSzaNIEraqMK6BFQhGVKXHd4OcF5znSvmxoMrOcx2/sWITfspc4DmDRRR873kcct9pryEACcxpYR/GUnfOr2IfbJwC36MSVhnqr+zcecyRt4UP1+NXB+Y4BKWuXQYAYdRj9uwy4xGlsZcEqkI9gOimTTvPAyA5uZkQNCiQ7dv2GCot528cchumTivGRt9suOW00fzPtwWzBEnBjXw/JZLXp/LcOt8IXjWnjWuOS+F01xAdS36el58hOVibWItI550LCPzzSg224HMwmJqV3ms9nxr8SkHTOax903WK1co114MqV5pDFwIAMuypIIZ7RjlzA33UJRgw0UnWUo6AcUPlInMOGEwDnkVPkMLGfMHwSHtN7BcLEJr+MgLkce5dMBc5mipJMRnIJShD7Yy9MOjrvWfe/o55GMqDHx22xloI8j7CIq2hTKCgoINGtz/aZUeHQFDX9gGsN/GeDGkX1i5tVFgFAcz3b74YcozaGFT+Jt3PHA9zOyY6QeYU3Cdbjv7IvEdZcdNXQX2EkOlGhretr8q855Nt9SR0+Z4ffPpPyfnAcamc+jFpRUThRP1Ge0wPJHCd1eT1UABAdx4rHomEEps6jPxr9CAoqI2+E62p+KihYe0686LvPaVgsV+dUCDTRvUrNs4jlVDnv9nPwrhbpa3/tCTGJ8vkjArZW/MW6pm0ImcDeS9eLkL/QCPG3kZDfMcE2EiOB0sirhSgY6rZ8wl+GwFieodtBDQJidCNNfbcxw4fl/lzFshrr+7DfjuEvJRuUOZSkBitR+S803vn0Z2J6pz7F5w2yjkaCEY4x50Ic7S1LyMGk6UflCvThqwhHhpVI1HeHCrOOi2f/tL/krsWz5aywmb0s1ea2/rk//zbLvlr5ILEAiw3VFv6ev3Z01Ixyzolo3IypMdzAoTFRSINxIICzXONZ9V57/4bpN9ix3IUrIHOEOs8+JefN8sDFQmSnxaBApEWXIQjzy0ky9piQ3hGQ3CP2PpGUJw3zEaWQrzCgv3hbZi3w3AGNss//P2v5JOPFMu23RAQaByUiFS7B59G36M8yl9Hb4okhZfIlrOgvXr0shkp9xjRn1/+8pfm+9eyXXMAwgfx4YcfviwKFSsnT0MtjQ1vWkm6G6cFByBXmvtxtQEI63jMgkd/7nxbIfdiAAiVtAqgqrV58yYDQJh0vnPHLmO8M5H8nnvuA01rveGpXioA6cfDe/vaxQCUe42EJyvllqEa+saNW28CENyfYAnwZoFyNkP++1oBkNzcdCPLO4LNoRc7CCMie3ZDGQabCjf4W1ZUYANlJd9R5IPsMwDlJgAJvkq9XwCEZ7vjzkrQmsDN9yIINKjfbwDiOgw4bx94cI2ZEz9/FgXVlG7hRR8WVc6RgweOQuGqxcwPrusLF802htb+fbbi8PUGIIsXzzBVm+vrrXMlEKDfBCB2TAhA2CJRt6I8Z7GcadknLV30/t+YAGRR8YckOjzRzLtNh22yNQFIdEgOwEeZnO18B9KzfoP/UgFIVHi8LJr6iGw7alWHrjYAyUrJkIVlD4I2frp34QAAIABJREFUdVJONL5n+n85ACQK9UAmxS6XY+2vy63TPynbTr2A/vZcNABJji2W9IRZcrjGCj6wxcbapHgXgFRXnZWZ5TORo3AYz3ez+fxGBCDf+pu/B7AblXuWQxQAAITtsedPSArqfNx3a/H7BkD+8WfNsrw0RhYWx1wRAGF//+irP5Z5sxKlpDhRXnyjHcUhz0l8+qkxAKS+u0vyotZICyJ0R5reNNdZngqJ5u4Eefrpp302h++mvs8vrjkAKS8vR5JwiuzeYz1Ll9IWVy6A7G49ipLZ8OaN04IrX92+egXqlLwLZOzqWF9Krz0NauMNtg8FAZwqX9mohvUqqbFKz7BSELq7rZeJjR6V/Em5smTxEkMnqjpdZbyCq1ffZj6PRSLbL37xC3sO8Dm1CBzD32Wl002khJ42gphBGBQ///kzMBxyUWukFOBks/ldB3Swoz297BAv8dx4hhxPcwRUHdjoKZ1VUWzC2EeOVJn+U25zzpzpsmH9u2Zzcz3xrtfSpVDxWFzkVfGDVCP9nGOhhhff1zC0jgkNNDfKotGAhsZ6SUm2G6saivSiasIdo0guVcKfyOqqdV1YzSg4BcdvKLqJvm4fxytUp/ef3l83SqDv67VxPPLyvCQ6XF9jo3+z9U0W54Ve2zRI7KalJiKiBAORFBVEunjv3IT9WISNGWYnBYsRC26MSsXiIe01e8mwjlJQsPPyuxpF42vVvNd7YL3FXkIeipO5Sag6tvzr3ht7P+El80Lawc5r3rsGkRC9p27U41IiICFOtC3QQ7h82UzZvfu4T4OeY6XPAb/rzid3rHyvvUTNYNQwMzxBKFjuWPJePPLRu+GVq5GtcC6oR5DH5zO3dt0KJJHbwmecq6tWLZVWJJQfg2CEvwCdo3zmSdHYee2fP3rcyIikMcnt2he9ZkZC9ZoPHjw4JnE2WASE83bZ8llYhwjivGRZR4XPjSrqmI29d361N3cOumMdqKJl551//XBrpiiVhs+2j2qFKLivS0g4HwFthC0C1Cy2QTwTEaMetQefs/IzW0wingmPphQdBoqIF+2iSg9bTyxoQF7wzSam2+OGIBKikRrEdO0Q9yUgad1GFkZQoTkCoYjizIVyrqteTjZY7yujYWG+KIoXxQwD9cujLpG14ivEN8Jn00v096L8TGbv9wzCCNCzRuBx14bSf7ZvuL4hr0vRTuBQ+0tHSSREHdLii2RG4VrZdtzju4fafTk5fDpASYo09GyDhGybT4GJkWkfWwpUGo1KqMHv1nLiPOJ1RKJWSkXxQ3KgGlK2MOh1XWL0Q+dgZAJSob3EY5ss7vfa04kX2OrOWu87nw3ukfmpsyUndarsqv65vX4visU+aJSfVCy1DRi40nnOfaAPUvdseXEV+G0EqnCXQYmrR443vyu9nbw3tj8MoHS02/0hPNIragrbYLA3VPLTK2RS1kwU2LMAhHtBdJhN5Cb1KMybRCmo+ZGTlSnPPvdLOVdvI008Pfzz3mX6bacIRLvYSOrwrdtGtsb2JxJ9H2CRQl/zJ5zrWyOhXgQopFdCIzyKIubpSIiNgIxqncrBBDwHllYdjZv81S/dKkNQ7fr6734IlC/7fkdfqPzZd7bKN7+wHKDJ9rcHEdueDlvYJncGnHFgLZhrwhwM88QAOqBAxpaaxWLO3r0dwnV6JsEIWAhdrTap/ds/awAAiZfK0kQUuLRrTRSemVEI6bBFgpaqlUP7MMnDABzZIkJsYnp/SKsv+rcJ69XWLcfkdz9WIe9sOyFvbUd9teQG6QWVsL3V9jOShREHkmSouwj0ueNypnmLoZEVxd1t2CLbtlkJ92vVrjkAuffee+Hh3ohQ71je30QXzMV39aoV8sKL10+zePw+ng9Apkwp9ueqXGbVc52xlo5y5QAkAaG99LR0RJGmovJ8vTS3NF8QgHDBjQVHMRoGPrn3XArOIgQ5ZUqZNCLiwaq6ebmTYOzsRrI3PeEXD0DSoX2dm58Gnrj1eKqhvHrVMkREdptijTcBiMfhVpUMjNP1ACCkyKWnJeG+7PclmbsKXXqf9B7yfubmZSCPqAyFJU+BrmWrPt8EIP4V5P0EIIuhhHWmulGaGu0mdy0BSCY23SlTJmHtIxBtwqbGXA6/XLIBIBCceO+9PYa6ScNozdoViHwcNpG0GwGA5OdnmkrjR49U3wQglwBABiF1yloQU3NWQimJIGTXDQNA5k++BwCkQM6hsN7+05a+FBUZK5nR82H4dUpLv1X4o9NKJWAvB4DwGNMn3YX8gD5c/8b3BYDwHCtnfBaUt+1ytm3fZQMQUoTSwiqQH5APQDQiR1tQJHkCAJIKEFeUcYs0d1SZfJf9Z94y4+YCkLT4FGNn8Flvbm6V3fv2QxDmhMSGWqnbGxGA/O8vLpGeqFz508/f5wMgkchf/c5P90lBTqKsqSwyfb/aAOTJlxAVgiLVp27NuGIAEtbXIZ/5wk/k619cLI0tjfL8r89i/kFFK2H3WACC6zh0ogGRjzuktm2vtPQdBvnwNjOPrrUk7zUFIEyCnjJlCnjBm+A5sUjuYtusWVaSc9++S4+cXOw5Lu97waV3ba7KDl914Ms7tv0VF0WVmWT+Rwe88WzUxQ+s79ADKV2fpw2oXD3H9GRpIm9paaksXDDPSPCqkuMnP/lJXxefe+55k7DOfArmJLC2R1XVSdBv5phq6UePHkZ+RSl4/53S3tZtVLaYxESv90D/WC4uPTypKTbxi8azJqnftroSx6kyCko0XPU6VqyoROHAasMf1+aqnbl5FO77vroloIxpHoWb42C0x728IVf2Uj3q7KdGCZpbmnwREH2Pn7uSg5pnwfui+QiWB2y9OIH5Dhd7/zUh26W02HNbb/94Tc9Hw1b7RpCg72vfOdaaL8L3lC8feFxeC/nXs+eUwpM+gCjV6QkVrvQYLFhYVl5gVLEWLJyOv4fNfbb3zn7L9Rjr75RHbcdvbCVof8Kl9XpRg98nb2pqN9ijmKRFLxmY1+6/D3pi9ZqdP5I+b7ZWW77Ym3YF33PzhtjvMaDbc5kFj5ZZwQm2QFnlslKbvH/8mI0Uu8cNjIBo18cTJAiMIHmjHDSZn32fv2AG1pxYrFGoyJuUMCYHhMeiUTJ79lTzl0nq7Pvq25cBpNZC3IASpurM8Qs2jEICVJt6tU1Nb0+SlREQN5KhY6hzm2uZRvpIKVVBj8BnWs+xYuUcyFIeM5Wbg+UpBc4xd/7aueuP3lgj1jrbgoFOvT+BU4j5HXpfOZ5srO3gk9vFK83VYB/DvermOj50iod4kQ6+F+HVo+D74YhAmDaM/Ip+rw5HgnVwccqFeDkgPFcIoiTmmvi+PkJdNo+P+SGRUX7n25CXh8LaH5Mz58BjHQOa0GYfRWho2DsH81e8nBNGBhA3sOdGZFLXPxVF4L+HkZ/IZhz3XlSHQUxf/lIU9h0vAqTjyMAMc2ZMPyGHOrfkblx3FDz2LxgZ3ojQBEmPnANefas09+7zOXY4J9y8qDH3xcu3pNCJNv9a6l+fE2IzUTl8hRw3eRWWwufmrJm9yuYYm6ZRCzPOXvRRPxtCf9o8uekheNGzjVcdgg2JZTIpfY7sq3keN9R62bm2ayX0BOTK+GrN4HO9Jj4T7nwsSbwb+2KnRCT2yJm2TbAH4lFo0HMYQK65D3khbGEYO7aKKfdA+SzV5GPxfu8+bB2IYVjY48B+SMW1DaEfr73xtjQ2teBqbPI/5WKjQ2zkvaCgSA4ft5W5Y6G8pf1xI4u+6CsiT+p0417sKSTr8Ji/mE22D+GcIF6dD9JPQ22eUGgY5IkHbD+GI21kYXQkHZEaq76Xl5Ak/+23l0tvZLZ84/dux02wEadB5KyebRiV//vTXfKPX15j3utobUU1eHu+yFj8jbchFSMX7EUDz3nMkyHkYSVl5djvMrLlPR8m8cmLdvzHDyG4gz5/+NYkCR+0x6Ko9qD3rCVPRVQpykY7WJhnwIveh43a98Igpdsbavsbg7XmB//vJfP6tnlZsuX4Edl1MAn93CqNnTZqM+qtrw3oY2LoHAgKlMvhcy/IthfOCSXMWZevHs7pa9WuKQBh8jlD7ZdDobr7rnViCvkhfHVjtfMBSEFBPhQJ8lH103I0r2aLjAr3FWjjxqTjkZhgk6uoGMSNn42f+UL9ACP6esb0qTJj5nTjgaytsUofTLZeuNAWKKSxzoV19uxZxgjlg//GG6+iqvideFhCUf9hK2RZi7HADcBoOGOS17dAVYsLhdKtQrzdSpOHedzoqHiTZFc+dTLyPdJxHKs3zuanSxQa6c49DkWPe0uwRDRdYAmyFICwholS0HTR5fFplLv/5ntcsNWTz/MrcNGaE/yOqke5G4hN9LebMI1gBTb2SrxNz6FsBOP7+y4cL4KBFfUa83tjFIrcH3qvAw1UV1VLx1Wvk/VATsAbdaGm4GPx4pnGK70XikoTfV8/X7lyHjjVMeY3VDNKSUlAIbmZ8s7bu41Klh8c+BMx3XsbDMBx3mohTjcvRu8N57kfSPb4zhEVZTcdd34Z6laYxuEvDBSxDVzwuq/Ghy4AGcbz44KnQKWp8c43lv4TIlmZoGkgiZrAT9tEgHgiAOL+3jXA3T7xGEmg4M2bOw2GEApzwVrYvevwGNDJe0n1HeaBbFi/GYBlljFAtm+znly/wpsr3uA5NTyFJ3tOJkXb++sCTReMKQC5++67Tb4bG9c1HVe3EKleH5Pn584r+//svQd4nOd1JXwBDAYDzGDQe68kiMIGkiAp9iKKVJdsy5LlSIkdJ068TvPG8Waz+b1JNn1TNl7HG1uRqyxLsaxGiWJvYAULCJAgeu+9A4PBnvuWmW+GAxAkQVr7/Hr9+BE45ZuvvN/73XPvuefAfNBNHfM+73MBEO9zwf82gmqjapu+zt4iEb6uMd9PPMbG4OGjjGcZe2oPD5aJ1c3nLoM7BO46AJ8CEJlVmSZe4/xBuxFnEKfVaZHBxgxTRHjgOeGn+FF+gQiqVBDPErz6b9OkDMAZUASYJIDxR2O5PveTk2xY6kfZceuguBVJ1d0y0Jt2SGoKzxPYP8jXpgCkAuTzioGUfn6wypd4DdWJcaWixao9+jcsQVYQ8ySthIGoJVQGyJOu84PGe9XczNdr7dKnRWWDAYgtKJbiQoqpf+o6/DDaxPf0msliGhoc8Rqv56OgWKkAUp9jPpc6OOZnhk728XcK057G82WYLtyUtGYeeo2Ki5Qggscw1IyMc3ZGRdh6zednb0+PTMY5QJPT4Ie3tSr9OdBoqqlN+XbID2nvH7epI7/sUj4EGDEm0pZGPU7tnc004mwWVJ1ZZOMnRw1KWMrsVT/OCtJ34pqAFjcNxcPwFGrtrhUu6jMTCfD6CKbX3ziOmFzGIuK8TksjQzbpe2jjCjw3LcJbpQZeRS1NfeTEcWjQpL/DNDScbfFPvmb6/ACK4nX1fKUCzHpZ4UXUIz8LZTD9/JWJA/VZpvwpc8BpzAoefiY8ixwS2P/VNx+hxJgE6hseoS8+m0/BKqCfHodYArw1/vzfz9OWVVm0eVU6OQBKJsfkPA6chVqmFvlh7w8ILvAYU5RBP1CSrQqssgqWRTWZi91SoPrwiQ66UtlLLz8SToGTCpWyspWiyQWBeWBLVA30kLymQLn/UzPyt8ygYk37S5pcAOZ+L87rN/76EH3jxSyIIYzT/ouzWJOd1Dog1U4DFZgZxHPwXPllKop/nAKQiKjt/pCyY54As6WX3nzzTfHZBzEeGAC5l+ZzDugTIdt4N6aF9/8k3gpAuPpxsewylAX0DbJ4e7EYACQuLgYSu7kIVGIR6EsDGg1AOJDnwI4X5JiYaJHNbGxqEA/5pUvy8BAZQ0ZmWICQZcvyhSxkICQejx8/tiAAwovJ7oc3Uim44aOjbnNA4yK8Z88WOn26zPX+JwDEl8yge04tNgDhwGWh4IP3QgAWZGy3bSvGgwZB55WbtHHjcjijs7jACHqP4igfalkHPzrnUmPhzLCv7PonAEQ+eGUwrvj3Wnt0jmXEG4CEhoaglyqLTsLBW48HBUD49zYg0GhC/8fKVfkAIJVoPpUGhboCwopXy/JzhMngw3s2QX3lEALR6QUDkJKSVUh+TEAAQQLpxQQgecsQZIDDXlfb5qJfeZ/2TwDIwgAIn7cliRuEe/rN7hO/VACyJHkjpcYVwU38I4qzraD20VKaQVZej8UGIIEBwVSY+igdL3/F9RuLDUBiUAVJi1wj+nO6R6qpZfDyHQOQJdH70LPTQhNDZuolGC5iLZ8PgGTEL4fqGQyky9+gzStfAAAN4pZAAFgGyOP0znulNDTgBjBGALJl8yoo3SVTZyv6RUL86MB7V1GBwvfGJUjR40EDkP/xpw9DstlGSeiveWJXyi0A5HpDH33nrUr6xz/Yu+gAZAC9GX//vRr6wr4wikJ/jRj3AED8+3rp7/+tlNKAAdPjzXT25iz1jMzS2Kzs1fEGILbAGMqP2Y2m9CqALTBqRsNp//796PmVFZP7PR4YALmX5vPt2zbR9Rs379i08P6ePF/KV3DKjI6i1atWwEvj6P39eWydS+AT456UJ+PDWGaOJU2DG/97+yRSZgoCZ0R279ouqhucFXSAPhWFfR8dGaNsULSqq+GUCg1q/n4XmrKtVhsWGn/IHw9COjecmhvrKTOrAEHAFSooKBLbOHEC5kTKMVQfPKtmcVaJB0vwLivIEc3F9fWtHo3Dxix4QcESoZxTXd3oOodOVTrkTJQ3bYirE76CWf6srlxwVURXNoyu4TqbZaxicCbL6G7OO8HnUj9A+Lf0+0b6GAfPOtDTwaOx6mJsSDVODmNzqn7dV8XHe0LNRc3Rn2PakqYI6M9yBaRb+S54b+9OKx/8fd4uN3myW3ptTSvV1UkDPDaYKyrKRpb7ggjoWNa0C26wk8prhs+lptAYZPHd9EEv+pQ+j7oCwtdNV6y4uuVusp9w0dV434xSy/p4/f3mp7O5rsF9rIAgfy9+xjg/PCtBbgDiayExziVvOhu/t29vCb337mnXV/Xc5fd8Zd2Nc2muv/XG5quA8Gf27dsMkQu4JUPVKicnHSIVuiHZgvWRqzOx1Nc3TBUV1bQKIIWzq5cAVDjb6a4A8brl2SfIWU2uniZA/pLn1OlTEmDJKpIMeowUNt0kzHNDVyx5/uh7XWawPfv3duxcDQW3CiGeYKxCGq+B/M58IhNevgYGB3Xejrxect32Bo++rrVWlOJma3Yd5yGcvlUTNjtYByraVJDarUC8P6UoatMcHSraSCBTUHSXuakLgiMy66p9Sfzhcj4bqCRu/afxupLsxXZtikIzPSMDRichA2zSx4F9U2wuE4RG9BwKDLBTckQOBZvDqKrzmDxmVC40FddDEGEW1Rl1rqYdMnkXyKIRipaEFhPRt8FDVCRUhWNg1J3os8K7gUcAAiv97JscaRTrw5rMF8EKANWo/wyNTrvFN4zS5Tw/tFM6V+91Nd04tyBqq66BxUWr42eLrvbrBN66Jc8jsGui+s5SwUaIsKkGYhaSUQp1U6q5W1wDgHC3942k+QQh481VfX3MuhLMv8H7XZjwNHWOVFFkcBoMEKuod1xSoni4aLeo3BjPs/6br1FKOKT1MZ07ehvJH3SegdnTqLSoOQHa0hQy/sZhxrVdtWQfXa55HR4U6ZgEwagepCEpCXEL8Mref/8a7h1QbVWTuZO0EM4AffWrL+E6OJGkQsa9ppaqKlqpoakfs1j5xCjTvynsr248N+H66+fDDPWDrJfi2h0HSWo3yOXqtSGAMSX4M4t5rP2ysF9+mMtiXjilFO409VBcBPYf40u/tYNKICG+BR5XM5PXKEglfMygbjmnZfz0u/90nr74ZCH6X6JRkZO/FxYK9oOSPQ6KRV0nTFV+VNVwuLefQuG0zmN0bBTfk/dNNPySUD6U+wzQ9pf/WkVFOSG0PlX7uuDe1Z4iYLNY4iTgd0JhzWSV1cIJp5KVRhXY5KeEiMZrKBCx1oXyNnrz/XL66lN5UHRz0PeP9lBGlkzWNCmD2G6wXxr65T0QGVREEeZkKm/5GWWHPSvWR1bEehDjgQGQu3U+D8ONVlJSTB8ekCWkj8/wLb276aESVAxaBKf5QQydMdYmSVyu1YEZL9Ja+YkXUu0lohc5bhTVwXtSUrLwFGlraxcPcX9wf1euXAlX01j66OB+6PZnY2IOAMT00YsvfA6Lnxnl1SHheGw2s79IJIKIcjp2TJbb4+CGyoMb0/VIiE+gohVLUS25IDLhLs69IQjgfROSrpvWQa0LNB5kT/k4jIEaZ9l56LKycXHlm0creMnfl+VSDrz1Qq73h7+nt+Hd8K7PkZGipb/H7xk9QYw0M28wYaRgeAeNent3CkC8s9lzgRXj63wdedwOfCxHz0cHTORaQZ+ab3jvQ8n6AujrB0Fu8aK4rvzb3AsSExsuJHm9BwcExqZ1ft87ADdWQ4zUJL0tXTUT3jiGKoHR4NFIN9BzRn92RkvnzHOgi0HD0mDD188YEwa3Hv+tQbVxG/rzUoHHM5DeuCEfUrcNCPTxUPboSXD3xfA89nVeja8Z+fDeIND7mun7MD4hWlx77gNJT08WiSMr6AeBuE4DMCpkdayWZkn94d/avBnKSQODUMFqcgEJ4/XUfRhRUeHoKYKk5+HTUKlajcTIoKiiGKtFxvvNrVQHezlFmeQ+OB1UMnD1vEciKCc3WQAQHvy7vs4PrxXelbq5Ewa3iq3weTSq+nkDLf5tTxCoKmFQIQxQ6lD+Zu4tURG/6NWQMyMKSSMe45NIKqn3J9kDRt8fWPPskXJ7QpnJXxmpqd49PzMb/ymlMRi1OZRnCNuITE5IP4LpGUWlYhUtlezm3gU/1dgg7rkZacDncOKzAIdRoYkUGRpDjX2XIEDDdFj3edF0I74ftfGdK3jE9gMATPRA15r4k8Gh8lZEH4o/dSpVoSCrPH5zELw/LG4KZmJQljDTi49JQiLMThduvE/DU7JHSqguGXxE9LpiNB4U/QdgBRhHdGSEy9uDwa6Ruqv9qJbG74Oz9mXqHpA9DzxsIWzOqyqduJ7TygSS70dtKhuKhB8PBuW6p4+TSVYVgPJ7DLCKUp+kkcluYZwYZy8QSmQsFsPywU7un1GAlRW5ZpwQdsH/OkZkQiAmZBnZg5KpD6ClZ7iBwmg5QnmpBKaHv79M1kypYlFYcAplJq+k8kZJLQsxSaO+iUGmvGXToY+aRH/NpFNWPfn3eFgAPF78lQ3CgJITmmPD8Io6WAFam5WC7PJcGJ/bjQ2SGu4IhGrdxGa1O1G4SmfE33ZLOg1OqMCcVM+C/4g7poDbum60YVqfn6JvhgZL2t7wGMcZ8vo/89Q++sqXHkH/io1iLFOgZkkQFwHhHVJUp+Plg3S8rIn++Et7gCbkPJgZHaT+cRnER2dGkkMn1xSFcRig06J6NwPQe9MHGpr4bCwoVUzZ4oF7+s2f3aC6pjH6zSfk/dVe3+M6jsT0VApBZYbHwMQIhUTEib8DgpXBZUCIyxPEgfNgVgYrX/3Pb9CXH8lEn1AI/cW7XRRuH6C4qH5qVgCE4z49Xy9CQGhN9kt0rf0gZUdupPERB7366qty/+7zeCAA5F6cz5ctWyKyB/Uwx/t4jVsBCEvUusDSXStf3dlR3isA6e6W/FKbyM7IxUIDEL0n/mqBZBTP48u/8Zt4oMkViZvQ7XY0dGFB3b//sMtc0hcA2bFjE1Wh8bwTPMO5Ai8d+OfmZgpn5SNHSj8BIF5T4n4AEE27qq9vuy344N3x3gd+bcvWVYL3f6b0musBawMdiANR7/EJAJFn5H4BEG5E5/Pe3i7vNSOQcAGw+wRAeP3g3rGsrGRKz0gSohINqHiycMBa+H2MoMrK93lDQ6voI+Ns/sN7NtNHB2Qfmff80oE2S/t++OExCFQg2IJJIFOxjh45L7LpxoBeH9+dApBcgI/hkQm4uMvG208AyOIBED6fsQieYkIzqbL1CIJkdzB/vwFIhm0VAFkPKEoXhPPzhvzP0Pkb79DwpHS3vp8AJDo4D5WPZLpa/5ZrCfQGIGH2LEqNXIu+ijEqb9qPxvUu8gVA7IFplJOyHjLCr4ltMQBZmf5p6hy6Rn1jdTQDiVpbkOwXCMD9ZwmKoCB/K57q02TyD4YZXaj4/8R0HzUPnaH0iB34zjg1DZ8S4g+BsxGAdwnUMeH2WWMAwj0zERaoetpSAOKCRDXlbPX3xO9oADI5hF5RZw4dOTg3APn8yxtFf01vTydVXoVrOpSYvAFIRCSb6k5RrWI/PAgAsm/PbvrMpzfRimUpcwIQMoXRV//uAP3e57dRGtREeSwWABmAU/nffucmff1FmSRcDABy4BcXwDgYoKfXJ9OPSruoHT0oGSk9cwKQlZkvUN9oMw2hAhQxuwU9vWeEsun9Hg8EgKxatUocR+X1Gq9M5a3ytcYD5kzKnod30AcfHvJo1LrfJ+W22zeCC0NjJFOvBgaGEYQ33HYTi/UBDUD09ozBBj+U3UoqVpfL6rjiXNpD7TQ2KjMCwWiY0uV4Vrfw81fNhchUTU7JANJqDYQ6VhKaTEtQFYH6Bsavf/E/IWN4FlK8F5FtHQTPV3IAbCqDIysdAaBrpaEKkYDeDtlzwvvp6W8h54LRr+CRR7bRgQPHRfBk/Kw+Vp0l4+9oWpYsoatGLWWWqD+vG/Z19omzVrrCwRUNHbDw9rwb1nkbxqqH3pav82+8tnOBBW/aDH/H1296zxPPTL/v+8eYjdV/GxWjjNs00q7uBXzwNnlbux8uoRvXG5DllrQBfa05IGVw4qJmIKOo98lTWOJWaosvsCP8cBSNwfscsWobD35fVwP1b/WhgqfnB7+nxEi8N+H6991WQDyugU5PG37FF83pTiogtwOh2VmJ4teYFqevgfF68N/eVCrviqRcS9zXUM9P7eisr7n+ry86WVp6ItaMKHFu05RMAAAgAElEQVT/2tGk2tzSJeYAe8bwNeRGdA5KHn0MqoGlVwQ1S98L2iEbck5Q5IuCX8haNJOfhBR4h8jurl4FFReYYx786LRrXslmelkO0PRL/m1dbeP/sqQ4D35dHzMD8O07VsHA8aIARfp9fU10VU2eDd/0K19VEM9reuv9eut33JUBV3VBVxm4GqA8NVjuVp/vmYARZG3lnkVFSYrGyDgUs5SfjRNZdp2JnpkNJKtdHt/sNPzDlf+HBYqKPNg13IFAmMcEPBX8VFMz+0Hpe8Wpqi3cCK/3cXYmSKhM8RjoQfOtTWZ4+fjMwfL3mHIZbU+BfGs6VbQcFX5WfC/qczA9E+K6TmazzMKbkCHWY3ocHhYqwxuJSo9FKXtx4gxaUeJj08oh2ozm9yD4OsQF50Dlqhnu5lXi/aKkjZQSu4wOnP9X17XnBKlueuf5ofdHAmn3cei5Yqy8huEZKo4ZFCzj93SVjbeXl7QblSYzXWuQz0werHzEIzPpIVSHsql/tF5UUyIR5E86xtFAXI+g8bpwje8FlceCHoWSvM+gkmCHxHEbnkUWHOskhVpiqa2/gpp7L8pnoPIU0c9y/g2erdzAzSPEHEVJYWvE3Hdi0vSO3oRxJPvvyPftfgVI+nfQlKmJutonhAz/0oQ9FBoUj8rXuPjNoEBk3VFhudH+HihLUuXJ5IigzLQ0+jH8wXpb8ik0UDbaz5rqxH+nJnvppV97VPjUlF0qBbMiji5ePE89bXayo6rC45FnC1FFRwDeX0snSyV9tB/qiX4TMn40UzSus6ymYwXBEUm1P+iCiv/igzhfcu0XrzuUehTBWVwpZWnX9ZDAUQCxa+JzLzzzLJVszqdHt+dSKNaB8HBZUZlCtcBfG4fMhtOH5xuhijVBX3pCivU4RvsA7SQbwxKC5xGqJzxM6p6ZxfyZUFUR1ApVWz0+CzpyINY/MXgaoJ/tv/7PCnpouZ12rImk9oYuVK7kWpEM5oYpQs6x0QlUbM0ytrHFSIbJFGhzZiXi4HB20ECb3PeQST/6yp/tp//y2TzqxN/vn+2DIeQoNdbL+6ADinp6Pje0onISUghwGkxNHWcoOwq9LoiBXnnF3b8kd3bxxwMBIM8++6yQ93JCQmwhAZQ+zI9t87mP6gab/nCG/4MPjjwwsCTPpefD0Dsw8RW8jWqjnHDc0FPyyeUh34p7g/tL9JickkGBPdQCE7sU2rp1B/3xH/+heMD//u99A07oH4j3WSbQEiRvlkEY9vDgMjgv4jt3bYIk5yWXLLGRVsV/GwME/h7v9y585+zZS2Jh1gukkWJhlNucgBESD37f2COiHwS/8zu/Q1//+tfFZ4xAwhew4d/SwYsOYJnappW2jH0fZrUg6HN1u/Ov3/emfOnvLwSEzLcM+AIf/HmjDK9RDpTfe+ih5chS377y4Wsuee8Lm3RxJeTokTIBOPhccpAYC9+X8vJaD46+3if9X6Np4XzHyO8t5DxxYKuvY35+vthkQwNLP0t6GV9boyKWr990nc87NCc0Und8UbB8ARA9f72PzxdY9fUZ4/cjoT6WnZ1E589dd90X3sfnvRa756YyeDNUToz3650AEL1PTKvk/+seoATQtBKh7nL8+Bmh2ldcXIQesot8ZcVuetPK+LtLlqRTRKQNx3RVUDu592jnzofoZnU9NTdJwMvHoANETbtiGqbmkfPaoN83Vp+SkpDlhdFm+dVa1zPKuC3juiOSMwjkvcftAYg7mDbSrnzTt9wUVT92khPnBIBQRfwMmJgfL143Qz1KJcK0Sha/puk3Mwg0A6CeyIPN5fwAJnjMQC43BBlxcd4UVccxPYqgUYEgE3pk/BQQAFgcGZIBllnJvvqDGcXAQ2wLiaeedmUyGwjQodR67BHcy6T6CALkcyQ6NBUgJJuutRwU60GARcnaIj7gjDwPk0k2wQqQo/jus0A+w4MywOTsf3Siu/9xWrWt+PFOYYQjqI0LKaLGofOgrrSCU6/2Adhq55qXKBhqQCcrJM2EW2J0IoqvuV4zeN/0c4f7Ao3zRu4beo+QYOMhJJ2VWZ08R3J+6GtbmPYYa7/S9eb3RF+e3u5Dy1+iXoCNrsEr6EuZFNvJjF1LUeFZFBzIvYghNDE1hGs5QyNjgxSC/TZBJapnuA5/hwGQhALcBFFDz1mannU3DvsBiBirnmJn1D7zHmej8Zipcc0DpcIxWz9/ndOBFBW4goaCTqCCipMKUJiXvF3IAzNgvFz3Nm0t/AJaGCB9PAOFsulOBMDhkOCNxzU309/+0/dAjgAVTIFR/btjM+fRK5pBGzasRh9YOFXX1NDJk0dgThhDWau7KTOlkGKiM6iutZoyEnKoH+doFF5gHIbcrL4p9m+0N1qYIIrz6t9MU+Mq0Uiy98LPNOBKnM7C1HLWIRMNCNdvASC2oFEIX8j5HBHRQ3/49d+j9IQk2rs7hoY7ZRAfGdSN8y5pUbPTMMZFP8zvf+sk/cXnN1FMGOYZQNgYqkk8LAAU/jDxFJ9V0tZ++PyoiktmsNtalXEkGJLFihJqgSLg9EA/vf5hO/prZ+jLz6bSOPpsO7tk0jc9L88l2TuKfizeDg87AJz4rUA+tjDxt2MKtS6zZLQEY7r/5Td/TkVZEZSXGUqvH+8EDctBaRlyAxX19S65XRuUuq5VwiE9vIBON/9vip98TAgR/ehHP5I/dh/HfQcg7Lq8FMZ3hw4dEt4fdwJAuJ+iphaZAHCIP1bDBwBZvbpINBrduD6/xOliHseDBiDshL1qVQl0vOPom9/8JuQBe+mP/ui/UX1drVBNGADo8AVA8vOXiAX3+o0G14K8EADCniCDKB1WVzd8AkAWOHHuFIAsFHzwzy8EgPDnuNrhhH47D/2gXbV6qaDKXGUndTU+ASDyRPhaE72rCb6CVF8VB/05bqRlR3TO6PPw9f0HCUD0ceprnpYWD7lvGxIMFxGYIPMYakVGlMGSbwAi59I0hA1yRLNvRcVNcUw2Wwh9+jPg2bd00rGjZ+8agKxZu4waGzpBD+37BIDcZwDC1zImLIXiw3LoatOBRQcgcdYCZOwTAD4u0AT6Vdgg0QhAImzxVFL4JJ258WNxbzwIAGIGmCtKZxCCmioYBheuvyFd03P3UWWTdDTXAIT/1qIaYdYEignPRp9HH12rPUNFaRsoMbqASqt+gIBS9gEsiX8ExzgKU8KzrrX1dgAkNCiOEsJW043Ot8V81wCEAVB4cCp6SILQZJ2Au9EkaFvdA/V0pe4D4WBvs6LhOjgRbuwFAB4xAEE2UBenKBSVxX/+1x/NCUCSkyNFwiAhIVYoXL7z7pvI9ocKAJKVVoT4MIpautAHBpnfJel5gkbGicXR0RFqbWujjqYAVNdUkL/IAOSv/8d/FwD/U4+nzglA+OT+/Fgd9QGYfemR5YsKQJrax+mNA530h5/PXDQAcuSNE3T0Uge99GgmfXi5FX1SgbRutQTt3gBk/4kjkHX+LLUNl9HhN+romWeeET2zH354f42/7zsA2bRpE9Bcr8v7w7vM77pjvP74WDqfz9HXwQ/VrVvXA9Gfd9Gc5jquxXzdV0A4HyXIBvlLHt1dMlPCZVytFT/KSkIqa8NNiDprBVE+ZB4zkP2PgvdHupDd5WyhzvwfP1ZKecuWiQz7j3/oVk5IRDaBx9S0gx7avJYOHzmBxcRdVTECEGM1QNOg+NhiY6PRjL5W0LA4m86DX9cZfP1ZqaikGzK5r0tyBDjDrasdX/va1+hb3/qWeN2oeKUb/Hgf9KIvm0xlttK4P3pbTBlyG2X5pkHp73tfI2NmXM+Fhcqtzjd35gIeLpqGga7Ex8kggR3Oe1Divl3DuT7vvn7f+LvGgFj/bTR727CxCBWIduEPYrzmbhoMsmxK7cx3VtgdrC8UDGklI1bh41GPzI/eNs8jF00HWUQ9fP72HBWQO0mosM+Hr3kx17H42rav882vGc+nPo5dUHQ6cvQydPvdzebGa2isMhgz/EYzTP15D7CDTLR3JY+/P1dVytjgq++xYOjn50MR7+iRU0hqFND4xCToYtx4KgGI2L5ab7VoE7/O/iYpqYmolpwRyn08li/PE5K/N6vq6MIFd/+RcZ3Qv+tJiZLrBIO1zVtWIokyDvndJkEllcPdLM7H5lpj/AzGiGqd4IyrHnNdz7kqHcZroj/jeS7V2gc6bCBUqsT5wb45lPqPODZFmWXKKw8WFJpVrwXALJDpIDwCLfiernojkx4C6qkYCGDFESPlPAOaDw8Oat3swXHMMXltgpGV58EKjBAbEiPILw9mpbLaxmtjWoak4ASiqX1qxm0qK/dNGsZF2dLIGhxDTYMVyDTDy2Q2xk1jmpXfCQwYxXou93F22ow5Jq9ZoEVW2JlcJvw4cW+xv0mcdTUC5nCqHzgGxoU8b+PInus5NMvPj0kTbVnxKziHRKUAIcYqOJ93o+eTrqYbr6mx30gDau+1j+854+A5pj0+shK2o57AJrCReD72U1OvVAfj58oAvF6Mg6k6ev/6+wcowpqIhuGnYDL3Ks6dzPAXJT9D3UO11IoGfz3PTX6g6Gl2BC6bUflKfybRvhHVlR5qHbrsShRxwmhp7D7qgZolK3pOzqBSAABXWvET8Vv+eG5YrfLZyBVGu01SsJyDuZSblkP/819kc3rwrKQIjaBxWo5W+vXffJysFlDIhlpRiTPBEw6Jy6E6ulHdQ2HoI9266WkaHO+Agh78bpRvx9SYiVITo/B+KJ5VvXTwwClBkbRCXdM5JSsgY6jS8PAzwcVeMTdY5GBG0fGc00zBklUCXXn0h6LWDEmqYULkGH37H/5U/P3YJqxtqvF8arIBVR1ZAaEAWaXr6R6nv/rhOfqTz64FyEVFF5Q0HjP+IFkp9Ss/JdJgQUVoRlHce1HRMUN8gEew3UazYJPwMOP6cmWJx5/+Sy19Zm8iLYvCnA6Rv+fHQgra+w6fndWGo6jIiaNhg0Ml/uAPkYVJkhVE/DL1lF2jP/pf5+iLuxLILyKA3j8Ng9DkAQq1OdAf0kk16MUR+45rXt/egYTAOiSQo+l8xUnKT90gFNDudzP6fQUgPNGfeOIJ9HAcvqV8OVeAIa82oWqSI26mj5Xz+RwAJDUVaj8xUcjguY319HHcz/8+KACyffsWcItjgYibQV/pBCjY6AIgr//0DQCFBCosWkGv/fhWAJKWkQKluTGUXOsQMCjyME7KQgCIoG4hY9La2gnXdMkl/QSA+J5RdwJAmC7IGV9Wu6qplmojtxsLCapuB0CYnsUgpBwmhfzbenwCQIzUHPeVuFcAsm5tHu67FhpAX8VcFRT9+oMGICwdu2NnCb39iwNQtCoWDfNVVQ28Mrjuc18ApLAwC1SpcLp27TqqIXnoITktkhOJSXG0BMIVMwi0OZC7fOm6R6LCFwAxIwETEmKBUlcC+lSiqbKynrIyU6Dkd15dhE8AyP0EIHySY8JzKcaaRpUwK/RzRiwIgFjNkHKOXgYVpHrRSC6AGABIatgO8Pr7qXvsCvz43PeUNwBJti2j5Vm7hMJUW+8NgDA7aFCN6KO4Kp5LtwMg3OjtxPwdhgLS3QAQe3Ay5SRtExW9Skif6rm5EACSCvfz7Pg1dKH+NRcAibbmUkJ4PlW3HwMNSwKzhQAQf4SpSeEbqa7nMBrgJQDlYLQw6VOoaIC2CDDrhGFfVet56huQleu5AMh0XxYtzVhK//Ct+QGI3Qo7gH70l/Scp9ho9B3AnLi2oRaBfhDuvXzqH2sTAISBdlZKOlTzRsGCAA0QwHEE/bWD/SO4T6sXHYD8+7f+jAaGx+lTOyEhPQ8AYe2E//3mZcpLiaCt+UmLCkC+/VozQIwf/cbDEYsGQH5+BGvq5DitWBVGp65C+gF9PDlpoz4BiAn0xbToPXSm4hClxS0l/+lg0TpxPz1B7isA4axjDjwlmK/LrtudXd0LrhCwmd+ZMxfAi1MNRreLkB7E+3MAkIcf3irAR0+P5APe7+EbePgKYtz9IfwdrTyiG7Kc4O3alGzhwGCfaAwVi5BzEiVZyY/cvAUl38R4BKpVyB5LEMD5t+eff951mA31LaI/oh8LxdVLFfiuA5SINgHK1m9cI7icMdEx9JPXfir8SHig78o1OPgxOlzrN5iXGwfH9CVLMtE/IqkkPPSirzOSxh4SPk7N5+VFTWerjH0f+vyxRLH+29jQ7J0R07+rfQW8nclvR2/xNR+MGePbgXHv78/3ec8Mrzvjrl9n+WQGH8NwOL90qeq2vRRzAQ9j1cbXZzQYMTY682t2KIjw75eWlrvUsYxVAV/Su3PdTwupgixdmiu+3twsgRZfc71vxmvg1OTauX5MTHt3lW2+j831nrECoj/Dx2A8/rnmkn7dWOkwAj5fFaXcnCSA/0lqbXZLKntXUOYDILz9zMxk4WDf2enOYrOPyu0qIMbtchM5D76v9D4nwCcmNjYK9/U5NKDvpA8/OCYCQo8K7qxMWDA1ggc3zaanx6O3hXtB2AchkF577W2hriXv+0Dau3crAMg0pHq5uV1WJYyePnye+D62QRY4Pz8b4htQBwoKwEN2BGvSJNkhV16qhDKMlSUT5DT1+smve18n/n29hmBPPO4rb7EEsRZ7ySbL+WBsQOfPaCNKWWUNQEMyaOdi8Dacs3IR5aIIy5uKc6UmFjeMO/yV/xIyr1gKxeBzE6TMQljO3KJ6Q/yQ6eYxjfVhRmWfuXKlxUiE74ia/jo7PTPpD5Ul+btd/aE0pKRwoxMiyBoq98RidS/0Tj9VtUBlYipYVgiCcI3SQzZRCGg85a2QP0YjsTw+WYUKMKF64dB9JuDlh8ZRevRq6oQDuAmeD9GQkr3R/RY+78S2whBIu+OFadWZz3OOM9Q8ZvH3ttyXaRDme03dVZSVUIwfC8B2k6is9hc0MNIOzxI7rV/6HA2Nd9P1puPwUpBSq/q5sqXwi6Kf40TlK9g/dd6FbY2cp8bnxzjoQzx0L2J69CbROD6CbTd1XQBgGECDuTo+BP89E7J3xDEj+xBsIbqRWm4XarpUkvs8XWr4D/i8yGvGljLLknejkd4MOtcB8RqffbvyHeG5ou873ob2h+F7ITGiGCpXcWhGr6X2gasAg0soMbKIOtC0PzNiRxO6Bc3mZ11+UqbgblCl5H3JVQxriKyAWCkdICgPNOxRevWHJynEX1YOAgLlHOQRYa+kR596GUZ/kxSRINek1m7cd+MRwvdjiiu5uGbHjzZQ8fJ86u7ppzDEJ1bsQ2//ECUnxQAItdGVq1C+m55ABa2Aitfm436GyMSEg17/xUn8npykJsj+Oqbkfs5McaVIVou4l4UHi4tAgkT8bfEbp4T4DspbvYb++ve+gHtJNqcnxqOyoqook/BEEd/HNb5e20/f/fAG/e3La1338RTmtO4BCgAIFr8LVTKzQvD8vaFxVWVE4sMRLrcXiKrJtPIE+s4vemhwdJYeWx9OG0oyxfvoYueFT/7N62CSrCySqtjLdV9VCPG2c0bOwVm4tDtAJ21uG6R//O5p+tyeKDi9E4wJTVSQPYh9naHSStXQj/kxru/5iUJUxQapDVXJpOCNQhb6tdek6tr9GPcVgLD3x8WLF3GxscikpYpAlikv7JPRhm59I23GeHDR0ZFUVJgvaDsfq+EDgPC+cv/HgzAedJ0L9UA30hT0e3NmqnGzsXKFnJ2qbm7IEnFDFmfGeYyND1A6KhfJyUnIDMaCJnHQQwM9AfSqrKws8dlleQVwMn5H/J2ekS62cfzYKQSXo7R52wYEGTHwDunFjTEL9YsrHtQmrXluQTOdUf2Kt6UXceaL8vl97z3l5ImqmH4Q6EyVkUrCD3utcmR8EPDD1jsQMCopGT9rDJqNwcs0mjblzW2kmzhvy6/3NYd5G94N8L5oNHN91/v1uQJX/Rt624UwB+TBVQhfQevt5hG/P41mSQ3CfPUh8Gd8zUO9j9yUzhKtpaevugzJvH/XaErn6xwYX1sIELGj7M2DAYg+Jzx/jM2n01M+VIqU74K45l7GeLfbL3ke3FU/h4HaZwQdxmP3VckyghQj/cPYZOoR8KsNpqXFQTgiRPiBzDWPfAEQ9/7M0vMvPCr+2dbaBbAghQXuFoAYj6MQvRzdXX1IajQICV5uLOfg2BVCiyZvHYCrPcK6x/sbAVWYouUs051E//Ef76Eq2+uajxkZqcQS3mfPXnY31uK8a8U8vp/5uq/fsApyoKC/NLXSunWFqLA2w/doGZrizwnA0g8FHKanJiTEi0DIgaSKNuXj8+7rXvUG/+L6A4zcLsHg63vy2NV81MAXT2vdbM4UEzN3lGPMCNqFalT3k98xzVrRHCyDnOmgIRyzMs+zMH1OBWE4KVaLpJBoqfVJBsSqv34EYiXmIBnQsNqTpqNOjcjXrPh9B5qWeXR198GEVpmjWZyUka18CvgooKbFYwrqTmJYQuEVIRuHJ6b6aKAXcrIZhVi3g6hxQMrtOxRtK8Q67KJSzY5lQkUrWjRh94/LHiCm2wojOt1zplQYORDVSlCzJkg9q76W5MjVlBKzFg3o38Z2ZHA/DpOL/NTtkAnOps7+GniXTFJyZD72FyqJaKYfnxyi8oaDlB63Ar0raULRivs42geuUX2XTIwZ1yCmB2n/rSWJW1BhgRN8x4dif9fmvEx1HccA2KQviF5/xD8C46FwJZv+/UgmMxlEu6p3KkjMh7cIP8svNchqwzSankODY2l55h660XIA+z0m5n50pApW8Rm9VohknWrI13M4MCAMje+bcSynkAFfR9NAmpVtb1FO5F70tU5Q0+glkUDmYQsFoEKWnoclMBjSvDJQjjIvofgoqbz3z99+F30MMtYIV9eZjS6jki5S4YoNoufLP9Dti1LbLAFeW7OcP2GhaVRb10c3qppBs4LqFmiCmZmJYEMUIyAeQCK7nVIzzXBkX8NHT3XV7RQZY6WfvH4S10oG+Ww86AYgTFeS1xpdJeK/BBplEBSk5GtD9OzjaWRPTqent6ylrPhGue8h0WSNkfeNc0Ie89gYkgvALV//3jn6wq4llJ+iACLWCkRYatMqEY14QYsUBGLOagDiADCZDZe0MQsSISMwNhwac9LrpVNUnGuhk9fG6WvPxOPcQpTBGo1EgtplpuOphIHSZQC4wjaCJdhj9qUGIA6/EdGIzuNrX/8ZLU9zUjxoWFe6oqG0hvkQWEunr0mgxXM3Eo3oPFo6oXQauprev/Qqbcn5lJjH3//+9+WG7sO4bwCEu+jXrVsHhaSPRPO5HnEISDMyWJI1HiV3GOD09rkmt/4MyyuyYVUtGtA/VmOO5nN+APKD7IGNBwBAHn9ir+B4nj93BtfH01RxLgDCx5+ckoIsoh1l00FwSCPReF6Naoj73OiFmh9mCwEgnNV89tlH6Sc/kTrqvBh/AkAWIufpSVfjhw2DD1YOKrt4Q5zLXxYA4d/OzoFKDRxeT5647HHb6PnxCQBxN47fLQDRSlgXL0jpRe9hzOTz395Abtu2NfDbgMEW1O24Z+hSWYWgSd0rAGHa00ObVqFKcVaYmz6CqsVF9G4MgwKxEADCx+GHLOqjj+4SAIQ54RoQc7CSn58DcJIowAQHYiKhoIoLGoA8snczgokJuLV34r/j2IYDMr/rkTCDHOam1QA1A8juBlF7R7foJWNKV2eX5ExzEJeWloTnWCqdO3cZD2mViTZUNVwA8xMAsiAAwud1U34JwAT46H2NtwAQf/Q0zIymUnx4Avogoqmx9zwCZSQQwHv395+iZDRU13YfEWpcPOYCICszP4e+gyaq7TjhAUD4mkbbMygzboOoSHQO3hTVDz8A4cx4gJa4Asig9lFN+xnqGWwRYCQ9bqUw/RscbaEq0J/00ABkw9LPC6AyAzYBVyccoL9YAsOoZ6SWmjqlod7dABBuXi/O+KzopbjS9I4AIDxyU7agepErfrN/qBlGi27Bj/kAyBT6J6OsAPRRAOUjddQ2cAVUnTF4k6whx0gofEFuUnNHg/iNuQBITvQG0bM1huriD358bE4Akl+0DtTJfATA8hnEwwhAQkMjURUIp7fflWaJDED0mvDyy3vRAN4qqiVp6bHoRUoS5pdnTlTA8NYKw8duulAmt/vIwyvF/rz7/nkE6QsDIGZbKO3Ytpk25Mpq73wA5HQlaOHNg/Slh2VCD6j0ngDIoatT1NDtpK8+G0Pffa8X53GWvvFc4qIAkNe/f4QqqttwfwVRv18MVTXMUkqibwBypaGGMsKeorqucloSVyzkpVk18r333nNdr8X8474BEPb+CEDZeq4eDkb2DEK40Tg+Lo7qkAlrbWkH4h77+Hl/zEG9+mVI72o6A08CX5lfXWL0niTckKcrINqxVj6UNeca2SSV2ZgYH6SXf/VFKBaVC73yllaZldq1a5f4740b7sXjySeepr//+38Qrycnp0LaziGASwp41b1dA1SABtGfv/WeCARYytaV1cNfuiLBFQtjf4jYK4P3x549W+n8+cv4fr/H65q2ZaxSaOlN3gZX27jyosd8FQbehvF8eldk+EExo8qbxiZ12ZzqNtXyviZzZefnrFT5pGa4r+btsqn8SX2cRo399IwE3GsRdO5shavqYAxA+X50UUi0uP8tK42bSuOmBN26HBn3UUhVGo7JKGXJrus8rl2T1D7vTLA2pbv1F259ZSFVEDmvPL1mjFtiOUsxVNHCVzVCbOO2lRBP6qP+DUHT8bq+c80Xb3DgXckyAgZjP5Xxe7zt3btWw+Dvgs8sPBuw+arE8DZstmB65lM7WLQHoKMea3WskND98IMTCObd11TPNW7yNVLb9OvCbwDykTzkb83SmjVFSGp04bpXI3MZRVsQ8DMYkToJukobiN9WtBlNRVLVqBjM482bV4uH4zvvfOQxGcbRbxYWFk6FhXmoXsTR1avXRVO5zt7L+3hGAAhW4YqLDYfZ6Xn0HGYKJ+ZpcPjdORAAACAASURBVJfCuFqGXeU14fKlSlBAYM+G42f51Ak0ZjKNMRJ9KHyM/AxowXPrOtQP9XpkvAc9ds6HdO98cxvOG/K86Soc5l0QGsp5BArJV+WdxIaSyufBpBvkUd0OUgays3Asj0qSVMSi5SvoSrnsVezrq3e5E5hsMl3K58ZPmb8MwUskIsJNy4U5hPhMkJ/0bRgDXam9U1Y1goOCISSgPBFUkzK/HpuA8w06iPj8lMz6mvwiXa7qPR2BFGSTAR8H1ttWLkVvxwA19MsA1B/P3uVJm0FTmUDVoxU8/THKS1iNbC+crME9GwVdpLbzHOUlcgb/In5LWXbjuza7vJFHJvtR9cilpMgVoD/F0YXqtwEa4H2gJOP5M1NTsvIQE5YJfv8WOlHx76Iqr2l8/J5TUQH1vIwLzUIWPoGSY/JocKybansPim1w825R2uPCV+Fi/U/Fa0kR+RQWkiRkdZv7SvF7kirmBy8WAigR+6n6MPjvIKs8l6Mjw/iOYizg3w7lUeOAf8vGJS+hgf0KNbTLKgxn1iNBhWbFrWz0mAyOdKC5uJQiwmBIqMQG+Pr6Q55cHrO8LydAZxLHHpoDStZy+I9chbnhDVRSJqko8TnqB4OhcUIyEIYhxWxWbuKhOB6rORpAIIxSwwtx/UFthP/XW78oR/JYymLblYzttFNWwRLRO7FzXwbmi7zmzZ1XUIGSc6z8ioOKETeeOnOehgekoaKmPfPfM6i8v/TSNvSE9pItupFWF8uKi6NvBwpgk9TR2UL/9qq8Brt3F4CiR3TwKObEBMs7S3YHBKLFf7ES427SDdvBZA2cprjEcNq3L59+9zNS4pYBiDlEUuj8/WUFfXwcFSmsaWMAfV/7Vin9+edWALgCBMPfZEYxTPy0UAR6hGZADeMRyAuker2ntxcAT/mswRtpNtAPqmZT1Ng9Q5/ZYqUoJOz/7I0OeijPTju3ZrieNqZwNKyrGG1WNbxzMsj1bMC9op3rHfiWSUla9zW00R/8+SH67b0QDwq30punHOihgTrcqJw3N7AWZ2bKSlYflFz7erAPIdnU08F+TXCQwZz53vek8eRij/sGQB5//HGUwcsW1MPBShNpacl4cNgpOioSFxmqC+j/8DQoW+xDv4PtzQFAli7NxsMp5ME2nwu9d3e/x7wBL/bb7TiLGwA66x5DcKzdACRALUx+KONbQ0y0dt0aXI8IqJ3IBYqrWjy4JJeQILmfBQVFrk12dHQJhSluEo2IjBAP5S1b1oOzeU0EvdevX3eVk6XxnxJvxxa86VGzTvei+6lPPYpgpQqLWqOrh4R/VAIaT7DCXFutcsXgQ58fX4E7B0z6fe9qgH5d75ex74OVmoznnbfDcqDc6+Smjahy7JzB/Pzzz3t/bwc8jMep/+YAikFYSkocZWWnuMCH8VzrByx/R1PajA9dvZf8MHZr4ge7gk3+DlcreBjPoVF1xdgPoj8jHoQ4bxvhQdICc7pGqGPNDcp8N2kbz+BCAQj3DegHr8c+4xj0OTYG0vo3jOf/VgDi6cXjvV/GfWMVnrmGkdrH58nX+dT7IQJFtS1jbwW/rzn6/P6WzYV09sx13MNukKx/33sOu641An6ez3tgKhkOnfqruPcy05OhFV+LhNJNUQHxPkdOgHAjmNH7Kas3Ekjwd3h7GaB3HjsmM8B7921H02kbaLntIoByzRsECmyIykOfMl6eZkGhYEqmA0ChvPyGqD5498LobbCKT2HhEiHby2tTY2OLuMZCpQkAJCEhRmzn/PlyeuGFp+jw4dMuPxH+Xf6sq9cJv52UFC8ARwj6RhobW4WU6Pr1q0QlhJ9ZH3xw1MNs03WdFdXVeN/5aZ6T+hBXerOyUoVR2xCCbKa8TSpzCw1AmG6ivQRCQk20ecNGOgnH4gEoEwYGyIBV940gJELArNZX8OEnzTLITU3Ip7V5WVR66Qx1D3ZSULD05phUhoQB7PFhkgHh2Hgv+VskyLEA74QEpMvroaYSy6OOAJTxCDQH43y4kz32KO0DhdcUpUvhSRofRDVhUAZ0w31Y52fl37aEmwgaA2hj/lLqn+4QQGQpms37HY2odoyT3T8JQX0IlXftpygTAGZ4OlV1nBd6YLnxG6iuswzBrNyfcDwHeobl8yHUNgvvil8FSGinmpbzoMKoPhGtWoSMwyw8LXgsTd4M6ks8ldW9JaoTk2qn2deDqac8XOsH7lGu5jFwWpn6KWoaOIWqQxtZA5IoM2YDnb7+Awqxuf1iFDtObDdA9W8wNWhU9SqA50NT+l4JcgOpgFnVf4AbYWLM/czMiQO9yxLhUqjifWPAxiMuNhn0oEfp7I0fCEqyVsQyQ43LmLDjz45PwWAQCUIe9pBE9Niso2ut76DiM0ixtlwKMy2lrkn4qcxcR68FlJhUEoXjhLgo+HcEZ5LVPxYJzACwswIAbMfphz+SINepeouSI4MoLTUF58NMy9fyM1rSfwZHe2l0UlEtnVGIN9Lop6+VogKg6HozCZjb8hxOzwxSYT56wHKSKTK5DvedBAplhwAUoA417himdz6Qv+vPqmjoH+LBhqZOhzyH2r+HAbuTtEKXmSIAAng8+8IK+tuvvCS3QZcElZHHDEnRFIs1GdQueQN8+60rFA2a1N7VMWQD7c6Ee4AH6l3yt+BoH6CU45iKZVI9bajHUieSJzwSsxLE9pq6p+m10mH67V028Tyt6g+id8900a/szaD0JZKuyD0gDrPqB1Nmy9zPq6/HGNYNq+rpnQVdz6mOaRpGg3/zL0dpaUoIrVgaQfUdDiq96aTYsBsA2A46Wn4FyUnpwj6LokEVRAHyYj5NLR0T6I0CyIcgwQ9/+EO5D4s87gsA4YbkzZs304GPjt7x7m7b+hD6biYpCpy0LjStdwCdzdcvcsc/cDdfmKf5nI20+OHzwMYDAiDOmQlwqXNAo2OFGpm9WAgAYc5gRla6eBCHhjI/chZKPJJKd7cAJCUlEUFHIZVBVo6pEnp8HAAIBw75+VDmicADD461V6/I6pCvzPKdzJHFAiB2ezAkSpfSqZNXXC7CHycAwtSerdtWU8W1WgSJvkUcFlIJ+QSAyMDDG4CsXZNLDfUdUD2RDzzjmA+A8Od27gQFCyIQHOivWL6UfvLT/a4eEG8AEhVhFUCgC30dvN35AAg3kR8+fErsyiMAIDdA6+qCVPtCAciaNSsEN1mrDs4FQHRQlY+ANjk5QQhrXL16Q1Qx1q5dLgQRuELS3NxB27atR2a1A2Ibstqrz6URgBiPSYP0PehfaW7uFHTSCTSM8rNgdNTdeCs3JIOb+QDI6uJ8gBsztWBbXF3hhAFn+d9884CrAmIEIIWF2aIP7/0DH4lgbaEA5IlNjyL7aRGZ5ZNXTiBok+IMHxcAwvsSjAB928oCyPM2UCT6RQadzTTk6IQR4iitiN8jDBbrOquoILkEBnzXKBGmfXxtKpu5Z1QGaN4AZEPe8zABPEDd/e0AoDKoZNoMD2YNuABIylb4WUTSlfp3FwxAeBtJocWUFJtL9b0nKDViI7X3VqDX45xHwmyxAQhTrzYs+zykbvsBrEoRzLe7AAhz+pel7APNzAx1rzIaAk2Mx+0AyCzo3RlolOd7qqLlA1EFWp7yLOb0MDVMvI3qDpKatwCQLLJQJOhq/oKuOAizyB/+CDQugFoNQDLQ0L370TVQsRqn5HQzYoorYn+MAGQaVKm05CJ6/70yagE1Ut40ngAkPjaItu0opuj4SYpLlpU1BiBhADgVFTV0oVzSve8WgOzYGUNPP/Ek7VsDmthtAEhTSwf90y9q6ZvP59wzAOF9/uabffRciYVSoy1kgkn0v3/QisbxafrGV0AnEwd19wDk4AcXqPT6EL20T1Yv3zo/heTkEDxlmnwCkHjbarIBeI5NgM7X3YYq8RFRcV7scV8ACNOveFRer7mj/fX2/uASelJiAozvkpFxagYVqO2WfpE7+oG7+fA80rtctTlxwm3+czebX/B3VGbE+HnPoOvWzKrMPsrsghNZAD+VinIFdAZfAjYY0tUQbnC0wxiMx/Ydm+nKFcnTnwBXWg/dv9HV1YNMBEqqqGIlpySjrB0k+OIDA4MIKHtgIlgrsqmPPbZHPBoYVLZDc7q+vtEl78YZGq26pbcfiEyXztRwRpcfyuyiWo9gqq5OUnZ0JooznlqvnQMTHRxo3rfepjGA0K/pbKm3IIJ3NpypXSMjMislgxJ/8OOjaE1xoWjAZJWgnOw0BFZyPnB2SP7X87p404y8r79+/3YVD+P3jM3sxu+xgkkxDADPnr0mHgbGc+Z9/EIpRnmFGJvz9VyRlDh3IGX0inD7sbirVjooNGbbePvGDL7+TCgapYuWZwO81YDm4s78GY/RFwhZKOjwPseaMifmnYGi5/25ua4Nvz53zcPzW/IevLUapvWOjMG6cb4YKyBGyp++1tovxdc+G38vGxk2tEJSTY1nH5f7npB/SaUpraAi525OTiKtW1uEbOWoqFycv3gNEpi1t1RA4mIjQc9cK+7HwcExQafivgx9PLoCwsEh32cbNhaLnrn6umZ67vnHQdmQ9A42PdPF3Rn0ncyoxmJ9C4k5NzuOtWQXqg1HMFdkBpOPVyY7pMiAr3nBFVdW00vE84TpZRwosadRZWUd1ii3N4yRzsZqUE6dtjecaL4G/BtciWH53v37jwLMhCLptla4ur/zziHRV6KH9ivR+8UKXFu2rAGv+ii2EwhOfC6yumn01s8P4h6UMyMTIg1cWeGqb2OLbIpluSOugHAfZV5eLvoKAoXIQNnVMqprlomPED9Jc2LnbGeAzPSzkM8EJYGWk0Sx4UnU0j1FqbE2BNr9VHr1OGhnU1rACZ4Ly2hpGozvQMPtnxxBH8QRsQ1+PkQGZYi/J5SazwR6drhhW/zGpA0ZYPnbAUw1UY3uJjS7uvoylFLX9EQI9basVodkBR1L3Q1YX8KTpJdIVq4fZdjyhdztCEznRmbbcK9OQIp1jAqi9lLTSBk5oH4UYg4Vjb4dg9IA2BwgqylDowGIHWy0KmsHKj2NON4ldPzaj0Dxhh8DAI7roPAHN8c7/WUSMS9uHT67Ev4gcIGGypMx2HYoLyr9WjB6hEyG9T07aifZrXE0DOf1ay2SM29TDcL8nWCl8BWA5+usaoBmdSa9lo6hEuAIkPOGHenFuYRaUbBFemqI41PVqb6+PtH7EWSyUTp6VGLs2WhefhXnWl4PE44xGHM+HccTZkuk641uDn+w8gPT6+/oxKjoveHBa3QwZI4LkvfS6epXBFUoERK/EaZcah+qoHFbGU3KYhFZHKGUkLSM4oKxRiBQtgXDpR1U3rLLV+j0Mbk9P+Z5YuTAgXvvk+jxwX3NpywKqlM8zqHH1ATfFh5dOKas9GI6cqgdflEyaRkSlOaqQvrjGun1b8/eXNAK2yC3PAA531RyTtuosSqU3n1T0opGZwAqdYUDKlcuMRA/Gddw5WAGFSfxd8AEzA9l1SI6JIC+9Q+/Tilwa1+TA+rmqFwTnXBZ52GF78k0ts1jGg3vf/Pjy1BMC6edKxOxHTmvphRVW1REQM0T3wd91anmzxQqdmYl+MP3s0MptP3je10UA4+OXaujyR4uRRy+/X4HJSZY6bNPZWC7uE8UDdCMNUTsA65boL9kpoyiny5EecNMgo0RBHqXOD4oIbaUV9J/+24l/fELeRRlR2sE1MfePTkJ75YGOl4OVTHlo5aWlgYvETn8h2AEPdFJLTW9wpSwrEzSIhdz3BcAcif0K+PBZKSnCinFqpuebuI8qVmNKTcnSzw4hDs6VLQeiETvHABk06Z1oqT/oJrPXRQbxQvW583Xw9bV6wG5BhfoUKVAcTPovxmAqEiKg0tF/cUiNgXhAFn23LZtizBv4wna2ytvppKSDXT+7AXxN3MH43BtuOpVXo5sVFIiHT0KWsCAlKJjYBAFGteKFQWYwFfE9cvBdeSg6tx5uVgwZYpf5zE85H5w6wcF/zYfZ0HBUjy4N9DBgydA2+nwoAHpQJezntqIkLdnDMa8e0CMwSF/Vgfgsq9DcTTxN1c31pUg64rgmJWAtErW2nVFNAht8vr6dlGK3/jQSjrw4WlxHG4g4DY1NNJmbncTLwSAGDO/xuPk33FVFirq0FvV5QJzHCQaz4M+70ZwwNtl2VEe2qiRF343rQrBoQIrHMzr/XCDOZSbtTylnlTqgI08eeP+J0JiMQ/GiMeOIrDwMvGS59MTyN0t+DCe9/noUL6ujycNS37Cg17lo3/HA4Ag0+q6jxWvn7ehr4fxuhgBoVM9xOXvedEoXTvqG/BGR9tRxYhAdlAFscYDs7sV3Dg94T1CQgKpBD0Dp8suUnFhEVXW1NAgKDciY6yO1YEAxYxAOBwAfceGEpTtwXuG4o012Aqt/x66VHnV1VMQiDnBAeWSzCwRaNc1NdK2jaARHbkEQzbct14AhIETDz2F+PwkxNthPLiMfv7z/R5VFj33bnff8DaKi1cAKNjEPc6Z4vffP+TRvxGoNGuN2+K/9ZzfurUEtMYkYWB4/vxVoZgVHx8DIIH+Baj/9fT0QoAjAn+PoPrULNSqVqxYhvVzAGsfaEM3aikWlaVBCK2w0zP3XBw6yBUhliF2g1U2auTkzYWL8sHPbvErVxaCmuakiqomuBrn0QiqLWcvgXbiJ9fmAKcyZUNQ41QZ/hkzqD2gt+QjUTTjiKWb1+TavGFdNA1N1qAhuglqVMFQjTLRJiQPa7uHQYXyp5yEUDpWeQa9GzCpDWhC+kqtCQMSMFiYLoaeAB72MBPoOTJQZsqb1S7pT3y/W1SAaVKVh56+KYAO1YcwtMk17QLtUDNKlUDZOTtFcZDcXYLeDX+ck/qBGlCxLtM41ILibVkUhL6I1sFq8R7L/0wM53lM3+mZJnrh4Zepd7AHdGJklFEJ6B5somtNALsqkaK/MI2Ga38YJvJIjYTPRux6Kq39qWve8et8/Zm+yWNCGcNxrGJStOUZHGdx2udgpNdF5U1vuXou2CWchxUIbnREZZD9IHOvFPeCQd3BmXTtu1LyhSu6ZB2YVc8P/22Bu7uRHssghEd8aD5lJKyl41deQcZagk4r5Hv1PVGc+4y4Z/nf1e2HADYlNYklb3nwfeBQZnj8b+79WJf1IlWjUb97VAKBDZkvI6HYhvP5IShTrt2liLgoyk3YSx3DN8kykyGU4y6DpmkzJ8KYuVl4nYj9ATjdtB19QqCQrVmTAYNDqYLV3tZLPVBe4tHUjjldvA3z/SLV3ZS0IwdARHCgDMbHp0YAmuUcjIl10r4n80GnuwFqJJIsMAJtqIyggx9cx3N6EtQ5rDWuUJoTFfK+8tfVL6YoKhlrP4gY+CkTZn/Qzp7ak0mxabn0t19+AXGQjEWn+pWKXBhozRowo7ftxKVmgNU++sZncgB+5do8TTLw9wdYDBiSQIupnrrvg/ucwyIkfWwKr48qsPnzixPwFSH63CNpFJWaJt6vauihH/xHNX3hhRyKT0D1STlqBocpWhavkQ55/hpqakHJk8DEjoSMCewHHib8xiQqSu8eg7EirseW5TE0jGv/3f3dFGqF03z/abrZJ9cEprA72dgUY6gzksKtWDOmAnHtW7HmStW1xRyLDkDuhX61fdsmlNWvzAssdL8I8wkHQA1i7w2maN23fhEfAIR5wJs3lzxQ6d1fFgBh00Fe6FjVyhuA8MN73fq1KKcOYyFpx/WAcgyUJC5fvo4MqGpOBADhwTSqJUuy4e1yUWRK9+zZDgBSJiolCwUgvJ0dO7YD7ITQIRiQ6YCA+xDuBwApAH+cZYA5SOAFxA83P2fNz5+7AtAVLTjkZ89wKRmu4kszwIM2IYsvF9ZfJgDhZ/K6kgJB56ivlw90fX4+rgCE9zEtLZ6SkmM9GuX1YvcJAJFn4k4BSCiyYMuLsujkKcm59hi3ASCslb9l7Tpk15uQKUun8upq6PAP3AJAxDYR2K8oyKclGekIiseoHwkIC+79IDzMevH3pQrpUM4AJAbrRkpCIp27coW2lJTQ1bIaUV1cCACJjwsFLXQVqrIVqF7Ie43XxjsBIOnpKQjk89FcX4d1KRn0rHh65RW31v3tAAgDgbw8BARYA8YQUHG1g+lXQ0Ns+CgB5ZYt60Smt6a6Eb0U49TU2C78kbhvpLBoCSjG4fDCuSR6HxmwSPd1TwBSiMoIB/PVNTfF/cu/6Y8A7+q1m8h7mmnHFpwH0E66enuQuJMBxHwAZBU8uXoH7NRcI1PYKclmyllCdKHyggAgWckplIbevooOua3EcM6wB1NpzYX7DkA4sRsQ6glAeB/WZq1EVceOABNU3qFjAnBlRq5CsBdE5Z0fieoe8+y9Acj6whyKAo3lcNnbeCZBWACO6yuzd4MWhWpRt2cm1whA+Dc3534BKkDn0PTuNmm9HQAJgyITS9iW3nxFnDvd9P0gAMiK1CfRFD1EF2++7UpmGAFIVHgsJUUtRzUCd1igFccvq1rzApDsFwUFaxB9DDxWJD9KKJTgGX+deuC6rkdCUjalx26hOjTWD7XFoFpjpqvldbTtoQ30ox9e8wAgyend6CtdiQoeHLtnpDKfEYDYEFRHQjr4/f0fUH+XVJeaC4A4Z3voC7+5DX0qzRTLfh0YNy9FUtm5Jmxz8J4AyI61VspcsZH+5KVnKT5aPj/nAiDTOCl//Gol/REASGKE3I+7BSBl9UN0oclCX34qxQVAxmCY9uaHdUjmjNNvfSHjngBIU8cI/dvr1+i/vLBUAJCfHW+BRxtkwieO+gQgl65eofW5vyUq3q2tzaj07l90GtaiAxAj/Wo++olrBqs/wtDgXFJSTB8eOOz91pz/5u9kZzP9B+6VWO1v5y+y4A0bP+gDgBQWghuHhw6Xxx/EmOs8+qGUO9/wQxaMJw+PWSw+uvLhoiZpUire50yOK9MIlMwZdB5f+OJLaED6gQdF6vnnPwfQ1y7oDIcOHqO6WphCIXu2Z+8e0YjJ58YYEOjMUXHxSiHNexDfyc3NRvUkVTywOzo66FrFdQFM9P56N+EaqTtr1qwS2cZqPNxZgaa9vdMjM6SNtIzNubpqIc6FIVNt5LLr1/mzrJDzqU/vRQDfLJrwo6HWw74BzPFOQsDCmvWHDp4WylwcHBSvKUD1ZgL71OBxSfjaGVWyjG/Ol8X3zr7q7xm/4yvo4n1fBdoVB3TV8DbwppLxdjRw07QVfo3dTvX2uPqhM23G7LyuXsj35Nzj7Blngnm4qG84v6yYxIP3V59jI83NWP0wnpMCOF3zuFbuWQV1f2ah5CePy+DzH3daAdEb4XOqr4Nxb4wUP9f1M6wfRnoPBbg9ZfR05HM9o9RR5srku1TdbilYyBfENQxT9AeVTd+7YT29f6pU7b5vSqBHBcSq+6yctGftFmQ8JyD5OUjVLfUiY2cc7Dwufldsdpa2rCgRAIUrqxW1N6i1p41W5BZSQlQ8HTp+Etl7uW8b16xBdaSSolBdzEhKozNXLgnajlO9z+wrbxrjDBK+oWj6LChYIoL7Y8fkMXneK+69M9IZXQkcnGy+t3fuBE+/vVc4qu/btwsP14MSBBnU94yg17h+yHntKYXNv6XFGPhv9/V3n2+9D3yfzHV9jc3phctzRfKjoakJJmwJlIH18tgpnCc+ZjTmJsOULB1rUROCg8YGWQGJA0d+GP0obBkxq7Ln06hdTMFoc0P+MoAPE7T+JcCYDRyijcUpAB5x1AGjt7Ib9bQJFZYJZHYvgrI3Mu6g3aujqKzpApyxB8ipPCpMytTN338UAafMlo6DK65HEIzWjMmhAHgg8PCfkY2uzhkT1LMk1XIKKd9YNDJvXRdPR843g44it2OJlMH/yow18GsAnQhVqSGADzMoSSao1V3tPEwjY7IxOMixFb4RMDHECAlx0qf3PI4sP9qGh2tR9WhGM7+sPNgBQtYsfYyOVbwC5acR7bKCcwk4pwqLw6Mm2l34K6B0NVD3eLmrAhwYGCASTDw0FZmfmRpoQBuJChOfplM3/49qMnf7//B3wq2RAKjuHjdToJw/7L+lqyjmoFAhY2sck1M4x8i68wg0uX09eC3VNOjVWc+iYmWh0+U/Bj1IJv44k63XWJ5vej9zYnbT0EQHjByvGqrYEBhR1RD+LldD8hMfReWrj6qa5XxLhMlgQlQ2FJJANx58D/MX/vND/KzZgT6dPKpoukhlZ7vpobUr6dCxShrql2WS2SlZvQiCcoEt+goqgSVw5V4CICObxXmMDcvjC7Yso1OgtDe23qDx0RXymCGCYFKCNFOoxAWZFbUzYAy/vQxVAZheRsj+ljBrFv3kB+V4Jg/DXDCCxpXojj/ioBlS1SdNqfSD0IIrfIKQikX10E1002vf/l1q7ZugTUhAFi9T83pAXi+nZQjzRdlKYPszkwN04AKrt07QZzalys+o6+TPa+OIBDATeN9iVbQplgVXFMUpRwDVtElKeQQSM2+cmwKlLJhefBGyxhgzZvZtcdBf/uUJWpIVTI/tlZUTW4ScC9MQ7tDP5RD0Lh35xQfi9eIVUHwLlcITFIqKNZ7vPL76/x2irzyTi/egOobE/ckyM9ktl2ACKveBY5kAnTTOSAdlzkRDjRk0gO8zBWuxaViLDkCYfnX8+HE0krupJ7cri/OBFxYuEydgLtleeSbnHtwvwlWR8PAw6Bb3UBv6DDgwvesxB/WKt8f684cOoYHvATWfzwlAjP0Fxh4RZVzF2ul6cIlyVqswqKCB70DN6+fKHhs88RgbGwFtIxbgDtKUoBKwmSQPLdXG9In4+ERwvY+LptRJNHUuWZqFTFOIAAU8WLJSD70QZmamo/lzFSaxXHy4qYl9KVhdhoNh7qcxVrJ08CtUQziwwuCFl//m8jdnMrmhlV3S2Q2ZB4MP/VljwGekt+iHowwa5MLD/zXOU1bP4e/w8XOFJSKCeaqz9O47h4VaDVOX9LiycwAAIABJREFULGgarb7ZiOMYRp9SIqXg/2yoJvZD9RZIjr8MungYf2OhAMT7e94qJjJwVVxb9tdAbwr7axgzw/r3+XNJ4ILz4ONi4MGDwZ+mXRl/z6hgpfdXXwP+HAdiRnUsfo2vl6Zucf+OLzUn1wnx8ceGjUXIYnULatvcY3GAiC8QMhdANV5DfS4CDPegK+DVPAp1vfVHPOhY6kWnMtcT55wfTOpHJBC5lRbl3gf8FaHmlSEWDmAagPq33seHikCf6qilPhjLuX7Aaz76ay6mYY7mwpgrPoqDxlk6CtUkVijyHt4ARM4Jf4oKDadVSwrp4o1Lomq4LGMpHbqIfgOltpMQGU/JsYlQ8LlA24s3wVuhH8EOejF0UDDOruny13Sm1h/rGs+l5/Y8RVeqK+nydRXE9Lvngi/gLgGjvs/9UInNwnPCjmxrFKoQ52nTphI6cOCoS1HLHbi5TQRvpW96AhDj+0YwYgTgxp40F4BVSnzpUBlj8ZX2Nplx5nMeHhmGpNxKOnwUMrPoX2F6xo0aeU8gDIdj8wRlpyZRXEykWPeCg4NQRQoAIwnPXhjv9fQPUxKqNOxVMTwxBprbDJ06CvlNPxmMOfxHKCrGQttXF9CVBjTgQ3nLFphJe0qS6eCFQYqKgxBJnIX60evR2H+cHAMyGPNXvTmWQDuNOiRFJwgBeogKsHh90PcVg1EtpepSyxtPcPXvMVjZsLyYhvHMCbGE0Ikq6c4cYJYUpNWpa9HnESy8H2bEscGP5mYnmaOg4mVKpR1py6l2sI1iUcHhRFFCTBxoOlY6U83GfxKgiGNVgfmuVb9Bhyu+Jc+huiDTw0gohSuVI/RUbMh+gXog09s7dRXqWxIojaAJ27iO82uc7ddJFwYDG9K/SDd7jqApvE7QmMT3VCAeGyb7Z3iwu7w/+hL0UOwfcPktrufDAOh7Ypjc8wzSPOg78HRl548EgeaVHfcQjCGj6aOyf3FtNyZGStnabSoQxd+RITlkNydTTc9HrnWZfUOMDIJJyPKuzXyRTt981bUtcgbR6qwnkITrBcCtA/WpCvtqoaKcpwEKgiEGUEPdnROUlZJO77x3mfo65Y1sVgnQKacUd0gC1XbXnlzQqaRHCUspa4ncqYl06mjtgbIbJ6Fl47Uf6ExMn+Mx4+wDCJPbnXT0UjbMCddvyKdopiahVjLcD0WnQ414bnTDHQRSz4oK5efPPT7yfM6qniXhHo65JAfmtdouBUOiO8ZGS5ek0R995TmY8cmmbRqQAHfSBBfxYGWyCQAyjmvZOzBO//1fz9I//a60KdCEOn+s4bNK6XN6GHNWBfbE50StRyO4qXU4NoiE8vnqEapsmaBfe0rK4ibAM2Uc16OpqZ++/70L9Gufz6T0VCtyNXLf/XBdyCyBzQDobFWVsocqPjqGwtS5t2ZGkgmJDB6v/lT28352WzJV9XTQz49jG6Ardk9pAB9CSF+Iz2jm73R/OgVMsyhU16LTsBYVgGj61dtvvy3MB41ZJ3kV5x4P794Oes6Fe+7r0P4i3KgXCSlYBiINDU2uhsXb7Yfr/Y9L8zlPsjkamT1eX2QAwmBh48b1oG6cdMnlMgCRPR1RoBpdF+eVBzeM7oYaDPd+iAAIwxuAMGB49NHd4sFz86Z8aGlVhV7oYpeUrBE0hnPn3OXx+QAIf5+pECUlq4VOOgOZmzfr4Ppcc88AhJV/mH99+VIFrQBVg3nGEQgGOCjmY+R+D6ZTPPPsI3QdTblXoHzFx7d1Wwlc42UT+i8DgLCx3/IVuXT4EDeVSZlWb7f1/xcACFff1pXkCwDS1iozu7eOTwDIQgFIEdSSepGpa+1H8OIZN7srZD4ASFpcIq3MXYZM+Li4BwKQpeD5c72xBpUNyW32BiAsV8oP1wlQMBOj4wE8cqi2tQHNpBaqapFeGfyZzcs3Yjs3ofIyQBuL1tK1+hvIVg/OC0Bs4H+nYJ84yDx85oRLppbuEIDs2rUZwgyXADzWifuD16y33mKFL9nP9MsAII8+tkOAdpb4vV5ZI9ze7QBJw2gmZU49071WLM+ntz84J887AMimtaB98rpX1wjPDzOedT0iQOcRl2IDcPOHFwQSMzjfTvQcjSC77mhPIL8gmRxiAOIX5KDHN62BZGwj9eK3kiPg7pwVRWcrRgUA2Z4fR4cu19C4E71ZiwxA0hJTKD0JVZ2ykzQAqc9tq7eJikopwCUDkIiQCMqJWQLwBNoeqITc+zI6CSlnNPqPOJGxNcdQAj7Djbl9MKFj47mJyTEqvXKBkqC05A1A4sKyaHkWkofzABA+L+kxm0S1JBwxzI2+/eJczQdAYkKWUbg5FVVASPLCHbyi9ac0guqB+N4DACC8zseG5lJGXAkdu/o90OlksO0LgHDiPTV0K6R/u2E4KKsbvgDI6vTn6GzNj93LLgLdhPBcigvLg0fHKJS13qGspJ2Yr1FU13ICjt4Z1Nk+RjERUfTe+5XkGJNSzt4AhF/7tS9uxVyslO8bAMjwQAKa2mPoO9/5N7yzMACyZdsKskdy4maaBnom6fTJNtAeIS99jwAkGyIQ//X3XqAtUKMTYx4Awm///atlqDAm0Yai5HsCIG+d6QeonaEnd3oCEP6NN358hppbx+nrv5t31wCk5kYb/fPr1+lvfmO5ACCngfdbOodocEaqEnJi1RuA1Db2UJZ1D2hYraK4sJhqWIsKQJh+5USz6A24X9+uOdM9s1E6uwv6lfH7c/2t+0UYiFigCMEUrdbWdg9zmzm3MwcAKSlZBfpR5wNrPuf9WwgAMTYvujKxjOyVq5o0D9MZVTd1S2cZWWteK2xwZaQID7v09DT0c8hFikcMHvxpaSmiGfv1n8mGpABWcUGDJT84WSbXSAsqKODGQCdkKtshVZsr6FZTaL6TajmDCEbGBR2CG9c6O/vAcc4WN4CmQPX29tHp0+AfoyyoAQ0DTG8ndD52bubbtm0D9UCR6hLMw3h4VwqMlQ9+n3/Hu1mav/Pwnk0i21tX1ySaTHk8/czDQob4Wvl17KNV9IZYoaZz6tQFETDw2LtvB4J/TXWR58w7c7qQecuf8a4a6n8bAYXetlABgyLL+vWFyOiWI2hRCipKrYe35ykBKueBLsvz3xOgUPhKGOjfMM5BI02FX5+akrQBvY9mUBX0uefspwZjvvxF5jofrIy1EqX6S2VVcypjLVyLau6zbqyAeJ9z7/turoSKSZXTNZVK9jooGpSXZ4/xPhXzw1AB4T4jn9XiKPf9qpk/riKmOPG4D1WS04NKpcBGThyojvhYTSdoLQYAMuuiWnEMx3NCrQ+uz4BStXS9cIbuG+6nszfLoLYTRSszC+l8LbKcoOW47h/c53aLndbmrIKkKxIJ1WUIMkbpV3e+QK+fepNWZa6kEzfQt4XseFZ8JsVHxNNhKDBtK9qEDFwAnUOlhNcqIz1Um+sxhbEgI4+yE9NQKemli1WX0DgJ5RqXHCj2W++6gV4523sr/Ym9ptaBh/7RR8fFPcyV3oqKKldGnr+ur5HxHHsCeRbFkIG+kealZxlXEvPzs0UAyN+zw9iQK7R1dQ34f7MwR9Ugh3+LaaksC/zhh8dF03laWiIaWAOg+tiOdRJN/1AEzMxIEmIeR07KXh5W2AlH1diBbY0K+VVZvTZb5H45TRCbgLoPjzGnnQJ7ZCA1QYN4T9F8LNx8HUQv7EQFqKwelCX0V6CvLRXPy6OXOykcBmvFSwOoHTTTgaHr1KsYBTqj7u8XjPkrK95cbNfHFGTB6+rkKVEvuU9qGvP6vzp7L+YV+umun6cx5Ynhj2PatmwDAMcoXWqDQhj+tz59J+YmKjvoRTlyrpO2rLKjByGQ4tMsNDg9BAO5IOqBDG1Fp1QBixqRmd5AM1csZBWF1x9u5g4yoX9oyefoXTRrG4d5ClSTGUlpcQSeQ0+BrFasTtxG3RMV1DeBc6MEWPh1TSnm44i0JYN69Rj2oZI6J65RkqVYNN2fq/++x2/wsQdPycZibiQOD1NKSo4+VH7clcWpcXmSZlQVdRpZ9gBlVDiOCpYeo2ONws+GB6+3RalPoNE7HLK2PVCTaqTOkasuYRde+7XPA+9zWthm8b3GfpYt5ic0V7EltXJ4rBVVkmwYJxZTRdsbeF0CCd17xopL2RHbqRUBeVZiEdaFBoDHFqqttpIZFZzwcBudOMyJSZmVN6sKjtk0AkAtgdGzn91OnT0y0WhSWXr+exIVkEFQPT/6oAGVPPn9WQAJhttiH2jIZcQ5jp6XtZCuLihMJns07ztELaqgvNkCqe1LjZAEtsNm0N3cbwqU1TuHQ1UYWQ3LtaxyMkvRTu1D6OWJoHgo+/3pf/487cnPpDOgJsaHdqHXxQIAjIoFZKB5hAogLBOuFyp66OK1DvpPz0MNcEz+lpkrkRMS7LMpINPteASG2AD65LULwD3grxrHz9S10pHLPVA1C6LPPveQeJ8Ft6bUOQxyttNf/N0NMH2s9LnPyB4Zjuv8Teo4J610/ICkYIUjjkqNl6IQQUk2ClTr4ixojH/wd6X020/lUni0ic5cG6ULVSwYcVJ8thvHN6aMlZ1K65E937pvLIX4UxuNDjctKg1rUQEI069OnJQ0mjsBIPdKvxJn7jZD94swlYbNq7gyMq+/yBzN5zt2bBISkN6yrbf7/Xt5/5cBQHbs3Cx4/E1NDa5dLyyE5CxkdKcmZ+gY+Nw8LHhoPPr4LmHixZQ0IwBZs2Y56EoZIhvPAIXfZxdhDlq4YZMlM5kmx5UMXiBZ15+lNdnccWBgSAASBhtlZQiqFaVrLgDCizF/b+3aFVRb0yR6Q+4GgPAxbd6ylmKwCA1hX5hyxWM5HN2jECjwvgraGXjxLfAPYJDC/+bx5FO76YP98rzo8SAACJ/T4jV5ouGcFa/00HKh/O//1wAI7zM7txcWZXt4mHjeR/deBfn/AwCJAgUjGyDkbC2C1zsEIDx/02OSKScugy7UwCF5sJuK0vNoVcZy+tkZNL1qpSr8lRufBepVFA2MDgKoRCMTC/CJh/UEAIkN8pBt8GDIxmc4CDpbU4bgpY8eX/MIna28jGZSprr4BiArs5YhIWCi8tpyBFjKQRoSrHcDQLh/jw1DWb3QqDTG84qTK5xc0jSxewEgn//8M6Kiy6p5LDseB7Uglu0tLS2jbnilGAEI9zBu2rxG9JS51nrQMVgdi9fNEngxTUDWuOxqLegekhLEAIRptTz8/dDwjwA9NiYcjeUwRUNiZBK0mgD0GQ1hja1s6aeReg7kfAOQdcs42wpzSTTyRLK8J4Le/WdaBQApyIDyWFQ4Xao6RS1KGnUxAIh5Ng39DmMABiaagos1UwA3FWxC/wH3Y5iprreS2oYa0Pxuovw4eJdAUvzdI82Unx1OiVF+1BAwgGBJ0keL49PoZncNDUAfdj4Awp/dlP8lut4GlaVutyjDXAAkNTyboiCrW91/YE4AkhmzDtWHHLo08F3X0rQ68tcBzpuoqlMGgzzuJwCxhYRRccZzVN78LgX7x+P85KLiaEPYPk0tvZdwz970ACAp9k1osG+CQ7xkMHgDkET7arjGF9PFxu/eAkAiQjIoI6oYVCyYFMZGwVDvuvAfibJCFbSpUwguXCjlZ5BvABIGivyWnbnUDwUzMY8NAKSt3Y45F0Y/f/PaggFIckoUZWJOzNAYGtDraXzIQlcv3zsA4criV3/zGQoHze4G6Ik2qz89tzGaYqD25guAONED9Pt/9RF988tbQXGT9+WdApA/AT1qRYaN8lLNlAeqOg9vANLYPEY/+VkzffbTTMWChPNdAJAfv19NswCz+7YloK/KQa+814m14qj4vbkAyIGf2igi3ALVrAlihtNijUUDIEy/Wr9+PR05Kks5dzIWi3610N9094vY0S/S67tfxAcAyYLBHnOHtQHWQn/vbj/nq0fA2ADL2/XOqM7VvCyrHzpgk9Cf+fv+qhl2ZoqziDol4KTdD28XGfKammocM0yGkKmLjIhE46fMmrCZFw8GGNycV15eJQJ+733OyckQD3b2EWhuboM03zmR8WNAziCEBz+MuQ+ksDBP9NZwQM+/zRnE3FzIwIFLyVxtbhL1Pn7+vmz6lNlO/r3c3Ewo3NRQR7v7Qc/vaTCgwaNxXxnYTCmn20iA1Ef2bhNByonj512Xj70S9jyyFVKxZ2nVqgL0TwwIYzMdTDzx5C768AM5/72rLXo/72Qu+OoX4X32BjUsX8sL5tWrNeL8GxvIfR2rPm4+xy+++ILYpe9853sejtL6t31VQLypXXp72imYv6MrawyC9DY0B/xOzsF8ylju7SwciHjPH83r1k2Bxn0zzg8jC1Jmyd2fBInH45CMDcv8t/Ee1XNlKsTdzI0rKr+P7c5a3EabbrDAfUTyI/42nQV1/yZXRTSu4Kyxn9Wz+hIExaCHUlbTgbq512ZjBcQvSO6PdtXmv5fFL6EweC6cqD0DrrqJcmIzKSUimWp762G+hgc+jtMK+klBUj5ARjaaKf9DOBgPTQ3S7vxdAowEwzH6bNU59KL0gz7loI15JQiCRiD3KSmZkCvAvFGVBYQUnJUtSF2G4CaSPrpymPwn/i977wEeV3ZeCf4VUYWccyYAgiACCbJJNnMmO7CD1N1utSRLbe+MR2Ov5fl2xzPe2R17Zr5JDuM0lteWNbJkWVa3pFbnRHY3c84EQZAAiJxzKqBQac9/Q9UFCDA1qW6vdfW1UKx69d599916757/P/85GCmVIjHrt8zrpCj76nrIUeGFvN7msTU76OBpBEu42BfXUM/zJ7fugahGhhDQaGvvoEOoR2MHZZ1x4u9HjmNcI30kQyaat3v88Z0CbDBVUx9j69a1oH5dFMqNel92jBHPiaee2in8Q3QLISPNwherV1dSY3MXNbZ04dxtuDfKiccRabuSk11VzXUgkNRF5nMUXgATCLCFbDBFhG9CQWYuorfM32YGwAR1Qho5iOyAmEtY/Acw3rGoZdtQWUxdQ+MAMhnU3m+n4fEQVKRaQJGBGzkkh2dn21DsLmsB493l4q8HPP6xcZlxiIrCb1BdO/63ttfh87TiHDPhcJ0Aus7o5AD19feRI8pGSQnIIjszAUIg4wxHb66bON50EPK+bnp0yRa62HmMKgpXUG5KEQ1N9tEPDkJ6NCGH1mV2Cv+edrt8FhWAhlUQn0tnuiKgIs1/I+yELcdUzoVNFb9F9X1XqXEICmrqGea2FgM8owYVm/RMHEUBuiyAz8h30bqMF6h14iK1dZ8KZ971/XUaX4gO5dDq/F3IwJwlj11mv+OCJZAP3k2X+98GfVEa43mw0NMtHcXWNruqWUSm1IkaBW5wYsLAycVryCHvD154pljtkRoOjsBzmwF4YG8qcTxXOorGH8PYfVcEf9kbhD1i8lNrQF1D4TjUvIY8sraGaX6VufsA+EDLQ3BgbAbUu8lmmkEmRh7YChni3VANy6Urna8gGxWpo5Eb2Kk8A2aQ3igh+TswLn+7aysfh3kg7yNIZ883UwMi6+KcVK2Lzd5Jzzy1BvMkBpmQVKgw7RefjyLDF/JJulG0HTUgfb3IoAyDiicLvafhvG6BbLFuNoucuwyu4mJl5H/V6mJkGaOxPrBigRyg9945K7JDs16tSgU5XNCaxPdCMoDBax13lATlARSC+5T0e4i9QZSE9De//gWqKkmiLdUZdORSL851ln79sfQwAImFlDdr98nztNPfvn6dCrIBsKqy5DFQ0+VU96sg6K8zSpjFGRWNrJbMLJ1qmwGgg7UEVK4Ot0zQS5tQ58NKgdkye5GKtUwwIM9/GvfDaOsAfft7LdQNl/J/8xvFODrLZ0uwx8/XT95BUQdaeVExNdbLuo6lS4opDdQwblMwW+3om6K/+ul1+pP/Y4N477/+4BoCQNcB/LvJi7514xpw86mHeH5+Pn3r98foV768GRLi9bivnXhgNKwHBkCYfsWFWG3ttyscldfFbA+LfnXrkW59R9eLlGARzTfKfhSvt8Pbg/XbF2p79mwVMrKcFv95tAcJQMz+hs3lbLxQlA80rplLSJQTeRxp0H1PPQagkCoWsywTyYWk49CtZ5EA5uXr6ODO3RvwUL0koopc0L6YsR9nDrh4naOC3ExKg14ks0wv6+kzlYszHjGqqJELNHNzs0HtawIguhnOPmkPi7DJEP9owDFfsWK5kKw8dOgUFLakEIEbBY5mFoDfkwtleQPhsWb/Am68YGB5TC4AZZD0LgzDeL+8DWdCCtAfPxYWnPXh7I5eYD/+xLZbakAWA4T3O3/MBS3vo7AwC2OTjkirpIqFTbbUWMwHXXy+2rSRt3/55a+J7/3lX/4lzk+mhRfKXvJ5mNmtCE0lUmQeKeiPALD5akH3A0JYGYuPdwUAa+F2ZwCysBCGqSIH2tQ8e8G5i05ZXC3Hx6Te8D7kb8iuRB+C0ZgTWMDpuaT7bE2JCB0EVSEvy4uCmyE34a8YGQpLjNG/ebUbnC2wxUaAi+7DHNAaNhaEq3nxejrYg/lqeIrIgxo0pXlF7yYAYZrZipwqLG5Ax/KgYLznBopfo6g6rxILUdALAN5TY1MEKPHhQTk0OUyHrh+mpNhE+COswtgG6Z1L7/LAiaPyA/jxqj10ouUMIqjyfioydupSBqbB6oZz+b7Ve2n/RSgegZajbC3Cc1TPt8BUZHC0d8iceQLPCb6Wmcnp4K0X0NErso6CAGj4lONioIq1YTMWIX7KhTwwj+EYfvev/vhtLLwjC0eLol6Y+557H5PXg4E9Zzt4vly8WCfoWmVlheIe9t57n8zpGvcrCcG7TZtWI7N+JEzdixJS72uoqwe+EvWS5hREliKkTM5CUPZxQAmoGPepymVLUDt3FP2HeiHq4bhN43O3Tfbdg/NkQ98l+SVU1zBFzR2qCD1qli005HiGpIJPFDLOayqSqbU3iJq3caqtOoUxW0EDg9eos18uaOyK2jIFB/bw/ROLH/37mDHGrKpsIxVmlwsZc75K7O4ejUWoCwudqelJcS8fh4iHCwX0XMTOKmgs6y7uc25W+JkGsE3EtbdTU1sdneiSkeFtZRN0E34k14cheJC8n3YVb6cDNz6m5DhJn0q2gNqlFv3MVJpWeD89dRsoU1V0rbedGkBJTIBfzY6lj1Bz55SgIaYmOmkUxec3h2SxbmF6CeXFr6AbvQewWFeeDg4JGEJBudBcBvnd1Oh8+qTjz8S/g8EYqs1CAA80n3Pdr4n3ZnzwllIKV7nxZXLQ0RzwaHEqqtykpx+0Onn9ZgA8xF8PK3xKUG5zJgDARdYeFocEDYkwrVuZ9SIdbPh/w/uNi4N0MZ5NMVFpVJq6leq634ISmke4la/IfR7XAvU0M4MwKcxBMGAaWctWmFSWI1AAo0ZQ/sYBWpJQ1zE+1UGXO38Chal8FH5PIMOBCgGMZRQ4n7lx6+la01XxbN3y6C7Q24cpMSkW8runAQZ0dk4BqmA/5mYjVVQsp227a1GP9obo6/QU6NedTFW0Uwbqj/YfkL8P7wT0oUWDOaOiF1qgumbR5oK4V2sqXFqak7ZuXYlgMkwTM2Po+989B9DWh/OXxeIosce/JQAJBtX4ASynJEtKHBtlMiWcW1xKDH3jWZlZq1j5JC0rzqLa8nQUk0/RH79yDWpmDvqVXRIcWJ2424QLy23U0TtN/+N/naT/8du7xeeTUPe0q4WSFfPeOjVJo6hnSgHtfAg4588PD+E3DKlp1GsNevzUgRqrL1Ql07TDS0sqSsU+4iETPjYoVb74nmC1SIbDf/qjZqqqiKV9W3G/Uiphba3dVJQrqVmXz1+gLJc0Z3XiXGMKJVjjOcHt333rPP2rX6oCTSuW/vAnzbhH9IC21ULemDgEGuTxWBiE2zgUvHKL11LMbBad+hjCDFgLPSg1rAcGQJh+dejQIfB/b3lSipNYrP086Fe37YD6kBdlLOmbnZUpKFq9vSjSEv4iki/LDrdc8PzBBwfvZncPZJvPEoB89Ze/hLqMfvEgYLUkvkFkA5VfrWvAf40CgOTlZ4n/mGbA7XYAhD9nMGPWLehBMulsrEjDD7VDh46HAQhnVljhhR/qTM26erVBXJvFAAiDJQYPbAp26ZKMit0rAGG34o0bV6PQvkvUeGgAwsXmq6Aaw3UmnKnhvupzeu75xwUA4Siqrnt4mACE6yTWoe7jCBSvvEoG8/+PAISvH0sLe8BfbWiQi7G57RcA5E4AZE1uNTUhWjmMYvS57e4ACM/xIFaryYg25yahEDwxgz6o+wiRRRsVJOdRGqLbBal5dK7lPCXFJCE676CTTSepID2f1hZhIT2CbOIN0BMVAFmSWQZpz0w6035RKDjJ+8dcAJKfkk3p8el0pF5mbj4tAFmzbCX1DKF+r19GpTUA4ZeVZezNkUK9KGaOtkZTNerXOLhQf62Jzpxlrx9epM+VINZ9jtzHIgCEaVVca8LPEhbJYDPTDz+UqoFm43u8E2CMwQbfN06fkQvfjSiQ53vOybOXsQSTgYGFAMjeHRuQUehH4Ez6KiwGQAJQEEuELGdl6UY6cqYNSkbwY14AgMTFRNEL21LpQlOAGhrH6EtPWGE+B6ppG8RI/Ir+dZcA5JHKnVjQ51JbbwMM1c7j3OXihyP3foCiGciq+gNuURfEbuyxCUm0tmwdQLKfpi3IEuHemonvs9s5K2TxeByoC1JTLxZz0XDWLhqmA63Q/Yo5QCszahCtH6cRheUXAyCBqAqAhQJaV1RBI6DzjWJB3dKNbNusXKDFum3wspmky12H0A/szD1CGzJfFovvuh7pJu6fB0BcWLBvzH+W3m/5Q3mdAEAyYlKpOv0JuojvjGFx97ABSHnqE3hOTyBrJOkxGoDw66UZe4Q09iQ8PdwAc6yW1Tl8DeM7jXqfR6RgCRbCg+ONyD7FA2zkUP9EPbUNfwKw9hV81ynm6CyAyvnWV6FaxSpUk5Qfvxlqt7CrAAAgAElEQVRUrElxPSuXrqD9WJzmZKfA2LMe35HZGa3EGVIAZB18f6rWpEFw4pD4XAMQfp2KbM2JU2ckxfkeAIgN2b5Vq5YKk88rl7rp/BnQKz8tAAE1LK9sBz29FV5gqTECgIxOztK332ykOMyRbzyeewsAsSLT/M3/9D791lfXUn5Wwi0A5PAV1NF1+gXo4LhTVrwDZptOOgdalROSzvGoBdpegtqVuwAgVxom6Cdv9tE3v15E8QigcLsXAPKT/a3ifvvlPSUwJGymjoFR0C/rbwtAoqCE1X5ZskoeFA3rgQCQT2M++POmX4krdYeWmpIqIuBM1WIaDpvlpaenCsfb5ubWO339gXw+H3zM4TurI8yliBicEPX5rdKROn1v/FXqWUFEaBJAk+I2OjpEL335BWGaxTKty5aVC1O7dKgsjcAw6+OPjuKzadq5az1dhAIUO/yKm43heh1U2QTuw3wlJt6WQYfOSMzPTGze/KiQ5eWMB1MYBkEb0GlvNv/bunWD8GDhepEbN5pFxsr0tJAZjBxkUzgzEKFQ8U2U20KFo6anCoOHtWtXCI+P69elH4UAIDrdaijlmACDVbBuXG/DmKk0L75n0nHud2KYtCGdAWGlqI2bVsCMrQWF95FFpSiAVlEXBm7Mt+dmvqevB18jLXtcVFQkZPa4BRBl1XNroXlnShabDup6W/58buZDU3oiwYl7zYTw+a5ZuxyAcDFlrIVByK2Zj0ghp1y0R/q0UAbEPP8IlWrulbRqhgQiaXp+BSfUfpOZHxX5vYVccgHK2UCxLf5qOpeVMxphLhWnWeRxOEtiNbMh4k3OxCgaFm+HaLHceM4pqY5aqDyhhKb9M9Q6aRSiu7lviqbEqQd9PPUtPq5JH9OfO5A13VKwifY3fSIKhdnleAZUqiWpS6gstQw+A+N04LqkE+Um5dDKnJU0AxnUD+s/DN8jStLLKDM+k062n4YRlorwGgCE5+aG4nXU2N9MbYOtYl92QfFRmSWoIUUkonFNjSL00PTcucBZXq4heXzFbnr34oc0O6l9UgwKK7Z5bsfT9NYnLE+KqCF+Oxmp6fDFWEPHjp+hq1C701WrLJoRQo3F/KazwpoGyQXl+ZDJnZycFplYXuhx4+30vNJ1WhzYYINF/jf/DouKC+id/cfl9qpglQVeQsrbwIHfQ0ryKNzM19MJyJbq7KUdXhLc/IEuLCrlwgRnTxNK/riydDmi66l0pg6ULlDMAkG5vX56uCAxWpxtobob47S6xg+Vqmi6eOMiWUFpUnXK4Qwqj7/CjrKfakD88Cbwg0by2MavUWvXNbrWKoVMtOhFrCMdzt3L6RgyYrMAHrOzduHgvGXVTrrR3gg5YERkEXXlVpOLSL4QU0G2ID6ZKiu+QG9dRlYEvxXf1BCtyrSDWjgD3v1JenLl43S0SWZJZ5D9SLNEKIc+9Rt1uJ6k4tRCiuLMP7wsjjSCkjJopVS3HIeMeAsc4O14b5w8jtegFOaj3JjltDxtGx3r+5/yPH2SKWAJInuAvnPbW/44ne1rBU3RTV1TqOWxjVN54kaKs0MSvedtNteAfLEcIQe2QU22fG2XWRVusXGcHZLGvQwYuE1MQHnOzxLwLFjhwjWT94/xaTAE4pU7ty2alqbvIrczHiCfFaQ4KyK/w83qc6CGayfARRzkbz3UM1KPvxCBQbA4M6kE1+gyeYNSbdCFKRNjz6by3J3UD9PB1v5ToGw9SR1j5wVYiY1CNgC0sRu9p0C5agYVcxsASBzmYhL9wR8cFPtwIusyq+SCbcp5fN2GGcorjkaGKh8UwHYanZCiAdwCPpntibVspr6BPmQCz2O+SVqWX/iTyDG2gFIYghSvbDJTJJu8J1hts7iuMjthCSKTEJLPfqcV18mviukdmuUAxoYq3n756Roax5y9frWNLjcN0Xf/dAu19blglppKLz9TI/vhkZkTFpP47nvtoHKF6Ou70ygFHi11LaCbQZimuiKL3j/YCBbQKP3alx4hz/AotXYM0sErmEvw1PF4Q8hEOygV9STtE1bauTQWaoIz9MrlCdDkQA9E/UdBiouGg2NUVLJEHC8LAd5pKLuJcwJACaCmS57UBH33Fekx8msvymzRCAwYozFHuHV1dFI0vGHk+eN7iZJ5ko2Ccm5X6jvob966SX/4v6+lY9d66YMzHqrIuw5H+xEIKsg5NqzOmTMgzEaxUzz1XSvBWmuW3nnnnQdCw3ogAGTp0qWigxwtupf2WdKvFuznAnUfublMcYE8HMBIa2sHHiT9KCqMFPrey/ney7Z3C0AWypLo49wJgPB2C1FTPJ5xUevC0XSW2H3+hWepAdf25MnziLLMokA7HanWOOjpF0KW7VyYNmBSmnQf5P7ljdfMFvC/zTqJSB0BZDpx3K1b14ssBwMNLSfI32EJON4Pq9nkwJyLa0SOHDkjtuXG2RpWq+L2hS/shWzuCQFiOLqoaS/h8dFEZR4HqGDo8eK/zz77GDSvWZpT3rBMkORAkaS5MNOfPfpoLW40s8L92BzX+ylEn39d5teDcEaAlauuIyMwf9uFjqcXaxLMRBbdOmPCQEUX7fPC1qSe6PGasxhVb/KxdAZLf3/u8U2ak/naWEDf5Q+DMz4MQk6funpbZayF6VaGF4s6ngnZBd1IL2LVA88EfhasTyyTESARiJPzgotntfJUSKX5ecEXnv+8iNfgwUgOczZB/P7c2I96H8vL8GtrrEEr4nCZ3iY6ghI05UV8TW/Of13zFLjwXr4rj+JtcXTFcy2iNGWOOwMaPQCqBsSkg5mvnVgkb8neQu80v0tFiYVUnVoFescsHWz7RJ4T+uvj6DFaNPj8u5fswQLHS29dfDsMGqqzV6KWII5OdgCAaBoQgyAVEHFjcfBM5dP0/bPfjxDDADoMhGayx8IDEJb5x5bheyMQXl50riiQv9h2OSI9zN4/TMNS226ASdrAyBC19csHe8ATgiRtKXjduTDsOovsiLzH2CZR14TCaW460GK3SPU+vS/9e+Pfhv6Nzb0nRAY/7MUEmhFLgLP4hgWA6dyFa3CUBx0JJoJiXA2n9CgUx65fAz8F3ANuNh0DHU6qOIUQ+RV9FwBVGQBCRSnsAeWAY335Cjpw6gBNDFZh/sqJE4Acqvh+cIgywElngLNlbSE1dZ5BPUg/WUGJszrk4kdnnjkow07t3OxQ09LnPwY6Lnf5+d2/Tm8e/F/hE2XAk5++DNSedLqOzNcUgCoLnYgxQnAoPaUQniNygTk+KukfLkSbsxTV0AHOfWXpVnD3E+jSgB21GhNUwDXzWDyebvmAti7fgHkHr5NrJyk3vwr7lb/DzNApGlFKQqnxlbQkeQPVDcxS+6hcaA1CUS0R48JtZUEcFoh+Ogu1spjUD8g/Lb00NmMOz4YmqW7oDVCQpI+SJYSFM4rpGRhvyF9OkwCY/LMemfRT4/RBsc0ThU/Q8Z6PacQ7hKktjxcKjFC2qj/gmF0goDxI3JHsmA0eG9y8Xreo15CvEVBS8242hPs1MljcGDBUZj1B7cOXqHVIysCL4+C5xy0uBpLCCalUnLSNbo58grGVdCOuqZR/J8PCCy43MvqWGdAVy6iyEHUsrT+lselukQUR+4rORgZpKahI6XSm4UOAk100zKyE+i5at6acfvSzD1D38AgyBnIexiXIWpAvfW0dascgpQwANTJ1CcGQm+L9Wfi3JMRJhbbmK3FYIKfQW28iCxiQNQtWeIDMqvoUu5NrNZS3G+ZStFuiSs+0DMA5QInyzUqzy2hQxDxBKQhjt2TjuHLbDJJAKznZBusAWQMxBdpfDArqe1Bn9fb+81S9ei2tWpGJMYuil/YtAxCJg5ywusGyWEZggn54oBfgKEQZyS66cpPp55LmuWd9Mv3FDy7Rt39/H12AQeF7J+BRk+ig8qwoykm0UT58dywImLKqG7dxj5eaeiZAwQpRElge3NLhsebMkK953TkbkGAcbl+YK/Ka25SvyR99t4021aTSumrUjvhC1K1KIGyYSqNQFuUWD9WtpFi5JkpZLmlpI1AL/b3vXKHfBA2rKD+B/u+/bqCshH6atcKyQj0qe5TyG1ZOwnqBm697FbXcvI51WTOCszLr+mnaAwEgjz32GApgL9PQ8L3VRnxe6FfhAbyN9wcvdnmRy4XoXPDLaikMSDgK/zDa5wGA8HkxAHn6mSfFc//v/15K7zIAqV29TPhitIJ3qCVHHxQA4WNs27YRQCJG0BYWAiC8jQtp+eJiGO9BYYblctlRlh3K2cOEa1KS4d3B0pUMPvjf587VCd7oUph6MWA++MnJ8KUrLMoSUWkGKevXr0IUchCO7VwQf/cApKAwG/suhWrT+YcKQIqKskXdx4kTkl72TwWA8LkmJcdDAGDpbZWxfgFAbgUgSZAGLYkuptMTFz41AEmPTqUl8UV0qP0IlaeAuuROpcQoRF/bDtOUDwXQInMif1ocLd1UuJky3dnUO95Lh2/KIsnMxByqRWbEi9qR420n8ZDlGqsIAKnAQpUVkM52nH0gAGRlxgrQwLqpf3xgUQBSjewAY73GrlbRRwYgnLWoLC2j5aBovb7/PVCXsNh4iACEj8vBn+07NtK16y1Uh8zLYgBk745aamnvhnnbubsGIEMzw1RTWoULY6FDx0EhXQCA5GYgog051cryNDp9FdF7tPsBIC/u/Sb97OO/Dt9jl+auFTUg9a1nwhF+DUB4oxgslHVbDIBwkKOqdBdAUDrmxggNTMCMEe7n7UMN4NB303Prn0ak2QOA0QvKkQQVJgDxWRJAQ3qG8pOcdKZT1nKYAGRzWQL1jfSCgjQ1B4CkJ0JgIWMX9XsaqAmiC9wYgNgtxVSbDbVG0G98AKCsqhfCQvDU0Cco6HdRcVwhItAOOjt47KEBEIJTfDkyIJPTw9Q8KLNm3OYDkLyEdYJG19gli/dvB0D489rSpyjGBUnhpu+FAYgFIHkK2d3dq/8Z1TUfhffIappGYXtiIi9Qg/Tn3/6HWwAIywT/8tf34rc+gfowD41hDBcCICc+9tHmDSvoxz8+RbPTqs7iIQKQPU9ugXx5jAhQcoH4+NAYvfnBWSpeVkvrViPwnA2526crAYyjbwEg9W1T9OYJpiMRPb0RdLvqLHrlnVZqamcwN0nrVubQ2StjENqIg+R0LDIzkPzX2eYFAAiPdwDXkdu9AJBPTo4hODJEv/vPK+4ZgLx5TNZrf3VfOf3RD06Bjghz1kSYOt8GgMy01wAITyIQ34t6NumR82napwYgfEN4+umn6Sc/+YkwH7yXtmXzBjp/4dJDW8TfS1/kL3ZhGkcNPDFY8YjpWNyY31tUlE95edli8rahcN2sF7nb486nufD3FstoLEbBul0GZH79wfxt+d8mHUl/bppxeSAs8Oj6NYKSdvZ0najBSIXzbklpLmQjI9EW8QNCJEEXkWqaD1On5koWy4fCYjLGOnL4q7/6knC0f+ut/QIs6L5ph23eB/uScEtC4RtTHTgkOj4uo2oMRFiWl29+16/fFPK/eVBzYZCSAllJBiPsSRIdLWtbOHPCY8GFrxcu1AnAYl4PdvSOUJcixeuaXsPbJoLnvWPHejoOZ3ZNw4p4r0igsND1Wqjom/fHfdXjqmtKGJQth2LNxYuNiPZECmT1dZyf/TCL7HlfOtrKr9mjQ0dn+XpoSg9HNnVWx40izfltfnH2QpS2uSBg8SyIHONbHbZv9xvKhllVLuRGz5+7Hqa16O3lcfXv2KRbyS3E5+HV8a2fm8fFI4MlbeQ8YALelOpnEhYaqoicr3/QHsmG8LaC98yZDfVNHaq34D1NvQrTndAfqzpGCGHrORUZmlYlOq52p9WW+DSMbEjk80g2xPQEYWWr1fAoODMjlYzCTe2vAEWmrdB4l9dD9iJ8jubxxQZB2pu3m24M36DOyW7aVbCDbgxdpwYsAvX3YlFozMXoXv+0oE8+seQp8VM503WSeuEyzXSiGDj4bsrfLK7JsGdYREf7p7nuLEAVKcsFWOHMih4T7pc5v8NZPS/TaYyMkRoMfR6uUAxtLd5E713/UCh7cW2BOA0Up+uGOxetXFIFGouLLt2Q58Hj96Wdz4DuMol70QAWF63U0tmO80AUclRRwVR21xZitR5VeGtQUecOtjHsRn9NiqoFi1VuOwBAzuIeNQw6pzYX5POxqs8RD0empABu0Pl0/Mw5ZEzkYoIXOrLvdvRTeSlAqjNguNizseSaFatBdxmkS3U6tQZPJqgKrV+ThAVXkggqdSPb398r5VLZ6E3/ph1RSpVHuSvz55wV5qJ0bihtx7ZWemLj1+li4xGIu8AHqnADPCZGqKH9DArdo/G7lf3k+y77poh9OKFyaCmcM2QBfzclWlW2CZc5PiWd0pOLBN0oNXU5rqWFjl7ro9xYLzWDHjzYP0Pl+Rng7SfSMfhPcUu3HCafUgoahUJURipUr+Jz6INGGQ0eBc1Yt5fXJNLhywcwd+Xv15UkWR1WjGtOUjFVpu+BGtIEXetrgXLULOo8ViJbEE2tfdMo5A0gQ4AsFuRKW+CGvjShENt4kQWMpoMd+/EMitD2gvAw4ZYsrqlSdsLz0wqaEbco+G3oNjsrqXRTU5xhkfuwOJknKPvIVKIlSVsAeJKpofcNAK9eXI9o8gJA6xaP+h8Haptq8p+jy23vIpMA4YiAfMaxb9Q0iqDlvnAPsstMDCf0dtb+S2rsOUr9o5KKzMUiIT8YCjVfgXFlN44ZQ5NQQhsYjqKD8P/wos4nCtkAr09G35MgW1uzIh9MhQwa98paqrHpRnIrDyJrqAheYspZHJ9lQPr4W3/xIbJMMgMUBWUsL+aA6BvWmgFkj7jZbWBoILvKzeORGR2b3UOxjhXyPcxxn0UCrSKIZ8SpguyeJrkvK7XQ7/z+v6MVHIyERPi3f/gzOJVHUR2e/ZevSRW0P/6Dr0OUIpUeqcoE7U5mixyYF8jDiNfOKNwhnOruhIwhq+a9+n4XXW1kU0wfGBrp9M+fkqIIs/A0i7LLbb2dHWRBrQ23GejsjqmxvwG3c27JCPD6Qcfj9sgjq8g3Lt93QK1ucpg9O3D+EDQRfQDN6r/9zQ1KTYqilx8vpqF+uW005oRFZSe9Y9PU0SLPyZIh91tQUECXrnfRu6eG6D/++ka63tJIryFhFPBfIL9SyUsArY5bw80muL/Le4ljZg25QfPq7OykN954I5w5Ex/eR/vUAKQI3PGCgiI6eersPR2ei743b3qUPvjw43v63kPdeAEAwg/PvXu3Ler9wZKyvDjnBS4/HDkzwv/dySfkdsBh/jnOX7iaVJj50d7FFrMLRYVNAGIeUxvNMS+ZC8JWr64R0rn1V5upES7mqx6pFDetmzc7BaXCXIDq13phy9ryejHLC9uwco2IeN5at8LvsWlhbW01vfrqW+FumVSh+QtW3q9Jn9L1IEwrYooW950NA5k6wDUkrEjTgnQrf8Z1LidPXqDhYXYglQsIVvTR/TSVn/TnGgzwtqIGQq2vedulS5eAHhYr3NHFDx7nox+25hib577Q9WTzNbOmRm+zARGi7m6otUFz3bymJkXMBKumMhUfnx/4ppGjplNIACavB5+Hrg1JTpbUDgYrdwLMC2ceIhkapn5FtplLx5JjdfdAZGl5gciQnTktTSfngu0wp2fOwjQy/rcee85vLkF+zgu/sAwrP2zUUpj/BpTCkAiZq2aJka8FWFEcbotZ14GPdcE1xWi6RWS/4rtwppYt8j6vVW1q33OoVup68fyzcT2HGAeuGYj0Se+J1+Sb3JvotPcszbDUJJoVtBOmkKU4Umhz+lY6N3SOWqaYGiG/b14NsV+DYlQav5RKYkrpjZbXQAGJBY3BLG630NacHZSFYtY3m39GUyhY3V34OApxZ+jqEDLlUN8x66kyHPmgHyRBtSmKSrEAsWABc6T9EHjSrWokIkAhfK+BHG3kNzT3fEMMSMSJy79liaWiBuTqIFScZiOSvHw5w8B9Bn4T+UuF2lIDahD098szlsBwrQALy1hq6W2jQxePUXCGwbo8plXVZISgxhQO4ICuFwTHm5v5u1zIiNME8wJg6WsqroJcmIfvkgxw1M3G5gig4DcNXgC5dOFKHcXEyUWYVVXq21k5SLmi+3k2KrVDSeFBwSsWpKuqNiDii+JyBNGiYjy0sqKalhQUYsH5CTxbGmimNwW1GRIQzYB6EhcvF3ysaMWNF7A8Xtz43KZCcl5x1twO9/Wdq19CgfcNikfdQEvvFRQ5ywAegyO+33BjahiTGLnZHJ7Is8ImJVKtVizU1URMxlg7MNdEc4QoFsIH1Uu3QuHKQU3dnZQMWtoV1O05cP+qzi5E/6Cc1zJMI3iuJ8fJeoCdFXup3TMKYBuAAhtqFbAeY8+/XMjRRiM7XlGQQkcgrsAtCvVa+pbEoIsBErdNBV9BZsAl6G/1nTN0rnEUAhmgY0F5jFseKC3PrYlH/YSXclJCIpM3DW5gMxbsEyjktlrayTcdqRNMAOVJnD9UzaxhKXx5mjHOZCym5Vzi39/klBw3K+S6LVFKqhcAZUnqGlDVSlH748VCv4caet7DqEoajx/Px1ioG3GrzHpK1HNMzrKpnAQgM5AI0wCE/60fyxZ7kGqK91ByfIEAPqdvvIp7CxNF7VAHq6LSnLWgzE3h+xBdQdZnoD8Ag88WzKUY8k5Jmvq6R3OovDwHz0SoXQ1LpUaPL1L/EeW0ooZkk3i/saGXqstrIAn/AeaFAiX+BMBZXfcRkeO14NpYfbLORQd1eL3icMrn1RRoZQ4F1iuhsLxtO5T4MFx1R6QC3pW60/Rf/uL36Jd21mDMZgEe4ZkzNUMHzrZSrDMAypIbFL8gAptEVeWpFKvmYAz6a1cAJIQdagDi8wLwIGB4BvUe7x8eholoN7341Ep6Yr2khAVQB2bD/Y8bA5AoUMhFQ/1OD+YJt/ZeeZ7T+P34Uc/CrXzZUsqAKSI3B6rXO1tbxWtNM4/JgqQvKHr/+W+u0pd3FVM2MnvcGiEWlJ+NzvPxAEC6W6SylTVVPtuWlJZQe3cX/enrHfR//W9rMFY++tmRYfjXTOC5IIHiqAowjECBcErVr1ljITowsA/WFX00PNQD+rsEeffbPjUA2bRpE1Q4hrAgkid4t439IxJxEc6dlyf7uWgLABCOrKdBj/1uvD94W9aST01NQVakQ+i9L1Yv8nkHIF/+8vOQdoRh0802+uIX94nMwPvvHhaeHDtQfL7/QylB+6ABCBuFJcKs6NKlq3PqEO4XgPACY8uWdWJRfQ11LAwM2XWYsySHDp0Iq9IwWHkQAISNw3bvQbT13UNiSj9IAFJSkodFQCxdviSjcv+UAQifPzulcway7krzLwDIXQAQzoC0+ttpwC950BqA8OuKuOVUHr+MuuBbcHxAcqdvB0CKY0soKzqLPmlX3hVQWYo0MMZBnXDgP86CcJtVkVu9jQYgm3O3UaIzhca8YwLsxaGI+hSyJN2TULLROMKQR74fALIjfzud7jkNTxIs+m4DQB4pWyki3/UohOaWm5pNG8vBZ2cJagC19v5OOnzlBM1MQM70cwBA+H6worKc9sN7y+mSkdG7BSC8bXZGOVSf4ukEZM8ZgOxYv4XqGk9SMFry8+8HgCTGZsCxfgX8Xcbh31EOn4dRuo46kpGJnnCA4UEBEC7UdiHTlodsXEKslIsfBB2oC7UNE8OgJRWkUyHoZC1DEAGY/AR+C0Uw5FyKuRiiOETPmXc/CrB6phsZ89FW0AKjQTvKpCNXjyPiP7QgAOGIf457KwBNLAqVJ+l4vVw8+jlLoQBISmYCFOFslIxi487Jq1SSijFJz8TCPURnB27g/1sfOAARffD20arCr9Cop4M6hk8vCEDKslCPBSpU5+jJuwIgOgC3fcW/wJjcpGvthwUA4Vad/wxAIMRiWvpEYbXf76af/hTy3PMASElJJlgHjjsCkLbmYSrIKaS/+z6O8QAByMYNMQiawrsG95d+UBYH2/vp3Jmj9N++9R/o+R3VYQDC59SFBMKHMNMuykykoakgLV/mprKixLsCIMcbJuno2XHUUEXR2cudqB9ZSptXSJbGwwYgf/dWC7X1eOi3X5QePXcLQN44MUDLSrMgvZ2IehSYEr7fD0B4Geu62QUBiCVuhMYubAPrBAF3ALcf/OAHkdv+fbz61ADkueeeo/c/+PiOEf/5fdu0cR2s3VuEE/bnoi1Cv1q3rlZQrO6l8JwXspwV4f90vQgDNNM/5G4AiN5mvveDGTFfjHKjx/R2BdCmLO58asMLLzwtHMhbWtqQAWGN7UEUHrUIfw0/EHrLTSVlaVw8jvbpRby+cQmlFCz6ubHRn1kAzcdkpRimQDFoKykpFNEMVh1j8MbZCa6x4boMnQViCpiuy1hIXYvVP3T0no/JBXbcystL4JkBNQwAD953fX2jiLbp8+Z+6/1xdG4WxmncdGG1VnDh97gv+nucDTFlRPl8t8Bw7CJkelkpzMxiyO9FBswsDOd35XWVG5jqWbxdEor+a1dVwBjxvEE7kpExM9tmghKpRiVXcZoVYl5nPl/tMJ+OB6Smt/H+5qtUyffk8fh7+jgmANVntlgmRH6uiq+NYnhz+4WyIGYG0MzChJWxkM3q6pILMNO7IjLS5ivjAnChd7iEC+OUqD5TAfUgB3/1fQGRaUuUynBgTC06Uo1IZLj/6nuo9Q5H+Jl3FIqR0SwRvFYZEy2IoDMbcmjQB/W5KEI36VYqSqwzIFamZ4VpWbguZtfV+1ZkbeSYcPrCQkXgq/M7N4NygRkyTBK5P0tjy2lV6ir6Uc/31feYbaV2ZmRAMqNgBpe6AdF/C70BjwAJLgw6G7Z9IvcLFAsDNTvmSp+nh/Z3v4fC1EhCijMv3GrT19BK0FjebX+LEu1JWBjG0qk+aegWbr4IFJoz7yI8NuxbnSu+ZCZW40F1WJ2yBtJa8K4AACAASURBVHKtB8TuxPwJb4D7Sjhb4qC91TvoaOMpUcgsxge3gF3VmyBLmoBMgAtytCPIgByF+3M32RRfO4TIqdpxmH5qAcjRUVk+zeDY3EwvS5prA0xJq4qIFkSU2Dg9o0ZAu0Xz/UOoAjHQgFpTWS6trF5ObZ1N1NouszZOpubw5ziw36tegz5kQ8ZAnD+8nyamJL3F74uix3bsoZ++cQ5zIYp27yijkw3fB81EFpzasKDm4lo9GJq+yXKs4hj4SL/nQzYtHYIE66qegKpSPaReU0Qm5ELTAcjtykJkLkLXTSVRhKGdUyvDIaIcInnfHTWEMmJBeeY2AxWhJfCa0c0ekq898KsI0RTVwnwtAMpww9gwAMcIDfdlQzLVTmsr8siF8UpL5Oj9DH0AWeD1aUuQkWBZWielBGLpatMkuVDkPI3nQ1mhHYvtUXhjTMI80YksRhoyD5ISy+ORjBqoT06OUOcUMnlWGXEPeJEthUoRt5Cf/SpkJDqnTBbqRuM428oqqWmkEypxDTQJnytuluA01OAi198Ng0ZudpVhteK66MZReo+KSgeRLbI5ZTZoWlkf5MVxBBx1Qf1n4DcRyWTy71y3zMSllIbf+aX2H4czZPxZkC230djLLfzMAK1It7KcjZSbVkHH6n9AQb8c90crHkPtkZM+PnEcYg1l8KyZwrj0o9ZllkLT8n780tcewbinwVMC/w7JrEh0PMCdTKZB6r+LhvpWiN/X4MA4fDwy6LWfngedX2Y3OCvvnZFj6YIL94zyDGL6mS2gMgMhOZYzUCWLQeZCnIcHQRalxFlc5KVnn35S3H+z8BVm/8Uis5eRlU6Pry+n4d5LlAgJcXE8RzK9+RGMJ3vHKDMjEd8rBciFxw3WCtyCyAbEuNT1QmYXexPvv/5RL11q9tDeTQm0JBfGzA2jyIaM0W+/vEZ8HkAdqkUpUlq5IxMyYzkD9bfRUTnnb7ZK+tQsfrdReJ9bTmEKsjCyIH8EReHatDYBGVluFhTB6/Zf/+YyrSpLoq0r0smDTEZijBzDyQGsp+DdJl6PySxe6apc8oBlcfnmCH1wrpt+/TmppPXX7/RQdt4MvIkgxIC6bm4Bh5VuouaDW1JSEr31HaggbqkABc5P//AP/xA+/v28+FQAJCcnB8U31ffsfs6Lvaf27aXXfiYL3D4X7Tb0q7fflq6d99O4XoQzI4WFeXPqRbQh3+32+VkCEK6hkI7kTlq5sgpghA1o/LR79xZkDs7gpnCrJv79ABBOmz733JPCb4UldVnqmNdLPGZcjBmHSBMDN14gpabCXwBzp7OzR4GUEdEnTvfzfrhwfDEAwuPM14KzWZwBYdoV7+dhABD2D2loaEYfkc40+OD3C0D43NaDenWt/iYkj+WNS7Z/2gCER8AF2sWGjTWoB2kAjW78FwCEB2URAJJGaZRlzabLAZl11gAkGjSANYnrKB2FvUPeQTo7fhJuvD5KwsM4zZ4GadEkFEj6yW3FQxFPjP7pHvJikdE53U4jYafkuQCEMyAFKHp3gTLTMIZ6K4CUhQBIHDweduXvpZsTTcio5NCZnpM0AL+COe1TAJCapBU0BsnRm3Bs57YYAEmCb8Oe6p308bXD8G2QqJQBSEpcInxNQFcqrqFhSFR+fP4QakJGPhcAJA4qPVmQGs/NTqar1+U1vVcAsmPTLvr40FUEakCb27QE3g8foRhX3tvvFYCsXf4kFvFuAKIW0JkSqKHzCGoCQCXVBp0PEYD4AuMC7Fbmwp8Bz4RTva0wzJX0F78jl/LBmU+MsdCyvAlIyYI+xd4jeNB8DDBSHsqmMqgN2QEGj1zuRqaslSry87DQRK0K5nnXUD95p6OEMtgA7ulDPXJBOONE1u4uAQjTwqpycygO9S83ho4/cACSDOfy5Vlbxf3vdNOruHicmVG0TAOAxGJhX5axGypfiFwrih6fy50ACGebNlZ+BTSsHwsAEuVAvdDyvWIcJgFaboISHA+w9sb+HgBf0HkNAJKdlkPdA5CFVgpUCwEQ3o8bNWHDQyN04ljXAwUgGWkj9OIXXyArsFwxdA44s8rGl0/vWof5ar8FgBw8cQ3XPUjbt9eQM1ZJ4N4GgLx1aICOXx6nZ3fGU3lxTJhV8W9//xL92e9sg1oXald+DgDk2Nk++uBUN/3GsxBFQI3Y3QAQHvff+POz9B/+GerfAH7/+p1uABDvbQHId//7JFgxEDTwjghDwq6uW4PRc2/gi//rUwGQ+3U/Z0THhn/3Wjdytyd1X9t9SvrV3RxT14vw4p4jZJz9uV29yJ2yJPy55hibWZGF6kDMKLNpVqej52bEnSPceuHMhdz7ABbff/8jFHW7RT3FxYvX59QDhKOSBofflGQ1vSicKsJj9l3cAA1++UJjqTMrXFTOimRsfpSFCAbL8XJUipWuXC63ACsBaEBOI1Jk8hO5P7wPBjW1tcuhmsXu7VPhIioeRz0u/NrMooibI25Y+jx5fPS4+WYj0SU+Jz4Oq2hNoT+XLtaLf5tjPzfTpPTNjZBtQIvtG4OwbFkxDMZscAJvnFM3o/vLcrzzMx/66xr/mJmDufUiRpRcfYn7qOtceJy58Xjo45m8dfNaza3DmMvLv/WamnUYkdeR+hVInRoPTnN+877MTAfL865dV0Unjl8SngtG6BihLrUwNjMdhsQtc8nDTWc+dNAR3bKoLILMTKjiZTidawoRL+I54yH6pE8Dm1pjVBRdfKLGmDN5yJiId/Q15+9owBCHAlDFZBJvqf2xlL65b3mwyPcs6K/OjHDheLgmSS38xLbgNceG4qjCX0Wn7UopR2Q1QrQv9RmRfRgGmLgwdY6WxVRAYtJHE3ANnoKiy+DMAKKL0wAdXiGva2ZktZzw/AyIHlMuRp7bbq37ioM/QXF8CTWN3RD1IuL05ths6CyDrIyR1x9/le+KOHm12zkaA8iKbM/cScf7j4r+h/s0qyO7cJhQcZQnah6jvoleutbRJExXxfAjgqoV/tyQRS3JKhAu3gevfEzWGRV5NE/H6HN4fiIbopuZCYn8Lo3x4QJfwzNG+x+Ery2PpeKl2TFv/bMOAJAUqqkpoUv1n6h5JSeNC7K44SydZRQLZTkfA9hHUEkdTwyuBHjJoqqqdHrzrWtUuTwTUeZBqm+Uvh3cR5dL9m9yEtLsqgZEZ4qnZ6BqxJMPDX7mtKxgLYwjS5A9aKXGbu2/BL8WlcHRzxQv3K/D1wI1INrngywQLJAlJ3x08f9DKEAPYhtxDDjex0TLqG42zs9llfcmLngecUqwwe3R4mpx3z13M0TNfTP4GeGcnUXis8qSM6AblorfHwMjJGmosdVHVUvcdLkRvlLwbQgo+V5XLGo5ffICT48j+GVVP/QZSavh5otXBezhHyhLEmPxb5GReJsSBfilXfwcQLAMc+tK3w2aGJEKhjZw7xNU1N6FAXdBYZObBWPBbQo1H26cK7egKsbn1+Oo27CzaQdavwpK7Vz+dbrZf5IGJ1ogvZuKay0XzyEWIYB0rOgvfl8by7+J+pVRutq+H5K43SLDx0paYr9KBln2ARkjNW9Y4nVrzcvUOVQnBACyk8rxuYNaO7toYGiITp6+To+wsMGQF1QgKWbBrTAnjmqWF0Ooow1F8VIUIC8vkXo6ZTG4Q3lz8Wu3fRsd+PgkAkmTGKds8fkM/E5gAy1eu3BPDUzLCeJDZijBKmsmpoIRJVKXEwUfaJOYE274VXCbhvpeUnIvvNwy6YXnvkJssRE10UZlxcXi84LsbLIpk00nAJo7DypxaKOj0xSfobKIKisaBNiyqiwkmxN+5/UW6uyfpa89AU+QdDlPdXD5R293UfWyTNr0SC72j6SHkrVl3ySrujYorQxnQHx+Odeab/ZTPEw5uY1MDNDm9evF63aIYChdGtSzyvtPWgnEd5RMN98H/+DvrgAcWumXt8MqQWVAkJ6jyUE5FzpQt8utuCpHZEC4/dGrl2gl3N5rkT352wNDyCINYk6Ow6xSykPzI6kV4hvcAgDvAW8B5cE08srFa8IW4dO4on8qAMLu56dOnacxKA/dS1tVW0MD4Gvea93IvRzjnrddAIDcD/3qTsfVCw+O8LPGMy/oW1oQSYTK1nya10IAxHxPqE6phcz8v/P7wQs7vbgzwYHpxaG/I2kBSmUB0fe9e3eKBd8MVE7On68XxoMmfcikRYT3rQph+bMwSFI3Yz6OmRngf8+nii1GHeN9zf9uTk6moGpxv/fs2QOQES1cd9944/1btt2+/VFQydqpqalFULxMGhcXs+u2EI1IgyAuEI9sOLdwmvfHssAlpUV06uRF+aBTY2leA/P6aAqGWfyuAWFyCtyLK0vhfXFFUK9M8KD7zsCAARc3c34w3W2hORQuvGUWj1rd8HXTY26Di7WmrumCflNiWd2L5fGstwKN2wEREwiFV9jhwYgAEX7gmWJCkfOI0KAiIMRCmVArKVmSi8zW5QhFjdcLunvqQSpWqvo9pquYoMOI0Ipz42dymOaE14YqVbiIGh4fptqUmNt4TytIieEFYAnPK/W7EMXpfAyzP1h82rRnCJtBagoWd0MNjSVK7Qt9jYASFoKQR7C6+Jw04FFH5fNSn+/w7aUDtvfFB3YU27uDbnrS/YJUPQp20ogPPhi+mzQGtZllzkqRCWn3tQhAEg8JU35fAhBNzVFRVmMBFh4zPohxDuHzFcOqv4fXkLUVm875onxHNrUtjxcMU8U7vN9bsYygYmlsl+7MpKLoJXRyFDUt+k1B1Yoc24KwqBMeGI+X7aX3Gg5IryJ1LoFpXEeMi+yBj1ZkV0PJJoqO1oEipgGP8hEx+xJi+VcFFMTRFM0rnNHG/q0wmIs0ubOgAaSsAlXKbZRlDP/YwjUewSBoIegVg++nn9oIH4YmQS0lm1xgREWBgqVoaW4EvGYCcvHH63p/SPFfMMH9Ixto3bpMOnv1PXp01WZEa920/8jbWKiiLgL78HolPcQHA7uEBLkAD8JUkpsf1DF9P3p801dpDPTYseleutp6BOMo+86USp0BsViUehAWnR7lqcPbTIPWws0JiqM2hA1ocIn3u5T3QZITJmqKbpOm9iXGBxkPh6KeTSRgsYdjbsjdJGoJP2k7R/XXC+S5oyUAQK4vcVFhtote+2hQqDStLEukC9cmUcugCuOtElTYYKYQmFGO3sgSWnxSJjgUkIv1IFOLE9vkjjFPrMrYzmqPgF3OFHD72uOJAEqzdKm7AWRFL6hEkULslHj1rKVE/KYVACG5YHQhkxil/EE4uOZTFDWvXnRiG29Qfn918bPIOE3R9e4T6I4LqozyOk8yHUlxTfl+nZFQTimo4UqKge8KVOya+z7CXFK0PJzTrFcrYuGZ74+s7WpLnodbd5q413BmqG+0C5H2RHrn44+xMIbXBOoTl5fm03R8AmR0pShFOuhlmfHZCBAOwNgwUrAchfPiNoZsW0qyBBvT0zDffPcY5lwI81e+54VXjK6t4X/r8QzMxiEnI4GJLdQqvw8aXmxMtXg94ekCAFEGp9RHv/Zrj2IeZlE8wB6SW5QWuAFjSLEp1VYj0wGFMG6z3gCl5ebL18h4OZUS1Dj7f6DFIyBLSpXqytU+eutwN33tyRQox0F1St1jZtQ94wQc2c/VT9CvvlAM64IMCqpn9NQIsnCKYmeB6h4UTcS+OzrkWN9oukk5udKIkD3oXKCncWtrvYnjy+L1NATwReNjOtS6BfeugcFR+pMfN9OO2mTaXqOAMoKkGoBoDxieG0GFZt45d5M6UXD//O5CmBMOQNWN61imAWYlSJxBkGoCRfbcGlFcH5WMDFUon/ourkRQcvpTuaLfNwBh9ZydO3fSh/sPyoG4h/bkE3voo48P3xJlvoddPPhN5wEQrX71aehXC3Vy/oKQj8ML6GI433K9CGdF2tq6EJ2fWHDx+PMGIHwOjz8OF1U8xLheYL9y5/08ARCzJmHPnscQHQA1ISsR4PiCUOoyG9OjEqD9/frr+x8aAGFvkkyobZ0+dflTARDO7GzeshpF5zcEnYvbLwDIwgCEx2ZZRREeZgl09KiM4NIvAIgcBwOAVPprqJ3aaMw6KgAIZ3AgSgqwUUPHZj6hwQDU1VTdx2rXoxRNMZTpzEY0FcsmpCXeGYMSzj8SALIqYQ31QhGocwbRu0UASE5iEXwcaigNvP4fXvjpLQAkBgsEO3sfoID90cJ1dKX9CqK8WNB9TgAIX96nn9qAxUknDYG+eq8AZKwTNTgr0xBN76HC3GLqGewG91tmyO4WgBTC1TwvfSk198KscaRRyJF+lgCE+16WvoIyQQNLSUulv/qgD1Ku6r4RgAs5sgf7tiTT5RtTiNZ7yT+TApwcobaGHgIAeWabHXUZ49Q0wGpb9ocCQKry9iA7Aef6lgO3BSDaRBNlArSj5hvUM1oHhTIJpDizvxgAKUxbBSO9WiGt3dhzAveBBNA2SwSL4MS5ekGH3og6RR+c0T0QIeBWAN+mKACz4bHr8CBR6nJ4fz4AiYpKgreEm959j93r7Q8cgHzjX+wVxfNVyyRoeRAA5MTZLjp6cYi+8cVU9BcBgXkAZALP7P/nT6/Tv//N5ZSfm/1zASA+AKUTdUP04dl++j+fW0KJsQB6dwAgdchGffu9bvrdb6yg944PQQnLQ2X5oK3eBoBYkDGztL8AtbF++KUdCNePmmutu3l93wCE3c+5IOXiJSmDebeNI/7VVcvp408+nXzX3R7vjtvdxnzwbtWv7ngMY4Pb0aq4RoELsVlJiQEe+44wIOH6CLPpfZgZkPlZgfl9Woyioxe0Jq3C7CPvd/361Yjqp4N6dRXGg7ygj0jv8nHMDMj8InT+3AuKEDeW8tP71pkS3c9IVP5WOo55DPP1YtF93hf3d+3alSJS2tc3gP8GhZ8IZxE2b35EyMq2QxGDKV11dTdE7YluPCaaYmVKZ+oMiaSoyX5q7qz+Lm/PtLUNG1bBRPFIuIidP+f+LpTZMQvTtfcHb7cEKjcsNXv2zFWjmBwRWvWFSMYiEk2dT1u63XzjsdHjzn91Jsak4Onz51RrNPTSdZuz33nSkYtdr4XmsNw2kiHQY8Hnoc+FMyFhaUijgHjOHFfsiNqKZYjO+bG4uCGj7zYVRQ9nPXCsOVkNHcnH28oNOfw5L6RUpkIUk6uFuQVUAB3w52Jfuzp2eC7z1IhWrseCYqVWq0wHU6kKXqSJOcFkLpUhEdkQ/T7+WjibwV/npIYaIh30t7o4oymPKD4LF6xztkNuZYtXX+J/q59V2Xg1jdqHqM8F3q44J7jcojak0gnaYBALpNkbNOhXjt9JkPrEMVLgH+zH/5h+NUUMhCM5H1XnydW0kXEVnQrPFPIPR1IVEQpVJKsRPhGdVQkPpNwmKAPkc/IjVoPuyVMigMilGE9kHvh/dvxvV8I+2j/+poiohpuRZahEwe4yGB4OTw/RJUj0ekDDEIISinaT4kqg2rwaQbcLYGHWNdpJZ1vOIMIO129dfB7Zc6Sgnfuh5ykfW73WGTvOiIQz1uNzZcwRRpfnIRCOjHyG3WHwmX9Wy94i4s52x2i7dqyFX8iwyIBYFb3KT71YFCnqDpzCvbPKS8PNC0O5XwsQug/3wyxw9FcvXyfoQYCk9MGR18XnXkQ9g/Cx4MZZVqdDXsdZ9V4IY83AIxP+GPGIfp9FBmkEhd1s66EzZCJzapPRU94/NwivIpAi98VFz9pNHiX2OI78Per74OxsxA+D1WhDQRlZx12QktRljUbxt44S9zghGIBagorMaooO4jiYwD85A9fqWSXZigxDWABgTDqac3aLbJJuIlRCLJGovzWgXM8x9hY4nHDzz0YyHMgRyX2o36p4zb83u3w/Vt0zywtiqbhois62XoRXBVPt5OeBACRZle8G/9sxUSred6tMqMczheyOOh5Ls9rlPPd5keFShfo6kp0cnUcrIZv74aW/IpcF0rfwI+E2qvx9+LUTXiSoGxdtbNRLlflPoBA/idpHpPADU23HYZTHjWl+4C/I81D0u9rCLyEKfh5F5W0I9si+psUhQAGq4dWmZkqJT6ScjCyKScFcRZYqFnNswH9d7KcPamjc0mFa6PeoTKYX8v51rVRQWA7fGaILF3HfJizolW+Hd9qDfsgO2zBOXpVFsMM7xALvHW5RFlkzNoXsmN0hMwc+P4rhlV9NDChx/+q3tiOLlwKjvXHQE31UEo9t1e2xrGgpAILMkg2C3ZGkZG9n7LPIosjMyJSShY7DGk3fzU4eaaKDZ3roN7+US85oXBsltmMFNVL0AXP0W69cpyX5MfTUrkoKqnuUdxx0ccU1tICK5cPvk9vAgAwyXoM/hxX+HtzKly+jlAQ5d4MAeFo0RgvfsMRyapHMdNghtMDSwNy+9XoTjCmD9K+/nAeWMaj66h461iePYUWw26nuqN0Ai3/+RhOtr8TzHeIR11qmqDSjHUIQsl8jEGPoGpBiUd1gO2kJYOrdTD299aIG5H5d0e8bgKxZs0aYkQyP3JsTOLuf80KuoUFKHX7mbREAsmnTWkHTuRf1qzudy2KLQVPlR++DgZqmaXUCofICmfvCC+OFuPF3A0Ai/HqV8jdWvgv1gfvCfeZrVlJSQFevNglZXm56X1wrYB5bAwsTJC206GZ60EJ9juyXzazMaHfk9fxxNMGTXEjLmxsDCS7+Z5UtTsezM7oP5jzSj8QmlLBWrFhOZ89exLVunVMDoo9hUrT0efj9EUAoCstVCpWPyduLonHUgZw+fUlEhXR/eJ/mgl9fa30ZzPNKSYmHzGw5TA0vi4eCCSDn0pgkfU0fQ76OcNj1MeZS9EwOth7XiLIVbzufmsfXlQsRb9kfUvphaomJpNSGd0PH0vs0KWomAOHVs1Vrshr1G3NsQ9Si2w7+67qqGurs64U5mFxkiwYjPjlxDYoS7vF6QRyE5r1e4WrqE1Op9Htc5xH21+AhU0ZavG2YjqXrTfgwGjBgu5BaWDOAcSByVAxaUCPBk0L0B/+prtndGF9NA0M/w7UcMBzU+wtTu8R28tysOG7Eo4RXaWrXGn/w/tUxCoN4QOPzjhQsCng7te1y3yoqQCYESvpUTxdoDNr7SwLL6EhIu91GANi9ApBwf4zjmTjStF/0jxq8Ko2w9Fuir2ruMs6aUiCO8ZXmBWLH/G6OPR8mb2l0eZqNF3nRqShvHASAalBhQjFtytsivEluTMDfaEBGZwXNEYvDYmRGlqaU0tHm42LBzbztfvCxxSUDgJhPF+OCdfP3G6FdYXvF2DT7YNKygsMKjInTUdfU6sYx5LkGdbEwNguhFkVsJaid8nvr1hXgPjMDFaIeBD/kAoSz6dNMX0ETv2X12+Ratim1aLahpmESC1xuqyrWUCZkh680wgumQz6b46BQyMau3FiISiteRSkJo4LMKkpNzKPUlGSY0vXQiUtSVMYB4RIdrAkpbxB+nwVNuIVYXk6pO5k1B3zbAsVcNKdNLvz5ss6oBf+sA14KINpwUzhLvC6Mj4e6lxw3fj4mJcIkGAaXfoybZ2yM9sOocGhCqgoFxVjIKLh1StaNBO1YrDok7So0C36+5n6GAI7CNwAAEEX/s0WpYBW29SsRBmZaBUKSFhPyR+6Tdqd8VjjBINixETCeZZ6hEhanztM704rAh+w7HhtkH5b0H91C8EGxKXNCh1Zf4mPghjCjzBz1thtXfAW1Iajh6fwIDiCyUJ5bLKhIQ2NyfiMGR1PjEdWt7ORyykuDOhcyGrPIbLDCpKa/zfohtsD3RbT0TEk/K03dSxM4xoWmd7AgdoO9IWVfi9NqcN68WB0gqz+K4lJd5EO/J1H7gZwKzQyjkH9CUnqiYbIYY5dj349ou3/4i6jPsNAIag5OnuiHoSUyliEd7IKypqoLCqHWQ9dIWgBtNPjT5wlCIM2q2pkQ5QGAyLEP+QepIC+WNiCQarO2iLGrgQFhfrQMtJQUrqB0VXMxDV+THBhMc4uKd5LHJa/1iKLf5YH6ZAEY5/bKK1x+ME1fexFmiqAlWqDyyc2qqI8B3HOOXOilg6cH6Jsvl6NIXwIJ8CGFgiC3AExZp9X2g0MSHLCh5YSyIy8shtx5YZF4f3pwkCagEMpNP4sYgLizZb2IG/MjCKosN7vVT3/yozaqhgv7rjUAUcpLhqB8x21yxBMGIMPeKfrR0UZc/xC2T6LjzS6qLe5BAEuCr6stzdQ/KPd7bfga6m/leUQPbkb5wBWx/jh9Wvqr3Gu7bwDy0ksv0Q9/+MN7dj/fvm0TPDUu3XPdyL2e2F1vvwAA4UzEjh2b6GHTr3Qfb7f4523YWyQXKTwGJbJwvTcMjPRD72ECkE2b1gn38Gmkro8cOSlUHv6xABA9PmwGqOsZOFpWXl6Mm2e2eIifPctyw+0PDIDwNdsOR/SbNzuoq7P3vgDIxk0rhNTxIDidXMT/CwCiVqF3ACC4s+Pma6NtayCFfKOeBlBbJdrnBIBsjt9O6Q5ITXr+Xvbr5wxAkkBLyR8qp7rcY3MAyDJfLZXQcizVHVjk8TIPC1Os1d4IfU/dphYGIBXB1VRiraDXA3+7aAbkswAgG1zb6cbMNer3c+3DXABSEruUVmesEcGChtEbdHUEWXxVLM4ApCK1hGozaul453Gq774mLxNWV2xBJl5/zgDI1q1lYlF1vbHx/gEIMiApCRAYaTgDYzTpmrwYAFlZsQ2ceThRozg6Lj6OTte9B4qNXFxy+6wBCPehouqXkAlJwMIa1x8LuvevShT4WQKQ7KIrVJ2HDCSMEPvHJSB4UAAkP70SFLpaALcYGpvqofq2iL/a7QBIbcmToOlkiwzF2Rs/mwNArCiQT4pLQe1GSxiAJNkrkNVJgRrWT+YAEEcoBsaE1ZAxnqTh8THyWAdoMqofdSGyDuVOAKSgwCrm7t99r/GhABAnXNL37tkC0QbOuvU8EADyx392mIpyo+mxXShiqfM5RwAAIABJREFUXwSAjEGM5t/8wRX6t9+oQN2Rqsn4OQGQ+pYJeuvoEP3LL6ZQIurcRFsEgBy/fpOO1s/Si9tS6P06OxVnjFBCuvzOYgCkJOoprG86xPqGscD9tPsCIOnp6YiKV9FHH310TwDkH4v7+ZIlhUIt6W7MB+9l0O8lA8L7XahehLMiycmQhkxKEGCko6NH1IvoNh/MmJFvvYjV9KKFFrX6uGakft++3SKqznUg+/cfFrUTZqZibrZgruqNGZ0XD4AFouQ63W5+bqpymT4XHInXWYmFMysG3cMoANdKXHwMrfDE32dalnxPZka48Q/KzCjweyYVKwBVCX1s8xqJDIcqIty3bzudOHERkQyV+1TXc25xuy6ojWR3+Fi5eRmoYUkB9UoufjhbpI+3EFg1sz4mrcr0AdGF84u5jfP7ZmZFvw4X3qs08fz5zrWmC2WkzO1ulwWZvz9z3umoNkebLVCIkmOhvmFkXhh0zCl2xr9j3NH0SHkVlHAuI2KHa6ALs1nVSlPGOLinvD04w8DUKnEMw39D+HHwe+p/4h+c1VDZBWsc06pUJF51zcKZEJ3JYEaHVsTC631Rz1NnsJ3Oz8iIkSMaFBzNQOP9qH1Z3QZVjBMxKoNhS5AbiwhYWP1E9pCbPSnyvUiROqcIZOecM25a2baNTpa8K/ZpT5YFp/aAg7YOfhGMNYgRIGZZF3uSupwweFS0M05GhAvhjYrreNAa8nxLqM51KgJATMaToKCpgVngj38I5z+ngtvcSF/zyD3FN6ImAF/GOftTWV2Yh7mgQLTRvYP2e2RE3gK1oyB40LFQ29qZuxv0h2iRwbg4coE6VFRWJ1sKY/IwBjaqSKmgo+1H8Xmr3AefxExYoimciNHiWqJ4fVqdKFMGVd8WAisI00Z6zmBGh/ORKQsNKQoWXJyDymU9TOEyCo+5Aw7mOqFlZibRqtU5dPHKOdyndPG3L0wj5ciovrdxvWF0nIw+N7RcxzZe1HpEU3XpIyiS9tCZ+sOgmEX658NimZsDHhl2FI9XLFlH8e5sZCogfAF545NX3hKf8z1Z3yvcPjuNQEFNt4Cihei9xsDBnN23ufHjIGSJbOtE4btoKjAY9KciSxVhWdgccls7htpmkRHaHEi1sxM3t+YoGamvzi6DO3gBXe7qhBCelZr7J6l5aAoZCxhBhKR/hG6WIGhjKszO9REBj8yQIC2CBZs8f1tC5D4eF6vVlVglTUkWz8JVHUZ84mtQ0bLq62AzBHpwnZMT4b2yFYHE0QGYBUphgIBFeoXYrMh0K+U665CknrkhHRwwMu46M82GmUKoAC07oximixvIMyv7GgVp6wPn/gqFxLIg2wWKZ29/S/h8o/AM5TYJc5MdK38FLvWXqDRvDWaUlUYn++jKzaPIxuD+uXQnxsUFGeKr1ARzUG7FRShgd1TCD+SHuB9YkbkoFO97p+3ItEAFEtQhFjCIsxbSQGwD9iP7NDHQQ251TeNjWFFMZotYVr7pwjLI+5fS33xbHoN5n1xjwE3Q41RzgZ5ndcisxTTu6TFR0oOlENK33Ab7LZDKllnKWW8OBDnkvdLlAO0sNI4gagLo10vpyoVj9MwTO5HllNSt8tJyGCnK/tgxSd2xcnzi09zkg/Q/t5EZKTUbmEilDEhfv/Z2PbV3DtMLTxeiqD0W1xz0TY+cp0HleO4ASPdAkvi7rzVRblYsPbFV0sPgOIb7kexbgB3j1bhMK2uDbhhcDsC7g9uadZuRiVHzEeuTSRVQC3vK4TnjQj/FeUZhbcTPDT4G6JkcNPnBW72oDfPRbzwjx8qp1NnGYc5pm5Rjyyrn52C++sNDU7Sl2kdNw0WUm+TB+Mqx7Mf8G5uU2Z2LTe9TXMoe8TrbVo31DWi7TU105coV2CDMk08XW92+3RcAYfndIB6U90qj+ly5ny9CveLhYt+L/v4BcNvkZH9Q7XYAZP4x5i9szc95McpZmtJSGA8BVfPDRdaL9As5Wt3MBehCi0B+T9/QzG35+3p73n9ZWTEtX44o5+vvC68NkypjLohNU7rIfhFTVTc883jzwU8kg3NrDQgbA5pUKP2gMwvh9Tmbi3FTbphrPnQzwcMCeEiAj/nXir/vUKnyxWo5zPOvhkEYq5wdP3ZB0LDM/snXc4Ga/px9LdasXY6UZn24dsa8HhzpnAtiJKizq8UI922hebYQYOT9moBkIbCqaVfmNRfbGXUfc+ldEpCE1YNMJSe9ylPzaz7NzQeVGHOcwmAEtQx6IYx1mWxYb8ylYKn3ef2l1oE5kGkuzSyko9fOEBulye+h70pJShBpdM0FgwS9yFegQxxf11OYBe1Mu4o1azzkrm1xkZqN8PdQQxJSyle8ln86+kUaCPXSmdBh2R2u9VAPDaxEIot1vG9LiGjyhhRnXp8bAxBHijqeeOao5Z3Yh3ytx8+OWo4wCEAfVp14ii7UvgcVI5yD2tbli6E9Q18R3+PsxxQWTieKf4q+q/0aY6HHSV8HcaxIeUv4+uhr6RuaCxX0+7LXDNp1f81PIDM7In8jc+azCW7U6wDqKMxWRJBZxf9uUpN4OwgBm7SYdNqWtos8gUk6PHSQnsx4GgtYOx3rP0wdUx2YzlbhVfLiki9T+zicqrGwvABDNy2paeHnha7lYOUrjYPM93Qn+BKEDQojPQubHvJbyjwuxL+jcL0IwId6HRjixaUeN5V5EdkyDTC4D/K8syHFu3fvI/TOO0cpJkFl/FCjhruY+JzvxW5lkjcDABqEZK64ZlzXY5dz7JHlm2HOFgcfjPdwv1JUEiw8HKhXEGOIbqYnF1JxzmooJ4Hz3XZc0cDkMWzgD9k8klfEKlAhVZ8wPB0BDyzjLj7nGhAlOcrGihYlp2qq61mhNib67ksMSwgz4LEpxZ8YqBYFAZp1G3brOSC/l5dcBbWr5XSjt4+ScF4zUEk83GglWeonzyn8zLEB1PjkvpjmE2WVNKhZ0BDtzllysgFhFIzvsF0s7s8ZCS6YFE5jwe+jvja1QPZIypjYB6hadjXeQfX7Cdj6UE8jF7lxcA3fvHGKerCY9GByWpxynoqeKdqQe1KehzsB9UdK6n0GEuNaFpg/c8K0k9uj1fuoe7gZErkXaHk+QIMtik5e+ylUsCRVZsozETaUFM8+FVRget2O2l+h843vU0y8PF5V7uOQfu1DACdR1Ow4cB0u3vgQ5olyAV5cXAa/nrV06sY/hJUS+f3EpFQAVDUX8L3EqGUw2RukWNDUdOsakPe8xHiMb1CaGXZ3w9RzZgMVFcEA8G0EMVSbUWaZTiDNoOIw+vxDtG2nvDbDI/0iC8cNZSJCjj8hMZfOnDsrpNinp9LIquZEkDcQtWtEX3yGKWMASlhTbFgu58G2zVvgzyLn7hiua1qmpK8l5CSTJV4+kzycEUZzBQDgIWLzX37/AL300gpkNdQchMpiAKpg3IKq3soBAY8gfs8nL/XT5WtD9PIXJV2NlfR0gEoEXzxSTlhL+g8OjYNOKfubhnqarCw5t9hhfhI+Kdx6B5VSG+5huh4uc2myFt/DXhEkRtaH23/883baWJtIezYAhKggxkQXfghTCoDgt9rY1U77L02h9hgWBDDm5PT4ilJ5g72CesoAgDO3zoEO6hyV94z4yW1Yd1jowoUW3Cf670uO974AyGOPPUZX6q5J2b97aDU1lSJqz4v7z7wtAkCESeJTu+m119594F18kACEO6cXykm40RQW5gpfjIGBYTHGDEbm10boEzKjzHcCIFzIzZSrqqpKyK19EM5+mPswaWDmQlf28Z8mAOFz37hxnXD/PX9Oar5zi4CHhQHIytqlwp/kZvNcc5/IeP8CgMiBvDMAYdpVSUYhZSam0pEWrgXg7302ACSDcqjUXo4bdpRY4J8NSRGOzwKAlF/eQp259TQeh/swxsMRdFLlwCbKhAymFxHxJudFYCH4hvgT8NdPTl5E4IGUMJZBU9GjFONRXOZ5d8gpNz6bTqSxOBkJ87JbMzKCE/Ch4DaDB+KMYwp/UYWAz7g9DACymXahiuUUlhxy8bsUEdva1NVwru6gdFc6vd33BiXYEynXkU8lCSVYjtrhGzAOE8ZhirHF0jstMqrP9EyuFxH9/BwDEI5oP/nEWjyTmwAplOrfPQIQ5tZvWLGbLjYeR+2IHDerAUDSEpdQHgq7rSgEPl0nx0fWoXw+Aci6JVspKyGV3rxwGQ7qsVQYmwRX8xAdusr33bsHIMsKHbS9No16hrGohRSxG6IlTmQ3ZhBUikc9zSAiye8fv4lF5N0DEB671MLLtLpsCfj0LgDCIWrsr0PNiu+uAYgLhfblRRsAFNic10bX2o5CKrUHru0VVJSxCrUmXrrafQBZGSydbwNA9m34LXrr2J9Qbk6RuKbRyEyU5j4i/IE+Ovdt2lb7dXijnEINTTPOOwZeEftQozAi6ky0VDt/bz4AiU7IIKcXfVM1GbzNYgAkhrZCPtdJnxy+KPrA7XYARGTb8F8Ambb09DRQAd0i8Opm93TLLL3y6oFFAUjNMi+VLVuJuRBPNZlSeGA+APHBgPVc8zDkj50wLwzQc3BDnw9Afu8/f0C/97s7gVIVwL4NAOFjfPVff0L/899vhOM7FL5+zgDkzPkR+vDkBP3WVwrgDSKBxEIApBV+Jte6PZD6dcL7KY02LJNZmMUASP+lKkpOigbwaKNVq6Lpvfd0vWD4Mt7xxT0DEI5mP//88/flYs7yu+9/8FE4NXzH3j3MDW6jfsVR/5Mnzz+wo98v8DA7sBA9hj+fv2/WjebIO0u4er2zkLZjBaiBW7IW/F0zqm3uS++Tsyzbtm0QBdplZSVQOmiEh0ar6lYkOrmQJK8GNmYWQh5TUSUQiVmIAqYzHbzPGaW9zd/TxzCzE+a5L0ztAvVigRTHQu/xMeaqUUUK9fgzzjJZFFVi/vfNfpjAjL/HEsbslcPpbp0ylwN4KwBJgmRhddUSOn5cen4s1OT+ZeRbj5Xs27yHqvqyOW/4LVPGVxerz59H4jvzfh9zMmhKGUX3b34GJJxKUHNsIdrXXDNEeT6CxmKEQUPxRjbM8JAR2/Ll0dFwVroyaT7heg8UHON+W5MlI0+Xu0F14LR8uNBbFnCLZipe6cNin1aV1eDPNf2JQYPOyLDS1ByqE18X7DOkIry8xC6MKkKBdyndoDrKDRRRKyLzw9HKl4GVqIxicbuiWPH5RJSvcOxEvZEadUHLUpkDfORM09mXSNYmPJQ8NurrcSg8zq6vFrHxIMY0ygN/A4x7zCSoBlC9GY6HBHh8HzTyHeSJHUF6Hsp1Si1tImGQKgc3Ul0yfDXQsodClKvEg+LwHK7olBdhHO7pYk5hrvrhs2GfTaLkScSTo5NoKDoGACSG4rHInQSl0wIwFo1iVyeM0qLhOeCa0mp0iMolwzs5Vp7jyXz9e5H/9msqFh9HGPjJY8cF8BuaWkuHab94Pzsqlx5N2CTkeLOisuj82DnqmJY1DhmoxcnF5xnRWXSoC14ImPdjs8NITihlI0SyWZlJngvqSJQ6lsFQQj1IpCg+LGggvy5aOBMidqLeY18QlUHk4G74/oGMRtCruNp4rZVrwl+chJmdpsRxFFfzulHs++TjW6gddNyeHpm1j08dExQMbnZLDKLsMpJrDSBS7ZTvDww3hLMLzlh5zZhaFfDIa8DPeqau5kHSNtqVRBnp2dTadZEa2+WzkamhuiDdDmpTADQXcc5QD7IojwEfyqHtDvm+f1adG/dDezjgdxBg3xR1PB3h9+nMG8bfgoJ8cR4OLryWkei4YBp12mQg0xUVMSH0qWLhZHcZbS7LozcuNOLemwKKTAxtXzZJ59vc1IEIszwBBYJt+HGMw2NEtRCoUNxsbpk131KdSjmpTmqHrOrABOgoGJ6ybPyOEBU+eX6COnq9YIEmk0+JIsAGPLwvznxws3J9FRsUovlCMIaMkeqhFcX5tBTGumNTUFnzHcSCN0JH489TMA9mVUR9diqADJAcw43LvyTqLUbH+ql78CYMNacpKtoLs1C5IC7P3UaxkJa+2PZjHiEs0OX7US54PCnKdl5qJZXlbaSDl7+DLFqB+HxiNEJ54ixVBhf0Zy6jUw2vUFbyUirJfRT0sUs0Mt1GI6ODCCbLIHR8opsSAfi4JbqlLKDLV4ksUitz0gBakHfzSHGD5OQ0aqpX9MG0TMrJygZIgtoXMhqvvvohueLcMO6T2SKwuciuqECxSHisXlVKebmFoATOCp+bMZiHjo7JYF12ZinmAvwp+mfowMGDNDIo54UFhfQhNYbsEM7tpa9WI2OSQH0dbVDEGqIvv/QFasP3GrqmaRjj7ML8tbOQA4rykxPc9NLX8+Q5cQYEtKzf+Z2f0ZderIGsrwzGWAB8MAFkn6fk/LKBiqfvS3/8t3W0cmkKMhFZYk3iAgDiFoJogsWj5qNDzvP+3iEaGlbiDyhcdwBsiv0hw+RQ139EzeFJBCvTM+RYJUBtKwYeaHLHmEdKrc4z5aDv/KSJstOj6dnNclsutg8oyrkD59vQdhMUzCB9+9A4/c7LpfTKRx7KjOkEDQvGklhDepWnSt/ILHWMyYDSYDvoaK58MGMuIxu0jH784x+HqZ6yE3du9wxAcnJyUMBbTseOa6fTOx+Et/jHIr+7alU1sghsknj/9vLzR+RhARBJdZEPXv1XU3A4k5Ofny2UtPhB0tnZAwndDiHpa37H/J7ut95HMW6O8eAfcs1HVVU5aEHnUXMiiw3NRWcEgFhuAZem3O58wKDBiLm4NalWptqU7pumGi0260xQZRbmL3QN5gOJuWMpFxa6/kTTr/i9xQCI+b7e17PPPgHX9QuCusY1UOxazs1mVTIoxrXbsrUWtMY2GuhX7roLnOR80Kj7cysImAtO9ee88DfH2xzPuVSXufUpYo4ZwGOxeSO7HAEO5tycD3gC4DGbY8xHCF+zJF5hy72FEIkO99mQ1VViX2ojNVgafPD3uN5D7WNjEVx6YYbVONoCgKDe5EOo3494T1P4db0J/q3VRqwABha14LeyvG14gYQ+a5CiMQLXkyhp3XhfMm0N7qP3rD/CAsFJtZ4tdNQl6y/kyRnAhr+v+uBIZmCjaVWR9zUlypkWAKVD7kIABM0w47oOrgNBs2LBF9efRrH96XjtoNT2YvK68eBBFJspMj1ldWRPDFHJwBpyQLlmNKabri05LPYVC9fpclknS2uQwOP3Hr3ioHhPGuWA6xszg1g71htdct1K43juXcs3qFYGIOwE26KL1yYCkKB/6tKm9ydS/GAsTduSyAMndg+yErPIQKRM30Qdho/SwUd/tK2f0gBeliu8Vge1nHH8dMYBLK9myDlaBwfiflyP68lWyguugvLOOPVFddEW9x5KtqZiwTcLD4YR6gi0YbtuGvPKB+jzKV+lCd8EqFdeer/nTX1BsCgw0az6HQCMRH5jkmajLqC8BqyupU0JGbaEX/OHaktTujeyzotQsDA4TJziFpqJULCCqGvhxopMoXG9iMdO1fxwQfK5qCibykDJbWppFPesEM7ZGS0XMewl6FC1Tn4Uy7od8qIFoVAVsMqBZTlebjGI/toV7SqA/WcmVUI+HWZxKYg0Q+rpyNlXBPAQ58zZbQAa8Rq5F4tDLbDB2/dp90RbJp4/bWqM5PeCFvkdbjbrIP5fBnsc+DszPS/wgriKlo1lzqXXkOyegMwuN5ezJEz5JMjmFqUmUEZcMjV0T8KRnaWEkclDQCUrYZZW5Hlof6My3RuTC0YvaDduRLu5+QC8/WoR73TbsfifEc7S6yozYNDmgsqUn2KjbJC29dGx8zNY+MtzsvmT1TVDf4payd8vz4lpY7pZbZJ2FGBdaZbUFW0Ma6MyWgFzRIpvotYxmcHyByW4ysBC26eUxOxBF2XFV1Fx+iosFqfo+NXviW2inbJOgZ+1VgQRdCvP3QXw6RYF4z5VrMSmjyyZzO3/Y+89oOM8z3PBdxoGM5gZ9N4LiUKABey9SRQpUZTlWJZs3zg3iePY8d3NubnZbHavz+49SW5O9qRc5zrrxFnHa19HsmxJdiSri5IoFrGCnSBI9N47ZlCm7fN+ZeYHOCABSZSUrD4dCoPBX77/+9v3vO/zPk9+0no4Xmcjm/EKDBml8pM/6MN4yGBWYA4qYsie7Fz3a9TUcYlae69CYfARSkIN0ZlbzwI04PpSlB7juy8RPiCpqakwqytCjTAkseMn4O7dE1Fn5G3PQpUpDrSnTM8aOvre26IW88De/fTPTyO7xjS0GVn3wEHUFSskkDBjzA4e3C9AF1mGAHrktTI8JEFbdfl6AHAXqExBqoNlwPkzEmBaoNpmUsXXFow3t4rKMD1wcIt4JlnwfrGjfsJmCUENy0aPbZEULFcyTBchy/adn5yj0pJUevhABdndfnr66dsYl1n66r/bCmEbCVItbHQ7J/sR4JpDNCuyg371HDh1DsIAjSP0tV+rRI1ICPejUrPDxW3W7vOKRt3S1AeRJrkNO8BcImSLuXX3dlJ5lXR6H1e+YC2NbZQNmha3vFVZcIuXlDAxj1L3tM/no1tNIzBN7KP/41trZR8xp9MUzdnuEQFAuP3zmSn6/N4CutwSgqS2j9YXDFEPDDA7FYAdGJ2m4bCcnzhQa2QZrKWnnzlPO7a7MXdpEJK8y2nLBiBc/8Ha3e0d6o2wxL1VVKwQN8i1a8vzDVni5pe/2CIZkMOHH0Rx/Yk7vDeWv4PoGp8EANF7531zJiMf0nIMRjhazkaHDLD4890AyIMP7kIm6AooQWNIFYN/iCi+cbv8Wabh9WT1MwCix0eP65492wTw6+npvysAKSzKhndJSqTwfLHr7TMAolGJyoJEBlx9WASAWPEi3JxVS20TnXBIUM+u+wxAWHK3dm4n9tZJHZZGKoRGfeFsBZ103B8AYgGP3TWcTom+NIrzJpBrMIOmk8ZoMm2AJtL6aMYzIcAHA5Kc2+DHb32XDtyopIJ+Kzl8lykHwdpc/HPjNs/FO76hSI7puWoJQAZS8yh9Yj2dLx+lcyuVj5Oe7xhAkABRke/FO162eTVA8itZ56EyOdiHBbx+57SHkiYzKXEqg1xM6UoYpBm7l0ZMQ5QFnwk3KKEeTOar++WGq/BzBpPlfZ1B+k9HvkBP1L1JlngXDSXBcDQbE5XkdVQHjvKAHweHyXMcKGdeTDLTQjmUEZcBt/QyeqX3BVEDwh3/1whAAgBRBx/cQx74FtRdufyhAUic1UVpiVVQJBqicV87ras8THXXX8XEu/9TB0DcDniSwW+jKqcYfWUpWESy2y0AC8r7RAGQynwrrcoao05cc3Wd8NFYIgAR7zkE9LgxGEkA5Wl4Yg5AWhUH4/sPA0A8SSugLGWmfVtBmxq8TZOg9SwGQGrzHwcdqoc6em8j2yEne4sBkBDctssy9pIToLKx+ziUt9qE67wGIDV5jwpw2dDzxqIAZGSsFwXq66k4twY0nh9BiCaO9q3/Kl1o+iUmqMi23QWAmMMOSjCvJHti1x0AxG5Ox8S5GO+7Njh/S0lyOwIRTPdeDIAkJcdTzepSGhrpo2ToCMQCINeusQy+GeBonI4fY7q/NyYAsUIe+Bv/4QkY6U2geN5Fj22UoCsrLRXnQp5XDUDGp2bo52/exLHbKCvHQU2NE/RH/+mACBwEgzIDdC8AMjI8Q//5v52l73175ycCQCzIhv7J9xvoyYeLaDVqRRYDIKfaw3CLt1NWRiIMDcdpU9HdAUioBwa2oCDaMJ4MIi9eXB5zaNkAhOs/Tp8+DV7l/CinfJ0s3naCD9/UzL4aMiX5ibcYACQx0Q0u2xp65x1JMfio2mIARG/fGJHW391tHWO0e2EGhNc3/n0hBSc1NVmAEaZpdXZ2w2F7IpLtMa7ngbwi13+8+SY7k85vYUQnjdkFoyqVzhhYLAbFGLW6cR3jMctalah2enRcjGHCO8+GjqhzVF/3wThBN46hsUDcqHCl+7HQS2Ph+DPGikXdMh4T98NILeIe79u3CzQ4drfvEiox7EMiG8cftKmYhfbsXU8nT1yJFr0uUkzOa0b6rNYX34Hzu/DaiUUNM64/n85m8Pgw+H1Erq8FtKtY124kMmrIzM3L0kFVJgyuuTh6NozT/hjKUyOIqKlJRWrZ4C/EUSXRYY6a6hC/2jOKEzXlxewwULX4Y7wOOWM9RTfhZd0o2tyQuYYuTUCdDBNQCzIdkUwEqC1mTflS2Q2mXEXmzDw5hnO4Derpe0KPgCvtpN4wjOmc70YVqpR5mCjIRnZi7cwOVH4U06vJP6ZMP/xofMXUZW+mIStrrEePR2c1bKmIXBvUsyLfp7HqVvSYxAjgd8502KaclNiRR87eTDg8x1MYdJLx3G6aSh+g6URFpUE2pQTsh1X4lwPsVY6a1x8WfRmRq2eoPRs0BNB1ztcgwoZAI/87vyoKCOJSVIaVu4uPiaOgiyT1GpS71CkSYE6dGwMA8Q+x0Z7+PhqdNWARbMtARzQkH7TiVQJUiRLh2ZA6AWUbFGHP2UCDASgZcffSLEzaAhNSeKHCu45yxwuo0j8IMDVEKYiyprZfpbyJEOVPhuhGGialkJrtyimhG+mg1GCy0Ug9NDjXh8mZUnDh6L6K8AuapKJdzXv6wOeBDQ+5Yd4v2rzsLgdFDcmgedkQXpjfnWp9pnOFZtTx4yETVnLAIhOiVLd0QXcQx6C3a+Z7bFzSLVgON2DqEJ8PHzxEN27V41mFYtpsSfPANIlGRuREadY/JKgc3ByYmOp6D2ucjN7acF+5HRA3SVtPPcNXoYrURmvLDyEL4aSzV5jOw7QY+WxnA0Ftdmi2cdZF0eOQfZmZkX1zABzY4iRNZWxasiYcAIcmToWpZlUmgBbcjCGIAYg+R84BhipOPgdmQAcJqsxTcDoF2QcZGd9UsQeZm3g61zhDfWPyvhqfNGRN8XtJbhwd3hiPgu4A6jacUGl4AAAgAElEQVQG6JUroLMYBDJmZ+Vk3h+OGh9aLMhYKxNgqx0FxdoAVqkVuTzJUBVSSlxFMipsR/YoLwOeSVPxcJSfAk1JPuO9/jbcm1Farw3ZULE/PCecCVKetSTbSvs2WOi9rtOQspU0QXF8+SXktqYCUA1TSdpWevPS34rvUX4s94msIbd4jKv2aiGc47mAzLIk28qoEPU77994nqYAKJ0JVqrM3U9pnkK61PIi6F89wviYmw2qVzbQNLlNjkP+HZktbutXPAqFqT7Ug7xPD2yFWAWex8fqlJQ4/l6YXwDZeRlFd+B65AwIN7dpNVkS2pC8mkEgTtUMz+VTenIhDPduUT3GSHulWNVznH209u7eCONbJ+hi0zBdhKUf+KR+ZH2KirOps7sBQCCOklMlZWlyVAZGbRacO/NG8bmvq4Vu3BzCHGcU7+RkUORkxiEUkhmmBGcPfeUrB8V96/Bdp8NH1ovvczOy4G0jMwpxcWkiAyKWz0iiHz59RjCTt24qpepVyJKwOqUqkEcIBMw7VduMWiFuIgOiPGHMuK6//Zfv09efrEYmLg7+KooBwf5aitLEKnOymekcnOW55RUUUwqyj9x6hnspL0fWGo0qpS0TANtUu7xWUsBRc9dIqhjPhyLKmTwvgZfOj/+lVYhH/e6T5QKAaDEff984fGJkVvhGr4+Ow0n9979UTX/5bCdtKoT3HN4p8oiILjQ2kDlBZn2aAFYmmlYIA8X+vvO0devWZdeBLAuAcAbjscceo+eff35Z8rvc2c8/fvgD1Y2o4/7of8QAIDU1lcokMapK8VHs+NMEQPh49KSSDfq4ZkT7i3BWZBgqC9zfdeuqwXVF6hTF0CxLzBPwRqT75PqfARB9XdwLgKxEoWE2xMfZ7HAxAFKzugyRGB8e4FEtfU2Di3X9fQZAMCofAIDwWGZDraXGtYreGz0JrytkADV2WQYAKQiuoAmkoTeZd9FrCSxHKc+SxQBAsmYLqdS/iibjRuim8wJV+7ZQj6WNBqzyBfhhAEgc6jYSu/PIMwZ6VX8GjRd00VhuF03kS+PFlU2gT7USVYJCVdEapk0IML6yHxMDvDcaoATZkuegwY5HKVDhpebyczTlgrIdH4OBxiXuc/y+EIDIBwADXnVl6oTUfQQg82V8TZQyAU8kuFin4ud4whCNgI5RhCyGHTwwlouFyBKdNh+ldF8+tYWbBFC1oIZj21AibfbmUWH/KOV3NNO6ngm6lmyi68lmOoF/J9PN1MV063/FAOSBvXsg+Qk1oMunaWV5GfngYjwy0bNkAFJZ/AC8JNLFO8EOiowFk+aJKVA0Wo5T/7Dk5C0XgORnoQYqI43euQoqUBDu0h8hAFlVuAIT1Tx65/J86tZCAJILUPD4Fodwi+7oGaF+FJXXd0CPC+afU6B9MQCJA3jwzkm+vbhH7wFACvLS6NFtbilcBhrPuBeGlYiSzyGrkAAlqudeHqEp79IBCO9zy9ZWSkG9TQA1HQl2l3hXZ7rSaGpuCIAjHhkCSCU3vSD6t1QAwkpT2+GLEmbDuFu/pH3rviqUstr7L1HbgFSeuhcAsYDutrnmYah/DZAnd5LiZyogwToGitv7yDr1LwpAEuPhMRLEdeTsigCQuFAZ9u+mi5cu00BP/DwAkpmRSjs3r0fdh5WGxzApRrxqGnQnNtZkuWk7ZJpHxnoozjE6D4BwANNuRR0SAfDggWGFEtuLL11F8G98UQDyOYCO5LQiso6+T4cf2yzG4W4AhP9uduF8aqPJZQKQX77WRD5Q+L64v+gTASDXG8fphTe76L/+x9pFAYgJ1+8ffO8yffePttF3nmundNc0ZaVOLApAOuvykVFz0KmTL9AXvvAFevHFF5dVB7IsAFJcjAdJYTGdOXshcpMu5QM/zCorVtKJk0rneSkr3c9lFqFf7du3Q5okgvP2UbR7AY8Pso+FE9NYGRC93aUuyxPjwsJcUIAwoQHVqq9vAHQtPNTfgSIKIkCHDu1FJMsOY8a3ZYp0QQG1Ls4WLyfwj+XDO4Zr9oIsx8IsiHE8jBGwpYzTUuV0F24rVj2McRltiju/b9HwpjGzwtsyepbwOhwhfOihvTBwPI2XnPElyRkQs/BW2b5jLb137ALGFnUGhgrXWDUsxjELwq9At3lZNEElkVHZhRkw/l4va/Q7Ectp3wHDMpHtL8iAGPenz9X87wwhYLWRMGdA9Gwd0VMrJn2i6UksIp2RLBNqPSJFvVyArpcBT1c0kemQn6VHh/o6XqRLxC/sZB4BGA55XbJkYbEnj3LMuXTBf54CaiZtdnH2QW5D1HiIfnGWQX3JWQ310YrsRfJcBm2fO0jHrL8iX5KM7IUUH5z3vzawHd4a0MYPJNNF1zEqmammntQGGolTGWAVfZW1Hmp3vA+1axtqPCKF7ByURzQ8qSeXkoazyd2dTROFXTRS2kIe0wBVIF6yGZYx5chwbLgEkFFGdGuFBBv8sw60X95H/LSbyq+BkgGZxTGonfSvv0zjK9rkoRrLHtRYRsYOvxff2C6oUeljRdSfDh/3iqOq0+rHIgBEghWVURG/zM/kiH2offuZjmXMoqh+RAFI9Eyz5YEJ17/Hm0blQ+spfkpO1hpTr9KwuwfMEPgkwKSGaXA1/k3UNt1IG227aSI4SjfnLlMPvFhCWL6yM0zb+0JUMxqi7f0hQpkAgIiJriWZ6b0MM51NU1Frfuype1McQXBBxpZvHy4u58afdW2e/o4P01CcjupcOe76GPn6Aede70N81k7oikcu7ggViuQSC1bY42aGyzerFnHLzJ+iTbWbUJALrw48ezgje/zcG3iOywgnF9XHOeRGuLjZ6ZDZDFEzmL4NErHZmJB3gz6OWgDUx/QOyWAc138FlJx0JMuLbJTZKi9YK7KO7PwsthvAhJMKZH+SM6m6dIO4P4fHpqm13wfJ1G6oHMlzPTIySe7EfmzbjwntLJSW9CDJY5tjGWtVvxAOoUZIybraTZVUnJ4GozsnZLbjqatHZcs1eATQMKtsKj+6+HykulAHgqwhv8NW582RG+qRCYhwd/SPYxxmKRFyvR2TqHVoK6MhRP8no7XkiOBDvQ6ceGNLTmqg0oJyIV5SkuOE03UiOVFLMDUzDtlaUJ1ACwvNJNMb8FfoH69HDYOihKEuIxuF17nwb7jeAvADNSduCa44Wrm5jooTCikDGQ/OENshNHC+63XhUu5H7RKbhIrzgWJ8pfQb6ZKZHCjCltkLzrbo98dMaIYmQQHaUfNFPP8gKYxn4PsNT6OgXxamW/FM1XLLxppAV3waMmCyjojp1/FxLlH8frb+FwBbA3DY/vfAB1OYnHZQe2sb2BTyGuMaEC0+Mzsdoiz3ZvjfnaLeHuWfMlSO+eAK+ulP38B5QdAAdVrcatYm0YYNZbj+JjH+cr8zYz6aANBJTk7GsZlRy3CeNm/cQ5nZTurqk+DpysliKi5LpexcF03iHKWkueD2PkWvvX4e9HEfrnjOEGm6nMw8xTv64ckyTAceOgQjRi+8TWT2ZjeYCNkq4zA3bUJhfZH4Pgt1z9zM6ENQeX1ZIEHLvjHcwihC53PCLahU5OwovvcrphDLGbdBWev7P7tGf/INZGnYY4Yb1+0g4yO2rQrLp1FfdwveGtwyQStMSJeZvkQYJ3f1yQDWnBLo4dJFt/Kw6W1opLyd4MuixSGjFZpRfcMzYE7Ny/78e1foiUOKhqUsG2bxc6JLvpdsmI987+U2OrKzgM43jKIgH9d2Vl8EgNQ1Iys6Ka/X+NQwvfiDID1yaDP96P+9CNVP3IddXTB1RvRriW1ZAGTLli00CY3lZlCpltNqaqpUZkGqIHzi7WNyP7/fAMRIN7pbLYce74VUr1gTRq4XWbt2FVKoKeKh09bWJSL4TNtialps6eU7FZ04S8LNOAmePx7RdWLVNSwsZF7eNRPdtpFWFmscFgNBkeJkvMgWtsVAghF8GOWNKwC+mdJ25QpeQqpyWk74kWmqrRCyu81NMo2qaQzGfSz8rIFHrPM3bywBRPRLKBYQ0eeHf5pNUYUa43aNheexxi8WUDT2QShbKaqYpGNF6VKsICX2rYU7MIli2VcxDvgcVmCDDbLCqvg8cp3DOyOavUCEG4Zd3IJYD/R10biAnEGI/Cx/Wj1scmWmKlM13gFhqrddVQujH8p3IwICUnjyo84/JtFaBYvBjxmSntuHHyUPAMarKT+Rx6GoZEy/erDnKyL7EY4LU5f7NlWMbqKzGa+QP1NNBNUwcGE7gw1xzHzo2sMDX1lBEbMPJVHq1QrytOaRF0UanvhOqoWgRG3DLBWAdcNZDQYZ/O/COgk+pmVN6ryW3VJN+a3rqa30LPUXNFDKxXJRiD6y5rZYjhmTsUCI3khOSw3ltq6mm2vepmn3KAVUwbERpNwLxIhjVMc9Z/QGmQc6DABFfa/h5RyUr/Rn91wK5U2tpBWT66kzoYGmYbZFk5gcwNfCM5VGo4l9AHyIODomaNvYo+QOu0EmCdKl0EnqMbWJwwoaPOJ01iO7L0w1IyYBRlJRZ/JEW4heyTHTKRS6n8S/GwAmTMuKxAl0dyNF6VFaltiJACYLTgZoVmyEKE86rvkISMH9MacADxe1CxAit8EN88jI9RGA94lVUW/MmMwERhXAhsRxakoiHT68DcW6w3St4TKxxUFQRWh8yGZY1CTfBIqjJ9GOex/R5eRaRO9TKJFlNW/8QuyPawQjnknILCnNCOGWzU0EXwD0xGEgA2Bj0QdeL+imwTETbVq5GYTFDGrumqBdtSU0gwCLF2pIvYMo7LaMi8JfNj1MgBEiX/Yh+G7w9TGKmsOhyXLUoCCWHc/Fz3JiZ8YzwD8ni6Vry4oRwQdAggzuEObRAZ+66fVQcyDC8J7niTc3pzLG21UJJTYEJa50dkCFaZJWZGxCn5zUM3kLAgOlABM2OlHfTVoPZBbntyT5mtjGJI7BBsBWXgJ6jDsJ4Am0RwhcdIz2ot9DMLXjfVtoaKKXthZ9k7r7Z5F1mYGZnaTVzAUTkE3Io6L0RGruD8LcTT57k9OjwiRPbAf6wZi2TXTRkE2Z4PVAck6ZMsbHGejJyqiQay7iWIpWNYsqap4CWvd7JV1p75oviTqeuqajuBskRdPhwDNRnUf+3aRqW8S5V1RBDkTG2xJoe9WX6PQtSb1aU3wY4CEOGZ8JauuvQ8G0vF4HBwfJDbU7bhyIdJpW4FR04bxLhTZnXDpEL2ro2LGryPQAxJKka9kTphH4TKVtO4qoZ3AIFLsAnTt+DlLDDjpwcDfA6hgdP/6uADc7dxyg1qZJ0JMSUA8Cbxs8969d76R2FHBzC4WGcL+rewm1JTAFEd/r96DNMgrp4G7as/shuKNPU1GafC6vAwtGA5C6c9dgUrhJHuu2feKnF8AyIUmeryBeXBYFcoOg9M4pSV4TslfcbHj/WpQanHD7w3XzO99+k/7sW5twbcvx8bPXCuZc3LRK5hwAQeMNCUBYDbO4Qhaec5bKBjNF8f2M3Id/Fj9Bo+dmwf06rdzLnfHI9qm6pRDGcU6Bkedfa4UXzhz9T79egWJ5+WCamcY2FI1tDC727zfPQrUsQDsrPfRPx3yQ452h1mE552/s6YD/jTzPnqxs+tv/0kpf/PxmZJtuwJARWSkAxTNnlp5oWBYAOXLkiJAUHYeBzXLavr076eq1G8v2DVnOPpa1bAwAcj/cz/81AhAex02b1qFWZ1C8gNhxvaysUDxIWNL3zBmEWO9onwEQ+bBQskT4bAQgWVmZgsZ24cLVeQCEx7amZgUdf095VGC9zwDIxwNA+HxVx1WTz+SlVise9vyuXSYAKfJWUfXkZrB/Z+hU0isAJQHKnyqHnKxHGNkFEPHkiJkF4CWILM7N5DNkA6jhFnEVXwSAJN0upvTb5RQ3DfUqGJXthrrRtkt+aOs7qLEoh351ZIBObYfTBXtGRTGdABHG8iu7z00l9Tuxf8gpVpyDOZjM7rpacinxZgl1HZLF5PcCIMY+G2//jwOAJE9lUdJ0Flkn5CQzMYDoMMZtwj5CrZ7rwlek6vw+6sq6JYAHu7pnDCGKPFQkamKSIUdqh/79WToqMh8aPMQCIEIASWcW8XZ04VW3fSBEj/QGaQd+cjuJWpJToGu9mgOPkziV3fmUAJB4J2Rz8zKRVV0lpFcvXjt/VwCSkpJEuSm4huGDUlZUTUNjLdTYJmsgPwwA8c24MEFdS0dP9cKV2kGVJTCGA+1maHwWQUwECcKSzsWu0DNeOaHbutVGpfkVAmT6sA5nqCy2QUzkZ4Tvw/DkKByZEygfE3c73OzfuiTFJGYgd7ocAMLGgttWQaUpNEL1fd2QxL0Kvn4cbS18TLi9T+KeE+pICD4NjM1BEQgcedQRbS0bhEeCh/Iy85ENsNO19ptU39kAAOVApBjXFdzDudkglqBr/Qocv0VlhQn0zunheQBkV20hVRak0XPvDUGeVk4qjQDkq3s4uh6ii4NXaNop60uCHwEA8QP8WpT55HIBCPdh/5qvwSPjl8JfZFPZExgjyDbjWTfhRXAE91nvxFXqRIG8EYDgCQZzRxd1DV0Rx+Fy5FCibS0YFefmAZBZVdC99yA8k4pLUGjfT9cvXKOHD+1DFmSS3n7rBIrzZdampmongEcqpWck0NHXbiFYOguq4TjMCSWwXyoAefSRL4L1MQIAImvA7jcA+f6zV3D9OumhrUVifx83AOkf9NH/8+xt+rM/WLcoABn2x9Ozb7XQHzxeSD99HxkoKHfGI/AVD3WyWADk849toIabA8h+vA+n+V3wi9OKguIQ79qWDEAYfT3wwAP05lvH7rXNeX8Xxn6PHvzU139s2VIrCoXZwO+jap8UAFnOfhdmTvh87du3HcXnSuUGg8EGhxs2rMGkWk4OW1s7oS4BrWrlyjl/vO4EI5qitVi/ZB+0ktYCGcYPcDKM1KXo6lEZzXkR/nnKPMYi2fn9uFtNht4HbzdS+KW2y+ux3OCRIw8JI0ddbG9BJmTjpmrI1vVTT7c25uSCXdkHAUQUULZwvYOBmqUzCosNjdHpPUK3UsWEi62zMAOyMFtmdD6PRb8ybndeZg7R2WjfeQKnwrnsd6GDwMqZPI7NpZj0iyYyISobwMkZlpoVTbmGCz8EHSFHAElHxi3uqEeHiSlYijZicqvziR/R+gsTbfXuoVZbIxSe2qP0J9CixDngQu8kBRj4K5UN4VoPzpI4A6A0jW1EoWUi9SQ0k9sPFRfTLI0n98ITYyfkYoeo19NMacFs8saPUltBXYRWZdPULt6Ppn6BZpV7tZzSm9PIPWGhB5oaaG9Dt8hsvLcHGY5aFFeiPnLt8S+QZzSHBnIa6OZ6KD4h0GfMPiQO5dJYqoyabv/VN8iEIm8TMjHvP/r36tpCtHEwiTLf3ErtX46aR8XKYBiYlJFTPK+A3MAhirW+kqKPrqvBkjHrYagj4XMaP+Om7OYauCinQLEqnrzmCbADgxTnd9CkfZSac86J7QXGZCTOPuukqgv76MqOV/GMQm5hSkY+TYg6bho4QBZo9s7BEK3TdZs6AOaC7AAvTnCkW6SUV9UX8loLMU1IN74dUSyeB0nch7uDIkOyYzBIHU4TvZptoZeRJamHeozcLHPm1C6Q3dBZwkgxutiWsQtqf4KCJb8PzbArutq/KoSHRAMKXXWfEDkGuJT7w/mFcz23NEiy7ty2FhSTOEqCCtipc+8iaovorKKHhDHp1uaBHncaleZsRXFrPU3NdtFeUGrePv1jRPejgZQZlclmHv/CJ/ssR95VNoV9p+LAH+fmQ5GxOWin1SU19Bacqcf6wQVEMwM0RBooPKLv8O2Is8kJ9uzkHkopBGABlTEjU9NIZ2n/FklB6R2ZAr3HJUDB+9dB/plVNBYuYjfJsTdZZR1dGEEAhInF5zj4vYAtI5rd5KfP74EpIVzZGzouozbIRi2jR2ll7mZkJGpFJH0AUrgXG49CqGIbPVSVLbIdVtBc/LiYrzaeQ4YpF1HyXHqz7sd4mMjotcWmZXXx7JrG9aUGy4mH16aqw3S9OUSdI9EaP7xVxXpjXhcCFVFD59rNtTDLDFJlyiw1B+ppMAyhGGX4HOz0CzNF3eLj5fHNos5H9AEF8dqXhTMh7PPDbVSNNX8e7kigpBSV7UYWipsL0XIdPDND4UtL5xtFVwLKVGhjKUAHMmbjvgFI+05RijMf5qVTyFIgKID3VZ+3ji5efZ/yVbG03pYLtRkTAUh8c14iVEF9bWl09XKXeB+GQ/K6CLA8MR+Hp5G2b95MmalpUFZyoVC9l65f7UQGbQIgVl6bWXArf+ih9aip8NMvn5UqWtPwEuI6Hm4m9Cmo3pkBE8weVTbApK5nq2kELI9x2rplDxUV5FOi/ayQkt6M2tf0JClE0HgTsrdFUrZ27b6D4qd3HGalafK+CwBUca2KbHOgOUpAHMmA4F1mAQ1UfolrFb4qF6700HvHW+ibX1klvjZjXHUtj8UtrwnOgASRgeDW0dpFOXmysNyRBE8QlQHpb2+X32H/Trs8n0PwaHOslPeKjTMroHdx4+Dx+Ii8x+IgTvDdH92mQ7vzqLIoAdmwOTp7eZimEBhg2uGmoiCVF6TQt757kf7mG2vF9n9wdAD+NwFKdl2mLtyDE155r9khe84+LDn2vfAuCUCe+B8xzzlCR48eRfBjPl1RrBCjLRmAcP1HEgbgZoOMXCy1sdpSIU7wcutGlrr9ZS13F/fzgwf30uuvv/uRmSQuBwQs5RgWoxIZaxj0dmJNwCX9JQbRW62k/8ZSvVyzc+lS1L2bFzly5KCQkeVJdGZmGrHzOl/gDNiam9vvIVt8Jygx4+EYqz936+NSxomXMRojxrzoDbUoscaP1wkrHk6s83i3cxtre0VFRTByLKGTJy9EMiNZqLcpW1FAp9+XUSHZeJzkWAlVLjzoI5917QMidbrFot3x33T/YvmSCCClHsJiWeg6LdyePP47rxUjHWsx6lVkW2ryJHnqqlaD951s2K4CHhHaEQwiuICQGxjnUYAhuihnEJpeFQxwUYMunsCoyXeCACra54MPwQSPBDGGCn+wkpUutmZKVcJsIq0d2E6X007RTKbyX1HLWrGszkhJ0KFnh9wPcJvHSylzopgGnJ2UP1FJLpjgnS97iaatU1TWuYlaMy5RKHuCVl9/mMz+OLpY8yLZQAEzNgYflc02yju9AvSNKtoKyuOK4FW6uMNHdQAcjSvngwsNCBL782n1mcfp+JH/LjZnmbNTQcMmSh2E9v6khy4c+h+U0VaFf9Cun0mg4ewWurX5dbmseieW/NWXqfkPnxHfLQYqohdHtNfLASALj3XewfN+DdkbV08O5XfXYPIKPwhkavrSmmgW8rvTdpVxx7kNTSoOvKF2JOt2FegHNuqsvEyhCZTqzrloy/Ah8pqmMAWYoeRAJjWFr0NtBrHYyVzqSGmg3uRmvOgF521el4JTfP9FaZchn/wsAK4+/QIEyPW2DWDSMhiiXweXn9szhRb6Kf51gl4UaZF6DxVc4JoOI9NMq2AJI0L1B/F5vpIgapujJ2oG3gaKHhOAJ4VVTTZSbUm0Y2uNqDdLhXnemUsnYfyWjAiypHhyrUUACjrJbsiyZ6+hLjhw+1BbYANdZ/v6I+CY36JrjerZD1DBJnLceJ5lVpkhv5rY+8NRJZ1APIzhlO+AKVRKlfnVlJWYTi9Cxn2wR6o8sY+HbKC7KMqPbbwQE7li8W14DoEY13yZfofTSp9/sAwZBxP94h1MEaF6xm0GdBY/qEyi2UC7QVZMfkYxlGpmkzRdcyACr5vH1ksPbELNDC7i09feo5qC9TTovU6bViH7gaAQe1vwe+103S9QkxIHLv0MVZVtgTJSLqhT0/TWeYAO3fBMtqA4mpsPEzSNF9UcWXwP3E+5WRW0omwPJnE91DbcBsngFZSRUE59IxY6e6sdNSDymFjZaf+mEkq34RxhvUFcC/XeH4HCJ6kyc+1m1LzIbElcHMCH8mMw8bNQtQT4enAL4z0xo5ws2eV+OijBxlC7B5Sj+eqScfGYoOsiSnVN6e3pd4lfBR8nJ1FjVP4IJTqy6VT9z6BA9jg1dZ8hT6qd0uzVNDrVTZduqvowbKRyZbnYlGkG/TKP4ak+QDO+FHJb1tO//OIqnvMKiWOZeGVgOgNDUlaSyIBx3jjoYkHUkYhtYFlYGorPdpiZWixQQsN1zhRE3YIK2Zuh6sbPRG5+GAiHFBUqFHF9xXVtkrSrhx9aC8CUDb8cH61bMUkbayvF9wmg6F46J93Zv/zUt8RPbxDZuAR5Hcenl+H8y/c1++tMK38hk+qDDe9Zu7rmwwBGXJ7k8/np9//oVfqLP9wiXNEDKGlwKKMbG4Agt6DVTbOQ/uU2AdpZc4sEG7OgUm0Am4jbNNOm0BgguDSFCzVdQaXaNgs6H4MQbhxUnlPfB3HvvohC9NutEwBHZoBqUE1hqGlH5sg3g7MBeuXucjsdv9pHW1Ym0eoiD+iUI/STsyFk+lA3OIWMqnUvzoOXJmYvU0oWstJThRTCOf3rv/5LiBetE7VAS60DWTIA+aD+H1z/4QOiW27diBi5j7otAkA4wl8GTumJE7Ko6aNo/1oByGZEYFgNiwvRjW3LlvUiOnRO3ZD8N9YTZ8DC4zc2hjT18BjW7YkB4v7/DUC44LCiohT0xSsRALJz53q6cb1lgeDBZwDk4wYgDH4SZ1Lh8L2JLq14W8i66nr7uwGQeJiUret6kFqSrtGQq0tMeqsmNtNYPIob4arshRme059I1zb8itZf+gJqM96jScdQBIDsQYJx+0kbeUfK6QRoJznwCRmuaaQze+ULVgfO+LNxwq/BQ3o7inCv7qKzh78vlq86+ShlDpQj04IIN+zfA5i0OydBici/SR01p2nOERXW0NvI/fEhGtpXRzP5A584AKm49iDFTbqoN+sm9ShT5/QAACAASURBVGbCsZ4TXMYsiRiI2ABk1TsPU1PtSZr2jFNRRy0V+iphRNhJg+DO+2zjMDocJ9+UnHTF+52UNVJKOWOlqB1pFFmRSEYEf18uANFAhAUIVkEC9ssdKMrsCdE4Qu7PFFjpFUirdqnJj677CN9HAOLBxG3LplWYZMLYcXaS6m9fgeyqYx4AyUouRbF5GrX1gk6rirYTUEC9Zc3DdLH+TfDvVUT+QwCQdSW1lO5OpnevNcKgTAGFDwhAElyoE8H9NjFV/KEBiMPUDQASD3fnVihh9SD6D4piVin1z1xDhDeHijPWgS8/RZfr344AkBTIslav2E7v1P0ExoIy2yDaEgEIL+pK20kbKlfSNIMNFF4PDMMBHPLaP323JwJAUjJt9NVdBTSFubEHc8c2PAoap3/8qQMgO6ufQqH9KF1pepMe2vh7dOr6M5SVm0aJ5jKYNKYCpP0wMkQagMz54uCfkgEIcRPSugmUnrCDnv/55bsCEDnGo6BUyvnDQgAShL+LeFZ+SADywN4qqiyHqhdqpu43AOH+/ulfvEv7N+fAWyftEwEg9U1j9MKr3fRbj8PlPjsBqnfIwUxKwPPTt1uoaSBIuZDaDYJS/mvbsgUAefHqOI36ksUzOSyCElby+bvIkYGgAQITocEa+ru/+y4C00XL8gNZMgBh/4+LF699oPoPoSy1zLqR6F3+EX5aBIDcD/nd+wlAjFH2WJHqWPtezIPDuD4j5Yce2kOvvvr2EgZ9PqjIyoKxEIAI/xsaGhWZEe2aPn9jd4IRxA+WsL+lL3KvsZ9PIZLRDOlFovjcBrddvdfFisKNvYp9LiygtO0QksY3b7bgpg5RTi7cpHMz6fw5GWmc74Eix0dnP/gzb9esIi1zcyhsW+Cxwn9frH93zSihSE5nQBajpcU6ftEnRZUy7jtyXSIUGL1GDeMq3M3lGHMRdyT4DIqZ2CYALheGi88o7NSfmfoE+rhsmnYFzXiRBeFt8d/U9xYUgGo6lglF4fpUmjUFC8tZNP0Jn63KTTd9qICyB8roeukJMqVEJYrMThVdRB+08zjEqyl/qJJ6EptpuPi2LB4X/TfRhvoj1Fp1GrQnqG01baSbq96mytt7aTT3ddp5ak6oVO0F+Pjug9VUl1GC4BHukz0oxvT4RGYiVnZhIcWK91VyeTdldFXQ+SPfJ8dYGq176ys0mNNE6d1Q5cG5CYCewcXi9fufnxfkN24/7bUtAB/9NFkNd/gF+zaOtbwG9ZUwP2ewaObkHtQsXdDMGZDE4RyqunGAzm/9KfkjKkjR/SW2I0oOF+SkSUS0oaffnneJLLNxVNW0D5F+SHR2eshUBFWjuUSaRd1Nh7ueupMALHTiRPQl2iEu4LYDiBQOraIk+Iv0JbVSi11H3qOF7sGpqLoabyGk6E8GNiRBLEo2plUZAsuHeoL0MP49gn8nUy0CiLyCnxOgQDAQiSi8ccZDbTA0s5CCpZ5HquiTFayiSluoK/Ip3wCACCsXuaIF4P2wrqIcak8ZQnaVjQnTUDPR3ddGzW03KTsjHxHMePg5nBFqSHyflhWupsK8KuEJcunaOzDCU/QnFKlr/x2+Bi0BVXyrPIeEip7K9Pj9oKAgws2NlZR2VP4GVKcS6FbXCF2E+g+3nm6VAWE+VI+M1FsToxX6gVAnOZPaxPchNemEdhWyO+qZEFiPSLMckzkrAmRh6Y8gzi1queSK8iTEobg+PCeX9U9byW2XATUXQOmmmmwcu5ku335DfFdduAX0kybUELThb5+jtJQCOnvpBfJOj4LmJQFHQW4VjYOmJvYdkPsYGozKZKV4MmgKNSrczFATDAvFAJ6mRa87J4RcHFCSMkF5q/3WfrirWwACIYzQKguO8wuT6NE1oDIhC2HDDXkWTu4z9peQEYyOkWdSUmws5igQMiETJfbLAM+kH5TCKkj2ASasE8rnZqRvQjAZuLlAZxPr4b2v6Tr8u08VOPM7UX+vKVj89+pc0BqRYQkirZyYkA4vkZexE2SKsh/C93b4hXRTS+850OUyiGuSxDZByUm2wtsjpYuuocC6qhSKdFODEGZppZ5OeaP6IDwg+gPPELNJZrQCIQAQlb62qncgfz8HTxC4xohlbBZZeM804hAi89xMZow/gkLcmNYbRC2Y/IM6HwgK2ECX5VZdgazh9vUCgGytcNK61TIjZ0YmprutVXwuK5GUqarVSEs71b0WwjM7A+ofaJwBsQ0psQB1DfI728Sy4GghZDtw4YjPL/zLDYDbGfriI2V4psySQzEdbMj8im3B+dyKceTWB3WxlpY28dmCq8mpzlnpalmYHsTLJ8Epl+X7MaBUy4KpkDdWUSy+x4NCvVSeB27/7QcN9IWHCgCsQdXD3/yqSH2kq5veuDJH/aOzNDo8TP/LkUIywXzyXy6cBviGYtxwvsj0Tc2dxz2F94f7HbG95tOoA2loF6p2W7YkLtkPZEkAhC/CJ554Ytl1HDyh3bJ5A508tfSqeHE096t9TPK73P17TYKXe4hGCtbdAMjCWoW7TUAX0rJKUWyemOgB/UopA+lOLjJudx4DlFlwzjUQcbmcNDo6LrIisetF9BZANzBIx96v8bsXveteY2U83sVUpRaOSTzSqrt2baP33pP3AL8kdu2qxYP3NsZGPng1zYcVsiLXDcZcSxnzdxqAcHG7BpM8+ZJjpakNcu9Lv/YMMr2Idizn+CMpe0XRmDc2mK3449RL04tHTKpOoWN/mgbOcwY1sYhM8wBEdM0G9FMjvCkBPjTLAPxoOWb4n0upaCECY3FHi7vNCWoZLizXwEOtL2R11TvIlmqQwAU/t7R/NaVO5VAgH+65vE3wobkQ9Fb6WZqDSkpWbzml+HLIOmejwdxmGshoEhQiK2shqlZ7FtmOincpv28VzP+CtP7qENXe6KB0+A4c20P0WnUxDY/UQK1klAZ211Eo2cCVNUT9F4KOSC2G2lVydwmVnz6MCTeARtIgTWZ20WheC1W99RQNFd2gztWnKajOQem5B6lt61uRPmrQkHiyWozj+A4JhO9g3RlAhKaX3LGcWmYhQNGUt4XLx2KBrri0X1DEhjPly55b8bWdApj4EkAPwovP6x4S1CzXWAYkPafJZ57EGMOpe3iOhtM6KN9cSu0p9XSr4ITKYog9q+PCCxhmherumJdZsYw4qGygllyQS21Pu0H9ie1YP0rB0v0J8XeaHYX7UbFbIv1V8025P/6fNjDEOgc7ODMSoJS5MLVCre3vC2x0HQpPetnwrKp/4xqPWc0ZB4hXnwE75LKYy+meBed4Eil/C/lA11RU9LBXLutwxlMKJiCPHnoItIoZgA4rnjdjuJ79iGi2UnH+KurpbwX4WAMe/QSi0iN09cZ75HC7hcEgt2n+CfoKtzhQoYJTEoDo50s8zo3fr5R0/DDBU4GEAOS0D6JY+Z0bLbQ6P5v6xv10s0tSgLjNDZlodEDWTrhTugFCmmhFbjHlpGQJNamRyREoUuWKoNAUnnE9w0rqF0wb32iRWM+HG89slpNbVlEKk6JPqn0ETYr2hd+tmKwnu5BVU21TmZyY3m6RdY5ORwL2v5UaOt+A43ctxmQDMhQtdPHmy/OkeDMz5TYnpmQ2MYDzo40Y7eaogtXM1BhAk3zgBFGMz80EOejZDAnQEjzpoCxBshcqZomzG+mNugbsR04QXZhLx+G589t719CrGD9PLrLmkIPlNu3txTWkqGb43aJkfU1KZs1qhhqaAoSzALYBFaCJBwDRrX+gi5IcUiZP950pWMb32ZRPTeL5vbNAh56pWG5HOq0ufJhm57wYWxvdGpTUzlRXMYAdxgF0SKb4iSL62z8Xf3PjuqLZbIgdjKP2AlQfUBvTk8sxMXbQ2QuoExofpaFuWevAimoUgtW5aiFFaQKRCCpf8toMAJQB84pmtShFKTGHkOfGBLNSm1JMY+Zg0KqouJEIFgshSOpWRamHNq0vp0HIMR/eHU+1VVJyN97iBT1K3o85OaoOw4N+AWxx4wCYySnBHNfOgMMlPs9C/EH0AUDbrGpEzEzVU9vqbBqmv3/6Mv3JNzeipgR1Leo8JfLJ54bielHYhzbVNUT9/bJGNAAT4zklt+32yGPOLS4QIIQbe9xYFR1rFipp9nj1sp2dAy6Xx6/nDP/8YgsCDgH6D18pJ/NsANeWfA/5AGAGMA7PnAHZbayffh+CAHM4z8Oqnui5kyBfTTeTL9hEGZ5HaBZ1N8OzV6njMsAUgN6ZMy301JOV9Nxzzy3JD2RJACQjIwNqPTWwXJdOpkttXP9RVgpq06fY/4MnzFz/8fLL0Rf0Uo/vbsstfRK4tL19HABkL4rPGxpu30G/MsoZ3r2387MbLOnLYKSgICdSL9LU1BZx+45u698uACkpKYGCRLyok+GWl4vUe24GbtSrhoe+ygp8BkA+UQCye+xxMnXDpTbOSi0rztFgVguV9WwmByZXU4mD8NFIpL6UWzTo6YScbxTkGAHIptNr6fAbAdpypRGvuhBdqCmlZ5/qoKZsCJKeWSOi36PrIRubJyOyRqqVkXZ0LwDC62bfXA+n7zIazW6nnnUS4DLvmSf5ruFMymiqBhD0kS3opJadr0ZuNw0C4rpSyXW1lIYPnRPraWnd6ILRO/R+ApDKukPUXQhPklRZxBnv81DVuYepuew0XNf75vWLAV/KYAFldVZSR8Z1KnpzJzXsf4N8Ljm54zGUNCr1C3/FEcBFAIguPmen9TzQ4bg1J9wgL6hbxvZhAEhYKWR5/CH6EoDIN5sD1IFJ4TN5VvyDN859AiBx4H1v3byRCvJyaAxc8qmZMRRQp5HHBbEEgBIbCqut4J+fqXuNRodkdP/DAJAECNXMYLKyZ/2ToH9BthgRUTuQcy0UAK/ABXvMO4e6jdAdACQps5d2r95KF5uuwTfEjaJaJ5SybOifmQqyMmgUhbInryNLh/ni+KCcCH5QAJLkckAeOJ3q4WcwNSkBbyDspZriB7GfdkT/+2FmGU/rqx+jd878430FILzvJN8ejMswnbohr309B/2N3dLPoWXuHNS/hsTnTwsAyU2ppiJQ1Y5d+SHqNGRGhpsOmLW1tNKBTd+k1u7LNDghC8QZgEzilkp3V5DFASlYgGFuTstqyD8nQXp5FGpW8jg/bgCSlWqiz31uO42iwHpXTei+AxAz6kC+9p/fpL/6j1tx7/s+EQDS3DFBLx7tpP/t69V3AJBp+OC9esVPF2720VNbUqgAyo0agLzwPgD4dD2ohK2oYVmFOhkE1Gav0RvPWahmdSodfRvCKXtS6Nq1axAqureg05IASHW1vBmamiE8v4xWAbMZbg0wSPlUtBiRfJ4gFxbmYUJ48SPt4kcJQBbSa5aTAYl1ULEi3QwW9u3fAfrVEoHYMrIi3AddL5ICjXqOqnBWxFgvoou+Y/V3KWM5n1Z1ZwRzOSfXmFG4W7/uNraaJnXgwC5Qr1pxM0q36V2719O1q7ehlc6O8/MzF5wBsSCiJB7CBloV0yD0w11re/MyOprBcpm6Mf3hXuOlTct4OaNiljlGeDrWtuYXtyMKBKoGNxvkKHWbscqIijgvdkWVEgou8txI2q7+rEPtyIWoyKEoTlaKV2zFElafzVoNC1kO9vngxtkPNqXjZuasiNqcyR1V0rLCgEw0bNemMjJMz7KyGhdaae8G1HHAKwJR1YTmDOpdWU/9hbdpZ9MXQfeYoRFPNzXlyAAMgw9Nu3LA7C1tcJb2Hid6FHN8N4Jfx3YT/eowWCZwfy6s30TDgT7y1JfQIDIeUzXRKL8cn8iQ4dxHP/PXOusx77So5RmgOEbTKLWlkhL78unmAy+QBz+Lruyh3vLzUNPaAgpGiLpqT9BwaUNMGpZtEvUQP3iYBn/3Tar61Zfp0lP/EO3Agr7di2q1GEXLeIyxjoP/nt20jpJ7C2kg9xZ8TRJF5qOn8CoNZEtqim58TaCeVjaMg7sNghnXK6jl4Nvk1wCDx0dfI+pCYL81/UTgbGNg3Ph80CkcOfhp3UVUOrCW+hLbREZlVkWmxS59+n6NnjRdpM4d0ipXhlM6j10a1g7K2NahXgYifspHxoJByN8X2WgMxn5sPsctJPxAZD9R9yob3weQp5Wfce/O6gsdFE1k8LjZ4ZFwaMM2IQrSN95PSXAdTwfg8Lg95MNAJCUkU98AgiFY/Eodxk0VQDvcMlJvxaRfqyfNcfGuNuqMQ3ZbFSibVEGroEai+JxbVcmDADfyfc/trWtPi3qJcGA/PbKhkEbglp3izIOc7RC1dI8Kelh5YQEUdcZB1YE4QFIWvXTpbxHlVVK2SokrNLuZVqLQtSirgEamfHT0nLwA4DsOWwUZJbYgA+KIk1HnGXU8dqilzXqSQROBMSB8lhyOHlqTV4bi72S61fwG6Fa9gkYkhhLH6HFmUWHmBrrR9rowl7PCOC4Mio5dRZR9PqiAqTTTIJ7lYr+g/CTAbFA3kzJMtCEL4FdRe/a54JYQl0SOiuh1F0Jat8SDmglTMV3pGqRBFB174buVhHqXUe805SY6aGNZESLwNroBp26OcgfmUJCtMmsubFfQjNBmFXtA7AfnmdsQzFG0qSC/OxyKNjQygWeRVdZOGN8lAVWEzh4bmmLGzBf9/Ney8kzFcsBxfF3JI3Ts+g8jjCYOsjH/n9uluosAob9JF2+9ClAnlb/yc/OEiJEFNKvZcCOuDZmxGu51QoZ4iHZsOkgXrh4H8EQB803QglRkwESrkOFSylbmEQpZZIaDgzukMhgm1NRwCzGvE5lR3cx2mZ2Lmy4GBUtep0zlFOtzJkHRnKxhO/xMpujzv7aJBjp99MUDMhOxthpCH9Uy66WvfX7X2qHMxc0/40cXlNIU6zWo7EQQNEixL1yLZkXBsmA5LkTnxsXff/P9c7RjXRZVZziQ2ZXXhS5GNyFIqTMgAVCaelqkgMQ05HD5vuaWhHkrt9Q0SBwr9b04mIqywAS3EDKWcYpqh3QRnM8lXVCfR85W/p/fvUa/88QKKoRYhX7u9PegnhFzu7oWH730fj/tqHDRtiIL9fvkuP68DoacwTYooPUgyRsmj20dzsQs9Q0j4DZZSc8+e5mqq+W7//r1+UJG4ssFbUkAZP/+/QARDaAOLM8hfOeOLVDNuv2p9v9Yv341CqgnEKFuizU+H/i7e00Cl7PhjwOAlJaCfgX5uTvoV4t1dJkAxLiZhfUiXV09kKOVEaCYF6mRdL3IMp9GAMKF+3zDX70q0//Z2Vz7kUHnzl4X338GQD5ZAMKKSBVeGJAhQzCe0EcXs6R6iwtGaitO7KWWje+TNQMvfuucKCrXMrwMQBIQzXvwhJW+9lMYYUF//t1dRC8egus4JHN1iU7hqZ1kb8ig8ZWtNLL1GihR/vkZD+xruQCk6OIeShzIFf0MwIVwJKeRfMmgYGX0ohYklWpe+xJdfezHlN5YTWO5raBnjUoqlmFWrPfJ7Ircv3oC0qcJNJXZjyxJVJKXtx8LdNi9HppxGnygFqFgGW9TvZ3FAAhuBfLA4T1poAAUkhnqKZHKcEaFLP27EYAUvAWpYzjCj5a0fmQAhOlXFviIFA5XUbI3E9mQ6zSEyavY/0cIQPT45I6H6I9v++mR/gC9nA4gUhBP192g/n1AAJKFDMeGsgpq7+2m0uxcCBLgemZwATDqR+3CHGoazl+VtQ9zYzxJlZP4DwNASvK2U37WGrrSfJwGx2FUhom7pnExAElOvEprCvfAgC4Z6kV2kQHnCeutjg4AIB9qLuKpsfsajQaaYgIQK0zl0pPTqLq4Gi7ZVkpyW+nS7X5qB/BP8dgRaY+LCUCyAXA256dTI9wEi+E6fq2nmXrg++EMyuexEYBwzd2K3F0ASG3wHZEBU76P7xcAKUvdBJWqGWpqTaUxmAumu+IpD8eSDuBx8jYyMdNeZIsgx5ubTWV5Dro5fPlTA0DYSX5r+VN0vf1tnA9JDzICEHdojfBteeu8FMjgpgGIeToHIMqHGgLJCGAAsnb1ZhF4Gx0bwLV57BMBIGH/GG3bvpKy0lPpwHpZU3E/Acirb0ASvG+KvrqbJas/GQDynR/fEkXoX9yXcwcA4eP/L892Uwqex7+9M3lRAOKyIaPFFEjQw0IIoPzsZ8zsqIfoTgW9/fa9a4mXBEC+8IUv0IsvvghQFo1wRq6su3z4/OOH6aVfvf6RSdsuZZ+LLrPIhJmLrs+cqVugRvTB9/RRAg/dC2NdB0+0F5OO5eUX1oAs9Uj27NlGDbck/UrsQ3keGCkiHB3hxoXQ89qSwQivFQ3z6nqRtLQkcCwzReE6K3Bxvchi9QgL61Z0P4yR/FjHvJTzcjcTQNkfg2aoYSex+sq1H7t3b6O6OshcQgWO27p1iNY2d6NQa1wWlquImv7Jx2CFsZM+jxFPEXBijfswmhzysqzhricSol5E8Xa1suLC8QgqV3Dj98btc8QsVjZk4Vjz7+xsDmaq+JNZh+xB9xURJrQgJCV1Y6quQUUYYSW5DHosf3IwSQd1kcmImPWhmNyqCvX8SoaTnY1tHvng5rqRR5I/R43Bm9QUaIgaCnJ9hsp86G1x9oPrEPe1fQmJGTfF478Ozw26lvMehZNkxIyDvq7BdCo9s4OaD7xNMyljcFqXHTuIBOEB1N1thDrju8h0nNngprceUVE51Xcz5FOz39pCrq5cGt19hYZWSWnQWMpWYsgM4GCxZfQi6c1V5BhJI+doOrWirmMWTnmapp0MOpYT1Kuudaeo/HUYbA1lUX/5ZerZDP39GACE+5T5o4Nky4I45o5z5HfPN5hdmNXgjEvpyYN0e++LNOucH4y6W4bE+LfIpbdIf4zLGutIxHkx3H48xhX/9ATd+HfPIboZvcZ4Gb2NKO0qOsYBcM8j20EfgpM6Kh2NTusakERvOpX3baQp+xjVu89jP1GxjBDXNvFm1c7C4Okb76GQolUtLE4XK3EmRBfDYgFe1gMVrS93++mbLX46lmKlZ3McdEIVl2p9V1EErzIk7JiuhzAMapdO8azIzaUNhVVwOx5lkSaaRUYvNzWbOoduUk4y3Mgx2a2vk4WjoivKqIV9vrgFkc30q4E3I/XoVZK7NpYRVSk6DS6coJalZeVQZekh6hu8STc6pIGhCc8rQO3IPlSiknLhtj45PQbu/CStLd1JZ28qWqDKFkyjnklnFrWssAnu6aFAkdjWLP7jtnnlFtB24BEBfv0U+O029MuG52YXVBjb+1toe/UaCbY4c4x+tI730kDLOdCrALjgpq4b+1ZwQ+kuJsUoVE9Ipey0YmoekLUhARTduz2ytqO7W1H88Jmz+Nz8M2HKzy8Wn4f7u5AxiUrKelU9gNUs6y0yUvLgZeNBbYQH0tJDVAPn9Z6JHvHc9oeQoUKGiT1sklG744WcqguZ7BOtHRAPgGzwukIeVeqASeRs6LbYXgKktkOqFkHXcrCZ5Jx6bweUcAEvK7w2VEbJhFqIaci5im0EZPSe3zNzykRXXwf8vSPBGZm76Sy7lh1eX/AkZGdH6WKrNJ2bQ9T/wf0PiM8B+BDZoZfO9QFhZz8yaj54flyBfH8mPDJQYzSViutKBhmsmFOuyH8IReWQdIanCtfdnDsxBbqZvNkt5kpR2C72AZEC7QOis/jiD8oDBpXe3Gv5lXUSdZPKHwWBhLB6RkRqQTjxrep2rBANsPl7IIOcQrv2rqPalePIeASodg2YP+r+WLtK0jMtovZIZSnxwtIZkIAX9TDat0qZITJ7gg1o5XHinge1lxuv3dU3TX/zPy7Sd34fNKxR+fwyq+txzjdLJphUiuPAc0FL8jbfuI05uDxnBcVF4ienze3pUniAMyBhtT/BblCfUQofyXwEVDH6P/ysgfpRP1ecl0BfO4xCc3Vb9A/Ah0dlS37+/ixU8drp//7damodkEDzF5emIUWMgBzh/OHZYLJlYOspKIQfp7NvpiC4EEB966/oscceo+efhwDKPdo9AQinzXbv3kNvvHGMR4OP+F7bFH9P9Hho/fo19M678mb+xFuMSTLTjvbv3/mB6j/0y2bhxHYpE93ljsVSAIixRmS52+dxWLtuFZ0+LSkmRgAi9y3P+datG4TE2tElINul141I9QbuQxb4vrpepK2tU6ho6ZSjPqaF2SD9vdGFPNY5WMp5iUihGwrvjOvNBxqq6HkBbUmDCVa5KizMBwC5ISY8GRkpVFScS2dR+8FNp8dl/9UDTbGE+Bt+qczhRudmBF18nAsBKP+u1UruVDubX5ezEHwYiw+N6+rv9bhahY+MngEaP7PKiAKkSfIpxuZLAcOk0Kwm70yNYUM8cUz8sFZF6ChSkKMAkGE0DBR0Kr4esVttHhgx7WN1KvXQZLnclcHVtMqyjjotTdRku0ETkG80J+J5hf2kz+RCbtOJCZmV0hCBS/Hl42sAQLysue7getUbSCfjGNTh6YL2xJvF5O7Nosn1F+jRo376ynNSvOdXj0iaFbuQG9WjmBblbMqllBNraGplByVBknKk6BZNpsGnQLV5NR98bDgGo9mfvpzuUMRS6/N7jFt6PUyioH7VvvWo2EZku2pMVr3wGzSbNE4tO14TGZBI1mMB4PG8UQvVFS95N926owg9Fq2Ka0VCWmCA+x85sqjXysJMx1LoWeI8Y2OLFa8bdiM+JtyEG/VgCg1snZ8tEX57kZm5XIsBpaZK8T60MlpQeHwo4KHWCQJYGAGKaQLmkGMrKH0yn1pTr9Gwq0dsS+9CAxFj/yCOE2khOE/rFlHJwi413AnBxVv/JmpFADC+1DlLf9wwA5NDC/1xhZuuKJoHLxdW3gb8WVOzxKREOUSXwqV7TepK8oIONGjvF0pX5fFlmAwiCILrfXp6GJN0+QzyD00LyhU3uzIRnMUzx6Jc+zB9ivR9hiGFei7OqUnZzqqnEPlOhKJPP11tep7tEMXyXqbEKEpkEIOpfUP0xjjazfceXJ4gQwAAIABJREFUN6a2BBTdhrNbbDoqm3omog/BsC4o92HCIyeVczPIULnNVJRZBOO0lfTetTfgvA5TUGcSNXY1AQxdIT/r2aI54QWk+xACHUVPtmARK/5uQ3/8SrmosnAjdQ020TBASxh9S4CEMbcgJuthmwToifGlkXEJhaXCVxAXXpxSzGOlIX9IUqHMZllMXVOMgITDSS44qIfwbOS647qeepg3mqk0EfVMoLgUJbiFD1IyiuI5yNQxMUnnbzZQmicV4NFNhVk2utQtJ/wu1EnpFgZw4xYCAGLIxc2NfgcglsFtaNQL+dvoRRmfKL+HrYNoMzPwtlDBRf6dsxni73gnT00ZZIfxHb8PZqBAtafmt1ADkERNI0dxLDNgkDRH+nPwwEPwfpmkxLgiyPKCzgQ1vrN1RyM04lT7GhocaIWKFuiuHj8V5uxBJswLJbJ6AMBaunypmS5dbhXb80+X4X40BDzh7yGONcRZXU1/k/01IZgUVjeZCQBCCxPEB9Jx7uQk329W4iiI1oc0/ZAfqsqoc/+Dm6kWGZAE6qba1TWU6pHAvHJFifjpg8eF0yn3Gx+PiJoqFvdO+6Csp8US9BwZ1Cd1XWF3uM60ChzT56z0O3/2Dv351zdDHUzdC4qi6R3xUbdDBi1XFq2g4Lg8Ue2on50G7YtbXpZUkUsAGB7xyusytSgTgTIlhoAKfV2cPoXrKJFFANC8AErnro/Q2+cHaC3Uvx6AHHASVK6CM3Jcx8dRKzYkt3ey2UzvXGyn//nhPHKqcfvJuRaAx2zq9r4BMQKmX+eJZWdAy3rr2ZVUWZmBOX89zMdL6fjxo8IT5G7tngCkuBjqFFAAqKvDQ2sZAKQUxedJUFSqu2g0WrtrX+7vH2MAEPaw4Mj7B6n/+LcEQPIhD5iWzuaD8sW0GABhN/Tq6gr60Y+fvve5WkZWZKHSBteLMBjhfvkRreGsCP/jh9+nHYBw5oMbU/sGB4cBovrFhGbTZnY9H6Au/M7tMwDy0QKQMDjwTrw29tsPwwnBQ73UBdfsIcqfZV46oot46Qfx/Jq1TNPt4hM05u6j7KGVVDC+iurW/EKaDC4AIFlQVdzwUi3FjSTTOsvb9MyXocsfpbmL86iBAkfk087WUEJTHvUfPCOKzMvPH6TRnGYhh+tLkrzxjwqA8ES6/LUnqHXn6zSbgGjfgvIEVz8UpJKGI0pYCwGIcyCLfBl95DxbDh+3ZBo7cmZJAISPIUYFhTg2DR4+DgBS+PQhGtx4lSaLpfSlBg0fNQBR5szk8WVQRf9GGkqAxKijHrVCSlVHZUKMD8QPC0DE8SDD8aWeWfqLm5P0Mkze/muRizoh5Xk3AOKxJ1AtTO9SEpNpHFHn0bB81rjgwcC1H1meXJjGXYAKVpv4PhYAScuEjDMmd2MT3Zj6IzKOonJuCwHICjiHl+VuwDvjNUxShxB8hv/MxwxAzKgH2LgSGaqZYbrVc4OykvMozZ0HatBNgBr0W6lHLQeAJLszKCulEB4XJz4yABIf56DaFVvgI3JdmMalwggw05OPsE2AytDnQQCAK6OgmUGetwA1JYOYULpQu+NAdmQE/lpOBE8mwf0vzIqn1qHzNDzd/okDkHjICdeWHIaCmIdaxo7dAUC6uqSoQUnKdjz0gnT2xksRAJISX0WTUMf04bwxACnJ2y+WrW9FHVtCHiSkd9DRd8/i3dn3sQOQVeVldPDxInJT630HIH/z9CXaAEGEbaUSpFo/JgDS1e+j597qpm9/o0Y+toDvYgGQQV8C/fCtFtq/KoFW58rszXOXz9HYzEbqmzwNgNo3D4D87Ht59OijlfT8C3VQv82GetfNexoS3hOAbNmyRWgWixoJpDSX2tbXAuUODWPiKC/ET7zFmBDrSSJPbpfbFgMgejuxIu4ftE7hfmdANm1aR719fZFzpelXfCzGDEhcnI2eeupxamxsovffh6GBaib1Mr7nGC4CSnSBNa9vHCP+zPUiDEZYUa2np0/Qs7q6Fq8XMVLUjP25VwZE06/0OrHc5O91fExNOHBgr8heJCB9/dpr7wkpuqRENxQiVtK775yLbMJms0coWJEvDeMj6FhKws9YZM6RsYWUL+P48bZ01oKPQS+rl2G+/WLjHevY9bZ4O9okUGZC5DQ0hEhTxHleFXSH7Tw5U/UdiJLobJjIfmjKCorNdco5rArPyRmIeJxYWD5XhZlXpq5AxNRCmTYU52Eb8Cem8dAE+VBoOmDqwWPJTOMAFNysfjutBC+12LuK7GE3NhGghsxz1JImRSZsoGRpR/MkpI5XXT8AekKIbpa9Q94MqdpRi0UfQznEPjBKnn6S6O3knTSNbErfAak0JbIWSvaU++gYTqLkU6vJ78Kkb9cVCuH4OVjMNRnl7z5O9oCDhkpuUE/VhUj9RKTAXGxQjrwGM3mXdlBSZynVP/SsABBiX8ZUgzpR5a89SR3bjqLOYzh6aRqyIYvRouJA38i6spk6d75FcW0Z5DpWQ8O/YeDr3oMetWhGQ6232H4XAhM9loqtNx8ARS+VyLHpDKV1wknFzzxMt78uU/yRuhC1pAYjWiqXwalu3AetfCXGVNEmtNQpZ+b0PQOmUOQ65m1ZEAUvhoQyn88W5w2aMihlRYvR5Z4iIEQUi0dPj/iE/kTGguvbUHMiGiLuYU2dQeaCMxysnPV77TP456OX0+Lpf4Vu/wSyFkH4oJhVKD8M8JuBieCazEJq9bZSDihX8Yi0d8+24vtsKkwoQiYEEp0oaphBYXjP4G3qHblNdviORAuRzYhe7hNZSCsyKmYsG8LA1jcxzx8CGujwVADF0emVVJKzEQpVVpFJ6b0lhQLmXL147sjgSwhpDBNoLeJQWTZcReUDKqPL32tKJZunOEyyoNbrHaSQS/l5qPWDinYlzoQJ21cUTLHtGeVwbov6cfinJF0nDpSmsMrCWA3UKD8oW3b4oBgbX1cGM3Fat3I3NXRconEUyOs2OWYR3hPiNClqS3ZuCqE0JdJGJuUziFkuCR4p3MNtZXYZfDgS6MxNWXgdChWA3tNB6/NLKQ7yrFNQJDveCwEGOGAX2/LoFiaIRUlmqIFZyeMADQyZsEEoEyW5zNQ9eYW6x6WyVLxXRrVnA7Kfdnv0xk2C8MCMknEenQKlC8wFbj4ofoVUNsAFuVzd9DvGgeUiz3OOybD2M6+nvEEGBiZQTC7Hz4KAz7ZK0CDbjtHEXF+Emp2eCqU1MGC4pXlgTGcuoNHQZbJDcc1OOZB57YPyUiLUZkHZ8Q8AdBTS4Ciej0PSdZzm1tKaqrVwpffSSy+/Q33dUeq/BQpp3IJ8LembKKROAqSO9bkJm5EBD8iJfYhQxK11qrWQAt+XKgPCFh1WlalYu7qcdh1An0M3AEBWUdUKme3KQH2sGAfU+5kCMjvnQKYqXkndTsNFHVsU39tVdo8pxUG13TCyHJq+FgKdkdmcxy/30s2WUfr6g8otXnnfeIenIhmQTHiCsOm93LcX95Xct6ZicfaKa4i4cWF6fIocHxPokzp7xxkQl8qiTqpsyv/1bCv9+W9KLxETrjEjABnHOeZWWJBHf/iD61SQHKYnN0v559NtTaAG2vEGTqXJ2bOQ45UPtyDu45//Y5B++2u76YUXLlNyMqSYk70I7t/dguOeAOSDGhA+dGAfdn7h02FAyCMUY/LL9R/HjyNaqVU95HleUovF+18sOh8LeCxcduEEWRYpq0mcoL9EHy6xakDuNcG+298/97mD9PIrb0Z0mxmAzO+fUqFAPyorVwigMjmpH/rzTQQjhdUx/CEWDqxWfDJ+H+vY+Dt+UWZkpFIeJCXT0lJQL9IfqRcRfEdDwYNx3O5VGxLd93yq0t0obXcDOU8+eQQcyHq8cLzC54MnQ2vXlSMaADDeDuUVg4mg/oxHU6QbEXBgYDryy8FIMbtjHDFzNR7nfJUqRYsy8Hyix6Zn0fOBnxG46G2FDNwYSfmS22UzqlCivAa0n0eYvTr09cpp2jj5YMYUCKlw7drHGul6xqquc1H3Ib+zeTBtQbG305RAWx27yW3z0LnQcZoJTxNcIECDSKTsYCEgRCpeanHwhZiiSesojSR3g041Qykz2VQxvlFQvVCiSvUlx6it4DzGCS8bTQnjxwK6yv4e2YPlVDjwEh0B8MjBPOL7X5M0Kyjv4mUJGs5zD9AE5HPZtE/QeFTXk0DTSjpVQ6PbrpFvjaQNiMeN+jsbBqa14kGPQ5xF8faNh+dnD3kxTavidSpff5L6V1yhjPZV1LTr5UgGY4EcP/pkp9JjR+j2ged43hrdr+HiiGQ97vH39L87TAPfgpmYalrzIRZgMB6b8fMdoCQGiBG36AIgtXA94+931ICodVPPsHRkHPXvkKDSWBsiaFwGpSzxd5zjgK7ZYJaE2k6II+T6ElSxNaFkpfuIn6ygJXfC/5MDmdpbRMWjq6gtGZMmS7thxOVHAUbUmIt9qGYEImE1iZGbVtc/VH1MytU5qEz0+O9BeDowEPlW+zT9Huyxv5fvpv+e7SAvfCS4FSUgO5OYTye66gESZmhzUSWlJzmhAOUhNyLVPC861/YvYjK0MmsjpcTnQZ2oC/cSJq6YU6ekAqCAZz8N471r9a9jYiUntmuq4TDfcQYSqV1icjmHQNOGis+J3l5vRW0UBicYUKpVphF81iZ4fPzRSX7kGaIoKpyRNM1Gnz3sTcLNAdM6K4QauE3hnuNmMTtpTtGcwmxwqiZ3QE/kxyRWDjhz9pXbuhprfo4GVXFvODwJ+qWqM8PTwCSYHHyPyokt+yvoZkMWye3IBPUmg2521OF5LbfbDT+G1FS5/BBqTbjlFSQBqMl1nfB1GRqVF4vdkYJ7skh8toSTqLYsn372ukHW2VpI9sx3EVXOo3UFBXQZVLi2MR+tSk6mXBTYX+0cplU5HDwx09sXbtH6yhThVj1lukHjmOiLQw6NkAO1FNyC4WjtVrxdTVBBN51TFCxexpEoJ+njMNcLK1XCKdBxuGUD+GjQkVOYPY921doKz5jMjTQR6ESdhw/vtQlQkLSZE+oaix4HVRgGlk1vRKhbcxAZ0Ntjys/2qi9DnRDeSiEnW+nhqGzU2zOAoGIWAI5PSDd39EFGUDUrANLMWBXlZOdTY1MHnTwuA0OI68F7RNbUSHk5/c6Gyh+PNZTGdHPaM2hSDYsV5lOhsKxh0FKDPLY6oG4CmLEpJcei/ETatWcjlKdGaPvGdpgSyizBnq1bxM9+GAN6XMqBHYDBjuyW2CyPu3JXBZFYfGcSgQI1TwKIZCUsbizexUBicGya/vQHF+mv//0mdUhyvQCU91oCMmOehxor7Q/i6x5GPZS83iwAc7qNqgO1pLHJpaKBOeOQbZP7E9Rm9drVAOTvftlOhzdlUU0hREVYCliBaofbQa232sR6DEC+/ZNGiEgN0rc/L6lW5zpbqa6dP4NaifPuDUmG0xTOeQoEMKyBLHr5hQGofo6Dsp90T0PCuwIQowFhZmYG7du7i3767L0LS4S3xkP7MamVahufirYAgHDNAWdATp6MRqWX089/KwCEswusgHXq/bPR2oK7ABAeIzkB1y/WjweA6HPD+3bC/IczIkyhsyGCxIXzjY1Q/FFA8pMEIEwbq6mpxHVVJwCdHZHIbdvX0HvHEP3GTfoZAFkeAEkwu2hV3FpqsF0G7MALU00OTQmwZ8Ozdk/wINLlKTQBiUY2D3SbEjFRwgM1ZIN0bieljRdTa/YFWtG7kS5Xv0JDyfDwWABAvvFP5fTkK93UVuilf34qTMf3Rp8EGrdZxuGc/fTD1Pe544JexRPdtGPrKL4/lYb3X6A5mIzFKiB3zLip8t1fo+H8W5g0hGmg+lIEVIh7Cf80AGFQUf76E9S7+hxlNaynhod/Shn161AQnwuHcB/FYbLXulcCBXdnEaWiIL1196sfHoB85wgyIEcpmCS5xp92AFLywyPUdRhgNFVOBD9uAMKgxIXJb9lwLa67UWryzKcZ3w8Aoq/I/HEz/e+tEwAkQTire6i+ci2kMJ10vAO0MCA2C4pSM2AmcbB6o7i2EuKc1D/VT029x8Qm4uMRg3aWA6CUCMpUABMar3eIbt9+X9KtUECrgyDr1hyhcazb0gkjTgCQBExit1Z/kd69+EORSeE53L9FAOKH1O2Gil10qfEExlRGgj4IAFldWIbQkp2utnVjIh2t2SAFQHi7v7ltO/X5ghQP1+yxqTD1jU7S1uIUUFsQgEFk4aXTN2jtShnJHw5eoOmAvOY/TgCyf83vwStlDpkWH8DaLIrkR8QE2oosPksr84VQ3/k2agPkJH8hANm/7uvCdNaKzNj43C0ByqbHrACcVviEIIOLYn5j0wDEBblbtzuVXngeVEuwcD4OAJKWFEcHDm2ngY7x+w5A+Jj/9B/r6GsPrESmCIBdZWo/DgDyD79CBq40ifatTr8rAPnBW7108lITfftx1NwhqxgFIEMApPHIqEkmjAYgFn8qDCUT6Sc/OUdf/nLFPQ0J7wpA0qAxzHJaF+quIPKciwn7WqhhRQ2t5l01hl8+VQaEi9B+ePKaDsk1UdvyAdpS6FTGAl+9i1hZkljfcdQo1j4WRt8XZjYWAqO7ZT74b1zTwSpNzS0tkVEwZkCM7tzG7EQsALJQVlZu0JBZ4EJfQzN6XsQ6BYtlQ4zLut0J0B8vEIaHsl6ki9rbo/UiehtaOYrX1WPCQNmoQHWv86X3y9s0Zhn09xz12bBhraBfsbIat8pKFIBCv7uxsUOOhkoFzxsrdY0addnZRdWY9TB+1tEl47nV/TEeJy+3kJ5lHLv51D5MR2LIHevCc+MxyzGVLw1zuh9UDRU+Vl4d4g9OFVXkxVQGhEVHtNO52Y6snlrE4pHb4uxHxLkc1w0Xl3NbaVmFiZONbkJ5w+xS+8Iq5iS5gRRfJlXNbaCxuH4adHQTB32xNlW17UFExkbvHPgurbp6kBK8KVS3+xkBHtjs7qGjPvrdnwSoJS+L3oVk8ou//orsh3ofGqlPDERsA0mU9ctd1P/I+5T+zkYKJE7R4KEzcMONqjDJczw/0F9Ut0dQyJJulQufkxuHn8a6SkUK++LC7qTWlZTUX0hzDrjOrrxKxe89AmYOikNnElBvgJ9BB/WtPU0jK6SiVsGpB1Hg3kDePNALDO9vFkmal7nQJ1wfEyhq2iFdr5f8o/3k3dJAsxWqnkJnBYzzghgZDeNYiayQ8eKKsfxi1KxIFoKzF4vsR54YgLW+JMp9eRe1/KYsxtVNmXfPO3YNTNilXO9beInoug3el4qoc4223kdkWUM2RKwnitZlPwQlCyC3YmATxQMY1iW9J2qMRGPqijHzYfjMf5aZEEVhRCZEZw5NQLBhbFP8FScyEPH5kJsNgVKjaUU1I2E64CgFXgjRm74euhwvJ8ogUFFFJowaU1xkQzaFWVrxFrtQg/JC2tWa0oPnkaRN9LZ3oc/yHorzSuoSP0dsKqVWWrKVEhNzMfkbgGTue+DqbxRF8teb5bONnwNzQQlaLSYAEkV5Qogdf5OBBvlcmi9cYw3Zo9l9HO+UT1KTTFDssmpBCrWKyYx7IqgMzfCcZE8ksW/QroSQBX/GMWulJPEFGnswhJhvisaBAVYE0033RoML/t4aJ7c1BV8Wfg7npbH6Eu658WiGa2pS9rNvUF4smZnx8IRQqoXWBPRdR+eZHlZCe9cW06nLA3SzbQyUrBKoOCm1ItRs6eaFUECmy0+HKoqobWSOSkGzG4AnSGmqC8XFPjpx5QatX5UjFm8eRl+cMtpvB81zdfxj1Nh/EgXv8nyaoCbmVhmQOaUixd8Hg/AlQdaBW8+UygTwNvB84ZaC+iAtYsJAMyVNZlYGB0GJw/nbWfXb1Dp2AsXxRcjEQMwD2S0GIAxCZ3EjzM56YSC5gl47+/eR48rNln3OSaqljMQinKMw6op66ELDr6i6YgMlWiqRzRjDv9sALlLm+v9j7z3g4zzv+/Df7YHD4bD3JEiABElw7yVxaFO2bCXedobTpG0ax//En39b13XSNmmdOGniJk3SJPWSI0uWLcnaoiSK4t6bIEEMYm8cxt3hcMBdv79n3L13OHBJsiUnjz764HjjHc+7nu/z+46ZsBK/u/FsCK0W79kBri+cGwRA7iO7w4J8lYSYXgvOHRDyc4PJGTpBXT+gh8Wi8thYTV6sXZoF6ApIlCdRlcmCGZVBqxqbuG0m+uyvPITAyymqrzofr4Ds2gwtC9p0YJL6FWWfAzOzvLKy5ACPiymLoqmKGi/fpGiSJgzezcrogS9xs3K7/JunLqAqmUlbGjB+GZM3v0iQRRnytW9lBdt/yeXi7xhc0cT6lDHQxOgocIv8bm5NKU2p62MGfWKBuJybG3eYiMoz0hSu77/cTjXI19mxHDbxfui31H0gy+dBGrq8biaRin7mRph+dLCDPr0dYeRVXroK+vsLF/ChaRDjE1Q83F3o8jEA516yTteARrgA9w8HffObb9PmzQ66evUqKiiympOu3RSAJAII9UVoqOXPu0hE23+QAgjnASDvJv/jdsDHvB1uGOTdDIwYB5K8rFutM11F5na2Yc+e7SKpnp074gNwQwUkHQCR26Nu/nFrF35opnNISwCQ1AGuSZ30821nOgBi7ItUwMAghMEv/8+6nrGxcfGXm5HSptfHD5r025x+i9LR4PgGrQf52dk+2rZtA73yyltYAIbAmNrevn2t0H7wTCN/TzPFhDWiphOo1YnlqC5k8KBBRzp6Gf8kztXFzVT3BT9I9PuhEB7SaUDFfKDUpKxuzQZOjz4PkyhYqD6w05U4Fo4ZiqgHWZzl5eIAQLVTAB9xKhDGOBZF52WwofKw4t81I1BQgxkzJ40rTqwZoYP3mPYSvG2oL1MBZXxm9iWqKfUzy6lycCldWPoq1bVvpoxJ0CDw0A14BujY1h9Q3mglNZ7YS34MwArgqf+VvxqgwRwXvbQDlYbabNw8XXT8oX8QG60rGbzdRnoUv+85uYhy31xF/nVXyA+LXaODlaZJGQfa+j0GGXWvflyALtH/4P237XyeokguLDi5AUGLsDbM76WJ8naxDV5UOKwTHgogJTq7pZ5JytS/+kj8xKza9zB1bX89qZrCH1onMqFFkQOcdJWMijdRxWk8RuEc6Eb4GGFTMt6SfPXAjuTgqCT8wQAjDSBJBypuh45lBAR6p1JBTLrv5L+xhqazJ2h0hcxyEOcgb5thgJmqCRHfUWBXAA197xLuWIllyO+BzqnmSfg3MQYh8RXJF1wB0V0RAyipHF1ChZPVdLZoP4VRqWLAk0TzUr/XQYX8z7hNr/hHgoufOGgYPKhVG6QTZJrGrDBoSaudddQZHqQ115vovzcN0/eLvPRHlTkUBp87B3qQLeXLaRzJ5/mePBqChiMHtCCeTDjWfhyzrZIq1NZ9gxZV1IrXOtRz/MYYZuMlPYrvVU5UmxctuAfW4Ug+hktTCFav1zHbzS04iQGIU/YEc9FVZh/WA/cfJarge9eMQocOlTkCh1yyo1LJzYoJmVn1uckyCc2IHEzzbDe36dBi1Xug3ziuJB3nqKJYab0Jf1Fz7uWy5U/FbVXdVzkXjtfPTZ9fIawyw5OgcHEh3YLtWl69h04iTI+3T9BHjQcCv3fCLAVDTLkspWOxYdZifCyPPrp9FR26gMpSh+zrqBMzzVH5LMrNCdDS0lphH9wNK9ss6yyVQjPhBK0mE4PUo91NtKagVmgmTrZepOqSItDmfHRu/DyNhKUNrxPnwI6iR+n4CO4hI5JrhBi6eF9lZwAEKu3A1BTCBVWAIX+hX4UD2nBfFf0US9DlXAivsznkwHVsDNQ2HLMNdZ+h6/37KRAeFlbMTMPixs8Xp8NDWRlFtLr2IZH90gUtR+cgRqi4vy8s2QrtRA2dbYZRAUIUgwha1K0YIDnHthy0tTdhHys31GKRwMeFbQ9MKLePaTuE+H6RJxcYrsRlJelfFrhhzSgbOHa84jaL6gy81NUq2LAmoR0BGUq8zzQ+bngqxW8aFkwcWJTWyAlK3ed/7SM0HYwi7f04NWACntsDO2RZfLy/lwIqD88BC2FvhlyfA9S9WeRFiXXAgUr85fNGgQMLAIpJhRKCaExWdb69/FYLtXSO0ed3YTJB3Xci43imBlTIpM9GZQvlNRoaG6ExaGC5+RSVewKaFPb74ubG+egqlX0YxrgsqihYDEBisPPlBiKY+PuXP7pKDaUZtK0hF2O/ySQAMjIkj9ONG23EWOjJ01GEeMZox9Is6h0cojdvOHB9w6UTwM0GSrUrq5MGe1G1i2Zhf9nm3k1//dcHaeFCee7fLJDwpgBk69atEPx2QaCsEcztAZAPVADhPADk3nu3oPpx7q7yP24FBkSvz9Pm04mkag5+FgDE682kDRtW0WuvvyUAzocdgOgu50F4YSGH/hXF9SJt8FRnAbuxvZcAJCcnm9avXykofRzUxACksrIEJeQMOn9OPjT+BYDcPQBZZFpGK2kjvZzxTxSC3oPBiRGAWAFGFoFmlWHDTRi0p6yJAgwZ7DSY10Jn18KBBWO8tSds9HvfzKfcsUn69mOb6J2dQ0jc5ukc0Kn6qmmgUs4uzgdAXN0FlPfiBpoG9ccayKCeL7x82wBEL7fhqV/DYCRMtnHkAWSCNobZYH8F8nfWHJF4QN1ibZNISn5jL/UvO06FJzfR8LLTNO2doCkIzkuOb6UZiNN7tiaE4ywsLzixiZyTsCF95EmxH+kAyBwQgfU5mkrJeaaGxj7xTtL18UEEIDV//XG68emXkFlinAn9+QIQ7rTcyTJaMNpITXknaJQwy6w6L6kSYgAzdwtAcmdLaDUoVBfGWqk7Imd1XWOz9J+6x+gzfeP0H+sK6cniLMxEOmhLxRIaDgxTXQGsPAE++oMDNIVBY67HQl4nhN8Qel8f2S+WMR8AMYM6U16ykvKhExn0X4cgOp9ONX0wW+THAAAgAElEQVRf/OYXGYDw/lUVcG7JCPUOX78lALFaS+iexq2CYjuD7JJT1wJ0CVQ5bpXFbojHPRBqK2eo0lnavGARRLyoNmRgVh8DVR4Qd2PAn+uxUou/j1Yij2QamoJM0JyGkRp+Y6KDUJABhUna3a7L3YVKBNLsQWGy++Xg+v0CIJsX/xpd7HpWaEDSARBe9waI0a0IebKh2jYMfdHVrv20qGQLBP9eOnL5KWHfbwQgnAmSZ1uLqsgJZEPJqkw6AOI0ZdIlWBH3IYfiZwVAPv2ZvTCAMVOJ5+j7DkDaoDX5m59coq9+cvnPFID84wut4vz51NbimwIQPi5PnIUFdXiMfuu+AgFADiGvKBjORh6InxzQSGVk36DRvkoaCwKwICF9oLkB7lfDGFNeA3OqjN55J/m5YnzI3BSASAH6RQjJVfnqNjNAtm/bBE0Bz/om6wOSnm4/q3+kASA88Ny7dw/9+Me3ppPd7WbyYP5mdKj5gIheXzohceq2JFNoEsMFvex0NCHjMhYsgNsD/MIvXLwst1X1lXHbjBUQ/VuufkSN3tzqg+RqQrKom7+SPPMOpJw24TwxlZmu4sDL0e8nAveS3dmM77PWh62WmXLHGRgjI35cHB0G4wElTkypTN2sopTar7w+DnKcxAzP+fOSIsMAZNu2NQJ8cPCgvMHy7ENiffEqkqESwtQrbvMdf15XOtqd8fu5uXIWZBTl2Vs147mi6Vb8nhne+MY2w9OGmYlzDJV4uZfYHk3p4SoPNyvcsMxORZXg7A8leozOAOSq9zl8UOdt2LPVrBTzbzISYYDWODULMn1vlOpDq6g0XENvZv5EBAzqWW1bDuaA1GyoDZSw2ubNVNW1SvT1jZrjFMo+TP/lj0EHQKX/la3r6cX7TdQHV6opF8SpBjcrI/CQx4tPNrmfmZerKWffaur7FLQSxX7K/qkUJY48clRX9ROVHsPvRB+p2dc4tQvVEGcQs8k5mNgxjPKN9CkGFCWnN8P53EZhL4DKtBOYK4KgwXya9Qap496XkioSFQceoFBuH3m7EKR234+Tjh2v13ippVYtmNbk/clGGvlNlYSu55mMdCjuinT0qDTvpX4v/hVDFSVe3Uipquj301GxMpCx4jtdT92PvxGvJPKOGtenqVjG98V7mrnHhTVNiTJsD2IzRBPnkdomMcEaL3VgEQYAERenG0yJXX4frejbQddzzlKvQZyuQUh8n3VIIW+WyAlRHQ7hcAI1slJVbpOmYlVYy2ixZREdmcQzGWUWvT1caeVJ12VwO/pGs6QrfbncR5e9LqrIKqDVFQvEjP4UZoht+JvpyBQp3DGIl1t6T4rv6+rnTJAd3OSKTROcVzFOZQAgFWVwtcTsdqanEg5RPxSfB8bz4+cZh+DxjD23MAYmEfV8MOPkn1WUFCdsZsX+TFkpDKqTbi71vh1VQK6kcDMrZ8UwjptJiXc58jQmclPYaAAUGvWIQYwcJtyVLbL6y5UVCyoLYlmo7GqxuPGppAXEwXAYOSFya5gWHJySv8tyIXgTtLNTCEzksYzTkXxPnEa/m1GJ4ObzQCO76n5US6J05kqI3jmjshnKIvT4Joip+0N0tltORBUXjdCKwlU0EPRTQ34NTUB7wxkRDBbd6MMpnIxcvc135QtNT1eghy74m9C/bgpE5Pp2FdchYLGVWiavUaklYbM2E1LPGlTVWD/HzQ1qGIdDchtGzsPQpKTxOL2J8ZndInUmomquAifjWqDqj4qsp5aB/aBdhUHJkxVWTdvi12boO9j90W51Y2Z9D4CIk0YnBygHtsZ8Irf1H6OeEVm1ZCE1P1/zM5ag+oKEErOkwWf7pBtUAP2iW4H7foxBL1Fzyw1UDZfgXFLiaxOyjUAsE8uLyf23YEQ9Gy9/mikrW55vE5MYv6p+08uFB2NchM4XOQcPcjOh7z/3id0YVDtpYQGqT5AecNsGN1huEbAqwshV4TYzFaU8OM5xc3m8oMrGbyLiPe5ykxK3m9jRUj0HWKvFlCz5HSd95uuv0Z/8xirQbOXWuUFxCyknqjAqICUlks4WBWPEr+hMSmsO2tlknIFhyXJRFox6uIWdJppWvEMPzq1ISInX1UY8/043dcP84Fd2lRFvikmVkNkZTDzr0S41tYm/r7QgFQVFiK9+ooqaQXF/px25MtMl1Bc4QoUZoGXarmD5i2kkdAZ23R3UdX4NjCzsdByZIbcSot8UgHzqU5+Sg/Q7sN/lAMING9bQq6+9KXvz593SABB2UWI3p3feOXZXW5cOXPCCbqa3SF3RfN+db9CdbkPnp9Kkr1SlDpy3YjDW0tKGCheyKlIAiBZL8/tGqo/cDk5tTfWWTKVg3RqAGPfpZn3HJf2btfkqUvy+riTx6yzY4bJehCsjLBBvaemAmxZzGWW+yM23wThSSoAgfdwXIqiIAd2bb8o0YKZjLV5cQ+8ckE493KTGI9EvcVtRRU3g78yqUYqRMmY8Brdz3tysX1P7yuielQgaTAAg/R4DkqgKBuQUcpMK3WLqEP9bNFXS50GbduNgwBE/G0HH0jOtFh8/AtRNmOlW3DOZTN2S32Zwou1T3Zk2iH6zsVgTLY/APjbzKnVkXiFLtqZg4R6Yp15jwIJJOPKM59GGt9fRx15ppmVX2+j53UvpeOMWlMmR7rrjSZHkzcAgDgoMp6sRMDAIyThfTc7WYprYdJkihfLhaJqC9en3d1FoRStNIsRPbH8K0BDvGZebRp8h9CKGU8v4/Th1zbAM43c1qHD1lVD+mdXUee9rVL3vEWp9SBqFJFU71EmR7j3+KP8/fYr6/+AHxlMnCRzxJt4JAJlDwxIblFi8EYDEv2sEKIYt0Z8XPbuVJhfAga8h2YksdZ/i2g/DbSNJD6LBCOs6DGBEdlpCv8G/iTtX8XlpBCZq+4y6EP48YyqLygbwMIZHfr8Hg6ZEOHZCQ8KGnXC2kg1/I3HBAzZIURvxyQwHE4rzCroO00LKo2w6ETkPFzgsFFSsmNKTcTVF3xdmQN34TN8E/UnrMH1yMc7ZxctpBWxgeTR0Y6KX3KiMcNjgjYlucsXYOldRU0L64JgRTCYHrhYrggqnHLR40QN07cbLEK5jlhYn+WDwLfH5CNyghgcldSkDM/duNcidhGZpRlF+mBLlwDq5zWqRLbjsEVQJRAOVw655jvxvpw6akwcpDItai12ugx85+llgNUyQ8L5HVDiiXKicPLAqe287vqvTwmOwAwpoPry6gDT44N+FwjNIWPeQz1uIELhVNAuAOB7soxOn9+lFU21NPdUh12MWz6VrnbAiHmmn8ckHaFNDMbV3zdK5iwAfDmmNXVqDEDjQ2HywR7VjoyYBdipwD6nMXE5dk82gJrXTpN9BxT44+mXkQ+gLJyOcEpNTY6KaMjGNihWqTi92H4Omx0Ie3yJaBLpPASg9wwgvPD/ZSm5knzCtxzz8Nuxd5XPZGo5QJtyt4v0BMTy38ckJGgtLkMpWzdw4V28mKvuYwYW2ixXfQSjhoqKdQovRPPAaI424WyZ/Hsb+iO+hz/SEFwOXTJePllc+INLN2eWRqydHrv2T+K4NVurTOJgeazFlW2rgsCWfmbrl5y3FsWPRuoc8luX00kvHaQQOY2OjJYBlUswfheuaVTmUheH8pptN3UBnEOBjU6P0BQsz6WrzZfGVWFgCBuE8F38wzQKAqNBfABA7KFkPfnQb9IN2Wq+cDatKpAvUxpUraHZQnqPD/X4k3MMaHi0z00cxUJPF/inuH+IGsQ5FD2ONkUpCt4DiZlYaDz7YX//bY/TgxjJkpshjYJ21UkjRvKx4LxdabG5mhCKG4Egl9l8lmk8OjcQnZF3ZoMMZAIgZmhluFnZUVfcVfZ94YX8ntfcF6Vd2SwAyBctjboyTzGpgcuGKpDufHHDSoYv99K8fKqOiPDc9caAF5zGyhmKHYfqyCfeJCVx/LjrXJp87i+GMZoHz5De/sY8+9ckG+sEPUp4r4luyzQtACgowc7J6Nb31FnjHdwBAmH9fWVFOR4/JmZWfe0sDQOrrJaeuqUl6mN9p+0UAILoK9JNntfA2uQLyiwhANJDiGyTni7ANYHFxPgKPeiGUGoVV7lyxFIMWDkbkQY4dNxAGLdyMA3nWnvA5xVa7Ii8HbeXKJeLfnR0yDIzbvwCQOwcgZTMLqNJcI8SnYVOIfLE88OwDdKro9XkBCAegf+SnRL/xHaKfPOyj5x7Io66aTipqW0rDoDsx+OB2OwAk961V5LxRSP2fxgDElSw2ZxBS8leP0shHDlN4Yc/PHIB42xZQ0YktNF7eRiN1l2gauo6alz5ObXcBQHx/9QBNPADntiol+BUneeLO+PMGIGyFXPO/Hqfm35UPMzFforbvgwRAeNu44rG6Zzf5nXDncyccsuJg5Q4ACIvK19pWwW0mRFdmmmFJq4D2TQAIb0MuBq9j0GE0FtXSitKFgm7RHRjAbHFUiNI55bxz9LAAIB57DtXnrKELXQdRJcE1ZgAg1blbMNCz09Ubz9OSBR+j/sEmmjJLquIvIgBxo+qwY+3HyD/Wj0Ez7GBRkclw5sDN0AJwMomZXQ8G2y4aGOqgksIFFJpGavVQG47oArznoiPnMJBlNzEAkIoiN61Z7qBcBDIzQJjGQNCHAX0Iovos2MSeGX4dVJYWmhmXM9xm8OnrizdRT6AVFsdBHDMrwiSttL1wM+3rPU2b8huATx2UCUA64AiQF2YKIVSachxZNIgBffvAC+8LACnPWUtFWYvofA8GmLcJQHQ1jPeLqyLDwyMQ7MsBsQYg/LrO+xj1B55D7ySqMRqAZNqqyAnHsKeefhtObVN3BUCWLC5Esnkp/fTl/diGsdsGIAvrKmn9xuW0uEwCl/cTgDzxomRN3NcowdHPAoD82fev0IIiF+1amX9LADKCquMPj07QxzZmA1xk0f9+nat7UZqIHaRseyMmG2BzjCN4ru0psf2Lqz4GoOii//uPh2ntGoSRnzoFW17Dc0V8S7Z5AUh1dTV49IV0FpkGd9I+DAJ0nvm/fh0z/73pO+VW+3uzysOdiMGN60kVVM9XCbnVTL04qGmpTXMHzUxLSgKKCqzxQD3h1jS3msLUIWMF5E7F53K/k2lT8RPyNkTTehZsvuwPvSxjBcSYbaHdphjocxmZ80VKS8FJzcuGpe8QXb7cLBy1uGVnZ8HZahnAhw1iqmugb3UK2loWHioTE5iVQUAU58mwMO/SpWbMCKFUD6vLLVtW0f790IPg30YnKt2vksYm+yBBg+LfyrIxu5HMxq2OE4Jz4/fTnWuCEqXcX3i5Rmct/i1Xe9KfW4nRZtJy1awOauWJakFGwrknxg5QGYnqg9g+Z+Jhwrxl7TRkgkuWRYUV8ntmlR+iP2ealdEZq8hRRAsml9NF7xGazpOVBwtK8NZZO80UgmqgNtmWw/kh8qivQ0bXH/wh0dVF+PufMZMoJ3OTksKTKhzzVD7EsT/QSK6WEur/zD6ENSXABw94tajV2u+lnB/uoNFPHKCZIrmNxlwO0R8pVRB+71ZVD+NveD/NoG1xizrkjKO3ZSHlXlhF3Vv2oW8SQYSLnvkcte1+FhqJcbIPy3J81D4dF6bL3pDNuA2eZzZQpLqfplbK6oL8guG7Kb+bU0mZBxAIoBBf4dx1G4FEaoUkvhl4kXmpmlwdAIL3JYKtdAVxPgBiFKbHU9r5PFHnCgvSNXUvrtkw0K5mUzJBNOWJz9HUrBEBLgz9JUBIL5zKnL3U4pLifk25lMtRVEtBx9JcK3a5Ul0PCk0m+O/LCaA56qfL0WtSI6RsYdkNK6poJWY2t4jTw9QCcLrOQGPALQuz05sr6qggM09QsCK4B7igLWAa1kwEFQbQZ8ygfh5pfYUKMuooM0NOmkzAHXF5+cM0OHKehkZGqbZiPTUBiGRgytwKS7sgKgkBWMdOA7RkZUdoEi5O3GwALLNuOVPdP9iBGWF5TzMp8MT33PFROWvtxYDf5ZUD07HxAVCY5PvBoPzr5JQ41SJwSXIrZx9+S9+nuJqig/S8WZKixCGNifBV3i6DQYoSA/P9d/OKxwXtil3HmtpOUBmS4AdGOun8tXcA/RxCJL984U7yZnlQjYENLQ78hVZJc7p37XIa9kfo/NUJuto+RGH0l2gRGGBkDqKCkkPbVhdRU1cbdQ71UW1ZFi0tX0UHu/+CanxwcvMfQCXMTTYkTnNzY4ZbtwCOPTdLdgWt8yykoekJVApilAtNRQsyuAaQleHDtuWgL8sQHMnnzdm+Z8imT0zc5Kyonojl4r9ZlTujKxbifbW6jEyI4Yd04A1PtEmaE1dC+HmyvOwxGpxopt4x6OUMNzf+TFPmItOx+LOLf2vFtoquUH8DYVb2ywsvvyArTtHLml0K06ge2PwOIj9FVdMcNXFXMufMIoxBO+ja9T4aGczHwDZhFjBLkubmwvOWWxBuk9pRLoo6oR1ZMevXV1IdbIyffPYn4pkam5Si8gj3k6ECYgGlS+wzMqQsio/5xd/6ZXJH9zP3kpYuwgMF7Z6Nm1A5lDf0CKyBB3rkvXdhWTXZ8mW/8Xq4mXBQNE1NUKtVBWSWHbH0dY4+PHV5kF490gmNhZwYt1rtNKkoWAGECPqUsLygqBD9LbVvugLCDIUh5YxlwRilrK5afo4qTNSVqICAVyfe16Gg3/zuJVpW4aTGGlCB/WNw85IPSjs2zIWgRG5XrnWKv05kg3zr1SFU8oh+eXsufe8dPq9gkmM+QjlZsMAfZcMAZLtMPy3XDafFItcD9OorV3GODWEitn/eRPR5AciqVauAOgN0o2P+1GmxtpT2YRCgP/zwbuFUdLcalV8EALJsWT24lkFBwYq3dwFAeIAuxde6JUZdt9J6GE+hdN+dq3mQ5fv3AoAYl832uUVFedQO3/bUwf1DD91Dr732DgDGNFVXQ3AKupUTD0Me7GdlZYkbzTvvnKDu7n6qqSkToKKlpVNQjv4FgChO+R0CkApLNVhdWXQ98yxZleWuHlSyBsQIQDLwLGKdRz00ml/7KtHplQbQwbdLPf7gwbyBKqXozuJ8Mr6fC7G5YyBbgI+YE7x4Aw43AhD+nRsULU4TH4KGIvW7/Pm7BSA5Fxop+zRyHZC0Hs4boLHqZjhnbaSuba9DEI8HoNo2zhEpf/M+WPVepuzmxRC7A8RCrO6YgDtJEIPMUCYFK9qpb+0hgBJwqA0DZteb0gkreM/FuwYgzpE86G04NdtwS3mPAEj5dx+g4Y3nKbBAOgnJ61/+/aACEN42BiGTFrj4eE/cEQDJjhbQKtNKWE9fpc4ZGT53twCEZ9JXlpSDc58DCpZTONjlwXp1PDQB4D6NAUeGoP30+m9gjJQFPYMNVrDn4gBkdmYafW0Wdq/T08OUAW2EFQ5AfO/rHWihrt7LH0oAUl+1ifKzK2nfiW9jcFVKq+rvpfbuK3Th+iHR3wxA+NIqyoNjFQb5PX2y8jNjXy7+bsQz9KV3xuHkxANODLDZhYmbAiD8ckVjjOrLqkDTQm4CzAk21gJ4jL1DnRMnqcjdAHoXawok2EoFINnOXMrzLaBsqweVq1kaxfP1tR4JKvLyJDBzYgC7GpSsy5MAR4FX3lMAsmrBJ3DfAyiGdvJ8zzNy395jAOKKlpFtFmAYADsdAMk0L6We7hF668DluwIgtbV5YPIU0r4DqIAARN8JAPnsFz6K6hIo1JgAeD8BSAA5MP/fnx+kP/48Hlp83v0MAMi3fnCF8jItdG8jZ7LcGoC8eG4C4aNj9KXHSukHBxE6mBGg3uB5aGC85B+UTnW9089Sjvk+3OfgAGpygNo/SSdP7BcGBKdPJ6jo8kSSbV4AsnPnTrpw4QKNi8Tr9JoC44L064cfuo/eeBNhXRAz/dxbGvoVU2o2wPP/1Vf33/Hm3c7g2LjQO6mG3EkFJH7wbqNaMN/23HPPZjp95hwE0lKobLSE5ZkNG2bIxAliWEci+4NtbRMaEK6APP74XpwvV0Brky4dSSdZksBbjk7upm8Sy0zWl8hlyVl3Y6WD/22sMqRmYhjC05M0IKnHubAwD+GCdThnDpAH9nmbNq0SoYJHj54VtKxFi2oAOqqEuL2rq5+WL1+IC+8yKiSSV5mgfiVEjMKGN2XkNIMHvW78cNfbyzekiKpqpOu71LwPI7DWMzBGVzX9efJ+plRAlN5DX/sxzF6p4GUxEjLF9SCwp8yQwBNW+KJFQf1ge16xrcAJiffBU1ZVD1s207Hk9wWYUN+1aKE71rFsej0FHbBSzmzCupXTS75erglp6XIE+jBkal/5S6IffEL+j4iPeJsjAE+peOhDwBUN/Zqdrmz9AB+//nKyhuMmGo+M/UvJ2VROo7+iAMtcCVSSEFxvoPES5teGsXt8H3IvNpJtLIsy2qtpcM1Rsodg/+kMkr9elu71b7jiUfb2HvJXXicHBNG9O18Xn5vB4zfDztIWgIVrew3ZQhnUteM1USHxQD8yvOQCWVsLYMe7jPy/+kbygD5NFSSpaqG3Et9b+syvwSbWinT2ZwQQEduWAkDmgAVD5YR3JJ12hEMg895cTb2Pwk1Fzxymghzjvw0aD70N8c1M0nUkNCDxygPjWpVCLqpxarkyS0Q+B1nzGv++tnTldca/a9CLoDKyph8gxAYQkiFpyaL6adCAxB2xOOkbuo+SWCktjjXQaTpLI6bR+D14dgascn1Cw8ZZr3AmhHu14r5r2+BZiE7NSls2Cy9NnuFvKKwE3Qq2wdmlEKLzxQoKDyhYLgyu2Xo3iDwHK16PTI5S22AXBhFtVFxYRQ4zTAosBaAfZeGanQHouIj7UQDZB3nksmfR6Ssv0qqlS5CrJSkk7dc6yFUoufH19XV06sxh8brlWrP4y1XZwJg8SL5s2EZDj8dtcKgLVr8qu8CtBOvQq+TnS4F0F1yl3C458GZDkWBA3i+tLlR9VVaCMaWb67TcWB/COgRu4p6HnAluqxc9KLIsDp57FpNJiepDOCgPpAX0J5M9JPaxBjSo8x0SgEzNjtGCkloq8lXQD59LCKYtJF/PRrLJ7lWZOtBilBVDc9qQTb5ML3mQHcEVhrbRI7QwH5MIsDceGZDXsR39HDApC+2MEqr2wSQG9rtWHFveokvI9th/KZGo7vNB14hqztrCbDrSH6Uie8J8gnMtYmq2vNhVR/5AYiLZrAw7vBmyj13KGIRfM7c/Cj1EANbNjVWPUscIqkK+1XRt4HUAUE7MNtMEsjC48bNl2iZZJJlTiQyUWYy7vFmy+jqltD7BKeiJlPA60+PG+SOPXXBihgrsCPScOSOCCblFp8vjovnQSBmeueivjhG62gQKYrBcfGcGJgTgYajtl7P3galxzMvLcUsMgNBkkX1VWgHKdYVNPE8vHpH7PBnCjFU8NgA6RgaQvE8WvFbZNp/45CPINwHlOtIeByCb18JaGHbU3FhnMwFal9hmMB0CATnmLVsihev6/JMLZjMWlVECbUbUMPOFKUr68jfepn/1sSVUXoh7O1ztdAWEfxdRwLaotATVQnmehlWKfQTjEF0Bcfm8lF8urzuugFg53FBsCKoh7DUttslC7T1wgfxpCzUuyKSNDXDMA6UPT3HxuR1UZ4sSofcPyOM8BpA8BR3XN3/UQl/9TA098U4Q9t7jqMx2SGez2GIcCWTCQIDupnXQbkpN2sRkhH78zD9h7LSM3ngj4dgoN0q2eQEIC9CffvppCEx4J24PgHzgEtDTAJB3E0CoB5LGDpzvNR+Am7lQ3Y6VbzqqjHHQeLeAiI8T04ZefmVfvArEAMS4f1oDwt/V26EfwDMG0Zc4iXAhM6Dp6xukK1fm6mqM25nISkgZ8N5Op+I7RhCkf2IUaRsXo4OK5DWYCOWb1QKwlHXOd3x37twkgBVrRcrLi+FvXSX6hBPZz51rElQ+rijV1lYJER9Xg86caaL+vuGkPuV+0hQsXrWmR4UQEMbNeL5o0aTuX72pwldfucvF1OiV+zdBN0gob430K/0bLbiXy01c/rw/RhE6KQeqRIIXzg+PHv2hP3UgoAAfitubqI6TzSPvGTM2PAhVfzPQ0KCDqVhxOpZarBXgQ4NCW1aMGnq3UAAhR51V4NErpzBbngI7oHYVwdXqD/8bHn64T379a0TNqJKL8ZlangAVquPi4u6UCkhSZQSgQbhb4QY6+tHDc8BHEm3KcEvUFY7MH0unlMDHj85LsUp3K72duysfKq5wcEUj63o9ZbXXUscumYrOQKLk0D3Udc+rVPHaQzRR3QZah4f6G+FEmIkBTcpgvfTgLlh3esk65sOD3kTXH/s+RQMWyvnrB2noP/zorgEIV0DKjm2nnpWHabJADnjuFoAYgZjv0FKyhGGpvAOzaCn7El/HTQCIuLZuJUjXLEIGBgrARAFE4jQuLD8OGhjE6KwQDXbEaamOJL6b0HswYDHR4uF1WGyUmnJOJrlpzU4xqNB0LAvVzTSQPYaMGNMNmuRwP+5Ddsfivzxg0mF//G+d7cCOi9Py4tOOWwxUtPMNd41JDdAtuJ/DEJW2L1hHucgGmQIA6cDs/ML8fAw+JzDYhZkrLMgmcU/qGR6kdXWLqX0IDkzoQLe7iDr7W8mTK7fLB6pMobee3jn5fdq1YxsceeQgp+v6IBwBJVVk7YNr4bIoZz9nQwYQIN5hPYAJ4X8Jt75Rv0rTVvQh/o5bDZRnMWi1IswvE2LtqvL15Hb46FLrG6hAdGFAlhxyy0BEh6653I74hGheDsTevnKIqp0Y2ObQlZ7Xqa2zGWnc8gRxQDuDyJ14i6gch4by+2A7OojqTyblZ1VAFwMqGypC4YCXDhzpAUUNrmRRWamKTOWLAEixzyQpOr7CKZqayKZtG6thzw7HJATquZFS3zveh/5tF98JD8AdLzdTAA5flhzQv3Wmm/JLy3FsIJR252CwqQJScC7ZVH7GA8vyaDRkpiCExot958jrQEZtwpoAACAASURBVCUy4heBcH1jVyBuXicGoWHQuIJhP9zMVJaIokRFIXp2WGeQT7IaoAKAB33AQX0jE510Y+A08lAepLGpTur2n6bx2SGMCRVAS7DjYBAQhUROAgEnwK1dAFwWvaugSpUtI4+nnfoHVPggJtYWeB+i5u7XqLhUiq3DQQleuOXn5oNCWE1vvnMRafT9ceBqhxZnWk1ym80SEESjLlT35LZxJkmM5CSIN2+aVq2ppvrqOrqImfzrzaMIk9TOrrJCHVNOWhQLkMssT4CqymJ69LEFoPy2kVfRpx5/6H5yqfMj143wSWWs0NPZjQR4+WwqqpcABPA1nq/BVolmUJnkB4BOyq7PjHPbBPviv/2ns1RbnkWbV5aKIMJgvxwTGAHGkpXLcMzl8Q+rycoZALuIoloy9cuDIEFu7nxUvdV32T0r7mqJ5+jf/RBAGtf4Xmg6uDEA4WuEmymMAE8sk9vZ09JcxYbJgOz8bPraE820d0spXe8FhdM+A8h2jYYAVkyhhdhXnnHjjvFS79B1gP4QrpPFyAP5FianH59XiJ4WgPDFu2vXLnr++efJiQvudgGIcJeqXySC7T4QLQ0AeTcBhL8oAIRBGJsFnDh5+j0DIHy8lyxZCG1NRwoVK7mK8mEDIDywv//+bfTii28JgMC2iDzzwxqRqqpSWOQVwW7uLG3duhbAwyFsfnkwP4JwqK7OfvLhhsCakCE4xkQwCPgXACLvDLcCIBWmasqbKKdrOadoJh+zVSkA5F9Di/xpuIH+za8S/fDTibvNuwEgnougUh2vp0FNu5qnWsJrM1KyjBSr7L9+gKaXdAoqk25GZ6t3A0B4eRoEVb72KNl7CqkXzleRjEmqeuUj1LHzRSo8tpXGFjWRuxOz3EhWv/LZv5kzaPd0VlDF6w9jLAv+cMNZympdRIPLj5PlR9AbfPk56EwMVMo7qIDEqwKp1QndESkVDr0/Rs1JfBmGB0jF3+1F9eMAhfMxw/whBSAWgIgVAzuoy9NMPRZpZMFNAxArZtuXBDAABPg4YzuJwS3P8KqKy3sMQGLTcmC2tmIDLYKN6L4rl+j+hgahDekd7aO6MiB5HAgRhgqkNSVsYq105NKbCH+LYEZZuVrhNFlS/ABsZ1+hdSu3ovLpEoCtq+0M0pVlNeC9BiBuSyGtWPIxGh3rEBNfPm8RHTj1vdsCIHULtlE2vh+GZmUEoMUfbaeJqX4aGhy/JQAp8C1GOvpCKsgvQrXIjfT2MTpw9TlyBXYhKyKbXn2rCxoWyZm/GQDJ9rnowT0LkaeCoEA8T/i/AdjVNvdfJ9tkNq1cWi9dsEC36p8Yp/1neqADUeJkdy6ND84FINvrC5AXwpGIM1TpDVEQlsgTOMY+O6pWNq8YjHcAPOS4UAEDOLnRdwJmA2PkQ0VrBgPFaTzLsr2g6OU20NFLP4TVcj7Oge0Q4U/C+teDasUMjQZaAJbOvS8ApMi+HnkrveSBjoibEYD4oLV0UjUdP938rgDIlq1Lca74qKslRtU1PvrOd0/Fr8H5AEgOqNWf+xXoG3CeZVskuHy/AMgrB1qp9YaffvUxaGI+oADkfzxzgxZXZ9Fo0ErlCNMcnGoTAMQcKUXVhO2W0UwBpN2/Ri5HNlXkbqYf/vAJMEY20b59+0TYdWpLC0BKS0sxy1sHiglmLmBJliTgmrOIxBsfKAE6b1YaALJmTSM1N7feVQDhnQCQ+ShG870/V+dgnANM7vSb2cXejgB91aplIiW8rR02kWrK2VgB4epHun1NVB8QnKR/ZxBKP/TQTlCTInTs2Ok4/Sh1e9IBEOPeJaot6fefB/CplaX5+pTBg3H9Fotcpk7pTbdefs+47xUVJdB7VMBe94gIFeTwxq6uXgEy+N9btqylw4dPIQdkA5JDeyFmL4Drw2VqbKyjA2+fpF27Ie7FDZ6rLkcOnxf9wz77THXQLZ6Wiu3VdASZ95EQTmoqFX8ep1ip85tL+jNK4GnsG66ApOqc+PfJx1bPGBmmiFF9iA/01HQg06/04FDTr8T9Bta5ZleiMsLvgbLMOfBy9yBIj2XI8rbI/tBaDqZmxalXJqoK19MsZvQ8eOCVji+iMecgdVaepckM2AyyWQCE5txWnwXd6lvgm8I45k9/B3/xbOYsj3glg+9WCjjw9qbL9tD7ISxw1UHwXK4g71sraOCLyMJgYb1qSeBBvWcoHCU5aenvZn5vG0WWdVJ4VVvSgNlIsUrVlIj+SdGZzOMlIbaCqyGZbTXkAS2Lp/DsgUwKFHfhdm2n8apmIVrPblmEtPR9UrieMnAvRpihq6dEuCE5x3LFb8d6MUO67TJNVyg3uBTwkartEBuiD30q6DCeEvN8R/fxfACE37cP+KjwlY3U+Tnoa3g5t1if2KQUf4vU6oc2khJJ57raoUTc/O/4ZCjubfHvskO0ukQ0RYvXFWei8iWjKhJimXo7Uf2IXzdBG60d2E2t3gvUZ5YzwHxV2MMeWhFcRxOgjFy0JIBrFNx4+Q3VAERQpxT/iPJ9V2Vi2HEBhIOSbqHvhSZYiOp7QRTbFaf44vqHllo20JhiIXUfwjlUiMHefY314h6UYUeOA6w5mQnlhoidrU49uLBPXzuEfAdJE6qp9lJ5FvILYLXK2xWLTkIrkUUD/ZfJrxwFIxgQl5YVgcaVj5BQnhmOgdLRjaA3ZghgEDPgJy8yNPpHrsBlCqnOyka2ILcCKdrLMNjPgE5iVFCRQhHMvscggAcd5FTTk+RBRWBl3S/RG0f/Nn7f1CJ9zkIyq5nsLNCZivIaREc2t+0jZ4bs0b6gFNvP9CPRWc3Yhw2ZTAF01LSyUWWh+pqqR6hp8E3K9ZXRjUFkZ6lK9INrfgP7MUVXmjuoDc8AcRwiUuwcUNVtm452x3s7thdSWWkm+tUCzQ2yigaD0NvMUEmWGYN/B3UNjFFrzwgNjQWpx4+bqVPRm1CxInWczaBemW2yElVbmQW6VgQAA45mzj46NwJ9a2QYYmk3AOY9yGu4gmMpKWFL8x8EUGQjElR7M4sAMDm5mjO5QPMC2Hz74j/SBMg0PlcR5WdWCp1jpiNfVGWujr4u6WD6osDywqpSZbW4yAVzEG7Csl1ZrMeUgyo/h7Q4m89Lu6IjsSg+k5D6DnF9P5LeudlA1TKRHNDmY+bda1kC2leQXn3zDQoNy77wFIQBruQ5Pzwoq1/R6SzxV26DMzFOgAbrwYdQRcXztWFljZDrfPN/vCGcycTvOHRIXWQM4rT3NqT9SHl30v0fWUcVOZJ+V4TA4cdR7RO/gzNXUY6s2owODIGCJS+szCK5HR5oHzijhxtnlpiQjSEaqn7sRie2E7pT+EzTDQSJ/vSN6/Rbn1pJ4cmpePUy7Ef4I8eR88+cMCGGayc3XQHhbJwZpb118IMQlC1uVkx6ci6I2E5UQGLaAhj98r2nr6AiPEuP3SuthdlowabO5SibBahrcDYkn9uBiSgNg972j28OA7yj0uWBjKFygK6MDAgAQpE85FSVgjgwBoe8durq74KVL6pRSLMfH4vgHDJDA3IM+tiEfk92xDwUrKVL4cMM6pWwqb0DC94N69dQT28fdSCs5APR0gCQxx578K4DCN8LAKL7JXXQPDdrI/EwMfblzcCHOKC34YC1Z8924X7FwXnzAZBUvYQ4kdXDmm/s+nfGwTyngW/fDvEubrYvv/yWACGp+8lhQdzmc/m6HQBys3PLqHWYzzFMD/jlPiVGK3rdxuNcVVUm9oMrG2y3y/Qrtq7Mz8/De0yxsovQHQYVV5E3kY8qYP/ACITqJXTmdBOtXQfrRIAPG5wlDh3k1O0Y7bhnFYXg8nLlSjsNDiY4xLw9ut+5DyMqwCtVv2FTvvrpziXxe4PhiwYgGtgknyOJUWPMjZuUMkIxZeN9VWbX9CmmX5m1gxX/zKOCm3ieVtWkLZqihS41Z8hl86DN7JU3UAa5Nl427ydneKiHvTPDSjvbP4dbNBxIcBNlnuqhBU9RRLlKWZEJwu33oPNYiS78B1Q93sYzQDtR8Wep2R1yhYn341UKfs8AUHgZ9hsF5Ht2I41+8u24k5VYphEQ4N/GS8sITFJBigXBfgxCJj57QIQWGilWNwMV8tgkzu74wJUlBfPMRzAQsY/kCFqWq7ME9BE7te79kXC+qn32U3Ttl/+vWGDh0S3Uv/6gWA6Dk+qXHqNwBqgIGw6B3oR/I3W9w3OWZn0BCm6QpXehyVCbM0f3kQIEUj9P2tybAJB5QQWvHr8reGUDKh+j5F+FbZoH5IhNNX52Cw2IEVTEgwvV70UuiHotKFd625OcrwAqlATOqAXROjqVhRfvw7hDFZaVEc6ihr7NdMV3kvyOIcoIZdOqsS10zX2BegBKRD4B788MgIECGPqMiMEBi2fNuYk8HQAIbjaA9vC00sDN+sR7HIintSVm/p1ZbnB0CnxwNWkUnWBEpS4GBF5y27igkEpyCwR9KReahRnMfvdPDFNpdr64lo+3nQK4kO5DPsxY2zFOKAJYiCFHxIssBLvdBapWBmbwB0W11wrbWKcTYWlUBE44A1sTeeB8hWACocuQlNJpTCLA6rfjdaopWweGCgZlWP/YZDdZoHWaBODhGVWmCnHv9I80ge8/BFrVNK1Y+Iig5V5seQt9EABQUTQXfG/pwvvwOx/uowEMYPswMDoNXQxooCn5yJznoXNL+lTInOgrvmnYdMidhWpy12Ag30UDgTax/5xdZ8HFX1+5mfwjVmRC5MGu107HzlyisUEAHrRRv6SzWFzjoMoUite5+U6qLItBX4O+y4e9L3QS/SNBGuoP0/V2PyoSsByHjalYB/o0GlVcfk6bRKigWB4GoybkL4jXoM1w27wqh4rzr9K1iSPoE3mMxDJwrsxMycFvuWsVVResRM6Glc41yWyT5fW7RSVmCkKn0x0/Ei5m3Pyg5rF707aFn6eRYCvd8J+gQlSAdGMdx+iopJjxMQuNy2eZE9Rk3aYUQHG5XACMiiaIY671ElMYxNstXir2rKfu8bfFz5i+Y7NUidd21yQEz+upoqCCXn37BbpyQU6O7H54A461G1WaaQjxHeSfGKMzpzCxPKT6KgohYFQ5B6Li2NhYS/WLyhD2OIJwyVL6x787jiqjnnTDM0zd7Nk9LToj6U8MQNhOeM9DK6kkpxXn/xSVFuTRikXSraoC451sBSyzmRKm3K/Cip/JE5QM4ETjk04B4lkHrl2bvO5MHgBMNWP22d9/g777jQcFAJnGuc0tNB6ibJz33GKs61DaKHbSEosFALEoVzcHdLsxtU9RTLZaMlVf4FjPKmqaBQDkT/7qFNVUZNLuTfJYumErbdUzMbCdnlbH0QhARkEVfPF8iC52hamuOps21s2AOjiGasd1GPPAZW22EucpnuAAMLOwy+f7jR2hIv3tXoxxxnAN3oCLaGJyRXbKPACEBeitrZ3SpvYOAMi992zF7O85lCITJ79e0c/lbwoAYYrY8uVL4mFxd7pNvwgAhJPB2Yb4tdffEjPh7yUA4f4sLCygdesa6ciRM3E6krGfP2wAJH6hYGToQIDQvfduFBUUpmKxELK8vBwe1/3QfFymsrJC6usdofrFVXT5UisuvFHwjF2Um5sDEINZLvxfAp5rfr6POm700ZIGWPfh5jA2FqBzZ6/hgRr+ZwlAOHRw2cA2Kp6sFVzSUS+CvypeIKuqevhwD/rzfy+PxO/9acJa970AII5BH+V9dxcNfQ4J5yXJYPBuAQiPkmyXS8nzo43k/8pzeCInKirvNQARDyY8z1woCbn6CylU1EfBol6hC1n09Gep7dGnUd3opsXf/k268vm/SQCQJz+LzXLSTAZmeT1jyBfAQNPbRNZeuCN9VFFoPwAApPp/fZw6PoskaqS//yIAED5eLqbaDG2jGxlXqTRQQ5cyT5PfNgwdB4DCzxmAZDom6KNrdouZeQdAAfv720E5DSMBG0N3GvAPQOsHJzaAgnUQlzpQ/Rif8sNRhwczJjpz4RDV1S2DVoID9SCgRYnIjeT1CI2CloUZUlB/RsbbQF2Vs6+TE2HcJ9midpPQdkRmJzEAH6ULLa+IzysXFGAgLAfYw8PDqIgkHCYYgHBbXrsXv83FlrKxBSqyIqQwiuUEYKf7HMZ3XIWSg022Ob9bAOJ15FBuRhVdG5IuWRqA8OvQWIV4rxDgbWFlPcS5qJR3T9G5C1LfYgQgDmggplDt4ZaZJwe73NRb8vVdAJDahTkYGPbS1bFDMBfQFbZkAGKP+CjbUwIAh4kRAOzi3IVI/c6jJlOTGAtE+9vnAJCHln+JDrSAysn79z4AEF5uZdZu6ps8JmyYUwFIpnMVwAZALc6fF15ELh3a/Xs30aLyWgDHGVTOpsSE5suvHqbBXjX7lgJAXKg07Nm5gvLyUSmGxuGZJy7dNgBZs6GWGhssNBNqf18ByH/8s+P06b1LYHiQ8b4CkG986yRtWV9MSyFC53YrADI0HKGrXV10tQfGOy1TVAbQ3IGqYUm+mYbHQdNzBFGwWAiwOEGO/B6Ec0qA7rT4aLipAeZE3TCjoLRC9LQUrK1btwKtQJjFJZg7ACCPffRh+vFPpDDy59rSVD54e96NAJ1//14CkNT+SUfBuh2hul7OrSojelmsWcjJyaKLl5SDjqHkrJfFrkvJ+yrRtiGwO541wbP08bK/gTJ0K4G8oL8Ypi3TVT7SUat4tksv27iNRhcx47qTrXrnTiPr7xp/w9WCudQxUBTghrV27QpRVj1/HiV4LG7zZs6UaRf7kpeXRSeOXxRVj9dfS+igMpRrBk9ebt22VFRCxsYmxeyIA6XogoJsAU6GhqR+RPY1e7DLmQ9Nv+LXbI1thq0mN/1d/jxxDDijRblKKZcQ/i6X2rmlDoDj/Y4sj5iqeoh9VwLFeLo5fmvRwnTeRK8cVFvcxnwQPXUMspVKSjdWOthKVx9yfs3AQ+6HPPMyMVDZcPGX6GTdszRV1i8oLYtaY/Ttr0h3q//zRX2GStqV/l2qlW78fYOzVZIVri63I0gw78kdFFyNWRymS6lmpGjpQW+qlW7Sd9TvdN/y7jB4cRyqI/spJP3+Nmhd/F4aZyzj/t8KnBi/m+gJ+SpdhaTkwG4K+TBo82dTFuhYV77wv8nTWkvFR7ehZO6gno1vkRfKfU93KVLUwdE1jZEHTlijX5COJcar5a4rIAxiDBUQI91KrMTwBBLrMBwDzmDJurBAul+pDTIuK/V4ia8Y6Ff6tViu8X0tOMcpHKdVaTcrpl3p6gbTsTTtCudi/DULTzV1y+CCFVOCVFE5Mrwfzw/R5wl2elnPFvJN59Np70HygyIith0uV5oLEuPqh+43leEgjCKUHoQzBqLqOcf0mVnlqsWp6dwiQegxtC0sTkZzVLrn8P1zRrk88Q7FptRK9O9xz7l/2SLMkpeTH05BHoQScqJzGIM8K8w1eOIFanhBK7WLe5QJWRiDooLBKek8mGHLWt7Wq+1Xhdi2srhY3LPYWTECIHO14wjum1vip/DLr0r3puysJRSYlrljLmcixTtmkZ05q3JP+PXEKMTqamwyC9oh3+eZtuXL9EDPMYH1guoF3QI3B5yndHNhMiCoKr1sFiKWi6rI8GjC1VFT1W0ONYMsvjWJQx6ixvKPI/CPtTDIo4cDkdkkvzOLPJeoXVYnrFiHaXIDLa0vRIUgSMfPdlEADmPTAUmfMdkx+LdImg5UWLgny6oVN7NJpb4rlyiLx+AuBbtWs6qAcG5LTAm8HcpZsKTMQ0sbWfBvQjDhRYiiJSVogfteKspYSk0j16h9sovqApIK4wz4IFaGnXxpDZ2cSrgUZfrlBRIORqg8fwXExNV0aeBZ8V5OZi5E5HIb+Tkx7JcVEDZfgeOIeG1F9VXz/WdVLklGhiM+2TmBZ59uXk8W9hmZN5Y6VDMGUYXpQ3UGWRpTUogeiQ5SaaE8Vxzoa4fQ3/iRP1GJxHonnb3yFI6DGce+GjqWSvrut/fL38ElywztCDePLwQqEA+UrfSFL2ym7p5BevF55OrobAy+MasbPN+3Z6ER4gZCNGheeD4X+SCkroMYvR+5NVYYL8j9ry7IIcXmo/oaiNXV/Z2f0dw4aV5XQEz8bDXLm8ksKiGzdnlOxwCsdPL8PzzXTotrc2ndonziyhA3roAwHVJsD3J3rEosbs6S75kxgRkfD/HyAMDFOtCHusLjyvHizJXvO0Bb+5NvnaGt60uSAMhsjwSsfai2NLf10djENF1ulyC5qWWUlpU70d9mOno9SI9uyQIN0UpDk3661it1TxOBZRSItFA42kmjcMjjNjQ0REXRX6I39zXBBc6EmAJ1HxefypYWgLAD1p0CiQ+UAH0eALJs2WJcGKF4WrXogNugLL1bzYWhv+d9eSsAoX/IN3bjYDt+IG8xetEDTan/GKOWVjloNupkjAJp48Bcaz8c4KxyS6YE4WKKW8RygGFilLV8eT0qBCVAvofiwnQjeNDbxA+PBNhIIXBjfdKhKcFNSQcadD/cDCTqWTDjQUi3LN6fVKtaBgRbtmwQN1ZOUX/qqedEReSxxx6iHtzQiopyxA2WqxhdXQPUi/e4TSEcSQc7sQX02nWSG8yAg6skXP0wbnOCiscPeXmTMrpc8b81ADHuR0KTkxg2xgBAUvcvihKt7mF2vYpqu10+FxQdPGZhcry6QWi7XaZfqWMgqFjqcwYacetcBWbNHF6o6Xopblc2rfvAd63KRpcHdo2998KGEm4bSAVuWXyQuksu0kfeJPr9/ylzPQ7em3zpCN2Hga5k1IDMR7fiJRjtdgv+zwMUqu+kye0Xkx2vjBoSA2gwXmJGQGKkWMnjldhW99MbiBPTg5+be/O9nftC6nfSAQ3+TnxgbvgB07Nyz6wiT28ZOMA4FzCQNYddNOOZoKElZ2mivB3J6Y+Rs7+IIu4AXd/7JOX90ceo7+sybTxpuXy8DYgkFQgYwYP8YeL36UBD0ueGdenvch9WPHk/eTBQsyKo7tzuHyTTrAzAxthHQsORcgsxAhCh+9AAhP9qIKHAg/hMgQ7BpND3HXxPjQnFbzTYiIMc/p3e5ySwktg6pkSxGL12eAV5wpgddPRRbriIjmVK6gk/jqOKdhXDAFoCEsNyFRARbylahvwY3xO2vInzYCbIvH5lawpuvknTrlBliSq3HubUmiIGKyP+/TQqH7i4Hl69GrP9Hjp57RpVF0F4DaqJB9XzE9dBhcOx2VBbj0G4rNcwLWwGHeEC/YgpoGFQURiMsM4wN8cn7pkxXDAjI/1UUlSG6skgtXd2iOfGw49+nF58+WlaUtMoKJpXbpyI6wp4fzI9RQA3k1Toq6TTly+gf6TLj4U6wX3XlquwGTYbM6hwfw3B3lVVNJmVkuuRFQorlqVbBmsq0AaDI/H75OSkGU5LCT1cFICJm0eFJRZlNwL4TWD5N2h0BKBC26Hxl5SuIar0b1z5aax6GPsboH2HTmNAr4S6Zkw+OaSwPBTEAF6tzgytRVRNOnH4nW5m6GDEsQ2B0mZNgJWI0hy4FUbJK3YgN8RK1aVOaoflcptjkDbgnKyMTOL0gN0y5NwX/dcpcxhCOu6LETfllC0jd04hnWl9Qq4D1C54IonXi/LvFRS2iVAPdQwfF+95YZusdTYe6CGnYEWrW1eXFGpH0ceaCoSbjlyXLXHz8OK8mlGubFMBaJLg8JVpr4ZOKANaA1hVAxA6LLJCxi0I2hs3O7JnyotQdYPOaGyiF+flvTQK4f/lawfE54tr76HzZ/vpeks3gC5b1cpluEErnfDL8zwT9u/cwqi8MUThxlmJLAPhJmjbajyD5BusS/7ut7+0ESG43VQNxsPMuHTQysJ2luH85rZqWUPcyjYRRGiG05lyfsPgHZBAfDeElPuYYmZZsn3x5/8bJ4fgUDZFn/3IUpryawpWEPcM+UBhAOJCICa3WUXhsnlxrNQ6kMQYf/jMAOxoAOLMAl0P4IvbtK2E/vJbB2hpA8KX8xzU1DxA46BSNbcOUye0SJUlXgA5Gy2s8IJung9g56J8uNt1Akxw+8OnO2lLQwYtqXRQx9Ag9bGdMVpXbyFNo9/GIscoCEc1bn19fWTpvR/U9H7aur0orRPWHABSUFCA4JbV9NZ+WWa83VZZWY5Qkhw6dRqWmT/vNg8AYerRlSvNQGYGC7Z/ZgCE7XJPnT6L5G6EUL3PAGTPnm1CL9HfD8HSFTkb9WEGIP/23/4qffvbT0JwvgmWvD3U0ABbP1QKgxCJLVhQDIqAH04dgwKEaPBgBCAbNy2jzg6mMAyDgpBHtQtLMbMYgVbkKpahfLq1n7+YZfznAUAsyKhY3XM/9RRfQqr3GEVtffT70HssbiX68n9PCM2Nt5V3C0B8z2/AYNxGo78sgUE6TQdfHsb37waA8LIz/mEHzVYiKXn3XA7snd4q7wSA6GVzDgg/X7NRDrcG3DS89Fw8GZ2XV/X6XgpmD1D/qqOU9z/30vAXIFz3ydnTJPCQAkDsoJk4R/NguYskY3DljRWTdwtAbIEMqvr7veReMkth9yQ1r30DkojELPWcioza2Q8yADGF7LSib4fMBAHtituyUZhUAPVczjjDd8cPBADRFrIuDFrHMRMqb9x2+vzO7ZTlckNYjWwMgJHRYVQFUIVwYiJmFGAjH5V1ripcgxPiYmjl2MqVB2Nc+WAa1JTIgkAlBBcvT/C0d7XQ+o1b6fX9P4XYPQNaimU0i9JRU/tZyvUWUltvE5yLQGVEzkdV0RLh0nW26Sr5x8cAwNqTAIgXlY+CfAjXc0vocvMJ6D36qKQc876ggL2XAMTjLIQ4vg5uYRDj3wKAiH4LLqdNq5fS8/sO08SYBDz0PgIQXvyaJR6yl+TQResUUhmg5QjcAEUti+DHiFlrCIn794vNYABStmwXUs6vUdfQCXm9GwAIY6BlVQ+ANjdON4Yl9en9AiA2MzIsXMupNwBdcQAJ3AAAIABJREFUyk0ASF6u1NFwhSAG298GaIAOnfiueK+woB7gaw098YOXKTA5kxaAmGzyvmbjSuedAJB/twrAKwj9SO77BkCug+L0zGut9NV/s/E9AyDBqRkanAxRe+8kDQ6zQ5qDDhzAdeVzU211DpWVgIIMDFPmtkBnk0GOwlyAYln5cKjMEXOnPw5AvvFcD4T3VtqzKiMFgHB/1tLQ1CtJAGTiyjahr8nLD0OecQp0dZkbo9scAMIOWDU1NbBolSg5bg+Q9LO5//hAOWDNA0BYgP7886+Jm9/tVhxusdvvycd3uy3pckZSKwBGGhPP4j/yyG76ybMvxrfbGECoBYlz6UcSPWsKFi/TGOKXrgLCy2CHKH4gDQwMI128SwT47d9/dI5Nr3E/0ovx2cc6eaaOt8dIOzIeCOM+G/tDV0DS/Y6/d7OwPqY57d27B3xliNgWVIrMk8uXr5HfPy5cNHbsWEtv7JOzRNw4/ZMbi+109eb+B9bTvtdPYP9n4qVZB2hYYZTyGai5ITBjwCKuOpSH0ya9K+HmfPvP/c6VD/35XGofiz71QA6Xf7YSw9mZ3iGHkFwBMWl6lHpPVD3UbLEFs0iaPsVCcpOiW8U/R0aIxacCA/G5xaenmRPOV6L6od52Ztho47lfpkn3CDliN+jf/+U1alo8Q9/8EoSo2SxQ5Y2S/ap1H/xPIzjQ76cKxdNRpVyXKsl9YiGNfuptCOgN+owUitR8onOjqtxY/TCK242vCRUQz9/uovCWJoqsblPHN3HGGmf95wMYxvNbHtu5v9fvpC5D/5srHYVn1lHbnufjP+bP6p/5PDV97Duij7O/vZMCG5ooXK+C1NR6VGVfnVfycDS88glMcJqov/4CDdQYEtTF+StXMWc7DZUR8XnKd1gg78ZAzd6WRxk3iilWP0ZFLY00jaj7GSec5xvfACDhyZPkHolXIoxUK70uY1VEVC/kb4UWQH2HMz/E9hgqJIJKpb7LFY84GOPLR1cUtKCZZ1F1FAX/Tjti8Y+QIu4Oe2lFxz3UnnuZOl1yMoYbg5JGPwLpXG3UZ4GDUnx7Ek4SHE6ovo1t1hz3BF0LPAxM48prPv45tm92OuG0F1X0mBhmm8ExkYuLL5e3V91fpzj3SfaFCRfVjAqt4+vcjcGLHfTTlXXl0Gh0k79zlD7x8c2iX3yZEARP86w9rHuxLSfOXKUiUEsX11VhhnuGDh+7CjDTSo1Ll+G6RZZGXobQu2RCI8d0rqvXuyASLkdVE+GIIocAuRV43wHzDieoNsISmDMH8HkAM71dvX4qKXQB+IxQP2QWhblZVAAKrBMzzZNw73KBtuKf8NPhUweQMN6JMW2CylRZKSlZ7KbFjSs0gwE5k5thlTQpbiPDCGZUwuEMjxWz2XLwm+2pR7L5afDfYaesKEYmdlgEXU23uCB5ggfFpYKqdvCkDKIMBwsR4igrIOLfEyoHhasbimWgg2uETlMdczPEvrpZUBmcscpgx1hOYlm27DL6jW1WGsXx4mxF3kM+LaeRC5JtdtMlULCm+g+K3+UFYZW6YDPyTYIQPsuwyJHxISS9K3oYJsfKC9cKalOXf7/43A53pcF+Wd33KTDAr024SY+OyIFrGAA7EpYDfdZz6MbHhpuNM2qQG8JtOoRnBYxcuFV5H6aO0LOoliTuqnYco/FRpZfJ8MHkSX43EMAzE+L9TSu/SAcVAMnNKYAuZzEo5l4weN5EJas8vm7kyIvX2l3LC4G4JSYHw2yHEFSBiRG+jmDaIL4LJG5SN4Cv/O4yAcJrSxxxAOIG+K7EOc6trroc1sqycqTzt9hOl1Vd3JwuLBPhkNzCzPFUFRCb2w73R0k3hKUDffFr++mJP32QlyLei6ESEn+Gj0+juiSXpysgcO8mW6U87y5dRkWiP4TE9yAqG4PU1TNOQVRNViwpoKLiDNgsuyivpALjv8v0X762ByuUxybU308mRYuze5xwsZT0LsX2JAYg7d2yCvUX+8ZAsTTR49uzoAPppaGIPM6dcG2LzDZSKHaYRmfktdQ/PETdx9YhHy0f12kLdOWtc5yw5gAQdsDidr3lhvh7uwBkK+gpV5oQTGKoLqgF/Oz/pAEgPGOzbduGeAL63Q7634+dudttuVMAwjS5+vpaOngooU94PwHI2rWNwqqWqUenT1+CAcBiZGacQUVE2XyqzvywAJDNm9dgNs8utCA//al0EOFWUJAr9pEpVbqlAhCmaDWuqKXDh1j/EUi4Y+AHmu7FovSiolxYOo7CSW4QVaqEQDFOpfoFBCDWLPkwuvdgIf3xnw/Rs3sW02v3VAlryOZlb1HEixvabQAQx6SXHEgJp4gFDxcbjVfAuUT9TgMCKxyqcp7aRqOfOCAcr+bL8xB3PiPFywhODO/fFgDBssw9PvL83S6a/A1UF0ANuVO3q9T7zt0AEF5GzQuP08CykzReLoGQdSKTFv30k9TbeIRGFl8g1+E60dWhTdIJS68nHQDxDJRQdttC6llxVFZADKDgdgEIA46SaysplAFxcmkrLTy9E7QgDHzPeSBohL1wJgaU3mHKG66i/sJrFMwcpa5Fpz5UAKRwFOFzQw3UXHCaRj19yP5InExMy/JEvLTcv4HOZpygSYt8eEdBldLtgwJArPD/F9sGtJeblUEf3wE3P4SgeTjTQiBJ0HExYeHCILUfk07PvnwYWAdp2dPyxHDYZP6JybyAvfNoRWMFLUZqtBOk/xmUKUZGkZ000Ebrl68F8JnFYIpdBkHVBG991D+JwMEe2NeWg4aDgSZOMAY8fD/uhcvOyUttEAhnU0NtAaooGNTi3jE+iQEYwExr70sY6SYG7+8WgDhsEMsjI6NzEFWr2wAgLgjfl2BS94W3wClFe78BSH2RiepqrHQ5z0ZbQbe7CtAYCDXRSnMJNQGAzPYfE9vBAMSXX0N5hQsxSfgqJryQj2IAIHUl92GwCZMBOIiNR6QN7fsJQIoy1pF/5jLG/4m099sBIMfP/QjnQhB0vwLqac+B1rcQFOcQ7X8jYYaUDoBkwXxjz4NLgfWidP5iL50734PjOg8A+R3kgVhzqbYYQFhRsN5rAGJzZdDv/NE79NXf2ohqogQl6QDIEHQhbQDHHUgqvzEwAQA5S9daRqiizEvVFXBERAL6wupcqoB2JS+HHeUAeBwK8IGC9Z+//gr9t6/fHQB54ngQwCNAv/5wwRwAMjO7moKxowAgcnzHAOTUs4vpnp21dPWanJxNdcKaA0A2bNiAAWI/9fbpQWIqwzl+X0x6cd+ee5EbcvKD4YCVBoCwhWplZZnMNuGb4O0oPtPv6nv+7t1uy3xJ6/Mtr75+gdj2pqty5kSe4fJhKKsCiQejcRk6j0L7qsv+U/7WSVORid/z8rj68YUvPI608CsYWOeh+pQYtCfrPpKpWXp7jBUJG0SOc5riCgjepjqext8ki9gTU6O631JF7Pr7xmXoda5atRwZIB5knDBVgpsWCpho85YV1HytQ4jIjenj/C2uaLhwY2HhekFhFniVclamtbVbeOAzBUs3plyx/W5BYTbO1SIx0d7dPQg3upF4ZWSWCauqaXE6A5ikSo9BfJ7Yl8Tv4j7uvsR7PAk1o3JSxN5lqiqKrnpANG6OVzXwubLZtXh5RlVxVHXVBG+J99GsOYl+Z/2HBrxWVFQ08OBJpt/6HtFnf0L068j4cA9+lNxTPuqthCAVx7hryXHYecqdjgMKg9Ww1n+UXFhPBa1LxIxzOGuUru36sdYWit+yFoMdr3iGf2pF27wAI4lqZQQbt/FarGeeW6altYAyvgN73i+9RLHsuaFMxv2LH+R5XqRSkJIKAqnVAZ6R5wlaTio/sIdaH3hGJKpzY7pz7asfpV6AiGlQnbKPrMAABcGZCGMUFQDDsox0rPjbhopGWlBkWIYYoxq+nzlcQuVXV9N4Xg95/HlkhT6lv6yJRnM6hP7DuRBseugYLBAZW6fhK49Z/AhsWcd9/dSx8CTOVzmjWHt5G7UtOkpBABVBwdLrUKeeqI5oMTl/rl/jvI2p6ymqBeRcAdGfiwqJPJhM44nHH/DreIVDnZf8G71efCZsctEq+huoaAwi3tKDcXDBFQZdcZFVFpjUhsqpIlBLJz2HaYZ581w4gR5DnBNxZyzMp+oKiPhAVS34uzoVXT/7MH05o6oanPMQr4zAtjRhE4wla80J6Iji3EXS+mxQayuw72odOArxMzGKe1YmqrVVmFSpKs6jQgyWGMibMehnUxK+55lg+xkKzdJzL51BxUJVBtR14bIG8Jk8ODY78jqsg3hWWDFbaxJJ43t21gDYBOmdo1dpKaotZSXZ9OMXzpALYJTbLoTKVZXmU2tHH5UW54LvP02Hz9wA4AhjEDqE4MQpAKQiWr4IqfJ4Bu0/KSk63KpL6ygbIWrGNjAA2qw6D2oqpH0ut7A/BtpKYjCsBdVMI/M4oSmxdiAxXlYKJ0IDwrKVWyiGZPJROeM+MVQj/u7Zupm+8/SrcsGxMhxR6eY1Cye6mEXn7rBrhr7hymWJ0FvoJLi5eWZezThHIWIOY1LV2GI+JLC7ZC6Fb4WNtufYqAiLiaGq0oFBfVUUmSq4EPpHLtAEZqk5O8oHUfsyzwoANqK2tp/i3jWGQaRcbl3Fg9Q7cAT9OUKZKpk9hMwJtu/XLRMOWtwiON9Dqno/bQdFTome9fdmsd1mRaHkaqJ5RgLCmQmksMOGl5vTKitMAful+POMwRungYt9ggA+pIT3gYkp9KGV6qrug26ihUbG5OSfHWDWanXTAiTXf+/7PxQUwFh4KSocGoxIcTuzBKpLo7RjTwOuHQYgPXTpYh+E8Hwhy+uKs184xJEbrlh6eG8D2aLN9OnHHhDvTd64EK+AeFHJqFsgj7VNqdEjoC/y78R7MG+wIBOLWxQaCZOqdJlAeYNKXrzPa/mz75ynbesqaM3SUlG9uNrei3wUgHP/FF1v9dPVlkHKQZhlbo6DFiJQcUFVNpWU+ai8NIt4bADjYLEkrg5ZdFYbPNUcNrnug+djdPDwDfrKl7clVUBmlGGFEzN1dnVeiW1Dm2qG9bQ6n091TtNPDg/Qb3+shPxwc+iakHKGc81wUKSNcBhroRsTcowUxU2h9UyI1q+4j44dAq0S2TxHjyaHlM8BIGzBy3kGQ8MypOd2Qwg/MA5YvMlpAAjP/HMT2SZ8qD9AAER19Jw/823jfMDjVvu1Zes6CPDbhCZDtsRISQ5s5wIQBhqJfIzEYDIBSpID84zCcl5DRoYLQu0HBBXpxz9+Od7vwvJPXSDGzBEjBUsPnhl83Gyf53ZcygiMLwbcSNItw7huIwBJ7fvGxgbwJjNRwdEaJ9lXTA9YunQBKjxyhkj3izFEkK0fuY2MjAgbSC+4lYuXVOJvBr29H+JEBUJ4W4xie3YOKcGDNgMzjEzVutHej5AvaCS0Yk7tuBEwiWWo0ZYxhJAtKsX2gR4VbzaIUI24Dpxv0dB9JgVAtEELPxc1rYrBiR6kcfaHHvBpWhannGt6lRV0LR0iyA8eba3L67BmyuP0B3/EziAo7/4uHt64F+d119K0M0C+EQSXYSDDM96aYhWnYOGn6XQbLgyyWSAeypYPdS0W5wESz+5bRmDDuFdSIbjNS5sy/FYsJ9FrSQBjPrBi+HrSS9tJiC0P1tPkv8IA30D/0l+aj4KV7v2U0yC+nlQRtjik6C92vso7twYJ6WXUs/SYEKFnti2gguZldH33s1R+6F5ytBVTsHeWOr705BxNx3xgRJ8z8YG/Wp9er14QA0UjAFlwfgdNOcbJOoVrYrQEJjFWgBHQZS5zDgVSrn0+0EGCGMrMUnf1Oaq5At0OBNUR2D5Oo+Iy7ZygdgCRZSf34gDN0InNP0Txy6AT0QCEx2/qliBs8hWo4IF4koicN5iZgXpOgF9rCpIACqqLGR/oZWiKFq9Lrw+/icKFZ1H3OvIASJ8rexs2x5EEmGPgo7eHQYZa1kKI00MWzGy6W/B7UDAVAIlv76wx4CdBSY0BcMcnW7QYHYL1+L2Yna7UCczbxRUm3UxKyM1pz2L3Qw7MJ6jMkDDWAfAnjiNoWzH8VlwzUTkw4UqICdS1RVWFVFuRR6X5WRCQz9L+w/20YmkeVZR66BoGTcdP9sBlKiGqtoMKNKtE9FF0qtOtOxarU/s8G5MDeAcEtjY4D01MQtjO9zbs69rGItq+sZp+8BPYzWKQ9ugDqzAojkAbEqTSIpdw3nJBU+KDSPrMxUs0OJ5Iva4oqqLCYrl/YVRvuPEgtbpQMj+4adCh4jXEe3X1y+j4CamD4OYEhSq/MEI9Q5ztBG2EN0Hxau6aAB0pIXbftvIRAEAHPfMCBv4YOFtNCYF1KIB+d0knKblRKkPDLfvLBjCgj6Mdx9GkKE1R3Ks1LTmEYDtuUQ80JsiE0c3baAelzEwujLlzFuUgKA7CaQeoasiZKEDwYfNwCzW4SgA+uF/ZznYM2pY34r+vLnwI/Q43rWmIy9UszyCqVNrH2J2VS3a3nKkfQ1aWHQ5o4jXsanXjwEluZmxvMCRzSwQDGLo/3SLj8tzzIak9011GI7FzOLfkOeHGINijqE083ziBShi3IAb3dgCNhkWPUE//Jcy2N+EZwQNtCWaqy3bDGv80rJA7qK8jD5Ub+QwOT0mKHWxmQHjqprUbFgpX0Jdfkc/vGRZ8m+Qgnqto0bhLKKp+oDDtutdDuzfUic/rMUk40i3plBkQfW9fD5oWmt8vXe3s03CJU9edDbQyhU/x4IvSOLJLuGUi/HMW+oumthEI6qdo/4luGgLYCKJyVVuZLUT+5UVuUAxdVFVdRYsWyPMsZpH0KSvE5WZtv4VZROSFihYB7VHnBFkZfMTkuX74NNZxqIO+9pXtYpKA28zkJAWG5JjQCEBmlMtcCFkuMQQlcuvBd//r99vQB6Xkcw/B8UqukAEIojpxm43QwKyssI0GcLzHMUGRXUeH3x6kkmLTHCveOQBEOGD9GCVLkYDOzXDTU++k/snyeiFcb6Q333pvnF7mWc3tv50GgLAA/fr1NpltgvbPEYA89PAueu21Nw1ah/cfgPCgf+fOLZQNt4cXXnhd8H25fdgACFP47r//XpEhMy2SRyUAqURSuhfOFJcuapG95o8mrptUACJPZKPzl7rSUgCI0dmKqyKFoBiUluUDhPipp3tYBPxw+zADkD/8Y9yEcZ/66v+PmRY8KJWLKDmDXlpy+gG6uOlZQe+5XQDCA7sk4bjC1K6rpZT5ymoa/s30SefG3+nB4XxOV7dTIbnZzcr11AaMKRH89XhCM6S//34CEHHWYQDu7i+myiN7QG3qxyyZjVp3/lSs3jGSK8CJ7akG6vwPcJ0y7sRNqiHiazepdMwHQCquYIDeX0pT3hEaLG+m3O4ayh4qp1ArBuhVk5Qx48W4GeFbsF+dcvuF4DnLXwy61jAAyBRN+obo2tL9tAhAJrejnsbzu+jCmoQNfBxc/BwAyIqm3TTp9FNLEcId1WAqfmznASBmhMWt999D1zIuUL958EMDQOTzFMGF9kwM5txIdZZI7IF7K3DPQu4Gzrmjp3rpylUIoAFQ7gSAiFNLhddqAMLv5WAyKDTVK/R03DIR6FZRmksO1ygsQrNRIakQIvjxCaSzo9p3XjklvVcAxOFAeGm2hYYmJKPCCEBae6ZQDVe6Dny2ZvE9dOHiKF26It/7WQEQ5zI1g408pfJ1MnTO65ED8BIEJC7o7CcnKoyAMmLePBiegLZFVmncjhIqyFoBWpwCJD8DAOKEu1Vp7gbqixy6LQBSkFuH47wRla8+amrdlwRAygq3gsI8RYeP7L8pAOF9tcFdK6x0HzcDIPzdRx9y0c4tq6EHujsAMgQg3Y6wy2vI1uiC6xTb8B9vGqSK4kz87wEFLApKYZC+/MW1oGG5YRkNowdVhXH7KoApVKjvXQKQH700RANY/r/7zfV3DUD+/JkuRA7k0LqF/mQAYlqL+4ANx09SDTUAyfPW0OmjQUzU5sxxwkoCIFzue/TRRzFQxOzcHeR/fKAseMUdK0VNirfuu28H1P9HZbYJ2ocBgIgNTdPS5WPcan+8mA3asHEVvY4AwkTjmbjEMCOe5Iv3EhUO9plWM+PGXxo8tPVMjHFZelDMg2i2q21oWCQoSjzrX1paJMTcHGjFCeMc6MfUJdZRsGbE43GLUn4ANoOTuADH/HMT1XlT7qQqEsV0Zyq1ivssnW2vcbnGCskjj+zBrAoEt9Bo6LZy5WKAgUEROijPq2QAEg9b5dMS/coe5+Kmh2tNVyi0bzi/b7HIL/B2GelcESWSYypXYREDkTyx/2HMlHBlhDmvcgOSqWZsuyvfl38sWahYYAYm3pQ9InOyY6pMy9UP/rf4mUo/t+QiJwSz0mLbkJquKVo8uNQJ6LoqYs0FvUoLz7nSYRShq9c+9MXf/zbRVRQm//Dric3RQMM3UkKVlzdRS+N+CEGhA/DJiQORXB7IhCh5Ig40kvI1UnQbfHoz9argLx4lP3QfkaqBeFXEaMmbVBA1LkO9Fsu5TQpWYm/mf5Xxtzspmg0qyi8ll6TTAZC01CbDosUVbEAL+vtxd+yUz/mf3q4qKj62jXobjtNIbVMS1Yrtif27T9FUpcGxxAAwWA+iV2esaOg8Fv7M+H6cmmQEKXxeQNTsHSkif/ENsTfLD32MzEgynhyCe9HqQSprXwEBbQQzfLg/QFA9WNiBv3byjRXRod1/TxFF6cjrAXAZKaPcgWphoHBm5XM0hVCs+HqxvcbEc22hG6908MpVpUPa3yZoV/GqBo9z9WXDFKr/x957gMl1XleCt3J1dXXOOTcaQCNngiBBECRFkKJEiZK4sr3j1Xi8I89Y9jjMft7xBK29I4/tdVh/9o5HtqyxJMoSKYkUM0USIAgQOQMNoDPQOccK3ZX23D+896pQjUQQhGT9/MCuevXi/9J/7j33HB2fUx0hitexjsxQDlUPttI8BsJXi+EVZAb3LcvgXkMkXzRW41HF4JzxyI0U0prZTfS+H14T6rkb18XiPK/2BOH7k9OGvAred2M/dJE6T1eb4B9VgTxvw7iMQf/RDwbtBJ5YwPIqbJvgCK7azfgCNINU5kNfeigZwL2k9gH3mF1Rt8TzE/QVN7IXTYjYPnhfBZ69oH4c6qfT5+EZEoeUKwpZRbdbTkICtCC7S0bU4ySDK1wIb7xXUNelm9MhRT642QlFz0pYw6boQ2Wos6qvqqHVK+sBeiLCCf1S92lExuvJByf2eciHOrN6xfIZeD+VliPbilaHQd4PLF5mdrvMKLSuXEvdPe0i6+D1cyoPzt4wTrwyuE/8HgVYDmDAm5dbSk2NG+jACRmMZSPGTa3b6K3Xx2l43MyKsKcKtwT61Miy4XtcCwRYskJORZNzg1LnUANQG6LdcaeSalXJsBjMH/FwNvqFqtTFV+aj+s/fZ0x3K5qWt+cYLUdCIxeZNR/SPex6f6rvPfL4glSXA6dxJwbEEVmcHkBBtW4jE/Jdl5GFiHtCHtNixCyEd0J9axD1Oty8KN4X8/phZgkvFNEnqgCdP9vwDIip2qIMZzaV5GyiuUQ3LcTkNrzI7uTnyXNgfS8P943Ck6OWGmsfBBCdpYsdb1GmHyZ5FTVi3tnJYmSpsulK3zm6BNpR/5DcnyzPOvE3tAAPF5IsHze8RaJKg14oVCtagKBgGQ9RefM3VF2hT3/uczTccZQe2rqGciFvzs0DyTD4S4q2GuqY7G4/O+NA/dEk9cBIczywSB0Y+DeXZopMXnNVNlUXYSyEOo3yWln0zzh7fCpEf/j1Y/SXv/+Q3E8ozukAhhWAxFRGw4OuMdgWUJvT+r5MK1tU1DUHYcyr5v/G92Q//MovtsJBXWU3QXecGZNZuOwM+Pmol3AEdE2xD5YMSAhA9GvPteEayYHp5SwkrCW1jf1AYuEqgP0K6p2WIifsPcK08nxPE7UfK6e6uji99NJLhronz5MEQFiCdxXcTQ8eRMryFgDIvayApQfm99+/mQ4cMCOOtzOIl5fXx9+WUn/Se6aP2XqMbMJYWJhHJ0+ZMskctdLzJBejWwfSPEhPUaCyeHLYUTdgDrrxYta8QzUC0ZmOT35ytxh0Dw2NwTdjBPQKP4q5i5DWzBOcUv6NgWxbmzTArKwsEy7hfAHX1lbROAALv0jGxsbxkClDZCsgBvDiH7Iq8+CGjkCdYxJKHGwQldrSKUrxPJqryn2WzktDA5S6umpqbm6AmQ6reGEADqDBYOCRR7dB/eqIUH5J7if1YrYYPXJf25XBnxUwmrQ1c68ZLOlti79JtTpyPjfSryXIjNTWyejWQP+48CQJsh64agYAUWZVzNNGXt/8nT0/0OxeZGTUAIsBiD1fSwXJgQIDELuq8WCGF4RsjOZQtC4H6kREw/VhgA581d4fouYDm/bjnfUPv42HFjLZX/1P5mDVqnbFimsNxx8hz1yucOruve8tseryc1spZ7CGLj/+PWP7IlOhDok/67Q3T2LQ4H91A8WzIEH4QBvl9TaB3oMhS8PlZGNAy5NQA407CTjM3jI/+f/icamMtbFHdlsaEKHnvhEw0fPx+zLdvNYicj0v+4ToWhDcRkbLf2UrhatHKLCqx1xXyr6lAyDpQBDvS9Jx6WvMEiOyKlit+N4zorA4IxvSraBb8f2ZgBKRIwb1GUSy21vfoaB/CsClnLKmi8gVySQfnMW9UAia8Y1SyWQjtTW/Q/2V7BmhDskSPxG1HnqwzkDKOG55nUtalpyBaVZGvQRPUvcyL2MALL1uHFcealrqB9fTleILNJrTq9aBBRXYMEGLFYBcW3BeE2wgTyyDLnkkLcToa1CnNAAR05N8QdT+6/e2mNdYErYSusO5jkDRrXgRVVNiqGAxz0X9nhB/5QmLQoHHuBYVzcsWAeVGoRl7FFQhtaexaYAchxzc8ADOpqLnSdelGtxkQcFpQXE0nF/KAAAgAElEQVSdYgkeKKl909x73m1N+eJ3i5bmwWQHCqS5OWyzoh6Am1af8maM0K4dq2ENkA2gAHNEUGAWYQ7hgTkct4tdFymnRALsMEwYV7SgyBjtwQ2b6L9+7S9odesn8HyQviYRGMCMjXVAbauP1ix/jIanTmFdkCJOLKOR+bOIoLupLL8Val+8/Qj4+TnifXam7TyKuido3Yo19L0f9pr9h2i7Qe3RdTz4VQwqtbykhRprVwpmHvx1qYcS+6rEbfI5v6CUkaIeDG71zQTvEFutpCO56orIHpB95X6iguYX5efquByMNufkU9HEJPlBk+4dPgzOS5hqM1Zg3z8QSlDW5kUmcnJE0cMgNhCJS1oVN6etVvwNR2cQ3ZeeIL4sBUDwd0HVr/B0rlEQ+5YAkFR0LLfDDz+QegDvIIUTcnk3JHl1y8mBh5GizY2PzKLIeisMCesh5yypcXb7MN7Rkmrf0xEFLWwBYwpkwkB/O3jwAxHMXJivEr/zuUrEJVXKxaAXWRBu86hb0hJVDr6G1bOAjT+5eR3v0YOP/YKg0u3eCennQjeofzHKwztlHDK3o4EEzat6rNoiH5VDUaoAKo+l2W5qKpegOQOBVruqAQlD2S0HrAZuWqXzD79+lH7vSxvENM766ntQBCULFNBTpoYwLcHvso9Ybc4JpTBudkQ6F+E1Jj7jHEKGQHz+07++jKxRFn3qsXpyK0PFBADI3KwEEm42LVWPCpbOFsvjmprrlfdKEIGE595up84RJ63HLRN3SEW0i4NXwCwrxLaW0eXR58W0KO457nO/u5TiowgmLY7DFZ0DuGZgKwmA1NXVYUBTQqdP48F3CwBkw/o1NA0dcK4v+NhbSvaDB3qG+tM/YwCyalWLEAi4erXPOEV3E4Bw1uOhh+6jH/xAukKnAgIuvta+F3oHdcaCaRg8SGchAQYX/JDn8+qHhCM/F3yZPtRJeCkD/1ihig2RuqDiNs18VdU+DADJgsb8jh1bhYLX9DRH5mDoBgBSDCfUykq+X6Ri0N0GIPqYuC+ysjJEVoT/sYrWOMyFRqBPqV/IdI8AEHjg0Td+C+Cj2cx86IGJFYB44h6qattKrGw1uPoIhQrkQ6v5nacxHolQ906TanM9AOIF9Sr7lc00+ZXXxGC74Y2nUczsRdT/PE23Sv62aB8DABHKWJDnDfyL/RSrH73rAMQ6ILQCkOz3JR9+5n6LtO5HAEBkBqQMY+AFCmRBxhF/l//ts5RTmk1zZf1UPNoE3voizWaNki9YQJ0t79FYjbzXVh57EvUHDpou7qPKq6sojFqR3DnQs1yz1Fd5hq7WnLqrAKRsuElkPs417KV5D54Ruh6EO/kWAQgf3/aph+mS+yKNuXBdqEuUAcHPAYgZDLseAMnOmaAvPrNDvDeCAXiVQCqcqbBugIVAGPK6eNiEMQCfW+hDBD2WBED+4A//BL4ZhZSdWwbe+gpkBhapB+7to9MDUNnahQJ3yENjUDczPUmzMBLMRf2HDeZ92SgmDkDSl4FOFsz29h0+AFpYJQqbF0FPNwfqiXsMgJSDruYAUKy/2k/zV4/T8MJFWpezEwDkOPrPDGbxZfhRAxCvA2IUTtTpJeRY8noApKFqNwBlFg0OS8uIVADS29eLbNQWKEFViWfrt7/97Q8FQHyo1SguuExZhSshLQuZcHxfBFMjNxtO7D742yB7Veyz0SfW+2F8idqbrGoKTMgHwQJHgJS88M0AkKcfqqeWurw7DkC+9pcXaceGEtqyofy2AcgP3uugtj6Mx0qyqBiCIdwkAPFgXLQVAOS7YpoGIPx5W82XYcGwTwhc9fSYOCEJgJgSvHKlN9vuZQleHpxx9L+srAQKRpKvmS77wdNvRGO62f74OOdb6hi2b98EmeTLGJhOGMe5FADhgbQ1y8JGUqktBq6i2a6lvElkLpsGFk888bAwJBwdHU+mfgnKl0LbCn4n0as4ErkUOT7lfPr9mXg41ICfmy2ib6dOtUGRRKbzr1mHJbojVbnMfbbuDyup7NmzCxS+o7Rr13aRaWm70EU1tWWIHKBoFGos3CR9KrkvhHqOZd9tOnLBcxqmg8lRJr2vBrUNkVcNxtL1A69HF5Txsnn5fmF0WFlZLEwP+5GuHgmbUQdV/4bCWDPs7cxA/2fL7wlEOex58rOzSPYJd43heM77zm7nfMycFVGg36lczsVfFS02is4x74qRBP0hjAWfe5boZQiJ6HoPKwDRFKzGI49R3BuiK+v3i5eHC1Gs4q5W1ChU4HMGdW+HoAGK6JxQ2AkWDxn0KDEvBrYlJ7dQ5hgyZRcgC9qAQni8JEKgcYVRnJ7dV0+Zw+U0tuEIja/WqmbJheZ8bB91BkRsYyBZnvem6Fai5/mkyD9JVCuevMR0vYyyjEhah1idWs7VV0j+c/U09ujR9KDIcrla/YDSZTo4IKsTqNbieP7MAGTjvmcphihnEJSl/tw2yu6qhr9ADmXNFmPcDmIEinInS3qhfDVGA8hqRFSBdOupPVQMhaGQdxaDQSi+MJ0I6jJhV4DONr9FYRSoGxkQjs1rlSvRYerQ+dI1fC7kNHE8GjzwLaCPFdez4QnCWR1L5qOxdzNlBnPpbN0+UWwunNK1QgA/uxRVyuodYv7OdB6VveDCcbXt3FAxrYSJ3aGsA4jAy4mSqqXmFevUy2GHVCbCUPMSFDGd1THnZTqXQeniOYzCdpX1QUZEZj5Eb1g+Q8YCTtxiqk4w8wnHORRbwv2pW3TKwlXE85A9IsT+qwsER4lHhnL3Rr+6lJOzka3lU6SoSFYxj6RXAI7fpuiq7MSeoTavVZJ4e8WlAfiQlEEdyEGrVxWjVmAOA8gikTVneivf3xevHqWakhW0aBujRdCJtq5dbRzH0SM9lJtZBi77MF0dPgUtoUn4i+TSysrHBSiZQ30J04SLi2GaeGWImmobQCmL0buHztEu0HMmUGexALrR64gYW+8TVhbjDIZuBguBi4LNi1b+jHvApjMEULHSjf3KF0lGuPn+0c2B4nuxmNtHGTCD1G1K0dcK/+UGmgxK+ldxpFv8HbfnUH6ti3KDIdqF9/NkCEa58Bm5Mv4ushmKCmWXxc++TBiqzslrxZodicVmqdAvAxez8yNYh7xmbYrWy5+1ClRgAfesys657BANUH41dgxg2ZDQ76qGod1FsXwOnttO5aztQyYhhMwDt0nQmVrqnhCfhwelqqfTOUhlEEPgZo+VIDsjo/6jgwVQlsR0vO+nZyZETcXLP0TmWSX1MnAdrVzTiHEC3uUD85QRuwjwmUOZeY3kyIDiVAErU4IaChpVcD6GGoo5BDfD9LnPraL6igyAIGTZZ0cozyONJpeXSLBZlF1N3kypujUJ80wNQJy4WL2ZMgu1iAeJA9kybl5443D7s2+fpg3Li+j+dWUCgLgt4wRbdrGYh9ymIkZEHUiCWRmWDEh4Su6HoMYm5Of/8idt9KVnK6muEFkxePeIBjrkglI2SyA1ZGRAFKc2gfXHIPnLrXNwiM5emaaD54IwFyyiHNdZMT2ILNz0FFzb7ffR4OQBqMJdoTk8q3UAtGDhM2BnXBSeO1Yp3iQAwgpYnCKZFXxy60NE7udS7cknHqM33oRTrTWMdv1FPrpf02RAUhWwfhYByI3A06c//QmY88hiU3Ne8xwzBcvwmsCFbF1fKgAR/adfmklvBfOhqh+40Zgp2dfYWEvr1q2mt99+Xyg/pctKJA3KLVSv610wS53POpgDNTbViILA06cuGKonel1aGcr4bgEgehr3A2deWGTh0qVueMlsRoZlSBgNRiJhen//SYPyxYAhla5mBSCsEJHuPC117owXkxXAgKuaWvsiZIiVooXcb/mC4AdJSQmyNFUlKJTPpL7hIRqcQb1ISJ4TFvtgSUDd7AqA2EG30oM0B+o5dNMqV3aLkhZ/dkHpSjQNOngZ9dkFGV6HD4pAEJ/jmo//B0pXr+C9oYGG2E+LzgVPzxqtoPIuSBvfLw0z+TlYefRBmIm5qX/TfsoZqKPsgRpkR7IgtztN7lAW9T4gMxwsNZt/aRUtFI1ReAipZzh/zz1xjIpPb6a8DrgpY/6+h18nO17qCTeMnTzX0vVuCnjoW+da7HhTzzbrbeM6oZSx4BGS8MriglS8nbqZdJQqXs4KRgwgYqFXXbMeUwXa2KZzxkcV/7iHen/9hTsCQAy6khjwqytUAYJcmLL5Z4pooPocVb/5AC0UTlPdPIwHXSFIXrqpq+GwOM8lkw10dPmLGMTEQeEroIaO7ZSB836l4jQ1dN8HqVHWygJNkKkQ2b10seE9jOX0AN0Ek2L76twxvcoYGGp6Ff+unzt8WaudTzIiFP0Jg01QkZZ1bQNQilFbzYEkUKKvf1HjoUAOU/98cT8FbPOQX9VngkGH3iGmfCkKEsBIY6gZECBGXS4ZMRTzacAgQJBcTtYQ6GPVFyZuGiNIxOBJrddkUhn9I45Gr4tBjg7MsBKXLi0DkIhxfYilJVBPklCDY6ZfOUAb4xad5HeJOs/8PtaDanWj2y03fDwBupLiootllYxPwnB1ZAAr3ytMWzLWy/2n6kj4N7+qqQgGzfvZ7pKD52w8qzdtrKX39vfR5z5bQwUITg1DyCMPtQXHT3fSlo0NeMY4qWe4nXL9BfBW6AXvHYpaBaVUnFdAGVBWOtL7I7i4ywH/7ESYVlY/RJkYKHORsNObQV4MIofhyeDAvk5hcHqxfQbHEof6l+XmU32nMzfinOL88jmW59daayk/I8aO8LkJ7pxMWRLTUVMRM2tKxPIAv+4syY11uk2wEsorQdZX7rv76Q2g8Uhqlm4LnjCFIpIZ8SSAXy1qFs7GRuisY542Tss6CWdCcsLckB52Ko+aIO4NL3tMoNkWp6kyX9KG5pEVCiUsHF1MW4jPI9MpL6bgArKdoFZz8zgz4Ysi74Uoq7Wh1eY/Rn0zspC5oioH88rBs88LqeY5udwEaGCNtY/g3JaBlTCEPu+DxH0Gjtt8oLldkpocikzQ1W4vWAKFVADakTs+CjPFcfrg8ClQxBg05FHrelCEcL6CczA5xfXJ5odc3jAF6uEMzifKVUWLAPTxPnP77d/ZQjXwBeH3EwOQYn+DmN6kZJ7zMksoM0cCjdBCGFQ/2VeOLBOA8Lvci6CpPEB5nf9gb7d4x3/6gRrcwlB0A9ODG48HDACC/hTNEtCMsRqeyrbac3JMiXEACIcSlfoPf3SS/uOvw4g3ivOjgT8oihH1QuFjiaLuhJtB97MCkL4BGgBV77k3JhDgrID61zEx7yKU6iKBGAD4apqYu0CBCJR0IX3MNSzccoN7wEo5h7FUWZISVhIAefzxx+nQIeg+s1vqLQCQe1mClwdnW7asR5S631DA+ucGQLgAff36VqSB94uL4eMCIAxQn3jiUQzgB5CGG/jIAYgo+kadRvOyemQESqirs5fa2830380CEAYytbXV1NHRK4rpf/KT92nNmuW4mYroyOGzov5EPAvuMQBijSh6ix1Qh8mlpupasa8D48M0MDcMzXcTIH5UAGT5oCw4/5OvEL0GxVRPMItq2iEJveEdsS8FozV4QcJ7oqqd3OD6V5/YQRPNF2gemQ1uNcd3iEjQwMaDBlhpeRlpFBQnj6w+Trldzfh7jBbyJ8gzVUAl5zfSePFlyvzRRpr4rZfEoJ7BWMZIOZW9v5MWilErs/OtJZ9wdxuA8DG6311Bro4yGBXKPvk4AQhvv/5Pv0g9v/48QJ35Qjf26RYzINcDIHYPhq6cJUEUdPlzT1NGPSL02GZbzXsUKpRSytrjgkEAA5DcmXJqufQgHVwt64ByplD4O7IFz5MYikEzIWU7R6dbXvlIAYgPGY8mZD4mcwapr+yC8P2wZkVSAUhDpJXWQCd/EXH0N+3fR2RZD5SXBiBO1DvsmH2IjmUcpTkc088ByO0BEBt7ouC5ws3j76bPfwr1Hbj7WeZ8CAPRiop8DDQxaEaRdAEizPP42zl4GQPpEbw3fLSx9rN0uAveOVAmq8nbStnuSukRASnhAAasHIziIN08MghswhiBMtfzP74kIuaLFsljsQNo9zIA2YCi6uX9k3QyOkiDkGn/OABIWfY2moJxYgSD7OsBkBx/FZUUrYRIiQ9ju7YbABAexNsp35+Fe4/NMRHVB6CdmeA6GA+2g8w6gHcQDusvfvclea146mlGMdCiJEGCFYD8DgBIFmpbCrMRFLmDAOQ4VLHeOzFAX/n8yjsKQHohD/133+mg3/+3Hw6AjCFL8vUfjUICuRx0RtR4OC9bAAgX4C/Q2Pz+JAASH3iAQsEhUeLx+uuShs8tCYDs2sUyo+/CNp7R67UZEKa3WE1oeAX3ugIWD7a5AJ39P7RL+90oQLdGtdMVHF+PUmScnVv4cL0MSFUVBl6I4h85qv0Prj23qRmQpALolP3g4kyugdDN6l2RussODBKt6lM1NVVQQ6iivXsPCdM9bl6lH86fAzC3MS/ONNSuW+gT7mPdz3X1VSJ78Z1vv2gooRmRPqxTzqeoDtaMA66fUjjv7t69Q9R/HDx4jCagAtLQUI2XUyn+ldGbb36Al44cqBmUAUsmzihux+Preu1GmRCjX1I8bJhTrDMg1p9iHNXQxeRq0GjDgI+zIRVQa6nIK0V0KExdE700CTMwNqbipulX/JmLz8VfXYDOvyPr4cRDVzeHyoBoigpnRFyF8vdmZMe/Bqndv/lVovd3yYF105ldKCAuBr0mk0498m1a/84X8QCbp4uPPE9F7VDnAEVhdPlpkcfJvdJIhcMN1L8Z9BZlnucbLaPKM0j1wr07v3s5BWFMN7n8vNieGzUjpWe2UvQwzMAeOUSRDSp6rI6/4sBuyhqoptH1h2l6WduSNKvU87SUSlayVm36s3sd9mAS0Mj8FjjrAEuBZ6QyVrrkSrrMRyoFS8+TbrvXJKktG7H+VvH8wzSx9RwFK0zqXrr1WQvIk4CGvjw466FN+9iADFx8cWyWaQwwitqbyDObTe5KxIRBO7lSfMaYRxgY8L3lRbQYBcNieVyWNq/aeVa5UreWHdO8ALhhNyhYOtqPRTQ44MeWkTmw3o7G/vLM5nm0ql1pc8Gc2RJa3rOdepB9GcntFTPzbzYjk8Hf5TrEc1VlVPSzIQ76CUfcuS1ysE8VXvN2DcNAznAgG1G+iGxgpIKOZYIOhywGA/Td2Q+hSHeR3plSsveYN6ZpXnrX+bs1u6WpZnivs6KV2Dexj/KzzhY5EFvXJolJlC8oMCnJf6NzEvAAMTJEyITY4jLam0AkOT6lnt3WG8eS+WD6rzypkjLDzYkBL1ObZFNZARyEVgaMwZPErrMeFoqvUI4CF9/abKxeZZPXLixx8UyRSko2Twci6XAAR0HzQ9uXC48lr1cqbXG0dgZh79KiUjo7eIlGhi6jBjlED67+JDIZEyhCH6N1TeuEQuD07BwMZn3U09svJIFzsnOpu3eKOrqnaGAoQIuxZJNA3rZWF0p67+D4jPejpe7Wofw87BHtx4ZzBJlmZ1xmLzjTp1s4JjMEEObCe0BGy10OMwORKM7GIF0+x0OtkhLEzV1fLv6u376CDl94T3xuASunHvE0CB3SMecwNY6rbLnK2EUXJI1dNGDoLIcaoYfHqDRzjZgciZhBrWBMKjwtIlsTc8to+EIM2SF1c3rcpm9JGLU63LIJVC4nlM0ISlc4T6NjSJ+jsa9LQhXkT4+h9sJXiyxWHUQGCqmv/xhUn5y0YVUBxGp4bOLBsz0DReWgP80gC48MgAf7mgFfETeuoRAomwWFxZgO2ibXVi2imBpsDUdGFXVe7qRpFNGfPYVCdu2roe4TJ2RzF9UzKAuF5b/4C2torL+H9qwto+rCGrGfOgOSm1VPfmUPE0H2IxQO048uB6hrMka/t6cY1xqMIP1uIwMSU9d0+9A8Pf9uB/3uF1aAtREmn8qQuKEOGvNK2pSmSdmcuPaV6SnOOi4CeV3E2DtFPY8cuLbZ5f7wyRHaf2SEvvLLlUkZkKjPBUUsRaUEgI7NKQU6NaaJIMsHZqtoFzu7YIw4Q68eCVBFeQ48dpyU7YRvC/o1hOOJxRs4D41n+HkUqvfQfFie85nLa/G84axjnsAYuhkAREvwvvDCC0sCEGMpy4fq6koUapXS4SOmuVe6+e7atDQUrKeffpx+9CMTdX1UAESkyNQDNx0ASd3uhwUhN6JdcZ/zPMuWNeD2iQOEtYvToB/+1u1bVbBkJF+99FMGu+Z5lL8n8botIxT90ojGQsa6OOrgRrr9l37pGVFP0d19RayDVUSy4SXDbWxMqirkIIWo+YNLgbmbuaasNKbNW1bjJllEXYgcrFpfBILvrOkW4oaVD0PdD1yIzvsjPUCINm1ajazaAFVVVYt08uXL3UIxRdM3jJoNq3QlOxxb2q1ch9aaHL2K9NcPBhR+C7UOBdtJzQ3zMDVw4xdpITTzcyFX2FhQTwNw9R1ZGKUJ/yA5CpP3lQGINg7k9TkUAOFBjEvRtLTrOQ/wXJDbZdrVN34Dkn9/TdQBxQymgnMXrzr8KdCmoHEOt/LeDXtp1bufg8zuCAULUWw8XkZXNu5FukJyUatOPID0voumazvIiWX8KFq2h5EtaTlNoVJZeyNOpTrk3I7l5DlfTQszkN78l5YHnQVzO+eyqPDEZhre+c4NAcjtAA8+RpOCkv4qTQtKQi7K+vpuCm+/RAvrzUwdryEVeCwFOqxbS8eItW73emCkcN96imQHaGKVLPq2Oozr70l/GVDo2glhxCc73AHAoesvBI1JD8yVtCzToGzIarS8/SgNt1ygqUKZ9eJiaw1o7R4FWniadvwGB1rzyHnM6gTNT/QTPjsAsrlp5g9v1wa1PrFeXl6P3QQ40heQ/Mv7x6IX1uX1dL54iydrqX5gHZ2r30eBDJiC6pe/Gb8QgwDjuYhtIG8j903VcoDVbjyDIwAg+hnDIMAwOBTHKftw7dxGGgC/fdg2Dj64m+7L2EI94T66utgv14vl9LFq52W+B41nBquJWcbnGoDIg1SATkv98iQGFqIxxUrue0I5pYvPqr4lrnj+PM3GykqKuhXDQDAxpQJUfMEZoyVz0KyVsWyOPKP2zoGBYQxypkn7JfZPR09Ad2F5PJ4iEKh8RsX1MvjsQD2D6JMwtu9U/DGeDpqNmG7vVcfGCyboiUdXUH01XKRxQ/G76eSFSdq4upCO9rxBDcVrKMdbROfa22hlw3KoLaLWBH5Q+t7mAuQjx0aRAYnR0ZNRvBvkdRplMKRBswLcQmUxSdhH3SzmaRbL6nddBkvq8v4GZJ2GWC+bROIdJJrXHLizEiU3fmc5LNQrt0ceczwHinIWg85QowQnzVulcV5BsZ0CivrJ3z2gUC0fhWxsfJxK8Kz0Yt8TKKSfwkNoDtuIhg6K5XzRAFSr1HsCACQjJilI3BKqUCgUlpmDuD2MomfVP/YgshsmVc6DehVuEUXBci1WYX8hMU+9UHq0wc9DgrAEvFc0LUisM2CnLDjSF2Y100ygAyCzTAB7D7I4JVCgykZBeCZoTVFE3mdn5LUwomoZFiMuqmmCOiK6bmriLACpvF6rq1qhcubHJYtASMhPP3zxHZqAoEv/iOz3KPbKYZP9xzWjv/gLq+nYwaMwKHyYHl4pp+9qlkpVNlA0NQAJCzndOH39+DQFcJ3AN5M2VrjosVWoecmXtSMxFTFwAOT8wlffob9DhiUwMwMKluzDzFyYFhqGWGISnnX4ny6y4+iKUolbAMB3Iksn5mHgHw/St17sBpAO0K8+U0I+XEsJvwQdMQQkNQBhlgorxskf5HW1iMCrW9WpXDp6gQbx/e0T8zBRzILDvAvUuyuo2ZkXkryOODJJVEuL9sOokcqivIxW6pp9hWb6siGvbsN4qSpJite4u7UE7zvvvHNLAKSxoU7sZOe9oIDFO5ICQHxAgmxC+NZbEuGLWdK8/W9mMG+sYIkP9yoAsRag865/nACEt9/QUEsPPriNXn75HcjmTt01AMLXwu5HttMr2K4AEkkSg9cHILLfzFHspz71iNj/goIC2gZ/lbfeev+nEoDEVZGgJw9KHu4SqoAzbhZkCYe9V2nIfZXmHVJJ7FYByMrxOP09wAfXfHDBuViHAiBMv6qBwlUM2+ZCY96Hubwh8kZ91LbzB3JetiNQ45XsKw1UMFQPw7opCoCWxS7ncc6GWECFPjXFJzdT4u0qmvnC+0JZSjcrkMgYKqeqt/dQ+y/93T0FQMRYbQovzr/aQ/PPIHuzYsDY/7sNQHJPLiP3WB4N7lLZGB6sWzID1syHeKZ+CADiQbS4af8uanvsVTP6fg8CkKYrm+DzkUuX6j6gsFPSLu8GAMldKKTW0Cp6z4uBn76Q0T/aq+fnAMRUarpVAMLnsLYhQHse3IVMvAcmigGqqfLR0e43aW31TtR/ZMINfA7Zei9kVsPIdngFYDx/Ge7uk2EEnmz0NMzpvv+SCXZ+2gGIIwxJXhTPZ48CVIQyRFzBzhLGGOCicpN6ZhEgQvuoAAgtYFDurIJw7GkBQOaRbXLZc5Ehq0Quyy/knr1UjKzKNOJ9C6DN1dL4/DsA4dO0rmGr2LfG+mpkieQDa3iwPy0AaYa7PbfBoTMQrZEgqK6mFdvJoVlkY0bG3DQxO0XnTnXRgYO94vdUALLz/nyhrtZQXXdDADIZitD/PD1LO2vddGFMArdnN0OEJA0A+cqfv0//HhkQLySR7yQAiUUW6POfKPjQAORcd4gCoE3PL/qpprDLACB2SPG6aTmopsehn7AeAC9M0yx2MJ+PLCHAPGrMrVK8BgCpqKigFStaUak+inRWr/A6uJnGErxjUFbiGot7oqUAkKKiAuIi9LvhAXI3AMitACU9Lys4vQkHdFMkQEW9mKJk8anQ548zIHpZh3Khlb+prIe4sS2fLcXiJrhTUUQUqWkncDbcy8yUUQKmNbGJ33ZuZOkAACAASURBVJkzFxFhmAVNbjsiOAlI3UqvFo7maIM+ofJkySxpKoOZseDjubbYL/V65Pk3blol6kFef32vKB5nrxGZ1QBtwOJhkq4AXBsDFhTkwtVzGWTl5L6yutfx42ehiCUHJdz08taC8Qgii27PtbSy282EpVtOaPHrInE+TSp6bPzFJKZhiX3k6JU6dw645eqshyfmo1IU7BUvVCCR7aX+7E6a8A1SrFAeH0eUdeG5E94fmm7iVrSrXOzDP/0y0X//kqz50E2ACvzzTcNsbd/nxSkLQ5fXDsoVy+yO1V6kuWoZ8RODcRVE1QZ34oc0oEOPybwThZT34/vxyA7Q9Jd+YhgOcsaDF8vpWkb2BSe5wd+3h1DQ/oQ0TBKrvZaVmDzd+rtlIG4eXfIA3Tr9RvMkDewxs2Mol7K+9QDNfHE/RUulVr1uqZkPnp4KTtJlPpbSB9HbTl1HRn8xFR5ZRVefVjUpNwFADEUp1iAwCsDRcZbPOhtiz9BULAgMnF8rDu9qExRVVIaDs3RG5kRPc6Pj1W3ODI6Eyu4JE0BNwcrg5WRvGdNYzl//jqCg/swsIEN0yOrXox8lfFGoQHVr105EgjPpfMV7FERxrqZbGZ4hyDhoVpGVdsXPSf6Pm11FJBcQxWajMHndcXRSXlzJxeScTZXHEUfh+drQWpqzz1GXQ2aNxW8q2hlDxN14Xlle20bxu6h/UM98EdVUanfIeiSpg/EqRWG5ptci8g0zQt34N9GsCojaRwT3lW6xEJZX90tigj+n3FxCtU9nMtAP6ga3w0VZ1+UZRo0m01OsR3Wh3JQqrI3jhGowBoKp2kezCJtQ9E+LMsosFvOqLJvlZvKiiPaB+6poVUuJUEkSXY//jUzMURZsr23wRGjvCNKBI2N4n7lFtiMGKl0CtLNHH7LTqXNxjIPk+mOqkF580c9fa/abIyuqT6xGt/yO08yBhTmzz7xxSXsKRzBIhjqVcRzKB0WfT23uKDYLSWAvCuq5zdkDVFUhl8vA9b9umR/1+3gXue2QIsbYENnmUeUHVQHqlx8iRJfs8E0qxHP5rOIQqY1uhZ/S5QBMSpHByIxPkg+mg9zcCdOcl+bKcX/IDEcUKoVyhkXyFyghBEXF4smL4PX5s6Sy0zxW5UAwYhGnKxdR9DiCX44YfKBAjeJ/85FRcoEuF8WYwoGC9oX5SSrMaaGqovXUN/I83uVxWlu3Q6yrqqIEv8vgWQhKZVzbIbanMn2BEK4lhwQd86E+2rK1Wny2xZEN067o0Vr68ZtHxL3145elfxobFuoMCKuAFcGjas3GFaCKZdMz99Ug62Cj/i45Fv6lRzaB2SEv4K6xAH3/Ao4Hv38FoOXltjkamYvSF9d7BS1JbFt5g9hBC/zDbx6nz+6ooSLfogFAvHiBxpXcm6FU5eJrSb3PRWZVUvAWcM2mZkC++ldnaT04drs25ZBnBg+KPJWdwvXsxjhZNtTgqXNnV0pl1gzISHsfjaLG4xxEFs52jCJzUkx5fni7TV4UNCxu3uj9UlgB/TgD8JHhKEK/epBF8dCJE5fBxDlOAwMyuGYAEJbgdeKCZiOX9o4OzCSlzW7U7ikJXt7ZFADCyksc+T53Tpo6iVl+ijMgtwpAOGXM/huvviaN3GT7+AEID+YXcSE/9dSj4vzwg5eLSK9eGaCzZ8G9/YgACB/91m1rYYSYI140nMH41rc46n7zAKS5uU4YTZ0/L++R5cubxPrOnJbSgdZr7KcRgPDAxVkiR2zZyIaUzFdT6XwNBXwzNJrfSxOZQ2QvlCnpVADihxHTN/8Popf2QG73c3ihmObFMquhxjaVbZupqnOjoNEsZsOfZs0Bmqm4oscitwxA/P01VHLoPpprs9HEb7wIl/GgGBCy2V7Lt/4VhbMgv5gZpqg3SLP1HRSshAiCRQHrXgIg3K+ek3XkPF9Jc585bChj8fS7BUDsoNxUvLIDAETS2G6GgnW7AKT13T3Uue4DCvowYLjHAEhmIIea+jaDojJDZdmV3BO0z/+j6wKQHQtPAgJDHQmDFTD8qcd2gUIYBMYUVeZ2AIgXA93NwU30geeodEj/OQC5owDEhkBbYT7YElugmhjsoNa65fST/Repq1fSPL3g3kfCklqjlQ41AFm7ygYaLtGFS4oGeA8DkJXlcFBH3UE/Ht+RHPD3MXjdjAz0GADSIOi51VB46gtMURni2IMwjh25nAxAmj0IIrpH6dJc94cCIDaoMNkSHgGuIXKLkb2smYkBWASRycjCHizAiHNkvgt+K2Z2qSCvSsznwfliAOLG/q5v/kXq7PvGRwJA/vG7r1N1fR196x8lgyYVgKD8XUzf8fB99OmdzVTgtRsApL5lGY0iyNk/g4J3XBqrS930WJOfGCgevhKk/b1h+rf3ZaQFIN96/RIVQUFrY53rjgGQr/33c7RtlZ82rfR/aABydShIbx7sh+lmNor6PTCZPAYAIsGWB5kPtj5kq4aBxf1U4t6Mc+1DFsuDelnUdiaGDCneawAIF2vfignhrod2ANWcESZ3H2tLAR56X1avXo6HQ1QUoet2NwAIb+tGYOF2It83WmfqOWCncc4AHfzg8DXqV8L7QnOAk+pXTBlejbSt601nuGd2rgQ3ugYiGluAYaCMgsiaDhlFYwDCLpnccnNyac8TuzGIzwIla5rOn+uEuAF4uCobojnSuk9TMyC8Tt0vS2WhEgbZm6m/zPd1CX+Y0tIieu89DPIwzZr1SM2AWCNV9923QfiZsLyvkMDFP86ChEILdPiQ6SvB+8vriVr41T6fjLpYC/PDKE7j5lCOtje6j9JmPqzFOLpAnKNvOjulHg7QIDRXD66sAzK5ouEB6ShSYWIso7MhOtPBUeaiRCnlT5dT8UQtjZR30kz+CM039RFL7XLLxCPgH35HOpz/5/9TrpYDndrvQxyjCqIyEFn3ypfAyV6k3i1vg1o1LMZU1t/1jopr0KSBi8kMGHQcgT9z7UfG/mWiUDYLKe4Q1heAmV2obIDy2lZTJvxD2C9kcuXpJYHHkuVOYoOWs2KlIi2RDdFzX68AXXT7EutioOHb20qei1U09WuvXwM8rkfJMrIaaZLY/Nv1itR5n7RAU/N3nqLuJ96mSFZQ1hAYUrUWTwyjhgAdpAqdZa2HCnJwkk1lQEQ9iJ6ugIZ/ooiqO1fR+bX74A6M60jNyxkUXYvgUFFkzhAYxeuQHNWfOaNh96p6AHx2qBonXffA67K7VJSQazx0eQKzMDEYKFqopCkULEdsi6pWQu67L5hDa648RF2lp2k0+yoti6yl6kgLnXS9R0WRMqgE9dI0TchTrfqhIFZKK2kTXXV2kB2SmCXxKgymcgnOAXTYtk/OitGI4aOEey1u+IRwwYjaOT7WFI+O1vm1FASXvgvbZfI6U69E40y24WdiXlBG3QcmsVCFaDyfutDZeFs3wxtEqDapjAz43Sy1KzaBvtEO6XoZUaSuMiDiuDjzwX8t2ZClMiBmoT+2pZ972GE7a4PzOqyZDyUtajwc8DvL3drseiaO2sqDiSNLpZtdFWzHY7KuUDQMuO0qqx+3pgVVZ3GRcRRowgOJ0kgk0wxWYl06A67fNVoyuKjQRquWu+i9o2bxtQ48xfTNaGq2CGd4u03K2sa0AAE+Z2XBuyrpwCHKMj1NzgUZfY/bpMu1+MyZEGSMuNmVFK4TWRzdPLkFqMOTBf5zEBjR7bPri6lnahxJLPhLFMtoeRP3Je4LOyI2MXhtcFcejPbTJzIa6Afns2nRkh20hwbpiZVEJ6d6qAWSttOBi/hdZsazPRIoRCHSYNdO9uFsBJ48YD6wgACOOQGgAUGAONzrE/wPWQshTIH7eVJ13+QMpLg9zQDtfTQ+J93auc3OBKioqER+gehBGH4jBTm1tLL+YTp76e8xfvDS1haZAeFC8wwlMzvY34ftywxQKCTvj9GJIAb+cl0Ts0dp29ZN4jNnQMKLsgh7bMRDJ8/3UVF5C7356hEAIdzFM3y9SlDGjBINQApKy1EP8gBlLk5QIreSZiD0AJ9CKsc+Vedl0PZyvFPBtuAGsVq6OrlIL16co1/bAld0KHVy88A1nZsLWY7v7+uEXHGMnlyXA6lgOX7y4NrUniExZK+4YZgvjC+5RXBvcxZRfEYNrUPd55lcT4Rz9Ht/fpZ+/1c4iIJ1WTIgTjeyToqCFkX2BW4sct2q3pXgvRIJKHGgEKwHjp1An8Hv5kyYVtQv0tA0jB5RrzMbk9lZOzKoDjtqNe0V1B18g/KcDMxWiIzIW2+2Yd4r1wIQ9gC5fBnaveOTtwRA7hkJ3jQAJJ0CFnfQ3QAgN6toJM7YLbRbBSBcgM7t8uWupAF2aj/I9Zr0IKMwEg+S1G068SBJnmYWrOtxcAhFSbplwMxHb28REoXiIrUgG16GpQy5PqPtQgfkbntQ7CeXSW1cpHltH4DkYFmfFYzo5XmaCSrkyKy+vhLcTz+ADlQcLMcpCgYtdCzrOvjzU0/tphdffNs4Jv37ww/vQKo3KDI41n1kuUZumorGn3n9WiPbeozW49BFltbflyo8T5qOyJVoOv1v+cwFv1ZQ4lDmgeKcFEgA4ixlWSG5CieKycXfLCmXKlaVCUnf+TIq6kCdQAAvoZZuKEp10+/9raQL/cFXzfoNfv9qACLq59T4iAFI/fGHaaqsh2YV7UpkRyy/61NqrWO1gg4rYCg6so3o1TrKasK1kIWBDIpiE94wTTVepKlV4BJPFFDdi5+n2bpOGn74J9YuNT5fF4CkLHE9YLFUEbp1uvapE6u1gBBrhoM/57woOc0zn5a1GFbgkS4bkpZ+tYT4GosHpTsOfZ5rf/wwjW44ByCHwfkErmGLaZ8JMDS1BzunwUiq2pUFjCRRs7BIVR8CRL4gjZb2isJ1gxLEheO6+FwXnnNhrzY2E4XXaqBsh1ISaHyif5gSohW2FABjyqEejLMJp45FcGG6C2o4D4eexSmIUo+rjTrceBbgW8l0LTWMrKW2ykM060PNEW9bjffdoBPsjnyWOugcXbbJwaEIRKjn5+b4Tuqjbhq1D9Lu+GeQC5mhTrpIQ7E+dRUx90t+TOC9xe7c3FglhwvUxXEApBimgiqI4I366b7wFlELEhEnX+0Q90UK2ExyTGeVPCNAgYtNU76MYnMGiXIQJJ59CpgYlCs+tZjXNC2U+x5TakDiCy+P4nPdRBE4Hx9fN6CdyJb6V03D+dPNACDqfc4SuoJWykuLB4J813ChbMLifZRQA3nrc1c/E6MooDanY8CbRCvmewrPO8yjOgAPLLmfNhTUJhBA000P/mwuk2qr8cKzT+XR914xa86MflBUO/7uz5eAwOmCG/u8uV72neDmA21G+2Po5UMI7DqCUjwm4Soy9iVuB5VZ3bxa4Urss1v1MYJ5iRw1UGY382KplPXlNc10oUt6N+S4zRqzLHhYlOQuF/dJHFGg12aP0bqCZgpiPDgYYPO5R8QysZEueuxBG+WhcDwHlKGZoI+GoTJVUvEKLYxAvAZDcne8GGeaaWtsBryAfxCfyQzgHIQxDdkAFzyaFECJQ60soQb0QTjScxsfd9Ly/EbYVDjp8vBBCiKLwC0YDANkSBCWwXRMjCVWNOzCIDxKA8P74UuRT43F9eL3vBz47aB+g9vE2CgoZ+a1ydNGJmaguCm7s6qmkerq5bgkiELqDBS7cxsbH8C7i5UikQ0aK6D56Xl6+52z2JYEWh6ooDlDknfHtTH//refRPwEg3cM6FfV5NFy1zAEgGrkRmBg6FReNRHUYURxP/7Z+9P0m9shbhOV139OoTw2DsKdaB+mV0+N05fuz6NSqG1y48tEX4Nxpl7xvDisuLq3QyxoEZIgJoCb2J8n6e5RCBCMAVP93Q+v0H/+5UYxzT27QEEAPW6+lpq0AETje9vMPLESFjcX7stTqOPg9qfP9dEvP1NOB087UA8FKfIMmQ1yLLA3Cmh4zkrqDryOJ1oGlWfsoI62ABIBQ6gBThheIEYG5GcVgGzZsg4Dwoum9Co66J8TAFm3rpVmZuaE4lRqVN/aD/cCAKmpraR8mEQdOHDsrgAQnw+Dj91bRQYk2SF+aQCi6z/27j0ibjZrHzLH8dHHdtCB908kmXL+rAEQBiUamLhg9Fc0XEt1R+sRiSO69NB5CjcMUzxX1YsoANLywZMUzBulgZWybsYbzqLmw3vo4o4XheIVtw8DQLJe3Uz+S000+4X9FKruI393PeW2w1tjwUfTjZfgil5K/v46Gt74Ps2uaBPbS233IgCxhV1U8M3dFFzbTcGtl+8qACk6DjlMnL/RDec/MgCyCY7m59a8S4uInn4cAITVilwwWWuOrqXiaBXt8/2QKsaXUdFsFV0uOUohn3zxWgEIy+o6kZ3gjIke+GsA0hrfBEJJOR2lfYJ2lZ+AZG9iDQ3TIF2KSbAiBtG3AUC45mPlwgoKYSDXaevBen4OQPQ9/HEDkMce9NOpC1ACmkxG+7F7DID8i9YGSAfLmhIrAIlCXc1p91J98Q6ahGTroeBFKCNWU/Z0goYDo3QQhpvcGICsWQsZetQI5uJ9twDQwADOBhAZS8wiHo+MDdcmQSGL3beDcxJc51ebwc0oPG2WAiBu7EO1bzVFQos0NjdBo3PnrwtAGiu3AKjYaHj88EcGQHj/OwckCDh7phcF6bJOMRWA/Iff3E3zrlxaXV9EGxsLKdR34QYAZAoAJCstAOkZmqQXDg/T/7I5544AkHOdC7QfgObfPVMr9v1OApC2LqKhcTsU0g5gzajPEQCkDMlcABBkQLhxtigA89iRkRnU4C5cC0CeeeYZeuONfXLglCQXp2/xa//eUx4gS2RArBK816M83Wpmwdob1w7k09Ovbodyldrrt7qfrIBl9UDh9S21H9ZCb71ddnM1JXlVJCrFKV1Tonj51Hmt+8/Xls6AMBXJaSkQ4GxASUkh6ilYMOC4VJRK0zjilLr/vP10viXpHMPl8ctIC//+4M7NwiV9eno2fdZDhQGYMsXHVw91DQYuFy7grlPr0LvJ3iibNq8G5SyThgbHYLbYJ/ZLU7C4bkQfF29bywxbDzPJCV79YM3IiElGQaOFbqFD2SpjIebjCLKmXul1YZpNFQDz4NKuMiDOYrOI31kCalaO7CMtderKh6mj1ftDbweb+K9/naBlKIf50p/nUvbFOspta4DZ3xTNL7tKocZB0QcrDj4lIqjnH5HmcbUXtlOgCEoydWZtlojwWGr0dVGvOGQ11koHEniQnvc3e8i+eYImH+CHoGy53c2U0wafkLIh1HwwHctM51v73Lr+1OnpvqfSpvQ+LZUVSS0yT1rndbIfej4+vuK/+BRNP3qCgqt54HltLUi6zEc6qhVnPaxN71t0Dh2v90X9ze2so5z+CurZflBSfHSUHRH0tBkQC30qHV0L2oxGhsMG2kXRRBXlw0TwUuUJda1x1kNtBLQkTbGyK9ogB01NPw/OEMgjETK7LrkcuynbtZu8Ln4XFC1V9M40BS3Ti0yJYU2BYxLO5qObMIBCfVcJjpnXqSLrUVFwLDvGhQi2lhm2Qy5UbBeiLdmOXJCvHqRz8eMUdM5RdaIR4q8FlJPIR4R0gd6OvCrmdSJs6bDwEnVxOh9bCBQHbhGWclXvNJOihVsahcgbQQU77DhBEYNjxs80fXwq82DQt/h1zoXg6qSKELd5BcS1zK6mc3F/ppHkNSha+N0WVVkaM4jP+rbGShNM3QpZitc5CyKaSRlbKhuii9OhkGEsY9DHMMWu6VpOM+XDz//U9yI/c6wBN86CyHZtBiTO2SRDjYBpeYp2BjKK0Xge5Xlhd+h9M6li61flIKIeo/ZeAFZk45xOuWxEea7wZz9oMdxihicLfseNq6lduKyMFta0msAc6rfBSlFt0a4oZqLYWPanQ2XQXPAsiSDDILaRg0xEc62xXPkmedJ3w7Rv7spZGp+9QqWFMlo+O3kFUX8Zffc6q+mUW16DXmT6Kl2oucC1PzCAgXA2CsZxf47PwzF8EeX+kM7PQT1JAtmFWcf3yRZQ1EUbagzU9Q2hXGMfZlS9BN9XcZvc9sIiakFssgB6AVm0lYXNwhH+dPcwFaGoeS4wiW0twstjSnjEsC8It1wYAFJsEvSrRzBmBRU40IuxAwyDCyqM7Y0OyWLw2ekJyFfL69/BKVC09s4eKiqV2QkPZOirKuQ1ykm22Rl5YScc8AVBBkR+RsE+rvsxUEb7r07R4NUJOna2D4NtGaCwI8r/O18GbSyzjj7/YCP52RcDAMSDLDy3ZVVQ3FIp/XkcSwJZwf/v8AzdV+OlVsggc9PXcFaBn2ZhcPlvvnGRvvZMBVWVSb8WLbrAH2NOJQsM2mMCHj3cMvKKYKYpszOpGZDvvC6ljH/1cVlsH12I0sgFGYirhKVArEKeg4QHzzaVTXbplwMMNhMBeRz2hQhNK+Pl//vrh6imPAEpfwedaodeV2IejvfnMOyQ++PL2EUXZ74vPvPYJ9y9BcmAAdq8OY/Y7kMcEm+TP3zxi1+kH/7wNTHx7gMQfphYRh7Gg8o6Te7akvuWBoDwQT/22E569dVr6TJqbcafWx3YW5dPB0DErqaMlj4MALnd/duz52EU/ihgmXLQ1w7kVeoZ+80UAN30tq3eIOn2h9en60P0ID+1n5m+xW0BxjzajMtU5yL6zGc/AXWpI/DrMKUVrX2ZDoAIY8Qb+paY50PvG+/vo49tR8biOBS3gkkAxPDJspxDBg2boKI1ODiCf5JXy9MMPje+Z2b6wC3NhsJXK1D+B2KehPICYfBh9RfRx52OPsbzWQFhMpiyjFp5/db6j3w8mDTo4NkU2BDUK93UZ6vhoKvYfKG7GIBoapZazAEKlrUexAXVLG5P78OzA8+YZ/8BAyv1AuVB3bKXnib7aAZFkfn3ZINGURAmT74dGZIfUcWZbRTKH6PJpgtiHRZ/MkN6V4AjhUGtt5F1sK8/Z7wL88LxbNDp8tFncRp8AJKMKDDPb1tDWb311Pfkj1IvQ8u1veRPST+kgosbUbD0wnwKNPFELKPHYJbTkUq70sta6Vbu0VzKe+k+Gv3kQYoWSY7yzRSki/ksAnHWSyXKAwY9LmWaj76sNP2uB7S185uobds7UllKUYGsYMRQqhKgRO65oP8Yn3Fv6muPQYUBCmzUMrSeJjJGabzoqrGcoVDFA1oLGBHrhRmaDZxxbjyo1mDKzmanyigtBmWkhH52qUGxzYV7QtGO2KfN8LngdanBYIbNR62j22keBmjtxdLTio9TS5a7UDBbmqgCnQqEKtuUUOwTfasi3KwolB3Np022HRSGgtBgvJ9qbPV0FVSs7kg7WNV4ASNzwS3Dy6Ib8iXtxDsqGJCDBn6ORKKy4/izASp1/QY2yfu0KspZkBB1JGQkluv4jOtRzct4wxi4ixoKfXKZUitvLO4zS2mcmMZZFmEwqJo2fhQ/aZqWBdzoaVY1LQYfGoAwfSqhqVnz5nqNDYgP+qaAeZymXjklDz1uM+lOMgphGRNog0cEspzWaAWvEbx6a50dy4/KFZo3g82tlbgsz1P+XYE1RaeXfZzAfqQqRqJf7ZBs5VZb6cVA0UeHT0F8AOpK0RRO3AIG7HYFZuNG7Qq/k2CTqNSPnKpmgdenqVhWlcrEzBDIRgoUOfzkUvWEui/dMPtbxLUnDrMkD4N1uW9ZLfABq+ykUvjBVGUhowpDw5HMBbJ1vCl+XwS9xuNGrQaAcgwH7UQdhDueB9C8CJUjgEnUT53sqoCBoJOudrPQimmOuGtzC2VnuGnS/hqKj+W+ufCwyMRANqkhwxJUvixuFPQvwoSW2xw8NzLdZQA2HvQb3FpAawqhZnd0NAABlEUqLCoGFQr3Gy7webyjfexePzqOwS1MsPO9VFHcBODXTzNzl0RdzcpWCSoWR2cB5iXFqLw4HwECee9dvCh9jWK4zuvqm8VnJzxVcpQRn9OFINk5KSaTUxSnFas2is8jkxJo9PZmg9Lkp5GrM/ST987BkFLSvHw4L3/8n7fTdDSD7l8mQVfm4jgU1OS1bQUgwWAA+ztL3z2P48vy0tMrZV2oHo9xzewczAB/+7sX6GvPtmCAr0GnGT2KKwXACAJHTHfjxvTFqKozCS0EQZuW58MDkPj/gn5Vkg8Ptl2yBsQKQEpXLUPditxneznTBNX6FL/QhqBIAiCE2zDEqTIKJJXQCkDO41E0B9r9QuwSal/k/jpcm6ltSsrqc02vZxzPRtDEYrEpeu6558R0AUA4Gr179254GewXE28WgLS0NAlkc+5cekqDXNnNtI8GgKRK8N7NDIjoxnsAgHz6059IMmG0no17DYA0NdVRY1Mtbr556uq8igGonSYn5ENE9+WdBiArVtRTFhxWDx86eVMAZPfubfT++3BdVTLVqQCE7wdu2+/fSNNTM9Te3vszC0AeAr76LMopfuOP5FVlBSDll9dT07kHaS5rlEZ8PeQcySL3ADTTc100u6adhrceXrrgnFd2CwAk90+eotl/9bYwKctrAxgJyuggXqU0ueLsHcl8fNwAhB8lGedrKPeNTdT/5ZcQqWIH5WufrWmd0m8TgHDdx8Y3n6Hjj/7gjgMQO7I6G68+RMcq9lECgyFxygFcPg4A4o/k0LrxndSZD2dz7xUqtJdSJdVjHOqE9G6GAA9RjNQX8A8xXxqy9dNQfIBmQTfRACQTvO/V8S00lZigBnsLlvBQe/wsXU6AG60NCNXAPxWAeFFHxf/1RntuCoB4Uci7JbqB9tlktu/nAOTjByC+DDs9vK2A3tg/c88BkBoMyusKx0VMIA/A2YZB4CxTZSYHQCXMFwPfuB0MABSFh53z+LyIQfY0TYbLqbZwGflAi3r5Axk5n+o/jf+bAOSJ+1vF8vPuN28LgLggAFHiKwWQwx0DANI5PgYAQtR9eZK2teTQkVPdqL+YElL5NVVFAGswxS/7wgAAIABJREFUTszLhfoS6GKVNaBnzUHMRgq/3BUAciUPdR5eGumbvQaA/MX/tZUGQ9m0c7kyDrwBAHmnO0I9qJ/5zR0q+6BeMhqA/Pmb3fTUBtgVNMgBvzUDcqsA5I+e66GHNuTRjuVyW3cCgPztC5BjRsZlWS0wQHcGztsUslXnTQAC9auB+aM0s9gnAIhz9H4RYBwdvUJvv/026m2gVMnPL21CePCgTIXfCgDh2W9Wsvfa16WecgsAZOmVXPOLoIhBIvX994+IAexHBUB0dFrwgNNwRNIVRd/CYchTcisEdbVyrYBl9UBJ3a7uk9T1W49JL6OzG9bjTO1T/V0FsMSi6bxG4ogeaRMvdqDl9tSndiMyiKgSXtQepDADSPtNw3Xzwvl2mlBAxBoBswqGpKOPXdtvVmkVGXHgbMjDkNA7fvwcTQEw6GYcl46Gof+9Xg/t3LkJGbW9xnwyyibXa6WNlZaU0+o1LXTooAnOeZ3WqJzOgKSjm/G86TMg1uyH/Jx0DjgzYc12ZMioiUG74s9eOXK155s+ICy76y41+8ehCtnZ0Zwb97Xh/YHfmkG5+sv/SPRbf4yXxXLZHZ5gFgoMwYv3LlBJ1yoqGoSk97bXKKFqPDKGisnTXUyZZ2WhYGDLZQov60N2xIxy6svcysC73qXvulxO3uONlFuRASWtQZptaqeyAw+h2Lyd5htkhPhmW7rtpNKtRF9yssDIHKRfe1KOyvIlFcjcTPaDt6Dnyzq+jPzn6mnwC28jy2NGxJKK09NY4kRNJUtTMQnrjU4qeoyKrssLSh4TZ0vqzsAxHn0ZhARzdFxpKnPEXUeDNQ2Kp6nP9iwzsyAi44Yvh5kBKZupJT+kODtLzpmF56z8pKlAUGgzaD2assJRPyXogJETKH0yGi6C2qo4nQuo46qoWUecRcbGKXeCI+wJRV/gbZXFqqlufgV1+s/QuBcUPVA18qBktcK2gabdI9SeaEN0M1MoFwURYa4CMMlK5JEv7kcJ+gmahWQotxpnHa21baV9iddog207oskO2ht7g1yIILsUZaeUKiiEDEoMil2ZUAcqolLKA/0k4QANB5Sj43PHaDAqCznZL4kDGPJE6EJ/8x3WGlkJQgu8c+COzopY2jfDyDEgE2KoaIl0iJX+JFdrSQaYDvM628KbRSbEmgHRherG5cxmkZZsiD53cQv9irMfRgZEbhahUnEm9DfzsyUzgBSG+p2L/y37rh9RfCNp1oOFyqvpTNckKwwKFh+YfP7ZEO0W3Wu5KS117bKPlMKTmZrlqapgH/QirWzEUz/9WDa9/X4Yg2IzMqCf9zHOQiXd/PJAWCXQackW6HchR/zlDpgZnwgAA57ScrobykYK0Lo9sq84AxJ3K/l0v5PWrwbtKyOLsvBPUHPQKVFkITjjHoEbeSjYA1ASwBo5syjvjwk24VAtZKugyopGKkNB8XudtWLqpdP7jN/JPkIbML6qhi/WWPwEMTDmlkiYxe0+5XsV53S27lxXKY0OyuMr8zTQMqhRjoMC/dahXgqEkXVx+fDun6MdrYV07vQYDY/pfWKjEFlMX1rmpid2QzipE+I6NgmI6ip8VFwiswmhoSla1qjoRpEgdbXLrAbXaXIrLAW1TPUlZ0DK/Pyd6MrVLgqj/oTbfKSTlq9CJ6IF1CkdHixG/YqfpsYD9Npbp2lRZ/diQfqH//EYdYD19aUnpPBPfuYMHdr7jvi8reVxI6vF/c8ZkFmYPX7/QoS4j35tR6kxNvAgixFDevePX7lMn9lcQS04Lm7hcAiF5VIRK0bynWnNgCSiLlBY5fHNzs+Q3S+v02xkUP7ge1fo3zxZQsXZShAIVNXO4zLTm19VRjmrIV2JZs2A2FSW146sbAxBYW4LA1CSVAXp33oT3h+4j1c2eelYWwbNhrqR+eulDND8uCXsrTQXHaWh4AkBQGJ9m4TQQjeyaNqMUACQuro68O9L6PRpxce+yRqQrVs24oT10dCQiYjFlm+5fTQAhOVnuVkleG92125lwJ9usH4ry9/MPt3O+qqqyqmsrISOHJFFZ7rdDCBailYmLtIUbd5kEKLVGcxRVzoAwkAiuSg+mW7Hv3GNyLr1rbg2CyDf9r7YfU0fEBe4TsFbRo5WoJnaZ5zutjYNQFasaMKDq4D2vntI/CzkidULwHpsRcV5VFdXgf48a9SRyP2QTycrkMiBMdH992+ht/ez7rW5XagNGtvQ+2IqjpkAQNLZzD4xKViWftUjxUxMU6BCTDJoVxaeNEsd8rEBHOjmhHyus1TtEAZp7go5vwYd4ph4MKmaM09+zoN60N/9OtG34fPx+qeka7kjAr+NI4+TN5BN0xU9lDlfSD2rUBCeOyF+52a9bNxjcIA90kLunmKK5wcohCLrxRX9hueFxatLLmzwmNTO4LsDHh+5f/EkeSsTFGrtppzBOmwkTlcff8nY55v9sBTISQc0eFq6ug99ZgxeKzbOg3g9rxUwWxkaBgjhsboarFuHZ6kgpeh1qYw1tFsqY4nuUQuky4AIWwLLpS8UrbhZaVf4PTImAYZxuWJaM1zrJ3OHaCwfb1ZDBWspAGIOlK01IBg1yfViwKoNCNeNbqMrPkhZO1lhSv7O8rm67oPBh64HMUAJU6JY/UasywQ8gpalFbgwmLepQVtMbdjBAw11GScciO4q2lRdtJGyYjnU7b4EMzZJpWAQZccFu84pi27b7Cq6yhexHgziOLYAZJyJnaQ52zQV2IppjWsD+RKZFEwEKBgP0En7ESq3VUHhCrQIrLQWwIXHrQyKPKCjzGEgtQhK1gJoLp3jHbTWs5EOhPZTFnT1uc3OzoOaJWkjRvmGAH6yr4rjRdScaKADdEg+B/Vg3ACPFgMe7pukuIX8YgUgxrnlHxTIM84Fz4v6nZiFmiX6itXGFN9bfFfXBwMQ7KncRoj3Q50zPViTY0jV+JqxXO2sBysOWu0/L6pMC5MG8CKrpDmaFoUjffEqehWvip+jrHJoNNQSyG2Y200XwBLvByFLLFZi2WMZ4U5YxknMAHtgm4+6rkRQEG0GBkBmFvPy7lr8eo13gvWdxF5YbtDz5K6Z50+/P+Ozgxj8qmP1QhErfwbgFs9jbw4Vg23l94UoC5mEolwMYLExN+4VJ6hoXri4D8dg8mqXnib2sAQKjqCsLfE6MnD5mPs8ASd0bouuCgwYy6g5s5lODebRlGJFd1yQKlr5pfN0f0sr+RFAbB9pp9xM0zPE5ZdjSQcUmLgFQpD9BfWKWzBQQlfb5fRda2B+PTBDH5y5SnMz8thd7LmyGKAd63NosG+GunrUvkGCmhblMXDbeF+tyIaMT0mVsMoSGzU0Smnd7pNt1Ih3NbfyskKan5HHNDMjQb3TA+pXpswG+LJzqdAj6yyCszPUPyRrBb2oeXTmyIs1M7dW/D19JoFj8YI66aTnnz8JbwtFjwIA+dyzWyi30E9P7JBqZY+sL6SutvPic2V2E9Qj5bwzExO4v6VtRT5c0P9s3wh9YV0elWfLc86BSQ+AxI9P9OOyS9AnN8hjCobmKL9YZ0NUrcdMGBkHabK5AFfJdABkEljlG3vH6KufK4XQgLx+FqZCNHVVBuh8JUXkXynHyuCrAddKEGNTL6ylAMirBy/R5b5F2rDSQZevZtEc9m86cJQK/HIfE45mmGdGqHf6J5QD2tbwidUYz5XTBx8cQDH6CGpke2QGhE0IuXV2yqKdm82A3DkTwp8DENnxS7fbASBagjcVgP00ARDukQce2CyKxM8jE/JRABD2BHnggS3wszkLH5KZJQHIspZacYIuXeq+IQBpbW3Bw9tHZy4iwv8zBkD+6r8laA7P0v/0e/wglwCk+tIWckGbPZCFNGzOOC3kTVHMLV8y6QCIte7D115B3tP15L1UJYDIwvI+iq4csI4PrgEg2d1N5LtUR5FTOTT5+89T5ZtPkBNyiUybufKp5290O13z+08TAOGdr/yfj9NcfR9NbJUvuI8KgFT0ychYfxle8ncIgHhgOtYwvZwu5ACcY513G4BwMXzzYitlwdvhhA9u8yzqoArdNQDBUJB2up6g/bbXxfEzKNEApCXWKqhYB2L7RL+vsW8BvokAfMzDU2EFTcB3Io7idC+oKxkYoKDknM4lTlPYK40OOLCi+f4bZ+5DIW6EroB+dW7xHAYkclB0IwDCgGpnAh5cdIpmsd2fAxB1S3+MAGT1Sjlwu9BhBnl8yEaXFLqotspNFzrDNDIeFdlkk3lgCU7dAIDku8cxOIfgBgCG0+OjahQAc5tCbc0ULq3phVmyo1A6AvC+C5Fzggz0ImRwS7Jq6axSIxLX8i0CkNacVTQ276MLUBkO41bRAOT+9bm0oqyCBucDNDzdKwBInjeTCv051Bt+Vz37kwGIC5TGmflsAUB8GGRvW95M33nxFO4BjAGjsmZFA5DWxkwczwKdPa/StykAJK/MTk/veQTvWBmcvFsAJARlRTuKyJ9/4VQSAPnU05toAdmTf/2/SUrAzQKQ//HBOFXAFHLPCnn8dxqAXBxapEPt8/QbjxfdUQDy1pHLdArX+tY1DuoesEGSOQdS4oMQNJAgMYbMWTTmp+6p1wQA6TvcSus3lNO770pT7PPnz0sA0twsi3GuXlU61jeZAXns0V20//1Daf0M1OPgJv9YAYglGrKEueBNrpR27NgCUNWDDM21+tw3WsftDPivlzW40fZu9Pvt7M/mzetwTsFXVse/VOF4um2DLCQmi2V0YeANaGBW2pAVxEJfxrKJNMICfBFaw0P4zlErnb5ms8CtWzfQO28fFFxQ8zj0uizRKezj0hmpZAoW75TOXlRVl9NKZEL27z8qCtJZ/Us2+ZePbfv2dQAf8MqZMFVJ+DczOGYqhm3evB4of4x6B6eTMhmpKX65CQuVysLrNxWxrqWOJZ0zzlIkFZmrc6fVrvg8ZshpCR9zVOTSjsIYuSzqV+5KOY8zx3wpOjUVi4vSEUn9hR8l6Glklb/4bXMPuJ521YHP0uWtrxigI6mwXJ1+q8KVyMhbw/y8PxEXQEgleT9oIftUJoXuv0iR5QMUK5M0F90yhsuo+MwmmoKayGLFKC1sv0wlH6DArWCM5leYqlrXKxRPWiH3j4VWpX9LzXQk0bFSV2D9vgTlyrp82gwI1qFqkMXaruf5kQhgUPOdx2l8K6iDTYgkWW4rqxGz3i0j62HdT5xPnfWQF4f6UWcL8D2zv5SqJ5voXClkp/U9ygMoDUY0PYgDzBYfEP3ZloEfDB8QLk63U8NCk5i3y9UJsSMYgOrLWyhtyYsCSQKD0mUAHygg2fQ2+K9SQuJ9cWgAwZewUqYyKFwoUjf2ARytDQv3Ixo8S22+Y8iGyIPWwkYcbXbD8ItpV4+5P0OHEntpPDEKkJSgTPZeQJsH1WWFbbWY7gHtZKN3G3Wi+PJi7ALl2HLkfLjRx8CV53POUWi4itBcbJZG4AK8ybOVZj1zNI4XdRnkfl0hDx1YeA+FwB4U58rOYPNcXV9ivFcsmQz0BNUlqsmL/y7GrVRDpeBkUaWyZj9kX+sTbBUOsFwYKsou1LDURSs9QVRWQ5kTsrGYca8IgQF1ESJlY6hghcwLM6G8QeKW5UgUpqfJgCgzNF6/TdGxkjPtvIypHmSYLurCWRROa/8Q6yWf9DlNBsT6u9ge6oN0M57HenzEf20o5sausFhBSamXVjR7af9hoAGIIfB7oaLEjWmZ1NMXpEr8fqFjngZHotg3lZHGdWVugKM5yOpm2RGdX6A8iHe44XdSWZyJ7AZ7V9gpgGL2QMhGYBjBiw+UKiFAIDMPefnD5IMYwhbUDMxCGcpmlxnS+pxP0NXwSTiMS88KElkp3NtKMSuuFLd4GtMBIzDx47YQr8S7EPVRFSuxDTcdbZ+jjqEQzQ5cEb8/9gic4VEPMRFYgPoUVz3B5Rv/cS3eSPwDZGFwnHaZcViI5iEjA6GHrA00ODdGbVC5Wl/XiBqPPmo/q1IrCZn9syG7kIjNUQVoVo3VXnrvoDJSBMXIzdl+tMXIMORpEZzcuh4SsPKZX1oQpYpKSVHqPd1uZEBccEsPzMt3SH6BzEJkZPuRkZH95s8up3zUwnAbGe42MiCZeRBeyZVBgwjMRLkNQg2sfwRqXKgbfeH5SxDTke/MDGeEmmEjsHV3Iz29G/2CVoCEjgNSwtx86L8mFeifGARVGNRybuwN9v5VFN3PRempVdm0F328EYIG9SWQde6dpHfOD9HvPoXnJRqkNkDplBkMF7scoi3AT8YFKiu3KJ4dGIGIzyEU08WV6MUL51Brgcm/8ggyKSr7yxkQ+4ikysVysykD6qPic3kJRAfkuh3Kk8jOKXhVx0ZDrO7ZK34/dqmL3joaooe2OHE+YnTxqlQMm4ntletC3+Rn7qZT/f9ARVDyeu3v/fTlf70TYlc/FL+3tyOgjL8J9gBhTtbsrE5NXjtQE0uktF0P3U/v7jVlL9PNc3PTPjoAcvFihzRXvMV2OwP+ew2AbNmyXgAwffw/rQCEH/y7HtqO4qUJGCp2fyQAhC+PVVCDYCrW8WPn0Gd60GsCkD17dtDevceQCrUos2C5dABkzZqVgpJ14lzPzwwA2Yj6w7/8KtGDEE/RrAjutwxIKS4//jid3ykl97jdDgARoESNV+xTkJE8V0veI/LBGAbIWFzRR/G8IFXse4RmKrrJ9d11FPjyu1R4cS0UNoroyme/l0Tz+lkGIAxOPKCxFe1fT8P3naTFYhOk3UkA4hzOptbBrXS8ct8dAyBbAvfReRcMDuGTcTcBSCa422vCG2E42E59zh5RC7IUAFnn3Ipi8mbYhMRAe0HkOjZI44AUG+xb6XL0AupAciBZmkF94avU4ltOR6MwLIzLQYUNvgROXMwMYgKgZDEAaaFWqgYM6YxfpnpXI2o3Rqg3q4taZldR73wPtUcv3zIAcSHb9xBUt96NfYAyGx25+DkAEefgIwIgfr+NcnJtlJvjoIZ6BEw8XPdJ9P0XoXiU46bdO7Lox2+BXgMAwuBh59ZcuHTPg5YVotIiD61bkU2vvDspAIgLA/2cTCcVF8KDA9dMQb5HZEvmg3Gamlukqdko5GeRWVsopmmoHdkB9hMek0qWIZNlSQCkpTwbGQioXIV7KSdDGsbZwig5zzRd1G8VgJRlF1NNXhX98NA4Mi1RA4Bs2OqnptJqmAJCcjYyA1naCYgoxOnxLctoCtf5VGToGgCyKmsjaDmLKF6OU/fwEB09MUrhUUkJoxQAUoy+WNHoo30HVAA5BYAsR182N9SijzrF4ncLgHT2zlFxaSG98P1kAFJdXELrttfQp/bUUB5kgm8WgAwDEO7rmqUaZEGO9YepuchFz24oosuDs/Tyyb4PDUCeOzVHVZBcfmoLQNYdBCBtV3ro5YOgym2QAOTIhW7K8m/Hkwgmj6gJkgDkEQCQbwgA8k9/7qTf/Z1H6Zvf/CbGWquEF8iHAiB3zgX9owEgTz75CLxN9iaZwhkjpBt8uB0AcrPrvp35bmd/UhWwrreOawr0b5AFs67Lumy6Qn+dAZHF6+n9PXQ0SxcRch9ZXWE3b1qL9N4CXbrYZeimWwvSrcvpDIi14JvnTa0BMSKB4iEuIyvLltVBnq+aLrZ1Aukj+q4I+Fwc/8ijW+n11w6K9egIVrKErhnNam6uF5K8x892GQAEavXGqRd9ofnaaepNRDbJSsZXWSgR1dObsfhyGDUg1qyHD4W6lu9i4xko8is0X2IsuctN1H+o9XKth7UOhH+vAof3hV8l+nf/DS6ta1hiz7yKswKFVN69mno2yLQ7Nw1AmLmiD4M/6+k8LaWUSHy3AhfdW46hXPIcRL1IWyWyIVPgHOfSRMsZcneUkac1RL6RUppZ3kbztQxOze3dzn3GyyRlOqzZDLVC8dDUK0+T7eB90PUeqZ91PYc+NmG7pL7cTPYjKSsCanRWTwWVv7ONup99jaLZyNxZis0jusDcssNGITnvvyXOJKfLHbGaZnPWY3vXHjpU/RaSCGqQywmFabMgnZex+XAg1gyIzpBwYbnOgOBvbiyXGvHfCbcsgBT9ZJkXGp6yZwU1S+6Pzm7wNHY1178bWQ0uMFfr4HoQXRhts2RIilHyXR2tpX7HVRpy9MrjxKqiGCiK/df1ZHxYOA4XJD0/kfVJUKj8WDWKxBGF/0ngNdrm3UGZkJkMRcJgZMEPIRKgTJefjkUYgEheN/uE8Poede+hvmgvnY9IA8IN7q2AJBmUBc+Fucg0/ELO0CrbWto3/R7qRoJUUFSACKyMUgtXde0DorOx/NyxZKF4rg321TScGKeBhKzD1MXo8ou6sCznWWT1ZA+Kxpkda2NZXqvvhvYEkdK8ckntgSL8RXSzyLaLcxfU9RmYPygLp3UGRKxDSdKiiCZp+8ZFaWQnUE9icbE23zsc+b9+oHTJDEhKJj/1vZhclG7KyfJ8T34Co37sclc3OPTg8U9NLdBTj9fSy2/1433lpKc+UUI/fuMKPFrkcX3hyRp68c1+FDYzILHTZ/H9n74bwv1yhT6zpxlZ3DDkS0MYRAcRFUc9w6yqKdDnB3pVpKLzDlcYgWiZDXBn1lJ+uczOZCgkUlDWRSvLAAbgfD4weoIyHF3id79DDfDxeSaEDJ2qGXCD0sUtAvUi3cAahE+OjKgHgg3IgMi6jNUVy+nsAIqHT1bT7LhcbjNK0VZU19BV2GznZnrpzXeHwVCI07OfbCJ31gx1TJ2GupUMjATD1QD7NlpeBNos0r/HQGPmNtABqfagzD44YnI/I1EE+ABouH3xC8WQbNUBZFycTiXMgHth5dog5I/rcR76xLxFRchWqOzc/GAHrV+zWUx34l6enJD3R7nyu3BnQgrbJTMuBdgnJwwXuUVjAbpyRWZ4PGAW6AzIfFgC+/BiDb3z7klas34LffsfL5IHQQix3OIENVZW0+qtlfTko3gvAXx6IHywuknWQ4QGJowMCK9/dkr2S252DqibGfTc8RHsJwrGUZDuwLH90hYYGYKW9vvfP0d/86tSCjiKyFJqBiSBbGUA16D4fR5ZSJUB8fi9uAZl4fifvj1Gn4NC2+qaTIoF5bzzkCn2BuR5t2ZAbAXwLMKy3BzKi8cu7jPZP/PjqF/pkv3TgzqOv3m+nx7Zih3Hi/t8LwNBTl2vpssDL1BJQRHl+XbR+aFvkx+1Lntfukr/62f+d1Cw9oqi9CQAcvmyGSm/mRqQO2tCaH0IWh5IH5KC9ZnP7DG9TUSX3Vy7ncH+za35zsx1s/u3FABJBx6uBSA6opb6grj+MaSa//HcVgBiVdIyebBmOl0XclvBAw/+H9p5H3V09ILWJFOasikVHIxiUgvj+VfrOviY9br18ScDFLPwPCcnl/Y88QA9951XDYpWbh6cu5urIdcrBxOG74hgKSS/xLmmpLGlGS8GDx070WZkbBiAWI+ZFbytTRbFq3VZKpb5RZsO2JGiR4l16IEZQIduDD5smeq7Wq3NHyEnqFfc+LniKpNgxF1mLucC3UoXnOt1/eA3E/TKk0TffVYup33U+K9jEQXoxx6XruZo4je1PQYdVnqQFXQY2Q4LfcjwX0nqGfOLq62Cct/fRLEr0NqvGaOszGwaexqD42yzsvVWMh/pNpMOgCSdYf6iT10aALIUgLEWoS9Fr7JO14CEx0tRVYdp1HpYDAVzoYyV11lPnf8/e+8BJdd1ngn+lasrdc45AQ00uhEakQAIgiDFIJEmFUhLcpjxOo7Hu/bu+Ixn7F17wlmPj/fMHHt91rMr2WNbPrRE2QokJYokmECCBEDkjAbQ6EbnnFPF/f4b3rtVKEQCTNblAav61Yv33Xff/e7//d/3tMxXsICH1RCwvVawEjde/hBXSeeyMfD/5EXFJ40kddzr9mmIjeRcpilIc1rrapkh/cn41QAalmeCQatimmBLYqXw0uhTak9iGy2gABqPNbhlIKEAiKYtirxcKw+F1awU1dCgY4lBO0QSRFHrVrnKqS5VR0fx3wJkRjXwYrlRK3FaJeEyNc6pEt3rvE3UGuT8SAdNYZB2NP4BRUCxWuNrF4nu3bErtCm8hY5D5eVKtAsTIxKU+VMB2hN6CAOtOK50VtDGTiwfwamlaL13I+R8l/G4cuJvki4tXUZdyAHUIvjjFnAFAcKi6RnAz254jLRB+3EUUZ2zmg7Elct6RjK6vLU2mBE1oxooSK5ZAIjdJzGY0QCEl2r/FH2PZGOR62v/DvEH2kxywU4Ml4noDECMZRq8ZCakZwiFYPiYBkDkjb15Ef1ltleXmAS78TstpW+C8SA7XAANavIsiUGqVUBNeerJNZjJH6RhcO1376qkM2dnaAiOz1y+9HQTvbnvMk1OYftEHX35yxF68QUIDKSuWLvwKK8+R2wVBAtssCCq0oEKUgDCQbKdcCkoXEE1K+XgNgIKjfj0goKU10NXFg/TxGg3+Ry2olXYLdedAcDxq3bq9NgJ3S74JnHhth8HSOayvNBk0XhWFGwR3jUvvJCLRG5506Lu/aB8lYrZ7y89uore2T9Dvf3L9NQXwI3Kv0Sz0SmIdcm6WgCYWZVbKYD8FYCBo2dlovfycBWSsuU6CdCrubhAA0tE5UzK175aBQByVS3PxyMtVeIczjitWDNDG1pBxQUAiWJCoKh4QZiJcskF/agGCl5cxsGcmJuVg20NQCKFuRC0kPUWyCkRn6KA1tt1uVt8hTgW5VbItjI5I/sUC4Cs24KZ/PNUmCcjSxNTl6gUyew79qyh9lZQxRBd9WDSrrFSHmOg+yo99fhDch9LS2kAJDdP5X0hQX5wJkYvnJmlr27Mp6p8P/3GNw/S3/4vO8R2Lqag6nelNbkCWl4WABLAec0tyvv7f70xSX/81WrxPTaj2BuIQCX6JJBIFeWRC8CDi7dtNcUxccrFqfqSTAAyDS8QLr3TM/T83kFa2xJCHSbowGmWaGalsV25AXtUAAAgAElEQVR0ZfSfUB+FiPJtpUsT/yiS449Donpj23Y6czwBN/RFG4CkmRDyHm4hB+STDkBycvxILN4qTPhut9ysg7rd/d3t9W/l/JijuGFDGyhD+63DX0/pQzTCzFGbfull7cWvf0X3AoDk5oZp3drVcEg/Inxn7HJvAEgKs3Pr1rdAicIDwCEfqsYmNvBJ0cVO+dBqANKxcY1ISLt0qUfkjnD53OfupxFQuC529dE4ktp1vX9aAch//m8YwqDa/+MfyZrPBCC8rH3fV0DBksnf9xKA8P6L39xFdKgMplRw9V2AaABmp2IboaLV0UXJiqm0CIa4V1DLciJBPh5OG+1ctxF/2gBIfMFB1fu34Bo9dPWhd+46AKlZqIdiU4wGvUpek9/FdwhAdiS20wd0GJxwOdi41wCkxbGCQkgEP5Y6huE20AXng6iJ85sBEE4652TxLf7t0KqKUm+yh6aTUxgSu6nds55KvGUiEtqz3E3nomfAAw9Qq3cNXYh20irfKgRzvIKWtYABa7W3FlEVD52NnqQ1/vV0BGoxUYQbplXUhOviTgAIb7fJuZZOJToh8YtB5E8BiGxXHyEA+dxDK6l/YA75gTPII+SBHEQHTg+L98LnHq6C6/Y4Xe2dBC6ug99agA4eWEZSt4xOcPmwACQfk2NlwSh8NFI0nnqdZpMjmKlGftJdBCB+dwk15DfTDzMAiBsAuKggAOdu6LnNFiKZPAmn6yLa2IF34uRpcgVlVJAByJq8apqKLtC5gX4aRE4Ml5sBkMceLaH33x+HCE0MwCQdgFQ1DdGWtffBoHCQokhW/ygBSBuiK9/+9iUhccxFA5CO7Sto68YA1MlidwRAeF+vnIe/EPqYn91YSL//7WP0+19pp6KI/44AyNHeRTrcF6V/95RUBPsoAIjDAQ+0hfOI9MJV3VFBPdMvWwDk4R1P0SlQwhoaXcKMUATnP3EA5ENGPrii8yHPVl9fTUePSh7k7ZRbGeDfzv4+jnUZILIMsekBcqsAxGHosd+MXmVeG+9fOwSnLde66fjdjIDodeR5Ke6yGv2Z96CgIA8O5Gtp72v7rShGWXkxZOfAkZ2YspLOeX+mFG56FAXDfzXzZcremten1+fEdI5ibAS4mIcj+/FjZ2lNWxNNTszCAV2Gn596+iHo9M8gXByH2pVf0Gii0Ti9/fYBeuyx3fTaWzArRCIpFxOApNWLmqjNVsc2/YphD1ZMA4hyw5QZAVFJ5oRPR9CmJjhz5LqOsD1l7mL/DxRvhU3F4ggIy/KKwpER5XT+1NtEX1dO55p2ZXp0CAleREBWHPkcXdjxothc0K7UhXLiuUm70onoZlRE78+cmDS/Z2Jj/9utFDrTTK514zS64x1yIF/Ed6SBvPiXDC9StP0qxVqhPoZ8ES7FB+6jvIur6eLPf9Os/ut+tyZAzTUyoh7Xi3KI+5IRFble5IPXZUqWRcHCLbopHcuIhAgnc3Fz5UfDTx6kBWjP97VL0JwW9VDrpC3j40/acqcm40/sgK8DVJKKxRryLQXpskvOfAnQoAGIvlYj0iEcxK2oBtZVkYhi0KBKXSV0agma/Hp7w42cl6VAXdDHcCi5VAeSbcUyzLY7kWQrv+N/upkzbUvtz8EAA+fswn/rvW00BxrCxVgXlGWVMpHwBFEbQm426ZIJsCA+iM8YwfUXP7Ob70OFj9D+hX30QORBmGbKsN5IbBgq1znoH/wCWMyDOtW1fBHbxWlrcJsAGUcREdkZ3gWRBej9g0rCcsDTiSkq9pQKxa2h5BB1JSQFJQEBimko/In7BaqVdl7ndFKboqnzOuxGaEYc2t2roIQ1T92JfouCIaVbjWhGlokkiLWK44rzUFQsbQQp6xheIiy1q4r+nhYB0REpPpqmfBnLWJJXR0Cs/fAy4x3vUt8TU4YCh3Y1NZzPdd1Y+7lZqDNLoMNhyukanUzaxJner/osQe6G1ztLI4Pwg8E+Cwu9tLY9gn7fieWy3SyAYvXijy5RU2M+rVldjD7QQQcP8Wy9k1a15NOZM0j6dYTh1O2iw0cXEBGRbTDh6QZmlPvwOGutuo4tq+cSstHktilSnPTOpb5xNbWtC0J1ygPajovGkZd4cRjOsDlnxO/uWARkGJXTi7/jizI52+vEjLxT7sPhtidkXOq5gxIIqDvq3OI1lrlsFJGe9qL76aXv5+OdKzuh+eRe8flLP7sDuY5j1HlOVnjH9nJqXw3vjbn3aAbPni6b8/+VyGu43D0NyV25bnTOTVNjsv2n4H3BxYW8K1127QjTqZNTyP9cRoQRJoAklVr5/dHcNk73b3yY+kflGK8EEZCgX0YcijH4LciVkY3eLjtyNDkhqVhVtUWUp2b9U5g4GB2VERfHPCiVuK9chgahOgaDSS61K2WkY3S6nF6DXH9Ly1Z6/bUpRInkdUzNniEnwtctq+vpsc/j3QRD0uXxZdqwSt7Tvq4e+tJTj4nvPlA0h/plBCgI2eWKUpm8Pa6obRPw6PjJhTn6zQcq6Vv7LtH9rSXUVJ5LOQE33qWqL1QvlSRofRMQuuEyPw7Qo3xOPLh+l2+JXjk3T1cB3n7vKZ5AtQFIDMnrrgEZWUoW5FMKYywugQ3rKRVSXiGaJonxkBaMWYRM8QLYUlwuDg+lRUA+OC2jsDFqB+VuEOAsDz1MDvXPv4pcOiflxFZDka2BxkdZ5GcuCwC5hciHOAJKY2M9HsCcu+CCznvLoGDdBQBimhDqc77Vz88CAGlsrCX2orgTAMb1pEHI7QKQawIphgKWmQMiv5tvCDuawcdnkGCCiV27ttEIVKWWlmPo5KH+AlPAxcVloVhz8sQFAAOZqGZSsRhQ6PM3l+v9pql2GdvGYsuCvlUIg6WOjW3Cg2TL1nbhaj4xLkPrLS2NUD2BMys00NnA8MTxs7R123qEFkvEeiGobOx7Tw4EdeEIiHnN17AN+EmwKFjGy9jcSQjPio6sK18OYtqVHoyBcmUBEHa9DckfnGHN38fgrFjTrmLak4u8VfG0vA9PIcwGQen8/b8g+i//GzobCHFoIGHmaSC/lkIzRVR2aR11bZIvJH7HpxkJ6sRyg2p1MyrWjZ7V8J8/RksPnRRSvbropuTol/kinjPIF6mAShaiIuFYKYVHq6nnie8KcKDXzWyr1/yd0TVdb7yTyZoTeSj6fvD4W1U9L8/06RACI6ZFgXHb0/w/DMoVn1aCwYfx+MSn8HKCiljdkU00ERmisRK8XIz6jo/bkcOEplilVTImD2Yz8rOU6lIu8jbq4g103C09MdIAiL5OA5SI3w3JXv19TbCFxhJjNBQDj11tJ9bV+RciOqFesMjrSFO8Eg2L86LURTEeMKMwoCeIgmUhgIM2RCAGYyOgSWHA4uLnQ1UWf1c+Fw5WywJtRV6TrPiEyAmR6+4s3Emnp0/TfUU7wQ2PUaGviJbRN5xdPkMNwQbaOwXqH5I6a/21tCrUigGfF3SsYzQFb5AwBpst/lU06RqnYYCWFXBHH4GHwUByAGZwPMEhqTaDQ1DKUvchIQCIPDabtLKikDw3a6YC/bKiMWEEZnmCOItppaeO9i3BSFjRhHhrq/BXXW/GYg/HhJS3iQmSU0oZjPNBdGGFK/23PkcGJJbylThp+x7ow3MuiJUDojhlySXIELPMmSr6OhLTxjjA8v4wr8No0Pap3fybwGJyP2n9r/H+cQDc5iEJ2O9HMjgARl4e//NQCEniwyOgzCBH4PCRMdG3VVXlIDruAoiYBCWHQYiTHtpdDWO6y1RZEaJ1bfBUOzlGK1fk0d7Xh+BDAfWn1jyx3tlzCbp4BaBUY2C0j6TiWuYWyYEol2lQcUQBMPQGbREdkR+B0ra+lXa0lVH/Qj8tJZAbgkHi2OhpCivVJm9C+lpwgWg6AIhSNvKOIm9B+krowk1mWQHNBPJH1pY/RaOLF2lw8SRkd+W6fI6tRRvp1ZeDNDoiB/Feh5Qd5jI334sBspxl/9pXK5Dac5SGFi6grdvmvivcvwyhBSeiJVH6EbwvREHUdm5aDv5TcZva5laGWR3wApmaiFPnxVnUfRDVIQfuDEBWrV+glfWtuAeSalRePk+VxZJq5FXqVPw9F74UE0pUZnREDrr9mJgrqZT17fHDSFEBkLnRPuxbAjcG4FyvXOpXqox/TxAiAWFMPBbAzXuezp6W4GY51i0ASCHoTL/wL3Zh1NMHLJek1iZ5H5ZnAEDFN0Qs13fQJLxAxHmi8qsqZL2Njcr8niDGNP/j8Aw9Alnenxzppic3V9PKSglArElkpYa1hPNbgKIVl8nhWURhJdAMhEM4p1H65vvTIrfkd56Q1+pWfe3S6KwFQBKYbKUaCVAkANF5SGpMhr7PpRBIdHGRxtWk/hyu97lXLwKwuaAAFqCjFyT4nZgvhrdMpQAZ3PfOIOY9sTgnxnNVnj20OOeiWaiDiQhIXl5eatu2baDqwITtNgBIS4uUBvvwLui8l7sPQHj2n+k6p05JB8zbKZ8FAPJhTBi5rj5pACQSDtN92zsoHA7Siy++CVk92REXFOTS9h0dmCGZoNOnOtHojVm9DwlAeP9feeZx+IOcoVWYyXjpxbetZlTfUE1NTbX0xuvvp4GektICam9fBaMiD73wstQn1+XTBkCe/xWiFznv41l5BdcDIJGJMirtbqPLm16T691DAMLqWIG/30lzv/WKBSREe1XjFBMkuM9UiqiI9yz8RR44Q4nqMYqttv1FPmsAhOshZzpCze/spnNt79BiWM4scvkwAIRdvXcsPUBved8Q+7oTAOLCi/a+SAe9Mwc5Xy73CIAUOQuo2l9Gg3DgHYop2dE7BCAJzLfqwXFRTjE15TRR32KfMCHbkruVji0cpQJnIRV5i0Xk4+DMAUQ6pjEp4mXJC3GZJaFiKoBpYBjJ7J2LF+ARMo6BKM+o3z0AwjkeO73r6XD0LGhYClD9FIDYHW8GAGH1qUjYQ+WQxeXBUxADu1JEOeah8DSMmfaFhTjARQzvmDhNQYVKtPk4ZoUdhsIDL4PazxeeWAfpZIBTMK8OHwO4Ru7HE48hdwKI7sjRMerqXpRqV2GY4c27QFHCbjx2bkYiA4BwonoUA9ebAZCvPbUbAiNQ11I8fz7HuwVAIiHQrSLbaXThEnXNqpwLTBRURxrorZfLEPmXk33ZAEhBgQcU5EK6vPQd2e8oAOJCIvjqnF+iE5dG4R6eoEtXVETyJgCkZSXyEdD/nDkDZ+8MAFK3aox2b36UBsflwPejBCDxeAiA1En735EKXBqA8Pff+d0vIgLS86EAyD+dmYeKGSKFUDAL5XjoiU3VdwRA/vztaQoC6/+bJ+8uAHkVNKp8qMGduSwnAVubgxYA6cUkrRf9YsjfChbrImim71kAJNfVRJeP5SA/dh7UuvfJUVJSkmJJrP37efbEpm6wQ+PExPXlaz8NAIQr5l67oNu93CfrG+d/sPzu1av2LPGdnmHWBGi1s2sURIywPq9ieoDcSgREn2PmMZ16Zg+jxoSpuIINGFlv3twOhQjQH5D0zUY+mfvJBip5WbbICG+vQ/J5eSHauKkNA9wE/fhHNqBgitamTe2Ct3369AXrePo4MTWDlybNzBEJY9ZND1JMapzlYYKRT3oSvToER0B0UcmyTLvShZPOrcRzrn8VAXEEZZ24i41k87I4XMTtunLlyeefFbB+/X/AaRYBnF//73LPaRELY6KcIx2VF9cj5O+nvjbpJJ+pZqW3NQNemcnpYjue1DcmPLNFHHz7V2LmJp8WvnLAWvdG24iIB8+4Xigj/9vI14G/CEdF+F+mv0gG80JMhOsBqIhq2BPRRvuyb0cWlpw108lr3SzSwZee6XrO24HebCUfxmfUPBrXlcrO5uiHLjEkm0dmCqn53BY6UfcOLXu0iZdcIzP6kZzXCef2dej5oCToEbpsTWHAjUTnZc4zYJaTlXyubhj/rZPQje+8rgMeHVW+cqjxBOnctKJk6O3Zv8OMljAlS5wo9qe+OjxKNIE/VNtjEORUfgVCGQrrVueUUX2gio7NQhENzsQW1YojHdoXg+tMP0JMNdXRF6+iq7A3Cl8jCkchtNs1J5BrWmRTbjO150KVD4myDreTxqJj1LPYQ5vyN9HBqYPkCrssABKA8do69waRf+LDjPFLYy9RKC8MMQ0JjpLcaDR9DA2OqVdcOPqh2x5TuUSViHrXd8R+WBiArPeuwIt+jq4k5OCQL8uKoBi3Vuzeasjc/8nKsH1pkNWiIx9GZE5EOlTCud6dSFA36FZWpEY8LOo2zttRC92eUppexLeTk8t0W+DzUJjZpmgZUQ+Tt2le0w2+M30qiChGQa5fGPhxVINLbx+gGqILnFswv5DADLimK11H8APnqPvpMvhTrFubhxw0OCWAU8qXy/QwL7KW/QCfM9PjqOIAZnht+reDiiCaoCoUdC5SDuFOB7wzFOWouaGANsMpmiV5+4cnaGYhCmdp0FVUuGRxYQ63YJRqSiqopamBBmLSAmFxSUYAluZAycqXUYnFSVt2N0GDgurDJce9A7kEiJDO2+OClO+8rT4IqWqkalMV3M/zkOPEz/uVuQtQe4MEddFD9L3vzyCh2xaCcSZlwvI89hcMSf+LZ79SQ53ztiQ7L4tABtg78xDtPdAHJ3RWrZN9ixtS0suLygdENbwUIjpOFYWorYI0cUkeHTw4jPd8GPBaRkCYn9iweoK2tO/CuQ0B2M0h0sSiErLxrmxaQ7NDkrrmgJt9DowbuWgBgeHxq3byfmE5dffI59GzPG9FQIIBJHLPSbCYXyYjdoWlVTSuFLPmF8to35tReIMs0sj4G4hklAIk+OnzX9iIiNFZCqZAuTMiIAMqwlEAkZuKIkkPywHVsBoStVwSirI9i+TuUZi1HoUkbwloVOGgj76wsRoTG+xuL+vNcZ0ISH5ERqwieblInO+m/7p3gpgl+LtfkEnmoYCMkMz2QsBlQkZckvBtWSiREZ7Qxg2gdksam1bc4zGMTEQHvWpZRkD+/EfjBPYf6meciuAb1rImSAePSGXDUSTyO+FPFM7Zhr+cNDDxCi1H8EzAaDLHVUypsXawWbqE9cd1AYjY0w3K1i0baWBwSBjd3XnRgyEztMqd1x2GWo0T+TARgM9CBGTHjs0CfN2JB4p5P28EPni9a+oqM4p2zb2U99bczmVoumpAYIIAXl8DEJlnIs/QpGix5O3u3VvwIkEk5PRFy7DQPH8e3DOtav2G1WL7BKIlTJcahLlOpoyv3o63qaktRwSknt5667CIvOjfGIQ8+tgu4aA+NoqHzhilRw3ApOvTYQAQUwHLojSYqisZAMR6o4fxZlema9Z9CkAFzMj7cCi6lSPE0kRyLU3B8pRiVlcNGjgHxFelk4HR+YJ2xaV1OEXf+C28SABCRmREO41SZfp18G8rDn+Oxqs7aba62zolK1qSwaDIRr0y80XMtqe/mwP74Ld2CvCQjX7F63vGCikemqOkUnXJBDHCX0Tli/D67C/C+SKJPMPbJSOHg9e7Xs6HWG4GcDP+NA0HOTiXjYKlAVQaQDFpWQYVJgE/AFFQr1qtyoHkUwYeenli3E3F01VUMVlPp2veB89acHCsqrVAh1HZSczO2qvocJK92br4Orqy3EtTMNPjQee1AATrmpQo3UYVNWtzcSt1TcNLY0EpaZlAQ+cO8DIT2Oh19ABdRDLkSQt6skWrgrwnuMVhcLlPYrC0pBLcRT6IWFnWl/Vdq2Tx9tq0UFcP1GtiUKni4kIjjqXkwFTI1arBOuc6MMeayxeqnhDKPpxzEnVE6e3pfXjlOqkdSlmc75HCxAVS2akMtJdOzCifnD4lJhZ0H8Z9BgMd6+Q0BQ23WUtqmgN027BVIFB1SQ4qdxVSNXJMPkACvFxoPHjGfRaVYbTXTGnyFPooOw+EG5lc2aRa6e9JBiC6cN6PKYurrsOS48V6CQ1ol21gC8cUK/9G1LMCIJqiJHevJX2vNy5ICcoUA418eHHkA2Tk42+mT13pAa0HdTE/n6ARgIypKRjtQbVJXFOWGQ42e0srOm8QuRdJlZNUVpIPqhZoJBibLkWjoFoV0RYMEON4gP1+L3V399P5ixAhuYy2HpUDf6c7j5J+SUdy+RaxL5V7lKqCHKxsY4/tqqNkziRAKdqtc5zyAiUg9RXQOHj3Q5NM9wIt0dtHK8pBO4IYwkxCjr2ic/LTE4qjDTaK7wk8Oy60y9Vh+ASNQd53IkkBdBGckrAMedgLw93A5JKO5PDCr0Nddzwqzfn8MO9rKNgIChJAGhTg+pdP08rIBloaQ3RxFEAIbXagrxt5B/Jezk5fxXXIwe2XvriOciDLe+DoSapeLcFRLmiKA13NdPQM8iZAndb0SieARDKqAIhYkyOsEG7BNACX4mIvta2ugGISIgquXJyljMjgCqmmZYya61qpBCyIsckesbRKvc8YgIQdkko01DdKhflSBSyMyBeXM+dgOLwswUVBcQ0iXzIfxg0dc7cCirlBRK0UAPGoibzahmaADXm+02hao0MtdPSDWeofPEkPPFhMkdxcKi0F6W3uMK2saKHyAnkOTjxHff3y/mcCEA2OIgG5bt/VXkTn8ugosNbx3mlaA8rfU5uqKByBMzz3gSieoFx3DhEG96KMps5PwHAQNFwuDEAOdF6g15ADwkUDEDwV4u9UdB6RKNnPpeDLsqyoqMWbO5ifJpYv++R+WZbbD6DIpft0F/3jjy7giXRQa32AfnygF210lrbfX5AGQMQ5+Nagu86j4am3aBmyzAuzeEY9aNOzm8FY6ZQApL6+PlVaCs7icbhJ3gYFa+eOrXTufOeHHODeOwCyFQ6ZPT22C7iovVssnwUAshvGfTwwnpm5NeWf61XNpwWAbEIEpAG0KHYQPnniPO79gAA55vmzIdiTPwNdagCU8+e6IFJQiVymWswsJmn/u0etKmDQYQKQ2rpyqqwsgRRqUrxc+vsVfxVbhMG13P3gFnrlJxh4fEYAyD/9zyn64eNEz33F9vswczpMAMIJ6K3v/wyd2fM8Bmx2K7oXAIQjGXn/4Ss09YdQ28qxR+V6AO+eDVPt956l3sd/QMtFckbrRnmq7C/iPdBE3pN1wl9kmSMjq/tg9mXv+5aiHp9AAMLX3jS0lnyxHDqZi+j2hwQgtcv1YiDXHQXn+TYBiB8z/xuKVtF7eEnbieNGpONDABCmdq0tWCkkb09NI0mec0HMhHTRCPDvHgGQxyoeFwPGAMBPX7QPM5djVOEup0JPESgqHihdRSmIwRzz9F8Z3ovE9YV7AkAQ46PHQ9voxwuHpCnhZxSAeJAszeCCIxsMMJg+xX8zbWlyCuZ9iGhMTkcF4JiCkR8Xl3J2t3sn2fbuFIAQJJS5OJHH4g8gRwNTzKtaSpB4u0CREFO5FvAvRhcuYcB5GwBk09pSqq6Hy/n0GNqLjBSmFuqotrgEM9cBREPmhcGdGxN2F8Yw2+yWg0sNQEK5OVDAkjPrGoBsLdhDI0j4DqADZ9wVQb5gDFGCU/DJuBEA4X0wAPGh7fbP99FEsov8zgBVx3ZTVWmYLvRAlvrE2awApK2jgNpWNgFsnKPyFTLSUhRYQVc6q+n4uenbAiC5MHzctrmOXn65KysAKcgtpnWr1iFidFYc56MEIJOzS5A7XkdHDtkApKKyCgAGprmx/g8NQPh6vn96gcZnF+j/+NLq2wYg3zlwmrrGEM9FTtfvPalkdu8QgJw42EcHDiIHdnKByiMeenJDMZ0anKFXjwxRYmkcY6DCLABkBYB3HfWP/dgCIE70if6pPcjZPYUo8DA51qxZI16fly4BRX+GAMjOnVvoo3RBtzu3T8a33bvvQ14PVDE+ZPkoAIiZLctUJy6SHqXCjRnJ6nqmWA/4Q8gL4ejHKeSAPAgw8P57J6iyqgTIPYXQLM94RRHlGEPYbwyAoxqSupzP8aYYCPBxHnvsfuq5OkiXLspZFJ5lNKMSjY0VmHlwUkF+ATqBAB04cByKWHZy3Y6d0PbHbMLJk53WdorhKl5yHPnQxVLiMjja14uAWMosZuJ5BPvy2VRJcb45mBnTfh/426lpVzrxHMtcyrTQrRLQeTuOgHiVD4j4G/SsX/9bGEyBOfAr/7c8Yx2cMhPPTWWrqjOQf8V0dP/a966Jksj7aDdAQc0yGRXqt2zLskUc2APEc6qGFn9WUr3sOrWBBoOQWOjGoDsbKOF8Ef8xmS+ytJ6BSC8ttxg0BaZy6cAATyLrW2BQs/Sl8u02Ix8WrYpZShrbqJWvSULXKlfMeNETg7zdjG3sxtedmGaDFVkDcZ6F1PubwAyY/j7tplWT62gJHgZXciVNUEQ6jJL5N/+UMqhXejBf4iyiAshgnl8C5zkrALEpU5I+pSvLQc2Q3+RycQYzrpnyvUq1SqzAj742IhRUIbUPK2LBDVKFhjjZHLSK+kgVIh7LdHFWReL5UbMS0tWFisiKum6mXel7x7SqzAgIz0ZrVSaoCGnvhziiIkmVkMr9ihe69lzqQvW0MrwSs8s5iH68QxW+ClobaaeZ+LSgZTXnNNMAFGE+mDgC80LZKyQwErQUndjdWoNDg7okoxvy+lM6gVrUh1yWFH2Uepjw/PE6G/yNNBCfoKEEqCdGe0274UYwjKsK8Zf09sDYxQoCcMOTP2tPFvFdJSxnRkDMRi+MFHldNiRU559A8qlYBhUsXUQEREWLxWoqKT4KlaiSYtCmCjBrmsNRDS/66yQVFfoNoAH6FOg8I2M2R9GcPNTvLgYgaVepxjlp7zarU0ivD0v+B74SVtGrmHxJtBsPVJq4rGqWdJaz5xfRT8hrraryU88kJnl10VGveLOlRrVzcyHllGBgNnMe9S23C3vrxGdJpI4qCkCzS0zgOB4am71Cw3MSpDj5fqO0VO3BLSikcxMy73VuLkb31W6it4+DNjMjKUgtK84DWNTSuZGLaDMyGplyg2S85Q0AACAASURBVI6mKIqxqJwhd+Pdu7FqM03FpyiKTmsw2i2Xj2KWH2CoPD+fXtq7lxan5MAWDne4P7J9NwKM7ejYQPsOnqDqFhndyYF/zuDVRjp7cRFCMqCFqpc4Ml7k9ihJ7aIKKqET0UMuTowHHnqwCYbSlzHBBVUlp5r8gwxefcs4FReCLlZWR8fOvEd11SWIHMj9bWjrgP6SBIpTY/OgMcnrCoVkvV64fIxm5uT1R/LLYAQpt/MkQXkKyShC0I80hHEZknP6JNgzIyC9Q53wQfkq9fW4kdNykto2BJDLXYl9PSfWXVnRSjWIZHCZHoVL/LKixYkoo7y+2rIKKi1Qfi5GBKS0WJpMXkbk6senx+i3H2kDVauAgrkyUu/2qhdFsIySc/J9twzqlp+dJPl8MdD/5jsDFPa76XjfLP3KNnn/q0rksa4XAclHMrqrSlLpxmJeenPvZVgPQHwB/c6a1nLauSqX8lT/eK6rk77x6hgcz8doy33IATkpRXfGp2W9Bn0lEB1YDyrhGZrwnBEREC6R2c/j2ZD0wTsGII987kHa98774MCnJ2aJvd5yuXcRkM8SALlRROZ6AOHppx+j739fGpN9mHJbACQbgE2jYNmjz2sVsAzOCTdMvI2yu6Zfu49QKEDbtnUARHdTW1sL6FdRdL6LdOjQMSi1BaAGFqLVq1fQW28eggNnPgwF6xDSlYNYPo6gbz24md7bfwIhelbbAIlCjYr599Y19dTXOwK1q1na0LFaAJfDH5y2qpU9Zx56eBt9cOg0wo02MOEVbhuAGCNXy+mXaVe68GBMD9L0MoTeBd1KHBD1poCHKwL6R0R1VOrF7i4B6NDyu3iReiuVIlZxkpoxRv3r3yH66t/Z1Ct9CAYgmRGO8EglNRzbTRfvf4GWQzO2+3kGozIb7Yr3m82IUB8vE4Dw4MT/4gZK5iN0vEMOpq+X+2FGLbIlp1vHMB8MBhU8aEOUhR3Xc95roXgeqFw4HgOSeFmGv4i6JQw29DFMJSF9G/k3PU7JZjLIp6CXi3W1+A3kHZlaxSUG1Sr9PQFQIS/eMAzkfRiu59Y6WM6DrzXTG+D+PUDDHtAXGBtoEGIMRgkDRbvONXhAnagcEfbSWB1upEPjQKcMIjKBhFimKtT8HYP/tuJGujI5CGMsDOI0qND0KHNdE4wYiljWfo3oRh4UGNuLV1DnRA/UdpCrqPfLbc+iU6kvwpxQnZx2NRR1aNCRLGCDxYr6leJlar/LCbznrHvOyRjyWnNzcukLdZ+nOSi+9Mz1UHGgGLSVJJ2f7KSRxRFqCNdj+VWKgtdkDcpR0XYbtRG6oFdpvUt8WjkcVh9qgEcGH5phJoCLgxrA2Q84fXR6qUfiFOMBsb4a0nviEjLdxI18DAFEdLfC66ocEOmKLoslyWtsxw3e7Ls14EjofCM+rFJlSuF880IAGRgo5Yf9VJoPiWPk1eSFvTQyuQSFJPTlDDJGlwTwiCmFLlb70pK6KdSFPYljn5uuZBZR0IX7Y003ygpA+B1mdizGd92tOZR0c1IN4OXjCA00p0z0LQANp6Ge5XYx+aUm1H7l5+rp4PExSNDOU3HloIjUcJkYWqJCJMNzKYZy4qr2Jbo6cRiiBrYjupsiIldmfeMT1LvQQ4XeIkS5EPEbeUls5+F8J5Tqwk2U715DEwvzNLPI1DNESkCTv3J5FQWV2SGv96UHYnR1coymlmQOQILzUdy2AWIi4aPyYD7l4JmfBuXYjxyBy5N2PnA9Ik8eLHvlzdcoNSUpXwGAxEUAbV1+5gsP05nOAdqzE7PguCUnYF5XiNypn7w5g5y2JVAQbUDnUCDEkVRjyRQ/axIQMAB55stt9A/PXRAyxkm3UrtU7bioIEw7HijBsY4gMpNHuXkSMHS0d1BJWOZDDPePXQNATpx5n+JJeQxvIAIKlXxvl2N8UFIswUoS0f2JMbl8CZFNLitWt9LgiFw2NN5Ds+M/R+XVCUhpT4DKlYMIwQQVKTp0dSnudZ48hss5R6O98l2bhzyNUEC2lbmZBOUqmlZpuTzu5PQQFah2M7lQTD84MUrPbltBHc1l1wCQZB7UHmfl+SzDyFDnZAV9efQnL12i3WvL6aWDvfQvNsv2VAbPGC5eADweJ3HxoC4RKBclB2oKrB59DCpuk7MxiPxAUbC9inZskfeZRgEAlTADA5C/fmOapsYHaMOmJLxQJBC+1H1FfPo9BRTwb4YqFkB14jjFIOXOpdL5JFgoB2l5GVS8rVu3pjgUMjiIjW8jAvLFp7+AhCT5ANx5uXcA5JFHHqB9+w4AIKXzC2/lXD9pFKzbBSA8IGYA9uqrb9/K5d5wnU8DAOFzLIMkbnv7asi7wWcZvM3BwREaH1d8c1xhy8pm5HE0IuFwEY2/E4ljsiPTddva2kx19VXYdgF0rGNpAGTr1tV04cJV7G+GSkoKRBRl3z6ZcMWFc1EK4Ky6detaevXNg5b/B//2aQIg3/kloh8+SvSdryszQaNlZAIQD15StUd20WxVD03USUCgoyQmUOGB0N0CIKE/ewzJ5+8Ls0F57+wTzBYxEYBCj6UzaFLi3pgtXwGQtIdhIiCiIjn4l/TDIWJdFy2t6qUk54t8SgCIqCeMnLYNgXqYc4KmPfDNuQMAwoBjTwm074cO3BYAyQsHaEVBDR3qw6ysIblrJYjfAQApCxXSiqIqOjp4juZgbCYa2McEQFjtbkVuE3WUdIgcgAuzF+j8NCgYClUyPUu3s3sNQCKgyGwINNJbcwCJn0AA4oOSVBC5MyW58NPAhEhFUViAjkmY2M0vQnlqDjkas/iciSLBX6KrBECHdW9NWtknGIAU5edSe5uH3ngLgEkNJFtWhCgWTdDDuyow8F2mPqg2+pFDeAaO4KNzcuBWnh+BvK6POodeuwaA8O8FiPaNgPPfGGqhHMjBnhj5odhOA5BgsITKfA/RAAbDIfD33wDVeBau2zRz/zUAZBKyqL1TvQDMABq4J254U0wszdL4MiSC0bdvKWsCbctHr56/QJtra+F6PUV9PMBF2V5dThOzM/TjN35yXQDywP3bhcfNhrYq8Y4dnZik51+Q473bBSCPP9pCr++9SkuLOdcAkIryfNpxfwUiIPs/FgDS3/WLVFAUp5JyRHZicwAgk1RTJKOjdwOAJFMV9M13r9JD65ro8xtqbguA/P7z5+mPf2kT/bu//oD+p603BiBdUH47cAkJ9XB89/rc1NyYR9thsJmXl4M5CggsAMyKkgFA/m4ffEauXqUdO64FIJHgRgCvAhqcfIWmXVCgVADEPfogckBOCwsDx+bNm1OXL18WnMnPEgD54hcfp+9978fWeCLT8yFtoJHxx6cJgGS7jsLC/GtMCG90vTf67eMCIPKczKn0axMQs90nBgPXO+dymBf60NleuSKT77iUQjZXK9I8+eSjFMEsFNO1BgeHkaB+hbzo6B96uINee9UGHJu3tNHszJzMm0LR5/GlLz9E7x8+C3EGObPE5UYAJPP8xXmb3B09dAHtimkfovCsuKZgWVEPnIOKelh+H1x7WObKTY8suYpjoF3ZiZb+Gvn9X/9jSqhe/fKfYTIM/Se7mdec30pF/U00Hx6jq23vUUzJugYnS6j6wkaaLu6nsRZpPiROTU3OZ1Kq0v5Wt1FP9PJ25u92vVm7lZEJKOcEv/EgzUN+V5dsAOR6yeLWfvl+6XvD98dgXGRSs/hvvcw9BNWb91vId76KonXDtLT6Ki2vGECy+7X5Ijz21OeWpmrF4i8ZOa7X8/pIsMGVOtE46FZ25EO2A2EgqGYBE1OGx8eMNMwTbU/NMvN+ggn4Eyx00FHnMZp3KL19QY+xKyO1IG+gVQ884NOjZwCFzfltdHb6MmbtcM1mtENshHXNpHH1+6qSWppbWqTeCcwg8jo6EpHm4aFW5mVW4rgRZdHb4GRXlVXDYRfJ5gMAg3oWlc/RoiMZx9DVIpLNdTSEG5yRnK5Nz/R18m/w6ZAF9CgjMqKT04XKnqokJ2RTucg8D/il458Ls8NJlUXtQH+kE721NwdHOtKjTQaSVg8GRxCsJHSDrpm0Ig3GNvy7anC7wmto/+w5zI/DU8TqMhEh0GwtUVf6Yk0Iru+B8dwx1U4loYulOgJimBNeLwJShIFtHu6TD3VR6AtTXo6cYp2cX0JOwjySluO0AHrsqIgEqPPANTOd0yyJWeaEmcv0RaVHwnXExU7S52dbXpMLF68j2tzHJpEvZBZBddU3xJyEFVF4u55dUakOFHcoFSiHoRIq3FclbYbHUV/7UgM994+D5MT7g4sPlL11a/IwsAsgd4Xvl5NOdPZSdQlyOzCDfbkf8s6IdG1cX0anrv4IQK3YOsWlRTnwjwSWacTbDIWqahgQFlDf0j65jgJrc1DzKgpWCbO3H+4fx3MnZ9QpuRJ5I7bIxr98mO+Li45391FTWSENAgAtoM1XQvVpcHGGxkFZvg9+Gn1jc/TakR4qywuAelNFB86NAXgsU3sLqGG4t3vf30/LI63iEAG8VxcMd/f8ogg9uL1FSE6PYD8LAJcfnJAUnDhzS40IiBPiDaLaLPU5nuBRFCy0jQeQnH8KRocTYz40BTv/0oWZrsaGEsy+F9Dpzg8QvYhQjl++e9e2rqMi+H+I6sHgWou+RKMyQtI/fNGKgMSjkHb3ybry5cYQkZbtxu/xw/NDnhu3VS5l1XW0rF4aSaiVzQ/ol16JoMZduXSS6pSnhglACgsbqe+cMnJFVLq+VgrhTE7MQVxAUehW18hjLeJv+IZwKcitoz995TJ9bn0zPdJejkk++b4pLFHPRFEp2rd8fmZ7ZX4elxM9SXr97Dj94c9toP/y7eN034ocai6Dj8qMnLyrKiulEZg4v3Z+nrpgYMh9U2U+zJdXh6htU51Yx1EgqYRMI1S57xQd7KPYsHx/TM7P0l++OgwFsT66r32OpgCsuVgREHclIk/rqXf8RQFAUnH5/BRGH6Fjx94FHQ4KcHv27ElxNvoMZh1uB4A8uHsnvfFmus+B2PttlXsXAfkpAEl3Qb+t22Ks/FkCIOxwnlmeffZnoJw1Dsf495E85kUkpQQRjhoh0cg+MsOQ8qutK0oDIPkIY65ubYQHiPQ0EDSt1iZqX9sEecdROgun0AlQucTDe4MckI8bgDw4+FU61PFdary6RH/z74me+SsYoyEyzAAkf6qSqi5uoAsdr1LhYCM1nob6FLS7o4E5MVyYrrxEI02n08DDvQQgnP/BBoPzv/q6dQs/SgAib6Y8tKezggJHG8nbXUpLK/toqUXmi+gxzCcRgPB5l8YgprBUQ8cAQhI8M3ubAKQtsoJGl5BjwPlPtwhA7m9sp0NdUKaK4cX5IQCICyh1NbjeHoTZTgxdFvkAaUDiYwYg3DZYMYjLxwlAtodWwYNhiIbA3f8oAEjYgSghEsUKADKKA2Go3ED2Fv9GMDhZQM7LGKRjZ0GhmkLkeXlOgQY8uBY4Rg7IPxcAwknz2zbl0zLyOAIAZIvwD+kZvEStjY2IniXo/IWLtGF9KY3Pd4OuaIObTACiO8D8oKL7GgDEDyO61tL76fvv9YHWVkRFET8du1RkAZBCSETvXutEboAXwg2IPC1F6f2+CxQujFChH8pX4UI6OjlM6/NL6aUTV2mO82tQ6jAYrSoOIufBTWNLfdRYWk7/9Ppr1wUgQUS5SgEICDkJV/tBu0I+ihs5SlzuJgBZ01pF5TVR6kOf8HEBEIfDDxWtOYwdKmlk6CqVFctcj7sJQDavbqBnoYR1qwDkB4cB+oCZfu3zq+hPv3uC2qt91F4ToklE3g73xRHtcuLexzAx4KKmEh89sl6ecwLS0lQkwe+tAJD//towJnAHaF3zzDUAxO0MQ355Cw1MvpYGQKbOdwDU9N8YgGRLjNUNX7iMt6ygd95FOP46paSkGHSVYtBdpDpB9nJvAAhTkPbs2UkvvSSN0bik+TFkzGyIyjZGMzcbdN/ggu7JT7cbkamurkCuQ8Edu6CbF3Gzukg7t1vIAcl+LTxDJUc0+niCq5um5HJt7oeZp6ETtk0lKvM65HEzEi4x88WO5m1tqwT1ituNnTfjhARgIXJL1tMiXp779h2xZtE8CFdvhEM6J72Pj8kZlZraMtoAed/Z+TmRoMqGiHNQQ+mDYlbvVSlFaF47z8jcDIDo5FQHJ57rxFquI+WLQMj90MWKgERs3rozN0HuvPTZPncRXJgrsDzhpT29X6c45Gp/8++ep0MbS+jg2u00B9fdFDwRAku5NFx9nsbrZUIjq11FZqEE5lmmxaIR8s1FRN6HSbfSAMQEBpmJ53oy19wuTd7fmJQ1IxK+vWvEeSw/ZOfe3AoAycK8SuNemcfQORxpkRBj4tzuS+Q3zhfhiEjoQIv4zmBkYW0XLRfb1D+RZG7gXjPfg/fBv7HPhy4Ja5CWnniemYQe55wP9Uiwt0dSRD74pNQ/bieL9jOTVNGQpmQT5SXy6XBMqb5piprBz9dAS+R/6GcQ9VAfkXr1VybRnrMBEDOqgfXL8vKpOJxLp/qvyHMz6VamFK6+SbxM75fbu7F8Q3UzzS4u0MUR5QPAuRz68ni/Vm4HKlSH1PT27Bdi7cvO3xDbONXzYVG47N85F0Q6o8uKXY7JWUn25UgorVodAWFloqiS/00BHDkxwyxXhhO4SjhWudbo14xorpFYLk5Ry81xPVihQXsW3oyK2B419k1fqdyoLxh8fBEg0fWTFgGx250VpcHvul8SgQJ17jlQfAqkfDBdjCDPxE+53gB8IoI0tQyVHlB3ltCwpxHp4r8XFLdc7B3Xl1RJ58lFWyraAiBmfoYQMM4QSZjlNnFtBITzPzj3Q1QxfzdzUPiwIposG5MXM9O68HtCR0Cs3fI1GkIhOgtfVFlaByGjOCkjmuBwKjldd441o87r7NlZQafOTiDCI3Mr/F7lpI3vMZjUtawuoDXwiOiGOAGXVVVrQLvyYtILvyOn41KfLSDjccrcCg9m3C/Haq1ryQvIfsa5LGeW50Hxivjzqa1qC715cpIKkPhRCxnbwfE4vXFKzrKHc5z0CDxMRiaWqQe+FI9vQ7Tk8DkanZERkmd2raGrc0sUQp2GcD7ffb1bLHcn5XVsay+gikoXJhTiOF8HvfIq5IjnUc8LRidGSI7Xvjt+ed0uN3IP1P3QyerihySkY1XkQ0vvpuD2njI6ym1bquC+vggFyhTFXUqnGY9lENGVltXF1Ng6SsPj55CP5UEdyeqJhHKpMCQjCi48/4GgPL9peFSIupr04bhKFAH5GWYExOeUkSwf3vOTU1Kqd0LVT2FpHWhgMqGbgyIXz8DpvqKGPvjgEPxNlqhj40aR89Lf14ek8Qh1tMp1VzSVXzcCMjEqzQzzkW/Bpam5lsZ6Zc5JMJhLf3Vgjhowpvv5TWWWb09tvYzuLGAbztHhMnylS5wzl798aYQ2rSqhR7bU0H/4q0NoCy6IYMA6E1GykNdBHXUR2tUgt/OBciXMQlBgP0KOQglAnEWqzaIdOABWuMz29VBqUvaZ/WMj9O33pgC+RqmiBNQ9v4yMXOlHJIb3FVtCVOXLyAE5Td1zhzB5JPc3dLwF4GMKktX+60dAPiwAYX4XF53oIv64ptwbAFJQkAeJ1VrI0Nr0kEwKVraB8I2uOfv5fzRLbxeArFwpZxruxIQx84o+LgDC52Ea4ZhJjRpkZAMg5vln1lum5r0e7ezZcz/19Q0SA7eXX34Du7AHCGw2WFlZCpnd/dauWZ3rUShnOdHTMLg4feoyQs3o/OCQPLMwY3mQ3Ld1HTiUMF873wOVrQF0TLb6iwmUbNCFjlx10g4z8RyDMW2IJurFp5TCDJUrDUYYdOjiYgCi/nYZ6le+SrlOXn6AfvNvyqn9bIz+/umfwSAFgwVWH8HL/GLHXhqpP5NVWte/gAjQ3mfp6vp9NN3QmaZ+xfvlcUE2ZatMYHJDXzEefxroIfj/7aGlh+Ch0CBzd8ySSbvKBB2+8SJaLlSu2Bk/ZgMd2QDINcnmGUDJNQVqxaEWck4HyT0Zotk1XbTQ3EtxqJaYAEQz7NIS0tW7m+sjPiVfBAJwqHFnYpZpPPKKtfcH/5bQBoScj2yoZJnUK94maQARplmtcNeLNt45251ej5qyZYAOC4Dgtzx/mBqKyujoVbwwDZUrsRP+W9eJojy11dRiYDODZE2Vs8PUowwKFntqWOCB77k1UJZUqhBeUhvqm6hzYICG2ADNVMbSYEWACFVB/GGto5YJapc6OT6+/t1IyIaUkKwLMYmiRjHwBNHrpsBBSCo+v5tpVQpB60RxN6hYE9Ny1pojpzE2feFaxsBdRGvEd3kO4v+WT1A6lUorXonr0UIY1rVBs0pfMzcWXd/Gg1TkCVNLoAI0LM7L0vvGRmnXah9T95EOY/Ko0BWhiCsADSEv5cI8MhffuUzHFmhseQZSwlH8W4ZT9qydhK7bgLhA45q4upfsfo9/TgCQ2BEQXl+DZ74mCynKuprldmXWkeZw2qDCBCAONQuSRqsSlW88sBkULAGysgCQNPVCPhd1bg6lzsjPkEupDsGJFWBVDY6x7u77yunUeSgvTshxkOgTUxIoOJwzVF7hoT3bm6AU1UVNbTKS0VKyAe8IB4AMpOQvvYQB7jwFkpWg20hakQO5Gbos+jpQ98jLGL9EtbkdNDo5TpP4m0tH41r68XugVaGN3ddSRCsqIvSP716BnCtU3ZDM7lf9xiL6+jBkjHEXrf2uWlVIazFTDh0A4V3xdy9ctn4T54CI1abNbiS85wEoOeDtkks/4lemoirxOqGCCdA0lbqVUw5cHb44BOzkwNU02GUFjpS6H5aPDO6FxVYAa2ENABOX0+dQDylZn2wTkgMQfP+uWhzvEg0gpyAEcKUH47lhJO4n5UA6lAPvJ0TuuSwgQZ/LPGirGrSGgY0COfIYi1B0gjm3+G4CkBmJWygPghoDw/LaOi8PUE0d/F+gavf2O8fQR8s2WV4WwvizCsqYCxSbmxd+Y1/+wi7KiUrH9sK8YgFauIyNQQwAOTtcnE55/zIByNtXHDST9FFHdZi2NsjzrIOSJ5eFIoArv2wXfZcvgrIlVcn+0zfO0b/8MlS4KnLp1be6QfcboXWN+VSaHAYAIWrG+Nitxxp+PF8AJVzi6AdvB4D8/bvIGxobouqKeZonSU3UACSAZPwC39M0MnOceqaPoj7l/VgerKL4QkwCkCeffDK1F3JqySTOyuiEPiwAEUe6abk3AEREaFY10zvvSIoMl58CkJvejKwr/HMAIK2tK0VCFHMSu7t7qatLIvgw5H0ffRROq4iAaLoVL2cAwm7sDDpY9peTT6uRmLcfKlpnzmmFJvlAtyG53Qt+7LHj5z5xAKQQ+SGv/BzRb/3hSprLLaL5kkGqPbeNQjMlNJ3XT6cevo63B15OgckiWsgfE+DD9Ajha74XACT0Z4/S3K+BfoVk8MxyIwDCsrzFh7bR4J5XVUeQvvXdAiDmXt1XSihwooECFyERWzNMc419NN/UJ/JFPgkAxI0btN6zlgahgtO3bCvX2LPSOizCHaf6DgDixSx/e0U9He4Bl/kmAMQFv4btLato/7lzeAHLwR+DjdsBIGUQdlhRXkkne7qFB4LIH/kpAJFN7ToAhE0Rd+ZC8W+GmQc3BiARJ5LCXYhmAGAUYYaaFbQWBDffgc9lGNDNQ/Z1QfwT5n2ZTug8V2Hkg1zTJvg8/5kCkHWtBRA8gRfIFTm4zwZANkFd6OzFERjqyYGbFwAjGh1CHgPM2ybke+R6AKSk9EmA3EWaR+Lz4lwSuYoAuhi/dQ1foY76dTAbdNHfvNUj9uED+FqGT4o8j3QAIg9iT7gFS4LweCjCbDXRax+MQjo3XdWRAYircITW1JTSRoixHPjAS6f5VD8mALJpcwXll4MOPHbhJgCELxS0pLsEQFyIcKZA2Z6EL8axwxegjDUOtU0ZOZmZkpNdLSuqYE64la52XaU9yBu9UwDykwsJqMOBcYAJgWdwb7jcCID0Ikfju68N0L/5lc1iXTYRTICZweWCciv/qACIL7EDRq1+Ojn2XQuADF8IIT+nENEdiFF87WtfSz333HNAI0BWCoBwIq+mtPBn5kzyrVCwxNXetHx0ACTzVG43qnDTS7mHK2S7B6IzSZNZtGeJ1qxpEYPmri7ZAelyMzCR7RJuts3domBp/4/045m0KzkraUYOzAhI2qyKuhA+t/Q6Sp/+1rMsHDFbv34tZi5dNDQ0inAqDNNU2bBhDdXUVCAC8m6atKQeuHLHn4eckDmYBa1b30Jr2prEPobgOXIKKiQhSPy2tDRAsvqwFfLNvHfpNCAV3YjY95NnXrU0qNg2Rw3okJQo/mbalSocAXHmqecK7xxPgfzugvyuLr4yuewPfiA///RfYz2wC3TUYuNrP08zhYPUtXmvwSO3gcaal79Oo8j/GF15QihfZQIQ3k+akmWWxHP+PWsEJCOyIO75QB4Fv3U/zf7bF7I10bRIiUgcN9fKDIfgN13f2ehXYlO1jbmp2K81+2x/5+vQbcGU4dURjtDpesrphKxvXylNrbpMS1UjACT9th8IDhfnhHP+FFEPedQke3HoJHPQq2xpXfX7tJGEzvQr3VzA7dXfNe2K/xZ+DFz4O1Sw2MBve14HnVu4CL33yfQZaT1jLSgoOoogv+9ZuZ7e6jwB8ykjuiAaGM8i28ClurBIqPxc6kPSqK5InoW2qE5GJevtjN+bq0shz4ro4dV+mmWlKz51E8BkRE7SqFS68YGyIivTiIDwYTX9i2mfJvVK33tNbYPiEJOCxLGZxqNOOYlZXX9OukeR1+ex+ibOJQvguRfVgoej52q3+D6rFRm5HVmN33gQmLth1YUdAdE3VCaxm5KyxoNlRUNS9LmCNXQAYgEzmEHnwvSpIBSNODoSwLm58YBWghI0hd8ZaEwnkBSeWhJAx5yT1QAAIABJREFUY5HlT/WtMaICYpLaBBvcHNB9ZAUgBtOVI0SmGzqfTwLty2yPNsXKoKZpeowhsCD9WYx1FPWEo1HZ6KxpgRNLs9jsYFQ/yUnHtxABcSmH7DjzVFRxpOR3h8egw3oWkGwuB6Pnu+zkb5bq5eJBNI59TR7cWYtZ8jjNkGJqILLky6CSuWIBuFpLCu/8FJywMflV3XAfpHYXqAA0o9n5GfQlHvrgCN41IT9m3ksATJDXcWaGZtWsdkJ5avA+lmDOmDMlpVijAJzi06S9weEdCX5iuT9nmuIpFTlW1xuHv03IF4GMrJOeeqicDp+eRAL4jJBUNUtKh31Vp+jEBJ+T88BUscaXSHiHAYisQ1Na0LpfCcjmo/9H/sxR+GE4SLlzI+8lB/kotXW5tHl7ii52v402gOdSUYkiIUj2zstoQEVVM4XzGtFPL9DMpEzcX5rx45xVQjf8ZvwqCd0B+mCJ8spYRB7T6LgEYAlFQdMRkNyCfJpdWKIXX+wCfZvloXH9ummq+kavDVqVm7Zvb0V+TSnd1yAnNktLyiiXwy4o8SgiZ0oO+OIFOe7Ydf8O6r4sfY2CoNG9fGERniKFBMVmena9jCJcF4DAtPLFN/vocs8c/fZvbBXr+pZSQoiBy6XDclK+BPTYCPKARGFKt4pML3EdlkgfEIIkryhoJ3FQ1LnM9iMvaEh+n5iboZ+cWMCxxqi2ciZrBMSX3CLWPTv0Inn98txHOwsgB1wKid+CTxIAMcKsad4Rsg5up2SLgGRu/2kCINcDAdcDINu3bxL0q/FxFTdUF38zMHE7dZxt3SSUKyyAkPUeXvuiUC0cg8JrZ7ZN2pX+bgIQff28zAQgNq0gM89CvhltypNNV2pqahDUqcnJaUj5ygesvX0VlZUWwjgpSgfeP5EVgJjcYz4PqGuj08ihGkRECgty6dDh07RzewckGQ+mARCz/rIBEGee/TyIWWPVQTj8xts9rMLcYbvuBO2qwF7HrQCIRwEQHjT4kAOysidF3/pPSXocpuJzEABhw0Gdw1Hc3ULhxQK6uuY9S1qXz1HL7BYONNBC3ihFYfhnuqLra2JAYgIQPSDOVL7KBCCiHrIAEDYJ9B7BMX8hu+iFqVYl7m9a5co/MqMk1yyzqf/W1tdsY7I4VBVfD8RoAKLfw06oeIVON1Du2QZwtj00W99Hkyu7aN43Y/HzWe3KyusAGEkoQ0B+MVt0K9UsEgAdyVk77yPFwIMLAwzju7hOI9lc5HWofYRiIWovWkEnxzvhY4H8huV0/r2oSL1MgZENdY3UNTJMU6AWiKIGTA5BwbIByKbV8P7oH6UxmGOlyahaClR6XR6A22CEIycNFSXwgYCxFVToBH1J1zsDB72q8T09l4PrQD876pMRsamCpQaS4rw0NUdvwvu3kjXwXStiCY8SdclOm5qVE5SDuBz4kjB9hksAA0GfokXwks6LnWI5545wmV2EJ4g+Bt8ftdwhHjB1Ijx5kqZnzYc3wAePmfW6OC/d5xV5cE8h18o0KQYauYqvPg1e/VgM9ClOPIbPwgR8S3R7EedmOI0mNdXI6GpEP5cJQDgCYkRFtMaHyfYSOSAK/KY0PQrRtNS8mQejTsXoEBzaDFLlUMhz5W3sOnBaqhd2P2+O39Pfd8bFyMNZA19wnvQSHmlKZMWHMw1k+cjqfsTMSJA6oBMDX7gpyPsMsNfUiOgSBunHz9v5YDqB2IuIU24wQk9/ATTxY6M0nzhCg8P9tLGtDbP46TMmzmXQVNzdVM4mg0kP6D6gv81MU7CwFBFJlxj4JxKQ88Xg/FDfVSoqqAcAScFPpJNWF2ygaQCGgyfgCj8v3xVzULEK5dSL7/p8+fsiKy+hLEcHyR3dIL4nFKWGv7vcsr0kaRGSrJJKFoFh3zRoXboIdThVEhpsmADE+D2pOsYkwJIGIBb9mNu+mu1hz5ZiAIS2NQX0+htwznapPBxEdHxoCqXlAdq+O0XnL+9D5CiZBkCW56WyVUvLw4L+KI1EkauQ7KTYQgj5IBJcFLBsbkK2K9+yA8+yHJjPw6hQ54AEwzL/raColfa/302tG1fQ8996gyaXZF1cD4DgCUROd5A2baqk7StiFAThzYPoSTEADJeqynJEsGRu2diQjITV1tRDGEfS7sKRIP3w9CjVlsDIcclHv3yfBAVVVdXic6ncT4GwvM6Bi+coD2IBf/kPnaBEwZ/o0ZViuQlARrolpc4PWpgFQCBMEAO1kgsIcZSDZHpREHXhkgTVzumV9T7Xc4m6TktwlMKE7SvHka90ZRQMkBnElyRYHcD7QZYZCjpYjhliCzPvWiCupeBJmsTYVEwQ30kEpLy8FJWE8NtBW5pUHfE2P8wIyN0DIDU1lSKB+MgReyY788Q+ywBk/fo1oBJhgDNpd36iwaSR22/zVt3C6p9mAMKXlynl+MAD2wAmfOhckjAxBIAwBg0Wdcd442kAoquKc0BiGIkWQBf+1dfe+0QBkL/9jwl66SmiFx+TZ2sCkLyhOioebKArG9/ICkAyDQkzZXTvNgDx7kNHihdEdHd2QYtPAwDhOtZgxA1X4vyjAHlXYCIF7vh48yX4qQzQIjsJ69n3jwCAsApWWbCIGiKVdBAc6kSmZVIWANIM594lAPVecJdFyQJA/MiBWL+yjt4/iVwRYfZngI0bABBWutqwqlaYn3X24CVmJk6LRvpTAKL7ljDoUzkY6AYxO1kO9kLAhSgH5OtGl2dBeXCiLUXp8iKAIoBl3Eqk5z6OZxKMQa6F0eyB/U8ByIcHIIVFHmprCdCbB+0IQiYAaawPU0UZIhy5y7hniEoi8WJufggyrBPILfFSJFwCoTc3Tc8cRUStAjPG7TQLydw5eE0E8kswq+2AX8oiEqjz4TESA92xFxLHyM+rC1BzDeTWPQGaxsByaNhDxy7LPAMTgARzEmJiZn4JsOIOAEjmxN+9AiBFRX4YO4bp4KGJawBIGaRl73uQAcjbWQFIdfUmSOsXw2biFK4VOWWhNgjEdKFPKkB/7EQEagoUaQhbJHiAjQjU9QBIfjNG5/MCgBw/M0KVdSX0d994leIw/+RyIwDCv0cCHvrNX1tNRalBSCA7bguAvHV5Eo7ikDl2hugXttwcgPzFt87To3CPb2qSdK17CUBeO7lAXYiAlBRP06L7WgAScu0U53B54nULgGyo+FkBnMfHx28OQLINWltacDNQzsPd8sOVewNAWlqa1PlJdYFs5dMMQG507vzbjh2br4mAmPfxXgER7TAr6tuIgNgRCfsll34NnFxpz6Tw5unRD35LQpUDjud8bSMjY9CRPpNmFqhDunJb+VY1KVhMt7LUXRR64GVmXXB4W5y6GjDJHI+tIgz6k5ffTk8m1jPgGICZURlbNYfosUd2CCrGK6++K1S2zDqRx0mf7TKXcQTE4svzD8ofwRmwZ+tSQVVnEbvu3PlJRECMRPQ8ub6OgPD3x/tj9JvfTtHX/l4CD130hGLRQCNFJsqoZ+3+rG7lDDCMCVNrHU3F4svSk5nGtIKYmM7mCZIt6VvWhTwzTkBf3n6e4q399ska34TgjVmVepb82upNF7UxJ0Uz96GPnyUiw4e2AKhxHlZ+h139wuXc9AQxFa94U99FuOL2VFBxTyPNFY7SRN4gTRUNUMIbl4noXPDBSldcNBWL6zc5Zwwal+R3HmCm1HczGV07mgtAoFSJ5AYpoW4VgJzqmdEr8nhRIxJijlURDanCxE4OXoYXe9Usl/6dgcicvNvNq2US58WrEAwQE6dp4QV5jJDaUP0eCvlAg6yBRw/yUvowG8u/q/2RFmQwckD42RAJ7CgicV2fByek6wq3ljGqU3+YkRORmG6AI94Zh+mMiIxDKc6JHEKP2ocAUXK7IM6biw90Bh1FCARtik5OEBz5M1K5LQRaCJfRcUSP1DlyX+NUD458btR9ZGUn/JYDYOEHbarEl0s5cKvOhdpSHgaWU0gIX8Ds8egyeO0AG/z3YgKRFdRFOdZthCndu5Myj0DIFeu2nuEEb+hiyHUzVKgc6iFMKX8BXsOhvifihroURwWMdq92lhaO1JTA5IId/RBtVEdc+J2hA0A6AjKtLJrFgVmMQfsuGBNGZmhVHdh89EW/r6IaaX2uTka/xQiIplvpa0uAtuZwKxoswKAuqWSAihmArA7QGwdt0QxvjkT4CQB/h1d5dICuE8EMdEVpmFY1FwsaMA+UwxiwBhFF4+tgShVHAoW8Mzq6SbxL2DV9fjkJPwtEtuaGaAUoi++cukSbV61G5MtBYSgU9ixeosnoGK0Od4CqFaQzUGQM4tltLC2BaFUMxodh4ZUyA4WjORgWDs+Chrd0nK4cXyvOM7VsTGBqvyPQmJwkB7ZMLzSL+X6NayU0dW9dSpRINEdEQjRjIcnUJX0fdFK0oE7bd7AESl5rVufT3tdBRUM+gShYlyN8FRUh2vUwpLkv7EUiOaTzVftm3xVPApMrDTuF99fMrIyee8P1AOorUcdLFAU4c8OtmyOTLjxny9FugL/jVOCHR4e3Djk552l+uhsP7k68JxENWDgHqlY5HYUnSW5+iL7//Hu0QFViv25IT8e1t0lCqeWBnu1RfZQDbewPfhdKZzhugRsO6UYExINtuQz3yqjHAro/L5zlueTm++nowAQmMnHf4QS/q9kLIRA3Et1lRCZeDDpcnqT7xZHnMYDIwl8+10X/57/dQTHkd4lrjsJrXrmlO8Dm4DINpaoilbMCebvsERC/fPaSTJ9TEZCFoSG6dET6n3EEhAHI4DDUMD0TFCyR1gOXe3vE5yKidYXujeJ73/QpKsipoz4kpG+s/jqURRdoYgKAMjMCUl1dKSREh4bkC+azAkCycUTFBRrl0wRKMs/d/Jtd0DMpWNcDHXcTjNwNAGLfAzP/g0HVFspHJIHL1NQMEr6RU2HwfEyjKV0X6dLL2Qb7iQzqluxQxaBARTu23bdW8HQXl5bp8iUZeuSiB6As5WcCEKZgcWlZWU9bt6ylE6cuACxJKVst+3fN+ZmD3JAcKbh8AGVamYe3VSo+jhyTgqV4tzBP0sWVnyAPQIguFgWrVIbHC/Nj9D3kfPz7/5Xo5A50nIoGKo6p3u2lPavIA6WrgdZDVn5Hmps5530YDAoNRtIiIXogYZ2JBB/ZckOMVaw8CxOUaAf0RHl6RM+uxzukXfG41ah7657qMSmzMbIAkMxlNzQXZJqKMTBjDy7VGMSHMBlUQKOov5Zy+2HeNF1EE5EhgJEhmswdEqBDAzoNQFIMPtR5Jhlw6Be2+C4PoYEI/6ZNBsUPhkGhplitKq0Vg9RzA+Apa7yQScnCpnlIHGyAV86xTvmSSVO+UoBh27ZGSFQPYNZRtk9LPQg33/yufysri4C7XkQXkZA7BtMye8fqRNQzIQBJRCN/fNeKWgaVKoUBnUNLu6o2Ku6XmfdhcQKx3ETIfGAxWFXH4K+KrsW5DErkRpweq15xCSgKFu9I07GCYaZjyd/9OT4kAKt6UA3syAn5AheFzffUxEdhTi5FIG0bQCQjFwZ2uQAaXPoxO70IGgMDDQYZY9F5AG4AIg0K+PotARkHtvNTB9zn3xhTEUNcjkPXVRpYs/sV63S4QoyHNKXlVNOUreS1JWN2J5CM43saANGzAPalajU2MyfEBCCiOtQN0X1lwgQgqCddV+L4N5LRS5PcQ3+uKT1pD7yiDBkAJMXqZVkoWE7XIiWiGe8QRPpcugM15IQTuC8lRV4IkITo9bcUDRo5RHrA7vDa/XUuVBKTin4cjc/SM4+2ob0gdwAO8YtoN35Izc4hdygAqdQAVIPmkNsZRzs6dHKUdm+uwaA5RpeHr9LhzgtQOWrCwLaYLkMW1V36GtqgHNhW+dZSNVSzZrD/GDojVteahmLWDGh4CVxrvrcAssqFMDfMxUz+In33BdCQYSKRwrGs4lU3F0nv5JYAhN+/5rvPrXJyeDIwpgGIug8MCHRJCtqY3J+gYKFNy6LrF3ffACDFqMs1q/No75uIVGhHbrhz8z7DYS898XSQTl7cC4DvwbOvZbWd8CwJUmVpB4BJBKZ5b4kjhLC+Lk7IkWMJxALwrqVBDMh308jUD6g093GcHyiMGMC7UhgHuxDlYKW25AzOd4lOnp1Cbkc+fff5N0BZkpPdXNyQARb1onLPYsiR0HTOSCBIHPGqqcunJ9YuIToln52W5nokZ0ugcCMAIvYL7xiuqcdWx0HvlpM8wfJGykFbEQUD/h8d6APtb4J+/7e3A3lIE8zoNCYnFBsmjFw1LjNwL88LyP6FMNmZXJT9LlOwoK4jvnsLSsVnMuDDJIk8RgJA5soJRJBQBidG6Z3zcQgAzCO/A3SrLAAkJ9kA1a1SgOkS0a0eHfg2rS17RsgUs1qg47HHHku9/PLLaUnoQtZOz3xkmaX9NEZA/jkBkKeffox++EPbMZoby6cZgGzcuA4zGTWis+vtHaADB46JB+BeAxCOgDzy6HbQrz6gxx/fDePNgzStDAZvBkD4/H72mUeR+3EIERsZ/v4kAJDfeTtGFZiU+4PfQUpkbiorACnub6bSi3C9fvB7nwgAkvd7X6PJP35OdpZZiqBgmcv12OcWwMMnCYDwu5rBiCvupoLeOiqZxADDswjW9SKNROAx4pu1IiB3G4DwuG9zVQtkc/GCGVfRjSwAhGlSD7S30htHpKRkJgDJg2tyc3MpHT6sAIrR9/DzmglAamsLqLwcXiGn+hElNBNZjejEZwyAXARVJohIRi5mwYty8mHc58dAMAmDuhjyAaIYHM6LiAb/i/Ng2JJ95eG5GvzfAIDwbfli9Tr63oCiSP8UgHzkAIRph197poyee14mkAOxZgUgK5uLMACVXhXHz8tnZmNbJXWsrgS4iGMzF52DKmMYUbX6imJBB+Yo3XMvnadtayuprjxEU0vT9PIHB2EwuJ568H5igOIvf90AIOuo2r+BTo6epqnoHAbbcqbapwao/J3BCgtT1CBR+O13nODxL35iAAjPjDz75Xp67jvIX8gAIHzuv/4bzfTu8W9nBSC54WqAELAmpr8nrvlaAILZ+eE+eIDFkRj9lJCidyIis4ycBW9OJXkCbRjY92DZOPw/1gngPzuPxHEAqL/+xgu3BUCW4Qv26BMt9GgbckG88uV0OwCkFLkqFyec9KX11wcg33yxUyTnf/1ZRLE+AgDy/qUo9Q5EkTczmRWARJHH2Fz6GCYsIXuMPq536jiVBFppELLqc3Nz0gfk+PHjUPpphF+BMTOT/V0vK+2uUbDSAqX2ET9kEno2CtanGYDcyrmbt8sEIDeLcNzs9xs0g2t+up0IiLkx060yk9A1BYtBwDPPPEnnzl0CPaNXRD+yRar0sutRzcyQrr0utP1N6SL9cuecb/b6gASvB0oiY6MzIhlsDgZNRzHwMjcxZ7f5mjQFi8ESnzsntlsF7TrbuetBMBsOphSXyOnLpGApXrJBwXJo6lXEPoYbERB3oVK+MqhY3rI4VYyl6MU/StCX/gKzF6UO8hUgrdWIogtJXRgOtr73JPI/3kSiOVRH1CRnpnFgVgNCIyqiJ5bTIh48uWqukzn7jIrSk89WnUzCj+DFDpr/+WsT0G8lOqHrPlv6Ex8rTfxGAxcz+TYbmDEar9hHBvWEJ1FNnw/TdsBSvFJ+Hzzw11QqEQnROSDK+8MbzaEyUOIK58rA5Y/TkH+Axj0j4Gzb9zy1jAkjRbsSE8g6wqF9J+D9Yc30829mhEPPNGI2m5Nstzevpk544gxl5I85oraXQ8fKWjpzZoCWEBm07y/vFAnkDRBtwPKBAR2tMm+yASqAXFpa2FjLQRcuDFteGWa/kC1aYv3OoCRLLoP4XV+TISufUjQdPhvLa0RQutQeLc6g8U4SK8vfWYUupSKS3JZyWEwfJRiyKUI5iHboEkQiuguztDk+uGmAquTCrLgDk71eJBJPIU9jASZd06BPTYPDP4k8jUXMBDO8SLEBA4rT4Eam+RYqSWNT/IITtrVpqT7+1uJaOjnZK3JBxP600atZZ/zduq3yPnEifTqY12Ek+z7qqEiKox6qpJCjZanE8TLbsMReZ1HuI8HtUW+H2ee0vllRwExDwlhMzVozdRADGbsYnYmxVF0IuVSEhtuRW1FYxfHVjLtDZ80bHXoCSfopnpVXRV81R7xiaYaIora4MRlH1mFfF7l9fnrmiQJ6/kXlaI71mD4lisfe/zNPNGPw60NCtZNmEWV//8QQbWrFbDHOrbosl7oGpmEe6KLn956mrz26lt483E1RDH6H+qNCiWrX5lr6AOB9aHSeHt4dxiw5/GgWpqCMiKRfHCrsLqP2vKfgbzFPJ6dlTl/CoXx5yG6vLnXzVuU8Qe+8l8CgfIkW5uykcqZ1cYknMFOu6WZGp8rGkDrCI80eVSRfvWB4tluX+PISIglGBMTqIGX96CiY/AOmnjg3BiD/8L3zCE6pFxaeo2AOorHwxVi1doq6h0/iHZ1jCQfEEdXKUc/QqobP09jMEZjwKUoiduuD94VHUcnmQV1iAFJd/HMwWByh1PQ+cWgvWAjaXLSkpFpYVSwm1tMEpHe5r/zB99+ioRGZqO1nZ3t4gImimrcv4KeYiixAPQBjCkiT72ihZ/fUQO1Mtou66hKqKJaRholheV/OHe+nQogMcOEE+ROgnHPZs95Dzx/z0e4VUVpdKxWlMiMg//v/e4yewv47NtbdEIBEESWLggbFJVKDa1CheX42UuoZc0ekcWAyzBEQFS2JLtH8mDSDfefd09Q5kqSLPbjfqX7yFcrzH4EnDZdp1GvI1UA1BVtRjwsiJ2lufhp156dZCAD09vZKAPL666+nRUDE1jcoPwUgN6uhu/v7P2cAomtSAxIzr8Os5XsBQHbu3IQZEx9duthHjU01eIl5aS+SyW8VgFzTCj5mAPL//HmCOlen6C+/Ll8m2QAIRz780RD1rX1frPNxAxBXVwn5X2ujuV99/drqvIUIh97o0wpA+PyZdsX/cuP5VBaroKJYMU3SFI05oTKFf3FQQ+4GAGFgEsLAqb2qgU5e6RG8cOv5MwDI+mbO1WADrcVrAMiOHY2Qse6xJC7TOU4SgPDLe/36KhHxOH+eoy3X0iP5uJ8mABJEUnjEF4Q7tAsDGzfUXyRlIQ7gEvfiBQ0K2Fx0Foy3KB09LlWxRMFER0rnfdxFAHJ/KSYUp/thHCipFT8FIPaswp0AkEDQg2TtzC7oxgDk4fsj9No+NSi9DgCpqc6nXXD6XlyOUyVyHfpH5unw2VF6aGslTU4v0ntnB8Gxl4PV3RsbqSgSoBf2X6AoKJhJ0PLM8jkAkNKSUuoc7aJkCDmL+HFn0W/RTGyQzkzK/vxGAMQFx+ta7y7q745AOQtGhp8CAHLffZXkDB+nydnB6wKQNU1P09WxH0M8w87HyQZAuH7cyAXJw8QBl0wAwssWllfA4X6SSsqK6eTJyxA6koP4WwUgdZBJ/tWvdlChS+Z73C4A2duJSU3kW/3i/dKQ0AQgUxNz9CffOk1/9K/WkY/zQm4QAblbAOTCSIo6u7n/7s0KQHJdUBLNxft7aYIiEDyJYeKFo1j9/X0yB+ROAEjHhrU0OjZOV6/anPjMR/PW/r43ERDOgTh3Dvr2Y2r2ASdzK4P4T2oOyPXO63rRC46A/OAHP7npLbib0Q9xMMxWWIOGjGRGeTKZEQBz9khpgVtTquk5IHpq+HoARF/s7UZAsvmOcA4IUx0iiHps37FBcNkPvH8cAyc5i3MjAJIUrsz8wpfnn+ZPgpcQGx5mnivnXIltZIqLrEoO0ZqTfVoO1G9Ptzty5UyaIw9K7oh86OIpkt/d+NSU2O2TcfqTbyTo8e/YxwDN3Mr7EOtjcqn8/AZKBZZotEHyxy1LBSNSkmk0qKMomWpY5vb6uxkB0eunRTLUOMHyWTlST56zVVkjIDdLPBfUrIyxbWbUJC0AptY1c0H0+pnHuiEI5QiImYiuxgnxWbtNJ1hyV1QK82rld/GpVmFnc5ba1cWU3OVlhbNlVJooA303j8ag1T8anaCxBPd3BhgxHajNCImVZI4L1rPYjEnVjHFRBEo6UDl878SlrJGJemjNc+np4ePZM+OlpaAUFYUQHbHNDeXv9k0IIil73boqJJpPie1FcreVkJ0diOjt09c1c6GwncUZ5zCb5oGr2uP9GzK8Fl3fjAZYiTNY15Lmtc/HgRn0BPx4QkjGDICXnwvT0nxfGDPXMHbDoGUOiacMMuAIQEv454ZvAadNcI6I9O/AjOCszAc4joGLLgn2NrEeBPQ7oE/IZoG+Uj1YSXVtYpLaSlLn5G2535TwsZDXrI+1rbiGhhan6Oq8nI20D2E3TBEJSjcp56PaxuP8/FgN0jplRDpU29X5IfyTiIAYURIrLGjPZ6cUpS9hJKGLaJ16yJBWbKmqmZg0BZ8LUeBfo4sDKlE66Z/N8TJL5nvAqfplXi9pJT2rdmI8zElEQMCIt3bnR3/91WfbARCS9Oa+HpjLFdF7B/vowV11AM8j1H3Vdj/XlexCUjG/Kx7aEaIP4JMwPYu2g2Owea0oOp9C3BcHfe7+ZlpZn0M9g/NUB1Wn8/BwGBxfpNGpKJKn56BcJSlTEUTdHtpWR3sPXqUF3Na4lVCGSAd+e/bpWgyE/dSHyNcQ/RCDPaJNxb8Iil8+XZ45QIOLEG5xIWrpSQcu7OnjVlEN73IlFSQforcOyFn3iRGJuvQzytsndGTVqDeOgOjCie1aWEHnhZj3J4lcBf1eFNEmFS5m+lNm4XvhQFsSEZAfHkYERDnLJ9i7I0gPPtAAQtm7NLMwivd1xMoR4nwdr8qBaV/xCOpUTmClUnLgH0/Ok8wB4XpE9BGJ4VzyIvlUrjx+WAFzgQ1QUTgCwsXtKaP9hxIQpglAkWyZXv6JFEZJOf5/9t4ETI7rOg89vfcsPd2zrxgMlsEOEDsBEgBkZOIuAAAgAElEQVRJgKTEVdy0R0/xk/1sf44UO04sW89x9MmObCf2c/JZiRI7SixbHy2ZokhxEymuIAAKJEGAxI7BMgtmMPu+d093v//cpepWTQ1mQAAkRc/lB053dS23bt269/7n/Oc/aCflcQ0rEYrkJMCJMgBEoiHcJmI/wIr42lc/TYvhxeaydHEFVkqyv8UgHsHl1LstUMqSn0vKoGSWHaY3oIT1/9xdQM1dk7T3XD796i3yXUiUrxT0PS6vH+2ghrZx+urnV7MWOMYi+UwGkcskot6xsH4vBwaviQeEAciFVnhgM100GJEeJi1vXJ6/nmKhJdQx+B5keE9TabSW6st2wIuWBgWrHdT0LvJt3bo1+9Zbbzk8IOZAL87oKps2radGJLnrgxzc1ZV5ADKX9rtWAORygGO2Zz6XetqBkNh7TnlATJDh5LGYKljr168RsR99fc6srLpO3D7WgGa6hR1B6tPvYCYVLB5XeQFQXJyg5Svq4PmIgFYyQe8py6VWyeIzmpOu+B5QVCl1bROA8L7OAVn2f5HrACVQaAzAUNwxg17B3ZA3EMUEAsBhFj8CyzXtihcpIUXB0tt43x/+TZJ+utNHz3zBnlw59k0HnovrY0xb+O5Omizso+4lkuOv5wSeXy6nfMX76uY2aVfiHB4sBXPb5QBI9KU1oh7je6SSkCVwJBZHdnFTt/gXLwDCB82VdsXnsPZ1eVscAEQ1qUm7cnzWAETTrnBeHXjuoF0xBUszDABGrOSD6BZZlfMjoxdhvA2ggv+rCpZRha8CUp5B6oalqX2yGwtiTH6W2hUqr8GIETgswIdmjeBzVi10mW5VWRKnmvIievtEo+wHBm2mHIo9NtCw++yaNZUw+oxSZ+ewI+ZMj19FRblCGrKpqU/sYzw99dEGKzMDE/kgnGOZ8XBYPcugXslOwzdg7+MYmjQwsQCI3J+lhCMAA0V5+QgEDoMGk0MxqMIMT4zTBKTMOGHfJB7yGD4nsaDNB/0jB8Ga8nIISAcFi4tJ0RrHsbrsQ14hcR9GYj0GIhp0iN/UC5c1Xyj1wvqsuBCOxccyzeT54dgVoE8wmerMkIzn0YleIbthN7vRJlpcymdYCAS+cSTWkIdaAER8li+3z6AnMX1qSi+2zfdG9UEdjM7Hic8GlrQob8ZDyiAmShSVF0feD4QZDFl0v2OwdPcPHtvs++YFp7i2plo5VCRSQolKl3wE6t579zJI4OYIADE6hsSNg0mqqozRS681UQMWhlZRz0QYnzBw3rqtgE40jFF3H0J7MRhZfRa5bnTJxfk51uPGG0pEsr1hJLVbVM2J/rAsxTETWEifuDBA5y6OUhLxHxNqQRyGlzo5bven5fUFtOvWOPpsVAT3do+ep7M9b4jL1BSsojrkBNnX8n/gcAPAUoImmUkZpJz1jYFqrOYi5Chal/hVutg+RifPD8EbovJDoI5cIrlBxCXJ2pvvIN+zmbxaB52b851OVsjzrjUvcr/VAGQ6/hBgkPf//MOIAXliLx6aojzibxC0oE/du5o6xvYj31ALAtJjyI2i8oSg/0R9RcgnVEZ1VSsQ03KW+oY6wOCTRulR0NQIeZC4cH9IZyR9qAxJAgsD0qtRU1NFXe0SKCxYuEz8nUCbtbSm4G0ppTfh6X3vPbUm4Xd1DgCEz/FHv/0wlOxGYbiYotKa9WA/SRCzAM9d1AH5ww4fPCg+V1SWUhs8YW+fm6DP3ZSg6uI6+u+vd9Hq4jBtKoc88apa7CVfoL987hyVxoP06R0VlFdaQgPjykA5hVQCLPGOkqsSNQYAjPzK8DkJpcywymHDRsikelWiCSk2QKBMjUEYQRyP59/VItVlmSp2milY8IBMJi/RUFiGcGgAUltwO+6xiE50/SPU1TKUCJfSyorbRb/phXPg5MmTTg/I+vXQOH6P9ZJtq5SsgbPs3LEN8SINDg+D136zb7s+AGTbto107lzTP0sPSA4sILt376DnnvOirMxkYZSDyVV7gMyJ/xoBkE2b1tHatSsRVP8iKB8fDgA5+l4D7di5lfbvPyz01n/ZAMjWcxn6yx+l6PbvBIljQXRxA5DYcAlVndlELVtegwysHLDmAYhqrY8oAOHaCeldWJejsPjVBKow6EfAf45S+3AvdUNBaYInnysEIHzelYtkRtxTje0OAMJeDI7feOedFr662IdpVdu3L4RARIsA1E4FOh+xd2TJkhJ6F5PWqEqKZs8PunE/eADCiQ81uBBAA0pDhfBupLAo7RocgCJRCmpEKYANSN2Oq+SLiB2JxeXiTZd5AGIv2j9uAORzn1kDy7WfevvG6ennzwvDBmPCISThc8yZVwFAuB9NKSvKHdsqqaosB30PErljaVoIr8g/vYQM1FCmmgmA8PFf+r/KqLigCHEMEwhaz0fA7wlqGzpJq8pupa7RC9Q2cmxOAGTg3P20fmWCDh3rp6Zzcs6d+pAByMP31dJzr7wNj4R2EUsAUlVZQA98qp5ePvwDYQBwA5BNK28TQK7l0knEJHRfMwBSXrmMnnr6AF24oObTKwAg3/zaA+hPU5QITswZgBxtnqQHt8QFADnaOkZvN43QZ1cUOADIv3/sJD2wrQze6/wPDoB0p5EHJEMDw500kSfVPjUAWRS/h8LBfDre8agAICXRBYgH2YDfh2h8ODWdgvXww/fS4z95yjGwen35qAMQLwqWqezF9+T2BvB3U1Ju1kb4AHbwqo9Xvc2qcBZ4DsLfv/+tGWs4kyfkagEIa9Dr4vYMyO3uoEH7e8CyROozsAeikO655w7I2B6l48cvn3NGW1/crnfLdewIflbUhRnygAjrNsx/7AFZsWIRJH+P0M5dW6m7a0AEwpsAhD09lgSwYWXT103pjLA4JXs/bYuQ3VY6ODFQZFAYwB238g5wk+A7F18u8pko6pVuqUDxFAWMgPNQiRwUNRXrB3+Vop9+gujJ2yBdWGZbAllBEuIsVokNlVBZI7xNACBuOhUbRnXgOddc/24Gsc9EwXJ4RNQtenlAzCBWfgY80ef/YCclN12g5MrpOUC8gtBNz4T43YW5+evlaFdybJBNIv6q+pp1E54Vw2qrHFiOwHOtLKkMT+J8Kc7loc7HFCsuwgOit4HXnda5PbAtoylY/Fl5QLKmBwTB56IwtUXXk7Og43MiFKNKyB+W5iYgQTkCi+gAdSOzL9MtLNYUvB4+i0aDmzI8NHxaljzdtKkWwH+Mzp+HIIFhHb/lliW0d69NJaqujkOFJoyAcklxMMvy5aX4LQLwgfwmurGMHby9GTYYMc/lte+0bVo1Sx8okiGiL8E4w/WIImdHYX6e8GyMQy6U++c4DAssdzoMq/Iw/jJlRhTtFTJYPkEIROTHpaVVE4zyYrlgPdj0StPzkVIyrwffetO6lams9JboLOjiC8vMGi9kRqF/UwFXq0Zwtm1d/LDMZxXXUvfLypxcWphfSAe7mnF/GEtAH+MCkW7EdWkjhKE6ppIV+sR59UvKbjbzQcnP2ushv8h+7AxIx0GGh0bna8lMqkbUdECuDwLTs9pbIhtEtqtx0xlNwXJ5QMz5xO0BMWotPpoeEJE0ji9lyb/y9ZRnjS3BhjeJk/1VQaVt9+56UEaGoWp4FsBAercE7chQ47DyYqjnZnpA2AOn+2nacMH64a2IxSTdJqkyhbNE62Cf9BD6kQskJ5qLAF7kckghm7fOlTEQpLFhQyYX+955X5IWI0P2wdONdMPSUsjKliLwegBVDGARuJcmEQgcBcBOQ1XPLMiTjnlJtknAH6X+hgdhfMjDfRK9ug+y3CijkHLlwpTCcUN8QJ9HJOFV9ef7zIHHULa7DUxHlfdGUP/0OMBtrcUAjM7GVED1kIQHZPeuCjp2+gwWrTKXDl8jnZHgaPdt9VRWXAQ54gZQ0OT1elSi1E9uuwsUIRijByUVcRJxWFxCoC3FYsqIgFdDv+75MD7kJGTcVDynmPraZVtNjcr3LegvhCQ/1gbIbn4YuciOntYxPrhfkcyQndhyHIBsAe5CU/T68V1eu6hkOX35X96MnCDIfVQfv2IPCJ/ju/CCcDcKon3DTMFCewxNpqkkBi8aFvtRAOaKklx6+PYl8IgVwLMq+zf3Iy6+CdwjRA+4JAuYqi2fL/e9lHr3AlHZ1uwBGVdukTy0b18HG56ILrzbTm9dRCLCiz6A404ay5EshaEhiPaEq6gy/yZqGkKyRuRH6R6AxwWXvnHhF+nn+16mG9duAXi78P5iQK4dAJH3977LDGpZXgBkLte42gX4XK5xJfvMBIhminPgc3OujLq6BVi0H58GstzXdgORqwVg1wKAmHlAqqsr4BItEfcyHbw472YuAGT687Uttaa+PLvaeSIvLmEAspgOwPOxfMUSWroE/NuX3nAAEDMPiKZfcc30tczssAzK7AHZntktClaxDUAyiPnwAiD+vDT5i5wcXgYgQQU6xHhRZAOQracz9J++n6Y7vycXq5ESg4KFMVXPD8zsiF9aSAtOwrv5iR95AhCTomvl/jBiQ/TvbgrW1QCQ2N/uAf3qGE0tlq5wB55QX6aBDtU15gJA9ILNcQ7dtYyLaUBk/TRHADI1Yqv8THEwuV7kK+zgACCgXWVG1SINC18dA5LhhZfuGh4AJCtiOlRlGYyY8R74pSJSSqVY5BSCF9zeh/D1YSQvGwRNCtfwmTEgOi5FnYvfCfZsbN5ci3iNfgdtatOmGsGB194M/s7Uqt5eOZGJfohj16+vEsHmXsDEayy8fFyaE02yrKPoE65An2g0iIVWiBIJ0Kagkc/vV0VFgoaxYJuAGg0DjIGRUcy/iNfQCFGDTjaSaNDB59btbhhXopjk2ePBhVWjuHDyQf3O8yIthIWjaAMszM5houVysVWCaKaf+IKK/uLIzMkxQPYLpZW7An6lQMPHGnwln1r8+g3Dh26K4lAOrUK27Nfbm4S53qcz0OMcFgBhWS5dVNyM31SZclFiMroxzFgPNRRltTyqaBOmD9mn9utYFdB7dBG5a1BE7jYzEaDHNTLg+3PJGjFUHLziSFar4kD0M5g+1tv3qilYJtDQAITjh0wVLGtlasYLBWTsgECuOvaIQZTi4gdB3QuEgrRrcz5oTBPUg/g77qsmHdeH58NlCkpEfp2Pge9R3X+eSlrJ8x5nPtelfMFC8XESNKABUHPMkqh5ix74xB46dPwSRQuGkBdkGQJ/8+nds68igEQaCwJ+SJ+SVFjSZXgQKmEFUtkoEohTcmgLra7iZNM+euLFQ4glmaLeNknHCSEHSCpt1yeg1K2CUG9LWvlukFwxIRevAZUTgz/390v6kx/9R7+z4q/D4uOomvyCdt66IUHnmy4hK7wcOE0AUlSeoYc+uYfaei/SuUYpe9yHcW7LunVUW1mBcQq5MU5IA2YI1Oaa6nLkBgmBVj1JF5ouClBWUijvb8GCWipBFnkuwUyU2i70YQyBFf/dRrEtHIihDklae0MtdUMd8+2jEqBRBu97Rr7Tft0XIdIbkJlYURgsSQ9qkhbQQ3cvpqLSOBbpAVq1TPanTRtkTpF8CB4887iUDV5YV029kP1959wYvBuFlD8l+01eTgWdhxqXD7FX3eizpy4O0T03FEOpLQVPGhS+oO38s3d66Btf2fChAJAlifswVo1R67CkAXYPcK6QLK0t/RRyo7VQXXUpYshbrhyAFBUV0QZw8t87evwaULDUs3m/f+YByLTJ1/SAXH4ynz5xf9QAiLNbuL0nzl+vNwBhz8Udd+6i/fsOQeHHpjF91AHID/5iih7f7qdnH5QrgssBEP596cFPUCoyTpe2vu5oYBF4bixIPigAkvPkZkqub6J0nQyKnAcgdvA6y++KNpkFgOhkg7wYrsovpcpEobCcdcMV3tE9AMs/LGH8bD0AiJjsQLli1Sr2YGjAsXp1hRXvEUGStCVLisHpVflD1DFr1sh9zp+X1se5lCsBILx2j0GljoNFeQFUWJiLf3mQKE5icZHCggcgg7M8j4zbOUY4q7peFHFnspIZytqJmIyPAQApRNb0hfkJOtILQYB5AIIn+/EHIMHC1+gz996DYPUIjSJhYD4koFlGtqXrXUrnyQDhuQKQeE6M4rkxuogg++NnWz50ALJnZwnUp6CcpNS93QBk9bLFlBvzgQ7UTfULYUiDGhgHio8B4GUAeBrOI0YEXs8EVMSa2zrQRnlUCJA0AkNEb/+gwKL9MMqYACSMjPbJUR8y1cdgfOmjkLDWsVEGMssAmH3wUj39vLT6XykAuW1LGS1aCS9BIkJrlsjYjysBIJWFMgO7PxWkhuwkvXSsg/79fYuQR0h6NYK492892vABAJAh0NsCMGp1Ozwg9YUPUUdyL7xF0iClAchqAJCzp9vh9BoHsIWHyFTB0hbs2Rau8x6QuUyl124ftzXH/O5+VkxbMilYsz1L81xX6wESlj1lEfQ+18wULJVE1Wi0mff1allHsLdhEdWginnyboDFrl1dTA8Ia4izcXXJUql8cf7cRTHo3HzzZqirXQCHUXHB8RsDEEv/3FBa8VLBMj0gGSN5REZlN/fBQqCL6QHx6QB0HnCwgAp4eEDMbdobcnMPlK++l6bb/jPHfsh7jSScyQc56IyLDkYPj8Zo+csP0lh5BzXv+Lm14hcUVwOAeClfzaaCxdex0i0Y57IMYIZXQXsctAckpTwg5rP3CjyX9Dl7L6fNXBrb3FQv3ttLUcvtWXHQsNQlzBwgZiwrYpNFmRq0+zF7NCz1K3U8U66Eh0M0DigW2gPCdVLqWNbvfGs6x4dQFFK0EQYgmo7F7epOIMjfUxq4SK9HFGosC8qKQdMoQMBwhtpa+jGh8oJ9ylIXElVSDywejyJXVIIaGnoEAF+4UFrt2DPC4IOLBhq8L4OPc+d6XcHm5tOb/bM5djEIys0N4R9kMuHZYA9HDqyY/bACsodlDMHBY2NQDRoCfcqieRkdSktfcZC6LmzVNtSx9DMwhL2srgShK8tQm1tgU610LEgM2c914RwhIShl6fLaXimBCreHtS2GNuISDIWty/VgQQPtHrt+fFEUDfbZURCCTLIuSZXjIwBKmC66D5ZGcmkVgkhfZ7qEAFSGep5WCfPzolxRMtTYxQnDdNEeJru9tNvOvl4ElvwwBo/Rcdsok2RAa5zH0sGy1NfQliomKatyg/A1MoJKphUd7GbIZpW3SNEW5S/clnY9OKuDaCtjEDLnIDMPSBK5DMT1lMVefFGDkA+5Xnxm4L2qhpN1IIOXRZuaXiLlAfGDxsKW//o6+azONuF6aDrzHDqLPHtxgngXdQmojOEB9ZxZ7UuXJIK1NZ0vBIO6SEpolHRqEF7zfgSiB+jeu6rEAry7t5/qaivoaPuTYs9QJIngddujJtssn+IlHRBTGKZMsoAmhlZYZ11avIpeeOMN6mmXHoKpyRzch0GdtiZueHh0e+LeNQXRnGPHQM3hIvN+aZeje4R23JL1RQCQEx0AC3ITCyFkFAUrJz5JyxfX0KoV1RDNOE63bNqEPB9RBP9DTAVUrNJEGbVe6qLOrn4kzZPKrVl4CnKRp2MBWBZB5AOpQ16N4eFJajgzQPWb84TncjWUAHt7R9GGw/TaizLA2pcOimzy6zdWw9OQpXePSc8IpfEMFa3Sr/qiDx4Qn6K7+YT3Q00KwRVQvGoHFStGO29ZQT4s3lk5bPtNUnBl6dIaBLfLZMv5qGNxeRUdPNpKa8pTdPMKuc8o6OBcSgoSdA70qFca+ujruyshZKhUOEHb+5MnG+nf3F9Lsdql8ILIsSeg1TTxDmQ5UztKBoq+aSQ/5cL76ZEipWieQeTvGE/KvpaPvGgDHdLr03C4ld5oHqSOzjDia3oQAyKVM1led1Xp56ih/8dWMkzbA/IAvXPoHMVjIRiKIOM+D0BEm4lytQtw+0zX9tOV1OvDBiD2gl+OzDPRxdxyujo2wvRkzASOvOJgtOva/ZuWzuVzORJlqUdkJk/ST43Pwf+WL68Tm86caRJ8+E9/5m76yeMvWHK87j4D8cE5PHg94NqTxxSSIHHx22sWyoQMCpYh2xgAADHpVnxcoARJjvBPlyAoWVx++Dcp+gmUr57chdiPSkXLwlxuxn0wkGDQseToLQhnyVBedyUUNVM0VN0E43CIWrZJMQOe1983ADEmaS+lrMsBkKJvfIH6vv2ojSlMcOFFweLYEeMpuNg5MwIQr3gSxzac10s9ywFA7DWYzusk4z5UjTimY0rFdeh0b2mAD52IkKutVa6yApTIOzFBiQYg7P2wFMHcAMRFwRKAxOBtW3EfDI6wlkogfqEY9KyqqoSI9+jp4X+jduI01Z6sflVTExeeEI73qKsrwkR5iW68sVZsY2DC+5SV5YHf2+cRbD776xHG4omBBYMMGa8BuhP+MsjgBQJfg/OPcCLGSSapq2K/92YHsd9HK1Gf+VCFN8SpvudcUeLkyhsSQFIyXfIKbBAQU7EgOQBIuuSLeBAVJwA6xKHD74qfGGzoUlAoF7G33HKrte3ixS566hlDPt1YfPJOISReM2PKgormlVaqRryPzpTOK96HF9bT481MPcF9qhgQCSiVN0AAEFmyWgXHiL3wwTrhZdiJAtzoUltYRTdWLKUznW10pE1SzViow0mZVXOBjuXArxkFQNJGPIiIG9TDogkClPQqGbLUwqtjqGDp+jjmSkMUBaLIVp31PTnuzbAeQM/J2tfrQyar75/b1dhDAxD85fFyVb3c7+RZWIGF+9iuw9SE+ox78GsrELeakmn3c4AeH2FQ8lJjoPOoeJlAFos3cgKJDBbHWaXmFMnvgsU/hxjU/otHttGFHmmpZxpM+6UxeECDtGPNDnr3/LtoxxBtX7ORTnY+A3W3SUqNVtjPt6Ce9h19k7ouSoNDBopK6XSR9buW25WKYrLdouiXIaW2pMEeb9cqWIJyp607/D4q0GhK+eoLiPca++7ZxQCkH7QnaUhh6eVMVlrX/VCU4vLgfWvgxRilmqoSasG79Nr+Y/I0E8XIai7bM6ATcgIc6AyyrHDJfal+aRli3hbRYHoQ6mMpWlReSXmgMrW29dNzTx2V11UARHzGYjwlOIQocwAg1swfXUT+pARCN99UR5UVBUjMx+AP4HBykrZt30g5BXJ8aGlsxHojCxUqZHz/wr1QPJS0u8FLMg6jLFFAZ0Hx2988RF+7CSCKYztQYsXF9MdPN9M3P72KsgAwUaXQNwXPA5dgegLZ3lV8CkKQfJCf5hJC7MikMjplWKUGJYJ8IpMTSgULdek4L8HYscMtdLBpkvoGoQ442kkDIQmaGFisKf0CtQ8dof4xOSaMYaKsia2lCiiyPfroXlq3tlj0B9/OnTuz+/btEzK88x4QF+lVNN2HX+YBiBMcflgA5MGH7qSnfvryLwUAqe7L0g+/m6I9/0VaPi4HQKpPbaboWAFdWv02LXnrTrq09iDlDBZTdKiQWrfuFcfPA5CPLwDh5+tT6jLV1QkAi2IhRcqxUI2NvchqPiQsujfcUC2AB4smHD7cBnW6Cli7xqgSSjQNDd3Eng+OuYhEAoKO1d8vJzuW32WPyZEjtpAAx4fwuUyQwaBjcBCWOSw6GGSwN4aBx3TVLG3YsBd08wBEzlMfNACpSVRAEnQBMh5H6Z/e2y/qMA9APnwAQmEZ08HlS49sp+6xVihq9VsAJD8nn9YtXke9UMprbL9It27YCtW8Y9Q10ewAIHnwDgwMD8HAIBeoH2UAsnRpnFbUVyHeoxnxMWM0NKAW2HMEIHx/61bX0fZdNUIFL4lbzkKq9sAvzlM7PL3i/brGACTkG6Yli4qoCp6YiipI7ja2XDEAOdOXplch1fzvdpU5AMifPtdMf/jQ9QUgxzo76WLHAgCQNgcAWV78KUiUd1Fb32HRbgxA1pbdBQCYQz/6pwO0fCmUBpmCtWbNmuzx48fnAQh3Lnf0rPUKf3Q+zJYTRMeAHDjw9ozeB30315J+JQYnWCrcFKy5ekC0J8IRnGY0++VoZ/IYaaE068DfOXu5Ll4eEEvBymUq53MugweELYZnG1qEO/u23TfSL944ApqHHfwnPCtaQcXDIufuOdNoDbwDVChEMahWmSDct0qb3RexF1r+/DS8HYapHYcFSpEHxNgWLgP16u+nqH1Blv7bZ2S7hJX6FVKaTPOArHr9QWpbc5BGytpp1c8/S007n6PyUxtpqPwiDdVJCwYb8MwkgnOlYImD5+gBMb0JgoKFQ+N//Uka/KphFTYM3NqI5la18vJUmG4RRw4PfT6P805TvjIepnVtr4SDI9xYcucpqNXowvQr2wMit7L3w1K+4u9jKjjXUPwhtY33tzwgScPbxh4QM7+HpmAZlBef+btWvho2KCzou9zXFyxIUGlpvgAeVVVxAR4YSDAA4ViPU6e6rMDyOKz/3PfZW1JSkicC0FtA5dqwoVp4Kg4dahV0KPaa8HkZyDDI4HeGwQqDDAYYGmiMIAeCl0qW+x0S7eBSGPCmmrq9G664t3zcvxGcLa7D9BLTDmUlOMR7A9oXl/wC21UZV56MXHhpdInBAxIFVUyXPIAyLlEj2LhAUbYiSKamS2enndTu0R89CRUiJz3FD1pXxsxtpCzuU8aLqVW0QsgHcUtpKe3tZlUy+DeStjgAqeBzTiqnS1ZtCwaNgHe2ajvaQn1ROQH4WM7HweWL628VwPRH7+6HGhwyvxsPjYPSRTE9IEoRy+kBYWqMuobpiVF5QLKmSpu45+ke5/frATGl8WbzgGT9ihLmdq+q2/QLVSJQeJZxX0cej7PjQszA7KM+lT+FPfeWd47b05IXVPFdRjtK963sEwH/MJxzTiloH1SYUkrNKBiSFJ2qijjturkOuUQkVSgCj+KFc3gPEQuxY8sy8Ze9JHl5PrrU2wrZ3ouoszzvkrJa0LXSdKmnE4l4peJUNC9OE+MyZkEUXV+mXylRhIJ4DHVzvnujAKySY6YAACAASURBVDFWnhD2kJkULHUOM2eIfo7spcrg355dpXTs+AiUyGQjB5Dvg9XduGR8sm4BzJlmSSlaoC9TDBqj7FeZrPRY+HEsx41xmQKFKa0G+0gQ8sc5Z6mkqICW1dXRxcYhutQ+CIqSvG4UE2hSeQsokMQ9qbVAlpNoaiqdPC//Hz4SWSW8Xz6lVJcxPCAMQApyZFs9+Ll7oX7WT4sXVlsekK7uXtE/OCHlb3z+bk8PyEwA5C9eaKWvf2r5dfWAnOppo8a2hQAg7Q4AUpW7DYIFQbrY/7a4NwYg6ysepNMDT1PHu0sQhtcvKVjzAMTusvMAxPH+XvEXHmAv14Z6ABLvo3Ch27ObGwi4FxRzBSDuOmgAwsczx9hdLhd4X79soViUDQ+N0dL6hUie0w9Lb7OVbZXPpelacsSZnpHXvJ65aHIAkQI1XUfsaTsL2pWlguWIAQEAKXUOtKEyABBj20JwvJ/5E3g//ieGv0XOezald5e9fSfljhTTcOISXbxRejoKm5cKKd5gKkIN99hp0/lRmTEe+rPXtmmNfBUApBgUrF5QsDSAMOd804uvr2mKqojno5rU6zj5/OSRnr+boEQyAeyifvPMeG7EfbgBiJVcUNPphfKVoXykAYgRC5LFNg08dFNmTQDCk6MbkHBNTQCiKVhm9moGSqpwP+fM0lu2LBBqVgwqwlDz2QiuM3sz1q6thMxmBlartAAkDCrGwAvIQdZgfrc49oLBSSIRpWXLSoX3hBekDFo4EJw9KhcvDlieDVPI4YoHGnWAc4zw8oY43j59lLVRHM80LHdxOMLt36NQp+ESA4jSheV3ueRDKUcXBiCmDG+eAhuslKVLFDQzLifP2PLizU1S6Y3LiVNYMLK1wCzIsG3GCwhKDhckSNTFp1SJIuCA319dTU+1tWERhERhE3bcmpSeQjEWbD5FRQuGbQDCcWqmTU4vlLNQRdJFS/LGQ/kiSLcPdcriuZt0VK0Ulk0Z8S1Jef9pI16J31U3jdXHgFBV1wQgMuO7F2PBmFN02BNuImBYEzSNLetIQCjvSMwzrqSOvN2Uk2VZUlF3XhoaA4emhGkQIQEInmXDBKfTc+zLuVK4iPnDoIq5DXjueS+j9vVl8ewRJO0oUGLK6jiMkFwY19XGaSM8lW8cbqY7dtSLce74qUFauAAgAXV7DvlF6qqidM9dSxDrMEDNHX2wXI9TWWGCFldVUA7GgFONzfTsc1JgIpyLwPaMGaek5jzEFOgkmnHQh6ZUnI2u34hQwFLPxpQU5Aopa5bZxmYMJa8bBAXr+CgSAyoAgvwSAUU9TGfke+ADIOCYTF304/WBMpfWanfIgC4LG0uNcVe95ojIoXS+lBIPcCwHgry5IIpSXgN9O6lAR8aHNnYk6tSA2AbGpniarhegD4CmUtpi1TVOGouSSOTS1u2rMV4mKSeP6ZZTVARRjc72TiQkTECVK0Bf//Ie+RwyUpTFNzlEzaBA7QNQ+o0N+VD5k+dauLievvH4afrTr2ynNOJEApAe55LC/uJ+QLVjBTbREtEksKMEQWxoSuGZi3NDhEBsy0DyGYYiLvn4/cJhmeKhpQ3JKnvb6HxzBQ0MdQGAvCO2s9xycc4yKoutoeMtMvYogPi9NaUP0TutP6HBM8jUnm2/vAckrLiISfDS3GU+CH1ak3xgGz7KHpCPGwBZsXIRLV5UiyBd8B2Pngb/VLphzYD1jyIA+f+enaRWSPr+j1/BArDMyWfWACTWDQWOpnV0fpv0LlhyvMmICEhnYKGTEYrBaB6A/LMAIOy9YOBw5kwXvBQ5Aky8885FAJEaeDQuCkBRiSzQZWVKIx59g4EIB4kz0EjCmsi0KgYbvB/HiPBvi0AzeOstJVl5jUbLeQDy0QEgfiMT+jwAkQvQjwIAiYHm+OXPrkeehgkE/kZpBElAx8eRlRpevFcPXIK07ZDIqP6JTyBXT14OkvnlIGg7Rg0tl2gZLPEjyCF08NhJ8P3lSzsPQK4fAGEHUhiCBAuRADZRAqVCeBAaL7RSFDnAVqxagLXIQvrKnTfI52AAkFYAkLfbRuhLq3MdAOSPnzlLf/Qvtl53AHKuqQrSxD00EJZ5jhiA1MZ3MCKkxo59FgBZXfIAHW57klIXNwCAdIuEhfMeEGMy/Kh5QPQE667X5bwBHIS+cmU9kudJ15c3NcG+6Wt5zyYA0ed1U7CcFqNr5wHR1gw+v+nVMD0gTA0wi7mv2xPC9d+9ZxsG60l686AMZrP3MYJb2YKlrGC+gKkgM92yKsGKzl1g1CUx3QNC8IZo9StTBcsXS1MQFCuzhJDdPKQ8INX9Gfruo5P05d8L0mRdmsJxDw8IAIYIPH/nNmrYLROPagCyaO/dEOvJUO/K9xh20GRhrwQibgCi1bMMFsSMDMZZPCCWJ8NDBav4/4UH5D8iCN3DUO15nM1SkP3fywNinMsrD4j2tripXG5KFp8fwjRWsZSvDKqI5fHAXuwN0QkI9UHs/ZjVAwLlK0v9Sh9oUqr4s+Ht0J99llcED0B7QBy0K/vhsQeE/3HQ97p1CFrEX/ZSsBeEPSIccM50KQ4SZwUq8z1mb0dv7wi1tw8LLwmDmF/8ollkP+f4kJaWAQCQwg8MgNhPRD5oZ99xe0pcHctUyeKDjb5reTtUDhD+WSckzIespy6cI8ThAcmXlmpNxeLPoahs+3hcJqHj8pMnXrI+Hz1+Hio7toVWHMNB6IZl2a8CazNpo5KKBsMekE8trKGfNrcKyeVUyqaN6kBUv7LCiotqOhYoKDrw3o8XwWdob2tiVcZQX8pOqWtPY7uZL73qZ1NG1lOVEyRjeECE98ORdZGrglqogO1MnznY8L72k9auGjNZZkBR1IS33XhROdBXFNOlaag3OhIUqu0OD4ii9aYN6q9RE7SZtCBLAOKDB2RymgfEqWhhNJ7LZM4ULue55Tc/rERp0+uJbSIwWwUZU8Cm3H0awdnF8ExyeezJs3T/3cuE8t0//PCcOnWIQrkSzN6xazFoWznUhfe5siSfepC/4dm9R5EbhPOCcJONQoXR9rxIaVqmMU1aMu35CEKf0N45dYWxAVDC9ATBKnWm50i50b0UzHicYQ/IbnhATpweoY42OaD7oNwVVM83oxL8ZX0TqIPNQsggR4aoMyfR0+2qZLeD+K7blile6SntCkf8Tp4c1DMwqGhJKK3khuxMMNDJ83JC0klkp7eK4ckSdWRvjMqPA+kYbNGTJtpaHRaC0l1AB33rE6E9kvA6iIJJp7wkAFXBYihi5dHtN62gmsIYFcekJ6cI64Gu/jC9e3GE7q2H2IyiiZZWVtG3nzxH33hoJUWrQCVXbZVS3hs/U9GUcyEdGDVyA2UoAAodF3+OFB5IcoLWHplEsRgA6fzbB8Xns93jdLoX7Il25Crph+Kh74DYzrS5xYW7xdB5vk2K2ASQO2l92Zfo1VP/QLnDN9GF828hXhBeuHkKltF/PmIxIPMAxPvZuEGVBD62S/taAZBdu7ZgIQE5P0jetbf3QFJU5zP46AKQf/1iihKY7r79BTiQAVRmAiABeDq2//S3qL3+Xbq47gAVdi6kePcCsA8AknLgksUAmNdaTd3r3qH+eqhezAMQh4qanj8/LgCEs4PnYEHrVp/iyX9gANZTxGxcuNAr4jw4oLyiIiZoVgxS+P3r6hqBVwQ0HEiQspTjW2+1iESEK1eWib+8WvygPCD2qHHtAEge5DA1x10nIeTrzAOQeQBi9zf5SQOQ5YvRZ7CmaLiAWAEXBeuDBCBhiEIEAGbZeDAIA1UEKmYsFDE0rFXkbACybeMCWrQwD8pHQQSfT9DTr0jXxzwAkf38wwQghw820ze+fj8VQ91sabkErQxAOnsj9CZUsB5ZGXAAkG/9BB6QR1ZddwDSggTGfQOtACCSmsUApL7oE0IQo6H1OQuArCx8hN4492Mqy+4Go2QfPOX5TgACgpv7XfL8/stIwbqWlv45NdI12On9AJBEIg5r4wKoVpyQL4yX6dio27Vul9liQGbygLg9JlcaA6JpUdfCA6I9OfX1tcIqnIQG9rLlkBo9cgaqP3AbuoLNrbp6xIBM9wDJgcOxPaEsYEYMCHEMiAo+9xv5QfwIWA8i6NwsQXhAwpVy2+vfmqQv/VGALpX4EHhuW2dA0RaFJXi1dHuiHRKATWtg/IzSZD4S0pVByaIGQee5kMfDeLvgwO3UveJdqBj2TKNg6bhXZXAV5zaD1Gfq/l4yvF6eDJHKAetHtwdkTjEgxjCm958pW7pnHIk6/nIeECsI3fSAjMlJakpI78pi5v3gAHRPD4gOMof1VwehewWei36j84A4PCCuIHTlDXEEnisPCFtyY74oBv+oABxMl+IEfoPIqsxtxbk2GHB0dQ0LoNHdPQrwPSQAB0vsMsWqADK0HAvCYgzl5QXU2jogzsN0KwYwHC/C+vksp8vSuXws07OuNQAx+5j9Pnm4yrhvqo5nvncZD64/72fKs/oRb7t5zQoBqrph5Tty4jQtqV9kWUHzC6Tngw0VusSwLU95PXhbTHlMTKneEKyZXOLgfevyxBPSWsjl7TffoWzYjivhbdGcArS/vL8Mu+OUd8JnZJtm7yUXHooeXrqSHj93CkwIjt7wipExPSfqwooLzt9k8lEzTkgtwkwPogqUz6h6ibNw3czBQH82gtCzilufUbEg8jiOVlEyq0auiayyMuvcGWJfEb9kePAsK7rtNQoCDIv74Pg/ljRSJQnZVVHMGBBlyReiImnn+Mq7hlRsjaimSpo0PaRQXc/DA8IxK44xX/c90ZbGgKXXYNrdanhA/IYLNhAphTfM6XbiVA8Zn6Ll+Y1cVbjG1JjyPvmQ9CGgsvmp9gggu7dfeQb8qSiVL5iiDsSAiSZS8ULZybXiewYZvUOwyOsSVDLBQoZXtWcIjyapEtBZbY54g4DqSxlwmr3WJebawYyF4X03IxN688VBGAG1SzuKuUz1R33PPvsZi7qn5O+hUAzvi3ym6Sn17Pmv2iata0qml3PvBOQ7yf0ggHwh4rP6y44ULZHMPGUdopCBzDXnkJFF1RHyxjo3SDYLz6LyhviiEBBQXcwPL82UK2Cf6+KP4DnxmeClqFsYo2X1QXrxhWb69N0VVFReSn/wWw+L34cvvUntACD7zw/QF9eGPhQA0ty2GPLHzQ4Asjh+KySKk3SxU3pF2AOypuhz1DF0gcZ6C2jva8/AO15JvmXLlmUbGhqECpaWnDaDha2eZnzYsGEt3PKtCEZUWWG8dvogtl1BJvRrvdD+QG5PU3tcnpmPKgXLHVguXlxjxcj96noBEBMUXIkHRLelVzA6B6FzOYvA80WLa8GHX0Qvv/QLRwyI+Sy88oA4798YePPsySOj8nz4XEHofrWm8efYM34gjhA2BJ2bJQTwwRSs24+m6V//LE0P/aVT+Yr3RS4hORBgkjKTPuoEhIYUvaRjYUxe/NKn6OK2VyiVPyxiQsyAc90lNXVLnNwrJtT1ong5GS2QYMynvPjn+bbkD79APX9iU7BMAGLRp8wFkTpOX9aNv/V59e8WMDHOoYHHNHUtD2BjrlWmhuwFkQYhZhA6g4/0sFOogAFH1ghCzyiAwYHn1j1o0MEbdN4ENwVLJxrkfRQ1Ix/Byfk5ABpIKFWIBa8fC9Z4nFWtOHnfhFKfSgpqFXszuC9zvAZnOWdrKYONo0cvif3Yi7F9e62gIfJ2BiDnzvUg6WmZyAGydGkJ6FdpEftxww1VgoJVXJwrvCKsqsXqVlebmPByY673gsY+QoMKcz9uDy9vqsntWbdusdinpb+bli6soggQ/KnGC8ger4J862Sy0sJiuWDgko+gcw1M+HuuyhGig9F529CopMi8fUiR6/G59VI3noUdczkGrj6XUEQFwOI5TkwaL4l+mUxmkgom9yFA99Mr19Bjp45jwYQX01jIWsHkjgW8qrwCMPxNAhCj1fX1DGSeVfQvay2H3eU7Z79QemzNGH00rUBy1qBl+bAAsUQhjNsMjXMAM7r1SD5iFOSgmBlI2HkleENEjomBqP3eaJUoPxbd2VFNN7Jpk451jrUixHM1FoQ+nxw4gwGbYqcZb+J4B5VIUXMwwDIVaCUoWFxONYwLGpF5vbSi68rHYg4s2kAl/2rlJP0UAKXEx6x/gR1wrn4MIKGtzy+DjLN6US7O4UdeIln/3CgU6vyn9OnE3/QExA58SvBgqpRC+bK9uaRU29PUJvE9Cov7RMD+3Vo0sit4SlljWM4wpfoxMrFbddcTiNl/ZjCQmgCEP9+2s5hONkASvE2fL2ypOfpAIRJtFZAS3lbdJ9XnKb531cY6WTCDBS27yJTCXxIAcu/OAiqrraQvPrKHliwoo1PH98GTlaVjHWn61Io0lVeUituPxQvpPz95nn7ngXoqKK4FcUz2p1CuHCzSqREIAKo+hnabmJQUqzSUugqqK2UTwuDBZQI5SvraJPujClTT7lPSuH2kY5DO9LVT48Vq6h9ppG6SVHUWeajIW0excDU1dckY03hBNVXn3wKZ4CH0xRD9r7/9b1hPLXN6QOYKQOY9IPL5XO/yfjwgH2YMyMcZgDDAufueW2HRHYUkoUxKxOWjBEC++7cpenGdn56+Tw68WnqXP18pAMnpqqDS0+up5RY5gHxYAKTge7tp6CuveKpVzQMQ2Qej2ShF4dUoRDLBKPjpMfD/YzlIDoVF8jgsaAwwBjrHRabwZBLyzsoiLfuuXmE6VenMsY1ByeLFRfCKjIrM5hyIvn59Fb35ZosAGxwjwvk7Nm2qgTeErZRyMtOFwQvL9PI/VslqaxsSIIiPuVblegCQkpICWrWqlt544zTlVciFb0VpIS2pqaTDp89Q78AgYmM+ugDklto62tvSNA9A5gHIPAD5GAGQeFkR3XvPDtq+bullAchfPd1IX71vyfUHIC1V1DvYTr3BQ2KMZABSGF1C5bmr6Xzn02LbisrPgsEaoknIgbdcHKInHv97xLWsId/GjRuzhw8fviIPyDwAuVbT5uXPM5ub0jxa78t5QMwgdL3PlZzr/d7d1QAQdz1nomAJF7nLasKWJVOZyvRmhCBdqYtbhtfMGWIew+dnIcmKihLkL6ikt98+JqzxObAm3/+pO5AL5F0sxqRFgCkt2rKVdgWNutuRA9CtuucbVi/t+Yja27IhJOlR1Cvk7rEXc4kpCpY7g9DDVSlaiOzlLL2769t4yWulZSNcYp9PK3qaFCxZf3lq7QnR2xJN9ZTTXUEdW6WKhVsF67p7QJRxMfGdu2j44V/QVIWkDczqAcFxM9Gt9PGO32egW4l9PYLirX6qfjM9IKk+2/o61Sc9HcLjoQxxM3pAtIeDvTeGt8PK+cFeD/wWAAiOZWKUi0DhPOjgx8I5VAgr1TikNzlzbz8Ua0YnJ2hsNEUjnN1XV5Ytz8POgHP9k21pNMzoRsdl2tXSpcV0/HiHBRiWLCkWe5w/3ytoWlyaVaIuTk7IQeczgQsGL5xbpKqqQOjws9wvg5ZrIcsrn69JwfKiFJtUJG4h5z6sAKbLokXlQommpQXywtWwBqoG3bhqMWRtx6kP8tytfVKyc8mSOivINgYroc6Ezr8VKJqVGYQeBkDk0tbaYV3vyHsnoTimsjdjq1/zJtUeUwj4juTY6mOTk8rKLDwcaicVWJ7Ii9DWmhp68Rws/6BgmcHk1mfTHamPh+KOVdgDYrg1dS4Fs8ksFpsORhfPAOOchzc0YwRNZ1XweTZrS7r6eBBSB2YMwZCIok9NDBryr6OFIuO2LkhZKT5mdJZ3fPYBlHPxZfPJr+RH+fuUstRnsobCp/aAMI1H5WuQB8trBFXuD3EN9Zq7PSCadsZ9hj0g27fEQBuapEsdSdEvTQ+IltN15zKx+q9HA2rpXlmvpCPgmjfxsWnthTDd0VwfUyAlZLSjOs5S0xDvz3Qao8UUYDKfpjHZPUV80nUXfy9H/eYB2NH3ZnedizwgJyHD26OeGbuOlEclFNAyvO/PAyLWLZzHg58t101leg+DFhAgSetKK3lbfh+yLM+Lwr/Apy1bARSsjF/WTQe3Z4V0r6IesGQyZJJFOxGrAcr3P+RDYlflidSP3I9A7zSpfbGmqCwN0uqVQXrlpT5aVNZBcQShP/jZPVSdyKM7dm+gH/3051C/8tMtSxCwDgMJl7x4Ef310y30u59dQYm8SkqmZd1yISwg7md8wPKAZH1j1D8gJcCn0PfLly6WnyOyjkkkdezBGMilNpGgqTapZvha4yU6BQ9IU0s59fUPUndQrhX4/VoQ205BXw4oV6+KbUtKHqGWnvNUFa9DPqhBeuyf/gHKihvJt2fPnuzLL78sAEgIbncuWidbfPEo8wBkppa5ttuvBDSYAGTVqmVCBcsdf+CunZtz6XU9rzuaaT8eePXgbrpQ9TlE5ktDVcSLjmUOYjPdv5tOJ3jbmqNp8IR4EtDAgj0Y+jhzIuBEUFy86lIMWsXy5YtgAT0icojwufLB7b7/U3cClBynZtAQTeByJQDEByqVVbwASBiWaoOS5VPgJIB4ETcAiQCA/OqxJK28mKXf/xUoluM7FzMAXedjNIEGU7G8AAg3YenRTdBDH6WBpQhAR+HHZs4ZXnlA5kLB0vdsnksv9E1KNs9fPBfEv7eHxnYfo2SdHAAdAEQv7E0Ggxs0uDqwyDXgsb9X8kI3ADFPZYYPTLljP1AvrX41ZShiZZBc0Eo6qOpuUq1E/IeiWCGKgPKnYhQFD6/QH8ffCOUEo9QPF3Yf/qVxE+zhGE6OI5eCsWAA2HDEfnClp3BeRQ2X3g/Z550eEKc3j39noMFeCwYfZjbyVavKBfhg0MAAhfc5cUIupNlbwt4RpmV5ZTA325D35fgQPp7Vszo6hsW/uSYj9BqbzG1eYIT7nX7nZX9ygRSD1rtqdQ2VwgvyxhsNoFVFwCWXC7d4TT7ufYxWL66j080ItsfL0NnTjfsoEb8vXroQcR82ZScGOWPZNnacSI5SzcrFeJJSCjxTyNHy+j4pZcnl8BH57nV0aPELvNNQwtIlZS3S7XvgeA8upYjTWVVeRq+dv8BJDAT9ThefFbhliGloilbQ4D6h25gxIPr99hmLY4utZChxicW2qd6kLp2dtOugAQgk9kBvMmKm9DttAJAsgqG55ETKrHtI9oBWhGcgCxZrOubBAlCG4hYENSLIBWG3m8rqreYMsR35GORfpuaYA4SqM/PyVXNlVf6JrIuCpelIbJRiBaRbb05AuWkU+TVSYn4x+2NGLVw5YN2LUm11SzHgGWpoauCE/pIFQMz4JguAuLLGBoyEvBm2QhlF3IdW0xD3bown6nq6+/B85wVAzPubaX1g1dMc6GcDImrAvxwAsdvPy+Ag8LfV9tbcD/qRVU8zAy53AattvM5nGBG5jzuMjq79HQpm9m/+WQyVfPmsJaqTpIV1FbR8WT79/MUmCiUkLeqRe9fQkVMD9Jtf+13yd/1UbPvi7irqasb7jpKPuJfv7B+ib9+3kcawDspbJAFNJijfmWxuEMkD5TrBP9pLeYgp4tLTde59AJAyqGANUY8BQOoL76L+8UYanThDJbnrKS9aRocuvEk31d+NuaGRXvz54wTsMQ9AHG/iR+zLPADxtsR8mACEu8jNN2+CVbgOeRGOYyEmrQFcPkwAsv+vxuk3fytIpxf4rxqA5A2U0OLnHqaOTW9Q/2ppkZ0HIM7B4VoBkPBInqBQJdKFlJcsoGgGng1ITHamu2ChCtBwepT6x4Zh4YKXA0F9ltwuvxpaWtcVkH61AIQpU+z14MByBhImIOC4DpbkfeedVtEgDCI4DkR/520MSurqCq1M6HMZVvm8nHeEc4dwEDx7RtxUrrmcx9znagEIx27ceecGGgd1rbWtBwH5EsUxABmFzGhteYmQuGWPBzshLnR00RgkXucByDwAmQcg09/WeQAi2+RaAJBdNy2lKJTM7nzgNz50AHKhCTEggx0AIFKel43QSxJ30EQKxrLRt+D1uBWqw6N0ormBti29i04cv0jP/+yfpgOQqNIVn9AqETOM+PMekNmnQi+LgENLfPZTzFkpwjwVx4CsWLHUygMyh8tYu8zVAzLTOfn+dLCnV9A//2Z6QEy1Gff+l6uL17lZHk8ulG37BXtA7O/TKSbyGRn7KxOXpnkVFsaxkKqmI0dOCg+IPhfnFtl+0wb8VkU/f+EAuPUT4NbDmqAC2WZeBNl5QMjTA2JYHyNoK4OS5cuVFhR/ASteOSlYOyYm6T/8LEkPfEtaEsNKos/0gFjB5kYMNBvCzCByHQNWgCSFVYd20cCi09Sz5l3VrjIoVRfbImZv07/PIrxmnU8f6eUB0cbF2GPbaWJdM03WX3J2O/aQGPjUK5+HFxNAnNf0knh4USzKlGkINa7F4MM0mqVHZMNY6lfYd2pQUbAQeM60kkA6SDl9hZSfjFFeqoAik7lCmSgnjeRR0K8f8PfTOEDGMKg9I1mlYKMD0vnaOl+CzvfB2zTw0EBEVMLOpWABEREcr70eJhWL4z6c7wWDD/ZgcNzImTOSXmSW5ctLRaB0W9ugtfmWW5bQ3r3nHfux94QVsUxgMu1kHhvc8SIMRNgrciXxIpalWr3bDlUr8aOHEp0y5WdhLd+2bbnIPPzGgdO0afNSEYDPOQeOvNuCex+nRA2rBhGtqkVAL8a0DmSQLi2Ow4icokl4eXNgpcxVcynfYhGSinHJyZN9QnpSpVckmgvLvHqZ3njjEH3yk3eJ7VlYT883Ss/H2fPNVks9+dOfic+TPN6okotz2JQeubEUCeiqCwroSHsHTYxDREJlN+bfhIIW14evrcrEpAyq92NRowvTUE2FLZ3/gOU1xXlYVMQjD4jwXpr5LLTnYEJ5m9VfcZ/w2Jn0We1dcRilVbbpABSadJka4FrYL2UgJCkmkxMqQFpnvsa2MMQYfCmZx4JLakq+XxlkKKHRiwAAIABJREFUg9bFx54PVRxOMT2YmQocygMidjcHOx1bhX157rlxUwGe4Tj19Dk9IHquEsfDA+IlgGKLY7CV3VQZUO8xPCBm1m8+Fc9P2sIvM8XLwhnKNQVL7GPeC7cDX8wMILeO5PrJa2sPmqAcq5wyboaFF4vAPJXFQLBoYqLSTte6eYDxWWRCFxQs1e/Zu6C9Qdac7+0B8WOicNDDxMO3PSC+aV5Q3a+8PSBWPxFjhikqcp09IK9fQi4g+Q4sqK2iB26vpoqld1DO6Btim+kBaR+I0IsNE/Qn916ZB+Tk0TO0dttt6hbl/UwMnKFok/LCTvhpXNFAf9HdSKc6+iDPHqae/i44M6X3dmwiTpXxDZTKjtOFiX20Nv4gpYY76M3+g7St+n4aH/LR9773XScAKSgog8xfSCykfmkACN+thxLWzp030qlTZ2FFM9QaZujYXi/IHHa1dpHxBzMtbmVH1p3/SgGI3dHtgdbL+u+u7wMPfJKefFIGD19J+SAAiG4rbgtN1/KqoxfI8GoP3b568ex4nnBd2+7p6TxTeb/2s2MKmXkNNwXLPrc85rbd26m2toLOnG6iw4elMoQfNBmzONqUudGme1snIIyqyc8EHDnYZlKw+DtKIJ6mUIVTBeu/7hunhlUZ+vu7lPqVAiA68Fwcp9YVDgUsBiBG19Ughfdd+vRn6eLNL1GyWA48jnhlPp86zqG2qakW0x1Xl++Gxv7aO68n4JxX1og5fvTW4652nYFKZYIGHOGeW2YCIF5JBk0A4wAtzNLQGBB1S/XLxs1AZpdLfi8s4/0xiiRzKTwZpeK+agpmIG8b6aXRILwZAVCn4NkYCSBxn0qyJvoxU7A0JRADfVYrXvGPlvqVepCmB8T8DABief6ZeiVOjH8KJMmEg3bguW5U3qbpU6xu1dmpOFtGq/NCfNu2Wjp4sMXhFeHg89Onu6ZRrhiscPECMpfvEPJXjhdhehbTtMbHsbgH5Wsu8SKag23SQfW4I40OCsxj3J5EzAxL7FZXl+Dc3aJtbr31BiG7yskYGxra4JnhAPoEvflWg6hXbk4u5ZXjucbyqKwoRu09QwASESqL58Pql0K9I8CBPpFrTMR/cEeCDHF/ctR6+5evXinOVYBjdBzK3/3dY3ivJChob2+gvAJJ6crJk8kKly9fDhlwqXJ0jqlVqvT0DVMuslybBbRx1ClKzSNSEGAQAfNcklAvyyo+eyTfVu6aUi9ehhMSqu4hFJeMYdNvSeXZi1INFFhFzVHU+Rz4VqlgmbEgkGRyreElPcjAA0JdjUt21L5GNBuD0JItNZuGtZVLDBm+uURzZN/nZ9t+qZXC2S1W9VJpuW8mI+koVmwLf4YRycztY4/faAuVzM15o+Y33XDM8/PTnl3FWDQP23ELele/MUgxBcswfOldsgp0CXqUMUdZp+BYlxlUQMW9GQ3PfdoEIA4ZROzLAD2r1ar4uZnoT00cATVxiHl7Ura7A4CYtDWOqZgGDux24sR/jmLSsPCD1xrncw9W0aM/6bQPM+hN9hxvnBfvnImB3QDEATqM+xXGR+teAMBddcsaCmkM0K8XBSuk4i+Y6lkGj/LaNUV04J1BK/yKlfE2rC6jP/032+nkBRkf+ZV7VlLruUbx+UTrOL3VOEr/9pNQLsxLUC4C17kklVRwuIANVXIdMT7WCnqjHGsOHTxCm7ffKttZLYcm+lsoe0Z6vJMjGRoPybHmcPcpOtFRRP0A2B09PaCHSWNlgf8eAY6HJlrpVPcLiEX7MgxIx2l/YwPtXnkP9XRO0o9+9L337wFZu3YVrL7joJ/Im/1QyzwAmdb8vwwAZOvWjSLA88ABm/Ns3sgvAwAJI1hs3Q3LEVRbSK+9Ku/jgwYgMfD/T//3Udr8PT+N5MoJUHtArgaAVB/YTT3Ihj4PQGSv9AIgoeFcivYWUqCjgGK9pRQeyqfckQSNcU6V6BBNRqD0lNdFk2wZD0GKczRonUdnP3cEnX+IAKSiokDQphh8cLJBr+KO99D7sGyvF2VKe1M4T4gXoLmSeeNK4kWuFIDcccdm4dkYGBjB/behHSogPlGKYMkeKLUsRG6UPBqBbO5bb50Ti2ENQEoBHsoKwfNHLNjCqlIqyIkgJiclaFl5SOzIrSgACCSI/chlkULMwSRgCaelq/cAII/+4AkcERXxPfMAxO4dVwJA1q1ZAL485JIBIDkpJrttn39xP/V1LrFOOA9AnFLg8wDEBi6/TACkvCSH/vTf7kDCSOn9MwHIqbZxZEcfo3+1Z8F1BSDn4NVvapqk0RQMlTlHEXa/ArlTaiBXnkvH+h6HUWqA1lU8DK/HOXqj5QKtr91Kl8754DH3oGDNNRHhihXSnXn69NkrmUOuz74eAGTbto1QZWnFIC4DV+daLrfonekcM7kdrwUFay719qrzhwVA2MqoXcBe9eLftBfozjtvEwHdzz33EiZ/I2mSh+XEPJc7mE8sDtnaoYy9juuayaw8VEXcHhCdbEo/0yAsfnfccRP97Gf7RFZPfW+msYeVWG68cR2VlpXQKy//gsbNgGBVN9v6AouJqX6lAyaV58OnvBx8Tz7WdNceEfZSKwpWsNAeLIPwhHzlUJLWDk/RH/6ubaqMVMh9tPKV+KziDk3KlcgJYsQ36t+4LasP3kqDNQgiWyDpH+5YQUdOEO0N8RAzmQsdy1zciwSEKNooFX6vloKXimjkTmld0cWdz0NfRx8v9mMqiDvG2EW/8gxIN70o+OyfDFG4G4Hg3cUU7Smk0BACxNvLKZk/Qsk8xGiUtOMvPueO0nh8kNIDEGPAP6uuCD7nkh426C1eyQfZ66H7qdsDoilY+qRMxdLUK9MDws9Kb9ceEDgzTKqV/VlaKlnJqqYmPmvg+ExAw62EZT4n7TVhD8lMwMbxYOfwheNFtKwvx4twrAgDIF0sFRrVKfgetbAKjz/8PrJlfBxB/A89dDMoBB0wprVDl74aHoZhJFgcgZLgQqjeRSAXPCgs9GV4vznHiY6HKajKo1J4RnLDYWru7qfaskLKwedxABR2BqSQiK13aBCZ0uOUwBgxjNiQOihlJQdgfYcnaQSWzUlYwm/avgVGCySC7EaOg5PnYDUcpzbEl/iREK2rS3rwT52R8+zo6CQSjUnq1mc+/Tnrfg8dfpOCKv/F2htuENsbD71Jnbh++8gI6GSVFs2pQZ2L9wnCipp2uQgDIaj5aCsvv886Btt0lVoULNsj4c6lpt1wZvB7VvdHQw0rzYHppvfEYr8YAethqfyV6bcpU4HJAQqmlZJQSFpnudx/7110qb2Htu+sJxnojnBtSE/v39eC/t2B/l5IUxnpFcpkpZfPb9xbAKIP2YztFtYJ7DhIPaNzZejBxmUdd7iLMPc8cn8F/fS5TktkwKqkIwacPZLao2S4o9XcJQL6zTFMffFDtUt7SfR5uZ/r+Q8EXufgp5IjBgHMgjCcmYUBiPYWZt0eEK00BcU60VbsNRxX75o5uJvKVtjHkyat93dPCq4538sD8tkHKunRJ7qM806nRwnvhHFun+LoesbSGv3eTcGazQMiPB+6XKcgdL9BVaiszqNFdTF6fW8Lripd74GCBBUgRu93fm0LlRfLwPRf+9QmCNdIlasDbx6nFw810dfuLyV/TiElyhbLGqs+nElDeXBCUmzTwW7KL6oRn08dPScSBHJJlFaLv5fzgLSOJZCAdhLB7f0Q+XqPcv2bsQbKUF6ohI72PYZEigHaWPkZmhw9Qy+dPUFrF2yi/c/3w7jz6nQPyMcFgHAMBJfTp+3kQ3aPmfnTxwWA3Hzzlg8lBuRKAMhDD90rgMdzz73oeCBertsPC4Bwxe6/fzc99dQrMwIQvmcGLlu2ykyx7xx2gnInEL32AOQvn52gJ28DP32HPSheCwCy8JV7AEDO0+ByWwVLPyieLz4oABJqLKPcV9ZS/7982dFPrhcAyWkto8BgngAZua3lAB2Svz9a2UWpOEBGDCCjqJ9GilV8BMd7GEpXYkD/JQIgHEDuFWzuHiWZDrV5cw3GlaZpA2g8HhWB6ZwJ3auw92LNmoppalpzGZNn20d7ZTi/iI4X4QztXPTCQwOQ0tIE6lkuYjoKCnIFqGYg8tRTbwjDSHl5AkkTATQBGHp6BhB70gXaE3tAosLLOQW1qu7uIREfwwAkH4CjCOdp7R2kHBxTUQRpYU5uiM7Z0NJChYjBiMeQPA/jwxQQdRSUrSyoWIHCPMhW9oLh4IPXBLlb8vKpdvUyOn3iFLXBmzII2dlENE8IdY5j8dze1Y0A90662N47JwDix2Kw58RRJCdrpz6ArI8rAMlFBm/Oa1OY6EMfzqPVq5ZjoVYLelorbdgmF1S8zmxqbAQFspIee+wEgGjBBwZAvvAIaEM/9ngn5gGI87WeAwC59eYienn/4D9LALJqtZyDjr7HFDQbgPC2P/36Toph/GCgbwKQJrCT/vaZ48LAmIOxmyl445OITwP45DEviUSRX75/IcYnGCGuAoCMRZDVfF+SmCWZydtL+XQbjDBjlBcuoXd7HlUA5LMAIKcFAFm3YDPtf6EPMYTzAGTa3Ha9AIi+kFesyGwT7Pv5/cEH76InnpDBih9kEe5LZYFw59XgerAHQXsZ7rprD4JUE/TDH/7EkdF2JgDiDnhz35fPJHzqHx3eselxOrybmUHdfP66/vfddxs9/fSrCCq0A+xNvrMGIIsW1yBZ2wI6dboZnjdbNtOU+RT3EDOsJy4PSDYqOZkP33gvPXniaVgubAujP1d+DhgekLq8CXr+b8Zo83+1dd1DFQhSL5bXMJQXvT0gGJwc+T9UE/G2RMMKCo8mqHujVLYwueBsm5wNgHh6PvgWvLwkRpOYHhA+h38glwr/9+3U/dtPOR65iM9Qx5mxGjPlANHb9THBwVwKdRVSuLOQIgAZIdCn+O9EST9NlPZTqmCExqq7hJdjqmBMeGSs62EO0BmgM/BUpDnQ3Cjs/bC2waOR0Z4P9siAhsVFy++Kuutgc5zLjgExzgmevBWErj0kHICuuwd7PCDhKk9seEB0nYz6yRgQjgnyw+JfJgyGnKF8NunbykoEzmMi46SD7sLbV64sh4W5bdpveoPOJ+KOH5nxgCv8wYwXkflFxqjtEmhwiBvhWIYp0OC2bl0OL0Y3RDpqMAH2CGsux3688MIhEbeRm8tZ4BfCOtcnaFi9vUPwjkje+aJFpQKMcAB344Vu7C950Dm5OZaFuqi2QAimjowMUThXWu3D0RD6DeK28Jn/8eOrW7ZYWKFbjp2hIRCysiLvhI9yELgcBr96wdp66mxoplhpMeXGY3Ro30EqgOejF96RCQQAM5hpbGzDpJ+mIQCMVWvW0so1iClBXhAfAhh8EMXoarlIJ6DXf7RRxooEkKSSi+aW8+fJJLysrhcyEE5ZQepm6IHpJdDuUNMCz8Znx/ypHYBmBnYlmpDl/qxKJok5w/SAaGUJFQPBu2UhQc0lmM2DcaDdOvYz99+M5wtPAFqxIBYXYzQvrtii39T2jrVf3QIYJDMVIv6uCUHhv3jrpPhtRMUyZBAXo+MsIjlFNAm6nFVU/EkwgAenvAD6N7c33hHcjbnHDUCsWAUTgHCHUAtwHWfB5+cgdnHveEFZotoqKn4iwB6ZaaEUhgeExwaH60S1OSzrOXkyzsgUZ8ioGBBBx9JzuEecBb8z7N0TxT3Y6lgWDnpXn62g+Lm4wtVNes3D7AH5xydNUYxZPCBCCWHmYERTwMDdkB8FDwhHi8qSpjVry8WnhvOIIXN53b71+zsxlocxbgToa5/ZZnlAaLQP3lxpDB1J51HbYBTNkYXzNSze05d/cZJ2bCymLWtKZgQgaRWIFYY0t0/lARnvT9KQeo/bBhopGS+lI8eH6QKckPlCbjxAbSOHqCZ3M4LOv0+xsQytqvoy9U8dpxf2dtAX77yH/uzPfo79Ds97QOy3Wn56PwDEfQ793WvB/M8dgDD4uO++T9Irr7xOO3bcKCyM7713QlAh3G3j9np4tbPjefk8FCtmASDyeG9goqliGoAE4MI2B2xMC6JK5nO+6aYtcP8POnT75T6ybsLNXWDX068SDUJ71bq9bCRFD22+hy70N9LxISmBy4o4AQ1AiuzJ8fPIbr2tKUPf+C37HqI1KQoV2AOvBiHao+tOOGh+16CC9y06fgNFRuPUvu31aU1/VQDE40Ga85j+bMYplv3RF6j9PzzqONKcz9y5PSywwc0wEaIIQEaYwQb+BeHdCIxAFQcL9lTBKI3VdNIkAMcUPo8Xy2A+6x3GYzEneR14nhm3F/9pfLYAhjpQKGCpxUEagemZEQ0msBQeNQLDsb/I/WEmH1TB5mKRpsGG+VnTVzig15qj7PrwfTmAiRzZyDdq95H8/Cg8ElXop0MiaeBcCgeac3zITGpUrIS1f3/jZYEMU7WYOuWW9p3L9ee6DzcJe3QqELgZgaITB5K3Q0Vr00aOAfDTU08fRhbhjQAZvXTy5MVplNGN2I9pWOwpYVDW3z+Od3pIWBhDMBjU1hZTHjwiA4NTiINMUSIu6Q+8QGelLC5j/hGKJ2TgeGFRnGJxueAbHwD1J5mmwXGAWlaYwrYgFtqjABal+XEBKCahaHex5xItRY4R7kKZcIaKo0VYpANEwdo/gbGSFxKcnyMHwfAReJ9K6yuprb0NnrcJmhxg8o2POgBA6m/fIo577ImnsOiU9Wxr60R9ZEDqIBIp9vf2yB6iABUFkavJHBLV2OVYFCrQkjZAAvhJhioRB0GrF4AX7qr4oQTHJWPkAxEAxCFnp3bWylfwBOkyBTW3/JAtjrB58WJaCrW1EGhjLZdOUwic055OmY+msNSgqgZyIRjye2L7e++8Sq/tO4t4nzGo9Mi6jYDapgsbpKYm1LEptKSiLoUwUBrMLLG7CUDk0zQKzsMA5B8fl4DJSY8ykQMMAooCZorUmIkDUwIgyZKFyAGXAIKJ3QCEt+t5VGA6h9qUrUISVkpKZnWzKvJeKJupgc5BLzc4dlYQuUm7khcXp+TYTt1frCS9xoA+bW73oGS51wMchG4CEE2z1M9B/nVSsDj2Sre9Bao8kiyaDSn2s6ibJoCR5xK/K2Am9zWNT641yFXkAZkrAPnzP9xJg2N+Wr6wgD65YzUVFssksUN9bRj7ZGzI4EgKSny1st+oXEZ//XevUTw4Tjcvy6G6FUVIrinpjCxo0d0tgV4JPLpcEkjGnDsq+2CqHyJVyGTOZTjSQ41Yjrx9dIDOtKQxroRpIv9VqAL6qSa4iw6N/JDKBlK0oOLT1Dh5kn76P0bo93/vbicAeeSRR7I//vGPRSLCjwsFi3M0cDl3rkn8nWv5uACQHTu2CvrZlaqAzbWdZtpvNg8IA5AvfvEROnr0JB07Jq1QXD7KAGTbthuwYDoFxRWkjjIGUS8AsnjxQuQIuZGefU5K8+pypQBk5/JtVJCXRy9cZEvBzADk7/aO0AsrAvTUPfYTuVYAZMmTn6eWPc9ikS4HG7N80ACEpXhHbjplZUMXbWLMDRqARJolfSowgH9DuZR7Rg66ybJ+8W8qPiq8GxMLZGzYNEUsj3iRjxsAKUEm3KVLy+DJ6BWB4XMZ8zSF6s03mYPsXW64oUp4R2aTy71aZawZK6B+EE42ZSVkwM+Ap34pqHSIkejrAzUA1t/y8iJ6/vl3BPfejFkrK4sj+JwXtOzp6UIixiosQAMAKu0CgIyNjeI8IaqCRO+SpZU0CjnikRG58JwLAMmAwpVEMPvkIGRxYSUem4LHAh05DTpEKBAROZZ15vEMHCxpqOAFADhzkdHbHwnR+ls30GP/+BhFkD05CIvn5ltutJqjtQ3ep/EM+NpJkfV4tG+AaresplRLL+09cwzxJnJx+HEBIHmQOa6D9XXjhoXU1nkccRYSRAwjIRqXmQDIG6//nM6cbaeWi/ByXkcAkgtF0W1bC+nVfdJjOA9AnIHeuuOaC36rM7Nql+FiLy0BhXNFjF45YM9F/5wAyPIVUk2wsWXc0wMyClnrTcuL6RZ4eOcKQP7uRwcoOTZIe1Yjr9NVApC9b/fTxU7kbi8/JWJBWnuTtDzyEB0Y/F8CgCys+iIAyDE6uzcfxp8bLAAC7EG+L3zhC9lHH330YwVA3m8MiH4B5jIpzzoRergcr8V5Z7su//5hARCzbuYAYmYeZwW1pqYWmTdDldHRUWE1MctMlCuzDU26lkNb3RrdvL0bM7WhqUev9+Gkg2fOXAAdw9tS7A5wu+mmm4Ql8733pPszA2uS9ppmeDVr5P9AvKMsVrA5lk9RJPEpXUSbF62nxy782KqqX+cBKcT5lNHl9P8eopt/N0rJetsrEqkE3SMmV+dsybTyf5jB5qqpeYx3e0T4uLLT68UCv49zgGhlSaPRZooBcT4/9W1mL7i1u+kBMT0f+nP8H3fS+PoLNLmiTdQrAFpWsB3qUwAa4WZw+gfyBZVKAI1yBhojNF7XTlN5oKvEVeZXHdzuAi66EgKMuOrqzveRGZeNwdQTttyKz4I2Jc+iaVciAF3noBD0J7kve0KszOfqmAy8H5bcrvDYyAcl6qIDz/mzzv+hPSB8fo8gdHElTccatPs/L7ZrajgGAtxcUKXcWcovNzZxTg8unP18psL7TExMOfKDzLQvx52wrG5zc/+M53u/P2REu9tIMoSF+s6dq5DN/BS8FTm0YiUCLIFY+dpDwykAJrlwnUqN0caN9XhXWabXL+R3i4tzaN26ehhMMF6lMpDjlbQqBjHhEGIPCnOwXVoOc2FV1lK2zNPmMY3LKiwK4oWS/pQC4BCPB2pYpSXFNITYkQ5QqZIMRPBSDQKY5OXhnNzxYz5QwnLID/XcjqEO6kfQ9fjYGK0sX4G6TlFeIk94aAIYDNhDOgi1Gf5cVlZKEwh47+7ooYVbl1LyLHtb0CKF4P3khqizexCy4TI2cmhkAnVy5hRq7QblzDDmW0HkpjVXN69Jk2Ljs3oReHzI+iXPSDkQxGeGV2Kb8oSIbXiPMopilFZ0J7GTlqE19q0oXU3jw+cpDGL7rRsXUxTgsBU0uzTZSoploPVyGRmzJVsjwRL647/4idj+V3/+F9TZNUwdiOU5dVp6fyYQc6OLsO7jWcs62FypoB/P2SXD6/CAuMaOsrIcWruqgF5+3X5nLFqSdo/K1rA0zc05U3teuF9oSV0H5Ys9IXrgNJ5NULmvmEaUAbDVRdOK2MsShEIbF4sSBul4kyqlPSCmwc3SHXdYftgbYHi4lIqJ6QHRwe3mubQQhGhir4FXVs6qe1lphNauLHAAEH7HrfpbdTKylPM2wwOiT+Ylv+tea/gdngurZ9htqcaXK/WAzCUBob6IH+MWl6nUBMYgGRR+4lQ/1uly0aBTZXz9d3ZRIByl7RtX0Y0bFlAulBe5cEqNSSj7cRnDuKzz5Oh0QD9+voWmEMv24CbEuEUHyZ8vvR0TeAcnhiRoHh2WgK9k09LLekCe3dtPfVDiClfL97C7N5cqglvonZEfCQCyuOb/pubJE9R5lOWEF9B3vsOsisME7EG+3bt3Z1955ZWPFQBZsqRODN7Hjp2yOs31WvybVn/rYvjgcF9OU8sw95z9s7vuXqoO5lk+ygCEudbuwpO1jg0xwYq5n1dsiP59Ls9g9lZmD7ITBPExVwpAItE47dyxkZqaLwFoyQBE5ttzEQBE5f7gydoXUbOWzgPC/QYAJJETpztXIXsouOFPnnkGgwMWGip2JJCQC4ZtbVP0xwcn6O6vRihaA1CikmOFGYDINZG8trolR/4Ptc2dA0QbnRbsv4P6Vxyn8Qqbb83n0lOC2Z35GFcuO3Fdx2LeA4R4UYJ5LnLQsUah2NJRSLn7VpF/BOo0iJGJNJULgJFOwJuxtJWmikYElSpZZgNET2Urow7ueBD5bMS61FEc3g/M5YJ6xfeWxqKAgQcfJ5KqyZaxVK7wmNPDim7C8R8ajDAVS9XDivtg+pVebJkxIEy70qCD66VyKFgMAubhGtsE9UpUjiviAt7DHO9RLjKNHznSinvVjWFzxp137vx24421gjbF8RQzlepqDt4OXhak6GP5feCA9qam/qvOdq7PKYGHXFSZwedLl1SAkhWm945eFL/ffNMyIc96HspX5WXwlIEi1Ns7Ts2gom3csAiGESQW7BwERWccv2MRubYWMV0DoCvZHaiwMGb17zC8JVzKkBVdX7egIB89Qlp88xGEnoucIaJu6uHloj4690N+LEZNJ86JRfjI0BBFkM+jApSq843nkD+im+LZAkGpSgFGIJQU/zh0HWcHxSmSjVC4KpeK4NGJARz1XeylrsYuGhoFasHl88vjoN4BMJXGcO5hymBcGMOxE1Cp4dLX20/3P3Cf+Pzbf/At8ZdjZbTKj1i0agMEM6zc7wd/d2xTbRSyF49sLMmm7Bg1voY/G6JA1t42pRb8U4ZRSlNjswwOciVljMbzKR6ZAADx0ye2L6ILZzrggZqgolIplMElN6w8Ur5x2nnTw9b2X/ntb4rPf/SNv4JEaJbGUae/+Ztnxbasocrlh/qgjg8IZOy5Kj0ZoWxQLui95l93uIEXALHmMAAZHXsoFuYqEaX4XVuXrJrjg2kl0tsBQMxYBb3ZC4CY9WXqnk8tbs11RQDsBH1veg42Q0+AduUl0Cd0skhWc3PEeqpKiOFMdQGN2fg+Z4oLtV4mc1LQkwz+lsEDIsDc/iFHEPplAQhXwSGJKCunn60Ac4p2ZnphZB3tTm1fw6DBfQAAJKCQArfb+htKYNBIwRDaS6Gw7JOppOyL999bjxiwJYgvi9Bv/voeysuRht3cCCjGABhcGKy4Acj+t3rp8PF2+vXbls0IQLpUvpqKcgiVKIPCUNMQjV2QcWWpwiQ1jGfp2QNIxEz9lC48KrePl1EiAFGNtlNUFmyisuL76Px4C4W6KyHykU/f/a4EIMAe788DUllZTgtrF9BiAke3AAAgAElEQVTBNw+pLvch/vGQ4S0pKUJQZD3t22dbRuYByAf7jGbygPyyAZA1a5YLCc+GhkbPBnRPRj4kEquoKAYI2UTPPPu68PRcKQD5/OaHBfgIATW0DbXTgb590wDIN/dN0GhJlv7LnuA1BSCBZIRqX/skte55HrJ6tmWQb/56AhB/Uwn5e2Lk64MCVWO58HBwmaqAvB8CY9nLMXT3IZqslfQpR14Ol/diHoDYAIT73sb6OsF5P3uWZSydiQhnGxdZ8pYVrmbLaD6bEpb75bnWylgzAZC7PglZWixinn/+PVpQU0SbNi2Gp2GM9r6OmAEsusJYsDIQKS1FPAVoTmmAt2HIWp9p6ISCTJqKimOYwFNQzZL9kcu1BiBMxxIlgGSF/dIrpAFIbjaKxUUYoZ3IQEwTgqLFICSARWQ4E6ZccL8LEIfCAKT5nfM0PpGk3kvdlAsKp850XggKWm9LJ94jABCsCH/ZAQi3zw0QUEgA+/GCpq3jF3hG0lo7GwD5wz/4DlTJQFOD9/C7//MFOZZcBwCyZnUCXjI/HT5q0oYUSJ4HIBaIc3hA5gGINcaYAOS2W2tgTO+BLPfINACyYW0+feKeHRSCUMNv/trcAcjEaJj+/P8cpN+/Z81VA5DHX4bhJAFqc440BOQkt2CEyqWTbccFAInl3YBxB3FsmMMZV37/+7wuVx6Q90PBEgv8Fcto336lkOOeXT7I7x8BAKJv162KobfPNsnP1lxz8YCYC2EGX1yuVIZ4tnrM9jvXwSuY3AxI87IemVbL2bw7XhQss16zHT/TPUiOrlPNiPddvnyxOGSuAAQJPMT+GzeuxEJnBFQPyR8XJWZbkDNQlsAKQm43PCCUl6a7V34Ck1eIxlKjFAsX0E/bn6CgolXx7sHSKXrh+6P0774UpFNVfoog8FwXQcEykiJ75f/QOVPMHCC8jddB8aZ6KrywjFrukNZBV2il3IaNlftvo+BIPpIORajz5lethIW6Hl4eEBG/159LgUugTzGFCn/9/fkCbCTXINtqeIqmEvBoLOqChwPUkZjKVNyeoMIf7hJKWG7gwddzxLC6vCh6f/c+4jjDemvWVwebp7lZLaoU1K6UB4S3CeoV/8zgRy1g0jrAnD0gKis676s/C6+HstRnEDgoTwC7uA5CZ6+H9oa4A8+1t0PXmelXOkhdfJanM4PQ82HyXrmyCuBjVASQ62LmAbG3eT1pgrJbsfB8tLXJTNozFQY6O3YsQoKp85fdz/yRwQ3Tsa6JMpZ6d833n4PtN29eSq+/LuPNBB1rx3Ihubtv/xkhq6upIbt3r0Ibov/B4phGPAFTsybxXAdU7ol4It/KyF1SUghAIulY2ltQAE+Gfghx/MZUKvWAKadUWvuZAqZLTAWv8/XYC8KlAFnVU8obEAbNq3ewh/o7eunMQVAhMXRMwa0RRuxDFNSvsd5RCsObXAh1rob3TsL+GRHgJAxLZVtrGyhepaBmQDgjgA6DiGTZPTJ05GIDgtrj1AP+t8gBosDPhUtyDBmdHEIbSOtqCsYTfSR3dFaZ0vfEf3089xr5lUD6kW3it8cj8MLQrE6PnD8DLw7+cfFj4NGJBjOglumSVR4SP7yNuoSRWTU9Jb/H41jgQ1Fu17YymgxeoKaGE9Z+/KGqIElbNkjvDpevffM/yrqlSqi7q5MOvP4y/ae/fBbPOUmXWntAS7LrnEnL+L3MuOFKxoLKH5qeoFP3N/izHddnAMLl+Ck7aF7PXSHEEZniJ9ZrDDqclQfIPJvygFhAle8DFnCrrxsB4gFdD7bwK2Urk1XAHhDIGciz6+eJbZoCbaosCQeCQ0lLftcekCzmNWu+N9ziIoBaz3n6r+DlebihmXZnbba9mPr2OZfH6lXy/TjWYFPKfAjCn74uMrwUvBbxUMHSFCyHB0Tco6wE90ftATHPPy0DOh9xhUHoV0LBysDnKR4R6nP7njo6fbIPIDtIEUh/cxkAXZNL0HeJfuOrn8W7H6J/9et3eHpAIhj3hsekQmGOet/DgQT92ffeBhhncZ1JMChC1DM0QbetLaY1xbKdw1WSelsE7+5kv+zHo62jFBiVnweCg/TM8VF659QgRUpb4bCXjInI+A3ohSFq6jkGcQ0fUquWUyZaRaEkjIhDk/SDHxgA5DOf+Uz2tddeww+4qJeSkDils8wDELs9+AW0BiF+6a9D7MdMAGamOAkdA3PmzNwXA+YTnmkRPxuQ4oHODUDcbteZ2mcm6hXXi4/xurYjBsSL0+PRd3nTTPfhBUAWL64VdL4TJxo8z+a+n3RWTqy8CLnzzh10oRFymCdUbhBDgjcbxKBnAg+uF8d55KZpx8LtItvyOCQ3FxbU0k86HqNUjj35LYLqy8+/P0Yb/lxROwJZC4SES+xVNStgKc+6w4uvqVZuCV4ee1l+NwL53Z7N040Leo4J9xZTzat3UssnnqHEebhwe6poaMkZGq632yg7BpoFAw31z9+PHAg8LyFuI1M4SlOLOyldCe8GPqcrJX3KnC+Y/mTGg1R8E0pYv/cYsUqY7BP2fOZW0XKAFHdch0G1Ms8hgISmfhsiNZJihboAfOh5nsFHVkuK8vypwYgGF6Ba2dK8pgwvFmMqAaGmczHgMGNAZPI0FBOA8LU0315dV8yX1meAZxcFKxHLpbVLF9DZlg7qaJKTlez7UoZXFu+EYfpXnURwrgBh/fpqBGx3CBrTXAtTtyoqYrN6WC53PgYRpoKQjjUoKsqnXTtXgPM/RIcOSQ/mrbesFKp0L79yQnhA5IIDE3NOEJ6NPBFg3ogAdI4FqShHDo+cAOgPACVpkBwsRSbk7wDNiot+/xMJ9kSobeiQMVCvuHCyVV3iyB3y/7P3HuB1XdeZ6Lr3AhcXvXcSJAgWEATA3klJLBIlqllyiU23l0zixHnJJM4kmcybzHgS5zn2JB5nkjw7kzjO2E7kcVMzJUqWKKpQ7BUASYAg0XvvwL245f1rl3P2vbwgAJJqtLY+fTw495R99tln7/2v9a9/6eJxy0V5Ao5zIyEgF6ZXTKnF/4R3CrKW8hoXjzLTIERT4HTv+cSDkNJ103VI+AZ8E1C76qa+ZoBLLPSXbi2lq6Adt1W30MO//jB11HdgwQ5KWWsXNU+0UKG7AJKcYxQfQp041gXLhJdPHaHBMYCRmIVW3XRyQheoTj5I+3IR9FHVcZwYb7gwADG/NYu6pagb4iAcG1Kgwb6BCx4dm+6qQSArdlmLUSVDG/TCK6rum4Y2HxmWHgWkdxRUuns351N64ShdOHXcujxvrCouolIoienypT/6e7F5AeP43v2/TusqiwEwp+lSbRsNcV6XxMfF714vgnO9coEVmrLfXaJ7AU0Em8PuYf7Bbalpdbx/7ep0Goecb/11ycPnop8jBrLVJgDRikc8B5oS79aJaqA2r+8AWLHmTGUxMUMXBAtKcUjD5laxRlFgy6I52YY3ByfqNDm2kQl8RWyFGlRhdLDmUuMccUoEADHrLpId6iISSNiUULOdxDZ+KytXYK7WbstwvKcGbkFhM6xKUI3TxVbpVyBZDP7GtjpQxn/I/bMBENFHwqTRIjiKESpYdwKALC3JgpjGpJDh5hJ0BzBuxdDWTaVUAKrnl377U2J/PubV5CzZbsh+CvELGZMWmJJtHQvD4fmqLjpR30vrlsCQiDw6VdcGhUHlyXXytCzkTRIlwYWAdfktRAKQ7530Ig6rD+kBEMumAEiy9x7y+vupZeAapSPPSAyyg6R5KqBi7aJTJ9uF8SchoZb2799Pjj179oSqq6vvKgDCwYLr16+G3OtR2YAosy2erQPnufEhALEb7G4EIGztZC/IsWPnovaMmQAIL4iyMtNEgsKO9l4o6ExS04DkoXOZCYAkpsVRdmI2bUbCnlgkD2oeaaYT4+jHCfZgeqDLR9taA/Qnvy4ncccdAiBxk8m07JkD1LvqPA1sPHXD85rzUtbpLeSPnaKRdRco84Vd5GkoovH0DpoeR7wKQAeXQAF4ofhfgAz864dnI1rR2PFmACT9X/bQ6L3V5FukKFgfApAZAUheWjotK8qj81eaaGwSNLqx8GD0uQIQneTv0iUpbTpbmasSVuR1li6V8RM3C3K/2b1nAiCs+LVt61K6cLEV8rlZdPJkg/g7FbK4Pz94LgyAMM0yJSUecr2LRFxK/bVuJB9MEYvcpEQXchaxfj4WZwBtfr8bAEMGbb4bAKQHFntxL3znpaWlYpvj5nqbm8g36aO6M1cpoyib4uAduXqiFvEqw/TwFx5GLpAe6qxFnMTECHVP9lKaEzEhACptkz1YZgQp351Nb184Re0DXR9IAMLtsKkym5avdNPJU1IxUJfZAMjee8sBGBz0ypHqdwSA7L43m6ovj1Ffv+1Z+RCAyLfzIQCZbSRlCGR7QB56sITOngGFMuCmT39mrYide/EgvKIoDEBiIJ2dlOihT398K+3cvhYB+4vnBEC8iH3jEutGXBVyDv3jM1fmBUBa/YP0f84EQBvFeJJsA5B0/x4anKylrqE+AUCcoJDmJm4WVNZvf+s0tAEmIZbRhvi6ilsDIOyue3DfHnDcJYfyPS1RKFhcnyef3E9PP/2iVbX3AwCZKVj6TrffokULYLnz3DIFi4HEbO0V7XdT6UJ7PqIFnkU+Lx8TprihDrhVT4y+/syejhvpJvLYiOBd7MnIYOWgBQjeDXfx63tE1nFSBXjq3+/fu52WFC8Ev9xNL771OvUPSYUJvxOB4zoPiDrYkxpDj617EEmD2qkgtRDJewbodP9pmoqBBRueES4cbP6/D4/Tyytc9PP99nPEFsgBy5NteEDg6Y8QFxOeEDOJoKZjCfpVw1LKubKemh58FheS8R9hAedMn2LqFP6P6U0jD2Ruma0QC6qHK94BygcUMB57lQJQogqlK/UpNrgYXggNNmYKQtftxkYy07OR8HoZBluoC22yvSxmjKHlvTBpVUzHivCAmDlDDCOYuK0OOodIkSw4V3sqBP1KeSHMPCBBeCpCKq+Bpk+IvB86ZhM0ESs43fB2WJZjVsHSidn49zDlK5umRab6FddNJCJU7x8UF4eiqiwtyIM1N54uw0I21WdKX4aDEPsbvJH2oH9btSpPZBfnBflcCuf54HIr6lacZ4QDv+cDQnQ/NmkrJg2WKVcf/eg2KG55BcWks3OQTsMTwudxbgUedzT1hMefeCzg16wuEt61t47WUn5+NsCK9ELwd5CS4sHxUJTBt+vCh+SKQVB0KmKX1EeUDK+TPNYpxl8uaWkcsC47YUqSpPQkp8ATIlkliNVIEB4Z8TtoWbEqH8cYAEZjm/TaOFQkb25ODhIcyuvmI8u6XwXRjozBq4EFCJdDPzskvEGVO1ZTc0MT9V7vpUksNEYmoaLlm0QmZMS6wNPS6e1A/hpQsprO0AQ8Kd2DOsYliNgRWTkv1LRiAMC4pGdkoy/I/ABBQ+TAKVIvMpOLsytL6lIMgtDBbpN1FxQs1U8DytKOAHqmYXGR4776aNlDGhFw7aQsWF9ty7f2stBAkDYjnic3K4GmY2ooP7mQJibBQ/dJ70UqnjFJJUH6i69+T1YG5WJdDf3aF79CGaDULS7KQYxGA3UgP8tUFyh4qriSlVrZaAt5MmzP89SIpKRY1n1+vqAKTA+LrSJYpDPpWsMEDSAvizgFfU17IpxoU91ntbdJ31t776y/BW9VfbvohJzlPuw3/BESXFFuTPymBmxucYbLXGRuD+M8naNFXSjM0s9zoBEAbtzM2nQoqz9TsGb1gCilE35+fWzYXM8eED2Q6z5jTDrsuShblUrjkJhuaDZjErld9Pw3gwcESSpFCbtexASh2kc/nOkB4X32/G6cZybXnNUDYp/ntNaq0emuVgNznUg+a1JyGj326CL64VM16HZO+ujHNwjBis5W+S29XXWSEpJUklFvG/3Grz+JPDaT9M2vfhzHSdqtEx4MUnmgpseU0RKTXCQA+bN/Oku7NuXSyjRJtzU9INMqN85Y4xDaRHpyv3OyB1LiU/DG9FB6SRf6mPz+PZNbaHTqLeocG6DBoUIqTMf/GQtwXD/W5BfFMdnZrbcOQPgCTz7xCD39zEGzzd6b7fcZAHlvGiH8rkyRYxrW0aM3WrHnUr9IOtRsYERfM4xrqrOimitY4+YmrcocnPUhM9HLzPrPtV58jozxmAl46KveCECYprF//330/POvzqXpIHln81T5hJycLJy/Syxef/HKmzSpZPL8CDh1xKn6qAFtXWk53PyjVNNzmfYtf4CavJgcJ0GjiLcnYGdSgGr/eYy2/R7kOpfbC0zO/8ElMglhNABiql9pAJJ5fSXlX9xKHevfpPGFzRQL9SlnH+IzkFuD6VMcGM5xGZo+5V/YRwUXdlLHk89bweoFR/bRWFFjOBXL9nSL+kUDHtFAiakOynNn3JVCir+4hAY/8Za4jlDM0uCCgYJewxjzRJhHxfjdvJ+O9xDXjGAOseyuXycR5OfQyleCHiW7g1DD0tQtBRIEAFG/i/gPBRRC2B9UMrvWmov/1s8B8GFll+Zr6f2shhUJQIy4D5bjZV72WuQ/4qzJlxvRZ3hSH7VkA4y+b38DdizIjR5izizOSlVvv900p37PB83XY2JemOlea9YUUFvb8JwBD0tcc2EQoakr5liyCAvM1WsW4Xe0O15ud/cIAsy9dLXelmjVY5amcPHiKD8vW2WfDlm0Kh47UlPlxJsKoMBxAkFY8kKhKXhJEqAAloqcIzJjsY4P4W2mYOnz9JiWBEqnXlRybIlWyeLXnQAvDBcWodASpt1Qq9JFXzvdijFBN0FXYXDB5Wf/+FNas2MtLV1VAmleCRxrT1+h7g7EVUFJJ21BOnW0dJIv1ov4LZacdZI3aZhePCRpogx2ursl0EiD8aWiolxsd/cOUF+vXNCMj9o5jpISJVgZM0CCD94kp5E1XAOWoKJ/yBsphakI6blYBRp0nqXpaahP+WwrQkhRtxYXLKLM5BjatCIF1l/Opo4kjtOgco7bQd/LF0paWRP6VOU6mTPlems9vXb8ggBpq8vK6BzYH/XtLTTev0f8PjFle2k5A7R3SioZhvxYlDkWiG0LgJjziaD/2N/WgY9k008O9tG0meVdni2Oc6rnthPOqZ+UEqM5V1lJDjmuwRhALeq3BiCGjDFTnrQClaB2GQOqE+IKZhHZZ1TdhZhD5HOFHY2fdVxOBAXLUmUWXFvVFgYAMb+xoCm5rLfVgG3O1UzBuu++LKq+MgFVOP7eIyxKoj2NfTNQsCz6YBhn8EYKFkfI6AE93LhoADhT+m3WRITRAAjfwViL3CAjCXUxS07ZS586sJJ+/H/qYPgIIk9RGm3fuZziPXHUeH0A2cVHyKPiQhz+t+m3v/gJ8S18488/clMAAn1fyGOpuD5QvwMwkH7tO3V0/64FtHahBN0J6jmDWKs4lbTmZD0yrPukKt233+hB3Fo3XTznpZItMHJgjOASP70VUr5vUuNktwAgRUiCeA3v7+TbNoXRAiA7d+4MNUBWqx9BbXONAeGbfAhA1FgUEQMS8a2+J39+CEBubPZbBSB83mOP7b1lAMI5A/bs3k7Hj5+DhRAfsjI0RgMg+9bfQ4ngmf/40k9p15L7qC3QSl2TnWEAZDuCJll+96HfjKe4IpuWdasAJP+tHeTuyyBPR7ZYxEwrDjrHZ/iLeimU7BWxGv4l4fQpnqOKDj5Jnfe9gmBxudDJOblDgJH+daetFxDpZbhVAEKIKcn928ep649lbpQPAYgNUDxYzFUWLwLdaoquNCIQUM/HtwFAODaD5Wvr6uRidC6Fla04qHw2xayZrsXnMwhhyd/IPCXRzpkNgDzwwBo8A3stZKxCU3OvyHp9HV4BXaIBEM7RIcvMAISlcLkkwavhg9Xd6x0FYJgEtzmVCguL4QGxY0DeTQDyD3/2bfrV//hryAMQZwGQCeQPuVovAUYa8mScO3WGEicSaTSxk1wTyRRIGKX2K37KTklF3JmXzlytg1cEOUKAnd/PAGRHWSqCa/1UvNxPvkGZb8MFS7kuswGQlUuXwmsySa+dPkFD3feK0+4kAHnqWfSzaMbuDwEIFscRcSBiUJcD14cAZGYAEgDYLIGqXdnKRZQO7993vw8vnQFAvviFJ0Xg+l//t8feUQAyitwi/3ZygJKjABCPbxN5x+upcZxDO4qosqiSfvLcRepstD3pBQVdEDhZQo7y8nLx1q9da/ulAiBRE9epkQtkEmsQm81qfrPg6Zkm2nd6P7v/d+7cTL/4xRu3dKv5ekAs64nh5jUDxHUlIulK0Y4xj41GwZopIH22B50LADEDAM26bd++AXS26wj+ksHSN/O8aO10be1hac+H9t0HC+MRca4zU85I004vbSvfQH3DA3S19xptL91MaQhcH5gaoLNdZ+lT5Z+it/reBF+7ReQB0eW3GybhUg3Sd3bYSbLiFgTIU2R7XmCQFYUVsLQHJLVxMaXXIwcCqFPOoXgk0gtB5QZSv6BPxabAIueH5O+jL9E0MoU7MifCaFrR2lZQUq6UUnx/DvXsZF1vAJDjO2h8cSNNFMoAOS4iuDsKBUv8FsWYpbtQZEJCvk72Pz1Eg48dJ3/ukMzbYZxvHj+b8pXlATG9JUz5Uh770LR8R+zdsILF2cuig82NPCCcSE17LXhbngg7mgo2ZypWEDQssZsTEWozobqWCELX3g1BwVJeOPZ66PqxApbe1opCfB1sJyEx1bqSEqpv7aQu7p9swdQUGUuAJ9z7Z3o+9Aopsk8zJYqVs2bLbB7ZN+69t2ReSliR57Ocb3l5HoLG226ad4TBh6Z38rdmJlLjWA2mX+3bV4HYK6i1DI3QGKz2ScnxVFCQjviOHjxbeFyLOdZkZkoLH9OvdLtIECHfL9OqNMjTyQn5WB8W7+NICDgxjtgn0KMyMvIARhZRXn6O+hjkP8kIpk5hGpboFCFKytfBziGKB2DiomU4eXsKYEAcypZs5aZLS0hEwkJpgOCuwIaDHng5Dv3oEH3+S5+HzKyfWjtkzBl7iA6/JsefYQRxZwfTIejrpVGo2QQRZD6Nju8BZYmvkwgZ8Rh3IiywyD0Ci+vJa5dpDIaJisXLaATqYJmxuO/EFLVh3GIQ1t7dhXv7aXjUpiolJKUJY4suOs9fSFOwRKXlHKuT7PE290tLMVCdHABACIVUcL/fnpddgTj6/CO51D3QTh19rVS2oFic4VVeGq7TN77yF2Lfn3/1r+26xExRl4qJutrRRBtXbaDWrjY6d1q+83jIFweV18ILb1msIUUeUN9epNdCnGh4QHIyY6miNIEOv81eE+vW4RuWl8H2unN/dkXJRaX7dgBesZt6QFhFzODXxiovRKQHxAEK4Q3FUIAMRctFYtKYNO3IzAOC3/2md0E/t+EB0d+rVKCyB18LjOjEgaI55QVY1euhB7Pp1TeHARb5nNvzgOiBVASla89JmERiAP0tmoiG4S0xPS636wGJlkQLHimXoiYEAuNI2FcOCtZl5L9xUFKCFKzYu68SWc/j6R++04R5QHoynM5JKq9Ip0WLsunpZ78BSW45xiX6ukDdU+sF5amcGGkgt6KAOwKLyZcXpL/5u3PwNmXT1hIZfD5aI9UDkxfAk5goxyDtAalum6CzbZAFTpQekOSSVuRQTkb/zIW4Z7aIJekcOU4NremQgV+KnDunEZguA+EdmM9WrVIU71sFILt37YSl6yIC3myX5wyf2ju7ewYKFi/Ar1ypB29VuoUiJ9i7GYDw8z7xxEP0zDOHbqntPwQgdn/hfnM7AITpHEugyHL6jOQ+agASlxhDj255AK5NJ6QvJ2hsaozOt5+n/pC0zm4v2g45XRedHkDQVoJNeXjm1TH67r0uemWlPRmbACRhOJ0KW1dRUksh5PJAX0B8gg/BX7wIcbJPPhOWTeTWmMzthafiPDjXWFBBejf38lq69uiPxb05HsSME4nWifR8tPDFR6kPHo9YbwKlXaqktkcRP2KUOwlAkl9bTcEk5D/ZVPchAMFqMS85k5YXFFBVYzPGYbUAvAMAhD0RHM9x+bJNVZrrQMLApba2Z04ejJmuyVQuVsaqqUFwdJRkYnzebAAkARP1vQg0vn69E/EeIVAXMgUVihPXJSBe4u23odo2asQWGGj2VgGIXhqxAt446E8DHNwNYOBHpvPiYnxjuYUi8P2dAiBn3zoLBtI43fPwPTMCEBpE/AX+A+wgB8YGN9SmOEP7RHCcUmJTqWcMwerJuQLHxmABe7b5KkBPkLYvXinoRAEmj+CdBJgOhMHDhQ98Gn+PItnZsbrL1DU8CE76uwNAdm8cp5KCFdQ/2ktJAJw+ZLOfLwApK14JDBiEYI1SQ/sQgODd23OL9Y2+hwDk4x/No6ee1jLiv1wAJDMzBC9kLr12uDkMgCxcWECbthXShepROnWiSa4tAEAWLfbQls1L6fv/9pfzBiB//v+eoD/8wzLKVBS7mwGQQ1WD1Ds5jXGkk1qaYcgsaKHk6bVCDljECAFY9Y5dAOXRAyNZPL3wNOrolOuYOwJAdu7YQldqr1oL/LlOUO/WcRvWr4EEajMmAZs/O9d7mx4Q0WA3iR14P3pAuM53CoDMFmcxl0Dv2eI5IqV79Xsy5Y1ne3emFyaaZ2W25whbNBvSg3xeZC6QuVxLW4PWr6sQVq3qGnA4U1n9Sg6gT+x5SFgdr7U2UNtIOzV2N5PDkOl1IB/ItuKtmO4DVOOwFbhO/nCYfuW33NSe7qCyoU2U7E2HhQOKPLCoTyNfA0t6svUhlAwN/0QfjcPV2br1qCXHawILATTwf+75LTSZ3S3iN7jovGhyUIve8vqTiO9EdtOLm2CM99Lg6gs0lS+tLvr3myUMtN6zcQsrENwwQmnvhqeukBJOlFLfZw/fINkbTXo3TJ7XuJ6lumUYAvm+ludE5eiQgeeycjLwXHlGsM3B5/xi7TEAACAASURBVFb9Lc+I2gNevfaAsDEtqAL/RFC78oZoQ56Q4DWD0A1viCWzK0zcRkA6brMscwF5Yt3U2MPZoH12dmL2flgULDPw3I4H0fWW/VjuN/t0SYmkIM0nIFxfc/nybIy5EyJ4/XYK5x+Jj4+FhHW4p0LTrvjabkU94DFYexx9IkOwE7FXqTAclIqs7yFYjkeQ14OpCfy0r79+RVRNnBPRvzm+Q7cFezosDwhARVq6tMRzP0hlL4jVetJbkqzyefB+HZDO2xMTQ9TV1Y74liZasKAI1IOlVFa2Sl4K70pL9SbleaxX54bn1MrBoRqSLe9+9YFwsnG/ioHhuJXpkI9++O0f07qd62hp+VIR19vTZ9Mmr9TWIUPxNLVDopcDR/m7juWEhmgD5puz4t4Q/hv09dNQ2yDlJudRDOqQkZImPB3SMs81CCKIHQMZfkMUDBUVFwtvT8OlOshxttPxxst4phgRwM5lGl7BgFrQhOBllQ/NVlzZ70Ist2tZgYNIvipjQ1whCainQCsMBaTiWFIykkSq+TzJk0fLcrwIQofFtzCburuu0ejYIMVM2f0uM0FafT1JqdTQ1aBakeiTv/ZFsX0KgCnJkU511+vgIZKLbr8KtpUHJ6KW8jnwRVvnw0Yut00XrOEBKV8hPVo1dfwMURbM4oKy47nQ7mbRuVaizX08niFiR93auK7qB2ItEuYKlsfE4B5+7ZFyGDlazBsr0GGOAyYQ0ftNKVkHYqvMPCDTqm+GKfcaWd5ND4g1gJveB2Vs4IB50wMiAMgzkmIX3p6GC1s/S7QYEGP9xvLa1qHGpGGtUYRXMcp1zezns3lAIuR39f3sIHQjBmQWD0h6eoiWLcugE8c7YBDgCUQyHTyIASmvWIBvLpE6u2ScUlIqlO0Kg1RZvowyszPoc//XZ8T+zZXp5EVAOJeJXpksMAXzdcghvzHtAfnq10/S7//+yugABPlCuHgbG6nBl0o/eGOItq1y0un6GoxtHkoFXdsxtlqoBIYgbx0EVazHCXByPZ1GMe5ceKUdmYokiITmFrzc8jkcK1asCCUC9V++jA90jnlA+MT3OwC5nfrNBYDoTjWTUpP+/b36d8eOTUIFS3uA5lOP2Z4pcgFu/h1tcW6CNHNgtQY1Y5Wr90XWYbY6zeX5bvCCYQKJVl9WKDFBjMwF4rHzecxwM7OOiaBYJENbe/26SoAPaPO3dVBcloc8ichrDCvoPeu20cETh+D5GCcnFKS4uOQ8Kz9MJC2MT42j7Vn3CKpUDFzZaT4klgN1pLqoSNAxYt3ItQF+ux+KVcPFzdS19BJNpA5aiQh1EkK+ns4HEqmAVfHsr5LLi2f76HfBP1CTrWEAMwPWZ2pjT38WxYwngX7VdOMh5jwZSceKPJrHVx0sbmwLcKCuU/gXB6j1/3nqhpxWJq3qZkkHI2NSdPxmkJWs1D10wsEQFk5W4DnnA9EqWGbguZEThNRCK8hULHUtAUT0AgzbFjVLJxw0gtCFApae+0QQugINxrYrEENl+YuQ+dZFF2FgYes0H2cFhkbxgERSrsL7/I0AZPPmIhGHwQkI51tuRwkr8l4s68vSjWYciglA9ILGVO3jIHz2MixenE1r1/LiGNZ5UGnePnpVKF+5QTlcsDALVrs+8Q1FjjcpABbp6fJD5N80xYq30yDvrn6wtrVKFu+3g89DACCSYpUCr4uGfpw7pKGhHsCuHrSwAVq6dAVt3LgBijAyeF0kL1QYxwPwpccTk/IThLdCF7+iirCc7DQWJl/9g/9OX/r674ufmcIxOCI51/XoJ+m4dwAUnTdffoMQPSa6FgsX9Iz0UlZ8hqBRXR6uo2WIX/FMxYEKOkjxQYxXBTBoIGdR/IiHAum4HrZjeKEIRbpG5NBYmLIGXR1+ER8UtTqaKcPDbeegw1fOinv7tKob7+VU7CgBnwpAx7YIekYWZ6uo/u9AElZdgl4dsG7TvJLc6fSxPctBy5mi7v4hGumS3rrsVFDJUT795CPW+RfqL9HZy1Xi7yBU5xYsWyO2a5qaaMPK7VTbXE3H3wSoQon1JAHw2Pk/QmrB54DggC4W1Yi/PdM4qQbXdchOPT4RoKsNAE8mWDEAi0NxY2MQdG9+j5r+Fd34xmIT0oocNh+aAMS0uugKG0pjLk5MqYqlRoVncKn6cA4QrVrG9dIgZCYAYuXfYcqezjtigK4wEK3aiq/FSTPlC8FAqYGHoQ6i75eb5UYy1WTQ2XT8gMnnjUKV0mtYvpbmQ5sAJAxcqJgTpoTpe79PAIhOOpWT46HKiiw68lqzMBaGgnKO1saHBFqCtJKy7/sIcz9ELzKR0HRtZQn91de+iDFmAcXB6DncJY0uQSjFcWEA4vJIUBEKZtFIwhh97a8u0F9+eTP5+yWlq+WM/IbzMU4FFbCNHR6i5y5NUW1niO5fE6DDnHeoI54ySpAosXsFbAnwgOB9Mg22L9hG3U3ZdKF2mDqvYP1jAJB1yDXCUuKOnJycEOvxvv02bnYXAZDSUp0NXCWBsz672Tc+BCAzWG1U0/2yAZD09FRQKFiKV3IizaJVdzhfyJo1ZcIywe3DCjbj4FsmJSWL7KWnz5xngjVtWbNWcJ2PXHgLOtnSuqsBSBxkeFOR+TwzLhOJCD2gZzmo0LkQAwsSZUFlJxXc8u21V+g7+3OoyLmUquOP05KJcopzxdE0pPMubvi5uJ7OhD4bAPFMptCq5z9PLZtfocFltZbnQytj8bXmAkCs8T0a3/kOA5DU5zfRxMoWmlpiW8bNeBAhs2vOUdqDYQAb01vyQQIgHixWKnNLQHeZpCud4PeHJSJUjX+bAISzky9enHHLgeQcw8HnX7worXK3W5jSZSpjzRWAcBLC3bsroFGPjOEAHfydcsbtGNAQx8f9ApC8FwBETPjonw7MtY2NDaCZSWpmeXkFwMhGqFRJ/vV8AciVS7VUV1VHu5+Uak6RAGS4oYeGOgdoUmX55k+E6VRTCJLh8SMGHg5W3qI4JDzEuMWejrPXT9OOXVvF9dzINaBLjLKi19XWU2ZKNjIdp5N/wkGXuvooJzGd4mM8dLoJdKyRwXcMgIT8ifTJB5YpBTTEwGGgqrtyjZLjZPLduQCQEYCR9JRMulh/iqrPSMWsOwFAtq5PpmuNU9Q3iMzmHwIQewj4EIBYbWGpYM3gAdEApKI8A2NFiC7V9M0ZgPBNsrOy6C//7NOI6dhARYXpswKQky2t9MKhFvrKfwabYRYA8o/HJRjfsCwcgHh7Vgng4Z8YQBxZCshZDZRNZfTtHzaSD2ODCUD27Eknzj94ywCkrGwFjY9NUDMq/n4sv+wAZB2oP+z9aGmxA4Lv5HuK5jkQlo0Izo5pqeGM4iPKKjcXGtOt1HemQPf5XIs/IrN+HNS/Y8cGoWQ1gQBMNzwPGzdWCotnDahVLS0dCG7NpcrKUgTgnhRJB4MKzHNQZRKUsHbdB7UpDxJmXTlDLaBjZKVkgCsdR6nxqQh0jKECUB7YKDTsG6aRafzvGCJvwgRsGv2wQoWoKGMh/YezPkqMSaSnd5QRbHo0lNdKyZDEu3f4CfIhuPLYyh9RzIJJfPz201qZ0JWn3wQUFc/9KnmQ9fz8574pTtDA45YBiL5tBBCJmqPDfCEGo8E04JlsAk3NSjixgmK702ng0RPRM5dHAh4DePAtefGnpXfFtpnzQ1GpAjpxHxbzFtWKgY2iZoncH9qDwZ4Ti2KiaCX8twIH7PGwMqhzzg8tYYltUR++TjQKFgMJTcfCtZKgLLCucBk19oJSNwhXNp+nn1XJ8IoL8vW152RWFSybgsWnSrphtqB0tbcricb5fDg4luV7Wcnq5MmWeZ4Z/XC+HoOQmppOjB12HgAzBsT85pnSwjSs7OxUCHGUUWvrgMizMToyRfkFrOyVQNVVLULql59Xf+eeBGll5+DrNMsDAq+j8nrwPq18xfQrDbptD4idHV1kSVfvJtIDwvfgc/Sr47GBEw3W1FTDw1oNZZt02nX/fbS8bDlAiAxI14UXs5ZXBB2XvRbylfvp+acOUm5hLlVsrZTPAUDB2dS5DI9PUW9LF02NT9K4y0/HDh+lAk8GZGvxO/o1q+jEwXDid4docmiMcotzKHFhIsYx2wtRfeEidXdKCkVWtvQQ+ECtmIanIiEmmfITiunayAAtZuoW+uYIgsdPN9dRa4vdj/zwnogSMjwgoGM4DRpSSOUHiUP2eS5u5Frx6Y80Zpz8PpXHIBSLPCaSTrJ363oqWVIMzxJYHNM1Yt+CHNudvOv+B+jpl6VxhkvPoEzmmJ2ZSMexCOroKrB+S0vLolEketVF5zZwguKm6W/WjxEeEO3VePT+dHoVAegyaFoV4XpVFneD4xrpAQkoq300DwjPS+C3iAsKVkFksDQPbPoe9p1FH9csBAaPNzwHjnXBcs2Fc3uE0cr1gKzHdIBLV5z9/rj+XNib4lDB+3z9SPqgQt2yVuxxUQtvZiuFTEUsUQl7EF9SFE+Z8AKcPK+9X/I32T4Rg3ukAd2wRFmsKH2MoGba51tTVoQHZLY8IMgOqlraeNd3gILlVPUsrwAdFvW8dLkfbTaN9yRrynFlXBJdC6FYJ+NGtQeEt6dBd9yyfSkthRR5Rnoy/bc/PQDPLsadsWb5CqaG4J2QKiUpyHh+9jqyop/poj/4jUqEashn6blSLf7NKFhIXuQK4hLX00N/dxqeZDz2egCQ585dgVS1i+Jzxmiqp0ys/ybHhoQ0eQe8qDSeRT873EnBzm4AEDl+T8H0YQGQTES5lEBFpaoKCb7m4QG5nQW+emPv6D9FRQuAAjPp7DlpYZpPifSA6HNnWjTfCXrQfOo3l2M5DwgXpmHdqTLT80fL/xF5z4qKlbR6dQX410exKHhnQBHfcy7vYjbwkwI5SvZgeKEQEwvu4333bRGJxSbh7mcvyOjoGO1FgsGqqlqoOSynl156Q1Au7rlnEx08+JrIO5AM6gUDLgYjvX39wqOxsmIZZWdkQmo3gXqH+2kSsp0TUJjp8/bQqA8ynphAHErxyol4EGe6Pai5UpCA8NA0/WSDg44s99C0w0fbYx6gFH+GqKMLvOtzJS/QZHEHAI3d+loFy/SG8PznHkum8md/jTrWHqXuirNCtt3MAaZx5GzB6HynG0Kk5gpAIhxtkapW0QCIA8kQ8/95P7X9wU/DEhVasSMR3g8r3kPPNTxva68Ix2cwtYr7DRbuAeT9kH+ofWasB4MVBUCYohfimBDR3/C/AhC2mhX2KQAigvAV2BDqWONqwtKgawILKgU0BBix8n3g4qyEhZKXmEn5iVkAHj3UN6ZEP8xEhGxR1+pYwgOinmNMv4jZVbD4Ptxvt2wpohMnWmYM/p7LWMJKWEePNt7WNbgtHEKqBnr04PKvWVOI760T4MhMRmZ/H2JxhqKzonO28+RkD2SBFwjJ+96+IXgn3UgumCriQro6RzA2dlpYTasvpaUhW7jq0EzFsrclRYdLelqKRc3S+yQQke1tKVxhm/db1Cy1MEkFQNGJ6JKhzMVS3Vz4ttevX0Mix2aMk6/Tqsoy2rBlA5WtlknyxJJLdXSthsX72XPxtT/5On3hj36dEtIk9YvXsfq7nMZCtfaqBISDQ4PU3gmp5o5RLGhAwZoeBOsrTiREdJcgeL4aC5PxbmrzddNnD3zSeuYjrx5FPAiMJLhw29WrIsh9DCBjcmKYNi7dQGfqz1AxDDCFSBw4zePRxDR1B0bppTdOgEZnWERwxUnQ6lwAPLroVBkOYwByD8oF8bTOaIjtALWTO156iNy4x769S0BFjKWa49W0prwcgApBsd4mpBRoptwUO7bCEZ9F7YOSejIwVEIL89IBlBEXgY/3WPVVGhkqxsUVxYfBkMJMTiyu49RgOqkWeValeYMHKG3VNxIuferxLPrhz3XMgjxDzkuyP3Nf0+MSA2YLbFiJNBTAwLHSqKdiZ/gKioIj5lzLWmO6eTWHzR6EeaSyKFQg7EQm/WWKnwUCGaxotzBXVn9iujNhInGq2CsNPsRhItfIjcyJsDQvSvnMNFQ6HPiejdiPsPbFH+WlSRSERezSVR37Yn/zN6pVGYlXI+THdBvrWJ6w9mMqttUZw2NAbgpAZlLAmgGAQLJB3MXMARKK6gHB3K8m3s0boTLZO47s5yNRAUgSvl6mSHIZghS4wyPpnC435LVT5f0qi930hQO7ad/j99OCdGlxc4/UU2+77KPJ6Zl0qr6TXj/aTv/l99ZZAMQHY5c4NglgHmsecQ98+9+tjyMwRGlV4RA9f0GOK7FQ95zug1AFQQgCho84GErJ6aHW9nF65rUWcvUihiUkxzkvIMimTTEY666TIyEhIbR//34snJBo7S4CIJwLY2XpcmS0PaG71pz/vRsASEnJYrEwfb8AEG78xx9/SNTpJz95fs7vYr4HzgeAxMGSw1YQH4KmeBGwZct6ASSmMZGNwbt3+nQVLKkZ4FEuEvSNoaFhqPPkCC/H9u18bBIsl1dBpZBewEcflfQHLtPgW3M24wsXL2PSHxJUgSy4Qr34b2RCTnZQvBTFEW8MnDcBIGd+4KV/98kYGs1aRnkhxKUga/LF1DepKGExwjdSqCnvPIUKR+YEQPIQOB4/kUZN238h6/IBASA85+b9M+R47z9LkwvsINu7FYAUp+ZTflIWVXU00JgXrm/t3XgHAEheXgqS6SXeEPg932+QYzeamgbmLeFr3scEIPxNszJWdnaSUNiylbFmBiB8Lc7/sWtXOayGTuruGRbJCjmbOXsy4iDW0N09jGzV0nr4fgEgTOHkMumaoEsXLtGZE2epA/Fjq1avou27tlMePK1cTAByrf4avfT0SwKA+JR776YApAZGqfEgJeTFU11fI2VAPpNjX1zZ8TRVP4JcIJM0PD1Kuz+2y3olDECyYhHrhS7Y0tMkgtfZAD800k8N3Y1Q8hunh+97TFC34nMzKbYdQr8ARj998y2sXcIj/W8XgBRmg+66DNmV81IRfO+nSdDsWJUrMT4e9ZpGzN2hmwKQfTsqxCLp5dOXqX947I4CkOzMGKosTaTDx8PVQT8EIOhKtwhAvFBVutqgMs6HBY5HxoDcfQBk932FVHOpl3p7J28AIIsX59BIBwjaKk5pJgDiCAzRt7/yWdqDhMozAZCXTzXCMDFOX/wsvBjKAzITAPnW5ThakRNEvNWIDUBgJPOP5wqjUdtAPeWllGBhE0vf+mEtDAMQCYkAIB/72BJ68cUXBfALHThwACnSX7TH/zkAkdtZ4M93QruV42+rfpD2vZmVPFow863U8Z0853aTEc5WN3Ohb7bHzdqNF+y8EL8VZbLZ6qN/nwmARNaLvRP33LOZrl5tEACiuHghFRUVAnRcBMXKQ5s3rxYejqXILs00NgYiAwMjUKRYROfO1cALMi5ABt9P89IfeWQvHTt2RuULMSddZRlKtS1ELjZUetQCymMMnClynwuKFro400KUER+kq9/yUf6X4mhv3EeoO7aFWguroD4lB2Z3oaRjeCDbZ3oyNAXLzIjOFKuFp++jkUJkLV+gXLIMQIzgc+35MPeZHopo7+MGT4g6yKRVGXGG1iWi7TOzkrOh0fSGJJ2SNKzeh5Rxgb0TEdQrvrgpAWzWXVOw2NBn5fyAR8Oqh854zvvUq2Evh6ZdCQqW8oYwIBBB52JVqDwnyCNiUa3gmbC8JZznQ3tD9LEioF2dx94PbQXF9sr0JZTsTqCz7ZBC1XK0VtwH7mfkBOGAYqsOt0jBKi/PF9Sk21WwYhWtKSSquhUaF2c+FgVWXy2Vrr/d4uIMgP444Qkxv3Mz+7n5nS8qygbtIFFkNZ+c8uK7HKXBgXHKzOJgcge2ma4oLeUagHC8l+kBSYdHhAtnlmbPh/wD0tVQy9Lb/C9L/LL8ruh3/DfTsNSxVq4QtY9/T1FB6ny09oBwEHo06s0grPc1NTXwvp5H7o5RWr95Pa3bslZkKufykx/8hHLys2kTPLCa+sLSshPGYq2hCV4PlLqjZ2lscBR0jRC8svjgs0HzauFgaZQixKAlZyAmPIYc4Gry4r6/B7llYNl2QkUsFn3SBXWxlw6/Jq7V2toIOpbMn7Esu4BWLV1JyauSqbhkKV15/TJNj/uocbgPp9veIz72lVeO0QjimHRJTc8Sm8NDHOSuPBej0rgQ63JjmMwX25PB6/TvPvtJBMfDU5yMOsfDcj0MZSz02ZHhFhiI2gDMkJQQACoDsXfdw9IbFB/Lx0o6W276enzH03T2Ujs19Mp7BHwr4FGRH7ofSUtigxIEBiCPrksgwPlIbrTwW4OGGvyKizxQ5ooFZUhajJnSpItWYApTYsIizaLVha2n5XmRHpCADorHu2W1KFH0gCZuqF2rtnfGqgA2OAZKe0DMp9FeFq5vSLukFMVPnK+fgylXajKxAtC5nriv9oDI70d7iI276PxE/KuaYPhf7enU7eBnl6Uqu7clUfV15LgZ4OcxDA7IY3WDB4R/V8+vM4nLJrHr4FADeqQHxKKuiYlH3if8fet7G1QrqMjZZXYK1q14QBiAVFV1CS8I0+/0HFtevgBe4SXU3txNp45LA6jPkQljqvQUuRJTyQkpcy6ByVb6/v/4TSooyqdd66TVMzTSbXlAcnLT6X/9VMa3/uaB1TSp5Mn5OxMFMuYInBObI80N9D/PB6gkdxrexxY6UhWiRUUD1D6wkOKceTh0DIanURhHkyHt7aYf/KOkcZF/CEYCe0104EApPfXUU3cvAOGF7oP79tDBF142OskcNw0Awp1wNjAyF6v7HO98xw5jt//69ZV05MjbssPN8hx3JnYignsT5WnejbaaCRzp6uTkZNFW8Ia5MEXq1VffQsKwfKhtLMUkXwPKRyItX14MS/BVwRl3YTLWfYDPbW3tgIX3xtinPXt2QE2unjo62HV5owSqMwN9SQ/kSAIUgpIMF+2FDQFkOJLkLMQAxPLOpgTo3tEg/eGxAH30QCzd595PFxOO0nSu5AqwkmVcvnKtGkpaZiJCy4OOY2ORxKv4zf3UeM+LoGOrhEAGXmLQEQkmeN/N5l9RD/X6I88Nk8ONoEiZXcSgSUvwoH40VbB4He4aTqC87+yn1t+XWdH5WDNdhEHttVW1jPnBZBgEEDzLJYAkgRal2KBEafDAKllW3AcrX1kqVjLLtqiHpmJxIkP9u9/YBlfWom2bMSCshCWeQ1KwXKATrc9YSaPweFzpb5INESHDK/5WQEPQr3RjzYGCpalC5rjGlJQNGxZCjKTxpuOd+b5m2s7PT4Gn0wngLhN3zlakOK4sms4JEoJ9mlp48IJn5cocASiuXu21kzrykeoY/vanffIb2rOnEiBoQIAq9mhy8SBxo5W0ELfVbZCmwAUDEaZhcXG5eFsu8sV+Kx4EIEXVTiQlFPe3QQcTOtIEJUsqY+nvWMSGyEMtlSwpwStfHgORaOOjua+9vR1JGs9A1OI0YlXSaMu9W+gQ8j391h99QQASHRfC19RghBecg8jPweXC+QaACwd11TZh4c1UKIANUEZSIXvsSU8QwFGXAMBgd1cvkpdCVhPDixfyvawingADjRNgqb6lmVpHhqGilURbVi+lwg0F5EI+Dla2aoBClu/aKE3FIf4Ggr9cTp0EzRuF30XztSaxHZuRbt3Pj28lBrk8zMLxAdOKf14IsPPwvVuRGHFaeKO5XXpHxmgBxrxcxG60dFyh4qIKamqBgWi4k5Yt3wMBEKjyYEA6U3cGIMNNSwtX06ETdUjaaWXpxNoaXjKHHe/iUQul0V6bKuwwLDE3m8PKkYCQy6U6CbCsOAN+66qPxihJU7OdxbFslIjIwSEW6Ba90KAfcvxSGL+Jz2e5QG0xEYS9sLYU7Y32YG++rJuxMFfPx0AkoK9rAAFrcGeLlgUeYCQwrhE+7xrWLNzLYYAPsRbRdoYoAIRlncWzoDy0O52OV03QEOY/ZLmLeJ7I57P/joHXxAJaeA6O7TKfOcSTip40wqxTkTLF+prWAGvU4U4DED3m8Tco7/exJ5fRwRevwNjJFDfk7lHvdNu2IgH+x5HX6NjbUvnNH7ABCI8ysSWFYn96vI8e21WKeCqiv/0rKUEdmgYlalIaH7tB+3zuhHzuL3xqJfnj5SIixqfieyBN7eqQ4g4MQP4KelWleT7EgTRZAKR3qBLjKst5u4WnmQvEO+kf/u5NeT+oyPmF/LYsYQBkz549kDpstCVb5+ABiYe7856dW+nlX0hryPuxPPnEI/T0MwfnX7W7AIDwQ5u5QN4vAIQlMqVW/ztXZgMgDCiYB86Lg3vu2QL64StCvWrjxjXIXpwmBi4epK9fb4anYxTB5WWQJa0BKCkR3hD2lrz55skbHoC9JUzROn36Aiyiqbh+EhSBFuLbug7Q0km3A0D+0+UApXhD9OW9MbTVcx+NOYapsUjmB5kvAMmtX01JvQXUuPOQZdgyqajvdwDCz5z9gz00srGWJpe131UAJCGQSBuyyqgRuWFahyQ96N0AIIWFaQDbceirPbcNQOarhDUfAMJAYPXqfGjPj1J7m5bm5I/AtlpqALK4OBf5QKAql5kCC/kETXmn6Wpd9wcagOixzQur/qWqS3QC41DjtUbatHMjFS8rppIyUB9Up4kGQK53SlDYUVNPI6ODAD2JlLQAQhhIPsnlBgCC7OruHj/5kx3U0tsLJ0kqeWCgiclMpTYk+u0cG6UVmTmUX5pNhRAf4MIApKlBqqCNVg/SuBveFMQX3S4A2bW2nFaUFMHyisUlFsmxGLTermuA9yWeUhISaGC4m/KyF0GB6iKNAYDk5G+i/Nwcsdj1w+pwpaWWUhOW0dHq69SH/qDLnQQge3akUXXtOPX2SyD3IQCRrXyrAOTAk9n01AvKkPFLCEAOfLKUfvQTKSFtApDVa7Ihz7sCbIxaarguxSZuBkAe2LkKQGSavvnf/2/ZLyMAyD/82ThKOAAAIABJREFUfJT2bsqi7VsWzgpA/uZ8kJZmwwMS00yHTsfQ6vJ2ut5RChAPGifoFUKbAfe42DFFb/7otLyfAUBycuKRXNFDhw8flh4QBiAsiTUyohaGcwAgfNFbXuBbn/47u/HIw/vopZcPi4DieRfDXTRb0PK8r/0unfDww3sRIH3Eev6bPUekVWem5IA3q3q065vXzcVksHXrBnr2WYPupy74bnhGotXv8cf30fPPyziI/fv3wANSjcVNDzjn2fAgrcZHchRyntsENYvzgfT09AvFq7fflh+WWbKzM4VnhZ+FQdb4+AR0/9sE5YwD2p2SaSCKAx4QSgjnsIYQC+KEt0MXZ6rcdoCW9fdvQDq00ElPb3FSIvKDrBnbIQDIqEcGkmkKlluyDkQxPSB6HxuwFp3cSwNFV2l8QYtlyY0EIJHB5/z3TBQsvd/0fOjtMOOS4dXgRXXk9fjvMG+JZhgYzaSpWPGXsRDpzKDB+y6Ee0v4HtojEeUe7FVGcmpRRJJAztPB23xv9oKgiJwgYifsTYqOxYYnkYxQ7dfeDvG7Mo7ZilnwlrAXRFwM/6pt9nDo8yy6FntClLckl3KpKD6fmsY7qAeLw6jxHuxR0dc1A89VHaQ3RB0TpoKle0C05IRQNFlfBMDdd1txG/oODPB37ChGrJS0mkUr+luUFEb5wji3iZXkjZvfCMrl312gj/CxrIy1QWRc70PA8USYFZbjt9hTsnhxFlWuXiyscWzhZ+ldtgi3tvZTKxLt6aKTAOrxjilYFh2LA9LVh8AB6ZrWwYpY2qKq6VUp8Hho56bp9eDfLfUs5RVhKmr4/eXL47qY7aKPMcdGf5y0VDK4YNGKl559iTJyMkU+oHNQ6ets66JSLEw237uZMnMlPSqAjq6twd5pLzwIcsHCMuFxScg9YpT+vhHQSCW1MT8jmzoQvB4PD8b2J/dSa3cnDdZ1UmDCRxmggJx58Si8dFOUlphEuz6zFt4P2becGHhGB+U7bTvVSsNjiCmJCVBzg+11OHYCsuTiYNtS7sAzuJWVlGlUXJhaGFIuyzVLC2kRnonbOQdzSRfqwbEuyaCdHD9TRatWLKYCeKgb2vpoyYJsJGjrohyMyZ39vSJr+9j4GKhxi+jZk+Fy6vFxlUhAaPeJAFTDuMSGoPJlUMUi56hoc9bOzSl0tmoMlD/5Ti2akFhTye8yNj3cO8DGMHEskpSa1FP9WmIUj9ZKJigaxhaWgA9WHBoWXM6DW5QBm/N9WMep3x2GChl/BzowOsgW9wh3dgjvSBf+Tf9ujtvhQeZqLMK4ZXkeI+plUtL42kExMHNSSgc9vi+dfvoLM57G9HpEeECMdavL8IBg5W61BQsvyH6FcUd5gkTQ/UxrXsvLdHseEE2/Es9neHzDg9B126I+6OTsRX784SWQx5WpJKa4LypaVFLKpFDj7O8dA5VygXz//mwRvyr6ErKih1Ri1Bh8j1lQfHtoZwEtKV0E1at8euLjayhxSLJj4uDh+Ovvt9DeHQW0fS08zFE8IF0tTeJYl99Lf/dCE5Uh1nTa10evnI6jB3a104W6Ckh5w7uMdxfEuB2D7+1IfYCqf/66rBvonAGlcJeT0wYAUmEDkC1btsBN3U2dneojvEsAyO0kI8QbDPvQrD8+QBucjPAKrFQ6GeF7BUA4Y/Gjj+6j1157SyzKo3lA7jQA4UUAK1fxgoKzG/NC4Ny5aixY7ImGX+Wjjz4gaGqsbPXYYw+gjkcFRYDP2759kwBw27dvFLErHDfCdT916gIWauFBhrpbcBubqmBS0lf+ejsA5PWfTdPv7omhq0sd5EYW9MrRHRRIG6Nr2TJZ0FwBSPJYFhWdu5fq7/+ZqJemknzQAIhjKpYKvvU4tf7WcxSMRdZ39QKEOuUHEIAscOdTsbuIzg1epjE/rLNmIkIz4PwdACCJsH6XlxegX98Z6Vx+FbMlM7wdAMLXT0Ri0JKlGXT92kCYMhZPwOXli2gxpGQ9Hqb+CBsbDADoI+gkPKm/doQpDRLVfpABCC+o/+rLf01f+vLvCxldLgP9/VQHZacTEMrg516DWJHSNcspSdG/5gJAjh85QXHognGYA6exCJ8E93z/556kesjcDl/vIS+kerMqF9Glw2egdhNLnaB37X1iLSXlSfqRCUD6rgIktg3RuNNPdU22x+pWAAgrGBXlptJmKA+mwMMch8XyKHgeUxivn3tJUj0++fhuKF1NANc4RdyMD3F6XaO9VJiTQ6uWLwUNK5N+cvRS2Cx+pwCIXDBn0k9f6DOApLKefAhA5g1AchDQX1GGgP4TNj0unFZ2dwOQHHj2Ksoy6NgJSbFiAAKmLIxFS6mqRgL4UcRmzRWAPLA9jwpyEyl7yUr6+Kc33QBAPvrQIipfipw+swCQ/++FRspPm6SE2C4LgFTVrUWyZOlF5fXPNCyFT5130PCbr4t9JgApLh6EgTcXaosn5OhcDgk7LteuyQedqxrW7l07kbDqIg2PRF+MhX3l78Efv+wAhHOB9Pb2W7lA9KRvApGZOMezeUCigZmZrltRUQrudik988wLc6ZfzRWQMDBg5Sr2WDBA4P/ZE8FAp7OzR1gEGCxMTnoFyIgse/fuxERVC654F+R2twpqVmNjC4LPi4VccHNzu1ios6oYU6yamtqEsliklCFfN3qdmcNr39WZrT6xBHvwdCTI5bMjEbYRZEDXJQYxI1ycaQHq+lsv5f17JAzLCJI7w0ErRzZhjTpF15OqKC4Xutx5tpvArYyaHCuo781GrrzL6ym1L58Gi6/RQHGtoPKG1U1h7rBs6VH2mbEaZnvOFISuj4kMRo9M2ht2XTy6GdehLYNmMHrGwS3kyxmkkfV1Np2XAYj2SBhgRNchTGESsrs6WJxzfwR1LIZ6BSylq7MChzgGRMd4sFVWeUaEoVHHjGj5Wz5Pvw7mPqvrBdk7oV+7uhcjp1JaQUlQJTg3egmWWFVT4TnRHhfsi4wBMeM+zDwg/Oyab609Iej2kdnQdXvwN1tSwq45h/CAiH4424ucw1iulbCGhiatgFN+h9rgHY0mOROf3MkcQ64XKBiWFRXtk5vHFMd0OnO6Pcxz9vAja/GtT9LlS220YeMSEcD/2uEamQndkH9lC6IOpNXZz/lvOx6EA891ELrDypDOnhA2UKgvWfzDcru62ThPiJU1Hb9ZcSLqDKZmJlmeB+QJEnEgXBDsrT6+mcZl7c33g05xFIaTzrZO+siBx614D035YYpSF7whVxHHduL1k5QKr82GnetpSdkSqGPK9vQilkK7bcZVzo+OK21Uc7Ya13NQPGJSJkcmqD0wQDl5GbRt6zZqOg35zp5eGkvEAmQccuATXmG1TyqOo3sfucfqGbFO6YqdQJB41asn0a+9VLl7F8WBKvWpT3/JOs43jcBaDixRxe2U/PNpSPVyCQIAhZQXIjEtCTz2ED2+Yy3F4z26EcviRbzPGLzLP33mLXH8gSfvQ7wAKFAQHDh+TsXIOdz08J4iSk6EgiBiCV54c0Ac69MZW7Ht8chB2mvGhsBbBHeofDNRYh3C3hF+L8yPo9KlCXT4LRi5LBew+vghJKJLLOJkrFhx87ojTF/Rhk970rA9ILgWnlkX7Z1zKouLGVvBA5Cun9hvSPnqrNZW4DViY3QRMScq/oqt2bo/Bl12/S0DGwCqUwVzaFlpvo7wjKhr2P3ZCH6PyPsR6QFhzhzXuXihWwT0n6iyBQuixbVE28fVteZoI5ZFty7/a8eIcID7DCyZm42F0dxVogHMWBU54M/PAwK2BCbv7Kx4Ki9Lp2MqyJwBSGF+Gn3kI5vp2VdPUUf3ALzycOerWI2E2BTMRfJ+cXjfk0r21heDmBrkECnAePkbX9gLlcw4+twX94UBkK99t4m+/DuraSKvkNoQ18UlKUbmy6m5fBUy5lLEIiV+mM78oodWVnoo1uunI8eu0s6tg3Tx8moxx3DfmMCaqxvy3G/WZ5DvyCvivDGILWjPz6pV8ptiA8FtAZDbWuBbXf6d21gBi4fg8jc0zv8mhgfE+uDvwMQ8/4rc+hmcC4Q/ZF4wm4uK2ahSfM7NAEjk+bNd77Of/YSgIb3wguyMXGYDGNF+T0fQJYMN9mZIr4acrDjomydmVl8QeTcAuriY9ZLBfOGBaHzM8uVLxH72FLHHhOlVxcVFQhmLqVh8PV1WrJD8ao7pmG2RZg/+0gKrizNXbrsSjYkkUa1WDVDCoCMm3T6v518mKfcPYsktY2Jpg3cXNeWC6+xG1tEsZALOMwLw1HxiJSH0xVFBYyXlXluNwPMXaDxXDiaCMqKqIbwh2lNjxP9GAyOmB30mWpb5qViAwBiXzfhJDUQir2sBFDGZWE0oNvjvmM40yjyyjjp/5bWoYCWM/qVBBVOtFAWLA8+tujH9SgMXDS6YNqDBBecL0flBWAVLx3oyKFH7bboWAIpSxhL5QNR1QwYACSkAstG9lsYQeHt1ohF0ErxDDUz4dUaT3DU9IBbQwLGKriS41hZbQFOxIr25ioagXhKrX9XX98FLoEQR7sA4t2iRDC5mOV49lrC8ufVdgGyli03jCLdo6vldgwReuCVBBSsLKlaXL7eg/8bA05EOmk0SDGGyTy9YkAHPSC6dPdOIMWdYqGDde185tTT34RvvEOpOuvB1mS7GRQMK/jscdEigwftsqd40Y1sGofNvVlJCtJ+mZjEQ0c2pg9D5eB7HdNEAhPOwmCUsIRx+4DFOt5/fM03/+D//iR756COUXZBltKui44jGs7cvV12h+kvXqOZMDRWvXEwr162gxfhXU0B0JoSjP3sTClUj5EiLpQS/h8YhcZsAq2gGEqdeOXIOQaYAbUCRraMtSI5aJPNH8K3yQNPatVlUPzUJUuaqD/og8pCAhX/92Tpqbx2keBiHvvnNf7IeczrgoiFI4XKJhcfK7ULiNRTflEbivJ6TfcU7aSc13Lt+BZWVgK+O5xzoH6VnXzkN45afHtu3FXK8bnhErtIYqCWyxCIY3UM5mfGQ3YVKlsqvo+UCuR/pPmom6QvCiAVelLjCXABIOeR3udQgBsQuikYLY1KMwXazDBvGIOVA8jj/iApsNsZKC4DwoGeoallKUpbBBepgUQLP+fvyI4jZKtbAKvu+g/O2mLlGotwjaCzQTQASbnS0b6H3W98+1lMaPAv1rrCJQ9VNfyhqAV++DMplGKpq6s3cP0bT3vCs9jM6YUi0gJawZMnfLCOswfeVilhR4lJnGwdnAiBmFY1tjn/lsnfvcpFz6ZVXrsKrYYguOHVuHAlAli9NBd4MUB3GZi5+3zhiVnfAw5tB/Qg+/8WJJhrsQqzVpKJhY5Gf6JPjVcgVT94YuT6aCk1ROkQmuEyGhukT966k3OVl9Oe/u03+ju/na3/7Iv3hf/g4ffm552hZycNi/8+efp5HbJoaGqDP7y+npDTkLDIASAg5mU6dr6ctG4ep6spaMA+kYJMf77oNBr1X3+ykiUuSoeFF3XS5AYAUFhYiYVMpeO3y4Ll6QLZs3iAyoXciy+H7sdxWssS7AICwrCzL8Z49W/WeApDPf/5XwAc/JpSj7rlnK+IoeDEgFVGiFaZPcVC4SZ9ihRj2aDAFikEB08qGhkaixvfoyWIuAIT52JwTgOsUDaCY1+AA85KSRSL+490EIFu7AvTH1dP05CdiqDhxCTjZSZQXLKLL+W/QRMxoVADimUihJG8qJffnUUZHCbITu8nnGafGXQcp4JYD+gcdgPD4X/g95ATZXkWjS2zFGj0vvJ8BSCLytix2FdEYFjhNo7Luwor4LgOQTHCDFy9GwtaztqrbbH17LmM95+3gnCKcwfx2AUhGRjK+u1wBFhhc8KpkCDSgIVBtUlMSYXDohcfTC8NAP23espTqkGBwZGRScqZRNm9ejvPy6Jmn8d3eJQDk4tWL9OoLr9Lv/ad/T9OQqLKBXXQAMq244154gmsuVFHt+Toahqx4YckCqtxWSZmQ8eUyAtGNY8ePi+3cnAIa6B0kV3wMgvnz6OSzhynRnSS8Rv2TfaBhFCA+DQvmUSw8gJ3WPbyBPImeqABktH+ETr9yHhnWC+4IAGFFn4d2bKAiiAycgrLX6YuSJ7/vvvUIRE8GDeoqjU5oqzYvfqRVRizmkUVdFKVXfqcAyJ6d6VR7DR6jTnPB/CEA4aZ23AIA2bI6gboRzN/YHqlMpUegCAqWAUjezwDkiScqhKrVoUO1NwUgq1ZmCMno2jopRsIAZPv27ZDfzaam7iG6BkBfdwVxdvMAIMO+AdAQXfS7n9tHf/Dr2+GdTaS3Xq2io6eu0e/+zkfoK99/mlIC6ZSyopKOHXmNUjElNQwO0aMbFovWTU33U8vlMSRV9sBbiFxFMMauXztC1QAgwmYGMBdCUuRD7W7qqmqNCkB2706DUZxZJ2CX8Dk54EdyUMh8AchtLfDnMovd5jH5+bnQKF5IJ06emf+VogAQfZE7MUHPv0LzP0PnAnnrrZOzAhC+ejRahLl/Ji/KbB4Qpjpwsj8ujz32ID46L/3iF0fERMYAIAdBlJH0qe7uXhG4zfSp8fFJLCgMxZv5N8WMHp2ZPDHaymOCEq7j7t07kEDncFgNbtYfTJqRC1+zC2oyunDQuWhfj7I8c1C6UvpwwWWvPSDbuoP0Rxen6cuf3EY5nmwajOmh2oSzFJMmB2B3vu0+duM8ZhYsPb+XUvqzaSp9iByTcTSZ00kdldwPbKl908BjekD4mpoqYxjDtPpimPFqJg/ITK9Ip3kwjUdhVCztLRD9UV7FVEzU19US9Uk1xZRUvYTaPq7eSYS3REuZh91PZTznIOfAuLKI87ZKmGbRqyKpVpoGBaqVDlRn+pWmcVkB5lxvU8pXB6QzwIAHI4syaalzKTUFmqlzCpOLJelrSwGLLOjaA8Kv+WYULM4argO2+V/TM8INJjKih3s9ZDs6YHjKEzEUZs6OOzG+cVzJwoU80djJInmhF+kBMb2tpsU/FrEF+/ZVUnwCaIewFk5OTgnFpkkYHw4dukB776/E2IFEenXttGhRDrVCnW5wyItM59lUdRETH1OD1EufgjU9AVb5aCUjQ1oMNUjKgJdVU1uYOmVRtCDTy3EFXNgboiltmrqVls6eENlhOV+IbkPhCVEfms6QLjwhqnObnhBO0hqtWF4PwwPy99/+e1q3eS3+XydO4UBzLvpYzgPCOTHEPv5dbU+DjhJyyrF4sB+LmEsNdP5tqOygPqXwiiyAV8TFRHMUVrrkDPLi+mjL0HiAkqB+VfXWWfIPTiLp4TT1YlGU4nQjtiaOyu6pRKZyNwCtTJbIZXgYGUf8bljgp+niq8eoGHX+1re+S/XXpEoWl0mvrHtAZGaVbZzoURndQTGZRPZ2Lu4kDzKd256RDHhM9mwpo5dPIG4K75vL2iWLQGlz0+tv29dnDwg0z637OeAN4eJSFmemADlj5L4Ansk/bd/DpYLhZ/SAGAPgxx7JphcP99PEpLEwBoWMixNN4oozXcByO4jxwBmw6+Yf0qIYsh3MXBucbFHLAZvjslU3DIrmvKXpUdy3/UqaWvZF5fnQjAB27uoqGxeOwTvV9w8gga5on4hs55ZxAfQbm5Zsexn17y7jd3Gc1W5GW5keEPy+ZwtygNRNQVFMx9HcSG2yXio2QoZKFo+HVp4UwZOVR+pM6OxkCalJRLSZek/m9WbdnpcHBPm5FOD9zGc2gGHRLyTPAyYn2KCtcZ127iyEiM0QxmZNHUdfwbv81V/dQh1Qszt85Cry+cD7oXi7bsMDEkNxNE6yT4fcAZrUOchSpSdkZWkR/cdPbaHN8Kh01jcjLu4wlW/cTqeq3qDklIXk7WhBMlKISOD/CzD8PvqJh8nd2kLpzlHy9k7Ros1LaBAUqt7eq5SfNwKguFWMiaLNsXho88XQD7/5EmC/HIOmhQdEvmsGICx61dMDxUWuH2udb926FcG40vIxVw/I+x2A3G4ywpk64J2YoGft3HfgAI6P2LfvPlCfkOWeX+ssLsXZaFG6SoLjGeVa4e5Yc7AgSGGmC68G59HghTxPzDwGMc2JwQkDDe3ZuAOPbl1itmee6V6Rih36mVlZjIPWeUFktgdv8zn2gGwDDc5bwMWVhgFEpQ0Qba0zoGsgglNcyfpYTIqK73ugZ5ruAW35hYc+QW/G/hyNKd3FLlgjuMRmg6urOLpurKdWnd1PCSPp1FB5lPzpg7T86MPkQ9bS6ztekMdrb6hBu7oBjBg0LD6H5yWTjmVzmO0W1Pv4Wua2PoL3mYBF06pmonRZebYM+pVJ19Lj/4L/9Ri1feJV8qdAEcnw7gsvu0G9Eu/ITD4IqlVQJRRkSoRWudKAQiQc1JQnUKrMWA9T5cpUyuJ7iONUPEiQgYOODcG/eaFcAT7O+6qE90PQV6YV9Ybr7tXbaEQFYgQQ0QBjBgpW1ESEGsCMGFw7YxzgxcXWrcUIBkROCEFTsPssP8etfjv6fd97b4lQwgozbMCpL9rIoGDpGA/+fhIS3Ej2mU8rSguEykt1TQt1dgyCdrAAEtcZiOW4BGrVmMjRsbg4E/lAOuiRRzbS0beu0MqyLICUJPRvD7ytvcIL0tc7KgIioxX2qnK2dC4634egYKn4DqZVmdSstFTJf+RjdFyH/t5TEZ9gbWNsSxeAhFvUCTluuZjW7cmgQ/Pe2QCjs5/PFAOjlW34GrzNiQm//e1v0x9/5Y/FdZmrbwIP2b5oYfWB+LnTqyJoXBY1C/K6WMJw6e2EVxo0qctna2nRikVUtKyIlqxaAmUrSQsZhAFIJ2J8keeT1nHyMo4KjJNrMobu/eg28gAgcImLS0W7ykFmHApYNTXXBR1mrHmACipXiPxK//t7/yZ+94OWmJAoqSIDI8zFl+8jBqBGHmBVnXygneg2DgRGARqUVwP0IYc2JOjnxLcd0N+d2Keup87hPU4V+2B6xYQVVykJuYx24/aNpMSJwCM1eCUkuGj/3iz66c8BuMUAGB5T4MyBQUnFmWhgzHXgd+H0q8SHgzZNhZWEuIQBEF6gqnwdLrGCDvcAiIW9WlSbFGrGzRYA4Ytag709yFtjsDEROPAOrfnMKe8laVT2OKFzmvDi04qpwLgTSeFmAKLbj4+z+zoiAyLWEmhp0a4f25dKz0EBa9oEPWHxFfJl3xBDIvZhvDa4v5HUNAfaSedR4XqFFAVrrmsgceNbBCD79pXS0aPXEY/kRR3NsSl8/N2DuKXq6j4s8sPXGrt3L6dzF1tgOPLRNGizus4u9A/2NOni18oyAAROCAFxiYNRgYsPec6+9RvraN1WCBVBQa69sxMOwVj64ZU6Gm0L0b4VidQ9HqSfVY+hh+J9FCRRCkQWPrnIT4kA6/jkaXFSDJ2uhgqla4KWF2zDeCPf5RDmqJ6Ah579m4MWAPGhDvrVPfhgDh2Hl3VoCMZR8Q2ghGVDn6MK1m15GKxmeuc2eAH+2KMP3nIukJlqdrsT8zv3xDdemRfML7/8uhg4Zqv3XD++mwEQtu7FIchJ0qdkrAYDDqZMDQ4Oi0GKtzlew5xYdc3nWoe5tuFszzzTdWYCIGVly6GkNSDkeHXR93inAMh/RCbY5IQkemPbLnrbfQjJu+SdowGQ5Nhkqjj1MMWPIwAsfoy8KcM0mN9Aab1F1LT5VUG/utsASNLp5RTXk0HdD554XwOQ0mApyHOw6gVqaEoHRr6HACQvLxU0qSQsCGX8xJ0GIOuFVG5PmEoVx4FwiQQgHN+xqnwhrOfZUFNxQpVxmFLBOT5x8jq2h+ihB9eKseON12vF+fyt+WCpZq/BAw+spabGHuG1S0934/ucxnVyAGDAbQdQ6Uf282MIlowsH1QA8qMf/Qiennzatk9yuO8EALHbhpMIttC16mtUixwDi1cW04p1KymtEFnlVbLGF59Gct+eKfLmIGh6aohixt207zO7rUtEAyB+Th7Y0EOLN1TclQAkLxcB09lxdPGSUHz4EIBE6LjPF4BgOKDH96TQT1+0437kEBVu2BS7ou57/wIQBpWWXO5NAMiBAyvpJz+pw9rN+DrRt1jgIykljk6ear4tAPIPv7mBlq5cAaPDRQg3AGgA0H4f3pDGy9IowbEccqyWAITLI0WDVBqPjOfYG4fYksbOa5DGXiXiwjiGkWWOR4KxdHAqh9r+/gdRAcinPrVCZEHXM84tA5Db8jDcMB28MztuOVfJXUDB4hZlKV4OQtdSvPKDDUfakS0fCQIiYyr4fA7Y1p4MzhzM29wfWH2Kg8DZQyC9GlNh9KmbeUlEZ58vp+cm3Wa255xLjzPVrvh6rIbFz1pVJbXkzXuYge7mfu0BcaoAcnFeEj5qZD4XRbmOnYlw0yq1FJeiV/HPfwIAEgse9ultj9Fbnp8LJSwuMQhUF6fDMhGbLUepND/yH5x+DA3poMvbnyNfVh8VXtpEOdeRIXjN64iVuA7rpHryO+ABke9MXm+2V2dOHWy8uyH4nD0WN7IUhIlEG7GjeUD4lMV/9zFq+eyL5EvkvBCqPmxIU02sjVVBVr5S1sUAez+0pwI5PrS3Q3s0gmxVtQLPjUzoRqZzkftD3UN7SPialrcE93IhuLSCyjGgB+jKNBS7ONuF4RWxKFjs8dCeDiO4XewzvSH8eDNkPxeeEO350Pfg9hA0LO6vtoWsvLwQ48IYvJAIOhZjwp31gKxalYexYExkIreKGlf196EtlffdV0aZCC7v7Bii/IJ0ketjEAHQrx25JPjSuuja87emaYKPPbYBVvYW4TEJIslLMuISTkEZi2Nq4kEJ4jLJajGqaKoTLwRsb4e8MicitXOCpAAMScDEAhh2EDroWGqBlZEhrff8HJqOxQtQ7SHh/To4Xef/4FY2qVeJyCouv5/wxZVJvdK/M23hG9/4Bv3ZN/6MzxDnseXR2lYLGun9kL/r+A+xDet+UFnn2frOKlNcgkYiR85gLK4LAReHwFJuAAAgAElEQVQGInXn6qivq49Wri/D/yspBnS2TihmpufCg6RoY8kAi1qBi71KLpcOqCUEnw+TD/PA+cPnIR0eS1t37qQv/9evins0NWvwyzQNqPgoFSiXU3oD/CyMoCPa8Tdn6uYCn4esJB+DCgc5UzY/sQqWdjkSkO9HtacABKrnoF4u9BOzcG4L0xKtxwyn4Tnjd2G9nygu23WVycirgoBhxIBIAKIs28m2hdudovIMGZxTvqZLeWcCQzd6QLifBYw8HbrewggYtnhlgzzaSl0bI1CYFyIIOWLRPlz3iGzrYsDUzYnfLOUqtpyrfq7YQ8IIoAULnHj3lvUd70tnUBd9T7eRqrvb8CBFekCsd2F4dHIyXFSx3EOvvWUEaYcZxvE+rC5gjw/stdFFv1MHB0dHeCsEFUtNNsID4jeVtuzecdP1yDw9ICYN1vQA2XcLH38ZgDz11BVrzOYgdn7vH/tYBQ0ikeYrrwKcgFoXzQNieT/44nh5TmV11B4QlspetW4JleS7oDTmEX2pegysCW8y6GFNokqxKqM5QSHPVyTb9YFV47SE0igR808AYhVNvbW0vHAjfuEex9nPg/S3x7vEsYnHLyv/Kva74B0Jyv4fFYBs27YNSigtUqp0jh4Q5oju2X0PHXwBFpH3abllpa67BICwBC5Tmzir981oUzNNfryfgQV7MniC19v8uhlgsCeAOdZ8DzPHRhjtwnTrRgE/M1EP5tOl7gTY0PczXe2Rspj8/BUVK0W+EC7mfaN5hngfJ0Pj4jRUrQQAgeyuWZxIOOhUFCzeH5Mpf3/usJe+uzWf+hZV0oWM15HISp2n2Dox6ZAXzbEnunhMsjHTcRQA7coFBaw1r36aYn3x1Lz2DRosrbEmG15bmYYqi4JrjIPR9plJCSNpVVxfflp9ichtq41noFXZ70BdiP9hABLeVIJpYMaOpB0tp9iRJOp64ETYfk2x1SInvPDXVCvmX4dY3YrvIbblIiWgkhPK5IMGPUrFYfA1LJUrXuRb+1XtOS5EAYkEDOgrIbTbi/+afW12cj0NDvi5VMyGmH810BCgQ92bG1EDEzMWxEpEaP8uYkH0zGzFkGCfpUAtn9cDKdaNG4sFFYBL+Pdjd4Db+a5YCYu/7eZmyeEXiylFp9DfVXZ2Cu3YWSoAhxABm/KBTnWV1q5bhAV9Er0KytUEEs5xEfQh1SHdnDAN12bPyaOPrUe+nrPi+uUVi2kIQZM831ZVd4tvL5IOYgMJpgrJBW047UqCCv4tHfRkXXcNMPh66QiM1/v1+fo+DD7MRIW6DTUVS1KwZBubQCRyHLRUg9RijsHDD3/4Q4CkDOLkwQSDBRcR7xGxGBUxGwbVSsfgSdChFqNYrPO5XEKWnCpfUy/cbbA6jJiPhiuNdPYNGU+5Ym0pla0rFUHnXHidGYJdVBdW8eEyjfGHy+ToBL30r4eobXKUnjt4FN6uQrG/rbUbuTyMhbfq0yELdKCd1Pdh0kuc6NsBtagW70G1Z2BYSTYL/R5ticA19PgREwfZX9W/rcENP4Zl2Vbn+cNVyaICEPXAD+2G2EvVKPX06TbQxiWrScihefgum2om2l7V2cVSpRHJN7lPhWI1QLUHTa6LjmcIo4YZChxmnIhDJ6hjIBBhaBA11KAEJ2mQB7O2UXnV1/gj1TQ5iLdY7xvxXVpBTPcp8ZuhrqWPFV1N91cGB2rboqahjisWu5Hrx0nnLxoB/REAxK6cPTmELOsaL2OVAIB5P3USgxJbK53HfxuA3HQ9Iia8iMnIrshNtm703NgH69/scTcnJwHrjCysM9qsMYoNJjxusMBHS7uMrZP5JuX5JgUrEoA4lMKe2yP7kjNFxrrlZsTSzvUZlJPmph9XwViclE9DUBXl4lZ0RV9XJ+VlydgRV8Uiau9uoS0ZTiqe7qUqJM99IB/mAHwqDoCPQQg//Ot3ZCJTHq9i1btlKWBHIBZ0VDeVlZGgYHGxKFg8oNXVNUpL+RwBCF/glj0Mc3ppt3/QLzsAYdUmtthXV9fOCkBYfUp7NXihzdtMU2CPhgYY7OFg+tRs2eXvVgDCPfKJJx4S2dMjaW3vJAB5afsWOrowSA0ZF2cFIFreXlOtEoayaN0vPkdjad1U+zi412qcu5sACE3EUt7B7dS99xT5kmyr2XsJQFKDaVQ+XUHX8F8XQSnQACZWXMh7BEAKClIBQtwiGFJMBGGGgTsDQFJTPQgQT6eLF2VAcCQAycxMpnvuLRMeOS8CkTlmIy8vDePLBL36CjTilfdBzwLRAMi+BysE1ergwTMizwdnen7g/lUI3uwUE/PVelsGWF/ngwpAOFnwj3/8Y/r85z8PgIVF+7sIQAD1aEoJifQjXqTufC3+v0LJoNmWbymnJeWLkWPF7jeRAITb/sff+jG1jI/SS4eO31UAhBMQfvyxHHrqaVMN9EMAIj/6G4UV5gJA1pVBAnoiiO/XUMD6JQcg2VB3G4QhgItXAabbBSB8rRgYetYg5qMLjuoeT+6cAEgx0ghsxZzmTYeSI+wZqelZ1AMhkNqBEA28dmpGAJLNyRUr4kQW9DAAsm7dOkwCQVjKm+YFQN7vyQhvOVD+LvGAaCWso0dPWYsMTZ/ihH0acLCHg2VtGWiwZ4PjNdgbZgZb3woc5EVApJcg8jpz8YDcjiV2LvUOc7EbJ0R6QPgnprXxd8KywGaZCYCY1JZQ6o2ueeENQXGlwKqlPCBskdQ0rKqng/SfP72B3ki9TKEMLyhY4UG1HITuVrQsXkfqOEszEWHFG8jFsqCe+splBlUx8GBuiOYBCX8m+y+9Rp2LB2TGNlfGHlMKPiwniEGf0tcwPR16W7Aj1LHsHWEjUMbxcooZSqLO+6UFhq+rAYhFxWKqlVKlCsL7YXk4cL4VkK5pWewJ0RQueEcs2hR7S9QxIlmhyvlhUqly/Xm0NLCMzgcv0rjOJSAC0tVTmTQprYIlFKzUIo6P1YY2kZTQ9sSIK4icIupYvpY6bzYKFvdF7qcbNixC4tkefPM3iimY/fV2vjv2ajBf+eTJZlHlsGthfK1cXYTg8iKR/JOtuC8dqqaNm0owJjmxbWer5rDpyMLH5yJ+Ze/eCiHJW4scH01NfcIosLy0EOqHWQA0gzCoTVBrW7iCHhtVZP+HhwMJ+vQ2/8vfu6ZVCU9HmsxnYganm0HollckLHjdadGu2DKv839EekL4ujrpoX4+cyyMjJH73ve+J4LlH3jgAQGuQipvkPRqyM6iA895n19LxXF3UQHV7CkJKnciJyfTxfKgWCZJ/rxgDVdJIOW15T18micJalxj/TVqqW+lSycvQUVrOQLXF+N/mS9Jtmcivf56Fb4XAEwkeE1Fgtf/8l//h33faShogc4rrk8TVhCtEf9tpWgQ3j01CIXYk6a8adz9Y9RC1z9k9BWde8DsPoJupD0gqhqCRqZ4Z6bTA3lQovX/SLZAYb6bSkuQgPCoVAwTRVmlnbHai2DQhHD/oKJmhcbMBTq7pMO9LqINY2V/DRlu4JBW18B+HWBtqT7xwQY9yIlkj3a17MbQOWBMShZbxS16JOrCGazDCredqiNb1XVMl7il5XFiL4m2cinvFv7mo3WxgsL52/er+hn8212bPFRjKmBZzarrH82jgBpE8YAIqpWmhBnfhPWOEMug3+mMa5Ew2t2teEDEGwxvS6M1xHs2JuNVq2Sg56VLA+J9FENwY/PmRUiOPEynT7eGARD2BlrtqtatAVak0nVmKh3icrloo447I0tQKblMY+zy6jERBoUE9c0Pd6jkg/g+nCoQJXHlIgCOCcqN8dJmdy8NxGfTeYCO5cvK6djRC/J6bx2L2t+4h6xYkQ6j9iCdO3dO1ke3CmdDj0F0O8cLyF/m1si37GGY4VXc6d0lJcXKAyA5+/MuH/B8IJwhfDOkDxsaWsRkp5P3MchgbxcDjkj61Lzb6CYnzBeA6EtFnnerddIf4WwLqZkASLTzOMEj88jZqyQ+FTXYzg60MAQp8OBIAkVCn6cSEbqwFtLKV44UP2I85IDV850peuJP9lG3s426c65RLHJ6TDt9oGjJyYFjQla0bqW2PPDls4aR6dRuLU2JzW0updTuxdSw7SXwtuXvxlgdBkTMtjYN49G2zXHZjN+YaawNO14NMRocCKaRMexYoMHYZ/6u5xIxL+NkpzeWFn/ncWo88KJQxOI52pp3lPQux31Y4IHpV2oRz3EflvqVkYgwpFSyRKyHBTpsAMJAwGK/KHrUCu9KSgwk0xXHFYAPeGMMSV6W4RVFgwemc1kSuthvxW0w6FCLF/5dt4EGIiYtS8SDyOsK62KkDC//NqonKc68HQcrVCHUrxqNVx1N2e72PSGVlflIGtgjVLbMyZ0To+3bt4ZyclNh7BijY29fF9K5cZCAZdndMagn6RJUXBLOAaQpU4mJcbR/X4X4DvnaHONx8OdnqHTlAlAU0sQ1jrx+mUpXZNLAIKQ8e6VXjNWZdPJBluDV17P2QTzDltuV1+HCFC0rNgT0KztORMr4uhisKPUsMx4kRWRIl+2YyvK7qpgxIpEUMT6EwYduLwZVAwMD9PWvf53+9E//VMjj8m+W6hConPpYC0igH3B+EC5hdCxpMpVdEB9YMCQXfyYJRI9L8jh7gaxBzjQWIFy4nfwK4U+Di95wqUkoabGi1oq1yxG8vpwycwvpemMfTSMmsPHEOSreso7+5V8P0qkTNsB0qIGIv3f9PkKKthrw2QCZw1Wcaj7mzwE52mQ9+D+1ePMNasqOEech+CEGnehGxou13uF3FXIaGQPV+7rZ/LG2HIkXQRmrDktAaL1qsWGGXch76ErYgCNkgD1zserQJ2OAFQHBkXVSzxYGjES2cWXY8kOS2hyQdXCxAhJh/U/0VdVW+O5CJo+Ln4NjT9R5MhpEiUrYQ4WQTNTtxUQx2QAOilH1dBh0txC8llqq0Iq3xHN+9IEkeh4KWDJpuv3CTJqWfj6nVgbDvwEFZoKwwgmaFZ9t8nUtWUT7/bggMRwNeIS15y0CEKsdxPkmAFHjtTGpmsbOtWuzEU87DVbSoOjbpaU5WMctppOnG6m7Z4S2blmCRIZXyItkm3qpLt6NBUD4M1cvJQoAEQpxejyC1DmB/SIK2jAuXm67VFs6xseQgFSOAwxAHLFBSoVRbZ2ri05f6afahn6Kzy0GzVKB1Rab1hvOhAnB4JSJenWILOiiW+hW4WSEZWXlxDkj5C9zAyAVFWVisKytlYmA3m/ltgPlPyAAhOlTHMzIACOSPsUSuCx9OAhuNHs5IgOr38l3djcCENOrJD6VdwGA/N6f/A7sgyM0BKtD1v/P3ntA13Vd16ILF733QnQQAMEq9l4kUiRFSpRkWZJtyY5b7LT/fvJ+vvNe3st4PyPJH8n4SV7y7DjJcxI7irutbjWKlNjE3sUGVgAsaARB9I578edae+9z9rm4aAQlUZK3hgYPzj397LP3nnvNOVd/AW3L+Q9KjU+m1J5s6shuoOWnPk/ny/ZQQ/mpkACk7NAG6si/Ts1F5z+xAITfRfKhmQAiEXQLyQk/CgAyrW86xQ7F0amh08AS3Lmiib3HAEh5eZZ88pcvqwRXusEPMds7eQDCERDWgLS1qVlG1mxUVOTTyRPVtBEAJCM9AbbW5yWpoPDa9UDSbqOCAciGdbPFvYupVLxPW1uPaABeeeUQjjmfejHYZdercNCU4uMiacaMDKo8zzTSgY8tAHnttddAmYuhtWvXyuu61wCIoxvAtd1G7pDqyqt0ev9pWPPGU2puHsWib+psvE3pJfn081d3faIAyLqVyQAf3dB/hMimbb4uK7DxawBiRWFCAJBIAJTH1iXQi3DAUn3rpw+ArF2bj0F6MzS23R5rf85Iz5TTb3xtBf3i+WOwGe/6SABIYaCJZsb10i+3X6J25JEaLwBZt64AWOGIJCGUsZN5uyYZIXOzYmIgvBsnALljitMHOeq1jp2clEQLF86Fm8p7d3bGewyAMH2KfeM5sqHoU0kS2aitrRe3BI5s8P8MNAx9iilDlZWg37C+xxowBz+QsaIEd/IAQ0Uy+H0sWDCX/u3ffuR0psHH/igiIOYaRtKvOEM1NIpr1izDIOfoiPbGoUP3CG9nWoK5BDVDGaZpV2EYUEVooaKPQ/TotFY0+ukvzsfQ//yNzTBwhXBM5rJ8dDO2hlrSr9N9tQ9KhnOeGzuw+CcUlgKKlqsNFDHulAvzKbInnq7N2ytRD8soxImCeCQAIV40/z5SNMRMDk0kAsL7eBIQ4pzB0Q8P9Sooei3JCW0hu14O642kwh9vFhpWZ/ZNRy/oJBnkfB+28NyAA17PUQ6+DpNTADNIRrDOQMJZ5oi+FZ0wlK6FXUupE4mazvvOu3Qty9lKXLZsipWMJJkqpgf6/JudUNCOjDiCc72tULT0Mj8b/buiYOkXaEdCtAsWN/nLl0+lEyeuie5idLrV5AFIRUWm+N3fuKHoKXPnlmA2Lw9i8wHJ/8OTJrt3VSoQoYXlpo0yIMTkQujSSejSAVrWsXYE0Y9IRChu3WqXY+3YcYpWr5pBmVmpmBkcAM/4tOhCsnKSqLwslY6faJCZapN8kGfb7cgHn5fPxU5YXHyYOTT5PBQ1SycttOhWHPngIhESLdpNA63LACmmX5llIzhn2pZpH6Ih5A01+yp6F/1hnTt3jn784x/TH/3RHwkIkTrKzj0mkoEEpoYeZV7+gJXgjOlXxqGIoxouVcalbrmfF7dJxn6T1w53bgpoC2m/z6XncJSF2y8unMOjSyfj627rpL3bDtJ19D/8bOvau+g8HLU6OtUZByxaUQ9HvfSFhJks5ZJQTkds2FDAdqPQrjpWShkabNcRE5ltt0LBTgjCnqrX34n8YzUwRrcgs/3qWfC1GzMRsxe/Qw6QPbAimbbvsehX1mFNJEdE7p4GVG8kETYPOrEvSuqgKULBCmE5y3J7uQMRSLuNomkffYiAeIp+Fk4fhWdt91cBi9IT0Lmo7N+NC5aHgiWJotxn61CaTOSJn6WmYHEOE/s2ArquGqeuTOTLmlMeTTv2sXOGS+FWCQOtRl8/T9epyzUmsK+XxfrOt6I7lYBQitSz5QiI84yZ2mhFO5zlSUZAnPejT2RPWrr0LzU24Hf+0EOFiFA3YBznRmdkH7hJRQOArFhRigjvBekD7KE6/OfkGNyVOBEQfi0m543u/MOjYmlQR3cjITAfQpJXLoOg3IWKgPR3ImcVSvZ0JP29VkWzs0HjLU6g557TSb6jkig2WrWbPe0aXNg0MPnlqJhnmCSEvMaGl5ILhP15JwJAJh1h8H4aH8hfq1ZBwLtX8cInXD5CAMLPlvnK3Ikx0DD0qTq4FDC4MPQp22I31P1x7opOVKCrV2/IzyMBjQ8DgKxYsRTgY450oK+9thUDEyUWDS73OgBZuXKxOItxIsVQz+1uApA/OTdA/+M3l1DRYAW61Fg0MRHUGt1AUeEx1BbdRB2ZtTT94jp6Z913qLj5PrpVDKvXSNWoMgCZsecJurjsTckB8kkHIFyVEs6WUPK5qVTz2LsfCgCJ602ked0L6XLURWqMbBCNiaMXuccASAasbktKMsAjrtH1djSQMXkAkpeXDFpVOKItt6Q+LltWgQzpmaBEtVFeXrqMyXjihEHE+cp6qkPSQdNGjQRA+PesrBTavHEOXbt+i+JgtctOWUeOXKQVy2fAYeUSlZXn0IXztQJAIjHIT0+PobzcRDpz9pbTjn5cAMjf/u3f4rktg25nkWcg9XEAINx/VeI9NFVdpwtHT1ITtIVxsL29fLODWvHOahH5MuXjCEBysyOpojQWg+WgfBX6pn4NQFwK1ngBSEleOCXC0OBUJYPJTycAWbs2TxywuHho5AAgnvIRAZAHS31IEot8aDXaeGGcAMRgDHMPwwDI888/D7QPNDTOCMjHAYA8tHEd0ORRamtvnzD+cPzDg/a8m4N1mz7FDTZTpoz7VEdHB8CDcp7iqMZY7lOhbrCwME9oWcePnx71/r18RbXpZO8zFJD45jd/Q5IV/uM/ft/zgdkX92EDEPtDDwWIgp+DyQdy9ixmIaxi+K32MRxaiZnFxva+HIyUE9UMoi/JndUJV5Os5EtRv3EE5I8rB+jLv51AM/uWUE10JaXGJdPt6EYayHFn3RZf20w9MW1UWLeA9j30PRoEAOHJjoybxZR+bTpVLd8qxxMAYukenWjIGBODwdEP++/gSIZMxA3HlPpdq/sLNaFkawU9wnQtMrefcygROv/OkRH+P/+1NdRaUU2tBdfV+XTkYbADM0RahxHoA1DQUQ+x59XaDzOjKgJ1I0K3l3vd9VldeVTWO43OxCKZU0C3L54ICU5uU7BsXQdfF1+LHekIGQHhbfTd25EQM1PJxzTPmzukUBoQvW1ZThaiD4MA/i3DnK+Gf+veSnEnbYFxwjp5sla0GWvXzpbzV56rhUNWBjQgKYiQ9KC9i5YI2KGDlwWE2HQs894lh7euOI8+PA9alhh6/qXDtGnDbMmOvnfvOQzUy3HsRtGEmLaSqVi8H0dBWBh/7brSl7B+xOg27HwfJuLCkQpHA4J8H/Z6TrzFxRahpzkZ1DlTus4PglnhFAg77cK/mWcZF6ciGuqbgHBciz3N8rFjx9B3HaTf+73fk9/sBKmeZURBzDH430HwD/l/WYf/jDhdbaMqE0dC3HZKz6JLRVLvnQeMUImobVksbAt4sa6np4si8Dy5cCQqzEQO5BAq+tDW6YcJQD1VH32fmhuaqAYOZ1WI1ve2tFPFFEywwYmtrq2Patv7qP5WGw10efMx+DgjuuHyc0RSiQJwE66mgwMxfgiJpTh20/x+dEPHjdWQjiRYYgyjrVD5IszxrGWOfugICLfhwVRbfnZzZ8Ypt6YqV6sSfH3qmfND8ZqHyHY8C62jPd4og7qdcJOAg4/BOipLA6K2YF2MFVXX79xjJc/RqVC5REzI2oqA2PtxJMR5zKbBt9t1ifjp58rLprnAh2wybwdMBEc6BX29uAdOTMjFRD9kWdsqL50dBZ3DAFVf7/O0UeoZuvcabuyUzXPAO+KEl6aY52lHQBzQzt+ZbkvCjZhIv6e7GQEJvhbzdyiWhfkuU1JiwLDIg9NmlXMvvCDUPZ3nxkTTWPNhhuom+sHbinGHeR+igdLvSUc9ojGG6NPRLTsCMoS64MeYUwoylav6hXaiRz3XCLTTYXhea+ZGAyC20s06A7yjoBlRk55+3U7wxJINniIiTtLTTz/tJCGUe+Jnbu7ShEfa28FlHCcA4X3vdSveZUsX0dVr1+FaZNvked7tyH+M4IZ1J50x06cYWBiNBndo+fnwXbbcp27fbkGH3DVp9yn7hhjgLFx4H7jW+8Z5097N7uReR/vQNm16UJ7DSy+97pyIc4lwiYpy+UOTOW/w+cdzLDcUOnz0HLw/R6NY3L/9nV3OPfD7DAYvTK8xAIQTEpqBdwTb4Cd7HUbYASvC5PjAz+EQly+v99N/PT1ATz6jRJVRGUPONjpXl9jyFnVPp9ILq6krqYlOr3pZtk1tnULTD2yhy4u3U2dhjayzwQf3bTYda6zK4bRnQWAlGGx4wMUIYMTexkO10n30MPqVfiVmP6Fw6W2NCJ2v39AOoptSqPDF9XTh2VcpEA0KiqZV+QFAjLELJwt0kg8CiHjE6XwwD+3KpWBJzhDsW9QzlTIGsuh85Dnq8iGTrHGzskGFlbRQaFuOmFzTXERgPhIFS78RBg82MOHV9jnkd70twIfQsPT1y78MvkDBYrrRihVloA5eEeG2t06zcNTUAPsFTy4KwudctaoE7i2ddN99JZJ/hKkBnKzu0KGL1APfeAYPHKngTOg3kQGdkyNyYb0Ir7cHfobBtvHB6UJFfOvtUxCj3wc62QDu6xytXj2Ldu+uVLetXZI40uHXFWf2rAwc00etbfjW0BkbUJGGRINcFAVLC8tx7Sk60SADFHe9m8DQULiEgqUfoE3HYvBhrt+AEtauGGes4MGOASD8b3d3N/3Jn/wJ/f7v/z76iXxpWzwDRP2RSGI3nVPIOF+JC5YjuAUAMbkWPPQSgSBy354Wz2wjNA6X3jMIwat6SJoShUrni1DLnJOjX1Oz+jB8iI1VgvsTpy6AcjeTehCBf+Hff07XQQ8+hiSuPhBKufT3dFNpbjoVIzLH5czVJmps7ZKkfqaEMwhBYdqMw8CR63JnUjgHgWxjDM/E4UsL0Q344A3YGcsWpPMqHtjZ+TccdbsLQHibUH3IlvXp9N6hViSGs+xi+RH5FACz368joHbuTDZ0aF624Nup8zyAt7itNgCxgYc5l3HHsh2xZDsNDvm4nrwhfI2WiJ+dsZx9+RFzSnIURyDNCedsIKo7IR9yhDnphzjnSJxy7nKKNNimEUe90T/wsYZMqm/deG9enUgHjnVSa3swYLME+KC0OQBDg8TBXgyArZkxx2nLvn59DnkG+vsJ93kNMu4uADFfliXMH2l2Tn+FeXkJNHVqCvTYtcPqnAEgxp1OJmr1Y2EAYqJMfkAQ5ylzHQoFQPT9+5CXiOIUBSstL5ei9TNsuKR13UgiGtDfFwOQKICgx++Px+RPLbKhqxfJDrqDYWoMZ96LXc94XWbmVZifzHEseGVbqX+6rEaG0qqqKiSUA99rAgBkyyMP0da3372j2XlvLf1g/pqUTuUOAYhK2Gfyaij61O3brTIIsN2nxqJP3a0nwrkrXn75rTs63HgG7yMdOBTSLy4uFA0F05e2b98tu37cAAg/kw0b1tDefQcdsPhRApA4JPjJbCilLPwfCaLWYEQ/9Ud3UkpTIR1/+DmhYnH5tAAQvtfMXQsE8DWsOH5XAYgPidMq2uaII8+5mDOuG9E9DkBycpLRCSSCg2s4ul6g8UEAEH4PK1eWSPK8rq5+TL4kwR63G9GLWIlY3G5G52ayN1sDw2nTpkiuiJdfOhoSgMuLXYkAACAASURBVPBxzWD9iccXUnVVAyIsqWhbWyHeVPfnc9yBwA3XnT7zp2fPzkBEGc5Z0ALdywCEc35weeKJJ+TfjysA6am/Tbeu1tFVmKDUd3bSydOVDgBpbW1DFEUN1lMR0cpLjKGpyAXT0gHXrIY2ugEwGhhSQONeAyBxsT5atzKVXtt+a9jE068ByJ0DkGe3pNJPX1H5ibzl0wFAuH3iwiL04LHXvQBA4pBUcOOyOHrlV3UTAiC5uXUAVlMBrFw9tgeAsBUvl8uXwT2bAAC51614p0zJhi98AR08pAUzIar2iKvGACCjuU9xLg0eWE+GPjWRSx1tWxais8XynQCeyQAQ03Hyv2YWiaM+K1culVwju3fvl5k+M8Pi2DBaswS2I85En0coADTSMULOfOiNIxw/d3fgsxBC+lbM6NXUXJOteFZiWAQE9+Ha62FORnv3+5Dzw5kGSlSzZ74U1cCWpEyl1cVrKAYZzTOqT9Pqg9vpqS+qTjg6E5NSyPthl8iMAEVqlgdTrgYTuwE88mlKzSzqSmmiS6Bf2cJ0A0KCwUgoFpY9M2p+d0kaXl2lM1FnRT3Gio7IfeiT8P6Wfb0jSpefzTa6D5IJNYsOa0/KmeWhTgCFn8KW96Gd1Bmnwsm8n79Nh6M9InMcz7LflW0lb4e6axGgA2CEByJoTuMS6gzvoIsJZ0HhculYJpois6lOxnJ9HDkI/jcUKiuPiBO94ClEY9MbHPUw92rn/rAjJ870I59HU2gcKhZPZRPNKcuHRWongL+iigVHQEydctdPnoKVn59Os2blIPIRB07zWTkn06Occ2HWzgAQFl+a5c8+uUhEv6/96oQFUAAk9CWJYF3PZj726AI6e+46tdzuEn3L8ePVcvh1a+cAYIQhSzqSd2oEngT6U0J8JCIK0VRXPwiXLBXtYDoWF6ZUOcL09GQHoKQwHUvbfaptXHte3k9seE3kxFrmy7WzrKtzJIegluhM7/qDOX/+PH33u9+lv/zLv3Su3Raecztj2hqJgOj9BmNVVFXyfuhvhqMfTqRDrHdN1MPIib0z9Ya7YecX4WOaKIrfRFbwGsNhycllCOMF80yamjuo6lQVNVxtENozjJVFoHyqoQ7WwAEAz6M4lrK6HezDrDWyk0t95HeqP+q8lAQqgUVzPpJV1jS207WmDmq45dKz/IiM2bPAuGE5RqDdqrOOmBrvypMQT71r27nLifRwlnJTrKiHzDRrhG62rSiFw1dyBB06MZza7eTYMMfyNISW6FwuRH+vHIkJtr21IiCSw9ye4deNpU1zcShNMsOv7kX6XYuC5dyr0wGpyJ96jyAs6XcQZf3u9MGcGwRRTC5RJuMtlqM5l4u+9g6m7pgIiHXfRnjOUY9w8yyxrAThXBkGKSsN7es0JKrba0JZXs2DbeEbTInzI5pmR0AM3cC2GXbu3RK0+4KE/R4mxLAObHzusG4dUt8aeBDOKnV8T8xRvye1zerVuQgEtMNYyOETuvuSHisY+gP/oi2rOQISsGh+AccAgGl+Rouj3nN0dDwN6azonDtlQHfeGTOhMw0RARmC0xWXGFi4T0n3UdnUKHp76yWZ7JR6g/tDDFSWzfMOjoDMmqW+X2PBq56L9SQqKipAjYmHbzu4ZxMAIJOiODmP9oNbmJQTlgYg7D6SkKDoU0wf4izC2dlZmj7VLf8qB6qOu0qfultPZc6c6SJaZ+G0KRJ6HiEcaK8P5VM/kesy+/f09IB6kISQfDkiIMvl3M3Nt+mFF16Di42qvKYh5OXgUPFEzhm8rd2BjHQcpyG3fMrtbV0th+r8p0zJAo89n44ePSWb2Z1DsC7CfJhDOnsxmYSE/AEmq3s3DlhPT/88NQdu0dS4Mire/yJFdV6nP9uiGpDobLfhispSjWEkqFrGQh6pfIRWFT4QTeXH11NzyTlqya32Ol9ZFvkGhNhJp4UyHdQ+BjeXnrlzw/ixNgrWcAx/H27LY3YLRcWSesCAxgIevM4+vklEKNuyO5bFhog7n0+5hxfQxUe3UiBqgAZb0XmagRnTsQzAYPBh6OVGF8JJBs066D7iepPovubFVBNTRbWRWlvC2xpmgRkd87/WskPvYHChB0We5IW2lsOiUnmAiQ085Eb5f/3gg5yvnKbbASVhALNRtHg2Zp/2XLRehU0rGYlqNTkK1uOPL0Wb2CYUqTNn6qGNQMbdhlbUL/VgmXLZj/C9+n4Uzz4WovItj86j48eq4IPf4LGhdL5R3aEuXFAEMJGOPusaNWG2vCA/FQ5f1ZSbmwazi6kw3mii909epcRERflhcJGekYEOGPooTDS2tUUB6LBmQyF4ngBJQWZg+a7AUUzLcKlZDEJkG3wsNvVKHZdpWep3oXHZOUE0MLHXGcDD9xOs++AJmT//8z+np556Cq5hc533ZQMN3s/JA8LLMa7eg3dg+pWdlNAddHLbpUEDthup/ZcqJtupym3nEjH5QEyESe6ZB8o6p0hHVzc1Qs9x8XAlJYDC1lJ7m7JLcmnXu/vp6BWVZ6zmqhq0D3CSPGfWwR2Y+zD5IsfF6fNBz8pJjacpafFUXY8JH/zfimiaq4ty7yPQZn0TzpMDNcUZuHOd19QtTe3izbjuyX2GMf18eJ33ABDdUK1elkpV13qotl4NztyBl3NijzOUs3aEPtcDEkxSOr4WM7MTNFA2FCx3UG1Rem0AYoEPDwVL03LsPpeTDJp6xRILQ2M0186TBObd4OOlCJM/gp8hzB64DHVj4tWi7sl75Iwh+rHy8Q0AYUe1QaZsqcpAFSXR0AWF0fHTwwffPCb1ALCg5xFgCpYpfH5bqGieueWiZShaweMgzzdxlwCIVSNGXDQgZdOmIscBy95Yrsun2k07QeiIAMTob/g56OWkWJVYlbuGPk1378e7iUhU7V8A77CiuFiWq08rzXA/ACU723EJA38Zw14qKYR74U6MK0it9wGK9JOiYIVK3szXvmBBAFHwLrTprm7WA0CMFe++fccmBEBYkMt3dKVKzTzdi2UiOhVFn0oWm9sU/Gsn72tqYj95lbwvVDRhstGCD+rZsRCdI0GHDqkMlFKZPiIAEgW+6Oc+9xkMNGKkQv74xy98LAEID1Y2b15Lb721U54ni+u5TrzyypvDLGbNhzkeALJp6sOUlYhQB97Pwl2v0k2qp/+1UbXe4wUg5h070Q4bdEwAgEQ1p1N/erMMQ2Lrc6lnSp2qO1ZFNe28bcN7rwCQwe4wKtqxmvrjO6l+yYk7BiCZzQVU2F5OV5Iq6dYQ6AGGbvUxASD5sFpMhOC58rTKbqtbAM/AzG4X7G1Crx+7pUpKisX3sRBR4B4AkD60o7CRRmU5frwKM3z1ovFgIXAwAHn0sXnidX/saDWlwXK3r2+QTp+67mmvwgAk4uKi6OHNc2UQffrMNVDLrtHmTfNke96/sbEV36GfTr1/fRgA4atPSPBhPecRifI4Y33UAOQXv/gF2pFb9Fu/9Vueh/xxAiDNbcq2k0taZjZ1Q9f4k3/4CR24rADweAEIc89NnxoPK9Hi7CQqga0ylwvXW6m2qZO6O13L4g8TgDy1JZtefbuJBrTW6NcAZPIAZPWieKqt6wOwCxL1S6fz6QAgzzxTQT/7mdfchm//XgEgU4t5smGIKs/UTQiAPPgg8uUA1Ny8edPqgawISBzCZuvXr6dt2/ZMCIAUFmKWcUrOnVGcxu7H7soW69aupmPH3vc4YfGsWAISJTHAyGQvZIyysrIyYBF5SwCGCMLBWW1Fpt7xuk/dqwCEqWLLkIV2+3a8W6vcaQQk1H4j3bsRlvMgxEQ10tPT6Mknt9ClS9UQ3bfDQvOk57rsnACeGZo7rA0hIyDjifLZbishkqQtXboAodJGAawPPrgK9ILD+MgqPckezSVLB8XUK1OQ7VxKijtlH56mfn+24kuYtY6l9fv2UXXgIv3Vw+6MUJSOgnDkgwtHYyNT1X6azSDLIjK3jGDkd/xtjFUYONiRD5uSJcfti6bZP/jP1BcPa1RMRUZ2YpYE+5z65t95AEjwK+HvyJlwClp2trWjJXql7KcjAHaOD/t4oTKlhxKh8yE5EiL6S2RIr/jJ41T1wG7qTL0Noar2Sm9n0wAFpYYkE7q6ECfHB+cGgYi8oKWMEnqTqSb2CnVFghrA2ct1lISXA9rlyuNmZVGpDDVLfrcpVuZcNr3KULTs7OcBS7xuC8yd0JEbWRGkaChYlnB98cxSunQNvvIdoClYWdFHomHxcxibohX85tXfnJOCv3Oe5X9oI3LQRDLtqgtRhjR6550T0ID0QIdRDGpWIcD6AXw38zAZEU0vvnBIZs/um1uApLj5mBAFVQNAow2D2e3bznlOxu5MfI5s0HRWrZwGQNNIR45WSX6B+IRIEa9z1GXx4mmSI+TCeWVAkp2d4dCRoqNjKScnEvcZwPaKipWWwdnRdW4PREWitH++LSwPh3jdRDPsPCI2LcvkxODtzDauCN0nuZxMsYXnlyD8/Pa3vy3UK5Pzw6aEhHLBsrOm++N0JISjIk6F5mCBjnowdcsJ2TlLXBOHfZocKTHfMR/LPZ7alqMe5tp42Wc5TLX2KHecrh5NCcM7OPTWAcqeWUJ/8qf/7JyrHW2/KeFoyMJMbg+9coBz1egBvlB89GUmA0xPK0hB7gHkckFDVnW5nW7UdkmeFy6K5WI5ZTn5NKy8GsNZMGhLfQiEWhEQ3ebLfVqz4XlTomkqZoFZgO4UZ8bdPe/w38yaECe3arhPhwsCPPPsbIp3aM3qB4vQhX5lz9gbLiroZ/a37PTddgTEyjdi6hhfQkA/exMh4ks0bmdDkdEUkaCihQRGiKn/3dx4G2cvE23r76OoQQUqTPSDl/245n6kFJACFsRjGKTuPdwBUb+J6LmUuDCJeJhnawnHzT2zQ5rd8VjP05M/RFcQdbzhJeSYyDnuBChYIxw/5En1ypSUaGQ5z6W3tg6fzPcxZTg4AqLpV/JcAQfw1cuROADvuLzxd6qrtImA9KLt1J8KDSESEpuiIiN+1P/+Rg0QdCeMntETAVm2MBZRv166fFFZq3PxgeM9FJxvxrpRjng/9lg+2v93hHJviicCwivXrVsHNxF3lnw8VKxJUZxGext36bfY2FhavGieUKP441LJ+5JhRVknHV4rKAJMnzKajWGnHUEHEury7lUAwtfKQvTXX39nRDBlf3g2r3QiryHU/dsULlts/uSTj2LgESuD9Z/+9AU5jTnvZGlf7jUb7qPXcSrkPY35noN5nAQKVh6EvQxefQB48+nNN9+V3CaubsXuBNG5+VWYeAjjnQilNXM/xtQBCteJCH+j/GvEib42IH9Nb3gX/eEKRZ2LyPCLE5YU7UbDf0fq/WQbbSTGfYDprwzQYJDhrAuy5LXBCB+HAcj0H/0OdU65Tt3Z9XR72hma8ctv0M37DlPj4lEc1ay+Wqi2djsfAniYB8Db2RoQJ+cYrzcULKv9d0xVrP2CjzGoaePx5wso78QCqly3DVaNejAGcOHv0gMScbbSYEQP3H09UVTSNJPi+5PodMZhjINU4270IPIeGYiYaIjeX/42Gg87uaC17OQJEZaL7h3s5ILBLleG0hUKdNjHsOhYYfq6EkAfLZ6SSWeuQNvH65ykhHwH6tyhwMZo4MS8s2BePK9PS0ukVauRkZ6jHSeU4xZb4GZlZYNuuQ/tbxxt3MgGAWFii8sWrydPIipypQljED8tXlIKClUqohjhAixOHFcaKx7I24PxwqJ0Kke+j1RQpi5cqAVlq1p+N52waUNKS7ORvCsOERHoERB9TUZeJanfoKZwFDMuro9iAIB8vjRJbsjHM+dL09SsSAARo09LSU10dSJpquNWtCtjvYukhZqCxdfsakBUW2ASEkpdshIKtkMv8ad/+qf0zDPPiFuMuVcbdNjrzHp7cmxQU7EClu5DNB+GEuOmIfTQrzxQRG/LVCs+jimG0uVSLDjpoNYOYB9jTTxofcQMWtpgu8zlwGu7KAHP82onrHdrVST17e1vY4JPgRWuD4Ee1T6GR7gi5kGtGYqNTUS0TP0e4GR2GqznZkIvMiWJ8nMSqKq6Hba/XZhFR4ZobRHrGTx7dHr6e8e1M/AILnZ/6NjJqgulZQuTqbGpH1axIWbqLb6/c0xLT6IOEWrw664L1yDYsy1brhrthB2C1idhByzb/Qr8KfWLBUA8v2tdjAAH/R499r3ctGnbYzOYdbi+fA+gdYbrBHZMv3Km0aLdEDuuWL1bABCfHizH8LmYeqdLX5eaXAsb6qanN6fSL1677XzDXh2BBZI9M1GalsSuhU5HYXc0lq7Hqc/8LA1YHR0M6sqprtYO7Q+rMeNcMQowcR2wVA4QuzAAGauYehqG6/QAEK3PiQxoRzkMDgImOSGixYajHQGNXDAA4T369SOKhX7ugSWxdOh0B7Xd7CS/ps7zNxFm2hj9r5dhEwC2SIEOcIfnFoYBkM2bNyNEfka0DKpWjA/xTYTiNNZDnMzvTJ9KBCpPQHQjBUCDB4LswMJc0y5ENWqqr1EvMupOSIw95sDUveJ7GYAYIXpzs0r2FVw+bADCwlCmY3GSRFM+bgCE9UBr1y6jw4dP0+OPP4TMoL+QW5ksAPn69N+mmr7L9LUjtdQc1kj/baWalfgwAUju7vUUX1dAF7/w73JuboMyTi6mvMMP0OmvfAd80aAMu85LdEHHvQJAOP9H3ol5FN4XRdXT1QQLJwwcCYCE+yNoVvUK6opqp0uZ0PiIHkR1AB83AFKeN0Wu+9L1hg8FgBQVZdGSJeUCPBhc7NjxPv4u4glOgHXOxcF5ORToaW3thCvKOQy4i6iwMBNgo4YWLS7FLFkvgEG0RDHefON9iWgEA5B1D85CzqQEOc+FC3V08kRNSABSXJwpE07Xr7WEBCD8bNLSBnA9CUhamPyRAZDvfe97MiHDAMTOhP5JASDdyGdVeeB9qr/dT3VwueJyNwAIg2i21o7EoD03OYGmT0vBZOMgtXcMUnVNJ8Yy7uQT6z/cfu7OAQjTr958F0yJ3lDjo9ARkJBRCE8n/OkGIGlJfRCgx9KuAx2fWgDiOmC50QVTRe4VAPLE+kT6+dZbFAZN73gBSEpKJC1fngK6uteJdRgA8Vjx8p2PE4CEojgFD3Dv5t/B9Cmmj6nkfbcQyWiFxWKfiB9N8r4Pwgkr1P3cywBEtDr4tKuq1IziaGU0ceJo+412//ZsH8+62NSqYKcrOwIyMTF6iMZf6rEVARkXoBzhOPrmHeoB7uP++5diAFQFUNs2bGZrEGHnUM9yKI3F4+pgQ1r07ksdpIiUIcqJyaOHCx6jC31n6LeONNH5sBP0d6t0wq8sZHZO16JdPXkfnY2cBnrCkLWUPMG0ZNvXKLErkw488s/QP3R4qFh2NMS8S5uuZdYVvPU4+UCJuPrISxKBMJN2Fb/4TepPaqXqh18csSqYiSIPABkh+uGJmutt7P34d5uSJc+Mr0efXSa99B+8nZX+gPzQgMj2AA9sn1u69UFqmFpJLXk3kHAJz9TkEuFlM8vTnkzTaxfRzcQbdC3pijqLUK30DFQwBcvQsQzlifOLOGJy5jHo/XgGy0RGQub+wHlsCpa5QV7nUK/0TbPDlfndzgOCZScPiP59+axpdOJCDfVyki6JkOjrkYnHkSMg8qst5LSoKaEmCsx3On9+KVVU5Apo6ADlKxqzox0dbRIJYDom5/3IANWJKT7PP78XQusS0LGK5MbYIau9vReAIUYiDrW1LXQQmc25cHthzsHtRWxsJLaLQ7RlBrRkvUjcdViuNzgqk5+fIaDi0qV6RGGyMFDV3xKiHYmgTnLhxKg+AP24+Fz8ryIZHMUwdKxwzCByglgunD8kxYpwyLaIhBiXrGTM8ruOWZaTlo6m2PRS3pcpVIcOHaI33niDvvWtbwF4xSkgFTSjyPdugxHezxQT+TAfqThfOVEP61hMwHJm3+24hz6SULdM5eUEhmpZ0a9UhXKpVogcaBqPLUjnqIktgLepYPWgAe7deoQqwT6oQnt548YN6oRonUskKFg9JgKiheIBHa1UF+FD/VHUtQBAZ789+DfJCjW9MDY2gkpLoBcpUeLaixeZotWN47PxivPYZIH/jk/00YP3Z9K2nU3QLA0HFfZ3kJcbS7NnJNJbO5sdwa19RNUeDZ9VZ5evYSVYh6n3i0D0T10b3pGdo0QfwHbwMsdkID6knYig7HZPZTuA8cUZqpz+tn2cv8pYVuN3TpXiFN0+OhEQ5FSxo0GRJgKCKGu/iXxh2UTDzHECmPQd0vU1gutxr4qABKAPM7kryktAFcN/F65gQtKEv7kuRqpnyRELp+5yfdR1EyMJ91lZ30yYjnYo+lyIJJDD38bYa+wQ/dhbT3iL1avzMD5rQwTPuIBZr3ECEZCRThw7pL6fAbRnfkQUpUCLa+p3JCbtqVtNCPuh2+IyGMPUSPVNJEf20PL5yfTWrgYQMHAMKwJianeoiey8vPphFrzyTvG/50vxWPHKFuOLgHxQTliu+1S6dBLpaOh5NuvWrWbh9hr6FAMNdlkaqUyKJjauAas6870MQBiEsRj98OETY34YHyYAeeqpR9GQh0N45Q5oP04ApKSkQHK+nDlz+a4AkM8Ufk4646ZAPf3G4at02XdmwgBkw8t/jLFsH/nDkfW6/CjVzTug66er+xiWE8TKkM4bF7z2BA2yeHvddg8AiehIpIqXv4wQ7gDVrH3dEaanXJhBqefuw7sMo96kFupJb5R+uGmm1vd8xACE7yniRiqVHVpFVxbtAxOJOzr1KQgYwfWltGdRSe0cup5+kW4m1DmJCj+uACQD9bIEbm1H2NmQywcMQBYuLKWysikCPl5/46jQqNZD41FTUysggBPwsQj9/vvnYHKoAzNixyX6UVFRoHMkdYgLFutE9u+zHbu8ACQ+HoLk4gz0Ax3o2CByBr328OFLwwAIC91Za8IaE3bHGg2AoFvGwKmFklOLADJiPjQAcuXKFfrOd75Df/AHfwCjEBWt+qQCEL63fcfb6OhbL9PFWy0YbFZ/IABEImyaCpUKXv20aaBo5cWBntUDt7R+ANseRy+SmBCB2dk0SkqMoHd3N9HtFo6GsTUz+PAaANn9+tJFqdTSOkDnq3p+DUDuIgBZtyKGLlQN0I06jOM+pQBk8+ZiOnCgHuPa4dS+iURARhrgTRaA5MKxc2pBDL13+NaEAMjs2ep+bAteGS9zW2dfbF5eniCVI0eUBdd4Acikkv3xwACjIRZKpyIjLbtPJaBi84CZQQZHMpoAOJT7VPfE6FPWza1atQwi4YMjvZuR108AgJiD3ItAhJ/xQw89gE7f5eGFnJ0PyU8d32Mb675DaUsee2wTgFE+/cu//NBxw7LPNtyta/ToxMhXOhqYHv8x1T2427ORwbx50z3AzrbINEJn+ZzMZLgWkPM6H/J4cAlPh/wRh/38jGcpFXZ57YOttHkfZgsH3qdvb1Y7RqaDa6kjH1F6vyhEQEyJRCQkoTOdFu15lvZv+hfKuzKXis4vp87kJrox/TC1l1weloyQ9/WAEX38Wf/6n6l21TvUOuOMx9WLbz+yM4kKd22m6FZQarpS0IhgRjK2izqyrlKkP5bCBiIppiWdIvvjqDXvMl3epMClJ9qhL9qubp7Iifndir7YdryhXLfsSAlr4hxROwTnXALQVqReKKHsq+V0fsFuGujTPGCsz75eRgVN0+hMAXLTIImjRDxMxII1ImaZRee2C5a9LCdhepeuH7YGBNs52g/T6gb9PmJWdKMBcaIpfB5dmfhfKw+I0X5w8z6jKJdakPivAbPN6gXg/5AaEKmd+om7XGM3AMLr3PUjRUDKynJo0aJpMpO9/Z1TQqGaitwcHBFhswafLwa6jVxQjFQmcj4Oi9UvXbomACQ3N0usc0+euOrU6WAf/1i4Xz3yyHwZ/PF3xudiIKNoWpw93Z39ZReu5uZ22I834Zx+SsIMX5Kx2QU4MbqOtBS4zsnzwWz8UBfE6eWgRbu6j1ToPqJ0Vmjuo1iIzoXXc+FrT0tLl2XWvoTKmm7uw1jw8ras+/irv/oraGI2YhCsrMnlMqwIyEjCc/OAPHStOIWo+Shu5Bhfp8Vdd0XovJ13pt7eTiIX+np42U3sqPYJx8y62T8cDZcb9WDnWHMdHEVRyz06NNkDPcCvfvoGQeJGz738S+ruV8+QBeh9iGQ5N8D3gbodryNSXTwja2U1Z+tPuVdj7MDL7eq7G2KNiL41ntxiiS6XnJxoKp2agIEQNJ8AEVxmz0qivLwYion20d6DzXSruR86oQhavSJDQAqDEltysHZ1Bh0+xiwLt93lPsrPZhG6cCxCXYj1r2WtG6qflHWhLOBDjD+ciAROwTRHUxyNh92dcU4Y58L4mvWPHu91vY5vNMa0Xe79cY4JdT/4ZqH94GKiH/IHJof7TR3jaKKRXsJIQhU8H+REk8Lfp7OM3/V+Tz2ShKSO7dRv1NF8Oglp64i/pZ1gC123DXK/GTvq4WFOhIqAhBrneCK+7mPziBOt1aMv8kMY3wS+Oc66dQWgrCqL9+AynhGKR6sU4hjROm+Hn+trNDz7UcIRcfXrZx6OdzHYYwxv9OxcaroTAZlVhGcNquOZarSTyPfjtM2c0V4/z1B5QFatipEk57W1KkmsKcMASEpKijSEO3eqGdPxApCJUJw4GiEUKqSAT4L/MDfoTJ+qrrkqnQQDDaZRtbd3jNt9ajx1gmlip06fnTiA+RgBkJEiF6bBW7t2JWYCz8izHS3K8UFEQPgaQtGpuC585StfgD1bE7K1v+m8SltkGSrkPJ537t3GNAbj+ZRH/vz52bjuUorywfqas2cvYLCjBnr2oME+EkcHTBnK1A0rqFfqW8Nx9bpMZHV+IucZWglqxvHBvfSDDabTUCCES3SOG1Y2wnRj+b7xlT+mXY//PYXF9FFe5WLK1p05YwAAIABJREFUuDGNkm/nU0tGDVVuUjoVpl2ZPkgcsXQEhMdWbL9b9sKXqfIr/yRaD4/mL4hdwGJ1X38UEiC6YWNui3z9yEXywpcoui+RKh/5MfWm3XIs7fn8w9p/7OPJBWK13cEULLG5t363gYuhYPE52IZXvRD1z2CbinQUnVgsjW7NNBWdKT6zkOK7k+ls2T4a0IFUAQt6cMPLjkjdWi+RkZAULJeuRdCaSAFIcMXnFngw92GJ1wVQODQuF/A440WmYDlMGZfmJfQr/X6YBrFi9jTaf/oS9Kh6Y/7dMVSzgYa7bAMNLwAxNdfeVldd7tDwkj7/+VVCueL6fx7C8LNna6Hx6qSnnlwBGlYr2vp0AQQNDS0S5SgpyaJr15oAPNIx4ZQGwOLHJNFZ6unGgFePYgxVk48/AFQZHx+NKEuOZFZfsKAU4OMozuHqkQz4XzBvKj902PlegshYDaCmTit1kg6mod8xYMAkKkxDdL2nuxljpG4qnzYXdEZN18K/6ekmD4grLHeACHJ9+HRukjQ4yphrToEgP1wfgyfWuLAw17QP3//+9wUwfeMb35D22G4fg9sQm8Jqgw5eDqawDsW7AzTxvbLoWOYteqgSutIIAHFAB9KaWQM3nx64GtDBgMSm2pgEhVz9DOiwQUzngKJ0IL4g/145fonOHj1Pz/3qTerXyeh6erxJ+sJQzznpoCnhOj/I0CBnllDHYf2HAzzMeF8Gq249Dffwisz6IbhgRtDG9Zn0+lsN9PiWXHrx1RsCOh5anw0QEkmnzrbT5SqIbXEJ3M5nZkTRgrkptG1Hk9RPG0j0G9qTZ0ZFN6r2Oq4num4Hm62YRHL2cV0xPfc1touXulkDQLx9NlOt1H2i1bGoSxYdyaFiWf0hN6rxBoDwvsPfR0B3GlFx8RQeE6/eAfq1QR21GIzCczEIhGmfXLSYnRfD+WFq6s4g6HcM3lOSfLR0bjRt39st3wDbZ8txHScS/m5cG152VTJgy8cJS1DkGzCdgqdzsACYqUjBnc9IwMNsf0fUq/GMM9xOLCsrlhYuzEZ7VuPUd3thrKMNBd3DsGSYOFjUkAKPg8K5VgA+DO1SmPnE8FyCAUhMVDraXUWTXLkMuXiudcIFqwcGLIgY6443gPc/2phx06YMRHYOIOptucZJ3QyKgPBJnn32WXrpJT0QHCcFKxTFydCnmDKVkZ6u8mpgubW1TVGo0PDyv11dPaPSp0K+jTtYOWfOTJ2Mr3pie3+CAAgnJGQ3MNaB3CsAhF/Gb/7ml6R+cELCXbv24fquOp0xd7D3OgApLi4QesnJk5VStyYLQCIAMtalbaYvHqmii0Pv03ceHh8AiRtIpOXvfB0ZuyOpIb+SLq98Q9V1fOkz9jxKqTdLqS37KlUvfof8KR0jApCcvWspqXoaXfjS9/T9uJ/MeAJkZhvuB8refJrim3LlGtryYGWbfIuaZiEnR2SQiP1DBCB8N9Pf3UCtabBQvp1NXdFIcJZ7RihrgU41aPi4A5AstLXZGBifvgxHFQMaP2AA8tRTqzCA60PbEobcHNcBNNoEgHDZsH46tB+ZAO+R8n20IzLDdCseOPT3D+L7iZMBXXd3P+3eXUm9PWrgEAxAeB3b765ePUs0Ju++e0qypptiBuObNi2gPTtPiT5kIgAkCuYYzc01YoNbWDxDDstJCe82AHnppZdgDX+M/uzP/kzVt08ZAGm4UkdHtx+jHUeO0kXtivVhAhCOcnBEZBB1sQW0q0ULUmnfgVsAuBG0bHEaXbrSKVjs7PkOh9q3ZGEK6DGD+K0LOh8eaDOYVDXv1wBEPYg7ASDlJZGUEBdG759TVv2fRgBSUZGKuhcJiqqbJ8PtdW3Ohb3W6pc/BACy8cEkOnSsGd/AwIQAyDPPlMPp9KfDLjwkAPE4YY0DgEj2WNh3rVm9gi5drhKhYREoNTdvQimPMzQ0NkkiqjbOFo6Q80dVmObD+T6OHX//zi5hAkBkLCrSnV3AyHuNFbEw4syCglyhto2mAwk+Vija1FjXH+r+uWEx6+2ZH17HWea/+tVnxdGGQekvf/lKyEH83QEiY1398LmGoSHmBauZFls8r9b5JKnimjWLYcO7yxlMmEGFOZvZlv+W3XK81sBhaRCh6wgIh+IjUv30R+8DfCF7+t8tVzNRkZlDZFOueB3/HanziyzZ9yyltEIAHNFH7Vk36Oyql2U/npBKrSuh2XueRgfRQxEDMVQ7+wDVLdqr78nKD4I1M37y29RefJka1rzrPKzg3BzBT9Ez8afHg6ZzDkc0ZPpLX6aYrlRM7jNBAZStmC469XkAnCC2Ah9XROj6BDzJEjwBJdnRzX4WRcue+DJ5QPgw/g5NzUDEwq/pWHG30mn6kfupDfS0ysLDXuE4XwMseh3aFUcxDNVK7HLVxQnVKhQFy+QG4WiJyTXC2zpUKnNz7nHlOOamR4uGyAPik1tRFr1sR0DmlBQiUdttut3GtCJ9vhD0K1UfR4qAjL7ebhsSE2NAjVpMdfW3Iaq+5FCijE3snNnZ6CdSQHfJlG+b3e/YrejUqWqYh7QBVCTSypX34fvCbCpmoV9//ThNyU2RhIKqTgTo4Yfny/fH2g6m5+7efQaidliumtleVAzejiMb6zfOo717zkB8Pwi6iIo+8EQYT4JxiUXuAhP5SElQ0Y1oACLO1s4gpr7uIqWmZQM05UIPApG5pl2liQ2vpmAh0zcX7gNTdcZzBtpeCpbKpm4PId7bvQeTfC/RX/zFX4jzlbm/sShYwVnTpQ7iQ7Apn3IwtBkmUiF0Ln0FXBFGjHzIwYzgXLZ0BoLKylYdxc73YWhZwZnSzRk5KtLvd10Oef82CJBNZKnmXA3tem0v7T59CvW0gwz7I4D2Sb0P5JDBBKU8Y0394WV/PyIgFuVpqE1932zPa92qWrSizmrOVdXpjQ/k0LXr3XQVehDWf8ybk0zVV7upGPk9zgF0zJyeRJcQ/aiu6Zb6xX3WE1ty6O13OfqBnGGZMTT/viTUYT8dPIpJ1RZFMVKi56AwsXtVuEhcu64/XI84emCK36ZL8aVzkiddeFvHWtUCq04ERATm1nmNyJybGE9EwCQ8UttytCLc2m8wRkdtxHfAjYbItiya11GRiNg4mJ8o9xO/FrHz8gAL6PUthenoVRgoOtodHvRcNyIxgMnQSERql86D4UTDAN6FshIe1NEkFchSja3NTgtwmFs/YxPIkQih6aTs+xVObFAnwwf+wChYY8Uq7MrgLi9blo22roeqYSXtFpsGF3o/szY4AmJvHT7kFXgOsjVzvLIbj4iJRXTf1AmXgqWDxtgCToMBZRrwhacy6ec/r1L1Bm0tWuph7z/4KlNSopCiIGmYA5YcA/8P+1LYCaux8TZC4+BrBQEQjnQw5z0Rs708mOcoRl7uFKqvbxQq1dVr19FwN8IC7+7Sp0Z/9OP7dVJCdD7FPQxAnEoY9FF5QrloPHigzDQszlcRXMYCMRMBIiMBMPscBoSYbZ955rOg5oGuU3mR9uzZH5KuZYegx/fWx9pqeGMR5sQjdWcy7BBosIOTZmCbRYvm4Jupw6xvk7OHeNs7HFb7c0Mznq824xwiXHzpAxSR4zbOkcj58a3jACCxQ/T396sBTwQSFUZleXmlTMVi05iia/Np5oUNdKViL5VcXE7dibfp2KZ/V/vp9icRkYjunDqa/+JvUUx3Cl1a+xK1Qhdi387U7Y9TIsDKha/8s2u1ywMT2049BGiwH5NdDfn2U6umU+nOx7VWpJOiexLRaQ3S0S//nacfsPsJZyzuUtE9Nuwh84RwFMXCdX5tNz+oQQfzxQOd4ZRwO4NKTi+ihswaaGZSqTb3AnUG1EDJsdvFdg54sChYdkJBoWYZDrrHBUv3wPyq+oxLC5aNy5Wd18NZtsEIX4g5hrXeBighNCDSYYO2EgN768UzSum9k+fVcTwAxB3wjAQ8+DkM/4aH75eaGo8oBAt6/VRQkEErVkznCxcAuXvPOUQSOsQ8hEtRYaJEX2fPLhMAzhFPpiTyMick7EayQrbl3rB+EaIh8fLdMD3jjTeOiztWdHQ4AMgicaZibQnXlc7OHiS3OoV3oCqnoXkuXFSGGel+0E0vw/WK832ogVzJtHLn280AEGG6mPo+1DtKh2W7L0J9X4mJsXS+8ggVFU+HffAUSs9QiXsiRe+hgIfJ18DULc4hovaDC5Y+H+fkMXlADBXr2tUb9NKLL9Jnn3ySCvLzPboPO3IaTKsKpl3JyVDsPCD2QJNpWFJ4rKUrgAIjFhzRH5zRfnjyfkgiQgM6eOCpigEdTMkyx+L9nWXMFgwyL0qX7n5l+96jBzlRUbF0s1lFxVLTYumnf/0zOnerEdGH09DZKOARFa5AYldHP0Ciekf9nJRwyERN+ZtQ7aZQsfS34HfztcovzgMwF6MHygmIcmxcO4W2w82no7UPdKso2vRQnlAAz5yDZqi6k558PI+277yJSVN1LwUQsZcUxdGBI220bk0aJlb7oBcZoDmzkH8EwIX/5/rHbS2DEiljhYuxfRQL9/j+MMnlFGc/JHi06FpmAo7fC9PV7SKDb9OdWY5bnFDQ6XctSp3dLxkAwgNTQw8L1dcOWfqMMAxcDQBh7YE/Rn1DYVZSQ6bpyDoAkEhzT0y/0tdukiluWRdD7+yFxrdXTSAEdA4Tvm7We6hHiWVDzbKeqzmdABADPDyc3REAiHl4I70je1JmQhSsOwMgmzcXgqbUCIaQlxnA1LPxlNEAiBGwY2pGPUuuHzGq3vlYs2MmDJGuItCvAD+3c6ooAJKSDKC4OIG2btU5SvDcwvV3bgNQT51EfSuBG11+vh926+8Nu42QAISdsGJjE2CR14CwM+hTABrcWbBOoxE8/V50IqHoUx+UE9Z4Hv54t5lUvpJPAADh57RhwxrMUHJGYq/V20cNQLZsWS/UjTfe2D6MjmDe770MQPLzcxDSz0R0yY2wTRaAfO6Sn1bd9tP//aga3IwEQKZeX0SlyFtRPW0/3ZhxFBEOUAtAcXJ0HdYECIMNjkiUHFpPadfLqXrNm9RephyHZv7sm2hUIunKUz/yaDpkZnQSAISzqGefWUxtWUpg153WQHNe+Tr1JbXR6Uefcz7fDwOAsAi94MJciND3iBNWYns6VVxcCvE5BsEx7Z8IAJKfhXxImGyorEHCtw8IgCxYUAJ3oXyIxm8iee15GDEUi5sV9208EDt6rAri7wYHgGSkszjVT+fP18v7/trXNsm/HOF4770z4Bn3yn6c/2PzpmUyELl4sQ7/I38JyurV0xElSXWMHHp7ByQS8vzz+z0AJC0tnipmFuCacEyIYO8UgKTANrcfnXHVlTM0rWIeFRaVyHVMBoBcvXqN/vL//Uv6v/7wD2nGjBkYaFl2udasth3VMB/HJxGA9La00IE3DtL5xgbavufYhwZA+JkagD0E8FxclEBLl2QCbPTTzj1NqLPQJCxKo5On20Sszu3SyqXpcGjqhSHOAD3yUCa9sY2ZHUOUCxoXg5Ct0IWUIHoyrTQe0bVwOn6qjWqudXnogcNHYL8GIMmJYbRsfhSsXdXA99MKQJ59dhpoSl7nP34e9woAyctFYt6iSLTVqj3mj2I8AGT2bDbnqB/mgCXfIB8m+KNgJ6zFi5egY2iSQWovcmpwuFySEzqzw3ZoXh1hsk5Ywz7OD2DFajhhVZ6/OHEhujzw8SPbsShYwYP9sbYf6VE4jaiF4u1jB0dA+Djz58+Wd8k6C7t4QvOjzNyM51pH2saedQkW4M2dOwuWnLPoxz/+5bDrcqMvXlHcnVUR+z2q2a3ga3GpEKFni91swO7nw7OeDz98PwDULmd2SmYcPc9SbT8U7852+VLVrER4Bq5FT0VEgp7FEZDldQH6o2OD9LmvKwRhRz/MchRoW7PPbaI4iKhP3K8E5nI8FpnrWzWTObbwnLcpPbCJUq6WIbHgd2Wfuc/9Z6rZ8Cp1FlY7x1AX7D5pG4h4It16E/t2hY3gTsR6hOO+3mia/9LvUH9cO7VCl9KT1CyzqB1ZddSdikRMVpTFOY9eZ2kT5fiea9KTr3xuJw+IjlLk71lGsa0psOHdT70BeNPr9WnXiym/voJOle+m/h5zYsy9mUzpHOkwAMyiXbGrljNB5eTwwKUbChbPzDqZ0i0xuR01CeVsZYvQbZerkbbVURRDwVo8vRTgAwJwzqtg72/l/uDXNf4IiLe95/r/mc8slXrO+o2tW48TZxxfhMjDReTbyEhPpHfePS3flXGaio2Fy9WUeHCcr0JfEQ1AMRuAPQ3XIDwLRDJOUvPt26oWSVtr8nWo7yMXdCzeh+syv1sWb7eBXsbZ0q9fvyVRmLj4MJo/r5xOn64GBVhRt6bAhjgxUUcsouMoCRNpXOJAfYoGDYtLSpKacY9CVuAUaFG4+KLChKJ1u7kBSWzb6b65S+RvjvRHWnQs3pajMik6pwjrAkwEJBmuW9Gxqs3yQ8v23//b/0Dk47O0etVqdZtW+xC8HKwjG014blO3zHGdaEiChEDU+YKiHyby4YlkOFERRFZNfggebGiuiy1Cd3N8cP4Qd4bCZEPv7WcHKbU+4FPPmik8jU2d1HGrlU7uOCa5Rm70tNOvtr6H5k/RQkzp78bWESqCNoh6Bs6j+2NA1Q+hYpkZ3C5VT4UqZNosGeXYwxwrOqkeFupBBJgccaDz9QOEDOBdRtKSRel09EQLpSKJ2rz7UlE3fPSrt+opb0qsREJ27EFdxWHz4aA1a0YCHT7eCpCSKv+yJmnh3GR670AztSEh4rBISCjRsyUwd2hj/O3qaEZkpHoO5v6YrszFEynTVCqmVXF8alix88PoZ8LPykRABvh8um6rfXWUSV8Dt7V2mxGRpHLj8KUE4tT78HHEyuSH0BcwhJl1nzYa8HPuD2OKgR0rymIpFSL0w6fVzD9Te4yhAbuWsOBcCq7XREy4vtuRD/nZ7oysZdsxy+mARspGbteTO46AmNm+8UUu+NpZgD5nTjr0bDq6YL248QKQ4KG8LUJ3IiDmG+bQrI7S8vsyj4OfYXAEJDAUg/eByPVMdqsL0NnTqo324bs20anRIiAPPliASaejwxyw5F3zewuupMzTXbNmDRI7/QodheGv6q1GASDZ2ZnoULLp/ffPBB/ynvn7joXoUsPHD0Du9IbHM7i3jz0aAAk+lvmbdSCcMZ7dsMYb9Qh1TrNuItfspSOpI5jBPCfzevrpx+gnP3kegLd7hGub/DsQ/ihXfs3rNctea0M37Bt8n2o/1cjwoMC+/xkzpgK0d1JdnaJhqUGFDkNjP7tNG9SWmb4UTdFBKxCZpa4tqkA1uisa/fRfz/fR57+hHSsiXApWhElIiEupaFlMJTWLac/mf3TOwQ20AzyMhp0vG1/9ouf/D7iR8DHR+QxG0LGv/40AlvJXvojEhUjatek19W5svBcChHioxdbvdiTDPD+7becxCf8dC6vevNMrKLoNdr69ieiYQDnwh9ORJ/+J/FGqQ/L0K7ovCgYg5th2pFw0IGZ7ZEIv3bGW/BEDVD3jCPkjwTVmOpZ23eHl1Np8yr9VRmcKDygxOmtANFAIdONBGKoUgxEDKnidtV5VCvd3yTOiLXllH2PPa9OnDBgR0KEHR/ws7QSGpi+zExLaFC3LhjcxGp3ZVITzz6gEfs5xpELi+JYL1vgBCO/sBeOcYXzZsukSZdi+/X0xE3nssWUwkThNc+eVIFLeT/sPnHe+bx6kL13CkYlqGTQ9+uhSR3jO3wlHNHbtOkI3m1owgI9GdMALQNh6lx3zeECrkhkmgfrbAk1JOmi/bbRt63maMw+W0Hh25y9co8QEZe/KNK/09CxZZtDh0x1vQ30tzZwxW9YzrZgL5yqJ0lSq9Ew4W+ltb1y/TK0tTbRm7SPyvWdnqYFXlB6sxQHAIOAkJRJ8yERYynNh+hlnfmf7+L/527+hxx7dApfJpRLpldfBzmhmwG9VdHtQOZLuwwYowccInkzytPPQh8i58X8w9Yq3s0GJcZpi2pUNPNS18/7qA1NuV+r+hX6l76nP30btXSrSbqh4p8+ryY0AwGtidBa9+LPXpI68vhsUDZ+mIyFhoClhMNTgwkPqQfbWRglDXxxmIQx/i7dfEOCktRXq3q3vymksTIPl7mu+B7bkffSRPHrplRv0mcfyoA3pojLY9/7qzXratD4HQtwW1FPQVXDTj27EmAduWeWIfPAAfdf+ZtTfMHpgRTo0JF10pYbtg0OAAecO9QJbGJrtLDBiHKVs/aPqM9U9eZzT9GyI9FEW7c45lQVA7NObQe4gj3FMpxESEPFpNchDH2jTw+IRneTSC7Dh9ymw5EcCQi5D0ACbMgQbZgiz1J841PIFiXQTUf6aazo5oQVkBVTY3usWGGGtmBzbfD88C2U9Z08iQkODHmH4MOI4aELUK3OHXr1F8GtWf3vBSUUFO8GyAN2lb5v97hSA2Oc1EwkBAyjRvg5F6ezF6OQNsPPDAtKnx0e+MKVNE8cx/L9wQQrcr7qoHgk9uYwPgBxBn/AYKPV7hjlg6dcfCiYrJyxWrU8EgLCYbs3q5fT2th2hn/k9sJaF6LlTcujgoaMTv5pPCABhd5clS+aiUhy6pwAIvxAGILW1DRikQBQcstG+twFITk4GIoFTIY494jSOHwYASQtPpxUHv0w7Hv27cQGQhS/+DrVnX6Nr61zbYwYgOYfWUPbpxdQ8/STV3//uBw5AVAOnPkX+t/DIA5SKfBwnn/g35/ucLACJaU6h9GMzkdG1j27Mfh/AQtWhYADC2pCy2rkU35skIGQAfOSPIwCZBk3eAAZ3NfWIIklfZ0Uv7iIA4UOvRhbyzMwUscLt6urD4Ho6FRWx01W4gIN3d5xyBik8KFqxvBDOT9cxIO8ToThTqBhAFBRkYRYwGZSWfnrzrX2YQB0CLSYPUfg2LKtBblpaAtqtcvybSD/84Q6JVvD+LHw/tL8GyQ5b6D50kjyqOXfu6qgApLCAZ9rZXS+W2uGcPRYAYc1XddVZuY75C1dOCID4gYT/+q//mopLiui3f/ubatbv1wBEnmV2Rgn9y3eeo1xEj360dfs9A0BM48PJCEuK42nBPORlQiTjHWhC1q7JoPMXu2C20IuIWzhtejCLfvlqvVCvKsriaefeW0iu6KcZ0xKR0bqbWllD8msA4rTnwQBk4+ok2n+yF2YDalBu65A+LQBk9epcSB5geOARoKtHdq8AkC2PTKF3dtdTDyKEcl3jioAccbCEUwGshZAREP6dnbDYIrAdnEhPcSIgBsF5KTFbHnmItr797l3N3xHqwu90HQvRly1bdGcgaQQAMlIEYKzoQsgXEio0O8rNBp97tHPa2xodSFtbaFeysa49mLI03vcxEj3M7M8OamzFm52dJblgeHl4GR8IUSJWLYzDc/U4geCg/DzMM+F/Fy+eDwE50znqRhXA2/7vw69vEEnF7ocO5KSjsfFGfXRImyfOE70uWL400FWytJgWYCC6YICWN/jpv5zup6ef0TSt1MAwF6yYHEROkodowxvfoksl++iGlfXcRDBskTkvz377WQzIu+nSg6/I4+V1WciFkXtkNSx8o2ggtoPOf/WfnUcvxxmDhjVi1MPaz+TMstINOBGOme98jvqiupCzpJwOPvO/PMDEyfNhH8vSeQa7X5kLj6nKouIda6h20XFqKa0RBywzicaAwwwEZVlHIqZWz6MIRIcqs497KVi9uq3jiTYTAWHalWkKLVqVk+/DSjQojlnBLliyvwYIdlJCm4IVHBnhm7N1HULzUnfMM9aziwrpMkA8uz9JsR2zOmwqlTei4X5nLo0leJ35e7TI6zPPrAENq44uX66XCElqShzAyG18zx0AJgEYNbRKBIOLmenfskXRudJB3eLv69Dhc7Rg/jRxT3z99ROyLa+fOjVd6FuVlddB96qQLOgsUH9n+1nJK8IRjJWrS0CDPAAdo4pqFBXBZrmTc2UEMPmUgZm4diotyxLxPGtKam/0gt6lMpDHgJKVlKxmBuORDJcBDpdEuDzygzy4fycoXYW0YtUqWb//+DX596EH51O0EbJnJFKcpstwbpAffP9f5Vi/+7u/qx+f+92LRsypx96EgXbkg3fkv3t1Ajemgtm0q1AUrFCUWg/Ny8oVYqIediRDaEz6ozfCc74OExWxt+Vl1/nKT306bwCb2PTrqEXdzWanOh0/cQFOUD4qLSmjU9sOSBX9l1e3IQeLjnBEqHcwhGgoaeHzEKu7NY0nTNzlVGPAtENDvwnoRIQgwQW5X6lT8y5hlmWzWsv13f4u9FrdFzMda/XKTNq+oxHRvgCuOQF5aBLowqUumlocR1dvdFNHJ2aIQbniXTji9vIbSufkKSOAEJ+uKx66ro4+2H02R+M8f1vJcOXeEEH39NuG+iZRBJceF8xC8Dhg8XN1IiDWM7Fcrow5htC8tEEAJRiPK/1No35KMUJ5tFE+/dwDnGhJu2Olg368amEcvbGnx6WS4bodyrVlhCAvb7QICO7TjYpxvdDUP7l/03EMp0WNxuAY0mL44S/zTtaMHBl57LEiTAgjA3qrGe/Y7ldjUbnGEV3TAwF4a6oaj9lGnzZ8AIfDfa6wUDc0x3AkjVUF45JIRKwfRkQQeXLMM+EcIPzVj1YyM68it8nCkA5Y5ssLeYRZs2aJfzvPQHmK44plEyzdLSalsbiTd3oH+7AQ/Vevbb1jkBScnGekSxhrEB9qv4nQmeQFhgAsoc4bvN3s2dOFFnDlytWQlz/WtU8EgIzneuyL4NnILVs2gttdM4Jd8HAAYq4n2DnGDhGbc9gNsP1cHn10PQY8g7Rt2y5rhtL9POx7NsCGBwTMDeZiMjBPn14mpg3Hj5/GwD5yWJIw9d7cOw5TCZQpDBHsMB1WjsiCwBYAZGZzgP5jO2aW/5Nq0D0aEJ0BPQpULM6zdf8eOFt2yZ4NAAAgAElEQVRx0r8lb9DNArgfoQSbdRkNSFxLBt33+tfo4oYXqC2/WmjGM16GTW5rOg1GI28C+NVnv/oPTkZbI2bnY1pJlUV7EZwkUPoJ89hsWhb2tbUcNmiYtuMJSqstg30wh4DD6eAXvu2ZNLSj8HwNI9rwWkL5xDMlNGX/Qrq6cQ+1x6vBD0eXGWxIwcDFr5cZfAx1u5GRkobZlNgFEWrOPrWfZckryQdNwrQQFCwBJ+Y6GCjYwMTRiVigIxQFi9dZtCoPHUsuSGqMvg/zN1EmJlhKQIM9VHlJaCpqq6BjhcyEHhqYpKQkwLWqUNyi2Pb20KGLorUw37SthTLf0pNPLhcwkJmZBO4wBtWoIOxuxd/mTQxCq6sbEa1Q7yMuLpLWrZsnNtwMQFgPwsfk+sMDuZaWTsnzwcVHTHFRHWgg7DbNnFkMMJAqoKHpZjvt24d7hr5g/sIsWcfak15QPXJzM3G8ADr3HkoGuOiHM09rGyhc6WkUGTUEANKC82fLcUtKC6Hv0NQWdK7psO3lEgN+1a6du+T6wn09dA2z335cy8r774fep4MycgppyyPLZNtoXH88ZvR7errpu3/7/1F5xXT6yte+DrtR9brU0RUIUYNOfT4WpBs3J17Wr8QGIjbtyuN4pT+40UCJOZ+tDXGOpwcSDEScBH9YZycfDO5D2HrX1n3YiQi7tZ9ur2XB29GrqBsdoKjufnU/9fj6KS4aWeXb+6Qf+/arr1FEtKKu+fvUoCsmSoFILgiOQdPlTkgNDarGxWeNzwJ6Po0TFvI754JpKI/NLIvO1bMYXucFdBlgoxvpJcgJ0tU1SGfhjiXXBIF5cVE8TQMIOXICYLqlH65YmVQDS9+aaz24Tj8V5sHp6xa0s4iEVGC7qdCMVIGKdb0OTk899oCYNROKruQBjBpceOzq0Qibd8BvyRT7W7R1H2agyN/dkLEGtEGQvj8GIH79LIW2ptfblC+nrbY6Lna7cvrdcEZ2+orAsHAyzjp0N9QkDWJ8rP/QoLK8JJzYDfbkedDZ9Ek4AsI6EFXYWte8YLw3K+u70Tfadd4GIMYOUY7rXIdJ+msBLedJehekLtxVABL6RBxle/ppFqBfDrkBiIcjXKFajV5s1N8xqEBbohsfZ0aSDUFUPyhHN7MgQmPT+ZccAIJ+JTMKGpAkRADrJJGqqrBuPzDSBRQUNIor4NmzKnocXPhIIQFIRUWFzNqcO1cV9FYcMrJe7505+MQL0eWFj08IPdYgPuQLmWQEROpFiJmW4M4jJycLotEiZB0+HLJijHXtHyQA4QuaM2eGRD8uXLgS4vo+GABiz+q6FImJAxC2Ol63bhW9/bYCMsGgSBqNcQIQ3rbx37op74/VDNNoAIR/n1v5MGXcnEr7HlWi8pEACP+2AALwG/Pfo+bysxQ5CEH4j/5AGoPBaIAA8O9P/+bff2gAhF258o+tpsSmPEpoy6bbU67QuQdedN79RAFI1nsLKO5GNt24/wD1pkMUqm14xwtA+MSl1+dRfH+SgJCPCwCZWVBAtzs6qb655a4AkCefXCmD+La2LhGMcwbzffsqRwUgPMhfuWqGAIqOjl7QlaCPQH4Nnj2+cuUaBuZ9+K4boQFZLDmjWBsi+RDQbvFv/DeDB/4e2cZ3B2hcXIIBSCzyEGzcOFeiFAw+rl1tlra5o/sG+q5YKi7OB60rTTJbT8lJEQDFOq8+iGCZopadnSFc/dbWLgzQlEh9JADS1d1C12uqQEkMxzWHU0N9HSVA2J6amokGlwfF0bTp8YcpJzdPAIgPgOu7//NvIGzOpd/9P39fjv1rAKIAyDnogq5frqM+5ESPAeAYQtSDLWRfPnCI6jtUBOReASCRkWEy87t1ez0m7HR02tN4q4Y8JzuaFi9IQyK9NuiMwmlGeQK9vr0R344aL3EUZTqASH5uLAT4fcg/AgpXQy/qIUDepxiAPLA8ki5eG6C6m/5PLQBRAvQMTLSEiJpJu/fRA5BZIkAnOnWmeUIAZP58P8B7F9r7C05fbi+MCECysrLwUOagYT/m3XGMCAgnuSsqLLgzjUXIS7z7Kyumlcmg8PIVJYabaPkoAchEIiRj0Z0+85lN9Npr20NGgu4EgIy1j6fiTRBo2fsGJyO0Z62CB/vDkwa6oj0DothemvMJ2M82mK7lPb/Xe58HTFyUS43qkJYtWwDayU2I0RudXU2ERK0ASUCLzynGncILz1D7R+W7626+0ky5/13b8GLwE5mmfjOCdY6qRiFzuqyDbuz+t/4TXS8+QVfn7PMamuB3W5g+9dg6Sq+eSTUrtlL5zs/KzCfTst7/0j84wMUGMLYg3QAC24repZKEjoBYk1cSRXEmpfSt8t+5Z5dS4amVdHHZm3SrSEVx7IiLQ+HiKIu1n5mh8/VFUubu+RTVnkjVj75LgV71PJ2ZZVA0hAqFEujBsiMyd5eHjDAdxy+pnU3xg4l0JhmZ26EJkWKL0Hlbcx0musGbOVQrnN8RrPNJNfI0/9oULD6OcwzeT1cd5PVwpolsYbozSQh6A2a4wjHwXQPgvuvEWTAfIDfUs15MUTGOOeEQjg51DI9ee9sVFx0//fQqgI7biOZdEV3Hhg1cr2/D1eQ6wEGn883wt2/n9Qng75XICZKbm0bHkYvj1q1OdET9EJ1H09QSRJZO3iDOms431t3dKxGLo0cvYbsOFWHB8HTjhkWgazVh9gz5qOQlskhXzxaHcWQ+ApHShTKT19jYDA/9SgEY5mE1t6hvLx7RyAfXLZHM5k0ANCXQqDA1qhsZ0iOj0uQ4rEeRbTHpFp+gqAfx8TF06MAOaE5SMMvdgf85cSJyi5xpxIxgHC2ak02vvXsdg8gAPfPZ+XBDyqHEtAJau24Dvf78/6bMnBxasGoLzSpVAngGW1zi4Ljk19RSjp5yhEhuz5qs4G+pu08NSKIi1f7cftjtkh19uhMKlj+Wz6vqAkcz3GLeP/IumNlwEaGr4mSpxhqzH0c/zO8dAy5rgp2/kIpQ9jORlZ2/3EediGz5kNelA5GoKNTJLkSSD1y5SOduqMiY2XYQA/TYGIA8Pi/MDjh6JcucnNBEfeCCFR5Mj0ZkM8BhYV2ctCR+RHedxH+6bbAiIXZfwruy/iMf+T/27td6KuspObMzet2UHCQmRDLDQVCNTsCC91YzxNhWNMW8IwYh2ZmwQS+Mg61vD9XeHAQY6VfRsCBaldCErfCzeR/DWGS4Bu7rnISUPHNvhNccAGVHDi4hIiA+REBMHeTEh/bkYsC4oFk6MmeizqIwBzgMZdyzxIc7eJKWL0JHZPF9swsWf3JPPpJAP3vDSwM3kxHynkHfMw5NAcvcANMVHgqieS0jUbAchywTCeJ6PZ4xyB2J0O1KMvYyZ0DniZCzZ7UD4Ai7jEQ8HysCwjlanHCqrvs+RAjDdGJPCX6ZBJhCl1QdT7g2EuD3vXJFJhJydtG1Gx0OABmS5ISj0+HXrUuCI+FpRL5DZ3cfEYDwBbAQ/aWXXJGqXNUYAOReE6IXFxci3K94uqYwSCorLaH39h4cu3aE2OKTAkBWrVoCnna1DJSDy1hgIlQEZKx97HNMBEgFX9vdBCBMDfnsZ7fARnSncMNNmSwAyc3Npvvumw6ucCm9/PJb+ADZJtSykLQAyLrVK6issJR64RhysPoIlWQWU0d4C9V0VFMLknhNFICUnVpL2XXldGHRNurIq/E8Po8zFtqlZT/8L8gX0guLTD9F9rHrRRj1J7RT5ReRoZwbIasf+TAASOn+TZQGDcjFpW9RS4EKSY8XgES0x1H+6/dTZ24D3Vx1QqLKkwUgHPnI6s6loo5yOhMNp6dwaBfuUQCSA3vYDLgvvX/5qjy38QCQOXNKqLAwE0C5GaDARLtdADJrViHye5RKZ//uuydp/fr5oFd1CRh5+eWDowKQBx+8T5L5HT2C6ARscs0AfNVKjrxW0apVsyBA5wjFoERWdu06hajIMgCFSPrl8+9KXeQSE62tWS0AEhvfg+hGBvKQTJFr2bnzJAAO5xFxAUhH122aVl5IFdOKJaLCkwxJyQnynTc1tWJdFPKWzJFzBAMQdsrr72+nluab9Nbb+0DNDEBLkifbHn2/niLhbDW1MJnypyTSzgP1VFCYQV/94iPY/gY11V+nwuIizITHUXbBNCoryqHS8mlwxlJRlk87AOnpBZ3p7EWqhxlBGxyyroKWl5eSSr88vB+gS2v2DFHtIwYgD6zJokuXO0RwPqxYyf74N1dPqLbksX4oAGK2Y6pf3pQYmj4tCSAzjG7U99Hlq30Qu7tg8JMMQPJywiHcj6Qdh1RkzJRPGwBRNrUtMN/xZNEcXt2G10BZ82EAkEcQBdy56ya1dwLA629zPADkmWfKxcxqpDIqAGEh+vHjZ1T+j+Ayih0vC9Hf3bEHs0UqscxHVUpKCsVRKVgozJ3RpocepNffePuOLm28AMQcfCIDc7OPNDzjQeij3MFY52UKFmsVTp9WM82hykjHmOy1TXZ/+fAsoZ59naGsfu1IiMM1FZF6JLjk5XTpUrVQNIKLywcG91uPxu1zcdTDXm+OzXXsscfWg1ueIB3R66+/Az47AxyX0hUB0Xl8XBx98bEn5Ri8L+cQqG9poLRkcNsxS9ENwd4f/uiH9L+f/QIyoqcR5I7UE9VOB3J+RT0RqsFiWpaJgPDfC45+lrIbp9FtZPk++cDPZRsDJEQkqUEFc2iT6ooo/lYOFZxcQ0OwnoUCnfqju+k63LG6p+iZZ96fXS0tMOKxuw1iZQqN1OJlO3KQIG2IiVoER0Yq9jxO6XVldKP8KNXM3y3Xb+cSkb+tY/G1RDelUMEL66lx9TFqrVCRTbH61dFro/UIDIDXi8iHHAPRD7/O8yEZzY07luHk89965i+zuYCKukvpbOIJ6kRyOo8NrxMx0QN3EZPrmmSL0K2cIE6EhB+OmYGV/CJ6P9GO6NklW5BuZ03X+6kZQh/NLy2m6wC6zaBLqWemnzwLnfXDDu+OgEsbBuUV+cT6Dh6UM6DIzk5DNPQgltn+2v0KWMfBGg2mOd2EzuLWrTYklLpKTz65QnJw7Nt3TvQen/3scpk5PXz4AkwcOJ+LKp97erlkl+ZEhWytzVa9K1aUQXfRCZrWTNFU9GJAevHiVQjLa/HNLBfbWgYg7IjFJVLngYiKTEDXp6IT69aXITIRj+hJP+3bW4lkcWrWfRDZ7LugbeMSCwvcjRtwfnzXV6pqaQbc6Zqbuyi/IA0JdbvxbcYiIqPATWKSynLO3wdzlrs6mjA7f1ucvc5fqKVTp0/h2DnOOcJxLVwWzVWz84feb4KmJJaWz89E/Yil7kEk7UK+iILsOJl4qL3VTc8990+yLb8Kns3nEoeIpnnpgxCAmghqJwBQhK68YX5jR61sMU0x7ZBw/IN0C6HaQ3VuN7u5LOts6c72/ADsWXt9Mh50GL2H2dbOfs6RECNCb+m8TUM6m7yc0+81EmmDtrS5qZfO7ThJndCFcFSjoa2FXtsPtoWZOTfRC8z+R8WoHC3hQ9AhIQkyl0HUI6eNQT2XXCAoYe1aZCuCbNuAREc7EAFxKqeJEFp6CjsCIuLzVVn02htuOyjnMP2yaJXcj8XWYnhelP7DzlTtgBW23uV6gBw506bGUlpqBAIJPqq61gtA0k89HHXVDa89JuAIiDmfybPDx3EYAPw+TANrN8byQrQNvWUFO6RD2WEA8z7YSLv36Z3h5nOafte+nyHU44AJVdgJqJyILS5YL3P0gwXp82ZF4f376WKNjpDZ+hK9zBoME52BUMV5rOGIuASPTTj64XwH0Cc4+iZbhG/elxUBsccisr8tVAz1Iu/yuqeeKqdXX70iFNU7KYh7jbqb8hXQ3wIiXPJuEXU06+SpOm0NInG6cw8PV+1NQkI0bVifTa+8Wos2cMDJLeaH3fJoiaGTkyPgisgOiW+NeH2jApBly5YhtN0odorDyigAhIXoTG+qr3fpJ3fyYD/IfdatXQ2Xr/eRdCi0C9Ro5/4wAMhENBZuY+E2SlKnQmhB7PtKwmwpU4W2bVODvFBlrGNMBkhMZl91rcZRyhJUjHDf9vO0O+7gaIoclceBtkKaP1g0WCMfQw9orQYwGrkYnn56M2ZamzHQS4WYNZV+9KMXZBCm3g1AQyY6uEVLqby4hPYcPki1bbXijNWPcHlULELhub30G7lfp9/5xS9o26oV9B8FZ2iV7yHq8rVTp6+VDk17SY4VCRG6TktCkaBq5t2YSdNPbKaacmRF145Y5t1yXxbsiBWDXBwztz5Lt6aepuxLC2ggqpsCUQNU+bnve8CKfQxTtYKTAPI22qhGbc4dpd5RQIMtGLUoVOqZuAyBzEuzqezEBtr31N+rY5ixdIhjJZ4tocxdC+nGlj3UleNG83jcZtyoBrUGRI7Vr+oLC8kdCha7YJnrsXKDDPXpd4tWPLkti6b1TKeaqCpq9KlssAF2xtKgYKhXd9ZBQMO5Z1uQbufwsEGHyRMS7IJl07v4WWEfZ9CFAVQkXuyymdNoz0nQkJwBlf4uLJAT1R8J6tNqoT1xBvOGhlahSc2YUQhxeIPQmAIWIkwAHYmzm5eV5YjZwMsv71duUrmp6FxmCB3r4sVaULPmy74LFpQCpLTTEUQ9mEo1e3aRgB0GMByhePXVg9BtzBE6VAQoADGo55zIcOfOU1i/QDQgrN/g5Lc/+/l2euCBhQKkDkA3wInYfGGKgpWelkT3ry0V/cbbW6ERMZH5sB662ayoSwOcbwCFdQZlpQU0a2YpRMKNtHzZfQAkDaJpSQTNise0vgjV2SYlxdDNhmu4Np4ACqd//XfkpuDCFDc9KB4MRFN4lBaRwyt/w6p0OI4FcKwIOn6uAwBwkOISInG9PnriwVLCT8hKH0GcE/L9mj76i//nm7R4voq8sH8F5Pmy3NvTJdbCXNoAUAxVKFy3Rb4AT+gpUbYNJEINgoXOY7X/I4nXFQ2LizuQNjkD5KPTif0IyQyD20QGJIN6MMvn6h1UE47YEssKKPQBfAwY+g/uVB7lUB/aoGjqAfh9/Ydv0y1kQz9SXYl3cxuic8U1H9SD1cEwnasA62JiEqmvy50k8ncroB1mzxsZQwe+Dg1GMGTW98gruU6Yv+1/3W3Y+4vL0sXpALb9cHQLMQHLR9GTRuqm3efHOqHgRLXDBrnmqWsAYi4wgO8+Kx3RtaIYRNeiUJcH6VpdP9WDpsWY1Rafm4Gyj93B5BJcyhzPvjjvK5hGFCxIN5MafE+IhJs+UcBYCIqNPfEXZoRNaH8CJu8KKMmu26Fq3Lit8lk0Ls63+/ADUbT7WC8MIbwTf9LXGlMEqx8WQbgDqoYPum03L3bAcuhoNgBxBPaA1BbgcYCb3QmN4fDkVqo7X0pJiUY7OgWD9Jo7P8hYewIYOvdqwCWSggbMQACdiU9TsALyrap+zNTh/LxERJKTJALiB1Ax4v+xAEhx8S1MbGXTwYMjM41GBSAsRE9NTUVoPsQM+cc8I/pkEhJ+UgAIVzK2jH3vvUPo+EOEmHWjNlr9ngyIGO++TN1Yt241aBsHMYBXnY4q9zYA+eIXP4MZ11uw1ztGDz10vwzCfvzjl3VnEaCZC8tp9eJldPpSJV2rraXm3lvkT9KJCDUA+VL+1+iLP/se/WRlCf2s8BJ0I36a07ecivpn0PYZ/yrHCgYgKW05tHDPM0im58csagSdWvEitU3RtJwQAISPYdqiaW98AZnCM6hm7evUUVDzkQEQ7jNW/vIPqb7kJFUt2jEiAEk7MJuSzk2lG4/sob7MVjO5J8/lbgOQAFyy4v1wheqaR3XhtXQ98uo9A0Dy4ejEM/4Xr9WHBCBx0TGSvbu9sQfUp9mY1YrBTH8c3jt/Qwyuw0DHrANwuOgBINOm5dH8+aXyOwMLFoQzAGGK0pQpabR27VxkMD8h1Kyf/3y3JAfctGmx5PngYzG164EH5gCAw+t/f6VEGRctmioD7bi4eKFPdXR0i0sWRz6YjsVDWI6KPP/Cu/TsMxtkzPHSS/s8AGQITmkpkG/cf/8cevEFdHBjABA+35Ilc6ioIA8JN6H/6PFTAoAO28cxMzIGOawiwvrF4agRUaRozOjy4Ov7z40NQGaWx9MMCIzPwJb1QjV0JRhnMwDhAu095RcV0FzMbvdgVBaLgVp6RgI9++WvU35h4acegGz94Ta60lBL5+qQx+UeAiBxceG0eWMu/eqNG2JiEKp8UACEz2X6xpIizhIeTiUFUXSjYYCuNwxSbaOx11aD+48jAMGkOj2wLIpe3YUJuSCA9GkCIKz/UAkIQ2skRht7jfu3SQKQ2bPgBIhPgF3gJgJAli4NB+ujZUQButRzae1HKCxEZw/fnTsPDN/Ckw/EKziarMZi3A92EhtOViwfCoSMFS2YyOWONwISPIgfTbsQ6vxsx9sB15yrV2+EvLyx7mm8ICJkAz4BihkDEL63XbuULapdeIAymthcGmmLr2ueEc96mNke0c2ZsG+ImUN7f2UTqj4bW/RuhyP5WF/96ucwQ1yPBEMNsP9MAvWljH7wg1/IfnyqZcsWYsZYZWLmMogZnlf2vUktnaCTpAE85CtQ+K3TcAYC8Pj7NZGUEJZAjw9+ndrCmmnHnB+oY7EIPUML090JQwEVsw98hjKhB6mdepyqFqvEghaDwEOrMjMb3Co4lC0rAu/8zuc07CAromHb8Q5ak1qmgZHJKxPJsClUVgtkogULXv4mxfek0/WSo3Rl8TueKIrcc28kZexcCE//MGpcexRZ09UJeX9HDI9lf6cWnOtZvkAHC7o1HYMpWMiQLoX3M3QsI0zn6IfZj2lbegaPM8iXt88ULmxleCXE6foFmkgI89hNNMXO7WFHRsxz86xj+os+lk3BkudmKCTqd4l+WDa9K2ZU0KmqqyL0dor+PQM5LNYumy86h23bjiIilyiAgM0T2LGN/2UNBgMQpjTZdB5OErhy5Uy4IV5D/S2AKPym5OBog3g4Pz9DfuOoxhNPrMQs3mGJSPB5HnpooQAVpmu1tnZKhIS7G45wxCIa0I3Z68TEFBzv/2fvPYPkurIzwVPee+8NXMF7FDwJQ5CEo3fdaif1jmalkLSxoV0ptL82Yv/NKEIxuzur0ciMWt2tbtomQYIgCEcABAreFLypAgoolPfeZOZ+59x737uZlYUycEVKl8FAVuYz99133XfOd77TIApbixfPgLe9FaAkWqRyWXnrt+/vpx//6GVQsYbos8+OYaxi16JpNeD4EEIs6KWXF9EH7x8HqFAW0d7+FuruVdRE4wEJhZwkx3tI/8C4zcsrojXw3vAY5eD4FuQkycvPp9TkSFAiQ/FdK4ItG+lYBWJiDO+Q5X9DjSQsrL2kPCZrV8SJ1PCtGg+VL4qjo6d7Yf2HB2dAUcIiAGQyM9GGCxPpOizZ5bPjRBI2Mioc8Q/DCI5fDzrbK3JsOOrmGVCBqH2w/Bs61qAEexKoSsPIHK5zCVhWa6YY2zQc85zmPdrekBEUrCDULTeWwcrSHusOXhN4zl3Voy2nfaAlmtI10CX5W7iEROAoW8ObzwH9hu9x6ouT9OBePf3yy69AxVHnD2mPYwxocNIOfeEUFaM+h8DS7xtU47mf1bK0PCvTIRHWL9+b+SME/cTTaRKs8LvTGbnFG2hqanvO9YSmKWgsOcoCAWfPBQkM1muJeAgcizxTpVyDWOD7cBoHH+w1OpypS44n2Ics8v65IkwAOseLMAgpxf+szHW/bohu3RsEJ99/+xY0+7mVV8POB+JYdYBn7HV8zL2HRQlzBEG53bTIAj8riFPqkc1CgXuw14NLGOaBooIwSowPpfPXhxypW3veCSYnLBRlmzbmcHjNvSwhDMsD6AW1kameUh29+Nl0tsDx4Vq7JkeJst/1WJ/XrctDuoGOMeM/xrrOpH6HR9EMGuMB8WE8G9ljBthcNm4ogJe7G8Yk0B7Z0KPzq7jyyMHv/tJL6ZJLcLQAdHkf9nAMdpmggehypsMb0Jdxz+ZAdJ5YJxtjManGnOBJj1zHJ5wVPXASsIGAPVk8KgDJyclEEGo+9P3PjtqCDwMhTwuAmADWYIkJeaEOBAj8MPZi6z/huHKKbrwIpkULEDk8Z8sFbH63g+T4Pkan3wYgfMyPfvSmyI/ev18Ly2qcKP3s2rUPm7ZlVHH8HG3bvhGbrQQkseqi01cqafXiZXTwwlEEZd4DABmWTQqX/725ncISPfQ3z8GqihiN5WHPUXZvCX2T877EgRSHzKSk0GS6Netbme/1XkvW/Yx7ZRTVlUjF11eJLOv5Lb+ggVSlNDNagDmvo4HyvXYeKgYifnmpAqhUNhARr3kQgKHej57/AkAJS/Ku+vB/of7ILjrxqubNW8ew0lX++5upP6ONGrZU+MeDWEmHed/mULCCAQ3EgxhQwUDFievoVROvypRukBazN9zveR2c1T9HFLKu0jVC5AH5TKJCfi6jfGWBEfnOjuGQRuAb6Y1QIECxvzfgxgIuhmoVHxlDC5Bl+9glJHdj8oIV+8G3iPfFAiCsFdDAXg/2TvAGn98z7z85k/mNG/cRv3FTPbe1KeU+z8kEs7KUlC6DCladunmzVv5//vkF8JDfkjweTLc6d+42LF736Z13npNF/8GDVngurwgomT49FwCDgQASZ0Z46di3d2V/X4gA7oULS4WW2NnZD2CDWCdQxC5erMa9Z8OK1oNxEicxIUy3YmoXx25s2MiJCj2067PT6OuqYcJAnXrQqLx9vJhyCUeyNC+Sa0pzY/MbDtrLli3L8JkNCWyECKXMrGQAlhBpI6ZL795zVoAFy+tyYeqX+hvXDU2g5IRwKl+SSB1IQHf6Yg/aJQTtyEnV4mj3N8jqPKTuF47xGhOn+lB4VCzNLYmmJWUAL0y9koEUQguXLKfZCxbTpZMn6L13t8uxNy9XUlxOqXxualU04aLiAuTQUBvpGKcl+1oAACAASURBVFBfonQCDH5fnJiQizGIyOZYv8dAupZNx5KT+JnsuA/rs7NZjgM4spLZ8TlCv9Ljsneol/p08kGeD72aF8VB2GbeNN1yAB6Fb/afIG8tQFpcJFXW3ONsD3TkwBka0EIdYeEq/8ogrhXB0n4ooSFusruBPiiCWVjbzgXCx4ZxXIgZ8/h7yKepr1IJi5rIB8tkpr/TAOTNV/Np915XelesNsayMZrhTH9vg49AKhbfTjbS2u7Bv9sAxKG/6fcybD2zTKS4B8eLlJVCtjw3SrwzVfcH4RkZglePfXbqhch70/W1+4JsHgOo2WzEsTfmpk/Y/cJ8p57HtUrJhpRbD+PbUHr4XTr3MAuF1EdTe9DWa1fEUnUt1L8aXGU3e5+h02Gp21oJFVmxi4v0c2ehMQDEotFZ/U4AhrESOVxezAMWYAoG1p9GDhCO/9i9uxrz3cOldu138rg+Mw2WC+cys/tsCuitXFpaFfXw9VeLMRZqpY5hmLBNTpmxAMhYAejSb/D/qB4QPoAD0Ssrr4tVyK88BIDwcS9u2UiHjxx/5oHoD3tZXMeKitOTigMxknKPqzMEXudpARC+72uvvTyqHC//PhUAiGmfJUsWirfj1CkXME1VAMJ13rp1I1ysnBQrRCStGfCthDWaqSZMa+GJ/+TlC3Tx+hV5RF+snogsALLN20XvIlvzf3gHmyFsaBJTY2ll0w5KH8yl7rB2dEW2vmEB3/h3fgAkoSedyvf+PoLR71JbTjUVX1xHx977aze3xygKV88agHA7rPjgTxCoiPwOb/6NtIvZvEQ0JFP+B5updWUltS1W2uI2bVf2RHpGe9IAhO+d2ZNH6b50asZ/daDQqcry/9pj8RQAyIzsXEqC2EFGeios78N07sp1mj9zGqXB87H3yBnqbxkS+VzexDPl6oMPjko18/LSQceaIxSoiooboAuqjW4gAOHvGDgwler48es4Z7YkJvz88xPwkM+QYO4jRypp27YV4q3gOJHnnpsHOlayUKdsYG82tOXlpXSiokYAyOuvr8b60i6Z0qdNyxNaFufa6OrqgbcGeVjO3xYAU1aWD7CP7LsAQey14c9f7bkgwMWDl83AZLwAhJ/Jg3cUgeswPeu59cuoAzlLjhy+jPgO9RpHAyBFkPHNy46iWqgW3dd0GAYgTI4uzougmcXRtP+kTzj7gQAkPyuS8jNBMYPC1tzSHAn4TAbNmePxBgC6/vRPfi7xMd93AHL44Eny3GuXdu5GQPnt/o4pA0BKkDQwH4kEj3xrSe9OIQCi5hiAGGygM1LDqDQfBpnsCGrgeJHaAapvGobwwtQFIFHw5rzxcgL99it4vaxYlWcBQFavKpJ1+MjRamnWuXMyqfKSiu970gCE4z/Wr8+Ddxee1mdQxgNAYmPD4QFhKiKMoijjBSAZGTFYG+IeGoDO1xsTgCxZskQkCG/fvuPfRGMAkJXly+guLBtTORB9KTaz7R2deDbV+SZUnrAHRAZAgHtcXhgmwsfpAeFrlpeztn8D6BD+ah+mPZ4kDcs803jbftmyRVQMS+CHH+5yTrEz2jI4cSxufoHkrmpGMG9SIH0q8JnFaqUtXKN5QOxnMccykJw3byY2aXFwR16hd9/dIZupz3cdADjZQFHwivzDb95XE1409NG1Ko1YSLOVZWctvBx/fmaA3tgeR5HFcCdrA1QCqCrZPSU0u2MFRXpiaM+6v6GIRKh1afn77Jq5NPv8FpHYZcrOnflHqH7OGT/5euPpsBWubHXJYJ/t72xPiJ1M1bwcOyB9LAqWHaBehrwk0Z2pVDunAnEglwRUcLB56rH51PT8GeqZVuuKlchYUXeUoHgjec8yvEbxylCpJKO5OpYpV6yKpf6wKFj6O+8oFCwJXNfB4uxhiUX2+dlURt1QYLrpuyUbZOMt4eu6nhG2ouqWCeb14Gew83zYx5rnM6wS/Baq6UgbkK+JN7F9oL1wf0tALosoWMS7EOTLikOHKi6QtxPJ+HLSJP7jk08UAGG608svL4f7v1mAxcMKty8DAwYsvOFnr0lV1QN4RaKgRpVIX4BOs3PnSkk+yCCH+zh7SO7ebZCYEqZ2sdWSx1FsbBTARBbOb6Ju5CR59bVlUM5qRozIZSzICzC+s2RTwF4ajg2pqLgqwe6vv67yhnBhsMEAhHNSMBhqaemgAwfPgoIG+o+2xJvszuGgrAwNabTN7W5MbmgrJu+ojqOs7JI9GyBfCrweJiA/NAyUKPy9fFEyJSeiThe6qR0UnxBHMQjZtjXVaMkcjmcJp28rVaDrUJvaaGeWKBlfzq0wgAzhcdGh9PpzieKViQDdJwxm8WEoy1w4f4k2r19MXUhiN9DXSX/8F/8nXTp/jm6DrvT8xi10cPdHADAhtG7denhucikOMsVpKdo7owcCz1+GBsXWTeOlVRZ3l1oSuMb4BTKjrk4gL1uR9dzkBpWD8jakY/Jw+17d7j39rrBLODw1Q9pSPaSpjVF4py1NPXTrFOiL2Fs0NDRSna+fvjnwLShIOggdYgnyPuClGtYDmuN+hnljLe+GKZHqs3g5jYXCyZotL1P93uVal7mtR5hc2R1hTWTPr02ny1ch1Yw8Hn4lwHNgx7bLvSx6j00JluriNz96tOYj2euOehfacGEpPBqPAweoO5QvHBmKmC+7lOaHox+EUkE2x4vAK1LbT7X413+ixARi6mntYYyAVTAWgH0P7j/mmCETzM514UB4zdGVvBOmkW33t351pQUIsM+NoKPnoKKE8WZ7H/hefvQr9mSYjPZWMLm0w0MC0v28PlpFTg0+VYlIgHxmwbz+2iz0vx7a89VVzGMxtGN7Gf36V2cxdp68R4LjP1JSojC/KcDz9ItqCxb3MO+A54kMJG/l0traCrGReORtSobx1NQR41F7lplRMVqZOTMZhtcWxLaMzqyRceH2lOCXKikpQSUKsHlS2WhHFIkFsbmU6ogZM6bBkhMF74my7E7FwtSjjPQ0OnP2wsSr9xQASNDmDgAg5pjgm+7xPVZhYR42J1mj0rCmEgBhKhZv5ltbA5XZXOUGw/fkpzcLrx/v1lINsb9nSV4ZFJaL3aYrBOPJKv6o3f/dxZ2vxQsRX7e8fAE2eg3YNJTT1Su3ZGzMnjNdciP85rNd2Mxg0TbgA+eFJkIiOFPtNnMhEPD56W5a8aNYiioY5rhZKZFZ6veilvm0qGETnZ6PYPNSBaYTW3Jp6bG36cG081S96JAb9/GQGBADLPhpzHo8FhiR9tLzkJ2I0C8exJrL7eSBjqfCbAjxr1lTQgeiaN7+dyimN4nuzD1KvU1DFFeVRw0vnKDBTHh9rGa2cabtAWHFTbOhH4bKlRQBGlo1hilWvXrBZ3leE2dhxYK4FCyLjmVRqZiTzoAmDGCgZLgUIrHRdG/4AbUP62Rsg+yydkEO4W8pDhULn8cEI7zJUqc5GxQGV9hsvVxejjgYL+IL6kHDaEQQvpemIdCaA9IL4W3jPvv10bMidZoM2tJLz62gr78+I3EXDCg4eFypVt0wN8C/ochhUwJ56gJ4Ni6DQtgsCxQDlu3bl8umn/stgwDeoDPIYOoVezw49wd795ShRNWXPzPI4SD0LFCdGAT19nbhui10qbKBps/IkPsdOnRBjF2bNy8UrwSDgSqoVV24cEcEHHbsKKcmSAHX1DRLXbjfzZmTB0/JgHho+LluVd0QiUlpYt0JeXNvJLZDQGkx49w7HOvkSrG6oCMnyzKjPk3dysiIo1nTkyV4/eJ1SMea92cCo7DpCtPHcmKvzSvjqA3g6syVIXinFJ2oF4BKuiCC3SMU+wGb8xCKjOuhH24sQEA6x+SEiypYS3MzVLo4ASFvwPA/5pF6eIkIKlEZCVDIA9jhMdA9nEQ7Xt5C16/dluv98J118i9bN83cxbRVe0PcDVDKhZMuPqzY8W1eqGUZmV2jfNU7CNqhvkDfMICI/mPA2vDBD+QoZTH7X54f/StUz7EdHV765L+9T9cb7lMb+kR4ZJYcU4e5kotvKAZxIarzs0eK42DUD5YcrJWVjxMfcgm1Nr6cZd1nC1mZ8eaADvRRPdGVFMVTSXEsHTzcrNrPTFKamiUXt9YHsyaoNdIlkwRSk+24QScYQtXU7xUYCha3kfxq5A3l+dVzc4mI1/x9fPbqgLtwgHZe7zjBX3E+ZKDhGeF4kao7fUh42Atjq/+m2l9u162GAwhsMKd/tgGIxHlYRjlzBT5myIwL09Z8Lf1O1iFu6n6DRyhYrLMV2FYMOGwFLxt0OSoj4pHSi0AANdCvQaXjcAyIiaFTfSkMBpq0tAR64/W5mOPu0JWrJulnKNToVPzSky4rV2YD/PRCfXDiSqyPp24uAHFzlHlg1MikzZtKqaqa91j91NM9iLg/xYBiaWuPlkMOcZwQyljuyDPjfahnu4pne7hxf0wAkpycDN32tVA/UVazEWUUAJIOOsCC+XNhldIqIo+nxR7rVR4paeL3CICwhWzHjhckYV6wMpUAyOgdYGoDkNTUJGyyZiFx2nT6119/RnPmzsD4KJMli3N/HK44QdfqFQefiw1AeMPS8kUH5fwRLNtBAAgfv6R1I+XXzaeaGadoILKHZl3ZQPeLLlDViq/lembNfFgQ+lQCIEKrwvy45Kuf0MCdUOoKb6aaH+7xCzY3bTUVAIjUBTEg6SFpVBY+i+qHG+jmIFzrTwCAxEXH0Nq5C4V21YPN5Jlr16kJsQtcGIBwu21/fg0s6kRXqmvo9h14KiKRUwZAdvHMmTAO5ep9jE8ye+/ZczIARCsAUlaWp2RuvzqrLWQhSEpYgoR8oClU3tE5RHoFiOheK0DhtddWITD9mHzPCz8HoHMgekXFdcSB5Ei8x9WrVYj9yATl6RYoON3iPWGq4v79FyXDOoO26Bj2nPBmQI3tmTPzqaG+U/KPmJiHxEQVsL7lxXnYSFyi6zevPXYAsmh+BrKnJ9Lp8y3grPchwDYSmFFvHEcBIGGIWyifh5w+TR5q7UiR+j8MgPz+S8XiuYuOVlntO+CZT0DMzUB/N8UlpgFwhImHi8HTEDo8v08eI33YU6ZAUsgDzxNnNv7Bu68BCKZ/ZwDIleO36fS3p+lczW3EzUBs4xkDkJeQ7+DshQ5qah78zgIQMy8yhYjjRQpzEX9VDCDH8SJ3kePpQT/GFWKf/PJ9uCvrkwYgP3glhT74qksois8SgGzbOpuys5CJ/bcXRSKcixgUrXwjbqs8/k87d5ZCQbDmmcR/qKcZCUCKipJgAJqrPLjH7oCKGA4KbIt4iVT7jA+AvPxyMbzqBzDvK+/vaGVMAMInciA6ZzOMjk4eeZ1RAAgf+Ppr2+mzXXscK/Tjf4WPfsVHjlV5ykAkkIIVrAXGAgzBzmEaVk3N/aBZ0Z0JLQgl7NHfgL/HYbzX+5M/+Z8QsArN/RZW76lG4Ku7ebe9QcFobMYayBY+4yHh+xqlHP7sb9liY4trcg8MxAtWZ+OFMdZWPmb79udh2Y2hzz7dJ6c893w5OO+FYp08fvYcLKuQu45Vm7nQpCHouqjP4Vng9R/sBAUlmh4geWFUkU4kFaasYZHZyGKe7qHCqiVUVr2eemMQnJ2HhHDzOFO1ql2wRIQs224DE/Mc8r0lCiP1sQx1dgymqIeZ37QBcDTvBxsng+YB0Tfm32wqVQiCzXN//QJFh8RRWnwGXdj0PvUkuLxs+z6OZ4UNbYamxAHwmoLl1fQPTkLo5P5AsLnPULBgqfOYRIRGBYvPdVSwON+Hqqh4NEx+EHw2yjzm2DBQRWbjP35/DwYa4A3RsRUcD2Is56Y7MTXIfObrWspWDh2Ll2nce17xNJqel49cCZHU2dNLl2/dohk5ObT//AXKSc9AgHMJnbp8Fd60HvrBts2SgO/jrw+L+MCrm9dQNSg8F89Uo8/lSJA305r84z3MiwwVlSwOMOd+v2sXvE6wypsy2hxkxsz69XOg/JQsNCqmR7H3gaV6W1q6JJB969blMna9cOVfqkQuEqhfzZqVB3BTLB6Vjz8+odvZdELtCcxNp/tIcihjAt6bEE1j2bp1CdamcPoY1LKmpkbEwajFMiJCWfgRPo0AasXLC0NfMpZ4jBz3+TUVS+zYOp9BZnocFRelSmK4E2ebQQXS7x8gwOdEPWtvGmv76IHg8/B3Xnic4GFalUhHL3moqR21aNeDMckrtAcuQ+wVwSAqQkZssLxoWoaPZhamoQ8PIX9JFBRk2mjB3GnUpuc6rh+DL6am8TzUB4DG8TAdXYOg3zCNzEetbf30H//wx/Bq58g9EpGB3Z6/bK9usOSqwXKGcD/x6Pg002d6hrpcChZA4oAjB6fa3BSvTnI2qAPM2XvTB08Sl/NfnhMRDqA6qFxFUHtrO1UjqeTtOnfjUgt6HpcBO68x+nSIo8TJ3i41iEJM7BXnNrBygni1Q9JPEUN7F0I0/zQjPYpWLkdCzi9dSoyf9d08kEW1Ml9Jm9gUrQBSiJ+VH/02eAI39ySfQ8ECTdT2sOt7hEHC2lCT/PJT6c2z8Ypw/ZRXyEuZ6cgvUhiD/CLRiBXpo+ZWjyQ7HILLzihU2XsHPw+QflAGx857ldh9VWfbM2LPD+Z6fC349BE7xXWIpCNQizOFwbVdbA+IX+4Pi/Ll39Z64bG9InxBKxjQWc/1Os4er0UL80Q18G5Nh6vaxl7PpwBAOLZi8+bCZxb/IX5I3f/Zo83CIlxi48JgYMrBnBEF70Uz4j+yEDN422LxhVpCF+4Y9/eAnHIwg9+LDfLHuADIpk2bYPGqxKIRwImUER+cgsU/cULCq9dujAxgH6tWT/H3eXPLqBMytLz5nlT5ngAQzorOUrFnz1aO2gzBNvOTarOAkwJdsOO55ty5s5AbZD0shV2SP4ClhC9cuETXrt3yiwGZKgCEg2m3bdsofOdDB0/JI06bDjnQNUupp6+X3v9it3hCRgMgn53pov9cHkknisJGBSAyHLEo6MTRooL1XQUgEfXJlPnJeuqeV0Utqy7R8r0/o+7ERrqy4gune0xVACJxHwAb6WGpNCOylJqHWqmqvwZ8d1R9kgDkhcXllJWSRneQM4E3o3frGygGLzgLHupq5K3YvGIZJcTG0rmrN+kSAPkPtr1A1+/UiCJWMiRNG5vb6PIN5HWRJIsuVWQ0ABKHBH07d5ZL5vJWyNQeRnC2KWMBEN5spKWpHB8NDVBw0xsMRVf0IUEnS2r7sC400vFjNbRy1QzwrxMAHtqhxlUn95P9g1bNycpOoPnzCwXUdCFQ/ODBSwAFCFLXST23bVsKud/bSH4L6lt762MBIIvmZVNebgKdvdhED+pANYK12AEY4wQg/AyZ6dG0fmkMHTwHWlXt6ACEj80GbWYAGdh3rkPeFQCmGNA0uf3ncQZ3eETOn4d3CCpY00sLJVt7L3KlMFc9PYWpZEj/hwHB1LRhbMaXLlmMvCcrAP4GITaQN2UBSN2tBrp1RsUfhWCfzF6eXgCVg1drnP72tADIxvUZVA0PAf9vyvcJgDgPhfFZkBdNJYVxAkoYhLCgwgP8+6QByMrFsdTW4cHc5O4lnxUAMcpPDJ4c2einBEBKShKx34rCmG4az3bnCRwTHICEQzY7mRMsoaxbm4d26YUHHPmuHPvr2AAkA6I38xGXuH///jHrPS4AMm+eylVw61aQTbrwwAwS8keyZWUz5Lxr11zr9Jg1esoHcBxIbk42VZw4Pbk7PwMAYlc02OZ9Mh4QzgewceNaBJMq6/zTLhMBIebYmVD6KS9fCupGLBbqHsSGxNM//dOvHb53oPykmXBsbrNpK56EzEaJg1sDPSCyQBoeKSxSwX73P8bd5IXB0pCckigB6LdvVwEo3aA2bLIk4NUqviRwleOtBBqJ6nNkjpf+R0UP/bYkkvavdq8bXap/hwfEFM4HYmR4uboBEvzYFPp7M4JJ8QZ6OMy1HYqWZd0b7VhjLeZzTU4Q27DkR5sKiAGJvpVLaV8vo7bVlQAg1bJdnl7xIiW35tHJl/5RquPnLdF0Lf6evR+mWb39ynPAxaPjOiQGxM50rj+zh8Qc6zOeEIAFE0DOga7GcyIZz41nhPMSmPobcMFxISZnCIJpSyMLkYAuhhoGW6i+S1nwHe+GSO/qFoY3xKf57Cyn68aGwAu98SUJQP2XvV+C4w3+P/ro0ukzqAu0qvmzZoq1nC3MV6ru0DRsOCMQQ7H/2GnatGo5RQIIcCU/3QdVQra4dxtvBqtNRUAkoQQxHDxHqxdrrLMbNiwQTwh78z75pEICzNXvbh4cYy23rbB5eamIdZoDINEFetcZp2/yMfx/amo8wEcHwPd0xHQMIBaqAAtxlcSaOFmWYS1lkMKUrpWrpknOEaZxJSXFO/U4evQqguET4dHJon/8p8/lPoOD/aAiaWu4kTD1gl6h6SaM0HFVXSeOMzHB6cqTUQSPR0FeIsDNIF2+1ohYDx0MzWMe6j2qj+GF6zgyo/jA7zuU4t32C1MbLI6cmJYXB68GcrCc0LkxQJ9y5XLxnHiXXOLhqejuU5zpH700h5KRJ+H4qdvwbqWJlyM9NRL5WlrB0U6lW3cf0LVq1ZeSIK28ftUyAvaAB2CQWjuHqIMSaE6Wuu6iRYtgbd0sn5nrbd5ZFPpM4Pvj+dB8Z8+Tw9HID6BbrXtQxd9xLqyeQQUWuesMDOsYF4uTj8wW+iw2SOtYDpxnJI05FmSgHzmP0F+98Bx++v99Kn2kua+POmG5P3n6GrXDQybtk5oJ0QKjMMH5zVWNEG7Pbiv5zHFRpoQNq3cncWG6mkr22hyhJzLUISs7nsqXpdDnexrcoGh7krJiL23Q7rfWBgapOzVR7WOkd6W5/ILM3fp4HG+Heh4VTB3gTuEfkFiUYz4Ci7OOWupS4g3xi5Nwr835RYoLoiTzOudnaW4dAvffihcZEXjPi8rI4GN7/Q4UaZF3oNvyja1p9OWhThgJVM19lmiM8yy2MhYvGk4d8PJsq1Ngbg9t4DDXccAjxkSgp4/fm70f8OrYIY61ehoeEM7/cf9+1zOM/7D3M0panQsDkEHInXN5/fWFkFHvRGxwreWx47nf3aP4G3hVv5g7V7kqL126NKJ/juiv3AfGOooTEjKiYRnRkT3eHtH+A4LjQGaXzYTE2eip2Me695P+nTvhSy9umnzOkqcEQCayQZ9sm23YsEbAYl3dE8zKOUrlJvJ85lgzqcyZMwuyn6vFDf/ttyf8hA/MxMcLb2ByqECpYzsniE05kolyxCIwugJE4CNy3gEub729DdQXcHDvPaDLl6owKavF2QR1haa7+Ux88fgtUVuJMDf8VYuyyv3nRVEUWaRmb4eKFY7EZloxKxIqWMZLDkaD2VM6a4btFfELMMc9gsWAmGdhoBGMhsWTR+A6yMfa8Yt2UkIDQnhNcWII9U0YOMSfmkXJR+dT3Xt7aShDUZc4djGiJ4FWfvlzOrfufepMr5U1yd4fOKCDg7PNngfXG+bEg/z+TB4NZDN38n1w3g4NFFgNy9un5y+LdmUoWgJaTMwjUzseQsFicGLAilwf/8eHxoo3hEtVz31qH9A7IgYwhjbCMZ26n4UM435OcDq8Bus3UySoN53oP/FQb7lXXw8CEVFObi4W80FYw3kT5kUG7wiqRuJLoT+B5tMOekt2Wpp41w4cgyJJl+tu57oUFGRhgzodAOQGFkRjjVP9lT0Y8+cXUXFxJiR3T48JQLKyUpBQsFhADcdmdHf3i8Qvb5rv3m2EkWDA2XjzMevXzxIxhhCoKjAVct8+JQYye3Y+3b3TKpuGpctKEIydLGCExysfd6nyPuJHOC4CcSJQkWO1rZKSLICkI6Af4bxwtUCG+HRuDGxQffozZ0rg+0mfYJCnX3k6lLzmluVyb6Zzl5AcsZPPkauoawHVOziZ1YgMcAFAUp00zulXbNH1hmp1KAY+vkjk/oiilIQwyPMi6zsCxD16wZcNPwQCuETGJdAgNt5cyqaH0POLc+iLI3dpaVk23n0I1d+voXh4uQogA8xB/XfqO2jB7AJsnrORrC8JlcR1faAPYYM4jDwZg/CeDA5CJQyP+9Of/lSEA9LQF8ymgWMgzZznzn3B84d4Yoapa8Bf+KPbgA/Ud9DjWrR5vHr1hpdbz+uAEAMYAMsMGPHh/WsqSP2dFrr89TnVFsgrE4YJrA1enr/9xafID6IHtVafE76aKWEcAO8aYfjrMASvm/HjBcXICwqcWwy1z53DVyxLQ9zHAFXf6XUC0mUDGyTg3LqQ83EEBSvwIFwnSiZkBUqZkMRFBae7BwcCEL8gda4LwKsptlqU852ZpK1NvJ1pXOVwcAGIXc0YqLLNmgaFqhzOLwIBiLt9Ol6ErTYWzSkIAJHrGIq2tVDYAC0vJ5IWlEGaFQDErL32mmKSWrLKSlAQYOcwkclfGxr0RViswYlf4bpoSmCEle/DpiI6AJutVk7CUf9+FOxdP47vOP/Hp5/elnZ+FkUBW9MHWShHzWMsZ27acMf2mdhLtdKdO21WgDmPaNuooPqF2pOpfrVxY6Iwph6WgNA887g8IMw5feutt8DN3T2yrcQDYkbQSETOcSAff6KsU1O1bNywDipfF6ZkPhDnRdmm5ifUkEVF+aK7f+HC01cuexQAwuf+/Oe/J4vp3//9L0e6kdFeUwGAcNu++dZWbB5qoTp0BWob/SJXGoc8ChzL0hfd50zMgQDkHVh2n68fpj9bE/O9BSCpu1ZSREMK1f9gH3kjXCsLr328niw+8EPqSWyi60v2fucAiKzPABvZkRmUEZkCZSAvVXffRwA1B6qoeZPXg9EAyOalK+ly1W1av3CxAJFGqCTxdJ+Smgp1pBZk4q6lxbOmUyuoiKxClZsJjwFiQTLSkpEo7xos5lpi2wIg3PdeeWUtQHEfaIxR2MAf1jOLsfq7OyObdjWaB4QTCJaXl8k1PvvsBLwJGRJvwnEfvNDuKlZL7gAAIABJREFU3n1SgFF2dqp4LvLysGnGBn8YgC49PQnewVp8lyEKWF1dffCK3IUnBUINePm1tU3U3sZ0sF4JUt++Y7HI/X65+wwV4j4LFhTDUneVTpy8OCEAwupZcxFsz8aJB4g7uFODzaze0DxOAMJtsmJuNPj2XroMUYWxAEhoRAdtXJpLmYjrSAVVox2W/317jsILkoz2S0HMRy/NnF1EzcjdUly2lFLTC6Tdhwcxd2PADIOa5QOdaRAKUl5sKhh4bN++HcCtcMoCkMqDV6jx1gOKQGDw9HlLqR3KbjVXr9M/7zoC6pkGdE8AgGRmIPZjRQZyHfAYcRWx/q0BEJmDeBOPuUnFi0TDW8n0ZsSKQNL3PoLXBQdOEoAsWxhPre3wsNRwDiy1Wf23CEA4/8eqVTnIkXHnCe3kxr7sWACkqCiNVq/KQiA5A5CmCQEQTkD4wQcfyJ5rrDIuAMIXGTUhIf/oBIONBCDfhTiQ+fPnSGNNiir2hDwgE9mQj/WSx/v7s6ZhSVcaA2ipYCfVz2y36tatmyWj+4MHDRg0J9FfN8Oi+wDc9eNyLFO0TDFZ1W1NfH7/vAkzk3Bgm03UA+I8h5Wlne83bXoBEvTMF09IdjbnO9AWejxXR3sXfXxYKZF5410pQE9iP22IHKQ/P49cIC/FUYT2gBhWSXTxMEVpGhYbd3XiYLmONrr5ZTa3aVnCzuF2txw64tFw2Qny+2hB6LYCt/GE2K/QLyCdmQC6YW2viK83grJ+tZmGk7qpaRsym0eB7hHg4WCD16xTL1JG3Uw6uuP/9vd+jELB8vSwlUfd0OvI8GLDqylWbCH1GToWNm0OxUpnQufKeq2s6C4Fy/KcWLlCHCqVRcEScGGCYTlgXYONksgCKojLpqa+NqrueED9bEHmzZU2iHHguEMhGEbuBlhxmXr17uYXBY01t7RQYkIiXa+pobzMLMR5IM/MlRuUDa8z/88yvBcgzZqfnQ71qwE68K2yLIf0qvGTkZEED8Ri8b6xhyIxMY727lWxSehBzjiYDQs7x1hdu3bfUbvKz0+Dp4O9OcoDceb0bQCHNPrmm8sA2KvEC3Ma31VVwZMKYj8nB3zxxaU6+SZEFHA9Bj9Ml+qH5yYekqIMOvgze0T4nbE304PNeiTUWLqRz4Q9MKrtVMdMR/3r61Rw8rr1ZfDSZCHx7Tm6UHlaspZLnw1RVvIhyHA6VmamvsB7EYv8JXPnFoJ+m0o3b9fTDeQkGQLFLJTgydAHezHAzHmhsunSOUOswTLsVflDuFphHpVBWFHN1MAaCO9y5qtwUEY2l8fTNfDfa1vU74MiT6peemxiMoKz1bhn6dhwqNlxSY4MoW5kIY7xtIm8bFISFLZWTKe4hAxwtBHQTb2ItTlK8XGJVJBZIsHgZy9cFwnhBXOnI1ldiiQ8ZJ47y/P+8R//sQSmM+jiGBGpvh60bMQxfPhYeFuGo13Z2y5NvbI9H/3DbmS4z1oLvdq6GiwYnalTxivCuVVMkDo3RVstst5DqvlGRRU13qxBHhtIHmOyuNHeSRXHr1BMLINWzOcIug8NVVrGrADGzycFwI1L+FCsjBlpS25iE4RuO0I0DWrT88hJc6cH3g9u74A9TJCA82D025FB6NpzZk2GthSy7RkI0Rt6zcRTz2HkeVFHvzXReEDM8+qjzT+BOTRUXwIYNd4JiwfmrlH+Vn/HS6DPKQEQ4azrWenIL4JYkXsPBiRmRLxDtvtmjLX7zW3ptPtAO7y1ypup+p37Qkw/8Iu7we9heqHzy1/DC4vxeun78hX9PCBaDnrZ0kIqm50Bj8NVraqnWutZeUDmzUuTRKtnzz59ponpJzYA4fxFLt1yiNLSs2jN6lzEmRGcDlCng1fWeI3V+aN7QMabgNCpB7+zgD4c9E9OSMiVvnxZ6Y37lYcAkEfa3I+nYo/hmEeWDH5EEDLWpvsxPOK4L7F27QpJOvk0aVj2ZBxIiwqsuN/EbSYeTGZM6di+/UWtna84p9yuFy9eEe8WF6N/H5gkSk2E/gtP8DiaYLQr/++CvUvznXk2ruuWLWvEKsmD/9ixM+C4ZwnN6/AVBZg8WGB8CZpKkoKETaBgtHzZRtm/j1lBq19FlajfY0owIZjvwPs2OQb4NwNAzNMJBcswEPC7EwMyCsXKNAv/azeRX3MZsGK9rFFBiLufkdiQ8MYkSvtsNQ0UNVDrJpZ7VRexw2NsOlf5F39IQ5F9dHrjL/xAiC2QYtggLL7j0cDDoWhxIkJDpWJwYe4HkOAZ0A9iFLMQSO41CQetuA8BIvw315PpVibPB9Op5OVZ3/Gx5nf+3sSJ6H9zojJoRmIRNfUCiLTXUT8S0Ul/5HgQQ3vgOmo6VklGPvUAvM4uKACVA9x1xAe0Iyg9My2VriD4fM70UvoWOZtmQ+AgHnK9jUiClwNvCFvFr12rgWv8tvT18vI5UJ4qxCJ4XQKXk5PjEWxoAIjeaOO2b7+9TjYJvb1D8GCoOLm3314rAMJWS+Lv6+rasLGN0SpN4ch3cx/6+jVyHGc7Z+8HK28x2C8pyZGFraOjA8m40iSpINNymDLEgOjC+fsCSjhpYVub2ohzn+LNd3FJJqWmJIAGHw46Vq3wlju62uW8QQT8D7BXSV6Oeg5OFmhiDnhTPRsZ1fNy0+jilRpsptoFeDhUq1Bki9fggXHBMOhT6hrcV9R48+EYJ2eMWT0HIik0Qh+LGAcfNhjqYPShMKPzH4o4jRDaujqODp/vp6Y2xGtBOtfDeskobBhxchBAdSwFBgou3iFF1xsCpSoZSUkLC5OoMA9B+w0AN+hycxenAmQNg341TPMhz8yduvLcVWpr6aM6tElbdw8tWTAd9K0YCWznuBqe3/7qr/5KDCFc7HnXzFcMTsz3XRFMv1IPawCIP/hQjyv1tTalTDVy51INCEQVS31mkGdKOFtPQlUbHv3tN5QI0YEHNzjhqIca4cX55ftfCdXNFKQAlY9CpdMlxOQBCUWWCt0NOG+aEwMi48id6zMzouH9SIf344H7AIHWF/1L4NpkRBWcE81zB6Ft2R5E60ZOP3LaLTBoD/3O2awj7sNpS14fHFDhPo8BIELts6w8ZlPPdLfANcr+W51niQ1Zz8LxIuwVyUiLwPhD8Do8IlU1/Sq/iA1GggARpl+VTYul/UcxFvC7DTzcl6cm5kAAEuKMY5ce6LMU10aavTUQ0QDkjdcWSFt98eUNP9VLF4DgvhZ1zX4/T+IzS9SeOdMAipIt6/Yk7vSwa3IMjDI0DaMtI2EUyslho04bxlMkFMLSJczt2DGO+2baqhqXqgQDIDynnEI84TyZx8ZKQOiMVxm/4yispDETGvLHjytLml95CADhBHfTp5VM6TgQfpbt215ENsz9k5MM/h4BEE5KyIDsYWpY4+guEzrkcQAQc8P33nsDQelqE8TXrUdytj17DsjPUwWAcF1effUF6WvHvj0vkqTOgMxUwzEYADmEyfvPNkbRlUy14H7XAUjYrUxK/3A9tb58gvrm3BNAMRYAiehCLMj+36eG7Bt0Zambt+a7CkAYnIQNhVNBYhYVJmYjSL2VajrrITnKVl2DjniWVstsqCeMpkNeNRwblQWzZkF29wotmzuHakBXyUfiOpbo5bNa2jpo75FT4nXgzOhFGdnY9GcDRByXDUh+fibiphbRyZOXoQDYCIDwHKTWjQCFuyl86621kguEA8crKq6BThVNS5ZMk5iMGzceiLdj+oxsxGHUUwE8I5x9vaLiBr300mIssJ2Id2qU+I833liFft4L2sEZoRCtWDFTgl57etqhbpVFX+25gI1MhxsjEhFrWeV9SIabQvPmFwjAYenZBlw7JydFvCm83+nsRD6UszdAoboRFICwHPAs5BEpKMikG6D53Lz5ADQoeJac2C5tsX7CAITfYTJiQTYvj6H9p/oRdA5wNEEAEoHs4qXISxKFf7NykikRojUdg62g7xGtWbWeItAmf/d3/0z5adOgQnkHIBQ0LcT6lC+dhTnHRwmgfE51ANKG5JjVZ29RY3W9AJAh/P/fPtkLSpkbA/E4AMjObflUcbKZGptshc8A96+enP+tAxBpBj1Bc36Rsumx8IyAVgh65c3qPnpQDwWzPv+4GbOurVySQA3Nw1RdozwnTxOAFBSkwcsaAY9s2zMHIDx2X3llGn344bMWZhoJQH7209XI93cFssTd8I7nwoDUBOor703GD0DWrVuHdq4Smvl4yrgpWLyhe+WVV+AKD6KS5GREZEuSvxIWu3l37nhpyseBrCxfBg4wOKeTkeOdBACZqNcj0Eoxnpc7mWNMUsJdu76eHBibxE2DeTX4MqO1UaB3ws4ym5aWgs3UdkHhys3oQ4KyCqFgXb9+S2pnkpgF3tcOxAx+b5cu5f4e3ANirsXtaSvNcF3nIgnh6tXL6MqVa9igNdCDWuWKNcHo/NmLLOihqVbuhVQP/QJSvLtzI+jjlWqBjNIqWGxEjAENiwurYBkDlE41IN8b0Z7ARITmWBODx8faeUDM6xzN+yHfB7IWrD5gG8ZsOlbE6RJK3LOUmn+yj/rTtea/RbuyVa5sDwh/H9WbQCv2/5RObPhn6o/t9PeWWLTT4W4OBleVMWpWMKSSl4PPpcEReD6oKw9Phwk4dwLIEQhu8ojId3qzKsHqlifDvp5cl7OqW14PPwqWc57uNxJCp+oQDktfQWwW5SSkwxMyQHda4RXq65S4EKduOP65OfPp4p1qWjlvAWWkpCAfSDUV6KzZ/bCcJ8fHQR2rl04h9qOltZOG2jzwMiQCFCwHNeo6lFeUtXf58tnY/COeAFLWWVBW+ugjFQNiAqy5r27cOF/iMrhwUkC2nnd29olngqlVTY1ddLuqjuqglrJ12yKqrmqA17EGACeN1q6bjTlkSI6Px6aXCytdsTpWefks+buhoQGUnxD69uhNyMdy8jf1wiLCNbUJnxMSowGW5uC4IcklcusWpHpb+vFM8aAURYBekYPnYLUuog/wDF09Om8EqB5ZsKLPhqcnBpSrOzWQfMUmxAR+yl4qXN3P59NBzXhmUSCT18Jj14xvWKLDVPZprw/1HFaKV44bDseGRpuAUpyjrbZqjtHXC3UtnqX5UTRvWgTtrRhSvHoUDxAEq/DIvZmPo8UrWAyAyzDTSLWKw3vYOMcloX/i+77wAfTjGjlm5+vvyr9pKan0z//la0jMD9KximPoj8NUWpJHK5aWUSgsn1WYd/7T//V/iEQvF/ZGSR2s3EhMSW3V3KWISA91DdrpxOEEBP3KSjjuBJ5L/S2zpgm49veEmEnDjrng964srdAkpKMfH6HOpk4a5DwFgNUXEOd05MR5+T0ltRBB46o+DGRDHEULM64s9Sj0QV+nPUmpzyXFCVRaHE/7DyFwf0R2dBwwGqVIP5yIDdhKGHJVVWxqrbQHe5gDJ0p875fjwzrfuKlZ/MCsNSHsAbGkBE17mnsxjrXXNI/2pvrVERN9oEfefok2xZmPG8Y8xMWhnfEkbrvF8RvHi2RnRtDMkliAjCGhZ9XWc79WQeHsOXlzezp9sKtFvlMXtDqI2T8G8SAxJzWoB2SQRTf0NQyN2G4/eD8M1ZqfP2g8gn2/USht9iUfx2eW383PT8CeZHwb9Mdxz+DX8Acg2TDmvP3WYvp//+thkeF9cUsmYgKrZK5UqqB6XrIUsOx+wb2bPSBvvvkmqG6fjiv+Q87nsTHeh+Q4kLNnL8mC5VccAMKXGukQe6Qg7/FW7hGPmwYvTTLyYJw5q+g6EypPGYCYugWnCU2o5kEP5qSEdXUNAGNPZ5AEew4bAIyPHqXnNUyOvIguWjSfnkc26NbWVgFSTHX65JMvRKLXpo6Mdu8RC4i9oopFQPVzNWGbwekOJfO7ATssFcx5QLpBh8jLy4YL9pLEqExHTEjF8YvOe2C1GRmYULMK1aghlOV5kSnqf7sLygXUsf5ms+bPajXR6GIkLWMaFkooFLEiFBVd1jDj0TcAhKttwAY/gfE828BEniyIETBQGUwOG7muj+hT9iHMkEj4eCWF16dQ61vfkCe5F+/HPcUGKc6eworxMK9h9Zf/ka7P20dNeQpUGg8I/86UC/kOYMOjla28ml7FErr8vZRBlrPV75GBgVG2YgUqFB9iLwx4YOqUA0Z412dTsAyo0OcLBct8J3Ed+h58Hl9TKqf+kcBzj/4OuxSReEXJjUunzNhUio+C4lVbI9V1tMIr5qV0cOBL4M04fvUqZDjDKR15QEpy82hGYQGAYwioOB5wpkPoNpTWToCGw2W4HQAkNZZefeU5BJM2Qp/9FOh/SfTyS6vhxYCyEsABg4yLF6vgVUgTehVnFeecG2++uVbGDHsvWOVqAIpb7HXgDOrx8UwJIXr/t8cF1D+/oUwoVAf2V8r4mDO3gObMyRPA0A0uPy9k7Pn4/PNTiCGZJhnVWxDLEgle+9Gj1yXDuaFFcJZmdY18Ki3NxOdQ+vrr05LNmUsIaAJR2JBxYRCSlolg8tmFiOdooBOnKiClm4Xs5TnwqnRTXQOs6QBGXELDcY5RGoO3wxOiYy7MBhRqZe58gwSGklSQb8j0IDXgQhAn4vRNswMPV5mU5XehERkKFt6tXh99IUZCVg1CBiCJSPxVUekq4XgNtQTPHp+mgB8DLy5D/X0UoakQ6anhyPfTAHWtPDwDA0wopA320mvbl1E7qB0V34ZTcR4oXjHT6J//8Z+oV4OytauL4U3KlH4SBzpbbfU9ufZf/uVfyr+8aeMcI3K/mAEks1TxAb2eHif2uM/rrv8u3Qp9V3Py1XdmfrSezQmS4l/V73ws92MuNpUqVMchndxzgpq1Ols/2uFfD6jcAqEhSdTc5Mb1hZj4HD125SAz1rg6nZryJXVQ935hYy5ihlrhqXPj7UQrdzTgIWdxRc0m2n+vE2zNAgHNnBX8X3vvYO/G7KA8fabE2EUrCpqhGPNnc99AWV5DweIx5TPPhOpwEj5pw2ATuoUo7eSC9gbehySZUnDNwGuwpC+raGWmh4tXpBXGjwjQh/m7wxWGiihP4LaHyYLo10LqdwYfwYyvPgZXZhDaNkCTaBDS2xzvxOX1N+bTni8vYa5huuHIhY3b42lI73JdVq7MBqV0AMZQf0W5h3eSx/+rin9VCy9TYFk5cPOmWfTBh2coMyMBe6d8+td/VesHgws3aaF/LkDbEJuUdBPB9avg5XaZCWPVfEIAhONABga8EiPgV8YAIBwHwkort29Xj1WfZ/Y7SxKuX7eKvtqr6DoTKt8zAJKTkykB3SdOQLbzKZQnAUC42ryY8safaWXl8HC1I8Pu7363+6kCEL4/b+DefXc7ahQmalfs6TgCegyXhQtnUUtzO2gqyir9MACyun2A/qK+k956T3PNv2MAJKQ/guJ+sZ580YPU+XoFDYWphWwyAGTZgR8h0DSKTj7/LzQcAQuwFVvyfQAgPKWGgG7FAKQwOYtisUkfZCCNjUl9Zxvdb2gW8JKTnk4bly1DAsIbNL2oACozHdSAhH7VALfGks8AJCTUg742nebPm0G/+vUeift47dXnqZIT+CG/0xuvb5BxwZtdBhtMtfr88xPEwd2rVs2SgGWmXXGgOAOUExU3EfytvBKf/o77cigtX1EqilcHD1QC0KTi3Ezkv0GSPCx2H3/8rbzr555bIPK+HEORgt8YABUVpeO8eInhuHixGjK8hbK3GISS04yZ2RCWaKPz56phPeWNogbfAQBk2fJ8iWdqh3Gsq6tDAtevXr8LUNONxRVAY0htpKcSAOH6rJyvANHJy6p+4wUgSciy3tF/mwohUfzCqulom0FqH+6mRaXF1ANOfmNbLDaB8YgHK6b/8Q//3QEggwP19NLW9QhMT8VeNpJqqu/KfX/2s58BYGZNOQBy9eQ1unrxhmxXvT399MFh5aV7VAAya0YivGYxdORbAFNbYv3fAYi0r7QxewM1cBkvAOHz+Bx22hXmRdL0khhQQMOovmmITl/oVhQt1dOd+zhp2N1vnN8fFYCsX18Chbxc+i//5ZAk7XzWAGTnzlLIjddgP2xZ3fye++n8EQhAevuUUYGNtc+hzbKy4gBATB6P8QGQmTM7sd+KG3f8h/QV/D9uD0hJSQkWixJwfAM2pmMAkMzMDCxIOdCady29T6eZJ3aXF7dsxLOdnpwcL99qAkBkshSsJ+X1CLzu9u0vgA94FJZO17I3ntZ0LJiWdWU8zzoREBJ4bDBKlpkITZ0ZUMUiCJNpWPHQmOfCVllTNzvpFv/m6GLbJnmnAaygR+Gz+tMOzb23bt0I8JMrWdrjQYthZZ9f/OIjuQrflycBVhEqL1+A/CXnwF0fIk+sOzGHJLvqJKHpw5SPhF3fnGmhGe8oC2VkntrAR5cOw0CrhnFMET5roy1nRNdxsU7NjSdEPaPrDeG/zSsL5gHhdSiYYdD+bhTDoNw7FBui+A9W02BuC/W8fE6MiHZiQj6GVfvsGBDz2cjw8jG2p3zl3p9TXE8K3S05Q9fnKsOBJCI0yQfBKjHeDuO94LhEJ7mg5OfSFjEkDHTyqcIzItcClYpBgHzGeuF4S9jTYTYt7BlBwkMpFi3LZ7wh7P0wOUjYIhuYCR2/h4DmMzt7GqXAu3GzroYetDcAqrrB8ogupggEK2clpOC4IrFe17U1S3BxLyyBW1etEY/ErXv36PLNKsn/Mbu0iJbMnQX1pD766MtDeHcekXDdvLocFt82une/AZa4btq4YSnosYdo4YIZAjbYk/HRR8cQs7EGHodzcsy7764TAGKCbrnvnqi4hfwTSYipSKfffXISIHuYXt66CEpufVBRiQe1sAUW81AqKs7AohSNa34reUHYe8JB7Lt2nZY6p0Bmdu7cbCx4mdKE/M45WL23F4GRiC9hsPLhh8dEgYvHpOGOs/cjBtbghIRwSkqOBG2AlbUixCvy4e8Oyfke1IlLCKhM4Ygp4TKMeBuTd0Leqw4y95o4RuEfmjwh7KHSFC0vBpNW1woJxedQNS86/ZXhnlG0M9Z4+d31BsA3q86xrNus8rUJ8SDVD7zIDg1LtRaT4MGYkKAUn7q61OaA5xmx/KIkIKYlKkb10xfWxIKKF4s8Hciejn7ilaD6GDpx5h7oML1I+lhHc2Zm0trVoG0hPq6jHblkEqA2JtfuljgeDs5nGhZvNN/9Dy/JdXPzplPPkHpO9kD1DBmPg/ZuGI+OtKPl6eBAZr+/rc2mXM212nPiQBMMy99HaC8TUqPJcb2gkH309x9CCSwBW1YP/XrfPupC4Hw/NnCRkYqm5/XhN+059EG8gQtTIEOQ2FD9AS+1+b3LJ7Ez27YX0u69tWojyGPZBiF2dlZdX3Md+8/ACdGhSlmT4ugeEKMEIrwp0yj415/Syz+YwHJ7HfXifYREKgu/KbYHxA5AFw+IM7mjn+rnC9HejtHo3aLmpj0GRhlN6mo9nzmXhbyCXYdjRV58LhGUv0HKy4KXrhtzF2JFOMeI0LFs74ffAqP6TCjmS/u6HmOtwiRvPDl+67/xinj6ROnvxz9eBvp1PwwbtTCo3sMarC34eozLPZhKZ8sy+rXq4/uD5XfXr8+DRHnV47voBK9kMztMLh72gLTBy65KGLzUOTAGdWMOVwIVTMk157Gkt11cJkgIJNNjwOq4D4rv+B0NEwIgPElt3boVC8KH2Dglj3x0mcRHUrC+K3Eg7KnhQOXqasWnnXCZAADha49nYz7hOozjhPGAmKVLF8Bj0ImAImUhe1gx1zMbFD42mHv3Yc/7sDrxecHOte87mnqWoVtNhzrQ8uWL4QH5Akm5fiBzaGtrO57vjihl+Vl4mBZg79TxPGwZsItRwbEVtWSDYFG1UrHhe+edHSKtuXv3AQkI7ulRg5rPM+fOmFEo312+dMf5bjCGszerO4YkD1EYYju43D7cREvfjqcuSHNG5isAEgrwEa0VsXhejc5XGx2mU5s53X4co4zFa5L5fSwKlr02BH72Y6cF6Sjh9QiU/fvN1LvtDA0sUZOTNKded501BX/bnx21KhxqgIcDSvSeJq9qIU27sg77By9VrP0X5FLpQmI3VQk+f7jLoj/hO083u9vV717Ojq7rIGCjXyt96O98g3ifDkWLK62RHYMITZtCOAAupDYNnHBbivyu7wslLT8KlqFj4X7y7lhuF/V5e+k2ySTNm/Zw9I1+KBB19XZTY3szVdU/oD5wnjMBQJKjsblvbaT0+GTKSYIVG16+LnglcjMyZPPNm/fLN2/TsnlzpYFb4BE5COGQ3mbV72aA8sfxHtOmFQidinNpfIINOy/Ss2ZOEw8Hb/ZXrZoNWd1LOvt4LG3atEjAMntBeCww757vxbEg/E4+eP8YvbBlgXzHQICvU4+8GgWFGRI38u23VxHv0a4VsVZhzN2F168JdQ4DXTIX10kUoFJd3Sj35FiPefOKsKC1UhM8OlzUPOCRQPSEhGgEsycC+HgxZ3uQHTyFcgCI6uvbkc36GzmeaeJchmWTq96tZxjP4AAEBg3qnXocNSbeFBn6EHPYTf/hf3X/iMb3Q9oLGYQ+wtdkEQldaafzOtmv4Y3y6sSIzJOMhEdp5/poULGG6X6jPs/VAeBeovsVb/7URy4J8DbJv4iRKcyGnC3+i4VyWFxsGNXB4lx1W2UQ5+zR2zZlor3i4BHqBx2tA9S2dKHGmPxIeCK5NHuJo9L6oXPTQ+/+6Keg7uXIJdrgVQoFuOHSo62liYnxorzFhc/1OBOBTcdywYezz/aze0KEQW+OFRVLPatDy8L4uHz2Gt09A/VN/NSHftUw3E679hxz2mF4CPUwsVz6Wy/Grc+iY4Wa2AMIii1emCZHVV5Q7TPA492s3aOBDz7wIRaWQPqV12iSB2RTdyrtyOy638gnUw+HMsXv3LURBzN2mT4aAYUzUzj+w4n9sJ9JJKJHghxzHnfnYEBqMJgh0lqX7TU61KqNxvfOAAAgAElEQVTv9BIo7MFbd/J8r9QnIy2cSgsihJLV0DxINcgvcheyviOL7jegXNprrMcodDGoNIDfWRQwdjxqEub4JX7OlSsLofaXQX/7t8pzZgaQncsoyM2fyFfTp2MdTGSFqGcnv2sejN8XUy3j4yPphRdKkXPpDvK/3cMYj6Z335mFOI47WBMM2HD7zEgAYujnKv5j9+7djrLeeBpxQgCEL7hz507kVjiMBSbI5UcBIHwkx4FcrLwMa4yeFMdTu6d8DCt2ceb2AwePTO7O3yMAwkpYxcUFiFUY22v1XQAgCQnxoKDMkef5yU/eo0OHjmITVgyPXgGkpa+Dg17hvHN+nscBQNiC++qrL2LSiZfN3tGjp6EOgYBHFBuA8OfVqxciEPeik2thNADy6bk2+k/lEXQ8O/w7AUCizpZQ3O6l1PV7h2m4xJ14HxcA4bZkI/WGr/6UOhPr6dSK97+bAGTZVjpVVQkPSDVlJqbTzJxi8P0jKCkuHvvhMPrsxEFaUjAT4KOJmruR1IAD0/Hc0djsp8TGU0ZSMv5PgscrUnkC8G80aKUNLa2gaaUhGLkb6lGDArpZLeonP95GH318EMeFQwEI0ouy745GX42msrICeBTihA7FCQOvXatDzEgi+ugMieNgrwTTsEQ2FhvCWgSWX8Uxa9aUyXnsfWCwwhuA2loVg5WezoGX1wTAvPjiEokDYaDDZc2aIsg9slwvpFP1vkNoHBo1x8WFY6GMwjVipX58TAskZttahyUmhOV4E5Niad7cHKjsNNI3h9VY/q4AEJYJTk6ABXExePJnQaWCld5youBJHg5AogECO7oVEIjXm1D2FHn6lHwvA5AdCCrlgNJOJJVLR3K5jAyWEvaK14P7C89BJljXG9sMANI/ZQDI/t8cQIb4fgB1PBO8O/2IQTh95To9QDLOTnhDevuQAX6cACTWG44A23z64nP0Nw1K/h2AuNudxw1AViyKg1TvIDW28NhWg1u8iphwOL9Iako4/oXlHIHrVTV9OM6oiDw6AGHJ7h07ZkPshXODqVjBZwlAWH734sVmzIl6XE5ul/lYzjIAZP36IsShptEvf3kMe3OIkUChcOmSLMQJPnBiz1QMiDayjfCAKADC8R/r16+Hd+ezCdVvwgBk8eLFqGgzrFIBgejybrnTGNqIPy2lrGyGTHSVlU8/y/ZEWuRpyvE+TQ/IeLwege304ovPC93OlomV12yZwG2vh/05mBVloh4QW+UjUPFDJjLL9D7atW1lK/N8mzatF3DFEr13796HtXeZBNzv3XtQTZC4rrm2CSK320Zc2iaQFW3hWmhcy5I5n+u1Zct6bOBYMjQSVoardPWqDpzWVnIe3IWFWbDiQv74zHXnVv0xWqMfClim/AVbIhOH6a+XRjm0K6ZiORQsBKNH57hWR0cJS1tOeU9nAtP5q2B5QPj7wBjI0ShYDxtbcV8soYjqLOp64zh5cowVW53Bry7AqUSaXSK/2wCFVbBsapY536ZjpdQV07yLW+nQxv/qUrCQiNDEhnigiCXn4VrOZ6ZPmXhKpmAZb4emYIkXQ3/ntWlX7AlxaFVMzVLv3XhWJAjdCkh3As7hUQmkYHHCwdy4LNo4exX98tvPqH9Ae8iwAzXXe3PNy3Sn7j4lIcPkwauK/sr5I+xAdv7M3pCc1DQqzc7BdZB0DgBYlGDw8piby5bmQfTdq5fuQkp3Jv3qV3v1nK2pTwAgeXnJACA5sllgbwYXrzcCsrX3sVBl6HwdnAwvEfSpJCymdSppIP4vKSkUi3pLSzPuFy+0w48/Pom+HwsJ9wyckwJLWxUWqvn0/vsqJoTvs3BhLjwdneIhYYpQHGITEhM5X0UoQEeccLc7O/uh6NUhlLA3Xn9ePDdf7b2A+nhoDjKCFxamSQA8x5q0QHiCS6imCHF+Dvhl5DvWU/IMa0uxOMDMmFXPyvQqr5bFVZ1OU7DYQ2K8HQBgYToBodf0AzlWx6fYFBwO2NV/23OUEYLwEMax/r04G0pChWF04NQgvAkRcKwZCplOkCrJ1/TYtqzacZzYkfmWKJ0AhPLsaNdkAFkuw/CkZSb10fYteQIAQ7BOi9oVOJBMgeL33IcA96bmRhrydVFJwVyMxUGKhrV2x3sb4UnFs6MfhWvKE8e0yT2gbjSssx2H4V2ZmCMP02O0q4Y/G6qHbb03v8t1dD8LA9Dm/+Q7PUmFgP5x9sB5CoOnrB0etcLZ0yg2KYHOfPUtPIZewCSif/xonwNAhjXVimmNpD0g0r662Z5flIU+20M3bmIeNdLWFn2uPwgFSipku3mDcFEDvfRGBE+C2k0xA5pfvu1NMf1DaJcOAldnOZOK+tP1ojENVHlGTB9W59oMFONN477rrk1OXhF938C9gemP4VgEBgI9H7ZHB9c0a1+wPQF7PtauiKNdX0PJj1+BCV632xNjSmSlAUI4xwh/vs1JIau7YMjAaBXXvGpDzNZuwjzxgOgxq9tB1nrtAeF1e8eOuWLh/5d/OeX0QXuMMgDXreq+oyf0aerI7/o/4A9/uBxeUU70quI9ylfmIV5sAEbZVmePIyTAAPUr1Re5/VW/ys+vx1ydjjCLIGk6HtKmEwYgJYgDyc/Pp1OnKkde9iEAJAmZV5cuXTh578IT6hiBl126ZCEm4panIsc71QEIewiSkxNH5AT5rgMQtqwyPWrnzpcl4eKZM+chMf0y0PuXAkoeNwDZtGktNnXTRD0uARmra2sbAHYOY0LWNBy9OKxdtxA0rCocp7jWwQDIewg03Q5Z059tiZmyAESCzT9bDpp8BHW9DQnQaFcb12YWPG4AsuT0G7T3pb/+TgGQSCgmTU8pprl5M2n3+UPUijwgXMIsADK/qIymZ+RRfWsznbh1WX4PBkBkXceaumhmGRVBSCIc/Yo9FD2IA4nEppnzKbS0d1EqwAMHmbM348GDJnyOpVu370HadkASBJaXz6Tf/OYQxsdySS5YWpoHAZG7YgV7gMR9THsqQzI/zqnBeu99fcMA15AQLsgDQOjCPbtk4xAOd/6hb64KAOHkeaWIS9m377wEorMoybFj14QGVFKiKDG98NBkZIBeCN5/O2JJuroGQK9yqSRhkMztQTK+8hVz4L3ME0ojUyl4Prp5s1W8IpcuXXZA3HcNgPgQszBvWhgVZAGEnIYggEbPIWGPDkD6u5rpndcLKA4ekvAItkazlxdUP/YsYJN78dI5WrEcqoHtjZQIql9MVCw8DT20/QcbnjkA6QU9kMsw5ssw3RaNd+voNDLf8xb8N18eRX9RwOthACQdsULlczPo8y8UxfrfAYhLNbT3QY8LgKxYFEttHR66UTXwUABix5RwzMj0oigqzo8Vj1313V78D1oovFUTBSD8TAmIdeJEpgYEPysAwvK7WVmxMOgqBsRUKWVlmUK1undPGQi3bSuFt6hOxpMxso4HgKxdGz3h+A++34QByNj5QAxf0UbiqrnZu7D/wGFHc3yqvAS7HkzDKoKkZcUJlfV3wmUCNKypDkB4k7Jp0zpslr8ZNSeIvVnntrIt/8Habqxntq0x9ueH8ValIwexSo1WH2O14Q3Rxo3rMOBOwyq7SgDC1avXkZztrGNpsoO2jBHJ1lVni5TNUTWD1hzD/5rfGfj84Ac7ZdN39Ahn/dYWLP1venoKzZ1Xgt/YsotNQrKOO8FQCklVm/gFsf30l9d76EfliRRZ6uYViCpW1q4YxIKY+LqoFLYSqbdg4j7YA2Kaio2o5jMf58SDWJ+d30cO56BDg4PNE3/1HA3ntFEXlK74/LFiRGwgog2qEpth4gK5lRzDm55e/OR6lUeftuz+czq95ENqTLgjdWPjoZHhNXk0EJvo5tTA717Ohq6PJQAmKUYWVzwZRpKXKU+GCmPFeHD+EGNIc6R3EbRn4kJYC19nU1cZ0tUtONM5l8zYDFo7bRmCzMMAQPZTU7v2FHH4p5lLUM+X568BaE6l+y0N8qytne10reauuhYf58QqIJ5k82aqbWqie8hrxGpYKshWNdzi2bOoBIIg3MAmsJRzdbCHhNue1bEePGiRXCELFhTCE8GB0Aw8WJIbFm+AFrbmNTb2wKA0i2ruNlBcfBioXYOQ3C1ETpsmvjIsjxyP0QT6VrN4MxiAZCOz961b9QArJFxoXvgGBtjKye+XY0ogpTu3SFSvjh696ozp7Ox4Wrt2ngAgVspKTIyF0YDBSyQ88W3wdMBjkqSyht+8eQNB+mqsmL4/LHx4HVsAL1IvAJT8jgOMjGwoKGVcvBJsrjp7VFg6Ym/0tfCdz+QM4U6kj4fpXV0L0rzB5isVHG3GsbbY4lrGA8IW/yE9YLG9lmDqlfNVP6y4atxz6u8wWHWdIFzOjcHeLV28OrbMuDfj03NBW1LzQ6gHiQf1IPujHyhu/N26WirOzaerNy/DY9RMSxfDWwmvGsev1DXfQ0xRIQ0gB8TFhkNQXwNNC/LFixevkOtteZkV/TDXxCQiHkTRSXit8GgrKUviGklebhkQp5x6ygfur1q4hj0hJgaEv+eYKC6ReFZpV7F+q+88GD/h4erz+aNXqPbGPYxxL1XeqqKKKzdEJa67S5+nxSPURVhum2jHmjw6fqmJmqq1Z9nEevF9dX1sCtKgDohXdZbgCP/nkPq535nPdjy7z/KABPud442ckImAGEK5mZ1h1cqxptYU/1gOEVIxnd7yVITgoXyazshxEyzXbZfRcpkILU9LQDtrVUBMi1nb7FxcfCwPj+2bE+nLg/BkOMpXbiyLT4LndLGtUtLWeA4ISOTlxsCoEQexiTCJObtX20t37qj+Zt/PXMb2gHC9/Knhqg86HiTckw0yqoxzcRvx9sf/xbp1eYg37ZgS9KvRah0bG44Y7xIIhhi6mntkMAaN7QF5442iCeX/cF49v+7xN6M6kvOBVFZeDx7P8ZCs6I/kXZhoJR/h+Ndf206f7dozuUR8EwAg7vh78gNgMhQsrt/KlZwTpBEIWcnEBiujgYZgx04EgEymfUa7vpKd0xxUvRnjSYo9H6zQZpfKyqvgq5/w+44nd068xsU/2N6NFlX38H9qPs9QE/iXP/j5Oxg3bXTk8GnJ3szFBjCLl8zC9z10E/KkTkkHjSHFDdSrAY900YsJ1K1FUKJmDFFUrp5gI30AIZq6gbUY+y0pRg2Ln8CAEZ53dY4zmYMtoRQXmOiuaa9ZgeuwARhhdcmU9A8INt9YSX2rXCpZ8D4z8tvAuBBzXf7ejjNU78CflsUb++VH36Xu2DaqLPtKLs77RJNo0ChV8UbEBSVWcHsv3qPmTYQM6ABjbhQNKjy9ABqajiV0DidXCK+XupFM0joJQtfPZ+cBYQYNVJi4cHJBLmsKllNxaj5df1BFR2+ecPpKiKj4qGPj8RLXzFgMfXbkhUDjd/Z2yWaxb6Cf9p89AaCGRFF6EfUCIKzDZjItOYl2IZZtCI3HQe35kFhdNHumHFXX2IzAz3pqAxc5LS1Z8mhwYDqDi6tXOSO9j+bPz4P3YUgAwp07jZAsTRCKEytZJSfHAmxkA2SkwMIITxx2UOwV6YTk7alTt2jR4lwcnwnLYysW3VZJYFhcnAIKVqpIUn/zzWVRwroEKtjChayqeBWgIgJeDZUwsAnJ544cuSLJBdesmS30Lq4be03uI4bqHPKbdMNLEqaDoouhzJiqc2bcunlL2oXLAGhEXGbNyKfmlg7xmHT3DonHhkt0YoJ8J31Fj1vJ+zGogX14KrCb2tDGxsdTrw6ADQ+FCp1PjcchD+JxUMKwwfOLQ7B3oY7kqKZo4R+mt0g/wOZwUAd8iLFDrx8vrY6iewhIv1TtcWJhhtG/jIKRbDY1mg3Bbs+h7uh+F4EcCEPDaoKIj0mggZCT8jkxaoh+tHkFtXBySAhZ3OqsoFmZ5WirbiS+PAulK3zvy6GS7NlU3V4JwKMaJrMoGR4p5Zn9kz/9X1XdAUoG+hRIioAHbEAH3URE8ubY5Pbg3/X48GsTOU3im0zfDQetztwvWnNHB4GKoyFFzcXOE8LX3Pfrb8DOwX0hlnIHUuY18O6dPKUSFXqQKJITLqo/iOYUJFEKsmEf/hYeRiO/p3PKqHqY+gSsxRpADI8BQOx1h5WvGEzaxcc3MDeRFtG/MwAJAmwc9TWbZoxzbEMcP7tdjBIYfydrneaXct8057ERbMCmLJkLWPdxKFr63TvX43fA1CddX7+64DsHYOGYorwIygOl8OgpN1eL2Wqq9dMGpfqz/Z1WsONFKRIGj/y8GMm6npkBSzuASFV1J/LAqDHoKK7hef3ZGe5iLFQuqyjw8eT3XXxLNti89dZM+vWvr/nVYar9Ybw0J06onEmjFdfIrEAey1kvXRo/ofwf5toT9oDwiZwPhC1K166NRErQu9PXHvlyWQo1Nyd78t6Fp/TGpnpW9Mk0w2QBCOcEmY2Ny6FDrupI4P2/ywCEJ+Q/+IMfitQlq7x1dHRiQGUI15Q3PFVVNeIRYTnixwFAOBB+zdqltPuLb+CydAPSTZtGIXh33bpFACjnRD1LSgAA+TVoML8pjKA9BWoBmgoAhIPNYw/Mpx4oXQ3Orh3T6xHMK/KoAGRG5XNUcncFHVj9t9QPNaypDkDWFC6nwpQ8Onj5GNW01mFOxQJq4ggsAFKSmisbtTBYvGfmFdMXFYewgYU3bcs2ulpdRWevX/MDILwvfXHNKklSOKg32DxGmYp18sJl0GxUQrCQHub2qi7Gv4dqiy+DijlzcgFG6gE4VB/kIPA+bDYVdScUwKAU+T5uSUJDTiA4fXoOjBSNAlyXLkNyPA9oeHGskDUoUqciA5zOiQe7RBFryZLpOCdbjudg9JaWJhl3NTXNsHpmyEZCxVr56IsvjkusR1Mz5Im1BZwAzkYDIJHRTMuCbCy8Ajt3rBSlLgYxfK87UN768iu1SZ3KACQ6NoI2Lw2lS1XDdK9ZgZXHBUB+sGGFgIW2rjbyRjVTUepcqqzdK4pW/fCGZUXNgvhBGt3pqMSWV4HxqQhArl9voppTl2kItDzecN8ByPx431Gprw1AYmFleXFJDu05hf7cyHEC2iP17wDEXcofMwB5YV08XbreLxnRrZs4c81EAIgDKgAaYqHwlp8XS6UlcbKxr73fi3w/7UpOeYoCkKmT/dx6FUE+spfm/v0uGJyCxHfbb1H3FaP6OW9eKkLEmieU/8NcblIAhK1bS5cuFcQzQo7XASCMPv1RJyf727RxPTiYykI5VcsjAaUn7AGxLRATbb/JghAORj9x4tyIYPTA+492/dHddyOfwLaijEXnCvb8D/OAmOONpK6y4LDePvPOu8F53yKqWHyNkyfPSx6CmTNL5d9r124iL4oKnDW5CMz1jJSnfW92GXPhzaD9HNnZmbR9xyb67W92iUWZiwl0H4TFlutWAs59Tk46kpMpvr8vGhs4HQAbkjZAf1jfR/N7PPRnG9XmIHqW686OBhWLZXnl+0JkodVeEmNkE2aDtg3YdCw2ELGWu3pAv5hF/cxBGQjyW9ShORR9sZi63jzmBJvbAGM0CtaI71FtQ63i32xJXoeapaso+T705lmLqtCaQ79PCT0Z1BnTRMeW/grUFgTzagOc8VJ4epV6lBR4NIb71EVEhnfAn4LFx4VquVWVB0Sfx8Hkjpwuy+gaD4i5Lgeb66ZktSotuctkFK/e9JQmldJKeD/2XjlMdZ2aF8xTpole5XO0xXjjjHI6XnWR+jlKX9PDWMGnfO58yk7NoC+OHnaAiw8AwdC80qCMVZSbQy1tHejffVBKUo1hQI4PakuGhmADkPz8VLGYstAIe0C4LF6cD3DQBq9GL0BHHGJAskCTqtIPDIycngQaVhctW1YKipUP9yNQxuJwHfZeDMj1wsJiAT6uSKwH93lOWsi0x2wor8yalQ6vei0C0Tvlb4718GEuZXDS26sAU18/PIZ4p1w8EALgDOpccrJyMV5y5XPZ7DTJ88NB6mJEAIi/fOkBlLc2SQ6A9vZaASIVJ2up8vptGoBHhEuYzqngFRqM1r8fTkACQzNYGEzp9ovKgUdRgf9BiEJIiWRPp84f4ueeG0ndgYaYM4eEwqtq5hMw5R2FCG6vlPgQWjs/nA5fRBA+qhSKActxEFz4d4/D/RMJM1UPM2jgFXO4mNHdCNxWa3FvF6SRU0Jp57r51AqKVio8Tx4o25y+d4Ay4/IpBsHsXL+EqBS6VH+MyuaUyXlt8Nq+9vbr8jkpOVX+jU9MRaZr9fzs3TK0q0FQt8JN1njkNXFJ2cYoyT3QnWyMYYe/CzWeIeM0Ybyg3VNReEe93U2quaOTECgfS7ch0XufqVjcdnj2C4hlOnezhjrgIRvkNkDZML+Qapv76OaDHlwL77dVW8YNxxMeQg7aN8VVkWXQqvcwlirHsPE8BaFf8TXUGm3Ocw2x4gVBsfPQyBeWdd70BROwLWuHReNyKU+u98OsO+wBMWsNAzKf8YDw81lB6OZ4Iz3vYzqXPRnrY0Ot69nrstNOltfDXvuSoOi2dnk8fb7f3si6dVPnu2wEn5lYTR0YIOpOY3KgmHY1z8dkhKSkCCopjgeDIRYGjH4wCxAvAs8Ix46o490g80AK99P0gJiNPddtKpc335wBGd1qGJoCKJMBlfb3gJwSRtSZM2dAy524vPCkAAjXhzV/P/30U0z0cf7VGyMpIcvxnjlzYfLJ/p7CG2Sr+EtYsB4JKE0AiIwVvxD4yGPRmEZrorE29KMBiLKy6ZJR/OxZJTwwnvvb9wrGMQ0MZDd/BwMg472nPTEGawN3EnK5s9OmFSHodgkUgT6GuEIOBtNGmayvX6+STPDRCNpMBp2Flaza2trpgw8+F/exXU8DQPieBnjYsSOGVsC///D3XuOpEZu5Opoxo5hOnjiPTVebUEFYEtO02/r1i+luQz09AJffwwtJjJ5UsTrOj+mhX13tpmVvquRqvD5Fg4Yln0HBii5SE0h0HsCIXgdt2pWmV8sx5rPtzed11Y4Hcds1YKgjZiL2i6UUXpdCnT/fB2uqa+0aDYAEBSMWCdR8lDVI/yHgQ3+2QYlNd1tQ8Spl1c+i20UnKL25GPt4Lx2b9T5AiHbT96nFn9c6sy5JThBDvYFilqFbGdp1iCQn1BsIgBNnncQ5oTonCAMXBzRocBDCsSIGSOBfpkVxGYR2eShUfZbnLae8ePZqhNDvLn+BfZPemHDuAjP3M4MCG4DM+DSamVFMFbf12NPo0YNFNgHZw7etfo5OXKqkWtCq5PnE0q9fukk0xoYgEyPCjapzo6i36W6QzHnLlxdBHa4VC3q3Qynk4PCSknSxNLMH5PbtZvzOwZ3qKtxvlyyZJl6NxsYG0KxuI75qgWQ754WJNwWnTmGjGED/MJugZcuK4G1slgB0LjwW2GClrq0apbevDZtKBQ48aOs0CEmwHPCWF1bDiKAyrjNg8WLuvV/bRemZaqOcnplC0aFqrHTBo+ML68cWu4ceIGfIbz9Ukr3JySoQvqW5g3watccCIA0YlSceSHowhfhSsH1S4H+wX9VH5OS8hrqlvpKC9grccAq9Tr8jAWhQeDIlwlCPYIzg58lODaHVc8Pp06P9UKhy68CD3smDwNtvJ3eJ7tCod1wyKHsoPX2tlJAcL5+7sYH3DbTRSni4ihFbkwPg+DUMHaumIVFrZBw96II8ra+fUqIyaPOPl9OtGzflPBbtyEzPoC5s9D7/GvRkUNBeffUNgE3VrqEALvEQmuEyhOSFYQ4AYSCt46g0KmfKlQEa/K+hYMlnPfGwUhcX7p0cUyLXHWgG8FD3iwxLxLFRdOX4Vbpz7R4N92sqHfojQ6J/fP9rOa4YMtIzslPpq/MqtoqLt03P/3qjqr7URhwGDyZOKwBgcPI/VSfzPP6UH+cGdmyG8zwuuFQX0WMe79EkK+Rn9wXklfECzBlDrk3VDUNyTQfQ6HHONi+z1oZasSOBRsvApLti9dGgg/uUSVrobOVQg2B7h8B9gDmmfHEcvK1eunyDg8/N/OJSt2zvhwClwBghkUM0Ewu/GwMkOD2lnseZxmUtAHl5cfCcxmINj8d8w7EinVhjXQBkr8fc/AqcuHOf++4e/yfe2H/66W0HGD3+Ozz6FTlJ4qpV8BLuufvQi/n3JeSsCmcBn1ckN+BkyqQByLp16yTqnVVS/MoYAIST/fGiwxblqVzWrV0JZZhqPN/D+XCjPsP3CICYYPSvvjokFvrvEwDhZ5uLjNGnNHd43rzZSIzG8n1sRUWAKPoqD7pPPtkD3voOAWEVFacmDUD+5z/6ETYBPSJhagpnZP/4o6/9AEhSUjwtWzGbjp2/iE0QOO0WAAlNH6DqijbasB366fGYkp8BAGGlK04uyMHmPW+oTdx4QMeTACAzKjdS8e3ldKfkFF0tOyCb+Bf2/Rl1wC18oXQvdSGvgXcKAZBXZ++kPrzTkzWnqQNJ3R4GQBbkzKS2nm6qQ0JCtflRiyYDELYjb162UpK27T+lRDMeBwBJTo6BktUQ/udNnbofW6mTkGuDEwey545VqpiOZd7n+vVzILFbjWNYNncAmwC1+DNY4cSBXDgJHucDYXoUB5NzMQCEKV9Ms6quVt/bAISD2Dk3SW5umnx/HNLgVdX1oGHk04bnlwvov327Dh6RcMSulEq9blW1jwpAvJwElJCwcqiTPv3iLLLCt01ZAMJtMSOPqDQ3nPadRd4TvZl/VAASheSQLyzLp+l56QJ0GAzDH4aYlkEJ4veFDNPz7y1yAEgyxAhaEdbV3zVENd3XqMvXPCUAiPSr1n46/OE3FJ+VQU2IEWJI+OHnRxALNEhbFhbT4cv11NFrBez/OwCRMeaUxwhAIiDNvHNLEu05xMHnLuhgQOEa7VwL++MCIPwsTPNkWhaDkLS0aLAZEoVSxMHfzc3KEGVA0tMCIHl58Zi7UpBX455/m0+xv+bNS8P8GYb4OuVhHK0EApDi4jaSN30AACAASURBVGZRxT1y5MiknmjSAKSkpASBi1lYdAICa8YAIJzgbsH8uVNejnfatBJKhlzlmbMXJtWwTkbTcZ4dzMU51qnjAQJjXcP+/WEUrWXLForoAOfNUIN94tYD2xNi34uvFegB8Z8s7Ils7Cca3aPkX2deeO0M5ybxWUpKMjwez9Hp0xeQJXS9BIEePHgMtMN5snn6xS8+QCVcl73xerBlyWRctmvp5CLBhvEnP3mTYqA0dPNmNazFxQJyGJB88vE+OaVfZ/gMg8tiJoJnGQiduQWNbkNJiBmm0MxB+n+ud9PRlAj6DTIgR5ZictVG1JjZ0O/XHpBQUGGi0/01JtgTYl4dU7Bsb4jtBbE89lIv++8wzmz+3zdT36ZK6l+DXUmAjMVoQMQvQD+I10O9c7flbBUsIyHv5xXBoQkt2VR++CfUFddMxzb8g5zPsR8F9xfS7BsbqTGumk7N+hRqLqoB2dDp00nLJFM6ez7kB8QcOJ/1V/C8OBQsfOZNP5dwD3JFGDoWPCShiHeQNtJB4+Ip0QHpwwimHMKGnEsUckxsKtlEidGJ9P75j+Q7H28o9bGsAGSSo3mxGY/wIUvtrNW07zpiIEx+A+PJgOeFLcaxCDZ+4/ktACAnkHQQIAXPYQIujcdGLLYmAJgpYZzoTop/AKzx5Pl7LG0Pycgxz+3NwGT16tn09dcqtkIBE/dFckzJihUzJXid+ztTatjjx8HpDFg4cSHrzPOmYO9elSeKQQzTtDZsWACKRSroYB1IogevBhIictb2T3d9RT/+vTcxJ7XThYu3sBZlynnz5xU7MR+dkPBthJemAxvOzKwYYonPtJQYWOsVY4lpaVUMVNJjoLADsAoK2BDeRV+f5u0Nx0LEQVOt+popAQkduXggJOBFH5DP+p17vdFQqVKb3GFfp7vRcacJd45Df3ECeZGnYGhAeU6i4xHQD8u2PD+AlnMq2nLl7HBRFjpSabh9OEhncRfvi+YNhej8IDzGvYa3iDwuFKPeXQKSOvq0Fyk5uYvmQ50sHvmJeOOYCO8C02GikOzRg//Kd8yim9/WitBXfCpA4602Ot+8j9o7FEjMzikBXQ7oCCU3u5DKV6+WzzW1d0SEgEsckmQaZUBn/CCWyfZ6cP4Ppxg1Kqer8dyvf8XzdGvKWyqohwP9Lg3p0OenyduuvVGS7AibqfOV1ATu2s2GfpynKbEdPAHq+5kYEOFzmkBodiMEoaBIJbTnxOSlENCm1dUsVSfjKZFa2+ukyW1iuZiFR28NK/bccvFfi9U9cCTotS6QMm1mgs9tzwZ6aMA13CZ2N+G6TUQ9S3tkMNFzYkxTB5fGpM4fba0WIIF+WloYSdkZkXT8rHoX5vH912R3ULD3w6kPqJpOMdOH9u7w95gdHcUwm2Jm8si4J6v2Y1UnBiOlpUkiqNHTw4ZvFsUwk7d9xpP5vHJlNpgTA2BUBBjqn8ztJn1VTpJ45kwD5tlgGcb9+477LkPBHgkDg6MBhqPqSd170gCEA3Y3Q+6R8xkELQ/Jiv5IKlOTesyJn/TI8SoT8IBMvHbuZBDs3LGoVmPdLxgQEeC4YA424ioOwhR7YhEXst54BANU9nX5s31sIGiwrxUIVsaqf7C6+Z/jL1/IvwW6qY1l9uc//z2RJuX4DwYjnJSRg1s5yRqrWFVUnIFsqKvt7bjAzebAbit2IOsZedXqxQAYpbIRq4Nc6dEjp0Tj3n5W3vRzbpArV6qpcVDxK33/P3vvGR5Xll2LbaRCKBRyziBAAAwACQLMsZlTs5vd5HSa0UgTpJEs2fIn6z378w/7j5+fgm3Jfk/WjEYzGksznWa6m7GbZDOzmcEcAJIgApFzjlWA1z7h1ikEIhBkc0Z9+uuPhaobzj333HP32nvttYPky/EdeKBXD/fSn80FBRLb2TLl4h04ZxAvKfkyEZK8oGRxA7vCahp0CFqWevmNK8+rfhfdxv9+N1Io6PR86lt9n/oXjVh0TFBhfDaBh0XL5WsZ40a6KT3uDWCLuylYiuXF+wbUxtGys9+lfv8uOr3lv4qjCVsC7zd7ZxQtv/BtOpH7M5mQ3qEACP+u2BYMSnQhwuE+vN70sZX9wVETi3bF1C1l8AjwoTrvA6Uhb1ZOEjdHfuntsrlpV0jcZunUBFCu1qWthaxrH52rPI+ohqSEMADRto+Q01WULwYgSSHxFAsK1o1aJJnr9URJ+gbZgigxMpZiwyMpFTkQZ24UUUVdNaqns5SqNLAEPUycBP9qRgPTx6DoJdvTAYign5sUEuN+uSUsOf8jBLkfWUIel+uAnDp1xwL2DKA3blwg1LMePqwVErt+8L5v2JAnCtDdvl0BIzYMxwgGj7sNtMdyNS7DoHDlgvrJz94NkTfiH+BFr+5cTpcu38Szkw4jl4sPDtKNm48t4B4CFa2ktDiAHYd4ln79yXGKjE6nFUvm45l1wnhuR50Lh4i22FDAj+9NGxShopFMHwBZ2f/yjx8iSV9PBJavVZPB20V5C2eJvpWVNyFKoOTlhhS1xysSCfKS8tU3wLEEGQHyfJ4VhQdjOgQwKhsMN3W/fKEkxRXkuXV29eLuyHMPK+rPtgIvqsc8vsapN2w0apUi5Ki5ZZyUQYzEa519IQxTuzSAAnwisavkouM2wBaXYIKGOuk7q1ZROxTEuAsMbgdjbRTTDeoWcFcAIp4NzdX0uK8Y+yOSZUsgOJuptOkGRfgnUmpoHj3uL6UBPFw2GNV73pb5IjExsW7pYGW4+2Gx0bQqYdDqoq6sCKUXJJVLyn8PK8PUCw/28SOnxXGTU9LU+PFQ2EGrclITJKGDIaPPClK1j8qprbWVLkDynOl4unm1hQDcjVh5OMdEezvEgGswYu3mCSQswMRywqONWWQ7GTuqj0yZU88SU6dMWp71PQvxjVBqFM+u24q3nm0fQ1HLqXJkhllxUSfY82Xo9cjwHpm5ECYd0pP6PPr9aI2f6I4CK8b7Xh9r6zo4bW91Y67IMfQEIEaejR4Lg341pAEIF8s0qJ0MPKzzq++5JohumtJlvsNN+4I/M8WIgQgDEqaDMiB48qTzudOidF7FiwQ9oyffGNPRAMYcNeJ+skrXRI5lOcaKgojPu3YloLbTl1ifFfifzMnNx4rn6RT3sTbftWuXSE7mRMJR7SkAJC9vHopetWJhGF/adbp9msn9CgvzMUmrgPCeHpYa85y/YwCEr5GT0ZmCxJEQ94Lk6SH9XQMgGRlpMIRWAYQECq9sADzODEAqK2vgdY0S3GiWKT5y5ASMrB43B3cCAJKQEEs7dq4XBtS+z46JY44EIGzkRUSggGdhDp28dhFecHiLFABJBg3mUFUz5a8ElesFAZCA89kUeDyXOn6IysOqsrnH3H/BAGTtx38pjKzjr/2tlcuhAQj3a/2RP6VrGV9QQ2Tp1wpAfLAW7J2zh+q6GuhshVTp0ZGOpwGQpUkLqaK1mhp7Wi0AkhASR/NTZ1MUkn7FfBD1PCSiaoDs7RUU4psuAAkPDwHFChWvYbxWVSFX4CkAJDLSgdocc3HuQSHFO4BIDxvPDNyZisWUKG6LF2chdyQWFcohMWy89EwvLH+/Z88KrLO1COVLUJuTk4jE9ETsd8FSn1uxIoeCUViMq3dHRIRS6WMALhizjU1c/FB67jhx1gsAPDc3Uypm4Ro4EBAaZodByonvndTWxWM2RAmJKQBFt7B/N+3etYnamiuE8lx9Qwcd/vImvOZs/L48AARwCZQ7P7oDNseT+pkFIAMDrfTW8uUizSXK7kARQgAJ5L+hxjoNpwGAtPlRM4q0PuyDNC8ASELALIr0j0FOE+SHYfCLKAeMYq7p0TXYSUt3LxT347kAENieyWnolHqOhr2CqQ8J5sGgtXZ29FF7XT1VVVSSvz2Yjj94TLU1Uu6c2zcAxA0uZhqAREf60rJFdtp/BKDcAilq3MXfMwtAmDLEdNDJABBrAuAD06KiogKQgxmONadH0LSeR4J4QkIQaGChorDfy9bMtTglxSHGo6iIVQyfzmwxAUhoqA310yJRwHn/tC9v2hEQPiPL8XZ3d4OWM0aexFOqorPKVDTC2dOmN037cqe244umYU2tdxNvPdFkGu8I41GxUlISwcOOFaDTWtBHTNiJqGSm4TFWZGM8KtZ0ojrjX797ETY9QvozG1HaE7Vnzy5hADEti+kjrK7D8tNXrkhqHhtrDFA4p+PatVt4iG+NGFZPbxLLqXLT59oJEJKUHA/VrVso6sY8dhv48y3Ce6Wvec7cVAqEWk1RCVSx2Olml0bRzeJGeg/6/PcyhyggS37H0Y/AecoYgxqWf4pnUTYW+1E1qUREQ3/m26gT1XlR0HQsfXvtv0GuASebA3xwZXNzmRrlwRgn+jGSgjVyPw/qlkFdEbQqHZVQ36/88C9AeULF6D1/La5blWgQQETVhqMlF9+mTr8WupVxzMox5Xegs132fhh0Jadi23CEQdVRExQu8TuiES5lu/C2VjQExQmtZHFsYxuSibFaDUsUl9NKIjhffmQ+zYudSw+bH9GlqitqW3mOIU5c1/VHDApWAGpcLEtcSOeeFCEKEk0L0+dRCOo52HCTeG7KuS2X72Z49RtAv8pKS0fO0DUIFzSrC1A1R5i8oBNu0R8vFQFJTIyG5HMuqFNXUY8jE17CYJHUzfOfqwefOHHTmqfms8TAIz6epRdB9GBvpRhOL7EfCyrExobjmNcwj9uQN7UWUYxAKGR1wFMmE+nNxs9BRkaMKGJYXl5JDx40iQKFO3cWIk+kDc9TqeB1c9u+vQDvjNuohL5AnLcf3noGDI8eVQJ4yOeKncEMQKKiwuAlj6O6+ibqwfEeAxBl56RQXGwYoh9yXDJnz6a0WRlwoLVQeSlojmhBQSFQDUOEAHPui2M3EeV00oJ5qKGyEIX5APR4ztbj+Tx0WFKPh5Qql5PngEq87gOVzzdQUpA4EqKfYx/UzeAmPNYql8MbY6gd1E64fXViOY+3rKfB4k7Sy86e89CgYdqQS3Tqvh81ocq0aFx/A2DBbJyUrpOWnYFcEEd5pH3hPBqSCenemNzeUKnilpwcjoiGN+VhfJKQTM4JvkznGsKDh9UQqscu6oUy2Y36exQGQzMzKJtqW8twDhfNjsgXuSOclVTcdA8gNpAC42Tf3/rWXkvlz4puAKxYIBn98kHUjttY9B6vITcl5Nypi9RR10n+/Q6q7mymOxXlNC8ujcIAgAP8gqnV1UNRfnZqwfz3QQSnsW+Ajt8uhloWLyBqfNpw/yFUwM2lwSUvLori6F4oeMDFqKthZde/HmEdFuYQsi4W6emI0xRs/S1TtTzeR8pB5WVJD+JQmLduUOBxO+X4mLUssJ/1/lTFMtVFuXccgwvLSmrWVYxhbLrU2MgJ4o7kjBcJ1YfgvqwstFNV7QCVPXGrMpqnMNUjzcRzfewhXdSTaVeKesXbWXn5WHTNJPQNG2aJ+kNnz3JIULaRLAv53dgJ5zpfJCnJId7xnPPG+SINDe4Cv6PvwuS/eZnpV+ZcXLo0Dut29ygQNpH9lJXVIQrYXrt2bfKDMmLLZwIgiYmJ8FTlQFqxaIynhW+65lJ6hiRnRGVq2pc8+R1/G2hYT7uamQYg4r5tfQWGyTlRF0Msir/jAGTu3GxRjJGvkylXHPFg6sjp0xdF5IOjIvwbbzNrVppQzXr//U8EUOOCgk+eeHo/GICkI3k2P38+xcZF8QgKw4Y9zzyUfI6PPjziAUA4kXfV2jy6V/aI6tubLQDyX5+0021w1H+yANSN5wRAvKH+pJPNe3YWCfAh7rsx8V40AFm870cU0APP0qafUm+oNLbHAiCZxasoqXY+Hcv/8SgA4jdkQwG4wRcCQJz9TiqML6Dc+Fz64PbHMslXA6pxAEhqSAKFBTigPBRDCWGYS6g4zdWhmS/f2tUJWdE6Kq1+Ql29PWSD4cuF+rguSHFFGd1BMT75Nn46AGEBhvXr82H41wIApEPJRCYScmHC7duXiEKBDx5wBXTP53znzsUiL+rLL6+JPI5ly3JwDCi2gV6VmhoLOlYmfisSBQW/+93Norgh1ws5c0bKSpuNAcjGjblIakeuRnsbXoRdAPMhiJzMFtEPVrXSAGTv3lV0+sxlWrF8EV+ctfacPnWJAnwlJUoDEP6cn58DBahuIflaXdNCcwBA2CZj4MSGCtcRWbBoJd27fQnnkRTGBfnr4LE8JSSpvb0w15n+BAOG81HuPmLHAIz1GH96DJWw3u5+1DqoEtEfR0gkRYJGFu4IgCEzTHdLvfC9pGLNJADhtSY6ZJhW5QzT4ete1MO5TTMEQORzjfUMcsfBABF5cBRGAPQOgptoQ/l6pgUO4kF7PPCI5jvy6FHzPUpypAg6Eef1sIITj3VrXzP1R0pkP5MA5PQvr+L87PzwERS6K+UllIGK73GIBnLP65yd5ABFsQPSwHbQ7E7df0hVLShA+Q0AcdNDnxMACQQ9cutaB+1D9MPEMM8TgKSlhQmxjDqAUt2mAkDMdYjzRZKTHYKmxetNaWmbMMifhTr1stKvRq7nb76ZOaZK10QAZP36EDhji1HdXb4jptOeCYDwCd99912EYI6OrhouIiCG92BE755ZZWo6VzuNfV50UcLJdHEsKsNY+800AOFzsCQv18W4Dc+SbmNFPcY7txkBMReNsTwsnrxUt5k7let6+rZ4XY6hj24qffH1Mte8tLRCgIOCglwYa9mCMrV//zHh9dXREq7j8cMfvieOybkiLF3MFKuGhma6des+paQk0Pz52eJlzYDj2NGvxHGyc2aB/95KDfAes6eYmyeHVVKx5sxJo0ulN5DkKq3Xd/u6aUd7P313NZSFdBL6XLf3yb4QvExfOW4BcXIfXRdEfB6RkK5fFhz9EHmcqGwe/PEKGphXSb0b74wrWqj3M/IF3TkHOL2Z1zFegrq8Zve2vHR45IOoybLgs+9TEPI7rmwF+AhT4AN2ot6WgYh1jnZ/euXSD+la1kFqcFSII3AuSEJTNs1tXEWnoj+i7I5Cuh4CXjlHTlQ0RCeYD/W6czJ4yJ09cixFRXQVifHqR96OktFl+okYVyQkO1WNF5Zg9lK5GHvmvUk17XV0voJVw1SeBup56JoI4rZiEDm/ozA2lwa8ByknOYvKGp5QHCRVG9ua6fbjB9TQ0SKT4NUjwd47R0Aw7Vq1nspqqig+MoZuPLhHT2B0y8ZRFtV3sSxL+Lh+ST5FR4dD+eQB5uUsAZi//PK6GL8tWwrEy/3sWQka9HO0c+cSYcBzXtStW6XYt1SdAwnOkMLdtq1Q7L9//wWRXP7OO+sRMX0gohnyHqt+GLlib7yxFDVFijEfZSJrbu5sUcPjyy9lNDEoyCZqhmzYsADOruugfrFDQB6rFcbmrZvFFKgSm0JDQ0VwgQHS7Kx0PJ+y5ohufB38zA7CcxoaHkHpaQmIoLivwRdV552oBi77ypx8+dxwNCFnwXL0y0lVj0tAz2oVYMeJ+4cgqIjIMBDhqAE/25x3cP12G5VWdVj1MbxUhMQPxvyAko3l+iM6CZlvjT9AIbdBIxHajiKQ3ISzQ3nO06JdlBE9KCIh/Uim5n6JO82Z6qLvGEu78s4DTXn5Ko42xi0wSFWK74Skskp6DkbRSG4DA+0ChHDrRUX4VZlZlIr59OXt67R2zlzIIPcDZIWQHXP0es01ig+NR/2QGBFx6B+CcACu8XztV5SOHB1uWbMzKAgRMG6z0tPEvzxvuTo3N64XYtX+wI2z1mtvd26Fr4qQPL5bTo/OlYupbGPqHWqahAbaqbOvXyTS89/eXLcG76erSIQveaScP6oiPJ/PvyfRKs4pO4N7xwVfdQSEH0JTf1Y96NrzLra3ktENNwzmlce7RlGwzQRzncc1bCTdCwUyJXRg7m/VkeLhUqFjjoBo6V3dd3kBsh/efM8VkOZjWWIS4yy6WrBA7KvWLhEB0ZK8Hs5FeQ6zj6ZYxaJ5oGHiWeDig3I7jx6q74xn3xjjYcwbsY9+gRj9FZQfHb0T12raAZ6ur5HgYyyGxXjsDrO3I/NFOCrC/+v6IqOvbPQ3L3vxQX0fmY6Wnc0qXZWTuSx1/70FSNuzJwN5I7+a1H7jbfTMAKSwsBDGU4fwBo9qT6mK/sz0pme67Mnv/KKLEo7Vs6cZ0RM9UFMx1s1zj3fckZK8E43k04DIWGDEBCJjAS3JQRxjdRunIxMBkPF+14oir722FXSOcOFx+/TTw1B9KKC0tGRBVeHIxQcfcC0cd4QvJiZK0LQqK6VXYO7cLHBNOWE2SkSNbly/B/BWQnv2bqfi+6VIMHcbP+Zx2PNrKpAMBw/R3IxZUPLxp6tlksqS6ueksyVNlL4wjnwV1cobaja2LGlAsa1iXywNj4AoN6fJFFKxbDOmYKnoPF+Of3EihXy6nLp2XabBhZUe4MPTq2UY/OoemEDETDofLxnd471jvFNGApe0K+spoWQx1WRfoUf5JzxAjlmokFWLufG551/dQeEdifRVzge04v7b5IOIg20YieMAAK1+9fDWOSl6KJGOOX5FLUMy10uzPgSlSoELFyesa2zHjA6dcwdFJK7twc2PpPHIxpimPPV1sBEo52uiPZFWp6+mY8XHqQ0RDdlJ/KYSz8VYYZDeXvI6lJvayRHuoLuVJaBfzaeTty9TdTPEDvRtZBqLAjFsjG1dvEoYcsFBoEEglyIOkZMnqL9x7uYtioGhvXhOtihEeAbKbizbG4ycpt0bVouk8XCcR8wXRPY+//yyiFzs3buGbiK5u7TULbDA22RnJ4GOlCEAghPe6H37LgohBd327l0rojEHDpwTalVvv70eUZRavMAlTXfkMx8fH44IShZ99OvPoTpop1R43fl5efSoDpETqbgXGIiCY+lxSCANF3SrefMykf8BoBUfhuKEKDQIcO+vJi9HjLp7Wmg2IvMRUVEiN4RpjXzePmzLuVz8uburixLj4yg5NRXH6KN7d26RL8AAFzfU4H9k8bK1G3bS9asXqANRSG5R0cl475WLB8AfoGL3W38m9n//F3+FPvSQP6s94Z4Uw3j5qqgRRfsUwmUiia+7ho+Xt5w3rIDk4yvpSLwWeDGyQeMCfPLLISvZk/tWmA5whU3OFmMmqArxTvWQDdlg1GllrCBMXLVk+okIpnzIXKgPoqlJPji2OAWiGIMD0qPMtTj8VI0SP0TT+pVa1+JZKZQWk4CE+BZy+vZRXlS2kPHl/he3FFN8XjyU4mTfHVCSbGuREtIrVi4X/4ajrpJunNA6CMcNN56//gCAom/e8rshGNd+Shns0M+PUWA/1MbYQMb19OGh70YEMNQegu+8kJvYhOKK3aA5wlkEuWDruMMAlf3h4ng8972UIMUg5oNovNBoOpb4Wz9kmsHBEN5dMFKrYblGJIhb12QkoZsAxLpoFZkUf/NiapM3xxeLsVXDR208hL4xuNXNAiDCWzMiWRxrmX6fcQG/YSMhfUgXUDIXbxOYGN+7aYBG4ryxrdsxKJ9nKb0bQp+fAt2xl8eOo4Yq+qqOy/Qry6YwwQf2H0ZOkRgKfZn8nXKyCVCiz22AcjlOBk9XDdBYERB1k9UWk7cdeAc20GNiAkETDZtSvsjLWnxwpL3D9KvW1r5Jq3Tp+cl1V+LiuqAUKuXfp9ueGYCkQ443ISF5DO47zyj9AI++6c9Mb5ruFU9xP/ak7Xp1K+0/gOJL+iGe7DFmKBH9ZQIgfOkFBXmgS3SIqMBE7bcdgPCLniulb926HgZMLwyrY5a36J13dgvKFXtUWRWrp6dXqGU1goPsVsPil4Q3ff/7b4Fm0gF61SExZGbxQj2GEwEQ3m41hBGqWmqprL6KvKFs9f+hbsJfJzioRBYsBuiYGgDxxwt9KBgvAAOA2G+lk+OLAmr7HvI9kqTn2nyCvw4AknpZgo+mpBIqWfcZ+NvolHph8ftpPAAyiHyPddd/H1x2J9mdkeI6OHWb+ejtNqjmDKCYHYDD3YCLdNdH5mc8LwDCQOOdBW/TrerbVNyggOcIALI+ZyUFDPtBPrSZbtTcp0xw3PNTc6m46jEVcZ7CGABkw6JllBgVKwakH8bc+0cOU2J0LG1evhIRkRpqQTRuUXa2MNIaWtro8JmLlJmaRAsyZ4F2dRovEhQ7zEoCsOaXEehd1c34HIsoxkVhQOvGiefNzZ2IlqSInA2OhHKy+dmzEhDv3LlMcKkZrDNt8OjRItq9ew3ARx3ATLnYZiQAWb48G9G9IPps/3EBgJYuno/+xCMxFLk7t+Q+DEBSU2PgTU+gTz87QW+8sZ7OX7xN3X1NYk0O9AkYBUDSZiFJWknB8vMpK3YPU3xcrPX88rM9JydbnOPShWMiuhCbkEjtbQMCAHhzKNBA0AxAzpw8bHmk0zO5TsY1UTAyKiaetu/6A3pw/xoVXf5S5KfwMZ5gLfD3BjUrxEb7viyn8ioGnjMDQHhtXZ3VRy045O1qGeV5EQDEG4UcHZDs3Ti/EIU++yjOHo1SgT7Ui+QpFkVwxbsopDWEeoJ7yO6P5H9nE3D2MGXHARTODps2ADn885MUMIj7gnO5YIxWt0DUofgaxYZlUAiicg4Atqv1yNBH+waAvDgAkjXLn7is1aUbutL37w4A0WvfVPJFeNu9e7NQtPjBlKIm1kL7HD+MtMeYfvX55+VCongyTQOQpUtjAcjuTlt+V5/rmQEIy/Fu375dVEIMCAjzvAYLgOi3pmcuCFdFv3X7roeq0mQG4UVvU7BoAZRSmuHVlh65KbdpAJGpePnNF/vIvk31OHr/sSIg+lgsybtoUS4MDFBXJmiTASBm/8ejYk1UTX26/TAl5fS5taa5PiZ7UN99d7dIPL9//4Ewoth44eroqanJlofVvI6DB4/hAW2Snkx4a5gGEgCaQFOTlMPkc+iqxybVTEde+HcNUjTdhPdzxNto8fw8Krp/l7rw3x/B+kiFFOT/TPUl8wAAIABJREFUmilrFPikgqahHjNbdjfZC6XX1QsJ6dxYjlcACPzpqIqnyKOFVP3DQ+QbADoGbJjQz5aRXz2Szd87TUNhPVYoXTgdFQoZLwBlOtQmioKIbTWAUAMtnLcGqNDjH9ASSQsP/oB6HM10/bWfyq8Nxxj7BSwKlrGOcrkDltx95dIfkn+vrNLM7cSsX1BXYAsF4bhLGrZTsCsc2SD9dM12iuYPLOOUW6rzqSQ/JK4Os8GDCw4djqAHg7ep3PUIHnNUqVa1P3aHvU1PeirocttF0EKk93oYlBgn8gC4MRWLK19zG+r3pnfy36LK1icoQigT9zhSgoC2+GxHAu2OBRuoGVXNTz26QIWZ+QKAlNaW06WS26A44OLUUsq0LV1tOiLYgYrZMaAC+VAPQPKjJ9IIc8Az/NrqtbT/zBnasHgJRcLz3A9K4OVb90Tl7AXZmfTBRyfFtt7IsN+xfRUoWWGCInj1KoBeSbVlrK9YMRcc6SgAjgb8do/WrctFBCIastzXEQVoBr0wFoooC0SUgSN3HAkoun6XFqN2zu1bFQATCPEjp8I/YBjHiQVw6Kd2UBrXri5EwddKun3nIeg/A9g+F1TDTCQ2PgYIkZ5zb5WFumXzIrEPw+Ho6FDRtz7Qki6cvQQDX3rOQ0KQjNzGYAO5GumzKD4hHspIHUhGr1XXgiroUE0KCg6miOAAjJfc1gaKF7ck5HE11NQDfITCm9sJ2tA8UChrQKf0p117diK68bF4/iMiEkGXlFHOhMQMyp6zgEoBRiory8V3DIwGuOAu8mtiI3AuUMNuFrfR+etNSC4HvUlF6fz8OeoivcW9A0zfknOBzzGk5WnFNzIq0q88w+J3/OeHJPLVyP963OhF5U2IvAXq+guod2KTnzky4R8kJw7XnfZWifNsxINXKA/u1PK92ELJunJFdF2R3AdGldeA7KdfgPyX/8mMhhJgYDA19TfT3Eg4LpAz0j2EHBLfYAFIgmyBIlrWDmWsEFswPcZ/SYhyXb8u5/+eN3dTdaWcrxkZGUhglrSpgkXzxb+BoBZ++MERCE6gKvwAkuMRbXuC/KcT969Sv1NGUuxwAi3HfT4HZcLWAVWTB2DSb1iufX2tKoLEx8Mz5myVYzEAkCg/YAGxdF/xt1q8fPDcA0+L5sLzoZ0wTl0Mkn8YY1HkHJVRVCmxQBkRC71g8Vc6gs6gVyenG9RgKwAg1m0zRKyOpyWE5YtC9FdUKDGOMaS28aBmyUvzYBTw72O9s3Utl7G237HeQRdRab5RSe+OZTt4q9oivL9H7Q8OJVt9Vi8uzHF9DI6AsKyyaGZNEK7Ybo6Fuhb9z+jf9LhNLQIy4rDiz5H5Ilx1/dGjNitfhOlXsbFBkOj3jB6PdawX/Z15b6OjA+FMjhHVzyfPpOFxvwL61R46fPjwtOV39XU/MwDhA23btg0vmFvwjukQs57ZlrtOf+Ex3kzD4pD47duy+NTL2uKhLZ6Jvp49Jys+T7l9jQDEutFToC1N5vpWrVoCasVjvJylkfC09jQQwvuZ+Q5T6e9UwNXE27pVSkYWTGQAkgqP8ePHMuIz8vfMzHQk0q6GpGc5lIRCYBzB084UAVA7Pv30qDDouLH6in7QTQCiCyCyAWY2zQPm77QRxvtn5CZRAqgmlypuUBJenvse1dOylUmyb8xQTpVGhX8OqFgqB8ShqFgsbOKnBGFsrQ5ylKbQQCyoFNm1os/2y9k0sOixlWyulbH47WsKtrjvk/udqKeY+V5Qly42Z2ey9TI1oudjUbMEw4C54gP+tOTDPyenXz9deuvvLIAi74PsBW+nVbIEm8IYxrnXt1JC9Twqi7tOaTX5wnvKY8Tmm6YwDRJ7buXY1fsiYdqZIIyNAYCSYBcMUS9It0KmNNEvTRgiTa56Otp0WNTc2Bmxm+y+DjrY8Cl1D0palQtJr4OK488Uq2FdBBFg4/X5r1NdB4z4aincEeYTIUDDABLT12WtxLHsqOcBOVggp6WzF9GRayeppbMbYydfoLroGAMQ7ZwX6kJWIgG/3uWLfOmceVDGShOFEDnizPOsFYpZzCW/W1pGBaBlffj5cbGtNwq1sT367rubRXG/I0e4Lg34+cqIef31FXT/3hPKzUtDHsYdQcOKRFFABiAs2bty5TwBLK4W3afCgjmChnjs+HlasSwfdKcBqGLdpkSozbDqFssHM1DhfvNzcODQCZErxQb20sULkAiaiPPftiLOeu6HQoJ3+cr59KCkgqJjwgGAooQM8KkTZykURfy4zUqLdhv0kNqNT0mnu7dvkT1YGqYhoDL6QrmJW6h9FtYvyX12QAGMW2CQP6hPkpJms8EA95FUqVfWb6Xo+CS6f6eYrkIFcNWazXThKzl2MElo2ZI0RFmc9ODhAzACkpCQX0VhqNFSWl6BnIlgkS/CNUf6kA9UVd9BR7+SETC2fUNDo8Xn9pZGCgpLEJ+9kPit6zvwNqI/XD8C0rLc+rpBk1KGazxyPVbO96Uzd3oABCSQ8kV+yJBTUQMDIXqgbFUf1DPRlvQg5qsuVshULm48B5AlIz4zrWtI8Q6H2ChUtCq4U+Tv+Iclebm5ADb8bC7aNW8NOQCqArDI+GHx6AcI80ckaYgVvrDdg0a8M3waxRrJzd7mT1GB0dTS30QVADGJyTEU5Aqg66X3AGKCKDAM8xYUqgz/OCqprBD5T48bAfy8MGbKplyXnkpVPUNUhnmmWyDGqVOAVYxVHQsbyPNxQno/ihOabQC/W5VcxcXIhcXXWPAYiPCMVRfrsb/4gwv4mdQro06H+N0EIPyZ74PV1M0xEvTcalVug1n4MfQCatoUVsVWHFfnSxi0YKZjme+/kU6+QbMAIE7hcR0jjHx+//C6wI2PExs9RHMy7HTyYhu6JvvqQYPSCn8e9gfGSl3/kFozxY4WFxdjM5Y3yyP/Y2wgMZEhPfrGPds3LEXL9Cyzvggnst+/34JIslv++dnOMnN7m/MgPz9aRD4mUyTRvZ831rca1ITLQ+Tk82fu2IwAkGyE98PDwyeoii6mrEeHQyH3t2xZIR05Cj73S9527thCx0+cAY9/GhJtv4MAhCV5+f9z5y5PeOd+2wEIX6BJjxoJQDSA4O3Y2xcXFyMqqXO+DHtCi4ruwkNSTsGQrGOFn8ePn3hEQKYKQPxifGjh7GzqRfLeg/oyOlvaSP85NZiORgdNCECCa2MpsNtBnXMhXQjvaeTVeeRCUmr/gnIgFmnpGEIpljTv1wVAlv3yfxCGxvn3/lbOM8MBOBEAia3Oobxrr9LNhQeo1r+c1lz+feqzQcmsTxp5R1N/Th3eMlF7qBvVsnuTKXYgmTL6FwCSdFMjVQNsNFIwhVLEcDQFDtkFaKl3VdO5ljMCgLwV/XvkxH8l3XfpTrtMmn4aAHl34bvU1I1CdjAUIoPCKcQ/lHrBrXcC2ATAAKmoqaDSxnLKTspC4nkMHbtxClQjeNMVOJ0sANmxchVoWdKwZU885yMwn/zfDn5O396xlZ6gVkJMZAR9cHg0ACkqKoG6SaUFQJh6tWFDPuiD5/FvLgzrIEGx4pymffsuyNuCY7tUJce339okktQbEe3j/9OwTuz77ApU3+zwuGUKCdaTUJHj3BEGIizEoJ+xVSsKwLlmGV9EaZRX2gQga9ZxfQk2qLwRgWgXSnJOrj1y9ToqY/d7AJCeXjmfy6tqEKVgxbnJAhBp5NuQRzESgPB9+Pv/8+/oT/+b/4U+/c0v5JzEw7FsyRxEP1qppq5WVXt3UVb2PIC220Jal8FiN5L6UXydIuyoXXPpCT2oaJ0RABLuB4Dh1U8b8+2IDKCwImtPfE0ARIwGrPVk5LwtiplD4f4h1DTQCGPejyL8wqixq4VKnWWgCMZTKiUjGb9fRA59AVIuNt+i+dGZBFFdetJWQzGBkQjMuFDEPRDPmi99cOkI6GYyYqUByPyYaERZbFQE8Ge2bwCIm23yPAHIumWBVFbVh2es798lADHnHOeLJCTYKTMzDE6ZLqwHHShRMUaNPI+Z+mL/MG2xV1+dBfpstcgBmaiZAISrn7eiyGdJSclEu034+4wAkMlVRZcL9ci2ZfN6hKquIrSu+YMT9vlr2YBpWG0i76Fs+uefAhCZ2GPv2Y2JkP9UjzeZi2Qje2RhwrH2mwwA0fuZ2050TWPt87R+j+yHeXwz+Y+301Qo8xwmCDGpUvo4TLPSXqD33tsNfmQlIiKh8OimiPwQjqRw3RD+fPPmfbpz+4E4fCCUXLjxcXQFdslBR4Ifkt1XwiiLhhIXc+5bUaOAKRDX7t6myJBQqgS15H8D1Sa47DG9FQ6d9BAksqa5QXLAArkAsgCP76A/Lbq2E6lZ3tSw6joNpiB6hfyPhH/eQXXfOQrOiqSHCbCh3l/accV0eP30Gs61cYd7vCiIkUeonXUWphgZCVn8y/8eSeM2Ov/tvzJxhxwrI5pi0rk0Hcu/x0Erjv4h1SQCGOR9IbYP6AXwQpLqzkt/gSiBkw4t+HvybUK4vDuVstrywWMPJH/8p72hMsowRIMoEMLeev53EJGJDmcb3e+5TcscayjEF1KQzl5qd7XTgSefyL4xJUxFZ3yHkQCtbCOOgMUFJdCmzA3U0ddJLUiWvlV1l+bFzxGJtqU1pbQwJo8O3j1Kc5OyaSFyPwIDgyA96qRfnz0sKFjuqul8N+Qd4UrS1ngLyoIPpcTF0VzUuKhtbKTbjx7T1hXLBf3qxMUr9MbmV6iqrhHRkWT61UdfimP4MKUHjsc33liLl2aDUMZimVrdXnsNggSoZn72zD2otsWKXJEnTxqs83KkxKl0/LduWSoUsbhPnyAC+OYb2xDlLkfEtAJedRftfv0VuoHE8fsQYeB53tYm84z486oVixBJiQO9855VFdxbJa16g9K7afMSAJZeCgkNRgTilgBVK1bmUWnJI0RauikpgSlk0vPowPOhJ38zwAq30DAbtQK0cwu0RVve2gjULhH3jvooMSVefO5G9fUclSPS1tlHBw99IfdDrRB/zieClzspHWCW1wuoRw17c5TJT/wfFhYuZIX5mfb35+rLA9QKj7wdz24jaJOX7qBYHiSHg/yRl1Mn330+yJdwDch76oOIlUsLFagkdS7O46WrXkNsgNokdSmQK7vHDFEqqj1nRQXRqSddoFwit8tbq3mBEsSSwmh8n7ygrsaNn22nomC5VBKVH+fwqM9eoL4FYM3iNgA+IxfNFGOkPNF+kD7W9RyckO71V2pdgwPdVqoS3zsb8z5V25yVTyGs1IXrHsRktjv9KSgAlcwxTv3OPuTy+Msq7JjzflgreW678BuD0V9dPkJdfRIccovCGGWEhdHFmloKjUoX37V3yvWOx7+lWopKsLKTVpIK9oescJ+MPvR0yDkh6v9o80MIQSgaE8bHV0Uy+J0woPOhzDCuVox6WvRDnGSE7WNVUHfTsliVSjujEA8UfWOgrelcfO+sdxbbEmb1dj4Fh4H1AmtEHMyq6UxnMqnG4iS4RovyNJIpodW89OJsULRiovxoKUDvgS+ZBWFcB7axcr1UBEQOtFqveMyMqMsw8ohEGysCwnWG1OovjmmM49Pe5/KAL76xolRkZABoqd2gaQZAPCNUFDqcyfoiM3FVrPS1Zk0i8vzgiJxEMwHIq6/GP1P1c/N0MwJA+IBMw7pw4QI8WmNcjUcuiGceSG7uXLHDy07D4mhNQcECOnFSauVPq00BgPDxJzLcp9KH5wFAphIFeZbrmQiIzNS1aRBiHk8DDfM7NpRMgGIWWNL3hEEFRwVra+sFCFkBw8of1AROUl+3DknDiXFiU5boPf7leRh33aKAlwVmbDDo8BIODXXQrl0bQe8qE/KeXIeEE965cR9qa1HDAfzyv/iXn9P/+Cc/glEVAEOVa5PAV49+dg6jVojrCvWk1FCnrYWim1IptTSfXIH95LINUHd+KdZ0SJJey6aG7x6lYdAomHZlAQ8DiJjAw6yJNWoe8vtbvW9NFSyTjiUqlqtohgk89Oe8T35AgR2RdBm0K6ZfWYEPI0fEYiPwe0nTsXhcYPDnn3mbgiHXe3rbfxHd0+873m7D0f+WaqNL6KHjGq0o3UODSKrt9e4SFBM7ohwVgSWU01sIognAA/6roSfUOlxL9n4Ut/PLECpXA/D2Nw3WU3nfY4r2jqVgvxA6WCUBCPPpvcBZ5+YNWKM/D8ADDqtQfK+BhFD9VEpbScGJSOiNpctV1/D7MKVFptKW/PViTnx05hA86HBt6+vEv77eqoAbryt6gBiM6HNbBpMXfWfXNiq6W0x3Hz6mb7+2jYoxn/Ln59DP/kWKIrBhwsUWd+xYIYr7nTx5Qxirmm7BQJijIBXl9XTn7gPMPXlCTdHyYZqNruSI77OR1D4/N4sOHjxBLLnOMq+f7TsHD2EoaFiL6F9/+amgXXEzQXdycgJoW3nU2Qk6U4nMB/BDgTZu/lALSkuLp4SkGNheTjitugFCOMLgpHjU4OAWjFwHR4jk/GsAwoClvUtGWfr7uynQXxqgvi6mbanPquhfGKI9KQwq+Bc8X23KMbb7zbdpVd4e8f2BI1/gXfeV+BwV7xA5QlU1D4WDQIyKl8w34jWD1bF0lXY2qrneyfHjt6gCVDhunC9kg6St/AO1zgEeuQWHxwDAyG28FBBkPvwQaGXcAofbyNchcy67AlrID3lA3PIwvsG4lnMAmH4BkpY2DAQ8pN49QwAS3kr6zubvpuY4VfVNvmboWIjGKlFeviqpChem1ZFI9ZENV1+ALtG8QWAEjVB8xAGcSorOV+VF8ff62XaBNhcRKsHR4GAUzUYkrh/nXYRcGk7gZRW1R801FASAY8Pf6RHxVA1RhsP3IRE9IO+tP8Z6fWISnQX4aALeDAmVY9HRLMEs9LSE80acA3LCVsOxnUKpyd2G63HB6pkR31rqUZBYVuFgp2mYj5F7MGbeh+qJx8lkj4yvuOCMXBN4vujz8bPIzWlISAvJXiOXYojrv6BZEXlD9UourhpIucEPSI8GODDGQV8T087UtXJ/Rr17DUCxYXU46uF0IW+Hx5eBrVrbBFAYodBlUtD4WlW0lPuvQayX6sMwco/0y0F8Z33vCUBGj+vX/822bWmi8nlbm7w3Ol8kPt6O/DTIcyMyUlzc8kz1RWbiKhctkoVSr10bQ712jBNo2yg09CEtX758RuhXYs5bs/QZr4qronO7d28MRPUUADIjhv0z9n2yu3O05vyFy3g5TpPb9zsGQHjcJhsFEZNtnDyUiQDGRL+/jADEpaRV+YWiXxDMw9dKaoEBAYIHvXET5FOxcPM2584WIWyrjC4FQHjcNm5cJV4EF84X0bpXltPFC9doMapBDyO/g/nVTAv8nz/9Df0SNUb+wb+GgkP9aFFsAbWHNlCm9xwa7sLrGIWWYE/TxagDqBYcSQPhHeR09FDiZ2tpCDKdHBVpfuMcDSQ2f+0AZO6h98jRmESlS76ghuyb4v0zFQCScnMFpT9YSec2/yP1BUqPqAYgPqjbEVU7i2rj7tNQXSBtvf8j6vFpJxuM0eNRH+AzCsfhvbyr8Y9ENOQ0HaQa33LhJfXuCKTX7O9S11AHPex9QI8GkbsGTn+WbS7lhSyiX5b9XC4l0wQgyxOWUGlzOdV1IbLAykr2KNoKABICj7sTiI0Xa/YUswzpgyfldB61GcRzNQkA8v03d9Gv4MHnwoGbVyxFLkI/ZaenAQgcEVQoDUBWrMgVFKh9+77yACD8qmAJ3tzcVPH9F19cRK5I+5gAhA2/N99YJ+pW/NuvDtKWTa/g5RtAp07dBOVWqk7tPygjL9xMABIOj/Yr6woQXemk1haZU2gCEJ4IefmzRY5JICSpGQhxdOExIiB9oIS9aACSkMJF8EDzqrwvAAg3f79Qik9Kpdy5c2j/YTdPmnPB2MBn+e5/eP8kZabE0MPS+lEAxAYAEQEVs2ok94v7+xQAYsdzXT/UYAGQYSQxL0kKRs6Fi26gRhC3lxmAtHYHw3RVERmAGLu/L/KhmJqnjWcnKGtR1IWEcaFRAQDii/m3EkWQKxDtKAUrYXDA9g0A4Rv9AgEIRz+WFYTQ/qNSXvsbAMK5XDZauzZp3KiCri8SFyejwwxEGJBMpb6ItWg+44eRQGmiw2kAkp8vHTbPUv3cPNeMAZAwvDjWrFmD0PmZ0ddi6T4brlFjKzbsz311UXCKx1I7mmhwXtTvOTmzhZrRtKM1zwBAJjLCJzMGM2Wom+eaShRkOvQq+QI1iP/jXOhMXNtIGpZY03V2MxsCCkCZOR9D7Dkeo3+D8Gxy431M6pb2GGsuP28TisT1hQvnor7BbJFUGxCAKt3gmrOH+NQpWdDtDdBYfvLjXwkjp9/PM1l90YI5lAHp041FV+jPsgNo+1ubKaE1BYYwEjCH4f1FgS42zsKQc9CeUk2uJz7UklVGPctKoA4VRNGHl5J/XSS1bb6GiMgjGDzs+VMDrZxnZl7IZCIh5pCMFwXR70szEpJ8aT3F31tMtTlXqGKJzA1jz+lTAYiZ0I4NCz/6Y6rMP0d1Gbc93sl8rEHYtMOqMCBHHwLL4qnL1kqBAw7kg0gKmrPLi8IHY6V6j5c0Al2dXMxPefi48GGXpqN40ZrgjUgQttHBis/koKEPs4PnUDNkYjv64axQXsN+qGdZFCqVICzAFbyygfD2vpK8hg4VHxOH4PyS9fNXUzAUhvyR0Mu3gRWGWGHKB+EnBrL7z5+g1s4OobIlEtHFuTkCIvumC7xxHZBXoTj4z7/eDy/1EG1YsphiATJ4LTt+oohqakGhQMe43sCcHMj+ooL4hx+eUABEKXvhHDweQUjSnjc/HrK9aYiSXEOytRShGBkBWQVaFMv7/uJfP6M1q1YI2V7en5+H8+dv0d37kj/M4FkXCuTnhEH6pg2L4eQZovIy6Z3TAMRuB1BXSDJ34TxEAoOoqbGVgkH3qqtppKb6ZszzZrL5SM4bP1fi3/AwKwLS1tpE/agdwS0CyeEMeMQ5/OW9jYeaF9f54fbw0QMIGsjIyoqla+it934oPjdX9VDnoMwd6uiU8+Nv/q8/RW6MPF80qr4/uCfH5ff+4E/o5JlLYg3QQIsByG+OXKXt6/Jwj3zow/2XECEKoJWFsykSNVk4+ZtpM8h+wO9DdPdBFUWF2+njz8to5YIgSJ7asX0gqB7oG1OD8OyXoQbGI6juVaAmlx/2XZseT5UQL3jUDjoW6H1cs0U2FMZURf58EOr0QfFHbhzp4+YEnZDXDdFwbu6F+F1QhuQc81ZJyMLLrWWiGHSreo88x3QdB0YNflBEE2dWtTb8QLPSjhgX5p32lQ+D3ugyw6F8Rm/MfcVh9EJuiBcS/hehLhO3okYJUAfxXPE1mm2o250T4o0+DinFKy+Mrbd6Dzu71LVBfYy61ILHXynVJaaA6SZGb+Q6z39ryUF+N4wVOdC/e+zLC4hByVILqlBMNKhcYszEeKgICfKqtPKdE8IVI20lLy5EaISFNXVJ3EqjZoabHmWoeOj9+Bp0RAYgf3QERHJfN6yORPSjG9EPVUtFnERdE/87KgLC37nf4956XuE7HQHxUBUxQsR6DopbYCWij6bze0yAr+EPjioMQPXwzh25Jjytcb5IcnIw1LLsyGXrExStF5W0zlGZjRtTJk2/krdWPgtMvzoDVUVNm53oOif6fcYACJ9o165dqHp7HaHjEYk3EwCQ7KzZ4JgOUHm5VCSZjME50YU9j99npHbJFEHITF3HTBjo4/WFoyBnIYXJAPJ5tYnmxExe38hiUHxNvNjrcxjqhh6XO3YfoZCvXjBmhXWRZwLDMyIinDq75POSlBSHiNI6sf4/eVLDj72gavG2vO9Pf/q+YYnj5xC5CCcnxNHS+bn03ctX6MMta6HRj3oNKJbWj0Jw/J6zRwahtoQ/NeG7IC87hUWEUhOoXzV7Twpqlk83pEB7wTmPgPcfiegCbKj13cwF4TwQsRjhfwuEuN9X1liI97Laf7zigwauw7XJXaPuLaC0C1upJ7yebr/2L25alTsKb73D+BxjHdsPCfbzv3yTSlZ8QZ2RddYxLLBj5I4MtOAVrcEIvh+sV6BCvSdd7UxtkhfC27kQSRKNKVOIGInvYbBs8N9JPc5uOtUkvfq7475FoX7h4r598OCX1A45VzFuMOK9h9QgqnMMonIz0wxSgpNRxyCU7tRLRcANc1+h1KgUKmuERKJQUHJRJdR/YqGY1IpE3BZEYXuUIAZHQHSeyRBXVjdqd/Cx5iEXpGD+PPrFp/tF1fUVyGdzgMYXaneIRO4vAUIEAEHUjiVh9+5djwq3x0XOkilTrenlLM+6Zs1CFOgMhcqbpKQK+oiiSjHQeHXnSiHC8I8/eZ9y5+XRK68sEPVBONpy+vQ1qlBSwQxAAhAN5MZAhClLa1cvEFGBa9fKxPeBASqyACzkpSRk22H4pySn0iyoE/L+F85dQoHADuQToNCkAiD+eA64dQCk6RwINpijwqKEUTx7Lvo00EcV94ogD6yUnULn4ztJfRpE/QovAHhuoUGJSKaXxXbe+db36H/6T++Kz9xfbiFQ6OrEebh5w0jS32/Y+C26cadcfC8NRswBQyFpEGOiDV0eH45w8ViyIaqfN1bP4uffheOKCuLYhvdhwMjbh8WFUUdDO/VgbH9yVM7BYMgMb5qVSlfrmqiqG/1StqYX05KUIegN8MF5LLJvunonG/1ycgpGnSpQKOR49fdq7voIepDan5lECqAja8oCMb4KfIhzKKohYx0X5qlsuFL9SPA8dilakaYaYdJ5q0rofKYUOFEyQUs9XdWMeyqf1/5+J9nUfXD1yefSKZ4NddHqmPJC4TBSUr2qAzSM595b9XNYPD9uQ1kFskcsNoZDTAMM46UgqEum5K4YTF4U1UJn0pEEzdGgpSv7wKT+6mfQ3E6UQVL3kYGHdS363o7ImtMAhPfxUsabcaJjAAAgAElEQVS9KKQoxsRYFA2WAitx6XeeSy+g2FYYsGsiVfTDoFpZ+3rS7MU5DMDFkt8WCFJAxOqHHiuTo6ouTjAFLInDlw+A7NkzG9K0cOz1eAoiWDdnjA9mfRGHw4b1uBeRkVaLwvW0faf7W2ZmKNYnKCHelU6UyTaZNxIN4LJ/srtMuN2MAhCmYfWDo1paWu554gkAiFbDOnrspJyrk/B4T3hlz2mDZUsL4TGse6E1QWbiUmbSQB/Zn5ycTCGnzAnpz6tNNCdm8vpeBADhfI7vfe9tYVgwnaQUtRBOnjxveYPZMONrYi9vKKoJ19U1SM68GQxSAORH772H5Oou8gWoiG8op32xXpTim4yXKgwZvPQfOR/S0vQl5DfkD0MFIMOGRERo+tujAujGuz8TRgbbNfr98XUAkMD6OJp38LvUE4qk6d3oE68DYzjoDAffmABk7hffQqDCSfc2fSKpW9oG0e/+5wBANgKAwHSkL+oOUEbQbFoTtV4Yh2zc/VvxL6hHe1+fAkA2JW+kSzUQ4+iRRuzK2cspOTKZfnP5gKR/6aRU9SKHmW3NhYkAyPbVa8QxD506IwDIvMxMKsybAwDTj2TCq6ibAYCkAAhv9957m/ESfAJPXvm4AIQjHm+8sVpE5w4fvgShhQRatWo+7dt/Tihb7Xp1lchD+slPP6A//qN3BB9/AHqyHMHjSEBxcSmKCd4UEZCRAGTp4rnInwpF3Z2nA5D8/EWgi0mlr2oA9ruQc58sALEh3yonF+8riBK0oM7HYK8quGnPem4AhClY/IzZkKflVIYUf8fPPzcGIHodk8nHHH2ahT7eQC6EtNKFEYaJzWCG677wuugb6AuD20mDONaPjx1HRMRJ3gBlYUhUX5EQQ+dQjLK9V0ZNf5sBSAjySVbEJtDF+kZq62U5WDkm3wCQFwtAlhWGUxciTHdK2LHyDQDhOci1P5IgM86qUtNtZn2RXjzPTU29IjIyFUAzmXPv2jULUYzqKYMcTrC321tnjH4l1iP8PzG/ZTJXhW2YhqUTVEYVJRRnE/FNdTRPlCzUsC5dpQ5U7Z3I2Jxkd57LZl9HTZDpXshMGuVP6wNTkrZsWYcE63PPNQrCfZhobszUNY8FQvTcnSqVzMdHekk17YA/z0cC8OrVS0B1OSgUg3bu3CAMMzaa9+8/KvJDWLqXk9N5fNkbza27G8nq8NZxMvrru7fgeemiqOhwKqsrp+h798iZmk1ftFwRRe3yIvNEBeJTbcch6RpHaxPW4/sguhSzn+Ju55IL8p0130dlZwASbjpflBcFXf/DTEbXn82ihJyMbn1vOKXMRWUyUZCFP/6PIhm+6A/+RvRFJKyrg5jRDn1cDxUstaQkX19BERU5dGfjxzQQxOuIJ4iR88dDgIX669ULFK5OnRc52GxEOpTB70Q0REcZuKL5cI80foZAtVsTtIkcPiF0vOUL2hvzHUF3GcTG91rv0PXGItTh0CgIgFArwWhPJ0L2vO/S+CV0tAzVuNXvvgCLv7/2PbpRcYfuVBbLPA/RFA0GCct8bvENftMULI6AwMcu+6YSxd/asgVqWM30VdF18d1Qx7DIs7hx4wGiA7omAqgQanALC+ZB2z4RxWXPWN5Z8TzoaBAqpLAhzHSs119fjaj3PTFHFy2ajSgAz1d472Ecf7bvNJLOI6DithDFC+9TeUU9oiZ4USfGgHoQge/u0k2ABo4sc9MRkAV5sykBNT6akF3MoDsAheYCoR7V1NyKvBBZ3GvBwgV4RqJRe6pZvHcYyNy4cYNcoOP4Kg8254hw4whIaJhM9PZBjkEbqsEvXbERc5ypSfLesFHP11dR0Q7lJxn1aGypBO1NDsrggDeFhKkCfPY+KCLKXC1fb1l/xw/PUJ+KSAWi+J4N94+bPTwQmvnLxefOrl7UxSDk0SwHBe2+UMniZ7/TugdiM0QEuHifk17bsJtulVynx5VSLU9EQtkTzdE/9NeG/vuAhRUIKll9WRNknEGpu3OP7gJwDPtyIVM/SnGEUCbEME5VVUL6mb8DaFG1gcT9VIpY+lnjGiAWnQ9UTP1M+CC6xfQ/0VQkhOeil+Jm8igNq1xPTsof0mFN3t5SUtLFRhA5Mek4KmI3LOSKPT3bnAvFngY//LYJeTV3cO+qoSJILl88V7I7XG/E31Da4u96sG4OqUT4YQ7d6QthmlKfvI/DLUrlTaw1qjgSX55SDBs26oAIFa0R9DBhfJuRDysJ213Mz3pfWapXYgDdiybfbxUBMa9d06vM95DIJ1RiAfLKZRtSESL+bEZDrA3gXNDvLDMCos/hoS7F90XdU/M9pz8HBnjRtlciaR9yPwZ1RMvsjPjMxXf1fRyRjM59hFqeFQHhRdXUU5dXpP5XB9ZRHUMFTNwPk9s7qg8v9osNG5JF5GKmaFScsM5yvlxfhIEIq2rNRL7IVNWvxJwSYgRFltDUTNGvxLHx/4wBED6grpA4NOSWcLSmwlMAyJycLJlfgQV0IiPzxU6t0WdjsHTm7IUXVhNkutc7U8b4ZM7PURBeIO+gUNfzbBPNjZm65mcBIKxStWfPLuRvfCVohWMBkB/84B1BUbl/H5W1YbhwZXkts8jJu/xS4vFkvjiDEK6VcAHJ51WoacAAhBPTU1AccRBvYQdkOLnV1daAStVHXagqdq3pOvWCz93hL8OsAThXZkgWrU5YS1fT91FzSDX5d9vJa5G7WuvXBUDyfvoXwvAu+n1V6wP9nRYAub2S0u6voEcLTlDV7KIXBkCiKJZWh2ykACgCMaf9auMlygvLF2pZv3r4r5QBr3oM1K2u11xHMq0UsNCAwgUAMi98HrzXiAo0l1gAZAhyrBty11NW3Cwhv9sBmdMzdy5AhlQCBu8pAJDvvf46XYGhf+9RqQVA9IvFXS3ZDUCyZqfDaJ4FetVXTwUgfIz8/EzQBKPo0KFLtHv3KgGIa+takSf3UPRz7txUWpCXLeSjDx46Lwxr9ubnL8qm2ZnJyBH51FLU0gAkDBK7C/IyEf0LEflQrMrFkQKHg4HKsADhUVFRUJBrwDNxEVK5mYgSRsBb+HjSACQQuTXz5i0AlY2jjAHwCD6kJYtTkCwP6QFUI+/p6cFLH/V6VK7HTAAQfq65pWUsBeVYrpIFS5PoXskANTZUU0RIBN27X0yO0DjYVsFUMDsKRSq76fNT+8TaEJEVR3eu3qaEkGgRAbFF+FJAHBT56nyps7kLldQH6GdnzonjagDCnxmApGCNOIZCfr+tAGRTUgpVQ82sRNO7vwEgcgKhvUgAsnCeHXMXeQ4lvI6NBheyR/++AMh0ciqsmzeJDzOZLzKVPBXdNbapAgPv0/bt2+GU+vUkejz5TWYcgCxcuBAvoQ4kJ47BLxNULDf30+wme8HWrF5OTMOayMic/OU9ny1nRDr4BeSCzJQxPplRfFFRkMnMjZm4bg1AOMmcm+Blj6PipcdHeJewjaycniyK9TQ1tQgAwtSTnTtZUtULtJez9NZbu8R3zPVlygpTVDpQoTcSCaz6PBwxaW1tEzK+nF/z6adHRISQZX953+98Z69QGnpYXU4OeF25e2uLLtG1XHDbg8OoqO0atSoDyidMei/fzvwONVAVfWX7nByruq3EUWwOypC8klF0LDEARoFCfNbOQZF7qfazchDV9vyPyaYcGQnh3+b983+HaucBdPvdf0CfO62kcdMrIpy+6gsrB5F55GYxYfV76s01lFq8nOoT7tPd5W6uqrW/4TjjfGbkvYrG+Q+DTSqvQ3n22Dk32KS8tuyIVdsOI2HVoihj2yHkwq62b6KUgHSq63uC6McQxQbE0/3O21TeVEm7Zr1ObX24jwFhVNkOql3FKXKqSumc27EteRudrD4FZSrk7OhcYZFj4kW/t/ptUaSNvbwc2WjqbKHW7nbInHJtAy+qhOHa1MbJ89Lj6ATNyXtYRWdUBOQP9+yhf/7Np/I64fFnephoTEvv1iPNCafya45YJEHq9pNPzk0IQHiu7t27FpGIdoCAYLp1+xFANep9INdiw/pCNZ+9wTcuo+s3iq3EWXYW73lzoyjKeQbqb3Le+YqcKG6rVs5FhMWBv0PFHOe+iRoWuMzHjysBDioRvZB5C2xU+6OGhrh+bGtT1BwftcZyYTw/5DbZANwj40GxAthjkFFdXk0pMGxDkMx97GQp5H9TkdzNURHOg/IV56tHYveVy3cpC7zpAFQU5zYw2E79XhIIeqmEfx90rF/lwNmRexIRIitv40aTX5B0xoWHy/oigYhKzJvPBRWJFhYWwokQKz7XgmaZHivzYXyQq1VZJpNZD185IBKtvSORTxZaR4MtkNd2tdGszCwa6HRR612It7AaGIBqPfJgfoM1QAQ3VE7OMObK4sR0cayrDVW47XKueEHiVtuQkDUQ34k5gMiHbPxwy3VjGPPRUtRVkTAXe6DNEKnOEWEPtsoZ8AXX3NmjJrVL1Tsy/Z44laZScUL+IAC5OJ/OWcG9LFRVzK/UN2DdcUcqnIhKcbOxXh1obdxYEY0bp88PALSLz2bNCXHbVF5Xs7wvPkhu19EAXxWt5u+dKEfq8b6xFrCxaEd8WOX1NxPM1Xe+oMPyM6ublqx1OwD4mrGWeCxqfEwZTRTXgeiHJWKCvlg5IGa0QeWk6HeRHEt37Q9vfp+Zcrl83JHRHSipiSYWd31NwxQU6EPbN0TRvmMNmGuyIjrnJ1lN2zTGe9KUth9WESnRJyucLDogD2G9LJiq6H4D6FgKX5Ou5+I+qTHuZpEpjw2e7x9TlbSdbm90vghXWuexYGrWVPNFmH715ZeVU6Z1zZrVBudMiIgyz2SbcQCSCHk8LtN+8qSskOs5UcYHILzdeii1FBc/xEIspd0mY2zO5GBM9li/LcnoExnM5vWaYz2V/cxjvIhckMnMi+n2f6z7P3qR1yHJpwcOx+pDUlIyknGXw1hrBWc0Va3vXsJrfO7cFWHscGM6VmRkmODX26F2M4gXF1ee/qd/el9EPHRzgHrxzju7BTWiGx5bpj4kg2rxzqkT9Jc7dsAQs9GFjguigF4Qckm4+QQ6aXX8WqrzrqQ5QwV0K+8QDfu4YLA/gHyvPDK/P55KwWLaleqEeDeqPzQbQfxp0rGMoTJByOx//QH5t0fSne/9HQ35s5fbE7Dod5ugYKl3t5kD4vHZeIf5IhG94OR7ZOuz073CQ9SQzIav7LAHLcvIBxlsR5hZAw9lLw02g65iiQcBoChq1jBTsNR7d6gTA6BoI3r/V4P3kN3XQe0wVIPxb31vHZ2oO05RQzG0JmWtiIwcKDlI3ajJEOEVTjmh2aDInPaQ03Uh6d2Xq0ei+QJQ5KXOpzrQj7JQKyE0KBTVo/2E+lFIECRXcXGfnpXJx1wfQ+eLsBpROtbjdQVL6F/27RO/83f8v7hFKCw3FgDZuWMNNTa2IAej2KoDIus5KMMNg6INIX4+MjMTacGCDET76hGRuAOVJC6uaaO9ezag+GA5aAlQZ6rkNV3mLoh5CFCwuHCeUMr6JaR6Rd9xwwMC5DzdvGkx6FeoJ5KdTAcOnAfdip+HbhpAHQ9xH2Ec+oBmxM0GI3cAyfzcggNDoCAmDba0jAxxzIbaBkpKS6Ho2GiRZyFqXYAmFoSx42P2wLN+6IsyenN3DsQf2ikxHUU/GWHDqOcIJPe1tamRWjqqZD9dkH5F4Ul5HflyLH2uSXECNIc9DEa3BEcOXI+OUIbAkcAtBDU+dH0NfyR2LlmyRHyfmZBrUYGKUKAyOVHWyNICVlcff0offyJrzeTn5+N9uZG6mnvp6mePxXUy3ZKr3n908QC1DNrchj2AiB/ySVbFplE5FPEetsuop1SnkhPcLS4Ew1Z8wxfFn9SDjM8+luKT/Jl/tbIPYHSL/BL+ntWzDIa1V7+cx3reDQOc6CRtKZigABFvoyhxugsZjmhKQ42T44jucg0UXeiVaZBajWtogPsmz+HnJ0GFs79HOAJEfwBKhpEzIq8Jz26TVsySQIKjiV5qf163XVbOKhvv2utgrvfjef6N79Xi5KPU1fg8LjgHdB+46CA3BheexVk1SFF9Y2UsZdC7WMLPbCNoTiaYGWIQpOqyiMVPL874TggZGE1YZeZiajrajBu5rCAU+WzDVFzqqcLIh+Ln2qnAozy07L9VO4b/MIGgTj43Fn0NOiR4kuMtrl31bRQAUf006WUWiHmB9KzpJJ973sip/6XzRWJiAuHYCBC5IhPli3AkJS8vCjU8yqd8wm3bYunWrVtYy6ef4zLWSWccgPBJWA3r7NnLo/MBnhIB4f0yoGgShoTba9dvib6+rACE+8bFtSoqq17qZPSpGOIzAUDYa7h+/UpUtr8mPPXPq000L6Zy3RP1cSYBCCv7JCfHi9yPOhQKSwWFig0hXrz5RaS9Vpcu3QQ9JFNQtB4+LIeBlyZ++/nPP/IAIJmZqcQyyFwLIRnVm3tA04pDBez/+OMf0wfbt9F5WIL8UjrRckIAEF94thZEzqc0RwYMB/YRsk8dSa14GRzZ8TcvFIAkffEqhT2aSw25V6hu1QlxG2YKgGhjatGxdym4LY5urP2AWiNYVezFABAX7IQMWxZlgPJ2ufEitQ7IBGeOlDB4eT17l6jrcfDBIcoJzKJWREeedD7xACA+4KQvmVVIUQ4UaQPo5ChZF+g4rGRWAyDCYh/sMWUg8sbqLZDqDaCqxjq6eAcFBFXCOht8+dlzKA0g5LPjcownA0C+tXcT8o+q4O16OCkAop8hXViQAQiD4tdfW4NExw46eUp7zTwByPz5syD7m07//DMZnTEByErI+A7gGgsKctCXJ6gvBTUwAB+bnywO5+vnpMLFBZD0PTMuAClYtgy/sZIXPMvKY8zPQzfU4bjWBitV8TmvXLhJjogkFE+MpLr6TgqJdVCwqg5dWVGDsR+k2VnJ1NBYA/niJACjHrpbIquif90ApK9rgC7te0j8LwNbVhmraKqhQ/dvegAQL6hK+eL3TQmz6WZzFVV0tb70ACQeNLnCqAQ68KRSzt1vAIjn6+oFApCwUF9asyycjp1rs4plmp359wpAOPmcIxLHjz+ZyJR4br9zXgfniuTkRGBtG0S0uVnkjIysL7JsWRwYFf1UUiLl5ifbJMUsbkbVr/S5nwsAmW5RQh1ZOHT4qMfYTGRwTnYgZ3K7lJQkSsX/Z89dnN5hXwAFizv2NGP8aeM6XSN+KnVBpjdwkwem070Gs1+TAWZjbaO/M71S8n74IQE3CgtBuwXSdu/eBh59vIhyMBDhysmsDMT5IWdQQ4CpLR0d7aI2iA5pr1mzVCSwHj/OvHqEYwE+tm1bS/7wPG8GN34d+P5/s2M7dUGutcXZQrcHblB2WA4VxCyWxh68kGzIwR/MNWzp2M6/tahUoN5bkXcrEsLGlhGZt6IdY1CwDJXRUZEQXnBiTq+nyJuLqTEPUZ81Jzw8gB4RfeV0NL+z5HRxnDFVsjhXVO1nb4Sy1qnddH3bv1G/Kkg4kgZmScuyc1K5cwcadbIs066kd3awFRQlJdnLzjsnoiOi4Vw68jHUrb7DsVyoiyAaH7NPfu/Fie7YN9QWSjvTdtLhh4dosWMJHSg9DECiKDBKnnR11mrKiE6nnoFuePUd1NTRAlUjVLkOtKtE5GFqBPWqDFSkuuYmSo6Op/kZ2XSz5D4VVzy2zr1jzSsCaB6CdrvoDnuYLWcwwKceUEgMa+8yJ4m/8spiRB7OIv9IevI5AuKmU7jpH0x/kvNaUTn4HOCncSL+njfX09175YJmxY3nr0V1wdyLgXjCmrUFmKPddOgwa8t3WBGQpUvnC7DE9z4fhQfbWjtFFKUNlMT5uRlIbkcUASf9/Iv9AoA44CmXF4iEdSSfh4Y4KCoyHLQhSIky0EZEo7kJCevIh9AVsnn+M7Brb+9DTkmwAPnX79+m7JxcRK74OeynBw8rKR5RmmDQqPxArZR0IS/0owuJ7XaRm1LysJrqUeE8MUZGSGx4AHwGJAUrNhzV0RVfT+dX+yERPgwRHW7FD5HTFSgn3h//4Z/Qf/rZX4vPOdl5tHPre+JzWYuUZiavfjoPyWRHfzyF5AGQIjeMW089kpPbbWT3RjQM/WntaafPbpykLl0MFeBUO7iDcQ2LI1PoCuSdO7yQzK3mAhf3E8PHdWSMCICMgoiTW/K87LTgJpPS1ZyHpxwp7uJ7H4w5V0YXxzOKfut6xDxmbrqNWcOGt5f7hYJSNTcsmu63NVF7nw5fIjqhBR0INEh9cBf3QT9jRqRCLRA8x4f7lUe+zYY5qCIuij4nHD+koiJG7Q95jWb4dgJ5VU29MvbxAvVKHEfRIcUfgkoovzcrm0s6k2d0hSMIw2biuUekwlPIR0dVxN0SoFveOYQm3NEQPreu82FEOqykcLmz2M18f65fHUVlFT1UWe/uo4jeqJM41X0T1yq+GxElQuK5R9NzzJAA1lLBHP2wohoG1WwU/eoliIBw8jlHHsrKpHrh190SEuxwSjoAisIQkW6DqEaXlRhvRmrMezueHai3yc+Xz8BMFR80x+i5AJBnKUpoytx6hNa+7js7xvl37tiCQl5nppeMLp7U8UK5M3exk5loY53tWYz3qVRHf5YrnQiYPss1jOyXyakVt858MY1xEfrcI/vgBiY2ATS4MbeSE9cZgDCAW4gia5zj8atf/UbkgIxsiYkJMMrm0rFj56A6t0hGUJB4/lVREa1fvpxKah/RP1Y00n+ID6P0LHDN8ZR/1XmGtqXvpABf1PyAMXmu6STFBMRQpmOOOPxXoQep/xW3gABo6qJZFG9DppdtMA8KluqgmQviEcU36Fj+VXGU/uvv0kBYMz349k89Lo2Nc3NYTeBh1VFTe4iaZjqVgSla+mXLuSHqcyZqigz59FPp4pOjKFx8GGXziyNyqQCLlqwMlIFGtyoPMzGcbapOCICIzh0RvO1W9b22MGH4ObuVwYPaCFz/Q54EBhQ46DGBMbQzYyfVwFNd0VxBN1puip+d3YhKgRbFbVveFgoF8IgOicL1wKBHeIj/bUAE5HFdJZXXV9HGvJUUHhJG/riffaCZ2P1RqA0Df6f0IV1CJITBz3d3vUH3Sh9R0d274rgMQLTKEXPudQE6Nhh0ka+BVidt3YpjhzkQfahG9KEM94WNJg02hkQNkMbGNpF/oeeJNkYYgPA837RxMQx+1BppbqPTZ66PACCSKmO3+9PWLctFv8+eu47if9KIX7RoHkVFBOIl2gIAHkSzZycLBa2urh5VcVwW+Gxr6xKFCpmqyOcfGGABB2lM9vZ0ATT74Tc79eNZK3tcCrnrRkpISaEYHCsmNhzKfRdRxbyWvvPOLhQ0DGDWFSVk51JbNQz0lmaqb2iiSOSh1FYPIspoR25jI8QfYgWIYdU60QcU++PaHg2tN3D+bvLpQ9HFAZl/kISqx3W1cuwjIlPFv0EoKNera1+4bFTnlNE5J+qO+AXIPImqBl9KSJSgKm+hfEYfIfclyi+M0HOq9r+NAovIF0MydkgjxCjwsPAYdoOiVlR7lUoq2OhVdCR7o6WIxnTB5NBIWhiWAtnoOyhno3IuxBk498QwXA0evnzgNddSbuslZIUVGIEB76U8FFyfY9hdzdBdV8NQgNPqY8PiIVdGOj+3+D8I929jYibdRKSvStRWkb+7+jlKLM89ZCwIXqBQ6eKCOoWC8x4soI26H96tblEcjkKKY6h1QtR4gvLYWG3MdV4ngPEOFiBwU4XkcRTy0vkU+MZb1E3xNOxdbLjrY4hFcwzq0rCqaM8dNnNERtYgwf5um8mzP7pepAt5GE8DINw/K89EfY6OtNES0K/2H2tkfp0HhcsCLphXFkAwaFs6f8UFSpzVmKJngjRzPMX4uEEfH9N9DovwJ15Mo+xDk1875t2c2S85MrB9ezoSs6XgxsvUdL5IQkIwxcfLYofcTp6U66vZJrJldu1KmtHig+a5nwsA4RNMtyghRxXi4+OEJO/LDkCeORn9dxSAvIgoCM+xiR6c3yYAwtfT2dlp1QHhRPbBQSkHOrJFRUXSnDmzRY2QHkhSlpU9ofSMZCRi2uj4hfO0cvEiimcvvT2YLrffonUZ62CM9cLjHENOWNn9KDrGyenHOw5TTG4gFbRuoLihFNgm0HYvPEwNiVDieQ4AxLvfn7L+3z+nQUjkPvrBP1hAQV/fTAIQW4+D8g99hxrTiqm00B1lGc+h+SIByOuZrwu1qz543n3gvb9Ue5mq2qs8AEh2fDaKEa4RtKuPL++nAK8AmpecTSnRSRRmDxHV0Lm+SAM8xF1d8MbjhjEdKwKApLa5kY6cPyuMuR+88S06ePokNTRLUZDJAhDe9t13too5xrSeDz88ZQEQm82b3nxzjciP+Oyz8+K4IyMg/Gyyof3G7rUCFHzy6ekxAQgb8RHhwch7WgOO8UO6cOmOON7cuVk0Ky0cOSSNsv4NGitu2VExfABatpEAEBr8sKXJz3oTrjEM1c8ZYEnJUpdlLLFyVi8qoF8vKqGyagkO4mJDoConozN/8J3dSDK3UT+M6pQ5eeK7Tz/4NZK/e2gpwBDTtc6fvksLCmdRABLYOaLC4E2COS4IKItzPqlBbZMWqKE9IwChgTRURQ+nxoE6CUCeABzBGOvxbicHRVKN7R4FR8h8meA6VG5H/klTdxNdrJG5lzW1jnEBiBfuX4Y9hlKDIulsK6q9M2BUD+HXDUB88U5cF5dODyG2UAmxBW8B3r8BIHx7hIH/NQCQV1ZGUOkTvGfw/zcARD0o+OdFJZ+7zzi9TwyU1qxJEgUkGxt7Rf0PM1/kaXbU8yg+aF7FcwMg2dnZ8FjFUlGRzOcY1UQ81nCNqg1YivHVnVto/4EvrLoJnGzbCSrJy9aYMrZyxRL68vjp6XXtBQKQiYz18S5gukb8i4iCTOaaptv/kePxtAjIWHkiev/xzu/nx6pVo+c/1wbgFgQ1Hqthnv4zFB8AACAASURBVPAzsHjxAnhsvxKGYHb2LOSQJOL5uiOUtjiXZO3aZfSgsgw1HxrJAYuouKWFstJt1AH315p5qygmKIZC4c1lB9WB8s+oLahBnMIGHfnfi/8jUUzP5T1A517/f6zIB9OxuInE9DEoWPybcoJb3RV1QqwBcEdRcv7uP4iE95I/+z88JNx1xELsoiwhkQ+ijmFGP8zPGkyYuSOaUrXwk+9TR9wTerjUk85pRPxFH6zkdnZEqvxPV4/yyCLSoaMkgnKlHHCufkQy2tyKWdqjyhQrbs523DvNGuHEZJ2k3sPREEQlZn+PjlZ8QVle2eCaeFF8UDxdfXKNbsJ4danaHpzH8Qcrvo3cDn86eO0oNXdK3q6uKRIfFks5SZkUHxFDgaCrHL5wnApzFogq6PUtTVRZB1oQamT84Rvv0D/95n23p5otZdU3Tr41IyCudk9hBaZVbN68FHlFUUIK9+DBS6IPHHHYtKkQyY/BApiI24ab4av4ekMY1D54PAsgtTt37izkgFxDzlMzbKdBg4IlPdIMQLgo59YtS4XwQunjaiq69kDkPxUuSgOFoIe6EfXg1tjYBE9eC61YmYtaGrMFtek08ku2bd+C47SI5HKW5u2FYlQ0ZHpdrj5ET8IFbaofYI0Vkrjy+Kefyuto70XESHnq/+xHm8WE6wNAP39ZUpsK5s+nTz7+CMneGXiXxdDxI+coKTmSFi3mcw8j/68e3Oso9LkOhUC9ABiCAPIdSFhvoqYamaTu79tAIcFywGtVWpyPH2q/hMjIUU8AxCOG5Vj0Yv6wAFVObCEKKoYIOhXfn95+FGv0Rw4XIqQ6ynSh6SwN+UqvZn7OIgqujxZ9akJux4Fbx7GPH/kGyKT3Aa82Kx+E/9Z+5IIIGZG53oFwiVay44ie9kCLHHQ3BWvU65oXBRWm9IXghZbUcwo1LE0xwkdNTdKLgqAtyuMyIGaVLm6cmL4RKmVNiOLcbpZCNNycSHyWDV52vVjwMSzKE/Jb8J88nnsOO3UaIl8DqFdyAx8k5Mux58KYuo0VARn1fhkr6j2WKoZZ80P10QeUWt04wjCI6u1W06EYM1qiktSh5SXmtRwgI9RrKm3pSuoiKuCmZemIhC+ic/oY4prU8fSmI99tOgLC76dYeNALc+20/0tEP7gLIkqlZhDff12xXvdPbMUvAHWzdRK/+2rFQmtGQDgLUd0cayvdd/MeeFCwXoIIyI4daSKiMNOFAs2hmonPHA3ZuzeLPv4YQjPBNkHRmj07DNHcLqzLPRDe6ByVL6LPK/NGSpE3UjITXRl1jOcGQIKCgizd4KkWJSxYtIAawdetRJK39ARzgTbPl+NzGY1pHPSZK6OLB3dmqVhjGbbTHb+pGvD6PPHxMfDSZ+EB/Woaozq1XSZzbdO9DrMn06Gz8T5jART+rl8r9wSjmhgaz3Nvn9E8Yz5GVGQUrVhRCO9FO50+fVGAF85DqqyU9A0Oda9YUQDKzGOq6a4W5/xJRz9VBnvR/x7rT8sXLKUUf0Q5sPiHoogh5300DTTRgY4P6e3I71GIbygYQi46MPf/BkAZJke29Drr9wiXGtEUK5OCZRYl9KBg6YHjdxT+z/77vxRJ1sV//lfWcUeqJvITbn4naFaqqcLR7hcUPmkwwkuDSdcKbgDN6/J6qsy9SC1JMh/CVNGybAYGHRoo8HtZB5w0NQPgwdWlX6TMP5enZyqWzgcRKlkKYAy1KxUg0K70765OVlNSzzeOtyh0Ec0LyaMTpccp0CuQinuKaRZEAQrjC+mTe59Qt5JyHQbI2ZC1lpKjkuizosOiurW4DpXgwpx2nWz+zrpdwnhuAUjhRORQoMZARcfqhMrTx0ehdGZdpxuA8D5OBZqEGpFaYoc75Qem10iVIo5orxE0wfNI2GYJW440lJXVABBIK88Hil09vdJJJGkXwwDEi7A/gVolk9CdGMBhxbv3VsYWp6AsXTaXcudnCBnZixfvUnVNkwAgC3LTUNwP447x5CZyMkpKxefQsAhqQlI4t2+9tQfn7EKeVDc9evCABlReSwgeq8ioOOSV+FE4gJrI18H27Xgujp+8j5ySJuSPSKD/p38EiWyMbfb8fPrxz+WaFR0RSbeLZI5ff3cnbdiwkOLAsfbxY9lbonpILCfH5wi7kIsMhjjsVPyoBd8FIHIySOWPasgRXQmFOmkUdnfJe2iLjSFvf6lE5YNnrhsy1Nz8fZD3EL+QAn2ZhiWNRn6Ouc/dA71CUYsfpl5njyg0ypGLClcl9eJ+hSEiFEfhiLygDk3XfbqFeiLeUF3jNogiid5DcnKz2JP7TepFr0TMoVqIJBR3y8KKDDh0McxhAAlLDpenh9rRvQ66HShe6OsQwLJorIilAY0AIiMcLQys9DMDEKDzI5ZFzcI1oRhpaw36Kw/gGnDLRg87eRyVc8CQcfUGDQ2eDbE9KwFyc/Jzp5qrAb/pP3n+mQsAH1GMt7uNTbsaw/4wHUjmAsSFHkeoeTEA0XQkPtMA5oe8QEwkfRx+JlTfwKiVQ4l7YFEbPRLkcJ06l8MohmjmXjARzhoDBTqGhbdmxDvGLKZoGPYMRDZviEH9oF6qqpU5HCxzbTXRbyMPxQRF1kamTK9a0I1EPJ5LEwGQkcCDD22+V0feT4+b+Zz+mInK58+pa6MOy32NjbWjYKy75hdvFB8fCHXBIAjeRAkQ8vBhGwAJpPnVfOTig7quH9dFeh7tuQEQ7uy2bduEdFdz8wj5ODGDxq+KztXGZ2eiXDyK/Y2abM9jFJ7hmFFREZSXO49OnATlYbrtdxCA8FAUFCzAhG4A0vac+NMdpvH2+10HIOwh5uKXxcWPKCtrFlQuHsD4qxTerqSkOJEIy23hwrl0/fptAUC4pWFefd7SQfNzHLQ8dzHlJxfAi9wo6CMhUJtr6W+iuKAEKut7RKkBs4SM5/MAIJk/+xH5dYbSY+R8DETJ2gaCsmPW8cB3MwVA5n3+NuR9w6l0+ZcAIJKf+7IAkDcT9lJtLwznFm+63nedOgfAccft25n5KpKXbfT+9Y9EfxmAcN2Qt5a8gbyPJjpx/5woVjgWAGEj0Q5J1Z4+1C2AEa2NRju85tzYcH9WAMKiBatWLYJSlPSaf3HkApK3u6xK4mMBkNz5mVBwS6IDB2UC/HgAxAtG1u9/dwc1o8p1X++AACANje2UOy8NyfzwAQ9ODECGh9sRmfGhoivINTEACJ/XGx7pCCS8B6A+x6DTF7klMXTg81v0qLTeAiDbty8FgBmkVUtTBBXyXFEXhSNXQgOQwvw4eA3jhNfQKxD5F4HZAEkhwoteVl1LqXEJgj559GwN+fRW0+ZtS6gVOTLtPVenBEBmhWVRRGisAB+1yIE4ee8r6kAEgOl1sXAc5Kag8GNwHNTAbKLoJVPx+MFp8+5EDAAVLZyIeAKgvF90aFIAxA+R01VQa3vQXUfVA4iyfU0AZF5oPDkQFb7UIjnq3wAQ+bb7OgFISnIQ3i92unKr2yoW+g0Akfdl27Y0sA/qEXEdmyYtt3o52saNKWNWadd2k1lfxA7mBVdcZ4qW3V4pSmp8/vnnz+1CnisASU9PB/KKhZzjGNWxnyLJywhs86ZXpl9t/LkN19gHZuOw6NoNQYWZVnsGADIVz/5kDPWx+j/ROcY7LoOzgoI8Onp0mhS1KQzmRNc20TWYp5rKsSbadjKXwHQsaaC5gbpO7tT7hwIwtKPIWBBUkDZuXA1vxnXUDWlEAnswuKh5wit9504JPBnSKyxaGOR1W3roX4OQ0J76/7P3ntFxHWe26NcZaOScCBAgGEAw5wiKIqlABVrZli3b8ozfzB3ftNa779e7a73/s+67P26Y/MYjyR5bVrBFSqJISqQoBomkxJwDSJAEiJzRDXR++6tw+nSzgUYmpVFp2Wh2n1BVp845tevb395ypTet0ElrctZhktJHcyvmUI4rV0jxcm4I6/zvDL9FlpXwI+FVPJSsKokSeCXbTMcyRf3vNyLkqIeqQvVbvyRnTx41vPIm+cqiQDRRQNOsUHVfJCRuARLBImPhiyMhxs/4kNpcTIW3FlDurbnUWPsN/ve1edk3hkatJ+Yi/8SgTcnKh3j1fUhHQPBvtarKVC0d4QgyFUtHOFQ0IQIFrFCfSkzn75Q/hNuSTi/n/IR23f6AKsNVdMKP1XVWHcLx2Kfh2Ypn0c822n3lE+oB/50jK+zl8uzCp4T3Rz8iDH3efqpvvUUNMCDUjWYaCwSXZaV5ZVnXR3WKoLmYkvRNC6PCJJMLAxc2sxOf1cWxD7L5oaLSgMbH99CsqjLkYszHWLtBNxEB0cnEDEA4gsfJ2UXFWaBA5eCZeJleeXkbfJ06oNZ2DNK5fCxZT63+w4pEjz+2WhgO3rnbRrXzZ8JFvZ56+4MwCcwG+AiCriLHbhYS2g8h+seltbWHHCrp+aUXdwB0dEIZK4dOfXOWfEg+52KHcRqXjMyAoChyqapkzw3kz8AI8p9+/QW6X9KUlq2oFH83roRyFriGf/hTA22uW0+NdxvE92tWuZAfcgcRRA91g7IUDKRSWcF64dXD/dkBVaz9h+T47ofr+8JZVtqweRXVXz9DufNlm+9AlYaLw15APpsE4lYr2qfM86ww2fP2Bak8t5JmFszEtYHyGMbHb4/uRC4QViBtqbSmGtLVA6BWFpbRrEJswyvICDcwWcvnh+khErj/cOFjCsIjZcCnE6+hGGWXK9hWABuLMiiUd6mFMnHcDelz6MjAVeoN8oRKRcB4bCpzQf4qujIqDqVWoeVnjjwADqkfeH+VTM0r6vppYJiNcGRD04oQFcwsp2w8A79ou2EoVGnRJG5/2DSe2RBRFI6yGInu+LdQwsLXHt1m9EmHjCxFUDNjP7PyhKIMgvgmj8nbDse0SPR9PIVWh2w5EKoeZjrxnMeULn6mX5mjGSbqld5G3iuxJcgeUAadzRR9MlStYlWxrFoFzPRgFUaHOgJiqr9FO8viGmkK1tNPFNE3FyD93RWMSdjXfaSjWFxLEZEwnjF8/RNE8jXVypRYbmE6lv5e14ejfqb+ftgiIOy9sXZtCWRpZXT9YS7apf3DD2/dV81EY523Ly5OQ3TEDYqtBYudF7HYef++k9XmKQUgvCL08ssv40LtM/I5jIonASCLFtYK/uv580qCcLJaPAXHYSpMqUqcH9fhv6MAhPti7drlmDj3i9X7qSzJgMC3HYAYfYexwsBuw4ZVIh+Ec6PYfIslMe+jKgKA1GEC9996fbR+gaQZuAqswlV7deZa6qNuanO2UKmrjJbnrcYrI0DvR35NaSsxCZkEAKLldruWfk1tmw8YTAOux1QCEF4Ad8KMcM6hpymtL5/ObX6PBvKi4MecxzmdAGSdexMV20rpXNNZ8mKV+k7otgFAuE/8fSF6tGozzcgqo+7BHlBxYEIJqdHrrfXUhyTq6sIq0HDSqSgLMs4DvbTzxF5xTacKgLiD0gRz8eLZQpWqC4psLG3Lwgc3bzUhun0jBoDwVO+FFx4RilA8qf7TB1/gcwRyvI+JHJKTpy5AElJyyYOKq895Iz//2dMiQb29oxeJ4bnid6+XqR5hLOp0Q0BBTipHAiC9A81Yrc0RQNyP5Pgz35wmpDaJYgYgGZkVaIebaufl0x93nqSbd+RESQOQpfPTETEi+vLrdtoAHxEGIKmpFlq2OJUG/DJBngEIb1OatwbO3QAru97GNuWop3Q0ZwCS5+ygR7atBVXMSZ50+QJPBkAWFK6l3LQC0X+9uL5syugH93D3qS+oBVEwBiDsXyLGSqAP16KC5heUU1luAX1Rf5xaBwBqVP4Bmx+OFoDw8YocmbTcXUkH+i7RYFjSbHjyP9UAZEVGBWUx+OioF0pvVkWl+h6APFgAsgBR86xsBx0/K6k3ZsWwf+sApK6uDFGC/odGelc+5RIXnSh/+rR87prLSHOmaN7Iu2JeMVVlSgEIV7qurg6rVVC0uJPAQVELg8dxRBmBMwf40c119NHH8iVrSMOZl0mnqlfGcdwHIck7lkk1NynZJH24Zo90nmTH5Ou4dWsd7d178H4QOo5+Hm6XRPUYS/8ka4f5vDH80wm04b76GfeDPGh8FMQ4FUAIK40tWVJLH3+8P5qkqDYw55xYi4kuwt35LypddCQdnghYiHPl2WBKZocHxRpqst+m21RPG/IeodnpNXSBTlAW5VJf9S1qLLoMTX+5GppRzEpD8gSskKU/J3JC520Kjm6igpPrqL/qOjX9QLo3yzbd32ExylQmpUVtUWHew5yPaX4u6mOIaIha+Z91aDuldeTTqWd/YxwiXmkrJgld7RfNBcGqrvIB4eCUXjhk348wEsq5CJ8QnTuhqEKhHlMSOieyD8hJ409y/pwu9p+DOWIWHbccpiELZrEszavzTLC6y3z4HFcOrS5dRWUZZcKEkB+P15vr6YurXwolnHnFc+jRBXX01mFJ1yLQtYyohpDD1BWSnc0sa22OwhQuDbpgxWf0S6IIyC9efoEGkFfBalbsIO6CfwWPSVZj+uKLU6DWwhFcXQSOgKxePZ8KC7MBir3wtSkQsrpM/8rLzQTPeA4mzyxdyx4hQdq77ytaUFstoijFRXk4hwsmnUWoJtcviPA/50VFYKjVDHMtu5DrdaWkAjzI6MaBz47CK2OJ+Lzj2UdEnkcQs9ame1dFUvuNqzcAFGSUobIih7p7ZVJzD/xOcnNAp5o1m37/3gXKRA4El7t3JUj4sx/PAr3JRnebeig97VH67W//H9xrhfSDHespJUMmYl67doZ6PaiPM4Nmz3iE9hz+HV1tWo0oluz3IFTISqt66elHtlBf5A4FHfLl38fW7iiH9tdTWUml+BxJaaRUeIxwWVX+OK63n0oAklhyOQDnaI5s3O5qo5N3LyPPBHK/+pKFoYqlQJwTPiJ+NTgjKjEdpC28M+XGYaxuGx4RziGyBtRqPHK9OC9L1AP9Xu7IoypnER3sl7LBDB6NfBCxwh0bhmQNMAZLXDjP28hVwIq+RZsBsXyz2EICGi4hlXRenZqPvLRcOtQOIItBaUf0RrcppBLPZd6HKip/SByLfXb0MOeon0/nX8kHSLA1KqtrQ66VpHxzygUeEEaFEj2M4vIxRxP5kB1o6H+LvAao25mLSDw3O4XrRHBIaOsVfpbHdUBowFzCuBf0e4I9WkKIcomCbeM9pjjqZLxTTA9PkUek2mF4p8RULippy/s7kbT8zONFtPvzdiwEyP40e4wY7xdEjoy68WbmvhLJcdFilQPEdC0T5IaoX0eKfkSjcDheXC5PzAmn6B8Ps/RuoibHu7Qny2PVcxuZ4xKCofgEUgtGcQ2mHIAwDWvGDBj2oSH3JaMbhkf8cIi9YbnudRvXAbjcFY7jD3upqZlDaUi8P3lKavqPuYwjCjKWCba5PmOZbJv3i7n5x9DAmhqWz3TDyOb8GPYa36bctrH0y1j6ItFxzfuPBZgMW8c4EMIeIbxtjLO8GiulpUVYUb4/vyZ6naC3juTxF6AK9CQmMz/Pd5K7JKqu5cyz0NqMDXTLhxX2/Hb6Yc7rQtqU9x+kAdqV9gZlbpArYKyYkpEjrwknmHJSuviMJ4hWwdLgIvVe1Ovj5utRr49E4CN2XEb/FWMYyO8ukxAMb2VmMPC/DTCCbdU8j+btf548OW10d9nR2O010DDloPC8RBeDisVSxpiwchFiLloFC1QsrZjFVCwDjCgAwjQoTdEK9yMVFIClwFpET7ieo92dH1C5r4pOhk7I0/F7VFG0xPFVcm6on9WxiskLKWbOv/hB7bN0o72eDl/DxLtoHi2fuYzeP/GRvAYALTEUK+07otrJyepajEYDkNkVM2nD0pU0AAPL9z7dI645U/DE8dQMbdv69TQDFFoGBe1Qnzr69Sna8ZhM1v7929IJnCV6ubDS1M9++pQYPx/s/BwKWLWgROUbpn+8zd27zUgA7xdGnDlIYucIeVtbJ0C0TPpmgYSMTDf94NlHBWWKj3XvXhMiIzAfXDBPrJB7PD5q7+ylY19dot4eOTZ/9Zd/SXNrpGfGieMHKB9y0wPI47h05bL4buaMTPL0AVDAU6WguFoAdo9nkP7xDeQYWmXEZfFiadA55LlFsysz6C5WOIO+Skj7SsrX66+vhWRyB/opCNWrg3S2EQpkkMldUllJ/7jrFICWg1zZsi8soTZEqiz06qPb6EzLHuwnqZWuFGlOeOFsIyIc0rgsFwaIxRXio4hkBUCbynDm0YKiTUg0zxB9whQhBiQX28/QiTvyGZoG5TQ7vDcCmKCGIVM8qChdQUVRSsEN6leKasKvD9QKUWBgY3WpgY9zWfSEV4GLJY5KcuAGPzF0TYxFLUIgdpVHMGhATG3SAipCktikdhVRtCIxxdcgRwMYjPMZthyajWjPoa7rBugQtCoos3EJDOrJKo6gEtLF75qCxYc1f1aJ/jQkI73BHlZaiiaX6wTwYERLY+nG4G/8g0m/i+PBR6IHmHpQMXgwP9Mtqq0seaxLUAMQ08PNisR9DSTMgEIAJW6j6X3G3atBHv+mKVZm5St9rjCAbKJ3TNjsDGmWIzCZE65Zlo37I4j7p9+om9+MPbHYoEv0HGxkqjmfeFjG9RWTBLXyldhOU+FMHiDDvYuj/iJx3h8PAICwKtTAQAAUVLm48TCX8bi0yznMSRE4aGxsnFL6FffdlAMQPsnTTz+NPIB9eEnFqk0ITUpREgMQ9gSpqCjHSppMRn+Yi3Zx37N3//hW+r/DAIT5r08++ShA6PHYifQUXNDvEgDJz8ulNWtW0fkLlzB5M0UQTauWibowHoDwNhcxafuzPAd9U2WSg8wLIRJio7qMR6nedZk8cAt/Mes1+sTxe+p3yXymsQIQe18GzX3jVxClCdKV//DfY95D0wFAnP2gXr3/E5ETMQDwcfmJ90Q7YgDLAwQg51vPULOtke4NKtWhEQCIfjfzxG5GeiltnruZPjoD9/SqlZi0hegAEpTFQ3wcAOTVJ3dQG4z2yotL6F8+eD8hAOGoxy9feVlM2DnS0QkFthzIQVsBNt55R8obmwHIaz/ZLjw7PvroMBKvhyAkUiGUsITRGy7+jRsN9On+o4hIlAnJaI6OsrHfp5/KST5Ptm2YEC9bCvle+Nzw+fv6ugXFkAF4071WRFnk8T797CTV35B9qAHIACb1ra0NwvOm6e4d6gYI4aIBiDsthwpL54jv3n53JzW14H0UB0BuN1yiCqjDiDFjAiCPPz4LEZoc5E90CgBys3MRrZk3B1LHXvr4y+v3ARCXPUS/eBwiLG2fIf9C5n6MFoDwtimIAG0oeoH6hnC+9jZaNmO+oCR3ebuQixKgTFcWpbtgvsgCFIg2HLp9lAYCoPX1Smnt8QIQjsAtS60UNKzLQ01TAkBKbVm0AOIX+zuviMiHlq/+HoCYlLseEADJyXLQlroC+mg38rswLdOg6HsAwvLjVvrBD6pp9+5bD730Lj8DxuPSzs9pu/0cZNYfQzt3i2fJVJZpASBrwaXt7u6GpntU21s0ygAgPCNIEA7FtxOmNk1l78Udm+WDe5AoXF8/jqSdcQAQ0YXJZnUJ2j+WVX/zOca6n3nf6TInHM3lHks7xtO/5jrEnyvp8VQEpKJ8BiKHpXTh4hVMvvpi6Fjm5L/49sZHYSzZcra9OSVCf4tV3SU1uRTJklQQ5ndbs8NCDnZl6mq6675JW/K302eDu2hAJYxrykf6So8R6dDJ6HwMMx2LIyHz//f/JVZIr/7n/3bfpRjNUE3EeDDnbJhpWRpUmPdx35hFVQefpUsv/Jp8aaxvrqqhQIcZiMR7gugogo6GMItAfyciIepY7PuhFxI5+mFQs3SURkRF5Coh/6YjHJv8T5Gl1U5fpO3FkovyPsDvvPItiher1CqRXSSbqkgGgylPh4+eX/ocVsfToKzUKzw3PjilIiC8QmxI6WOVkOkp4uTyD0dAMuGqXo7E5Y7uTlpUPR/eFGn04aED9MPHnoG6Vgh0pR46dfkiQEmXMdbmzqyijcuW00efH6Qn6jaKCMTXZ89T0802SEgHRXSDk7Cz4Zi+dMk84dz93nu8ABMNLVVWFdOWzWsg33uKzpyF8zYmzOxns3rlYuSFDIGa+SV1A9hw4agHK2JxKQUw2rJlLfLHuK1WTPDDMCn8HOMthxbMr8U5c0BXyhbbzpxRiITJNLxjWqC610Tnv5GAJgUmiqJbIaGbnyc/p2XBBb2whDrauug3750F6JHX6c9++X+Kv++98xb1tsuoYg62LS/PF5/7Q7fo+e1LYMbWiehNGmWmOakDKmA7vz4hJJKDQRf6Q5rm+JC/s3VNIc0pmkXnGr8kV7oE8+WzwYdEcdlz6e1//Vx8XryyEpdOAqVw2EN2yM5zCULNKju1lAKRQbjcexGdctDy7O34C3oT/2fcTByChICAcrjvh4fG/nuHqTs4QEOKomWBiaVVucOHbAH0saLxhNB2pZfL0ttc2J/DhvG0MWU+XfU3UktAgidWztPjKaQT08Xxo3Q/c50cKunaB0Bj0T44GKPlzlyqdhXQsZ6bADmQ12cApR3Sw2ibeg8aERBBu4oKLBiUML5P1H7hQVMSucoXot7sqF0FIkWaghWxysjTfcWckK0+xxl0J+aPmjwx7qdE8RQnGjoImR5eFiVZbE5Ot+ABGlChXospgdx83LAxZ2Lxi1gZQTvqHYQSHhftdi6uHaIbIlrFYyxmH1NYQ7V566YCamjwUAP8d8yywQGTWVNEe39w1MeUQG+860z0Ky2xy9GPaIQkln41lvdx9By8cmOidCW+qpP67bx5OXjOuCAVPrWqnpNR6YlQxebN86CdOWinfI5OZZkWAJKdnQ0nxk2Igkg5xhGLcYPJrdhtnFffrlx5+Ozu49uRBbrM2rUrwW8+kKyVw/8+RiCSdEI7Qk1GuvFHOu5oHhiJ9n/00Q3iOjY3y1W64CkZnwAAIABJREFUB13G247h6j0cBcuckzGaNi9fvggGahl07Pg3mKTFyvxhfWLEXJ7Yfje9YHLD9En7AL2F/I/fFchJlw3zN83Vzi3MpDWODeQCFz8Hk7sPrG+KbZxl0ZdFxgpFx8K7L91EwdKAZMHf/Re85+10+T//dcLIB7/jol4C9/dEPPgw07Di3rWIAET351ZqT5Ci4+sp69JCat4MCd6ymzFKWbyHmcZuzhcRv6ljmiP7QcMHBL9zrgUKv/dCipolwId6DwZBmxK/A4DoyREYLxQGPYdLfn8ZrQxtICuElz70viu39YAepQAIAxvD9w2TNouaTLmgkOUIuai2YD4kWMto5+Vd9JOlP6amniZq6W+jLGcWPEC6qDCjkK7cu04dPZ2YFEOyF8fNTc+m2soaqgLPxwdumnBQxyTlo6P7QCEqpdpZUAprbaYlc2soFTkWv//kY+HHwaUM5nuzZpTTwRMnaOGcubRu2VK6B6O/XZ99RotrFtCaJQsh+3wJ9KUaEQk5cOA4NTa1CRUpnRuQkZlKP3x5u6BafbBrr0hGf/H5J6B6xWpTNkx0munLo9+I89kBaDQA4WNs21KH6wyjQuR3MB1r/+f7QONNFcd/lPMrMG9nmlEHktfXr1uI6MsQaFktdPakdGcvyJE+GF5EDVhulssQ/FMq5tSKCfybb3xANneN+N7PXhIoQYC38KCkV7iLUrCfTMgO4ZouX1xFC+eVABAM0pcXTtK1xgaAHEmr8hPc6RGpkcdoph+tqxP36R3LBcpPlxN+C0w+uQyie70D+t5E7opF5rW4QNtCgob4zFQsh12CpqBFAhRWRnIFq2l+yjKIPgWo2VVPqcFMyguXwcBQto/HQcRuoUuD12hBSg192gYwAhNGUmaHEVYzU4pYMKPADa5YCbo6nLsBYIF0d/iNcL3lD5wczoaX/H1nWNaHIzKGMSC3T5vuIUJmqKcB/A4pml65NY+qUwrpSN81kQskjmGiHTJVK6KW2nXuR0SAaw0wQA/RdEXed0gpbbGThAYhXSrCy8AqLAGqeP46JMgVn4dTuuIN4oCIAUISrJ7wOOR8JnVg+Zf7iif8Cc4BeC1+R1aHsS0fI6TU3BgmaHPFsF4FMZ2Xo4MaMPJ9Ec2B0BcPfQq6rWhGXI6IAUD4oRqvf67OUVaaSotrs+izA/cnLAe1/xBTwhToiPCKk6JtcpvD2iiJ+8BYEVFNjcv/4Dwv43qoTcY6l4kkShI0enbyP+zYAWuIQ03CSfxhLwsX5gnBilOnxj7X2rFjBtp5CO2Uiw9TWaYFgHAD2BPk/PmryaVq4wAIU5s21a2b2KR+Knsw7th1G9eKnBU2URxX+Q4DEFZv4sn1dMjyjqbvHzYAwi8jVg3jydzJU6cTUvkmAkA2YtX6H8CbXzsvVbijmwFIGfJJVmevI55bpINmszvjd6ILRwtA5vz2l+SC3O611/+WQln9DwSApLYiufijH1Lrwq+pdc2XSPqMvqM1QHmQAGR58yPUnHabtmQ+Ref9p+h04HhSALJ95naRlM45APyCHvBh1f3SLto861HyYrU7Py0PK+pQq4JaUgFyHHi+GMTLnZOZeXwLwAEn7eMXTwJgwAwN/5UVlMBTohDJpg7I3cI/AkoCHPmoLmejyjAm6X5qQ6TkXnOLUEyrQg5fOswyByH99PGBzwFkfPSXr74qxseZs5eRnzFX0KK+gklh/c1G4VViJCdjtbyoMI8e27ZejIn3/7SHHoMohdudKpLbu6AYtWvnp+JY8QBk9YrlMBLMAIDwyHvi9AkDgKxehaRw+Jx09zJNawAJ7TNE//T3tQOASMpuIgDi9UagZgWTw+Xzxf11/Jt2qr/VNSoAkp0jJXvb/TcQNZKT8OEAyL9/7Fn67OKXlDszNKkAxBOQyD873QXsIMFDeXotOZF0zWID9gjAH/7TicfsHfOb2zCy1BLRowQg4sAiqgIgZnFRmS2fZiJB3YUFkAP+8zQIZD0WAMIJ7tUOgI/+azgsUutVdOZ7APLwAJAd20vp+NedMBe9X0L33zoAGU8+xWjmIFO1DYOlzz67M2aqGEsMr1iROaXeH+Y2TxsA4WT0YT1BYmp0f1iNJ/U3QGtqbo6jcE3V1ZvAccvKSqikGPrZJ6X775jLBAHIWCg/Y9k2vh3DTd6TrWIsWjRfRbSmVpZ3tP0+GhDCx0rWruG2Ge3xmQ+/du0KAPROAHXlm6PoWAw6dEl2vPsoWJnm7EGif8Bk7nYG3NFLXYKCBQN0UTgSYs+LUJ6tgNZYNpIdikdf5+2nPs1fn4HZvJLmzVjo0ya8whtk/u5XKbOtghqf3En9c1F3PFX0wh3/NS8e6s8jLUJyfe5TxtJ5G2Y/C9UpgvGjfi/d/RTZB910c8d74itlsWBKoI0mqZvPw4tpRvK5OodQzDJoVVF3ZRn1UIo+DHK8psgHV4UXGTkKwpt5ZBKtC74Ryxu30Jdlu6mCZtNGepK+GNpHDRAAiNKn8BFJ67psy3+CilJK6FjrV3S9+woVIin9bu9dqivbRHdaG6nb2wO53m5aVLSQVletps8uf0arKlfRx2dkgngOjAybERFw2V30ytoXRdI3R5P74JNx8eYVREJ8tKBqLlUUl1F94x06f+0KpaW6qQSRjzIkn2fj4g7AAbcbFMB8hOR57O06sJ/cKU56+cmnBcj51z99SFvWrUHELpOykPjMFKtPPjkCw0sZRQA5CNc/Qj//6fPi/H9450MoZBXTvHmzsU0HVVWW07vvSqMrBiC6MxxY7V9QU0tV1TNAreqirs4O5IvcxTaEfReCnljJoxaU1wF447DLNKhPAE5Op4NOHvtCHC83TdKnPL4uKFrJlfGwD+vQDvl9ChLhKypBBzreQBehMsYlHX4rfuU7guk8eWzy+xRXJqhjMlF9377dZEmTq+vMC+cyhATjiKJzbYCXyYqqmfTBlSOgkgUoK01GDh1OOZhS4Mtz5y5M/1CCMEbUxyBrBlntkiIUgqKXPVVGzsIqmdyZBW0rB6uDoU2QKbYpSd7FSxD1yywWdL+Orzso05cvxzuPYwy/Dzs+pyZQ2bhYQJ+xqcRoK+5nv0/xCnXojaMYaoE+OwSQCC3jpdbZdC3USJW2YqoPNVMjtYONyEnenLAapW7paCrTqITyGgqDoYX2Csq0psJnBOCDdb0CUV8ajvrpe0l8b9AHlToXVLAiKrpD+jccNwL1OX2OEKIfFpWoHoEsMhe7l6+3PEZQSRPz56QRELGHKnhYmZ/7mvpqxxjTJazohrHUJvMhotEOTaXiSIimNw2qCALvwd+Zk8xlfZEXpeha7JmBFQXZJo68GNq4morFfRkFDzZNhcSiLudxRSsdp+iBdi5E5IPVr86c7THyPrjtZuqV0S1m2pU+rrh3VeEoiXqoCed1FNGPprrpCIh40CeILo3mfTudEZB160qE9O7duzJa+TCXsrJ0qqnJgffS3VFXU/f3mjUO5NG1TnnyuTGWeIyPupYT2JBfPj/4wQ9oz54kcqxxERA+5YR9NiZQ7/HsOmFjQvHkiZMDHE9F9I0/zn1H2m00E+FE+/NEu65ujUhIZw74gy7J2mHcKKNJYDD192iPy8fPzMwQfXL69IWErvExL8EkM/dht0WuB5dyvMSOtw3AByGNoAYrZHm52AFKYD8sPrtzHfSoZTulwzm6Jf8WnXMew3aY/FTIyYoV0rwZ1fLz7DNbqKJ+Fd2rPU731h4U3zH7wUzRMtPVkz1tYpQcTU+mkVzTeR/9Hsz/cj1lNFTRzVf/VSSeG3QqnQMSx1zQOSJmOjGCCaKY6xJgepUCJjwPEPK7KCEADIPyrEBJ2AMCgpoHhJlSgv0qOmrJ5nPRzWzpJbEmsoWqLDX0gf8t8gSkSlJ4kGkM8txM2a7L3EozUivo2sAlut5ygx6v2E6D0Ag+cPczykvJpztdt7Gy7adVxWsoFV4KhxpgrMd1gCJQUWYhVt7h5H3nIr1W96qIinxyci+V55fTrZbbtGTWYlpYUQOA4aEMd7rI++DoR2dvJ/3xkAQEov2oezpAyU+ffEnI7/7hk92Qg+2luZXVYp8r12/KMQEKRmlhIS2dj1wQLMB098NlBsDl9MULtGrRYirBb4eOf0VXb8jtWVL3hSefFPkB+/ZKai7TRmwK5PJrKTs9l9ZtWEbeQQ+d/YZBOVR5MF5nVc+lSsjoNjWxE3EnVVVViIhLOnI+WD3ozFcyOT/dLXMy/IFOEcnh4rRlUF+RvHY9iJ6UQfK2sriA/vGdneK7kqIq+GlIcJDizDSoQpnZgzRokREHnl57PHIiEnaonIIIKGXKUPTF5TWQWO6ms+3nQWeEfLFTDoY0t6IdYWFBmNGhNDej3og4cklNZbNDxeG3DQJMqTEGs0JxXlsY30malwXtCSnzPc4nmr9Qygm7b0DFyiMljFmtjK9RL6Jm77bIKBPfxw67BGMOl4v6AODEsZVpSsg2RE7khqy2IME+3EWllnw6E7pB2TDRnG+toCOhC9DHkxQU7geOdskSvVkZDGhwMM9SRjm2dPp68AZyUuQzg38z5qIM8g21rug7z5DfZUCkpHgZiET8pm1ApxMFICaiTBetfVFp6ZB2SxXnjC5sxuQRqNrHcEPNPFEzBUpNsqOKfFHTPgFEzA8btZ/5eWxWu7Kr3JshDGiWsNbFELBTuIUn2RZF0bIhemUGKGGW6JYXT/4VgENL9fEqiFKo42UABVZiJu2qvu400B03F4Pi2AIQb1RFHjJOetmc8yGuun7wmudtSlFLHECDJLPyFddxJC5ubBUSLv5NJ/j4NhkPcteN16dEJtlX0s6dO6fU+8N8eactAsIn5WT0/v4hJGk3xA0x0z8TABD+9duUjM6AiRW8Dh+ZQBLPdxSA8LVkWV6mYx05oqRIhx8NU/7LaIHCaFZkuLJRBarR4XpOzueo0PHjp4alJ04mAAFZnP4ruN8z/WH6ixpXQgDC8rx2vETWB7cheRkO7AVtdNp96D4AktqbR+s++yUNZSJq89L/F5XXf4AApOyTp8l9Zybd/PFvaCil/6EBIKvqn6KLecfI41AyoJgr7LD9TMzb/uSVPiXxAIRB0ZKMFTQ7dS44+FYhyXv83le0sAA0xlt7DRqLTFiXt0o26Fpbq7dRNlbyu/t7AFLu0LySeZQKxSR2ynYiT0HL7fIFY9DhBbXKDXrWEGYfTMt6+7MPhPO2BiB83NLMMkHhug1Z3EpEedkBvbGlBbkRcpwvmT8fqlItVFZcTOsgxmEDnZCpWjwJ5uMePPalMDE8eUbKyC4HKFlSW0sf/PFTTMDkBCoegKSnZAqlrLLyQrrbcA/5IL0CgGRkZtHK1evpj3/cKxLha2rnwTW9CFLfqXTz5jVqu31HHG80ACQDtKDlsyvpb38vvWomA4CsqCiiZZVF1IXoVHMI+Q5WmAiiTAcAsWAya+1Mp/Q7ZWJs+SND9G4jcm+0XOwoAEhWOI1yI+nUG+mjvvAgZQF4LbbOgnT0dZiXeikFRKxMCFfMtoKyE7gK+MOD734AstheKbb7ysuRD/Z/kYP0ewCC2NpDBEC2Any0tQ3RhUu9MYnnfK2+ByDjU5OST+PpLxNLPucke8+0JJ/rnplWAFKIVTAGIbt27brfE8R8rRKAkG9TMjo3ZcJRkEkCIMaFHuUK/mhuGfMqTLKJ+XC/f9cT0kfTj4sW1QCI5dHJk+fGJE8cn9TO/zb3cyxgiaU0WorCmBSE6fLtAVq/MJXu5kQpP9Z0NUHAJM9RCGMw8MmXBNdCs38mXar4ilozGkSznBV+cofd9Nipv6LBtG468fQ/yomFWohjWpbxmSnrURaC8dEMz/TP5u/MEYlE3qMxCeomynIaVLDyv1pPNqwCX/3zv48moettTCdhvxBzlAPz5ZjCv8E+RRSuj450hEwRDsysjNVcnZjO8zEjHxPHSOnIpgVNG+hEJSILhqcBVqvD6bQj/DrdxCTuK9/nAkQISoo4If45pGhcoKasyFhLFemVlAMVoY7BdmodahYu2UM40dAAvB3Q4XVVm5DgPCgc1Jt6YfCXWUQ9nh765NJe+tGKV0SUYigwJIzg0iHzyv4i//Lp2+TEavpL658BlclNZ+sv0THki4gqqAgIf7aCKqKN6GqrZlNLezttWrGGPj12hPrh0r5h8QpaWrsQIAH5J+jYAye+oic2blKUFxKRln/d9T4jHgCDNHpp+7N07dYtugjZW4dhWgdfCvXsTwXNi9vEpSRNqkd1d7bgvSEjAHVbHqM9X3xBHchd8XiG6JUdT1NBbi4dP3eILAOK6sQGdCi+Gd0AdzKh0o9kbDuiIFz6PGlwpPfQU4s30/94H3VDycrMhYyvvASpeelUWFAqPnd0t6Lf5P3hgTSuVlWStDEWQXCD2qQcxFHv2UXpkM6dByUrqJaF79HNwW8QeZD7Z0CRq08lsnZ2DFFzq4x6lJQWC8NFLlYouLnsMuISisgKhaw+4z5ns0S7opL1e7rwmwzbsd8Sl0rvSsrxl1BfqJvebf4YkTU58O3OVJjZyeNFbFDuwlgR9Vf0prANlB/ON8J/Ic7lQVtmUhGVUj5dsdyFnpSdFkdmiX24fBE5i3gI1KzQNK12xZSqFXbIKOO/C/47iEBp+ThFVeRlfi0l7gN1TSWZ89iPaC8ddXxByTJUtCDAoX6PiYSAdmVp15EPRd2yweDPUHQQvWfU2cBK8eHR6BbRTyYuqUXRn/TzVURCzCv5JqWo+EOZFaV4/yDqp4sLkSgu/F4NKWBiUNvQr1aTOaF5gUsnqjPFUV3E6KOWOaUqehHGg82gRMVJe+nE8z2fSmUnfkboc8SDD/49RvVKPIRjlbh0mwRdTHSPep6JaIzpXaT7zRwtSdT/8d/Fh8JHs88Etvm2RT/Gn3wOj6cdOwT4aIPQyHSVaQUg3CjdyL4+xXNIeNPHTpp4E1aYqoE2/PHj8uX4sJdJoY1NIghJBhRG05/GQ9E0a0t23OF+5wjImjXLp9whfTTt0tuMNxoSz9vVD/Lhzs3J5guQuJsB6sWxY6fG5BuTrI6JpCDli0DdU2BnWHKD9H93+GkxXv6v1sqXny0D/GP1grBlgrevcElKqYU2eZ6G+k4KnVj6gVilDrl89ELDfxJJqJ88/t+MbSG4JAq/szUFi9+IyF82vjf3SaJ8EHPEP5HKYoyYiqZEmUCFyOXAv6t+8wu6+dN/MdSyjCHLoMKsoKX2NSes68Pp/BHRfzhXQNF/RX6H2ohBAruky20UYMCjjalZXFiut6ppCXldvdSafceYpDGI4TIzOIfqbNvpcPATagjWiyiIKHh/axoLv7v1vMGN1eiF6Uuo0FksJonZzhzy+j2CCuN2uul6zzUx2VxQuICO3jlC62dswCTbS04oadkRPmDKVmtPO126d4n6QG3q8WoKkYU212yguaXVdPrmeZpRUCYmM+8d/lC2De1ljwhZuEI2yoUzZVevpCulp6bTj7Y9j3qE6M2PMJnHpKiiCH4fACkp4LAHcGGOnIL7eXUN8kzSaBDKTHuOHhDjkqNtXNiETgMQpxsTIUUhKcouoPwsmG623cGcSl68ubMWgtZVRhfrr9ChIyepan42bV3xGF1rOk/tngaxDUdEuKQgchPxyRyIIfjT+CPKJRt/VxZvxAQ/TG8eOijbkQbTQgAaLu7ULER95OBt74VjOd5BXAahDgNWkSja/dzHlCxF0cIcH0pd8vcna5bQjOwSuk2HKbVADpTePiwYINLEpaPdS1cvynyZFY9CIluZ6w30sbu5fEfydeNiRfTSp4CCBVAgHf0oN4hgpVqCigGf/OuCiWGFYw6VDlYBdPro941Sdc2JvtCAgI9nt8ub1q8UpcSlsCiZbgzyGeFCWkTVNASdr9vUKsDIZcttmh2ZQTfpHjVHukUERJjFYfyDUETrbbWInHjpTOCmBD5xc1QxKVWgJBJ0RCepyIcJ62R5ExCJ5oWY6Fj8u877gDKWxaNyfLxRB3RzVEarQIlBHUcrEh2QLCnNNFGOByJidzYfNR/DyL+Irr5oyd0ggwz1gHUCfJj34xwtebGjtCwgZvkVBpX5fRrCYoMouj14SFjVA5JNCrUkL29iURN3zj8xagSvmh88BcWjI63UmSDxnAGoXkmKp17JNicGIBp8yMqpgroZhoLcT2MFHvo40wxAxktnimn7NP6jrq4UOaSdY1Lq4jFVUHDXCA5MY3XFWBwdV2SSajVv3jyhMXzmjEq0TXTcYWhYE1aYmqQ2jPYwE6aNfYcBCPchRwC4GEnXo+3YKdou2eRenzYeVI0FgOhk8y6s3J6FgtBYS7I6jhaA8Hkv3fTQX1Y76UgmtJFGACC87fahV7CqH6asYuSFuG9R1eAC+tOc/0UpVUMPJQCp/vu/ohv/7u8eCgCy7vxzdGruPvKBX69XiTUAQYYsLbWsowXWFfTHoTdpQC+/DwNA9NM66AVI1NEUngeY3c8xwXutVtK7bnTfoEH/IOXCeyInPYc+u3QAPiIq0VkwZ3TExUJpADCPIxqgJ7w8wT15/SyduXkxIQARY1eBwB9ufY7y4NHB45NlfjkH5OSVc/To8vWC+sVpqelQvmpG5ITpXge/+ZI8aCvL4yYDIBmIzFSVzKU7zZjQKgBisTupBiCkOL+Idu79jJYsqabKkkq6dOcstfRJyfZkACTbVUaLi5bTu1/vodZu2ZDJBCBry5FEn1dI/hT4k9AZyiuQk+SJAhB2QK/FmPHYu6jN3ihoM7mBQuq0NgJchCCUm0JFliqClAAAgZ2uDl6ma123oHK3ii4OXaF6BdBGA0Bmh2dAMmEGXQH86AcM6QIJaw3NF5GQL+kifEpkv/Hk0g4fj/X2Wsj09tFFRD7E8PgegBiP+IcNgCxaLCOBp0533Ue94u//rQOQidCZxvpen4ztx6vUxfMZTj5nr76rV69ORlVGfYxpByCcjP7yyy+DhrUv+cpvHBApKSmi2dVVE8utGHXXTHzDmpo54P26Ial6dnwHm0QAwhVIFq0YrpLJJr3JGjfcefmB/MQTm6fFIT1ZHcVLNNkqmOkgo831MLddJ5ufP38ZMs0mZ/PRVM60TaJ6Dgc89G5G9CoDM1u1yP5Ti48e9cDtekYKWaCWpaL/4IiEsdoqJ6acD8IlG9Sfx1Ofpe6BTrpZeJE2W5/GOrifPl7yvymlXCWXquOm4b2moxtg+iT8bKZlGXU0BT7jFynjoyH3+YKYVllT7hVTwe7tdOv1fzGWV4yoB6/kqxNqaV7+J5/PSD5Xv4tVf81uYLqWKeLi71R0EgAIbUSoJ+MiYV1FWbLaS6m0eR5dmHdQRDe067OmWkmjQis9RT+Cx0IavetBnXksisVFTV+Q+SGi6HaajAoZRIS1rCn/jsvhQMRjUe5iTLAXw9YhKOR3OWL1xjdv4P9VeIsXOPUzxkTjZ+NCLotKFtDiigXU3tdBdzvvUVMnnMdRpbklVVSRVy4oIwF0bH1TAyb9rfTMqieECpUfFKw+bz+SyLPprc/eoWfXPi6iIHy/v3vgT8KjxMVhAhRBDTFWbTGtVZQmGxTadATEif2WzVlNp5pZWVALV4QAZLJoViGAB/7HqkCXGy5Th7eRIimy88NWL22q3CGSfFsg/9o72EE9/nsUtpeL38tTZlGeO4c+PH+c2rtkbg6/n1KzcoxrwJEGLhxF6fTKXI4Q8mOsik7FimBcBn2tSHDXSe9Bemn1asoFRaoRkr3NIZn3MrtKhk064QGS4pL7tTZ7aNAq1R0zM9NxDLnNUBip3oNy8NlccqIY7nZCCncOlKkyKNcKWhquxRAiDS6mmmFTGyhCIbwzOQWc+wOEHmFcaEMEhUUIeJsDvsPU4pXPHr8f40LVWUceGDBYHfK8MmoKwYmImwaQS8KKZpWRUiqLFNJR6zlEjrgKcoymg5K5mKqoIdJKjSH4SGjaFOdmq/vGYgpfapW4CPJCIgEZhRWREZ1wriMhccpXqJ3Y1gLalqZhWbwuCnXryIe6Z2JW2HEOgyoleI7iGEbRIFxWIvq9UMFSlK5oICP6HgV1UD/fxV91LzEg1JGMiF/Tz8QFksdGHhYLAIh2IBKiF7CEslU8VRoGkhb4r4ht0f82AG8ugUGTGpNqD193myncFISCnWgSoo2a5cj/tqFvsrLstPmRAtq5m6mF2q1VzhEE8JCVi6Fc6Y7RkQwdrZTdFu23mAjIfW6O3P38DhqHyM40Rz/Wri2mgYEAXbggI5QPe2Hn8ytXuiHOMTalLk4+f/nluVAjfHfaks91X047AOETjyoZXdwA91OxJpxbMc2jaEJRkO84AOFLwUnY1dWV9PnnUrnmQZapBCA62fzUqXMTNmKcLABizYFk6u1B+hDRj7+rwotOvxMSABCek75W/Eu65b1Oth4n9VXdpRW+beSzDNLdWSepfv5RY/8HDUDsfRlU9v6L1F/eQG2PHBRD6kEBkDmXNlBn1j1qz28YEYBwHV+lX1F7qIX2DX0wYQDCxyuEb8PTc5/B5ENYnAkpzn3X9lFjn3LyTQJAQpgcZmOSX1cDZTF4bricoItgctLW3wElLA+1dLbRzKJyEfngBHU/qD5tMEEsySvGRFrSht749A/0060vUddADyIw2XTx1mU6efXMmAHI7LIaah5shYeHngxIAMJldfUGYZL36YlPyZWGlioAUpCZR4uK14s6C18STKjqO0/QPZi15abk0OzMuXTkxkVqRbL+ZAGQWbmlNCd/BpVm59I17yVqC9Ujx0ZSmiYCQGzIx1rtfwYTvRB5Ix5KAShgYFE/hBwa5PCU22aLVexBmBa2UhMda/kKFLJUmudcRCWuckoJpVB3pJcO+b+EqpiMgI0WgIiNASiyKYPyIjC9RBSkC+cRDB38VxbJp7mgZF0IN+DcoOSZInI8//wegKD/eIL+EAGQx7YV0OXrHrqF57/VWEH5HoDo+ceJHPRaAAAgAElEQVS3LfoxkVwV6fA+vcnnup8fCADRyehJndETAJBqRECyoTk/7qjCNM9wJxwF4fpOEhAZbQSEt0s0yR3LBN3czcnOy/4X7PFy+/Y4zRsn+ZqOt52JqsFtZ9WvvLxcUM0ujynZfLhmxefiJIt+mI8j9lWSvAw4ytOCtK9hkJ6YhcRlaY8gIiRWlc/BE1cuKUXQ809dQivdG+iA409U3bCMwjl+qkqbI3IVIrhXj2/4LfXntgggwpEPcSiTIhYvluoFPuQhG5/Ni46J8j7MuZ0JfxfJoPJ8/IcXyma89wI5evLp2s9lgrwufC4dPYmJcPCieRwZlX/nRHV9YF1PMJqixxMRDPlPX6taLWWZXuSJ2MBvX3XkBTq29E8UsmOVkV2cdT0Vxz08yBEUuZ87lE4v2H5BX4cO0ZXAOSShq+OZ6mYsKHLSr/JHYP45xIpkNUVfyOVaty2NanJqqDqjmjIgqcwrre9cegeJ6jJZWiTW66gOt1PVTUdAGIDo7/gaO5Rmsz+Ik+lzq7yQNBcSuqGmxWVO6WyaV1opQMfxq6cFALnUcBWApYM2Ll5Fv9//PoCCjCzweNAqWOx2rheamZZlWnQGlWkWEu79iHDIaEHEiYmTAjmw/sZFlavLdiTs2h3ygriwelyaVUk98DtZWFQrJuoemDfeQwJ/ZeZMakVk56Nz0rTQ6ZRRBh+OkwZZYlE3yOBqqfAhOLhrrqErFVEGOJanOVKoKisfUr6FVJqRR76wh9IdkO5F4k+D5xaoTxcpC54fYYt0lnahXk5EuYpTquh6QEbF/ZBpDql8gayibE6dke3jrldRFoLbOZdZYRgzhuD3gf+C2MeB1XB4v9ONnptU7CqlM70nhFfMrcB16oECV8Sq5HaRzG6FmaBoH0wp9Wp4mPtYeZdYtY8Du5GrgY4sFFx12a/8Kl4fWEr3rO0i9yOD3NRr8VJluATgo5y+oktItveI6AuvkOt8KB6LEXikiDbJpon7QP8ewX2i3dQjAElG5ERFQkR0T0lei2MYERHcGx4VRfDbKKgc0NnnRNSXb7WYaIaiinFD1E1kyoaITQFR+xnjS1XbHCjRTTGHFnSiuVVrm/P11bq27AbvktfDrqIfRndoR29+z+sHpEp45230cW24h3XxI39LJ6dbTI7gVhUliCC6FUQU0ijqezvumapZbiorTaEjx2ReVJDraEReTIu+CSIgRh6H6OPottzX2v08pt8TREDMTuwRY9UrWtVhP01jBOTbFv3g+nZ3+0Chkjl5oyl6Xvbss2XTnnyu6/dAAAif/KmnnoLvwSV02gh27wkACIfxn3xiK+0/cAgvB9NMYDQ9/gC2mZT6ThIAMS76MIpYyeReh5uYj4eOxHXR+3FexMaNqx8abxCu20ggJFk/mdvGzu9s0sa+JyLE/oBLTLvyORQeoX8PQYgd4I5vnyNpDDYYnlnwvSjKqJA/ukts9IT7OUqzplGzs4Fs9+DAnTpEdzcfFYpYQ3YP7a/7G3Jl84qz3F0ADfWZh50BTPBZzfOMHoljPxj5GzwTjadc8U7m95Ghza+ONut//ooGquvp3uN7xTf62HycmFzRBOpYhmiPCZDwPoapoYmaxRYehuKVTkIH1vC3Wym/BTKkXYVUP0fKTUcw8QoNyGm1QX1i5R/FCGFa1tzBpbTKsYneH3qDPCGd9R5ljRgTtyFM1tWMSCTAKgoWT6rM7/xHirZSGpKjs13ZIrejsa+R9t/6XNbHBECkqZzsvOhxeSOdI8Kf5e9MldGTNzMgNCZ0vI8xkY7Qows2UAWrSYlFYBt9/M0e6uyTL0o7qH4GAOGjShEn1DV6Dh43pe4Zsv5eaa5lsaCTNdvGAiNCtwQ/YUxc09MKxOeZOdWgk0CJqeECZWZl0KL8RZSbquhVaOzFvqvU0CnBAcuQcrFBMUErRjHtqr9fJo4HkAGhSyQI9SjgpyWFFbSmfDY1B25DnBaTOR/IbQBDBenllIo+Pz60h1a7nqSeUCtycIqpw99BRRAPYABx1Pa34nDeQAr8RuR9Z4UClV91qA2A1aESkf0hOal22tPRXy5KBVCdOTQPKmpZAvwjiwZSv36oV3EKuBWwwU/9aR104vYZ8gIUdEFO14FzzHPMRZ6GlS75L4oEdwFgtakcgziUCKMTY6aNmqqEdAu8QTJx3gFEPB/xr+ArAPDD6kpWOma9IGg7lcRtIxERORw8J7uLx6YGuUpFTLDutJ+HGLvqQmKlIRzWAgHyO0GzUvUJmxPTvZy8Lh8sthZQsACIzMWCk0bUe85IQJcVwtiJW2ngr9V3fO+weaLui0SLZ4mAiE5MF/Ux+Y/oxcOATkrH73YFRHR9WY1OFH5o6lwuBUB4cUnnjggVO3Wf83dh7fOhmwNqowZz/PAMalk/PLjsygfHnYL7cXMeHfqqH3MvJfdmosbZAOBZyU50CQB8fGEAMhz1ygxAoqpbCfp6GCAxLBiZRuDB7dXRj50760FJup+Fc1+nPOAvJlLfvLwU5H9k0+7dux9IKx4YAOFk9HwkELIE6bBlmGT0b5sk74SjIN9xAMLXf9asCuIcn4fBG0S8fEbIBxkNAGEuOZsL9vb20alTkgP+MJREAITrtbcTVKxsG/1tAXwiRgAgvO2ylDVUDoO81GA6efASC8L8rSC/gK7MOky3qk48cADCFKy0K3Mp+9JCqv/Jm6LbHwQAqb60ljpAverJkZSn0QAQdk5/zPE8OP4F9Lbnn+SQMdHWxwpAVueto5pMaVLHVCwf0NLvzr8t6zNNAIQjJ69ueg4AApkomJwdu/o1Xb57TdRhtAAkA5GFsrRyutYnxUuGAyAL8lZD+jafUmC2x/x9G875KRzil5QvpkIAkxBTmLyQKga48AaH6FDTaXG88QCQquwi2lY9n44M7kXKj5cG++SKck3eSpplx9jzX6DZjiUioiiksjFz5UkkA5B+azPdQtygJdA9ZgAi2u8apP4+CVCzM/PR1kwYCLpooM9DWTBFnBtaCCDFuQ9hOjZwnDoBkJ7JeFLkAnUFuug86lY/dGtMAISBQHY4g5YH5gvp3VT4gRy0nkZUx04bwosJcB/AJoA8kRL8GqCjMC38HoBIMPOwAJDNGzMhBIG8rVuQ71YRS8MsEPX8HoBwisC3K/dj/NK7sq3d3fXTnnwuX2xyDSkBRNU/T91f7YzOyCscjmpiJzxjHBBJBbd165ZNtGfv/odiVTlZL/FqxerVyxHxOT/+qM0kgxD5EjeTHKKtGI6CpbcQL9Nh9k1GXxqJjsVREKZi1dffTtal0/a7bo+Z5hTfxpgEPPSLTja/cuW6aMtoI0ST3aj4evHx+TtDkpfHQKlc4anAyta+5kF6ci68QVyYuEGK13hC4IM1l/lT8lGRWeqiJ1zPg4aRhUmlA6o+veTt91L7+gvUVHNaLKqqRV2xqKdHGUc8jOR0VhBVP3CURD+M9Hdm/Jco+mH+zrxAxvuV/Po1VDhELc99RIF0uXJtsBxEJ8jziYU+E3XL2MZY6Y+T7DUthhnULD6EXuFVf4fakbrck0bzP3+Szm7/oxGR8Hdg8qnzX5XcqkhG167poFxpOteL9EsaBNd/d+ht4TMSUZ4gOnmd003NkQpDIpcjGTqioihcW4seo4qMmaLNPPn9w7V3hDSv2Ec//TmqYWj2q5FoWuoVbdTt5Itk2k9tbXqTmH8nenHZM5QOitYQ1LDcKW66Blf3Ew1fi914emZEQATlQ07Y2H/CpgaLFYviPHGe5Z4LAHJJtgPvBE5U58LJ13qx9rGqF6nb20P1XTfIlZdBs1MqyQ2HcisrhnEUC/SoADqUo0sdaX3U2Cwj8E2NMsGcIF/rV74bfN/qqCWvCltTZJTEisl1KNRHT1Ruo/KMMnrn9r9SZRWiMHoVHQMyL1CD6MMAVqwdtCR1ObmsiJqgkgwK/ACB3LUc0eEm8qSdfVZ49yAiDizucM69h/w2mathB21LNjRKUWKZ3wC2E1VmKpZPUqVsdglKKiHV3AdKxlzPYvLA62Qg1E851lzhETNkkQnl7/XCfFH7cRjCBEju1h4OPFrUjWgJYzUcq/MZMClcF1jMwrt0znqde4LWhBfQWUKyfaQLm4SpFBGQWQAhXwKABHl1PY6uF0akSEvHRgI4nxqvYZMPj6BjicIREpW8zVRDr9I35p+65Qq91Yt8GHPUAd+J+1NdD/k+0zcer+CrKKSO8mLTsCkqYoUcMBdO4hcRIT6U6X2nP3MfJCpWVnZTOswh1XZO9NbUK1kfuWcQN1bMgpZxwGiSttMp50cRO+SslXIGLybY1IMnoB5GTH/TCeAWjFdNl+JzO9A/c2a5qKzEQQcOd8njaaodHqY6KsR10X3JbuOQMZDbaiPLYRaF+bzGWEnkOi86NLFnSKI+jImGjGG/hBdkDF9yNGH16iI6erT5WxH9kO7l1Yhg3MLCytgYFm73FcFEmk7n8/hL8cAACFdk+fLlQjHlxo0k3P8Eg37tmpV0r7kFakIPR95AsjE+4SiIPsEkApFkuRnxbTIeMCMAl0SStObjjHROpmJx1IDpSpp7naxfjW5JELEYa/sSnWs00Q5zv+ikegYfzc3S0Gc6AUgyABhDR2C1Ku1DmB6h/wAq1rP9IXpqAWZ86v1nQ0K6aANWkq0F8gXCCbwvFv4Y058hTI7ky9Hn9VNXJwzRygfozMqPyD0j+rLRjAMeNgbYiPss+wm5JoqBITjc5ui3ZmmY3mExjDb1QmdgUvLGjzFrC9K9n7xzP3WLJ3nqOW3OATFTs4xoiRQOksU012CKlnm4qZSKGJWs/BMLyeZ3UkP5mSjfnelf7CFiOl6gAxdAt5PpKKp9qYEMei78C7oYPkmn/MhT0KBIqQMJ+oz+juvp08dlkKN+UHSO6pQ5tCF/E7X726jb30NftUnBBzOoEDNin7rouj4mWpZMrtFVHxsAWVhSQ2urV0rwi/8O3vyCGnsVlQqH1IaDNkHHUjkH+N5mcPfkeZdlrKGzPd+IKIYjBUQZNRdlOdmIVYKD2RlLqTClAvkfTqEIdWkATt0eH1XkllO+Mx9O76AN4gJyQn5fygBd6JT1aO2UVCvfEGhQYTmxD4C6Yk2Rn8M8QFQXQ+OIZpcU06bc9XScPhWGe04HT8AkUBga9NOjjqdEtIPVp3iy+E3/V3R38I74nWlLIShZcWRohXsBlaQWyz7gPub8K/y3P/UtSNzKvuBJBhcnwH4f2sIlNQWO52i3qCeut13le3T03RDfrbQ9DsPRAsoM5woHcgaXbaCCVbhmCvocK6P9pv+3Bk0J0mCybgBzWlFNRG5M794yTynND1TTOftV6rH2C7rZqsACumJF8jkS3MO4vkwCmwkqlgV1ugkDxjCup6YHEsAGF6YJIZ1HFs5kN74HLNLjWP0cCcJQUHV8ZAi0K62uBSEM6pXPHr4sNoVA9UIRX+Ow6j+mY0UTX0AP1SJwqm0x7wmuj6Kj8bFDekWAKVEGRzEKSqLPW+yneafYzgY1OFGgRqeLBtcC2Gr5YuymJ/zcf7oYE34c05WmEvLwo/ZwiXnPKm6oHdcYVo3GMQIA/KJ/8FUahBk2b8ymg0d6aMAjH4CaamXmbFoZyI004ecInqmew3p+xL+PxwkiLDjOdJKgvm3RD5benTEjA3Omsalq8hhcsMCH3DcnGBqnjDEz3R8eKABxQ6KWEdiePQdHjmQkACBsZLdi+VLau+/AdPfZuM43KbkgfObvMADh5lVXzxwXFSvRxHu6Ach8GGWyohcDqL6+KGf82wJA+MX8yZ1B+igfVKwS+eJMBEBYpvP1kr+iZmqkU65DlFuYTnV3X6TTeZ9R8cVasoBnfP713xr3ybQDkN++QhZIeza9/psHBkDm/GYH3XnykDD6MyZNYwAgHOmoGJpDG+1PQrloD90OyYmlEQEZAwBhFaiXSn+ESEAavVn/z0KsUxzLFNWYSgDC51lavpBWVi2BCten1DIAoQI1OvjvaAFIjXshckDuUH8QOQ3DABBkp5Onz0K1BfDgyK+mFihnZduyKDMlk1qG7lFJBiR44WcjqFDohs87Wdp37ACkvDCHHs2vo5OWz+8DIBFIJm9wbhVA5rjnS7rukVEbncsgErsteeKrDemLqTq9mnp9fdQeaaM57jlQq2qnM6l7qdq3ClSnIWpMk7Sz7EgeVXuXI9pwjEJuSAGbAEhJaBbNCMyiFBiGOpET44fEdp+1i7rtbXS6+4owoHTjv0x7FpXaZ1B3uIvqfbdGDUAWeWsoE6D4nPMqsmFk7kA6ckKWBefRGds1GA8iqoKJ7jqqRbwmlb4IwPcEtLAgZr9eRHxYxvd7ACKB5IMAIJvXp2LB1k/Xbw4asr/fAxDjFSU+TCSXIvZI0/evHTtmIYG8GRTSseVDO502mILPFLkfXiXXPH21jp7pgQIQrkZdXR01NjZitThJ9n4CELLl0To6d/4idXTIkOLDXiYlCjKJAEQ/DJP121gm90Z4WoVsh6NrjUTh4ijIWKhYyZLjk7VvNL8PR0vT516xYvEDTTZPFvkwS1qbV+0s2Wo1Dwt2lowIlfvDtBfSjNsXpggqlkVREIRdgFpxtheH6ZG0bTTDWUm78n4NV+cIvdL+H2lP/lsUhDrQ6qtPC9PChvVHybO03qBdCSCiaVfIGdWBNP0XfnPGdxwJMf8+ku8HXz+zp8fM//6fqG3HR9RfdTN6ac20K/UtT5iGi4aITXgx1BRZ0Z/NkZMYV3W1VOdqz6aSnZvo2k92KVUqecIQVnd9jWr5VfscMENFR2SwuhvqUgmwKhqyFFO6+ZHltDP0FqZ9oNcYkRBMoFXEQniJqO8FjUof29gWruSuStqS/wQdbN5PtwYaZPPiAYhBq5L1lTYQGirgsxEBMX1vLLgy/UN3dzRCIsaaOkaOOwsRAT+c270G7SoegFhd8nxMv9Kr2fq45Y5Zgj7YFmpC0jMqo6pmTcVqN5ufoFgRJbDBk2Jj8TbqHeql4jQkRvOKNNB1GJGTe9Y7NDNvDizDI6DnER28flLsd/GyNODKnwkVq4AE3/1wPLdoF2oXTCR1BARKQm5nhF4s2UFnQ2eoJ9KDYEEQXiF2kBLzaC4oSYNQCjs/eJou9100AJYlRSbHCxCpI1mpISqwpCNRvYcWu+Ck4QSIQKK5lzwCOAUEPw/RFe4TrMyzESOvc3eHO0C34luSbQfdwuCyPdxC50KnIJLbDX8Q0JVUJIwjMNhZXhwWPVCRJabssHO9qJORhM20MDUG8a5JR1L4Is986rMN0JWUGwAUqItKIHcH3VTnX07n7fge16UmLKMrBy1naGNokYjwDCLZPQOA5HPfBURMlT8LVK0M5SsciwGyKPgc0n42JuWrMCKJspLYdkCGSCNt/DDS9ZT5TeJ7TRnDxRJRK1E4GqEjudEIgUGrBRUrouhsYVAjuX9lidKgIsyDNJtp8M88IPSgMI1H/skGyqGscvT+0VQqvykawNGPkI6GiGeBKSGdTwGgbNWeOUa4mj2L2JhI3/TRc6Sqj2GobvngV8NlHqhX5aBefX6kW4CP+94VHHbVieimsDOf26Crqe/53yGTclVSzw9dxwlEQNTFmPJIyLct+sHSuytWFNEnnzToLhr136qqbkROZmCx9PCo95mKDR84AJmIJG9FxQyaif8dPnJsKvpm0o/5bYyCJJvYxnNj4ylYI+WLDEdvYirWpk1rh6ViJauT+cJNRhQk0UDQdeBrumzZAjy/I3A2vySoHdNdRuwPTBjMJTYyDnJDhgIgrDyqJin/dcBHdQOgYs0Dd96tfsdvdikgJICIE3Opn2b8is4GkFDs+EZ4WDSmXKPjeXshXxqh1Q3bydqURr6aNmp4fJ/YjSMsWoFSvLvV+x0pXaIICpYSs+Gz6ne7oGWpF6tJcdL43eSjRTYkoBf+3c+o8b/8jTimmU4l/m3qDAYtBqjA9waI0RN3fGfOCzFva9TDBFL0sfM/XktDBd3UvTTWVXaoiyVJVQW0sg//W9FKfPdAV9GTfJNk77P9r5MTE8F3Qv9oREDEpF7nepiSyUVHaZqKlvHFRJSPuyBtCV0cOGsyH4zKbQsFK72frgM3yAxKtOqWqSMNjwdTXgjvYuST8HVXF09cc3XAqA8Z53qo68/zZCVhygDEmPyA3sQlH+Z7aaFMuuO/JnIQXIqvZ0G+Twh5DWKMAYB4B4P0VMULwi+D69Lp6KAaW634fSDST+cD+zHd9NLs2Utp5swa8f0bb/5J/E11Z8AoUEYveVIbUPw6rrvNKeV57SltlOsuoTWpKyjPlkuXfJdx/3sox55PFY4q6gv00gHvHqFAFbJlQ6TB4LSJ/S2pqJWadLMwgStVJwE5hBlmKdq5wb0CE9MAZeOYnFfBdEd2vj/uPyQuSpG1DH3FYDZC9+C/0RRpEDkhYUUDY5pXWN3PPG41iBPKRpr7j4lnBhTtttLjdChyAGnqvULhKKAm/wW+Qqrx1NDN1DvU6LhnArmSXhQKRKgwkEu1oWqhvNVk6aDblhZIBWfRAppFRyMXhGzuKvtcgMZeRFwkJZWBUUgDDO4HrYjF3aJ8JqPy0FEQEEKuR8Sj1LqYMtZrAscGMlfbm2lCHO3Sj0GRZ2R+CjDjCjk4omaKfWSAblO+CT/0cD1iSjwg0eAHND9NodLyxgYlS4wxAEb1cPPCJFADkLDgdprbxIMFfa1uFicengqfif1DOhFN5b/wd7ppdihg+TxerOpb6bFNGSLvwzvIKmMmQpPO9eF66+8ZKBg5MizTHEuAYtBmvFPxQA9BgMQoCU0Hx5aXoI/F1KuRymTTsr6N0Q82Hrx5s5du3ZK5YqMp+to9SOldcz0fOADhymzfvh0eCVdHjmQMk/w0IaO/0VyxSd6GoyDZWVl07Pg34z/yJEZBkk3Qk032pwKAcMcwlSkvL4e+/lpSJMwlWZ1iBvgw+Srj73y5J9chC9Ke7GFy8+Ydun5drrYn68+JnjfR/pMNQKzIB/ny6iD9Ns9Of1+leNYJAMgm5xNU6aqm39Pf0Sv0F5Dh9dKeojcFAEmp8tGMG0up4NhCskOW98LPfjstAIT7J/9//jm1/uqf1XWSPRaThK46caoASNE7m6llywnYNyiZS3W+8QIQ9k140fPvEP/oo4/9f1ADcOwARHYIT0Z1rsfDD0DK0iuQ6A05Y2cmWTCZ9QwMUF5+HjUPNNLFnrOYkAUwoYwFIGtytwnw4EDSbl+ghzpdHbTAthh4DYnAoGjxxP5O8BJlFeVTYU0pohzjAyDcnUtcC6jMXorpNyZ8MGPpD3dDdeqIilywPcnYAQgf15rSD3PBElpsWUNuJI6z1G4rTCq/CEi5TCv8O0JKIjciktjlNR0rAGEBgKctzyBBHT4mADnvhX4nAMg8zzwq9BfR6bTz1A95baHEZkTZogCEIyp2cNn4P1fYJaIcWaBm1VAFHY6cFwCk0lpEnoiPWkEz40N8D0CmD4BsWJNGXV1+ulYvn0XfA5DEb+C6ujLQmLxj8tGYinf5aI85XqNEnp8UFHDkJAORk09Ge7op2+6hACBVVVVYjZorVryTljggMhvGhOyz8G0xJuT2TdjNfRIBiO7vkShRI12TZEnaI0VARjou77d+/UpIxPXioVBvbPqwgI+SkkJavLiWLl++DiGE+xPARgNEkiX1J7sXkvZFXPRDHy8aucftn6lmFQAYVul3hiXeEC3CRn8DqcbXZrukKlYaLwHLn9mewKaiIa/N+CV9Zd9H6yLbQAZx0XvufyJb6RAoCPK47pIILfnDj7FaGqaWbcdoYMF18T3Pl2CsLT+rRT8sDEZpNfgdSqlqA8PDK6ZLEkb1G4op+71nqeelDylQ1hJDzeKdue3JjAh1/zAbwky7MoMY88Kg+Xv3jTLK+qaGml7ZL+pqjtgo2X7xva67rwWrszoxHZO8sKZPCeaN7JhAm01IHj/r/7mg11y1nKNmC3tPyMRpThoO9+vkbaa0qG4y/TXawQucpudHdNGSIyByv4iOnExGBATHMHI8eOVfrVRrhSv+t3ApFyeOJp7zmHCBirSxYAsM/6CWgN9ccDtvamyinMJsRAVCyHVwwXHdRYdaP6EBh1wFzLLk0srMOtrV8A5tLX9KAJDg7GbkJcAAsHUp5GhvIpEXDu+IMjihKsVUrqbIXep3B2jQOojfbHT3rhQ28UJYQasj2Sw4p8p9CEc6yZWheXNIiLc4aYl7CV2DuWAAIS6fJdUYY1Ykh4cdMuxl3K8Y/FZ1f3AUS18PK6R12cdEbIuoiZXNRlDsiBI48J8P7uOkku0jgiok+y2MFXCdZ2RR+/PCub78FiePMT0mEHFSN16YvSkQOXqZfkypVkQX8F+fv5f6Ovuox9lB51LPUkgtqYegDBVRPhzsAyPqCA8TJFuJzzafnVZGaumupY3uhtvoMVoNwAyqXdiGKIubDg9doN6QDG9EsK0eozriIX6AoaB+FoSGZO2ZrhaBipdoZ0+hagS+78TDwwgWRKMkUSoRP2PMEQy1K+dhGWECHXrjCICOQpnW1rkT9b3C4VtWUhOVUmFMGdKLFrRVFI5YxEVHOAKioyEcydAqWUNIIPcNmfj7RiTC1CaMey5M4bIpdS2ORLCTPRcddReiByZO6eLKMOVmWenL4xAIMFOi1cjQ45H/hrXJkWiffHZbTAnp+n1mVoO0aCNQrgMkrRMVVtIaT0kWATEfc6LRkIm4iI+nbZOxz3iMB8U1xZjdsoUjJ2cRObk1GVWZ0DEeCgDCLXjppZdp//7DydWP4gDIpNGaJtSNY9t5wtSxfyMAxO2G3PLWupik7qSTbtOlGA0IGNuVk1vPmjWTOOH88OFj8Pkwuc2O8dwPMwCxgEz8q5YAvdYRpCdrUsiDF1kiAPJiyY+pwXkJlItVIhn3I/dvYgDIo7dfpWvzD1LJ6eVkvZ1OkdmgYuzYNWUAJPOt58BcWHMAACAASURBVMRV6Hz1A/HXnBvC/55qAFL8QR0NzG6kvlr5cJ8sAMITNnc4HRKoT5Az4qJcKsQ0Iow160G6Gj5LZ/ulkolwpf+OABBe1U+1YbUY7RoKecXLc4l1LWXlQv4Zzt1f3N1DdWUAvnAkbxm6K5SQih2ldM9zjw4176OVxeupIKWI+iohyQtXcwsmiK3tDdQ/IDuouKScIq15VGVD3gWDBvQnK1BdG7gF1aqLowYgj7i3UpW7mr72HKKW0F1EEmBgiPpymQwAElGqXDZeUJgCAFKDu3e5dRV5B7zk7fVSehbMGNMD9PHQLiGzK8fxyAAkgqjJ+vASRGDCdJqui2jIKus8xG3sdAjgoy+M/tCSv98DkCkHINlpEdq2yk77DntoaGDoewAywot+PFSm8cwbJmufidDF0tIcYBxV0nvvqUj6ZFVqnMd5aADIwoULKR0utGfOSMWPYUsCKtakJHePswPHu9uEoyBiNmVaJRlvRdR+I03W9erJZE7ok0VORPMwW2RzwiVLagFOj4za82Uy6xnfrexszqtAp09D416tNpmBRLJzjwSgku2r65IMhCU6TkSbTfAkVS0zmmm2lnxIddpNvNssOUn7hztyte+val1GzoaN5XvV4uLzs14BNeQeLUhdCuUdZoL7BCCZHVpAKaE0sd6tPa17wRGHGTQFbVD2+dEn5M+XwhMurVSJp5HODTAnoXPyenzCuo6e6D7RE/30z9aT41wt9b/yEQ0WSQNALuYFvmg/mnw+TE03O6HHREPMuRHqIOYoicXnoMr/8TI1/Md3KeBQS87mHBF8Zo6/GNv6WKZEcJELqqIhnA+iIyAiGV59HwUXFippm0cloLpURWroVOgoXYE+knA0127K5nOYcjnC/ZpHzxXRvRGNgCTK+xDfqW1F+kIcV53rFXVHN/O3TTkeIq9Dni9RBMTqAgDQCdI8Fgz6pNyJx+3s4ELqQJ7B7KxayO0WUc9QN6WlpgsAYWWjQ+RF+LAae7rnJLxOemh17ka6mPEludLlKvPQIOJGQ/oigFMfkGG/PJgcckkFJ382LaX21Nt0zXqTrp6XvhrOTDsm4bIeDlcAstPSdNCV6xTqUuVUSr0w+NvifkwIN3A0YX/wIN3jAa8e0xanuiCmhXN2PweDTJQgpG2tEbnaHeGVbpUb4UCSPZcwjDLCmnPPRovq+R/GSrgDCfDiGMq5mceSvkc56dzqkKvzYVCi9H4RPhY2LAqX0PLu1WI1P5QzSOlIfk8j2S9NgUaRN1Pvv02tgU5ZURUJCMMRPgJfFVEQqWAn9kcjyF0BUPIhWd6Ohn8Zvow+lw00IoAYO+FB9QDBYApr+WcV8RPtD0iVsAjyaCJeKT3MEuLhrqgkLQ3q5HS+Qe5fB2cwzsWCMWFIC/MXTh0ZUavzYsypz/wgMdN2OQoiiimaEh8J4XNAIICvuawo8xxjczksKU5cIxXyFW2RhaWejYceh0WVP5D6WR7HdKzUzCzxk5lKFYDMsvgOiee84gFsTtvrUujMJR/da4WXB1ZhbFrpQtRPXQ8VFQmbV2lQdy0XbJbjNfKx+B42Rz5Mt7p+L1kRIRpv5ENcryT5H0bfqA8TiYB8W6MfAwMBunBB3Y/xHZLg3/r6rVnjoAHQWC9cgEnoQ1AeGgCijQmTSvKKERo75HQU5NtiTMhNmHAURDxIJg+AiG5Nki9hfugl2zbR2B5pn/hJNf9bh3t50s/l5MlzSW+Z8dQr6UGxAY+xtWuX44URFPXQ4IP7xByWHulYyYDDaK5BsmMkbf+wtCxW21c0njJMKtTQykoL0Z4rPvqbUju9PVO9jDkfJFO+YF+q+DEARUhMNrLBI+dJDNeBTbzq3Qjz5p2nYG0Lrf7qR5TfN5M+f/mvqeZ3r1CoBQm3a6B+t/WLKLhgWpaaUwgKjqJgmd/BMd+pznaYfEwZEGS9/QwkjODSvv1gDAgRm+OFaTYR1NeL33mJoiUx2+r5BXbSgEZ8pb53n6uilDtF1PbEsZhkd3MifPy71TxvCoBFZFCweF6XIFHd32KYGGDCIWs/x7uUlvseoV1pvxZKWZzYrNvKf4Nd2uwF/1CGfKLaPA8xgAn2MYEUvb8BZmKAVOJtNR+FVY2MpGcBJPREMHo+TbtipooGI+KeNwEQS6p8zuupnB2UkOKhKvFdm7MBeQuFVAolNt6i1d+CSe8gdYPG9Ij1EbriuUwNg9foucJXqT7/GNSYJNgNQ53KNyTpWmw/YQWFS55Djm0/+rQsPIdmRuZTC5y920FFKg/MpOvw8BjIk2aFba2dqKfyzVCIORX3Qwqkn9fRRqg+ZYvE+078tzf0GfaQx9b3rgMy1XnBHJqHTAkX/jsQlnQ9dxY8GqAeJwp+1xNBbXAI9wgYLsre8KGiNuRacbEK0KlUoBSa4Qm38IrhNrPqr5pAo4ejk1ycqsCbQfM7llBWRhY5spy4b33UlHGFcgdnoI4l2BrKW/iPqVQ+RF9u0mU65ZF5eUEA7qDy8ECyi5ivpiDHxgoaGEc+ekERZKPBXGsGFYOzeb5fUtuEsSb8PUSfMAYyQDkq5CuS7VeF1csCgyrJFjkkNqvc2N8iASMXTirXSd/g1Jm+l9eIo1pRkSfQvBSlSStfCTUH493H+0swYoPBo/HOU30p6myABH7YyQi4DXkv5vejAUaUipqoByMDFI4SWRSVSpjCxiSGy2umTQuF2pVuJyh5djXeWEyAPdRE+03v7QjAyNrFDnwXoeOnZRQuwhdGiR7YsESkKVt6PzMAMb/L+Hsz8JCdyTS5KLhCS9Q5ov1ux7mHo2QZjUnwYazAQx9iIgDk2xb90MaDO3fWj8koka8Z78vSuw/SeDD+sj80AIQrtnYt1GOGgnTlitS8H7YkiIKsWL6EPNAzZgO4b0uZsIzwvxEAwpN/lua9fPmaYe433DVOOgEfx+BgZ3OW2e3o6IRYQmyE7rsOQCyIhCz0hukPN/z048UuupAhJT01AHmu/EeU5cii94Nv0EuO1wUfvtveTvtLfi/fVylhWhBaSZkD+VTcDs+Auj9QT/FtqvhqI6Uer4IKV5BaXt1DvrxuScuaBADC583++x+Td/Mx8lTfjL3iUwhAiv95O/VsPEcDs5qmFYAwkHhy4CeinXtSf/edBiBZgQLK9ZfQ7VQkOCsuu1/kMsjJnS0tk55PfZF2tb5Pbf5G+nnZr+hyzmEaGgMACUAVaZvvVR69Irk6hAmpFav7A9Zeuui6QFc7b8QAkMXWxVTmKoIEbzYIcV46TJ8Lilw7/uuBA3kiAPJC8HkROUHqOuRz2ygfpoEMxuBZTnfgKg7NK2q0NQl1qbCadE8mAGFAUds2n9L9aXQv9w6tS6mjJrpFRVSG1kaQb4Lcu6KvyN6dQysAbu1Ieg9a2BnbjxQxF10Knqcrgzepz6fsyxUAyUZ4tBMAT3idoDAA4VKHZP0OP1ZeB+9+D0CmEICUYg1o8RxI7p7wkh+mmuIafA9AEr71JyJjO45pxKTssnBhHphCDnh/RKP7ozkwz4t437S0Puz78KjGPlQAJDs7G+6MC7DCfHHkPk0AQFKh5bl1yyb6NkVBcnJyaPWqZRMzU5xkEMIdP96E9ImAgviVfWEUZlouZhDAICRRntBoQUeUemSmiIw81IThJcDHcMnmo7n5k0Ut9DHGEiGKP+9o+0DslygKggkGNE7lYQEwLDlyFVDTOJ7Bathf3wrQhhUuGsiCBKTKoq6FwdzG3Efo7fY3yZ1vpxetv8AEBquz2PE92z/RKtcGqvQuENQsXhX9bMf/K47Lcru8kDbvn1+jYDf8Mdbdoo5tR4zVbo5q6IU2XvSLT1jnDc3ULZWvK+uM3zL+FxLfs/uo90cfxXRVfK7lcBEO3ilm2/h/m9gWHDmx9bop55PV1P7Dg4KBoYcuL27GLHDGLdcx48OgY8UxSTRrwt+BDtASuSYqlo6AMNpJ9WXQU03/B51yHkKS+lnZZl1HPqemTHFSrx7+IgKiVzCZ+iA/G8n9ZtoVktyjCfnJIyA2U/TCWEUVdVKr9mollyMhmrrFxCW9tirlPmUzdDSFoyNpDjdV9Syjq3lwc7cp6glXGInOXIqokhZYltHbLW9ikNno53l/RsdydqFRkoIV8iGXhAELtxPBjwAc07OC+bRk6HG6ZYGnVDpySTxOWhV+groQA+kobwDTp5+yGstppm8eXc24SMebT5JDKvKKifbLEKFmCdzT9q9pVXAdnbaeoOthCXxDWC13qr4g5O6I8+KC2wEAsiPwi7G7qTqwmC65jlN2sJDyaQbADhSlQMViDxCOJN52X6QAksVvIP5g4fuUj2EFHUuNpbrANsoGZelo+j7qsfTIeoEm88jAdsoN5tF5G/xIANhEAVUoy5NDNc0ABGntdCu7HjEYJ20PPy3A1gD10PXco7Sw63Gc30s++wAVBGcCGPXjlxZqyDxL6/teFHQjlgU+0v85jBO7UO8yKkM0KtOaTh+1HyBvv0pKZsUK+HiwQ/rmjFq6AjPIhn5JX5MdxLklckxEAvlGNCQ1Rfpo+IeGyNet1eQGydIlOz4Mc0Mb+k4XuLrI75VOLdP3DIdxZjb5VBSQVzm0n4ZO6EYEN4ZVoZLUxXhU4zQC6WAjimLc3BxakhQ9PqYtqDxKOKqnpHEDWvGC0aUxuKMRBLmvPoQD7LAoTUv0CX4zou04lkOt0PA7RTGv0LPyAOkZdnpstZU+Pz5EPf3wa1HjXAAQs0Su4qtGAuoamSIawpdEPfgSvVPM9CsR/TCrdKiLYefHlaZ3qb8MnpOVsUZAJhL54Lqwid/Ro/eoszNxAn2y+k737zr6sXv3LeSn3d+ffL2Gn2ucoo0bNwrqVQ/8jR6W8lABEO6UrVu3QoWkJaGykNFpw0jyfhujIHUb18KhtJXq62+Nb0xMIwAxHvaj4GgONyEeDgSMZvKtXdK1WtpYJt0J8yKStKOioowWLZp/n7O5eDGY9h1N3Ue6uMnaMRoAk+wYCc/PpmJYzRTvQGvUoMqai0e78hDQQIS3+Ws8qGcORegni0BNAF+fix0KWa/N+SW1eptBzjhDT2e+hBcj5E5BEbhnvU3ZYay6gJTS42yjDH8u7X9OAhB+r2sfkKoToK2cmkchmL21vrab/IiGMM1YvxftbJKoXtJaXMYMUMyfeTueV6S++zhMH1Jo8BeYfKKY8zp0XyQQfhE/mUGJvsxifxPoMH/PACLj0ELkBzup9/FT4p1seJOYqUti3Miz60m+GZyIcaXeqoKer4WW8DesaFXR7ywUUKaFApxgv9l9y2h+z1ry2vrpSvrXdNcpo8HSUFCel2VR9ecg7z8SADG94c2mhDF0ew1sBFhRF4kbGU13iNI4RAXuByAarEhDOvm7zcaUIvlZAyMGIPz9stbH6VwBqE0KgMAPD1MhOY43+LZTp7+bvvAcBTVpiH4GAPL/s/ce0HEeZ5boRTe6gUbOiQBJgCSYc6ZIiiJFU6IkKlmWNLYcxuHMeN56Zmd292065+15b9+83XNm9+ye8Y49tmc8MyvLkizZVpYoShRzBqOYQRIASeQcGmh0ePer+qv770YjMUiERsUjdePvP1TVn+rWd+/99uB9JBVZA0XawTLdnVq3nwNfN7Ujy9ufQhedltJJFRK60SCpRjvwDgompyA9K5kajUTMvLgWzSn1qC26hM72XrS2aVqQ6CvKApMJWFYoF7h+/vvE+T66kpqtDpccFDqs50i2+fWzH+YMLMN832pcyDqM2uzTahgpA91kfyrW3nwOjc5a5tQosmhQIbyZ97e8Ns2J5GCz/3G4mflcng+i2eh2tuP99Nf0cQl8nu75NmGD0JaceC9VmzLMuD5PaUDqc26gK4VAwJpzqOyvxLLgamZPb0FVwRuY2/AVSulFb6ETHwo4aUUd0yxO4vJU5vw4j1LS1IJCeSJClESGTtKUBqlT2d52ADe6dfvJeAtrRjJCmVibSbfL9svoGDC8K55nn9Y1OHnT+yxHqORECs1Yehu8YXpVijeT1B5LFN+fzkkODUYC7si7M+yoJoe1gE0iR8QDPov+JBQ3M6tiPVQcbl5ABHRShLpkiqJ22Qbu4RxP1mSAGvCZgTXXM7Q8V0JKZABu7UwlAAwDDV4T5ibkg9Dks1HXiHE2s+6fQXmQWA89cS0z7lmybux7YeMqD+rqB3GphpEqPkAS7DmpTDsIPkJGiBZuKc+dBZii9CDh36ViERpneJpA+s8GQAxVULlqxT7YVN+a50N0PpXxAg9TrdsBIDNnZjMRXxonNOvsrbynv48W/Yii4sWMT6ZObaN5TgXbq+me90q55wCIJCZcvXoNPvjgk+H7aBgAMhGjILdd539GAEQuiLVrV6ChoVnl3RjPoHu8AER0J2LvfPDgsbjObP8cAYgjK4h3Tg5gb7YDfzlTc84FgFTmzMb9+Q+q8+EToSz/tSTdwJGkj/Fk3w9I3fDhvaU/xrajf4Gdj/wP+F0cBNoAiCQndPemY8pLj8PXytfbglY0PfP+bQEQR0c60n72LPoYAfFPbrjrAKTwr7eh9Wu74S/s+NwAiJyPSV1UFnQvR4Y/R+WO6HF2oDGROTM81EEwm/UXAYBM6ZxHrcdN9Hra1DVoAEh6MBP3+bfgtY430EvXJQEgWzIeIfc5AZeLduv3SRwAsqT9MRzuP6oid0IzeiDpQUWNEopUkLPjMrgW0HWyYi+lDv4hAER2G6BTVWaiFkj3BplB3aXRY0ognZSlVGWjC0ZS0oJZmDWwRFGa0kna6qat8sHy36p1DQCR7+nBdGY778D6+ufR5qxHqb+S9QugLvEiCgl4ZLA/4OxT91a2vwg9jHx081zvTntft5MA5Knebylh+LWUy6jtvoZp9bNRn30d1wquqnYoMboFQDKZFv7Rwa+yNg04m7cT81seUfXpTLyh60ogFCC48hDo+BgPaXc2YlJgJny01pUo0GXHGZQHZitrZIlone+uRr9/AEebLkBR5NSJciM3MQ0zPMWo6rgBr0LZXwKQOwFAZlUkoqTAhY8PWpG+LwGIvubilNEiCcNu+Dn+MJY6jwRA7pXEg7FdeM8BEKmgREGuXLlCvr8WDg5bviBakPnzdZbe06fP3volfoeByGiD++Fm5UfbzjRwrOvJ+vZjyQzQpk1rlRC8pUUPQO5kMWJz2efBg1VxnbfG0vY7GbUYy75upV9V30pG4fDG1kCBfzvyre+WGN2Rwxk1ToJlkOJw5owXX1/kxr4cBv+5LDcnBw/mPYo08lICnGlzM/qxJ7AdGQkZWJi4Gh3OJnw06Vd4svZPUV1+ANWzODstWdEtBoWJagjNqujgGiTtnq4mKbuf2YPeyqsKiFgTdCoyIkWWGb2IFr7r5XYqVvrLW+GqL0Lnv/r7qEvEnjnd/MDEweESngO16UXUhJItAmKPqDjrs5D16/Vo+TMdbYmKoKhO1rtWiY5t+1ALY+hadnes8Lq2qb7BdktsLKfHWi6iczPBKZ9GOJ7TXYKp3fNQ3EebWQ6CB6hQ6HS24pLrFOpcl3VkxERW7PQvU0dxJTKdIZ+mHkr0HL5o9BfZ3lw+kUlkRZ+KIpxYvxmHK5mxNrO+9giIUJzMdvaoqSyb0kq9X1oH2jNuqkMHOSMtEZBS/1TMCS3DSwO/VMsTE5JRRJ+wtUnrcCTrfY7JB5lbpB/JudZsLiN1g010gOrYhH34EE0cfMt1MJd6BdF9tCXWY3JGCZKIcLz5XTjfbumJmJW+36tn8MMOgYwImpncNA7T5/UtQXGIdCq2T0BCYtANT4j3B/91ktx1rmgfcvqK0O1uQ3N6jdqXK1lmrXWrlVDbutadDjeyeooxtWkRXKRmdSQ1oT7lGpoc9XTO8qkM8TObl8HNen2Y95LaXhy7CgemoKinDMFWQoRBFy5MPonuJIkEWWYTpFCJgF2Km8d92Ps0IVcqjmS8ibak69RzETSxHunU3aRQFF/mXYxzqTuY62QAy/seJ1wbwAH32wqgeOnEtSX0nKJeqtl+Xrxi4VvLyKjfF8Sx5nPosqIbpc4CTEstxJ6Wi8zmzfwqVv6MEJOCmBl4p09HtAa9pLC16weFg/1QWBRAWiqTSQ54UHPFWid0BYke/T0piTQmim17+3izWUlG/D7mULG0KsGgOFsYZyvzye08OuIyGOjiZa77RCK0zKxhnWcb5SVgbUewaorKGG6iJ+xTufbsRahYDrsg3fruJI80wZg0qMipjg4YMbgIzR3Wu51QOFpwbkU4igqTsJJR6Q+PiMtbhE4Ush5E8nyNEoXT6U0V6yaWfB8ha19DfGhskQ/TnghRMtJCWhCE/xgtAiK/2ylZtxIBuZ3ox5IlOp9MVVVT1Dm6l/8YKfoxHPAw7Skvb78nox/qHpPL8F7reImCiCB9+3Zr1mq4Co6gBXn7nQ/utWYNW587msvkMwIiY40ADHvqYviKowES+/FEl7Fy5RJ8/PHeEfPGqAfdKM5edgtdjydZZTZvbGzG2bMXh1R9PEBgLBffaHWz72M8xx7PfsMvFRsQkczSpjhKrJcsX8aDVj6CTaQ6v3SuH2uXMjEcn+WPTX0ak9I40OELTf5JFCSJSd6YgxppnOcdIH99Z8Fv8Gjjd3Fg+mtoyapFSmkgDBqMs5WKilijzsoXn0d/HQcfJUHc/OGvFa1KPbAsQCSAxIASeYrFakBkXdkm88dfp77kBPqXal2Zsfk17YuiSsWcNBmM2ll6BqTYNR6ySfIrq+AvakffqgtqDwqr2ICGcdeyb2d+t2djl23jMBfoNhSpWJiCJcY2xu2Kb+OwTS+X+7stkGLGRzLI5HKhaE3tmcsBdSrdilLQ6K7FVYqq6zyXFHiIzR+i/jYgx0bjCidkk59JGQo32gZKwi5YYYWHvGwirxuHGV2ztyI528SjKeLsNwSAeOSaof1wSyVcBAWt+Uwg6GxT9rsDpNZs4Qx+N21bP/TpbOGlOSVY37cFN1zX8GkqNSMsLibZLMjTXH0nx3rTq7cRELRjp2O7XsbrdtCv6VqJ6UykZw3AfLSKTfFoa9rkJFIKe7UFpgZNUqS2Lmzu2Yps/vMxWtCUcQ0ttPP1J4uWoldFV1Ze+yqOTfoA/S6dXA8uWu9abZZIggAfVeR8GM6OU/dESAbq5vmeKAjFchfjZ8pADlbXPIHTaftRnUaBPjcpq5uL4oYK1JZcxI0ii6Yk4NG4OMn+KB6XksV7/sGO56gB6cTBvN/oqvFfomVDu7R5G+MevTifuZM6jSAjO1mKvtYZ0mLYmb51yA9MwdGBHViWtBldAdr5chAuuq9mbweBiQM7ag+h3detrICXpk+no5MTh5oawnREaV9ijA2ts38QG+bNR1F2GvoGvCikbrK9w4uzF9pwo1O7InYToMyYXAHJj5Cfl4JJxemqR199q4oD+gDpcnTjCmhAIOyphAStLwlZbYcNLLipPfH5bRqVMKjgxWKSPIbfKRG3NwqL9HljSRBAbG0XsNyz5Lo1z+VEJiUMilCCRahPxsFrkCAurB0x4CEKvgudT99kAmYE6KUwX9PDG9Kw52QALe2R57ZY+gnRS7WZEShDJQv289oOX7O2oZ95IIn2ys6xjAEgQjkMF9vDUQCIPdlh+AFoe/9G0a/D29LgIbLHUb/dDvCQnd9ODo1RK3cXV/jqV2dgJO2HOXS8cdm9Gv1Q94rch3ex32551xIFuXCBwtSRZrmHoWKtWrmMugrRkWjbv4lQpjGjewlzXuzZe5sOBf8MAIicT9GDiJXxzp16YBGvjAeACN1KRO6nT58bVn80HhAwlmtuPEBhPMcez37DD65xAJDkIif+qMGHx5v9eGR9Er4z648Z9XDjJpPB5bkKVf6GgLLmZe4EDqhOZuxFvecqAcgfwpfYjw8W/WRUACLRkIzL5ch+Zy3Enja0phbtj9Cyd5wAJPcv/wit//6n4dNxNwCIg25evvJGBDMt20t5qN6DAER1goAVjlNKvZWY3rMIeYOT1OIuRysH6ldxKoX3kx103IMAJLO3kA5Oa5FaKMkD/QS6TSQG5TEG4sF7wdfR6dOD+6eT/wBeioQPZHyMWf1zKCKvRGPSNbSVaxvZkkbaz7ZX4E3PPxDkaZ3G7QKQyQNTsWZwHc5m7UNt1llNNWTeEN331sVrDYbVsjsEQGRgXdY2BzObVuKQaweKr89Ae2YTbpbQUYuZ2BmT0HUYBoBMCeZgVc9DyoVrb97/1lWzAZB5zaIJScNNF8FM4hkU9s9QgZQmh3asDBI4eLv0INxPMOgLlOPpnE0KXPkZzvFzsPz7yxSsE4DMy56BTxvrsDavEq3eAZxq1TPRdgCydAqzNTe3oItam+8/tIkDlRBaKZ4Vu+B+btPRzTwIV46jkzkNBIB877kN8Ev2eNEO8ZoVu3SJPr3xwUnU3Wj/wgKQh+5PxVViwIt1EoGzDc+/BCD6eo8pYrt7/XoPx5ajsGvibv35LCwvz6BeJZ1a1BtxKzAS9So/30Mda9I9p/0wDblnAUh5eXk4bJScbEs+FHsK4oAQ5Vy0ZNHtuUt9DtfavZacULrgVgazt9N1ox3PPhCXKEgfrZft1rgyC2Pfx1gE4iI2X7BgDg4dqhoTrWs8YGAsfTFam+37GM+xx7PfqGMoMKIHLAnZelZNEp0NeowbDf/OD+Evq3107mHCta99Q80Up7kyGPlIIkWDVBJu45DZP365knIGZzMPYWbXUszwLsJby/47VNI5K49BcrY+uoCLZIu5IMJzMzNetHstHLvKmffAgb6v70L/rGtqvwZMyCSdWdeI0GV/WS8+gcT6YrT8m59ERUtMWyMz79GzMFF0LGvcZo+GeP7TExh4+ggCMxo50y2mpdFFxgFRoncbGAmL1yP2/hGwIr1urRuVG0xAQ8zUn4qmWMv83RyeGXcsmTm3Rz5kn/K3TSBuco2oWXaOXHO9pPe0LUTp4DRmWU9W8P3DZgAAIABJREFUs/eNiXW4lngBdc6hQvY7EQEB7ZlVYUMSleAcdGwqooWzZS+pqFtR5C0VHhMh+gpGGYI3ElFYVqjWkMF1XUINjroOYUA0SNxnZiATW/EY63+FIvEKRuH60MoEhpNCFTg+/3fqeDPOrUNnoAeHknYgaCUJFGpIkb8M+b4yFAUnkzrlwgeZLxJEJJPGYmaU5ai6bllMRCilR2aWeb2XeKdiYfdq7J31sr6mxZ3JOqcJlmhepuEj9zH1JSYBqLTZJJEklclhuTGJMF0VdVuaaIgESfS9Kdsk+pnPo/Y+uGozVaTy7Kw96M7WFFUZ2EvUQa/MeXELCKm8P5aV0lPN31SaISkNrmpUZb3HaIRgDL0skWCkom0V7YWnqFZJ/pIaVOG6W7trsdslB54qU4KLUOachRRa8obdkHhOvL4+NA40oouJBa901WFj2Wq0EGScaavHTW8nUpP6UJpRjE3T1qCXlCk3w5oDA4M8v704dfUAstOKMXPSQkYo6KjHCIDkOemjS5ZcAa5ED2pvNOJMtZ6QWjTrAUwryydQ6WMk5DC8vda5C+nol6qzomOxkFKV4Iw4aiVwMkX9ToVOuCjhtsnBo69diXKY3EmSJNE6XdZvRrSt1+XTLiIgF1qedS2IDscIywekLeZcWweW6J65ViRSYo4nFK2F82kHwAjIniorRMqQrwEhVroY3Ty6XQWM8NzuvBF26BLQFnnACCVLihwjaJLt2iIf9kiGZInRfRmJgKgF5kEWj4GgmAn62rW/z8YSCbmdCMhETDoofSRuXQcP1qOpSet77GVk+lVVWM5w9aoVAR2yh893wT0LQHTHb1OexV1dtrf1kDMQ/5JcvHgB7dXaJlQU5I4Bp88oCnI3Lt2xDJrNQ8vkB6muvoZr1yJuFvH2MdyNKi5XGRlpKvLR3W3RIkZp2HhAwHj6aCxtj31oj3X/Y913eP9hiow+gruYjwrrnRpI9XIMpe+7g9VetFUuwBsPPIAky0LSS+ubJL7EFbvfGuXrnA2yxIE3pvwv0lIoaK2w+M7WfpU1ry3CIeJ0KSY/SNHfPouBa4lwFwXR+U2KbUusWSwBI9ZYVb3vrO+5bzwECgXQ+b1XI5auQsGwvens70c73UodmGMWo+eIMAbYpvMU5F7JQSivG/7KeoRS9fPJrGMHMPJej0e3CkdIrOOY8xh1PBtwMb+H98VDhvUiyk5XryFgIwwwzDJbUkN/h9hbW3sT7Yj5Lp+sq8efhoquhSrhXxoH8QJIhFb3cfaraHXVh48R3swalKtODzeK0MGGysJAQl0y+odIgkMNQOZ616AC8+nZ1IyG5GuoTWIGbYqspTgs21TZjxyiom8+ci9V4OyUKiYkZJ04wE5IsQbmXEHoJinBVDzY84gSSB9M/4AxEmoamCTvid7vYcek11HRMReVPfPwVsaL6HNQnG8JWMp9lZgdWoykgVT0pLQho68An2bvw2XO/CPJJH7TyRUXNm9AWW+lsqrdVfEawY8PLjpePXzt2zhTshMNmVcQZPTBDEUTzOCSgCHgssCDulytuksGdYtFI85fxqzJhKQShJ6UqO876QfRiST70lDUOguFl2ajv2cAqVkeuLKcaE9pwJGi99S6AQE1zFquvvOcOy1KV2CQsMI6UdtufhPvFbyILU06/8mO/J/Q/Yvr0gFMnQM+DxKopUgK8iblRV1EUXwhZuBwggZaUhL8iSRc5mGp41F1p+vzLH5P8o+GwpK0lf0Wtl3mzTfIhIqNzXTIo826l9GXwlQmP+T10Nh2ExmpWWjouIwzdRQ3sDy65DvqMuvu7cT7Va8i25OPtfO3EKgk44OD/0SA08N66tmMJTPvR152AZJJd+ru86LqVA2u3WBEhfa0fqsvwvUmJSvItumG2rQbagLFlm06PEiPAOPIc1X0NFY/qIdKhGKl+sZGNOonfc5+f0jyQN1ZkZsmwSS6tFGVBYAYbcjUMhdmTkvGR4d6qVsyDz8ex+KqiiOVccEa9GmQpgqjRJImVp8b23FtgMG0yZ6UMGBRv+zvEQEf5l04BICYzo33aQMgutlDSTjxwMjtgA85zkgD+ZGq+3n+JtGP/PwUHD4cP+/HyNGPOiVlePNNrU28F8s9DUBMFGTfvmPD990wNKw7Npj/jM/abdvyqjt6LHMJY2/YeAavY99r/DXHciz7A0vyg0iG8gMHjqKzU89YjQWACHhZtmwBtQMubntMif/uZEbzW+mHsbR9uAf2aMcb677D+x8jAMllosKD59Oxd+kyHJs3D36OgIWOJZaVTf565CcXcPbUrfIk7M59HZtan8enGQdwofjAuAGI1C2pLRu5f7cN/h4OY8o70fnHnM0eBoCkHJ+L1N33IVTYpNyfep76EKGs7tsDIFKJvkT4L+Yj6ZWVRGZ+9D91FIHKhi8EAFHnPywm12LzzS1fZx4KHz7J1havAnLuNADJHyzFGv9jEUE6j9MvqgMmxKOsGP2OPlxMrcJcRhdSQ7Scbe1lfo9d6E6hp30cAKLvB13LRCcpSJYT0+N9f6jAj5tgpCpzN64lWBEeNnpl34OMApVj0D2Ac2V74E3uxcpzj+NQ4XtoCDZGAZBiRjqWNW3GvrI3Mad5FWfQQ9hbrHPOzG9aw0hIBQ5UvA5fcs9dAyAO0sYWH3kKoR4CsKQQauccRn3WVeb5oJNkzdN4r+Lnqj4DCaJfGB6ApA9mYX3zVhzO3EHgloxJrHtV9ttxAYjaIQeuAkSW+5/CJexHo9WHAkCklIUWoL7nJuZ6VtHaOEtZcnfRGjmVERGZkOj396tzGuAANtmVBC/F6e2t7cjLz4Mn2YNmWvjuOKJtg5HUTq1IClbN2IJJORUqutXc1YhPTr4BjyMVD618Vukm3t77cwrIRbCtAUhiQg4jQ0V45IHFKnImN+fvth9D7fVuLJ5XgVNnG2jNa4HACQZAsjIcWLsilZEPLyM8BAGWcYE8B78EIPqyiS0T0XZX2jAaaBoJgGzcmKXMnO7V6Ie0754GIPoEjCEKoloyFB+LFqSjs3NCZUfPzBAtwurbS6h4hwGIuZnHM4g124xFhxHvgTEW6pTZrrS0GDNmlGPXroPKtWq0eorYfPXqZQQsXcpNy15X+T4WIPJ5R0GknuOpw2h9Yj8H0UI2yz/fQ2CRq4GtgAymUFbfZ02ajWfKVuDPfvkPePWRrTgzfZqa5ZRyoPsTrEl/gPemzH+GsD3lFWzpew6v5fwNEotp35msB4gpZXogIJQqo3mU6IcRmYtIPZwHxMLWmacppv7tMrrokH4xrxPd37dmeeQlbIuGuG4UIeXULCSenIUEiph9K6rgXX8Mjk7SQzIjYCTOJJwav9q1HINe7niAM6VizdrNSmUxqd0pOh29vQCD6y5gcDYzoGcwb4E6ObpHZXuTLFrtL+Zil0lIO91quKSFsXlMYutrd88yh/AxwaOqg4qQWN8FPJhK2Fyu1CDG+iESndDbbaz5OprdN3Ay/xO9a3vExQIrsml4XtjWb1E0KrY1so5tFtmq8Myu5cgj9anNdRO5zHaeQwcr0REZ/YLoPSQfhZfQ5HrPZVo9t6GuuFrnezBREhH7ppiJCGvHHHybQVoKIzzzfItxI/Uq6pNsVt6chX6k8du4kn4ajfkXSZHxYXHtw3ANJmPn5FeVUFoldGOR62t27xKU0fL4wILXUX59EbI6SrCnVF+DjpQgHjz/AlIG05mB3Utg/jp6GU0JU3S4G8N+SXBHekjV0WWdHOkrQ5sKR0siEZKsuskoOEvA7+lH3dL98KXp6G3IT+E4ozDrT39T5Q+RUs3kgdWFehIvRCH1gIUwneIGRSH2A/XbaBzhxcGid/ka5fPTaqeTnCoVdWFJHHSH95fg0zGdSYOzeYZm4ajzdUYQFMlILWeuRwxarKBpSYzMDPbi5kA1Cj2T0RbgwJ/nK9CnqVAbix9GRlKmotK2tLegrLgUJ25QSE+HLCluPmYKcwmoZmxTz7vG9hvYfux1ZoNOIxWLCSJTclGaPQXVdUzWSACSnKSNApw0AphbPgtlRZXqhAXZ4b7BIP7+tY/x0Lol+GjfOfR5I9GOBMZupAwy4hMc1G12EIg6LBG+30s6G/evf7AcMWyCMqdEOGzvXSepqKoeZl3Zt1O3WXJ0wKHpNCGhOJkHFs+5U7intqLz7+hrQp7hLh76gTVpuFDjY0TH0hYZFy1btEQ0M6YExPVKjqmPGNm7/WFjp2DFCuVkK+t3SXBpipPXkT3hoN3QJe67KdwOm1heNS/2qRj9dzg3SlTPjP0PY2G7Y0ctk/DZHD3GvovPZU1xvsrOTh5W+zFSpQoKrt/z0Q91TUdfkZ9LP4940DFFQVRLhgKQ286x8Tl1x8KF8yi08+LCxepbq8E/MwAiD0HJVi5h4hMnzowIQDIz0xX4uHTpKpM/XovqX/Mg/BKADKUCBIcBIH+86YcKsE1qacGzr/4arzzzPC5np3Bm04OT3iNYmrJa51HgMHJX8lvYwORpdwKAKI0I3/kZ71EfsmeaSlDm3HQNvY8xm7oNgIS/80xnvLsBzroSOEjLCpDgHlxzEn0bDuvX8lAWwBAA4j9cCuc/3EdfUnKqV1fDubuS2gHqXcT1piMVgdJW9P3pdr2vLxAAeezyn+DTrP24nHVc3y93CYAogbx1Ily0rX2o47tMxleDC3mHsLzlIaTSeUk0CXuyfwt/ZwIyu0pwaeqZcQEQeeWlWpat3lBX5FlBALK1/tu4mHMETfmXSW1KxQNXXsCOklfQ4WkaCkBoSVvevhB7Fr6ExRceUr/vK9EREAEgQj3K65qEVbXbcGz2a+hIb7gjAMTTkI/SquXwpfaiac4Z9OUz4Z8yxLKobQQgUoqbZqKorRIF/VPUvdee1IBMZktPYLSoNq2aUgM/vBTAp/XnYCqTEO7O+y0tgdvHBUDSub9Z2MgEpB/T9aoxLgARG4oAB/7qsknUA/gA65jApIJSshML8UAZkw931qChuQGT06fiQs9RNHRqup8AkK3LXoBLoqrs5N/sZqSDegYDQFR/E+0kUCIvxQ5AygoLcaX+LCZlb8CJM3X4w2fvxy9e+Qgu0qzWLJuOdz+u0dczy1gByOIFRdSaMBFlOwHE5wBAllL3IRS6Q2ds2bu/BCDh8xjvy5w5OXS/cuHoUUYxJ0gZS96PkZqyaVP2PR/90Pfd0Em5e+4USRRkzx4KyWwe10Mq+QXKjm5seffsOYDOLlv23PGemTsMRG51Fj38kB/FEje2eaMdz2SmlfVk4CL5QW7ebGTESzuz2IusI2LzWbOmK5DS2NgS9XtspGa0Y5uNR4tCjCwSG/6EjvX4soeR6jCe/dhrE7vPAAdVDss6MtFNQToFo1IWTJuPRTPmI8tDW86D7+I/HqnGX33zG+jJzkVV0xEsKVimIibKzlNRpRx4NefH1OsGkDRZD0gcqXqAkpjKLNA6uTFnDjmYMHlCJDJiRT7Clr02LYfQnnNeehT9R7JVYsTQAxfR98gBtY84OmYFUDL++usIUczes2V4F7Uhk4V7K4AXVyDEfA3YfJ7eow3wN9HSs8uDUFo/QunUxszQjj7xLHtlbG1wjv338LVkm0ORdeNlarfjJHt0xmhM7WJ1O6iKipAYcGTThqhJb7Pcsvf1S84RRkBuF4A402wCV3NCTDZp1Xgz6y9RGN0bGkNaURvzM7dZ1/C0Ag1HUz9Bac1snF3E86fykphojw39We8EZ7LYl5pe5nqG+k6QYO6PLNKD1td8FbvmvoxMXx5m1q2EL2EAB6doUBEkYDWxCsn+7eJA/qHzP0BHKoEFTRsGmVzzYMUbel1GMhyeQQrD3dhc9X2cmrYdjTmX4bAiGSJCNxoAcY9iAg9dOX43Wd9DovWw6UFSm/ORd3EmkjsycX3lIfTlNhN0WNtJ262vJqeEWDSv/fQFAilmDOc/yTdSVfYuPMy7saRuMwlQKZYyg1Jrdwv2FOp2wuclCNE7c/CicVjZxCUbfIJE/1jMrH7QG8Dq0DdoYlyD8/5dETtd0jcdVpREJoVcDr1db8ASdXvTtS6FJZU1WZS7Hvtv7oCvpwvT0harS+B6i86JtaJyM0rzKpR+pLOnHfvO6ft1MNjMSI/eX5D5SIIW8HK5NAUr5OTvtFSWImLx7pYleGLTarz05l58besq/ubE+7vP4UpdCy2CmVzRCkMmJmRhwPqewKhakCJ41RcJNwh0dZREIqB6x4z5WG1L4LUWtGx9SfDTv7MkJuo69PN3B5M0qrqJCQFpaHpfkQiI2BKHrZfNDniNGpH6rGkulBQl4oN9tBVWOgprpsWKbtrzjEi0TkVapESJ0mxPEFuW96gZGBOpsAGs8PuAkaRE43nOY0RZ74ZbHfkS3i5G92FfNf77y/6ki0RL4xxixEVZWUl48MHJeOONatKsb1dFMt6j3/r6o2U9H27Pck2I1fCmTYX3tPbD1H9CAJCZM2cyFJWtBOkjOmJJq2KAyESNgojF7BT+d6/Z8qouHgFIjGdAPtbb034888CLt61JUnju3CVlpWvfToCHABBJLtjVpV9co9V1tLaaOsTbz3B9NJZjhm/OcQC28dRhrP0+3HoOJnIz7XNxIvM7W17A0UtVKMjPxdM3e7Hu6DH8zbNfo2tWCqkdPuWMJevXohpTEqbj146fwFXsQ8hQS6wBWFolrTOtCD+p4GE6lgAJseWVYihaIjqXddQ5EoBivaOyfvkYBk5xppzJyBwPVMP7+F61jj1niIxw8v/v/wOtf/qPCFITMmKJZSy0ERUdnsq6c+Cw6ipCHGiq9zUHnRLnESaGAIcoKpXZBz8HjJ+GLUISRfOyfo/aXl2supZRoMNyHYqNuMSL5tiXkRGj92Vzx4oHQBRljGOtrcd/hPNFe1GdX6U3NE5Nso+wXsRWRzuQYr/Yhw8RQXoUxNDn0WNDaGrfGnWGE7VxQJjZXYg1Nx7HG+U/xcpPnsSB+38Pp0fEsBYAsdG8wjk6OBFj2u/KiAhYFCA0x2CHb7z4ArUNnGlnTgxxG9o7+9eU+1h0LhlUp+kO15Q2oKB9KmZcX0XNRT4uTTmIy2VaLG2nvK3/9Hn0eTpwcvY7YUAhlRHNhl6XdbPOY4K4wpm+k/bQHSuVEY+C4/Ph7klF/cJT6J5WGz5GyBgACBg3Lmfhvk/Ag4f/hYoYBagB+Wj23ylamQySc0kXu+/m02EXLcrD8V6x1ovIheugMFyKQzpIaIfqO0lG1M2o71Y+DMlJMSmBNCcs4aB6EAe9On9IIhMG+iQRoJw7gT/WTR3y6Tb3+ejaZRv89tBqV63LYyQS9M4t24D6rmpqQerwyKrvIok6kX7yGLtI0zp+Vbtu+brP0xVP02kkWV+i5ahnJii8TGCYnGzRoGgJXFYwFZOLplJDwpwp5HcKMLpYU4+9VUyQ2MFBdWKO2lcgaD1opD6MirkSI7PmHqemd3X06hPmIl0ukc8ZKX4fH1xWLpAAtTBh5yq3oXnx0wzsBYCEzxOBKoXyppj3m5gnmCIal8mTEjFnuhvv7+tiBEh+oUNVWERunSPJ4WFRpNRvBuRw7ZABI3IKYpMN2YFI+Kga/pvnvDlWojhjRVG3Im5W8SbbRgMgw78PzUPz1sGHNEVsd69c6aQO4jYmcm198ll8vdXoh56IPaaoV+3t7bQa1nmp7uUyIQCIdOCGDRvoBHCYF39kdiFux35BsqNL2+5FQbrU614FIFI3oVhJMsGDB48RaPSo2aMFC2ZzeQajaIeiMpuPBQyMJYIwnsH/WI5pruuxHNusO5463O4DyQ5A0vLc+OZmagQ6mpVHvyQj/Mb2j1DU0ID/8DQ1Ib0nsKl4i7LpvY5rKEsov6sARN6/gtvSfroNA6czOThlcrv11+B7SgMRE/PN+u/fQd/Du+Cbc2Xk7jAD/wHOTg5w52kc9FzPQuiXq5gEIR2hPziC0Bxm5KYmxgxyvwQgkS4VXcOdAiDF3TMwt+E++Bz9+KjsFSw88BVcmEfr3fyOOwJARDuxoO0+VBcdQ09qK4GBaC4soBQHgKhWckCbPEA9QkZXjCuZ3m7D6a+jIe8iakqPq4zoepvRAUhqQwEKTs9TwKNx/hl0TLumQG6CZdmrEkeOAEAyu0uw6tzXFG71ujvxyUyd20MASAKjGo9d+he0hRjEtfQzKOotxyeFOoP6eAGIi6BwCZ7hdrTI9rYjJTEL7cFanOvbb91u4wMgCa0BuBNTsHDqZlxuqsLCGRsIApKRxEF61fkLzPGirYXHC0BWzL2P4H8AORn5arJCcoYMkrbZ3evFjr1n0dymB/zxAMimdfNwjZGSVHcaFsybRNDhxN/+40EFQITaI6WvV1CgBiZ3GoDkZLmwekky9lX1oo0uXrp8CUCsjhj2Y6IKz28n+uHxnMOKFSvwySefjNY998TvEwaAzKPDjkRBjhzRMyDDlmG0IOsp7N5NSpOX2oqJUiaKIP1uDarNeTIUK/P3aMcrKSnEkiULmHxnL/Uew2c2l/2Nti97He7kdTPacccDPuz1iqWS3ak6x54DZOsB1qSCYjy5eSvFm4PK+UpmK0UT8tV33yGtwYfXH3mUAwgX+vx9+KR7Bx7NeQIvu39CDjpfpNa96qnUM5kyK2xyg6RNCmkKFYtQscx3EwGRiIhhCAjgcFvzEgJATDRE1vX85FEMnCQ1izlEHKvqMPCNj9Xv6T95Hr4Nh+CdFQEgsQEne9Qg+JcPImFFLYIHpyBhMcXmU1uQUEsr3u2zgSdOAktraa1qzZDbWECyjzDdynYywpEMTlTarXfDx7QFA+x0LHsEJHI/yIUc2Xk40bG1KDbbehRNy+bEGd5fDFNh84d/hosVe3C11BIyi1bDREHM9nZdqfxuc9KKWGbZ6mm2Z73DEEXabDt2Oh2N5l3bhGxvIfUDkg8C1BdV4TIF1ZKBYeqppWgrvIGufLqc2SIg7myLemItE7vaKC6eVTdXFnO42CMOXCsog3qjQ8mgesLKr6JpXrqHJOJiokB639IuzvXLcvmqgAuv2/50PLD/B/DSpjeJmds//Mp/17/LpW/Ol4xfDcjl8vSbJcg7NRvubgKPRQQe06+GQYfSephkhmpH1qEZWQjbvFrLclrLUNg6Az5SJa/lH2duHn2PyXmb1DYbi+ofQnV6FT7N2WPtxBJe9zGOZ81wJ/QJbUj/HGDUTKhcqv0J+mZLDEmmdN57JFKVd61GVnIRB/Z+nPZtpyaE2hQWsT42fe8wFCXW0WL5obO5gyYM1ix6Z5D3qQ6B5rpKMb1gObJzshn56FWTGx8ePsJHxlX1u3+wj5MdmsYUdAyGo6H+AR3BWDzzAUwtnoeGthvMDXISm5Y9xJwhfQQazN1DYwHJHzKlpAjX65sws2Iyfvbr8wQoEj6LRA6EgpWb1YZvP7uF9yhdEhmJOHehHrMqC3H42DFcvtyATQ/cj8KCdLy/8yyaWvQse1cnswNJx9hLII39Fsk1EjJJUyRnkvXgCdJ6N5zp3Hq4paRQC8Vkg4dO9lAjE7nJw+7XPIb9npE6mxKmc0lUi2YIqq/ihmblBxOGi9RbnuMJMeFU+TuadmWjV9qeQeEIkLW9g3k/hnvnjUzBurUIyEQVngt9SihjIpjv6zMPl+hLaaS/1q1LVdGPM2fOjH2jz3HNCQNApI9uxxFr1qwZSE1JwbEqDhYmUJF6Z2Vm4uCho7dX67ukBxltID1cpcczwB4y+LV2OtKs/9y5MzF9ejlvxPMMwdbEffiNt+7jqfNYTtZnGbUYS33irRO/zZE3zdxlczg7t1QBjy5yuD1JHhV1SqW7yzdffRUN+fn4zaYHsINZkLsDfXh+/tN4sfnvlZ2ms1RzgcysrkyVpy7QgwonHbLS8nWNhGJl2dsjxdKIyMDIABAXxzh2apahKCtqlgViPH+zDYMXMxHg7pMXdCLRIwp2L7zPfhBpthlsGYp3+Drj+/lYKXOKkDfv8SGhl65KHxB4UAsSEl58Bwc9/5MWtW5rIGXrSPvgX/VaDJVquJwhsupwwMTs3g5G7NEX2zhAraqoRvaFtjrYl8elbnF8cd9H38O18iO4PlU/O6O2iUOrNhQlta7tHapAS8z6drqS6puwq1YC8jumYMXlJ1USwZr8k7hJHUV/iR7YyuCq8MQ89b1hPvUC9jbFJGJ05/A82QCR+S71SbT0R+E+VeDKnHhePxY7Zghos4433O8p1F5s2PnHVCdQLJ5bQ0H4DLTlXcWJlb+P7j+RAHDMnXW+HPlH5sOX3ouOmVfQOZv0PlMP22fYclUBOKsS8rsVqQn/LlEWo4thxMPsK6k3HQ9W/4A5VnrxYfnPECTI0B1qXfzUdTitBH0yGA706N8ld0TQomOJVkGK6B8ix+AAk2BtteOrhCkpOBF4B2nOHLT7CdYNiLO6NdhP7YBlA9ZVz8G6RfnK4T3vSKSmiiVImtfi6Q8r86bM7Eycu7IfNQ1XVYZzKS6CgaB1cfkDXnhStD4jQKeqpbMfRHnJPFy5fgEVpTNx5vJZgpEyTlIk4fXtryA9i/a/7hRsWPIUDvP9cOGiG02t1nOH58sMsN1JF/HNp59EWopwPR04fHIner092LjmUTQ0NlBH2Ik5sytU3pJrde3IyUpRWdc/vX6Fbkt+Ah0/AgMadCRIHhUrCaLTphEJkCZlwIiLjmg+6oakJFlJkDau8eBKbT8uXvXyOOxv2yxJGISYc6e2tFvwW98FdFh6oQQ5XuyNHvO3w5akJHw8k5CQ60a2j735rWtFUR71tSmJPWNL7PHH+x4essM4C9atm8SBeD/f/7Y8LmPZ8HNeZ9WqIvT0DI6r3uYc5eff+3k/Yrt3QgGQ8nKdHX3EvCDqqh/6VjTC7o8+3j2hoiBK17BxPYHTiTFl6R72/vlnBECKiwsgCQbFtKC3l7zh42e+BCC3+GAdCwB5YNV9uNnMxGFpGXQYSg3PaDcTRVY0AAAgAElEQVTVXsZ//ngPjs2fj3+amoMDN4/ihQXP4lctv/zMAYjRgLh/uxahXZXwdg/AU+hA4AcfIFShheOGKxS2SLX6LHi6GKF68r/n0pknnxmvZVWKhEOdTNLXyxFqKmeXrWSE8pt9rP9FACCb3/rXOLzmV+jIJtVM2mef6byLAKSybhWmNa5Qx7xSUIXzk/YhMdtwzulmVV+gKEptFTX3JABZfPhpHF79a1X/ZYe+ChedtfZt/hmcviTkNE9Ge/oNZJ6tQN6ZWegqv472yivoK9HXooDnuwFAKmvux9TOBfhgJo0gCFruNACRui93PInkxHRlOHHQ++q4Acjiyq3ISS9RN2Q39Xr9zBOy79NX+HfyqABkbsUqVE5egoOnPkZrZxtmTpnHjOgzce3mFRTnleCDve9ycqMHM8sWoXzSPOynIcmBIw4U5SczcWEyqq818Hg6gvbMo6WYWlamIrvtHb2oOvsxgUsy1q+k6xkH9QrYE5j1eftwtaYD82dTb1DXjCmluQQfAew9fhEnrQHwrQAQcbwKUpx16ITWIX0JQKwH8igfJuP5e+9dm1DCc4l+bN1aPm7BvHlHT4S8H7GnbkIBEKm8REGqqs6MbTAeA0TuVBQkOzsLzc3aRck4VIzt1ri1te5YUsU7DEJurTWRrUbTktjtcEeaJbHTjqZNm4LCwnzOIFxQAGTt2hWor2+kICtiaTySkH0sbbpbkZA7vd+xtMWsMxx1a7g6meUpnB1ctWqZmrErL5+sdic6kE+vnMOC6Zyhpovbn/72t/jttHJcWLUCKbTnfZGDiVARX6pM3qZHW/rTNZkOPBbHPXMVIw3WBJ5MuBLb6JewbRkDmnoZfzcREmPPq5aLjteiZoUzpVvbJ+6fi9Dri9DPCbLUfAp1tx5H4AGdE8ZOxRKmhP/7zzIZAevLWdnE/+t95pkQulmkd2MnFOW3eJEFWRZmXsSJQqhtrOVKrG4b6A/RjdqiGqI5CUdDpFoxIRB7BCQ2EhKOnHDMNVwEZMub/xYfbPsvEY3DeACI3V3LFgFxZUZ2Eg/QlNYsxJyzpL2xOV53N3Zt+Jlql5nhlwiIyxa9GK7u5ixx8jhchnMKM9eSWVHWs+/XRNnibS+/Dbdc9pfcl4GVu7+psqYn0cmqY7BFgeBuAo/mFacwmM6cMjbQERfk2cCeNhCwair9akUZwpoVoWuZBHWsGL0gVJl7YxM6EhtwPeOsTihpsrP3Wzvnh7NP31iSvNFEKgKKjqWjJEFr3QzmrOrr0G54UjyW4Lq3w4vFGV9BnnMqanwncd2rHa1MHWUv3fVayyEly5q191H0nZ0+E8vnPUJtRisjHp9i/vT7Ud90A60d13Hqsui4dPTFTc6lIeck0qJXylfue54R2FS8vfsX1Pq5kJtWidWLV+DEyavYc/QAvv+Nr5KSdROX63TyyXWLV/HvWvzubRfWLM1EeqobFeXZ+MWvX0Q684ysWbQIFVOnKJH74TNvsj9SOcmShQUzV6jjy/upnSAnOysHV2trmLG6UFGWkhlp6SVoSqEJx9+8/Iluel8y50WNixgF6VZ0apDgRZJYSglRk+OkAYKUuTOzMak4jfoUUtTCdEVK0yURiKyrLhB7tIPPFrUbY9wggmSrh0jzMg81xiZIK7QcuOLdNOakyJ5s2dTt79/4ERCxnjbRtMi9bZ67kTrbDhBuR/Sy2/1rtOR9t7v/u7X9cNGPeOL+2Dpo0JU7IZyv7HWfcADEREE++uijcTti3W4UxNx4f/gd2hvSYePnv/hH9HR3k39q2fHcrSuT+70jSRXvMQBiumu0G0we9GMBIEuWzB8iNpdM58uXL8T16/Woqbl+x87Q5wkW7lgjYl4A8do0mpuX/J5Dnvbzzz+lXsj95FZLtmMRnSfwbyf/c3PZD176Fd6onIHatevw4plXyLSh45UZFBZaSdTIE04qt/QgFHg6LB511gqCEetdagBIBt23DECR6EaKZm5EOWIJFcsMPM2L0IjUTR86GrKR8E/r0X8+TVFhPPPbge9/qECGUMKDjRQY/2cOhJlnQd6vKT9+QyUOjPfuNqBkOIaDYjHEULDs60qywTCQGGaQb2hZUYBEzcTqEkW3su3DTucKXz82EGPHLLHgadNr/xYfPf1fIpvZ6zbMd/s1Gk9zEvV7nLZ+5b2/ULoGuU7qJ5/BhSUf6vZZY5yEQZ50/iduZCFnZGSuQEIc2ngUTz563BZ1O8l65rqKvc/Cx46zvfwWBigx7VFUQFL1yg6uQfpZ5uXgyatfcxQdc5hEMckkiIsGMPa2mnqoc2ucz4S6Za4lcVUaMINN6z6wgxJFK7P6qF9Qjt4wyNsuyEG/KgaI9AlVyNoxgUjAUG/IhUqwNBwyK6826QuQnmTNAjB5n4/3uaq3OEKxrMx5FKkJ6TjQrrOaG61PoMtHapVudyJ1H+5k3ahgwMWkhcT5/gHqJbSd7pJ5G3D26l5MyVuGmy1XUN9mOfvwgZCaatG1eB18Zc2zzKKejnf2/AzegW66cOXiqc0voKa2DW+9vRdp6UXYtGE68gpSsOe0FtwvqdxAkJBJgOFHbibBg9SR+31jx1vYtulRJgXk9cW2nriwg9GU62x/ntpuMNSHGZPno5jOWukpmerd1NzaTFBCkCE0UgKPYxdqMHtqCaMgV9DU1o3mm3yGWblKxE2MpmHhEiQ1VfUPtSxSyien0wEzE/sPdWFAnRfd3wl8YJr3oMOesNDon4QeZS5C1aE2+pP1AFXPQev8BU22SLXzoTeN07Z9tKbDolop16XITEz4HR07W8Ldy3HHpwGJ9M94vt1O8r7xHOdOrztS9GOk8ZFxvtq0adOEyPsR228TDoBIA25HCzJlSilKiotx4KC2TBxPMTeQDLg2bFiLt956/zMDIMZO+LYoZF9gALJx41qV2fzUqXNRTldyg2ZkpKtIyJ49B7nOKLarY7wgvgQgepAi/fD880+ryITwsyU6KKDPZKQXC0lZJ7++Hn/88st468FN+POEs/cMALG/d50vrYd/3xQMdJEjnstH49cOIbjyEkItqQhdpnvOpE44prZ/CUDuMgDJaC/C6oMvwOvsVkksj2z5B/iZZ0OKqzkTU1/fDF9WF9pnX1GWsOlXStFdcR0D2V0IZPbBl9s55C7+vACIuykLOSdnIb26FH2ljQhR9zSjdh32PfzTcJtMZe11lGVD/p5gAGRjwdfRG+QzuW2HflZYyHAkANLj1efZAJBAqJfPCokMuLCoYhsuXj+A1q4basAsACSZzlQblj6jQMs7exkls8rsqVswa+p8/OKXB0jjqlcA5JvfWAZv/wDpXJoWN7d8FQqyS+FmVDYguVv4rBKgJvoS9dziqLmzu5nRD53fxQ5A5O+s9Fwsn7tJsSC6e3rUpOT+qqPIzC/B6Ys3KHyfiyQChXf2nBkzAMnKdGPT+hJ8vKcTHZ1+K1DyJQAZy2vZDOLffffqLQm4x3KMu7XO+vWTOEnaoyyDY8toAGQiaj9MGyckACkoKFBex9u37x79eoijB9nylY3j0lRIuFWKDKqkCIVnkDM43/vet9DWKjMs749ejzuwxjTSWAry824JPEUd/h4DIsOJzO11Hu4mFNvd2bMrFfiITUAo2xi6lay3bt2qOwZCvggAZLgZKXvb4rXTTmGTqEd6eqpyifnOd/6AL27mS+CLW+4V4U4LGPHJfUNrpvzGevz5736Pf1OSgddKMuEo0pGPICMfquT3RWaRKZr0TDfOLBTUWjSFnOV6WVTuD1r4R1GzrGiILDMAIyxMt030ySSiHYCYiW3H8XIEf7MK/TfoSsPIh6vAy8znF+BcfxkJ2bYMxNYFak8YKIvs0QQrp5le0xapMNd2vGSDalWuayYS7fuIZ2KjjmeLrJhox3AUrii6lqmILRoSXmQtu//lf4tdz0UiIKod9kbGtDke/cy0377v2EeibJc4mIQ1b/8xYx/M2F1xCDemn0J/inYXUikOaJ/k6kyHuy0Did2cfedMv2Sjzz4yG64OJrhjlvrqP9Qz7kb3ExUVsh1UlttyrekqxrTN/rs9OmXfd2ybEvpdyLhaiqzjs5RIu3t6LTpp9yz2rcs//DZcgSScXv4mmksvquOF88nJsU2Ex07HsjFbwqBEaH72nDKGbmUE37KNX1/RoX6ZftY7UbQsS0wuCRUD3ZZrEr9LUVEVrzW5EGQEZCAyix6w8l9IEj8pEglJtGhFMvj2dmjwINqPII85M2s5pqbPw/Eb29HujeTTkNlwb6s+p0mDvAnpcCbFxXwhPV068mHKYKiNzlq6oRmZWZhevAYX6vbztPegpGAWls/Zgg6ChJ1HXlTrDHgTUZhbhlULH0VdXSeqTt7EzbpumldwouTZxQQtbryx82W17vTJkzFjymKCGA9e2/6P+NqW7/B6cFJoTse+g59g0ezJSPJk4Oinv+PVmIv+oKXPCemoT2ZGBeZPW8a8IqnKW6Gnz4s9J0/w72R4fSmMjiRh8YxSvP3Rp6RqeTHQo3OCJMITFpPLOIL+fHp/mQFsuj+f4KMDbV2RfjfP4JA1/pB1E2j6YSzKwteMikhYN6ZNSK5DgtY5jQpHWnqqOBELOYZEQGLdrMRFIvqdoK8b9U6Iy4OMeVBI3W0PpjspQL///lI0NPSSbs0o9gQqRrPy5ptXhtQ69v0br7+2bStVOfKamiwt4wRq+4QEINK/EnKqq2tQCedGLHEAyHg1FcMBkBe+8ayyBj5+/BRdqsYfUbmV60TshG/cbEB19dVb2Vxv8wUBICI2X7p0IaMeZ3ktaIGsvdgBiCyXRIQLFszB++/vjIqS3EpHfglAdK8pq0a++NLSUvDww5tJx8pSLyOZFZRP+U1mE8X16hzdYTYnZ+C7L76I/zA1G68tsAYy9xoAsS6IAKMhfb+QrMkuDHqtUSCdrtw/2gPHgpthqs4XHYCs/c1fYO8z/y1ym9xFAFJUMwezq7ZymOPHp8vfRfOki+HjKgBixjMCHnqTkdyQi/xdS+Ck/WrrijNqsC96CimfNQBJvTwJGRSVp9YVoXtGHXqm1aF3Gl2gzJiQb9t1b/wIXWlNuLj0Q/RlMtfIFwiApPcVqX6XxJELMjYQOHiVLe/BureiHrG3CkAkqXhuWjmmlSxFc895rKBW5OrN0zh+YSdZRRr8BAdTsPX+b6KxoQ8Hj+h3ggEgq1cxIWFZCnYe1VnfU1KC2LzyOfVs+s0Hf0/gUools9cQfOxmjpBBZObUhLOXDwdAVs65X026SGLDHlr8t3Z1ory4BG/v/xSVZfmYWpSLl9+qoqZlYEQA4iLd9LGt2ag61YNrdL2y5foMD/i/BCDDv6kl50dZGTUzO+pu5XX+uW4zkmZlNABSXp5BYyYnUw589Lm24VYPPmEByJijIHEAiHTW7ST5MxfF4kXzsWbNKgxQMfrGm+9+JgjU5Aa5LSqWuVruMSAynovYgIlYWtVoehLZTux5d+8+eNsgRL9s4xDOx9OQz3Hd2NmUsWpADLAw7c/NzcaTTz5K/ccA6W5pOH36rNLilNBnX2hZaWk6JLF9/37Mpw5kMV/W33nxn/Dk4nycTWN00RKeJ+R5w9EQVyFnAI1InaNOzxw9CyqJBaU4aNmZVa5BgcxSm5nqTE6g2vOApGl3zqgSzooes9xjcolYyzv+xeNI/fpxuOY0wvFpBQIv34+ezj5SsPxIziRFYwMHx88cGrJ/GVRaFHf1W9TEoDUYNZOZ9hn3KD2ITVgetQ8T6bDtV7YzUZLh9hc18WnVeEhkwBZFkVWMJuV2IyDGIEB3RnR3RUVL+FPpec6an12Da9MPo27+gWH7L7ktE57aIqReLEPX/GpFb/JnRATR9mOpSIc10R/vXMi6RvcR+7v5206tV8usdqQQdHhu5iPzzHQmRGxHvn8yeiksv7hSa1bUfm1tXv/6v8Rgch8OPPK34bbZAYo9ymJ6ypw7+TTaAaUFMfR7iXoYGYyx3mUEwmRHl6hHyIp6iJ0u+vSFLvT9gKUBCXZZleS9GRLxk/zOqGWIugwpLkY6fLy/pSRZeUBEo2P0IOmDeViU+QCcjO4IANnVJq5V9KCop+hefLJZBihOl+IUnQRsrgDWuZFogL9X6yxCTJOoPhMjlBQHnweuZCY+nLENbkc6mnou4fL1Y2yD1F0/h/2d8/H0Y/fTfaqWs8JaLzLQz9xESS4+h9z41vNL8O7e9wkw/EjJaMCWZd9VIahPjkVYDL7Bc2o72WOSS2dI94WEeqkrmpyslyW5M7B42mbqYNKo82ihcD0D7QQg+dn8nSdSgM2OfRdxg3a9nc1+RlG0h3hCgot1tqJT7O8k5j/auCETFy730UVraIQ16p1mohWMFpnl5jMoCYCiIh/qcEO4fOoakGJpPML6IFnG/Rrth7wfhs642yMg4gSmrxv1OVoEJHwfMKJte23ebhTEUK8kd0aHFYWzWn7Pf4yWLHG48YxZ/thjkyZs9MPcY0NjZPf8adMVHHMURLXUZiHCP28lyV+/lcRQuKIplvhu2bIlKCstwcuvvK5mej+LIm5e+Xm52LP34O0dboICkPnzZymtwZEjJ5TT1XjL0qUL1AD5SxASLQwcCUwNR5OT5Zs2racD1hQF6NLT08hlvYlr12pphTxX0bPkBSMvR6Fm/dP7b+GFLY8i98Z1fP23r+Pb04twdpI+g0KzCuZoWpaTnvjMnqW+O3Io4ORLWn23PlPn++DKsQAIb7tMPSbQ1CyLS5VFMGJedOYzmX4R5j0p73KTwDD2Ggr5HHB9PAu+I2XI+PNd8Lz6JIXESRj4wf9G3yvL0PtROSkjbs7wBuDJIS1oZQ0GnrOSusXszBxPgZKYQb6sGgs8zOb2wajt3a1+HiJYt+03dhygxgbhnUaOZ9+H+jlO3Vzd6Vj6ux/iwAv/Ndppy7a/2PrGtmm4Qb9ZT0U2WFLaCjDv46+hdvYB3Jytkx7Gq1fG8RnI/XgpB6e0R115llGG6wjkdukBNzUhQUkIyWsnHCyxveEkoWW4X23nyd7X1B7rw9r6zd6GtOpJSL1UhpTLpQQ9zNuxmI57UxqQ0ZeHeXuewbnV75BedT72klJ/L3/r+2ic8ilq5ulM4TZ2TPiY8iWKamfGi0K7MnQsGZ8b2pUIlYVmJSXsfMXvIji3loW3EyBikhn28XcLsASZK0Qd1ys5U6x7bcCpaJS6YhRA9xP0JxaoZHntfoJy0uFSnHSDYFmZzoSfTAy4r/H31FAw8Wir4YfxlFBTpaphUanSGKVwWpMOAijE/UmKgy4Qg9RySBns04P1kCTqc1nidiKur6z5NqOrbtyor6XYvAe1LSfQPzDA9XRb01Oy8eDKZ/FPL32Evh7dJ4P+6boNLH/0/cmobjyO2ibthJWfWYJ5U5bjo2O/UX9npIn9ry4D3mtIcOvnkZRgQE+kZKQUY3LhfGZGz0MW3TAkyvP6ju14+sGH0NLeyYSGjJIyc/v1xhbs3H9Vb+yjriRoWfkxH4ihsUo3PLiZyeOo9zh8rDsq8mGOG6ZgcYFxhpTrw4w3okC85VIwFBDYxj8W8Ajv10afEgOC+IPeiPA8wQI5diruqADEdg/aKVhy/d8uANm0qYw5WfrGlTsjfFI/xy8jJUuM9y62O1XK94ke/ZCun7AREKm8REFWr16DDz74ZPTLKE4kZOmShfTrHlQztmMp8QCI0YPI9p8VAJFjbXxgHR0+rn+hqFijnQOh9Uhmc5kpO3iwarTVR/xdQIiUY8e09ertlC9KFORWAYhc9y+88EzYleYEvfUXLpyrulTuD3lpCkWho6MTbf3duELwsWXFGgx8WoX/Z/sn2LY8DxfSaat5LwEQvm89FBD3/tV6DpA48EopgPPpfQgUNMB/OQ89ry5A/t/+FgHqRQbfXgrvVQ8TqlG8nu2EY8kNBL4VCYlPZABSeHYpJp9ch8PP/Y+7DkAWvfUduL1pOPjVv46+HWOAUcqlUuRtXw6/h3l+ZtUi/dxU0rGSEGQ+lp55V9Ff3IL+ycyObu3FPkC7VQCSXF2E9ItTkWqBju55zNkxvQ6DFL1LSW0uwux9T0i6PlQ98bO4k8FO6ltWvP197H/ixxFEGPMGtoNj0wkGPIh50ecNQNYkP4F0RgW6fG1ITczSkZcEzu4TdJxo3YkGb81dASCe5DRsWfsd1SXb9/2dyuxeXriKWotOgglaCtsm0x6//wc4e/4G9u7VIMMOQJ77Wi7DOZ04Xi2Wvrr4Buupy+BylrEAkMXTH6V4vUzZ88pk5P4TVTh3tRpLZi3G3OlT8f7+08yL1KH216elLsMCkJVLOCNCFzcBH1Ls1CtTvy8BSPhUDfkiEYSKikxIzo+JVpYsYR4jN3PlHGwYUvWxABBN3dr9mTBv7lbfTmgAIp2ybt06ot9GakFGEeDcweSEogkx6F8GwwZ49PX1MTyrhWZ3u9wxKtYEiYKIiFz0Hs3NrUrzEVtuBQSsW7cSra3tOHs2wjO/lfN2K8e+lePczW2GywNifwnG84I3GpDvfe8bEKc2uR/2MjInLnE68qEBiImgyOf7+z7BmgVL4U5yo++tX+E/1rXh27MLcKbYz9lOK6RPEXpiniXE5DKz3FVizZZK1mQrGpI+n0JOaxZdIh1Cw5Ii3w39x07FMgNTK9mwXtk22y3LQ+0ehBrTkVDZhMQ3VmLwnUrOv/rgnMQRBddNf+YUkpdq/Zlx1AwRjPgJRnwNHvR3BJCc7oK7vAODm08huFDPhIYHw7YZwWEtcq3Ol23ClK44kY6oGVDbRKc5RFiUbto5yj7CkRCuX3hmKSadWIdjX48AENNf9usxehY2OqoTFWKPibfbt5u2fwsymybj6Lafq12PJPQWWpGzLwnOHglp8bvXjdwPVsDBz46NJ9C9+HK4euoYtuOaYw6hVZktuG5iZwpSq8uQVFugoh09lbUYKG1GH7UdojGJpXS5e9JRemoNOgtr0FpxPgqAmEMv2P4cPH1ZOPTET8N1G2KnPEIkSyauwwCFQYFQr8l0zfvDHMSrwzdCnwpTsLy0MTdps9lXQSsyIEJ/WNqmoBX1EFtep2WjK9+VgJ1FkvO56NpQ6J6KBe4H4A104Zr3NG606+t6INgDN0XrUvxMwtfXou+K1NQ0DFCcLcUVtG5Sfndb751EhgBEnK/qTE6YMXoxHTTY70RpSQWWztuMzp5mfHJYi80dpIE5Se2aO3kTGtqrcaNVg410Ty42Ln8KHxx8GZePb9H18TN5qFNnxH7s0Sl0wUzHhwd2IjFDU7QkaCA0Hv09E4O0TJbSN9DEHB+6YzM8U9HtbUNJzgzMnrIBA34fursZHeGz7e1du5h1mzlTmAE+XKy+CBnO3GAG2xzhg/p6A5ykSUJ+gRM792qaGXPJR7aP801szcOF0WTJRG8vftYp/Iy22ePqUJ6JZNmOYbv4hicSG5qrOXbkAWOnaEXRuFRHxt7okZpGidBHafNIHTKRqVejJR0cjUpeWdnDfGeFNNWJH3Uf8UK6h36c8ABEqFBbt26lsPiT0Tn9cUCI0JmyMjMpIj865tMiD0kDQPLz8yl40wg2ieDDgJHbTXY3lsrcMSqWemCMYI4/lsrcxXXENGDOnErSeuqiTAfsA+JbAQESUVm/fpVy0LrVSMitHPcudtVd27WdghXb7/LbD3/4h+rYAjZa6Qwn1sc9PX3qU+4XAXoe3h8ZmWn46U9eQvnCUmxdvxEXaqrhP38KPz13FX8yIwN7s/Wr0JkrHAMr7E8AkligX6DOdGsZBy5JUyJghG939Xv6ZHKUrUtZ3tdCw4oqwj/X7I4hg1Ka1+jFtVlI+OVqJHiJRDo9yChOQvIc2mI+9TZCN+jeVUq6T4pOlJgV57aRRd56Hvi1tei/nAFfu9hxkTueR9Ak2dQfrsJAXsSpxU7/MXWV1hhxezx6dWzSu3CUJcJ8EeOxcLEDnyhqlxnw2jvJNgjOP70UxcfW4eS3bBEQ+9jCfgzbPuK1Ka57loyNrH3M/eB5DCT34tL9bw45P+q8cL3wGIwcemdnKtw3c5G1e4ESpPuoweh44AQGCtoRSoq4CAmQCVczpk/MsZ10Y0om2EiqKUTKxVJ1fImi9BJwyKfkhbFT1Mx2YZc1ApA5Hz2F9uIa1C04wPwemkpkwE9KRx7m73gGPVmtOLPp1ch5MevY1pUf7aZCcTUgculbdKtQFxtoxoVW+xIIROyJ4UIW6FBAwwIusl+naYDQsWLqkMg+EacsKQ6CvdlJa2grm8poZj/yk6bgeOvHuNx+Wv2eHJIcGBpIBHoZ7WzXoCMnKZu6DX1jDbZrOpM6h9a72MXEeglW8j1dFX08iS5ImVa6CvNnrsa1OorNz+3gr7qB8pyhYS4dpzJQOWklLtcfU/k/Jhesx2xq/N7dXkUxt34+OIMzMBjULlx5xZ34xtP3KerHu4d/iUHSwtypvUiyDeZ7rKjFIIFUGicRpGxc9F24Ez2kftWjuLBYPdNa2vhMYwKiV989zGzo4oSl2+dKjACRgAUIgwORiUlHwI2VKxM57kjETjpe6VwfugyhI8kFFOUVHnnghN89VnZTPl3C+1GAI3wT2rKmxnGrGgl8xOpMhH5l132ExzlDAMfQB4upnUSUIwTJSJXH+22iUq+knevWTSJo7Y9LGxtOeG7ewZq6NRXvvvsu7YZjdG/j7cTPef0JD0Ck/5YsoQuKk9aGp7V4bNgyjCB9vLa89woAUQ/GO0HFUk++exOADCc2j31Y3yoQMCBEkhRWV18b9+14q8cd94E+5w1GAyA/+MG3FPgWncfly1fIT52qaiwDDFNEryMWnf/4j69zJBDCtx59WinG3zr8MWb1ePGr05fw76el4uVCAvnPEYAk/OeHEFp0HcElNVTReuD56RY4v0frz+VMHHc1B470ATgK9GBjOACih5+6qCHVjsXwH5iGgToPZPbTlZRIUMWkjYibyagAACAASURBVBS4+7btVwPcqCgCN7kXAEjup4tQdHIVzjz/08h45i4AkJT2PMz98A/w6eaX0ZttRbPjREsMAEm6Wgh3PWkznNEfzOtA/xTm2CDoiAfW4gEQscpNqiHgqC0k8ChEUlM2gUYjvJXX1edgYUfUvlTEI050wm6hO2PnY6hbtB9eggz7cnHoKqqej7yL85HWnwNvSifOrf09+rJa1C6jwJp1jHsNgPh6BrEp7VuMRFJjw4F5kNHADxtehM+y6b0bAGTd0q8hO7MYh0+8g+sNF/l8EdARDUDk1spOK0JF8RKcvroTiyq3UhSeyuzmh9HeYWUetwGQpPRG/NE3N+L8lWpca90zJgAiuUYeWPAtPtu0s9/V6w0oLc5H3c1G5NAF8+W3D44LgMyqSOXzkZEPgo9BRqbstKsvAcjYXnQTmXo1ku2utH40ACLULaAJVVW3R0MfW0/f3bW+EABEcg08/vjjChEGg5aVTbx+GwaAFBcXYvasSny8c+zhLKGbSOno4IvKCmVmMJJizxVyd0+d3vsdo2LJzu4xEGLE4seOnbxjCQTjnRMDQi5fvjq6rbO1g39OwENdGrbRcexLUmYjdQ4QEa1yXpKDFLkne3p6lShd+srvZ84AqnsvXLiKA/tP4MmnNvK3dHKnr+JQtY4+VvZ24Z0r7fh301PwSqm4Y+nOduUzqmFRs4wzlruEdC2LgiW/JZVbs510yXKSniWFetQwjccMXFPJgjAzfvaJRRGnm5L8H54iKDgO56oaZO9Zi743KLD/0ftImNmM0J89Bdf3DyFxmaZfRbEirB1YUlP1l936Qr6HLRNeXYvAp0Xw30il2HUQyR7SidI5gK5oRmDVBQzO19QWVWxRgniRBZ8N7aiW2wbK6s/Y7eNELWJpWma7uxUBMcJz057i46uQc3UOzjz590PaHO4GWzvSD86mSIfZ6kmLCmT3IEhBun09U3+zzEFKVTKjGwI0nB1p8DDKIUBjgMBlgBGOgSka9MTm/Qj3N3+zzxTHRlRkvYp9W7hOENX3fQh3TwY8FNW3l0aoYJn1ZZhx4BH40jvhaaWmiGsHEn3oyL+BulmH0ZXL6FgckGMlrlb6j/D3PhJZrKiF5EZh1kbdVKsbpK4BS/ytcjdYz/ZAl0kHyBW4D/OXoWsFOaHqtPhlQZu/h1C6fF2DKEoqx6KcTdjb82sE+/x0mNKRigFStDwJWqQ90M/lpCBK8bhpQtFhheUsqlWiKwFTJs3CrPLlpFW14OApk7dFT4KpAf/KP6C4exAfHXiR+7MiC3ymGBG2l8JzP7Ovq/PMG3lS/nIFPOZWzqYm4whOneihJkvf1I5ARfjacHhq8CffXaWeSUEK7N/a/xs62l0PR8gGI5pzRmwz0Fn3ENauykd+rodUMQdBTRfBUAsqyhgFCThQR/Hzjj03mUieGg6LduV0sb1WPpawfXeID7OBRAIPN2bNTooLPsKVlDbFchpVQ2xXoFyoVuTDvp35niAREGtcIv1jvisIZ+3bREwcMU6O9uzmkfdcRIRuto9iecREQAwl0Kxrn94UndTtlIlMvZJ2P/zwVNLIW3DjBqmBccpI9KuUlPOK8fPGG28ouvNEL18IACInYebMmSgtLcW+fTb3lOHOThwgIra8Iuqu5X/jKTLoMrqPRx/5CkNq50jnOY4C8vO6uowCbTx7HP+6d4yKdY8AEAEEc+fOVJauBw4cG51aN/4uG7KFHHPTprU4d+7SqCBkLODjdulhd6BJt7WLUEgPaBzUYphiD71LH4i97urVy+m9vsta14Fvf/s52komoaWlTdEoysomkT/u4z1CkTm3uVJbi+NnzuPJhx7EnqojuN7UiJ4BfZ+EPH7MpaX1O5c68O+npuGVGRqBOMR6N1HXI5FgRIqT+CSsCymjGNQCKAkEH6nTrczBYqRlHJas5IQyigzb9PKtyDGLKuF3MKk9yZdL4HprEQZe2I+Kd59HW3INemZcoNMVnw3/+gk4fvHrMM1LHqBuMrVUPa2OimZmk5ppLbe/dm2kCPVr4Df3wX98MvxtbpVzRF7u4hDkyudLZlEt/KsotC1uZ5/qncUbn5jlw9Gf5HeO26KoZ3FpWlZ9ZcCbe3IpCo+sw6ffjdaAxBuAW5sNiULY6V/hdcwXfhZXrUH+uYXoLLuGug3vRdoXGwGxtTuBWg/3lULSsFIwUM6IRYEW/QqwkehGYmMmfy+C+1ohXA3ZCCb7MFjUzsgG/5vWgMEpjD7YAE24OrZldgvdWBBnj3Cofg//T+9p0inqhpw+NMw+Hlf3k9yei4yWEhTUzEbIGUB2czlaJl3CmZU667Yxn1K7tS4cSXVBUyhdSL8KdkZcrkzSwaDQsaSIBsQaBYZ6CMotXqI4XAW69UBWopH+biuxp4FXbEjQSkQoQGSwx7qXJH0c9zkrfSUqUufhUNvvqAPhaN0Gfn10cpKS5E4hONDH8Df41OSDqpJ1D4uGcvWSR5HCAX57x00cOKkpd/J8mDZ5PpbNEzep6wQSv1MuXGLvLSWZUUNXor6bOrsiSMGRXEHQBMwqnYmi3GK8+8kRJgXsZ2JE7WjloOmv37K9dSZ14ZmnpqM4Pws+UskOX/yAMpjqcB/L/ZXq1s5eXTe+gtzsZKxaVoCPdtWgucWrBu9Pb5uhxMPt3QH8/n1GMAcZD+KN5SCYlMKrj5MKWlRungoO6l+mlHswa1oyAUsXAYt17izXKmtlZd0bVQyHL3qpel5F9B421Grd0IoNZwEQAR2mRE8exWc9GACi33PDgwVlx27tOOp9p+6h6HbcSQAykalX2rkqk3k7huYrGU33IV29aVM2XSavcyJP65cmevnCABA5Edu2bWNY6owa/IxY4gCQW7HllWPYAcgL32BSI05R/epXr/BF6PrMAIjUQ6hYV6/V4OrV2lu/Ju8BAOLxJHNQu+y2dBm32gEmW7qI3EdKcPklAAmhsnIa7rtvpRKe79q1j8DtopqdFPvJOXNmKWG/JIrcvPl+Rgm76FiXp34X17mb9Q20rp6kBtl7jx9lZmMtIBUAEqLuYx5nVn99tRP/tTIZL0+ih/9nCUBYDxfnpp0nJqts3BV7n8bVTa/AsWcabUc5uuWsp+M/vXfHAYi0v88++D1RDufRGQhdy+VAMwn9nVa26GRmms/1wpHHZGUlbfA+vncIGLktAMLxhuvINCS/sUTNjrsWdCGvYybOvfC/kP5jUtHa0xGk+1Tnv3yX58sHz4558Oyei96HjqN/NWkyTRnI/F9b0PXcPvhm6kRw7nO0rf1oAdp+qMGFOte2m3TKroeRe20Wjj/7N6SiRWsn7Peyna7kupGL7F/ToUwG2Yx+9FfegKuRegP+J6V/di0CzAtiQEfAcquS3+wC8tjxnj3adDsAxH4O4gKwmChUbt0MVB7cgp7cRpy8/zf3JADJchZgWcYjqOr+PbOC9/C64/DhFgDIrIolqJi8kE5R1ejpbcWlGj1puHbpk8jLLsHlumPMh3FSLRsrAJleWo75M+bhel29ilCcuVQ3LAD5zjfmMTdHG6517lDHcLoJRq1xth2AhDq3Yt3qErS29OF371zGVzZORmqKC70Dg0hxJ+LtnR0KfEgZDYBUlKViyUImyiP46OgKKPcsfSNEtEry55cAxH7HD/0+fXoWZszImpCuVyPZ7kpLRwMgmrqVizfftDRyI3fVhPj1CwVAxpycUJ3toch+zpyZClCM1ZZXdiNhMKGSSHl821YOuiQbbAL++sc/jXiofwaXggwE71+/Grt2H2BuDC0AvOXyOQGRsQKAW27XGDYcqQ7jBR6xhxvL9mOo4meyStDKFWCnpJjZMGnHE088ourR3+/ljM5U2gEexfHjWpAq9Cu/leBM8oB89avbCFSSOOuzn+LLhSpyIvuQZGAXqqtx4NMTarsgqQtGC5qR2o83T3XipSI3fl7B5GaZEUG6un0ZZnAX6GUCWhyWCF2oWJSDqZLAZallxsXFWsapOBMB8TD6Yc8Tksx733kzC4Gp2jFn0scPIfXGZFx5/u/h+dkDSKjJhf8vPoRjWmt4H5JjzQxoTV/JPs1+TfRD9jecyireHKPMGZvlPmvW28mke0nvrEawJgv+kA9W8mc1w+wkPSQxg1txAB+aexMhDri71xwPXyuxonXVb+H/RSIqjouMGPxmGXxPHSMjM4SUn29E5nygsfQ4Eo9UoP9be5D8v+9jWgg/vH/yEdL+z+fgffYAPK+tRNf/S6BWn4m0/8FM5mk8/p8LSKF70snJ8GxnhONfvTXUHMcCXQv/4U9x5g9+Cr8rMqI1dU5qoSlAvxuuKwU0BqD7ESMazlY6lPXwumAb/IXMvTDzOnzlTSrCEUq2zAnsmlxbJ9vBTzjyZSaRbXeXXf8bFS2JEzlRmg1uW3b8PtycczTcjtzqWaRhXUXALbkqrJ3HbG/pvOHuS8eqd7+LPlK0jm94CQMJFhiz6i7bc9yvr3lGGAwFK9ghdByrsdZ9G6Rmw1xAEulwMiqk7jFGQHwdetArEY6QxekKCvqNKSp5oVXpIF8p8m58sPDbuN53HhfbjsLNa8Bp3bAhRk0G+q24XlMkH5YARMkUro5tzch70rKwdsljSrQe5Enu9bYjJ6uAExRO7Dr0Klo7b6qJDSnyfvWZG0A1XHeGOHJ5A5PV96nFZZg3fR7OXq7GqbMXcN9ifr/Qieu1xm1CmGn6mkhw9GPL5hIUF2Tj1OXTzNXRgPzSNgSCetIyifSvtiubKGTPwbTyLDQ19+CdD0mJZB6PjWsrMH9ejnq2/d2LzEPCCYlBK2mjbOtO1OfL59PROCkOtnnq5BSCj6wo8CFaOVNCJiGgNM/qb/OukP6xJ4Wxs6VC9jCZ7CwmnOm0xP0OnoOggEVpv1LRRHR5siw6WhGhaNmjH3EHx8PQcmVO4G5Rrx58cDIj7rUUX0cDt3Bn3sNfRLsh147Qr+wl3rggXm6UbdtKJ3TSwXin5gsFQKSBkpzQhKiSk+lTPlwZwZZ3z54DDPGOnT4l9B0pgyRj/+hHP1QDgtdef4OWsc2f6e0wbVo5pkwuHZeWZdgKfsYgRMTmZWUlDC1Wjx7Busu9akCImBqIOF09uGN4svGqMJaESmPZz11u3qi7F/Bh6BtmZW2lqwcp0s6vfe0Junh0MhlkFe6/fw2Bd6GKGp0hverSpcscQKSqJIRPPbVVAfGMjAzVh/Jd7CS7e3rw3t7dCoR00N5SShJnF/0OCzy7gshMCOCdc734NCcRP1qqXWQEbEhx5fLRZTKoc11XvkUVIehgfkBVPJUEIyZzusWLktOYbJnU2JMWChXLXZeHjF88KEeBd8NZlF/ciK6Vx9Fy324FKJzXcxCa3Ka+G8csBTaM65Y1phBQYi4X+cmMg2VYFgtCYlOXhpNbc10zZpZP867P/Pnzqm3t3/11+DwmnCxHwoVJcJ4tYxZrBwbbOLCUXHxMOS36ErfHEuNmMqmbADUO0AMcsCdwABVgNKN/89Hw/p3/7UEEVlxFaAkjqQQPRS89r9rSfJwUph/sQojgbLA+Dal/tRU9/98r8PxPRkVu5mBgy0kEt5xFws1MJP/VwwiS4uSfdwODG86paFLSewvR++/eUmMpSejoaSmAi3V2DNIFye9C6qmZaJp3RNF8nDd1FMNFobmvvAEOZrIOCYWKVKsg6+4nFQ05PXC08poir35wKrU5SbRIJu3K0Z6m9CCDk7nMHRmkGHAYS12LjYDIelERJBswibs8hv2SXTMdXUV1/z977wEd13WdC+/pg94bUUmQBFjABlZRpNgkSxSpZsuxZMm23KTYXon/9+I/TrLeevmT9RIneV5x4jiuSaTIRYWSrS5KYhF7LwAL2EmABIheB8BU/N8+5c6d4YAACbDzaFGYuXPLueeee+/+9v72tw0AwlSr3hQJaI3GQMK0nV7OWKCkeiEVnJpFfcmttGvxb8VPGmgKZ7k6pWAbAIimY4FeFFIJ18YyGNwadDAyQtxO7IsBDMvkchNUNfXu8vZLZGPzYa6oEw30hgwnGoMYO6qiFySXUVnqPGrx1tKek8h1ccpOOMFDDHTIG4BtZj+8/Nzs4ErqvA3jPPHunTxxIehS4+h47VaaUQ6J3e5G2rLvjUvWZQDCeWWibwBAAaXMYE0YTxfPW2jqxHG0ZM502n3gNG3YKkVoUpPddN+8cbRpext1gBZmtZik8a3d9CfPLxBokXPVDp0+SI2e04iCSMpUXVUFgEYpjclNpvWbj1PVYfkO58Pa7ClUMRliBciNOVvbT76AH9dRZnw5QLcLBKWyHVOYbCo0VFyUTrMqEgA+UA1dgUcGH2Z1qZAGIBh3A3iYYoQ6x9Ri8iII8KFldI13kylHxCSx67CF74OQotbqayH7y5NROXMibogwatf9EuteBnjo/XJBQ3Mbad4H74tzJ06f7oSNEFYQjDjITfwlNdVFDJ7eeusUQHWky2mwpPPw6ewzUgzWrQvXl7qJT3fYXbvtAIiW5eUkHZtNE79jjMcgCelFMODHw5C/koR0/RDv6e6mP/7WC8yWpXfe/eC6AxA+y/nzZuOh20k1NZLWctXtOgKQiopJlJWVgdyZa5tsfiVjwVSw5csXiZojbFgPBzjcSQDk619/Vsgil5YWCyOGz52BN1OwXnrpd+TxSG/g17/+tACULKXM3G8PagK0trdDdz8e9UA2iXUGAyAWAItkqMS8frqXDqDA3/+qcF9TAGLrcVPqD1dR78qDFLdzAgzaVBi28MA+fICCs8+SNUF5UW8gAEn/++9Q/6wq6rlfjh03ftcDx6kvkfkh1s4kcm6YLtaxHQVAYbuw1ymEM4KiPoT0MqdAQIP/XWi4IAwoZRNRBrjy7njIj9bWU9osbJsCgOiJo/adwACw48wtGAeOfLuTug6irFsh+P3neyhzDKI1qKDd1d5NY8ZITn4nnk/8zwEaiwUgyYakZJi31DJnh4iYBAEwuL/+cZeqYWm7RgAKGN6OY2Mo4e3ZiIagbguM4VCqR84RJGZ3fOMTQ473egEQeUEiQUxCUy4ltOdQ40RJK+LfLQBh3MwRHwYgbDdW7FhNaRdL6MDCN6gzAwnOKih0MwAQ7nNhyiSamDIHxjdU7biWCEiLfdROO6tk/spwAEhcfBItnfsFWr/7ReQl6agXnAeRIVcxNwcDIFnxpbR49jRav20f7T0QWcwtOy2bFs/PoQ/WNQEwhLOyFi5Ip7mzCkTkhQ3/97a/RclpIF0CgDghn1uWvhLJ5w7atvscVR+B0AQnj6NpAMKfHZDj5TYUACkpSqCZFen0/roOqGQhX0LRru4CkMjnxnC+TZ0KyiXycTZvluIft1pj8FRT0waK/KWO7aEAiMNRbYgs3eqyu9HX7bYDIHyCLMvL7ciR00PP00ES0usbGoddZdzszdD65ezx1Z+1WsFwjNihO3z5NdgYfPAzy1HXZPfIIgnDBSA8fsNdN6rr3Nfp0yfD8EmmTZt2jEqy+VA8yisZX3Mk5HI5IXqfwwEget3rMReu5FyF4aC8Y7FUUMwJiWwk/NEXHqOM9HQxx3icOLfD7wtQfX09wsSSUsVUrBkzyqmkpFjQrvz+ALW1dtA776AIGACFM16GKnpUwqYTxcCCVpnI6U4E1zokqQyp8Bj+27FuSoGB9uXFcdTNBis2tbmkV9eSEi5gyInpzhxFu2KVLIAYbvZk6ZFLKIYhoByFbOu4lPoVMyJsoPnk/PhRavyL16n8g6fIEXDR2coPKO73c8jSnEh9fwO1nqR+AKlw1IP3pdkUHPngxpQsM7VLf3bzuuqimCMfehn/1aYY99qcqK59Zml/9T3q+vw75JtWYzhAzXmq0R5+cV3VMcXniC/hAod6uf37kEYGXcO1AkCk00H+T1F1fGwiNZ/qprSZfDH6QIOKo7btSFC/x7RjfAy4NQBB8vzjoB3VxVPoGKLQMy/SwP4c8r+wlfoyIgvGsk0Wf76Qxny4ik587afGDqMpT9F9F4DqBGp2fDiTvIuPUmBig4x4gCpjaU6mpBeXUPezmyiA6IgZEIgIhz6KaSzM0Q1zgvlg0RBDjSoqAiJ2HUWx4noyzt5EIxLCm4w5MpdS6wvp5NyPIcsbNkoYgLhAxZq54SkRBdm/4A3jmrGD3UgZABb2N8mZM+CH/HVIFfPrlsuQXg5HmJpZrJaltF79XeGT5qiIr0veb1r5ymrD76r4IC8PqCR0pk/pdZhuJa/HAI1LLYMh3k/Txj5AH2/+Oc2d8RiqiWfRp9t/Q339HFUAtLTLG8Oqoi28XXySi+ZP+TwSuWvp6Nmt4nd+T4afPbLv3d1hOrHNMoHcXH0dbVxpIVS0imlXdQ1t2445hWrsogWV05H7VpxOZaXxUJzqhNyudB48urKUSopT6VBNPU0uy6aPdq+luERQybqnArBMoIuNnfT2xweh4KckwEIq8kphmbyBAaWuBYULi1JfG0BUCen94hjxrhBy3hKosiJeRD46OrHcxMtkOWGzzaDPmaPDBgBTDxUe9wFEWrjxNgbtKqKCpXyg2TC+NgXgRKRZTWSRLB6Va6Kvnxw0M+1Kfr9sUzdFRDSEQbU6Hpibl9T5GEkEhHMfFi8uiBk9uHxHb45fWTK4oCAxZuK5uYcRUSbTD8qcvS1kd6OvyG0JQLQs77p1W5APYdISjDUfYwAQ5p8uX7aYPly7blhGcTQAKS+bgErQi+jFl2QI/XoCED4ee5srZ82gdevxAjZco1d4Mw4XVIwAgHARwPb2DuTc1Fxh5wZffTQBCB+FwRFXTGc61lAg5E4CIM8995TgaW/ahBoWoGbNmTObfv3r1wRf2604TlOnllNFRbkQZmCluBB4J7/9DYxnrHMlAMQKxRk/vK0/O+6n6d4BenaBm+pRgGO0AYiRwwHbZ+6L36NzK96h7olybrKhrKlWNxKApP/F96n5734gzQZTbkC09K40MOR9ciUAxPZ3D1Jw6TEamAkKFoxWx58/SanTQPk64SX/c0h4h0wwNSGq8k8PkveH4YJ6BhsEFCzXj+6n3h+sIUtjMrl/fQ9ZUCSQE8U1Bct89/K4OlsyqfCtz1HDsrXkKTkj+2w24mPQlfh3x04ky2+fSJ7n14mEeLEdG+N16ZT42gLyrNpH/imgUJr2dSMASPbRGVSyfzFt//y/RlyPClRG55onJ2auN4ZEj2Puqak0qfoz9Oln/o38KrfgZgQgTnDa55Y/QmnJY2hf1VoUDVwhagHxoH+wniu+xwYgpSVTxTmPy59Jmw9IOuFwAMj08pk0fmyBiLa2dXXTW+s2U08baFAxAIjFGk/zZiZDnhc1N7aGaXDpyB1bNHccJcGjsbtmNyVh8/kTHqJG5Hus23yMWttkZXJ5k105ACkb56Sp5Uky50Mpg90FIEOAGvNDwfSZE7c5erBjRwM1NY0wt3WQY1zLxTrx/P33zwyZtxILgEjJYaZu3R6yu9FjfVsCED7JYcvyDkLFupoK6cxRZa9+QkI8PfPFP8IN00yvvvam4dVgr8T1ahUVk6HYEX9FFd5j9m0wIAJ+vmwm3ukwQYuOLLDk7dUU/4vVz8EiClcCCsz7Ne+Pq3nf/iBE0qjUWzfGECPRW1noFri4nv/mc2Kus3eN/3He1PHjMuLIIgjs9fzWt74SsZ+mpnY6fIivOYxbKF2mZUi5S3eCfMk3dpyHLK6kpngtvaBFyLnlC3mhvCQNzKebAvR3h/vpkcXxdLhQzkFHHKxYlRtiR206nZBucXJyuuyCM0+ua0VUxKoyw+NRDFFPXz41HckY0zSBSjdBUe+5Hxp1IRh8qILOYpk578OQ4dWhDFMSOp+BjoyAbXRJBIQ3Mcv2ml/T+g7T0RD79hkUt24Rtf3Vj8W5mL3z0ZEN88Dzb7FyDqI99cLo34XE3vVlRI+DLtSUQLZX5wsA0lK6lyybxlPoyzvI+vI8Cs2so4GVhy5JrOYcEPsPHyDf/31dSMVaDkPS+D8WUQg5G77/hUryUWBCfy956avUVXaEWuftkNfJlIuhzyU6umM9lUXxv0a1+RXVFBjbTFYUjeQ8EOeeceSbd4p8szAf3QFzDm9EBEhKmcq9x4qK8HL9yI6IMpnH3gQCdTI5R0fMfXWiSnrpzvvp0JI3jevGCef6wH0uLdkavmrJtcU0a98TVJ9bQ4fKPpQ/+JFMjNwP0ZB0HtI5IJ3I+VFV0SmoqpF3ImKhdsf5G72t8v7hzxZQ7+T8QT1qNTFcSiw6EICcrKpozonnXCuDWwjFM3VzKlldplpxntGq+X9qOPos2P+p2l00cex8OnpyO+pkHBabzZx0P6Um5SBGwFrCoN1ZXPCzA5T2wwF1QvLavd6wgakdZ0FOmvfnUkpSCuhW94ligPurD9Bh5Ap29+QbfbJYZN6QDhFx33Rl9mULMwAqBqj6KHIzQLWKS/TS04/MpANH6+nIiUb6o1UzxDPsg/VHqaGhHdvJO5IdK3aHvE787g4EFBjRAh1YzYJEfHFYjGlSwgDl57kQWYmn9Vt7oHYln41qsE3PGsSe1LOUox/md1RIXVSbQz6kgl44UM0hOXPkQ01ajnxw09EPPSj62BZEf8zREJWPboo2ybkg29DRjwj5X7N3QxeJFPp5cp4GI+K4xuUa9geuGO7x+OH9j4ycDnsHN3jFy1U8H07XbjfZ3ehzvm0BCJ8oy/Lu2VNFbW1hVYpBL3oUEBF1IRAF2bvvwGWpTDqxlvfLHPceJNdy+3+/913x99eQ5OWCbNyY63o9qTfXrEq6AT70aA4fhBQU5IkaH5xb0dAwOg+Vy43p1QCQWPu7EhDCo3Ilx72ec2Kw+c8vXbP+u/HyMiWeGyF2WDZPfu5xSk9PQzTDK6hW7777MehXjWL3fO5+UBJWr74fhbcKxcu2DV7FC6ggPK60iNa8vhavJ7tIROdWXClzA+ounCM7oh3cLJDktdqVoYQEZOK4Pjckz4aDogAAIABJREFUnt/THqBfH+qhv5rhpFdL0G/UF3Cky99t4DkFrdIosIOi5ciUL1TOJxF/AUjiSxUYYQNC07HwDtfFCOe8803ypDbTsSW/pzhzwrpaV9SaUJ8ZlBhgRAEQ/kmxTgSoMeeI6s9wyopmBiBm2lU0BYvXjXvjQbKfLqLO7/1CmAnRxjyvI0CEOTIiD2M08XvU94jfvTBmN5USvQXUAVCXOtZFDniIm55cQ/RPSNBH9IOSYRT9JYziBFWUBDswBHgak8j6z8sp+PeyuNxAG0DBfyzECiAF/dlHgxr8xb94gTpm76T2GVK5KyICojoYDUoGQLeyncom5zszydqGgneohB7K6CLv0qMULGylARia4ROXn6L3GwHc+HexUuR46e0M2pVp7HUtOPN+zZ/Zfo8+Bm8z9vC91FRQQ56UFnJ6ksgb303MErL7kcwNJTC+hnM3Pk0uXzJtmPEL2Xf8blEDPQChAYtSvgrhMgygwKBYRwERzuHpb5Xnz1Qrq08aqRpw8Gd7gEshhsEIL+Pigrq/dkST9FgwIHDpeh7KCE4AFYnvbVaOKsmfTd2Q1E1E9c/q4+tpzvQnKMGdrgYT5CQY1p3dTZSSmEFdvZ10un4/dfQ0CRBiVxYxG/matmwY6JbZNL4ok2aUTaVzF2rp7bXvqwuZQkGfBAf+ECSzlUEfgjqcOGfc6Po8HJZUWraIoLhH4OAHyZXQSd94djJdBB00zuXEPwf99o29ODbECyDioJsd9Ux0VNSPsbIioiLGSCVIBS3h+e90B6koI5lmTHHTxu291K4jH2pnHAU2Ny3oYX72h0w0KYNqNdjNyvNAU55UJ+1a2jfiSDxv4MDRRQnNk1E9UwdPQg/TqvQbXoBWvQ+z6paYZ+E2EsqV3sutXO2cz0FXPP/gg7OXJJ5HXaKYXzMz4+iee24v2d3oE72tAUhmZiZqFdxLa9duHPp6x4iEDIfKNBgA+c63vykoKg3IJXn7HfnQvN4AhGubzJ8/W0ikXomq1yWDFR3ZuEoAUl4+XtDDmM7U2Xmp12/oixR7jesBQPjIVwJCbncA8sADy6ggf4ygVvG57tqFRNC9UoaXvz/yyINIOs4R1c/5ezcKh73yynv4Vb7KXE7kclwlAOHtp5KPXt7RR6+U2Okfp6NA2SgCkLIff4UuPvUR9eRADvQmAiCJ//oVMEK81PNNVKEW4yzvh+jIwEgAiNxheL9j/vG71HXfZuqeC1neCGMo8l4crKBhtPxvrIiDoGC9/GVqnb2d2hZuM84p2nC/BIBwf9jgxr8BJNZboZ5lbU4ie1Uh+e45ARUu0K9U8TvzOUWPl/lMrhUASejIpLLtn6HGsTVUO17Wvcg/XgkA0kSunlRKby2ko1PWgXZ1P10oOEStmWdp/O6lVNIykz6s/JEck5sUgHDf+uFc07keDCSSknJp8viF1NJ2gfp9PXSh+bhhuIZ0mWxsNxQAmTLhSSrGc2TP4f20/+A+5DLo+hkpFOfIovlzypBflkZbdzcif6MPQPhSAELBVIKOAj24jGjTtiB19XXSuJIkmjc7C8pViN7uPUEN56Qz5GoByAQ4QqZPTBbgo7PbFPlQk+suAIl8Xgz1jVWjFi/OB8X3AupImRwJQ214k/w+GtSxRx4ZR9u2bYQDPFK29yY5xVHpxm0NQHiEFi1ahDyDdjp5chgVzmOAkMFUpbTHxUyrYkOLq0Bz40jItwFCnPAO//wX/yWWMTUlMVFqk2tPz6hcxcvsZFSleY1wqtnXwQc3RUB0X0yg5Vokm4ujDkMa1+hOtDUTY8yGsz9Wx5o/vxJSs6ch99ww5OW7HBAZzvGGPMAIV9B0g8FC7+aEdF07h/udl5sLkPGQiH60trbRa6+9ZVBd+J7IyckWErxSIYsTvy30y1+8BlnOOKF+NHXKRDp56jR5elBUL1Vatn7QP+KyJP0hIQnKS62gaqG5kaweFPJNsDVVoToHlGriEX15d2c/Hc6x0v+6BxEVULZEcrqibllSuSaIiqjoOiHZnDwQTlJ3Zclj64rpEzY+QPGn8qj6Gy8J8KGdikKyV03z6Poh2kuq/7JEb0QSuo6MYHvFlghTu0y0LDOo4IR1zbDRyzP+5rvkWb6Z+u6RYMBs3F+2uB6fYAyvvnnqRBjlph9y/35kAMQsamQ+hplJwjK7me8/SO7aQuorrMU0c0AlCoDCK6NbDZ97nUIuWUdDb2eAEY6CbBtPjo+mIiIAsGsNkXf5IXLuHC9yWDzfQdSFIyGDgLXw8yF80hE4yxRNMkdAdD/MyehmJTIzION1Mi6Mh7rV48Lgbss4S3GedOrKPE99dg+dnILaKqBkVW75Ap0es5/O4R93uLJmFSX1ZtPG4v8WnRtAvoVFc8IYdCnZWyuetSGofon7A9Qr0XDuWsnMitopXP+Dm7eLKVZyXa6lEVTUKu0hZxqPDWOqW5zpRPyqHofLrylKTLQJrxtijiEfGoMT0FKjJsnZgJqwwmmnvP38HvUyzYjvQXTdPwCUgJadloCoRyGqpTvok21bUFzwIqVlOmlayWQaW4ginQgxBkFJ82FM3C6b4Ne/9NoZHgHVB5YAlgnpIcg8+yEwkYpaQiuW+umT7a2gRyHxXFdmBy2zr1lGTTnfzKpUrqyoUO9TEREblul3fgBVzbmh8gmUrfqpGLSrSWMTaNvefuqF4huPgr7/zfaB/szPVIPOKpLTVXSWx0Vd3wElNyx3ZHrfRkUduB/67cvjqq+jUOYMqLwo3DgGFYz7fcnrOnZNDdFHddPq91jE+8zUl9GOftzKkrt8TUaq2jV1qg+qX2mgNm827sXb8cNtD0C0LO/777+Pm1ARwge7kpepDcIJ3eYCf8YDm7XJ1ZuHvcEJCfKhx+suXXofJH1LEAVppjYkW3/00UfCY8zteuaDMIjqgkTwERRpGp3GD/loEGJ+FIaPwjrws2dPFwmGe/dWjcrhr8RwNyd2jRYY4If7ggWV8Mx0DiuBPtZxr+QcRmXQYu4EKi4GiIvm/kZ9x72hz4O3sVrs9LWvfVHQDru7PfTf//0Kflc0EPX3yScfpoyMdJGUyvlRraA8pKYmqyRVGIeeXtq+tYbqzp+VvUuGSlan9PakpUMCN16+GL3+PnKlypd+QBkuFqj1WFgWC+2nh300FUozqxe7yJNgI1eu7HsIBsQA/nFzA6Rws0IlS4MSezZqZKSqPsP6YSO+8jfPUX9eKx1f+bbM9VDjxgAEKVWi8Wc9bAxQtJGtKVy8kfkdz4BFHNtEx4pFy+J9mSnj5kgG2wF5f/3ndPG7/w6p2W4JjCL416qjvHiQ5eE1Lv00GADJ+wEAyBIk+s6TXnvRBqEoGT/z79rgNx0qVuSBl+mxSH/vAUqunkb+eA91V1STvTee3OeKqW/sGWq5H5K6pmNrmpPtYCHZP6wg7xO74R23kPP3s8l7fzUFi1op4V8foN7P70DNE0i0DtHniL7r0zQBHnFd1D7MJRjMUSj9GY+6CHCo9519fBrl1UL1r3MMdsU5Grj/8N/+8R9QW1o9ZbYUUV2+jCL6Wmz06PFv0+nUg3Q0e4vcRSs6ofMvACgsSvmKoHw1ALlqbgbTB8pXDFjEsh6Zq6Wb1admpxh7Nf97teEeooSgKgIY8BgONUe/zRBTcdilk40NVP0e82suGv8AYKOP1wcngTa2+RnALWAkr7B8NNS6VHf8gcXiuVJenE2TS1GBvMMD8HGUigvtNLOsHPSueOry9FBt00VqboWyFRdunFmM6IaDXn2nDu9YM+UOIzsg3/chfzL5LVJMorQ4gwrzbIiYtMDhoScF+tWvijO6ZV0PbkExOcMAi5PaRdO0VNAKK6cGKT3FRlv29GF/8mcGeOG0DXVdRK6cyhfBfs10VoM+xsANhV0vaQbliZNuTBlj0Te6KLIjn3MOLj6orvnlwYc+mrlmjnq3m+lWajXxDriGwIMPM3066jElu25ZyV2ZOD72qlW74uNrsP1KYpv1dpPdjZ7btz0A4RMeaUI6RxHGoNDa5i0yQZLbcADI1KmTRV0OvmmP1py6YQCEDeb7Ft9DR44eE5SwkbfhARBNAeNE85Mnz478sGoPV2K8XwsAwt3gMeXE9M7OLiTISaNhsHa7ApDVqx8AzSpPALHf/e7NSwBIZWUF1LFmIEoiE9w5QVVbcX19Pupo99Ch6jMjBiB2t43+rKaPpreH6B+mO+nkJOWJvUIAktidRmN/t5LOfeV98qa131QAxNKeRDk/+hbV//U/iGl2OwIQtm1K/uF/kD+tg85//T/FeSZvn0cph6ZR7dd/GRuA7C4h+8Zy6vsWEpnh9Y/7j/vIP62W/BV1FP+f9yEf5Aj5Z567KQAI9bpo4YdfI+dAokjOteM/johUj1tHtQw8TAjLdR51LM49QbvzP6S2xDr5aLnNAYjDvoLumTaekhPi6EBNHaIJfpo9uRBiKk7ka7TSloMoCGpLopSERJo1cQplpqbSxaZu2rDtNKhepmKDPFYAo7EAiM2eSNPLHJSW4qR1W3UO4tUBkHnT7NjPAH202RMRjb8LQK7+VZ+fj+sDAPLxx7iHowr2Xf1er++Wy5cXgh3Rc9UFE2/3xHPz1bgjAAif8EMPPYRCMKeGl/g8CBWrru4CXaiPpN2wIWqW2TVHNvg3TgSfPHmSiD58sm6DESHpRzlVs2fiWt8iDAYWLVogpHnNkZyrO645oS42HYsrY0+rmEKsdDWUfO2V9OFKwYfZ+B9tIMDXt7ISHlu4PIcCIfoczVGEKznva7du+PqFwVpYQ944rumeEGAC/tt7752Pl8UUUCh89KtfvRwBQPS+Vq5cRkVFY4QXVC/jv11dPfTpxoOiKnNtHbJD0ThaaVeJ56kTE8GllhVv7ahY7LVIz2BPn+RqJ6CuyECipBiEkJPE1JuVTUH62VEfvTI/jX6+OI2aWpvIniOJTFZFy7LHoR9pcjuuGeJKVJEV5JTM3L+aXE2pdOBZSXkxRzpY6YqTz8W+TJEMpmnpCEisyANspfAQmsMips+JShDJrJ4knIzKQcuOzKR9Myhp63xEQFjaVHrYB4t0xGImaupXuDfDi5TkqghI73zQvswbq89GH5gSNhjN6TLRkOioSO6LXyRvUR21L90k9sdV04t+/jz1TDpKzSs+jlCr4nGxXEgl18+Wku+BQ8Iz7dg6gbyPgMKEz65X51HvNzZQKAv5ZjEiILx9zGCRaaGhgoV1tcoVb6QDCmaVLB2x4munGTT6WvHfmVuepMy2EnFMH/WjskQCqnX46KMFP6OA3UfeJp5g8uBTGxdQQddE2pj7GvL3lWcfHQi2KqoQBieoDDSrB4X0FAdPU63IYzMUrPxIrrb7ZDSA792QOhFHEMdT5+r3yXuCIx12NdGd3nDUhKmW+pz1+85M5WHRCY6GcuO0nH41APyO4xpB3HQExA5pVf2e9PgL4a1PpoKsbJo3tQKJ7F76aMcRemjhVAFEOlEHpKmtC5K7vZSV7qaSMdnkQl9q6ztp/+EGamz1UEcLqJaWEnkMlxSc4ZpEdrsEJQFCTZuAunltveigmxbNyUZtkCDtqmpGhMQt1Ly4Oa3J5MV4cbPaw5Qo/GLwNF1QqJo5BUscPkQ+sD80ERWOQUUOq0+xGlt4PFlJ0Dwm/NnXh31F1PcQq0TpbctFFjALdIV0tZa4AdXj01jEH3isL6VdmVbR4URxzvif6aaMpl5x8Ecvi37zjzTxXEcOPvmk9pbM++ARLSqCIENJishduZrGAGzatAT64IMPrmbzW26bOwaAZGfDo7R4sdBTvmyFdHF3R9NRoBqqDPhYtUH0g4VvdC5AyI0f0hMnThQh5qlQfdq6bSeMrm7QTqQiljiMshSuxKgeyQzTVd43QTL1quuDGB3QIORSKhZHjIoKC2CUV8nk92HK8w733K5mvGIBkeiqu8M9fvR6s2ZViHohmzfvHIVxvdpejHQ7UDbUi0crtIg5qtWn8FknUspIBlEu8jwef3y1qFT8yitvgoolX8aaisWfp0+bDJBWAYWpMG3j4sVmKIRALxcv7HWf7DFU4jo62rBMzqv2YCtehvIlnVmYDs1+aclfBP2Cmy0BRoyiNMQluqnXIbX7E5LdtGaTLOz2tdVuakclc25CqhctrlDmiXDzQ97XqQCINd1Hs//wDPWW1tOJxVIWlE/TqRyrZjDCAERL74rcEHULGPQpPD7iw/XQ5MFU07ZtslQgFlSNwYx4nQDP+83676eEMV7/1RfFdmZKkNxR+BjKDow4rvlLzNSpS3jhcosx/yApWB4AEN3MLw0DdEQBIvM5xZQA1uNhRgD4nP3OauqZcJx6y1GLRP2WWDWVcteuopPf+0EY5PD2/DuiHgPn0sj10r0UgiSq/zOQ5C2Hk8jBRpfcgZkdJDaLgTpiKaSb1xNqVuZ8EJ1qof6aaVeCpaKXe7h4nDzZyUeWU37TFOTFO2AUByG/DKMef9+a9BN5TWElhtptFBdIpIdav0jHknfSieR9RJBzFQ30K02rsgNgaADC1qXdpyRi1bFYPjekXjWcu2HX1B1U5NZAgHdpVVog+pkaaO3FfSWPxwISqYgyiPUwyftBp+Jmdrj194eVoPwK2LD4ik9RJfvhnNAoRx+DHTddgVyxL5cNycbTFlBhdi7tOnqINm/Loc8/lEJjcpwANDbq7PGSp7cPeR4Ys4CVzpzvov1HkMPRjvs6JHNHbFqCF58ddvn+9fqb4Phz0okz/Exh4146M9iLUFyYAqDTRwum5dD5liY6eBjPDr+6IcXGkmplg0NEyAZzE8nvCdg/0Yp7bELlaseB3nDhQEzyiPe5uug6R4avs25csNC8bkgVGhQKU0ZykWmCRUxYlS/CQABjJ5raxmZK7hdd1tvhgXVZRxxvb1LQ4iKWenvjnRDjnrEIR5R8cIxUbpeTtlesKBq0WrgxeDfxB13z42oBlK54vmnTJpRwGB2F0Jt4uETX7hgAwic77ArpV1gbZDAA8pWvPANvktT8fn3NWyIx/UYCEB6DylnTxYXfuw86/yNqsQEIF0AUlc3NIOc2ByBybt3qIOTKAQif97PP/JGI6v385y/hm5b0DFuzhQVjaMnS+UIRju8DfqF58PL/5OOt9LknH6SG+haotMF7jTZaAIQjIn92xEvfPOWlP1lqpw/HQo53CACSHcin4i330IGnfkPWePm2vZkASN6/fZP6imupdaWsCXG7AhDzI8lsdxX/9AVqXraePBOPi1VMbCVRqyMCxKmd6GU3CwDh/ize8Rwl92Ui7uGD0eYnj6ODNo1/Q15TBUBmdCykAm8pfVTwojyT2xSAxKNg6SPz70eEJEDv7/iUWtqR19H1AGWm2WhskY9qznRRp6cTeSgK+PRJMCTGiv0KlwEgZGmhr39xPJ2tQ+7l1tMGAJk+tZhW3DtJPIc27N5OJVk5tP3gebrYYHKkDQJAHPYEgA8HwIePduwHckN+iOHEugtAzLfuFX+eP18C0h07pIPpVmwjrflxO1c8H+x63lEARFdI37Fj32Vre4jBGgSEMKXqaM3xmLkU7NXQ6lZpqSn0pS89Tc3NrSLxnJU+3njz7Qj1K7Mn6nrdcOx9Wgwq1slTZ0CNGoYy2JAdk/kgcr/3iJyIg1WHTJEAk2v1OgARmWsQ250bTcHi76MVBeFhKirKR+XvSSISwtGuW7WZx8kcAWE1K9k4yVKO8diSsYJ6cfz4STEPuMnt5eeMjDT6whceEetzDQILvHFcE+Sdt9fRvPkzkGTXhzwQaVRKcC6NfyeUbfrjZUQlOU1xlPC5NygpWFy8sKdXjnFSZgKiGTLSwZKfiQXSM3hvT4j+eYuH3i+00t+ukhQMZwK8zqpqMieoxxeLxTRv5+dFvYTdS18JK2elIoFW5aDqWh+8rhC6U1OMHYfa0AUzRDQTo0F+lovFh4TwqeilMf+yWJ55u9J/+y61LNhM7TNlJMJ8DHN/+Lfo6S+Edky3RMTdob5Er6P3k/834cR33dEriYCYowFinGJynmIPhRmApK1bTAnnSqnuuf/SQ2kkXJuPwZQsx+5x1P8IIgfqWPx7REHBGIfTx4oq12CsyVEcPf1FtEPv2xQVUSwmsR7X9BDXCepUfQ3KU42N0j05UHtykM+BYp1BKMj19AKK6OTpAOX7S2h+1wo67NxFZ52yiJ9FyZ4PdMBzrg4s/qIAITemXdlUsvRAr673AcUs1Xs71MQ0DYqlsZz9ah3T5LR0yQ6Leh8KrJvfTyD3CMU7bl6vXJdl5fWzwtOH/aoaPszddzrlukGIRRgJ6TZVOBDJ8wWZObRgUiW1IEK+dpdU+uluXiKEBMS42cJUZ1ucpFUFPAgrBnRoESpW8Sr6wvVKQjJC6iAZASktCdLD9+fR9j3nILOLHJo++ax4+gtzqNvXSknxiZToSqL3t3xKiypmUCLKoR+sOUu7todrhtnsKJxok9HU1GSAjwVJtLe6B1EYdb042VzNAy56aNRRwvrhQoPKmcHPvxg2hY5+iINw0/U6tKRaVPQjKsihNrqUhSCez0q2z/w+FIn1xmRXk9f8EDP1gdcDCc3omv5gCoqPOPLB+xw7NpnKy9OJIwe3at6HpE5lgjp19pLxGs4CrhmyeHHebVvxfLAxuKMACA9Cfn4+eOszaf16pSwy6MhcSsPiVS9HxTIDkKlTyoUK1ifrNkGlIw71SObSiy/91ihUyPu6EQDEfA5cvXpE9UHE2AUxJqmQpp1DZ8/W0rHjJ6JG9M4BIHziDELGji2i/fsP3bIg5EoAiFmGMxYA4XvihReeFQawnu9MVWxpaaeP1sp7UBsoow1A7IlW8gW99NJGLxV5B+j/echOJ1FYLxYAWbD+i9QwrYrOF1XflABk4g+/T8f+h4mCZLIjriUAKfib79OFv/5BxD19IwCIyAX5xfPUXX6EWlZIRSyzBC714boqqd7k7z1Nnf/425sSgPBA8j2hqSv9Tczl16gsQKvanqYGRx0dcm7HOtp4lUbg7QJAFk6aT2PSs+hUw1nac+wMQI90NEQDkBnlGZSRCmoZpG731ZyntmaWlh0eAHnmyRRKRy2Jf/nlVvLy+CoA8u3nl9H+U3tRBLGDHprzGUSdBqCe1QrF2gBlIg/lX/5d1qER72cFQFKT7TRvejodP9VLZ+pMlcnvApARAxCu98HUq6ulLUUZGzfk60ipV9xplh2uqtpJFy5cXe7IDTnxUTjoHQdAeMyWL19OFy+2EqszDdlieC3KyydAUzyFduzcE7E5G1Jmb8NXn3sWHl4PfbppO92/YinARzf9/g/vim3YCNMeJY6aCN3u69h0kjgnpY8kH4QLC86fN4eqqqsvk2x+7UAIDxmPeUSC3xC5NaOdjB592XhM5s2bJQoujmYC/nWcHjB9oj1fka5rnQcixl/VAgjL8IYjIJwfwTlBDzywWBpe6h/zyH/3W3kv6OvBwgw6ghgXjxoFbsVFZsndOHn8hGTJz+Y6Aha3XOaD3r2FiwjwZ3sf6oBIz7DDDfWtNOmt/ObxAD1/JED/PM9F6+7NFss67A2olm6hstZ5lHWxhHbNkVQYV7GqOcKVOFANnJsVyqQuZfuI6WWKHJgjH+J8TPkQ3EP9u0h61sNo8s7r6ERymjjUJS31ZDmVrFtNB5//J+M3rjWi92WOXkREMnQfubum/uq+g+JvVHHnHceKnDAAOf+/fyB+M0dOjNMwRQKMqIAp0iGAgilKECsCYuRfDJKHok86qXoqZW2+j07/8U+MCFDWp8so8cQEWembvcxwzzaea6HAyqPkH9NCvXn1EXQt3pdRr8M80jEiM9Hr6SR0vr4qr9qIipivrQ9VyUOqfkSgD55xv/RQ9zepSAjDD9MABjoQXRhw0NLACkodyKA/xP8nqLs4l24ZaTCACEcQe+QghSCxa1MRZW+rzNfgZkjddiJmoZbZ4Qn3t0tPPtdY0c3Vj/ohOn9A1cRgz73xLMV2+r3k6fEbEvJGVW2EBZlWzI091/o68z2vjz3ggOAERCRE3xClmFI4hSqKZwJ4HKfTqO3Rdn4+QIDM5YhPsqNOlp3mT3VRKaKWHi/2Den8OAfXARqg/1hbRZ42mcBlxXtZ1zkR3wFAudnxrOD23NPj8I5206tvnaCztYisBurF8m89fx8dOHGU6hob6Kn7V4nn0ZoNb9KSaYuRF+KhN9/nhHUZpgyidsjYEhtVznTSpp0dSIaPqpeBQ5lVFvX0FdFedTOYIyE6cjCAqRpUSfpme4GjWiE96SKS0dUziGeCjoCJmzUy8iGui74JQf2OiGCZbm7OD4po/Jv55o24keWaOhIymtEPXaxv794mGN5yHt2KbaTUq7IyDxUUFNC6dTL38E5qdyQAYbWdxx57jNjgef/99Ze/3ldIxdJKIKzfnJaWSo8+8jA48vGQ4N2AiMgievnXr4jj8cNB54PcqEhIRcVkPKSRPG2SF76SyV8Afj9HerZv15XWhyfPK44xynSsCK/9EABEn6OZrmV+aVzJGAy2LldNnz9/lgAgNTVMT7q124BKTNSvI302kREQudSchK4Nmm984xnMeUnVY8B79OhJ2rVT1oVhimJKahJ1dSJHqle+iIIm4r41DW96rRqjaB5OeCWTUhSfCU+x9l6ZtBcA98Wm6B8Ol5167TI53RnnpCmoFfKT/V46C4rW3z2cTnX+dtQV8dGD3U+Rz+mlo3M+EetCjV/9RVE7n1Tfck0MGMUKhTGu3v0QxIkJKrT9gJIIEXSd6Hc7J4wb4MCU0G6uJVJQtYAyz5fRic+/GDGJzKDCsC+YeaH6Zv5dgyAzeOKdmUFHNADh38f+/ffp7F9GRkDkNY7oSkROivk3M+MjcosY30wAhC9/dH/i6vMp791H6cyX/oMyty2ktEOzhPpZ86wt1DxnFyhaxZRwvpiCn+ZTUlwyaHooZuh3wtjngR2gpvL9dLFiF/kTw/QAiCl/AAAgAElEQVRIlf87aNfMIMSwCXHuOmjhk7aziMYYKlhe0K5qZS2NkN9OQXwXY6aO4m9nEC2/OVBL4lH/40xwEopYW0PvUQe1ivll80RG4RmI6CHyteCzeoYGkUMxABDDzaZAB9fecSvgY2UalOKEDXSwCpQ04t2gWunnpgFElGS2HhCdcC5qfqg6WrrYLv/GNYC4BZAgz3Lbxnaqsic7FPxJEvTYKIVWzXqY2lF8dN1WCUr8/UkobSHvtwXT4yC7C2qlr4t2XVhHdZ0naUrmApqcNQ9J9FZ6f2c9HUdeiDwgK3ipEfVwfpm8EC5IcnNLgMNifAlyCnafxoHzsEQ6Ir79tRl0vvUk+tAOCti94vxrm2upMLOIdu47TN3Y/X6uA4k2vSKRiotRPX1XF3UwGDQmQAykbC4QGH1z8LmbOJz8vveh6Kpuxt6wfyMJ3XhQgHZngv5hwBPugxnEhEzVSa0qsdxiSjCPpbwp5kAsAMIdNChm8nhWUF1HmnCuz5vlattRu2Xfvls34VpTrz788JxxPWM5OI0foz7cSTU/Yo3BHQlAeCCeeOIJofCxZs27l69KPggAGYyKZQYguijhE09AKQgP6MzMDPrlr14S1+FmACDcj0WQUm1uaYWRHE2dGuyWkcs5mZ2Tzbfv2GOS9b0LQKJHbenShSIvpqrq6IgiTZe/Gtf+15ECkIkTS+n++2UUhBtLQW/csAuenxwqnwQPNgyuV195/5oCED6uE5GVv6wP0pe2d9H/XuKgVyYP0PKmz9OpvAPknSITIG82ADLl46eESM2pR34XcaGvBwAp+uF3qe7PfnTJBLsRACRvzROUVFeK6wNDLc5LbTN2USuAh8jPMEWW7Guniv72Lj1EU3/3Ai6oFeBjL2XWzBBAxJfYSY3TdlNn4WnIQF/+3rmWACQlmEKPBJAfhf968d+H9CaMfBWpuA0BSJIzjx6e+RC9tXsbdTXKa8QAxB0fpAfvSaB8KF9tP/8unW4/YlyUEPJkbL0L6LNzK6nqZDtt1sbqEABkAIZyf2+t3I8JgHzj2SnU0XeRctLyKMGdgPEOQmmrA88jojc+2EFLZpfT6dNBSku1UXqagz7e1iYLFrIdcBeAjBoA4UrhOTnx8PqrGjfX/hU26kcwU686IUyg25UAkLlz4SSDs/rQISnEcqe1OxaA8IV+6qmnUDDmIu3erVweg139K1DFMlc11ZENjnR88xtfhcGeRDtB2+Ik9vb29utOu4p1euyRvnfhPORunBxWkUJRBXz+bITcA7Rn74EYRvXg8ryRJA70ZpSjINHnNxy53ogQuDlMHUuP/SqfDre+QpY88dCA2VqTQCJWDggvt0MGlVsAL2+3Kx4JdvNp/PhxYs6zF04rYvE6PJcOHzpBhw+fMCgdvE5ISXma17WNUV5hUelXWp0DTlAYlff1mWe/hIe5LAx59DwkWVWigE4AtWZyhMRCk9uC9H/2+ulsHkQDJlfQ2uJ3YcTKfSeixgg3pkh6UmThTuT5GkmkNojtJ05S9DAz3Up1zWGiR4n+aUVNk5dcFZOWY2iiR5kjGQgMiTbnje9QU2kV1c3aFE6KN1GiIiSCYbiKnBCxY/WH11WfRXQkFpeK+xkV1eDv4//9T+nEH/+L2qH8E7FeDOpSjEWXbBcRedF7N/XTPC78mXNASn76PAWSu6l54WbqLj0ZIYtrduDaa8aQ40QupSdlU8aJKXTgsV+QN0FGPTLxPeliIWXWTaIzcz6mlgnyxR+TlhVx1qD3KRsjgmKnTtbbirobXiXCgMiDv1t64vsakkCr0REQfc/geN0umm4pp1m2CmoaaKSPB96HxKuFXGwJ6zFWE8eKqubcgqBd6TofA5iQjl6ZeN2LKAQXv+OWOCCjggO4V62KPujsRQ0KRPq4+UH90cIKVtC+LIhKyvXDV03Trvge9Prlcpm3IiMcDg77qaYpWLKiueyDj+11VUsk6AhHcYpzltOs8RPolfVHkZIhaZChQBx98eEU1Paw0KfnX6bugLzf9PUIBBx0T+6XKRPUyze3nKN2TYPyYXy7w9K5VpuMKLjc8hnV13+SklSBnaz0NDp7Qe73hWfvpapTNVRRWkpJUO/jc+xFMv0r770HUYtesveOo0ceLkZhwwB9slVGT+UA4JmlbhxzbQyLukYi6mskd3P4Tl5/Hb3gyIZN0azN4idBACUtLBAhw6u1m02RFRmlvzTyYbzDVNI5H1f0UYVCo9+DscRYjPM0v/dMyl769wGlPBYemCv/xFEDBiDr19fdsknnfNZm6lUsW2MoIHKn1fyINVPuaADCEZAVK1YMrzaIeghFD+Jgqlix1Ji++PST9MGH66ACJLXJb5amozlDJaXzepWV08HXbBCAJXaLzh2IXagwYttrBESGAiDRv5u/m18yo3GdysvHiwR1VmC7lRWy9FhocBCLgsWKMDa7ojGx/QEN/bKyUlqy5F4R+dPjrGlvbFS9//6n0D5HUTDTC1DnJjEACQSlAWVwq5Px6EpURdmYnqXey6kpqGY+GbwJtN17doGmJY0Un1tSRdgu0BEOG7jp33QtpRUHqumEs5Z+MMVK3QAneVPlNgxAmpvlvcp9TUqSxp0vv5kciubFCcS6qFrcOJPWv8JqQpyLK7Oh2VE1WfPWlT1IFrbpNGWKwYNMcRHno430JWu+R0fnv0MtxTUxwYobbB+9LkdKIsCG2pdBy+Jdq+MJe0nZneZcDbN61LR//z7tf+EHoMmpfvEmZoQxCACB6J8at/B2+rxUl4zfzQAsFmjSJpfVh0RzUOW48WH1MaIZJPaGVEp/eTkVZYynwytfpp5s5IGY6nXw9uN3fIbSG0qpK6OeOnPOUUJXJnVm11FfSht1JIYpIWagpKcms/LMdCveX1nNEvJ7BijZl0lJ/Rn0afqH1GfvpQBAiVbE6muV88ciinLKDn0meC9lO1Lpk54t1GI5h+J2cnmcpxfrKCNWdcLb5KNeFOrjxga62ylpXineLNBi5L2g++tAzoZ2GAxYunHf6VFU3nysG0RdDQ02zLkMRh4JIke68XH1veeGfC43VsHSjWlZHnVBQoI/Jrft86JWhgICpZn3UeWECfTfH8pouxNA/vH78lAQsJ82nESRSSfyNNQhA62zxTpB5GM8OANRifpm2noUFcc9iqLpS0KOjK7giXNzHTP6wh8c6GJJbjY9tHyyuHd/9d87ASCD9Nwzs3A8P7V0dFAZ+FX8bFmDZ8/5eg+lJLlpwcxSqm/0ow6JQ1KvulRRQjg8og1KBh8R7wlzstMlNCwlp6cukpEbggdCBNVQPSAGjKqXPNe008W0D3GttVfhUlAyEMVfNF/fiIHSX6KAh14c/Y4MBSVAvtp2OySd87nHol7pMRkKeIj56aimRx99FMn3n0B+Pqy8drXjeqtud0cDEL5oU6dORa5GGqIg0mt62XYFBQpjARB+sJsrpQ91uOv5OxcpnFQ+UVRKj5WUrkFKVfXhIeR77wKQwa4bAxAGIocPHwOIu3X1zvn8rhSALF++GBGQsWJoOjo6hfzuzh3V9NDKxaIC+iu/ew85WX3XFYCkxqXRwsT7aJt1Hf357hb6wqkA/eUsO216JF3082YBIMte/z59+gWZhxErWnKtAAgnd4/ZtpyOPPOzmwKAmKtWXQ6AOGCYpv/f1WR7+Dydny0rqkcDEB7LtPpxNObwbHJ7Yczi2Z7YlUMBB4QQIGTg9MXjs5c6smvpQimcBln1BgMn7sIYKj1+DyX2ZIptAbepw3WRvANeJJM7yeVPpB5HN21M/2BIABLscdA8dylNdk2gfhjimwNrCdUvbksA4qDJtHrOXPp4dwM1d/bT5+4bR4nxSAI/AMUyNHtc8yUApDi9hGaMK6C3tx2k5TOn0mbkdNRe7KLgEACkoCiJ/mjVPKEwduJsE3340XFR2HBMkZNW3jcNDgSoj3HSN/6dOVdPVYdrqaIsj6qO+aB05aP8XAdNKHHR1j3dgoJlvQtAxDUaCQDRSefV1S10RufyXE8jZ5SONRj1Su9+OABk0aIEwYK5U6lXeqzueADCA/HQQw+Bo19Fra3hKuUx5+plqFjsATp4MJLHF60FPpyJOUr3yFXthpPSs5Cnsn6D1GXXjcEJVzavgXJJS8twozeXo2IJUyqyj9coChJrIAajXV1u0Ebr2nFy+oIFlXTu3PnbIjk91phZ7VwoQboyhTBLyE7PPfcFAI04AcD9/iDAhpf+8PtPaFblZJoxYzK99OLvhTdSA3S/HzU4tNse+zF7W3m/nGQbSlYREHhSNX3KFg+vpHLh+5F3FXLLyElikqSrOF1OJJZL9/wDk1aIqtR/qH0dtCvQAlAZ/f/bLT18fz0njg6hpECcWyniYF8JE+Sc5Zo+/X1yHyFQJRIrFBVMT3l8dTMqQOvr6Sdnrvwh5AeFQrPYVFSEt9Sn6SpEwqkpgZw/F52qpPHHF9GGh2UehgYgZtDBy3SeqZmOZY6EGMCF87HVrcfsDgyHaLEiIOkHKiln9yKq/iqOHZWnKrcKt1gJ7Ob+GmtqWphawII8MRPhzRQzE5UsIldW7YNZdqpItwAbs1//DrVcaKcLj31M3mJEM6L6rhWsYvYPC90eJLD3ghbUlkl5tVPJ3ZdA1qBN0LhcfcmY2gFqSDhDfsjDpnUU0O7St8nPdMGA9FDHNebRou6H6CPXWmpDx1TwDsabpDAFUVCPVZzkwGO+9dkp35lBCxInUJwdyk1tr1OatdNQvNJWua/fj+iKlErr6mCwLgcmYyANFEHNQZf79Yc6jAiIzY46IUY9m7An32J1o0q7nJs66sGUK8NbjgiIfu5xwnkAFDDRf7VNKu7nLiSUc3PAuO/2yt9dCS7qUxfVCmpk0Cr7vHDiXCpMy6VXN1XT3EnJVJY3gV7d+SbZHAAeYiceGuiVuSGhkJvGokhgRdE40MACFIeIoxv/fvrqXtQ0wX2NqI9u8cn95OmWUr42ay9NKs2mZfMnUmNHK+VnZtL2/edo384Wev7rM0HVRK0unOPJc01UMTFfONv2HDxKqagDsmmnB8nm/EyR51E+Ng4FEV20fmsXksZNClgxisWIcTJHEWLxGc0TPUbk0I5IrqZ56TGWfy+t8yE6GFXnQ6hBqkEZjHYVixXAFDBDXUvcK+HO6fVHAjz0dWKp2cbG3ls66ZzPZfbsHLy/QBs+HNsWGspWyM9vRM2QaagZ8oExh+/UD3cBCK68pmJ9+OHG4SUKxwAiTMU6h8J+p1Dg71Zu8+dxfoffqJSuQcnevQevsmbIZR6gZhByjQFIrIfqlRYhHOrBMtzrzrQHVsji3Ie9e6uGN+eGu/MbvN6CBXMxT1oAViUlIhSErCeM7RkzpqBa/AzQmBKFAcOqOfUXmvEyOiqASWurDEMz8BDbcQ6IeqFbRL5HpCIQq2Sxeha35pZmSiyUBn92Xha+K0Usix/5EEq2U1n5fmQdO9Kk4bZy/EPU0t9C285up/g8u0FHefx0D/3toV56rchNP7knGbQsACP0l9WG5DnBoFNE+sCYDkj5SsNS56EEwLvS/XUX8htdXRTMcatCGAG1LzsUvgycBbUiKwwkbgJEwSCpOLOC0jy5tOeBl8XyWBEQ7opB/8bmsVSw4hS1iw9vBiBmulWEXC6OlVVdSQUHFtGep38UKS1sMp4uoXuJTkb2U529vNtNYEKfTywAIpLDo3wUvJ452dwYVrb9FPibuOFxSkVkoyZhK/UVNFL31DMyAhLD4OPj+zVVLIaNx2Pla7fQ/L1PU2pPLl3IPkIdKfVUmw1Hk1KYGqhXuUDI8xhAgT05P1z0ROt36N3k31HdeQAWBTaXu6bTpv4a8rM3HQBHNshGgyLFLZdy6MGsqbSlrQqJ0ZsBCqR6lLVFdi4uLtFImg9ASMFqlb9zTkYQgMXcQqDyBILSocYgWQMQu9Mdpu7w0fskIjbLwPu8cjBZUMWq1Kz4njWcADa5TQK0qeNTZC5HL3JXAgBP3Dia1Nkrk+l7ASQc0Iz+3JxV+GajDTWHKT8tg6bm59LOkxuosauBrIEM2U/kmORmZtOU/AmUHI/cGSBkL95FLoeVzrWeo6L0sfRO1Vax7kXk+Cybl4E8Dhe9u6GO8gvHUmmeg4ryANJAEetBhHXttl20evE9dLbhIqWk9VFqXB6dbdlPR07socyUIpo/+XFcn4vU0ekX4EMmm4dBAPdo7gyZD7bzAM5H55OZDXTzvDFoU+GJa7wzzBNQ5HXoCWkxQIcVNDlAPnE83XyoTxKzmfI9DMDIeToxPAGx2Bi8T911CZ6UEyXqRhmNnA8+Flc6d4DyunnzrV3noqwsjcaNSxEFB4fKrYl13WT0pOSOp17psbkLQNRIMBUrEw8/5ugP2WIAkDgUG+QK4zugCjXy4n5D9uCaraArpZ85c06oXLHByEpXV18r5C4AGexiVVSUE9djuV3yQvg82WiZOnU8jR03jjZu3Ahg0SkAyLx5lYj8zBGGeVtbF+hXB2nOXKY/ptCe3Yfo5MnzYpiuFwBJB/1qQf4CeqvmbXFcMwDR0qN/e7iPJsIYO5DtpF+VualD3ffXE4AsOfRleNq9tH+5VMC6C0DU3WTGdQqApJ8pp4mbH6X9y14m2/F0sqCOQ+uyfSMGIMs3/zH1xXfR9jm/EQcXNT4uA0Ccvgxa0fEUbUn8iI7Vw6RUACSe4smDKJsFiDEWAHH7E2h55iTKcqXRe+d+fNsAkOUVSyg7OYN+D33bNCR+r0Tl8SP1++lYQ5XwtmsAYrO5aUnFAqhTxVMv6Jgs/JDoiqOapkNU03yYHp3yOdp5+ig1QbWKAciXV42l5KQ4amzuEc4IFxwFbb0tOEYyuQDeggAEPiBZdnYkQJL5dAsK73oaqa6ujpZO/xKiJj5qaOmlDVsVChU3WCQA4f49uCSVzjf006EaCRQjnFl3AciQtsjtUOmcT5LzVxYvzhdFE3sh7HA1AEQmrp+546lXdwFIjNtm2FQs8aCK9MjyIqYqjUfRtWgK05B36E22AufE3AfPUQMKRe3cuXcUencFdKxrFAkxvzR05GOoJPXBTny0IiFyzsi8EK4VcqsWLTQeJso65nGtqCijOXMq4bWNEzLXR4+eoilTJgivJo//9u1VdLzmHMUnuA3vNeeV6MgBA1724uoWpjPKuWSmZHHtkOQ8SbFaufoheu+Td8RnjkSkpIJHhdbVIz2ysk7CAM0orqDx+aX04bG15PF5EL1wQDVH7iOgapAMJHop9WIH/cXZID3SNkBvVI6hNbNy6SiKmNlTlZcTSkNpmZJi0tAoi51RXjiXhaMiiN8Y+3W5FecpSXGxEOXQtCsrEne1xj57Qx0ZIVq590+pJn8zncmXjhGRtM5/mXaVIL2WHAExqFswiIxohynaYCSpm+qdRqs5GYI7ygmbc6SSSg4tom1P/ChC6padpBGJ49wHHDcCHGkqmeqr7rOpHIJxHvKMoqhYeqH4QX7hqEgsChY7jR09STTn7Rfo/KSddKZiE7nOZ1BidSk1P7iLkAc9ZPMrNgVX2jCPMW/ohlSsNx65AA1qYAAobFoRSz3aguf5KsvBtQ6k0oP0RdpGW6nO10PeNqka5Q3K+YUraySYDyCPhCmLCVCNslt7KMOdRkvTc+lYdw9dvCABD9MVuWVbsg3alccD9SQ1Lt5+H+4xea/EJ8s+BpFobTiNOEKmwmJMterr1e+usPXcA6ogN64X40DhP27sjNLFckN2D3m65DESEjLFX25dbTJyaY9Po7hEGYV0pCZSc5uMyLiTMuihchSPbK6nHSdP0OfnLqJWTx/tOyOBv0OpdtkBGFbOWo1+guoGpa6z7YcoOzGffOCvbTr1ATmsTnpixlcRWemhk011tOdwI33lgUUYmxDoX7geuA85KuqEvJzHi+jH3o20fNpCSopPgOzueWrtOUvNnpOCQjwpZwUlOXOQ39Ej8j3MzRRYwFxj2Tp5gRfNS6G6+j46UxtOwuYx1bn95gitULOKjiSYogxih+p3voT6PcT705/93sh+GX00d1AvjBFCjBBUMUWPhQBCdN8A1AyqFdY1tkVO00jfddnZcMwuLoDIyBlhtN/KjSlkNTVtEfkrQyb3m074LvXq0qt/NwJiGpMrUsUaJB+EKUweyPlVV4e1zG+lm44jHvctXkgnTp6iCeNLETKF16hLFX8a8YkMMxoiHtCD8F5H0IfLAQ6tyMS7j6WGNYLDDrmpLlp48WKTqBdyqzd+kaampqDWzmp6++0P6MEHl4lIGud+OMHj5vyNThQdPHmilqoOnjIKmJkVsno8XQYY4ZegVvHRhhQbWFzgk1tnZyfoE/KF7ULyqNcvLU43wI0/JJfbnNI4dLldFA8LfXb+dMoFx3z7sV10tLYGQCke3HC5btAlDb4keFc1NSUfnN/v13lpeYOH1hTH0S9LnXQh3kZJKKCoy1p3W6Qx1uv1kBNV2Ln5AYKsCLtzs2cF0SdpjAYNZRsAMuSwyGXwqqlpb0+D7CesmyeO/0/6YNzPqc8lva8WVemZjWSLKmptdQ2QK10antGSvHKhIUoUUfmcDXcNOsyJ2to+KThRSaVHF9H6lQAgJglhtskU+ycs6SqMXHG0yD4wHUstN0sAR7Gr5Ia87WA/qN9033rBLjLbUYvf/w553T20Y+mLYj9Wr4NK/+tROvHCGqE85tOaD8Li0wcLfzaUwbjm80U1loxVY6w7cA5UOp/O4ZD74svZr6hSIUscTY9bSuVx5bSr+zBVeyQw7WvXeQtcfVLSlexxqZSG+VYMr/+elrNY4KYpiSk0JxEUpd0/Fuu4nHKeuyDt1Nun8hQhoRtSKlU9vSzpLkGDwg4AsmHJbAnm5UVg1To9bl1dYZqj0ymNQwYc+vnns4aNYBa1grkt1rEhd4Sbt98l6Lrceq3h/Mn0zCxQr8Rierzys9QLuuHGU4dp2fhpoEHF0+uHNgMwyRXifXvIhb4/POtb4uK/s+ffoVLlJcVmIzsXHrUm0/QxC2h81hTq8/cJadsjjYdpQtYscevFuaBrB/DBUsQHztdQeU4pqqe78Bzopk/PviLOJ8RV1dEyfV+gkgIHgIeFtmxGCXlubtxrxsQzgQcthYtVUpIstGJROn2yuQXODNl3Q1gMn82gIxYA4X6aFbOiQQDvT8iNmwqw8jKz7K5JgVf2O9bNYnICRYAHE+CRG6OZJH4jojooiBndrgaI3C6KVzwWs2Zl433juGoK2V3Vq0umlJzCPMdj/3RnLh22KtYgAIQNluXLFhOrRTU0SO3xW6VpJSzddx3R2QQQcvUULPPZ3wUgg80FnjezZ08TBi9TskZnvG/MzNPVz5988hFRfFMnl3u9yL9grypACCeNMwh5+w+brzsAyU3NprFpRVC6GUOnL56hTdVbhwQgbOmwElxer59WnWul50720No8J/1iXhY1JEmwMdoAJD6YRCvPPk+/L/8hePXaKFZ/rwMAyTs5g0pOzKct9//spgYg03Y8TpmN42jdIz+MmPATfvY5OvXcW8gN9193ADKAxOvJrsk03jGR3mnfTT1QuBoMgDyTl0J2WPjv1J+kRnijnUBDz+ROIH/vRTpw9C2AbwWebzEAkhqfSg9PX0VrqnZQeVY+TcwaQx8fPUo91B4BQBZOfAy0qTzafmoTtXYdlraxSprXAIQjIAUp0+hi10WakT+NMpM4CgNBCSTGxzlZ6YJlfTlnxUoXOhqpub2VanvXSSOHjXKIAYxLWkzJrkI4K+Lpw42N1NWsqFfDACAcDcnH/b5gViq2bQEQRF0PE1i+C0Ai3zWc67BiRdElEYMb80Ya2VFZcreyMlvkffj9lzJfhrP3u6pXdwHIcOaJWIepWDU1pwAgwnrwg24cA4hkZqbT/Hlz6MO1624ZQ7K8fAIVFxVeksPCSeiJ4O1u37F72ON3+RWHoGOhZsS1bldLvbpW/TL3h6VqJ04cB+rbvitQHLtWPRvefrV3zJzUz5SE7Ows+uxnVxn0j/7+fiG5y+BKRxa6QTV5+w8ysVRurykkICMptR0vF15QTVMdHCJZW67LFC9dJ8SaagUVRHqDbfCe9vpV/Q8VZWAVrCl5ZdTV101diFQ8NGcFnbl4jqoRBenolh5Rm6ph4AV9Zkx+nljWhShgVqGU52Uw0A0e+bcaguLf+pIEenlKMm0MtojfE1E0LWBRdBV8tqTIOe+DZ1fTe7wqYpMMUNPtkXQVe2o4WmDDC3ysZwpN9yym3+f8mxHt0NEWC1O0MuXLkCMgVigdceOoiEEh0pEHE0VLDaPxR8vTcm05o7aFescWnrx2ERBdwyO6P0O5w8xRD/7MfSyrXkEfV/yU+kWUiMdBWoalm5bRxUnV5MlSKktigAYoYI6GmKMzamvdp1BDuHcRnjp8cTTIqIR/QBmxIidFXoOeJheofnLefK74MVp7YT91+Hqpwy/pgD4U0bPaJW3PnRhPGdZsWp2LxGrcHxsa5eD7Wnro65VJ1Nh6hC62HJTHAs2qSakQxiFi4kRCObe+Pp5X8thpSPDm1tXVBnqSiughmSJMsXHDFpfzsb8PNWw48drUEnPtkMaV94+nFwILqpghBwedDqkIhzvM2KJDzV2b20EJWTIkxwJxjvh0emD8/dQf6Kfd9TW0csJi2ll7GPkcZ+FwSKAk1DsZl5pPuYnJIK7ZqKpuHbV2h6XJg1bZR0vIhTktr2cI71qLXfYhZPHQ+LRpUNWaQBf6G2ls4jghqbvpjAQwC4omI7KC4oZnPqEkqJaVuObhnkT9huwx9JMXq+Q+POo83NWYMZPDo2CKfAgaFp+zeDaFqKTQTaXF8bRxa7tYrtX3zBECSR1VE8u0L30ACyIPZsqW8fyPUfhP9NOkxmBQfsK9jfjEFCvZL9N1xWcjkMdgLCrh3KgzwuMN4Y7LteFGQu67r4C6kWOzT1euv+xeb94fteTupk3nUafq6r0/jZoAACAASURBVGqg3C04OPj1vRsBiTE2kop1P3344YahAcRlpHlZ0nbzlh03792lelY5a7p4wO5HQbZYnvfp06fiRWQzlLFGdkJ3AUj0+EUDooyMNCRtzxL1Vqqra0Y23Ndh68EAyJIlC5GQPgn5Hyfwwg2CO1tHq1bdL16+vI0GIb9/41Oo2GTT9Onj6c01G0SPGXxcKwCyrOxe2nxiJ3n6e2lKURnNLa/EOzlEa7a8hWWeYQGQCw0yaT4Xya9f8VjpS4e76IwrSD8eh/yWCUmjAkDua/ssOWCAfZz18g0BIHmnKmjccYzVAz8d9QjIaAAQpyeJFq39Fh0qXEdncnSuWhiAjKmaSUGHnxonmeTRrzMAWZn/IDX1QXSh5QS5bbk0KyOH4uDNbwII2N3SRQHMH1soRxqNwS5kh0gHDAOQVUVnaEz2dFGo7+ipd0SdnFsJgKwuW0WfnFpHcwvmAwy46M3qjeLcHihbQLlJqdQBpayzDXvpQpuqRm8qvjccAML7emTS18gHgz/BnkAHmg5ST5+NKgsmUgLA2UUobNU3n6cMRyb1IhG9JL+Q9lSfAbVN0rGuBoDwdrOmJIGOY6NtuzvvApAY7xdWvAoA2O7Zc2sxQGK9KpcvLxTSwYcOKbreFb5PwzVD1t7RBQcHG7a7AGSQkZk8ebJQ1jhy5PTQU24QELLo3vlUDxrWzSrNqxWvOju7Lgsu9HrNLa2jmNsSRce6DpGPoQz/oS/06K5xuUgMj/msWRVConbHjr3wcpqUWka3GyPeWzQAEZxrgAxWxJo/f7aogt7S0kJbt+4VoIJBCOe9CAUcAF+OYDDNJIAs49dflQCEmx4fD6ofa665yy19eex55No73Fpam2n10w+Lzxs2r6NuJQE6AO9tZk64XgD/npWUjuTWLNpXCy8oSNVJqNIcD2PlwVkr6PC5I7SzZp8hPWq1Byk9UyYO98H4q5w9U3w+fuI4vsvIijMN9Bir9FovOttJ//NYPyUjTP9ejpV+V2Cj+opU0DVkToqseq4Sx1Ul9QByWSwp0lNtQeTFpiI1sEppdd9XqNF6nna6PxL5INxsqcozzN/1vuDp1Z8tnNSuE9VVjgh7x628DppLRU3EFzQj6mHK8QhI+4wKz82giQ3z6eOpv4DyE9b1qbHnwmyqMjqEi0SzJoFHrz5zAW+lUozjxk5O18eP/turgs7CcazTLDTrgUnwmsuOYXxw/3epM76Rtpe9YuzGdwpJtiqImtFWQknd2XR27E5jmaSyyWsw0IxsAp1qpiMhfAj9O69WLweT5yL/J86VhVPVhp1t0otuwzsgpPKNAsh10jkeE5PG0eT0uZB7bqaixGK64GmiDkhT59iyKCvBTq+fclEbpGq59XQ3gFoUosmYU/0hqD/V99L0LCvNzg1RQ/NeFNTbSzpZPCUt1ajL0Yucw3iVAK4Hwu8NoN6NHDgWftDN7UzBPSjPow90QqdLzmOj7gRUpxIT5Rzje8zsqfeBdiTO36bymLiSeoKM9HUj0qGbIw55Vo4sWjpxNdX1XqDytDLaeHo7JHDraMaYSTQ9fyrtOLWGOvub0IdeUM7k/liEVjfdxwBLOCCCYSxXEsCE+exKzKR0dzbdV/CwULqqbmykSdnZ5ICz7GxLPQV7+8kLcHK+5TQtm76Cdh48RnuqLlIAohPyRKS33zKgJZHxxQ9ZYfU+l88n49CAhiqOgN/vuyeN2jvg4a+SeV8if0NFO0IqchvekgcYOSpK0jgiQiKOH14zOqk5IjcDz0hj1QhNark9Rz8Gy/uIeNdcEgFB/SEVsY3o8yBfLhcF4VyJnJx4oRR1tXSl4fTheqzDkrsFBYm0bl3dVR9u1iwWkeiHHXlr5gRf9YkPc8O7AOQyAyWpWDWgYslw65AtCoiwAhDng4xuIveQvRjWCsxnnzmzAjro9cMCSBqEnESdE/bMj05T0RAkVN6oZn7gx1K0uB50rVh90OMxblyxUMnat69qeJTA6zyQ/OLVUTNdzIyXacDA3bn//iU0YUIprVnzDsLyMpmaK6OPHVuMTwMAIDCEYJDv31eDf8fpic8upbraRhR6OivWZSNIHyMYksZ8Tw+UrzCHuXV0tlFaMfhLaH0wLvgft7SsNHhE5fEcKgl9euFU6sTvzT2t8OqHRC0WbvdMnkN5Gbn0zs6PQBFRhjaAhRdREm6JiQkIwUuPXlFxAXn8qs4BgEgSVH9EnwCUuM1KzaTHDtbSStBpelw2em2ciz4qcJK/NA8ebEkzGUjRylhIUlegIy7eRc44eS9wRGal92mqol10LGGXAUC0DcSAgtfhJgCf+iyAirKT3EUKrJgAiM4lEcdArr0GFWw7h3rkhrpwXkZvPi3qeoz+kPxTLAOwgeEsV8BnJealAYglAUQR5uJzf3AKVmlTir/KviSrM7xduDYK+qDsS3EKysIyA5C+aokoxMtKPTKWeD9PaYgc/CHhXwW4sGh1ID59BUDctVlU0F1Ox7I3GShI/KbzacyWn0ogF0BDZfuyUa7rttjaWD0oTPrXxnKnTVKx3L4uo6YIFyoMKLGA8oy5ND1jIfIOAtQLI9QBI7IfMr5cwyMR49Q2kEC/PaHGFTVpyCkpRmPsmDvWTMqP99KDefXU2nmSDtRsQH8kIGJw32cKI2n6Y5+qyNjfjwKZblnDwgKS04By8FgxAKEBJSeLQoYaeGgwz+sHlOAB196zK+AaQiFGXWulX90zaiqIYyA9hUIuOT69PXaqnLCIKnJnCIW5DihXba/dSf1Qdnp82sPU7qmlww3S0WA1F/UDYAqq5I9AUE0wrBNU4Ntn6aIBp5pYvK1tIs0eMwX5XAVQvBsgJ4CHH2PshcHX0tpE5zvrqCi3iLKS85AT0knvfroN9DiMr13ep3YLeG+8H7uXAr3yWcI0L9007Yq/M/gIQlCCGxvgDozL8sWZdAy5YGdq5TNiwKTaZ2T666TyaMCgJql5ChoHjvpgpkgZKgOmdcwFjyPUHmPskI+nQaXe71C0q0H7FaWmdbvI7fL56gT6q1HvYkcSt5KiVry7y+8WHBxsAmH5XQBymcFhKtbixQwgdg3PAx0jEsJ1HiaVT6TRS+S+TIeH+VN0svkwNxOSqjrBfnRAyF0AwmN/OQDCv3O0gKMhHKlilaybKUF9OAAkLy8XilgPixf3FlAST5w4I6ZcaWkJMU1LepMHqLrqOBUWjcHDP4k+XrsTNUSkkT9aAMQOD+TyKffR9rP7YEygmrIJgLgdKJa2eDVtPbKLmrok0Bi4SgCSh7yRCx21Yh8r+t302TN99MB5H+0vSqS3c0L0RqlrWADkMe9z9Dv6CYUS+m8IAGHS/Oda/pTWJP/rTQVAJvhn0szAcno37qfUB+nawQBIoMlKC84/STsKESHR6kDXGYCkuMfQ8vwnYOzaqQdFNvtgpNY0BSg5DvkdHvj30yZSTYMqImgCIM+UhKi6K5Emp/SD5tdOx2rfRS0KFO27RQDII7OeAiBwIUE8njac2gIp3E4BQGYVTqPJSLBfd/S/qCR9OtW2QHBDRY7ApboiAJKXvIBmF0yheHucyP/wIwrS2t6GAEaIjjXvQ1J6Ak0prIAUbyr9As4PbqMFQISRmgKgNT2V9h7sEMUM72QAwuCjsjLntpDb1Qn0VVUtdOGCCgcP10ji9zkACAOYRQszaNOmTXepV3cByBXMnqhVy8rKYChNoPXrtwy9k0GoWJxjwR6wqiqZIHcjGyebZ6SngdNYc1Xyuhw5YVrNqBZcvAaSu9dijK9HNCRWv/m4HF2YNm2SKA65Z88BRBLCspfX4lyH2qeOdpgjHXoblvI0KB3wInP07NlnPy+keDna8ZvfrBFhaW6JSMJ9/PFVIsIg5XZtItKz7uN9EdWZdVVnltzVLTFJlffGguZmmWicUOCmlHTpzWRaUlObBBNuRBfGZhbD8EumqvMyHB4ClUjTUxISEunzix+h7dW7wdmXPCAGVz2qfogXtRgCKnF87IRCUb+EG9ce4ORybs3dcjsGIIk4V26VsyupfPIk8bnv739BFeCgz2/w0Xv5NnplrJ2qxqNomqoNwjLAfSriMjl/Ms0OLKFX6adIsPeTDVWEZafkHzvqmfigKiYaxo3PhZtzjEmlRTNGOCqgPgsWk6bk+OHV9crt2Aa0eOUxdETCCq/3k84X6PW+n+N3GHj6ePAbKBYO2dwq6RUee1uiopchgjRgk84FO/+OhGP5BZQW7djW3cTfkFdFnBBZGeDqc9wH3lz5J1g6lhuv5WxIpEcTX6D9vnV0InhA7heH0LQpC6JJYUldopkNK+l45mbyqOvIkRKL4XYO07H0vW1tt2N38sBBHicll8yRAx318HeHK9rbFNfM7+wnZ4uMTgRwnj6HnBMB0PsS7GU0I3syFcNT347reyh5HLX2yuhE3bHzNHHKdHkeaN6AlyrpFCIgvYiYELWiC8nowysIjpRf+CneI3I9vqe0I6IX95JdST3rZU5E/OyqxgbfoyEVOTQmEJ8f7k09tk7IU3PjyErvgBRTCOC66Ogcf/epucL0QG5xiS4IN8jzLCuYRhPy5iLqkgSZXo64DFBjz0VKdqfQ+iOviXUskHedmF1J43Lk+XLNDm5cqf3TY5Ca7uozKEShkA6xJYNGJZN/B6zxqCIvow1BSw6tmryc2vo6qBl+ivKsLEQXWxBxaaALPccp0ZlJC8tWiHWrTpwAjUbRIEnxBLEccVrZL8wHHRUIBuyI4CmZXTHjNI0tfF9xvSLRHzgxsjNRnO6eLPoEqlodXXIsxJwxR3bEypHJ/hYFJCMoVqZK5mbJXrnTqH1Ab9kc+Qivou5BcV6arorIozq8yL9Tc3q0Ih+6QN+mTRdgbKsxMDp9631gxSsGITt2hEURhnMWLAzCLRGZXIsfyKeTpw/RsWPHhrPpHbvO3QjIMC79okWLyOPxXHU+yLWhLw2j41GrMBBiA3ak0Rit8jWq1LKbHISMFvgYaY2R/PxcmjFjKmhzZ0XxwhvddEI590ODEv6rDSH+nb8z8F22bJGIdlxEgcs9e6pAaZKgYdWqz1BubpYwAsz1WF566RUAAA9lZYyFgSkBi94vq1LptyrnallVPoQ72wXzURoInv5uciVLQ4b3O7ekkg7X1aAQmuRtcwRE99ntctMTC1ehdoCXTtSdpl1H94qaCImq1ogXOTi9PkldKSwsgKEmjc0L9RcoTRVB9KgaDXYAl0oUYeTmBU3GBk8pt4PVVaB4IO8EOSJfbbPTovM9NLWxj7Zm2emDPAftyndRbabs+4yUOZRvHUt/aP81ePpOw8DUFCrOmQm65ZgEkXOg8xNEkUCxVJ4fN/aaa0BoQ9+08hG0mPCbNO6DXqyrDH6ryjNhAPJF95/Qbzw/HhUAEmhCLxU1SdddELQmZdv5cToGfx70IEAJ0Tdt+DMo+Vz8t5Ez0USfel81UFWoA4BHGXi8Oy7oyI3HapLvHmqynaYOp5S0GhCXXoEccL70uPG4cGNAYQCQXreR68Feda6sLbbmOa3oaDZFy7INQLwAhgc3V4MTilxyXY8DoBJ5XNySEQ1ZMm4p9Q/4aa9TqmQdO95IOUmSY+5OgUQs5MjKAS7ynXG0u6GDCqHoVp7spl2NHmo59kvMAwlcGJT6MVe5cdc74YHnZmIoIYdRnpMbaNGcyxFUIM8HYGJDAUCxDu4hbvp+EH33dyCCIWlKQYCA7l4J/lPSZR+41kjluNWUm1oirpEf3D2ugdPc1UJjc8bhcw/19HfR/rotVJE/D/PUK9ble+3gmY+prvUQima6aMWUb4OW1k27zvwX9UHQgVtoQI5ZwBLEeKs8LBRyREUTsXzGmEoqzsqm3+7aiUT0MtDf/HS6G3TpbllH6bEZ36D2Nj+99l4Ncj4QcfRL1THx/MW1MjfETVDoUAoBiGOTUs7D/NFgleeXvofwSawn5hxA3Fio4JVDeOKTjQ0y7yEafIidhgGMBfS7WHkU5kKEui+8nvnamftt0UVf1EKRs6I+R+d8mGlXVws8zH3SnzVVaSQqUREX4wZ/uVoamRxvOfozZwYhUpAA5szmG3w2N//h7wKQYVwjNkQeffRRUZ+BK6letg0SBbkmkYNh9F2vsnjRAkQ8usGrxwOZyb0jbEzjmlYxZfSkhu8CkGFfkbg4N8Ld04SBfKMT1IcLQPjknn/+OZGoyYB85879APRS4Wvu3EpUTi8Xn/lBzi96pvh99NFGkaA+GgAkDhSrWUUzaO3B9Ual52gAEmeLo7Li8aiQPo5+9c5L1wyA8HlmZEm5VFdtA93TGqCFLQF6qCFAXXAKf1CEPIEJC+lIfiat6Xv7hgKQJ53P03t9v6UeGIgjjYCMFIB8xvkMJVpSaA0AkcAYysN7OQBSGJgM43iALrhk1OtGApDcpFJaVnY/Umig8IbkGIZBXX0+1KtooHOQvLUl5QsAwi0dFK2F8LTbOLcFK/YC/Gze/uObDoCUIKKRl1pK+8+AaoIK59y6AAa+fN9zwut/urlGVDcvzZokjG6+v5u6ztOu46+LdRmA5KdMpEkFD9DxBqiZNajo5CAAZPmURQBCPVSSVUhbjh+jPACnJHccHW7d9/+z997BcV13uuCvczdyzhkgQCTmTDFTEiVKlpUcZNnj9MYTqt6bqTc1+3b3zc5/u1XvVW29LdfksT2eZEtjWzmSYhajmInAABA554yO+/1O6L4AEUmAAimcKhaa3bfvPffc293nO78vgOLWTyMQtnN7uuQ18o656N/fqVh0AMLH27IxDpNOK30GEPJVASDa4enixfYJ6eDiAjyC7UEqORqAJCZy8nsSvfPOOxN0kI/gcDyULi8DkDkOcxLcNVgPwjeWxSJXgGZsUwARrb347MiJBQEBs3WBX9fAp76hESvmt+fyljlvs/BBhTj0EgMiC1X54EGVTimhUvxUq2CTS/L8Pv3DPfnC5OdnCx0FV0NqaurnfN0edENd1dB9m7w/7YLFz/NjBkrcMjLS6Omn94hx+M1v3g3SyCIiIkDDeoa3FtSiQ4eOoUrSKZLOV6zIoZuo9LDTj7F5QZXA2qB4isfHblf2pQAs2t7XGwMXHLesEqwpXC1Ws2vb62hMUabsmOyxCw83XgEOQyYBO2I9ueYJ6uzroc8uHhcJy9y8WL31w6WLW3RMFN4nJ1vjWE3Nys4Sj7XbVRgAYne3tG1cu60coaQyd8BqA21GR4grTgSfQyBc7tfmsFLJgI+2tnvo9Y4YWtHYTKeTYPeJbIZPsu1UGYc19jhZFXBzxgOqBNz8WHW1qFh0QcvS7lHK7ciKKocPgW2i4fbTNCdHBp6Dk5F4mulGWpIV/BugH6T/F/pF4/8S72P3J72t2S6PbVF//dDLmJ0hCpZ23QrwCrb+LsQ2U1VAvK3yfSaYUXDWhXiMrukAPu7vqqjtVBK5gd5u/AekbA9hLJlKpc6fx1B9rvyocJhRcZOnGqBYrGzHWlKp1ittei1CVK36GQCFT42RpqUwKFUmYvLzOmpYrDGwaLQ43QRKIbd4OEpZlCJ/fACCbVWdGkSexYjy2CjJeRIVgDS6dOMjsickU4QjkuIjMigpUlZDbiMTp5UrUWgrce9n4N9vG/rpa6lmckLncPj8P4nXuHlxPaWbEgvwuSKiV/VV1Qhjw5k74nVsplfAxyBSNy7Q6zHUlRBB7VKGBqMjZoqN5sA/aCdGQwtvAYu89yNiYczQLTnyTgAmFruLsXCk0hOr9ohS3Jk7H9PG3H2w4XXSpZpPRYWluecWtlLXAGnrTuT1PFH0E+SMuOhQxf8U+3CPy30FQGjx+EMuVc+teVlUrW41NYLZ56OE2DjQsAbpSsunclx8sm/Pl/+Erla20vVbbTTQjSwevzSpEJUIk9zGF5AaM3lPyGa1ob7hkdUgM8TqAZ+sxBgrEcEKCLtd6e9z/N2wPlYESp49NxV1h6tt8kaY/L2vqVTG6pNxm2D1AseY0oHKKvcrMXnoXHTeh3GRiGlwD9L08R+noEEeDz6fZ57Jgctn132BKR53q/WaWKhm3UdHxxwy5B7kQjwm710GIPO4kDolnUtrTqf6Qpvu/dNUQjjYLxw/DGfPfTGPI9/fpiyAz8/LpYbGpgV0rprYF6Z18USRaV0L2r5kILKQwMM4LlPtdzZQMtP7dTWEt7l48drczBIW4EIFOfNM6ZlkO6mpVHwYfqx/YHlCtGfPDsrLyxKrQz/96T+InqSmpiJ3Z6cAAZGR4VRX10RHj54QuhF+79//3c8hxJeTEE5TFz+2oBXpSRNbkBq1ITocjPUbVvXj/NRTu+jq1UoaDh8GOJCudmxxrOeUDhe472NyQpeZlEr71m2jps42Onn1tHgugHMcU3a6Ttj/st2tOD+QQlKTJU0lHrk/3LphV909JH+A8vPz4MgjOfXsVBVQK9x9fbIP9lgLheOcuTHYcSuQ873S79MJOAWl3r1FByFa3owQrMwhP72xwkGDmPQfjwlQdZxTPOZJtB0TPG4jQ6MAJLJvFuV8xPoQU6zWi4QACGf7BCf82A2n1HMLcstxdt/K/REdaf2A+n3dIeMqTHxNetKmpCkMMoJ2qZgJWRUfmifHIC+J/fpAG9K0OU154q9Jff8bAch4m5ciYHohxtWZQvtzvkGnGj+As5FcROGgRj3XYkMBoddAY9BhBzjlxpzsMHMUFYZtoXNDH8jnmGevKFoMVLwD2klMvCzBrKZ+YUw0d943Pi5W8rlZg969+I86blI33MwUuPRBAzGGibXYnxNmB2qMxv16AhqOlX8J5obc8rptXbmXYsITqL67AveAm7LjVlJUeAwdrf6IRj2jsOdNpLGmKzRikS5ZbgBrM3Qi3Jgaxja03OyKg8VAQn9GxwHqAgbnKnmmDDpD1DWLkbulN+B9j0s9lQWalnHlz6wx9Ji6V/l1r88JapXcdtfaPRTrSgIla5xO13xET5V+k4bHB+jTq/8s+8g2zcq62mQJTYifWf3ncLAboEPXoXUxzKPN0KVwi7KsgugclLrObtArPdBqddG+tevogyvv07gvNOmPxG/zzsKv0d/9UgY4uodCWjGLCY9V2J7JKill7G5ltUs6m8mHz7BZPg5BUYwV43q+fw2NNSDBxs5YuLz796RS9c1eulsn6ZrB1YAJb9QQV37WjMBDbzYvAKLeZDFQsoxuVwLABELajPv5bZsMfDjlfGjIPW+dxIQBXEL/2bEjHTR7z7yDE02KwhoIXCCm6vf29kJfa8gdWkLnuBS7sgxA5nlV2Jq3traW6utnCdmZBoDw4fZiElYPisli5oPk5mRRaWnxQ7EALi8rETaqFy/JL/wFacsAZMphnO7H42FXQ+4XgJhBKXn99VdFleKv/upngmLFAISzQbQQXbti8TFOnDhLlRU3HgiAcLDj6tUlgvYF7eqsAIQ56uU5hbQyK5/ePPq2uA4PG4B8v+yH9MtbPxPHtiNlehSTpUgIwXdAR1HW46PNzW4q7wvQAADIjWgLwIiDziTb6Qubj7RMf6EAyNWe81Q7Uv2lABCXNYIO5n+PKjrP4x/yPLTmYo4AhMdvc9SLdGJACaGXKADJSVpBq3M3CW3HiGeIwjGZtwDosCj9o4rfifsgYbh3yQOQMEc4PbXhoHClah9oplttF+npsm/TzeZLVNEkjVymAyClac9QWlwxNQOExbhS6Yumj+Ce1YYFrnhKiyygjLBVyEoZoeqmMarvAs3rQAH1jwzTZ5UfoYohqxncyjM2UVJYDv3yDSkAflgAhMFGWJiVnn06HQtyrQBKXGkxmELoDgYebQDCQYPjCNK8fFlq+B71xnkfeXnRsMutm/epaABSWDiAfeQtW+7OcwSXAcg8B4xXcffvR6gRJjP9/XqVY5qdTANCePJ14Ol9qIJcmF1TMs/+8eZclWDay1W4bo2OynLzYjc+JrfHAYTczwrRfMd3NjH65BWnufSJ7XpZG8J2vZw+/rDCC/UKnq6ETBZNGisk0dHREKQX0tat61HqroMY/TosC6OECL24uFBRtuwiOZ1XBw8fPkFtrS1BMXBWlqQ7VVXdJBccd7ixo5YOhmPr7BEIX7m9/PLL+JyeQzBWHLX3dlBjeyucavowoZGiVm4eq1yBZYteWDqJxzr074Un9gh60/W7VXSr8Q4mhXJFfgzZH35FadqwYR1cu6TAOS5WVUD6ISwGZZNbO8LRXErg24rzcKXJyqmugDjgPhQeLSsg/chI4bySlYkrIbJdTb+u/VfxPAMQY+YHP8dGPCNDY5Qx6gMQ8dFqZHhs63ZT6YCH+rESez3SQhWRNjoeD/tXbF8VKVeRfVgN11UhPk/t6MP7t6o8En3+LCp+ufg1utFxhRpGa4Som5sITwyqXVUNCf/X4n/UQsimbW+5iqC2ZS2GDlrUVQSmV7GInpsJNLIRpSNgylh6VCY9mfcNqutHgFzbZ+SES5dHUer4+40zH7h5sBKPGo94zK5NFkX50640K+3b6fbAdepzd4qqia7eWFAJMakqUbCaAk2GboLVp8XtrF9Qc1wWfTOQ5mYxnGeEqpDwOQUdiNhpSc03HYqK5fPAUcsk7yXItDEmDtqz7idCxH381ltyLPr9tLZoB6prK6ilrYLu1JyExgH3tk9SLZlyqCtV7Cw3uTld7Con+8iaP7/axvg9gtpksJ9aF2i1htyVONjO71Ehgfgts4dN1A5243PmQaaJ6K/fQUnJsQj6TKdVWduwqm+mC43vksMfD6H6XnrnHOyklXuUyRAsyEW3gBpLH1zg9pb9EQCKXeSlDEPEPgIhfCQcrTj3Z2TES1cazHjejAUCAI28JDp67Sq14/MWFimNJfqhpXrxia9Ra1cHvacmlP4xjIVXVlBNtg5UT9U5gR7HjUXnZp+kwXHfFLMR30H4PtABfZ6QcD34/TZBbB4CGjExdlqzKpauXO2c1hXKrIJ0jNUPI3V1qqr4XCrl+s4O5gAAIABJREFUfP3EOaHqEeynofphvE/m8psy+XeIwQe3+TpE3XODLpEnkpJYs5EBan3NvIMT2XTCZxuFHbMTTmgp+K06fA9VeImc5pLtxjIAuY9Lk5ubi8lS6ezWvDNUQbST1MeffLZgehCRnr12lfhhehgUr8lDx8nvI+DGLxgI+ZKqIHP5Yr6P22bCWxYDgOgDcHBhVlY6aHfND8Upa74AhPvJ2o5169aAdgU6EyZxTCFha+edO7cJ5yt+zoVEZQZTDGDqQcu6efMWzmv+ACQ/P4POXrsEp53xeQGQFZmZtDa3hAYBON45+eFDAyBbs7ZQSmQKvdUghbozARCxAeZRnLkgJlDAAwlYFS6HlmTVQIBSEUi3CyL3rDE/9YM2dT3cTAOw9K2IsIrqyfUIk3j+RgRSracAIK+v+jFdbjtHtbA2fZgAJCuikPbmvkC3e67RpY5j4tzuF4DkWNZQ13g7tY7ULUkAkpFcTjkpm+h45b8BA6uJMgCIJeCmJ3f8J2pquUp19ecfCQCyIWc3RYclAjj00rW2Q5TsLKOitDX03oW/nRMAGfdKYJYTX0Jr83bS4MAQqI+wGUbIodsfSVdqxqh/2EcZ8WO0vTyD/unwpxTuMgcByNacvRTmDKM3D79Fva0SVDxsAMLHzM120UqsrB8+0jjlxPZRBCAMPsLDbQ+UDP6gv5sL+X4tor9fBy8NQJ55Mp+qq65gQU3mWy23uY/AMgCZ+1hN2JL5fsw7v3VLBo7N2KYBImxNmoaQtiNHH9yujcXm69evppbWdkw6WeT38Ju2G+ZJ44KBED6NhwREHgbwMF6VycebywrXXPtodMq6fr1qUSptM91henWWV1b1Y9Z9aLtPXp175pl9lAOqIGsyOOn97t16aCZyYdf7BJ7rA50B1QHYGfJ9derkWWhD6gFOJO+dnxuG3oFbdHQsBO1SDJucnAw+t1yVZetsBjrh4S4EIF4Qz7EmY1itsvdTb3BSPe7FirLi6nsx8eMWGRVObug+vvPUS3Ts8llY7kq7VB/OyQaxPLe4qDiKsUqLzzGH7MPBZw/SL/5B0qdYMBsJcTu3lrFOOH5tFI89SjfT0dkO4atctRwcHqAx2xA9t/IgskXc9ClEu6LxirvSVGiOP1cNRgZVdRMr3TYAC3E8ABAvAt24RYXL42ZmZNItVIzSoXFJH/JQHMBd6aCHEmHBuqJnhCJRbSgZcAsgciLWSrGgV5yKguQcx8zN3kiXXB66CcvUylgbDXLGB9aMdSVjDNqI4IGVxS4DRluwv1j21ynt+LVxwFKYW0BVPXzg8nNuBLdxrNLzyndGdAFtzTpINZ3X6UL9p1ixliv5dqzuattcb/tI0BaXCyGsJ+fGq9fBiosCVNkxZRhAG93qv0x2E1bDg9/H0GeoVWyT6qMQR/fK8YNnwISmZQkqvkK8xpbL3BiEu1SBoBe8cKu6h2y4z+EtIIdIrbx7UQHRRibj5k5oCxzQzNhhAU0UGyMrZ8ODA2Klfm3xTooMj6Xj59+X+1D6BDdxNUf1iCsVwbySoIQ+lG2B6+E0aDx0RXJIfX7Eeaj72WKogBhNM0bx+TLLrgVF7GCHYbhCg1SWv4bWZO4TlZzPqv5ZBAyGmWJod9m36OPLP6cxVDjkDtxwAZPVBx5jrxLJ8Or98LAsE0Xb4yk/rghCcSvZnLFUmJFEN+sH6DTC4QZRCRlDpe8PXsuHTmuAmrobKTHGSi09bfTk6j10/IsqqrzdTt6+TLEvM+eW2GSV0ufh+zGUBSIHNRzjarjYMEPghjQXgCb9PO4Lj9RymXSODj5soe9sA9WKBSNo69YmohIaRh99Mr1BiA3mAvo68nWZXD2ebqFqSjE69y2Y/YF7Y5rKh7wIoTbdb4rxGAw+YmOdWOVvmHelYPLxlsr/WXTe2DgIzYY0DJlvs+B7pGxVAPTgqGXL3fkOntp+GYDc58AxBeDJJ5+EsPUqJktzDIWbAohs2byBhuHEc/26tB+8n8bVlKLCAmpsalk0sflc+/Uog5C5Tu7nOhbz3Y6Pv5AghI+fmpqESsMqcV9UVd1ZsGrbXM/NaPnM5+aAgJsbP++CyPi1116ipibOBbkiwgTZbW7DhtVUWAhrz8uXKS0tTfxjoa0HE+v335di4r6+ASGi5cZidB0omAtnMN1Yq7V2bQkcSbqFsJ3bypUrRVWFG7+esTJdPO7ERNyOKoBoimrEAYGDg/20e90minRF0HvHPpEvIwNCT059WKkuWSmDBrX71qWLFykhQboH8WTFlSjPubsfx1ATcHbE4sZzmTwYRXCrH6jBeRdSecxK+qLmMt1urxHPC8qTmtA7YTnKzef2IQVcUUABQMwKpHN2hgsrwNyGsHrMjSfuTgVyGD4o3aTQdIyiusNtbHyEElzIaxkEkQqg4gmIsxmArIsppDQ4uvSN9QC0+ChaTbLPxEsAVodT+8/lmLBhzHRYohuOYdMBEJuabJpUcKJvHGBOTf68oC6lRubBEel5qmm7hqyIY+IY8KISfz19EL+rOTcDGTcHh/DrHHyp9ufBuOh7QYvGoxMSKQmg5mbPZWkVpEQyXkyUtbOZdlRj8KL19Q4MozLUkiBaTTx5/yIoEU1fc/7rVoYHfiAJszonC6g7NmVY4FBVqmFkUlht8hpZzM1yR2iwKMA9Lh8H/Hx/BAAcIujAjh/Roc//WVDOgmGIlu4g7VB8Z6jrP1G8LPdlg/GB7ufo8FDwO0BkVqhb3kgFssOyOtingBxjdyQokWqO7XWri4DPn1Pda3x77it7HVXCSKpoPUkt/TKjKC28jEoyN9DHV/8FTlrSeMGoiwhgsDl5hZsJhgEWmEukh+dRgjOdanrqASwyaWV6Dl2o7kY2Txd5euX9T+YRKi920K4NWfgsmnEvMGXTRLWN7XT8QhUNdUk6JDcLAIcPJgrBpih6sCqTx2UqHqwHZEP2iw4fBD0v4JPnj7sPYyw/byYdljlB38FC73upcFs2QS+Be/Lylen1EroaYgQfs/0WzQpAdLp86KxnfDRTRf5xBB/r1iWJas7Jk6HP3xyHCvRSeb8mpbVCW7garo2Hli135zp4k7ZbBiD3OXD8NuabszXvnPQg4pvrXkEa/zDs27sTVp0V4JLPImyfoq86j2NBQwEfYEz4rRqEtLS2LZz170Oogsz2pf+AwzLr2xcDgOjrUVxcADCSDKBbJZLGH1abCYDwpCcuLhZajedgu9tBv/vd+wKAJMBN6qmnduNL3S243zyZ98DFh1e65wNAGhrq8fnchOrHF1hZlZWT+wEgEa4wennPM/TRycNIVu9adACyJraU3jz9FrnVKvrDAiAOaEa4aTthTtf+xtrvUUPfXbrY+jm0E9re1k/b++R3WTIqJ28g1X2hAMhL6/6Y6jqrkBPxCSoHclL4oADEDo72uswDdLr540cOgPD5H3jix9TeXU8Vd84uWQCSE19Iq3P2UF3XdapBJoduWZFrqSh9DX0EB6zZAEisM5+yI4uodxx6LbgJOVC1eWrVXrpQ1U1nKyWAMAKQiOhxWPciYyQjmmrqWykCFdOeflmlWCoAhGk+u+Cw1Ng0iNBJqVOZ3JYyACkri0fwKkIWH6PKR3p6BNgiSUJ0LkD4PBsDkOgYB23bES8sd/v6pr6u89ztV3LzZQDygJed9SA8qWEB0v3mgzB9qrRsJVXcqEZYYMjNY7aufRli89n6pF9ftPT3rwAQ0WM43SrX5GswV+DElbJ168pRaegW2pCHJVI3+tjrlVimG/Djb37zRSFC5/93dvYgfPCoOL0f/vA18berq0uAEj7HgoJC+n/+7/8hnm9v74RwXQoi+/uGRRmcW1tHazB3hO1+o6MjQZOsA61rr3id/dk/+URWMrjpSsUoaFsWRd3SWRUeL8Ttilb01KYdlBKXQB+dOkopyWmgf8ll9PrKOuHkxW3Lpi3ib3V1NaWnpsn+d7QHKWgme1jwx0qvHLOpRXqxPA8bqhRO5JCUZOXQ+6eOwNJRHoNXdsehX+EWniVBAldAxkblc5zerbM9UpKTqK1FLmRERUiR/jCL21XFhXMKzEqDP7kCohdIOOeEG2eo7C8+KB4fq/0QjkzyPL0QfbPYWzxWpQC28GUBvX6fXkVmd7xguQA0J4euxExRAbH57PT8xj+k3378/zF3DVUCBXgUPcrtHg1STOywZvUo+pSk+Mn+MEidbAttwqr6xqKDdL4W+UucnYHKBzc/KCocjMnNqqoUFisqOarswaJpKyhh3Pi5gEpCF6BaidNtSkzOfRhS1SnxBnVPRHGFQHCV0MMgTcpBXou8tnwMlwJaHqzij3O+C1oAq+96Ylq6YjNlp66hIxf+LljJGEH1RxsviH0rKhhXgMR1Aa1On4cZlRn9uXOj2j5sENqLjdH4cyL6gz6OI81c71N/t/D7B0meR5hDp4qjboT+r87aSblJxaDMXUHw4GXUbZAloooB/Nl4YcOPqLW/ni7WHRbvH0P+hlUL9nHd7GZ8BlwrKdqWTHf6qmjQ3Uee0Rh6bsNeuFwN0lvvy6rHKGd8QIAebGZJQbQ7h+F0pSsV8lXsNWgQ4EGIZrBZMT4qMyfIucTxzaoawmkdQdcAlRckBwbXyz+JquOHecQcaU6vvFRAZ5AP0twsq5JTNgOdTb8+LU2X7z9dDtRZJCLl/d4qzPQHnPmV+00Fv9/jPYz3cdjgmjWJdAUVqb6+kDXxXI9tQ4WMbBeEERF/zy/rPuY6clNvtwxAHmz8xLu3bJETjytXZLLzjG0aPch8Qgr5x4DzRCKQv3EGwt2FSDafrdv38/qjDEKm+wG4n3G43/fMFYDw/ucKQnjb7OwMKirKFyL1O3fqFuX+MVI6WPuhG08cdX8TkQb+zDP7BT2M9VB8H/f09KEsfpZeeumg+D/rrPhLfuPGjTLDQfzomuja1WqYQBwR+yotKQeXV5bSmd+vPw9btqwBMGEqBsLPmuXr/Je1IdyY8hWhdBI8UbZA98CtH7Qrbq6EkFuWE5PEZ7ftweTWS+8c+pSyMiXAqL1WJ8KnuH3t+efF31/84hcCeOhjbN68WTz+7Njngk7GradHBrsxANG0GnasS01LoLVrSrCydiWoVfFHc6CiyinQrkt4l1dlOzgAWv78z/9M7O8/3vwPUO0knTPGKgXNY5EDEwAI06242XAt/GrC4kR44tCIXPzwIheBG89pd5c/LR4fufE+RcfJ/Q2zC5ia/OvMFRvoaloXwgAFefZiWztAic5L8LN2Rk3orWohgalYbDfLjSfdRgCis1aCxwB1xqTocTyxxRRbvG8ifQRHVvoakzl0rxVnbqWmrlvUBSvbYIPDUUCdK8da6nMW6ePi/JFxY1Igj6k5hglfUHOhTMB0ECS/bxC0KbPab5TLBqAoJ642Bag4I0WfE19XZY4lMvKmyoTg9z6348/oc9CY+oZbgv0ch5ZE7hfjosZCTqA5L4f7rcd1YvhpQLmH8fuCwES5izHVUTf+TIQyYXxwjFO0MQXQwp1mWgHxfEpMHtW0X6CmPhV0iwm+/gwGQLl7ZtV3kYvTSqfqpamCySZ5fCziTXOWU6wpi9pGblH7WBMocWFUlr6OilJLhQXxP/1HN2hp8rhjnpBOI4DUczLrTCC8qChH2u2LdR82Bhs8FkxV9Gq9DO4JFeBIihInO6VERF5cZ0XtDCDwMgSeQ0GMFFD3kBdATAfFBEdt6gciZfsJ2POeap5+4jsFALlnb4Yg23uPNNGlbJYuzfjy4wg+5hs2yPe+/p6zkbw/nNAFlW6Rn7uzZ88+yBAvv5c/dvhnyHddHpP7HQHOB2loaBWp1DO2GZyxGFQkgn4ykyidRbzbtm4UPPYFFXrf74nP8j7m+TPF7PLlaxDxSiHgA7eHUAXRfZzPxP6Bz2vSDhYLgPBhWKReXLwCFYA4UQ1hMLKQbS4AhAXnu3dvozfeeIfKUAHk/jBVivNA9Ljzftjmlifu7LAWGckrtVL8ycDmxPHPMYm03QNAnJgQl5cXQTgpnXAWAoBsLVtHybDafe/oYYqPl3a6Cw1Adu3eiEm7nc6cvr4kAMjeVQfEeR6+/t5DASAH1/+Ejp/7D+oZaAuGPS4EAMlOKhVamtpOqU0Q7RECIDtBhfNAj3C24lei6wwOv2wAkpWQQeVZe+lO+yVq6rkaBIRcYdAAJCduNTQca+nYrX+nfrcScQOAxFtzKd1eTsOBHmoZuInKmIu25j9Pdzuhg0opFZ//Y1Uf060rqx8LAMLXLDsrEiYY0XTyVMvU1J8lAkCysiJglpFKH354V1gfPy6NReftMK+4dGluFOSpAEhxEap1edblvI8FuimWAcgCDSSvZD777LNYvT03ez6I+PGbmnvIonSeWE0FLpiqtWXLBqqoqKamZrkS9ii0yMgI2rVzu9C58Gr3grVlIDLlUM4VNPEkngHIqlUl4p67dq2KBgZmybaZ48XTK8QMIIwVEO2Cxav93M8f//i7+EG4LgAEC+Z37domwAVrP4aGBikxMUmsCnN2BVPG/uHvpbsUVx3XwfWNV2n5WCxK/+yzk1j9lkL3zEwkDqKFw0GIm644cC4H07q4MXc3KkoCCe4jAx9u/T7J6eWE8vTUDPG4626XAEc7dmyklIxEOnr4lABETJt67TVJFzuPzBFuDXDrio+XItiWlha4+Mj9couIkFWVEVBhuHHehaZw2VHJOPjcLlRmeun82UqKjZNUKF5s4PHgxoBevA+r/Po68z7NFk298VLnmEyF1hUQzozQq+/MfOkfkCu4XPXQ30Pj46OAdUpZHVzV9VFBYTEV5ZbSyYqPyI7VfG4DqBCxgJsbp7dzY2G7T1GlWNDtVNZPXAHRq8gephcpBopDraKzi5ReZWdm0MFdP6Lb9ReprvU68lYkxUYDEGO6N09wx5UYWGQe6K7jngpSj5QQnLsYH5WGZPVoAJAKCPbFbtXqtUpC14JipMjr0+f70Aa7Ym6iGqIT5rlmpShP2qGLtxkbl9fcEtkVrMIwxUux1aQbE++Lz0mNNVc9rCqvQ3Qp6GKEF7TtFp5PTVhJG4qfp0MX/6fYB79vDLko3BygeU2unDAFa5xttdCM9wqL1X2gFor36WASNRz8h885WN1haY+u+nC/tU0z7lNue8u+S30jzVTRfAiVNGSbkMplgYDe7ZXXbmP+1yk1Kps+rPhbFCGGyGWOoQznegh57dQ8eokGPYPiGBH2WNpV+C0hpud76lJVL1XW9FF3V4iS7PdgMUGPCfalm5UT7WEzLU9W/TXhZgpTlQrxlBKZc3VDOXBpAT4F4KSAHJNg07oAbGvyy2ppwM/fi4rm5Qt9nudaAdH7LiuFpiIjYnpnrNlAyIQKiL6RDYnshmt5Pw+58rF+fTKosPX4LQhl4tzPvpbSe1hIz9+B8xOd4/Ov7mmyRYGmaMOCWQKA2YfLeR8LdHGXAcgCDSTvJj09HR/e9QId368eZDraElO08vNy6PqNyoduqboQQ6TBUxUsghcUhIhfBwMveCE6O80+5mJXONfJ/3y7uZDVkKn2xbkhDETYCIGByIPQ+oz71xM1fb76NX6eJ94/+MFrVFl5ExkfNYJulZuXCK1HEeXl5onJfX9/HybzCWKScuXK1aD1ajWCFplCxe3br70KoJIgJ4mYmLdAAzE6Ooztq4JhbIPQQXAzCgbj4uKCbkXcL00PGx+XEw2mqHR1SfoM2/v29/UD0ECQ/sqz+AEapt/+9gOxjXZbKi1ZKbZlnckYwAk3Dl4cHJE0HgYdsoIDQAMdDjc+ZoSy6W1sbKQ//KPvIPm9Br7yjUGNywB0YZo2pgEIj52mGrFVscmi9RleXDtFG1K2wuERYZiXaRqcD8eTIIbtUr1K1zEEC+CwcDmxdLpUaCGoKslY5S7KX0WnL39I7V1y0cOD510Q/HLTlrdMfRuHRoObGXoT/brFBHciNU/yjLuxmi37aVdWXE5FyePn+uGy9cL+P6TqmvNU03g16HIl3sD9Upkx/JjH0qsmaww69VjwPRAMWlQggb8fosLiKCt5JXIkDk0AGMFKm6Iw8b5dsEblxvdEwCE7z5Nyfe/awnB/6ABDvwSJTB3yjCuwEtEeBBj8HqhH5LgoPRF3K4QtOABSvs+LUMlQg5JCcbPUywgr/M9U13aK2vquBYGfHDdoh1TYJTvCcWNArS2r+RxDVKoQ792McwiBNfkdypoOoxuTdjYzfq85Yfm8vfD3REXmatOvxfuE9kZdD3YzGwMNL8aVjKrGKyKU8N2rP6XcqE0UY0ullvGL1O8PZSaMdmyDrsRB+9atoyNf1AK8+KimTlEq/XbyDsvsH54OknYNg1Wu1W4gb3jkvesdU78FkVjl9hp/F5R7FrYxBeQiQMAiFyL0tZQ7AJBSFtH8X5PSgbBeiIQzGW8/BWlkjlQsfjs7Y3E7e14uFEzZpgMiwWNzHxYOeHAfGHyUlyeA/jkDTWz6Hi/ZV+6XTsafGZPWbdmugy78DF2Ew6Gupi/ZE36EOrYMQBb4YpWVlYnJyuefX5x9z9NUQTRtSSelF8GSND09DTf/1XmJ1GfvwMPd4lHXhDzOAETfCeXlxUIjcvv2XYi3pQ3sfNt8AMif/MkfIIX2IyG41gCEj8cTqmjoN1g/ofMILl26EuyKEYAkJibDynoMdrZZ2B6rq1jpYqDBVYjr12/hXGphp7swAIQ7EBbugHj+Bfrgg0Oi8rKQAOS//Mn36be/OYyJemBJAJCEuDQqRBjj+euHHwoAeWbXD1Bh6aZz1z5cUADC9+SOVS/Qsau/emQByJrCFykyLIm+uPWzLxWAbCp+Dna7oG62HkHgoAQKkwHIquxnKSkiGyJ+C31e+T7seEuo292ALJwqALFBQSHTjQEIb/csPuvvnqyiEeTV6Cpl4DEEIKxF2Lo5hdo7RuGMZdAkGb9oHzIAud9J+nx/Gx729jrp/H7oZEYAsntfLOhb7cgMufGwT+GxPt4yAFmEy7tv3z5xs965M0e60RRAhCsGO3duFRMzroIvZbH5fIbwUQchfK4zeaZPHovFqIjMVA2Zy/Fmq6aEhblENYSdce5HH8Krr5MrHzwufO01HYsfs3PVq69+jd566wNBbxoZbQ+6WaWkpNEzBw4GnX54fy+88HX6Tz/+AzHEDQ2NwYqFmAD5Q4LbkpICET5YVlYS3Ib3f+1aNahY/XivDA/lfXLFkltlZaXIE+EmBbxMfeoXFQxuDIj0ynAPrHh/8pPvIf9nCODpveDqs3bUYrCjqylMB2N3I25M0+wHYOGmKVgMnnphOcotJiaCnj24m9595xhcttwTMlP0ddV/uY/CYQqNKyCtbTLsLCoqAlUWKZj0qOqGH9oHiwq3YOqPDlxk8yVe8Rbnh6qHrnoZKyDxCMbLyyqmy9XH7wuABFAtsStRN1dASB3PpKgyOp9EjMmYg9aXPSn6c/zsb4OVAS1GdyuHJ37dhkBEXQHxQsg+4Z6elIkRAMVJAJA1B+lG3QmIwuV48/cq505w4yBAbqgJBBe4/YFw8tmlIYHVhkqGVY4Vj5l7TJaXOCxQN/3Y74MLlFVW5/gY7GIm9qH+MkA2sKuCwnoLAgl9uFbyGPgMqYqJA+5p3CLCI2lz8ffpwq2fU19/T/B+HMf79OdNLdiK6qK+tqKfasLPBSjNqrKjMmEDPU++bnSXkmdkpG6xpoq3iXDG0/qCF6iu5xx19F1G1UNti4A/n6r0eEFh2lf2E+pD5Y5pd35oba51f0bjLOrmMfEhdSNcURD7yiklKp/WrijA53+UfvmuDOUd6VohdwzBvsmqqHhMgbLIzy5iQrEjuahgMSWhr0pErl4lUfFTVT+mWOmGa0rsXmVsVuiCAoqiheqhSdGx2PXMrLJfRDVsRgE473Dulq5CEP00Mxq66G7dDM6XACIhWp6h8rLsdjXxGk7xPxb+79+fJSyEp3K8mnJcjfvhz6v/In5H5KLyZ599NusxlzeY3wgsA5D5jdectmZaBjvjXLx4be6ZC5NACFdBdu7YKkrknx46+kCUmDl1+iFupEFIJ+gtDxLAOGWXHxIdaz7DNRsoMP6wzbbtVMedz/vnA15YH7JyZQEmzi6h0+jqMjjBTNERvu9107oGfk5P6Pme1s/zdoWFK+jpp3cD5NSCbzxEp898ghDCjbQewX9hYSEhOm+bn59PL774Iu3etV8cQtCcxhTVyBoCB2zNW1KSB/DfgG26QM1KFGGEyckJQboJazc4lPHOnVpsWyL2d/ny1SAoMOosduzYJV5n3q9uEaA0MXBiMPPRR4eC++U+6r5pW2AGLYOwEuUWExMXsnhV7IlWZOXYkNLNbePGcsrJTacPP2BhvRljIicmPPHT+9Pjx2NqBCURKsOjt7crSLFyueTEi8MGIxQosYAPNaYctSYDkKBORM1FR90jlJ6cTVlphfTZ6d/S4Jjsj8NpgVmGDFq0OJQdL5bAh4blefLE16Y0IAL4KG2IDchnuF+HucnJmhGA+Cma1hVLAHL481+FAIiaMXPAoZ5gs4TEoygxIodPTQ7DQWfTIFcDPw0cV+VvQeDkHQjc5ap9mCMiCMxCQX5mWOGGJno2pXfwWUaxrXw+gPPzqoA6m1NpSBhoGFDFsJILsOuwpjlZNV+Nx0jZEHO/9XV0mB0iNJAbAxG/dmsSz2A/wEpbyr5DXchlud10jNzjsj8+uH0FbXgV/c4LGpOeL/OY6XHj7SMiQp9Tj9KJuADYuXFf3MoRy/hdERkTKYB2bsJminIm043WD6BdgRW0updGBlj5IwHauoKXQSfj6biP6gZu0PaVB+h4Fe4fjxT/8tzZapF6mafKXxZWxyNjI/TTvwcQ8KkQRJOktpEN97lV3jMBswYfGGsnPvueDfJ5P+yUVcAlKZCjXbH4dbMCmeL8oAXxKz1IwKNAiwOucco3mMGRBiNmBI7qMZgbAJFdnisQmZMzlujV9/MeAAAgAElEQVRz6HoF5hkwqHs03V8O5EtORlo7MjEe9cbfRBoCMsBj8FFd3QMXxXsB3uTfWX2d+XkdSpr+l39M9A9/SVu3bsVC0zvLYYOLcIMsA5BFGFTeJYcU7t//pBDGzilvwQBAtF7i1q07mDhEUEx0FJwzHi/Lt0c5MX2+t8xsoGI+AGKqY8/n/fMBIPpYOj+EJ+5cEZkOiMwXgKxfvxZf7uvFpOf8+WsCgGzevIU2rN8iKgg8cePJoxUBeP/tv/3vojtbNj8h/k4HQEpLi/DZi4QbXZOgYTEA4cb6Cm5MneLKTnDCBivb9vZuWPqenBcA+fa3vw6tSSdScI8uGAA5cADnhrE4CQveJQNAUnIpJ72IDp1686EAkOxUgLD0Enrr079acACSm1qMlHMvNbRLGsWjCEAKMrZSRtIqOnrpp18KAFmd/jUadnfT3Z6z9wCQstynyeqPEItl4dAZjfoG4X71O9qJZPvEyAz6uEIaSGgAkoKU89VZmzHBNtGvjrxBTZWlXykAwmPBoXhlJXF05FjTtKF4iwVAdML54wA+eCyNAGTfvkxUlsendbyaCwDJ+z9+SOtuHhcZb8thg/Od9cxt+2UAMrdxuq+tsrKyqLQUDjInL8xewVAAhMXmWZkZVFN7N5iMPpMz1n11bIm86asEQnjI56Ih0ZdmNtByv5fwfgCIPlYmsi/YKpeBCFf3JgNrvdLLq/RGSocxiFAfn1dT9+3bhSpIvthfRcVtrCr3UXNTM5LRvykOqcW5XP7+5JNDE0759OnTlBCfJJ7rHxgNrk7t3r0VAKkX9Kh+8X4dFJWRId2suGlHqaee2iGCCFkky20cFKGbN+9Qfb1cIefAxthY6aLFInC9jzFUFPbs2YZU9iOiuqOpS3pb3l6fP9OrUjOkFfCGDZuorq5OPG5plgJUroCYlVvTN79xgGprm0EVuyNAjf7RE4nx0XLFmN3DuPEqvxYej40hlM4sq0FRUeHBcD2/Ep7bUY3QoX6iAqJyQKwOE8ZInvsQqjTR0VKcGxsnncF6UE1JT8uljOQVdOXmEQiLVfUC+2BhOzf4T8m/WA0fQcWEm3TIkiUe3k5Qr9BcSLZmrj+3/l7pNOZFmKLDUDlLTdxMeRnl9Onn/xpcidf3AVPD9P3D4+AlWS3gsZ5AQfJoipUsSfhBo+EKQHRECtywsuh23TXxvAluSGFKTF9XK+lBvF1qmryvwsJwPLWq73e0BaslnEWiqwtBQy2ssptVwJ0JAvtRj9wfM5t0Rc2k6DwsmtfNO87jF6I/RaHyx22MLcHUb4JFUbFEJQOz94NP/Fc6ffXfUPmQ59/d3Usmu6o+qVKH0c2KcxMNZla45vLo4VGR5IaznBgLJaKeQC/FddafaaYS8v29MuEpGvJ0UcvgFeGmZhqxU27aZrIH4gVly+Lw08na30H/kU6b85+jdy/9DcI1HbSn5DUaGO2kq40A7Lhu7nEf7Vn1KnX2tdHR4/3U0yfva+9IthoauepvcoRc+QImWDM7FCXOvDo4hn6PHRRMee+RITzQrClYuEchJxYv+0G18qvQQYS8qH24cP5fBPdn8cnPgVGMvxgVEH3AosIYmG5E0+EjjTMnc6v7J9jRB3jwOIGPyRY0m+bgeDUdjZq/i/3PbUXNyU/7PXeE5kMvXj3AcC+/dZoRWAYgi3xrsF0opx6fPXtp5iPhx4bD2KJR7WCBrTERXU/Ub92uoaamR8d+dy5DuyggZAnSsOSPvJH5HRqdqUDBUgQgup8FBTmgROWISkgV7lUNROYLQP7oj37IowKQ0CCsZxmA3Lx5ExWMWITxraMnntgpXKeefPIp+v3fl9oP3aYCIFwpefLJHaD13RZuWbMBkKjoMPzwF4hd5uWliQm9Pgc+VwYgDIxYaG4EID09nXTw4P4FByC/992v0eenr+EHr33JAJCU5EzY8K6js9c+eCgAJD15G63IWksfHP/ZggOQMGcMFefspPPXPhXX/FEFIFvKGaD7qbLhvDiPhwVAclGdyozeQPV9ZwFCOpDlUUJhplQBwhnMnm2UQYNuUKyKktZRTnI5Ha/8D4A4D6XG5NOGvKfoaOW/Q5sEDQ0AyNNrX6NzN0/Quc9DDlVfRQDCYzYnZ6wFAiCPE/jgsTMCkKzsSCouiRe6D4+2U55iIjIbANnh7CdPQ/Vy2OBcJnEPsM0yAHmAwZvrW1mUziuhlZW1U76FJ0pMHWHP/MtXrk9ZLeHJ0W5kJFRWLYKN7VxPZJG24/Nfu6ZcrDgteLjiEgYjs4sa5YAvBBiZ7VizHWPy+/maMRApKMiltrYOYaOrgQhPSPSqL69U8+qpbrxaz421Gt/61osi4+H9998Vq/28ir1xo0wNz87OBJCoEI8Z6Ogqg8MuJytiv04pEOfGQYVOaBPYgnZgQB6DheXl5eXicVVVlfjLx8lQGSHGzJMffP879PEnh4UuZOPGDbR6VamwfZVhVH6hN6mra6QLF66KY7/22oti4nfpUkWwKqFF6NyXVatWieMdP8XZJLIa0N7WGdxW97uwsAj5J+niv/m5cfR3f/8b8ZgpnMYKCFeBuOnqDVsI68csaLfqbANMTB1Kf2GsgOjnRlDp0Ba5NiRZs1hfjAtWs6NBXePmgdaCG4vVE+OTqTBnI2x43walRq7qj40PB21mdWq6CzohqxY0g38dkjsEaFytske4wsiuqh19PbJKMTY4QnYAR258D1otqbR3y2v04Yl/DFa1tCYhOioF10FeW2lDrJKwLeiPQZ+rcX5QZOrjVW854tvWvEwXKqWex2pxQu8hX2hukvoEE/qSlCL1BzaHG5NpmQPBUS52ZXVrwmKRFngHV8khFvaOy5VzM7nIHCZF6NxYBC+eV0JvLmzo3BIhdDZJ3YMJg2YxnIjWhWsRPm/jx0VJicuj8vw9dKbibfG+to5WstiV6EQdU1f1xHtw8l6lw+E+aIME1pj4QUE0NguuIW+THltMceFplICU876xBlHhyogpo5rOc+i7n+LsRajSjJELjnA3ut4DPa8/GDAe68oQ1Y/bLV/Q7baQG+TWohdQDYmkc3c+pOFeOz23/SX6xzdP0PCgsj32RmHs5H0eUGnkophmVdozh6xGcnOEI+lc6cbHe0MaCV0BQT0O4nR5fwRgBc0gSDwOuNBPdc4+eb+jFkRWgg4Eje8ZY+XDWL2dMFCz/mfugnS9q2eezqaGxkGqqDRo7RYIdOhjMPhgU4TTpxcoFHjWcVi8DSZXPnJgI1wGG+HPAD6GpwlQnOp3jn/b7KpC5kM47uroWlHtWxadL96103teBiCLP8YiK2D//v3gz1eDcnGv7d6WLethEzqE1dabod5M44zFQYRnz37xSNvxTjfk69etFmP1xcUrs1PW5nvdligQmetpzAYQptvPbMAj+EUwTXVGvz7dfhiIFBXlCwvcxsYWlKyrg85V/F5BD1L75m01kFi3bi1CB7cE8xVu374tAENxcbE45LFjJyg2RtKOIkErqq2pE4954s2NHaUGBiW1JycnR4Cc2FgX6FMtAPtSdMgi7lWrysTjigoJZnhCYTLLCQj3h/9lZWai2rKFjiFVnVsdggQPHNgvXKY++eQI7cBrSUlJOIbKxwCgYJDFc8UzZy5AjyI/0zp8sLa2FtSyQvFcR3cX9K1yMsL3dni4nKSyux03D5yd2GmrIB85PwXp9N57sg9jEOXqxn1kQMJNBypy+KDOBnFDCByJiaBsXPmRs/FygChxrP4ugBU5Ji98/Xn4/B8Rj/sHuuFiJMdCcPZBLeOmn3MgeDAuJpVWZq+nE1d/h/HQgnOMu8oYMauQD6uD0y4k0HJ7MBlWrls+TPA1AOPzCHeGxM68LeelaJMCvsecAAV71v8+vXX4/8VEVx4kPEyeuwkUJw1AHBB/i+Ogeca9E8TCiCIUz+vG19xskZSx0rztVNt+ngZGOijMFUE+t+xPS5O8HizeTsuUFCyzxQOwpnI1An1BETrfwyxE52YUd7NlrOxoOCa58n1WV3dIb+SW9wE7bTFNS2wq3NvUY/GKARA4JC3JpwTrgGdIP5f7OLjlD6i+4wY1dd0UQHVc0d9QbJfHAK0woFTxRjqWNhoQx+Z8EAX+PMr5jfN0CpP2kNMcSV0jd4Q2PyduPa5tgNoh4HeZk8VCA99/DDgPXfk3cTy7awR5kyoHBee2u+x7dPbm7+Bs1Q3wI/vkRNjgjpJXqLmrDuAvHHS4eHrjk/dpuFt+VgLe0IKCZ1R+zsWHzCCat9jkZ95qQy6Loh3yPejvkWACcFf89ftGcP3k55LHwQ89ingeAIQ8oYoLPweyozyWapOpV8F+TNgK/5nmO9MEsBf8vjQ6E0x+/6T/T3DGqpX340I13veWLanCke/s2RnyRxbqgIu8n8nggwX9T+xMn5BhYnS5mg54cDf5NYcyECkMqxZ5bqz7MAboLvLpfGV3vwxAHtKll6L0/ROS0jkhnHMXmOrBWQUT2jQZISwI3rJ5I/Zz5rEFIUxDO4Hze5AwvHsu6zIAmfFOnw3gzARkeEWVJ5dJSXFC08HVglu3akWFYDoA8p3vvCqcrpqamG7kAYDJEyv6nBzObb4AJCzMCT1HBMTsIZ/2uQKQ/ft2CwDD1UduDEBeevF5gJZqqquXzjtsqx0fl4zKTaKoVrKrFp+zHhdeQGCqVlVVLXQc8wcg69cVYd/x9NbbJ8TxlgoA8WKivXvdK3Ts8psPDYDsXPMDevfoTxcFgOSmlVPvSCN19t99pAFIdkoJFWdvpct3kM/S2bJgAGRP+esCpNf2nUYg4AiqIFmUEbmRRoZGBZB0IazyVsc5GhjrQhjhi3Sn5QrVtN64B4DsKf89ul53jDp6b00AIGlx+VScsUXgitbeNvoEFcJlABL6ahbWsXszp7WOvZ/pinaE6u0deyzAB4+BEYDwmO2F49XJE00iW0W3+QKQwjQ7laR5Be1Ka/XuZ7yX3zP3EVgGIHMfqwfekldRd+7cKSw9ExIQ8FWYJ/jvzUqQes8BpgEhLFQvXglrzCMnFnaS/sBnuDA7KC8vgc1n/DIImWY4ZwMLxrfNVgGZbV/zeb9eyWYt04oVuUJcztQsBiLceF9aY/H7v/89JIm/JVZvtZj6wIEDgpLFwuwzp88FA/6MGRzaWnV8fBRUKml7y+A+NVWumNbVtQarKEeOHAkmjxvHZGBQ0mPYIYsnW089uRfUxpuiCsmtpqYGeSPfp7/9u58FbXqboMvQjfNBeAWYW1ZWKqospUKrYkMCuKZwsKCdbYBPnb6IiZtcAubzGBqSVQa9Ap6UmCJ0Xc8dfAKVGTMdPSq1Ykwx0lQZzvnQlQ9NbeOxNivhsEVVdPh9Lgi1mcrJbWhYruwy5cpmlzQgBjYOlXTOlRIrVka5+Th3QlUt2O6V2yiSze3If9ix+gU6ee2t+wIgLitS2BUFja99mEPSjYJicuSz6KoGP9ff3Udf2/1fqfLOMbrbIgGhroRwJcDhkKvXvJI/7JZUFbOPhfcGfZV6rMeYX9Or2qmJuThPOJ8NVKOyAOE450mgucfl+31e1BkUo8cDa1eXU75uVrke/JhF3ANDcqXdGS4rFhbkVfB75T6Y0KHSzQOdwYVy3R8L26qqBRHI58V7uHlAJWPBPDd2N9bi+6FhVRXBSzqrhu+zNfl7EUwYSyPjA3SpVupaELIh/wgqkY+yEkopJb6AegdaqGuoEfegC8+VU2P3DeobaRNUybiwDIoDbYrBRu9IMzUPS21JZsQWsnpjpasVbJyrO46BatUVpBFmxa+iFWnr6ZOL/4oxCyWsW3F++wAiL9wCtXKkAffWxIpUQnQprc/bTUOjQ/S7Q9CT4HtCjNtQbrAK4jcbKGV2WRnhnBWTLVQZDKjKhZ95Wm5Z4bCO5Ym/AVMXrpkckoCvF9Q1eVH9HlR9FDtqulVxYwVk6tTze7V8XPUwtnu+N+daCcH15/C8rVvT4LBXj+/QiRS5CQeZw380+GhvH5nWEWoOu1kym0yufPD5Pf1MDt243kW1BrvdCdeWjTa8916fIECxh1NSdDX0g08KwfmJE3IRaLkt/ggsA5DFH+MJRygqKhL0DJ7E3Lx5F39DLh/TdmUKIJIPrmI2gMiCVwoe8nhMdzgGWavK2UFsESo9j3g1RI/Zg4IH3s+D7oN/aHWlSk/Keb+sk0hP58l5sQAiDQ3NuN9vi65/+9svAzCk0M9+9gvxf63reP75Z5EyjqpIo+QnM4AQr2PS2dkpQYMOBlyLrJDnn39ePPerX/0KQCABYL4VAKQh6FbF4EZbA+skdJs9QH/6p38avO0cDhv4//X07nsfBSlNRYUFlJubQ//+qzeDGpKKG1jJVdzxZ555Jrjft9+WPHxusgqUAIes7QAo4SooECajHC2AceLKUAPO7bMjZ1FNkfbATOHhvr3+nWegP2mkGxV14nk+lp6AMhDR/Z8KgDhwTmw9zG10dDgINrROwcqhfQZ3IJ4sc0tExWpgUIKU6QBIGKhZu9e+Skev/BrnIX/EWU/iU3kEZgVgGMh4VTgaH1f33Y9J+VQARD83agAgwnIZjk87yn5MNS3nqA4r69zGRuUkjIGK3i8DEOm2pQCIRW7D80A90dfuYpKSJc+ZE7xT4+GE1Y5AQvSNq3DcbFYJbHweKyVGp1AYgIcF2oz+Ph8odD5cJxNlZcSK+SgDtIHhDrpeewFWtNK1yRXhAf0n5AKmJ7F+U4jPr/sl+qnG0of8lKDWQ6QWSgBi4fMQjxiMqgf4E9SOYDM7gGRsRDIVZW6mSGccdfc3Ul3XFUqCbiM5OociHDFwnuqm/tEO6EYKMApWGh7vpjB7vIA9A55usoPWZgHtbdQ7AOeuXmqFu5XNF0vJrlVg0blwDAtdbf0NwCyDI9kPq0VRmKB7ObD2h/TZjX/DPWEj95A8fz63fWvw/LW/kWNqlvoLE0nwuSH3JYpyxWHM2dWM6H/960fieZtLZsuIbQPqfh4KXTv5ggQrFlDHAr4QTck/oDKBfFK/4/MDgKjZagAZLsHmiZ3xO88IHAJGfp049r3AA0S34K6nWqyZ8NxsIMSg98jKikSldXYxdejE7n2kg/guXmyfMgtjpvcuxdemAh9c+bgLutqtmwCZhk7z71pAfc+Jx0pbZfFLYOtHOKUjTALb4sJe8T3P37FvvfXWUjz1x7ZPywDkS7i027dvFz+k585dndvRp6mEsGaCQ+Iet4wQPSiLBkKWAUjwvltMAMIHYUFrWlqycM1yuZyCbrhhw1oBvs+dk3oHDUBeevnrYtLe2DA/APL227+FNiQCtK9GCOLb5gVARkcGhAbhd2+9GwQgK1bkUypE8m8j5VyL2OcKQPh8mE7G/eA2giToV195TqST2zBp4vHmSgD/IPIknCs6TU1tADxYTDhxGYnmcsK6lADI9vKv0akbbz0WAMSGyfNKTNivNb47JQCxmSJpTcFWTJBjAHC8VHWnjlKSEukW7JEz0qLoixuX8L4+2rF+G67tEFXXSGD8ZQEQPjZX1ly2KCpM2wjdA9ARxOWdAw1UowTgJk48h/7IaYugtNhCahuqpvjwTCSQryAPwGJrfzW0JX0UYUmjGGsOKnEBSgZIG/a20cV6CbDHRjkYUX5tGAHIxoJnyW5x0NXmQxMAyC5QuY6r3A8jAFmd/RRFu1LpXM0x2gIhfUV9E504WyP2+yevP0MWfF80dw7S747K3J7RrygA4XNnwTgD7ZMnpS34fNrjBj743CcDkD3I+hge9tB5pWm5HwBih47plRczxffyz34mc2qW28MbgWUA8vDGesKReBW1q6sPTj/SnWfWNgMI4fcuuHvUrB16OBuw5mX9ujVUVb0I7l+PKBCZDTToKzMf+tTkqzmf9+rVbE0ZMtKHeL/69SjkDjz33JOiOtLS0iZybtygKmVCBM7thz/6Aaof9eQEUDlx/DTVgZ7Y09OHH5kRaC4mukBBSi6E6NySkqQ7Tmdnn6iQ6LRwnsRrIaGuXriRz6ApX6wRef0736Sbt27TqVNngkNQVFRImzauo7uophw7dlw8bwOVSDsLOUAj2r17t3ienVJ0dUKL0KVIWa6MlpavxupjnXjM/dKTuPXrSpGxkSgWEHiSEeIry/HycEAixO11d1uosakzKNTmygo3PoZdVR+c4OtwNgm3iAgH/slx6e6RtDF2KtJuVyOjgxSfIMdLVz/4sTMMxBmsYnOzKrG5Bfvv7euGBuSbdPw6NCCopHBjdyydUWF3KmoLxNNuVWVhGp12PvO6OYNDTg2EA5Pid+nnjBUQvlYBr4U2lbwggNkHx36lzkmKu3kSHay8MEVJUaUCfltwvP1qhZy31wFuovJgoAGtyX2WrjUdQoo3nNRwr3Hj/lpB09lR/CL1D/bTOBy2Km7fojs1XeL10f4VqCDIVXarfZxiEvy0a1MZtfe2UkNbC/bVS3HxFspNKQRty0YXa+WqvokKcT3vyv4rlzC+1m6PXJXnRW+9sM4r9l7Qt7jZKVT20PeGKywh6PzFWS6jALfcIiKV+J2PB3E2NzeqRnq/bJ6gK4G88MVVMm4MhMNhTRxrz6VoGyZz/jYa9DfSlrxv0Dj0H6du/zL4+RkcZDMJ8TaABH28AChg8bS79Ds0NN5D5yvflRugFedsBzVskGo6TpIX4Y/l6fspJ3GdqFpdaTpCNksylaetFpa8PEqfnLtEEQBSu9ZJ97h/fOcmxojd50LTzoAH56srRLjfzBZJN/MMYVVbO1uNKxW+qV6GsHDzJ8xY9TCukE/43ptkrTb5e3cy7Uqf+9SZIbjQuj/BUVIPZnC64kC91tZhGHQYnLEmv3/S/3PhBlUON6izZ1tBAzVUf2Z531J9eTLw4H5y1gc3Bh+TgQc/H8CXlHaPE9RfXfkgWSELpEZS2UuFtAVVVQ++l99//31QhbuX6hA8tv1aBiBf0qXlHwQGIdevX5/SGWvabk0BRPbu2QEq18BjC0I4GX7Hjq10DbasDQ1Ni3PFHhEwMhfwMR/wMN1gzrYP/T6e0GiAoZ/j/2uqDE+6WcPAbRdspDnM7/btuxDNDqAyki4mOHm5KyAIltu8994HsFJcCQesKDE5YV3FKFZfr1+rojt4X2KydCjipoHGpk2lcJUaE5N7tsD99FPJhzfa/+rzGRjoCYYLsgkEO3G98eZbQkfS1SUnm0z1+carXxduP6yz4uaBRkADLP5hY80HN36POVLOzMaVfW0kRYPXLkv9GRm8SqdoIyqET2w7JmkpMTFx4rPLLScnnXJzklDNiRKOWzxh50mf0RqUtSVut5e6oJXoaO+B4L0JE0IvQJW2IvXBnlhy7rW+g+lXRgCSni7BHMhFoMdJ3YvHhwnmRKo+/h+gQgRPJthLqarxcxoeU1a17DqESaVo6vvIDJ610ZrWphzDjABE9En582pAyBa9+jqKiRsAyPZV30RoYAImoG76l7f/Ohh66HI5AEAkCPBhQhGANSw3m3M8COyMVHxgGNlF+Uc1C5Wm76GGrgoah+ZCf57SojZTUmwC6EsJ1NjSQx8dgxOfJxyULDnZxtVH2J4Ebr7AIJltfahqOWj92gRKTY7HZMeD62GnlvZh2Cnb6KMzn4lt07IQcme5I/ehZvCszVCyGABLvm4hGo8Ad2gWu5eiHZKmp3VTw0MwPVAgaHQs5NzkhJWywyWnYV5cR24MQDTVjn9rdNAgv8bjHGFLpITwPIqyp1Gfp4EGqQ53wyiVJR+gxIgcOlf3Gxoc7sdnQNKqxqC50mOrP9vcLzM6zJWV3aWvUUvvHbrVdh739hjlpa6CpiQFeSE9lJ+0Hq5jPXS3F4L1zotkM+OzE8jCcZKgOemhstQNoIzFApRAk4N7/nxll6iEXKjuoaE+3GvqOpvVtRfXAFomznER54Nx0c3s19a6bFkc0m0FNzBcB+NzMwGP4LXT/DfDG43fx7NSsPR1ZiAyR3tdreGoxljcNWgcjH03PmbwsX598oKK2Kc71sN4fjrwERvrpMkJ7uJaqDBQBqr6elhhH+4lqdkjVDO57fthgHK70sTCzsmTJ5dF5w/jYk5xjGUA8iUNPB+WJz0sSj9z5lJQADtrd6YAIDrM707N3cWboM/ascXdgEFIcUkhRMv9sDOWWoIFbcsAZMJwLjQA4Qn766+/iglzo7DJrb51lVavlrbL0ZHRYuLBtrsnT54WQlz+P6dBOyGCzs3LQQUkDu/rg/PbsEgs78YEfGBgCGYOsLBFFkknaBvc5gNANmxYTVHRkQA9H90DQH70w+8CGAzRhx99Ivb7MAAIe89rQTaDOA3s+O/WLaWobDhFVocdoEyCE9aXSH6zvl78g8oTQ64y6dT0y1fPPxAASXSUUkNHJbX3SZtwBmCLCUD2bfiBuAesFhu1d7fRqcsfi+MuFADJiC0TDk99vnYxfglRqVSU9gRW4MNpGMns4RBmu1GB4iyKjq4RamiGyPsq9BKTAIj4Dk8Ypa89tR2D4qVf/pt0cNu3JwbgboDq4OgWcA4uGQDCSe3RjjRKdKGagypG19htGgo0YwUZQB/VGX5uW9Z3aQzZJ180/AYAzDQnAMLnXJ6zi7LiS6EH+WcBQNYV7EP44AqA8mGqbj8rgIfm0OQnbIT2JJnqegB6QBfbkPUEqGHxAE8+egd0o6/vzBDX/2fv3/3KAxA5T4AzFrQOJ+DyNFNFo6wsHosXTrp2rQu/kyFTgAX9nXzIO5sq66NoZRwdQdaHtqTWXZoPAPnh62nkRnWIDUfOnAlVvx/y6X3lD7cMQL7kW4AnTNu2bZtgzztjl6ahYjEIOfD0Prpy9fpjl5ZuHI9FrfY8AiBktgrIXIDDg+7D6BLDVQG9mq2Pzf/X1Qde3WZq0oEDe8Wq/i//5ZfBy/nKK6/IiSUmfizGvXv3LiVgW6Zntbd2Y1Itl4PZAnf9+rWUk5eOygqclGC5y6Ftzc2tqEpYRPBzftUAACAASURBVEUAhRQ4TI2gipAnMju4vfnmmwa61USvf3791VcPIjekCaFcFwQQYmMI0fAZY/3Rrp1PCLB0/Nh5UYnRjfM30lemiv/W1NUIMTA3PSm3+Mw4rlyJZaHtUJusgJhRYrDZZF6HV7my2HSaGp5jahiDLm4MInRFgatEesx1FcbrdUM7I8cnJTmKVhTmkhPUsDDYpPJ3gabciNMxiGc1WNHAhffD6++6SjDqHqbRcVRFmDHCehWMd3R4EgTKQ/jBl9WS4fEuauuFi5TfI6okdms4ckjiKD4iH5N2zkBgtonaI87Z54XDFv6yg1OYLUa6m6lFfwusivhacr+MgGocGR9dvV3QIiTTbw/9kzhuTHRcsAIwBnoPu3xFRcST3448E1XtwG0UbJruZoILltmkaEO4p1JiCyBGj6ZufzeNgEO+vXgHKjN2iomKxiTYT1crukBfG6WczFgEMTooMgKEKJRTPMjx4H4ODfvo1h3UDOoBYnpNGH87ROle0JDk/WMP74awNYzWlRTR0aunyGyXIXcetxS9ctCjzkzh/1sReMjNb6D8OGgNqkGSEmJlFx9xIbkPMhMlDAu6PmSTcPOhcmGySlrViAp9VEUw8VwEhPdJEYUU48ig3tEm6nU3ojLRFQwLFX22Omjniu8KAf+5WoROuvsF3cvrkcceHRsMZp/oyhoDNKe695nitqfke6LSEeaIEvd9dfNZut15FqJ02f2ClE20In498kDCRXXTimvP5+zDfrhaYwWo/h//eIHKCuMJfgyCgmWFWFg3k3cY75P3oF87g+Gx2c+r2/IgAZOseojqmC4nBfcwwwMj3UpvZnhulpike3Y89fewrnTdK2afrYsMQtatSxJOVlOBC51uPlsC+GzHWSqvT1X54JTzDRtT6L13aiaAD+P3m0nRA3n8bX75vQt4TX6YnnDL3NhOW5IKyY6XOjo64DR2aKmc8leyH8sAZAlc9tzcXLgFrQaf/NTstrrTABA+Da4SbN26ga5eqxD8+se1sfj+q5oV8qDgge+JB93HfAHIpk3rRNDfu+9+THfrbwVvSyMA4SeZfuVGqFx2dgZE2VliFbS1pYsqbtyEre8K8b6+ATnJKykpEMJuZjPwpJ71JQxOLKBxaIrImTNfCF0It4GBewHI66+/BJDyjnDpmgxA+D35+Xm0e+d2uniRqX9ydZvbUgMgXoTQaReskdEBVHUknU1PFMcBKmJAaRPjVrwalaYE6uxqEe5iLiTXCQAirbowdkzXQVWFn1OTOj+4N2YGCQo18PNT3UMhcKNHSk0K8X69T94XH4d1ItyGxroxqWTaELKqQRW7XPmFeJ5F/OFwSnr1wPfFZNLEnG70i7UPDMgiwqLEdWY6E/d1aLiXrtUdEWLsmtYrYh8agHBeRmJUFqg9H1JR9kaKj0wT7oPOaBdFARCx5siBe4j7Pzg8Tm+8fQc2u0haB/0qoHhcVlTiCrLtlJMdTWkpfK+ZKCqSHaRMoOG5qafPDR2IG6nko3TtdhVFxgzSge1b6Mrda6CQtcCNquu+AIgNoC0B1LBIVxTFAYD1D3qorg00VCtyOWYAIOG4jpxInhyxUmhbusbuUvdorbBW1uBUO6olR+VRXsIaOGkl0p3mBmocPCrGb74ApDxzP6XE5ND1+uNU3ykdzLzmUcoDBSs/aQPctyLFHVXfWwkgmkDJkSmCifTeiRbaXBpLZ673ANhJAwqzVdLdlgGI/iwRvhOjaCVW/40gw5jxcfFiBz4b809gDx1h6TyaDEDS0yNo7fokOnWiWQCwqXQf3PuZAEghnMXWrsH325CHGu7WY+Hp9NI54a9oT5YByBK58GVlZUKMe/LkhQcGIY9zWrq+XJw1kZ2VuTip8Eu8EjITgJitAjIb+Jj8cZhuf3o/TAXSVCG9rZ7Y8L5YuP39778G6tVdTOSvY6ImJxh/8d//EpoeOVGsqpTUntbWDuoBtYobT47T0lJg5ZtMcbFRAoh0d/fDeUhSC/hYGRnJwjXrypVKevnll8XzKGRAY3IbtKxsgFRZhWCqFgcEtrd3CZ93rjSsWJFDmzevxbZSU3Tt2rXgxKy7Wzob8Xnt2bMLlsFJ9Kt/f4ePKp7PyckRYYO6RUbK44xHK3EvKhPacjURdrvjyst/qHEMq84SHDBQ4saJ6NFRcrKlxez8mC2N9RiLzA8lYLVxCIXo2zi0HlL3kRAbToMq6ZwBSFiYXO2PiJR2qf0DvUHheUpyCsY1h65cOwEdDiajWhiNSoa2hrWp5XOuQujGYMbhkIDCB9oM2/aK81CFIScqL7qJ+yEouA2FNfI1Sw5bSdHOLNByPhSbB1Bx0I3P1zsqq1cj0NBwJc1pd1Jmch6qPXIlPDGGnYHsVI+MkOt1cqK8uuAApcXnCpDiAyBh/cAoNAs1zZcpKxEr/1G8T1RB8Dz3wY0KRHtbB75vM0TyeTPAGK/ad/T00uGTDQA5soxitkErEY70cfx/HJQsUWbjNlQi6GHckhJtqPBZcU84MK5OgCk/JSW4RMWqF3RBN/ZvQXXiZOUnFB4tx49F4KHsEx/WZ8uF/iEpOh40sAiKxUJSOio//SqXprWrB31Cn3u7KRNhlXG4X0ZAc7rbXSWyNNjqV1dAXNZoirGnYpwLaNDdTp0AHUM+0Kx88thRkZIDz43P2d1TSIVZ6agkhQkxLl+NE9el7skZ3oXzkNUZj5eDCOW4RESGrrWu6FHARonhsK9OLKOjN94gH6xvk6NyobfZCeARTo191XS57QSlRGKxLfkJagNoi4V25dAXjdTRJ++zkV4cS5VLzH6pU+LmUMEd/gDuCZgocON7zOKT9wSbEJBZfmb9uDdlC+lqgoEgwT1OejBV9UPsgqtyoW3195v+XOqq3XS7lbsw9GOmDef4GldBYmMdWKxsFNSsnUj/roUN7Y0bj5OA2qCJwudWp5wz+OgxUMvuMQUwh+5Lvg8s6nfchM/UvleRrxKRQr2NfULvceNGKLB2jkO/vNkijMAyAFmEQb3fXW7ZskUIdtlZxwl3klnbNNUQroR8FUCItum9eOnKwld8ljgIMd4bRheX2e6Z+QKQycfR/9c/rMJhRImrg6I/TJJ5speRkUZPP71XhOgdOfK5WLl2e+UEwukIQ9VvjXh86NDh4GHsNvkjwhP1qCj5GYiBs5UDeQScFM6tqamD6usaASDW4MekRdCkRkakWJbpXkYqGFde4uOxWo6VaqYTNTa2AHTUCUtgzih58833xfvi4uJA5ZIToWBGBXQUPHH71refA1e4js6fk8F4f/Znf0Y///nPxWOmbfldE8PC/JjGRUDgzq3zbjellaaJxxvWbqZTH0q+sRZeMzE+zCW39Rkm47xKrSep/Jq+bhZFbfKD/hQOdytxzrERAC8SuDHo8CtwoLM/bHC18ooqA1d1iigrs4BOnf0Ark3RGDeVQwRdh3axYvcrbkwpi48PfQ+5wefXfZ8KgOhxY+Cg7wmQaILgid8b58im1KgSutEqx52XwI0Tu94Oef3dbtC71OyPK1uimdwAGaGxHvHIKi9jE7MpmorTt9G5W7BOztpDWSmlEEe7QBcboovVR6hnsBtgJoy621NoXTGqZzhMS4cdFrByH+EuD0AcuyyBmwEnqRU5ibS2LAMT/mjq7BmhX39YSe4RNTEaTiRnvLSO1RQlBj+6spCfE0N7thShggIdD87P7pDVG29gmM7d/YBGBpPIAQDDmpOo8GhUZ2LxN5LaAYAS8N3twX3AVSam/VXCie30GSn+J9M46H4wdcC9u2lVHmUkxdPtphpkptRSdlqEGFuuLPWM1lHveD2qDxKsm00h+qDD86S4Nnmp8ZQcFy4qEneRg5Odlkk/f+sN+vq+p+lOZyUMBwYBOtqwrQpGdOKeUMYDFqsSvANsWdSkj699SlQhlQBw3Gy9QOmw+2WA0zXYSmdbPhD94EpWnCsFOpOvA/x66FTVHbpaCeDgkWDOHCiW58mnSjK81OpGlcsjwQU3H4ClfJ1pmHoxAlWwSRN9CUTU9dKJhHons4ACWf+bvs22KCPPdWGBh7E3GzYk47MPwJfowqLO45HxIc/POGYS+WmQNRP4MJlVLg2254qouD9QsXVEqJyPvZW0M/sF2LTfwm9Fr0g6X25LYwSWAcjSuA7BXjAI4XblSvXsPZuBjsX2tVs2b1ycIL/Ze/bQtlg0h6xlAHLPNZzK8WU6AMK5Hzt3bhWrx6eRas6Ul/sFIOEgvHf1ShtKdnPKzEiCVkQK12/dqgfA6Q+aOEwGICx053bi+EmI2TNBYcjHSnWS0CGwy9Wvfy2tQ2cCIAUrskBtXAdL3GZRxfnDP/zjZQAyRQVkLgDEZY6hnNgtVNkuJ6ULBUBGxiQwYdpVUAcSkJUgFl9zdsXKrLXkRNZFW2c//vqp6paFmttVMJlPgisGICuLEqi0MFVUhyKhN/roxE1UR8ZnBCCZafFUmJcMQwUn3oeqICZTVlQ1klGdYi0NT60YO3pgQ+sAyHZDF9ML0Ngz1A+NBjQ0rjBBf2uBq9ooqh3xcIVi4FULPdT5c9KdTQMQfmhFmntuZhiyP0BNxDn3e1qoG6BjYERSBbkAZVLAbTIASUuIoYRoaIXwGWA7YK4YsSbj7LXLtHsjaGN155B1AnvSeQIQTirfs/J7wle4trOCrrXCUAKgxaI0LKuTt1NuXBn6OIaK0G2YGgxQZxuqSssARF7fObaCghhkKSXDQbOTKirmbs87x91/iZtNBCBafH8S4vtOUBunp11ND0BW5EfT7l1wtsOCFdM6l8HHl3h5pzj0MgBZWtdD9IbteVl4W1kZonlM280ZQMiiBfktsTFjys/WLRsW14r4EQIkU12eB6l86P1pbQW7KxlFzvp5nbkRExNNr7zyNVQaaiEo70DFQtKceOU0P19qOZqbmUIQJx53d8sfUdZ/+BRVhP/PoIBbSnIq1TU2iMfa2amstEA4ZHGLjYnAytagoGjx8TRdibfNzyuYMBy8CsYUrNKyQlRAigBMzkGI3oJU8ISgDW+oOiFF5NwY+Lz40tN0+dIN0L4i8cNfIZ7nSbemTrGrHbcRtUorz2mcMjKzxfPcL6/iaHPOBTcWzuuxtEEIrAX9XNGJwmo4NxlKOFG4GsBKn66AmE0erIbKsWpoqKXMLCmQZ5G4eD+sWV1KLJyTvQLbptGVG8dFormukniwraZczVYBYRE1lL9i33pbpsJ51Mx/pgpIhC2OcmK2UkW7rIAwBcu4WtylFvvZ3ljfs3FxoSqMXn0fHUfFB+fNjSsgAZK2yFyR8KkJrc+r6G7w/t9avlm8/sGxi5j09kHonI6N46i6Xq6os6ib24ZVKVQOAMIuWEMj43Sh5iQE2nbcW6BAdcltrV5Q7pRBQtGKFFq7Mhtj56PuAeTbANz0DY5SWBzsZ5OzaAg0t1FU/pygjW3MLcb9BEGsEqd4AEKYWsWVOdY7DYCaZYKNbFcvLG/xfeNAFezUxR7sPxIUNDMdPoUAwRiI49NjKQOVme7BTjzORS4JdCgjd+lu1zUaR3I7t6REnJ9qgUC5qLjZUZnMT2P9TzuoW2OouoTRytwcoV05deVzWl+8ls5WnqawKDmW496QXssZBh2QotWxIF03D3JeRDM7RFbOjoJvUlt/M12+K2lcAVQHi+Kfp9z4JIyBTdzLDhhXVDW00ZErt2ioPS9onWq1DAWvuXdcWlOLNqT1V1ZksYQmm6H7JnQPaWvmCRUIE4etqCrQA1Y/xDktYnUjdNJTP9Ji8/Pn20APzYSDUyu+S6Uw/9Ftk6tFknbFzl+ywiOr2ywnN/6OWdjOGQ1XX95rrC2DoYFoTgfterGF1qY+TV0dTN/thm2vzOZZbktnBJYByNK5FhN6wiCkurpaOAM9CB3rqwJCePB2gG7D7czZL2bX0dzPdX+EQciDAhANLnjYeCJidLnSzkx6G65+PPXUHlQX3hZf/DoHJD6BA7JkReLwYeQkTBpPdoZipyRu+/bun3ANqxAWyE0njD+1fzN9fuYaAAm0ENAJJCfDsQgru0lJnOfRJ/6xw1VujgQgd+7ILAauDOqWl59BpaWF9PZbh4TmQrtg6bFisblu27ato2zkdLz5xofCPriqSgaIsj6D7XO5aSDRBa7+X/zFX4jn/vqv/wa0r1CSsf6BNCtaSFxcfJCOFREeFQzD4kqOBlvDw0NYTZc9caqwwKgoObnmNjLWC7CitSUBXBsVDqgACOs0GGxwKy/bKHjt9Q3XQQmCy5EKD2QA4lTakWHoCrhZETwYYu+EgvFYDxKMNDFkh4yOqwwKTGg1KLWC9qTpWHzfcI5cftxuOEZ1UcvAVaUBUdoSgDk/ycnGIHQ7zrDQOfJz3V295FH5CZERUQK8cQsH3S2oJfGH0/iocm7CX57w712/n2ob2+jMlRs0NmICpSdA6SmxomJxtkJyweMTQMlbsRIT/Ci63XadNuRvw5jD3WpkGOM7IlyieqDpOF9RRYFxO2hv0ZSeFAf3LyddqrxLYUnd6LscDJPfCuewGNC/RlDRuEtbizdBdO2CHiUL4HSEmqA5iUVGRnIcQjMBdAaH2BUrQP0Qx1bXjNAtznvwu0QlZ/uGGIjfUa2DUYLV4sE1sUPk3oGk80aKjR+j1Dhkx6Tk0vWG09Q/3EHZ0Mtw6+92kd0snX/q2mtodeEKSkeY5536BkpFv2NBbxwG4LlZXwMQNEYby9fSndZa6hoI0Z3IdQ3XSwJwLypE+jqKJ8Q18kALJB9HRyWIvzlxqyg9poRO3JZZPBuyn6QYBIYOg94YBcMDbrcbhul3h9RxkAeE0BPxvBW5HiENh9yv3w19iwL0Zj8AuWHBTYMN3u4e4MGgQ7WJGSghOlrw9VkoV3q7e4HHvZSh4EEX+AGLzVnvwe0EtBAsNo+OtiPHKEP8/3Gx3eXz0+CDHb/q6pHvpC3ucJ1M6vpbzLxiIBdBNKD3s35IhbBu3tdL2/N3CMMQXgD74ANVcV3g67K8uwcbgWUA8mDjt6jvZpegixcvzi2ocA6VkI8/+WxxJuaLOgrz23l5WTEmhDF09WoFxLeGVbT57WbqrZcBiBiX2QDIHgRjspPVO+98vCgAJB70qyLQos6el1UIC1x+dIuMDKdUrA6npCSIcL4h8PoHsTJ9+bKcaBoByKpVhYKW9fFHJ3BO1hkByA9++ApdghvWjRu3lgHIAwKQCHsSpUSUU033SUykGOQtHgDZv2k/9fUP08cnpbuWBiAxWOXfvqEAYXfVlA8xei6qRl19PdTQA6AKAXVSdCpWUwPU2C5X+wM+G20rWQuKFYAq7qfBYVCUAB6qaptRsRikrCIWcFsQqJdIhSkFYko7iAl+JKptPEG60ViBFHi7ACXNnW3kHZNVKhgmU1pcAqUlw40LTlyF0J786n1UvrGSm54IHVUKAJOwuw2jtp5hKkJQ5QCqFyBNAYxAiA0kOO4ZpIt3pI7KCEBc1jSxXxf0UyMAGSkAtfzZrWmuo+q7t0Xw4pqiMlRt2qi5H2nubA+sQv/Ezu4DgPDbdha8RnXdtQgaTEYVB85XQLx2FTJYj8rW25/C0lkHdC8DkFl/mXhCvmFDEr5Lx/A9ZgCIeKdOPedQvsfBAYuB1gsv5Au7YQ5eZFer+QKQ4hWxtHGzg+xeLCBgDsB27MttaY7AMgBZmtdF9EoHFZ44cQKC1Dl2dBogwpWQgvxcOnHyzGMPQvhci1cWiuT0RbMjfkTAyINWPvRdx9UNpi5xYzqHroDw83plUFc6XnrpoBB7MwhkKhGLcHXTVQYHMit0BSTopION2CKWW3l5OX3+uRRsmyHGNZ5HMSgvQ0OjVH3zrng9KjIGlrzSiWpwcBh0LOkIw/qglSW5yHFwQIBswb3Qhb5jUtnYCpOGNZSWngge9U2qrWkS1QZNpTK6ePHksaRkBW3dtpbeefuwcGfivvT1SdF3eno6MkOyxGN9bg0t9fTf/8//Szz353/+vwWpZgmgoXR3S3GtbuzopMePqzAskuRmDCKMw0p5X488Xka6XNUeHh6gyGgJvPhHWzcfNAY6FV3TtrgCwpaq3MrLNgUrID44HLFgntvo2BB0CSplHJNbbnZUTbRLljLLkofB/vS+TXA54+bFOGkKFi9EBkXoqGrpagiPm16tLEoGNWLgDvWM1Qaf43PuHZBUO25ay2FVBx8YgLJCMSyio8MEZY8bT6qtZlmF4vC8gA/6BlTSNq/cgwpEC1XX1lNpfgmqIVY68cVlXEO5cv3cE6vJgnT1IaR9t/d2UO9Qn6BzIW1DvM75Mm63PD9nZCNW+0MCeIs/QzwfQIdY65EakwTXp3Q4VMXRu59/KKocdlzbb+19mUb9SO3m/YFyFQ5HKMjPRV4Hj9EYxuezM/8/e28CHdd1ngn+hUIt2Pd9B7iABMAN3BeRokhKsqzFlhzJkh3bcdyeSfdkMtNLkjPdSSeZzOmZTveZPpOZnLTTSduWZNmWrX2zdlGUuO8bSIIEARD7vqPW+b573616AAESFEEStHB1SihWvXr13n2v3rvf/b/lkuqDZBgzbFiWBUesgDS3+wFUgnCIQqRhf0hys7yyYWW6NLZ3w7QgFhWFFhnxXVbbkJ7ZBhcr7W7l8GsXsUB/MbJIytU+xMPJi9WOQaTec5vSEPx5ubVZ4hLj5HJHM7YL4v74Y9b+hHF/0NWugC8e50rUvjovqVL6xztQzUmXrqFLEbMGLut0wUVrPEFyU4plWfEWVXlS66BNcoh0Mqd8crRbTl0clAFUsgRZObpBbA9Klmn+MYuDZwEh53g0B0QJfKz7m70aoUGTPo8jr6MCYq4Z9gpIKBS9Fl1PbD5hfZEtnPzki2d7TLtK2xu0n62F/eyJE13TJqEzgDA52Q2tnXYYvFubsRSuq+uVpmb9G+Q1wQAQB37nTmQOqbMG55W5lgStarIDVc2t61ukKL1UvGEacwzK22+/HblW36398tu83fMAZI4fXYaqMS19924t5J1RmwchavBJJ7CW1jZcvHUQ2C1pcxyIGN622fcb5S+bgSRvBGYgyQu/3aHJDNiNCPm73/2mSis/deq81NXVRXIpli9fMSF1NmQNQjioZ0uF8NY8t1OiUpCSTMtYNuoktmyuBpA+rpyS1M0IA1sDYri9ERcrG1c9CTPXpGilwTEqD25a3Je29l6pO3MJ+wJ+vG0QxFkzNlLe2X9PP/OIdHV2y+uvfyjLlldKPVLSOjujM5ElJVrjkZurwcG5i3Wwb43qNyh2Z1PjJ4umw4ErW0GBHsiy0S3M9Cv3KQeUGbaxMVQJrAGZCR9ULlgAVmxxyo7XSuLDM8upN+qEC2qLASDVVWtAKRoAb/wc+iIZeRd6gOnnoNPSdZiCUireN/0etqhaXDYILrYJGjSAwI/zYyoAAtJVZP9MTghfWJS1Q9oGTiEQr12ZE7DZtTejvg4cE02XYaWBDSykiC0q6WKG8sbPOYJ64M3wynhXhqxYsE76R3pVMGJeerFcaq1HdaAUNKMGBPwJXLIQyof+bsTsf0sPQvlSNaWOrl2hoB6khrHtTpv2hiJrtgCAmgdUD+ZrOPzQUeQtQxDhgBw5Sv0GxOrhHknOQP4F7JsrYXF7rOuAXrdlFRsfWIu0cNjvQpW+sjgdovgeSQP4vNDULZ29I/Lg1pVy+nyffLxPgzGGFq5Zlid5OcgBCYG6aDVfUA/W42GbHBtjBV8GizHYjwfdKV9ZF3Oi4Hx9E0I8c1SFYwABjt2WY9pozEcAeXpfKdRnGxuJjfx+PHADc+CcKExbLhWZ65T9MuUP1HHw2F3qPKr6KA5uVwkuALDUBQBhhSozhufvOBCkR/k0O+Tnb56Xy20WpRG8LZDU9F7QWSusf9vBEMD92CStE0Bb5BUbANTXsagsOVK5mUC90p+cSMHC5yz9TqQjp3lyo9fK663vRt+n5W5hYeKMKFbUhrDt3dt2o19zR5c3Do6TwYfdyTBi+e6CNblYToU4bRxOTemLydMasW1b2iTLnYJzEfeRwQBovu+psMH5Nnd7YB6AzN1jE9myMgQVVlYukQ8/nGFwzjXoWDU1SzHLnAJrxxnkjdwFfXOtTeQgk+J0ti+rLuROAJDvfe8ZaCo4UxWGjum8HD12XB2D2QAgRYW5ABIpcvjI+cgM2EwASDx46BmoJKyurcK2xcu+/UdVkGFqilYf93QPKKoO/04GIPduX48sEAzgAFQo/D4P562339YZFGx3EwBZu2a7tLTVA0A13lEAUpKxGkNXF0Lp9s0qAMlMLpJlpRulu79DUhLTpO7KSWmHDimAwfCaxetQdQHgwqRBcU6+DPQh7RvnqBuD9JhYrSfpG+6Szv5WDNaHJcGbDnAXBwvfVukb7cTAOgpAivMWS3l6lSR50qS5p0H2nP1UOi9qDRoBSGaOXzagcpaenCgnuo5AiA4uOwBIijND0hyVkmiJelCQAIUqLL85uF+GuvXsbm11qdy7bqn81+ePgupFcIxqzX0Lpa5hRDLy90fOu6kAiCdcJsXZlXLoxHHZuGoDgKVfndet442qwuWGXiqA72O7FgDxYqa5smA1aFSlqPB4sI+n5GybpnklurJkVeljqvpDa2OiwlEAGzd0LoBsCrT7ACpjUB0bAGp86Z0m0Nt0dU21eQAS7Yspnk2l97jmB6w3H3yQ+UT9mPSZWGWdyWfv1DIGgFBw3tOjKWaxOI9uFICsXpwihSVwi0Poalw4Ww4eOBTR6d2pfZv/3uv3wDwAuX4fzYklNAipBAjRtJQZtWmASE31UjjhZHwp6Fjsp1saWsgvmKNVkNmgX5kKiHFn4u4q3jnE12z2ysEIBLtsf/AHv4/cjEtwpGqXbds2q9ny4eERefPN9+WP//jfqGX+4i/+CjOpegbTVFZiHLAFBWWEjQ5ZZn6TFRcjyF5SWSy9fUMYQA9GAIh9HVzOgC5WCMz2c3u/8fhOMDtUPwAAIABJREFUfK4noh3hzDtpjqwgOBxBOAelYVCehFmzHtg+9gCIjEDMrh26mGnSB9vQyspyqVxSLm++oV1+WLEwfcAgUbZR/0iEzuVxx4FCoUHw/v0HpQNhiGym0pOVlaWEkqYRKLFxnV4MftmGUKVgjol+XVcUKIIeQ8YFWzwcrjxeXS3g4IXJ7mwmC5AUOArK2ZZCEE3w0dvXghlnn7JhZYuDmHrEEp97QPFRn8e6OAPOFotrCWfiTQtYSeamAuLDrDjpNqbFGAtYDElNRcpQJrhMXnKlZCUtllNtr0+oppnjHBTQoSZVQCTkUTQmNg5+Ey2XMFZAguB7s22tegqVGL8cvvAhtsdyARNwycOaPhhEYJ6hdi3NWy1x+A5PvJ6lZ3MhU4AVhCFUidx0doJzk8vpRTWlS05d2S/9SG4vTV8lmQhUPF0/hL72SUe3DxSnAL5X770b/bZsiQsajgR8ph5ZKn5JiU2WVKS0jwbapRfBgP0YsI+GUGnz58m60s1yuvGCnDrZi+3UlZynHqoCLW5MXnz1KEIO02VVNUJqD9RL+QINlBJTUEFx64r4IMCF0VTkpS6TzKRyOHhBx4JUcgZedg32I7RQ27qPxujzli0wDn2KVe1xiAZXafGo2uRulgRPKoDRkFxoP4Jqx1n0A3JSBo0bkf78PZXfk47BRjnfsU/9OzNluawp3qSeh1ChuIDq0svvaZ0Wm2t4sfobxi87aP3OnbATDiLkUL+BxHvLZCBsBQqGebAirlOoyER031NUPyLfhCeKgnWdLI4pKiF3uupxM+GC/O1v316kQgnnujOW/d70wAMlcP0ckRMn9fWMx8B+vwH/Ub0eixwgE6gZGofZRpWuPK9acliKUH0LjfZLXEwRGA8nEGOgQ27n29zugXkAMrePz4Stm00QUrtqOVw0kr80IIQz2LWrVihdSGOjtoWdlTYHwcdMgYf9Zjv5M4YWY2gu/LfRfdhvDhwomwG/+UsLXgKQw4fhogMRYWkpeOEQfOfkZGGwOY6qyEXQs85FKg2ra7VFKtuRI0f0zQbWp0NWuKCxt2Wq+ob1S+TTPWfUrLkZrFNP0tMTTQKmrkK3IGZh9bPk5CTZcd86pRF45TXt0KNscTFwZmNfEAgweyEjPRkWwCnIG8lR/1auWkhoH4UtK4XJX3noXnnxl9rSkSX+zZs3q+fNbZqTb6dKElwVIOSNbRjC5SFrEGf6NwEBdGYb+P12PYlJZM/MTIPQXg+mjAuWD2LmAiTF6/WSMqb3Iw0Cfb8twZyvka5ldCI1yzZDA3MKs+IM4AOP2srzIK3KJKFHwAy0F2ELgCSB8sSUcdMMqGAFgY3ggzQs1QA4o9Q9qEws21l7cjT7fnHOLjnT+nZknQSJhoIGF02Ip60k90FNiVNUq7Cmtg0gP8OcF1y/X/rV66vKHlV/D19CvkvYcjxyuFEJsKxKcT6a8WyCM1PyElFZ6Ho/klxPkOOO0wNtbnYYgXcFaZUATIslFTqL90++JpsWPiR7Do9Cr+LHuaHBYyiovysVY6VHdiYpVy4faIg+5GkM+i+iotIJSlKH6u9+f1Tz4AilycqiB7E/CCncDyqY2zqmIz3yg++skF+8/JmiCt53Tw2oU4MSG6cBbEpOP3QX+rsHBrrggqs/l+oG/92ZoCyEzzf4ZefKZep3+5tjx1AFAo0y8T2AWf2jCEFYHw7pCmBx2lIpy1yugIMf23yqaY8MjLWK0xZiOOrT381zKT+1ShbnbpWPz/5YvRaEPe7qkkcQpJgOW99x2Xu+TgYBoM7W+cCwskhUI1FrYPFadGL8nhyR4Bb0t99yW7NCOanTiArjAUAsgKK+1GoThPPTuF9Fl45SAiOCIrx5p4EHt4+C8tranJuy1jUAZq45Y9nDcieDj94+PyZnrKwbnpf44UXS5j2JuIZbkw7QEoV9VkDhqgrJifsHGDgshuZjESZjBsXjKFSU3/37o1VC+3ky/3zu9cA8AJl7x+SaW1RdXY1BSimSpT+d2ZZfxx3ryyJMZ2dRF1Jbu3x280LmAcgEALJq1TJZuLBMfv3rN5RGgwDECMR5DJheXlycr6oidXX1uFkcg2FATeRcvhYAKSzIBH0qDoMa2lDeGAAhkMqDM9YmiMmff0FbMk4FQPi6GTBzu2kLmok08EzQvrIABAhImKLu8wXl4MGTcgkC57sJgCxbvgUg3OgI7hwAcYPiszjnPjnb+i6sdfUM+GwAkJqiByQlPkc+rfvJdQGIC9khSzK3yZHWF68JQLht1fnbpThzsXQPd8LRKRWVDycoXrHy89cvSXZ6jGSmxuIvtEg4PxyxYUmAhTAdr043fCROj5WDY43D7QDE5ciWe6selwMnziDoMBEJ7PnSP+iXDz45J/dvz0WOTZ78/T/9Rjatq0TeR4wMB7UuZDoAEg55JdWbK6mxBbC/ReAm6FHDAHa7LdtoOwBxOdKkOHWdFKfrBPKW/gtytukQgIoGYA5oh6YDIMneHFlb/k354PSP1LIEIInuSinPLpXs5CzpANXt0MX6eQAys7s09Iq5qL56Ffi4WUtdApmSkmSYeLTMGWesqQAIKx+ki9Fq195mCkDuXXROEuPSUc1tlPS4KmloaIBeJlrhm2HXzy92B3tgHoDcwc7/ol/NtHRmD8wGHevL5I7F/uaM9OraFarrjx0/FaH2fNFjMVfpV2oAwcCHKdpUs3321zgwt9NlzCrsInQjGGYFhIJxtuXLq6W6ejG4txcU1YntzJnzEYoVZ8WNsLqiogiJ5Dmgp6QqbUVTUzsqIxektSU6E+a2cgNM9WV1bQXyPHCD7jdUEL1/3HazbdwuzvibY20qDSkpKXL/rrXsFXn51Q+u6hW6dUWqIVaYFV29TJVlDINJNq/HLatWYjYc4YcDyKogkGJhgInvFy7VI9NhBM8hEMdn1baZYCw8z87OUbklbBcQ0shGCpbZds5Ux1uJeN/85u9EtvGf/vFHEQrW6KieOU6BtmDhQp350HCJ69IVkIR4D+hWepYXRIbIOgwFq6p6s5w985F6nQPasCXsHRoZAOXKonlZmSFuipstETaF7fbKF5Oz2czukaBFJyzTDAWLZgSR13BeRWY2cczKMjYgXwOhjlfeVItw/aayEuuIi1RAhoZM9QJaA1Ds2FgByczQVrZmnTXF2yDITpaL7ftgA7sP69PfzMl0eFWp505UdUwGC8/HRfG7pK7vzUgliEElLo/+IFmGAauok+Qql+qCbahQeKWzZwDialbP/NA+BJDJMSqtoATm53olLzMTSeKgTSE8sw/UOUcYwZhuE6SntyeMlca4M9Tz3KRVqFjkqfTzkrxCVFTcOHd0P/76lYPynWdWyJuYbOrDubZz61ppHdZ2wsOOqAkCqWr9nfeJF4nj+SgQ+bHDTDrPQIV7DJMAn16okxG/rhC5XEckO74MVsFrFUDpHmyXho7T0tStc3Z47rhsttaxDn2+8jzxB/W5lxCfDKpWsSzK2Sp9Y6jsBEaklS5iw7qzdlRvA53PL89/sBcVvxTQrSaFAEL47rAofFw+QrtCf4YttzZVfuJ7DJezWwNTtM7XEVgaPZdQh7PKWoYyqBaa0GyVD+t12yZcvfgNvlJenqGCUU+fvjEnqnjQ/5hqzs3fu7d11gADnbGKipIgxG6ctXXeYJfo4zTNPUiDjz5oVvDbNstEjiGuS6Cuqs+z+gHaJFssBOauMn2v2VUFDVt8ljR1npD8pPUqH+o3v9GV7fl29/TAPAC5e47VhC0lCEmHf/xsVkIOHTo2+9kZc7R/y0ALqqpaIocOH705q945WAExXX47AcjOnVvh6JQP3UebAiCmTQdA+D7F3vHxXvCWNytBNN2iGi+3IvvmFGhFo2IHIMkYcK9cUSZ790XTmQ1vfyYAZAl0GwQOTc2DWMfeq87KmQIQftAJPcajD28HB98lP0M1ZdXyKkVLCYbHlfg+ANemAVCthsHDHxoaw35qqsxcACDLlm+F1kBXQO40AOE2LMrZKRfaPhYfZt1vBoAsyl+vdAuHG59H5oWmbM0EgBR51krHyGkZCVgDehsAiYWzlhtVgvjYNEly5SktCCtpbrhLxcJm9oUPj8FRTA+IfTh3v/foOtlN7jmoUYnKmYyakp5pAUh2ygJQu5bKpaYeJJrny+UmJIk4tJ1ueWlAPtt3XtavKZR9R46BLpsoyamgVoW0o99kADLeu1NWYNa7GdqlIoRyumF7241E9pOX22Ug2IvtwQRBUQXsgtMx2A1BVF4H7cZB6YGuSW2nCQOcIQDhZwhCkvHITV2oAibfP62r8mvK1sKVK1Z+9sG+Lw0AqazMQZU0UT79tF71wUwaLXY3bMiDXqEDEysaIM5mY1UlEAijUku65Z1pU92DDPhoaBgAzgQwvEEA8ugqaPXifXKpbY9kelcAfLTLu+++e2d2cP5bb6oH5gHITXXfnf3wbIOQZTVVsPv9/EsDQuxWvWfOnLuxfJQ5DDymOivtN4Lp+M6RWUTbrJURWLOyYHj9XJeZieb7ZWWlsIreAPHfGQUcOIvd3a1vqMZRis9ZKTEVBeqZjoGXzmZm1rdt24BZuzwsE4eZ4F6pv9gCMNOglikvy8Z6QwAQurJCepeZLee/I2J5JAQnJEY59qYv7tu+Bm5HLlQND8uTTz6pXmbmxq9+9Sv1nPsxYNmTJiVqi1Bul9k2VlAIUuztG0/skFdf+xhWrZpTP2wBjWRkVNAuNxmDxkxY/zIckdQtTvCNgJvPKsmlS634fi2kN9qaZFAES0p0pkjd2dOR9HLlG2u1AisHpLWlSVas0JW8jrYrETE5NSKWLT7EvcYoQG9fYmK6lC1YFqHMcSAaQvmGQnQ6GLFRmB4IwrEJ1DMHBDTmVOBfc37Q0tdUEQJY3gGhOf/N/QuFfaD9IDwM1RfSd6gpCCCbhGGRPG+8EGIHqUnBYF43h5xr2Q29AUTxkcRjfNdYgngsDUjI2n/205hlxzwIYbWbQhE0rydGqgp34btEDjX9NJqMbFUvAngjZEV2h1GxckNkzsZzJtO1WFXMxjG77wW1irP/rhhUr9TMeyxE230yHh6UoGtUavMeUfvTC1vksaGwfHSqSToadVUgJiYgT+xYKMfqL4rD1YtKiZ7B98RGrdNjXFqnBNm7OL1+Kc7YInFwlCIVagAGAJ1DJyU0pvVCCR7Y2qa7cB65pBuVFPZNF7Jagta0/cAYggtRhclO9oD6hJwb4J04VLRIuRqDwJt/D9ZfAR3NK4sxE+4CFXIEOpjG7hOwItahnH6o5h3QvKhtsgCIG1UU9ieb6nccX32YogPkWMv+1OmMg0sWtCPZy6W595xc7tID3XXl98jpy10IeWyWcAsE8W4NwMMxupJlFTH0c+o/jK6DFRAj0LGySNTn7BUQ22/BWDyrz8BE4up2ddVDrS9aqJviM7fnpRux2L2ZLdqxowgD9BElTL+dbbrJr8cfXwBtYKeufKgTQF1Y1NMYo02C1brE6PMuBg5s3jidDSWFHnmoqksKsxfjehKLKnuXCrp9/fXXb+euzX/XLPbAPACZxc68E6siCGE7elS7nMyoXSMn5MsGQthfRpA/4wrQHAYfdqHvVOeCnYs7+f2pgEk0zCsaIkcQYQbmHBhxgP3MM99ACfwj3Fga1GqZx8BmqEjmuwxw4Xl78KCmk5iBfQaSmhl2SI3F8hVLEbqXoyhObQhfG4HQev+BOtC19OiBNDFDb7JvNwepHESz9SHZOj09XT1/6smd+PxpaW7uRLDgUvUaQwRffRViZWt9vJnZGwGTnYpm9sWAqq9/bbuamaabFwERqTCs4gz0D8m5c5dUeGFfb7+UlBYBUNTjRurGMnogTvoOG2fSCaxI2xod9clFABM6ho2MDEo6qkJsfh9C6ywRutk+VmEyM/SNeRT0qXhQr9iSkxNw09Y3dL/JTgG1iiF6GZmFkpNbAQqWpqClIvSRlpdBDAIJohygWzG52g1rVYIMggaK+Lm9KhDMGiiyf2MsQMFMjDBADNdDIykGIToAQEj/YhhgEADLABAes/HAMCoUPVgGuonEcugp4uTwZQ0CeU6ZYxnjT1SVJnVsEESp+4qzpda+4XtMI1jyBQZlddmT0tx/XNqHdKZHjCWgVgJ52sJi6B+DgLJ4F4AGKF7xsSniiSHYxKA9iAyWYBeWQ2hfoAOD9W4JYfCTkKYrGQkYBNWk3itNw6clOXYpAvU6QV3ql46LGuymQf/xtfty5fPTdRLric44xzohjo3RHHeXx9JWQLAeE6/zV4pSdwB8NSNYsF3cslCGrHBFHB3JjsuRMhgYtA11SPPgFRzDICouQQCOeKnKXopzZhTUqW7l3FUI84FkOJm1D7dJRjxybugoFxpHJcItDT0n5WTrZ3DgGoQwPizpHn3eBKBjMpgvzgIdNH9wO/X2Qo4e+S153Axc1MdjbFSfa9mofCwBLa0fNK7DDZ8hGDFO8tLypKZoufz3n2ngNQbq2FiCxfGP0fQ5HsIYBIKq77BAMp+HMMkRaQb46IWirxuAAhThwLVh+jYRfEwNOuzL3B5UQpE4qx69vWOo9HbcFnrUI4+UXzPI8Bqd+IXemmqyKz09DpXuQmWze/FSdCKHOT0R4IFzVp8g4+JAYCebMwYZH9rsSp5YEQLNsYLTHbi296vcpF//+tdfaBvnPzQ3emAegMyN43BTW8HBnBMzWIcO6byF67brCNO/jCDEpKdfgHsTHZyu2eYByAQAwhvO1q0bIS4vlJ/85Oeq624GgPDz5NYzdLC4KBdUuVIM8Megl8jGsWlG4Nt5pRuZKQChgPz+XRvkv/3jyxigJ88aAOF2JiTEqapPFix8WX0gD3zxohJUFYKq2sOsEb723LOvYiDOykF00EMr7FyEIubmZqvBNV2+DECjk5cRY9JVKwjA0tR0BUBM37xnA4DEARCZ9HMmTMdYFr/Ui9C21hkqhmtSCyoq4zI+jDT6QIkCCDzeofCwjIZPSZyjBsN3DyoewzIkpxlLJ0mOZTLquIThK4Dj+BisMbMk0VkiPaEjtupLWGoKH0PuxmVp6NJA9GYByLoF35LDTS8hicINqBGHQXg8KFS08IRxQIwGor1ID3dgoDMOC1yHA8ng0HTES7G0DGvxatAHp7aQ1iHZAUgMqgxuDPR9EMwviP+qnG3ongBAigpdcu/aNPkYurLk5Gh6+PUAiElw5/dNBiCxPresWbpcDrcdQ4XGmhFGxaIoOVfa+l2wxW2VNQsWADS6pK65CwABFZEMp3za8LGMO9olIyENSfNt4huybG7xHbMFQKqLH4DjVTF0IT6Aj5fwG3ApALJrxQ5p73DIW+/q83QegETvJIsXpwkf10o1v/aN54u9S9DDisvhwx03LXCfyRZMBiD8fuZ8EHw0NKDqa7M/nikA2bgwQ0pTB/HbypQxZOP09/fLL3/5y5lszvwyc7gH5gHIHD44N7JpDz74oKKUzFdCbqTXJi5rXLKYo3Dw0NHpKVlzHICYvZqqDD75NXv1wD7bP9VnzeBZDUBtgmNDf/rhD78rb7zxG5T8eyLZGPb1b9u2TQEAthdeeCFSnTBVCjtdqxdVhOwsbS26cUMlAAeGsz1Dsmghkp4hkg6CUtPU1Inz/YISdke2B1QMI+rmdlHAfM+WlVJQmC2vvbYH6xmZkF1SU6MduD777DOlqWLj74iNFZL0dJ2yS3tHUwGhXa4R4dMK1j8ezfEwfZ8JMTJbeUUBKGqF8qsX3wHFqz8yw29yVLiMCzbCbDSWSEe+R2pqssokcYPGRVDCKhD7kbP4/MsqjwECPBb9/X2YBY+RoWHMcEOk7kHuB1vYoqV4VX/5JDW9QDKzy+RKk85tYPq5ASAOJ6hgsNplU5SyIPY7kC7OhCYFQHxDScqGN6SoOJg5x+y6NqmtBdBoQqRgoQw6DqHCECcJUq1mz4ccZzBwHhEXrGYJQLoChyJUOX5PRkK55MLedsTfK5d79qs+NTQsSLHx+9ODbpNG7sM+xCPlWL3m8KJ/UO0BuHDA+SmA7UmIzVW0IT8pU0hM5iMAWMTXRvzdEVG+qd7xnKGmoyTuQbk8op3RYh35gmQP9Rw1HMzG6kpVDHNWnFoAW5P8iLz6UZMMjgRkdEDPwmdkpMk3diG1+tRZZXcbn9ikXnc5h8QZ1hUAr1fPsnudKZjZtWiCKa0AEupl5YKVYFW1gj6PLEiukXQ4eu1ufF+lkLsRoJnvKJXznReltnAVghLjpLGrW+rbO+Te6kqVf/J+/QtqXQSIxmI5HlQyYxNMxpOxNw6iAmJaGMur7XUh+8R4V6MnmI+jthmiYBTrkN1SDQveWsWacaFC1DvYIj3DreJIqoANaowUJqTIjz9rkd5jVgaHD/YEQU0FHE/QfelAfzis0JSI7S7fsNOubJkz9gpI7BTX3iDcunCEIvsS2adpixpTUbNubQVky5YCUCBds+JyddWOzuAFozd55ZX6W1Z1IbBns6fU09nrvvuKdOXjYpSOGLaOF6/RYXNMLcMDlBBxHdHXXU+VR353QzqydprE7xyQLO8SZdX93HPPzWCv5xeZ6z0wD0Dm+hGybd9KPKdXicWenLDlvJFu3bpVcSLPnLnODL79k9egY5WWFIGnf2pGmpAY3JFWY4CyH8FXd3tjWnx+Xi5cSQ5O3Pc5DDyu1+czyQaxg4rJehB+3r4OOzWLTk5sO3feg8F7H242deDnalEvB81mwEN61ZIl2vJz796oENxkjfB9Mxg3NzMOwLfdswJJ9mcgcO9EVYHOVF6priqHXiLHqkCMyWWIbQ8dqlMDX1YkTKN247HH7sH7rRCIHlWDdxP8R6CyZk2tWvTixYv47WjgYfIluKy9YnHpkv5dcTsXLVqgnjMHJIDUbDajyeDzSxYVbdnyharf3nj9A9UXRu/B7WIbtMIb+TwO683P185Ow3B5ys/NUc+7ujoUyGBbhSybhIR4CNwH8TeRKQmKzsSBu6I4WQGR7FNFU1MVC/2IxY2duo/hQZ1XwkGtcpnBUDsGFK9Y0Gw4sHTG4uaP5ceH0sThQcUAlJzw2AJroKBvGYGYevx/GMOIHFRKIHZ1NovP0YWPwb0quER8MVdI+pdxJ+hI/gTAiWLpDOhKB5vaPlYqUFWoyLwHguiPJCaQgEqKHrjGAmA4UVmhsJ+aDHeMDiMbg6BabTsGsQQY1JoQZLAtLdwu/aOtUteiqxn24ETzvaRrGZDD/uGjKH67XBnYAxAzKnGeQgm6ow5T45Z2xOFCeB4GRQnQsBR5t8pzr+gqSZzlZuUGnevJr4zLO58jETz5rKRmWFlDBGAOXQ1gorlpCdB+sHXCQcocMyfoeUmZGqCXeVZIphvp0COtcrjnU8lPKJMU33IkowclJxPZOzgMH9TtlurCCinJypHDzftkUxlyOS69Jr2jHeK1AAXXRepcXEivNxxyopqmgV0obhjPLbcpi4tlfotq3zxJOJ6a/lSWvRmUqwWargf6nRP0ulHfAIAJgWkAlZYuyYA1bx9oYc9+1ivBU1Fr1VgrP2bMa2Xu+KOp6A7oaSLNpvWw6z6gLoouY3tmQjBDUwQOXk25mloPold368CHyeVobh5SFYg72RYsSMX1JR5WtRNd2WZnm67uX+776tVZuLYOQPMWBR/273PGeHF09bnisEC5E78zZ6UGvr+/o0LpPU42fSB5cSvVJAV1e8bdcHa2fX4td6oH5gHInep5fC9/smSjUxJJ8tREN2y9YZSGLrIukbx9b8Tj0DTbzJvHjh3gFEMMOxt0rMzMdBXed/n0WXE0NsmZyMzY1RuQjJFL29ggUpn1je5ubya48GzdOTiUWIBuHoBEDutkAOICT//RRx+ADuRjDPB9swZAVixfoIIBf/VrPagkAGFjKCBbAnjva9dWQ7yeBWDgUlqKhoYW5A80IF23BxqNFHn6mzvlueffVunjtxuArF1XJRfrG1Gp0eGJswFAuN/tLToPQjUMEl0WfQpjWATUISU8BbQuLeCA+D4es+HMqPAqTj/1NOpjSrzLCQPa4yJt3dOHASp1H8mwqx0FfQap3G4LgIyXoqKCQXcMBhIhAJRgDmYkcdWyVOq046VAmtQtb2CxjMaeAxApl1FnIwa5DgCQoggASUBacYKzQAEEqF8kAYP4YV+3jAV6IwCEAIOAgACLy/nVgHriQNSw2Qw4TokrQKZFLax9AdDGelH16JGGzoOo8kQHuVMBkDzveukbvSjD/rbrAhD2W23m1+S//qJN9aEdgCys6JMVi+Pk41MHbgqApDpyZVHSOqSud8mHDT+HWL1GqjLWyIefjcqWVanqWP7q/U7ZtUWLzg83HQddrE82l8H+1t8nB698NCsAJDuF4GYVHLSy0IcjMoBKR1pSiap8jPuGcOTG5MLIWVmWsl6lzjcjaPNoV5u0NMB6dx6AKLpVTU3mTQULzvZ9lM5YLjik7d6NCYJZbRMBCLNIamoyZN++NtwL8Ds2aHHSd14LgGxYnCNFaT5pHTgjhUm1inb1yiuvzIOPWT1ud3Zl8wDkDvY/wQWHEXSEJ7C42hxUZANe59CL8weUQzLJQEssp24GhMwWHYu0pB8sWSh//PFHKH/qWcipWgIGMxcBQHJ+SwCI2ce1a1Zh0OiGYPq4Ehjfre16FZDJAvRrCdLZB/b1cRa5pmYJgMAq+fGPfwrnp+KIloGzu2bQzc+ZKsHnn38eqTSYigTfNxUQggXSp55+6ivI/RgCb1pTWvywuGXzQSPCWVjTzPbW1BTKQmgwEqHN4Ew308fj4jzy459oig1fM9UHUr4MXYvvURDO9sQTT6i/v/zlLyLULlIFTEo33yssLFTL0H++sEDTgkgxY3vuuZ8pZyi273z367Jv73G5cqVdie2H4IDFRv0H2zCS4el0ZNq4NSOch+pHMvQjapnhIdB0tAsRXavYFlcUqyqJackpGphIo0IJAAAgAElEQVRRizKK3yFbX5+epR/DOpluvnjpfaAHDUEYHzWsiLFmj10ALcQrwyMcoIyib8ewvbmgEoFO5xnCrLoP7wG4KMaRU2CKjGvSwYirGd2llGYFGgXXWLmMeE6jMpIsLj80FcjC8KBSQg3I5MZ+XVb4NTne8rKiPJqZTbWbVnV26nMxeg4SiJjz0dDUspMWSk7KQojH05FRcRY6E007030YFTXzc6muhcLomO6RczgWAF1Wc3hbMcjWzZOAQfd4uqR5syUpuArZHBNnzZ2ORGC5Vlm/PBl2uX3SMrZHfS7WgVyaSRQ9J9Ll45z6+MOAF8BNHy+XVwOldbk7QGeKg8B8XJLiYpWdcH3zqGysSYHN7oDsO31F7ltdIW0DrXKyuV6y0iCYlxEpzwDVMHWJ7K5/HiLv4eigDxQsm9Y78nrAjc9Zu+G0shb4myrJWi5FmStUdWNopAtalwMyONoptYueVsefAvdXh5rkqwm50jhwSk50visrs74pBcmFcgEV+Fc/7UHFTFdZ4jphWzzpoPezcmZcyfzRej59FkLWMXdOY1U1zTgWfTh1lUR/9eTZ+VtX8eC3MduDQnNmA9HxaQRUvbnUNm3KxyTlOK6ps+GMdXXlo7w8BZVaRgRcQUU8Wu2y90EsjCrYQvh9MKyWLezX44tAQY88fl+yutYNDPVIWeYaXMv65sHHXDqJZmlb5gHILHXkF1kN5x6/hgdlu7w1E1xMNhOkszpByB/i8VM89NzltRtBCIXpvBnPhiZkJ+wufz7QI2uWVF9foH29jbvb3kfVo6KiVBYsKEUlpAH733C37cFV22unFZk3OTC/lmZk8iBwMh1r27ZN0EzkyUsvvQyQsSzynQQX587pkj8H7dRVqJsMRlX79+9Xz+l+xcYANfv2pKelyrKaMvn4k2MYuE+8keXm5mEmXwNCVj3S0jU/v62tJaKz2Lx5lZSW0NbXq/atq7sPYYcXsYweuPOmlpioK3YMzLMDJb72/e9/X/7+7/9evc/fE0ET2+ho1MWFdsKLF+Wr11955TX1NykpJWL1+d3vPg7wWqdeb21tBxDRQWUeCNbZFAPGop7k52lajloH+P7xAE5sOTnZoHTpbJW+fk1ByoWwPilJW+cyFNE0UtAy4IjE1tWtKR/t7bC4ReVjRe3DGHhclkE8TGPViI0OmA64ZwWg+wgFM3TlAec+qVtuL3jjkoYKBQaWMooxaJy4Awtl3HUc4ERvI88PH+g5BCAe3wIZxnuOsBvVkBItUkeVxg5ADN2Px6Wm6GGp7/wMwX1tEd0VaT5mmamoVCy82Ktw3E42ntuGYkU9Qw40JmkJhaiypMsgKgrn2z+ScYsyR5oP1xEXky2JjiLpGtG20OLQ/SdxsJE1lFKARN84nKkSIMwfXSJ7jmua1viQPp9DAeyjU2dAfP/rhXKu+2OE9FluWCZZHNdj1dcYs7nCGrSOpUSrM2F/CobK+bIqD5MeDg+qDiHpHRoGCIlXDlcXrwBQxrZLfnopKjZdcq5dAzoYSOvtRVu/6Fty/PLrOE+idB+CDFbF1HbiOJjfsukHtavuZFlStB00qwpF0+sdQhVx8H0ZadIgNjdvvVSXbFI1K0Q5SgtAxPn+YVkfnyRdoL1lovrkQYWN+pcf7T4igw16YJoyCMthi8aFSArVBlBNibXCDnnYwqZCFdb9M7lNBzrsMOJqkHp7QYfZZiM0Z8I3H3OxMbOIovCzZ3tAjbp6RGF+V9PZtUf3KUq35u+PkwkLFyaDnpqiaF59fTZXM1tHxNKeO1Zfu4NhVGr9+twM5Oiq4hMPYhJgLIxrVacU56+eBx9z8SSapW2aByCz1JFfdDXE/GYegsMwO1OS0lTeRvh3OR4cgnEoZ5+H5/CB/i6c/+TlgJdwssV5WbmvtlZ4S/vk5Dnpt6gS1GpweEG5WCeGBkHrdVYwMnF7GcEZ0QlOub1txMDiZd+IPPWVh1AGHUB4n3Wjti3ExNoK3Lgu2GhaFZjBaMO60imctegTkB9i/Q64tEy0UHRhmTQsk0AOumLyO6QPy7A/QpOW/aJ9/YU+Z9GuaA27ejWPgmBAeeyurobcCgBSW7scs17L5Re/+KUKeDTtZgDIpg0rlL3sK6/uvqqEPxMAkpSUFKlaFBRkSU31QuU6xRtlX98ggEiXNGKAxcySWwFAFi8uxzlTAx2VHpjeaQCyet3jqH5cxG9Yp7CzTQYg6jUrCb1/oAwVqQZURsbg/oQcFmRzBJwdEgv6VTAGPH88nwqAuMcrZMR9QjGmnOEk8YKKBaNi6Q4ejnyvHYCsLHlcrvQdl+bu07MOQPiFrHjw+1YUf12Gxzukru0jtR0GgLjglJUSsxAVEMtF8BoAhMBoQdz98vY+DaqnAiD3bgxJYvKoNPRa18kbACCloDPlJuVKe++ApKLiTA2UD1W/fgDwopxUOd96As5hnQBGqBaF9J3ADkCWFuxEJQ8V27qXbH09PQApyVopxdkrQbNKAziBAgej+haEFA5AR9IRc1ICV+A+h8BEP0ToaRXrUK/BNqkrdFhOITcnLdwnWfG5crG3SRalVaAPh+TFQ+e/dADEVD3Y6Z9/3jrnqh6Rk8F6Qn3GihVZmKDsvMoZ64sCENK7UlPd8tFHrco0ZLp2LQDy5C6YWjgaZBCVtJK81dC/dcnLL7887brm37i7e2AegNzh40cg8L/h8e/xuB+P93hjtLbpHvylYz+ydeUBPDhvydeMBoSAYzUef4dHBR78N29J/xcedMf+Oh5/gcH7fykpkT9v7QWH2yEFuMO8Cv4uAcf97kS5TMCA54+Bg/Df/SNyBOX1e72azmGaASD5SelwFNowJQiZSgMyPDog/5PLK38G0WGqumWJ9ANY/AA3s9343jELWDgtAfvf+sekFNvH/aCM+D9CNPsKKAENdF26UyBkku6jsnIBqiFlEPqfv+urIQQixhGIx9oOTG6kGhImfwXtu9/7NgbzPfLmm29GRNrM0jhxAoNRtMrKRRgI6tl6u9i1uVkLdjmjaShWOTk5smJZGYBBSN55dw/0C3q2n8Jr04wNL6lNObnadWrQWArhOalWZt2sgrBxWT5fvmwRdCOgOSFhnTN9PT0DsA/tUza/sZjJNe3KFc2VXrx4MSpgugrB0EKCG9NKS7Vjy6GDekaafGePJw7hjGtVqOLzz0WDsoxjmAlkzMkrkG7w5tW+wYXKVD347zS4YbH5IOwdHbVmyi2KSlZakqSmWX1hy0lg+GBpmZ6Vb0E1iM2PyYMh0LUqa3ahknIMx0inyS9bpvNQ1DL47cUgB4TNuGgNDCbgN9uL8wLHF/szitlsRxDTBC5UkBC2R4qUobAp+hS5QtCQOH2FGLBq0OWAPXh4nNcTZJ84uzCrr88Ve+hgVcFXpK3vrLT210XPR/zupqQF2kwzzCWB5605X01wJr+DQva0hCLkWiAYMjYBoXx5KnRx/8Wf6W2zGSuUxj8gDSNvY7InDrP4+lwTbxNmaq3JGNDzxsd1ZWRJxga5cMmFLJBugLJS9RorIA53g3q+oXZcVQLOt1yU7LwuiOit6gyWYcPWogIQneQpyquV9LhC2OhCeO+AuBvXYX9wVFLiOCXlkKHRfukabJPGjkvIktFVFZORwueBMXekP9csekJRE/ecjroEOeASFXTqqh2ndhg6WZ6xSXJTliqqIKku/cNd+N4BSYxLQzUE2TZwHKNmKIS/bleinG7aD2rfsKxasA3GAgFMKKFCxUQGfHZf+2FZm7NS5TMcuXxFPj7WIog1ibSMUe2ONGrlfPhRjWMqC5sL2xKGbmW6Nrn6MR15KrIcxUhXtVtLuTJaD1YUbnfg37QdN4M3srN5jSrE9fpSBDDxN3G9yocD56g6l3DdNNeztWsz4eJH8NGm8oymapFTHnTNoFK3IrcI17wBqzr31CPIx6GTFgYxcaA60lBnHnzM4EDexYvMA5A5cPBKsQ2ckyQzm05XhmxCggo9egg6yGBmVWMLHgaAcPjwLh50xvoDPEjuWIwHbz0/wYOs+f+MR3NCgvzVhk3yxt7Dsh2DmZ+AgsBbwj9DIvBLGCAQjPw+rBL/LDAm33YlyJtWsrPpGgNAsqHv4IBj+bIqNbDa/WlUtTIVABkBAOG+/J4FOJiZ/AM4sPwrDJI2eBKlwboiLcFN7K3xEfl7zNz9CpSHdlRNKvHaTzBY+Eds309x82+ZVJW5bYdtCuF5SkqScMafg1lqQ+yD+Nu2XbPwRbMNQPLgHPbVh78i7777rgoTZPuiAKRq6SI4kaVK3fkOOX/+/KwCENN1vIHyUYYBezkexcV5KiiQIKi7ZxA3wAHY8xL+fzEA8sgjO6TlSgeE+VoPwHYnAUj1qkfk4w9+Aj2IHqRdD4D4ACiMQ5MDdDCTUUK9h2lXARDrjUiFA9cSu2PNVABkedHXpKnnGLItbgyAeHD9SgfAiMO1JAkDFiasp2A2noN3Jq6z8TUOrCmaHvX3g5K1ULqGm5C+/uEEAJLn3Sg9vjPAVBC/XweAZMUXS2KgRt7Z3zAlAHngHo9cbGuUjr7OqwBIZlIptCkIU8NAKwkAg9MyTJHvB12rdeiyjCEIkS3kAz3Qk4ptxnaPaNA2hrDLxARdL58OgJTnrpXcjIVypukT6erXVDsDQCjQz06uUH015h9UAG1wtBe/Lbd6+AJ0AUuSA40/x/cO4jsSpCxuieRDiH6ycY+kJ+E3kgU3NNBt+lHRGsbkUipyaeLxl8e7H8YQ7586L81tsG3+kgCQO22vG/khfsEnFIsXFSWiatOm7Hm/CAC5995c6NQCqPT24F6o7cKnatMBkPF4p+zcVCzu+AvS1nNRFmZsVet4/vnnv+BezX/sbumBeQAyB44UD0IDHpy3pASyBw/KsshU59wQQQnnSDkHaq+A/Hv8mz/1Z/GIsrp1VeRHePwtHn+MB4eC/xZ5Bz0FRbLsg4/kjzEjCvaznMWg/n7ccFh1+CVu0AQRG/Fv0qaMAJTdYwcgprtMevgHH+5WL/GzrRC/JthE6AQgTwF8vIkbbMCarkzHd9WPDeF7EiKuWh/g329h1u55AI0rNqBBW9+/Q5rzn+IG997ttvedgeOVqYYwQb219c5aLM7GaWynxUyugExF2+J3cgDPWVI22u1uu/ceDOhLVAWAbc+e3agWnYps3gIEp7HlF+SC46v5x/v36Rl5zlMaC9ytW2rVYP29Dw6o99JStU6kF8nibEweN9uYn1coHZ26ikAbW/sM3uXL+pdhrID5nUZzwkwQ05grYpapKM8H5z0DAAhJ4RhAk541hDC35uYOOXMWg0QIbKM6gyiHP4AbONuSJVWw/W2CmP1BpI43wnJYU48onM/J1TqP3h69H0OobBTkaeFzbk6mZMN5jm1gkFcB3cLQxrCCweaxNBvJiR5JQwo72yD0WfEJUalvQaHOT2lt1ZUlznonoOqTkb9eDu9/Ab99LYrNyNCVG7aS4gKlAWFj6CPbGGasTR+PoHJhsk+UB6zVDKAax/umT1ROjCUKJlixVzv8DKJAs1s+Vxc8LN1DF+Vy91GVkZEUhz7ClDZzR7JTSlVqvAeZH17MzLMx3Zsz9LGYnKCOgTP+w2MY/GBmfWC0Tc3otw+cj1T0uD1mG5YXP4xKzYgcb3wLA/OocDnTXYNwwl68hwF+SFeAg15YhMR4QIUqQV5JNb4PwYaoUrgxMO/qG5EXPzwrobFi3RMYzIcczVKcmyArl7rkZJt2bctBpSobgCUjqUhVN1TfgBLmwrq6Buulte+YOOP1lJPfh2qEVSXRnaTPLWNJrRLdR6OGBYlWFY5VPzMJsqR4k6Ql5iFdHRk5l98A4CiXooyloFjhXEa/jQHQEIDRMay+bTcoLqdl7aLfxfXZJ6c6X8O5BMOCRD15MIzz4MFF/7NyvdJ0NWSuWFUjmBnLySRUu1B5XFjfIU6A9sN17XK8QZ+33c2aTOwMOiVlknfH4Hgr+sLS2XC/w7oy5MAdbjq9h+oO3dORdq1lcQJOWnp2/2lyNe62qsdUvUDqVEKCS95/v2kSACE4ttLJrQ8yYNZu0f7AA4W4JiOM8jB+OzZ75cnfE4NrS9gyOgg5cELAGY8toSxbdmwcV7TB9o4LUp61UU0A/exnuko53367e2AegMyR47sD2/EbPOi/8yoeBBqsbnwbD7J5SUmaDEBY4fgzazn7NZ63T372P+DB4cyf4PF9PNzLl8vfgEZyBcFtLwMU/I+oRDwOwJEJUPBTuKbUY/C/Hf+e0EB5mAqAcJnKyoUqL+Nz5GW4UA2YbMNLAFLuTdSAxtb68DoByGnr4taA8LQ/hWD0Y4AMu9SYepB3sF1/CSrWz3CBuiPtOkDEVEO6unrk9Olzd201ZHLfTs4BmY6exeWYAM7GQR7T0B94cKd8+MHH0tjYLE8/8xQqAG+r93ft2iUvvvgL9Zyi7rXrCJVF/vqvWafTLSlZD8bv3VqLgTyoKZl58u/+7Z9H3o/aOTqkurpavW5oUmYbzGCMNCc6SNlbXh6rHPpcOnUKSd4Q+JpmZvP9fg2ovv2tB+TNtz6Hq1cKBui5CCVMwWdjlZ1vEKCgra0bjyYMhvVgp+6sph2xFRWVyP33b5Jnf/paRL8yBmpCXp4WrJs2jHMfpAf1z9KifIAdvb0EDElJUbqZASBJyXpw7IOVbolFtepVYnM965iQaNGH8DxsiXod+A3HxbkkPn2Z9NDRaFiDmUQMNNMQfGgahepq3RGqTDBSsRlC5TQyszkFHXIcfWYHIAHjYgQAZwcbHESzmfPLhRyQZQAFZqDD1wkuaO/Lv+MYMBOAMJekDzawbANwZBoa644AiMmGCGY7CB7Z7ML0bFRACtOrpb0POgdUHWj/q/rCUQKAkywpoAzGeRDAiME6KyusoIwHmN4MRx5M63eO1OMaFZIlKTvlUtcleecjDS6T4gtg/xsrj9yzGpqZAD7rQlUBAmxcZ4cgfh8e70OF5wKE8J1KQ1Fb9iiqPoelf/wSltVXvbHRqFtSwEeptz7+o+O6z/wI74tlIKLeKwjLLQMAH5JQfFrwXI0sFAZX5qEKYsi8nQMNcqFzj6oKrSp+BGCtX85c+Vg6hy5JaeZKDPpWy96zz6q+9uOz8Raw7Rrok41lX5csiPgZ+EgHLPYDs0B4vEYBQlpyMqQSA9AgBo3/9HknjAhw/PC7GB/U++RhYKF1HvqGtKA9HAhGaMYhqBdDaoqM4ZJXuwzOGHTcYsBhdTooYzGoHGKiIDv+joUKmm252b92rcfatbnqvKFtbnQCxw7izLnJ35S+3j/4YDGuvSO4jvZNcJazb5eZ1AjDnCIcq+msMf4iKVgHtz3omzYuDWCypQ00RZhuOHMVhXaednWzR/bu+fw8AJkjx4oHggCD87jMZiZpg7cQZoAYx+7JAIQ+LJwXnm6u5wd4jyCFFZK/xoOM8P8E15qfVFXL/tPn5T9jsPM34PnyVvGfQHciJesNm7Wp6pprABC+zQFnUWG+XD5+Ws51tkzIASEAyYGQcnDSgKUXr2+yAZBW/JvDoOn24/dRAZmrAMScPgsXlkMnUPFboQ3hPn1RAJKbmy1feeh+DMw7VIo4qwoffPCBEoPPFIAw7by4KFfWb3xQde+dACBZWanywP3rYd/7ZuQKYW7Y5WX5CEHMw+A9CYP4OFWNoVi4o6MLN+Q2VEpaoYFZiEepPPfsHAEgCC9MBADpavtsTgEQnmfVBV+V063vysjYQLSyZGl+7OeiPZxOXZqsCsaNABB+bkHuJrhi0YXKKXEuhO1h4OVDlWsAomqm0I9Dg9E31C6DoTMAKLqyNgyKaAiDT7YEbxkS0DNldclqefPTT6WhpUUWFVfLcpy3pahm9Qz1Ksewln5w64Ot0EnoK5vBZAQgVYXbVEXhfOc7swpANi5+SroHGrHdPTKEHJT2gQsqwdy09SXPSAvAV1P3cVmSvxXVkWo50vCm9PZp8DwZgMTFaRBU5CyS1PQK2PwuUvkyKvwSYLIpxStFg37s85i8cEBXP35bAYjRepw+3Y3JpmiFMtq7d9czOwBxu50qsfzMGWTnNBhnrKkBSGpqAgTsmajyDmKSSYe+2q2t7b0wHQBZBO3J+sosWDx/KLmJReKJyVTX0fnKx911Dt3s1s4DkJvtwVn8/L/Auv4LHiSpUA/yv+Pxf+NhnLFIGLFrQAgu/hc8aP5prxzwoPKewzkLSnNJBuDcJm+ffPzrpUslKT1d/vVneyUdNxHqK0jD2uxNVtWKySK0jZgZpQsWNSBTNYb2rYfA+Lk335gRAJmqAvLP3V55F7OFPjtYweCE+8H5vzsmQjc7PANKFqshhld/HICsv3/q9NebOmWmSq6fwbbd1HdaH7bbnpr1+a3Zcv47HeeU+gsb2EcffUg910ncEN1idrih4bI8g4qIaSdOapeg119/X/09fvyEPPH47+BmxhwKJwaDOhX89Tfej1C6zGcpdjcz9aTi2JkCplrDxHLm4bCZ3A4+N7qG8fExACP9y7FXeFhBWY8AwdzcdAQgfhR538yo8wVTZampKUJFZBQzohnI7UhSKeWJibpKQVreZ3uORs6DpUuWRYTsCdYyantQBWFzI0wwLVVXIOO8EBZbidUptipFwKI5pIAykYGKDFtHVwvoQbpnEiz6DJ/Hx1le+/j9hp3QSaTzyhIC1UfP6Mei4sgZfh+qABxQmowRhwOuUcFuiUG4pGkMGTQVkOj8dVRMPoa8F1N5IDUm8hwVIzsFy1RATFWEf5cWPCQd/eekuefkhGVJu2Iz1yOt2YlWUCLno41KZeewG3oYLyl2eqHZp3hQupbmf0VRCM+2fgonrMXSM/45KixRM3TMfehtcI6CNaJfj0f+hQTTJREVhUUICRwBYAmBUnKs/iIcpLolK6cfg35dycIwPdKHDqSQszkglM5NLZW8tCo51fIiRPr2q7fuc6cT4mz8ZthCtt/3+Jhe3xiCByOUOG4f+nFR1gass1I+PfcLCL4HIfCNmolErHet7/JCWL5p8Tfl5JV3kR6PAEYVSAlqIICYabE4B1ntYXP1gepmnQ41Cx6TPNj1csbokjckKaEYafSE5L1famtiRxcCJQFITPOGNdUxOBoVm8da6SA+ULR47ql9RmCmb3z6a+ZVlKvbVPWgY1Rtra7MHjrUcZVrVGRH7/QTeyL8Nfhp5lpnv8/ztThkzmzfXgDKaCsmU0ZVhSJihW1hkdKyVKlGwOChQ53S0mJLsZ+87xZN0xHSJ004tlli4svU8288nSbprhw5f+WAFGYskrDPq0IGX3op6tx2p7ty/vtvTw/MA5Db088z+hYO30imILAgs5iVEIYOmnmIyQCE9CuCDEq1yHTncjygdMT6FR4EML/E43/F4y/x4O3v3+HxN3jQ1eeHyAv5g5MnFTg5gdm4HQAgptkvThvAWX4FGpFsr8UZn2IQXAjqAisgNdXLI1kh01VAJgOQd6EBeQeVlxfwaNYG/8qZawEGPT+HBuTPQTV4fXJlZkY9eosWus6An7khSxDeyAT1s2e1c9KstakAiH3ltwGM2Gec3aCZ9FsheTlZOWpL2jtb5Q//8H9Qgm7SoBz4b9ynB1kcNB07dky5SF1q0BoF0+oxgFu3dj1yL1IBPtJwkzut3urrHYQAWn+eWg22muUr5cCBg+o5qS4RMGIN2vg6z2EXZvbY7MLI7Gw9mOBNL2iFE/AG7LRcoPjerp2roVEZkX37dewn128oWkaMzdfjwd/fvJnTArBnPqDpOKTKPPzwDmXze+jgKVRCKtXrTU1XEB6ob9omuTwR+Q6meT1OUFn0AJNj/yQLpMRi5p00KnsLYdCbZNGtKB6OsQbHmZlpyEeJBhTyMw68l5xRJN4khBciA8SNcD4OWDlAJ+0qNjYRAMw2Ta6E0VHKo+H/T9iASf8IYhDPgSQF1aZxVnR4vEdGAHB8wX5JchfD9x96Dgx+B8c6pHvwMt7rEbpgXe46AiH2lQmTH6GgNXixgY7odWlif0TOSfTTZP2S/kw0JyS66bCdpX149gaVFdIO6tCVwQNY0tJkgGZnAEjQQQCiaW4pKcigGdEz4OsKvyXNg+fkQsslaHUsKlHsCKhXUU2YoQ3GICWeDUNuOI6Ny/qK78jhyy9CA2HNpgPEWAw1AGroNcJ6O4yDWywCUc153tEfDZFLjk+VFZkPKaOGOgCpzsFLEwT2XIcBgcneHAj3CyQ3baG6zB6+TL9EtHHNySdADFglE+p3RkJRndQ9xbsAagpB5dIgGVMLKol9jMcU58+VnpC8e0qfv0PtGoyMdrQhld2aJQf1Su1/CGDVF9URIYpObwPXOMnE6k6BDmuDQPMExawyHU5+XXM214P0xEiLdBj79Gr3L/7mp3K5Mr8Z2uiuWZ0tB/a34PpHXVd01YuQ7F6NZPf33mtUIMxok8wSxpyCh9BpfXUwVlcQw6CTblg/JAWZldAllSmt6CgYGIP9I5ioaQVNlwT0+fZl64F5ADLHjjjlukxRIKBYgYd9KDEZgJTj/c/wIGD5IR500irBg7cUmpA8g8clPKgveVFd3kWexMP81J8AH/4fu7ohIPTLd0i/suks7BepjRYAyboGADEuWF+1ZYXMFICUYzD0CS5GFzGA+RcQrV+2KjI/R9WlGTe533PHS6PNtvKOH7IZDPI5WF29ehkGK8kYSB+H2HOWSvZ3DQD5odJasB8SEFbGwD9WDU6dPoZKSIMSm08FQO7ZskVlU5SVlarqxMGDJ+8IAHnqye3y4UdHMBOoZ21vFIA89NB9qOjUyZXm9jkBQBLTCyQusVC6oQEJW2DF7aJDVXSm2uHUoz9jMcwBRYSKBxwXSSk38dlY1m+NmFlVCtpe57F2xlDHshA0pzSJwcBoCGCDAIWuVB6Annh3qgKnTgi9e4YboanYd0cACPd5ddmT0tbRIl1D52U8qH+rDMa8HgBZkal58cIAACAASURBVPe4cpQ6cvnIDQOQteXfkvb+s9LYZ7mkfUEAsrXsGfSvFyL+I3KlVxs+2C2G+W8DQDYv/l31nhMTTqebP4IGhXcPtOsAEBcA6a6FT8GYYEhCLDeibzKSi0ExG5ee4JAUuTPUevuGQ/Lrw9Ck3OUAhBa169fnqSRvVgToEDVn2ywCEO5jaUm8LFqcIR9/2IhrsN7vtRCqp6V58Vo7qJIaUN4IAHHD8OKbjyyRlAQYTNDIAFWzzs4uBCFegtMgRzHz7cvYA/MAZI4ddcpyab9L9jszQOyGdpMBCDedc6sv4EFLXs71cjjBagc9JODhoho9cT601rULf/WchNaPvAVNSDkuCNth1XtuWE93TLbiIwB5Dzee6RovUfnQelCEnoysENr0cuD9OihZU2lAJldA1H5gIPMsqh2LUfXg3I3aD8xsvzjJGWvajbjdb8wAhHCTMuFqVFsL7j0AyLFj0aC1G97c6wEP+wpnuG03vA22D0ToLfguU9KPOEOh6vCN33kUg+82WbN2FahZ8IhPTZc/+qM/ku33bVNr2bZtm/yH//M/querVtFsWre+3m7ldNXR0S1PP/249CAk8I03PgDFSTs7mQqImSnma2MYRDssSgcHzLRHZlNVDUZ8o5nXWJGZkKxt9RWXNdkkeUgk37q1CmLIqM20H4YN5n0KJTs7tXMX249+9A/q77/6l//GeiVGfvCDZ1BdiZdnn30efGlOJcAOu7kFs4taeN/WrpVdCQhaDOC8Z2vvQLCfxaVyoxqTmKQF8l4mok86/mOgs1AUz9YCQBcGbYotHmLzlJSJOT4pEK47vHkSC5G1b7zOlikSRMZD1OXGY1knR5yvQFEzVR+McG8IgBjqxiD6zTSeH5NteFNReSiFCJpOS4cbWbfVjdswjjRke2NFxV4BMceWx8V83zj60p4xM2EF6h+s7ugZd7O+hbn3SjJcoi5eOSaB8BhE4/oKSccup6X78ING5LdcqfherJVdsCgHVQFPluytfx1mDLqCHJIRdJc+pkHM9oct6lWM6ONptntp/nbQ4Jxyoo11alS94AA2CrG/aRHNC6zR2QKwFx6xTAqcoLawj6pytymHrQOXtLmDXfBvAKOxm86G/e+Kkgdk//kXlQB/qtlw+FrJOAAhm8OFKgy0L6q5A5JouaMNB2KlAgGGBelImU/Mh6tWr2TEAUyCssMBRQgUs6Pn+uXAmSHps1zo1DoselUMKiZeOImp76CDGSaaIs1tHfPA5CRzrvjWOlupY4DjTboVReaGihTduDn0bFrQYfrN3n++yDmnr9GmH01VMFq1DKPixVerqrJBQU2R3Z80y307SnBd9snRw10wZIDBAnR9bDT4cFjUvbDDDS2VPo4unJthh35e8c3lkoGJqGp8JITjnhgHrccYgjVRfaYJyJEjOjtpvn05e2AegMyx484DQvIDaVGTL7e8LUz1OskTZhjBz/ASE/VT0TtoCBaTHbr5uXQEtm3duRMz9YfUjITXVDqsvmHKub4lTdEwMOJ3Mtncg+VMwnlNzVLJT0uVvUdPSr9lt2o+7cZyimk8Se/By+Dk/TBJ7XPsME3cnOsM+DmIIyWrpKQQs+KnIdwztgI3sFc3AkDsq71FYMQMTM1gil9pAEgIN7nlK2pUVsoZOINt2LBRbdGePXuU04ppCZbLU12dHsz7xv0qOfz99/eoikl8fCKcpDbLhfONcGfRepGkJD3opqOUExQvNs62R/UpHATps8g+GPMAaLPZK3t2Dj33x+g6Nm2qBg0sDdoUpu/oRuBiBrYEM/cAoLD9yZ/8qRLZs/3t//P/qb+FMGWorKyQX/z8TehN/KA7RpPhuzo1NcdtpY0nAoAEQaFiKy7SAYJs1Ho4YvTsYxy0LMznYhuynIT4PDtLhy/6YSDR36cpOdSRpKfrgbAJFFTPE0jMxLKj9egDfXWgiNtpAZAYW/YPA0vZRkaHIgCEg+GIBsSoqbFMZOAPpyq7cYHPygIgAOHAlI1GBJFmnQfs8yCF6Hm7ZGC8XZp6dRq5WpdFwTLnGgGDOUYO2wCMA6KQtU88plHth53PYwnBaRuN9bhj44W5GPFIACdx9XzrJwjEc8FiN1n6xjVtUgEQazAeUD6EuvmCA8q2lC0zvlIqMrfIZxeeVXbAkWYBEH0ltgZ4IT1wiwE/JYBDm5u8WInADzYytYkAw7L0Zb8CCDli9HHyB7WOyU4j5D7W5O+S7MRyBXLeP0PjdYBVyxmLv8WQZXlsjsuaiifwfoLsPvtjvR0E3VbVy2y33weQaO0zXxsc1fudkgMb5NhRWZS6TfISq/A5L45Xt5z0N8oK9EE83Mx6hgZQ1fLgO6BfwTnS1uWTT4+NyBXk+LCF8b5pUTc7F0Ttut/GQpjkMqZ0Y9axuw2gw2wTMzFqa3Pk4sV+Rbmak1WPaYGHOqLWw+yR7kMGiUZ1VPZKjhlhOEDf0yMD/r5wVVDP79teISmpXmmE2PzgIR3ssmJFCfKR+kEnZWWY69K0wphY5MoEtWGBLydRqh/S61jSNwBNYKkMoOpZlFWtgMfQ0JAKpz1+XP/W59uXtwfmAciX99hP2HNSYnbs2KFASCtS02fcrjEwpkPWspoq2bvvwOxRkGa8YbdxwRkO8ilSp1sWQ/puWKR+lwEQDtbXra+VGhx/FwZFFIpfD4BQxB2H2f6TJ+sUAIF0HVkVabJz10Y5evQs9BQnbwsAeeih9ThfBzA7F9Xv3AgAITVh164t2G8NanwY1A0PjyHxfEAu1jeoHJHbDUDc8aXqBxEYQ7VkDgKQNGgLKrLWyeWeo6BBXbzlAKS25BuonA0gf6RRmns1uPXGpEuqe4F0jOrwyZkAEMTCyz0L/rnsOf8sgJQtAXoGAITfcc/i35N9Df+EyhDshm8AgCR4UmR96ROy7/KvoKMZgAheV6+nAyApcTmyqvxR+fzc8yoLhG2mACQzKV82LLofGp50Gfb3ShdAbJI7WzKQjxKgmQFmwQF38NcpfSODyHFJVvqB1JRY+eW7vXMegBiR+chIQLlAUd8wZ9ttAiDZ2QlISS9TIOzsmV6pO9eDa3E8zEWWIfOjEddjempOD0C2PJosuaBYpowMSNPlvbKo6mFUeh0q++mjjz6aYJ0+Z/t6fsNueQ/MA5Bb3sV3zxdwkLV161Zpb2+HzSAVJTNs1xgcpyQny5YtG+T4iVMqF+K3us0QiBQj9I1uWa2t7TOjZX1R8DFVZ89wG691nEyOBpfhrLapPpgKAWdqOSu9YEEZQO1WJRLPyMiWV155BULOOrXq8gXlEG9vVs9Pn9ZC7yBmy+vqLkXCBmNBy2EjaNu4aYV88vEhWD/qLAgGE/ZjJo1tsqjSVEACmGa2i6K5rBOzrT5rAMawRDtdZ8iaoX3yyXtR1TiiktBNVYf7Y5blLHtaup5JfPHFX8l/+4d/mtBdr732hgz0a7F5SUk+sj8g/IUzGAsLtHllY9jWMFKkB+CUNozv5cwgcyRMowjdWFuOg2I2hIEdWzbsgdku1p+TshLtKpOWlgzApvvKD5qMcSuKj48KyZ2eYm2dOnYe9AgzC4pwOYuO5ILAOdIsIbkKvjO5HaS5WZURU9Gw7zQrIT5rxp3H3/Rbj41ew9dNBcN8lt9hjl8aRPLFaSvl+JXX1WsxYb1NLhtNzF4FMFUQShLMOvj+ZAqWvdCqthN9tKrsCRVIePTyKxOOXUXSQ9Iw9JZ6LYTQNYLgSIu1HLgcQ6hi6NljR9ANMfn3pbHzMOxttWkCt8VpVa9iMLOMPZnwHQG/A+BGz06vQ1WideC0XOk7hKpKsvQi8JItQn3DcxPY6YVuZjyoz6uC1IVSlXevfHjuH9W/Tb+6LTs41X823dz68qdlNDAgxxpeniDSN79l03+jSDP3wg2JrSR7q+Qiud0NcfsYslDOdcIxa6xFBq1cks0V35Nk2Bk39J2Vvc1n5RvLH0P13iUdA2mgZCELBMGbf/t3CKq1ziFOLrD5kaPjtjJO9M7q4zyC7ZtKOD2h82bxH4ZuVViYhIm3dlT/oxWaWfya2VvVVeBjMt2K/zZVP4CoyPIwZrDOYx7vaBVRLxsOD0YzfLBcxYIsVDpy5cP3G0EJDOAaXgLA0Y1JGeYfBVUwK5vXg/PYr1WqoVC+hBcmQ9uFcOPNbikHtXIMlOxzbe8op72i5PvVeffOO++AXnv3h/bO3kH9cq9pHoB8uY//VXvPmzcrIbQv3bt371V0rGt21zQDZYIQ0nE6IXg/cULfpG+2/UtQVP7Cxi836zNOYNOt/3rv3+h2XW9913r/aoLIjX773F5+kqGNvtnZNnmq9+3H0TyPLGe5oxlPo7JCradQglvLijUM/rlppD8ZoaSdKmYACgd55XAsY7t8GZkNoFaVlGQDhC+TH//4XSWij1IXbHaq+L7RMQ2mExOTIjklf/RH9JvTLT3NSjyHnoXWvGxOayRMV6PqZZUKOGRlp6sBAbePA0Za4YZAOxka6FffPQiHsbb2Fmlt04quOI8edIyORC0wy8qLZfEiTbFqamoAf13bIXtho8qGHHBYnC6C81An6FzDWL8eQPgZ8Gc1JxCPAQ3Gfpei8shrGMwYytqY5WjGj5rBDLfVhA/yM+ZzfktDwWWHR8Evh3iZzVC+FIXLomPFxaZJeeYmaRs8iSrIJWhALEcwXJPUZ9A/wWB0m82xUZpoy65Hh+RNHPDz3wY8EdRRz5ObUgmKaJUcvKj1F2bgWxS/XdrG96KaMYZxc2zEijjgp+eTppDFunBeWQDDP+qWqqL71etnmrSYlq5jsbF6P51WyCCfm+0dw7oMdW1Z0VdVyF/vaCO0J8jtGNGicNWfOC+SvdkI7gshYPA+nD+g4uE8Zx/EIr+pFQP/8x36O3Hm6O+zOPn21yj4X1fxbVRKBmV/vaZ7qWVxztmzIPhaSlyelOSsliRPNqqWXojajwB4fCDx0Lf4LFtoj42iGxjNl80Ld8AmHWAfwuKOoR5Ji0uSoyc75cPPGuGGBIrdqD5XvZYeS+cS6iuBG7qXQVDabnczmR5zmm7FTrkm6Jisk+G1z6reqM/pc0JdAwGmk5O9OKdoQ67pVFlwLSS4J6XKsCpXry6BlbcgZLERwFdfj3SFKBcV4U6MC8YwuWRpRXFeDgepJMXEyI4+WZkyJAvztkp9yxG4pSVJDwIw977XLY899pj6fb711lsRW/Tbfbznv29u9sA8AJmbx+WObhVByD333IMZ2mHQYS7MPN37GjP1HOxx1j8BVRYmp0+eCb3RHU7CDTp52ujCG13bLVh+hpUGr9ej+kXTss7gAh31yp8sPJ71rZzhNk7+Xg7ozCCPM84mxZphfKZxgMXKxerVK3AOnYPweQx0vGp5/wOd+UFb3mQAU9Py83MlNycHM226GkLr3eh7BdLdgxvcysWSl5spHyN9ugv/7k/SN7/ZBCBbtlSD5gVHuDf23TIAwm3OL8yT/PwsKSnNl4N7D6j9oPtXTk6mePEbUdUZVCWoXeFvxeuFzkEBAlK6xlE5gbUt/vbjb0ZGumSmk4uNYLhpAchiWPx2AMDMXQCi+iV5mWQmlsmxKy/fMgCSEpcvpRlrpaX3dIR+ZQZr2d6VMhS4Aj1C14wBSElWreQgoO/g+det83HmAKQ8a40UpdWiOgF3KQzWWaUKECBy7IhrXDwG+z5YHDNN/Uzzp8j5WCB5SYuwjX1yrPmNyG9kOgCyquQpgBUAaQwkj15+CSLiqJmIHYAUZ2A7MpYp4IO6l5zv+gQBi2fVYJRtMgApSVkt+Um0PgH4B7D24b/LsGHvgDmCH45oe39jLHfnFgAx7lbDw36VZE7a1ZxuswRAPJhM+fa3a1F1H4Lr1FFMnHhhBLIC1zovqrj7ZHBgHLq2UpwnMfLBh3WKehWDdHKTDVReniYFBQkqKT3W0os4LADigenIV57JEU+wBb+pU9LZ3QGHtFRUzhJQ0dypwMcLL7wwQcM0p/t8fuNuWw/MA5Db1tV33xetX79eDTSPHz83c8BwHbqQEqfn5aK6cvAqcfrd10Mz2OIZDvKNW1Z/P2gScMvigP2WAxD75s9wO/kR3lAMRcROFbGLvumQwvbMM99QlrsvvviaFBUVRb6xF/SmtEw9uiEtqrg4B8FWXXLunE5kTkpMjQT4ERBTkM62ZcsqyUZOyEsvfYbBQzRE0NB0OIAyM/XGMUt9hyUQ5rabCogHA36CbLbk5ETp6enCTfp+VEPa5ZNPjiJwzqt0HGwuiJYZbGhaMKSdkgi+YqxZ585OLQSPxwxwZDnklqTDjIGtoqxMem35DSVIVE9NSZS9e7TblgvOSm63ruA4YqO1oj5UQZgonJiYIqmouCQkpGBZN5b14LletxO8Kw4EOTsedXlCpgPyQrgPDjWYGMJcO46LNXsvYcx8Wj579uwMU0QiuDR96UagoMk/YSXDNEOJUt9pAVANlKIVo6AluGeFyf667j8En9pKYTx+lTk4Bl2Hoc8gz5z9oisgTptgmt9hhOfaclZvET/vdsZLCvIuEuBsRbF0giddDex5nBjQx4oAdR9tAycjwYZmf1JiF6jtGQjVA4C48Dl9HHw+hDOCssUW6wqaoo2itrixvjUVvyt7T+sgNbpV+RAUaJr5XZhzlPtsBPmlGaulLGedfFz3/yrAm5pYKtkJC6R/uAuOQWlS1/FJ5BhosB8D6tV2ULAQmjjaImeuvKdoWfbfHqla8cjqqCrapUT0J5teV7krpn/MsgwtLECQYnpCsQI4AwgkrG/7XEZjo5bhcZao3RHyiMNnFOKo/KFvs5Oq0H8eyUlDrg6tfbFtb33yqRw/BVvhgWWR/XdaWTyxoB2aNg7tzO1s8fGxSmCeluaZ2+5WplNuyOXKOvkdrNBFReYRm1xUPwTHaeFC6ukqwEJowPN8iMFHcV31YNJrAOdeWE2CMQDz1VdP4z0fzlHk2VjXTf6uqqrSAVjCADDWuV2aLitrB5GFs1x6+y7IpWZ9HfPGOaT+SJLce++96vc+n25+O8/0u+u75gHI3XW8bvvWVldXY3BYCo7ssZkle89Ar0BOPMXpZ86em9eFTDqilZULlHaCIYYXEMx3s5WiGZ8wtwiAMPTvd2DJ++mn+9VMrGl2AJKEQXV6ehJsajvhQNOgFpkOgMTHJcq921eIB/Si55+nubQlprV0AjcLQH74w0dhv/sJdFC9txyAlC8oJHlaTp04qfbjegCEyzgs2iEHxkmJ0QGhCSrMyMyE5kRrQ0hBc2EgSgBCF6sYDMyZu6F98thwPCIjd7ymqBqgBzk4WG1TM5Z3AoCUZ2xEOneHNHXrathkAELBOu0/Yx0uNRCmsxPDDU2aOw0Phn19KuuCtKaR8V5UGHohkG6WyuwdqCpkwDb3x5YNrS1pDd8V58yWBGeBdAWPzhiAcBs3LPhncqbxM7hGdc8IgBSnrpHMpDLFjx/2dcnpFk35cyLzSB+7qBDaHAMDQPh+RkKe1BQ+KMzniAG1yRcYk/Ntn0oiwFZBejUAUgwyRs6jKnEAFZQoXS/Zi0pj6hIAjypFRWMKenP3IfSN1lYpYOeNiumnAyBcdv1C5I9YmhMFOvH40Yu/lqG+hjkDQKjzIN2KYYJnz/agGhsNcLR+BHPzzy0AIOoX7/HJ179eo6qtBw5ckOXLC1UWECl9Y6MhTO4kQ/9Wj/ty/1UAhJ9ftSoJ9ySP0oSs3rVIVixOkEMtJyXYvR8UO+3yVpBTJQkxCzCh0yNvvvnm3Ozf+a2aEz0wD0DmxGGY2xtRhpnb2tpazByB+nKjgXrX0YVwxv/QYe1C81vfZjjIZ1Vh+fIlSjvQcLnpzoC0KbbVVDvsgyPSOCaDJA6korPwIdm+fQuoRTmyf/8RabhoBZ/hYKel0QIVgvSKQjVYLiwole99/7vqtb/6y/8DlaAT6nlamqZasSUn6Rn/DZuqcBP1oBLyufq3x6NnVO12sdqWUjc7Zcw+W2xe5+z8kiWloB4uk+eej6bymvE5KwsmoC9gCS/V9+JGnp6m7XBNBWRJZXXke/ft3RehMWRnZkhGlt6XEAaM6zevldYrrdJliTJHRwcw+641DiZ/gs/7hvrFg3wPNh9cZdjKiovhJBPty4DFz89A4NeqVTp3pLe3S/1llcW0waFODHR1VYf77nbrqg6BmxrgOkswME+FmP2YmqU3g1/OYptqh10DYioarEKYyomygLWFEg5b28b1mf52W5kjsRgom8bgQ36OdKAUBTJg6w2LYuoaPAhKVfQk0JGCcPHSAn1Uu4IQxoKy1D+iK1Jt/VGNmd0W2HxvXmq1pMYVyOnWNyM5IGb/+dflABh21Uir3woHtGbqWU0LWuYFnC02jSnybKuLvwU73WfVcz+2zf5biehorF11IwNjfcW3IFw/IvVdn0f0S4mJWJdlvMD1mN/ZuKWhsPcp3+fvrqrgPinLrpVx/zCAVj8qdV4Ifz+Wzr76SMUuCaAjP2WpMHPFiyyY/pF29NMZAI+jke0067Z/hzs9IAnQ5bAFR50yarEiHUH9G1xQsFpy0vOVKPmTz49LfX2jDA6hSuSCiyKAEZszUIXP3hlXKdrqVlSkqtn8Q4c65qatbuRMsp5YIaHUbESbXWxunk/We3DpEK6DsUr8r3KRwsZAgblMizEJVI8q8wC0HzoNfcGCdFxb4+XI4TawEZx4Hifl5elYTrv/8Te9ZhM0SJwk2a+T7f24XmzdWYRzLlWScV358Mjfqd9kelIa9GxpkuxaJmODHuhKuuXtt9+evHfz/57vgQk9MA9A5k+IGfXAF7bpVVey6VNk169bjTJwnHyy+/PbN9s/oz2+xQtdD4ygzyjepz6E7mR3vFpk2167w46djmV6jK8ZuhJvYhz8PfnkYxBUD8OKUd9Ad+/erfIxOMDPQsZA65UBlUHz6KOPRjr+vffeU89HIUYOBiam4vgDbvmdJzfhnAmCMrA/QpVRM7hqcDpRZGtWykGdEyF/bGrAZ7Xenn4ApVUAfV5woHU41tAQ6DpWfggH7WYAnp2VFKnm0L0qPS1HLX+lWdNcKsoXSmODvoln56VCz2LZWoOHH2OJsoMAII9+/aty6ACSyTG4ZRse6QX/3xqsQcTcb8tNSARFjM1tZUO4Mcs/OKipEB6bg1VqWgqS17Ug3fQDXZ/c7uisttHqqKBGyzVHCccxoI115WOWtERGhj7Xs+EWkAhZ4IDrpT2taQagsF/HLVE712V3Jgta1Ckua4CAx6KzuS16FddnP8ILch/ACw5UQY5igB6LmfoWzPIj4M8+LrN9wuyrWg8zRNDstDJjUuBCXkV1wcPSOXhJGrr2RJY1+8n8ivLEh+Xi0GvKAcwLHntkXbbrWDR3BpQv0PNq8h+T3pFGuQDKlFoebkBsKiHeoqMZbfzasqexL6NysvU1tYzZJ7t71zgoXwbYT6atqc9g9WuKn1KAow6Ao98XBaN8PzEmC5qOVZKZXKoGiGOBYekeqJfmvsORY8d9njx5wEwOA56C8cMAEDp3hy0Idys2/wCcDdfeoypTv3n7qJw83ihhHKMg3JQiLayNEKKuTNG3bvUzAo+amkzQK/0KeMxpW13VRVYVToEOAzAMeOC90y42n9rliqtZiYyOFSsKQXk6jMDTUkzspEF7cUgBEgNMTN8/+GCpsgbft68B71NrFodr9HIIz8dxPdUTP8tqM2TD6kVy7HizJC7TGTUj4WFZ7nHKcP+YXOw+ImlJQwijXCRJsPlub+lR58R8xsetPsN/e9Y/D0B+e47lLd8TgpANGzagCtKHi4ymR8yoXYeWVVFRJksqF/3254XYO2sGAMQsTn0I+4cXd9oZ33AVakYH6ToL3SQAScPA+KtfvV96e4YROBiIABBafjIwr7trWBqQ6H0jAISDymee2aa0IK+9pkMDbwaAPP30DlDfrsip0w1qXbcagHz1kQflrddfR+Jwnvq+uQBA3J7F2BJQesZP31EAwkF3ac4OVdGq79ijwAfbzQIQgpMEV4Yw/XxsvA/heU3SNXJRxqANYSMAyfbUIjitQQYDHTMCIPxcPNeZvV2ONP1crWc6ALI0/37xgKpyolUL1u37dCMAZFPFd0ChGpMjjS8DXAwp2+tciMIprqfuhfsxDtDR3lcHoLUvAsbsbnBfFIAUp66SosIiOXLisHz8ttbpzAUAQoE5dR7M3WGQYEdHNDzyOle3O/v2LAGQZJhnMIT08uUeVHIX4Po1DAA20fqefXTPPYWqf86f14G4oZBXAZD/n73vgJPrKq//ZmdnZndmtvddrbaorKRV77It2XLvBdxNhxACgZCEhBCSfygJEAgJEFIgIYFQbHoxzTbggoskS1bvbaVd7Wp7m51e/ufc++7M29VKXjVbhvn4Gc1OefPefW9m7rnfKW50OfldagD81dc1yfBgRF7cfFSu/8OrpRQar8o8J5zNYrLv2PPIzUEWTJlPSguRlD40rDRiDGU9ceIcgnZf3TOQffdXaQSyAORVGvjX6tsahyyuZnIVe2Jq+hmP6wxAhJPs1atWqJX+w4ePvlaH5+z2ezIQcoYxMtoZ0oU4Tq8oELHtq31l2Z4Jkk7FtvHX2QkxVJI3v+k+5GGUgRJUKZ/73OeUKLh1wSzp6x2U7pN96Ii04HrSHPjR0cxq6uHDh9PdhzyvtrcVKyOCN++8a4Wyrv3xjzUdywgxOVk1+2pP4ebkjMXV34oKvT2K/u+792r5+jd+BgqSZV+Lb0f7CrGhYAXHekEF06vBoVDGFjYS1tt1QbhZ6Nd8aDe88k2NDg2IW98tc1tnSX1Doxw7cgDZJ1p47wK1p6RMC9gLMZGg+JyVm5fJooiMaoFwHIJeY0nrtxLleT+DG2fN0h2QcERP2l1qNT4znunVfljiJmNWtoXV6XB7kPDucKMbchLnB4oRdhMwkAly0q3OQtx6bgrBe4m4Pj6V8aEshNHlUSgBm/N05gAAIABJREFUtrVWfLsDHSdqEiIRWHgiN8IFvYaJKyB1jJqNPISWmdJuUE6VH8MKRZC7gdcPBDrkSJ8WutqF5+oYbRogM4Gynzt6O02suqL50GHMUAYD7b3bkOOhV37LPAswqe+XsWR3OlXd/loC38xnQJ/zhbWvx34OyX5kZajxtbo+HJdl9fcoN6uewGGp8DXK80f+Z1zOh+nO6GPS4zmGrAxznuyp7+wgLam7E+NVJFtOPAzXMFLKGqD9ALVPnSIHqFgDsunow8hR0SvnSltiWeAqqpx1/rhvyQmdRZ/Pp57PGo4ztdrqFkJLNNZVINNBk5w3Y6E8teFxOX4wJIM9+rxRgxOMmWtsfLfyYndBOKlmx4Pp9Ox4nDiRcfo65aRfancQfKTpVjxfttwZta/sNpr7cC6U0Jx1erE5H01JxijCHLKxHn7mmQ4Nzgyax2eWAJbF7+r5ly2Q1ma/VJTmyk6Iy8vyCiUJoF5X3qrc0BJ4/qYDP5KF02+AexY+m5apwve+972s09Wldn1d4vuTBSCX+Am6VHePDlnk8JMm4wSnecp1hgk2vwTXrF4OsTucoHbs/v2iZKlfDfwATUHEz4R5dkT6kKuyZy8tbl+Blb4zdGzsgET9ZGJib89iMCu7ZaVF8sCD94jH7VcToi996csyr3U2sikydrx+hLGxdu3apUSM+keRuQf6RzjPp6kdyiXMKlLUXnfXWtwXkZ/+VHdCWKRaGQ0HQRsr15VUyews0qc8FiJoRGDgZZctlIcfeSLtjFVVVY0VQS3gtR8jAQipL6wY0n2LigzdRL9vDB2eqgoNUFxwryoqslAH9zusQUV9Y51UVFfJM08+IasuX5ne501b9AS7H45ceXCoYRWXZFy1HFaGB2lXhYX6/hMnOqS2TndRWLMtANLdo3URBPcphw2AWG5ETkzqFcBAEV/gLwzaLFCeSLuxMgQY2gCx98QppX4nB+63JkLWE6jHcIL/T4cq4w5mbvOxFP4XB/3IVBRCaLcrT4JhiN4ZSsigQKzcDwFsRK1sFy90CNPLVmOXYrKnW+tzeF7NNWafoMdCNltVp749joplSyXkBJzX4bTS5bD+Rap3ktdUDuhnSK0fQyBm9PC415p9tgMQdmhmlF8JfUW9vHhUZ2wQACUxoPXFyyTfVSQleKxjcIfK9OgbPYIk8QPp47fvG0FSOlCRgQ1WGSBF967ljfco1zjuqw+gg2B6APt6oPN5mV66BICqUV6C3S7F5R4LwNk7K6RYGSoh/7W72PHtXDCKsD+/b0x/7lJhh4yNxuWutQ9JW0ebbNz6onQegj7Aun7Mcad3+hW4QWerhQvhxlXpVSv6l3yQYPoCOhPoMOfd+lwBoHhgHsGKQO80DnhQ56EGPqP1mAx48CmrV1fj9zpPnv4trIdBTWPRvIBVgpyP229rle9/f4fklPjkdbe1wLQBSfaeBPJgipX2qrP/sFSX0NyCuqtByQWVcetLe5SVOheLfv1rba+erewInM0IZAHI2YxW9rnjRoAr1gsWLEAnZOPUHLL46ilMsJctXYSJYq7s23vw98Oq14zqFAEIn86JA92yZs5ohrf7yYsPRC4AAGmdNxsOVutgU6t55T/80Q/QSfBjgq5F3KxzBSCUH9x773gQcjYA5IorliDZ14Wcki2vCACZiyBC1osbn7vEAAgpWKiETqw37PMoNCDpzoKVbM3HzeSY/5ogwomA1IAXAmV2SVhmW9SNeD0azIVj0fTqPLdnAAgfW1R3u4zAKvZw77PquRcSgHB7zZWXATRx0ucQj6NUBoa6pTuyZUoAZPn0N8nekz8HtasS4vkaAC9YM6MLlpfjA6RIIhn8gBwb3Gwu8XF2wlMBIKV5DTKn9hplL5wECEtiUjo41qECG0cRKldb2Cp1hUsxtjHZ0fFziMw71fhOBYCwM9NYuULtWyg6AlpXQEYiGdqOASCehE9aIDqvLKmWx558XIZHR141AGKABxPM6Wy1f//ga0Ngbq6AM3Y9zgxAPAgipaZDfQamAEAYIrhgQZkaHyXET2DKZ4FGA0BKAUxWrpgOB8I+ufGmeej+RbEw48FiQAQOc/lYNBmV7sEjUls2W3UmndCnDYzskJH+cqX32L9ff1dkKzsCZzsCWQBytiOWff64Eairq1MOWfwi6uqyxLZTHaMzgBGzyv+qi6+neiyv0vMIRBob62VOy+yLA0ReTqsyyXHbgwrtq6kNDTVy3XXXoG0fxI/dUThI5Sq74aQlwmYHbOFC7eB01113yUc/+lF1OwixpKmU5RI0OhIat3prJsJveOhGOdrWIRs37QKYKUl3QMbGdAdgeASdBYT6mQqHtTj7zW+8Uw4fOQHnLS0eZ3m9vvREmccxOqIThFlGh03gk54IWI8V+n0I/NOrix53DoBNhoZVXKLF5M1zm6UN1LL+vpPiK8zsTz5E8Kxu3D8S0CJzrw+UKNsY8D5qavw+3SGhlWtXZ0aEXAk3GpYRo6fQjXBY4vX0AeBGEhSMXEsZ7UKOiOqAwD4TPRw8eAyuT7H0anlCWflqKJEwscm4nRFjM29dP85zYRdO51pCc9I70ivmVvo5nx8ENYsVCIfSAncKz+HVk97dPHRB6itWqn0chp3uiYHt45y27Mdlbicd+tzanZ142+wDaaR2TQSfO3/6jQBCQQnBOWkgsWtcF9a8jsDWdF/ykOQ9v+5WdQ5oYzyKTg47PWPhITnan+nGcdvmNRzyyboypMxx/9jpqC9dLBWFzcoBzOspwT6NqnT4Q71Pq2Pi66uRw9FUtkp1lQ6f3CyHuzekr3eaJ/g8euWcgXDxZEiJ5emWxXNTX7oUoYbz0aHzYMwjShTPsc3zFKHDAkE5E8xxfx8ofzQ8KCtE96YvII89tk9OntSfJfu4cmzs3ZDJzsf53mcHHux4MMWcE+vXTJ1R66E+ORxVfTjp56o/1F0FhR5ZtbJZ0U2ffBK0TavzAa+4SYfAiPFVd+iYZcVM+p1xQ7BelTttmnhLdyDLZq4saZ4DeifCJEHN9PnKZXRsGHsVlII8fpfiOwLX+JYtLykDjy1btmT1Hq+Zi+/S3NEsALk0z8traq+MQxZBCEPczrpexqo3GAzJ5i3bfv8oWWcxkBetI3IOAGTibufYJr/TYR97/fVMx43DJnZQ9u7dnw4G7O7uVu1+U8wQYREkhOF2Za8F85citFBTWTo6OqSqUlOQYrGI3HvPddLZ1S+7dh9Jv4ShWqz166+Rxx/X9pD19Q3px1etmA0hZQivG8Lvs57Ys4616Yn9cSSM+302NxqLt50LwW9gVE8AqiszdsExTKZZxaBfOQAAWAWFmRyUhauWyOG9+5D2PSrHu46rxyuQ8m6qoLgAqeZaC0XQkm/ZmprHR0YHpbFBBzvGMHkMpB2xMvtYX1+rHvcjLySZ0vtoz2Lh3+FwJsxRUQABQDihlYQGYtQUsEKwIZ7MqhWKAvW4mlxbqEzpQWwUIocVfKgAiqULiVs5B5xIR6zXBQEIopaTFmAC5mOnTi7rQDMq8dXJzuOPTqD/6OfaAUbKdt2ZybFdeD0uLNFyqlo7/20IAQT9K5AnXdHnNbBA2Y8nF05mBrgUeupkTs01cqj7t9IzqleCqaEYs643/m0HafocZM4R98HpyJdpsAcuyK+CmL0I4LVICcy7Rw5CRH5QBsPH1HZZ5n1r/YuQ5YEAOFDVDnc/B/2JpvYZ/UZ50XSp9M8Rr7tUinzVSptDNyxy7XJAqaNeZSzSK+0IfCTlzZxbk45eijR6Cc2RWc11oCGGESS6AzbT47UVEwFIeicv8I3XdMfjLEGH0e2kaYX4bTTA9cGHVsnjjx0BAOR5IDw/Vedhhn7t2jp87l0q7X1omODYWgThIoK5bVE7H7xzOqh7CF0FQE3gu2QwOoBrZ7ocaH8B91dIadEMpeuKwKjhuWdflIaGBkW9HhrKhG1e4FOe3dzvyQhkAcjvyYm+2IfJFeJrr71W8fA3b95xdmDhDJ0QTqznzp39+5Wefh4n64IDkQsMQFTOA0BIS8ssJQDnfxTT792zH+D12HkDEOo6ZsxslLWXL1DJ6rv26En8mQBIcbFPZjbXABSBtmKldscx+Q1BT3D4cCd+8IcuOACZu2yB7Ni4SfK9rksLgEij7juk9LhdagCksnCulBVMlz0dv7woAKS+YiHEtnOReeFA58mDbk8AFCpM+oYzug0DQIoAPurKFiunrI2Hv54GGi8HQLyeAkzwZkkxsk7yXIUA4EhpxwRvKHgC73VITkAvooGUnjTau4gECM0V69D9aJGDXc8qbYk6TwAylYUzpal6hdKdEGgSxPSOtiGQcGd63xrL1qj8Eaaes+tlwNFEAMJtzq97CEYGcXni6a3SdTRjyWy+ni42AHlNAw8zSBcAgKy7cjbotlXywvOHZOGiJnn4W8zNmhyAkHK1bl0dFmUCShejOkRc1JkEgBTUlcn9N89CRxgp9tCqEfCOnHxGRgr0wkVf52G5ffVf6IwgXEtdPYdluD+lwIfREZ3HT1X2pdkRUL29yfWF2cHJjsA5jIARp7/00q6p60L4Pi+jDaED1DIErP1euWSdw/ibl5w3ELkAwMPsi1nB42ovDXbe+c53wIWlB45NZRCaD6qQwhxQcggAvvud76uXmRwR3i4oKJSqabrDYdyxKKQ8DPoWaxosQQcH9QowK4VEPK83T265+QoEYg3L3v26w8Ci+9Z73vMe/TyLUrR08Ww83yPf/d5v9PbqquGhXyvVVaVq9ZHZIKOjQawEB5Vb15GjnRLCqjCLq4YOa6y8VraFcKXZqgK/RwIjWkxfXl6A94zC7cotC1atlJd++yzE1yPi8urOyMjYkGkQqL8TeK7ezxhShnVXphTUK/VcZISUw/FK3cb2GxuRqo4qKckI+g0Vi7kfAVApWHbRMY/frOyz88TJaDQObUqqH1Ni3ck0DmZJLASk8zVsDjzmOHNAyzIdBVKb4tBzpB+zclcoMjf0rYTV6aLjVdz6CWKXK2K9zmhFuA2X1TXh+xflTUPS9yLZ2f6TcRQg43Jmp3+58zOhIea4eYzmmO2TKDOZVtkomORX5C+E01SBeLxOKcNqcHvfTgAD7ZJFAMJa2fQQtBjtcM/aIwOj7enuBK/d9IQe+TGlcKnifntdcADLzUfHw41uRBiuUcNKH3JiyAIROD7jbKazdixxsXV9NZYtA21qnnrOhoPfSJ+PltorpbKoBXQ6hIKmwnKifxcct/bjGtUr5AmAadM5SWKMTZeEjlcTKxJB92WsRmY3NktFUYl85Vu/UE8JDRSNo9XxvotFufpdAB6G8phKGoH4RIcrm9YjDVJgioBrQ50znEeWN98HjRztdb2yeEm9bN/WJXt2d+MTeGp30LhcsetxsgcOdVZXT23Icj7LxXdP1Xw48FXmyZpWv4TxXeVGV+xY23bp6NorBdW50tunP/tFcD5bs/wPoPfpkc72QRUuuGGDNsnIVnYELsQIZAHIhRjF7DbGjUATktMXLlwEes1BpHhP0RN8CuJ0agSWL1uk3uuFDZvPrsvye3qOzhmIXEQA0tzcjBW9ZpUszg6IWeklCPnVE0+qH7rzBSA83WXlJbL+yqUAOSNpEEIA8t9f/hzAT6EMDgXk2PGTMn9eM67Tk/Lsc1xZJPjRmgysC+pJAABCfX0lgE4pwEi+Sqjn5CsCatjoaEg6jvdCfzOQtj19OQBSXoNk6sZG2fHChksQgMzCzLIHAETruS41AMJxX9J4n2w58vBFBSCFrkbYA3tlJHFYZlatQ1ehTA50PSktteuUbTB1Hm6IzA90Pw0XqmOK+mcm+Q2VS+F4VY0OQz6485Vw9wormtxQuBM6F9jEDuxOfxvRUSsTgjg5ACnwVMtc0LxccAvrHoJNeS+oYaC51ZUuhIB8GYCHB10OdBD7N41znztXAJKbaJbVCxbLxh3b5aWX2tS+vhIA5HcBeJgTe74AJNcdh15uIT5/SXn6KU3twylPfydNBCDXXKPpmAQfwWBcnC5co6cBIHc/sBxdvjyAD7i9hUakZ/BXMnJcAx4DQGrK50hL/VoJwm1wFIYDmzftUEGx2cqOwIUcgSwAuZCjmd1WegSoC1m3bp3i5+/Zk+Hiv+wQTQGIzJkzS7k/bdj44iubhfGyO3/pPsEAkbraGrg8BeXQYdiBgvp02rqAAMRMzLjyzP1obYXNIxyRjh/XIWahkF6dv/32W6W2tlZ1Gtavvxorfzpj4Gc//YUkczUXf9fOPerfmJWoztvNTbNBN9D3x22iVL+f3YCkXL1+MQTmEKZv3KWe84Y33Iz/zwWV4Bm5ct0KcNsH5bnnt6NjN95yl7SYNH9fZYYbznWuNAFAVNeUYB99UlJagMmh7hAEAEhi0ZhEIRrv6x5C8ntcBvp1Qnp5OVczfVIxvV64Etl16LC0nzgCy0tLhB0clZo6narOynXpf6PRILajVzxra/XjgdEArHd1hskALHvj1jYYRGaK5gQsAvdQcMS6OzPhVXdYYnCdWI8Awvgs0Hlo39unHh4b02PigiDfaYlX7RbLadEsMkVicM9hxSKZ7gfPOQyhVNHxKobnsUzXgza2Eeu+CLshlkuWdZfef8s2mRMqbm/+tDtkW5vulKlt4b4Y7HzN7YnJ4RT22/fZPG6smfm6ic5d+bnlyOyYK6POveJzl0szqEu5ABTMQNh87JtSDeepUHQIIu029b6rZj6kkudzcbC0Hx4N90JL0iknRvZiTG0J4RxLW/o7NSbj08gt+2NmgiSdEI77ZWnD3ei0nJA9J34pZcgRaahcDttfUgYTCswcOvlb8cGK2hy/GZd0Vwg0KtqlsnRnRXdwAvGMaYhp2hW6F8jc6di+v0y++R1Y7YLKo8oyikgPut6a7c+M0cL457z8X8zxaGkpxYKEG98JI689VyvrEI3WSf+pz2Mqqc+LrlO7Hs4cWFNbnVgaByxdOkvmz69R9spRfOZpK97XZ7od9kR0vUUTLEg3sF27+hXwUKcL14a5pk1Xj/e/6c2LpRimF8z46Q9slCi6nYHBqJy0urT9gwMyY9pCaa4FVQ+mHNzGM888k9V7vPxlnH3GOYxAFoCcw6BlXzK1ETChhXw2v8TOKi+EL5pCcCEn0vv2HczskH3iPAUwM7Uj+d16lnEYIwXlEEIfjx8fn5arjvYCAhA7BYsA5KabrpYnnngmPfFKZx9gf/xwkFq+fDGsI1uRy7EGyeh3SSQ1LO9617vVbg0N6snc6lVXyL998b/TJ8ZkiUSxYphr5R/wQYpvWQwZbO/og2X0NrnxhpXImTmElT24/4AuxOrq6kKAH1b/UdSisLivJSU64yMQCAAEaGE5cysclgNNbU0NVib1Nqoqi6QYycB+CDrLyothxZoD+ot+/wjF3hBbO/CfGw4yOZi8JSyXqwNH9ApnD4BK3KJdjaUBAwEEch+swDgjLC8rzQT3MexweFiDyaqqcnRqMpkg5jjCIT1uPF4aAJgy54ar8JxsJGQB3guUtaTOEDEZM0lMrM3EeXyuhJ54KnAQ1SDATm1SEyHYdqr7+Rw4+LDihnaC20EANjVG2C8lPkfRBSu9jyZjxAIgSxsfkN3QgIxhkm/e23TM+H4TAYgTlClzntnRse9fhoKmj8NOUZtTfpcM5monq1Q8V6oQ+lfirZdt7d8BKClW2R8Fnkrx5ZUrGt6+zqekc2CX6miY7TjdACQT5o0E5KbroYThVmlwoP/geeE+r5/zPgCdAADWGEBBnbLhDYC253MXKvAxFu4HgB2U0dB48w++lhNaU25k76hxdQLMJjUYDQP3mhiPxAi0LLBDnj+jFWGRftm0fZ9segELRymNHnMd0wHuJzMYOXfgQZemOXNKcV3lnHWOh31IX00fLJg26yF24DPlyISS2vM61PWTJDDIOFwReLDoNMbrwQ2q3kMP3aQ+x7m5TlCt2qE/66EptIStz0f6ZFo35s8vU+OXDha0aT34WTbXoLvSIysuG5Tm8vl4r4gU5Nbi++7X8tJOvSBTgO+tUZhhsFbOu028zmro3k6q7zz+bmf1HhNHPvv3hRqBLAC5UCOZ3c5pR2D+/PlC2s3GjVsvqC6EX7DLly0Gnzohu3fv05OlLACZ8pXIgDoGGjLI79jxdmWJm16NvUgAZPr0OqziV8OoQNOd1I+zNQsyP3SlmFzfeeetKkCvsbFJbr7jWvngX/2Veu65AhCfzy+33rISnZBOqasrR1fuKLpzAxcUgHiRI6ImFdEwTBO0oxXzbNxehxQUF0LUDKcZBAiqxGtMMBm6R272CCYd0QgoOkhKbzumOzlZAHJ6ANJad5t0Du6SXohm1Xjj838xAMis8pskgA4I7XybCq5BlwFdBGY1AhyF4QhEkDASQqcD4vGO3j3o8OhuwfkCkFJfE1yxFklhfjU0AXCsig6D5tUhXQN7AdZ6VVekqXI16F0VCmDTZrcfNLC2HqxoW/twtgDEn7wStKtVOK6w/Pw3OrPk0F4AvAsMQAg2qFVobi5Cdy2mgIdK5T7L+l0CIC0t09D5mInFlyLQO3PkF7/YIm1HtcPUZACEVLVFiyqUm9qGDV0ZK+LTAJCFq2pl5ZIS0AW3itN/QEpGded0225Y+aIMAFm78AEVctnTNSwHDx5UYbDZyo7AxRyBLAC5mKOb3XZ6BJgXsmbNGtmxY+/UdSHm1S/TyZgxg4F8TZhAt2HVqG3yUc92Q057NRaBnsFQwxpoExQQOdg2Lmn8fC5jTsbs9JfVq5dh9a170muAAIQC2be+9QEFitpggUswwsyLex68W3nPmwoGI/KhD35E/dl2tCt9/1ggBt60tboYdyh6FCsW1cvo9923VgGezs4oKHybkJWhux5tbTzm8RMh/m00EMWFGSqFE5z7qPUe9bXTJArPfJbDoiDlIfujuFjrSCKgVRUX6y5KHhZLgxCaz1i+XGKgPCiKF3hW/qJCtY2ISqbWICYYGAZNC6uf6FwkwNUe6O/FMZCPrY91en0dMk00da2muhLCeO3SxG7JzJnM8shUHVLSA0OabkM3MHuHwG2BJtJDSJFKyUK8D62H9Wq3ee5ICCvqFnXIvrLudOoV8BQ4U2Y1n0JnUzz/yRwrfBB0r1x0BOw1hgyQAJfiUcqOF2NiyoEOktp2TJ87bov7M7vqBlCfDmLSrSdQvL7SGSU23nv6OKGzMMCa59OIrzlJN+dcCdxhV1taWIv8DdiOYjI3MhiSMedRgBu31PlXSwj5CANBOGLBGlesFWzTWQmFMpao3JbpEuUCcKaPx7IentilKfZWobvSCnvhWnQfinEsDBpsl4HASdnf+QzE6/pa4kq5/bNkuih+V61Mq5gvpRDLs0MSjo6pa6lvqFN6hzqgTSqVpHebHkPLjpm3w4ESEBHxH7pbi2esl0J8vr7/y59Ld5f+/AT769L77swblgTS0HVluh7jghRtqejpF1o3OGnmaj2BR0fHKLrWgwDck+dXTHyt+ftUApJ+5NXqgCA1Be9utefYAUmf6Mk7Ic4cK88Iv0UEYgUF+XLtNSsVeOa5PHmyF7rJToxPP67zTDaQfTwI3vgfwxf3H7RolZbAXDldWW5XxbDxvuKqZilCdkhBIb7X3FswTkHxIlyw44Sm4x3p0dRoN6655XNvA61zVALDUehIXsjme5zuIszef0FHIAtALuhwZjd2phGgLoQghPkPdNPIQwrvWddpgER+nhfUHS1Q5+p6COK5UyoLQs443NQKNDRMs9LVu0FF6jhnjY3dIcdMmijeXrRoHs79S2rCOJF3z0kiJ27XX78eNKJaefrp5xVYufmWq+FIVS1FxUUQjme854eGNWCYNbNVfvRD7dZTUlICQKKzO2gJnfGq19OXadPK5ZprlkBQGcAPr0f2H9ir7h/BZN44bJlODCeqZh9duZighzNTnXwrvZsp3h6Ld20G15vnBC1Hr+DnYGISi+oJeHV1MfQavTL/crhzHd2n7qurz9ClKqorZOcuTBTVCnsUc3E3uiZ0usJUx4uAOExATU5KLBbC36BmqX8dABYhdBfbMdGOYaXeh9Xlkwh41J+B8vJyKYTLF0tzwzPcfRfAki5wzmN4fu5SdIVAwYprfY5x7wxEEpNTsCwAooCGBTyohTClnLYYbIgiHclylk0/PgYgF7SoW1Faz9oYPcYxKy+nUPyeWgVwXDle6CBmoPPQKe2Dm9R2QiEdrseajF7lyUfnyaa7qPS3qC6Gz1OB84TJOf7nQ9gfw/gSeA+Q47AdbDPqld7gPgh258Fq1y/bu76jR0oBIX1MdtBqqHg8T3YTBQcoNXrs9WuKPNOkumiOFOXXKFcs8v3HIpiQB9ulfWib6mJEATZN5eO9TZnrkcdrAEgilgmwczr8SiNSBFDjz0cXDuMZDo/BRni/tA9oFy8mWbOK3S0yt+Ey7IML1+WY/PJXOwA+cGxW9gmfkwPwpo7ZFsNj/xp9OScsahQIOkxqOcMDKZKeap0OdEx8/SsBQjTgmFg2HcykIETvmcvhlRy3MXYIyV2vuxYLB6DRnegDpdMJQHYcXXyEWJ4GeBDArVmjvyuU0Dx8qnkpGQG5sPWm8949d80QPzp2SZglSPJFXNOaonmiuxAmBtp1LQRtUIm/RpbOuEvRTgnOCT6y+R5TvTqzzzvfEcgCkPMdwd+R17/5zSI/+AFtTic/oNtvR8sWc6PjGUfTczpyTgSYnM6V7p07D5z9SvvpQIRFGZoxoxG5IbOUA9cp3ZAJr73llpjs2O6ENmBqP3PLliXUD/KLL2boIec0CJf4i+jyQ7EzuyKcgB48eBQdg+6zch2bDIDMRD5HEVb7t27ddVoAUlVVKffffxfcd7arbhkrCJ77B/78L9ANCKc1Arz/XAAIX3fvvesVbWEUWQ+vNABBzLVUIgdluF2v3k8KQHB/70AXAI+VXoy/kxA2syJIy2bNmLF+vhVXAAAgAElEQVQA9C43sEqe5OcVKACS6/ICjOhsByfOoSlOQriiz+K0RQUjIhmb5cBkWf0L1yulDXE2wGGpH/QwAD2CREukHkBuhNNpTaZsk/ncSQCICICbU3eeSDODKkPddmKim8JnkLkXuTk6ZDLBxzEBJ7AgEMjN0ZM8ToIp5s6F/TAtawm8ovGg+puvZzfiSO9T6rkTAUhZQaOy0C30QsyL//nzyvA3RfSa/hYH754UKv4Xh0PVwOhxiUIXEUvosWUnpKn8KtVJC8KwgQAugGvwYP8T6vGzASCkR5Uh0bzAVYX9qUKquBep5gHd5UCie+fgbplZfTn2yylbj39XbZ91PgBEjbVD2zVzglkLAOXPL8DnaBBOXi9IMN4tK5rvRQYJQC3A0a6DO+S53/ar5weGmYKeWcE/FwDC1f1p0/z4Htadv717B1Quxbmklk/tm/mV6YJcKABy7TUQgmMxBZ8uNdnf8MIeOP+N4vMFk4NJAIix1yVdjZ0PVbZOoblmCEBWXdYgq5ZOU/SsaGJAusZ+KvUA7JMBkOmVq5BjM1e6AILa29tVsnlW75H+CGZvvAIjkAUgUxjkt7+dK0Hjn8iuJzRamOTCmQdUSYtFMIWtnfkpCxYw90CwSpy27j7nbTKW4J57RB55RFv4nan4+OzZgpVh/azXvU4g2MVESOs8sRJO9yCRX+oQ6fOulpYWtJJbAEJ2YpU748Zypg3n5qbgEJKQ+QsgVsWc5lsPW5Msm17hppti0A24pbt7OfbdgRWdl8ZNnAsLU3BYItVF5L/+Kyj3P5CPZOzxtJDT7cOH/zqiXnvtdXpFcu7cBLIYUnBQoqj09GLMqqqkrFiRgKPJ1N5nqoNLQDSnJYH07hx0fZxqQn1eNYnuo6amUnVFysvLVEeEOpFJu0sT3tguPDcPXXPNWoCKPemuysSEaP7Nyd3ChfOxGgi+OyZ9phrhOrXuinUyu2WOLF+xXN77x3+Kh8y6pxNUhuvVU7dth7MULHVZ/IyC9KNu06WKxZXjufOmgw5Shc/YPhVWyIpAYE4BPIuuUqbYFWJ58zF1t4Tn/LupYYa6/xDS2Gsqtd4jz0YvQiKD9b6kW+jz4vP6xYlwuwJQso7t1RqY5SsWi9vqlvDvIXRIWMNDfRJE2rmpsbj+AsqxuheVlaUyMKhpUilMIgcH9T7nY7Wf9sNqf6xckpzcEuAefRw5AAy5mBQTJAgm+w7RuoUUVmg1m4QycOs6UgnuFtimbgWAgBSfHPDE1TMn3NZZIvwsADBYFsZJS1TP7TrwfimAIQeAQDzej+e6FPhIAuhEkYkRBggw7x2M9UEYq4/JbaXAK7crfFFNhyNVkbdOQphQE2i5kEYfx77kA3QwO4MTbTfyWeKgm4xF+mUsNKiBRqBNBod70zQmUsnsnQr1XlgY4bVbX3IFXof3D5cpq+hDA78BRUx339j1sAME3sfVY+oxqopnS2Vxk9Jn+AB82A3idT2GdOnhUJd0jexWyePjhPIAZZfPeKccHwD3v093dTiBtHdteJ8DQvhkVHeyDBDVZ2wM59VKpBd9nunDkCOaapODkDmOx8zKqwHgchEo1ycFPlhgl1TIgcPt8hyCY/u79Yp6Ioxzm9JOa3xd0qE/S5K0pW4nM05r+kFddppVd3dQ2O04cWJ8err9+ZPdnirgmPjai9UB4TWarlSGHnjqvo/vhKRSerzYhWAFoBNyW13TBx6glXMuup1HITY/iHM5OROAQI6hgm63Uyeaj5y5c5QHd6trr/XIrPr5koR2qQAhmqwDXe3IhrGc9gB+89z5smTGLRINOdE1HVZaj/37tRFGtrIj8EqOQBaATGG0OZHhxBy/f+kiIOH9nLj/8R8LBNb8YZrCxl7mKR/4AKzy3gRbx1Xnv73qarRcEcNRioUofM+csV58UeBOpIEGi+6bV15JOpP+m/tF8GF0aVddpbshR87CYXfiDtgpWbt2HXrZFfaSkqQ8/zxXigQTLgfG6NQfwpdeGsHkMilveYsXbe05SN2egZWd7QA52gp17dqYPPromJqsDw05FADZvftMPyyZvb71Vk6+RH7yE/2j9K53ReXdfxSRlasQ6JTmR586zJeticuPfhSUyqrJf7jP5aphcu32bQHQG2D9it+Zq6/x4dxM7ThO+35nEJ5zYksgwv+CwZACI1PJeOFEi92QwkI/xn61PPbYU+m3tycp886JIXkphwn705OuadOmyd2vf51cfsVaXCuZKccf/ME70+YD+QjuonsLi9qLVEqDilBQr8LX1ZXKkqVYIQev/+TJAeTJZDIZzCTeBLXVIpDQ1JXrlssjD2vr14b66en7B2FlPKOpQf09NmKsbrHyjHR1ljOH1qyWwxJOT3Wz1pz4nPrLJBTGviJo0JTbo89hAbJH+nu13mPbvkPpx4sLdWehtXWOPPWUXpGvw7hQI8JiB4njxCosylB3uOKuS1Ot4lKGvgQSj2OmpYkJVA7HVPVIYECnKVhG48BsFAYasuzdLbNiylXzTJ5Fhq/D859jAawIqELUmdgrBgASslx+qAcBQSz9cFovYhlFGboT3adm1l2DSV03Vusj0j9yXH13nBzQAn57qjf/ZgCiKT5mbKGpKTIA0zxu3KfUWPoXSCJYIhH3IQnBltgcK1etSWMrgkic3ZZCb7WicHlcoL5F8BheS9vcgdFjMhrDF7A1boaCZR9D5R4G2ld96RJpKlspG49+U4nZfZFc8XrG6wD6I+jnpM8jQYZl2esEqDPdXYsGlOPIw9tq3ZIdLKUiM2TlnKsAqL2Y0A7JV7+mxyw8Nsl3BzQLLpuzU9xyT4NX17hzSDcr0qx8PpcCHReLZjXuTU/zx4UEInkAoxFLfzTu7SYFItD95Fm0xZRfqmr1ues4bi2iJGAYIIZWN4jFDr1IEAhM3k2vq/MrypWy192ToZ1OdtjsnLBuvNMn86YjVynZLQHk1xw6ojuoKX9S+nr0d2JN6SyZjSwb0k3pdJWlXE3lqso+52KNQBaATGFkCTRoo27Na9QraLsOXbX87//qCf6NN54/PYnbNQBk5crz76qcDQCZOAwEIIjxwOR98gGiU+lf/7XIN785hQE8w1MMJau0tFwBheHh03DAsI3a2qQcODACi9YCTH5hcZo4dcX/ssvisHgNAHgRoBRgMlIEytcilS2xGSt9jz02iPsT8hd/kS8PP+wCjefc9//VBCAzZybkxU1jykaTbptvelO+/Ozn0A6cAQi97JFO0fmKTlYEIqRTvVxXxACQxYtbcS5ScJ/SYmnW2QKQmTNnyA3XXydNzTPx2dMZF6yzASC33rYUn+MQOjldoIX0gYKSWbl8JQDI9NZFMgqwUFqgQdWrBUCi0oxrBy1SI/JQewNwAEAgTGO2rfwqvQ67TVYi+bjrKAZwBLDySgIQvv/CxnukvXej0k0QfBizAPt1ZYDGuQKQeTWw4R0Ylt7wZhgFFEu+sxQgA+noOUUqjNAIkKnf6Bs5Js1Vq+Rg129Bq9JaC5YCOFMAIHzu8oZ70BGKgYr1o4sGQHyOxbJk9mXoOiXlNxuelr1bNUg5WwBi73YMDoYV6Dh6NAPAx10jL/PHuXY9Jtvsax2AsOuxenUNAIpLdz0o1J+EbmU/dgKQJYurZM58N7RF1L+NSSA5fAoAWT3nbnQJS5QGkxkxPwDnOku5OpsrNfvcCz0CWQAyhRGdDICYl4HODVoJV9YFdCIRdgbgYIe2PZxq8Bg7CJ16YURNFBuwWMr/SLPi5JGdCXYR2KlgN4UA5J1Y0CV1igCCxj+kd7HbQLoX5tGq2AXge5A2RQBEShEjDdjB2Ad96wA0Z1XopPO9wXRCkrN+Hou0Ku6zTc8rt90m8pvf6M4Ha2IHhMfF7WLRBF+Qgok8nYNEPvEJgSaCdA+uUOvn2HUiPFa+Pyim4AKffrCZb3D99UvRRdqOY2zHD7cX/zqw/zkYzxzVeXjooah87nMhefObvWqsfvzjDM/dbJmdgWPHRjA5ToH2VIDWMh1yHOiKzAS1p04+//lHcR6SeC8/QGQKgMaJY7LoLc4EzlkKFK4kACdTiZHN0OPAuOdgPHMU5Yr7YTomBCB/8icRnCsvzhW45n6kY+P3ogOakkOHwFMPaYA0WQeEK6gVFSnVrSkt5comzlm/Q/bszQEf+OV/kt/73oj8w99H5AN/kSef+mQY5yIH1rVeOd6eee3qVXFcVzmnaFwWLkyoa4rHzpo9OwEdAVQA6Cq1tGC1rM8BnYYloobmpbIyBT1IEgJvrh7z2nCo7XZ2enFdNSs6U03NUfnZz0YADHqwEiqwktRdIo7jvHkJUANaMSb7MSYxXPMO3HbjmoDr0gRV8jhhurX6qsTWlsD5j971dkWb4fPI0R8ZCUCbtAPnRwNXAhMK0U0988xL6uaaNSvxuStSqebbt3fis4KAQHxIBof0CqXfn1ltHhnVK44ESGHScKyaPs3qfACoRZnrYVXKWhleuXypuqesRHcpWP0DJ/Fc/aElrWb6nEXStn83aEW6AzIw2C9VEJ+r1xVnOhaVFSUyNqr3bffBTJuxBO42LAZKPvM0PrCooiIAbQtI1NXV4nxpfYUJouNtH9yxWJyUx+HWFZLpwBq46CJWsCOC/PgdwrLkIuq2cY9iwJk5N+kOiGuBApXx0Bb9PGsV3t4hUR0H671Jt5rYAaEIPWzlqEStjBC+r2I0WvoTj0ODNfvxzK5FuxawaM/xn6hJlP2xU7I94ERl6EzcNwNM7PQr033j/pr9XzjtPjVZY/fHhc8Hd2kk2CsnBw8pTchw8KTqpKkxw/gvQWBge/92pJLvTW+D3TQ7ANLnILNwEo1lqE35Dp+smPlGOXj8CekbzIjtXJaeJ4jrjrQoU15837ASoJeZMoGMpAsa+mEKJ5TnnJUaukWuvmyWHGrrlc0vnZATx61V8oTW3ng8+A6zDDxwK71dF0AU7c6rq33IyylBN9erQAdX6M9GVG426LABfwfc6s630uL8MzhxTeU9cnHNxZN6THLxWUkkM5/JU15v64Q483dKPILfgaoyWXvVEuiOfLJp8345sFuPO6+5hOguZTxWhT7jqdS0s+l6lFUUy803VcuWHVvw+zJPWzGHnpXaEt213Ygcl6QFXHId+TKv7ga1DyPo0h4AbfRF/mhnKzsCr/IIZAHIFE4AJ6JF0PTZOyDmZWVlmp51xRV6Uk8A8OlPa1oWQp2VluInP9Hg47LLRD7+cQ0s+De/KzkR/L//0/Sm7aCF/8mfiPzt3+rJOgEG9Z4EQAQN/+//iTz5pH4Nt3333Vz9xeQCEz4zeeC+/sM/iPw3MtpMB+QjH9H6DSssV1HF/uVfBB2ADAjhhJ45bAQVrIkAxK4Bef/7RT7zGb0fBDFvfSv1ECKf/KTIn/2ZyP/8j6arcZ8Ipv7xH0X+8i9F/uM/Jh9sTmpB8ZfXv94l73ufC68j1zuKbZAmlYPXeyBKzpVnnx2FFoEWqg4FtubN00LLifWGN0TkS18K4Rzky7e/7VZAhnXbbS50bPoAKPw4L3nQuPTJ297mTWtAWlsTACYxAJyIAlT8eQ8DRHzmM2751a9z5Q/eERunASEA+fjHwrJ7T44CE3Tc5PhzAv8Pn/DIr/GaSMRxCgAh+KipScm998Rw/hgYpq8Fgsv//opbvv51t6KHna4InPbv0xPuK6+Cdeb3ggBOSSSJe+X5F5zpSf2BA6Pyt3+TJ9/+znjtybO/DcgPf+iSz/6zntj92Z9GFJ2svd0hK1eyy5SDrlGhEtwTeNx8c0ze/vYoxkRPeHhuCZI++ck8pIkjFbwpiR+0UVz3regs7cXrkgoIjI2NKND4/vcn8PnBDzDExDxOnu8vfckjX/yiR50bO+g4XUBbPn7QWQSq8+bNVSvedMry+72KuqXclrBjgdEgxrNY7eOvn3w2PYQLF86QaaBfPfXUdgAP/ePPrpiZmNo5+QbAOF1I5o5l0uKbmprU6/bvPSQV/OBbNWRpRgr8ehJXC1tcUxwLExro8+WLt6xOTh7J+OuPwaaX+R+s+XOB1K1qmFYJIbGmDrnNBxe3e7gCgPIjU+T4cS3Ysk/4C0uK07QpM9Hmc4pL9ERKU44AMsfKleg839Gm7g9HxtITY+OSFbdcm9TjcPIyuh5DA3K40NXiuGPRgPqHtKbHck4y+xazjsMeLmhAxwgcrMLKxQnHYXUKeJtS9ZgF7JxJDaoJNFzgw7MK8qZJffkq2XviB+P0FAQiEwFIwgZyqfswNsITXdjU++LLNj+3VGZVXwsRL9LsBzpAq4IeRdrSLml8nhkLBsiZWtZwnxzv36Y6IOZxXpvdcNRi5VmJ7m7okRxWAGEc5gEOi06YC43Nkqb70GXxy8b9X0dupbUI4NHUTQ++F0158nFt2OhRWFJQD1mGYgCX0OOIBkc8pqj1AN2Yrmh9u+zc1y9P/Xr3OGc3PpchmzErnFPpgaADKi72IC+oFFS/AvwOBaGxwmgcHVbn6KzK0i8xA8dUCuMAtctZbcY8maYFp5YBaFOno+bkBJWxAQuql8y+YQzd6HipcZ1EfuH0b8TiSxPobD5pbmyRsqJadY0eOzKKRaUC+c0TR6W7v029nt+lqZS1MKFoofp9UrTGhcPVsmXU3aRk527aE2fCKScen3GOXLImKMsWzkJzDQsKiV5cq50yCCe/E9COqXMey1HGFGvm3Au9TwW+r/vVvj2GlcOeHk1HzlZ2BF7tEcgCkCmcgck6IJxEsTtx3XUi//RPghVeCFLBRmDngaCBE3pOgugeRUH5woWCyTDtPgWTbN0p4Pcw7//iF/XkkyDhjjtEPvUp7TjFiT2pTgQSd94p8o53CByCBJNxwRcfRdSCCZ/uvHDlnR2I++7TQIWghK9jBwSLeAoIbd2q3/PyyzV1itv/6U/1vk4UoZ8JgHDIJlKw2AH60Y80gLnlFt0pIUj6BdxRSVXjODz//OSDTaDF42LW3LsReB0ILED3ZgY6CZtBl+oDeInIAw/4sOKWoyhYfv+Z7XvLy5PomoyoFf3Vqwvwhat/XJ55ZhQ2sAlMiGfhPC2U//zPHwFs5KUByOOPj0LwBxD4/jw1CWdH46ab4vIXH4jIX384TxYuSJ4CQP7pM2FoL3LkHX+Qr2hhBEi3QSvyh38YlTe+yQtamfMUAOLzpeSuu2LyiX+IyBvemI9zrX8sly5NyDe+HsQ5zZOHH+GP8uQ/8GtWx7HPQQBVDzjcbnTd4vJ/XwvJX33Ig/PqVh0G1tkAkI98JKIANgHCxz6WrwBCTU0S5yUqfwSdy/ve51VCdwKGhoYkznEM5yoiDz7oU2DppZdG1Xjz+hoddcl733szPgcJgJQn5F//dQbAY1J53LMzdcstcYx9ELzxQkxoKFzOHOfLARAeF7UkrF27tJNUHBkarfNn4TqrUuGFBBXcJFdsg2MRvAdQMiZ31dDgHD58Aq/Dhwr1SgOQQqSq5xWUSdeRDEXn1QIg3QwjQ8J8vkNPRs4JgLgXKfATCyJj4BUGINznedPulmO9T49LAb8QAGRW5a3QX8B2t/0RcaZgAZzTKP2pba8IAHGk3AAI70To4D450K6/MHMuIABZO+cd+Gx45PnNJ2Xb5kOnBSCcFDc3I/CwSU+aD8B96QTyO9jtMID39x2AtC4dlfVXXK1Wqtg1HBoeUyYGxQWF0Od1y3PPtMNiWtMfTgdAZrd4QCku11qPXeh4vgzdigCkpsYna68sFn9hUAbDu8QP9zuWHYBU+FpkZs1qANK46uJxweZ73/ueel62siNwqYxAFoBM4UwQgLz+9VoUzgkaJzcEGXBnlL/5GxF2GH78Yw0uONknGKCQHJba6UkdOwB33SVYSRbw4Me/KSlN7A6wK0H2BGlY1JQQhJiaAdOdhx7S788uir046ePEmQulK1ZkOi6kYHVBx8r35f7Z621vE/n7v9cULk48JwMgdg3IRBesiQCEC8LPPKP3n52Zp5+GMBrfzd+BdT5BEClcBGeTFfUu3/qWPm6CGBZpJOuwA52du7CdNgCFqNxwg39KAISvf/LJUeSCJDBZ9aMz5VSUtwMHhtXknPSr7m4fwFI/uisL5CtfQZoxtCdbtozgS9ot3/++C4/nqC5QvjeJ44kpR61FC08FIH/z4bDcdrsP4C6z4ja9PolzFUPehHbMmkjBmlaXxP6Nyfv/NA+0pczqH3+krrsuLl/7akhqagtOoSeZsfstOhjcl2uu1QCH3ZetLwVUt+XmW7yY6Ot9mSoAIcD60Ici8pcfzEO3Lld1cOjqdeWVcfnXL4QUzevxx3S3xFR1NYX+UVxbUfzrAzgZVWPw0ENeRUGjPofUoMbG6ZjITMcKHCYwJ47hGugGRYoJyKOY3BSmweHE68KBsTD5GUWgHbGzwUpiVbKiohSUqmX4IW5W933zG48A7ALtWtWHi7UIAuxrr7sKXRunoj7lWHSe9o4RXKdwjLDKdD6oU57Ihy7DRf3Id76sntkwPbP9z3/us/Kt/0P7EGUXBXvz9Yq1B9ka7M6YGhnUF37r4qVwvPJLf9chBA3qVfH8fI6rXrV12MTotVWlCIbTYz4dY7jh+Uw3h/fNaZmNa1K7YHnzMzSRkRHYy1qUppoanRsQstF82IXh90XXCDIopAd6Br1vXC01Tkomx8NOa6IbkJ06pI7dNRPruHC2Cm1Luz1ZB5I+dk5WQ1YOiF1DYqhYowjwi1juHkkbNYldC9MBQX9LbY/bygjdU7Ko8UHpHNgKSlSmo0TRvOmAmJ3g6r/DojEx28VOvUoDXmsfKCRfMP110tb9ggodxBq4lLtWyaHhX4wzSTCUrXSmCroYi2Ft29m/Q44O75KwdS5BXEqPBa5EdZtzzBxbzodhDbkQcJkDq2ImnbfW3q4yXrYc+wW6Ppnzm5ernU5y82CIYRkZ8G9jFhCDeD193HS0UuOWgKNXrrIiXtd6J1zD8uXRXx5C5z7jfBQFUHchj2I6tF1NjQWq63H06CgAuxUYiO5FDvVBLItql7RS0tNvaL9haYgcVgilepm1zpC0u7ngfqdl65yyAj0n3Z5152Q9D5BsT3GpjJ/BldDp1GPohTWxGR9eB/X1pVi4OgnmXybvg+5pet/9suradlgqT8M45Ul58TQAjRoZDYxIT3+3jA158Bvsw+t70fF04ftQdydjqQw9TpK6i8vuR3FhkSxdRk50Ul7Y2PMyNDZNhVt/S4HMbERnFG5yY5HDcK7Thg67DurrP8FMn2CONFYultn1azAfIWAMYr6xB9/NWH3MVnYELrERyAKQKZwQAhACCzu9lFQb3sduA1f5TX4GKUnvepee8NtdsQg62On42tcyOgvz1qR3/exnejsELwQHnJTbKV9kTrC7QXoWwQgnEcj1U9QlAiFOsLkd0qPYHSEgMRQsAhHjbmXek90SUsfYfeA+n28HhNtlZ4eaENKwvvpV3bEh/eqDHxT5938//UDfcIMeF3aD7N1hrmSvX38FQNIQtrMVK0WFUwYgixfHQbEKYGKdh217QH+LowM1BlqWV9GPqGPo6BiWD3+4CZPjZcpedt26vdjXoFrR/8pXPIqS1I0F4nboKqgF+asPRk/pgPzxeyKy5jL/OAtcUpVuvy0OKlxYZs0uOAWAzJiRkC2bx+Rtb8/HhDyz+s8f6NKSFCh5sITFCZ2oj+AIlpaiu3MgoH7M3/3ufDnZrV/PDgi1JPfdn482e66ir50NAHnwwZhy0mIXw9TrXscuTRiuU+AX9413a3G7aWccx3kOAiCCMrJxFDQ8BmuN16/Mnl0DUEyXsC5cqyXoUvhxbXbiGj+Gv88NgHD/7r//dlzveoI9GQDh/euvAYpXY5YrhQWajvJqApDFK69QuRSD3UdfdQDSPYqJTKoXAETrXc4JgLhh94kvxZSiYGm7WVW2oMOLCUDmTXsd9Ba7pGcoIy47HwDi9ZTJ/PrbpHfkgBzrQ9vaqkrXWjky/ATzIdN1MQEI38QFofvK5vvl0MnNcjKgO3ascwEgbtgUL2q8XVm/0qY4lXTK85u6QPnVgXRVlQVSV1WAhYIKpGQH5GjbKBZ+YHCB37h0qOTvGADxgy65Zs1c/MaGZdvWYwrY+gH4+/pGTwEgHmT3NDTUycoraCMdxxg6lXmEC1rCsRF0iivr5KnfHITe0Lj2MbdGg+aJAIQi85bZxdDalWERZgivAbf6ZboeNTUeLDhNl8YmfI+CCjgSgT4I3UuvR+s9JgKQ2tK5Ul04Hws4ccwpfqE6INnKjsClOAJZADKFs3ImEfrEl3MyT7oTBd32gu5L6SY40U5TbM2PChZcKOqmvoOgg90TdjIIRkxxkYjCdNKzKG5nx4G0po9+VHc++FzTfWGWiB2A0MHLiMvN9ngfn08Aws7EhQAg7HJ8H06lpGEx2JA0L9Kv2IFhpsjpiva/BCzNWNCeuJ8EWrfeOg2diU50FBoxRkdeloKl3yeF1bsRpTdYu7ZAvvvdAH5EOGn2o92tOwQEIEYDsnr1UqyiI0Oh7EX58z/vwyp9yhL2OyBc9+D9XQCApwKQP3qXtuFl98EUhfC33hqXz38ujB+NUwHIrFkJtOjhVIJzbQU4jxsaAl3yrScDIK8HKPgqOiTU39gXEjn3Iwh9cXMOaFFeJd6fDIDwh/H558bU8RgNCDsgt98RU90ie1Gj8vGPh2XxEn9aUK+Hlh2FFHRPcWxnDJ2SAtAMRwEIqMkZPw5/+Ic1GM9DWOlPqOue9sc/+1kZwGov9C+34VwMY19Ppm2SzftzgheJZCxbTaeioEDrfhbMn4drtxiWyr8CkJkJel5GqD2HCJx7gpM/v7VRtm47rETml13WiiwOTCIwwMeO9ciWlzKOXNQFdHfrjsJstgWtcrn1pOK6a67ChCzDzf7Rj5DaifKjo2BqeFhP5vPxHpExrdHhhMXU+hvuQNI00q6P7EVooL4GmQ3igzCeVUknLs0AACAASURBVFVWgqC6zBpvAVKNWRVVJaDAgLNpq1lYhaAIn0WRvqlkghMfDQINIBiJZKzeCOppBwsDZ0lFOsSZ1JxxJqjnYnKkb+vtBoMZoazbU5B+PA00XC0S56p4eG865Zuvsyehq8Ruy1rYJJvzOVHLVCCE94om9DFHLM0Hb1O4HbUsUBMIDDSV7ljhS3nV3LdIR+9WOdG3PU0L4rk1zzE6DHVM1oo4KTLGZlnvq35v3re44QGVHL2zQ59bHievw0KBHW9gM5LetYg4im1htNTthEuf/ySyWBY03QPwggDUvs0SgT2wem4Q/1ofCT9oTSwntuvJ1XdqG14D3DKmGk5HIUTtd8qGQzp9neXxIEzRqcfCk5+5rmIIaAyNje8NdOM7vb6iRpoqlkvf6EmZUbVMNrV9F2YE5VLnWSMFWNHqONmF/YAdNZ58omMQ4INWw9QdaQ2TAyJr5tibMh26dNeHx52yd0bNbTqm2aLTja5iEkapEmdbX4LKBXqSSms9wHMygZrMs0lrkWBewPR6lkr+tiolmprEcrv0d0kSqMoB97d3vmstut5R2bO7Bx2CNlAQ9bVOqwECC1ZxYbHMmTsdvwk+yS87rgIvmSvjzI0h4HGGeBHauXfXILodB5HPUorvG91ZidFMIScTIqr3IAndWIWsXlWLBa4wwgcHMda07kUGzmQCE2u/161DsO48nwyMnZSke7syCWCNjcFgpQ1uNygX3exQYRhjzKu6Hd91fnRHe0HTfdwcfvbf7AhckiOQBSBTOC1nC0A44SaYsNcm5Et9F0G3FJxb85z0wwQU1IfwPwq33/MebYFL5yhTNPahToIaCQIM5oSwy8LnsnNCDQkn60uWaOoXAQg7H3TXYjeFuhF7LYVhz7NgdZClQScuTg4575qKCJ3bmcyGl2Dmqac0qPnXf9UdEVLASMWa2IGx7wuBy9e/rnNITM6IeZzgivd/+csOCPSvAoB7EhPd8pfNDOHr77wzivEOAjj45BvfGINIOg/ifOQrWC5TdgDC5y9dWgAhfiuASRgdkR2g0UShIUlAmxIGzS5POV3pIELdSqdw+wN/HlGdA+o/TFHnQI0Hxd0LF50KQCja3vBCQFav8aMLNb5jQN0JXbgmy/TgpH/P7gA6XymcU/84xyvzGIETxegbNzkBQALykb/zKD2JATNlZbDf/PUYxsU9DoDcdnsM19x4AEKdx6c/HcaxeNOOWeYYuZ+330aAEgHY8uOaG8V+jdfmlJe7QUlAivkH3MoMIBDQMxC+trt7GB2TCtAZ6lTqOi19u7q6EaqIsDb8y4ojrZzldmvXK5Y1X1S6jxtvulo62rtxvrrh4qXPiT28LdeTI+uvWiZjyC3Zv68d43VSBRJec81yrPqWKgcnBhE++dQW5RDj9ept8Mc7fS79+n2rq8sVCDH17G/BMUTV1VfLsTZNt0gXQJ6ZpPX2W0FuePCGG+6W3bs2opt2AjkfenLkAnhomq5zO9yYVOXYKBvFlqi9qbEG12xmn/hcD92VLMpKDmxzS6AvMWXGzdByonDciltZGAQHYbhyhXPnSCpIC10DThJpgbcBEOb13C514mZs03ktbiQsk64S2aEAQMYla3zuhqFgGUoVtxex9j0MMGQACO8PWzkhKVj+RiwqWRLhaeljs1A3J63LZj8AcfyI7G77WdrZis+z77f5G15cahPcT/s1UmyFTzYgjby8oEVODu2U/oAGpqlkrozAHawkt0mS4RMIONR5LNyWg0l/fC84ZJlaWn8XOic78N9LABn6c53nSkkeVtBVmRwNAC6nFYxJAGdp8DXFzLLC9rlqZFHTrbKr/VGVAM/KBVgAoz/9fi50IVmBMR+6M0FF3aotXCBl3kblikTmWiQxJh6nH3bFJ+VAxyYpyWtCBk0ZwCRyRkDdYwp624kj0tuR+ewnI7qzyA5I2nPLQaG2jU6Ex/PdRdi+HoeEOm8WldDm1MXugQF5/gJ9zTOnJxq25cFY2SY5JvSSY5zuouHzl6Z+YUwJ3iD8j2HQkmmTBKbH6Pc2NMEErvNCLFbMm1ejLIc3bsQPIYranjDyZpi3E41m8jWS1ufO7XFhwWWmzEdYaV7hkHT3HgfFbx/GiwtS+hrKj1ynwP+OrcMwKdAaKtpQO8Ry30N+SgaAMIjUKatXNuH70SsbNh2GkQQ6UVwZQ+Vh+KKwcWbFYRkvrg51+44HaqShdCUA/qCMRAGwceaHRmISwr6zOgd7xRHS11gCRgFOUN6WNtyr/t6EycZBWnFmKzsCl/gIZAHIFE7QhQAgBA/Mzfjwh3U3gKvfZtWaom3SlkhVIg2JXQ1D4yKwoEsSOyKf/azIv/2bdpliSCA1ZXw+AQ2BC8HEvfgOogsW5zekZlF/QfBz660ZxyuCGVK+CFgIdPgeZ9sBIVCh9oXAwb6KTxcvvj+LK/kvR7/i87hg/Y1v6O4Jj42dGW6TTlR05mInhR0S6kRo8XvfffeMCxc83SnkRJdWkdGoQ9nBXnutXwmpTWr5RABCl60f/5j83VnoJsyGdmQvVr064Jc+ppypypB6PhGAfPITYXnfn+Sp17F7Q+C3ZHEC5yqsHK2+gv8makAqK5PyYwQTPgJg8PVvuJQuhWPFrtQN18fRKQtLQ6P/lA4Ixd+7dgZwPnPk7nvG06U4BgREn/7HsLz3fXkAuy7ZuCGA8YSrFt6DVC+O59q1oE39bwjv4ZF//hc9eWAHZDIAQsH+f/x7SO3nt5CZwv3keSEdkI5h//HvYfkvALqnn6Jn/akAZMGCety/E5OAAkVj4/VWUGDpXL4WxLnNULY4qSUQ4X9MXe/r6wew6AKA7lIJ3JMBkNmzZ8kVa5dCn/I8JkD6x9g+uUwBsC1Y0Ixr5iQcsKowSUiC9kDhugYVV125GJ8ZbYHb0zsInvRhTM6jFw2A3H7HG+WXP9fBOa86AHHNl9RoRguDT9zZA5AcXKMudouimKyO4RzRBq4XtzOgi5PPiwVAWhvxpYba3fbT8wYgC5vuB0UJRhK9z0sgqvffAJACZ63k4bofCmha1ukAyOUz3iSHezaBNrXxvAFIMuGUy+e8GR2VNukY0GmwkwGQct8CqfAuApCFBgGgI5YIyQjojieGdkn34BEpdE0Tf24d/quSMXRwQqDu9IwcwaQ8Lq3V18u0qmakww/A5W+HdLFtwuO7AABk7pwKaZ1XLV6fG11CD7pZsN8eiUJ/1QbraXwnnyMAmb+gVtasbsD36oYzApDikjwwBi5X3xvbtx+T557DDwfKABD1hyPTWSMAKSjIVx2POXMbpAsLEyVNW+H2pQEBFycKvBVSXtQiXUfz0Gk+IKODflwLehunAyBNoJ0uXTxd9h/olv0Hu9SiQSpRckYAsmTBbGgmF0rH4Dacr50IvMQPOep0AGT+9OvF7SjBb1VIZXtkKzsCr5URyAKQKZwpTromozFN9lJSsCbrgHDS/+ijGiSQRmVcsObP1+JrCtAZamhsa+kiRX0JmSXsKFD7QSBEvQQBB7sgnLBTV0KXLbJfli/XAIdg5JprdG4IAQjpOgQ1fB5Bz5o12nGKtsC0+zWJ7uyAUBfCIkAiyDFBhBNF6NS0kLpFcb3JHeHr2O0gMOJiOB+neJ+C9DMVARb3l8fPzglT5TmZJ32Lx22OjTQ0dl5IvVmDg+BK2gYclNNpxH2nvssHPhDGsTMoK0eJ2ElNMjURgNx+exQalhAm7R605SmgbgbdbQD71gYg5YZ7WEIDkGu1ePFdoF999rMhJVD/yEc9Ki+EIOVDf6UzFSgIp5h9IgBxYTVtBQTy34N97ic/5VEuWKTQzZ6dlH/8VFgeAIXqmWfGay74fu9D9scnPxmRW2714gfViR+z8ZwGAoZfPTGm9ucOZIJQ0P5HACW0Mebx0/r3Ix8BLawxhWvLI//yuTMDkPx87QL2zwBTX/yiG5QlJ2yJaYWbwnhEALYAyK72KRH8C8+PwepV24Wqwkru+vVL0bl6GuDRpXQpPM/MUiGti4CQgvWf/9ylAGL6ZVjpIxhhnkVNdRX+rcE5Q2cE//X0DKRX/clv9vsL0QlkyGQY15peJabdpJtIC1WJLsfMmdMA2PbgehrDmM/DRAIJ0eg0hEIROXS4E+dnQJYtbcF+NakVzpERijbbVEp6PJpZba6DtW4kot+DIYymKivLZO+e3epPJlqbmtHcqG4mkCnQ1X1SCosrIfCdK7u3am6myREheaqsUq84F4GOVYT8G1ZjTUbEXlCawPHplVaK6k11dequSDOCGW3sJWWlyjKhnlFQRkyxczAGetiYa664Q2yLZngvJmPCUFvsQZHhCFdyNdXLnlifxKp1Ioe5BngMOTo4CmUPC6iqaTFY3Q5HxwA+C3CeqdXgGLmRfq4nbqPInKDANxxH3oarXGI5utuRACKnc2xl0RzxuUpVJIgb9rRJHGgQ56Vn6AAmg9qEYO/xn6cBqidVhE7F+DBTitCdFuUpFsvwWhPI9vBZyfI+WDcvrrtbTfpOBLRLSBD0sBTAb76jWMqdTdIT165U7Cb2jY23SnWB9nbtnDfIUdDBjnVhxccqL1bUvVYSPL+vTLms/BAKupFMou4mZUwHHAKggkZTkjdXyuBm1Nb3DMZnQIb6uqS6dCHsXpvx2SvH9VIqgVAAj41I/2gngMoBCJQdCEwskVJMlj2pCok4emUs1QndQDfONGyqsYpuypOTD/1OpSxvvUxKCsuUk9nAwBhsuw/gXMF2GYAyDK0DK89t60JF9XcT1t3T28pFToyhQS1ZMk2WL60BpWsE1xrGEP+rrYatN2yWn/jVIQVATLXMrlIUp+7uUUzQe9UYlJV5JQRtxuioOVeZ72w2lsrx/N4eG60Q4utSiOZHR8NYILGoT6CAtc5rwoLDUWTuzAYA0vezUwR7C33bpY8pDIri9dddgd+sAikoG5UjHRvQdRoDg6AKn6EBqSpZjG5DI26PoRPcIUdA7WXhCsX1qBcwdFmfJdj6Fhe78f4VkpfvwPfmMThkBTGe+rm50HxEQOViueEUGLWuySJkq9x7zwJcyznSF/4VQGJUCjyNcsTqsKYkX4ZGM04uXTsLYS1/m+owtWFF8FlSGrKVHYHX0AhkAcgUThYnwwQBJgTwTC+hFe+DD+quw8QiCGEngu5TDAXkqjfZHux+UDNCITutcfk3LXbZMTFBhAQtzO0gpYrFORa7ItSUsNNBkLQfpiacsH/uc5p+xQBAdiq4P1/4gj4GFqld7JTsxrzJUFowb1OgxoQm8jl04uJzWAQZdPB67jn9N/Uo3CZ1B7QPNu5VFL7/+tc6F4R0KtoTT8V2nJNT0se+DNMhhhdyAs9xp27G0NZ4TNwPkzM3H+iNfP8XwDnr75/IudX7ycTwp54KKK3H00/rXA5T27aNgMLGybz+Qc1FONb16EB8+tNBFb7Hsenu9qA7swavjcOrnU4iSTiW6Yk7NSEf+lBY/c1/ubpPsPcv6Cywa9BhCbIXoyPyyMNBrKxlAuoIQpYuSYASBscrAAO+V1eXA6AmX17YcCr44PvR6YpC89VrfHjueOqW2X8CAe776+/2qjDEe6Dj+Nu/icCWOaWE9x/9mAcao6h8+Utu+ea39GTnrW+Ngq6Qks9/YbzTFR+joJ5g6QtfCAMM6CBC6jg+jWyU7yBfpK8vBxNgTeui3sVUERD76tXL5MDBX8sPfxBUryX4pUj93e/2oksWwvWWUML1+vrFeLwODlzgElrOLi4rM4GT3YqKclCmKnFNV+AzGMI12qP+Gx4KQIeyXOrBYXzqSb2ar2hJ1ryIIXGrViyQl7buBbDWK5n5+XkYi3xMYoph5lAvfbhuxuAAROBSV1cBGt4cUFM8imLReeKk7Nml6TikR5nQuJbZcIGw6i8/+AH5+N9/RP0VHM1M0vLz9GS9qqoYK79DUlRaC6DRIJ2H9Sp63Aoy9FhUDPX6YFRWLrHCDK2JMe+PJAekqbFeva6jQ6/ksnZZfEWO0cpVWH2wynDqGTrGikJjYHf4ItWnDxqQypzjAA+ZiTRpK6yMhiMDTiIAiXQTY01mm5wCzYX3E5DEcrggkA/4gS8pbELpLxxRPE79Dikk6EJSX4Dvv2SC4ADZE3GIerGCz1C9HDoo4fEEJmBMs4iA3gLBCpzQjqnzW1zYiH0pBCDS4Yg8XlLedh75lYzF+pWlsL2CmKRbshh0CgqkvqZFfLAzLfFXI0+kFO+JPBRXodrOoaHnpH1Qi9pjsDA1+po53hvlhSG9uhy3tCm8nWuF0dGp69q5D8qhrpeks3e/JCyXq1wIG3Jd+jvH69PZMYFoPyb0+vpwMTzIKmaK1JcukULPdOxPBcBELq65MKhoAckHdSgXYvJgZEDpEPqHEngfTcdx4xoqQrc3P9eLkXVi+yOSyu+VwVFmdSSkpCKp3JBYSVwL7Oyw8twZMFLmukyaqvGDgerpw8LOi+3S2fOYDHdbFDOck3xXkz7+SIauZTJViipz8DkukNmzSqWiHK54W47Is89ryhqP68H7V8kYQMW3v7dF3ffAfavxmfbj+BI4r2EsMuXL17+5FRSjiNxx63w4SYFWhsvtROeIPPpTfT4IzmJxrbNgzWguVV2WykofFjfcMBfZhM8sOL+oRNIr02uR0QHdzeGjGS5zMqcH15X+XJSUwhADoPrmW5ZJScE0dL9elKSzHwsJ+voJd1+Ncz2sMz1+sxu3uVgSx+fJ6pDF8UNlLiwFPkjvcyh3q2nTfKA9dwE86P0lJc8A+/LSQgA9/UPO67d1rU+aahqh9cICT7hHRkJHJBLVn/NEpBG/I23qdgpAy2So1OReCVpotaIbfpfc7mxlR+A1OAJZAPIaPGmX+i6TdvWxj2kgRcrYxSzqDmjXy0TszZt3TEkbcrb7wwne3Lmz1Mr33r0QmR7WPwinlGVPebbb/118/oIF89Rh7dyJ1WSL136641y4sBVdmXoAkF+eAkD4GvK9c7ASzaLWoba2Ulnxer35CoiUAs2HkbB+6FD7OADCCeXcuc0Q6IYgRNcibns436xZDRCFLoRGJAqaVpeiaqn3gH3wipXzsIrpVxOE3t5+2bZp23kBkLpGoHtU/wltmflqApBQKl8AU6Uip+OCAxAeGy2UTXF1dtRYmaILQmACRRgm0gQpfkwyC5EqfhiTul4AH3TG8lsh4oWoOo6k8YCeTJryxAEMLe1ILJoBRyFM8pc03y7Hu3dBO0CwAsqlrxJOUh5ogwqhVSgENSmsQIfKLQHoGQ1jJRmf12ACAW3JELoeu2VJ2esRAuiTp9vAA+V1ZwMg9Z4Vsg+UNeS2nxaAXN/6Rjnetxcr6FumDECaqteg61WDfSxRmoo4xOthhF+eHD4qPcPapaoUug03QFr7sAbZNYVLcd9ipYNiaCC7Bk7oDHoCPXAFQ4sYVVQRgEOTRuJTASA5kdkyrbxRKovrAMSS6A5CG/XCt6YEQCor82T99XXoaiIcE8YeGzaygzg+7G46LG7Z0ehHh4XlQ/fSjVDJQCAil4FSNWd2hXz7uztl2LLbTgG0Ll5cI4cP9cvNN86FfmsI3YdB7FtERgBYWCtX1GPxo0xKivOVYcUjj7yA3B/dGSEAWbJwrqy6rBYdyi4Yb2iTCgNAymH4MB/ZQZVY3CguyxEvxp+AuB1uZwaA1HrvQldhO+hTJ1SoYw4SxVmnAyCzWwqwqFKMbvOo7Nrdie8idrf0oo4BIK2tNejEz5X//vJjyoGrsMgrN94xD+YAsIWP/UB8Md0BPR0A8eWXylxQ5wjQD4Pi8PzpwrXUVrKVHYFLewSyAOTSPj+vqb3jCjc7M0x1Z/eFuheK0i92kRqyAO2bZthoPYMwkhFwjS9GcfV8+fJFauK7ZcsOrP5PEmySBSFq6K+5eh1S2V9UvORJaxJQknJkRK4et55UsEhJMHQglyX+ZccoF5kJpFnNn48VbXQ1RjF5IXVqcBiTrzGdiL18WSu6RX2YULXpH3assNqpRQ6sGM+YMV0BkQ0bdio6VwF46ywPbEsXoiNSgc6LE/SRELovB/eB+z2KjgbAiakAVppZxQWaClgHHYupIYjQC31e8VXNlGgIQZegGrEgzVX/VhRnaGsJUDH8Pu3ylW+JlHk7FB+GYxjaj6jf2Oz1/umzn1b3rbvqSmSq6NVpe8YFrXVZpPjYMz36gx4JJAul0tmBFfH0rqbdoQzVasjW0fGNuUF90pPHpCsz+Xd6dVckhtT4qHX+IpjQmwohy2J0RFNp7ODPYQl6aQBlCyrH6rTedhCtRCO4NdtiV4rBaqxIGNoSdFXM8V05942YwPtA7QpgpdyFSfwY6F0DCkCe6DsCO9QAJvWHAUqc6cyIwiJkgiBR3lSRGxkYBevQIUjI49s+r+xWTTUVr5ejoQMyEOuSEnQiTDmslPYUJu2L6tdjIlkiL+75YdqVK0fliepJaBlso8uw0l7kr1LdDT+6L6FoEKAjKn1BmC8M78X1adPPWOLz0MB60NOceL5b6soLsW0mm6MTGQS4CySktNwLoJUrNRWFml5IkTXdzpBFcqB9l6R8naD96O5kPDmqqIuswQEEUebpz9zgSf1Zc6OLsqzlVvVvBNt59KcvgD6kO3sDlhW3Q/S2vD4XuuJLFV2rfwALQKAadXUNYzHA5p6GHwRzzlrm1MAGewjXYhzdLj2Z5/kJW5k4rryCdMfJUOXc+LzffPMMqa3x4/OM4wWI+cY3tqGrlMAxxdEBnYXPYr48/otjaj9c+JyWYTzWrW+UgkKPAlPffvi3Ek52wsp2rixaAPMFXDeFCLMdHOsCyIW7FGiCJf4yKcyrkSMDj0q451qMEcJMoV76yY81lSGGZPGcHMtJy/rXEQdNEt/3FRV56PZW4jsnDnORPlx7sbQrHDt4rBx83zFV3g1R/nU3lYm3gGA6JNU11dIZ2igjyaNSPDwPY6e7Nf4C/Xk+cHJnuuNYLpcrWhhBdNZeVw1Ptl7jI5AFIK/xE3gp7T4pUtSXMFSRJhy0CaYm5pUqhheuRqpjO/hjpKecSRtyPvvEtO1lyxaCEzwCgeMeTLJt7jBp+0kzSctMYs7nPV9Lr62pqZK5c2bLb548g/fyJAeUBM3Gbp3KVVAWwQYdq1hmgs3HEspylnqjYoRF3qpAITnwxSVFmBzl4doDZQ239+4/CiqiTiQmADEUJf7N92uYXqPO56FDevXYlBcJw4FhrbOoa6iW2XNaQBeiiQEngCHw6TXw2LtP8xRbZupJQwjhZKYSkZDkYVJYM2eVODEh9jn1ZNxrWdOWQviao7QTuvIt693CwnxQujJ6BWMNbBy6jhzVKfAsdoCMZe60Rr0PLEPBGhkcHdcZHIz5pCfsk9bioXHULAPMDC3TTttyYSU3aGlg4D+UOb5cve8hdC3GwJs3FcTkSt2P409ZNrMuOjRY5aL9D8qBCWPMuBzh7zCFH6gxgKfIBL/yoegwKCkadMTimS5LIu5EB+Q23BeVXR2/Sr9HzLgkQYcQtmk/gFtVEUTmeTO0w+I8hGZWrIeGY7vsPvYr6AUyn91quEvloKPWP2pxUi3HJhDT1LacCOUrLKiS+XNulN+++H9YadfX7oinVlY1LpW6khpl8ToCfQr3q72nDd2So9IC2lNzLcR3OBxSllYsJW0IVCuA3RMneyUIAE83tBRAeFEhO3I50g5A/ctHM9eqAw5wLrc+D36A5xlNJVjZz5eyilzoFypky6E9kpOvgU0w3ItJb+a6Gu3XK+4e0NlYCbhdASfj+gS9qf469X4nB9vll7/YCqBg03jx2IYIBvV58AJ4ubwaePD6SZmwQtwOQjtxxx3LACJKQPt8DsGT7jT11+3GRDycuf6bse/XXj0DiztB+f4PddcygQl9fX0RhOGBtH4jkeB7aec3N7ujLu2cx7r//svV4sXxYwF5ccMxaW5skYUrIlKP8CsC8Z6hdoC3ITl0RIfzXX75Uqnyr1Jg5dgxgJLhiKJOPv3UATnZpalrKccIrnrrwrEcurxckFraoPQeGzacgJGFBbxp9au0TtD1zWqWJcvqQJcqQbDlC1hYqETXMQf2x4XSH9kvQ8l94hjUY99QCCIfvlIcRYvk6X0QjKL8cPKKdzWjG7RYfVb3gYO8ebM2JchWdgRe6yNwyQOQv/u71/oQ/37sP7sfb3mLgPuqLXdpxjHRbviVGAmuqDHtOB9WTaNYwY1GbXaPF3gH2AlhV4QAhP9xZSpjXGkmSOOF4hd4Fy7JzdGHnj+WnOyfTUEJoyZpptJTTNwwt9MAhfdl5qBq9b60tEid71AI4lDMgigqJ/+c/yrqDahcUf6H5ySsHIpPfKoUz3HJdddeDl72MFYxM6v3dgCSb2V18LpqmNkgpWWlALiYMFjp3BQ6J2DZGgNnfwg2u6YMAKlrhSMPXIl8ljbk1QQgXeEiCcNlaVZh4HcHgMCyNoHOxY72TPbB2QAQb245wMBNEB+H5Ndb/lOdPjsAKfZOlxJPPZLOjdBXAw87AOHfq5c9JPuPPAf61HGlWRjAdm+Yu15cmCRv7dwjLZXNEI8j4weAmh0hbb0LK158XtjBY/eF1xKvc+oriLsLCrj6n5I22FP/7DHr/QM6hE7tgw2AmPv8RQlpWZgrq1qWIdW9SwIprceYKgDhc+OhGmme1oQu3TQEF+6Q3Tsywm8+fiYAsnxZAyxmXXA0HIP19HGE79VAF6IdTjzeotMCEFKV/H43ui42bRItGlG5HC9LQH4mAMLPPDFCaMwjVdV+uWr9fPEXxVQ+BhcfevraYW8bw2exUNo6cE5aZogrWQuaVx/2dwg0rhgWLLplZBiyeoBblh2AuNwOHE8laGNV0F0OY7FrEOeReS/Wd5cNgLzlLVcrEb7PVwBQ2ibDwWPSGTkgsVy9SOHFucuFmxaLAMSbf6M4PUXSO3RMdeA8ucUY5xFl/PAt2EDaFwXSF0D2RnYEXqMjPbxE3gAAIABJREFUcEkDEIKPq0B3fGbP+U3iUpgP5GrDlHOuBBZQ4Top+D05r4pgUccL69zzKVCmBQsogsW186pR6AGLkRFyPhWAPtANxytvxhjonDbXh+ySqrXn9NL0iwZAmcZCnBRRG3ge1f40VrPhAHY+dXw7V1iRH3Ge+7IN+7LmPPdlN/YFektBmO951dOgoF+pdarnXNuhrSwGa6dhfOTIWW/vaSx4XnmqZv6stlO8JiWPbyyQz3y2Evz1AoCQy+TZ5zaD6pIR06esQLk8ZIqYisLqtH66ngCmQMEpLSvHZDEPYNSrVowJgjmx5GSSdJngyIAUlFZL4NCL6W001JZLP1bcIZhQAupcJk1j1bi6LE/929IAKgmE0b0joHWA++4DxaYIzJ84xM2l3hRCCzP76IXn9vH2NrVtIzbm7aISLXqOogNgv//wmKZ5NXjIqc+sPpOOxjIic/tjcVCGMh2QTDhd3AqAG8PEPRjTq8WsiBUIxy6Gy0ZZMo+z88FipyBqs/AKWjkH/JcUOpaZdCWg16CImpWi5a9VbJrUlS+WyrKZsml3RpBrGiBG/KvGAuOXC+0By4/uU8pa+V818wGFcp/e81WIvDMdrLQZQl6ZNDuhJwrthe4CwM3qwHRb5yEa1qvjV8+4ESJihHIiPLIkWSzoJ8junn2yqLgVtCYtmmcR6La3gy44GACN0KP0Ar29QelC16O7Z0QSOLxbr6UhgUNeeHGXdOJ+ZQVm6RDURqKW+1/CRgmzHNBSyR658qZGWYFcIzq+hVOj6L4MSTSV0dUEoJfI92XOGTfZN3BchixmaWGhG9fjMqkpmo1gTZf85LGn1NsOdOnrB4pt7J3+ILsA8l0FGUrqG+9fJ72DUXRSaMPrkI7OKGiQXUgQjyP0sFstBrAQ+2edRfwDXQMzf+zlSJJKlnE1c6DTxGJYpsOj6UqQ90ADo7dX5NdfuMODYfEW5cjr71oB3ZhPnn1hm+oqrV49Cx+5BDqlLklCbzE8HIZe4yDylXSHFL+q+BRYx8dDZKYHCzzBlCMOM4hiuOZVwwxiVLZshbOYtQiSwDWBNph66ozmcuk41oeuRzFcIBfB8a5HuoJ7pDemdTFBtDmKYSrAygmiO+osxndHM367FkAr4lGhoBS3DyOgi58BmqwcortNtrIj8Ds2Apc8AMn5/+x9B5gkV3X17Zymw+QcN0etVquw0ioBSiDLgA02YAyYn2Bw4LfBxj/B2AaMjRPGxglsohEiI0AZhITQStrV5hxmd3JOPdPTuf9z6lVN1fT2zM7uSmJXqvt9u9PTU1396lVV9z3vnntOk0M+eeBMxZ9zOQ9ZSLvGPnkurzhz2zhUqUIADtFXX9h+ut8GhSiI/VxInIL0bfk1qDa880L2AqUuqGi9bL7B8jnvcOebkWQDOKyGlPCFxPcBpt5oUofPa1cPQ7VrGWSAr4V88YXE32Nx8z/NHOu8dvV3kBUmcHjbBY7lJoyl7wLH8msYyy2XQdYZHi0XEm6IP2W/cCF7QG/I3wA4IMf46AWCcDd8Y7JKGOq849F35eVZNP7+4AdbtF4SrjKOjoGWhIQ2qVVRCCJUFWchANLdZVJhKlGBYQSQdLW0rMQKOhpX0Y9AUMLCDn9qVTIqRvEnVrkjULjyALjMgJbClVKw47VEWGeX6ceWFx+2JVRwA5wktSRcJbIUpmJOy78G3FnQe7Cyjm3K3ClIgIbwPuCoe1LzAMjxhDJMa/OOvmgASBCqUeuX3w6vjn450PmQdnxLBSBNsY1wDd8oT528R8Ym+uf6UJbVbpYyeDCU+ctBg6qTgd5BzadmcqILDdEwUkJYAQhVqLY0XyvVZTVaBSODs+nF+cyD2jMNV/mJGQALqCjloSg2OMhqWUGj7YyPTOL86L0tOZXE+0DrSc2aQEh78hwByF2/tk5WN3fogDgv3aMnJZFXanCMpQKQyrJmCUJq+evfVV9cZwMgl21oka1XLkMvFsUjnEiuXahe0GsHHkY7B1BdoB/GcwdA3AAll21qA02rVp54vEvrBSEAcQcA6OtUteWWV6zR1O0c6BthxWk2NSEDPW6cxyEAI8hH6sBmIQBSjb6SK66ohoRwUjpPTuFYANxw37l0ZbjyiEO2XrdSnnnmOBT2ggBkHqjqVUpNxX70fvXKKKiKMzr4tAIQLxTFllfdpinAsSelKrYc1EnIZEMCsh+mrA8/bFIK506c/cCegRfJDNgAZIkn0gYgpSfKBiCl58UGIKXn5WIDII9lvPK3f1en0bSuv/ZyrUk0jdV38vBZAWDjaxIryFOoYhgAg0c2PqVWM6laRDUihj+gVuWprNtWrRrRPTC3y8B3gxFDo3xFfYtkneDAQ9bUk4lLcxkkSOFrwGhZYZY0Y9VlUgmO+0O7+2QAHieDkxmpxmZbOwzJaCeawvMwnANNBOOczaJlNl3QVKKyACj8nYCHQ5qaNblqFMrlb5XuGWnyzUf8TlQ5GEblwyogEAeoSaGfg2Ht2cjqfHj2fKQtHe05vQcgi+wvCCBmhNFYntYdz+c6wrlfjM34eyJp9pMYlZDZ2WHMtXld0TiQkcJxZ/DPhyb0y9e+Biv9k/LEru+KT/eDsfSSa2ICHr0Cktc9Vba23gVJ2hAqOJMAck40fAO4aWARTc/oFaAU7lh8WLz5sFSip2LGMSGHJx+AyV+NdFRskagX1w+BBp02QO3pG8mAxoPkG1WgsI9O50iIIYHde2oCFY8MZMkBalHx0K4PD8QNMmbjecGQRXaZFCSjYd+T3TDnGaFerChNoUirJOO6/KxemQmgByqVdMrb33qtpk7F6/vA0W7pHRyXyzfUaHM0nTb7JtIu1WztgnLYDGS2GazqNFXdCi+WSlCBvPLZz0BfHeF0KBpA3jkIgKt6SJxuc7xXX9kOUZAVkEOmbHon+sHQeB/2aOD73vtOaKIQhopZHhVEg1aZB3h26DLchayq8NG3IweJZjW4pPjLJpHgl8uythb0dDRAwW4WvSXoqwCgGYIoyHe/t1ttiyBtitGxrFpuvXmbJh4yPAQgOBGHGfBhiU/q5wB0AtMfhufRCIB3VKeobBUKubWKR28vxqLLGKOOhQUGdc9cd109DBI3ggaIamaBfTSd6Fcak1yd2tuh/sM4FrWYkcbiRjnoC7UhXDuBZlSKuuBIf7+0N0HEwFWjbfNtmHxZq5ZzQ7If2DPwIpoBG4As8WTaAKT0RNkApPS82ACk9LxcbABkl69cPvIxcOUQ4UiFbL16NQBHAhKXfdKOxnMmq/S/cEBcgP0+5OdnM0i28HsOS+xDoz3i0Bux6UbN4GvqYexmxJTOaakGJ68BLu/WID3EoxsFlkVNoHDTrddLZVrRNNh42juRl2e0xWuYuoUycu2qCCh+Jg1rhI1XCP5csWL5vPegshZXVI3YeXxcVtR44H1iGi3yb1SPYhiUJ6OJnc8NQ9mKylQMQ6mKj9PguzNmoB6WtKADQ9mKdoR+nZrC7YykKqPTq5zoE/DqdCwCkIm4ShpnLKZLCjIBSEE6Nw7PFiMcBUXX4emYpXcIgkpYt2x8Pahr/bL9uDJ9pJ/EXEAiuKNW9TIkdUWtkK9Olte9BuBnXAbjh0FXmpJpuIbPoCqR1n2DLl/2cnHPhgFQYSwYY/Mzaxv09AC9DcObQFO943QPCEk5DSyO47XjM3jcNQsgogBYComvET4dtGZhFGhEAdSgVNa4Pizme3NeEyZdqQAHbofb7MlAi7q2mxwAswrOjUJrK1ZVwxR0GUAAfFYAVglG6EzuQ9/UU+Rncmzux7Sf8VGTfkT6lSNfLhtW1MrDP9kvBwEmGBSLmBtzSokeOKn0Zcgvu/vnFNVmIdQQitaiGbsKnjq9AItZCA+gdwoAmeHwjeBWUtd5IYfeGIdqDHej6sSIlXvhe7QKNDI0oIMC1VjVCpnsahmBOMShA0cgINEGSesAxEBOgtJmzmUgAuPZW6+R1qYaZVCIeaGnyM4dPRoIVGM2K0wFnUqmjQMkrGDQJRsBPCgxvA89Hn29NA9UQMilAwkfvJzcqDrW1kZhVrsR9yPAGGiIafdhCBkokYjBlKJ2UbXLuJbayrdJTWg59uOT/ccfkkM7E/Dcul27R4/AzGun4f47N8v2A3sGXpwzYAOQJZ5XG4CUnigbgJSeFxuAlJ6Xiw2AHI7Vyfv/VK2k+wIR6WithbLNMjkAN3TDLI5/m5kBVQpAw4vG4ACoTQQZrBiwRyCD5vMs/qVZBcA/csyrQ2aTy3MBQIzZfPo0DBLjdMx2yu2XRaUWVB3GuQAQeuYwXowAhMflKHjlV658k9z77Ne04zwbAOE2k3EFciIAoVm9n8AAIC+HxC97fRLToN3oyIpVGSbzOTQ2p3CuU5GodB0bkEkAk57tFl7rWFbK9L6GXxYAiZQHUGVzSgMS5eamKmlpBIAibQ+UrqGxUdDWpiQUHteMDg+fOAogpsAqAUgtGtCb8LrjJwfl+5DkZZwPANHuobja79kACF3gIxW1sqKjRWqgRkXjPlKaZtBbcxKN/BEYOtaWN8IPZFp27tkhR9kjqvcRVUGmePlyVCO2rtGUsFjJ3LO3G34ZSqaXPUS5nAJ3pQAIjQs3bKCRYFAOH5mCBwiV4kCB9MQWBCDr1rXIho3NUk5AiH6PdFUKAET1p1gBiABgra55pcQCjZjz4zIxe1BCzs2gfCplvXvuucduMtdmzY6XygzYAGSJZ9oGIKUnygYgpefFBiCl5+ViAyB7YOz153+FpBO0ihXLG+XqKyiJSiqIU/bvOw3lHAVOCpCZ9er+F6GwE3QPtdqaSE5JoMyn+Rrwnxf/nKBY+SDhm83StG5Wc2/O8TEaoGNutfLbUGeqWTQ3qsfVoF0Z0QIg1BhRz4+Nmc29pLGQevXIgRmstXvp8AE1K8iUVqikqrKyEhST+drXbj98IqDexTB+aseEZNqgW1n9QNK6etkME249DkGK1VA1Q0vDXKT0JvZJeDkkdIlc/pHUKwZ/lPlVlQRuLprTtfa8XtVw647gfC6B6tLYpBq7IcervU53ix+F9Or4mKVBPKnoL+wj5wqzEfVVm6UDBn9PHPqXuedIdWLUQ4lhetqkniVZPkFMTqnk2B1sw5x6UD8Ii89RBkoMGoSxOu6GLwv9OtgXFIzEJAqlPVKjfo4qQx/oZk1ofu7ZoyoEvXtOzb1v4RQM8CxeK9of0EDthBEkIwDKkxEzaBx3O80m7KzR4Ty3RdEDp16JyPtBLVNAlM7nRhTmBAbMJjI3aGktHWpbvysiN9+4DP1NXggBzOK9NdMSjSqVxLXqdcEnBTQ1Ns5/7t/uBh1NUfA8LlVhy2iyzIo+6Haj1yKnKjQFnRrGxyEoXs3Nt97Y5Aj2QCJYUbdGUCHyRhMSLgvLzTdsBU2xSnvvgnsYlTbMUyAhGcj/cgxjU6gmpEGJWn6d5gfyla/uxDWJYyuwMheEmWkFKj2rtGSelwzpdvfddxS0KVT6dHl0Kj47nbpcsFFZgjEnvW9WrYpJR3tUTnZOa+pWGfjeuD16sziocT6vuqZf/opt2s89u56R33gjVDlQmekc2i5JVL4YcdwHfvSEMFI0vERUlW2WejSZZ/LTcrjzpzLRUyeXXYYGdVTQWPE4dEi5vdthz8BLaQZsALLEs20DkNITZQOQ0vNiA5DS83KxAZCDkVr54Y+vl5/v2IdE2Scb1y2TuupK0HPSAB3oARhViWmsMgqeuaLQXHHF6rmDe/QXD2lJBWMyPjr3fBmcuGnmxiSfYIYGdQ4HZDVBEaJUrwfu3cIGd1CYWhsV3WR5a0TySE6NqI8qOkx/r6HQY67mL1++XI72w+tgzIG+A5eEvSnZUJNA03QAjbCm2hZfn0Wzc1VNtbavyy7fNLf/PBKw4VFF3cImWmSRJJ7sG5dp5JqkmoXRyBtE4hUHAJua9mHl1o/3SGv/2FM7OYNm66wb8wUpUgdoMhhLvhBFNSmNBDCD5usppPPg/yOldznHQTtRb+TR+y+yWvKoIp6cRg+LOn5SdYygOSQjnSxH78yZJqNGjwi3oeLVDZveI3tPfBt9MKovIiurJKrP5Vh6BMBCJb9BRxgJMhqGcz5QgnBuHPDfwLkE8UrGAQYyMFacTKFCAJf2jOdX5Q3NLTIBilt1Qz2Scxwn9kHHB36JUtX5SwfMBu/sIypZz8Jo0AUDOmugW0FcFk+UWazMX1hQ1cviRYTfnDAutCpM5TPqGiONSQo60HWMiD+sQGY2rcDDG153JRrtw6j4pWXX3kEZRb9KZ+cUznEClQuVgBNMM1yusNbzoAWoWq6A6X7u0Wl3a7Yk0MBfrsnNhsNhDeQkJpJS3wBzT1QQ+WpWDSlpnUYDvhvqZv3T+5G4K3AZnx6FHHAAVZgOyScrIQCQgQ9Glyaxm82payEIL5cEKFq3375Ko0V2do5LV9cI/m6Md4HZRf8SgemqlVWyenUMylYJOXx0VOsrUYFejQr1Hr/3nnfLyePH4PkRlD3dx6QmUg7DUsgM+CHbK8My1HUU9D/lk5KHR1Aac+R1l0lr9XUwOVyuNb3vgzxzFqBwec1WTd3KbjJf4LzYT79kZsAGIEs81TYAKT1RNgApPS82ACk9LxcbAHkaSdSu3a+VJ3cegOmYSsYr4JLMuP669ZpB2wgad88HgGgpDFZzjcgguXYgKXKD+91aAxlfbfXbCVfkSiRySLozcJVALlkddUDNCqv1cHhmuOCEzgggeTd88whADLACcSHZ3ePSVLC2taNX5AIASP9YWvaenBYwWbACDIfuabesgXHdKADZwFgIK/8pDYRURmYhDYxkbyCKRBLN1xivx30cAICJYRtWmVOQeB0AbWYSTblhPNcA8HXgeQcglDHdvPJ10j92ACBGAUOPqwkyrfDVwGo9m8yTeVaPcnAlr0aS6NP6FRygI40kB3EsLjkR3681lA8mT0sAyfoVtTdhuxoAFhgJjo/LRHmZNPtCmmgxXqnVHKbw3z0vAgACsWepqTerMF2dCqA4YaB5LgBk29UtsnpVDZq3WW1RIIW+FllQpdJJVDaAdwhABidOyQCMAfk4FIZppWHuk43hPmyQCFTIDnfukZHxAdn9BMaV1ysucHYvBiB8D7qNq4DUrq5QZVF5nrsX+aC9g3StmMQhdb13L4AE+na8ANwFCAmoSGOxoVY2wT09Vl6OHg5Qq04PSqw2pIkldE/dj4qa0p+3AhBvISTttTfjsyMKYYgRVI66pG94j7TVvBriBARbLo1uZTeZzzsd9i8vwRmwAcgST7oNQEpPlA1ASs+LDUBKz8tFB0CQlD784I1YRfXIA1DG0ZIYvdm6qiKGJKoePh9R6ekakE3rlQnK4OAJVD3MhuJwlaLRnOyCnKceSbozIwIhrK5nTEdtt+6QHQKlx4h6GM0x6iDj64WPQ4Y8dfQcAKpoz8eTrJx4QXGCp0gKq7bYXVWM3hEZiQWpdOWQSSzaphxRiUm/hKC85EeDbEDvWc4k4MdQphK3Sl2di48zyMzGwaNnGI3lTx/LS1U4K5VleVQ30nJyOAiwNC49I1GpiKDC4k/JdNIPo7SQtNZOyOkhBdZYefB5T4H+AjpPpgXVEdBQgpNYCR7CijCdr5sBvHbjmPQGYIxZC/TLGJEFPyZPyWJEEhWQLCorjFTKDWlhP2wnFHXIhySZCaAb5Ci/O6wqS64gtnFrfQ0egMYsOGU08mOQXqOZ/gFApFB1CmKO80h0Q15UqCiPjG0mUaXhjKNNW0kk418OzzB15ohJDIugyX5gaFgONsTk0D+pc33VlibpPM3VbggC6OaWvQOQZs7p8s1GYzaPSa+UzR3wc/bA2mWvr96jkuDQPUMK8NJwiaLz5bSj0aWjITvNubFGdrYNx6xAB4UXnG61v1zOIlig0wjDdUclPq5Ack0lqIuISoCzq672S014BSh1CVyv8JrBvI7FqfQF00XuE3S5iWFUyAA6yqMBceWDcrx3HyqPHbJnxylZs2Il+j5iMAk8KXufccOvQ43RCdWzdMYQU+CJ0ylopKIV1LUyB2BQiSsVrHg0NZWhz6MKVZ4cmtfH0D/FKodOwcN1mS2oSs7H/vy9kEKeQZES1wKuJxfnCvdt10Aa8wEAhfs1PvFv2rapiRkJ5QNSW7UNanhVuL6mZHx2P0wpD8q6Vmj3ZwMaNYx0NCpc2WHPgD0D6rPXlF65yGaERoS2D8iZJ8X2ASl9odo+IKXnxfYBKT0v9AHZCe76j3+4Tdrb62Tv0V4kk2gi1T0KMrNZcYMeU1dfLtfesB49IZ3SfXpYtm4ql9pGRbdgTM2ohGV4SsmpjufNqocfcqh5PdemiVpeV14K64lfY8xUHSrDsnDEb0rWTs+ofoiGhgZZv2bt3PuloegzMKyqIiNYeke9RJPe7R6DAzSeC0ASFUqfkrRI1taWq2ScHgjRMhi+YXU4CaqJUwdC1RU+qYp6wLPHMYM+0z+akZO9SST1oIjVTsmxvhi8Msbxuhz6XuBNM1YtzVVDeA8Pkn2oKoEvT1BGAJLNtUICdxjPlaM/4zQSeiceN2I1HNQaNOvn8xGACwW6snnI1VJ9CwljIc/nVDLNlXgjSLvKQ57VAz8JBulbTigf0YW8f/YkgE8Y8KEZK+Z+ADKvJnvbDX8NeqIMjM3iPZ3a8XLPjU0VkoQq2YmeKelGxSnrUSenqVVR1Br8DqmFBPDICPp2AKr6BnDsnWMadS6FPpHNmypgVOiSIyf0RB8VFC04KbqHx9zAX7AHuiEh3s8FMMbIFTA+tw6S2XSNc8Bg3wppgdo8es3+kwx6mRjOwhr8p/dI4Dr2l5s9N5UtR7VtNm+6GuANimBuv1QEqjXH92lQ1cBjw1xDcQrJ/J5dMNGj63h8jyxbrswBZ8dV78gY/EjWr26VCsj7Ugq3uiYqO3Yfgtxvk7S2VuC1vXAXH0DFAdc2fDsodc3w+k2gxb6qOdCRU7WoxUKjWq0qB9WqQjMRPHwYlawJQ83LhQqnSoMymUH53fe+DvOAazobh/wwqJek5MHDJRqsxp3mQjP9MACvV06OPyCOpKL5rWp+k0a5jMPp/MCpx+TxH43AALFc7rrrLo1uxd6rz3/+84uO0f6jPQMvtRmwAcgSz7hdASk9UXYFpPS82BWQ0vNysVVACEC+efcVWKWfkcrWVs0g7ZldynXYACB8XN9UKVdDWWdsbFoi3llNHjSHZJrxQgMQvmcCCZER9KlgxFNe6ZqqQIqUlQr/lFT69SZyrg5DbpiRRo9JEk3sU4mcDCP5y2B1HC33WrUgQClZbONG0jeDqsko6EY5VEk66pGE90SlrY5KYGgkTxakZ7RGAyCwVFTvDWpJEsknAUgm24KKSw9Wj2tA25nC/qbPCkAKSFqTtLTWm7BzkEh1g+bEyGGMjIqV6vfQbKOUzbYAsEAwVW9QH5pKQqp4Vn66awC9K/NXv3F0eJUaZ2V7uwwfeFZNHXhmgbBaOTcACB8PPnJAe27KIl1sAJDly8qkLBKU3Qf0uX0JAJB6KFFVVqCHo2JYasrrpaaqAeAuBf+SGdDcAJLRhO+gTwwS9mRmCj0f9eLPdbCIJIPjqIqhihIEgMulalGt86CXaBQ9QxNIyoOgWNWiCpXHdeWWYwcn5MD+QU2tiv47jAsFIMXAY+/ekTnTR3URMEwA4vPG5S1vuUsTSXCgYjEbhNs5GtCTIxFJBJajQgax6OleXGsjqGg9Lu1lG6QivAa9Tv2Qbj6CazUpp3t7ZOJUq1x++eVa8/xjjz2GRvhe8+3sR/YM2DOg7m/8sysgS7gYbABSepJsAFJ6XmwAUnpeLjoAAnnNbwCAJOBUHQSdaeNla9ELMiyHDykQ0tOjVGxC4Xrt52WXtUlZ1CsrljXICNSp+k8/NXegdV7VsLrDm5NgQpccxcprTue1m6pEaGrHCjKjLaaAAaMSkr4OJP6MlG7kx8dNTU1wVm+ZN6F0de7pUU3Py5BUD40oU7lguEIOdCNxQmM11vdRGUCvg2cY9BZVUZiKq1XxnulKScFHA24gGmAh/SgDStNEHGo/SPwDfjeqKA40yg5JXa1fBgampaF8DKu8GZmYxIpwulUqfScBGnQfEJg1JtF8S9qPx78GVKiDeBf0XDhhV4/qBZvTw9H9GI36ugGhRfuZ1A35tLGx8T1vrspn0U+ibaP3nY85lLnj1bWQZw2pCtSBrkH54XZ1rrSg54buCTL3HOhcrrgqB+XiRoOxtrG4fGocDqeal+ysCYJEP0dqEKq3oKYmoNF3HnlEyaxeLOH0GMpeqkpAuVk3ricVUPDSK2+aBK5ON1J/071kDMqSc0bCqCKFQB289pYgQOYqUPGQbIPa58jUgFaFSpfe/D0wcFIiMfi4QPlteqhOamtimtlfV9eQHD00AdfwGdm6rUMa68rl8LEeVBOqZRQVqc7uLrn9FaukvaVKZhMZeQa0qz17jAZ+Baara1DVQnVu2coy2b1zF1Sv9ONz6PcBaFsEDgvFYsCDoMAa/gBoVgAOW7asgefIRgDouObg3pc/Luk4+p58EYgu+EGF7JcEqlyJ6X4J++ulIboRjfMJ6R/eKWk09B851Stlvhqp9V6hqVs9+eSTdp/HxXKD2OO4KGfABiBLPC02ACk9UTYAKT0vNgApPS8XGwDZH66RL395ixpstguNq/AB2LQFxmM9ACJx6epXNKjRCTDZLbzy33rjy6AUBUIGVsMrc6p3pCaoktsfnTZVq1LJUYnq7R5G24P2VroXQTW8F4xoQOIf0c0MnUFTkpfKUM2Npks6t28H6JgcV6pbc7x3PGZDNT1CcuB9HR0BzQrypOwlgbiqBF0AJOgNiaOnIgcaTq1vVIYHlXTsGAzjGNOFJq1ZOOIdw+uwWo2ks7amUkZGYSgHc7bm8hHQsxwykfBLe/Uk8nIFQNLomp+GElEOACCZbUIS24lxAdZAaSqRqMAdDyKVAAAgAElEQVQ+M2hu7kRTukow2ctixCwoUowUQFPOYVLbkroy0/SsmotItkqWt5SBDkXlrbx85ctPa3KsWhhu66QgZdRzHr2ZmEDMZenFyAIgMjJar48JAOcGdJYHb3zjavnf/7V4fSz1hc/rdkZFzKRj6W1ISK5N40CBZK+mUYvwBgAM0WvEuOqGKKoTAfQWVUiswgEaXzma8g/J6RNuVDnQC4RehnLID9ehh+jEsRTcyMNSjQpSBTw6eL2NjsVlYjwNatMglKqgeKb38uRYfXPrYzOoiVBUW726Bf1ObtkHM0Ej2tprZfXacoCfkEzDM6QOQg0uZ1COHR2TJx4/rfX3ZGCIuVjMBx7Tsm/fCHo9MlolwgjjfuG9wmhoKJdf/dU2XEtDEonWobKTkP09j0uhakTWB29FL8cpgPEp9A7F0FtVKeX+RkyhT8anj8nTB+/X9tG5I4iG9Ss02hVlde2Kx/N6sds7f5HMgA1AlngibQBSeqJsAFJ6XmwAUnpeLjYAcggJx5NP3qmt1o4OHQKtKivhWCUSpLVac/NTzyAJ6x44A4C8/LZrpbU+KDkAFn/qCJLt/EUFQDj7oxbn7bijBpKyWAkHGPFBTnVZRRI0q0npBtBiGAAkBxO/pLNRa4Lnl0ND5SykeFMyk6uX3iHUL1DNcaIvpKE8jmQsdxYAQjlYPxpv6XmB+VkCAAn6QN/yhOFREUIzMIWC4fEdjGh+JTwf3f0zcvDEFJzqeyUxYtLQXkgActddHfLww10lqDxL/DJ5XjY7dwBSUe1CFaIG0rIhTQ2KLvRstk54n8HK/rTWoD52ahXEByKoXkBFDAk7wWlvD6p7wI9JCAGc7BwGOI1DYAAQN6PkjXNQsDobAHHrQDtXgOJaZUQDJE2gOQbKcMYBXpLJFMQecN8NhdATonqsFgMgNBDs6IjKsmUxvG4GqlYjcE9XQJPX7EIAZP36Olm3rgEVoxOouqzAwkBStnf+WHudtw7Swwm1ABGQBllXdxfG5kZF6CToi7u0fpoTp3tQCdksAUcTQNpJ9K7sf17Orr1TewZejDNgA5AlnlUbgNgAZImXiraZDUBKz9bFBkAezwbla3dvkdUr0STtK0gvEgquolZVV0tZeUzz8Nh36Kg8/expeDeYVYhQRK2e3ritFU3aFdI1NC6eeijdMOGJd0pizPSEEMi7MtgjYUReM32DGZy3UoJOtepfQEN3xKVW+yvqTfPBCEzavLoCVESvjGQhl1tVUaltS+8DI0JodjWMCKurFG2MMTCskjge16zFa2RoTKkbjY6r9yNbbHIGvRy6AlR7cxmSLrUPl79C+qdq8HtaGiJjmg+I4deRgo7wFPpS+PosmoIdTnWsTjR5J3U5XM0XBIklg/QuIzKggjGigfVSAf8U9nVkADi8AHcMNjM/vvugPH3gqMRGVUMzKS5ZbbZVoO1+7nHxAyaf1gSUakQXEi9/ebPWxNzbaxoaXsj+novXerymqhr3l0ujEoL5NiKfU9cgGnJk/RUO6WheIdWVVagoYBucCjcUqQKowA0PJaBYNYKzjyfRhB/y1uB6mpH+gXH4a4zp51udQwfkZguQWFYBYOpU7+HgtcNKCwIi07hv1DwZlYcM7oPVaxs0ylZ9ox+UPyi8oXqWz+I8FSIYw7Q89jPVMwEy4aLTE4Ma3OrV5QAvYQCASRgITgB44MrQnDXVNeZ0ohKnO20SQLEhvLa2TG66IwTgkZOB+F4JOSoAtjfLk7u+L83NrdJSsxljxz3uogqWXzPDjE+fksGpp2RwVN0rM70r8d6rNeCxb98+28V80TNl/9GegTNnwAYgS7wqbABSeqLsCkjpebEBSOl5uRgByKf/qUMb7F23rNd+DvYpCpWDK77g0YcjYfnOvdtLApBYvUr81jTXSD2cmFNIxDIzXTI1oqhNWlxCAITDndKdwtlg3t5qUpTC0XJJZOCLMgOQAHJXVXD4DABiHHKWiS3CBd5ZOmtKuJYCID5fK5qRWyEbHNGSRcbxvtNy6NQgVL6mZGhI0cMYFwMAWb9eAb/9+03jSfNk/3IenQ2AlIXiUl0dlo7l9VACC6DCkNYkoqtiNZo3BytNafR2zEwT1qHPBz0Xz+wAlajTABgEHQbIOX8A4gVQWr8B/RONUVRNPPC+Gcf9FYQbe0AGh4dl344EepsmABgUgFkIgDQ2lmnAIxTyAHSMa+Ajg34i4/pZCIB0dFSjh6dJk8QN1XXJ6Mwp9G2Uy/Kqm1H9yUDyGeIC8LWh3G8k1Ki9fyo3Kl2Dz2KGVJ9QcqZCygNr5fSpHlRa9tp9Hr+cS95+1xfBDNgAZIkn0QYgpSfKBiCl58UGIKXn5WIDII9Bn/9Tf98usbALDbR+uWnbZukfUnK6mdQ0mrED0tjYpClF3f2DZ2Wa1YG5VV+AFD8EYFc3gj/vlNaqIFbx3dLWFAEN5CAkOdWK8OQwG7LZTD0hBWzHcMPTgOGAf4QPLuFGREE/YtA92uvR5UcBhHxoHma0NDbObetDAqftC2ObmTR9SRy6O3VTm1mxof8AY/3GDTBe3D23D6Ma0D+kr5DjL52nT2l/j0ZbsFJsjq2iilQqALRJP3pA2GsAfSlHHMc8iSQtj6RV0VUYaV0hjMPOOobnnp9Oq/1lPG2gtZTB+TogIbdeAUL5ZAieDI/8fETGJiC/qvelZNBHY4RDd9jm79beF+vjuY31B8UVENK5LiSY/JLu8/jjF5OykfJjCeF6ZeTgMJ/z75Qy9FO87PptWh9PEo7j2TxEBqDclUXVbMfOk9LVOyDrVi5HBQTeLsNx6TxOSWU1P24P5Z2VAoBWnTAqCjhvWri65iR93TAGzGcNTxFe4zr9CXWqnCh6WG1tubzuddegfyeJfospVBSmUfmYke5Ojxw/NiQeJwB83qz8FZ8jq4cHwcbhw2OaS7u1wmG8hpUOo+rB67SpqRxN5i0SgpLXVKZLRuLHIYoAHxL/aghB3Ix7My5947tkdnQGZqHqXqpsC8P3RVUys3BNP7EjBvCyAT0lM3aD+YXcQPZr7RnQZ8AGIEu8FGwAUnqibABSel5sAFJ6Xi46AJLxy19/Gg2xzRXyqqs3gIbigqSmapBeE3LKz4/skRUr1morpj967GlNpncM5nxGeAFgvHpD9USNUh16/Zsvk2ZQNsZkGg3bj6N5WiVj4xOdbIeeNzE02/NpjugqwuiZYETdK0GRMb0w3G4FRipQjTECreTaw6pySIROWwCITk2qqVUr9Yyuri7t56rVa8QDyosRJ46rSk0cniBGxKeVxCybdMvCJl0piGSW4YYrOGNgwivjCY49C+O5aYzZrFSM9SvVKDq/D4dNOlpaT14nZiulCiCEdB0ChFQ6I//zncMy2W8RZdSpW7GQSS+aThlGdGcHIFZQ8lxSsCKg3111VS36QC4uJSx1/hQo2nrD5WjirkQFq16GxkfkyWd2ymYkz9l0Ab4mw5C5hUdHt3ktJXT1NZpbFvRGb3rGOEWBQ4eL14kCzzldQMGBaxnaZvplw+tE/b2A6wEnXm2rX6N87POfkptvvFaefALAI67ACul2SVQYFgtrY/ngYAIVjzFUxXi9mtcKAQfDCjqMashvvLUJ902VnBp9UgpQbsumFFjLJtV1VRNeLp0jP9Uer6ppwTWt7oU0aFsP3D0G5bMarcGctD9SrYaGFJ3RDnsG7Bm4sBmwAcgS588GIKUnygYgpefFBiCl5+ViBSAtG9vkLkhw7uvskfKyKKocJgBhktTU3A4H5HHZe/jYogCkKuaX37gLgMU5Cz/pLPjiP3/RAhCe4bGJjAwmohqQcIO601aujNkWAyCOfDVYLpBTRcWDbthxmPg9tu+oHDqA1fJJSy/DRQpAeHwXpxIWZYITWKVfIc0AHt29g3CMT0t7B/w3oBK2E8lzdUWd1KMPiNLQibhTHn1Una8XAoCIUxkZunIbcbUoMLsYAGFj+caNVVp/B80Dz/TwWBiAhMN+ufrqdnhxUFABfR4T+6R3areEotNnAJBUdgSVHgU6rACEhpnJ4TZNlctWtlpiomRvZs/AOcyADUCWOFk2ALEByBIvFW0zG4BcOgDkU3/bBKpKrbzpDVtQ4ShozuV9Y5NyZXODTPWpysHIYJ+4mtrgghyH0/EIqCuKVpQcKZdwVlUwRl4bxqq+V25Gc2+wCoZ8WAX2pkdl3KfoTenxHpnpmb96ylVYFxyfGQG8cQE+G4wy97p50rE+3bF71TLVhM1wQKmI0dxQrXl+GBGEoSCjsdniMVKpnL6PHD2hSaYymFidhncBY/3Gy+de/zRWyxk33fQyOXb86bnnc1gR197XYe43jflipJFSDkzEZGWV2l/U36T9nBgZmXv9icwhybLhPgM/j0KdRulhZelfv36vtk1ivGJu26CvHhQsRekKec1m6qnUmU3JCzWVl6ZlmSv1c292Hg/uuKMNSemgvhJ/Hjt4Hl6yenWtXH9TkwzBJK+AeXUXApqRZP/giOx9dlauvLJFrtzSiub5Ka1f4tDhUTl08LQ+EqMqlp1r2Hc6Mf8FVangHM+vdvBZNJvrlQ52a8xVSCxVD7VzVRlxosFc25feS7HQFLS3RzSKG1Wv+qF6xh4Pjrc4jAqH9TzH6lKydlWrrF7VDC+dE/CW6ZesuxfKXOrVo4Ne4F5VqXPrvj0eR4NUlqsNsjDN/Ok38rJmzRpQLxu1ikdnp6Wf63k4b/Yu7Rl4qc6ADUCWeOZtAFJ6ouwKSOl5sQFI6Xm56CogaZ/89V83YlXUgybdmFy7bZW0tFbJKPjwx4dGZcvla3AgDmnQmnMLMgWK/eTMtHz5v8zEPJ+vUgebV4mNFzSuK25dIZtWlkseXgej5X2SCCXEPTko2VGV6EycVlSidCouBTh4M4I6VYuPM+4g1Hr0RtwMiDBl6nFHq+rriKCB2IgAcsdYxPR/2Hz5Bu1P9fWKanLokOlZEQxFZft23Qkcf6uuVkpZMwkTwPQPKNDgAZhqbzN9ObwwmWNsf1qtZDPCEUUTi1V5pHukEQpZeVnRBFlWzSiOvQO6iyAej2W75TS8VRg5bwd6QAg4HPKdB2HYhqbovqNmb4bXVytONgRzC52Tn4evR2oB8zmDYlUadBR77c43ops7mHN4sGVLjYyOJrUehPOJUrKw57IfdCxhc3VcbnicxGJhefWvr5LxONzq4TY+Dd+a++/fiabq7JyJ5ob1EA+Ayz3pSydPjmk9T/G4AthUe9P2Bfljo0fGgd4ktD7I2nV1cvw4BQeMc6m2JZQwjCXV78bz8+fXBB4LzxWrHatXV2jAY3w8Oacy5sAABgepMCVyww2rIL9sXvfaeN0FufLqtPzg+0ekqzskX/jvN6LHJC1j+afQt6GA/0g/5ITH1YKBPwBdLq8Cuu31a7Wfw4ln5SffGJcPfSgkU1OrcKxN+HdcDh5UvVul4tgxGGJejWu6qGWFGgoDqoVsLii6lsCl/KlPiXz1q+rxpRJhMOxe/WqRj32Mcy1yGnj1j/9Y5Jln1BFUguV5220if/VXVBsTfJaK3Iv1hH5VWJuLt7wFwhLwC33iiYWP/L3vFfl//08AlLEAZFoplXwBhMzkF78QVLjm/zmI2+LGG0X+6Z+woINt/u3fRL7xDcH1vvD7rlgh8prXiPD9ocIu//iPIj/4AWmr6pi2bhX59KdpCAvVPzBh//ZvRb77XVxX5tpKyZ0fgcXNqlXz/wRFa/mN3xD50z8FJRGXMtl8POaHHya18czd8D05/5xzxuc+p8bGfTfD4/VtbxP5vd+b/zpem7/1W+jlK8LN0EuQO+9Ux1UqBnG71GJtiOPqXoBdyvOyadNzd/XaAGSJc2kDkNITZQOQ0vNiA5DS83IxA5Agv7EQoTKV5KxC0+rVGzpALHJI9XRBS/emkOzf/d2fyppVy2X74ye1ht1iAMLX+lbVSmXEJ8t+a6ssHz+srfbPFLplNj6JWkX6RQdAqupccIsuk4Ono5qHSCyQhcSwA02+pvSwFYBkva1ovi/HrLgkl8rLNx544pICIBeqhPVcAZC6hjJ5xSs6pLwCnjTIYMbRuK8pWD05JIP9KhMOhU055hkIBdBEj7EUAHLrbWvQN1QrD/x4vxw9ZggVPHcAxFCzKi/3a0pWbCxPWMCwE+Aqm92ljfeDH2xA8lc374Olqior9/7wpFx91TSaw33y5nfdKiOTw1LZgOzQpRYEzgZAxqGElRttkS9+cbt88pNl8s//bIomLJQeEIu1ohhZnGjT45Fg6eUvV6+kVDUT9wasG/zJn4h85jMi//EfS0w6nofNelGgZMK9FBDElq+77lIJ94c+pMAWVIe15Pad76QKnMDAUeTDH1YAhMf9wQ+KfOlL6h+KxVoyuwU+r9//vsgf/qHI175W+qBuvhkGrj8CQMQ6y8qVCqwsFFGseTCJ/9d/5SKJuRUfX3ONAnkf+Qh67iC+x2T5la8UedWrzgSLfGULmKBvfatK8gmeCBb/7M9E7rkHn/N3q7n6h38Q+e//FmFiz68IgjEe3//8DypqJdqXOG+cF45DF/XTBsnXEuRw7jhnEPjTQM3//b8KhHCOrEEw8IY3qO3/8i9RbcdH6R/9kRrju95FkRCRr39djeXxx81X8rg5f7ruyNwfoJ2ggbuFcDX3y/HyH0EcA2xNmK6K3HKL+p3ndMeO5+7CtAHIEufSBiClJ8oGIKXnxQYgpeflYgMgP0sH5RN/vUwNNq/6D8os3xoVlQFZu7FZlrXXwNsjoSkvVdaVg9aBT2l8YN9//yPglcdgyNYnw9OmCpQ48M2G8KwJiiMyKbWBsGysbZJVlTUyW5iVrtOPzU3QhN6Em8lOS92wqqZkwx5UR1RlJKJXHvi4qlJVNar47aMHFbjK/GZjeZDLgIjKmNqGrulGzKKqMDxiLtv29SlK2HQiJa1ty+e20x7Aybw8ajbN5yBPyvjFk4fmtkvoruMO9wS+rJE5IPqGquEvQaoLv174Gv6Ea7wzh9VpZCl43unGtzF9KkBfy4N6tv9kn/z4Xnxr6i7dvnwYvQLq+AsZc15n9QqINYHnNgYdR9ueZiSWsFK0+LrFFLPmT8DCv9XUBNBrUSWPPFJ6qbB4fEvZb/G4XF4FFHK6KpXahzo2l+bTkpa7Xn2ZBKHE9vSOg9osHz+uQILbG5EMGvtVgD4F5SuGw2FWIQo5L6ZbZXA5yCurDeZTnaqq/FjpVdU6WEHq+9N/aOdX79nh63C9MJwuJPA5dZ2qMKpoat/+YEqrdPAfXcoJPBaqJLECQgAyM+PEWHHvVV6GRIzvM6VJPK9Zk5LtT3RBsYvqXSLv+LC676ax/TAqmPrAcX2o46yNtMnQoBJFOLE3p6lakYp45Mheue++U1qizaTubMH3YvJaXO0wAIg18eS+yiAc9opXiPz7v4vUzcdQZ3ur5/TvXGWP4dQwkTxb8Ph+it58goofw5uRq//1wLKsFlSgiPStb4n8+q+zwqpW5ZnA3nST2p7zyAoFQcff/A0FLVSi/+Uvn/mu3CfM47XEF/3+iwIQbjMJXEmgwsf6x4W2UybLv/u7CngQMPAcrYeyOkEfqxqsWhTHr/2aAhx/8AdqDAyw7zRwweMg2OD18M1volKGy5rvx33+8IfqWFmJKA6CElY6uK31OigHc/XUKZFbbxXZs0cBNp4LgiMCEII7axAEfPazCnSwcsRztwxfVf/5nwrEcjw8rve9T+TBB892NlHlXiIAse6JoouspPD8PR9x0QOQm3CyHjt4YSXzAlC/W0n9n3fkUHpy4kPErbMtzndHKbAhghvP99XqdckTGAcucJ+psnleO4zjhotddV4vnXvRND58vLiJgoryfd4x8iS+HK4/75drLxxDiTGAmzxq0uTPa4fdP8Pqt74CcF47wIu68AGDvFTqLnAsuzGWrRc4lgMYSwWu3VZTwfW8DutnT2FlpKikfK472oPybwxfHK26kue5vt7Y/mfIs26cz8Y4513Fthbke4965OOfUJQMGgFqAV8AI2K6SaBndVC2rW+VGVCFqkB3aeJyG8r1ebiBY6kf2rTT8rc/fVR7mTOhKimM8nGfTAFMGPGW996A9ltI1jaiwTUKl/DDj4qP3wyI4QFT1jUKnvxMQvV4WD/7mxrUSfTq3Hw+9gA41UawXMb3xopxNKzoWCM6laqZtXo9WtvbpH2Z+WFIjjtjbGJCojBetEYY/ItjB9U3bFNzo5zuVbV7i+Ivmu119SH3CCgBKvljpBJq1KlkQqYSQfg9ULNLzYMGR3KofSAppNISq0Od/ZPyza+YtDanq2IOgBj7BLEIjf3zDffmDVj/5WzJ/3MBQEgZeuUr2+Xb315kqbbU4Eo859CVjp1oyM/rvQ55yMIKQZo2XyYoKBDAIVyWzIbALpdXKmncByMPipbPp55j4DTMhaNgnGcr2Dizx4LS03mHDmIKPM/Fcw8g6dQ9XghGnPqbaNemXiXJ81pUB9jYGERDfJnUQNq5VLWj1HTxes5kdiGxbAadplvu/JVmue9+fHg4srLyiqy87q6UfOxP++XBhzfJ9dfvlpteH5JwWUG2bXHJ770ljt4uvB736ffvC8v2HX75j78f1lStXvnKDnn/+4+iMjGBxDovf/d3KgkkncUAIKTeMNEzqDfvf7/I976nErmzVUCKAQiT0WuvVfQkJp1cmWcyvrEoF+Bq/WWXqdX4171OjYer8UzouYKO21RLOB955MwVbs4fV81ZHeBYSZ8iKGCiyhVzrugzwWf1gwCCCTCTectaxrxTQPrQ9u0iy7EuYaz082OPAOTjH1djI63sta9ViTWD4Ortb4cWGz7KvvhFRRPic0z+meh/5SvzzzLn6Wf4jtu8We2HQGbdusUrIFzFJ6AjbckKQDrwsfbooyK3326u8vPYCDIIfm644cwrjMCDIOqOO9R5ZbCCQYoZqzoEIARQrAKwAsHgHB4FC/V65Cv6x+e8HfNYOK6n8H1pvQ5YCSPIOIwckFQvBp9jtYzzQiBCgArBNS04Lo6BVD9WSxi8BkjfYnWDdCiCpHe8Q73X2cIGIGeboRJ///M/P48X2S+xZ+ASmgE/lnO4CkcKxexsUpN6faGDSZsX3HG6Ertg3kDJySRcq9nEag0mpSkshaXTRnJzYYsD53qc5tq25X21J0uNY/Hn4N0M8GH2OCwGQCbq1TuvbKyUbaBlVdHgYgZ9IczsokBCWHX/zP2PItGGqdsiAOSaP3qNLEtNSIULzb65gpyU4+KYVUncixWAGOc4n59Ak69CnqeGFXBxgoiVxHydHpiSh76HFQQ9LnYAwmFSCetb3zpWskH6XK7rFzMAiUUqADoqYX4YRPKclp7uhHT3lG4qLzVnBgBpatqAJHcf1LA8smwFMmIAkF9/Y618/rPPoqCWlc9+qVLe9zsDcufbgnLrDVl5x29m5DP/7Yenj1Na6jPyttej+gYQ/NEPb0YSF5J3v/sxJIcpDXQwWSTHn8nhm9+sAMhatIeQEsSV9J//XCXp//IvaoX9gQdUArhQBYTgxJoYsyDJ/ZGSw1VsJtjbtinKDXsorMFE+QMfUNuwesBxHTigKEUEAQQuBBcEFEzAi4OJKBPlT3xCbc8ElxSov/gLRTNigs5E/Eks+LFQyPFYx2rdH+lTBBBWOhRXxAmImAh/8pNqv9z/rK4NwZVyUs0IckhdMoK0H4KqYgBC0EFaFpNqUolYUUJRalEKFvfJ80FKmHXsrFzwuAgYDfoRj5/Hzfko7sfgflg1IUhgL4ZROCWNi30jnH+et3e/W/3jdcDKBq8P0sQIKE9gMXihMChNpf5Oah6rODxWHjfnj+edQIcgkkGgSqBFMGeMjduzGsMeFx47qVkEM5x3Xnc8Tv69mBrI/dkA5Fw+le1t7Rl4ic0AqTKG0dUBfOtMTJj8+RdyKtj8vHx5O1YHa/GlnZHTXT1oPuwG39YjL3/ZDfLDH91fNJzi1dP5XhfPxdgLOr1jTvsfK7JcoTVDrbia2/E30FT01xlbEnQYVBHtBQ61Kq89rwf7Ehho3517zhXxo7Jgllxuvga9IVmo5QR0SBTyo9E8IpPAZd/78v1Q31HLaQEHKFdpc9+VNyma01W3rZM68PHL8fZ5n1uyZQEoRp2QozvwzadHPq/AXw6mcUaEfGo1uSVqlmIbyuulPKiqOIkx0ycjHFB+HQS3RpCq4rfQteoa1X4GBk9JX//pue34IJNNSIWvbe65jEt1SR4eBBlajxPDqiqyZv06NPeaZS1/QdHAQh7TMyVRGBQXHK8ZX/vCkLS21yEBi8gD9x9AwgDjvEIOTexq7h35StCG5nfrugpeYL6z3xNnq4AYY7/QSsiNNzaBTz0KitLiY3L451cO8jADFKOygMEQ8DPKQfczIjUbl/iEWcHQnqfa2tx94NWaz7Wn8+b7e/Ql1wzewyVK+UyF9R61druq51WHkxHG9Wpet9TAcp0B8uEZ4lBVOsi34XZT46VvR3tbFYBHBR67pRcSukfQ2zGLBQ1GTqc6Wt7wjIdeh6IPZh3omco+i4T3Onnoof2y9dpJue3Vm6S1+UpZt/aU/MG7H5JPoNG4v7dSPv2hMfndDwfkEx+Yla/eU41VYVX9OLTDiebbZlQOjmGFGWIJ3SNaUy9X8EmFYVwFJgABBwEGE0yuLHNFmqv5TDKZyHKVnAkeV6zZyLtYDwjpSkwyGfzJ08KE9E1vUtQlrp6zmlIMQH77t9V7M/FlpYNJKcdBmhMrFtyeiTCTfyauxcFeE743E3AmpUzUmbSy8kIw0QP2mZWCZazIL3Yu+DeOn/QfJrdtbSIcJ4EVAQj3YSTIPFZWa5gUszpiBAEIf7dSsFhZYYWFQIJVC1J9CFzOF4AQtHF/BAlWFiYBCKlKFiZqycNldYe0J4IAVhzYx8Eq0n33qZ9GkzivBR4jqxWsSC0UCwEQgrfXv15RqTivPGY8qfoAACAASURBVK/stSFljee3VAO4ASQJjPiYVR32ZRC4ffSjiqLFc03KFitP/FcMQmwAcrar3P67PQP2DGic/dX4VPeCA37o0DF82ZnUnBd6eqqgDNXa0gzubx2+HBJaZeTnT+BTfl689ABIOByUK9bWyooKfMvrFZjZUFgDIN9dAgDZcrtSqloWK4h3KoF/sxJHD8ju/V9Hgqa7T7+IAch3vj4p123bKI/+9Fk0d6pv8UsNgGzeXKP1MBw9ukgWwgR0EQBSBW7krS9bL9EIKgTxBACYU7r7R+FWf+SSAyBtHSGsPsdAUSlDoou+DihtDQ+ZFVQHqGLaeT4PAOJybZMNl2Xl2R3bsQByndz7UKt84I++LU11aXn1ewrSAdNNApAP/o1fPva+pLzvw80Sh0R2yNMhU5NJLKAcREJ5WkvKmVwyoeQKvbFSzpVmNlWTJkQAQooNEzuCBIN6w+SQz5Miw5+LARAm10bwPVktYcLKBJ2J8EIAhGpRTCoJQNicTMBCKhiTVAZfT9D0z/8s8vnPn/ltwBV9rtYTuHCFnGMnBYsr9qxeFAOQpXyfkK7FygxBD5Nqjovghwk6KUoEDFZKEQEUV+PZvG5EKQDyLMT4SJsi7YyVGyb4rAScLwDhnBGAVGFNxRBsY4LPcZJiRwC1ULCvg+edVRL2kJDGRqDH/gueD1agWF0huGF/CK8fUqMWU9daCIDwHBIs8HxQxYvVDO6HILhUcI4IirgtARrPBUERx0IQyPESXPB8cxtWlKiOxfFbwwYgS7na7W3sGbBnQJsBcpVX4ROxFjXZ48dPaf+yxif9CzxHbiy73HbbjeAMx7GCFsXqygAqI91Y/V3IxdgKSi6sIqJWs8zVWP6mKhuW5/SVYWslg6vF837XXlj8nFp9hiXe3IzSVE8LfTVee8i/W37PhvLi87plU0eT5OH2PYMmbol7ZQo0k6G4OScZXxb7Vr0RPr0qwsd0XGdM+EHkBTee8dprN0klOOuDiQGJZ+JopFWJ7Wwc3056lPObD1GGVfOgpQ+kBk7PDJdOheDjpkr1jctzZ4Qb3gqBoNlVUteg+l1ykLpN6FSwuY2xSp+bVP0CFchCxtmXgBhMm/qTTx1Skr5uUPdampBZ6THaq8bu1F2z+TiERGZoWD0fKVuBZCYt9/wvKExZRYObmdVX0/HYVagCHdCU8OXfM+DqZ+at5M+93bwHL1QFZNUqJLghj+zaNYzrEUvPekVCHMgSCkazd1Lc6BeJwBhvyzVRaa1tQQ/NJPqxWmVscgLN+lkJB8tkBMvARzvj0lof1aoGP7zvCZmdmn/fuBxVUsiqa9Pp8KEPRM1POoc5xe9a6JUVpyaDbNyDvIEsfSRn+HRoezxjMimya4Rbc7AvrpbkpRrN+O0AHo1NAdBYppHgTklvN8z+QHeai3leIeq9wD48I7wOXCAuVTbI4p5SxzOKz7zdUtd+pbzjLdfK77/3S0je4vIHn/DLv3wkAQnnGvmvb7jkmlUe+eAfdstnP9cu73lnj/z+798B0DGKJuEjmnM5QQATZ1YT2GdAehHpTUaiyiIhAQgpWUxEuRrPigE/e/iPSaNRyWAyz4S6FABhwsuP6OIeEL4fqU/f+Y5KXksBEO6fFRcmvUYFhCvlpPpYg3KqCwGQxx5TyS17G5jU8viY2HM1nCDoXAEIKypsRGfVY/dukf/zfxQ9ikCBkq4EJawIEeQwWF1hZYn0L0rgGlEKgJBuxX4KJupGxYJJNH/n3LLBm/NmBM+hsV0pChYVq6gGRYBI2hKDCTp7VljxIl2JFRwj+Dt7LF72MkUr4/4JNpjc8/UEfQSaBAhM6glceV45jzwHPC+lekCM/RcDEDah85zw9RQB4Pnm+Fj94VxxLoqDx8LqFY+X1Sb20rD6xipXqeD+ONcEofcXERU4fkomE+xxbNYgaCMNrfi6fUk3oZeeYvtZewZeWjNAVaON6FZsArm1B98gR46c0npFXsiIRsOoyqzAhxfpEH7Qs+rwJdGkJUunTnfJQP+QTBqdcvPoHBil1sBaFEVqO8V/PhN0qMSkMLcvZgZqv8VULCvt6twAiJ4Vze3XadIoAEAMkOLUG6/VmKFH5LK2iSvTNsNLIUAqjL7bWdCfjAjrq8DjlgTdXV4pVS1j6DFZLk5vQQZSY0jU8pJNj0tiChmEJdwwIayPmJSd+pgik1eUmT0twayisbBvx4hoWVhm4WPCiMVMelQID7P5+dI46fSs5KbMhvzyZkXpGc7pjcd4fKAb39CI7c/ukJpqUxVjZSsI2YhxrOYb4QO4GplQiXlVbJOMTR2WH31rEn0zirqVKVhWy7OklM2vLLhAl0vD1fps8ZwCEIdSCXPAH8OIQtaD1cZarLR6kJj5IUsZx6o+eqgqTHUwhyspXnA6tqHKU1teKx5cI1lQ6Xwuv3ROIkvM+WViVilWjQ4F4b/hkebwWmlqqEHynpF7vvk4fDfUsrdDVGZSyAbw2BQ0AGQzpwIGempjY6k8L86sAo8FDUgY81bcF6WABz1uGG7sPpcxtgXxyqlf23lkgjQFQUTR89TQGJCOZWVCI8rOkwn0dkzJbMJ4Hbez9I6VuNfhw67eF9e3y6WP0zcEsKauwZXrKuTyFVeKwzsjX/yX78nv/d93af1pVXVPyZ+972kZGfeAEpmVd31grUyMJ8SDz8MvfGEUK903ynve8wQauHNIRs0sjavI7D/gSjJXkblCzH4P+lowuALO/ojf/30FQJ6GHgJlXpl8c3smiwYQYXLNykKpHpCFAAjfgyv7XKEn2DF6QLgPo/mZSSD7QpjEk05EwMRG9HMBIAQav/M7qj/EqJrwfXftKk3BMi+gMx8x6SXgYFXoV35FVV543EbyygoAk3NWW4zVdjbQM+FnEzcpbUaUAiDcf7G6EulHpEHx9UzYrQmxAXLUNXhmDwiTZb4nK1cEmQyCSErZ8quJlQtWDYwgiOL8kxLHx6w2EXgStBlAh0CD1RMCFKMSxh4N9uVwnPy5UBQDEJ5X0vlIn+K1xuDxG+poHIs1CML4vpwHNqQTDBF4GGNjtYzvQVBiVPJYeaNiGc8bwag1+N5///eKBlcs0fubv6lAEN/LGjYAWewOsf9mz8BLaAbYg8GKyOrVa1CJmNLoWSMWSdXncyrWrl2pJdaHD89X/SEwqaurQiKGT0tEHyojXegXMcEInrQBiDY3SwEghYjKiG65dqWsrG+QXhjL9YyfeNEBkOryy2V4fJfc953UJQtAPHCnf+1ra9CwOqgBkLLa49JQWy01leWQS45IW1OzjM+MyMj0kMSTJpjKuo4hyTeXdrMz9bKicaWMj2Tgal8jew+elKe3K2DHuBgASDRSplc6CFodcuL4tPT3pcCBV6CjAItIqpmpOHcA4vW6pG2FWyprvBIFH6qmNirRYDmqjB40L39abvzNjbKspR2Vn8PyDx85LuFQTk52BeQvP3EbMFeZdLQPYJX7MVQZqpAs92krwIZELFWYmHQxAWQ/AJM2roQTSBCEMAkk1YpNzPS4IAC57jpFcWLyTRBCAEIqD1ehSYkicDmXCghnhaCCq8+ke5EqQ5DAhvJvf1upUhFssMeEfhPnC0CYMLMvgcfFpJu0HiaxXINgAzuBCJNUw6RusSZ0UsWYKHPOCD6KV82ZrJIORBUmAhQm7pw7ggaCEBrbGVEKgJh/NR9dCAWLTd2kc1G5jFUNqkRxTlnVoM+IodRlfV+CDo6fyTwrC0UK3hp4YZWHFZSf/ERdQwSJnAu+V6lmb2P/xQCE1Ry+D6lprBoZZpYUOiBoYnWEINkAIuzxoAIXwQG3LR4b5XwpjGCYP5J+x7HxuHlcRhXIGA/fk3/nNcxKHP/O644VGNIDeTzFwgY2ACl1ldrP2TPwEp8Bo2Gd00Ap1f5+c1X6+ZiaO++8BdKPjy9aeSEYaWlp0prXGQqM9AAsmdSaRceGlVLlHWGESQsxnzeqCGibnQM2ltdoFCtzG6Npt5iapaVJegO6ypm4j/mVmjMb1o2/m+Oi7GlxlaW4ublg/eYu/haxLvE5sDRaprgMYbiYhwM+WdcGQ8MYqF2JEekdG5CyqFqRLsxitRiVESNiPjWmiN9MbOsjChSGYBBoRDgYhq+I+t2lr2jzcRm8JDye+bwYFLdkZNBcye4cwvIkwl2j68bi8ekp8CgQIzNcATeb5csDqiKTtjyXTMTFAwUiN6oAtZVrpXfoWXnwBxmZTalKjm5JoYYKH4mc7o8yV4bShnd2Ot9ZKyAFNUdOxzgqTPMriWzSh7bAXLic6lgdoIQZkcUGPr+qKt35qjCM7xyoTvpwnmI4lqRM507KVLpbptNDqBDMgFqm5lBX0AUBKSJOj7onUjMh2dR4q+w5vkdO9Z2W5CiyZb5fwsLHmLvOee4t3AunpQIyV2XQB1+Ai3neOJ/z+RZOtzo3aNHGHKixOfUyXSY7g9ep+4nmgK1tMWmCZDSjtyeh+XVMzF12BB/W+7X0+xnUrbxHVcMCMKFMgF7og/hC+wq/bN22DM8FMAaQH7E7Vl3Y/uQCHycPFb5/+IfPyLv//BYZG52Fcty4XLkpLn/0ji4kbXcgaaxEE/MYVvt/CpnZWa2Jl7QhAgn2JzDpY5LNBJiN0wZlhqv3TJa5Qs6/M8EmtcpoQifgYNM5m3m5T97CpC+xWZj7YqK8WA9IMZWFx81mbTYaM+ljFYR0GK7KE5Bw/4Z5HJuhCRbOpwLCMZGyw/cinYkyu+95jwI2pFGR+kMwQqoOV9MXU2oiIFtohZ/JPKtKfD+CO4Iyzhm3Z8JMqVlrvBAAhO9HgMDkmyv9ZJ4yySYIYUWl+KOX27PR36rWZR0zQRyBKsEUE30CLl4rvIYIbglCS+3T2EepuWUFhvQ4Ag7D04SUNb6P0QBvqGBx3Gw6LxXss+ExsnpCAEP6FsdGMMJrqpTbOd+P78HzRVDO64OvIRWOQIvXZjHItAFI6fm3n7VnwJ4BzAD7RKic5cM3bRc+dU5iGSUPE7jnMmqxqtvc3ACqiS4Zs4SdnwFG+gYxPoKR+TQf667OpF2ppHpeWnzWXg+TmqVRRhbYnvt1WHwNCujvsPaBaO8LUFKazmXly5ObUURr4Sd9qW8mfENbDfP4HvzdClhyfj3hd5r0qIaaoGy9skrSIJcfOa2oWI2tY1hxVB4djMq0oghVR02qUNinHmdBkwnBmM6IploFTPwuk8JVGY1IwKKOxb/nILU8YAG2/TMqgcyEzTMy6VQJfPfIIJS0TLpV0KUS9NoKXVMSjxM49zOpNBIDP6RRL5fTfTvkoXuzUMYy1ZpSs0alIIYkf34PSAoeLEavgsOD7Yx5hzrWXGh9MXr/gfF3DWhZk3C9l4G9GkYYVDjNsE4HcXkABV3nM5/Dth517UZqCrJhfaOs7VgmCXAZxpDVjecOSyJr9sZ4QuoxBa50LQEANPVmbke5eDJqfjYvu1V88Pv4wUP3Yf5GJD1ZxMMwR6g/sl57lsekSM0LHIfPPB+FlDpnTlc5Ph/0gRQs86v3acQAcDs6qgCo4FKP67W7ewKfKWNYVYfxnxiasfpcWswHNQPDOYUuZZLIyLNPBfOozVsjejGQXV+/9XJ47vilPOYHDW9M/I4A3q8KKlkZmZnOgNoWkqn4LPoKZmUZlLScUF/LwB9lcmISNJikBkx4i/Hz5FGDy8Jjw3NGAmX0bBjUKaOXwzpFBkiwKjgVb1cMJIz9W9+r+BQZid0Zp65ojNr5wJitYzReY9C9+HvxR4mhrrVY8lt8bMZ7Gfs1FJ0WGytfs5BEL/djTVat77fAR592aIuN2RhjcRJcah4X29Y498brFtuf0ddT6j2M3pTi/ZW6lkq9fqG5XWx/xddwKSCr3VeWvhnrNksZm7G9cd0Z+zvXeV5o+3N5nt+c85e9zuXV9rb2DNgzcFHMgLVPhLQsNqw/V/SsdetWYuVs5rzVuAhGqqoq53pG+gBGenr6od4xn+NvAxC2BmSxkh6Q0SkT1LBhvbk9L1esasdKeRd6CXKXNACpq1kjPsjz9gzsvSQByPI1UbnzZVfKk/v2ip9NE4jRwl4kymYFaKkA5No1vyoet1e+e/+PpLdv4JcCQCorg7g3owABUST6oDadHNa8OvI5NxJ+45jgZH8BAKSjo1yWrfFAtQoVvfIIGrVzMLackNH4gNTFasXrdskxNOEP9M2CGjWrSfaSlvWed12JbdMAJJOSTqFig+zpZ3Cu42KLHfYM2DNwac+ADUCKzh9RKzmhVLIwmrgu7VNsj/5CZuBSux7YJ8Jmdcr48vGJE10oFfect3oWFZTuuutWNPU9eN77sM6/0cBeURGFulcNVjlHwVkd0sBSIsHVdKPZfIGVXl2tp7gqYtKgzArIfNqVvl+NwqOvBnOl3OIvwgqIC1QU8/5nJUNRfnIWBawzFIOKKyB8gdUEQJ8AJk+lKiDW53zVXnnjq9ZKASpA/363bsyHVfmqBocsp8RprEz2nhiSsooRCflNPw53QSWKPtK49PAX4MjF5/wpNEEryk84UCFel5rb2ojZNF4VqxY//Bus4SikZHQCXZl6jE4oia2JKZOWVdEADgtiKp2QfcfRuWu8d4Wa77ZlilLEGBl3ylCvW9qqVqOak5S+iVPy8wcGxZECl0MPp+acTalWqweIWsl3eWaRFCu/k3mhKT5ZwuKxoT17xu9q/IWcWTlxOtU483nrHGCZ0WOoWeGhTo+79Y5WKfOF5XDfflR4QnCqD0t/ArwcPWYSYxIqM1WgUrOKNhX0mmP35Zu0OWiIrgNwccreI/vk2IFh+Ovp1CvtutPHMq/CY6Gg0XtDHaDpx6FXehz44ArXDCLZRyUD8xMJB6Snd0g2X94hLQ1tkkY1iSZ/CXCJhkemZXBgEgBoAr1bs6jI1Gt7zWR0aSOOhLfCXGW1SEKHf8/jffSl1XSe14ka+6vf0CbVMfRyoIE8MZ2WvsEJvGdG2psa5Ls/GJSp8V5UidT85CWGcwJTCMSb31ErIWeLTMentUrMFBoaHkNX7Tg1R+2wZ8CegRfFDFxyAARiQHOmPMVngNzJenx2kmNJ/h/VJdiQQ96jUYYjn5McOzYsUQmA/Lc58R7skDxQckgpAbdYg9GL4uxfogdBBQyep1LlSZoakZ9K8PhSvx5iIMQSiBjqWaRnUZLS71eqM0uJlpZGradj+3Ylt3qhYZbgQYDCTcp9V1dX4mcNAAhpF+M4f32gajEBNWCGU+NMNzbm8FM9F4+7NFfk2VlTHcvtLkhdfQ73f07d/9Mu3P9ubGtSqcjjra3LYA4KMhP3gGLk0fbFJIeAZcWKlDRgH0eO+PDZwNVtIyG10qzmU65yDovkqDFBBgCxTBiBhtGfYPy0PsdNUz4ki2UeuWJdnfx0u0q2/Dj4YETRf5oBULauhywzDAAHEtDF1COsGyK6kZQGjfdOqwTbAyUhp8ukvgWwssyI+M2EOOSJIqk2wQv/HobKViphQr2Cngj3DakkkTGdVhSsWfQOjMyYfjXesAJEZTFTtSmNRNgnTZrZYFN4E/ovCrLv0HH52YPmarYb6lJa6H0IfJjNqfcwTAr5mP0LZoJuVYbi+SruE+ExnEk3KhQsx6tL2krB7Jdx4gMk71Q9LoxIrQIjt9y0WutXODjwrMTCTql1rpfOxOOQE9YT6TyvL0ufUF6NL+xX9Kq1ddeDlgX53oO7pDJcJ088sxuSy/AAAfjIJPVjmUepMq83p8Wc0eiLClYqWl4Y18ma9S0SxHlsrGmUcFlIJhN9Eg00goaXw/fdNHpS0pJD9cGPL0A3ZKR/8rNd0tUzIKkpQynNDbCqKHG5fL+mUsXYsKERvH79/GZ0sEaw41TXqMsTACVQHfO2XwGNCopu1eF6yc4CeMzA26RvUo4cmpbRMZ4H9BI51Hl2QA2rcq3eI4bK6GtAuKeCXErXGT2FD/Mn6LJmhz0D9gy86GbgkgAgTDTZTMbGGTY3sfGJwMEa/M7dskXkc59TzVFMQAgsPvxhpYdMRQbK3FECjaYybMJigxYl5B580DQnoqoDG5nYdGQvtlyc1zvVSCg9R3nE4mCDGP9OyT77elCzw0pIB24KKmgxzqUqcv31V0P+7wTuH5PffiFXhRWAmPtRiUtVVbkOSCpwf/oBHoY1QDI+PgSVlVmod0zh3lQJ8eioE/duORrj/UisFMDYsiUNJ9hRHGsW938B978T93qFPPAAPQpQRajKIcFJ4DNhFPsv4P53yp9+oA4OyyGAEDdWrQvylreOSyyal8/9a5VceeVGGRmdkWd3svn6hQMg2gFaEmEDgHjdTtl2WZXmOxLPDEn/rNmTcykBEB5eyFMpNUEI92Olv7d3TL7xTbh8IS52ALJ2Wassa4/JibGDEk9NSSA8Iytdt8mhmR8tCkB87jLZ2HiXBDwhLalPJNISwpfQ0zv3y1O7VKXrfABIWZlP1m704pqNaMaldbUVMoT7xQWQlyp0wZokJGXuRq1vwofSnhdiA6f6ejXZ31i4TJ7cfnhJAMSBZvU5P5kFAIjfH4B/RY1s2hKDstkM+j38qGym5MGHBiWO6oeg70PFfADymte3S9QflIxuysE+j0ceecSudlzIB639WnsGLoEZuCQAyJVXKgUHggJKjYFholU2rEFwQok7andTdo4Se9dcoxQCKKFGZQiqI9Dkh7/v2KFMif7kT9TvBCmUbiM4+fjHz5QjuwTO5UtmiNRqpwIEAaW1emVfD2e/BNi0TjBiVEU6O3sXbAznKumNN16DBP7Rs+94kS1M0EGgYVY1jMdGo7eV2sSeFgKSxsYq3Kcz0OffDpOwdiwWuJCYTMktt6TlM58Z12RQn3zSh6pHAT/7cP9HoSgSwv0Pc7Jr0pDSHITUZY3c+8OgvOmNcSjLTMgH/rgW979fXvmqadz/o/L+P66T++6P4P6fkQ9/ZFA+8fE6eeRhyAs3gBOfLsgoKCoOOFQvFLlF/lb8Guc8qScytSyr21xpcanVZaelQdwfcYJOk5L17WFZ2YJEDX4SPzu6Uzx+RY9yOLGSogdSUVBX5ldkPF74eWTNbbIZRUEKeszG9IC3HLUeNZYIVrMZblCDIn5FsdKej6mKyfSMqcQ0CjM9xmh8UMbjZgXE4VdVCxR05mJ6piAep1l18bqDsqbpDhlERWX7zp1I4DPS26l7X1hUp0SvVBQ0ypE6Dw4vPDfyZhO95PUV/DwrGMXnCvt0Whwa3UoftGCY9/GXrDFQ5Z2i3gQr/AGlNBUrj8pVEAKor6iSI+NPStYLUX1EOpeSZc47pCfxtOTcao4J+HNpswpTF1ktK6q2oq8BNLW+x6Wj8io5dnhQqitjqBrk5IGHdfpWxnxvrzupiRN4UaW4ZusKAPOYPPDTnwA4++TaqzZrQMJF0z7cTmnpl4FxNMEnZyTqa5eguwY0O3iLgFIXLouhmJSQmUy3DM3sQk8HGsuPRGXT6k2yc/9e6T6pUwyThhCAF/Uj/fxDjSqVV5XPYCgtr7zNJx/9WD9UoWAHianp6gpDpjYKZawmueXOFvEFQK9rmpKNa4flh/duxvEW5Et3PyG5lN687tCvG5znFnynX40ydhmk1tIAHrwPDmN1cQe/mH9JQalW+ljQ2+L5CvpcGOZ6RkM4f9JjggurzG9opkcVq19WMA/iHJAtwkVaShHTV8MYL/OqL3xBeXHweOipcsi0wNGGTSNFqnz94z8ufBRUZPqv/1KKUHffffajZa5G+ViqhVmDPidUfiL7hYvGlLrFx8mCQdUxqpnRiJDngu1EzAuZP/LjmOeB0sNUq+JHMuWYmT9S4nixJnoqqNHnhVLHRpDCTZlbqpAxX+GiKZWqmKMa/i/WgXLhnGP71KeUUhpZOMxP0fak/U5lNi6yW4PHTCWthx6a/zyVrRhUeysVNN0EzteOmwpYlGcuFYY7/NnP0LlvcUkAEMMIiBcH+dmUBiumR73znUpmjyDDMBfidPBiJHjhCedFTrOVL31JyejxBmL1g9rL/BvNW9j7QaBjmM6c+5Tar3i+Z4AmUTynrHQVG+oY721fD4ufBSZJrfikXctvCgTpWfyXwM1mULRoNBiB/v++fUWaiks4wfM/qM+kMSnQUaQeZUkcFb1EvW54uE8+9KFGcMAbAJzqIIdYhorGBD7YDwE0DKA6Uo1/CWjfxyG/WYcvFN3dHO/x278dx7WSASgJw4SsD3rnFZAhLMf9j+Q6guTvgdPy1a/G5O6vl+P+H8P978D9Xy2pJN97YdBhTEF+ninhEiZmsU0sYESjhOl9Ha5gvbSvSsvNW1YiieySKay89433SLhcJdK59LQ49WbocDAqueR8jn4w5J1rSdG2T6njymexIq07dvtcZTgbFvM4nh3QkjxZQ/mIr1Cvo+KaEUF+KyI8XpwvS6/F9Iyi5oxhNd6IWdB/RJfAnXt9ICLloXVSBtne8el+VNsGkbjOSq/JypKZCQUuCjkTMDlcKIFb9zUHRqx0LDUPHp8JmPKOMRy3Of58TgcxDkVXq0byYZhI5p0puWLtMhwvTAKhCjWdgRTyVKeksrMyldNBAw67zX29TOZ7JJ5WgDDsrZfaslXo71ijgQg3Evn+8W451qtUy65Z9XLZuXs/ms9dEoMu5w/vxbc/wu3DF5IOlFC/kNXrl0lTPRYMWlrxORcXp28a1ZMcKFIBGZjej3FMov+kUryFSlDbcJ7Q01HG8+HOQuY3L8nCJMwsD0ghOYznFe1yehyu7P5GqQmvkm9++xcy1GPQ0BQQCaBPJa3LO+d4PThGAEQL8uGPTsrvvDUOadtGiTUEMXaHrNkwJK+6ISF3f3u1fO4/ojLSXy0f/JOkvP13HpS3vO3XZM++UTndCZf4uV6bX4D+XIsk/zLcw1ACw2dQHPzoH8M5LfNLaLiky/RnPqNMARmU7iVj4vlM/umAziSTweSP3gwM5h0EHvSAoOeDfqLBIgAAIABJREFU1QFcbfHCBOWJmeTTf4LjIJ2dj5mM83kmqWTEMXmlxC2TUy4I0jeFLBMm7DwGOofzO5q5WqmgazmTelKpOef02lgoSJcnWOH7c76Y5BtBuvyTKJ7SLJBGfVycZoK/ebOSTS4O7oueJQRYPAYuVHMsNG9kzkBmDeV3uTjN/VAtjLR/goL3vlctXBcHzxVliOklw9fyuIyglC7d1in1S6ATwMcNwQVzTPqV6EU/bXPOHb0/mI9SZpc5LsEQAci73qXkfwly6FvCXNcI5rLMeYtzYs4rgwvqpYLgkRLNHC9lnw0TQi7G00fH8E3h+baOc+Ezde5/uSQAiPWweEFQu7u4AsKLjxN+332q58MIfphQY5l6z7yg6ITKm4O9Arx4SeVhlYQ3D5E0T8Zi6Pncp9h+xXM9A7zZCBDvvFN9cDNIGeZKAJ9n8mtfD0ufdfaKsCrCf2zy7O4ewP01iA/x9VjZOo77aYk+Hpa3fC4BSDLZiy+qBnyAQyoXoMIDr4aamgi+jBxYYduPpOh2rGA9gmSiBfezFx+catWa265aBVfpe/pQ+ajBl9wwVoOiuP/Lcf+7cP9n8aXWhdWzCjThemT9hlkkgxFQrow+gIsHgASqhqUJ9JotGytkanZKTo+eQlP0Ke04L3UAks+FQQ8qk6poK8zn6qV3oEcOH6ES0yB6FrIvGACpqgrK8rUh9OD4pa25Fn4UvIbg+QEzvGdP7UHVw3RWIwDxu8OgkXVIpXMFKjt+KQOlKeSNoWclBS+RDACdS7pG90vXsMqEchmV5G9s2SqPPvG0DEKAgTE7poASAUgkCkPDUEAa68qlqbkOTeQxTbigp39Q8p5OVLIckE+ukAC8PDICZSgZQy+HS6pAZwugMf6Zga+gaqHu1wiEBRie1Mw8ALKy9hVoNA/Lt3/wqHQeMa7xhQHIHbcn8L05hETzRixSBDBHMFqMVWI+9kpbXUF++03PyMc/eYMcP9Yml208jWT1YWnt2CxJAF0H5iEIetVll1VihdqJBUQvJH0nsJq8FwmsWTFb+qfVc7clkz16InDlnMHqAxcli1fYn7t3nL+nUj4RTGZpQvjsc9Nyd85DZ5LLagJzpBGwbpmw33CD+p0VkQ99SAEoMhC4MEyAwRV2voaVAo6dC4Q8Dib3hqeFdSD0wuBiLysf3D8rEYsBEO6PlSn2dBIscrXeCIKCN75ReX0QPLC6QSdw/iu1TzJlCFgIPljVYd7AMbLiwf1wTFykpveHYf5HUPPFL6o8ksChODgnZM5wcZyvo9mfETR8NNoAaBDJuaMJJZN87te6gMrj4/YcAxfMCSwICmgQyCoUr1eCHO6foOZscS4AxLovVmbIOqJ3y/MdLxoAwoud5jBcRTCSUk4eTXd2o1eTKJJJEdEnbx6WyVgifP3r1XNEfLyRWBJcqg71831y7P2XngFDVIDnkx9gDIIPGjc98IByguWHp309nPsV1IhvFAKRZqB8Ks/swo3CRMHnMxvXrfrhqophpVXxPfm70RzOxmv1d1X1MBIePmd9XPx343eCym5Zv74evSsw/ZtT/ilgVSyFL5p+ufrqNrgVd2PVaCNWvZqRRJRhQSGOKskUPuAn4e56APd/rX7/D2E1qhrHFcD9P4Uvrinc/zW4/0dx/5fj/q+cew+rP8dCUOQ5rYBYKi4ubZlUJab5Qha+CWpVJVjulo3r2qSuOiaTM9MyMDwmTR0Gtx40++yUuAPzlYLSOXwzu0wKllNf7Z+d1jMv7dzA2NFhMbbDcx5fUsIus1E7mVCVhEDA5FUZpnUZ+HvUVpuKV1zhZrDx2Qi0Fstk3FSV4vMjY+OybIXpFXLy9IjEgk0SDa0CjciP5P0wvB6U2lc+baFHzYAyhp4HI/IZgzZkjjfvUmWUPJJgIxzwlPD71LW5fGUT3L3rADjK0A8RBoUphUZuJyoWPlzBeTTYw/9itldGE12ScSbEDT+L1dXb0McR1ly/XVAnm8E2KRx7YjolMwAIPVO7JAv6lQ/ViMubXw8AlZQn9vxczRuaw5c1rEYFolq+/p3vSQrLim3NTXLF5nUYUwD7g0oapHwLqHLMQoEqg3HnUDTyOAOodFSjHkHAMSUZGCgW3LOgZJRLrX8j5iksw7PHZDRzBK9RjXGxSvSaoILDoGGnP6mqSF3HknLFijukb/SkfPN/kWE41PPhCnWeshhva4cPoMsna9Zibryr5ON/8VW4QF8pT/x8IxSzpkDLKeAawL2Yd6PC1Suvee1J3KMp+eCfReSO2yfl6187BdpjDiuvFI9wYzEjDNrIJtBIRvFdvFujohgUGK4Ik+bDz246TfOzncnPf/6nWv1lgsjkiwuF3I5u0UwembTSfI2f+2Q0MCHj4iRXkelcTjDBZJgFXibHdPVmgscFKro+M7liUsmkkavapBWR3sLk0EhcuUDJcTK5ZGGJY6O5IRcpoeWhjYMLmUxgSYEh3YbPk5LERcyzrRqXAiDcF8fDRVZWG8jQ4Pt/+tMqqac4DhNLVio4ZwyOlwwOoy+Wi648xvXrTXM6JrRctOVqNlfXmSeVCh4jqw3MmYw8iFUQ9lRy/phn0fzOWKTl/NGRm5WkZcvUPHHO6cDORLoYgPC7g9UFrvLTtJC9uN/61uIAhBUK9uXyvPK9rACEq/hvf7v6m1FE4/VDR2+CyeJgVYYgiz95LAx+1HIxk8fA80iQweuA51a7N3CLcK45H6WqCby2eE3///bOLTiuo8zjPaPRjC4jje6WL7Idx7HJhQQITm2gCAlONixJ1QYnhOItVVTxRvECxdMWyytV+wIP1L5TBdkNqVQIbJaQBYIhDiG7myuJiY0cW5Jl3W+jkea2/1+f05qj8czYli0hZ/urkmc855w+fb7uPv39vyvKb/oSBSBYeLBMRJXizE2wN9egTOWTucv48roE1DGPIOYzvASwYLHjHlikcIG7FHkAcikObeB4PQsIAwxCjJrnaJ6XAi+tb34zeIkx0YgTYX9kQTJhMCOCjH/602CysNAAMSBB74q1gUHa5EvQvPByp+Lqce3tbGL4rbIoeYHwQmMc/XzY+EBE0/m2a1c5c2bEpvOlkOBWA5Dh4RG9dLFcBMHiUGtrSS/jcQkOK9oshrSxnhOg2C1/1lZtKM0STtL669B5TdIaHZe5+1Z9dsiqMyoh4pQ2p4LNkPXVrw5p/a9o/Re1/jOaN1QEj1tXrKWlmNZ/AD22CwBJhPJ1Wlr6Oz++T3EE3SbTlRJIKUugzSkWY8wU4qPKMFVxp7reAAj8LhV32JTBg937zZkPpsx57cjvnawU1jNXAEDuuH3I9Mhtb2Z2ydx8eI8sK2MSUHusO1OpqWRmBLSXVejOzqsB+XeUAkCXdxUE9b29tdt8tO8hnSe3psXTykD2pskV5RKlyxKKmdib/JQ5V5AELXIA5LZd2mwEmE+8+bLZN3jQ7Orda+fmhFJO03RJF+e10aRa49J2EjMjd61mZdCSdSIp4LdcOi8YlDf5pnP6d0Jubmmzt+Oo3KTkdiU3LCwt06snzfncG6agZ4lSPQAyfbbFHNpzl+5bNH969a9qo9nGlbS0rppdO/pMb0+X+tik9MsTymyVlYDeb77/Lz80//TPX1HWuAFlIouZ03+dM//zv2Pm7JmYSSpG5v77p82//vA9M7TvNvPYo1nz5I/flYDVIRBxWAqitI6/JEGqZJV9uHXgpvKNbwSCNYoihDQEe9xBcJtBM83e/N3vBsLf978fCIBotQEc7Mv8Hys373jaQdhkr0aIQxb4zncCX3mS1gBWEKgBMwh7CMbs99/7XiDMIWzSr6gLFsdxdXG/IdxjKcGLAuEe0IMw71x+0KpzX1yEuI7PU0GYUF1Clqku9If7Es+FYg3XHxSlb70VPC/CPa48ACMA1Le/HVgleD5+R3kKcAFscC5AA+I54QUKViq+YzWIuglFO8hYIBSHScjsIdx9AIS0ye8AEhd7iYCMdQIAAEhwxPPjbVINQPAyYXwhNPvMCYBDIwuIaxNAgPwWBSDMBZLNMM7O6s5c4NxaRRQBTIAPZ92gbcaaiuPMDVydsHSgpP7RjwI5A2DKPEGgB7TWI/iGq1oUgETPBegwhxgHQCIAmzmDvMlcYF+l+jzP4sAf1iL6hAcPc51nZwx4NnjPHON4LYuZByCN19+Gjm4UgGABQTCtJhY5ixPzIZOWlwsLDG0LL0lMXh6EbGioNu0iXjiYybF0ROnYscB8ijaLgLFGAMTPh8sfHgLCnYsWV72j3W9qKmfrdhCrESNY11IgpgfxG84qst5CUgk4j1pAKrEgtY4fObIqf+nz2oR7pEWV/3lzWZvCsrRR0/ZFfMcde2VWPyvt2B4BEITHwJ0EIpbi9Om/aJPeL7C6W4qHVgtOKHI2M5OT4HJeG/U7Aii9EoaaNH/O2DS+c3NNWv97tP671kDIJTl2lfEgaNQdFa0ZN+BrTEHl1fVDggPB8d4dSj2s+iA7B+XC09kuIRIrjjSiF3JmXpWlE62oLytZO1LdQcRoOV8JCC/m2ySMrk8rJxuABPQKkCkp+N1SsfJbIkxBXFoqmUQkrW06qd1clJ2vWB927Ok1q4pLiFJnj1IlT0qNydNqEy6FFq6yCfpGoHq6+QZljJJUoVgCrATzSwuyUiiLU0ZWECUAmM8umQXVr5idXzSnTo/q97RpkaRx6GZZNtr6TCbdJ7e1SVlT3pGVR+luxeallQmBNPUttAxJ9Lf3W8cD8b0lf8DcdeMX7TwqCjVMLg6b5RVZIgoq1KfrZ2V1gHbFjpmzhV9o1hfEHqwDcXNw4DNKRXtAfeR+iuHQumhTzEtM62RKloOphVENYbNJNWVsWwUzq6RgShggvmfLo3LpCsZ3sOUBnSNgIFACIDk5+ZziP0pqN7R8JVdN70CATJezwdjk88yljGmNd5heKtyv9lvLTrNKszPPcoUpMzl3Vs9VsDElc9kxxazcbrrSQ5rvBWlgcwLjE6rZUTInXn7KpLs/YXbv3CEQlzXz08E8XS1Oqg9J87n7ls2/Pfm2eeKJhwXwx5XY4Y+yHCQVs7ViBSs08Sj9EJAR3BGmCSgm8BfBHVCB6wx7Ln74ZKpEiEfbj9DGexzBH805wjnnIOQhBCNMshfce2+g1SfG4je/CawH+Nwj0KPpZg9HgEYApB2E8y9/ORAyEUChKABB0EXbjQxAkC5CMsIrLkAI+zwDPvz0HSEaTTxL1oED+hMNRg7usJ5qWUCiMSD45aNQJb4AEMK7Djch4h3oB/zBggBww/WHfQ9XJCwzxGXgugTxOxYUhFiEZPhWL3Yy2kPaxprj4iV4bvjAmES9RBCmsYiE4WC2iVoABLBEDAPjTmwugBL3Jfi2UQCCMO5Ak+s7fKKf9aqIu/M4zvwBsNHGE08EY83cApQ6TxraQ6EJYMJ6Uo8aARDmJcALnsI/+IBljjhWxrGaACNY+OgbFhBABnOA+cD5gEj6h7WKfjN3X311fSsegNQfqw0fqQdAMBGiEVetonUFBEHlLA5eGA55u5uDPFmUboKxcFncaAcYWDQLDCKI2NP24QDjxTyoJoAjpk0ACpuQnw/XfsxcvAhZtAgcJXD9rHZfgteTCr6F1oMSgqkrAKMSeA5Yca5Z0ePO1rAelHzykytSIKhqsiwVCNeLi3FpSHulOZ2SO8JeaSPPmq98hUB1ZYnKV9rIZIpa/6e0/ndqXbsgZtU6kJWjry8l16xJCe1UfO7QJv6OtHYHtAF1yo1gQlbTYa3/XVr/gTvRNaFGIKVUCZYGdNgsR6JCIQLW1lzQOBIETjcpyLlCcnlT0PD+/Z0KruzSmMTNGWn8V1TgbWFxSRmsls3HPx0ItozZGsWWTUvHenCQapO4u+KyI3Gf4OxSWO8iGOxwIaoGRCySlaotEahDiTt3lFJtjJ27KqCH35tbiub8ZBAL0N7eoWJ42ulFM3OVrFWdae3EonTroITlpE1jW24vmjEF7iUTrRLOW017qlPxI8r+pKrizYmU3KdmBBb+LEF9QcBE6uuQcAdsjsn5OqRyOXA7y60G92tX+6shEMNFKqGXzf6BIzZGpUWuVwWBMDKGtSZlpRA4OjX+mhmZesfsTCtl88obJleStCug4rSxtwx93jQrpXJzPKPEBrJmiCElIa2V4oJAwLRA0KyC289b4AIB9i3f5m43pcSwuWXvPaazvc9MZs+qSOCCaekMzhufGjXZhQCAnBsXmJkN+Hbr4d1mT+9hM9i7W9mwesSvlKwdq2ZW9UByq/NmemLZnHqvLG11uzKrqSZQ8bBcPrql6RXk62mz7pIvvXRG63pWlqElE9PaXV35gyxGHzMz2RDYr7xm+4mb5sGDN0hYm9P6elUuOGkJy7MWZOCO49xOEEwBDVgz2FMBJGiScZFCGOM8BObnngss2mif0UjjAw/xXkfjT5YqhHoCjJ1/OkIk73wsJ7jeIEAixLvgZzTK7PsAA/YM576L1RzgUA+AIPDRZ+4ZzbSIPIEWmqxGPAuWGzT9bj9CcARIcd2lYkkvB4AAqvDWcMIwLmEoTNGeu3sijAIU2PeQZ4hnIBU9/YDQotMOlqJqGShcBhd9AMCI+wAYInQTB4K1AYsAU9RZSHhexhEgyfg6qgVAaBNeAeywagEKsUZdDQBhjjCfotYmrEe82hoBEKwkgCCsQ6xVPGSIBQZ4AECYUwA7gAyu+siP/BEzVI8aARB4BtB1AfrOElMrExbHSKbEOCPrYM3DPYz5wrxG8crY0m8scIBSzqt2D/MApP5YbfhIPQACOkRLwkvMLTxugskPf0MWJkJplAAZ+I4ycC7TAdoRXlK8NAmUYiKAQD1tHw7wMkQTUO1ji7kXbRjjBWj082FzxywKRrjT2BhFBMf0gsxGrCJXD0BwqwhcoSrWFPza7757Wdq5CQGHXfKRHVEsR5/Wf1rrP9Bmc/5tt+W0/s9p/e+U9cQFlwfH77lnUet/TOt/UFaUnDbuOcWCaAcyLdooUtLEjkijOqzf7lFMiVKZLuWl8VzR81WAwhVzeIsAiOvXjh2tZs/emDR8fbbYXVIB1a0dWWnz84p5CLIqLeVmJQhnlTJ3SelaA0EW2m4ApNn5n9E3Ccvj4xWXrJYw328aiSmkqXltCqLV5QoKuhIAkmnbZ/o695nO1gGTVtHGhIANcyqvCua4T80uXTDvjkiyE+1I3yLgIstIaV4Ap8W0qqBiS1O3AExKlb41f0sXrJWhZFRpPCmrTmqnrCHdqo6esSAKEPneyAtmX/8RxZ0Mq07KQZMSSAZ6ziuL1cLqlKqXN6mwY/BwDoC0qq2Olk4z0EXQvBLoplp0v4RcxWZkdVG8SHnZgBfbJZURUL+SVdrbpTYb47JvX58KcS5pbVF344xNCUya3kRzAHxx4wOATFx4RfvgAXPiv/vNgX2dyswVAN5zkvonJ08pG92cFdbQ2OOugmYXAOKEK6fxJSaPPRdhiWECWHAe+y8WC7S4aNv5Hk1igZCLMEn7AAz29GigOECCPR5QwT0RLNEcI2QiF+A+xH6AXID8gC89wjUWEK6rZQHheciMhObaASGeGUESTTMuOQjPKC25V5S4Dy7B1wqARAV7MjghmOJq5Yi+AkAAYFj2EaqdS49LneusJ5eT7hbXLsbEZYQC9PFMjAGWEwAHwdIQY0sGLNp1wfz8XguAMC7MDfrkLCjOTYpnYP92QjNtYAmLAqZaLli48AFsGBMHyLAqkBaYORbVsQB44CUxGKS1ZZ7hKYEbPi5ZnAt/8aIgxobnp6/MUzxhiC9tFPxdC4DAJxSh9I9n5nkBj1gxsAhVlxFgrwPg4taGtQ93RVyyagEVeIQSHQACgGJdRAkrH+uRNMDROcw58AEQD9DGEhUlH4S+nh/r/lcPgAAUQKgMtns5sWDQYjDQvIAYUEcADAJ6iPvANMwCQLvAHwgTrQETk/aYjJ62DwcYH/xSCcxyIISx5je0BZi/MVH7+bB1Y1YNRhBOsI4sLmUiyXYV6LxmDVnvmhX0NAowKhaQ5eXT0nru1YtY2u+wQnZcfi2vvHJGpvs+bQztAg9LAhmTsoIMSRvmgrJjesFOaf0XJSR0a5Ph96Ddtrai1v8prX8Cz/u1/i9o7c/q76AFMB0dRa3/Cb3cZ+Wy8TGZw9ukiVSmI1Up5xP3rUW5N/F54ULWfs+G7i+bwvUwxW0sVnHTaooF2vJYWfEA4Y4eU0LWUlxBb1FqXpFQGjw3AKQ3s0vCrxK4DpQU26CYGdViaFIsRIfqjbQqY9H49Ji03xMm1TltlpYrAe7JZGCxyi5XBP+msIJ4ul2Cb8TpOh5aakpyRXKUklUn3VFpj98LqgnRmalYRcaU7QmaVJyEo2ZZNYK+Vyw9Y6VxZVeqPKSrYcIvxbCmB0X/HFEl3PZdViBHTZoLbRLYoYWFQF1Myt12AY4b+j8tR6mEaq5krcVldnFUzk+zZnpJaXjlotTSoriJmCwuMYGMmFz69FksrwiACMyZnNndd6sK8Sl4vBmLTUHPuaKYkqJAhYCABJFV/X9WtVNWltsVAC9rRLrN3qfJ1nApS5gqmQsy6xcFEHEPW8mtCoCUTFdPq8auVUBBKXc1F8mYxZQ+NTyqd2HBHDqwW/fU+XoxvvLqSTPQ26l2FgQi5PY1KQtYblSuYFjGmkwuy7WBVYP0xAExXsGYxRSsn0n9WcJNRr7tY3L1eFAKhlG7rslk5bTfBEqjrEOQQeDBeoHgTrwBhNYWNxGErR/8INhrEeRxd0boY69F6MKigGsKVgmEPYSmaK0M3vtOAI5qvF1RYa5FeAR40C6CJq5RWD9cQDEghfoIuCSxt9cDIIATwAXnRrMBoahEi09gPGCJz+0AQABLWED4RCtOH6OKWMYB/kdjO9YWQuQLwjxggnYI5Hagzc4MTQsCx0nag5ULQsgH/AAW2Hcd1QIgWCaiYIpz8TZBpsPNjvYZH0fV/a0FQJg3gEmsF07Ipu+4+OEaxhxwxCuS5+c48UU8K7FBXOcAEfMX6wwyXzQIHSsT5wDu6lEtAALQYK6xJpxFkPFBFgVwRYPTnQwDwEQRDmhhHru+EYxP/Ah9xOMHAhwB3OE/4D5KPCf9RjYGxEQJ0IgVknVJLFOUPACpP8Z2stZKw8tLCOBBMBkLAvSKFgLtB/6kWEai2bGIF+Bl8vOfBwONmY2XI6Yu0C4LCGHWBa836JI/tMUcwBeThAJoB3hJutzevDgYV/Krs5j9fNjigQlvVwuMvK/BIKtWU0JvUcjKsoFQ7GJILo4dCQSh3/72jILzVuVWsEcaK1V7Hixo0xmTC1VB2rcbbOA4G9f775/U+m/W+h/S+k9o/We1/s9KCTGk9S8BsVixxnzxizNa/8ta/xllnWlX/Mic1v9Zrf8BG/dx9OiC1v+o1j9xIBe7YGUySQGRlCylzdpI2uzn6qpclvJF+wkwwWLirCb5MMj5akckWrjwattad335gGJNlK41nVA64hYV3mtVZiYJsoVxxZEsKFC62UzNTVl3nkJsVnEllexWtNPVUwFGsbLO0XkVCgVa8cZROX6L/ZrNVYBGPLEqgaEigbSrL9DSotScIeXFW/tbkqDtgPrT+02q3K3IH6XLPTFoDu9LCpyoiF4+a06NjOl7yrz1brDL7tpdQS0U9ytWjctHhv7O9PcMmWm5bZ05/67AQk6xE7JQyCqGlSIuAAggypcWzHLxgj6XlPZ2xhRmjpgb93ULTLUH5wuMnT3/F3P6lCChMko1yX+tJBe7T9xxo61SPj29LOC6pCxgs1oXOQXaT5sbhnYpgJ2FEbomCqwwfyYnc9ZdsClREthc1HyXJCkg3jfQbL706BEdn1P7KWt5pEbL1JQKHr5xXu1GLHVhvFAsLuvNWoKClIklQrfEeODaVc4dlwCfkWVCNUiQlESTk2ekwHtD79Syfb8CLNDU4mYEiOA9C+Bgb0bbChDhN7TJAAbe0wg6xCfgzoMlBEEO4R3wQowC+y7ABIEMYRIBkcJqABAERTTP7OdottHAVwd4o6VnP6d9LCUQrkv0A6sAIMFl36I4Hv1COUlsCppwhF0EOWIScNvCMkPdCecOQyIbfkM4J+6DZyDwuhYAASghP2zEAoJsQ5/hL8+BSzkAzRG8AGTVs4AgdMM/BFWeGQEWwRQhmEyfxLri7obyrhahsSfuBd5Xa805H8Gc56ZNgBnPCRghTiUq5NYLQq++59W6YJFxC28IACMeLswBrBvMKcBFNQFGiY3BRY05U53xFHcuxhiFNbxCwYlL27e+FSS4Yb7Wo1oABGAF+ID3XAsggrcAY7KJIewz1qwdrBnEmrBusPRV943liHsYwJ/+I8+yppjfPH91Aibmgjuf9Qd4xGLFGAI+cHUkcQ9WpCh5AFJ/jOsCEC5B04LJDlMUyjheKpj9EEijJiwmAcDDZbNg8F2wG4vJBaG7YLcocGnQNX9oizjAAmTxouVhrCA2BRYhaN4lDfDzYYsGpMFtACMIMp3aRXfp7T8yMi+N7LwZOTcrYT0Msg6Fo3oAhKDzr399RkLJpMAm2mGEoJSsFXv1wkZIBcjE1X5e6/+M1n8uXP9xCT77tP7T2ogDAZl79PXltf7f1/rv1+bZa60qTYqbeOCBef1/WHNKCU8VhP61r+3TC1xCqoBLNUVT9EaPDQy02jolgBM01AATLCYu6B03F9y5eHZnRbkSy8lmAxCeJZaYFp8V+7BX6YznXzf9ktz27NppetLdNhg7LlefZm2avd0DZkzCaUn1LZpacwImi3LnmjNtpSGzWDqlgO+czRplSklZCDp0bHiNVVcLQJrb+02X3JjaVQ9joPWQgACCdUnB6HEBhZKsBM3aoBVfMqWUtdgQ4nmbwSkprf7C0rzASc5mSGtNZJQaeMq6VDWrenhnm+prqPYIrmn50rIA2LysSyo8mB23bmtLq5Nm1+A+CyhScp2i4ngFKmJtAAAQq0lEQVRrSkX19MxZpXzu6k0LsM2Y3q5BWZLOmdGzcVkjsGzEbQrilEDd+yebzPyMNidRIlmJw5F9SJJIZa7lVVsEom/BueqTA2xYApVmt7cHl7O8rBsBa/WEtVdjAwBCUcE9e5JmoD9l3atGlYIKZQFWTCwdEJpr3DVQyqHsAxjwzsW1GWHNWaLRzpLsBdcWXJ1QBCFU4SZCfAfX0RbWB4AAyiNAB3stwAWBGaGNfZh9mvPJiEWQNW3WsoDQP+JCSF+LFcBlBEIGQNhCy07sBmxEQYl7EdYL+sFeQQ0wwEU0CJ09Bo0zLkM8B8Ih8QAIeWiWEdQBCtvNAkK/4QF74/79gbCKgIkAioCO5h1Bul4sCHJS1AoRnUyMJXIS2nYEWMAZFhIHxqJuc1sFQHg+5gtgi/HEwoHGHyVyrarl8AQwWYuI++A4IAYAhysX7aPMZswBXo1kwVoABJ4hl5CwACMs64T5R6pfeMecdFmwACK1QB99Zd5j2SPlL8AYkEzbABnmLTE41c9L3x0gBcwyXpzDfQEtKOWrwQf38gCk9vywvzJIjcyILBDnCQCzmTDVSBJfRTIM8GJ0+ZZpmwHlWgYOqnVtg675Q1vIAfcydGNVb6z9fNjCQbnErQhcpRIygITPJb3pCGAfHUN7K0nAvkGdyw5Cl/te1NoMQIITwAEFhULgPoJfv3PNSkiYwp0IIqNWoYDmuSLUxaR9Hhxc1fovWMvJxETQhmsnSG+Iqxjrvzp+pfKA9QBIIxbUAie0MziYtv73ABIIgAI5CwoWFRd3smkAJNLxm2/uUWribgtCnv+PMW1YeXPgxhZtZt3Sekqgt3EjWRscf/TeAwrMVmC3+D4qV7S9u/tkNVixaYGTqm1BEcuEFmGTeJpQnMbo+Ul7bEEZ1BD025VOGGCAC1lKG2Q6nVR9E0mkoiZp5dNtaTOmwpjdmS7T192nOhkqZqdUtlNzHcpGVTLT6tvI8E7tCRXXqlzuvMlIaxxX6lrqUJBkQNwUkEpbcNIpSYUkBIuLBdOm4ysrSn2rvpJ6ukMuYtOzSssrl6elJcVgqF+Ax5aWhOI5VFFe83B2ZkEuUc3iy4quFehZINNXi4SCmHy7BTAVc5JbCiwKyY6y6Q8LAo6PBM8lXGTiymIFldoXTZMyYdn5mi/rPoGrWKkYN6sCMgEfgvlb0IZUDq0XsVjUwhQZvLWvat+dK1hScq57qhkS1yTvyqgQ58AHNpCcNNvjksIBHHyuS04QaZp3rXvf2v4GhpqLBB/ezc51yl1evQfXaisqQFUHELvr+b1ena56yUmi/eFa9wx8un6632sJrVzvzuW4O8e1W31Noz5GR6pRfxs9b3X70T3QtV/N38vhH9e6Z601o6KB9q79aDxH9TWXw4dafa91b9e3emMfHaN657h2I56i624VfZZ6/KvXt0b9azTXq+dAPf5fTd/c/d0cdmu21ly/FJ8bPf9GjvFmC18jG7n8+rwmunjqDcL1+WS+1xvhgJ8PG+Ha1V8zIC2AAyMIQQhAAJIL0gqQYcvECQgnxsG+MsMbVkBJrYxa1RU7qoECAIS2Ki/ji60b658sEBSraSMApBHHEIixmkDEm0DOgoIAjBUFAqQASHCvyeUqLk0ExwNiID6vJlAeNygKzd199y7zwn+eN3OzefPgFwat9hMLEqlef/8HVSlXPx5+eEi/U8ciL7/9EWmakzYdMvd/661J1dxYMIcP9Qi89JjX35ZlSsPX39duAQBgqlNuVh2dLWZyYlGWpoJcpIhPSEgb32H+Oqzg6wWeN2/rZMzNZSUcK5ZCwCXT4xINSGOruZNJAyDEw86AhzO6P1amJfWVv7JA6IWJFfW/rL6t6hiSJBL1+nR6SdXA6FP/AEkczwvAplICIvo+Pb1oeWuzFyUC9yY3D0hte+89O8zb78ya88VWzdnAEtF3YJ9ZxFQQoZKeobwSABSoIN5BpFp22bAKUnnGihVQVbm89nyMhRtZOYzpILajnAzd2XK/tuCK9QbgYM0B/h3oYL158hzwHPAc2GoO/L8EIFvNZH8/zwHPgcYccGk9nZBkhaORshmXVn1OwvW1BSBXMhpbA0Aut0cOnASgJBC2Ib7j+gWRetcBFv6/uIg2PwiSb2sLBPcoYOH/BNJfuFBJfctvjz12k/mvXyl7kwDIw/+IlaEkH/xZ89HbuuVWVJRr25isCxSyS6j9VWtRAIAcPbrb/OHlUWVy6ZfbwgcS6FvN7R/tM8+/GMR79PclTV9vqPUX6Eiuga+ygrOLCoRPWBeqtrZKXMnM7LJS+hKQjStMUZaPwIUJwnhWDFMvTwigFRWsDblAeL6XQ2vZOuBYA4AQIL5GOh5XbEWFAtBQD4DccrN8JERvnldtnG0AQDICcTvE6z2DOWtxdODepc2OPJj/6jngOeA5sOUc8ABky1nub+g54DlwKQ7sVgBPjwJ80NY6FxE0tQAT65cePxJaRqpbqg0Y6tcyv1RPah8npWlEUt1YI1t0VZcqpQNKSqWydWWDAChYDBzVAiBf+tIh86sXTgqAqGCj2sCikM2u6nu7knbcZJ78iaIaQ3Kad+71wP375V98Wn71KrCney5liwItPeb5FybkRjQj60a7BOKgaACWBQAFFgssDnEFktPHVWJkpgI3o6JS165RaLCKxSrB6nFp+6OFGh3IKMo1bK1/oYUgJrc8R4E7W+gKpXiVoENy4avgHlsc0VEiEVihuF8hMMutWUC4/55dKdOnYPw/DatvYfavWIuAVFjPRY5Q9pqkijuu2MrnejbFlazOBa5Z1FRxxR5pPlYMwGJZNVocUcwQUhnCSkY5Zdoy+eMCf10WaADioy6OM7LAjODg7slzwHPAc2AbccADkG00GL4rngOeAxdzwLmPIFTxZwHJhVVzYZxMQlnrUlMhD0Cu1RyKApCduzvE70UBCAVrK5Xvo4/ean7y4/oA5KmnTlrLx5EjO6zPPEUVHQChf7Gw6nu0SCU1JxJNlSxVJVuA8foBIBnFmtxyqN38TumitwKAZDIprYdWMzAoQNePFSpwq+JvzY3xWk0G347ngOeA58A15oAHINeYob45zwHPgc3lQE1AEgpd4xN9ctm6OEDXlR8JFdfXrIOXigWpDhongPt6IQDIC79SzQcFW3/h8zea905OKV3svDl4Y7f5yOEe88yzqt4VkpyO7DcsIPcf3W+efuo9GxsytLfD3PnJnbKc5M0vnhu+6NHD/E5rvzcOSCQaODhVkRnr2iqp+niFXCshr2XpcOMQD+upcK4duzAGpBwLYjbK0aryus5ZVjjXfccq4tqLKWbEEXVKHj7aaZ57udnkVoI0xeX8ionnQgtGOPZyNJOxI4j7ULCJKsgH9ybVbyG+Pr1x2KmAtz0CHH3j6ywcHnBcNKX8D54DngPXCQc8ALlOBsp303PAc6A2B6oBybJyGVKHwWmCcUHJF8PiAA2YuBFwEgUYtcBI9Ld6GazI4lVN0esuBXI2a15YAPLCeVmY8nKHS6pyfL9128IV69e/VmyIMlA5qgCQZnP/AzvM0/9+zh4iA9VnPzegAPOy+cXPgt+itM5epVSxDQFITCDDAZC1gpZEB1XAB7xyfCbw3JKK+8Vsgb+ABCXC3yvuWPHQIkPKWwcqaIu5BdGma6OodEBkpLJUDGtthKl3/uGBQfPyHyfEmzCAHNDhimeWArCiBFd1KR4LgFVT/BW5yXWvgQ3u2ar8qB5w1OedP+I54DlwfXHAA5Dra7x8bz0HPAcuwQEHSBDgcNnic3VVWZAUZE2sAQHYFybWB1xbIXMD+QA/zACE4PKc0s26FKWk5cWVCjCxvLzekuMACGkkU6kmxTgExwmzIP4E4LCSqwAWN4QfNgDymU/1meEPFpXRLaifQVzH5QCQAWUeI5FAtwpADgyobkwzdWJmLODg07tU+dee54DnwIeNAx6AfNhG1D+P54DnwEUcIEAXIBIFJVEBb2ZuV1UsycVM3AhAibZS35JRJ7VqpOjCpa0gFfREocB6dMWWlaYQNFwCnDkA4u5bU8lfrlgh1gCI3YHq97fRVI6FdS4oNLhGChCPNVXdh0xW0cISoTUkSHsbVmkPec1vDlQSEO4sHeVVBY27AgPWlSocszAZAXHmBJkfkmtaQW2ePKlqX3Wou6tNdTg+qD8XBThcAUC/lD0HPAc8Bz6sHPAA5MM6sv65PAc8BxpygGxBzs0lsJJQHyJvNc4E9PJp3beoSRJTeeFoFbYGLV8pUIl4E61vNZKCaTMKENYHNRWBPha7GDRsl2m15roWBVwCIKVqhtr6lpXnoDAihLuVi+soqDK6JZstKwAXAArHo5iARjnWwHcqzLLV29tibjzYZf544jnrvuVAL4kT+M5vxIo4q4b73C489f3wHPAc8BzYKg54ALJVnPb38RzwHNjWHKglMOLCtaiicFTFHg9duKipsT7z1vrH8gBka4Z5OwGQrkzSVl2n2v3evZ0qfJhTIcn0mgvVRYB2a1jk7+I54DngObBtOeAByLYdGt8xzwHPge3AAYokOk02nwiWfDoLyfz8vIKO52QpORDEllympcRq2cOC3Fv2nFdsVWmg9d+yTte+0VowuVyeXI0NKoBX08WZyKL1QcKMaW7MQkuGHZuIOxbfiX3Zvzetgoh/NplMRgH2nWvzgrkAUHVzgs9sNvs35pC/veeA54DnwPblgAcg23dsfM88BzwHtjEHcOHCtca51+Bag8UEVy7nxuWEUty4CCReIxVSvB7oSq05l/tMl45puXRLqUSQoWplXQrei6+LAhCbzSoEG2SWiocuZqXiy2sXMq7OGgbYZHz7+vpsZrVcLmcmJibWxhfLxrpxvXS3/RmeA54DngOeAyh59LeB3C+ed54DngOeA54DtTjghNfG4KTVLMqVi5S2ZOWCyNDF/7cLUcfj838/ZDo6mm2/nn/+A7miFcxtqmrO34SsPS++OGKzXB07dsCcODFuhoeDqt69vSnz2c/uNk8/fbrm4/ytAEgy2WSzTUGZTuIxEtZ1qr0ta60ZgEgyT0VBJCDD/W2XsfH98BzwHPAcuN454AHI9T6Cvv+eA54D1w0HqsEJAi+CL4T1BApiToI6EgjDFpyEwfD54iEbf1J2uXE38ckPH+oyB27oML8/PmLuumunCgvGzIu/+sA89vgh87uXRsxn7tltnvzxexaAPHLsoFyUjHnuZ6eUbrdoehSMfe99QypIGClWKMvD5cKruoH5YWkPUyKQ3KUCblIweUJFEJtVSf2dNetFlKeAQawZ1TwFaDhwsZZwYBN56pv2HPAc8BzwHAg44AGInwmeA54DngPbiAPEnCAsO7BC15x2PipIR4VpviNIA14cRV2DELSvNLXrI488IqvGCQuCKIL30EMPmWeeecbcdNNN5vbbbzdvvvmmefvtt63V4NFHHzWvv/66GRoaMr/85S9VuLDH3Hfffeapp566Ys6SMpk2HeES5ci5RLn/O9DG/x1wc9YLfnOggmM+JuOKh8Jf4DngOeA5sGkc8ABk01jrG/Yc8BzwHNhcDkSFc+fyVUs4j1paqnsUtbhw7LXXXrNg5bHHHpOL1YtWiCdd7eOPPy6Xqqete1KUaPvYsWPm2WefNQ8++KA5fvy4TXEbBSCAijvvvHPtsmogFW2P+0Xv4axAnFPtCuXjLzZ3fvnWPQc8BzwHNosD/wcYJCv2YKR1d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data:image/png;base64,iVBORw0KGgoAAAANSUhEUgAAAyAAAAMgCAYAAADbcAZoAAAgAElEQVR4XuydB3ydV3n/j6Yl2ZJlW5Ztee+V2EmcYSeBLCA7IUAYoRRaKKUU+i+j/bf9A6WlAzqAlhFGobQUaIEywkhCICRkkWU7w47teG9JtjVsS7Lm//c95z73nnt9tbwd3ufz0UfSve973nOec95znt8zC5xzffpJKOFAwoGEAwkHzjIO1NbWpnsc/82HEyZMyBpNaWmpGzNmTNZnhw4dcocPHx7SqDs7O11TU9OA19I+zxkKjRw50o0aNSrrUtrnOTHV19dn/d/Q0JD+P/57KM9Mrkk4kHAg4UDCgTODAwUJADkzJiLpRcKBhAMJB+CAAQkEdH4gBHX7OxbyY+F8IEGdNhDsm5ubh83kyZMnu56eHldSUuJ6e3tdYWGha2tr8+0dPHhw2O0NdEN1dfVRAGYgYGUgKwZHACqAFcTfBrASsHJCpyppLOFAwoGEA8fFgQSAHBf7kpsTDiQcSDgwPA6YQG2/TYi23wYk8gnSpSMqBCJaXXd3d/ZD+wqH14mcq7FaTJlS58aPH+cWLZrv9u8/4GbNmuEaGhpdff0+gY0jrqKiIgWGRvrPAUVtbYfcunWbdU3GKnFcHRng5oICjqtAfX3Zhvvi4mJXXV2lfh7yQC0fcIv5W1RU5Hbv3u3bMmCSAJSTNXNJuwkHEg4kHDiaAwkASVZFwoGEAwkHTiAHENQRzgcCGIWFRa5x337/1H3p3weG14sIdMTCOcI4FIMULBdQfB3fI4hDgI3LL1/uDhxo8taOXbv2uvXrX0x/zzULFy70165ZsybdzxkzproLLljivv71b6c/Y+xdXV3p/2nPyJ7f547+jD4asOA6u7awMACP3p4MAIkZxXU2vvhzLDYQYzxy5Ij/e8mShe6QrCLt7R1u9OhKV15W5saOHeM6OtrTLmsGAO03wASLClafhBIOJBxIOJBw4MRwIAEgJ4aPSSsJBxIO/IZxAHchNO24RJmLFFp2cweyeIZ8Gvay8qrj59YJBCBlEsRnzZopIbzGu0DV1IQxNTe3uLVr18si0uQmTapLA5DS0hJZHEa7K664VNeNdN/85v9q3F1uzpwZXuDv6up2ra2tAhQCDr19HiAUFxepjYn6qXUjdU+hgENTU7OeV+LKysq9e5iBg71762Wh2OOfdyIBSEVFuausChYcwM7ixQsFqF5wHe2t6fmILVQWN2Nub4ASs0wxv/x9LG5txz/5SQsJBxIOJBw4uzmQAJCze/6S3iccSDhwkjkA0EAAjcEG/xvAMKG0q7tP1oxjt2IczzBiC4Bp/mPLg30vw0s2DeC6VVY2ws2YMc1NnjzRA4m6uklu3Lgx3jJB2wjwDQ37ZD3odHff/Us3e/Z0d9FF5ylWpNCVl1d4K0Nj434fM3LkSJd4ONrt3dsgHrVIaM8Es1u8xoIFc93OnTv1vElu6tTJskyMdi++uMWtWvW8ByqCMsfDovS9gApA4sKF81x9A4AixLPko1xXr5qasa6kuMCvBcCmARTWAuMwUMLvBJickOlKGkk4kHDgJcqBBIC8RCc2GVbCgYQDw+cA2u8YbCBkIkwWFBR6YXrf/v2u7XC7a5F2v186zniM4fdadxRkXJ5kMxigiRw3pgH6iisX4MGouLjUWyvOOWeBwEG1BwUdHd1u2bJzZMEY4fbsafCgBNeu3bsa5cbVIOG+Pe2OVVaWyY4VZ8pqaQ2B8QEwBZBB4HtHx2F37bVXecvJPffcr/bqs4BCb2+IgzE3Mv4uKOxLu26lwUM/Y5wzZ5YAUb2Aw9CygLmC/gHQ6KoqVzGyXG5dVa5sxAgPtlhHgNMYlCRxJse0upObEg4kHHgJciABIC/BSU2GlHAg4cDgHDCwgaBoPwiL8Y8JjCsuvcxt3bpz0DS0/qkvYQDC8OK0vbgw4YK1ceO2NMO9dehABqBZPMhwAcj69eu9heH666+BqbKidLonn1ylOJUAWI4XgEyfPsVt27Zz8IViVwwAQHIbMZeu4ayxoXckuTLhQMKBhANnPwcSAHL2z2EygoQDCQcG4QBuVFgzysvLFYMwKUs7DeAYzH1qtuIjcD3auHHrmcnrY7GADAKUiuRq1NHRkR6vBbfbB2PHjnXnn7/UTZo4wT351Kr0dS0tLa7rSAiEhywjFXw3its999zF/uPVq1env9++IwNoeA5UU1OlTF2TZGmpV+atjQKDwd0t7hcWkNwMYRZDMmZMtY9p6es9voxhgy6AfoBKX1/wfxs3bqwbUdqbBr1mZduzZ4/c1tq91SRx3xqUy8kFCQcSDpzlHEgAyFk+gUn3Ew4kHDiaA2ie+UG4QyPf1ia3qZZWH4OAy01eF6oBBHLiIKZOrXO//vXKU8/uoWjeT4LVBRem2AXLQAPB6VdeebkPDifOY/Pm7VlpcRsbG92ihcvSfNq6dav/G/BnZPEpBL9nKOPiBIiIM2lxTUFBn5sxc6qbOLHGVVZW6Lnb3IYNm/y8WgxHd3enszgXAyY9Pd1RRi2BjxQQiCeysnKUapqE2iEnm+IEwn19AaiNHj3KjRpZ5SZOGq/gfqURrij11jbACFa4xHXrZM9K0n7CgYQDp5oDCQA51RxPnpdwIOHACeUAaW8BGYANAxwIbuZ/j/BWVJwRfvt9+ABCPClbly1b6u6//+ET2vchNXaGAZDbbrvRjRhR5p544mkJ9kGrHwdrn0wAMnFSqO5O3Edz8z5vESHuYv36jf7nWAAIaXhHjqxwO3bs8m0P2zVrSJOYuSgfAAk8LNFPACQFbq8H0PG6NkBi6zpJCzxMxieXJxxIOHBGcSABIGfUdCSdSTiQcGAwDgA4xo0b5wOVEdKIEzChrLnlkA8Wh9De52YxGk58Rlwzg/ZuuukV7sc//vnRbQ7W4fj7oYCJ4bRn154EC0hJyYgsq0WDMkZBF154vrv00ou8O9Pzz2/0n8VuUGSyGlUxPj0KCzjfu3dv+jMrCojL0dhx1f7zAwcOHFWnJGYF8fAI4UYLF873f/b0digoniKEXe7BBx9VX4KLVW9fCFJnDYwYEQLgveUlxwKCa1bIshXIsmTFzz5Zf/dp3sw1y/c1nUCgIPN5CpTUjK92NeN60qAEqw/geteuXUqTrOQISZ2SkzVNSbsJBxIOnAQOnDYAcv75+AZjVg+jIqkM9a1yC/yehDG/ZJu88ELcHMLwSJsZFQ5Ojzn387VrnQ6vlyxLkoG9BDhAWllzp5oyZYof0Y4dO7yffG66U+prGOg40QDk4ovPU+xBcPk5ZnoJAJDq6jGq/7FCvG+VO1u7Z8XpBCANjVi79rhXveoKJQrY4et6QEMFIMc8lyfgxuEAEMBJT/eW9FMtPTS/p06d6j8H/JnbVq4L2wnobtJEwoGEAwkHThgHTgsAkQJT2i40TRkhmVjHOXOctDknbGy/cQ1R7BeeDode8xrnvv/94dyRXNsfB2bNcvJPz3yL6/vu3Qm/joUDFsOBYIUbCoADba8F6AI0qG2BthoXGrTxaIQLXKbQxVHWj2PoSGwFOffchb4g365doUBemk4WqBhOf/NYQLBgQD09XYoryBQ+LCktchXSVMSpcMU479ZUUlLsSClr1JOqoM7/qk3uPwYQ8jNqVIXAWEhhG/OJ60pKMhtRx5EQyH7oYIeASon6Q8XzEO/BnHV0dKkQYKcboVS+JfoeatP/zU0t/u+LLr4g3Z+HH864wFGTA2ppCVYR+n7J8qXKbLXDPfvs2nR19JKSovTfnV0drrQkjjtJN33a/gCEGJkFJFhFUtq5lMXGu26lrCHBVSt8z9+9ves0xyHRAu8O7w3g3N6bJIbktE1v8uCEAwkH+uHAaQEgV13l3C9+ka2hRzN/3XXO/fKXTsGHyXwdCwcSAHIsXDtx9zz3nFONhEx7f/qnzv3jP5649l/KLcXCE0IUqV73Sdjfs2evL+5nAq4FLwM0+Oymm64V6BvvrR719fu8oP2d79wVwIi+X778Ivfcc2uyaj0MB5j09oXNCOF8/vy5/u916148bVNBIPdI1ZuARo8e7YVuaHzNuFSfCt348UEwN0IT3pQS5i2oHNen9ijDFfwmuLybCuYHD/pbD7YeFEgpk0A73rs3wQN4OkJ1Lmpra3y2qa1bgltVUWEADhCfF0T1Q8z9acyYSu8WBwDp7aXmB9d2qYZIqX4EagQmrWBieXlp2pXK2m1qOuiBT+hbsLzQ1vZU7EZ7m8DFiBJZZy5WQHmbQMgaX5uks7PDP8MoLtqYxajT9A9nX5pSZmsAyOxZvW7CRMBaCqD431bHpdDt3FUsi4/4oWszblwZUDJ+/GjFyFQKlBT6TGRmGXmpZNmqrHRu6dLsSYst/MgRjz9+6ieVvArawpS1LSgEqXG5b5+TAsUpaUPoD6+H8KLmJ3iC0Fc8EWTAOkr+0evmFi1yKsg5+FhUusefQbT59NNO4H7we1D84tmYzxNCr7z2E6fMgU7vUGhP4XV+LAN5q9APxo9CDq8MPB/xcmF8qteZ5kHcNh/CHyWDkxtt8OIYjOALbeYry4Sim+fLW1d7SZgHGc2ViIRU4vlbZr7k2et/con7USjSP2F8FV49+hr0NbS/eXP+9i+5xLmVymMykIx77rlY+ENfFy4M/R+ItilhINefjXRaAAiuVjCWvdYUbLyQzz/v3OWXo9E6G1l5+vucC0D43zaJ/lyybr45gL6Ejp8DCQAZHg+J4Vi8eHFKkC7RAVfm1sonECGTz+tVZfvuu3/mG+0PgFCDAsEZH/7LL79YYGOdDi+d9ql7Zs+eKWtrky+gN3FirdrfoHoSejGGSDEAIX3qwgXz3EMP/3qIdw/9MlyYzEpRkwITWChGV1U6Yl4Ikoao2m2+/s1yBTM3G9zC+LvAFWu82Rso2aMsSxS8tSxRcQG/trYAQMZIKioRr5rFz7rJdRKCZynj1Chf8RzgQ0VzrE179+7Twb/HVY4KYKe4KCPg0484e5Zlv7J0vFxvYwAIGaG5j9PzWp8PtwVAVF09yq+VoiJAUABeRYr3KFTqXaiiosz/QF0CUvSB39T6APBYlXrAWG6q3qHP1Im/sj8A8szqJgk5PeJJTvFIdYF7PvyRMe5zn5O1qh8AQlB7oNX+nTLLCL/h+0EBTSwkxJCcSYTwjvC4JeNtlrd7K1Y498gjGYE29yJecwTcU0kI2xddFBRPM2dilQtCO0LiX/xFAEQIvwj0N97o3Ec+4vR+BYGU8f6f/xOuYX4R/vVKuvPOc+7eewMAGIy49tfanhCk5ytE6sV+dCXIXgAbBGmMih/4gJPiJrt1rpk3z7lbbnHufe8LQIKx/Ou/OvfDHzr3gjwd84EEhH1AzWtf69x73hPuY3yAir/8S+d+pi0dEILHwOte59y73x3mG+Lzz3429AWe5WsfWZG+Ay4AWbfe6txDD2X3nfZe/nLnPv7xAPLgJX0HPHz4w2HM+eTM6dOd+973As9zQQohVigVf/Qj537nd5z7p386eu0BtP7mb5z753/OP1N8T3/oR3+Ed9Ab3uDcffeFuQRkGQEsaSMGlu99r3P/8R+DrYwz8/tTDkBgIMiOBcECh5EsJhYajOWlGWzjOTNZefp7FQMQgN3FF4cXNKFTw4EEgAzMZ4QgYjj4AXwgYCNc9/b2aT9AWOzxQqNV2e7u7nE/+vHd0nbnV1eZJYPfBlByA8etR69+9Q066Cvd17/+P+lOcl9Pr9RaKUKzD/HcfFReVuGWLFnkHn/iqWEvKAMY8ICsTfyutt/Vo317Bpwa94WgLCw6CNtUE48F9YEeLuenNCgxawEHdgy6NGrfBJYArDrTpk11teNrNC+TpWV9xls6qtUnnt+rmhmHDunkFU2bNsP/3rZ1e7oLe/eEWhxlZZksYwcPHpY7VcatyPoRAx7720AGbTDG2Dph15SWZmqKmAXMAs25D97u2Zvxdbz99tfqPOnRAX6vu+qqy/w6I0MW1dohrDdQc3MAbfY7gLhu///pACh9CkE3wqLxzOpm97nPl7svfVGHpkhvSdb3Fkyv1X9UYD1uWZZRy9+bct3SyevbqKgolptWi38XrWI78SP8nO7YkT/4gyC4SgcxIAFAEGYR4M8U4sz92teC8Pq7vxuEaDTYCPE2rsceC/8jHCPIPvFEsBYgjP/hHzoleAjCMdpy5KFPfCJYNBDsByLa4AwCVCBbDQRA4C3f0weAwFvf6tw3vpHdujxfPTi4/Xbn3v52p3coaP2/9KUAKBgDwnIuIWDTFu2+8Y2hT4Cnyy4L4OLP/9y5u+5yDj4gB77+9QEoIQPSp//932AJAcjly6tA/DAAB5BH6NMrXnG0EhXw8e//Hn6++91gJcHiBFgB5P3JnwQQlUvwBfCD4nbJkvzcBiADUhYsGNw6kdvCcAFI7v3r1jn3qU8598Uvnikr/vj6ccoBCBp3Jt408izu/5FMwAvDQcn/IMx8SkoWnWkBuB4zV4xSQa9sRhZ8bWYsWIRJLVXPyreNGRGTGpsD92B+xKxoxHN4AdFApKz+HiDxPMyV+Ux4XDtjRmgBAMB1PIdn8Gw+izUSUub5Z6AhMI8FFj6gDJMiQG0oZkjrc64FhKD04QAQ+s9LGm92tMlY6UukrEzzCQ0Tmgj6Sd/RcqDFYLyMD2+OWMGGjMeY4bnFAHEfbbPpMu7I7Tz9HOaANnFPt/vYBOkb5u3+TM08h+ehEbENnOcxLvrGHDGvMbF+uA9eMDc2/9zHhggvGKP108y8P/0pQlqmJXjPAWMm6+N7Vc/OuwEaKyQpIOwjUFLNmrVSWYkQHgTd3bv3+tiKjg4VYfNZfXa73h5FEqReZH4Px20qKx7Bu2FdKGFmgfvOd7/vLQH0AULQigXe3NgAntnXl9E+I/zefvuN7q4f3dOvgEr8RIUsBYCMkVp0FRXl0sLWeBcmX6APATf1m/8h08yfiBnu7Sn0fI6JvSW2LBADAi1atMBdcvEy9+vHn5Ilg1S02ZLcqqfXZVkyKEyYSyPk8gRVRXEj+/RCxi5P9mwDD1xfVBTuAxQaMW/GE5sffo8ZEwBaTPDYaIs0VmY94hm4XHlSbI4HvZNJ1VvtDqhw4TOrZX5PkcWQBEAYLFAGELGYkU2N+jFYnQAnoZZMsMacFFJ/M/t9oVu9qjUAkC9ZZhFlzDIQonUZZ8wCWFRW9jkZ6bRn9coFTntcR7H6W6j1Vao9rtB/Pnlyr6weI/S7S/thgYTKMo25UEBklIS6cjd3LhXnQ/2RLXKv27atI+0yw5hNa860sa44Q9lDEUTZR9ljOe/YO9k3GQ/X8D3L3SzynA0IzJyz7KPs41zD/8Qkco5iIWCv3Z7Bu1lsHy4A4dxAeKTvvCL0l32cc9/Oj7nyskQ7zXLm3CCOz856+kQf87n7WMfQRiPMv+lN2Wc9Z9dv/3b4HGEeQfwrX3FSiGSGhPzyX/8VtNl4JSC4Q/AZvg4EQODbBz/o3F//dXDHQTAfCIA8+2wQ4m1O6VsuAHnVq4K1AKvF/fdn+glAArj8wz84ZQU8+k0AaCDE33Zbtgsca+eKK5z77/8O4BJwBqDJdR+CD5s2hXWUz0rBemDtQIz7mmuOBiBYOO6+27n//M/s9lmXfI4MyhiQX1inFqsJgGQOAJF/93f533J4e889Qc6MrRND2RMSAJLNpVMKQJgwFhYvMn/zIgMMWFBsSLxogAoWQT5/RARGBEkT1ll48YuBoIswaN+/5S1hMUG4d7Ho2ewQXN/5ziC4guYxh/Li/tVfhX6xuHEF4wVDoLSNlHsRJjGbonlho4qFV5A4plKez7W4moHu6QO+qmy+CLRsJPDg1a8OZlnGbqCJ++DLJz8ZXmL4NdTMYMcKQNiM6+qce+UrnfvYx4IGxWQYDg+0B2xumLuZlxgg/N//G15kiH7y/5NPOvfVrwYTNPOJGdd8XpnbT386jN8C5mmPjQaNBhsDY+a5EHwBGKH1+MIXglbF7oP3zMcf/VHYgKIMnf5exgTgZUwcALYueB5AgjWBNoR5Mk0L42bOue9DHwqHkPGC+zgQWSfMP5Y6+onJHG1Nvqxj9INNHLPsbwotkepogdRDFuSMZQGhGJeP8P51e8GfooAAj+3bgwNrQaEEpxQTTxQAufzyS6TJWuy12j/56T3HDUAuu+xCt5EFKsJ6A8Co1gvsfwtM4Z4EsMGKgcCKq9GJBBiDraH+AAgC9cyZ07X/lHmXqnEK4G6VUL1z5263Qy/4rJnzfWrjmF4KAMTGQ4zL0qXnqNjfKO0Vkk6GQAAU5jWAyHHBaiWQwlpiXsNv5rj9xMzxMQIQXpm6ugJ37bVt7iMfbtZ50uv3ura2ArnJlGqPmyRhttxdcEG7zsut0krPkNJvq9/Xysq0sYoqK3vcDTe06NzZ6vc83sO2tlIJYosECHq1V26TIN7sBcjPfCac2zwDxRH757ve5dxGZWTmnMNFhz2fsw4Awrn0L//i3De/GfZ2zmjAxUc/GoAK1wAC0IyzBGnfwA1xDwi8+Wg4AIQz42Uvc3JZC+c9ZzrnFecH7kUPPhgUUvz83u859/d/H86BK6/MuPcgpGKZQfvdH2ExgK9oqO0M41qUeu94h3O///vhvOIMJAHMhg2ZlgBGxMFyVgAejOgH52h/AIT5R/ZAKIbXFyhnA+AF4bg/F6y4/+YelgtAsMYwPwjjsRKR+bvjjsBDrDO5xLxwD25MsdKS/nP+I7Nx/vNcZDhiIgwAmgsb5yvgYDB3fM5jgE6uGzkAhHX4gx+EeYBH9Jd1C8BlLSLfIdcACpel6qZefXWwmrAGkUUMqLIuAJ+0BXDjefDkt34rzIvJFAMpQ+FTAkCyV8spBSAsZgRYFgObzp/9WdiY0BqwGExw58XhxczV/g8FgCB0shhoKwYgbJKGVnlJAT28SLz0XM+CZbNhgfIiAkCiOMp0m7CPfrEhsIliljTKBSBsqoAJNmMDPmxEbC6/+lXYbK2v+X4DlBBsTRPS/7YXvmFcvAzGR8AP9xq/499svgAoBG9MiWgyEO4Zm90f/+bFefTRsPEASIxyAQjfMUbzvYVPvLD8z3ywYeUoaNNt8Wy0TQj/8AeeAD7YYNgU8t1nawQASdu24cHb1avDfPYHDHgwPAYIsimyCdrc0N/+7uOZ8I5+YeV4//vDYYo2JnfN0D4H3J13DjZ7Z/f3WDpmS51VpxcQ4AHgQEg7cKBVWsfxEtBw5+nzWmWyFLW1H44sHGHsWVaOnFoNg1lAYu26xR8gaN9++63evevnv3jAP5dg6di9pqcnuL0gcMVxC6FHvV5gJ/4CYRThc5TarNIP7lJmzfDacblJ5a2ufoKm1focVw43V5m43z3dfVnjq6ubJMXLfG+h4Lrt23f59Ln0mXgRIwR0EgHE1NLcngVKxtVIMhUxl0b798vkKbK6HuGd6pIQnLFsmJUpniOzLPGd1faYPn2mr2dhlK+uxdiUGZsUzEaAgxlmetaHDzwoLZDI+hv6HPp5/XWvlMJgpd5fSZ7HSIwNUILlxKwm9GHXrr1+zwCYADqxnFApfsiUBUC0f606JPeRUmmMg+uYdpe01aO5WZaNRgoXFvhz5G1vO6x9ptX98fvGSZguc+1tRW7hom5p2hvchNoed/U109XXXvfoI1u9VWTUqF6dTUVa10v1vvZKgD0ohddmae9naC+slKBUoDPwkPv2tzdJgTJL59xcBTd3Sfn2gPbZSinVWrzwjpIJFxf2bQRqlGbf+lY4Tzhj0Xpfe21Q9CG8c7Yi2AJY/viPg/sR5wV7MP71yAQoALl2MO0ygi7JbBB0c4nzDQGXc4s5QfDlTEGbT38RHtnjcSPi3MDzgjOA5ceezV7OfYAW+ghxlrLX45s/HIIHeCOglOPVIXaAH8CaBWTTHmc3z6N/sS5gMACCRh45hOdwdv7856FdFK7HA0A405ApAEsxkIA3WHGw7jOuoZAp9ph/5CFkAs5OZDBAGfIZ/CaAHvCGHAF/Bitt0x8AifuE1QulKsATOZNnAhQBkrjJ8b9ZO1gPgBPWj4EWi88BOBKTQd9RsnINMgr8YJ0RfI5CkzXZn0dGAkCyV8spAyBMJkgTa4AJwvjYsfAQgDEJWlwImgI2sdzFZwDEb8UCGPksIAAQo/4AiFktaMOETDanG24I2g82B/piwi0Ljb/ZILje+k8QFpugmWQBIGxOZiHgt42JPvEy4x/JNYyd59Ouxb9wDdeb4M9zWNRsMLluQvle+hiA9LcpGNChPcbLC4UvZm5SANu4jQ/0ic/wnWSDsLkBgPDyWp8NwBhfASBkdUBYxxxqY6Z/ZtnhM5sL7mee2YgQ8gFgBJjF8+FriUXzYfPE5vuTn4SRY70AlFg/zEXMeGzzyP9oNtCAYG5HG8PGZ/20Z3Ed9xgI4m8ADgcnBx30mxYDcp3UdRO1eyNwBveqbv3d6YEGQntDQ6OEHQoD7vPZrCCLPwj/aOI9Y/WieP6yHWUoTqlrnxoQia+NwYm5enH9jBnT5EdNCtdC7TuSjPgrQoi5zyPzEgIlgiUCJb8h3IKwaPA7ZJ4q0VyrgM4xUQA8WePEX0aUG/9gAAM+5LpVcb3FT8TpdMvLR+ndWeD7P316nc8CtW9fs9uwfmv6kWSTgmK3KYLI43gMvgf0xG2XpgK/Y+G/sjLEJxgw4G/iTTo6QtwIZPNjMTZ8RrwPdCiSwKqqqn1tFyOr+RKnkI2tajaXhw5lx2xYjEc8HmIboCXnzdU4jyjW5VlfZLG9TZtyRPn4nHXBAP8AVvOvn1YPvAF9gJN+QUlOOudVKw9JWOtN7/3mtkwXPv7xCvepT1eKf4U6B7vcJ/+52f35X4x2P/mxNDae57jZFQggdMnNp15zUiALw3gp2nZIuVcqX/jpsuCO0DwUa+66xY/12jPrdG22FezWW5vdl7+8Xe0s1n63Tv75UySQz9LaKPfxIpu1wY8c2ew1wsQwcI4b8aqxX+K18MwzwRKN2xHnDdp6LNpouNEqAwKWPFEAACAASURBVEJwXUJLzTk2VACCVT6fhwBt4N6DEhDrB5YXzi3OqlwXXwRLwBBKRwR2BE5kFRRunO3DcYOOlwdjAdMjpP/bvwVlGhpz+IEgDHiL+8L2t3z50XEtAwEQ2oLnKA/xzMBzgrMZnh4vAGGesAIA0GIeMK+ABoBknPUx36vBtbiz0T+sIsgZ8Jp1gIKUz+CB8cFkAfgPQBgsI+pgAASeYt2Cr3Z+c87fdJNTQpKje0yMCDIq1jzkR66F/6xt1iRyDM8ElOJuDnDFkwIwizwF/wHirO98lACQbK6cMgDCRsQZABplISBk8rcha9xnzBUJwRMzYlQ41/c6toCwYHEZynXBGswCElsa6AcLgs8w//LCYbJDA2MCNYuUF4VzEu3/3/5tRggF5fKicA9kAMRYbOCC3+ZmxIsAcDGgwXe4YX3+8+GZbMJoHLje5DE20KG4YeUDIDZe61M8/uuvD5shiB/tiYEMhHc+4zs0WqaJ4nteOrQEABcIrVVshrV+26bCwYOmBI0Yvp0QPMdtiQA1DiC0U/iFmtaH79GEsTlhisX9CjJTPSZ5Nlg2Fja2+Durw8G6YkzGw6cUN8zmwvPYIGjbZFHaBRCykQBGODS4j//ZhNAuMV/4BwOi4Af3wm94QR+h3wQAgmsVlg6EV4J/EeLQbCN0kvq0vr7BC5dr1qz1sRZo7LMAQioAOkzayQUg48aNkbZqlq/bsWVLcPMyoZVsSVXKMEV8AWlrARsI/CYk+t9aLNnB331urPxTZs6aIe2d0Ocx0ckBIJMV54CLFSlziVM4cKBZwKPJB7ADmg6nAsnp8m8yABkzrlyg9ELt9U/4uT6RACTfcohBiYETACzPBpSQkatV6Y49KMkDQD7/+RHui1/SRmwUWQYtHuQtb+lwf/onre7Kq2plFQnZyAyAlJX1Stjq0JnSoH2vTtrZndq/5kppwnWh2vrEiV36f62ChOfp/Q2xOUZjxnRLKbNOe/NSffeshPR5+n+93usKX2tkfspXyMBIa2uz9ypA2OY8Z09H6CRwFkEfwRPrB2AE33/OU4R+zhXOd4Rnvh8qABlKEDoaatpG0ZnynswaI+cSilAsKezhnOkIkENJYdvfFgCgQnnGeGkfQfr//b8Q+4HSCndjzq5YsciZQ+A5Y4pCqrwA3J8LFhp8wA1Ai6kwl6UYgCBnxfXBuDaOse3PBQsARrA4YCkGSgZAsCLQ39haw7lrBlKeibUAHgDCGB9zzXnO+sDLhbbMk4C/kQUIQodfjDu2EOXj9WAAhHt4LmsAwIcVykAQXhW5xFj4YW3GVh/kCuJk3va2MBbAbW4MMs8AYCIP9Zc6NwEg2Rw/ZQCECbRAHxYEQjeWBkO4aNaZOL5jsbNIEQDjhX+iLCCwAIGeTRCTIKZi+sEC42UxwRRhFJ9MC+RmwwBsoNGH6BuCtPmo5gMgmHrZcNjg2NB4CRBoTTBmIwA0sWGwgNEo5KaUM3/V/jY7+zw3BsTAVaxYNi0a48U0TvwGoAhi3PAcQd3yWGMZIGjLXKroJ/EzlvbNXLBiywoamTe/ObRBnwhmI7GAbYJoleCVAUyAAr6XltmBPsI3MlnAN6vuzjMs4wV9ZcONNW6mSWMs8Dp22QI84DKAFYt5BJDEPrUcPoAl4jo4MOAZQBFrHFoQ2mPN4AGCtg9LFvy1pAk886UKQHCvukAaAdKomgBfUFAsTdBBKRV2uS1bN3tN9ojSoA3PdpcK1o3UChNfjxbA7VusI2YFoA1L7cpnZq2I286X8Sq3xkNRysuoqnKsd6MKYCNoiffubfTACXcZn/moJxV4lO5v3NcwDkDXLTff6L73/TzRl1EWo/7f1Wwrj+dXb/gsts6EAHhzD8sU0ovHj7aeIowXXbTUA70NGzaroF9BVs0T60enrFNGpaXBpccCwfvra0fH4ay5bGuXFsbfh3Y9EBnLIFL4GuGiFVtApqUyMxADlKEAPmOrCMApduU6kEqxE7vM2fW4jFl2LYBmPO9XX32lb/tuNq4UGd8OHt4n4W6UWzB/ns+wNqY6W+NPu8XFmZTC5gYWjy8d5N4f4wb53DKisR7JzIWLIuRBiSxt+7CWaJNc+fQhuW6Wui992YLQM4Hnmbof2qPe3iHXj8PugmUTdY6EtWQAhBTF177qiPbregGRKbK+7xBAkCTuwUd4OerquvQev5A+a03bbZZ+rgGAHDjwjPbcxdrXS7OSM1RXj9CeesRn1Jo48ZDAwyMSPI/4/dcEUlxhARWcr8SYkKIVIdxyELC/EvuA4gvt9FABCDGXsbCej/WcH7iIcV0+gRawwFLjXOcMIIgaS/ixEmcE5x/jgwecc5wjuOZwhnC+IvsAUCKDn7f+EGMDD3AZMhoIgBiA4azk7DJ5CQGattDU8/zYu/JKvR5RPc90iuDcGBAUkbRPLEWcdAfFJMAH5RzjwFvFyALL4Tl9wp2M63n1cV/DusA5jTsUcpfVxYh5DQgB/KAIjvmTbz76AyCAX2ScXC8aZC3AJQrPfEHm5omR63HC3CALIvcALpjXXKUw9wK4TMGcr7/cgwzYX90OZBIAIkpvXOlyKcmCdQxvJRODaxMmVxNUmUyES/5nw+Plt/OC68lLDbKPM04MNQbEupgvCN2+Q3DFZBYHV/GC8EKZGxFAgZfB+sBLhe8jcSvmosNLbwVpYhcsvmdT5QWLhWR7PmCDjY+XE4EXoRiNApYfy7pk17Ioh+qChZBvPB5KFixLCmCgCx/GL385g/7ZtLF2oDUw6wZg0fJcxzEg9BcrFxtfXIgH8+W3vz1wLEa8rOA/BwW8xwJlAIqXF21OvtR/+ZYlvIDHzBuAAR4DWuiz+fjafQZAOPzIymagh+/ZMNHQsWHiy8y6Zd2w+THHdmC/lAAIAdZoOOcKuWHtoLI11o41a9bLMtDknnt2nWddoYpKoGGfM2e6T+P6+ONPZ2UK6j+daQZUpIFEjgY4dsGKgQnP5Z50bZBenTQpQog3AW98zfgU6BjnAYa5wfD7KDeYrGfnAUmR5pl6I089vSrKLHU0qOh3m8xTsRwXMaN8LmYWTxO3uUD1SBYtmi9ANUaKnf1SHIT5aD7Q7uckJvhktTj43ATsGEjg5hS7ZIX7M4DQ/5viUQyCLEXuTbw4Kfqp0sHFgMBcyeLnjRgRhGqfClmV2uN+WTsGWOLgePsMIILFx+gFTn1RebnFS/DO66UXxX155bUvl+LpY+62V9/k3bDMMmbXsF4rK0PWrThmJVj5MuvMsn9lMVoxQ8dE4ivzY25/FJUkocHf/d0PpSAb5z5/J2CfFMG0b2tNayaVoe2OO45oTzvsrru+RvtSCnGnaoOMHNkrBdhhCfcH3BveOMnd97Ndmmdtgp73wU1rwoQuKVk2aH9cqLWkgymi4mLcKYkXKZQQulpeB3P1jo+U8JVZ80VF4Zq2NmXukptWkVD/V75yiQp2FknjvVVtbtfn7V7gA4Bw5rFnWhZKlEOcGZz5aNs554cKQIZqAeEM5zzMdxZztiGo43rL3o5CcShF//LNNecG7kkoU7EE4NGApT52JQIAIEOg8ATwGAEScCPmfI1TwA4EQCxWIbcvBh6x1sdxqvn63J8FBJmN8xZgEpdGwCWcOhU8G2+NXEJeAXzgDo3cQvphPCliixJAgOcCMnIDzQGo8A5B/1gBCGMmkByLRwxCmB8Ee2TNfIlh6BfKVtZBDDBQkuIxwvkPyMC9DcV0nGgAGQp+A15ji1PMHwA5CllkqnzuZciSgC9kplxFNO0kAOQYdlgmD+uHpcEdShO4ZLEhxEhxKACkvyxYcRA6gjTmUDQUsWCPYEr2CwMgCJQAAluIoF42DRa1CeMIoryQUGwB4XsWPi9RvEjZGHjBOK95eWPNhLls5QZbH6sFZCgAhE2A/puQz6aDadL4wrOxFtiGSB/RjJj2IBeAmCk7fnnZrNCSxPEYuX64uWuCTYmAPCwyMQDh8BrML5S2ABi86FhV2ESNjMem6bDPDYDwPxoweDBjRnYMT9xHNlPAGn6qFjf7UgAgM6WemacoQQAIKVIRXjcJpTY2HpKQosUCb8uLpWnv9NmUpk+fqrWh7EKjcBPpk+/sVgV7pvzz9MmpACAjypRCVSAIAY6UtwhvxJ3ggkRWqsbGA4PXdRgGAHnZyy5xL6xbr/YtYPrkA5Cenm6BwdlySyDYf4YPcN6+fbf21QbvDmOB3AkAGRyA/OLnP5OFfYnbvGWr++lPgprxdAOQo4W4Yrdq5UEpbia5Bx5Y6Nd2ANEH/E9zy2ElPgjxK5e/rNv9y6db3T/8Y5U0zuVhfxS4AIguXNgld9MGadWr3MOPlOUFINXVPRLAN+k8rNW1Nbof64hSFAh8XHrpIbnhbNIZca4Eo/VS/hRJOJqlPa9YPJOKQOBjyZJ2CXQbpdCb4376040SwKfp92Zp8esUW3eefu+TYm+lrO3V+tnnLcj8oJBEsQOxr5OMhnMRC4DVARko/mKoWbA4wxD0OY8RjNm7TUnHd5xhaJyJKcXa3R8AsbNnoPMHIIWWnPMDd6t82TwJwkbA5IyzmhqcR3yOhQC5BCWY0WBB6Llrh/9PRAwI5yAeEvTHwASyCd4KBPMTcxK7wFs/UPThRoW8Rxtx0hq7BiEfkIBbO4DA5A3aRzGMqzNySZbRNM9A+7OAIKMA5rA8ocS0+QYgIL+x9gDD5qZt4Ihno4QGOAIk7D5kAa6nf8hIWLNQcBM7jKzD/GF1AXzyTEtxnNtl+sKYcN0GZMXxyKxFvEtoA8+KlE4lq4kEgORb7QN8hvDI5KFpz4kxTW382ZmDrCkmnqAwNBM2SUwcGm1rhxgQFgKbFAuJzcNiAGinvyB0vkPLwEKLCYESX1UDIAQi4Z5kmwheBiw+Ao0grmNcaHCgXBcs+ptrHmaR4gtLgLS1gXkTgR5BnwWa+8KeTACCHyYvi/GUtHQI7WaqBkARG2NjZMxcYzyIg9AZD0J4bgEfXNDYkMzKAj/ZbM2SwbOZP/Pi4Bls8php4YfdxzpAQ2H1WtgMAHPxmrE2eZHZZGxcbDDwl80U7QM8ji1NBkCYH/scEIOmA+scli/cCCwNNO2y8eBKgJ+sjT0OyiM+hued6UT2o/PEAALKEcTaDndKwGmVFWub1u9ICRFLfIwEAi9xE1xDsDkaYTJMIYgcOnRY90udJcKVJk51GlcxLygw7XxGW5x2y4pAAM8olJtXZm7t+mAtmDx5orRnY7yFg4xEWDUQzHj2/v062VOU66bV16eFlWNpCS9ixgox2HzNnTvLB9Nv3Cjz5zDvja0d9pyMRaEwrXWnavvEicGCQ4D3CBXjq5LrGPVEWiV8PvPM+ixXKwvmLirKCOAVCkiH4kBvis7RBgRowXoFYTnq7My4afEZcx/fawkEYktGu7KZQXGwOhaoOFuXjTMucNfdHeYztk7gDjeiNFhGYmvM3pSvZuwGNWbs6Ky+WT2RqVP1kqbosccUoSyaxEaSolFVJb5a+lKBZqqj33nnV3ys0kil57VxtLYe7WoWvstYB7q7c931/GjSz0n/kW+t4aoXZ3nLe4208ApC/zwuWF8KLmE1suhVKwNXDUBb66KtrcM1NDbp9z53zdV7lB68VcqhKr17Ze6wrBHnLO6Rpv2AFAZ97uKLpshi1K34At7hcGD5GBL1AxCxfHm7BMHNUqrgplUlIalQFoN2AZrNOkdnyIW2WsD3iISyF2RBmiRXZFJOF0vj2y5heYuUabWynNdIUN3oM2i9613TZGWskNa4WOfFSq3lbnk0zJHrz2IBkmcViLxVfevzChz2ZgTVj340KAA544nJBBCg4OsvFoOzmYQugxUiZK9GKEagI3EIMSYoNnFzYv/mWVddFc4HzmyADdflEkpUQBJnWX8EcELhRqwAsay5Mg9nhiWAwcOD6xFiEcjJlIjQTaxKHH9wugAIWnwCxhGI4RlnOx4E9BPgiIIvX702+IeLE0I2MlQumdcLvMfbgrgJzmR4xTqgNgrAhHN1MGVjfwCEMxvQBMij/yhakUMBH8wxc4TslpuGlzOesx45Dzc6+o/LFGAS2YOxIb8AWJEfaQdrGWuJ2FLWEuED+cADfGBuuR65hrVETAxrgi0K8AOoY+ys63y8TQBI/+9e3m8wx7GIEcRMmzGQVsNeWH5juiRAyeo75AIQFgg5nZkoFhwvcizwDxeAEHxGcLKZz3guiwpTGH0GPZMVwgKf2UiII6EuBDQUAMJiZtGZlYM22HTYrHgubkcnKgZkKBYQFjw/1h9cp/BRNdcnNEZsuCboo1khqBwtFZRrAckHQNAKUaQP4R1CE8W8Ah7ZjGibTQizNASvzYeV9gyYcC33EdAOKGF8gCO7B14aeGBN8LetJzOvc62ZSfPFgMTJENiE8GG14oi0xaGH3zGHHv1kDZoPLH0FsNgz4Q0uBWci4T+/SIzAxQphERcQ3FtwNRk/foIvzEbwNilHuRZBfvPm7T5TEtc9//x6/zegZebMGbIULtamu967atXV1WpuH1bMTVBvnggAQralurqJKSvHOA82sECQ5amnpzft9hVcszIuSCcDgGCFqKub4Av4hcU3dPAyGACB3wsXzhU/z/EVyJ94YpUrLSlXfMcm7Q8hQBgAUSPfhdhFKAEgIe3vUAAImZugK6+8XGlpH9des+uMBCBPPakYkC+USnC3mJTMusZ9qqpqtJtcN9674U2bNkouZ5sEIJ7VOxuAJJmv/v7vR7uvfLXSNdSXKuagwwOQ6upsAMK17P/Ll7cJEGyT1V4bqai5uciDj3vvrfKgAlq6tE1n4CY9q8vvc7hd/dmfTdYeOEYKpWK9F53+e6wi7K/t7UVKVFInje4BCW+HFQdQKkvKHP0/Uq45z2gf7fTtINThqsM5gduynTkIXP1VRLe9OIWhB91mOXtxveH8pm8IfgAcBGUERv5HGYiQmc9VizMJ5SEyR39EbKu59li8ZfwbgRYhnrMQVywsHvSfZ1tWRWSBmJAPEJb7c+vJ1xfOP/iWDwDkXk/bWAziWA67Bg8NhGxcrnFfAgwyRkBCf67QgDmsGvkUzrQLqEDhyPnMtTzX5pDz19yPBvOSoC3WDUDmgQeO5gIyIfzFxY71Td9R/PI8K25JinzkPuQuI5TYAAyUwoyZueFs5zNzLUcmwcKCkpO/mWPa7C+7Vtw73KyQK+gXc2oKV+RC5CBkr/6AFx4mKMkBry8FYlfJ4/B84obGi0bwr00Sk4mGoz8GI+xxLYuXzQBtuk06qBuNvC1sNBIsCq5jQtlY4kWfD4CYSS2fBQQhFeHWakewMNCUk60JiwDmUhaqbSgI0mj3LVhoKAAES0IchE5/EGJ5gdCeA3BY9PE4WKSDaQKYsWMpREif2VDNssTY0AQhfDN3aDJwpbaYFzZsXjzTEA0FgKB5IHifuWRcPIPNCzMjVis2IawuHAp8B5DgRYSvBK9bCj2LDeF6xooZHx9SA7S8wFbAyTYv4yOaJnjLWJhjcwe0780CEluE4DnjQxvBGoYfaH3wLWUD5XsAkaX+xczPpmdtwke+x2ITu+GduLdr+C2do0W2VAvd0tUSD0A9C1yoCMZGyMeigLYaAfjhRx7zWXqmTJ7mKyZPmjRRP7U+eHvVqhcERprFkyu9NnbPnkZfX2HZsnMU6PdLDzz27N6XBiD839sXhJvsYPRIc5zSBpM9CF94nlej37SPSxVgqL2t0y09b6HXZId1L6HnB/epL4f8s8yiEFcx73ZBU1+iOiDHS4CEZcuWyv3g4VRTQwcggImYAHME9wMuXvmqyzSmURpni3v6qYxzOLEMcYVw7m/VRhkDkIzFIWM1sgrkccyGlP5R9fGM6xhWDUtbexUvmIh18FCkDWlqDi5nccpdC0JfyGmaou06iS0mg4/M8lEbRdZa/RW+y67/cjQvcQeE4JW1NaIsgGIja4Pg9/GpjBkGyiyYnWuXrzhfgINAbCp/TxNQfsQXEjRLzIED+46qCM99of1M3yxuJXstDcMCkncRxvdnx/GEPsSxQnyf+j9VFb2ursZbRsbXVruRejcaG1skYO939Q0HZdUMVq90JXX/T1EqDiTTmRAXYs/O8Ddvdwf58JZbZmkP3y7+ZlvW7LbJk0cJMHb6WB3LohWnXD6WZyb3JBxIOHD2cOCkAhDOB4RqBDMTPC2uor+gavJ6W1Ym7iFTE8I5wh4Zpyydm7lJZQ6gDNPtXBquBQSUjOkUVBvX77CWDbxYHAFBSPiLWrxDXIiQe/K5YCGMI+SC/q29gcbAdwjLuVW+8y2xYwEg9AOek+0KvsXAJ+6fAQO0VHGMyFBcsGgT3lgmrP40IwYk0MhgpWCNINAjyOebj3AoB07wGwBJzAgEOMwNNB+Iz8wj6wttGP63sfUkH695HoAHMGbVbLHA4TaYO77TXQkdAe4y2bYRzMw9Zv+BFrk4FUnAr5HwO0L869U67tH3CCV9WptyuNEC2C8rA//zHULac8+94AX+66+/Wjzu1Nqs9ClfAQMEBqOdb2hokmAx0QOY//7WXen4C9pJlbxIsTQIXH0uCEeTpHoihgP3KvoD4ABU1IyrdTNmTlH71KogSJhsW2SJQutUTz4fgUqZ00Ql5YXpDEyxW5AJ1yU5Adr55nYon73mNTdIW6x0KiIThGOBuLAwAIHYxahTLmvwPybeMXj32299jWts2OdWrd4gFyuNGWSdIjIxWTpgAx2AllhwN7ARuzm9jCAq0YOYklNUXT02y3Wp2wc2o3W+RMqArVl9a5TGJ3Z7sixYcUA7aVchAKkRQeO5Gb34Lo4HsjogAJ94nizxQHwtY4UAXUbUJIl5aW5h1h+usyxZ8aCuuHK5rKaPKhZguY9VwpIGxf3NtFvoi2lCbW2HNU+hH1Bvbz6h+ngBSBb7o39S74kPOs8AaMuEFWfEMteuiooRPuMbYKR2fHCz27atURrjdoES42Mmq1bsEpZpj+cNHVzHvZ84caQ08GMF8GQ2GIRQbMyaNVo/pX7O1ktDB0jMV4hysLaS7xMOJBw4ezhwUgEImnuyVOCCY4IiAhtm1v7csAhw4h4LEiYQiIxZWD8QRnG5MVeemM2cEzzPigXy3XABCPfgwgUIweSYGwzO99ZvTLQI1XGQ2VAACO0Ta4K/q4Gy+DefEyBvFc15Jj6BCMWDmSRzK6FjrbEUwgMtSWQdeI4AD+XrFyALf0l8KONUhlYHxMAKfLF24mcCBphHLCr9mZLhLeADE7wBLiwN8BXrhcWC5I6F+7CExb65FgOSb9xUMcU8zToysMA4MGviU0oNEky1+ebf2qN/rGXWo60J+gA4izNo0f7pAiA3q4MIshntcIfXTNeMr3WLFi7w6VQBDAjJmzdvEXDY5w5qchG0sDxghShXmtDi4hL56D6lgOd6aSsnSXhb4bXj1P0g1uOqqy6VG1215odYkEN6J1rdrx580rfd1XWkXwBSXFzo3bVq5EJSp+chcFBNev/+Jre3fq/cS6YI0C13u3Y2uKnTJnk+r3l+k3cP27Ztp/o4wZ13/gJ3909/pfUSBMlTBUCuvvpyvVvPedevEwFA0MYvWDjH3f8LBb2JEgCSEfBPNAABkF1zzeUeVGOpY52+1ACIP6tSlgwARfXoCoGR0W7mjFpZeEbI4tCs9/2Q27mrJWTXiuuLpP8+dgDyspdN1jMOKntSBjQOLhatlHtYtfzkF3i3UEA17nKJVWRwziVXJBw4GzlwUgEIiiuAA8KnUX+5uO17BE6EQH5DFt9hvowItwixBE4jIGIZwaqCkA6wwc/ThGgAiOW2RjDGGmPuU3Egde7E0S7PwRKCJp7+I/ziRkMwE8FDZH/IzQMNeMJdx4RaLCD5/FNxMcOtC18+S0lIRgRiK2gXH0AsJbEmnT4M5sZD4BrCvd2HtWio+czNHxP3ItICWywFbeIfSyAXlqxcyxV8JM7B+Mo1Vjgwl6/0i3Hhc4nlxFzt4COubvAVH91coAXvuQ8QxhzGawOfSAsoy30evqGACosLQoFK9VZcznDfIg97zGMynplrGRYR5h+XOeMpYwd4ACgARLmFMpkj3MrIm84zrW0AJcGVp4LQPt8mvy80/gAPhLcXX9wiwX6XspdckQoa573qUP8KZfV5wm3fsdNfb5pfBDPTRMfxGwQsv/rV13mLCTUn1q/fLBBy2AsLkydPkIvdAllDyNTTKFfJsRIgOt2DDzyWrhuB+xV1CbBwUPuAe4jh2LuXSumN0vK3+ViUBQvI9jTFZ+J66KHH5XKV8RK1IOXDR1p86t+xKiR4z72/dCWlwW2Efnd1B218Pi28/1zWleESwd2mlYevS5cu8MHuu3bJDzRFZhlobz+StnwUyRKS4WtGqMb1bcyYKjdt+hRXKfe3UZUVegfqPdiCqNGBKxM0Q4s/thLw2X5pPsw1if/NAmGJAPhs5MgQFxFbDgjovuKK4GIF2TO2KM/myIpwvRHjjN2XaicEq0zcHu5oEHNuVKdozdhyYkHk9HHs2Ixlh+uxmsWB7rbuYvcyazeeTxIJZP2fuiiuPxKP5b1/pKwUos7OdrkOrtQ+1u2zia1evdbHNtXWjhWfp+r8mOZBJfsZNUFYq6xR+E+VduKa+J+EDJC5EsbWKNZJSWk+96V83s79uTnl94zOdsMyFyx+h/WfAR18lmpbrltp1yuyW2lznzx5jNwq9TNljAcj9fWH9btFSgBc4swFK3YDG7o7FhaN22+fp9SrG1Kpg7OW1ZD/mTmzSkrHUCB0nYJBWKMJJRxIOPDS4cBJBSAvHTYlI0k4cGZz4HyhvguFOLEiINQhnD38sEw9cqGorR3nM1nh1vToo09K4K/38R4ISoXKgAMRyG1gw9fSKAqBryZ0T5KlYvklF6mtmjSgIC4DYfSXv5TvmgiBbfr0yT5GAHDB5kJsQ33Dfu/KNW7caFcxslxxIY0SWNHAhpgC3HG4jtiSv3OPGAAAIABJREFUq69Z4V28yKz14AMhnW9Ti6IHC4KblhFZkgCmKy5Z4ms5rHpmjddkI+yPVYakxYvneiESHgCusgT43qMzGCF05Qq9tBW7AsVtYLGANm7cnuVm5XmpDE9ocrESIaDDp0kKWidzGNiHoGHSqh5W7AHxB41yWdu3D37sU2BidiwF7cWuRAZm+H2uVUTVNU8+EdL2tHcGlyHIQEDsBkaRQApLGhk4ICGBkblxNTTszeJJvnoe1h+zUtAGgLSlKcwtZM+Hf/ZsAz7cj2Cf2+e4QOHvvE0BaaLvkTIpRQ2Ne7Pm1ABYSUlR2nqEGw9E5q/yiiCsL5SVibgVi4FqaGjU+7BfYGS65/9TUezN6NFjNL+ZND633HKztx4Q90Q2uK1bd+h9etyv1zjrV1hHGZBra8hAMv1IKz7ibFjp0XFBfpCc9hwgfiN9/dGxHKFGiIESAZD4Oam/7bPJk6sDIJkyWu8wRQlb/U9TE++JAY+hu2IBHKqqSqWwklbtBFBtbbli+8ZKaTHCW0QAI4l71glgbNJEwoHTzIEEgJzmCUgen3DgeDjwBpl/EH4QctDAI1C2y/JAXYzwP1Wpj0gIP+KtFVhC7PAGaAwFgCA4XnfdlTr8d0gjjstGl7JfTfBCG+CGiuLUHCCWAcGOv3kelZ1J0wu4oI27f/qgtN0CEyIETNMe0878BbN8zMdMxXpsfHGb2qpOBzL3B0CIixgpQDNz5iQ3XtWwm5pafGVpQM5oVbs+dLjDfeObIWXNiQYgpKidO3e63LDWRgJ2iQc/556zyAvu45QmmOB+LErwIWQaUwrd1S+IZ00++B9eGsAAwCUAJKTDPVkAhLbPOWehgOFIDwKYD4pSYpFj7X73u8rdmaJcAHIDeTJFjytYDGA5c+ZUzXOnLIybfT0Wo7MNgNBvs5BUiy8zZ44VGJEJV7R1a4usPa0CidkKgIH2rBUrJslToEU8yYDh49nj7N6KinXePWuWss3UKysIsSKJe9aJ4GzSRsKB08OBBICcHr4nT004cMwcQGB9rfzLTHDFFWfjpi3+/8pRVbI2NPl4jfqGPV74hRBuIbSwpn2Ng6axgJgW9/Dh1nQ1aLTXAIjX3/5a96wC0BGuditOA60+Gv4LLlBglrSkxH/wHa4tBMCSjhch8sc/+pU70tGjYmkqSDZhnDug+BB+cGXZLUvIrNlT5LI3X66HT7ieSEtLXYbYNac3Ve3cXF0YaxpISdE7amSFtLi17oLzF+m5IUNSi7J38ZwtW3a6K15+idu2fZdAyWHXII03bjY7d+5KA5M4eNv4EFtE4IPVzICPxLZceSXVnrd6QZRMXVUCPQTk4wZ11w/vd5csP0+C7VgVf/u1F3JvvuUq368tm/fIDUh+liKKPhqtXPlElovSleTpFN17r/w6U2RB46RgNSKNrFkWYguIuUrF/SYRQZxRy9zGYg3+btILirB2xW5O2/A/FcXuVXHwufWH9djdGYAmZEUSp6mgQRzbwnf4+WOVMcoXT+P6QuB+PEfcF7ugxffnBvozhjHjA7CBmg/UawwjfdwSc4zb1eHD7dLYv5A1XmKRsJ5AtGk8hg+HDoXYhvLyUs3hbO8C9/DDT3hrmwf2kcHAeNsqywnE/5YUoWiYWdmUHiI1ioyLlXfLykkFDaDItnqEDoXaH9HfxpQcq0gYW5mSSYz21gdo585DUkK0CIxkEg6kmZr6o6KiWPUMZgrIKUPHSaSZM5u8BXDOnCZlIdyhfu3KWh8n8dEntGlcfamBMVh85wl9aNJYwoEzhAMJADlDJiLpRsKBwTiAAHSt0sIh7AShpsA99usn3bILlvqigVgcqN1BUUAIQciKx2ULdsF5w2elSqGRwoIRrq1dAS6ikBY2uGCRNWnOnFluwfx5jsxZuDnt3JGJe9i4cZObOKHWzZZLEm3hfjRNblhbtuxRKtm16mFx2o3nTXe8yvdp27a9inko91m2ilKS2o9/8nCUHjbUujDhF8GztlaVuiJCqLUieLiZmTVlRFmRe+UrLpULWZEXMrtkGTokLXd5+QifPYvsXowbwZPihaRj3bRpm7Taq9LpZc0liOdagTssTAZ+iD1ZtGiewN0RfV+lse6SMDRPAfIvKgvbBnfTzVd7y9Mvfv6oD57/9KdTBW7U/z9WUSQyjVlVeeqoGHUodoTMYRCpSc11x1LW8vkhBf5Dy5ZdmP6eOceyZdRbEECnAQ8DAHzGugG8Gj38cEglHIMSG/84WZVIfWtkAnjcnoE0XM6MPHBMZYmKXbNoy7J12bWAGZtnftv3MfApSGV+AkTHqXyJg4HiZ9CfuFAi37Mumw5mLBR/+7d/6+/7xCcyRXosa1lpSbDiGS05V0UbRL+gaFGKmLM4jTTzWV1dKX6P8kkUnnpqtV9vUDxeexdjQNje1r8wn35gnj9IMZ0FMFLvcSZGREf7UWl786XhNaRkoAQwk0nDa8+orh6hhBAjfNxSS0uZrA9NylSl9L45KXavuGKUgGGfYvnCHnSyqatrpWIKr9FjxniLKXEiJ8I9i6JzxIKmvPhO2jDw1qOmVCrZ2jE/hxIEqezTvg1bwsSN8gqTCn6wquLH/PDTcCNxoCTP4ccKNfc3TuIxJ0wIWSuHShxLrAFrn1hk9CTEfRpYJIaVAoIWY8q2h+6G3/0lWbLnWxFlykoQB8z/rAXWAdsaXqnExpIBlWfwbEoBGBFfTRw0yYr4LqUb8l/TFsUrucaygg513Kf6ugSAnGqOJ89LODBMDlyt7AYTtIMilCGwIRTX1Ex2f/2xvwqHTW+Jvsv4jJt2dTgApGbcBMVvTBKQmC2AsdMdUFYphODKUZU+zqNVQvyECUFY3qtaH7hbVSpwGovH7l2Nsi7sdh3t3UrP+zLvH//DHz7gr40ByIyZda7pQBBM0NQjzGCtqK/fLw10xwkBIIVFGT4UySrTGRXQWbhwttxJ9spda7R39wJ8XHbZMu8ehdBNXMqGDVvTMQkAEOJZ+D179jRVi1/orTq4eiFEHjzYosNvhCwcj7i582a4Z59R1TTGrHl661tvcw8oNqZBIOeLFLlJEQAEou4BlACQsxOAjBpV5t3r2ttJ3lCowPS9HpQsWDDXx1OtXbtOwkrDSwaAsFYZ02c+M16F3Kb4tLlTpozyQeZYRQyMfOpTnaoLtEkxWJlYpmFud8O6vKHhGSWEWCRQtEmWrJnehZF361llnTkeIEJFa2p8kZHxZBJCM8Chv2rvQ302oUokj8mtns32R34Ikr5QV+ulAEIAHyS6IYmPJYlh3IAssoiiK6DOGMI54A7PSRLlRKFvA7IVLE8oHhk/aR+Aw/zAYxIbkQsB/R9FB0kuYxnTAQ2sGzKKRkbdo57FvbSLgZvjACMroAHAQZIbEgGR0p9kRGQO/c//DMWuP/nJ0BT9I90/CYu4jzIA9NdAD6CGkgL8tgLSQ11Hp/q6BICcao4nz0s4MEQOoO09TxUSQ2G1Ap8RqrkZK0QIoo7dkeJg6ViDW6CsU/G1fFdeFtx3qGVw3nmLfe0NX9VcQeDEUKiWuCwUlT6WY8aMWV6j/IlPfNxNnTLNa3nR+IZK5M0CH5lg4ze+6UZ/P1rozg4Bkz0HZDU5IE1MmWtWbQsybwE0AByAIxMQ6pRuF0LDbRp1s+LwOW4w8fj4DPevw4cz2nkL8D1ypN1n3wrXkMpTadwiIqVwb3eXAMLrvMsa1qT77nvIpxIuKirW4fGgD9CHACjXX3+VBKytPnB57NgxPt7jl798zLugzZ07zbsBbdgQXJPI/gSREerqq5fLilTs+bRnTybI2oKaYy39FS+/0t+3hEqdKaKgo1kcPv7xjKa+pzvMZ+yCdUT1RaxOCJar0vJQK8LWga0X62MsmJmFI9bUm9WHuAizdtC+uTbFVhGzSJg1gmeQiW1/Y1DXxbE3WCri6/ieophrOWlTZLEfWGqKi6L0ifqe+YrdsGxccX/gq7VhLmj0YazqYUCxpegipcF7ZrVSKEZE9jHc/yBSO9v4sC5CM2dOlMvVVFnuirS+G1yZatOwFkvl2si6A8yGejgdPkX1zp0ZayHFEyGbK/4uKU6le8zqxeD/hCKbuYUJuS9lyfDLJLJqxBmx4pS7VnQw/qwo5T7XTa2ZTEYs5gkAcuedtekOhmKCVGGv1Pi73a23blYdrxdkEcwkNRh8NMdwBcNPWfpcb3bRxnPOGScgOPq4ihueKgByDCPPewvCMZW7EZqNENQRujF4UliYKu73hNJFZzWRoZRK7FgM3v72AAywIrzylQGAwAcyXbKdkgkU4R0AgUA+FOK6VatCAezf/d1g1cCiQMFhABx1WnGd++Y3naOgNdlXAXqUm/j8552jBMC99/KeH/00AMOKFSE7J8f4Bz4QMm/SLmCJLJ//IoM5IAWwA9igvABWEcYNyMCyQcr/r3wltI/VhCyhBnqYc+Vp8Nlh6eeZTAkAOZNnJ+nbbyQHEHrwb0Zge067CBq94uIgFMXgYqgABFckYjKmTa1Tyt1dcpmarM242hf2w/d969btAjat7joJ27irAA5mz57tn0dNkMaGegnRu3QNLjRUSO/wrl7QEQkdRueeM1+WkD3et37Fpdr9SWWqLE9sooAWfpfJNaW56aB/9n9+/S5/6+kAILfddq2PD3nsMZ00Ini9ZMl8z6fdu/fKxWquT896/vmLvVtUWVmpB2IIxqRhffDBx33MCVpwiiGGcWQAyLRpk2UxopJ7jb9/3bqQUjcBIBnACj/ONgCyeNEMv5YPNDUrjW2tj49qamrV3Nd44EFsEaC3sXGfUqBna+FfigAk3qCvuGKKe81rNisN+A4JSJfJKnJI78pBCVa92hO6xSsKnOKiUiSeFQn8A9Z6xbsuCU9kr+vW/6HAaEdHof+M76ure9Kft7UV6r0VEO3WZiIAMmf2Ebd1S7kUFCFbF1aosWN7BNCf9Qkt5syZL+HtiOIs1mvPavTuLGia2YsQ+CyVP9pr0rRbmnkACCnVKYSMi41pqFtagntMnI4edx0EYARXhP6Qwjlo4RF80cQjwOLOhcclwqW5AxECxt+xyw7er7SFoEk/6S99y31uzPt8AMS+R3/13e8G8GHp4Okz7eM5aQV7zV2L59BnBFksC+bdSV8YJzwkQ7iVBbD0+jwP6wA84JnUw+I72kCAhieME0sNwjIuTMwBAr65oPFMxjqQpYaSAACq3/qtIGgbMR5quJFq/33vC6nyIeaONocCQLB2KIu9r8WWW89MDgHessDngAZqhVESIqqP6sEHoOW3fztToDiep6lTQ0FmwAtgMZ+lhGPkda8Lrl4//rFzP/hB4CeJCll/gA3awOrB/bhpATL5jHnlOvr3mtc4d1c4Ys9YSgDIGTs1Scd+0ziACwFZXtD0Ajx27w6a+DhY3KfnTPl2m7UANyBLdUphv+nTp3rrAgX7CDImYxXZovh706bt/nd9PRaMfT5rFuQD2guCPzpa/SUCQAhXaJkbZRHAD580pdDUqdOVqSrk5G9X3QALssU6A5WNKkprecvLyTYUhINx2imvvOIC3y8OorvvedRbEhDarA/mz0/9CXP52r8/478/aVJIIQsYsBoVWDrigHXTkpcpQNiorU2OuaKbbrzKVSi4NlRV73T/9V8hS9Zc2cQJ+i6QUNPQsNv79APOVq9eI//aXZ5nF198noSayTpwDrs1azb6TF81NaOlLVOhHJHFLeC2NaI0aO+vuHKZHx8ZwCALnDawwmcW3A2gtABvnh0He5tVp6oyaPKJZTGqrBydlQ1o9NiQwSjOEGRrZapOwHw1NuJ6H2ZRwLUoDvS2ebSEBjwjWOeyK6FjTSlMBUvH2ayYo6y1rPvoS5xm2P4m09Eu1UWJiTiVOOjdQDKfx1YF5hLiHTIaq6rgUGwNqqgYlRXjwvfUxonJ6pLEFiuqsJvFiLVs1N6uCvYC9hMmVvv3jToxjz+hmiPdeeIhcoLGsx46hH+CwGrWjtgCkEq9mxX/wXWZa5SnLvOEdPB5ZE1JWUsKZOUxKnCV7rlnn1GNo/Gqj5Qdj2XXvO51cyVoP6Z6Vg3ulluWS0Aao73niEDAJglmG7Wee8X/AilUSt173jNVQfsjJSx1SKhbrxpQU9zHPrZHwn6IX2ppKZLGforet05pmUka0Ov3DEDJG94w0z316zrX2dsm4fwJKUvOleIjzMP0aZ0S/g6o2G+D5qBXmukCCdBF0hYvV9xKhaw3P9e+QbIMp/tCjSeE3098gjTPQZvOcwAgCLEI1Ah0COQI3GjG3/GOcF1YLyG+4MYbg3CPQI3gyLb6nvcEdyBeka1bnXvZywIIANBYkoLcGBCeg9b6zjuDoM51gBjqmCHcopXPrT9GPwYCIAACCu1iIXj5y0OfARHXXx+EaNx0+Aw+8MrQb0CJ6nV64RrBm34CKHA7+ta3ghafgr4QQAKAAX+kO/OuRdTQ4m+INijuizAMKON/ePg3f+Pkyhf6hTsRBEijthg1v/ojAAZACFclc12Db7hCvfWt4SfKKi6XwNDnoQAQ2oUH9A/XJgOUgCjco8yqwXOZT+qsxWAUiwvWF2qTPfro0SPAqsE8Uox6KDXa6A/14T72scAnCkvzDNzpmC++A6SwLik8zRzdcovTuRZA756gJzxjKQEgZ+zUJB37TeEAwOMCVUEkDoFUt2jYPZmLAQJBWqAolMBmgkGhryeBzzmuQtQlwG1oz+797twl87wQ5APDUztkU9Mh9+3/uctVq3gfhFuRCakIvytWXKy2Q2revSoMiIWgsTEEphcUFMlyolNLhMVk9uwg5B1sa5ZQkB0MjFAau54YOCobUebefMeNOried+vWb/O1MiBzCQI4mJsPrj8GbKj5YdTZGQQU3GpMWAVMNKZcfhDcsVZAVpCQvxEg33zHzQJMR9wv5EIFb1ZcstT77//qV0/5LFUIlecri9a8ebNS6XGLfTD5xo07vVsVwedLly7UJl8hy8lKn8J17tw6xX4EMBa7AlGXBZoytdpnE+pWcD7pkJmLjS9uF4AJEZG4O9n44yJ6pIDNBKH36HANp7llTTKeB75I3E9FRhaXIFwFcBIHhpvgTRaqWFg3sIbblBEACnryyVDfBQpFBMPn8f02R/FnuMwBpKFnqEyaIsaem6EKnsd1Sqyf9MeCz+1+QFIMiGx8AGnLVsW1BqbiwPq5C0IwObEacX9yCzx2HiGdtVSpIvpVVzdW4x7p18vmzXv1jh7266QnlZUtHg9uWP6+PrUhV8Q5c6a4KiU+eObZF2R5zEgCBw+2uoJI5Y3wdCwU3LCgCFyk94n4M/7OAIzetMtSDDrC38W9Sg6RAo+4YhoV6xmr1qx33/rGBPfNr4e1qNnUT3BNmzChQoqJSllu10ob2yRr4iLtTV3SVLdKkN8j15QVAhplvobKhRfuVExCvdy1ZnvLxZNPrvPA4jWvmaX1Uq657JE2d6Pa6pBiodBf99RTFXrf+5RVb4tbtLjNzZi6XAkZlLSg+yE3b/ZFbvO20Ne1a5/VHBVKyJvutm5G+dLl/vvbGz2w+cM/PEeC2Rq9S0f0/pXKxaXTa/dxe/n3fw/FcBEc0cgDQBCQKXSLQIvgj0sPbi/EGuCDD7GFoX0GwKD1JqMVQqDFHSAMci+CNcI317MdWzFdXlsEeLMAyONWrrbBbQjNN0CG4sq44WAV4FmAmVzqD4Cwtrif8SHUI7QjqKOlR9AnBoGivAjW8AEXIrYCrAu4AhHovHhxAGIALYRqNPCM87LLAnBBE0+wMyDnkUdCe3/wB6GoMII6cTTf/nawTDAmhGLGbQWeASzcB8Fv4lUQqodCHA0AHX5e8YpQzBg3rM99LnP3cAAI7TG/H/lIAE3MDa8qc0fbuFYxD8zXNcp9AAiLASHAjGuwokR5K9KdIecHc8l8WPkjLDQUrOZZMRHMznNvvjlc/+53B5DM2vrOd4L7Fs+CdwBprGusPSw/lIg60+M/GGsCQIayypNrEg6cYA4gPJvFA8EMjfiXv/xlbcqZbEIGQObNmyuNeqk0M9ibAwDBOvG6193steRUJcflZ+PGzToYVsmvXGoTXm65I0yaNF6H3mifjWnixPHucX2/ZWsIgAaAYBngGooAkkGHoNIXN653rS1Ba4uFIrR1/ACEFLLvePtr3X//z93+ADrVAOTCZYu9G9qPfvKAH1OhxKebbnqF1zLed98j/jf1Tp55Zq0O+Z2eP1ddtVyH727/GYTG+wMf+KB8eOXEK5ozZ5Jbv26HBxj5AMjq1at0uIyVADRSKYfrfBHC557d6CtwQwkAObMByO23XybhrEsaXtysxkjLK5G7lWKfxd7iRczHhg073Hr9xACEuaW6es24SrlqTXBPPPms3LZIYXtQ6+TsBSDzF7QPmDKWd+j558s8ALnyyoOymOxw73//FGlsq7TfVflYkblzCwXyN+hd2yYf/mkSatdJ+bFAGuHMvoVl5Dml/b7ssnkC+xnJbNL4Erdz7+OudtxlrkVAIxeAtLQ85d74xpkSyka5I+0qJCoLyLjaI1IybJBQPM197Wsvqv+F0vxfrDmtTVdYX768S9nqghUDdyWET4RohEyzdiAwA0YQkNHcQ+gZcKdB+MYFxghBFhcugAwCNlmKABO4dKFZN/elXABCOBRBx1hAcLcxwi0HYEKb+TTn9BHwgKYfQmg2oZRgbdyTAB3cSx/++Z+d+4u/ONpFB8DBeABJ8INYize/OQi8ABHuB6Ah8KOPoP9YCxD40TkgdMNDHWU+LsKIYOovfSlYDRgj7QNyCLZmnINljcq0lP0X7lg8GyDEDwI748NSYDQcAAJApA36Q8wM1gyAAJYjQBQgk3lGr8J44BWABWJ9AFIAroCE+zLZ09N9wZKFdYi8JGY5AdgBzBSSlibeI9zLsOQA4HgO4Jdj513vCrEngB0ANPNK3AvrDHCKmxif8/2ZTqccgBDAAxPxhTPNDwgS7QML2UxxMA5UbhkDooK0WTw1fzyQNugvl6wN0GYuIhzuomeB2z1WSyF+3nDGZvdZe296U/AnzEcDPTP3+nxj4jND8W98Y35kfrzPPZULPR4jGqNIyZrVDV5stC02V/nm7Hj7zYaFaRYaavsAj2XLlmmz2CoNylP+3vLyFPCIrB6T6yZrU58na8MMn2L3Jz/5mTajC7ybCHEduPaQ9hXtc3tbyP6EpprgZwhQ09x8QNq6C93MWVN00K9027ft8al5iQGZNWuqtxYgUDU0HJBfr9R0oththqBcaOyYcW7HHjn+iiZNzFTSXvP8GoEb2XojKiurcGiSjTqOtPnnXa26GV3dnXJDoHp0Jv2oac9xv4rdfHAXMrJrzALSpmD2UcrCBcXa924FmAMcjJqag3VmzJhKt0zWDcDYN74VnINLJDxCb3rTrT7wHLcr6Jvf/KG3LGHtmD59itbXevFmVzqtLeDR6ll0dx+UJrZbQA1taiYVrlkAunvaXaHma+l58zTmbm9RenFD4COEtt6qkDeperjNI2BmgtIbG5nL1qrV4WTFJcxqeODa1NOTOe1HjAgbYezuZJp6+B6nuDUrS2xlMssBSQqMuM6uifltfYjduuCP8eLNSC8pul+be64LFtYEc5/DcmauTljmqiqDxcWIMeyJfApw04LoT2ztsPHFtU3aVIsGKirOuK6NGlmVfral1qTvWNEgvr/11cvcpo31smJs0XtVIL/4can3q0+gs0+1bap8Nrgx1VX+PtJHAzL27T+g9NiL/HiolI6FEWvTXXf9zK81tJ5hjjKWCiwulg6Y73p6Mu9IFiP0T/Y+T82PbNcxrCJZKXkHcNeibYRyqLhQqtTU3xhYLHVwcU+BWym3wy98dpz74p1SodN3J8ueXDNLSgrcbbdPc9/7zkb3znftcW9/R6PPTPX61zfJMrBTLjBztUeGPYl+jx5dKA1xj7TM692HPnSZMhQ9oP3h/KxUtLW1XZrr57TGzxNPM2MrLSp3HV2PuPFjL/FuWh1dj0oJcL7ezxDMv2bNKr273e6f/mmie/rJCrmcKuasmZpBxa5L7WzetlLC9wQJc+PUlxf9uzdDKv0NG56Q0Lzdn8EI7AAHrA3Ll2druBGayeKMexSkBIX+HgTrVFbosM40rWih0UbPl/ENAIKAnpsKNheAIK8gSD6lYyF27cmd/9z/kY94HeJ1wd9ss8pO7IO17Zw06wdB02TIigmXn1tvdeJfEKIBCNyP+w/WIUAJrj64/OB2hvad77Ga4H6GLAfPGG/cF85JhG8Z+j04IFYDK0e+QO3Bxhp/z5kL0OKoAJwBqj7+8TBHRscCQHBNw5ISE1YNQAcWH56HrMp1ZL1iHgGr//iPoT+xW1ncBnMA+KCdfK50tnawFgE0ACBYnLBewUPGCAAyF0KuB7gATukv12GNuuOOAGrOdDplAARwAPKFmQMRCA6mszDRNLCYPvzhgCrzES8APpNcS6q1mECOmAqNLODL/j9RAORYxpbbBxYUplEzy8XjOF4AktsW2ghemsFoOM8drK0T+X08b5iEMQXnI7QR//qvmW+GChCG09fhABCAB8Hl+NCvXLnGu/20t4cMSeUVCL8ZV6sLLjhf2rVzvBZw1qxp3o0HYQbLx7Ztu70GvXGf7MCiIsWFmICJEGNCHgLk9Te83AtIP7rrfrmN9LjZAiJ1Cp7duaPeB4hbXEecoQjfePPqMPcYBMUx1cFNp7o6FGfz/dbiX71aJ0tEY8fU+DFOkAb4oovPUVX2Sp+u96BqWPzi/gC4ELBNQIzdeMytCqE0dguyMaHRNDILyo6d26I4AoJYg7DpeVMcrn/lNSu8tvrn9z+WFjrHjA6uXdS7ILaDZ+zf36z9Z4538UKgfP75F3RwhkhHe14cmzF+/GgJlj1u29a9aeAGzxA4b3/9q/yckaqVufjFz58+qg4GMQZxfMHBgyFWBaK4I4Rbkgn/5SryaGRzg/CozgLtAAAgAElEQVSNi5BRu+qJQLF7kIHKOIkBArHxPnZFwt0MIkWyEfNs8ULv5cVK0V2pKMc4sxZ8NFepGMzyvBgo0IRfVynNkGWt4nP603kkk1KZz2jXYoTirGismTiLV772unqCEAsAM9AU2gwAIOvZqgVifJ8zZ6JbsnSagHuTe3plWAcxWDOQVqb6M+NrR8tNcayKfZa4Wq2LfftafK0Z0lLjsNSrNVGsTGujBVbg5cqVzyiAeovmKcwp1rAMMFcNn9RGl0mrXZyer66uTIqdADSyAUjIXhU+izNmZdUOyS1WqGtHu3HuCHFmos7CdtddFNZgn1zO1q7a5D772Wr3hc8HgK+0Eq63oFwKiCo3sa7KPf5ko3vPH+51v/eOenf+BUukOd/nvvZV+R/5PvhfWX8TiP6WtyyRlvkZ/b7dp/Ndt+6Ary1iAKSoSBJrmo64URVjXOuhh5VKe6lAjbLYdT0la8p5AiBhrRJz8t3vbtLeSQxceGhra6F71+9Pdz+7t8qtliXzo385zX3jv8a7TlWxhyieePnlI+WetEqAoUDWjCYPQPKl4UWwQ8NvAAThlriO/mQJ5BiAB3INYXa51+XGgGA1QP4ZTs0KxsD19CvOghUxLutPLDu8wijvzBJjFwCckA/+4z/C9wi7CNvSl3mBG+sHAAW5C6Gbs5ft4kMfCm5oBuT74wdWFAAIytonnuivhwN/jvsaZ3lu6mLkJ+IrsFKkPEB9Q8MBILhCASTpH0J9TGxTWDuYe/gAf7CKINPSH4LsmQNihwgAzxcD8pd/GSwq8Le/VL08B8sLVibWAqAQyxtueVhlADC4z2FlgujPAw8EAMhzsUJZH4+Nw6furlMGQHgBYQoLExMR6M6yPxAziFkK5MxEci1+iyx8kDQvia+7lof4DksKbecWDQLwmH8i/o2AkcHMUoMJ3fm+P5ax2VCsPX6jSeAFzaXB+hRfn+9aXlj4iUmQgLJ81qBTt+SO/0k2RjZvNrxUzbyjGsa0y8trlrbTBUBi4EFgLNpdc7XKBSA148Zrzc5LBaKv0zswSZv/Uh87sHPnXm38T6WFsOaWcIDmAyBz5k6XG8QcHx/y0ENPaN5rvRVimywge1SBnKDmUgmYpjnPBSDnKiMU19//wGP+GcMBIFdfeamvAD569Ei9k/Xuuec3ecEeMoBxqgHIJRed692f/vf796UBigEQ+kUcwU03XeNd0TZu3O5BB2OOBWsACPMBYEHgr6kZ6/l3+HCb29fYqvc3xIIYAJk1a7L81Wd7t7ZiAaHRAjxtikHZtateRRpD4Ho+ADK+dozWh6wIOwMQMABCpqV2xZEwd1iuAAhNyiiWAJCTB0Dg/5w5E6RlnCfXwQf8fOQDIFgKbK2Qrpl00FCbAtPNIkO8kdGE2ko3a+Z0nYVPSHgO8SFnKwB51XWK3XiedNPtHoC84+317oJlS6St3e8+9lc7pTGfn7aA2PiLFGfGzznndCgYfb3epYt8bZEFC8Yq9qxN+8VeKV+e1DXDAyAlioHyGbGKetzkug7tpUfcP/3DHskHne42xZJ85atb3ac+Odl99d9qXWtURLG2dqX86Yu1v86Ucm6hAMlDSqvadFQdkFwAggXkG98I8ROxBYRxIsxz9lgQer5Yn1wAQmwB2nOE89iFyTT9fJavavpAQejpRZf6A+sDLjzETOQGKeOqhRCLwhchnvgDXMIIdiYOAVcktPhYRxC+cXciIBo5a/36oNVHnkMmikGI9R95DQEc6wtWnmMhwA79ov9xtizkAAR13OFSeSh888MBIAjxyJFYO4hliQmPCr5D1sTrgbHkzgUWHmJnkG+JZ8kleAtAoY+PhaP1KCLIHL0OcpoF02NtYh5wDwOYYPXAlS/sGyEtL8AEnmJxOxviP+j7KQEgmKZYpCxIFl4usrQZYHGD5FisvNgsACYaLTOuVpjwYgKVw3CuScVHpr/GKgEi5YUA1Vp1SoBMf6Yvbh5M2M/9/njGFj+PlxcLDcFtuch5sD7FPBnoWhYu1TS5xrJwHMsGcLrvsTEC2Nj4MAlbRg7rG5sEgXOYIzGF+8WeUZ6fsCEMZAHJBR6trQEwhM6gpS+Qy00I4hw9ulZau6U6yObrQH5CG81BbSQztZHO9LU1fvD9n/l4jJ6+0nRQuWlIEXAsLn2miv2dd/4CP1YqfGP96O5GQ79bWtf9PpDYtNC4Q1mdg717dzu0xKSOfcXVOI/2eWvLPff9Sgdrk2JQFJwqMGNkz46rdBcWFEtAn+AuXbHEbdq8S7Ek21yDsm1lsnWVHFXPg/ZM+44lwNqNs0Ttlropzvjl+xDVLeBf3LwgrBxQTU21z1DV1n7YnSdXKtolIPh/vn23hPiM9tjcsFasWCaQNkF7zq/TaYEbG3frnZzt64OMGlWuOar0VgWsFLhS0WavrC0j5PKG1v0H39cmJyI1b3V1cFOBzGWJPp133nxvCdqjIP9KxYUAJHDRqhJYY10DXnhGr6xVBNfzf482rELPm1Ahnp+qqlHegkZsCe5obbJ6PLN6k0+XjAscFFsJqClC8bwXU9nL7HuzvsTuSqaFt8xhXIvVIJ1dLNIGmTAOgDOiuKLNI8UsjbBqxXU8+Jz/7XmxaxdWpjveJFVmRP+ik92sF7FlBTe22Kph47ZnTZiUcREEJMSxOhbjZGsQq9vhQ2F98F5Z32686Xxf3Zzrd+1qleUiuPb1uWBtsjo0/D15cp3e3ww/zIJxoCl8tl/rCsIdcPacqQIhR0ti8Xj2p+rSkCK6uDgkWGCMrMtAYW34/kSWBjNjBguJbX5YVjJuXxkrSUhMoSoyrq8guN71ae11lgZrYl9fh1u7eov7zJ3j3J2fD9eOkKBfUlHirrthgawOkoYKSwRA6qWFblQWvRkSVg/LAl0vD4a50p5Xu8OpzlWXHpQA2SIXrD2K15glN5/1AvQhaQNErMgll1TIFfKn2t+v8ZYRQLxWi5QtRdqnVmsfWywBDTe4tW7hgsXa68N7X9+wVsLyLFk6q/R+hDGPHNXp1ksb+c7fn+zu/Nxud0SZuG67ebYSYUjalp9ZT0GHBOl2eVvsVJ/qpKg8JJ/6SrlV7Zc1YIyvrm6ERyH+9mYBQQsOAMFigrXA+I8gj4CMUIhAiUCeD4DkumAhtCLYEyyOsGmEYhIZCutDPsvBcAAIMguuVLgPERAdC9EIvMR94MqDRwnAiucBlAA/uFoxRhPGsfAgSyAEQ4yT+4hXMC9bziJiZbAUoWQmyxRuZrlnNvcD2uhPfxYUrsGdjOB5ftOGXYsnMC5ygCLkTKOBAAhzEsuDbG3E/wCw6KvxhjFiWcHCAU9YEmQEQ6ltViSuwVtn06ZQGySeP+sL8gIWCiwcWDCwqMQyG98TbE7WK4sB4V4AB3VIkHOZ69jCw/esD1LvQsTpnOwCmhnuHt9fpwSAMFmYqUB8gxVGQfjGSsE9+DSS7xl/uXyuNkw+jOaaVExomhukOwMxks2AyeTF5uXCrGr5ofOxbjBhP/f74xkbz7f20JIADljMBLDF2o/B+hSPY7gAhOv5IciNjYENxsBJblv8z0ZEtgaAn1XfJBsDqJ8NgM0KoMO18Jz5yfXz5CUCXDIfbDi0ibUKs2e+lzZ3nqxfbPBsyvQlDuDiejQMmITZiEgnCMUAhI3m/e8PpmOTpzDp4jtKgF6ueZcNFgsSGg42LeYHMyibdW4MCMBjxYr5WncP6aA67PnJGF94odBde91IXW+uVoXiTThlPvjBD3jBkuDvHUo/OlsBy2Rben7NJgHvjWktahCuwsFqbkmTJo11F19E1pmx0tDs8UJdoQoQ7tmzTwCgSQf1IV+UDyJF6ZqUamZ/Km0un+M2de45MyVwz1SBtUb5v4+QUFXq/vd7OjVEM2fOUtshRiRQOPCtUviFyxYoNkRaxdZDPnPUw4+E+hqxoIggZoJe7AoUNZoWXBmnCVt8b5YT+92hwGAj71/fHQRB3JYq5Kb0ute+wgvoFDTsUlsI/fysW785HSPD9ZUjKyQoXOqFy9bWgz7FLhYOeEw7zMmuXQ1uvyZ544tbvduagQTuJxvSDde+3KcMJoMZFhJAEMHq3AuIo1AgGbAo4gh/RigbGJaT3t4Cn0nrwL5WX4Xd96eqQn/LdachCLgQANQKAp5z7hwPhtas2ex5Mk5V3algz2/cs7q7ul2TaroAOkdqbIAY3hesJaTuJT6I3/TxWcW2WCalZ1JV3HmeuU9lsq2hwDmUrtpez0aVInNHi12Y6JdlzIoBB2AlNwsWbVk8TeyKhotST6q2Q3yPpQDGb9+I4oZkkDPKBVU9fZk0U/HcAXhIYQxZu+VlIQMWRN/j/tOPxYunSBk2Q/vXWgFzvVcqsgl1d3e4mlSqX/6/4gpp00Q//GFI8wx1doWEDtMmT5OQJClQtG/fNmndn5Tgtsvtrc/EEBUUZtwI7V2J3eQA5H2pWA3eRYvVsrgP5lUVffwzoozN+q+/2JBMyurSwhD03af4JT3F/100qsStfPwF95nPjXVf+JrS7YjK+ka5pTOD+9i65+sVDVLk3v6eRvfmdx5wS5fI9bK6273rd/a5D35oj3vv22donOXaU/rcja9vV52Fbe61r5/uejpL3X0/W681lwEgtEcGLWJALr/8Bh+4vnPnQffsmoMC24dVSHSl1tdSH9vRJReshfOXuo2bg+vin/95s/b1JvfO31Oa31/Var31udff0ej+6L173ZvumKdgalmVp3RJMTVC2vIZerdLFBvW4b7y71slZ9S4z/zrOCULKJMQukdJPlp1jlySrscEEMm1gJjby2c/GwRiFKgQQjCf4bPP2TZUAMKZSnwF4AAQAK4n+xYCK9s2MZz5UqsOB4AgXxBvi2xkmZRQ1nK24YkCeAJYIRxTlwN3bQRe3NyJDYEYNxmdUO5RM8Pqi9BXXKw4G4lB4DwHfBDvwbOIlyEYvz8AMpQ0vFg3aJs+AAjhLxmgcD/jN5nH4rjQ/gAIvEZot4xkjAsZAVkIuQ4wQTpb5BdzSwMAInNgxWCMyJnIocg0ABQsMACTfNaPwLlgocDCgcUGdzhAFHIfwOZrXwveKhDKU+YEYrtjzPQZeRfZNibSKiPnIDMTqwOwPBvolAAQmIv/Yz4rRi6TLKgcAY8JsqwEyF25rjbmfsXk58ZOWMo7Jo6iOaBZABCLn8nqjwYT9nO/P56x0Ye4PUyjmDl5odGyGA3Wp3gs+a5FwIYPpGwDJMAby7ppAATzMT6UkAnq/QEQYm1z4o79i4fWI1fLY3mrrY+AFzbV+KW376xaqaUkHGyOeBZaFvrJ2oi1JmyoPIPPLZjPxsXnbK5RdtesR2HWBUQZCIF/9JmNOZfYaMxtjqBhgssLC9u0ATzY7xjrJlfK8lEkrflY+ZIGH+n3aUfDlSdoPvtkzt7sVq0O34Xg1CBMxABk6tRabVpz5G9e7dPeIlAhSLe0HBGQ6VAbL6b9+AcDILe/7nqvjX9e7lLr12/VhrtC7Y51//H1IEAtmL9ALlvigUDRk09TXyH0p65uoiwM81Tjo8r95KcP+2D2TD9PDwC5+abLtaF3u5//4vE0MLHYgThIn34CQIixIasRoAErD6Blo6w3zEehKqeHOehJC6O5AOTSS85XgGuPm6b6K7T/yMOrfaayq6+5xAOqx3+9Vj7x8z2g2bxxj5s1p87dd+/jXpsOiCyFsSkyUBlr6WMAgtXEyMCYCdy4aPX19aoOxTgfMwQY26B0x4BAxMhdOxvSlqRzBWRqFKdAZXj6GtbNYQ9UCaJuVYKDjRt3aE0FYJcAkBBTM3bsKHfZ5fPcrx4k+UPncQOQ+vodAvZb1U65L154zz1ytBedLQDkumsmumd/td3tb1bMhQDIO97b6O74vQBAoFkCEjfc2uz+7lM7BJB7nV4jpSQe4X7rbZPdrx+vcJde3J0XgMQxIMRomHtWU1OHFEE/TAOQ7u6n3IJ5GQCCy+27393i/uqj+1X0NBQ+3LWr1L3xTfOkGR4pC6DSZysmpFQFD2fOoHI9AmaB+79/OllWHKUlrxdAkyUXAPLqVzdLgdbmrcTE7gEAZ8x4RN+1pi0gjBEPC8vyxPlmdUAQThEKEeKHCkBoD88O0q2a8RABGEVZnHEpvQmk/hgOALE+I5iTbcvqgHDeASQ4x4lxgKz2B4I4spkV/uPsJf4DRSLnH94IRigDEbCtDgjeJwjafMbfnM3HA0B4DiAEWYlnIVsiL+IhgxwCIIlpOADEv3uSivFGAWgARvgfmYBEQXyGzIdcAeBEyYlcwJzjxYKLFXORz00u7hPyF25kBK3Df453ZFwAGHVYkE2Yf5ShEM9gPSEXAkpYTzEho2C1AeABQkjqdDbQKQEgTAaTyOYwWNYDrrGKmaaJR+BlIWAZsaBy3G4s3dj/Z+894Ou6qqzx/Z5678XqVrMs995Lip1GCilMIEMbGDoMHwPDwH+oUwh8fHSGOtRJgYSEEBLHaXZsJ3biLnfZkixZltV7L+/91zrnnveOnp8sO8U4oJ1ffn565d5zzz333r32XnttK8uv5pwngIuAkWm7+QwvMC4c3hAmatAymbMf+PlrPbbA7REIcEHyAmMqjzbZmOyFdqHUpdkWqW6MXpi/+RteVMwoMJtgHO9gAITv8RzyXFDfnGlBbo/vEziY7JV5nxcVbxDGqNTAQiw2I+LveNESHJGWRwDEG62tYBHsIrLHxUgHoy6krhktcUYYeKNkKpI388DjoFIG98Fzx5QtMxv8Drm3TKdz3dnjsL9PLizTq/ytUUAxijZ33XWnkuxcsWIzQOSgOsZrN8SAq+nGA8sjzz/H6DrVKiJw48/CzfJOpKtxB4IxA0IHhwCDHP8HHnxKAQ+arZTDyGc2ZD3p9DNa3gs6EPtHMMp+tqFDWkB5Mg4pOeWmINtX3IrIdyc6N9PRLEGdSCQi5KxV6IDT+fzzu1XhNek473j7RtSLNMoedHNet2YxCmcTZBAnnjSkxx7fCprWUqXGFR0dBUDbJTt3VSgHVq8p/eA3Zo6DYzERc4IlM05K2JrfGaAVTKmJ3/G9DxqJv9jeI6NOQenaNQtU/4U/PLLFV7DL35GLT7OLoJkN4LwZo/IVzTj/NoWJTryt9MTjplHhaNmSWQpEsAeLbrYXojIPzH540JODdKuKg1W+Yuuly8tUjcdDv3tuXISd1KmREX8BuaE3dXS0jzsW7pdNFk2Rfh0iLIbmQ+nlwIJkznUCvSTr2Piax2Tmk/SweKwneL64HrMx1ngFmNpwbo8fr9F9XZwmfXZdDOlGNDv6T8qcG6pJNNKjSkoRtoMxg+ZvWunPWJgMiN0kkIAxNOT8wj9DTaKCnDHS38x5NUCTn5nz57K2w4yGycox+2TMzEN0lI7+03i+zXXDsbHOIzc3FVn8mQp8tLX1wCFB+JLHj3qgGFDcjJEiRztdq4MINHPso4MuX6Zv1eqlcOK2KAW2lavmy//+VocueZw+QYY+rcfKscfE+sGqn2rmv9hM7xRmQtygRGkD7WrMpl3p15BK8I1NQjXtyjPicGk4BjcygE5mEfk8IDAUnWNXw05KJSE5DffeHNm5D1lBZPZyvZ0q83omHnVPCAAoG2yRkHDQxZCJSHTWxKgXKnnI0DHL2IdtRcC5otJVBO4PA8N+eiS7oLNbut9cAO9JyHjEYHto1lrRAEe5VUI8BdI/oqUIw5zakvDIPhWEuP325VJfNwgZ5EZsyyOn6/bIf/5Xrtx3fxqyL868YcyjUKjzYHyQ8MBWIBaA8fL+Zug5vKelp9er+jxmE9mg1G70yWeGec7R12HQy9QomvoHS/jPd0h0HAOz7fw+t8VtmmfXRLUfZkMEBIahYE3YBV9y+/ydzXjgmAMp6ubY6CPY/gXfpz9lgoBmZ/b4+R5/w22aQCADgIHbMr81AcPJFMC4Dz53+T9fm2Pn7wJ9IHOcgQX3FzovwY4h8ByYGh8T2DRzN5kPZo7VjN+ef15f3A63yf/tc2G+z3EE24c5T8HW2cWuicv9vTcFACGqZEqJ6TKnv5dKW5FbSak8Rgtso3QcZfGIGIncjZHbR4RPh9KkDAMnfDJn/40GIAQedMqZpTAZiWBAIHDcgVkL+3OT5WAUn/NlwIe5OfBfUpU4b4G/49+B2yatyvBQSR0zOth2LYZ5n/u2602MLHKgIhlBIVE7QUywTMNE42IUhsdDIMK0Mc2AHANYA+fPjIHp7MCOq3yPWuq2rDPHxEgQ5QsZdTFGqsrHP54N7jAkSGCfAqerFlK29/3vQ4rWNXtODECk/8E/bdqYVFf1qWP8whc+pSJqX/saZN5gH/zgh5RzT4Wr57fsUQ6lcdBJp2BR92wUNLOmg84KpTzpCA7Cga6tbQHY1s7U8OB4pyq3AEoOsHanCHz58jmohYhUzg0fsOxNUIVGe6eq6nGe9FjpjC1cUIKH7XRFGWIUfN/+43gAJ4HbXaKcdmZLSO3atp0N+fxOA39Px8jQRhhhtxvNmRoNu97DfG47oHZ3bG7TfMc4iioLEaKdMfO7goJMgNr58tiftqnsgq3i1NejnTibzkMwNIBu5sbMmKdZKdIuADNaT2+XcgpTQc9ibQlpUKQ5sWYGXBg1vubmbkWXUnSurl5VeF9cUoDvx8kfH3lB9ZCgzZ1fBCc/S554/CU1t9nZqQAUEQCCWejR0ihRcHCOH6+V7Jw0WbykTPWgmDYtRVHKNj2hu8dnZk3DOtDZkOpqPyVKHaMF+M3c+ZsaOo6hM6e2YljgPLjgmK1YMV9ystJV0f0w6F2M0nOdUMygqrpOAVCa7fizHictUUvo2k4ar5e7eYHBPsQqTcfex1AirKoKvAfHeE4TEnFzgdkKV6Yz+QjGYoxy1DEOFcquRVnLCAfsIPrn2JQ/fzbR77ib9cb6D7OeCNrMvHm8wz6J3Kws1hfFAwDGKZB24MApnLcG31zYxea8pGzAxvG4ZXwqdQygk9m3RYtL0CQ0HlmyBjmCkHJri1UEgN9FR4f7FNx0Vsup1SDdSgFPv3kAQEC0873h8upFwffcTg2IGxLbHp/st/6qNa3Am2nitd4IDdEUsuEovd3l83OlYzBKKhvQzT45U6I69efpV5dIp7PdlpfqJB5ULNsGa6tkeEADixCAEU+MDgJ4u7skPrpI76Nf81AG+56UCEc6eQTXm+ninpYei6xEKs57GAI8bVJdU6vU6CLdiD7xd6OduH8OQhq1XPIL0NQTNSTNEIr4yY8fAb1pJigs+QBB+r41hn/dKFqnUdVMQ2c6eWPicmrK9If6OwUFbLiYirVdj6h7xXnn1/n51D9TMzA1A5PMwGUBIK+VpkTETKfRKB6ZiD0dW2ZMbMTH9/j3hbrLcjzBKED6pqNnzK4XsOcw8PPXemzB9sfoO+tWGJ1nRP7VAJCJxh+4Hsy2g2WnJtqviWCYeTLR7onet8diMkYTrctAwBLse/a4uG2eAxPN4PYJHkx0Jtg5NWMgwAtULmGGgkDNHof5PvmlpL+zoHcdEBudzrq6g8i86PxzYmIGChwHwFNGozHzFAtyANz2Jz7xMTixKQAgX1HfuPnmu+TI0SpVE0AzAGQBipZngWYVicmtrjmjHnZxcH47QXk4c6YNNQlDahw+J34CAOLFw5N1GozKk1pTiW7cjLiz27k+j2CMWwCEqk3JoFU1NoGrxs/huNAZu+3W9crRYuSfQInjtQvR+d3SklxEfhuQTRlUFJ/LBUBWrJiNrE6OvPjSQZyXptcMQJgdCsFCYmSbAIBywjwWRr+7kZNnt+suADTS5fLzM+XIoVo1V8aZLS3NU+9Hgg6186UKdJfXUdrb71wnQ8hyDSFCSweW64F1GYzYqmZ2cCiZnXGBQkUp17g4Ai0XGq/1qmL1OBTTs6cIzwEzWefOtaltUBGLIKjT7mCGX3LMrxaAmOXLdbdi2Xy1P9LAkpMScW5DQHPbhaL+wTc1AIlCNik/P13NUwfEH2pqNKCbCIDw3hIZ6cb1Hg9qbxmupwbZs/foawIg3B/n84ablmNdQQIa802Q3oR6KopAnMO/rQB/7e16DV0JAOTq5dPl5Sq34BYUFICEART17K0XV6Q/y8ixE4CU5qZJQhwon8f60EtdA4FLASAKXOGelZgYgfqEBDR7jMV12CCnT8UCbHh9AITbTU51I2tSCEnwQtSI/Ag8+4WgzqQju6eDC5cKQAyYnT17GPsuU80MTyBqGCiwYK6dqX+nZmBqBoLPwGUBIKZQ+2JkcFmnwXoNU4Ruhk1KDak1VHAgGGFROt9jUY5tLP6i2sJkxoJnUzBmf/dSAchrPbZg+2P6lfQdpiPpJJvC7IsBFZONP3BeLvT9iQBI4Dgm2kaw9ycDIBzfZMcZuF2TDSMlirQ7FvGRnsd1pB5sAaDy1QIQUuPWrbtV0YgYSaek6ssvb0I0WEfXo6J1X4nJAAi/M2vmClmyvFx+9UsQbmGp6cUqwEano7y8CEXo2RINx5WTEQotfmZGwsPdqvC14VyXclb7URBNo8Nrmrmx0LmvXz9YIyOiVV1IXm4mMoILUP/ULlu27vVRifhZTIymipBqYhcBs5aAZkdzmfV4210bEHGHkgyc3wIobtGx3bP7mMqIFBXlaAcVDjLpKw88+Cz2z6JrnanQTrBNqdDnx2QlbMqT3bCOD3x/RsUqKHYoHQbglJbmQBGtHJzyXUp9izQlU7hrCqpZbGwKjukwmGyHF7QpziHHP3/eDFA+U1U/h2HMC+f6xIkaOCx9mH8q8gyNczaoZrQE0euXXtS6i2Ho6zAfNR+5cLJ2bD8o11y7RA7uP6UyHfGJsUolqx71GC3NXQBqTaqJobFgxfnB3tO9NiJQ7LpIZaIIYJKSYh0w6lXd248cQfEbzP69aSzH97VcsD8LYANFfm5H1Vnkb9ZHenqarF+3UNHLdrykpVcYwTfG7/V2akfZ3iabvhnqFJsOGj041AgAACAASURBVKul1jrM0MT4musxMkpfT+ylYSzc6dGhsyJ+lG9oiiE+2hHXmz628Eh//Q7/TgF1iMYC8qzsNNXhnJk5Xe+iwZ9ec5qG1XC2A4D9nPoNqXNLlkxXYIPzzqzQ4cN6nrnWzXbNeLme7AyOOp5Gv0NuMoLm+2OeIZXpYDSf/zPTEgb5XvYVScDaGYVynRtjrYdQBcdaA+GD1tZmjFVfV14n8+CFwEGIdU7GDM1R/OdJPGHiDdVrzwunnRYaniBjQ3re1fvx0B6ljWm1PprH0yjZmQmgHhbLH/fpeXnXxz4ko/16Hiqqu+XmPFAWERlqgfLfKQD4DtyjFmfo+2Tl0RC5a2aeJGMNHARPlmvZgzVT3XBSnngKqWxYUkiWqk0axPy1NjnXB3omufhgVIbggMu5r2ANR0e7QAdLBW8+FnPTLccPnZXuPk0nc7uHZNTTpgIStbV1UCFahazVXHn4obNQB+xDVgVwJkyfO96DfNkQzJnLWU9c075mn14nY4MFwvoUvd9oFF/vHaeY5ZuwqRdTMzA1A0Fn4LIAENYWGJ79xcrwEmjYXdFZtMSCJ4IOUlhYiMP3jMKROTo+y1ggTXUEFm0FGr/PzDzrF4p0tnecTebAB37+Wo9tov2RWsS6iEuVkZ1s/JdyvG8EAGF2isCquNhf43Kp12bguEjFIwhh8RmLxUgR4/ogEKEFft9QsIJ1n6eCBAu5+B1mhWjm+9/97nLUIBXAIWpB1gNSH7B77hmGApuWgDUApAsqRDzG8lmxiFqnAAgtVpHyGtAE+CArKS4E3Wa66uvx6KPQXIQZALJ0yWw80EpUr4iXXzmEyGwG1KUgDdoH5ZYjp6FUVaQcTzr1dF7+DErORAAkKzND1XdkZoIjD3WnHTsOqfoSU8twKQCkvLwQmY085ZzRqafztf/AcSkG6KB8LR3ghoZmKHi1whmfqYAOMwUJCZE4Fp1lCQQgpHStW7tQ0XseeXSronsZu1QAsnLlHDVXlZWnZd8e3CRgrxaA3HLzOqUgtuPFA756EI4nKkpTZwIBCDNJGzcsQKNBFB3Brr9+FdZCpDz/7B5VUzMP9Tp5GBupUydOnAEdrkc5l2pbcOJtuxQAMu6H1h/l5eg/Uj4djilrfeikeVVR+kHUoVSe1M4+7dUCkFUrF2IN56KnyvO+BohvNgASFx+Fe0QxqHXsywKFM4gD0Oi4G4DKv9nL5uprZiuQmJREqWQvCpnP4P8GFYCwa19eLwASeF7dqEww1tffqa63ZKiekYrJrAmzpY1Yr0eOnERjPk2DeqMByJqlRRID8YtdJ9okIyEa9XNrxDMMgIHrpLFzWObNyJYhpJfPtPeLB5StFNCZhjI9MoKYyjmqASJYMA8RosefeBKK5GPihuM/gMDJmbNt0gDqWU5qlu6jgSxjQ2O/1DT0yhkohU0EQNjokQZNCdzzEmVGWQrur4NyuKJT1cgRgNCysl0SgUBRXm6e7N/tQg0d6KKvAYCY85KYWK0ESEhF3IVIq009nOg6nXp/agb+1mfgsgAQTjKVqNhYkM4go9Mf/OD4RoTUyzaNCPldo7NtTpCh2pjCLG4nUPmIaliGPsM6gsDiLm6LEmemuDuYetZkDnywz1/LsV1of1RYYobHZAQmywyoB88kFLLABX+5MyBGZpksEQJIqmdQ8YHSciwMpwABlUQuZMHGbGh3pgjNptgFfp8qY2y0xEwIgaoBxwS9BB9cY0aJjFHbf//3UBQzVqjvf/SjydB7BxcZG924cRSKIVBKcoL6BCB07re9MIC1TDWlEPn8/7ca/RlG4Jgfl499JEo+9c9nEd0NlZXLVyEa3AB5V10/QgBSXlYE9Y189eCtqamHgxGLiF0TaltmKgeS9KmW1g70KdC0q3R0Xt718lFIViaCHhSrorF0SBLQeZlAgfUi7e3dchQN8g4d0vuJjGQ/D/2wplNtHN7xjq8XMrxRKmvCegc6OHywqjoHyMU+j27mtnITZVBp5Phv3LBU1avQ8WYtBPfF4vRNT72othMWFqEkY+dChYlZBkrVchzbdxxUfUpM0a9dq0HQFkhv4HijI3T9QXJKvFx19WJkGSpVwbSROyWwMb0lbEBjsiK2RHAfxANYE0N7x9s3KKDG8Q+hRmTTppeVhC+tGI43swbM+LBmh9fkbmSAViyfgTmLBUUqTn13+/YjykG192uv6clkiCf63H8/DM7x01Q6ih6k414HSiCoWlxDYWFuRO7L1HyzdoX0OMr9HoAUrzGTrTD/jiLrER6uC6t5bumYl80ogKM1E+D+OBpMVvoke0k9NMZzlwDZVlpSoi7sp52FmojpUm7XjJg5otSwfU4ioLhGs5I0PrldJtPYm8YYM3I0tzvUL1TgfJiQGI1sFh3THFVoT1pgJKLhFQdP+upnzLrjMaagGagxHnc8wMq07CQ8W3oBTHVdRmFRgfr35EmnGxhel5VBOgfWjD4ftiwwr131fpOJnPs2r66/EGfd+d/V/WwCr013iJWtQibEnKf0jCTUCpWq7N3xY6cRCGjBudK1W8zYMTs05tQvMGsSat0c0bZP7dYz6AhBkIYJeV1aiIdy1NoSopJlwUadDcFdQ5Ii2OSvUJ0bZklXolNa+sgZVR92CA0J01GUnw1J6gJXg2zD36cO1SkAPjKErE5ChMxZmA5xAhTuuzOkvU+vlYLceDmGh3NbS6+kQ2gjHsCmtTdS/uML35N41F9FIKPT1zsmnT3D8iTqp6JD43BuIqUPEtdd6Amixow+STQvsh5lM+KktAznrbkffUDOQu66F11bkiQiXlPshjRWw/xHQ1I4Xx8bCumHUciuDfdZ9EaiaZqpXm9mjQ6i2aQLtUHqPexv0NWHTBVoeUvy1bXCjIi9DpyNTv0zNQNTM+DMwGUDIIwm09kMlG8NPBOUIaPmdDApVtP3g78JRuf6+McFjY90PwsqI01k9JcIPj76UZH//u/x35rMgQ/2+Ws5tgvtj8I1HKtRWfprACA8JhatB+tezrkgCAjsQBp4HoPNGbNFVMKisZjebkQU+H0WiHMMpnlS4PaZRSkvT8U2wOeDEcx+97v3+fqF2N/fu9cNh0w/vGNiE5XDnZUVIyeO0+kbH93mdziWu/9uurywNUo79K06Wv/373wPoneRKApvV43QzjV2wJHQjv20zGTw+vtQAJ0I+lU7FJ/0k/MtN65VPHS6BHXs/wEHn0XQLFqngtXRY1Wq5wTNpwhEBxUyk3osGIzLODVUfdFO7T33XK9qH5jlOIGMwjxkZPjQPQ5J1717j6uMiynU9aAPhnkg8/cKWGSnw7GrV5Fi0ihuvGG1AkOkjbC7Oh179go5cPCUcprmzC5U26BylaGSBQIGvyKY3/Hu7dJ0jAULZ8oyFNf/4eFnfCpSfF9ROwL0EAmAbDBjHM/kFERsgWKTk+OQsShUKlC6n0cIwOA5iQD1ho41HVcqXBGg8PsEIZxHjptF5rt2VSrgEcwmAxVBfzTBm4FFx2a+9L8WzQZ/8TjiwLenpcFB4rFFRITgvUg1RxwvAQnBagz6vzBjQmMGiTRAShATtHBt8fvsxm6a9RnH1gP54vF0Ir2u7K7hVKpidwpuy2MuSjU+qr8BFCkFMX1+6TybgmOTkUhO9jd3ZHO+rCzoVDpmHMUm1CzZ+yRlauEi0BsRgWfDxrMN7aonSzOuL6rEnTsHXXbLqCxmMl22EALPbw+jIzB+x/Q9MT1Tevv7UIcA7W5YbV2Vrx6E22DGlDbmOPZ8Hery990wu7cbfSog6VDM/Cpyun8LTVHE0JjPWCzoZATF06YlKSoe6YMoIUKtEvpmgKrYgCxkI465rZ33FL2NQUsWKAS0Qd84RvXnbvQDIc1Oveaa8miQWQoZ6ZT0SClAfdP6ZRkyMztckmJDpAz9aGjDw6CEOhtLRHH3qNOzx4PAiDL0zDEWiX4nY716372h/RIer89xVBg6ssG6h3pkDBRU2omTbVJXWSuNUL7KxDk4CeGMZEqZ19bI4ZNNCATU+LKtgMwSEaKpZDmggxUVM4DilYpD7bjH6mNKTOzD9TAqx462SlikBl2x4UnylltnQb66HhnoY5JXpMfa2NCNc6bvpS4UztNGvFE4H3psI+g14xnSRx2Be05mwTmVEamHsspUobqalimbmoHzZuCyARCzZ1KW2AGSqkemUJwBWSogfeADOho9kRFUmAYzfE2gYRufDwQDNv0m2LZIvSE9K5ji0qsBIK/l2CbbHxsZsTOquvFdoLDZjGGy7QXOx+XOgHD/BH+k11E/3DQipO44m0Qa2tSFrtVgY2YTH7Me+NpuBBTs+wQhbIzEgn8TEGQWhZmRmprbMdeIuOGDF6HtywJDZgI2b+4FsB1TY6YU3if+KRLNgcJAf9A1FwQg5Mffdutb4Li/Il+/d6fMLIdjhuc5/eCenjg0f1oq9/22Tjnxa9YukIcehsoA7La33qFqPY4dr8NDtFUpLvkj0ex6rJVn2JzPAJDQEO3EEPQYGVo6LkXTC9AfpBDSk4fhYGku/qUAkDvvuBrHN4q+ORVKhpVmOOZ8fSEAYs6bcSTp7DMrkpMzDQXtbY7i1lkFAkwm4q23rVWFvIcOn3pVAGQZOq8vWDBTXnn5EIDPad/SuRQAsmr1cgRH0pQT1909oDqdb0f9xqpVs1XNBjuNd0C++MQJfe4CLTs7WUkanzypi/aD2esFQCIjQ7E+9BjoYPN/His7neuaHRec0Gist0EFMkj36usbD4oGByn3PAIAFY3vajUnAgFmRdiMkdtig8ve3kEFGJlRIyioBhhjMfygk3EYcsLI/Nfupu5C52zaLF6MjlXg5p05LVODGguAsGEiM3fs+G5uctwn1zzBEcfWBVUxzjuvCY57APVPUZDMNXUeIwhEj456IargByCqXmNpKa6NMXn8T+DewlhDYstU/7UAkAgADloSsj3GziGjSAoZKZxJVOzCvFehZqQfa4HCBa3Otc3vXwoAWbW6UM6d6ZfEuCj56mcWSV3bqGQnh8qNS3UW4dIASLeMDeD+OZYt/RFHJSxW0xwjQzUg6BvplzEiKVhHj0eS4rmekCnZUyX93aHI/CbKUw/dJz948BXcA/LUfeUQsi3nzg37AAjPvxtgLX96rJTPSUIWeRjPh27UT9XLd759Gr5Iug+AhGPbixanQ70uF/fmrZKUrkGMASDXXz8XKmUduM7bLghAyua/BDpoKDKRpQhmlWNMh9RzxDYqQbKuUMWBcIjmkuCzhUEwtgpwMO+4370Z/qAfxmCzo/49bsg8Jvp7gb3bLsdx0W8kVTtQapjBSLJjVBuuACNbg4Fxjps+K8vX+D+DqGTZUJiGdbqTSQeTKcFgJvujcH/cFv0C+h2sXSV7x/QYYRCe+3XK43wj4u2Uc8tSqEokX+34GltVUESH73FM3OZkY7occ36hfVx2APKXPuCp/U/NwEQzcC3QMYuS6aCw6Hj//kO+KGMglcb+mwCAzvSSxQtV9PXEiUr02tAOH50/0kJot9x6tYqwMxJHZRvy5utqzyqqQR1oMlWgZDFKS6OzZWhIjLSHUR0JRnqN7cjGoBh2DqRxCZYK8nVPBjpppGuxW/bOnTrD4jePkixlxJsyq8Y0uHUyOaAu3XLzWuVQ/uJXfo3rhHhNyWA02IyBx27GaeRNOTe+viP4vnLgQb9gtNiAKlI1srLS4DTMUM70Y4/tGNdng/uxi9IDMyDcB/e9ceNSyc7KgENQg+yDrst5//sRyYD95je/wkPOXzzL99ifIDdXO0o0UisofztvfhnO90ls5yycYyNv6s8KqdkJyKbwPR4z/0/EOSTtad8+f42FPet8PREdKzCbkQgnkt9NSNBPQ9Ye6H3xPQoLDCsnnMZ/zeteUPMYRR9DBJu1DabwmNuy9+3Llljnn4XPc+YUKBUuOq1ct00o5N+zRztNxYh6kzIXDwUs0pg4979/aAu+pykoPFc2fUol5mB2tmkGVESoGBRohWzcBCMti46asUhH4tcNChFpTFxzBCp8TbDE69RILTM7Q5DE8+kGpSkEQIzrdwyZlerqZjh03QqQgZvj2z7nYflyNDSyrBJPdVOLZF9nPL4+p4kV17sBzyYD0tIG78Ex0syGx/QasjvEm3m3ASyL5sftB70qaPY54/3CmE+aG+fZ/M5tSfDy3NFSUv1Sv5ERzIBpkMf7yMhoBMAIIvbIXjY0nFNqa9u36XkfGvKDazdAAOfPmBfXRXR0GPpFTYfQy17UfIzK9MIkyD6HyjvvuVGSE9CbJj5crpuRKm0encFIAxXPO+jv+aLOM5zyVg/vZ2MSEfUUVNV+Cs/rEfGG34Lj1lRHfcTMuBBcOxlbvNs39ANkkhaKd7hXQof0tzxDWA9OTdV/fB2UhuhE6UZfkRd2HMEa7pS2ZmSLUNtDc8t0KZ8NelZZDIDHGfRiqkDAcp64w/UYPaAdhrn02KMQOUpI0pS72+65DceOOQX1jffKcGRS6+vRc8kFSiz6tOw7MIQsdRju6xCoQHZxpH2TlJQvlwYUxEfj/rZoQapaM6RlmfoQZuHpoBNw2Eankc7oJz+p2QBs3vdmMzYIpBgQHe3A/ht0jtlPK1D2n8dIB5oU7EDH+7UcPx1/Bhmprs7bD0sBOAbbKEq0aZN+JxCcsOUQa0MJXIAl5a1vpYql3iaD2GxGyCaLFCSy4irjtk+wwaA7WRpsA5EBNqPpecLzy6A854O1rGy+TXBBkEbhJWMMmhKUMP7F37D/nU+TAV8iC4StCHibYoNDtqCYqN/da5nP1/O3UwDk9ZzNqW29KWcgA3eDjWyXCiNf+qGH2f1bP9yC3VBMw0B+Tqd0+vR8KUT4xIOH3N69FYpnH4XCZBrBh3GkQ6C7P6MsT9V0tLa24XtDcqauWalKkYKSBdUkRnSbm9uUkhKLx6dPx10LQ4mnuhU6c5PCxAdZBP7n31Tj6UEzQjr4undCvAIfw+D+P/ww7mgwAo5ly2YqOlEm6Fx0/umQsOs5tfUrK+sUqCAFjJaSmqQaHbKG4sEH9F2ZTlOIE/knuLD7chjgYYBIYL2G/blfDtYrd915DaKR7bjpHlfjtxv92c5+sFqV4qJc9KiYg2xRsxRg/o1DyLH+t8OrjIr0O2EmUh4d5W+0lgSu/4rls7SELYDK1q1atWA8nUkv6WDZFL5v9ktqzMyybAgFnAHIIXA5n35ntmOyFrFoKkcJWJ250JQomunp0oFMg/13Z6e/x4s9Tr3OzlcXQ/WvHrwyG2xqZ8xWxFJ/+xa7doKHwHE3Rkfb7KOruwN1MtcpMNKCmiCqsVFS+BT6yTBzRPOMasfNVlbjHBqH3AYr73//+9V3H3/8cdV12phbZXMQfW7UNCnSCc3aouPe26ud1QinFogKcCtRIN/c1IrxDKvrjtkczjfHznlWx4Xszxic+l70r0lJYV1DCLrV7/YBubg43bQxmalax9ic0lCwxgUAnKZFpGDZx+p2FKhs4Dc6oJ15+1xxu3Hork6zrxuWbASeU9K27F45hl6p5gCy2bZFIUtm+sTw/WlZ+lhCwyCmgPmgkaqVgflugbRvf++wohBSvvqpp1Gk6RiEbtUrYiBe3+XlyaAjhmKdtyFYUiuxcXq/G9evkOUryyQ1MUyaGmplRrZWeFk4u1SiHFAU4fUHA1oAtMIiGySv/F+RAfkq1ss6gApkLWIdehYApoTOFe/oL7EuoSrCMUDha8zZButhcDvT84Z6szBTR4P7CI10rZPoj9TQ0iPPvXRCjh7fh2L2BvF0zZLugRZVEzUT9UzFZbEACf2gSbE/E6iBYeh67GCuMFeuhI45SoOo8Xjne+dKZEISjjlesvKyZG5cq+SnpkvXwKgcBxg5UAPpZKyz7rYWufeHP5aF8+fIsTPagxzpa5acjBjQAeNwf69TQKSubkTVPv75z77pVs4l5d7ZLodOOmnik1GS/b++cl7dcIPIr38t6JN1fq+tC42Sx0xWQjCBoFd7dARDBQUiP/iBzlwEa0T9jneIsA6ZSpoEAcGM4IhNiGk8bwQcBCQ//7nIb3+rfx+ggK6+S8BK0R12mGeW5dOf1iquZGYSxPA9djFHGzHVa4wNlfk/AQbrY41qJ/dls35YH3wSpZ3mc4INApIvflEDGm6LDaGDlTO82rl8vX83BUBe7xmd2t6bagbeizue6bnx8ssVqqt3bx+dp4sDIIkIYa1bvwqZhj1wbLy+oudgAIRUk2VweEmTIVhJTU0BEOmEHGub5OZNU45SOGg8jGKHK2ld9BTB3aMPDh6pKIxOs7ibClkECSzKPFVVpz7fcM0qBU7OQomKNAs6gkNo9jUTcpcLFhTDufEoZ/3QoRpw+AfkphtXqmJw8uHp7NNRYjSZgImOUAuUaPbtP4qCUE3Bej0BSG5uhqxcMU/VUTzy6Bafw3+xAITNFLPRHK8KdSZHj9agX87NlwxAUjF/125Yqeo7WIuiCmSdUOSrASCco1UrS9EPohqOLQva0fkZmQwDLOj8MtMTB9qKyWC0oDEas2Ds6UIz/5oLyACEiahbtnN7uQEIx0ixgRkz8rGOWfvkVcd2DgXQL+08LJHh2hG0M2FvFAAh7bGoKF81hwyDk7x79xG1toxpGpkGY5SmjkL0n0YnNiNjGtY8skhonkgwyKaa7CNB1Ss3OoEz+zAI4PBmAyBJiVGgG+WhMekwAFk37hc6JRUIQOLgTDOz0wRp7zEUXA8PI6gBYLxr1zFEi+tA5hsPQFavzoIz3475GBkHQNYtXyg33bRQuqgqNdQoZTk6qzUxABkF+PgXgJBmGemFB+5NUVkNG4B4Q+ZCIeuXAD8GgDQCgLCGJRnnLtwCIKi3cwMoeHGM/ewP0ol734iM4Z7nwvt/96n/kcT4EImNngZwFIPeNRW4RgclKQ71MsnICCOzWzIjXqlmVRyrxD5ZCzYmcdGZ4ka9Hbux93WOyVvvWiDh0bESh4zkslVFcmN2HUAR59UtHV0D8sgON9ZRiNTVnJR7f/oL+fQ/v032Ho7DM2VEToG6OdyPPvUAgKUzmlT/kB//+FF5z3vGxgEQs2bpKDOD8FMkh+jYkoHLbAIzJoyc06llpJ6RcFKZmGVg5oCYmfQtRtENxYd/kyIUGNlnRJ0y/0btkXQi0nZI5WEE3sQj6CSb73G/pAxxe6QkBUkKq0N417t0LzPS6jdv9l2KF3zBY/vIRzRoIRDguKFboYz75SXM4+O/jLfwds3jD3Zs9o7ogJv4DOcuGAAhHZvAgCUCNn3b3g4p4vwO/2cNsjHGLila86UvBW/tQJodASUBBrcfLLvDOMaGDSL/9V+6wTbn74c/1GCUQIXnnxkxZjYookSARnDKxsg8bzz3rBf+7Gd15oP11jzfnEe+vlJtCoBcqWdmalxv6AysXLkSUYlih2feDzncTXhYGfpDkGhywGiM83fdxmtBvclFZOQFlVo3Kj8skqWRksVCxULI1aalgZqBKOO0aRkAGODxI3vRhUJqctebm9vlFCRSU1AkzD4aTaiX6EZmg0XapBixyJfOahs6l7PxnW3XbVwN9ZVUeW7LTlmNCHAdir1P15xF48FZqlP388/vQ2Gslhk1lo6xkHZTVa3v8PPmFcss9B85AHWjiooTvgwHC3VpdCS9VhGSOX5GRQMddgNo+DsCF9MHgQBjBcBDPopVT1U1gK6k6Th2tsN2pAMpT/wtO4izKJqqWSYjkJ/vz2qQQsMifGMul478coycywXzS1QjPTYVPFV11jcG7tc4yyaSzffsY7PHZmg0HCNrMggw8nJTVGQ9FNkQ7cwOKkeY/5IexSxXJ2oZLsbsrE/gHAX+3u59MS7i7jSgDqRgBQUr2Oj5imh+1SV7G/Y+bHCUjEj+mjWzHTAbroqgH374OdW7gtbbiwadRjEONR7G/LUjnnER/rJS3eTJFHGbf/leIjysxUvnwjFKwv4Qde7uQQYGYBz1DdGOXDIbMwYaG2raFChT+G3OObMGBKIRkSGq7w7vCTZobG3lNt3qfNr9W0CIGp/tQUaLxvkZ6R/fCZyZGXNd8Ttm3Y1v2BkiQx4N4uzzxY7ege+FASixfoxmspA3XD9fZRQZRtGBBTjHCGKEIvJPb24YgYcYADYet2cM58dRycrLL0KRdicyoyNKSGLr1oMqY9oFJzcxMVKWLs+Tp5/R94yxMQ2caVEAEvEAoNML8+S2W26SOARSouG5jnRVyOySefo7zmU5f2EMFKO6JaLgE+IZSZeBth9joqKRWUBWt1vXULkjYiQy+U5kR74LCleJei8s6cMYOyQyh6E0E7EeY+7G8QFkeH4i3pD7AJbAbWmfL964z4grtBXZE2TTQkGJdA3jPIQiK5wjv3voJhSdh6HWrlLmzaqXj3ysQj703quQZWiS0vI0mbsgFsGgOvnQhw7jeEeVg93ZFSL/8eWZ8scH4xA8cMttd3bJvagdSUpCo1V2UGcnei8U/07cKp4mHCsk18LW/LO0v/RPsrViujQjU9eFING2PXVoJtkHoNMmXR27UFcwAtGcufKjH505T7aXTjZ7ojGL8O1v6wj+rbcKGinqqDhvxXTA2U6AiqJUFqWD/JvfaDXJf/1X1odpJ5QOK5saU9LfGB1WCrX86Ec6K8DtMXpO0PCd72iHllQeZmT4PQIh0oboyBMYfOELAtqspjIFYwnQ2aaD/H/+D/rCVPjHy9/y/2DA5c47RR54QDvbPDaWzLBmg2Mj8KAz/c1vajDE79DxPnVKcK4EfV3OB1j+o/W/Ir2NmYVAapKhPr3nPRr0cJ8EdcxoEMBwvMzMcOxUyrQpXKR08Xd8j/MUaGwLQDDBueWcTWY8NlKpXnlFhJmkp5/WoJPjIrDkWiCI4f6YBeF54z527NAAh9kTjpX/M7ODxLI6l1eiTQGQK/GsTI3pDZsBAoTrr79ePZDJOX/llX1Qd/JLaV7U0hiVqgAAIABJREFUjsEjZzE47dZbr0MmIRmiBo+ph79xtulMMPpdXFyAqBX7gfRIPZRoxgA2aMuXzwVdKgFOmktFX8lpJ0+dvPsI8NlnzCjCA3NYas+cRXfmLmQt+rGt6cpxfgJgh8bfsAbkbXfdoCgSzOREq+J1rVrUjCwGI5mM7hujhCwdk+loIrhoYZnPWaRTeRhSvVVwyumAsdeFbbYTNOw0NePnpgaCr4NlMAIBxdvvvkFlgH77v0/4gIJxaO3vpkBa9y03rVHF8J2YO3ZlZy+VM6CI7NuvAdL4uobzQaP9+eLFM2RGaYHaXgNUdA4drlbzYjvQgXUm9md01Oi4UiXKZDJi8ZoO6wBABqPsfBKzaWH92Xb996Ua1pUZ8/lNAcdTbOy5so/T3qXHo+ckEIDY3xnXpPA8T2JyABJ4iAS1lI9ml+u580vldw9AVcSntEYnQYMR09TNDceZVD9tem3SopCpMJZKjwNmN/SjvPK73v0OOIct8szmHT66lF1jkp7hV8ky1D86+4x+G4uP13QrKnTREkCxMcbso7HoGIadSWeMUDU5pM8xY8msFUHPAORl29C1vhevI5zaFf6WVLPBnvHXEq9TA0DGy/VGBa3Vsa8rAzbHQvz9fJyp0+NHfQ5FBZYvLVP3gC6MrwN9Z7h64lA/RDA1NABaGgDzGNZqFOoVPGMjPjWnBKhKmbWXkJSpVPk8uGewySZVt5qbexAd1zS7sDD0RRn1K66FufV5jEkckRuuL8ArlySDVrioRMv3ukd0EKQIfUwWr64Xd+6vxdP6XuADKK2gseCoB/UVIXrOPXDYwwvfJ/1nPwuQooFoTPIhccX/X3n2metk564yAKNw5Yy9+90/RUAHa7X3y1hYACux8H5Dj4t3DIGbzo/jnpsj4YkA/uHfVAIev/7N38EBjZG1q5tl0ZLfyyMPfkkyUzPlSNVx3HePyrqr/iS//J9lcBY7IdUcjqL0HvnFr6vlW9/OkF/8MkWOHz0iH/5IltTWzJLczDgpLI2Vm244I2uvel4qt39d8iHXG7H6EzLw/CclOgUNqWDbdm8FEImVnhH0HoEU8GH0kbn3G7+Uz/xrOcBIsVLLIi2L9146/XQsH35YO9x0aklN+tjHdIbAAAlSixgBpwM6D7jnjju0YA0dVUbcGcmns02nnhF2Q2uiM0tQ8QjK+7hdCsJwn4zkc3umWJpOK6PxbNj8mc9oR5YZB4h7qf0Q5Dz0UPBicjrBBA+8nLk/btPUS/zxjxo4BCuQDkbBIuBi3QUVTjkO0qCY9SGtiWxbitmsQCkXazQms4kACOlUpoCbGR8CEIIN0plIkeOcEuQQSPzqVzoLZIwZJGZQuG1mMALtllv0eVy/XvDs0Z9y+zwnFstTvU/gRXBEsMcxfRlL+hvf0KCLNUMcA887wRnXPulbRsCJ+yBwIeDkPrl+WPPylrfoNhhXok0BkCvxrEyN6Q2ZAdZ50JmhI3kS5MnDcEKHobJyyeYAENZa3HLLdWp7dXX1UGg74XOSWGA9a1YxbhpocgY52kgUzsahGLukdDpuOiiSRCScHY2PoA6jsQl1A7jz0AkKd+Qg6TD5la9QMIoC0PVrV+AmewpOgXaWCEBojPgbB6uoKA/dfTVnng5bvFM4bo6RAIQR0Ttuv1o1DmwFh59d1smnNwW1byQAufEGdNiEY/Lkph0XBCAREaFQz1qhCqLZNfzwkSo1l8YuBYBQweyG61eCHnUM571+nJN3IQBCZzoFogGUo2V0l5x5Aose/E+nk4X8VMwyUfSU5Gg8xKDQc9zhDVzqwvorACDmkMdwXd399o3yxJ9fhIKY/xp7PQHIe//hXVBpawQA2f6GAxDlHFj9cwjqWPdDIEJQwsaGrLtgHU8n1kRfH2WaR3HsY9LROr52540GIBxrNHqkFBZngm4CJTMAoLpqfU8geA4FeDHGz/W9RANcG4BkTCtQ7/Fau//+J6WoJBX3qDGINdTh3kERjeAAZGC0U9asiFH3k/JZRZKGurSYCJekhGo5YgKQpXeCkB8G2lfDvyGftIYjCApA+gBAvAAge460yCGE+9//jz8ByEdPmqYv43xMl4OVD8v1N9wvO7Yvk9bGDbIMtWsFZV+Bx9sgYx3/gpNWipIOiAagaaPXVSMjrm/g/KyQn/4kX259S7/MKP+VPP/kvSgmjwHdpUWK53xN/vD7ebJ3/wxInmPOUBN4uKIZdTo18qc/noGk7xxkh5z5G4uT3JQOlQH95D/fIh/+p6/Jj7//L/LWGdMkY8OnxgGQnfu2SAT6jdDSshfLe7/ygDz85FaAnHXIWpxRFNIcoIXq6mO4n1SrugI63u98p46A20bnlQ49HXuWT7EgugS4iwCEAILgwqhJElgwc0Bn1MjO07llDQIVH/l9Y9wuQc53v6udYwIQ1hiwdoLjsRW5KJdPYHTzzcEdf2YUqOREWhL3TZBE5/gXv9Dg4W1v0yAk0IIBEP6OgIeZHWaEbCNoYFaBc3Wh1gvmNxMBEDrx3AaPn9Q3fo9ZBYINZoQ4TwRiBAM8BjtWY/qGMftgy/+bfRIMfu1rkK+G6pkRHGCGiRkt+3gMrY4AiJkOZsCYCSNwJKD4wx90E22CO7TdUYXvnEcCQ2BXRbkjyGHJHOtF+B4zYCx8N+qx58/4X/adKQDyl53/qb1fhhlgYesNzGWyhRac9SeffBqOJJwCFDWqsObFmqWgY37CwvL8/Bxc5MtUTwE6o5Ry1VFnt6JgkVLFgnM60kcOn0DqvQEPsT68r3nZJrJLnropMmWixI5yp6Kx11rsg93Ru7o0tcREvhm1NcoqLF6PBk+ZZiKnpB7RkU8DV3/mzAJ1zPVnGnFD3T2udoIUGWOZJJ/Czp6F/qBjpL3QhsCRN1FSgi+7cJifNyE3bOop6OAbygvfW79uMagWUbjJ4+7q9CMIRrsi+Fq/bqFy6LdtOwBnQDsvxkJD0CQQ1BAav+tCPwHfZ0bfG2+sXTMPcpAZ0P+vRv0LQkOW2SpbzMqws3QSMhqs3aBaGZvOkVLV062j3B1OETiPyc46mHkm0JlRmoVzpJs+qrFZKkfBsg0TZScCsxoT0aa4j4lrRHSx8YUs2G8Di9HN7yeqjQncPuWMO1HYPBe0Pp6/PehMf7be6YUB5SWax6NpSeOzWFhX6NdBS032ZyIM9YpiEXlQehuDwlQ0mhSmpSdLNLInR3Buay1i9TJ6DtwHaDfGnqJXActHh1vKCdPYX8Q0qjTr3VCc+DmFGVivQwuzmvfZMtSJ1jjNeoJAEppSRqj/6VRkgFbZ1UU6HlSc+tDxG6CkpUWrZjFDYq4VZkXaSWiH2aIKvoMIuP/Yczfi0hyLxHh97dMSIGm7cmW5CkhEhfoFCQaRXaBFGU4Ujy9cnxfW/adgXmlUr4uO068p0tCMerUsFAiYzNBjf9yN7OwwjgUZFq+/YH9UWlADpO+rgDvyX1/dKG243eLWKFADltiRNnnv5/5H0dvad39O4kbgLeGe5MnKlki3BmtjgwjQlLxLGl7+qPx8E+6LyLouKoyV2/4eBRFhTeKt/6S4RpFdSHpE3El/lNqj75XfP46MTdcQsgS/RWYH9XiVn5S48HiJxJxEJmI9cY7itog3YhOKdD8IuusriKw/j6zVL2XsLEQ2oo5KTPZXpKHiP1A/kiBt/R3y2DMN0ohMcnt7n1Tsa5a6011oOpgO+hrWb0KdJMYO4f43KqvWhMt/fLVGrkdH+FtuuVY+/LEvy8nd/ylFQ3reQyhMkQuPHPbyi3+WyO4WKf8AsuZRpIfp82XkePma64YRcDqpzHjwby5BRtvpvJI2xQwAo96MxvM1KUwEC2zibEfoeTkwy+HoJajIOesC+BtTY6FHoH/L/RoAQprTdWiHxUi6nbFgvca+fbpugVShQKPTTAoTnWFb5YvZEzrzdOrpyAdaMABCAMW2CWyvYDII5ncEWMx+UMHKHN/5W/W/MxEAYRaFymP83z5OqmMRfJHm9f3v6xqMiQAIQRkBQKBRQYsAhFkt+7zY3+P5JdBibQnPM4EH60AIBllDQkBHAMP3OT5+hxkaAsRViOnx9kdaHAETwR4zK8x6kIa3BvieYOZKtCkAciWelakxvW4zcBNCBXScSbcivegoIukdnU7zsdcJgJDWQTWqlSsX4eEAfjOkUWshrzswMKhoGQQPpPvQQTEOxqUAkNKSQkXJOn36DMBLs6JW6IeUE7WcBICwDwej+QQ4tafP4YGhycB0vmxH53IAENbBbNywXLZs3QPQ1KXqMuyCYQNs3vH26xVV6+E/PA+Z3Gw11pLiPFXTcrCiEtSI0+MASF5eCmgIJcppYq0Mo9NqzuH1HDhQqebNNtJn2OGalJRkZDYoLdvR0asUqNrQkE8VI8PpMeOxFY4mAiCk4F17zVxV5GrsbwWAcH2tWzdPgQM2auT8EnCnpyXi/I7KZgU46YS+egDy9++6QynMUXWLjjtpjTU1Z5BZjL+iAEi/abGN4+VaiQqNxP0nXDWBjIlhvVAY1hdkWzuhHgbqFh1PShyregMcE9dhF4qaz7NXAUCWog/KycoGyONqqhnt1QCQk1VQvIpPVJmmvr4edS975eVTKrjS2z2E67Fb2ts0tS0QgHzzXq0wSCzXCucoAjUZn//qt5RT3brrK5Lg0YpZgQDEVfwueebR98iOA8nyhbtY1I4JSj8oYRk/Q63FPeIaWiqu7C/q2r1WVAGPkH4VJe2jHwSoGJOf/PRuNDQMkwUlSXLTNaRxYa7jnhVXFLhHw7+V+x/5LrIGW6CY9msFQEKjKiQm56tStxdenxf9deL6ZdfufgRcxuR/Htwt6ZlRULhDD5rOc/Kz3+yS1DR2o+d91IVgRSQcxAHJTcuU++77nKzd8En5zS8+KVGDCXJ1Sayk4H4UCEBm/uNjcvrI3bJs5UkAmnBJL4mSxQsy4QSfgmM/iIaw+0A58qhMA8Xh2BPs3nv9tR0sGKdDyuJjA0DosLLI2ralS7WSlnHQSdshhYcZkUCHmNtjpsMAEKs1jw8oWaWAyvkPBkCYFeC6DmR1EkBxLIzeM6MRaMEACAEQC6tZa0FAZBvHwmg/Mz7BmhsHbn8iAMLxBqtLIdAiACTFivU3P0a5Euts7JoKAkLWuhBo8fwEGrMVBIqMgVLSN5gRUBDMMcvB16wDYUZnzx5BTy9NvWJGg2DDzCn/JnBavlwDFAI1Ag2eM84F1wXPI0HUCy8E3+9f+t0pAPKXPgNT+39DZoAF5itwd6TjyAzDU0+9gFoLUwD82rIe9oApAUqqVVZWpioOP3xYF1az4zZN1YU4EddQdEY3Dj+jnqb41BSOaiUq/bsRR/t/9qwyycmaJsfQl4T1C3zwR0ba8qqM1PYr2V1aDzofG2f5LTetVQ47nejfPajldLl/dnKmzcLdy2Q42nC36uATDcZjISdZb09nW7LxVDMZkKrqSjiSugbGllM1kXMe20QRe2YLbr11vdLRZ60K6WBUAtuz94QCDCZbctuta9S4lSIYqG50zOjsEGDs21cJZy4BhZdavnfu3CKk+3PBTT+DY+hB7Ys+DkbfKStKo0PMrAYzHOTwsz6H/H06e6RUsaA9MBtg/z2uBgahPQNMWEBt9z8pn5mNhwwkSqGiRFMdq50nRrBsw0T1G2ZN6G1cwnpVe9U22e8C9x34t8lSWJs876X5zYYNC1Qh/oED1QCWnTKAIu2rrgYgQUaDGaQD+3X2yetkOIzKnN2LhnUhJotgpGL5G64JUhiXr5iv6qkGcM57kMH0esLwGs0RQc2xJWxNPUd6hu6LY9YwX/OzmBgtWsDt2muW77FI3Za6pSOqxu00w1PfwXVqnJVQJ9LP98317MLaGtcHJ0Lvb86cOepfXgMNDTUKlLBDfSp6duhaqlA1JsrrEsTx2uC65Npl8fuhQ7WgTPoL64OtnRg0baTFAhBSLnfF6pkqEFKJ+wfrk+IB1uKi9XhcyEIlOz1m1Bsc20iPypTSBoZwL4G8L5XAWvo8snxRqbpuElJ0djQlJRXO2ONqfIOQbK483oPIepMS2ujt10AzMnwAf+uszuK5CK/DCkry5MGHUJgA6zz8HdSR6P11I0sUEafvTbSM+fdI195PyLceC5OVJaBRlsCbikIgYe43QctCl/b2a8SV8ah4msF96YWOKShRbmZDc74M5hRqx459Wp7b1yuHkbUYRPF+RtKI3HFzteQWI0DQ/kPZdfJ3Uj73IYl3/UkGkZF2hbAR4r+jzh1e5lgazjPq6Nq1hFDnaJd8/wcALjG58vVvPyuP/mEGouGRUnlE11mNRSKb1nNE0jLLpL8TtR79e2Te7CL53KffLtX1o3LNzFgpi0PNGBTYuhNSpA+ZoWlzPih1T8+TyPYlcgqs2pCoFnnP56pl+sxpkpI9DGd2K+hX2QAhjQBKnUppiXSr557zO8CUg/0XMM1IwWIG5GIACBsEMgNC5zXQIWZ2hIXtdgaEAIb1JIE1G3xU0ekO5rgz2s+yKtYz2CCEoIeqWKwDIZ0p0IIBEDrQzIDQ0Q5UkKKjzQg/t2coZudv1f/ORACEmRkeN+lh9niZSWCmhwCEWR0e7+9+Nz4TQ0BHqhwfmcGyOsxssHaE2SkWsAcr2ictjpK5vEWYZCsf08xQMXtCKhtrPwg6jJFaRWBBAMgaIM65mR8bgDArE6znyoXm6XJ9NgVALtdMT+3nss3AbZADYcYjFqGJndD3P4NCbjoqdjHsBQcThGoV+H2qybAovLioEJmVWvxfp5ygQCeTTpztgBoAQkcjEIDw937aVCz6boTL3911ozz51DY85HVPCx6X+U5LCyUp2dfA38kqPDxSSpAxmA2nnE7eK7uOwHnpQiZAAxQ6eYbyRafHgBU2cSvhUwxGsLE7QAy9q7vd55hx/y635jPTCTIOeDDQwWMaT7PRzjRleClLfBCKW2tWL1QcdD4cGtG9OScnGXPmlr37dLE5O8Mzk0CQUV4+XckRc06PHq3FmFFgCoDywrZ9Ksth5obZEwKOzIwkXz+EFoRf++AYdyO7QX4+zQAJ24G1j8d+fyJFLPv9WbNyQEHrUmo3tPNBx+QKa/wdxxCs8WEwp3P8exMXsl9ozU+kcmWDkImoXtwumzDOn18Ih6YJqjenxW1dQ/Y2TJNH0yfFjqZyrodHdIgzHHKlxsx1UgoOQikygRFYq3Fo0ujF2uB6aQHgMRREvcZ1hjDCuWYM4OZ7pA+dPauLoU3Nk1nH/LekeAaCCH65oFEUDavz4fT1MGNio0a1L8f74nVnjNpTBkhFRrlBJ9LF/KbhIgGOoX6Rrvj3f38VnJyTcH56VQ1JaiqvLRci0SwOJ40sBBHwBNXPh96LKnpHOgHQFqIMrXA6cH04NRxmDAnI7MWgdikctVQzZ+chwh6JGolOFDx3g86k134KMn8u7/gueHNnzQRA8VP32ttbpAPS38wCJMfqtRvtKJjlz0BI2rHE1OnywO9ALUJwpK+vV17Z2YrrsRMNGQclJUEDweY2DUKnTx9FsOA0xjwm3/r63fIeCEQYKmziNHhzsC7I2SbN+wdxtX8DcxMjD22tkmuLouSaYgRfFv8/8UYS1FByd1RGTt4tnj7WlmF6cH8Ln4nsSmSbjNZ+WLz92B6AxNmmETkOMDFv1Z/gsM2XusqlctdNDRKb96BUbP+WrF4GPlJIDTIkX5Sx7tvxu6uwFtEbCSpdSLUA0e0XT+rX5MyOf5a89V+T73ztg7LvWA/255Kju49JYoZHntu+H+cOAGQYvZk69iMjUiJn66JUg8w1a8vl1o15srokXMoB+jpBIU1Y/Dnpbv6IPPY/fXJ8ADQxSHfPTRmRGYleOdU9Isvvfkg2bYbC4qZiZNe3goLUrKLkzFrwumFjPUbMDR3rYgEIv896BmZWSCvygWksNQIaOssGgJB6xUJv0qacWJTaNx1l0p7YvyJYfQEdYxaL33efdsxp/B2dZhaTs3kfnfFACwZAuC86/QRX7G9hxsvtMTNk+qjQQZ/MJgIgrEdh9oKF+Q4LUo2XBdwcK5XGmL0hEGDxPZv+Gcocv0NpXjYYZH1GoDGrxOwVVbCYpSDFzQZt/JwggcfBS9MAENakMLNDWhyBT2CXdo6PogCkWXGOefwsVKcRvBCM8DPOuS0bPNkcXc7PpwDI5ZztqX29oTPACON8hBvo3J85c0YOHkCjvTHtCL6eACQ7OxNp0TLVTPAodOOHBrUzYke7zYG+FgCyceN65YRu3fYKHmx4asAuBoDc847r0FjtEKgXZ3xOLB0R2pUCQAh8jEPLyO/yZbNVnQpv6oykP/3MnnHqXUb9h475xo2LEYlljQ0jbJ1wKABUvMMKaKSmxilKFWVwmd3oBJWlE7SqPgJQx2w61esNQPLzU+E6ulQWxKyJ8Yv+rxOA8BgXLCiCU5SkOpUf3F8tNdU6+/R6ApD8fIRvYQSYSclwskF5ZLf7nS/qJpJ6jV8eAJKF5n6zZuUD6MbCUTgNSWt9vDYAmTsnR8nRdiMLFB2dACeODf/8ACQy0oti1xlQE9qhQKdZm6QHxsfDSU2IwL+RCjB3dJAyyX4ykQABEEYACKMwAjMbnOu6uhaVKaEZAMLXlPzOgUR0Zk4KAAkEM2oaULvRc9EApKqxXbLRM8hNRxwWDIBk5c6Uz3zuP1WGNR6haMB/HPOQvLKnWuKidHNJG4BUHGzGueuRn//4Nrm9FB6mV8sWBwKQc5VflBd3RshJgBlSIlku8fYNx6VkNTg8pNCOxMjQ0X/ApLOOxAEgZd8Sd9xpZEmSZLTufegvkoJnQru48n6lJHMPvfAR2XLAI2m5FXAwn5Wv3/sx+cz710BBDB9HwLOM/hbUsz4mQ72FEjMKTy4aYeeM70nLkVukv6VMctd+U7pqN8ifn0iXJ144LSvXDkBydieCMl445sVScyZWutsP+AAIx5WWnCJ/+sk62X5iWLLiwmRJWYLkrvmC9LR8RI7/vl3ODobLgZ54Ye0fZ2J6/IDc+b775Xs/ToTq32zUYdSjtuSYfPjDjHr3KfUjRtsZ+abzyX9ZBD1RBoQ1IKQK0VgiR3UrggSqarGImffSYCpYpDcxA8D6gkfRn5c1HaQG8TdUaCLAMA673rq2BQs0zYpOMBviMbnOTArrKZh1YW2LcZbt31HOlsXxrFth9oSOOh1vFruzvoFZII6D22OXcG6vEOw8FrwboGNvL/D1RACEWRQeEwEGQR0dfmZe2IOF+yQFjPQvAg/OI8dJcMbjJDgjSOPcB3Z9N/tnhuPd79Y0LvY54fngMZBWxkJy7pdjIwAx54nggXPHzMlXvqL/DzSqdPE8UB2MgNKARNK2GEPkeHhslEK+Em0KgFyJZ2VqTJc0AwQczHrw4cc6h8Mo9Ob/LvcwOLvWpiw50KA7mCTzQfrH3LnlCuBUHGJmQVMLjLnRqdio/Jj3FAfcKS6ng2EXPpvItaHbGFnY8vJScD2Xq8ZqrCd59LFnfFkGOiCmm7SR9OW+QvAfI6RvveMatY/fP/iM0vy3qTz8Xn9/r4rI0Vh4a8uA3shwFuyBB3G3dcw0cON2DD2KvwkJ9Re7+opvnU7pmjqlnUD7eLkt8z5Bhzl+O7Luf298gbIBIPZvWHeQlBStgEdaWpzqt9EMVS9Sq0hdsY/d/C6wS3ug9C7HPBFlymzDzvQE9gpJSYmVHCgL7d/vhP0CFtpElCtrFamXwbIffD9YNmmybV6IWmb2GywDwjGYyDq3YcZ0YeleFouCkjiNcqX1Kjpvd4X3gRHfteiX+uXaGEX/CRrn0ViDU3lKupvdw4NF5PkF2WjuuUDR8zZvetFXY8XfZmXrCH0rKktN4TSzISZ7MRee1MtsoGCZ2wVpa6uatQ8dwpWRw++ka3jOV6woU2IFTci+UBmtDNkAgqJBCCPUIAsUguslBtSk3FzWdkDAFhkEUijdoHIdOVKPQuA0laEjxbCxsQNc72qVFbHXrC2/m5AQqaiDzI5QeYsZts5OUgcH4Yxm4FiTFC2RDUu5v3YAkWZstwvXQTSUryKQJaQlp0dL3vRs6YEK3xgCJ+HsCwIbHPDXSGU5AhRpUOuLjoqX3cdPyduuvUqOV47vaOaOIC1SUzFDYuKxfy2XHB7Heg00swPtawt6EzU09ErlyXO4l+ls0gjoWv/3mwnygX/cKpufvkHqt+PeBQrU7XfcIl95pEl4e5qdHy+3vPNLoHi9Q0JHZ8itqwpR8O2W+58+IY19Z+QjH/4NaHnwCGtWyejZZaD66RoXjwv0tXk/RAYE/B9vorjCeR3yXoSAR8etMtq6SMLHNCAai98jI0n3y39/75PS0jUiOWmR8vYbSyQ5C5maWPBeVGE/xuyJk8H2jyJDQSETj/S2/lmii//bJxk8iozHz362Wt5290tYt31y9TXXyTNPbwYAKcRa0JmxyHCIDaD7OwNBn30vwGDREnnPR78tvSfuFE+bpqC1VkfLC6d7pdbDbLdLPvTB30rbyTzZ83yyjKJWLrHoLGhWr+AaYL8cXRdAAEDpVzrzbEJ3MRQs7ou3aoIQUpco8WpkZ+kc09E3GRB+l8XfdPpZW8LvsUbkn/5Jv0fK0kRGUMR6CYIDgh468HTAqWhFIBPMGK2nqhULr5kpMNLBzD6gdZfqOM4MjmlEyGTl7bcHb+4XbPsTARB+l/UspHpRupjbZ3aBgI+ZHoedrDIuBB8EA6Q5sRaE9CzKEQcDYvYYOKfcB0ET55J1HgRY/B3nhVkKgjZzzBwDwR4BIP+1+7iY7ZJGR3BB9S3+3jSb5Jwww8TfUEHrYsDZxGfyjftkCoC8cXM7teXLMANUvNENBSFVi+7iW7ZuUYXfQS0YAJmMboXf0CkwdCs2sKqqwp0xiNFJNg43nRWqYxUXFykA0tvbA2dnL25sOtJHGlRfn5YnjY7W9Co6dvPnz8WDYa7qw7Fr1wEl7+sjhh2RAAAgAElEQVRC119G/2jcvnFSYsAtLy5FRBi8+rS0ZDQBy8aNshu8YUifQiJ2vOnfh4WF+LjoFVZYJArOvKGF0FkzkVhzPCkpaeDggoQL28IqQsfQquQ8h51Oou3oG9rZeOcZXG3HoQtONfJnChQ/Ho4hjdFgFvMScNAY8W1vZy1Hn5ojdrcOBvKMMxfowAdz3o2DHfiZXethjt923Pkewd3Msmw4BzYA0ccS+N2AE+RbA+b9YMDM/o09vmD0qGCUOM71hahUwcZkxn4p4121ikW/XhRF6pqoYMfE96i65Dd/0f/QEDtz+5XN+B1Spgwdy15fy1cskJkA7VVwcs9ZHcZ6QR2icV0b+hP/rqlBWBZG9bbGAE9o0cIlPrBSg0Z8xoYAjMy6InhesULXQ7ywTTcfYC+TsplZUL6isEGkmuOqmmbJRZZkP7JBray+hs2bVwBQkobruhmc8yZVhG7PjbkWOGYq6NEMxdKcb4JCApJkZICSU3Q9WFvrAIpO+9U48gvSnYJ3ZE7Qo6a7q09qIcPLTAlBUzpoiUnojN5Uf048zn0lBVK5NLd1jwxxg7I4oq+7VfPngFanR1pYqGs5aEeOaQCXgW0OuTR4HASwWbQSjRtgvbjH/evnvw3qZIH8733oQO4AutXrI+W5zc+j8WCsfPs7kPsB5aoUoAwsJDlQ2y/ZyeHSifvQv30SFbwImtBGID7gVc0PvdKb/FlIBrfIpj/dKivDyzAPuvZlEPfEsJLvq0yJpwlhZSihhfsK8HHvDcEn6LtE8+L4UOEioxBJOH1uTB7d2izt3aiLQdbpjmtLpRBNT9GxEdtC40YUzkPaQv2uT9W3QGIZPVLam9AfBVmVtMRCefHEWdm0C6IIUamYZzSahULiQ5sr0QS2DR3YW7HW9e95vw4JS8T9NEtWLcyUq1dkSXl+jKS4mmSg2SMohZFf7AEYR3G9B8+nEOSTiiNBgQvdKd97Ok5yCpJVzc0LL+wA3bNFgQleKnRm6egHRuF5m+V3JnrfdAln9pl0H9aHmEaEHC5/z+3SYTb1C3R0g/Xx0AeozfyO2+dr/nay3/G73Bf/5fZtBS37MzWN2B6PmdsMVldhj8W8ZlYhsJA9cLw8TrP9YOM1c3Gxx2SPg8fA7Zt98DMeg33+7GM26mek3QU7RvM5z61N62KmhmCHtDwCqInUt4LN0eV8bwqAXM7ZntrX6zoDd0D4nFFROsuk2ezcuU9a2s5KpNXEbNwOXwUAmYZ+HnPnzFJ0q4MVR8Y5t4EHYwBIcXEhahMKVSFpTU0d9M6r5Zpr1iJlewrRQB36CQZAystLEOVZimjoIVU4ymzF7Nkz8TBLkIOHjkNyr84HQG66cS2aEsYrOgaL0Pn9U5V16EFRPUEB+JsTgJhaDqopkV5FxSzKfjY3d1vN/iyw8hcGIDy369eVA6RBZsZnf1sAJBqF0NdcMw8PvWF59lmEaS0LBD+vBwBZuHA2mh7OhERqi6r3MvZGAZAFC4pVBqO6uhn3hNNqdy70i0D8w3FcvP5r0Mno2HNgA9FAdbWLASDaOfJLQcfEhKlC9hRkR9iTohNUrY4OeLFw4GKQLZkxM0cV77MWrB3Kc+xXkp6VompoWh1564kASEs/vov4yLzyVwdAONZrN35QZWdS03PgNOvgzYxZCfLw73ZIaUmvfP9r74RoQah0SbqgL6IUZkTK3Vfr7FV4Dmoz+jV4swFIaP7nmIuQ3z9whxw6MU2mp7jkA6vD/QAEoMDTjDC1F3UwUO/yGYrTDQARtwY2o/BIPfgerbZxRLbs7Za6c12gZEXJXdeUS0EWwRWyU45ke5/T2b4fUtNtjYfU79KSpktYDKR/QZX74e9qpbGjTQpBR9yytxlzHyX1qNU5fKhegUACkFFkVWhfeF8J6lJKlfO4rhjqbr0a5R3Z2SzHxqLklMRKOFDZmBKiGJVtW45JDZoYzgV4oWwzxUJeQRVyYGbXXm+Br1mEfgjDJnWJSknG6Mzec4+m/JAydKU6rRc6tqnPNIBjRoyZKtacUKr3SrUpAHKlnpmpcU04A8x4MPNB8EFHvh8Rqc1IedM8KAocZz7Q4YTv1IfGU5iAj4/fMGuxeNG8CelWZh/sG2CcKoKOJUsWqcjtkSPHcXPXakylpUWItqaCP7oTzrOmbbEviGkkSCckLS0FXFBQBCCxS4rTtGkZCmxwG1TFiULhZ+XJ01KQlwN6Rwii/p3y4o79qk6C+zOODMfijxx7xlFWuF9mIwwlxo1ooKFg8XemWJcPM1sal7+j2lUIIr/GDKWFz1NDi/HTq1BAjcaJeqYRv3NCbHS8/NkFOGwB8inmc/ZRIT0lIz0RD8JEJdfLHhwtLegI7zz87d9qqpCmmLAWJJhNVLw9GX3JbIvfu5ju4/z+/Hn54DmTCjZeSnWiQm+zj4vJTEyUnQl2zBdD4wo6WRO8eaFskT32detmKbD4wguHsU57g2ZcbJqbvxbIfz2OebRstW0Eo76eMqO6HiE3N1OWLpmtKEabINYQ5taOJG3N2vXq35fQdW18pkPvh/Nj0634HtXkTHF6THSicuhTkXEbVMpnUHcC2F+zZg6yGlUopD6nVJdozIqMosknzQYHbvzGWDC6X+Cc2ufX930n8h64PoKdjwRkCJOS8D+yI3GoIelBHQb75jHzmVuQqWqjhlDA3gzgkVeYI31Ql6O6bTg+p0HfwWcUBOgGiJyGgvawEH8NVXyM7tGy8bq1vu/29KAG5QxkhGCNzW2SW6g7gJ862S31oEXSohPd8v/ufRAZ3UTJz5kl2bn98uzWx2TTHzegb2CBxOUukBZkSG7fAL6JMWYNQAMz5h1F1iL0kHiiPiWDrW+VoY6rpLNtSO5/9qygNh9d16Pljrt/gVIPlwycBp8IKmYRKbxn6iwzujCCD+WsM2cNSRjmoF+PkXMTHpWM2rFhyPSeliZIC8dEh8rf3VwmBdmaYubt1de1C9mJfsdLH+gelHP1Goxk5+XKnmN18tTOFtDJYuT6JeVSUXtG9pxoh9pfFeoGmyQO/ZpoUGOGxSIzli53gP41B4X2M7OjJFdRx1AvUT0oD5xCVgfrKCFkRJoEMuPIySSH18kP7t+DuoqlCny8gIIOW4jBP4HnvyLliqpIBByk56BcUjXhI/2JtB0WopPqFEzd6kLbnfrsypgB9iMhtY79R6iYdiUDySkAcmWsmalRXOQM3IxqNEZ++D+dBzr0Dz2Eqy2YKfBhgAdfW09X9SQJACAXSbeiT2FoUMbpLi+fgYK0uaBN7YX8YLcvIrVw4Vw4BEngcR4C7UJ3vKWxENU4EKQ0rEWXc4KM7u5eFI8dVJFcAizaihWLwPPOVRHlQxUnkSLXUcRAioo6JETXbIffyOQWFhao39CpOV2r1WjsbTCCa4wPNF9dikNjsZuv8Xvmc68LtLOx8U7/OEc9cM59e3GPc0wJOoxiVSrpIU2dynklx54wxud8OedMK3Fph88GB4Fp6mAOnnkv8DMD4oLNqx2p9h1CwAszxjJQsHp7RhCd1E6Nvb9gtKhgzrj9u2D7uxjgdDGAZqJjMe9fzH70uvPLDbN+4+qr56taBAJtNnE7eLDKJ01svm/Wow2UzJjDI1gvNQJKyDRc4x0+QQJTk2IALvvIXLdxlYQBnFRVo08OGh4WFCJ8axnX7rkGXeMQE+Pvh7Fs6Up58D4Q0mE93f5u5QaADEG96h3vvEYpTnG/XANcG5Xoq1EBSVzbCIBZfG4fG1+H+u4/fqpisDqewN+ZuVHbAAXTWLC1aY/D7dAaGb1nvUk86EQpoGlFwokeHfYAqEGGG714otC3aAzBDgYz+tv8lNXR4QEUsGuFuzbQpxJRW5OOTGsymnS2t+nmiVHYFi3Rqf/g66vWL5Ydu57RQ0ENQzg6sdPS0rQ0UTfCsT+/7zF5ZWsF7o2RkMItk3lLk2X11fVyx22b5aqNJfL5f/mWfPVL31aF+mmxOnP2yCMPySc+i6pkWEtbD+TUTyPD3QwZ5mkSF/kz3BmKpb/hsIyi/m53xVnZsadW/uF9v0YTxnCJ9fwbfqXnzhurwYPbheaQjvMvbj+oEpc5/71Qv9JpgdABNNTsHJGHnzgtNXW9aPIYJjety5Qy1PWoz9HfZRiUV1pnS5Mk5WiBhM6WMyBN6azLFtyvn9p1VjauzJW50wtlX1W7HDrTgw7Y90ljU7O4USDvFZ0NiUXDxEULQS9NT5FbNs6TOSXou9JzWAabw+WJMyHSiiEWe5ulHxCkQbCOce5K43rkQNMomkT2Y/1XgwUwecc5xoNY58B6B9Zp8JHEZcMGdlR4Yl2J3edCDW7K3jQzcBSsUCqZUTmMjRWvZJsCIFfy2Zkam28G6BSQcsWHdyK72uLRs23bLnC+m+Dw60zDeXaJAORi6VaBAIQZjoyMdAUejMQnnXjSqVgH8tRTW1UBKvnpNgAhRWvBgtmo+5itupuzh0h1dZ06DDpiBoBEotcIu0CfOF6LjsV+oPBmByBsFsgsR3Z2imoESLBx7hxoDW3dDuDQmSqCnTcTAKESVCwkhk+e1N2//9YACI+ZTg5FAnhuCwunAUx4EY3zK1WZ80nwccMNS5BhC8E10K+KstPTkxzJZ5eqs4iDQ8xO3O1wQFsg/NAJdbOmFj23NBa2337btSpTuPPlg5IJyoxtrxaAkFK54fpFCAa0AkDV+Pt8AKyzyNy2KxGAmPGloHidoCEU0sZseEe1JgJh9vVhA1WuzwH0z6HZAORMZ5eU52QpFa3XA4Dc98en5KVnkLXtQw+Mghly1Y1ZEoHERHhIP/ocdciaVVfJC1t3Yazh4vY0414Xic7iUI7aheaDKOJmA8oFc9OlA/f78IhESU/NVPLca+bEwXnXTnx8aLc8tr1SDp6AUEZIrLz95hxkLqCu9yoBCFWzaGfPdsjjzzZKfeOA5E+LlTuuyZfUpPhJAYg3tEfRsh5/qUGOVXfJHVfNls1HumQfaFNc66dPdYCmq8EPqg0B/pqVrPj3vvkRaWjpl/LELslzuVVm6vkjfVITmigp3l7JGumStsRUaRiIANgZBrAakCr0O2Fg63lILJmeTuMWqfUHr0/WebC429QjsPaAKkpT4GOiWXtzvM/eJcx6oITqomtj/lJHNgVA/lIzP7Xfi54BppnZo4IZjwS0Jj13rlEOHDyC9L5O+Y+zcaCDnwRQsoLslXSr+fNmwwmOQ++JA+epW5mfGDYFHX8TtV27dhXAQRqyFvsBQHp8AGPmzFLwxHPAzz2ABoUQGYcRUJjfEZisWrUUN/shRK0oOTswri9BJxwCo0DFhwqjbTTV2NCpojMAhNK6tnqOyXrYnc0XUC8QdoqC545193SpTBKN2zIN2DxjXl+DQTNeFuwaO4MCWjM20mTGUKCpZtqJvtpTTAqWMX5O0JFOahWcTNKsmOlobOpQzevs7IB2UP3njtFcWrCo/vn0qImlbm16jD3miQq2gxWe28cXLHqfkBAtRXC6Dx5sGDcvk2UTAo/tQhmMybY10VzZY7+Y1xNli8xv7ezNuPNurYWYmAj0C1iMvgB7sN51obL53fLlpYpmt2nTXlCbZimaXRcUms6dQx8HZNZIMaTNnVMEhzkW0eFkcPPRfRs0mHZI03hBexpGITdrHIYB8rdt34NO9nre4xMcpxT8kugo/Toi3KHi4HVMTKycrdfSuWxwuWY16hzgmdEBbG9HvwzQK5lB5To9WUmuva7rYZNRQ70yzR4V9dHKdpi5CMH4gp1He13ZczxuvgMytPZ2Atdd4HqIw5wzC2IsFMpJtGkZyajFSEQNgi6qH0TXdkWvxPUfpsQe0AwV2aR+zGUYJHuzkzWYi4AHnJSoswmxcTq633T2tIrWG0tK1ZmU7t5W9BvR2aCIyHgpKdDqev/57Z+C3oRMxXPHpcHpfh4e7sb+WnHP7ZMoZFTGRjVFNcqllbR6+6HkF7FZyZAPIrPCRqspyQko4o6WT3/83aDW6XO9eHERAj4zJRbOubH7H90jp+t7JTs9Sj72CadJBPpvjOH+RvPC4aexEF2cAnpx9+COpSlWwwOkfjm1c8xYw9U/Xd8jv/9TjXSgT0ceOqPfsT4X6lzh4oX6Wb8jCTXIjK1TvM86Fdq09Bmy9+QR+e2mKkkHNe6d18yWzgGP/AyqXqer21C/1CTVNT2g+umsjBtZkVjMxwf+YZmU5oRJaXq45Ee0yonKQdnWh/nHelseomlalWFF0gKQEyo9sudgtXpGnkCr8/1sIjFlUzNwBc/AFAC5gk/O3/rQGLlcv349OnNnqWgdH9rU/H/gAQh1B9q4Wg8j7RlAuQoyoUVFbCY4XU5VVUPd6vR53zBSt3ZjOI6LD3xmLvLA96W6FTMcdBAKCvKQ9ciGA9WsaFc0UyDI42DkiZKhy5YtVBmTbdteVt2Zabk5BaBp6QyIyZTwtQ1cXKA89fXpaKXtkBjQQZ682R+VdPgwohk+PXm9xlkZGOyFZr/+nMdkd4z2N0TUdIxBPCyjovRr+3vKkQodr1bE74yjmeCRnoYickbDCTyamjsAPPg/GiSCBmKbcczsY7O3NREAMdvQHaX1eb+YGogLOdh2zUbgMV2ICkOQtXLFDNm+4xhcEc31pgUDORcCEhONP3As4ybwdf5jMqBjn48LgcPly0uUYMLWrYchM5mJ6yYV10GUoh0+9tiucZ3jeQgE1f750tfzGJxmM++pKXHYDngkMIKPNhQEv7TzgLommDGxrb2jGZLTuhleCGpEeN0ZM4Dk2mugSQp7aecxXG/hCiQngnaUjvqPMACSPlAR//wEWg4HnEszP0qC26kBUUDbeR0MoNpjs9cYX5tAAl+PoKO4GrMlmWPXiAQ71QQKxpIhT01buGCO9A52oEg9VnVX5xwOQq63HxSrwQF2lPcqsDGCCEs4gH4E9jeE7yRCUSsFRey02Ng4GR3RlMJ0KO4Z62zX1LacrHRfr6L+vi5xx/slygd69PdDQ6LlLNS62rtwP0hNQJfxDukZ6Ea9FGobmgGIAPh270PzAssGeiIl1OWn1I1GOPfHGFznYSkShwL8hTNSZOO1GxCYaUfCgnU7mfKhjwJ0jg2hlqNffvqrXaou5gP/iHM8Fovj1BlzHLYyN1+EOjVkyKZFOD2TPFhvXt/9CXVmhkyPniUKiDx2SjpBtZxbHCe3rcqSMQSTaMMIJkWy1oSvnX/DXPES6lDWNm0/Ks+8XCtr52bIytIUebYOAgGgwbHe78H7toAu2CZDHg0eKTRSkDks+UV5cueNc+StpXpt/3R7u3RA1rfY0y7TpFoGQTWrCJslA1TNgqRxLbInDIg9/fTTWLt+euG4yZ36Y2oG/sIzMAVA/sInYGr3wWeAEferIeHArAdrKMgn3759F9Q7jgT/wSUCEFNkzo3t2XvQJ0EbuPELAZBbbqEuvMiOHS8jexKLpmQz4PzEq8LuU6dOoweCjlAxGLx+/SrlbFErv76+QQGWkygqZ+bjrxWAJCXRgUtCX4w0RKupXMWO1Wwohlixqhk4Pzv11wBAeM7XrJ4pL79yEk6k3yH8WwYghYXp6CdQhJmBs6tkmsdUTRMFBhoa2gG8NVnZONiTAZCxsdGgDQ5fDQBhHcnKlXPQwDIOIMPfF6Qf2Rpujw0HSQtkjw1jgZmxKx2ARMYhU4nrrqsdXc0HdABD3ZugrEQjxcqDY2XWaQjUoBHcb+MjIyQRXdFjAE5eLwDCfQ30gkY13Ck1UAREdxlkYQAwgQGMHOzuvdWyZ5+usZkMgPA7Icho/Oz730EGtxfZhJ1qXdx4c64sna2BSyeA1je+uUXechP6Ky2f9boAEG63H7V+O/e0yPYDHUpOOiclUjYuSEb2ZuSCAGR4qBcF+83y4HOnFfgrnbNAUeH27DuMGr86JXawd3+DUvojAHH1VYE6Fy2f+/w9khHllvVF0VJ/DLRA0FVPhSRLjLdPFnqOSXRyhuwbjJFzw6kA62N4vlSrTPVudKQ7eSVLIflW49SLv7UZmAIgf2tn/E1wvAvR+SgPWoE5rJRDMpr0m1/96gEfRcj/9DSZjiAKVxc4zrKyEslH5uIU+nkE6+lBqpXJQJgIpt2lmFQlqlYtXjwfqe4qcNynoytrkQIx/IwKVZTFZZ8P1naweSGbFqZCfuTo0eNKSYfRqewsXbRooqisETHqUnbWg98xICUC9SDGzO9MY0H1UATx01b2ycrSUWJ2hqcRzBkpYP7t9WpKDKlYJrpMuldvj9bKN9FXzoetSmTqUwwdjN/1uEdV9DgDNJkCKO7Qamsbsb+O8zId6vvO6bNpPHbE/UL0p8Bouy8SDS/GBc60PjZ7XehZmyyi75tcvAgGGOzPJ3yNKOSCBfngdrcAjPrFBiYqPp5oTK81A3IpxzrRsUwWcZ8wA+LQh+wIP+eTdSH9/cOqe3hBQSqyFzFQa0Ix7/AIapzOKWlbfqenF5F55/xRWMGYy21e+4ve+ZlpAMrsH5u9qfcUhQp8aDim8U4vCK65AdXHgQXSSchUzVfZOVK9tmxFY7phP31vEGPy7TcIvTBwPdmNGt1QXzJm2j+YvwOpVBOteTv4EXh+Atem2UYosm/GktDzgxanpHizUIgeAVqRC9K7Thc4hzrJ78Q7WaM4UKRIvxpBBsQNJTvU4SvLTkEgKCZcIqCWleo0iRzo9xevu0FA6+/TxdvRUbE+pT1bSSm9SNO5SpP1PYnW6Z4ufcPdchSF/d2DPRATCFNrYWggGtdfhPzmfx+TOjSzVOYpQP2KpqKOAWRIlCN+gR5BYciu0UYHWyU7M07e907oj+I+EBObKzejJUltZReyzdXoGL0GmS2tqtXaorM7Sai7CHH6DHlwnk3MALoDoKU5AQQAM3N/DDHa0ZAEN2mUvQca5dntDdIJalZiXKisnx0v5XkxEuM0gHRj7kYdhUaPJxz70+fp6Z1V8uSLp2RF+TSJlzqpG4GABRhgtaCOHT5wSrahr4jLGUMkanjec+cqCY9FJ/XpsXJDSSiAjku+uasXMM4teSOtkgU5Ytrh0XRpg8LZYF+7tPa6QW1skc2btVLklE3NwJUyA1MA5Eo5E1PjUDSrFeiew4dpPjoiMUpKJ3779lfgwPs79fqm6kISu0HmMwFc8EWQ1qWTcqGsx2QAJDY2Bp1HVyrwkp2dBboGlEzg67a2dqIr6SEUAHapz1NSklV35H37jiKa1YpmXOVQsNLdhAlW/poASBqLyXOS4VhCwaq5HUpbjaBq9evmexMoYf01AxA61zTK8QajeU0ERuxl+9cIQCa6zaVAtnf9+nIVER7DwqipaZK9e3W90hsFQG6//Wol37tte4WiTNKSk/R5o/01AZAYgI+CYsjw4l+mGzoQXe/u9DeBsAFIG+5NMchShXjY/WwU1DI44tGxyCQMQ3kqVAqzUcOVFA0g99oBiDtpLmp1NKjcU1uBviApCOAMyubHmeEakn1o982anyee2I3xZlwUAOG2vvONL6IJI9TT+hqQwRqR1GSKQrSpbPRnPgOdUtjrCUAo3zuMwFIXZISf3t4kp+rRzBUYYwnoWclxYbJ6cXpQAEIHrLa2WX69+Zi0IHBVkJ8J2d9w+eLnH5ZFy1HTkpIiO148qXofEYC8be0CCUHdzNrV0yQq3CuFkDYeaGyTl/uipW0MTVCjuyU9fFhmzM2Tnz4JCnBUjtScOeeTat+xYwcK6v29cia6Hqfen5qByzEDUwDkcszy1D4mnYHp01GLgf4ejMSzH0UfOnlXV59GhqEa2YJO3EA1VSAyEhmA84BHEIndgD0y61FcVIhGfRN3Mjdyl4zqmyil4WQzE2C6MOfm5ihKFUFFRwcpRSMK2DDzwOhuT88AxsvOxCgurGtABkA7N9xmEpRLaL29fh662QeVvgxfl/syETdu12Rk+LnJPpjvMs2emakzDt3QUjQZDtNJme8TzNG4D36HxmMKw0NNf+5vnhas3wXnxsjtkptOsEiudFZ2MgpR47HNPqn//9l7DzC5rvNK8O/u6pxzQCd0N0IjZwIkQRJgAKMoRkmUbVGSw9rjtdcz429nZr0z/mY93h159XnsWVuWRmNLtmyKURRzBkkEIufQ3Uidc86595x73191q1ANgEkSyfolfl2oevG++977wznnb+kywYfL66CjrV3MuR836AiXoXezwx+1AqKXXish800+7kv7Suj14V+t9MwrvRsq3xxmBwUF6ag2JaP5ZECtiYuFZq5DSfHupj4uCT0wDlcXYrjSGF1pO/OS0EPEB+bbfrjvV68pA78jD4pINUaKmdyPgCkfhHCoy2VvCd2K8rLZ7vzyIVNMo+hDbKwlU//6r90p7+w8ZKp0KsnN+TDnZae5jFtZ02OYrzIWNJ9nAtC7+cbIzId5aGpmnavMs3D3h36Xgoy7WnJiDKRr7Y5SUOEoLM2XNBD6Y+PQ/K8d96tT6YkBn2sYz9o49ACh5aM6RCvKyQacJ0a6wKlohazyEBzu8sI0WZjjkyRsexhcEmHAQnMqVunpGf4qak6uhUQlxE3JigWBbupHLtTYa+PwV4qXB3gf//r3P5CikkzDH2pustyS2ZlFeJgFAqBJHavJQNUzNcNyH8oAobsRYgcpIItTVe168DW2by/DczRAoJfZBWbZaV8DagneaSD4ivK4PKbS4TWV1D5K7Noe41XbmIHyL4rKyCQ4Q2/vaZM6qFwNDiOIw/pMxWSkoFqDYyjKTZJt6IKemQpBg2lbLXtlT508/c5JWVUGsQXAuWj1kPI+jeJ1Y0OHnDg+hHG2z5PsmHEEUo+B+wGCe7pPtixIkOPNvVI7GIOO6hOSPd0qN9+0XIZQwnriEJ7NCFJaW1tNFb6hocH0xolYZAR+2SMQCUB+2Vcgsn/ZvHkzYBAFyFQVwolPQvazCY4CmlS99a4ZHZecKVGWP2Dt6o6VVj3ItTh0+NgVO5krZIOE7lAn1EoROIwAACAASURBVHIWAi83VYGiM79oUZXce+/tZp233tpt/qoMoiWTBi6y2z9EoVIKu+JSSiZXdSp+19HR4XeEbNM9r2mY11OkG2LfCrViYKOZ8zjIWOox6zo8Xt2vql5xH6avhgczIaRrAqou7vHws5Lb8wsyDQGYcKvu7kEoBDWaxoWzXmDoOtW+GPsipYWO4dUI2Fdq/HclCJbuT8noum/93oXVuQ6mf3+O43e1vgvBt28A/pKRkYgqXjakla3KkpmtTiPG+YILt1rycSsg7n6Dj/Pa/3W143Sda3dZyqOGjvuVAir3iMrKcmT9hip59ZXDJqCnvlTgmupcghKd1+wyeLtzkI215Gud3+41nJwcN04Ybdu2VcgGd0LdqsYf1HP8Jz1H051//KzXJlyDtlCoWdSshYHNC1ELcwmuVhUL17hT51VgfOwcTEqMxTjY51UcgioNQBKQPdftrFq31DyrRnuHQOa20M5hBB6U3c0B6Zz86fFJyxdJxbOmrCSghDeK50M7yPxN4HSlYF9luTFSmmvv9b4eNGj0boXShVX+z5T4VRvz1M1ysnJlldejaALjHg9oHq3+kiWbJxfEyyz0Yjs6xuXggXZ5/ZV6OXe6TS4giz8rltwO5gpKNDZgkiTv73gOqjZ2HkyPdyLosUmXP/9P/yuSJN3yZ3/yWzKXgG58MF9MEcbEwrKiqaLl9V3BE83f/XwWxzbjJ6Hb+chAJNZ7FkchEGGQYb9H0mXa61EEnpM5BjyXT57ukdFxVPXBJTp+fhTBxIzcurFIblqTa5cBbHdyIkn+7vkDcqGpXa6riJeExD5UOjKkcSAJ5xwvr+88hcp7F561fK9sMustrdov1csWyf/ywPXoqdgob7f4JBHSvIXjVrVt08oKOdSNrumDqHwNXZL2LptMe+211yIEdTNCEftljUAkAPlljXxkv37IFV/SFRWV4CmgzyvKz9RHZxBy/Phx/wPdLzN7jQEIl6+qosJVhZHWZb+Qq9lHDUAef/wxw1Ph8dfXW/Lk5y0AMdwOBB4LFxbCaeuSkeEJVHisc6KVmEgAEiz/u337UnQoDjR9jAQgl3Ny5rsnH3n0ekjkdsoewE8+rQBk0aJCBNJFULE7Y/rP0L4oAQiTDMtWL5Z+yB3TNADpmRiSorRMcD1irxiAcJ0c8EJ80ZPS0DEoF1u7pKlrQhahi3cmnH2oABv7pAIQbqvpYpv82z86IJVL8qSptRvP9V440hQ/vvYAZO/b/wLZ8/2Av+bJ9TeP4B2EqsgvKACZI2cENgOeYAySZ6fQ/+OZXV1y95YFcsOqXBOA+KDiRfvev7wg+9EFvSJ/SlaXoQKOCt7PdybLEQRmhYXp0tLaj3dNMdTfcO0SXjAk9b/4k2/JyFCf3FQwIz89B3kB3G6lk3Vyw8pSSUorkIs9k/L2hR40LYQSWW+vSXbt378f26m/2qsx8ntkBD6VEYgEIJ/KsEY2erURIORq5cqV5oW/ePFi0y8jOzvTPAzr6i76s+3cDmEK1PunEQ+uEIv59sGqx4oVS43KzrHj6JKLLN+HMZI/dR2tSPAveRs0Vj9YtaisLAcU60ZkVPMQOKXK97//P4L6cXDZWUAxFLrFzCOhS2qsXND0O547pXppfEG4UryajXWzso899mtm2SfZ8tQzatzr/szYealIrV5w/LS6wnPQwI7L6bnyswYVOTkZOKYcwKwyAX/oQGDY6tfR5/YJ7XK3Yc7ZD2IIlsK91gy4vc4BZ9XNPrvX0V0mkD1WYQKeu5VLprl//cRquAFBxGFvrNwxDj7m+fuLuPvQY9ywoQxzuRtjaR2P0AqQey66fjhYTbj562bL52YB7gg5z9Btu/8OV3m6UjUq9Njcc9Xx4TgGk6vt9XOPXXu5uMfC9dgYj+b2ssnKjpcN65dgThI2EyVPP73rMlEBvXashARds9ng6ot2Nuc+2BtH5z871ldXl5pny7PPWkgK7/GYWHud56uAuBUV/1wi18m7BtFzAenlK12HcHNGl4+OsbLeoWMlcwFoVbh96/LxCDCSk2ylNDUIjhUnSeBx5EGZjlXRUa+TdwKWB+tCJlHFLM7woEkgekMfwG9cj1ZebuFKtNwcW2VouHBGZtENvq51RBq7xyUTBPHCtBnJTJrFs8NWTjKgMkZLcbrRD4IorZDSFJDXs9OdHWLZCdQgUpItef1S70lp67bP8p/89AK6q0fLrnfOgCexWPp6LRxrOtZKBc/F1fuPMTVlmfzBbz5k/j07M46O5rNIEA3JHbevk203r0PFYzeeA9Xmd4iYcyvmM3uOJKR4/Zcc+fIZ9E6hTaGK4PPPFezTK8jzGTsJ5TBaPO5NWhSCjmhGBOYgsX38m/bKe81yuG5Etl9XImuqkiTRZ/c90Y13DKpM3/vZPukdHZS15Qky0Vcr2UUrUWlBhQiy6AeOAJIFxvq7O9kLZxYiIAfkH/7y30g34LA35o7JriYIoYAXsrVwWrLS7L4LMgvke+81ylRsKuDItaYafhEd1Pft22ePLWKREfgFjkAkAPkFDnZkV3YErr/+ekMyJxSCD1BWDQoL84BNbQE21cpg0vlWx4RFdiWiXi34UK7HtVY95rsm456muwvjUUeGzvzGjetQDSgxXBUGTDRCpWJ9VnlGOR5UndK+GXSYNMCgc0NlEpo6NMSf+5sBYll1yFxFLDp0GggRYkWLjvb5AwZu1w1cYqFaQ+vttcGOQrX0vFXFis6IjnEsIBjs0VC1yKp0nT/XiGrHAGBWASy+ciemPagBl9Pj5VcuXORqzm24a3AtAYg2CXPXD94XzslzANSZdHkdbkXCPV4dVx6D62x+2PNYsaIIc2LYNFlTCxeE+bc7D+Y/XB8IF+Y23xzW7z/scbvbm8/J1W3OC8GKsc6qCTCugJQkr0jHPug4HYWm6zatMFK45PTw/mDzSsaK7P+RlpZkJK2Hh8eNVC5tfHwOY07ZZ/vvROOIz0FVL0eWLllgFLioemXvwQHTYFAldnlvR8XYIJbj7h6TmwQIB8PyX+Pp4C7pOkbzcUfCfY80gn/uXe36ub1m9BjYiyYG1QlaBhSu0lMDjj2bFBYDQsngruW8hTqlpQC0ww7pCMbK8iwkiBYFTg0txQtm+LmsxPLNfFC9y8q0CZXx0T4493aeT+IB0DUCoY9zA7Y3UtYkmu8BGhdvx3XxomX+7aclgyPi8YWo9OfzIE1LoSpI6+kJND0VX6D/SPekT/74T/8BJPMxOXrgBJz1xfY4TABhLTHXKvmNTV2S//u/fheVhwkpSE6QNatWyc6d78lAfx8SRwnyR/9hB/q2eMmFaQQVystBMDY36wWjaGAoHhxNtz8DmPCUNz6zgLBScIQWjYB5SqFZ3uSfAw7Xp4kw9l3xAhByS94/3CGv7++V3Ayf3H8bGuJCtSwz3lamoLArz792Tl4+3iIry1MlJ94TSUg6K77kJag6zchu9K55/729CB83QbXrqGSiUeM3fuMh2Yj+IZcQj7UMzMiWnH4oZs1KenY6oFsT0ori9anOVJkC3/E43l9MhkWCEP/UiXz4BY1AJAD5BQ10ZDfQSYes7o033ggyYIrJ+neCsFwHkvl1m9cAvtRquok3N9veGR82ALnWvh7Xeh3mC0CobLUWjb348j548JiRjNQKxmc9AIkDCbQYOO/Cwmzp6R5AYNhiOkLTGFy4wUYkALn6TCovzzZOc319oClbJAAJHrdrCUBIxs7NTQdXbJkJjClywPtvYGAEPXhOmeBhy5Zq8x0D7mTwGdg3aBgwQQolMFjxV5YAlZyC88frsGvXaT+MUI/qixKAZEGCOKcgRxprL5lTZwAygQAkDhKAxfkBrsdHCUC4vVQoP9Hq2wfQAbxPekei0FV9RspzZ2T18o8fgAxKgmzY8puyev0KyQJR/s3XelAFQIPFKwQgE4MDOIYM+fY3HzfH9uqLT8oHB8/IylUL5IGHvU7pv4QAZNqrqPzjK61yrhVzeU2R3LvZJrIYgJw+2iEDIP2/cJxcuyhZuSBPEjPOS3Kmrdr8x++8gGr8QpmcypZjh98y76Snvv9/yom6elmWNyfHG/rRIx2ywGlDsqg40QQgtKmBBDmKAKWmc8y8d5lsee+99/xS8Fd/wkWWiIzAxxuBSADy8cYvsvY1jsDatWsBd6g2zjoDkOPHziAzGWc6h9MZ+PGPnzRVgxhPrSY4a3plsnlhYb6sX7fmigpX13iYZjFmPlURSx1tkrerq5eYDubNzW14UO8xy7KKMwLpRRorFVrBoJIXjcojSvpmtYGEe9qBAwf8lZFgtSqbwVNYgh6Pn2eB1Kt2N1fIFMKDIMjawIDNnukx8LNyUhhElJZaHX6qdLE6k52dgcAjH5LCedIOVRxWPMbH7UtKHWYXHsMGgsGVAZsydJdhFlQtHKTpaoRbXgMdSwvBuraeHqwGucbO1+55BP0GyEg4orueM8/xWmBj82Wos4GRLy7ORHOxyyWkw213vn2Fq4DwPMLt94oBTtDIXP6PcOvqdXZJ1uE2Ewovc/vo6HEauIr2B/FgV7zGCg+kglWMLwxPBOvcfvt6VC7STbWEQQWrHlS04lzMzk4z/+7rG5ZXXz2Ia5pkxr2kJAPqcJkmcCb8i9yyFjQ9PHOmAXKneWgcWiZPPWOJyGxe55+v3lxjYz53jPU6uJWRcCTzuem4K86b0OsWDnbHxtxTU4HGh3ps4YQJuH4oDDIZMFG1FDQTBMLKb+kI4hLQZLB0cbEMgbtBG4PjPYsxSkHArHwQXvuMVAuxisN1YSWFlgK+gf1OZCHGUa2rXYMZR3gCAcE43N9hQIY+ONEl7QMgs+fHy03rqoyKFqseUbP2+cGu7GpsYErjtY711LGiCRkDB5CWkV2EZ5edK7/1h9+X5PRceef1Y7jGdr0hXAPUoc3nBCh+/emf/a4MtJ2RRxB8/OgfnzPfL8wekf6+cUkCRO23f/9WjAkaZDK49SogcVBTm53zSO2ohETjeUGbHLVzJS4KaongbZjvMH5T0x7HAw1Eor3+H9PeNYxCRSrBm1fkf6D7olkvCjBh/zMWVbrTDaPyxJvtkg2Z48e+tFpS4odkYsD2cGo5NStvo1pxvH5cFufGY9zq7TZSys19kJ5fKXs+qEFi7JR0dsTJ7uf+WHadOC85vl5p6h+X/lEIBcS3Ypt23wUFFu472BkvH/RjbIe6pBUV2w8++CAi1WtGJmKf9ghEApBPe4Qj25fHH3/cOKx01vmynJyEzCPeXi0tbUYWlt3NT57SDufqgFxdWpcv3Q3r15gusofRzXzAk5f9KEM+Dux3EvCw5oGO6GfEk8lNTrbqKMuXV4Pvcb1x2F97badxeMzDe2DMXwGhQ68KOwrBonOVlWWhA3S2XHiUNhdUB8TCVWywRSdHnT/X6WDwpqZcD1b256B6QnMhWqw4zTiBAH/nSzIl2WKx0zOSDb8jHnjlxsYOwA3IiQBUpWSB7N93wCwTTgXK7WBOKEoohMgcuyeRquPJv6EObjh+hp6bUSH1VI7cbfhPHh9Cgw3+Fh0VaADHf8fGWjy+O4bheB/uPvR6uPyFK8Fg2AXb3YeeZzww82vXFkG9Z37d/WsJcMJBdNyAIJh7EQj8dKzmg/6Ec57d8Q0d9yuNQeh5BI2hp47G+zUUCsf7Y2LCcqs41+h4X2Ze0PLwwzehl0Mreu1cwP1YbiSduT6/ewAKQJRYJQcqGg4g5/0AJGNr0eCupYUVKE+ViIGPt72vPHqDPPn0e5fNj6REO2eYMHCDDj0uJiXG8Jt7zd355YtKDppvoecTCp9z74NAo8VA1SY46AhcXx3zcEFJcmIaYFOBwUxPs59z0KentIqOZxSa1I1Kd7Odm8kI7hJw3ybiGiV6/AUvF2R+TwVUKdnjkqRAjletpMjK5SYmBI4rBo756KgNJuKwvShPmaqrsw+O+hxkfKfkDJBfGZCg3Y6GneUF9hk7CZJ2f5+FipKrQ0tDo8p8Lxjhv2di7O8TseX+Y3jltTPy1u5aKV9UIX//w+fN91HRtjpAi8FzvawqS8pAkE9DZeZcCzqXY45sXp1JcK+pgCxfWSmrwdny4X8qSxwfE1Bfi0GAGuUlN+Ym7TN6FPDhlBj73B0Hn06vYyykjqc9zuK0F9jG4L035UGw5sDtiAcciubDe0TXm8V9wM/9kO39/ottMgZex/03ZkhqpuXcFMe2y7n6s9LZPys/2zMOBS6fLM2H/G7dYfP7kmULJSn7BukBr+eN196QA/tOyeKlVfLYg7fIymKfnIYOSy+vywDEXWYnZeuG1Wa9ipIyObL7pNTNFGBeT0sdKt+NjY3oX3XEP4aRD5ER+DRGIBKAfBqjGtmmGQFm/h944AGTnWOgERUFtC8yQezp8R4wqySK02F/6qnnZXBINd2vLQDJyckyVY9WdPU9e7buQxPNQy/RfAFIZma2rFmzAp3Oq5BxnTINy86csc0EaZ/FAKS8rBgZ4lzT8K2jo9dg5+n8padZPHckALFY7o8bgHAb27ZXAp9dP+8TIRKAXHsActddm+DYTqGj9TEznm4grE7c4sWlUAYaMf1DAvwUOnvBAUhVZSF4aDny9s6jZluuE/95DkAK0DC0sLwArTpmpbOlA8pLNlCIRZUgFz2WouEAf5oBiN4I1YtXytG6Ttl7og1Sv9OybW2pLEfF6qMGIE8+t1uq8Zz+4IPT0lDfGjYA4b6XVKZIeXGK2WcMgofx6TG5674ViGRTZceXVv5KBCA8zhhUff7ptTapRUVkWSVkqZcX+AMQ/n6iZkhOtSSiyzkEGMbrwaIZMwFIVtE281zftecgpIxb5eih4/If/vg3UN3yCfn9Tf3AXIG7IuN1QQHI6b32PqgbzZem0TnDT2T1/uDBg0HV9XkfZJEfIiPwEUYgEoB8hEGLrHL1ESDcat26dSbjT8gQHQRCJp5//mWj0nTbbdvQqC0N1YS3pbOLEJVr7+2hRPN9+w+CPBfA11/9qC5fwp+thsqVZvsJf0pMtDCCLVuuwz565OyZc/4HcVJiup/0TZgTKx80BlqaMVXnlRla/czthmty58+AORUQfqfH46pAcXuhWWQDxfLK+/18wXjGTK1bcSkszIHccbEh4NYBHzyNbKQe+7e+9S3/ej/96U8DTbU8tq3NuLtd06yTbqo2IZ3OzfmwDbBn88GCAucdgN24FaBZrwHdtVQ6go8tcJ3DVV0U3qYEfC7NsVZIm17DIJiZhEvNh1f5cve5ek0hmoj1Ixt/OZzmWudrOPhTaDUiLBTIU1G6lgrIfMcy37pXOnb3WMjx0H9b6FIwxIrnoRAs0+MmDARL51dWViqeG+ug+vau2b0GIG5FYQ4u5OXzDmRify8RG4g8cP8N0gw41pEjdd62bLZ7dCTQIDQ7O8cPXbzv3q14XqVCGvy8XLzU5sfJk3uWk5Nu7iX2wqHFx6XCkbYZ/HAWWgEJWsbfZNX2maC5JP1wkEE7hsHza2YK0DSvp0YaSOdM/NAy0Z+GBY5iCEz0ojndNPojIZUurNYlQAOKTQXV0tNSEYzY8fQh256ZbqFXJLHTEtFTRK20GEqAXmWEUKqJcRvYzHkVArN8ir2HBhAgtrW1mc/Rc1DryiqRnccakfmfkJtWFMrqCoqT2PFjRWjGa4rYN9wgpWUWNtSF5356tq2+ZBVvQ7fvSTT8G5F/fu516YC08LEjteh5YWFo0TFpcMDt8aQArpcMvgutbOG4rKxcIkuXV0lebo55H912x1I8++x1TIxOlKhpexxTM6N4AgSr4HU0d6G/ih2TBFThoyfts5fBg9qUVwmJZ/NLwLtoo+OjMusJesTOjUmsV2iJpmCItwwhXbRTDSPy3K4+NHxMlBvB/Y+Jt9X09Lx4eRLvThTgpbYTjQ2RO0rJ6JKpMVtNys5dLW++94FkIcGXmppir6sv3lR+GHziKiBwsRLhrGhtQS8r2gnAt4oXrpeDA/F4ZlFAo1vefPNNcd8r/pOLfIiMwMccgUgA8jEHMLL65SNwxx13gDSaa+QuyW8YA0729OmzqBzUI/gYkh07bgUsKUNefvlNOMDoxAsn5VoCkA/TVPBar8t8AchDD95ngozDh0/gZdcNdav4z2QAQnhaCVRrSksL4UwNorTehqqHhTHw2kQCEDtTPq0AZGFFJubNrLS22J4pH8UiAYh16BiAbN++BpK8lrfxUQMQckZuv3UdGrq1SU1dkyGxqwIcA5BHHr7NwLgoytrc3IGgZFzWQxJ4797TsmlTtRFmoOJRTk6mCQ6YcSbEprm5W44cPfcLCUDYL6m0NM/wW6hO19DQGjS1wgUghL1WLS2WWcAw0/H8baytR+yB8wRUKwnBIUSrfykByIplqEDALoGwvvdUs9R3DMnaigxZh/9AVbnmAITb+Pq3/kTWbag2ya73dzfhfYMKwTwByPUb06Qkr0gWoLdRXl62dIH/9vt/dM+vVACCCE3OnJ2SZw52mjTPAyvyweFANcMLQHjOs0gMnQO8agRwrjxIDMejAWVu/hr5/77397IFoi/xcXOSCugunyMxCQiYjLIXElljtpIYGoCsXLIWnCCRt9pjzXOR1RAqZF26ZDk+EYuMwCc1ApEA5JMaych2zAg8+uijJuveD333pUsXGyzwO+/sMipXfJjde+8OcCbSZc/eD/BAq3dG7cpEcxKnF1VVSH1DExyHj/cg1Mw2/2pHc1ZllMjJbuz33nsPMteNIMpbXsihAyf9x1pQUGAyQzSup5l0Sgu3oEMvTXsNcJtahSDnQ5cNJnUH97zg+m6W1M3E87MS4/WAuC2fJ7ebl5cDcmGBkT5tbW1Cl/ZyqI31ACdfb4jlmm3muvHxVAuyGWEGjDoWjRhjNZeETIeMZjPZ1imEaI7fNJij8pPfmHFz+hnob+75uSTcUF4ItxNaYTHfBVVjLv936HrT0P+nsfpBaWSayiPzM6WNyYGx2w7MRb1283VEnw9Cpd+TCB0XHy0XL9hGd+HsStwKXf5qy1wLlGveA7iGH65l+/5r5xHMuVlW/HRd7Y4dujt1/u3gB7gEodwiVhpuvXWtcbpra5tNYmPFinI5f74VlQkrhQ0GyOVnQzlV9GawxmrIrNywZZUsLC+S19/cbyCI/I6WmZ4q99x9PWCdbbgnUnGvUZEvVvqhuFVb24r7OsHI+U6CPDyMwKQVDeFo+flpsgodpzvQlI/ck5SUdDz7RI4ePXoZH8Tt2+LON3NPYOwYXGSAn5UKArjhxYCMQUe6qanXKHyx0nLffeuM1DBliHW6xuBee+ZpK2NOy860fLHcnBQ4oDFQvcpCLw5UA5BlH0GviJ42PKtAPI+Fc5rpVTPiANVJ8yodccjax3ik74TYKNw7NtuvlZAocLS0x0h2VjYgnPb30SFbEabFotigvDWtPPI52NVuye+0pAR7nNmZWeDJgSyNSshLIFOzn8iNyyEwUpWNTubopyToqYOeGIFtexWO2DR//Xws4UE84yZl7/5DcujwAblU3yUnTgWeZ5D5QuBYEtgGhBH+/b9/SLrbGiDTOyP/+//xWyC9WzhwAsQMZNZK+cpYoNLeVGerZj4cd1qqrUgkJ6NSFGV5gVOocMR6Y8XmgjQ+rmK8aomBQOlFAx9kRuV5R/rQS8S+CwiFo01HY17O2efV/3j5nLT0jsvqgmjZsBg9cpJtRemVPS+bv0cAaZuLy8O8ToCU8mr543/z32T73Vul8cJZ2bLtFr5UwG8ZQ7UrAfVABJzY9tLCEXn16Bkpy7T3TQF4VN3o0E4r8iXKpahimZxNRBKO75BzEaleMzIR+6RGIBKAfFIjGdkOnINb4dxlmeCDXcg7Orrk7bff95Ovt2/fConXfJR0d0pzC+V21dlwoT3BA0nnevWq5YBxpX1sornCn9SB54tRS8sMGNiYr7AgH2RzkF3Pn4djcwnf2Q7qVVVV0tRgybIWTmY/cz2V4WWmSPehzhNhParmxO/U4afTHbb/gXf6LiGdmd6AY86eKMFN3vhiV0e5orIMDsog8O3FcFhakL3qMw0Z09PtS6y9vd2/LB0KPQbydRrqbU8AmqtipN8pFCqGajBOz4oAqTtw7fzEerxQ3YAknCMdLujQcebfmOjLG7tdFoCEwMDskQQCCR+ygjRWfUiGVXODuVAyL8dZA8VrccB1m+45ZmYmygJgzk8ct/MonF1pTOZdCT98mGO60nbcsQ5d7moBVthjdwIQ26DQOjRcNnR7VJ/SbXDOzHiwO3e7GoDq+tddVw2nNhFzOtk0lKNT3tjYjufDefRgCO7dYc8ncAyzOBYeD/s/fOmem+TgkRrc53RQGZSsRpKj1Dy/9gAT34l5YuY6jMmFJUuWmM/PPPOMf5jYRJXqScuXlxpnlEEWxRN4XqdOXUKTty7/HNLnQH5+oVBVj+Y2A+Wzgz1Ktm5dbp4jiSDDj6DPhcbvlBlOSuLzZMIEJK+8YnH7NM6zNWsqDNSqrq4dAW8TpHUtHKcUQfDyVRWQX0W/lKFB6Wm3yROqYc3xWjEz7vWzYLNBSvKabeKZq0bYVUpiMAwxCZn41BRPgAGXuLTY9geZBa9Ce6nw39PetjMzrLPOYG+g354/x3fKc9JjkLiY9pSk+Nvg6KQcwrmcah6SZcVxsn1jkfR22/soHkRv8YjcUb5kwI8CzRH5e+XijfI/n+5B4FgrL0Md68hRG4REJYxLVnKZ+Tw1ZWFg3/z2fVKUCxjS1i1SVJoquZkWgpXqC2RXokA4N9g1WFvdKfM3Pc3ryYHPSUk4N68p4SSev3EqQjbtJWoQ9Pmfibi2tsKGsQLpe9YTNOC/fdO2UqrvkWhAqGYhL0zr7RoGJwQNBmt6JBqZn7VLJlGxQv8p73q2TfRJX3+0NLYkSCzeO4NDTWi6WC673rggX3lwPTTBfIBfjSEIGZHp4QtSkL8C+mRJsq48Xn78+otmHzmojCVPYWdaRAAAIABJREFU2QDMNM6FwMZsconMplaaIKSxsQkcrPcjvBAzQhH7uCMQCUA+7ghG1jcO+JYtW0wjvuLiUsi5FkLZqgb46uN+B/e++3bA+UtFQLLLwK6mppkZunIAwoz8ls0bkFEclOMnTn9sovnVAhBKUz7y8JdNwPDSy2+Yh+xnKQApLSPUKt8Q5c+ftxUPrWpEApBfTgBC2Mu69fmyd4+ThQ15ZkQCEOuMXWsAwmUVfkWH/O67NyA72/KhAhBuo3rJQtm0cTnu8TFTaaCjf+LkeWyrwX+FrhaAPPDAbeBVIHmBhARYF3jeRRlp2aamOjQrXYr7L86o/lE1rxWckxMn6lEtCR+AxKEKsXVrtVGiex1OswZreg/zoFh9zMxMNg1Qh4a87LwZDwZVcbIKgUZeHhStEuKk5kyztDT3os8Smvoh0Gip70GBySZOaAxAZrBPHyoGUV6U86sUgPAYx0YGpX2wF70sJqS5Fxn7BdEIRtgoFZ73VQKQHz03gus6LvsPvS5PPWsr2OECkG99+15J8o3IN3/vcUlInJK0JMsD+lUMQOYmbUDzD+9clDFwOfIy5iQ/wQZlDEAYy2AqS0NbphFISYbq17G9nXL3XStNlWhiZhgBISSF0TA3yzcmcRRJ9hVIc8cl6eg+GzYA4baLiqqlVQrkdM05836kVG+EF+K/lSIfPuIIRAKQjzhwkdXsCJBsvnz5crz8D+NlmwaM9AY0+NprJHZpdCo2b15vemjs2XNAamps+Vqi2O9i/srHJ9XbQ7PabjdxhUEx668wnJycbPnmN3/dHNoQGlat9yQK9Tr/xV/8BbJv9l88J5XZZUa9s9P2edBKiC7Dv6yUaDWBDoVK57IyoqRnFxKm+5uZYdXDOs1cX/dn/22JodoPRJsHdnf1y/kLF+GIWNgYOSyEVtEUGsbKgfYU4fcMGGl0bGrO1prPlA12FYb4nc1kW0fRhUTZSk4wsRhdFxyIFInFgUpEOLK0WwEJ9zkGZNBQuxyWFR7Cp9ef3d1pLomf/9YKiEvuDfSlCGQtQ8nYAbjZ5ft1ORv8vHhJJnqr9ODaOxlVB+Z1NXjVZSePL7j/+aoTVyKoB20rHNwJC7iQOFc0wYWhKZxG5zN/U/L+LLunecbx1zHmXxcCyEW4fnSUrXBxfcsHC4bB6bUO7idjqykMQLZvX43tzqAicMCrgNj56I6D9vnQCgh/1/ErLys0Er4XLjbBEY/2Q4ZYLSwvLzfbYsVCHS6e+9q1q9HRuxD30ijgWvWA2aWismZhOtzu0FBgDL70pU1YDtKrqBiwQnHxYgeSMAOmYsFKRnd3v2keV4ImoAmoQOzaVYPnBiBenhQ4oZI09/z57NCxNM0TQ9rNr1hRKlUV+agUxAPxA1ncIVZl5qStOQBfTQKEJyUjTRJAlGbgQfOxX4VHPE9DZSnGmSMFebaKmux1RY9Gn4xsBEO0gvxMcDXsuPvQSV47xfNZo9C7gLhDoFs5ZbJ1rFxIbLJXIejr65U5n4U2nQEEqLYjBgFJtKyqQMVnUSqKEtEygKrOuk03m2UuNtiHdCzgTn/5lz8yn/MqVso//HOLDA1zv7hGXm+gKLHb/e9/+wcy2NsFx31Kvv3bN0pGlhUgiZNBiVF4FJ6bky127CYA1aJNAZaVlV1uPstcskx5QRx7fkT7vHnskdCjEIjO9gcqgZTtpXGfPg+ymuBDVcfbxqRH3p/1AaKFKonZL9SpTh+3xPGZyTnpGJmR2h7IBqPjfdmCE6gUz0r12rvM722tUfKn//FZvHcr8H4altipTMDeRuXOO4vRQX0Wou28Vgl4lqMrO4K0yZhEuWnxtBzv7pNmj08UjR4o054AQDKPEVya2OQV0t6DxoaQo4/0C7GXPmIffQQiAchHH7sv/JoPPfSQgRfs2XPIVDX44qWzzAyJvmwyMzPk4Ye/hGrIMdm//4jfiTUvUw8zGzqQK1cuk6LCAuBND32s3h48BnWQ6AhpJlGhEHzhlZQUA/O9A1COAUNyTUaPDGKvz1+wgdKZ0zXm76VLDX4M9DAaYC1YYEv+lCrUQIIOg+5DnQV+p40Iubw6xIRu6XH4y+14MSq0i8uqU8Fspjob3Jf2TShfWCQLFy4wzswFwEhUhUd7grgOi16PCWCO9RjoJCQnBfqK6DKu86QQJDp46rBxfW3UyH1Ee869QkUm4VTptpKSE/y8F56T6zSHU1hSZzUIgkPnajbQ3MzOl2DHX1V+HLqJFzRZp0gDEPcacB+6P/e49HqY88T8VgsXPIV7CLgBCNdZsSIX0IVBzLFAr4D51tPv5wtKXNieLhN6XKGBiWkA6Bl/C9c3IlwwYx18i+vnXHWvl9tLhb9znPx9a7R5mzff3XPRsXWDGcKpaFSUU4EE93gC8zW4xwm3m42+Fps3LzcZ/0uQHU2HQ81rffFiK+Aog+aeWFCUC6dxUhoA06LDp8GIqy6n4+OLtsRbGu85Kvmp3XDDDebjiRMnDFdhUVUuAvsuOY3GhrSWlnbzl0G/HnNOdopcf/1KyI6fNBLChGotXJhvjquhocMEUPn5Waa7O797441A7wW9h3QseFw6fgxK3MSF8pr0WJua6uXmG9fI4upiee0lS9qnlRTlQaHKwp8ycrMlMy1ZQO9AXwpPJQuwNjUA4hRVZDgY8Xi204oKbFIjPT2QQFqA7Q72BXgdMeiFQhuDIhZ5J66Njg77VcTIV1NjDxe17Cy7jwTAoI6dsH0u2Lh2YKhXhsdn5dilcWnqnpXVlehllIUg10ty5OVXmGUXL9vi39Zjv/XvpA9Ki23NDdI6XIHnlVXP0nkQhwH43d+7RXyoEt0J/s+qVen2/KAs5QNngjYxEFAXnJmwn2cGu6GoZYOy2LjCwCnOsTpjn09zHodkAtuJBVTPbAuBiN5LVKRSYbgEBHyspNGGhz1FLVyXMQ8SNdI3CfiUvQeiJRnVOts76+IEgj98XZraI3lr+byNlr/87mGprFhqeiVNQKTg4oVROXlsWJbkN8k9j94FPg2aJUZPQXgAgTG2Ng54VnZUv8RHtUlrtL2uh4+dlUpAqWnNDfXmb3ZWpmRn3GA4UE2QcOe9UFtrE1cRi4zAhx2BSADyYUcssrxxuO+9917jvLHyQfUXmus08OXJXh07dmw3UKBnn33RI6QG4BahAYhCrgiJOHT42MeGXF0tAGHgwU7sXI77JMaa57Zm7XLIA79uzulXMQDJhlNTWVUsPd0DUge4iI84ajhLapEAxI6Erdr88gOQkhLrgNXX912WqXYfJ5cFXWGeNZEAJDAoHK+vPHorIE9DxqEjZ6IfBHAGo0nIOFOYgQlok4En/woOPAPpZ59/y2zk4wQg5G5kZSVJfl6avPHmQbO9cAHIxg2LUBlNRQDahaDIVkp5DUmUpvqW+9x0GzXy+48bgNx77/WSBSL6zrf2+QfNDUCyC/IkEwkC8NA/UwGIHTMkRGKT5UDNsDR1jsuyslgpz4+V+QKQRFS7D+9+94oBCKsBrBxlZcfKDTcs/swEILMIXGo6EfChv1ZqDqTVu8kTYsWLgXQUKiCoxs1N4D4Zl54LNXL//dsNHyQ5egA1nnRZED2Iju92Ll5LAJJPmFf2ahmcSTJyykzCUSUrYpER+LAjEAlAPuyIfcGXJyRh69atprJApzc/P1+eeOJnJkNqcdTW4StEBeOee243yz3xxHPei5ZZF5tpczOx1Hr/pCBXoZdHnToe2ySOhZYM8jkrNd/65q9hv4XAkN8pP/jBD8xD+9y5WkPUbmuzuFqtoJAIHahIJCJDZcvihCspoZSQKK2A9PZaOIZ1Nmxw4BLPuWyostLISECJi8u7DikzicUl+YBM5SPbFwOORwteLDbjaKoQ3rgapyraHhurKZrhVyw7vyexlVZSUgICo3WKuKzbb0OdH4V/aLXGLIwE2Qz6HpiPCN7SvAaGVCWiEeKmmVoqnmnXeD1W/uX1D1Xz4vmGq4pw2ag5m4lXi47Bdx6EL5TcrJCwcDAlZsfd/ipa4XCbDrrwKpcgrd+7250PCuUnnOL65xekSAa6gNXWdocNQIJUw4LOMvAP60wE5sR8FZJwlYzZeTrKcxuhTm7o7hU+yEqe21NGK3V6nqyUBL4L7tYdroKhx89j02vAe4eOvXue7vG4zwz9/PXHdsh77x9B5cRmjJm112upczYtDX0QQDrPy8tCcoESreNyDn1wkvF9bk4G7t9h2f2BrTzMQDJZj41jM+XBbQi1VON2eU9XVZag+rJS3tl5BM5dAHLV19dnniu0YfSmKCrKRla90gRDez84ZeSw16y2lRUqC6nxvtTnh9ujRo+HY6ywLPfe4bHoenweqS1dkodrFo3M9zlUK2wFcQyqhMvQHXsa82lkbFimPJjXimWLze+EXCU4/T1iPAhRHiSH01OD70EMlhk/tbk5K+7gi4bymwcTnYVTnA5lMdqkB+fh+A0O2uulEDd+7unp86sLlpXazHtyQpT0KfYV/+7qt3LDQ/7Gtfg8CZ5D/YywkrFwQYYsKU2X/MLF6Opt75kf/gTd0VNK5YXnatG4rxWqTrbqOzNmKzrJINfHx9rn9cWGZ+XvvvdPcs+9t8qK5YRE2es63jchcSq8MWtJ2gOttTIJTgUtN3MhYFdeNYcVW2/cxCOyj48Fy3APImimxUNpS++btJRkcFDyzPfR2oU9ekJGADGjcV4N99lnLKPqaEqMwTp77Htg54lWmY3LQH8Wke7BUdwHcRinXnnin04DihcrBYVJsmxZrlw8jeaPgAQ+/Nh1YGEiUAERfXH6rLB9yVRShzR56pS9qAhNehUXH+B2tFZIuPsy7fsjZ2qxzMYvMhDk5ubmSNNCe2Ui9iFGIBKAfIjB+qIvunLlSrxIVxkHrr9/GA5sIbIf7dDHP4gXypBxUPgb/z7wwD2m18ePf/yk3yGwkpye+gfhLZ4y0dIli0CeLvnYkKsrXR++xDUQICTqa199yLwYqdRFB4nN9yoW2pdwU1MTGvbZUr4anRZ+TystW+RXceG/1elzM6rq2PF3DUboQOiyHCN1ttQhjomJdwKGGL+jnA350bIy+2KqRxM0Kv/QCDuh8fgV5kUlLrW09ET/y43QMhr7fqxZE4CVnD1jIWYMvpTDQgdBgxR1DpE79jurxG2rjQOrHsoXYXd7lSmmNKiaD71UXMcpnPMbDh5ExS2fLxiCZYISD/fOQESdbH52AwXnEpqP3Gc4SV2u43IfdD33u3DbdYPu0H3p/tIzEuCQpqCZZfgA5ErQJt2mQvz1nN2Ayd2vC//S710OTuiyCkNxv9fjMZwMDwPvBrNcVr8PVJgCVTh3frhVqHDjMzdn+QvLl5ebACEh0WfAdaxmfLDvFKoKHvEK32UBblVQkAnoUzGuI+WtY02ztFdf2+c/HsJoQmF1oed4x44bAD2EnC1gJCNwwAnbYmWEPIzOzm5DJG9v6zJJiCQ0caO50EieE+/l6zatgGpeHtbplYOHTpsGnzRCyTRg6QcMjI4j7fbbNgGelWF4HwxYDh85Z56Vfb3WofWBA6AJD97P+rzSfXNZ/Z3JA90u152csoGbyn+j3gO8/xYkXSBZfPaS9PVYx51wNFpCSoKpeoz0BcaX3yezv8gC60jngRc3AUlZ8z14LymUXIIxyFMrLrTPJTrx/f32PCsKU2Um1kKTaKz20PzQN4f6RwUzPT8+dxT+meQ081u8eJFZ/+Kl8zI6bJ99ceCpTHqE+kH0bunvQ9M8QGMb+m2QdP3KAlmHdxVtw61/LbfsWCztLYPy/t4ONCO0SbDhPq9qnJIrKVNWOjgne1R++/ful2XVC+WWbUuhCObxiTAnZMwG1jM99ebvxAQaOaK6T5tDQJeeaoMmXAVgsuyyptEjbAogp1gvKItGs80BjyPU2dUuiSCE02KlWDKzLHRtGvpUNB+2E+3xcOISU2QOc5TWUt+L94q9dj4E17TG7la54D3/Sysq5T/96TGpqMqQd9+pk54BT0I5o1duurlYGrH+JJqjLl1ZJtUrIJ4A2FhpWrvhiiTn2GMfxDGca7C8l65eOz6TSLz1ImCnJeXHSOpMAeb7BiSdwC9CMmvnzp0RcroZnYhdywhEApBrGaXIMrJhwwah5CRfeu++uw8v4ETTz2MGGa6FC8tASDto5Fb5/V133Wp+o5Pyj//4lN+xCxeAbN68Edn0GcgknvjYkKsrXSYNQCize+utNxsHglwPrXT8KgYgsYCQLK0uM1r/Z85clCZg2BWTz3ONBCABUvyvcgDCuXfj1lJ5/72GsBWQL3oAsnbtIhNgD0PqlNUrBr/Z2RkmkGSQzoZ/TACwEzkD5UOH0eUanC0GSFYqNxAoXUsAovcNt62VgzVrqlEZtXLWdIpZyJ2eBkYevTBOnKpDI9Xz/seLBiCsqqxdXY2gAhh8PAef+9lOs8x8AYhuoLy8RK7fsswEPAcPnQNh2HMkP/EAZLMh1w9DLetC3XlAc/psAILbJjk9RWIBYxruD/Ts4PF9lgMQHn/VklVy+mKP7D3ZLsUF2XLfLavl5nu+L9Ur801gu/dgzxUDkIT4Hqm78Kw89fQbECPwyWNf3WguW9RnMAD59rd3ybZbS9E7q0cOHPIqi9KGQHJa1q4vQVDpkyEEYXfeDTGEKRDSQUYpi5/6UAFI8pStgK0tu0lOto4ZgZM33ngjEoREfMZrGoFIAHJNw/TFXujuu+82zdsuXGgwvTjuuecOaIHvNfACvoyXoXyfBXJaY2Mr5Hg3GAw2e2w8++wLBt7gZrX90BRkPu/ccZu0trXDua7BCzyYYPpJj7iFTJTLbbdtN0FUPXpe8K9mw/sBi3CJzVu3WlWVmhpbIejuHkSW0Wa7XFWq+LhAZp77UNUpDRS4D81kxiDjSC1+Nc1mu/CmxMRUM34VFYUomWfJJZBpL1wIdDkmr0Yzn7pePPTplQjPffmbHZJd6pnCxCorF/lfDjyWYN6BTU3SoRtmsyzHmJFWkjvXSUywmTpVu+FnPwkZPRD0mueiw7Aeb3KSdSrVwlUU3GwvVXZowcdoiZxuxUL/7V/Wg0rMMVPr9CvR38NWWUL2w2VdaJu7D/czt+WvxIQoEbnHvmZtAZSw+uBQB65/0AB75xRuTCzMK4SA7fTacLfjVkDccWPnbr1G7vkHrllg+3qPsvoVSjbXfen81uvF5IJWtNweLe6+eDxxyGyT+6Bzl/wIyugePnzOqENFx9jx4Xy7687r0HhuAs+VNpMsmISAwoGDZ/xzQiFhnPszHrzHHQvCHBcsyDVBy+o1lYboTant95BAaW3tkhRskw55Nu6psrIi2b/vBBoHWmJvckoSYFIrEPwngPycKG+/dcBc56pFxVKCfhec92eRFLjYaHvnPHA/5HhBtt63v8bsT8eQ+PjrrrvOP/Z6fO+++76pUKRDmvy55yxJ3IVPEVuvDfxYnVHTysr69ev9VZaLF8+b6gBNVf0SwGerXFiMYCoBcKQs9ChJghpdtPQhCNlyHaTNUbHesnGj/L/f+S9mvWKv6gFNO8i3WnhUTjbGL99WOGipXqY9yeuHkYkgJgXjRIuB85qY6cGD8O/0UVstWZBVJoMhyK0WNEglEZ3Gc9R56vLYplElohGaO+09d9lBpKb2hP94KH9Ma24PPB9TUrPNd7HxCXKqcVKOnuuSYhDT3357j5RVLJC33uqQgREPBuyzZPPp6H5UhOyzchz355Pff0R6UJUawLvrt3/7evM9yfozY/bZEwMFKNrsdL+Me2Tx6eFBwLjsiSbE4Ljii+xxekIrY+gnNe2oGs6ReANramrEdbTHERePe2PQvk/SvXOLT5xEFZA9s3BPoOKdX2SbKNZDeS0lzVaZGrANWlImYMK4F2gtI9PSjDk+BWWy3Xs6Ze/7cXLbXQmAC16AwIoNeNeiQLSgONeos2273ictXagEQX0rTRsqJjfL0UYLRdYqjC9qUsb7PVWu6WjpHrfbyp1LgSrZLdI5kSStSArs378/0jndjEzErjQCkQAkMj+uOAL333+/eUnU1FzAf1YDfP361XhRW1115TWsXr0ckn+AJgESkYqH9dNPA3cLIyRG4Rp0aNjptwCwhZUrlsnZmlo4F83GcQk4Op/8BaGjshUKNnlQm+nq6pZdCJ5oS5dWG8gFbQidgVnWpxH3rYFEK3pq0Ky6TqARl75AKUN88oR1ijgWCoFQCFJffxegauV2H3hxKVQqGrKO6iz45Uvh1SxaVCpl6NDc1opMXF2TcZq4X3XYmL1VGEYArhGQqeV3LiyGyjE0V2FGZXhdBawpZJ71/OhUTgMLT9PjdWE8hIzoshloLqZOqB6Pygdz/cKifHBqrIOQmhJo3MVjVMiGe8Xj4TjQOCYagHD+BGBBwc3QuKzr8M7HjVC+iAvd4rou38M9DrvdQANIF/IUHBAFgrxw+9bvqqtzpLNrDHCbgJOm+wvld+j3QcGaA3txj1s/u8u6vBXdlkqh8jz0XnMrL8Tsu/LDXM+FFLr8Jf6mcD2dw7z2GhC4jiTn6y3IQtuqgp1jJBDzWdAH2Awd5MbGTkjPnjK/xcbZANWFtrnnpgETv3MDkFUrqs16GRmJOO5ZBBeJRlSCTiuXJVH9JHp8lJctkKIFOXgu4brh/1YdLQrB9RicYjbsTDNBItdJQAd7zvuO9l5UfQ/KI4/ebmRSOzr7IXkaZfbBY+7rHYTSExMHMZjTk3Ls2DH0ObJOLpMBer+xmSGNzxaqB9FuuXm9gYL2AdJ65PCFIFiVJhIIaaQF85Si/IENK9DksLnGdRLiPVlcL1itXl4Jh7NA6i9eRCf0IcnBMw0FEmNRXsfzJCg1ofDqt2yPvzEBDloSODq0LKxH49Btohfr2UC8hX/GRSEhMmahQmU5gCV12XtkeiLAk2mMsZyLKQQX+iyhzPHgkF0vG+qJtP6BXtmI941aiycjTCVA7V4/MjKAZ7a9r/rBbaBlZmRL+dJswOxm5N2D3XLgRB8aKabI8VMNcghVJ1pCxibzd2QCzSvFHltS+iUpK60ycsTfeOR6efxbGMcEkt4QiM5Y+JrfwKGZ7LOyuKOA1FG2lhYvGZh73rKooBnDs318JsADGUGAYPY9No1eHRbml5aBIGfWwtUSsjXwi5La45bgPYtncvWSFebzBBTV4tMtz+jCQdsYsX30IiSK7fuqBbDABZUWanvk1Jg89/QR2X7HMhPk/PNTu/HuGUOwNScLyzNl9cpck5xLBydqDOdUltEIPsg0kAlF0o/uH7S9560S2RDWKUi2czsJgdaol3S51NEoS7IW4p4skMTYSgQhvfARjkYUssxIRWy+EYgEIJG5Me8IfO1rXzNOyHvv7QMEa7Uhlv/wh/9kXoT68ncdk1tuuR447lyQ/ybkpZdeNdsNDUCWVldKZeVCEwQMeN2AP+0A5KEHv2SkCJtbGgzRsRNEOtqvUgBShExsZVWJwUDXILtF3rrbODESgNiXnkum14n7WQhASkrTDESxuSmYjMpz+LwGILm56XLjjSsAc6RcJ/vTJBjIFI2Z2cWLi0wQ0tVlSbYfNwBhD42y8iwTYNHBmp6GW4neD+RFNXqVCiY/1EjoZnUCcQO4J8iu19RL9dJKE3TMQhJ2anoW8KUhU9HIzcvAszAKqnj1UlcbaCpZtbgYQQ8dSEoWp5nKyIcJQJjcKQAsdMXyYiQWpuSFF2xyhPZJByDc5kZIFvOcOpvbjJzu5z0A0bH82x92ySC6jI/PTMjBAxdQAe++YgDC9f7wt+5ExTwalWgEXp/hAOTU2VGQx0flwN7zsnJ9lbz9/mHwR4ZNAELLz5qUO1BtTMVczMuOQuABNkpGi8TM5X3oAMRsbzZL+hOrDfexvr4+opDlv6MjH0JHIBKARObEZSPArDcrH8ykvvrqTrn55usRfOTJyy+/iWx2Z1BmlE6yZly33rQF8AQ25xqTF158xWzXzV5v2LAWmal02bP3gHm5EjdNsxUATzddmzmFgbN82EtFSMOqlctNxaWhvg0VBdvbg9wKWntbNyAatqRNmFBWli3fs/SuNjJiHUZCMvxqJcgUBWwWhHQLV6Izodk8zWQx00uiPo2ZTw0koPdkxpEQhrLyAmSCkwzOnNlUOyYBojfHUCEvzC6zlwHNrXQwq0xz1XOKioqkvcM2hFToBrs0K2xsBmPuDyQ9uBOXJTbe7f/A79h8TfdHR0ktJyfXX8mYnrbZO3NsXsY+A9lSv5IYsfreqhyHQNUrUEUgudi/DW8usBISUPmyvweR0EPmytUCEq2s+HcU8sGFQelnzlGd5y6JPRzpm5sLrYZkZMSjApcitTXBpF93uVAFK/fffo6Ld64k97tCB25/jXAVEH8jPnjIul6oCplej0Bfmmj/Nee8c/en3AkVUlAoGoMM9rpIT09CMiIbVZ8+wF4OBearB4nTOeFWYUxzQ49w60LbdBl33HV9bpj32N13ojoBG0AGmFUV/kdo4hggXOfPt/n79tTV1aDKaEnNtJTUaAOd6kFztYMHTsJpGvSr2iWhR85jX79bRqFOx2oHA0XCEOtquky3c5q/uhtHeJet3g0jiUDolZreeyrssHb9RhOkqN122w7zEXpPuE9TcA6TqNZc9P9O7gaN94xWWKk8pBAt0sI57jSXmL5kkSVF+6AYN+VVHwqKsyAzm4kKDpT0Tp+BjHBAxYrL5mSlyxycdFoWIFbk9NESCbsCtNIcp4eiZBPARZW2kWl6fo5MxtnnYG5aFsjMgWdB9rStmIx7BHKSt1PnvKpt7Ki8fykQ0MUlWhUvVX7i56XoWG+ODVC5QY/oPjIKCdmBwL3U5FVGEj0IEpevWmaf7TEJmZKWbSsSf/7fT0gX+pXw1XMEqlHtHZBwjrc9nWiTM73y5//lIfN5EHM3OTFBvvyVHZKfZKG4tKRZC32KYY+gMVtxkEk0kxyx12luHM/VKLtMFOqF5LC+AAAgAElEQVQhaqOeelZSSiwCXHv+tecHJNeDuWUB8jYzZ8dtZNS+B9IguT7kJep4D6ai2S9tHAWb5DgLg9XCUjua/7aN23nVjma6vlQbbO/c2SOHTzTj+ZMjr77cItFJ9p02iqqWsRkoZyVMybZti9A7pAj3bjK7hMiKkim5UG/n4fkeW+npwOEleIJwyeBlsbJIK64ol8aOFvM5GwIEZb4cGUtaLs14x1K8ZdeuXXZfEYuMgDMCkQAkMh2CRoBcD3I+6MT85Cc/QYbwBqgmrTJ8jqEh65i70AwNQDZuXCvVy5bIUTQcJAH95MkzpsKhAchtIH73DwwiE2ox1vz+0wxAKA/8wAP3yoF9h4GPbkDX4sXgUtiH6K9KALIUSiusfJw+dR4yhhZrq85jJABx1MU+BwFIPKAPK1flw8m1L2m1z0MAsnQp1HvgxOejGzZhT/2AYXaiSdnpM5cQtKPTuSO9rZycTysAUc4Wx7ewMBPS1XmmcjGJztFDg1Mg5F4EVLQKQYWNhCfR5I3qW4cOnpX1G5aZoJgVjzTASA8dPC1brl+DJp9deHZcMrwFQsnycos/lQDk7bfekNtvBy8EwVtn5wD4DnaufJIBSE5+mkwCYlmGKnQcrlVfezPiigAv6fMegHz3rxuksasNFS9c55kRNKfEOF+MFSBd7XxwApBhBKNR4CaOQBxhy3V5su1mC3n6LAYg//wv78jmrRsxr2Lk9DmbiHMDEF+MDTr/7b++GxDDLinMz8V7ck7ipz9aALLQZ6OUi6MVBk5J9cW33norqF9V0IMw8o8v5AhEApAv5GUPf9JVVVUGksAHxvPPv2YW4mdmw4Mz1hZXrUZcKTPpJIP29fVD4WWTyeTtfHc3cMiJchMqIzU1JEpe8q/H7cag67AxL+vJj4ofp2PmZlw/zGUqzC+UjZvWQZoRMoLnLDmTnAzNUKal2qwf4TxskkhjQDThEcSZWezrs+owKkNLAieJsTRWQigxTKP+uWYlXZ6FOl0cU9X65/647oIF+XCCKox8J4ms2reCY+JmhKPRGV2PLZjofDlhX6sPzGrrMZOEy0ypOVePhAzxeP9QEpamWH6es9vbQcdKFyZXRrPeVAZSXDuvO/HztJtvtsT9Q4cO+GVx6Wjq96+88grmQ4CRGjinAOg8HBcoLpYKLYEqCfcRzHng+jom6IPiLOtWQ/RclA/iHwh8sATpwHjzt9BKh87HK0ng+vcRpoJHJaz33rWylu5yerysGoWrvthqjzZUDFw/nXf8XStr/Bs6VpxTOj84vjo/VLhAj0WDAr0H3cZ45Hq4c6IQxObFgB+xeMkqHnvYUDKX/WlY/Qun7DUFDHuoAIC7nAvFdO8FrdS469oKqvUaed2ivF4n7rzg3CYHZf0GyKniedQF7gZlTpnVp+gFs7fPPfuaPPLI3Saw6OgYMNK8lMnNBB6fBPQWKFQdPHBKlixZIhWVeaapIGWw9+4+bmR3xydsppqmfCnCsFavXmm+YxVF7fx5+yxilUKPMzuz2P/75Oy4eYamQz577ZoqwFfa8MxEB28Q0mm8nwlpobFTuErW8t9aZdExAoXBBFG0XCiKjYEnkYAGEUUl2RI9be+3XHBhyO3oAIl5UaXlp9B6e+z+GIxMYZz95vETFoEvoJboCV2kJ2dI9SrLwzHHl2vv88kB+2ygxc7aZ+3U1KDETAagiKPdljsyNT0uF6esk69JovPnz0mGV3EuKMyB3G2g+hrns/f8MCor01N2P1oBysiCHHyy3V9uTqEsXGarGr7EZOnz9DV+83f+DrwLynZPy4WGNvTT6JfePgaYdh9//z+/K+dqTklJeaHsfvuQ4YX8u99ZIzMxttrkGw9Ua+OiBtDrz1a9JsYGxTcb3P19LsrjguD3ybkeSc62ndoHu3vBrQl0n+/ps9yY8UmvmlSYjfvVI8jPkehutzuMhpsTHpleAGekxU7FyTC4jLTmuVPSAYlf831KmfzN3x6RBMgoR8WlyQsv2wAkKdluaxSd3fXeTvSNyEMPbJGxyUEpQLCaFBcvWYkjcr7RckAGWDVJ9cRBcL20dxSre3GeIMEQeCS941bI4KbsVTKXsk46ekY8Bc13IwpZZmQixhGIBCCReWBGYO3atVCzWmYyFZTZXbNmBSBLF0zVQx0WdWxc1SYfXkB86WVnZ8n2bbfA8ZyTFMCJDhw4DCWnUgNJ2rPnIAKAXls58QiR7KvmOkoKMQkmBXsa7MDOX6stKCxC1nITFDgagWlN92O/Sco8c8aSxXUfcT6rokKLgzoOqz+0hoaGQLDh6eDznFW+k38JUVN78cWXzUc65eosuTCWQFO+TDgyZWY8z569ALiHB+PwVG40GOC2+CKlIhbNBGsGpmZNrweJmDR3HPniVlgMf4vBC4Tm79sAOUm9fm4TMBe65To26pTrPrmtRx7+qh/Odup0QJVm48YNZl9vIZOrRqcsxWtg1tLS4nfSSHIPF4D4FcMAxXL7hIQGDe7x+HdmPgQCEGbf6bTR9Jx5fbSJojuWhvTuZeqD1Hi87LCruhUKlQrefzB5nb/p8qyANDb2mY7Errlzfr4ARFWsdD06qv7ABfecXj9XhECX5bkRjqTzQM/TbSzojpE6sVPTE37HhN+5AcBXHt1uHPDGpk7Aic6Z+aVzLDsnLYgwrePNa6Dnp9eP/3YDOvaKcecrP7vH6V4b3ZY5Ls8xJezQnctcv7W1Wb75rYfNGBw/XgsexzkjnbvpujVmX/v3HccyNlBnf43vfOc75vN//s9/5jT4SwYPJFVamtE3CIpkFIt48ok3EWxZZ9U9Ls75ce+5kZqaDply7Q9hr0hbWwuOxUJwvvroN5DssYIdhKroGFOh69bbVkN6u0tOg5uipmNBVbvEBPt8cOFxmkSg/K4PDV7VKK9bjODDh2pQf7dNrmQC0rRwcYWMI7jsaLL7KCvL969DtStWtWjTUBnraLEO7cIyGzSR+F2GTLlavNerZxbzomihhT/1AH46O2kDgY3gA6kNj1rY1TSqEMnoym22NxEnPe3BFUIpWiPDIzbIa25ulOs322dMZ2cHrkW9+UzRk+nJQKDD7+bglEfFBiSGF1bZwKYEBPOxuLXm84+eehbZ/igjOjCA6jzHNgnONceOxufHxpWL5KtfsmTuv/nx+1KUkyT3b7fnPzuVJ7MeWjcuYRIVJRs8TI94sCx+nrTzOQbvsNkoryFtDHrfxFjo2hgSNNqjic78EJQl7ff2GTEzA1WqLBvE4mfDYaElxudIT5c9v6P7LQk9Bcmd2FgvkIwZBhG81n5fnCAT00vM59ffPSQvvnxJ2luHZQZiDcZmERB6MLTUtHh55MvluCfZaHgEibZ4qJ/FSU4ShCOw/GBsl9RBxIA2hcBtznsH+SAeQrln2hzeQXNebNY9ZGFyW0u/LqB7IcjvgH8RCULswEcsEoBE5oA/+GC2/M0334Q85D0gaC/Cg2IveAln5w1AyvAiKgA3hMTzbPAt6BS9s/M9WQnexZRx2OPNuiTftkFNavfufZ96AHL3XTuMk7t71z6TtVTy6S87AKmqKkPX32JAOZqMrKibXZ+OBCD+u/DzHIBUVmUiWzuBl3CAY2Re2A7v6bMSgDz6yK2QzI3C+YwC2jRqeF9Hjtbg7zhkbX/1ApDy8jIoVaXJRUCpNHDLy8+WdeuWG/4Ve368/PL7eI7lBAUgxZApLSkFvwHPs0ZIkp4/14LgJQ39eSrkxZ+//6kFIKyWFhVlyvqNiyAJOwj5YctB+DgByLIVJdILaNe4x2vj9ioXl0tWXp5ppDeEpEdyAoM565h+3gOQf3zmWVQ82KDWh3cXqj3gtl24VIuAJgXKVIkozMdIWXG2LCzJkpVLCmU/GkdeaOyX/+3Xl1u//TMYgDzx1BsyDsncl1+onTcASU2dkHvuqEZlMxbwPwTLSLhRVSwP3JHR+I6PFIBsKwH8a3iRmb9EDUSCkIjjyRGIBCBf8Hlwzz33GBjO2bNnTbM7Sjru2LHNNP567rmXTTZdnWUXLrH1puvwUMowmXpm+PiCZmdiatYPDvbjhT4LZ7tFqqoWGIhSfX0zApAP/CpGrlQrt+t3vDzycjCCJRh+E+6SQTATkJAque12NhlMgSNRACWul+TUKZsdYnAUmrkeG5vBQ9aWoanYEeh6DTCMB+/gy4hG+JVmJ0noVW3+oEACWWCFYegxUmN9xYrFpslaK+Ac2i1506ZNyMYeN4s1oCeJ3UdATtftvEwoVoBwGnBYtQLC89LKyySyklMsL8F4bKtW2SyvWj0qQ3qezBQHKgQBHLiBtHgXQJelHLBWEebwYlYrKipAFtMSJ1VWl1UzOnR23AMSwvy3QkV4fqFQIULYAtcgUPUyy4X08wjN3lOBiBbasVphRvo9qwEKN2AXd90O/7qVPR0/d+6Hq3zw2IKrdnZkwknyFhWlAgYTg34XNlP6UUxFEQiL1PkyNDTgPw/3HNxzVolpVzTCrSLxePVc9S+/07EKhXbddqvNRHd19cNhS4Kwga1YHTlSI20QPtD7istoD5q+nm5Jz7QkY63S8TxU8prfKwyMkC89P62Ecb661b2kRFvd4nkQZkQjB0TvFcKu1LQqQtlXvY8XLV4I9anFph8IeSId7YRpJkk3qsCFhbmmASKXfe21XeC0WEgJrQLPuxWrykxFtBOwrgkQ0zs6e6TmTL1/GQY1NM4NFXRQuOd1yOL3Au5Di4lOMBVXGrPDahw/zl3Cpm7cuhRjOC5HD9vlaCMTfdivvc+5nMoh6++8bumpFirEfh3JKXGmy/wg0tCpIOjTMsA1YaWG41dUXCQ+IwLA1hXIvk9YiFRmpj2PaTxXMtICzyezfmaK9ENZkFaJ5oqxUV5PJIhkZCRYQQ9aGkjNtN5eWxnIBbQnMd2DFWE/czMBWGaqB4McnrT3f1fjOen3zrMdMD9VMUvCOQy4XdzRV4o2Nep1Zk9AE8vxevNdBSBjWXn2mcXnRBJ6r9AGYpaZv8eOHscxodN7cpzs3jchBw4f8GC2CABXV8jZc21y320rpKo0Q777w91SXpgsj3+pyqwbPWMrL9MDCyQh2R5DVDTGL8omGca9qgAE2vGdfU7OjHXgunvkdDSfjIN8rdkGIMB4AprPIyO2mjABMr/qg6Ri/EfG7HWJRU+lrnb7+eRxW4WeG88RX5Qdy6i4fnRRt/NjaKpbSqqtXPLv/uG/yPKVi+WZnx4EaNWS72ejcE9E23dQanqVLF5aJgW5MVJVjjmDgJSQwxkIjDDRGBffic7r9vlVd/ESSPPmo4wO9fsrOUNISqhNeceQgGfEQsgY+1KvA2yRVcA2QHUPRXqF+Efqi/khEoB8Ma+7OWsNPurqLhnSOB2O7dtvNFAkdghns0G+3BQioc7apk1rjKNYd+6CXH/9dXiRIXvE/gLAVfOF1oemfjU1F6GGswgvtzhTzr1woR6OVwBiYCEtgcFXJy4aii2hZjHwl8OwPOEn43wvX16NF81C07Dt7bfeM5ugA+MGTZTjpPl89iFNR4vHR2PgQOfdbyGYewZV6uRzm+oI8UWvTjXhawqjSsNLjgRzOuBtbT0mU8xllZNBNZ1QuBaVR9ztanDQjx4B6oTRmQmFmDAQUWdyGi/iJUuWmtNgFrUFcpvmBYFAkuY60aGStnp9iY8P5YBw+wUFBWYb3V29Bqqn2wsNunxQxxnwmpm50BRuIwDBifYHa7oMyb9uYMGgh2auoReA6DgQnqbbYvBYUVHhv3Tq8LpOrHscuiBhYH6OD5zn0ADEVbhyg2SuP18zQ/4WGnzov9PS4qB4loHAszVsgMLl6CDrNvQauNvToJPHrb9zXquz7h6XnrM5di+wd38P5ViFa0qoc9Q9hq999XbTYLQN/TEOHLCiElx3+fIKWbd2sakoMIExOjpmJLlZHeH8n0CSohvKQp2Ajuh2eQ01UFqwIKBGxGeOzllWMmlWqc4GMDzn3l7rxH/5S9vMPfb+rqNmrqjDr8GaG9jHwyFi8oQwG841jkdbWxe2m26OiTLdbHrY0dGDagcbwNnnDu9bl7/E3h3l4AakwMmPQvCyYIF1fBmMvA2+APlnNLsPO+P0evAaJ8QHgiO9DhYqZ518jkkA/hgtN21jVXlaXn/1qPmd4xbnqW5x3ibBeaa5ARoDD3sMUYBfpcsQeAMzgCaR20GLAaQmC1wX1+KTYyUBHLlxOJRR4Gpko8EsjRCsBeAj0HJyAspZOSn2evBYB7ssxJVWXW6fQTngbahdrLFO7sj4AOZKpf/7Pq8ik4A+HT6PozY+Zce9pTGgkBUfFy2nLlj+Aq2y0t7zhO/OeQmP/n77bI8GVClq1gYHkwhyNm62c4gGtp/56zN9YqyN+SwkqrO3UV7Z2SHpKXNypqYD91UC5HjvkALA75LBdewfHJO//hHei2io+dW7FklZtg1sBjAfUxIC8zfGZ5+P2k9pcjxWYiYsvCwKXJL4JHsN5pA4m/Wga3MxGSZxZ9bzkkhcfwjQXloyEnnJKV6QB3hdd48NWBNTbOATI5nS2eb1Q+mdkvPNlrfB+XfdzTeZz6+82ypn6prlqSc+kP4hewyMOhGu2Y+AWMXHWy5PGrhIZRVjsgRNcTMQXI0jEMzNwzsgCkmsuFY06EyRi00WjtULSOCM1zySTWrn5myA6Z/zuO9iEi0MdHn6gxB/wD0MGN3uvfsiQYh3Fb6IfyIByBfxquOc7733XuM4nzpVi2ZB541DRB7HffftMP8mXIp2661bjVP9/POvmJcMnQtWSPr6B6QIXWrZDZ3N/crLS02mkzr/3d3kNszK5s1rsf06Q5xcBYLi4cMn4URY3sMnHYB85atfhlMRC5nTi4CN2RfhLysAKSrKA5a8wJDMjx49hUDEdsWNBCBf7ACEcdR1m4vBiar/TAYglHpdt24xKgALIKV9AgmF1qDmhRrcxMaRI1EGiddsOPMpJgChwx6PCqmBZaKD3Tjw9XwGsCqQmZkOnP+IcVoYyCRiGT6PfMCSt7Yga44UcHfP4LwByAP3bzPBA9cdBAmXxPFzgEqFC0BmgGt/GKRzi3qbM5CxGCQ92lp7Ub2xzw0NRBNBDtbgJTQA0eCA3AFaenqmOeYbb1qJ52iqPPHPlgf1SQQgDMzNs/iOlaby+s6bJz5UAJKQALncJXlSd6ZJkpHAuFIAEuuDEAL4V2m5RQaWFQeSgw8u+xclABkZb5UPDvdIV8+EfP2BdfJXP3wfELh+2X5jtfzGQ5utt4Dg5qcvn5baS73o/p0h998EVbTPSADy2vtt8tbOU0gMTAJubRNyVwtAEpBE23FDGeZAv9Q3TwJimYlKSLckZwx+pABkbWKlzMSvAtF+Rhqh/hiphHiX4Qv4JxKAfAEv+sMPP2ycYXI8SA5PSUk2lYxilOHZs+IcKhuE0bCHQ1XVQgM/SoZK0pNPPmdGa9WqZQg4yoEP7ZFjx0/Kd/7rd/EwexHO9mmjo09jhpad0SdApjty5KTJMK5cuRSa5HtNdtRmlwPVDiWnBy5H4Dc3a89KSGyMzVxplvBrjz1sHJlzIM3X1Z33Ow22cqKZmIDKkWaOmS1Up4nf6fcjkNvUzI1WNDo72/3wEEJGNMteWYnGZR5BvKurEzCwcu/8kzwnR+TgwYPmO1YutFrCDLKars8KiBodKjdbPTtrf+P3emxamYr3OtPyd2afGusDWcN0YHfNKwad12nJySmAvNisJEnhavze3a6/IuWVqUq9bu5cnuVzzdRqx3d+n5tr98WqWa8Hj6CCFeESNFYk3CqDqvToeRKCpRUJfjc1ZR2vudmA8pMLG9KKDCsgqn7D8dV98HxCe11wzPwEaBDy3bmlx6FzxiWmu3MplDitYxgOduV+h24McsMNFSBttxqlJRr7SWRn23GjiIFWBQkj4nmpKaxIz5PHppl+zuNEKNyoaSUjuDeI/dUl07vVQf7mdhnnv/m7v28N7qNbbtkgpZC1bWzqgNx2LXoVjAfBz3R7DEBcaCIb/tHIw1LHvRocM9rwyDDu2YtGGS4Vz6HiBQUGznQSiYvqJRWmv8VSNAecRMqURPGDhy2kUu+jVSsWGcWkN960vUY2bFiCXkSU3o0GqbsDfYuQiYYCkd6vzS2NsuP2G0yPkp+/+K6/qvGHf/iHZv2f//zncvG8zbIzG61VU1aF4+NsdYLnpipwKRC6oDFhzfGuRHPF6uoS+flzgYaCWiHU/jlpgD6pqAKvvzvfFNppoXJOS3Lso3xhvmzYWCWvvXJcJh3pXO5f791YZOZpVGxi5ZlWWppp4Fad7YPoa+GTLHRtV/O0CQA/svMnPUXnEdZHwik2Pllmx3rR28OH563NxGd66w/1teJcrdpXbW2NFOVZ4vmh4wfl4Ts32nGJmZFlSywM9NQ5Wy2jpYF6TpsAWXrlEptxH0DwOCualbfLjU9EgQhvCeRjIKOfO2dhq52drVJQHFDumpjzKgPe9tvqWxDAesR0FAWWAVZES05JBKfBPkt70WWdZhpI4jhpJcUL5S+fOI7KUJw8iApHEt4L//TcGTl6sgFjGgU59xLI1yKbj9fKJOYH7+PcLPQKub1Kyhd4cwF9YKJnPAjWmNfDZRzJu2k7flGAK0Z7UDPB+AaUCX2oU1r29vCwfT4QEqjqjNFIsPmrnr0duAdstSc+yl6z2fhhaWmy59TbMyBpXjf5lq6zqNzYysjew+3yzAutsmr1YnnxRStLj7cGIFi2AuKD9O7MnD32udkS+ZPftdepqHItYFkJgKh9IB29ybgmWSDFz0nv8Pu4Zmj6iWpaV4/d9xyEZhJnbfUtyuvrxOfOZLSt1MxivfuXbJe2wTycW5ScPnsO6nnnI13TvavxRfoTCUC+SFcb5/r1r3/dvPBee22nqV7Q6frGN75qgpBmwHUoo0seCGE4XG73nj2y7ZatxpF74cXXzIuOTsF9994tzzzzsnkILlu2CE72SVMJUTw3JS75kr/xxg14uDSiKlGDLGEK4EEVRmXLdVAAOvZfhWCnKBCEqHPoQ4O+ccATaOSWlJQUgfdxC2BX75vgiRlLfaEbOV3Al2h0/hPxMKeFUznifplxpfGzQj1UjpeOn0KiuIw6d3Qu6GBVoiEXnagBwByImVWHhw66qk1dhHqIOrxWQtW+CNXJY4O0Pg9WwvXVcaPTFuBiUH0kIP3J9f/8z/8f+cEPfmi21QnoSGysfSERMqIyiTrA/L0A+HYaccbqoLvQDQYQ5EfQ7rzzTvOXpMEAL4SkTbuP/v5B/7HF4cVKo3qMShbzurE6pqZSpAwC1BFwVZCmJj2JR4cExLkSGhBxPFwIkTqEvB6u4+0qael18zfi8xSX+D33oXPSHxCaIDnAP9I5aGVtA3NWz23Gkxl1j8sNXDgfy8rSEfSPGtgPjdvS4ILL6nm4gRadVJXcVb4N19Vr4F47N+DS4yCvYtJTIgodt6AAKaQJqLssz7e6uhyNPavkiZ++4R8XPU53WTowLixPA6mysjJURW0WWff79ttvG/UnY3MBh5tBmauUxYZ3VVWlIH0DkgJHlQR4BizRcLSPHqsBudzCUbgOz3fFigpUaLON2hVlrhnAkOcRjQZ8U8DVHwZXpRdQUW1KqRwKHpfeP9yeBrkXLlz0j3csrtnsjD1W91nCz0uqS9HvpUJee/mI+d1tmOjORVaE7L1CeFogGaGBvQ3UAkkHLlu2MEeqFuXL++/WmF4r7hzxB48e1I7LpybZe6m8IltGAB0aHgKPA5Ar7zaVlKRAYM9xoiUBZkSektoIpLpjkzNlqvciYI4BiBF/j4IE8dHTFuazAhXu2hrLB0nJSpTu3oAq1cP3WhWp43U2eDx49JDcc8Pd5vOug4flGw8/4N9fWoIH6Yq1z+rMTHArPCW/WCgtHTwUaGiXlmaPv39sWka82zEhyb4zBrqtYhdtFHybNJDMzbGBXF5SFAhc+N0MYLvROG+1l4+Al0LY0poMqSqzDngCOC1PvnRGTtc2y02bF6E6Ag4U5xoa/v3w6VPS0jkiN28qkR03AxbG+9i7v5MT7X0+00YIkn1mTkFiNxbPAmOAgc0hEUKbnGbCzAa5szNew1XAaNvQ/JeWmZkt8Yl2XHjPx3nZiglVAEPAmp1nr+PI2KjExHqNfsGHefaln5nv56KTZWCkCFCzOXnt1RokDRvx3IvxqyVCnBrPNhus5DMY8boc/sX3/hWaIOJ80Xixe7gbjQ3RK4eNKgEJm4s6JGebT0uUF80SGg33wVhqjD3PsYnA83UWVbaoeDu31+V91fgaXR2dGNtLka7pdti+MBYJQL4wlzo4+CA+mw7V1772ABw5ZF7ggHWjopEHRRRq4rMsy4CkrGyB7AVOc+XKFXiZThoohTYXpMPPYOTkyTqjcsWXqRuAcGiXLCk3EK5Dh46bDPj69SsNT+PIkUA27KMGIJXgfKzfsMbwHM6csZKDv+gAhNWEyspiMyaU1s2Cig4tEoB4WblIABIUEBcW2hdyLRwZ2mcpAOHxPvjANlQnzqFqYYOGX1QAwn319/ej+roUXIR8VIf6jJPTDeeSfKq+Xi+D6wUgXJ6dy2kb8YwgJyk+wTqsDY0eFh/BxicdgFQtKUaQtQzNRRvlXC0rXbYKQfu4AQi3seWGKgSpk/LBB7XXFICwIrJoSb5cqrMO+YcOQNBjIzZjgZnDiTHTkp0c6HD+eQ1A0rN98qNXeqUwL1523GiTNfl5RYAdpSCwGpYf/GQ3AoBJ+Z3Hb5aCdBso1F7qkydfqZP83GT5g2+s/5UPQKZRbd6zvws8zzo4/4AhekHefAHI//XffkcWFqWAI4U5Lb2QC56VQyfGDAcqNS1TzrT8+CMFIHdX3CwdQ7kyORtvFDfJLdy3z8K/I/b5H4FIAPL5v8bmDB977DHzEnn++VdNxoH2+ONfM82siMtmMHL2bB3IgUtNRpYve1YNWls7kMBdVGAAACAASURBVHU6JDfesBkv/xXmJVoP1SZmYNjQi9CEN99833A7WB5WlSctFS+Gzjw7Db/55nv+bOFWdGRl9p1BCY3HhcTkZaZZUhLxdHvMMo4hu0O79947TXBz/lw9oBb2BcvjVjJrK7JQ2tuDjsAwzpUWrt8DM8cKhelC9iwUusOMrjoTDDaYkS4uzkeGNAcqNq3+PgKawSYmXI2N2mgKn+FnBkoKydDlFFLDf7dDBMDNTvvi7It/EGpa7FVAu/32Hebv88+/4N/XxPi0X2GF28/KsvAePeex0YBDRNibu484L+tIMn4onIhERr0GrHrosbLHQ2hPDo7V0LDl+rgwMgav+m92lVbTru/usi40ip9D4VFcN1wvCZdw7FYp3G3reqZ/gtOYMbTK4h6/qWR4fRW4XrjKgUsm1nOzQgeBhmWUViUZ/cIFq4/PTLeux7mj88dVNmJQr1WOsXE7h3k+WgFxz5PfEfZI09+ZYdfGbpwHodArLhsMc7QZWZ6j3j8qfFBRUQQYSrG89HIAYsRleQy6jbHxQX8F0a0QsNJXWmqrYSpiwPtVYY5sVOjed3peKtzA+0ivL8dUqxaxMYGmbzxmXU+rRYWFhVjPwjbde5DjoPcgq0w07oOwF5obPMQj+67GRItPPHUorxLmqtRt2lwhhUU2k//8sx/gGttl3UpHcbEVdOCY6PnFxQXDiJS87j8f7CsHEsDbb1slT/50T5AoxiRI4q7x3BLjoyAhnCWxaEI6isqsWkKyfdimgw9Cgrpr6choA+ljLBEB2wgCEFos5lVsSh4gNYD+Qc1pArC2hLkJgUKxqagUAJqX4gXXXH43+kDRssuWy0uQfqVNRFuifvTwz1F1sJ9ppbl2rAqKS2QNoL20Ua8B4qbla6XfI1vHofdFukeK70S/kHP1trFjKgjdcekBQjm/ax+8JLHR9lk3NxkjIz12fJIQRCzyCPIzk7ZaYpTKPGWsaVSPf/ZeDepIcbJ6YS8gh/b5WVRUieSavWa0t3ZfkBffrpUd25fJg/eslcnRIekdmpS/f/K0eb/+q0eXSUYq+E5eg9Qp3JMxnghKNILCMahK0aJw/yd46oeTeMaO4flNi/YqITzG3lF7z7vPKlZ0xrzKhxLW+ew4esxWmTZt2SyFBbZi1d5TK9FJFv60a3+tFJVaGeG/+pt3JB/B/JNPvCRTM7YqNAGOFGjx5jNTSH/3V//afo9O6WWAwo0O7YcCm312T/sm5P19FEhJklQ0fjzR/Iz5Pi4pWZZULjafT544a/6mJ6T5Vds4N3snLVzLh4YhD67eIX3jmehVkirdgNYdP30+EoSY0fn8WyQA+ZxfYzqDX/7yl81ZMvig409Hctmypeh6vs6o0/ClS4gCGw+uXbsCD1ArCZmfn4Ngown/nobTW2xgWi2tbYYkSsfinXd2y4MP3gco1ktm/dAAhM7E+vUrUElpBXb3oj8AofPA71lBaWho/kgBSEnJAqh47YCzMYNu4uf9fIZfRADCgG316qWmInTiBB7ujpxXJACximKRAMQ+WEIDkJycVDjh6agaWnWyz1oAwmO+4/ZNJtHw7nsWZkSLBCABVSsjhY3n49d/Y7v87Jm9n2gAwmfNg49skaef2ntNAciqNcXSXN8rHjXEXKuPEoD4QNSHhgC8YBDzUzLgolJZDQ3nwMfLThyWNdXBAcg7u09iTsC5TsuTw/v2G6nuz0IAcrx1Qs5cbIee1P/P3nuA13VdV8IbwEN9eOi9EURhAQn2XkWK6rIlSy6ynbjJUTJJPE7z/Pn/JDNxyiRje+JMqmX/thVbkm3JalavpEhK7L2TIAmCAAEQvXdg1jrn7vcOHkGJkiiZUrD9yXi87757zz237bX32msflekz8iQrx2ZAwgGIWRjIkO99/yXUPnTLVz69QPLyLZB66LGjcra2U25ZWShr5trfX4sA5K/++gnJLchFMfgwajPr8Q4fuSwAGY4ekvSkZIC5A0EAEhE/KLVNjXL2DOtU4mQkul6aevdLBChf7xSAcI76hrOktS8etLD9pjZuz5494yiOwYfN5IePzAxMApCPzKm89EAUfDDC8+STL5ioKR2eVauWoVi6xHD1baGtGArTzJnTjTwlMxN79x4wtSCLF88zFC0WpdOZSkCxK6Uqd+7cJ2vWrDA1IwcP2iZZBBaq2BINpZvVq5eajuQsMqWNQB9ejb00Pv7xm0Al2G3kNLUOIsoXir5qRJXARiP35G8n4UFI2d21a5fzjShPPflsMHLci2NyO4qrVCePPSi5ypayMG5fueqM8MZ5MoFucbpGQXnsrAGZMiXPFNTXQr2Dncy5rkaJ6YQR0NEUiDBiS5UfGn+v2yNFS6PoFAKg8Tg1ah0JPu8AZDBp5K678rQxKDSn6e8zMrLQMdnSSsacfhkJ8UnBDEgNgJ6eI+WWu3U4Jgvl1cAzu6Hb1kxHY6MqpiAa6osfV0weF2d5y3oOmR3q9aJ2Zp+Q5aVRypjKQuGm59nNUtjx2N9dTvLWrdVws1puHws95+ESu9yuyUKB427n2MkMeDVJbvSeYFrH6UbpeV5URlYj1W52xN0vf8fv1q4tRwGoFSbgOdfouVvLwe2qdO4tt9xiXsi0jRtfM3+5r/GSxV7klPUJXuhcr0tb6GyjveHZj1Bvm1Bnej0/PF6tgXCzAaWl+cgWJsNBOBHMNvD7YM8UBNg1O6HXs14feqyaDeD1pb/zRcUHt+fOfU+vldtlXZYWn/O+1SajcTGp465HnRc+Y2hsQKjXI7frZqRIRaWVldm+Dg0N9SaoQeN5zc+z2Uaagmo+KyD2a5a5maNhZDPUbrltEShfPtSC7B9f74YVIiJCHcr1muDv+OzQsfHapHqYa6bDOvZx5ycWI3jThg7up8zXvA/YtT7csjL8pv6jugoSsd6zzR8IZQqS0GiO0ra0BPQ0MdvCszHRK0SPxDgJPNQgEm0+ziiyAgKZyDrUtvdLfdcI6tJwP6FjNqP/8ag9aWlFJB0ZVn+qXy6i6/YY/negqlqO19TKTETgO72sR1NLr+Q1PWTHACrP6gW2X4XaHKgJTkmz3dljmdGItJnlttYm9DQJ1WGlFFjnn4XRtIvdbciieNmbSHzusuv2dw3JtClzx+0jIynPUItp1W298gpksj+3NkVqGqpBr7WZgd6RfhTwW3ptbr7X2T46HrSsaNm9/6w8/eJ+mVmeJR+7eQ7UohCY2lsrz71RZ2hL994xTaKo+OYV8cdAeEHpgaOYb59XGxJJJTdOJKzby1S7AhwjA4B90Tbb19HRBjlje33ovRmLzIP2kvEnpwWfK8N4JZ04aXuFpKDfSVGFleTNzLfF/5/+jT8AAyFGXn9tvwxFJkGQwM7FcHe7ZKAYn/Zv//470gB1y9zkfvGN2PdS/1h/MJOx58AI7rFYZOgwRxGjUtX6qrQPVMuMUit/XAUfIMmTnm7HuFERYpaPjg5JLOpcaGvzEdiQAoDaDHn99dcNwN62bdskCDGz89G0SQDy0Tyv5ub9zGc+Ywown3rqBdPZnGCCKiuUxqQDzMaBanQiDx8+hpd8KtKfe4zyDCP8VLLii/DM2WrzkK5H1oIa+ZTrraurNwpXShVQdSCqaRUVFSC7cR79QKzEL43+pNvYLRBIMMpYBw4cMcXMtKBzgIeY/o7bjfYKhvn7e+/9DeN8UfmqtvaibHvzzWADJ/4mSMG6wH4Llm7gOrRan5GakhbUVacjqA4NX+iuY8Hfp6enop5lqnFO0tJyg+o4dOgavCJBFtOqw66/ZwEuGzXStIcDPxOghDfTozKWOogxdAwwBzQ29SsvtyltvmBY0OdaN5pdUcWKRlA5hEiW3V8I8E0ttg4W9zvsaezz33Hx1gHheNWR5jlQqgv59Xa7fTinxeYzFVbGgwIFCt5L3qNPcF1KO/cPhOgf4wbu/WMi6hWvXxeAhIrwPWUsR+HMbT5IupKCPx6TC1LsnFjQTbMFy/Yl7oIKPXe81vQcuX1RCCqUkkRQqc60Os3h9DV3Obc3c2aO1Na1YJzWaXf7uuhvXSrZqlWrgo5Fba2tvQgHNm7hvSuQwHXZi0YpT+Fjc8HaRH1B3O3quZuB+4B9HJ57/o1xBf96jqgMpU5R+DWu29M55ve6rBeVxCr+wHM4MGgdSHcudK65TIMHQ1DS0eW2fs2aBjy4L3XQ3W1p8S/XLSyydBV2ae6FNC8tOzsbDQmtAhOfZe79q/eQPq843iAtEef0Lki27tx5CkqBvTLo3Q8uZVDHSAng0ByPBWmOVOAKfwaZZxiu2UJ05p43fwqOuR/PTfRjudAOZTIbINDziziSzJyRjft2SFqaesRjoIGvH49GhLY+i7RXqmLRAqDTmrlGMXYAQIfWO9gD2V7rgGYBMAx6NTU69iTU8qWn2XULAUrrQXPio34Uz9Kc0hw0N7Rg4ZGX90l3Y49cPNMMBUOfHKrvlE2n7XhzQQHq7PcKkiOQSfeaO926eqEd41iflCRZcJEQOyqpKKJWGxu08uY9vR0y5gmIJCRbGlv7qL12aG096O0S6/SX6vWa9Yld1w+xjtx8uy0y7R7d3ibXL8iVpJhQY8iYpFgZ8Rxl3W5h0TwZ83p4cNn/+j9PmtqQe7+wTAoTfdIBStb9vzxuBBO+dvdMNGe0Y+hF35MxgBRaTASCEt52I3HSVPhs2KOHcZ3RYfu86kOwpLPLvkuj0eA2GBTgyYbxHm+CsAKN91EEAkU0vldOH7ZBwpT0eJk6w75Lps1aaf42tg/IH3/z27J1y07050BHkEELuuIJSnts4OqWGxbJlJn5UogmjFmpnZKTBqAZkYR598aDWpCHn92G5pB+iUtEMAe0rAPNjwQFHQZwrfqhiEjjvRPpBRr70cgxwhO/SPB64Cws+AoqUCEKg4L43Qeq5ZVXXpkEIWbmPno2CUA+eufUHBFrPuhUkR61dOlC87JmQTmpE9u27QKFqCL4Am9HT4+DB48gMrvK9PlgFoRULdKZCC5a0ME4FZJ+hw4fhWJNnVTMnGGyJS+9tNFkRxSAsCZk1aoliM50GVBxEXKabuflcADCCOWUKQVG6nfjxq1GdvXtAMiMGWUo8lxi5H412/B+A5CiojwoOeUDcF00tR7XXXddkLc9CUB4tU0CEM7ClQKQWbNyITXbgWvYZhU/bADkS1/8uAlKHD1WDYe9wTxTeByTAMQ6tgVwvFevmQVhjjbIFZ+DUzY+uOICi3cDQLiPZDja06bnmvqO9AwCvkFkmxtBmb1onGD6pEuXFsup4xdN0On9BiAzK6dCdc8GtAIFmdLnZUX5bwIQ2l/+7Q9kQWm5TCsoQfNAkQd2VV+TAOTJ3ejqDQd/XWUo0HMlAGQI/VJeRY+NV187IDeuKJENK0oBuKLkuw8egrxxtNx3a7GZh2sRgHzl638uKWlJsvG1nZcFILmlWZDShggNgGgiOqSvmYksrQNAntv2mnS2x0vDhURJAjAdjuyS0102Y/tOAMi6opulc7QAdTAir23cZBgGzz///EfUU/vPfViTAOQjeP4ptcto5nPPvQpd/PmmWJxdzTdsWAsAAf108FoZeaLTcOxYlVGUmT17pqEKMSvSjULnaNBm2tu75CyaCObn5YCzfgTqMTYaMm9upYm4H0ZUhRFyRoeLEEGcPXs6gMxRRGubUHieAVULKlNFBukfjHS7UW2N1s2cWWb2vX//EUTLbcEdI5Wtnq54MgrNNTp7800bDDVs9uyF8qd/+v+addnNXCkqHIvuw+2ETbCiUqZKC2FEU53Gz372s/Lss8+a7TGaabn7UaiVKTNF+uwpoNmUFStWBK8aFoC7UWXdh46HGRD2P6BRjrcJnFkaszAa+dcIqP7Wbhx0ObwE1Sg9SuO2CPDsGtbx1+wIP+9DRkodHI43JcVGIft6vZcpKFpa8M+ixujY0EtWo/yk3RyFbLJrjMhGRYZ6TZAGR1PKnbsuRE/H/fZK/8F51LG70Xiez/DeFuOdOEQOvSwbgbYWGrt0o/DofviYhlEUGr4Orw29VtwMCMdCcE4jpUizEeML3UM9XcbNDaJ9xcUZ2Bf6VNS2jsu8MIqv2TuCEj1mFpUrPUuljrlNvXYZeXcVlvS4VVSB11oLKCtq+n34HLpdzwOQK+XxBI9NdTWxkYqZJYiwpuC+YAF9pGzavNsED2I9JR1SqTQboBK8HR3oFQDamO5b55PnSjMZjIxqhoLSouHUO0sBDUlpa+YrgIyLFufzGPQ4fHDOabyfx7zIuqExeRkJzpmKZvB5paZBkCZ0bFfjvRnqk+NpjOJLnXdmIfX+5ZytvW42nml+c3+84HUv13V5XHq9Rjkyz+51onLC7jLOHYvAaZyL4HMD0fm5c6dif4m4Xn3IOtcZWmt2FjpVQ+yA0rq6H57XRC+rkYzfBaBiaMzLtsahojzGi8gn6nf42o8i9Kx5NkvQi4wCbaxzQLJz7HOgoigXdKuQGEBUsqVNHToxKLf+5r3uYUhs7lK5d22RnGnul18da5DYRI9ihffUEEQtaOtTnzR/o1B7sK7SdjynFXvXWEbGUhlps5mqYdCjErysjq7ng0RvG7q501r7OqQL0rdmzOgjFYuO3rT4aDv2jKxMRPXtGAaHOyQFilePb74g2SmxsnqWzbgWl5Wi4HqH+VxZCQle2CgltNNsZjkG/TxARDOfz584aZSyMuCE3/fZpcgqjMp3frxXPnvjVJlTliZjXud3rtvX3oqCfJvVYS2mZufNAlhzSxPm2GbhfNHZRuLdjBP9R1q77fWpypNNeI+fByuBxnnMyrHn6wSob3pN5wWS0LXcCmBMr5xv/pbMmCuf+MqfSHFpsfzykZ0obrdA0ifZ0u/RrSA2b5b9xV9/RlJQ84PYCYrGB6QkwydTM9C9JScdlCs7x8+8cRh1R7EQDIjF/Zwix7qewnsdwRbMAy0aWb/BLntvknI9CDEDWqR3DY5hGm+Zfof0gI5FivWmTa+b7yfVscw0fKRsEoB8pE6nQFb3syYr8atfvSg33rjONP3bu/egyTQUsOAMtKU8AApSnjIy0lD7cRLdjSvxQoQyBZzlkyfPgn5VhuVHAU6OA7SsAzA4JNWgIOhD7Oabrjf0ET4wSfM5f74WtIB8U2hOgLN8+UJD5XrmmZcvUVNyefR0QuhQcN1p04pM477HHrcvHttfwzrdSgkijWztmlU4nsNw5FuMGpd5cOFFoD06mHpWKhUjJ+qk0NFJSLA0Ja3J4DKXCqIOBilTXXh5VVZOx98+PPTtw1eb7jH661JzdLmlhdmXolJJ6KAqL5cd0evqLIWGDkg/6BG0OI8DTGe3HS8kGmtc1Ph7VebhMq1rSU23ThPBlQIepapxeVRkXBA0hZxNvIC9Hh7WIbIvhSgf6BReQzz+W+fNy47D6QiBiiHQA7SRnmnOpmozunJw5O/sgwsYXCfNBSDj+sd4m6fDqfNOJ9DNKOgI1OFjl+qWlhA9I1R/EuKThxojhsAZ52q8AxlS0AmnNblKTPzsOvbcdnp6Iu6XVDl8pM4IPKhx3OqM83dKK+IxhdNx6FArODD1It7c87xxjggOcrJtASzBlTpoUUCfAa+BmSFPYD+JUD6K9mgcOhbSPQYQXND5ZtNI3oesRyIw5/jI96f4BLuP2/3bOYmmk+gxXii5zWOm/KtrpDKSQkS5b125B5H7kWHrmLBnBVWx7PhJnbPnwqVwhaidKIj2jp/3sAJ3t+ZM9x0FOkwoUxUVvFZ0W66aFYMr+lzhuQg+K3D/hJ+PPtSCuSCV+8jMTIZS3Xx5+le7TFbCNd0f/7rXj8JWbj98HyMO7ZDbCvatgROnwCw/PxVBkwJkauuRgWkHBaxHYvF9utc8MAnnOsK75xNQoxLvZS0yUdOjFu81ySN+y/BUp/qhPBif5Dnu3vMjUBJqaFiB90uy1+C0q8MnuelW5eqV187JF37//zOf+8U60kNoiohOfPKVGwvlAoqXt9RZGo8fQajYgB1HfXUoAPKJol+YZblwcityLFDITpkvaV4DPnNddHr3NBri0fLzQQG+aANmja3N6MFhnWoCkFGG1h0bgoRzyZSQwlVetgVSj20fkRUVflkw3S+nz1Tj+EMgld/nTJmOegW7XdbbxXjUNXDu0MdjRB5/bp+8uOmwfP3edeiX0oSu4e3yP+619SdjngrgGCihw7h2aCNjofnU90tdQ42RqKWVTauQlov2/eAPpELq2c7RSIzTL8sLSkVByqwJVFlaKxgObW1eE0QsnwX1Rlpisj3OvfWjchEKXf24V3/+81fQzNBm7AZHs1F3o8037baKMvrld//kU5iXqbLr0B4UncdIbmqE5CUOyILZxWadsx2N8uRm9AWrS5DkdNAKY1Gj2A2a9aBVLRtAfeAg1LZoVCjzeYE2bQPU04UmiolJkp1QKaWZq5AtG8QzG0BtJEIeeOAB87tJ+2jMwCQA+WicR3MUa9euNZzl5557DQXgy40TeQxdRm12I8lEVxhBZ2F4VdUZNJnbYAqq6ciwYR1rDfgyPHLkJH53CFSnpbJj525TdE5TALJ82WLTJZjZjltv3WBe6I2Nzaae40c/+rl9sIQ1NdNp5vLi4kJTI8LPfOEnojstFbYYqdy+YyckSs9OCEDWXbfG0LW2bNllHIf3A4DQuZo/vxLOhM/09UhGMZ/aJACxM/FhAyAJiPjOmVMMTj+6WcPhohN9/HgtaILVwetUC5Z5fO83AGGUet68IjTDq35XAITHQ+xIyguj/AQHw3B4/IhYE0yYc4SMBPn/tC4Aea0H6u5CU0JQcmicBwYeCAQqZ09FkAKUHohH8LcEW7wf+ZkZU4Jcii6QznMetKtz52ykVUGZq4KVnZ03DhC4gFDnlvthsTNGAAfDOlAETQleo7VoOM3xXqM8rqfZjO7uAYyL8skAaADFfA719g6DV87u5EPmWXStABAe04YN85ENToJs7njZ4vcLgPD6vv76mQh0NEIClQqGY9csAJlR4JebF+fJmxdEjrRGXHMA5EJnvLxxuFu+eFMa5GFr3zEA4fk/in4/P3j4DVk0u0BOne+X8qIk+c2bS685ANJ48SIA4ph879+eQLDJ3o8TAZDcpG75u2/fB4GUYcmNOS/lpRnys9e7kXFhdjJGPncdes4AgGw8vEd6u31SVx0HEALR6mjUWEEIY3h0EOtCxAHyu7svPPCWAIRjWJHzSRmOCpgieYIQPkseesiKFkzah38GJgHIh/8cmiNgh+HS0lKjYHXddauQjThrMhdUjbnxxrV4SfcZKhGBAruHHzt2As3QTgOEXG8KhQlWSKfYuPFNky6di54fb7y5w6hfdQG40PyJNkLDWkQLHvxQwlqObMkpI9fL4nbNWijlQesD3Gm+5547TfFkF5RK6NSvXbsefUJelmWoVemG07N7915I+1WjIFB18SMMlWwOmiGOomvsE088bccRYkIEMw50cJSC40ai58wJqatoRqLJ02Xntkh9oQNUUJBlskanT/PlPRosaGYEVJsMcn11qujwLF26NHh4lA6kuXQeVeVyi6WHQM0I0mqUOx0IRYnZt4FNIWmHDh2ST3/6HvP5Bz/4oSR5UULdKZtIBfn3/hQzfppbZKvngePSiDw/a2FtICkOc2/P87y5C4z6CC0lxergm/ke8eKzeHmMQL1ETZ2py6lVBVd8lx94bOF9QBj9dZ04N1o8fXo+rsU40409PR2RSdBKSF2or28FbfA8nP+poK3lGTBy6lSd7NhxCtsPZSLcLAsj5mYucb27GRr97BaDu+c8WNwNJSBd1410X7e2AjK2Rw0I0OuAGTv9XFFRjnvJRh2Tk+PB6WfHdPRoAECmE85rvwO9HWwmgf+GIw9iPcGEZgl0PO64+6AM5Io76OdKdA6fNWsqwMVFeeONQ2a/S5dU4D7tkCNHrYqdmlvXpUpbnAfNLESC2ufSvCa6LjSY4c4Jl2mxPAvAtT+GZiG4f84B54wAxu+PMfOR6I8zzy6ecwIkzgeBSXt7n8mqUpiho8PeE64anqskxgAMjYW9bq11AOCO1t83GARVY5EAPGH9P0jBUmM2Qil6AQRYrgMdKwnF348/Zik8NPfadZeFZz3ceXfrbMZl2XCN6TNm/fqZCCj1ozanCc9QGziCRpYkJ9nsbwqOx+8JT/DffrwTzHLMnfk3agDVYjGnMV4Pm7xCrAcw4xozqcnJdn6i8kP3T1HmfPn5w7vN8ocf3hr8STOi5bTmoVAPoBlLp8tNs5KkpS9C9iTYjum0TjixtH50W2+vt5lueKvy1+tCVMKZhZ4aFTJ8gdHxjaRGkZkbBRNA7Xyz7SbOQm8frhezbU9lkJ9zkVEw36NuIY5ZXVglBFh++ToycTi0z66Lg9iIpXRlpJMahDEOQUQiIjRfs2ZX2t15zwx+HOy318W//Oh1OQ/lssjoRPmL+5ZIis/O11B3J1SlvEwrxhzhKf8NSYr5vm8U1EVE/mm9YB34orx34lhIQObceRsMaEO2Xrxi+2hQmDVrvnffIYByO05mTqLR68QMM9PuI7I/RX7na38pN9y+Un71xGbpGbTLIbzMRiXmc3qsnZ+R/mpcy6Oy4oYF8ulb5kr8qM0yjWDsuxsDkoRM0wACmUxu8tLpQh+ZxsZ2wzroS6zCtRgrMYM5CBiANoeu97trfyH96KFCi4PCJg1hBBkdsuIgfvQPmW+6pfdj3MmgknaYd/IvfmGzYpP24Z6BSQDy4T5/ZvQEH35/ksl2rFixxLzc3nxzFxysGCg3IdqC90ZWVrrhI1PNicvp6FAdIwkNmJj5IBd68+ZtprM5C9RffmWjcT74YguptFiPn46tvijDHbOJp3M8H/7669dIR2ernDlz1qz+qU99BrSwPNP06ulnnvbqR44biV+zPxzA7bfdjuxOJh5C8fKznz0SXM4PPA511ukEqfNDZ0JpEWxUqGltpSu42UDMEwAAIABJREFUjcHY/4THziLz5mbINnppcXVMdBz8G96kUB0k/saVF+W6pGIpILr9tg2ye89OM3Zmozra7UuoENkgWhdSzypf6nLSk5JS4DgfDU4tJXppejwpeLhHx1gHg/UhjFrT6ICyUSDNdULd8ZNrr+aLti/CwkKrgmLG2WGdhRZ0nI6MCDVKm8gZV6dqIppUcINX+IHnfBw15S0keUtKshC9Rx8CZNJ4bZNW39HRgznuBVWvA9HglksoMBxGPnT7lyyZDvDcCEnZEOVjIsDgHpN77OxvcLlsH/dBJ81tFKjrzp8/FeNqNRQmPxzWODR9o5NKJ5rR/k7w60k7InVnAPKbXI8dsOlg0yjlqs4/X8hUYKORRrdwoVUQcse8G81EaeRc63KX5sZrPyc7TVaurJRfPPIK9qVAJuR0uvQwPSYFF5yTkPzteLA20fy4y3QbrvocAb6CFL2n9Hh5HC7wCzplPD4D1Cww4ZwyexIPpyglJSEI1rq7qWLG+WQ2hZ+Hg9vjPlRFjmNwwZPKTYOcFgRbaXg+2vujJSh7yn9rsCEpkGLWvePji5F5GjZZKoJG7v/IkfNSc655QjDi3iYuKHGvPQ0CuPfJokUzcA2NIMvdgWam1ulO9BSuzPUBKlYKgg3mWnCoSNkZlo7DHk/xmEOaz6s34eep5YlQbLLPncjR0POcUr200VgomOXZYMVoTADPY1sn96mP/bG0D1nKj1pnb4P0AzSZdRG0CkCJ64ugY0WAHvSTBruNTFCoaB1dbdLd7AEQ/PvWTPvOSEiIlOV5IdBXmGzpUQo5IoYiJNZrrBqHrFpjm62XYL1gm9fMMyrOOvaDAJdxXjE1/x3nszUSxYXFEu/Pkie3QNod9+Wiqf0ovqbMl9dYEr/z4/lOqwVNtnKWbfCXhXfZGM45bQQZRtoonhMHj9TKA4/tRZYvXr71B6vN8iG8B8Ygy0uLBjXOU8uG8pUFzK3DsaAUWyef11K0pyRlxhln6WrDHvi6AHrWqWorxz443CMpGZaCSZl3P+qkaHyfdeL9TSursDTf//7Nf5OZsyrl1NFqeXMbfu+d92EodBkQAkOlhh0jwMuMLBTpA9De/PENsrQiB3LMkM/urpNe0Lo3nwel0x8tdyxIBQgZkQNQaDt9YVDOnGuQlMwu0L4GpAZNixl8LAgslRjI/nYO1cu5rm3S51Guo3ENUoHNjHdsWMrT1qDXTLmMDLRLQmK+qVllQPXhhx8260zah3cGJgHIh/fcmZGzIJo1C6RSkGaRCbnEGvSEYJ+Om29ej5qOKoCQMlMwPmfOTDgJoD3AQ2OUfOvWbai9KMPvi+TBB39pqBZz5lTICy++EnSk3w8Act11K6QenWybmuyDXgFIV2eb/Pv3fmBqVEpLoIy1aYtxnO++6w5E2pIMMMjJyTJZkxde2Bh0/N4rAFm8eI7Z/v79x4yaDG0SgNgb41oEIFRiKShIx3WSBic8YKL+zHCcOlVvwMaVGu8DdiZftKgMDls9zv9p+9LzwI7r2L1XAOJHkWzAUA1jTRSf/XToJBMkEWzQISWVaBTOHRuCESS6zm+4w3+1AQiPe+HC6aCppUO22xZ92n1+uAAIxx0OeLTOgtQ3Uit5Liw4iTGfrRzyKMA/C/9xTpAtIZ3ragIQ0lOmTWOQZcB0pS8qyjRjYIf2WogRHEFmTnn64dfvOwEgFRXFeAf4AG5aUUdj6wWudQCix3v7TTOlKHFUHmpIu2YASDa6n19oGQYIGZJZaAkzv+TdA5AYD/B96RuPSHFesvy3Ly+XaET6f90A5O++9SMUhgdk26b90oNu5FcCQHjOPvelT0pxfkDK8xCk9AAIl08tz0WGwwYr67wePttQW3rw8KikZfVI6+hFA0BocRE5UpS6EDRM1KF0nZIzLVslHID4EVyblnoz6lES8UzswLOz2GRHGWCcBCFX+ra7NtebBCDX5nm5olEx8xEFbiRpVm+8sVM+//lPmZvyuedeQiH4UkMxYa2F7fkRY8BHJ4r1GGVnA0B+ZjNA9vJgMSwL1dnd3DwYnKZ8LGoPN5emEOFFs8w6TiO80G9CEbN165YjGpkMCc/j4OHbqDNB1I033IgXfq98+zvfNcumTy+XzIx0qNv0y2xElljMGguRdkaAn3nmRRNVVKesDREVbZhG6oNG+Fnv4haFaxMzHVd9fR2cgmKTNWC9h5rtTWAfoG49gGZTmK3R7TLyqZHaWRinUkiqoR6mVlZqo3lKy+DnpORESBnbSPWOHZbudPEiokReRHXxkoWgvtkoEKWP1XisbkSdyxmZjoi0UTmKDKgDHRnBup4QNYLfG2fMPV+eg2myJUj302bPJtXN7vHIoWrz120oR3AWinaHeHCuwllwwO/wg0sPCv8pnbi1a2cjwhuPa7cP89UOR+ucyRK4UfQr3aXuiyBk9epZRv3t1KlaOIRQDkKkurW1K6RUhgjmRFQiF6Soo5iEIu8UUFPSEVX2A2gwAt+HaKmtXxjAddCLezbOUMNOnGgKbtdVcAovyA/PKlG+Va9BjkHPB8+Te644F7xXVKSACmi6rXBQdfdda2XbdqjdefUdzDK4lBy9f3it6L5DQD0ymG1ktkbNzZC6c+X2Z5koQ8LrVvscuMXdbpNRvZ+C1MDLnHh3v+5n/o7zTJpdIEA6URwixTZrQqDSiuLkgQH0RQAYuQjZZJ4/cy9gHT1ut7GinjOOcQCUVrVgg0rEuNV0HFMARObNKzZZL84bszHV1U3IXjDKO3HhenBuvWZuRh3LC53n5QUQUMo2mVfW7Rw+fFY6cB1npNtMDS0N6ly0Hqgx5SHrRcv0BAvYrCkBGRA+sVPQ9ykq2tJj2DIq0WsimoFO6LRoXExRUfZc96Bni89vn/PxqAFSe/ZXg/LYSzaCX1cbyjIOgE5lDD0j4P3az6B/fe3mAtlyukdOxNm+LLRBrzFo3LntMj07dG1VFttMTmxkr8wMWKA8o6jU/I3CYynG69FBlbR+ZBHV6vAMpfV5iov8HONlQIbABJBIu485lTlokpeGYvZh2XEqQj6zIkOS0GRRrR3yyrUDIUGL9FQ7l8VFRcGGmVFeBgRPj6DK05MvVclrW49JapJPfvvuuZIT7wlagAYa6QXAYjwFNzbqk3hLxa32GAP8nJOXj+sExTOwHlyjtDgoTh0F9ZpW34wmghme6Eoa34N2vtNTcqXFy7hMn2MbEn7vpw8KW0c9/MCLUKpKQi2InSs/znePd3yaZYzzdUkvBAloD//4T2UI9Kk8iGpMyUOAsOacWe4bjYMvYenazWiYSGuF0tXB46dkL4QxI6PbpTfKUun6Qa3qgKpaUmy+pCHL4Y+FQiAybWM45/tafi5duEYTvCL1uZmfxv56TYPLBH+hEXehL/P444+bbU3ah28GJgHIh++cmREvWrQITnmkKRin2f4Yi01WgwpFGzashnOD7qNIldKJYMqScry0jRu3GBUpOs58+VNCNzs7Q3btOnDJbIwiBaovS9cpCtYXeNJ5wR9OCEDst6PQ15s7p9KMY9v27UF52n/8x3806lB8qX/rW/9g1iWtZPGihaZu5QRkDW+7/RaksUdRuHsQ3Gb7oFPVJjoiTK2rwR0zH1mHMjxinQY6POqw0NFjHQzlf+vrm5BRsZ3Y1eGh863Opuv8uEpDui86IG6XaJ4XWtWpI+Yvx690jCK8mBSgpDkOwfHjlmNPOo/atGnTkAWyHYdJr2HNDk3pY/zMAlN7oCFVl6Fh0k/0JRmqnVAniMH9ID8fDoyqgAac+pMVy6+H9OEms2lt6kcHV68Dl/7C+Qlx/9+6c3nw4N7ig0vp0dViISO6dm2lAR696BD8GnT26cirXY4G6Dqb7i4nWm7BzSzcK6RA+QyVpwUqMoxWt0JBpqG+WapOh4BgaJwRUlSYLSUl2caRtVLTEZ4zziLvKACQOEN/5Pa2bLH1FaQEUY734MGGcfUt7j02UW1NCKCFADhlOBV0u7RCpfO5BeLRMSHJYs0McDy5OaSjzZRHf7kxSEfi764GAHEBhnt83K/7b15Hehycx/DO8gTa+j2PTX87Mhy6/i8HNnQMpp7Iq2Vya3Zc+qAuT0lhpiragBL+pTQ5AUI7un+3guLXBUDiA22IxvHqc4D37okT9n51zec5xMT/E41zwfxiI6XL4A8FBljTQ2By7GidqV2iuc/iMQ+A2PNonwXz5+dh3QZTEFyKZoA5ORmyaeMBONj23szPTUeX7ZDT3Nlhs9DlCPjQppaE6JeU3g14ACQHWWmtjRjwagLzsgvhENpajT6n8V9+WYH0IhBGe+ARm4Wh/fQJ6xz39WH/CU4Bn1cDJ3g9bahMk4L0OHngiHd/wwFnF3G1rARLK0PeSnICdp05U2NlaqatUcj12WWF6bkAJiHZ8HQ0j6W1A5QNeue/0ZN5Z1DH63MrcVC1ihixDnYUFLVmT7MSwL/YGyG3LJ0qy2bly9iAfb8cO75fLoxZB9tQ8DyAdttNNwfFJUa9QBafsyNaG4J35t//2w7Qucakpq5J7l5fLmsWFpnt9DY3mL8+NkqBxeBiGfPesYNjSYAGnhIZQIX3EapV9jf7j5xC8057LxyrqpHUTEt9i4seldJUu/1+RA7bvcaPM+bZANinvvjHUgkWwHPIfIJDYSSFrY1KnFcvE+nJ8fZC0viXP/9bQyPcDwXNwvQWAD2oY2VPkWJcu7TO1iFk3ezcD/Tb8z+C++5Eg72GX9nTjKLyXsxXv7QM9Ur/sAXrXdhHfGQOANCgpPpKMO5EOdn7gnT2WMCYiAzI7Mw7pbn3hESjNiU7ME/qGk7L8SPVqBu1FNNJ+3DNwCQA+XCdLzNaZj7IVWbBONmZv/EbnzI1AnV1DaaB4G233WAKy9mPg47jsWMnjVNUXDwF0fY9iPBaR4qOFh1xKktt3rz9kmg513k/AAi3e+DggXEApKrqJBzMZPnzP//vZmx0fMm5XrtmhaFqrVy5whxDB7I2jz7ylFnn3QKQJUvmma7uhw+fDBbkTQKQUAH8tQBAMpA9YCSXtR2kqZw4UYdi/LPBqLBLS7kaAITXE8SFoQZVioabNhvGLAiVszIzUkD5yjQgVrug8wXM6CT3TSeUFMjm5i6vIHzMZFJc47ZuvHEhBBtqzHcEOMuXl6FWq/qaACDrrpsv7cgE7thxdBKAeBx4V/zAqGvB0yJtKxnAJBk9IlIBIqnE1dnZj0jtAJ5TnYi0DyOr+u4ASPirKC0tEdceKC7lOaBTDSAocOQtAUgS+npMmZIKdbcLpgs8s8a33rrM0MvOVNWZuqiVK2eDlnsm2L9nIgBCqKLwIArOb0L0sJQWfzAAJBAXJb9zY5F8e5sVxEA18jUBQJ4/Ho+i9WH5s99cdlUAyK79dfLqG7Vy943F8vATe2RKbrL85sdmQ3/aq1X5AAHIrXf9F1mxYYU888TGKwYg59BvpAcZ49wUm4V5JwCkqqZBDp+PkiR/nwz4oGzlABDz7icEASW1Iv029KRJkIae0zI81iP+yDRJ8CUhI5Iu9V3bkZlEfUjOOmRszxnp/ck+IeFPkGv/35MA5No/R+NGSHoMG8+9+upW4yjcffft5qVESVpGh5ctW4gX0GFkSOYZh4m1HgwgNTZeNOCDBVxqzHxcFnw4mY3wqKVVINKtjNdUD27cyYTEgs5A40t8/brrEOGLwxgPYUxWveNHP/ohZCp/Ls+/8KJRrKExs6C0kqVLF0lBfp4BTAcPHjOASrfHv0YyFIWltMJCEHU9I4hRqogPKXYW3M9EEzVSE06dOmeoS+rIsn5GMyRc7hbq6j6ozEOrqqoKFgBzjFoAX1sLp9NrqqSZg5noGq89QZjh0QwIC9NL0PiJVn0u5KyyLoB2yy23Bo/jlVegzV5r5yolhdQKW7SYnBSSCFbK2MhojCk0pPG8aXZCj9NmRzz3wjnHTLGvXm0LI89AgUyN/WBoLn3NLfRXp5zr6JyxmdzbFaIvW1aOc5VlnCNSn5qbO3A+4o2qDrnxvKa5nL0M9uw5FRyPHodbsMwvx1FrPP7YlWRAxv1uLKSUpDtk3QB7WKQhusdzTXoOM09W8nUEwIjRx1DRv/5Ox+nStm65ZYk5Js2CrFo1Tfbtu2DoWZeaEyF2ji+UARkJKq2xT4hmBi42NQQBhJtB0Sycm0VwxQhuu3WpbN5yAE50+yX9Jzg2V/nKpfUpBYn3mV5roQycvQYnqqlxj9cdp84bVenM/QRzmywqBYsZEM1kXC7rcVk6H1TcdLvhzzYeW7jiGtflMpc2ptv2o+CW1C2CEoKTvl5kcZAVPFfTaKh2trHepRRWPX5uZxwjcoIrIQO9a264oRLZ7RNyvsZmLLRxoK7OTElpKbIbyMrU13ea85UCmieV/crKciUDPUlOHDsvCxeXG8GR1otdko5+F8ycsH8Tn40E0uwVlYDnH89hMgL9TcgOIOljKFl+v0+y0hMkPdFmG2g5EMAwcxlLQWWbDaHFegXef/u/30RBtH1OPfnsJvM3kD5DuoIpB0bKbQQ8GgISkhAh//WGXNlW1Sk7zqB5HWWlx+zvfWM2gk4r8DdKzIgVKSlIG8N/loJamR/qZ7KixGYvRvFsT/LU/HpRnK4y1KMeJa6+4WLwnonGEOL5f7DcdMsYoJUVZ8v3N/bKEmQ6506x74GWwEWpOhmi7hZ6jf/KoEbpR8M/2hgosTQ+D91nwQiU1O7/2WH0YQEN6zOz5f6Hd8i5una5785ZACNJ0oMGhDQfMhbBhrR4h0V62aAB8UtsvM04DCAYQmtq6pI6iG7QamqapNOj8I146mNcXogeLD3emKbOnmfWfRHX1U5Qok+Azlp7oQfZLEttGzH0XXtuQIoyf+/90nWSV5QtMbiuUhMvShqAOC1LegEMLDWvMG+qDHt9exJwPmkXGwGsvHfb/lMnIPGLxoLHUdyP/iEDYzar1dBp//aj+eRgjH0m5kQtldSYIjxhB3F94X0GylZMBJqkAiqd7Hga12ih5MQtlkbQlw+ikfHhw4fN7ybtwzEDkwDkw3GezChZbM46g7KyMnnppU0m5X/DDWvNd3QEyPMk7ejpp1/COsWmHmAfJPgqKqaj3uLUOKfwLcEHN/g+AZCFC+fD8SwA3WtvEID8wz98Rx748X/I/gMHJgQg161dZahMlAUmpUULo9XhuRIAUliUBZpMEYBaLeQU7UucTvUkALE3wPsBQIqKMpB1yzYZDNZFkIbEKDKpJR1Q12LEmP8VF2cZShILsaurLyKT1zyhahXH+UEAkDR0ME4F6CDwoAPXBsloZjfa26iWNDyBg/72AIQNEDdsWIgo3TFE7Kyjxl4g59H0q60tpOYTehxdHQDCzAsL3s+ds5HKiQDI3LklyEamyLPP2l4VE0nBTgKQiQFI+OsjJiZSyqYX4Fnbg2sIUXNStjpQ94PC9pbWUF2I/u5KAAjZVUuXlkkuapWeeNyq6E0EQBYvLgQVpcYAZAUgup/rN8w1WTcCfl7TFDpog6Qpqa/5BXmGFsv3RU52jgQAXGgEIIOQwW3qQjO5GLgKyECzlqIYNK4Mb52rDUByc2PkzgVpoN+gJg3OdmPXsJxp98mbEML6dQKQ+OR0ee7AoPgAGL8EOijtvQKQmgtd8pPHj8tvfXoWirmTZPOus/LYs4fkrvVlsnCKdew/KACy/YgVYHlz6+m3BiBfvE7SctMkG2I3Kf4akyWmvVMAMoZrieB8y+FeAM92qK/1TghAhoBDfKCN0rpB3YtHRqQ88SZTkD4w2ilnOl8W31CelGeukGr0N9u7FxL+Zy3Vb9Ku/RmYBCDX/jkyIyT4oLwm5TH5snjuuVcARmbAqS5m3aDpRszmgozonTplozIux9kUGXt642wEOGHmI7ye47JzM14P3nYznthIA9BoIesFOL4bb1gnL728EXUrM0xUeSbqV37045+aDWh9AdfViNH6dWtNR+IedFDdvn2XyegY87IsvijIAHrF1hUVFYgA2mwBO7tnZFItKcNwog8ePI6itZ7gvHDfWmztRnULCgqCRbuMLtPq6urQaNG+eLQ/AT/z2AadYkbtJ+HWSZAOp6a0Mc2mcPnTz1hKWST4xxUVM8zno0ePy5e//GXzmb1VfvXUM+bzDTfcJC+++LJd35PFjAf3OMrryMvlrAOh0ZEMj+ZSmEDHSADL39KYndHsUQMiguqEKsjjOm7huUbP3eMsLEw3AGLOnKkQESgw0VVKyZ4/32SyBRzLyZPWEXZN9zWR48v1tFYp/Ddu5Pty27hcFoTb0u/I78/IIOCINaCD/SOa0UGafynTqnOp+7/8OEMjDM+AzJtXhlqrDPnVr7YHV5oyxUqOnjsXykpeLpofPmfsDhwUG/BUu7gO73G9lisrp6LmqhzH0GeAng9OXSwAIOeTmQ6CwFNVtXLXJ9YC3B/ENW6jrnpu3QwJrw/NbLiRXK1J4nXg1mzocfA3+jvOia7j3m+6PRbPax3F/PnzoUq234xnokJvXpdR6Dei5/Gt5y0kgmHpejYj4dbA6PlS9R6d74myN1d6jrgNZkgSAzFQpgKoTY0HmEXRLShbTc29KOYdLxARfl2p7K2O5a67lxjZXvatoZBEaP1RU3CcnByLd4ANrnBOtfdHHLN4Xh+QHCgWxSDC39aC5nGoj8uGtDktBQCZxj4ZVASkBUDjQrBZGlv6ZGZJKlTc0AwO90TNhU6prMiVUV+i7Ntra91oH7/R9lryIfsxEmezDz70pmhqsg7k5+79e/N3QFDo7EXto3C/QTVBphXEyq1LmJFBRrhhQJ7e2YkO2z5ZMCtDpqYB/GF5bTvEFBCkePVUF/6NGsZ+GzGfldUn1y8AfQkWF2Wzw0Wp+B0U3dT6O+28pGaEittPeUXc7ZB/j0e9gTG8Axmo7xn2SUVRqhTm58juKvQQausXHLrcNCcgI16dRiRksY7sP2h+lpKULBV4n9G6Wm1mhrZw5Urzd8R0arfXIelxUehjQ/v+owdB4xuSP/qynbvaxm65/8Edsnhmhtx5Xal0on9JJN6htEhIaPtRB0dj/U9EnJUeZk8ps110l+/usdmQiwiYqB04UCOjyFDSSHPu8cYX4fUDySmbIWdrO+UCsvL/fv/DqKvw7g9kNLK8xqDdnZZ1kJIWK3/wJ58z10IaEh65AfvM6AU4KEyeZscxNCbJkAymEezSYqNR2o56UtqFhm45f9H+jjU5L+/tQD3HkPRF2XPUPdguIwF7zTT2N8nYsP0cMUoRjy7UxaAWJOszpvaxZeCsXOzdi1qlAslPWGqYArt27ZoEIWbGrn2bBCDX/jkyTfKoFLV16y7Tm2MiB0hf3KS/uC/3YMGx11fhspmPKwYfnLBwAKKTeCkQoUPE3gw0OilUkFq0aAFeyNnye7/3e1C0ekr+/x/8SGrh4LtGwESHJAYF43d/8hMmHUzaFhsaMYsxghdsuxc5ToATPYrMD42gQ40ZjgULZpisCilXroIO16mvbww6oRzLv/7rv5qf0tFWCpVui8u0DwLVN4LF6SisV3oS6VXqkBUW2hcdx6N9QhahqF4VO3heVLmr5nx1cMzJngpWK14S//Iv/2KWf+Mb/w21MOvM561b3zQ0LFonON1q7E5O4xj7B8Y35eJyn1eEGhkFdSG8xGl0pBS48JoKUVZsMbVrLh/eBbZcvmBBMXq0EORFG/UwgpyjR88jGnXabNO9XieixUwEHlzqjo6Vf91t6RgvBwjc8Yc7jemkkqT7DX2G8qsUbujo6ANFjnNqHYXLbfftAMhE9LO0tAAa0s3D+d9its2x5+Qk43r2IztpMyImGu6AidD4R8epsXF5LGhqbsG5/o7X5dw5pagFyDaFopte3ytTinIkLT0Z/XsgdQmKBruMB+CQ5uGcMSLO+/OnDz4fPP96ft3zTL63Xv9cHg4kOHYFLHSO3KJvl0KlgDZcnY3HxGPQbfA+onofTQEI7y8NCHD72q/j7ShY4ecyKspGl3kO3Ixa+Hrh2x2n/BfioAZP0+XArvbl4fcZGVBIAxChsEISlLfaIcHc1AJqppcd0fFwXQUguoxZtFWrp8vePWfxvGx2rgnw5QEImpu7ERyxjid/E4fnp7mucD6KCnLM5wRcHwzG0KLgacd6aofJqDehJXl/+TkNKletaGoYi2dHcR7ESKCiSDt6YhDbi0SfiVI56VHCDp08J1nJ9r6JQ7bz7ts+Zj5vfPWozJtaZj5//sv/w/xt704QHyLoaoXTU+RjCxPl8LkueX2f15TP+3IklrVXwyjYFlmOthXlWRGSgGxMQ3uPvLzLZoOixjplw0Lb06IyzwMS+LxkZrFZNtbv1ZPgMwvgI7x5iYq00fsG9AhpACCnJUT7pQ6N+FBGDUcX1zSyRsAHJsT2ycXZMrvQAjXa0ZOQjRULeHLxPssAjY3Wip5JecgkucZ/u/crpWZp7ajt+ZefH5H1y3Jk8ew01EXY8X/3x29KM1TY/uzLC2S4LxSgiGYmChYP+WgVHhiJsc5+VAyDSaFn/4DXJLGhplX2bttr1kmFoIJep/Wt9v2RGMiQ5IJyOV3dIC+/+oY8/Mgmb+gAO9HF5nPskM0q/Pzhb8n5BjQJxns5O65asnPsvgcBJFRdsTh3pnRCGIaWnmbBbAKA+PCgfTcTRPQMWJDTBCWxC5j715EJyUzokyz0sDnTVi8xSfYare6qBxC218oFND2kih9tFKCkJPEW9GwJoInlWTnR+prkB2ZIalQlVN86ZcvmrSZoOGnX9gxMApBr+/zI9ddfj0LYbFNwTtlc96XpDv1KAAhldq+k5uPtp+TdAxAq9ly3diUkSjOlZGqJZKLb91e+8tVxHH7uXwFIcXGRLFm8SHahO3oLVEvycrPxwAwgalz7lgAkCR1/lyyZaxoLnjlTa5xizT7o8U0CkPcOQNasmQXwwcLXs+geXw+wnO5JltqI27UCQFiNhxtVAAAgAElEQVRbwyyHzXSg6ztqhpjlYGaA4EPHaq+N9weA3Io6iwcffMW+QOH8knbGAuPdu62q29UAIKWQfF62dBZqU2pkx07Lh6YKl9aAROIN7jrK7BRPYw2OLp8EIPYqeD8AiG6X2yYIychOhJPG/jAxhqZlrkkAEuL/cADC3y5eUopaj2yIF5zAM9BmACiHtHRpMaTYLeCnXQ0AkojHfCeCRkW5UFKMh+PuAZATVYOI+ENRa0r5VQEgX/lUgdS3DsrT2+sBJkI1HObIPABi7hnghYRYNAOEb3rXXPRzQWbnSao+9jdfFQAyjNqgLsk2YAM5F6ksSEBTvYBMyWS9A85VQkjKmOO5GgCE5+npzXh2nu+W3//8tCAAiUBNz2PPH5HN207LfR+bIgVZtsbl/QQg3P79P3pcdiJwdOoUmz9ODEB2HNwnaaDgTcu4eFUACOuMSMd6ZV+n5CWji/pw7dsCkEEA4wGokS1AJoSZ0IMXn0KGqE8iB4tkSnKlNEK18NVXXx0nfe/dLJN/rqEZmAQg19DJCB/KggULUDQ903TS3rjR9op4u2gvo4huRFk/XxZ8vKPMhzvCiUGI9gBQ2gWjpqqZP4oQIp2be+75JPjRafKTnz5k6EUTBBPNi5QZkOvXr0VkxYe0qpXZ4/anlZNW0gsny0ZlWBOjAKwDuuMZGamgphXAIa4FALEShYysRkbZ6FpaqpVkZEZGMxlK2+Jy0j80WqWZEErhaqajqalJCqDDTjPUFE/en3OtNCXWOtCozlFcXGw+nz9fE8x6MJr79a9/3Sz/jtf7hFHfAIqw1ZKQ1qexpwh7etDYuC4ZndFpsbE2Hc8C+jRQDtQI1IwxAhZpgYCaKRr3HG6lX/E7Ru3ZcV2tD4IGNJX6dKVclbqyYEGJUarauPEQHKdQlHHcDjmMCU4w52qia1nXtb0NQhm18IzM5X7PfWs2IAbcYQUdfj8cPEOt6jJRYkb+XXPpOKwzMsd+mTGGH5/+m80B1cKPjXUYd965Sh56yAIQtfXrKzB/x8w/3WN2M1I6Fv51KXH9HvWPWQHt/cGC44KCbPnlL18JXtu8FxWAJCYGgpFzd07duXYzOPqZstsKTNyCWs34ucvcXiM8Drd4W49bzxHH5mZDdBzcru5be5hwma7L+9ml/7nzrffK5c6TZv1sXYvX3XuC5pOcnyvtL4PZCe7OnUv2UAq/FtzvQ3VsNjtiMiQAyF2g/rW1oG4EYKSvz2YszTzieb14cZmRfX7qqR2mVioXAIHiCCdONAavfe430nm2Z3sytX5kQGJRp0JT+hU/JyIrY/4mITuDbC9tdNiG/rPQ5yGA6zcxYBWaGppA4Wvul6mgzqqdreuRBx5/wvyzoHymFOfYQvXDB2ulZp+l2/T02Uh2fwf+HbDfb1iXLfOnx8u3n7AgPPgwjbW9k6J6otAexI63b7Be4mPsGCKRlbltbqoUZKRJ7cVzmC9bfL0AtCla5VT7jKelxowGs3fna8+Y3hG0JNSy0Ab6IYSBhoD1XZnoDQKUA0W76JEamVOSJEWelC3Xm49gmBmH8+zY7RU9x6Mwe/rUYvN9R0sb3juWarpiyVLzl++THq9/RnZmFiScbd1XAmRuRzDH3/nxAQkgS3DvJyx1jYIctM27quWx547IJ9aXyMq5WaAh22wIAypxWN98xr1gLBDqOD+IPkEjXiZ8qGNU2ppspmbf9m2SxHQSrHfAvhsOnkPPkEz7Pjt+rl+OnayB2EGtHDmB7FeCfa8McF5gFXm18uWv3iltPWOS7h+SBVPsOJNTEqUw046d78xYBD1o3V32fGVnJyNra89jW1MjfBqvYWx0fLBXSD167Ww61C85iSg0D9jsTAcyRK3d9t0SGe+TmgECI2bvkNcDlc3soxs06NFuZHi5/TGZlrYOKs/smN6KWtmXJkGImaVr0yYByLV5XhC9X4LoaLl56Tz66NNvCzzcw3DT+Fx+dWhXl5soOJLmxrcOvVIoSBGh8WGvjjtf5kOsKjNG7fqQg8laEdfoyJNONgs1EWvWrEVh/Qt4GduHb2JiEupHipBibTQ9PGjqYE2Zkme07w8fPgXnvxZUL8txjouPMgX8ru3fdywIjjjPSvVgvc2+ffvMqhyDWk9XyMnOyrIp9m7v4cjPPdDXV4qI/iYxMQEOQuhlePRoiDNNDj6NNSdq6viXlOP4ai14oik4OH78pEyfZrnG1K+nzZhu+c+0eHB2Dxy23HkaldFormOvDhodsGiPB0wBAwVxpMmxyRYtmPI2/S1CXPolS8pNN+fLgY9xDuEEtKLLNfXTcY6/NkJg93J0LT1eqlaxiDwnJxFz4TOKQKRWkZ5CuxJQoTUCun5wMt/2w3hOv867jpkZEALTzZsPAgTZa5nFxUfR54Hd3MOBmuukh++a507V5VTpjevwOv7Y7Svl1df2GLUjGh15XScAdR6d+25w39mcVH+n1DzdF+9lHXschAQUlPOeUOW3povWkWBtld7ng9D2d+1yFCldR4/TvSa4L6V8uT15dF0Cf5ci5l5v4fN4CQD2VLDca8G97lxqn14L4aprOnaXaqbL3P35QPea6Jp296Gf3ePPyKS6Vryh6bGQvbGxE71okBnxnpMWhOTIE0+8gQBMJp51reY61zmJRp1HhAdA0lICkgyRkuA94vmr6aiRIJeflgAAo5aIejvT16S/D8XGSaYnSTYcTDU/pHLfOHBO0iCVHRXt0Y4AkvYcsL1PesHVj0kKPdOef2yHWR4fM9V+j0yP2te+nCE7oXi172yPDMOpDM5rtHWIY9BnI6nbbrc7ahoyALZOID8V/SMGB2R2cYHMAL0sHr0u0lNC75CehlpBnz9j2U4NHutkGprtNZsBWiStB6pL3UMWlNTURUrfEMfeDke4QWZMtf1RcqJHJOD1x8jJs0BkFFmKxCQLeLrRyPcv/+ffmM/3fumLMqPM/k4tAuejEcEotWxPJWuYNVIo5G4HDfTb/7Ff1izIlZuWF8mQ1xQ2Gh0gz51vln94YLesWVQgt6+wIKO7px0gzG4tIdG+o2JZEN5sn5Wj03IQe/ImYNQn/RetQ78PfbRaAABonlCVZOflSp9XsxMXnyy/8/t/L9NnTJXnX9wr/X0e5YzFQLDIKGS/UtPl5puKpbw4CYpo0bKsPEnyAdTYGoAWn1Is3R4A6xi0+/KhM2RamgUlEZEj0gIaM629Ddes1xOmGdS1AXRQf+T1JjQ29CHr45M6PF/qGzwqFepJhrx2XzU954K04t5e+2xvgepcpKc4V5K+QlIjS5HhbpKXX355EoSYGbr2bBKAXHvnxFCubrzxRhPB/MEPfgBHKvVdA5CsrAx0tp4xcZ+Pd539cCft/QUgK9DRfcaMaegBcRygQpvx0bmMQfQ9F0XN50yNB8HPDDw0qZa1f/9x43QxyzAJQK4+AFm6dBoK1jNQDEsaSNNlMxx6lUxU13A1AUg0CjoZOWZNB6PHTU29ABy9AGhd47KBHM+vE4DEx8eaAv3S0jyAjnOgXp2QuXOLjNQwJTSvFgC57dbliMC2yL79tnB0EoCE1aZ9CABIRGRImjkdGQgWmfP6ZhNEZkWYxbv55gUAabHIrNbJtm22menVAiAErKgEg6SqzVqEA5CLrd1yDB3bA8jSJqLWrvVdAJCFlfGyYpFf7n/Zioa8GwDC380rDsj0omloiIeofLIFIe8WgDQ1tklnXztkX1dIcmyTzJ9mHf73G4BwHwdPNMkvXj4tv31XheRmW/BAACJoUNuL+f2b722XtIBP7r1zGiSou983APLV3/kbmTO3XJ557vIApKw0Re77dLmcB3UuBsDxS+tRf3EVAAiPuR602JcO9Mr0KQAcQ+3vCoCMQOogvmGpYR8wCPrss8+Oyx5fg27ff8ohTQKQa+y0E3zcdttt5mZ56qkXx9EM3ulQmfmYM6cCXMgtph/IJXYVAIgpFvboQXz5hfcC6OsPFUpz/7ouC9bU4XLrWrQPBjMgeYjMrFq5HGnU103vDppL6aAKWFZWCgDHEYCPUqP2U1vbGFTByoEuezvT/TBGbFeuXGU+P/jgg+avD5J+mrEhFYRULhrT564CEJdRhUX7hDACrN83NDQEMxyZWemIaNuU+/3332/+Mqsya5ZXIAkVLaV6kdLFGhTXYmPi5Wtfs7Qs2l/9jS3azM7ODRbU+cFJHgxqrNuoJEUKEjxN+KqzVcHfk0dOqhpNqWH8rHSRMaeDOovHNQLOSPYlakW4VriNlSv5ovGbAvMarwB1IirVRBkQd9lb0a/MGMdlxy6l+1FSlMpCdMpIs2pqQrdyqKu0AHioRUBrP9xc4PN2dEal51zJeLhOJDonq7lZSDdrw/1TupLZkAMHqnB/28zH2bNNE1KRuD1ea+HXo8kmDltwGV6wv3RpBXjREbJlq1XocY95ALQLpR0y4+VmQNwia71mNLOI9tCmqJ1GMQddrtcSMwVBFSxEOF17uwyIex7c49Tf6Xbd/iKkeZDWZo/fZyREw83NPAS3BdbGxIX+9tcuQHXpYe6+3XXcbFnwusP5DNZigLoWngHhv0mRUlOqmUtjIwDRcbqZntTUBDwPArjuEwFCwJnPS8c5jJbnnz9gNufzeSFifB4ctLK/eVC6SkVWg8Y5S0QGQy2ALAstCdQrWiyebckodm9BZjkxkIBCebtuOjK5CZ6QRYKXFe4AwD9Z24JmcH559UinJGFstP2QQ12xwsrD79l5SJ59MrwrfC7oNChKvyURXcmH5LGtNqsxjAqMQJpVUurusKCEliGWzrS8NEoOdNo+T7PL0HOlPZRNvmnFPAQcQBWLbQSFrE+GvKJyrotcOp6R9nc89tZO750A+WEaqUHnPGWr6oZjKJaGeqAUyGhEsawsHQbVyN7XU9CLihZJzhQsAc1sB3B+aexrkexlWl7ftk2uB4OBFgcKMm0M7/Mgnc8yhzxjsY93LeAx9x/PV0k1shV//kWruBjF06mJ56EBuf+Xh+VcfZf8Lpx/X6R9t3osQslGvUzQkDXrhOIZbehiv6QXWnqUtHTJm6Bh0VohL06LSSvGfmw65at/dL8UFBXI3Hkz5GcP74RIgncve38Y7ImKbMN7LU5+4wsfl5VTIQ6DRH0ixAy+sNq+5xL9yZDVtbVlQSqz1KAvjV3mw7NpBA0mae0QxWjrs/1+YmI82hZ6kRxr7ZIXdndJcWY/1LbsHPf0QbnNow82oSN7Xa+9RiKRXaGRqtkB1TWzLCJa4nDtlgU2SF9TjKFC79ixYxKEmNm5dmwSgFw758KM5Etf+pKRrXzuuVfHNQ18R8OEs5CLYu2FC+aj6dl23JghST6znasAPNRpoHMQdGigrhSkYHlKI3RUoj0db9YeuLKWWl/AB7O+pPVlm5jol3s+80nQSPqglPXKOLoFVTRodO6LkYIvLMQLLZJUBx8kal8MPWQwDzq22Ng4NPe7xfxO1bB++pOHMNf2oUdTBS1SkOov2HT5HXfcYf6+/vrrwTGQnkSw4f6GnxltWb9+vVn+2GOPmb+cH2ZwaPPmzZUf/vBH5rPl+NuXuzr+cXH2BU5js8ma2urgvwk8aP3I9ihVKjfX0hSa21qDikDcnxbbKwWH6wzxDQnjfLCXhZruk8DR5bHr9yxapo1C7WvDhjlIowcgJWu553ocwY15H97Osdf134ob79ZkuOuxlqOgINk4UryemOkg+GBvkXDjtTYCOohrl6ut4DqX1qqEKGf87nIAKvw4osC/nshcx3XOnBJQaHINYCYI2bmzalwROtd1ZXbD5WA5HgUgvH/c72+4YTGcsW5sM+Sg6Xj8/oTg/WFVpuzL3QWoKm/LZRMBEDatY+0WjaCZxvueND4zj28BQHQcE4ESRt1D9TuMfo7z1IwD5wYMlGJkAYg2fKOMqif96dVIJSQkBoMH5I1P5NhPVIfC9bS2htufiP7nHo8LbPTeHjGNCK3pMV8OzFBePEjNQjdoXV/HwO2HGouOGlnfiooCMycRqFvYsaMKNWJ2HvpQb5CTE5Khzc60XH7TnNBTUkpI8AWPj/cVLR7fRcZBSRH3U3a6x/HBcuKlWK9jYmG63VYCHOcaZO7OQjqW4JSMpoopPqmNsJKytMde2CXPP/OG+RzpNSRMSLZUrAUzoWQENtN/vFJt/g2IC8qVDarMnjfd/C1J6ZGt23aZz/fdtUBSxNJSRwebpCrCZid62o5IOeqeevsJENApO+64ZEIRyoc5oQ12R4KeZdftRa+TaM9hjfbAQUJGiGZ7oaNO2jptbWFH+0KpzGqWWN+oLFkw1yyjNV+0gSNK6RYX2WMZcWTQLzS1SEGxXa6WjPtsCFl6WjTek3qeIw0F0rtGKFmLZ/M3Hz4Calmy3L0C/WQAhSJjQ4GNEYCQrfsb5KEXq+T3Pj1NpoMG1dVga/7SUwAyvettlH+77XN+ABS1rlpL182dO0d2P2dl3HuG7Xg6Ids+bcFN5vN2SNh+/yevQcmrE80026CoaEFDpNdsNRCHhr39lsL2h797sywE0Joza7o8/uSzeD9GyE3lftOMM8KjQi1da4EYnyX1jTYjm1uE69KrQ2xsbJa+Dotu8kZtkLQP42qDhDulj7/30lmZVTgKhbUx6YWU+5Splv62o+oogIsFULU9FqCS6dveYedieAS1jt47b1bWDTLYEWcCiyxMn7RrZwYmAci1cy5M3we+dMhZJCXj3Rq7SS9bttj0zOhwpFqD2/sQABBK9eahdoI1HuzM7UY4FYCUopN4cTGdcDoK8XgAxUwCkPcBgJDutnxF6SXgg9fT22U/3uoavlIAEomIWU5OwAAP88LBy7Shvsc0XNMxTCRkcC0DEB47pXIXLiwzkTtmPi9cYAPGAQDqTFALz5tmcUePQoBggm7i4QCEtUapqQEpL8tHVDxTnnxqi8kIhtskAPloABACJkpIl5XlIBt5Vm6/fRmuHRQ69wyAktWGjFqDEeNQeycAZBSRaB+cyfSUUJbmcgBEtz862C0nG9sF7UXQgZuAxWfeZXS6mV2NRg8a9j2JRhZlFFmDpjb0scCP0zHEf37SZm3fCwApQfftgcEpZju+qBbJ9/dcBQCySEqSOyTN3/+BApCDZ9vlZ5vPy/9z93TU6EBMIAyA8BjrmvvkJ88ek+VzM2VOtpelukoA5Lv/9qwpcj96rP4tAcjXv3qdrFh/Pbq5x0pyywF58Sz6f8RGyDI0k7waAITH+eSb++TQhTjQ7CBg43t3AGTMNyiLUr9sKNmU5t2yxUqhT9qvfwYmAciv/xyYEXzqU58y0elaFB5v8yI+72ZoBB+rV6+Q7Tt2wXn3lCaMl2YVVK6G9SOr4feKGhnZUJWrj3/sNhMxfemljcHmY4wchmgBoUyHG1FmgyI38snMxp133IaXVQz+QyFaXQMeGjZtzAwJ9zdtWokprs/OzpLzmLOhoX7TyZdF2mqMNF70Gh599atfDS7/0Q8fMJ+pqqOZBe0ezOX90IpXhZ1vfvObZt3vf//7wd9TlUyjklzoSiDrSiH1nNCMz50biqJt27YTDeA+Oe50sGj+pZdsdGrunPnB7+IQndTmhxcbmyTNi2Zqbj4jI0Nqz9soEKPQmvVZu/Y6KOYsNsv/7n/+r+D23KaFrhKWRlejfbFBOk1ZeTYaMBYZlatdu05d0qH8nQCQ8CyCS8HTwbnUJVKrcnKS4FgnmExHIyhW5MDTwgHHpdkLu8XwDIg74eG/ubSgOKQoN+5E4R9uNDx8DlwqlrsPXudKt9HllItevKhEDh2uhXxuBa5j9Ldp70SWLgkOph/H3SYvIIocfl2ZDInHpFm/bqGhy0ANwoCWI0dO455QidbxDfcoMKpjUAUrO5/2vqIpPYj3oSpQkfKmx0kK4kQZEL0Pwp8zlzs34XNqsnDeiXWLvnW/LhXJZhFs5JQ0D+2Nw4yOCijovd3Z2R0UhyDNTK9zzh/lua3ZZyOzsvFxoV4PKirB+2+icz4RzcuqmYWU1ILnzmGmhdOyzL6ZAokIUcnCFbi4XV3GYygpycT9PoTnY5uJMN9zzzoAj3o4Wu2GntjRge7SDR3IUgVA0bTHGYeeL/qZ1KNUj4Ll93nZJvTG8FFVbawXkregFWVa0O8xX8xnf5zNUqQnp0lGvM0yxPpD/Zci8K75q+8+jQxBrGw/juJ5T3Chb7hcpkFZKiMlFZSoKONcBxKiZNuBJnkTSlnRUQOQ4bXjKJpmMyDT0RH887fZ56Zv8ByyGTbzdmj/RsnLt5mY4dFoaRorQl1EokQMX5CokVMISfVLYZbdRgeoRuXFVqgjEqIALegAT0sFxZdWd6FaBiHhancSiWaRNssy0F+E7UCdTE5KeUmJTJtpxT/6obRoDL2npkyxoIdZ5cw8S/PCSwvPKnv/xUF1Ti0K0X7zs2AnXcoKx43LvEZ4Clv//GqtKcj+xt0zcFt7jQbxbB9GBsLbObrER8v9j+6Vafl++dz1xRLhZAyHOvvQOd5rfNgLSlm2pY91QmkqyuvL9epm2xQ1FuqHU+ZYevKjz74pL762CQpp2fLiyyO4VmxmrK/PK/7PAP2y04qcZGUnyD//0+/KqXO9MrsUPXWao2TjGUjh4i76xBK7P71n/QBJgYClo0VBpCLgiRr0Qpkw1qOxDfTYjEYE+pMMeRntLmTdnt51TLZXjcmiKQOS69Uk9SHLfODccbN+j9fgsLq5BrWhlpZJNgOllGlD/cjOQfZ/WuLN0orALoHIM8/Yxr6T9uudgUkA8uudf7N3qi4tWrQIjsYLeDle2kTuSoeYDE7q6tXL5OChw0YBapy9zwAkNRXNpG6/BRmIjXjpNb4nAMJxL12yDMXz041D/dprjObahxMfaBUV5XBKocCRnmmcqTPgHDO9Wop8PgsyLzbZh+UkAHlvAGTOnEIpK8+V48fqIAJQE2w05V5XVxuAsDdCZmYish2pJnJaW9uGIsJhgELrvYUAyvjL+8MKQHiNzp1TJNXocN0ETr87n3yZMrJN55IZwP37q0x/D50HOtCFBVnIds4CZfNNqLBZ2s5EmaXQ/EwCkI8CAKGk+cqV09D744S5T5RC9/nPX4/s2QXZtfMUHMQ43EdpptFkD+g4vIeioRn+VgAkKpCOejdkLGTwPQGQb/zFD8x1uskp/yAAoSX7s9E8zoKAj63LQp1JpDz09Nl3DUD6h+OlZbQczmebjLSHwPp7ByAVgB89gnzkBw5AInDO/uzhY3LrohxZMcNmskbCAEhcogVgf/rdl6Uoyy+/daMFQ7T3AkB++B8Pys233yyvbewCmLeAJxyApKINelZukvzRH34CWRJkc3MGJb7TgtxfHemWRADLW+dmXxUAsv34cdToAHDUjMqaOfGSgp4s7xSAJEEZMSV6ihQlrDK+ApsJv/LKeEn08W+UyX99EDMwCUA+iFl+i32wHmHNmjXg7+67tFbjHYzNFx0ha5D5qDp95lLwYbYTpgTzDratq2rElA6OFmTzxbcA/NjK2bPkkUefCEZRY6JtbcUQeJtqltdvaTP8rNE8s9zjF8dE2+haZmY6ivHXm2jl8eOnTFaIztqaNUtBLcgwWRXKiB7Dd83NzSZTkpAQj6jgFBMBpMPGQFNamlVxYddkFn7TNNuiFB4dXzSiX7TxXZptZHTevHkG3NDSwRtgURuNNJe+PhuV47g0Cjw0bCP17J/Ahx1t+vQZwXkbQFRGTTMSlNBVI3dcsxOcp0xPV//suZpgt3Wqf9EKCwsBEkKZnzle9oTLd++yHXDV+Bs9PpezzjH099no6/z5JShCLEYUqcsoNO3fV22W6zkyx+VE8cbt4G3+oft06yH4mXQS0qyo9kMKSVsblc1CGTvteu1ufiLQwQi2u1y14t9ujG7NSSg6HQoGuON1j98VUAjuA1Fs99p2O4Hrtt1eGxUzC4wML4/blWSl1j0tEz0cFsxHkzIUCr+5jcGFRrMendDbb1tl+PcvvWylTrn9YDG4l03gMp33/oFuzHWo2ZvWH7GomzQwmtYOMbOg0ro8Bh0bs5zaoyZ4veP+0sybFphONOcTnjPvWmItgxvhD6/V4HdaPxHpPS+4Dx6vPmf86CStdSnaA4iZQpUNjotNgMNkMz18towhik1jHQ7NB4qQHnNGRrqMDNtnAiOq2pk9/FrQeXfrcCaScp7onjHXnRep5Wcf5GRpnONgDxbnXtPMK0E675VDh2rNOR/ot8/V0tIcWbd+jmx+/YjpeUNLRcPLbDQ8TEwCrICAxSii7Hz2+ZEB9oLhEod+QcxYJKEfRGqkDfaY30JdjhaHOr5Ir7YmwXtGc3mRJyGektoP3r2dw3+6/8ng7x997DSaCVrgMSah59tAhI2sx8UMyW99oUx+/uRBXHdD0oWMDi1SrAz49TeskjtvsAXZyXJeTh23mfBOZPcDULyjsYC6bWwuftMhc2fYYz535hz6TYTqv1L8tnbAD9ncnEz7Odqrq9u0fTuaP9qAXfkMZBx6bJF6vw+y7WM96ImOOoRS+xvanEqbTcmAvHGbxzLITEsVjxEKABcpCVk2u7Jju70v52C7g15UfwSZkGGv/iIRz3ztWM9nvvcKQnJlVF483Cbbz3TJH942VVKQBR9GX5Y+T1RkDIXxESP2+AOQUL7/V0fkzIV2+f1bClDHEwUnPRHF116tZEJAhgESaB1jsUGWQBf6R5nf50D212frYC72xsgXfvv/yF33rJAdm4/J2Qu2BiQlYN/LvV2nZd6sAsktTJHKBYWSio7l5UVJMjWzUVI8WeP+jiny6NbTALuRMj3TnsfMzDTJh3IizRcYlIA3F2Oj6TLoBRcTvHsaroz48Dyk9YHVUO9J3W87i7q2k+3IrqRIPGqZGvrstl/ea2uMuiKGpbXXAtsRKIcxO0hj1nPUaxWQlQIFx7jFJgtyGD1cVG7frDhpH/gMTAKQD3zKQzsk+Ljppptk69adwQ1y264AACAASURBVB4X73g4KLQ2jjnAx7ma82i+ZwvoQvbegYfSkUJN9kLFqXwh3nLzjZZ69fKrQcdUC1ldpaXxTt74Qt2+XptmjqeWOYwUqyVL5iGCwvqOOHRmrQZditr2tvFSR3u71KIPiH3YDOPFW2o+nzx5QubNnQ1KRqpRh6ETcujQCSPHe+KEDcepw+9SOtLSMgyQoQ0P9QQLuVVa8MyZM6YpJI2OENWv1NRhodxfpFeArJQpNghsb7cPRdJE1MH68pfuNYXttMOHbSM6MzZP3N0Fblk5mdBqt87hgQMHglElpbbRqWIfBjUqgKjpdtSZ0bHye9NE0VPNoROUkRFArcd0AJ9oObD/HObrgpNxcDT6PepLcCdv88F1OtWBtMIDBG0JoDHYCN85NMRqbe01zpHroPM7/TfpYWqkNNEupVKNV2HiOpeT/Q0Wgzp1Frp967iHePC67sjIwLgCcR2bOuN0Yl1n861oRdxmHjrJs29OTU1L8HfueHmdpqG+Yx5ASApoWezxkZwEBTc4GmVwjKh09vIrO82wXefYzXoErw3Sg7wicV6vvO5pxhn3qBC6b97vug2XckiKmAJ7VVnjNrRnjtuX5EquEb0PXdUpjiccgBBo6LOIfX2GQVHRc+sKOJCKaY4JakY0Aiu3HkYBGsGHFrWPejQXghOl9xFQxaBRGs0qhtlnE38ffj1xrlzQSQU6Nfc5Ez4f7rXLz8wA6v70WF1AqXNSWVmId0a36Q/Ccz46Yq9TbmM+GoTOnJGPZxEpW2NoBtdrmpV2tvfgbx+andp7iAA2Aw6kjiE+KV2iUW+V7PGtCA4SPDERrq9gJQY0JjuvRZKZEQLpqXmWbuTzZ8j6m/4oeKiNzdYZb++3z5DoZIC8YavQxGfQffeVyD70FTl6qk9a2uwzmM902rKlOVJWYqk78yCJu3vHc+bzmiUz5Xy9BQ1JUABsAfyIkqVegIv3f4/J4owJenygx8ZwHyg5I31SUQo1KO88Ti2yFK09R47IiaqQeuCc6fZZ29aHQnJQ0SJHayUrKULyobjoWhnoV9qtntn3SEdGbtRTGIwEjViN3b7NMff0y2iXfSfwfAYS7PHFoiB9DNcWLcLjVz66rU6O1PfL76/LAagIPft6USQ+4DUrzCy0Pan++aebpRZU1ftuLZUU1EvgZjHLo9AHJCHGAoghFIc3NNt3RdU56ytEor9JdqkFeZuODshDjzwoGRAwYCuP08ctjbtvxAYtxka6ZNVCe55X3zBX0oBPEKvCO6lHcsGCoLFQvPZinPzi1ZMQLxmTO1cWgKVwUpaDKmrGE90vvj4PPCJQGaT3eT3C2uprAO68IEk76NBeELMb9LyXAMr2VLXL7QsIqC2gbcZ5pT2/Z4uc6bLXD+/rXvTlopGWCkkz87kbqpylaaslO2Gmed9v2rQpqDBpVpi0D3QGJgHIBzrdoZ3xBtmwYQOiEcdxo7dOoMBzZQPTzEdHR6fs2RtqQBf69fsPQDSiyqY/Qb6250i/WwByxx03wslJMX09zp+vh6PMhwq6xuLNzmZuVafOSGeXjdS5ACQW35EORsoWx7Vz537jnE8CEOuUTwRApk8vQPFyDrrZ+kF5agZ943Sw+7Jbk6HXlKqXXdkVOh4g0Mmkk8VGgYzKsqajrg7yiWhO5gLU/0wAJAXzXjI1Sw4crLksAOF5uOGGRZKelmwye8wk8i8zWs88uyXYcHISgLAO6qMNQOIAVpcsKQX96pS5BcMBCJfFoOg7C/UbOQC36QgssF9ILFSW+OzUvjDM6PAz+zjE4r+kdDSvQzF5siez+0EBkM/ck2uUAF/efOE9ABD7LjCqhqgFYb4E1S6oA0ATvqF43C9QSYRTHwXwnZGITt2+YXkrADIKp71jCGAFDrcwWwMwt7DIZkbUPggAMoDM5LOQON5X0yNfv6FAUqBcRpsIgLRDuXE7AMMvt56X/3pLkeQn2uzduwEgKanJACGF8vRjh802JgIgH7tzBbI3PQIhtgkBSDeUEh/ZWAXgFI1MSPdVASA9yGQ8urVOai52y6fX5kgsgj3vFIDweGak3IysX4YBwI888sikPO+Vvsyv8nqTAOQqT+iVbo6SsFR4OnQI0W9kMUyR+Ds1/G7Z0kW4eYbfN/DBqJ5G8Pq8ItV4pO71cxxeVkq94IswvJsyD+ly/RSUjhWJl4NmGvr6LT0iNTURkrYrzQuSD4kxFNQxqnj8xHFkR8owb0cRObdp8bNnz0L5Jx80i3QpyM9FhHgLwEciosRJKMi1L2madv2uRD8O2ksvvRKMgFK6VqOLrS31Ic12vHjU1BlXGV8uJ22qvd0rSsS/C1EYTzuw/5D5S2le7XjOfxfk2zG7NToqdduJzui6bc5pR5ft8p6JLrMaXW3r7AiOuafbRn4qKipAlbJFj3QqtJs65UfZNd41k6XxDikGEfSlS2eaXioEwQcRhVR53XE/CvtHOM0pfF3O00RUG6VZsXcHO5QTeAxAjlHXDaeoBCVJHQrKRNFkjV5zHJbaF8qMhLZtgbgLbNwxct+6bVf+VouTXcqgKxvtFgbrPHAfSldz58IWJ48fh91vpKxYPh30qpOXpbZRsnfJ4go5VVWDbOB5E4VfvKgCQA4lsier8duDsnrVPGQCi0Bf6wClqw+qQ/2GTrV377FxGZu58yrMUElBSPSKZEnB0mCB3s+cjzavYJcZEM2CMNupWURVp+N1qxmgCWlp3uRMREPSzCrnR6P9rgSvSxlkYTwtkBQXzFiSctXaau8VCldkZtgIti5zz7nbJ4PPn1CWxZ4XXttjXrdxjlXlq92ieJ5DPQ7N6DE7EizCx3ZCVMOJ+4C494xeExQv0Lng9sPngtvnOPLyUk0jVlL2QmYdU6UqEmj4vT4pyYE4fA5F4gNJsehmHRB2t2fGuRvBGj5j4xHs8UPuKhbBMVoGIsyxXgQ/Hb0YotkMybEU0JkyvGLirLJU9MUIydmig4NZ89DJPvniV/73uN/1oOv4wJAtWk9CNjE7O1nuumOJ/BMa7UUk2GxoL55TtGx0xJ4202bpynObUEBuqabZAFQp6EdEG3aoXX406qNRwUktL65XYjPvMupbBblRcrHVJ1mpI3hv2mcmO7/v2GaDd2uWzELwymYILrRnyVD3cQTP4yQuAdme6KN2zN41WF5SIJnJNupfUlCE+bEZjij29cA72RiowTS9jvi5H8+8cRmyQbu/BMgfR2p/GC8TQup0FyjFD+7tkgudw/Jby9IkOc6Hd1tAOns8wQJQ68y4QFtuOXNadpxslef3NsgnFmVIZWGi9CA4GR9nMwqjyC77vO7tg12WonQazIkovz2O6NIp8tAvXkRvEcrmjskjj9n+MlFiJZ0jItrx2b53fnL/b0OCuUXmohFked4YnhWWkZCbNg9d6u3x9wDYEoRA/VtWzLJZj1XTy6TbyxaN4prykl3oJWLnKhLH3lxnszNpEETwQYqfNoL6pW6vn9lPAFa70JzxnlU5kOe1x9Ew3COvHrY1QFXo/0UBARoztr3IAtLiKdYBa+ttl2U5n0fPFxwNtvnQQw+Z5ZP2wc7AJAD5YOfb7G3ZsmXm7/4DqtM/QZbCU7CYcHgELLCKihl4sMRNAD7ee9bD3a++FPVFaXp7eC8pP7TUlbqkdR+Xm1ICEdfp04cyX+L6wvYhckdbvnwBivML4VB3oD5mL5yJDkOpuv76NXLfb/8X1EH45Rvf+IZRvUhFujYNdRnk0h44eBQKJDYNS8eaDkctFIFIiVKKCB1zGovR1GkgpURpJcuXL5dnn7F9PLTuhZkDpZbwZc3jpq1atRpZFsvzJS2LYIC2C3rqNAIrUshoMdEJ46ggzFrR3L4AiXjg0ji/RUUWrNx5513yne/8g/k8hAZO7H/h2po11wX/uWnjlqDj4oIPfeEZhxfZqaIpGQAf5UYpZ8/uM6BzXNqJ293HJY6jo6h2KQUqBEC0voM0qzi8OE+fboGDTH77pYps7j7s50vXcWkuOj7WeYTqNkIOH9WYgg7/sL0nJqJicbkrdety+V1wM27SvX9MBIhMHQY4yOHmZnj0WBXMrEKDxz17zwR7aXB5enqSzJ83zVDSeC0fOnwahejWAdMxlpUVGvWsHtA6KJ3Jaz0Kf+lEJ+DeyAF9bxvAybHjtlM2fzdvPrjtMBeAtLa2oE/OrePm6I03tgX7gJAOpNc8nVy9V7SZJtWiNPPg0rUuPaeXzqI+Xwg6FHhwG3rutPaCIGf2bMu/X7xkDiiCNriwceNG1C/Ze4I1IOI9O3UcLNLW65/gO1QDFuozor2KiA9DTTihOjRkrxv+Ru9TjktBjUsT07G7zzn3+nBrrlwHVOdoaAjqgt5zhfvUcbh1Qdz3woXFUlXViMyuzfQov52f3WdJnMdtCYCqE497jxaLZckOUMCVYpZnA8gOgALTj3spGk5wKuoG/F6PF35flOfHubFZhs52mwlYVBlS9RuLQm+kQgtApsxZbv7SzjeMyI13/KP53Nxq31sjTp+cSETJI/DMv/eeGXKuDjTeLXbbI4MWUAbyY2W1bSVh7P+y9x7gdR3XtfAGcNF775UASIK9UxSLSKoXq8SWmyw7LrGdYjvd6c6L89spTp5fnJd8eS92rOcqS7JVrE5SYhNJsVeQBEii994u+r/WzOx7DyDQIilKlhxsffp4cO+5p8zMmTNr77XXDh+2IGDY3ymLXeHYPn8c2s3OFQTztJ7eEam+YHP2ikpWI4eiRIZGOiV28jhAzlbMr+MoVhcqC8GqbQVtKazXAVg6lCCLPTIRgQhIlvg7kHMCZbCoZMzrKPwZNt4t4eOW+pWO8biizFJ/aWUQk6ElkBrkcot8KlWHe5xwdXKG8DxPuGKG4a5WDX8XCuov80doAdozozauEuE/vlAvQ6OT8oUN6QBEiYF7rUd+kr3PbBnx28V6VU2b/NPPTskH1xfI3BSo47moYHRCCpblFrCEOepXU3WtdMTYd2ZY+HyJT7XJ7F/5p+/LK9spBz4mvigLQAYBVpfMtf24edMqyUXk9o5V2dLb2SDzC2wh32H/hKnDQevrTpZ+FD99+vQxSY8JlYfXpkorVMQyCqxiWAzyrEJcIcb+XgvExvx9aCs7tn3j6BvngErAOsFPOhXPgUjId1A1Ph6FJdfNse/XSDAfjjVa4PLU6UOQg7Y0N8oFdiGfkeZ3TtTI2ChExsZladZ9MthNMDoqP/zhD+3+s/aOtcAsAHnHmtqeiC9QJgc/99xz8ECpRN/VA5BFixbA05cKpYqdM9zBex+AbN26DhN5rKnU/NhjT8NTG4tk98Xw1qFK7J//JTzoDaiX8iJePIzGYNLFLROkHD16DJVYrde/ra0VYG8FwEcXvMYXZgEI2oSLncKCTJPrcfjQBdRYsV7Ay0UtdHBdCwDJyIhDlCrJqPQw2tHc/Itr2/x3BiBLlxQhh6sN3jr7Er7/vo0GhHZ29poIZ2sbIlTHq96w8OW+D3/sTuPB3rHjoLQhqupdsC5aWAZRgXnyxE+3GfA7C0De2wCEFagXLsxFjafqQMTuugCQDCvWEQ+6DErRSA9qipC/n4K5NCEq9m0HIGuXZ8ji+eny79+3C8jrCUAKSlZIcmwx7qtb4gV1dWJWAdgPy4lTUUJl2NjYNwIQXkP7cBa885My0rUPUZo8tAnAQWShhI1B9GS06poByAvHu+TwhQGJRrb1GHJFti5OlwWFCW8KQDq7BuUfX2k3ieorChLlxrIUULLgYJsBgOw52SrtcC5daOzAwn9SNpZYcHg1AOT3/urfkZc3hqK83ZcFIMVQSdy6LOMXAhCedyipC+CyUlLjIuQmYLbrAUCGIMn8jWdrJC8pTG5dmHjVAKQbSmzZ0QslLXShef8x8vXTn/70HV4R/vc+3SwAeQf7n3K71A1n4pMFH28CFC4TBSkozEbyaYns3LV3mmITb+atgw967dSTRk+fRgnofaO38sEHH0ASeC+kQ+uMisSbRT68Tax0rAlTqdQqXZBWEerC+4xozJ9fAs3wOEQoWpCknIJibOcNGFmC5HICkszMYOIsK6Xv3rPfLMx4nA7UTQgmC0/Ci5wCWkouwEgv/reUBfWocluVf1igiCpWtH6obug+RUU2wY9WU1Nj/o2PS5QFC6wnlr/TpFXSUfg3bb7TjL90qSaQd0EvrSayciGoyel6/HDUJAjzJD1XVNhz8Bq3bdththmFiY0PqhjxMzqISK2iKf2E21z483+aVmROSYmTO+5cJqdP1SGh3Sp5Xal5AYJXEWv67xV4+P1jculSp8nvuFJTVSLvubwUGv1c9+NxjafcRWRs4rj1InJfr9eZnzExeSZ6mPd3M10rD+mNvnijJNMrdhuvt7uey0UApl9DYUGayW9KQyRv7txCeGH7IK1rFX8C9+i5MC/NSRV1dD9vdIWf3X/fZpNPRbUs5kM9+czzpo5HNBaWGsmkt32mCIjOA2bcOe88k5oZJaTtR70h067wIGokw1uV/koiIF4KnjcCotemY5tRlgULbPSmAEUcSa2gMQKiTgfeXyAS4zz4vDcVE2BEMzg+QLcKCCrYSACjaTre2I+Y8cznvBa9F34/PRLnpWUxuuGl803v6+nUv2AEhDWTgsnkXoEE7VvW/qCdP9/soeuFBu5Pj00ForjYoBiFzykMpUK+PMJVQo8Gfz4+Lkib4nGTkiBz6tSlBocHpL13FN7sEEkGXSvORVESI60XOgkV0eehRpBpnxBLv6GFxoZInKs83tKzJvD5Qw/9idlu6kVdEp+l/ExMIInePStf+sxc+d/fa5W+AVT/jrX9MeHrlZXL7XZqeqdED4ESDCpOVHy7jHdYB150whCSwe29pqbY/qqusnM1ravfJzl52ZKesE5ae09KTtISA0B6+2PhgKEIRJuM1tnISxej28kZ0jWagwgJ6JzjqPkkls4ViXfUxKRPUFUEpK82iQttBgCw7XfDfBv5pmVlp6M4n4t6Ow0Lap1NICq5A0nUe8/1yQ2lMea9Ud89CQCByBM8+0tKkuSm8hhEa+Dp94iKxKW4ivYI2P3Xq1ACaxnEQj5c2gdGZevCTFm1IMNee3e7FOZaCvCfffsgzgeVMZz/Un0TAFiEfHZzDtp9QiLd+yMxyf7ON3hBnjp8xGyHxtrf0/7z0YtS1zqOSGktxpftr5GxPkmCGh/ta3+8TiYiUqQQcs/5sZBthooaLdaXiXepjaL0E7TB/BPHJRLj6J+3Ncgq1IK5bbkdx5Og/Q04ymOoo6tFIYo15BLIfSMQfwA10VwnVfAwh9H47gwFo2AI7faPT1fLpvkpsrQ0RboG7HvwZ4d2y4l2WxuLAZ/hERvtZF4KbZSiEqGZkhBaKDFAoUkROYjMdyFa/JqhdM/aO9MCswDknWlnw+23cruHER62L84rNg8QSUtPAuViFQrz7Z12nLcOPJS64IdSRIKT6vQWB9MFRgUW1xcuXIQ6xahR9Lga0xdkVGR8oMgZX8CxqORMW7p0HigC8ZgIDgUWilz4UDYvMzMdifs3gRYVZcLCLJK2e/c+89Jes2aF0bs/e7YaNB+7sA4UQQIFYenS+cgbqTJe4GGEhPPwQlq9eoVJVj9/vsYAB1LLaMzbaGiwkr1q2dmp4N1aLyHt3DlLhSE9JiwAnoIvc0qY0nLdC8He21J59RW7qORkFx5p307KvX/ggQfkiSeeMJ9RfUcXW1VVF0Azsy8h0ryUdz/qeLRZrsgUv+d5qXhDi4ywNDF7jklDu1qypFDqatsRKaq5IuGDmTj73s8oFat/5+YmgDaWZBLL6+u7ZwQeU4/3RorV9ORzXjuBahB4OJ41zjsj7Qr7ez+fTrki/WAKkPJI1WpbaW7SlPvEYtRbRNArraufK2WG36mEbqADsDFTboTmhWRlJhkVssWL58K7DVWecxenKJBNzUsJ9im36CCYSRHMe/3ZoGIRhJCyxSKHP3r0KfO7ueVW2Y0qb31O1EFFJfivqqi9XQCE16iggwBDnR2koGguitJRuJ9e2513bUV9oO3m2lloUPOhkpNTjZOCpnMT5w/NBzF9455XC6LteNK8KI4dPR+Z7156mPYvVee0bb1gQrcJ+oN5HcG8n8tJUKN6XmCYeClb6jTQc/G71auL8ezWGtEBb0HR6ddDKlKcKyJH+lVkpF0IjmJBF40kdloSwEekAyNJjpbF90vgOQiFnDTkef0jIVjo+ZBThIhIyiSKA5ZgzrXHmzfHLmLj8Xl3p6VHMWFbbcOmL8q//vPPzZ+//1dBed7IREtdmphAfp9bpH/mQxbMdPaM45xQP8S1jUCuNjIayl3RUVB9g/MAGR+kTvkAOHjPpEiOjGEujQ4qCfIYCQBfRw5aZas4OIwiMHfHhM8BMEiF8y8KvT4hUUl94u9KlFwkdo/1BXMFo/CurulOB1BBkv6EjUj2DyAS6fIyhgfRflFzZHK0RwoTneoSFtEqobsGLIc5xUXmd+GOgnWgilGPPulB3sLdy1Ol0L1KfHAC0Paf75WDF5G3hWT8NOTorC/D/J8fKz5c2ySkk2noOvn608jXwBj93NZiOYSK6a+e7TCJ6e8DDSo9AxXJoZJH++Gz1ViMj8qWilSAiF55fE8V6FXh8tlbS3Fuu1ZITbNgbQDv1pERC5gu4B7bui1F+c//v0clEYV+X9l+GO9cez/9/m5Ebiy1KTZ2WL72ld+WioI4iQ4dlG5XDDcjNU9SkiyQycx1KnKYw8fw3PUgb+W/XqiW0uwYuWtZqgyhf1MKkMVOA7CkhQCIhDmZ4kFI7Uc6OusIonKoKmh3BaAIj7b3eqK6Xb75XK18dku+zEm1oPRse5NsO3vcbB9vr4PSlx2TvS4XJNSfLeGTKdI5Vik9I82ysfRT0tHfIP0tIbJz586AXL69sFl7u1pgFoC8XS3rOS69Z0w6P3HihDQ1e6qTX+m5HQDRQoNvBB/msb3So11+P3eeNwMgfBHri/l6AhCCBCaPv/rqfqPWoi9xBSC88HvuuQ1UqigsOpDIiIhDCvTXWfGdid4dHZ1YtM813kp6QsmDb23tQOQDmvGIqMydy4TwQSzCCk3F+aysbLzIB8CnvgRKV/OvPAD5wINrpbamAyDYvmxnigRMHxxXAkDy8/ESB/hoaOg1yeVMLL+czQKQqfLTCkCSEmNQtb7ciBo8+dRuUyfAu6h8qwBEf1+Qny3rb1wG2dPTcur02TcAkOKiXETvyuBN7RMfcgFSUhOlr2cA+1e+IQISA/rH/v2HTKL7tUZAZgEIJc2uDIBkZCQiFygeEeFGA4bfKQDCZzkW0r1cgHchVaKnxyd5WYnm/4VzbYT4egCQO25Kk4Js5BR2o2jiNAAyDPA5gIjDwJhNik4OHUNhPgighCPCnbsVsOQCYllBz/V0AJKacQOkaHOMsyel7CJkeSNksC1HIpMg4NudhmT4IADp8+XJ4FiklGR2y4CrtTQFgCAvUULjZTJyjpHCRplQREn8Jt88MnRINi+e8wYA8rWfXZSspAh5YFWqiXD0udoXCkB4TzEorNsOmtWTe+qksW0A6mShUooF/AMrLVohAPnKE7Xy21tw3S53pBeA5tnjrdLQ6Zc185Lk7g028nD6ZJs8fqBJ/vr988SPRTzrYvzB9yCMggj7hoXZctvCuDcFIA9/5huy9X03y6M/2nZZAPKNr34B1xgj0SFXBkB4bZWVjfLMyR6Zj99tWRT/lgFIV1c/okh+A0K+cHOx5CVH/0IAEjWGXB0Ur2wdPQYgOiYDUH5DY8vmok9L1dmLJkJKivz0yPZbX2DNHmF6C8wCkHdgTGzdutV4vE+fRiJoiCY+Xp3qFRNMt27ZhGTSs9MKDV4H4KFt4KV8ubC4H1EBql7RvJQArRlwJc13OcqLFvmKN/SqucbbWltrw9305Hu91+qVZDuUQHOdNItml2zOxZoql8R76EnF0COfP3+uCXWTI5+WlgRPaBeiR4fg8Rk1C6rNm28wdUJomkw/CE+Lelr5OxoB5O5du+yLAN4cel1pTGwnWKKVlpYD2NgERUZpaEwEPwWdeZoqfXFbq1ZzW+khfrzsdB9GVvQlQ8qLGhPaNboyCc1+NfWW8p5CodpC4+JOvfOrVpeihkQM8maQhOnx+nvpL4GDeTZ+EQBhfkdefgLabQBUq64Zgccbf3/5xHLv+UmF8eYy6Hd6PM3t1M8vN8bekCA/4S0uiERU5/r2KlQFzuWpd8LEfW1Lu/gLHmdq4UpL1wn0C0QDdN+pNB3bDvysdE4e8pvKAaDbUM/DFo7kfQbrVQRBy0z9xeiHt09HXSKqFrLkmOD8Q6MSXMmcHDxv8+FJPy31dbaeTV5eJqIv8406UkNDG7zPPihNxRmlvpycDKm51AAt/0ZpB40xGeL/ixaVISKZYop+PvWzneY50Gsg2NdCpXFQndFt9meci3QqrYq0R33RM/rBKAiNz9f0/h8BHz9QRDFkOADQOG8oBYvRP6ra2Hu1/cDvtGgnPeaBMYk5Lqh4Zb3MpvaJoyuxNpGKUHD+8dLDtE+9yeioExcwb39MpwHy/FOoaajOQPPu593WY82dm4OaFsOgpto8Hy2kOv34PBYjIDEu0hGBXIM4UHBMm2Cqgk/dbMejWrUaayzR0hEB8SMZmhaCKGN+sVUUo41PWM/3wGSEdIGaM9g3KRVQqFq4yFJXM1LtfXAMRU7YyEgEKpSrrbnht8xmY8wCmcC4UfNFW+/03TfnQkEqRp7eHhRwGPV1S3KGHaPzlwfLqqdOoHCiqwmUFrkY95ontW1PyqL5RWgb9CEer74eG51ob4YKVvQiUGGLMEf1yGREs/gnL0p2zH140BA9RKRrboJ1DNY01Ig/foWpISL+SoACq8pFJcJLtRbgRLg5ox+Or+jkxShAGCljOKeJpkFoBQPISBuXZsDxuDhRtp/pkwuto/LH77Oefo6jEZekzr+j08R+lAAAIABJREFU4oNRJ58rjtga1QdqYbPUVw9IJ6rYF6RHyJLCWPn54W75yw+gfskkcnXceGvpaJeLrUNyqIb0o1D5zfsWSByS7L/2g1OyoTReViNCEe7EXf7+6VNSjyKvCahJFQM5dAar1pQnyro82wfHAVwi422C+IEmn+w/dUx+9Mge3JYdKyynMTpp++P2zYvkxk0ruHaX2ypQDBL0Z1p5/jxEGiwVqhiFgWn1rU0y4OalAhRwPNc+Ko+/3iF3rc6SG5dYEBuCCK01XAuo2MbgIOxvs+cLYwFRF4XqaG6QbNT6Mr8DFYv20qF6efpQq/zB7XmSHJ8slS32XXymt01ePm1VziYHEWWDFHPv+DmokVnGwyCO2Q+HZhaKFC7Mu1lOQpmUz/W2bdvc9cz+83a1wCwAebta1h13+fLlyENIx6IXSklGverqAYMtNHiDNMJLX1kZrHh9Lce67O1eJt8kAjQhXQgpPcJbDO7Nmu9yXnb9nPd2442rzKLh1KmqQBTCTEIe05c/6SOaR6I5JBZc2JcgFzaaZ8FFA1/OTFSnIg4XQhUVNvR/9GilASQrVqBq8M79Jk+jvd0mZHPBposXVdLh950IVdOoTqV0LdLA1LwLT40QkUaiVdOXLV8ZKD7I+9Z7UnlgHge1kM3h6KkLVH0O8WHbLqa8dVV0ETSKydIXFqwyPH1BzN/ddfcywxs/f655ymLV28a/iK/v/S4dXspiqFp1dw9J9cUOJIxOBRVXAjqmnitYONALOr0LUK88qV7zKFRpTJtpEs6UETPz59xXwZrJ+3BrMG6/8TjBfBGq1ngpWF71I932ygbrNgvb6RjyVvrm/RcWZoGLXmbG6IHXT0tBfoocOVplJHT5e+/xqIVD02MRdARAebhNoKTFYQGjANULQBRIcx8/uP1r1y5DMvM8jigDxplHRF71c8++gvFvRRz4HPB5WrFiAeh7WTjHsLyCRPeFi+YAlKTLgX2n5bY71soJJMcffP1MYDyPQk2JuW60+obaAKhgHw4N2evUfBJSCnVfPidap8YqVwULDfI3maguzYrk5jmA11nBCJ8xLfzJNh5AngBNn0eqdmmhwtFRLDjdcVkwUlWT+Lk9LiSU3XgKC430AKK+wP3x2nUfVcbjuXRcTR+TXhlycw6PrDT/npi0C24vkJhO/+N13rC2DEppNUZBjvcwMhx87qaP3Uh65llS2lmsqx9BABLu8szSkqOglGbnmwTIGqtxDW0sbFxSQd0z14YFdQ8oKl5LSM2VgV7Mq6i4XrJovqxaEgQVoY77f3B3h5w7Gpwj+ftHDkFSfcDuG4vlf3iopdJUVMRLxeJk+b/fbZawaHvt49HBqMaNNydLss++/wYHq1C3yC5cJweTsUDfKKdqn5GizDmSGLPIKP2NjzE/ybbt6SMXpaziXhkdB7AdrTSfZafnYRRxnKIaOaqsj+Fq+N4Zm4Sk8OQpaWhzOQT49PVjR8SH8Uu7/ZbbzL9hHikz/3AuGMwoqodISILUIjKSJC1jeaj0jror6KaSNNCkVtt3VBTacggOFhqf50AhTlZ6dLks/kx7rq7OIWkEgNr+Sgso16Mmp+POFanIdygEJc4e4xzok/ZYEfLaxWG51DooNy/OlVOXWlGkEY5LzCupSRZ0hhSVy38+tkPqUMDyU3eWytELQ3K8ZgBtFiG/vrlQOlDcdwCqYrTi0gr54r/8RE4ebJSuHjvWuvuasB6wFPLQqAb58y//sdnOT+uXVcgJMvcHhSm9p57hoKPuu4/+wHyfANXKh+65Uyobh+TZo73ywdvLZHE5HBEOoIQnJiBXw4KDONKUnWJiZ1uLhAy54wFhdrBSIiw3D/VaYCMQ63h8d60cremVP3wfosmoG0bbfvaYHG3uBvuEoK1TwmPapB0FC7UyPVIVZcCBkXjkryzJu0uqa+DorW6EhLl1CM3a29MCswDk7WlXc1QmnbPmxIsvOqWqawQgK5ZbucNDhxl+9lI4rh7MXPZ2fwkAhAvs9etXG/UqzdvQhf31BCC8Z77cdcG2ceNKaOg3mxc56SY7d+77lQYgpMrcd/8a+dlP95sCg17vrHc8vBkAYeHAoqIkGQLF6mJNJxKlUdEXL+FwJx2px5oFIOSm2xf25QBIRUUhIh/5oKy1y/4Dljs/D9WrW5o7Ueug920HIDwf+4m1c9JRP6AX1ETmGtEyM23lagUg3N6ydS3ojol4hoYNoD9/rh7yzWdkTmmuLIFU8I9/+NIsAHGVrtleU3NDpka7rwWAsFYGKVhnz1pv8LsBgKTm5EtmfrkBILXn2mV0qFuWrECeUTlERa4BgMSCmvTAg3nyL//eeFUApL9rVEoybscishORkHF49osRkeiXqDDAmwlSq/oNAJm35EETAezptLlDuRkWwAxNMoEclF/Ut0BGHzPfJU5OSB1UFNXeDIDQU+8Lz5CBkCxAqmhJDGuTzPAmKZ6zCtSvUMlOREQR9GLa1QIQvYbIlgF56UgnoinDWJOHyNycBLljed4UAJKflyWVdT3yPOqAhBJOIxP9M8tzpgCQCaiBfefpI6gk3ylfenChZCNv4h8eq0EuzYS8vwJS8R4A8vBfPWLEKypPWcA4HYD8j7/4U9TmGJE5WUNXDUB4vMMXB+VwnV/u2lAsc/OtE+2tAJBhODK/+2o9nr9Q+cQmKwv8yJ7DACV+CBSMSxuAK+1yAGQI+a8liZskN22O1CHiS9r8bFJ64DG47huzAOS6N6k9IJPON226CQmlh+C5UM/Q1QOGRYsqnNyupf9cd/tF9UbcyQJF1Rh/vUJ7M6+0go/29k5EPs6apHJaSrL1uNH6naKFLwwJh64mBLfHnPdI97N1ROxfXm8jPdYBKggUsnRROAyvNIscpqen4YV+EepW9SaZUWsbkDKn9rOf2cTJT3/6N8B3t/U+Tp+yRQZpLLzIIoZq6nX1JiGzWCONC7sDBw6YbdYiUXpHcZH14DAicuFCUJnKj4ldP2dC7HQLFHBDpV6+PGYyLnbWr58ncfHR8sLzNgyt5vX6T18Uef9OTY2WDIAP3tOFSx0IrwcpEmzj6QDEHv/N6nwEox7ea/Ke15u0q/uMuCRE7jfT95e7P+89e88RHKczq2NNKUTotO15LP0d+9uriMXv2CYa3err7wn0Mz31BQUZsmI5KBSwI0fOo7BgXUBFLjMzFp7bULlQTUUhKpjZZ4LjltRD2vCI9QzSwxhIkB5DETk3xtra2iCzXGT2UZoT6UxKbTLHm7SeUwIMjZYgFhRI+la6Eu9DxyijFKTFUX3q1MkLyAOwFIsQjMsHfm2zoWrt3mWTPhkB0TZmlEGP0dLSEqCCaCSHz66KLezZsycQAWH0hvvTcnJyzL/tkCLW44b5xgMRKR5LIxFUwtNojyax8xwjLkpnlK1chIOULo2ABNTXPBGQifHQoIIdVMD0HLwfvQ5V3DLPkntGp899b6ABGgqWnUtDQAdRm4mix+9sG+WhjfsAWC3NxVvvI3AAbIy7ejc+JPyGuwgIoxys/0GLQF0kxB/MdkwUE73t58lO+SoUeQdRkPpVi4b8OS0e+Qt1ffbz9m5LCW06Z5X5aJ//o79BLRaIgBzcj6RovzTVtqKeiP3uzvXvN/++Hm4ja//jU38d+F2sD/Usxuw1jIfFy+c+XyDf+BYkhvGsmM/CWyUiyY759PRxLHQtKCgsSDA1kdTGe1IkL22JnGx6UsozbsEzBVoi4hH8f6CnGu2dCs97lnR11Eprl53Hi3LtuAoLz0eV+CyJ811A+Q4onCErPhR5ORhhEuEog68fPCwNTXY8FkOB0lxDfqHEO2pSBNXLnAd/IiwNhfbSce5JyQ6pRnI6FOIghLJ1pa3/FQ8K0hioX2oayWPhvEkUWKSNsfo6rB+5G2nJQWWqMUeZ3HGsRXafbsO7cAI1W0KlPAvFCXHPmY4JUJiTJ99+7oQ0otjg51bmSOJcO+f0g16XEGPb7UfPHpbztV3yufuQy4Ih8Z1XukFdG5XVWbafVi1fJ1/849+XhKL5smNnNyhWyPMYaMWYtRGtz332U7gvtEko8tfikX851wpaJGelBp6VwDOTnih8vmmLb1gpbc2Wap2CkNz5jlh5/VyP/NEnl0FhC/2O52uwz0ZZYlLSZLLbMg8GIZIxPmg/j0NEsPmidZikoBwBLSouWSbcnPmn3zkipZhPM5G79NyRZlkzP0ySURm+wW8jKIcbKqWtxSqf+dHnA6ivYs6B98sw5tMVeffiC590d/hnk9JNy7w9NgtA3oZ21aTzyspq0G8QtnaFA6+WMlUAdYjSOcWQ231tBrnd63ThvyQAwsgHF/51UM7gi/edBCCU2SWV6+67b8Yi8DSS1DuvGoAkJcMjCQDjBwBh6Lup0b4Y320AZNnyYsgQZ8r2bScRabKTr9qbAZBETN6FiHhQ8abqfCfUUeyic4pSz38TALJl8yrj+bd5DNFGhYiS0WfP1oEWaRXTdKE5EwBJS0sE5S9ZFi0sxniDetseu1jnQlZlrKPBhacc79Ejl/DNuw+AKM2L4CNQdI81kpGofvud62Tnq0ekoR6SprMA5A3PmfcDmwNy5QAkFovXxZC7ff1gdZA+5uR6p78FfpkAJC4Zyb2cAzt2yk8fO2py76Ig+/q+TVcOQH7nC0Xy9X8+f9UApAHv2Xl5t0tidDaS5UcxZyEXSI4irlGO+hrRUnfhqBSVrcUiugbSwpZWowCE27HxqwEXIpBMfgEKWxZgXSsAYSV5HxbCrZDrBYSRnJCzkHr1XVcAQoZAUxsAKYq6bjvWJIOQF2caT3l2nFQguZsApK7SShFHQxVuJgAyjgrs+040yi7Q+j53Vykqi0/I93Z1SQp4XovSogwA+fxvfgoRCShALtggzz9+ShqRVzEVgCAiFwIAktB1zQCETJFn9rXI2foB+cJDiyUpK+UtA5AuJPP/GZLufQAqn9iQJY2DFmxcKQDhvhvyPyEdkO8n9Xw2KX36THN9/p4FINenHaccJZB0fkaVNa48cqAHys7OhKd0qWzbvtOTF3GdL/YKwIdZJLlkXPXwXc1VTKUi2Ha46aZ1yEe4iGRX6wXhPurNHRq03rlI1MTwmreSsX4+xQsYYj0YXu82PcjqRbZeUJucSm9xeXkJZHErjJpWfz8jDxcCnlZ6Rfv6upHsXiRnzpxDvYzT8uUvf1keffRReETj4YlLMWpdDQ3Ip8B/y0CRGxmelIuQJv7Upz5lzvHNb37T/DsAzuo3vvENs02QxUiKWiq8OzSteM6q0q2tNnGS3usRJ7/IvzU5nfkt5LTTNHmdmYRjo7bd6I3XNigqSpflK4oRuamSxgbrOfXmWEzPe9DvIpGcSODBegAXa7qkuRWeJwANNZOwTZF5Z/o7j/rmG3ju3NVbuyPwY2xcLloWOD7yHYK1Xex1eO9jehKuHm+m5Fz+VlNGvGOFogFJSTGmEnlHR48sXVKGNk9EVIB5ANTsDwFNsBH902285oy0RYKfvBiKN889t98oQaWlJRgZzLy8dKPQ1tLSJdnZKUa1jdWRWWSwrq4VYf3qgNwsvfT02tN8cEMuW1osu3eeNv0YBDTBfA+tsO6Vkx2AV1AjCvSm9rrohFIOKcygx2LEIyraPlvTIyDqrdRoCZ9JleH15q/wuJpn5ZSgZfVaUDng+XzsJy+7iI3NLWCeDqPBtv8nETmx43CmCAg/P3TI1iPQiA63m1APiMbnZGLSPsO8NhV84Pbdd99tPq+srAyISWh0h/QaHb98jpTmSUClUU+dJwisJpFzRUsEFz1ICbXCGHptOvdotMVGVoJ5a1c8VzqxDx7XGwExJ3KWl5tiIphnzjBSq/NjZIBSys8C0VCPMIXxyrOtEIWKcJGOWIy3cFeJPALDIDkxGO3gvgmo8RDuktejECGLcnUuLiKypoaMAbN5+ATUA7vsPDAvJxih/dO/+xf5h2/+hyRhIZ811oFciFGphvfa77j8aZN5Urn7pPldAjj3ainZiXLXPbnybz9uQbJz0FkSEW/PvWbZpORnBKOv/X3W6cNq9c39dlysLWFiOeTKBw6j9gSU3JCXMS9tC3IYaiU2OhML0kgU9TwO+uhZPAe2fcoRgab09ugEIxsJMulnhLtPJiERnJRZZPZp7e5EW9jnVK0fcvpaf4Svn+xEO859EEWJcBGc+v5suBJ8khYBudxY672/d/OtmKhtuzEZHdOtMSNo4iIuvjAnJDKB+d6920Jw6yHhNjIyATGCCCcOw8jCICJ8x2p7pHMQeSg+SCVjzDyw0lKQIrOdzC3/wM/9A7Y9x0bsc7UdEr27jrbJ736oQp54apc0ArSlQFb3xG6oX2UDwIF1kIbK5eEQS5gIK5Tnn3lRaqqaJCVzQr74ufeZ+TQ3oh8S0SvN8RKRL3nRJYCrs4rzR2qBpbw1NNZLeq7t95dffElCHdOhZrBUOnpG5Lc/ugDntPN8alYG8o+crHZttfRQhg2WAicQo1W0YZ1TEpICzjEm4LNZL4K29vAmUAXjbSOfarxk/j3ZjLk8xEZyKs+ek6hI27f9eJb6mewOY4T0xpyPmvwy5nrOJqWbZrmuNgtArmtzCtRslpvF4p69tkDXtRgf4BsQptyz90BAm/9ajnPZ31wh8ODvyWHXBYS+5HoheftmNtOikp8RfFRXXwpEPngcvkDfmESJEDsWAzROYrqAsEW+XIKim4B8oBoEqBnYV1/SXFR4F726yPjCF34LCzyeU8B7rzIJuEePnjJgJQHKP0zOZdHC+vpG1G65AZGaRgMe+kGnmTu3BJ+3YDFguaQT4Md+9KEHcc5J8OIvyoFDNsys9T/o3VYA8u1v/xcqrT5pvo+Oigks7rQtuVDURTOpXcFFGNTvPQo7ky5zeopqjls0cWGk93/HnUulrbUHtK/qGSUFvYtcS2liQl+C+b8ekrr1jT2BQoZTFvwUe3GreIJTbXv3npwyNC4HOrjTdNrX9AJ++n2wLkPw0AQBwSTt4OdeUDUdYOlewfPaFxjBxwP3b5G+/kEUZosx4ICyzl1dlj514uQ5aYdqT8ikXRR4I0BbtixDBIDCCExip0jLuHTgJRkL0JGEZMuWFhRPw/aTT+4GHzvYp97aIfpc8T5vvWWpbH/5mFlcBoAdqG9q+kywXXURTACi6lK85sWLF5vdGzB+aXz5ByIWAE4Tjv7BdlCAwWe8A3RI2rUAEF7vw5+4GwpN7fLSC68Frm06AFHFOBVvIOj56le/as77r//6rwFQTSqZAqIct4DiZ2FYXNEIDr0ARJPaOaaVdqnUrd7eoIocnylvQr4CDC8gGnNUU7aPjnN+r/uGgzaiY1JpXqxWr3ZZ+ukMFC2OiZkUr7zPx6qVc0DVa8J4HPAA76CSFq9BawPp2ExB+0xMWJrPhKujwO1EqAMpNSo6MkRio+zYCnftmgXFMzXW4EjNsovGaqhDnT5r57zWvqBzqH3MAYiwbJlry3hI11BwvEbiecoG+C7wtcmllh65BMW8uKEkOGusdz7OB7rSuAUCDz1cikTiSXl0W6uEITeJFguVvcJIV18Ef89Ps1HY8YFGLBqDoKfbMZq6AHRWl9wjXf42aRuyUcbEqBzJjJ4HWhWpVT6AiUrI3B4AAHfU2MQUiXAOr+jwNcAGeMmMHQHdcQDtEqxz1eOAVwyTxZ0Noa4FLdmpV5ntqGA9qGQUuWvtT5b+EVLZoNwlA5KfOSx3rLeFPKlI1okFOY2RgNhU155OSKEHBUMTc6ygwyike1lg0myDDhkGcEU7cT6YKH3q5DFp60/A/0mg10XK7zywVBJBTRrXIiXYv7rGqjJmo4AgbWSkW46cHZKX99bLJ+8ulB2H+6WuHWPf3ylZcKrwnTsEoZdhQJDiVNDsOqIQKYqVhtPfljU3f1yWoSJ7S805KXY1r4YR9VqEmle0TkeZYltPOgAaBfU8VbMaGuiRF194wey7sKhYfvwygB4S9+/ebMFcbl4B6GH25UdZ4kFXfHQCuWgT7qXIIsW0ITgTG5As/3+fPieroc62eXkG+nlQ/u2n5+Rj67MlJxlUTYiJ0C70d0E1zQLYM10XoXBmo9iT6JF2p3zZM94n6WGlsjjvJjl7ptpQQmeT0k0zXTebBSDXrSmDSedPPfUUvCuWR3m1popXVdUXp8ntXu2RfsH+vyQAsnnzjQHwwavTF/U7DUB+93c/b0DHBBYa9LgmJVkuPPMvVqxYYq6xttYu3m67bYvh33NhSWrJjh17sWAIghwCkA9/9APG6/ZuAiA5OYm4lxIIIJzAwikoIeodFV4Ako3QfWFRIrzHg3IWhZ1UqEcX67+qAITg4847boRXrhUcZVtjIFgdO9haBmDMAEDYPvn5GUZJqqnFjhlLsQElAt7jURRwC8j3XgEAWbWiFIuzZnjdut5zAKSkJFc23rQcdQNeDEgyzwIQzxi6BgASB0WhRaBfvbbvnBlTwefwvQFAfIiijMYVMQYlpYOvg5MfBefGOArNWv6+F4D8Biqh7zzaJZU1Q9cMQJq7WiXSFyPr535QmvpOSscQVLQQFQrxj0t8VCacB9GSHluMd49PGtt3i3+sE9dkAUiooIilrxw5KQRHrdcNgPA+OzpbZFAK0ArIRZR4KcqOlvVLE5C/EXbdAQjPNwYf4Uj8UunoHZI/+vCmNwUg0TGJ8i/fPytVl9pR0NCKUIQhqT8XACQO+LC/qw3BkwlZUJYlO6qykbjfK62nfyDr7/iELCpKlubrBED6IX39o5e75YYlsTKvJPaqAMjRU43yk12NoLrlyCZI+/Y6Ja3Xj7fLiwcb5LNbEQlCbSPalQKQsb4JAJAtEh+aZyIhs0np13EdyjWged/O2ltuAXoQ6XlkUrNJ0DT1Pq6u1gcvYu2alcZbaRWvrrNdBfCg/C6NLzz1GKpHsRHyd8pbf7MrVJAxHXx4f+eVjVWP4sQ4vWzW20OvpXofeT0BDX5owdP4YlZvMLd1wef1vnOxrYnqBBWkf61atVaefvppQ6khHYteTMrdHj58akol1Pnzyw1NhrSxQTepkSLFegfsr0xQT06frJZLddZDSNPE9MSEYIL6qVNnAp7T1JSgp5G0H5pWc+Y2qTTqGR+juo7rOzpnp8t6GiDhGWtsi+TkGETRIPGKaBHpbPSeHjhwHom8fQHgx98lIM+DylbjaNcz59rMwpFtPJ2+RMZAIOLgSdSlV0v7OAgor7QQoWssR0PxRhbU+63tGeqoJV7vchAcTU0gn54U7h1r3qjLOMbPJx6+T+rqUTV3u01M1fGk/3r3Dw+zYXpKeXrNW0uEn0+v5q6eSn6u9+GVFfbSBEtQd4GRmHbIZFKRRa8jWEvETtdWpte2M9vEvVdN1KakxCbJ6jPDBHNvrY1IannCvH1sI4t2vopyRc74LGptHPaHPmMcfxpx0FoUpGLxnrbcvNKMt8cefdkcKwFURa1BsmnTJiR0vmI+V9oZ/21osPKufM41IsPja5RhCPk2NJ5fIyC8H43M8tp0bLIt9Nr02mM93mkeU/O0vEn2mt/Ce1AKlnde4ucqQ87faZTI+7vp/W4u2mMzUQKngopgnyiVsqyUEYgQqaq26ld+l+jMvtL71Ovi97qdnZUJ2WRLMZmAtzwoWRwukS4EEsWEc+fMnxy3c2k8koApHGC2k5Okz1M35+gJK2LhH7PjZ2AiGl7hoLdf0tfYu00rkoVpll47mm0Tk2mVDWcgeDsqN8R3SXQH6Ig1Pmkaj5VhFI2l/fqDWbKrcUwOtUxIzFy7CPbVd0MAw35fPF4lqT5L4Rv1A6A7SecJ0Gc6B21kZBByygQgK0vuls6hBjnRZhPlc2ItbYzKh+OoFZObvFzSE1B7p/cMJHEvSkpEAdoT9UkgidzffQDjyW/m2bgY+7yFhtjj00YQUTH/4l0QCUosLQzzc1yM9cSPgyIb6sLBXaDy0goQSWIld/O7sRgkoRdDPconq0tDUXvCtncXoqxUzaRFx7hS6UhG7+9xide5aBNWI6TF4dl32+OglZnf99oxQnv5ke9LTl6F7LoUC5UrUNtutPVYKi8GK8YnoGDfzqOgxuH9EgJp5ljMC8mgKu3af0HKS/Plt96/XEYBCGhVqAdCG4JE+N9861uSVbYe+T3DMm/BKkmInJSsuEm59Q5Qy2B8HrvGbJ+pBP3aWzbJBJw0ND5XoW59wRyNmvNWWlmfqV276+TM+S7JR7X0+24uCrAY/Ohvx1yTCfRhkqv6zuO+dqJVHnvlkvzugxVoa4A8RCknnPDEUHe//L8XL0K9Ec7CGy0d7WITWA1u8J+rr5UOUMhoR4+fkl5H/2IkdWDERk+3FH8WYkIdyCVqlePHQeHDd7P21ltgFoC89TY0L7Sbb77ZSMnW1qmK0dXnfcybVyY52VmyfcfboHh1FeCD1V0VdJAjrdr7OkFw8a30IM09mN6M3oXiTOCDiwnvC14XN96FhA+qKGbSwwJEX4oGYDjgcfmue6M+PsGHVQ4KlwcfvBeF8+oAFi8EXtj8bvXqxYanv3Pna4FDZzipRk6q+nJnOxQW5oKTnmOS0C/VXDCT7sCAp+aD462a63fVdIcGg/xlvty8NT24H6/BFxYM7zNCQ5s0dCf7krI8cZfA6mhQpBWgpJr5ngsXRmXU2J6U4d28ZQHuuVXOVlreL2lsRXOQ5wGPZFV1h7R3Dk6lRLlweUBpykO1Mgfw5ICoUtT0ehh6DdOpVvycY0xNF8reAn/2N0HfyPRFvmkXF6ZhDYcwT7t5AdF0OgzPob+7eetKk2D/8+esTPabAakA7Qztr9t89oO5GrbdLdAI9pcmBrN/g+pJ9sXmBc9c5BYVZmA+8cm5ygZD2aIx2T0IIKwiEH8X5mgVPFeUe5lyjOrCXHOE7rnnnoACTW1NHfIy7Ln5zOlY4jO9bNkK8/m5c3ZBwHNEQLbU9BfuU6/dnBu8cJo3R0QXxLdZqVfZAAAgAElEQVSjNsh5JOefOVNjQJQufkm/0nmFdCq9BgU+lmpp+9wC/ODzz8/YPknJFgT2gn+vtCk+e9o+nJf0fHSU0LifHovULwUgBCN5eXZB0thoF28WgNixyfkp2M+o8IDz0KwQgb0OnRN47TqfeYEGx7Y6VbxjMVDDx9FMeazpAIXtvBL0qxPHa+CNHzPzw4QbEzwXi5x6r4HbzFuhdXYGczai8KzFANCZ+wO4SNA8AwxRFsyjJcQEnQaRkXbspmWmS3SYvedD9X7UZpjqWLjU1i++OAsUGjpTZDLe0ofC49MgjGRpQ3mLG6RnwPajFNt/26FelJs4KitqL0kr6Iv1jamYXcLkfUVDsq9tVI5hePoqLPWrHJ75xBFLURq9UCklMa6mSMNJ1OGwh22Bw2/SUag6w/olJ2G+zMvaICc6fy6t/vOocp4coPZFYZ7QMZ8UmSe5SctxBFARxweRLxIuzd37JNyNwWi0jT5DcVCOGh63c3NSjL3PtsEmiYaqGC0Sz4nmRTGfpM+BKs079IPOlgQ6Fm3p4gqZ6B6XzoFo0H2SEJEZl41ldu4YctUF83JtQj+toNjWrupGDZz4FAv+aGEJFoz4R2xfT0bnSq0D+Px7+yuVqB6fJkNxC2VFvg/J6KEAJSioCAWo83g0GnqiJD5yXJZAYW3RwiwpyEsEwBiQr/3rAUM5/dZXPmCUp2ijoDfR2nqi5bW9R6Qbr7JYqCPWtw3JjaWRMh+S4jo/JMIhd+FStdm/ZJFV30pITZGmDkt5Yh5lFOhh5h4wh7U3WgfEpWobFVsCR24fHGbf+I/DsqwiTe7abAEfJXZj8S6j8RkeG7Bz4X/+9LTUNPbK7/36CknLssUJMfHwwTebk3jO+5CP97ffPSrLS9PkfesKkVfWLqdBvzbHhepbs6vx1ToGNb9TNg+NbK1elw8SDWWzNQX3ybHK1yRyPF1efvnl2UrptqXfks0CkLfUfPbHa9daeT0Wt7tWxStNOn/+hW1vj+LVVQIQ8tY7OjpNkuZbASCXi3z8sgAIefl3332rvP76EVN/RBcQiYkoglUxD20/jMXawYDM6EwAJCUlGbk+C1HZ/rx56YyM2sn53QpAeG0rsJCJwELk9QNMto+HnGqi1DV04/9e4xU0E7W3QNp/AwBy//2bkCfRIq/tt57ddwMAicfLsLw8Xw4eOPeeBSDZ2ammNshLL+yXTlRgnwUg1kt+tQAkDfUZSkoyUSfGipn8KgEQKYqXcICoTc21ktHcBpWoBIkFi+Db9eOIurw1AMK2mpe5UTJQ0fvV5v9zWQAS5hw5OQmrURU+DWAsFnkBL75jAITXGR8dIxfaQFODr+G2hRPXHYDwHCPpNyF3BPkzWRGSAMnaZ/bXQq4ZkWtEPTjlP3g3KoAvtIt8ApB/+s8TkhgLyVos0v/ss1vM59MBCIMLozGRMg5a8qK8CCktur4AJAxOnBOV7fIj5HO8//Z8qShNfgMA6e3olW9+76hkpseisGEFimrCKeJAx0wAhPWr/uw/Dsknb58rWYhsXQ0A8QPELM25XTKiS2X/Phst37dvn/l31q69BWYByLW3nfklE8fmzZtnEHGYjy+aoHd6Js/vTKdj0vkGVDrfBbndHnj2rqtdBfBQhR2G7z/2sY9KOXS9P/e5zwfoDRr1oBdTX6b0vnttpsiHkSJmy3gqVnvpNsZr79RddB9+H1CgmUB9BEcPwRQdON3M7RukBPF7pV2pd3HjxrXI9xiGx7PJqfVYj8q6dWuwEB/B5y2gL8VC8YLSx8FEX14fPakLF5YbBS2Cj4sX61HrZROAjFWuOnHyCJKYbahfaVIsYpScbGlYpKJkZVpNd7ahSg+zai+NCc9U06Ixz9xGPqwFFK+wPT1ygrv0eNyDSjzjHu/q5i0LTSi7vx8SqrivM2fJcQ5GA8w1e6IaAeUzzzVoEqG9vzeqjml/2CjNG5md3twKQxtyfaqeYypOeal2GhXzUlvG4Em05w+ewyaA23F4ucRzbUf2o17b/HmFsmRJqXRBXviFF3dN8fDr/jPdB4eqXpsurrm/Uob4b7AtUGncVaz20orUm879tBYEr50UrdtuXSfP/fy1QFTDm0Q+PmHvn151pRhaEG1BJNsvKcnSNxgloCVAHebDH/6w2f7hD36EOcaOV1Yd1+ciMTE5QJXyjq9AZBJeYb0nRgk0ijDgvJD8jR5rxfJVqFIdiv/j5fHHXgx4ChkB0Urnem1eSpSpJu6JgKhClUYF+X1nl712trvSnxjdULoVo0XaJ176mNYi4b9aH4X3oxEQraRuxpCjtHjHHc/tpWDp/et8z++UVsc2020+8xqp8UYIvTQwHWvsf50H+e+CBfm4VlTCbrR0Dz+iSV51ML0eRn/0PtTzzlpHlH2mjUKRzecRMoh1KmisExLhpOvi0W60MHBcsrLsdny8TQSmxUaNoECdnXt3VNuxFhIFlTD3foHWgnSP2rknNH6ZjBbbfiqZP0cSEFGKQsLwjT2oNo5n3g/vN5Wi4nBd/aCDdeMa/M0tmI8m5WhFqbSD+pUebhfEtLxG65EuGAG74MzuwOehriaOhEdLc5+lZnWNWGfQUPSgbC74OFQIO6Wm47VgzSBPAjnCHmbfmMgoRDLSJC9lBaIJzVBisgnyUPINWGLKpES5CvL6YUxYpvhDbPQhgvfhEqT5d1qmjZJ0uXoW3Nb+isFzkB5p3xMlufmgcvmlpi8HkalouXORncfOVlrv/A3rNgYvAsndY+6eB8aQEH3MLoBvvn2T+be5ehLgyV77wdcvBX5XPzRH+iOypDxxSM70xEoc5L43LkyU5w+2I+ozjsgOGBxrc6UkP15y55TLX339afnD39oqJ07Vy7MvHZS//NLdoKdZyvDhvfvl2Z9bemXzMArTosp6UsSobFhRjgrotpBgGgQEBkFlo732uq17tfn2rYbSR2tCRfPEFLsdBVUvk/QPY2I5ra+uQRJibYRx7+lW2ba7Qe69rViWVGSA3uaikAA+/+u7hyQO2sOffoCFJBGxBCU1EoDObAPc+lwldHNsMBVol6ra5WuPHJTP310iY65vOmNCkKNko57Nw11y8hwcybD91aeBY+z5Blzk8Y6yL0Cgpt0kpFNxb7ZIoWmea7ZZAHLNTWeLDW7cuBEyp4evGTi87UnnVwhAWGROX4qkKX3i4w9hoTop3/3uI4FFYTBagFCt42VPb77pOR8EH0HqylSuvheEeIuu8ZhWZtROCnbRGKTsTF8UmkWcShVOWZgGz8dFCnM5qMax1ymUlZaiii+4nOyDtWuXwaNxGIlmHUbVqKQkHxGts1iwWy4rzXDct6wzCkm1tZbjXF5eimhKMH9AF6FZWfYFyvyOAXD6aVz4KBhh0jsXhl6bQKG7cVdN2YcXJQu/0eyi2nP/jo4VpMQEgcokpEB1oRPmQADpVutuLEY7jsvJM00IrwdVgbygQ6/FCxSYXUKzXHVLwZiivgWEF1ioqVYy93fAZU5psZE4prFttJ+5kCIY0nbVcxcVFZnN5ubmwGLM7/dcr6pveRSKvGBmFHLEAXCs6HNKK7M97QuP46u8PFfmz5tjVMwee+L5wL1O+8kU8Ew6nNJq+K+OPS8A8QJq5Qtz8att56Uc6nMVh6JvmVi4VMzLl1d2HDI5STSCLm3jcCxeaDyvSlVzAdrXZ6kpJk/CPTcKWtl3mmfEdtdroxKcF4BopJNFAGkEybovzzeEhRLNC/KUisXf6PzR3dVrlADvvX8DapqcwUva0pu6ujoCsrczARCrUOVyEfC8KsBQ1T2CFy1E6c3f8AIQ3o/SvFSJrr09yI3n/VBtTk3HY2COMtRIC54Z3dT24fl0Xy81SwGVV1nLimoE89em54bY/raLX0o5q8L1JOZqL3DdsB4c/t2njQoRbWCgN6CuR2CjYD0/P/8NnHSOSUZ1aX7QURSAkI4V6eiPVFSKdsUKtT3I6otzdL4UVCbPyLcL6SFHReH2ZJgFIhHREfLMeZsDEgGwEo3+oZ2rm5T0TLuAHllwhyQ4CdSbL1XJAHKCelMSpLX+gtSA/tNUBjqSA5XZrX2y8EKLdCTGyPElW2UMi9OyyEEpawnmQyZU7jXHnZ+aJvUtdg6mnWi2C+9QR9HpGm6XHOR1FCMSwq44U/eS9EMZizbmAKYC0QQnNZyftlTyUxbKybrnzH6+sQjJzA3SZsNGbSQr3OWjhUGUInLMgv0w1PoaCLP0Vj/yE2KT7AI6PMK2jx8LZrWI/jHJArNALcvJsVd3ZUmirwf5KP0yFxLwNILHpJTgeJ0Isc9HaOiInD5nF/fnL0bIGLJrxuMXovo7xgleG3eVNcu+03CaQbsqKTpETg+CKkevFq49GoUR45DnUIdQUxjaOB79/PL2l8yx/uRPvowch3Pyxd+8H2A3XF55db+88PJh+dsvf8x8P4x32C6UBqDtOFwLh9wiicW7amMFJctt+0RCynnCtdFzr9jjFs6Bs2elpXjSMTYQaue2BIBYPFm2Kdw4OI9cyTwU7aXxuXzuYItUXeyVz3xkAd7NMVJT1yV/84/b5KP3L5D1q/IDoIzPXcAxAIdImKN5eZUzQ0PCZef+S/LzF0/L799UDFpamLzWAXlrOL9oQ4iqdEXYvnpy2wsyGm8/5/uItqbgoxAzSEEF95cldqRgtkih7blrtlkAco1Np3kfRMFNzbZS57XY25p0zgu6BgBy06b1UlZWCgAi8sgjVwdA2C5LllTAS9BhizC6ScRcimfRyL/fSQBCetW6dSsxYeyDrK6V3JuLCM8IvC7l5cWGs0sAQusAH3TduhWGi3/okJUspBGA3HnnZhQvrAwsRt7tAIQJ5nl5SagjECs7dp3Boj/4IjR9MyWXw97nfycAMjo2JJnw2N20abXsBreZhTFninpMzSV5ewFIXm4qckAuYcFuAdp7FYAwX2PV6nmmQCHzoGYBiH2+FICUItF36ZJyM88wksKIKyNKO3cdQyQ1QjIyEuXosUsBEPReByDzsbArOFsrl+YVyBEkpNO8ACQUpHsf2qCkEdTfAdT2yMiVMIDxawUgyZCKDUdCej6S4wG1pGewXmra9l8WgPB6bpz3cTlT/zIqjAO0vcMApKkPBfhGwqQ4rvmqAcgwojHRiYUmLwaCXzKO2klMBQyF02mC9WDgmIlnPSUUExkIp4MBeS/gUfV1NMkNK/Plqe2nEDHLxDuxHE6wcfmdz99rAMgY5LR27zklJ0/WyCc+uBUKYSMGgIwhUrnrZKvcsWmNNLR1y21L0942ADKOKMcPnqiStk6/bFqbLnsP1Mgdm4ulYo5lFmhU6EoBCH/zL//+KmR7h+Xzm4quCoCMh0TKrWWfAT12TJ5/9kUIuBTN5oMEVkhXvzELQK6+zcwvpuZ9BJOer+Zwb2vS+UwXMgMYYVifFgqvKT2Q9MJ++MMfkBokaZ+pPGe81xr2V9rI9CJbujij93XDhjWIEPRCSYrFnKxN59bzM3oFlZpAz3FQuSpI3VGPyrA/6NXWxFseI7hQnFpHRD3S3Ec9uA8//EHZvXu/AUaf/OQn8c0otluNqlUdQr5UvtLkXXpnmWS6atUCeBb7oH4Fziyul9d5440rQffoDICreCzs1ZvNhFutb7Bm9Y3m3vfsCSa0IywAr6SlRfB44T7rJdP28Y4iem2CKl7BonTghwTa1RsBQQuYz2NjI2XDurkAHFHSDwUW642NlF2vVeJeR6Z48qkoEjiG88iag3hASSAJHfQtrxSv3rMPHmevmAB/Tge8Flc8euJEIGGX7acqUNxP+189kfRkZ2TYUH8tElS9dJSZQEFQGSpI/6GKlzcC4oIBU6JwgQZkP7haCR/98D1y/MRZ87/XvOfViIKlf6kHOzLw4lWPvY0W2d70Jr3z2dJoiFJ0+L16sqmcRrGFOYi+TSASVnnGRo54XK1xp8nPlA9WYwRkeNh6pdkXQcqPKwZoqHjWI8/zpaXZApiD0Oi/9VarXLNv3wEDvGnXKwLCYxWXZMi8+SWIJp6TkyfOBNpFVeI4p+hzznEQ44q9NTWh0JnzEsfGWE8+vf6qzscIotKquK33TJqbfj7h6GqW7miBN8+n85k3qqH94ceiLODJBeXSm1iu401pZ9rets2o4BWsW6RjkOfW44U5qbJJLAR57g8+eKs0NXWgwrmtc8FCjqtXL8TWpAHC2dlIAkcuXmVlnRw+gnEJZcUkSMbSOL50LKWnp2Mus959C2b4DAaVAX2IgGpEhlGPgAoW6mggfmn21zIRichBivMUgU2wDmCIY+D/FJdMDiqQPcmYxINmR8vKy5DvHbZjMm1RqAw12JoytNAhC6SbS5ZKCWRhC3oG5IeNwTpZgxtvNt9PYt69bcLRv6BcNN7cJf3IDWmL9yMaEir3pEdJngv2dqDQXX+fjQbU9gUdgHUDNgoxhnNMeIo8lhVCtSk8GXSrNOnoq5XTiHKMuQjzIKhYzMWgLSm4G22CeuhNB6GsdVFyUqx6FOWks7JslDFy1M7hUYgAid+JNIwiuukqqPeE9oIV5qIljvLVj8heZqTtOxCOTWSDluaiRtzOTc+W8x1JoBJNQllqTIpSxzCmoLTlJrEY543nvm1tNXKx1Z57fLBTBiMqEEdALkaMPe7RE3CszRmA4O+AvFoTIXkoJIhBIK/tOo6aJH4pm1eERvIb9cNuUJGKiwvw3MQbp2BMUoKk5eXKQx9JlVAodtEe+Y89kE/ulK/8wYflpz/+ngyBbnf8wrj81kc3y8mqFimB8lRBqr2eBFCtwhEFoXX22nEwPDkq2cU4p2kADCYIh9D8YB+HDttE9wgn3OLHO7rR1eXIhQhMj6Nzff1/vQ5a6YB8+UvrpbAgXkaYaM77d5HiUDxXGgFh8UQCenPcqDgDyMy2KzgoPd3yJ3//qqwEiLkFie5nIN9MG8Iaphvnp+2rOyXHUfyQ1u1U4oYgNBMXWSCr8u6UwaFeOXbYAunZfBDbtVdrswDkalsM+0/J+wiDN8Ez0V3p4d72pPOZLuQKAAilZR/8wK9Bd36/iQpcDQBZv361WdB7wQcv45cJQNjORUUFoLZkyEsvvYK+K5TNm9fjqnzy6qt7UeVcw/uhbwAgvHaCkLq6FkiFtphFzO3g21ZWsiiRfeG/mwDIzcjzSE2Jw4K131R4ZzHBCzWWi63m9eTPAhALQEjLu//eW+T1QyfQt3bRr/bLACCMyKRALOEoIm209zIA6erukC1b12IxnYainzWyZ/chc09XAkAWL5kv9Xj2fhUByL3v22QU+Z597rUAcCHYIXjatHEJ5pohaUNNnsyMFACxBOSXVcvJU2ff8wCEfb/uUrM83mLzOmgzAZBEJ01eHxIrqefOSicWtxvLE64ZgCSmWbprdHiq5CetN5Ss1l6b3O8FIGnxJaiaPReAJA11JJAP0m/ng3cKgIRDTauqLRzyrywYGiK58f2SFe9yVX4BAJkA+BiIXCixvnFJQBjk9KFeWbxgEG42nzz/6nlZccNqrr6R7zGB90Ir1v+oW1RbBSnkWmns6pT1623x0mOQYv/yH30R0ZFR+dBDhZKZmm4+n+gPke/9YLf0dvulOMUCyp+/Uitf/uJDsvvwRblhAVS03iYA0gz53R88fhJnDIF0cSSAVbJ85NeK3zIAGbjQJV/69gF5eH2hRCRY4HYlAKQfrIm1BfejX4qluuqicWrM5oMEHuer2pgFIFfVXN68jyOu3gcnhyBPfipVY+aDM+l80aIKFLU5fc25I1d52VN3d0DEFdS2E7On1sYgPK4+UKloY/DqxTrJSc1P8B5M73f5cqtffuQIJ4qgZ52ePvUAmgccSbJ6Pl3c2ZoG1qs2VZrXepG8i0CvlKl6oe01uMRIky9h+4P0qIKCXCSJd6GvKAeaAC9Wujz++NPme/Lte3ut90W53NymN1E9zVyczptXAh57g9xzz12IdkD2EZJ+TzzxmPkda6PU1l0y22VlZYGaBuFQVFHzOcnSYUz6ahEIg/NlQxt3nHNvMr5tC5erAK9mgKMOaV7dHnfjjm33offfIP0DftT5aDdteO58ExYxQd76BKIgNNVR57aXamXaeAZpXb1eb/I2ox6B+wAtjRXiaV5JUvUy96O/mXtCY3ur15Yea42uDA7aPvB6pPm9lzuvHmrv9ahMrU3ettc0Nsq+t+ebArbc99PbmPsUFubIqpXz5dnnXzUUmCAPf+Y6Pvxe83O8uUqBa0DCbaCPMP51bJtcBSdFqdE2jh9tN1PpGx7IJHiV5xTnQ37V8uj5e/WuD7naB/xcOf6MFKjkrImARKlErh1vMdFxgfZZuHBxQJI3BblOy5dThhTJokgu1RwQjdLxPjW3IQt1DFhjhMb7VE9jmEvM5VjWvI6oqJhAGzJSxmMUF+fKho0rDJh68YV9AZU5Lrj1Oeb5NJJz/wO3mvtramrB/63gms8zBUF/9ENbNdk7Z/CY3urtwSiTHROcfzQCwjGl44rREm177fNR0IC07zjmNKrFY+icwDlMI4DefBN1SnBf7XP2p54jKKqApPHcDOQPrkDErQpyxXaRy2PxPoqLMpHAH4e6Pda7WgqJ06XL5mJsj8krOy1NVCOt3I6OCkZhtQ9CkJOg8y7zP8JdbY9wbrvEcx8iMiHuWYl238ciGV0rhIePDwfqWcRE+yQOMq40raQ+nAJVpRQXiUNOQYRHpvdUASM5eAaRDzTSanM1ovqsNzw9bY3U9rfJa+1VkoBnP1GLkeC7SVf1uxQV22lzESVOQXufQQX1IQzrknQstZG3wrN2oJo1bQTzSw+8+bT+/qCISyfqNtBG8f0Y2oNGh1Fe/E3S1HtcLjRYMGyu01VVpyDE5DBqpeC8K0vvQ5QEi/lLryLZOSowT+fk2HMkgfbkQ2FDWoSZd6yFoU5Qo7se/SwbtUNCnBBAIvObIAdN45iYcMIaUchNyXLJ65141jpHUeAUhQvDw0ZRyb0JUslRoFfZZ7qhJ1xGXQRgqDdY9HgA1dE7mrslF7k79TVdoCfh3odqpa4tQvoQfWroBPPAZ6MBvQNay6JbQnB/tElU/5ahHDjt0uRDH7xLPvPFOahzFQfJW3t/P3rkgKlz8umHbpK//OojUlZaKunJUbJl/RKZnHD1Y6LR1siPpY24Pn/sicflAx98v/ksHHP7pIuscfE+DhqsMRTMpUVSCtttX7zYJM/srEX7R8r97yvFNYfK9x89K2tXZeKcVqqZ8wJtFLlVLHhpbyRURpyS4wSe6UhX22g41rZfVC/qm1U1o+L7oHx/e53csioDeTl4bvHzOicq0zXQJ7vP2eetusPlseGzIZeQflsZgBr67vj5VyU2JH82H8S2/FXZLAC5quYSueOOO0xUoMZVyua67UpAh57mbU86v8r78TtAQMChi3/SYPSeuChRlabLHXrFisVmcf/KKzZB0Dz/gQTo4CLOS7fguXRRwIRVfZEHKQ8RU9pVj8f20/Wv7ssFjDcxWqkSt99+C5I2M6S+vtVEPi5cqELUYx8WUnbipVqQvsgXLJgLT2M6Fgsjpg6CLlJ4jtTUJOjxLzTVrlkhnYsiVQzjcfQ6mAxaX2cnqmiEfWm8R10IkAcf6oAAGjWYLOxRcApSniZNKF4tUFcCah2uPEjguw3r5mPREIaoci8AUAfkE+2L2dKv9MXoZnx+4SJ200GHt3Dj9L42CypPkrku8rkQ1b7T/uRvtW6LWTi7RSr7OQhSgi9s7QMuynWhzfbnObkYKkLNlfSMZOOVS09HPgvqGJAad/zEOYA/LG7wovGqCo07eU3+PpCQ72gMlj4VbFf+fcftNxpv9JNPb59y214qlWk2jyKY1mOYGiFxKkAegMbvdR8mUOu4UgCSlpYSUGXy0qduhCjCbuQCmH7E+NYkc10c/tr770fdIUsPKC8vR3TBenP37t1rimnStC0JQBTAebuwzy3guG9WZk4AHKoSlfee09IyAhQtQytzLBylpRFIqHOBQFsBAfcNUuxiUS/pBtOXe/cek9qaZvP8JSTYZ2X9+hX4XQyoLQSnIXhe60DJSzHtXgNPbXl5mex77agRgOAzpc8dwap33Ggie4RbMHM+U3GDkydPBsagN5k80EdYm+lY4jkUlPH+FICQ8qXPtN4n5xwFgQTfCoJS4UH2Uhdtf44YEY8VKyoggFCCfXsQCdlj5gMed8XyOVJ9Ad53JMSavgH4o23auAht0igHD5029xvjFo10fLA4mnnu3DhncVU1ym8rFZEqV9GOFkQRAv08DkpQxsInJTXWLmgpOjHpFltpseHIS7GL7WhH0Zrwo6aKW1RPosZHpKO8RIKe48MiVa0h29KYgB2MdTb2gS6E+ajjnDyDxON8RPuMAawshTAIrcGpCZZhMZrn0tbq4FypHQqRFBS9y05ErY1xSx9uG8R8rmN+yJ53cKxP+hAJpg0bqpF95vNL4O2WJEQJyqSqaQ9AzEVbQ8nRfIYm4DAZtsUTh3vjZHVFhSTBYbjt8GOSnBB0KvH73KwB9IOloJWm56LaerA4XXKCvY7OHju2aQmuDki8U4viZ6TDKX2OY0nnrgRHO2zr6cJ9zkPi+4ikIzek3R98n1afsw2T4Prr2PEWyUAdjG3PHpKomFws/u3C3o/7G/LMXY6NySx7e2GgR0mIK646js/GLe0qJz9VHv7IPTh3tnzpL2wfxYbHy5d//weItEejlkaTrF65Ukry4MioKJRoJ+5A+pO4oovdoFLSXt61HfmTd5rtSBS/ZfI7bQh9pPOG85vIJJ4Nip/UNfbIP/zbbvnAnRWy9cYSCUO7jYCGeOpMhzz6+Hn58PtLZfFC0kndfI55Utcz4Ri7w6P28xjkv6DCptnuMwWi8RlzYLqtuMmOF6tk1+lu+fOPrkTfj0lVg60704Tilv2OKva9HU+az3xpiZiLrODBhrLfQNtEAugMyfNQBmMB2Oeesy+IJg4AACAASURBVAIGs3ZlLTALQK6sncxe9BbSa7Zr1y68JO3Ec7UAhJGPWLzM9u0/eBVnfvt2fasAZNGi+VgUpsqOHXtmBAzeRPN3GoAwT6e0lBVuOaFGyLe+9W8GEOhCUgFIJgpu3XTTOryMfVjI1b0BgNi+r4AHP02eh5ecUp/vFgCSk50oC+YhstAzJMdONIEPG1SMeq8DkJUrK+Bhyzf8dQLDYQCQZtQMoJwrPe954J1frGmUvbsOXTMAWXfDEizw0uRnT217Q/L5LxOALAf9qBKF/AYQ1fpVASAEg5TIvWHdIkkGz/zpp3caALIMz9bixeUGBDaCHtLS0iFnz1UZbzVt1SrsD145n9sffP8Z89mvAgDhfeTmZhrZZUbejqCOFDnuCxcUyIHXzwcAlgKQivmQbMUzsAfg7b0KQAbgwR4eQt4YInlhiJQ9eWbbFQMQGWyXVuS21HQgcwVryrQk5P5goXu1AITtHhdaiPyGRDly6SeXBSDdoEItBbjPQ1SCldGHRnrx/wBoQN0ortj6jgGQyEiohg3moNp4AwoXooDvBBWiBqWvexQee1QVh1fBBwB5trJVKk/VQkwKAA/F8qCjaJ6VawUgUQC4f/jFP4BaMRLQP18Ex0GsASDnjp2W//OdwwAO47J6eZksmZ8hC+bkXlcA8trrdbL3YK3cefN8WTbX5qwpAOH2cy9ekvPVnfLpjwEgJjnn2jUCkKGaTvnO9iZJTwIVd1XBFQOQcYCPW+d+TnqH2lFMsddI8zJieviwjZrM2pu3wCwAefM2MnuQKsF6HwQfYT7rCaJNp3T8osMxH2HxogWyjSoS8Ky/m4zASr2z9FTX1VmlqHAkhs2UAMzvSG8qhcwqwQdtuneZn3lpNTyHUhpIy0lIsF4VekiDiZrWe8tUPVappgXqgWCbgGZ6xW2Vh+W+fDGrd5meyowMKyNJL6OeOxfa6zST1IrF7C23bECEpEieeeZlREuC0o7m/uGhosd948YbkHzeZuRMT56ySaM0s8gXvWZ4zfy2XzURdgRJrVorxXhCnWeSi2qlZOixmNwf5SQh9dj2/oeRex48h+6fn5ssZXNQdRiL8e07bDG9qaAjcJmBaAtSU6dQrbxtF9w7uBX0o7JtLc2BY1e9xGxvBZleSlRANpb1E5zePr33Ss1i+zDR2N6f9dR5azvceusN8LIlYTI/LdUX6zzSsvaK/PCclaEey4YNK+Xb//mYcQzosdSLyL+9CellZXi5AGBy/DCJm57yhz56hzzx0x0yMIikVRce8I73AE0w6NA15wlxMpLeNvOeSz9Xzzz/jkCFaY1EqDedf5fPmWd2ZyKjtmVJSa4RO2hv5xgNUoG0DgrvV/d94Nfuw/OKGgmwrVu3yte//ndT2nUEXj3S32jeCEgkNDu7UIyTxrntzBmbgK+RLCaE6zbHqkav+KxqhXSlCfJ3GukgsPdS5rQN+P36DStAecsyc0pHe4/kgSrCiAkX1vv3ncJzamk6fiTVKzXvk5/8kHH08H/u14E2KSjMxtg4I6dPVZn+1PHmjYQOIMmexsikfk45zUD/IlLGuY7Wi+RSGseljiXWBhmj9xTG/TRJn/emba/7cq7Rz7yRPAIsvf905PZoO6mgB68rBeP87js3SXMLPPyIsE7CW38GKmhqGr25775b0MbtiASOywU8E0mgqHEeJY2rpdXmeo3Tgw2LBN9fI0BMSNdIR6STceY+pGWFI0Hd7m+T18dCkBPlpGNDECFJiwl6/WNReI6W5RKMfThu5KRtN390MKoYi2iJz9Gx0uNS4eW33u5LkC8dAvjwD/kkcqQLC3+fjJx/QUrWMydPIH/bhAWunecyY60Mqw98+3CXZMy/B4bt+Kgf9wF4xKOvhkDPGQL9xp4jLMLeT99gD+hKNtG5rRs5Dy5kx75fsmyJ3bd/DqpKtcnRsy8Eqtz7Qm3lblpkaI4kRqTi+0bUExmRlIwGKcgokOS4LCRhD6MfuiUpuQ0OAghfTKRIfqJtq/BJSIiP2TVCIWR9af6wVgQFbBuFAWgruObf3b02chKGcaXW5SqPszr7IOqvjCJiI6EJ6G948JG3NohIEI1jsb6+HfNcmFSfa5DKk8F1hd9FpEIj4cRwlLCxySBdC8Ux7OlMUMVFViABDHhojx0WJ5/82KcwTvohJwwq3XCy/P03l8ul8xfN9//+v/fJqqWFcvvWMhnGwjsjrdB83g9qWISLqIVTFxhGhsX5C1ZRshiRgkBEH/SpESez7kdiOO357dWyZ99F+cIn10hRXrL4EBkyRr3qSBc5x3v5O98+Iq2oxP4HX7L9yTfDpBv/jDZHDbm2oLS9i5Cp2sIoBARCXRuzrHtTXaf83ePn5OHb50u5y7W50NQol/x2Dqn12+dr76mj0uK3OTA9YFLMy7pZEiKgAAZK9a5X9pl5gvkgGg21Fz5rl2uBWQByBWODi617770X4GO/y/vgostOFtM13i93OC68tm7Z+PYUG7yCe3izXfhC5Mt3IwoisqjVD37wuPnJTIsxfk7wsXhxBRbtVueb5n3560uXE6Qew5sPwhe3voQJBOLi7MSox5gO7HTxw1wPfdFrwTQuonVBzEWkF8zo8Qg+tGYBFws0qgHdcccWLHxjDd3Dj4U+Ob8njp+Fh81OzlHgJ5eVQS8c/Vd59pwsqCjH5O83BQtpvjDWgbCTYnNTG4BqgdnWCciHWgJq3uiLXaDZ3+nC1+dyQviZNwcChBdM/nYy5YuG9IolC7Nw7hB47zOhMHQelEB7PV4QyG2vUpRex+SE1lcJvqymUInccQIXjg1WiJ/6t/st6FzTASrvJwBKqPblFhU+3LNy1Nn22g8BFTCujnG8O27fgLEYLT/8kfN2s3aBq3CrlJhkLHJJ/Vq1ejHqu5TKYz950VweF6apKMAWZV6AVAKCqgvARnp6MhZ4HYYGEQkKirY5F7SP/uQlW+fEKaXoonP62J9JTIFAZDrFxttOPEZGql1MdXa1BICpApAHH3wQEpc2b4oARMf5li3rEeqHl+/8JbMg1rZSwOjNX+C4SgFNkEYRid/+7d8x20899ZT59/y5atS3sSovlklnF9WFRblTAEhVlc05GQdnmsa+osISjSBxdMT2uaVBWiCoz6DPh1oEzqnC59zb/9p3fN7vvW8rnrtEgP9eU8dkx46DyFuyXH3+bu5cS9eprbsYcECQpkYwNjoSChrHRpMbEopnoBlUyHbQlAYBHnj/RwBWmdOl5/a5GhecD7Rd+a+XShcEmPae2S+B3KThoGIWwXFDg5UV5/daHDFQSwI0HXV88PhaN4D76/Uku3oOPBa9pbb9rGLaqhUL4ATJAyhvlOMnL+H3rYGEc4qe0Gz/jEl5WSHmpELc66CpI8LIEUG0Ho//st7HJJ4ljn3m1YS65K+oKJ9RtKJFY26jA8ZrKEunPhI4Pcah+GMX1Sy0l5tsVZxC3HPC7awEO7/1jQ1KdIylt4TDIZI6GXTSxaLWAw3pCdIyEi9d47GS4beA2Vxrtt2XYywmNlgfg58Ntw1IqMvPCMVCdQA1LGgDw93Sj35o7UgxNaLSM0jD5Txl5+0h0GK6UYRQrbXT5YPg2nPdHJ3gQ3Q8LEtONT+LMRgsfDg6YsdCTmKJNLT2SxPyT/r60zHmnOJVzEuSgbbITy8EIAE1EfmFMbG1iOxY8JSeGHRiJVGkBpabSMl3BblQZUOeGC0RtK4Ip8AVgv5oA+XZazX1LMpn26+tLwP32wNp5j1SWjgXa4l6ue3ODQBgMXIR76+TpwYwJqynJDQMdUHG7aI5BO8oHwoz0kYxZ0qoLYarFgFJ3ZFJe+0hPjwfkZbaNgGnTES0PfdHP3g3xhJGx3AICh/aNl4wt1T+5//cLx9APY6l81OQFG7nh/zcMtCEbVs5Nqz86PHvBpwSH/jgBzmJ2OsZ6g86ifA+/K//txf5li3yu59aayqbR7GWhxuwI6CKhbptnymS6Ze//uvdWPRHyRe+sAwgi9Ege//cdwTXT4vugeqcm5u0NsgowHeoywuKwKttqKNf6loH5e9/fEb+9jdukLRE1CRq6pVXj1nHXli6dZa+cu6QnG9vNNv1PR0SNooaYkUfkc6BOoDVbNl38mkpTF4rTz75ZMDxYHaetRlbYBaAXMHA2LBhg/GWV1VZbiDlEK8WgGzZvAGLxHrwtq334N1mCkC4gElNTZFLqPJNmwmAzAQ+uO+VApAkcH4ZUdi794BJbP1lAZDs7Cwklt9KdULzv3JJn3j8JXhgLUghAFm2bBFejn54HW3fkXbWgQVRRyeKGL7DACQ9LQGF6jKkrr5bWpo75a471xklnX5X7PC9DEByc9MBgFeYtn7xpb1YsFuPmCmedhkAwu8f/vgDpoI2o1Wm3gSiXWFYjTAJn4s7eoWPHjtvIh7exaeJyKAAVXtH97sOgGzadCO83Z1y8OCJXykAQicHweApKDrRbDV2OxteDoBojhFlq9WxsRrAs2LBHPM7JmfTccDFdFNTu7z0oo3IvtsByJ3IPbJzDFbmmH/GUKyO+Wn7X4fqExaiKrnrBSAKJAli2F4ZyKfZhGR2pSm2IIqSgEWtrYJuX+9VUOo5U2nb+5cNQHrGoqRpNAEAxL1LeU3XCECGXZ5Ba0c6ogThiCTREWWjqVcCQLhfUlgpivcBvFZVS5+TpFcAMj93vhw73ybtXUNvACD87QiiHKUZRVKYkwpPfaTUN10y5367AMjZS52y87XjsnTpeplTVIE8oSZJQ/Rsz54jxvlFYOH3W/B0vQHI+++7B5hhAgB9QjZusc4oApCCzGT5vT95Xu67o1SWzLPOimsFIH/xlacgr5siH7m7DJK8ruDqmwCQbqhyffObB1F7LF3ed3fRWwIgvPZn99bLwQt98tVPr70iAEIhgDkpaxDpWiZtXXUoypgku3ceMJEQsmVm7Re3wCwAeZMRMnfuXJkzp0y2b9+N+XxcbrvtZpPo9/Qztmqyd9F9uUO92/I+Lned9FQvW7ZYcrJz4D21yVTTAQi9j6xfUll5PqBko8fz0jQCXkhMJBrpYJLdwoUVSAjNN/r2zz33MmhRg2ZhGKwM7cK/nnC0t07ITAn/dOgq5YOJ1JqEahRGPMU11POr9KilSxeCX74M1zAGCstFw8OuqCiFwtVzRkdf+5f7xCfEy7Zt1svI+7l56yZ4rs8b+lPNJfsyXbBgSZBOlGzpFvRahjq5MVWD0uOy+jZt2NUo4L1RQYhG5Ra9J94HtHmkAAUFU+DtOX68BmMyT+bNLTQ5Ak89PXWi81K7preXpYwFK8x7x4KXbsVaBd7+96pgGcqBJ6kxqP5kf8NF4kyiAaMACWoaATB/47laDZ5/DqRaqwF8Dx48BdAxGaDMhYdHBzzY3rGmidCslxAezoThHrMoU690pKvozd8Eo2ZTE9A1gulVVdJzeBPIve3kbd9ReH4DCmVjtgXZb95oSYdTVSkuKpEEeNZoSjvjgnL+fJv0SkpaMHk5GS/VuaAZVYKWU4tcARtFUU/+ANRY9Dq8EZBheO0/9rGHzb4/+9nP7LmQ1BmsGZEZoBJ5C8WvXr06MPY0uZ0FO69nBIR9oP2uoIJjZQR1CWj8zj9svZZU+5ozx3r+tT8nJ3wB1TqOOcr79vUNmueP1Mi777nJjDuNho27OiBsMz0vn12lTTH5V6MWUc7Tz311PLNvSL1V06hGNOq56D56XEY0CvKLzK5Lliwxijg08+y6Z6XXKQJp5fbP/caHIf18GnNELeiGiVi0xBrQ3NDYbqJ7SptTqiKjsCnJlg/P7zgubFsNIRpdCqpZJqhU4dILjzyV/44fP20iILfcskkOHz2GqGwz6MMo9uciIDEx8DAjgmIMdCsaaVeTTEqGaYK5+RpDO83VMNLPk/BcRkTY+YrzZWS47UdGZbSWSBRAYwy48l6rGk2Vimw/1JgQnYNjL81RNLlPq6sZEu4S5Qd6kQjvnuMoiAq0uAhHEqI6A6hDovc/jvoh/T2pqPkwilwEG/HpHbRRj27QtgbQ7zQwupAvYdkLWZk2EpAgRagOniJNfWekpuukNFWtkXhUVJ9bmCwv7LGAZnjMUhhpE64SfGi4rUROewCFawcRpT5+tl0q5p+Q7Lip98xISEpk8Bhx0fZ6YvFeCVOFMjhEWtFvtCE8x7Q+OFSanahIZLylDkdF4RnuHJQzJ+tBjYqQfQeCTs3IKFtHaQL9OIrnnhYWB4qiUr5BGxMXGYwYdtGmkHgZc/M95DzwAxftDsW9ow4JLQFOSdqvf2wrVMzGpaB4Ql58/mn5+EMfwlgblrNn+2XrhmzJzoxBrZGDkp5q6VhNDTZaEJcQLutvvc1s85lIcXREKlc1In/ihz8+gHy/DHng3mWgcyEq4mi53D/CZaeHICqOYJexSdCzx1219TPHm+XHP65E/bJ5Ulhu37vREeANuD4Pae3CmLf9MerUtSbg1Bp1AgtxWPdMdNh5Z9/eg7Kr/v9n7z3g9LzKK/Fneu8z0jSNRn2kUa+jasuSJbnK3WAMxqQsZIEUsgnJZsMmkP/+N2zYkAIBQncFjMG4yLJlq1i9l1HXSNM00vTe55s95977fN+dQbItuQlbDz88n77ylvve971POc85yZKRHC2/v3y6HD9pyT2a3PU41V4vLxyw93YDOMpa3PVaOO7TgOkBkhefY/qDGuoacX3KMC5DdaXs0V83HYHrAcibzAU6qitXrpSdO/c6utwwWXvnrVggLsBJenuNRtdy38fwU59cNAkCi/PkFJzmbVttk7wfgJCtZunSEkBF9hpIhJrvgOpi6/cIqCPNxX7FimVmQaZg1o9+9ITZBKsuHGsGI36/R5C2Eg8KV1kdcsjKwOMHgcSks0mcxmy4Gvet21aoyMyZxcgUjgCXd6VxdrNz0rCI56J8aqE/tKnTilDxKJbqqgvBQOFo6Uk4NElwHMcAN38WEBC7EDJT6Zhz4RjZCkp9fT0w3TYrxTGJcsw8LMGH4B+eU+y8A8LFdAwTsBhOLcqGE9mJudcsi9HEGw889htbDwEWYvVI1Pymf46zXg8fKqiBGHtTwhwu2X7Plq/95mv/+muPB7+j21M4Dh0dOszUH2FFIQrnUY4Gcb/XifMg2gVYU6aMhYOZaxYjfre9vUu2b98dFHi0VKZ2XLmv8HCH8XZgdm6rHTo1NM4datbQ6BAGhSHRWzAcNuUfjw/z8wMsHUt/Xg1nzupxjlJkZGwwuPFhh+pU8xr6TFy5aDqmqVNJCt2qKhvA8pw0OOa2VqxYgCrhIVPF0SBeeyR4nZU9is6qHl8sYAsapHCO0pIBV1DIDwNcHRP2WGmAceLEKdyPPzLf16D9f/1//3/w2Dimug97Po722E14v/LGcw4x1JGy2AmC4fz02LQXiN/rdhjw6dOnorJnnWrew3PmzDKvVeSLAYjewwy6dK4r7PL+B26RLcg+kiWLFu76G7hPhWVyfxo0MMBQFquEeAs1IcONNn3z31pxICxVAyEfVqo9MmGYwxrMcH8KmeN1HAtK5UULZ8rpM+VSevSMuZYcS4pfniuvRsP5YZPUWrJ4hryyYZcRUOPnemw6VtrDxuNihUQDHu5PjyPKOWWZWWD4c/00kyYVypSpk9D0v05uv3212farr72MYCXEqKSsWWFw3COjFJoJSAultWHxqBQqlW9KnIX7RWB8kyJsQBQXi4SJw+enJwLmBUieWmzAwnsC/Q6qGgWWxUAjeLA6JTwxQta/ZmG896N/6XSN7T0syLdQPHOuzY6mFUxGtf22Z4mW2OHWIJxzG+A2fM52d6SDiCNWopKqpTPMwg57IA3eQccbFgmsvmq5dqMhntY5UCPZKSUyLmU2nt+9sunUs8hkp0h+7M2y/UATqisBOJXJMuD1fvJ3SJFYBilYWMRReeimGVIFZ7cC4pKTJlhq5RzHVMZkU1asvR/TY62TTCvIA0MdegzVlHWpptYGTwHcG1WgfafVNvXK1Bk3GdjjQIBwVpsIevWVQ4BZVuLpjfNxwVFcwghJAjMlraGpzVTtaQcPHZBU9JTQBgbsOtmOdnWEQuZ1BNJTfTpAYQiC0BNE04DwtjUzZczodFC+g8mta52BKtFuu/Ve+cmTx2X65Ga5587l8qPvPmbev2MN4FawOfPnguHLBlXhgIxFuCBwz+4y+ekTO+Teu2bLsiXjzeekg68DwxYtCQFznwueolMSJcYx5rGXo9f1e0QHEuWFl47JkaM18sijM0FhjYoigqdIF/iHoUoR2e76XRwjI24y6XLBrGGFc8HaQGu37NtdKj/Y0S13l+TI3EkWUt2MNY12BJT7JwftvNt5YJ+cAayWlp6QJ1Ozb5X91b+W6dm3gfb4uAy2JxuVdE222JO7bv4IXA9A3mQ+sKGTzoFS7ipm/+02nl/rfR/DT33RohKZjQrI40/8DIuXdaD9TDZVzlnOr6iwWGi1txuAMKPJCgsdEgr7bdnyhnG6brllpcExv/TShvc1AFm2bIF0tPebzDkX9+U3zYNa+m44IaGM0rjxhbL8xqUQArOicDQGIEzF5OZm2WbYvWSsGXhPApC83BSU99PRf3Iemet2ue/eG03Wd8Nre4KVHv9afBAByOLFM9EQPhqQMMA/sEiwr4JMb4dBk9uJTNasWcVwAKNMlroNgUY0gk9SrdZebITDeQH3V7UJPtlcqXY9AOnDuBXh+VNnsv7XAxDccm8SgBQXT5RpYNLavGkX+ics9v1aCUDuvedm4PTjTCWU/WMUayVkihTDJ0+WQwn9kIFSUYByF5wffe6+WwEI6XZvv3O1SYaMGIFeBgSQm0CLqhS73N/7GYDUR6EZHckFqOK8qwGIPjv6euKkuz1DBmKqZTD24tsKQFITiuHTxkhR+iKpbauSQ9VbZFTMXVJejX6/up63FYDMGpMtE0dlSguvb9Ru+NFQ/34PAhA9z+NHK6H5A2IXiPMdLT0nJ06h2uAFIHPmTMSzo0tKT1SZACQBWi7bwL75TgKQ8ePzZNXyiUYyqrX1dTTk2+TC5z/3aXnsydel+kK8/MlnZ0Iv5Enz/psFIOtePoz19qT8wWeWAXrFoMzBFa4iAOG+vv7PG7H29Muf/fmidxSAlB44ijkQkCf39spf3T9D0tGU/lYBCNfdZWM+Kw0dUKi/cEhmjF4hm17fZhI8GzZs8Jfo66+9EbgegFxmOkydOtWUubdu233VE+aD7vu4VLPlm53MLdDN6EGNevPmbUGHhyxYtOXLF4OvvAFOpRXHUvNZl7i/4QxVfiM0Fz/qcVSgF+bihRqw4RRI0WTQHObnIiN8Qdav3xTcbpfD4/KN4ZloZZXy9Qo0I8vvhrsMDkWCdAyYJdQFndscO7bA7H/7NqvIS27+tVDDfvbZF82/VaTxnnvWovm1F/0ILWhytc3C1PigtgAN0mkmE116tNoJxg1lN0tEA2FLi2XNML911ZlO9JgMb94OB1NHkD0KGdXZ0wvNb7ht9kXMAMxi7Nhc+cUzFgqm4zI8Ox2srHj4M79Regh8SkUpkfn0yQL0eP2qh37OvwtBX0uxNELyGHwdRyXo0CE7N5gBnzO3GJC08YBj9aPCVCG7dx8BcUGuTARsjDj102eq4BjYxkg9Nr8hlpluhQgxs9zZaTnvNbPODHCSIy5goK8Z4ISEpKB2g2nkd12Q/hzyq0FBNhbM3UsxKUW4RkWOmX7uZ9R5TCQGoGnlRTPlfI99JgqlIYsSKXX9c2YFRHVQuIhpkz7n6iSMVTMSAfX1zcH7UceKLDrakE+WNmVoykR/hV5frcIZkVGX4eN9ov00zM7rsTFLpyQN+ns2h2v2jr9RMS+fBarPwWdIkqDHVjx1cpBFz6/OsN9DKwNaLeB1VkYgBv4jQImt94lWQL70pS+Z9z732S8Gx8eow7sMJ4+N/75z7QqpRPVj1y6rn6IVRL7Wa6LVBL7XDhibPhOUvc6vhNF5UNgVMd2q18Dz0KquL2SojFq8jnqerYCTxINxZ9UqEitAEBF9HtwXf7dz50GjT8E5PWPaBFTZASdz+lLcvoqjMnCnaRXL/AOm15HzstuxeKWl2aw3592AY0HKG5UD6BbELZFMYRKtq6sTyZ/NBo6V6FiuwsNsFRbqCLhnXMWBYxirxAN8ttvvJLmMfaJkQzHcgxo5ZricEXFBWFESKpfBSnWPrTj0oRJyIcZCemIjO6Sm0QZd1RerQXduq15tjfaZGQkNm87OUKWm3cE4s+Oh8u0y4PyeaiP1UncIVo8+sPBem73uSdon7a6nz2wz3FYiugdsVrwTNKpqabGzZUrmMimt3QmGpWYZlbRKNuwEi1QYmvndtgMKUYrEvkCMYAxzKSbZVm9uXVRkWMVqgBKIirX+Qx7uV70/cpPTwC5m2ddiQAqQmuwatlXhEe+rVlWTq6Tzuxfr2gEvs5DAqOgQnOvk8QrJKRgn//GdnyMvZkkBSFh2+x1rAJdKAdQoQk6WNcjUCZkgxMiQb//Lf9pDbrbPoiiMRxtYxWiDkHhkFYzWR80k9/zTBTEK2iGffGgh5lO8HDl2UqICO8x3E+IDcsPSmXKmHPDEiCyJ6bHv/8+//br5S2sHM5n5LvqTvvP9zSCaaJK/+os1kpLusVzh80A3GuEdKCCAtbe53lYZEtNS0CBvq2nRgEEOuvnW7Z6/cWBC+x9f24AKTYp8/FOTJdLBysKBNgg4XZoohQGjZ6zXsaQRBaBscD2oNvW12ETY+v31suN0q/zl3RNQQXMngYlWWmsTsKdRxXvBVe9q2pokPxlEEpnzZGvZj2XOqLskYjBWzpyoNvetEo0EB+P6CzMC1wOQS0wELo4rV95s6HJ9SNCVzJlroe9jOP5/uMPrnw8XPHXi6Jj46uUzZ1iV8717rdgVbQhr0jDhNX7uO3z6motuvxP2IQxi8ZKFwkbwNDxYmDWnI/ba67afgY3p/j6CbE4sWxoNKwAAIABJREFUEvuiSvgusx7aO0HaDXUU+TfKY3nR9zPSRwBKNhuO/UlALGypOzExGmrDU6HkftgwWM2bN8cERu1YAPbtP4QGx3QETRbulJyUAYfHPqQ64RzMnTsRDmIfqkMXQixPGTZAUQfNjkmIFra27oIk4byHjxUzowlQfZ0+GTSsqHiUldUGVZ/vvGMRnM422bjJBk06Jhxff0x8Otk3Y2gyDpqDx/hO+eWCDu7zZtDjFoI9qQVCgGfOVJjg6tgxK4jnw+/02HzmLzMP3ILGaxvq+7GZL6qL6+9CrGccwx5D0Wuvk4V/0MHT+dGKY1BcP4NSharQgetVNXlPiNAfE79iFO4ycGFu9eM+dLt+cM37I8QCZR1ImlYp1CG2xwuIhVs0GVyo06jHwGug91ojekUU/mMd0DgDVSw/BzpYtw9wJpl90WlXeBCfVxrEdECUjQxjtLvvvsf8ZU/Ct/79P8zr6uqaSwYghFSq0xzrVIM5J9RBJ8mBjhXPX4P/aPTe0PiZnhuZzPwgTIMNnqu+r9dzeACSnmEdM9INqzCmjk8M+jT095wfejzp6LfiNV+Ce5q9Uhs2bDfb0GCDx+tDv3Qs+Z7OQT0ejqneCzk5ecEx8ftX6FAojEuvI89Dj5Pb0rHkmLQBN06bP3+WYQ88eOiUHD1mseXcVyo0UUrmT5WXXt4ahODx2HXuaRBkKc31+icNCQ7jUEE24+aUsllpPn7cJgQGBnrxnB3pKFuhrXDrLYAQ70YA1hpkGmMwQosGu9iggz6ychKXZB1sCov2D4RUxvleYswIsEg5ml4wZo3IsKJ70fiTFIQr4d5wbSaZETboGDkqD5ChcwAwQYkeSt/9aOZq69gt1XXVUjzWEgv0NNoKfNTIHFDeqtAc+0kcsxPWAO2TYPChMB2dE1QMbwXtc0RfDh45SdKTuh99A+3S2YvnRr+9P9R6Ac/q7Amd25SMj4EOOFn2VR6SgpQxsrcMa0L5SvCP2THqC7iEEiiIIyOtU93fDCiSWwfjUs7JyHRc0+IxeHZ1yT5o2ozOR9XcWV5imhRm2kCb828kAhJaDCFsjl2ztd3ugxTNDS1OJBD/7u621+MIqh8Txs00r3vaAQkCFeyJkydk+34LYWxt6zEscyNQVVsCZstUJMm6kcTKQd9L6dGjgA13yzlAj0ngUHGuQXocM2IEGvJ73Jpg39KEmruIg4DtApa3qGQsIMg5cqG+3OwvOeEckpTWT+hqGwmHPkL+8NEZcqHcjk9uHtgjEYx3dvXJ48/uB7tWlHziY/PxfBsMBvMRLuvXz/vSkY4gGpLuC7aPpAfBe3K6HaswCDPih+Z1Q6ebK2AT668flP/zrT1y25rxsmCBDdIiMRcGXTA+CFp82iDuCQU+92AWRmuPTHMHaIHt2p4QniDfePakZCFAXDvHbus0hv98g4X29dU2y6EOCxXbsg+EOjiORYWfhpI6xFJb9suCgk9IcxNov/vi5eWXXw324ZkfXDd7HXktro/F0BGg2vnxE6eN4vXVGB/2YwpHo5y+7wPV+3g3ApBJE8cbqtfNm3cMOZd3GoAUFIxChuYWUN4eBXSiGA5UKxyuJPn1cy+YIX8vA5AFC+bCoU0Etnxf0GlOSoqWRYvmg0+/DhWUMOMUHAFTD5s5aW8WgJDVa3JRrpyvaQJtqs2CZV5lADIqD4wqBVhMALlqbHR0iKhkFE0aBedlJAK0fUHo1fsVgFBxmUrwVJW/UFOLcSkDfEqpU5FdcpWW6wGINuHajDztnQQg1F2ZCK2Tw4fOXA9AMJZvFYAsKJmJik4GkgilqG6ywTjMVDgvFYCwGkHYJ/vE2JfTDtXoHJAgUA+G2igMMNPQ8H3qlMXy81574ME1qII0mqTFubPnzX2YkZGC95pMosoPQEL9S1DsRgDC3p57773NbPfAweNQMz9stsuggrS6rCrsAY2w9gC9FwEI91dbe8EEIKyC7Ny1/QMNQHg8fYhOWiRTWtuPSFXdiXc9AOE+Av2g3h4YJX3xZdIacewtA5AogRZEOp37aNlz5qismr5UHnsxAAfz7Qcg6jcsn1Ug2UgIlF38WdCVeE8CkPB4qW0PyIHD55BAqwkGINxpS/uAPHzfaklIikfyCCQrT/9K8kej/w4Vl9PQmzl57PwVByDc7mceXSJd3Q24dm1DApDbVi2Wf/nXgzJnZrYsmmETcQxATpyqkn//4VZZUjJO7rlvjnmfySWtJr4bAUhiX4xs21Utr24ul089PAVrZso7CkA6OwfkX188JYsmgBQElZW3CkByk6fKWFRBdpX/TOIjRsi0vBVSVgE/sDPlukp68A4IvbgegAwbFFU7373HlvGv1JjRWLN6BZTOdw9p1L7S7byT71+KKcrf3qWCB2YF/X4Pfr8AmaqioommKmE+d3VuLsZ+xjzIAuQamvlbvwKi2cdMZDeJQyav//LlN2Kx7wJkogrMU5NNrw31Nnbt2Qv4RrX5vWaUra6EzcAoJIyvFWHEB1hQEA0VEL8BVt9n8zeZMAhNWLV6sbz44kbjVDQ12arGgx+7X6oqy1ExYSYxDAt1qCzPz3nuhI6phYXbbB+PLQaaE8w2zZs7FlnHC6ZXQ2ET3IdCi3p6u7yqTkjZLoDMT6TR9ig0tL9HjlQacTY17mMUVL/nzJkkv/r1luA2/Oy9D496s6rHcNY2vY5MdmnlYzj70wMPrsb59ODcyqG2ax0yxevaBnGbldNt+c3vZi44RjE6grrY8DuaodbjZfZZG6t57RXmVlNTLd/+9rfNPr761f9l/tLB13lFVXRleRoxInuIHoUyb/l6KP74aNXDr8io2B/nkf87zfD7zcB0GPU4CPmjMdMfYmWDA4pMLI3wO3VSNUPO7et85V+tgLBJnee/EM3L1VUtaNC3Wf1ZsyxE5fSZU6ZiRGOFIVi9BCuXZvXnzZtvPqcwVjv6hmi33XYHst+WYIJVE96PNOrwvNMKiEI3eO5vVQHR+cpGZm3eZ1N8a5vNmLLCo068jlkfMuH+va3XhtdFr8FDD91lKKl5jbVX7xc/fyl4D3LeFRcXydx5xeb5wr4MbpMwQt57hJlm4DnVi/svDkEKK5JdCDQicGyDyNSzf4P3u8LGuL1OsOcNgCWDjcaEJFLNnNpCrBLWorJ0AhS4DFZI5z1u3Gizr8ceszpLcYBozptTJGfPXQDhxcxgVePgwYPBc9LnICF3WhXhuevrVDRnq9VBLJW2YMEcNJzfal4z6Fi3zkJLSWIQg36sxYuXgC2rRQ6VWjKV5CRbyQJlAOBT1tHuR5WXlQ9znKiE4MlqXgfC7bMrISIJc93uOVLiJdZVS+KTwtBvYLPTfejryoofqu0xKX+KHD5qYVdtgREyADKMukpb+Y5Mt/tOd+xaSb1gwENWmtYxdjR6oh3pBhrPe5yWBq91v1ZyHSKKzIJBSCSCyv4+HNPgBPAWtUlD2CEUyvvBwmWf4f090LcYtMnGXqh7a8Fl+bgvyjH0pxmED1i2NoP1kNbTucD8DetRXA5exyLTjR4lWqA7WhLSLPtRZFRAFmINJYNXa8+r5j1aTpwdk4mO3c5uMFLinPhuIqq3Zlug/KfgHS0xyWb/aTGRgFZ12Wx+dY19vuTn50jZeYxVWJQ0tofJSQTP7NeM7jsHOBnJF5Jk7YMPyyjooMREJ8gb29CjkJ0KiGyt7AG9L62vD2up0wQBKFcGUNmyB+LlqaNsNTovJ15uWQnoYEsn5lW5LLnBntNf/9Vn0TNxXv7+a1vkjtVjZOH8HMCXG+Xp547L3bcUy5RJ6YCMWYa77kBHECoZgXvN7ArXNdxBZwdwHftw7xiDFlV4pIUHRkNfa9ARYfSBIIHWi0ZzsoLRfvFchVSBXesvvmCfl2EUI6Q5H2UQ1T1dB3oIxXOMeWG8791lbUeSLRHr/LGqVvmn50/JVx4cJ/1QpW9y0K9a3Gv1p2wF6Pny/dLihHoL4m8w7x2oelZm5d6Hnsd4ObC39LpKur0CQ+x6AOINBxf8ZcuWGREZX+38EuN22bdKkF3vAJ768OGQWvaV/P7d+O67EYCwGrEUEKktW7abUra5d98iAKHjpY7Q5QIQwlAeePBuLPIZ0AI4bmBNGoDMnQdnC7R9L6/f8LYDkMnoIWED5Zw500Gfuw5N5V2XDUDigSdedsN8OLnx8sILrw8JQB548L6gkzdy5AjjaPj2VgEIv5sOSNWUKdkQBqxEEGLH7O0EIAng7Z81fQyoFduxGPx21U0flA/cfxNE89A8qoq6Km9snqsOw+2EzS43j640AFmEBnNmlX/5TGjxtNtW2NT1AOS9CkB4jyxZMkfOV7eCDWubGfXrAUiIHvpSAYiZ346rk/fE3WgAJ+W3ojb5OWEnbFD/+c9eQhBn57EGQQyi9RmWk5Nj4JC8/+LgUJ86ZeEtZCFi4Gl6OigCCQrdFFRB4+DYXwSGvKAgG05ZuxRPHW+CTn7nFNSjuZ2pU4uMuOQbb+w028pAn8l0fG8fxEQXLVr0vgQgDDLmzJmLoCMZTcm27+6DCkA6IsaByvSUdLRY4o/3KgBR4b+IQCZCpZFSF7ZPwgH/oV0uAMlNWCVFI6fI+Sb0cqC34vldhwDpRLByhQEINS1umTdD6ts3SnevDbDfiwBkYmGW7DsIvwN9N82gFq65cBFJjEyprTwmO7fZQHPxDXfI/EUzodydiIz8JskckYzKSIJsfm2vNGP9uZIAhO0/Dz0wHQmQRAT9LZKbb6viDEB6O+uQSGyVr39ju9x8Y4G88nqFfPnzN0o+SFWo8v5eByAxCBT+L5TaYyBi+blHp76jAITn9N0NpxHU9cmDN096ywCktbVHFo95RE5e3CynqnbLzdM/K+Vna0xATHpuhc6awfqI2/UAxE0AOs+EXpHysbXNRdxXODkKCvJlPJietI/hCn/+rnz9rYKP4TtR55aLuTqxyWiAXQrc6Lbtu+BI4+Hr0lwDjq+fyqp+tpvbpLAgF+V16yzjQ5BCFwt6HzL/NDZ1ZmVlApO6CNnBFnnlldfswxgLfT8wmbNmzTDfYVa29Ohxgz+PAx3rqdNlhmFJjce6cuUy0zRLwS32IbDZefv2fRAIbBrSfKqViHg4EgsXzjGYerIzWeuHgm1IqbzfZdSUvpTfKD9nIVWzZ88NNv1We9C8uNg0E/So5YDKNzMzEQ3ZFaYqw6yuNrTbTKvDl1LduqPZwD6KJo4BG855qatvHZJx9ytV6WjUW4Ymv2d/tfm3qGW5bz8A8X83vKrF76rDPKRSQapjXzQF36PQ28yZk3CddjjIVUhU5VL9RH5fBBlg1PxmYZ8UQB1IrRZwTlH/wVwZryLHJms11cz42Mcelq985Svm7cLCQrDAWLw7+x9UB4ZVEYW0aDN6P+awD3Npcxl3ZtH9qgS3ZatboSZbdVJNxt3dCzxOPX79nIKIWt3hNkNN9tHBCoh+t6GBzEQWX8z7TN/nsc+ePdOohp8CU1K7o5FcsmSJ+e66deskDfhwWkNDXWi7qIBoM3R2ttUOYU9CPaBDNDZDarM5j1uPjRUQrewEXKMmM+zUxlHzqzqqgK6aMqa65TQlOCY6boQm+ZWjUD+HHVeOv36elZUBjLi9/szaazVMjysCFUx9rnD+6XOJc0rPwxAyBGwmVfv3RqKxfTTY6sZPKJAD+6mrcsF8zvuAzwVahxPy5BzU/g5uVxu/Oa9Cx8Gqpsvwu8ZkNvfreww4gscZ1ok1YTzuo2Lz7GG/2lNP/RJz0GbfJ04sNP1vZMPitR10WWA6KnpO+pfJG92u0idzG43IxLLPh9bUZJ1A/tXKK9m2go3FqNIxAOMcmT1rjukZqa+7KBVVto+rq7sdQZGdV714bjMDT0uEU9sfa53n2EjXNIx+LlcgkVT0xUXFWodetW74OhKVigCqDeZ3wP/TMtLypcUltXq6kelPKEAfw2k5W3FQssAsaPbnPVPjB+xY1aZApcLRt5o3kHiiDeA+bYcuiG88Emop0fo9Dvdu9LdED6RIPCBZzWGnpSu8Fs4pqilOH6K7N7TO9PQnS2Jglcwrysc6FCnPbD4o5xBgJrbbPpWBaNBjB3Qs0CESZXsRAgMR6FS09LSJaRZJMWN8geTjfj2HPpf42MNBgo1MVDJGQ8dIrbvdrg8ZGW67eJ2PviEaKyGjsm1jfUdLM8gM7POYY09rbeuV8aB8ppWDjKEa/YsDqMocLK1FZSBB9u/aCsRBuIyeMFZmzBoPmt4UaajtQVDUavo6nntuG1RAUNKCLggtDPeRNnr3O80V09ftKiDS22aEXG9aUWT6QbpB71tdeV7W3pcrH4dyOu1f/+V1QCKr5Iv/Za7MmpJv3uOaHAOyEFp9U4ekZ9uKSqSjoA9DtcXWwbCuoSIR0W+fCeZNNx/NtXfN553YBi0c92RsmL0vQXQN7ZcB+e5jx2T25FRZvczuG+U2+xfkOoMkEYD1I0hRCnoQiGOg7fbaKy7iXrFzOjUiUf768SOydDL0ekbbYy9ruCBhTsOrsrtFNmy1+iC1na1SUvCQxEUky+Yz/2EqbUvGfwZJh61mfXrppZeuq6Tbq3C9B8SNAxb72XCqw9DIZcusV2rXCuXu2wlAfMy+D+Ph+1zgZs6YanohCDkyjqaDepDBhZYM3Y7uXnsj83M6FQ88sNZk+Xbt2ht8ny8CCCzUGaPjdwMobZmVITzh8BGLg+Y+586dax5ArGawIZaZQzpAdGZOnDgDqkq73f6+ADKOaQgWV6DsaxsHt27dBcjBXDRDn0KPQn3w5uZYKCxmxYolxqF57bXtpjGQxiZMNeKijxyxsAAy94zIyjav2bRLmzlzJjDaB8zr6Oi4UJUFnXoqckT/nc5yXh5FxeIgIldhIA3BUm9PJ1hwLBSGwdVEsNIkJcWhElRlWJ40UAkelHvB369eNd80tGsDuv8dXoNLMZ7x2ur11YCBTtfw4JHbMk6cC47476VQV6Yy+RtbCImzDpvapQIc85lrMOf21VHitVc4Dh1G/S33pw6kzg8Gnvo7Ok9+tUYhLyoMt2/fIbnvvvvMbktLSw0MhkbhpzQnAjkwyIyeXWQiwqwTYzUYrGPCz9TZpNOogYnul/NASQw4bjrGPpMSr00IjmgdAn4eDLR6O4L6EDw/za4nJlgnjw3vwQoKjkeboTlOY8eOhSOSjACjRRoB66P50CZSGdPoaC9YMM+83rxlQ3B/fgCy9Q0L4VoNpjuKDtL+7V++FxxjblfhTcPnDL/L89RzuhThgU+E4AeyfvM+v+MHytyuFQu146awKXOe7c3BACTgAgqOs8KOfCIAXlO//6jbObra/M7z0iZ9HzLH+acBiMKcfBHN2267TTa8apMkPHYNMDRQ5fuXIsrwCRTYzz9unHVYW1tbDJsdGcM0gJsHAc6ysvMmMGFQoJowtRfrQsGz16apARyvkR5zVkYqrrmFv1RUnHNj2R/s7yDTkvKExIEeibh7GpMvkycV47cZcAQGZe/BNzCOIWgKe2POX7RVHzJgxcY4FqsBCwmiOFNWeoiNiX1ztAgoZjutU6EcSCqdWliYa6Dvh4MZG23nfx2c6vjUOfhNPKpAjxmRWtqAc3jb8IyOd6xVZtsI4mgMLiKcWjb/TWE6WhsCfho1IvQ+JZqnkwqE/J57VoYHYiVxALpNCBBbBs+Zz2jtrQ3S7Z7R/HdrWwZE7QAvC88AI9ZM2bS5Tvq1WRrH0B3uqMMJRXWwqgC1M6DTQYsCsyEtOXOfjEYleWx2vlQ1lUlyrE2CJaHpfFSmFe0LC3SFjtnlb8ajP0gtHvf7RcCTaRm4Zt0ISGmzEEjSqHdCfRBaSvp5OXHaQoZPVebK9r01kop1c+fG7Wgcp4AkQHPJsbKgZKIcO1kDIct8efKp18BmFYLLAbkm8Y5MoLPf9kIOAk4bBoiXeQ1fnRpOtGn4/cSJqUarKg3oib/9+6Xykx/vg65WGvphM+T40Qvyh59ZgjkdLZ2oKIWpGGJsMq6lPeYuR3KQhnMLOOG/wQE8152TTxik2iCuUZAUwBHCdGHfGtjHhSFJFDcgR062yMubauXe5ZlSkA19GKdPExmHoMddG8aQ/ZE20IhGwNzb5uY3ql1sNKcldIZLeW2HfPWpo/LF20eBfjhKnt61U9JyXfIIQf3GE9afKa9H8iQ6TwpSF8rR8+ukpfuCZMaBJrxgNYQqX5Va3FL79r09HbngCX9IX1yvgODCEnpVUlKCysUbV900vnRJCTLYDUYh/IO0dxqALFlcYg5/JwIJOktvJwDJzMwwiuIvv/xaSBXaQYL8AGQ+xIiKIHZIvHRVZY1UVdvFTQMQvj571pbiKysrkdWbbhrg17+yMbgwMwBZjGMsKhqPTOKzBu/NZtI77lglGzfuMM2k6nRqADJ6dD4esEWokLAhtf89D0B4/IWFFq97ApWN4QEIA62FJTPgiAQQ9HAM7IP1UgGIUTJeOQ9jFCYvvLgj2Fviz7F3OwC57/5VcIp7wSa0A5lhl33ydng9ALHZTdp7HYAkJlo61epqm9m+HoBY1qXfxQBEqykagGQgcCgoyAF7nmX5+SACEM38Liq5Ec/js+hZqQzRxV5FABIXk4/+ggzpDTQj+XMeWemeSwYgEdEMNJIkEJmJ/UHUrrNKjp/a+r4FIPbmDUeFo9BA9prljEkWXSoA4VcHehJk2eTV8vwLEFe9ygCEgdmCCcXYC3pSBiwE7/0KQL733fUysXgSgpBU2bfnPBAFLTjtMCTzEqVgLEhzxmTJTx9bf9UBCM9lSnEy1utMXMORCKT6pXBMmjzySdsv8+wvDppelb/5y9XvawDCff/omXKpqe2Wv/xkwTsKQLitp14/J6XoCfnD1XlvGoDwu6NTb5SESAR9535qqvJLxj+MQD5KqitA7wukzXUo1vUKiLk57rzzTlDM7gUGP6TXYD54m0aBvVwwX215w3Jff9D2VkFIsPEYWTS/gXgG2KjY/zBqVL4cPXoCGig7ZNL48WADqzaOj2oGtLQ0oSfNltXJpjKleA6aypfKM8/8Bk2ctoTd12cdV0MzGmMhNHffc4eBmxB3/W//9m9D4C0PP/yw+Q6VQxmQTJgwwWSnB5DJ2r5jT1A9naKAbPZktYOVEdqaNTea7549WyE7tmuVIkpmz5mKxrw80/NRD3jTKwhkaEqzSs57Bi+0FStWopKy1bxmw642gWtGPhaQiR5kLu3vkb3XzBCy5DHknYSRTlh1E9qAiS1ZMBGMJI1QL7dj0oNseBKYSGZDYK72YiuO31ZXtBJgmmbduOo1+tiDK6UZJeH16+2Cdblre7kKyKUa0nXbfiDBLHECMqIrV8w3KutPPWnZyNT8DLj/2n7uoFmOvpbwEL9KoGPCLPSDD1plXFKLbtliG0+VNpZBZ4iyOQTdYdaXTf40deKiouKC1QLClRYuXGg+3717Nyo3FnrEeatNtAqf6e+NCO6PY6YZ9YqKCskEBIimWhzMeGswy6y2nhMrDlolsKrfrvk82lYFmWXX7LRVirfv8z29HjGuyZbXQjPm7PnQa8NjuOuuu0wjNuFIZ8tsFUoDEB8aRWIFn/aY+iw0bTCnKruO6/AKiG6PyQadhz4Vss5/H+bkX/9LVUt8EgOjy+PS7/429Dw5ppeqgPgQK4W7DZ/jOn+5/WDlDPNCx55VVRqf7ToHfYpcnm8H4BI01dzgOOjxrlmzBs9Cm5H/1re+FSRFMJU6wD9pev5+RcKcm8uMr169OjjPVYuFkDNqYxQVjTVN7ufP2+CSDomeI+drHFTr7Xyy15PXqhNVVD3eWKdkzjlMTROaNu6zgqyUvKx6hKGBXi0OWWga+2D6nBr0jUtXGQrjXlRHYtFk3439nKs+Aq0Nu78wQF9c8SG4nfb2i/iurcKlxKGXAHC2rKwVWBOaJBpVlyjAi9p6dgO+Yp+bzU12rGPjUF2OLgaKZgDb7ZWqCrtuRmKdqG22wVg8Am9aBFXZ0QBu9pGQiD5tm3Fvdyxz5jsgDyAMi0ZF9KC5+y4SMCGt7vnkKTp/EgKjJHowDYrgZTieNqkD7JjW2Y3x6Lb7a+1KlKVFt8mxExiXczYrTp0MhQF1R3j7pRYHqH99Q8+0pOfslnGgwc1CM3kTaFppmcntQS2WAlRCBgbsdnhP02IjEyDyWmhe10NlPc3d292oHLUDxkwrWWArmnxWZY2wv29EY3hpqW2QbutKRwO8rcI9/tQmmTprkrz0HIRs3bl1ocoQB10NWld7HUgKQjTFfb2O/MWNb1QCgjTAjWjhYN4CDs28Hgx0AhnRJ+mAjs2bN0kyAI0+e6ZO/u7vLVXw/LkLAJn9tekB+YPfWyEN5y2ZScaYXBlwULIel7Rkryara3a7fbh2FhIfBoh0mIN5YupKn4PxdUE/hxaFQDLg9KKiUAGJds/Y/qQu+b/fPytJCZHy6ZvtMz4cVZzoRKdIj+dAZ5LdX0w80A2g5TWvWXkBQQGt64ydlzH9kfI/nzgsU/MT5GzTEbnQaStDeXl5IDCwVfhNR21DfyO0zOaPekg6QJxQikpIP/yHJUW/L0cPnzL+ynPPPWe+91G2j3wFhIKDzDxdLetVCtgq2C/xTjRD3ssJeCnHVB/GvlDXKDBeTUFD94GDpQZTf+DAQVMBWbNqpaRC3GrXDiwkYNuh7QSWVBds9kEXjhkLjvEuMPNcxPu2p0Kjey74fDBOnlyEUvFMiG/tNKJpdNJ0/4QW3X33WvO7gwdKjaM3ceI4sxhSBfrBBz4uv3z2ZyYooIjdTjCMETfNHgtCsYgd34jS8tSpE/F3p9nuWGBhi6dOAuMPVElnFMEp6Qdu3jZSqyPJsZkz12Kn6QSrzodPv9zmoD316C1RI3wmTMnt8aYuZByf5ha7ePU4R2HmjLFSjmpPbW0jnBng0Mfmyxk4kzWg7FWnqQcaIjQ6PurQMBAZAVG5m2+ej8D2gFHEpvEZftyaAAAgAElEQVSYh/dfcLFausSex+YtBwy1KM1ncfIdRT8oUQe7sDAHC1mxwfy/Bh2FtrY3r3xo0OFDqXSuUatCt8tgRJ1cBpWKVX/yySd/K5ii06VzjDTMZEujMXChc05jvwON86q/zzoH7BsJYvIRDGgfyec//0fI6v3YfEcdyU5QUuq8I6uQsi5xQdDjnzDBLtZ0XLU6xTHT33XA2dNrp3/5/awRCqsKMwsSjedERisary+THbTp0yw7y1NPPYV7zQbNls3KOlIMSr785S+b1/v3b5FXX7EQRL2OPAY1Mkmp08xxT0i092Ao0RDSxiHLFp0Dmtmvc+7eKgDhefpsXbo/v3/Hd+702N4qAPFFDbkP3R6vuW5PFc19SB4/0+vFAFV/x7mm18mH+yn0LT4uKTg32afkB388Zu7XD5g0QGXQUF1t4S/cvvat+AGI9pFwriy70TqFf/InfyK/93u/b16T3levM5+Pt94Kik7Ar5qdI0lsvAaNhgbYwar0XiJMKxRo9uM47HOjD89BkobYa26d/SQkXYLyTIBPqQBqXm4Onj8O/oPvKPNdDBy7yRNnGSHaaLK4Qd8lNSVTdh163mwvEtl7VmFpsa4Pg719iVS8434xXxPw3B4xcjnu90O4Np2Yh/NQ2aiQhFg7V6OirLPa2Qk4X1QRfrMP5479xVvoVosHie0btGPFYF/vJQPtdMQbATir2vdB8IyOy4CDq7UjEImFM0kLhV4hIVO+r/OZ9efoAKBWg3lwPctBSWv7/s5Xh+6x5pabZQrIBS5c7Jays/bZ2AfIdkCbYODQ9ke6IBDDpMJ3MmiTIbQYQIJo96xgImIQ1LzlkpPeD2hW6AjTYuwzJCbGiQHifk52ooWpKcnBZuoUBJ0BJ644aeIE85uMhChpcaKK9U0XpawqxNLV0m6DirLKJNm6+zBIE+Jl6xYboIQxmeZEEHv624C4dv006GUJd2yPUQEbcGNFDkLxegEZw2ywxwump+yRgyA3GAUF8KMQAYyRGXPGydp7Jsq4sdGy8sZ5Ug29kf/9zdfl/rsXSPE4++xOz05Gj5ANtJv6bS9IJqpmCuFjk4DOUdBDBAOTcAbfLtisQ7O9OX/AuaLdulyP+0pJc7LyC6Sxr0m+/qMKuWVhiiyamiyR/QhWIC5JG8BYD6LXjjYICHiESyRFUg8HSSNjDq41UFkv58ua5O+ePC5/sHykHOu1iaEzVdC1cUFxnwvKu1pyJC0OSQb87/UT/2oSLSMSx8mUvNVgBTtkhE0/6gKFH+kAxAoOrnxHrFcftNq5vTsub28nAOHiRfausrJy9DpMkxdfWg8K3lFQzh0DrC4UYNHgp7h2JimqqssRIEwy2h3tba2SjSbyi8hov7ph228FILlY8G6++WZk/hPNDadZ7zcLQHg2dFTPgGo0AT0VbDzmb+sBcduyZUewyqIUu8XF0wx067bbbsI5VOLYc0A72IiGu/NQF25DJnmVUZT+IAKQWDDjzJk9AfC8JmRQ0+H0nQs2FL9ZAJKWniC33rIQ59wi617eMQR/PzwAufeeG0wmlQEaGUkee/xlMyGuJAD5xEOrkYmtAwxxL7Klvb/VkG4ezh7N8vUAxGYG348AZNu2VxGYn8G8CVVergcgv9sBCIMDQrD6+kDP6rD8H3QAYp4Z6NmjjSsslhw0PNfVV0DBGskSYPZH50yXji7g91HpZIKkofmsFOYuRNBje3AIL2HGurV1twnSkpIXSVvLYWSeneK2C0D6AmOMY9vVvv2aCUB4zhGDcZIUmIAApBpNzGd/KwAZmZAOle0EWfeqdTqvNgCZMqlUUhNSZFRWnjR3QLPmfQ5A/vOHL8od98yXXz1jM/XvRgAyDeyPubmxgDmflU4kAWIjbPD3k5/dj7W5T1bcOEly0xHE17TI9x/fI7/3sSmg8U163wKQQFybbNvfLC+90Sh/+rEcyURV7GoDkJ76Tnn1QK1sPlyLapIN+C8VgLQ0JUtKzFj0HzXJocpfBdfUmfl3S2u9DTqJ+FAKefPGR8w+0gEIWa/OwOn29R2u5PoXFU1AligFmh+WV/9aNmbUNJOmGT6TNYJTefPNy+XY8ZOGE38Zqjn79h0ETGgmckmDkohMSxvYNHqgA8GyeCT0ONraW/GwsU3aDAJYjVi37jnAas6D1WmsodU9ju0R9sB93XrrGnPzMZuljtPBg8jCOHVrwl/YQEcbPdo23a1Zc4v88R//sXn9xBOPgyXmqDwNAaVkMnc02GqEqjRz8cvLG2XoYimW98r6N0yvBzMSDIBWQ/fj6Z+9gOMJKcry9xMhshhiyhmJ0rrtSaE1NNkMXLJTqeXrdseONiILCrAIuGg+1IgYYs0S6na6e9pk7uwiI2y4afNhfG4zhvTlfT0JvkdGIXVob799IYKndlR09gWze7pNP7O7eNE0VKxy5Mc/eREBTprcfttioxXS2dljKlh+Npe/NzSkTvWV10SrIR//2CrM4yNYLJA5wsENkhvdHGeI/z3MsY5oEzc/J+OT3wDM95oB0dOMtJ+19iFN3O5wJiEfdsProlA5Zrh1nBsApdPz0Pd4DJoBJRRFma3IfkT4CU2bzcvOVMkNN1ie9tOnT+Pet9ec81LnXkGBZZphBcRvvPZZvnTfPDZtcE5NszAGngcpVWkMjLXCQTFLrYA8/5tXzOc+KQAzvLpd//3Jk8ehgtYsdfi/Zve1ysNtEJ7mV0AGnJL1+PFjzT5YFaivt+q9/vVMhhhnX4/tP/JZx/Sc+bzw4YFXUgHx56g/B4cHzz77Hl/7OinDKyA+YYZfbeEx+rAxn4GM58Z/q6YMrzdZ92i9fe0hdXdHquFXXpSUg9/l/GFVjuYnT7SCwvd0fPid2XOKzXe/9KUvBSsgCxY4/Qjc5/X1Nfh/ExImIKpw9xghrvpsS0lODbLuRbrGWe5LzyMujlpF9poayJ9r2kX2wLxHNfrCQjuPm5stxIs2AAKGVGiV0AizcoldQzNsP0dlxWWAs7MKwLo02eqpoFrU0gZNDGhVxEKRPg40p3ShBgd6pL3rIiAtmCtwOvv66iQKVZhBqEjHJ0/Ev1sAPakEJKsQ85RQMrAtolrQBcebMoQX61zDL/4VBXIP1FnMcVxosIQgrNjp/OH1iHaaDwzaYhNs5rwTz4pBB7fqcxUgXvMBD3YWHADu1RFT+NA/vQYAjknCwDhk3Vulre+QHG93jfe94RLTuFAWzMiX51+6YCqVbHyPirLPl34kgAbB0kYbDAdE2d2DiM7cwI+RsGi7piQmtACuFCPzi7IAKaqF9oej5k0NMXkNusR7UpKtFNBSkkdIqoMzR0Kro7XFQnvvXX2L+dvUYmFCtC7or9Q32mpx6clQNZsEcBs2NsjshRPkyZ9aau+IaECHe9x3wHam8EGUqNB8bysygwNO4yQsdIwAj4L5LFwWzM83DG87d9Yaf6C7q0HiHF4vAGHA9MwE+dKXS+ThBxdjjU6UzRvPyTOAgH31L+4ADLBVEnMsQ1UAASCtA0OWBAIRe3DYt5vToPvAOCupCHR+3LkOukpIS32zpDtYVU9VvXQ6aBarlTGj7bX54c/PS21jn/z1I4C7OZ+DN0EY/BxzDIAnDsbaMe/DmhAHOCItTBkicX79lRbl8E9PHILYYK+UjIuRMzEgiHljo3k/Kz/X/L0AyGFG+M1yoOZpKasrl1Ti8GAkolg17YtypnIfGt6TPtIChR/ZAGTSpEnoD8hHn8NuN42v7A/hISVgnln38oarbly/sj1e3bcDjpmIUBIV91Enlw7qsmWWEvcINDnoeHDRikIgsghN9chpgVozSrZs2mwW8VmzZ+HfMQYaQVx7Lxa9aNygu8EGER0dI5u27pYvfuHzYBwSNFltNUwPXDDJVsSHPR/ylRD7o02bNk1+8IMf2JsbC5LCE9T5o9jX1772NfP5d777H4DJJcsvfv6cESJUWkUfBkLqQ5qF8diSPjMLD33iLjgZaOB+YSMyyNZ5zc626qx0Rsg0RONcqMUDjFZeDkFCQBB0e/yblJgWhF0x8FFYTSJ6OnRBo4yXGriNDFxgNvC2TU3tBto0CkrmR45UmR4Yi1O3kAY/MAzHAn/DDdNxHXLlmV9uDFLK6nZ9/P1tCDbYt7Fly0E4Lq1oKEySG2+YZdTSqc7sY+595zl4kHhhysKAeq0Cy9YvfvEaMPFg6XGsI/xehKPQ1OCD7zF7q04qx1bNh3lRZZfGQE3ZpfhXISYcQ4Wx6Hv8vjqP/CwIIQJePoThtmPMffnBgYryERrY4QJNwk6qqy2cIiXVUUsa4Tib5eUx6NjzLwXoaJqRIiyvsdHOCc5jdfg4Zhr8+sdJOCeNzbzKlFSNhVCdeLIh6TZ8yJDej4SEaZ8Vr4Ge83hQeA4OhoOON9Qjw3PXc+Y1UAfKNMU750ePkUQG6jyTFloDX8KLenvseJo+AscgpNeTx+3PG70e/hz04U7+vNFt+BVY/7W/Xb0GPAedE3w9PADxIaO8f3TcuC09f58pS4MDblOdTR6jHgerjMN7qrRXhMdP5/fMaTt/NIDla8IBdX8KyzJOuuLko/uRQLEigJs2bcIcGpowWbpkGc6tC8/HUkfAYeFahKfm5FjoHnuZop1zq/ce54NCFFNSQpAwHlufoxAnWxWNQelI9CXSapAYinJQoQysW03N1nHlsx7Sjua1Jmd6lfKU20BvRUqyhUGGo19jYMBBjJxTnZqchaqBfY/zyrVnGCZDEKRLdFwuejiSzblGRsRjzAiV4XOhEXTp1jmOjk0A9a895nBQqDZ0nDav1Xg/67gqAxY/Y4KirPyc+VpSmnWSzWvAlNTCHE0v/x2cO4A+6fY0WBnE89iHpfLZEhco4OonZ5NeM1TENccgTtkFWNGoYqkoi5cKZPL70HMQGeZYowbxjHI7DsPaMRiwwWFwTUCiQi0SznxRYb9MQ+P3LvQBThjtnjFJUZIe7zS3XFAaDgG93DzXq2A2Zx3p7PgM6Wq00M4bb7zJ/E1PTZPK6nPB/TQhAUhrhCZNxQWbca+EplAFKt3ZoybIU49vNaQtA2Fgm3RQKvA1S3ychVt1dmG9dAKEUQgoaWEBMPy5fpeImH6sVYV4tnRhvce1VcxfgMGDjaASHNvZ0sUL5It/XiQrludIZ8ug/OKZE1JV0yx/+ydLML72kCNT7bosmCuOW0xienAMLgYbxNzuDXORGYISDUCilGaZ/RpO16cTxA49jh0rNQmQafgntP6Udvm7f6+UWZNj5I55lv6YjHS7T/fKuu0XZcq4FLn3dhu4RwC9EHBjGKXXD4G9QA/k569USxd6MzftK5fPrimQtuReOXnW9qQeOHrEbhcJqbjueQZCtqXsCYlw9OacX6lxhTI5+0Y5daIcSYgyw974UbSPZABCR4jQK5a/AnhwXKlZ1qaZcFQr4Yj+tnDclW7vvfz+mwUgk1HBoYDW5s3bhjh0C+bNkelgoKqvbYBjW4+g4ZxZgOeXLMCDFfh+LHZJ+DcXazpSzz//a9DrrpQfP/a0fAEBCH3P/fv2GvE0ZnxJnaoL9tUEID/84Q8MNOCV9RuvOAB59DP3oXpyDk3rhLC8fwFIQiKUzadNkEr0bpw+bbHjxVPGGrXlU6cvXDYA+dQnbzUMVNu2HYbjEMpc6hxhQDN58mhDWXzxYjOcllJUpDqDjtTKFXONLsq27UfedgCyCn0mXIBfdo3u1wMQ6xBcKwHIiBEZkp+XjX6m40MqWtcDEPvs/t0LQBYjEK9Ddazqmg9AolyjeyxoW9mITgu4ACQWfSMJeJ92qQDEOGHQT4iJSQHFN/SZYkKZeOo10a7VAITHRkhWLAT9quLfkHMnkXBDAJKTOlImps2R9dvOCvMYVxuAjB/VK1PHjACdfT/IuCBSicrUiPcxAEnLzEVvYhcECA9cVQCSkhotC5dA4Xx/DRJ5rOAgaHmTAGTcqOny374yRVatzJVoJBwHe+Lkm9/bKGMLkuWhe6fbOfQ+BSCHURF6Zn2jPLomSwpGxsjjr9bLicpuKZmaKnuOt8jqpdkyf1bmJQOQc+gL+vHTZyU5MdLoruQm9MpFkBfNXZgE0gbL4OkHIE0XByU/dYm8dup7QwIQJhNyU4slLWyaSfysX78+SJTxXvqD19q2P5IByIoVYGFAZvNqKXN/V6BXNvgIcWfr5ENrGfok8sDCMtE0z2umNd6VCG+/8xbAo1LR5DsgBw/uxzhZVfc71t5u1HNNlrkDIkeshCCa//Z3baOvWXCQuZk3ZxZwwG1yHJoqjzz8YBAKQIV5hViwghCDUj6N2SzNMA4g40MbPboQgYNtlrxx+Q3IHF+UnTv2DhH9i4HCsdkneMS5AKoprCp/1Ei56aZF8v3/fMpkhZVZRFmL+H2FgeWPsmVT2oWLbYYi1zeyZgxh83FsVRb7bFM43C+Pg1WJWTPHGXHBCjSg+5nb+WAIIZzmlKPe5O8IfVtYMk1GZqcjwApHY7LVHtAMbwSaPxkgEGp1w7JZyJyeMNoQTc12Qedneg2X3zjLZC7Xr989ROzoUpAY/jY9PVlW3DRHXt+4H9UCG0ybLHKcHc8exwLiQ6ks7a+9TjaDbMdKv2McQq/1U7OLvMYKV2KQo5lvnRMcJ81a89yDYm7YfCjDHaoyDdWtsMfAgFhZk7geqoihUhxz3oHDzHw3BxlizXjzPEKN7Db/xuPTjHxCPATDHDzw3LlzwYDPChGGspv8HbepuH7+XgM6joOSN+j52DljnTj+TgXmWIXR86NuzvTpE0EOsHfIGAfZ3OC8+NAmOjO+MWve2mqDKr8Cwv0O9NvrzHMfDqXjPNAqBK+LX53Q7YcqYRFD6K+HHID3D/2+jok5BufQ6vjz60OY1txc4+f+WPpChLoNX4NG2bBYCdKqD3/jV0C02uU3mytpAhMnzE7SeO46xrwusYAg6RzhX+5X53N8QkgYkc/fRx991Hz38cefMH+ps0RtE5JvHDt2LJjBJgsfBSF1u3W1tlKh50mtj6oqWyHgvaTHnpeXG5zzKgapJBj8bj6e9fWOvIHQPYUlJiWj+uCgNxlO1LKzuw1VCzsnDLmBG/sYQG0izb0essQECL85qE0MfhPjqp6DYCDye6MixWafex0zIqFfKpIYqaJ2+LyrC1W9KHvOWk31YW2ooQevY0MzGKFAHqNWDsY7mpJN+PeDD/PjWPpzhb8JgOaa21ZLFVu9uBjZJfFhSNL1T5Pjgb2ofNjs+9isYhkBaO6Lm0IBVURECtYYvxps4WHh0U5tHWxiRtPCWUSgDRWuCLkNTnw4xvUY1omR6fWS5rL9udl2W1G4P2KhFULLzAoxa42APklSnr1Ok8ZPNn8rawCBHmnXsSPHj+P7trF6x15Afw38DbpWDQHZve80xhdVmCmz5fSpw/LG9kYcg912f+8ARAJtRakbQoPB40Vl3n4eBrHDEWgwT5E3NlcikHaEJ6xCoFKtFh7u1iYIo9II5XrkU/dhbg3Iv39nirTWpeJ698rX/vGXcveaIlkyD9U4N79i0kcA3mafqaCakWinPzYIIoT+cKcZhE8gOWq+owxv4SBxGESvp3mvd1BaL9oEXgfey5lvtVI68Vyl/XrjWVQsOtHHg2NDf9N/vWc0BB2j5YVtNXLkXJc8cg+Y0fpx/R1cMQrVkCeeq5DjZ9plUmG8PHhrtmza3iJ7SgHHAswwf0QselrsWOw6ZvVAWoEeqMMhZMYukZq2/bKnwpLgJIA9LOB8htm5d0prA/qpQMyzYYMVcf4o2UcuABkzZgwc7yI4XJZy9UpNWa+udegVz+tyAUhiXAJYk0qM0jn7O9Q0ALlj7a1wopPg2A8OCUAWLrIY5iVLFiHrUY6FLBkl3Gb50WPPBLehD379+6lPPACOcdvXcTUByFJAxFLwEHjyiV+abfiq428VgNz/wBrQl1YahfT3KwDJR7l8/PhcOXjoHByEDjgZ3UMCEDo/ixZOhmjjedDz2gfkffeuMEEL+y/27DmBRdYudMMDkClTxsjECaOgB2JF5fRzPwAhk1VubqbpAwlBw0IOvA2YQsHa3Xctw7WslT17jwWdu+sByLUVgNiKbYk8/5ut1wMQBw/0WcksHM0GXdd6AEI43HjQtrP5nHY9ALFOMu1aDEAEjjAZstJ6F8jR2tNyvg3q2FBIv3POYnnshZBA69UEIDznKRMg/Dt+tFSDNCU84uz7FoBw37n5IJmJi0d/5J63HYBMmpABYc002ba5URrRWxTmaaK8VQBy39pPSmp2i3z+iwVg/7I+QfmZMvne47vky3+0BNBGm5B8PwKQn71SJqcQaBSPhoZYSYokOqhhF2DlP3mFvSwiH1+ZagKQypoueR5ihk0tfXLnTSNk2kR7nCCHl+8+c8r0A+0/WimrF8VLekrkkACksTFW0mIgco1A6sXSb5rf+QFIdF+0zCx4wDDskRFLddCCN8WH/MVHKgBh9mPt2rWGSanFMY9c6fUl6xUbtq916BXP67cCEGAd6bTefNMyOVR6zGS8w1y2FPnmoJ7BgoXzADGbY+hcCaU6efK4GaabVtxo/s6dOxtO9jg5fuK0/O9//Aaa7mzaZsAp3fK1Or/33nMnxJ2aEei0Gnz/rl27gkOek2M59nldupENoSlGvqRkoaETZb/GC8+/CoYmxw8PjvBgI67DDrMJWY37YENxAhoU73/gVvQ1vGQ+YkDk+d3mPeKeVSeC/1b1c+L++/pt1qm/L5QZC9L3Opw1P+/uRgOkG8Pc3AyZXFQghw5XAvdt4V79gKvp5/YYwo36+ayZE6S8og7ByHSozjfL62Cf4udBvDMYZXyMOxtDKUhIpqqysxY/rZh9/3eTJxciwwp879OvGpiXZq19jLNmgJctnWGYuZ58ar3Znn6HAtvaM6CBZGJiCGdtvxvSRAkOvqt6+FTBrEZoDwiz0H7/kR6b/t7PgDPjPqSRnXLGMK2QELfrV3VCgS/IGp2TSqVwPU6teuXl5wSrMAnxScCf20ydj/3XbDizr9r024JgkmxstCNHjg6p1PgaHPyc80SDPG5DK3LaB2XmGnpKaNQ18ZtstQLCCoovqLlw4SxkK6swr2xWkmOsFRA63TrH+L6OsWbyqSCsVSZWq/S7psLhKiC8RurE6/3Ff+u4+BUAf67ouPsN4pdi3tNrfKkKiL8NvzE42FPk5pVfTeJv/ApIkFIV95eeh44D57LOQaP90WGbfrkvrWppZS4tHdoVTl+Av9MsO+81f376zfl6zetq7XYjIkP9OxkZWbgPbUDLfqjZs2aYe/LkSQvX4HnofOOc1ns6OzsXLH5WyVrnB4k2HnroHvNeaWmpSejQmFA7c8ZWRrJG2p6E8aCSLi21mdio6PAgpTUrJHWOkIBK6Kq3EeMab0kwon0Lsagw630Ti20oxW9qsm0WToIuRw8qKrSE+FD2OyY6Ab6ofSYbmK6rVOPL5j2q3KvF4h7UasggnuM650MU7YB9uWwxnx9dTtGcv9draog1tNnbbbh7wEmJ899IpOnxsN9jeN+PvX/sc767x15DWhp6HGpxX9CiAgkysmeOVA9clPruOFmFqsMvt+2TmirbR8C+D527g+gNUZV2vXYDeA4EDG0trddUIGixkeWyfN4oiY+Jk/MNpyW83zY4ZzgNmHGFIY2fRDSg54rt6wlEDECl3I5xv+sbyR9RKH3o1THHA3rts5V2/lQ6mlq+Po/nR3iEfZbv2V8G6vq58tK6UvRL2DWlvw/9FwG73Sg0p5OUQG3+vDz0mcRBT+scrhPpAhLgWDttF/R6dIGMxhoaxCNtYnMweM64L8IbDGX+pz71oPzln99tNE3amy/Ijm0H5NcvH5WvfGmF6T9hISkm054naXG1AoImVpy3vU4BU5mzxxbpiAfY8N8MUiFaE2jv05BEpXXUtUoe2D1pzaDj/+aPjmC+BGTtshjJzYqUrOQMwO2cGDD8o4uNHfJNNKsvn0XiiV45eK5XJoP97OFbRhnq5z43V1JAR92DitG3nqmAH9Ul5ej3+/jNuN+RdKTtKDsmZa11khy4AW0sMVLTclKO120yvSOaPMXqIJPTV0ly3EhprOsw97SfOAwO/of0xUcqAJk/f755IJ4+E2I7upLrSuhVFlS/rxXBwcsdu9/3MeQ7WOAWgm6XY3DwMGFVoUx4FD7r7LYPjfFoll2EakcTypWbNr4uXKhoKgbH5sxJk2cKy/bf+e73Q0JiXoU+3DEmjS4YJbfdssrs89Dh/XCg7UMxBTc9F1wam28p/ufbqtUrTfDx8suvo0m+1XyHDkBW5ggcl343dPykCqZZ4Tcwg9xHZpBBwJms2I8eO1/7TEP6O0IauMDTCNOJivIa//AeF78EJ47F12y0pHGBNrolE3IBi4iT0qPnTZO5OjTs1VCj46fOUUZGCpyR8QhGUtCQZyFXypOv32dDOi1rRIrctHy2aUjf8NreIOTHV1JVhzYK5eSbV85FVus14/jqIl00Kd/QfnKhpfgixRnbMOZ7AeeqhcBVAM2nPoRKHX0fPkayAJrvSPuMWMMDPP0uiQxodKq1MZpjqIu+Onb8q84fx3QIDMPNlZCzioXKNf3yb0gYEKrGrsyejOyVHpNCkAg/UWeVTnmdYxIaBeYr3bY2k/PfO1A9o/HY9Hf+az+wUyefgZ86rjwWHw6iiwvhPTTOE90GHSMfcqLXjr8pHJ2P8evA/WMhKsMDag20eA0VeqSOrXG4lEkGgaPCwNj8H+WgDgzaNPjRwJDzy2/kHgLzcmP/VgGIHqvOaZ9hy8554MG14dZr5OaYBCt8LsD3IVjDAxD/OugY6jWgwKXOYytuah0lfk44HU0JCG6//XYDh6CxKVybvs/XVAUDEJ91i9o2NO4j3rFVXbhQA+0k67gOQmMhI8NqMJB1bdnSEsCooNHgHCW/eZ3XIMIJHJJNSK9fp9MiYk/Sn/7pfzXbIpE7MqAAACAASURBVFxLGdz4t7XVOs7pTuOF8KmeXifQhj6Onm77esy40cHnWCuq1+EOuprotGOY1Q5q3OB3/f02eIrCcyzFfce8AQvjs8Q5hAN4DsbinqWZe9FrANfvk8WIVo/xHZFq1xTen+ExIWiRzoVgQz+cPA3gzb3jtstrcKmgk/ogNG6nV6GICED8yvzwAGQo3A80ws6P7o4aKWn91qHtSMqC05suBd3Z0gZ4TyxgfSOhz/GrzRVS39qDGCkNY2mfc31YiyKcUC0DD3ueIClwQRJ7acIRQNAi8Yy/f3mEVNZWoBcDBAlir1Og2wZp2UkZWFu8xvpO+7sxaQXSHW7XvBgHXYpOCUh2pl3Dmjo6Mc8t9O38ecCKThwzr2lJ6TZoqq7phCbQWKxtnfKbZy0Zz+jCfCS47DOmG8xfgh4eEhisXD7WNJvvBf2sWh9YpCKdhscgHPCICAfjAiFMwJ1HbLzrG4KYYCBgk4j/5+tflXlzc8GeNQFaJm3S3dYgP3tuP5KQPfLoxwCVAtFMnGPIRCiPf9s9xkB3hUEIDTEe/+sOxe4jrBPj4YKRru0nkES0Y9+G36Rkj5TXDjWj6b9NCrIT5KG1+VivHcMZ7i8yuFkLA2SrGb0gbfLafkCxsYnJueFyzwx7PycC7tgAkWHzmmgCkvCgb+TV/U1IMFyU0aAiXlhkt1sD2ONRQBx7L06Sjr5GnEainOnYJBfrq4IikrEQgBxA1eWmKZ8DychZk5Dyk7TuoD60fz4yAQgdNCrjvvLKK8GHw5VcVTpEpKjdvGV78IF4Jb9/P797uQBkNLQ9JqD8vxHnYB/elw9AJiHYSsTN8dKLLw4JQMZPmIhehDGgw02Do9cGatyfvWkAQqfsnrV3SCsyiMyi7dy1zUT4bxaAMEuyYuVyVAW2QsjKsjIVjM4z0AWScqx76Q03nJcPQD77uU/It/79p0FGoPcyAJkypRBBSBSykA0m+KC9VQDC4Gv0aJRzp45BkICHENYVLowxWHAHgKelOCFV07k94varq+sw9w6abatTdKkAhA7vJx9eLU88+aqZp5lwSBbML8a2Yg1TViQw233IVF242AS1e4tvp10PQK7tAIT0p+zJIr007XoAMrQC8rsQgLS0NOMZhqZmVJ4rK2zPwvUA5HcrAOE1y2rLhkB2AHSxqZKMYOuVvTXvKACZMuaoTMovQsUhSirrjpo16/0KQOzTP0HqLkbI0dKTsmDxHMR4UbLh1d0mAElF8LxgXj4C9QY5cRIUy6BKVrvaAOTxn/5Qqs6fkAfvX4RANMIEIOwH+cZ/vC4rlyL5uXDiuxqAnEeVYt2JMGnt7Je1N+TL9PGpgrDgTQMQnmNPX5j88nXQZbcNyudvsLCrSwUgfP/pTRfk4Kl206s6rzhFphcOegFIsdR270bAngZdEDCvlv30twKQ/PTpUpCywDBwkgHPX9uDA/4hfPGRCUDIxnT4yLGrhk6xZ+I8GK/OnLGl82vVLtf3kYJM+6KSubJtxx6jL6E26ISnmG0b6LHODR+AaxE0ZCIQ+MXPfy5/8z/+uwkCSKtLZzkSglKZWZkmq/iNf/omYCy25EgnINw1JQabRR31HD9fBBYtahNQUPDQwX3ywAMfM7+jKnYc+lJikGVesnSJacTuRZCyZ/d+4E0L8dADPWNDo6kAFE2aCAjdbgQ/rdifPQsGNFpZoBNPGt4HHrxVHnvs2WBTIrOE3S4LSD0GGrPt2oROZ12z0rEof588YSn1EpH5Mt9F1kMzkqxqqNYEm827uvoAy6lEYBsWLJ9qhcTAy9z4MJDQKoNtig2H8OM40yjd2Gg1CRiYUJU4DrCF48dt9o2quWxY1TEeTl/rU8HyO7//e2tBD70L2et+UEUXmYzmCy/anicej89yFRNlB5HnP4T9yikOKy0yMapaAeH3/Wy4QoHs1TBHOSTj2O8yzsP3Hcxy4piGb9PPcA7pW3GVEJvFtAEot6PbslojNmvL9xTuke+42Ts62wwtNI2YW6U/5LVtQyaT5usEaGWFgbSf7fd7DnTfmjkmjEZJFYZXdXQu+BUQzeTyGujn3J/OUx5PsOEePP1x6CNgttDC/0JjzlccF61a+BUQhVLxt8nJriEV11RpVvkb3Z+eBxdBPU9uS8+Tx+I7/HoEmlm28LBQOdS/N/3+Iz1evyFdf+f3cmhT/fAKkd8DpdeM7wWbzF2TMueu37Csx85x0AqIqm0zA+mrnFNLhsbrUlhYaF7zNwqVygJDGW316tXyw+98z7y+5567Qe/+unndAk0cwqFoEag2kf0qBpnz06ds8M95EoRdovqhFcAUJHiUyCATMC7ahQsVwSoVj0fHLQ00tJ0KhXJVWlJ/KrFGY2M95o99RoNl1YgI0kaOzITIoIXQaCVzUrHVL6Gdr4GKuVMT74LWAqur5rsuyxyGfSjlM3tb/B51TZK04rmpFc5uzDGaMmvxdRKatAfCQ5TnWkVUilyOT5CCGxlvn7JZj9NAPt0/hlTp3BTk78McnSyV0vW1/906GWO2EBcWQkeEw1nsjh4hLagCRbWck/iMZDRTIzsfniFREKsI64yVhCQ0o+9tMvTlYaCzVRtwsLvgG6D0DXNQMr4X4RjF0L0U/Mr0iYdk7qTFcqJ6P9ZZWzlvAi3xqDRLzZyaEIIDJ6DRf2yW7aMQFxNwzPPybGN+RVUI5tbZEZCqSlt9IKSqHcktWkuDXV8SkvOgqTLR0O6fPdsGml3A9EDj3o71sXBMDtb9CtD3OtQBkmNRsXaHfSBqwUplt8umcFLU8v0AAN3htmoTGWchet2o6Og5R4TXyaYNL0rp8WPy6KdmoRpkz6vsWJl88zsb5At/cIMUYL+0KOjT9IfZeROGBvQIbJs2yH25/CPoHMx7yNBIX7mtXnbCP4gGUcvR2j554WSvJMVFyL2zE2VkgV37+0CgkJjm+o9YKXSJHXTJy0C7hbn2oKLS09gr//hik3xyfrTkp4FcBaQs/Vivzeeoxo10quftWPPqUcl4dsMFOXqmDfeWvWfD43ZIoGsmqma1crJjsxQn3yW9ICPYU2Z7WglRjoy151+ccSvOL04aAMV67jmL3Piw20ciAHmnmh/jkHkfXZAPfYUt1+x8eDPYFRflG1G9OXXmHPoObOaNxuBDH8J0jnUhZEvHtMnFMm36dKNGPn3GTDR/tyNwaZH6ulq8Dzz66TOmufz7P/jJECy2Oj9KCEIHn1UMWgwcTfaPjEDwwkWDIoH8S6pfloFZ/gzgAcdFiIvq0aPH5djRE0YBup/lV9i0aZPweRyyNaeDi5EPW6HjyirA5/7ok2CC2hoMMNjsSR0GmsJxWKUgnEyN9LW0CIoxOYtypfRWBAzs56CxKZ7O4vx5E/FgDcAhsZSSdG51sW13DzEejzrE/I7v5OvYL1w41cBrSkvLg/AH3+Hl7/rB1ELjtfTx9nyPQQIdJ1o0YBPsFeG58HrGA3L0yqu7cLyhno0+cqs7U2eLDpXCo+wY2e8Uew7J4cMWUx4dHT/EwfT7D/g5/x3CQ4fgD2Tn0vnhO5g+FMt3QPUY/R4XLpI0OrIDLrj1P+e4aaBJp7PbQfOUqau5uVEe+fQnzTZefGG9UY9XG86Ow33oWBucuSvpcx/q3Pu9Gj4ES8+T81+vOZ0ndZoVBsVtatBBBh8/IOL8JGzOMkUNIlgtMsEDt0OhydIjZwyMzo5H8DSC97Qejx9c+gEIr3lXp+298kUi9Rh5bApd8jVBeD5BjQ63Yx6TXjuOlb7mtblUAKLXnL/ToMQPHvi5z6Rm51VoLvlBKd/3AxAdCb0G//zP/yzf+54NDphh9I9Tr6/CfCyE0w5mL5wDvc48Zz1msulpAEJoKG06npWTx1k4ViyqoZ//wu+b1//9b/4a/V6zzf1wFs/eV9a9LOPGToBDaO9X9nrUNNjXhF3pPuLjPcfbQXc60DvBtYxWV1cXDHLZq6LPGIVglZTMB4TMCs1FxSBh4ijIw+C4xcRaJ46JGoWVqjZIJBjdJhfbfRw8tN/QrtPSIFqp1yNKxQ7NJ/bzRAjr9QGGRUtOThrSYxmJhIpvnGs6xn0QzNNzBndW8GvKSmXmhIOx8nr6/VL6Zf5er6lCsPhvj5RKAupg8og1c+U2UJ46L9in0ne+UgJxFkq0NLMQlY5+KesCvKY/RUb0VMnckRAphMDhicbzkgSIUyz6JZ7dCWp6rE9RTvOipzdEnz6I7LsxE51ZSJThCHTP84hIMEl6QcjNi2xP2EVQvKqFR9kezEwosSfGht7PQFKRNmWcDRpTkDhLSrFwv35pQcBqE43hA9GgjLWBAOdtE0TxaC1gsqTl5Y+UvALAoTBgI7ILQMvfamjv+d1NW84haA6xffVhWyjP2END4BCmMgbQNkEHT/CYwyJcMNJvnXXsWaLjHUSts1mKJifieTZdvvmNfwCs2o0XWK42bz4q617cJ3/zF/eYtauPfat22KQf4oRh4Q7SNhgK6HCl7RfQDI6FzrzsOFctz2w4L8fq+mX5uFhZNdMGBH0uiG6NAaMWEoa0RGjHBEACQEtISgz21nXTJ8Gc+97LzZKC7z5SgiQtrmdEjoXPNgKq3Z9mkzkpCMTcqMh//9YbmLPxkgLUAUBq+JTPkx4527wJGmbdkpd0ozR1npea9iOAbpZJrBuX+IQoWTb2C/B7jhoG0I+CNsiHPgDRxvMXASW6Ws2PNatXIOu+/aob1+3d8d7amwUgc2fPMDvfs886kGpvFoAU5hdI4dgxMhLQtaamRlQ8Rkh1VaUUT50Gp6fD4KhZyVj38qtXFIAozrweN/xnPvOwOZRf/epXRt+DpiwQMxD0sNGSRrVZDUBuvXU5mK2qgX8+f9kAhIHCpx+9Hwqjm9+zAGTa1FFY1LsApWgPVTWuMgBh78fs2eMBs6rHomEzV1cagLDPk1AwLsas0NB5rKyshRNhezy00sOF+XoA8rsRgLC/iM3np06Vm0CoqGisHNh/ygSjM2aORzW3HveCzWxeD0Cs8+PTv15LAUgHsqm79+yXI4cOyaSJk68HIBq4fsABSDjgRjm5a9C8jcoW+uCaa8olEIvgD0HGuMRMyURzeRpgR00gI+lHg3o6gpOzLRclj8K06HNsbehAkqMXVRBksSNs9eGdBCAjsn8hC4pWoVqG/qQ6W415vwIQ7islbRT6DC9iHQkgMYiqPBzp114/imDcOv7vZgBSXDxFPvuHn4Y4oRMgRABC+8631uG/YfJfPrPyqgKQc1Wt8vgzxwyBzOdLkiQN+irhjkzgagKQiro++cmGVvmHO9CU/zYCkFd3HZLn32iS+cUBqWjMw7OZCTmgKLpbpKp9gwxEJMj4hJXS1dcsGw//ZEgAUpi2WKJ7ck3P6UehIf1DH4CUlJSYSP5qG89L0LTdjEzk1WqGmDvqfbBLBiDsM0DlxvZ97AxmcONcRooZVgrj0aymhz1Q24sQY7KiD9x7n/zkJz8yr1fevMZksLu6ug1s6OWXXzHZ2yhPB0GzxMHMOrIsEY4f3HcO4sFmpVnLdmT2UqE7QtNMZHJySpDznaibQZfOWrv2NlQ2Nttj9li3NJNJSAAzSJ/4xFpQ2h4N8urv2LEjeBW06uErcFPdONGxZrAJ3SW7g7+JYdbfJejmzpmAikMrqkO1QYphfvFibY3XDG2zPdXVVcjkhHQiNPumWWHdAfs9FpZMkX37T2O+WnhFuBs3C0eymTQGGNpEz4pFcfFo9JKMRCa7C8HGGUOpqxlFznttTtf9xALyoGPMh5xmDn1GKsJ1FHqljdDMxig8JBYLtJoPY/DZvvS1f80JxdJqAPc7nEmI181nfvIhT37G3MxRZJX02CNd86/OY20y5vmlIMtLU6Y0whTYC0ajSjWD6UudC9/z1dY5r/VceC8oxIpjGYSIeEw8OsYc12C218v2+9Cuhx+2gTjFqDTrxWvMase8eVMhSnnABJVz5xbLls2HTDI1Ny9LcqAbs2PHUcP05cPghrNZ+VU3MoOFYF5o8H2LCogep3+9/IqT7svPQgcH1L14qwrIpeYg54GSF/hkA35lxX+t++R3Ff6j14v3uTaLswKiz41m9GQkJdpst55nJJiYfL0f3YZpakZFhMaqiM5HvfYBaBWMdlpChC6R6Y7GRMKqVaukDsx6NWgG7gU0p7mpFa9to28mSDX0GnBbF5osG5G/j2iXteWzV+99jo+eU1nZmaDORzoqZjRqfBASSps4cVywElheUYbXoeb0OEBcaL3B6h40lZwOCN/XCiI1K0hBbyzgqmboV4uOsfARVmDIPEjrdNvna3PM7n0yUNH4PFfYDf/tw/L6UNmjafUuEvtQ4/jodwfd89AcDtcHxSI6HBjfC1ZFqJPk1LIjw+MkJ6lIapohwJcRi/x0rIyKnSF1YI2KxgJICHFqf4Q04hwrB3okH1CiI4AaVbdBz8fBP0cP2Ibu1fnjpQPn149nwIVaEIQcRsYelZDIKM4VZdNyVQE2hLsqvhBG5OBKbORnFYTGe3gwKhH6IGGyal4b+iZbpam3CWN8yo5Jcqp0d9hAIDG8GT0Ndj7OdlWxOUXz0FNhKyC1ta1SMNHOhV07jgAAZq8Nak+4prbSj/5pYx297ej1yDdr3uFSaNxA8yUnZ0C2bxtAH0ifQSDs228TY+ZIUX0wFo5r1We3FY5ALcztIwzaH6EKiF0HWQEIc43eERE9cOSbDDHMZz97p/zZFz6NuZUoyam2wb0daIB/+PrzsmblDLkB5CvdDjIWEduK6+zIZsKTMA3t+WujfwyekT/7+RE5drpZxuUlyINT7XwN6+qUSAclBO2YeS+QFgcIlavSQC8tkqqS3BbYvZJy7Bh2Aj4Z4+bsV396XqaMipL7x0fgPNz5Z+fIkd1WI61gfL70uDnYCGbFTXsBuaqoh9aKnc81tZnSAHbOLimVc8010tXeI5PTbjEq6dtP/Nx8J8bBJ0tGf0LOnao2TJS+3+IG8kP150MdgND5Wrhw0RCxvSu5ehQqmz6tGArRlqXoWrTLVj5wsJfr+4h3QQcXB0KezE3Khx8eL3Q8lyxeAgXvSlDupQFTmmeUueNxA584ARq54ycAC0nHQyoGjhHwjXi4K0yhDwFBp+ltAKsMGFtodJzVcTVvOLo7Op8q4EYHBf13xhT6EwawcgygDOYn+A2/P33aVMPqtGPHgSGXgoxbwbI6zoMQgLvuWo0A5IiUn7OsWzQKctE08OC+9NgfeeQR+fWvLO6SbDUpKRbbrUxUPJ74eHB2zxojZ8oawCxiYVe2UhHC8erizmZyNcJ+aEZor9c+QA1Uy42FOmjp6UlgxoLgnKHkDQOO1FIREk4VciJDjntaWpLcftsiVOf245hqzHc5DurEm76ePltmV6fMvxb8rmaJeTxB2lMP0qABCBdzOm96zlFR1sEyUAcHafCd4CCcjyw3LttpnDjXn8H96v50Hz4dpt+cq+fFv+poRHlBBzORfkCn2yUTUAqoHmk6r3ieSunMahz7itR8+ll9zw+g/H1ovwSDNX1fgw6frYm/1+oTA8Kh4okWkqfBH/sICBWkcazZR7R8+QJUQAiDaJYZMyaBSWcQQeZF9DaNND1CzRDZYgByqQpI8MTe5IUPR/F7OIb/5J0EIJfavV5HP4D1v2f6SByszP+O31ui3/d7TjhvdK7rdeH9Huz1wvXWc2bSQaGLOmcI09R5zmuj1ysVePEQXDUyeN+kORx5S2MDnp355pBOnzkWJO4YgWdlF6g/p82cITtQRaeR+ljhg8wsz5g+M3jNSZlLa2xCIsHBPxPw3KExoFaYJOedBiOcd01gr6JlZlqMOxmnUvF8oBEympJqX5edPQ3H0z5XyZLFz+xr6yiTHVahVlOKi9AnZavmZEJMQf8fLSiAGRZiLiQsKRpQLxpfB5MDSHZ1QJTWbtyeWxwqCv2Ddn/RToSTry8VxEYBk6/XgPdnQCGT6KfQ62FyU34DittXMNmD46EVZiwE3W0aoMek3e2VA602KZUSlSlZ8dmSEJEJ1fMYSUOgEI2NVuK5ngJGpwqM5nEI/9U3uwk5YJ99t6SVyhg+Y/Fc6+BzoL1TXjsSK41I0IVHhET8+N0e9IxIb6hHRBDwmLEEpCh43wEF4IgGJTEmXO5ckiIHzwDOk2i/GxEXgk93NvVIYrR12KOdKObcKRMlJcKuW/lZWLcdTf2FuhOSnGDfD+sP9Wa1d9g1LAnaFU1g17pYl4I1bhC9mDZ4amjqk80be2T+gsmgalfiF0CZlOEMrF1BC4A9LcpWgPp7OL8U5usYqiQLvU92/Lq76gHdsuvS3/7NwyBiKYY0QIkkxrv+WkCgT5yqk29/71X5sz+9T7JHWqjZIAKecIhD0sIjwFwVbt9vBataC/r3nv7FSaPJcd8d4yQH9L9hLrlCmNygE9yMwhprLAN/AVc22wV0rMfBx8KbkfhA8G53Ao/I9Va9uKNFDp5sky+VhEmTW9ujMa2iIu36MoBjTki092kz6P1pf/fjQzJ6ZIdkpWKdRbDX5ebhG+h/bUXlLwqChOPjb5aqhlI5WbMNgY3d7eiRM2RseolcBKvWJhDxfJgb0j/UAcgtt9xitCquRrODjgOhVzt27sbibx3Ia9EuF4CYvg8IBp5C03y54ZMPgcQvF4BMnToZfQ3zsUiVoSE1Aw2I8WBsqYS2xRRDo7thg22snDlzponMuXi/XwFINmj05qF/hNWPYRBeBAkRpml7zZplWHSto1CJprszZ6pxE4doA99JAEKK3RkzCxGcXACPfveQfoB3KwDh2I4ckYpelTzANRjo2SDucgEIg5WsrFR57jdbhogSXg9A7JP8dz0AoTNNFjPOvfz8bMxx6JogI0fo36mTlYbVzFYjrgcgfl/HtRaAxEKwlcmAE+hnM87K9QDkfQ9AxmQskpjIJKlDU3dr824pHHkHvMdEOdG6C60D3ZIcmyBj4uYiuZ8g9SDmqIhFg3XroBQPRskb6AOpac/8rQCkOGa3xCHrPhtr5SmgCfprwiU/tUu2ngpDD0eoz47X/EoDkGgEWElw2JfPAdEE+jPP1FXKYEyoQf7dDEAG4AhX1cZLZjpo0lOgRdNms/YMQF56oUVKFk5BEvcIEol0/t/dAOQf/v5hyc4tlGlTxsvs6a6XA858Z1dAtu88Ja9tPi7/7c9sP8jlApAXf3MI8PKLeFbGy6MPWq2m/qradzUAiYiOkb/6t1Py6Vm4LlA9p71VALK3rE6eXl8ui6eh4oOYZngA8v/Yew8ou47rSvS81znnjG6kRs45AwRBgiSYKUqkSAVby5Ls8Z+RZFv+YwXb4yVZ/mN/+9szY4+DNDJFZVEixQSSIAmQABEIEDl2IzbQOefcf++qOu9VP3YjkYQAGLUWidcv3FC3bt3a5+yzN7eRMlgEsLFKjlzYIhWNVuUyCJbCyvGfk3ZkTOqr2kElt15mN2O7aQHIBy08nzVruinAO3TYFoBdj200xSvmuGciehUP+odf9zHgos96LikouFJ1HNKEHnjgPtm7b69RjCFNY9rUaVjAV8i8eYuMMtN3v/sDQz1ZuXIF6CuWBmXVkWxUhREqNbBLSg473IZoHChTC9MxwlkLv1CVRkTaevpctANUpOXLlplo8b59h7DockZJqp6EeesJUK648P7Rj54NKcWYichRC1iYrseh0VDSBjTq/alPfUZeeOEFs+u21nBkjwZ0yaBTzJw5ztSdkHdPcDcETW+7fcr52dftHVTmspNojFMD8+kF9BzpdSZF/M4wnwv+DT4y25TJxQCAqXIa0ods1QBRGu1ktLzVRRSf+ORdkOwD1xVROs3k7N9vJzFzDFFhEyl9zyptWdoEz8Mv4NfryCyJLuKsWpc1zlN/Df6t13FwMEyFCmcQwqpkBAF6nuwbzYD4UWs9Nv94/GJ7v8DZj5wzG8DGDIi2mRApoOEbGymGeh4qi8zz1df8TKkejEjrtdOskF+Ezu3pveIXQLOYXM9bC5JtgXxYNEA/57XTPlSxAp8eZSK8bvzwOLXfCK553jS0SwXtjkXQPAYCU5qFfpA2UgbCzzL4r0fLVlzN/odT98LqPsP2HZEBYb/699NI1CyOG73mnJvMfYB+DWX3MF712lCphv4dbJrRYjbBzwrp/cEsnV4z3hMUVGDT796+ZiUk3l8x7yWlRGO+mO7GYBsCCTnC+zLgKDhRoHBQZpuNCnpz58wzr9/dvUumzyg1r9vg0VFQXGJeqy+J9cax+yVNlIXvbGfOnIY5rq2Xy4N3Els/6EMpTu0siEhuwCkNcc5TXyd+p98pWiViTLExs61zVENjOHiTi77SQvccZMbZOnqaQyaCvX2dEBCyFywG21DzwDjUt+kcEuMix4NUpXLPDP96RuP66rjw6XVR3v3tWDMmy+K3IVWYctvVv6OhsEUVwQk5K6W9r0Ga2rZKn1MlLMm/B4wc+FFhjmruqJG6rnKZlrtWWnEa3djeXkTxm3ssdakN16m5xS5uQw1R9RlJB2QqisHT4AFS2dIgCcicBLoGZCdctlshUDI4YOfPqKgOaa23z4lAv81SmdeggPkBLDVljEIGhC02+S0pzCiQkrx8+E+0SkcwDEL6220f5GRYOt/korHSCWoPW35qnoxFho+toQNqdv32HktKALUZRnhm2xhKzR2JUNpKkdKSFkmMH0BdwqC0MluDtnt3FZ47KfCOmSf//t1t0gtVxT5TSO+e7aS5xVgDzKF+vD/ont2gRwUG7XfiYix1q7sPJrTwVWHrR1Y+GHQ0wEC7PPX9r8sZ1D/+1pN3Yc0Si//OQQLXfFW+99S7YFNkyuOfuA0U6ATkotSItQXb6Jb//U/7paOtTx68f5IUZINGhx41rQPsjiZnhtiBLLejz/VDgcqcexIkDzJtpiMKxd+DuBfYzDOqzZ5/HLJ+bZ02G5SBef4ffoK+x1j89BpL7RpAzWeWJc5xdwAAIABJREFUOqjDE6UfIIUt3mUCz+AeffldBmmRfcuFh1O/BaWVEK4oh6+QOUxQ/aK7smRs+hLZf+4laemsQh8PQnGrRGYUPoiasSMmI3uzFqTflABEC8+v1vGcXNdVUI3a+MrrwxZodmRfR81ReMyN4xxQeaMVgjo2B9Sx197YGq77wM1BKVk2TeP3QDZOVUw48d+5fh2KqiuQ9TgvD9y3Dun5HDwI6V5Kc6MhgJM9eEAlApgJZOJeMtvi4jtct5EaAiDxqPFg44NE6zfCbsxcwIaVa/idsAGXU2vC5KItBvzSO+64DTdhGQrh60LfjXamXRvuXWPUgDa9tjXEG+dv/cUd6RbaKEtpbn63uOZr1oXEwY1WW7uJ9mDCRvR53rxJmHwDIfdivq8qOIFguB6C9KrIegBy97kIZ/PdtulIrAshX4kHPWG+uwou5XSHP3zkrFkcqUKXnlMSAOPDD6+V5369DQucrBBthL9V2pUBSmGdVrNdLmJ8Ay/dt+9S7is+hWVB00KLLS6k9VyCiFbpIsKnKPlO6VRY07EQAqB4S/tQKUg8Xj0/XymHgEFBng+Y9KFC1SEdgxxLs2ZZ11sKGijFRkEnf69gzdYz2QePv7j1F8FhelnYJNB3Bed2I6lL7Es9Tju27TX1aWdhpaWwupIBIJ6yl4I00mfmzJlsgIdVzeo1fiDR2O7Ro6exQA1LboYG8IfwIpLu5F/fi9G1rmTXHJ8jUay4fZVv1u2xH/2aFL8uKFTD4cnwhqTAPZlmGi/qeXA+UrCioNXWW1lqCbepFDxeUwWmHIs6dqdPm2y+W3H+NOgY9j4fAL1C6zPuuOMugI99svXtrdivWxwhgFJQYOmgDTWNITBD7SKVzi0rOyZTZsw03/HBqoJnntusWZa6VVFxTqqqrRiB1m9QxWjDvXeb97ZteyvkeN7a2gTajwPuvC1dLYJKHbMmUGtvWEvVgu+zZedAgSnFLthUurcP8rSxigjwPu9DNlKitOaCfRzjjEj7Hc3LjOsw5hxG0YxSAOGZU5qNosUAPIZoVyHhXVJzPNlnX/4Z3ylMnye5aaVG1amtu0Iqm7cDGzkzO9xDaYlURgxgfpmK42CArF3KanZhAT8FdK10qQS96QKu54n2cB1fV8CCy/gAZLM77Up58eAemZqWiaJp0IkHgsh4dEkbns+13QA9oPHUVvbB5dueR90F9GO/VWUaGALI67PPkOiosOGgG0o4X5CDUnZKJgIPK2csxPWNksMV1XCxqIYYlf1dTMAuylMTa1D7YOs+4iRFMpPs3BbdB1lcV1/A+b+txT7bevpRO9gTlFmTgsh2hOldPYMW5FZAyvd8RUDGT5gsm988JZUXmrC4BrCAOSFbW9de1PfYMdHVwUIcZy4ZlQuam90Gnw9s8fGNGBdO8r0DMEFliIdAg45pkxW3LZAnPrleJqCecT4ENqKjLdCqruuUv/n7LfLkY6tABUOGysWa9h84Jj//2U5QxFPlofsmYK0SLxxfSchkmXPmvOICiX24Fv21do6MTbcgoQn1X0EHmLOKs62sLxpNAaN7nSw0AKZTQ8axB+Us6nz+dWOdfOf3rUpc43n4vziVs3hkaKrqLeApGT/O/FtRUyUtAG1//6MyefA2gM4UO6+cglHpIdRtsV1ow/XHeMlHHVJe8hzZW/ETqW3GtUBd0PJxnzXy2mTK3awF6TclAJk/f765uEeOWnR+pe1G8fzQGgKenwIQLso3gDq2xah2hf0+Ei4DgGzYcDdces8bChYBSGIiF1dRZvFHqu67u/dIZkYWgEynvPC8TQteKwCy/s7bZfOWtxE9CYMVnuvDj6yHh0azvPqKlUjWhydff1AAouCjvOw8AArNmM6EhtJHDUC4SF6yeAroc3SjtjQsPSeCjwcfXIPjqYK3zZlbAOQmBiDMfsybPxVACnVHF2qNGk0QCy7WGBUU5iA4kIFi0XDW60rnusjvEzCrT4hPq2c0Xb1t+JsQkzySe4/P+rGwo6x0ZGvFfKRiCvrZzQ5AVq1aI5s3b4HvR9ktAHINAUhKfKEUZDKzhNoURM5rWvYhE2ALhn0AouOwBcXp5vmBiPTgoM16JMVlSV/2fMmJipOTXUNyFuC/EQGCkQDItO534IzdJ8UI2qVBpONCVbNkosYgBu7xlQj8vXu48gMBEB5PQmyeLJ05UXJR4xgT0y/n61rldDXMAa8CgNS25EpyAorNM3vxTEf/1I8MQPbvrZfiknHotFx5/dUDHxkASQG4/eOvf07mzBgH48MpIQDS0g5n+tY4+c7f/BKSvV+WBEjbPv/8TmRnTsiyFSXw35kkXe7Z+FEDEF6D/+cXlTJzYrI8sDr/sgAIC9N3HmyQg+VNsnK1BTYjARC+Pyn1PhN02V7+tAEgaQmFsrD4UXlnK2iCzoftg87v19vvbzoAwojWHXfcYRBjlCviu5JOZyEhHbevZ88PH3hEntuSpfORKm5FSt6CLzVdcn9EfN0LQ2GipkcHF77jx48HHWgQkxxN3QZgynfY3ADH8RCdOXO2UcWgR4edzMNFbYzq9iKFyxYyjEI4TCkofF8zHfzcj3xSapfNjwBrmGxiaRG08yeA9oVCLVTp+QXITzx5PyLATcY46dDBMhOZ16JmRg+Ga74PT9uTwlBRYQurTV+5VH8rUtTJUKVatGgG+LD0XOhDPcnJUBSelAiN2vN1dKwrbMM29H3S27QpWKE/BVUvtPmRf31PqVbMflAlhEaC+/efCvkk0YDx0Y+tA/WtRt7ZbgtEo5H+HxqwGSPSJHyfED/ay88ZTfWvh0ZUee00i8AMWVihzIJYZmH0PHgN/Yizemn4xeaaAeF7Sivg9dYoMrepCjuakfALzxnp14xZNgQN6HvApqCS0Vnfo0LPk/RBLd7nOajggGZyuH89Xma9lN7Cfeux6TXg2NFzijw29fEwhf6ObqVjjceqUWtuU6+zUZpzY8z3SdFr79NRwuMhTlavWShvbdltMh+aFWE9CIvSeftt2zZclCE0wNyLzExLh8jMCtMis9zrGEQWUuHxoI2ZFQKFyEZA0esWkP49788g+hvSD1O1kNPbEIGNUhP5dmtLe8jZPZTFwQk1wkCMranZ/utnW3wfiLDQQZia5dPffIpWyCcESjw+ZTR83va+5LjVeclXQTPH2+qiqLiHNHOSi8wA29lzJ42/BrdNf4N3391p3s/KIHVRzf5sb9FYULMhVZU1YcNJFspCkYetC2M3dA+CC86WAeqTHhsDP6pw1wcFrnPnbcSYPi9szLp++Q/+i3l96lQ5vIAsPYzqU5rJaGysC9G0WkH5YouJhQ+KizKTolY0xmZq6Aelv+uCyg9bNw3c3PEmwMtARQO6oU6kczCPNyQy4XlxmA3weABlR6L26bUjLSvSc8YcJzLFIZqWlwFhD1PpanzeamnpuiB1reWSEp8Lytt5LO46oTJFPwm771hXTE0VpQGnshgffpyBCpOKTEIMMhMJUps5C1FqMALw27OuoPlkTwkoV5amltB/Xoo6bK3omnGzkW1BwABGf4lDoMRBaSwuIVoqAEqSExJl+75maXf3UncrAgoDltLGFuizWaQAiuS1YdY0L+MLEYzqtECpJKtA5s5A0TqOl4v0Poi9XIBsb3qKpeJNL0KWJmDZBBmJMEmEJC3bAArum5qy8HzvkKw0S4MqKiiRVkjts7V1NeMZ7MRfYLpYUQHvIqwD0rLGyttvvgXzvrEyecoYsy6ohhDL21vfNb9LSSlEYNKOi2CA5poWxEWhvsTsd7AC2RJ77F0dNK2050TWQX+vndtnzU7HfZUmn//MGnnkoTvMe92d+/F8zZDnNx6RytpB+e3P3Sv/63+9ILevm4raFOvhFYC2FNtgDyjFrl+pjKjE3N5zEGihugKPw2W8E1Lj0G/2nJn1i0uzmZN+KHKS7cEW3dIbUocbwHqI7Ve72uXEhX75w8dyJCU9U+pwb7GlQKAhFsqd5jhcYXoPzDsv1FuPn3965qyUjglIaXGsnGqulhp3T58ETbS6zZ7/UG9AZmQ/InWdp+VIhRU+WjX5t+Qs1Db5DNm0adMwGrT5wg3ebjoAsnr1asPrJf0iPiGc0ryc68R0+7rbV8ue9/Zd14XnowEQuoaPHVskm6CcoO1KAMgnP/kY5Pbek5XLV2BRO2RS0uSsnzppbzICkOXLVkKq7whqQ+xNcy0AyNSp45BqLZStW3e+D4CMG1ckuXD0nTxpvLz00mYoRtR/YABCzjDBx/FjZ1APYznVvwkAwgczC5DnzpkgJ8qqjfkcFzOf/tQG2b5jP9SRLI/0FgCBe60DATcbAOH1vevuFciAtQP0nwSwiTES2MUwDxsAQNoDqekgFlKJyJRw0R+Nxb+CC5oYsunivsEt7PmeLvIJOHwpYn+eHI2C5QPcD1IXwqgnMy5sesxcUY12/E2Qr+V1Jt2yA7SKTkhPmznIqw35TQOQ4uIxCOCMM8dFp/oLEMM4D6oGm/bVLQASHmUfFQCZmH+7KXQ/UfWK6XdUtthrcBUAhL/bCwCSmlgi07FiSgHNqhygb3vXmBEByLqJ8wF+muRk/R4YAGZLSSKc6uMpvzwk6clJoG4ly7GKJimvbJGrBSBRA2lSOLYFtQU5kohAazyCVf1QfrpQ/6I5z5EASC8qoTv7CxGUbIYCU5jWeikAwu3FJRdA4IXzCWm98AhpbINaVjTmpFNwSj/+oQCQocEqAIvlct+GxfLF377X3kMOgPD1t/92K3AE578U+er/vQHvuHqQawhAujDn/vUvWuTT69Nl+uT8ywYg5ZWd8uzrF+T+1clyHvVGowGQ7IQpUpg6X9458ZR097dLdlqhTEq710jGM+DAf2+mdlMBEEbuCwsLASCGG+5d7gWbOnWSUX7a896HR2m43H1f9ve8ug//N6RqrF69FOpUe0J0HaOP7vTS+WBW7m84wmflbdkmTZoAys8SRDHaJT4WkqsobCwZC+Ozfbul0hX1zpm9QMaNG2d49a++9rr5Hb0qup1U3SCOTSO/CpKsn4WtAWBUQvftc/n5vi52Il1q+bt582bi5ssGlcHKWGoUWTMW992/xizCf/nMq6bGQWs8+F0trtRaF763cuVKs53Dhw+GjkedhallP2+eBR+VleFItp8hoFSxRuS5GNPFby/04ycgU8NWX28Bmt/a2puG1SoovzxcsBxWKhs/fiJc5507a2I0FjX5GJflOF6R5cvnYAGaC6pcpezadQTGgpF0F8dnxWLNjwLzWBix9+VmtQ4mkl+v0Ve9nvz80gXP4VqPcBHpQOjaMiqrx8NxEeVqQ3R8MPOimQrul5kPNv6mEhkftvgEu2BlNkapljw2OseyMeOg22DUKMW5BeuimRkf9cFgFFu/6ztga/+YOgQnYkBgo+fEvtH+4e99B3Q9Xu03ek74BbchDntIutjjr+PHIy3o05ChyMqmOlqxuf4cL12QkyXwyMhINVkEZi2YpeBrBReNWCRcfgsf5+X/ZuTjvdjv/eJi/V5k4THf5/eUTkkQzkZAxQwKgQv/4+vGxhbjS8SxSYASCUz0egzRe8H1b3g+shkLHTe6Xz0u+z17L/F7Om4Y0dds2YTxVnq3rPy45OSmyoIFC0zBqBaIm6wfxAP27TsIIGjv5yLUf/TT+Q6NNRbz5lmj2JbWRggo2KBCF4pa9d5ctWqVeY/Kg1z8sXGe4Vxs9l12Asp8tq6t2EkBV1ahuF5rHSDJm4iiWzZSPDQTRiofpdfZ6p0bOzNrKsPbBlGNzEwLYvl8iXWeIQOuYHcIEfb+fpt5pZuzSowPog5Rs4j8jIXofhup5sd8jsBP5PzPsR7jaqj4FR/8+sXpoeyr2xH3Ma34fjlZjUVrXyM8PGzEvZ+BCucF0e88HoIOBPNzdI9ku+xDEPdST7zNALUDzDQk2tqPYMoYmYe5pQ3Z5kMwl+um9Dn9mfpOSTQynHdlLpYLteVS33JBsgqQGUKNx1AXMg9JzdIfNSCnjubK0gmp8tLOM8hoYBy4rMZgL7I9qBkwXeHGXTA6nAkxNGsn02z6PMpG3AvGNqGPgjJ/cjaKmNtBzapBdqNccuGczpaTimNvZrZkhiTHHJXoeDuHJsTYAG1+UQFqJuw1Ipugw0Xnm1vDjIG41OnmmvI5e+QIhIlBRaPXzM4d5RizLaaOKQnZncbGTulFv8bG2IxCr6uRiEbdSP+ABeIcRwO99thjYgZwHvb51dZh6yL+5Z//SKaA9bBiyVg5V3FcfvlSHTI8gwbw7Nl7Qv7mr38P91oG6mdckTnqSNiClAUesBnAAWRCYnCNTCMrA88LtiFW3qP1IzgQA7Up0/AaFAL7GqIAvQi6ssXGY95ptcfc69ZRAxg7//xiIzJZAfncAyXS22Lv6QHUjUWhvsxsYcxY828PAj5tdFNHu1BfK8+8WoE+Au1tXK/UNFmBmT2YN3rj7Byk5IjiuNtQ+9Eu+8//WgZRY7W46HEotaE26WC9Ef1Rs2Z3wDf0PzcVAHnggQcQwT9wVdkL3lzMftxIhef+yFu1agkWzDWI1J8Jvc2Hpi6m+DDT1LounvgAykP2YNrUqcbv49iR91Bs3SMPPPwJacADjQ+7trYWedOh7lkz55li7edfeAmf2xsviIdLPJw9bcO06YrL1D+D79LTgm2Ywo3xj7C/4sMjcuHFv/X7dD8/dOiYOb+gEUq3D2/+/q67l5uMx5bNu4yng++HwAWDPkz5fUaO2bocYOKiUhePVH7hs13BB93D9dj02Ck/rE0Vdqj6pYvYJ598Ut7dc8h85aTLGnGhkpllJ3q/CN33IPGFAMKLsbCyE/ty6tRimKYlQBba+kTcdhuUyTAhb4Tbux8B5u910Uzqk15rX81Hz4Gf+aZ12t8EB+FFuD0OfhYJZnQ7YZ1+p21P4QFXROorvNhr6gpAveL4ojGFZlMsBA5p92Oh4AR6TCFwpEdHIpRLdL88D9/DROtlWCCu9CddPPJvNSJkTc8pyFSzGbpNhOqSPwatApHtC/UU0fNXo83Q4MCL0fw1RgLa+p7vH0LDwFQsspnV4MJbaVKkLdUCmJI6VVyCLAgezO++e9gsvN/fwoB2hA+HveV7uPgffJAMx0j7vBoA4h+DD+D4mgCMyk3MDOXmZobqVwjImPlRYNYNWU82/5r6qmu+2IAPGP0xr9efY0gXaYnO26AH5nu3r1ttgMnevXtxf95m9kUBjkbSWzDs9+07YGpgkmB4eu8GyMCi/fKZZ/AbuwBLSU0EcLGF5wyicX5i09ozzlW6sOcYPn3aLtj+0+//X/KX3/m2ed3VbRdacwFqjhy1cxEBXAIUfdg4JzQ1W7BCIYw+p8qnwQCCvoCjm9BTpNPRregSpR5HCc6XhNvog+kcGz1TMfOY1+ynkPkq5uvQ9QPA0BaZXeP7pr8cKNDv+fcRPUN8Op7OXXGg74bGlfshtzURNKxB9P/5ui0S5YBbF1SQlII16Hwg7PE7kERPKUfjyYNB35CjBrc4l3N+tzttmkRhskhBJiMDfkiJ8O+I5TMMK8jm3hr4c2SB/dSLRb8NirD14LyiBsbKwSaIuGA+n54VlHO1naANh+mOg51RIQoRoIjt1zhIuLo5k8/WoSELpIPRYXZHVrZdzCcmH5L7Vy6V8upzuC4oXu+xPif5yQtBR6LC3h7pROYmO9Vm9ZU9PXXSbJjuhUVfBpxXCJ9xyQXjzHd37yyH6MEi491FKuim195CkDJOEpynzMcfX2h8sp76PkAy1ByxG3ucMB0059/La2sDIjGokVElsmAwD8dl309xhee337ZQVty5RD7/2TXy8qvvymlki1YshGdPY0CqYQDMQMs3vvZpFKS7dYDY+2cIFDunr4DssMfOQKAC2o/2gByQ4DonNqQKir5OccpkUJhsPGefCem4F4IQILAbtxTNHiw6Dlb0yi+3tsk3PwtpdNxP5v32thC9OiHTqn0F8ouk12U/A6CAHT5xUv7hh2fkzkVD0hZt+7sBIP/wWUuf7I6y++io75PpuQ/DRX2PnKrfKVnphTIz937Zd/xNjLlSCABZv7Kbod00AOSDyu7eiIXnOgCnTi1FMWoWDOks71jb5QCQFSuW4KGdhqjGUUyiXSbC8cjHnwA/uw10nwYsUPsNAOECcOWK20xU7q23t10zAELQsH79annjjW0IYgBEeQBk0uRxsnQpJAK//6uQo/vVAhBSRAvgNUIKV8W5upD6jUbWLLf7NwdA+FCfNWscAGIfCs9Pg/9fKkWFufLiC1tuAZCbAIAwop+blwk1F2Q7ADiYxeCij4CDD1wupP0M1NhxhciKFZmFV3nZOdB8bIZoeLv5AQjPl4tUv26DYIT1JgRv/JcLLUby6ZtCGloj/iWN68MGIAsWzjH1HAcOHDDZOV4bgujz5y+gliJPdmzfbeawWwBkeDBKx+yHDUASERgbV7gOHheQkO22GekPC4CYbcEhnS0JAKQYoDKejtoBazCbBD+RmvrDAAIWYHTCqO9801IpSu6XdARGenqG5L2yJjl3Kiyj/UEByGDUbrlzyWwz7mpb6g0AyU5YhDoM1JkMsU6sHwAk6qoBSCLqHGbOXARwASU+LOCf+flBvIbqF4Bcydgc1J52SBVoZTHIHHwQAHL3Xctl7rKZpu6R9XoP3VUIulOqJKbkA5Blyrf+6hcybdo4eeTRNaZvB68xABnEIuMvf1wnS6YnyX3LbJDgcgDIybNnZOeBJtl7tF6mz3ZeKyMAkKbaFilOWS7pCWPk7fJ/FXr+zsh5QJKj8+TwwRNGKOhmkeW9KQCIyu6+9NJLyOJaRHol7UZwPB+t7oNOtqtWLYVJ4NuGisCmD2MunkNUGkS7NHrW3Gyj+4zk5cNte/yEcWZAZ6ViIhlXimKw+UYOMiczQ77+zT+VceMnwQhtDNKrjchEHEEUog7F2XZizcADt6dTU7XhlC2deO2xBIbJLIYjoHzfv0r2D42Y8xxI72JjXcucOdNRTHkWUb+K0OT20MN3SHVVAxzZ94QAA6NiKvtKmsKJMmv+xeghC5fZfIlYZk+4uJ89eyoiOlXG58OXG9VCT0a9Vcr3xRctz5aNdC6fTqa/HSDZGC0tPSkkTcy/fQqBRlF9t21SHdhsxD6cBVEp47lzJoJL3Aqg1CyfeOweA7783/NYwtmHoVABuB951mNgpsMvhtYsg/WgsMfvF/0Ou1rDL575yPd48fen/c73/J+FioidTDE/H4LUJhvPwZfkjYycD4JS4RfYa+E0i8P98a+vtdg+JTkVoHWp2QcjfKztYfMXo5oJIV1Nsx1+9LkDKnCXan6/+iBWf8fCcC6Q8/KzDOAgyOB1bQbw5wKZ9Q0Xyz5kwCdm/vxpRop3954jIdrV8OO6OgAy2n59aWE/S8B9mmsXIfl8qT7Sz0eiYLEY2h/H/C77VI+BnynNzQcgZhHrjsOPlickIJOEPiMgYcSYfU8wUlPdZOprGhvDxnH+WPPPSe8bM8ZcZLQXBdemgY40ecp4k40llZCBHGZo3921R8aOKzaZ5u3v7DZfTUxMljWr15rXT//w+1AzsxHpz33uM1gsWkGA7373uyE/o93wB2HjdvWeYK3jG2/YQtX5oH2dPmPHscrqxoJm46ZPFKYzY2Pn62xQ+dTPYwCKT+nIIPmtqbkR+7GZ4nhQZVQoohtzBeWF2fg7NhaeM4vCxiLrwUE75/N+HyazCxl1tlCWaQQJXn7uXzvWhuh7/nwc5yjD/CwkLIDMCLMgZh/u2neB3hnA6+K0mZKTNF5OV76G4DfcsYEI9Zp2uOcBaTUB11nGJ8l5isQOxktKl6XKmG2nW1+WDifS0JsE+h0W42zJiL7XJ9RJMTn8iRPM47pqcLPEVjn3+NQC3Nt1koVjaWwalJe2QUobP+Vu4/ocVQjb6e/WLFKYVtsftNduABMTZXlt42/suElMVPoQpHjTj8rqBfNAP8KzH/qtifGpcN0+jMJvJ8k7WI0gh5WO1tbVelLmz1lu/myu75DGvnAwo7vTLrCDAVJQgxIfk4Mrw/4KIBJ/SOoq7TOfXjMqZcu5ubDEHlttjc229aJ/Bl1fhezezbHnASjZPh7qt1TLGZN75Et/8Lsyd9oMiM/gHBJUNho0J9TT1NW3ydf+/Dn52teeAPDBfuCQzhYYAgNCs0WQth0KUffwLHEUqxgnMhBE5ljvj0HQroKQaTbHAApblyvIH0IAdtAhqaQYeww92A4phs/thLRyy5B8+UlLuUYKCRkYu74YiLPjPRCL+yjJZqeisDarAnWd7S/+6QDok12Skw2GCYDcqSoroV0LkRq2VmRTmjEfLRv/O1LVclSO19v7fMXYz8ne3YeNyMrNIst7UwCQmTNn4qbKuKrajRui8HyUug8OyttvXwkvgBNYOIdNo/wH8LAUtuM/apreRPXnzDYF3pkAH2OKxkH5g1G7Qdm9a4d0ItvR2t4tORjwBCvvbNuJB1gWaEqz5eWNryE60YsJjhzhMPBwbCt7U/ITPIWHLx79OgE1kvMpO+/X1SE9hMaQOVCcqa1tgCGglQy8//57EHGpkz1YgOlCgHUDSrHid6iExUYqmTaVGSVdIicnB1GdyRAuqAav2up7Nze1gO5lJwWlV7FPdRFLTnYZCvLZWIugC3dD+XIdEFp0gl+siyb+G/LxgCKIvlYAQTUbVYRivynPPICUvQIQyMDL2tsXog9qZPr0SfL8r98cBpj8h7X1AbEPJx0H3L4eG48n7OcR9GhMYSkYnyrhq9H4oGckahZ9Xth8epgCP74fgxN5Px0nDJj5Hd/A0F/88jPjRdJlU/fch1KseFy6XS4GWSth9+c8CtCvyq1nX/j7UDqe1h7w+oT8RRztLzSI3IvRqCT6PV1UccFLV3Py7/Pzs01mowJZC/7bDkBDao71oLALEH8xNtLCnufMPqQs76XbpYMyAadmpPsM3ExcAAAgAElEQVQeaZsfBQCJPLcQaBgBO3H8RYISf5zwNX8feU3MHIRFk39uVm7YUtzGFOeZzFN1daM04cFfXw/uNjIk/txlwbM9KFPo7mofaNDKlpuf6vYdBKipRVBotXn/3LmzADwZUl5+EnVMNgq/ZPEyiEhYoRDWtkW7VREByOY3bRabgY+NGzea11oLxXtV5zmOzcmTp5rPDx05YFT72JhJY+sHSGh0PHPKicc5qkwcngFaRxUFs4kYR0MaN55eTwTlFaDN2Pu/sakeztgWoNTVw9zTLe6ysu17XOQOunqJWMi8B5yXAo8t3pmy8f4JXQ9nomh+7BqpTP710jlvmGeUp57lXwMCDDa/fq3RnSfHSYKrp5iaswa1HR1S3WAVm1CAY/4ZcHM1tAmBtsIBF39MxgZsv/ZhPut19TnJxheLmxkM0eR6OockCY7qbAn5OZIaV2LG3Ikzb5n3srKnYC6Jg+9IqjTWtiJ7EpBNu1FD04daJjfdBkBT6ncgDzOhPVZ4ZGjr68czzNVtGHQLA1rTAnaRm5xin8NZaVGyfC4AMD5OTUmFN0Y0KENPA/D0yvSxs5BXtQv2RLet3GRbd8SWmp2MwnlL5xwazEbmyPbLqXIL0OfMWoqxDxlw9Benqh9//wTGJDKQKPIPPWvg4RWPGolHH10gXaCzHTh0QY4cPh5WwaJa1qAFXYkAcV0dts4iILavS4va5U/+7A9kEfycisc0oG7F9sUQrMej4M3CtvtgtTzzq13yrb/4LPrEPWswPocAQtiCGItDes9j7u5x4zSm257HIPjoLGhn64I/T5Tjg8cBWClVveq9PZAptn3bWGPXHHymdGKubkXQ9Z9f7pQ/eLwQwgKgCCelw/jQfqfVgf0EWBbEFdixMtQMipajAW5/74w8/esy+djaFKmEclqLm0s2H7Bqht0YnwEYnmTGTZQxKUvk7bLvwrOlXfJSJ8v4jOUwbTwqZ08wGGwpljdyu+EBCAcEZXffhkKSLhau5IKw8Jwp0R07bXTqumyjAJApUyZiAsSx73hv2GFfCQC5DQ6+jGxMKi0Bz9xGO3phxrPtLTtxRgHFF6Cwf+fOXXg4txiKweo1KxD9eBEP6fZrBkC44ByHSGJOTjYoDlbP/b777sZishMP7d1XDUDWrl1htrF37zFZu9ZGJa9nABIAoCDvfe68yZKLvnj55W3mOmi7BUCuDwDCBS7BBjOURUU2GkgvD9YlkF6lfhg202cXtlcCQHTRxv1w8dncdLGC81sAJBKARM7zlBxnrVY2rllunp0HLwAwtDSzloTqW8MlmX0AwmL4ZSvmA8xT9nsIoIay3NaAddeud6UDjsmM1tPDiO0WAAn3/rUAIInRGTI5e6mcrX7TZEE+agAykNUN6tNMSYgqlMaW8+YZ2QkX7HbUeLANYVFfWQsTRGDFjdsh9PshApDivKCU5EfJmbpTctuSBVLRUC1jUctD2ee3Dr4i80oXS33rOWSx+q8KgEyZNB8CLF3SiCzEwsWlcvIEakRfu/A+AJKaFo1au7FSWJQBcYVu+eWzWy4bgIzNbZZ/++7fyTkEATesy5PsZFc36AEQrPjl//37l2QcMiAPPbrM9CuzH9cKgHB///hih0wpSZSHVmddEQCprW+Q//mD/QYoZuV3jApAuI+JqXdCsSxNdp7+gXQONMjM7AckLipF6qrbjCyvX1caOafdCH/f8ACEdApGoctP2kKeK2mkJC1eNE92vbv3qsDLlezrA313BACi1KuNGzGpuqip7sOPEvrOwRpx189N0SOMfyaWTgU9K0kOA4FPKJ1sIu/btm03C6K7N9wDitMOZB5qQ6pMceg3V7uIXQ731ghnQOz7VOKKQVEaG9Wuwo7V4SJzuw0NebrfaYU6P6GCFyKQU6dOhspZvgFcK1culuLiAkjzvot6lI7QjUiAVFuLaB0neizu6Bxr982CSxv50T6ZOXMStksFpbMmyjhxIl1xSfkai+LQX5nX2rc8bo3OMTKqxc2+KzYpYz4tgL83WRGX0rfXx56fPR4b2WHmg41gWq+NTwkCmcI4x7Mp7SQf1J0ZMyeA3tUBasfeYc7bvs9HODthI+U8Xt0GJy+fEmePb3jzaSw+uAmpzni0G/9zvZ6+l4JPv2JWi1rykc33dtC+5zb8ImH+xtCj2iyVkP3I6679yjoZNval9rFGVJnR8gvS1c+BfeFTt/j7kRTZRuof/R0Lx7MQMSOtilmO6up6o6TW0tyJffYY6l9kdN6Ptuo412P372P+jtQYRrhZ/0GqHn1itG3evDuU7Xn/Vbw8ADJSpsV/b6TCep9ediUUrJEyGX72guIRkb4ofgaE3x3peCK9O7QvfGrfSJQvn1LGz1nYnp6ebMwe8/MzTXakGvRMghEW/MfAKIwtAGWiojHwZID3h47Xl196FeMxS6YhQ1l5oQrZ1UpzrDreJ5VOMdLhbK+//qosXDTbvD4Ivx8tPKc6lc4x9PxgoyS6Zu+YIaHIAtuFygo4O1saixaIE5T29DhhAhSVxztFIC48Y5wDNPdRWGzBcUODqvYNShbMLdk6MOf1O8Ur/k0zWtNckXosMiBRMVrcPxCaV41akgsjs0/UP0jPh/NTl1NHMhlSR7ci3VHnptA9Beps6J4BuPPvn9B3kNXpNJTVMGWU220BLYwtCZmKielL4SY+BmCwBkDEBtcGXUEyX3e76uXe+HBGMQbO3kFQediGAmEn9GY4z7MVl9gMlNkvIu+Z7jnHv7tgGpiPrAfHXXdPm3RAaKCrI1FqG9olPycVvi2tjMsjA5Ui7+y3BfBUM1Rj+UFXvB0QZuJcgGkwfL+D3+O5gdrxsWRugmRnDMq+Ez2oijguk4uLIOOaAV+KaDjCw88Ez6f4uGRpRN1BbXsDHNFt5qE4bzzAklWYZEtOsspfpLXGRZea18eOnYc/2jQEJ6Nk8xt7DEgvKirBa6it8fxR5M7CbnMe0ijZOdYba+XKyXie5sixsioEy960O8B1TAANka2rG8+jaHsv9PbYTExKVDbAxEFZvnaV/M5nn5ANa12BeE+rBJJtX0Wh3zrh8P6H//Vp+eM/fkRK4GYeDSUuZj7Y+vu7QLFynio4uqCrAdJa9EH0X8DdEwgBYZ1i72e44FgpNLShxhrpdMp1fXBON+/huRVEwIFtZ1lQdh8HHey3QGnjzdFmhXm6nXDDIFXmUrPMe3E5+RJwGck2jEdSP//9meMyvQR1aQOWnXGu0dLVzuDfRqfElZ1ULONT1+M+hOzzmX9HH3XJ4vFPgs4WDebLUdT9WgPmG7Xd0ACEC7YNG+6VF160JktX2hbMn4MJqRM3l6XTXHftCqhXPlffVzbSc+KiSx9kOsk/+tC9MmvmNEyKDVjMtUo1zKyy8wvkxNEjptZi/MQJkoQU7gu/fslsJuAeKkEzGYflKXUfFnyEgYd9fzhACTjDJ7M9leHwO95NIIaC4r7L73FhkZ+fi+KzyQAge2XZsoVSWjpWfvKTX+O8wjzmWkSZ1fjO7D0kr8fFt52QuCidMaPUgI/33rPGTWxqmOUfVxxUP9j4cNQ+1u/xfQITpV3xb11AaO0AH8D6uz6opPhgkW7WbLqo8CPg5JknuH3zO0r/io9PDC2q196+GPMeuLjPbQ6dA7cxEjjQ/RIE6IPbArHLqxOIXPD5i0Mdbz54CpvzhUET96cg8FKLXf5eF5i+CpYCCp6wLmh6+7pMYSQbgYbSwwgYNUKkxoF+3QvvBwUj/K0Ptvj35QAQgg7y6seNBSiACVx1dQMyHZbK837X75EBV2Q9hV5Mv49WrpxnjOBY53X2bCXGfgkMQs+C4lMlt61dJEehx88My8jt6gCITwPjdn3a3UgAYpSdD3s78rr7f0cCkIuBNY5zDQhwG/pdH4CEjpGKOA79Mq7hA5CR6Fo+qOLnJpuF+pGcnHTJL8iGamcP6sUugKrVDHUfLCgxL5VCxvzokeMmm1pTUysFkNplfcUk+BPtfe8A7l/UkDl1nAkTKWVuF38nTx0L1aylp0Ke1wWTeL+HxnFvWOFMxzHBRxvmbDYqVXGBwqayuc2Q902GCzdbF7jliQDs9hpa+iMbVasSnTpWS4sF88mp8aAb2YVkCvah3x0cgiRtn82yxcbZ31O4I4ACZ/MeCv+1boz3VFhpMRgCI3o/8b7TaxcVa3n/bG3oI503tF6Rz6ph486pZLGfQsETACk8Icw2RpJYboKsfAD0l2RkQqanL5Hy0y+E9mn6AeOn29ULDMSgzsAVgXFmDPSFgcdAtO1DVXgcgKx6dAiYBFE07BaxyTalQUPEaJmCGoZ0aYaZbc2FczCTTAOFKRPPmmjZsbdZ8jP6CbVlxwE3NyiFSMv/cC0Snfwx57JBZ/RrD8QeT2wgSZYuJCVT5K0dlaBaAUBnJEnmmBZZMrnUnF9hdo4cxdw0PhN0IRTIt+IaNTiqUE4S5INdGUoUaNWUYjb90psfCp5VnQ9gbNk6kO3vnMTcg6wHamRi8IxiEfpnfmsxnkNH5HwFF9O9kLC1i/h1d8ySwoIMlMoMyutvbLX3TJc3H4FqNKQqmpCxZ0tPgTojWFp8jn/u99fK737yASlBndRg/1HpUdlbzIVJadny3v5z8uxLB+Qv/vRjEgSoUSopM5QxlC1m6wR40PtfVY1RKB8EGNM2oHS+YC/KOSyQSMTNMoB6DLYoZ2Q4BHl9BS58/0/+5bR8/oFCmcBaFBcklA5Lh29H5jPgDImj0sZIfJJ93rfBYHUIE9ELm8pBnW+SSRPt/XbgrPVbq0P93/HzZ8xrwvPMmOmSET9Omjqr5UDlC8jm3SZjM+diDqmTX/3qVzd0FuSGBiDr1q1DQXQ9CkmtbNqVtDQs8FatWnZ9y+6OAkBGUr26XADCB8WcObMM95iFkeksqETHtbS2mAhGXdV5gJF2A0CWLF8GP4wyIx/J9psGIAUFuajXmG6yHmyPProBihC1KKAPX//LASCTJ481keS90BTXGg9u70YDIIuXzEKUNsksSPfttcX2twDIRw9ACDry87IgzJBnQAcVqGrwcGd03NwnI9Qh8H1fkljnKr/OIDLi7y/Oi1GnMA6qV2+/ZemWEyaMMapZO7YfABixPOPychuNfH+7BUA+CADR/tRFdQEyXNkAI1S2YgCiGjUfFDIhFev06XNy7OhxA0DikEWZM2eavPnG28af5RYAscGo3xQA4b5XFzwqh078ZNgt8lEBELOT/smQS0+UtOR82bh5I3wh2mXyuNvxXqycr0IwoaJD1iyJl6bWIQtCrhCAJKLWYvl8ZDVgcrj3IAvBLbBVAJKEMXgnJJnp9N4C4Lxp9zOydM56GZOWKeex0O5FoOdSAIQeHifLGoX+VzTCTUxMkZde2C11tfDacEGynLxk/N2FNQQX/WEAMm5CrixaMBFZIAKSPtm2fZ9UXfB8qy4CQHgen/vCQlmPdd56UBxHAiD8zl/9/asydUqhPPLYmmsOQP76JxWSnxkrn74fWZArBCBd3X3yte9skdVLYyQDdKzRAAjLV6LhKF+UulJq28qkvH6bjE1aIsWZ8zD31BgQcqO2GxaAMAVN+tWrr22+qr6n7O7Zc+cRQQwXYF3Vhj6qH13EcHDdulXDVK8iDyFsbBfmw/NByfqJtWup2jRgDIcOocjqP3/lPyMFGi1doCdRK50P6p/+9BlEPmiqNx56329C69v5Z6A2xDRjWuRlNkIUI/qARB5N+HtB75z8qKX5hct86K+5iPMXYHy9cuUyE1nmw/7s2SpkQTApIZKwa9dBo2hk5nvQenSxQdWqdmeqxMUDH3wFBVnGL+DAgTLD6yatgY0+KNo02+CfiasfM2/5kfWcnLxhylb6G41kRhrVxbhix66usJKST01QukIsVKg0wmeKqXH92BhdTE21hXgPPnQ7AOJpSUJampH3shPnzG982p1f1MzfsG9UJcxjuUVetBH/Hiljxeuikc2Q+R4eamGlrf5QBNMvQr9UBoQH4NPZfKoUP2MmI9w/8SEgyfP1XdE10hrOAIXNN331JG7TV67i375iGaPgeQQdAAIUMWCWg6CDfjGRBfI+lWrYGPKycfq+n2Xg+fggxO8jFkkTcG56zWr7M+sye85keX3TTnNc06ZPQC2UK7J939W7OgDigyN/k8MyFSG/F4QxfOkj9wOegxqH8q2LZUD4uV5TUoVGyk7oe8x0jZQB8X+j15M+LX5W0Kf5hfbniSaMRPPxx7kx1HTXMr8AWZG8XEMNDZoMsVXhaoWfAOcMSim/u9MGcDTAMW36lFAG5M71t8v3vmcXxAOgYmrkn+Nb+8qfH+jvoON/0iRLGb0A00FmOdhy83LMv7V1VSGFqlijymMzFTzEdIwlNmZN9J5UOiML5pNBPWPLAJ2QRelsQzB508xHnDOy4/taQE+qVoxTorLF8jbUTN8o7e9OFh+j8TPNanA+CzqVLJMtdnQs7Qd/rPEahmiriNRroxKXXt8oR4Py7yX2YzPqB9JiIKCSc6dsL/uB+WmCq/PuC8B8Mdo+p1iYH4wJ07CCKBY35z+QCJqVjdD3YuyZ90gNdp4hARS8F46z2eTzpztBbbO0oq4em3VPjZ1lKJk79h2V5m5E37vt82YIWQwyetYtRjasol1OVA4XlYjFJB3rKD/9eH52O1ENyDohwxYnd6xMlvcODsiZCjx7mVmIt+IpkowshssA3HfXeIlFBD8TgZPtx85J3d4jUjq5RGZh/iDNqq7HUaPws5j4ISlKssaYhyAZmwgBA5o7Z2XlINLeg4g9VdISQMs+ikxgFOil9nh7kJkJuOd7HObKoYBdK/RLC9YdaXL/fculEr/NgYDBz37xOowC7ZpiAFmPPijIsSXFWbpSTLBOOtssJfB3f2etzF+0TJ64ZwnujxPS586/F8/E1Ew71hvb++Ubf/5z+bM//YQUOEphFKajwT5LXesF5SzOFaEPuUxGP655rFOcBIrCt9y1hbt60Km51ULuNg8Ajq0b6yVzjInM2Fk6NBVXdx5vly17auW/fnY6rELs+93Ndk1JmuxglP19HzKQcWnWH0SQNex1BoWvv3lEtuw4I4/dXSAHTlvfmIOV56TFje9KGBgOOV+WtNhJkp8yQ94+9V1c2oAsKH5c2lt6Zffu3WDxHLPbvsHaDQtA7rnnHtPpVVgEXGmjwdKC+XPllVetvNl12UYBICMZDkYe/2gAZNGi+YYucPq0vUGqzp6Ur/zRl82knkBVJrcofhEc5hK47G5H7Uc9DAevBwAyYfw4ueuudeZBQ8oTJR/5wNqJhzuNkS4HgIyH0ktJSb4xbtN2owIQSreuu2Op/OxnL+NB0C13rl8qhw+dNIWztwCITb2TDvdBAQjlcpnpIPCg3wZlcmsBPkjf03YtAAjHPU03N0J0gI30vdvWLjR/MwuzevV8eWXjO6NMZbcAyEcFQILOPGwussrFY0oMMGGmq6a6DrUfVaBeNWGRZRemtwDIbxaAxCKKvDD7LlDWGuVo1aZrCkCCg5Nk/4ETUlpSJFsPVEpHowUoBCDa7l89IAdPdcvpKoeM8MFoAGR8fqwsmJMs29/rxBrIKfyNAkBmL86SDaAcH4NkfRTA2NvPbzG7/PgTd5nnaXn1xpChZCQAWYA1g1UyizVZmx6Ax2ef247XMfLgg8uQgT0H6mH1RQEI9/WZz9wFANKEBXwsFNUaZNd2C2wvBUA+/5klsvbODTIGzudzSmGuOAIACcYlyCubDshuqEt9/U8fN9u9VgAkCDD69f9xQD7/0EQZm2NB1ZUAkHZYInz9r9+We1ZmS1OX7ZPRAEg3aMaz8h+WuraTUl6zVdIS8mVS5l2Gwv3UU0+NMvdf32/fkABk/PjxiM5PkG3vjBbxu3in347ipqPHKF07knnXdXLBRgAgE8EdLizMG2Y4qIsfjSj5vHXScXx5Ui7gGaV+d5tdxKxH9O2Tn3kSqjyN8swvfowITaVZvGbmFEpHey94zmflMAwKM5CuZevqfr/fhy+7y8LicAbEz3z4CyAvcxKR9fB73kYh1TUb0nwoEKdpIs+T0einn/4FPrcPdrqzag0Ao2u6AE9yzuf8DuUy582bBvBxyMieslFXX/uHNRt+9FEL0svLLS+TEVd1vGZWg5kPNvY//VHYyM/2I3t8j2DQ990I1UmAR63XSgukeSzMfLD5tQ58SCio5Pu8rklJifLJJx6QH//oBWNuxgj5kqWzZOeOg8ZTgi0yCsj3eHzDi8X9Xr+815ERYl3c+TUyOi7pCUAzqcgWmd2K/Dwyi6BRYD12XufhsrB2rPB9lTIm+PAd0nUfWqSvUdrIfbNvx4zJNRSbflBnSLG6cKH+fTUd+rvIWhE/auvXHPD7QVfA6+/T74vRMiD8/t33rBAWm/cAcHMfCxfNgM/EIRMpZ2H62TMu+unuC7/W4VJXVr1adNzo90fKel1pBsSvF9E6NAWG1rfHzg987ddIRdYycTt6PfmZ71vjn6u+DokYeBkQ/1pxW+FaJfUzCMvC2nvXFbJ62anW1maAPnvMQa500Jiho2IWKa4LFsxE1DoWtBf+PlrOgSJ5DhnbRBM9ZdZA5Fvf/m/m9Re/+Hn8xs6vfjYMYZYQt5vzlI5tzYBwjE+AfxNbJ7IfFefPmtcFeD6wnTl3SvJybYSYczTd0M13u9pDr/uQAYlyczA9P8x5QFWx7LStiRxCCicn12Zbo1lH4eo9YpxsE7MFAVc1nYDj0QwHr60vIKECEVVVlh7EeU7rLNLTXYEx3jc1Ys4tXcFaHyLBep9G1p3Fu5q+yMwh96F1GmaHXmsK9smC3DsxzyZKb18n1KJ2IvDWLQGcC1tUvP/cQkbGHU9sB2qOou0CM+i8irqTw+Chv/OMyUpqCw5Zz5DBIZu5josploqmAtBognLsRJnsP2ELjmVgYij5n5MVJavndMumPc3S3ODqFyhdrOl3V8cwc2KcZKLO5MCRHmluZebBHhcbMzWmZYZFedJhsHv7wgxpxOK9INCMOa0X9K9ySAJPlqnTSnE9uuRoxbPG3yUlHTKz7XbfmcGVGA8ZeO73wG8o1ggcsFRm564yGBefk3Xr5gB058o//8tr8BKbhHm+G4thZO5Qf9Hj6pYGBl1mDkbJjz2+Rs6chQQx/Ek2brTeNglxBTI4YO8lVOzZY0fEPzbaCskk4Ji++Y2HpQUZk699+QnI2e4373PYdSTYc03LskIK3/7712T23Elyx/qF+D3mBydp3N1aJf2OQaBrhgDWENEJ9r4ijSyogh6ocWnpsvNoP+T4u5osQ0IrgYKQKE5z1z0qKxM+KDXyg9cacG8E5Yv3jTXf7a2zv4kFSyQu3d53Ubgve413C95PQobRZdwwAckm9MUrb1fIncvtXFONgvfDtZbRcbIKtTao6WEbRL90t8fLrOK7ZfPxf4Vcb7ssLnkcfi+gb8H8dN8+K+N7I7UbEoDcdtttRgO5HYP9SltJyRgZi//e3mqpDNddGyXzwYf03XevBfjYgaiaLYziAzJy8ceJ3wcj+iAgZW1cUR5Sw0VScdqaVn32c58OnT5T8T+H8tO8+YvNA+KnP3naTPxDA7iBkK60bXhBOd95f+H5+4vTg8PMIUcDICP5f6gZFShShWNk+fLFpkCOXiCbNlklEzaqa2k/UAHp4YcfDn323K+fNfUey5bNMVK7TTB704cbsx+6INJCcP2hFpOr0gzfV2pWfV0DCvJsBIt95ReR6++USsXvKLDxlbTMe27xoos8gg+lWnEx4i+OlIJEoKSLsOUrFqDIdSwK6Y8YOeasLCiDgP7wysbtZrHsP7D1GLhNBV0+xehK7oNIAOKrbpkxgQiw38f6OZW8LkW9GmkxzkWj0rv0nNi//vET/LJxvEcej39u/iLPjh23kMQDJAfqP1mQYaXyEQu6z52tMSZ1l9v8rIh/HmGDRo5nSzcYieYz0sLe3zcBJrNcVGGyLSwgcLF+HQlERJ6T9l9kX43092gARA0c7RjQ4EH4mvsAImSQioCID4j1fV7bkcQUQlQbLlad8ADfCxWOeyILoT7BJOX7vej7/I0vdMDj9pW2fAoax1SsW/DU11Qb2iPb1GmTzL8HDhxEVDgBGdYiONTbmpyjR8ugTDaA9/JA/cyRpuYOGLh24v0juD/snNre0Yy+Ci9kNRjhj+0h2qmjGfqlo08N4L0C0L7YaB6oVCj1sKmprcJ7dmzT1FGL1OMTGLxwQMgUkTsvDSzY2PohlNEJMza2NtBXVbiDfh/pma442VFmMjJTQkpDVPILjXNsUl8bYz/Pr0P7OCXFKnj1YnHrt5C5pBtMRuTDFZ7ze3qdYwGC9H6zWfGwp1Roe96z1L8HBqKHJC2+EGBgHiL/XVJWvRkAJHwUAUfBgu2lJIbr/yW2wy5De6PtwpWtI94+i+MB0LSp3wP/jo6aCjAUlIk5U6QPhfztkAEO9qTI9187GN5hFwwN0eKQVU3L6ZDVk4PyzvEYae0KSHt9vUQB3Jp+a2qSpbMTJCMlSja90xryYFGKjgxkGoDAFhXMlEChDbAyeLNiYh2Ku/E5jrevHR4Y4OId3l8jS5YtkDMwsSyG8XBLG+rYut/DWBmQqcXrpKURYwXPqQ4URe/bc1oWLCnF+UTLeSj7URWLNFQC7B7Qz7KykkGzWorXA/AAiZEXnjsEWiyU/1xNCwMcT3zqdnwfC3xkBX/1y7B1QHTA9ueAXq8oAGO3HIiJrpC/+9afowC7WZYuKpDlqPVgi40CQHEYrRaBP7aW1oD89796Vv72735PUljw7dSsOqDw1g+QxTaE/bMZqrK7P+JAaSaAMP1GUB2ilHcjm2HBRMMFC0p6oLCZ4yjQcRBp4BriREW3vLq7TT69yFIXsyEAwHb29BmIVlhFufxpE2QwyYLtAQy26CQ74AKgLQ7Ao+wv/26TTCwIyCw4vh8sL5PTTtWuEvc2AQMsaUgAACAASURBVIn5LqaBVlyLGbkPYmzUAqRsBLUsU6Zl3W0MdSnLe6O1Gw6AaPbj9ddfx0Af7uJ6qc6/kU0Hly6dbwrAjh2zEXkzkK8QgBSTww4vjfNnbNG2D0D6YX6zfce7JmpXV18ju3ba7NL1AkA+9siDpsiT1JMf/nB40dXFAMiLLz2PWqG5pqieEybbzQJA+qEsQv7/Aw+uM8CqGRHYBEhPNiFqs2P7QeNJoO0WALE9EQlAKLdKn45x4wuNTOqZ0xeQ7bAqJpRVvhwlLO3jjxqAmIfQMOW4WwDEXqfrB4BYoYwpjh66D2au4Hu72rk5c2cY4QAGci6crzQZ+JbWhlsAxHtwXysAwl2SkjU17y4U/z73kQIQ7isKgGssKDOUpO9HrcDmg+fl4BlHH/cASE98h4zPDsj0gqBsOx4tzQiEKABZP71PmtoGZMchZLixjShH/7scALJychN8RzIkGNtgnv/FhbOlozkGNZXNUKhqlzlzZ0ldQ2UIgIzJmYvVdiGMUrsQ3EoBS6INtUxlsmLNDLABggCx8fJ/vg93ea9kZcOGpQaI7NtfKWVHLfjxAciatUthdpxojvvo0SqoWdpA6OUAkKqWaniCTJO5JXYRPxIASU3PAfDZh9reWvnDryAIeY0ACI/n/3umTtYgMzUhO+aqAMjREzXyj/+2RX77kRIpQ/byYgAkKSZbJmXdITvOPQ32Q4uUJtxn+oS1IKdPX7kgk3f7XfOXNxwAeeCBB+S9vQdMbcKVtuvadPAikrt8qFF+9g3I2PnNp+ZoZMgvrPWL9vh60tgiWbJimby28SVED3tl4uTx8o1vfM1s8rv/5/sAHuDGHj2Ih2a3KdBmGxiCfnhA5erC2Qvf72Mk2pUeZxT0wcMtIoMSomCFF8p+JDfa6Xjz9ytXLDdSlkuWzEfdw/NG7jLsDQFHaI/mo5QFbmvJ0pmm4P4IZEo1Ml5QUBA6JKVP+RkLZkUiDX78bEIiPFO04JIbUiUtP/LuZy9GcpD2pXw14khahX8c+jtGsPT7fC8yW8OFMs/1kY+txwR0AQ8FG1U8eKA8lOHRvrKyweFo4eVEx0e6z7Q//Og1i3PZ/Miyn5EgYPLb5RYk+9kg/b3vxcIoq9I0eAwjZQMiz4FKVpMmlRi/DmY7qMtOAMfmR+8jPXbC23m/fLH25cXOaxCUAu0j/svf+N+/kuux5raF8t6eY8a1+4NmQHyPFv/89XwjjzHyXPm5OmhHgryRtqfjhgtO/dx6ZVi63kjZObMPd6BmjHmF4/7779sftftdzQ73EUnl4f5Cks6ueHqk806EJLm931tAf8qXGZiTOQ8dJp0Xfh/MgLAlJaXgdRzGU5uZo9TDR2lupZPHgB6VBdpWmilMpopfFxSK/GPz3b11DMbD52DQLarYf6QKmr5CNqC+wYLmoiI7t9U31kqCo6DStbrFRVQzMtMxd9n7dADZDpXZjdIMCGhZXfCjsGMTlFpE7e14xYLX+YfExtvQM7MjyTDatK9jh9F9tf+60D96TTUIwnlAaZIcR/yO3UeYVhcqNve8P+gtEnR+Df41JPAfaTzqMahEr91JOFPBITEt9x5I0tYhynxYegfhe4Lr1Rtn589YRznj69R2CLq4x1Rsp41wd+WB+uvGK69RAq4PGx3SNaMSE2e/29tfLJMKJuJpCAoszv+Xu+uNuzrn4ywXJa+pg9O3eybOyOyXbBSEH2yYIB31J2U2GF2Vdd1yptlG8vtwz0f1h4VM+F5MIBX+XI7SFrSRd7apM5+XFXPul5aOBjidN+PYbNYmCIARG5Um/T3wn8LfnSjWboTIS1+MrRGNAY2sKGeiyYhQ4ve1Vw4hop8mk6fmyTtby+XEScr32nMugBBDR8eQrFpZChrwWfgfWW8LldIHoRDiB6lGsveJJ5fhOVUJGtZ76NNk9JdN2wy6Iv8heKBoBiQx/rx86xt/AsngRvmzr9wpffBUYovNIdXLjr26AVsgTjPR6JhkuKP/XD7+8dWyYN44834vsuUxbtsqhANXrzCdk0XzLjNCPlwMaJS2Ya524//CEVvk3Qf6ddAJDwRbYiRtjC2c/98vnDLb+9TSAmlCANceTwA1g3adOm0+jClL7L05NBQngUSbAWSxvpYT/vV//zXkhtMlFUICDZhj2I4ik3m82tKx4qCV3Ntpnx+pwTlmzO86+wtJ7C2S+ZPulqrKWnn22Wfdsd8Y/9xQAOSD1H4YChNqIF5/463r03TwEtSrHTv2vA90jURX8X0n/NT0YHe7zF84V8ahdmYGDLLM4D56GKlXq8ZxChzlXbt2YhBfMAt19ZcLREGxQw2WHJXKTrrhxeRIACTK8R3tbeAvPN3r99V/DKdgUW9cGxeXjzz8EM6/Adz8QlCw6lDLsTdERUl0pkb8fjwK0vRhVDppjKEDHThw3LyXkWEnC20EHyGlHEwepaXWdImNKU1z5E4qyvCM3UzB46FxIRvrGxQQcBGj3HbdDsed7zWhD15+3t8/nELoK9/4CxAegy7ISNFQwOPTR/gQfuzxDeCBHkVR4ElZtXoeolatKIS1aiIKqEajIF1JpN/vQy5gtC8a4CfDRhClgInH6ssb62KM37vYotn/nONYF2EK8vyF+/DF8fBxFLkPFpVPggIMG/unsrLeiBj4UfSRa0Muzy/F7xu+9ulKPrjoB096tD7QbfiLrMjt8u/586eZ+pTaWtJ43k9hHJGWMtKG8N61AiA6jn2DSO0X3jsjgTGfwqbf1XosPR0fdITuWXfJRvIv0d8lAyyw+QtJv27Ir8VqdyIddLhfDVnQo8dPmdqySfBLCmJhewxAoqKiGnUW8G4wylP0CeoxgIStt88u7LOyU3DdKkxNyGSYwGbAY4THf+LEmWGUPz1v/ZdUUm2Z4J9XV1mefzQWdRrEIBhhSwZYWrlqhXm9Z+8u1IVZGkc6otkdThmQJq2pqRY09SIDzsZFk4KSAVKGOuxCiHN4jPP/ULreIDghyal2sRY5L2kmo729C1LvNoClcyN9m3wqXeikvIytvsdrFwUwx9YHvxP/ngjR7gyIHy6/GKng1u+UjQhG9PpyTklE/c3YnIWQOY2TI+c3SjcWnQOO29Of0CvxrmaL55zeYq9pu6sFMTQe9Q8hmFOvCDwQGRRiG3CL2XGQUE2AIlIznsNZOP/yjjqp6QcdCuaETa0WSKZDirW5xS7Gs2EcmDcIui1UomICfXKhv1DK8Wxuq7PzeVZGj7TBjZwtxRnq8XV/jwXJWdmt0t1mj2HO7CKZCHWo8/VQv5qZJg11Z8z7QwErGz7UlSztdaVQh8wzhqkXas/iuttgTHbaWChXwf8D/VYGKd7XX9sjWbnxeBbD4wKeGdruuxf1Iqh3+Pd/fw00pnTUSWQasEHRDtKyYlyNTVYWnMMfmQ1wzmdaALWcL6Aw3dYqdXbaOSwmiHpLyAuzpYEu2Nd7SBYtmSff/rMvYM6z4Le7NVbis+zY66y2c2lMBv4OxoIlUiX/8D83yXf+8lHjoZIIFc/Bdlfj5ao52uFMn+A8Osw6yV1z1jSFkswGHNvxn+AASjuCtH11DgQhC9XkvJd2na2X3Rei5AurcqQHNCm2Abg1M1jBVggaZuF0SPWiRUHBqx/SzOY16V+OllsHw9Kv/bdn5ZtfWi6HDluK2gnMEyeb7XO1Eb4ine0WHPfDlHJSxu1SXrtTKuoPy7LST0prQw/Uyd65obIgNxQAYfZjx44d8KlwcrDmUlxemzVruvniwYNHLu8H1/pbowCQWbOmmYejT73SQ7sSABINDu/d996NqNegTJk6FQ9IFMMdOxICIC3tfVJx7qxs2bLZFB9eTwCELr4rkLkh35SgYfbs6WZR+/Of/xo0hlq8DhsKKQCZOHEM+NJJIc+Q/wgA5Lc/9zGYQb0udXXghCOqw5qB2pomRPib/sMDEAUelEYsO3HW0KwI2vzIub6+UQBI2P8DhYq3AIiZFtkPHzUAIe1xzaqF8uLGN0OL9fXrVhuKbBoyAswev7Vlj6nDuhgA4fGmJOUAmPQgsJIvU6aMM98vLz+Hea4lVEdxC4B8dACE1yA1IVemFK6T90794iMDILOy10tZ0wUDVIsgx9qOAMRZqHG1AiSMBkDSUcCdM9ghTQPpUiNjIDSAbOcoACQHwJLbdqUKwwDIgnnFULlsReH6GEnM7JGmdisLrQBksCteKo5ng2Ux0zz3g1hsDwCctaI+CWteHGOHJCciowKQ98tn3oFylwWrPgBZvXqRTJyQLf/2by+HAMjYsWmybEWJ/PDp91ALFa71mT03T+bOnWjk4J97bgtoXhZ0XQyATJo8Qb74hY/Lb33K1lddDIDw8+eePyBtEGN57BOLrwkAudBcL6+WRcvyCckyJtkCqSsFIOzsH/x0h3TB/HBMjg0YjAZAunF9CpPmSWJMrmw9/pTER0OEZvwTsJU4d0P5gtwwAOSDZD+Y+l13++oP1XRwNLrFVeGWUcAHH2arVi1FqvLNYeowF9sHH74aJWZ0Jtah60WL58vEKVPwkGwA6Bhn1NZnTJ+I7IBVTtiG+o8NGx6UNESrvvrVP0Jky0b4qajU022jDqkp4bQuHYDZbPYjnOGIFuds63kCDDdgu7wi9FgX9eLWP/7oI0a55cyZ8wBI2wylgX4mLPb83vd+bBSpQopSyICwDoJGYceOhWlX3I7SrYqL7SRGJ1Et+p4KUEZhAzYuQDVqHyqE9RyUfSoIla+opa4tUo1MI4H83M+EsE+UkqDHrgpX/C5fj1SozM8iVay4j/XrV0pmVob85McvetmSGENB27nj0LDIqi/T62/rUhH30EnyirvMEGkYfkRRv6MF+6TDaR8zShqmo4VlbPU3/iI6Elz70tL8/sVoVn5BdSEKyifBeJJqVqSnUc3Kb36WIJL+5PukXEnfRGYhRxJv8D1Rhh2Q94e/z5HONxuRyYLCbDl08NQls0mXpnYx6DB6FoWHpdu4kiJ0/3d8HYoYg9ahn2mWgfvX+4f7iMwAmCykS9XQ70ePh7/xgaTeZ0oJG+3Y+b6OY90Xx2joHnYUGXM/QnefHhlsBaChFGFcbdu+G3MFisEhbT5rxhR58eW3kA3MkOWoOdu8xc4lnYiGJjrvH6Xf0Xagq9NSm9gffpa1aEyOjBtXZI7hxInTJsPV22sDbpyTdM5IA33rzOlT5v0E8PHz8m2hck2dHd+ZkOl+7PFHzWuqG7748vPmNelYVLpia21tBL3GeTA4R3RSUGLd8fYgWg84Z747ONQHeotLKbmsQExs0EhAs6Ugk6J9WFtbaxQB2errm0IR5SRXxO9TJv35kdlhHYPqB2KeZwiWhZpLt492P0ZmQvR3mgHhs1EpWZznY5HNmFl8r7S2V8upyndw+gEUltv+5j56Umy0OxFjIT1gM6eVlbYgmQIl7E/TPwCb4TaExXnY4Z3vZ6dMkXMI8rFAnVK2E6A0mQBlqbbeoKQ5BabW3ijpxz5bsK+UjkqJg9pWDwJJKaDs0DG+vj8JEW+bmS9ItccYi0zLpFyYXiK70gh6Um3rOWnHdWOR+YQ8KFwhCi8DUPCSg5KAbE80aDzJeTai3t9j6UFJ8Ecx59tfIu0NaRKPzBxp2CfKz8juPWUYf33wQLHjC0lKMAFc5gMUNRacsz35xFrDSPjhDzchE5KLYvUAqM9QaVo0RQ4crMRiHJmsaDvWYnE9H//kAlOjuG/fScxfw9VIqbYZ5wr9e/o7QFqzmZ4v/N5a+di9BBSxsnRZivS0233HJVtANNQJKl62LVLvaGuWL33lR/LVP7xbpkwulO4Wd03RF/YY4M4e7TIZ2F5ojYLxrwXpFAxRvx+k32wfIXPx8lPWt2f1wuVSjawlG4vkXz9hx+l902zGk/dPB0Rh2CbiGZRZaPt5EPdMVLK9B+PSkDFxap9xUQPGa+VLX/qufPGxKcgcxsm+40fkRINVBDtYdkK63UMpOGCfnwVJa4ys9P7TL8i0MffAxzJRtm/ffsNkQW4YAPJBsh/TYfxEJ9qyMnvzftA22sP8Youii+7zIp4fZ8/SLNFyAC+n+alnTqBJLiXPh82jn3wM6f5MPDwLZQYcxR+47y7JyrESdoUFY2TuvEUm+/HDH/0Y74RrNyCKZ76jdQ+kP3T32DRjIm6mPid3x79HAiC6ALP9c3EKFqOGbHPmzDEP2FmzZhjJZao80fSNihuq9kAn+3EoqicNavPmbVjodpsH/ipEJ0+ePG/kdutcxIiLEhoTsillqKamJpQqJygpK7Pyk/rw5GsW6ZnzcmpJfO1HWUm70gWPz0XWByvHitKf+F3lgfNhrUBRv8uFui7G6DrLaAYbP/cf1DrOdGF/5/pVJvL6q1++4oqsbfqa+85D0eucuZPhoL3XRFdHW9Rym5eriuXXeNiaI//ha4+Xal3al3r+fN+v2zFf8NpoAIRfuRIAQADCwvJieL7wIVdeVmG4zXrt/H2GqWcj13RcyX7D232/WlzkuY4GQC4NFMJbSgGFYMHCabJl83uXDR4ij0P/9o9npGPwKW+jARAlyfM6+mDFp8ooDUfHPu813odsHH8+AImkBfrHEA3FOB0vvhgHt6H77vMojvqePz/yPd2ff1z6HoGk7mMQACTRUTZWLp8hO3a9Jw2NTUYCfO3qpVisVRhe+7q1i7DgbwZF1KocJYFuk+5UcS5UnDHvpQMcYD3/vvFoFseO/5GeniITJhZZn4by0zBevWCkflWVr7a2JlSTQRoYa5rYWhE9ZcvKTgONRu/BFCOjy0ZOetBJgBLQ9OrCyoEKbifgDOxIxerssttTNSy+7hu0i7E4LNzi4sPyUYlUHkIjJVWvL+eo+LiwTCw/53zZ72oneO20/obnrnO09nuPq0fh7/x5JxYLaR+4RY5ZXxCCi3793K/T6+sdkDEZ8yQrCUqCZ58xxx7VA4UiRznuSO6WrgR7/tndyFqAWuq3JgTzxo8dF3qL3lRsvpJaMGiz82bsOrDSD2dxtgws/Olw3QRqmfk7NlXi8GwdgLlcL+aweNQi5kIq9kLjcSws4yWQnC1DcTCrDEAhq7dT8kB5SpAk1Ox0SyKAVHP/KRCMckEmAlgEBbqiplaSUa+YAepeW081rluvFKSVSmfwmAxEWSpXzACCM119oArVSlJ8kVSejZJ2BB0PHzwpn3jiHnn11XcR+KsBULVBu+SETowJO65o3ltdY70rVq2ejedwBxgHh+Shh1bhGZokP3jqbUlNsuuIrh48J0KqfajDiuo2WZBjyEa3NNnzj41VuWkEGnBebFEoBhkasEDpM59dCOrjQpkyIQfCMqmo7XAy/Cm234e68F0U2rMF0R9vbTskb719XL7x9ftDQLu7xWZikml66KS0KfePSi3zPp8dOla6oZDGo2ZLdJ+zBKsW9V5sdeeqpKvaUqxy0zJk78la2VsdkHusGq/JsBO4s42fOlbSnKR1kBL8KRa4xyRArcyBEX0Cvfjc29ICmvnD90xH7eph2bZ3j/luT1KcHDhp1yiVJ6wYURrqikpSYCtx4VX0cbPMHfM4WCFVN0wW5IYAIB9E+eqjzH7YYRZuHyYAoZxjaen49xWeR+4z8u/RAEgiBu/HHn8MkY12eeKTHwffM0emTp08DIAsXLgEC8cW+eWzv+atEdr0bwKArEDReQ4MI3k++QX5AAIteAB0mwigAhCqFuXB+fe221aY9DMLIc/DvZSu4A0NlsJwswOQ/PwcGBKugCP2NkO9sjUeYQDCi1gErfbxUHna+va+mx6AFBUx41FiwCiNAxsbhy8aIu/RGxmAUIZ3w70r5OWXQIu4zOzFaPPHLQBiFyZcoF4MgHBxkpubJCfK7AIgAVH99etWyWuv7zTRywfvXw1/qqOQcLYLs6sFILyeBFCkDpaWlhjpXBrIdroi1FsA5MMBIJPz7oCJXqecqnvbXK9rCUC4v0FAiO5eG7BIBGjI7gM4gcpUbiqy+lgMM37Y0lEljXAGTw4UShqd6pEN6YTQSFRsv3RHdUlbCwrW4zKxRG6VqjargtTe1isdqJMw203pwuLeju98SCdnxS8ERKmVnkClJA7NNlmfIQRB+7HgHhqMk8qKGnn+2bfkwUfuwTa7Mb9QHXOMqeUYDYDMnjNJZszIB6PilCxcOAXgY6sJFo4GQPpQ/2LuHwCUrg5X9H8JAPLQA8WyePlaWTp3DIrdkcG4BABBAY187Ws/g33BLFm+YqLZ30cJQJj5e7EsILOBbQpxGa8WgPS0N8t/+dL35Jtfvk1qqk5fFIDEgulRgiwIQfPuUz+T/MCdmDMyjSLW0aNHzTlfz+2GACAfRPlqwfw5Jg127JhFjh9Gu5wo5WWBkasoPL+S4x9CRCIlxaaCf+c/fRH/j5JiLNAOHthr3tu5e8+wdPRDD33MLOT/4lt/CVqTTWX2YXKMiXEmVs5/QNPy/JwRAy1qTEywaUXTPAqWT0EZFi33CtFD0fw7kJXJSkWkL9UUmldWVhv/j02bNpvN3nPPPYgKWEUKpVTxNXnXd9yx3KSYE9xxvPbaa6GFmZpg8bv5+VY/3y8YjwN1SzX4eQMfOTz85mX0zacrqX+Ir5bFcaFKT35xe5h2NBTKZPhRYu0yRm81ysaFkHp/sLhbX3NxpH1F07N1OGcCj61vW9lkKyBgozYEaNpmzIThFe72I4dPD4schi/Y5WcZ/KyAVfmx+9FCZr4Xooo4rXR+zuMKfzcYOr7RFs/+fXape47yptOnj7ccei/j4Z+fvg7TrsJGdP73RsoERaonhbcV7uNLHaO/j8is0UjH6ft8jPy5GIrdaBkev18v59gUhOh3h/uscGyHPUz0O7oP86+75/39+hkJ/uZiGRCNhPNc+btIqqF/D/oZEH8M8rd6bIzQ2/sgTGfkNvzsjJ6j3sfDhDtMds8VxkarFdnwDGhiaiyoqUkIfNQhi5yPgt9SeenlXSi6tRmJGBTitrZalZ5+V4Sekhw2rLPH+35VOh6Hq2k29yszwKWlY40PEovVmRUPgLJhtgugkuSyM0NOJYoF5qpsNYAMtapZ5eRmhihd5nq6bEePy2izIF7NDlkkDF0ysw/O+VRC0tf8l9kPfRawT/2C/bR0G8FmlsE3mtTroWOpC+Z4SnUsgk+Vzi2aqRjSVBH7Egegcx+3gx4y+4jMapnPWFjshEwi59oQrRbXNi9lFmojxsrxyk0oxO80xxrXE6ZPdSPjYK6jnjxen3OZLPqT6JhlQE9rx5jpDbprqr/r64+XgTjtSxCjnaBLYKhDeqEENSluOjIRQ9IcDWAQ0yEFcUXSO9Ap8ch2ZMSNMaZzTY31oDZlSF9ytCRmhM1dh5rrJCm60Dy76/psfUdXX4v09dgxqBQ+vk4CPTkRvjBjkqEoBSpYAIOsrecI6FepcrZxi+SnLJKas0lyaP9Zueu+xfIiailWr52MIGC6HNzXJZu37gNIsTS/LGQ51twxTV584V1ZhiLxmXPyIYzQDF8agKK2eojaHEQRuVV+6uqGUEbAjvuEpDDVs70D5xQyInW+X33MYmgAFFLozqAwClSsxx6bY0w+n3xoDUCFLV5PTLP7aG84jOerfa+tLx4KbbnIsJyX//GPz8nf/u1jYGvgurjtBiVV+ltsH0abYnaXRcF4C8ATja27tweZRTcWBixIYm1MlBMhOL3vsAw6L7puBB/yElPlqW0VkgDFuHXw86gysv8WXFKsIQfKeWypGekSB3qV2R4oXckZ9pg7UFjOhrJ7sBm2mkL/B1bny64DtiB9X3OFHHdjL6bDbpegsH8gQ4rTF8rm/f8KWl1Alk57AlmsbvnJTyxV7Hpu1z0AuZ5qPy7nIX5ZwIMj4iKyu1OnlhqJxT177GRypa3HKZrwdzF4iHBB/ZlPfVy2b9uCh3o/irhnmk2+vnmLpLj0Hylqf/L1b+IGG5DPf+H3TPTCHKa7Kfg6yRV7d3Z1mAciWzdcePXhxr9DD/dLqWBx23rTG9UQm4BcCKUuur1XIApT5qKMXIjow238+Ikhyob2Cx9AGzaQg9qJOo5yZD8sx/WOO+6QnTt3mtd8EGg2RH/Hh6Cm/PlePNQy2Ei70hqQ6mrLv+R1VQUrv5aDwED3x++FHHy9xb8uzH2qiB4D//XpVfrA8mkMevz8l+/r4n79XatMEezPf/ZSCDzxOP3j8+WCFy2ejoK/dgA4GyUbSVFGj2vYwtK9qdfWp0L4dDRVz+HXdfHoSwiznxTk+fQa8ugv1i5232ViwcQ6jyTUCEUCD5+yE97+yGpWI33Xf4/n6StF+Qvw4UaDbvEzQkZipHMkEPHpIiN/5/21Gfq92Vjwkl524YKlVFwOmBu9r4ebiEYCwKsFIP6iUmuDdByQXnnmzBlzSNy+D9x9sKrjNSRvDZ78SHRCvqdmfP4YHgmM8X5WQKTzC/evx2DqDzzgof3GY/DpP3psY8flGQro+QutIdoRgU0iXKvZ1Am9ozUsnxp5XApGzKLZ0aIUHNHkNBMyuqwRIcWxAfNUM6TJQfc32RLTh06mNwkUD52XaS6oLuak7XU4hSOaF9Kk0IwbVyvI+o8hJz3KmhXdXhTM+9SyW2lXBB+k7LL59Dl/nqN0sC7MfUlrfd0HyVoqFWnT+VjnEoJi7etIGmxINKI7vBjX90idCdcbjXz/cK6NAQVqYtYa0JM65FTDtmG+P9hC6Lh4TgnOPHIAz0q2igosNiFqwcbnQOg48czV81NJ+O7eeiyK7XlGRTPY5WprsNzMCU6WuD7Ir8KFnHU2Jzu2S6yn6pUwmIIakqmo60jAs68CmRG42cdnAcS4cRQFoAI6V0JcvpS3WioZ1SsHxFKXertjADZsH6SymByBv2goTaXGp0pmzEL8jWUyxk13X7PU1JZLTmYpqHx1UOjKlzc2lRult4cenQ9KdLtsfPUIjtGef15GtNz74Bx5/lfbZc78GTJ9RoFZPzRB2OLv3wAAIABJREFUfnoIojevvPIq1LpsILOmpg1U6iKcO/o0gH1D5Wv79kN2LA46dTdI/ps2xH5S82PO1/b+geUhAFS/rF43U86d2iN/8uUvmPeLxzra9uxC00dsgzETYPJnj/Nfvv+SpKVDBXXDDBTT22sQh6Jt6C2b11HIPfVF276K4c3k7vnu1jqJT3WGmb02YyOQDI5FnZh9PSgNVXberT5+RiZi3bbjQKVsggzxZxdnSwO8uVq67e/60L8Fxbault9Ly3fbJcUrxvnZJVogFYd7sbOpWr701R/IV397lvQ7v5f3Th6D98dx8532JpvZPw/lvYT8LClN3iCVzUelrHKrObcpWQ+atcIvfvELe6zXabvuAcgHqf34sLMf1wKAcEJbh5T+lRSeR44tH4AkIWJ274a7TObjnW3WPXw0APKtb/+VnETdxc9+8nMUhx0yxXLXEoDw4Xj33bfLT3/6LOhhU0PFfpcCIFSlmTULRX7nqgEymm56AJKFYvNVUB2h0tWLL7yBRU/3ZQEQfp8ghFz1C+drb2gAQq46Mx7kGp9CvU9FhfVB8Nt/BABSOqnYGHQeO3rGnPotAHLtAMjkKWPlPAIlWlulfO++/piPDIDoojojI1kmQxmovb1DyuG43O6kdW8BEBtguFwAovPF7DGPGkf0zl5nDsh76RoAkJT+qZIcRAAlPVaqendIacpdUtNxQrr6bZ0BW8AFAzMSp0tKQjbqLlCgHoOaEFdELQAgbOnJk0HNqpGqzp2XBCD8fnRsM6o7syQ1MFfO1L4m04sfgzFmtZGLTozPlKf++QDAjl2kZ2aVYJ4JyvnqqhAASUIGLj6R9SNdqBe5A0XTicbTYtvW/VI6KReshTdk9sx5WEf0yeFDZw01thhytKRNM5O1Y+chOQqhmCsBIDGoHSkozJB5i0A9XrFIMgG0LwVAmlGz8rU/eUq++l/XS8kYWyPyUQEQbvs7/7pd7pyaKtFQOrtaACI9TfLMc+/K+VNn5c7bbObkYgAkJapQilNXyVuH/0V6kC1bUfq7xqX96aefDo2j6/HFdQ1ALif7EVmoqBGQa1n7oRf2srMf/MFFCs8rK2tQRH3mqsdLrIvK9CI78dU/+oqJBL344nPghFq03u0iON1dvVCXsoVfX//mn6GQ+20bpUP07Z3tuwBCDiA6Rc12GyXTqFR7O4rQPPqUX2QaAmmh8+NvR/AB8c7OFjIPyaJF80wkaf/+w+ZTjU7yAa+F4/77psge3Ohp0yYiI5NuFFcOHDg2LF2u1Kvp06fD8MtGD9auXWv+ZUTxqaeeMq+ZJdLaidgYFos7vXEUTLIxoqWZCj3f2XOmQlGswOyvGdGOo0dPh4qvtQjbj9qxb3xaSSSg1WgZ98c+0fP36Q08hrvuWmkyQi+88KY5tv+fve8As+uqzl3Te+9FM6PRFHWN6qhZsiVLsnE3NmAcSiiBFxIe4fHySPLgpUBC+kt5kPAFG0wxxjYY425LNrJlSVbvXRppNL1oei/v//c+6949V3c0apZEos1n5uqWc/bZZ5+917/Wv/6lERG+dmuJ8HdhSNZl80l5wmBfsmQWvE/7wBNGMStPx57fceevy4PXW+WnLoX4Il1679zfu5ECHWf+JUdWj8sxU7oZE3mDtfEoWFOnFUG2NBMeuVok6NqiWeO1wOjChZ7RYA4GpUq5vwv0vAce82IcFRfsdMCHwftsDa1kGKL5SLg/cMAKbFwJAHGpQMH6F6wehxtl0NI97prMsdDx4r1Xb7iOEcUWNAmdc9otRKjn89NxkBfhJS9TElTnkquqZKlLdmy0b+4zx9/oufncaH/cfrmRnnCoC+mx9Lp4XIL5O+5cKq+9usXI7Q57BSb1u/pcRSCxWJO6W7xigQmgarhrpo61GyEYBB3IvW5+x10fmDzOSHR5WYmUTCmSGiSeHj95EvUBrNeXOX8aCerq6fBFm0nTCfUiKwkwGIc8akmoV6eBIhmR0dbzT3ngUU9ghIpijJi4LQRUE/7HxuvR/vKvW+OIYiBsun/wHuhY9iF6wXoRbJRbj/QiMm5hSNLOdFz1XnIeuOMxqBF7r4suZYrnUmqsXRPHKvCxP3PyHpKatj3S3HUCY2KjSVahzO59vE6t89HZaZOw2XzqfBgf3R80usfP+xFVsOPjH7lRrHcjQ1DVGpltIk+JKcj9iCuTox2vyKSYxZBUTUXNh+OSGT8VtDAmaGMvQiG9UHrnEQ2oa98EebVC7N2MpiDijZoWbJ2D1aiifpcca3xGhiI6AB7svtvbg+KKXpQ5ZDTagBi2gUFrD8REJ0tMeCZyslMlPbZc6lD4jiqUmzbU+nKOarzaIWGhRZjrVhQnyaFcL15WJMWgCEYjmjWCOdUFujYp0lkoUMjncce2vSaXyVCXsVC89PI2aT2HuhY9uD6PjiajHt2JkRB9bRLX7U2lxkE/Ikls06dGoazAOglB3ZJ777XqZIV5CyQxzSa0RyDK1A7hALaM3AREbt5GXsQh+eIfrrbXDFGGoU4beYhGwUeNliBsKKNeMdL+AQgoeLV3VMGORRkjPWEBVGGEMWXn9gCimqNeMeR/fHyrpMdHyMrpsEla7P1nHZ5hRG/YFiyskKQUe+6olFjEdewcC0MRRbZRRHEi8NwZRaw/eFz+28OFkpwQKQdRB+ZIs1Vg233aphR0N7RjTO2x4kLnY33sw/3fAHWsBaCC5YKuedTUBrlR2w0NQD7wgQ+YZJoL1f0YD4Bc7egHb+BEhsWVApDxKp5f6uRRABIFj8VnP/PbkNZNlWee/cm4AIQVxz/28U8albDo6Cizcb+x/i0YdyevGQDhhvHpT/8WIj8bDJWKbSIAwt/Mn8+aIHFmMyJwqalpuCYAZN26FUjuRkXYd3fCGM5BYmqaqbg+iIV+z55DSIS3HvmrDUBmz5kOz2cR5HYpFGDbpQAQfp+0pQULp8vmd/fCE+UvJnWjA5BJk7JQwwZeZ0Rvjh09Y/J+Jmr/2QEIDeHbVs2TN15/zwzFTQBybQAIAXA2qA87d1qnxvUCIDx3AqTTpxQXSl5ODqpTH5dqGCo3AYhfROVCAGRy2jLUxEpFBfJQOQrDbQiG3/sNQELD0yRuaLIMhXQjB6BFytLXAES0ydnebVBH65epaffT2pDqDuQSwTiNhmpWGChToTDKY0G9qu16A5yeBERGCnHvB6R/2AKQc/1HpSBpHf4eQe0QRi8uDYCY/aovHkUQp6HmCKhX4Xly7Ei9RAEU7ty316hNjgdAcnIjZc2dyw2FjBS+qqrT2GfSkX/bDpo3QDizL0AXPnfuHParBPnRk+uxZ0MB7BwM9MsAIFmpnfLoxz6CDofJB1ZlAHCEXhCAIMkFCenfljvvnQm6GHKp3kcA8sqr++RQbbd8cFHmFQEQ3o+nIWt8+nStPLg6b0IA0gQQVJ5+txxvWC+1ddWydNonTRTkxz/+8UTb5HX7/IYFIIx+TJkyxSgeRcMLP14L5OLSa0Ea0223kca0/qLrZ1zMHbg6AMRLWlW+o3diGqqrVy83eR/NqLZ5ua1vEAalxwNeuGCBrF13m4lq/PM//YPcsXbVmMO+vv7XRuM7KSlZPvWZ35Enn/wZKo1WyAC8Sa+++pb5LnmEgVKk5OUyudJsvPAIqK56sPGxNBjXc+Y3GvV9crEpF5uRkQaxAJufwBCtepSY06AeMXLGVS538eK55jdMIN+6dbcv98HN2yhH7RM29uPUKXtsN0dCB8Q1VAsLC1ER3uZ+BGtz584wtSV++dx68zHzPgqLcgwlgpxnVpM9ceKMNDW2mlojpEloH4J5Pl2PnF6n20f+hh7aVauXIt8hE6okb5nEc/W00egMVjzPBT9uQjrPR+NpSkm+qRGi0sd6rcaL7HkJXa/seOMR6ASwXm/7bfZNjWIeV6+f91ev1S/Z2R8U5Keh8vQs5DqQXnfyRK0Z34ttwfIrJnIUuHVE3O8GiwCxH65nXO/zRGvFxP33u0wn6u+atQvlrTdt4burAUDcqIb20+QkeBKx/OvmwOh99iU9Y00IlnPBuaRzVj3Hrty0znMez3rRrcdQ5wmPyUKjOsaaG+FGWfhdpSMFzkv+zk1CZx8Coyx6bP0u5Xf1+nQseL4ZM4rxbLdgTloPJz3Z7vzQ77rPNgU99LjuOhBsjrHOkgpd6OduVDQxMUHaO21yO3n1yXAqRCE6mpWZLhlpEBo5vBd+czt+TCr3yX+b92w/UiD1O4z8ELZ+r9YIa3to5GQAqkjR4P/b68fRvGiIrx4IDFxGVNi4VvsllP1zhU4kt+5Q4LhwHdC1KxYRKf2uRj1M/72oF9dWvafuukQHTA8Md7Y4r8K0O1/ZB/94+6MfvI9zJj0Afn6/dEOmtqZ9r9kbNNfPPUcoksFVZlfnI3MKWe/C3ANXQprULa9WhkagBdXMSU8KRz2NRJkj50YOSM/oWclKKpPJSbfKnqYfQoI3WqKhcMUWFZoi/SOooYJICeQEYDDnSHIMiikjub26dQMAJqLGPTmIpESioredBx29p3Af8iQjbqG0DuyVlgGbvNyD5PZeSO2yDfX7o80JkIBli44ZRgK3ncdsFcW/BarVAQkPiQPgyTV5Qu+8sxfzvRXRhqXy7C/2m4jKwAgiKL09KDZYIZkZCcarn5CQiMhHC/KgDoIiWwnAEo7n8RwAQgTmZzyM6VMGjMSiUjrZC489/jJHz3du84I5IQpKTC6I334Y9RLSk/Cch0fWgYo1C3TtEqk6cEZ+53eWytyKO8whQqPqwOjYBmnaYcnIL5Z77l1iGArf/vYz8sd/8hHsf5CbhsIXW1sLBF+wx7ANDpyTUU9sh/mt+gyGetG/UcgCD6NeCxvz2Wg7sUH8G6QQGw08U1Un3/nJPvmfH6yQQ8etmM0gcqW6+yxQrFyxAHXKbEkAoF+AT/uchiqrBAIE4d6z1neuFVGbH8sffX6hNLfWyb4qG/nYWW1V+NpgW4x4hbkHWP9MFuI44bL7zLOSG3anke3evXu3+e9GbDcsALkY5SsuMroY6ALT2dkpiysXXHXlq8Cb5xoYExkIY3+rqjluTDYM4cki48Xftcvqx19u6+tjfQ67wRQDxD3y0YeNPO3f/e1fybRyK0XHnBC26rOn5VhVs8THwcMCqs7Gje/KA/ffgyhCHTx7th/t7Z14CG1ytiY1ciHWzdTtp2uY+N8fm/SrlBaeTzceLt4LFswxP9m713oUXYN65syZPtDBB4obUmlpIehPWaYK+nPPveY7HRW5tI4H58KMGTPMZ/S8aLK4bjBuqLypyc/95fd1I/T1EQvp5Mn5AB6TUYgsAwvyDlCAzhqDSjeqjIwMGCSNpg5JNoqT9VADHxEleo5+/uwrph8ujcVNPudnPI6ej/OaEpyTi/NNtfpYLFSkEWzatB3Axm44fhoDlWT8CcSu0XO+kpBft59UJuZQvLf1wBiNfRoSLnjR+zHePHcNJH7XpTnQ66WRLI6Vqti4BibHja2x0V8kUJ+vefPK4eWLk0NInGcdGG2ugeHOwfFejw9E/IA4EGi74Gn84xJg240nkHqkYzFx/4Inxk/8O/uNRZXTfAn4VxOA8NjBjnc1AIjOCT6LqmbH9S/YuqrPCZ97F4Do3OYz41KoXCCkY6jPBO+xPq9uwrl+7s4r0q/ce+unbkXL8lvmyOuvbfUlb7tURM7tYAny7rPvL3Y4dv6EeTU62G81vF06koJ1eunDtDYR6EFx8dawZGJ4GqilkwsKUaAM+SFnYKjAsOkGDYstDM+j0qOiYLCochlzg9kISGK8RF0aRFonhIpcSrELCVMgRUeDNQ4tBcsexKW5ubQ6Nea4DtCxxcb1IEyLS2L902v10+v8ymmcKzomdBLod/rgcNOx1XmVCWUht26HPps8NwvZsvG7lWUflsbOo1LTYvc7OrN0/4xBDQ0aofochIfZMdZjDQK06Xl5XJWrZwTAt356SmUCdbLIkSyJlxJpC9mF6IddyxLjU6Qo4QNy/Nzz8Bv616IYT0UtJhI5GlGlpl4IYIK0dNt+DkJMhgb84LlC1LxohSRvM7j/nRAkGEWBw8mo/TEX9UWOSR0S2s33AVTMX9Q56fWknHOTbW0P00Lt/KiuPiHTJt2NRPRi2b7vGSkpWGpUtNa/th9zLBa0w1WyfecpSOQnyrtbjkpL+ymZOa1UyosAVKJGQAnNME6411//iSxbdi/WbgAp0KYiwpOls60V+SKtAE0R0nwO4jXYs95+Fwb1iFKvFIhgso2hYGkn8ax4AISvUj3gtXTZEuOwmD09XT798U+bL69aO19yCuea9/MLkCuI4ohdHf2ycHEhckgyAKQqQY+zFLSQ0HaJgsSxacO0n+ycPrH3AGwja/tkFdk8jFE4v0KSLFWqpa7VV5wzBk5IT4AOgC1U/unfNssM5Jvkxdt6afWIRAAZmNeR8aFSOW+ReR1OAYY4uyd399u5xvs6NGrBYfhwnzz71JsAH92IgiDCedbS37aetDT1gyePgQVmwWU3yhR0ABjOzv6gHG14Q9rbOmQh5jeB8o0aBbkhAUhmZiaoNfPlTRSXu1ALBkCo8rRu7eqrWvU8WB+uJgDhRnfHHbfJ+vVvm/oFV9IIQNJQ6Gr58iVYaPqQdDzPRIT+5q//clwAkpOdIzW1QNd7D8GDAk/PsN8gulYAZPnySjwoLUbrnu1CACQR3OWZM0sAKrpAd0JRJS9fwzyE7xMAWb58EQBdvqkvcqqqGgbfadPPQACiij56D6fPKEPORYXZkBi14D05fOQE6gTUjlG/4vddALJiRaUUFObgGjsM0Dl+3J6P31GlrSsFIDweDfxBeM4P7D85Rm3megOQItQtKUWCNfM8quBRCozS3AQg/lVi6jRWeh80+TA3AQjisV4OiLsuXE0AwrmZCPrI3r3Hb0gAwpnRj0J1pWAQ5Gfly9nGajnhqefcBCB+AJIWN0VKsitlX80L0t1rAcH7BUBipECiYFS2y35Qo/qQwgTp5MhMKc1YC9A3KieCAJCM+HkoDpgLENgl7b2nZSS02QeeFYCMDofL0LkiCY89ATnfJgNA2EJA20qPuUW6hs4aEHIpACQWuQMLZz8kx6s2Y13pg7w0VDNH4qGI9Y6su3MlaD39pgI8C26+vB50MLQlc8qlcul86eyAAzApFvXLngWDZTYU28pwfb2gtXVJc70FOQQgQ8it2bNnv1SdhYF+hQAkSlKkuDwP6lgzZP6cubJozix54MN3SFHpQtnw8i+lfMYs/LcC/YqWu+5dBJGbV+Sf/un3AcatQtX7AUB++NQeqa/tkLvnWrByJQCkp6lW/vvXnpevfHqWNHdaR2kgAEkInwaqXoFsP/uEVBb8jhES2HzwJ7Kg9AHp6RqFc3mjT23Qv3Nc/1c3JABZvXq1nERCXR0Kyl2o0Rviq2TrJQsvXbbYeDaOHTtpDNNAD/D1HXJGP873ds4H7akbYb/Dh21Y7XJaiOfCSodMY0kxPduJMg0V4DsQJuzubkNYPklqa2xl7SSE3tkqF6wG1epVScvKkg2omVEH45qNSFq9RPRmhHkJih3t/jAteZza/NSMgFDqBS6EHjM/ZSFM7rnndlRd/bUvWdA1tAcQQVDvGxV/brllPqIDKaBd7cFDddZ4TVW+kcBF6xm44X92RT1i/O6aNbcYTw1DyYOgrf3iF6/5DHBGWRjlychINdGHFISWmeROmtfpqhrjhXMpFDoHOebkXLK5evX8N2WV58+fiShXnGRmpRu5zh3b95vEefaf/2Z/Ojq6TASloDAftT22wyNVO6YmQi6q2DOawxYoIcr33DogHF8FKWO9+/45yHMvXTbbGPlNjbbv/I0vudKn0T622rneWvccwahWrCWg/SRwUmoZxyyQssLzcpxIDSMQ3rvn+Hl0q2DUnot5XtwIyEQ1OHSsglFj9Fw6rjRsAylL7u8CoyrB+zo2aTrwOxPRufLy0qFSkwgHAgzicQoSTnQM95w+77xJ3rX0ADdixX/rdelfuxbb62CFZH0O+HuV3nXrfIxH89J8Jqo56Xc0AsJnasiTt+ax9JrcOh/8jQIQNyro9teV3A2kRPI3vggiEn/d/UO/e+tt8/HsHoI3t8dn8Ll9cMc6mMiDK1PL1xrVgO8Mhpr1mPL6tP96PzgOvmcesruJ3jre0wtJTo++oWs1pXdJk42OipZZU2djneuXM/VV8Dyjgrq3no+AFhSJqszmmQfFio3bSIRnxHIcw3yJ56gm7ot82NnCxPSxjjh7DPbdV/8iQFiAn1P8Q+9BM7yz2tw1Qese8fidnXZfYlPnixHb8IK5biRZ13hDDfbUvXmMwDw5His3fZqU562QHaee9Dm87BpkZWHde+Cu+WGguLBxLdPriI226kpshp7sJfrz39iJzVzukH1GDGBkBM8J+Fiz8+6VYcjVHqp70fyOdUUiveIvCZDUzU1bLKfqN0AUwC8jrJW5zQ+87banI1wSQkokLGYf4l/+KEpERB6qvM/EfI6UrgEoRPYfhuHfJ93eeHYCSLBNzitDsru1tbp7OmEn1MuKuYgkYH60IDHfXEM81mTIxXa2RUi8l5gdGhopTzz5S+TodslH7r8NkYV8ExHjfWxoOGL20BCoaHE/DoFkcHeXHbf2DhTYTEsHiInCmnVE9u7zItsKRJzEc8QLfOPqitnEQGShr8/e4JgIS5dOjMmQuYsgVY39neUFXl+/zSg+kiU3goghqYWPfOxe7OHV8uBDK+RTn11qfjcyAnl4jB9bH9SnIjyRnqrjiCCdsjZTbp6VyM2Cmqjyi6MQmW/19uLMAn5ub0gb5ObP1nTKkz87LN/8n2vNezvf3oLok3Uuh2AuLLr1VvN6CLVewtNsZK3fq3nDfCSJsBGZUNyvUAhSPPvcdqmrrpPbl9h5tsmrDXKyvVEOQ8Y8RnIlP2mlHG17CYUJb8E5wuVs6zZJi58iYaNJsDOa5Wc/+5n57Y3UbjgAwujHkiVL5dXXNow7Tn3YiNjCEV7TxcforcPA+cCdt0Nh4Q2zcV7c5n8tb0cgALEL4+pVKy5bdhclNExL9GhSXdCHJ5Vh9e23Qpp2BhRyssyGunvne/K9//h3892S0mLz9wuf/1+yDUn+0Vhwn/j+D6QLY2hnfZwxhrUpT5ibGBtDzePle/jfD2ZUUWPfX/NBN3cuZA88cKe8+eZmKDPZ0DxBgBo//KvGyMJFM7EJs0Iwc0ZS8VC9gPyRLN8GYrXZ/YWklBbAjZvHZKtE0SSGOXfuPGAAwZIl802uBjXtDx06Cb3ySQZ4cHPhuUgXOHz4BDw6Np9k87tbfOdjBKSoqMi8z1Cn9lNrjnDsdR5y0+S/KyqmGQ4ogQ1p9czRodIXwRVJFMxx2L37oPH+s5nN1OPfuxthMA+vuT/ed7mZjnef+D2TVOjleiyGMlbVqToYjl1jCor575E/f8M3MdhbJ8fDpSDpNVtutJ0L3LDd6/Bzxu0kLkNeDaM+e/ccBd3KD3YnojhejHEdmLPgXkPg62DHC+yDC+zc8eaxLhWAjM2RCt6zC93HFFQ3zs9Px2Z+wsw1l2KkRws0ZoOdxe9IsPeDc00NSX4WrA6ISysa9Hj4XIf13lINzs1VChxHzg89Ll+7yk8aBdXfW+P7fAcO8xu07zSKg+UJuNQeNRrZF52n+hv+9QFQGIpuf9k/Js7Omz9V3tyw3YyR1s9wf+c+g3yt64PmoPH4wUAQr12N314oXAXeM4I6qgqxsf5HCkAnG9flQRgqpnk8EK5l8YgUs3F88rJzpXhSuZxtOC1noWg0jHWYFcBjYq3xQ0eBueegfOAH5nVMDJjt3nDTs64gJQIJvOY3QCthYfYLPIfec94vHTeCRt+98ahW/EzpWAP9o3AM2ZxHjoveax0Ht1gsx8R3v2Do6t5Pg1/PrdQu1/k0hPwHd0/Q9SgmKknKclYbI/Dg2Vft9RuAa4147qOaw8Guu4UW+Xl0ZJz0dPtrkOgcY66HuR7Us4gfLUXWTbd0jvqdA5oSWZp6K/IYIuVsu1+lKMQT1siIn4VrjZCa1q1GUpiN/W7v8upR4N/dyL9gS0pKQJX0KTI6FA4alFfjCXVABhBpYYuNypXU2DJD46oZ2CStzdZgp+ONbag/1ETK2No6UHW9tV7y0ivw31zp7DuFaBpzXaAmlVyJYyTLlh2bZfGCpQYM//SZ10yi9Ze+8HGTU0H/xwjmYi/yHarPviuTC1eZ/KGmphMABZZqe/BAo8nrTYR4QgiozS++YAsL+5VBtQaIfXtsU/sB89FzjkWG2Xk+0H8SfbARh5ioYRM5YhtGLbOUJHtTEkBVrAQjIR4FRL/1rc9iHwale6geFDFr2/T3JEidVyfrFAQder2aOV1ertey2yolwcsX6enqlaxSS80KxZrX22PPR5uB7W//bps8fE+FzJqeK031DXLGK248Ck9DLuwytuzJOSg74l1vogVo/bgv0aDNsw2NZph8EKuI9Zh88bem4VqiUG/EFpPeV3tKmqGwxYYiBlgLOkxNGyqdxoQnSH3HPilKW2rsm7fffvuGi4LccABk8eLFQJUdqOkwvrymC0C4kHGjIgCZO3c2PGRDcuSojST8JgAQ5qu0IUpx+JCV0bzUFgyA8Bj0Mv3O535bSpFbwjYeANm+cycWgVCoKv30ugGQNCRNLl26APkNOy4IQAphnE6Cp2EPDFTWwli6dC64jc9dEgAh2KARcQQFfPbtO2w2vPLyYnhts83mT2BCGt9TT71gxs1NhF+1yibxXykA0XusBsZtq5Yg0lEj6Wmp0giaVvWZOjOndUO7FgAkPT0FhlW57NwBBRU8f9quBQCxSeZl4Kx2mkKSlm518UnY/9UBCO/VHXdWyisvb74JQN5nAMK8KRZtpQob228KAGHSchhkXCdlT5YkVGI/fGafNJ6r+S8NQBRcLJzyqKmdcLxuo5zrpHF+5QAbqgAWAAAgAElEQVQkDDkMCYh8dI9WQWbVOqZ8UT/PaZiVMA0e6kKpbnvHt94qAMlJXoRK3K3S1HHoogAID5A0WgFQiByLkHpEp/wAJAJ0rEGoQOXGLTbO+0N1TPy+MADh52X5axAlmiHt3aeQQG1tqqiQOXIIBYJTk8EOyJsk//7YL5FcHiGf/+wj0tdVjW+ESFvnDklLXQZZ6JchioBK8ylTUDSzGuDFggACkPiEFDib8gxt9N1N1tF2LQAI3BPIA5kjq26fh+dhVP7gyw+9bwDkiR8egnxurDz6wQVXDEA4PM/8dAOO0yT3rCoYB4DcjkgPgOlANaI+yXKu67RkJJWbHJ7+HkTg4Ax6+umnfXPtRnhxQwEQE8GA9O4rr0IOzwv9BxskBRb5+bmIHqxCCLAbdS5ekNtX3yq/euFleC0skgymgnJ9Bj1I4jk6kp6eJqRfqeLU5fRNAcgAvENs2YgGNDSeNYX8PvvZz8h3/vXvzfvkLP/N337LvP6rb/yL+ctoU4NXNfwEwo0LFoEPu2+fnDx12h9ZgmeeHhY2L4JoXrve0out5MzFr7/fRq/cVgYAUDCpCIpMfqUGAgPWjWAjyGSkonLxLHnvvX3w0IBShgjCHXfgfv/qdZO8THUsNk1o5Wvef/WMFRZOArDoN0Dn1VffNpK5rtKUhvZXAQy8+ea7ACJ+ihmPRXDC6AobKVzM5dCm3rpg1AulS/G7PN/YyICdp+rpNfQRLyLB7+n8DaQR6r/d5NxA7zWPy2Ppd8fSUVTZxq9Ww/Nl50AZa0qebPz1LifZ06/yct6NC3hDz+F6jd1cEt57vX6CK3pHZyCXp4CgcvcRo3Kl7XKjAuP18VIiIHqMiwE2bi6Kfp9j7tLLJjrORNfK3090jBUr58guSMJ2wSsXOF/4W/f+TzRGbpRKIxKMMtbWWkPBpRXpOm1rfNhngs+um5+kY+F6xrUPPJYez03kdpWL3KiIO1bBImOMeCoNh9EQ9zx8zWtzozZ67DF7BahX2txx428XLJwGkMx8KU9hylNo4jH1Otzx5zXr2kJRDO2DetPdehXsty8yAAeERgP0XDmQ2W1qskINSrHia1KwVCBEK5uzKGIGlAXt+Ri9sP1l8npyUqqUTZop9a1n5VQdcuhwLV65IFA3EKX2vkuqVqQX7WAUXNXhomOsxG04xtpVu3PnhT73brRHx9SMFRSf2BhZGYTxzzY86L9fbt0npfBxroVA5lXH0I3OaT0SXdN5r3R+8HepMHjZNErH19rf+JhkKYSXOC4qQ/aefl56B72q2KyUjv/c7/K1RmU64DBJTrI1NUyNDo+iFhOSIzGj+dIpcKaEeCpp2KhHvcg0x4T9i0ZidjHOe7Z9JwoPnjN6TzovijJuldauk9I1eNb3Xh/mhEoEd7F+htdYm4ItDlGFwviVUM86aqhQkdFecjNDLmFIjA+NkpLUW6SqfaP0jbZLa4stdhiCCIGqpCVEpQAs2H03Nm5YcpMWSnZGhZxBhe0+KESlpcXBI4+cEF4zVLLe2XpUsjNTUXAQifKRFpR3tu+Dg88eOxZKW1OKbzPFcvs9A6Ku5hwUs9IA4qtA9zqHquseW2LYMhRs84ulYNZ677my66CyhXssDVMrBVGPsAwZ8Gq4UIUsDEUL2QbxeWiojRYOj1QZW+KTn/gwnAe98ujHV8m8uWmIgNhjdDYlIdneHved59+SRgjysI140ZSigiIpmmKjRSNRIZJR5CWLI2LR6wnBxMRYhauXXtkPe+W0/N7X1kgKrnHXuxttHxDNiPL2+QooiA161KuIFGtzDOJ6FYhKVJGhYbH1tUMR6ys/lq/+XiXoXJaW+MaWjbIHQhNxoZWgyGXJYB8o3bj3IaEJsuXQ4zKn+EHMsyTj2OV++4tf/MI462+UdkMBEEY/+kALOXzYSo2N1zQCshbJ5uT1vfDCq3ILkq7Joz90+OgNBDz0CvwcTv81haDPi+U0Ij1MSL6shvB3lKc8MuIBtqkoyveF3/08wp818tCDd0Mhwe/Nbj1nN68/+aNvmr+mANPcBXgQRxFV2CcV8+Ya4PfEEz8yURFtoRH2gfRqVpnFU0HHuIaRF2emKstY3r4dC4bE+wfsQ5+bm42CWmWojLrNJMyztTT5F1jmAyxeMlsOHjyORQxaINio2R555AFTC+KFF1739ZULeKC6FD/k+x/72INIHD0E6tV+831uQJqrwc9J62IjINCNx18sz087cznccVDh0rC/G+ZXw4V5Ifo5j62vuQnp9/W77LdLD9HX3FT1mtyxVODjSiXzfri8dpdaYq85Ysz9CDSUi4tzwRdtM8n2OkbcN0c8iUEdaPd3+l6wfBPX+OXmr9ecgsU2F3zaXizGrGDPqAfnoxZw5LFsQujYNh4Vye1PMMPU/d1ElC49o2vE8L1g53bngps74hq0E4EH/xWOr4Y10THmzitFdftmI3Sg16d9cPM3LnTtgXk//C6dFDoPJgIgjB6y8ZlqbrHc/hxQf9Rg4/ECnULsmxqrPL9LTdJxGVuQ78KRMdJU9BpdWo6CAPZFq4VzTF3wo9c5So5+kJYJg74MwgjvoNKzJvuq88BVfnIdCTy+T2YWDjZdX/Q6lZbJ9wnK/ZKz0b5x0zGj48OqHNKogoEVYdfSAcjsKlVKwQHzN7q8gnmZkNzuArefbRSJEaRbUR61MGcKQE6s1LacknPtlpYTDgUfjQCEII9h1MstIfhQMKJbg1uY0AV2OtY8nqsI5qMwjUYh18CjWMJQ1LGkTTYy6C86yN9zjdM1M8yjpfB99sel7vnugwdQzLV4FB0WQmTE3A4cczCsIevuE+x/WdYaGHFJWD+Hpa2nBhz67Qac6bGivIKpTQ12H+W6nO1Rl0YRYSBQTAwrQ5QgFeDjkKFekV5s+otrGx1RYOtfoyenLAMwiJRTbW8aYBztVR6flLpCmjoPG3lgrelb39jgA4e88zp3XWdtSsIkSYkoxfjUSoiX38Pz93s5PvkpiJJgoKs6bRFbtrbWJoy7fR0CGpc2yuVGRvVKXuoSqGoVS1XtG1C1wnvYpyLDsiUypFxOVK+XxLgcOAQnYbzt3Dx29B1Es62ROzISC0frZAgiLJFt27Yir7dOcrKo+JkEp/F6XE8i+uMpuA170rS2J143eKUKPHgv1JbCe16ST2SUfa+vD1LQYvN34FozY87GBPgwLycnMd4Civ/99T+SkvI45HIdkz/70wcB4u09jRztRgXzUvP61y+/Jk2nLRhjDglbOADzAx+8x7zu6IV6lqc+F4mCsKFa4NLLxx0ENfDrf/KC/P5XbpVkKK811dlnrK+lAQwVC7Yys7NkxPN1hnpgdxTS16RHs0VjboxEeDQv0COfevINAMQe+cBtFvh+9/uPyUgy1pWe5dAHOwvZZNh7fbOMml1j+zGpat4ii6d8CnLE3dKPml/M7f3e975nfnsjtBsGgHChuu+++yaMfpgb6OWALKpcKOdaz0nV6dNy/313oXjeRrNo3ziRD73F5wOQnJxsmTa1TDa8+fa4VdEnnCABAISJUitXLkf+Qr55fD/6kQewEPilTYMBkJkV84y+4i5QsSoBALkQf/e7/3FNAUhWVoZMnzYVAGR7UACyaNEsw3k+cOCYAQkKCj70ofsQnYkzNCxt4wGQlSsrDT+Vie7abgIQf76C62V3c25Ij6qYWybb3jsIXi8WMEOPGvs7Hc+LBSDFxXkm12PrFmjVgz+sBstNAHL5AGRKSZ65DSdP+JWwbgIQzwOMHK6rAUBmoxYNgXlNjV9t6DcVgJhnGAnRKclpMr1gAZSyjsvphsP/pQFIZDjqOaUvRXSpV1LjCqWl85ScarZKnFybJgIgSaEzYLKHS+vQHlCh7Ko4EQBJgrc8P3EpKlz/agwAmZJ1p5xEQTkmjV8KAImCXHtKeKkkRWTKcFSDb69TABKOPMPC5IVytmur9I1YEDgRAOF3ZhZ8FAAK3+3fjLEYgVd9EgI+k5Fr0Ip8C+RrhjQgJ8ZGiwIBCN8rKa5E0nkW6oBUwXsPwxu5TE/99PnrBkD+9M+/JituK5SfoNDfhx6ulOkzbITkagOQb/7FKzJ/UYGsnj8pKADpAUB7ev1J+eA9xWBxWAfoqbpu2bKlBsny7XBIwGiBTVZZWSJrV5VJa/0Z+cP/86J85XMz4DwItwAkAQnw/TOlI2YjADCcQD1zkA8zgnvTJbtO/0wWFD0ivajqPoTckqHeWFPc+8gRW+7gercbBoCw1gPDz7v3HLzgmBCo6KK/AIX2Dh06BNpIkfG07Nixeww94PoDkWDUK4vs16Eo4JUWHQSsx8NsvQ6xCPVnA03PX1ABIz0Zi8WoPProw/BOWA/Mlq3vyjf+/B/Max2/KSVl8q/f+bb8+tdvy49/8hPzGT3UGze+A8k6i9A7OtqRxGbRtiahR3lRCr5nPLNjCg2ef/vUg9mHvqoCEe+1L2kViharV62UdzdvM/kXbEY/vj8CnpVkKSsvQB/fM15yesRc2sejj96HAoq/glKK9fDxXOrZ4veU0nDffbfLj35ogYqG6WPhsVXv2mTUTNFoCOuFqMfZrcvhuw4qrnnXzI3JjTLoud26Atpf1+NGoKzn1siLS0FxozD8rqsgpF5pHWlS1YJRfnhePy3EgmAN//O16w13OcpuFIXfu2VFBc4fgbnQDdBwICjFxz3eeN76OPDQ58wpNeH4AwdO+JL1tB+uMhrnoY6bKrK5MyvwHEoPIUXnQl7+wKjG+bPVH+kY7zjuud0IjxsB8fG9nQJ+F+q/HT8/BSWwXxNFQDIzoTmPRHTSsAKjU26i94XGxlW/4vk5H9Vw5+9cektgf3jta9daxZfXXnvNF+kifebCdWn8RS95D91z6BjouXxF3bwPgl+LX7nLLWCox3WjQW7UwgeeSdvyKFjuXGGy9dp1i03tj35s5i6NS9cd1xPtzmntv0Ys6UDRMWG/9LW7PrBvejyta0RhC6r/sbV1INIFAMEWBcGQUC8aokUCaWyQhsXG6EiIp2xl63x4xehMwjpUvxANmVpYAQMyVo7V7kRRP41OUMTCDnZoOBP27etR77jhoGj5FLwcoQzOBVcqXO9DZ4dd2xmB6eu363VMLIxWqC2xjaBvkV4hvt4ue23m+fLqJ/A4Ou4cG90/guV6UibWP2/84gYmCuOxBXTcAxX5+H4xKFBpCaAFH/0RIkxdZt/pareR96jQHOTPnDSvk5Ph+YYqVlZihRnLc0P7zfVFeNESO2K8Dqj++SIg9O9rkc0YFCJcJVVtb+M8PZB3iZSkuGJJiS2UqtZfW/WsLj+LobHZRhYpEhNYA60b0TGemyCoKGElqGQnQUlqkbiEdERD/JXhsxLKJQKUpNrubdI33GYAiDYmdEOYy7TU5BzQrmzEIB4FDvPSl2PoOmDYHkHvYRz3J0PidQA5H2dAqYoGHc1GS7kfDffY8AOV4tjSU2eA6VBqVKM4XkMosLgBxVO7eyDA4hX+C4+wEdSRQX+xRBvxcCMgnk1lInNePZpIu7cN9dPW8ah9ILSFejVYSFvTsdI584dfWS4f/9ijZj5993v/If/4t3eZY4xSlSoCTlm0luOHZd9WW0iwqdZGQtJTYmU68hXZ4vOi/bYEbC6N2CtjRDAHf/ijrdLZ1S+f+90V4Ifb52rftu1SAilvtqc31Mnpul5EVkKhiMb1bxhzKgo0sAiwQlJl3pxsqWmIlJde3AmBpdlQtEuUf//er0Hh6pU1K/Jl+97dcrK5T5pqckGra5EIaK4Nx5yU8J4SjHOUbDz+zzLQjev3bLapKR826/rjjz9uzn+92w0BQDT68dJLL2HRdLl/5w9PIAA5duyorFyxFBXTf20Kv7mb3Y0KQAoK8qUQ/7399ntXdv8DAMjceXOwgIchnyIPKhNx8j/+4HchuWd59RcCIKQ+ffe73/X1ZdeuPdcUgPSiYNadd6yFZ7FWmiAXx8aNYnTYFvzasmUP1JnsIhwIQNatW2HUpF58cQN0yZsuCEA2oXjgqVPVNwGIZ1VcDADhJk4Awmfp7Y02RydYjgHfD0bL0knFSvFF+O/E8TOQ2D5rNgQ9zk0AYkfpSgAIhRXmzitD/s7OmwAkSAX1KwUgubnpcPCkgb55BPQGUhn8BjLvXaBM8W8SADGTD2AkLx11QzKnSG3rcak7B1EUGHn/WQFIVHg8kvFBI4LB3dQ1FrTHRCXKzLz7QHPrMcDhSA1UNUM7DQBJT5gs0wrXochjm2zY8bhkpuVKXsIy6Rw5Ll3DtlbTpQKQouRbkTjcKLXtewwAKUq/TfqHO6Wuwz7LlwpA2IcoAIyC+GVyrneLxCL/xQUgUbGhkoSCiGHICTnd/faEACQxuliykueaeh7hiBJFgjLV1X8MILhW6hts3sfFAJCWlm44i8vkmadfk3IwHhYvninP/XK31FRbAHRNAcj/WCaf+MRvQaSnWL7x138hK5cXyC3LJl91ALJnb7X87Ond8uffBG0rCADZeqBN3t7dKn/65QXATh5IBFgc9GiCYPYh7ykfNtAReeFXO+XDH5wludlx8tWvPSNf/f25cuDofgDJNqk+NtnAMRr0/ZFVEtlfYOhWp1rehfz2Th8AKUt62DigKckbqOqme/W1/HtDABB6n3OhIb1jp9WcvlCjt0M9HvQklWACZWbA87fbX0H8YjneE53ryj8/n3oVHh4hd6xbDfCxGfr41qNyqc2bm2YTDANflS0+IVIWLVoEvmW6fOubX4fnoQvF5XbLv/zrP9nPY60EHtuOHTvtC+wuK1etRvXSVPk+ZHipnMXWg8RzrSsy0udwQr3diCDPFyGAIoy+Djbu7KtKPPLYg0M2oYobNosGamMl9MSkRFOFna2+vl4WLZyHpPJzqOlS47vnmiPA72ii4t13r8axuuSll94yv1VPI5OtFIR+8hMPy1tvbTGJznoMetlZ3VWbctXdCrrqOXHB7DAqkus1u9QlHkfnpmukq5eQURpKO7K5Sbaqec/3tVo7DSaVDaa3T73THGOteeL2UxcTntdvHJ1fl8WNbrjeezsdxnrgY+EpXbpsFsarB0ol9tnke8wHGRjwvKtOgrOOo3sceo6nseI6qsdu33bQRD/YyJdmUi2b3g+XPsl7qAn8rHYfPP/C9sGdjxMlKbvHcefreBGGifJJ+Du3VoaOQTDnx0TnmygZPdg98k1evFh9+3x54/X3zqOgcg7r3L5QJMVXU8nI3dpxdb36bh6SHsed72rkc47rvXPltPndQPDK9/zRwmHf+Vyvth/Y+udzYCRLE7X5rOk53Cikez/cY+tzo9fDGg36uY3I2fW1EsZS9ZkGrB9tBoDoeGqiOL/rFk/VY7A/+l13fNzIqjvurvKd9k3XZUaTWGCQjVSaeG/tGgEXXqMTTE5nmzKlwFev4cixQ/7ka4AKjLJ9BpFsrnVAVE43Ev2dNqlSupDMeqphLwK9/ihKGKIgbMzrM31A0rW79utrN+/DCDIM2zXWl3CPvA9NdA9H5Eb7zlwNrSkbg4g+2zAqeMcknC/pzuixPyrsT07WcbU5ZDafJBKcer9Ahq3zkpM0DTkf8OjD3R+KZIGGtsNyumULvh0qswsfxP+Dllz1NGR6V0hyTAH6O2L2LtKNWuDxT0bew46Dr0h28ixp6ET9jTBE+qLsc8M8mtAQa0yGIrrEZsoCePkdIx6N1XwXidSZidMlI74cRn29dPTVS37yPDne9JodayzJOn9q62t9c4xjmYyCw2aMvEHjXNW1lM9gdsQ01HRJBjDajiiZ3dvDYwAgPBGBvKjlKFK4S5q7q2TAq/geAr4XgYlpqMweIrFSnLMY9xD1SqpfkL62VCSlF0Fed5YcO/MGxtbOj1AkuUd4+TfdXahnEmmvu7PZUptiogtNkcIBROYOHajCvkKqeBrstjNgvajT0V9ratQRJPDnfXDeevfazEu97/bvKPKeQr0cEAoahIQ4NUS85zjK6+OXvjQfDpuZ8oE1C3E/D8g3vvGa/MPf3o39GWIanTZSERm/VLb/3BZaPHXCqpQODfbK4lXTzOvMSdlSV2ftldTkJCT92whOvLfHk7M2Akrcn3xjvXzq04tQdNLLb2I1dU+84h9/tBuRKpE/+HS5xKR6SfjIIRkJt98NQdQsBEUb2Z58+iAYPzXy5S+tlid/sl6mlmVKdnqv/NsPH8d9XgmggmcmDNHVkSQZDkUO0GC+9Ay0yJbqJyXcc+zHDifIlIy75ezZsyj98Io57vVsNwQAueWWW0x16eZmqz4RrOlizE2w18niv+/+u+CV2ovf2kI6blLo9RxY9ASnD+R0h0CdqhQPeKjJZ7jcFumFdy1X3z60XKQ4Nh/58D1QpeDCNAq6wMt4GOziHxud5uP9ZWRaDerTZ6vl9jXroMedhMSkx3wApLm1BYjZJnOFYgPo8rSw42Kt8dwDvetkyPCxdUCDOsZ73xoKes26OIT7Nj8miGqyJH/r054HKbS0FIlqqE+yfYc1dJNgsObnsRgfZIIdwzgZyVtqpOsGM3nyJHAkK0x04513tvmG1RiHSDrMzEyTe+69HVLDVlpX6QFusUDSw1yjKlApgoYGNyo2fs81XC5k1LmGj2so8/dubQIe1/VIuEWuAotoKSXDVZjSi2atgIgIv476hQzoC/U7PT0ZdL6pUEU7bgwvtiWoFRIdYwvAHTp0Surr/FQ1HRf+5Tn5HeuVL4cGeascgrZ6YF9ycuw81ORm15jnXNb7xHvhV1qz88oo4njzIhAE6ncvhkLlmyzjvHBVkPQr7ri5fXaT/4Md7v0GIAsXTZPjx84YEQG9D/xLY8VvgAUTxLC91f7rPHw/AIiOi0tR80cLxioXugDC6+GYYQ2M4PFDXqfWeXApky69LJjqlt7TsDB/ZM6nVgS6y7TphbJ711FzfhqiejydowQHCtZcoEXngp5P163ly5djrbOJrk899dQYuXi9B7wOdVZoTSE6XFgLw8x/APghnyoInjelR4mXLIu1dh7ouGxdcPScqbb1IQaGeo1wi7nfsGuUuhjqFSfkMQkwirNmgYKUK0fqNsOIaTeJ4vo7BUEcf702QMsxVDKdb2EhKIIGYQS2zCx/kvHQiHW+8ffDnsrPyLB/vwwnl51jjfVb94l4UFN8CmdOzRBzjR5NqReJtmzx8X4BC1LVdC5Q0ITze0HBQ7iHEbINHPm02Bwpz14r+2FgF2YskPioLNlf+wtDNeN1xEVloqZCBhSdEqSp/RB2uHjJiV8gnd0dUtOxGTSnTnP8cBT8M+Ma24a9wr5Wyk8YanBEeMnWI/BMjwXE4QbkTEqdj2Nh/HHek61WMWkQIEBBBf+yvou5PjjrtMVgTWYbgjCB0np5byi9PCn6FqgsVSOCY+2jARjQMfHW8ZOfslDCAYr217+CnAG7LkQAVEZ4CSx9nQBc0cnIEYLSaHezVDfuhqxugbSCClhSuAw5ga3SF2LrUbB1dtsk6/bWftSqsEpRof0VZh2njUHJ3aqqerOPcE87ebJR3tkEpa9OC9zEGx/aEKHD6gzj9eqaxXvrvTYJ6GMByAjGPCLK2juDvUxS9z0UTEk374eHWsp6PJSuvvb1e2XNrdNlRjnyUX71CpSwQuUDtxcgCd0D2j2lUPSyzIuBGmuvHT5xTIrmWAAyeTb+evZXKxLMe7yihOo4TKCAB+iDP/j5ftCouuWPv3qr+V1v9RkAWTs//uqx/bIA+SfzpsWjILwFGmkseoi5yYZKcci1t69HoWb182ffRY2wM3LvXaXyoyfflT//o+Xy/CsvybGTrFsGW9CMy6BRORsdSMKcjJHNp/8d12SPHY1xL0m5H+JEQ/LYY4+Z965nu+4AhFVzZ8+eLW++ZZO9xmvBAMgq5A2kp6fKCy++5jNubmQAotGP9Rs2GvWfy23jARAe79GP3i95ORYcXAwAWbV6DYz9FFDY3vDlUVwPADJ7zgwAhXSoVB1Ash82/GmlSJY6CK9J94QAhNdKed1C6Io/++xLWIStl5BGRTS8YPc/sBbKaidhBFsvxk0AYhfj8QAIqSaz55SYmiANDXbjYsuBTG83+LpRWDwXLJyOqMheH8fXPR43P9KtSqAYtHfPMQNA2G4CEL/xH2zsrzQCMnNWMaQ1EY6vtoBRx/s3CYBQBW/27HJUVc4CyD0uR1Gvxz9vxjp0rhUAKSjIAhiIgQqfNeL/KwAQXmd6YraU5iyQ6tZD0th57D8VAFle8imp7zyCJPMtqKQdLtNz7ocBx9ycWOkebJDTzZthiEOByKMbUHadgBD6YRI9Uoy8SEQC0ifJvtMvI1pkqb9XAkA43vFI0i7NXAXFpWEkpb9mkuGvFIBEgoqVF71AukYRzUJFEheAhKLgcHHqYjnauFHauu0anZs82Vx3E+43AUgCaGoFKEg4ONxrqDwKQPjdaVNuM9Grtt490jdUOy4AIVjPzUWOQp+NWvDf3d39yI0YlOee2w3w40U+riEAiUSU6qt/fJfcvnK6VM6bJM1dB+WPv/a2fOvPlkmipyw6epUACMfqa/93k1Qgn+OD988cA0D++F/3yofXZaAQJCrGXwQACUHE7tvfWY9IbAcc2b2ysCJdGlv2IJcmUk5XQy2LQDOmVoa7S0Dhg8oYpIarUHjSBSBxkRmSOLIAzJJj8u67/iKYvo3+Gr647gCE0Q+Gg+rq/YZOsOt3PZGKMG+7dZnR32bV9BtJ29j2/3xP41SoXsXBG2CoZiptcYk3m7w+DblSz1o10nNRSI/twQfvkXjQV2pqalBcL12e+N73zfv0nk0qLBhzth27dptkueTkFITsS+T19Tbc2A1qW0KcTTy31cBtmDUJXgw2aq73dFsqDZP9XC37/n5r3GriMBcofyI08jpMlASeFiwAes+o3c+aLmVlU+AR2SzLl1UaI0orgfPe6zGMrKVXcVkjA6TrMOR7yy2LsLiFQUb4GSoKPn8AACAASURBVHOOeNTyoPzibasqTfRD540OAsP16jHioqiSizye0iW0v/1QgHLpWO58dA2hwIRIekWVpsHz6nHd77nUBR0TV6aXx3flOfV8+l0m2uvrzEx/WNhN5NZr1ujEmIkQ8A96DylvTLoUx5MyzVS/4ntspK3Nm1uOiNppUOT8CZL8jN+fjURzeuWYEM1jBDMUeX3qqXaT+HUsOG5KNWPE58wZyzV2P/dTc/yylvyO0h74eiIK1YXGwf2MfQyMfFzsby9l7CcCIReKWlEJi2N6+FCV9wzajf1iAYjeB/Xkc165dCY3ZyeQYsbPNCpKT78KJXAdclXO3KgV+8bj+GvVDBh5yrnzZsh7W/fIwoWzTbJtO6gbjGS2d3RBYcfy7AOjSfpvRs70HK4whd4DrkfBaEP6OSMg7hizbytWVpjoh+ahuc9ugldt3I1Yco3SdUVFMHh89d4XFhYaiqmdq2Orreu5jSSr0pCUl0QTElXP2eIBiHq8aAgld4chxcumzxTqnPuSzZl4znWazcj3ejm+jHQo/SnKk2wFaQSRFbu2M8AYC5ne8pyliJx0y+lzkKUFbUsrotvzWc+qkRDvt44f3otQJMOy1dedw1pgv9Pba6lfkwoyfFGfCFSs1sY1jgY+m+4f5lge7uS+wwgBmzuuHCsdb1JE3ePxNUt0+KqU45rY5ylIqE6IypYtJ54w8y87cYpMzV0DudI2k3vRjerfnJsaJe8DLTk9LVOSQ+eiaGGHtA7sl5KsVZKeXChbDjwFyjKqNzi1y0JjrUGP2IavP6RbsTFNXBurnOszz2tNjs2VSVCp4jzs7G+UVtCjqmqsME9rm5VGZ2P1d418uBReRkHYGC1hHRe21KgSSUeEpbX/dezdiRIVayPPbEUpS7HvsaK2lbJfWHQfDFtETBGF2Xroaamc9iFDJ+tBMnrPEKjQiJjU1tlnkOdlon5sZI7UtL2CsbN0pKYGL4sdrxOjbc2QhKjp+H/LCtm+/SSiYRlmP9n23knISVu2hbZhRH00+SjUCHO4kQ5NQncjIPpLzF5EmthYRmDUVLVnGzQ1UNjCvKhIeGi3fPDhlSYS8NMffgJgb4f8xw9OYN1KlAfXTjHf7W2IQLK3nU+Nx+01hyeBwuZRH6PwOjrRft7a0IjkeY+uCHDFFhsfJzGwJdj2Vp2Tp14/LQ+vK5byAohGYBa8taNJNu9rlo/cDpCXBWqzV38kCkqfoXju2CgoEDLq5YagYr1E20rv3/5/L5v6d21tLZKWbCOzLe1zECXBPhl1UvrbZ+BJipWOgXelqf+c1Hq5tQmx1oYri7vfzO0f/OAH5t/Xq11XAKKFBxnBuNjGxZ0Lc0oKQoPTyuStX28aUzVa+ZIXe7yr/73gyldc9Jj7sX7927jx/iJ2l3p+GldqxHJz9qmCeDrVLG5IGV4qRhVPLpAMFAnq6GyXAzt3yf0PPmBOt++AXdDC4PnZ4+XO3IECkF1dnWbz+P7jP4AXxB/CjvDqgKjR4VJ8uGEq79ZuzHaxIG+frb+fOvj2ennvfIWgoHijhgnD5/QuPfzwPfAyHjaFDze/u9e3oLsGgcsZ12sncKCRtW7dLfjNiNEXZ4tGHYnbbluC8G+8KT6ohoOOH/+6uRUupUlrBTDfQ5v7eTBD0JWv1d+4xp+bQO8WQdTvcuyVdkHjSc/H37ljrJutghJuxqoQRGNd1Yh++tOf+vp+MYIMgUAqPT1JZs6aYkAEue9UVmtD8S1SMebMKTP3qBOLoIcpMc5xkDOEmhiie/v22WgTm3vu4J5/vxHiUyNy8gUIpPRaXYqKu+ErQB0LEgCetHNBHrQLGfOBXx8vhyDIYa/oLReAXEr/eNKU1ATkxOUZyWQ2HZ9Aitp4HVQjzaUSuXU53PnvgkYej/eovd3mdPG5dulPmpPlFuIMBJKkxsypKDEKftVn6mTXrgNwoGQj8TtTsrLTZRDOgoTEBMyDAdn0zi6sVWOLaWnfCMTdOhTsj6s05dIg+ZlSWCM8BR7OF5eupsn9b73JvDlPdccBDfpdGuDMDWHjOLr3LlDZi310wYU7rrp/sZ861/V+mON69QyY69HjFaNLwPo25AGQGK/4HOt3aF5MTGKUoeeYZxH5H2EwXtmGUTbZY3qAjqUF/vwFB0eRmK65GlNzF0tUeJycbmXRPEvxU4oaX7uAoKcL9I8hS9flutHm1RfNy7dGFR1n8YmqysTcCkuLIb1IcycImuybpO36DVC4Yuz7qI+g85XjG/isOGWsjCGun3OemZomYXEyO+dBOdd3GsUHX/atEzlpqE0EsKFN6U9xkemgXS1FUvdxRIPs88XgyPJZH5emtpNyutHLq8T7JlcKeS7mO16tCj4PuhZxrQ739lR7HHt9w44KXmpMkWTGlyCqEgtZ1gNyoApy/fyu59ckYNTnig48HVcWpdSmzklGrEuTSMVqkt7Rgxg3D4CEpcMwh3pmQgUqwNdKTetRWTDlTtld+4QUpCyR1NgS6eipNQURizKXoIL6LyU2PAWUKXU+hiDfZQBRk+WwQ0IxN57F8eKw/rch56DQdmPYAtHutlywGXrwXB9HUeR02CT2noeyAqZHV2MVb9MwD0K8qum2DI0f0ASnYDmAzqu7AkSO32kBw1DUV/Hv4zwiWWZf+tLHZDikR7742UnoUxrqa3TLn//d6/I3X1kF4A0QhmlAqMAW7lG7iGZ7vKKEkQnRAJ4W5IXh+H1wkLA1nrDOsrT0FBRvtvM1ETkiz21rluOnO+ShZfGy40S/VNX3yYLSWFm1xNLV+rw+jsRFSHSSR1fE/SEIYQthXky4ZbcgxCH//O03MJ6H5c4707BWRqMoc5ekZHdJUlqX7Dy4W9LkVg4masxshVKWBSkxBDFo+VB5C+lPue6FCa8rAJk3z8qdHUSo/WKbApCF4LcePXocaNzSDXQxulEBCHM/TPRjhz9Z/mKv2f3eRACEBmihF+lgIuh9990JZamGCQHImrXrzCLdjfyO6wVAWNmcBsbevYfBG+64ZADy0EN3wiPfjmT0DWbICEDuunsVckPOoj7CmZsAZIIJFwhASD0pn1oE9atdhlPN+h1GYhPc4h07DtNigCeOheSYrDws06dPBmXmjKFcuce6CUAu/km/EgDC+7Dy1gpZ/4bNg/pNASCLF88xSnZnz9YCuB42Agfp2LyXLV8ISc9mE8XUwl2cf4xEvPXmez6qJa/1/QIgU6cWwEAeRuSlGmf5rwtAqK6YFpcnk1LmIBKyE7Sb2t9oAFKUWikJ0ZNkz9mfGU+wrlfBAEh8ZK6kx84A+DgmHf1njJOLjbhh6YyPonhhrLR0nJFjNe+Y968GANFcyuw45OKgJsmBqk1S1YBk98sEIDkwlhPDbpXO4U0wpr0oEQBILo4fE43CiT2tcrRum8wtXiNHGp6TgZEeaUCOX1y8BTeLSz8LGlY3itvtPQ+A8PNJKeuMnDPz77qRSD+IMersavBRdNubsuEkE4jv7L9hAMiXv/TbMhjaKp/8SL7koy4b2w9+tAURhRi5DzU3rjYACYGj4B9+sE+GESnpQI7K/cvTpSQ7XFIyrEDApQIQ/uZrf/YUoqktcDpmoahiCwQboiWrsMECkBhI/faVQUo5TLbVPG3kpBWA9CP6NDPnUcM+evXVVy9+g7rK37yuAOShhx6CsTix9G7gNdPbtuKWJfLa62/6PBsX4+G9ymM3zuHGV766ktwPjTpYL6I9tUl29DxFfo8jNOq9UHB0bJh89jOfgeZ6r5lkWVnW87FkUaX5e+jIYdCcLFpPz8xA+DFHjp9A0jEEATSsew4GvbZBKF6xkaetdIIYqGoo6GPUQ6MdMV4SO73hw47++fCw9QjQexPueW74b3ro1q69BQnJTVDvOj7Ga27D8OMXaePv05ALNH/+THhMM0y0gCCGKmNr1y4HoHpmzGap18PvuZ4znUOuB9WtTK6bVGDVY7dvGrIPjNoETha3fojrydfvMRKitCqeVz2mPL7rdeX36VHT7zL6oepSjIBo/10vqtuXYNfv0rSW31JhaB1vb9xjNukIRM14zCLomDPPg0mfBCccAyplqe578EiHTU4fr7nVjXkPNNLD3+gY+72IjKb5lbhcao//fvjnzNWiYo3b+Yv8wKX/BP/Jhef5RKeZv6AcUc2jBhC6ilM6JheTI+dLLMY9vdoREFcmndcyb/40E83Yt5d9tp5seqnn4VmePh2JlqjdUwmAkoyk25jYGBNl43rDOjJ79/iLabGiNxspvW++aSOg2nc+Sy6l0r0HgfklNondehz5GZXFOPcZBdRkaP4+uAyv9dTydz56IG5noEoa74WumW5EN5BW5l9XtYJ6P8C/jUz3obKxaGSAtcq8175lEl7+8AhrKJOqM+h5kQdBoSKVyTR8Rx9H7hVspGAxodx8jLdCWRcFjdEdJnPHRibLrLzVUt9xFFSlg2PWZZ/CH7o2PGSPN4RCalzT2ZJAWWFLS0fEVgv1QT1JG2k//uiTfTcUSbx6TTYao55sEshsFMVV/tN9kJEtpZ1xXP1UMRsByYgrQxJ2heysfsocY9Tb20j90iRs3uekyCkSFzpZajs3GWlcNj0Wo7/xsSlSmFkh2SlTZcMuK2UfFj7sq0UV6dHP2C9fFBfrtb8GCeqaebWv+FuloLlKl3EySUpy58me429La99Jcw72LTnZRhd0PnOd1ue8CwnyGr2hY4L7R3LEZPyXJf0RcB7xmjEueSkrJC46R3aefEOSYlOlLHeRbD5uK2XzkRocsF79iPAYKU2/n0U6pKnHOlHr6lCQ05t3uellkHGeJ/VdqCEWWYrITTyiTIjMgU4VhvMzqnToQD3qeR00Uf6OTi+qAXqXVhAf8VHYuN/7n8EQXxTb1q3xtYCohihViWOCMR4GYGLjLRjw1Dehh2begzabpIE+OXt+qXxw3RL53KMl5v1aqGR+/V83yl9+abmkMtHf62ZDzVnzeV5puS/yGFsE0OKxO1AdG7ks9nwhHkAdaO3CfLYHGB4YxnNo6VjffLpKMpMi5XN3F1oFRy+KIlAyZWtHnaF4TygoNDwafbVsEipihY96zz+qsLONSJv83hefQumFLDiPUUcG4LJsRqOcOVcjnYjosA22gpqFh/lIy6/gOLC/Gx0YkbQBKLyBRvcTrwac+eAat+sGQCi9W1g42VS/vtQ2H/Uu6AU7cdImBd44LVD5yi7eVxr9GBgY8tEKSGHSBceLUo65fBbyU7nMQfB251bMNQlg5A43NFiO5ic+8Qnz970t23x5H4uXgecL7iJzRSgtl5qaZjbOX/3qeUfW1oZeubirYkl0TKQviSw6GolUnovGLR7HwkNs5MBiy/P1N8KT6mOoeDqSzqeUTEIEA+HDHfvHGKqBtV2CKfroxrOoch68pXFmceY4HD16CrkIlH/1UzaCqUe5xhqP71NxodsGjX3Q9/h71yB2c2ACDX4XnPD6fRQ0M47WEFBwwXMob53vu4XJXG92sAJ9egxXXYvHV6DIOcDGf7uAJxgAsffYX7hw1WokMXb1ypbNduNZees8Mx5bt+5H3k6BUSzjv0nJcukLYyam948LARBSCfy0gSgYoOQNW5UsqnuxuTKlLg3IVaAae47xE5d5vEulOQW7pkt5bzxgpsfwGa6e4tqlHJvfpRLWiePVkMG1dEo2F3RciJKm5wqUsdW5qAaxW7hN70FGRgbWDX80WsEjI7IKyvmc6PXzdwQaH330Lvnuv9siqCo3vWbNclpi8Ow1yxGIR6iqWUFBNuZbsWTnpMuvnt+Aa7T5R1R/UQrQHXfc4ZOX1GeCXj5VjuMc0z7QAaHjEUy+mUVQ8ydlIv+DCjjMl1CaEorjeRbimNw0zxgZA0BgKPoUuDzFHI6Djgnns3ssd/3Q93XOc31l9JGtBcXjQjxwYM0plSe19zwMhqEa7nHxUdILdSM2ZFFIqDHkSeeBoecdg3QrtugYjI/3yLCooeaWEKyMKp0IScrTs1chL6AN0rU7QR0Cx545dP12naeDUA3p9nPIGfHGKiLK9iESdPykZL/8eQ+SuG3DiT25UNeoVhqYnSOeyldECJSZrDEWDRpQICWQOYH6O84D/1hGmrwitoWTPi7bqp+QMNC8dB7wvgx5EuN5SZUgvyRIXdcmQ11TUKC5HDyG3q/K8kfkwOlXpb27bgzw13uXkGqNSP1NhCezOmqKLNo90XWiakI719OGhgaZWXgbih0WGlneTUee8lF17Xjb/AbuLZr3wbk94nGauPdpP3KjFuN+nZXuoSOog3Ib1LcyJQWVtE2uH6hPp6B01dS91xwvKtqhPuEexyHXoyT9HiSs16JOzC6z1rt76ezJ98vhs68Yeh2T9MND42W0N8dQ/ZJRi4TPyo+eeEcaWzGWQ558LziAvjXJsx38ioccE8xXx2YYA0CCqIwy68Y2EJc8dJ0Q3yftnTYnJ8zLMQoLy4D0cbXkoGba/Q/dLV/5rWL7M/zmO8/sMlGQu1eCRubJAXdA3IMtPSlOovLzvFOAfh5i6XoDoNVjVTCvYz27JgRKXqMe3b4drIBISNKzHTzdIy/t6ZS7KqA0WYFjeTYGEKD5fBSUREZL2IaY04Y5aLqGnA6qkrINI0JlvgsK2etv7IbT5RgOYwHOAw8myq4je+StbTYilxWXJX1dZchzGZD9jTbaQbnxhNEoKUy+G+vbHlC5/Gpm5gvXqF03AHLnnXfK4SMoeORtWhd7vZzw995zhzwP2bRgnuOLPc77873zAYgv9+MKlK+uBIBw4SkqmoyaGovgBewFEBmQ5cuXmM00EIA0w6PBxF9W5qahyoXr9ddff98BCBdORj+Mxj5Cg3t2H7psAJKfD+1r9HvZ8rmgXVVD6aHK3OqbAOTyAQjnSmFhNiQUa2VR5Uzjldy18ygiTuXwZPWY2io0DndsP2Q87xdqNwHI+REgFxRcKQAhZYjr4okTNdccgLS02E0+EpzztnPW03YhAFJaWggwkQbKmN0o2e8FC2Yj76gcOvfP+7zE48kq61i9XwCEOSktLZBaPUsD+SYAUQDC559tSlqlxEYkQ0XpbeQ6oDjjbxAAKUm/FTktSXKg/pfnAZARRG3yE1cC1nWhSOFeAz6s0WZXtmAAZHJmpeRlzpD9J1+RxjY/pfxqARCel1oE91Z+Qd7Y99hlA5ARGNRlKXdIU+9LMqvoU4iSRUljR40cq9shCTGgYvXV4fqs5zwQgPC9+MhJSOC/W6oaN0lre60PgDBCUp6/WnafeApMimwDQNg2baiRspJyKS4sMYpe339sIyJJUBe7QQAI+/iFL39eHr0zW7JSAWgBQM42t8tf/NtW+cv/vkRimKOCdjUByAjG4dltHXK8oV/+4tMzrhiADAz2yGc/+4R84XPFsmkrnMOYp8l5J8cAkBN1rTI14wFp76mXvY3P+wBIUdoa6e4YMXLg16NdFwDCsM+KFStAoXrrkq95yhSEEREau5iihZd88Cv+QSD9ytb9uFLlKwIQ9ebRA+TzqiME6TdYbOeNdr+nYkJPlHraGJ7Nzs6WGdNmIpoSI+9ueRdAZKls2GDzJZYsvwWcR+uVIF2roqIC3saphs7E/9566y2fBj0nuCpKUfEmPs6v9KEGqEZAYqLjfCofPDZVy9gIhOKRjMg2a1aJ8dhGwjU2ioPv33/UABC9zokiIPyehv8Jnh555BFzXDe0WFVV5bu7wSgmrneW3lv9zsyZVsXj8GEbtg7WtJ+8R8EiIOpd5ffcJGpNgNUEc70GnoMA0I1C6HltUrv9lxrz6m3me3y23KKESj1RDzAjLBpZcZNIAyMhwYAC6VcLFk4zCmUlJfly+jQKZ7V3gy6DeiF7UQkYURImrtfVNQPsWu/ZxUQYdBz4fbdAG8EkG6MfGhlRcQPOa7fApXoP3XnD3/rft/MuMALg6x89r56Hd9wbfRU/cMflagKQwkJIxoJawPsRjHY1HlVVRQzsIE1AXUPxU3e8+ZNbViyAkl027lOHiYI2gJe8b98Rk8/hUkZ9XHtwrqdNmyLvbUMNJ9QVYGOy+aJFc6S2pglrACqOe+pPrsGnv3evgwBE5zR/o2uTG030RY0DVKcCCyPyuPwuPcJ33LlYXn1lqweq/Up87Kv+zh8JRRQiiOCB+8y751LFPXce0Fh1xSbcaBHPmYbaPJ2dNurD6ERvv41IExCMasKtF8lgZCMctTvYqJI16iU9D0H9Jz7Gvt/ZPehzvoZ4ERIuzxoBCUXhQX3GRkG98RUgdKizOXHlKKRXIsfrd0jvgF8RT2mspG11d1oDPjLKAhe+F+Ulyw+NArQqIwyR8tER+x2957wfWgDRJpubj7HGwVhEFERbuCZ9Q5DEnAPHpNKifU3BExst4frJtb2y6ONysgnysz2Wgqz3EeUdJXp4MqI7TdIfwrwf284BULvrM9+zEQD7Ofs5teB2yUkpl21HnkFSt6XsUOJeW2ScR0vTBdycl9F0730WK/QeFmUYEJTrPOaad/vsT8n2ky/JaBjl0G3kQ5XP+Lq7x9LEjCiCQ+3SSDjvZ2bsHImLSMdekQDQkSn17SflTJOlM8bG+Md0aJhRNutp1xomzHfJSVwgafFTjcOgGVLGkRGJkoI8le6eJkRQNklerpeAjt91tg2BnjZdTp9k7bB4+ckPkYMSk+gwJViocmyCOOeu1tziuI76roPfC0ZRVUED31Czx/ifFs5EAURQB00bQG0OthDU4vCiFyVTeuULn/+cVJaVyLTyZkSIRuTx5w6juGC0PLRqqvl6LdT82OpQw2Pu6pXm9TDmVRTo6GxDwyh67PUzxsuxGYUzLsSL6vRBoGMY+yNbWB/WT3z23XfaYDtFyYfmWzsoEUqgbIMszokChmyjsHWHNCqIiFLUiP1u/6i9L1GIqvT1NMtjj2+SwoIEmVqagIKF1ZKZ3SZVHbamWlNNK67FJrUPds4Ghe6oHDv7jik4GR8N6n34YnnhhRd8LAPzxWvUrgsAWbx4MRKUeuGlu3QK1bq1q1CWfjskGcfKf16j8RrnNO+P8pUa8TRs+7xKpSb/wOPwWqrQWI8zjU+tkNuJMYoCRYqNmxkBCakKj3zkw0ZalbU/zp2z8sf9iI4kJdmHlHkhSn+h4b0OtIYXX3weBYSWmM9VOYuv06Aa0tBgDQjK94V55F6teM1FUilY1AGPjbGhRVsJvRtGR5pMRaXsjRt3wIDJgZpDpmzevMv01wUerjGlN8E15tXo1jwXfqekpET27LEPIZtLBeG/3crFLgDhZ3r9hw4dMr/lYuuvvOuvTusaQuzv+Qaun/LBz4LROLQYGDfYifJP2BfXIOO/OT90k2IfNdpDQyzQwOIYqLFGSo3Sx1wwMp6RSvrH8uVzsPkPyZnTDeYvVa9IUWF9kCVLZ3qSzaNIEraqMK6BFQhGVKXHd4OcF5znSvmxoMrOcx2/sWITfspc4DmDRRR873kcct9pryEACcxpYR/GUnfOr2IfbJwC36MSVhnqr+zcecyRt4UP1+NXB+Y4BKWuXQYAYdRj9uwy4xGlsZcEqkI9gOimTTvPAyA5uZkQNCiQ7dv2GCot528cchumTivGRt9suOW00fzPtwWzBEnBjXw/JZLXp/LcOt8IXjWnjWuOS+F01xAdS36el58hOVibWItI550LCPzzSg224HMwmJqV3ms9nxr8SkHTOax903WK1co114MqV5pDFwIAMuypIIZ7RjlzA33UJRgw0UnWUo6AcUPlInMOGEwDnkVPkMLGfMHwSHtN7BcLEJr+MgLkce5dMBc5mipJMRnIJShD7Yy9MOjrvWfe/o55GMqDHx22xloI8j7CIq2hTKCgoINGtz/aZUeHQFDX9gGsN/GeDGkX1i5tVFgFAcz3b74YcozaGFT+Jt3PHA9zOyY6QeYU3Cdbjv7IvEdZcdNXQX2EkOlGhretr8q855Nt9SR0+Z4ffPpPyfnAcamc+jFpRUThRP1Ge0wPJHCd1eT1UABAdx4rHomEEps6jPxr9CAoqI2+E62p+KihYe0686LvPaVgsV+dUCDTRvUrNs4jlVDnv9nPwrhbpa3/tCTGJ8vkjArZW/MW6pm0ImcDeS9eLkL/QCPG3kZDfMcE2EiOB0sirhSgY6rZ8wl+GwFieodtBDQJidCNNfbcxw4fl/lzFshrr+7DfjuEvJRuUOZSkBitR+S803vn0Z2J6pz7F5w2yjkaCEY4x50Ic7S1LyMGk6UflCvThqwhHhpVI1HeHCrOOi2f/tL/krsWz5aywmb0s1ea2/rk//zbLvlr5ILEAiw3VFv6ev3Z01Ixyzolo3IypMdzAoTFRSINxIICzXONZ9V57/4bpN9ix3IUrIHOEOs8+JefN8sDFQmSnxaBApEWXIQjzy0ky9piQ3hGQ3CP2PpGUJw3zEaWQrzCgv3hbZi3w3AGNss//P2v5JOPFMu23RAQaByUiFS7B59G36M8yl9Hb4okhZfIlrOgvXr0shkp9xjRn1/+8pfm+9eyXXMAwgfx4YcfviwKFSsnT0MtjQ1vWkm6G6cFByBXmvtxtQEI63jMgkd/7nxbIfdiAAiVtAqgqrV58yYDQJh0vnPHLmO8M5H8nnvuA01rveGpXioA6cfDe/vaxQCUe42EJyvllqEa+saNW28CENyfYAnwZoFyNkP++1oBkNzcdCPLO4LNoRc7CCMie3ZDGQabCjf4W1ZUYANlJd9R5IPsMwDlJgAJvkq9XwCEZ7vjzkrQmsDN9yIINKjfbwDiOgw4bx94cI2ZEz9/FgXVlG7hRR8WVc6RgweOQuGqxcwPrusLF802htb+fbbi8PUGIIsXzzBVm+vrrXMlEKDfBCB2TAhA2CJRt6I8Z7GcadknLV30/t+YAGRR8YckOjzRzLtNh22yNQFIdEgOwEeZnO18B9KzfoP/UgFIVHi8LJr6iGw7alWHrjYAyUrJkIVlD4I2frp34QAAIABJREFUdVJONL5n+n85ACQK9UAmxS6XY+2vy63TPynbTr2A/vZcNABJji2W9IRZcrjGCj6wxcbapHgXgFRXnZWZ5TORo3AYz3ez+fxGBCDf+pu/B7AblXuWQxQAAITtsedPSArqfNx3a/H7BkD+8WfNsrw0RhYWx1wRAGF//+irP5Z5sxKlpDhRXnyjHcUhz0l8+qkxAKS+u0vyotZICyJ0R5reNNdZngqJ5u4Eefrpp302h++mvs8vrjkAKS8vR5JwiuzeYz1Ll9IWVy6A7G49ipLZ8OaN04IrX92+egXqlLwLZOzqWF9Krz0NauMNtg8FAZwqX9mohvUqqbFKz7BSELq7rZeJjR6V/Em5smTxEkMnqjpdZbyCq1ffZj6PRSLbL37xC3sO8Dm1CBzD32Wl002khJ42gphBGBQ///kzMBxyUWukFOBks/ldB3Swoz297BAv8dx4hhxPcwRUHdjoKZ1VUWzC2EeOVJn+U25zzpzpsmH9u2Zzcz3xrtfSpVDxWFzkVfGDVCP9nGOhhhff1zC0jgkNNDfKotGAhsZ6SUm2G6saivSiasIdo0guVcKfyOqqdV1YzSg4BcdvKLqJvm4fxytUp/ef3l83SqDv67VxPPLyvCQ6XF9jo3+z9U0W54Ve2zRI7KalJiKiBAORFBVEunjv3IT9WISNGWYnBYsRC26MSsXiIe01e8mwjlJQsPPyuxpF42vVvNd7YL3FXkIeipO5Sag6tvzr3ht7P+El80Lawc5r3rsGkRC9p27U41IiICFOtC3QQ7h82UzZvfu4T4OeY6XPAb/rzid3rHyvvUTNYNQwMzxBKFjuWPJePPLRu+GVq5GtcC6oR5DH5zO3dt0KJJHbwmecq6tWLZVWJJQfg2CEvwCdo3zmSdHYee2fP3rcyIikMcnt2he9ZkZC9ZoPHjw4JnE2WASE83bZ8llYhwjivGRZR4XPjSrqmI29d361N3cOumMdqKJl551//XBrpiiVhs+2j2qFKLivS0g4HwFthC0C1Cy2QTwTEaMetQefs/IzW0wingmPphQdBoqIF+2iSg9bTyxoQF7wzSam2+OGIBKikRrEdO0Q9yUgad1GFkZQoTkCoYjizIVyrqteTjZY7yujYWG+KIoXxQwD9cujLpG14ivEN8Jn00v096L8TGbv9wzCCNCzRuBx14bSf7ZvuL4hr0vRTuBQ+0tHSSREHdLii2RG4VrZdtzju4fafTk5fDpASYo09GyDhGybT4GJkWkfWwpUGo1KqMHv1nLiPOJ1RKJWSkXxQ3KgGlK2MOh1XWL0Q+dgZAJSob3EY5ss7vfa04kX2OrOWu87nw3ukfmpsyUndarsqv65vX4visU+aJSfVCy1DRi40nnOfaAPUvdseXEV+G0EqnCXQYmrR443vyu9nbw3tj8MoHS02/0hPNIragrbYLA3VPLTK2RS1kwU2LMAhHtBdJhN5Cb1KMybRCmo+ZGTlSnPPvdLOVdvI008Pfzz3mX6bacIRLvYSOrwrdtGtsb2JxJ9H2CRQl/zJ5zrWyOhXgQopFdCIzyKIubpSIiNgIxqncrBBDwHllYdjZv81S/dKkNQ7fr6734IlC/7fkdfqPzZd7bKN7+wHKDJ9rcHEdueDlvYJncGnHFgLZhrwhwM88QAOqBAxpaaxWLO3r0dwnV6JsEIWAhdrTap/ds/awAAiZfK0kQUuLRrTRSemVEI6bBFgpaqlUP7MMnDABzZIkJsYnp/SKsv+rcJ69XWLcfkdz9WIe9sOyFvbUd9teQG6QWVsL3V9jOShREHkmSouwj0ueNypnmLoZEVxd1t2CLbtlkJ92vVrjkAuffee+Hh3ohQ71je30QXzMV39aoV8sKL10+zePw+ng9Apkwp9ueqXGbVc52xlo5y5QAkAaG99LR0RJGmovJ8vTS3NF8QgHDBjQVHMRoGPrn3XArOIgQ5ZUqZNCLiwaq6ebmTYOzsRrI3PeEXD0DSoX2dm58Gnrj1eKqhvHrVMkREdptijTcBiMfhVpUMjNP1ACCkyKWnJeG+7PclmbsKXXqf9B7yfubmZSCPqAyFJU+BrmWrPt8EIP4V5P0EIIuhhHWmulGaGu0mdy0BSCY23SlTJmHtIxBtwqbGXA6/XLIBIBCceO+9PYa6ScNozdoViHwcNpG0GwGA5OdnmkrjR49U3wQglwBABiF1yloQU3NWQimJIGTXDQNA5k++BwCkQM6hsN7+05a+FBUZK5nR82H4dUpLv1X4o9NKJWAvB4DwGNMn3YX8gD5c/8b3BYDwHCtnfBaUt+1ytm3fZQMQUoTSwiqQH5APQDQiR1tQJHkCAJIKEFeUcYs0d1SZfJf9Z94y4+YCkLT4FGNn8Flvbm6V3fv2QxDmhMSGWqnbGxGA/O8vLpGeqFz508/f5wMgkchf/c5P90lBTqKsqSwyfb/aAOTJlxAVgiLVp27NuGIAEtbXIZ/5wk/k619cLI0tjfL8r89i/kFFK2H3WACC6zh0ogGRjzuktm2vtPQdBvnwNjOPrrUk7zUFIEyCnjJlCnjBm+A5sUjuYtusWVaSc9++S4+cXOw5Lu97waV3ba7KDl914Ms7tv0VF0WVmWT+Rwe88WzUxQ+s79ADKV2fpw2oXD3H9GRpIm9paaksXDDPSPCqkuMnP/lJXxefe+55k7DOfArmJLC2R1XVSdBv5phq6UePHkZ+RSl4/53S3tZtVLaYxESv90D/WC4uPTypKTbxi8azJqnftroSx6kyCko0XPU6VqyoROHAasMf1+aqnbl5FO77vroloIxpHoWb42C0x728IVf2Uj3q7KdGCZpbmnwREH2Pn7uSg5pnwfui+QiWB2y9OIH5Dhd7/zUh26W02HNbb/94Tc9Hw1b7RpCg72vfOdaaL8L3lC8feFxeC/nXs+eUwpM+gCjV6QkVrvQYLFhYVl5gVLEWLJyOv4fNfbb3zn7L9Rjr75RHbcdvbCVof8Kl9XpRg98nb2pqN9ijmKRFLxmY1+6/D3pi9ZqdP5I+b7ZWW77Ym3YF33PzhtjvMaDbc5kFj5ZZwQm2QFnlslKbvH/8mI0Uu8cNjIBo18cTJAiMIHmjHDSZn32fv2AG1pxYrFGoyJuUMCYHhMeiUTJ79lTzl0nq7Pvq25cBpNZC3IASpurM8Qs2jEICVJt6tU1Nb0+SlREQN5KhY6hzm2uZRvpIKVVBj8BnWs+xYuUcyFIeM5Wbg+UpBc4xd/7aueuP3lgj1jrbgoFOvT+BU4j5HXpfOZ5srO3gk9vFK83VYB/DvermOj50iod4kQ6+F+HVo+D74YhAmDaM/Ip+rw5HgnVwccqFeDkgPFcIoiTmmvi+PkJdNo+P+SGRUX7n25CXh8LaH5Mz58BjHQOa0GYfRWho2DsH81e8nBNGBhA3sOdGZFLXPxVF4L+HkZ/IZhz3XlSHQUxf/lIU9h0vAqTjyMAMc2ZMPyGHOrfkblx3FDz2LxgZ3ojQBEmPnANefas09+7zOXY4J9y8qDH3xcu3pNCJNv9a6l+fE2IzUTl8hRw3eRWWwufmrJm9yuYYm6ZRCzPOXvRRPxtCf9o8uekheNGzjVcdgg2JZTIpfY7sq3keN9R62bm2ayX0BOTK+GrN4HO9Jj4T7nwsSbwb+2KnRCT2yJm2TbAH4lFo0HMYQK65D3khbGEYO7aKKfdA+SzV5GPxfu8+bB2IYVjY48B+SMW1DaEfr73xtjQ2teBqbPI/5WKjQ2zkvaCgSA4ft5W5Y6G8pf1xI4u+6CsiT+p0417sKSTr8Ji/mE22D+GcIF6dD9JPQ22eUGgY5IkHbD+GI21kYXQkHZEaq76Xl5Ak/+23l0tvZLZ84/dux02wEadB5KyebRiV//vTXfKPX15j3utobUU1eHu+yFj8jbchFSMX7EUDz3nMkyHkYSVl5djvMrLlPR8m8cmLdvzHDyG4gz5/+NYkCR+0x6Ko9qD3rCVPRVQpykY7WJhnwIveh43a98Igpdsbavsbg7XmB//vJfP6tnlZsuX4Edl1MAn93CqNnTZqM+qtrw3oY2LoHAgKlMvhcy/IthfOCSXMWZevHs7pa9WuKQBh8jlD7ZdDobr7rnViCvkhfHVjtfMBSEFBPhQJ8lH103I0r2aLjAr3FWjjxqTjkZhgk6uoGMSNn42f+UL9ACP6esb0qTJj5nTjgaytsUofTLZeuNAWKKSxzoV19uxZxgjlg//GG6+iqvideFhCUf9hK2RZi7HADcBoOGOS17dAVYsLhdKtQrzdSpOHedzoqHiTZFc+dTLyPdJxHKs3zuanSxQa6c49DkWPe0uwRDRdYAmyFICwholS0HTR5fFplLv/5ntcsNWTz/MrcNGaE/yOqke5G4hN9LebMI1gBTb2SrxNz6FsBOP7+y4cL4KBFfUa83tjFIrcH3qvAw1UV1VLx1Wvk/VATsAbdaGm4GPx4pnGK70XikoTfV8/X7lyHjjVMeY3VDNKSUlAIbmZ8s7bu41Klh8c+BMx3XsbDMBx3mohTjcvRu8N57kfSPb4zhEVZTcdd34Z6laYxuEvDBSxDVzwuq/Ghy4AGcbz44KnQKWp8c43lv4TIlmZoGkgiZrAT9tEgHgiAOL+3jXA3T7xGEmg4M2bOw2GEApzwVrYvevwGNDJe0n1HeaBbFi/GYBlljFAtm+znly/wpsr3uA5NTyFJ3tOJkXb++sCTReMKQC5++67Tb4bG9c1HVe3EKleH5Pn584r+//svQd4nOd1JXwBDAYDzGDQe68kiMIGkiAp9iKKVJdsy5LlSIkdJ068TvPG8Waz+b1JNn1TNl7HG1uRqyxLsaxGiWJvYAULCJAgeu+9A4PBnvuWmW+GAxAkQVr7/Hr9+BE45ZuvvN/73XPvuefAfNBNHfM+73MBEO9zwf82gmqjapu+zt4iEb6uMd9PPMbG4OGjjGcZe2oPD5aJ1c3nLoM7BO46AJ8CEJlVmSZe4/xBuxFnEKfVaZHBxgxTRHjgOeGn+FF+gQiqVBDPErz6b9OkDMAZUASYJIDxR2O5PveTk2xY6kfZceuguBVJ1d0y0Jt2SGoKzxPYP8jXpgCkAuTzioGUfn6wypd4DdWJcaWixao9+jcsQVYQ8ySthIGoJVQGyJOu84PGe9XczNdr7dKnRWWDAYgtKJbiQoqpf+o6/DDaxPf0msliGhoc8Rqv56OgWKkAUp9jPpc6OOZnhk728XcK057G82WYLtyUtGYeeo2Ki5Qggscw1IyMc3ZGRdh6zednb0+PTMY5QJPT4Ie3tSr9OdBoqqlN+XbID2nvH7epI7/sUj4EGDEm0pZGPU7tnc004mwWVJ1ZZOMnRw1KWMrsVT/OCtJ34pqAFjcNxcPwFGrtrhUu6jMTCfD6CKbX3ziOmFzGIuK8TksjQzbpe2jjCjw3LcJbpQZeRS1NfeTEcWjQpL/DNDScbfFPvmb6/ACK4nX1fKUCzHpZ4UXUIz8LZTD9/JWJA/VZpvwpc8BpzAoefiY8ixwS2P/VNx+hxJgE6hseoS8+m0/BKqCfHodYArw1/vzfz9OWVVm0eVU6OQBKJsfkPA6chVqmFvlh7w8ILvAYU5RBP1CSrQqssgqWRTWZi91SoPrwiQ66UtlLLz8SToGTCpWyspWiyQWBeWBLVA30kLymQLn/UzPyt8ygYk37S5pcAOZ+L87rN/76EH3jxSyIIYzT/ouzWJOd1Dog1U4DFZgZxHPwXPllKop/nAKQiKjt/pCyY54As6WX3nzzTfHZBzEeGAC5l+ZzDugTIdt4N6aF9/8k3gpAuPpxsewylAX0DbJ4e7EYACQuLgYSu7kIVGIR6EsDGg1AOJDnwI4X5JiYaJHNbGxqEA/5pUvy8BAZQ0ZmWICQZcvyhSxkICQejx8/tiAAwovJ7oc3Uim44aOjbnNA4yK8Z88WOn26zPX+JwDEl8yge04tNgDhwGWh4IP3QgAWZGy3bSvGgwZB55WbtHHjcjijs7jACHqP4igfalkHPzrnUmPhzLCv7PonAEQ+eGUwrvj3Wnt0jmXEG4CEhoaglyqLTsLBW48HBUD49zYg0GhC/8fKVfkAIJVoPpUGhboCwopXy/JzhMngw3s2QX3lEALR6QUDkJKSVUh+TEAAQQLpxQQgecsQZIDDXlfb5qJfeZ/2TwDIwgAIn7cliRuEe/rN7hO/VACyJHkjpcYVwU38I4qzraD20VKaQVZej8UGIIEBwVSY+igdL3/F9RuLDUBiUAVJi1wj+nO6R6qpZfDyHQOQJdH70LPTQhNDZuolGC5iLZ8PgGTEL4fqGQyky9+gzStfAAAN4pZAAFgGyOP0znulNDTgBjBGALJl8yoo3SVTZyv6RUL86MB7V1GBwvfGJUjR40EDkP/xpw9DstlGSeiveWJXyi0A5HpDH33nrUr6xz/Yu+gAZAC9GX//vRr6wr4wikJ/jRj3AED8+3rp7/+tlNKAAdPjzXT25iz1jMzS2Kzs1fEGILbAGMqP2Y2m9CqALTBqRsNp//796PmVFZP7PR4YALmX5vPt2zbR9Rs379i08P6ePF/KV3DKjI6i1atWwEvj6P39eWydS+AT456UJ+PDWGaOJU2DG/97+yRSZgoCZ0R279ouqhucFXSAPhWFfR8dGaNsULSqq+GUCg1q/n4XmrKtVhsWGn/IHw9COjecmhvrKTOrAEHAFSooKBLbOHEC5kTKMVQfPKtmcVaJB0vwLivIEc3F9fWtHo3Dxix4QcESoZxTXd3oOodOVTrkTJQ3bYirE76CWf6srlxwVURXNoyu4TqbZaxicCbL6G7OO8HnUj9A+Lf0+0b6GAfPOtDTwaOx6mJsSDVODmNzqn7dV8XHe0LNRc3Rn2PakqYI6M9yBaRb+S54b+9OKx/8fd4uN3myW3ptTSvV1UkDPDaYKyrKRpb7ggjoWNa0C26wk8prhs+lptAYZPHd9EEv+pQ+j7oCwtdNV6y4uuVusp9w0dV434xSy/p4/f3mp7O5rsF9rIAgfy9+xjg/PCtBbgDiayExziVvOhu/t29vCb337mnXV/Xc5fd8Zd2Nc2muv/XG5quA8Gf27dsMkQu4JUPVKicnHSIVuiHZgvWRqzOx1Nc3TBUV1bQKIIWzq5cAVDjb6a4A8brl2SfIWU2uniZA/pLn1OlTEmDJKpIMeowUNt0kzHNDVyx5/uh7XWawPfv3duxcDQW3CiGeYKxCGq+B/M58IhNevgYGB3Xejrxect32Bo++rrVWlOJma3Yd5yGcvlUTNjtYByraVJDarUC8P6UoatMcHSraSCBTUHSXuakLgiMy66p9Sfzhcj4bqCRu/afxupLsxXZtikIzPSMDRichA2zSx4F9U2wuE4RG9BwKDLBTckQOBZvDqKrzmDxmVC40FddDEGEW1Rl1rqYdMnkXyKIRipaEFhPRt8FDVCRUhWNg1J3os8K7gUcAAiv97JscaRTrw5rMF8EKANWo/wyNTrvFN4zS5Tw/tFM6V+91Nd04tyBqq66BxUWr42eLrvbrBN66Jc8jsGui+s5SwUaIsKkGYhaSUQp1U6q5W1wDgHC3942k+QQh481VfX3MuhLMv8H7XZjwNHWOVFFkcBoMEKuod1xSoni4aLeo3BjPs/6br1FKOKT1MZ07ehvJH3SegdnTqLSoOQHa0hQy/sZhxrVdtWQfXa55HR4U6ZgEwagepCEpCXEL8Mref/8a7h1QbVWTuZO0EM4AffWrL+E6OJGkQsa9ppaqKlqpoakfs1j5xCjTvynsr248N+H66+fDDPWDrJfi2h0HSWo3yOXqtSGAMSX4M4t5rP2ysF9+mMtiXjilFO409VBcBPYf40u/tYNKICG+BR5XM5PXKEglfMygbjmnZfz0u/90nr74ZCH6X6JRkZO/FxYK9oOSPQ6KRV0nTFV+VNVwuLefQuG0zmN0bBTfk/dNNPySUD6U+wzQ9pf/WkVFOSG0PlX7uuDe1Z4iYLNY4iTgd0JhzWSV1cIJp5KVRhXY5KeEiMZrKBCx1oXyNnrz/XL66lN5UHRz0PeP9lBGlkzWNCmD2G6wXxr65T0QGVREEeZkKm/5GWWHPSvWR1bEehDjgQGQu3U+D8ONVlJSTB8ekCWkj8/wLb276aESVAxaBKf5QQydMdYmSVyu1YEZL9Ja+YkXUu0lohc5bhTVwXtSUrLwFGlraxcPcX9wf1euXAlX01j66OB+6PZnY2IOAMT00YsvfA6Lnxnl1SHheGw2s79IJIKIcjp2TJbb4+CGyoMb0/VIiE+gohVLUS25IDLhLs69IQjgfROSrpvWQa0LNB5kT/k4jIEaZ9l56LKycXHlm0creMnfl+VSDrz1Qq73h7+nt+Hd8K7PkZGipb/H7xk9QYw0M28wYaRgeAeNent3CkC8s9lzgRXj63wdedwOfCxHz0cHTORaQZ+ab3jvQ8n6AujrB0Fu8aK4rvzb3AsSExsuJHm9BwcExqZ1ft87ADdWQ4zUJL0tXTUT3jiGKoHR4NFIN9BzRn92RkvnzHOgi0HD0mDD188YEwa3Hv+tQbVxG/rzUoHHM5DeuCEfUrcNCPTxUPboSXD3xfA89nVeja8Z+fDeIND7mun7MD4hWlx77gNJT08WiSMr6AeBuE4DMCpkdayWZkn94d/avBnKSQODUMFqcgEJ4/XUfRhRUeHoKYKk5+HTUKlajcTIoKiiGKtFxvvNrVQHezlFmeQ+OB1UMnD1vEciKCc3WQAQHvy7vs4PrxXelbq5Ewa3iq3weTSq+nkDLf5tTxCoKmFQIQxQ6lD+Zu4tURG/6NWQMyMKSSMe45NIKqn3J9kDRt8fWPPskXJ7QpnJXxmpqd49PzMb/ymlMRi1OZRnCNuITE5IP4LpGUWlYhUtlezm3gU/1dgg7rkZacDncOKzAIdRoYkUGRpDjX2XIEDDdFj3edF0I74ftfGdK3jE9gMATPRA15r4k8Gh8lZEH4o/dSpVoSCrPH5zELw/LG4KZmJQljDTi49JQiLMThduvE/DU7JHSqguGXxE9LpiNB4U/QdgBRhHdGSEy9uDwa6Ruqv9qJbG74Oz9mXqHpA9DzxsIWzOqyqduJ7TygSS70dtKhuKhB8PBuW6p4+TSVYVgPJ7DLCKUp+kkcluYZwYZy8QSmQsFsPywU7un1GAlRW5ZpwQdsH/OkZkQiAmZBnZg5KpD6ClZ7iBwmg5QnmpBKaHv79M1kypYlFYcAplJq+k8kZJLQsxSaO+iUGmvGXToY+aRH/NpFNWPfn3eFgAPF78lQ3CgJITmmPD8Io6WAFam5WC7PJcGJ/bjQ2SGu4IhGrdxGa1O1G4SmfE33ZLOg1OqMCcVM+C/4g7poDbum60YVqfn6JvhgZL2t7wGMcZ8vo/89Q++sqXHkH/io1iLFOgZkkQFwHhHVJUp+Plg3S8rIn++Et7gCbkPJgZHaT+cRnER2dGkkMn1xSFcRig06J6NwPQe9MHGpr4bCwoVUzZ4oF7+s2f3aC6pjH6zSfk/dVe3+M6jsT0VApBZYbHwMQIhUTEib8DgpXBZUCIyxPEgfNgVgYrX/3Pb9CXH8lEn1AI/cW7XRRuH6C4qH5qVgCE4z49Xy9CQGhN9kt0rf0gZUdupPERB7366qty/+7zeCAA5F6cz5ctWyKyB/Uwx/t4jVsBCEvUusDSXStf3dlR3isA6e6W/FKbyM7IxUIDEL0n/mqBZBTP48u/8Zt4oMkViZvQ7XY0dGFB3b//sMtc0hcA2bFjE1Wh8bwTPMO5Ai8d+OfmZgpn5SNHSj8BIF5T4n4AEE27qq9vuy344N3x3gd+bcvWVYL3f6b0musBawMdiANR7/EJAJFn5H4BEG5E5/Pe3i7vNSOQcAGw+wRAeP3g3rGsrGRKz0gSohINqHiycMBa+H2MoMrK93lDQ6voI+Ns/sN7NtNHB2Qfmff80oE2S/t++OExCFQg2IJJIFOxjh45L7LpxoBeH9+dApBcgI/hkQm4uMvG208AyOIBED6fsQieYkIzqbL1CIJkdzB/vwFIhm0VAFkPKEoXhPPzhvzP0Pkb79DwpHS3vp8AJDo4D5WPZLpa/5ZrCfQGIGH2LEqNXIu+ijEqb9qPxvUu8gVA7IFplJOyHjLCr4ltMQBZmf5p6hy6Rn1jdTQDiVpbkOwXCMD9ZwmKoCB/K57q02TyD4YZXaj4/8R0HzUPnaH0iB34zjg1DZ8S4g+BsxGAdwnUMeH2WWMAwj0zERaoetpSAOKCRDXlbPX3xO9oADI5hF5RZw4dOTg3APn8yxtFf01vTydVXoVrOpSYvAFIRCSb6k5RrWI/PAgAsm/PbvrMpzfRimUpcwIQMoXRV//uAP3e57dRGtREeSwWABmAU/nffucmff1FmSRcDABy4BcXwDgYoKfXJ9OPSruoHT0oGSk9cwKQlZkvUN9oMw2hAhQxuwU9vWeEsun9Hg8EgKxatUocR+X1Gq9M5a3ytcYD5kzKnod30AcfHvJo1LrfJ+W22zeCC0NjJFOvBgaGEYQ33HYTi/UBDUD09ozBBj+U3UoqVpfL6rjiXNpD7TQ2KjMCwWiY0uV4Vrfw81fNhchUTU7JANJqDYQ6VhKaTEtQFYH6Bsavf/E/IWN4FlK8F5FtHQTPV3IAbCqDIysdAaBrpaEKkYDeDtlzwvvp6W8h54LRr+CRR7bRgQPHRfBk/Kw+Vp0l4+9oWpYsoatGLWWWqD+vG/Z19omzVrrCwRUNHbDw9rwb1nkbxqqH3pav82+8tnOBBW/aDH/H1296zxPPTL/v+8eYjdV/GxWjjNs00q7uBXzwNnlbux8uoRvXG5DllrQBfa05IGVw4qJmIKOo98lTWOJWaosvsCP8cBSNwfscsWobD35fVwP1b/WhgqfnB7+nxEi8N+H6991WQDyugU5PG37FF83pTiogtwOh2VmJ4teYFqevgfF68N/eVCrviqRcS9zXUM9P7eisr7n+ry86WVp6ItaMKHFu05RMAAAgAElEQVT/2tGk2tzSJeYAe8bwNeRGdA5KHn0MqoGlVwQ1S98L2iEbck5Q5IuCX8haNJOfhBR4h8jurl4FFReYYx786LRrXslmelkO0PRL/m1dbeP/sqQ4D35dHzMD8O07VsHA8aIARfp9fU10VU2eDd/0K19VEM9reuv9eut33JUBV3VBVxm4GqA8NVjuVp/vmYARZG3lnkVFSYrGyDgUs5SfjRNZdp2JnpkNJKtdHt/sNPzDlf+HBYqKPNg13IFAmMcEPBX8VFMz+0Hpe8Wpqi3cCK/3cXYmSKhM8RjoQfOtTWZ4+fjMwfL3mHIZbU+BfGs6VbQcFX5WfC/qczA9E+K6TmazzMKbkCHWY3ocHhYqwxuJSo9FKXtx4gxaUeJj08oh2ozm9yD4OsQF50Dlqhnu5lXi/aKkjZQSu4wOnP9X17XnBKlueuf5ofdHAmn3cei5Yqy8huEZKo4ZFCzj93SVjbeXl7QblSYzXWuQz0werHzEIzPpIVSHsql/tF5UUyIR5E86xtFAXI+g8bpwje8FlceCHoWSvM+gkmCHxHEbnkUWHOskhVpiqa2/gpp7L8pnoPIU0c9y/g2erdzAzSPEHEVJYWvE3Hdi0vSO3oRxJPvvyPftfgVI+nfQlKmJutonhAz/0oQ9FBoUj8rXuPjNoEBk3VFhudH+HihLUuXJ5IigzLQ0+jH8wXpb8ik0UDbaz5rqxH+nJnvppV97VPjUlF0qBbMiji5ePE89bXayo6rC45FnC1FFRwDeX0snSyV9tB/qiX4TMn40UzSus6ymYwXBEUm1P+iCiv/igzhfcu0XrzuUehTBWVwpZWnX9ZDAUQCxa+JzLzzzLJVszqdHt+dSKNaB8HBZUZlCtcBfG4fMhtOH5xuhijVBX3pCivU4RvsA7SQbwxKC5xGqJzxM6p6ZxfyZUFUR1ApVWz0+CzpyINY/MXgaoJ/tv/7PCnpouZ12rImk9oYuVK7kWpEM5oYpQs6x0QlUbM0ytrHFSIbJFGhzZiXi4HB20ECb3PeQST/6yp/tp//y2TzqxN/vn+2DIeQoNdbL+6ADinp6Pje0onISUghwGkxNHWcoOwq9LoiBXnnF3b8kd3bxxwMBIM8++6yQ93JCQmwhAZQ+zI9t87mP6gab/nCG/4MPjjwwsCTPpefD0Dsw8RW8jWqjnHDc0FPyyeUh34p7g/tL9JickkGBPdQCE7sU2rp1B/3xH/+heMD//u99A07oH4j3WSbQEiRvlkEY9vDgMjgv4jt3bYIk5yWXLLGRVsV/GwME/h7v9y585+zZS2Jh1gukkWJhlNucgBESD37f2COiHwS/8zu/Q1//+tfFZ4xAwhew4d/SwYsOYJnappW2jH0fZrUg6HN1u/Ov3/emfOnvLwSEzLcM+AIf/HmjDK9RDpTfe+ih5chS377y4Wsuee8Lm3RxJeTokTIBOPhccpAYC9+X8vJaD46+3if9X6Np4XzHyO8t5DxxYKuvY35+vthkQwNLP0t6GV9boyKWr990nc87NCc0Und8UbB8ARA9f72PzxdY9fUZ4/cjoT6WnZ1E589dd90X3sfnvRa756YyeDNUToz3650AEL1PTKvk/+seoATQtBKh7nL8+Bmh2ldcXIQesot8ZcVuetPK+LtLlqRTRKQNx3RVUDu592jnzofoZnU9NTdJwMvHoANETbtiGqbmkfPaoN83Vp+SkpDlhdFm+dVa1zPKuC3juiOSMwjkvcftAYg7mDbSrnzTt9wUVT92khPnBIBQRfwMmJgfL143Qz1KJcK0Sha/puk3Mwg0A6CeyIPN5fwAJnjMQC43BBlxcd4UVccxPYqgUYEgE3pk/BQQAFgcGZIBllnJvvqDGcXAQ2wLiaeedmUyGwjQodR67BHcy6T6CALkcyQ6NBUgJJuutRwU60GARcnaIj7gjDwPk0k2wQqQo/jus0A+w4MywOTsf3Siu/9xWrWt+PFOYYQjqI0LKaLGofOgrrSCU6/2Adhq55qXKBhqQCcrJM2EW2J0IoqvuV4zeN/0c4f7Ao3zRu4beo+QYOMhJJ2VWZ08R3J+6GtbmPYYa7/S9eb3RF+e3u5Dy1+iXoCNrsEr6EuZFNvJjF1LUeFZFBzIvYghNDE1hGs5QyNjgxSC/TZBJapnuA5/hwGQhALcBFFDz1mannU3DvsBiBirnmJn1D7zHmej8Zipcc0DpcIxWz9/ndOBFBW4goaCTqCCipMKUJiXvF3IAzNgvFz3Nm0t/AJaGCB9PAOFsulOBMDhkOCNxzU309/+0/dAjgAVTIFR/btjM+fRK5pBGzasRh9YOFXX1NDJk0dgThhDWau7KTOlkGKiM6iutZoyEnKoH+doFF5gHIbcrL4p9m+0N1qYIIrz6t9MU+Mq0Uiy98LPNOBKnM7C1HLWIRMNCNdvASC2oFEIX8j5HBHRQ3/49d+j9IQk2rs7hoY7ZRAfGdSN8y5pUbPTMMZFP8zvf+sk/cXnN1FMGOYZQNgYqkk8LAAU/jDxFJ9V0tZ++PyoiktmsNtalXEkGJLFihJqgSLg9EA/vf5hO/prZ+jLz6bSOPpsO7tk0jc9L88l2TuKfizeDg87AJz4rUA+tjDxt2MKtS6zZLQEY7r/5Td/TkVZEZSXGUqvH+8EDctBaRlyAxX19S65XRuUuq5VwiE9vIBON/9vip98TAgR/ehHP5I/dh/HfQcg7Lq8FMZ3hw4dEt4fdwJAuJ+iphaZAHCIP1bDBwBZvbpINBrduD6/xOliHseDBiDshL1qVQl0vOPom9/8JuQBe+mP/ui/UX1drVBNGADo8AVA8vOXiAX3+o0G14K8EADCniCDKB1WVzd8AkAWOHHuFIAsFHzwzy8EgPDnuNrhhH47D/2gXbV6qaDKXGUndTU+ASDyRPhaE72rCb6CVF8VB/05bqRlR3TO6PPw9f0HCUD0ceprnpYWD7lvGxIMFxGYIPMYakVGlMGSbwAi59I0hA1yRLNvRcVNcUw2Wwh9+jPg2bd00rGjZ+8agKxZu4waGzpBD+37BIDcZwDC1zImLIXiw3LoatOBRQcgcdYCZOwTAD4u0AT6Vdgg0QhAImzxVFL4JJ258WNxbzwIAGIGmCtKZxCCmioYBheuvyFd03P3UWWTdDTXAIT/1qIaYdYEignPRp9HH12rPUNFaRsoMbqASqt+gIBS9gEsiX8ExzgKU8KzrrX1dgAkNCiOEsJW043Ot8V81wCEAVB4cCp6SILQZJ2Au9EkaFvdA/V0pe4D4WBvs6LhOjgRbuwFAB4xAEE2UBenKBSVxX/+1x/NCUCSkyNFwiAhIVYoXL7z7pvI9ocKAJKVVoT4MIpautAHBpnfJel5gkbGicXR0RFqbWujjqYAVNdUkL/IAOSv/8d/FwD/U4+nzglA+OT+/Fgd9QGYfemR5YsKQJrax+mNA530h5/PXDQAcuSNE3T0Uge99GgmfXi5FX1SgbRutQTt3gBk/4kjkHX+LLUNl9HhN+romWeeET2zH354f42/7zsA2bRpE9Bcr8v7w7vM77pjvP74WDqfz9HXwQ/VrVvXA9Gfd9Gc5jquxXzdV0A4HyXIBvlLHt1dMlPCZVytFT/KSkIqa8NNiDprBVE+ZB4zkP2PgvdHupDd5WyhzvwfP1ZKecuWiQz7j3/oVk5IRDaBx9S0gx7avJYOHzmBxcRdVTECEGM1QNOg+NhiY6PRjL5W0LA4m86DX9cZfP1ZqaikGzK5r0tyBDjDrasdX/va1+hb3/qWeN2oeKUb/Hgf9KIvm0xlttK4P3pbTBlyG2X5pkHp73tfI2NmXM+Fhcqtzjd35gIeLpqGga7Ex8kggR3Oe1Divl3DuT7vvn7f+LvGgFj/bTR727CxCBWIduEPYrzmbhoMsmxK7cx3VtgdrC8UDGklI1bh41GPzI/eNs8jF00HWUQ9fP72HBWQO0mosM+Hr3kx17H42rav882vGc+nPo5dUHQ6cvQydPvdzebGa2isMhgz/EYzTP15D7CDTLR3JY+/P1dVytjgq++xYOjn50MR7+iRU0hqFND4xCToYtx4KgGI2L5ab7VoE7/O/iYpqYmolpwRyn08li/PE5K/N6vq6MIFd/+RcZ3Qv+tJiZLrBIO1zVtWIokyDvndJkEllcPdLM7H5lpj/AzGiGqd4IyrHnNdz7kqHcZroj/jeS7V2gc6bCBUqsT5wb45lPqPODZFmWXKKw8WFJpVrwXALJDpIDwCLfiernojkx4C6qkYCGDFESPlPAOaDw8Oat3swXHMMXltgpGV58EKjBAbEiPILw9mpbLaxmtjWoak4ASiqX1qxm0qK/dNGsZF2dLIGhxDTYMVyDTDy2Q2xk1jmpXfCQwYxXou93F22ow5Jq9ZoEVW2JlcJvw4cW+xv0mcdTUC5nCqHzgGxoU8b+PInus5NMvPj0kTbVnxKziHRKUAIcYqOJ93o+eTrqYbr6mx30gDau+1j+854+A5pj0+shK2o57AJrCReD72U1OvVAfj58oAvF6Mg6k6ev/6+wcowpqIhuGnYDL3Ks6dzPAXJT9D3UO11IoGfz3PTX6g6Gl2BC6bUflKfybRvhHVlR5qHbrsShRxwmhp7D7qgZolK3pOzqBSAABXWvET8Vv+eG5YrfLZyBVGu01SsJyDuZSblkP/819kc3rwrKQIjaBxWo5W+vXffJysFlDIhlpRiTPBEw6Jy6E6ulHdQ2HoI9266WkaHO+Agh78bpRvx9SYiVITo/B+KJ5VvXTwwClBkbRCXdM5JSsgY6jS8PAzwcVeMTdY5GBG0fGc00zBklUCXXn0h6LWDEmqYULkGH37H/5U/P3YJqxtqvF8arIBVR1ZAaEAWaXr6R6nv/rhOfqTz64FyEVFF5Q0HjP+IFkp9Ss/JdJgQUVoRlHce1HRMUN8gEew3UazYJPwMOP6cmWJx5/+Sy19Zm8iLYvCnA6Rv+fHQgra+w6fndWGo6jIiaNhg0Ml/uAPkYVJkhVE/DL1lF2jP/pf5+iLuxLILyKA3j8Ng9DkAQq1OdAf0kk16MUR+45rXt/egYTAOiSQo+l8xUnKT90gFNDudzP6fQUgPNGfeOIJ9HAcvqV8OVeAIa82oWqSI26mj5Xz+RwAJDUVaj8xUcjguY319HHcz/8+KACyffsWcItjgYibQV/pBCjY6AIgr//0DQCFBCosWkGv/fhWAJKWkQKluTGUXOsQMCjyME7KQgCIoG4hY9La2gnXdMkl/QSA+J5RdwJAmC7IGV9Wu6qplmojtxsLCapuB0CYnsUgpBwmhfzbenwCQIzUHPeVuFcAsm5tHu67FhpAX8VcFRT9+oMGICwdu2NnCb39iwNQtCoWDfNVVQ28Mrjuc18ApLAwC1SpcLp27TqqIXnoITktkhOJSXG0BMIVMwi0OZC7fOm6R6LCFwAxIwETEmKBUlcC+lSiqbKynrIyU6Dkd15dhE8AyP0EIHySY8JzKcaaRpUwK/RzRiwIgFjNkHKOXgYVpHrRSC6AGABIatgO8Pr7qXvsCvz43PeUNwBJti2j5Vm7hMJUW+8NgDA7aFCN6KO4Kp5LtwMg3OjtxPwdhgLS3QAQe3Ay5SRtExW9Skif6rm5EACSCvfz7Pg1dKH+NRcAibbmUkJ4PlW3HwMNSwKzhQAQf4SpSeEbqa7nMBrgJQDlYLQw6VOoaIC2CDDrhGFfVet56huQleu5AMh0XxYtzVhK//Ct+QGI3Qo7gH70l/Scp9ho9B3AnLi2oRaBfhDuvXzqH2sTAISBdlZKOlTzRsGCAA0QwHEE/bWD/SO4T6sXHYD8+7f+jAaGx+lTOyEhPQ8AYe2E//3mZcpLiaCt+UmLCkC+/VozQIwf/cbDEYsGQH5+BGvq5DitWBVGp65C+gF9PDlpoz4BiAn0xbToPXSm4hClxS0l/+lg0TpxPz1B7isA4axjDjwlmK/LrtudXd0LrhCwmd+ZMxfAi1MNRreLkB7E+3MAkIcf3irAR0+P5APe7+EbePgKYtz9IfwdrTyiG7Kc4O3alGzhwGCfaAwVi5BzEiVZyY/cvAUl38R4BKpVyB5LEMD5t+eff951mA31LaI/oh8LxdVLFfiuA5SINgHK1m9cI7icMdEx9JPXfir8SHig78o1OPgxOlzrN5iXGwfH9CVLMtE/IqkkPPSirzOSxh4SPk7N5+VFTWerjH0f+vyxRLH+29jQ7J0R07+rfQW8nclvR2/xNR+MGePbgXHv78/3ec8Mrzvjrl9n+WQGH8NwOL90qeq2vRRzAQ9j1cbXZzQYMTY682t2KIjw75eWlrvUsYxVAV/Su3PdTwupgixdmiu+3twsgRZfc71vxmvg1OTauX5MTHt3lW2+j831nrECoj/Dx2A8/rnmkn7dWOkwAj5fFaXcnCSA/0lqbXZLKntXUOYDILz9zMxk4WDf2enOYrOPyu0qIMbtchM5D76v9D4nwCcmNjYK9/U5NKDvpA8/OCYCQo8K7qxMWDA1ggc3zaanx6O3hXtB2AchkF577W2hriXv+0Dau3crAMg0pHq5uV1WJYyePnye+D62QRY4Pz8b4htQBwoKwEN2BGvSJNkhV16qhDKMlSUT5DT1+smve18n/n29hmBPPO4rb7EEsRZ7ySbL+WBsQOfPaCNKWWUNQEMyaOdi8Dacs3IR5aIIy5uKc6UmFjeMO/yV/xIyr1gKxeBzE6TMQljO3KJ6Q/yQ6eYxjfVhRmWfuXKlxUiE74ia/jo7PTPpD5Ul+btd/aE0pKRwoxMiyBoq98RidS/0Tj9VtUBlYipYVgiCcI3SQzZRCGg85a2QP0YjsTw+WYUKMKF64dB9JuDlh8ZRevRq6oQDuAmeD9GQkr3R/RY+78S2whBIu+OFadWZz3OOM9Q8ZvH3ttyXaRDme03dVZSVUIwfC8B2k6is9hc0MNIOzxI7rV/6HA2Nd9P1puPwUpBSq/q5sqXwi6Kf40TlK9g/dd6FbY2cp8bnxzjoQzx0L2J69CbROD6CbTd1XQBgGECDuTo+BP89E7J3xDEj+xBsIbqRWm4XarpUkvs8XWr4D/i8yGvGljLLknejkd4MOtcB8RqffbvyHeG5ou873ob2h+F7ITGiGCpXcWhGr6X2gasAg0soMbKIOtC0PzNiRxO6Bc3mZ11+UqbgblCl5H3JVQxriKyAWCkdICgPNOxRevWHJynEX1YOAgLlHOQRYa+kR596GUZ/kxSRINek1m7cd+MRwvdjiiu5uGbHjzZQ8fJ86u7ppzDEJ1bsQ2//ECUnxQAItdGVq1C+m55ABa2Aitfm436GyMSEg17/xUn8npykJsj+Oqbkfs5McaVIVou4l4UHi4tAgkT8bfEbp4T4DspbvYb++ve+gHtJNqcnxqOyoqook/BEEd/HNb5e20/f/fAG/e3La1338RTmtO4BCgAIFr8LVTKzQvD8vaFxVWVE4sMRLrcXiKrJtPIE+s4vemhwdJYeWx9OG0oyxfvoYueFT/7N62CSrCySqtjLdV9VCPG2c0bOwVm4tDtAJ21uG6R//O5p+tyeKDi9E4wJTVSQPYh9naHSStXQj/kxru/5iUJUxQapDVXJpOCNQhb6tdek6tr9GPcVgLD3x8WLF3GxscikpYpAlikv7JPRhm59I23GeHDR0ZFUVJgvaDsfq+EDgPC+cv/HgzAedJ0L9UA30hT0e3NmqnGzsXKFnJ2qbm7IEnFDFmfGeYyND1A6KhfJyUnIDMaCJnHQQwM9AfSqrKws8dlleQVwMn5H/J2ekS62cfzYKQSXo7R52wYEGTHwDunFjTEL9YsrHtQmrXluQTOdUf2Kt6UXceaL8vl97z3l5ImqmH4Q6EyVkUrCD3utcmR8EPDD1jsQMCopGT9rDJqNwcs0mjblzW2kmzhvy6/3NYd5G94N8L5oNHN91/v1uQJX/Rt624UwB+TBVQhfQevt5hG/P41mSQ3CfPUh8Gd8zUO9j9yUzhKtpaevugzJvH/XaErn6xwYX1sIELGj7M2DAYg+Jzx/jM2n01M+VIqU74K45l7GeLfbL3ke3FU/h4HaZwQdxmP3VckyghQj/cPYZOoR8KsNpqXFQTgiRPiBzDWPfAEQ9/7M0vMvPCr+2dbaBbAghQXuFoAYj6MQvRzdXX1IajQICV5uLOfg2BVCiyZvHYCrPcK6x/sbAVWYouUs051E//Ef76Eq2+uajxkZqcQS3mfPXnY31uK8a8U8vp/5uq/fsApyoKC/NLXSunWFqLA2w/doGZrizwnA0g8FHKanJiTEi0DIgaSKNuXj8+7rXvUG/+L6A4zcLsHg63vy2NV81MAXT2vdbM4UEzN3lGPMCNqFalT3k98xzVrRHCyDnOmgIRyzMs+zMH1OBWE4KVaLpJBoqfVJBsSqv34EYiXmIBnQsNqTpqNOjcjXrPh9B5qWeXR198GEVpmjWZyUka18CvgooKbFYwrqTmJYQuEVIRuHJ6b6aKAXcrIZhVi3g6hxQMrtOxRtK8Q67KJSzY5lQkUrWjRh94/LHiCm2wojOt1zplQYORDVSlCzJkg9q76W5MjVlBKzFg3o38Z2ZHA/DpOL/NTtkAnOps7+GniXTFJyZD72FyqJaKYfnxyi8oaDlB63Ar0raULRivs42geuUX2XTIwZ1yCmB2n/rSWJW1BhgRN8x4dif9fmvEx1HccA2KQviF5/xD8C46FwJZv+/UgmMxlEu6p3KkjMh7cIP8svNchqwzSankODY2l55h660XIA+z0m5n50pApW8Rm9VohknWrI13M4MCAMje+bcSynkAFfR9NAmpVtb1FO5F70tU5Q0+glkUDmYQsFoEKWnoclMBjSvDJQjjIvofgoqbz3z99+F30MMtYIV9eZjS6jki5S4YoNoufLP9Dti1LbLAFeW7OcP2GhaVRb10c3qppBs4LqFmiCmZmJYEMUIyAeQCK7nVIzzXBkX8NHT3XV7RQZY6WfvH4S10oG+Ww86AYgTFeS1xpdJeK/BBplEBSk5GtD9OzjaWRPTqent6ylrPhGue8h0WSNkfeNc0Ie89gYkgvALV//3jn6wq4llJ+iACLWCkRYatMqEY14QYsUBGLOagDiADCZDZe0MQsSISMwNhwac9LrpVNUnGuhk9fG6WvPxOPcQpTBGo1EgtplpuOphIHSZQC4wjaCJdhj9qUGIA6/EdGIzuNrX/8ZLU9zUjxoWFe6oqG0hvkQWEunr0mgxXM3Eo3oPFo6oXQauprev/Qqbcn5lJjH3//+9+WG7sO4bwCEu+jXrVsHhaSPRPO5HnEISDMyWJI1HiV3GOD09rkmt/4MyyuyYVUtGtA/VmOO5nN+APKD7IGNBwBAHn9ir+B4nj93BtfH01RxLgDCx5+ckoIsoh1l00FwSCPReF6Naoj73OiFmh9mCwEgnNV89tlH6Sc/kTrqvBh/AkAWIufpSVfjhw2DD1YOKrt4Q5zLXxYA4d/OzoFKDRxeT5647HHb6PnxCQBxN47fLQDRSlgXL0jpRe9hzOTz395Abtu2NfDbgMEW1O24Z+hSWYWgSd0rAGHa00ObVqFKcVaYmz6CqsVF9G4MgwKxEADCx+GHLOqjj+4SAIQ54RoQc7CSn58DcJIowAQHYiKhoIoLGoA8snczgokJuLV34r/j2IYDMr/rkTCDHOam1QA1A8juBlF7R7foJWNKV2eX5ExzEJeWloTnWCqdO3cZD2mViTZUNVwA8xMAsiAAwud1U34JwAT46H2NtwAQf/Q0zIymUnx4Avogoqmx9zwCZSQQwHv395+iZDRU13YfEWpcPOYCICszP4e+gyaq7TjhAUD4mkbbMygzboOoSHQO3hTVDz8A4cx4gJa4Asig9lFN+xnqGWwRYCQ9bqUw/RscbaEq0J/00ABkw9LPC6AyAzYBVyccoL9YAsOoZ6SWmjqlod7dABBuXi/O+KzopbjS9I4AIDxyU7agepErfrN/qBlGi27Bj/kAyBT6J6OsAPRRAOUjddQ2cAVUnTF4k6whx0gofEFuUnNHg/iNuQBITvQG0bM1huriD358bE4Akl+0DtTJfATA8hnEwwhAQkMjURUIp7fflWaJDED0mvDyy3vRAN4qqiVp6bHoRUoS5pdnTlTA8NYKw8duulAmt/vIwyvF/rz7/nkE6QsDIGZbKO3Ytpk25Mpq73wA5HQlaOHNg/Slh2VCD6j0ngDIoatT1NDtpK8+G0Pffa8X53GWvvFc4qIAkNe/f4QqqttwfwVRv18MVTXMUkqibwBypaGGMsKeorqucloSVyzkpVk18r333nNdr8X8474BEPb+CEDZeq4eDkb2DEK40Tg+Lo7qkAlrbWkH4h77+Hl/zEG9+mVI72o6A08CX5lfXWL0niTckKcrINqxVj6UNeca2SSV2ZgYH6SXf/VFKBaVC73yllaZldq1a5f4740b7sXjySeepr//+38Qrycnp0LaziGASwp41b1dA1SABtGfv/WeCARYytaV1cNfuiLBFQtjf4jYK4P3x549W+n8+cv4fr/H65q2ZaxSaOlN3gZX27jyosd8FQbehvF8eldk+EExo8qbxiZ12ZzqNtXyviZzZefnrFT5pGa4r+btsqn8SX2cRo399IwE3GsRdO5shavqYAxA+X50UUi0uP8tK42bSuOmBN26HBn3UUhVGo7JKGXJrus8rl2T1D7vTLA2pbv1F259ZSFVEDmvPL1mjFtiOUsxVNHCVzVCbOO2lRBP6qP+DUHT8bq+c80Xb3DgXckyAgZjP5Xxe7zt3btWw+Dvgs8sPBuw+arE8DZstmB65lM7WLQHoKMea3WskND98IMTCObd11TPNW7yNVLb9OvCbwDykTzkb83SmjVFSGp04bpXI3MZRVsQ8DMYkToJukobiN9WtBlNRVLVqBjM482bV4uH4zvvfOQxGcbRbxYWFk6FhXmoXsTR1avXRVO5zt7L+3hGAAhW4YqLDYfZ6Xn0HGYKJ+ZpcPjdORAAACAASURBVJfCuFqGXeU14fKlSlBAYM+G42f51Ak0ZjKNMRJ9KHyM/AxowXPrOtQP9XpkvAc9ds6HdO98cxvOG/K86Soc5l0QGsp5BArJV+WdxIaSyufBpBvkUd0OUgays3Asj0qSVMSi5SvoSrnsVezrq3e5E5hsMl3K58ZPmb8MwUskIsJNy4U5hPhMkJ/0bRgDXam9U1Y1goOCISSgPBFUkzK/HpuA8w06iPj8lMz6mvwiXa7qPR2BFGSTAR8H1ttWLkVvxwA19MsA1B/P3uVJm0FTmUDVoxU8/THKS1iNbC+crME9GwVdpLbzHOUlcgb/In5LWXbjuza7vJFHJvtR9cilpMgVoD/F0YXqtwEa4H2gJOP5M1NTsvIQE5YJfv8WOlHx76Iqr2l8/J5TUQH1vIwLzUIWPoGSY/JocKybansPim1w825R2uPCV+Fi/U/Fa0kR+RQWkiRkdZv7SvF7kirmBy8WAigR+6n6MPjvIKs8l6Mjw/iOYizg3w7lUeOAf8vGJS+hgf0KNbTLKgxn1iNBhWbFrWz0mAyOdKC5uJQiwmBIqMQG+Pr6Q55cHrO8LydAZxLHHpoDStZy+I9chbnhDVRSJqko8TnqB4OhcUIyEIYhxWxWbuKhOB6rORpAIIxSwwtx/UFthP/XW78oR/JYymLblYzttFNWwRLRO7FzXwbmi7zmzZ1XUIGSc6z8ioOKETeeOnOehgekoaKmPfPfM6i8v/TSNvSE9pItupFWF8uKi6NvBwpgk9TR2UL/9qq8Brt3F4CiR3TwKObEBMs7S3YHBKLFf7ES427SDdvBZA2cprjEcNq3L59+9zNS4pYBiDlEUuj8/WUFfXwcFSmsaWMAfV/7Vin9+edWALgCBMPfZEYxTPy0UAR6hGZADeMRyAuker2ntxcAT/mswRtpNtAPqmZT1Ng9Q5/ZYqUoJOz/7I0OeijPTju3ZrieNqZwNKyrGG1WNbxzMsj1bMC9op3rHfiWSUla9zW00R/8+SH67b0QDwq30punHOihgTrcqJw3N7AWZ2bKSlYflFz7erAPIdnU08F+TXCQwZz53vek8eRij/sGQB5//HGUwcsW1MPBShNpacl4cNgpOioSFxmqC+j/8DQoW+xDv4PtzQFAli7NxsMp5ME2nwu9d3e/x7wBL/bb7TiLGwA66x5DcKzdACRALUx+KONbQ0y0dt0aXI8IqJ3IBYqrWjy4JJeQILmfBQVFrk12dHQJhSluEo2IjBAP5S1b1oOzeU0EvdevX3eVk6XxnxJvxxa86VGzTvei+6lPPYpgpQqLWqOrh4R/VAIaT7DCXFutcsXgQ58fX4E7B0z6fe9qgH5d75ex74OVmoznnbfDcqDc6+Smjahy7JzB/Pzzz3t/bwc8jMep/+YAikFYSkocZWWnuMCH8VzrByx/R1PajA9dvZf8MHZr4ge7gk3+DlcreBjPoVF1xdgPoj8jHoQ4bxvhQdICc7pGqGPNDcp8N2kbz+BCAQj3DegHr8c+4xj0OTYG0vo3jOf/VgDi6cXjvV/GfWMVnrmGkdrH58nX+dT7IQJFtS1jbwW/rzn6/P6WzYV09sx13MNukKx/33sOu641An6ez3tgKhkOnfqruPcy05OhFV+LhNJNUQHxPkdOgHAjmNH7Kas3Ekjwd3h7GaB3HjsmM8B7921H02kbaLntIoByzRsECmyIykOfMl6eZkGhYEqmA0ChvPyGqD5498LobbCKT2HhEiHby2tTY2OLuMZCpQkAJCEhRmzn/PlyeuGFp+jw4dMuPxH+Xf6sq9cJv52UFC8ARwj6RhobW4WU6Pr1q0QlhJ9ZH3xw1MNs03WdFdXVeN/5aZ6T+hBXerOyUoVR2xCCbKa8TSpzCw1AmG6ivQRCQk20ecNGOgnH4gEoEwYGyIBV940gJELArNZX8OEnzTLITU3Ip7V5WVR66Qx1D3ZSULD05phUhoQB7PFhkgHh2Hgv+VskyLEA74QEpMvroaYSy6OOAJTxCDQH43y4kz32KO0DhdcUpUvhSRofRDVhUAZ0w31Y52fl37aEmwgaA2hj/lLqn+4QQGQpms37HY2odoyT3T8JQX0IlXftpygTAGZ4OlV1nBd6YLnxG6iuswzBrNyfcDwHeobl8yHUNgvvil8FSGinmpbzoMKoPhGtWoSMwyw8LXgsTd4M6ks8ldW9JaoTk2qn2deDqac8XOsH7lGu5jFwWpn6KWoaOIWqQxtZA5IoM2YDnb7+Awqxuf1iFDtObDdA9W8wNWhU9SqA50NT+l4JcgOpgFnVf4AbYWLM/czMiQO9yxLhUqjifWPAxiMuNhn0oEfp7I0fCEqyVsQyQ43LmLDjz45PwWAQCUIe9pBE9Niso2ut76DiM0ixtlwKMy2lrkn4qcxcR68FlJhUEoXjhLgo+HcEZ5LVPxYJzACwswIAbMfphz+SINepeouSI4MoLTUF58NMy9fyM1rSfwZHe2l0UlEtnVGIN9Lop6+VogKg6HozCZjb8hxOzwxSYT56wHKSKTK5DvedBAplhwAUoA417himdz6Qv+vPqmjoH+LBhqZOhzyH2r+HAbuTtEKXmSIAAng8+8IK+tuvvCS3QZcElZHHDEnRFIs1GdQueQN8+60rFA2a1N7VMWQD7c6Ee4AH6l3yt+BoH6CU45iKZVI9bajHUieSJzwSsxLE9pq6p+m10mH67V028Tyt6g+id8900a/szaD0JZKuyD0gDrPqB1Nmy9zPq6/HGNYNq+rpnQVdz6mOaRpGg3/zL0dpaUoIrVgaQfUdDiq96aTYsBsA2A46Wn4FyUnpwj6LokEVRAHyYj5NLR0T6I0CyIcgwQ9/+EO5D4s87gsA4YbkzZs304GPjt7x7m7b+hD6biYpCpy0LjStdwCdzdcvcsc/cDdfmKf5nI20+OHzwMYDAiDOmQlwqXNAo2OFGpm9WAgAYc5gRla6eBCHhjI/chZKPJJKd7cAJCUlEUFHIZVBVo6pEnp8HAAIBw75+VDmicADD461V6/I6pCvzPKdzJHFAiB2ezAkSpfSqZNXXC7CHycAwtSerdtWU8W1WgSJvkUcFlIJ+QSAyMDDG4CsXZNLDfUdUD2RDzzjmA+A8Od27gQFCyIQHOivWL6UfvLT/a4eEG8AEhVhFUCgC30dvN35AAg3kR8+fErsyiMAIDdA6+qCVPtCAciaNSsEN1mrDs4FQHRQlY+ANjk5QQhrXL16Q1Qx1q5dLgQRuELS3NxB27atR2a1A2Ibstqrz6URgBiPSYP0PehfaW7uFHTSCTSM8rNgdNTdeCs3JIOb+QDI6uJ8gBsztWBbXF3hhAFn+d9884CrAmIEIIWF2aIP7/0DH4lgbaEA5IlNjyL7aRGZ5ZNXTiBok+IMHxcAwvsSjAB928oCyPM2UCT6RQadzTTk6IQR4iitiN8jDBbrOquoILkEBnzXKBGmfXxtKpu5Z1QGaN4AZEPe8zABPEDd/e0AoDKoZNoMD2YNuABIylb4WUTSlfp3FwxAeBtJocWUFJtL9b0nKDViI7X3VqDX45xHwmyxAQhTrzYs+zykbvsBrEoRzLe7AAhz+pel7APNzAx1rzIaAk2Mx+0AyCzo3RlolOd7qqLlA1EFWp7yLOb0MDVMvI3qDpKatwCQLLJQJOhq/oKuOAizyB/+CDQugFoNQDLQ0L370TVQsRqn5HQzYoorYn+MAGQaVKm05CJ6/70yagE1Ut40ngAkPjaItu0opuj4SYpLlpU1BiBhADgVFTV0oVzSve8WgOzYGUNPP/Ek7VsDmthtAEhTSwf90y9q6ZvP59wzAOF9/uabffRciYVSoy1kgkn0v3/QisbxafrGV0AnEwd19wDk4AcXqPT6EL20T1Yv3zo/heTkEDxlmnwCkHjbarIBeI5NgM7X3YYq8RFRcV7scV8ACNOveFRer7mj/fX2/uASelJiAozvkpFxagYVqO2WfpE7+oG7+fA80rtctTlxwm3+czebX/B3VGbE+HnPoOvWzKrMPsrsghNZAD+VinIFdAZfAjYY0tUQbnC0wxiMx/Ydm+nKFcnTnwBXWg/dv9HV1YNMBEqqqGIlpySjrB0k+OIDA4MIKHtgIlgrsqmPPbZHPBoYVLZDc7q+vtEl78YZGq26pbcfiEyXztRwRpcfyuyiWo9gqq5OUnZ0JooznlqvnQMTHRxo3rfepjGA0K/pbKm3IIJ3NpypXSMjMislgxJ/8OOjaE1xoWjAZJWgnOw0BFZyPnB2SP7X87p404y8r79+/3YVD+P3jM3sxu+xgkkxDADPnr0mHgbGc+Z9/EIpRnmFGJvz9VyRlDh3IGX0inD7sbirVjooNGbbePvGDL7+TCgapYuWZwO81YDm4s78GY/RFwhZKOjwPseaMifmnYGi5/25ua4Nvz53zcPzW/IevLUapvWOjMG6cb4YKyBGyp++1tovxdc+G38vGxk2tEJSTY1nH5f7npB/SaUpraAi525OTiKtW1uEbOWoqFycv3gNEpi1t1RA4mIjQc9cK+7HwcExQafivgx9PLoCwsEh32cbNhaLnrn6umZ67vnHQdmQ9A42PdPF3Rn0ncyoxmJ9C4k5NzuOtWQXqg1HMFdkBpOPVyY7pMiAr3nBFVdW00vE84TpZRwosadRZWUd1ii3N4yRzsZqUE6dtjecaL4G/BtciWH53v37jwLMhCLptla4ur/zziHRV6KH9ivR+8UKXFu2rAGv+ii2EwhOfC6yumn01s8P4h6UMyMTIg1cWeGqb2OLbIpluSOugHAfZV5eLvoKAoXIQNnVMqprlomPED9Jc2LnbGeAzPSzkM8EJYGWk0Sx4UnU0j1FqbE2BNr9VHr1OGhnU1rACZ4Ly2hpGozvQMPtnxxBH8QRsQ1+PkQGZYi/J5SazwR6drhhW/zGpA0ZYPnbAUw1UY3uJjS7uvoylFLX9EQI9basVodkBR1L3Q1YX8KTpJdIVq4fZdjyhdztCEznRmbbcK9OQIp1jAqi9lLTSBk5oH4UYg4Vjb4dg9IA2BwgqylDowGIHWy0KmsHKj2NON4ldPzaj0Dxhh8DAI7roPAHN8c7/WUSMS9uHT67Ev4gcIGGypMx2HYoLyr9WjB6hEyG9T07aifZrXE0DOf1ay2SM29TDcL8nWCl8BWA5+usaoBmdSa9lo6hEuAIkPOGHenFuYRaUbBFemqI41PVqb6+PtH7EWSyUTp6VGLs2WhefhXnWl4PE44xGHM+HccTZkuk641uDn+w8gPT6+/oxKjoveHBa3QwZI4LkvfS6epXBFUoERK/EaZcah+qoHFbGU3KYhFZHKGUkLSM4oKxRiBQtgXDpR1U3rLLV+j0Mbk9P+Z5YuTAgXvvk+jxwX3NpywKqlM8zqHH1ATfFh5dOKas9GI6cqgdflEyaRkSlOaqQvrjGun1b8/eXNAK2yC3PAA531RyTtuosSqU3n1T0opGZwAqdYUDKlcuMRA/Gddw5WAGFSfxd8AEzA9l1SI6JIC+9Q+/Tilwa1+TA+rmqFwTnXBZ52GF78k0ts1jGg3vf/Pjy1BMC6edKxOxHTmvphRVW1REQM0T3wd91anmzxQqdmYl+MP3s0MptP3je10UA4+OXaujyR4uRRy+/X4HJSZY6bNPZWC7uE8UDdCMNUTsA65boL9kpoyiny5EecNMgo0RBHqXOD4oIbaUV9J/+24l/fELeRRlR2sE1MfePTkJ75YGOl4OVTHlo5aWlgYvETn8h2AEPdFJLTW9wpSwrEzSIhdz3BcAcif0K+PBZKSnCinFqpuebuI8qVmNKTcnSzw4hDs6VLQeiETvHABk06Z1oqT/oJrPXRQbxQvW583Xw9bV6wG5BhfoUKVAcTPovxmAqEiKg0tF/cUiNgXhAFn23LZtizBv4wna2ytvppKSDXT+7AXxN3MH43BtuOpVXo5sVFIiHT0KWsCAlKJjYBAFGteKFQWYwFfE9cvBdeSg6tx5uVgwZYpf5zE85H5w6wcF/zYfZ0HBUjy4N9DBgydA2+nwoAHpQJezntqIkLdnDMa8e0CMwSF/Vgfgsq9DcTTxN1c31pUg64rgmJWAtErW2nVFNAht8vr6dlGK3/jQSjrw4WlxHG4g4DY1NNJmbncTLwSAGDO/xuPk33FVFirq0FvV5QJzHCQaz4M+70ZwwNtl2VEe2qiRF343rQrBoQIrHMzr/XCDOZSbtTylnlTqgI08eeP+J0JiMQ/GiMeOIrDwMvGS59MTyN0t+DCe9/noUL6ujycNS37Cg17lo3/HA4Ag0+q6jxWvn7ehr4fxuhgBoVM9xOXvedEoXTvqG/BGR9tRxYhAdlAFscYDs7sV3Dg94T1CQgKpBD0Dp8suUnFhEVXW1NAgKDciY6yO1YEAxYxAOBwAfceGEpTtwXuG4o012Aqt/x66VHnV1VMQiDnBAeWSzCwRaNc1NdK2jaARHbkEQzbct14AhIETDz2F+PwkxNthPLiMfv7z/R5VFj33bnff8DaKi1cAKNjEPc6Z4vffP+TRvxGoNGuN2+K/9ZzfurUEtMYkYWB4/vxVoZgVHx8DIIH+Baj/9fT0QoAjAn+PoPrULNSqVqxYhvVzAGsfaEM3aikWlaVBCK2w0zP3XBw6yBUhliF2g1U2auTkzYWL8sHPbvErVxaCmuakiqomuBrn0QiqLWcvgXbiJ9fmAKcyZUNQ41QZ/hkzqD2gt+QjUTTjiKWb1+TavGFdNA1N1qAhuglqVMFQjTLRJiQPa7uHQYXyp5yEUDpWeQa9GzCpDWhC+kqtCQMSMFiYLoaeAB72MBPoOTJQZsqb1S7pT3y/W1SAaVKVh56+KYAO1YcwtMk17QLtUDNKlUDZOTtFcZDcXYLeDX+ck/qBGlCxLtM41ILibVkUhL6I1sFq8R7L/0wM53lM3+mZJnrh4Zepd7AHdGJklFEJ6B5somtNALsqkaK/MI2Ga38YJvJIjYTPRux6Kq39qWve8et8/Zm+yWNCGcNxrGJStOUZHGdx2udgpNdF5U1vuXou2CWchxUIbnREZZD9IHOvFPeCQd3BmXTtu1LyhSu6ZB2YVc8P/22Bu7uRHssghEd8aD5lJKyl41deQcZagk4r5Hv1PVGc+4y4Z/nf1e2HADYlNYklb3nwfeBQZnj8b+79WJf1IlWjUb97VAKBDZkvI6HYhvP5IShTrt2liLgoyk3YSx3DN8kykyGU4y6DpmkzJ8KYuVl4nYj9ATjdtB19QqCQrVmTAYNDqYLV3tZLPVBe4tHUjjldvA3z/SLV3ZS0IwdARHCgDMbHp0YAmuUcjIl10r4n80GnuwFqJJIsMAJtqIyggx9cx3N6EtQ5rDWuUJoTFfK+8tfVL6YoKhlrP4gY+CkTZn/Qzp7ak0mxabn0t19+AXGQjEWn+pWKXBhozRowo7ftxKVmgNU++sZncgB+5do8TTLw9wdYDBiSQIupnrrvg/ucwyIkfWwKr48qsPnzixPwFSH63CNpFJWaJt6vauihH/xHNX3hhRyKT0D1STlqBocpWhavkQ55/hpqakHJk8DEjoSMCewHHib8xiQqSu8eg7EirseW5TE0jGv/3f3dFGqF03z/abrZJ9cEprA72dgUY6gzksKtWDOmAnHtW7HmStW1xRyLDkDuhX61fdsmlNWvzAssdL8I8wkHQA1i7w2maN23fhEfAIR5wJs3lzxQ6d1fFgBh00Fe6FjVyhuA8MN73fq1KKcOYyFpx/WAcgyUJC5fvo4MqGpOBADhwTSqJUuy4e1yUWRK9+zZDgBSJiolCwUgvJ0dO7YD7ITQIRiQ6YCA+xDuBwApAH+cZYA5SOAFxA83P2fNz5+7AtAVLTjkZ89wKRmu4kszwIM2IYsvF9ZfJgDhZ/K6kgJB56ivlw90fX4+rgCE9zEtLZ6SkmM9GuX1YvcJAJFn4k4BSCiyYMuLsujkKcm59hi3ASCslb9l7Tpk15uQKUun8upq6PAP3AJAxDYR2K8oyKclGekIiseoHwkIC+79IDzMevH3pQrpUM4AJAbrRkpCIp27coW2lJTQ1bIaUV1cCACJjwsFLXQVqrIVqF7Ie43XxjsBIOnpKQjk89FcX4d1KRn0rHh65RW31v3tAAgDgbw8BARYA8YQUHG1g+lXQ0Ns+CgB5ZYt60Smt6a6Eb0U49TU2C78kbhvpLBoCSjG4fDCuSR6HxmwSPd1TwBSiMoIB/PVNTfF/cu/6Y8A7+q1m8h7mmnHFpwH0E66enuQuJMBxHwAZBU8uXoH7NRcI1PYKclmyllCdKHyggAgWckplIbevooOua3EcM6wB1NpzYX7DkA4sRsQ6glAeB/WZq1EVceOABNU3qFjAnBlRq5CsBdE5Z0fieoe8+y9Acj6whyKAo3lcNnbeCZBWACO6yuzd4MWhWpRt2cm1whA+Dc3534BKkDn0PTuNmm9HQAJgyITS9iW3nxFnDvd9P0gAMiK1CfRFD1EF2++7UpmGAFIVHgsJUUtRzUCd1igFccvq1rzApDsFwUFaxB9DDxWJD9KKJTgGX+deuC6rkdCUjalx26hOjTWD7XFoFpjpqvldbTtoQ30ox9e8wAgyend6CtdiQoeHLtnpDKfEYDYEFRHQjr4/f0fUH+XVJeaC4A4Z3voC7+5DX0qzRTLfh0YNy9FUtm5Jmxz8J4AyI61VspcsZH+5KVnKT5aPj/nAiDTOCl//Gol/REASGKE3I+7BSBl9UN0oclCX34qxQVAxmCY9uaHdUjmjNNvfSHjngBIU8cI/dvr1+i/vLBUAJCfHW+BRxtkwieO+gQgl65eofW5vyUq3q2tzaj07l90GtaiAxAj/Wo++olrBqs/wtDgXFJSTB8eOOz91pz/5u9kZzP9B+6VWO1v5y+y4A0bP+gDgBQWghuHhw6Xxx/EmOs8+qGUO9/wQxaMJw+PWSw+uvLhoiZpUire50yOK9MIlMwZdB5f+OJLaED6gQdF6vnnPwfQ1y7oDIcOHqO6WphCIXu2Z+8e0YjJ58YYEOjMUXHxSiHNexDfyc3NRvUkVTywOzo66FrFdQFM9P56N+EaqTtr1qwS2cZqPNxZgaa9vdMjM6SNtIzNubpqIc6FIVNt5LLr1/mzrJDzqU/vRQDfLJrwo6HWw74BzPFOQsDCmvWHDp4WylwcHBSvKUD1ZgL71OBxSfjaGVWyjG/Ol8X3zr7q7xm/4yvo4n1fBdoVB3TV8DbwppLxdjRw07QVfo3dTvX2uPqhM23G7LyuXsj35Nzj7Blngnm4qG84v6yYxIP3V59jI83NWP0wnpMCOF3zuFbuWQV1f2ah5CePy+DzH3daAdEb4XOqr4Nxb4wUP9f1M6wfRnoPBbg9ZfR05HM9o9RR5srku1TdbilYyBfENQxT9AeVTd+7YT29f6pU7b5vSqBHBcSq+6yctGftFmQ8JyD5OUjVLfUiY2cc7Dwufldsdpa2rCgRAIUrqxW1N6i1p41W5BZSQlQ8HTp+Etl7uW8b16xBdaSSolBdzEhKozNXLgnajlO9z+wrbxrjDBK+oWj6LChYIoL7Y8fkMXneK+69M9IZXQkcnGy+t3fuBE+/vVc4qu/btwsP14MSBBnU94yg17h+yHntKYXNv6XFGPhv9/V3n2+9D3yfzHV9jc3phctzRfKjoakJJmwJlIH18tgpnCc+ZjTmJsOULB1rUROCg8YGWQGJA0d+GP0obBkxq7Ln06hdTMFoc0P+MoAPE7T+JcCYDRyijcUpAB5x1AGjt7Ib9bQJFZYJZHYvgrI3Mu6g3aujqKzpApyxB8ipPCpMytTN338UAafMlo6DK65HEIzWjMmhAHgg8PCfkY2uzhkT1LMk1XIKKd9YNDJvXRdPR843g44it2OJlMH/yow18GsAnQhVqSGADzMoSSao1V3tPEwjY7IxOMixFb4RMDHECAlx0qf3PI4sP9qGh2tR9WhGM7+sPNgBQtYsfYyOVbwC5acR7bKCcwk4pwqLw6Mm2l34K6B0NVD3eLmrAhwYGCASTDw0FZmfmRpoQBuJChOfplM3/49qMnf7//B3wq2RAKjuHjdToJw/7L+lqyjmoFAhY2sck1M4x8i68wg0uX09eC3VNOjVWc+iYmWh0+U/Bj1IJv44k63XWJ5vej9zYnbT0EQHjByvGqrYEBhR1RD+LldD8hMfReWrj6qa5XxLhMlgQlQ2FJJANx58D/MX/vND/KzZgT6dPKpoukhlZ7vpobUr6dCxShrql2WS2SlZvQiCcoEt+goqgSVw5V4CICObxXmMDcvjC7Yso1OgtDe23qDx0RXymCGCYFKCNFOoxAWZFbUzYAy/vQxVAZheRsj+ljBrFv3kB+V4Jg/DXDCCxpXojj/ioBlS1SdNqfSD0IIrfIKQikX10E1002vf/l1q7ZugTUhAFi9T83pAXi+nZQjzRdlKYPszkwN04AKrt07QZzalys+o6+TPa+OIBDATeN9iVbQplgVXFMUpRwDVtElKeQQSM2+cmwKlLJhefBGyxhgzZvZtcdBf/uUJWpIVTI/tlZUTW4ScC9MQ7tDP5RD0Lh35xQfi9eIVUHwLlcITFIqKNZ7vPL76/x2irzyTi/egOobE/ckyM9ktl2ACKveBY5kAnTTOSAdlzkRDjRk0gO8zBWuxaViLDkCYfnX8+HE0krupJ7cri/OBFxYuEydgLtleeSbnHtwvwlWR8PAw6Bb3UBv6DDgwvesxB/WKt8f684cOoYHvATWfzwlAjP0Fxh4RZVzF2ul6cIlyVqswqKCB70DN6+fKHhs88RgbGwFtIxbgDtKUoBKwmSQPLdXG9In4+ERwvY+LptRJNHUuWZqFTFOIAAU8WLJSD70QZmamo/lzFSaxXHy4qYl9KVhdhoNh7qcxVrJ08CtUQziwwuCFl//m8jdnMrmhlV3S2Q2ZB4MP/VljwGekt+iHowwa5MLD/zXOU1bP4e/w8XOFJSKCeaqz9O47h4VaDVOX9LiycwAAIABJREFULGgarb7ZiOMYRp9SIqXg/2yoJvZD9RZIjr8MungYf2OhAMT7e94qJjJwVVxb9tdAbwr7axgzw/r3+XNJ4ILz4ONi4MGDwZ+mXRl/z6hgpfdXXwP+HAdiRnUsfo2vl6Zucf+OLzUn1wnx8ceGjUXIYnULatvcY3GAiC8QMhdANV5DfS4CDPegK+DVPAp1vfVHPOhY6kWnMtcT55wfTOpHJBC5lRbl3gf8FaHmlSEWDmAagPq33seHikCf6qilPhjLuX7Aaz76ay6mYY7mwpgrPoqDxlk6CtUkVijyHt4ARM4Jf4oKDadVSwrp4o1Lomq4LGMpHbqIfgOltpMQGU/JsYlQ8LlA24s3wVuhH8EOejF0UDDOruny13Sm1h/rGs+l5/Y8RVeqK+nydRXE9Lvngi/gLgGjvs/9UInNwnPCjmxrFKoQ52nTphI6cOCoS1HLHbi5TQRvpW96AhDj+0YwYgTgxp40F4BVSnzpUBlj8ZX2Nplx5nMeHhmGpNxKOnwUMrPoX2F6xo0aeU8gDIdj8wRlpyZRXEykWPeCg4NQRQoAIwnPXhjv9fQPUxKqNOxVMTwxBprbDJ06CvlNPxmMOfxHKCrGQttXF9CVBjTgQ3nLFphJe0qS6eCFQYqKgxBJnIX60evR2H+cHAMyGPNXvTmWQDuNOiRFJwgBeogKsHh90PcVg1EtpepSyxtPcPXvMVjZsLyYhvHMCbGE0Ikq6c4cYJYUpNWpa9HnESy8H2bEscGP5mYnmaOg4mVKpR1py6l2sI1iUcHhRFFCTBxoOlY6U83GfxKgiGNVgfmuVb9Bhyu+Jc+huiDTw0gohSuVI/RUbMh+gXog09s7dRXqWxIojaAJ27iO82uc7ddJFwYDG9K/SDd7jqApvE7QmMT3VCAeGyb7Z3iwu7w/+hL0UOwfcPktrufDAOh7Ypjc8wzSPOg78HRl548EgeaVHfcQjCGj6aOyf3FtNyZGStnabSoQxd+RITlkNydTTc9HrnWZfUOMDIJJyPKuzXyRTt981bUtcgbR6qwnkITrBcCtA/WpCvtqoaKcpwEKgiEGUEPdnROUlZJO77x3mfo65Y1sVgnQKacUd0gC1XbXnlzQqaRHCUspa4ncqYl06mjtgbIbJ6Fl47Uf6ExMn+Mx4+wDCJPbnXT0UjbMCddvyKdopiahVjLcD0WnQ414bnTDHQRSz4oK5efPPT7yfM6qniXhHo65JAfmtdouBUOiO8ZGS5ek0R995TmY8cmmbRqQAHfSBBfxYGWyCQAyjmvZOzBO//1fz9I//a60KdCEOn+s4bNK6XN6GHNWBfbE50StRyO4qXU4NoiE8vnqEapsmaBfe0rK4ibAM2Uc16OpqZ++/70L9Gufz6T0VCtyNXLf/XBdyCyBzQDobFWVsocqPjqGwtS5t2ZGkgmJDB6v/lT28352WzJV9XTQz49jG6Ardk9pAB9CSF+Iz2jm73R/OgVMsyhU16LTsBYVgGj61dtvvy3MB41ZJ3kV5x4P794Oes6Fe+7r0P4i3KgXCSlYBiINDU2uhsXb7Yfr/Y9L8zlPsjkamT1eX2QAwmBh48b1oG6cdMnlMgCRPR1RoBpdF+eVBzeM7oYaDPd+iAAIwxuAMGB49NHd4sFz86Z8aGlVhV7oYpeUrBE0hnPn3OXx+QAIf5+pECUlq4VOOgOZmzfr4Ppcc88AhJV/mH99+VIFrQBVg3nGEQgGOCjmY+R+D6ZTPPPsI3QdTblXoHzFx7d1Wwlc42UT+i8DgLCx3/IVuXT4EDeVSZlWb7f1/xcACFff1pXkCwDS1iozu7eOTwDIQgFIEdSSepGpa+1H8OIZN7srZD4ASFpcIq3MXYZM+Li4BwKQpeD5c72xBpUNyW32BiAsV8oP1wlQMBOj4wE8cqi2tQHNpBaqapFeGfyZzcs3Yjs3ofIyQBuL1tK1+hvIVg/OC0Bs4H+nYJ84yDx85oRLppbuEIDs2rUZwgyXADzWifuD16y33mKFL9nP9MsAII8+tkOAdpb4vV5ZI9ze7QBJw2gmZU49071WLM+ntz84J887AMimtaB98rpX1wjPDzOedT0iQOcRl2IDcPOHFwQSMzjfTvQcjSC77mhPIL8gmRxiAOIX5KDHN62BZGwj9eK3kiPg7pwVRWcrRgUA2Z4fR4cu19C4E71ZiwxA0hJTKD0JVZ2ykzQAqc9tq7eJikopwCUDkIiQCMqJWQLwBNoeqITc+zI6CSlnNPqPOJGxNcdQAj7Djbl9MKFj47mJyTEqvXKBkqC05A1A4sKyaHkWkofzABA+L+kxm0S1JBwxzI2+/eJczQdAYkKWUbg5FVVASPLCHbyi9ac0guqB+N4DACC8zseG5lJGXAkdu/o90OlksO0LgHDiPTV0K6R/u2E4KKsbvgDI6vTn6GzNj93LLgLdhPBcigvLg0fHKJS13qGspJ2Yr1FU13ICjt4Z1Nk+RjERUfTe+5XkGJNSzt4AhF/7tS9uxVyslO8bAMjwQAKa2mPoO9/5N7yzMACyZdsKskdy4maaBnom6fTJNtAeIS99jwAkGyIQ//X3XqAtUKMTYx4Awm///atlqDAm0Yai5HsCIG+d6QeonaEnd3oCEP6NN358hppbx+nrv5t31wCk5kYb/fPr1+lvfmO5ACCngfdbOodocEaqEnJi1RuA1Db2UJZ1D2hYraK4sJhqWIsKQJh+5USz6A24X9+uOdM9s1E6uwv6lfH7c/2t+0UYiFigCMEUrdbWdg9zmzm3MwcAKSlZBfpR5wNrPuf9WwgAMTYvujKxjOyVq5o0D9MZVTd1S2cZWWteK2xwZaQID7v09DT0c8hFikcMHvxpaSmiGfv1n8mGpABWcUGDJT84WSbXSAsqKODGQCdkKtshVZsr6FZTaL6TajmDCEbGBR2CG9c6O/vAcc4WN4CmQPX29tHp0+AfoyyoAQ0DTG8ndD52bubbtm0D9UCR6hLMw3h4VwqMlQ9+n3/Hu1mav/Pwnk0i21tX1ySaTHk8/czDQob4Wvl17KNV9IZYoaZz6tQFETDw2LtvB4J/TXWR58w7c7qQecuf8a4a6n8bAYXetlABgyLL+vWFyOiWI2hRCipKrYe35ykBKueBLsvz3xOgUPhKGOjfMM5BI02FX5+akrQBvY9mUBX0uefspwZjvvxF5jofrIy1EqX6S2VVcypjLVyLau6zbqyAeJ9z7/turoSKSZXTNZVK9jooGpSXZ4/xPhXzw1AB4T4jn9XiKPf9qpk/riKmOPG4D1WS04NKpcBGThyojvhYTSdoLQYAMuuiWnEMx3NCrQ+uz4BStXS9cIbuG+6nszfLoLYTRSszC+l8LbKcoOW47h/c53aLndbmrIKkKxIJ1WUIMkbpV3e+QK+fepNWZa6kEzfQt4XseFZ8JsVHxNNhKDBtK9qEDFwAnUOlhNcqIz1Um+sxhbEgI4+yE9NQKemli1WX0DgJ5RqXHCj2W++6gV4523sr/Ym9ptaBh/7RR8fFPcyV3oqKKldGnr+ur5HxHHsCeRbFkIG+kealZxlXEvPzs0UAyN+zw9iQK7R1dQ34f7MwR9Ugh3+LaaksC/zhh8dF03laWiIaWAOg+tiOdRJN/1AEzMxIEmIeR07KXh5W2AlH1diBbY0K+VVZvTZb5H45TRCbgLoPjzGnnQJ7ZCA1QYN4T9F8LNx8HUQv7EQFqKwelCX0V6CvLRXPy6OXOykcBmvFSwOoHTTTgaHr1KsYBTqj7u8XjPkrK95cbNfHFGTB6+rkKVEvuU9qGvP6vzp7L+YV+umun6cx5Ynhj2PatmwDAMcoXWqDQhj+tz59J+YmKjvoRTlyrpO2rLKjByGQ4tMsNDg9BAO5IOqBDG1Fp1QBixqRmd5AM1csZBWF1x9u5g4yoX9oyefoXTRrG4d5ClSTGUlpcQSeQ0+BrFasTtxG3RMV1DeBc6MEWPh1TSnm44i0JYN69Rj2oZI6J65RkqVYNN2fq/++x2/wsQdPycZibiQOD1NKSo4+VH7clcWpcXmSZlQVdRpZ9gBlVDiOCpYeo2ONws+GB6+3RalPoNE7HLK2PVCTaqTOkasuYRde+7XPA+9zWthm8b3GfpYt5ic0V7EltXJ4rBVVkmwYJxZTRdsbeF0CCd17xopL2RHbqRUBeVZiEdaFBoDHFqqttpIZFZzwcBudOMyJSZmVN6sKjtk0AkAtgdGzn91OnT0y0WhSWXr+exIVkEFQPT/6oAGVPPn9WQAJhttiH2jIZcQ5jp6XtZCuLihMJns07ztELaqgvNkCqe1LjZAEtsNm0N3cbwqU1TuHQ1UYWQ3LtaxyMkvRTu1D6OWJoHgo+/3pf/487cnPpDOgJsaHdqHXxQIAjIoFZKB5hAogLBOuFyp66OK1DvpPz0MNcEz+lpkrkRMS7LMpINPteASG2AD65LULwD3grxrHz9S10pHLPVA1C6LPPveQeJ8Ft6bUOQxyttNf/N0NMH2s9LnPyB4Zjuv8Teo4J610/ICkYIUjjkqNl6IQQUk2ClTr4ixojH/wd6X020/lUni0ic5cG6ULVSwYcVJ8thvHN6aMlZ1K65E937pvLIX4UxuNDjctKg1rUQEI069OnJQ0mjsBIPdKvxJn7jZD94swlYbNq7gyMq+/yBzN5zt2bBISkN6yrbf7/Xt5/5cBQHbs3Cx4/E1NDa5dLyyE5CxkdKcmZ+gY+Nw8LHhoPPr4LmHixZQ0IwBZs2Y56EoZIhvPAIXfZxdhDlq4YZMlM5kmx5UMXiBZ15+lNdnccWBgSAASBhtlZQiqFaVrLgDCizF/b+3aFVRb0yR6Q+4GgPAxbd6ylmKwCA1hX5hyxWM5HN2jECjwvgraGXjxLfAPYJDC/+bx5FO76YP98rzo8SAACJ/T4jV5ouGcFa/00HKh/O//1wAI7zM7txcWZXt4mHjeR/deBfn/AwCJAgUjGyDkbC2C1zsEIDx/02OSKScugy7UwCF5sJuK0vNoVcZy+tkZNL1qpSr8lRufBepVFA2MDgKoRCMTC/CJh/UEAIkN8pBt8GDIxmc4CDpbU4bgpY8eX/MIna28jGZSprr4BiArs5YhIWCi8tpyBFjKQRoSrHcDQLh/jw1DWb3QqDTG84qTK5xc0jSxewEgn//8M6Kiy6p5LDseB7Uglu0tLS2jbnilGAEI9zBu2rxG9JS51nrQMVgdi9fNEngxTUDWuOxqLegekhLEAIRptTz8/dDwjwA9NiYcjeUwRUNiZBK0mgD0GQ1hja1s6aeReg7kfAOQdcs42wpzSTTyRLK8J4Le/WdaBQApyIDyWFQ4Xao6RS1KGnUxAIh5Ng39DmMABiaagos1UwA3FWxC/wH3Y5iprreS2oYa0Pxuovw4eJdAUvzdI82Unx1OiVF+1BAwgGBJ0keL49PoZncNDUAfdj4Awp/dlP8lut4GlaVutyjDXAAkNTyboiCrW91/YE4AkhmzDtWHHLo08F3X0rQ68tcBzpuoqlMGgzzuJwCxhYRRccZzVN78LgX7x+P85KLiaEPYPk0tvZdwz970ACAp9k1osG+CQ7xkMHgDkET7arjGF9PFxu/eAkAiQjIoI6oYVCyYFMZGwVDvuvAfibJCFbSpUwguXCjlZ5BvABIGivyWnbnUDwUzMY8NAKSt3Y45F0Y/f/PaggFIckoUZWJOzNAYGtDraXzIQlcv3zsA4criV3/zGQoHze4G6Ik2qz89tzGaYqD25guAONED9Pt/9RF988tbQXGT9+WdApA/AT1qRYaN8lLNlAeqOg9vANLYPEY/+VkzffbTTMWChPNdAJAfv19NswCz+7YloK/KQa+814m14qj4vbkAyIGf2igi3ALVrAlihtNijUUDIEy/Wr9+PR05Kks5dzIWi3610N9094vY0S/S67tfxAcAyYLBHnOHtQHWQn/vbj/nq0fA2ADL2/XOqM7VvCyrHzpgk9Cf+fv+qhl2ZoqziDol4KTdD28XGfKammocM0yGkKmLjIhE46fMmrCZFw8GGNycV15eJQJ+733OyckQD3b2EWhuboM03zmR8WNAziCEBz+MuQ+ksDBP9NZwQM+/zRnE3FzIwIFLyVxtbhL1Pn7+vmz6lNlO/r3c3Ewo3NRQR7v7Qc/vaTCgwaNxXxnYTCmn20iA1Ef2bhNByonj512Xj70S9jyyFVKxZ2nVqgL0TwwIYzMdTDzx5C768AM5/72rLXo/72Qu+OoX4X32BjUsX8sL5tWrNeL8GxvIfR2rPm4+xy+++ILYpe9853sejtL6t31VQLypXXp72imYv6MrawyC9DY0B/xOzsF8ylju7SwciHjPH83r1k2Bxn0zzg8jC1Jmyd2fBInH45CMDcv8t/Ee1XNlKsTdzI0rKr+P7c5a3EabbrDAfUTyI/42nQV1/yZXRTSu4Kyxn9Wz+hIExaCHUlbTgbq512ZjBcQvSO6PdtXmv5fFL6EweC6cqD0DrrqJcmIzKSUimWp762G+hgc+jtMK+klBUj5ARjaaKf9DOBgPTQ3S7vxdAowEwzH6bNU59KL0gz7loI15JQiCRiD3KSmZkCvAvFGVBYQUnJUtSF2G4CaSPrpymPwn/i977wEeV3ZeCf4VUYWccyYAgiACCbJJNnMmO7CD1N1utSRLbe+MR2Ov5fl2xzPe2R17Zr5JDuM0lteWNbJkWVa3pFbnRHY3c84EQZAAiJxzKqBQac9/Q9UFCDA1qW6vdfW1UKx69d599916757/P/85GCmVIjHrt8zrpCj76nrIUeGFvN7msTU76OBpBEu42BfXUM/zJ7fugahGhhDQaGvvoEOoR2MHZZ1x4u9HjmNcI30kQyaat3v88Z0CbDBVUx9j69a1oH5dFMqNel92jBHPiaee2in8Q3QLISPNwherV1dSY3MXNbZ04dxtuDfKiccRabuSk11VzXUgkNRF5nMUXgATCLCFbDBFhG9CQWYuorfM32YGwAR1Qho5iOyAmEtY/Acw3rGoZdtQWUxdQ+MAMhnU3m+n4fEQVKRaQJGBGzkkh2dn21DsLmsB493l4q8HPP6xcZlxiIrCb1BdO/63ttfh87TiHDPhcJ0Aus7o5AD19feRI8pGSQnIIjszAUIg4wxHb66bON50EPK+bnp0yRa62HmMKgpXUG5KEQ1N9tEPDkJ6NCGH1mV2Cv+edrt8FhWAhlUQn0tnuiKgIs1/I+yELcdUzoVNFb9F9X1XqXEICmrqGea2FgM8owYVm/RMHEUBuiyAz8h30bqMF6h14iK1dZ8KZ971/XUaX4gO5dDq/F3IwJwlj11mv+OCJZAP3k2X+98GfVEa43mw0NMtHcXWNruqWUSm1IkaBW5wYsLAycVryCHvD154pljtkRoOjsBzmwF4YG8qcTxXOorGH8PYfVcEf9kbhD1i8lNrQF1D4TjUvIY8sraGaX6VufsA+EDLQ3BgbAbUu8lmmkEmRh7YChni3VANy6Urna8gGxWpo5Eb2Kk8A2aQ3igh+TswLn+7aysfh3kg7yNIZ883UwMi6+KcVK2Lzd5Jzzy1BvMkBpmQVKgw7RefjyLDF/JJulG0HTUgfb3IoAyDiicLvafhvG6BbLFuNoucuwyu4mJl5H/V6mJkGaOxPrBigRyg9945K7JDs16tSgU5XNCaxPdCMoDBax13lATlARSC+5T0e4i9QZSE9De//gWqKkmiLdUZdORSL851ln79sfQwAImFlDdr98nztNPfvn6dCrIBsKqy5DFQ0+VU96sg6K8zSpjFGRWNrJbMLJ1qmwGgg7UEVK4Ot0zQS5tQ58NKgdkye5GKtUwwIM9/GvfDaOsAfft7LdQNl/J/8xvFODrLZ0uwx8/XT95BUQdaeVExNdbLuo6lS4opDdQwblMwW+3om6K/+ul1+pP/Y4N477/+4BoCQNcB/LvJi7514xpw86mHeH5+Pn3r98foV768GRLi9bivnXhgNKwHBkCYfsWFWG3ttyscldfFbA+LfnXrkW59R9eLlGARzTfKfhSvt8Pbg/XbF2p79mwVMrKcFv95tAcJQMz+hs3lbLxQlA80rplLSJQTeRxp0H1PPQagkCoWsywTyYWk49CtZ5EA5uXr6ODO3RvwUL0koopc0L6YsR9nDrh4naOC3ExKg14ks0wv6+kzlYszHjGqqJELNHNzs0HtawIguhnOPmkPi7DJEP9owDFfsWK5kKw8dOgUFLakEIEbBY5mFoDfkwtleQPhsWb/Am68YGB5TC4AZZD0LgzDeL+8DWdCCtAfPxYWnPXh7I5eYD/+xLZbakAWA4T3O3/MBS3vo7AwC2OTjkirpIqFTbbUWMwHXXy+2rSRt3/55a+J7/3lX/4lzk+mhRfKXvJ5mNmtCE0lUmQeKeiPALD5akH3A0JYGYuPdwUAa+F2ZwCysBCGqSIH2tQ8e8G5i05ZXC3Hx6Te8D7kb8iuRB+C0ZgTWMDpuaT7bE2JCB0EVSEvy4uCmyE34a8YGQpLjNG/ebUbnC2wxUaAi+7DHNAaNhaEq3nxejrYg/lqeIrIgxo0pXlF7yYAYZrZipwqLG5Ax/KgYLznBopfo6g6rxILUdALAN5TY1MEKPHhQTk0OUyHrh+mpNhE+COswtgG6Z1L7/LAiaPyA/jxqj10ouUMIqjyfioydupSBqbB6oZz+b7Ve2n/RSgegZajbC3Cc1TPt8BUZHC0d8iceQLPCb6Wmcnp4K0X0NErso6CAGj4lONioIq1YTMWIX7KhTwwj+EYfvev/vhtLLwjC0eLol6Y+557H5PXg4E9Zzt4vly8WCfoWmVlheIe9t57n8zpGvcrCcG7TZtWI7N+JEzdixJS72uoqwe+EvWS5hREliKkTM5CUPZxQAmoGPepymVLUDt3FP2HeiHq4bhN43O3Tfbdg/NkQ98l+SVU1zBFzR2qCD1qli005HiGpIJPFDLOayqSqbU3iJq3caqtOoUxW0EDg9eos18uaOyK2jIFB/bw/ROLH/37mDHGrKpsIxVmlwsZc75K7O4ejUWoCwudqelJcS8fh4iHCwX0XMTOKmgs6y7uc25W+JkGsE3EtbdTU1sdneiSkeFtZRN0E34k14cheJC8n3YVb6cDNz6m5DhJn0q2gNqlFv3MVJpWeD89dRsoU1V0rbedGkBJTIBfzY6lj1Bz55SgIaYmOmkUxec3h2SxbmF6CeXFr6AbvQewWFeeDg4JGEJBudBcBvnd1Oh8+qTjz8S/g8EYqs1CAA80n3Pdr4n3ZnzwllIKV7nxZXLQ0RzwaHEqqtykpx+0Onn9ZgA8xF8PK3xKUG5zJgDARdYeFocEDYkwrVuZ9SIdbPh/w/uNi4N0MZ5NMVFpVJq6leq634ISmke4la/IfR7XAvU0M4MwKcxBMGAaWctWmFSWI1AAo0ZQ/sYBWpJQ1zE+1UGXO38Chal8FH5PIMOBCgGMZRQ4n7lx6+la01XxbN3y6C7Q24cpMSkW8runAQZ0dk4BqmA/5mYjVVQsp227a1GP9obo6/QU6NedTFW0Uwbqj/YfkL8P7wT0oUWDOaOiF1qgumbR5oK4V2sqXFqak7ZuXYlgMkwTM2Po+989B9DWh/OXxeIosce/JQAJBtX4ASynJEtKHBtlMiWcW1xKDH3jWZlZq1j5JC0rzqLa8nQUk0/RH79yDWpmDvqVXRIcWJ2424QLy23U0TtN/+N/naT/8du7xeeTUPe0q4WSFfPeOjVJo6hnSgHtfAg4588PD+E3DKlp1GsNevzUgRqrL1Ql07TDS0sqSsU+4iETPjYoVb74nmC1SIbDf/qjZqqqiKV9W3G/Uiphba3dVJQrqVmXz1+gLJc0Z3XiXGMKJVjjOcHt333rPP2rX6oCTSuW/vAnzbhH9IC21ULemDgEGuTxWBiE2zgUvHKL11LMbBad+hjCDFgLPSg1rAcGQJh+dejQIfB/b3lSipNYrP086Fe37YD6kBdlLOmbnZUpKFq9vSjSEv4iki/LDrdc8PzBBwfvZncPZJvPEoB89Ze/hLqMfvEgYLUkvkFkA5VfrWvAf40CgOTlZ4n/mGbA7XYAhD9nMGPWLehBMulsrEjDD7VDh46HAQhnVljhhR/qTM26erVBXJvFAAiDJQYPbAp26ZKMit0rAGG34o0bV6PQvkvUeGgAwsXmq6Aaw3UmnKnhvupzeu75xwUA4Siqrnt4mACE6yTWoe7jCBSvvEoG8/+PAISvH0sLe8BfbWiQi7G57RcA5E4AZE1uNTUhWjmMYvS57e4ACM/xIFaryYg25yahEDwxgz6o+wiRRRsVJOdRGqLbBal5dK7lPCXFJCE676CTTSepID2f1hZhIT2CbOIN0BMVAFmSWQZpz0w6035RKDjJ+8dcAJKfkk3p8el0pF5mbj4tAFmzbCX1DKF+r19GpTUA4ZeVZezNkUK9KGaOtkZTNerXOLhQf62Jzpxlrx9epM+VINZ9jtzHIgCEaVVca8LPEhbJYDPTDz+UqoFm43u8E2CMwQbfN06fkQvfjSiQ53vOybOXsQSTgYGFAMjeHRuQUehH4Ez6KiwGQAJQEEuELGdl6UY6cqYNSkbwY14AgMTFRNEL21LpQlOAGhrH6EtPWGE+B6ppG8RI/Ir+dZcA5JHKnVjQ51JbbwMM1c7j3OXihyP3foCiGciq+gNuURfEbuyxCUm0tmwdQLKfpi3IEuHemonvs9s5K2TxeByoC1JTLxZz0XDWLhqmA63Q/Yo5QCszahCtH6cRheUXAyCBqAqAhQJaV1RBI6DzjWJB3dKNbNusXKDFum3wspmky12H0A/szD1CGzJfFovvuh7pJu6fB0BcWLBvzH+W3m/5Q3mdAEAyYlKpOv0JuojvjGFx97ABSHnqE3hOTyBrJOkxGoDw66UZe4Q09iQ8PdwAc6yW1Tl8DeM7jXqfR6RgCRbCg+ONyD7FA2zkUP9EPbUNfwKw9hV81ynm6CyAyvnWV6FaxSpUk5Qfvxlqt7CrAAAgAElEQVRUrElxPSuXrqD9WJzmZKfA2LMe35HZGa3EGVIAZB18f6rWpEFw4pD4XAMQfp2KbM2JU2ckxfkeAIgN2b5Vq5YKk88rl7rp/BnQKz8tAAE1LK9sBz29FV5gqTECgIxOztK332ykOMyRbzyeewsAsSLT/M3/9D791lfXUn5Wwi0A5PAV1NF1+gXo4LhTVrwDZptOOgdalROSzvGoBdpegtqVuwAgVxom6Cdv9tE3v15E8QigcLsXAPKT/a3ifvvlPSUwJGymjoFR0C/rbwtAoqCE1X5ZskoeFA3rgQCQT2M++POmX4krdYeWmpIqIuBM1WIaDpvlpaenCsfb5ubWO339gXw+H3zM4TurI8yliBicEPX5rdKROn1v/FXqWUFEaBJAk+I2OjpEL335BWGaxTKty5aVC1O7dKgsjcAw6+OPjuKzadq5az1dhAIUO/yKm43heh1U2QTuw3wlJt6WQYfOSMzPTGze/KiQ5eWMB1MYBkEb0GlvNv/bunWD8GDhepEbN5pFxsr0tJAZjBxkUzgzEKFQ8U2U20KFo6anCoOHtWtXCI+P69elH4UAIDrdaijlmACDVbBuXG/DmKk0L75n0nHud2KYtCGdAWGlqI2bVsCMrQWF95FFpSiAVlEXBm7Mt+dmvqevB18jLXtcVFQkZPa4BRBl1XNroXlnShabDup6W/58buZDU3oiwYl7zYTw+a5ZuxyAcDFlrIVByK2Zj0ghp1y0R/q0UAbEPP8IlWrulbRqhgQiaXp+BSfUfpOZHxX5vYVccgHK2UCxLf5qOpeVMxphLhWnWeRxOEtiNbMh4k3OxCgaFm+HaLHceM4pqY5aqDyhhKb9M9Q6aRSiu7lviqbEqQd9PPUtPq5JH9OfO5A13VKwifY3fSIKhdnleAZUqiWpS6gstQw+A+N04LqkE+Um5dDKnJU0AxnUD+s/DN8jStLLKDM+k062n4YRlorwGgCE5+aG4nXU2N9MbYOtYl92QfFRmSWoIUUkonFNjSL00PTcucBZXq4heXzFbnr34oc0O6l9UgwKK7Z5bsfT9NYnLE+KqCF+Oxmp6fDFWEPHjp+hq1C701WrLJoRQo3F/KazwpoGyQXl+ZDJnZycFplYXuhx4+30vNJ1WhzYYINF/jf/DouKC+id/cfl9qpglQVeQsrbwIHfQ0ryKNzM19MJyJbq7KUdXhLc/IEuLCrlwgRnTxNK/riydDmi66l0pg6ULlDMAkG5vX56uCAxWpxtobob47S6xg+Vqmi6eOMiWUFpUnXK4Qwqj7/CjrKfakD88Cbwg0by2MavUWvXNbrWKoVMtOhFrCMdzt3L6RgyYrMAHrOzduHgvGXVTrrR3gg5YERkEXXlVpOLSL4QU0G2ID6ZKiu+QG9dRlYEvxXf1BCtyrSDWjgD3v1JenLl43S0SWZJZ5D9SLNEKIc+9Rt1uJ6k4tRCiuLMP7wsjjSCkjJopVS3HIeMeAsc4O14b5w8jtegFOaj3JjltDxtGx3r+5/yPH2SKWAJInuAvnPbW/44ne1rBU3RTV1TqOWxjVN54kaKs0MSvedtNteAfLEcIQe2QU22fG2XWRVusXGcHZLGvQwYuE1MQHnOzxLwLFjhwjWT94/xaTAE4pU7ty2alqbvIrczHiCfFaQ4KyK/w83qc6CGayfARRzkbz3UM1KPvxCBQbA4M6kE1+gyeYNSbdCFKRNjz6by3J3UD9PB1v5ToGw9SR1j5wVYiY1CNgC0sRu9p0C5agYVcxsASBzmYhL9wR8cFPtwIusyq+SCbcp5fN2GGcorjkaGKh8UwHYanZCiAdwCPpntibVspr6BPmQCz2O+SVqWX/iTyDG2gFIYghSvbDJTJJu8J1hts7iuMjthCSKTEJLPfqcV18mviukdmuUAxoYq3n756Roax5y9frWNLjcN0Xf/dAu19blglppKLz9TI/vhkZkTFpP47nvtoHKF6Ou70ygFHi11LaCbQZimuiKL3j/YCBbQKP3alx4hz/AotXYM0sErmEvw1PF4Q8hEOygV9STtE1bauTQWaoIz9MrlCdDkQA9E/UdBiouGg2NUVLJEHC8LAd5pKLuJcwJACaCmS57UBH33Fekx8msvymzRCAwYozFHuHV1dFI0vGHk+eN7iZJ5ko2Ccm5X6jvob966SX/4v6+lY9d66YMzHqrIuw5H+xEIKsg5NqzOmTMgzEaxUzz1XSvBWmuW3nnnnQdCw3ogAGTp0qWigxwtupf2WdKvFuznAnUfublMcYE8HMBIa2sHHiT9KCqMFPrey/ney7Z3C0AWypLo49wJgPB2C1FTPJ5xUevC0XSW2H3+hWepAdf25MnziLLMokA7HanWOOjpF0KW7VyYNmBSmnQf5P7ljdfMFvC/zTqJSB0BZDpx3K1b14ssBwMNLSfI32EJON4Pq9nkwJyLa0SOHDkjtuXG2RpWq+L2hS/shWzuCQFiOLqoaS/h8dFEZR4HqGDo8eK/zz77GDSvWZpT3rBMkORAkaS5MNOfPfpoLW40s8L92BzX+ylEn39d5teDcEaAlauuIyMwf9uFjqcXaxLMRBbdOmPCQEUX7fPC1qSe6PGasxhVb/KxdAZLf3/u8U2ak/naWEDf5Q+DMz4MQk6funpbZayF6VaGF4s6ngnZBd1IL2LVA88EfhasTyyTESARiJPzgotntfJUSKX5ecEXnv+8iNfgwUgOczZB/P7c2I96H8vL8GtrrEEr4nCZ3iY6ghI05UV8TW/Of13zFLjwXr4rj+JtcXTFcy2iNGWOOwMaPQCqBsSkg5mvnVgkb8neQu80v0tFiYVUnVoFescsHWz7RJ4T+uvj6DFaNPj8u5fswQLHS29dfDsMGqqzV6KWII5OdgCAaBoQgyAVEHFjcfBM5dP0/bPfjxDDADoMhGayx8IDEJb5x5bheyMQXl50riiQv9h2OSI9zN4/TMNS226ASdrAyBC19csHe8ATgiRtKXjduTDsOovsiLzH2CZR14TCaW460GK3SPU+vS/9e+Pfhv6Nzb0nRAY/7MUEmhFLgLP4hgWA6dyFa3CUBx0JJoJiXA2n9CgUx65fAz8F3ANuNh0DHU6qOIUQ+RV9FwBVGQBCRSnsAeWAY335Cjpw6gBNDFZh/sqJE4Acqvh+cIgywElngLNlbSE1dZ5BPUg/WUGJszrk4kdnnjkow07t3OxQ09LnPwY6Lnf5+d2/Tm8e/F/hE2XAk5++DNSedLqOzNcUgCoLnYgxQnAoPaUQniNygTk+KukfLkSbsxTV0AHOfWXpVnD3E+jSgB21GhNUwDXzWDyebvmAti7fgHkHr5NrJyk3vwr7lb/DzNApGlFKQqnxlbQkeQPVDcxS+6hcaA1CUS0R48JtZUEcFoh+Ogu1spjUD8g/Lb00NmMOz4YmqW7oDVCQpI+SJYSFM4rpGRhvyF9OkwCY/LMemfRT4/RBsc0ThU/Q8Z6PacQ7hKktjxcKjFC2qj/gmF0goDxI3JHsmA0eG9y8Xreo15CvEVBS8242hPs1MljcGDBUZj1B7cOXqHVIysCL4+C5xy0uBpLCCalUnLSNbo58grGVdCOuqZR/J8PCCy43MvqWGdAVy6iyEHUsrT+lselukQUR+4rORgZpKahI6XSm4UOAk100zKyE+i5at6acfvSzD1D38AgyBnIexiXIWpAvfW0dascgpQwANTJ1CcGQm+L9Wfi3JMRJhbbmK3FYIKfQW28iCxiQNQtWeIDMqvoUu5NrNZS3G+ZStFuiSs+0DMA5QInyzUqzy2hQxDxBKQhjt2TjuHLbDJJAKznZBusAWQMxBdpfDArqe1Bn9fb+81S9ei2tWpGJMYuil/YtAxCJg5ywusGyWEZggn54oBfgKEQZyS66cpPp55LmuWd9Mv3FDy7Rt39/H12AQeF7J+BRk+ig8qwoykm0UT58dywImLKqG7dxj5eaeiZAwQpRElge3NLhsebMkK953TkbkGAcbl+YK/Ka25SvyR99t4021aTSumrUjvhC1K1KIGyYSqNQFuUWD9WtpFi5JkpZLmlpI1AL/b3vXKHfBA2rKD+B/u+/bqCshH6atcKyQj0qe5TyG1ZOwnqBm697FbXcvI51WTOCszLr+mnaAwEgjz32GApgL9PQ8L3VRnxe6FfhAbyN9wcvdnmRy4XoXPDLaikMSDgK/zDa5wGA8HkxAHn6mSfFc//v/15K7zIAqV29TPhitIJ3qCVHHxQA4WNs27YRQCJG0BYWAiC8jQtp+eJiGO9BYYblctlRlh3K2cOEa1KS4d3B0pUMPvjf587VCd7oUph6MWA++MnJ8KUrLMoSUWkGKevXr0IUchCO7VwQf/cApKAwG/suhWrT+YcKQIqKskXdx4kTkl72TwWA8LkmJcdDAGDpbZWxfgFAbgUgSZAGLYkuptMTFz41AEmPTqUl8UV0qP0IlaeAuuROpcQoRF/bDtOUDwXQInMif1ocLd1UuJky3dnUO95Lh2/KIsnMxByqRWbEi9qR420n8ZDlGqsIAKnAQpUVkM52nH0gAGRlxgrQwLqpf3xgUQBSjewAY73GrlbRRwYgnLWoLC2j5aBovb7/PVCXsNh4iACEj8vBn+07NtK16y1Uh8zLYgBk745aamnvhnnbubsGIEMzw1RTWoULY6FDx0EhXQCA5GYgog051cryNDp9FdF7tPsBIC/u/Sb97OO/Dt9jl+auFTUg9a1nwhF+DUB4oxgslHVbDIBwkKOqdBdAUDrmxggNTMCMEe7n7UMN4NB303Prn0ak2QOA0QvKkQQVJgDxWRJAQ3qG8pOcdKZT1nKYAGRzWQL1jfSCgjQ1B4CkJ0JgIWMX9XsaqAmiC9wYgNgtxVSbDbVG0G98AKCsqhfCQvDU0Cco6HdRcVwhItAOOjt47KEBEIJTfDkyIJPTw9Q8KLNm3OYDkLyEdYJG19gli/dvB0D489rSpyjGBUnhpu+FAYgFIHkK2d3dq/8Z1TUfhffIappGYXtiIi9Qg/Tn3/6HWwAIywT/8tf34rc+gfowD41hDBcCICc+9tHmDSvoxz8+RbPTqs7iIQKQPU9ugXx5jAhQcoH4+NAYvfnBWSpeVkvrViPwnA2526crAYyjbwEg9W1T9OYJpiMRPb0RdLvqLHrlnVZqamcwN0nrVubQ2StjENqIg+R0LDIzkPzX2eYFAAiPdwDXkdu9AJBPTo4hODJEv/vPK+4ZgLx5TNZrf3VfOf3RD06Bjghz1kSYOt8GgMy01wAITyIQ34t6NumR82napwYgfEN4+umn6Sc/+YkwH7yXtmXzBjp/4dJDW8TfS1/kL3ZhGkcNPDFY8YjpWNyY31tUlE95edli8rahcN2sF7nb486nufD3FstoLEbBul0GZH79wfxt+d8mHUl/bppxeSAs8Oj6NYKSdvZ0najBSIXzbklpLmQjI9EW8QNCJEEXkWqaD1On5koWy4fCYjLGOnL4q7/6knC0f+ut/QIs6L5ph23eB/uScEtC4RtTHTgkOj4uo2oMRFiWl29+16/fFPK/eVBzYZCSAllJBiPsSRIdLWtbOHPCY8GFrxcu1AnAYl4PdvSOUJcixeuaXsPbJoLnvWPHejoOZ3ZNw4p4r0igsND1Wqjom/fHfdXjqmtKGJQth2LNxYuNiPZECmT1dZyf/TCL7HlfOtrKr9mjQ0dn+XpoSg9HNnVWx40izfltfnH2QpS2uSBg8SyIHONbHbZv9xvKhllVLuRGz5+7Hqa16O3lcfXv2KRbyS3E5+HV8a2fm8fFI4MlbeQ8YALelOpnEhYaqoicr3/QHsmG8LaC98yZDfVNHaq34D1NvQrTndAfqzpGCGHrORUZmlYlOq52p9WW+DSMbEjk80g2xPQEYWWr1fAoODMjlYzCTe2vAEWmrdB4l9dD9iJ8jubxxQZB2pu3m24M36DOyW7aVbCDbgxdpwYsAvX3YlFozMXoXv+0oE8+seQp8VM503WSeuEyzXSiGDj4bsrfLK7JsGdYREf7p7nuLEAVKcsFWOHMih4T7pc5v8NZPS/TaYyMkRoMfR6uUAxtLd5E713/UCh7cW2BOA0Up+uGOxetXFIFGouLLt2Q58Hj96Wdz4DuMol70QAWF63U0tmO80AUclRRwVR21xZitR5VeGtQUecOtjHsRn9NiqoFi1VuOwBAzuIeNQw6pzYX5POxqs8RD0empABu0Pl0/Mw5ZEzkYoIXOrLvdvRTeSlAqjNguNizseSaFatBdxmkS3U6tQZPJqgKrV+ThAVXkggqdSPb398r5VLZ6E3/ph1RSpVHuSvz55wV5qJ0bihtx7ZWemLj1+li4xGIu8AHqnADPCZGqKH9DArdo/G7lf3k+y77poh9OKFyaCmcM2QBfzclWlW2CZc5PiWd0pOLBN0oNXU5rqWFjl7ro9xYLzWDHjzYP0Pl+Rng7SfSMfhPcUu3HCafUgoahUJURipUr+Jz6INGGQ0eBc1Yt5fXJNLhywcwd+Xv15UkWR1WjGtOUjFVpu+BGtIEXetrgXLULOo8ViJbEE2tfdMo5A0gQ4AsFuRKW+CGvjShENt4kQWMpoMd+/EMitD2gvAw4ZYsrqlSdsLz0wqaEbco+G3oNjsrqXRTU5xhkfuwOJknKPvIVKIlSVsAeJKpofcNAK9eXI9o8gJA6xaP+h8Haptq8p+jy23vIpMA4YiAfMaxb9Q0iqDlvnAPsstMDCf0dtb+S2rsOUr9o5KKzMUiIT8YCjVfgXFlN44ZQ5NQQhsYjqKD8P/wos4nCtkAr09G35MgW1uzIh9MhQwa98paqrHpRnIrDyJrqAheYspZHJ9lQPr4W3/xIbJMMgMUBWUsL+aA6BvWmgFkj7jZbWBoILvKzeORGR2b3UOxjhXyPcxxn0UCrSKIZ8SpguyeJrkvK7XQ7/z+v6MVHIyERPi3f/gzOJVHUR2e/ZevSRW0P/6Dr0OUIpUeqcoE7U5mixyYF8jDiNfOKNwhnOruhIwhq+a9+n4XXW1kU0wfGBrp9M+fkqIIs/A0i7LLbb2dHWRBrQ23GejsjqmxvwG3c27JCPD6Qcfj9sgjq8g3Lt93QK1ucpg9O3D+EDQRfQDN6r/9zQ1KTYqilx8vpqF+uW005oRFZSe9Y9PU0SLPyZIh91tQUECXrnfRu6eG6D/++ka63tJIryFhFPBfIL9SyUsArY5bw80muL/Le4ljZg25QfPq7OykN954I5w5Ex/eR/vUAKQI3PGCgiI6eersPR2ei743b3qUPvjw43v63kPdeAEAwg/PvXu3Ler9wZKyvDjnBS4/HDkzwv/dySfkdsBh/jnOX7iaVJj50d7FFrMLRYVNAGIeUxvNMS+ZC8JWr64R0rn1V5upES7mqx6pFDetmzc7BaXCXIDq13phy9ryejHLC9uwco2IeN5at8LvsWlhbW01vfrqW+FumVSh+QtW3q9Jn9L1IEwrYooW950NA5k6wDUkrEjTgnQrf8Z1LidPXqDhYXYglQsIVvTR/TSVn/TnGgzwtqIGQq2vedulS5eAHhYr3NHFDx7nox+25hib577Q9WTzNbOmRm+zARGi7m6otUFz3bymJkXMBKumMhUfnx/4ppGjplNIACavB5+Hrg1JTpbUDgYrdwLMC2ceIhkapn5FtplLx5JjdfdAZGl5gciQnTktTSfngu0wp2fOwjQy/rcee85vLkF+zgu/sAwrP2zUUpj/BpTCkAiZq2aJka8FWFEcbotZ14GPdcE1xWi6RWS/4rtwppYt8j6vVW1q33OoVup68fyzcT2HGAeuGYj0Se+J1+Sb3JvotPcszbDUJJoVtBOmkKU4Umhz+lY6N3SOWqaYGiG/b14NsV+DYlQav5RKYkrpjZbXQAGJBY3BLG630NacHZSFYtY3m39GUyhY3V34OApxZ+jqEDLlUN8x66kyHPmgHyRBtSmKSrEAsWABc6T9EHjSrWokIkAhfK+BHG3kNzT3fEMMSMSJy79liaWiBuTqIFScZiOSvHw5w8B9Bn4T+UuF2lIDahD098szlsBwrQALy1hq6W2jQxePUXCGwbo8plXVZISgxhQO4ICuFwTHm5v5u1zIiNME8wJg6WsqroJcmIfvkgxw1M3G5gig4DcNXgC5dOFKHcXEyUWYVVXq21k5SLmi+3k2KrVDSeFBwSsWpKuqNiDii+JyBNGiYjy0sqKalhQUYsH5CTxbGmimNwW1GRIQzYB6EhcvF3ysaMWNF7A8Xtz43KZCcl5x1twO9/Wdq19CgfcNikfdQEvvFRQ5ywAegyO+33BjahiTGLnZHJ7Is8ImJVKtVizU1URMxlg7MNdEc4QoFsIH1Uu3QuHKQU3dnZQMWtoV1O05cP+qzi5E/6Cc1zJMI3iuJ8fJeoCdFXup3TMKYBuAAhtqFbAeY8+/XMjRRiM7XlGQQkcgrsAtCvVa+pbEoIsBErdNBV9BZsAl6G/1nTN0rnEUAhmgY0F5jFseKC3PrYlH/YSXclJCIpM3DW5gMxbsEyjktlrayTcdqRNMAOVJnD9UzaxhKXx5mjHOZCym5Vzi39/klBw3K+S6LVFKqhcAZUnqGlDVSlH748VCv4caet7DqEoajx/Px1ioG3GrzHpK1HNMzrKpnAQgM5AI0wCE/60fyxZ7kGqK91ByfIEAPqdvvIp7CxNF7VAHq6LSnLWgzE3h+xBdQdZnoD8Ag88WzKUY8k5Jmvq6R3OovDwHz0SoXQ1LpUaPL1L/EeW0ooZkk3i/saGXqstrIAn/AeaFAiX+BMBZXfcRkeO14NpYfbLORQd1eL3icMrn1RRoZQ4F1iuhsLxtO5T4MFx1R6QC3pW60/Rf/uL36Jd21mDMZgEe4ZkzNUMHzrZSrDMAypIbFL8gAptEVeWpFKvmYAz6a1cAJIQdagDi8wLwIGB4BvUe7x8eholoN7341Ep6Yr2khAVQB2bD/Y8bA5AoUMhFQ/1OD+YJt/ZeeZ7T+P34Uc/CrXzZUsqAKSI3B6rXO1tbxWtNM4/JgqQvKHr/+W+u0pd3FVM2MnvcGiEWlJ+NzvPxAEC6W6SylTVVPtuWlJZQe3cX/enrHfR//W9rMFY++tmRYfjXTOC5IIHiqAowjECBcErVr1ljITowsA/WFX00PNQD+rsEeffbPjUA2bRpE1Q4hrAgkid4t439IxJxEc6dlyf7uWgLABCOrKdBj/1uvD94W9aST01NQVakQ+i9L1Yv8nkHIF/+8vOQdoRh0802+uIX94nMwPvvHhaeHDtQfL7/QylB+6ABCBuFJcKs6NKlq3PqEO4XgPACY8uWdWJRfQ11LAwM2XWYsySHDp0Iq9IwWHkQAISNw3bvQbT13UNiSj9IAFJSkodFQCxdviSjcv+UAQifPzulcway7krzLwDIXQAQzoC0+ttpwC950BqA8OuKuOVUHr+MuuBbcHxAcqdvB0CKY0soKzqLPmlX3hVQWYo0MMZBnXDgP86CcJtVkVu9jQYgm3O3UaIzhca8YwLsxaGI+hSyJN2TULLROMKQR74fALIjfzud7jkNTxIs+m4DQB4pWyki3/UohOaWm5pNG8vBZ2cJagC19v5OOnzlBM1MQM70cwBA+H6worKc9sN7y+mSkdG7BSC8bXZGOVSf4ukEZM8ZgOxYv4XqGk9SMFry8+8HgCTGZsCxfgX8Xcbh31EOn4dRuo46kpGJnnCA4UEBEC7UdiHTlodsXEKslIsfBB2oC7UNE8OgJRWkUyHoZC1DEAGY/AR+C0Uw5FyKuRiiOETPmXc/CrB6phsZ89FW0AKjQTvKpCNXjyPiP7QgAOGIf457KwBNLAqVJ+l4vVw8+jlLoQBISmYCFOFslIxi487Jq1SSijFJz8TCPURnB27g/1sfOAARffD20arCr9Cop4M6hk8vCEDKslCPBSpU5+jJuwIgOgC3fcW/wJjcpGvthwUA4Vad/wxAIMRiWvpEYbXf76af/hTy3PMASElJJlgHjjsCkLbmYSrIKaS/+z6O8QAByMYNMQiawrsG95d+UBYH2/vp3Jmj9N++9R/o+R3VYQDC59SFBMKHMNMuykykoakgLV/mprKixLsCIMcbJuno2XHUUEXR2cudqB9ZSptXSJbGwwYgf/dWC7X1eOi3X5QePXcLQN44MUDLSrMgvZ2IehSYEr7fD0B4Geu62QUBiCVuhMYubAPrBAF3ALcf/OAHkdv+fbz61ADkueeeo/c/+PiOEf/5fdu0cR2s3VuEE/bnoi1Cv1q3rlZQrO6l8JwXspwV4f90vQgDNNM/5G4AiN5mvveDGTFfjHKjx/R2BdCmLO58asMLLzwtHMhbWtqQAWGN7UEUHrUIfw0/EHrLTSVlaVw8jvbpRby+cQmlFCz6ubHRn1kAzcdkpRimQDFoKykpFNEMVh1j8MbZCa6x4boMnQViCpiuy1hIXYvVP3T0no/JBXbcystL4JkBNQwAD953fX2jiLbp8+Z+6/1xdG4WxmncdGG1VnDh97gv+nucDTFlRPl8t8Bw7CJkelkpzMxiyO9FBswsDOd35XWVG5jqWbxdEor+a1dVwBjxvEE7kpExM9tmghKpRiVXcZoVYl5nPl/tMJ+OB6Smt/H+5qtUyffk8fh7+jgmANVntlgmRH6uiq+NYnhz+4WyIGYG0MzChJWxkM3q6pILMNO7IjLS5ivjAnChd7iEC+OUqD5TAfUgB3/1fQGRaUuUynBgTC06Uo1IZLj/6nuo9Q5H+Jl3FIqR0SwRvFYZEy2IoDMbcmjQB/W5KEI36VYqSqwzIFamZ4VpWbguZtfV+1ZkbeSYcPrCQkXgq/M7N4NygRkyTBK5P0tjy2lV6ir6Uc/31feYbaV2ZmRAMqNgBpe6AdF/C70BjwAJLgw6G7Z9IvcLFAsDNTvmSp+nh/Z3v4fC1EhCijMv3GrT19BK0FjebX+LEu1JWBjG0qk+aegWbr4IFJoz7yI8NuxbnSu+ZCZW40F1WJ2yBtJa8K4AACAASURBVHKtB8TuxPwJb4D7Sjhb4qC91TvoaOMpUcgsxge3gF3VmyBLmoBMgAtytCPIgByF+3M32RRfO4TIqdpxmH5qAcjRUVk+zeDY3EwvS5prA0xJq4qIFkSU2Dg9o0ZAu0Xz/UOoAjHQgFpTWS6trF5ObZ1N1NouszZOpubw5ziw36tegz5kQ8ZAnD+8nyamJL3F74uix3bsoZ++cQ5zIYp27yijkw3fB81EFpzasKDm4lo9GJq+yXKs4hj4SL/nQzYtHYIE66qegKpSPaReU0Qm5ELTAcjtykJkLkLXTSVRhKGdUyvDIaIcInnfHTWEMmJBeeY2AxWhJfCa0c0ekq898KsI0RTVwnwtAMpww9gwAMcIDfdlQzLVTmsr8siF8UpL5Oj9DH0AWeD1aUuQkWBZWielBGLpatMkuVDkPI3nQ1mhHYvtUXhjTMI80YksRhoyD5ISy+ORjBqoT06OUOcUMnlWGXEPeJEthUoRt5Cf/SpkJDqnTBbqRuM428oqqWmkEypxDTQJnytuluA01OAi198Ng0ZudpVhteK66MZReo+KSgeRLbI5ZTZoWlkf5MVxBBx1Qf1n4DcRyWTy71y3zMSllIbf+aX2H4czZPxZkC230djLLfzMAK1It7KcjZSbVkHH6n9AQb8c90crHkPtkZM+PnEcYg1l8KyZwrj0o9ZllkLT8n780tcewbinwVMC/w7JrEh0PMCdTKZB6r+LhvpWiN/X4MA4fDwy6LWfngedX2Y3OCvvnZFj6YIL94zyDGL6mS2gMgMhOZYzUCWLQeZCnIcHQRalxFlc5KVnn35S3H+z8BVm/8Uis5eRlU6Pry+n4d5LlAgJcXE8RzK9+RGMJ3vHKDMjEd8rBciFxw3WCtyCyAbEuNT1QmYXexPvv/5RL11q9tDeTQm0JBfGzA2jyIaM0W+/vEZ8HkAdqkUpUlq5IxMyYzkD9bfRUTnnb7ZK+tQsfrdReJ9bTmEKsjCyIH8EReHatDYBGVluFhTB6/Zf/+YyrSpLoq0r0smDTEZijBzDyQGsp+DdJl6PySxe6apc8oBlcfnmCH1wrpt+/TmppPXX7/RQdt4MvIkgxIC6bm4Bh5VuouaDW1JSEr31HaggbqkABc5P//AP/xA+/v28+FQAJCcnB8U31ffsfs6Lvaf27aXXfiYL3D4X7Tb0q7fflq6d99O4XoQzI4WFeXPqRbQh3+32+VkCEK6hkI7kTlq5sgpghA1o/LR79xZkDs7gpnCrJv79ABBOmz733JPCb4UldVnqmNdLPGZcjBmHSBMDN14gpabCXwBzp7OzR4GUEdEnTvfzfrhwfDEAwuPM14KzWZwBYdoV7+dhABD2D2loaEYfkc40+OD3C0D43NaDenWt/iYkj+WNS7Z/2gCER8AF2sWGjTWoB2kAjW78FwCEB2URAJJGaZRlzabLAZl11gAkGjSANYnrKB2FvUPeQTo7fhJuvD5KwsM4zZ4GadEkFEj6yW3FQxFPjP7pHvJikdE53U4jYafkuQCEMyAFKHp3gTLTMIZ6K4CUhQBIHDweduXvpZsTTcio5NCZnpM0AL+COe1TAJCapBU0BsnRm3Bs57YYAEmCb8Oe6p308bXD8G2QqJQBSEpcInxNQFcqrqFhSFR+fP4QakJGPhcAJA4qPVmQGs/NTqar1+U1vVcAsmPTLvr40FUEakCb27QE3g8foRhX3tvvFYCsXf4kFvFuAKIW0JkSqKHzCGoCQCXVBp0PEYD4AuMC7Fbmwp8Bz4RTva0wzJX0F78jl/LBmU+MsdCyvAlIyYI+xd4jeNB8DDBSHsqmMqgN2QEGj1zuRqaslSry87DQRK0K5nnXUD95p6OEMtgA7ulDPXJBOONE1u4uAQjTwqpycygO9S83ho4/cACSDOfy5Vlbxf3vdNOruHicmVG0TAOAxGJhX5axGypfiFwrih6fy50ACGebNlZ+BTSsHwsAEuVAvdDyvWIcJgFaboISHA+w9sb+HgBf0HkNAJKdlkPdA5CFVgpUCwEQ3o8bNWHDQyN04ljXAwUgGWkj9OIXXyArsFwxdA44s8rGl0/vWof5ar8FgBw8cQ3XPUjbt9eQM1ZJ4N4GgLx1aICOXx6nZ3fGU3lxTJhV8W9//xL92e9sg1oXald+DgDk2Nk++uBUN/3GsxBFQI3Y3QAQHvff+POz9B/+GerfAH7/+p1uABDvbQHId//7JFgxEDTwjghDwq6uW4PRc2/gi//rUwGQ+3U/Z0THhn/3Wjdytyd1X9t9SvrV3RxT14vw4p4jZJz9uV29yJ2yJPy55hibWZGF6kDMKLNpVqej52bEnSPceuHMhdz7ABbff/8jFHW7RT3FxYvX59QDhKOSBofflGQ1vSicKsJj9l3cAA1++UJjqTMrXFTOimRsfpSFCAbL8XJUipWuXC63ACsBaEBOI1Jk8hO5P7wPBjW1tcuhmsXu7VPhIioeRz0u/NrMooibI25Y+jx5fPS4+WYj0SU+Jz4Oq2hNoT+XLtaLf5tjPzfTpPTNjZBtQIvtG4OwbFkxDMZscAJvnFM3o/vLcrzzMx/66xr/mJmDufUiRpRcfYn7qOtceJy58Xjo45m8dfNaza3DmMvLv/WamnUYkdeR+hVInRoPTnN+877MTAfL865dV0Unjl8SngtG6BihLrUwNjMdhsQtc8nDTWc+dNAR3bKoLILMTKjiZTidawoRL+I54yH6pE8Dm1pjVBRdfKLGmDN5yJiId/Q15+9owBCHAlDFZBJvqf2xlL65b3mwyPcs6K/OjHDheLgmSS38xLbgNceG4qjCX0Wn7UopR2Q1QrQv9RmRfRgGmLgwdY6WxVRAYtJHE3ANnoKiy+DMAKKL0wAdXiGva2ZktZzw/AyIHlMuRp7bbq37ioM/QXF8CTWN3RD1IuL05ths6CyDrIyR1x9/le+KOHm12zkaA8iKbM/cScf7j4r+h/s0qyO7cJhQcZQnah6jvoleutbRJExXxfAjgqoV/tyQRS3JKhAu3gevfEzWGRV5NE/H6HN4fiIbopuZCYn8Lo3x4QJfwzNG+x+Ery2PpeKl2TFv/bMOAJAUqqkpoUv1n6h5JSeNC7K44SydZRQLZTkfA9hHUEkdTwyuBHjJoqqqdHrzrWtUuTwTUeZBqm+Uvh3cR5dL9m9yEtLsqgZEZ4qnZ6BqxJMPDX7mtKxgLYwjS5A9aKXGbu2/BL8WlcHRzxQv3K/D1wI1INrngywQLJAlJ3x08f9DKEAPYhtxDDjex0TLqG42zs9llfcmLngecUqwwe3R4mpx3z13M0TNfTP4GeGcnUXis8qSM6AblorfHwMjJGmosdVHVUvcdLkRvlLwbQgo+V5XLGo5ffICT48j+GVVP/QZSavh5otXBezhHyhLEmPxb5GReJsSBfilXfwcQLAMc+tK3w2aGJEKhjZw7xNU1N6FAXdBYZObBWPBbQo1H26cK7egKsbn1+Oo27CzaQdavwpK7Vz+dbrZf5IGJ1ogvZuKay0XzyEWIYB0rOgvfl8by7+J+pVRutq+H5K43SLDx0paYr9KBln2ARkjNW9Y4nVrzcvUOVQnBACyk8rxuYNaO7toYGiITp6+To+wsMGQF1QgKWbBrTAnjmqWF0Ooow1F8VIUIC8vkXo6ZTG4Q3lz8Wu3fRsd+PgkAkmTGKds8fkM/E5gAy1eu3BPDUzLCeJDZijBKmsmpoIRJVKXEwUfaJOYE274VXCbhvpeUnIvvNwy6YXnvkJssRE10UZlxcXi84LsbLIpk00nAJo7DypxaKOj0xSfobKIKisaBNiyqiwkmxN+5/UW6uyfpa89AU+QdDlPdXD5R293UfWyTNr0SC72j6SHkrVl3ySrujYorQxnQHx+Odeab/ZTPEw5uY1MDNDm9evF63aIYChdGtSzyvtPWgnEd5RMN98H/+DvrgAcWumXt8MqQWVAkJ6jyUE5FzpQt8utuCpHZEC4/dGrl2gl3N5rkT352wNDyCINYk6Ow6xSykPzI6kV4hvcAgDvAW8B5cE08srFa8IW4dO4on8qAMLu56dOnacxKA/dS1tVW0MD4Gvea93IvRzjnrddAIDcD/3qTsfVCw+O8LPGMy/oW1oQSYTK1nya10IAxHxPqE6phcz8v/P7wQs7vbgzwYHpxaG/I2kBSmUB0fe9e3eKBd8MVE7On68XxoMmfcikRYT3rQph+bMwSFI3Yz6OmRngf8+nii1GHeN9zf9uTk6moGpxv/fs2QOQES1cd9944/1btt2+/VFQydqpqalFULxMGhcXs+u2EI1IgyAuEI9sOLdwmvfHssAlpUV06uRF+aBTY2leA/P6aAqGWfyuAWFyCtyLK0vhfXFFUK9M8KD7zsCAARc3c34w3W2hORQuvGUWj1rd8HXTY26Di7WmrumCflNiWd2L5fGstwKN2wEREwiFV9jhwYgAEX7gmWJCkfOI0KAiIMRCmVArKVmSi8zW5QhFjdcLunvqQSpWqvo9pquYoMOI0Ipz42dymOaE14YqVbiIGh4fptqUmNt4TytIieEFYAnPK/W7EMXpfAyzP1h82rRnCJtBagoWd0MNjSVK7Qt9jYASFoKQR7C6+Jw04FFH5fNSn+/w7aUDtvfFB3YU27uDbnrS/YJUPQp20ogPPhi+mzQGtZllzkqRCWn3tQhAEg8JU35fAhBNzVFRVmMBFh4zPohxDuHzFcOqv4fXkLUVm875onxHNrUtjxcMU8U7vN9bsYygYmlsl+7MpKLoJXRyFDUt+k1B1Yoc24KwqBMeGI+X7aX3Gg5IryJ1LoFpXEeMi+yBj1ZkV0PJJoqO1oEipgGP8hEx+xJi+VcFFMTRFM0rnNHG/q0wmIs0ubOgAaSsAlXKbZRlDP/YwjUewSBoIegVg++nn9oIH4YmQS0lm1xgREWBgqVoaW4EvGYCcvHH63p/SPFfMMH9Ixto3bpMOnv1PXp01WZEa920/8jbWKiiLgL78HolPcQHA7uEBLkAD8JUkpsf1DF9P3p801dpDPTYseleutp6BOMo+86USp0BsViUehAWnR7lqcPbTIPWws0JiqM2hA1ocIn3u5T3QZITJmqKbpOm9iXGBxkPh6KeTSRgsYdjbsjdJGoJP2k7R/XXC+S5oyUAQK4vcVFhtote+2hQqDStLEukC9cmUcugCuOtElTYYKYQmFGO3sgSWnxSJjgUkIv1IFOLE9vkjjFPrMrYzmqPgF3OFHD72uOJAEqzdKm7AWRFL6hEkULslHj1rKVE/KYVACG5YHQhkxil/EE4uOZTFDWvXnRiG29Qfn918bPIOE3R9e4T6I4LqozyOk8yHUlxTfl+nZFQTimo4UqKge8KVOya+z7CXFK0PJzTrFcrYuGZ74+s7WpLnodbd5q413BmqG+0C5H2RHrn44+xMIbXBOoTl5fm03R8AmR0pShFOuhlmfHZCBAOwNgwUrAchfPiNoZsW0qyBBvT0zDffPcY5lwI81e+54VXjK6t4X/r8QzMxiEnI4GJLdQqvw8aXmxMtXg94ekCAFEGp9RHv/Zrj2IeZlE8wB6SW5QWuAFjSLEp1VYj0wGFMG6z3gCl5ebL18h4OZUS1Dj7f6DFIyBLSpXqytU+eutwN33tyRQox0F1St1jZtQ94wQc2c/VT9CvvlAM64IMCqpn9NQIsnCKYmeB6h4UTcS+OzrkWN9oukk5udKIkD3oXKCncWtrvYnjy+L1NATwReNjOtS6BfeugcFR+pMfN9OO2mTaXqOAMoKkGoBoDxieG0GFZt45d5M6UXD//O5CmBMOQNWN61imAWYlSJxBkGoCRfbcGlFcH5WMDFUon/ourkRQcvpTuaLfNwBh9ZydO3fSh/sPyoG4h/bkE3voo48P3xJlvoddPPhN5wEQrX71aehXC3Vy/oKQj8ML6GI433K9CGdF2tq6EJ2fWHDx+PMGIHwOjz8OF1U8xLheYL9y5/08ARCzJmHPnscQHQA1ISsR4PiCUOoyG9OjEqD9/frr+x8aAGFvkkyobZ0+dflTARDO7GzeshpF5zcEnYvbLwDIwgCEx2ZZRREeZgl09KiM4NIvAIgcBwOAVPprqJ3aaMw6KgAIZ3AgSgqwUUPHZj6hwQDU1VTdx2rXoxRNMZTpzEY0FcsmpCXeGYMSzj8SALIqYQ31QhGocwbRu0UASE5iEXwcaigNvP4fXvjpLQAkBgsEO3sfoID90cJ1dKX9CqK8WNB9TgAIX96nn9qAxUknDYG+eq8AZKwTNTgr0xBN76HC3GLqGewG91tmyO4WgBTC1TwvfSk198KscaRRyJF+lgCE+16WvoIyQQNLSUulv/qgD1Ku6r4RgAs5sgf7tiTT5RtTiNZ7yT+TApwcobaGHgIAeWabHXUZ49Q0wGpb9ocCQKry9iA7Aef6lgO3BSDaRBNlArSj5hvUM1oHhTIJpDizvxgAKUxbBSO9WiGt3dhzAveBBNA2SwSL4MS5ekGH3og6RR+c0T0QIeBWAN+mKACz4bHr8CBR6nJ4fz4AiYpKgreEm959j93r7Q8cgHzjX+wVxfNVyyRoeRAA5MTZLjp6cYi+8cVU9BcBgXkAZALP7P/nT6/Tv//N5ZSfm/1zASA+AKUTdUP04dl++j+fW0KJsQB6dwAgdchGffu9bvrdb6yg944PQQnLQ2X5oK3eBoBYkDGztL8AtbF++KUdCNePmmutu3l93wCE3c+5IOXiJSmDebeNI/7VVcvp408+nXzX3R7vjtvdxnzwbtWv7ngMY4Pb0aq4RoELsVlJiQEe+44wIOH6CLPpfZgZkPlZgfl9Woyioxe0Jq3C7CPvd/361Yjqp4N6dRXGg7ygj0jv8nHMDMj8InT+3AuKEDeW8tP71pkS3c9IVP5WOo55DPP1YtF93hf3d+3alSJS2tc3gP8GhZ8IZxE2b35EyMq2QxGDKV11dTdE7YluPCaaYmVKZ+oMiaSoyX5q7qz+Lm/PtLUNG1bBRPFIuIidP+f+LpTZMQvTtfcHb7cEKjcsNXv2zFWjmBwRWvWFSMYiEk2dT1u63XzjsdHjzn91Jsak4Onz51RrNPTSdZuz33nSkYtdr4XmsNw2kiHQY8Hnoc+FMyFhaUijgHjOHFfsiNqKZYjO+bG4uCGj7zYVRQ9nPXCsOVkNHcnH28oNOfw5L6RUpkIUk6uFuQVUAB3w52Jfuzp2eC7z1IhWrseCYqVWq0wHU6kKXqSJOcFkLpUhEdkQ/T7+WjibwV/npIYaIh30t7o4oymPKD4LF6xztkNuZYtXX+J/q59V2Xg1jdqHqM8F3q44J7jcojak0gnaYBALpNkbNOhXjt9JkPrEMVLgH+zH/5h+NUUMhCM5H1XnydW0kXEVnQrPFPIPR1IVEQpVJKsRPhGdVQkPpNwmKAPkc/IjVoPuyVMigMilGE9kHvh/dvxvV8I+2j/+poiohpuRZahEwe4yGB4OTw/RJUj0ekDDEIISinaT4kqg2rwaQbcLYGHWNdpJZ1vOIMIO129dfB7Zc6Sgnfuh5ykfW73WGTvOiIQz1uNzZcwRRpfnIRCOjHyG3WHwmX9Wy94i4s52x2i7dqyFX8iwyIBYFb3KT71YFCnqDpzCvbPKS8PNC0O5XwsQug/3wyxw9FcvXyfoQYCk9MGR18XnXkQ9g/Cx4MZZVqdDXsdZ9V4IY83AIxP+GPGIfp9FBmkEhd1s66EzZCJzapPRU94/NwivIpAi98VFz9pNHiX2OI78Per74OxsxA+D1WhDQRlZx12QktRljUbxt44S9zghGIBagorMaooO4jiYwD85A9fqWSXZigxDWABgTDqac3aLbJJuIlRCLJGovzWgXM8x9hY4nHDzz0YyHMgRyX2o36p4zb83u3w/Vt0zywtiqbhois62XoRXBVPt5OeBACRZle8G/9sxUSred6tMqMczheyOOh5Ls9rlPPd5keFShfo6kp0cnUcrIZv74aW/IpcF0rfwI+E2qvx9+LUTXiSoGxdtbNRLlflPoBA/idpHpPADU23HYZTHjWl+4C/I81D0u9rCLyEKfh5F5W0I9si+psUhQAGq4dWmZkqJT6ScjCyKScFcRZYqFnNswH9d7KcPamjc0mFa6PeoTKYX8v51rVRQWA7fGaILF3HfJizolW+Hd9qDfsgO2zBOXpVFsMM7xALvHW5RFlkzNoXsmN0hMwc+P4rhlV9NDChx/+q3tiOLlwKjvXHQE31UEo9t1e2xrGgpAILMkg2C3ZGkZG9n7LPIosjMyJSShY7DGk3fzU4eaaKDZ3roN7+US85oXBsltmMFNVL0AXP0W69cpyX5MfTUrkoKqnuUdxx0ccU1tICK5cPvk9vAgAwyXoM/hxX+HtzKly+jlAQ5d4MAeFo0RgvfsMRyapHMdNghtMDSwNy+9XoTjCmD9K+/nAeWMaj66h461iePYUWw26nuqN0Ai3/+RhOtr8TzHeIR11qmqDSjHUIQsl8jEGPoGpBiUd1gO2kJYOrdTD299aIG5H5d0e8bgKxZs0aYkQyP3JsTOLuf80KuoUFKHX7mbREAsmnTWkHTuRf1qzudy2KLQVPlR++DgZqmaXUCofICmfvCC+OFuPF3A0Ai/HqV8jdWvgv1gfvCfeZrVlJSQFevNglZXm56X1wrYB5bAwsTJC206GZ60EJ9juyXzazMaHfk9fxxNMGTXEjLmxsDCS7+Z5UtTsezM7oP5jzSj8QmlLBWrFhOZ89exLVunVMDoo9hUrT0efj9EUAoCstVCpWPyduLonHUgZw+fUlEhXR/eJ/mgl9fa30ZzPNKSYmHzGw5TA0vi4eCCSDn0pgkfU0fQ76OcNj1MeZS9EwOth7XiLIVbzufmsfXlQsRb9kfUvphaomJpNSGd0PH0vs0KWomAOHVs1Vrshr1G3NsQ9Si2w7+67qqGurs64U5mFxkiwYjPjlxDYoS7vF6QRyE5r1e4WrqE1Op9Htc5xH21+AhU0ZavG2YjqXrTfgwGjBgu5BaWDOAcSByVAxaUCPBk0L0B/+prtndGF9NA0M/w7UcMBzU+wtTu8R28tysOG7Eo4RXaWrXGn/w/tUxCoN4QOPzjhQsCng7te1y3yoqQCYESvpUTxdoDNr7SwLL6EhIu91GANi9ApBwf4zjmTjStF/0jxq8Ko2w9Fuir2ruMs6aUiCO8ZXmBWLH/G6OPR8mb2l0eZqNF3nRqShvHASAalBhQjFtytsivEluTMDfaEBGZwXNEYvDYmRGlqaU0tHm42LBzbztfvCxxSUDgJhPF+OCdfP3G6FdYXvF2DT7YNKygsMKjInTUdfU6sYx5LkGdbEwNguhFkVsJaid8nvr1hXgPjMDFaIeBD/kAoSz6dNMX0ETv2X12+Ratim1aLahpmESC1xuqyrWUCZkh680wgumQz6b46BQyMau3FiISiteRSkJo4LMKkpNzKPUlGSY0vXQiUtSVMYB4RIdrAkpbxB+nwVNuIVYXk6pO5k1B3zbAsVcNKdNLvz5ss6oBf+sA14KINpwUzhLvC6Mj4e6lxw3fj4mJcIkGAaXfoybZ2yM9sOocGhCqgoFxVjIKLh1StaNBO1YrDok7So0C36+5n6GAI7CNwAAEEX/s0WpYBW29SsRBmZaBUKSFhPyR+6Tdqd8VjjBINixETCeZZ6hEhanztM704rAh+w7HhtkH5b0H91C8EGxKXNCh1Zf4mPghjCjzBz1thtXfAW1Iajh6fwIDiCyUJ5bLKhIQ2NyfiMGR1PjEdWt7ORyykuDOhcyGrPIbLDCpKa/zfohtsD3RbT0TEk/K03dSxM4xoWmd7AgdoO9IWVfi9NqcN68WB0gqz+K4lJd5EO/J1H7gZwKzQyjkH9CUnqiYbIYY5dj349ou3/4i6jPsNAIag5OnuiHoSUyliEd7IKypqoLCqHWQ9dIWgBtNPjT5wlCIM2q2pkQ5QGAyLEP+QepIC+WNiCQarO2iLGrgQFhfrQMtJQUrqB0VXMxDV+THBhMc4uKd5LHJa/1iKLf5YH6ZAEY5/bKK1x+ME1fexFmiqAlWqDyyc2qqI8B3HOOXOilg6cH6Jsvl6NIXwIJ8CGFgiC3AExZp9X2g0MSHLCh5YSyIy8shtx5YZF4f3pwkCagEMpNP4sYgLizZb2IG/MjCKosN7vVT3/yozaqhgv7rjUAUcpLhqB8x21yxBMGIMPeKfrR0UZc/xC2T6LjzS6qLe5BAEuCr6stzdQ/KPd7bfga6m/leUQPbkb5wBWx/jh9Wvqr3Gu7bwDy0ksv0Q9/+MN7dj/fvm0TPDUu3XPdyL2e2F1vvwAA4UzEjh2b6GHTr3Qfb7f4523YWyQXKTwGJbJwvTcMjPRD72ECkE2b1gn38Gmkro8cOSlUHv6xABA9PmwGqOsZOFpWXl6Mm2e2eIifPctyw+0PDIDwNdsOR/SbNzuoq7P3vgDIxk0rhNTxIDidXMT/CwCiVqF3ACC4s+Pma6NtayCFfKOeBlBbJdrnBIBsjt9O6Q5ITXr+Xvbr5wxAkkBLyR8qp7rcY3MAyDJfLZXQcizVHVjk8TIPC1Os1d4IfU/dphYGIBXB1VRiraDXA3+7aAbkswAgG1zb6cbMNer3c+3DXABSEruUVmesEcGChtEbdHUEWXxVLM4ApCK1hGozaul453Gq774mLxNWV2xBJl5/zgDI1q1lYlF1vbHx/gEIMiApCRAYaTgDYzTpmrwYAFlZsQ2ceThRozg6Lj6OTte9B4qNXFxy+6wBCPehouqXkAlJwMIa1x8LuvevShT4WQKQ7KIrVJ2HDCSMEPvHJSB4UAAkP70SFLpaALcYGpvqofq2iL/a7QBIbcmToOlkiwzF2Rs/mwNArCiQT4pLQe1GSxiAJNkrkNVJgRrWT+YAEEcoBsaE1ZAxnqTh8THyWAdoMqofdSGyDuVOAKSgwCrm7t99r/GhABAnXNL37tkC0QbOuvU8EADyx392mIpyo+mxXShiqfM5RwAAIABJREFUXwSAjEGM5t/8wRX6t9+oQN2Rqsn4OQGQ+pYJeuvoEP3LL6ZQIurcRFsEgBy/fpOO1s/Si9tS6P06OxVnjFBCuvzOYgCkJOoprG86xPqGscD9tPsCIOnp6YiKV9FHH310TwDkH4v7+ZIlhUIt6W7MB+9l0O8lA8L7XahehLMiycmQhkxKEGCko6NH1IvoNh/MmJFvvYjV9KKFFrX6uGakft++3SKqznUg+/cfFrUTZqZibrZgruqNGZ0XD4AFouQ63W5+bqpymT4XHInXWYmFMysG3cMoANdKXHwMrfDE32dalnxPZka48Q/KzCjweyYVKwBVCX1s8xqJDIcqIty3bzudOHERkQyV+1TXc25xuy6ojWR3+Fi5eRmoYUkB9UoufjhbpI+3EFg1sz4mrcr0AdGF84u5jfP7ZmZFvw4X3qs08fz5zrWmC2WkzO1ulwWZvz9z3umoNkebLVCIkmOhvmFkXhh0zCl2xr9j3NH0SHkVlHAuI2KHa6ALs1nVSlPGOLinvD04w8DUKnEMw39D+HHwe+p/4h+c1VDZBWsc06pUJF51zcKZEJ3JYEaHVsTC631Rz1NnsJ3Oz8iIkSMaFBzNQOP9qH1Z3QZVjBMxKoNhS5AbiwhYWP1E9pCbPSnyvUiROqcIZOecM25a2baNTpa8K/ZpT5YFp/aAg7YOfhGMNYgRIGZZF3uSupwweFS0M05GhAvhjYrreNAa8nxLqM51KgJATMaToKCpgVngj38I5z+ngtvcSF/zyD3FN6ImAF/GOftTWV2Yh7mgQLTRvYP2e2RE3gK1oyB40LFQ29qZuxv0h2iRwbg4coE6VFRWJ1sKY/IwBjaqSKmgo+1H8Xmr3AefxExYoimciNHiWqJ4fVqdKFMGVd8WAisI00Z6zmBGh/ORKQsNKQoWXJyDymU9TOEyCo+5Aw7mOqFlZibRqtU5dPHKOdyndPG3L0wj5ciovrdxvWF0nIw+N7RcxzZe1HpEU3XpIyiS9tCZ+sOgmEX658NimZsDHhl2FI9XLFlH8e5sZCogfAF545NX3hKf8z1Z3yvcPjuNQEFNt4Cihei9xsDBnN23ufHjIGSJbOtE4btoKjAY9KciSxVhWdgccls7htpmkRHaHEi1sxM3t+YoGamvzi6DO3gBXe7qhBCelZr7J6l5aAoZCxhBhKR/hG6WIGhjKszO9REBj8yQIC2CBZs8f1tC5D4eF6vVlVglTUkWz8JVHUZ84mtQ0bLq62AzBHpwnZMT4b2yFYHE0QGYBUphgIBFeoXYrMh0K+U665CknrkhHRwwMu46M82GmUKoAC07oximixvIMyv7GgVp6wPn/gqFxLIg2wWKZ29/S/h8o/AM5TYJc5MdK38FLvWXqDRvDWaUlUYn++jKzaPIxuD+uXQnxsUFGeKr1ARzUG7FRShgd1TCD+SHuB9YkbkoFO97p+3ItEAFEtQhFjCIsxbSQGwD9iP7NDHQQ251TeNjWFFMZotYVr7pwjLI+5fS33xbHoN5n1xjwE3Q41RzgZ5ndcisxTTu6TFR0oOlENK33Ab7LZDKllnKWW8OBDnkvdLlAO0sNI4gagLo10vpyoVj9MwTO5HllNSt8tJyGCnK/tgxSd2xcnzi09zkg/Q/t5EZKTUbmEilDEhfv/Z2PbV3DtMLTxeiqD0W1xz0TY+cp0HleO4ASPdAkvi7rzVRblYsPbFV0sPgOIb7kexbgB3j1bhMK2uDbhhcDsC7g9uadZuRiVHzEeuTSRVQC3vK4TnjQj/FeUZhbcTPDT4G6JkcNPnBW72oDfPRbzwjx8qp1NnGYc5pm5Rjyyrn52C++sNDU7Sl2kdNw0WUm+TB+Mqx7Mf8G5uU2Z2LTe9TXMoe8TrbVo31DWi7TU105coV2CDMk08XW92+3RcAYfndIB6U90qj+ly5ny9CveLhYt+L/v4BcNvkZH9Q7XYAZP4x5i9szc95McpZmtJSGA8BVfPDRdaL9As5Wt3MBehCi0B+T9/QzG35+3p73n9ZWTEtX44o5+vvC68NkypjLohNU7rIfhFTVTc883jzwU8kg3NrDQgbA5pUKP2gMwvh9Tmbi3FTbphrPnQzwcMCeEiAj/nXir/vUKnyxWo5zPOvhkEYq5wdP3ZB0LDM/snXc4Ga/px9LdasXY6UZn24dsa8HhzpnAtiJKizq8UI922hebYQYOT9moBkIbCqaVfmNRfbGXUfc+ldEpCE1YNMJSe9ylPzaz7NzQeVGHOcwmAEtQx6IYx1mWxYb8ylYKn3ef2l1oE5kGkuzSyko9fOEBulye+h70pJShBpdM0FgwS9yFegQxxf11OYBe1Mu4o1azzkrm1xkZqN8PdQQxJSyle8ln86+kUaCPXSmdBh2R2u9VAPDaxEIot1vG9LiGjyhhRnXp8bAxBHijqeeOao5Z3Yh3ytx8+OWo4wCEAfVp14ii7UvgcVI5yD2tbli6E9Q18R3+PsxxQWTieKf4q+q/0aY6HHSV8HcaxIeUv4+uhr6RuaCxX0+7LXDNp1f81PIDM7In8jc+azCW7U6wDqKMxWRJBZxf9uUpN4OwgBm7SYdNqWtos8gUk6PHSQnsx4GgtYOx3rP0wdUx2YzlbhVfLiki9T+zicqrGwvABDNy2paeHnha7lYOUrjYPM93Qn+BKEDQojPQubHvJbyjwuxL+jcL0IwId6HRjixaUeN5V5EdkyDTC4D/K8syHFu3fvI/TOO0cpJkFl/FCjhruY+JzvxW5lkjcDABqEZK64ZlzXY5dz7JHlm2HOFgcfjPdwv1JUEiw8HKhXEGOIbqYnF1JxzmooJ4Hz3XZc0cDkMWzgD9k8klfEKlAhVZ8wPB0BDyzjLj7nGhAlOcrGihYlp2qq61mhNib67ksMSwgz4LEpxZ8YqBYFAZp1G3brOSC/l5dcBbWr5XSjt4+ScF4zUEk83GglWeonzyn8zLEB1PjkvpjmE2WVNKhZ0BDtzllysgFhFIzvsF0s7s8ZCS6YFE5jwe+jvja1QPZIypjYB6hadjXeQfX7Cdj6UE8jF7lxcA3fvHGKerCY9GByWpxynoqeKdqQe1KehzsB9UdK6n0GEuNaFpg/c8K0k9uj1fuoe7gZErkXaHk+QIMtik5e+ylUsCRVZsozETaUFM8+FVRget2O2l+h843vU0y8PF5V7uOQfu1DACdR1Ow4cB0u3vgQ5olyAV5cXAa/nrV06sY/hJUS+f3EpFQAVDUX8L3EqGUw2RukWNDUdOsakPe8xHiMb1CaGXZ3w9RzZgMVFcEA8G0EMVSbUWaZTiDNoOIw+vxDtG2nvDbDI/0iC8cNZSJCjj8hMZfOnDsrpNinp9LIquZEkDcQtWtEX3yGKWMASlhTbFgu58G2zVvgzyLn7hiua1qmpK8l5CSTJV4+kzycEUZzBQDgIWLzX37/AL300gpkNdQchMpiAKpg3IKq3soBAY8gfs8nL/XT5WtD9PIXJV2NlfR0gEoEXzxSTlhL+g8OjYNOKfubhnqarCw5t9hhfhI+Kdx6B5VSG+5huh4uc2myFt/DXhEkRtaH23/883baWJtIezYAhKggxkQXfghTCoDgt9rY1U77L02h9hgWBDDm5PT4ilJ5g72CesoAgDO3zoEO6hyV94z4yW1Yd1jowoUW3Cf670uO974AyGOPPUZX6q5J2b97aDU1lSJqz4v7z7wtAkCESeJTu+m119594F18kACEO6cXykm40RQW5gpfjIGBYTHGDEbm10boEzKjzHcCIFzIzZSrqqpKyK19EM5+mPswaWDmQlf28Z8mAOFz37hxnXD/PX9Oar5zi4CHhQHIytqlwp/kZvNcc5/IeP8CgMiBvDMAYdpVSUYhZSam0pEWrgXg7302ACSDcqjUXo4bdpRY4J8NSRGOzwKAlF/eQp259TQeh/swxsMRdFLlwCbKhAymFxHxJudFYCH4hvgT8NdPTl5E4IGUMJZBU9GjFONRXOZ5d8gpNz6bTqSxOBkJ87JbMzKCE/Ch4DaDB+KMYwp/UYWAz7g9DACymXahiuUUlhxy8bsUEdva1NVwru6gdFc6vd33BiXYEynXkU8lCSVYjtrhGzAOE8ZhirHF0jstMqrP9EyuFxH9/BwDEI5oP/nEWjyTmwAplOrfPQIQ5tZvWLGbLjYeR+2IHDerAUDSEpdQHgq7rSgEPl0nx0fWoXw+Aci6JVspKyGV3rxwGQ7qsVQYmwRX8xAdusr33bsHIMsKHbS9No16hrGohRSxG6IlTmQ3ZhBUikc9zSAiye8fv4lF5N0DEB671MLLtLpsCfj0LgDCIWrsr0PNiu+uAYgLhfblRRsAFNic10bX2o5CKrUHru0VVJSxCrUmXrrafQBZGSydbwNA9m34LXrr2J9Qbk6RuKbRyEyU5j4i/IE+Ovdt2lb7dXijnEINTTPOOwZeEftQozAi6ky0VDt/bz4AiU7IIKcXfVM1GbzNYgAkhrZCPtdJnxy+KPrA7XYARGTb8F8Ambb09DRQAd0i8Opm93TLLL3y6oFFAUjNMi+VLVuJuRBPNZlSeGA+APHBgPVc8zDkj50wLwzQc3BDnw9Afu8/f0C/97s7gVIVwL4NAOFjfPVff0L/899vhOM7FL5+zgDkzPkR+vDkBP3WVwrgDSKBxEIApBV+Jte6PZD6dcL7KY02LJNZmMUASP+lKkpOigbwaKNVq6Lpvfd0vWD4Mt7xxT0DEI5mP//88/flYs7yu+9/8FE4NXzH3j3MDW6jfsVR/5Mnzz+wo98v8DA7sBA9hj+fv2/WjebIO0u4er2zkLZjBaiBW7IW/F0zqm3uS++Tsyzbtm0QBdplZSVQOmiEh0ar6lYkOrmQJK8GNmYWQh5TUSUQiVmIAqYzHbzPGaW9zd/TxzCzE+a5L0ztAvVigRTHQu/xMeaqUUUK9fgzzjJZFFVi/vfNfpjAjL/HEsbslcPpbp0ylwN4KwBJgmRhddUSOn5cen4s1OT+ZeRbj5Xs27yHqvqyOW/4LVPGVxerz59H4jvzfh9zMmhKGUX3b34GJJxKUHNsIdrXXDNEeT6CxmKEQUPxRjbM8JAR2/Ll0dFwVroyaT7heg8UHON+W5MlI0+Xu0F14LR8uNBbFnCLZipe6cNin1aV1eDPNf2JQYPOyLDS1ByqE18X7DOkIry8xC6MKkKBdyndoDrKDRRRKyLzw9HKl4GVqIxicbuiWPH5RJSvcOxEvZEadUHLUpkDfORM09mXSNYmPJQ8NurrcSg8zq6vFrHxIMY0ygN/A4x7zCSoBlC9GY6HBHh8HzTyHeSJHUF6Hsp1Si1tImGQKgc3Ul0yfDXQsodClKvEg+LwHK7olBdhHO7pYk5hrvrhs2GfTaLkScSTo5NoKDoGACSG4rHInQSl0wIwFo1iVyeM0qLhOeCa0mp0iMolwzs5Vp7jyXz9e5H/9msqFh9HGPjJY8cF8BuaWkuHab94Pzsqlx5N2CTkeLOisuj82DnqmJY1DhmoxcnF5xnRWXSoC14ImPdjs8NITihlI0SyWZlJngvqSJQ6lsFQQj1IpCg+LGggvy5aOBMidqLeY18QlUHk4G74/oGMRtCruNp4rZVrwl+chJmdpsRxFFfzulHs++TjW6gddNyeHpm1j08dExQMbnZLDKLsMpJrDSBS7ZTvDww3hLMLzlh5zZhaFfDIa8DPeqau5kHSNtqVRBnp2dTadZEa2+WzkamhuiDdDmpTADQXcc5QD7IojwEfyqHtDvm+f1adG/dDezjgdxBg3xR1PB3h9+nMG8bfgoJ8cR4OLryWkei4YBp12mQg0xUVMSH0qWLhZHcZbS7LozcuNOLemwKKTAxtXzZJ59vc1IEIszwBBYJt+HGMw2NEtRCoUNxsbpk131KdSjmpTmqHrOrABOgoGJ6ybPyOEBU+eX6COnq9YIEmk0+JIsAGPLwvznxws3J9FRsUovlCMIaMkeqhFcX5tBTGumNTUFnzHcSCN0JH489TMA9mVUR9diqADJAcw43LvyTqLUbH+ql78CYMNacpKtoLs1C5IC7P3UaxkJa+2PZjHiEs0OX7US54PCnKdl5qJZXlbaSDl7+DLFqB+HxiNEJ54ixVBhf0Zy6jUw2vUFbyUirJfRT0sUs0Mt1GI6ODCCbLIHR8opsSAfi4JbqlLKDLV4ksUitz0gBakHfzSHGD5OQ0aqpX9MG0TMrJygZIgtoXMhqvvvohueLcMO6T2SKwuciuqECxSHisXlVKebmFoATOCp+bMZiHjo7JYF12ZinmAvwp+mfowMGDNDIo54UFhfQhNYbsEM7tpa9WI2OSQH0dbVDEGqIvv/QFasP3GrqmaRjj7ML8tbOQA4rykxPc9NLX8+Q5cQYEtKzf+Z2f0ZderIGsrwzGWAB8MAFkn6fk/LKBiqfvS3/8t3W0cmkKMhFZYk3iAgDiFoJogsWj5qNDzvP+3iEaGlbiDyhcdwBsiv0hw+RQ139EzeFJBCvTM+RYJUBtKwYeaHLHmEdKrc4z5aDv/KSJstOj6dnNclsutg8oyrkD59vQdhMUzCB9+9A4/c7LpfTKRx7KjOkEDQvGklhDepWnSt/ILHWMyYDSYDvoaK58MGMuIxu0jH784x+HqZ6yE3du9wxAcnJyUMBbTseOa6fTOx+Et/jHIr+7alU1sghsknj/9vLzR+RhARBJdZEPXv1XU3A4k5Ofny2UtPhB0tnZAwndDiHpa37H/J7ut95HMW6O8eAfcs1HVVU5aEHnUXMiiw3NRWcEgFhuAZem3O58wKDBiLm4NalWptqU7pumGi0260xQZRbmL3QN5gOJuWMpFxa6/kTTr/i9xQCI+b7e17PPPgHX9QuCusY1UOxazs1mVTIoxrXbsrUWtMY2GuhX7roLnOR80Kj7cysImAtO9ee88DfH2xzPuVSXufUpYo4ZwGOxeSO7HAEO5tycD3gC4DGbY8xHCF+zJF5hy72FEIkO99mQ1VViX2ojNVgafPD3uN5D7WNjEVx6YYbVONoCgKDe5EOo3494T1P4db0J/q3VRqwABha14LeyvG14gYQ+a5CiMQLXkyhp3XhfMm0N7qP3rD/CAsFJtZ4tdNQl6y/kyRnAhr+v+uBIZmCjaVWR9zUlypkWAKVD7kIABM0w47oOrgNBs2LBF9efRrH96XjtoNT2YvK68eBBFJspMj1ldWRPDFHJwBpyQLlmNKabri05LPYVC9fpclknS2uQwOP3Hr3ioHhPGuWA6xszg1g71htdct1K43juXcs3qFYGIOwE26KL1yYCkKB/6tKm9ydS/GAsTduSyAMndg+yErPIQKRM30Qdho/SwUd/tK2f0gBeliu8Vge1nHH8dMYBLK9myDlaBwfiflyP68lWyguugvLOOPVFddEW9x5KtqZiwTcLD4YR6gi0YbtuGvPKB+jzKV+lCd8EqFdeer/nTX1BsCgw0az6HQCMRH5jkmajLqC8BqyupU0JGbaEX/OHaktTujeyzotQsDA4TJziFpqJULCCqGvhxopMoXG9iMdO1fxwQfK5qCibykDJbWppFPesEM7ZGS0XMewl6FC1Tn4Uy7od8qIFoVAVsMqBZTlebjGI/toV7SqA/WcmVUI+HWZxKYg0Q+rpyNlXBPAQ58zZbQAa8Rq5F4tDLbDB2/dp90RbJp4/bWqM5PeCFvkdbjbrIP5fBnsc+DszPS/wgriKlo1lzqXXkOyegMwuN5ezJEz5JMjmFqUmUEZcMjV0T8KRnaWEkclDQCUrYZZW5Hlof6My3RuTC0YvaDduRLu5+QC8/WoR73TbsfifEc7S6yozYNDmgsqUn2KjbJC29dGx8zNY+MtzsvmT1TVDf4payd8vz4lpY7pZbZJ2FGBdaZbUFW0Ma6MyWgFzRIpvotYxmcHyByW4ysBC26eUxOxBF2XFV1Fx+iosFqfo+NXviW2inbJOgZ+1VgQRdCvP3QXw6RYF4z5VrMSmjyyZzO3/Y+89oOM8z3PBdxoGM5gZ9N4LiUKABey9SRQpUZTlWJZs3zg3iePY8d3NubnZbHavz+49SW5O9qRc5zrrxFnHa19HsmxJdiSri5IoFrGCnSBI9N47ZlCm7fN+ZeYHOCABSZSUrD4dCoPBX77/+9v3vO/zPk9+0no4Xmcjm/EKDBml8pM/6MN4yGBWYA4qYsie7Fz3a9TUcYlae69CYfARSkIN0ZlbzwI04PpSlB7juy8RPiCpqakwqytCjTAkseMn4O7dE1Fn5G3PQpUpDrSnTM8aOvre26IW88De/fTPTyO7xjS0GVn3wEHUFSskkDBjzA4e3C9AF1mGAHrktTI8JEFbdfl6AHAXqExBqoNlwPkzEmBaoNpmUsXXFow3t4rKMD1wcIt4JlnwfrGjfsJmCUENy0aPbZEULFcyTBchy/adn5yj0pJUevhABdndfnr66dsYl1n66r/bCmEbCVItbHQ7J/sR4JpDNCuyg371HDh1DsIAjSP0tV+rRI1ICPejUrPDxW3W7vOKRt3S1AeRJrkNO8BcImSLuXX3dlJ5lXR6H1e+YC2NbZQNmha3vFVZcIuXlDAxj1L3tM/no1tNIzBN7KP/41trZR8xp9MUzdnuEQFAuP3zmSn6/N4CutwSgqS2j9YXDFEPDDA7FYAdGJ2m4bCcnzhQa2QZrKWnnzlPO7a7MXdpEJK8y2nLBiBc/8Ha3e0d6o2wxL1VVKwQN8i1a8vzDVni5pe/2CIZkMOHH0Rx/Yk7vDeWv4PoGp8EANF7531zJiMf0nIMRjhazkaHDLD4890AyIMP7kIm6AooQWNIFYN/iCi+cbv8Wabh9WT1MwCix0eP65492wTw6+npvysAKSzKhndJSqTwfLHr7TMAolGJyoJEBlx9WASAWPEi3JxVS20TnXBIUM+u+wxAWHK3dm4n9tZJHZZGKoRGfeFsBZ103B8AYgGP3TWcTom+NIrzJpBrMIOmk8ZoMm2AJtL6aMYzIcAHA5Kc2+DHb32XDtyopIJ+Kzl8lykHwdpc/HPjNs/FO76hSI7puWoJQAZS8yh9Yj2dLx+lcyuVj5Oe7xhAkABRke/FO162eTVA8itZ56EyOdiHBbx+57SHkiYzKXEqg1xM6UoYpBm7l0ZMQ5QFnwk3KKEeTOar++WGq/BzBpPlfZ1B+k9HvkBP1L1JlngXDSXBcDQbE5XkdVQHjvKAHweHyXMcKGdeTDLTQjmUEZcBt/QyeqX3BVEDwh3/1whAAgBRBx/cQx74FtRdufyhAUic1UVpiVVQJBqicV87ras8THXXX8XEu/9TB0DcDniSwW+jKqcYfWUpWESy2y0AC8r7RAGQynwrrcoao05cc3Wd8NFYIgAR7zkE9LgxGEkA5Wl4Yg5AWhUH4/sPA0A8SSugLGWmfVtBmxq8TZOg9SwGQGrzHwcdqoc6em8j2yEne4sBkBDctssy9pIToLKx+ziUt9qE67wGIDV5jwpw2dDzxqIAZGSsFwXq66k4twY0nh9BiCaO9q3/Kl1o+iUmqMi23QWAmMMOSjCvJHti1x0AxG5Ox8S5GO+7Njh/S0lyOwIRTPdeDIAkJcdTzepSGhrpo2ToCMQCINeusQy+GeBonI4fY7q/NyYAsUIe+Bv/4QkY6U2geN5Fj22UoCsrLRXnQp5XDUDGp2bo52/exLHbKCvHQU2NE/RH/+mACBwEgzIDdC8AMjI8Q//5v52l73175ycCQCzIhv7J9xvoyYeLaDVqRRYDIKfaw3CLt1NWRiIMDcdpU9HdAUioBwa2oCDaMJ4MIi9eXB5zaNkAhOs/Tp8+DV7l/CinfJ0s3naCD9/UzL4aMiX5ibcYACQx0Q0u2xp65x1JMfio2mIARG/fGJHW391tHWO0e2EGhNc3/n0hBSc1NVmAEaZpdXZ2w2F7IpLtMa7ngbwi13+8+SY7k85vYUQnjdkFoyqVzhhYLAbFGLW6cR3jMctalah2enRcjGHCO8+GjqhzVF/3wThBN46hsUDcqHCl+7HQS2Ph+DPGikXdMh4T98NILeIe79u3CzQ4drfvEiox7EMiG8cftKmYhfbsXU8nT1yJFr0uUkzOa0b6rNYX34Hzu/DaiUUNM64/n85m8Pgw+H1Erq8FtKtY124kMmrIzM3L0kFVJgyuuTh6NozT/hjKUyOIqKlJRWrZ4C/EUSXRYY6a6hC/2jOKEzXlxewwULX4Y7wOOWM9RTfhZd0o2tyQuYYuTUCdDBNQCzIdkUwEqC1mTflS2Q2mXEXmzDw5hnO4Derpe0KPgCvtpN4wjOmc70YVqpR5mCjIRnZi7cwOVH4U06vJP6ZMP/xofMXUZW+mIStrrEePR2c1bKmIXBvUsyLfp7HqVvSYxAjgd8502KaclNiRR87eTDg8x1MYdJLx3G6aSh+g6URFpUE2pQTsh1X4lwPsVY6a1x8WfRmRq2eoPRs0BNB1ztcgwoZAI/87vyoKCOJSVIaVu4uPiaOgiyT1GpS71CkSYE6dGwMA8Q+x0Z7+PhqdNWARbMtARzQkH7TiVQJUiRLh2ZA6AWUbFGHP2UCDASgZcffSLEzaAhNSeKHCu45yxwuo0j8IMDVEKYiyprZfpbyJEOVPhuhGGialkJrtyimhG+mg1GCy0Ug9NDjXh8mZUnDh6L6K8AuapKJdzXv6wOeBDQ+5Yd4v2rzsLgdFDcmgedkQXpjfnWp9pnOFZtTx4yETVnLAIhOiVLd0QXcQx6C3a+Z7bFzSLVgON2DqEJ8PHzxEN27V41mFYtpsSfPANIlGRuREadY/JKgc3ByYmOp6D2ucjN7acF+5HRA3SVtPPcNXoYrURmvLDyEL4aSzV5jOw7QY+WxnA0Ftdmi2cdZF0eOQfZmZkX1zABzY4iRNZWxasiYcAIcmToWpZlUmgBbcjCGIAYg+R84BhipOPgdmQAcJqsxTcDoF2QcZGd9UsQeZm3g61zhDfWPyvhqfNGRN8XtJbhwd3hiPgu4A6jacUGl4AAAgAElEQVQG6JUroLMYBDJmZ+Vk3h+OGh9aLMhYKxNgqx0FxdoAVqkVuTzJUBVSSlxFMipsR/YoLwOeSVPxcJSfAk1JPuO9/jbcm1Farw3ZULE/PCecCVKetSTbSvs2WOi9rtOQspU0QXF8+SXktqYCUA1TSdpWevPS34rvUX4s94msIbd4jKv2aiGc47mAzLIk28qoEPU77994nqYAKJ0JVqrM3U9pnkK61PIi6F89wviYmw2qVzbQNLlNjkP+HZktbutXPAqFqT7Ug7xPD2yFWAWex8fqlJQ4/l6YXwDZeRlFd+B65AwIN7dpNVkS2pC8mkEgTtUMz+VTenIhDPduUT3GSHulWNVznH209u7eCONbJ+hi0zBdhKUf+KR+ZH2KirOps7sBQCCOklMlZWlyVAZGbRacO/NG8bmvq4Vu3BzCHGcU7+RkUORkxiEUkhmmBGcPfeUrB8V96/Bdp8NH1ovvczOy4G0jMwpxcWkiAyKWz0iiHz59RjCTt24qpepVyJKwOqUqkEcIBMw7VduMWiFuIgOiPGHMuK6//Zfv09efrEYmLg7+KooBwf5aitLEKnOymekcnOW55RUUUwqyj9x6hnspL0fWGo0qpS0TANtUu7xWUsBRc9dIqhjPhyLKmTwvgZfOj/+lVYhH/e6T5QKAaDEff984fGJkVvhGr4+Ow0n9979UTX/5bCdtKoT3HN4p8oiILjQ2kDlBZn2aAFYmmlYIA8X+vvO0devWZdeBLAuAcAbjscceo+eff35Z8rvc2c8/fvgD1Y2o4/7of8QAIDU1lcokMapK8VHs+NMEQPh49KSSDfq4ZkT7i3BWZBgqC9zfdeuqwXVF6hTF0CxLzBPwRqT75PqfARB9XdwLgKxEoWE2xMfZ7HAxAFKzugyRGB8e4FEtfU2Di3X9fQZAMCofAIDwWGZDraXGtYreGz0JrytkADV2WQYAKQiuoAmkoTeZd9FrCSxHKc+SxQBAsmYLqdS/iibjRuim8wJV+7ZQj6WNBqzyBfhhAEgc6jYSu/PIMwZ6VX8GjRd00VhuF03kS+PFlU2gT7USVYJCVdEapk0IML6yHxMDvDcaoATZkuegwY5HKVDhpebyczTlgrIdH4OBxiXuc/y+EIDIBwADXnVl6oTUfQQg82V8TZQyAU8kuFin4ud4whCNgI5RhCyGHTwwlouFyBKdNh+ldF8+tYWbBFC1oIZj21AibfbmUWH/KOV3NNO6ngm6lmyi68lmOoF/J9PN1MV063/FAOSBvXsg+Qk1oMunaWV5GfngYjwy0bNkAFJZ/AC8JNLFO8EOiowFk+aJKVA0Wo5T/7Dk5C0XgORnoQYqI43euQoqUBDu0h8hAFlVuAIT1Tx65/J86tZCAJILUPD4Fodwi+7oGaF+FJXXd0CPC+afU6B9MQCJA3jwzkm+vbhH7wFACvLS6NFtbilcBhrPuBeGlYiSzyGrkAAlqudeHqEp79IBCO9zy9ZWSkG9TQA1HQl2l3hXZ7rSaGpuCIAjHhkCSCU3vSD6t1QAwkpT2+GLEmbDuFu/pH3rviqUstr7L1HbgFSeuhcAsYDutrnmYah/DZAnd5LiZyogwToGitv7yDr1LwpAEuPhMRLEdeTsigCQuFAZ9u+mi5cu00BP/DwAkpmRSjs3r0fdh5WGxzApRrxqGnQnNtZkuWk7ZJpHxnoozjE6D4BwANNuRR0SAfDggWGFEtuLL11F8G98UQDyOYCO5LQiso6+T4cf2yzG4W4AhP9uduF8aqPJZQKQX77WRD5Q+L64v+gTASDXG8fphTe76L/+x9pFAYgJ1+8ffO8yffePttF3nmundNc0ZaVOLApAOuvykVFz0KmTL9AXvvAFevHFF5dVB7IsAFJcjAdJYTGdOXshcpMu5QM/zCorVtKJk0rneSkr3c9lFqFf7du3Q5okgvP2UbR7AY8Pso+FE9NYGRC93aUuyxPjwsJcUIAwoQHVqq9vAHQtPNTfgSIKIkCHDu1FJMsOY8a3ZYp0QQG1Ls4WLyfwj+XDO4Zr9oIsx8IsiHE8jBGwpYzTUuV0F24rVj2McRltiju/b9HwpjGzwtsyepbwOhwhfOihvTBwPI2XnPElyRkQs/BW2b5jLb137ALGFnUGhgrXWDUsxjELwq9At3lZNEElkVHZhRkw/l4va/Q7Ectp3wHDMpHtL8iAGPenz9X87wwhYLWRMGdA9Gwd0VMrJn2i6UksIp2RLBNqPSJFvVyArpcBT1c0kemQn6VHh/o6XqRLxC/sZB4BGA55XbJkYbEnj3LMuXTBf54CaiZtdnH2QW5D1HiIfnGWQX3JWQ310YrsRfJcBm2fO0jHrL8iX5KM7IUUH5z3vzawHd4a0MYPJNNF1zEqmammntQGGolTGWAVfZW1Hmp3vA+1axtqPCKF7ByURzQ8qSeXkoazyd2dTROFXTRS2kIe0wBVIF6yGZYx5chwbLgEkFFGdGuFBBv8sw60X95H/LSbyq+BkgGZxTGonfSvv0zjK9rkoRrLHtRYRsYOvxff2C6oUeljRdSfDh/3iqOq0+rHIgBEghWVURG/zM/kiH2offuZjmXMoqh+RAFI9Eyz5YEJ17/Hm0blQ+spfkpO1hpTr9KwuwfMEPgkwKSGaXA1/k3UNt1IG227aSI4SjfnLlMPvFhCWL6yM0zb+0JUMxqi7f0hQpkAgIiJriWZ6b0MM51NU1Frfuype1McQXBBxpZvHy4u58afdW2e/o4P01CcjupcOe76GPn6Aede70N81k7oikcu7ggViuQSC1bY42aGyzerFnHLzJ+iTbWbUJALrw48ezgje/zcG3iOywgnF9XHOeRGuLjZ6ZDZDFEzmL4NErHZmJB3gz6OWgDUx/QOyWAc138FlJx0JMuLbJTZKi9YK7KO7PwsthvAhJMKZH+SM6m6dIO4P4fHpqm13wfJ1G6oHMlzPTIySe7EfmzbjwntLJSW9CDJY5tjGWtVvxAOoUZIybraTZVUnJ4GozsnZLbjqatHZcs1eATQMKtsKj+6+HykulAHgqwhv8NW582RG+qRCYhwd/SPYxxmKRFyvR2TqHVoK6MhRP8no7XkiOBDvQ6ceGNLTmqg0oJyIV5SkuOE03UiOVFLMDUzDtlaUJ1ACwvNJNMb8FfoH69HDYOihKEuIxuF17nwb7jeAvADNSduCa44Wrm5jooTCikDGQ/OENshNHC+63XhUu5H7RKbhIrzgWJ8pfQb6ZKZHCjCltkLzrbo98dMaIYmQQHaUfNFPP8gKYxn4PsNT6OgXxamW/FM1XLLxppAV3waMmCyjojp1/FxLlH8frb+FwBbA3DY/vfAB1OYnHZQe2sb2BTyGuMaEC0+Mzsdoiz3ZvjfnaLeHuWfMlSO+eAK+ulP38B5QdAAdVrcatYm0YYNZbj+JjH+cr8zYz6aANBJTk7GsZlRy3CeNm/cQ5nZTurqk+DpysliKi5LpexcF03iHKWkueD2PkWvvX4e9HEfrnjOEGm6nMw8xTv64ckyTAceOgQjRi+8TWT2ZjeYCNkq4zA3bUJhfZH4Pgt1z9zM6ENQeX1ZIEHLvjHcwihC53PCLahU5OwovvcrphDLGbdBWev7P7tGf/INZGnYY4Yb1+0g4yO2rQrLp1FfdwveGtwyQStMSJeZvkQYJ3f1yQDWnBLo4dJFt/Kw6W1opLyd4MuixSGjFZpRfcMzYE7Ny/78e1foiUOKhqUsG2bxc6JLvpdsmI987+U2OrKzgM43jKIgH9d2Vl8EgNQ1Iys6Ka/X+NQwvfiDID1yaDP96P+9CNVP3IddXTB1RvRriW1ZAGTLli00CY3lZlCpltNqaqpUZkGqIHzi7WNyP7/fAMRIN7pbLYce74VUr1gTRq4XWbt2FVKoKeKh09bWJSL4TNtialps6eU7FZ04S8LNOAmePx7RdWLVNSwsZF7eNRPdtpFWFmscFgNBkeJkvMgWtsVAghF8GOWNKwC+mdJ25QpeQqpyWk74kWmqrRCyu81NMo2qaQzGfSz8rIFHrPM3bywBRPRLKBYQ0eeHf5pNUYUa43aNheexxi8WUDT2QShbKaqYpGNF6VKsICX2rYU7MIli2VcxDvgcVmCDDbLCqvg8cp3DOyOavUCEG4Zd3IJYD/R10biAnEGI/Cx/Wj1scmWmKlM13gFhqrddVQujH8p3IwICUnjyo84/JtFaBYvBjxmSntuHHyUPAMarKT+Rx6GoZEy/erDnKyL7EY4LU5f7NlWMbqKzGa+QP1NNBNUwcGE7gw1xzHzo2sMDX1lBEbMPJVHq1QrytOaRF0UanvhOqoWgRG3DLBWAdcNZDQYZ/O/COgk+pmVN6ryW3VJN+a3rqa30LPUXNFDKxXJRiD6y5rZYjhmTsUCI3khOSw3ltq6mm2vepmn3KAVUwbERpNwLxIhjVMc9Z/QGmQc6DABFfa/h5RyUr/Rn91wK5U2tpBWT66kzoYGmYbZFk5gcwNfCM5VGo4l9AHyIODomaNvYo+QOu0EmCdKl0EnqMbWJwwoaPOJ01iO7L0w1IyYBRlJRZ/JEW4heyTHTKRS6n8S/GwAmTMuKxAl0dyNF6VFaltiJACYLTgZoVmyEKE86rvkISMH9MacADxe1CxAit8EN88jI9RGA94lVUW/MmMwERhXAhsRxakoiHT68DcW6w3St4TKxxUFQRWh8yGZY1CTfBIqjJ9GOex/R5eRaRO9TKJFlNW/8QuyPawQjnknILCnNCOGWzU0EXwD0xGEgA2Bj0QdeL+imwTETbVq5GYTFDGrumqBdtSU0gwCLF2pIvYMo7LaMi8JfNj1MgBEiX/Yh+G7w9TGKmsOhyXLUoCCWHc/Fz3JiZ8YzwD8ni6Vry4oRwQdAggzuEObRAZ+66fVQcyDC8J7niTc3pzLG21UJJTYEJa50dkCFaZJWZGxCn5zUM3kLAgOlABM2OlHfTVoPZBbntyT5mtjGJI7BBsBWXgJ6jDsJ4Am0RwhcdIz2ot9DMLXjfVtoaKKXthZ9k7r7Z5F1mYGZnaTVzAUTkE3Io6L0RGruD8LcTT57k9OjwiRPbAf6wZi2TXTRkE2Z4PVAck6ZMsbHGejJyqiQay7iWIpWNYsqap4CWvd7JV1p75oviTqeuqajuBskRdPhwDNRnUf+3aRqW8S5V1RBDkTG2xJoe9WX6PQtSb1aU3wY4CEOGZ8JauuvQ8G0vF4HBwfJDbU7bhyIdJpW4FR04bxLhTZnXDpEL2ro2LGryPQAxJKka9kTphH4TKVtO4qoZ3AIFLsAnTt+DlLDDjpwcDfA6hgdP/6uADc7dxyg1qZJ0JMSUA8Cbxs8969d76R2FHBzC4WGcL+rewm1JTAFEd/r96DNMgrp4G7as/shuKNPU1GafC6vAwtGA5C6c9dgUrhJHuu2feKnF8AyIUmeryBeXBYFcoOg9M4pSV4TslfcbHj/WpQanHD7w3XzO99+k/7sW5twbcvx8bPXCuZc3LRK5hwAQeMNCUBYDbO4Qhaec5bKBjNF8f2M3Id/Fj9Bo+dmwf06rdzLnfHI9qm6pRDGcU6Bkedfa4UXzhz9T79egWJ5+WCamcY2FI1tDC727zfPQrUsQDsrPfRPx3yQ452h1mE552/s6YD/jTzPnqxs+tv/0kpf/PxmZJtuwJARWSkAxTNnlp5oWBYAOXLkiJAUHYeBzXLavr076eq1G8v2DVnOPpa1bAwAcj/cz/81AhAex02b1qFWZ1C8gNhxvaysUDxIWNL3zBmEWO9onwEQ+bBQskT4bAQgWVmZgsZ24cLVeQCEx7amZgUdf095VGC9zwDIxwNA+HxVx1WTz+SlVise9vyuXSYAKfJWUfXkZrB/Z+hU0isAJQHKnyqHnKxHGNkFEPHkiJkF4CWILM7N5DNkA6jhFnEVXwSAJN0upvTb5RQ3DfUqGJXthrrRtkt+aOs7qLEoh351ZIBObYfTBXtGRTGdABHG8iu7z00l9Tuxf8gpVpyDOZjM7rpacinxZgl1HZLF5PcCIMY+G2//jwOAJE9lUdJ0Flkn5CQzMYDoMMZtwj5CrZ7rwlek6vw+6sq6JYAHu7pnDCGKPFQkamKSIUdqh/79WToqMh8aPMQCIEIASWcW8XZ04VW3fSBEj/QGaQd+cjuJWpJToGu9mgOPkziV3fmUAJB4J2Rz8zKRVV0lpFcvXjt/VwCSkpJEuSm4huGDUlZUTUNjLdTYJmsgPwwA8c24MEFdS0dP9cKV2kGVJTCGA+1maHwWQUwECcKSzsWu0DNeOaHbutVGpfkVAmT6sA5nqCy2QUzkZ4Tvw/DkKByZEygfE3c73OzfuiTFJGYgd7ocAMLGgttWQaUpNEL1fd2QxL0Kvn4cbS18TLi9T+KeE+pICD4NjM1BEQgcedQRbS0bhEeCh/Iy85ENsNO19ptU39kAAOVApBjXFdzDudkglqBr/Qocv0VlhQn0zunheQBkV20hVRak0XPvDUGeVk4qjQDkq3s4uh6ii4NXaNop60uCHwEA8QP8WpT55HIBCPdh/5qvwSPjl8JfZFPZExgjyDbjWTfhRXAE91nvxFXqRIG8EYDgCQZzRxd1DV0Rx+Fy5FCibS0YFefmAZBZVdC99yA8k4pLUGjfT9cvXKOHD+1DFmSS3n7rBIrzZdampmongEcqpWck0NHXbiFYOguq4TjMCSWwXyoAefSRL4L1MQIAImvA7jcA+f6zV3D9OumhrUVifx83AOkf9NH/8+xt+rM/WLcoABn2x9Ozb7XQHzxeSD99HxkoKHfGI/AVD3WyWADk849toIabA8h+vA+n+V3wi9OKguIQ79qWDEAYfT3wwAP05lvH7rXNeX8Xxn6PHvzU139s2VIrCoXZwO+jap8UAFnOfhdmTvh87du3HcXnSuUGg8EGhxs2rMGkWk4OW1s7oS4BrWrlyjl/vO4EI5qitVi/ZB+0ktYCGcYPcDKM1KXo6lEZzXkR/nnKPMYi2fn9uFtNht4HbzdS+KW2y+ux3OCRIw8JI0ddbG9BJmTjpmrI1vVTT7c25uSCXdkHAUQUULZwvYOBmqUzCosNjdHpPUK3UsWEi62zMAOyMFtmdD6PRb8ybndeZg7R2WjfeQKnwrnsd6GDwMqZPI7NpZj0iyYyISobwMkZlpoVTbmGCz8EHSFHAElHxi3uqEeHiSlYijZicqvziR/R+gsTbfXuoVZbIxSe2qP0J9CixDngQu8kBRj4K5UN4VoPzpI4A6A0jW1EoWUi9SQ0k9sPFRfTLI0n98ITYyfkYoeo19NMacFs8saPUltBXYRWZdPULt6Ppn6BZpV7tZzSm9PIPWGhB5oaaG9Dt8hsvLcHGY5aFFeiPnLt8S+QZzSHBnIa6OZ6KD4h0GfMPiQO5dJYqoyabv/VN8iEIm8TMjHvP/r36tpCtHEwiTLf3ErtX46aR8XKYBiYlJFTPK+A3MAhirW+kqKPrqvBkjHrYagj4XMaP+Om7OYauCinQLEqnrzmCbADgxTnd9CkfZSac86J7QXGZCTOPuukqgv76MqOV/GMQm5hSkY+TYg6bho4QBZo9s7BEK3TdZs6AOaC7AAvTnCkW6SUV9UX8loLMU1IN74dUSyeB0nch7uDIkOyYzBIHU4TvZptoZeRJamHeozcLHPm1C6Q3dBZwkgxutiWsQtqf4KCJb8PzbArutq/KoSHRAMKXXWfEDkGuJT7w/mFcz23NEiy7ty2FhSTOEqCCtipc+8iaovorKKHhDHp1uaBHncaleZsRXFrPU3NdtFeUGrePv1jRPejgZQZlclmHv/CJ/ssR95VNoV9p+LAH+fmQ5GxOWin1SU19Bacqcf6wQVEMwM0RBooPKLv8O2Is8kJ9uzkHkopBGABlTEjU9NIZ2n/FklB6R2ZAr3HJUDB+9dB/plVNBYuYjfJsTdZZR1dGEEAhInF5zj4vYAtI5rd5KfP74EpIVzZGzouozbIRi2jR2ll7mZkJGpFJH0AUrgXG49CqGIbPVSVLbIdVtBc/LiYrzaeQ4YpF1HyXHqz7sd4mMjotcWmZXXx7JrG9aUGy4mH16aqw3S9OUSdI9EaP7xVxXpjXhcCFVFD59rNtTDLDFJlyiw1B+ppMAyhGGX4HOz0CzNF3eLj5fHNos5H9AEF8dqXhTMh7PPDbVSNNX8e7kigpBSV7UYWipsL0XIdPDND4UtL5xtFVwLKVGhjKUAHMmbjvgFI+05RijMf5qVTyFIgKID3VZ+3ji5efZ/yVbG03pYLtRkTAUh8c14iVEF9bWl09XKXeB+GQ/K6CLA8MR+Hp5G2b95MmalpUFZyoVC9l65f7UQGbQIgVl6bWXArf+ih9aip8NMvn5UqWtPwEuI6Hm4m9Cmo3pkBE8weVTbApK5nq2kELI9x2rplDxUV5FOi/ayQkt6M2tf0JClE0HgTsrdFUrZ27b6D4qd3HGalafK+CwBUca2KbHOgOUpAHMmA4F1mAQ1UfolrFb4qF6700HvHW+ibX1klvjZjXHUtj8UtrwnOgASRgeDW0dpFOXmysNyRBE8QlQHpb2+X32H/Trs8n0PwaHOslPeKjTMroHdx4+Dx+Ii8x+IgTvDdH92mQ7vzqLIoAdmwOTp7eZimEBhg2uGmoiCVF6TQt757kf7mG2vF9n9wdAD+NwFKdl2mLtyDE155r9khe84+LDn2vfAuCUCe+B8xzzlCR48eRfBjPl1RrBCjLRmAcP1HEgbgZoOMXCy1sdpSIU7wcutGlrr9ZS13F/fzgwf30uuvv/uRmSQuBwQs5RgWoxIZaxj0dmJNwCX9JQbRW62k/8ZSvVyzc+lS1L2bFzly5KCQkeVJdGZmGrHzOl/gDNiam9vvIVt8Jygx4+EYqz936+NSxomXMRojxrzoDbUoscaP1wkrHk6s83i3cxtre0VFRTByLKGTJy9EMiNZqLcpW1FAp9+XUSHZeJzkWAlVLjzoI5917QMidbrFot3x33T/YvmSCCClHsJiWeg6LdyePP47rxUjHWsx6lVkW2ryJHnqqlaD951s2K4CHhHaEQwiuICQGxjnUYAhuihnEJpeFQxwUYMunsCoyXeCACra54MPwQSPBDGGCn+wkpUutmZKVcJsIq0d2E6X007RTKbyX1HLWrGszkhJ0KFnh9wPcJvHSylzopgGnJ2UP1FJLpjgnS97iaatU1TWuYlaMy5RKHuCVl9/mMz+OLpY8yLZQAEzNgYflc02yju9AvSNKtoKyuOK4FW6uMNHdQAcjSvngwsNCBL782n1mcfp+JH/LjZnmbNTQcMmSh2E9v6khy4c+h+U0VaFf9Cun0mg4ewWurX5dbmseieW/NWXqfkPnxHfLQYqohdHtNfLASALj3XewfN+DdkbV08O5XfXYPIKPwhkavrSmmgW8rvTdpVxx7kNTSoOvKF2JOt2FegHNuqsvEyhCZTqzrloy/Ah8pqmMAWYoeRAJjWFr0NtBrHYyVzqSGmg3uRmvOgF521el4JTfP9FaZchn/wsAK4+/QIEyPW2DWDSMhiiXweXn9szhRb6Kf51gl4UaZF6DxVc4JoOI9NMq2AJI0L1B/F5vpIgapujJ2oG3gaKHhOAJ4VVTTZSbUm0Y2uNqDdLhXnemUsnYfyWjAiypHhyrUUACjrJbsiyZ6+hLjhw+1BbYANdZ/v6I+CY36JrjerZD1DBJnLceJ5lVpkhv5rY+8NRJZ1APIzhlO+AKVRKlfnVlJWYTi9Cxn2wR6o8sY+HbKC7KMqPbbwQE7li8W14DoEY13yZfofTSp9/sAwZBxP94h1MEaF6xm0GdBY/qEyi2UC7QVZMfkYxlGpmkzRdcyACr5vH1ksPbELNDC7i09feo5qC9TTovU6bViH7gaAQe1vwe+103S9QkxIHLv0MVZVtgTJSLqhT0/TWeYAO3fBMtqA4mpsPEzSNF9UcWXwP3E+5WRW0omwPJnE91DbcBsngFZSRUE59IxY6e6sdNSDymFjZaf+mEkq34RxhvUFcC/XeH4HCJ6kyc+1m1LzIbElcHMCH8mMw8bNQtQT4enAL4z0xo5ws2eV+OijBxlC7B5Sj+eqScfGYoOsiSnVN6e3pd4lfBR8nJ1FjVP4IJTqy6VT9z6BA9jg1dZ8hT6qd0uzVNDrVTZduqvowbKRyZbnYlGkG/TKP4ak+QDO+FHJb1tO//OIqnvMKiWOZeGVgOgNDUlaSyIBx3jjoYkHUkYhtYFlYGorPdpiZWixQQsN1zhRE3YIK2Zuh6sbPRG5+GAiHFBUqFHF9xXVtkrSrhx9aC8CUDb8cH61bMUkbayvF9wmg6F46J93Zv/zUt8RPbxDZuAR5Hcenl+H8y/c1++tMK38hk+qDDe9Zu7rmwwBGXJ7k8/np9//oVfqLP9wiXNEDKGlwKKMbG4Agt6DVTbOQ/uU2AdpZc4sEG7OgUm0Am4jbNNOm0BgguDSFCzVdQaXaNgs6H4MQbhxUnlPfB3HvvohC9NutEwBHZoBqUE1hqGlH5sg3g7MBeuXucjsdv9pHW1Ym0eoiD+iUI/STsyFk+lA3OIWMqnUvzoOXJmYvU0oWstJThRTCOf3rv/5LiBetE7VAS60DWTIA+aD+H1z/4QOiW27diBi5j7otAkA4wl8GTumJE7Ko6aNo/1oByGZEYFgNiwvRjW3LlvUiOnRO3ZD8N9YTZ8DC4zc2hjT18BjW7YkB4v7/DUC44LCiohT0xSsRALJz53q6cb1lgeDBZwDk4wYgDH4SZ1Lh8L2JLq14W8i66nr7uwGQeJiUret6kFqSrtGQq0tMeqsmNtNYPIob4arshRme059I1zb8itZf+gJqM96jScdQBIDsQYJx+0kbeUfK6QRoJznwCRmuaaQze+ULVgfO+LNxwq/BQ3o7inCv7qKzh78vlq86+ShlDpQj04IIN+zfA5i0OydBici/SR01p2nOERXW0NvI/fEhGtpXRzP5A584AKm49iDFTbqoN+sm9ShT5/QAACAASURBVGbCsZ4TXMYsiRiI2ABk1TsPU1PtSZr2jFNRRy0V+iphRNhJg+DO+2zjMDocJ9+UnHTF+52UNVJKOWOlqB1pFFmRSEYEf18uANFAhAUIVkEC9ssdKMrsCdE4Qu7PFFjpFUirdqnJj677CN9HAOLBxG3LplWYZMLYcXaS6m9fgeyqYx4AyUouRbF5GrX1gk6rirYTUEC9Zc3DdLH+TfDvVUT+QwCQdSW1lO5OpnevNcKgTAGFDwhAElyoE8H9NjFV/KEBiMPUDQASD3fnVihh9SD6D4piVin1z1xDhDeHijPWgS8/RZfr344AkBTIslav2E7v1P0ExoIy2yDaEgEIL+pK20kbKlfSNIMNFF4PDMMBHPLaP323JwJAUjJt9NVdBTSFubEHc8c2PAoap3/8qQMgO6ufQqH9KF1pepMe2vh7dOr6M5SVm0aJ5jKYNKYCpP0wMkQagMz54uCfkgEIcRPSugmUnrCDnv/55bsCEDnGo6BUyvnDQgAShL+LeFZ+SADywN4qqiyHqhdqpu43AOH+/ulfvEv7N+fAWyftEwEg9U1j9MKr3fRbj8PlPjsBqnfIwUxKwPPTt1uoaSBIuZDaDYJS/mvbsgUAefHqOI36ksUzOSyCElby+bvIkYGgAQITocEa+ru/+y4C00XL8gNZMgBh/4+LF699oPoPoSy1zLqR6F3+EX5aBIDcD/nd+wlAjFH2WJHqWPtezIPDuD4j5Yce2kOvvvr2EgZ9PqjIyoKxEIAI/xsaGhWZEe2aPn9jd4IRxA+WsL+lL3KvsZ9PIZLRDOlFovjcBrddvdfFisKNvYp9LiygtO0QksY3b7bgpg5RTi7cpHMz6fw5GWmc74Eix0dnP/gzb9esIi1zcyhsW+Cxwn9frH93zSihSE5nQBajpcU6ftEnRZUy7jtyXSIUGL1GDeMq3M3lGHMRdyT4DIqZ2CYALheGi88o7NSfmfoE+rhsmnYFzXiRBeFt8d/U9xYUgGo6lglF4fpUmjUFC8tZNP0Jn63KTTd9qICyB8roeukJMqVEJYrMThVdRB+08zjEqyl/qJJ6EptpuPi2LB4X/TfRhvoj1Fp1GrQnqG01baSbq96mytt7aTT3ddp5ak6oVO0F+Pjug9VUl1GC4BHukz0oxvT4RGYiVnZhIcWK91VyeTdldFXQ+SPfJ8dYGq176ys0mNNE6d1Q5cG5CYCewcXi9fufnxfkN24/7bUtAB/9NFkNd/gF+zaOtbwG9ZUwP2ewaObkHtQsXdDMGZDE4RyqunGAzm/9KfkjKkjR/SW2I0oOF+SkSUS0oaffnneJLLNxVNW0D5F+SHR2eshUBFWjuUSaRd1Nh7ueupMALHTiRPQl2iEu4LYDiBQOraIk+Iv0JbVSi11H3qOF7sGpqLoabyGk6E8GNiRBLEo2plUZAsuHeoL0MP49gn8nUy0CiLyCnxOgQDAQiSi8ccZDbTA0s5CCpZ5HquiTFayiSluoK/Ip3wCACCsXuaIF4P2wrqIcak8ZQnaVjQnTUDPR3ddGzW03KTsjHxHMePg5nBFqSHyflhWupsK8KuEJcunaOzDCU/QnFKlr/x2+Bi0BVXyrPIeEip7K9Pj9oKAgws2NlZR2VP4GVKcS6FbXCF2E+g+3nm6VAWE+VI+M1FsToxX6gVAnOZPaxPchNemEdhWyO+qZEFiPSLMckzkrAmRh6Y8gzi1queSK8iTEobg+PCeX9U9byW2XATUXQOmmmmwcu5ku335DfFdduAX0kybUELThb5+jtJQCOnvpBfJOj4LmJQFHQW4VjYOmJvYdkPsYGozKZKV4MmgKNSrczFATDAvFAJ6mRa87J4RcHFCSMkF5q/3WfrirWwACIYzQKguO8wuT6NE1oDIhC2HDDXkWTu4z9peQEYyOkWdSUmws5igQMiETJfbLAM+kH5TCKkj2ASasE8rnZqRvQjAZuLlAZxPr4b2v6Tr8u08VOPM7UX+vKVj89+pc0BqRYQkirZyYkA4vkZexE2SKsh/C93b4hXRTS+850OUyiGuSxDZByUm2wtsjpYuuocC6qhSKdFODEGZppZ5OeaP6IDwg+gPPELNJZrQCIQAQlb62qncgfz8HTxC4xohlbBZZeM804hAi89xMZow/gkLcmNYbRC2Y/IM6HwgK2ECX5VZdgazh9vUCgGytcNK61TIjZ0YmprutVXwuK5GUqarVSEs71b0WwjM7A+ofaJwBsQ0psQB1DfI728Sy4GghZDtw4YjPL/zLDYDbGfriI2V4psySQzEdbMj8im3B+dyKceTWB3WxlpY28dmCq8mpzlnpalmYHsTLJ8Epl+X7MaBUy4KpkDdWUSy+x4NCvVSeB27/7QcN9IWHCgCsQdXD3/yqSH2kq5veuDJH/aOzNDo8TP/LkUIywXzyXy6cBviGYtxwvsj0Tc2dxz2F94f7HbG95tOoA2loF6p2W7YkLtkPZEkAhC/CJ554Ytl1HDyh3bJ5A508tfSqeHE096t9TPK73P17TYKXe4hGCtbdAMjCWoW7TUAX0rJKUWyemOgB/UopA+lOLjJudx4DlFlwzjUQcbmcNDo6LrIisetF9BZANzBIx96v8bsXveteY2U83sVUpRaOSTzSqrt2baP33pP3AL8kdu2qxYP3NsZGPng1zYcVsiLXDcZcSxnzdxqAcHG7BpM8+ZJjpakNcu9Lv/YMMr2Idizn+CMpe0XRmDc2mK3449RL04tHTKpOoWN/mgbOcwY1sYhM8wBEdM0G9FMjvCkBPjTLAPxoOWb4n0upaCECY3FHi7vNCWoZLizXwEOtL2R11TvIlmqQwAU/t7R/NaVO5VAgH+65vE3wobkQ9Fb6WZqDSkpWbzml+HLIOmejwdxmGshoEhQiK2shqlZ7FtmOincpv28VzP+CtP7qENXe6KB0+A4c20P0WnUxDY/UQK1klAZ211Eo2cCVNUT9F4KOSC2G2lVydwmVnz6MCTeARtIgTWZ20WheC1W99RQNFd2gztWnKajOQem5B6lt61uRPmrQkHiyWozj+A4JhO9g3RlAhKaX3LGcWmYhQNGUt4XLx2KBrri0X1DEhjPly55b8bWdApj4EkAPwovP6x4S1CzXWAYkPafJZ57EGMOpe3iOhtM6KN9cSu0p9XSr4ITKYog9q+PCCxhmherumJdZsYw4qGygllyQS21Pu0H9ie1YP0rB0v0J8XeaHYX7UbFbIv1V8025P/6fNjDEOgc7ODMSoJS5MLVCre3vC2x0HQpPetnwrKp/4xqPWc0ZB4hXnwE75LKYy+meBed4Eil/C/lA11RU9LBXLutwxlMKJiCPHnoItIoZgA4rnjdjuJ79iGi2UnH+KurpbwX4WAMe/QSi0iN09cZ75HC7hcEgt2n+CfoKtzhQoYJTEoDo50s8zo3fr5R0/DDBU4GEAOS0D6JY+Z0bLbQ6P5v6xv10s0tSgLjNDZlodEDWTrhTugFCmmhFbjHlpGQJNamRyREoUuWKoNAUnnE9w0rqF0wb32iRWM+HG89slpNbVlEKk6JPqn0ETYr2hd+tmKwnu5BVU21TmZyY3m6RdY5ORwL2v5UaOt+A43ctxmQDMhQtdPHmy/OkeDMz5TYnpmQ2MYDzo40Y7eaogtXM1BhAk3zgBFGMz80EOejZDAnQEjzpoCxBshcqZomzG+mNugbsR04QXZhLx+G589t719CrGD9PLrLmkIPlNu3txTWkqGb43aJkfU1KZs1qhhqaAoSzALYBFaCJBwDRrX+gi5IcUiZP950pWMb32ZRPTeL5vbNAh56pWG5HOq0ufJhm57wYWxvdGpTUzlRXMYAdxgF0SKb4iSL62z8Xf3PjuqLZbIgdjKP2AlQfUBvTk8sxMXbQ2QuoExofpaFuWevAimoUgtW5aiFFaQKRCCpf8toMAJQB84pmtShFKTGHkOfGBLNSm1JMY+Zg0KqouJEIFgshSOpWRamHNq0vp0HIMR/eHU+1VVJyN97iBT1K3o85OaoOw4N+AWxx4wCYySnBHNfOgMMlPs9C/EH0AUDbrGpEzEzVU9vqbBqmv3/6Mv3JNzeipgR1Leo8JfLJ54bielHYhzbVNUT9/bJGNAAT4zklt+32yGPOLS4QIIQbe9xYFR1rFipp9nj1sp2dAy6Xx6/nDP/8YgsCDgH6D18pJ/NsANeWfA/5AGAGMA7PnAHZbayffh+CAHM4z8Oqnui5kyBfTTeTL9hEGZ5HaBZ1N8OzV6njMsAUgN6ZMy301JOV9Nxzzy3JD2RJACQjIwNqPTWwXJdOpkttXP9RVgpq06fY/4MnzFz/8fLL0Rf0Uo/vbsstfRK4tL19HABkL4rPGxpu30G/MsoZ3r2387MbLOnLYKSgICdSL9LU1BZx+45u698uACkpKYGCRLyok+GWl4vUe24GbtSrhoe+ygp8BkA+UQCye+xxMnXDpTbOSi0rztFgVguV9WwmByZXU4mD8NFIpL6UWzTo6YScbxTkGAHIptNr6fAbAdpypRGvuhBdqCmlZ5/qoKZsCJKeWSOi36PrIRubJyOyRqqVkXZ0LwDC62bfXA+n7zIazW6nnnUS4DLvmSf5ruFMymiqBhD0kS3opJadr0ZuNw0C4rpSyXW1lIYPnRPraWnd6ILRO/R+ApDKukPUXQhPklRZxBnv81DVuYepuew0XNf75vWLAV/KYAFldVZSR8Z1KnpzJzXsf4N8Ljm54zGUNCr1C3/FEcBFAIguPmen9TzQ4bg1J9wgL6hbxvZhAEhYKWR5/CH6EoDIN5sD1IFJ4TN5VvyDN859AiBx4H1v3byRCvJyaAxc8qmZMRRQp5HHBbEEgBIbCqut4J+fqXuNRodkdP/DAJAECNXMYLKyZ/2ToH9BthgRUTuQcy0UAK/ABXvMO4e6jdAdACQps5d2r95KF5uuwTfEjaJaJ5SybOifmQqyMmgUhbInryNLh/ni+KCcCH5QAJLkckAeOJ3q4WcwNSkBbyDspZriB7GfdkT/+2FmGU/rqx+jd878430FILzvJN8ejMswnbohr309B/2N3dLPoWXuHNS/hsTnTwsAyU2ppiJQ1Y5d+SHqNGRGhpsOmLW1tNKBTd+k1u7LNDghC8QZgEzilkp3V5DFASlYgGFuTstqyD8nQXp5FGpW8jg/bgCSlWqiz31uO42iwHpXTei+AxAz6kC+9p/fpL/6j1tx7/s+EQDS3DFBLx7tpP/t69V3AJBp+OC9esVPF2720VNbUqgAyo0agLzwPgD4dD2ohK2oYVmFOhkE1Gav0RvPWahmdSodfRvCKXtS6Nq1axAqureg05IASHW1vBmamiE8v4xWAbMZbg0wSPlUtBiRfJ4gFxbmYUJ48SPt4kcJQBbSa5aTAYl1ULEi3QwW9u3fAfrVEoHYMrIi3AddL5ICjXqOqnBWxFgvoou+Y/V3KWM5n1Z1ZwRzOSfXmFG4W7/uNraaJnXgwC5Qr1pxM0q36V2719O1q7ehlc6O8/MzF5wBsSCiJB7CBloV0yD0w11re/MyOprBcpm6Mf3hXuOlTct4OaNiljlGeDrWtuYXtyMKBKoGNxvkKHWbscqIijgvdkWVEgou8txI2q7+rEPtyIWoyKEoTlaKV2zFElafzVoNC1kO9vngxtkPNqXjZuasiNqcyR1V0rLCgEw0bNemMjJMz7KyGhdaae8G1HHAKwJR1YTmDOpdWU/9hbdpZ9MXQfeYoRFPNzXlyAAMgw9Nu3LA7C1tcJb2Hid6FHN8N4Jfx3YT/eowWCZwfy6s30TDgT7y1JfQIDIeUzXRKL8cn8iQ4dxHP/PXOusx77So5RmgOEbTKLWlkhL78unmAy+QBz+Lruyh3vLzUNPaAgpGiLpqT9BwaUNMGpZtEvUQP3iYBn/3Tar61Zfp0lP/EO3Agr7di2q1GEXLeIyxjoP/nt20jpJ7C2kg9xZ8TRJF5qOn8CoNZEtqim58TaCeVjaMg7sNghnXK6jl4Nvk1wCDx0dfI+pCYL81/UTgbGNg3Ph80CkcOfhp3UVUOrCW+hLbREZlVkWmxS59+n6NnjRdpM4d0ipXhlM6j10a1g7K2NahXgYifspHxoJByN8X2WgMxn5sPsctJPxAZD9R9yob3weQp5Wfce/O6gsdFE1k8LjZ4ZFwaMM2IQrSN95PSXAdTwfg8Lg95MNAJCUkU98AgiFY/Eodxk0VQDvcMlJvxaRfqyfNcfGuNuqMQ3ZbFSibVEGroEai+JxbVcmDADfyfc/trWtPi3qJcGA/PbKhkEbglp3izIOc7RC1dI8Kelh5YQEUdcZB1YE4QFIWvXTpbxHlVVK2SokrNLuZVqLQtSirgEamfHT0nLwA4DsOWwUZJbYgA+KIk1HnGXU8dqilzXqSQROBMSB8lhyOHlqTV4bi72S61fwG6Fa9gkYkhhLH6HFmUWHmBrrR9rowl7PCOC4Mio5dRZR9PqiAqTTTIJ7lYr+g/CTAbFA3kzJMtCEL4FdRe/a54JYQl0SOiuh1F0Jat8SDmglTMV3pGqRBFB174buVhHqXUe805SY6aGNZESLwNroBp26OcgfmUJCtMmsubFfQjNBmFXtA7AfnmdsQzFG0qSC/OxyKNjQygWeRVdZOGN8lAVWEzh4bmmLGzBf9/Ney8kzFcsBxfF3JI3Ts+g8jjCYOsjH/n9uluosAob9JF2+9ClAnlb/yc/OEiJEFNKvZcCOuDZmxGu51QoZ4iHZsOkgXrh4H8EQB803QglRkwESrkOFSylbmEQpZZIaDgzukMhgm1NRwCzGvE5lR3cx2mZ2Lmy4GBUtep0zlFOtzJkHRnKxhO/xMpujzv7aJBjp99MUDMhOxthpCH9Uy66WvfX7X2qHMxc0/40cXlNIU6zWo7EQQNEixL1yLZkXBsmA5LkTnxsXff/P9c7RjXRZVZziQ2ZXXhS5GNyFIqTMgAVCaelqkgMQ05HD5vuaWhHkrt9Q0SBwr9b04mIqywAS3EDKWcYpqh3QRnM8lXVCfR85W/p/fvUa/88QKKoRYhX7u9PegnhFzu7oWH730fj/tqHDRtiIL9fvkuP68DoacwTYooPUgyRsmj20dzsQs9Q0j4DZZSc8+e5mqq+W7//r1+UJG4ssFbUkAZP/+/QARDaAOLM8hfOeOLVDNuv2p9v9Yv341CqgnEKFuizU+H/i7e00Cl7PhjwOAlJaCfgX5uTvoV4t1dJkAxLiZhfUiXV09kKOVEaCYF6mRdL3IMp9GAMKF+3zDX70q0//Z2Vz7kUHnzl4X338GQD5ZAMKKSBVeGJAhQzCe0EcXs6R6iwtGaitO7KWWje+TNQMvfuucKCrXMrwMQBIQzXvwhJW+9lMYYUF//t1dRC8egus4JHN1iU7hqZ1kb8ig8ZWtNLL1GihR/vkZD+xruQCk6OIeShzIFf0MwIVwJKeRfMmgYGX0ohYklWpe+xJdfezHlN5YTWO5raBnjUoqlmFWrPfJ7Ircv3oC0qcJNJXZjyxJVJKXtx8LdNi9HppxGnygFqFgGW9TvZ3FAAhuBfLA4T1poAAUkhnqKZHKcEaFLP27EYAUvAWpYzjCj5a0fmQAhOlXFviIFA5XUbI3E9mQ6zSEyavY/0cIQPT45I6H6I9v++mR/gC9nA4gUhBP192g/n1AAJKFDMeGsgpq7+2m0uxcCBLgemZwATDqR+3CHGoazl+VtQ9zYzxJlZP4DwNASvK2U37WGrrSfJwGx2FUhom7pnExAElOvEprCvfAgC4Z6kV2kQHnCeutjg4AIB9qLuKpsfsajQaaYgIQK0zl0pPTqLq4Gi7ZVkpyW+nS7X5qB/BP8dgRaY+LCUCyAXA256dTI9wEi+E6fq2nmXrg++EMyuexEYBwzd2K3F0ASG3wHZEBU76P7xcAKUvdBJWqGWpqTaUxmAumu+IpD8eSDuBx8jYyMdNeZIsgx5ubTWV5Dro5fPlTA0DYSX5r+VN0vf1tnA9JDzICEHdojfBteeu8FMjgpgGIeToHIMqHGgLJCGAAsnb1ZhF4Gx0bwLV57BMBIGH/GG3bvpKy0lPpwHpZU3E/Acirb0ASvG+KvrqbJas/GQDynR/fEkXoX9yXcwcA4eP/L892Uwqex7+9M3lRAOKyIaPFFEjQw0IIoPzsZ8zsqIfoTgW9/fa9a4mXBEC+8IUv0IsvvghQFo1wRq6su3z4/OOH6aVfvf6RSdsuZZ+LLrPIhJmLrs+cqVugRvTB9/RRAg/dC2NdB0+0F5OO5eUX1oAs9Uj27NlGDbck/UrsQ3keGCkiHB3hxoXQ89qSwQivFQ3z6nqRtLQkcCwzReE6K3Bxvchi9QgL61Z0P4yR/FjHvJTzcjcTQNkfg2aoYSex+sq1H7t3b6O6OshcQgWO27p1iNY2d6NQa1wWlquImv7Jx2CFsZM+jxFPEXBijfswmhzysqzhricSol5E8Xa1suLC8QgqV3Dj98btc8QsVjZk4Vjz7+xsDmaq+JNZh+xB9xURJrQgJCV1Y6quQUUYYSW5DHosf3IwSQd1kcmImPWhmNyqCvX8SoaTnY1tHvng5rqRR5I/R43Bm9QUaIgaCnJ9hsp86G1x9oPrEPe1fQmJGTfF478Ozw26lvMehZNkxIyDvq7BdCo9s4OaD7xNMyljcFqXHTuIBOEB1N1thDrju8h0nNngprceUVE51Xcz5FOz39pCrq5cGt19hYZWSWnQWMpWYsgM4GCxZfQi6c1V5BhJI+doOrWirmMWTnmapp0MOpYT1Kuudaeo/HUYbA1lUX/5ZerZDP39GACE+5T5o4Nky4I45o5z5HfPN5hdmNXgjEvpyYN0e++LNOucH4y6W4bE+LfIpbdIf4zLGutIxHkx3H48xhX/9ATd+HfPIboZvcZ4Gb2NKO0qOsYBcM8j20EfgpM6Kh2NTusakERvOpX3baQp+xjVu89jP1GxjBDXNvFm1c7C4Okb76GQolUtLE4XK3EmRBfDYgFe1gMVrS93++mbLX46lmKlZ3McdEIVl2p9V1EErzIk7JiuhzAMapdO8azIzaUNhVVwOx5lkSaaRUYvNzWbOoduUk4y3Mgx2a2vk4WjoivKqIV9vrgFkc30q4E3I/XoVZK7NpYRVSk6DS6coJalZeVQZekh6hu8STc6pIGhCc8rQO3IPlSiknLhtj45PQbu/CStLd1JZ28qWqDKFkyjnklnFrWssAnu6aFAkdjWLP7jtnnlFtB24BEBfv0U+O029MuG52YXVBjb+1toe/UaCbY4c4x+tI730kDLOdCrALjgpq4b+1ZwQ+kuJsUoVE9Ipey0YmoekLUhARTduz2ytqO7W1H88Jmz+Nz8M2HKzy8Wn4f7u5AxiUrKelU9gNUs6y0yUvLgZeNBbYQH0tJDVAPn9Z6JHvHc9oeQoUKGiT1sklG744WcqguZ7BOtHRAPgGzwukIeVeqASeRs6LbYXgKktkOqFkHXcrCZ5Jx6bweUcAEvK7w2VEbJhFqIaci5im0EZPSe3zNzykRXXwf8vSPBGZm76Sy7lh1eX/AkZGdH6WKrNJ2bQ9T/wf0PiM8B+BDZoZfO9QFhZz8yaj54flyBfH8mPDJQYzSViutKBhmsmFOuyH8IReWQdIanCtfdnDsxBbqZvNkt5kpR2C72AZEC7QOis/jiD8oDBpXe3Gv5lXUSdZPKHwWBhLB6RkRqQTjxrep2rBANsPl7IIOcQrv2rqPalePIeASodg2YP+r+WLtK0jMtovZIZSnxwtIZkIAX9TDat0qZITJ7gg1o5XHinge1lxuv3dU3TX/zPy7Sd34fNKxR+fwyq+txzjdLJphUiuPAc0FL8jbfuI05uDxnBcVF4ienze3pUniAMyBhtT/BblCfUQofyXwEVDH6P/ysgfpRP1ecl0BfO4xCc3Vb9A/Ah0dlS37+/ixU8drp//7damodkEDzF5emIUWMgBzh/OHZYLJlYOspKIQfp7NvpiC4EEB966/oscceo+efhwDKPdo9AQinzXbv3kNvvHGMR4OP+F7bFH9P9Hho/fo19M678mb+xFuMSTLTjvbv3/mB6j/0y2bhxHYpE93ljsVSAIixRmS52+dxWLtuFZ0+LSkmRgAi9y3P+datG4TE2tElINul141I9QbuQxb4vrpepK2tU6ho6ZSjPqaF2SD9vdGFPNY5WMp5iUihGwrvjOvNBxqq6HkBbUmDCVa5KizMBwC5ISY8GRkpVFScS2dR+8FNp8dl/9UDTbGE+Bt+qczhRudmBF18nAsBKP+u1UruVDubX5ezEHwYiw+N6+rv9bhahY+MngEaP7PKiAKkSfIpxuZLAcOk0Kwm70yNYUM8cUz8sFZF6ChSkKMAkGE0DBR0Kr4esVttHhgx7WN1KvXQZLnclcHVtMqyjjotTdRku0ETkG80J+J5hf2kz+RCbtOJCZmV0hCBS/Hl42sAQLysue7getUbSCfjGNTh6YL2xJvF5O7Nosn1F+jRo376ynNSvOdXj0iaFbuQG9WjmBblbMqllBNraGplByVBknKk6BZNpsGnQLV5NR98bDgGo9mfvpzuUMRS6/N7jFt6PUyioH7VvvWo2EZku2pMVr3wGzSbNE4tO14TGZBI1mMB4PG8UQvVFS95N926owg9Fq2Ka0VCWmCA+x85sqjXysJMx1LoWeI8Y2OLFa8bdiM+JtyEG/VgCg1snZ8tEX57kZm5XIsBpaZK8T60MlpQeHwo4KHWCQJYGAGKaQLmkGMrKH0yn1pTr9Gwq0dsS+9CAxFj/yCOE2khOE/rFlHJwi413AnBxVv/JmpFADC+1DlLf9wwA5NDC/1xhZuuKJoHLxdW3gb8WVOzxKREOUSXwqV7TepK8oIONGjvF0pX5fFlmAwiCILrfXp6GJN0+QzyD00LyhU3uzIRnMUzx6Jc+zB9ivR9hiGFei7OqUnZzqqnEPlOhKJPP11tep7tEMXyXqbEKEpkEIOpfUP0xjjazfceXJ4gQwAAIABJREFUN6a2BBTdhrNbbDoqm3omog/BsC4o92HCIyeVczPIULnNVJRZBOO0lfTetTfgvA5TUGcSNXY1AQxdIT/r2aI54QWk+xACHUVPtmARK/5uQ3/8SrmosnAjdQ020TBASxh9S4CEMbcgJuthmwToifGlkXEJhaXCVxAXXpxSzGOlIX9IUqHMZllMXVOMgITDSS44qIfwbOS647qeepg3mqk0EfVMoLgUJbiFD1IyiuI5yNQxMUnnbzZQmicV4NFNhVk2utQtJ/wu1EnpFgZw4xYCAGLIxc2NfgcglsFtaNQL+dvoRRmfKL+HrYNoMzPwtlDBRf6dsxni73gnT00ZZIfxHb8PZqBAtafmt1ADkERNI0dxLDNgkDRH+nPwwEPwfpmkxLgiyPKCzgQ1vrN1RyM04lT7GhocaIWKFuiuHj8V5uxBJswLJbJ6AMBaunypmS5dbhXb80+X4X40BDzh7yGONcRZXU1/k/01IZgUVjeZCQBCCxPEB9Jx7uQk329W4iiI1oc0/ZAfqsqoc/+Dm6kWGZAE6qba1TWU6pHAvHJFifjpg8eF0yn3Gx+PiJoqFvdO+6Csp8US9BwZ1Cd1XWF3uM60ChzT56z0O3/2Dv351zdDHUzdC4qi6R3xUbdDBi1XFq2g4Lg8Ue2on50G7YtbXpZUkUsAGB7xyusytSgTgTIlhoAKfV2cPoXrKJFFANC8AErnro/Q2+cHaC3Uvx6AHHASVK6CM3Jcx8dRKzYkt3ey2UzvXGyn//nhPHKqcfvJuRaAx2zq9r4BMQKmX+eJZWdAy3rr2ZVUWZmBOX89zMdL6fjxo8IT5G7tngCkuBjqFFAAqKvDQ2sZAKQUxedJUFSqu2g0WrtrX+7vH2MAEPaw4Mj7B6n/+LcEQPIhD5iWzuaD8sW0GABhN/Tq6gr60Y+fvve5WkZWZKHSBteLMBjhfvkRreGsCP/jh9+nHYBw5oMbU/sGB4cBovrFhGbTZnY9H6Au/M7tMwDy0QKQMDjwTrw29tsPwwnBQ73UBdfsIcqfZV46oot46Qfx/Jq1TNPt4hM05u6j7KGVVDC+iurW/EKaDC4AIFlQVdzwUi3FjSTTOsvb9MyXocsfpbmL86iBAkfk087WUEJTHvUfPCOKzMvPH6TRnGYhh+tLkrzxjwqA8ES6/LUnqHXn6zSbgGjfgvIEVz8UpJKGI0pYCwGIcyCLfBl95DxbDh+3ZBo7cmZJAISPIUYFhTg2DR4+DgBS+PQhGtx4lSaLpfSlBg0fNQBR5szk8WVQRf9GGkqAxKijHrVCSlVHZUKMD8QPC0DE8SDD8aWeWfqLm5P0Mkze/muRizoh5Xk3AOKxJ1AtTO9SEpNpHFHn0bB81rjgwcC1H1meXJjGXYAKVpv4PhYAScuEjDMmd2MT3Zj6IzKOonJuCwHICjiHl+VuwDvjNUxShxB8hv/MxwxAzKgH2LgSGaqZYbrVc4OykvMozZ0HatBNgBr0W6lHLQeAJLszKCulEB4XJz4yABIf56DaFVvgI3JdmMalwggw05OPsE2AytDnQQCAK6OgmUGetwA1JYOYULpQu+NAdmQE/lpOBE8mwf0vzIqn1qHzNDzd/okDkHjICdeWHIaCmIdaxo7dAUC6uqSoQUnKdjz0gnT2xksRAJISX0WTUMf04bwxACnJ2y+WrW9FHVtCHiSkd9DRd8/i3dn3sQOQVeVldPDxInJT630HIH/z9CXaAEGEbaUSpFo/JgDS1e+j597qpm9/o0Y+toDvYgGQQV8C/fCtFtq/KoFW58rszXOXz9HYzEbqmzwNgNo3D4D87Ht59OijlfT8C3VQv82GetfNexoS3hOAbNmyRWgWixoJpDSX2tbXAuUODWPiKC/ET7zFmBDrSSJPbpfbFgMgejuxIu4ftE7hfmdANm1aR719fZFzpelXfCzGDEhcnI2eeupxamxsovffh6GBaib1Mr7nGC4CSnSBNa9vHCP+zPUiDEZYUa2np0/Qs7q6Fq8XMVLUjP25VwZE06/0OrHc5O91fExNOHBgr8heJCB9/dpr7wkpuqRENxQiVtK775yLbMJms0coWJEvDeMj6FhKws9YZM6RsYWUL+P48bZ01oKPQS+rl2G+/WLjHevY9bZ4O9okUGZC5DQ0hEhTxHleFXSH7Tw5U/UdiJLobJjIfmjKCorNdco5rArPyRmIeJxYWD5XhZlXpq5AxNRCmTYU52Eb8Cem8dAE+VBoOmDqwWPJTOMAFNysfjutBC+12LuK7GE3NhGghsxz1JImRSZsoGRpR/MkpI5XXT8AekKIbpa9Q94MqdpRi0UfQznEPjBKnn6S6O3knTSNbErfAak0JbIWSvaU++gYTqLkU6vJ78Kkb9cVCuH4OVjMNRnl7z5O9oCDhkpuUE/VhUj9RKTAXGxQjrwGM3mXdlBSZynVP/SsABBiX8ZUgzpR5a89SR3bjqLOYzh6aRqyIYvRouJA38i6spk6d75FcW0Z5DpWQ8O/YeDr3oMetWhGQ6232H4XAhM9loqtNx8ARS+VyLHpDKV1wknFzzxMt78uU/yRuhC1pAYjWiqXwalu3AetfCXGVNEmtNQpZ+b0PQOmUOQ65m1ZEAUvhoQyn88W5w2aMihlRYvR5Z4iIEQUi0dPj/iE/kTGguvbUHMiGiLuYU2dQeaCMxysnPV77TP456OX0+Lpf4Vu/wSyFkH4oJhVKD8M8JuBieCazEJq9bZSDihX8Yi0d8+24vtsKkwoQiYEEp0oaphBYXjP4G3qHblNdviORAuRzYhe7hNZSCsyKmYsG8LA1jcxzx8CGujwVADF0emVVJKzEQpVVpFJ6b0lhQLmXL147sjgSwhpDBNoLeJQWTZcReUDKqPL32tKJZunOEyyoNbrHaSQS/l5qPWDinYlzoQJ21cUTLHtGeVwbov6cfinJF0nDpSmsMrCWA3UKD8oW3b4oBgbX1cGM3Fat3I3NXRconEUyOs2OWYR3hPiNClqS3ZuCqE0JdJGJuUziFkuCR4p3MNtZXYZfDgS6MxNWXgdChWA3tNB6/NLKQ7yrFNQJDveCwEGOGAX2/LoFiaIRUlmqIFZyeMADQyZsEEoEyW5zNQ9eYW6x6WyVLxXRrVnA7Kfdnv0xk2C8MCMknEenQKlC8wFbj4ofoVUNsAFuVzd9DvGgeUiz3OOybD2M6+nvEEGBiZQTC7Hz4KAz7ZK0CDbjtHEXF+Emp2eCqU1MGC4pXlgTGcuoNHQZbJDcc1OOZB57YPyUiLUZkHZ8Q8AdBTS4Ciej0PSdZzm1tKaqrVwpffSSy+/Q33dUeq/BQpp3IJ8LembKKROAqSO9bkJm5EBD8iJfYhQxK11qrWQAt+XKgPCFh1WlalYu7qcdh1An0M3AEBWUdUKme3KQH2sGAfU+5kCMjvnQKYqXkndTsNFHVsU39tVdo8pxUG13TCyHJq+FgKdkdmcxy/30s2WUfr6g8otXnnfeIenIhmQTHiCsOm93LcX95Xct6ZicfaKa4i4cWF6fIocHxPokzp7xxkQl8qiTqpsyv/1bCv9+W9KLxETrjEjABnHOeZWWJBHf/iD61SQHKYnN0v559NtTaAG2vEGTqXJ2bOQ45UPtyDu45//Y5B++2u76YUXLlNyMqSYk70I7t/dguOeAOSDGhA+dGAfdn7h02FAyCMUY/LL9R/HjyNaqVU95HleUovF+18sOh8LeCxcduEEWRYpq0mcoL9EHy6xakDuNcG+298/97mD9PIrb0Z0mxmAzO+fUqFAPyorVwigMjmpH/rzTQQjhdUx/CEWDqxWfDJ+H+vY+Dt+UWZkpFIeJCXT0lJQL9IfqRcRfEdDwYNx3O5VGxLd93yq0t0obXcDOU8+eQQcyHq8cLzC54MnQ2vXlSMaADDeDuUVg4mg/oxHU6QbEXBgYDryy8FIMbtjHDFzNR7nfJUqRYsy8Hyix6Zn0fOBnxG46G2FDNwYSfmS22UzqlCivAa0n0eYvTr09cpp2jj5YMYUCKlw7drHGul6xqquc1H3Ib+zeTBtQbG305RAWx27yW3z0LnQcZoJTxNcIECDSKTsYCEgRCpeanHwhZiiSesojSR3g041Qykz2VQxvlFQvVCiSvUlx6it4DzGCS8bTQnjxwK6yv4e2YPlVDjwEh0B8MjBPOL7X5M0Kyjv4mUJGs5zD9AE5HPZtE/QeFTXk0DTSjpVQ6PbrpFvjaQNiMeN+jsbBqa14kGPQ5xF8faNh+dnD3kxTavidSpff5L6V1yhjPZV1LTr5UgGY4EcP/pkp9JjR+j2ged43hrdr+HiiGQ97vH39L87TAPfgpmYalrzIRZgMB6b8fMdoCQGiBG36AIgtXA94+931ICodVPPsHRkHPXvkKDSWBsiaFwGpSzxd5zjgK7ZYJaE2k6II+T6ElSxNaFkpfuIn6ygJXfC/5MDmdpbRMWjq6gtGZMmS7thxOVHAUbUmIt9qGYEImE1iZGbVtc/VH1MytU5qEz0+O9BeDowEPlW+zT9Huyxv5fvpv+e7SAvfCS4FSUgO5OYTye66gESZmhzUSWlJzmhAOUhNyLVPC861/YvYjK0MmsjpcTnQZ2oC/cSJq6YU6ekAqCAZz8N471r9a9jYiUntmuq4TDfcQYSqV1icjmHQNOGis+J3l5vRW0UBicYUKpVphF81iZ4fPzRSX7kGaIoKpyRNM1Gnz3sTcLNAdM6K4QauE3hnuNmMTtpTtGcwmxwqiZ3QE/kxyRWDjhz9pXbuhprfo4GVXFvODwJ+qWqM8PTwCSYHHyPyokt+yvoZkMWye3IBPUmg2521OF5LbfbDT+G1FS5/BBqTbjlFSQBqMl1nfB1GRqVF4vdkYJ7skh8toSTqLYsn372ukHW2VpI9sx3EVXOo3UFBXQZVLi2MR+tSk6mXBTYX+0cplU5HDwx09sXbtH6yhThVj1lukHjmOiLQw6NkAO1FNyC4WjtVrxdTVBBN51TFCxexpEoJ+njMNcLK1XCKdBxuGUD+GjQkVOYPY921doKz5jMjTQR6ESdhw/vtQlQkLSZE+oaix4HVRgGlk1vRKhbcxAZ0Ntjys/2qi9DnRDeSiEnW+nhqGzU2zOAoGIWAI5PSDd39EFGUDUrANLMWBXlZOdTY1MHnTwuA0OI68F7RNbUSHk5/c6Gyh+PNZTGdHPaM2hSDYsV5lOhsKxh0FKDPLY6oG4CmLEpJcei/ETatWcjlKdGaPvGdpgSyizBnq1bxM9+GAN6XMqBHYDBjuyW2CyPu3JXBZFYfGcSgQI1TwKIZCUsbizexUBicGya/vQHF+mv//0mdUhyvQCU91oCMmOehxor7Q/i6x5GPZS83iwAc7qNqgO1pLHJpaKBOeOQbZP7E9Rm9drVAOTvftlOhzdlUU0hREVYCliBaofbQa232sR6DEC+/ZNGiEgN0rc/L6lW5zpbqa6dP4NaifPuDUmG0xTOeQoEMKyBLHr5hQGofo6Dsp90T0PCuwIQowFhZmYG7du7i3767L0LS4S3xkP7MamVahufirYAgHDNAWdATp6MRqWX089/KwCEswusgHXq/bPR2oK7ABAeIzkB1y/WjweA6HPD+3bC/IczIkyhsyGCxIXzjY1Q/FFA8pMEIEwbq6mpxHVVJwCdHZHIbdvX0HvHEP3GTfoZAFkeAEkwu2hV3FpqsF0G7MALU00OTQmwZ8Ozdk/wINLlKTQBiUY2D3SbEjFRwgM1ZIN0bieljRdTa/YFWtG7kS5Xv0JDyfDwWABAvvFP5fTkK93UVuilf34qTMf3Rp8EGrdZxuGc/fTD1Pe544JexRPdtGPrKL4/lYb3X6A5mIzFKiB3zLip8t1fo+H8W5g0hGmg+lIEVIh7Cf80AGFQUf76E9S7+hxlNaynhod/Shn161AQnwuHcB/FYbLXulcCBXdnEaWiIL1196sfHoB85wgyIEcpmCS5xp92AFLywyPUdRhgNFVOBD9uAMKgxIXJb9lwLa67UWryzKcZ3w8Aoq/I/HEz/e+tEwAkQTire6i+ci2kMJ10vAO0MCA2C4pSM2AmcbB6o7i2EuKc1D/VT029x8Qm4uMRg3aWA6CUCMpUABMar3eIbt9+X9KtUECrgyDr1hyhcazb0gkjTgCQBExit1Z/kd69+EORSeE53L9FAOKH1O2Gil10qfEExlRGgj4IAFldWIbQkp2utnVjIh2t2SAFQHi7v7ltO/X5ghQP1+yxqTD1jU7S1uIUUFsQgEFk4aXTN2jtShnJHw5eoOmAvOY/TgCyf83vwStlDpkWH8DaLIrkR8QE2oosPksr84VQ3/k2agPkJH8hANm/7uvCdNaKzNj43C0ByqbHrACcVviEIIOLYn5j0wDEBblbtzuVXngeVEuwcD4OAJKWFEcHDm2ngY7x+w5A+Jj/9B/r6GsPrESmCIBdZWo/DgDyD79CBq40ifatTr8rAPnBW7108lITfftx1NwhqxgFIEMApPHIqEkmjAYgFn8qDCUT6Sc/OUdf/nLFPQ0J7wpA0qAxzHJaF+quIPKciwn7WqhhRQ2t5l01hl8+VQaEi9B+ePKaDsk1UdvyAdpS6FTGAl+9i1hZkljfcdQo1j4WRt8XZjYWAqO7ZT74b1zTwSpNzS0tkVEwZkCM7tzG7EQsALJQVlZu0JBZ4EJfQzN6XsQ6BYtlQ4zLut0J0B8vEIaHsl6ki9rbo/UiehtaOYrX1WPCQNmoQHWv86X3y9s0Zhn09xz12bBhraBfsbIat8pKFIBCv7uxsUOOhkoFzxsrdY0addnZRdWY9TB+1tEl47nV/TEeJy+3kJ5lHLv51D5MR2LIHevCc+MxyzGVLw1zuh9UDRU+Vl4d4g9OFVXkxVQGhEVHtNO52Y6snlrE4pHb4uxHxLkc1w0Xl3NbaVmFiZONbkJ5w+xS+8Iq5iS5gRRfJlXNbaCxuH4adHQTB32xNlW17UFExkbvHPgurbp6kBK8KVS3+xkBHtjs7qGjPvrdnwSoJS+L3oVk8ou//orsh3ofGqlPDERsA0mU9ctd1P/I+5T+zkYKJE7R4KEzcMONqjDJczw/0F9Ut0dQyJJulQufkxuHn8a6SkUK++LC7qTWlZTUX0hzDrjOrrxKxe89AmYOikNnElBvgJ9BB/WtPU0jK6SiVsGpB1Hg3kDePNALDO9vFkmal7nQJ1wfEyhq2iFdr5f8o/3k3dJAsxWqnkJnBYzzghgZDeNYiayQ8eKKsfxi1KxIFoKzF4vsR54YgLW+JMp9eRe1/KYsxtVNmXfPO3YNTNilXO9beInoug3el4qoc4223kdkWUM2RKwnitZlPwQlCyC3YmATxQMY1iW9J2qMRGPqijHzYfjMf5aZEEVhRCZEZw5NQLBhbFP8FScyEPH5kJsNgVKjaUU1I2E64CgFXgjRm74euhwvJ8ogUFFFJowaU1xkQzaFWVrxFrtQg/JC2tWa0oPnkaRN9LZ3oc/yHorzSuoSP0dsKqVWWrKVEhNzMfkbgGTue+DqbxRF8teb5bONnwNzQQlaLSYAEkV5Qogdf5OBBvlcmi9cYw3Zo9l9HO+UT1KTTFDssmpBCrWKyYx7IqgMzfCcZE8ksW/QroSQBX/GMWulJPEFGnswhJhvisaBAVYE0033RoML/t4aJ7c1BV8Wfg7npbH6Eu658WiGa2pS9rNvUF4smZnx8IRQqoXWBPRdR+eZHlZCe9cW06nLA3SzbQyUrBKoOCm1ItRs6eaFUECmy0+HKoqobWSOSkGzG4AnSGmqC8XFPjpx5QatX5UjFm8eRl+cMtpvB81zdfxj1Nh/EgXv8nyaoCbmVhmQOaUixd8Hg/AlQdaBW8+UygTwNvB84ZaC+iAtYsJAMyVNZlYGB0GJw/nbWfXb1Dp2AsXxRcjEQMwD2S0GIAxCZ3EjzM56YSC5gl47+/eR48rNln3OSaqljMQinKMw6op66ELDr6i6YgMlWiqRzRjDv9sALlLm+v9j7z3g4zzv+/Df7YHD4bD3JEiABElw7yVxaFO2bCXedobTpG0ax//En39b13XSNmmdOGniJk3SJPWSI0uWLcnaoiSK4t6bIEEMYm8cxt3hcMBdv79n3L13OHBJsiUnjz764HjjHc+7nu/z+46ZsBK/u/FsCK0W79kBri+cGwRA7iO7w4J8lYSYXgvOHRDyc4PJGTpBXT+gh8Wi8thYTV6sXZoF6ApIlCdRlcmCGZVBqxqbuG0m+uyvPITAyymqrzofr4Ds2gwtC9p0YJL6FWWfAzOzvLKy5ACPiymLoqmKGi/fpGiSJgzezcrogS9xs3K7/JunLqAqmUlbGjB+GZM3v0iQRRnytW9lBdt/yeXi7xhc0cT6lDHQxOgocIv8bm5NKU2p62MGfWKBuJybG3eYiMoz0hSu77/cTjXI19mxHDbxfui31H0gy+dBGrq8biaRin7mRph+dLCDPr0dYeRVXroK+vsLF/ChaRDjE1Q83F3o8jEA516yTteARrgA9w8HffObb9PmzQ66evUqKiiympOu3RSAJAII9UVoqOXPu0hE23+QAgjnASDvJv/jdsDHvB1uGOTdDIwYB5K8rFutM11F5na2Yc+e7SKpnp074gNwQwUkHQCR26Nu/nFrF35opnNISwCQ1AGuSZ30821nOgBi7ItUwMAghMEv/8+6nrGxcfGXm5HSptfHD5r025x+i9LR4PgGrQf52dk+2rZtA73yyltYAIbAmNrevn2t0H7wTCN/TzPFhDWiphOo1YnlqC5k8KBBRzp6Gf8kztXFzVT3BT9I9PuhEB7SaUDFfKDUpKxuzQZOjz4PkyhYqD6w05U4Fo4ZiqgHWZzl5eIAQLVTAB9xKhDGOBZF52WwofKw4t81I1BQgxkzJ40rTqwZoYP3mPYSvG2oL1MBZXxm9iWqKfUzy6lycCldWPoq1bVvpoxJ0CDw0A14BujY1h9Q3mglNZ7YS34MwArgqf+VvxqgwRwXvbQDlYbabNw8XXT8oX8QG60rGbzdRnoUv+85uYhy31xF/nVXyA+LXaODlaZJGQfa+j0GGXWvflyALtH/4P237XyeokguLDi5AUGLsDbM76WJ8naxDV5UOKwTHgogJTq7pZ5JytS/+kj8xKza9zB1bX89qZrCH1onMqFFkQOcdJWMijdRxWk8RuEc6Eb4GGFTMt6SfPXAjuTgqCT8wQAjDSBJBypuh45lBAR6p1JBTLrv5L+xhqazJ2h0hcxyEOcgb5thgJmqCRHfUWBXAA197xLuWIllyO+BzqnmSfg3MQYh8RXJF1wB0V0RAyipHF1ChZPVdLZoP4VRqWLAk0TzUr/XQYX8z7hNr/hHgoufOGgYPKhVG6QTZJrGrDBoSaudddQZHqQ115vovzcN0/eLvPRHlTkUBp87B3qQLeXLaRzJ5/mePBqChiMHtCCeTDjWfhyzrZIq1NZ9gxZV1IrXOtRz/MYYZuMlPYrvVU5UmxctuAfW4Ug+hktTCFav1zHbzS04iQGIU/YEc9FVZh/WA/cfJarge9eMQocOlTkCh1yyo1LJzYoJmVn1uckyCc2IHEzzbDe36dBi1Xug3ziuJB3nqKJYab0Jf1Fz7uWy5U/FbVXdVzkXjtfPTZ9fIawyw5OgcHEh3YLtWl69h04iTI+3T9BHjQcCv3fCLAVDTLkspWOxYdZifCyPPrp9FR26gMpSh+zrqBMzzVH5LMrNCdDS0lphH9wNK9ss6yyVQjPhBK0mE4PUo91NtKagVmgmTrZepOqSItDmfHRu/DyNhKUNrxPnwI6iR+n4CO4hI5JrhBi6eF9lZwAEKu3A1BTCBVWAIX+hX4UD2nBfFf0US9DlXAivsznkwHVsDNQ2HLMNdZ+h6/37KRAeFlbMTMPixs8Xp8NDWRlFtLr2IZH90gUtR+cgRqi4vy8s2QrtRA2dbYZRAUIUgwha1K0YIDnHthy0tTdhHys31GKRwMeFbQ9MKLePaTuE+H6RJxcYrsRlJelfFrhhzSgbOHa84jaL6gy81NUq2LAmoR0BGUq8zzQ+bngqxW8aFkwcWJTWyAlK3ed/7SM0HYwi7f04NWACntsDO2RZfLy/lwIqD88BC2FvhlyfA9S9WeRFiXXAgUr85fNGgQMLAIpJhRKCaExWdb69/FYLtXSO0ed3YTJB3Xci43imBlTIpM9GZQvlNRoaG6ExaGC5+RSVewKaFPb74ubG+egqlX0YxrgsqihYDEBisPPlBiKY+PuXP7pKDaUZtK0hF2O/ySQAMjIkj9ONG23EWOjJ01GEeMZox9Is6h0cojdvOHB9w6UTwM0GSrUrq5MGe1G1i2Zhf9nm3k1//dcHaeFCee7fLJDwpgBk69atEPx2QaCsEcztAZAPVADhPADk3nu3oPpx7q7yP24FBkSvz9Pm04mkag5+FgDE682kDRtW0WuvvyUAzocdgOgu50F4YSGH/hXF9SJt8FRnAbuxvZcAJCcnm9avXykofRzUxACksrIEJeQMOn9OPjT+BYDcPQBZZFpGK2kjvZzxTxSC3oPBiRGAWAFGFoFmlWHDTRi0p6yJAgwZ7DSY10Jn18KBBWO8tSds9HvfzKfcsUn69mOb6J2dQ0jc5ukc0Kn6qmmgUs4uzgdAXN0FlPfiBpoG9ccayKCeL7x82wBEL7fhqV/DYCRMtnHkAWSCNobZYH8F8nfWHJF4QN1ibZNISn5jL/UvO06FJzfR8LLTNO2doCkIzkuOb6UZiNN7tiaE4ywsLzixiZyTsCF95EmxH+kAyBwQgfU5mkrJeaaGxj7xTtL18UEEIDV//XG68emXkFlinAn9+QIQ7rTcyTJaMNpITXknaJQwy6w6L6kSYgAzdwtAcmdLaDUoVBfGWqk7Imd1XWOz9J+6x+gzfeP0H+sK6cniLMxEOmhLxRIaDgxTXQGsPAE++oMDNIVBY67HQl4nhN8Qel8f2S+WMR8AMYM6U16ykvKhExn0X4cgOp9ONX0wW+THAAAgAElEQVRf/OYXGYDw/lUVcG7JCPUOX78lALFaS+iexq2CYjuD7JJT1wJ0CVQ5bpXFbojHPRBqK2eo0lnavGARRLyoNmRgVh8DVR4Qd2PAn+uxUou/j1Yij2QamoJM0JyGkRp+Y6KDUJABhUna3a7L3YVKBNLsQWGy++Xg+v0CIJsX/xpd7HpWaEDSARBe9waI0a0IebKh2jYMfdHVrv20qGQLBP9eOnL5KWHfbwQgnAmSZ1uLqsgJZEPJqkw6AOI0ZdIlWBH3IYfiZwVAPv2ZvTCAMVOJ5+j7DkDaoDX5m59coq9+cvnPFID84wut4vz51NbimwIQPi5PnIUFdXiMfuu+AgFADiGvKBjORh6InxzQSGVk36DRvkoaCwKwICF9oLkB7lfDGFNeA3OqjN55J/m5YnzI3BSASAH6RQjJVfnqNjNAtm/bBE0Bz/om6wOSnm4/q3+kASA88Ny7dw/9+Me3ppPd7WbyYP5mdKj5gIheXzohceq2JFNoEsMFvex0NCHjMhYsgNsD/MIvXLwst1X1lXHbjBUQ/VuufkSN3tzqg+RqQrKom7+SPPMOpJw24TwxlZmu4sDL0e8nAveS3dmM77PWh62WmXLHGRgjI35cHB0G4wElTkypTN2sopTar7w+DnKcxAzP+fOSIsMAZNu2NQJ8cPCgvMHy7ENiffEqkqESwtQrbvMdf15XOtqd8fu5uXIWZBTl2Vs147mi6Vb8nhne+MY2w9OGmYlzDJV4uZfYHk3p4SoPNyvcsMxORZXg7A8leozOAOSq9zl8UOdt2LPVrBTzbzISYYDWODULMn1vlOpDq6g0XENvZv5EBAzqWW1bDuaA1GyoDZSw2ubNVNW1SvT1jZrjFMo+TP/lj0EHQKX/la3r6cX7TdQHV6opF8SpBjcrI/CQx4tPNrmfmZerKWffaur7FLQSxX7K/qkUJY48clRX9ROVHsPvRB+p2dc4tQvVEGcQs8k5mNgxjPKN9CkGFCWnN8P53EZhL4DKtBOYK4KgwXya9Qap496XkioSFQceoFBuH3m7EKR234+Tjh2v13ippVYtmNbk/clGGvlNlYSu55mMdCjuinT0qDTvpX4v/hVDFSVe3Uipquj301GxMpCx4jtdT92PvxGvJPKOGtenqVjG98V7mrnHhTVNiTJsD2IzRBPnkdomMcEaL3VgEQYAERenG0yJXX4frejbQddzzlKvQZyuQUh8n3VIIW+WyAlRHQ7hcAI1slJVbpOmYlVYy2ixZREdmcQzGWUWvT1caeVJ12VwO/pGs6QrfbncR5e9LqrIKqDVFQvEjP4UZoht+JvpyBQp3DGIl1t6T4rv6+rnTJAd3OSKTROcVzFOZQAgFWVwtcTsdqanEg5RPxSfB8bz4+cZh+DxjD23MAYmEfV8MOPkn1WUFCdsZsX+TFkpDKqTbi71vh1VQK6kcDMrZ8UwjptJiXc58jQmclPYaAAUGvWIQYwcJtyVLbL6y5UVCyoLYlmo7GqxuPGppAXEwXAYOSFya5gWHJySv8tyIXgTtLNTCEzksYzTkXxPnEa/m1GJ4ObzQCO76n5US6J05kqI3jmjshnKIvT4Joip+0N0tltORBUXjdCKwlU0EPRTQ34NTUB7wxkRDBbd6MMpnIxcvc135QtNT1eghy74m9C/bgpE5Pp2FdchYLGVWiavUaklYbM2E1LPGlTVWD/HzQ1qGIdDchtGzsPQpKTxOL2J8ZndInUmomquAifjWqDqj4qsp5aB/aBdhUHJkxVWTdvi12boO9j90W51Y2Z9D4CIk0YnBygHtsZ8Irf1H6OeEVm1ZCE1P1/zM5ag+oKEErOkwWf7pBtUAP2iW4H7foxBL1Fzyw1UDZfgXFLiaxOyjUAsE8uLyf23YEQ9Gy9/mikrW55vE5MYv6p+08uFB2NchM4XOQcPcjOh7z/3id0YVDtpYQGqT5AecNsGN1huEbAqwshV4TYzFaU8OM5xc3m8oMrGbyLiPe5ykxK3m9jRUj0HWKvFlCz5HSd95uuv0Z/8xirQbOXWuUFxCyknqjAqICUlks4WBWPEr+hMSmsO2tlknIFhyXJRFox6uIWdJppWvEMPzq1ISInX1UY8/043dcP84Fd2lRFvikmVkNkZTDzr0S41tYm/r7QgFQVFiK9+ooqaQXF/px25MtMl1Bc4QoUZoGXarmD5i2kkdAZ23R3UdX4NjCzsdByZIbcSot8UgHzqU5+Sg/Q7sN/lAMING9bQq6+9KXvz593SABB2UWI3p3feOXZXW5cOXPCCbqa3SF3RfN+db9CdbkPnp9Kkr1SlDpy3YjDW0tKGCheyKlIAiBZL8/tGqo/cDk5tTfWWTKVg3RqAGPfpZn3HJf2btfkqUvy+riTx6yzY4bJehCsjLBBvaemAmxZzGWW+yM23wThSSoAgfdwXIqiIAd2bb8o0YKZjLV5cQ+8ckE493KTGI9EvcVtRRU3g78yqUYqRMmY8Brdz3tysX1P7yuielQgaTAAg/R4DkqgKBuQUcpMK3WLqEP9bNFXS50GbduNgwBE/G0HH0jOtFh8/AtRNmOlW3DOZTN2S32Zwou1T3Zk2iH6zsVgTLY/APjbzKnVkXiFLtqZg4R6Yp15jwIJJOPKM59GGt9fRx15ppmVX2+j53UvpeOMWlMmR7rrjSZHkzcAgDgoMp6sRMDAIyThfTc7WYprYdJkihfLhaJqC9en3d1FoRStNIsRPbH8K0BDvGZebRp8h9CKGU8v4/Th1zbAM43c1qHD1lVD+mdXUee9rVL3vEWp9SBqFJFU71EmR7j3+KP8/fYr6/+AHxlMnCRzxJt4JAJlDwxIblFi8EYDEv2sEKIYt0Z8XPbuVJhfAga8h2YksdZ/i2g/DbSNJD6LBCOs6DGBEdlpCv8G/iTtX8XlpBCZq+4y6EP48YyqLygbwMIZHfr8Hg6ZEOHZCQ8KGnXC2kg1/I3HBAzZIURvxyQwHE4rzCroO00LKo2w6ETkPFzgsFFSsmNKTcTVF3xdmQN34TN8E/UnrMH1yMc7ZxctpBWxgeTR0Y6KX3KiMcNjgjYlucsXYOldRU0L64JgRTCYHrhYrggqnHLR40QN07cbLEK5jlhYn+WDwLfH5CNyghgcldSkDM/duNcidhGZpRlF+mBLlwDq5zWqRLbjsEVQJRAOVw655jvxvpw6akwcpDItai12ugx85+llgNUyQ8L5HVDiiXKicPLAqe287vqvTwmOwAwpoPry6gDT44N+FwjNIWPeQz1uIELhVNAuAOB7soxOn9+lFU21NPdUh12MWz6VrnbAiHmmn8ckHaFNDMbV3zdK5iwAfDmmNXVqDEDjQ2HywR7VjoyYBdipwD6nMXE5dk82gJrXTpN9BxT44+mXkQ+gLJyOcEpNTY6KaMjGNihWqTi92H4Omx0Ie3yJaBLpPASg9wwgvPD/ZSm5knzCtxzz8Nuxd5XPZGo5QJtyt4v0BMTy38ckJGgtLkMpWzdw4V28mKvuYwYW2ixXfQSjhoqKdQovRPPAaI424WyZ/Hsb+iO+hz/SEFwOXTJePllc+INLN2eWRqydHrv2T+K4NVurTOJgeazFlW2rgsCWfmbrl5y3FsWPRuoc8luX00kvHaQQOY2OjJYBlUswfheuaVTmUheH8pptN3UBnEOBjU6P0BQsz6WrzZfGVWFgCBuE8F38wzQKAqNBfABA7KFkPfnQb9IN2Wq+cDatKpAvUxpUraHZQnqPD/X4k3MMaHi0z00cxUJPF/inuH+IGsQ5FD2ONkUpCt4DiZlYaDz7YX//bY/TgxjJkpshjYJ21UkjRvKx4LxdabG5mhCKG4Egl9l8lmk8OjcQnZF3ZoMMZAIgZmhluFnZUVfcVfZ94YX8ntfcF6Vd2SwAyBctjboyTzGpgcuGKpDufHHDSoYv99K8fKqOiPDc9caAF5zGyhmKHYfqyCfeJCVx/LjrXJp87i+GMZoHz5De/sY8+9ckG+sEPUp4r4luyzQtACgowc7J6Nb31FnjHdwBAmH9fWVFOR4/JmZWfe0sDQOrrJaeuqUl6mN9p+0UAILoK9JNntfA2uQLyiwhANJDiGyTni7ANYHFxPgKPeiGUGoVV7lyxFIMWDkbkQY4dNxAGLdyMA3nWnvA5xVa7Ii8HbeXKJeLfnR0yDIzbvwCQOwcgZTMLqNJcI8SnYVOIfLE88OwDdKro9XkBCAegf+SnRL/xHaKfPOyj5x7Io66aTipqW0rDoDsx+OB2OwAk961V5LxRSP2fxgDElSw2ZxBS8leP0shHDlN4Yc/PHIB42xZQ0YktNF7eRiN1l2gauo6alz5ObXcBQHx/9QBNPADntiol+BUneeLO+PMGIGyFXPO/Hqfm35UPMzFforbvgwRAeNu44rG6Zzf5nXDncyccsuJg5Q4ACIvK19pWwW0mRFdmmmFJq4D2TQAIb0MuBq9j0GE0FtXSitKFgm7RHRjAbHFUiNI55bxz9LAAIB57DtXnrKELXQdRJcE1ZgAg1blbMNCz09Ubz9OSBR+j/sEmmjJLquIvIgBxo+qwY+3HyD/Wj0Ez7GBRkclw5sDN0AJwMomZXQ8G2y4aGOqgksIFFJpGavVQG47oArznoiPnMJBlNzEAkIoiN61Z7qBcBDIzQJjGQNCHAX0Iovos2MSeGX4dVJYWmhmXM9xm8OnrizdRT6AVFsdBHDMrwiSttL1wM+3rPU2b8huATx2UCUA64AiQF2YKIVSachxZNIgBffvAC+8LACnPWUtFWYvofA8GmLcJQHQ1jPeLqyLDwyMQ7MsBsQYg/LrO+xj1B55D7ySqMRqAZNqqyAnHsKeefhtObVN3BUCWLC5Esnkp/fTl/diGsdsGIAvrKmn9xuW0uEwCl/cTgDzxomRN3NcowdHPAoD82fev0IIiF+1amX9LADKCquMPj07QxzZmA1xk0f9+nat7UZqIHaRseyMmG2BzjCN4ru0psf2Lqz4GoOii//uPh2ntGoSRnzoFW17Dc0V8S7Z5AUh1dTV49IV0FpkGd9I+DAJ0nvm/fh0z/73pO+VW+3uzysOdiMGN60kVVM9XCbnVTL04qGmpTXMHzUxLSgKKCqzxQD3h1jS3msLUIWMF5E7F53K/k2lT8RPyNkTTehZsvuwPvSxjBcSYbaHdphjocxmZ80VKS8FJzcuGpe8QXb7cLBy1uGVnZ8HZahnAhw1iqmugb3UK2loWHioTE5iVQUAU58mwMO/SpWbMCKFUD6vLLVtW0f790IPg30YnKt2vksYm+yBBg+LfyrIxu5HMxq2OE4Jz4/fTnWuCEqXcX3i5Rmct/i1Xe9KfW4nRZtJy1awOauWJakFGwrknxg5QGYnqg9g+Z+Jhwrxl7TRkgkuWRYUV8ntmlR+iP2ealdEZq8hRRAsml9NF7xGazpOVBwtK8NZZO80UgmqgNtmWw/kh8qivQ0bXH/wh0dVF+PufMZMoJ3OTksKTKhzzVD7EsT/QSK6WEur/zD6ENSXABw94tajV2u+lnB/uoNFPHKCZIrmNxlwO0R8pVRB+71ZVD+NveD/NoG1xizrkjKO3ZSHlXlhF3Vv2oW8SQYSLnvkcte1+FhqJcbIPy3J81D4dF6bL3pDNuA2eZzZQpLqfplbK6oL8guG7Kb+bU0mZBxAIoBBf4dx1G4FEaoUkvhl4kXmpmlwdAIL3JYKtdAVxPgBiFKbHU9r5PFHnCgvSNXUvrtkw0K5mUzJBNOWJz9HUrBEBLgz9JUBIL5zKnL3U4pLifk25lMtRVEtBx9JcK3a5Ul0PCk0m+O/LCaA56qfL0WtSI6RsYdkNK6poJWY2t4jTw9QCcLrOQGPALQuz05sr6qggM09QsCK4B7igLWAa1kwEFQbQZ8ygfh5pfYUKMuooM0NOmkzAHXF5+cM0OHKehkZGqbZiPTUBiGRgytwKS7sgKgkBWMdOA7RkZUdoEi5O3GwALLNuOVPdP9iBGWF5TzMp8MT33PFROWvtxYDf5ZUD07HxAVCY5PvBoPzr5JQ41SJwSXIrZx9+S9+nuJqig/S8WZKixCGNifBV3i6DQYoSA/P9d/OKxwXtil3HmtpOUBmS4AdGOun8tXcA/RxCJL984U7yZnlQjYENLQ78hVZJc7p37XIa9kfo/NUJuto+RGH0l2gRGGBkDqKCkkPbVhdRU1cbdQ71UW1ZFi0tX0UHu/+CanxwcvMfQCXMTTYkTnNzY4ZbtwCOPTdLdgWt8yykoekJVApilAtNRQsyuAaQleHDtuWgL8sQHMnnzdm+Z8imT0zc5Kyonojl4r9ZlTujKxbifbW6jEyI4Yd04A1PtEmaE1dC+HmyvOwxGpxopt4x6OUMNzf+TFPmItOx+LOLf2vFtoquUH8DYVb2ywsvvyArTtHLml0K06ge2PwOIj9FVdMcNXFXMufMIoxBO+ja9T4aGczHwDZhFjBLkubmwvOWWxBuk9pRLoo6oR1ZMevXV1IdbIyffPYn4pkam5Si8gj3k6ECYgGlS+wzMqQsio/5xd/6ZXJH9zP3kpYuwgMF7Z6Nm1A5lDf0CKyBB3rkvXdhWTXZ8mW/8Xq4mXBQNE1NUKtVBWSWHbH0dY4+PHV5kF490gmNhZwYt1rtNKkoWAGECPqUsLygqBD9LbVvugLCDIUh5YxlwRilrK5afo4qTNSVqICAVyfe16Gg3/zuJVpW4aTGGlCB/WNw85IPSjs2zIWgRG5XrnWKv05kg3zr1SFU8oh+eXsufe8dPq9gkmM+QjlZsMAfZcMAZLtMPy3XDafFItcD9OorV3GODWEitn/eRPR5AciqVauAOgN0o2P+1GmxtpT2YRCgP/zwbuFUdLcalV8EALJsWT24lkFBwYq3dwFAeIAuxde6JUZdt9J6GE+hdN+dq3mQ5fv3AoAYl832uUVFedQO3/bUwf1DD91Dr732DgDGNFVXQ3AKupUTD0Me7GdlZYkbzTvvnKDu7n6qqSkToKKlpVNQjv4FgChO+R0CkApLNVhdWXQ98yxZleWuHlSyBsQIQDLwLGKdRz00ml/7KtHplQbQwbdLPf7gwbyBKqXozuJ8Mr6fC7G5YyBbgI+YE7x4Aw43AhD+nRsULU4TH4KGIvW7/Pm7BSA5Fxop+zRyHZC0Hs4boLHqZjhnbaSuba9DEI8HoNo2zhEpf/M+WPVepuzmxRC7A8RCrO6YgDtJEIPMUCYFK9qpb+0hgBJwqA0DZteb0gkreM/FuwYgzpE86G04NdtwS3mPAEj5dx+g4Y3nKbBAOgnJ61/+/aACEN42BiGTFrj4eE/cEQDJjhbQKtNKWE9fpc4ZGT53twCEZ9JXlpSDc58DCpZTONjlwXp1PDQB4D6NAUeGoP30+m9gjJQFPYMNVrDn4gBkdmYafW0Wdq/T08OUAW2EFQ5AfO/rHWihrt7LH0oAUl+1ifKzK2nfiW9jcFVKq+rvpfbuK3Th+iHR3wxA+NIqyoNjFQb5PX2y8jNjXy7+bsQz9KV3xuHkxANODLDZhYmbAiD8ckVjjOrLqkDTQm4CzAk21gJ4jL1DnRMnqcjdAHoXawok2EoFINnOXMrzLaBsqweVq1kaxfP1tR4JKvLyJDBzYgC7GpSsy5MAR4FX3lMAsmrBJ3DfAyiGdvJ8zzNy395jAOKKlpFtFmAYADsdAMk0L6We7hF668DluwIgtbV5YPIU0r4DqIAARN8JAPnsFz6K6hIo1JgAeD8BSAA5MP/fnx+kP/48Hlp83v0MAMi3fnCF8jItdG8jZ7LcGoC8eG4C4aNj9KXHSukHBxE6mBGg3uB5aGC85B+UTnW9089Sjvk+3OfgAGpygNo/SSdP7BcGBKdPJ6jo8kSSbV4AsnPnTrpw4QKNi8Tr9JoC44L064cfuo/eeBNhXRAz/dxbGvoVU2o2wPP/1Vf33/Hm3c7g2LjQO6mG3EkFJH7wbqNaMN/23HPPZjp95hwE0lKobLSE5ZkNG2bIxAliWEci+4NtbRMaEK6APP74XpwvV0Brky4dSSdZksBbjk7upm8Sy0zWl8hlyVl3Y6WD/22sMqRmYhjC05M0IKnHubAwD+GCdThnDpAH9nmbNq0SoYJHj54VtKxFi2oAOqqEuL2rq5+WL1+IC+8yKiSSV5mgfiVEjMKGN2XkNIMHvW78cNfbyzekiKpqpOu71LwPI7DWMzBGVzX9efJ+plRAlN5DX/sxzF6p4GUxEjLF9SCwp8yQwBNW+KJFQf1ge16xrcAJiffBU1ZVD1s207Hk9wWYUN+1aKE71rFsej0FHbBSzmzCupXTS75erglp6XIE+jBkal/5S6IffEL+j4iPeJsjAE+peOhDwBUN/Zqdrmz9AB+//nKyhuMmGo+M/UvJ2VROo7+iAMtcCVSSEFxvoPES5teGsXt8H3IvNpJtLIsy2qtpcM1Rsodg/+kMkr9elu71b7jiUfb2HvJXXicHBNG9O18Xn5vB4zfDztIWgIVrew3ZQhnUteM1USHxQD8yvOQCWVsLYMe7jPy/+kbygD5NFSSpaqG3Et9b+syvwSbWinT2ZwQQEduWAkDmgAVD5YR3JJ12hEMg895cTb2Pwk1Fzxymghzjvw0aD70N8c1M0nUkNCDxygPjWpVCLqpxarkyS0Q+B1nzGv++tnTldca/a9CLoDKyph8gxAYQkiFpyaL6adCAxB2xOOkbuo+SWCktjjXQaTpLI6bR+D14dgascn1Cw8ZZr3AmhHu14r5r2+BZiE7NSls2Cy9NnuFvKKwE3Qq2wdmlEKLzxQoKDyhYLgyu2Xo3iDwHK16PTI5S22AXBhFtVFxYRQ4zTAosBaAfZeGanQHouIj7UQDZB3nksmfR6Ssv0qqlS5CrJSkk7dc6yFUoufH19XV06sxh8brlWrP4y1XZwJg8SL5s2EZDj8dtcKgLVr8qu8CtBOvQq+TnS4F0F1yl3C458GZDkWBA3i+tLlR9VVaCMaWb67TcWB/COgRu4p6HnAluqxc9KLIsDp57FpNJiepDOCgPpAX0J5M9JPaxBjSo8x0SgEzNjtGCkloq8lXQD59LCKYtJF/PRrLJ7lWZOtBilBVDc9qQTb5ML3mQHcEVhrbRI7QwH5MIsDceGZDXsR39HDApC+2MEqr2wSQG9rtWHFveokvI9th/KZGo7vNB14hqztrCbDrSH6Uie8J8gnMtYmq2vNhVR/5AYiLZrAw7vBmyj13KGIRfM7c/Cj1EANbNjVWPUscIqkK+1XRt4HUAUE7MNtMEsjC48bNl2iZZJJlTiQyUWYy7vFmy+jqltD7BKeiJlPA60+PG+SOPXXBihgrsCPScOSOCCblFp8vjovnQSBmeueivjhG62gQKYrBcfGcGJgTgYajtl7P3galxzMvLcUsMgNBkkX1VWgHKdYVNPE8vHpH7PBnCjFU8NgA6RgaQvE8WvFbZNp/45CPINwHlOtIeByCb18JaGHbU3FhnMwFal9hmMB0CATnmLVsihev6/JMLZjMWlVECbUbUMPOFKUr68jfepn/1sSVUXoh7O1ztdAWEfxdRwLaotATVQnmehlWKfQTjEF0Bcfm8lF8urzuugFg53FBsCKoh7DUttslC7T1wgfxpCzUuyKSNDXDMA6UPT3HxuR1UZ4sSofcPyOM8BpA8BR3XN3/UQl/9TA098U4Q9t7jqMx2SGez2GIcCWTCQIDupnXQbkpN2sRkhH78zD9h7LSM3ngj4dgoN0q2eQEIC9CffvppCEx4J24PgHzgEtDTAJB3E0CoB5LGDpzvNR+Am7lQ3Y6VbzqqjHHQeLeAiI8T04ZefmVfvArEAMS4f1oDwt/V26EfwDMG0Zc4iXAhM6Dp6xukK1fm6mqM25nISkgZ8N5Op+I7RhCkf2IUaRsXo4OK5DWYCOWb1QKwlHXOd3x37twkgBVrRcrLi+FvXSX6hBPZz51rElQ+rijV1lYJER9Xg86caaL+vuGkPuV+0hQsXrWmR4UQEMbNeL5o0aTuX72pwldfucvF1OiV+zdBN0gob430K/0bLbiXy01c/rw/RhE6KQeqRIIXzg+PHv2hP3UgoAAfitubqI6TzSPvGTM2PAhVfzPQ0KCDqVhxOpZarBXgQ4NCW1aMGnq3UAAhR51V4NErpzBbngI7oHYVwdXqD/8bHn64T379a0TNqJKL8ZlangAVquPi4u6UCkhSZQSgQbhb4QY6+tHDc8BHEm3KcEvUFY7MH0unlMDHj85LsUp3K72duysfKq5wcEUj63o9ZbXXUscumYrOQKLk0D3Udc+rVPHaQzRR3QZah4f6G+FEmIkBTcpgvfTgLlh3esk65sOD3kTXH/s+RQMWyvnrB2noP/zorgEIV0DKjm2nnpWHabJADnjuFoAYgZjv0FKyhGGpvAOzaCn7El/HTQCIuLZuJUjXLEIGBgrARAFE4jQuLD8OGhjE6KwQDXbEaamOJL6b0HswYDHR4uF1WGyUmnJOJrlpzU4xqNB0LAvVzTSQPYaMGNMNmuRwP+5Ddsfivzxg0mF//G+d7cCOi9Py4tOOWwxUtPMNd41JDdAtuJ/DEJW2L1hHucgGmQIA6cDs/ML8fAw+JzDYhZkrLMgmcU/qGR6kdXWLqX0IDkzoQLe7iDr7W8mTK7fLB6pMobee3jn5fdq1YxsceeQgp+v6IBwBJVVk7YNr4bIoZz9nQwYQIN5hPYAJ4X8Jt75Rv0rTVvQh/o5bDZRnMWi1IswvE2LtqvL15Hb46FLrG6hAdGFAlhxyy0BEh6653I74hGheDsTevnKIqp0Y2ObQlZ7Xqa2zGWnc8gRxQDuDyJ14i6gch4by+2A7OojqTyblZ1VAFwMqGypC4YCXDhzpAUUNrmRRWamKTOWLAEixzyQpOr7CKZqayKZtG6thzw7HJATquZFS3zveh/5tF98JD8AdLzdTAA5flhzQv3Wmm/JLy3FsIJR252CwqQJScC7ZVH7GA8vyaDRkpiCExot958jrQEZtwpoAACAASURBVCUy4heBcH1jVyBuXicGoWHQuIJhP9zMVJaIokRFIXp2WGeQT7IaoAKAB33AQX0jE510Y+A08lAepLGpTur2n6bx2SGMCRVAS7DjYBAQhUROAgEnwK1dAFwWvaugSpUtI4+nnfoHVPggJtYWeB+i5u7XqLhUiq3DQQleuOXn5oNCWE1vvnMRafT9ceBqhxZnWk1ym80SEESjLlT35LZxJkmM5CSIN2+aVq2ppvrqOrqImfzrzaMIk9TOrrJCHVNOWhQLkMssT4CqymJ69LEFoPy2kVfRpx5/6H5yqfMj143wSWWs0NPZjQR4+WwqqpcABPA1nq/BVolmUJnkB4BOyq7PjHPbBPviv/2ns1RbnkWbV5aKIMJgvxwTGAHGkpXLcMzl8Q+rycoZALuIoloy9cuDIEFu7nxUvdV32T0r7mqJ5+jf/RBAGtf4Xmg6uDEA4WuEmymMAE8sk9vZ09JcxYbJgOz8bPraE820d0spXe8FhdM+A8h2jYYAVkyhhdhXnnHjjvFS79B1gP4QrpPFyAP5FianH59XiJ4WgPDFu2vXLnr++efJiQvudgGIcJeqXySC7T4QLQ0AeTcBhL8oAIRBGJsFnDh5+j0DIHy8lyxZCG1NRwoVK7mK8mEDIDywv//+bfTii28JgMC2iDzzwxqRqqpSWOQVwW7uLG3duhbAwyFsfnkwP4JwqK7OfvLhhsCakCE4xkQwCPgXACLvDLcCIBWmasqbKKdrOadoJh+zVSkA5F9Di/xpuIH+za8S/fDTibvNuwEgnougUh2vp0FNu5qnWsJrM1KyjBSr7L9+gKaXdAoqk25GZ6t3A0B4eRoEVb72KNl7CqkXzleRjEmqeuUj1LHzRSo8tpXGFjWRuxOz3EhWv/LZv5kzaPd0VlDF6w9jLAv+cMNZympdRIPLj5PlR9AbfPk56EwMVMo7qIDEqwKp1QndESkVDr0/Rs1JfBmGB0jF3+1F9eMAhfMxw/whBSAWgIgVAzuoy9NMPRZpZMFNAxArZtuXBDAABPg4YzuJwS3P8KqKy3sMQGLTcmC2tmIDLYKN6L4rl+j+hgahDekd7aO6MiB5HAgRhgqkNSVsYq105NKbCH+LYEZZuVrhNFlS/ABsZ1+hdSu3ovLpEoCtq+0M0pVlNeC9BiBuSyGtWPIxGh3rEBNfPm8RHTj1vdsCIHULtlE2vh+GZmUEoMUfbaeJqX4aGhy/JQAp8C1GOvpCKsgvQrXIjfT2MTpw9TlyBXYhKyKbXn2rCxoWyZm/GQDJ9rnowT0LkaeCoEA8T/i/AdjVNvdfJ9tkNq1cWi9dsEC36p8Yp/1neqADUeJkdy6ND84FINvrC5AXwpGIM1TpDVEQlsgTOMY+O6pWNq8YjHcAPOS4UAEDOLnRdwJmA2PkQ0VrBgPFaTzLsr2g6OU20NFLP4TVcj7Oge0Q4U/C+teDasUMjQZaAJbOvS8ApMi+HnkrveSBjoibEYD4oLV0UjUdP938rgDIlq1Lca74qKslRtU1PvrOd0/Fr8H5AEgOqNWf+xXoG3CeZVskuHy/AMgrB1qp9YaffvUxaGI+oADkfzxzgxZXZ9Fo0ErlCNMcnGoTAMQcKUXVhO2W0UwBpN2/Ri5HNlXkbqYf/vAJMEY20b59+0TYdWpLC0BKS0sxy1sHiglmLmBJliTgmrOIxBsfKAE6b1YaALJmTSM1N7feVQDhnQCQ+ShG870/V+dgnANM7vSb2cXejgB91aplIiW8rR02kWrK2VgB4epHun1NVB8QnKR/ZxBKP/TQTlCTInTs2Ok4/Sh1e9IBEOPeJaot6fefB/CplaX5+pTBg3H9Fotcpk7pTbdefs+47xUVJdB7VMBe94gIFeTwxq6uXgEy+N9btqylw4dPIQdkA5JDeyFmL4Drw2VqbKyjA2+fpF27Ie7FDZ6rLkcOnxf9wz77THXQLZ6Wiu3VdASZ95EQTmoqFX8ep1ip85tL+jNK4GnsG66ApOqc+PfJx1bPGBmmiFF9iA/01HQg06/04FDTr8T9Bta5ZleiMsLvgbLMOfBy9yBIj2XI8rbI/tBaDqZmxalXJqoK19MsZvQ8eOCVji+iMecgdVaepckM2AyyWQCE5txWnwXd6lvgm8I45k9/B3/xbOYsj3glg+9WCjjw9qbL9tD7ISxw1UHwXK4g71sraOCLyMJgYb1qSeBBvWcoHCU5aenvZn5vG0WWdVJ4VVvSgNlIsUrVlIj+SdGZzOMlIbaCqyGZbTXkAS2Lp/DsgUwKFHfhdm2n8apmIVrPblmEtPR9UrieMnAvRpihq6dEuCE5x3LFb8d6MUO67TJNVyg3uBTwkartEBuiD30q6DCeEvN8R/fxfACE37cP+KjwlY3U+Tnoa3g5t1if2KQUf4vU6oc2khJJ57raoUTc/O/4ZCjubfHvskO0ukQ0RYvXFWei8iWjKhJimXo7Uf2IXzdBG60d2E2t3gvUZ5YzwHxV2MMeWhFcRxOgjFy0JIBrFNx4+Q3VAERQpxT/iPJ9V2Vi2HEBhIOSbqHvhSZYiOp7QRTbFaf44vqHllo20JhiIXUfwjlUiMHefY314h6UYUeOA6w5mQnlhoidrU49uLBPXzuEfAdJE6qp9lJ5FvILYLXK2xWLTkIrkUUD/ZfJrxwFIxgQl5YVgcaVj5BQnhmOgdLRjaA3ZghgEDPgJy8yNPpHrsBlCqnOyka2ILcCKdrLMNjPgE5iVFCRQhHMvscggAcd5FTTk+RBRWBl3S/RG0f/Nn7f1CJ9zkIyq5nsLNCZivIaREc2t+0jZ4bs0b6gFNvP9CPRWc3Yhw2ZTAF01LSyUWWh+pqqR6hp8E3K9ZXRjUFkZ6lK9INrfgP7MUVXmjuoDc8AcRwiUuwcUNVtm452x3s7thdSWWkm+tUCzQ2yigaD0NvMUEmWGYN/B3UNjFFrzwgNjQWpx4+bqVPRm1CxInWczaBemW2yElVbmQW6VgQAA45mzj46NwJ9a2QYYmk3AOY9yGu4gmMpKWFL8x8EUGQjElR7M4sAMDm5mjO5QPMC2Hz74j/SBMg0PlcR5WdWCp1jpiNfVGWujr4u6WD6osDywqpSZbW4yAVzEG7Csl1ZrMeUgyo/h7Q4m89Lu6IjsSg+k5D6DnF9P5LeudlA1TKRHNDmY+bda1kC2leQXn3zDQoNy77wFIQBruQ5Pzwoq1/R6SzxV26DMzFOgAbrwYdQRcXztWFljZDrfPN/vCGcycTvOHRIXWQM4rT3NqT9SHl30v0fWUcVOZJ+V4TA4cdR7RO/gzNXUY6s2owODIGCJS+szCK5HR5oHzijhxtnlpiQjSEaqn7sRie2E7pT+EzTDQSJ/vSN6/Rbn1pJ4cmpePUy7Ef4I8eR88+cMCGGayc3XQHhbJwZpb118IMQlC1uVkx6ci6I2E5UQGLaAhj98r2nr6AiPEuP3SuthdlowabO5SibBahrcDYkn9uBiSgNg972j28OA7yj0uWBjKFygK6MDAgAQpE85FSVgjgwBoe8durq74KVL6pRSLMfH4vgHDJDA3IM+tiEfk92xDwUrKVL4cMM6pWwqb0DC94N69dQT28fdSCs5APR0gCQxx578K4DCN8LAKL7JXXQPDdrI/EwMfblzcCHOKC34YC1Z8924X7FwXnzAZBUvYQ4kdXDmm/s+nfGwTyngW/fDvEubrYvv/yWACGp+8lhQdzmc/m6HQBys3PLqHWYzzFMD/jlPiVGK3rdxuNcVVUm9oMrG2y3y/Qrtq7Mz8/De0yxsovQHQYVV5E3kY8qYP/ACITqJXTmdBOtXQfrRIAPG5wlDh3k1O0Y7bhnFYXg8nLlSjsNDiY4xLw9ut+5DyMqwCtVv2FTvvrpziXxe4PhiwYgGtgknyOJUWPMjZuUMkIxZeN9VWbX9CmmX5m1gxX/zKOCm3ieVtWkLZqihS41Z8hl86DN7JU3UAa5Nl427ydneKiHvTPDSjvbP4dbNBxIcBNlnuqhBU9RRLlKWZEJwu33oPNYiS78B1Q93sYzQDtR8Wep2R1yhYn341UKfs8AUHgZ9hsF5Ht2I41+8u24k5VYphEQ4N/GS8sITFJBigXBfgxCJj57QIQWGilWNwMV8tgkzu74wJUlBfPMRzAQsY/kCFqWq7ME9BE7te79kXC+qn32U3Ttl/+vWGDh0S3Uv/6gWA6Dk+qXHqNwBqgIGw6B3oR/I3W9w3OWZn0BCm6QpXehyVCbM0f3kQIEUj9P2tybAJB5QQWvHr8reGUDKh+j5F+FbZoH5IhNNX52Cw2IEVTEgwvV70UuiHotKFd625OcrwAqlATOqAXROjqVhRfvw7hDFZaVEc6ihr7NdMV3kvyOIcoIZdOqsS10zX2BegBKRD4B788MgIECGPqMiMEBi2fNuYk8HQAIbjaA9vC00sDN+sR7HIintSVm/p1ZbnB0CnxwNWkUnWBEpS4GBF5y27igkEpyCwR9KReahRnMfvdPDFNpdr64lo+3nQK4kO5DPsxY2zFOKAJYiCFHxIssBLvdBapWBmbwB0W11wrbWKcTYWlUBE44A1sTeeB8hWACocuQlNJpTCLA6rfjdaopWweGCgZlWP/YZDdZoHWaBODhGVWmCnHv9I80ge8/BFrVNK1Y+Iig5V5seQt9EABQUTQXfG/pwvvwOx/uowEMYPswMDoNXQxooCn5yJznoXNL+lTInOgrvmnYdMidhWpy12Ag30UDgTax/5xdZ8HFX1+5mfwjVmRC5MGu107HzlyisUEAHrRRv6SzWFzjoMoUite5+U6qLItBX4O+y4e9L3QS/SNBGuoP0/V2PyoSsByHjalYB/o0GlVcfk6bRKigWB4GoybkL4jXoM1w27wqh4rzr9K1iSPoE3mMxDJwrsxMycFvuWsVVResRM6Glc41yWyT5fW7RSVmCkKn0x0/Ei5m3Pyg5rF707aFn6eRYCvd8J+gQlSAdGMdx+iopJjxMQuNy2eZE9Rk3aYUQHG5XACMiiaIY671ElMYxNstXir2rKfu8bfFz5i+Y7NUidd21yQEz+upoqCCXn37BbpyQU6O7H54A461G1WaaQjxHeSfGKMzpzCxPKT6KgohYFQ5B6Li2NhYS/WLyhD2OIJwyVL6x787jiqjnnTDM0zd7Nk9LToj6U8MQNhOeM9DK6kkpxXn/xSVFuTRikXSraoC451sBSyzmRKm3K/Cip/JE5QM4ETjk04B4lkHrl2bvO5MHgBMNWP22d9/g777jQcFAJnGuc0tNB6ibJz33GKs61DaKHbSEosFALEoVzcHdLsxtU9RTLZaMlVf4FjPKmqaBQDkT/7qFNVUZNLuTfJYumErbdUzMbCdnlbH0QhARkEVfPF8iC52hamuOps21s2AOjiGasd1GPPAZW22EucpnuAAMLOwy+f7jR2hIv3tXoxxxnAN3oCLaGJyRXbKPACEBeitrZ3SpvYOAMi992zF7O85lCITJ79e0c/lbwoAYYrY8uVL4mFxd7pNvwgAhJPB2Yb4tdffEjPh7yUA4f4sLCygdesa6ciRM3E6krGfP2wAJH6hYGToQIDQvfduFBUUpmKxELK8vBwe1/3QfFymsrJC6usdofrFVXT5UisuvFHwjF2Um5sDEINZLvxfAp5rfr6POm700ZIGWPfh5jA2FqBzZ6/hgRr+ZwlAOHRw2cA2Kp6sFVzSUS+CvypeIKuqevhwD/rzfy+PxO/9acJa970AII5BH+V9dxcNfQ4J5yXJYPBuAQiPkmyXS8nzo43k/8pzeCInKirvNQARDyY8z1woCbn6CylU1EfBol6hC1n09Gep7dGnUd3opsXf/k268vm/SQCQJz+LzXLSTAZmeT1jyBfAQNPbRNZeuCN9VFFoPwAApPp/fZw6PoskaqS//yIAED5eLqbaDG2jGxlXqTRQQ5cyT5PfNgwdB4DCzxmAZDom6KNrdouZeQdAAfv720E5DSMBG0N3GvAPQOsHJzaAgnUQlzpQ/Rif8sNRhwczJjpz4RDV1S2DVoID9SCgRYnIjeT1CI2CloUZUlB/RsbbQF2Vs6+TE2HcJ9midpPQdkRmJzEAH6ULLa+IzysXFGAgLAfYw8PDqIgkHCYYgHBbXrsXv83FlrKxBSqyIqQwiuUEYKf7HMZ3XIWSg022Ob9bAOJ15FBuRhVdG5IuWRqA8OvQWIV4rxDgbWFlPcS5qJR3T9G5C1LfYgQgDmggplDt4ZaZJwe73NRb8vVdAJDahTkYGPbS1bFDMBfQFbZkAGKP+CjbUwIAh4kRAOzi3IVI/c6jJlOTGAtE+9vnAJCHln+JDrSAysn79z4AEF5uZdZu6ps8JmyYUwFIpnMVwAZALc6fF15ELh3a/Xs30aLyWgDHGVTOpsSE5suvHqbBXjX7lgJAXKg07Nm5gvLyUSmGxuGZJy7dNgBZs6GWGhssNBNqf18ByH/8s+P06b1LYHiQ8b4CkG986yRtWV9MSyFC53YrADI0HKGrXV10tQfGOy1TVAbQ3IGqYUm+mYbHQdNzBFGwWAiwOEGO/B6Ec0qA7rT4aLipAeZE3TCjoLRC9LQUrK1btwKtQJjFJZg7ACCPffRh+vFPpDDy59rSVD54e96NAJ1//14CkNT+SUfBuh2hul7OrSojelmsWcjJyaKLl5SDjqHkrJfFrkvJ+yrRtiGwO541wbP08bK/gTJ0K4G8oL8Ypi3TVT7SUat4tksv27iNRhcx47qTrXrnTiPr7xp/w9WCudQxUBTghrV27QpRVj1/HiV4LG7zZs6UaRf7kpeXRSeOXxRVj9dfS+igMpRrBk9ebt22VFRCxsYmxeyIA6XogoJsAU6GhqR+RPY1e7DLmQ9Nv+LXbI1thq0mN/1d/jxxDDijRblKKZcQ/i6X2rmlDoDj/Y4sj5iqeoh9VwLFeLo5fmvRwnTeRK8cVFvcxnwQPXUMspVKSjdWOthKVx9yfs3AQ+6HPPMyMVDZcPGX6GTdszRV1i8oLYtaY/Ttr0h3q//zRX2GStqV/l2qlW78fYOzVZIVri63I0gw78kdFFyNWRymS6lmpGjpQW+qlW7Sd9TvdN/y7jB4cRyqI/spJP3+Nmhd/F4aZyzj/t8KnBi/m+gJ+SpdhaTkwG4K+TBo82dTFuhYV77wv8nTWkvFR7ehZO6gno1vkRfKfU93KVLUwdE1jZEHTlijX5COJcar5a4rIAxiDBUQI91KrMTwBBLrMBwDzmDJurBAul+pDTIuK/V4ia8Y6Ff6tViu8X0tOMcpHKdVaTcrpl3p6gbTsTTtCudi/DULTzV1y+CCFVOCVFE5Mrwfzw/R5wl2elnPFvJN59Np70HygyIith0uV5oLEuPqh+43leEgjCKUHoQzBqLqOcf0mVnlqsWp6dwiQegxtC0sTkZzVLrn8P1zRrk88Q7FptRK9O9xz7l/2SLMkpeTH05BHoQScqJzGIM8K8w1eOIFanhBK7WLe5QJWRiDooLBKek8mGHLWt7Wq+1Xhdi2srhY3LPYWTECIHO14wjum1vip/DLr0r3puysJRSYlrljLmcixTtmkZ05q3JP+PXEKMTqamwyC9oh3+eZtuXL9EDPMYH1guoF3QI3B5yndHNhMiCoKr1sFiKWi6rI8GjC1VFT1W0ONYMsvjWJQx6ixvKPI/CPtTDIo4cDkdkkvzOLPJeoXVYnrFiHaXIDLa0vRIUgSMfPdlEADmPTAUmfMdkx+LdImg5UWLgny6oVN7NJpb4rlyiLx+AuBbtWs6qAcG5LTAm8HcpZsKTMQ0sbWfBvQjDhRYiiJSVogfteKspYSk0j16h9sovqApIK4wz4IFaGnXxpDZ2cSrgUZfrlBRIORqg8fwXExNV0aeBZ8V5OZi5E5HIb+Tkx7JcVEDZfgeOIeG1F9VXz/WdVLklGhiM+2TmBZ59uXk8W9hmZN5Y6VDMGUYXpQ3UGWRpTUogeiQ5SaaE8Vxzoa4fQ3/iRP1GJxHonnb3yFI6DGce+GjqWSvrut/fL38ElywztCDePLwQqEA+UrfSFL2ym7p5BevF55OrobAy+MasbPN+3Z6ER4gZCNGheeD4X+SCkroMYvR+5NVYYL8j9ry7IIcXmo/oaiNXV/Z2f0dw4aV5XQEz8bDXLm8ksKiGzdnlOxwCsdPL8PzzXTotrc2ndonziyhA3roAwHVJsD3J3rEosbs6S75kxgRkfD/HyAMDFOtCHusLjyvHizJXvO0Bb+5NvnaGt60uSAMhsjwSsfai2NLf10djENF1ulyC5qWWUlpU70d9mOno9SI9uyQIN0UpDk3661it1TxOBZRSItFA42kmjcMjjNjQ0REXRX6I39zXBBc6EmAJ1HxefypYWgLAD1p0CiQ+UAH0eALJs2WJcGKF4WrXogNugLL1bzYWhv+d9eSsAoX/IN3bjYDt+IG8xetEDTan/GKOWVjloNupkjAJp48Bcaz8c4KxyS6YE4WKKW8RygGFilLV8eT0qBCVAvofiwnQjeNDbxA+PBNhIIXBjfdKhKcFNSQcadD/cDCTqWTDjQUi3LN6fVKtaBgRbtmwQN1ZOUX/qqedEReSxxx6iHtzQiopyxA2WqxhdXQPUi/e4TSEcSQc7sQX02nWSG8yAg6skXP0wbnOCiscPeXmTMrpc8b81ADHuR0KTkxg2xgBAUvcvihKt7mF2vYpqu10+FxQdPGZhcry6QWi7XaZfqWMgqFjqcwYacetcBWbNHF6o6Xopblc2rfvAd63KRpcHdo2998KGEm4bSAVuWXyQuksu0kfeJPr9/ylzPQ7em3zpCN2Hga5k1IDMR7fiJRjtdgv+zwMUqu+kye0Xkx2vjBoSA2gwXmJGQGKkWMnjldhW99MbiBPTg5+be/O9nftC6nfSAQ3+TnxgbvgB07Nyz6wiT28ZOMA4FzCQNYddNOOZoKElZ2mivB3J6Y+Rs7+IIu4AXd/7JOX90ceo7+sybTxpuXy8DYgkFQgYwYP8YeL36UBD0ueGdenvch9WPHk/eTBQsyKo7tzuHyTTrAzAxthHQsORcgsxAhCh+9AAhP9qIKHAg/hMgQ7BpND3HXxPjQnFbzTYiIMc/p3e5ySwktg6pkSxGL12eAV5wpgddPRRbriIjmVK6gk/jqOKdhXDAFoCEsNyFRARbylahvwY3xO2vInzYCbIvH5lawpuvknTrlBliSq3HubUmiIGKyP+/TQqH7i4Hl69GrP9Hjp57RpVF0F4DaqJB9XzE9dBhcOx2VBbj0G4rNcwLWwGHeEC/YgpoGFQURiMsM4wN8cn7pkxXDAjI/1UUlSG6skgtXd2iOfGw49+nF58+WlaUtMoKJpXbpyI6wp4fzI9RQA3k1Toq6TTly+gf6TLj4U6wX3XlquwGTYbM6hwfw3B3lVVNJmVkuuRFQorlqVbBmsq0AaDI/H75OSkGU5LCT1cFICJm0eFJRZlNwL4TWD5N2h0BKBC26Hxl5SuIar0b1z5aax6GPsboH2HTmNAr4S6Zkw+OaSwPBTEAF6tzgytRVRNOnH4nW5m6GDEsQ2B0mZNgJWI0hy4FUbJK3YgN8RK1aVOaoflcptjkDbgnKyMTOL0gN0y5NwX/dcpcxhCOu6LETfllC0jd04hnWl9Qq4D1C54IonXi/LvFRS2iVAPdQwfF+95YZusdTYe6CGnYEWrW1eXFGpH0ceaCoSbjlyXLXHz8OK8mlGubFMBaJLg8JVpr4ZOKANaA1hVAxA6LLJCxi0I2hs3O7JnyotQdYPOaGyiF+flvTQK4f/lawfE54tr76HzZ/vpeks3gC5b1cpluEErnfDL8zwT9u/cwqi8MUThxlmJLAPhJmjbajyD5BusS/7ut7+0ESG43VQNxsPMuHTQysJ2luH85rZqWUPcyjYRRGiG05lyfsPgHZBAfDeElPuYYmZZsn3x5/8bJ4fgUDZFn/3IUpryawpWEPcM+UBhAOJCICa3WUXhsnlxrNQ6kMQYf/jMAOxoAOLMAl0P4IvbtK2E/vJbB2hpA8KX8xzU1DxA46BSNbcOUye0SJUlXgA5Gy2s8IJung9g56J8uNt1Akxw+8OnO2lLQwYtqXRQx9Ag9bGdMVpXbyFNo9/GIscoCEc1bn19fWTpvR/U9H7aur0orRPWHABSUFCA4JbV9NZ+WWa83VZZWY5Qkhw6dRqWmT/vNg8AYerRlSvNQGYGC7Z/ZgCE7XJPnT6L5G6EUL3PAGTPnm1CL9HfD8HSFTkb9WEGIP/23/4qffvbT0JwvgmWvD3U0ABbP1QKgxCJLVhQDIqAH04dgwKEaPBgBCAbNy2jzg6mMAyDgpBHtQtLMbMYgVbkKpahfLq1n7+YZfznAUAsyKhY3XM/9RRfQqr3GEVtffT70HssbiX68n9PCM2Nt5V3C0B8z2/AYNxGo78sgUE6TQdfHsb37waA8LIz/mEHzVYiKXn3XA7snd4q7wSA6GVzDgg/X7NRDrcG3DS89Fw8GZ2XV/X6XgpmD1D/qqOU9z/30vAXIFz3ydnTJPCQAkDsoJk4R/NguYskY3DljRWTdwtAbIEMqvr7veReMkth9yQ1r30DkojELPWcioza2Q8yADGF7LSib4fMBAHtituyUZhUAPVczjjDd8cPBADRFrIuDFrHMRMqb9x2+vzO7ZTlckNYjWwMgJHRYVQFUIVwYiJmFGAjH5V1ripcgxPiYmjl2MqVB2Nc+WAa1JTIgkAlBBcvT/C0d7XQ+o1b6fX9P4XYPQNaimU0i9JRU/tZyvUWUltvE5yLQGVEzkdV0RLh0nW26Sr5x8cAwNqTAIgXlY+CfAjXc0vocvMJ6D36qKQc876ggL2XAMTjLIQ4vg5uYRDj3wKAiH4LLqdNq5fS8/sO08SYBDz0PgIQXvyaJR6yl+TQResUUhmg5QjcAEUti+DHiFlrCIn794vNYABStmwXUs6vUdfQCXm9GwAIY6BlVQ+ANjdON4Yl9en9AiA2MzIsXMupNwBdcQAJ3AAAIABJREFUyk0ASF6u1NFwhSAG298GaIAOnfiueK+woB7gaw098YOXKTA5kxaAmGzyvmbjSuedAJB/twrAKwj9SO77BkCug+L0zGut9NV/s/E9AyDBqRkanAxRe+8kDQ6zQ5qDDhzAdeVzU211DpWVgIIMDFPmtkBnk0GOwlyAYln5cKjMEXOnPw5AvvFcD4T3VtqzKiMFgHB/1tLQ1CtJAGTiyjahr8nLD0OecQp0dZkbo9scAMIOWDU1NbBolSg5bg+Q9LO5//hAOWDNA0BYgP7886+Jm9/tVhxusdvvycd3uy3pckZSKwBGGhPP4j/yyG76ybMvxrfbGECoBYlz6UcSPWsKFi/TGOKXrgLCy2CHKH4gDQwMI128SwT47d9/dI5Nr3E/0ovx2cc6eaaOt8dIOzIeCOM+G/tDV0DS/Y6/d7OwPqY57d27B3xliNgWVIrMk8uXr5HfPy5cNHbsWEtv7JOzRNw4/ZMbi+109eb+B9bTvtdPYP9n4qVZB2hYYZTyGai5ITBjwCKuOpSH0ya9K+HmfPvP/c6VD/35XGofiz71QA6Xf7YSw9mZ3iGHkFwBMWl6lHpPVD3UbLEFs0iaPsVCcpOiW8U/R0aIxacCA/G5xaenmRPOV6L6od52Ztho47lfpkn3CDliN+jf/+U1alo8Q9/8EoSo2SxQ5Y2S/ap1H/xPIzjQ76cKxdNRpVyXKsl9YiGNfuptCOgN+owUitR8onOjqtxY/TCK242vCRUQz9/uovCWJoqsblPHN3HGGmf95wMYxvNbHtu5v9fvpC5D/5srHYVn1lHbnufjP+bP6p/5PDV97Duij7O/vZMCG5ooXK+C1NR6VGVfnVfycDS88glMcJqov/4CDdQYEtTF+StXMWc7DZUR8XnKd1gg78ZAzd6WRxk3iilWP0ZFLY00jaj7GSec5xvfACDhyZPkHolXIoxUK70uY1VEVC/kb4UWQH2HMz/E9hgqJIJKpb7LFY84GOPLR1cUtKCZZ1F1FAX/Tjti8Y+QIu4Oe2lFxz3UnnuZOl1yMoYbg5JGPwLpXG3UZ4GDUnx7Ek4SHE6ovo1t1hz3BF0LPAxM48prPv45tm92OuG0F1X0mBhmm8ExkYuLL5e3V91fpzj3SfaFCRfVjAqt4+vcjcGLHfTTlXXl0Gh0k79zlD7x8c2iX3yZEARP86w9rHuxLSfOXKUiUEsX11VhhnuGDh+7CjDTSo1Ll+G6RZZGXobQu2RCI8d0rqvXuyASLkdVE+GIIocAuRV43wHzDieoNsISmDMH8HkAM71dvX4qKXQB+IxQP2QWhblZVAAKrBMzzZNw73KBtuKf8NPhUweQMN6JMW2CylRZKSlZ7KbFjSs0gwE5k5thlTQpbiPDCGZUwuEMjxWz2XLwm+2pR7L5afDfYaesKEYmdlgEXU23uCB5ggfFpYKqdvCkDKIMBwsR4igrIOLfEyoHhasbimWgg2uETlMdczPEvrpZUBmcscpgx1hOYlm27DL6jW1WGsXx4mxF3kM+LaeRC5JtdtMlULCm+g+K3+UFYZW6YDPyTYIQPsuwyJHxISS9K3oYJsfKC9cKalOXf7/43A53pcF+Wd33KTDAr024SY+OyIFrGAA7EpYDfdZz6MbHhpuNM2qQG8JtOoRnBYxcuFV5H6aO0LOoliTuqnYco/FRpZfJ8MHkSX43EMAzE+L9TSu/SAcVAMnNKYAuZzEo5l4weN5EJas8vm7kyIvX2l3LC4G4JSYHw2yHEFSBiRG+jmDaIL4LJG5SN4Cv/O4yAcJrSxxxAOIG+K7EOc6trroc1sqycqTzt9hOl1Vd3JwuLBPhkNzCzPFUFRCb2w73R0k3hKUDffFr++mJP32QlyLei6ESEn+Gj0+juiSXpysgcO8mW6U87y5dRkWiP4TE9yAqG4PU1TNOQVRNViwpoKLiDNgsuyivpALjv8v0X762ByuUxybU308mRYuze5xwsZT0LsX2JAYg7d2yCvUX+8ZAsTTR49uzoAPppaGIPM6dcG2LzDZSKHaYRmfktdQ/PETdx9YhHy0f12kLdOWtc5yw5gAQdsDidr3lhvh7uwBkK+gpV5oQTGKoLqgF/Oz/pAEgPGOzbduGeAL63Q7634+dudttuVMAwjS5+vpaOngooU94PwHI2rWNwqqWqUenT1+CAcBiZGacQUVE2XyqzvywAJDNm9dgNs8utCA//al0EOFWUJAr9pEpVbqlAhCmaDWuqKXDh1j/EUi4Y+AHmu7FovSiolxYOo7CSW4QVaqEQDFOpfoFBCDWLPkwuvdgIf3xnw/Rs3sW02v3VAlryOZlb1HEixvabQAQx6SXHEgJp4gFDxcbjVfAuUT9TgMCKxyqcp7aRqOfOCAcr+bL8xB3PiPFywhODO/fFgDBssw9PvL83S6a/A1UF0ANuVO3q9T7zt0AEF5GzQuP08CykzReLoGQdSKTFv30k9TbeIRGFl8g1+E60dWhTdIJS68nHQDxDJRQdttC6llxVFZADKDgdgEIA46SaysplAFxcmkrLTy9E7QgDHzPeSBohL1wJgaU3mHKG66i/sJrFMwcpa5Fpz5UAKRwFOFzQw3UXHCaRj19yP5InExMy/JEvLTcv4HOZpygSYt8eEdBldLtgwJArPD/F9sGtJeblUEf3wE3P4SgeTjTQiBJ0HExYeHCILUfk07PvnwYWAdp2dPyxHDYZP6JybyAvfNoRWMFLUZqtBOk/xmUKUZGkZ000Ebrl68F8JnFYIpdBkHVBG991D+JwMEe2NeWg4aDgSZOMAY8fD/uhcvOyUttEAhnU0NtAaooGNTi3jE+iQEYwExr70sY6SYG7+8WgDhsEMsjI6NzEFWr2wAgLgjfl2BS94W3wClFe78BSH2RiepqrHQ5z0ZbQbe7CtAYCDXRSnMJNQGAzPYfE9vBAMSXX0N5hQsxSfgqJryQj2IAIHUl92GwCZMBOIiNR6QN7fsJQIoy1pF/5jLG/4m099sBIMfP/QjnQhB0vwLqac+B1rcQFOcQ7X8jYYaUDoBkwXxjz4NLgfWidP5iL50734PjOg8A+R3kgVhzqbYYQFhRsN5rAGJzZdDv/NE79NXf2ohqogQl6QDIEHQhbQDHHUgqvzEwAQA5S9daRqiizEvVFXBERAL6wupcqoB2JS+HHeUAeBwK8IGC9Z+//gr9t6/fHQB54ngQwCNAv/5wwRwAMjO7moKxowAgcnzHAOTUs4vpnp21dPWanJxNdcKaA0A2bNiAAWI/9fbpQWIqwzl+X0x6cd+ee5EbcvKD4YCVBoCwhWplZZnMNuGb4O0oPtPv6nv+7t1uy3xJ6/Mtr75+gdj2pqty5kSe4fJhKKsCiQejcRk6j0L7qsv+U/7WSVORid/z8rj68YUvPI608CsYWOeh+pQYtCfrPpKpWXp7jBUJG0SOc5riCgjepjqext8ki9gTU6O631JF7Pr7xmXoda5atRwZIB5knDBVgpsWCpho85YV1HytQ4jIjenj/C2uaLhwY2HhekFhFniVclamtbVbeOAzBUs3plyx/W5BYTbO1SIx0d7dPQg3upF4ZWSWCauqaXE6A5ikSo9BfJ7Yl8Tv4j7uvsR7PAk1o3JSxN5lqiqKrnpANG6OVzXwubLZtXh5RlVxVHXVBG+J99GsOYl+Z/2HBrxWVFQ08OBJpt/6HtFnf0L068j4cA9+lNxTPuqthCAVx7hryXHYecqdjgMKg9Ww1n+UXFhPBa1LxIxzOGuUru36sdYWit+yFoMdr3iGf2pF27wAI4lqZQQbt/FarGeeW6altYAyvgN73i+9RLHsuaFMxv2LH+R5XqRSkJIKAqnVAZ6R5wlaTio/sIdaH3hGJKpzY7pz7asfpV6AiGlQnbKPrMAABcGZCGMUFQDDsox0rPjbhopGWlBkWIYYoxq+nzlcQuVXV9N4Xg95/HlkhT6lv6yJRnM6hP7DuRBseugYLBAZW6fhK49Z/AhsWcd9/dSx8CTOVzmjWHt5G7UtOkpBABVBwdLrUKeeqI5oMTl/rl/jvI2p6ymqBeRcAdGfiwqJPJhM44nHH/DreIVDnZf8G71efCZsctEq+huoaAwi3tKDcXDBFQZdcZFVFpjUhsqpIlBLJz2HaYZ581w4gR5DnBNxZyzMp+oKiPhAVS34uzoVXT/7MH05o6oanPMQr4zAtjRhE4wla80J6Iji3EXS+mxQayuw72odOArxMzGKe1YmqrVVmFSpKs6jQgyWGMibMehnUxK+55lg+xkKzdJzL51BxUJVBtR14bIG8Jk8ODY78jqsg3hWWDFbaxJJ43t21gDYBOmdo1dpKaotZSXZ9OMXzpALYJTbLoTKVZXmU2tHH5UW54LvP02Hz9wA4AhjEDqE4MQpAKQiWr4IqfJ4Bu0/KSk63KpL6ygbIWrGNjAA2qw6D2oqpH0ut7A/BtpKYjCsBdVMI/M4oSmxdiAxXlYKJ0IDwrKVWyiGZPJROeM+MVQj/u7Zupm+8/SrcsGxMhxR6eY1Cye6mEXn7rBrhr7hymWJ0FvoJLi5eWZezThHIWIOY1LV2GI+JLC7ZC6Fb4WNtufYqAiLiaGq0oFBfVUUmSq4EPpHLtAEZqk5O8oHUfsyzwoANqK2tp/i3jWGQaRcbl3Fg9Q7cAT9OUKZKpk9hMwJtu/XLRMOWtwiON9Dqno/bQdFTome9fdmsd1mRaHkaqJ5RgLCmQmksMOGl5vTKitMAful+POMwRungYt9ggA+pIT3gYkp9KGV6qrug26ihUbG5OSfHWDWanXTAiTXf+/7PxQUwFh4KSocGoxIcTuzBKpLo7RjTwOuHQYgPXTpYh+E8Hwhy+uKs184xJEbrlh6eG8D2aLN9OnHHhDvTd64EK+AeFHJqFsgj7VNqdEjoC/y78R7MG+wIBOLWxQaCZOqdJlAeYNKXrzPa/mz75ynbesqaM3SUlG9uNrei3wUgHP/FF1v9dPVlkHKQZhlbo6DFiJQcUFVNpWU+ai8NIt4bADjYLEkrg5ZdFYbPNUcNrnug+djdPDwDfrKl7clVUBmlGGFEzN1dnVeiW1Dm2qG9bQ6n091TtNPDg/Qb3+shPxwc+iakHKGc81wUKSNcBhroRsTcowUxU2h9UyI1q+4j44dAq0S2TxHjyaHlM8BIGzBy3kGQ8MypOd2Qwg/MA5YvMlpAAjP/HMT2SZ8qD9AAER19Jw/823jfMDjVvu1Zes6CPDbhCZDtsRISQ5s5wIQBhqJfIzEYDIBSpID84zCcl5DRoYLQu0HBBXpxz9+Od7vwvJPXSDGzBEjBUsPnhl83Gyf53ZcygiMLwbcSNItw7huIwBJ7fvGxgbwJjNRwdEaJ9lXTA9YunQBKjxyhkj3izFEkK0fuY2MjAgbSC+4lYuXVOJvBr29H+JEBUJ4W4xie3YOKcGDNgMzjEzVutHej5AvaCS0Yk7tuBEwiWWo0ZYxhJAtKsX2gR4VbzaIUI24Dpxv0dB9JgVAtEELPxc1rYrBiR6kcfaHHvBpWhannGt6lRV0LR0iyA8eba3L67BmyuP0B3/EziAo7/4uHt64F+d119K0M0C+EQSXYSDDM96aYhWnYOGn6XQbLgyyWSAeypYPdS0W5wESz+5bRmDDuFdSIbjNS5sy/FYsJ9FrSQBjPrBi+HrSS9tJiC0P1tPkv8IA30D/0l+aj4KV7v2U0yC+nlQRtjik6C92vso7twYJ6WXUs/SYEKFnti2gguZldH33s1R+6F5ytBVTsHeWOr705BxNx3xgRJ8z8YG/Wp9er14QA0UjAFlwfgdNOcbJOoVrYrQEJjFWgBHQZS5zDgVSrn0+0EGCGMrMUnf1Oaq5At0OBNUR2D5Oo+Iy7ZygdgCRZSf34gDN0InNP0Txy6AT0QCEx2/qliBs8hWo4IF4koicN5iZgXpOgF9rCpIACqqLGR/oZWiKFq9Lrw+/icKFZ1H3OvIASJ8rexs2x5EEmGPgo7eHQYZa1kKI00MWzGy6W/B7UDAVAIlv76wx4CdBSY0BcMcnW7QYHYL1+L2Yna7UCczbxRUm3UxKyM1pz2L3Qw7MJ6jMkDDWAfAnjiNoWzH8VlwzUTkw4UqICdS1RVWFVFuRR6X5WRCQz9L+w/20YmkeVZR66BoGTcdP9sBlKiGqtoMKNKtE9FF0qtOtOxarU/s8G5MDeAcEtjY4D01MQtjO9zbs69rGItq+sZp+8BPYzWKQ9ugDqzAojkAbEqTSIpdw3nJBU+KDSPrMxUs0OJ5Iva4oqqLCYrl/YVRvuPEgtbpQMj+4adCh4jXEe3X1y+j4CamD4OYEhSq/MEI9Q5ztBG2EN0Hxau6aAB0pIXbftvIRAEAHPfMCBv4YOFtNCYF1KIB+d0knKblRKkPDLfvLBjCgj6Mdx9GkKE1R3Ks1LTmEYDtuUQ80JsiE0c3baAelzEwujLlzFuUgKA7CaQeoasiZKEDwYfNwCzW4SgA+uF/ZznYM2pY34r+vLnwI/Q43rWmIy9UszyCqVNrH2J2VS3a3nKkfQ1aWHQ5o4jXsanXjwEluZmxvMCRzSwQDGLo/3SLj8tzzIak9011GI7FzOLfkOeHGINijqE083ziBShi3IAb3dgCNhkWPUE//Jcy2N+EZwQNtCWaqy3bDGv80rJA7qK8jD5Ub+QwOT0mKHWxmQHjqprUbFgpX0Jdfkc/vGRZ8m+Qgnqto0bhLKKp+oDDtutdDuzfUic/rMUk40i3plBkQfW9fD5oWmt8vXe3s03CJU9edDbQyhU/x4IvSOLJLuGUi/HMW+oumthEI6qdo/4luGgLYCKJyVVuZLUT+5UVuUAxdVFVdRYsWyPMsZpH0KSvE5WZtv4VZROSFihYB7VHnBFkZfMTkuX74NNZxqIO+9pXtYpKA28zkJAWG5JjQCEBmlMtcCFkuMQQlcuvBd//r99vQB6Xkcw/B8UqukAEIojpxm43QwKyssI0GcLzHMUGRXUeH3x6kkmLTHCveOQBEOGD9GCVLkYDOzXDTU++k/snyeiFcb6Q333pvnF7mWc3tv50GgLAA/fr1NpltgvbPEYA89PAueu21Nw1ah/cfgPCgf+fOLZQNt4cXXnhd8H25fdgACFP47r//XpEhMy2SRyUAqURSuhfOFJcuapG95o8mrptUACJPZKPzl7rSUgCI0dmKqyKFoBiUluUDhPipp3tYBPxw+zADkD/8Y9yEcZ/66v+PmRY8KJWLKDmDXlpy+gG6uOlZQe+5XQDCA7sk4bjC1K6rpZT5ymoa/s30SefG3+nB4XxOV7dTIbnZzcr11AaMKRH89XhCM6S//34CEHHWYQDu7i+myiN7QG3qxyyZjVp3/lSs3jGSK8CJ7akG6vwPcJ0y7sRNqiHiazepdMwHQCquYIDeX0pT3hEaLG+m3O4ayh4qp1ArBuhVk5Qx48W4GeFbsF+dcvuF4DnLXwy61jAAyBRN+obo2tL9tAhAJrejnsbzu+jCmoQNfBxc/BwAyIqm3TTp9FNLEcId1WAqfmznASBmhMWt999D1zIuUL958EMDQOTzFMGF9kwM5txIdZZI7IF7K3DPQu4Gzrmjp3rpylUIoAFQ7gSAiFNLhddqAMLv5WAyKDTVK/R03DIR6FZRmksO1ygsQrNRIakQIvjxCaSzo9p3XjklvVcAxOFAeGm2hYYmJKPCCEBae6ZQDVe6Dny2ZvE9dOHiKF26It/7WQEQ5zI1g408pfJ1MnTO65ED8BIEJC7o7CcnKoyAMmLePBiegLZFVmncjhIqyFoBWpwCJD8DAOKEu1Vp7gbqixy6LQBSkFuH47wRla8+amrdlwRAygq3gsI8RYeP7L8pAOF9tcFdK6x0HzcDIPzdRx9y0c4tq6EHujsAMgQg3Y6wy2vI1uiC6xTb8B9vGqSK4kz87wEFLApKYZC+/MW1oGG5YRkNowdVhXH7KoApVKjvXQKQH700RANY/r/7zfV3DUD+/JkuRA7k0LqF/mQAYlqL+4ANx09SDTUAyfPW0OmjQUzU5sxxwkoCIFzue/TRRzFQxOzcHeR/fKAseMUdK0VNirfuu28H1P9HZbYJ2ocBgIgNTdPS5WPcan+8mA3asHEVvY4AwkTjmbjEMCOe5Iv3EhUO9plWM+PGXxo8tPVMjHFZelDMg2i2q21oWCQoSjzrX1paJMTcHGjFCeMc6MfUJdZRsGbE43GLUn4ANoOTuADH/HMT1XlT7qQqEsV0Zyq1ivssnW2vcbnGCskjj+zBrAoEt9Bo6LZy5WKAgUEROijPq2QAEg9b5dMS/coe5+Kmh2tNVyi0bzi/b7HIL/B2GelcESWSYypXYREDkTyx/2HMlHBlhDmvcgOSqWZsuyvfl38sWahYYAYm3pQ9InOyY6pMy9UP/rf4mUo/t+QiJwSz0mLbkJquKVo8uNQJ6LoqYs0FvUoLz7nSYRShq9c+9MXf/zbRVRQm//Dric3RQMM3UkKVlzdRS+N+CEGhA/DJiQORXB7IhCh5Ig40kvI1UnQbfHoz9argLx4lP3QfkaqBeFXEaMmbVBA1LkO9Fsu5TQpWYm/mf5Xxtzspmg0qyi8ll6TTAZC01CbDosUVbEAL+vtxd+yUz/mf3q4qKj62jXobjtNIbVMS1Yrtif27T9FUpcGxxAAwWA+iV2esaOg8Fv7M+H6cmmQEKXxeQNTsHSkif/ENsTfLD32MzEgynhyCe9HqQSprXwEBbQQzfLg/QFA9WNiBv3byjRXRod1/TxFF6cjrAXAZKaPcgWphoHBm5XM0hVCs+HqxvcbEc22hG6908MpVpUPa3yZoV/GqBo9z9WXDFKr/x957gMl1XleCt3J1dXXOOTcaQCNngiBBECRFkKJEiZK4sr3j1Xi8I89Y9jjMft7xBK29I4/tdVh/9o5HtqyxJMoSKYkUM0USIAgQOQMNoDPQOccK3ZX23D+896pQjUQQhGT9/MCuevXi/9J/7j33HB2fUx0hitexjsxQDlUPttI8BsJXi+EVZAb3LcvgXkMkXzRW41HF4JzxyI0U0prZTfS+H14T6rkb18XiPK/2BOH7k9OGvAred2M/dJE6T1eb4B9VgTxvw7iMQf/RDwbtBJ5YwPIqbJvgCK7azfgCNINU5kNfeigZwL2k9gH3mF1Rt8TzE/QVN7IXTYjYPnhfBZ69oH4c6qfT5+EZEoeUKwpZRbdbTkICtCC7S0bU4ySDK1wIb7xXUNelm9MhRT642QlFz0pYw6boQ2Wos6qvqqHVK+sBeiLCCf1S92lExuvJByf2eciHOrN6xfIZeD+VliPbilaHQd4PLF5mdrvMKLSuXEvdPe0i6+D1cyoPzt4wTrwyuE/8HgVYDmDAm5dbSk2NG+jACRmMZSPGTa3b6K3Xx2l43MyKsKcKtwT61Miy4XtcCwRYskJORZNzg1LnUANQG6LdcaeSalXJsBjMH/FwNvqFqtTFV+aj+s/fZ0x3K5qWt+cYLUdCIxeZNR/SPex6f6rvPfL4glSXA6dxJwbEEVmcHkBBtW4jE/Jdl5GFiHtCHtNixCyEd0J9axD1Oty8KN4X8/phZgkvFNEnqgCdP9vwDIip2qIMZzaV5GyiuUQ3LcTkNrzI7uTnyXNgfS8P943Ck6OWGmsfBBCdpYsdb1GmHyZ5FTVi3tnJYmSpsulK3zm6BNpR/5DcnyzPOvE3tAAPF5IsHze8RaJKg14oVCtagKBgGQ9RefM3VF2hT3/uczTccZQe2rqGciFvzs0DyTD4S4q2GuqY7G4/O+NA/dEk9cBIczywSB0Y+DeXZopMXnNVNlUXYSyEOo3yWln0zzh7fCpEf/j1Y/SXv/+Q3E8ozukAhhWAxFRGw4OuMdgWUJvT+r5MK1tU1DUHYcyr5v/G92Q//MovtsJBXWU3QXecGZNZuOwM+Pmol3AEdE2xD5YMSAhA9GvPteEayYHp5SwkrCW1jf1AYuEqgP0K6p2WIifsPcK08nxPE7UfK6e6uji99NJLhronz5MEQFiCdxXcTQ8eRMryFgDIvayApQfm99+/mQ4cMCOOtzOIl5fXx9+WUn/Se6aP2XqMbMJYWJhHJ0+ZMskctdLzJBejWwfSPEhPUaCyeHLYUTdgDrrxYta8QzUC0ZmOT35ytxh0Dw2NwTdjBPQKP4q5i5DWzBOcUv6NgWxbmzTArKwsEy7hfAHX1lbROAALv0jGxsbxkClDZCsgBvDiH7Iq8+CGjkCdYxJKHGwQldrSKUrxPJqryn2WzktDA5S6umpqbm6AmQ6reGEADqDBYOCRR7dB/eqIUH5J7if1YrYYPXJf25XBnxUwmrQ1c68ZLOlti79JtTpyPjfSryXIjNTWyejWQP+48CQJsh64agYAUWZVzNNGXt/8nT0/0OxeZGTUAIsBiD1fSwXJgQIDELuq8WCGF4RsjOZQtC4H6kREw/VhgA581d4fouYDm/bjnfUPv42HFjLZX/1P5mDVqnbFimsNxx8hz1yucOruve8tseryc1spZ7CGLj/+PWP7IlOhDok/67Q3T2LQ4H91A8WzIEH4QBvl9TaB3oMhS8PlZGNAy5NQA407CTjM3jI/+f/icamMtbFHdlsaEKHnvhEw0fPx+zLdvNYicj0v+4ToWhDcRkbLf2UrhatHKLCqx1xXyr6lAyDpQBDvS9Jx6WvMEiOyKlit+N4zorA4IxvSraBb8f2ZgBKRIwb1GUSy21vfoaB/CsClnLKmi8gVySQfnMW9UAia8Y1SyWQjtTW/Q/2V7BmhDskSPxG1HnqwzkDKOG55nUtalpyBaVZGvQRPUvcyL2MALL1uHFcealrqB9fTleILNJrTq9aBBRXYMEGLFYBcW3BeE2wgTyyDLnkkLcToa1CnNAAR05N8QdT+6/e2mNdYErYSusO5jkDRrXgRVVNiqGAxz0X9nhB/5QmLQoHHuBYVzcsWAeVGoRl7FFQhtaexaYAchxzc8ADOpqLnSdelGtxkQcFpQXE0nF/KAAAgAElEQVSdYgkeKKl909x73m1N+eJ3i5bmwWQHCqS5OWyzoh6Am1af8maM0K4dq2ENkA2gAHNEUGAWYQ7hgTkct4tdFymnRALsMEwYV7SgyBjtwQ2b6L9+7S9odesn8HyQviYRGMCMjXVAbauP1ix/jIanTmFdkCJOLKOR+bOIoLupLL8Val+8/Qj4+TnifXam7TyKuido3Yo19L0f9pr9h2i7Qe3RdTz4VQwqtbykhRprVwpmHvx1qYcS+6rEbfI5v6CUkaIeDG71zQTvEFutpCO56orIHpB95X6iguYX5efquByMNufkU9HEJPlBk+4dPgzOS5hqM1Zg3z8QSlDW5kUmcnJE0cMgNhCJS1oVN6etVvwNR2cQ3ZeeIL4sBUDwd0HVr/B0rlEQ+5YAkFR0LLfDDz+QegDvIIUTcnk3JHl1y8mBh5GizY2PzKLIeisMCesh5yypcXb7MN7Rkmrf0xEFLWwBYwpkwkB/O3jwAxHMXJivEr/zuUrEJVXKxaAXWRBu86hb0hJVDr6G1bOAjT+5eR3v0YOP/YKg0u3eCennQjeofzHKwztlHDK3o4EEzat6rNoiH5VDUaoAKo+l2W5qKpegOQOBVruqAQlD2S0HrAZuWqXzD79+lH7vSxvENM766ntQBCULFNBTpoYwLcHvso9Ybc4JpTBudkQ6F+E1Jj7jHEKGQHz+07++jKxRFn3qsXpyK0PFBADI3KwEEm42LVWPCpbOFsvjmprrlfdKEIGE595up84RJ63HLRN3SEW0i4NXwCwrxLaW0eXR58W0KO457nO/u5TiowgmLY7DFZ0DuGZgKwmA1NXVYUBTQqdP48F3CwBkw/o1NA0dcK4v+NhbSvaDB3qG+tM/YwCyalWLEAi4erXPOEV3E4Bw1uOhh+6jH/xAukKnAgIuvta+F3oHdcaCaRg8SGchAQYX/JDn8+qHhCM/F3yZPtRJeCkD/1ihig2RuqDiNs18VdU+DADJgsb8jh1bhYLX9DRH5mDoBgBSDCfUykq+X6Ri0N0GIPqYuC+ysjJEVoT/sYrWOMyFRqBPqV/IdI8AEHjg0Td+C+Cj2cx86IGJFYB44h6qattKrGw1uPoIhQrkQ6v5nacxHolQ906TanM9AOIF9Sr7lc00+ZXXxGC74Y2nUczsRdT/PE23Sv62aB8DABHKWJDnDfyL/RSrH73rAMQ6ILQCkOz3JR9+5n6LtO5HAEBkBqQMY+AFCmRBxhF/l//ts5RTmk1zZf1UPNoE3voizWaNki9YQJ0t79FYjbzXVh57EvUHDpou7qPKq6sojFqR3DnQs1yz1Fd5hq7WnLqrAKRsuElkPs417KV5D54Ruh6EO/kWAQgf3/aph+mS+yKNuXBdqEuUAcHPAYgZDLseAMnOmaAvPrNDvDeCAXiVQCqcqbBugIVAGPK6eNiEMQCfW+hDBD2WBED+4A//BL4ZhZSdWwbe+gpkBhapB+7to9MDUNnahQJ3yENjUDczPUmzMBLMRf2HDeZ92SgmDkDSl4FOFsz29h0+AFpYJQqbF0FPNwfqiXsMgJSDruYAUKy/2k/zV4/T8MJFWpezEwDkOPrPDGbxZfhRAxCvA2IUTtTpJeRY8noApKFqNwBlFg0OS8uIVADS29eLbNQWKEFViWfrt7/97Q8FQHyo1SguuExZhSshLQuZcHxfBFMjNxtO7D742yB7Veyz0SfW+2F8idqbrGoKTMgHwQJHgJS88M0AkKcfqqeWurw7DkC+9pcXaceGEtqyofy2AcgP3uugtj6Mx0qyqBiCIdwkAPFgXLQVAOS7YpoGIPx5W82XYcGwTwhc9fSYOCEJgJgSvHKlN9vuZQleHpxx9L+srAQKRpKvmS77wdNvRGO62f74OOdb6hi2b98EmeTLGJhOGMe5FADhgbQ1y8JGUqktBq6i2a6lvElkLpsGFk888bAwJBwdHU+mfgnKl0LbCn4n0as4ErkUOT7lfPr9mXg41ICfmy2ib6dOtUGRRKbzr1mHJbojVbnMfbbuDyup7NmzCxS+o7Rr13aRaWm70EU1tWWIHKBoFGos3CR9KrkvhHqOZd9tOnLBcxqmg8lRJr2vBrUNkVcNxtL1A69HF5Txsnn5fmF0WFlZLEwP+5GuHgmbUQdV/4bCWDPs7cxA/2fL7wlEOex58rOzSPYJd43heM77zm7nfMycFVGg36lczsVfFS02is4x74qRBP0hjAWfe5boZQiJ6HoPKwDRFKzGI49R3BuiK+v3i5eHC1Gs4q5W1ChU4HMGdW+HoAGK6JxQ2AkWDxn0KDEvBrYlJ7dQ5hgyZRcgC9qAQni8JEKgcYVRnJ7dV0+Zw+U0tuEIja/WqmbJheZ8bB91BkRsYyBZnvem6Fai5/mkyD9JVCuevMR0vYyyjEhah1idWs7VV0j+c/U09ujR9KDIcrla/YDSZTo4IKsTqNbieP7MAGTjvmcphihnEJSl/tw2yu6qhr9ADmXNFmPcDmIEinInS3qhfDVGA8hqRFSBdOupPVQMhaGQdxaDQSi+MJ0I6jJhV4DONr9FYRSoGxkQjs1rlSvRYerQ+dI1fC7kNHE8GjzwLaCPFdez4QnCWR1L5qOxdzNlBnPpbN0+UWwunNK1QgA/uxRVyuodYv7OdB6VveDCcbXt3FAxrYSJ3aGsA4jAy4mSqqXmFevUy2GHVCbCUPMSFDGd1THnZTqXQeniOYzCdpX1QUZEZj5Eb1g+Q8YCTtxiqk4w8wnHORRbwv2pW3TKwlXE85A9IsT+qwsER4lHhnL3Rr+6lJOzka3lU6SoSFYxj6RXAI7fpuiq7MSeoTavVZJ4e8WlAfiQlEEdyEGrVxWjVmAOA8gikTVneivf3xevHqWakhW0aBujRdCJtq5dbRzH0SM9lJtZBi77MF0dPgUtoUn4i+TSysrHBSiZQ30J04SLi2GaeGWImmobQCmL0buHztEu0HMmUGexALrR64gYW+8TVhbjDIZuBguBi4LNi1b+jHvApjMEULHSjf3KF0lGuPn+0c2B4nuxmNtHGTCD1G1K0dcK/+UGmgxK+ldxpFv8HbfnUH6ti3KDIdqF9/NkCEa58Bm5Mv4ushmKCmWXxc++TBiqzslrxZodicVmqdAvAxez8yNYh7xmbYrWy5+1ClRgAfesys657BANUH41dgxg2ZDQ76qGod1FsXwOnttO5aztQyYhhMwDt0nQmVrqnhCfhwelqqfTOUhlEEPgZo+VIDsjo/6jgwVQlsR0vO+nZyZETcXLP0TmWSX1MnAdrVzTiHEC3uUD85QRuwjwmUOZeY3kyIDiVAErU4IaChpVcD6GGoo5BDfD9LnPraL6igyAIGTZZ0cozyONJpeXSLBZlF1N3kypujUJ80wNQJy4WL2ZMgu1iAeJA9kybl5443D7s2+fpg3Li+j+dWUCgLgt4wRbdrGYh9ymIkZEHUiCWRmWDEh4Su6HoMYm5Of/8idt9KVnK6muEFkxePeIBjrkglI2SyA1ZGRAFKc2gfXHIPnLrXNwiM5emaaD54IwFyyiHNdZMT2ILNz0FFzb7ffR4OQBqMJdoTk8q3UAtGDhM2BnXBSeO1Yp3iQAwgpYnCKZFXxy60NE7udS7cknHqM33oRTrTWMdv1FPrpf02RAUhWwfhYByI3A06c//QmY88hiU3Ne8xwzBcvwmsCFbF1fKgAR/adfmklvBfOhqh+40Zgp2dfYWEvr1q2mt99+Xyg/pctKJA3KLVSv610wS53POpgDNTbViILA06cuGKonel1aGcr4bgEgehr3A2deWGTh0qVueMlsRoZlSBgNRiJhen//SYPyxYAhla5mBSCsEJHuPC117owXkxXAgKuaWvsiZIiVooXcb/mC4AdJSQmyNFUlKJTPpL7hIRqcQb1ISJ4TFvtgSUDd7AqA2EG30oM0B+o5dNMqV3aLkhZ/dkHpSjQNOngZ9dkFGV6HD4pAEJ/jmo//B0pXr+C9oYGG2E+LzgVPzxqtoPIuSBvfLw0z+TlYefRBmIm5qX/TfsoZqKPsgRpkR7IgtztN7lAW9T4gMxwsNZt/aRUtFI1ReAipZzh/zz1xjIpPb6a8DrgpY/6+h18nO17qCTeMnTzX0vVuCnjoW+da7HhTzzbrbeM6oZSx4BGS8MriglS8nbqZdJQqXs4KRgwgYqFXXbMeUwXa2KZzxkcV/7iHen/9hTsCQAy6khjwqytUAYJcmLL5Z4pooPocVb/5AC0UTlPdPIwHXSFIXrqpq+GwOM8lkw10dPmLGMTEQeEroIaO7ZSB836l4jQ1dN8HqVHWygJNkKkQ2b10seE9jOX0AN0Ek2L76twxvcoYGGp6Ff+unzt8WaudTzIiFP0Jg01QkZZ1bQNQilFbzYEkUKKvf1HjoUAOU/98cT8FbPOQX9VngkGH3iGmfCkKEsBIY6gZECBGXS4ZMRTzacAgQJBcTtYQ6GPVFyZuGiNIxOBJrddkUhn9I45Gr4tBjg7MsBKXLi0DkIhxfYilJVBPklCDY6ZfOUAb4xad5HeJOs/8PtaDanWj2y03fDwBupLiootllYxPwnB1ZAAr3ytMWzLWy/2n6kj4N7+qqQgGzfvZ7pKD52w8qzdtrKX39vfR5z5bQwUITg1DyCMPtQXHT3fSlo0NeMY4qWe4nXL9BfBW6AXvHYpaBaVUnFdAGVBWOtL7I7i4ywH/7ESYVlY/RJkYKHORsNObQV4MIofhyeDAvk5hcHqxfQbHEof6l+XmU32nMzfinOL88jmW59daayk/I8aO8LkJ7pxMWRLTUVMRM2tKxPIAv+4syY11uk2wEsorQdZX7rv76Q2g8Uhqlm4LnjCFIpIZ8SSAXy1qFs7GRuisY542Tss6CWdCcsLckB52Ko+aIO4NL3tMoNkWp6kyX9KG5pEVCiUsHF1MW4jPI9MpL6bgArKdoFZz8zgz4Ysi74Uoq7Wh1eY/Rn0zspC5oioH88rBs88LqeY5udwEaGCNtY/g3JaBlTCEPu+DxH0Gjtt8oLldkpocikzQ1W4vWAKFVADakTs+CjPFcfrg8ClQxBg05FHrelCEcL6CczA5xfXJ5odc3jAF6uEMzifKVUWLAPTxPnP77d/ZQjXwBeH3EwOQYn+DmN6kZJ7zMksoM0cCjdBCGFQ/2VeOLBOA8Lvci6CpPEB5nf9gb7d4x3/6gRrcwlB0A9ODG48HDACC/hTNEtCMsRqeyrbac3JMiXEACIcSlfoPf3SS/uOvw4g3ivOjgT8oihH1QuFjiaLuhJtB97MCkL4BGgBV77k3JhDgrID61zEx7yKU6iKBGAD4apqYu0CBCJR0IX3MNSzccoN7wEo5h7FUWZISVhIAefzxx+nQIeg+s1vqLQCQe1mClwdnW7asR5S631DA+ucGQLgAff36VqSB94uL4eMCIAxQn3jiUQzgB5CGG/jIAYgo+kadRvOyemQESqirs5fa2830380CEAYytbXV1NHRK4rpf/KT92nNmuW4mYroyOGzov5EPAvuMQBijSh6ix1Qh8mlpupasa8D48M0MDcMzXcTIH5UAGT5oCw4/5OvEL0GxVRPMItq2iEJveEdsS8FozV4QcJ7oqqd3OD6V5/YQRPNF2gemQ1uNcd3iEjQwMaDBlhpeRlpFBQnj6w+Trldzfh7jBbyJ8gzVUAl5zfSePFlyvzRRpr4rZfEoJ7BWMZIOZW9v5MWilErs/OtJZ9wdxuA8DG6311Bro4yGBXKPvk4AQhvv/5Pv0g9v/48QJ35Qjf26RYzINcDIHYPhq6cJUEUdPlzT1NGPSL02GZbzXsUKpRSytrjgkEAA5DcmXJqufQgHVwt64ByplD4O7IFz5MYikEzIWU7R6dbXvlIAYgPGY8mZD4mcwapr+yC8P2wZkVSAUhDpJXWQCd/EXH0N+3fR2RZD5SXBiBO1DvsmH2IjmUcpTkc088ByO0BEBt7ouC5ws3j76bPfwr1Hbj7WeZ8CAPRiop8DDQxaEaRdAEizPP42zl4GQPpEbw3fLSx9rN0uAveOVAmq8nbStnuSukRASnhAAasHIziIN08MghswhiBMtfzP74kIuaLFsljsQNo9zIA2YCi6uX9k3QyOkiDkGn/OABIWfY2moJxYgSD7OsBkBx/FZUUrYRIiQ9ju7YbABAexNsp35+Fe4/NMRHVB6CdmeA6GA+2g8w6gHcQDusvfvclea146mlGMdCiJEGCFYD8DgBIFmpbCrMRFLmDAOQ4VLHeOzFAX/n8yjsKQHohD/133+mg3/+3Hw6AjCFL8vUfjUICuRx0RtR4OC9bAAgX4C/Q2Pz+JAASH3iAQsEhUeLx+uuShs8tCYDs2sUyo+/CNp7R67UZEKa3WE1oeAX3ugIWD7a5AJ39P7RL+90oQLdGtdMVHF+PUmScnVv4cL0MSFUVBl6I4h85qv0Prj23qRmQpALolP3g4kyugdDN6l2RussODBKt6lM1NVVQQ6iivXsPCdM9bl6lH86fAzC3MS/ONNSuW+gT7mPdz3X1VSJ78Z1vv2gooRmRPqxTzqeoDtaMA66fUjjv7t69Q9R/HDx4jCagAtLQUI2XUyn+ldGbb36Al44cqBmUAUsmzihux+Preu1GmRCjX1I8bJhTrDMg1p9iHNXQxeRq0GjDgI+zIRVQa6nIK0V0KExdE700CTMwNqbipulX/JmLz8VfXYDOvyPr4cRDVzeHyoBoigpnRFyF8vdmZMe/Bqndv/lVovd3yYF105ldKCAuBr0mk0498m1a/84X8QCbp4uPPE9F7VDnAEVhdPlpkcfJvdJIhcMN1L8Z9BZlnucbLaPKM0j1wr07v3s5BWFMN7n8vNieGzUjpWe2UvQwzMAeOUSRDSp6rI6/4sBuyhqoptH1h2l6WduSNKvU87SUSlayVm36s3sd9mAS0Mj8FjjrAEuBZ6QyVrrkSrrMRyoFS8+TbrvXJKktG7H+VvH8wzSx9RwFK0zqXrr1WQvIk4CGvjw466FN+9iADFx8cWyWaQwwitqbyDObTe5KxIRBO7lSfMaYRxgY8L3lRbQYBcNieVyWNq/aeVa5UreWHdO8ALhhNyhYOtqPRTQ44MeWkTmw3o7G/vLM5nm0ql1pc8Gc2RJa3rOdepB9GcntFTPzbzYjk8Hf5TrEc1VlVPSzIQ76CUfcuS1ysE8VXvN2DcNAznAgG1G+iGxgpIKOZYIOhywGA/Td2Q+hSHeR3plSsveYN6ZpXnrX+bs1u6WpZnivs6KV2Dexj/KzzhY5EFvXJolJlC8oMCnJf6NzEvAAMTJEyITY4jLam0AkOT6lnt3WG8eS+WD6rzypkjLDzYkBL1ObZFNZARyEVgaMwZPErrMeFoqvUI4CF9/abKxeZZPXLixx8UyRSko2Twci6XAAR0HzQ9uXC48lr1cqbXG0dgZh79KiUjo7eIlGhi6jBjlED67+JDIZEyhCH6N1TeuEQuD07BwMZn3U09svJIFzsnOpu3eKOrqnaGAoQIuxZJNA3rZWF0p67+D4jPejpe7Wofw87BHtx4ZzBJlmZ1xmLzjTp1s4JjMEEObCe0BGy10OMwORKM7GIF0+x0OtkhLEzV1fLv6u376CDl94T3xuASunHvE0CB3SMecwNY6rbLnK2EUXJI1dNGDoLIcaoYfHqDRzjZgciZhBrWBMKjwtIlsTc8to+EIM2SF1c3rcpm9JGLU63LIJVC4nlM0ISlc4T6NjSJ+jsa9LQhXkT4+h9sJXiyxWHUQGCqmv/xhUn5y0YVUBxGp4bOLBsz0DReWgP80gC48MgAf7mgFfETeuoRAomwWFxZgO2ibXVi2imBpsDUdGFXVe7qRpFNGfPYVCdu2roe4TJ2RzF9UzKAuF5b/4C2torL+H9qwto+rCGrGfOgOSm1VPfmUPE0H2IxQO048uB6hrMka/t6cY1xqMIP1uIwMSU9d0+9A8Pf9uB/3uF1aAtREmn8qQuKEOGvNK2pSmSdmcuPaV6SnOOi4CeV3E2DtFPY8cuLbZ5f7wyRHaf2SEvvLLlUkZkKjPBUUsRaUEgI7NKQU6NaaJIMsHZqtoFzu7YIw4Q68eCVBFeQ48dpyU7YRvC/o1hOOJxRs4D41n+HkUqvfQfFie85nLa/G84axjnsAYuhkAREvwvvDCC0sCEGMpy4fq6koUapXS4SOmuVe6+e7atDQUrKeffpx+9CMTdX1UAESkyNQDNx0ASd3uhwUhN6JdcZ/zPMuWNeD2iQOEtYvToB/+1u1bVbBkJF+99FMGu+Z5lL8n8botIxT90ojGQsa6OOrgRrr9l37pGVFP0d19RayDVUSy4SXDbWxMqirkIIWo+YNLgbmbuaasNKbNW1bjJllEXYgcrFpfBILvrOkW4oaVD0PdD1yIzvsjPUCINm1ajazaAFVVVYt08uXL3UIxRdM3jJoNq3QlOxxb2q1ch9aaHL2K9NcPBhR+C7UOBdtJzQ3zMDVw4xdpITTzcyFX2FhQTwNw9R1ZGKUJ/yA5CpP3lQGINg7k9TkUAOFBjEvRtLTrOQ/wXJDbZdrVN34Dkn9/TdQBxQymgnMXrzr8KdCmoHEOt/LeDXtp1bufg8zuCAULUWw8XkZXNu5FukJyUatOPID0voumazvIiWX8KFq2h5EtaTlNoVJZeyNOpTrk3I7l5DlfTQszkN78l5YHnQVzO+eyqPDEZhre+c4NAcjtAA8+RpOCkv4qTQtKQi7K+vpuCm+/RAvrzUwdryEVeCwFOqxbS8eItW73emCkcN96imQHaGKVLPq2Oozr70l/GVDo2glhxCc73AHAoesvBI1JD8yVtCzToGzIarS8/SgNt1ygqUKZ9eJiaw1o7R4FWniadvwGB1rzyHnM6gTNT/QTPjsAsrlp5g9v1wa1PrFeXl6P3QQ40heQ/Mv7x6IX1uX1dL54iydrqX5gHZ2r30eBDJiC6pe/Gb8QgwDjuYhtIG8j903VcoDVbjyDIwAg+hnDIMAwOBTHKftw7dxGGgC/fdg2Dj64m+7L2EI94T66utgv14vl9LFq52W+B41nBquJWcbnGoDIg1SATkv98iQGFqIxxUrue0I5pYvPqr4lrnj+PM3GykqKuhXDQDAxpQJUfMEZoyVz0KyVsWyOPKP2zoGBYQxypkn7JfZPR09Ad2F5PJ4iEKh8RsX1MvjsQD2D6JMwtu9U/DGeDpqNmG7vVcfGCyboiUdXUH01XKRxQ/G76eSFSdq4upCO9rxBDcVrKMdbROfa22hlw3KoLaLWBH5Q+t7mAuQjx0aRAYnR0ZNRvBvkdRplMKRBswLcQmUxSdhH3SzmaRbL6nddBkvq8v4GZJ2GWC+bROIdJJrXHLizEiU3fmc5LNQrt0ceczwHinIWg85QowQnzVulcV5BsZ0CivrJ3z2gUC0fhWxsfJxK8Kz0Yt8TKKSfwkNoDtuIhg6K5XzRAFSr1HsCACQjJilI3BKqUCgUlpmDuD2MomfVP/YgshsmVc6DehVuEUXBci1WYX8hMU+9UHq0wc9DgrAEvFc0LUisM2CnLDjSF2Y100ygAyCzTAB7D7I4JVCgykZBeCZoTVFE3mdn5LUwomoZFiMuqmmCOiK6bmriLACpvF6rq1qhcubHJYtASMhPP3zxHZqAoEv/iOz3KPbKYZP9xzWjv/gLq+nYwaMwKHyYHl4pp+9qlkpVNlA0NQAJCzndOH39+DQFcJ3AN5M2VrjosVWoecmXtSMxFTFwAOT8wlffob9DhiUwMwMKluzDzFyYFhqGWGISnnX4ny6y4+iKUolbAMB3Iksn5mHgHw/St17sBpAO0K8+U0I+XEsJvwQdMQQkNQBhlgorxskf5HW1iMCrW9WpXDp6gQbx/e0T8zBRzILDvAvUuyuo2ZkXkryOODJJVEuL9sOokcqivIxW6pp9hWb6siGvbsN4qSpJite4u7UE7zvvvHNLAKSxoU7sZOe9oIDFO5ICQHxAgmxC+NZbEuGLWdK8/W9mMG+sYIkP9yoAsRag865/nACEt9/QUEsPPriNXn75HcjmTt01AMLXwu5HttMr2K4AEkkSg9cHILLfzFHspz71iNj/goIC2gZ/lbfeev+nEoDEVZGgJw9KHu4SqoAzbhZkCYe9V2nIfZXmHVJJ7FYByMrxOP09wAfXfHDBuViHAiBMv6qBwlUM2+ZCY96Hubwh8kZ91LbzB3JetiNQ45XsKw1UMFQPw7opCoCWxS7ncc6GWECFPjXFJzdT4u0qmvnC+0JZSjcrkMgYKqeqt/dQ+y/93T0FQMRYbQovzr/aQ/PPIHuzYsDY/7sNQHJPLiP3WB4N7lLZGB6sWzID1syHeKZ+CADiQbS4af8uanvsVTP6fg8CkKYrm+DzkUuX6j6gsFPSLu8GAMldKKTW0Cp6z4uBn76Q0T/aq+fnAMRUarpVAMLnsLYhQHse3IVMvAcmigGqqfLR0e43aW31TtR/ZMINfA7Zei9kVsPIdngFYDx/Ge7uk2EEnmz0NMzpvv+SCXZ+2gGIIwxJXhTPZ48CVIQyRFzBzhLGGOCicpN6ZhEgQvuoAAgtYFDurIJw7GkBQOaRbXLZc5Ehq0Quyy/knr1UjKzKNOJ9C6DN1dL4/DsA4dO0rmGr2LfG+mpkieQDa3iwPy0AaYa7PbfBoTMQrZEgqK6mFdvJoVlkY0bG3DQxO0XnTnXRgYO94vdUALLz/nyhrtZQXXdDADIZitD/PD1LO2vddGFMArdnN0OEJA0A+cqfv0//HhkQLySR7yQAiUUW6POfKPjQAORcd4gCoE3PL/qpprDLACB2SPG6aTmopsehn7AeAC9M0yx2MJ+PLCHAPGrMrVK8BgCpqKigFStaUak+inRWr/A6uJnGErxjUFbiGot7oqUAkKKiAuIi9LvhAXI3AMitACU9Lys4vQkHdFMkQEW9mKJk8anQ548zIHpZh3Khlb+prIe4sS2fLcXiJrhTUUQUqWkncDbcy8yUUQKmNbGJ33ZuZOkAACAASURBVJkzFxFhmAVNbjsiOAlI3UqvFo7maIM+ofJkySxpKoOZseDjubbYL/V65Pk3blol6kFef32vKB5nrxGZ1QBtwOJhkq4AXBsDFhTkwtVzGWTl5L6yutfx42ehiCUHJdz08taC8Qgii27PtbSy282EpVtOaPHrInE+TSp6bPzFJKZhiX3k6JU6dw645eqshyfmo1IU7BUvVCCR7aX+7E6a8A1SrFAeH0eUdeG5E94fmm7iVrSrXOzDP/0y0X//kqz50E2ACvzzTcNsbd/nxSkLQ5fXDsoVy+yO1V6kuWoZ8RODcRVE1QZ34oc0oEOPybwThZT34/vxyA7Q9Jd+YhgOcsaDF8vpWkb2BSe5wd+3h1DQ/oQ0TBKrvZaVmDzd+rtlIG4eXfIA3Tr9RvMkDewxs2Mol7K+9QDNfHE/RUulVr1uqZkPnp4KTtJlPpbSB9HbTl1HRn8xFR5ZRVefVjUpNwFADEUp1iAwCsDRcZbPOhtiz9BULAgMnF8rDu9qExRVVIaDs3RG5kRPc6Pj1W3ODI6Eyu4JE0BNwcrg5WRvGdNYzl//jqCg/swsIEN0yOrXox8lfFGoQHVr105EgjPpfMV7FERxrqZbGZ4hyDhoVpGVdsXPSf6Pm11FJBcQxWajMHndcXRSXlzJxeScTZXHEUfh+drQWpqzz1GXQ2aNxW8q2hlDxN14Xlle20bxu6h/UM98EdVUanfIeiSpg/EqRWG5ptci8g0zQt34N9GsCojaRwT3lW6xEJZX90tigj+n3FxCtU9nMtAP6ga3w0VZ1+UZRo0m01OsR3Wh3JQqrI3jhGowBoKp2kezCJtQ9E+LMsosFvOqLJvlZvKiiPaB+6poVUuJUEkSXY//jUzMURZsr23wRGjvCNKBI2N4n7lFtiMGKl0CtLNHH7LTqXNxjIPk+mOqkF580c9fa/abIyuqT6xGt/yO08yBhTmzz7xxSXsKRzBIhjqVcRzKB0WfT23uKDYLSWAvCuq5zdkDVFUhl8vA9b9umR/1+3gXue2QIsbYENnmUeUHVQHqlx8iRJfs8E0qxHP5rOIQqY1uhZ/S5QBMSpHByIxPkg+mg9zcCdOcl+bKcX/IDEcUKoVyhkXyFyghBEXF4smL4PX5s6Sy0zxW5UAwYhGnKxdR9DiCX44YfKBAjeJ/85FRcoEuF8WYwoGC9oX5SSrMaaGqovXUN/I83uVxWlu3Q6yrqqIEv8vgWQhKZVzbIbanMn2BEK4lhwQd86E+2rK1Wny2xZEN067o0Vr68ZtHxL3145elfxobFuoMCKuAFcGjas3GFaCKZdMz99Ug62Cj/i45Fv6lRzaB2SEv4K6xAH3/Ao4Hv38FoOXltjkamYvSF9d7BS1JbFt5g9hBC/zDbx6nz+6ooSLfogFAvHiBxpXcm6FU5eJrSb3PRWZVUvAWcM2mZkC++ldnaT04drs25ZBnBg+KPJWdwvXsxjhZNtTgqXNnV0pl1gzISHsfjaLG4xxEFs52jCJzUkx5fni7TV4UNCxu3uj9UlgB/TgD8JHhKEK/epBF8dCJE5fBxDlOAwMyuGYAEJbgdeKCZiOX9o4OzCSlzW7U7ikJXt7ZFADCyksc+T53Tpo6iVl+ijMgtwpAOGXM/huvviaN3GT7+AEID+YXcSE/9dSj4vzwg5eLSK9eGaCzZ8G9/YgACB/91m1rYYSYI140nMH41rc46n7zAKS5uU4YTZ0/L++R5cubxPrOnJbSgdZr7KcRgPDAxVkiR2zZyIaUzFdT6XwNBXwzNJrfSxOZQ2QvlCnpVADihxHTN/8Popf2QG73c3ihmObFMquhxjaVbZupqnOjoNEsZsOfZs0Bmqm4oscitwxA/P01VHLoPpprs9HEb7wIl/GgGBCy2V7Lt/4VhbMgv5gZpqg3SLP1HRSshAiCRQHrXgIg3K+ek3XkPF9Jc585bChj8fS7BUDsoNxUvLIDAETS2G6GgnW7AKT13T3Uue4DCvowYLjHAEhmIIea+jaDojJDZdmV3BO0z/+j6wKQHQtPAgJDHQmDFTD8qcd2gUIYBMYUVeZ2AIgXA93NwU30geeodEj/OQC5owDEhkBbYT7YElugmhjsoNa65fST/Repq1fSPL3g3kfCklqjlQ41AFm7ygYaLtGFS4oGeA8DkJXlcFBH3UE/Ht+RHPD3MXjdjAz0GADSIOi51VB46gtMURni2IMwjh25nAxAmj0IIrpH6dJc94cCIDaoMNkSHgGuIXKLkb2smYkBWASRycjCHizAiHNkvgt+K2Z2qSCvSsznwfliAOLG/q5v/kXq7PvGRwJA/vG7r1N1fR196x8lgyYVgKD8XUzf8fB99OmdzVTgtRsApL5lGY0iyNk/g4J3XBqrS930WJOfGCgevhKk/b1h+rf3ZaQFIN96/RIVQUFrY53rjgGQr/33c7RtlZ82rfR/aABydShIbx7sh+lmNor6PTCZPAYAIsGWB5kPtj5kq4aBxf1U4t6Mc+1DFsuDelnUdiaGDCneawAIF2vfignhrod2ANWcESZ3H2tLAR56X1avXo6HQ1QUoet2NwAIb+tGYOF2It83WmfqOWCncc4AHfzg8DXqV8L7QnOAk+pXTBlejbSt601nuGd2rgQ3ugYiGluAYaCMgsiaDhlFYwDCLpnccnNyac8TuzGIzwIla5rOn+uEuAF4uCobojnSuk9TMyC8Tt0vS2WhEgbZm6m/zPd1CX+Y0tIieu89DPIwzZr1SM2AWCNV9923QfiZsLyvkMDFP86ChEILdPiQ6SvB+8vriVr41T6fjLpYC/PDKE7j5lCOtje6j9JmPqzFOLpAnKNvOjulHg7QIDRXD66sAzK5ouEB6ShSYWIso7MhOtPBUeaiRCnlT5dT8UQtjZR30kz+CM039RFL7XLLxCPgH35HOpz/5/9TrpYDndrvQxyjCqIyEFn3ypfAyV6k3i1vg1o1LMZU1t/1jopr0KSBi8kMGHQcgT9z7UfG/mWiUDYLKe4Q1heAmV2obIDy2lZTJvxD2C9kcuXpJYHHkuVOYoOWs2KlIi2RDdFzX68AXXT7EutioOHb20qei1U09WuvXwM8rkfJMrIaaZLY/Nv1itR5n7RAU/N3nqLuJ96mSFZQ1hAYUrUWTwyjhgAdpAqdZa2HCnJwkk1lQEQ9iJ6ugIZ/ooiqO1fR+bX74A6M60jNyxkUXYvgUFFkzhAYxeuQHNWfOaNh96p6AHx2qBonXffA67K7VJSQazx0eQKzMDEYKFqopCkULEdsi6pWQu67L5hDa648RF2lp2k0+yoti6yl6kgLnXS9R0WRMqgE9dI0TchTrfqhIFZKK2kTXXV2kB2SmCXxKgymcgnOAXTYtk/OitGI4aOEey1u+IRwwYjaOT7WFI+O1vm1FASXvgvbZfI6U69E40y24WdiXlBG3QcmsVCFaDyfutDZeFs3wxtEqDapjAz43Sy1KzaBvtEO6XoZUaSuMiDiuDjzwX8t2ZClMiBmoT+2pZ972GE7a4PzOqyZDyUtajwc8DvL3drseiaO2sqDiSNLpZtdFWzHY7KuUDQMuO0qqx+3pgVVZ3GRcRRowgOJ0kgk0wxWYl06A67fNVoyuKjQRquWu+i9o2bxtQ48xfTNaGq2CGd4u03K2sa0AAE+Z2XBuyrpwCHKMj1NzgUZfY/bpMu1+MyZEGSMuNmVFK4TWRzdPLkFqMOTBf5zEBjR7bPri6lnahxJLPhLFMtoeRP3Je4LOyI2MXhtcFcejPbTJzIa6Afns2nRkh20hwbpiZVEJ6d6qAWSttOBi/hdZsazPRIoRCHSYNdO9uFsBJ48YD6wgACOOQGgAUGAONzrE/wPWQshTIH7eVJ13+QMpLg9zQDtfTQ+J93auc3OBKioqER+gehBGH4jBTm1tLL+YTp76e8xfvDS1haZAeFC8wwlMzvY34ftywxQKCTvj9GJIAb+cl0Ts0dp29ZN4jNnQMKLsgh7bMRDJ8/3UVF5C7356hEAIdzFM3y9SlDGjBINQApKy1EP8gBlLk5QIreSZiD0AJ9CKsc+Vedl0PZyvFPBtuAGsVq6OrlIL16co1/bAld0KHVy88A1nZsLWY7v7+uEXHGMnlyXA6lgOX7y4NrUniExZK+4YZgvjC+5RXBvcxZRfEYNrUPd55lcT4Rz9Ht/fpZ+/1c4iIJ1WTIgTjeyToqCFkX2BW4sct2q3pXgvRIJKHGgEKwHjp1An8Hv5kyYVtQv0tA0jB5RrzMbk9lZOzKoDjtqNe0V1B18g/KcDMxWiIzIW2+2Yd4r1wIQ9gC5fBnaveOTtwRA7hkJ3jQAJJ0CFnfQ3QAgN6toJM7YLbRbBSBcgM7t8uWupAF2aj/I9Zr0IKMwEg+S1G068SBJnmYWrOtxcAhFSbplwMxHb28REoXiIrUgG16GpQy5PqPtQgfkbntQ7CeXSW1cpHltH4DkYFmfFYzo5XmaCSrkyKy+vhLcTz+ADlQcLMcpCgYtdCzrOvjzU0/tphdffNs4Jv37ww/vQKo3KDI41n1kuUZumorGn3n9WiPbeozW49BFltbflyo8T5qOyJVoOv1v+cwFv1ZQ4lDmgeKcFEgA4ixlWSG5CieKycXfLCmXKlaVCUnf+TIq6kCdQAAvoZZuKEp10+/9raQL/cFXzfoNfv9qACLq59T4iAFI/fGHaaqsh2YV7UpkRyy/61NqrWO1gg4rYCg6so3o1TrKasK1kIWBDIpiE94wTTVepKlV4BJPFFDdi5+n2bpOGn74J9YuNT5fF4CkLHE9YLFUEbp1uvapE6u1gBBrhoM/57woOc0zn5a1GFbgkS4bkpZ+tYT4GosHpTsOfZ5rf/wwjW44ByCHwfkErmGLaZ8JMDS1BzunwUiq2pUFjCRRs7BIVR8CRL4gjZb2isJ1gxLEheO6+FwXnnNhrzY2E4XXaqBsh1ISaHyif5gSohW2FABjyqEejLMJp45FcGG6C2o4D4eexSmIUo+rjTrceBbgW8l0LTWMrKW2ykM060PNEW9bjffdoBPsjnyWOugcXbbJwaEIRKjn5+b4Tuqjbhq1D9Lu+GeQC5mhTrpIQ7E+dRUx90t+TOC9xe7c3FglhwvUxXEApBimgiqI4I366b7wFlELEhEnX+0Q90UK2ExyTGeVPCNAgYtNU76MYnMGiXIQJJ59CpgYlCs+tZjXNC2U+x5TakDiCy+P4nPdRBE4Hx9fN6CdyJb6V03D+dPNACDqfc4SuoJWykuLB4J813ChbMLifZRQA3nrc1c/E6MooDanY8CbRCvmewrPO8yjOgAPLLmfNhTUJhBA000P/mwuk2qr8cKzT+XR914xa86MflBUO/7uz5eAwOmCG/u8uV72neDmA21G+2Po5UMI7DqCUjwm4Soy9iVuB5VZ3bxa4Urss1v1MYJ5iRw1UGY382KplPXlNc10oUt6N+S4zRqzLHhYlOQuF/dJHFGg12aP0bqCZgpiPDgYYPO5R8QysZEueuxBG+WhcDwHlKGZoI+GoTJVUvEKLYxAvAZDcne8GGeaaWtsBryAfxCfyQzgHIQxDdkAFzyaFECJQ60soQb0QTjScxsfd9Ly/EbYVDjp8vBBCiKLwC0YDANkSBCWwXRMjCVWNOzCIDxKA8P74UuRT43F9eL3vBz47aB+g9vE2CgoZ+a1ydNGJmaguCm7s6qmkerq5bgkiELqDBS7cxsbH8C7i5UikQ0aK6D56Xl6+52z2JYEWh6ooDlDknfHtTH//refRPwEg3cM6FfV5NFy1zAEgGrkRmBg6FReNRHUYURxP/7Z+9P0m9shbhOV139OoTw2DsKdaB+mV0+N05fuz6NSqG1y48tEX4Nxpl7xvDisuLq3QyxoEZIgJoCb2J8n6e5RCBCMAVP93Q+v0H/+5UYxzT27QEEAPW6+lpq0AETje9vMPLESFjcX7stTqOPg9qfP9dEvP1NOB087UA8FKfIMmQ1yLLA3Cmh4zkrqDryOJ1oGlWfsoI62ABIBQ6gBThheIEYG5GcVgGzZsg4Dwoum9Co66J8TAFm3rpVmZuaE4lRqVN/aD/cCAKmpraR8mEQdOHDsrgAQnw+Dj91bRQYk2SF+aQCi6z/27j0ibjZrHzLH8dHHdtCB908kmXL+rAEQBiUamLhg9Fc0XEt1R+sRiSO69NB5CjcMUzxX1YsoANLywZMUzBulgZWybsYbzqLmw3vo4o4XheIVtw8DQLJe3Uz+S000+4X9FKruI393PeW2w1tjwUfTjZfgil5K/v46Gt74Ps2uaBPbS233IgCxhV1U8M3dFFzbTcGtl+8qACk6DjlMnL/RDec/MgCyCY7m59a8S4uInn4cAITVilwwWWuOrqXiaBXt8/2QKsaXUdFsFV0uOUohn3zxWgEIy+o6kZ3gjIke+GsA0hrfBEJJOR2lfYJ2lZ+AZG9iDQ3TIF2KSbAiBtG3AUC45mPlwgoKYSDXaevBen4OQPQ9/HEDkMce9NOpC1ACmkxG+7F7DID8i9YGSAfLmhIrAIlCXc1p91J98Q6ahGTroeBFKCNWU/Z0goYDo3QQhpvcGICsWQsZetQI5uJ9twDQwADOBhAZS8wiHo+MDdcmQSGL3beDcxJc51ebwc0oPG2WAiBu7EO1bzVFQos0NjdBo3PnrwtAGiu3AKjYaHj88EcGQHj/OwckCDh7phcF6bJOMRWA/Iff3E3zrlxaXV9EGxsLKdR34QYAZAoAJCstAOkZmqQXDg/T/7I5544AkHOdC7QfgObfPVMr9v1OApC2LqKhcTsU0g5gzajPEQCkDMlcABBkQLhxtigA89iRkRnU4C5cC0CeeeYZeuONfXLglCQXp2/xa//eUx4gS2RArBK816M83Wpmwdob1w7k09Ovbodyldrrt7qfrIBl9UDh9S21H9ZCb71ddnM1JXlVJCrFKV1Tonj51Hmt+8/Xls6AMBXJaSkQ4GxASUkh6ilYMOC4VJRK0zjilLr/vP10viXpHMPl8ctIC//+4M7NwiV9eno2fdZDhQGYMsXHVw91DQYuFy7grlPr0LvJ3iibNq8G5SyThgbHYLbYJ/ZLU7C4bkQfF29bywxbDzPJCV79YM3IiElGQaOFbqFD2SpjIebjCLKmXul1YZpNFQDz4NKuMiDOYrOI31kCalaO7CMtderKh6mj1ftDbweb+K9/naBlKIf50p/nUvbFOspta4DZ3xTNL7tKocZB0QcrDj4lIqjnH5HmcbUXtlOgCEoydWZtlojwWGr0dVGvOGQ11koHEniQnvc3e8i+eYImH+CHoGy53c2U0wafkLIh1HwwHctM51v73Lr+1OnpvqfSpvQ+LZUVSS0yT1rndbIfej4+vuK/+BRNP3qCgqt54HltLUi6zEc6qhVnPaxN71t0Dh2v90X9ze2so5z+CurZflBSfHSUHRH0tBkQC30qHV0L2oxGhsMG2kXRRBXlw0TwUuUJda1x1kNtBLQkTbGyK9ogB01NPw/OEMgjETK7LrkcuynbtZu8Ln4XFC1V9M40BS3Ti0yJYU2BYxLO5qObMIBCfVcJjpnXqSLrUVFwLDvGhQi2lhm2Qy5UbBeiLdmOXJCvHqRz8eMUdM5RdaIR4q8FlJPIR4R0gd6OvCrmdSJs6bDwEnVxOh9bCBQHbhGWclXvNJOihVsahcgbQQU77DhBEYNjxs80fXwq82DQt/h1zoXg6qSKELd5BcS1zK6mc3F/ppHkNSha+N0WVVkaM4jP+rbGShNM3QpZitc5CyKaSRlbKhuii9OhkGEsY9DHMMWu6VpOM+XDz//U9yI/c6wBN86CyHZtBiTO2SRDjYBpeYp2BjKK0Xge5Xlhd+h9M6li61flIKIeo/ZeAFZk45xOuWxEea7wZz9oMdxihicLfseNq6lduKyMFta0msAc6rfBSlFt0a4oZqLYWPanQ2XQXPAsiSDDILaRg0xEc62xXPkmedJ3w7Rv7spZGp+9QqWFMlo+O3kFUX8Zffc6q+mUW16DXmT6Kl2oucC1PzCAgXA2CsZxf47PwzF8EeX+kM7PQT1JAtmFWcf3yRZQ1EUbagzU9Q2hXGMfZlS9BN9XcZvc9sIiakFssgB6AVm0lYXNwhH+dPcwFaGoeS4wiW0twstjSnjEsC8It1wYAFJsEvSrRzBmBRU40IuxAwyDCyqM7Y0OyWLw2ekJyFfL69/BKVC09s4eKiqV2QkPZOirKuQ1ykm22Rl5YScc8AVBBkR+RsE+rvsxUEb7r07R4NUJOna2D4NtGaCwI8r/O18GbSyzjj7/YCP52RcDAMSDLDy3ZVVQ3FIp/XkcSwJZwf/v8AzdV+OlVsggc9PXcFaBn2ZhcPlvvnGRvvZMBVWVSb8WLbrAH2NOJQsM2mMCHj3cMvKKYKYpszOpGZDvvC6ljH/1cVlsH12I0sgFGYirhKVArEKeg4QHzzaVTXbplwMMNhMBeRz2hQhNK+Pl//vrh6imPAEpfwedaodeV2IejvfnMOyQ++PL2EUXZ74vPvPYJ9y9BcmAAdq8OY/Y7kMcEm+TP3zxi1+kH/7wNTHx7gMQfphYRh7Gg8o6Te7akvuWBoDwQT/22E569dVr6TJqbcafWx3YW5dPB0DErqaMlj4MALnd/duz52EU/ihgmXLQ1w7kVeoZ+80UAN30tq3eIOn2h9en60P0ID+1n5m+xW0BxjzajMtU5yL6zGc/AXWpI/DrMKUVrX2ZDoAIY8Qb+paY50PvG+/vo49tR8biOBS3gkkAxPDJspxDBg2boKI1ODiCf5JXy9MMPje+Z2b6wC3NhsJXK1D+B2KehPICYfBh9RfRx52OPsbzWQFhMpiyjFp5/db6j3w8mDTo4NkU2BDUK93UZ6vhoKvYfKG7GIBoapZazAEKlrUexAXVLG5P78OzA8+YZ/8BAyv1AuVB3bKXnib7aAZFkfn3ZINGURAmT74dGZIfUcWZbRTKH6PJpgtiHRZ/MkN6V4AjhUGtt5F1sK8/Z7wL88LxbNDp8tFncRp8AJKMKDDPb1tDWb311Pfkj1IvQ8u1veRPST+kgosbUbD0wnwKNPFELKPHYJbTkUq70sta6Vbu0VzKe+k+Gv3kQYoWSY7yzRSki/ksAnHWSyXKAwY9LmWaj76sNP2uB7S185uobds7UllKUYGsYMRQqhKgRO65oP8Yn3Fv6muPQYUBCmzUMrSeJjJGabzoqrGcoVDFA1oLGBHrhRmaDZxxbjyo1mDKzmanyigtBmWkhH52qUGxzYV7QtGO2KfN8LngdanBYIbNR62j22keBmjtxdLTio9TS5a7UDBbmqgCnQqEKtuUUOwTfasi3KwolB3Np022HRSGgtBgvJ9qbPV0FVSs7kg7WNV4ASNzwS3Dy6Ib8iXtxDsqGJCDBn6ORKKy4/izASp1/QY2yfu0KspZkBB1JGQkluv4jOtRzct4wxi4ixoKfXKZUitvLO4zS2mcmMZZFmEwqJo2fhQ/aZqWBdzoaVY1LQYfGoAwfSqhqVnz5nqNDYgP+qaAeZymXjklDz1uM+lOMgphGRNog0cEspzWaAWvEbx6a50dy4/KFZo3g82tlbgsz1P+XYE1RaeXfZzAfqQqRqJf7ZBs5VZb6cVA0UeHT0F8AOpK0RRO3AIG7HYFZuNG7Qq/k2CTqNSPnKpmgdenqVhWlcrEzBDIRgoUOfzkUvWEui/dMPtbxLUnDrMkD4N1uW9ZLfABq+ykUvjBVGUhowpDw5HMBbJ1vCl+XwS9xuNGrQaAcgwH7UQdhDueB9C8CJUjgEnUT53sqoCBoJOudrPQimmOuGtzC2VnuGnS/hqKj+W+ufCwyMRANqkhwxJUvixuFPQvwoSW2xw8NzLdZQA2HvQb3FpAawqhZnd0NAABlEUqLCoGFQr3Gy7webyjfexePzqOwS1MsPO9VFHcBODXTzNzl0RdzcpWCSoWR2cB5iXFqLw4HwECee9dvCh9jWK4zuvqm8VnJzxVcpQRn9OFINk5KSaTUxSnFas2is8jkxJo9PZmg9Lkp5GrM/ST987BkFLSvHw4L3/8n7fTdDSD7l8mQVfm4jgU1OS1bQUgwWAA+ztL3z2P48vy0tMrZV2oHo9xzewczAB/+7sX6GvPtmCAr0GnGT2KKwXACAJHTHfjxvTFqKozCS0EQZuW58MDkPj/gn5Vkg8Ptl2yBsQKQEpXLUPditxneznTBNX6FL/QhqBIAiCE2zDEqTIKJJXQCkDO41E0B9r9QuwSal/k/jpcm6ltSsrqc02vZxzPRtDEYrEpeu6558R0AUA4Gr179254GewXE28WgLS0NAlkc+5cekqDXNnNtI8GgKRK8N7NDIjoxnsAgHz6059IMmG0no17DYA0NdVRY1Mtbr556uq8igGonSYn5ENE9+WdBiArVtRTFhxWDx86eVMAZPfubfT++3BdVTLVqQCE7wdu2+/fSNNTM9Te3vszC0AeAr76LMopfuOP5FVlBSDll9dT07kHaS5rlEZ8PeQcySL3ADTTc100u6adhrceXrrgnFd2CwAk90+eotl/9bYwKctrAxgJyuggXqU0ueLsHcl8fNwAhB8lGedrKPeNTdT/5ZcQqWIH5WufrWmd0m8TgHDdx8Y3n6Hjj/7gjgMQO7I6G68+RMcq9lECgyFxygFcPg4A4o/k0LrxndSZD2dz7xUqtJdSJdVjHOqE9G6GAA9RjNQX8A8xXxqy9dNQfIBmQTfRACQTvO/V8S00lZigBnsLlvBQe/wsXU6AG60NCNXAPxWAeFFHxf/1RntuCoB4Uci7JbqB9tlktu/nAOTjByC+DDs9vK2A3tg/c88BkBoMyusKx0VMIA/A2YZB4CxTZSYHQCXMFwPfuB0MABSFh53z+LyIQfY0TYbLqbZwGflAi3r5Axk5n+o/jf+bAOSJ+1vF8vPuN28LgLggAFHiKwWQwx0DANI5PgYAQtR9eZK2teTQkVPdqL+YElL5NVVFAGswxS/7wgAAIABJREFUTszLhfoS6GKVNaBnzUHMRgq/3BUAciUPdR5eGumbvQaA/MX/tZUGQ9m0c7kyDrwBAHmnO0I9qJ/5zR0q+6BeMhqA/Pmb3fTUBtgVNMgBvzUDcqsA5I+e66GHNuTRjuVyW3cCgPztC5BjRsZlWS0wQHcGztsUslXnTQAC9auB+aM0s9gnAIhz9H4RYBwdvUJvv/026m2gVMnPL21CePCgTIXfCgDh2W9Wsvfa16WecgsAZOmVXPOLoIhBIvX994+IAexHBUB0dFrwgNNwRNIVRd/CYchTcisEdbVyrYBl9UBJ3a7uk9T1W49JL6OzG9bjTO1T/V0FsMSi6bxG4ogeaRMvdqDl9tSndiMyiKgSXtQepDADSPtNw3Xzwvl2mlBAxBoBswqGpKOPXdtvVmkVGXHgbMjDkNA7fvwcTQEw6GYcl46Gof+9Xg/t3LkJGbW9xnwyyibXa6WNlZaU0+o1LXTooAnOeZ3WqJzOgKSjm/G86TMg1uyH/Jx0DjgzYc12ZMioiUG74s9eOXK155s+ICy76y41+8ehCtnZ0Zwb97Xh/YHfmkG5+sv/SPRbf4yXxXLZHZ5gFgoMwYv3LlBJ1yoqGoSk97bXKKFqPDKGisnTXUyZZ2WhYGDLZQov60N2xIxy6svcysC73qXvulxO3uONlFuRASWtQZptaqeyAw+h2Lyd5htkhPhmW7rtpNKtRF9yssDIHKRfe1KOyvIlFcjcTPaDt6Dnyzq+jPzn6mnwC28jy2NGxJKK09NY4kRNJUtTMQnrjU4qeoyKrssLSh4TZ0vqzsAxHn0ZhARzdFxpKnPEXUeDNQ2Kp6nP9iwzsyAi44Yvh5kBKZupJT+kODtLzpmF56z8pKlAUGgzaD2assJRPyXogJETKH0yGi6C2qo4nQuo46qoWUecRcbGKXeCI+wJRV/gbZXFqqlufgV1+s/QuBcUPVA18qBktcK2gabdI9SeaEN0M1MoFwURYa4CMMlK5JEv7kcJ+gmahWQotxpnHa21baV9iddog207oskO2ht7g1yIILsUZaeUKiiEDEoMil2ZUAcqolLKA/0k4QANB5Sj43PHaDAqCznZL4kDGPJE6EJ/8x3WGlkJQgu8c+COzopY2jfDyDEgE2KoaIl0iJX+JFdrSQaYDvM628KbRSbEmgHRherG5cxmkZZsiD53cQv9irMfRgZEbhahUnEm9DfzsyUzgBSG+p2L/y37rh9RfCNp1oOFyqvpTNckKwwKFh+YfP7ZEO0W3Wu5KS117bKPlMKTmZrlqapgH/QirWzEUz/9WDa9/X4Yg2IzMqCf9zHOQiXd/PJAWCXQackW6HchR/zlDpgZnwgAA57ScrobykYK0Lo9sq84AxJ3K/l0v5PWrwbtKyOLsvBPUHPQKVFkITjjHoEbeSjYA1ASwBo5syjvjwk24VAtZKugyopGKkNB8XudtWLqpdP7jN/JPkIbML6qhi/WWPwEMTDmlkiYxe0+5XsV53S27lxXKY0OyuMr8zTQMqhRjoMC/dahXgqEkXVx+fDun6MdrYV07vQYDY/pfWKjEFlMX1rmpid2QzipE+I6NgmI6ip8VFwiswmhoSla1qjoRpEgdbXLrAbXaXIrLAW1TPUlZ0DK/Pyd6MrVLgqj/oTbfKSTlq9CJ6IF1CkdHixG/YqfpsYD9Npbp2lRZ/diQfqH//EYdYD19aUnpPBPfuYMHdr7jvi8reVxI6vF/c8ZkFmYPX7/QoS4j35tR6kxNvAgixFDevePX7lMn9lcQS04Lm7hcAiF5VIRK0bynWnNgCSiLlBY5fHNzs+Q3S+v02xkUP7ge1fo3zxZQsXZShAIVNXO4zLTm19VRjmrIV2JZs2A2FSW146sbAxBYW4LA1CSVAXp33oT3h+4j1c2eelYWwbNhrqR+eulDND8uCXsrTQXHaWh4AkBQGJ9m4TQQjeyaNqMUACQuro68O9L6PRpxce+yRqQrVs24oT10dCQiYjFlm+5fTQAhOVnuVkleG92125lwJ9usH4ry9/MPt3O+qqqyqmsrISOHJFFZ7rdDCBailYmLtIUbd5kEKLVGcxRVzoAwkAiuSg+mW7Hv3GNyLr1rbg2CyDf9r7YfU0fEBe4TsFbRo5WoJnaZ5zutjYNQFasaMKDq4D2vntI/CzkidULwHpsRcV5VFdXgf48a9SRyP2QTycrkMiBMdH992+ht/ez7rW5XagNGtvQ+2IqjpkAQNLZzD4xKViWftUjxUxMU6BCTDJoVxaeNEsd8rEBHOjmhHyus1TtEAZp7go5vwYd4ph4MKmaM09+zoN60N/9OtG34fPx+qeka7kjAr+NI4+TN5BN0xU9lDlfSD2rUBCeOyF+52a9bNxjcIA90kLunmKK5wcohCLrxRX9hueFxatLLmzwmNTO4LsDHh+5f/EkeSsTFGrtppzBOmwkTlcff8nY55v9sBTISQc0eFq6ug99ZgxeKzbOg3g9rxUwWxkaBgjhsboarFuHZ6kgpeh1qYw1tFsqY4nuUQuky4AIWwLLpS8UrbhZaVf4PTImAYZxuWJaM1zrJ3OHaCwfb1ZDBWspAGIOlK01IBg1yfViwKoNCNeNbqMrPkhZO1lhSv7O8rm67oPBh64HMUAJU6JY/UasywQ8gpalFbgwmLepQVtMbdjBAw11GScciO4q2lRdtJGyYjnU7b4EMzZJpWAQZccFu84pi27b7Cq6yhexHgziOLYAZJyJnaQ52zQV2IppjWsD+RKZFEwEKBgP0En7ESq3VUHhCrQIrLQWwIXHrQyKPKCjzGEgtQhK1gJoLp3jHbTWs5EOhPZTFnT1uc3OzoOaJWkjRvmGAH6yr4rjRdScaKADdEg+B/Vg3ACPFgMe7pukuIX8YgUgxrnlHxTIM84Fz4v6nZiFmiX6itXGFN9bfFfXBwMQ7KncRoj3Q50zPViTY0jV+JqxXO2sBysOWu0/L6pMC5MG8CKrpDmaFoUjffEqehWvip+jrHJoNNQSyG2Y200XwBLvByFLLFZi2WMZ4U5YxknMAHtgm4+6rkRQEG0GBkBmFvPy7lr8eo13gvWdxF5YbtDz5K6Z50+/P+Ozgxj8qmP1QhErfwbgFs9jbw4Vg23l94UoC5mEolwMYLExN+4VJ6hoXri4D8dg8mqXnib2sAQKjqCsLfE6MnD5mPs8ASd0bouuCgwYy6g5s5lODebRlGJFd1yQKlr5pfN0f0sr+RFAbB9pp9xM0zPE5ZdjSQcUmLgFQpD9BfWKWzBQQlfb5fRda2B+PTBDH5y5SnMz8thd7LmyGKAd63NosG+GunrUvkGCmhblMXDbeF+tyIaMT0mVsMoSGzU0Smnd7pNt1Ih3NbfyskKan5HHNDMjQb3TA+pXpswG+LJzqdAj6yyCszPUPyRrBb2oeXTmyIs1M7dW/D19JoFj8YI66aTnnz8JbwtFjwIA+dyzWyi30E9P7JBqZY+sL6SutvPic2V2E9Qj5bwzExO4v6VtRT5c0P9s3wh9YV0elWfLc86BSQ+AxI9P9OOyS9AnN8hjCobmKL9YZ0NUrcdMGBkHabK5AFfJdABkEljlG3vH6KufK4XQgLx+FqZCNHVVBuh8JUXkXynHyuCrAddKEGNTL6ylAMirBy/R5b5F2rDSQZevZtEc9m86cJQK/HIfE45mmGdGqHf6J5QD2tbwidUYz5XTBx8cQDH6CGpke2QGhE0IuXV2yqKdm82A3DkTwp8DENnxS7fbASBagjcVgP00ARDukQce2CyKxM8jE/JRABD2BHnggS3wszkLH5KZJQHIspZacYIuXeq+IQBpbW3Bw9tHZy4iwv8zBkD+6r8laA7P0v/0e/wglwCk+tIWckGbPZCFNGzOOC3kTVHMLV8y6QCIte7D115B3tP15L1UJYDIwvI+iq4csI4PrgEg2d1N5LtUR5FTOTT5+89T5ZtPkBNyiUybufKp5290O13z+08TAOGdr/yfj9NcfR9NbJUvuI8KgFT0ychYfxle8ncIgHhgOtYwvZwu5ACcY513G4BwMXzzYitlwdvhhA9u8yzqoArdNQDBUJB2up6g/bbXxfEzKNEApCXWKqhYB2L7RL+vsW8BvokAfMzDU2EFTcB3Io7idC+oKxkYoKDknM4lTlPYK40OOLCi+f4bZ+5DIW6EroB+dW7xHAYkclB0IwDCgGpnAh5cdIpmsd2fAxB1S3+MAGT1Sjlwu9BhBnl8yEaXFLqotspNFzrDNDIeFdlkk3lgCU7dAIDku8cxOIfgBgCG0+OjahQAc5tCbc0ULq3phVmyo1A6AvC+C5Fzggz0ImRwS7Jq6axSIxLX8i0CkNacVTQ276MLUBkO41bRAOT+9bm0oqyCBucDNDzdKwBInjeTCv051Bt+Vz37kwGIC5TGmflsAUB8GGRvW95M33nxFO4BjAGjsmZFA5DWxkwczwKdPa/StykAJK/MTk/veQTvWBmcvFsAJARlRTuKyJ9/4VQSAPnU05toAdmTf/2/SUrAzQKQ//HBOFXAFHLPCnn8dxqAXBxapEPt8/QbjxfdUQDy1pHLdArX+tY1DuoesEGSOQdS4oMQNJAgMYbMWTTmp+6p1wQA6TvcSus3lNO770pT7PPnz0sA0twsi3GuXlU61jeZAXns0V20//1Daf0M1OPgJv9YAYglGrKEueBNrpR27NgCUNWDDM21+tw3WsftDPivlzW40fZu9Pvt7M/mzetwTsFXVse/VOF4um2DLCQmi2V0YeANaGBW2pAVxEJfxrKJNMICfBFaw0P4zlErnb5ms8CtWzfQO28fFFxQ8zj0uizRKezj0hmpZAoW75TOXlRVl9NKZEL27z8qCtJZ/Us2+ZePbfv2dQAf8MqZMFVJ+DczOGYqhm3evB4of4x6B6eTMhmpKX65CQuVysLrNxWxrqWOJZ0zzlIkFZmrc6fVrvg8ZshpCR9zVOTSjsIYuSzqV+5KOY8zx3wpOjUVi4vSEUn9hR8l6Glklb/4bXMPuJ521YHP0uWtrxigI6mwXJ1+q8KVyMhbw/y8PxEXQEgleT9oIftUJoXuv0iR5QMUK5M0F90yhsuo+MwmmoKayGLFKC1sv0wlH6DArWCM5leYqlrXKxRPWiH3j4VWpX9LzXQk0bFSV2D9vgTlyrp82gwI1qFqkMXaruf5kQhgUPOdx2l8K6iDTYgkWW4rqxGz3i0j62HdT5xPnfWQF4f6UWcL8D2zv5SqJ5voXClkp/U9ygMoDUY0PYgDzBYfEP3ZloEfDB8QLk63U8NCk5i3y9UJsSMYgOrLWyhtyYsCSQKD0mUAHygg2fQ2+K9SQuJ9cWgAwZewUqYyKFwoUjf2ARytDQv3Ixo8S22+Y8iGyIPWwkYcbXbD8ItpV4+5P0OHEntpPDEKkJSgTPZeQJsH1WWFbbWY7gHtZKN3G3Wi+PJi7ALl2HLkfLjRx8CV53POUWi4itBcbJZG4AK8ybOVZj1zNI4XdRnkfl0hDx1YeA+FwB4U58rOYPNcXV9ivFcsmQz0BNUlqsmL/y7GrVRDpeBkUaWyZj9kX+sTbBUOsFwYKsou1LDURSs9QVRWQ5kTsrGYca8IgQF1ESJlY6hghcwLM6G8QeKW5UgUpqfJgCgzNF6/TdGxkjPtvIypHmSYLurCWRROa/8Q6yWf9DlNBsT6u9ge6oN0M57HenzEf20o5sausFhBSamXVjR7af9hoAGIIfB7oaLEjWmZ1NMXpEr8fqFjngZHotg3lZHGdWVugKM5yOpm2RGdX6A8iHe44XdSWZyJ7AZ7V9gpgGL2QMhGYBjBiw+UKiFAIDMPefnD5IMYwhbUDMxCGcpmlxnS+pxP0NXwSTiMS88KElkp3NtKMSuuFLd4GtMBIzDx47YQr8S7EPVRFSuxDTcdbZ+jjqEQzQ5cEb8/9gic4VEPMRFYgPoUVz3B5Rv/cS3eSPwDZGFwnHaZcViI5iEjA6GHrA00ODdGbVC5Wl/XiBqPPmo/q1IrCZn9syG7kIjNUQVoVo3VXnrvoDJSBMXIzdl+tMXIMORpEZzcuh4SsPKZX1oQpYpKSVHqPd1uZEBccEsPzMt3SH6BzEJkZPuRkZH95s8up3zUwnAbGe42MiCZeRBeyZVBgwjMRLkNQg2sfwRqXKgbfeH5SxDTke/MDGeEmmEjsHV3Iz29G/2CVoCEjgNSwtx86L8mFeifGARVGNRybuwN9v5VFN3PRempVdm0F328EYIG9SWQde6dpHfOD9HvPoXnJRqkNkDplBkMF7scoi3AT8YFKiu3KJ4dGIGIzyEU08WV6MUL51Brgcm/8ggyKSr7yxkQ+4ikysVysykD6qPic3kJRAfkuh3Kk8jOKXhVx0ZDrO7ZK34/dqmL3joaooe2OHE+YnTxqlQMm4ntletC3+Rn7qZT/f9ARVDyeu3v/fTlf70TYlc/FL+3tyOgjL8J9gBhTtbsrE5NXjtQE0uktF0P3U/v7jVlL9PNc3PTPjoAcvFihzRXvMV2OwP+ew2AbNmyXgAwffw/rQCEH/y7HtqO4qUJGCp2fyQAhC+PVVCDYCrW8WPn0Gd60GsCkD17dtDevceQCrUos2C5dABkzZqVgpJ14lzPzwwA2Yj6w7/8KtGDEE/RrAjutwxIKS4//jid3ykl97jdDgARoESNV+xTkJE8V0veI/LBGAbIWFzRR/G8IFXse4RmKrrJ9d11FPjyu1R4cS0UNoroyme/l0Tz+lkGIAxOPKCxFe1fT8P3naTFYhOk3UkA4hzOptbBrXS8ct8dAyBbAvfReRcMDuGTcTcBSCa422vCG2E42E59zh5RC7IUAFnn3Ipi8mbYhMRAe0HkOjZI44AUG+xb6XL0AupAciBZmkF94avU4ltOR6MwLIzLQYUNvgROXMwMYgKgZDEAaaFWqgYM6YxfpnpXI2o3Rqg3q4taZldR73wPtUcv3zIAcSHb9xBUt96NfYAyGx25+DkAEefgIwIgfr+NcnJtlJvjoIZ6BEw8XPdJ9P0XoXiU46bdO7Lox2+BXgMAwuBh59ZcuHTPg5YVotIiD61bkU2vvDspAIgLA/2cTCcVF8KDA9dMQb5HZEvmg3Gamlukqdko5GeRWVsopmmoHdkB9hMek0qWIZNlSQCkpTwbGQioXIV7KSdDGsbZwig5zzRd1G8VgJRlF1NNXhX98NA4Mi1RA4Bs2OqnptJqmAJCcjYyA1naCYgoxOnxLctoCtf5VGToGgCyKmsjaDmLKF6OU/fwEB09MUrhUUkJoxQAUoy+WNHoo30HVAA5BYAsR182N9SijzrF4ncLgHT2zlFxaSG98P1kAFJdXELrttfQp/bUUB5kgm8WgAwDEO7rmqUaZEGO9YepuchFz24oosuDs/Tyyb4PDUCeOzVHVZBcfmoLQNYdBCBtV3ro5YOgym2QAOTIhW7K8m/Hkwgmj6gJkgDkEQCQbwgA8k9/7qTf/Z1H6Zvf/CbGWquEF8iHAiB3zgX9owEgTz75CLxN9iaZwhkjpBt8uB0AcrPrvp35bmd/UhWwrreOawr0b5AFs67Lumy6Qn+dAZHF6+n9PXQ0SxcRch9ZXWE3b1qL9N4CXbrYZeimWwvSrcvpDIi14JvnTa0BMSKB4iEuIyvLltVBnq+aLrZ1Aukj+q4I+Fwc/8ijW+n11w6K9egIVrKErhnNam6uF5K8x892GQAEavXGqRd9ofnaaepNRDbJSsZXWSgR1dObsfhyGDUg1qyHD4W6lu9i4xko8is0X2IsuctN1H+o9XKth7UOhH+vAof3hV8l+nf/DS6ta1hiz7yKswKFVN69mno2yLQ7Nw1AmLmiD4M/6+k8LaWUSHy3AhfdW46hXPIcRL1IWyWyIVPgHOfSRMsZcneUkac1RL6RUppZ3kbztQxOze3dzn3GyyRlOqzZDLVC8dDUK0+T7eB90PUeqZ91PYc+NmG7pL7cTPYjKSsCanRWTwWVv7ONup99jaLZyNxZis0jusDcssNGITnvvyXOJKfLHbGaZnPWY3vXHjpU/RaSCGqQywmFabMgnZex+XAg1gyIzpBwYbnOgOBvbiyXGvHfCbcsgBT9ZJkXGp6yZwU1S+6Pzm7wNHY1178bWQ0uMFfr4HoQXRhts2RIilHyXR2tpX7HVRpy9MrjxKqiGCiK/df1ZHxYOA4XJD0/kfVJUKj8WDWKxBGF/0ngNdrm3UGZkJkMRcJgZMEPIRKgTJefjkUYgEheN/uE8Poede+hvmgvnY9IA8IN7q2AJBmUBc+Fucg0/ELO0CrbWto3/R7qRoJUUFSACKyMUgtXde0DorOx/NyxZKF4rg321TScGKeBhKzD1MXo8ou6sCznWWT1ZA+Kxpkda2NZXqvvhvYEkdK8ckntgSL8RXSzyLaLcxfU9RmYPygLp3UGRKxDSdKiiCZp+8ZFaWQnUE9icbE23zsc+b9+oHTJDEhKJj/1vZhclG7KyfJ8T34Co37sclc3OPTg8U9NLdBTj9fSy2/1433lpKc+UUI/fuMKPFrkcX3hyRp68c1+FDYzILHTZ/H9n74bwv1yhT6zpxlZ3DDkS0MYRAcRFUc9w6yqKdDnB3pVpKLzDlcYgWiZDXBn1lJ+uczOZCgkUlDWRSvLAAbgfD4weoIyHF3id79DDfDxeSaEDJ2qGXCD0sUtAvUi3cAahE+OjKgHgg3IgMi6jNUVy+nsAIqHT1bT7LhcbjNK0VZU19BV2GznZnrpzXeHwVCI07OfbCJ31gx1TJ2GupUMjATD1QD7NlpeBNos0r/HQGPmNtABqfagzD44YnI/I1EE+ABouH3xC8WQbNUBZFycTiXMgHth5dog5I/rcR76xLxFRchWqOzc/GAHrV+zWUx34l6enJD3R7nyu3BnQgrbJTMuBdgnJwwXuUVjAbpyRWZ4PGAW6AzIfFgC+/BiDb3z7klas34LffsfL5IHQQix3OIENVZW0+qtlfTko3gvAXx6IHywuknWQ4QGJowMCK9/dkr2S252DqibGfTc8RHsJwrGUZDuwLH90hYYGYKW9vvfP0d/86tSCjiKyFJqBiSBbGUA16D4fR5ZSJUB8fi9uAZl4fifvj1Gn4NC2+qaTIoF5bzzkCn2BuR5t2ZAbAXwLMKy3BzKi8cu7jPZP/PjqF/pkv3TgzqOv3m+nx7Zih3Hi/t8LwNBTl2vpssDL1BJQRHl+XbR+aFvkx+1Lntfukr/62f+d1Cw9oqi9CQAcvmyGSm/mRqQO2tCaH0IWh5IH5KC9ZnP7DG9TUSX3Vy7ncH+za35zsx1s/u3FABJBx6uBSA6opb6grj+MaSa//HcVgBiVdIyebBmOl0XclvBAw/+H9p5H3V09ILWJFOasikVHIxiUgvj+VfrOviY9br18ScDFLPwPCcnl/Y88QA9951XDYpWbh6cu5urIdcrBxOG74hgKSS/xLmmpLGlGS8GDx070WZkbBiAWI+ZFbytTRbFq3VZKpb5RZsO2JGiR4l16IEZQIduDD5smeq7Wq3NHyEnqFfc+LniKpNgxF1mLucC3UoXnOt1/eA3E/TKk0TffVYup33U+K9jEQXoxx6XruZo4je1PQYdVnqQFXQY2Q4LfcjwX0nqGfOLq62Cct/fRLEr0NqvGaOszGwaexqD42yzsvVWMh/pNpMOgCSdYf6iT10aALIUgLEWoS9Fr7JO14CEx0tRVYdp1HpYDAVzoYyV11lPnf8/e+8BJdd1ngn+lasrdc45AQ00uhEakQAIgiDFIJEmFUhLcpjxOo7Hu/bu+Ixn7F17wlmPj/fMHHt91rMr2WNbPrRE2QokJYokmECCBEDkjAbQ6EbnnFPF/f4b3rtVKEQCTNblAav61Yv33Xff/e7//d/3tMxXsICH1RCwvVawEjde/hBXSeeyMfD/5EXFJ40kddzr9mmIjeRcpilIc1rrapkh/cn41QAalmeCQatimmBLYqXw0uhTak9iGy2gABqPNbhlIKEAiKYtirxcKw+F1awU1dCgY4lBO0QSRFHrVrnKqS5VR0fx3wJkRjXwYrlRK3FaJeEyNc6pEt3rvE3UGuT8SAdNYZB2NP4BRUCxWuNrF4nu3bErtCm8hY5D5eVKtAsTIxKU+VMB2hN6CAOtOK50VtDGTiwfwamlaL13I+R8l/G4cuJvki4tXUZdyAHUIvjjFnAFAcKi6RnAz254jLRB+3EUUZ2zmg7Elct6RjK6vLU2mBE1oxooSK5ZAIjdJzGY0QCEl2r/FH2PZGOR62v/DvEH2kxywU4Ml4noDECMZRq8ZCakZwiFYPiYBkDkjb15Ef1ltleXmAS78TstpW+C8SA7XAANavIsiUGqVUBNeerJNZjJH6RhcO1376qkM2dnaAiOz1y+9HQTvbnvMk1OYftEHX35yxF68QUIDKSuWLvwKK8+R2wVBAtssCCq0oEKUgDCQbKdcCkoXEE1K+XgNgIKjfj0goKU10NXFg/TxGg3+Ry2olXYLdedAcDxq3bq9NgJ3S74JnHhth8HSOayvNBk0XhWFGwR3jUvvJCLRG5506Lu/aB8lYrZ7y89uore2T9Dvf3L9NQXwI3Kv0Sz0SmIdcm6WgCYWZVbKYD8FYCBo2dlovfycBWSsuU6CdCrubhAA0tE5UzK175aBQByVS3PxyMtVeIczjitWDNDG1pBxQUAiWJCoKh4QZiJcskF/agGCl5cxsGcmJuVg20NQCKFuRC0kPUWyCkRn6KA1tt1uVt8hTgW5VbItjI5I/sUC4Cs24KZ/PNUmCcjSxNTl6gUyew79qyh9lZQxRBd9WDSrrFSHmOg+yo99fhDch9LS2kAJDdP5X0hQX5wJkYvnJmlr27Mp6p8P/3GNw/S3/4vO8R2Lqag6nelNbkCWl4WABLAec0tyvv7f70xSX/81WrxPTaj2BuIQCX6JJBIFeWRC8CDi7dtNcUxccrFqfqSTAAyDS8QLr3TM/T83kFa2xJCHSbowGmWaGalsV25AXtUAAAgAElEQVR0ZfSfUB+FiPJtpUsT/yiS449Donpj23Y6czwBN/RFG4CkmRDyHm4hB+STDkBycvxILN4qTPhut9ysg7rd/d3t9W/l/JijuGFDGyhD+63DX0/pQzTCzFGbfull7cWvf0X3AoDk5oZp3drVcEg/Inxn7HJvAEgKs3Pr1rdAicIDwCEfqsYmNvBJ0cVO+dBqANKxcY1ISLt0qUfkjnD53OfupxFQuC529dE4ktp1vX9aAch//m8YwqDa/+MfyZrPBCC8rH3fV0DBksnf9xKA8P6L39xFdKgMplRw9V2AaABmp2IboaLV0UXJiqm0CIa4V1DLciJBPh5OG+1ctxF/2gBIfMFB1fu34Bo9dPWhd+46AKlZqIdiU4wGvUpek9/FdwhAdiS20wd0GJxwOdi41wCkxbGCQkgEP5Y6huE20AXng6iJ85sBEE4652TxLf7t0KqKUm+yh6aTUxgSu6nds55KvGUiEtqz3E3nomfAAw9Qq3cNXYh20irfKgRzvIKWtYABa7W3FlEVD52NnqQ1/vV0BGoxUYQbplXUhOviTgAIb7fJuZZOJToh8YtB5E8BiGxXHyEA+dxDK6l/YA75gTPII+SBHEQHTg+L98LnHq6C6/Y4Xe2dBC6ug99agA4eWEZSt4xOcPmwACQfk2NlwSh8NFI0nnqdZpMjmKlGftJdBCB+dwk15DfTDzMAiBsAuKggAOdu6LnNFiKZPAmn6yLa2IF34uRpcgVlVJAByJq8apqKLtC5gX4aRE4Ml5sBkMceLaH33x+HCE0MwCQdgFQ1DdGWtffBoHCQokhW/ygBSBuiK9/+9iUhccxFA5CO7Sto68YA1MlidwRAeF+vnIe/EPqYn91YSL//7WP0+19pp6KI/44AyNHeRTrcF6V/95RUBPsoAIjDAQ+0hfOI9MJV3VFBPdMvWwDk4R1P0SlQwhoaXcKMUATnP3EA5ENGPrii8yHPVl9fTUePSh7k7ZRbGeDfzv4+jnUZILIMsekBcqsAxGHosd+MXmVeG+9fOwSnLde66fjdjIDodeR5Ke6yGv2Z96CgIA8O5Gtp72v7rShGWXkxZOfAkZ2YspLOeX+mFG56FAXDfzXzZcremten1+fEdI5ibAS4mIcj+/FjZ2lNWxNNTszCAV2Gn596+iHo9M8gXByH2pVf0Gii0Ti9/fYBeuyx3fTaWzArRCIpFxOApNWLmqjNVsc2/YphD1ZMA4hyw5QZAVFJ5oRPR9CmJjhz5LqOsD1l7mL/DxRvhU3F4ggIy/KKwpER5XT+1NtEX1dO55p2ZXp0CAleREBWHPkcXdjxothc0K7UhXLiuUm70onoZlRE78+cmDS/Z2Jj/9utFDrTTK514zS64x1yIF/Ed6SBvPiXDC9StP0qxVqhPoZ8ES7FB+6jvIur6eLPf9Os/ut+tyZAzTUyoh7Xi3KI+5IRFble5IPXZUqWRcHCLbopHcuIhAgnc3Fz5UfDTx6kBWjP97VL0JwW9VDrpC3j40/acqcm40/sgK8DVJKKxRryLQXpskvOfAnQoAGIvlYj0iEcxK2oBtZVkYhi0KBKXSV0agma/Hp7w42cl6VAXdDHcCi5VAeSbcUyzLY7kWQrv+N/upkzbUvtz8EAA+fswn/rvW00BxrCxVgXlGWVMpHwBFEbQm426ZIJsCA+iM8YwfUXP7Ob70OFj9D+hX30QORBmGbKsN5IbBgq1znoH/wCWMyDOtW1fBHbxWlrcJsAGUcREdkZ3gWRBej9g0rCcsDTiSkq9pQKxa2h5BB1JSQFJQEBimko/In7BaqVdl7ndFKboqnzOuxGaEYc2t2roIQ1T92JfouCIaVbjWhGlokkiLWK44rzUFQsbQQp6xheIiy1q4r+nhYB0REpPpqmfBnLWJJXR0Cs/fAy4x3vUt8TU4YCh3Y1NZzPdd1Y+7lZqDNLoMNhyukanUzaxJner/osQe6G1ztLI4Pwg8E+Cwu9tLY9gn7fieWy3SyAYvXijy5RU2M+rVldjD7QQQcP8Wy9k1a15NOZM0j6dYTh1O2iw0cXEBGRbTDh6QZmlPvwOGutuo4tq+cSstHktilSnPTOpb5xNbWtC0J1ygPajovGkZd4cRjOsDlnxO/uWARkGJXTi7/jizI52+vEjLxT7sPhtidkXOq5gxIIqDvq3OI1lrlsFJGe9qL76aXv5+OdKzuh+eRe8flLP7sDuY5j1HlOVnjH9nJqXw3vjbn3aAbPni6b8/+VyGu43D0NyV25bnTOTVNjsv2n4H3BxYW8K1127QjTqZNTyP9cRoQRJoAklVr5/dHcNk73b3yY+kflGK8EEZCgX0YcijH4LciVkY3eLjtyNDkhqVhVtUWUp2b9U5g4GB2VERfHPCiVuK9chgahOgaDSS61K2WkY3S6nF6DXH9Ly1Z6/bUpRInkdUzNniEnwtctq+vpsc/j3QRD0uXxZdqwSt7Tvq4e+tJTj4nvPlA0h/plBCgI2eWKUpm8Pa6obRPw6PjJhTn6zQcq6Vv7LtH9rSXUVJ5LOQE33qWqL1QvlSRofRMQuuEyPw7Qo3xOPLh+l2+JXjk3T1cB3n7vKZ5AtQFIDMnrrgEZWUoW5FMKYywugQ3rKRVSXiGaJonxkBaMWYRM8QLYUlwuDg+lRUA+OC2jsDFqB+VuEOAsDz1MDvXPv4pcOiflxFZDka2BxkdZ5GcuCwC5hciHOAJKY2M9HsCcu+CCznvLoGDdBQBimhDqc77Vz88CAGlsrCX2orgTAMb1pEHI7QKQawIphgKWmQMiv5tvCDuawcdnkGCCiV27ttEIVKWWlmPo5KH+AlPAxcVloVhz8sQFAAOZqGZSsRhQ6PM3l+v9pql2GdvGYsuCvlUIg6WOjW3Cg2TL1nbhaj4xLkPrLS2NUD2BMys00NnA8MTxs7R123qEFkvEeiGobOx7Tw4EdeEIiHnN17AN+EmwKFjGy9jcSQjPio6sK18OYtqVHoyBcmUBEHa9DckfnGHN38fgrFjTrmLak4u8VfG0vA9PIcwGQen8/b8g+i//GzobCHFoIGHmaSC/lkIzRVR2aR11bZIvJH7HpxkJ6sRyg2p1MyrWjZ7V8J8/RksPnRRSvbropuTol/kinjPIF6mAShaiIuFYKYVHq6nnie8KcKDXzWyr1/yd0TVdb7yTyZoTeSj6fvD4W1U9L8/06RACI6ZFgXHb0/w/DMoVn1aCwYfx+MSn8HKCiljdkU00ERmisRK8XIz6jo/bkcOEplilVTImD2Yz8rOU6lIu8jbq4g103C09MdIAiL5OA5SI3w3JXv19TbCFxhJjNBQDj11tJ9bV+RciOqFesMjrSFO8Eg2L86LURTEeMKMwoCeIgmUhgIM2RCAGYyOgSWHA4uLnQ1UWf1c+Fw5WywJtRV6TrPiEyAmR6+4s3Emnp0/TfUU7wQ2PUaGviJbRN5xdPkMNwQbaOwXqH5I6a/21tCrUigGfF3SsYzQFb5AwBpst/lU06RqnYYCWFXBHH4GHwUByAGZwPMEhqTaDQ1DKUvchIQCIPDabtLKikDw3a6YC/bKiMWEEZnmCOItppaeO9i3BSFjRhHhrq/BXXW/GYg/HhJS3iQmSU0oZjPNBdGGFK/23PkcGJJbylThp+x7ow3MuiJUDojhlySXIELPMmSr6OhLTxjjA8v4wr8No0Pap3fybwGJyP2n9r/H+cQDc5iEJ2O9HMjgARl4e//NQCEniwyOgzCBH4PCRMdG3VVXlIDruAoiYBCWHQYiTHtpdDWO6y1RZEaJ1bfBUOzlGK1fk0d7Xh+BDAfWn1jyx3tlzCbp4BaBUY2C0j6TiWuYWyYEol2lQcUQBMPQGbREdkR+B0ra+lXa0lVH/Qj8tJZAbgkHi2OhpCivVJm9C+lpwgWg6AIhSNvKOIm9B+krowk1mWQHNBPJH1pY/RaOLF2lw8SRkd+W6fI6tRRvp1ZeDNDoiB/Feh5Qd5jI334sBspxl/9pXK5Dac5SGFi6grdvmvivcvwyhBSeiJVH6EbwvREHUdm5aDv5TcZva5laGWR3wApmaiFPnxVnUfRDVIQfuDEBWrV+glfWtuAeSalRePk+VxZJq5FXqVPw9F74UE0pUZnREDrr9mJgrqZT17fHDSFEBkLnRPuxbAjcG4FyvXOpXqox/TxAiAWFMPBbAzXuezp6W4GY51i0ASCHoTL/wL3Zh1NMHLJek1iZ5H5ZnAEDFN0Qs13fQJLxAxHmi8qsqZL2Njcr8niDGNP/j8Aw9Alnenxzppic3V9PKSglArElkpYa1hPNbgKIVl8nhWURhJdAMhEM4p1H65vvTIrfkd56Q1+pWfe3S6KwFQBKYbKUaCVAkANF5SGpMhr7PpRBIdHGRxtWk/hyu97lXLwKwuaAAFqCjFyT4nZgvhrdMpQAZ3PfOIOY9sTgnxnNVnj20OOeiWaiDiQhIXl5eatu2baDqwITtNgBIS4uUBvvwLui8l7sPQHj2n+k6p05JB8zbKZ8FAPJhTBi5rj5pACQSDtN92zsoHA7Siy++CVk92REXFOTS9h0dmCGZoNOnOtHojVm9DwlAeP9feeZx+IOcoVWYyXjpxbetZlTfUE1NTbX0xuvvp4GektICam9fBaMiD73wstQn1+XTBkCe/xWiFznv41l5BdcDIJGJMirtbqPLm16T691DAMLqWIG/30lzv/WKBSREe1XjFBMkuM9UiqiI9yz8RR44Q4nqMYqttv1FPmsAhOshZzpCze/spnNt79BiWM4scvkwAIRdvXcsPUBved8Q+7oTAOLCi/a+SAe9Mwc5Xy73CIAUOQuo2l9Gg3DgHYop2dE7BCAJzLfqwXFRTjE15TRR32KfMCHbkruVji0cpQJnIRV5i0Xk4+DMAUQ6pjEp4mXJC3GZJaFiKoBpYBjJ7J2LF+ARMo6BKM+o3z0AwjkeO73r6XD0LGhYClD9FIDYHW8GAGH1qUjYQ+WQxeXBUxADu1JEOeah8DSMmfaFhTjARQzvmDhNQYVKtPk4ZoUdhsIDL4PazxeeWAfpZIBTMK8OHwO4Ru7HE48hdwKI7sjRMerqXpRqV2GY4c27QFHCbjx2bkYiA4BwonoUA9ebAZCvPbUbAiNQ11I8fz7HuwVAIiHQrSLbaXThEnXNqpwLTBRURxrorZfLEPmXk33ZAEhBgQcU5EK6vPQd2e8oAOJCIvjqnF+iE5dG4R6eoEtXVETyJgCkZSXyEdD/nDkDZ+8MAFK3aox2b36UBsflwPejBCDxeAiA1En735EKXBqA8Pff+d0vIgLS86EAyD+dmYeKGSKFUDAL5XjoiU3VdwRA/vztaQoC6/+bJ+8uAHkVNKp8qMGduSwnAVubgxYA6cUkrRf9YsjfChbrImim71kAJNfVRJeP5SA/dh7UuvfJUVJSkmJJrP37efbEpm6wQ+PExPXlaz8NAIQr5l67oNu93CfrG+d/sPzu1av2LPGdnmHWBGi1s2sURIywPq9ieoDcSgREn2PmMZ16Zg+jxoSpuIINGFlv3twOhQjQH5D0zUY+mfvJBip5WbbICG+vQ/J5eSHauKkNA9wE/fhHNqBgitamTe2Ct3369AXrePo4MTWDlybNzBEJY9ZND1JMapzlYYKRT3oSvToER0B0UcmyTLvShZPOrcRzrn8VAXEEZZ24i41k87I4XMTtunLlyeefFbB+/X/AaRYBnF//73LPaRELY6KcIx2VF9cj5O+nvjbpJJ+pZqW3NQNemcnpYjue1DcmPLNFHHz7V2LmJp8WvnLAWvdG24iIB8+4Xigj/9vI14G/CEdF+F+mv0gG80JMhOsBqIhq2BPRRvuyb0cWlpw108lr3SzSwZee6XrO24HebCUfxmfUPBrXlcrO5uiHLjEkm0dmCqn53BY6UfcOLXu0iZdcIzP6kZzXCef2dej5oCToEbpsTWHAjUTnZc4zYJaTlXyubhj/rZPQje+8rgMeHVW+cqjxBOnctKJk6O3Zv8OMljAlS5wo9qe+OjxKNIE/VNtjEORUfgVCGQrrVueUUX2gio7NQhENzsQW1YojHdoXg+tMP0JMNdXRF6+iq7A3Cl8jCkchtNs1J5BrWmRTbjO150KVD4myDreTxqJj1LPYQ5vyN9HBqYPkCrssABKA8do69waRf+LDjPFLYy9RKC8MMQ0JjpLcaDR9DA2OqVdcOPqh2x5TuUSViHrXd8R+WBiArPeuwIt+jq4k5OCQL8uKoBi3Vuzeasjc/8nKsH1pkNWiIx9GZE5EOlTCud6dSFA36FZWpEY8LOo2zttRC92eUppexLeTk8t0W+DzUJjZpmgZUQ+Tt2le0w2+M30qiChGQa5fGPhxVINLbx+gGqILnFswv5DADLimK11H8APnqPvpMvhTrFubhxw0OCWAU8qXy/QwL7KW/QCfM9PjqOIAZnht+reDiiCaoCoUdC5SDuFOB7wzFOWouaGANsMpmiV5+4cnaGYhCmdp0FVUuGRxYQ63YJRqSiqopamBBmLSAmFxSUYAluZAycqXUYnFSVt2N0GDgurDJce9A7kEiJDO2+OClO+8rT4IqWqkalMV3M/zkOPEz/uVuQtQe4MEddFD9L3vzyCh2xaCcSZlwvI89hcMSf+LZ79SQ53ztiQ7L4tABtg78xDtPdAHJ3RWrZN9ixtS0suLygdENbwUIjpOFYWorYI0cUkeHTw4jPd8GPBaRkCYn9iweoK2tO/CuQ0B2M0h0sSiErLxrmxaQ7NDkrrmgJt9DowbuWgBgeHxq3byfmE5dffI59GzPG9FQIIBJHLPSbCYXyYjdoWlVTSuFLPmF8to35tReIMs0sj4G4hklAIk+OnzX9iIiNFZCqZAuTMiIAMqwlEAkZuKIkkPywHVsBoStVwSirI9i+TuUZi1HoUkbwloVOGgj76wsRoTG+xuL+vNcZ0ISH5ERqwieblInO+m/7p3gpgl+LtfkEnmoYCMkMz2QsBlQkZckvBtWSiREZ7Qxg2gdksam1bc4zGMTEQHvWpZRkD+/EfjBPYf6meciuAb1rImSAePSGXDUSTyO+FPFM7Zhr+cNDDxCi1H8EzAaDLHVUypsXawWbqE9cd1AYjY0w3K1i0baWBwSBjd3XnRgyEztMqd1x2GWo0T+TARgM9CBGTHjs0CfN2JB4p5P28EPni9a+oqM4p2zb2U99bczmVoumpAYIIAXl8DEJlnIs/QpGix5O3u3VvwIkEk5PRFy7DQPH8e3DOtav2G1WL7BKIlTJcahLlOpoyv3o63qaktRwSknt5667CIvOjfGIQ8+tgu4aA+NoqHzhilRw3ApOvTYQAQUwHLojSYqisZAMR6o4fxZlema9Z9CkAFzMj7cCi6lSPE0kRyLU3B8pRiVlcNGjgHxFelk4HR+YJ2xaV1OEXf+C28SABCRmREO41SZfp18G8rDn+Oxqs7aba62zolK1qSwaDIRr0y80XMtqe/mwP74Ld2CvCQjX7F63vGCikemqOkUnXJBDHCX0Tli/D67C/C+SKJPMPbJSOHg9e7Xs6HWG4GcDP+NA0HOTiXjYKlAVQaQDFpWQYVJgE/AFFQr1qtyoHkUwYeenli3E3F01VUMVlPp2veB89acHCsqrVAh1HZSczO2qvocJK92br4Orqy3EtTMNPjQee1AATrmpQo3UYVNWtzcSt1TcNLY0EpaZlAQ+cO8DIT2Oh19ABdRDLkSQt6skWrgrwnuMVhcLlPYrC0pBLcRT6IWFnWl/Vdq2Tx9tq0UFcP1GtiUKni4kIjjqXkwFTI1arBOuc6MMeayxeqnhDKPpxzEnVE6e3pfXjlOqkdSlmc75HCxAVS2akMtJdOzCifnD4lJhZ0H8Z9BgMd6+Q0BQ23WUtqmgN027BVIFB1SQ4qdxVSNXJMPkACvFxoPHjGfRaVYbTXTGnyFPooOw+EG5lc2aRa6e9JBiC6cN6PKYurrsOS48V6CQ1ol21gC8cUK/9G1LMCIJqiJHevJX2vNy5ICcoUA418eHHkA2Tk42+mT13pAa0HdTE/n6ARgIypKRjtQbVJXFOWGQ42e0srOm8QuRdJlZNUVpIPqhZoJBibLkWjoFoV0RYMEON4gP1+L3V399P5ixAhuYy2HpUDf6c7j5J+SUdy+RaxL5V7lKqCHKxsY4/tqqNkziRAKdqtc5zyAiUg9RXQOHj3Q5NM9wIt0dtHK8pBO4IYwkxCjr2ic/LTE4qjDTaK7wk8Oy60y9Vh+ASNQd53IkkBdBGckrAMedgLw93A5JKO5PDCr0Nddzwqzfn8MO9rKNgIChJAGhTg+pdP08rIBloaQ3RxFEAIbXagrxt5B/Jezk5fxXXIwe2XvriOciDLe+DoSapeLcFRLmiKA13NdPQM8iZAndb0SieARDKqAIhYkyOsEG7BNACX4mIvta2ugGISIgquXJyljMjgCqmmZYya61qpBCyIsckesbRKvc8YgIQdkko01DdKhflSBSyMyBeXM+dgOLwswUVBcQ0iXzIfxg0dc7cCirlBRK0UAPGoibzahmaADXm+02hao0MtdPSDWeofPEkPPFhMkdxcKi0F6W3uMK2saKHyAnkOTjxHff3y/mcCEA2OIgG5bt/VXkTn8ugosNbx3mlaA8rfU5uqKByBMzz3gSieoFx3DhEG96KMps5PwHAQNFwuDEAOdF6g15ADwkUDEDwV4u9UdB6RKNnPpeDLsqyoqMWbO5ifJpYv++R+WZbbD6DIpft0F/3jjy7giXRQa32AfnygF210lrbfX5AGQMQ5+Nagu86j4am3aBmyzAuzeEY9aNOzm8FY6ZQApL6+PlVaCs7icbhJ3gYFa+eOrXTufOeHHODeOwCyFQ6ZPT22C7iovVssnwUAshvGfTwwnpm5NeWf61XNpwWAbEIEpAG0KHYQPnniPO79gAA55vmzIdiTPwNdagCU8+e6IFJQiVymWswsJmn/u0etKmDQYQKQ2rpyqqwsgRRqUrxc+vsVfxVbhMG13P3gFnrlJxh4fEYAyD/9zyn64eNEz33F9vswczpMAMIJ6K3v/wyd2fM8Bmx2K7oXAIQjGXn/4Ss09YdQ28qxR+V6AO+eDVPt956l3sd/QMtFckbrRnmq7C/iPdBE3pN1wl9kmSMjq/tg9mXv+5aiHp9AAMLX3jS0lnyxHDqZi+j2hwQgtcv1YiDXHQXn+TYBiB8z/xuKVtF7eEnbieNGpONDABCmdq0tWCkkb09NI0mec0HMhHTRCPDvHgGQxyoeFwPGAMBPX7QPM5djVOEup0JPESgqHihdRSmIwRzz9F8Z3ovE9YV7AkAQ46PHQ9voxwuHpCnhZxSAeJAszeCCIxsMMJg+xX8zbWlyCuZ9iGhMTkcF4JiCkR8Xl3J2t3sn2fbuFIAQJJS5OJHH4g8gRwNTzKtaSpB4u0CREFO5FvAvRhcuYcB5GwBk09pSqq6Hy/n0GNqLjBSmFuqotrgEM9cBREPmhcGdGxN2F8Yw2+yWg0sNQEK5OVDAkjPrGoBsLdhDI0j4DqADZ9wVQb5gDFGCU/DJuBEA4X0wAPGh7fbP99FEsov8zgBVx3ZTVWmYLvRAlvrE2awApK2jgNpWNgFsnKPyFTLSUhRYQVc6q+n4uenbAiC5MHzctrmOXn65KysAKcgtpnWr1iFidFYc56MEIJOzS5A7XkdHDtkApKKyCgAGprmx/g8NQPh6vn96gcZnF+j/+NLq2wYg3zlwmrrGEM9FTtfvPalkdu8QgJw42EcHDiIHdnKByiMeenJDMZ0anKFXjwxRYmkcY6DCLABkBYB3HfWP/dgCIE70if6pPcjZPYUo8DA51qxZI16fly4BRX+GAMjOnVvoo3RBtzu3T8a33bvvQ14PVDE+ZPkoAIiZLctUJy6SHqXCjRnJ6nqmWA/4Q8gL4ejHKeSAPAgw8P57J6iyqgTIPYXQLM94RRHlGEPYbwyAoxqSupzP8aYYCPBxHnvsfuq5OkiXLspZFJ5lNKMSjY0VmHlwUkF+ATqBAB04cByKWHZy3Y6d0PbHbMLJk53WdorhKl5yHPnQxVLiMjja14uAWMosZuJ5BPvy2VRJcb45mBnTfh/426lpVzrxHMtcyrTQrRLQeTuOgHiVD4j4G/SsX/9bGEyBOfAr/7c8Yx2cMhPPTWWrqjOQf8V0dP/a966Jksj7aDdAQc0yGRXqt2zLskUc2APEc6qGFn9WUr3sOrWBBoOQWOjGoDsbKOF8Ef8xmS+ytJ6BSC8ttxg0BaZy6cAATyLrW2BQs/Sl8u02Ix8WrYpZShrbqJWvSULXKlfMeNETg7zdjG3sxtedmGaDFVkDcZ6F1PubwAyY/j7tplWT62gJHgZXciVNUEQ6jJL5N/+UMqhXejBf4iyiAshgnl8C5zkrALEpU5I+pSvLQc2Q3+RycQYzrpnyvUq1SqzAj742IhRUIbUPK2LBDVKFhjjZHLSK+kgVIh7LdHFWReL5UbMS0tWFisiKum6mXel7x7SqzAgIz0ZrVSaoCGnvhziiIkmVkMr9ihe69lzqQvW0MrwSs8s5iH68QxW+ClobaaeZ+LSgZTXnNNMAFGE+mDgC80LZKyQwErQUndjdWoNDg7okoxvy+lM6gVrUh1yWFH2Uepjw/PE6G/yNNBCfoKEEqCdGe0274UYwjKsK8Zf09sDYxQoCcMOTP2tPFvFdJSxnRkDMRi+MFHldNiRU559A8qlYBhUsXUQEREWLxWoqKT4KlaiSYtCmCjBrmsNRDS/66yQVFfoNoAH6FOg8I2M2R9GcPNTvLgYgaVepxjlp7zarU0ivD0v+B74SVtGrmHxJtBsPVJq4rGqWdJaz5xfRT8hrraryU88kJnl10VGveLOlRrVzcyHllGBgNnMe9S23C3vrxGdJpI4qCkCzS0zgOB4am71Cw3MSpDj5fqO0VO3BLSikcxMy73VuLkb31W6it4+DNjMjKUgtK84DWNTSuZGLaDMyGplyg2S85Q0AACAASURBVI6mKIqxqJwhd+Pdu7FqM03FpyiKTmsw2i2Xj2KWH2CoPD+fXtq7lxan5MAWDne4P7J9NwKM7ejYQPsOnqDqFhndyYF/zuDVRjp7cRFCMqCFqpc4Ml7k9ihJ7aIKKqET0UMuTowHHnqwCYbSlzHBBVUlp5r8gwxefcs4FReCLlZWR8fOvEd11SWIHMj9bWjrgP6SBIpTY/OgMcnrCoVkvV64fIxm5uT1R/LLYAQpt/MkQXkKyShC0I80hHEZknP6JNgzIyC9Q53wQfkq9fW4kdNykto2BJDLXYl9PSfWXVnRSjWIZHCZHoVL/LKixYkoo7y+2rIKKi1Qfi5GBKS0WJpMXkbk6senx+i3H2kDVauAgrkyUu/2qhdFsIySc/J9twzqlp+dJPl8MdD/5jsDFPa76XjfLP3KNnn/q0rksa4XAclHMrqrSlLpxmJeenPvZVgPQHwB/c6a1nLauSqX8lT/eK6rk77x6hgcz8doy33IATkpRXfGp2W9Bn0lEB1YDyrhGZrwnBEREC6R2c/j2ZD0wTsGII987kHa98774MCnJ2aJvd5yuXcRkM8SALlRROZ6AOHppx+j739fGpN9mHJbACQbgE2jYNmjz2sVsAzOCTdMvI2yu6Zfu49QKEDbtnUARHdTW1sL6FdRdL6LdOjQMSi1BaAGFqLVq1fQW28eggNnPgwF6xDSlYNYPo6gbz24md7bfwIhelbbAIlCjYr599Y19dTXOwK1q1na0LFaAJfDH5y2qpU9Zx56eBt9cOg0wo02MOEVbhuAGCNXy+mXaVe68GBMD9L0MoTeBd1KHBD1poCHKwL6R0R1VOrF7i4B6NDyu3iReiuVIlZxkpoxRv3r3yH66t/Z1Ct9CAYgmRGO8EglNRzbTRfvf4GWQzO2+3kGozIb7Yr3m82IUB8vE4Dw4MT/4gZK5iN0vEMOpq+X+2FGLbIlp1vHMB8MBhU8aEOUhR3Xc95roXgeqFw4HgOSeFmGv4i6JQw29DFMJSF9G/k3PU7JZjLIp6CXi3W1+A3kHZlaxSUG1Sr9PQFQIS/eMAzkfRiu59Y6WM6DrzXTG+D+PUDDHtAXGBtoEGIMRgkDRbvONXhAnagcEfbSWB1upEPjQKcMIjKBhFimKtT8HYP/tuJGujI5CGMsDOI0qND0KHNdE4wYiljWfo3oRh4UGNuLV1DnRA/UdpCrqPfLbc+iU6kvwpxQnZx2NRR1aNCRLGCDxYr6leJlar/LCbznrHvOyRjyWnNzcukLdZ+nOSi+9Mz1UHGgGLSVJJ2f7KSRxRFqCNdj+VWKgtdkDcpR0XYbtRG6oFdpvUt8WjkcVh9qgEcGH5phJoCLgxrA2Q84fXR6qUfiFOMBsb4a0nviEjLdxI18DAFEdLfC66ocEOmKLoslyWtsxw3e7Ls14EjofCM+rFJlSuF880IAGRgo5Yf9VJoPiWPk1eSFvTQyuQSFJPTlDDJGlwTwiCmFLlb70pK6KdSFPYljn5uuZBZR0IX7Y003ygpA+B1mdizGd92tOZR0c1IN4OXjCA00p0z0LQANp6Ge5XYx+aUm1H7l5+rp4PExSNDOU3HloIjUcJkYWqJCJMNzKYZy4qr2Jbo6cRiiBrYjupsiIldmfeMT1LvQQ4XeIkS5EPEbeUls5+F8J5Tqwk2U715DEwvzNLPI1DNESkCTv3J5FQWV2SGv96UHYnR1coymlmQOQILzUdy2AWIi4aPyYD7l4JmfBuXYjxyBy5N2PnA9Ik8eLHvlzdcoNSUpXwGAxEUAbV1+5gsP05nOAdqzE7PguCUnYF5XiNypn7w5g5y2JVAQbUDnUCDEkVRjyRQ/axIQMAB55stt9A/PXRAyxkm3UrtU7bioIEw7HijBsY4gMpNHuXkSMHS0d1BJWOZDDPePXQNATpx5n+JJeQxvIAIKlXxvl2N8UFIswUoS0f2JMbl8CZFNLitWt9LgiFw2NN5Ds+M/R+XVCUhpT4DKlYMIwQQVKTp0dSnudZ48hss5R6O98l2bhzyNUEC2lbmZBOUqmlZpuTzu5PQQFah2M7lQTD84MUrPbltBHc1l1wCQZB7UHmfl+SzDyFDnZAV9efQnL12i3WvL6aWDvfQvNsv2VAbPGC5eADweJ3HxoC4RKBclB2oKrB59DCpuk7MxiPxAUbC9inZskfeZRgEAlTADA5C/fmOapsYHaMOmJLxQJBC+1H1FfPo9BRTwb4YqFkB14jjFIOXOpdL5JFgoB2l5GVS8rVu3pjgUMjiIjW8jAvLFp7+AhCT5ANx5uXcA5JFHHqB9+w4AIKXzC2/lXD9pFKzbBSA8IGYA9uqrb9/K5d5wnU8DAOFzLIMkbnv7asi7wWcZvM3BwREaH1d8c1xhy8pm5HE0IuFwEY2/E4ljsiPTddva2kx19VXYdgF0rGNpAGTr1tV04cJV7G+GSkoKRBRl3z6ZcMWFc1EK4Ky6detaevXNg5b/B//2aQIg3/kloh8+SvSdryszQaNlZAIQD15StUd20WxVD03USUCgoyQmUOGB0N0CIKE/ewzJ5+8Ls0F57+wTzBYxEYBCj6UzaFLi3pgtXwGQtIdhIiCiIjn4l/TDIWJdFy2t6qUk54t8SgCIqCeMnLYNgXqYc4KmPfDNuQMAwoBjTwm074cO3BYAyQsHaEVBDR3qw6ysIblrJYjfAQApCxXSiqIqOjp4juZgbCYa2McEQFjtbkVuE3WUdIgcgAuzF+j8NCgYClUyPUu3s3sNQCKgyGwINNJbcwCJn0AA4oOSVBC5MyW58NPAhEhFUViAjkmY2M0vQnlqDjkas/iciSLBX6KrBECHdW9NWtknGIAU5edSe5uH3ngLgEkNJFtWhCgWTdDDuyow8F2mPqg2+pFDeAaO4KNzcuBWnh+BvK6POodeuwaA8O8FiPaNgPPfGGqhHMjBnhj5odhOA5BgsITKfA/RAAbDIfD33wDVeBau2zRz/zUAZBKyqL1TvQDMABq4J254U0wszdL4MiSC0bdvKWsCbctHr56/QJtra+F6PUV9PMBF2V5dThOzM/TjN35yXQDywP3bhcfNhrYq8Y4dnZik51+Q473bBSCPP9pCr++9SkuLOdcAkIryfNpxfwUiIPs/FgDS3/WLVFAUp5JyRHZicwAgk1RTJKOjdwOAJFMV9M13r9JD65ro8xtqbguA/P7z5+mPf2kT/bu//oD+p603BiBdUH47cAkJ9XB89/rc1NyYR9thsJmXl4M5CggsAMyKkgFA/m4ffEauXqUdO64FIJHgRgCvAhqcfIWmXVCgVADEPfogckBOCwsDx+bNm1OXL18WnMnPEgD54hcfp+9978fWeCLT8yFtoJHxx6cJgGS7jsLC/GtMCG90vTf67eMCIPKczKn0axMQs90nBgPXO+dymBf60NleuSKT77iUQjZXK9I8+eSjFMEsFNO1BgeHkaB+hbzo6B96uINee9UGHJu3tNHszJzMm0LR5/GlLz9E7x8+C3EGObPE5UYAJPP8xXmb3B09dAHtimkfovCsuKZgWVEPnIOKelh+H1x7WObKTY8suYpjoF3ZiZb+Gvn9X/9jSqhe/fKfYTIM/Se7mdec30pF/U00Hx6jq23vUUzJugYnS6j6wkaaLu6nsRZpPiROTU3OZ1Kq0v5Wt1FP9PJ25u92vVm7lZEJKOcEv/EgzUN+V5dsAOR6yeLWfvl+6XvD98dgXGRSs/hvvcw9BNWb91vId76KonXDtLT6Ki2vGECy+7X5Ijz21OeWpmrF4i8ZOa7X8/pIsMGVOtE46FZ25EO2A2EgqGYBE1OGx8eMNMwTbU/NMvN+ggn4Eyx00FHnMZp3KL19QY+xKyO1IG+gVQ884NOjZwCFzfltdHb6MmbtcM1mtENshHXNpHH1+6qSWppbWqTeCcwg8jo6EpHm4aFW5mVW4rgRZdHb4GRXlVXDYRfJ5gMAg3oWlc/RoiMZx9DVIpLNdTSEG5yRnK5Nz/R18m/w6ZAF9CgjMqKT04XKnqokJ2RTucg8D/il458Ls8NJlUXtQH+kE721NwdHOtKjTQaSVg8GRxCsJHSDrpm0Ig3GNvy7anC7wmto/+w5zI/DU8TqMhEh0GwtUVf6Yk0Iru+B8dwx1U4loYulOgJimBNeLwJShIFtHu6TD3VR6AtTXo6cYp2cX0JOwjySluO0AHrsqIgEqPPANTOd0yyJWeaEmcv0RaVHwnXExU7S52dbXpMLF68j2tzHJpEvZBZBddU3xJyEFVF4u55dUakOFHcoFSiHoRIq3FclbYbHUV/7UgM994+D5MT7g4sPlL11a/IwsAsgd4Xvl5NOdPZSdQlyOzCDfbkf8s6IdG1cX0anrv4IQK3YOsWlRTnwjwSWacTbDIWqahgQFlDf0j65jgJrc1DzKgpWCbO3H+4fx3MnZ9QpuRJ5I7bIxr98mO+Li45391FTWSENAgAtoM1XQvVpcHGGxkFZvg9+Gn1jc/TakR4qywuAelNFB86NAXgsU3sLqGG4t3vf30/LI63iEAG8VxcMd/f8ogg9uL1FSE6PYD8LAJcfnJAUnDhzS40IiBPiDaLaLPU5nuBRFCy0jQeQnH8KRocTYz40BTv/0oWZrsaGEsy+F9Dpzg8QvYhQjl++e9e2rqMi+H+I6sHgWou+RKMyQtI/fNGKgMSjkHb3ybry5cYQkZbtxu/xw/NDnhu3VS5l1XW0rF4aSaiVzQ/ol16JoMZduXSS6pSnhglACgsbqe+cMnJFVLq+VgrhTE7MQVxAUehW18hjLeJv+IZwKcitoz995TJ9bn0zPdJejkk++b4pLFHPRFEp2rd8fmZ7ZX4elxM9SXr97Dj94c9toP/y7eN034ocai6Dj8qMnLyrKiulEZg4v3Z+nrpgYMh9U2U+zJdXh6htU51Yx1EgqYRMI1S57xQd7KPYsHx/TM7P0l++OgwFsT66r32OpgCsuVgREHclIk/rqXf8RQFAUnH5/BRGH6Fjx94FHQ4KcHv27ElxNvoMZh1uB4A8uHsnvfFmus+B2PttlXsXAfkpAEl3Qb+t22Ks/FkCIOxwnlmeffZnoJw1Dsf495E85kUkpQQRjhoh0cg+MsOQ8qutK0oDIPkIY65ubYQHiPQ0EDSt1iZqX9sEecdROgun0AlQucTDe4MckI8bgDw4+FU61PFdary6RH/z74me+SsYoyEyzAAkf6qSqi5uoAsdr1LhYCM1nob6FLS7o4E5MVyYrrxEI02n08DDvQQgnP/BBoPzv/q6dQs/SgAib6Y8tKezggJHG8nbXUpLK/toqUXmi+gxzCcRgPB5l8YgprBUQ8cAQhI8M3ubAKQtsoJGl5BjwPlPtwhA7m9sp0NdUKaK4cX5IQCICyh1NbjeHoTZTgxdFvkAaUDiYwYg3DZYMYjLxwlAtodWwYNhiIbA3f8oAEjYgSghEsUKADKKA2Go3ED2Fv9GMDhZQM7LGKRjZ0GhmkLkeXlOgQY8uBY4Rg7IPxcAwknz2zbl0zLyOAIAZIvwD+kZvEStjY2IniXo/IWLtGF9KY3Pd4OuaIObTACiO8D8oKL7GgDEDyO61tL76fvv9YHWVkRFET8du1RkAZBCSETvXutEboAXwg2IPC1F6f2+CxQujFChH8pX4UI6OjlM6/NL6aUTV2mO82tQ6jAYrSoOIufBTWNLfdRYWk7/9Ppr1wUgQUS5SgEICDkJV/tBu0I+ihs5SlzuJgBZ01pF5TVR6kOf8HEBEIfDDxWtOYwdKmlk6CqVFctcj7sJQDavbqBnoYR1qwDkB4cB+oCZfu3zq+hPv3uC2qt91F4ToklE3g73xRHtcuLexzAx4KKmEh89sl6ecwLS0lQkwe+tAJD//towJnAHaF3zzDUAxO0MQ355Cw1MvpYGQKbOdwDU9N8YgGRLjNUNX7iMt6ygd95FOP46paSkGHSVYtBdpDpB9nJvAAhTkPbs2UkvvSSN0bik+TFkzGyIyjZGMzcbdN/ggu7JT7cbkamurkCuQ8Edu6CbF3Gzukg7t1vIAcl+LTxDJUc0+niCq5um5HJt7oeZp6ETtk0lKvM65HEzEi4x88WO5m1tqwT1ituNnTfjhARgIXJL1tMiXp779h2xZtE8CFdvhEM6J72Pj8kZlZraMtoAed/Z+TmRoMqGiHNQQ+mDYlbvVSlFaF47z8jcDIDo5FQHJ57rxFquI+WLQMj90MWKgERs3rozN0HuvPTZPncRXJgrsDzhpT29X6c45Gp/8++ep0MbS+jg2u00B9fdFDwRAku5NFx9nsbrZUIjq11FZqEE5lmmxaIR8s1FRN6HSbfSAMQEBpmJ53oy19wuTd7fmJQ1IxK+vWvEeSw/ZOfe3AoAycK8SuNemcfQORxpkRBj4tzuS+Q3zhfhiEjoQIv4zmBkYW0XLRfb1D+RZG7gXjPfg/fBv7HPhy4Ja5CWnniemYQe55wP9Uiwt0dSRD74pNQ/bieL9jOTVNGQpmQT5SXy6XBMqb5piprBz9dAS+R/6GcQ9VAfkXr1VybRnrMBEDOqgfXL8vKpOJxLp/qvyHMz6VamFK6+SbxM75fbu7F8Q3UzzS4u0MUR5QPAuRz68ni/Vm4HKlSH1PT27Bdi7cvO3xDbONXzYVG47N85F0Q6o8uKXY7JWUn25UgorVodAWFloqiS/00BHDkxwyxXhhO4SjhWudbo14xorpFYLk5Ry81xPVihQXsW3oyK2B419k1fqdyoLxh8fBEg0fWTFgGx250VpcHvul8SgQJ17jlQfAqkfDBdjCDPxE+53gB8IoI0tQyVHlB3ltCwpxHp4r8XFLdc7B3Xl1RJ58lFWyraAiBmfoYQMM4QSZjlNnFtBITzPzj3Q1QxfzdzUPiwIposG5MXM9O68HtCR0Cs3fI1GkIhOgtfVFlaByGjOCkjmuBwKjldd441o87r7NlZQafOTiDCI3Mr/F7lpI3vMZjUtawuoDXwiOiGOAGXVVVrQLvyYtILvyOn41KfLSDjccrcCg9m3C/Haq1ryQvIfsa5LGeW50Hxivjzqa1qC715cpIKkPhRCxnbwfE4vXFKzrKHc5z0CDxMRiaWqQe+FI9vQ7Tk8DkanZERkmd2raGrc0sUQp2GcD7ffb1bLHcn5XVsay+gikoXJhTiOF8HvfIq5IjnUc8LRidGSI7Xvjt+ed0uN3IP1P3QyerihySkY1XkQ0vvpuD2njI6ym1bquC+vggFyhTFXUqnGY9lENGVltXF1Ng6SsPj55CP5UEdyeqJhHKpMCQjCi48/4GgPL9peFSIupr04bhKFAH5GWYExOeUkSwf3vOTU1Kqd0LVT2FpHWhgMqGbgyIXz8DpvqKGPvjgEPxNlqhj40aR89Lf14ek8Qh1tMp1VzSVXzcCMjEqzQzzkW/Bpam5lsZ6Zc5JMJhLf3Vgjhowpvv5TWWWb09tvYzuLGAbztHhMnylS5wzl798aYQ2rSqhR7bU0H/4q0NoCy6IYMA6E1GykNdBHXUR2tUgt/OBciXMQlBgP0KOQglAnEWqzaIdOABWuMz29VBqUvaZ/WMj9O33pgC+RqmiBNQ9v4yMXOlHJIb3FVtCVOXLyAE5Td1zhzB5JPc3dLwF4GMKktX+60dAPiwAYX4XF53oIv64ptwbAFJQkAeJ1VrI0Nr0kEwKVraB8I2uOfv5fzRLbxeArFwpZxruxIQx84o+LgDC52Ea4ZhJjRpkZAMg5vln1lum5r0e7ezZcz/19Q0SA7eXX34Du7AHCGw2WFlZCpnd/dauWZ3rUShnOdHTMLg4feoyQs3o/OCQPLMwY3mQ3Ld1HTiUMF873wOVrQF0TLb6iwmUbNCFjlx10g4z8RyDMW2IJurFp5TCDJUrDUYYdOjiYgCi/nYZ6le+SrlOXn6AfvNvyqn9bIz+/umfwSAFgwVWH8HL/GLHXhqpP5NVWte/gAjQ3mfp6vp9NN3QmaZ+xfvlcUE2ZatMYHJDXzEefxroIfj/7aGlh+Ch0CBzd8ySSbvKBB2+8SJaLlSu2Bk/ZgMd2QDINcnmGUDJNQVqxaEWck4HyT0Zotk1XbTQ3EtxqJaYAEQz7NIS0tW7m+sjPiVfBAJwqHFnYpZpPPKKtfcH/5bQBoScj2yoZJnUK94maQARplmtcNeLNt45251ej5qyZYAOC4Dgtzx/mBqKyujoVbwwDZUrsRP+W9eJojy11dRiYDODZE2Vs8PUowwKFntqWOCB77k1UJZUqhBeUhvqm6hzYICG2ADNVMbSYEWACFVB/GGto5YJapc6OT6+/t1IyIaUkKwLMYmiRjHwBNHrpsBBSCo+v5tpVQpB60RxN6hYE9Ny1pojpzE2feFaxsBdRGvEd3kO4v+WT1A6lUorXonr0UIY1rVBs0pfMzcWXd/Gg1TkCVNLoAI0LM7L0vvGRmnXah9T95EOY/Ko0BWhiCsADSEv5cI8MhffuUzHFmhseQZSwlH8W4ZT9qydhK7bgLhA45q4upfsfo9/TgCQ2BEQXl+DZ74mCynKuprldmXWkeZw2qDCBCAONQuSRqsSlW88sBkULAGysgCQNPVCPhd1bg6lzsjPkEupDsGJFWBVDY6x7u77yunUeSgvTshxkOgTUxIoOJwzVF7hoT3bm6AU1UVNbTKS0VKyAe8IB4AMpOQvvYQB7jwFkpWg20hakQO5Gbos+jpQ98jLGL9EtbkdNDo5TpP4m0tH41r68XugVaGN3ddSRCsqIvSP716BnCtU3ZDM7lf9xiL6+jBkjHEXrf2uWlVIazFTDh0A4V3xdy9ctn4T54CI1abNbiS85wEoOeDtkks/4lemoirxOqGCCdA0lbqVUw5cHb44BOzkwNU02GUFjpS6H5aPDO6FxVYAa2ENABOX0+dQDylZn2wTkgMQfP+uWhzvEg0gpyAEcKUH47lhJO4n5UA6lAPvJ0TuuSwgQZ/LPGirGrSGgY0COfIYi1B0gjm3+G4CkBmJWygPghoDw/LaOi8PUE0d/F+gavf2O8fQR8s2WV4WwvizCsqYCxSbmxd+Y1/+wi7KiUrH9sK8YgFauIyNQQwAOTtcnE55/zIByNtXHDST9FFHdZi2NsjzrIOSJ5eFIoArv2wXfZcvgrIlVcn+0zfO0b/8MlS4KnLp1be6QfcboXWN+VSaHAYAIWrG+Nitxxp+PF8AJVzi6AdvB4D8/bvIGxobouqKeZonSU3UACSAZPwC39M0MnOceqaPoj7l/VgerKL4QkwCkCeffDK1F3JqySTOyuiEPiwAEUe6abk3AEREaFY10zvvSIoMl58CkJvejKwr/HMAIK2tK0VCFHMSu7t7qatLIvgw5H0ffRROq4iAaLoVL2cAwm7sDDpY9peTT6uRmLcfKlpnzmmFJvlAtyG53Qt+7LHj5z5xAKQQ+SGv/BzRb/3hSprLLaL5kkGqPbeNQjMlNJ3XT6cevo63B15OgckiWsgfE+DD9Ajha74XACT0Z4/S3K+BfoVk8MxyIwDCsrzFh7bR4J5XVUeQvvXdAiDmXt1XSihwooECFyERWzNMc419NN/UJ/JFPgkAxI0btN6zlgahgtO3bCvX2LPSOizCHaf6DgDixSx/e0U9He4Bl/kmAMQFv4btLato/7lzeAHLwR+DjdsBIGUQdlhRXkkne7qFB4LIH/kpAJFN7ToAhE0Rd+ZC8W+GmQc3BiARJ5LCXYhmAGAUYYaaFbQWBDffgc9lGNDNQ/Z1QfwT5n2ZTug8V2Hkg1zTJvg8/5kCkHWtBRA8gRfIFTm4zwZANkFd6OzFERjqyYGbFwAjGh1CHgPM2ybke+R6AKSk9EmA3EWaR+Lz4lwSuYoAuhi/dQ1foY76dTAbdNHfvNUj9uED+FqGT4o8j3QAIg9iT7gFS4LweCjCbDXRax+MQjo3XdWRAYircITW1JTSRoixHPjAS6f5VD8mALJpcwXll4MOPHbhJgCELxS0pLsEQFyIcKZA2Z6EL8axwxegjDUOtU0ZOZmZkpNdLSuqYE64la52XaU9yBu9UwDykwsJqMOBcYAJgWdwb7jcCID0Ikfju68N0L/5lc1iXTYRTICZweWCciv/qACIL7EDRq1+Ojn2XQuADF8IIT+nENEdiFF87WtfSz333HNAI0BWCoBwIq+mtPBn5kzyrVCwxNXetHx0ACTzVG43qnDTS7mHK2S7B6IzSZNZtGeJ1qxpEYPmri7ZAelyMzCR7RJuts3domBp/4/045m0KzkraUYOzAhI2qyKuhA+t/Q6Sp/+1rMsHDFbv34tZi5dNDQ0inAqDNNU2bBhDdXUVCAC8m6atKQeuHLHn4eckDmYBa1b30Jr2prEPobgOXIKKiQhSPy2tDRAsvqwFfLNvHfpNCAV3YjY95NnXrU0qNg2Rw3okJQo/mbalSocAXHmqecK7xxPgfzugvyuLr4yuewPfiA///RfYz2wC3TUYuNrP08zhYPUtXmvwSO3gcaal79Oo8j/GF15QihfZQIQ3k+akmWWxHP+PWsEJCOyIO75QB4Fv3U/zf7bF7I10bRIiUgcN9fKDIfgN13f2ehXYlO1jbmp2K81+2x/5+vQbcGU4dURjtDpesrphKxvXylNrbpMS1UjACT9th8IDhfnhHP+FFEPedQke3HoJHPQq2xpXfX7tJGEzvQr3VzA7dXfNe2K/xZ+DFz4O1Sw2MBve14HnVu4CL33yfQZaT1jLSgoOoogv+9ZuZ7e6jwB8ykjuiAaGM8i28ClurBIqPxc6kPSqK5InoW2qE5GJevtjN+bq0shz4ro4dV+mmWlKz51E8BkRE7SqFS68YGyIivTiIDwYTX9i2mfJvVK33tNbYPiEJOCxLGZxqNOOYlZXX9OukeR1+ex+ibOJQvguRfVgoej52q3+D6rFRm5HVmN33gQmLth1YUdAdE3VCaxm5KyxoNlRUNS9LmCNXQAYgEzmEHnwvSpIBSNODoSwLm58YBWghI0hd8ZaEwnkBSeWhJAx5yT1QAAIABJREFUY5HlT/WtMaICYpLaBBvcHNB9ZAUgBtOVI0SmGzqfTwLty2yPNsXKoKZpeowhsCD9WYx1FPWEo1HZ6KxpgRNLs9jsYFQ/yUnHtxABcSmH7DjzVFRxpOR3h8egw3oWkGwuB6Pnu+zkb5bq5eJBNI59TR7cWYtZ8jjNkGJqILLky6CSuWIBuFpLCu/8FJywMflV3XAfpHYXqAA0o9n5GfQlHvrgCN41IT9m3ksATJDXcWaGZtWsdkJ5avA+lmDOmDMlpVijAJzi06S9weEdCX5iuT9nmuIpFTlW1xuHv03IF4GMrJOeeqicDp+eRAL4jJBUNUtKh31Vp+jEBJ+T88BUscaXSHiHAYisQ1Na0LpfCcjmo/9H/sxR+GE4SLlzI+8lB/kotXW5tHl7ii52v402gOdSUYkiIUj2zstoQEVVM4XzGtFPL9DMpEzcX5rx45xVQjf8ZvwqCd0B+mCJ8spYRB7T6LgEYAlFQdMRkNyCfJpdWKIXX+wCfZvloXH9ummq+kavDVqVm7Zvb0V+TSnd1yAnNktLyiiXwy4o8SgiZ0oO+OIFOe7Ydf8O6r4sfY2CoNG9fGERniKFBMVmena9jCJcF4DAtPLFN/vocs8c/fZvbBXr+pZSQoiBy6XDclK+BPTYCPKARGFKt4pML3EdlkgfEIIkryhoJ3FQ1LnM9iMvaEh+n5iboZ+cWMCxxqi2ciZrBMSX3CLWPTv0Inn98txHOwsgB1wKid+CTxIAMcKsad4Rsg5up2SLgGRu/2kCINcDAdcDINu3bxL0q/FxFTdUF38zMHE7dZxt3SSUKyyAkPUeXvuiUC0cg8JrZ7ZN2pX+bgIQff28zAQgNq0gM89CvhltypNNV2pqahDUqcnJaUj5ygesvX0VlZUWwjgpSgfeP5EVgJjcYz4PqGuj08ihGkRECgty6dDh07RzewckGQ+mARCz/rIBEGee/TyIWWPVQTj8xts9rMLcYbvuBO2qwF7HrQCIRwEQHjT4kAOysidF3/pPSXocpuJzEABhw0Gdw1Hc3ULhxQK6uuY9S1qXz1HL7BYONNBC3ihFYfhnuqLra2JAYgIQPSDOVL7KBCCiHrIAEDYJ9B7BMX8hu+iFqVYl7m9a5co/MqMk1yyzqf/W1tdsY7I4VBVfD8RoAKLfw06oeIVON1Du2QZwtj00W99Hkyu7aN43Y/HzWe3KyusAGEkoQ0B+MVt0K9UsEgAdyVk77yPFwIMLAwzju7hOI9lc5HWofYRiIWovWkEnxzvhY4H8huV0/r2oSL1MgZENdY3UNTJMU6AWiKIGTA5BwbIByKbV8P7oH6UxmGOlyahaClR6XR6A22CEIycNFSXwgYCxFVToBH1J1zsDB72q8T09l4PrQD876pMRsamCpQaS4rw0NUdvwvu3kjXwXStiCY8SdclOm5qVE5SDuBz4kjB9hksAA0GfokXwks6LnWI5545wmV2EJ4g+Bt8ftdwhHjB1Ijx5kqZnzYc3wAePmfW6OC/d5xV5cE8h18o0KQYauYqvPg1e/VgM9ClOPIbPwgR8S3R7EedmOI0mNdXI6GpEP5cJQDgCYkRFtMaHyfYSOSAK/KY0PQrRtNS8mQejTsXoEBzaDFLlUMhz5W3sOnBaqhd2P2+O39Pfd8bFyMNZA19wnvQSHmlKZMWHMw1k+cjqfsTMSJA6oBMDX7gpyPsMsNfUiOgSBunHz9v5YDqB2IuIU24wQk9/ATTxY6M0nzhCg8P9tLGtDbP46TMmzmXQVNzdVM4mg0kP6D6gv81MU7CwFBFJlxj4JxKQ88Xg/FDfVSoqqAcAScFPpJNWF2ygaQCGgyfgCj8v3xVzULEK5dSL7/p8+fsiKy+hLEcHyR3dIL4nFKWGv7vcsr0kaRGSrJJKFoFh3zRoXboIdThVEhpsmADE+D2pOsYkwJIGIBb9mNu+mu1hz5ZiAIS2NQX0+htwznapPBxEdHxoCqXlAdq+O0XnL+9D5CiZBkCW56WyVUvLw4L+KI1EkauQ7KTYQgj5IBJcFLBsbkK2K9+yA8+yHJjPw6hQ54AEwzL/raColfa/302tG1fQ8996gyaXZF1cD4DgCUROd5A2baqk7StiFAThzYPoSTEADJeqynJEsGRu2diQjITV1tRDGEfS7sKRIP3w9CjVlsDIcclHv3yfBAVVVdXic6ncT4GwvM6Bi+coD2IBf/kPnaBEwZ/o0ZViuQlARrolpc4PWpgFQCBMEAO1kgsIcZSDZHpREHXhkgTVzumV9T7Xc4m6TktwlMKE7SvHka90ZRQMkBnElyRYHcD7QZYZCjpYjhliCzPvWiCupeBJmsTYVEwQ30kEpLy8FJWE8NtBW5pUHfE2P8wIyN0DIDU1lSKB+MgReyY788Q+ywBk/fo1oBJhgDNpd36iwaSR22/zVt3C6p9mAMKXlynl+MAD2wAmfOhckjAxBIAwBg0Wdcd442kAoquKc0BiGIkWQBf+1dfe+0QBkL/9jwl66SmiFx+TZ2sCkLyhOioebKArG9/ICkAyDQkzZXTvNgDx7kNHihdEdHd2QYtPAwDhOtZgxA1X4vyjAHlXYCIF7vh48yX4qQzQIjsJ69n3jwCAsApWWbCIGiKVdBAc6kSmZVIWANIM594lAPVecJdFyQJA/MiBWL+yjt4/iVwRYfZngI0bABBWutqwqlaYn3X24CVmJk6LRvpTAKL7ljDoUzkY6AYxO1kO9kLAhSgH5OtGl2dBeXCiLUXp8iKAIoBl3Eqk5z6OZxKMQa6F0eyB/U8ByIcHIIVFHmprCdCbB+0IQiYAaawPU0UZIhy5y7hniEoi8WJufggyrBPILfFSJFwCoTc3Tc8cRUStAjPG7TQLydw5eE0E8kswq+2AX8oiEqjz4TESA92xFxLHyM+rC1BzDeTWPQGaxsByaNhDxy7LPAMTgARzEmJiZn4JsOIOAEjmxN+9AiBFRX4YO4bp4KGJawBIGaRl73uQAcjbWQFIdfUmSOsXw2biFK4VOWWhNgjEdKFPKkB/7EQEagoUaQhbJHiAjQjU9QBIfjNG5/MCgBw/M0KVdSX0d994leIw/+RyIwDCv0cCHvrNX1tNRalBSCA7bguAvHV5Eo7ikDl2hugXttwcgPzFt87To3CPb2qSdK17CUBeO7lAXYiAlBRP06L7WgAScu0U53B54nULgGyo+FkBnMfHx28OQLINWltacDNQzsPd8sOVewNAWlqa1PlJdYFs5dMMQG507vzbjh2br4mAmPfxXgER7TAr6tuIgNgRCfsll34NnFxpz6Tw5unRD35LQpUDjud8bSMjY9CRPpNmFqhDunJb+VY1KVhMt7LUXRR64GVmXXB4W5y6GjDJHI+tIgz6k5ffTk8m1jPgGICZURlbNYfosUd2CCrGK6++K1S2zDqRx0mf7TKXcQTE4svzD8ofwRmwZ+tSQVVnEbvu3PlJRECMRPQ8ub6OgPD3x/tj9JvfTtHX/l4CD130hGLRQCNFJsqoZ+3+rG7lDDCMCVNrHU3F4svSk5nGtIKYmM7mCZIt6VvWhTwzTkBf3n6e4q399ska34TgjVmVepb82upNF7UxJ0Uz96GPnyUiw4e2AKhxHlZ+h139wuXc9AQxFa94U99FuOL2VFBxTyPNFY7SRN4gTRUNUMIbl4noXPDBSldcNBWL6zc5Zwwal+R3HmCm1HczGV07mgtAoFSJ5AYpoW4VgJzqmdEr8nhRIxJijlURDanCxE4OXoYXe9Usl/6dgcicvNvNq2US58WrEAwQE6dp4QV5jJDaUP0eCvlAg6yBRw/yUvowG8u/q/2RFmQwckD42RAJ7CgicV2fByek6wq3ljGqU3+YkRORmG6AI94Zh+mMiIxDKc6JHEKP2ocAUXK7IM6biw90Bh1FCARtik5OEBz5M1K5LQRaCJfRcUSP1DlyX+NUD458btR9ZGUn/JYDYOEHbarEl0s5cKvOhdpSHgaWU0gIX8Ds8egyeO0AG/z3YgKRFdRFOdZthCndu5Myj0DIFeu2nuEEb+hiyHUzVKgc6iFMKX8BXsOhvifihroURwWMdq92lhaO1JTA5IId/RBtVEdc+J2hA0A6AjKtLJrFgVmMQfsuGBNGZmhVHdh89EW/r6IaaX2uTka/xQiIplvpa0uAtuZwKxoswKAuqWSAihmArA7QGwdt0QxvjkT4CQB/h1d5dICuE8EMdEVpmFY1FwsaMA+UwxiwBhFF4+tgShVHAoW8Mzq6SbxL2DV9fjkJPwtEtuaGaAUoi++cukSbV61G5MtBYSgU9ixeosnoGK0Od4CqFaQzUGQM4tltLC2BaFUMxodh4ZUyA4WjORgWDs+Chrd0nK4cXyvOM7VsTGBqvyPQmJwkB7ZMLzSL+X6NayU0dW9dSpRINEdEQjRjIcnUJX0fdFK0oE7bd7AESl5rVufT3tdBRUM+gShYlyN8FRUh2vUwpLkv7EUiOaTzVftm3xVPApMrDTuF99fMrIyee8P1AOorUcdLFAU4c8OtmyOTLjxny9FugL/jVOCHR4e3Djk552l+uhsP7k68JxENWDgHqlY5HYUnSW5+iL7//Hu0QFViv25IT8e1t0lCqeWBnu1RfZQDbewPfhdKZzhugRsO6UYExINtuQz3yqjHAro/L5zlueTm++nowAQmMnHf4QS/q9kLIRA3Et1lRCZeDDpcnqT7xZHnMYDIwl8+10X/57/dQTHkd4lrjsJrXrmlO8Dm4DINpaoilbMCebvsERC/fPaSTJ9TEZCFoSG6dET6n3EEhAHI4DDUMD0TFCyR1gOXe3vE5yKidYXujeJ73/QpKsipoz4kpG+s/jqURRdoYgKAMjMCUl1dKSREh4bkC+azAkCycUTFBRrl0wRKMs/d/Jtd0DMpWNcDHXcTjNwNAGLfAzP/g0HVFspHJIHL1NQMEr6RU2HwfEyjKV0X6dLL2Qb7iQzqluxQxaBARTu23bdW8HQXl5bp8iUZeuSiB6As5WcCEKZgcWlZWU9bt6ylE6cuACxJKVst+3fN+ZmD3JAcKbh8AGVamYe3VSo+jhyTgqV4tzBP0sWVnyAPQIguFgWrVIbHC/Nj9D3kfPz7/5Xo5A50nIoGKo6p3u2lPavIA6WrgdZDVn5Hmps5530YDAoNRtIiIXogYZ2JBB/ZckOMVaw8CxOUaAf0RHl6RM+uxzukXfG41ah7657qMSmzMbIAkMxlNzQXZJqKMTBjDy7VGMSHMBlUQKOov5Zy+2HeNF1EE5EhgJEhmswdEqBDAzoNQFIMPtR5Jhlw6Be2+C4PoYEI/6ZNBsUPhkGhplitKq0Vg9RzA+Apa7yQScnCpnlIHGyAV86xTvmSSVO+UoBh27ZGSFQPYNZRtk9LPQg33/yufysri4C7XkQXkZA7BtMye8fqRNQzIQBJRCN/fNeKWgaVKoUBnUNLu6o2Ku6XmfdhcQKx3ETIfGAxWFXH4K+KrsW5DErkRpweq15xCSgKFu9I07GCYaZjyd/9OT4kAKt6UA3syAn5AheFzffUxEdhTi5FIG0bQCQjFwZ2uQAaXPoxO70IGgMDDQYZY9F5AG4AIg0K+PotARkHtvNTB9zn3xhTEUNcjkPXVRpYs/sV63S4QoyHNKXlVNOUreS1JWN2J5CM43saANGzAPalajU2MyfEBCCiOtQN0X1lwgQgqCddV+L4N5LRS5PcQ3+uKT1pD7yiDBkAJMXqZVkoWE7XIiWiGe8QRPpcugM15IQTuC8lRV4IkITo9bcUDRo5RHrA7vDa/XUuVBKTin4cjc/SM4+2ob0gdwAO8YtoN35Izc4hdygAqdQAVIPmkNsZRzs6dHKUdm+uwaA5RpeHr9LhzgtQOWrCwLaYLkMW1V36GtqgHNhW+dZSNVSzZrD/GDojVteahmLWDGh4CVxrvrcAssqFMDfMxUz+In33BdCQYSKRwrGs4lU3F0nv5JYAhN+/5rvPrXJyeDIwpgGIug8MCHRJCtqY3J+gYKFNy6LrF3ffACDFqMs1q/No75uIVGhHbrhz8z7DYS898XSQTl7cC4DvwbOvZbWd8CwJUmVpB4BJBKZ5b4kjhLC+Lk7IkWMJxALwrqVBDMh308jUD6g093GcHyiMGMC7UhgHuxDlYKW25AzOd4lOnp1Cbkc+fff5N0BZkpPdXNyQARb1onLPYsiR0HTOSCBIHPGqqcunJ9YuIToln52W5nokZ0ugcCMAIvYL7xiuqcdWx0HvlpM8wfJGykFbEQUD/h8d6APtb4J+/7e3A3lIE8zoNCYnFBsmjFw1LjNwL88LyP6FMNmZXJT9LlOwoK4jvnsLSsVnMuDDJIk8RgJA5soJRJBQBidG6Z3zcQgAzCO/A3SrLAAkJ9kA1a1SgOkS0a0eHfg2rS17RsgUs1qg47HHHku9/PLLaUnoQtZOz3xkmaX9NEZA/jkBkKeffox++EPbMZoby6cZgGzcuA4zGTWis+vtHaADB46JB+BeAxCOgDzy6HbQrz6gxx/fDePNgzStDAZvBkD4/H72mUeR+3EIERsZ/v4kAJDfeTtGFZiU+4PfQUpkbiorACnub6bSi3C9fvB7nwgAkvd7X6PJP35OdpZZiqBgmcv12OcWwMMnCYDwu5rBiCvupoLeOiqZxADDswjW9SKNROAx4pu1IiB3G4DwuG9zVQtkc/GCGVfRjSwAhGlSD7S30htHpKRkJgDJg2tyc3MpHT6sAIrR9/DzmglAamsLqLwcXiGn+hElNBNZjejEZwyAXARVJohIRi5mwYty8mHc58dAMAmDuhjyAaIYHM6LiAb/i/Ng2JJ95eG5GvzfAIDwbfli9Tr63oCiSP8UgHzkAIRph197poyee14mkAOxZgUgK5uLMACVXhXHz8tnZmNbJXWsrgS4iGMzF52DKmMYUbX6imJBB+Yo3XMvnadtayuprjxEU0vT9PIHB2EwuJ568H5igOIvf90AIOuo2r+BTo6epqnoHAbbcqbapwao/J3BCgtT1CBR+O13nODxL35iAAjPjDz75Xp67jvIX8gAIHzuv/4bzfTu8W9nBSC54WqAELAmpr8nrvlaAILZ+eE+eIDFkRj9lJCidyIis4ycBW9OJXkCbRjY92DZOPw/1gngPzuPxHEAqL/+xgu3BUCW4Qv26BMt9GgbckG88uV0OwCkFLkqFyec9KX11wcg33yxUyTnf/1ZRLE+AgDy/qUo9Q5EkTczmRWARJHH2Fz6GCYsIXuMPq536jiVBFppELLqc3Nz0gfk+PHjUPpphF+BMTOT/V0vK+2uUbDSAqX2ET9kEno2CtanGYDcyrmbt8sEIDeLcNzs9xs0g2t+up0IiLkx060yk9A1BYtBwDPPPEnnzl0CPaNXRD+yRar0sutRzcyQrr0utP1N6SL9cuecb/b6gASvB0oiY6MzIhlsDgZNRzHwMjcxZ7f5mjQFi8ESnzsntlsF7TrbuetBMBsOphSXyOnLpGApXrJBwXJo6lXEPoYbERB3oVK+MqhY3rI4VYyl6MU/StCX/gKzF6UO8hUgrdWIogtJXRgOtr73JPI/3kSiOVRH1CRnpnFgVgNCIyqiJ5bTIh48uWqukzn7jIrSk89WnUzCj+DFDpr/+WsT0G8lOqHrPlv6Ex8rTfxGAxcz+TYbmDEar9hHBvWEJ1FNnw/TdsBSvFJ+Hzzw11QqEQnROSDK+8MbzaEyUOIK58rA5Y/TkH+Axj0j4Gzb9zy1jAkjRbsSE8g6wqF9J+D9Yc30829mhEPPNGI2m5Nstzevpk544gxl5I85oraXQ8fKWjpzZoCWEBm07y/vFAnkDRBtwPKBAR2tMm+yASqAXFpa2FjLQRcuDFteGWa/kC1aYv3OoCRLLoP4XV+TISufUjQdPhvLa0RQutQeLc6g8U4SK8vfWYUupSKS3JZyWEwfJRiyKUI5iHboEkQiuguztDk+uGmAquTCrLgDk71eJBJPIU9jASZd06BPTYPDP4k8jUXMBDO8SLEBA4rT4Eam+RYqSWNT/IITtrVpqT7+1uJaOjnZK3JBxP600atZZ/zduq3yPnEifTqY12Ek+z7qqEiKox6qpJCjZanE8TLbsMReZ1HuI8HtUW+H2ee0vllRwExDwlhMzVozdRADGbsYnYmxVF0IuVSEhtuRW1FYxfHVjLtDZ80bHXoCSfopnpVXRV81R7xiaYaIora4MRlH1mFfF7l9fnrmiQJ6/kXlaI71mD4lisfe/zNPNGPw60NCtZNmEWV//8QQbWrFbDHOrbosl7oGpmEe6KLn956mrz26lt483E1RDH6H+qNCiWrX5lr6AOB9aHSeHt4dxiw5/GgWpqCMiKRfHCrsLqP2vKfgbzFPJ6dlTl/CoXx5yG6vLnXzVuU8Qe+8l8CgfIkW5uykcqZ1cYknMFOu6WZGp8rGkDrCI80eVSRfvWB4tluX+PISIglGBMTqIGX96CiY/AOmnjg3BiD/8L3zCE6pFxaeo2AOorHwxVi1doq6h0/iHZ1jCQfEEdXKUc/QqobP09jMEZjwKUoiduuD94VHUcnmQV1iAFJd/HMwWByh1PQ+cWgvWAjaXLSkpFpYVSwm1tMEpHe5r/zB99+ioRGZqO1nZ3t4gImimrcv4KeYiixAPQBjCkiT72ihZ/fUQO1Mtou66hKqKJaRholheV/OHe+nQogMcOEE+ROgnHPZs95Dzx/z0e4VUVpdKxWlMiMg//v/e4yewv47NtbdEIBEESWLggbFJVKDa1CheX42UuoZc0ekcWAyzBEQFS2JLtH8mDSDfefd09Q5kqSLPbjfqX7yFcrzH4EnDZdp1GvI1UA1BVtRjwsiJ2lufhp156dZCAD09vZKAPL666+nRUDE1jcoPwUgN6uhu/v7P2cAomtSAxIzr8Os5XsBQHbu3IQZEx9duthHjU01eIl5aS+SyW8VgFzTCj5mAPL//HmCOlen6C+/Ll8m2QAIRz780RD1rX1frPNxAxBXVwn5X2ujuV99/drqvIUIh97o0wpA+PyZdsX/cuP5VBaroKJYMU3SFI05oTKFf3FQQ+4GAGFgEsLAqb2qgU5e6RG8cOv5MwDI+mbO1WADrcVrAMiOHY2Qse6xJC7TOU4SgPDLe/36KhHxOH+eoy3X0iP5uJ8mABJEUnjEF4Q7tAsDGzfUXyRlIQ7gEvfiBQ0K2Fx0Foy3KB09LlWxRMFER0rnfdxFAHJ/KSYUp/thHCipFT8FIPaswp0AkEDQg2TtzC7oxgDk4fsj9No+NSi9DgCpqc6nXXD6XlyOUyVyHfpH5unw2VF6aGslTU4v0ntnB8Gxl4PV3RsbqSgSoBf2X6AoKJhJ0PLM8jkAkNKSUuoc7aJkCDmL+HFn0W/RTGyQzkzK/vxGAMQFx+ta7y7q745AOQtGhp8CAHLffZXkDB+nydnB6wKQNU1P09WxH0M8w87HyQZAuH7cyAXJw8QBl0wAwssWllfA4X6SSsqK6eTJyxA6koP4WwUgdZBJ/tWvdlChS+Z73C4A2duJSU3kW/3i/dKQ0AQgUxNz9CffOk1/9K/WkY/zQm4QAblbAOTCSIo6u7n/7s0KQHJdUBLNxft7aYIiEDyJYeKFo1j9/X0yB+ROAEjHhrU0OjZOV6/anPjMR/PW/r43ERDOgTh3Dvr2Y2r2ASdzK4P4T2oOyPXO63rRC46A/OAHP7npLbib0Q9xMMxWWIOGjGRGeTKZEQBz9khpgVtTquk5IHpq+HoARF/s7UZAsvmOcA4IUx0iiHps37FBcNkPvH8cAyc5i3MjAJIUrsz8wpfnn+ZPgpcQGx5mnivnXIltZIqLrEoO0ZqTfVoO1G9Ptzty5UyaIw9K7oh86OIpkt/d+NSU2O2TcfqTbyTo8e/YxwDN3Mr7EOtjcqn8/AZKBZZotEHyxy1LBSNSkmk0qKMomWpY5vb6uxkB0eunRTLUOMHyWTlST56zVVkjIDdLPBfUrIyxbWbUJC0AptY1c0H0+pnHuiEI5QiImYiuxgnxWbtNJ1hyV1QK82rld/GpVmFnc5ba1cWU3OVlhbNlVJooA303j8ag1T8anaCxBPd3BhgxHajNCImVZI4L1rPYjEnVjHFRBEo6UDl878SlrJGJemjNc+np4ePZM+OlpaAUFYUQHbHNDeXv9k0IIil73boqJJpPie1FcreVkJ0diOjt09c1c6GwncUZ5zCb5oGr2uP9GzK8Fl3fjAZYiTNY15Lmtc/HgRn0BPx4QkjGDICXnwvT0nxfGDPXMHbDoGUOiacMMuAIQEv454ZvAadNcI6I9O/AjOCszAc4joGLLgn2NrEeBPQ7oE/IZoG+Uj1YSXVtYpLaSlLn5G2535TwsZDXrI+1rbiGhhan6Oq8nI20D2E3TBEJSjcp56PaxuP8/FgN0jplRDpU29X5IfyTiIAYURIrLGjPZ6cUpS9hJKGLaJ16yJBWbKmqmZg0BZ8LUeBfo4sDKlE66Z/N8TJL5nvAqfplXi9pJT2rdmI8zElEQMCIt3bnR3/91WfbARCS9Oa+HpjLFdF7B/vowV11AM8j1H3Vdj/XlexCUjG/Kx7aEaIP4JMwPYu2g2Owea0oOp9C3BcHfe7+ZlpZn0M9g/NUB1Wn8/BwGBxfpNGpKJKn56BcJSlTEUTdHtpWR3sPXqUF3Na4lVCGSAd+e/bpWgyE/dSHyNcQ/RCDPaJNxb8Iil8+XZ45QIOLEG5xIWrpSQcu7OnjVlEN73IlFSQforcOyFn3iRGJuvQzytsndGTVqDeOgOjCie1aWEHnhZj3J4lcBf1eFNEmFS5m+lNm4XvhQFsSEZAfHkYERDnLJ9i7I0gPPtAAQtm7NLMwivd1xMoR4nwdr8qBaV/xCOpUTmClUnLgH0/Ok8wB4XpE9BGJ4VzyIvlUrjx+WAFzgQ1QUTgCwsXtKaP9hxIQpglAkWyZXv6JFEZJOf5/9t4ETI7rOg89vfcsPd2zrxgMlsEOEDsBEgBkZOIuAAAgAElEQVRJgKTEVdy0R0/xk/1sf44UO04sW89x9MmObCf2c/JZiRI7SixbHy2ZokhxEymuIAAKJEGAxI7BMgtmMPu+d093v//cpepWTQ1mQAAkRc/lB053dS23bt269/7n/Oc/aCflcQ0rEYrkJMCJMgBEoiHcJmI/wIr42lc/TYvhxeaydHEFVkqyv8UgHsHl1LstUMqSn0vKoGSWHaY3oIT1/9xdQM1dk7T3XD796i3yXUiUrxT0PS6vH+2ghrZx+urnV7MWOMYi+UwGkcskot6xsH4vBwaviQeEAciFVnhgM100GJEeJi1vXJ6/nmKhJdQx+B5keE9TabSW6st2wIuWBgWrHdT0LvJt3bo1+9Zbbzk8IOZAL87oKps2radGJLnrgxzc1ZV5ADKX9rtWAORygGO2Zz6XetqBkNh7TnlATJDh5LGYKljr168RsR99fc6srLpO3D7WgGa6hR1B6tPvYCYVLB5XeQFQXJyg5Svq4PmIgFYyQe8py6VWyeIzmpOu+B5QVCl1bROA8L7OAVn2f5HrACVQaAzAUNwxg17B3ZA3EMUEAsBhFj8CyzXtihcpIUXB0tt43x/+TZJ+utNHz3zBnlw59k0HnovrY0xb+O5Omizso+4lkuOv5wSeXy6nfMX76uY2aVfiHB4sBXPb5QBI9KU1oh7je6SSkCVwJBZHdnFTt/gXLwDCB82VdsXnsPZ1eVscAEQ1qUm7cnzWAETTrnBeHXjuoF0xBUszDABGrOSD6BZZlfMjoxdhvA2ggv+rCpZRha8CUp5B6oalqX2yGwtiTH6W2hUqr8GIETgswIdmjeBzVi10mW5VWRKnmvIievtEo+wHBm2mHIo9NtCw++yaNZUw+oxSZ+ewI+ZMj19FRblCGrKpqU/sYzw99dEGKzMDE/kgnGOZ8XBYPcugXslOwzdg7+MYmjQwsQCI3J+lhCMAA0V5+QgEDoMGk0MxqMIMT4zTBKTMOGHfJB7yGD4nsaDNB/0jB8Ga8nIISAcFi4tJ0RrHsbrsQ14hcR9GYj0GIhp0iN/UC5c1Xyj1wvqsuBCOxccyzeT54dgVoE8wmerMkIzn0YleIbthN7vRJlpcymdYCAS+cSTWkIdaAER8li+3z6AnMX1qSi+2zfdG9UEdjM7Hic8GlrQob8ZDyiAmShSVF0feD4QZDFl0v2OwdPcPHtvs++YFp7i2plo5VCRSQolKl3wE6t579zJI4OYIADE6hsSNg0mqqozRS681UQMWhlZRz0QYnzBw3rqtgE40jFF3H0J7MRhZfRa5bnTJxfk51uPGG0pEsr1hJLVbVM2J/rAsxTETWEifuDBA5y6OUhLxHxNqQRyGlzo5bven5fUFtOvWOPpsVAT3do+ep7M9b4jL1BSsojrkBNnX8n/gcAPAUoImmUkZpJz1jYFqrOYi5Chal/hVutg+RifPD8EbovJDoI5cIrlBxCXJ2pvvIN+zmbxaB52b851OVsjzrjUvcr/VAGQ6/hBgkPf//MOIAXliLx6aojzibxC0oE/du5o6xvYj31ALAtJjyI2i8oSg/0R9RcgnVEZ1VSsQ03KW+oY6wOCTRulR0NQIeZC4cH9IZyR9qAxJAgsD0qtRU1NFXe0SKCxYuEz8nUCbtbSm4G0ppTfh6X3vPbUm4Xd1DgCEz/FHv/0wlOxGYbiYotKa9WA/SRCzAM9d1AH5ww4fPCg+V1SWUhs8YW+fm6DP3ZSg6uI6+u+vd9Hq4jBtKoc88apa7CVfoL987hyVxoP06R0VlFdaQgPjykA5hVQCLPGOkqsSNQYAjPzK8DkJpcywymHDRsikelWiCSk2QKBMjUEYQRyP59/VItVlmSp2milY8IBMJi/RUFiGcGgAUltwO+6xiE50/SPU1TKUCJfSyorbRb/phXPg5MmTTg/I+vXQOH6P9ZJtq5SsgbPs3LEN8SINDg+D136zb7s+AGTbto107lzTP0sPSA4sILt376DnnvOirMxkYZSDyVV7gMyJ/xoBkE2b1tHatSsRVP8iKB8fDgA5+l4D7di5lfbvPyz01n/ZAMjWcxn6yx+l6PbvBIljQXRxA5DYcAlVndlELVtegwysHLDmAYhqrY8oAOHaCeldWJejsPjVBKow6EfAf45S+3AvdUNBaYInnysEIHzelYtkRtxTje0OAMJeDI7feOedFr662IdpVdu3L4RARIsA1E4FOh+xd2TJkhJ6F5PWqEqKZs8PunE/eADCiQ81uBBAA0pDhfBupLAo7RocgCJRCmpEKYANSN2Oq+SLiB2JxeXiTZd5AGIv2j9uAORzn1kDy7WfevvG6ennzwvDBmPCISThc8yZVwFAuB9NKSvKHdsqqaosB30PErljaVoIr8g/vYQM1FCmmgmA8PFf+r/KqLigCHEMEwhaz0fA7wlqGzpJq8pupa7RC9Q2cmxOAGTg3P20fmWCDh3rp6Zzcs6d+pAByMP31dJzr7wNj4R2EUsAUlVZQA98qp5ePvwDYQBwA5BNK28TQK7l0knEJHRfMwBSXrmMnnr6AF24oObTKwAg3/zaA+hPU5QITswZgBxtnqQHt8QFADnaOkZvN43QZ1cUOADIv3/sJD2wrQze6/wPDoB0p5EHJEMDw500kSfVPjUAWRS/h8LBfDre8agAICXRBYgH2YDfh2h8ODWdgvXww/fS4z95yjGwen35qAMQLwqWqezF9+T2BvB3U1Ju1kb4AHbwqo9Xvc2qcBZ4DsLfv/+tGWs4kyfkagEIa9Dr4vYMyO3uoEH7e8CyROozsAeikO655w7I2B6l48cvn3NGW1/crnfLdewIflbUhRnygAjrNsx/7AFZsWIRJH+P0M5dW6m7a0AEwpsAhD09lgSwYWXT103pjLA4JXs/bYuQ3VY6ODFQZFAYwB238g5wk+A7F18u8pko6pVuqUDxFAWMgPNQiRwUNRXrB3+Vop9+gujJ2yBdWGZbAllBEuIsVokNlVBZI7xNACBuOhUbRnXgOddc/24Gsc9EwXJ4RNQtenlAzCBWfgY80ef/YCclN12g5MrpOUC8gtBNz4T43YW5+evlaFdybJBNIv6q+pp1E54Vw2qrHFiOwHOtLKkMT+J8Kc7loc7HFCsuwgOit4HXnda5PbAtoylY/Fl5QLKmBwTB56IwtUXXk7Og43MiFKNKyB+W5iYgQTkCi+gAdSOzL9MtLNYUvB4+i0aDmzI8NHxaljzdtKkWwH+Mzp+HIIFhHb/lliW0d69NJaqujkOFJoyAcklxMMvy5aX4LQLwgfwmurGMHby9GTYYMc/lte+0bVo1Sx8okiGiL8E4w/WIImdHYX6e8GyMQy6U++c4DAssdzoMq/Iw/jJlRhTtFTJYPkEIROTHpaVVE4zyYrlgPdj0StPzkVIyrwffetO6lams9JboLOjiC8vMGi9kRqF/UwFXq0Zwtm1d/LDMZxXXUvfLypxcWphfSAe7mnF/GEtAH+MCkW7EdWkjhKE6ppIV+sR59UvKbjbzQcnP2ushv8h+7AxIx0GGh0bna8lMqkbUdECuDwLTs9pbIhtEtqtx0xlNwXJ5QMz5xO0BMWotPpoeEJE0ji9lyb/y9ZRnjS3BhjeJk/1VQaVt9+56UEaGoWp4FsBAercE7chQ47DyYqjnZnpA2AOn+2nacMH64a2IxSTdJqkyhbNE62Cf9BD6kQskJ5qLAF7kckghm7fOlTEQpLFhQyYX+955X5IWI0P2wdONdMPSUsjKliLwegBVDGARuJcmEQgcBcBOQ1XPLMiTjnlJtknAH6X+hgdhfMjDfRK9ug+y3CijkHLlwpTCcUN8QJ9HJOFV9ef7zIHHULa7DUxHlfdGUP/0OMBtrcUAjM7GVED1kIQHZPeuCjp2+gwWrTKXDl8jnZHgaPdt9VRWXAQ54gZQ0OT1elSi1E9uuwsUIRijByUVcRJxWFxCoC3FYsqIgFdDv+75MD7kJGTcVDynmPraZVtNjcr3LegvhCQ/1gbIbn4YuciOntYxPrhfkcyQndhyHIBsAe5CU/T68V1eu6hkOX35X96MnCDIfVQfv2IPCJ/ju/CCcDcKon3DTMFCewxNpqkkBi8aFvtRAOaKklx6+PYl8IgVwLMq+zf3Iy6+CdwjRA+4JAuYqi2fL/e9lHr3AlHZ1uwBGVdukTy0b18HG56ILrzbTm9dRCLCiz6A404ay5EshaEhiPaEq6gy/yZqGkKyRuRH6R6AxwWXvnHhF+nn+16mG9duAXi78P5iQK4dAJH3977LDGpZXgBkLte42gX4XK5xJfvMBIhminPgc3OujLq6BVi0H58GstzXdgORqwVg1wKAmHlAqqsr4BItEfcyHbw472YuAGT687Uttaa+PLvaeSIvLmEAspgOwPOxfMUSWroE/NuX3nAAEDMPiKZfcc30tczssAzK7AHZntktClaxDUAyiPnwAiD+vDT5i5wcXgYgQQU6xHhRZAOQracz9J++n6Y7vycXq5ESg4KFMVXPD8zsiF9aSAtOwrv5iR95AhCTomvl/jBiQ/TvbgrW1QCQ2N/uAf3qGE0tlq5wB55QX6aBDtU15gJA9ILNcQ7dtYyLaUBk/TRHADI1Yqv8THEwuV7kK+zgACCgXWVG1SINC18dA5LhhZfuGh4AJCtiOlRlGYyY8R74pSJSSqVY5BSCF9zeh/D1YSQvGwRNCtfwmTEgOi5FnYvfCfZsbN5ci3iNfgdtatOmGsGB194M/s7Uqt5eOZGJfohj16+vEsHmXsDEayy8fFyaE02yrKPoE65An2g0iIVWiBIJ0Kagkc/vV0VFgoaxYJuAGg0DjIGRUcy/iNfQCFGDTjaSaNDB59btbhhXopjk2ePBhVWjuHDyQf3O8yIthIWjaAMszM5houVysVWCaKaf+IKK/uLIzMkxQPYLpZW7An6lQMPHGnwln1r8+g3Dh26K4lAOrUK27Nfbm4S53qcz0OMcFgBhWS5dVNyM31SZclFiMroxzFgPNRRltTyqaBOmD9mn9utYFdB7dBG5a1BE7jYzEaDHNTLg+3PJGjFUHLziSFar4kD0M5g+1tv3qilYJtDQAITjh0wVLGtlasYLBWTsgECuOvaIQZTi4gdB3QuEgrRrcz5oTBPUg/g77qsmHdeH58NlCkpEfp2Pge9R3X+eSlrJ8x5nPtelfMFC8XESNKABUHPMkqh5ix74xB46dPwSRQuGkBdkGQJ/8+nds68igEQaCwJ+SJ+SVFjSZXgQKmEFUtkoEohTcmgLra7iZNM+euLFQ4glmaLeNknHCSEHSCpt1yeg1K2CUG9LWvlukFwxIRevAZUTgz/390v6kx/9R7+z4q/D4uOomvyCdt66IUHnmy4hK7wcOE0AUlSeoYc+uYfaei/SuUYpe9yHcW7LunVUW1mBcQq5MU5IA2YI1Oaa6nLkBgmBVj1JF5ouClBWUijvb8GCWipBFnkuwUyU2i70YQyBFf/dRrEtHIihDklae0MtdUMd8+2jEqBRBu97Rr7Tft0XIdIbkJlYURgsSQ9qkhbQQ3cvpqLSOBbpAVq1TPanTRtkTpF8CB4887iUDV5YV029kP1959wYvBuFlD8l+01eTgWdhxqXD7FX3eizpy4O0T03FEOpLQVPGhS+oO38s3d66Btf2fChAJAlifswVo1R67CkAXYPcK6QLK0t/RRyo7VQXXUpYshbrhyAFBUV0QZw8t87evwaULDUs3m/f+YByLTJ1/SAXH4ynz5xf9QAiLNbuL0nzl+vNwBhz8Udd+6i/fsOQeHHpjF91AHID/5iih7f7qdnH5QrgssBEP596cFPUCoyTpe2vu5oYBF4bixIPigAkvPkZkqub6J0nQyKnAcgdvA6y++KNpkFgOhkg7wYrsovpcpEobCcdcMV3tE9AMs/LGH8bD0AiJjsQLli1Sr2YGjAsXp1hRXvEUGStCVLisHpVflD1DFr1sh9zp+X1se5lCsBILx2j0GljoNFeQFUWJiLf3mQKE5icZHCggcgg7M8j4zbOUY4q7peFHFnspIZytqJmIyPAQApRNb0hfkJOtILQYB5AIIn+/EHIMHC1+gz996DYPUIjSJhYD4koFlGtqXrXUrnyQDhuQKQeE6M4rkxuogg++NnWz50ALJnZwnUp6CcpNS93QBk9bLFlBvzgQ7UTfULYUiDGhgHio8B4GUAeBrOI0YEXs8EVMSa2zrQRnlUCJA0AkNEb/+gwKL9MMqYACSMjPbJUR8y1cdgfOmjkLDWsVEGMssAmH3wUj39vLT6XykAuW1LGS1aCS9BIkJrlsjYjysBIJWFMgO7PxWkhuwkvXSsg/79fYuQR0h6NYK492892vABAJAh0NsCMGp1Ozwg9YUPUUdyL7xF0iClAchqAJCzp9vh9BoHsIWHyFTB0hbs2Rau8x6QuUyl124ftzXH/O5+VkxbMilYsz1L81xX6wESlj1lEfQ+18wULJVE1Wi0mff1allHsLdhEdWginnyboDFrl1dTA8Ia4izcXXJUql8cf7cRTHo3HzzZqirXQCHUXHB8RsDEEv/3FBa8VLBMj0gGSN5REZlN/fBQqCL6QHx6QB0HnCwgAp4eEDMbdobcnMPlK++l6bb/jPHfsh7jSScyQc56IyLDkYPj8Zo+csP0lh5BzXv+Lm14hcUVwOAeClfzaaCxdex0i0Y57IMYIZXQXsctAckpTwg5rP3CjyX9Dl7L6fNXBrb3FQv3ttLUcvtWXHQsNQlzBwgZiwrYpNFmRq0+zF7NCz1K3U8U66Eh0M0DigW2gPCdVLqWNbvfGs6x4dQFFK0EQYgmo7F7epOIMjfUxq4SK9HFGosC8qKQdMoQMBwhtpa+jGh8oJ9ylIXElVSDywejyJXVIIaGnoEAF+4UFrt2DPC4IOLBhq8L4OPc+d6XcHm5tOb/bM5djEIys0N4R9kMuHZYA9HDqyY/bACsodlDMHBY2NQDRoCfcqieRkdSktfcZC6LmzVNtSx9DMwhL2srgShK8tQm1tgU610LEgM2c914RwhIShl6fLaXimBCreHtS2GNuISDIWty/VgQQPtHrt+fFEUDfbZURCCTLIuSZXjIwBKmC66D5ZGcmkVgkhfZ7qEAFSGep5WCfPzolxRMtTYxQnDdNEeJru9tNvOvl4ElvwwBo/Rcdsok2RAa5zH0sGy1NfQliomKatyg/A1MoJKphUd7GbIZpW3SNEW5S/clnY9OKuDaCtjEDLnIDMPSBK5DMT1lMVefFGDkA+5Xnxm4L2qhpN1IIOXRZuaXiLlAfGDxsKW//o6+azONuF6aDrzHDqLPHtxgngXdQmojOEB9ZxZ7UuXJIK1NZ0vBIO6SEpolHRqEF7zfgSiB+jeu6rEAry7t5/qaivoaPuTYs9QJIngddujJtssn+IlHRBTGKZMsoAmhlZYZ11avIpeeOMN6mmXHoKpyRzch0GdtiZueHh0e+LeNQXRnGPHQM3hIvN+aZeje4R23JL1RQCQEx0AC3ITCyFkFAUrJz5JyxfX0KoV1RDNOE63bNqEPB9RBP9DTAVUrNJEGbVe6qLOrn4kzZPKrVl4CnKRp2MBWBZB5AOpQ16N4eFJajgzQPWb84TncjWUAHt7R9GGw/TaizLA2pcOimzy6zdWw9OQpXePSc8IpfEMFa3Sr/qiDx4Qn6K7+YT3Q00KwRVQvGoHFStGO29ZQT4s3lk5bPtNUnBl6dIaBLfLZMv5qGNxeRUdPNpKa8pTdPMKuc8o6OBcSgoSdA70qFca+ujruyshZKhUOEHb+5MnG+nf3F9Lsdql8ILIsSeg1TTxDmQ5UztKBoq+aSQ/5cL76ZEipWieQeTvGE/KvpaPvGgDHdLr03C4ld5oHqSOzjDia3oQAyKVM1led1Xp56ih/8dWMkzbA/IAvXPoHMVjIRiKIOM+D0BEm4lytQtw+0zX9tOV1OvDBiD2gl+OzDPRxdxyujo2wvRkzASOvOJgtOva/ZuWzuVzORJlqUdkJk/ST43Pwf+WL68Tm86caRJ8+E9/5m76yeMvWHK87j4D8cE5PHg94NqTxxSSIHHx22sWyoQMCpYh2xgAADHpVnxcoARJjvBPlyAoWVx++Dcp+gmUr57chdiPSkXLwlxuxn0wkGDQseToLQhnyVBedyUUNVM0VN0E43CIWrZJMQOe1983ADEmaS+lrMsBkKJvfIH6vv2ojSlMcOFFweLYEeMpuNg5MwIQr3gSxzac10s9ywFA7DWYzusk4z5UjTimY0rFdeh0b2mAD52IkKutVa6yApTIOzFBiQYg7P2wFMHcAMRFwRKAxOBtW3EfDI6wlkogfqEY9KyqqoSI9+jp4X+jduI01Z6sflVTExeeEI73qKsrwkR5iW68sVZsY2DC+5SV5YHf2+cRbD776xHG4omBBYMMGa8BuhP+MsjgBQJfg/OPcCLGSSapq2K/92YHsd9HK1Gf+VCFN8SpvudcUeLkyhsSQFIyXfIKbBAQU7EgOQBIuuSLeBAVJwA6xKHD74qfGGzoUlAoF7G33HKrte3ixS566hlDPt1YfPJOISReM2PKgormlVaqRryPzpTOK96HF9bT481MPcF9qhgQCSiVN0AAEFmyWgXHiL3wwTrhZdiJAtzoUltYRTdWLKUznW10pE1SzViow0mZVXOBjuXArxkFQNJGPIiIG9TDogkClPQqGbLUwqtjqGDp+jjmSkMUBaLIVp31PTnuzbAeQM/J2tfrQyar75/b1dhDAxD85fFyVb3c7+RZWIGF+9iuw9SE+ox78GsrELeakmn3c4AeH2FQ8lJjoPOoeJlAFos3cgKJDBbHWaXmFMnvgsU/hxjU/otHttGFHmmpZxpM+6UxeECDtGPNDnr3/LtoxxBtX7ORTnY+A3W3SUqNVtjPt6Ce9h19k7ouSoNDBopK6XSR9buW25WKYrLdouiXIaW2pMEeb9cqWIJyp607/D4q0GhK+eoLiPca++7ZxQCkH7QnaUhh6eVMVlrX/VCU4vLgfWvgxRilmqoSasG79Nr+Y/I0E8XIai7bM6ATcgIc6AyyrHDJfal+aRli3hbRYHoQ6mMpWlReSXmgMrW29dNzTx2V11UARHzGYjwlOIQocwAg1swfXUT+pARCN99UR5UVBUjMx+AP4HBykrZt30g5BXJ8aGlsxHojCxUqZHz/wr1QPJS0u8FLMg6jLFFAZ0Hx2988RF+7CSCKYztQYsXF9MdPN9M3P72KsgAwUaXQNwXPA5dgegLZ3lV8CkKQfJCf5hJC7MikMjplWKUGJYJ8IpMTSgULdek4L8HYscMtdLBpkvoGoQ442kkDIQmaGFisKf0CtQ8dof4xOSaMYaKsia2lCiiyPfroXlq3tlj0B9/OnTuz+/btEzK88x4QF+lVNN2HX+YBiBMcflgA5MGH7qSnfvryLwUAqe7L0g+/m6I9/0VaPi4HQKpPbaboWAFdWv02LXnrTrq09iDlDBZTdKiQWrfuFcfPA5CPLwDh5+tT6jLV1QkAi2IhRcqxUI2NvchqPiQsujfcUC2AB4smHD7cBnW6Cli7xqgSSjQNDd3Eng+OuYhEAoKO1d8vJzuW32WPyZEjtpAAx4fwuUyQwaBjcBCWOSw6GGSwN4aBx3TVLG3YsBd08wBEzlMfNACpSVRAEnQBMh5H6Z/e2y/qMA9APnwAQmEZ08HlS49sp+6xVihq9VsAJD8nn9YtXke9UMprbL9It27YCtW8Y9Q10ewAIHnwDgwMD8HAIBeoH2UAsnRpnFbUVyHeoxnxMWM0NKAW2HMEIHx/61bX0fZdNUIFL4lbzkKq9sAvzlM7PL3i/brGACTkG6Yli4qoCp6YiipI7ja2XDEAOdOXplch1fzvdpU5AMifPtdMf/jQ9QUgxzo76WLHAgCQNgcAWV78KUiUd1Fb32HRbgxA1pbdBQCYQz/6pwO0fCmUBpmCtWbNmuzx48fnAQh3Lnf0rPUKf3Q+zJYTRMeAHDjw9ozeB30315J+JQYnWCrcFKy5ekC0J8IRnGY0++VoZ/IYaaE068DfOXu5Ll4eEEvBymUq53MugweELYZnG1qEO/u23TfSL944ApqHHfwnPCtaQcXDIufuOdNoDbwDVChEMahWmSDct0qb3RexF1r+/DS8HYapHYcFSpEHxNgWLgP16u+nqH1Blv7bZ2S7hJX6FVKaTPOArHr9QWpbc5BGytpp1c8/S007n6PyUxtpqPwiDdVJCwYb8MwkgnOlYImD5+gBMb0JgoKFQ+N//Uka/KphFTYM3NqI5la18vJUmG4RRw4PfT6P805TvjIepnVtr4SDI9xYcucpqNXowvQr2wMit7L3w1K+4u9jKjjXUPwhtY33tzwgScPbxh4QM7+HpmAZlBef+btWvho2KCzou9zXFyxIUGlpvgAeVVVxAR4YSDAA4ViPU6e6rMDyOKz/3PfZW1JSkicC0FtA5dqwoVp4Kg4dahV0KPaa8HkZyDDI4HeGwQqDDAYYGmiMIAeCl0qW+x0S7eBSGPCmmrq9G664t3zcvxGcLa7D9BLTDmUlOMR7A9oXl/wC21UZV56MXHhpdInBAxIFVUyXPIAyLlEj2LhAUbYiSKamS2enndTu0R89CRUiJz3FD1pXxsxtpCzuU8aLqVW0QsgHcUtpKe3tZlUy+DeStjgAqeBzTiqnS1ZtCwaNgHe2ajvaQn1ROQH4WM7HweWL628VwPRH7+6HGhwyvxsPjYPSRTE9IEoRy+kBYWqMuobpiVF5QLKmSpu45+ke5/frATGl8WbzgGT9ihLmdq+q2/QLVSJQeJZxX0cej7PjQszA7KM+lT+FPfeWd47b05IXVPFdRjtK963sEwH/MJxzTiloH1SYUkrNKBiSFJ2qijjturkOuUQkVSgCj+KFc3gPEQuxY8sy8Ze9JHl5PrrU2wrZ3ouoszzvkrJa0LXSdKmnE4l4peJUNC9OE+MyZkEUXV+mXylRhIJ4DHVzvnujAKySY6YAACAASURBVDFWnhD2kJkULHUOM2eIfo7spcrg355dpXTs+AiUyGQjB5Dvg9XduGR8sm4BzJlmSSlaoC9TDBqj7FeZrPRY+HEsx41xmQKFKa0G+0gQ8sc5Z6mkqICW1dXRxcYhutQ+CIqSvG4UE2hSeQsokMQ9qbVAlpNoaiqdPC//Hz4SWSW8Xz6lVJcxPCAMQApyZFs9+Ll7oX7WT4sXVlsekK7uXtE/OCHlb3z+bk8PyEwA5C9eaKWvf2r5dfWAnOppo8a2hQAg7Q4AUpW7DYIFQbrY/7a4NwYg6ysepNMDT1PHu0sQhtcvKVjzAMTusvMAxPH+XvEXHmAv14Z6ABLvo3Ch27ObGwi4FxRzBSDuOmgAwsczx9hdLhd4X79soViUDQ+N0dL6hUie0w9Lb7OVbZXPpelacsSZnpHXvJ65aHIAkQI1XUfsaTsL2pWlguWIAQEAKXUOtKEyABBj20JwvJ/5E3g//ieGv0XOezald5e9fSfljhTTcOISXbxRejoKm5cKKd5gKkIN99hp0/lRmTEe+rPXtmmNfBUApBgUrF5QsDSAMOd804uvr2mKqojno5rU6zj5/OSRnr+boEQyAeyifvPMeG7EfbgBiJVcUNPphfKVoXykAYgRC5LFNg08dFNmTQDCk6MbkHBNTQCiKVhm9moGSqpwP+fM0lu2LBBqVgwqwlDz2QiuM3sz1q6thMxmBlartAAkDCrGwAvIQdZgfrc49oLBSSIRpWXLSoX3hBekDFo4EJw9KhcvDlieDVPI4YoHGnWAc4zw8oY43j59lLVRHM80LHdxOMLt36NQp+ESA4jSheV3ueRDKUcXBiCmDG+eAhuslKVLFDQzLifP2PLizU1S6Y3LiVNYMLK1wCzIsG3GCwhKDhckSNTFp1SJIuCA319dTU+1tWERhERhE3bcmpSeQjEWbD5FRQuGbQDCcWqmTU4vlLNQRdJFS/LGQ/kiSLcPdcriuZt0VK0Ulk0Z8S1Jef9pI16J31U3jdXHgFBV1wQgMuO7F2PBmFN02BNuImBYEzSNLetIQCjvSMwzrqSOvN2Uk2VZUlF3XhoaA4emhGkQIQEInmXDBKfTc+zLuVK4iPnDoIq5DXjueS+j9vVl8ewRJO0oUGLK6jiMkFwY19XGaSM8lW8cbqY7dtSLce74qUFauAAgAXV7DvlF6qqidM9dSxDrMEDNHX2wXI9TWWGCFldVUA7GgFONzfTsc1JgIpyLwPaMGaek5jzEFOgkmnHQh6ZUnI2u34hQwFLPxpQU5Aopa5bZxmYMJa8bBAXr+CgSAyoAgvwSAUU9TGfke+ADIOCYTF304/WBMpfWanfIgC4LG0uNcVe95ojIoXS+lBIPcCwHgry5IIpSXgN9O6lAR8aHNnYk6tSA2AbGpniarhegD4CmUtpi1TVOGouSSOTS1u2rMV4mKSeP6ZZTVARRjc72TiQkTECVK0Bf//Ie+RwyUpTFNzlEzaBA7QNQ+o0N+VD5k+dauLievvH4afrTr2ynNOJEApAe55LC/uJ+QLVjBTbREtEksKMEQWxoSuGZi3NDhEBsy0DyGYYiLvn4/cJhmeKhpQ3JKnvb6HxzBQ0MdQGAvCO2s9xycc4yKoutoeMtMvYogPi9NaUP0TutP6HBM8jUnm2/vAckrLiISfDS3GU+CH1ak3xgGz7KHpCPGwBZsXIRLV5UiyBd8B2Pngb/VLphzYD1jyIA+f+enaRWSPr+j1/BArDMyWfWACTWDQWOpnV0fpv0LlhyvMmICEhnYKGTEYrBaB6A/LMAIOy9YOBw5kwXvBQ5Aky8885FAJEaeDQuCkBRiSzQZWVKIx59g4EIB4kz0EjCmsi0KgYbvB/HiPBvi0AzeOstJVl5jUbLeQDy0QEgfiMT+jwAkQvQjwIAiYHm+OXPrkeehgkE/kZpBElAx8eRlRpevFcPXIK07ZDIqP6JTyBXT14OkvnlIGg7Rg0tl2gZLPEjyCF08NhJ8P3lSzsPQK4fAGEHUhiCBAuRADZRAqVCeBAaL7RSFDnAVqxagLXIQvrKnTfI52AAkFYAkLfbRuhLq3MdAOSPnzlLf/Qvtl53AHKuqQrSxD00EJZ5jhiA1MZ3MCKkxo59FgBZXfIAHW57klIXNwCAdIuEhfMeEGMy/Kh5QPQE667X5bwBHIS+cmU9kudJ15c3NcG+6Wt5zyYA0ed1U7CcFqNr5wHR1gw+v+nVMD0gTA0wi7mv2xPC9d+9ZxsG60l686AMZrP3MYJb2YKlrGC+gKkgM92yKsGKzl1g1CUx3QNC8IZo9StTBcsXS1MQFCuzhJDdPKQ8INX9Gfruo5P05d8L0mRdmsJxDw8IAIYIPH/nNmrYLROPagCyaO/dEOvJUO/K9xh20GRhrwQibgCi1bMMFsSMDMZZPCCWJ8NDBav4/4UH5D8iCN3DUO15nM1SkP3fywNinMsrD4j2tripXG5KFp8fwjRWsZSvDKqI5fHAXuwN0QkI9UHs/ZjVAwLlK0v9Sh9oUqr4s+Ht0J99llcED0B7QBy0K/vhsQeE/3HQ97p1CFrEX/ZSsBeEPSIccM50KQ4SZwUq8z1mb0dv7wi1tw8LLwmDmF/8ollkP+f4kJaWAQCQwg8MgNhPRD5oZ99xe0pcHctUyeKDjb5reTtUDhD+WSckzIespy6cI8ThAcmXlmpNxeLPoahs+3hcJqHj8pMnXrI+Hz1+Hio7toVWHMNB6IZl2a8CazNpo5KKBsMekE8trKGfNrcKyeVUyqaN6kBUv7LCiotqOhYoKDrw3o8XwWdob2tiVcZQX8pOqWtPY7uZL73qZ1NG1lOVEyRjeECE98ORdZGrglqogO1MnznY8L72k9auGjNZZkBR1IS33XhROdBXFNOlaag3OhIUqu0OD4ii9aYN6q9RE7SZtCBLAOKDB2RymgfEqWhhNJ7LZM4ULue55Tc/rERp0+uJbSIwWwUZU8Cm3H0awdnF8ExyeezJs3T/3cuE8t0//PCcOnWIQrkSzN6xazFoWznUhfe5siSfepC/4dm9R5EbhPOCcJONQoXR9rxIaVqmMU1aMu35CEKf0N45dYWxAVDC9ATBKnWm50i50b0UzHicYQ/IbnhATpweoY42OaD7oNwVVM83oxL8ZX0TqIPNQsggR4aoMyfR0+2qZLeD+K7blile6SntCkf8Tp4c1DMwqGhJKK3khuxMMNDJ83JC0klkp7eK4ckSdWRvjMqPA+kYbNGTJtpaHRaC0l1AB33rE6E9kvA6iIJJp7wkAFXBYihi5dHtN62gmsIYFcekJ6cI64Gu/jC9e3GE7q2H2IyiiZZWVtG3nzxH33hoJUWrQCVXbZVS3hs/U9GUcyEdGDVyA2UoAAodF3+OFB5IcoLWHplEsRgA6fzbB8Xns93jdLoX7Il25Crph+Kh74DYzrS5xYW7xdB5vk2K2ASQO2l92Zfo1VP/QLnDN9GF828hXhBeuHkKltF/PmIxIPMAxPvZuEGVBD62S/taAZBdu7ZgIQE5P0jetbf3QFJU5zP46AKQf/1iihKY7r79BTiQAVRmAiABeDq2//S3qL3+Xbq47gAVdi6kePcCsA8AknLgksUAmNdaTd3r3qH+eqhezAMQh4qanj8/LgCEs4PnYEHrVp/iyX9gANZTxGxcuNAr4jw4oLyiIiZoVgxS+P3r6hqBVwQ0HEiQspTjW2+1iESEK1eWib+8WvygPCD2qHHtAEge5DA1x10nIeTrzAOQeQBi9zf5SQOQ5YvRZ7CmaLiAWAEXBeuDBCBhiEIEAGbZeDAIA1UEKmYsFDE0rFXkbACybeMCWrQwD8pHQQSfT9DTr0jXxzwAkf38wwQghw820ze+fj8VQ91sabkErQxAOnsj9CZUsB5ZGXAAkG/9BB6QR1ZddwDSggTGfQOtACCSmsUApL7oE0IQo6H1OQuArCx8hN4492Mqy+4Go2QfPOX5TgACgpv7XfL8/stIwbqWlv45NdI12On9AJBEIg5r4wKoVpyQL4yX6dio27Vul9liQGbygLg9JlcaA6JpUdfCA6I9OfX1tcIqnIQG9rLlkBo9cgaqP3AbuoLNrbp6xIBM9wDJgcOxPaEsYEYMCHEMiAo+9xv5QfwIWA8i6NwsQXhAwpVy2+vfmqQv/VGALpX4EHhuW2dA0RaFJXi1dHuiHRKATWtg/IzSZD4S0pVByaIGQee5kMfDeLvgwO3UveJdqBj2TKNg6bhXZXAV5zaD1Gfq/l4yvF6eDJHKAetHtwdkTjEgxjCm958pW7pnHIk6/nIeECsI3fSAjMlJakpI78pi5v3gAHRPD4gOMof1VwehewWei36j84A4PCCuIHTlDXEEnisPCFtyY74oBv+oABxMl+IEfoPIqsxtxbk2GHB0dQ0LoNHdPQrwPSQAB0vsMsWqADK0HAvCYgzl5QXU2jogzsN0KwYwHC/C+vksp8vSuXws07OuNQAx+5j9Pnm4yrhvqo5nvncZD64/72fKs/oRb7t5zQoBqrph5Tty4jQtqV9kWUHzC6Tngw0VusSwLU95PXhbTHlMTKneEKyZXOLgfevyxBPSWsjl7TffoWzYjivhbdGcArS/vL8Mu+OUd8JnZJtm7yUXHooeXrqSHj93CkwIjt7wipExPSfqwooLzt9k8lEzTkgtwkwPogqUz6h6ibNw3czBQH82gtCzilufUbEg8jiOVlEyq0auiayyMuvcGWJfEb9kePAsK7rtNQoCDIv74Pg/ljRSJQnZVVHMGBBlyReiImnn+Mq7hlRsjaimSpo0PaRQXc/DA8IxK44xX/c90ZbGgKXXYNrdanhA/IYLNhAphTfM6XbiVA8Zn6Ll+Y1cVbjG1JjyPvmQ9CGgsvmp9gggu7dfeQb8qSiVL5iiDsSAiSZS8ULZybXiewYZvUOwyOsSVDLBQoZXtWcIjyapEtBZbY54g4DqSxlwmr3WJebawYyF4X03IxN688VBGAG1SzuKuUz1R33PPvsZi7qn5O+hUAzvi3ym6Sn17Pmv2iata0qml3PvBOQ7yf0ggHwh4rP6y44ULZHMPGUdopCBzDXnkJFF1RHyxjo3SDYLz6LyhviiEBBQXcwPL82UK2Cf6+KP4DnxmeClqFsYo2X1QXrxhWb69N0VVFReSn/wWw+L34cvvUntACD7zw/QF9eGPhQA0ty2GPLHzQ4Asjh+KySKk3SxU3pF2AOypuhz1DF0gcZ6C2jva8/AO15JvmXLlmUbGhqECpaWnDaDha2eZnzYsGEt3PKtCEZUWWG8dvogtl1BJvRrvdD+QG5PU3tcnpmPKgXLHVguXlxjxcj96noBEBMUXIkHRLelVzA6B6FzOYvA80WLa8GHX0Qvv/QLRwyI+Sy88oA4798YePPsySOj8nz4XEHofrWm8efYM34gjhA2BJ2bJQTwwRSs24+m6V//LE0P/aVT+Yr3RS4hORBgkjKTPuoEhIYUvaRjYUxe/NKn6OK2VyiVPyxiQsyAc90lNXVLnNwrJtT1ong5GS2QYMynvPjn+bbkD79APX9iU7BMAGLRp8wFkTpOX9aNv/V59e8WMDHOoYHHNHUtD2BjrlWmhuwFkQYhZhA6g4/0sFOogAFH1ghCzyiAwYHn1j1o0MEbdN4ENwVLJxrkfRQ1Ix/Byfk5ABpIKFWIBa8fC9Z4nFWtOHnfhFKfSgpqFXszuC9zvAZnOWdrKYONo0cvif3Yi7F9e62gIfJ2BiDnzvUg6WmZyAGydGkJ6FdpEftxww1VgoJVXJwrvCKsqsXqVlebmPByY673gsY+QoMKcz9uDy9vqsntWbdusdinpb+bli6soggQ/KnGC8ger4J862Sy0sJiuWDgko+gcw1M+HuuyhGig9F529CopMi8fUiR6/G59VI3noUdczkGrj6XUEQFwOI5TkwaL4l+mUxmkgom9yFA99Mr19Bjp45jwYQX01jIWsHkjgW8qrwCMPxNAhCj1fX1DGSeVfQvay2H3eU7Z79QemzNGH00rUBy1qBl+bAAsUQhjNsMjXMAM7r1SD5iFOSgmBlI2HkleENEjomBqP3eaJUoPxbd2VFNN7Jpk451jrUixHM1FoQ+nxw4gwGbYqcZb+J4B5VIUXMwwDIVaCUoWFxONYwLGpF5vbSi68rHYg4s2kAl/2rlJP0UAKXEx6x/gR1wrn4MIKGtzy+DjLN6US7O4UdeIln/3CgU6vyn9OnE3/QExA58SvBgqpRC+bK9uaRU29PUJvE9Cov7RMD+3Vo0sit4SlljWM4wpfoxMrFbddcTiNl/ZjCQmgCEP9+2s5hONkASvE2fL2ypOfpAIRJtFZAS3lbdJ9XnKb531cY6WTCDBS27yJTCXxIAcu/OAiqrraQvPrKHliwoo1PH98GTlaVjHWn61Io0lVeUituPxQvpPz95nn7ngXoqKK4FcUz2p1CuHCzSqREIAKo+hnabmJQUqzSUugqqK2UTwuDBZQI5SvraJPujClTT7lPSuH2kY5DO9LVT48Vq6h9ppG6SVHUWeajIW0excDU1dckY03hBNVXn3wKZ4CH0xRD9r7/9b1hPLXN6QOYKQOY9IPL5XO/yfjwgH2YMyMcZgDDAufueW2HRHYUkoUxKxOWjBEC++7cpenGdn56+Tw68WnqXP18pAMnpqqDS0+up5RY5gHxYAKTge7tp6CuveKpVzQMQ2Qej2ShF4dUoRDLBKPjpMfD/YzlIDoVF8jgsaAwwBjrHRabwZBLyzsoiLfuuXmE6VenMsY1ByeLFRfCKjIrM5hyIvn59Fb35ZosAGxwjwvk7Nm2qgTeErZRyMtOFwQvL9PI/VslqaxsSIIiPuVblegCQkpICWrWqlt544zTlVciFb0VpIS2pqaTDp89Q78AgYmM+ugDklto62tvSNA9A5gHIPAD5GAGQeFkR3XvPDtq+bullAchfPd1IX71vyfUHIC1V1DvYTr3BQ2KMZABSGF1C5bmr6Xzn02LbisrPgsEaoknIgbdcHKInHv97xLWsId/GjRuzhw8fviIPyDwAuVbT5uXPM5ub0jxa78t5QMwgdL3PlZzr/d7d1QAQdz1nomAJF7nLasKWJVOZyvRmhCBdqYtbhtfMGWIew+dnIcmKihLkL6ikt98+JqzxObAm3/+pO5AL5F0sxqRFgCkt2rKVdgWNutuRA9CtuucbVi/t+Yja27IhJOlR1Cvk7rEXc4kpCpY7g9DDVSlaiOzlLL2769t4yWulZSNcYp9PK3qaFCxZf3lq7QnR2xJN9ZTTXUEdW6WKhVsF67p7QJRxMfGdu2j44V/QVIWkDczqAcFxM9Gt9PGO32egW4l9PYLirX6qfjM9IKk+2/o61Sc9HcLjoQxxM3pAtIeDvTeGt8PK+cFeD/wWAAiOZWKUi0DhPOjgx8I5VAgr1TikNzlzbz8Ua0YnJ2hsNEUjnN1XV5Ytz8POgHP9k21pNMzoRsdl2tXSpcV0/HiHBRiWLCkWe5w/3ytoWlyaVaIuTk7IQeczgQsGL5xbpKqqQOjws9wvg5ZrIcsrn69JwfKiFJtUJG4h5z6sAKbLokXlQommpQXywtWwBqoG3bhqMWRtx6kP8tytfVKyc8mSOivINgYroc6Ezr8VKJqVGYQeBkDk0tbaYV3vyHsnoTimsjdjq1/zJtUeUwj4juTY6mOTk8rKLDwcaicVWJ7Ii9DWmhp68Rws/6BgmcHk1mfTHamPh+KOVdgDYrg1dS4Fs8ksFpsORhfPAOOchzc0YwRNZ1XweTZrS7r6eBBSB2YMwZCIok9NDBryr6OFIuO2LkhZKT5mdJZ3fPYBlHPxZfPJr+RH+fuUstRnsobCp/aAMI1H5WuQB8trBFXuD3EN9Zq7PSCadsZ9hj0g27fEQBuapEsdSdEvTQ+IltN15zKx+q9HA2rpXlmvpCPgmjfxsWnthTDd0VwfUyAlZLSjOs5S0xDvz3Qao8UUYDKfpjHZPUV80nUXfy9H/eYB2NH3ZnedizwgJyHD26OeGbuOlEclFNAyvO/PAyLWLZzHg58t101leg+DFhAgSetKK3lbfh+yLM+Lwr/Apy1bARSsjF/WTQe3Z4V0r6IesGQyZJJFOxGrAcr3P+RDYlflidSP3I9A7zSpfbGmqCwN0uqVQXrlpT5aVNZBcQShP/jZPVSdyKM7dm+gH/3051C/8tMtSxCwDgMJl7x4Ef310y30u59dQYm8SkqmZd1yISwg7md8wPKAZH1j1D8gJcCn0PfLly6WnyOyjkkkdezBGMilNpGgqTapZvha4yU6BQ9IU0s59fUPUndQrhX4/VoQ205BXw4oV6+KbUtKHqGWnvNUFa9DPqhBeuyf/gHKihvJt2fPnuzLL78sAEgIbncuWidbfPEo8wBkppa5ttuvBDSYAGTVqmVCBcsdf+CunZtz6XU9rzuaaT8eePXgbrpQ9TlE5ktDVcSLjmUOYjPdv5tOJ3jbmqNp8IR4EtDAgj0Y+jhzIuBEUFy86lIMWsXy5YtgAT0icojwufLB7b7/U3cClBynZtAQTeByJQDEByqVVbwASBiWaoOS5VPgJIB4ETcAiQCA/OqxJK28mKXf/xUoluM7FzMAXedjNIEGU7G8AAg3YenRTdBDH6WBpQhAR+HHZs4ZXnlA5kLB0vdsnksv9E1KNs9fPBfEv7eHxnYfo2SdHAAdAEQv7E0Ggxs0uDqwyDXgsb9X8kI3ADFPZYYPTLljP1AvrX41ZShiZZBc0Eo6qOpuUq1E/IeiWCGKgPKnYhQFD6/QH8ffCOUEo9QPF3Yf/qVxE+zhGE6OI5eCsWAA2HDEfnClp3BeRQ2X3g/Z550eEKc3j39noMFeCwYfZjbyVavKBfhg0MAAhfc5cUIupNlbwt4RpmV5ZTA325D35fgQPp7Vszo6hsW/uSYj9BqbzG1eYIT7nX7nZX9ygRSD1rtqdQ2VwgvyxhsNoFVFwCWXC7d4TT7ufYxWL66j080ItsfL0NnTjfsoEb8vXroQcR82ZScGOWPZNnacSI5SzcrFeJJSCjxTyNHy+j4pZcnl8BH57nV0aPELvNNQwtIlZS3S7XvgeA8upYjTWVVeRq+dv8BJDAT9ThefFbhliGloilbQ4D6h25gxIPr99hmLY4utZChxicW2qd6kLp2dtOugAQgk9kBvMmKm9DttAJAsgqG55ETKrHtI9oBWhGcgCxZrOubBAlCG4hYENSLIBWG3m8rqreYMsR35GORfpuaYA4SqM/PyVXNlVf6JrIuCpelIbJRiBaRbb05AuWkU+TVSYn4x+2NGLVw5YN2LUm11SzHgGWpoauCE/pIFQMz4JguAuLLGBoyEvBm2QhlF3IdW0xD3bown6nq6+/B85wVAzPubaX1g1dMc6GcDImrAvxwAsdvPy+Ag8LfV9tbcD/qRVU8zAy53AattvM5nGBG5jzuMjq79HQpm9m/+WQyVfPmsJaqTpIV1FbR8WT79/MUmCiUkLeqRe9fQkVMD9Jtf+13yd/1UbPvi7irqasb7jpKPuJfv7B+ib9+3kcawDspbJAFNJijfmWxuEMkD5TrBP9pLeYgp4tLTde59AJAyqGANUY8BQOoL76L+8UYanThDJbnrKS9aRocuvEk31d+NuaGRXvz54wTsMQ9AHG/iR+zLPADxtsR8mACEu8jNN2+CVbgOeRGOYyEmrQFcPkwAsv+vxuk3fytIpxf4rxqA5A2U0OLnHqaOTW9Q/2ppkZ0HIM7B4VoBkPBInqBQJdKFlJcsoGgGng1ITHamu2ChCtBwepT6x4Zh4YKXA0F9ltwuvxpaWtcVkH61AIQpU+z14MByBhImIOC4DpbkfeedVtEgDCI4DkR/520MSurqCq1M6HMZVvm8nHeEc4dwEDx7RtxUrrmcx9znagEIx27ceecGGgd1rbWtBwH5EsUxABmFzGhteYmQuGWPBzshLnR00RgkXucByDwAmQcg09/WeQAi2+RaAJBdNy2lKJTM7nzgNz50AHKhCTEggx0AIFKel43QSxJ30EQKxrLRt+D1uBWqw6N0ormBti29i04cv0jP/+yfpgOQqNIVn9AqETOM+PMekNmnQi+LgENLfPZTzFkpwjwVx4CsWLHUygMyh8tYu8zVAzLTOfn+dLCnV9A//2Z6QEy1Gff+l6uL17lZHk8ulG37BXtA7O/TKSbyGRn7KxOXpnkVFsaxkKqmI0dOCg+IPhfnFtl+0wb8VkU/f+EAuPUT4NbDmqAC2WZeBNl5QMjTA2JYHyNoK4OS5cuVFhR/ASteOSlYOyYm6T/8LEkPfEtaEsNKos/0gFjB5kYMNBvCzCByHQNWgCSFVYd20cCi09Sz5l3VrjIoVRfbImZv07/PIrxmnU8f6eUB0cbF2GPbaWJdM03WX3J2O/aQGPjUK5+HFxNAnNf0knh4USzKlGkINa7F4MM0mqVHZMNY6lfYd2pQUbAQeM60kkA6SDl9hZSfjFFeqoAik7lCmSgnjeRR0K8f8PfTOEDGMKg9I1mlYKMD0vnaOl+CzvfB2zTw0EBEVMLOpWABEREcr70eJhWL4z6c7wWDD/ZgcNzImTOSXmSW5ctLRaB0W9ugtfmWW5bQ3r3nHfux94QVsUxgMu1kHhvc8SIMRNgrciXxIpalWr3bDlUr8aOHEp0y5WdhLd+2bbnIPPzGgdO0afNSEYDPOQeOvNuCex+nRA2rBhGtqkVAL8a0DmSQLi2Ow4icokl4eXNgpcxVcynfYhGSinHJyZN9QnpSpVckmgvLvHqZ3njjEH3yk3eJ7VlYT883Ss/H2fPNVks9+dOfic+TPN6okotz2JQeubEUCeiqCwroSHsHTYxDREJlN+bfhIIW14evrcrEpAyq92NRowvTUE2FLZ3/gOU1xXlYVMQjD4jwXpr5LLTnYEJ5m9VfcZ/w2Jn0We1dcRilVbbpABSadJka4FrYL2UgJCkmkxMqQFpnvsa2MMQYfCmZx4JLakq+XxlkKKHRiwAAIABJREFUg9bFx54PVRxOMT2YmQocygMidjcHOx1bhX157rlxUwGe4Tj19Dk9IHquEsfDA+IlgGKLY7CV3VQZUO8xPCBm1m8+Fc9P2sIvM8XLwhnKNQVL7GPeC7cDX8wMILeO5PrJa2sPmqAcq5wyboaFF4vAPJXFQLBoYqLSTte6eYDxWWRCFxQs1e/Zu6C9Qdac7+0B8WOicNDDxMO3PSC+aV5Q3a+8PSBWPxFjhikqcp09IK9fQi4g+Q4sqK2iB26vpoqld1DO6Btim+kBaR+I0IsNE/Qn916ZB+Tk0TO0dttt6hbl/UwMnKFok/LCTvhpXNFAf9HdSKc6+iDPHqae/i44M6X3dmwiTpXxDZTKjtOFiX20Nv4gpYY76M3+g7St+n4aH/LR9773XScAKSgog8xfSCykfmkACN+thxLWzp030qlTZ2FFM9QaZujYXi/IHHa1dpHxBzMtbmVH1p3/SgGI3dHtgdbL+u+u7wMPfJKefFIGD19J+SAAiG4rbgtN1/KqoxfI8GoP3b568ex4nnBd2+7p6TxTeb/2s2MKmXkNNwXLPrc85rbd26m2toLOnG6iw4elMoQfNBmzONqUudGme1snIIyqyc8EHDnYZlKw+DtKIJ6mUIVTBeu/7hunhlUZ+vu7lPqVAiA68Fwcp9YVDgUsBiBG19Ughfdd+vRn6eLNL1GyWA48jnhlPp86zqG2qakW0x1Xl++Gxv7aO68n4JxX1og5fvTW4652nYFKZYIGHOGeW2YCIF5JBk0A4wAtzNLQGBB1S/XLxs1AZpdLfi8s4/0xiiRzKTwZpeK+agpmIG8b6aXRILwZAVCn4NkYCSBxn0qyJvoxU7A0JRADfVYrXvGPlvqVepCmB8T8DABief6ZeiVOjH8KJMmEg3bguW5U3qbpU6xu1dmpOFtGq/NCfNu2Wjp4sMXhFeHg89Onu6ZRrhiscPECMpfvEPJXjhdhehbTtMbHsbgH5Wsu8SKag23SQfW4I40OCsxj3J5EzAxL7FZXl+Dc3aJtbr31BiG7yskYGxra4JnhAPoEvflWg6hXbk4u5ZXjucbyqKwoRu09QwASESqL58Pql0K9I8CBPpFrTMR/cEeCDHF/ctR6+5evXinOVYBjdBzK3/3dY3ivJChob2+gvAJJ6crJk8kKly9fDhlwqXJ0jqlVqvT0DVMuslybBbRx1ClKzSNSEGAQAfNcklAvyyo+eyTfVu6aUi9ehhMSqu4hFJeMYdNvSeXZi1INFFhFzVHU+Rz4VqlgmbEgkGRyreElPcjAA0JdjUt21L5GNBuD0JItNZuGtZVLDBm+uURzZN/nZ9t+qZXC2S1W9VJpuW8mI+koVmwLf4YRycztY4/faAuVzM15o+Y33XDM8/PTnl3FWDQP23ELele/MUgxBcswfOldsgp0CXqUMUdZp+BYlxlUQMW9GQ3PfdoEIA4ZROzLAD2r1ar4uZnoT00cATVxiHl7Ura7A4CYtDWOqZgGDux24sR/jmLSsPCD1xrncw9W0aM/6bQPM+hN9hxvnBfvnImB3QDEATqM+xXGR+teAMBddcsaCmkM0K8XBSuk4i+Y6lkGj/LaNUV04J1BK/yKlfE2rC6jP/032+nkBRkf+ZV7VlLruUbx+UTrOL3VOEr/9pNQLsxLUC4C17kklVRwuIANVXIdMT7WCnqjHGsOHTxCm7ffKttZLYcm+lsoe0Z6vJMjGRoPybHmcPcpOtFRRP0A2B09PaCHSWNlgf8eAY6HJlrpVPcLiEX7MgxIx2l/YwPtXnkP9XRO0o9+9L337wFZu3YVrL7joJ/Im/1QyzwAmdb8vwwAZOvWjSLA88ABm/Ns3sgvAwAJI1hs3Q3LEVRbSK+9Ku/jgwYgMfD/T//3Udr8PT+N5MoJUHtArgaAVB/YTT3Ihj4PQGSv9AIgoeFcivYWUqCjgGK9pRQeyqfckQSNcU6V6BBNRqD0lNdFk2wZD0GKczRonUdnP3cEnX+IAKSiokDQphh8cLJBr+KO99D7sGyvF2VKe1M4T4gXoLmSeeNK4kWuFIDcccdm4dkYGBjB/behHSogPlGKYMkeKLUsRG6UPBqBbO5bb50Ti2ENQEoBHsoKwfNHLNjCqlIqyIkgJiclaFl5SOzIrSgACCSI/chlkULMwSRgCaelq/cAII/+4AkcERXxPfMAxO4dVwJA1q1ZAL485JIBIDkpJrttn39xP/V1LrFOOA9AnFLg8wDEBi6/TACkvCSH/vTf7kDCSOn9MwHIqbZxZEcfo3+1Z8F1BSDn4NVvapqk0RQMlTlHEXa/ArlTaiBXnkvH+h6HUWqA1lU8DK/HOXqj5QKtr91Kl8754DH3oGDNNRHhihXSnXn69NkrmUOuz74eAGTbto1QZWnFIC4DV+daLrfonekcM7kdrwUFay719qrzhwVA2MqoXcBe9eLftBfozjtvEwHdzz33EiZ/I2mSh+XEPJc7mE8sDtnaoYy9juuayaw8VEXcHhCdbEo/0yAsfnfccRP97Gf7RFZPfW+msYeVWG68cR2VlpXQKy//gsbNgGBVN9v6AouJqX6lAyaV58OnvBx8Tz7WdNceEfZSKwpWsNAeLIPwhHzlUJLWDk/RH/6ubaqMVMh9tPKV+KziDk3KlcgJYsQ36t+4LasP3kqDNQgiWyDpH+5YQUdOEO0N8RAzmQsdy1zciwSEKNooFX6vloKXimjkTmld0cWdz0NfRx8v9mMqiDvG2EW/8gxIN70o+OyfDFG4G4Hg3cUU7Smk0BACxNvLKZk/Qsk8xGiUtOMvPueO0nh8kNIDEGPAP6uuCD7nkh426C1eyQfZ66H7qdsDoilY+qRMxdLUK9MDws9Kb9ceEDgzTKqV/VlaKlnJqqYmPmvg+ExAw62EZT4n7TVhD8lMwMbxYOfwheNFtKwvx4twrAgDIF0sFRrVKfgetbAKjz/8PrJlfBxB/A89dDMoBB0wprVDl74aHoZhJFgcgZLgQqjeRSAXPCgs9GV4vznHiY6HKajKo1J4RnLDYWru7qfaskLKwedxABR2BqSQiK13aBCZ0uOUwBgxjNiQOihlJQdgfYcnaQSWzUlYwm/avgVGCySC7EaOg5PnYDUcpzbEl/iREK2rS3rwT52R8+zo6CQSjUnq1mc+/Tnrfg8dfpOCKv/F2htuENsbD71Jnbh++8gI6GSVFs2pQZ2L9wnCipp2uQgDIaj5aCsvv886Btt0lVoULNsj4c6lpt1wZvB7VvdHQw0rzYHppvfEYr8YAethqfyV6bcpU4HJAQqmlZJQSFpnudx/7110qb2Htu+sJxnojnBtSE/v39eC/t2B/l5IUxnpFcpkpZfPb9xbAKIP2YztFtYJ7DhIPaNzZejBxmUdd7iLMPc8cn8F/fS5TktkwKqkIwacPZLao2S4o9XcJQL6zTFMffFDtUt7SfR5uZ/r+Q8EXufgp5IjBgHMgjCcmYUBiPYWZt0eEK00BcU60VbsNRxX75o5uJvKVtjHkyat93dPCq4538sD8tkHKunRJ7qM806nRwnvhHFun+LoesbSGv3eTcGazQMiPB+6XKcgdL9BVaiszqNFdTF6fW8Lripd74GCBBUgRu93fm0LlRfLwPRf+9QmCNdIlasDbx6nFw810dfuLyV/TiElyhbLGqs+nElDeXBCUmzTwW7KL6oRn08dPScSBHJJlFaLv5fzgLSOJZCAdhLB7f0Q+XqPcv2bsQbKUF6ohI72PYZEigHaWPkZmhw9Qy+dPUFrF2yi/c/3w7jz6nQPyMcFgHAMBJfTp+3kQ3aPmfnTxwWA3Hzzlg8lBuRKAMhDD90rgMdzz73oeCBertsPC4Bwxe6/fzc99dQrMwIQvmcGLlu2ykyx7xx2gnInEL32AOQvn52gJ28DP32HPSheCwCy8JV7AEDO0+ByWwVLPyieLz4oABJqLKPcV9ZS/7982dFPrhcAyWkto8BgngAZua3lAB2Svz9a2UWpOEBGDCCjqJ9GilV8BMd7GEpXYkD/JQIgHEDuFWzuHiWZDrV5cw3GlaZpA2g8HhWB6ZwJ3auw92LNmoppalpzGZNn20d7ZTi/iI4X4QztXPTCQwOQ0tIE6lkuYjoKCnIFqGYg8tRTbwjDSHl5AkkTATQBGHp6BhB70gXaE3tAosLLOQW1qu7uIREfwwAkH4CjCOdp7R2kHBxTUQRpYU5uiM7Z0NJChYjBiMeQPA/jwxQQdRSUrSyoWIHCPMhW9oLh4IPXBLlb8vKpdvUyOn3iFLXBmzII2dlENE8IdY5j8dze1Y0A90662N47JwDix2Kw58RRJCdrpz6ArI8rAMlFBm/Oa1OY6EMfzqPVq5ZjoVYLelorbdgmF1S8zmxqbAQFspIee+wEgGjBBwZAvvAIaEM/9ngn5gGI87WeAwC59eYienn/4D9LALJqtZyDjr7HFDQbgPC2P/36Toph/GCgbwKQJrCT/vaZ48LAmIOxmyl445OITwP45DEviUSRX75/IcYnGCGuAoCMRZDVfF+SmCWZydtL+XQbjDBjlBcuoXd7HlUA5LMAIKcFAFm3YDPtf6EPMYTzAGTa3Ha9AIi+kFesyGwT7Pv5/cEH76InnpDBih9kEe5LZYFw59XgerAHQXsZ7rprD4JUE/TDH/7EkdF2JgDiDnhz35fPJHzqHx3eselxOrybmUHdfP66/vfddxs9/fSrCCq0A+xNvrMGIIsW1yBZ2wI6dboZnjdbNtOU+RT3EDOsJy4PSDYqOZkP33gvPXniaVgubAujP1d+DhgekLq8CXr+b8Zo83+1dd1DFQhSL5bXMJQXvT0gGJwc+T9UE/G2RMMKCo8mqHujVLYwueBsm5wNgHh6PvgWvLwkRpOYHhA+h38glwr/9+3U/dtPOR65iM9Qx5mxGjPlANHb9THBwVwKdRVSuLOQIgAZIdCn+O9EST9NlPZTqmCExqq7hJdjqmBMeGSs62EO0BmgM/BUpDnQ3Cjs/bC2waOR0Z4P9siAhsVFy++Kuutgc5zLjgExzgmevBWErj0kHICuuwd7PCDhKk9seEB0nYz6yRgQjgnyw+JfJgyGnKF8NunbykoEzmMi46SD7sLbV64sh4W5bdpveoPOJ+KOH5nxgCv8wYwXkflFxqjtEmhwiBvhWIYp0OC2bl0OL0Y3RDpqMAH2CGsux3688MIhEbeRm8tZ4BfCOtcnaFi9vUPwjkje+aJFpQKMcAB344Vu7C950Dm5OZaFuqi2QAimjowMUThXWu3D0RD6DeK28Jn/8eOrW7ZYWKFbjp2hIRCysiLvhI9yELgcBr96wdp66mxoplhpMeXGY3Ro30EqgOejF96RCQQAM5hpbGzDpJ+mIQCMVWvW0so1iClBXhAfAhh8EMXoarlIJ6DXf7RRxooEkKSSi+aW8+fJJLysrhcyEE5ZQepm6IHpJdDuUNMCz8Znx/ypHYBmBnYlmpDl/qxKJok5w/SAaGUJFQPBu2UhQc0lmM2DcaDdOvYz99+M5wtPAFqxIBYXYzQvrtii39T2jrVf3QIYJDMVIv6uCUHhv3jrpPhtRMUyZBAXo+MsIjlFNAm6nFVU/EkwgAenvAD6N7c33hHcjbnHDUCsWAUTgHCHUAtwHWfB5+cgdnHveEFZotoqKn4iwB6ZaaEUhgeExwaH60S1OSzrOXkyzsgUZ8ioGBBBx9JzuEecBb8z7N0TxT3Y6lgWDnpXn62g+Lm4wtVNes3D7AH5xydNUYxZPCBCCWHmYERTwMDdkB8FDwhHi8qSpjVry8WnhvOIIXN53b71+zsxlocxbgToa5/ZZnlAaLQP3lxpDB1J51HbYBTNkYXzNSze05d/cZJ2bCymLWtKZgQgaRWIFYY0t0/lARnvT9KQeo/bBhopGS+lI8eH6QKckPlCbjxAbSOHqCZ3M4LOv0+xsQytqvoy9U8dpxf2dtAX77yH/uzPfo79Ds97QOy3Wn56PwDEfQ793WvB/M8dgDD4uO++T9Irr7xOO3bcKCyM7713QlAh3G3j9np4tbPjefk8FCtmASDyeG9goqliGoAE4MI2B2xMC6JK5nO+6aYtcP8POnT75T6ybsLNXWDX068SDUJ71bq9bCRFD22+hy70N9LxISmBy4o4AQ1AiuzJ8fPIbr2tKUPf+C37HqI1KQoV2AOvBiHao+tOOGh+16CC9y06fgNFRuPUvu31aU1/VQDE40Ga85j+bMYplv3RF6j9PzzqONKcz9y5PSywwc0wEaIIQEaYwQb+BeHdCIxAFQcL9lTBKI3VdNIkAMcUPo8Xy2A+6x3GYzEneR14nhm3F/9pfLYAhjpQKGCpxUEagemZEQ0msBQeNQLDsb/I/WEmH1TB5mKRpsGG+VnTVzig15qj7PrwfTmAiRzZyDdq95H8/Cg8ElXop0MiaeBcCgeac3zITGpUrIS1f3/jZYEMU7WYOuWW9p3L9ee6DzcJe3QqELgZgaITB5K3Q0Vr00aOAfDTU08fRhbhjQAZvXTy5MVplNGN2I9pWOwpYVDW3z+Od3pIWBhDMBjU1hZTHjwiA4NTiINMUSIu6Q+8QGelLC5j/hGKJ2TgeGFRnGJxueAbHwD1J5mmwXGAWlaYwrYgFtqjABal+XEBKCahaHex5xItRY4R7kKZcIaKo0VYpANEwdo/gbGSFxKcnyMHwfAReJ9K6yuprb0NnrcJmhxg8o2POgBA6m/fIo577ImnsOiU9Wxr60R9ZEDqIBIp9vf2yB6iABUFkavJHBLV2OVYFCrQkjZAAvhJhioRB0GrF4AX7qr4oQTHJWPkAxEAxCFnp3bWylfwBOkyBTW3/JAtjrB58WJaCrW1EGhjLZdOUwic055OmY+msNSgqgZyIRjye2L7e++8Sq/tO4t4nzGo9Mi6jYDapgsbpKYm1LEptKSiLoUwUBrMLLG7CUDk0zQKzsMA5B8fl4DJSY8ykQMMAooCZorUmIkDUwIgyZKFyAGXAIKJ3QCEt+t5VGA6h9qUrUISVkpKZnWzKvJeKJupgc5BLzc4dlYQuUm7khcXp+TYTt1frCS9xoA+bW73oGS51wMchG4CEE2z1M9B/nVSsDj2Sre9Bao8kiyaDSn2s6ibJoCR5xK/K2Am9zWNT641yFXkAZkrAPnzP9xJg2N+Wr6wgD65YzUVFssksUN9bRj7ZGzI4EgKSny1st+oXEZ//XevUTw4Tjcvy6G6FUVIrinpjCxo0d0tgV4JPLpcEkjGnDsq+2CqHyJVyGTOZTjSQ41Yjrx9dIDOtKQxroRpIv9VqAL6qSa4iw6N/JDKBlK0oOLT1Dh5kn76P0bo93/vbicAeeSRR7I//vGPRSLCjwsFi3M0cDl3rkn8nWv5uACQHTu2CvrZlaqAzbWdZtpvNg8IA5AvfvEROnr0JB07Jq1QXD7KAGTbthuwYDoFxRWkjjIGUS8AsnjxQuQIuZGefU5K8+pypQBk5/JtVJCXRy9cZEvBzADk7/aO0AsrAvTUPfYTuVYAZMmTn6eWPc9ikS4HG7N80ACEpXhHbjplZUMXbWLMDRqARJolfSowgH9DuZR7Rg66ybJ+8W8qPiq8GxMLZGzYNEUsj3iRjxsAKUEm3KVLy+DJ6BWB4XMZ8zSF6s03mYPsXW64oUp4R2aTy71aZawZK6B+EE42ZSVkwM+Ap34pqHSIkejrAzUA1t/y8iJ6/vl3BPfejFkrK4sj+JwXtOzp6UIixiosQAMAKu0CgIyNjeI8IaqCRO+SpZU0CjnikRG58JwLAMmAwpVEMPvkIGRxYSUem4LHAh05DTpEKBAROZZ15vEMHCxpqOAFADhzkdHbHwnR+ls30GP/+BhFkD05CIvn5ltutJqjtQ3ep/EM+NpJkfV4tG+AaresplRLL+09cwzxJnJx+HEBIHmQOa6D9XXjhoXU1nkccRYSRAwjIRqXmQDIG6//nM6cbaeWi/ByXkcAkgtF0W1bC+nVfdJjOA9AnIHeuuOaC36rM7Nql+FiLy0BhXNFjF45YM9F/5wAyPIVUk2wsWXc0wMyClnrTcuL6RZ4eOcKQP7uRwcoOTZIe1Yjr9NVApC9b/fTxU7kbi8/JWJBWnuTtDzyEB0Y/F8CgCys+iIAyDE6uzcfxp8bLAAC7EG+L3zhC9lHH330YwVA3m8MiH4B5jIpzzoRergcr8V5Z7su//5hARCzbuYAYmYeZwW1pqYWmTdDldHRUWE1MctMlCuzDU26lkNb3RrdvL0bM7WhqUev9+Gkg2fOXAAdw9tS7A5wu+mmm4Ql8733pPszA2uS9ppmeDVr5P9AvKMsVrA5lk9RJPEpXUSbF62nxy782KqqX+cBKcT5lNHl9P8eopt/N0rJetsrEqkE3SMmV+dsybTyf5jB5qqpeYx3e0T4uLLT68UCv49zgGhlSaPRZooBcT4/9W1mL7i1u+kBMT0f+nP8H3fS+PoLNLmiTdQrAFpWsB3qUwAa4WZw+gfyBZVKAI1yBhojNF7XTlN5oKvEVeZXHdzuAi66EgKMuOrqzveRGZeNwdQTttyKz4I2Jc+iaVciAF3noBD0J7kve0KszOfqmAy8H5bcrvDYyAcl6qIDz/mzzv+hPSB8fo8gdHElTccatPs/L7ZrajgGAtxcUKXcWcovNzZxTg8unP18psL7TExMOfKDzLQvx52wrG5zc/+M53u/P2REu9tIMoSF+s6dq5DN/BS8FTm0YiUCLIFY+dpDwykAJrlwnUqN0caN9XhXWabXL+R3i4tzaN26ehhMMF6lMpDjlbQqBjHhEGIPCnOwXVoOc2FV1lK2zNPmMY3LKiwK4oWS/pQC4BCPB2pYpSXFNITYkQ5QqZIMRPBSDQKY5OXhnNzxYz5QwnLID/XcjqEO6kfQ9fjYGK0sX4G6TlFeIk94aAIYDNhDOgi1Gf5cVlZKEwh47+7ooYVbl1LyLHtb0CKF4P3khqizexCy4TI2cmhkAnVy5hRq7QblzDDmW0HkpjVXN69Jk2Ljs3oReHzI+iXPSDkQxGeGV2Kb8oSIbXiPMopilFZ0J7GTlqE19q0oXU3jw+cpDGL7rRsXUxTgsBU0uzTZSoploPVyGRmzJVsjwRL647/4idj+V3/+F9TZNUwdiOU5dVp6fyYQc6OLsO7jWcs62FypoB/P2SXD6/CAuMaOsrIcWruqgF5+3X5nLFqSdo/K1rA0zc05U3teuF9oSV0H5Ys9IXrgNJ5NULmvmEaUAbDVRdOK2MsShEIbF4sSBul4kyqlPSCmwc3SHXdYftgbYHi4lIqJ6QHRwe3mubQQhGhir4FXVs6qe1lphNauLHAAEH7HrfpbdTKylPM2wwOiT+Ylv+tea/gdngurZ9htqcaXK/WAzCUBob6IH+MWl6nUBMYgGRR+4lQ/1uly0aBTZXz9d3ZRIByl7RtX0Y0bFlAulBe5cEqNSSj7cRnDuKzz5Oh0QD9+voWmEMv24CbEuEUHyZ8vvR0TeAcnhiRoHh2WgK9k09LLekCe3dtPfVDiClfL97C7N5cqglvonZEfCQCyuOb/pubJE9R5lOWEF9B3vsOsisME7EG+3bt3Z1955ZWPFQBZsqRODN7Hjp2yOs31WvybVn/rYvjgcF9OU8sw95z9s7vuXqoO5lk+ygCEudbuwpO1jg0xwYq5n1dsiP59Ls9g9lZmD7ITBPExVwpAItE47dyxkZqaLwFoyQBE5ttzEQBE5f7gydoXUbOWzgPC/QYAJJETpztXIXsouOFPnnkGgwMWGip2JJCQC4ZtbVP0xwcn6O6vRihaA1CikmOFGYDINZG8trolR/4Ptc2dA0QbnRbsv4P6Vxyn8Qqbb83n0lOC2Z35GFcuO3Fdx2LeA4R4UYJ5LnLQsUah2NJRSLn7VpF/BOo0iJGJNJULgJFOwJuxtJWmikYElSpZZgNET2Urow7ueBD5bMS61FEc3g/M5YJ6xfeWxqKAgQcfJ5KqyZaxVK7wmNPDim7C8R8ajDAVS9XDivtg+pVebJkxIEy70qCD66VyKFgMAubhGtsE9UpUjiviAt7DHO9RLjKNHznSinvVjWFzxp137vx24421gjbF8RQzlepqDt4OXhak6GP5feCA9qam/qvOdq7PKYGHXFSZwedLl1SAkhWm945eFL/ffNMyIc96HspX5WXwlIEi1Ns7Ts2gom3csAiGESQW7BwERWccv2MRubYWMV0DoCvZHaiwMGb17zC8JVzKkBVdX7egIB89Qlp88xGEnoucIaJu6uHloj4690N+LEZNJ86JRfjI0BBFkM+jApSq843nkD+im+LZAkGpSgFGIJQU/zh0HWcHxSmSjVC4KpeK4NGJARz1XeylrsYuGhoFasHl88vjoN4BMJXGcO5hymBcGMOxE1Cp4dLX20/3P3Cf+Pzbf/At8ZdjZbTKj1i0agMEM6zc7wd/d2xTbRSyF49sLMmm7Bg1voY/G6JA1t42pRb8U4ZRSlNjswwOciVljMbzKR6ZAADx0ye2L6ILZzrggZqgolIplMElN6w8Ur5x2nnTw9b2X/ntb4rPf/SNv4JEaJbGUae/+Ztnxbasocrlh/qgjg8IZOy5Kj0ZoWxQLui95l93uIEXALHmMAAZHXsoFuYqEaX4XVuXrJrjg2kl0tsBQMxYBb3ZC4CY9WXqnk8tbs11RQDsBH1veg42Q0+AduUl0Cd0skhWc3PEeqpKiOFMdQGN2fg+Z4oLtV4mc1LQkwz+lsEDIsDc/iFHEPplAQhXwSGJKCunn60Ac4p2ZnphZB3tTm1fw6DBfQAAJKCQArfb+htKYNBIwRDaS6Gw7JOppOyL999bjxiwJYgvi9Bv/voeysuRht3cCCjGABhcGKy4Acj+t3rp8PF2+vXbls0IQLpUvpqKcgiVKIPCUNMQjV2QcWWpwiQ1jGfp2QNIxEz9lC48KrePl1EiAFGNtlNUFmyisuL76Px4C4W6KyHykU/f/a4EIMAe788DUllZTgtrF9BiAke3AAAgAElEQVTBNw+pLvch/vGQ4S0pKUJQZD3t22dbRuYByAf7jGbygPyyAZA1a5YLCc+GhkbPBnRPRj4kEquoKAYI2UTPPPu68PRcKQD5/OaHBfgIATW0DbXTgb590wDIN/dN0GhJlv7LnuA1BSCBZIRqX/skte55HrJ6tmWQb/56AhB/Uwn5e2Lk64MCVWO58HBwmaqAvB8CY9nLMXT3IZqslfQpR14Ol/diHoDYAIT73sb6OsF5P3uWZSydiQhnGxdZ8pYVrmbLaD6bEpb75bnWylgzAZC7PglZWixinn/+PVpQU0SbNi2Gp2GM9r6OmAEsusJYsDIQKS1FPAVoTmmAt2HIWp9p6ISCTJqKimOYwFNQzZL9kcu1BiBMxxIlgGSF/dIrpAFIbjaKxUUYoZ3IQEwTgqLFICSARWQ4E6ZccL8LEIfCAKT5nfM0PpGk3kvdlAsKp850XggKWm9LJ94jABCsCH/ZAQi3zw0QUEgA+/GCpq3jF3hG0lo7GwD5wz/4DlTJQFOD9/C7//MFOZZcBwCyZnUCXjI/HT5q0oYUSJ4HIBaIc3hA5gGINcaYAOS2W2tgTO+BLPfINACyYW0+feKeHRSCUMNv/trcAcjEaJj+/P8cpN+/Z81VA5DHX4bhJAFqc440BOQkt2CEyqWTbccFAInl3YBxB3FsmMMZV37/+7wuVx6Q90PBEgv8Fcto336lkOOeXT7I7x8BAKJv162KobfPNsnP1lxz8YCYC2EGX1yuVIZ4tnrM9jvXwSuY3AxI87IemVbL2bw7XhQss16zHT/TPUiOrlPNiPddvnyxOGSuAAQJPMT+GzeuxEJnBFQPyR8XJWZbkDNQlsAKQm43PCCUl6a7V34Ck1eIxlKjFAsX0E/bn6CgolXx7sHSKXrh+6P0774UpFNVfoog8FwXQcEykiJ75f/QOVPMHCC8jddB8aZ6KrywjFrukNZBV2il3IaNlftvo+BIPpIORajz5lethIW6Hl4eEBG/159LgUugTzGFCn/9/fkCbCTXINtqeIqmEvBoLOqChwPUkZjKVNyeoMIf7hJKWG7gwddzxLC6vCh6f/c+4jjDemvWVwebp7lZLaoU1K6UB4S3CeoV/8zgRy1g0jrAnD0gKis676s/C6+HstRnEDgoTwC7uA5CZ6+H9oa4A8+1t0PXmelXOkhdfJanM4PQ82HyXrmyCuBjVASQ62LmAbG3eT1pgrJbsfB8tLXJTNozFQY6O3YsQoKp85fdz/yRwQ3Tsa6JMpZ6d833n4PtN29eSq+/LuPNBB1rx3Ihubtv/xkhq6upIbt3r0Ibov/B4phGPAFTsybxXAdU7ol4It/KyF1SUghAIulY2ltQAE+Gfghx/MZUKvWAKadUWvuZAqZLTAWv8/XYC8KlAFnVU8obEAbNq3ewh/o7eunMQVAhMXRMwa0RRuxDFNSvsd5RCsObXAh1rob3TsL+GRHgJAxLZVtrGyhepaBmQDgjgA6DiGTZPTJ05GIDgtrj1AP+t8gBosDPhUtyDBmdHEIbSOtqCsYTfSR3dFaZ0vfEf3089xr5lUD6kW3it8cj8MLQrE6PnD8DLw7+cfFj4NGJBjOglumSVR4SP7yNuoSRWTU9Jb/H41jgQ1Fu17YymgxeoKaGE9Z+/KGqIElbNkjvDpevffM/yrqlSqi7q5MOvP4y/ae/fBbPOUmXWntAS7LrnEnL+L3MuOFKxoLKH5qeoFP3N/izHddnAMLl+Ck7aF7PXSHEEZniJ9ZrDDqclQfIPJvygFhAle8DFnCrrxsB4gFdD7bwK2Urk1XAHhDIGciz6+eJbZoCbaosCQeCQ0lLftcekCzmNWu+N9ziIoBaz3n6r+DlebihmXZnbba9mPr2OZfH6lXy/TjWYFPKfAjCn74uMrwUvBbxUMHSFCyHB0Tco6wE90ftATHPPy0DOh9xhUHoV0LBysDnKR4R6nP7njo6fbIPIDtIEUh/cxkAXZNL0HeJfuOrn8W7H6J/9et3eHpAIhj3hsekQmGOet/DgQT92ffeBhhncZ1JMChC1DM0QbetLaY1xbKdw1WSelsE7+5kv+zHo62jFBiVnweCg/TM8VF659QgRUpb4bCXjInI+A3ohSFq6jkGcQ0fUquWUyZaRaEkjIhDk/SDHxgA5DOf+Uz2tddeww+4qJeSkDils8wDELs9+AW0BiF+6a9D7MdMAGamOAkdA3PmzNwXA+YTnmkRPxuQ4oHODUDcbteZ2mcm6hXXi4/xurYjBsSL0+PRd3nTTPfhBUAWL64VdL4TJxo8z+a+n3RWTqy8CLnzzh10oRFymCdUbhBDgjcbxKBnAg+uF8d55KZpx8LtItvyOCQ3FxbU0k86HqNUjj35LYLqy8+/P0Yb/lxROwJZC4SES+xVNStgKc+6w4uvqVZuCV4ee1l+NwL53Z7N040Leo4J9xZTzat3UssnnqHEebhwe6poaMkZGq632yg7BpoFAw31z9+PHAg8LyFuI1M4SlOLOyldCe8GPqcrJX3KnC+Y/mTGg1R8E0pYv/cYsUqY7BP2fOZW0XKAFHdch0G1Ms8hgISmfhsiNZJihboAfOh5nsFHVkuK8vypwYgGF6Ba2dK8pgwvFmMqAaGmczHgMGNAZPI0FBOA8LU0315dV8yX1meAZxcFKxHLpbVLF9DZlg7qaJKTlez7UoZXFu+EYfpXnURwrgBh/fpqBGx3CBrTXAtTtyoqYrN6WC53PgYRpoKQjjUoKsqnXTtXgPM/RIcOSQ/mrbesFKp0L79yQnhA5IIDE3NOEJ6NPBFg3ogAdI4FqShHDo+cAOgPACVpkBwsRSbk7wDNiot+/xMJ9kSobeiQMVCvuHCyVV3iyB3y/7P3HuB1XdeZ6Lr3AhcXvXcSJAgWEATA3klJLBIlqllyiU23l0zixHnJJM4kmcybzHgS5zn2JB5nkjw7kzjO2E7kcVMzJUqWKKpQ7BUASYAg0XvvwL245f1rl3P2vbwgAJJqtLY+fTw495R99tln7/2v9a9/6eJxy0V5Ao5zIyEgF6ZXTKnF/4R3CrKW8hoXjzLTIERT4HTv+cSDkNJ103VI+AZ8E1C76qa+ZoBLLPSXbi2lq6Adt1W30MO//jB11HdgwQ5KWWsXNU+0UKG7AJKcYxQfQp041gXLhJdPHaHBMYCRmIVW3XRyQheoTj5I+3IR9FHVcZwYb7gwADG/NYu6pagb4iAcG1Kgwb6BCx4dm+6qQSArdlmLUSVDG/TCK6rum4Y2HxmWHgWkdxRUuns351N64ShdOHXcujxvrCouolIoienypT/6e7F5AeP43v2/TusqiwEwp+lSbRsNcV6XxMfF714vgnO9coEVmrLfXaJ7AU0Em8PuYf7Bbalpdbx/7ep0Goecb/11ycPnop8jBrLVJgDRikc8B5oS79aJaqA2r+8AWLHmTGUxMUMXBAtKcUjD5laxRlFgy6I52YY3ByfqNDm2kQl8RWyFGlRhdLDmUuMccUoEADHrLpId6iISSNiUULOdxDZ+KytXYK7WbstwvKcGbkFhM6xKUI3TxVbpVyBZDP7GtjpQxn/I/bMBENFHwqTRIjiKESpYdwKALC3JgpjGpJDh5hJ0BzBuxdDWTaVUAKrnl377U2J/PubV5CzZbsh+CvELGZMWmJJtHQvD4fmqLjpR30vrlsCQiDw6VdcGhUHlyXXytCzkTRIlwYWAdfktRAKQ7530Ig6rD+kBEMumAEiy9x7y+vupZeAapSPPSAyyg6R5KqBi7aJTJ9uF8SchoZb2799Pjj179oSqq6vvKgDCwYLr16+G3OtR2YAosy2erQPnufEhALEb7G4EIGztZC/IsWPnovaMmQAIL4iyMtNEgsKO9l4o6ExS04DkoXOZCYAkpsVRdmI2bUbCnlgkD2oeaaYT4+jHCfZgeqDLR9taA/Qnvy4ncccdAiBxk8m07JkD1LvqPA1sPHXD85rzUtbpLeSPnaKRdRco84Vd5GkoovH0DpoeR7wKQAeXQAF4ofhfgAz864dnI1rR2PFmACT9X/bQ6L3V5FukKFgfApAZAUheWjotK8qj81eaaGwSNLqx8GD0uQIQneTv0iUpbTpbmasSVuR1li6V8RM3C3K/2b1nAiCs+LVt61K6cLEV8rlZdPJkg/g7FbK4Pz94LgyAMM0yJSUecr2LRFxK/bVuJB9MEYvcpEQXchaxfj4WZwBtfr8bAEMGbb4bAKQHFntxL3znpaWlYpvj5nqbm8g36aO6M1cpoyib4uAduXqiFvEqw/TwFx5GLpAe6qxFnMTECHVP9lKaEzEhACptkz1YZgQp351Nb184Re0DXR9IAMLtsKkym5avdNPJU1IxUJfZAMjee8sBGBz0ypHqdwSA7L43m6ovj1Ffv+1Z+RCAyLfzIQCZbSRlCGR7QB56sITOngGFMuCmT39mrYide/EgvKIoDEBiIJ2dlOihT398K+3cvhYB+4vnBEC8iH3jEutGXBVyDv3jM1fmBUBa/YP0f84EQBvFeJJsA5B0/x4anKylrqE+AUCcoJDmJm4WVNZvf+s0tAEmIZbRhvi6ilsDIOyue3DfHnDcJYfyPS1RKFhcnyef3E9PP/2iVbX3AwCZKVj6TrffokULYLnz3DIFi4HEbO0V7XdT6UJ7PqIFnkU+Lx8TprihDrhVT4y+/syejhvpJvLYiOBd7MnIYOWgBQjeDXfx63tE1nFSBXjq3+/fu52WFC8Ev9xNL771OvUPSYUJvxOB4zoPiDrYkxpDj617EEmD2qkgtRDJewbodP9pmoqBBRueES4cbP6/D4/Tyytc9PP99nPEFsgBy5NteEDg6Y8QFxOeEDOJoKZjCfpVw1LKubKemh58FheS8R9hAedMn2LqFP6P6U0jD2Ruma0QC6qHK94BygcUMB57lQJQogqlK/UpNrgYXggNNmYKQtftxkYy07OR8HoZBluoC22yvSxmjKHlvTBpVUzHivCAmDlDDCOYuK0OOodIkSw4V3sqBP1KeSHMPCBBeCpCKq+Bpk+IvB86ZhM0ESs43fB2WJZjVsHSidn49zDlK5umRab6FddNJCJU7x8UF4eiqiwtyIM1N54uw0I21WdKX4aDEPsbvJH2oH9btSpPZBfnBflcCuf54HIr6lacZ4QDv+cDQnQ/NmkrJg2WKVcf/eg2KG55BcWks3OQTsMTwudxbgUedzT1hMefeCzg16wuEt61t47WUn5+NsCK9ELwd5CS4sHxUJTBt+vCh+SKQVB0KmKX1EeUDK+TPNYpxl8uaWkcsC47YUqSpPQkp8ATIlkliNVIEB4Z8TtoWbEqH8cYAEZjm/TaOFQkb25ODhIcyuvmI8u6XwXRjozBq4EFCJdDPzskvEGVO1ZTc0MT9V7vpUksNEYmoaLlm0QmZMS6wNPS6e1A/hpQsprO0AQ8Kd2DOsYliNgRWTkv1LRiAMC4pGdkoy/I/ABBQ+TAKVIvMpOLsytL6lIMgtDBbpN1FxQs1U8DytKOAHqmYXGR4776aNlDGhFw7aQsWF9ty7f2stBAkDYjnic3K4GmY2ooP7mQJibBQ/dJ70UqnjFJJUH6i69+T1YG5WJdDf3aF79CGaDULS7KQYxGA3UgP8tUFyh4qriSlVrZaAt5MmzP89SIpKRY1n1+vqAKTA+LrSJYpDPpWsMEDSAvizgFfU17IpxoU91ntbdJ31t776y/BW9VfbvohJzlPuw3/BESXFFuTPymBmxucYbLXGRuD+M8naNFXSjM0s9zoBEAbtzM2nQoqz9TsGb1gCilE35+fWzYXM8eED2Q6z5jTDrsuShblUrjkJhuaDZjErld9Pw3gwcESSpFCbtexASh2kc/nOkB4X32/G6cZybXnNUDYp/ntNaq0emuVgNznUg+a1JyGj326CL64VM16HZO+ujHNwjBis5W+S29XXWSEpJUklFvG/3Grz+JPDaT9M2vfhzHSdqtEx4MUnmgpseU0RKTXCQA+bN/Oku7NuXSyjRJtzU9INMqN85Y4xDaRHpyv3OyB1LiU/DG9FB6SRf6mPz+PZNbaHTqLeocG6DBoUIqTMf/GQtwXD/W5BfFMdnZrbcOQPgCTz7xCD39zEGzzd6b7fcZAHlvGiH8rkyRYxrW0aM3WrHnUr9IOtRsYERfM4xrqrOimitY4+YmrcocnPUhM9HLzPrPtV58jozxmAl46KveCECYprF//330/POvzqXpIHln81T5hJycLJy/Syxef/HKmzSpZPL8CDh1xKn6qAFtXWk53PyjVNNzmfYtf4CavJgcJ0GjiLcnYGdSgGr/eYy2/R7kOpfbC0zO/8ElMglhNABiql9pAJJ5fSXlX9xKHevfpPGFzRQL9SlnH+IzkFuD6VMcGM5xGZo+5V/YRwUXdlLHk89bweoFR/bRWFFjOBXL9nSL+kUDHtFAiakOynNn3JVCir+4hAY/8Za4jlDM0uCCgYJewxjzRJhHxfjdvJ+O9xDXjGAOseyuXycR5OfQyleCHiW7g1DD0tQtBRIEAFG/i/gPBRRC2B9UMrvWmov/1s8B8GFll+Zr6f2shhUJQIy4D5bjZV72WuQ/4qzJlxvRZ3hSH7VkA4y+b38DdizIjR5izizOSlVvv900p37PB83XY2JemOlea9YUUFvb8JwBD0tcc2EQoakr5liyCAvM1WsW4Xe0O15ud/cIAsy9dLXelmjVY5amcPHiKD8vW2WfDlm0Kh47UlPlxJsKoMBxAkFY8kKhKXhJEqAAloqcIzJjsY4P4W2mYOnz9JiWBEqnXlRybIlWyeLXnQAvDBcWodASpt1Qq9JFXzvdijFBN0FXYXDB5Wf/+FNas2MtLV1VAmleCRxrT1+h7g7EVUFJJ21BOnW0dJIv1ov4LZacdZI3aZhePCRpogx2ursl0EiD8aWiolxsd/cOUF+vXNCMj9o5jpISJVgZM0CCD94kp5E1XAOWoKJ/yBsphakI6blYBRp0nqXpaahP+WwrQkhRtxYXLKLM5BjatCIF1l/Opo4kjtOgco7bQd/LF0paWRP6VOU6mTPlems9vXb8ggBpq8vK6BzYH/XtLTTev0f8PjFle2k5A7R3SioZhvxYlDkWiG0LgJjziaD/2N/WgY9k008O9tG0meVdni2Oc6rnthPOqZ+UEqM5V1lJDjmuwRhALeq3BiCGjDFTnrQClaB2GQOqE+IKZhHZZ1TdhZhD5HOFHY2fdVxOBAXLUmUWXFvVFgYAMb+xoCm5rLfVgG3O1UzBuu++LKq+MgFVOP7eIyxKoj2NfTNQsCz6YBhn8EYKFkfI6AE93LhoADhT+m3WRITRAAjfwViL3CAjCXUxS07ZS586sJJ+/H/qYPgIIk9RGm3fuZziPXHUeH0A2cVHyKPiQhz+t+m3v/gJ8S18488/clMAAn1fyGOpuD5QvwMwkH7tO3V0/64FtHahBN0J6jmDWKs4lbTmZD0yrPukKt233+hB3Fo3XTznpZItMHJgjOASP70VUr5vUuNktwAgRUiCeA3v7+TbNoXRAiA7d+4MNUBWqx9BbXONAeGbfAhA1FgUEQMS8a2+J39+CEBubPZbBSB83mOP7b1lAMI5A/bs3k7Hj5+DhRAfsjI0RgMg+9bfQ4ngmf/40k9p15L7qC3QSl2TnWEAZDuCJll+96HfjKe4IpuWdasAJP+tHeTuyyBPR7ZYxEwrDjrHZ/iLeimU7BWxGv4l4fQpnqOKDj5Jnfe9gmBxudDJOblDgJH+daetFxDpZbhVAEKIKcn928ep649lbpQPAYgNUDxYzFUWLwLdaoquNCIQUM/HtwFAODaD5Wvr6uRidC6Fla04qHw2xayZrsXnMwhhyd/IPCXRzpkNgDzwwBo8A3stZKxCU3OvyHp9HV4BXaIBEM7RIcvMAISlcLkkwavhg9Xd6x0FYJgEtzmVCguL4QGxY0DeTQDyD3/2bfrV//hryAMQZwGQCeQPuVovAUYa8mScO3WGEicSaTSxk1wTyRRIGKX2K37KTklF3JmXzlytg1cEOUKAnd/PAGRHWSqCa/1UvNxPvkGZb8MFS7kuswGQlUuXwmsySa+dPkFD3feK0+4kAHnqWfSzaMbuDwEIFscRcSBiUJcD14cAZGYAEgDYLIGqXdnKRZQO7993vw8vnQFAvviFJ0Xg+l//t8feUQAyitwi/3ZygJKjABCPbxN5x+upcZxDO4qosqiSfvLcRepstD3pBQVdEDhZQo7y8nLx1q9da/ulAiBRE9epkQtkEmsQm81qfrPg6Zkm2nd6P7v/d+7cTL/4xRu3dKv5ekAs64nh5jUDxHUlIulK0Y4xj41GwZopIH22B50LADEDAM26bd++AXS26wj+ksHSN/O8aO10be1hac+H9t0HC+MRca4zU85I004vbSvfQH3DA3S19xptL91MaQhcH5gaoLNdZ+lT5Z+it/reBF+7ReQB0eW3GybhUg3Sd3bYSbLiFgTIU2R7XmCQFYUVsLQHJLVxMaXXIwcCqFPOoXgk0gtB5QZSv6BPxabAIueH5O+jL9E0MoU7MifCaFrR2lZQUq6UUnx/DvXsZF1vAJDjO2h8cSNNFMoAOS4iuDsKBUv8FsWYpbtQZEJCvk72Pz1Eg48dJ3/ukMzbYZxvHj+b8pXlATG9JUz5Uh770LR8R+zdsILF2cuig82NPCCcSE17LXhbngg7mgo2ZypWEDQssZsTEWozobqWCELX3g1BwVJeOPZ66PqxApbe1opCfB1sJyEx1bqSEqpv7aQu7p9swdQUGUuAJ9z7Z3o+9Aopsk8zJYqVs2bLbB7ZN+69t2ReSliR57Ocb3l5HoLG226ad4TBh6Z38rdmJlLjWA2mX+3bV4HYK6i1DI3QGKz2ScnxVFCQjviOHjxbeFyLOdZkZkoLH9OvdLtIECHfL9OqNMjTyQn5WB8W7+NICDgxjtgn0KMyMvIARhZRXn6O+hjkP8kIpk5hGpboFCFKytfBziGKB2DiomU4eXsKYEAcypZs5aZLS0hEwkJpgOCuwIaDHng5Dv3oEH3+S5+HzKyfWjtkzBl7iA6/JsefYQRxZwfTIejrpVGo2QQRZD6Nju8BZYmvkwgZ8Rh3IiywyD0Ci+vJa5dpDIaJisXLaATqYJmxuO/EFLVh3GIQ1t7dhXv7aXjUpiolJKUJY4suOs9fSFOwRKXlHKuT7PE290tLMVCdHABACIVUcL/fnpddgTj6/CO51D3QTh19rVS2oFic4VVeGq7TN77yF2Lfn3/1r+26xExRl4qJutrRRBtXbaDWrjY6d1q+83jIFweV18ILb1msIUUeUN9epNdCnGh4QHIyY6miNIEOv81eE+vW4RuWl8H2unN/dkXJRaX7dgBesZt6QFhFzODXxiovRKQHxAEK4Q3FUIAMRctFYtKYNO3IzAOC3/2md0E/t+EB0d+rVKCyB18LjOjEgaI55QVY1euhB7Pp1TeHARb5nNvzgOiBVASla89JmERiAP0tmoiG4S0xPS636wGJlkQLHimXoiYEAuNI2FcOCtZl5L9xUFKCFKzYu68SWc/j6R++04R5QHoynM5JKq9Ip0WLsunpZ78BSW45xiX6ukDdU+sF5amcGGkgt6KAOwKLyZcXpL/5u3PwNmXT1hIZfD5aI9UDkxfAk5goxyDtAalum6CzbZAFTpQekOSSVuRQTkb/zIW4Z7aIJekcOU4NremQgV+KnDunEZguA+EdmM9WrVIU71sFILt37YSl6yIC3myX5wyf2ju7ewYKFi/Ar1ypB29VuoUiJ9i7GYDw8z7xxEP0zDOHbqntPwQgdn/hfnM7AITpHEugyHL6jOQ+agASlxhDj255AK5NJ6QvJ2hsaozOt5+n/pC0zm4v2g45XRedHkDQVoJNeXjm1TH67r0uemWlPRmbACRhOJ0KW1dRUksh5PJAX0B8gg/BX7wIcbJPPhOWTeTWmMzthafiPDjXWFBBejf38lq69uiPxb05HsSME4nWifR8tPDFR6kPHo9YbwKlXaqktkcRP2KUOwlAkl9bTcEk5D/ZVPchAMFqMS85k5YXFFBVYzPGYbUAvAMAhD0RHM9x+bJNVZrrQMLApba2Z04ejJmuyVQuVsaqqUFwdJRkYnzebAAkARP1vQg0vn69E/EeIVAXMgUVihPXJSBe4u23odo2asQWGGj2VgGIXhqxAt446E8DHNwNYOBHpvPiYnxjuYUi8P2dAiBn3zoLBtI43fPwPTMCEBpE/AX+A+wgB8YGN9SmOEP7RHCcUmJTqWcMwerJuQLHxmABe7b5KkBPkLYvXinoRAEmj+CdBJgOhMHDhQ98Gn+PItnZsbrL1DU8CE76uwNAdm8cp5KCFdQ/2ktJAJw+ZLOfLwApK14JDBiEYI1SQ/sQgODd23OL9Y2+hwDk4x/No6ee1jLiv1wAJDMzBC9kLr12uDkMgCxcWECbthXShepROnWiSa4tAEAWLfbQls1L6fv/9pfzBiB//v+eoD/8wzLKVBS7mwGQQ1WD1Ds5jXGkk1qaYcgsaKHk6bVCDljECAFY9Y5dAOXRAyNZPL3wNOrolOuYOwJAdu7YQldqr1oL/LlOUO/WcRvWr4EEajMmAZs/O9d7mx4Q0WA3iR14P3pAuM53CoDMFmcxl0Dv2eI5IqV79Xsy5Y1ne3emFyaaZ2W25whbNBvSg3xeZC6QuVxLW4PWr6sQVq3qGnA4U1n9Sg6gT+x5SFgdr7U2UNtIOzV2N5PDkOl1IB/ItuKtmO4DVOOwFbhO/nCYfuW33NSe7qCyoU2U7E2HhQOKPLCoTyNfA0t6svUhlAwN/0QfjcPV2br1qCXHawILATTwf+75LTSZ3S3iN7jovGhyUIve8vqTiO9EdtOLm2CM99Lg6gs0lS+tLvr3myUMtN6zcQsrENwwQmnvhqeukBJOlFLfZw/fINkbTXo3TJ7XuJ6lumUYAvm+ludE5eiQgeeycjLwXHlGsM3B5/xi7TEAACAASURBVFb9Lc+I2gNevfaAsDEtqAL/RFC78oZoQ56Q4DWD0A1viCWzK0zcRkA6brMscwF5Yt3U2MPZoH12dmL2flgULDPw3I4H0fWW/VjuN/t0SYmkIM0nIFxfc/nybIy5EyJ4/XYK5x+Jj4+FhHW4p0LTrvjabkU94DFYexx9IkOwE7FXqTAclIqs7yFYjkeQ14OpCfy0r79+RVRNnBPRvzm+Q7cFezosDwhARVq6tMRzP0hlL4jVetJbkqzyefB+HZDO2xMTQ9TV1Y74liZasKAI1IOlVFa2Sl4K70pL9SbleaxX54bn1MrBoRqSLe9+9YFwsnG/ioHhuJXpkI9++O0f07qd62hp+VIR19vTZ9Mmr9TWIUPxNLVDopcDR/m7juWEhmgD5puz4t4Q/hv09dNQ2yDlJudRDOqQkZImPB3SMs81CCKIHQMZfkMUDBUVFwtvT8OlOshxttPxxst4phgRwM5lGl7BgFrQhOBllQ/NVlzZ70Ist2tZgYNIvipjQ1whCainQCsMBaTiWFIykkSq+TzJk0fLcrwIQofFtzCburuu0ejYIMVM2f0uM0FafT1JqdTQ1aBakeiTv/ZFsX0KgCnJkU511+vgIZKLbr8KtpUHJ6KW8jnwRVvnw0Yut00XrOEBKV8hPVo1dfwMURbM4oKy47nQ7mbRuVaizX08niFiR93auK7qB2ItEuYKlsfE4B5+7ZFyGDlazBsr0GGOAyYQ0ftNKVkHYqvMPCDTqm+GKfcaWd5ND4g1gJveB2Vs4IB50wMiAMgzkmIX3p6GC1s/S7QYEGP9xvLa1qHGpGGtUYRXMcp1zezns3lAIuR39f3sIHQjBmQWD0h6eoiWLcugE8c7YBDgCUQyHTyIASmvWIBvLpE6u2ScUlIqlO0Kg1RZvowyszPoc//XZ8T+zZXp5EVAOJeJXpksMAXzdcghvzHtAfnq10/S7//+yugABPlCuHgbG6nBl0o/eGOItq1y0un6GoxtHkoFXdsxtlqoBIYgbx0EVazHCXByPZ1GMe5ceKUdmYokiITmFrzc8jkcK1asCCUC9V++jA90jnlA+MT3OwC5nfrNBYDoTjWTUpP+/b36d8eOTUIFS3uA5lOP2Z4pcgFu/h1tcW6CNHNgtQY1Y5Wr90XWYbY6zeX5bvCCYQKJVl9WKDFBjMwF4rHzecxwM7OOiaBYJENbe/26SoAPaPO3dVBcloc8ichrDCvoPeu20cETh+D5GCcnFKS4uOQ8Kz9MJC2MT42j7Vn3CKpUDFzZaT4klgN1pLqoSNAxYt3ItQF+ux+KVcPFzdS19BJNpA5aiQh1EkK+ns4HEqmAVfHsr5LLi2f76HfBP1CTrWEAMwPWZ2pjT38WxYwngX7VdOMh5jwZSceKPJrHVx0sbmwLcKCuU/gXB6j1/3nqhpxWJq3qZkkHI2NSdPxmkJWs1D10wsEQFk5W4DnnA9EqWGbguZEThNRCK8hULHUtAUT0AgzbFjVLJxw0gtCFApae+0QQugINxrYrEENl+YuQ+dZFF2FgYes0H2cFhkbxgERSrsL7/I0AZPPmIhGHwQkI51tuRwkr8l4s68vSjWYciglA9ILGVO3jIHz2MixenE1r1/LiGNZ5UGnePnpVKF+5QTlcsDALVrs+8Q1FjjcpABbp6fJD5N80xYq30yDvrn6wtrVKFu+3g89DACCSYpUCr4uGfpw7pKGhHsCuHrSwAVq6dAVt3LgBijAyeF0kL1QYxwPwpccTk/IThLdCF7+iirCc7DQWJl/9g/9OX/r674ufmcIxOCI51/XoJ+m4dwAUnTdffoMQPSa6FgsX9Iz0UlZ8hqBRXR6uo2WIX/FMxYEKOkjxQYxXBTBoIGdR/IiHAum4HrZjeKEIRbpG5NBYmLIGXR1+ER8UtTqaKcPDbeegw1fOinv7tKob7+VU7CgBnwpAx7YIekYWZ6uo/u9AElZdgl4dsG7TvJLc6fSxPctBy5mi7v4hGumS3rrsVFDJUT795CPW+RfqL9HZy1Xi7yBU5xYsWyO2a5qaaMPK7VTbXE3H3wSoQon1JAHw2Pk/QmrB54DggC4W1Yi/PdM4qQbXdchOPT4RoKsNAE8mWDEAi0NxY2MQdG9+j5r+Fd34xmIT0oocNh+aAMS0uugKG0pjLk5MqYqlRoVncKn6cA4QrVrG9dIgZCYAYuXfYcqezjtigK4wEK3aiq/FSTPlC8FAqYGHoQ6i75eb5UYy1WTQ2XT8gMnnjUKV0mtYvpbmQ5sAJAxcqJgTpoTpe79PAIhOOpWT46HKiiw68lqzMBaGgnKO1saHBFqCtJKy7/sIcz9ELzKR0HRtZQn91de+iDFmAcXB6DncJY0uQSjFcWEA4vJIUBEKZtFIwhh97a8u0F9+eTP5+yWlq+WM/IbzMU4FFbCNHR6i5y5NUW1niO5fE6DDnHeoI54ySpAosXsFbAnwgOB9Mg22L9hG3U3ZdKF2mDqvYP1jAJB1yDXCUuKOnJycEOvxvv02bnYXAZDSUp0NXCWBsz672Tc+BCAzWG1U0/2yAZD09FRQKFiKV3IizaJVdzhfyJo1ZcIywe3DCjbj4FsmJSWL7KWnz5xngjVtWbNWcJ2PXHgLOtnSuqsBSBxkeFOR+TwzLhOJCD2gZzmo0LkQAwsSZUFlJxXc8u21V+g7+3OoyLmUquOP05KJcopzxdE0pPMubvi5uJ7OhD4bAPFMptCq5z9PLZtfocFltZbnQytj8bXmAkCs8T0a3/kOA5DU5zfRxMoWmlpiW8bNeBAhs2vOUdqDYQAb01vyQQIgHixWKnNLQHeZpCud4PeHJSJUjX+bAISzky9enHHLgeQcw8HnX7worXK3W5jSZSpjzRWAcBLC3bsroFGPjOEAHfydcsbtGNAQx8f9ApC8FwBETPjonw7MtY2NDaCZSWpmeXkFwMhGqFRJ/vV8AciVS7VUV1VHu5+Uak6RAGS4oYeGOgdoUmX55k+E6VRTCJLh8SMGHg5W3qI4JDzEuMWejrPXT9OOXVvF9dzINaBLjLKi19XWU2ZKNjIdp5N/wkGXuvooJzGd4mM8dLoJdKyRwXcMgIT8ifTJB5YpBTTEwGGgqrtyjZLjZPLduQCQEYCR9JRMulh/iqrPSMWsOwFAtq5PpmuNU9Q3iMzmHwIQewj4EIBYbWGpYM3gAdEApKI8A2NFiC7V9M0ZgPBNsrOy6C//7NOI6dhARYXpswKQky2t9MKhFvrKfwabYRYA8o/HJRjfsCwcgHh7Vgng4Z8YQBxZCshZDZRNZfTtHzaSD2ODCUD27Eknzj94ywCkrGwFjY9NUDMq/n4sv+wAZB2oP+z9aGmxA4Lv5HuK5jkQlo0Izo5pqeGM4iPKKjcXGtOt1HemQPf5XIs/IrN+HNS/Y8cGoWQ1gQBMNzwPGzdWCotnDahVLS0dCG7NpcrKUgTgnhRJB4MKzHNQZRKUsHbdB7UpDxJmXTlDLaBjZKVkgCsdR6nxqQh0jKECUB7YKDTsG6aRafzvGCJvwgRsGv2wQoWoKGMh/YezPkqMSaSnd5QRbHo0lNdKyZDEu3f4CfIhuPLYyh9RzIJJfPz201qZ0JWn3wQUFc/9KnmQ9fz8574pTtDA45YBiL5tBBCJmqPDfCEGo8E04JlsAk3NSjixgmK702ng0RPRM5dHAh4DePAtefGnpXfFtpnzQ1GpAjpxHxbzFtWKgY2iZoncH9qDwZ4Ti2KiaCX8twIH7PGwMqhzzg8tYYltUR++TjQKFgMJTcfCtZKgLLCucBk19oJSNwhXNp+nn1XJ8IoL8vW152RWFSybgsWnSrphtqB0tbcricb5fDg4luV7Wcnq5MmWeZ4Z/XC+HoOQmppOjB12HgAzBsT85pnSwjSs7OxUCHGUUWvrgMizMToyRfkFrOyVQNVVLULql59Xf+eeBGll5+DrNMsDAq+j8nrwPq18xfQrDbptD4idHV1kSVfvJtIDwvfgc/Sr47GBEw3W1FTDw1oNZZt02nX/fbS8bDlAiAxI14UXs5ZXBB2XvRbylfvp+acOUm5hLlVsrZTPAUDB2dS5DI9PUW9LF02NT9K4y0/HDh+lAk8GZGvxO/o1q+jEwXDid4docmiMcotzKHFhIsYx2wtRfeEidXdKCkVWtvQQ+ECtmIanIiEmmfITiunayAAtZuoW+uYIgsdPN9dRa4vdj/zwnogSMjwgoGM4DRpSSOUHiUP2eS5u5Frx6Y80Zpz8PpXHIBSLPCaSTrJ363oqWVIMzxJYHNM1Yt+CHNudvOv+B+jpl6VxhkvPoEzmmJ2ZSMexCOroKrB+S0vLolEketVF5zZwguKm6W/WjxEeEO3VePT+dHoVAegyaFoV4XpVFneD4xrpAQkoq300DwjPS+C3iAsKVkFksDQPbPoe9p1FH9csBAaPNzwHjnXBcs2Fc3uE0cr1gKzHdIBLV5z9/rj+XNib4lDB+3z9SPqgQt2yVuxxUQtvZiuFTEUsUQl7EF9SFE+Z8AKcPK+9X/I32T4Rg3ukAd2wRFmsKH2MoGba51tTVoQHZLY8IMgOqlraeNd3gILlVPUsrwAdFvW8dLkfbTaN9yRrynFlXBJdC6FYJ+NGtQeEt6dBd9yyfSkthRR5Rnoy/bc/PQDPLsadsWb5CqaG4J2QKiUpyHh+9jqyop/poj/4jUqEashn6blSLf7NKFhIXuQK4hLX00N/dxqeZDz2egCQ585dgVS1i+Jzxmiqp0ys/ybHhoQ0eQe8qDSeRT873EnBzm4AEDl+T8H0YQGQTES5lEBFpaoKCb7m4QG5nQW+emPv6D9FRQuAAjPp7DlpYZpPifSA6HNnWjTfCXrQfOo3l2M5DwgXpmHdqTLT80fL/xF5z4qKlbR6dQX410exKHhnQBHfcy7vYjbwkwI5SvZgeKEQEwvu4333bRGJxSbh7mcvyOjoGO1FgsGqqlqoOSynl156Q1Au7rlnEx08+JrIO5AM6gUDLgYjvX39wqOxsmIZZWdkQmo3gXqH+2kSsp0TUJjp8/bQqA8ynphAHErxyol4EGe6Pai5UpCA8NA0/WSDg44s99C0w0fbYx6gFH+GqKMLvOtzJS/QZHEHAI3d+loFy/SG8PznHkum8md/jTrWHqXuirNCtt3MAaZx5GzB6HynG0Kk5gpAIhxtkapW0QCIA8kQ8/95P7X9wU/DEhVasSMR3g8r3kPPNTxva68Ix2cwtYr7DRbuAeT9kH+ofWasB4MVBUCYohfimBDR3/C/AhC2mhX2KQAigvAV2BDqWONqwtKgawILKgU0BBix8n3g4qyEhZKXmEn5iVkAHj3UN6ZEP8xEhGxR1+pYwgOinmNMv4jZVbD4Ptxvt2wpohMnWmYM/p7LWMJKWEePNt7WNbgtHEKqBnr04PKvWVOI760T4MhMRmZ/H2JxhqKzonO28+RkD2SBFwjJ+96+IXgn3UgumCriQro6RzA2dlpYTasvpaUhW7jq0EzFsrclRYdLelqKRc3S+yQQke1tKVxhm/db1Cy1MEkFQNGJ6JKhzMVS3Vz4ttevX0Mix2aMk6/Tqsoy2rBlA5WtlknyxJJLdXSthsX72XPxtT/5On3hj36dEtIk9YvXsfq7nMZCtfaqBISDQ4PU3gmp5o5RLGhAwZoeBOsrTiREdJcgeL4aC5PxbmrzddNnD3zSeuYjrx5FPAiMJLhw29WrIsh9DCBjcmKYNi7dQGfqz1AxDDCFSBw4zePRxDR1B0bppTdOgEZnWERwxUnQ6lwAPLroVBkOYwByD8oF8bTOaIjtALWTO156iNy4x769S0BFjKWa49W0prwcgApBsd4mpBRoptwUO7bCEZ9F7YOSejIwVEIL89IBlBEXgY/3WPVVGhkqxsUVxYfBkMJMTiyu49RgOqkWeValeYMHKG3VNxIuferxLPrhz3XMgjxDzkuyP3Nf0+MSA2YLbFiJNBTAwLHSqKdiZ/gKioIj5lzLWmO6eTWHzR6EeaSyKFQg7EQm/WWKnwUCGaxotzBXVn9iujNhInGq2CsNPsRhItfIjcyJsDQvSvnMNFQ6HPiejdiPsPbFH+WlSRSERezSVR37Yn/zN6pVGYlXI+THdBvrWJ6w9mMqttUZw2NAbgpAZlLAmgGAQLJB3MXMARKK6gHB3K8m3s0boTLZO47s5yNRAUgSvl6mSHIZghS4wyPpnC435LVT5f0qi930hQO7ad/j99OCdGlxc4/UU2+77KPJ6Zl0qr6TXj/aTv/l99ZZAMQHY5c4NglgHmsecQ98+9+tjyMwRGlV4RA9f0GOK7FQ95zug1AFQQgCho84GErJ6aHW9nF65rUWcvUihiUkxzkvIMimTTEY666TIyEhIbR//34snJBo7S4CIJwLY2XpcmS0PaG71pz/vRsASEnJYrEwfb8AEG78xx9/SNTpJz95fs7vYr4HzgeAxMGSw1YQH4KmeBGwZct6ASSmMZGNwbt3+nQVLKkZ4FEuEvSNoaFhqPPkCC/H9u18bBIsl1dBpZBewEcflfQHLtPgW3M24wsXL2PSHxJUgSy4Qr34b2RCTnZQvBTFEW8MnDcBIGd+4KV/98kYGs1aRnkhxKUga/LF1DepKGExwjdSqCnvPIUKR+YEQPIQOB4/kUZN238h6/IBASA85+b9M+R47z9LkwvsINu7FYAUp+ZTflIWVXU00JgXrm/t3XgHAEheXgqS6SXeEPg932+QYzeamgbmLeFr3scEIPxNszJWdnaSUNiylbFmBiB8Lc7/sWtXOayGTuruGRbJCjmbOXsy4iDW0N09jGzV0nr4fgEgTOHkMumaoEsXLtGZE2epA/Fjq1avou27tlMePK1cTAByrf4avfT0SwKA+JR776YApAZGqfEgJeTFU11fI2VAPpNjX1zZ8TRVP4JcIJM0PD1Kuz+2y3olDECyYhHrhS7Y0tMkgtfZAD800k8N3Y1Q8hunh+97TFC34nMzKbYdQr8ARj998y2sXcIj/W8XgBRmg+66DNmV81IRfO+nSdDsWJUrMT4e9ZpGzN2hmwKQfTsqxCLp5dOXqX947I4CkOzMGKosTaTDx8PVQT8EIOhKtwhAvFBVutqgMs6HBY5HxoDcfQBk932FVHOpl3p7J28AIIsX59BIBwjaKk5pJgDiCAzRt7/yWdqDhMozAZCXTzXCMDFOX/wsvBjKAzITAPnW5ThakRNEvNWIDUBgJPOP5wqjUdtAPeWllGBhE0vf+mEtDAMQCYkAIB/72BJ68cUXBfALHThwACnSX7TH/zkAkdtZ4M93QruV42+rfpD2vZmVPFow863U8Z0853aTEc5WN3Ohb7bHzdqNF+y8EL8VZbLZ6qN/nwmARNaLvRP33LOZrl5tEACiuHghFRUVAnRcBMXKQ5s3rxYejqXILs00NgYiAwMjUKRYROfO1cALMi5ABt9P89IfeWQvHTt2RuULMSddZRlKtS1ELjZUetQCymMMnClynwuKFro400KUER+kq9/yUf6X4mhv3EeoO7aFWguroD4lB2Z3oaRjeCDbZ3oyNAXLzIjOFKuFp++jkUJkLV+gXLIMQIzgc+35MPeZHopo7+MGT4g6yKRVGXGG1iWi7TOzkrOh0fSGJJ2SNKzeh5Rxgb0TEdQrvrgpAWzWXVOw2NBn5fyAR8Oqh854zvvUq2Evh6ZdCQqW8oYwIBBB52JVqDwnyCNiUa3gmbC8JZznQ3tD9LEioF2dx94PbQXF9sr0JZTsTqCz7ZBC1XK0VtwH7mfkBOGAYqsOt0jBKi/PF9Sk21WwYhWtKSSquhUaF2c+FgVWXy2Vrr/d4uIMgP444Qkxv3Mz+7n5nS8qygbtIFFkNZ+c8uK7HKXBgXHKzOJgcge2ma4oLeUagHC8l+kBSYdHhAtnlmbPh/wD0tVQy9Lb/C9L/LL8ruh3/DfTsNSxVq4QtY9/T1FB6ny09oBwEHo06s0grPc1NTXwvp5H7o5RWr95Pa3bslZkKufykx/8hHLys2kTPLCa+sLSshPGYq2hCV4PlLqjZ2lscBR0jRC8svjgs0HzauFgaZQixKAlZyAmPIYc4Gry4r6/B7llYNl2QkUsFn3SBXWxlw6/Jq7V2toIOpbMn7Esu4BWLV1JyauSqbhkKV15/TJNj/uocbgPp9veIz72lVeO0QjimHRJTc8Sm8NDHOSuPBej0rgQ63JjmMwX25PB6/TvPvtJBMfDU5yMOsfDcj0MZSz02ZHhFhiI2gDMkJQQACoDsXfdw9IbFB/Lx0o6W276enzH03T2Ujs19Mp7BHwr4FGRH7ofSUtigxIEBiCPrksgwPlIbrTwW4OGGvyKizxQ5ooFZUhajJnSpItWYApTYsIizaLVha2n5XmRHpCADorHu2W1KFH0gCZuqF2rtnfGqgA2OAZKe0DMp9FeFq5vSLukFMVPnK+fgylXajKxAtC5nriv9oDI70d7iI276PxE/KuaYPhf7enU7eBnl6Uqu7clUfV15LgZ4OcxDA7IY3WDB4R/V8+vM4nLJrHr4FADeqQHxKKuiYlH3if8fet7G1QrqMjZZXYK1q14QBiAVFV1CS8I0+/0HFtevgBe4SXU3txNp45LA6jPkQljqvQUuRJTyQkpcy6ByVb6/v/4TSooyqdd66TVMzTSbXlAcnLT6X/9VMa3/uaB1TSp5Mn5OxMFMuYInBObI80N9D/PB6gkdxrexxY6UhWiRUUD1D6wkOKceTh0DIanURhHkyHt7aYf/KOkcZF/CEYCe0104EApPfXUU3cvAOGF7oP79tDBF142OskcNw0Awp1wNjAyF6v7HO98xw5jt//69ZV05MjbssPN8hx3JnYignsT5WnejbaaCRzp6uTkZNFW8Ia5MEXq1VffQsKwfKhtLMUkXwPKRyItX14MS/BVwRl3YTLWfYDPbW3tgIX3xtinPXt2QE2unjo62HV5owSqMwN9SQ/kSAIUgpIMF+2FDQFkOJLkLMQAxPLOpgTo3tEg/eGxAH30QCzd595PFxOO0nSu5AqwkmVcvnKtGkpaZiJCy4OOY2ORxKv4zf3UeM+LoGOrhEAGXmLQEQkmeN/N5l9RD/X6I88Nk8ONoEiZXcSgSUvwoH40VbB4He4aTqC87+yn1t+XWdH5WDNdhEHttVW1jPnBZBgEEDzLJYAkgRal2KBEafDAKllW3AcrX1kqVjLLtqiHpmJxIkP9u9/YBlfWom2bMSCshCWeQ1KwXKATrc9YSaPweFzpb5INESHDK/5WQEPQr3RjzYGCpalC5rjGlJQNGxZCjKTxpuOd+b5m2s7PT4Gn0wngLhN3zlakOK4sms4JEoJ9mlp48IJn5cocASiuXu21kzrykeoY/vanffIb2rOnEiBoQIAq9mhy8SBxo5W0ELfVbZCmwAUDEaZhcXG5eFsu8sV+Kx4EIEXVTiQlFPe3QQcTOtIEJUsqY+nvWMSGyEMtlSwpwStfHgORaOOjua+9vR1JGs9A1OI0YlXSaMu9W+gQ8j391h99QQASHRfC19RghBecg8jPweXC+QaACwd11TZh4c1UKIANUEZSIXvsSU8QwFGXAMBgd1cvkpdCVhPDixfyvawingADjRNgqb6lmVpHhqGilURbVi+lwg0F5EI+Dla2aoBClu/aKE3FIf4Ggr9cTp0EzRuF30XztSaxHZuRbt3Pj28lBrk8zMLxAdOKf14IsPPwvVuRGHFaeKO5XXpHxmgBxrxcxG60dFyh4qIKamqBgWi4k5Yt3wMBEKjyYEA6U3cGIMNNSwtX06ETdUjaaWXpxNoaXjKHHe/iUQul0V6bKuwwLDE3m8PKkYCQy6U6CbCsOAN+66qPxihJU7OdxbFslIjIwSEW6Ba90KAfcvxSGL+Jz2e5QG0xEYS9sLYU7Y32YG++rJuxMFfPx0AkoK9rAAFrcGeLlgUeYCQwrhE+7xrWLNzLYYAPsRbRdoYoAIRlncWzoDy0O52OV03QEOY/ZLmLeJ7I57P/joHXxAJaeA6O7TKfOcSTip40wqxTkTLF+prWAGvU4U4DED3m8Tco7/exJ5fRwRevwNjJFDfk7lHvdNu2IgH+x5HX6NjbUvnNH7ABCI8ysSWFYn96vI8e21WKeCqiv/0rKUEdmgYlalIaH7tB+3zuhHzuL3xqJfnj5SIixqfieyBN7eqQ4g4MQP4KelWleT7EgTRZAKR3qBLjKst5u4WnmQvEO+kf/u5NeT+oyPmF/LYsYQBkz549kDpstCVb5+ABiYe7856dW+nlX0hryPuxPPnEI/T0MwfnX7W7AIDwQ5u5QN4vAIQlMqVW/ztXZgMgDCiYB86Lg3vu2QL64StCvWrjxjXIXpwmBi4epK9fb4anYxTB5WWQJa0BKCkR3hD2lrz55skbHoC9JUzROn36Aiyiqbh+EhSBFuLbug7Q0km3A0D+0+UApXhD9OW9MbTVcx+NOYapsUjmB5kvAMmtX01JvQXUuPOQZdgyqajvdwDCz5z9gz00srGWJpe131UAJCGQSBuyyqgRuWFahyQ96N0AIIWFaQDbceirPbcNQOarhDUfAMJAYPXqfGjPj1J7m5bm5I/AtlpqALK4OBf5QKAql5kCC/kETXmn6Wpd9wcagOixzQur/qWqS3QC41DjtUbatHMjFS8rppIyUB9Up4kGQK53SlDYUVNPI6ODAD2JlLQAQhhIPsnlBgCC7OruHj/5kx3U0tsLJ0kqeWCgiclMpTYk+u0cG6UVmTmUX5pNhRAf4MIApKlBqqCNVg/SuBveFMQX3S4A2bW2nFaUFMHyisUlFsmxGLTermuA9yWeUhISaGC4m/KyF0GB6iKNAYDk5G+i/Nwcsdj1w+pwpaWWUhOW0dHq69SH/qDLnQQge3akUXXtOPX2SyD3IQCRrXyrAOTAk9n01AvKkPFLCEAOfLKUfvQTKSFtApDVa7Ihz7sCbIxaarguxSZuBkAe2LkKQGSavvnf/2/ZLyMAyD/82ThKOAAAIABJREFUfJT2bsqi7VsWzgpA/uZ8kJZmwwMS00yHTsfQ6vJ2ut5RChAPGifoFUKbAfe42DFFb/7otLyfAUBycuKRXNFDhw8flh4QBiAsiTUyohaGcwAgfNFbXuBbn/47u/HIw/vopZcPi4DieRfDXTRb0PK8r/0unfDww3sRIH3Eev6bPUekVWem5IA3q3q065vXzcVksHXrBnr2WYPupy74bnhGotXv8cf30fPPyziI/fv3wANSjcVNDzjn2fAgrcZHchRyntsENYvzgfT09AvFq7fflh+WWbKzM4VnhZ+FQdb4+AR0/9sE5YwD2p2SaSCKAx4QSgjnsIYQC+KEt0MXZ6rcdoCW9fdvQDq00ElPb3FSIvKDrBnbIQDIqEcGkmkKlluyDkQxPSB6HxuwFp3cSwNFV2l8QYtlyY0EIJHB5/z3TBQsvd/0fOjtMOOS4dXgRXXk9fjvMG+JZhgYzaSpWPGXsRDpzKDB+y6Ee0v4HtojEeUe7FVGcmpRRJJAztPB23xv9oKgiJwgYifsTYqOxYYnkYxQ7dfeDvG7Mo7ZilnwlrAXRFwM/6pt9nDo8yy6FntClLckl3KpKD6fmsY7qAeLw6jxHuxR0dc1A89VHaQ3RB0TpoKle0C05IRQNFlfBMDdd1txG/oODPB37ChGrJS0mkUr+luUFEb5wji3iZXkjZvfCMrl312gj/CxrIy1QWRc70PA8USYFZbjt9hTsnhxFlWuXiyscWzhZ+ldtgi3tvZTKxLt6aKTAOrxjilYFh2LA9LVh8AB6ZrWwYpY2qKq6VUp8Hho56bp9eDfLfUs5RVhKmr4/eXL47qY7aKPMcdGf5y0VDK4YNGKl559iTJyMkU+oHNQ6ets66JSLEw237uZMnMlPSqAjq6twd5pLzwIcsHCMuFxScg9YpT+vhHQSCW1MT8jmzoQvB4PD8b2J/dSa3cnDdZ1UmDCRxmggJx58Si8dFOUlphEuz6zFt4P2becGHhGB+U7bTvVSsNjiCmJCVBzg+11OHYCsuTiYNtS7sAzuJWVlGlUXJhaGFIuyzVLC2kRnonbOQdzSRfqwbEuyaCdHD9TRatWLKYCeKgb2vpoyYJsJGjrohyMyZ39vSJr+9j4GKhxi+jZk+Fy6vFxlUhAaPeJAFTDuMSGoPJlUMUi56hoc9bOzSl0tmoMlD/5Ti2akFhTye8yNj3cO8DGMHEskpSa1FP9WmIUj9ZKJigaxhaWgA9WHBoWXM6DW5QBm/N9WMep3x2GChl/BzowOsgW9wh3dgjvSBf+Tf9ujtvhQeZqLMK4ZXkeI+plUtL42kExMHNSSgc9vi+dfvoLM57G9HpEeECMdavL8IBg5W61BQsvyH6FcUd5gkTQ/UxrXsvLdHseEE2/Es9neHzDg9B126I+6OTsRX784SWQx5WpJKa4LypaVFLKpFDj7O8dA5VygXz//mwRvyr6ErKih1Ri1Bh8j1lQfHtoZwEtKV0E1at8euLjayhxSLJj4uDh+Ovvt9DeHQW0fS08zFE8IF0tTeJYl99Lf/dCE5Uh1nTa10evnI6jB3a104W6Ckh5w7uMdxfEuB2D7+1IfYCqf/66rBvonAGlcJeT0wYAUmEDkC1btsBN3U2dneojvEsAyO0kI8QbDPvQrD8+QBucjPAKrFQ6GeF7BUA4Y/Gjj+6j1157SyzKo3lA7jQA4UUAK1fxgoKzG/NC4Ny5aixY7ImGX+Wjjz4gaGqsbPXYYw+gjkcFRYDP2759kwBw27dvFLErHDfCdT916gIWauFBhrpbcBubqmBS0lf+ejsA5PWfTdPv7omhq0sd5EYW9MrRHRRIG6Nr2TJZ0FwBSPJYFhWdu5fq7/+ZqJemknzQAIhjKpYKvvU4tf7WcxSMRdZ39QKEOuUHEIAscOdTsbuIzg1epjE/rLNmIkIz4PwdACCJsH6XlxegX98Z6Vx+FbMlM7wdAMLXT0Ri0JKlGXT92kCYMhZPwOXli2gxpGQ9Hqb+CBsbDADoI+gkPKm/doQpDRLVfpABCC+o/+rLf01f+vLvCxldLgP9/VQHZacTEMrg516DWJHSNcspSdG/5gJAjh85QXHognGYA6exCJ8E93z/556kesjcDl/vIS+kerMqF9Glw2egdhNLnaB37X1iLSXlSfqRCUD6rgIktg3RuNNPdU22x+pWAAgrGBXlptJmKA+mwMMch8XyKHgeUxivn3tJUj0++fhuKF1NANc4RdyMD3F6XaO9VJiTQ6uWLwUNK5N+cvRS2Cx+pwCIXDBn0k9f6DOApLKefAhA5g1AchDQX1GGgP4TNj0unFZ2dwOQHHj2Ksoy6NgJSbFiAAKmLIxFS6mqRgL4UcRmzRWAPLA9jwpyEyl7yUr6+Kc33QBAPvrQIipfipw+swCQ/++FRspPm6SE2C4LgFTVrUWyZOlF5fXPNCyFT5130PCbr4t9JgApLh6EgTcXaosn5OhcDgk7LteuyQedqxrW7l07kbDqIg2PRF+MhX3l78Efv+wAhHOB9Pb2W7lA9KRvApGZOMezeUCigZmZrltRUQrudik988wLc6ZfzRWQMDBg5Sr2WDBA4P/ZE8FAp7OzR1gEGCxMTnoFyIgse/fuxERVC654F+R2twpqVmNjC4LPi4VccHNzu1ios6oYU6yamtqEsliklCFfN3qdmcNr39WZrT6xBHvwdCTI5bMjEbYRZEDXJQYxI1ycaQHq+lsv5f17JAzLCJI7w0ErRzZhjTpF15OqKC4Xutx5tpvArYyaHCuo781GrrzL6ym1L58Gi6/RQHGtoPKG1U1h7rBs6VH2mbEaZnvOFISuj4kMRo9M2ht2XTy6GdehLYNmMHrGwS3kyxmkkfV1Np2XAYj2SBhgRNchTGESsrs6WJxzfwR1LIZ6BSylq7MChzgGRMd4sFVWeUaEoVHHjGj5Wz5Pvw7mPqvrBdk7oV+7uhcjp1JaQUlQJTg3egmWWFVT4TnRHhfsi4wBMeM+zDwg/Oyab609Iej2kdnQdXvwN1tSwq45h/CAiH4424ucw1iulbCGhiatgFN+h9rgHY0mOROf3MkcQ64XKBiWFRXtk5vHFMd0OnO6Pcxz9vAja/GtT9LlS220YeMSEcD/2uEamQndkH9lC6IOpNXZz/lvOx6EA891ELrDypDOnhA2UKgvWfzDcru62ThPiJU1Hb9ZcSLqDKZmJlmeB+QJEnEgXBDsrT6+mcZl7c33g05xFIaTzrZO+siBx614D035YYpSF7whVxHHduL1k5QKr82GnetpSdkSqGPK9vQilkK7bcZVzo+OK21Uc7Ya13NQPGJSJkcmqD0wQDl5GbRt6zZqOg35zp5eGkvEAmQccuATXmG1TyqOo3sfucfqGbFO6YqdQJB41asn0a+9VLl7F8WBKvWpT3/JOs43jcBaDixRxe2U/PNpSPVyCQIAhZQXIjEtCTz2ED2+Yy3F4z26EcviRbzPGLzLP33mLXH8gSfvQ7wAKFAQHDh+TsXIOdz08J4iSk6EgiBiCV54c0Ac69MZW7Ht8chB2mvGhsBbBHeofDNRYh3C3hF+L8yPo9KlCXT4LRi5LBew+vghJKJLLOJkrFhx87ojTF/Rhk970rA9ILgWnlkX7Z1zKouLGVvBA5Cun9hvSPnqrNZW4DViY3QRMScq/oqt2bo/Bl12/S0DGwCqUwVzaFlpvo7wjKhr2P3ZCH6PyPsR6QFhzhzXuXihWwT0n6iyBQuixbVE28fVteZoI5ZFty7/a8eIcID7DCyZm42F0dxVogHMWBU54M/PAwK2BCbv7Kx4Ki9Lp2MqyJwBSGF+Gn3kI5vp2VdPUUf3ALzycOerWI2E2BTMRfJ+cXjfk0r21heDmBrkECnAePkbX9gLlcw4+twX94UBkK99t4m+/DuraSKvkNoQ18UlKUbmy6m5fBUy5lLEIiV+mM78oodWVnoo1uunI8eu0s6tg3Tx8moxx3DfmMCaqxvy3G/WZ5DvyCvivDGILWjPz6pV8ptiA8FtAZDbWuBbXf6d21gBi4fg8jc0zv8mhgfE+uDvwMQ8/4rc+hmcC4Q/ZF4wm4uK2ahSfM7NAEjk+bNd77Of/YSgIb3wguyMXGYDGNF+T0fQJYMN9mZIr4acrDjomydmVl8QeTcAuriY9ZLBfOGBaHzM8uVLxH72FLHHhOlVxcVFQhmLqVh8PV1WrJD8ao7pmG2RZg/+0gKrizNXbrsSjYkkUa1WDVDCoCMm3T6v518mKfcPYsktY2Jpg3cXNeWC6+xG1tEsZALOMwLw1HxiJSH0xVFBYyXlXluNwPMXaDxXDiaCMqKqIbwh2lNjxP9GAyOmB30mWpb5qViAwBiXzfhJDUQir2sBFDGZWE0oNvjvmM40yjyyjjp/5bWoYCWM/qVBBVOtFAWLA8+tujH9SgMXDS6YNqDBBecL0flBWAVLx3oyKFH7bboWAIpSxhL5QNR1QwYACSkAstG9lsYQeHt1ohF0ErxDDUz4dUaT3DU9IBbQwLGKriS41hZbQFOxIr25ioagXhKrX9XX98FLoEQR7sA4t2iRDC5mOV49lrC8ufVdgGyli03jCLdo6vldgwReuCVBBSsLKlaXL7eg/8bA05EOmk0SDGGyTy9YkAHPSC6dPdOIMWdYqGDde185tTT34RvvEOpOuvB1mS7GRQMK/jscdEigwftsqd40Y1sGofNvVlJCtJ+mZjEQ0c2pg9D5eB7HdNEAhPOwmCUsIRx+4DFOt5/fM03/+D//iR756COUXZBltKui44jGs7cvV12h+kvXqOZMDRWvXEwr162gxfhXU0B0JoSjP3sTClUj5EiLpQS/h8YhcZsAq2gGEqdeOXIOQaYAbUCRraMtSI5aJPNH8K3yQNPatVlUPzUJUuaqD/og8pCAhX/92Tpqbx2keBiHvvnNf7IeczrgoiFI4XKJhcfK7ULiNRTflEbivJ6TfcU7aSc13Lt+BZWVgK+O5xzoH6VnXzkN45afHtu3FXK8bnhErtIYqCWyxCIY3UM5mfGQ3YVKlsqvo+UCuR/pPmom6QvCiAVelLjCXABIOeR3udQgBsQuikYLY1KMwXazDBvGIOVA8jj/iApsNsZKC4DwoGeoallKUpbBBepgUQLP+fvyI4jZKtbAKvu+g/O2mLlGotwjaCzQTQASbnS0b6H3W98+1lMaPAv1rrCJQ9VNfyhqAV++DMplGKpq6s3cP0bT3vCs9jM6YUi0gJawZMnfLCOswfeVilhR4lJnGwdnAiBmFY1tjn/lsnfvcpFz6ZVXrsKrYYguOHVuHAlAli9NBd4MUB3GZi5+3zhiVnfAw5tB/Qg+/8WJJhrsQqzVpKJhY5Gf6JPjVcgVT94YuT6aCk1ROkQmuEyGhukT966k3OVl9Oe/u03+ju/na3/7Iv3hf/g4ffm552hZycNi/8+efp5HbJoaGqDP7y+npDTkLDIASAg5mU6dr6ctG4ep6spaMA+kYJMf77oNBr1X3+ykiUuSoeFF3XS5AYAUFhYiYVMpeO3y4Ll6QLZs3iAyoXciy+H7sdxWssS7AICwrCzL8Z49W/WeApDPf/5XwAc/JpSj7rlnK+IoeDEgFVGiFaZPcVC4SZ9ihRj2aDAFikEB08qGhkaixvfoyWIuAIT52JwTgOsUDaCY1+AA85KSRSL+490EIFu7AvTH1dP05CdiqDhxCTjZSZQXLKLL+W/QRMxoVADimUihJG8qJffnUUZHCbITu8nnGafGXQcp4JYD+gcdgPD4X/g95ATZXkWjS2zFGj0vvJ8BSCLytix2FdEYFjhNo7Luwor4LgOQTHCDFy9GwtaztqrbbH17LmM95+3gnCKcwfx2AUhGRjK+u1wBFhhc8KpkCDSgIVBtUlMSYXDohcfTC8NAP23espTqkGBwZGRScqZRNm9ejvPy6Jmn8d3eJQDk4tWL9OoLr9Lv/ad/T9OQqLKBXXQAMq244154gmsuVFHt+Toahqx4YckCqtxWSZmQ8eUyAtGNY8ePi+3cnAIa6B0kV3wMgvnz6OSzhynRnSS8Rv2TfaBhFCA+DQvmUSw8gJ3WPbyBPImeqABktH+ETr9yHhnWC+4IAGFFn4d2bKAiiAycgrLX6YuSJ7/vvvUIRE8GDeoqjU5oqzYvfqRVRizmkUVdFKVXfqcAyJ6d6VR7DR6jTnPB/CEA4aZ23AIA2bI6gboRzN/YHqlMpUegCAqWAUjezwDkiScqhKrVoUO1NwUgq1ZmCMno2jopRsIAZPv27ZDfzaam7iG6BkBfdwVxdvMAIMO+AdAQXfS7n9tHf/Dr2+GdTaS3Xq2io6eu0e/+zkfoK99/mlIC6ZSyopKOHXmNUjElNQwO0aMbFovWTU33U8vlMSRV9sBbiFxFMMauXztC1QAgwmYGMBdCUuRD7W7qqmqNCkB2706DUZxZJ2CX8Dk54EdyUMh8AchtLfDnMovd5jH5+bnQKF5IJ06emf+VogAQfZE7MUHPv0LzP0PnAnnrrZOzAhC+ejRahLl/Ji/KbB4Qpjpwsj8ujz32ID46L/3iF0fERMYAIAdBlJH0qe7uXhG4zfSp8fFJLCgMxZv5N8WMHp2ZPDHaymOCEq7j7t07kEDncFgNbtYfTJqRC1+zC2oyunDQuWhfj7I8c1C6UvpwwWWvPSDbuoP0Rxen6cuf3EY5nmwajOmh2oSzFJMmB2B3vu0+duM8ZhYsPb+XUvqzaSp9iByTcTSZ00kdldwPbKl908BjekD4mpoqYxjDtPpimPFqJg/ITK9Ip3kwjUdhVCztLRD9UV7FVEzU19US9Uk1xZRUvYTaPq7eSYS3REuZh91PZTznIOfAuLKI87ZKmGbRqyKpVpoGBaqVDlRn+pWmcVkB5lxvU8pXB6QzwIAHI4syaalzKTUFmqlzCpOLJelrSwGLLOjaA8Kv+WYULM4argO2+V/TM8INJjKih3s9ZDs6YHjKEzEUZs6OOzG+cVzJwoU80djJInmhF+kBMb2tpsU/FrEF+/ZVUnwCaIewFk5OTgnFpkkYHw4dukB776/E2IFEenXttGhRDrVCnW5wyItM59lUdRETH1OD1EufgjU9AVb5aCUjQ1oMNUjKgJdVU1uYOmVRtCDTy3EFXNgboiltmrqVls6eENlhOV+IbkPhCVEfms6QLjwhqnObnhBO0hqtWF4PwwPy99/+e1q3eS3+XydO4UBzLvpYzgPCOTHEPv5dbU+DjhJyyrF4sB+LmEsNdP5tqOygPqXwiiyAV8TFRHMUVrrkDPLi+mjL0HiAkqB+VfXWWfIPTiLp4TT1YlGU4nQjtiaOyu6pRKZyNwCtTJbIZXgYGUf8bljgp+niq8eoGHX+1re+S/XXpEoWl0mvrHtAZGaVbZzoURndQTGZRPZ2Lu4kDzKd256RDHhM9mwpo5dPIG4K75vL2iWLQGlz0+tv29dnDwg0z637OeAN4eJSFmemADlj5L4Ansk/bd/DpYLhZ/SAGAPgxx7JphcP99PEpLEwBoWMixNN4oozXcByO4jxwBmw6+Yf0qIYsh3MXBucbFHLAZvjslU3DIrmvKXpUdy3/UqaWvZF5fnQjAB27uoqGxeOwTvV9w8gga5on4hs55ZxAfQbm5Zsexn17y7jd3Gc1W5GW5keEPy+ZwtygNRNQVFMx9HcSG2yXio2QoZKFo+HVp4UwZOVR+pM6OxkCalJRLSZek/m9WbdnpcHBPm5FOD9zGc2gGHRLyTPAyYn2KCtcZ127iyEiM0QxmZNHUdfwbv81V/dQh1Qszt85Cry+cD7oXi7bsMDEkNxNE6yT4fcAZrUOchSpSdkZWkR/cdPbaHN8Kh01jcjLu4wlW/cTqeq3qDklIXk7WhBMlKISOD/CzD8PvqJh8nd2kLpzlHy9k7Ros1LaBAUqt7eq5SfNwKguFWMiaLNsXho88XQD7/5EmC/HIOmhQdEvmsGICx61dMDxUWuH2udb926FcG40vIxVw/I+x2A3G4ywpk64J2YoGft3HfgAI6P2LfvPlCfkOWeX+ssLsXZaFG6SoLjGeVa4e5Yc7AgSGGmC68G59HghTxPzDwGMc2JwQkDDe3ZuAOPbl1itmee6V6Rih36mVlZjIPWeUFktgdv8zn2gGwDDc5bwMWVhgFEpQ0Qba0zoGsgglNcyfpYTIqK73ugZ5ruAW35hYc+QW/G/hyNKd3FLlgjuMRmg6urOLpurKdWnd1PCSPp1FB5lPzpg7T86MPkQ9bS6ztekMdrb6hBu7oBjBg0LD6H5yWTjmVzmO0W1Pv4Wua2PoL3mYBF06pmonRZebYM+pVJ19Lj/4L/9Ri1feJV8qdAEcnw7gsvu0G9Eu/ITD4IqlVQJRRkSoRWudKAQiQc1JQnUKrMWA9T5cpUyuJ7iONUPEiQgYOODcG/eaFcAT7O+6qE90PQV6YV9Ybr7tXbaEQFYgQQ0QBjBgpW1ESEGsCMGFw7YxzgxcXWrcUIBkROCEFTsPssP8etfjv6fd97b4lQwgozbMCpL9rIoGDpGA/+fhIS3Ej2mU8rSguEykt1TQt1dgyCdrAAEtcZiOW4BGrVmMjRsbg4E/lAOuiRRzbS0beu0MqyLICUJPRvD7ytvcIL0tc7KgIioxX2qnK2dC4634egYKn4DqZVmdSstFTJf+RjdFyH/t5TEZ9gbWNsSxeAhFvUCTluuZjW7cmgQ/Pe2QCjs5/PFAOjlW34GrzNiQm//e1v0x9/5Y/FdZmrbwIP2b5oYfWB+LnTqyJoXBY1C/K6WMJw6e2EVxo0qctna2nRikVUtKyIlqxaAmUrSQsZhAFIJ2J8keeT1nHyMo4KjJNrMobu/eg28gAgcImLS0W7ykFmHApYNTXXBR1mrHmACipXiPxK//t7/yZ+94OWmJAoqSIDI8zFl+8jBqBGHmBVnXygneg2DgRGARqUVwP0IYc2JOjnxLcd0N+d2Keup87hPU4V+2B6xYQVVykJuYx24/aNpMSJwCM1eCUkuGj/3iz66c8BuMUAGB5T4MyBQUnFmWhgzHXgd+H0q8SHgzZNhZWEuIQBEF6gqnwdLrGCDvcAiIW9WlSbFGrGzRYA4Ytag709yFtjsDEROPAOrfnMKe8laVT2OKFzmvDi04qpwLgTSeFmAKLbj4+z+zoiAyLWEmhp0a4f25dKz0EBa9oEPWHxFfJl3xBDIvZhvDa4v5HUNAfaSedR4XqFFAVrrmsgceNbBCD79pXS0aPXEY/kRR3NsSl8/N2DuKXq6j4s8sPXGrt3L6dzF1tgOPLRNGizus4u9A/2NOni18oyAAROCAFxiYNRgYsPec6+9RvraN1WCBVBQa69sxMOwVj64ZU6Gm0L0b4VidQ9HqSfVY+hh+J9FCRRCkQWPrnIT4kA6/jkaXFSDJ2uhgqla4KWF2zDeCPf5RDmqJ6Ah579m4MWAPGhDvrVPfhgDh2Hl3VoCMZR8Q2ghGVDn6MK1m15GKxmeuc2eAH+2KMP3nIukJlqdrsT8zv3xDdemRfML7/8uhg4Zqv3XD++mwEQtu7FIchJ0qdkrAYDDqZMDQ4Oi0GKtzlew5xYdc3nWoe5tuFszzzTdWYCIGVly6GkNSDkeHXR93inAMh/RCbY5IQkemPbLnrbfQjJu+SdowGQ5Nhkqjj1MMWPIwAsfoy8KcM0mN9Aab1F1LT5VUG/utsASNLp5RTXk0HdD554XwOQ0mApyHOw6gVqaEoHRr6HACQvLxU0qSQsCGX8xJ0GIOuFVG5PmEoVx4FwiQQgHN+xqnwhrOfZUFNxQpVxmFLBOT5x8jq2h+ihB9eKseON12vF+fyt+WCpZq/BAw+spabGHuG1S0934/ucxnVyAGDAbQdQ6Uf282MIlowsH1QA8qMf/Qiennzatk9yuO8EALHbhpMIttC16mtUixwDi1cW04p1KymtEFnlVbLGF59Gct+eKfLmIGh6aohixt207zO7rUtEAyB+Th7Y0EOLN1TclQAkLxcB09lxdPGSUHz4EIBE6LjPF4BgOKDH96TQT1+0437kEBVu2BS7ou57/wIQBpWWXO5NAMiBAyvpJz+pw9rN+DrRt1jgIykljk6ear4tAPIPv7mBlq5cAaPDRQg3AGgA0H4f3pDGy9IowbEccqyWAITLI0WDVBqPjOfYG4fYksbOa5DGXiXiwjiGkWWOR4KxdHAqh9r+/gdRAcinPrVCZEHXM84tA5Db8jDcMB28MztuOVfJXUDB4hZlKV4OQtdSvPKDDUfakS0fCQIiYyr4fA7Y1p4MzhzM29wfWH2Kg8DZQyC9GlNh9KmbeUlEZ58vp+cm3Wa255xLjzPVrvh6rIbFz1pVJbXkzXuYge7mfu0BcaoAcnFeEj5qZD4XRbmOnYlw0yq1FJeiV/HPfwIAEgse9ultj9Fbnp8LJSwuMQhUF6fDMhGbLUepND/yH5x+DA3poMvbnyNfVh8VXtpEOdeRIXjN64iVuA7rpHryO+ABke9MXm+2V2dOHWy8uyH4nD0WN7IUhIlEG7GjeUD4lMV/9zFq+eyL5EvkvBCqPmxIU02sjVVBVr5S1sUAez+0pwI5PrS3Q3s0gmxVtQLPjUzoRqZzkftD3UN7SPialrcE93IhuLSCyjGgB+jKNBS7ONuF4RWxKFjs8dCeDiO4XewzvSH8eDNkPxeeEO350Pfg9hA0LO6vtoWsvLwQ48IYvJAIOhZjwp31gKxalYexYExkIreKGlf196EtlffdV0aZCC7v7Bii/IJ0ketjEAHQrx25JPjSuuja87emaYKPPbYBVvYW4TEJIslLMuISTkEZi2Nq4kEJ4jLJajGqaKoTLwRsb4e8MicitXOCpAAMScDEAhh2EDroWGqBlZEhrff8HJqOxQtQ7SHh/To4Xef/4FY2qVeJyCouv5/wxZVJvdK/M23hG9/4Bv3ZN/6MzxDnseXR2lYLGun9kL/r+A+xDet+UFnn2frOKlNcgkYiR85gLK4LAReHwFJuAAAgAElEQVQGInXn6qivq49Wri/D/yspBnS2TihmpufCg6RoY8kAi1qBi71KLpcOqCUEnw+TD/PA+cPnIR0eS1t37qQv/9evins0NWvwyzQNqPgoFSiXU3oD/CyMoCPa8Tdn6uYCn4esJB+DCgc5UzY/sQqWdjkSkO9HtacABKrnoF4u9BOzcG4L0xKtxwyn4Tnjd2G9nygu23WVycirgoBhxIBIAKIs28m2hdudovIMGZxTvqZLeWcCQzd6QLifBYw8HbrewggYtnhlgzzaSl0bI1CYFyIIOWLRPlz3iGzrYsDUzYnfLOUqtpyrfq7YQ8IIoAULnHj3lvUd70tnUBd9T7eRqrvb8CBFekCsd2F4dHIyXFSx3EOvvWUEaYcZxvE+rC5gjw/stdFFv1MHB0dHeCsEFUtNNsID4jeVtuzecdP1yDw9ICYN1vQA2XcLH38ZgDz11BVrzOYgdn7vH/tYBQ0ikeYrrwKcgFoXzQNieT/44nh5TmV11B4QlspetW4JleS7oDTmEX2pegysCW8y6GFNokqxKqM5QSHPVyTb9YFV47SE0igR808AYhVNvbW0vHAjfuEex9nPg/S3x7vEsYnHLyv/Kva74B0Jyv4fFYBs27YNSigtUqp0jh4Q5oju2X0PHXwBFpH3abllpa67BICwBC5Tmzir981oUzNNfryfgQV7MniC19v8uhlgsCeAOdZ8DzPHRhjtwnTrRgE/M1EP5tOl7gTY0PczXe2Rspj8/BUVK0W+EC7mfaN5hngfJ0Pj4jRUrQQAgeyuWZxIOOhUFCzeH5Mpf3/usJe+uzWf+hZV0oWM15HISp2n2Dox6ZAXzbEnunhMsjHTcRQA7coFBaw1r36aYn3x1Lz2DRosrbEmG15bmYYqi4JrjIPR9plJCSNpVVxfflp9ichtq41noFXZ70BdiP9hABLeVIJpYMaOpB0tp9iRJOp64ETYfk2x1SInvPDXVCvmX4dY3YrvIbblIiWgkhPK5IMGPUrFYfA1LJUrXuRb+1XtOS5EAYkEDOgrIbTbi/+afW12cj0NDvi5VMyGmH810BCgQ92bG1EDEzMWxEpEaP8uYkH0zGzFkGCfpUAtn9cDKdaNG4sFFYBL+Pdjd4Db+a5YCYu/7eZmyeEXiylFp9DfVXZ2Cu3YWSoAhxABm/KBTnWV1q5bhAV9Er0KytUEEs5xEfQh1SHdnDAN12bPyaOPrUe+nrPi+uUVi2kIQZM831ZVd4tvL5IOYgMJpgrJBW047UqCCv4tHfRkXXcNMPh66QiM1/v1+fo+DD7MRIW6DTUVS1KwZBubQCRyHLRUg9RijsHDD3/4Q4CkDOLkwQSDBRcR7xGxGBUxGwbVSsfgSdChFqNYrPO5XEKWnCpfUy/cbbA6jJiPhiuNdPYNGU+5Ym0pla0rFUHnXHidGYJdVBdW8eEyjfGHy+ToBL30r4eobXKUnjt4FN6uQrG/rbUbuTyMhbfq0yELdKCd1Pdh0kuc6NsBtagW70G1Z2BYSTYL/R5ticA19PgREwfZX9W/rcENP4Zl2Vbn+cNVyaICEPXAD+2G2EvVKPX06TbQxiWrScihefgum2om2l7V2cVSpRHJN7lPhWI1QLUHTa6LjmcIo4YZChxmnIhDJ6hjIBBhaBA11KAEJ2mQB7O2UXnV1/gj1TQ5iLdY7xvxXVpBTPcp8ZuhrqWPFV1N91cGB2rboqahjisWu5Hrx0nnLxoB/REAxK6cPTmELOsaL2OVAIB5P3USgxJbK53HfxuA3HQ9Iia8iMnIrshNtm703NgH69/scTcnJwHrjCysM9qsMYoNJjxusMBHS7uMrZP5JuX5JgUrEoA4lMKe2yP7kjNFxrrlZsTSzvUZlJPmph9XwViclE9DUBXl4lZ0RV9XJ+VlydgRV8Uiau9uoS0ZTiqe7qUqJM99IB/mAHwqDoCPQQg//Ot3ZCJTHq9i1btlKWBHIBZ0VDeVlZGgYHGxKFg8oNXVNUpL+RwBCF/glj0Mc3ppt3/QLzsAYdUmtthXV9fOCkBYfUp7NXihzdtMU2CPhgYY7OFg+tRs2eXvVgDCPfKJJx4S2dMjaW3vJAB5afsWOrowSA0ZF2cFIFreXlOtEoayaN0vPkdjad1U+zi412qcu5sACE3EUt7B7dS99xT5kmyr2XsJQFKDaVQ+XUHX8F8XQSnQACZWXMh7BEAKClIBQtwiGFJMBGGGgTsDQFJTPQgQT6eLF2VAcCQAycxMpnvuLRMeOS8CkTlmIy8vDePLBL36CjTilfdBzwLRAMi+BysE1ergwTMizwdnen7g/lUI3uwUE/PVelsGWF/ngwpAOFnwj3/8Y/r85z8PgIVF+7sIQAD1aEoJifQjXqTufC3+v0LJoNmWbymnJeWLkWPF7jeRAITb/sff+jG1jI/SS4eO31UAhBMQfvyxHHrqaVMN9EMAIj/6G4UV5gJA1pVBAnoiiO/XUMD6JQcg2VB3G4QhgItXAabbBSB8rRgYetYg5qMLjuoeT+6cAEgx0ghsxZzmTYeSI+wZqelZ1AMhkNqBEA28dmpGAJLNyRUr4kQW9DAAsm7dOkwCQVjKm+YFQN7vyQhvOVD+LvGAaCWso0dPWYsMTZ/ihH0acLCHg2VtGWiwZ4PjNdgbZgZb3woc5EVApJcg8jpz8YDcjiV2LvUOc7EbJ0R6QPgnprXxd8KywGaZCYCY1JZQ6o2ueeENQXGlwKqlPCBskdQ0rKqng/SfP72B3ki9TKEMLyhY4UG1HITuVrQsXkfqOEszEWHFG8jFsqCe+splBlUx8GBuiOYBCX8m+y+9Rp2LB2TGNlfGHlMKPiwniEGf0tcwPR16W7Aj1LHsHWEjUMbxcooZSqLO+6UFhq+rAYhFxWKqlVKlCsL7YXk4cL4VkK5pWewJ0RQueEcs2hR7S9QxIlmhyvlhUqly/Xm0NLCMzgcv0rjOJSAC0tVTmTQprYIlFKzUIo6P1YY2kZTQ9sSIK4icIupYvpY6bzYKFvdF7qcbNixC4tkefPM3iimY/fV2vjv2ajBf+eTJZlHlsGthfK1cXYTg8iKR/JOtuC8dqqaNm0owJjmxbWer5rDpyMLH5yJ+Ze/eCiHJW4scH01NfcIosLy0EOqHWQA0gzCoTVBrW7iCHhtVZP+HhwMJ+vQ2/8vfu6ZVCU9HmsxnYganm0HollckLHjdadGu2DKv839EekL4ujrpoX4+cyyMjJH73ve+J4LlH3jgAQGuQipvkPRqyM6iA895n19LxXF3UQHV7CkJKnciJyfTxfKgWCZJ/rxgDVdJIOW15T18micJalxj/TVqqW+lSycvQUVrOQLXF+N/mS9Jtmcivf56Fb4XAEwkeE1Fgtf/8l//h33faShogc4rrk8TVhCtEf9tpWgQ3j01CIXYk6a8adz9Y9RC1z9k9BWde8DsPoJupD0gqhqCRqZ4Z6bTA3lQovX/SLZAYb6bSkuQgPCoVAwTRVmlnbHai2DQhHD/oKJmhcbMBTq7pMO9LqINY2V/DRlu4JBW18B+HWBtqT7xwQY9yIlkj3a17MbQOWBMShZbxS16JOrCGazDCredqiNb1XVMl7il5XFiL4m2cinvFv7mo3WxgsL52/er+hn8212bPFRjKmBZzarrH82jgBpE8YAIqpWmhBnfhPWOEMug3+mMa5Ew2t2teEDEGwxvS6M1xHs2JuNVq2Sg56VLA+J9FENwY/PmRUiOPEynT7eGARD2BlrtqtatAVak0nVmKh3icrloo447I0tQKblMY+zy6jERBoUE9c0Pd6jkg/g+nCoQJXHlIgCOCcqN8dJmdy8NxGfTeYCO5cvK6djRC/J6bx2L2t+4h6xYkQ6j9iCdO3dO1ke3CmdDj0F0O8cLyF/m1si37GGY4VXc6d0lJcXKAyA5+/MuH/B8IJwhfDOkDxsaWsRkp5P3MchgbxcDjkj61Lzb6CYnzBeA6EtFnnerddIf4WwLqZkASLTzOMEj88jZqyQ+FTXYzg60MAQp8OBIAkVCn6cSEbqwFtLKV44UP2I85IDV850peuJP9lG3s426c65RLHJ6TDt9oGjJyYFjQla0bqW2PPDls4aR6dRuLU2JzW0updTuxdSw7SXwtuXvxlgdBkTMtjYN49G2zXHZjN+YaawNO14NMRocCKaRMexYoMHYZ/6u5xIxL+NkpzeWFn/ncWo88KJQxOI52pp3lPQux31Y4IHpV2oRz3EflvqVkYgwpFSyRKyHBTpsAMJAwGK/KHrUCu9KSgwk0xXHFYAPeGMMSV6W4RVFgwemc1kSuthvxW0w6FCLF/5dt4EGIiYtS8SDyOsK62KkDC//NqonKc68HQcrVCHUrxqNVx1N2e72PSGVlflIGtgjVLbMyZ0To+3bt4ZyclNh7BijY29fF9K5cZCAZdndMagn6RJUXBLOAaQpU4mJcbR/X4X4DvnaHONx8OdnqHTlAlAU0sQ1jrx+mUpXZNLAIKQ8e6VXjNWZdPJBluDV17P2QTzDltuV1+HCFC0rNgT0KztORMr4uhisKPUsMx4kRWRIl+2YyvK7qpgxIpEUMT6EwYduLwZVAwMD9PWvf53+9E//VMjj8m+W6hConPpYC0igH3B+EC5hdCxpMpVdEB9YMCQXfyYJRI9L8jh7gaxBzjQWIFy4nfwK4U+Di95wqUkoabGi1oq1yxG8vpwycwvpemMfTSMmsPHEOSreso7+5V8P0qkTNsB0qIGIv3f9PkKKthrw2QCZw1Wcaj7mzwE52mQ9+D+1ePMNasqOEech+CEGnehGxou13uF3FXIaGQPV+7rZ/LG2HIkXQRmrDktAaL1qsWGGXch76ErYgCNkgD1zserQJ2OAFQHBkXVSzxYGjES2cWXY8kOS2hyQdXCxAhJh/U/0VdVW+O5CJo+Ln4NjT9R5MhpEiUrYQ4WQTNTtxUQx2QAOilH1dBh0txC8llqq0Iq3xHN+9IEkeh4KWDJpuv3CTJqWfj6nVgbDvwEFZoKwwgmaFZ9t8nUtWUT7/bggMRwNeIS15y0CEKsdxPkmAFHjtTGpmsbOtWuzEU87DVbSoOjbpaU5WMctppOnG6m7Z4S2blmCRIZXyItkm3qpLt6NBUD4M1cvJQoAEQpxejyC1DmB/SIK2jAuXm67VFs6xseQgFSOAwxAHLFBSoVRbZ2ri05f6afahn6Kzy0GzVKB1Rab1hvOhAnB4JSJenWILOiiW+hW4WSEZWXlxDkj5C9zAyAVFWVisKytlYmA3m/ltgPlPyAAhOlTHMzIACOSPsUSuCx9OAhuNHs5IgOr38l3djcCENOrJD6VdwGA/N6f/A7sgyM0BKtD1v/P3ntA13Vd16ILF733QnQQAMEq9l4kUiRFSpRkWZJtyY5b7LT/fvJ+vvNe3st4PyPJH8n4SV7y7DjJcxI7irutbjWKlNjE3sUGVgAsaARB9I578edae+9z9rm4aAQlUZK3hgYPzj397LP3nnvNOVd/AW3L+Q9KjU+m1J5s6shuoOWnPk/ny/ZQQ/mpkACk7NAG6si/Ts1F5z+xAITfRfKhmQAiEXQLyQk/CgAyrW86xQ7F0amh08AS3Lmiib3HAEh5eZZ88pcvqwRXusEPMds7eQDCERDWgLS1qVlG1mxUVOTTyRPVtBEAJCM9AbbW5yWpoPDa9UDSbqOCAciGdbPFvYupVLxPW1uPaABeeeUQjjmfejHYZdercNCU4uMiacaMDKo8zzTSgY8tAHnttddAmYuhtWvXyuu61wCIoxvAtd1G7pDqyqt0ev9pWPPGU2puHsWib+psvE3pJfn081d3faIAyLqVyQAf3dB/hMimbb4uK7DxawBiRWFCAJBIAJTH1iXQi3DAUn3rpw+ArF2bj0F6MzS23R5rf85Iz5TTb3xtBf3i+WOwGe/6SABIYaCJZsb10i+3X6J25JEaLwBZt64AWOGIJCGUsZN5uyYZIXOzYmIgvBsnALljitMHOeq1jp2clEQLF86Fm8p7d3bGewyAMH2KfeM5sqHoU0kS2aitrRe3BI5s8P8MNAx9iilDlZWg37C+xxowBz+QsaIEd/IAQ0Uy+H0sWDCX/u3ffuR0psHH/igiIOYaRtKvOEM1NIpr1izDIOfoiPbGoUP3CG9nWoK5BDVDGaZpV2EYUEVooaKPQ/TotFY0+ukvzsfQ//yNzTBwhXBM5rJ8dDO2hlrSr9N9tQ9KhnOeGzuw+CcUlgKKlqsNFDHulAvzKbInnq7N2ytRD8soxImCeCQAIV40/z5SNMRMDk0kAsL7eBIQ4pzB0Q8P9Sooei3JCW0hu14O642kwh9vFhpWZ/ZNRy/oJBnkfB+28NyAA17PUQ6+DpNTADNIRrDOQMJZ5oi+FZ0wlK6FXUupE4mazvvOu3Qty9lKXLZsipWMJJkqpgf6/JudUNCOjDiCc72tULT0Mj8b/buiYOkXaEdCtAsWN/nLl0+lEyeuie5idLrV5AFIRUWm+N3fuKHoKXPnlmA2Lw9i8wHJ/8OTJrt3VSoQoYXlpo0yIMTkQujSSejSAVrWsXYE0Y9IRChu3WqXY+3YcYpWr5pBmVmpmBkcAM/4tOhCsnKSqLwslY6faJCZapN8kGfb7cgHn5fPxU5YXHyYOTT5PBQ1SycttOhWHPngIhESLdpNA63LACmmX5llIzhn2pZpH6Ih5A01+yp6F/1hnTt3jn784x/TH/3RHwkIkTrKzj0mkoEEpoYeZV7+gJXgjOlXxqGIoxouVcalbrmfF7dJxn6T1w53bgpoC2m/z6XncJSF2y8unMOjSyfj627rpL3bDtJ19D/8bOvau+g8HLU6OtUZByxaUQ9HvfSFhJks5ZJQTkds2FDAdqPQrjpWShkabNcRE5ltt0LBTgjCnqrX34n8YzUwRrcgs/3qWfC1GzMRsxe/Qw6QPbAimbbvsehX1mFNJEdE7p4GVG8kETYPOrEvSuqgKULBCmE5y3J7uQMRSLuNomkffYiAeIp+Fk4fhWdt91cBi9IT0Lmo7N+NC5aHgiWJotxn61CaTOSJn6WmYHEOE/s2ArquGqeuTOTLmlMeTTv2sXOGS+FWCQOtRl8/T9epyzUmsK+XxfrOt6I7lYBQitSz5QiI84yZ2mhFO5zlSUZAnPejT2RPWrr0LzU24Hf+0EOFiFA3YBznRmdkH7hJRQOArFhRigjvBekD7KE6/OfkGNyVOBEQfi0m543u/MOjYmlQR3cjITAfQpJXLoOg3IWKgPR3ImcVSvZ0JP29VkWzs0HjLU6g557TSb6jkig2WrWbPe0aXNg0MPnlqJhnmCSEvMaGl5ILhP15JwJAJh1h8H4aH8hfq1ZBwLtX8cInXD5CAMLPlvnK3Ikx0DD0qTq4FDC4MPQp22I31P1x7opOVKCrV2/IzyMBjQ8DgKxYsRTgY450oK+9thUDEyUWDS73OgBZuXKxOItxIsVQz+1uApA/OTdA/+M3l1DRYAW61Fg0MRHUGt1AUeEx1BbdRB2ZtTT94jp6Z913qLj5PrpVDKvXSNWoMgCZsecJurjsTckB8kkHIFyVEs6WUPK5qVTz2LsfCgCJ602ked0L6XLURWqMbBCNiaMXuccASAasbktKMsAjrtH1djSQMXkAkpeXDFpVOKItt6Q+LltWgQzpmaBEtVFeXrqMyXjihEHE+cp6qkPSQdNGjQRA+PesrBTavHEOXbt+i+JgtctOWUeOXKQVy2fAYeUSlZXn0IXztQJAIjHIT0+PobzcRDpz9pbTjn5cAMjf/u3f4rktg25nkWcg9XEAINx/VeI9NFVdpwtHT1ITtIVxsL29fLODWvHOahH5MuXjCEBysyOpojQWg+WgfBX6pn4NQFwK1ngBSEleOCXC0OBUJYPJTycAWbs2TxywuHho5AAgnvIRAZAHS31IEot8aDXaeGGcAMRgDHMPwwDI888/D7QPNDTOCMjHAYA8tHEd0ORRamtvnzD+cPzDg/a8m4N1mz7FDTZTpoz7VEdHB8CDcp7iqMZY7lOhbrCwME9oWcePnx71/r18RbXpZO8zFJD45jd/Q5IV/uM/ft/zgdkX92EDEPtDDwWIgp+DyQdy9ixmIaxi+K32MRxaiZnFxva+HIyUE9UMoi/JndUJV5Os5EtRv3EE5I8rB+jLv51AM/uWUE10JaXGJdPt6EYayHFn3RZf20w9MW1UWLeA9j30PRoEAOHJjoybxZR+bTpVLd8qxxMAYukenWjIGBODwdEP++/gSIZMxA3HlPpdq/sLNaFkawU9wnQtMrefcygROv/OkRH+P/+1NdRaUU2tBdfV+XTkYbADM0RahxHoA1DQUQ+x59XaDzOjKgJ1I0K3l3vd9VldeVTWO43OxCKZU0C3L54ICU5uU7BsXQdfF1+LHekIGQHhbfTd25EQM1PJxzTPmzukUBoQvW1ZThaiD4MA/i3DnK+Gf+veSnEnbYFxwjp5sla0GWvXzpbzV56rhUNWBjQgKYiQ9KC9i5YI2KGDlwWE2HQs894lh7euOI8+PA9alhh6/qXDtGnDbMmOvnfvOQzUy3HsRtGEmLaSqVi8H0dBWBh/7brSl7B+xOg27HwfJuLCkQpHA4J8H/Z6TrzFxRahpzkZ1DlTus4PglnhFAg77cK/mWcZF6ciGuqbgHBciz3N8rFjx9B3HaTf+73fk9/sBKmeZURBzDH430HwD/l/WYf/jDhdbaMqE0dC3HZKz6JLRVLvnQeMUImobVksbAt4sa6np4si8Dy5cCQqzEQO5BAq+tDW6YcJQD1VH32fmhuaqAYOZ1WI1ve2tFPFFEywwYmtrq2Patv7qP5WGw10efMx+DgjuuHyc0RSiQJwE66mgwMxfgiJpTh20/x+dEPHjdWQjiRYYgyjrVD5IszxrGWOfugICLfhwVRbfnZzZ8Ypt6YqV6sSfH3qmfND8ZqHyHY8C62jPd4og7qdcJOAg4/BOipLA6K2YF2MFVXX79xjJc/RqVC5REzI2oqA2PtxJMR5zKbBt9t1ifjp58rLprnAh2wybwdMBEc6BX29uAdOTMjFRD9kWdsqL50dBZ3DAFVf7/O0UeoZuvcabuyUzXPAO+KEl6aY52lHQBzQzt+ZbkvCjZhIv6e7GQEJvhbzdyiWhfkuU1JiwLDIg9NmlXMvvCDUPZ3nxkTTWPNhhuom+sHbinGHeR+igdLvSUc9ojGG6NPRLTsCMoS64MeYUwoylav6hXaiRz3XCLTTYXhea+ZGAyC20s06A7yjoBlRk55+3U7wxJINniIiTtLTTz/tJCGUe+Jnbu7ShEfa28FlHCcA4X3vdSveZUsX0dVr1+FaZNvked7tyH+M4IZ1J50x06cYWBiNBndo+fnwXbbcp27fbkGH3DVp9yn7hhjgLFx4H7jW+8Z5097N7uReR/vQNm16UJ7DSy+97pyIc4lwiYpy+UOTOW/w+cdzLDcUOnz0HLw/R6NY3L/9nV3OPfD7DAYvTK8xAIQTEpqBdwTb4Cd7HUbYASvC5PjAz+EQly+v99N/PT1ATz6jRJVRGUPONjpXl9jyFnVPp9ILq6krqYlOr3pZtk1tnULTD2yhy4u3U2dhjayzwQf3bTYda6zK4bRnQWAlGGx4wMUIYMTexkO10n30MPqVfiVmP6Fw6W2NCJ2v39AOoptSqPDF9XTh2VcpEA0KiqZV+QFAjLELJwt0kg8CiHjE6XwwD+3KpWBJzhDsW9QzlTIGsuh85Dnq8iGTrHGzskGFlbRQaFuOmFzTXERgPhIFS78RBg82MOHV9jnkd70twIfQsPT1y78MvkDBYrrRihVloA5eEeG2t06zcNTUAPsFTy4KwudctaoE7i2ddN99JZJ/hKkBnKzu0KGL1APfeAYPHKngTOg3kQGdkyNyYb0Ir7cHfobBtvHB6UJFfOvtUxCj3wc62QDu6xytXj2Ldu+uVLetXZI40uHXFWf2rAwc00etbfjW0BkbUJGGRINcFAVLC8tx7Sk60SADFHe9m8DQULiEgqUfoE3HYvBhrt+AEtauGGes4MGOASD8b3d3N/3Jn/wJ/f7v/z76iXxpWzwDRP2RSGI3nVPIOF+JC5YjuAUAMbkWPPQSgSBy354Wz2wjNA6X3jMIwat6SJoShUrni1DLnJOjX1Oz+jB8iI1VgvsTpy6AcjeTehCBf+Hff07XQQ8+hiSuPhBKufT3dFNpbjoVIzLH5czVJmps7ZKkfqaEMwhBYdqMw8CR63JnUjgHgWxjDM/E4UsL0Q344A3YGcsWpPMqHtjZ+TccdbsLQHibUH3IlvXp9N6hViSGs+xi+RH5FACz368joHbuTDZ0aF624Nup8zyAt7itNgCxgYc5l3HHsh2xZDsNDvm4nrwhfI2WiJ+dsZx9+RFzSnIURyDNCedsIKo7IR9yhDnphzjnSJxy7nKKNNimEUe90T/wsYZMqm/deG9enUgHjnVSa3swYLME+KC0OQBDg8TBXgyArZkxx2nLvn59DnkG+vsJ93kNMu4uADFfliXMH2l2Tn+FeXkJNHVqCvTYtcPqnAEgxp1OJmr1Y2EAYqJMfkAQ5ylzHQoFQPT9+5CXiOIUBSstL5ei9TNsuKR13UgiGtDfFwOQKICgx++Px+RPLbKhqxfJDrqDYWoMZ96LXc94XWbmVZifzHEseGVbqX+6rEaG0qqqKiSUA99rAgBkyyMP0da3372j2XlvLf1g/pqUTuUOAYhK2Gfyaij61O3brTIIsN2nxqJP3a0nwrkrXn75rTs63HgG7yMdOBTSLy4uFA0F05e2b98tu37cAAg/kw0b1tDefQcdsPhRApA4JPjJbCilLPwfCaLWYEQ/9Ud3UkpTIR1/+DmhYnH5tAAQvtfMXQsE8DWsOH5XAYgPidMq2uaII8+5mDOuG9E9DkBycpLRCSSCg2s4ul6g8UEAEH4PK1eWSPK8rq5+TL4kwR63G9GLWIlY3G5G52ayN1sDw2nTpkiuiJdfOhoSgMuLXYkAACAASURBVPBxzWD9iccXUnVVAyIsqWhbWyHeVPfnc9yBwA3XnT7zp2fPzkBEGc5Z0ALdywCEc35weeKJJ+TfjysA6am/Tbeu1tFVmKDUd3bSydOVDgBpbW1DFEUN1lMR0cpLjKGpyAXT0gHXrIY2ugEwGhhSQONeAyBxsT5atzKVXtt+a9jE068ByJ0DkGe3pNJPX1H5ibzl0wFAuH3iwiL04LHXvQBA4pBUcOOyOHrlV3UTAiC5uXUAVlMBrFw9tgeAsBUvl8uXwT2bAAC51614p0zJhi98AR08pAUzIar2iKvGACCjuU9xLg0eWE+GPjWRSx1tWxais8XynQCeyQAQ03Hyv2YWiaM+K1culVwju3fvl5k+M8Pi2DBaswS2I85En0coADTSMULOfOiNIxw/d3fgsxBC+lbM6NXUXJOteFZiWAQE9+Ha62FORnv3+5Dzw5kGSlSzZ74U1cCWpEyl1cVrKAYZzTOqT9Pqg9vpqS+qTjg6E5NSyPthl8iMAEVqlgdTrgYTuwE88mlKzSzqSmmiS6Bf2cJ0A0KCwUgoFpY9M2p+d0kaXl2lM1FnRT3Gio7IfeiT8P6Wfb0jSpefzTa6D5IJNYsOa0/KmeWhTgCFn8KW96Gd1Bmnwsm8n79Nh6M9InMcz7LflW0lb4e6axGgA2CEByJoTuMS6gzvoIsJZ0HhculYJpois6lOxnJ9HDkI/jcUKiuPiBO94ClEY9MbHPUw92rn/rAjJ870I59HU2gcKhZPZRPNKcuHRWongL+iigVHQEydctdPnoKVn59Os2blIPIRB07zWTkn06Occ2HWzgAQFl+a5c8+uUhEv6/96oQFUAAk9CWJYF3PZj726AI6e+46tdzuEn3L8ePVcvh1a+cAYIQhSzqSd2oEngT6U0J8JCIK0VRXPwiXLBXtYDoWF6ZUOcL09GQHoKQwHUvbfaptXHte3k9seE3kxFrmy7WzrKtzJIegluhM7/qDOX/+PH33u9+lv/zLv3Su3Raecztj2hqJgOj9BmNVVFXyfuhvhqMfTqRDrHdN1MPIib0z9Ya7YecX4WOaKIrfRFbwGsNhycllCOMF80yamjuo6lQVNVxtENozjJVFoHyqoQ7WwAEAz6M4lrK6HezDrDWyk0t95HeqP+q8lAQqgUVzPpJV1jS207WmDmq45dKz/IiM2bPAuGE5RqDdqrOOmBrvypMQT71r27nLifRwlnJTrKiHzDRrhG62rSiFw1dyBB06MZza7eTYMMfyNISW6FwuRH+vHIkJtr21IiCSw9ye4deNpU1zcShNMsOv7kX6XYuC5dyr0wGpyJ96jyAs6XcQZf3u9MGcGwRRTC5RJuMtlqM5l4u+9g6m7pgIiHXfRnjOUY9w8yyxrAThXBkGKSsN7es0JKrba0JZXs2DbeEbTInzI5pmR0AM3cC2GXbu3RK0+4KE/R4mxLAObHzusG4dUt8aeBDOKnV8T8xRvye1zerVuQgEtMNYyOETuvuSHisY+gP/oi2rOQISsGh+AccAgGl+Rouj3nN0dDwN6azonDtlQHfeGTOhMw0RARmC0xWXGFi4T0n3UdnUKHp76yWZ7JR6g/tDDFSWzfMOjoDMmqW+X2PBq56L9SQqKipAjYmHbzu4ZxMAIJOiODmP9oNbmJQTlgYg7D6SkKDoU0wf4izC2dlZmj7VLf8qB6qOu0qfultPZc6c6SJaZ+G0KRJ6HiEcaK8P5VM/kesy+/f09IB6kISQfDkiIMvl3M3Nt+mFF16Di42qvKYh5OXgUPFEzhm8rd2BjHQcpyG3fMrtbV0th+r8p0zJAo89n44ePSWb2Z1DsC7CfJhDOnsxmYSE/AEmq3s3DlhPT/88NQdu0dS4Mire/yJFdV6nP9uiGpDobLfhispSjWEkqFrGQh6pfIRWFT4QTeXH11NzyTlqya32Ol9ZFvkGhNhJp4UyHdQ+BjeXnrlzw/ixNgrWcAx/H27LY3YLRcWSesCAxgIevM4+vklEKNuyO5bFhog7n0+5hxfQxUe3UiBqgAZb0XmagRnTsQzAYPBh6OVGF8JJBs066D7iepPovubFVBNTRbWRWlvC2xpmgRkd87/WskPvYHChB0We5IW2lsOiUnmAiQ085Eb5f/3gg5yvnKbbASVhALNRtHg2Zp/2XLRehU0rGYlqNTkK1uOPL0Wb2CYUqTNn6qGNQMbdhlbUL/VgmXLZj/C9+n4Uzz4WovItj86j48eq4IPf4LGhdL5R3aEuXFAEMJGOPusaNWG2vCA/FQ5f1ZSbmwazi6kw3mii909epcRERflhcJGekYEOGPooTDS2tUUB6LBmQyF4ngBJQWZg+a7AUUzLcKlZDEJkG3wsNvVKHZdpWep3oXHZOUE0MLHXGcDD9xOs++AJmT//8z+np556Cq5hc533ZQMN3s/JA8LLMa7eg3dg+pWdlNAddHLbpUEDthup/ZcqJtupym3nEjH5QEyESe6ZB8o6p0hHVzc1Qs9x8XAlJYDC1lJ7m7JLcmnXu/vp6BWVZ6zmqhq0D3CSPGfWwR2Y+zD5IsfF6fNBz8pJjacpafFUXY8JH/zfimiaq4ty7yPQZn0TzpMDNcUZuHOd19QtTe3izbjuyX2GMf18eJ33ABDdUK1elkpV13qotl4NztyBl3NijzOUs3aEPtcDEkxSOr4WM7MTNFA2FCx3UG1Rem0AYoEPDwVL03LsPpeTDJp6xRILQ2M0186TBObd4OOlCJM/gp8hzB64DHVj4tWi7sl75Iwh+rHy8Q0AYUe1QaZsqcpAFSXR0AWF0fHTwwffPCb1ALCg5xFgCpYpfH5bqGieueWiZShaweMgzzdxlwCIVSNGXDQgZdOmIscBy95Yrsun2k07QeiIAMTob/g56OWkWJVYlbuGPk1378e7iUhU7V8A77CiuFiWq08rzXA/ACU723EJA38Zw14qKYR74U6MK0it9wGK9JOiYIVK3szXvmBBAFHwLrTprm7WA0CMFe++fccmBEBYkMt3dKVKzTzdi2UiOhVFn0oWm9sU/Gsn72tqYj95lbwvVDRhstGCD+rZsRCdI0GHDqkMlFKZPiIAEgW+6Oc+9xkMNGKkQv74xy98LAEID1Y2b15Lb721U54ni+u5TrzyypvDLGbNhzkeALJp6sOUlYhQB97Pwl2v0k2qp/+1UbXe4wUg5h070Q4bdEwAgEQ1p1N/erMMQ2Lrc6lnSp2qO1ZFNe28bcN7rwCQwe4wKtqxmvrjO6l+yYk7BiCZzQVU2F5OV5Iq6dYQ6AGGbvUxASD5sFpMhOC58rTKbqtbAM/AzG4X7G1Crx+7pUpKisX3sRBR4B4AkD60o7CRRmU5frwKM3z1ovFgIXAwAHn0sXnidX/saDWlwXK3r2+QTp+67mmvwgAk4uKi6OHNc2UQffrMNVDLrtHmTfNke96/sbEV36GfTr1/fRgA4atPSPBhPecRifI4Y33UAOQXv/gF2pFb9Fu/9Vueh/xxAiDNbcq2k0taZjZ1Q9f4k3/4CR24rADweAEIc89NnxoPK9Hi7CQqga0ylwvXW6m2qZO6O13L4g8TgDy1JZtefbuJBrTW6NcAZPIAZPWieKqt6wOwCxL1S6fz6QAgzzxTQT/7mdfchm//XgEgU4t5smGIKs/UTQiAPPgg8uUA1Ny8edPqgawISBzCZuvXr6dt2/ZMCIAUFmKWcUrOnVGcxu7H7soW69aupmPH3vc4YfGsWAISJTHAyGQvZIyysrIyYBF5SwCGCMLBWW1Fpt7xuk/dqwCEqWLLkIV2+3a8W6vcaQQk1H4j3bsRlvMgxEQ10tPT6Mknt9ClS9UQ3bfDQvOk57rsnACeGZo7rA0hIyDjifLZbishkqQtXboAodJGAawPPrgK9ILD+MgqPckezSVLB8XUK1OQ7VxKijtlH56mfn+24kuYtY6l9fv2UXXgIv3Vw+6MUJSOgnDkgwtHYyNT1X6azSDLIjK3jGDkd/xtjFUYONiRD5uSJcfti6bZP/jP1BcPa1RMRUZ2YpYE+5z65t95AEjwK+HvyJlwClp2trWjJXql7KcjAHaOD/t4oTKlhxKh8yE5EiL6S2RIr/jJ41T1wG7qTL0Noar2Sm9n0wAFpYYkE7q6ECfHB+cGgYi8oKWMEnqTqSb2CnVFghrA2ct1lISXA9rlyuNmZVGpDDVLfrcpVuZcNr3KULTs7OcBS7xuC8yd0JEbWRGkaChYlnB98cxSunQNvvIdoClYWdFHomHxcxibohX85tXfnJOCv3Oe5X9oI3LQRDLtqgtRhjR6550T0ID0QIdRDGpWIcD6AXw38zAZEU0vvnBIZs/um1uApLj5mBAFVQNAow2D2e3bznlOxu5MfI5s0HRWrZwGQNNIR45WSX6B+IRIEa9z1GXx4mmSI+TCeWVAkp2d4dCRoqNjKScnEvcZwPaKipWWwdnRdW4PREWitH++LSwPh3jdRDPsPCI2LcvkxODtzDauCN0nuZxMsYXnlyD8/Pa3vy3UK5Pzw6aEhHLBsrOm++N0JISjIk6F5mCBjnowdcsJ2TlLXBOHfZocKTHfMR/LPZ7alqMe5tp42Wc5TLX2KHecrh5NCcM7OPTWAcqeWUJ/8qf/7JyrHW2/KeFoyMJMbg+9coBz1egBvlB89GUmA0xPK0hB7gHkckFDVnW5nW7UdkmeFy6K5WI5ZTn5NKy8GsNZMGhLfQiEWhEQ3ebLfVqz4XlTomkqZoFZgO4UZ8bdPe/w38yaECe3arhPhwsCPPPsbIp3aM3qB4vQhX5lz9gbLiroZ/a37PTddgTEyjdi6hhfQkA/exMh4ks0bmdDkdEUkaCihQRGiKn/3dx4G2cvE23r76OoQQUqTPSDl/245n6kFJACFsRjGKTuPdwBUb+J6LmUuDCJeJhnawnHzT2zQ5rd8VjP05M/RFcQdbzhJeSYyDnuBChYIxw/5En1ypSUaGQ5z6W3tg6fzPcxZTg4AqLpV/JcAQfw1cuROADvuLzxd6qrtImA9KLt1J8KDSESEpuiIiN+1P/+Rg0QdCeMntETAVm2MBZRv166fFFZq3PxgeM9FJxvxrpRjng/9lg+2v93hHJviicCwivXrVsHNxF3lnw8VKxJUZxGext36bfY2FhavGieUKP441LJ+5JhRVknHV4rKAJMnzKajWGnHUEHEury7lUAwtfKQvTXX39nRDBlf3g2r3QiryHU/dsULlts/uSTj2LgESuD9Z/+9AU5jTnvZGlf7jUb7qPXcSrkPY35noN5nAQKVh6EvQxefQB48+nNN9+V3CaubsXuBNG5+VWYeAjjnQilNXM/xtQBCteJCH+j/GvEib42IH9Nb3gX/eEKRZ2LyPCLE5YU7UbDf0fq/WQbbSTGfYDprwzQYJDhrAuy5LXBCB+HAcj0H/0OdU65Tt3Z9XR72hma8ctv0M37DlPj4lEc1ay+Wqi2djsfAniYB8Db2RoQJ+cYrzcULKv9d0xVrP2CjzGoaePx5wso78QCqly3DVaNejAGcOHv0gMScbbSYEQP3H09UVTSNJPi+5PodMZhjINU4270IPIeGYiYaIjeX/42Gg87uaC17OQJEZaL7h3s5ILBLleG0hUKdNjHsOhYYfq6EkAfLZ6SSWeuQNvH65ykhHwH6tyhwMZo4MS8s2BePK9PS0ukVauRkZ6jHSeU4xZb4GZlZYNuuQ/tbxxt3MgGAWFii8sWrydPIipypQljED8tXlIKClUqohjhAixOHFcaKx7I24PxwqJ0Kke+j1RQpi5cqAVlq1p+N52waUNKS7ORvCsOERHoERB9TUZeJanfoKZwFDMuro9iAIB8vjRJbsjHM+dL09SsSAARo09LSU10dSJpquNWtCtjvYukhZqCxdfsakBUW2ASEkpdshIKtkMv8ad/+qf0zDPPiFuMuVcbdNjrzHp7cmxQU7EClu5DNB+GEuOmIfTQrzxQRG/LVCs+jimG0uVSLDjpoNYOYB9jTTxofcQMWtpgu8zlwGu7KAHP82onrHdrVST17e1vY4JPgRWuD4Ee1T6GR7gi5kGtGYqNTUS0TP0e4GR2GqznZkIvMiWJ8nMSqKq6Hba/XZhFR4ZobRHrGTx7dHr6e8e1M/AILnZ/6NjJqgulZQuTqbGpH1axIWbqLb6/c0xLT6IOEWrw664L1yDYsy1brhrthB2C1idhByzb/Qr8KfWLBUA8v2tdjAAH/R499r3ctGnbYzOYdbi+fA+gdYbrBHZMv3Km0aLdEDuuWL1bABCfHizH8LmYeqdLX5eaXAsb6qanN6fSL1677XzDXh2BBZI9M1GalsSuhU5HYXc0lq7Hqc/8LA1YHR0M6sqprtYO7Q+rMeNcMQowcR2wVA4QuzAAGauYehqG6/QAEK3PiQxoRzkMDgImOSGixYajHQGNXDAA4T369SOKhX7ugSWxdOh0B7Xd7CS/ps7zNxFm2hj9r5dhEwC2SIEOcIfnFoYBkM2bNyNEfka0DKpWjA/xTYTiNNZDnMzvTJ9KBCpPQHQjBUCDB4LswMJc0y5ENWqqr1EvMupOSIw95sDUveJ7GYAYIXpzs0r2FVw+bADCwlCmY3GSRFM+bgCE9UBr1y6jw4dP0+OPP4TMoL+QW5ksAPn69N+mmr7L9LUjtdQc1kj/baWalfgwAUju7vUUX1dAF7/w73JuboMyTi6mvMMP0OmvfAd80aAMu85LdEHHvQJAOP9H3ol5FN4XRdXT1QQLJwwcCYCE+yNoVvUK6opqp0uZ0PiIHkR1AB83AFKeN0Wu+9L1hg8FgBQVZdGSJeUCPBhc7NjxPv4u4glOgHXOxcF5ORToaW3thCvKOQy4i6iwMBNgo4YWLS7FLFkvgEG0RDHefON9iWgEA5B1D85CzqQEOc+FC3V08kRNSABSXJwpE07Xr7WEBCD8bNLSBnA9CUhamPyRAZDvfe97MiHDAMTOhP5JASDdyGdVeeB9qr/dT3VwueJyNwAIg2i21o7EoD03OYGmT0vBZOMgtXcMUnVNJ8Yy7uQT6z/cfu7OAQjTr958F0yJ3lDjo9ARkJBRCE8n/OkGIGlJfRCgx9KuAx2fWgDiOmC50QVTRe4VAPLE+kT6+dZbFAZN73gBSEpKJC1fngK6uteJdRgA8Vjx8p2PE4CEojgFD3Dv5t/B9Cmmj6nkfbcQyWiFxWKfiB9N8r4Pwgkr1P3cywBEtDr4tKuq1IziaGU0ceJo+412//ZsH8+62NSqYKcrOwIyMTF6iMZf6rEVARkXoBzhOPrmHeoB7uP++5diAFQFUNs2bGZrEGHnUM9yKI3F4+pgQ1r07ksdpIiUIcqJyaOHCx6jC31n6LeONNH5sBP0d6t0wq8sZHZO16JdPXkfnY2cBnrCkLWUPMG0ZNvXKLErkw488s/QP3R4qFh2NMS8S5uuZdYVvPU4+UCJuPrISxKBMJN2Fb/4TepPaqXqh18csSqYiSIPABkh+uGJmutt7P34d5uSJc+Mr0efXSa99B+8nZX+gPzQgMj2AA9sn1u69UFqmFpJLXk3kHAJz9TkEuFlM8vTnkzTaxfRzcQbdC3pijqLUK30DFQwBcvQsQzlifOLOGJy5jHo/XgGy0RGQub+wHlsCpa5QV7nUK/0TbPDlfndzgOCZScPiP59+axpdOJCDfVyki6JkOjrkYnHkSMg8qst5LSoKaEmCsx3On9+KVVU5Apo6ADlKxqzox0dbRIJYDom5/3IANWJKT7PP78XQusS0LGK5MbYIau9vReAIUYiDrW1LXQQmc25cHthzsHtRWxsJLaLQ7RlBrRkvUjcdViuNzgqk5+fIaDi0qV6RGGyMFDV3xKiHYmgTnLhxKg+AP24+Fz8ryIZHMUwdKxwzCByglgunD8kxYpwyLaIhBiXrGTM8ruOWZaTlo6m2PRS3pcpVIcOHaI33niDvvWtbwF4xSkgFTSjyPdugxHezxQT+TAfqThfOVEP61hMwHJm3+24hz6SULdM5eUEhmpZ0a9UhXKpVogcaBqPLUjnqIktgLepYPWgAe7deoQqwT6oQnt548YN6oRonUskKFg9JgKiheIBHa1UF+FD/VHUtQBAZ789+DfJCjW9MDY2gkpLoBcpUeLaixeZotWN47PxivPYZIH/jk/00YP3Z9K2nU3QLA0HFfZ3kJcbS7NnJNJbO5sdwa19RNUeDZ9VZ5evYSVYh6n3i0D0T10b3pGdo0QfwHbwMsdkID6knYig7HZPZTuA8cUZqpz+tn2cv8pYVuN3TpXiFN0+OhEQ5FSxo0GRJgKCKGu/iXxh2UTDzHECmPQd0vU1gutxr4qABKAPM7kryktAFcN/F65gQtKEv7kuRqpnyRELp+5yfdR1EyMJ91lZ30yYjnYo+lyIJJDD38bYa+wQ/dhbT3iL1avzMD5rQwTPuIBZr3ECEZCRThw7pL6fAbRnfkQUpUCLa+p3JCbtqVtNCPuh2+IyGMPUSPVNJEf20PL5yfTWrgYQMHAMKwJianeoiey8vPphFrzyTvG/50vxWPHKFuOLgHxQTliu+1S6dBLpaOh5NuvWrWbh9hr6FAMNdlkaqUyKJjauAas6870MQBiEsRj98OETY34YHyYAeeqpR9GQh0N45Q5oP04ApKSkQHK+nDlz+a4AkM8Ufk4646ZAPf3G4at02XdmwgBkw8t/jLFsH/nDkfW6/CjVzTug66er+xiWE8TKkM4bF7z2BA2yeHvddg8AiehIpIqXv4wQ7gDVrH3dEaanXJhBqefuw7sMo96kFupJb5R+uGmm1vd8xACE7yniRiqVHVpFVxbtAxOJOzr1KQgYwfWltGdRSe0cup5+kW4m1DmJCj+uACQD9bIEbm1H2NmQywcMQBYuLKWysikCPl5/46jQqNZD41FTUysggBPwsQj9/vvnYHKoAzNixyX6UVFRoHMkdYgLFutE9u+zHbu8ACQ+HoLk4gz0Ax3o2CByBr328OFLwwAIC91Za8IaE3bHGg2AoFvGwKmFklOLADJiPjQAcuXKFfrOd75Df/AHfwCjEBWt+qQCEL63fcfb6OhbL9PFWy0YbFZ/IABEImyaCpUKXv20aaBo5cWBntUDt7R+ANseRy+SmBCB2dk0SkqMoHd3N9HtFo6GsTUz+PAaANn9+tJFqdTSOkDnq3p+DUDuIgBZtyKGLlQN0I06jOM+pQBk8+ZiOnCgHuPa4dS+iURARhrgTRaA5MKxc2pBDL13+NaEAMjs2ep+bAteGS9zW2dfbF5eniCVI0eUBdd4Acikkv3xwACjIRZKpyIjLbtPJaBi84CZQQZHMpoAOJT7VPfE6FPWza1atQwi4YMjvZuR108AgJiD3ItAhJ/xQw89gE7f5eGFnJ0PyU8d32Mb675DaUsee2wTgFE+/cu//NBxw7LPNtyta/ToxMhXOhqYHv8x1T2427ORwbx50z3AzrbINEJn+ZzMZLgWkPM6H/J4cAlPh/wRh/38jGcpFXZ57YOttHkfZgsH3qdvb1Y7RqaDa6kjH1F6vyhEQEyJRCQkoTOdFu15lvZv+hfKuzKXis4vp87kJrox/TC1l1weloyQ9/WAEX38Wf/6n6l21TvUOuOMx9WLbz+yM4kKd22m6FZQarpS0IhgRjK2izqyrlKkP5bCBiIppiWdIvvjqDXvMl3epMClJ9qhL9qubp7Iifndir7YdryhXLfsSAlr4hxROwTnXALQVqReKKHsq+V0fsFuGujTPGCsz75eRgVN0+hMAXLTIImjRDxMxII1ImaZRee2C5a9LCdhepeuH7YGBNs52g/T6gb9PmJWdKMBcaIpfB5dmfhfKw+I0X5w8z6jKJdakPivAbPN6gXg/5AaEKmd+om7XGM3AMLr3PUjRUDKynJo0aJpMpO9/Z1TQqGaitwcHBFhswafLwa6jVxQjFQmcj4Oi9UvXbomACQ3N0usc0+euOrU6WAf/1i4Xz3yyHwZ/PF3xudiIKNoWpw93Z39ZReu5uZ22I834Zx+SsIMX5Kx2QU4MbqOtBS4zsnzwWz8UBfE6eWgRbu6j1ToPqJ0Vmjuo1iIzoXXc+FrT0tLl2XWvoTKmm7uw1jw8ras+/irv/oraGI2YhCsrMnlMqwIyEjCc/OAPHStOIWo+Shu5Bhfp8Vdd0XovJ13pt7eTiIX+np42U3sqPYJx8y62T8cDZcb9WDnWHMdHEVRyz06NNkDPcCvfvoGQeJGz738S+ruV8+QBeh9iGQ5N8D3gbodryNSXTwja2U1Z+tPuVdj7MDL7eq7G2KNiL41ntxiiS6XnJxoKp2agIEQNJ8AEVxmz0qivLwYion20d6DzXSruR86oQhavSJDQAqDEltysHZ1Bh0+xiwLt93lPsrPZhG6cCxCXYj1r2WtG6qflHWhLOBDjD+ciAROwTRHUxyNh92dcU4Y58L4mvWPHu91vY5vNMa0Xe79cY4JdT/4ZqH94GKiH/IHJof7TR3jaKKRXsJIQhU8H+REk8Lfp7OM3/V+Tz2ShKSO7dRv1NF8Oglp64i/pZ1gC123DXK/GTvq4WFOhIqAhBrneCK+7mPziBOt1aMv8kMY3wS+Oc66dQWgrCqL9+AynhGKR6sU4hjROm+Hn+trNDz7UcIRcfXrZx6OdzHYYwxv9OxcaroTAZlVhGcNquOZarSTyPfjtM2c0V4/z1B5QFatipEk57W1KkmsKcMASEpKijSEO3eqGdPxApCJUJw4GiEUKqSAT4L/MDfoTJ+qrrkqnQQDDaZRtbd3jNt9ajx1gmlip06fnTiA+RgBkJEiF6bBW7t2JWYCz8izHS3K8UFEQPgaQtGpuC585StfgD1bE7K1v+m8SltkGSrkPJ537t3GNAbj+ZRH/vz52bjuUorywfqas2cvYLCjBnr2oME+EkcHTBnK1A0rqFfqW8Nx9bpMZHV+IucZWglqxvHBvfSDDabTUCCES3SOG1Y2wnRj+b7xlT+mXY//PYXF9FFe5WLK1p05YwAAIABJREFUuDGNkm/nU0tGDVVuUjoVpl2ZPkgcsXQEhMdWbL9b9sKXqfIr/yRaD4/mL4hdwGJ1X38UEiC6YWNui3z9yEXywpcoui+RKh/5MfWm3XIs7fn8w9p/7OPJBWK13cEULLG5t363gYuhYPE52IZXvRD1z2CbinQUnVgsjW7NNBWdKT6zkOK7k+ls2T4a0IFUAQt6cMPLjkjdWi+RkZAULJeuRdCaSAFIcMXnFngw92GJ1wVQODQuF/A440WmYDlMGZfmJfQr/X6YBrFi9jTaf/oS9Kh6Y/7dMVSzgYa7bAMNLwAxNdfeVldd7tDwkj7/+VVCueL6fx7C8LNna6Hx6qSnnlwBGlYr2vp0AQQNDS0S5SgpyaJr15oAPNIx4ZQGwOLHJNFZ6unGgFePYgxVk48/AFQZHx+NKEuOZFZfsKAU4OMozuHqkQz4XzBvKj902PlegshYDaCmTit1kg6mod8xYMAkKkxDdL2nuxljpG4qnzYXdEZN18K/6ekmD4grLHeACHJ9+HRukjQ4yphrToEgP1wfgyfWuLAw17QP3//+9wUwfeMb35D22G4fg9sQm8Jqgw5eDqawDsW7AzTxvbLoWOYteqgSutIIAHFAB9KaWQM3nx64GtDBgMSm2pgEhVz9DOiwQUzngKJ0IL4g/145fonOHj1Pz/3qTerXyeh6erxJ+sJQzznpoCnhOj/I0CBnllDHYf2HAzzMeF8Gq249Dffwisz6IbhgRtDG9Zn0+lsN9PiWXHrx1RsCOh5anw0QEkmnzrbT5SqIbXEJ3M5nZkTRgrkptG1Hk9RPG0j0G9qTZ0ZFN6r2Oq4num4Hm62YRHL2cV0xPfc1touXulkDQLx9NlOt1H2i1bGoSxYdyaFiWf0hN6rxBoDwvsPfR0B3GlFx8RQeE6/eAfq1QR21GIzCczEIhGmfXLSYnRfD+WFq6s4g6HcM3lOSfLR0bjRt39st3wDbZ8txHScS/m5cG152VTJgy8cJS1DkGzCdgqdzsACYqUjBnc9IwMNsf0fUq/GMM9xOLCsrlhYuzEZ7VuPUd3thrKMNBd3DsGSYOFjUkAKPg8K5VgA+DO1SmPnE8FyCAUhMVDraXUWTXLkMuXiudcIFqwcGLIgY6443gPc/2phx06YMRHYOIOptucZJ3QyKgPBJnn32WXrpJT0QHCcFKxTFydCnmDKVkZ6u8mpgubW1TVGo0PDyv11dPaPSp0K+jTtYOWfOTJ2Mr3pie3+CAAgnJGQ3MNaB3CsAhF/Gb/7ml6R+cELCXbv24fquOp0xd7D3OgApLi4QesnJk5VStyYLQCIAMtalbaYvHqmii0Pv03ceHh8AiRtIpOXvfB0ZuyOpIb+SLq98Q9V1fOkz9jxKqTdLqS37KlUvfof8KR0jApCcvWspqXoaXfjS9/T9uJ/MeAJkZhvuB8refJrim3LlGtryYGWbfIuaZiEnR2SQiP1DBCB8N9Pf3UCtabBQvp1NXdFIcJZ7RihrgU41aPi4A5AstLXZGBifvgxHFQMaP2AA8tRTqzCA60PbEobcHNcBNNoEgHDZsH46tB+ZAO+R8n20IzLDdCseOPT3D+L7iZMBXXd3P+3eXUm9PWrgEAxAeB3b765ePUs0Ju++e0qypptiBuObNi2gPTtPiT5kIgAkCuYYzc01YoNbWDxDDstJCe82AHnppZdgDX+M/uzP/kzVt08ZAGm4UkdHtx+jHUeO0kXtivVhAhCOcnBEZBB1sQW0q0ULUmnfgVsAuBG0bHEaXbrSKVjs7PkOh9q3ZGEK6DGD+K0LOh8eaDOYVDXv1wBEPYg7ASDlJZGUEBdG759TVv2fRgBSUZGKuhcJiqqbJ8PtdW3Ohb3W6pc/BACy8cEkOnSsGd/AwIQAyDPPlMPp9KfDLjwkAPE4YY0DgEj2WNh3rVm9gi5drhKhYREoNTdvQimPMzQ0NkkiqjbOFo6Q80dVmObD+T6OHX//zi5hAkBkLCrSnV3AyHuNFbEw4syCglyhto2mAwk+Vija1FjXH+r+uWEx6+2ZH17HWea/+tVnxdGGQekvf/lKyEH83QEiY1398LmGoSHmBauZFls8r9b5JKnimjWLYcO7yxlMmEGFOZvZlv+W3XK81sBhaRCh6wgIh+IjUv30R+8DfCF7+t8tVzNRkZlDZFOueB3/HanziyzZ9yyltEIAHNFH7Vk36Oyql2U/npBKrSuh2XueRgfRQxEDMVQ7+wDVLdqr78nKD4I1M37y29RefJka1rzrPKzg3BzBT9Ez8afHg6ZzDkc0ZPpLX6aYrlRM7jNBAZStmC469XkAnCC2Ah9XROj6BDzJEjwBJdnRzX4WRcue+DJ5QPgw/g5NzUDEwq/pWHG30mn6kfupDfS0ysLDXuE4XwMseh3aFUcxDNVK7HLVxQnVKhQFy+QG4WiJyTXC2zpUKnNz7nHlOOamR4uGyAPik1tRFr1sR0DmlBQiUdttut3GtCJ9vhD0K1UfR4qAjL7ebhsSE2NAjVpMdfW3Iaq+5FCijE3snNnZ6CdSQHfJlG+b3e/YrejUqWqYh7QBVCTSypX34fvCbCpmoV9//ThNyU2RhIKqTgTo4Yfny/fH2g6m5+7efQaidliumtleVAzejiMb6zfOo717zkB8Pwi6iIo+8EQYT4JxiUXuAhP5SElQ0Y1oACLO1s4gpr7uIqWmZQM05UIPApG5pl2liQ2vpmAh0zcX7gNTdcZzBtpeCpbKpm4PId7bvQeTfC/RX/zFX4jzlbm/sShYwVnTpQ7iQ7Apn3IwtBkmUiF0Ln0FXBFGjHzIwYzgXLZ0BoLKylYdxc73YWhZwZnSzRk5KtLvd10Oef82CJBNZKnmXA3tem0v7T59CvW0gwz7I4D2Sb0P5JDBBKU8Y0394WV/PyIgFuVpqE1932zPa92qWrSizmrOVdXpjQ/k0LXr3XQVehDWf8ybk0zVV7upGPk9zgF0zJyeRJcQ/aiu6Zb6xX3WE1ty6O13OfqBnGGZMTT/viTUYT8dPIpJ1RZFMVKi56AwsXtVuEhcu64/XI84emCK36ZL8aVzkiddeFvHWtUCq04ERATm1nmNyJybGE9EwCQ8UttytCLc2m8wRkdtxHfAjYbItiya11GRiNg4mJ8o9xO/FrHz8gAL6PUthenoVRgoOtodHvRcNyIxgMnQSERql86D4UTDAN6FshIe1NEkFchSja3NTgtwmFs/YxPIkQih6aTs+xVObFAnwwf+wChYY8Uq7MrgLi9blo22roeqYSXtFpsGF3o/szY4AmJvHT7kFXgOsjVzvLIbj4iJRXTf1AmXgqWDxtgCToMBZRrwhacy6ec/r1L1Bm0tWuph7z/4KlNSopCiIGmYA5YcA/8P+1LYCaux8TZC4+BrBQEQjnQw5z0Rs708mOcoRl7uFKqvbxQq1dVr19FwN8IC7+7Sp0Z/9OP7dVJCdD7FPQxAnEoY9FF5QrloPHigzDQszlcRXMYCMRMBIiMBMPscBoSYbZ955rOg5oGuU3mR9uzZH5KuZYegx/fWx9pqeGMR5sQjdWcy7BBosIOTZmCbRYvm4Jupw6xvk7OHeNs7HFb7c0Mznq824xwiXHzpAxSR4zbOkcj58a3jACCxQ/T396sBTwQSFUZleXmlTMVi05iia/Np5oUNdKViL5VcXE7dibfp2KZ/V/vp9icRkYjunDqa/+JvUUx3Cl1a+xK1Qhdi387U7Y9TIsDKha/8s2u1ywMT2049BGiwH5NdDfn2U6umU+nOx7VWpJOiexLRaQ3S0S//nacfsPsJZyzuUtE9Nuwh84RwFMXCdX5tNz+oQQfzxQOd4ZRwO4NKTi+ihswaaGZSqTb3AnUG1EDJsdvFdg54sChYdkJBoWYZDrrHBUv3wPyq+oxLC5aNy5Wd18NZtsEIX4g5hrXeBighNCDSYYO2EgN768UzSum9k+fVcTwAxB3wjAQ8+DkM/4aH75eaGo8oBAt6/VRQkEErVkznCxcAuXvPOUQSOsQ8hEtRYaJEX2fPLhMAzhFPpiTyMick7EayQrbl3rB+EaIh8fLdMD3jjTeOiztWdHQ4AMgicaZibQnXlc7OHiS3OoV3oCqnoXkuXFSGGel+0E0vw/WK832ogVzJtHLn280AEGG6mPo+1DtKh2W7L0J9X4mJsXS+8ggVFU+HffAUSs9QiXsiRe+hgIfJ18DULc4hovaDC5Y+H+fkMXlADBXr2tUb9NKLL9Jnn3ySCvLzPboPO3IaTKsKpl3JyVDsPCD2QJNpWFJ4rKUrgAIjFhzRH5zRfnjyfkgiQgM6eOCpigEdTMkyx+L9nWXMFgwyL0qX7n5l+96jBzlRUbF0s1lFxVLTYumnf/0zOnerEdGH09DZKOARFa5AYldHP0Ciekf9nJRwyERN+ZtQ7aZQsfS34HfztcovzgMwF6MHygmIcmxcO4W2w82no7UPdKso2vRQnlAAz5yDZqi6k558PI+277yJSVN1LwUQsZcUxdGBI220bk0aJlb7oBcZoDmzkH8EwIX/5/rHbS2DEiljhYuxfRQL9/j+MMnlFGc/JHi06FpmAo7fC9PV7SKDb9OdWY5bnFDQ6XctSp3dLxkAwgNTQw8L1dcOWfqMMAxcDQBh7YE/Rn1DYVZSQ6bpyDoAkEhzT0y/0tdukiluWRdD7+yFxrdXTSAEdA4Tvm7We6hHiWVDzbKeqzmdABADPDyc3REAiHl4I70je1JmQhSsOwMgmzcXgqbUCIaQlxnA1LPxlNEAiBGwY2pGPUuuHzGq3vlYs2MmDJGuItCvAD+3c6ooAJKSDKC4OIG2btU5SvDcwvV3bgNQT51EfSuBG11+vh926+8Nu42QAISdsGJjE2CR14CwM+hTABrcWbBOoxE8/V50IqHoUx+UE9Z4Hv54t5lUvpJPAADh57RhwxrMUHJGYq/V20cNQLZsWS/UjTfe2D6MjmDe770MQPLzcxDSz0R0yY2wTRaAfO6Sn1bd9tP//aga3IwEQKZeX0SlyFtRPW0/3ZhxFBEOUAtAcXJ0HdYECIMNjkiUHFpPadfLqXrNm9RephyHZv7sm2hUIunKUz/yaDpkZnQSAISzqGefWUxtWUpg153WQHNe+Tr1JbXR6Uefcz7fDwOAsAi94MJciND3iBNWYns6VVxcCvE5BsEx7Z8IAJKfhXxImGyorEHCtw8IgCxYUAJ3oXyIxm8iee15GDEUi5sV9208EDt6rAri7wYHgGSkszjVT+fP18v7/trXNsm/HOF4770z4Bn3yn6c/2PzpmUyELl4sQ7/I38JyurV0xElSXWMHHp7ByQS8vzz+z0AJC0tnipmFuCacEyIYO8UgKTANrcfnXHVlTM0rWIeFRaVyHVMBoBcvXqN/vL//Uv6v/7wD2nGjBkYaFl2udasth3VMB/HJxGA9La00IE3DtL5xgbavufYhwZA+JkagD0E8FxclEBLl2QCbPTTzj1NqLPQJCxKo5On20Sszu3SyqXpcGjqhSHOAD3yUCa9sY2ZHUOUCxoXg5Ct0IWUIHoyrTQe0bVwOn6qjWqudXnogcNHYL8GIMmJYbRsfhSsXdXA99MKQJ59dhpoSl7nP34e9woAyctFYt6iSLTVqj3mj2I8AGT2bDbnqB/mgCXfIB8m+KNgJ6zFi5egY2iSQWovcmpwuFySEzqzw3ZoXh1hsk5Ywz7OD2DFajhhVZ6/OHEhujzw8SPbsShYwYP9sbYf6VE4jaiF4u1jB0dA+Djz58+Wd8k6C7t4QvOjzNyM51pH2saedQkW4M2dOwuWnLPoxz/+5bDrcqMvXlHcnVUR+z2q2a3ga3GpEKFni91swO7nw7OeDz98PwDULmd2SmYcPc9SbT8U7852+VLVrER4Bq5FT0VEgp7FEZDldQH6o2OD9LmvKwRhRz/MchRoW7PPbaI4iKhP3K8E5nI8FpnrWzWTObbwnLcpPbCJUq6WIbHgd2Wfuc/9Z6rZ8Cp1FlY7x1AX7D5pG4h4It16E/t2hY3gTsR6hOO+3mia/9LvUH9cO7VCl9KT1CyzqB1ZddSdikRMVpTFOY9eZ2kT5fiea9KTr3xuJw+IjlLk71lGsa0psOHdT70BeNPr9WnXiym/voJOle+m/h5zYsy9mUzpHOkwAMyiXbGrljNB5eTwwKUbChbPzDqZ0i0xuR01CeVsZYvQbZerkbbVURRDwVo8vRTgAwJwzqtg72/l/uDXNf4IiLe95/r/mc8slXrO+o2tW48TZxxfhMjDReTbyEhPpHfePS3flXGaio2Fy9WUeHCcr0JfEQ1AMRuAPQ3XIDwLRDJOUvPt26oWSVtr8nWo7yMXdCzeh+syv1sWb7eBXsbZ0q9fvyVRmLj4MJo/r5xOn64GBVhRt6bAhjgxUUcsouMoCRNpXOJAfYoGDYtLSpKacY9CVuAUaFG4+KLChKJ1u7kBSWzb6b65S+RvjvRHWnQs3pajMik6pwjrAkwEJBmuW9Gxqs3yQ8v23//b/0Dk47O0etVqdZtW+xC8HKwjG014blO3zHGdaEiChEDU+YKiHyby4YlkOFERRFZNfggebGiuiy1Cd3N8cP4Qd4bCZEPv7WcHKbU+4FPPmik8jU2d1HGrlU7uOCa5Rm70tNOvtr6H5k/RQkzp78bWESqCNoh6Bs6j+2NA1Q+hYpkZ3C5VT4UqZNosGeXYwxwrOqkeFupBBJgccaDz9QOEDOBdRtKSRel09EQLpSKJ2rz7UlE3fPSrt+opb0qsREJ27EFdxWHz4aA1a0YCHT7eCpCSKv+yJmnh3GR670AztSEh4rBISCjRsyUwd2hj/O3qaEZkpHoO5v6YrszFEynTVCqmVXF8alix88PoZ8LPykRABvh8um6rfXWUSV8Dt7V2mxGRpHLj8KUE4tT78HHEyuSH0BcwhJl1nzYa8HPuD2OKgR0rymIpFSL0w6fVzD9Te4yhAbuWsOBcCq7XREy4vtuRD/nZ7oysZdsxy+mARspGbteTO46AmNm+8UUu+NpZgD5nTjr0bDq6YL248QKQ4KG8LUJ3IiDmG+bQrI7S8vsyj4OfYXAEJDAUg/eByPVMdqsL0NnTqo324bs20anRIiAPPliASaejwxyw5F3zewuupMzTXbNmDRI7/QodheGv6q1GASDZ2ZnoULLp/ffPBB/ynvn7joXoUsPHD0Du9IbHM7i3jz0aAAk+lvmbdSCcMZ7dsMYb9Qh1TrNuItfspSOpI5jBPCfzevrpx+gnP3kegLd7hGub/DsQ/ihXfs3rNctea0M37Bt8n2o/1cjwoMC+/xkzpgK0d1JdnaJhqUGFDkNjP7tNG9SWmb4UTdFBKxCZpa4tqkA1uisa/fRfz/fR57+hHSsiXApWhElIiEupaFlMJTWLac/mf3TOwQ20AzyMhp0vG1/9ouf/D7iR8DHR+QxG0LGv/40AlvJXvojEhUjatek19W5svBcChHioxdbvdiTDPD+7becxCf8dC6vevNMrKLoNdr69ieiYQDnwh9ORJ/+J/FGqQ/L0K7ovCgYg5th2pFw0IGZ7ZEIv3bGW/BEDVD3jCPkjwTVmOpZ23eHl1Np8yr9VRmcKDygxOmtANFAIdONBGKoUgxEDKnidtV5VCvd3yTOiLXllH2PPa9OnDBgR0KEHR/ws7QSGpi+zExLaFC3LhjcxGp3ZVITzz6gEfs5xpELi+JYL1vgBCO/sBeOcYXzZsukSZdi+/X0xE3nssWUwkThNc+eVIFLeT/sPnHe+bx6kL13CkYlqGTQ9+uhSR3jO3wlHNHbtOkI3m1owgI9GdMALQNh6lx3zeECrkhkmgfrbAk1JOmi/bbRt63maMw+W0Hh25y9co8QEZe/KNK/09CxZZtDh0x1vQ30tzZwxW9YzrZgL5yqJ0lSq9Ew4W+ltb1y/TK0tTbRm7SPyvWdnqYFXlB6sxQHAIOAkJRJ8yERYynNh+hlnfmf7+L/527+hxx7dApfJpRLpldfBzmhmwG9VdHtQOZLuwwYowccInkzytPPQh8i58X8w9Yq3s0GJcZpi2pUNPNS18/7qA1NuV+r+hX6l76nP30btXSrSbqh4p8+ryY0AwGtidBa9+LPXpI68vhsUDZ+mIyFhoClhMNTgwkPqQfbWRglDXxxmIQx/i7dfEOCktRXq3q3vymksTIPl7mu+B7bkffSRPHrplRv0mcfyoA3pojLY9/7qzXratD4HQtwW1FPQVXDTj27EmAduWeWIfPAAfdf+ZtTfMHpgRTo0JF10pYbtg0OAAecO9QJbGJrtLDBiHKVs/aPqM9U9eZzT9GyI9FEW7c45lQVA7NObQe4gj3FMpxESEPFpNchDH2jTw+IRneTSC7Dh9ymw5EcCQi5D0ACbMgQbZgiz1J841PIFiXQTUf6aazo5oQVkBVTY3usWGGGtmBzbfD88C2U9Z08iQkODHmH4MOI4aELUK3OHXr1F8GtWf3vBSUUFO8GyAN2lb5v97hSA2Oc1EwkBAyjRvg5F6ezF6OQNsPPDAtKnx0e+MKVNE8cx/L9wQQrcr7qoHgk9uYwPgBxBn/AYKPV7hjlg6dcfCiYrJyxWrU8EgLCYbs3q5fT2th2hn/k9sJaF6LlTcujgoaMTv5pPCABhd5clS+aiUhy6pwAIvxAGILW1DRikQBQcstG+twFITk4GIoFTIY494jSOHwYASQtPpxUHv0w7Hv27cQGQhS/+DrVnX6Nr61zbYwYgOYfWUPbpxdQ8/STV3//uBw5AVAOnPkX+t/DIA5SKfBwnn/g35/ucLACJaU6h9GMzkdG1j27Mfh/AQtWhYADC2pCy2rkU35skIGQAfOSPIwCZBk3eAAZ3NfWIIklfZ0Uv7iIA4UOvRhbyzMwUscLt6urD4Ho6FRWx01W4gIN3d5xyBik8KFqxvBDOT9cxIO8ToThTqBhAFBRkYRYwGZSWfnrzrX2YQB0CLSYPUfg2LKtBblpaAtqtcvybSD/84Q6JVvD+LHw/tL8GyQ5b6D50kjyqOXfu6qgApLCAZ9rZXS+W2uGcPRYAYc1XddVZuY75C1dOCID4gYT/+q//mopLiui3f/ubatbv1wBEnmV2Rgn9y3eeo1xEj360dfs9A0BM48PJCEuK42nBPORlQiTjHWhC1q7JoPMXu2C20IuIWzhtejCLfvlqvVCvKsriaefeW0iu6KcZ0xKR0bqbWllD8msA4rTnwQBk4+ok2n+yF2YDalBu65A+LQBk9epcSB5geOARoKtHdq8AkC2PTKF3dtdTDyKEcl3jioAccbCEUwGshZAREP6dnbDYIrAdnEhPcSIgBsF5KTFbHnmItr797l3N3xHqwu90HQvRly1bdGcgaQQAMlIEYKzoQsgXEio0O8rNBp97tHPa2xodSFtbaFeysa49mLI03vcxEj3M7M8OamzFm52dJblgeHl4GR8IUSJWLYzDc/U4geCg/DzMM+F/Fy+eDwE50znqRhXA2/7vw69vEEnF7ocO5KSjsfFGfXRImyfOE70uWL400FWytJgWYCC6YICWN/jpv5zup6ef0TSt1MAwF6yYHEROkodowxvfoksl++iGlfXcRDBskTkvz377WQzIu+nSg6/I4+V1WciFkXtkNSx8o2ggtoPOf/WfnUcvxxmDhjVi1MPaz+TMstINOBGOme98jvqiupCzpJwOPvO/PMDEyfNhH8vSeQa7X5kLj6nKouIda6h20XFqKa0RBywzicaAwwwEZVlHIqZWz6MIRIcqs497KVi9uq3jiTYTAWHalWkKLVqVk+/DSjQojlnBLliyvwYIdlJCm4IVHBnhm7N1HULzUnfMM9aziwrpMkA8uz9JsR2zOmwqlTei4X5nLo0leJ35e7TI6zPPrAENq44uX66XCElqShzAyG18zx0AJgEYNbRKBIOLmenfskXRudJB3eLv69Dhc7Rg/jRxT3z99ROyLa+fOjVd6FuVlddB96qQLOgsUH9n+1nJK8IRjJWrS0CDPAAdo4pqFBXBZrmTc2UEMPmUgZm4diotyxLxPGtKam/0gt6lMpDHgJKVlKxmBuORDJcBDpdEuDzygzy4fycoXYW0YtUqWb//+DX596EH51O0EbJnJFKcpstwbpAffP9f5Vi/+7u/qx+f+92LRsypx96EgXbkg3fkv3t1Ajemgtm0q1AUrFCUWg/Ny8oVYqIediRDaEz6ozfCc74OExWxt+Vl1/nKT306bwCb2PTrqEXdzWanOh0/cQFOUD4qLSmjU9sOSBX9l1e3IQeLjnBEqHcwhGgoaeHzEKu7NY0nTNzlVGPAtENDvwnoRIQgwQW5X6lT8y5hlmWzWsv13f4u9FrdFzMda/XKTNq+oxHRvgCuOQF5aBLowqUumlocR1dvdFNHJ2aIQbniXTji9vIbSufkKSOAEJ+uKx66ro4+2H02R+M8f1vJcOXeEEH39NuG+iZRBJceF8xC8Dhg8XN1IiDWM7Fcrow5htC8tEEAJRiPK/1No35KMUJ5tFE+/dwDnGhJu2Olg368amEcvbGnx6WS4bodyrVlhCAvb7QICO7TjYpxvdDUP7l/03EMp0WNxuAY0mL44S/zTtaMHBl57LEiTAgjA3qrGe/Y7ldjUbnGEV3TAwF4a6oaj9lGnzZ8AIfDfa6wUDc0x3AkjVUF45JIRKwfRkQQeXLMM+EcIPzVj1YyM68it8nCkA5Y5ssLeYRZs2aJfzvPQHmK44plEyzdLSalsbiTd3oH+7AQ/Vevbb1jkBScnGekSxhrEB9qv4nQmeQFhgAsoc4bvN3s2dOFFnDlytWQlz/WtU8EgIzneuyL4NnILVs2gttdM4Jd8HAAYq4n2DnGDhGbc9gNsP1cHn10PQY8g7Rt2y5rhtL9POx7NsCGBwTMDeZiMjBPn14mpg3Hj5/GwD5yWJIw9d7cOw5TCZQpDBHsMB1WjsiCwBYAZGZzgP5jO2aW/5Nq0D0aEJ0BPQpULM6zdf8eOFt2yZ4NAAAgAElEQVRx0r8lb9DNArgfoQSbdRkNSFxLBt33+tfo4oYXqC2/WmjGM16GTW5rOg1GI28C+NVnv/oPTkZbI2bnY1pJlUV7EZwkUPoJ89hsWhb2tbUcNmiYtuMJSqstg30wh4DD6eAXvu2ZNLSj8HwNI9rwWkL5xDMlNGX/Qrq6cQ+1x6vBD0eXGWxIwcDFr5cZfAx1u5GRkobZlNgFEWrOPrWfZckryQdNwrQQFCwBJ+Y6GCjYwMTRiVigIxQFi9dZtCoPHUsuSGqMvg/zN1EmJlhKQIM9VHlJaCpqq6BjhcyEHhqYpKQkwLWqUNyi2Pb20KGLorUw37SthTLf0pNPLhcwkJmZBO4wBtWoIOxuxd/mTQxCq6sbEa1Q7yMuLpLWrZsnNtwMQFgPwsfk+sMDuZaWTsnzwcVHTHFRHWgg7DbNnFkMMJAqoKHpZjvt24d7hr5g/sIsWcfak15QPXJzM3G8ADr3HkoGuOiHM09rGyhc6WkUGTUEANKC82fLcUtKC6Hv0NQWdK7psO3lEgN+1a6du+T6wn09dA2z335cy8r774fep4MycgppyyPLZNtoXH88ZvR7errpu3/7/1F5xXT6yte+DrtR9brU0RUIUYNOfT4WpBs3J17Wr8QGIjbtyuN4pT+40UCJOZ+tDXGOpwcSDEScBH9YZycfDO5D2HrX1n3YiQi7tZ9ur2XB29GrqBsdoKjufnU/9fj6KS4aWeXb+6Qf+/arr1FEtKKu+fvUoCsmSoFILgiOQdPlTkgNDarGxWeNzwJ6Po0TFvI754JpKI/NLIvO1bMYXucFdBlgoxvpJcgJ0tU1SGfhjiXXBIF5cVE8TQMIOXICYLqlH65YmVQDS9+aaz24Tj8V5sHp6xa0s4iEVGC7qdCMVIGKdb0OTk899oCYNROKruQBjBpceOzq0Qibd8BvyRT7W7R1H2agyN/dkLEGtEGQvj8GIH79LIW2ptfblC+nrbY6Lna7cvrdcEZ2+orAsHAyzjp0N9QkDWJ8rP/QoLK8JJzYDfbkedDZ9Ek4AsI6EFXYWte8YLw3K+u70Tfadd4GIMYOUY7rXIdJ+msBLedJehekLtxVABL6RBxle/ppFqBfDrkBiIcjXKFajV5s1N8xqEBbohsfZ0aSDUFUPyhHN7MgQmPT+ZccAIJ+JTMKGpAkRADrJJGqqrBuPzDSBRQUNIor4NmzKnocXPhIIQFIRUWFzNqcO1cV9FYcMrJe7505+MQL0eWFj08IPdYgPuQLmWQEROpFiJmW4M4jJycLotEiZB0+HLJijHXtHyQA4QuaM2eGRD8uXLgS4vo+GABiz+q6FImJAxC2Ol63bhW9/bYCMsGgSBqNcQIQ3rbx37op74/VDNNoAIR/n1v5MGXcnEr7HlWi8pEACP+2AALwG/Pfo+bysxQ5CEH4j/5AGoPBaIAA8O9P/+bff2gAhF258o+tpsSmPEpoy6bbU67QuQdedN79RAFI1nsLKO5GNt24/wD1pkMUqm14xwtA+MSl1+dRfH+SgJCPCwCZWVBAtzs6qb655a4AkCefXCmD+La2LhGMcwbzffsqRwUgPMhfuWqGAIqOjl7QlaCPQH4Nnj2+cuUaBuZ9+K4boQFZLDmjWBsi+RDQbvFv/DeDB/4e2cZ3B2hcXIIBSCzyEGzcOFeiFAw+rl1tlra5o/sG+q5YKi7OB60rTTJbT8lJEQDFOq8+iGCZopadnSFc/dbWLgzQlEh9JADS1d1C12uqQEkMxzWHU0N9HSVA2J6amokGlwfF0bTp8YcpJzdPAIgPgOu7//NvIGzOpd/9P39fjv1rAKIAyDnogq5frqM+5ESPAeAYQtSDLWRfPnCI6jtUBOReASCRkWEy87t1ez0m7HR02tN4q4Y8JzuaFi9IQyK9NuiMwmlGeQK9vr0R344aL3EUZTqASH5uLAT4fcg/AgpXQy/qIUDepxiAPLA8ki5eG6C6m/5PLQBRAvQMTLSEiJpJu/fRA5BZIkAnOnWmeUIAZP58P8B7F9r7C05fbi+MCECysrLwUOagYT/m3XGMCAgnuSsqLLgzjUXIS7z7Kyumlcmg8PIVJYabaPkoAchEIiRj0Z0+85lN9Npr20NGgu4EgIy1j6fiTRBo2fsGJyO0Z62CB/vDkwa6oj0DothemvMJ2M82mK7lPb/Xe58HTFyUS43qkJYtWwDayU2I0RudXU2ERK0ASUCLzynGncILz1D7R+W7626+0ky5/13b8GLwE5mmfjOCdY6qRiFzuqyDbuz+t/4TXS8+QVfn7PMamuB3W5g+9dg6Sq+eSTUrtlL5zs/KzCfTst7/0j84wMUGMLYg3QAC24repZKEjoBYk1cSRXEmpfSt8t+5Z5dS4amVdHHZm3SrSEVx7IiLQ+HiKIu1n5mh8/VFUubu+RTVnkjVj75LgV71PJ2ZZVA0hAqFEujBsiMyd5eHjDAdxy+pnU3xg4l0JhmZ26EJkWKL0Hlbcx0musGbOVQrnN8RrPNJNfI0/9oULD6OcwzeT1cd5PVwpolsYbozSQh6A2a4wjHwXQPgvuvEWTAfIDfUs15MUTGOOeEQjg51DI9ee9sVFx0//fQqgI7biOZdEV3Hhg1cr2/D1eQ6wEGn883wt2/n9Qng75XICZKbm0bHkYvj1q1OdET9EJ1H09QSRJZO3iDOms431t3dKxGLo0cvYbsOFWHB8HTjhkWgazVh9gz5qOQlskhXzxaHcWQ+ApHShTKT19jYDA/9SgEY5mE1t6hvLx7RyAfXLZHM5k0ANCXQqDA1qhsZ0iOj0uQ4rEeRbTHpFp+gqAfx8TF06MAOaE5SMMvdgf85cSJyi5xpxIxgHC2ak02vvXsdg8gAPfPZ+XBDyqHEtAJau24Dvf78/6bMnBxasGoLzSpVAngGW1zi4Ljk19RSjp5yhEhuz5qs4G+pu08NSKIi1f7cftjtkh19uhMKlj+Wz6vqAkcz3GLeP/IumNlwEaGr4mSpxhqzH0c/zO8dAy5rgp2/kIpQ9jORlZ2/3EediGz5kNelA5GoKNTJLkSSD1y5SOduqMiY2XYQA/TYGIA8Pi/MDjh6JcucnNBEfeCCFR5Mj0ZkM8BhYV2ctCR+RHedxH+6bbAiIXZfwruy/iMf+T/27td6KuspObMzet2UHCQmRDLDQVCNTsCC91YzxNhWNMW8IwYh2ZmwQS+Mg61vD9XeHAQY6VfRsCBaldCErfCzeR/DWGS4Bu7rnISUPHNvhNccAGVHDi4hIiA+REBMHeTEh/bkYsC4oFk6MmeizqIwBzgMZdyzxIc7eJKWL0JHZPF9swsWf3JPPpJAP3vDSwM3kxHynkHfMw5NAcvcANMVHgqieS0jUbAchywTCeJ6PZ4xyB2J0O1KMvYyZ0DniZCzZ7UD4Ai7jEQ8HysCwjlanHCqrvs+RAjDdGJPCX6ZBJhCl1QdT7g2EuD3vXJFJhJydtG1Gx0OABmS5ISj0+HXrUuCI+FpRL5DZ3cfEYDwBbAQ/aWXXJGqXNUYAOReE6IXFxci3K94uqYwSCorLaH39h4cu3aE2OKTAkBWrVoCnna1DJSDy1hgIlQEZKx97HNMBEgFX9vdBCBMDfnsZ7fARnSncMNNmSwAyc3Npvvumw6ucCm9/PJb+ADZJtSykLQAyLrVK6issJR64RhysPoIlWQWU0d4C9V0VFMLknhNFICUnVpL2XXldGHRNurIq/E8Po8zFtqlZT/8L8gX0guLTD9F9rHrRRj1J7RT5ReRoZwbIasf+TAASOn+TZQGDcjFpW9RS4EKSY8XgES0x1H+6/dTZ24D3Vx1QqLKkwUgHPnI6s6loo5yOhMNp6dwaBfuUQCSA3vYDLgvvX/5qjy38QCQOXNKqLAwE0C5GaDARLtdADJrViHye5RKZ//uuydp/fr5oFd1CRh5+eWDowKQBx+8T5L5HT2C6ARscs0AfNVKjrxW0apVsyBA5wjFoERWdu06hajIMgCFSPrl8+9KXeQSE62tWS0AEhvfg+hGBvKQTJFr2bnzJAAO5xFxAUhH122aVl5IFdOKJaLCkwxJyQnynTc1tWJdFPKWzJFzBAMQdsrr72+nluab9Nbb+0DNDEBLkifbHn2/niLhbDW1MJnypyTSzgP1VFCYQV/94iPY/gY11V+nwuIizITHUXbBNCoryqHS8mlwxlJRlk87AOnpBZ3p7EWqhxlBGxyyroKWl5eSSr88vB+gS2v2DFHtIwYgD6zJokuXO0RwPqxYyf74N1dPqLbksX4oAGK2Y6pf3pQYmj4tCSAzjG7U99Hlq30Qu7tg8JMMQPJywiHcj6Qdh1RkzJRPGwBRNrUtMN/xZNEcXt2G10BZ82EAkEcQBdy56ya1dwLA629zPADkmWfKxcxqpDIqAGEh+vHjZ1T+j+Ayih0vC9Hf3bEHs0UqscxHVUpKCsVRKVgozJ3RpocepNffePuOLm28AMQcfCIDc7OPNDzjQeij3MFY52UKFmsVTp9WM82hykjHmOy1TXZ/+fAsoZ59naGsfu1IiMM1FZF6JLjk5XTpUrVQNIKLywcG91uPxu1zcdTDXm+OzXXsscfWg1ueIB3R66+/Az47AxyX0hUB0Xl8XBx98bEn5Ri8L+cQqG9poLRkcNsxS9ENwd4f/uiH9L+f/QIyoqcR5I7UE9VOB3J+RT0RqsFiWpaJgPDfC45+lrIbp9FtZPk++cDPZRsDJEQkqUEFc2iT6ooo/lYOFZxcQ0OwnoUCnfqju+k63LG6p+iZZ96fXS0tMOKxuw1iZQqN1OJlO3KQIG2IiVoER0Yq9jxO6XVldKP8KNXM3y3Xb+cSkb+tY/G1RDelUMEL66lx9TFqrVCRTbH61dFro/UIDIDXi8iHHAPRD7/O8yEZzY07luHk89965i+zuYCKukvpbOIJ6kRyOo8NrxMx0QN3EZPrmmSL0K2cIE6EhB+OmYGV/CJ6P9GO6NklW5BuZ03X+6kZQh/NLy2m6wC6zaBLqWemnzwLnfXDDu+OgEsbBuUV+cT6Dh6UM6DIzk5DNPQgltn+2v0KWMfBGg2mOd2EzuLWrTYklLpKTz65QnJw7Nt3TvQen/3scpk5PXz4AkwcOJ+LKp97erlkl+ZEhWytzVa9K1aUQXfRCZrWTNFU9GJAevHiVQjLa/HNLBfbWgYg7IjFJVLngYiKTEDXp6IT69aXITIRj+hJP+3bW4lkcWrWfRDZ7LugbeMSCwvcjRtwfnzXV6pqaQbc6Zqbuyi/IA0JdbvxbcYiIqPATWKSynLO3wdzlrs6mjA7f1ucvc5fqKVTp0/h2DnOOcJxLVwWzVWz84feb4KmJJaWz89E/Yil7kEk7UK+iILsOJl4qL3VTc8990+yLb8Kns3nEoeIpnnpgxCAmghqJwBQhK68YX5jR61sMU0x7ZBw/IN0C6HaQ3VuN7u5LOts6c72/ADsWXt9Mh50GL2H2dbOfs6RECNCb+m8TUM6m7yc0+81EmmDtrS5qZfO7ThJndCFcFSjoa2FXtsPtoWZOTfRC8z+R8WoHC3hQ9AhIQkyl0HUI6eNQT2XXCAoYe1aZCuCbNuAREc7EAFxKqeJEFp6CjsCIuLzVVn02htuOyjnMP2yaJXcj8XWYnhelP7DzlTtgBW23uV6gBw506bGUlpqBAIJPqq61gtA0k89HHXVDa89JuAIiDmfybPDx3EYAPw+TANrN8byQrQNvWUFO6RD2WEA8z7YSLv36Z3h5nOafte+nyHU44AJVdgJqJyILS5YL3P0gwXp82ZF4f376WKNjpDZ+hK9zBoME52BUMV5rOGIuASPTTj64XwH0Cc4+iZbhG/elxUBsccisr8tVAz1Iu/yuqeeKqdXX70iFNU7KYh7jbqb8hXQ3wIiXPJuEXU06+SpOm0NInG6cw8PV+1NQkI0bVifTa+8Wos2cMDJLeaH3fJoiaGTkyPgisgOiW+NeH2jApBly5YhtN0odorDyigAhIXoTG+qr3fpJ3fyYD/IfdatXQ2Xr/eRdCi0C9Ro5/4wAMhENBZuY+E2SlKnQmhB7PtKwmwpU4W2bVODvFBlrGNMBkhMZl91rcZRyhJUjHDf9vO0O+7gaIoclceBtkKaP1g0WCMfQw9orQYwGrkYnn56M2ZamzHQS4WYNZV+9KMXZBCm3g1AQyY6uEVLqby4hPYcPki1bbXijNWPcHlULELhub30G7lfp9/5xS9o26oV9B8FZ2iV7yHq8rVTp6+VDk17SY4VCRG6TktCkaBq5t2YSdNPbKaacmRF145Y5t1yXxbsiBWDXBwztz5Lt6aepuxLC2ggqpsCUQNU+bnve8CKfQxTtYKTAPI22qhGbc4dpd5RQIMtGLUoVOqZuAyBzEuzqezEBtr31N+rY5ixdIhjJZ4tocxdC+nGlj3UleNG83jcZtyoBrUGRI7Vr+oLC8kdCha7YJnrsXKDDPXpd4tWPLkti6b1TKeaqCpq9KlssAF2xtKgYKhXd9ZBQMO5Z1uQbufwsEGHyRMS7IJl07v4WWEfZ9CFAVQkXuyymdNoz0nQkJwBlf4uLJAT1R8J6tNqoT1xBvOGhlahSc2YUQhxeIPQmAIWIkwAHYmzm5eV5YjZwMsv71duUrmp6FxmCB3r4sVaULPmy74LFpQCpLTTEUQ9mEo1e3aRgB0GMByhePXVg9BtzBE6VAQoADGo55zIcOfOU1i/QDQgrN/g5Lc/+/l2euCBhQKkDkA3wInYfGGKgpWelkT3ry0V/cbbW6ERMZH5sB662ayoSwOcbwCFdQZlpQU0a2YpRMKNtHzZfQAkDaJpSQTNise0vgjV2SYlxdDNhmu4Np4ACqd//XfkpuDCFDc9KB4MRFN4lBaRwyt/w6p0OI4FcKwIOn6uAwBwkOISInG9PnriwVLCT8hKH0GcE/L9mj76i//nm7R4voq8sH8F5Pmy3NvTJdbCXNoAUAxVKFy3Rb4AT+gpUbYNJEINgoXOY7X/I4nXFQ2LizuQNjkD5KPTif0IyQyD20QGJIN6MMvn6h1UE47YEssKKPQBfAwY+g/uVB7lUB/aoGjqAfh9/Ydv0y1kQz9SXYl3cxuic8U1H9SD1cEwnasA62JiEqmvy50k8ncroB1mzxsZQwe+Dg1GMGTW98gruU6Yv+1/3W3Y+4vL0sXpALb9cHQLMQHLR9GTRuqm3efHOqHgRLXDBrnmqWsAYi4wgO8+Kx3RtaIYRNeiUJcH6VpdP9WDpsWY1Rafm4Gyj93B5BJcyhzPvjjvK5hGFCxIN5MafE+IhJs+UcBYCIqNPfEXZoRNaH8CJu8KKMmu26Fq3Lit8lk0Ls63+/ADUbT7WC8MIbwTf9LXGlMEqx8WQbgDqoYPum03L3bAcuhoNgBxBPaA1BbgcYCb3QmN4fDkVqo7X0pJiUY7OgWD9Jo7P8hYewIYOvdqwCWSggbMQACdiU9TsALyrap+zNTh/LxERJKTJALiB1Ax4v+xAEhx8S1MbGXTwYMjM41GBSAsRE9NTUVoPsQM+cc8I/pkEhJ+UgAIVzK2jH3vvUPo+EOEmHWjNlr9ngyIGO++TN1Yt241aBsHMYBXnY4q9zYA+eIXP4MZ11uw1ztGDz10vwzCfvzjl3VnEaCZC8tp9eJldPpSJV2rraXm3lvkT9KJCDUA+VL+1+iLP/se/WRlCf2s8BJ0I36a07ecivpn0PYZ/yrHCgYgKW05tHDPM0im58csagSdWvEitU3RtJwQAISPYdqiaW98AZnCM6hm7evUUVDzkQEQ7jNW/vIPqb7kJFUt2jEiAEk7MJuSzk2lG4/sob7MVjO5J8/lbgOQAFyy4v1wheqaR3XhtXQ98uo9A0Dy4ejEM/4Xr9WHBCBx0TGSvbu9sQfUp9mY1YrBTH8c3jt/Qwyuw0DHrANwuOgBINOm5dH8+aXyOwMLFoQzAGGK0pQpabR27VxkMD8h1Kyf/3y3JAfctGmx5PngYzG164EH5gCAw+t/f6VEGRctmioD7bi4eKFPdXR0i0sWRz6YjsVDWI6KPP/Cu/TsMxtkzPHSS/s8AGQITmkpkG/cf/8cevEFdHBjABA+35Ilc6ioIA8JN6H/6PFTAoAO28cxMzIGOawiwvrF4agRUaRozOjy4Ov7z40NQGaWx9MMCIzPwJb1QjV0JRhnMwDhAu095RcV0FzMbvdgVBaLgVp6RgI9++WvU35h4acegGz94Ta60lBL5+qQx+UeAiBxceG0eWMu/eqNG2JiEKp8UACEz2X6xpIizhIeTiUFUXSjYYCuNwxSbaOx11aD+48jAMGkOj2wLIpe3YUJuSCA9GkCIKz/UAkIQ2skRht7jfu3SQKQ2bPgBIhPgF3gJgJAli4NB+ujZUQButRzae1HKCxEZw/fnTsPDN/Ckw/EKziarMZi3A92EhtOViwfCoSMFS2YyOWONwISPIgfTbsQ6vxsx9sB15yrV2+EvLyx7mm8ICJkAz4BihkDEL63XbuULapdeIAymthcGmmLr2ueEc96mNke0c2ZsG+ImUN7f2UTqj4bW/RuhyP5WF/96ucwQ1yPBEMNsP9MAvWljH7wg1/IfnyqZcsWYsZYZWLmMogZnlf2vUktnaCTpAE85CtQ+K3TcAYC8Pj7NZGUEJZAjw9+ndrCmmnHnB+oY7EIPUML090JQwEVsw98hjKhB6mdepyqFqvEghaDwEOrMjMb3Co4lC0rAu/8zuc07CAromHb8Q5ak1qmgZHJKxPJsClUVgtkogULXv4mxfek0/WSo3Rl8TueKIrcc28kZexcCE//MGpcexRZ09UJeX9HDI9lf6cWnOtZvkAHC7o1HYMpWMiQLoX3M3QsI0zn6IfZj2lbegaPM8iXt88ULmxleCXE6foFmkgI89hNNMXO7WFHRsxz86xj+os+lk3BkudmKCTqd4l+WDa9K2ZU0KmqqyL0dor+PQM5LNYumy86h23bjiIilyiAgM0T2LGN/2UNBgMQpjTZdB5OErhy5Uy4IV5D/S2AKPym5OBog3g4Pz9DfuOoxhNPrMQs3mGJSPB5HnpooQAVpmu1tnZKhIS7G45wxCIa0I3Z68TEFBzv/2fvPYPkurIzwVPee+8NXMF7FDwJQ5CEo3fdaif1jmalkLSxoV0ptL82Yv/NKEIxuzur0ciMWt2tbtomQYIgCEcABAreFLypAgoolPfeZOZ+59x737uZlYUycEVKl8FAVuYz99133XfOd77TIApbixfPgLe9FaAkWqRyWXnrt+/vpx//6GVQsYbos8+OYaxi16JpNeD4EEIs6KWXF9EH7x8HqFAW0d7+FuruVdRE4wEJhZwkx3tI/8C4zcsrojXw3vAY5eD4FuQkycvPp9TkSFAiQ/FdK4ItG+lYBWJiDO+Q5X9DjSQsrL2kPCZrV8SJ1PCtGg+VL4qjo6d7Yf2HB2dAUcIiAGQyM9GGCxPpOizZ5bPjRBI2Mioc8Q/DCI5fDzrbK3JsOOrmGVCBqH2w/Bs61qAEexKoSsPIHK5zCVhWa6YY2zQc85zmPdrekBEUrCDULTeWwcrSHusOXhN4zl3Voy2nfaAlmtI10CX5W7iEROAoW8ObzwH9hu9x6ouT9OBePf3yy69AxVHnD2mPYwxocNIOfeEUFaM+h8DS7xtU47mf1bK0PCvTIRHWL9+b+SME/cTTaRKs8LvTGbnFG2hqanvO9YSmKWgsOcoCAWfPBQkM1muJeAgcizxTpVyDWOD7cBoHH+w1OpypS44n2Ics8v65IkwAOseLMAgpxf+szHW/bohu3RsEJ99/+xY0+7mVV8POB+JYdYBn7HV8zL2HRQlzBEG53bTIAj8riFPqkc1CgXuw14NLGOaBooIwSowPpfPXhxypW3veCSYnLBRlmzbmcHjNvSwhDMsD6AW1kameUh29+Nl0tsDx4Vq7JkeJst/1WJ/XrctDuoGOMeM/xrrOpH6HR9EMGuMB8WE8G9ljBthcNm4ogJe7G8Yk0B7Z0KPzq7jyyMHv/tJL6ZJLcLQAdHkf9nAMdpmggehypsMb0Jdxz+ZAdJ5YJxtjManGnOBJj1zHJ5wVPXASsIGAPVk8KgDJyclEEGo+9P3PjtqCDwMhTwuAmADWYIkJeaEOBAj8MPZi6z/huHKKbrwIpkULEDk8Z8sFbH63g+T4Pkan3wYgfMyPfvSmyI/ev18Ly2qcKP3s2rUPm7ZlVHH8HG3bvhGbrQQkseqi01cqafXiZXTwwlEEZd4DABmWTQqX/725ncISPfQ3z8GqihiN5WHPUXZvCX2T877EgRSHzKSk0GS6Netbme/1XkvW/Yx7ZRTVlUjF11eJLOv5Lb+ggVSlNDNagDmvo4HyvXYeKgYifnmpAqhUNhARr3kQgKHej57/AkAJS/Ku+vB/of7ILjrxqubNW8ew0lX++5upP6ONGrZU+MeDWEmHed/mULCCAQ3EgxhQwUDFievoVROvypRukBazN9zveR2c1T9HFLKu0jVC5AH5TKJCfi6jfGWBEfnOjuGQRuAb6Y1QIECxvzfgxgIuhmoVHxlDC5Bl+9glJHdj8oIV+8G3iPfFAiCsFdDAXg/2TvAGn98z7z85k/mNG/cRv3FTPbe1KeU+z8kEs7KUlC6DCladunmzVv5//vkF8JDfkjweTLc6d+42LF736Z13npNF/8GDVngurwgomT49FwCDgQASZ0Z46di3d2V/X4gA7oULS4WW2NnZD2CDWCdQxC5erMa9Z8OK1oNxEicxIUy3YmoXx25s2MiJCj2067PT6OuqYcJAnXrQqLx9vJhyCUeyNC+Sa0pzY/MbDtrLli3L8JkNCWyECKXMrGQAlhBpI6ZL795zVoAFy+tyYeqX+hvXDU2g5IRwKl+SSB1IQHf6Yg/aJQTtyEnV4mj3N8jqPKTuF47xGhOn+lB4VCzNLYmmJWUAL0y9koEUQguXLKfZCxbTpZMn6L13t8uxNy9XUlxOqXxualU04aLiAuTQUBvpGKcl+1oAACAASURBVFBfonQCDH5fnJiQizGIyOZYv8dAupZNx5KT+JnsuA/rs7NZjgM4spLZ8TlCv9Ljsneol/p08kGeD72aF8VB2GbeNN1yAB6Fb/afIG8tQFpcJFXW3ONsD3TkwBka0EIdYeEq/8ogrhXB0n4ooSFusruBPiiCWVjbzgXCx4ZxXIgZ8/h7yKepr1IJi5rIB8tkpr/TAOTNV/Np915XelesNsayMZrhTH9vg49AKhbfTjbS2u7Bv9sAxKG/6fcybD2zTKS4B8eLlJVCtjw3SrwzVfcH4RkZglePfXbqhch70/W1+4JsHgOo2WzEsTfmpk/Y/cJ8p57HtUrJhpRbD+PbUHr4XTr3MAuF1EdTe9DWa1fEUnUt1L8aXGU3e5+h02Gp21oJFVmxi4v0c2ehMQDEotFZ/U4AhrESOVxezAMWYAoG1p9GDhCO/9i9uxrz3cOldu138rg+Mw2WC+cys/tsCuitXFpaFfXw9VeLMRZqpY5hmLBNTpmxAMhYAejSb/D/qB4QPoAD0Ssrr4tVyK88BIDwcS9u2UiHjxx/5oHoD3tZXMeKitOTigMxknKPqzMEXudpARC+72uvvTyqHC//PhUAiGmfJUsWirfj1CkXME1VAMJ13rp1I1ysnBQrRCStGfCthDWaqSZMa+GJ/+TlC3Tx+hV5RF+snogsALLN20XvIlvzf3gHmyFsaBJTY2ll0w5KH8yl7rB2dEW2vmEB3/h3fgAkoSedyvf+PoLR71JbTjUVX1xHx977aze3xygKV88agHA7rPjgTxCoiPwOb/6NtIvZvEQ0JFP+B5updWUltS1W2uI2bVf2RHpGe9IAhO+d2ZNH6b50asZ/daDQqcry/9pj8RQAyIzsXEqC2EFGeios78N07sp1mj9zGqXB87H3yBnqbxkS+VzexDPl6oMPjko18/LSQceaIxSoiooboAuqjW4gAOHvGDgwler48es4Z7YkJvz88xPwkM+QYO4jRypp27YV4q3gOJHnnpsHOlayUKdsYG82tOXlpXSiokYAyOuvr8b60i6Z0qdNyxNaFufa6OrqgbcGeVjO3xYAU1aWD7CP7LsAQey14c9f7bkgwMWDl83AZLwAhJ/Jg3cUgeswPeu59cuoAzlLjhy+jPgO9RpHAyBFkPHNy46iWqgW3dd0GAYgTI4uzougmcXRtP+kTzj7gQAkPyuS8jNBMYPC1tzSHAn4TAbNmePxBgC6/vRPfi7xMd93AHL44Eny3GuXdu5GQPnt/o4pA0BKkDQwH4kEj3xrSe9OIQCi5hiAGGygM1LDqDQfBpnsCGrgeJHaAapvGobwwtQFIFHw5rzxcgL99it4vaxYlWcBQFavKpJ1+MjRamnWuXMyqfKSiu970gCE4z/Wr8+Ddxee1mdQxgNAYmPD4QFhKiKMoijjBSAZGTFYG+IeGoDO1xsTgCxZskQkCG/fvuPfRGMAkJXly+guLBtTORB9KTaz7R2deDbV+SZUnrAHRAZAgHtcXhgmwsfpAeFrlpeztn8D6BD+ah+mPZ4kDcs803jbftmyRVQMS+CHH+5yTrEz2jI4cSxufoHkrmpGMG9SIH0q8JnFaqUtXKN5QOxnMccykJw3byY2aXFwR16hd9/dIZupz3cdADjZQFHwivzDb95XE1409NG1Ko1YSLOVZWctvBx/fmaA3tgeR5HFcCdrA1QCqCrZPSU0u2MFRXpiaM+6v6GIRKh1afn77Jq5NPv8FpHYZcrOnflHqH7OGT/5euPpsBWubHXJYJ/t72xPiJ1M1bwcOyB9LAqWHaBehrwk0Z2pVDunAnEglwRUcLB56rH51PT8GeqZVuuKlchYUXeUoHgjec8yvEbxylCpJKO5OpYpV6yKpf6wKFj6O+8oFCwJXNfB4uxhiUX2+dlURt1QYLrpuyUbZOMt4eu6nhG2ouqWCeb14Gew83zYx5rnM6wS/Baq6UgbkK+JN7F9oL1wf0tALosoWMS7EOTLikOHKi6QtxPJ+HLSJP7jk08UAGG608svL4f7v1mAxcMKty8DAwYsvOFnr0lV1QN4RaKgRpVIX4BOs3PnSkk+yCCH+zh7SO7ebZCYEqZ2sdWSx1FsbBTARBbOb6Ju5CR59bVlUM5qRozIZSzICzC+s2RTwF4ajg2pqLgqwe6vv67yhnBhsMEAhHNSMBhqaemgAwfPgoIG+o+2xJvszuGgrAwNabTN7W5MbmgrJu+ojqOs7JI9GyBfCrweJiA/NAyUKPy9fFEyJSeiThe6qR0UnxBHMQjZtjXVaMkcjmcJp28rVaDrUJvaaGeWKBlfzq0wgAzhcdGh9PpzieKViQDdJwxm8WEoy1w4f4k2r19MXUhiN9DXSX/8F/8nXTp/jm6DrvT8xi10cPdHADAhtG7denhucikOMsVpKdo7owcCz1+GBsXWTeOlVRZ3l1oSuMb4BTKjrk4gL1uR9dzkBpWD8jakY/Jw+17d7j39rrBLODw1Q9pSPaSpjVF4py1NPXTrFOiL2Fs0NDRSna+fvjnwLShIOggdYgnyPuClGtYDmuN+hnljLe+GKZHqs3g5jYXCyZotL1P93uVal7mtR5hc2R1hTWTPr02ny1ch1Yw8Hn4lwHNgx7bLvSx6j00JluriNz96tOYj2euOehfacGEpPBqPAweoO5QvHBmKmC+7lOaHox+EUkE2x4vAK1LbT7X413+ixARi6mntYYyAVTAWgH0P7j/mmCETzM514UB4zdGVvBOmkW33t351pQUIsM+NoKPnoKKE8WZ7H/hefvQr9mSYjPZWMLm0w0MC0v28PlpFTg0+VYlIgHxmwbz+2iz0vx7a89VVzGMxtGN7Gf36V2cxdp68R4LjP1JSojC/KcDz9ItqCxb3MO+A54kMJG/l0traCrGReORtSobx1NQR41F7lplRMVqZOTMZhtcWxLaMzqyRceH2lOCXKikpQSUKsHlS2WhHFIkFsbmU6ogZM6bBkhMF74my7E7FwtSjjPQ0OnP2wsSr9xQASNDmDgAg5pjgm+7xPVZhYR42J1mj0rCmEgBhKhZv5ltbA5XZXOUGw/fkpzcLrx/v1lINsb9nSV4ZFJaL3aYrBOPJKv6o3f/dxZ2vxQsRX7e8fAE2eg3YNJTT1Su3ZGzMnjNdciP85rNd2Mxg0TbgA+eFJkIiOFPtNnMhEPD56W5a8aNYiioY5rhZKZFZ6veilvm0qGETnZ6PYPNSBaYTW3Jp6bG36cG081S96JAb9/GQGBADLPhpzHo8FhiR9tLzkJ2I0C8exJrL7eSBjqfCbAjxr1lTQgeiaN7+dyimN4nuzD1KvU1DFFeVRw0vnKDBTHh9rGa2cabtAWHFTbOhH4bKlRQBGlo1hilWvXrBZ3leE2dhxYK4FCyLjmVRqZiTzoAmDGCgZLgUIrHRdG/4AbUP62Rsg+yydkEO4W8pDhULn8cEI7zJUqc5GxQGV9hsvVxejjgYL+IL6kHDaEQQvpemIdCaA9IL4W3jPvv10bMidZoM2tJLz62gr78+I3EXDCg4eFypVt0wN8C/ochhUwJ56gJ4Ni6DQtgsCxQDlu3bl8umn/stgwDeoDPIYOoVezw49wd795ShRNWXPzPI4SD0LFCdGAT19nbhui10qbKBps/IkPsdOnRBjF2bNy8UrwSDgSqoVV24cEcEHHbsKKcmSAHX1DRLXbjfzZmTB0/JgHho+LluVd0QiUlpYt0JeXNvJLZDQGkx49w7HOvkSrG6oCMnyzKjPk3dysiIo1nTkyV4/eJ1SMea92cCo7DpCtPHcmKvzSvjqA3g6syVIXinFJ2oF4BKuiCC3SMU+wGb8xCKjOuhH24sQEA6x+SEiypYS3MzVLo4ASFvwPA/5pF6eIkIKlEZCVDIA9jhMdA9nEQ7Xt5C16/dluv98J118i9bN83cxbRVe0PcDVDKhZMuPqzY8W1eqGUZmV2jfNU7CNqhvkDfMICI/mPA2vDBD+QoZTH7X54f/StUz7EdHV765L+9T9cb7lMb+kR4ZJYcU4e5kotvKAZxIarzs0eK42DUD5YcrJWVjxMfcgm1Nr6cZd1nC1mZ8eaADvRRPdGVFMVTSXEsHTzcrNrPTFKamiUXt9YHsyaoNdIlkwRSk+24QScYQtXU7xUYCha3kfxq5A3l+dVzc4mI1/x9fPbqgLtwgHZe7zjBX3E+ZKDhGeF4kao7fUh42Atjq/+m2l9u162GAwhsMKd/tgGIxHlYRjlzBT5myIwL09Z8Lf1O1iFu6n6DRyhYrLMV2FYMOGwFLxt0OSoj4pHSi0AANdCvQaXjcAyIiaFTfSkMBpq0tAR64/W5mOPu0JWrJulnKNToVPzSky4rV2YD/PRCfXDiSqyPp24uAHFzlHlg1MikzZtKqaqa91j91NM9iLg/xYBiaWuPlkMOcZwQyljuyDPjfahnu4pne7hxf0wAkpycDN32tVA/UVazEWUUAJIOOsCC+XNhldIqIo+nxR7rVR4paeL3CICwhWzHjhckYV6wMpUAyOgdYGoDkNTUJGyyZiFx2nT6119/RnPmzsD4KJMli3N/HK44QdfqFQefiw1AeMPS8kUH5fwRLNtBAAgfv6R1I+XXzaeaGadoILKHZl3ZQPeLLlDViq/lembNfFgQ+lQCIEKrwvy45Kuf0MCdUOoKb6aaH+7xCzY3bTUVAIjUBTEg6SFpVBY+i+qHG+jmIFzrTwCAxEXH0Nq5C4V21YPN5Jlr16kJsQtcGIBwu21/fg0s6kRXqmvo9h14KiKRUwZAdvHMmTAO5ep9jE8ye+/ZczIARCsAUlaWp2RuvzqrLWQhSEpYgoR8oClU3tE5RHoFiOheK0DhtddWITD9mHzPCz8HoHMgekXFdcSB5Ei8x9WrVYj9yATl6RYoON3iPWGq4v79FyXDOoO26Bj2nPBmQI3tmTPzqaG+U/KPmJiHxEQVsL7lxXnYSFyi6zevPXYAsmh+BrKnJ9Lp8y3grPchwDYSmFFvHEcBIGGIWyifh5w+TR5q7UiR+j8MgPz+S8XiuYuOVlntO+CZT0DMzUB/N8UlpgFwhImHi8HTEDo8v08eI33YU6ZAUsgDzxNnNv7Bu68BCKZ/ZwDIleO36fS3p+lczW3EzUBs4xkDkJeQ7+DshQ5qah78zgIQMy8yhYjjRQpzEX9VDCDH8SJ3kePpQT/GFWKf/PJ9uCvrkwYgP3glhT74qksois8SgGzbOpuys5CJ/bcXRSKcixgUrXwjbqs8/k87d5ZCQbDmmcR/qKcZCUCKipJgAJqrPLjH7oCKGA4KbIt4iVT7jA+AvPxyMbzqBzDvK+/vaGVMAMInciA6ZzOMjk4eeZ1RAAgf+Ppr2+mzXXscK/Tjf4WPfsVHjlV5ykAkkIIVrAXGAgzBzmEaVk3N/aBZ0Z0JLQgl7NHfgL/HYbzX+5M/+Z8QsArN/RZW76lG4Ku7ebe9QcFobMYayBY+4yHh+xqlHP7sb9liY4trcg8MxAtWZ+OFMdZWPmb79udh2Y2hzz7dJ6c893w5OO+FYp08fvYcLKuQu45Vm7nQpCHouqjP4Vng9R/sBAUlmh4geWFUkU4kFaasYZHZyGKe7qHCqiVUVr2eemMQnJ2HhHDzOFO1ql2wRIQs224DE/Mc8r0lCiP1sQx1dgymqIeZ37QBcDTvBxsng+YB0Tfm32wqVQiCzXN//QJFh8RRWnwGXdj0PvUkuLxs+z6OZ4UNbYamxAHwmoLl1fQPTkLo5P5AsLnPULBgqfOYRIRGBYvPdVSwON+Hqqh4NEx+EHw2yjzm2DBQRWbjP35/DwYa4A3RsRUcD2Is56Y7MTXIfObrWspWDh2Ll2nce17xNJqel49cCZHU2dNLl2/dohk5ObT//AXKSc9AgHMJnbp8Fd60HvrBts2SgO/jrw+L+MCrm9dQNSg8F89Uo8/lSJA305r84z3MiwwVlSwOMOd+v2sXvE6wypsy2hxkxsz69XOg/JQsNCqmR7H3gaV6W1q6JJB969blMna9cOVfqkQuEqhfzZqVB3BTLB6Vjz8+odvZdELtCcxNp/tIcihjAt6bEE1j2bp1CdamcPoY1LKmpkbEwajFMiJCWfgRPo0AasXLC0NfMpZ4jBz3+TUVS+zYOp9BZnocFRelSmK4E2ebQQXS7x8gwOdEPWtvGmv76IHg8/B3Xnic4GFalUhHL3moqR21aNeDMckrtAcuQ+wVwSAqQkZssLxoWoaPZhamoQ8PIX9JFBRk2mjB3GnUpuc6rh+DL6am8TzUB4DG8TAdXYOg3zCNzEetbf30H//wx/Bq58g9EpGB3Z6/bK9usOSqwXKGcD/x6Pg002d6hrpcChZA4oAjB6fa3BSvTnI2qAPM2XvTB08Sl/NfnhMRDqA6qFxFUHtrO1UjqeTtOnfjUgt6HpcBO68x+nSIo8TJ3i41iEJM7BXnNrBygni1Q9JPEUN7F0I0/zQjPYpWLkdCzi9dSoyf9d08kEW1Ml9Jm9gUrQBSiJ+VH/02eAI39ySfQ8ECTdT2sOt7hEHC2lCT/PJT6c2z8Ypw/ZRXyEuZ6cgvUhiD/CLRiBXpo+ZWjyQ7HILLzihU2XsHPw+QflAGx857ldh9VWfbM2LPD+Z6fC349BE7xXWIpCNQizOFwbVdbA+IX+4Pi/Ll39Z64bG9InxBKxjQWc/1Os4er0UL80Q18G5Nh6vaxl7PpwBAOLZi8+bCZxb/IX5I3f/Zo83CIlxi48JgYMrBnBEF70Uz4j+yEDN422LxhVpCF+4Y9/eAnHIwg9+LDfLHuADIpk2bYPGqxKIRwImUER+cgsU/cULCq9dujAxgH6tWT/H3eXPLqBMytLz5nlT5ngAQzorOUrFnz1aO2gzBNvOTarOAkwJdsOO55ty5s5AbZD0shV2SP4ClhC9cuETXrt3yiwGZKgCEg2m3bdsofOdDB0/JI06bDjnQNUupp6+X3v9it3hCRgMgn53pov9cHkknisJGBSAyHLEo6MTRooL1XQUgEfXJlPnJeuqeV0Utqy7R8r0/o+7ERrqy4gune0xVACJxHwAb6WGpNCOylJqHWqmqvwZ8d1R9kgDkhcXllJWSRneQM4E3o3frGygGLzgLHupq5K3YvGIZJcTG0rmrN+kSAPkPtr1A1+/UiCJWMiRNG5vb6PIN5HWRJIsuVWQ0ABKHBH07d5ZL5vJWyNQeRnC2KWMBEN5spKWpHB8NDVBw0xsMRVf0IUEnS2r7sC400vFjNbRy1QzwrxMAHtqhxlUn95P9g1bNycpOoPnzCwXUdCFQ/ODBSwAFCFLXST23bVsKud/bSH4L6lt762MBIIvmZVNebgKdvdhED+pANYK12AEY4wQg/AyZ6dG0fmkMHTwHWlXt6ACEj80GbWYAGdh3rkPeFQCmGNA0uf3ncQZ3eETOn4d3CCpY00sLJVt7L3KlMFc9PYWpZEj/hwHB1LRhbMaXLlmMvCcrAP4GITaQN2UBSN2tBrp1RsUfhWCfzF6eXgCVg1drnP72tADIxvUZVA0PAf9vyvcJgDgPhfFZkBdNJYVxAkoYhLCgwgP8+6QByMrFsdTW4cHc5O4lnxUAMcpPDJ4c2einBEBKShKx34rCmG4az3bnCRwTHICEQzY7mRMsoaxbm4d26YUHHPmuHPvr2AAkA6I38xGXuH///jHrPS4AMm+eylVw61aQTbrwwAwS8keyZWUz5Lxr11zr9Jg1esoHcBxIbk42VZw4Pbk7PwMAYlc02OZ9Mh4QzgewceNaBJMq6/zTLhMBIebYmVD6KS9fCupGLBbqHsSGxNM//dOvHb53oPykmXBsbrNpK56EzEaJg1sDPSCyQBoeKSxSwX73P8bd5IXB0pCckigB6LdvVwEo3aA2bLIk4NUqviRwleOtBBqJ6nNkjpf+R0UP/bYkkvavdq8bXap/hwfEFM4HYmR4uboBEvzYFPp7M4JJ8QZ6OMy1HYqWZd0b7VhjLeZzTU4Q27DkR5sKiAGJvpVLaV8vo7bVlQAg1bJdnl7xIiW35tHJl/5RquPnLdF0Lf6evR+mWb39ynPAxaPjOiQGxM50rj+zh8Qc6zOeEIAFE0DOga7GcyIZz41nhPMSmPobcMFxISZnCIJpSyMLkYAuhhoGW6i+S1nwHe+GSO/qFoY3xKf57Cyn68aGwAu98SUJQP2XvV+C4w3+P/ro0ukzqAu0qvmzZoq1nC3MV6ru0DRsOCMQQ7H/2GnatGo5RQIIcCU/3QdVQra4dxtvBqtNRUAkoQQxHDxHqxdrrLMbNiwQTwh78z75pEICzNXvbh4cYy23rbB5eamIdZoDINEFetcZp2/yMfx/amo8wEcHwPd0xHQMIBaqAAtxlcSaOFmWYS1lkMKUrpWrpknOEaZxJSXFO/U4evQqguET4dHJon/8p8/lPoOD/aAiaWu4kTD1gl6h6SaM0HFVXSeOMzHB6cqTUQSPR0FeIsDNIF2+1ohYDx0MzWMe6j2qj+GF6zgyo/jA7zuU4t32C1MbLI6cmJYXB68GcrCc0LkxQJ9y5XLxnHiXXOLhqejuU5zpH700h5KRJ+H4qdvwbqWJlyM9NRL5WlrB0U6lW3cf0LVq1ZeSIK28ftUyAvaAB2CQWjuHqIMSaE6Wuu6iRYtgbd0sn5nrbd5ZFPpM4Pvj+dB8Z8+Tw9HID6BbrXtQxd9xLqyeQQUWuesMDOsYF4uTj8wW+iw2SOtYDpxnJI05FmSgHzmP0F+98Bx++v99Kn2kua+POmG5P3n6GrXDQybtk5oJ0QKjMMH5zVWNEG7Pbiv5zHFRpoQNq3cncWG6mkr22hyhJzLUISs7nsqXpdDnexrcoGh7krJiL23Q7rfWBgapOzVR7WOkd6W5/ILM3fp4HG+Heh4VTB3gTuEfkFiUYz4Ci7OOWupS4g3xi5Nwr835RYoLoiTzOudnaW4dAvffihcZEXjPi8rI4GN7/Q4UaZF3oNvyja1p9OWhThgJVM19lmiM8yy2MhYvGk4d8PJsq1Ngbg9t4DDXccAjxkSgp4/fm70f8OrYIY61ehoeEM7/cf9+1zOM/7D3M0panQsDkEHInXN5/fWFkFHvRGxwreWx47nf3aP4G3hVv5g7V7kqL126NKJ/juiv3AfGOooTEjKiYRnRkT3eHtH+A4LjQGaXzYTE2eip2Me695P+nTvhSy9umnzOkqcEQCayQZ9sm23YsEbAYl3dE8zKOUrlJvJ85lgzqcyZMwuyn6vFDf/ttyf8hA/MxMcLb2ByqECpYzsniE05kolyxCIwugJE4CNy3gEub729DdQXcHDvPaDLl6owKavF2QR1haa7+Ux88fgtUVuJMDf8VYuyyv3nRVEUWaRmb4eKFY7EZloxKxIqWMZLDkaD2VM6a4btFfELMMc9gsWAmGdhoBGMhsWTR+A6yMfa8Yt2UkIDQnhNcWII9U0YOMSfmkXJR+dT3Xt7aShDUZc4djGiJ4FWfvlzOrfufepMr5U1yd4fOKCDg7PNngfXG+bEg/z+TB4NZDN38n1w3g4NFFgNy9un5y+LdmUoWgJaTMwjUzseQsFicGLAilwf/8eHxoo3hEtVz31qH9A7IgYwhjbCMZ26n4UM435OcDq8Bus3UySoN53oP/FQb7lXXw8CEVFObi4W80FYw3kT5kUG7wiqRuJLoT+B5tMOekt2Wpp41w4cgyJJl+tu57oUFGRhgzodAOQGFkRjjVP9lT0Y8+cXUXFxJiR3T48JQLKyUpBQsFhADcdmdHf3i8Qvb5rv3m2EkWDA2XjzMevXzxIxhhCoKjAVct8+JQYye3Y+3b3TKpuGpctKEIydLGCExysfd6nyPuJHOC4CcSJQkWO1rZKSLICkI6Af4bxwtUCG+HRuDGxQffozZ0rg+0mfYJCnX3k6lLzmluVyb6Zzl5AcsZPPkauoawHVOziZ1YgMcAFAUp00zulXbNH1hmp1KAY+vkjk/oiilIQwyPMi6zsCxD16wZcNPwQCuETGJdAgNt5cyqaH0POLc+iLI3dpaVk23n0I1d+voXh4uQogA8xB/XfqO2jB7AJsnrORrC8JlcR1faAPYYM4jDwZg/CeDA5CJQyP+9Of/lSEA9LQF8ymgWMgzZznzn3B84d4Yoapa8Bf+KPbgA/Ud9DjWrR5vHr1hpdbz+uAEAMYAMsMGPHh/WsqSP2dFrr89TnVFsgrE4YJrA1enr/9xafID6IHtVafE76aKWEcAO8aYfjrMASvm/HjBcXICwqcWwy1z53DVyxLQ9zHAFXf6XUC0mUDGyTg3LqQ83EEBSvwIFwnSiZkBUqZkMRFBae7BwcCEL8gda4LwKsptlqU852ZpK1NvJ1pXOVwcAGIXc0YqLLNmgaFqhzOLwIBiLt9Ol6ErTYWzSkIAJHrGIq2tVDYAC0vJ5IWlEGaFQDErL32mmKSWrLKSlAQYOcwkclfGxr0RViswYlf4bpoSmCEle/DpiI6AJutVk7CUf9+FOxdP47vOP/Hp5/elnZ+FkUBW9MHWShHzWMsZ27acMf2mdhLtdKdO21WgDmPaNuooPqF2pOpfrVxY6Iwph6WgNA887g8IMw5feutt8DN3T2yrcQDYkbQSETOcSAff6KsU1O1bNywDipfF6ZkPhDnRdmm5ifUkEVF+aK7f+HC01cuexQAwuf+/Oe/J4vp3//9L0e6kdFeUwGAcNu++dZWbB5qoTp0BWob/SJXGoc8ChzL0hfd50zMgQDkHVh2n68fpj9bE/O9BSCpu1ZSREMK1f9gH3kjXCsLr328niw+8EPqSWyi60v2fucAiKzPABvZkRmUEZkCZSAvVXffRwA1B6qoeZPXg9EAyOalK+ly1W1av3CxAJFGqCTxdJ+Smgp1pBZk4q6lxbOmUyuoiKxClZsJjwFiQTLSkpEo7xos5lpi2wIg3PdeeWUtQHEfaIxR2MAf1jOLsfq7OyObdjWaB4QTCJaXl8k1PvvsBLwJGRJvwnEfvNDuKlZL7gAAIABJREFU3n1SgFF2dqp4LvLysGnGBn8YgC49PQnewVp8lyEKWF1dffCK3IUnBUINePm1tU3U3sZ0sF4JUt++Y7HI/X65+wwV4j4LFhTDUneVTpy8OCEAwupZcxFsz8aJB4g7uFODzaze0DxOAMJtsmJuNPj2XroMUYWxAEhoRAdtXJpLmYjrSAVVox2W/317jsILkoz2S0HMRy/NnF1EzcjdUly2lFLTC6Tdhwcxd2PADIOa5QOdaRAKUl5sKhh4bN++HcCtcMoCkMqDV6jx1gOKQGDw9HlLqR3KbjVXr9M/7zoC6pkGdE8AgGRmIPZjRQZyHfAYcRWx/q0BEJmDeBOPuUnFi0TDW8n0ZsSKQNL3PoLXBQdOEoAsWxhPre3wsNRwDiy1Wf23CEA4/8eqVTnIkXHnCe3kxr7sWACkqCiNVq/KQiA5A5CmCQEQTkD4wQcfyJ5rrDIuAMIXGTUhIf/oBIONBCDfhTiQ+fPnSGNNiir2hDwgE9mQj/WSx/v7s6ZhSVcaA2ipYCfVz2y36tatmyWj+4MHDRg0J9FfN8Oi+wDc9eNyLFO0TDFZ1W1NfH7/vAkzk3Bgm03UA+I8h5Wlne83bXoBEvTMF09IdjbnO9AWejxXR3sXfXxYKZF5410pQE9iP22IHKQ/P49cIC/FUYT2gBhWSXTxMEVpGhYbd3XiYLmONrr5ZTa3aVnCzuF2txw64tFw2Qny+2hB6LYCt/GE2K/QLyCdmQC6YW2viK83grJ+tZmGk7qpaRsym0eB7hHg4WCD16xTL1JG3Uw6uuP/9vd+jELB8vSwlUfd0OvI8GLDqylWbCH1GToWNm0OxUpnQufKeq2s6C4Fy/KcWLlCHCqVRcEScGGCYTlgXYONksgCKojLpqa+NqrueED9bEHmzZU2iHHguEMhGEbuBlhxmXr17uYXBY01t7RQYkIiXa+pobzMLMR5IM/MlRuUDa8z/88yvBcgzZqfnQ71qwE68K2yLIf0qvGTkZEED8Ri8b6xhyIxMY727lWxSehBzjiYDQs7x1hdu3bfUbvKz0+Dp4O9OcoDceb0bQCHNPrmm8sA2KvEC3Ma31VVwZMKYj8nB3zxxaU6+SZEFHA9Bj9Ml+qH5yYekqIMOvgze0T4nbE304PNeiTUWLqRz4Q9MKrtVMdMR/3r61Rw8rr1ZfDSZCHx7Tm6UHlaspZLnw1RVvIhyHA6VmamvsB7EYv8JXPnFoJ+m0o3b9fTDeQkGQLFLJTgydAHezHAzHmhsunSOUOswTLsVflDuFphHpVBWFHN1MAaCO9y5qtwUEY2l8fTNfDfa1vU74MiT6peemxiMoKz1bhn6dhwqNlxSY4MoW5kIY7xtIm8bFISFLZWTKe4hAxwtBHQTb2ItTlK8XGJVJBZIsHgZy9cFwnhBXOnI1ldiiQ8ZJ47y/P+8R//sQSmM+jiGBGpvh60bMQxfPhYeFuGo13Z2y5NvbI9H/3DbmS4z1oLvdq6GiwYnalTxivCuVVMkDo3RVstst5DqvlGRRU13qxBHhtIHmOyuNHeSRXHr1BMLINWzOcIug8NVVrGrADGzycFwI1L+FCsjBlpS25iE4RuO0I0DWrT88hJc6cH3g9u74A9TJCA82D025FB6NpzZk2GthSy7RkI0Rt6zcRTz2HkeVFHvzXReEDM8+qjzT+BOTRUXwIYNd4JiwfmrlH+Vn/HS6DPKQEQ4azrWenIL4JYkXsPBiRmRLxDtvtmjLX7zW3ptPtAO7y1ypup+p37Qkw/8Iu7we9heqHzy1/DC4vxeun78hX9PCBaDnrZ0kIqm50Bj8NVraqnWutZeUDmzUuTRKtnzz59ponpJzYA4fxFLt1yiNLSs2jN6lzEmRGcDlCng1fWeI3V+aN7QMabgNCpB7+zgD4c9E9OSMiVvnxZ6Y37lYcAkEfa3I+nYo/hmEeWDH5EEDLWpvsxPOK4L7F27QpJOvk0aVj2ZBxIiwqsuN/EbSYeTGZM6di+/UWtna84p9yuFy9eEe8WF6N/H5gkSk2E/gtP8DiaYLQr/++CvUvznXk2ruuWLWvEKsmD/9ixM+C4ZwnN6/AVBZg8WGB8CZpKkoKETaBgtHzZRtm/j1lBq19FlajfY0owIZjvwPs2OQb4NwNAzNMJBcswEPC7EwMyCsXKNAv/azeRX3MZsGK9rFFBiLufkdiQ8MYkSvtsNQ0UNVDrJpZ7VRexw2NsOlf5F39IQ5F9dHrjL/xAiC2QYtggLL7j0cDDoWhxIkJDpWJwYe4HkOAZ0A9iFLMQSO41CQetuA8BIvw315PpVibPB9Op5OVZ3/Gx5nf+3sSJ6H9zojJoRmIRNfUCiLTXUT8S0Ul/5HgQQ3vgOmo6VklGPvUAvM4uKACVA9x1xAe0Iyg9My2VriD4fM70UvoWOZtmQ+AgHnK9jUiClwNvCFvFr12rgWv8tvT18vI5UJ4qxCJ4XQKXk5PjEWxoAIjeaOO2b7+9TjYJvb1D8GCoOLm3314rAMJWS+Lv6+rasLGN0SpN4ch3cx/6+jVyHGc7Z+8HK28x2C8pyZGFraOjA8m40iSpINNymDLEgOjC+fsCSjhpYVub2ohzn+LNd3FJJqWmJIAGHw46Vq3wlju62uW8QQT8D7BXSV6Oeg5OFmhiDnhTPRsZ1fNy0+jilRpsptoFeDhUq1Bki9fggXHBMOhT6hrcV9R48+EYJ2eMWT0HIik0Qh+LGAcfNhjqYPShMKPzH4o4jRDaujqODp/vp6Y2xGtBOtfDeskobBhxchBAdSwFBgou3iFF1xsCpSoZSUkLC5OoMA9B+w0AN+hycxenAmQNg341TPMhz8yduvLcVWpr6aM6tElbdw8tWTAd9K0YCWznuBqe3/7qr/5KDCFc7HnXzFcMTsz3XRFMv1IPawCIP/hQjyv1tTalTDVy51INCEQVS31mkGdKOFtPQlUbHv3tN5QI0YEHNzjhqIca4cX55ftfCdXNFKQAlY9CpdMlxOQBCUWWCt0NOG+aEwMi48id6zMzouH9SIf344H7AIHWF/1L4NpkRBWcE81zB6Ft2R5E60ZOP3LaLTBoD/3O2awj7sNpS14fHFDhPo8BIELts6w8ZlPPdLfANcr+W51niQ1Zz8LxIuwVyUiLwPhD8Do8IlU1/Sq/iA1GggARpl+VTYul/UcxFvC7DTzcl6cm5kAAEuKMY5ce6LMU10aavTUQ0QDkjdcWSFt98eUNP9VLF4DgvhZ1zX4/T+IzS9SeOdMAipIt6/Yk7vSwa3IMjDI0DaMtI2EUyslho04bxlMkFMLSJczt2DGO+2baqhqXqgQDIDynnEI84TyZx8ZKQOiMVxm/4yispDETGvLHjytLml95CADhBHfTp5VM6TgQfpbt215ENsz9k5MM/h4BEE5KyIDsYWpY4+guEzrkcQAQc8P33nsDQelqE8TXrUdytj17DsjPUwWAcF1effUF6WvHvj0vkqTOgMxUwzEYADmEyfvPNkbRlUy14H7XAUjYrUxK/3A9tb58gvrm3BNAMRYAiehCLMj+36eG7Bt0Zambt+a7CkAYnIQNhVNBYhYVJmYjSL2VajrrITnKVl2DjniWVstsqCeMpkNeNRwblQWzZkF29wotmzuHakBXyUfiOpbo5bNa2jpo75FT4nXgzOhFGdnY9GcDRByXDUh+fibiphbRyZOXoQDYCIDwHKTWjQCFuyl86621kguEA8crKq6BThVNS5ZMk5iMGzceiLdj+oxsxGHUUwE8I5x9vaLiBr300mIssJ2Id2qU+I833liFft4L2sEZoRCtWDFTgl57etqhbpVFX+25gI1MhxsjEhFrWeV9SIabQvPmFwjAYenZBlw7JydFvCm83+nsRD6UszdAoboRFICwHPAs5BEpKMikG6D53Lz5ADQoeJac2C5tsX7CAITfYTJiQTYvj6H9p/oRdA5wNEEAEoHs4qXISxKFf7NykikRojUdg62g7xGtWbWeItAmf/d3/0z5adOgQnkHIBQ0LcT6lC+dhTnHRwmgfE51ANKG5JjVZ29RY3W9AJAh/P/fPtkLSpkbA/E4AMjObflUcbKZGptshc8A96+enP+tAxBpBj1Bc36Rsumx8IyAVgh65c3qPnpQDwWzPv+4GbOurVySQA3Nw1RdozwnTxOAFBSkwcsaAY9s2zMHIDx2X3llGn344bMWZhoJQH7209XI93cFssTd8I7nwoDUBOor703GD0DWrVuHdq4Smvl4yrgpWLyhe+WVV+AKD6KS5GREZEuSvxIWu3l37nhpyseBrCxfBg4wOKeTkeOdBACZqNcj0Eoxnpc7mWNMUsJdu76eHBibxE2DeTX4MqO1UaB3ws4ym5aWgs3UdkHhys3oQ4KyCqFgXb9+S2pnkpgF3tcOxAx+b5cu5f4e3ANirsXtaSvNcF3nIgnh6tXL6MqVa9igNdCDWuWKNcHo/NmLLOihqVbuhVQP/QJSvLtzI+jjlWqBjNIqWGxEjAENiwurYBkDlE41IN8b0Z7ARITmWBODx8faeUDM6xzN+yHfB7IWrD5gG8ZsOlbE6RJK3LOUmn+yj/rTtea/RbuyVa5sDwh/H9WbQCv2/5RObPhn6o/t9PeWWLTT4W4OBleVMWpWMKSSl4PPpcEReD6oKw9Phwk4dwLIEQhu8ojId3qzKsHqlifDvp5cl7OqW14PPwqWc57uNxJCp+oQDktfQWwW5SSkwxMyQHda4RXq65S4EKduOP65OfPp4p1qWjlvAWWkpCAfSDUV6KzZ/bCcJ8fHQR2rl04h9qOltZOG2jzwMiQCFCwHNeo6lFeUtXf58tnY/COeAFLWWVBW+ugjFQNiAqy5r27cOF/iMrhwUkC2nnd29olngqlVTY1ddLuqjuqglrJ12yKqrmqA17EGACeN1q6bjTlkSI6Px6aXCytdsTpWefks+buhoQGUnxD69uhNyMdy8jf1wiLCNbUJnxMSowGW5uC4IcklcusWpHpb+vFM8aAURYBekYPnYLUuog/wDF09Om8EqB5ZsKLPhqcnBpSrOzWQfMUmxAR+yl4qXN3P59NBzXhmUSCT18Jj14xvWKLDVPZprw/1HFaKV44bDseGRpuAUpyjrbZqjtHXC3UtnqX5UTRvWgTtrRhSvHoUDxAEq/DIvZmPo8UrWAyAyzDTSLWKw3vYOMcloX/i+77wAfTjGjlm5+vvyr9pKan0z//la0jMD9KximPoj8NUWpJHK5aWUSgsn1WYd/7T//V/iEQvF/ZGSR2s3EhMSW3V3KWISA91DdrpxOEEBP3KSjjuBJ5L/S2zpgm49veEmEnDjrng964srdAkpKMfH6HOpk4a5DwFgNUXEOd05MR5+T0ltRBB46o+DGRDHEULM64s9Sj0QV+nPUmpzyXFCVRaHE/7DyFwf0R2dBwwGqVIP5yIDdhKGHJVVWxqrbQHe5gDJ0p875fjwzrfuKlZ/MCsNSHsAbGkBE17mnsxjrXXNI/2pvrVERN9oEfefok2xZmPG8Y8xMWhnfEkbrvF8RvHi2RnRtDMkliAjCGhZ9XWc79WQeHsOXlzezp9sKtFvlMXtDqI2T8G8SAxJzWoB2SQRTf0NQyN2G4/eD8M1ZqfP2g8gn2/USht9iUfx2eW383PT8CeZHwb9Mdxz+DX8Acg2TDmvP3WYvp//+thkeF9cUsmYgKrZK5UqqB6XrIUsOx+wb2bPSBvvvkmqG6fjiv+Q87nsTHeh+Q4kLNnL8mC5VccAMKXGukQe6Qg7/FW7hGPmwYvTTLyYJw5q+g6EypPGYCYugWnCU2o5kEP5qSEdXUNAGNPZ5AEew4bAIyPHqXnNUyOvIguWjSfnkc26NbWVgFSTHX65JMvRKLXpo6Mdu8RC4i9oopFQPVzNWGbwekOJfO7ATssFcx5QLpBh8jLy4YL9pLEqExHTEjF8YvOe2C1GRmYULMK1aghlOV5kSnqf7sLygXUsf5ms+bPajXR6GIkLWMaFkooFLEiFBVd1jDj0TcAhKttwAY/gfE828BEniyIETBQGUwOG7muj+hT9iHMkEj4eCWF16dQ61vfkCe5F+/HPcUGKc6eworxMK9h9Zf/ka7P20dNeQpUGg8I/86UC/kOYMOjla28ml7FErr8vZRBlrPV75GBgVG2YgUqFB9iLwx4YOqUA0Z412dTsAyo0OcLBct8J3Ed+h58Hl9TKqf+kcBzj/4OuxSReEXJjUunzNhUio+C4lVbI9V1tMIr5qV0cOBL4M04fvUqZDjDKR15QEpy82hGYQGAYwioOB5wpkPoNpTWToCGw2W4HQAkNZZefeU5BJM2Qp/9FOh/SfTyS6vhxYCyEsABg4yLF6vgVUgTehVnFeecG2++uVbGDHsvWOVqAIpb7HXgDOrx8UwJIXr/t8cF1D+/oUwoVAf2V8r4mDO3gObMyRPA0A0uPy9k7Pn4/PNTiCGZJhnVWxDLEgle+9Gj1yXDuaFFcJZmdY18Ki3NxOdQ+vrr05LNmUsIaAJR2JBxYRCSlolg8tmFiOdooBOnKiClm4Xs5TnwqnRTXQOs6QBGXELDcY5RGoO3wxOiYy7MBhRqZe58gwSGklSQb8j0IDXgQhAn4vRNswMPV5mU5XehERkKFt6tXh99IUZCVg1CBiCJSPxVUekq4XgNtQTPHp+mgB8DLy5D/X0UoakQ6anhyPfTAHWtPDwDA0wopA320mvbl1E7qB0V34ZTcR4oXjHT6J//8Z+oV4OytauL4U3KlH4SBzpbbfU9ufZf/uVfyr+8aeMcI3K/mAEks1TxAb2eHif2uM/rrv8u3Qp9V3Py1XdmfrSezQmS4l/V73ws92MuNpUqVMchndxzgpq1Ols/2uFfD6jcAqEhSdTc5Mb1hZj4HD125SAz1rg6nZryJXVQ935hYy5ihlrhqXPj7UQrdzTgIWdxRc0m2n+vE2zNAgHNnBX8X3vvYO/G7KA8fabE2EUrCpqhGPNnc99AWV5DweIx5TPPhOpwEj5pw2ATuoUo7eSC9gbehySZUnDNwGuwpC+raGWmh4tXpBXGjwjQh/m7wxWGiihP4LaHyYLo10LqdwYfwYyvPgZXZhDaNkCTaBDS2xzvxOX1N+bTni8vYa5huuHIhY3b42lI73JdVq7MBqV0AMZQf0W5h3eSx/+rin9VCy9TYFk5cPOmWfTBh2coMyMBe6d8+td/VesHgws3aaF/LkDbEJuUdBPB9avg5XaZCWPVfEIAhONABga8EiPgV8YAIBwHwkort29Xj1WfZ/Y7SxKuX7eKvtqr6DoTKt8zAJKTkykB3SdOQLbzKZQnAUC42ryY8safaWXl8HC1I8Pu7363+6kCEL4/b+DefXc7ahQmalfs6TgCegyXhQtnUUtzO2gqyir9MACyun2A/qK+k956T3PNv2MAJKQ/guJ+sZ580YPU+XoFDYWphWwyAGTZgR8h0DSKTj7/LzQcAQuwFVvyfQAgPKWGgG7FAKQwOYtisUkfZCCNjUl9Zxvdb2gW8JKTnk4bly1DAsIbNL2oACozHdSAhH7VALfGks8AJCTUg742nebPm0G/+vUeift47dXnqZIT+CG/0xuvb5BxwZtdBhtMtfr88xPEwd2rVs2SgGWmXXGgOAOUExU3EfytvBKf/o77cigtX1EqilcHD1QC0KTi3Ezkv0GSPCx2H3/8rbzr555bIPK+HEORgt8YABUVpeO8eInhuHixGjK8hbK3GISS04yZ2RCWaKPz56phPeWNogbfAQBk2fJ8iWdqh3Gsq6tDAtevXr8LUNONxRVAY0htpKcSAOH6rJyvANHJy6p+4wUgSciy3tF/mwohUfzCqulom0FqH+6mRaXF1ANOfmNbLDaB8YgHK6b/8Q//3QEggwP19NLW9QhMT8VeNpJqqu/KfX/2s58BYGZNOQBy9eQ1unrxhmxXvT399MFh5aV7VAAya0YivGYxdORbAFNbYv3fAYi0r7QxewM1cBkvAOHz+Bx22hXmRdL0khhQQMOovmmITl/oVhQt1dOd+zhp2N1vnN8fFYCsX18Chbxc+i//5ZAk7XzWAGTnzlLIjddgP2xZ3fye++n8EQhAevuUUYGNtc+hzbKy4gBATB6P8QGQmTM7sd+KG3f8h/QV/D9uD0hJSQkWixJwfAM2pmMAkMzMDCxIOdCady29T6eZJ3aXF7dsxLOdnpwcL99qAkBkshSsJ+X1CLzu9u0vgA94FJZO17I3ntZ0LJiWdWU8zzoREBJ4bDBKlpkITZ0ZUMUiCJNpWPHQmOfCVllTNzvpFv/m6GLbJnmnAaygR+Gz+tMOzb23bt0I8JMrWdrjQYthZZ9f/OIjuQrflycBVhEqL1+A/CXnwF0fIk+sOzGHJLvqJKHpw5SPhF3fnGmhGe8oC2VkntrAR5cOw0CrhnFMET5roy1nRNdxsU7NjSdEPaPrDeG/zSsL5gHhdSiYYdD+bhTDoNw7FBui+A9W02BuC/W8fE6MiHZiQj6GVfvsGBDz2cjw8jG2p3zl3p9TXE8K3S05Q9fnKsOBJCI0yQfBKjHeDuO94LhEJ7mg5OfSFjEkDHTyqcIzItcClYpBgHzGeuF4S9jTYTYt7BlBwkMpFi3LZ7wh7P0wOUjYIhuYCR2/h4DmMzt7GqXAu3GzroYetDcAqrrB8ogupggEK2clpOC4IrFe17U1S3BxLyyBW1etEY/ErXv36PLNKsn/Mbu0iJbMnQX1pD766MtDeHcekXDdvLocFt82une/AZa4btq4YSnosYdo4YIZAjbYk/HRR8cQs7EGHodzcsy7764TAGKCbrnvnqi4hfwTSYipSKfffXISIHuYXt66CEpufVBRiQe1sAUW81AqKs7AohSNa34reUHYe8JB7Lt2nZY6p0Bmdu7cbCx4mdKE/M45WL23F4GRiC9hsPLhh8dEgYvHpOGOs/cjBtbghIRwSkqOBG2AlbUixCvy4e8Oyfke1IlLCKhM4Ygp4TKMeBuTd0Leqw4y95o4RuEfmjwh7KHSFC0vBpNW1woJxedQNS86/ZXhnlG0M9Z4+d31BsA3q86xrNus8rUJ8SDVD7zIDg1LtRaT4MGYkKAUn7q61OaA5xmx/KIkIKYlKkb10xfWxIKKF4s8Hciejn7ilaD6GDpx5h7oML1I+lhHc2Zm0trVoG0hPq6jHblkEqA2JtfuljgeDs5nGhZvNN/9Dy/JdXPzplPPkHpO9kD1DBmPg/ZuGI+OtKPl6eBAZr+/rc2mXM212nPiQBMMy99HaC8TUqPJcb2gkH309x9CCSwBW1YP/XrfPupC4Hw/NnCRkYqm5/XhN+059EG8gQtTIEOQ2FD9AS+1+b3LJ7Ez27YX0u69tWojyGPZBiF2dlZdX3Md+8/ACdGhSlmT4ugeEKMEIrwp0yj415/Syz+YwHJ7HfXifYREKgu/KbYHxA5AFw+IM7mjn+rnC9HejtHo3aLmpj0GRhlN6mo9nzmXhbyCXYdjRV58LhGUv0HKy4KXrhtzF2JFOMeI0LFs74ffAqP6TCjmS/u6HmOtwiRvPDl+67/xinj6ROnvxz9eBvp1PwwbtTCo3sMarC34eozLPZhKZ8sy+rXq4/uD5XfXr8+DRHnV47voBK9kMztMLh72gLTBy65KGLzUOTAGdWMOVwIVTMk157Gkt11cJkgIJNNjwOq4D4rv+B0NEwIgPElt3boVC8KH2Dglj3x0mcRHUrC+K3Eg7KnhQOXqasWnnXCZAADha49nYz7hOozjhPGAmKVLF8Bj0ImAImUhe1gx1zMbFD42mHv3Yc/7sDrxecHOte87mnqWoVtNhzrQ8uWL4QH5Akm5fiBzaGtrO57vjihl+Vl4mBZg79TxPGwZsItRwbEVtWSDYFG1UrHhe+edHSKtuXv3AQkI7ulRg5rPM+fOmFEo312+dMf5bjCGszerO4YkD1EYYju43D7cREvfjqcuSHNG5isAEgrwEa0VsXhejc5XGx2mU5s53X4co4zFa5L5fSwKlr02BH72Y6cF6Sjh9QiU/fvN1LvtDA0sUZOTNKded501BX/bnx21KhxqgIcDSvSeJq9qIU27sg77By9VrP0X5FLpQmI3VQk+f7jLoj/hO083u9vV717Ojq7rIGCjXyt96O98g3ifDkWLK62RHYMITZtCOAAupDYNnHBbivyu7wslLT8KlqFj4X7y7lhuF/V5e+k2ySTNm/Zw9I1+KBB19XZTY3szVdU/oD5wnjMBQJKjsblvbaT0+GTKSYIVG16+LnglcjMyZPPNm/fLN2/TsnlzpYFb4BE5COGQ3mbV72aA8sfxHtOmFQidinNpfIINOy/Ss2ZOEw8Hb/ZXrZoNWd1LOvt4LG3atEjAMntBeCww757vxbEg/E4+eP8YvbBlgXzHQICvU4+8GgWFGRI38u23VxHv0a4VsVZhzN2F168JdQ4DXTIX10kUoFJd3Sj35FiPefOKsKC1UhM8OlzUPOCRQPSEhGgEsycC+HgxZ3uQHTyFcgCI6uvbkc36GzmeaeJchmWTq96tZxjP4AAEBg3qnXocNSbeFBn6EHPYTf/hf3X/iMb3Q9oLGYQ+wtdkEQldaafzOtmv4Y3y6sSIzJOMhEdp5/poULGG6X6jPs/VAeBeovsVb/7URy4J8DbJv4iRKcyGnC3+i4VyWFxsGNXB4lx1W2UQ5+zR2zZlor3i4BHqBx2tA9S2dKHGmPxIeCK5NHuJo9L6oXPTQ+/+6Keg7uXIJdrgVQoFuOHSo62liYnxorzFhc/1OBOBTcdywYezz/aze0KEQW+OFRVLPatDy8L4uHz2Gt09A/VN/NSHftUw3E679hxz2mF4CPUwsVz6Wy/Grc+iY4Wa2AMIii1emCZHVV5Q7TPA492s3aOBDz7wIRaWQPqV12iSB2RTdyrtyOy638gnUw+HMsXv3LURBzN2mT4aAYUzUzj+w4n9sJ9JJKJHghxzHnfnYEBqMJgh0lqX7TU61KqNxvfOAAAgAElEQVTv9BIo7MFbd/J8r9QnIy2cSgsihJLV0DxINcgvcheyviOL7jegXNprrMcodDGoNIDfWRQwdjxqEub4JX7OlSsLofaXQX/7t8pzZgaQncsoyM2fyFfTp2MdTGSFqGcnv2sejN8XUy3j4yPphRdKkXPpDvK/3cMYj6Z335mFOI47WBMM2HD7zEgAYujnKv5j9+7djrLeeBpxQgCEL7hz507kVjiMBSbI5UcBIHwkx4FcrLwMa4yeFMdTu6d8DCt2ceb2AwePTO7O3yMAwkpYxcUFiFUY22v1XQAgCQnxoKDMkef5yU/eo0OHjmITVgyPXgGkpa+Dg17hvHN+nscBQNiC++qrL2LSiZfN3tGjp6EOgYBHFBuA8OfVqxciEPeik2thNADy6bk2+k/lEXQ8O/w7AUCizpZQ3O6l1PV7h2m4xJ14HxcA4bZkI/WGr/6UOhPr6dSK97+bAGTZVjpVVQkPSDVlJqbTzJxi8P0jKCkuHvvhMPrsxEFaUjAT4KOJmruR1IAD0/Hc0djsp8TGU0ZSMv5PgscrUnkC8G80aKUNLa2gaaUhGLkb6lGDArpZLeonP95GH318EMeFQwEI0ouy745GX42msrICeBTihA7FCQOvXatDzEgi+ugMieNgrwTTsEQ2FhvCWgSWX8Uxa9aUyXnsfWCwwhuA2loVg5WezoGX1wTAvPjiEokDYaDDZc2aIsg9slwvpFP1vkNoHBo1x8WFY6GMwjVipX58TAskZttahyUmhOV4E5Niad7cHKjsNNI3h9VY/q4AEJYJTk6ABXExePJnQaWCld5youBJHg5AogECO7oVEIjXm1D2FHn6lHwvA5AdCCrlgNJOJJVLR3K5jAyWEvaK14P7C89BJljXG9sMANI/ZQDI/t8cQIb4fgB1PBO8O/2IQTh95To9QDLOTnhDevuQAX6cACTWG44A23z64nP0Nw1K/h2AuNudxw1AViyKg1TvIDW28NhWg1u8iphwOL9Iako4/oXlHIHrVTV9OM6oiDw6AGHJ7h07ZkPshXODqVjBZwlAWH734sVmzIl6XE5ul/lYzjIAZP36IsShptEvf3kMe3OIkUChcOmSLMQJPnBiz1QMiDayjfCAKADC8R/r16+Hd+ezCdVvwgBk8eLFqGgzrFIBgejybrnTGNqIPy2lrGyGTHSVlU8/y/ZEWuRpyvE+TQ/IeLwege304ovPC93OlomV12yZwG2vh/05mBVloh4QW+UjUPFDJjLL9D7atW1lK/N8mzatF3DFEr13796HtXeZBNzv3XtQTZC4rrm2CSK320Zc2iaQFW3hWmhcy5I5n+u1Zct6bOBYMjQSVoardPWqDpzWVnIe3IWFWbDiQv74zHXnVv0xWqMfClim/AVbIhOH6a+XRjm0K6ZiORQsBKNH57hWR0cJS1tOeU9nAtP5q2B5QPj7wBjI0ShYDxtbcV8soYjqLOp64zh5cowVW53Bry7AqUSaXSK/2wCFVbBsapY536ZjpdQV07yLW+nQxv/qUrCQiNDEhnigiCXn4VrOZ6ZPmXhKpmAZb4emYIkXQ3/ntWlX7AlxaFVMzVLv3XhWJAjdCkh3As7hUQmkYHHCwdy4LNo4exX98tvPqH9Ae8iwAzXXe3PNy3Sn7j4lIcPkwauK/sr5I+xAdv7M3pCc1DQqzc7BdZB0DgBYlGDw8piby5bmQfTdq5fuQkp3Jv3qV3v1nK2pTwAgeXnJACA5sllgbwYXrzcCsrX3sVBl6HwdnAwvEfSpJCymdSppIP4vKSkUi3pLSzPuFy+0w48/Pom+HwsJ9wyckwJLWxUWqvn0/vsqJoTvs3BhLjwdneIhYYpQHGITEhM5X0UoQEeccLc7O/uh6NUhlLA3Xn9ePDdf7b2A+nhoDjKCFxamSQA8x5q0QHiCS6imCHF+Dvhl5DvWU/IMa0uxOMDMmFXPyvQqr5bFVZ1OU7DYQ2K8HQBgYToBodf0AzlWx6fYFBwO2NV/23OUEYLwEMax/r04G0pChWF04NQgvAkRcKwZCplOkCrJ1/TYtqzacZzYkfmWKJ0AhPLsaNdkAFkuw/CkZSb10fYteQIAQ7BOi9oVOJBMgeL33IcA96bmRhrydVFJwVyMxUGKhrV2x3sb4UnFs6MfhWvKE8e0yT2gbjSssx2H4V2ZmCMP02O0q4Y/G6qHbb03v8t1dD8LA9Dm/+Q7PUmFgP5x9sB5CoOnrB0etcLZ0yg2KYHOfPUtPIZewCSif/xonwNAhjXVimmNpD0g0r662Z5flIU+20M3bmIeNdLWFn2uPwgFSipku3mDcFEDvfRGBE+C2k0xA5pfvu1NMf1DaJcOAldnOZOK+tP1ojENVHlGTB9W59oMFONN477rrk1OXhF938C9gemP4VgEBgI9H7ZHB9c0a1+wPQF7PtauiKNdX0PJj1+BCV632xNjSmSlAUI4xwh/vs1JIau7YMjAaBXXvGpDzNZuwjzxgOgxq9tB1nrtAeF1e8eOuWLh/5d/OeX0QXuMMgDXreq+oyf0aerI7/o/4A9/uBxeUU70quI9ylfmIV5sAEbZVmePIyTAAPUr1Re5/VW/ys+vx1ydjjCLIGk6HtKmEwYgJYgDyc/Pp1OnKkde9iEAJAmZV5cuXTh578IT6hiBl126ZCEm4panIsc71QEIewiSkxNH5AT5rgMQtqwyPWrnzpcl4eKZM+chMf0y0PuXAkoeNwDZtGktNnXTRD0uARmra2sbAHYOY0LWNBy9OKxdtxA0rCocp7jWwQDIewg03Q5Z059tiZmyAESCzT9bDpp8BHW9DQnQaFcb12YWPG4AsuT0G7T3pb/+TgGQSCgmTU8pprl5M2n3+UPUijwgXMIsADK/qIymZ+RRfWsznbh1WX4PBkBkXceaumhmGRVBSCIc/Yo9FD2IA4nEppnzKbS0d1EqwAMHmbM348GDJnyOpVu370HadkASBJaXz6Tf/OYQxsdySS5YWpoHAZG7YgV7gMR9THsqQzI/zqnBeu99fcMA15AQLsgDQOjCPbtk4xAOd/6hb64KAOHkeaWIS9m377wEorMoybFj14QGVFKiKDG98NBkZIBeCN5/O2JJuroGQK9yqSRhkMztQTK+8hVz4L3ME0ojUyl4Prp5s1W8IpcuXXZA3HcNgPgQszBvWhgVZAGEnIYggEbPIWGPDkD6u5rpndcLKA4ekvAItkazlxdUP/YsYJN78dI5WrEcqoHtjZQIql9MVCw8DT20/QcbnjkA6QU9kMsw5ssw3RaNd+voNDLf8xb8N18eRX9RwOthACQdsULlczPo8y8UxfrfAYhLNbT3QY8LgKxYFEttHR66UTXwUABix5RwzMj0oigqzo8Vj1313V78D1oovFUTBSD8TAmIdeJEpgYEPysAwvK7WVmxMOgqBsRUKWVlmUK1undPGQi3bSuFt6hOxpMxso4HgKxdGz3h+A++34QByNj5QAxf0UbiqrnZu7D/wGFHc3yqvAS7HkzDKoKkZcUJlfV3wmUCNKypDkB4k7Jp0zpslr8ZNSeIvVnntrIt/8Habqxntq0x9ueH8ValIwexSo1WH2O14Q3Rxo3rMOBOwyq7SgDC1avXkZztrGNpsoO2jBHJ1lVni5TNUTWD1hzD/5rfGfj84Ac7ZdN39Ahn/dYWLP1venoKzZ1Xgt/YsotNQrKOO8FQCklVm/gFsf30l9d76EfliRRZ6uYViCpW1q4YxIKY+LqoFLYSqbdg4j7YA2Kaio2o5jMf58SDWJ+d30cO56BDg4PNE3/1HA3ntFEXlK74/LFiRGwgog2qEpth4gK5lRzDm55e/OR6lUeftuz+czq95ENqTLgjdWPjoZHhNXk0EJvo5tTA717Ohq6PJQAmKUYWVzwZRpKXKU+GCmPFeHD+EGNIc6R3EbRn4kJYC19nU1cZ0tUtONM5l8zYDFo7bRmCzMMAQPZTU7v2FHH4p5lLUM+X568BaE6l+y0N8qytne10reauuhYf58QqIJ5k82aqbWqie8hrxGpYKshWNdzi2bOoBIIg3MAmsJRzdbCHhNue1bEePGiRXCELFhTCE8GB0Aw8WJIbFm+AFrbmNTb2wKA0i2ruNlBcfBioXYOQ3C1ETpsmvjIsjxyP0QT6VrN4MxiAZCOz961b9QArJFxoXvgGBtjKye+XY0ogpTu3SFSvjh696ozp7Ox4Wrt2ngAgVspKTIyF0YDBSyQ88W3wdMBjkqSyht+8eQNB+mqsmL4/LHx4HVsAL1IvAJT8jgOMjGwoKGVcvBJsrjp7VFg6Ym/0tfCdz+QM4U6kj4fpXV0L0rzB5isVHG3GsbbY4lrGA8IW/yE9YLG9lmDqlfNVP6y4atxz6u8wWHWdIFzOjcHeLV28OrbMuDfj03NBW1LzQ6gHiQf1IPujHyhu/N26WirOzaerNy/DY9RMSxfDWwmvGsev1DXfQ0xRIQ0gB8TFhkNQXwNNC/LFixevkOtteZkV/TDXxCQiHkTRSXit8GgrKUviGklebhkQp5x6ygfur1q4hj0hJgaEv+eYKC6ReFZpV7F+q+88GD/h4erz+aNXqPbGPYxxL1XeqqKKKzdEJa67S5+nxSPURVhum2jHmjw6fqmJmqq1Z9nEevF9dX1sCtKgDohXdZbgCP/nkPq535nPdjy7z/KABPud442ckImAGEK5mZ1h1cqxptYU/1gOEVIxnd7yVITgoXyazshxEyzXbZfRcpkILU9LQDtrVUBMi1nb7FxcfCwPj+2bE+nLg/BkOMpXbiyLT4LndLGtUtLWeA4ISOTlxsCoEQexiTCJObtX20t37qj+Zt/PXMb2gHC9/Knhqg86HiTckw0yqoxzcRvx9sf/xbp1eYg37ZgS9KvRah0bG44Y7xIIhhi6mntkMAaN7QF5442iCeX/cF49v+7xN6M6kvOBVFZeDx7P8ZCs6I/kXZhoJR/h+Ndf206f7dozuUR8EwAg7vh78gNgMhQsrt/KlZwTpBEIWcnEBiujgYZgx04EgEymfUa7vpKd0xxUvRnjSYo9H6zQZpfKyqvgq5/w+44nd068xsU/2N6NFlX38H9qPs9QE/iXP/j5Oxg3bXTk8GnJ3szFBjCLl8zC9z10E/KkTkkHjSHFDdSrAY900YsJ1K1FUKJmDFFUrp5gI30AIZq6gbUY+y0pRg2Ln8CAEZ53dY4zmYMtoRQXmOiuaa9ZgeuwARhhdcmU9A8INt9YSX2rXCpZ8D4z8tvAuBBzXf7ejjNU78CflsUb++VH36Xu2DaqLPtKLs77RJNo0ChV8UbEBSVWcHsv3qPmTYQM6ABjbhQNKjy9ABqajiV0DidXCK+XupFM0joJQtfPZ+cBYQYNVJi4cHJBLmsKllNxaj5df1BFR2+ecPpKiKj4qGPj8RLXzFgMfXbkhUDjd/Z2yWaxb6Cf9p89AaCGRFF6EfUCIKzDZjItOYl2IZZtCI3HQe35kFhdNHumHFXX2IzAz3pqAxc5LS1Z8mhwYDqDi6tXOSO9j+bPz4P3YUgAwp07jZAsTRCKEytZJSfHAmxkA2SkwMIITxx2UOwV6YTk7alTt2jR4lwcnwnLYysW3VZJYFhcnAIKVqpIUn/zzWVRwroEKtjChayqeBWgIgJeDZUwsAnJ544cuSLJBdesmS30Lq4be03uI4bqHPKbdMNLEqaDoouhzJiqc2bcunlL2oXLAGhEXGbNyKfmlg7xmHT3DonHhkt0YoJ8J31Fj1vJ+zGogX14KrCb2tDGxsdTrw6ADQ+FCp1PjcchD+JxUMKwwfOLQ7B3oY7kqKZo4R+mt0g/wOZwUAd8iLFDrx8vrY6iewhIv1TtcWJhhtG/jIKRbDY1mg3Bbs+h7uh+F4EcCEPDaoKIj0mggZCT8jkxaoh+tHkFtXBySAhZ3OqsoFmZ5WirbiS+PAulK3zvy6GS7NlU3V4JwKMaJrMoGR4p5Zn9kz/9X1XdAUoG+hRIioAHbEAH3URE8ubY5Pbg3/X48GsTOU3im0zfDQetztwvWnNHB4GKoyFFzcXOE8LX3Pfrb8DOwX0hlnIHUuY18O6dPKUSFXqQKJITLqo/iOYUJFEKsmEf/hYeRiO/p3PKqHqY+gSsxRpADI8BQOx1h5WvGEzaxcc3MDeRFtG/MwAJAmwc9TWbZoxzbEMcP7tdjBIYfydrneaXct8057ERbMCmLJkLWPdxKFr63TvX43fA1CddX7+64DsHYOGYorwIygOl8OgpN1eL2Wqq9dMGpfqz/Z1WsONFKRIGj/y8GMm6npkBSzuASFV1J/LAqDHoKK7hef3ZGe5iLFQuqyjw8eT3XXxLNti89dZM+vWvr/nVYar9Ybw0J06onEmjFdfIrEAey1kvXRo/ofwf5toT9oDwiZwPhC1K166NRErQu9PXHvlyWQo1Nyd78t6Fp/TGpnpW9Mk0w2QBCOcEmY2Ny6FDrupI4P2/ywCEJ+Q/+IMfitQlq7x1dHRiQGUI15Q3PFVVNeIRYTnixwFAOBB+zdqltPuLb+CydAPSTZtGIXh33bpFACjnRD1LSgAA+TVoML8pjKA9BWoBmgoAhIPNYw/Mpx4oXQ3Orh3T6xHMK/KoAGRG5XNUcncFHVj9t9QPNaypDkDWFC6nwpQ8Onj5GNW01mFOxQJq4ggsAFKSmisbtTBYvGfmFdMXFYewgYU3bcs2ulpdRWevX/MDILwvfXHNKklSOKg32DxGmYp18sJl0GxUQrCQHub2qi7Gv4dqiy+DijlzcgFG6gE4VB/kIPA+bDYVdScUwKAU+T5uSUJDTiA4fXoOjBSNAlyXLkNyPA9oeHGskDUoUqciA5zOiQe7RBFryZLpOCdbjudg9JaWJhl3NTXNsHpmyEZCxVr56IsvjkusR1Mz5Im1BZwAzkYDIJHRTMuCbCy8Ajt3rBSlLgYxfK87UN768iu1SZ3KACQ6NoI2Lw2lS1XDdK9ZgZXHBUB+sGGFgIW2rjbyRjVTUepcqqzdK4pW/fCGZUXNgvhBGt3pqMSWV4HxqQhArl9voppTl2kItDzecN8ByPx431Gprw1AYmFleXFJDu05hf7cyHEC2iP17wDEXcofMwB5YV08XbreLxnRrZs4c81EAIgDKgAaYqHwlp8XS6UlcbKxr73fi3w/7UpOeYoCkKmT/dx6FUE+spfm/v0uGJyCxHfbb1H3FaP6OW9eKkLEmieU/8NcblIAhK1bS5cuFcQzQo7XASCMPv1RJyf727RxPTiYykI5VcsjAaUn7AGxLRATbb/JghAORj9x4tyIYPTA+492/dHddyOfwLaijEXnCvb8D/OAmOONpK6y4LDePvPOu8F53yKqWHyNkyfPSx6CmTNL5d9r124iL4oKnDW5CMz1jJSnfW92GXPhzaD9HNnZmbR9xyb67W92iUWZiwl0H4TFlutWAs59Tk46kpMpvr8vGhs4HQAbkjZAf1jfR/N7PPRnG9XmIHqW686OBhWLZXnl+0JkodVeEmNkE2aDtg3YdCw2ELGWu3pAv5hF/cxBGQjyW9ShORR9sZi63jzmBJvbAGM0CtaI71FtQ63i32xJXoeapaso+T705lmLqtCaQ79PCT0Z1BnTRMeW/grUFgTzagOc8VJ4epV6lBR4NIb71EVEhnfAn4LFx4VquVWVB0Sfx8Hkjpwuy+gaD4i5Lgeb66ZktSotuctkFK/e9JQmldJKeD/2XjlMdZ2aF8xTpole5XO0xXjjjHI6XnWR+jlKX9PDWMGnfO58yk7NoC+OHnaAiw8AwdC80qCMVZSbQy1tHejffVBKUo1hQI4PakuGhmADkPz8VLGYstAIe0C4LF6cD3DQBq9GL0BHHGJAskCTqtIPDIycngQaVhctW1YKipUP9yNQxuJwHfZeDMj1wsJiAT6uSKwH93lOWsi0x2wor8yalQ6vei0C0Tvlb4718GEuZXDS26sAU18/PIZ4p1w8EALgDOpccrJyMV5y5XPZ7DTJ88NB6mJEAIi/fOkBlLc2SQ6A9vZaASIVJ2up8vptGoBHhEuYzqngFRqM1r8fTkACQzNYGEzp9ovKgUdRgf9BiEJIiWRPp84f4ueeG0ndgYaYM4eEwqtq5hMw5R2FCG6vlPgQWjs/nA5fRBA+qhSKActxEFz4d4/D/RMJM1UPM2jgFXO4mNHdCNxWa3FvF6SRU0Jp57r51AqKVio8Tx4o25y+d4Ay4/IpBsHsXL+EqBS6VH+MyuaUyXlt8Nq+9vbr8jkpOVX+jU9MRaZr9fzs3TK0q0FQt8JN1njkNXFJ2cYoyT3QnWyMYYe/CzWeIeM0Ybyg3VNReEe93U2quaOTECgfS7ch0XufqVjcdnj2C4hlOnezhjrgIRvkNkDZML+Qapv76OaDHlwL77dVW8YNxxMeQg7aN8VVkWXQqvcwlirHsPE8BaFf8TXUGm3Ocw2x4gVBsfPQyBeWdd70BROwLWuHReNyKU+u98OsO+wBMWsNAzKf8YDw81lB6OZ4Iz3vYzqXPRnrY0Ot69nrstNOltfDXvuSoOi2dnk8fb7f3si6dVPnu2wEn5lYTR0YIOpOY3KgmHY1z8dkhKSkCCopjgeDIRYGjH4wCxAvAs8Ix46o490g80AK99P0gJiNPddtKpc335wBGd1qGJoCKJMBlfb3gJwSRtSZM2dAy524vPCkAAjXhzV/P/30U0z0cf7VGyMpIcvxnjlzYfLJ/p7CG2Sr+EtYsB4JKE0AiIwVvxD4yGPRmEZrorE29KMBiLKy6ZJR/OxZJTwwnvvb9wrGMQ0MZDd/BwMg472nPTEGawN3EnK5s9OmFSHodgkUgT6GuEIOBtNGmayvX6+STPDRCNpMBp2Flaza2trpgw8+F/exXU8DQPieBnjYsSOGVsC///D3XuOpEZu5Opoxo5hOnjiPTVebUEFYEtO02/r1i+luQz09AJffwwtJjJ5UsTrOj+mhX13tpmVvquRqvD5Fg4Yln0HBii5SE0h0HsCIXgdt2pWmV8sx5rPtzed11Y4Hcds1YKgjZiL2i6UUXpdCnT/fB2uqa+0aDYAEBSMWCdR8lDVI/yHgQ3+2QYlNd1tQ8Spl1c+i20UnKL25GPt4Lx2b9T5AiHbT96nFn9c6sy5JThBDvYFilqFbGdp1iCQn1BsIgBNnncQ5oTonCAMXBzRocBDCsSIGSOBfpkVxGYR2eShUfZbnLae8ePZqhNDvLn+BfZPemHDuAjP3M4MCG4DM+DSamVFMFbf12NPo0YNFNgHZw7etfo5OXKqkWtCq5PnE0q9fukk0xoYgEyPCjapzo6i36W6QzHnLlxdBHa4VC3q3Qynk4PCSknSxNLMH5PbtZvzOwZ3qKtxvlyyZJl6NxsYG0KxuI75qgWQ754WJNwWnTmGjGED/MJugZcuK4G1slgB0LjwW2GClrq0apbevDZtKBQ48aOs0CEmwHPCWF1bDiKAyrjNg8WLuvV/bRemZaqOcnplC0aFqrHTBo+ML68cWu4ceIGfIbz9Ukr3JySoQvqW5g3watccCIA0YlSceSHowhfhSsH1S4H+wX9VH5OS8hrqlvpKC9grccAq9Tr8jAWhQeDIlwlCPYIzg58lODaHVc8Pp06P9UKhy68CD3smDwNtvJ3eJ7tCod1wyKHsoPX2tlJAcL5+7sYH3DbTRSni4ihFbkwPg+DUMHaumIVFrZBw96II8ra+fUqIyaPOPl9OtGzflPBbtyEzPoC5s9D7/GvRkUNBeffUNgE3VrqEALvEQmuEyhOSFYQ4AYSCt46g0KmfKlQEa/K+hYMlnPfGwUhcX7p0cUyLXHWgG8FD3iwxLxLFRdOX4Vbpz7R4N92sqHfojQ6J/fP9rOa4YMtIzslPpq/MqtoqLt03P/3qjqr7URhwGDyZOKwBgcPI/VSfzPP6UH+cGdmyG8zwuuFQX0WMe79EkK+Rn9wXklfECzBlDrk3VDUNyTQfQ6HHONi+z1oZasSOBRsvApLti9dGgg/uUSVrobOVQg2B7h8B9gDmmfHEcvK1eunyDg8/N/OJSt2zvhwClwBghkUM0Ewu/GwMkOD2lnseZxmUtAHl5cfCcxmINj8d8w7EinVhjXQBkr8fc/AqcuHOf++4e/yfe2H/66W0HGD3+Ozz6FTlJ4qpV8BLuufvQi/n3JeSsCmcBn1ckN+BkyqQByLp16yTqnVVS/MoYAIST/fGiwxblqVzWrV0JZZhqPN/D+XCjPsP3CICYYPSvvjokFvrvEwDhZ5uLjNGnNHd43rzZSIzG8n1sRUWAKPoqD7pPPtkD3voOAWEVFacmDUD+5z/6ETYBPSJhagpnZP/4o6/9AEhSUjwtWzGbjp2/iE0QOO0WAAlNH6DqijbasB366fGYkp8BAGGlK04uyMHmPW+oTdx4QMeTACAzKjdS8e3ldKfkFF0tOyCb+Bf2/Rl1wC18oXQvdSGvgXcKAZBXZ++kPrzTkzWnqQNJ3R4GQBbkzKS2nm6qQ0JCtflRiyYDELYjb162UpK27T+lRDMeBwBJTo6BktUQ/udNnbofW6mTkGuDEwey545VqpiOZd7n+vVzILFbjWNYNncAmwC1+DNY4cSBXDgJHucDYXoUB5NzMQCEKV9Ms6quVt/bAISD2Dk3SW5umnx/HNLgVdX1oGHk04bnlwvov327Dh6RcMSulEq9blW1jwpAvJwElJCwcqiTPv3iLLLCt01ZAMJtMSOPqDQ3nPadRd4TvZl/VAASheSQLyzLp+l56QJ0GAzDH4aYlkEJ4veFDNPz7y1yAEgyxAhaEdbV3zVENd3XqMvXPCUAiPSr1n46/OE3FJ+VQU2IEWJI+OHnRxALNEhbFhbT4cv11NFrBez/OwCRMeaUxwhAIiDNvHNLEu05xMHnLuhgQOEa7VwL++MCIPwsTPNkWhaDkLS0aLAZEoVSxMHfzc3KEGVA0tMCIHl58Zi7UpBX455/m0+xv+bNS8P8GYb4OuVhHK0EApDi4jaSN30AACAASURBVGZRxT1y5MiknmjSAKSkpASBi1lYdAICa8YAIJzgbsH8uVNejnfatBJKhlzlmbMXJtWwTkbTcZ4dzMU51qnjAQJjXcP+/WEUrWXLForoAOfNUIN94tYD2xNi34uvFegB8Z8s7Ils7Cca3aPkX2deeO0M5ybxWUpKMjwez9Hp0xeQJXS9BIEePHgMtMN5snn6xS8+QCVcl73xerBlyWRctmvp5CLBhvEnP3mTYqA0dPNmNazFxQJyGJB88vE+OaVfZ/gMg8tiJoJnGQiduQWNbkNJiBmm0MxB+n+ud9PRlAj6DTIgR5ZictVG1JjZ0O/XHpBQUGGi0/01JtgTYl4dU7Bsb4jtBbE89lIv++8wzmz+3zdT36ZK6l+DXUmAjMVoQMQvQD+I10O9c7flbBUsIyHv5xXBoQkt2VR++CfUFddMxzb8g5zPsR8F9xfS7BsbqTGumk7N+hRqLqoB2dDp00nLJFM6ez7kB8QcOJ/1V/C8OBQsfOZNP5dwD3JFGDoWPCShiHeQNtJB4+Ip0QHpwwimHMKGnEsUckxsKtlEidGJ9P75j+Q7H28o9bGsAGSSo3mxGY/wIUvtrNW07zpiIEx+A+PJgOeFLcaxCDZ+4/ktACAnkHQQIAXPYQIujcdGLLYmAJgpYZzoTop/AKzx5Pl7LG0Pycgxz+3NwGT16tn09dcqtkIBE/dFckzJihUzJXid+ztTatjjx8HpDFg4cSHrzPOmYO9elSeKQQzTtDZsWACKRSroYB1IogevBhIictb2T3d9RT/+vTcxJ7XThYu3sBZlynnz5xU7MR+dkPBthJemAxvOzKwYYonPtJQYWOsVY4lpaVUMVNJjoLADsAoK2BDeRV+f5u0Nx0LEQVOt+popAQkduXggJOBFH5DP+p17vdFQqVKb3GFfp7vRcacJd45Df3ECeZGnYGhAeU6i4xHQD8u2PD+AlnMq2nLl7HBRFjpSabh9OEhncRfvi+YNhej8IDzGvYa3iDwuFKPeXQKSOvq0Fyk5uYvmQ50sHvmJeOOYCO8C02GikOzRg//Kd8yim9/WitBXfCpA4602Ot+8j9o7FEjMzikBXQ7oCCU3u5DKV6+WzzW1d0SEgEsckmQaZUBn/CCWyfZ6cP4Ppxg1Kqer8dyvf8XzdGvKWyqohwP9Lg3p0OenyduuvVGS7AibqfOV1ATu2s2GfpynKbEdPAHq+5kYEOFzmkBodiMEoaBIJbTnxOSlENCm1dUsVSfjKZFa2+ukyW1iuZiFR28NK/bccvFfi9U9cCTotS6QMm1mgs9tzwZ6aMA13CZ2N+G6TUQ9S3tkMNFzYkxTB5fGpM4fba0WIIF+WloYSdkZkXT8rHoX5vH912R3ULD3w6kPqJpOMdOH9u7w95gdHcUwm2Jm8si4J6v2Y1UnBiOlpUkiqNHTw4ZvFsUwk7d9xpP5vHJlNpgTA2BUBBjqn8ztJn1VTpJ45kwD5tlgGcb9+477LkPBHgkDg6MBhqPqSd170gCEA3Y3Q+6R8xkELQ/Jiv5IKlOTesyJn/TI8SoT8IBMvHbuZBDs3LGoVmPdLxgQEeC4YA424ioOwhR7YhEXst54BANU9nX5s31sIGiwrxUIVsaqf7C6+Z/jL1/IvwW6qY1l9uc//z2RJuX4DwYjnJSRg1s5yRqrWFVUnIFsqKvt7bjAzebAbit2IOsZedXqxQAYpbIRq4Nc6dEjp0Tj3n5W3vRzbpArV6qpcVDxK33/P3vvGR5Xll2LbaRCKBRyziBAAAwACQLMsZlTs5vd5HSa0UgTpJEs2fIn6z378w/7j5+fgm3Jfk/WjEYzGksznWa6m7GbZDOzmcEcAJIgApFzjlWA1z7h1ikEIhBkc0Z9+uuPhaobzj333HP32nvttYPky/EdeKBXD/fSn80FBRLb2TLl4h04ZxAvKfkyEZK8oGRxA7vCahp0CFqWevmNK8+rfhfdxv9+N1Io6PR86lt9n/oXjVh0TFBhfDaBh0XL5WsZ40a6KT3uDWCLuylYiuXF+wbUxtGys9+lfv8uOr3lv4qjCVsC7zd7ZxQtv/BtOpH7M5mQ3qEACP+u2BYMSnQhwuE+vN70sZX9wVETi3bF1C1l8AjwoTrvA6Uhb1ZOEjdHfuntsrlpV0jcZunUBFCu1qWthaxrH52rPI+ohqSEMADRto+Q01WULwYgSSHxFAsK1o1aJJnr9URJ+gbZgigxMpZiwyMpFTkQZ24UUUVdNaqns5SqNLAEPUycBP9qRgPTx6DoJdvTAYign5sUEuN+uSUsOf8jBLkfWUIel+uAnDp1xwL2DKA3blwg1LMePqwVErt+8L5v2JAnCtDdvl0BIzYMxwgGj7sNtMdyNS7DoHDlgvrJz94NkTfiH+BFr+5cTpcu38Szkw4jl4sPDtKNm48t4B4CFa2ktDiAHYd4ln79yXGKjE6nFUvm45l1wnhuR50Lh4i22FDAj+9NGxShopFMHwBZ2f/yjx8iSV9PBJavVZPB20V5C2eJvpWVNyFKoOTlhhS1xysSCfKS8tU3wLEEGQHyfJ4VhQdjOgQwKhsMN3W/fKEkxRXkuXV29eLuyHMPK+rPtgIvqsc8vsapN2w0apUi5Ki5ZZyUQYzEa519IQxTuzSAAnwisavkouM2wBaXYIKGOuk7q1ZROxTEuAsMbgdjbRTTDeoWcFcAIp4NzdX0uK8Y+yOSZUsgOJuptOkGRfgnUmpoHj3uL6UBPFw2GNV73pb5IjExsW7pYGW4+2Gx0bQqYdDqoq6sCKUXJJVLyn8PK8PUCw/28SOnxXGTU9LU+PFQ2EGrclITJKGDIaPPClK1j8qprbWVLkDynOl4unm1hQDcjVh5OMdEezvEgGswYu3mCSQswMRywqONWWQ7GTuqj0yZU88SU6dMWp71PQvxjVBqFM+u24q3nm0fQ1HLqXJkhllxUSfY82Xo9cjwHpm5ECYd0pP6PPr9aI2f6I4CK8b7Xh9r6zo4bW91Y67IMfQEIEaejR4Lg341pAEIF8s0qJ0MPKzzq++5JohumtJlvsNN+4I/M8WIgQgDEqaDMiB48qTzudOidF7FiwQ9oyffGNPRAMYcNeJ+skrXRI5lOcaKgojPu3YloLbTl1ifFfifzMnNx4rn6RT3sTbftWuXSE7mRMJR7SkAJC9vHopetWJhGF/adbp9msn9CgvzMUmrgPCeHpYa85y/YwCEr5GT0ZmCxJEQ94Lk6SH9XQMgGRlpMIRWAYQECq9sADzODEAqK2vgdY0S3GiWKT5y5ASMrB43B3cCAJKQEEs7dq4XBtS+z46JY44EIGzkRUSggGdhDp28dhFecHiLFABJBg3mUFUz5a8ElesFAZCA89kUeDyXOn6IysOqsrnH3H/BAGTtx38pjKzjr/2tlcuhAQj3a/2RP6VrGV9QQ2Tp1wpAfLAW7J2zh+q6GuhshVTp0ZGOpwGQpUkLqaK1mhp7Wi0AkhASR/NTZ1MUkn7FfBD1PCSiaoDs7RUU4psuAAkPDwHFChWvYbxWVSFX4CkAJDLSgdocc3HuQSHFO4BIDxvPDNyZisWUKG6LF2chdyQWFcohMWy89EwvLH+/Z88KrLO1COVLUJuTk4jE9ETsd8FSn1uxIoeCUViMq3dHRIRS6WMALhizjU1c/FB67jhx1gsAPDc3Uypm4Ro4EBAaZodByonvndTWxWM2RAmJKQBFt7B/N+3etYnamiuE8lx9Qwcd/vImvOZs/L48AARwCZQ7P7oDNseT+pkFIAMDrfTW8uUizSXK7kARQgAJ5L+hxjoNpwGAtPlRM4q0PuyDNC8ASELALIr0j0FOE+SHYfCLKAeMYq7p0TXYSUt3LxT347kAENieyWnolHqOhr2CqQ8J5sGgtXZ29FF7XT1VVVSSvz2Yjj94TLU1Uu6c2zcAxA0uZhqAREf60rJFdtp/BKDcAilq3MXfMwtAmDLEdNDJABBrAuAD06KiogKQgxmONadH0LSeR4J4QkIQaGChorDfy9bMtTglxSHGo6iIVQyfzmwxAUhoqA310yJRwHn/tC9v2hEQPiPL8XZ3d4OWM0aexFOqorPKVDTC2dOmN037cqe244umYU2tdxNvPdFkGu8I41GxUlISwcOOFaDTWtBHTNiJqGSm4TFWZGM8KtZ0ojrjX797ETY9QvozG1HaE7Vnzy5hADEti+kjrK7D8tNXrkhqHhtrDFA4p+PatVt4iG+NGFZPbxLLqXLT59oJEJKUHA/VrVso6sY8dhv48y3Ce6Wvec7cVAqEWk1RCVSx2Olml0bRzeJGeg/6/PcyhyggS37H0Y/AecoYgxqWf4pnUTYW+1E1qUREQ3/m26gT1XlR0HQsfXvtv0GuASebA3xwZXNzmRrlwRgn+jGSgjVyPw/qlkFdEbQqHZVQ36/88C9AeULF6D1/La5blWgQQETVhqMlF9+mTr8WupVxzMox5Xegs132fhh0Jadi23CEQdVRExQu8TuiES5lu/C2VjQExQmtZHFsYxuSibFaDUsUl9NKIjhffmQ+zYudSw+bH9GlqitqW3mOIU5c1/VHDApWAGpcLEtcSOeeFCEKEk0L0+dRCOo52HCTeG7KuS2X72Z49RtAv8pKS0fO0DUIFzSrC1A1R5i8oBNu0R8vFQFJTIyG5HMuqFNXUY8jE17CYJHUzfOfqwefOHHTmqfms8TAIz6epRdB9GBvpRhOL7EfCyrExobjmNcwj9uQN7UWUYxAKGR1wFMmE+nNxs9BRkaMKGJYXl5JDx40iQKFO3cWIk+kDc9TqeB1c9u+vQDvjNuohL5AnLcf3noGDI8eVQJ4yOeKncEMQKKiwuAlj6O6+ibqwfEeAxBl56RQXGwYoh9yXDJnz6a0WRlwoLVQeSlojmhBQSFQDUOEAHPui2M3EeV00oJ5qKGyEIX5APR4ztbj+Tx0WFKPh5Qql5PngEq87gOVzzdQUpA4EqKfYx/UzeAmPNYql8MbY6gd1E64fXViOY+3rKfB4k7Sy86e89CgYdqQS3Tqvh81ocq0aFx/A2DBbJyUrpOWnYFcEEd5pH3hPBqSCenemNzeUKnilpwcjoiGN+VhfJKQTM4JvkznGsKDh9UQqscu6oUy2Y36exQGQzMzKJtqW8twDhfNjsgXuSOclVTcdA8gNpAC42Tf3/rWXkvlz4puAKxYIBn98kHUjttY9B6vITcl5Nypi9RR10n+/Q6q7mymOxXlNC8ujcIAgAP8gqnV1UNRfnZqwfz3QQSnsW+Ajt8uhloWLyBqfNpw/yFUwM2lwSUvLori6F4oeMDFqKthZde/HmEdFuYQsi4W6emI0xRs/S1TtTzeR8pB5WVJD+JQmLduUOBxO+X4mLUssJ/1/lTFMtVFuXccgwvLSmrWVYxhbLrU2MgJ4o7kjBcJ1YfgvqwstFNV7QCVPXGrMpqnMNUjzcRzfewhXdSTaVeKesXbWXn5WHTNJPQNG2aJ+kNnz3JIULaRLAv53dgJ5zpfJCnJId7xnPPG+SINDe4Cv6PvwuS/eZnpV+ZcXLo0Dut29ygQNpH9lJXVIQrYXrt2bfKDMmLLZwIgiYmJ8FTlQFqxaIynhW+65lJ6hiRnRGVq2pc8+R1/G2hYT7uamQYg4r5tfQWGyTlRF0Msir/jAGTu3GxRjJGvkylXHPFg6sjp0xdF5IOjIvwbbzNrVppQzXr//U8EUOOCgk+eeHo/GICkI3k2P38+xcZF8QgKw4Y9zzyUfI6PPjziAUA4kXfV2jy6V/aI6tubLQDyX5+0021w1H+yANSN5wRAvKH+pJPNe3YWCfAh7rsx8V40AFm870cU0APP0qafUm+oNLbHAiCZxasoqXY+Hcv/8SgA4jdkQwG4wRcCQJz9TiqML6Dc+Fz64PbHMslXA6pxAEhqSAKFBTigPBRDCWGYS6g4zdWhmS/f2tUJWdE6Kq1+Ql29PWSD4cuF+rguSHFFGd1BMT75Nn46AGEBhvXr82H41wIApEPJRCYScmHC7duXiEKBDx5wBXTP53znzsUiL+rLL6+JPI5ly3JwDCi2gV6VmhoLOlYmfisSBQW/+93Norgh1ws5c0bKSpuNAcjGjblIakeuRnsbXoRdAPMhiJzMFtEPVrXSAGTv3lV0+sxlWrF8EV+ctfacPnWJAnwlJUoDEP6cn58DBahuIflaXdNCcwBA2CZj4MSGCtcRWbBoJd27fQnnkRTGBfnr4LE8JSSpvb0w15n+BAOG81HuPmLHAIz1GH96DJWw3u5+1DqoEtEfR0gkRYJGFu4IgCEzTHdLvfC9pGLNJADhtSY6ZJhW5QzT4ete1MO5TTMEQORzjfUMcsfBABF5cBRGAPQOgptoQ/l6pgUO4kF7PPCI5jvy6FHzPUpypAg6Eef1sIITj3VrXzP1R0pkP5MA5PQvr+L87PzwERS6K+UllIGK73GIBnLP65yd5ABFsQPSwHbQ7E7df0hVLShA+Q0AcdNDnxMACQQ9cutaB+1D9MPEMM8TgKSlhQmxjDqAUt2mAkDMdYjzRZKTHYKmxetNaWmbMMifhTr1stKvRq7nb76ZOaZK10QAZP36EDhji1HdXb4jptOeCYDwCd99912EYI6OrhouIiCG92BE755ZZWo6VzuNfV50UcLJdHEsKsNY+800AOFzsCQv18W4Dc+SbmNFPcY7txkBMReNsTwsnrxUt5k7let6+rZ4XY6hj24qffH1Mte8tLRCgIOCglwYa9mCMrV//zHh9dXREq7j8cMfvieOybkiLF3MFKuGhma6des+paQk0Pz52eJlzYDj2NGvxHGyc2aB/95KDfAes6eYmyeHVVKx5sxJo0ulN5DkKq3Xd/u6aUd7P313NZSFdBL6XLf3yb4QvExfOW4BcXIfXRdEfB6RkK5fFhz9EHmcqGwe/PEKGphXSb0b74wrWqj3M/IF3TkHOL2Z1zFegrq8Zve2vHR45IOoybLgs+9TEPI7rmwF+AhT4AN2ot6WgYh1jnZ/euXSD+la1kFqcFSII3AuSEJTNs1tXEWnoj+i7I5Cuh4CXjlHTlQ0RCeYD/W6czJ4yJ09cixFRXQVifHqR96OktFl+okYVyQkO1WNF5Zg9lK5GHvmvUk17XV0voJVw1SeBup56JoI4rZiEDm/ozA2lwa8ByknOYvKGp5QHCRVG9ua6fbjB9TQ0SKT4NUjwd47R0Aw7Vq1nspqqig+MoZuPLhHT2B0y8ZRFtV3sSxL+Lh+ST5FR4dD+eQB5uUsAZi//PK6GL8tWwrEy/3sWQka9HO0c+cSYcBzXtStW6XYt1SdAwnOkMLdtq1Q7L9//wWRXP7OO+sRMX0gohnyHqt+GLlib7yxFDVFijEfZSJrbu5sUcPjyy9lNDEoyCZqhmzYsADOruugfrFDQB6rFcbmrZvFFKgSm0JDQ0VwgQHS7Kx0PJ+y5ohufB38zA7CcxoaHkHpaQmIoLivwRdV552oBi77ypx8+dxwNCFnwXL0y0lVj0tAz2oVYMeJ+4cgqIjIMBDhqAE/25x3cP12G5VWdVj1MbxUhMQPxvyAko3l+iM6CZlvjT9AIbdBIxHajiKQ3ISzQ3nO06JdlBE9KCIh/Uim5n6JO82Z6qLvGEu78s4DTXn5Ko42xi0wSFWK74Skskp6DkbRSG4DA+0ChHDrRUX4VZlZlIr59OXt67R2zlzIIPcDZIWQHXP0es01ig+NR/2QGBFx6B+CcACu8XztV5SOHB1uWbMzKAgRMG6z0tPEvzxvuTo3N64XYtX+wI2z1mtvd26Fr4qQPL5bTo/OlYupbGPqHWqahAbaqbOvXyTS89/eXLcG76erSIQveaScP6oiPJ/PvyfRKs4pO4N7xwVfdQSEH0JTf1Y96NrzLra3ktENNwzmlce7RlGwzQRzncc1bCTdCwUyJXRg7m/VkeLhUqFjjoBo6V3dd3kBsh/efM8VkOZjWWIS4yy6WrBA7KvWLhEB0ZK8Hs5FeQ6zj6ZYxaJ5oGHiWeDig3I7jx6q74xn3xjjYcwbsY9+gRj9FZQfHb0T12raAZ6ur5HgYyyGxXjsDrO3I/NFOCrC/+v6IqOvbPQ3L3vxQX0fmY6Wnc0qXZWTuSx1/70FSNuzJwN5I7+a1H7jbfTMAKSwsBDGU4fwBo9qT6mK/sz0pme67Mnv/KKLEo7Vs6cZ0RM9UFMx1s1zj3fckZK8E43k04DIWGDEBCJjAS3JQRxjdRunIxMBkPF+14oir722FXSOcOFx+/TTw1B9KKC0tGRBVeHIxQcfcC0cd4QvJiZK0LQqK6VXYO7cLHBNOWE2SkSNbly/B/BWQnv2bqfi+6VIMHcbP+Zx2PNrKpAMBw/R3IxZUPLxp6tlksqS6ueksyVNlL4wjnwV1cobaja2LGlAsa1iXywNj4AoN6fJFFKxbDOmYKnoPF+Of3EihXy6nLp2XabBhZUe4MPTq2UY/OoemEDETDofLxnd471jvFNGApe0K+spoWQx1WRfoUf5JzxAjlmokFWLufG551/dQeEdifRVzge04v7b5IOIg20YieMAAK1+9fDWOSl6KJGOOX5FLUMy10uzPgSlSoELFyesa2zHjA6dcwdFJK7twc2PpPHIxpimPPV1sBEo52uiPZFWp6+mY8XHqQ0RDdlJ/KYSz8VYYZDeXvI6lJvayRHuoLuVJaBfzaeTty9TdTPEDvRtZBqLAjFsjG1dvEoYcsFBoEEglyIOkZMnqL9x7uYtioGhvXhOtihEeAbKbizbG4ycpt0bVouk8XCcR8wXRPY+//yyiFzs3buGbiK5u7TULbDA22RnJ4GOlCEAghPe6H37LgohBd327l0rojEHDpwTalVvv70eUZRavMAlTXfkMx8fH44IShZ99OvPoTpop1R43fl5efSoDpETqbgXGIiCY+lxSCANF3SrefMykf8BoBUfhuKEKDQIcO+vJi9HjLp7Wmg2IvMRUVEiN4RpjXzePmzLuVz8uburixLj4yg5NRXH6KN7d26RL8AAFzfU4H9k8bK1G3bS9asXqANRSG5R0cl475WLB8AfoGL3W38m9n//F3+FPvSQP6s94Z4Uw3j5qqgRRfsUwmUiia+7ho+Xt5w3rIDk4yvpSLwWeDGyQeMCfPLLISvZk/tWmA5whU3OFmMmqArxTvWQDdlg1GllrCBMXLVk+okIpnzIXKgPoqlJPji2OAWiGIMD0qPMtTj8VI0SP0TT+pVa1+JZKZQWk4CE+BZy+vZRXlS2kPHl/he3FFN8XjyU4mTfHVCSbGuREtIrVi4X/4ajrpJunNA6CMcNN56//gCAom/e8rshGNd+Shns0M+PUWA/1MbYQMb19OGh70YEMNQegu+8kJvYhOKK3aA5wlkEuWDruMMAlf3h4ng8972UIMUg5oNovNBoOpb4Wz9kmsHBEN5dMFKrYblGJIhb12QkoZsAxLpoFZkUf/NiapM3xxeLsVXDR208hL4xuNXNAiDCWzMiWRxrmX6fcQG/YSMhfUgXUDIXbxOYGN+7aYBG4ryxrdsxKJ9nKb0bQp+fAt2xl8eOo4Yq+qqOy/Qry6YwwQf2H0ZOkRgKfZn8nXKyCVCiz22AcjlOBk9XDdBYERB1k9UWk7cdeAc20GNiAkETDZtSvsjLWnxwpL3D9KvW1r5Jq3Tp+cl1V+LiuqAUKuXfp9ueGYCkQ443ISF5DO47zyj9AI++6c9Mb5ruFU9xP/ak7Xp1K+0/gOJL+iGe7DFmKBH9ZQIgfOkFBXmgS3SIqMBE7bcdgPCLniulb926HgZMLwyrY5a36J13dgvKFXtUWRWrp6dXqGU1goPsVsPil4Q3ff/7b4Fm0gF61SExZGbxQj2GEwEQ3m41hBGqWmqprL6KvKFs9f+hbsJfJzioRBYsBuiYGgDxxwt9KBgvAAOA2G+lk+OLAmr7HvI9kqTn2nyCvw4AknpZgo+mpBIqWfcZ+NvolHph8ftpPAAyiHyPddd/H1x2J9mdkeI6OHWb+ejtNqjmDKCYHYDD3YCLdNdH5mc8LwDCQOOdBW/TrerbVNyggOcIALI+ZyUFDPtBPrSZbtTcp0xw3PNTc6m46jEVcZ7CGABkw6JllBgVKwakH8bc+0cOU2J0LG1evhIRkRpqQTRuUXa2MNIaWtro8JmLlJmaRAsyZ4F2dRovEhQ7zEoCsOaXEehd1c34HIsoxkVhQOvGiefNzZ2IlqSInA2OhHKy+dmzEhDv3LlMcKkZrDNt8OjRItq9ew3ARx3ATLnYZiQAWb48G9G9IPps/3EBgJYuno/+xCMxFLk7t+Q+DEBSU2PgTU+gTz87QW+8sZ7OX7xN3X1NYk0O9AkYBUDSZiFJWknB8vMpK3YPU3xcrPX88rM9JydbnOPShWMiuhCbkEjtbQMCAHhzKNBA0AxAzpw8bHmk0zO5TsY1UTAyKiaetu/6A3pw/xoVXf5S5KfwMZ5gLfD3BjUrxEb7viyn8ioGnjMDQHhtXZ3VRy045O1qGeV5EQDEG4UcHZDs3Ti/EIU++yjOHo1SgT7Ui+QpFkVwxbsopDWEeoJ7yO6P5H9nE3D2MGXHARTODps2ADn885MUMIj7gnO5YIxWt0DUofgaxYZlUAiicg4Atqv1yNBH+waAvDgAkjXLn7is1aUbutL37w4A0WvfVPJFeNu9e7NQtPjBlKIm1kL7HD+MtMeYfvX55+VCongyTQOQpUtjAcjuTlt+V5/rmQEIy/Fu375dVEIMCAjzvAYLgOi3pmcuCFdFv3X7roeq0mQG4UVvU7BoAZRSmuHVlh65KbdpAJGpePnNF/vIvk31OHr/sSIg+lgsybtoUS4MDFBXJmiTASBm/8ejYk1UTX26/TAl5fS5taa5PiZ7UN99d7dIPL9//4Ewoth44eroqanJlofVvI6DB4/hAW2Snkx4a5gGEgCaQFOTlMPkc+iqxybVTEde+HcNUjTdhPdzxNto8fw8Krp/l7rw3x/B+kiFFOT/TPUl8wAAIABJREFUmilrFPikgqahHjNbdjfZC6XX1QsJ6dxYjlcACPzpqIqnyKOFVP3DQ+QbADoGbJjQz5aRXz2Szd87TUNhPVYoXTgdFQoZLwBlOtQmioKIbTWAUAMtnLcGqNDjH9ASSQsP/oB6HM10/bWfyq8Nxxj7BSwKlrGOcrkDltx95dIfkn+vrNLM7cSsX1BXYAsF4bhLGrZTsCsc2SD9dM12iuYPLOOUW6rzqSQ/JK4Os8GDCw4djqAHg7ep3PUIHnNUqVa1P3aHvU1PeirocttF0EKk93oYlBgn8gC4MRWLK19zG+r3pnfy36LK1icoQigT9zhSgoC2+GxHAu2OBRuoGVXNTz26QIWZ+QKAlNaW06WS26A44OLUUsq0LV1tOiLYgYrZMaAC+VAPQPKjJ9IIc8Az/NrqtbT/zBnasHgJRcLz3A9K4OVb90Tl7AXZmfTBRyfFtt7IsN+xfRUoWWGCInj1KoBeSbVlrK9YMRcc6SgAjgb8do/WrctFBCIastzXEQVoBr0wFoooC0SUgSN3HAkoun6XFqN2zu1bFQATCPEjp8I/YBjHiQVw6Kd2UBrXri5EwddKun3nIeg/A9g+F1TDTCQ2PgYIkZ5zb5WFumXzIrEPw+Ho6FDRtz7Qki6cvQQDX3rOQ0KQjNzGYAO5GumzKD4hHspIHUhGr1XXgiroUE0KCg6miOAAjJfc1gaKF7ck5HE11NQDfITCm9sJ2tA8UChrQKf0p117diK68bF4/iMiEkGXlFHOhMQMyp6zgEoBRiory8V3DIwGuOAu8mtiI3AuUMNuFrfR+etNSC4HvUlF6fz8OeoivcW9A0zfknOBzzGk5WnFNzIq0q88w+J3/OeHJPLVyP963OhF5U2IvAXq+guod2KTnzky4R8kJw7XnfZWifNsxINXKA/u1PK92ELJunJFdF2R3AdGldeA7KdfgPyX/8mMhhJgYDA19TfT3Eg4LpAz0j2EHBLfYAFIgmyBIlrWDmWsEFswPcZ/SYhyXb8u5/+eN3dTdaWcrxkZGUhglrSpgkXzxb+BoBZ++MERCE6gKvwAkuMRbXuC/KcT969Sv1NGUuxwAi3HfT4HZcLWAVWTB2DSb1iufX2tKoLEx8Mz5myVYzEAkCg/YAGxdF/xt1q8fPDcA0+L5sLzoZ0wTl0Mkn8YY1HkHJVRVCmxQBkRC71g8Vc6gs6gVyenG9RgKwAg1m0zRKyOpyWE5YtC9FdUKDGOMaS28aBmyUvzYBTw72O9s3Utl7G237HeQRdRab5RSe+OZTt4q9oivL9H7Q8OJVt9Vi8uzHF9DI6AsKyyaGZNEK7Ybo6Fuhb9z+jf9LhNLQIy4rDiz5H5Ilx1/dGjNitfhOlXsbFBkOj3jB6PdawX/Z15b6OjA+FMjhHVzyfPpOFxvwL61R46fPjwtOV39XU/MwDhA23btg0vmFvwjukQs57ZlrtOf+Ex3kzD4pD47duy+NTL2uKhLZ6Jvp49Jys+T7l9jQDEutFToC1N5vpWrVoCasVjvJylkfC09jQQwvuZ+Q5T6e9UwNXE27pVSkYWTGQAkgqP8ePHMuIz8vfMzHQk0q6GpGc5lIRCYBzB084UAVA7Pv30qDDouLH6in7QTQCiCyCyAWY2zQPm77QRxvtn5CZRAqgmlypuUBJenvse1dOylUmyb8xQTpVGhX8OqFgqB8ShqFgsbOKnBGFsrQ5ylKbQQCyoFNm1os/2y9k0sOixlWyulbH47WsKtrjvk/udqKeY+V5Qly42Z2ey9TI1oudjUbMEw4C54gP+tOTDPyenXz9deuvvLIAi74PsBW+nVbIEm8IYxrnXt1JC9Twqi7tOaTX5wnvKY8Tmm6YwDRJ7buXY1fsiYdqZIIyNAYCSYBcMUS9It0KmNNEvTRgiTa56Otp0WNTc2Bmxm+y+DjrY8Cl1D0palQtJr4OK488Uq2FdBBFg4/X5r1NdB4z4aincEeYTIUDDABLT12WtxLHsqOcBOVggp6WzF9GRayeppbMbYydfoLroGAMQ7ZwX6kJWIgG/3uWLfOmceVDGShOFEDnizPOsFYpZzCW/W1pGBaBlffj5cbGtNwq1sT367rubRXG/I0e4Lg34+cqIef31FXT/3hPKzUtDHsYdQcOKRFFABiAs2bty5TwBLK4W3afCgjmChnjs+HlasSwfdKcBqGLdpkSozbDqFssHM1DhfvNzcODQCZErxQb20sULkAiaiPPftiLOeu6HQoJ3+cr59KCkgqJjwgGAooQM8KkTZykURfy4zUqLdhv0kNqNT0mnu7dvkT1YGqYhoDL6QrmJW6h9FtYvyX12QAGMW2CQP6hPkpJms8EA95FUqVfWb6Xo+CS6f6eYrkIFcNWazXThKzl2MElo2ZI0RFmc9ODhAzACkpCQX0VhqNFSWl6BnIlgkS/CNUf6kA9UVd9BR7+SETC2fUNDo8Xn9pZGCgpLEJ+9kPit6zvwNqI/XD8C0rLc+rpBk1KGazxyPVbO96Uzd3oABCSQ8kV+yJBTUQMDIXqgbFUf1DPRlvQg5qsuVshULm48B5AlIz4zrWtI8Q6H2ChUtCq4U+Tv+Iclebm5ADb8bC7aNW8NOQCqArDI+GHx6AcI80ckaYgVvrDdg0a8M3waxRrJzd7mT1GB0dTS30QVADGJyTEU5Aqg66X3AGKCKDAM8xYUqgz/OCqprBD5T48bAfy8MGbKplyXnkpVPUNUhnmmWyDGqVOAVYxVHQsbyPNxQno/ihOabQC/W5VcxcXIhcXXWPAYiPCMVRfrsb/4gwv4mdQro06H+N0EIPyZ74PV1M0xEvTcalVug1n4MfQCatoUVsVWHFfnSxi0YKZjme+/kU6+QbMAIE7hcR0jjHx+//C6wI2PExs9RHMy7HTyYhu6JvvqQYPSCn8e9gfGSl3/kFozxY4WFxdjM5Y3yyP/Y2wgMZEhPfrGPds3LEXL9Cyzvggnst+/34JIslv++dnOMnN7m/MgPz9aRD4mUyTRvZ831rca1ITLQ+Tk82fu2IwAkGyE98PDwyeoii6mrEeHQyH3t2xZIR05Cj73S9527thCx0+cAY9/GhJtv4MAhCV5+f9z5y5PeOd+2wEIX6BJjxoJQDSA4O3Y2xcXFyMqqXO+DHtCi4ruwkNSTsGQrGOFn8ePn3hEQKYKQPxifGjh7GzqRfLeg/oyOlvaSP85NZiORgdNCECCa2MpsNtBnXMhXQjvaeTVeeRCUmr/gnIgFmnpGEIpljTv1wVAlv3yfxCGxvn3/lbOM8MBOBEAia3Oobxrr9LNhQeo1r+c1lz+feqzQcmsTxp5R1N/Th3eMlF7qBvVsnuTKXYgmTL6FwCSdFMjVQNsNFIwhVLEcDQFDtkFaKl3VdO5ljMCgLwV/XvkxH8l3XfpTrtMmn4aAHl34bvU1I1CdjAUIoPCKcQ/lHrBrXcC2ATAAKmoqaDSxnLKTspC4nkMHbtxClQjeNMVOJ0sANmxchVoWdKwZU885yMwn/zfDn5O396xlZ6gVkJMZAR9cHg0ACkqKoG6SaUFQJh6tWFDPuiD5/FvLgzrIEGx4pymffsuyNuCY7tUJce339okktQbEe3j/9OwTuz77ApU3+zwuGUKCdaTUJHj3BEGIizEoJ+xVSsKwLlmGV9EaZRX2gQga9ZxfQk2qLwRgWgXSnJOrj1y9ToqY/d7AJCeXjmfy6tqEKVgxbnJAhBp5NuQRzESgPB9+Pv/8+/oT/+b/4U+/c0v5JzEw7FsyRxEP1qppq5WVXt3UVb2PIC220Jal8FiN5L6UXydIuyoXXPpCT2oaJ0RABLuB4Dh1U8b8+2IDKCwImtPfE0ARIwGrPVk5LwtiplD4f4h1DTQCGPejyL8wqixq4VKnWWgCMZTKiUjGb9fRA59AVIuNt+i+dGZBFFdetJWQzGBkQjMuFDEPRDPmi99cOkI6GYyYqUByPyYaERZbFQE8Ge2bwCIm23yPAHIumWBVFbVh2es798lADHnHOeLJCTYKTMzDE6ZLqwHHShRMUaNPI+Z+mL/MG2xV1+dBfpstcgBmaiZAISrn7eiyGdJSclEu034+4wAkMlVRZcL9ci2ZfN6hKquIrSu+YMT9vlr2YBpWG0i76Fs+uefAhCZ2GPv2Y2JkP9UjzeZi2Qje2RhwrH2mwwA0fuZ2050TWPt87R+j+yHeXwz+Y+301Qo8xwmCDGpUvo4TLPSXqD33tsNfmQlIiKh8OimiPwQjqRw3RD+fPPmfbpz+4E4fCCUXLjxcXQFdslBR4Ifkt1XwiiLhhIXc+5bUaOAKRDX7t6myJBQqgS15H8D1Sa47DG9FQ6d9BAksqa5QXLAArkAsgCP76A/Lbq2E6lZ3tSw6joNpiB6hfyPhH/eQXXfOQrOiqSHCbCh3l/accV0eP30Gs61cYd7vCiIkUeonXUWphgZCVn8y/8eSeM2Ov/tvzJxhxwrI5pi0rk0Hcu/x0Erjv4h1SQCGOR9IbYP6AXwQpLqzkt/gSiBkw4t+HvybUK4vDuVstrywWMPJH/8p72hMsowRIMoEMLeev53EJGJDmcb3e+5TcscayjEF1KQzl5qd7XTgSefyL4xJUxFZ3yHkQCtbCOOgMUFJdCmzA3U0ddJLUiWvlV1l+bFzxGJtqU1pbQwJo8O3j1Kc5OyaSFyPwIDgyA96qRfnz0sKFjuqul8N+Qd4UrS1ngLyoIPpcTF0VzUuKhtbKTbjx7T1hXLBf3qxMUr9MbmV6iqrhHRkWT61UdfimP4MKUHjsc33liLl2aDUMZimVrdXnsNggSoZn72zD2otsWKXJEnTxqs83KkxKl0/LduWSoUsbhPnyAC+OYb2xDlLkfEtAJedRftfv0VuoHE8fsQYeB53tYm84z486oVixBJiQO9855VFdxbJa16g9K7afMSAJZeCgkNRgTilgBVK1bmUWnJI0RauikpgSlk0vPowPOhJ38zwAq30DAbtQK0cwu0RVve2gjULhH3jvooMSVefO5G9fUclSPS1tlHBw99IfdDrRB/zieClzspHWCW1wuoRw17c5TJT/wfFhYuZIX5mfb35+rLA9QKj7wdz24jaJOX7qBYHiSHg/yRl1Mn330+yJdwDch76oOIlUsLFagkdS7O46WrXkNsgNokdSmQK7vHDFEqqj1nRQXRqSddoFwit8tbq3mBEsSSwmh8n7ygrsaNn22nomC5VBKVH+fwqM9eoL4FYM3iNgA+IxfNFGOkPNF+kD7W9RyckO71V2pdgwPdVqoS3zsb8z5V25yVTyGs1IXrHsRktjv9KSgAlcwxTv3OPuTy+Msq7JjzflgreW678BuD0V9dPkJdfRIccovCGGWEhdHFmloKjUoX37V3yvWOx7+lWopKsLKTVpIK9oescJ+MPvR0yDkh6v9o80MIQSgaE8bHV0Uy+J0woPOhzDCuVox6WvRDnGSE7WNVUHfTsliVSjujEA8UfWOgrelcfO+sdxbbEmb1dj4Fh4H1AmtEHMyq6UxnMqnG4iS4RovyNJIpodW89OJsULRiovxoKUDvgS+ZBWFcB7axcr1UBEQOtFqveMyMqMsw8ohEGysCwnWG1OovjmmM49Pe5/KAL76xolRkZABoqd2gaQZAPCNUFDqcyfoiM3FVrPS1Zk0i8vzgiJxEMwHIq6/GP1P1c/N0MwJA+IBMw7pw4QI8WmNcjUcuiGceSG7uXLHDy07D4mhNQcECOnFSauVPq00BgPDxJzLcp9KH5wFAphIFeZbrmQiIzNS1aRBiHk8DDfM7NpRMgGIWWNL3hEEFRwVra+sFCFkBw8of1AROUl+3DknDiXFiU5boPf7leRh33aKAlwVmbDDo8BIODXXQrl0bQe8qE/KeXIeEE965cR9qa1HDAfzyv/iXn9P/+Cc/glEVAEOVa5PAV49+dg6jVojrCvWk1FCnrYWim1IptTSfXIH95LINUHd+KdZ0SJJey6aG7x6lYdAomHZlAQ8DiJjAw6yJNWoe8vtbvW9NFSyTjiUqlqtohgk89Oe8T35AgR2RdBm0K6ZfWYEPI0fEYiPwe0nTsXhcYPDnn3mbgiHXe3rbfxHd0+873m7D0f+WaqNL6KHjGq0o3UODSKrt9e4SFBM7ohwVgSWU01sIognAA/6roSfUOlxL9n4Ut/PLECpXA/D2Nw3WU3nfY4r2jqVgvxA6WCUBCPPpvcBZ5+YNWKM/D8ADDqtQfK+BhFD9VEpbScGJSOiNpctV1/D7MKVFptKW/PViTnx05hA86HBt6+vEv77eqoAbryt6gBiM6HNbBpMXfWfXNiq6W0x3Hz6mb7+2jYoxn/Ln59DP/kWKIrBhwsUWd+xYIYr7nTx5Qxirmm7BQJijIBXl9XTn7gPMPXlCTdHyYZqNruSI77OR1D4/N4sOHjxBLLnOMq+f7TsHD2EoaFiL6F9/+amgXXEzQXdycgJoW3nU2Qk6U4nMB/BDgTZu/lALSkuLp4SkGNheTjitugFCOMLgpHjU4OAWjFwHR4jk/GsAwoClvUtGWfr7uynQXxqgvi6mbanPquhfGKI9KQwq+Bc8X23KMbb7zbdpVd4e8f2BI1/gXfeV+BwV7xA5QlU1D4WDQIyKl8w34jWD1bF0lXY2qrneyfHjt6gCVDhunC9kg6St/AO1zgEeuQWHxwDAyG28FBBkPvwQaGXcAofbyNchcy67AlrID3lA3PIwvsG4lnMAmH4BkpY2DAQ8pN49QwAS3kr6zubvpuY4VfVNvmboWIjGKlFeviqpChem1ZFI9ZENV1+ALtG8QWAEjVB8xAGcSorOV+VF8ff62XaBNhcRKsHR4GAUzUYkrh/nXYRcGk7gZRW1R801FASAY8Pf6RHxVA1RhsP3IRE9IO+tP8Z6fWISnQX4aALeDAmVY9HRLMEs9LSE80acA3LCVsOxnUKpyd2G63HB6pkR31rqUZBYVuFgp2mYj5F7MGbeh+qJx8lkj4yvuOCMXBN4vujz8bPIzWlISAvJXiOXYojrv6BZEXlD9UourhpIucEPSI8GODDGQV8T087UtXJ/Rr17DUCxYXU46uF0IW+Hx5eBrVrbBFAYodBlUtD4WlW0lPuvQayX6sMwco/0y0F8Z33vCUBGj+vX/822bWmi8nlbm7w3Ol8kPt6O/DTIcyMyUlzc8kz1RWbiKhctkoVSr10bQ712jBNo2yg09CEtX758RuhXYs5bs/QZr4qronO7d28MRPUUADIjhv0z9n2yu3O05vyFy3g5TpPb9zsGQHjcJhsFEZNtnDyUiQDGRL+/jADEpaRV+YWiXxDMw9dKaoEBAYIHvXET5FOxcPM2584WIWyrjC4FQHjcNm5cJV4EF84X0bpXltPFC9doMapBDyO/g/nVTAv8nz/9Df0SNUb+wb+GgkP9aFFsAbWHNlCm9xwa7sLrGIWWYE/TxagDqBYcSQPhHeR09FDiZ2tpCDKdHBVpfuMcDSQ2f+0AZO6h98jRmESlS76ghuyb4v0zFQCScnMFpT9YSec2/yP1BUqPqAYgPqjbEVU7i2rj7tNQXSBtvf8j6vFpJxuM0eNRH+AzCsfhvbyr8Y9ENOQ0HaQa33LhJfXuCKTX7O9S11AHPex9QI8GkbsGTn+WbS7lhSyiX5b9XC4l0wQgyxOWUGlzOdV1IbLAykr2KNoKABICj7sTiI0Xa/YUswzpgyfldB61GcRzNQkA8v03d9Gv4MHnwoGbVyxFLkI/ZaenAQgcEVQoDUBWrMgVFKh9+77yACD8qmAJ3tzcVPH9F19cRK5I+5gAhA2/N99YJ+pW/NuvDtKWTa/g5RtAp07dBOVWqk7tPygjL9xMABIOj/Yr6woQXemk1haZU2gCEJ4IefmzRY5JICSpGQhxdOExIiB9oIS9aACSkMJF8EDzqrwvAAg3f79Qik9Kpdy5c2j/YTdPmnPB2MBn+e5/eP8kZabE0MPS+lEAxAYAEQEVs2ok94v7+xQAYsdzXT/UYAGQYSQxL0kKRs6Fi26gRhC3lxmAtHYHw3RVERmAGLu/L/KhmJqnjWcnKGtR1IWEcaFRAQDii/m3EkWQKxDtKAUrYXDA9g0A4Rv9AgEIRz+WFYTQ/qNSXvsbAMK5XDZauzZp3KiCri8SFyejwwxEGJBMpb6ItWg+44eRQGmiw2kAkp8vHTbPUv3cPNeMAZAwvDjWrFmD0PmZ0ddi6T4brlFjKzbsz311UXCKx1I7mmhwXtTvOTmzhZrRtKM1zwBAJjLCJzMGM2Wom+eaShRkOvQq+QI1iP/jXOhMXNtIGpZY03V2MxsCCkCZOR9D7Dkeo3+D8Gxy431M6pb2GGsuP28TisT1hQvnor7BbJFUGxCAKt3gmrOH+NQpWdDtDdBYfvLjXwkjp9/PM1l90YI5lAHp041FV+jPsgNo+1ubKaE1BYYwEjCH4f1FgS42zsKQc9CeUk2uJz7UklVGPctKoA4VRNGHl5J/XSS1bb6GiMgjGDzs+VMDrZxnZl7IZCIh5pCMFwXR70szEpJ8aT3F31tMtTlXqGKJzA1jz+lTAYiZ0I4NCz/6Y6rMP0d1Gbc93sl8rEHYtMOqMCBHHwLL4qnL1kqBAw7kg0gKmrPLi8IHY6V6j5c0Al2dXMxPefi48GGXpqN40ZrgjUgQttHBis/koKEPs4PnUDNkYjv64axQXsN+qGdZFCqVICzAFbyygfD2vpK8hg4VHxOH4PyS9fNXUzAUhvyR0Mu3gRWGWGHKB+EnBrL7z5+g1s4OobIlEtHFuTkCIvumC7xxHZBXoTj4z7/eDy/1EG1YsphiATJ4LTt+oohqakGhQMe43sCcHMj+ooL4hx+eUABEKXvhHDweQUjSnjc/HrK9aYiSXEOytRShGBkBWQVaFMv7/uJfP6M1q1YI2V7en5+H8+dv0d37kj/M4FkXCuTnhEH6pg2L4eQZovIy6Z3TAMRuB1BXSDJ34TxEAoOoqbGVgkH3qqtppKb6ZszzZrL5SM4bP1fi3/AwKwLS1tpE/agdwS0CyeEMeMQ5/OW9jYeaF9f54fbw0QMIGsjIyoqla+it934oPjdX9VDnoMwd6uiU8+Nv/q8/RW6MPF80qr4/uCfH5ff+4E/o5JlLYg3QQIsByG+OXKXt6/Jwj3zow/2XECEKoJWFsykSNVk4+ZtpM8h+wO9DdPdBFUWF2+njz8to5YIgSJ7asX0gqB7oG1OD8OyXoQbGI6juVaAmlx/2XZseT5UQL3jUDjoW6H1cs0U2FMZURf58EOr0QfFHbhzp4+YEnZDXDdFwbu6F+F1QhuQc81ZJyMLLrWWiGHSreo88x3QdB0YNflBEE2dWtTb8QLPSjhgX5p32lQ+D3ugyw6F8Rm/MfcVh9EJuiBcS/hehLhO3okYJUAfxXPE1mm2o250T4o0+DinFKy+Mrbd6Dzu71LVBfYy61ILHXynVJaaA6SZGb+Q6z39ryUF+N4wVOdC/e+zLC4hByVILqlBMNKhcYszEeKgICfKqtPKdE8IVI20lLy5EaISFNXVJ3EqjZoabHmWoeOj9+Bp0RAYgf3QERHJfN6yORPSjG9EPVUtFnERdE/87KgLC37nf4956XuE7HQHxUBUxQsR6DopbYCWij6bze0yAr+EPjioMQPXwzh25Jjytcb5IcnIw1LLsyGXrExStF5W0zlGZjRtTJk2/krdWPgtMvzoDVUVNm53oOif6fcYACJ9o165dqHp7HaHjEYk3EwCQ7KzZ4JgOUHm5VCSZjME50YU9j99npHbJFEHITF3HTBjo4/WFoyBnIYXJAPJ5tYnmxExe38hiUHxNvNjrcxjqhh6XO3YfoZCvXjBmhXWRZwLDMyIinDq75POSlBSHiNI6sf4/eVLDj72gavG2vO9Pf/q+YYnj5xC5CCcnxNHS+bn03ctX6MMta6HRj3oNKJbWj0Jw/J6zRwahtoQ/NeG7IC87hUWEUhOoXzV7Twpqlk83pEB7wTmPgPcfiegCbKj13cwF4TwQsRjhfwuEuN9X1liI97Laf7zigwauw7XJXaPuLaC0C1upJ7yebr/2L25alTsKb73D+BxjHdsPCfbzv3yTSlZ8QZ2RddYxLLBj5I4MtOAVrcEIvh+sV6BCvSdd7UxtkhfC27kQSRKNKVOIGInvYbBs8N9JPc5uOtUkvfq7475FoX7h4r598OCX1A45VzFuMOK9h9QgqnMMonIz0wxSgpNRxyCU7tRLRcANc1+h1KgUKmuERKJQUHJRJdR/YqGY1IpE3BZEYXuUIAZHQHSeyRBXVjdqd/Cx5iEXpGD+PPrFp/tF1fUVyGdzgMYXaneIRO4vAUIEAEHUjiVh9+5djwq3x0XOkilTrenlLM+6Zs1CFOgMhcqbpKQK+oiiSjHQeHXnSiHC8I8/eZ9y5+XRK68sEPVBONpy+vQ1qlBSwQxAAhAN5MZAhClLa1cvEFGBa9fKxPeBASqyACzkpSRk22H4pySn0iyoE/L+F85dQoHADuQToNCkAiD+eA64dQCk6RwINpijwqKEUTx7Lvo00EcV94ogD6yUnULn4ztJfRpE/QovAHhuoUGJSKaXxXbe+db36H/6T++Kz9xfbiFQ6OrEebh5w0jS32/Y+C26cadcfC8NRswBQyFpEGOiDV0eH45w8ViyIaqfN1bP4uffheOKCuLYhvdhwMjbh8WFUUdDO/VgbH9yVM7BYMgMb5qVSlfrmqiqG/1StqYX05KUIegN8MF5LLJvunonG/1ycgpGnSpQKOR49fdq7voIepDan5lECqAja8oCMb4KfIhzKKohYx0X5qlsuFL9SPA8dilakaYaYdJ5q0rofKYUOFEyQUs9XdWMeyqf1/5+J9nUfXD1yefSKZ4NddHqmPJC4TBSUr2qAzSM595b9XNYPD9uQ1kFskcsNoZDTAMM46UgqEum5K4YTF4U1UJn0pEEzdGgpSv7wKT+6mfQ3E6UQVL3kYGHdS363o7ImtMAhPfxUsabcaJjAAAgAElEQVS9KKQoxsRYFA2WAitx6XeeSy+g2FYYsGsiVfTDoFpZ+3rS7MU5DMDFkt8WCFJAxOqHHiuTo6ouTjAFLInDlw+A7NkzG9K0cOz1eAoiWDdnjA9mfRGHw4b1uBeRkVaLwvW0faf7W2ZmKNYnKCHelU6UyTaZNxIN4LJ/srtMuN2MAhCmYfWDo1paWu554gkAiFbDOnrspJyrk/B4T3hlz2mDZUsL4TGse6E1QWbiUmbSQB/Zn5ycTCGnzAnpz6tNNCdm8vpeBADhfI7vfe9tYVgwnaQUtRBOnjxveYPZMONrYi9vKKoJ19U1SM68GQxSAORH772H5Oou8gWoiG8op32xXpTim4yXKgwZvPQfOR/S0vQl5DfkD0MFIMOGRERo+tujAujGuz8TRgbbNfr98XUAkMD6OJp38LvUE4qk6d3oE68DYzjoDAffmABk7hffQqDCSfc2fSKpW9oG0e/+5wBANgKAwHSkL+oOUEbQbFoTtV4Yh2zc/VvxL6hHe1+fAkA2JW+kSzUQ4+iRRuzK2cspOTKZfnP5gKR/6aRU9SKHmW3NhYkAyPbVa8QxD506IwDIvMxMKsybAwDTj2TCq6ibAYCkAAhv9957m/ESfAJPXvm4AIQjHm+8sVpE5w4fvgShhQRatWo+7dt/Tihb7Xp1lchD+slPP6A//qN3BB9/AHqyHMHjSEBxcSmKCd4UEZCRAGTp4rnInwpF3Z2nA5D8/EWgi0mlr2oA9ruQc58sALEh3yonF+8riBK0oM7HYK8quGnPem4AhClY/IzZkKflVIYUf8fPPzcGIHodk8nHHH2ahT7eQC6EtNKFEYaJzWCG677wuugb6AuD20mDONaPjx1HRMRJ3gBlYUhUX5EQQ+dQjLK9V0ZNf5sBSAjySVbEJtDF+kZq62U5WDkm3wCQFwtAlhWGUxciTHdK2LHyDQDhOci1P5IgM86qUtNtZn2RXjzPTU29IjIyFUAzmXPv2jULUYzqKYMcTrC321tnjH4l1iP8PzG/ZTJXhW2YhqUTVEYVJRRnE/FNdTRPlCzUsC5dpQ5U7Z3I2Jxkd57LZl9HTZDpXshMGuVP6wNTkrZsWYcE63PPNQrCfZhobszUNY8FQvTcnSqVzMdHekk17YA/z0cC8OrVS0B1OSgUg3bu3CAMMzaa9+8/KvJDWLqXk9N5fNkbza27G8nq8NZxMvrru7fgeemiqOhwKqsrp+h798iZmk1ftFwRRe3yIvNEBeJTbcch6RpHaxPW4/sguhSzn+Ju55IL8p0130dlZwASbjpflBcFXf/DTEbXn82ihJyMbn1vOKXMRWUyUZCFP/6PIhm+6A/+RvRFJKyrg5jRDn1cDxUstaQkX19BERU5dGfjxzQQxOuIJ4iR88dDgIX669ULFK5OnRc52GxEOpTB70Q0REcZuKL5cI80foZAtVsTtIkcPiF0vOUL2hvzHUF3GcTG91rv0PXGItTh0CgIgFArwWhPJ0L2vO/S+CV0tAzVuNXvvgCLv7/2PbpRcYfuVBbLPA/RFA0GCct8bvENftMULI6AwMcu+6YSxd/asgVqWM30VdF18d1Qx7DIs7hx4wGiA7omAqgQanALC+ZB2z4RxWXPWN5Z8TzoaBAqpLAhzHSs119fjaj3PTFHFy2ajSgAz1d472Ecf7bvNJLOI6DithDFC+9TeUU9oiZ4USfGgHoQge/u0k2ABo4sc9MRkAV5sykBNT6akF3MoDsAheYCoR7V1NyKvBBZ3GvBwgV4RqJRe6pZvHcYyNy4cYNcoOP4Kg8254hw4whIaJhM9PZBjkEbqsEvXbERc5ypSfLesFHP11dR0Q7lJxn1aGypBO1NDsrggDeFhKkCfPY+KCLKXC1fb1l/xw/PUJ+KSAWi+J4N94+bPTwQmvnLxefOrl7UxSDk0SwHBe2+UMniZ7/TugdiM0QEuHifk17bsJtulVynx5VSLU9EQtkTzdE/9NeG/vuAhRUIKll9WRNknEGpu3OP7gJwDPtyIVM/SnGEUCbEME5VVUL6mb8DaFG1gcT9VIpY+lnjGiAWnQ9UTP1M+CC6xfQ/0VQkhOeil+Jm8igNq1xPTsof0mFN3t5SUtLFRhA5Mek4KmI3LOSKPT3bnAvFngY//LYJeTV3cO+qoSJILl88V7I7XG/E31Da4u96sG4OqUT4YQ7d6QthmlKfvI/DLUrlTaw1qjgSX55SDBs26oAIFa0R9DBhfJuRDysJ213Mz3pfWapXYgDdiybfbxUBMa9d06vM95DIJ1RiAfLKZRtSESL+bEZDrA3gXNDvLDMCos/hoS7F90XdU/M9pz8HBnjRtlciaR9yPwZ1RMvsjPjMxXf1fRyRjM59hFqeFQHhRdXUU5dXpP5XB9ZRHUMFTNwPk9s7qg8v9osNG5JF5GKmaFScsM5yvlxfhIEIq2rNRL7IVNWvxJwSYgRFltDUTNGvxLHx/4wBED6grpA4NOSWcLSmwlMAyJycLJlfgQV0IiPzxU6t0WdjsHTm7IUXVhNkutc7U8b4ZM7PURBeIO+gUNfzbBPNjZm65mcBIKxStWfPLuRvfCVohWMBkB/84B1BUbl/H5W1YbhwZXkts8jJu/xS4vFkvjiDEK6VcAHJ51WoacAAhBPTU1AccRBvYQdkOLnV1daAStVHXagqdq3pOvWCz93hL8OsAThXZkgWrU5YS1fT91FzSDX5d9vJa5G7WuvXBUDyfvoXwvAu+n1V6wP9nRYAub2S0u6voEcLTlDV7KIXBkCiKJZWh2ykACgCMaf9auMlygvLF2pZv3r4r5QBr3oM1K2u11xHMq0UsNCAwgUAMi98HrzXiAo0l1gAZAhyrBty11NW3Cwhv9sBmdMzdy5AhlQCBu8pAJDvvf46XYGhf+9RqQVA9IvFXS3ZDUCyZqfDaJ4FetVXTwUgfIz8/EzQBKPo0KFLtHv3KgGIa+takSf3UPRz7txUWpCXLeSjDx46Lwxr9ubnL8qm2ZnJyBH51FLU0gAkDBK7C/IyEf0LEflQrMrFkQKHg4HKsADhUVFRUJBrwDNxEVK5mYgSRsBb+HjSACQQuTXz5i0AlY2jjAHwCD6kJYtTkCwP6QFUI+/p6cFLH/V6VK7HTAAQfq65pWUsBeVYrpIFS5PoXskANTZUU0RIBN27X0yO0DjYVsFUMDsKRSq76fNT+8TaEJEVR3eu3qaEkGgRAbFF+FJAHBT56nyps7kLldQH6GdnzonjagDCnxmApGCNOIZCfr+tAGRTUgpVQ82sRNO7vwEgcgKhvUgAsnCeHXMXeQ4lvI6NBheyR/++AMh0ciqsmzeJDzOZLzKVPBXdNbapAgPv0/bt2+GU+vUkejz5TWYcgCxcuBAvoQ4kJ47BLxNULDf30+wme8HWrF5OTMOayMic/OU9ny1nRDr4BeSCzJQxPplRfFFRkMnMjZm4bg1AOMmcm+Blj6PipcdHeJewjaycniyK9TQ1tQgAwtSTnTtZUtULtJez9NZbu8R3zPVlygpTVDpQoTcSCaz6PBwxaW1tEzK+nF/z6adHRISQZX953+98Z69QGnpYXU4OeF25e2uLLtG1XHDbg8OoqO0atSoDyidMei/fzvwONVAVfWX7nByruq3EUWwOypC8klF0LDEARoFCfNbOQZF7qfazchDV9vyPyaYcGQnh3+b983+HaucBdPvdf0CfO62kcdMrIpy+6gsrB5F55GYxYfV76s01lFq8nOoT7tPd5W6uqrW/4TjjfGbkvYrG+Q+DTSqvQ3n22Dk32KS8tuyIVdsOI2HVoihj2yHkwq62b6KUgHSq63uC6McQxQbE0/3O21TeVEm7Zr1ObX24jwFhVNkOql3FKXKqSumc27EteRudrD4FZSrk7OhcYZFj4kW/t/ptUaSNvbwc2WjqbKHW7nbInHJtAy+qhOHa1MbJ89Lj6ATNyXtYRWdUBOQP9+yhf/7Np/I64fFnephoTEvv1iPNCafya45YJEHq9pNPzk0IQHiu7t27FpGIdoCAYLp1+xFANep9INdiw/pCNZ+9wTcuo+s3iq3EWXYW73lzoyjKeQbqb3Le+YqcKG6rVs5FhMWBv0PFHOe+iRoWuMzHjysBDioRvZB5C2xU+6OGhrh+bGtT1BwftcZyYTw/5DbZANwj40GxAthjkFFdXk0pMGxDkMx97GQp5H9TkdzNURHOg/IV56tHYveVy3cpC7zpAFQU5zYw2E79XhIIeqmEfx90rF/lwNmRexIRIitv40aTX5B0xoWHy/oigYhKzJvPBRWJFhYWwokQKz7XgmaZHivzYXyQq1VZJpNZD185IBKtvSORTxZaR4MtkNd2tdGszCwa6HRR612It7AaGIBqPfJgfoM1QAQ3VE7OMObK4sR0cayrDVW47XKueEHiVtuQkDUQ34k5gMiHbPxwy3VjGPPRUtRVkTAXe6DNEKnOEWEPtsoZ8AXX3NmjJrVL1Tsy/Z44laZScUL+IAC5OJ/OWcG9LFRVzK/UN2DdcUcqnIhKcbOxXh1obdxYEY0bp88PALSLz2bNCXHbVF5Xs7wvPkhu19EAXxWt5u+dKEfq8b6xFrCxaEd8WOX1NxPM1Xe+oMPyM6ublqx1OwD4mrGWeCxqfEwZTRTXgeiHJWKCvlg5IGa0QeWk6HeRHEt37Q9vfp+Zcrl83JHRHSipiSYWd31NwxQU6EPbN0TRvmMNmGuyIjrnJ1lN2zTGe9KUth9WESnRJyucLDogD2G9LJiq6H4D6FgKX5Ou5+I+qTHuZpEpjw2e7x9TlbSdbm90vghXWuexYGrWVPNFmH715ZeVU6Z1zZrVBudMiIgyz2SbcQCSCHk8LtN+8qSskOs5UcYHILzdeii1FBc/xEIspd0mY2zO5GBM9li/LcnoExnM5vWaYz2V/cxjvIhckMnMi+n2f6z7P3qR1yHJpwcOx+pDUlIyknGXw1hrBWc0Va3vXsJrfO7cFWHscGM6VmRkmODX26F2M4gXF1ee/qd/el9EPHRzgHrxzju7BTWiGx5bpj4kg2rxzqkT9Jc7dsAQs9GFjguigF4Qckm4+QQ6aXX8WqrzrqQ5QwV0K+8QDfu4YLA/gHyvPDK/P55KwWLaleqEeDeqPzQbQfxp0rGMoTJByOx//QH5t0fSne/9HQ35s5fbE7Dod5ugYKl3t5kD4vHZeIf5IhG94OR7ZOuz073CQ9SQzIav7LAHLcvIBxlsR5hZAw9lLw02g65iiQcBoChq1jBTsNR7d6gTA6BoI3r/V4P3kN3XQe0wVIPxb31vHZ2oO05RQzG0JmWtiIwcKDlI3ajJEOEVTjmh2aDInPaQ03Uh6d2Xq0ei+QJQ5KXOpzrQj7JQKyE0KBTVo/2E+lFIECRXcXGfnpXJx1wfQ+eLsBpROtbjdQVL6F/27RO/83f8v7hFKCw3FgDZuWMNNTa2IAej2KoDIus5KMMNg6INIX4+MjMTacGCDET76hGRuAOVJC6uaaO9ezag+GA5aAlQZ6rkNV3mLoh5CFCwuHCeUMr6JaR6Rd9xwwMC5DzdvGkx6FeoJ5KdTAcOnAfdip+HbhpAHQ9xH2Ec+oBmxM0GI3cAyfzcggNDoCAmDba0jAxxzIbaBkpKS6Ho2GiRZyFqXYAmFoSx42P2wLN+6IsyenN3DsQf2ikxHUU/GWHDqOcIJPe1tamRWjqqZD9dkH5F4Ul5HflyLH2uSXECNIc9DEa3BEcOXI+OUIbAkcAtBDU+dH0NfyR2LlmyRHyfmZBrUYGKUKAyOVHWyNICVlcff0offyJrzeTn5+N9uZG6mnvp6mePxXUy3ZKr3n908QC1DNrchj2AiB/ySVbFplE5FPEetsuop1SnkhPcLS4Ew1Z8wxfFn9SDjM8+luKT/Jl/tbIPYHSL/BL+ntWzDIa1V7+cx3reDQOc6CRtKZigABFvoyhxugsZjmhKQ42T44jucg0UXeiVaZBajWtogPsmz+HnJ0GFs79HOAJEfwBKhpEzIq8Jz26TVsySQIKjiV5qf163XVbOKhvv2utgrvfjef6N79Xi5KPU1fg8LjgHdB+46CA3BheexVk1SFF9Y2UsZdC7WMLPbCNoTiaYGWIQpOqyiMVPL874TggZGE1YZeZiajrajBu5rCAU+WzDVFzqqcLIh+Ln2qnAozy07L9VO4b/MIGgTj43Fn0NOiR4kuMtrl31bRQAUf006WUWiHmB9KzpJJ973sip/6XzRWJiAuHYCBC5IhPli3AkJS8vCjU8yqd8wm3bYunWrVtYy6ef4zLWSWccgPBJWA3r7NnLo/MBnhIB4f0yoGgShoTba9dvib6+rACE+8bFtSoqq17qZPSpGOIzAUDYa7h+/UpUtr8mPPXPq000L6Zy3RP1cSYBCCv7JCfHi9yPOhQKSwWFig0hXrz5RaS9Vpcu3QQ9JFNQtB4+LIeBlyZ++/nPP/IAIJmZqcQyyFwLIRnVm3tA04pDBez/+OMf0wfbt9F5WIL8UjrRckIAEF94thZEzqc0RwYMB/YRsk8dSa14GRzZ8TcvFIAkffEqhT2aSw25V6hu1QlxG2YKgGhjatGxdym4LY5urP2AWiNYVezFABAX7IQMWxZlgPJ2ufEitQ7IBGeOlDB4eT17l6jrcfDBIcoJzKJWREeedD7xACA+4KQvmVVIUQ4UaQPo5ChZF+g4rGRWAyDCYh/sMWUg8sbqLZDqDaCqxjq6eAcFBFXCOht8+dlzKA0g5LPjcownA0C+tXcT8o+q4O16OCkAop8hXViQAQiD4tdfW4NExw46eUp7zTwByPz5syD7m07//DMZnTEByErI+A7gGgsKctCXJ6gvBTUwAB+bnywO5+vnpMLFBZD0PTMuAClYtgy/sZIXPMvKY8zPQzfU4bjWBitV8TmvXLhJjogkFE+MpLr6TgqJdVCwqg5dWVGDsR+k2VnJ1NBYA/niJACjHrpbIquif90ApK9rgC7te0j8LwNbVhmraKqhQ/dvegAQL6hK+eL3TQmz6WZzFVV0tb70ACQeNLnCqAQ68KRSzt1vAIjn6+oFApCwUF9asyycjp1rs4plmp359wpAOPmcIxLHjz+ZyJR4br9zXgfniuTkRGBtG0S0uVnkjIysL7JsWRwYFf1UUiLl5ifbJMUsbkbVr/S5nwsAmW5RQh1ZOHT4qMfYTGRwTnYgZ3K7lJQkSsX/Z89dnN5hXwAFizv2NGP8aeM6XSN+KnVBpjdwkwem070Gs1+TAWZjbaO/M71S8n74IQE3CgtBuwXSdu/eBh59vIhyMBDhysmsDMT5IWdQQ4CpLR0d7aI2iA5pr1mzVCSwHj/OvHqEYwE+tm1bS/7wPG8GN34d+P5/s2M7dUGutcXZQrcHblB2WA4VxCyWxh68kGzIwR/MNWzp2M6/tahUoN5bkXcrEsLGlhGZt6IdY1CwDJXRUZEQXnBiTq+nyJuLqTEPUZ81Jzw8gB4RfeV0NL+z5HRxnDFVsjhXVO1nb4Sy1qnddH3bv1G/Kkg4kgZmScuyc1K5cwcadbIs066kd3awFRQlJdnLzjsnoiOi4Vw68jHUrb7DsVyoiyAaH7NPfu/Fie7YN9QWSjvTdtLhh4dosWMJHSg9DECiKDBKnnR11mrKiE6nnoFuePUd1NTRAlUjVLkOtKtE5GFqBPWqDFSkuuYmSo6Op/kZ2XSz5D4VVzy2zr1jzSsCaB6CdrvoDnuYLWcwwKceUEgMa+8yJ4m/8spiRB7OIv9IevI5AuKmU7jpH0x/kvNaUTn4HOCncSL+njfX09175YJmxY3nr0V1wdyLgXjCmrUFmKPddOgwa8t3WBGQpUvnC7DE9z4fhQfbWjtFFKUNlMT5uRlIbkcUASf9/Iv9AoA44CmXF4iEdSSfh4Y4KCoyHLQhSIky0EZEo7kJCevIh9AVsnn+M7Brb+9DTkmwAPnX79+m7JxcRK74OeynBw8rKR5RmmDQqPxArZR0IS/0owuJ7XaRm1LysJrqUeE8MUZGSGx4AHwGJAUrNhzV0RVfT+dX+yERPgwRHW7FD5HTFSgn3h//4Z/Qf/rZX4vPOdl5tHPre+JzWYuUZiavfjoPyWRHfzyF5AGQIjeMW089kpPbbWT3RjQM/WntaafPbpykLl0MFeBUO7iDcQ2LI1PoCuSdO7yQzK3mAhf3E8PHdWSMCICMgoiTW/K87LTgJpPS1ZyHpxwp7uJ7H4w5V0YXxzOKfut6xDxmbrqNWcOGt5f7hYJSNTcsmu63NVF7nw5fIjqhBR0INEh9cBf3QT9jRqRCLRA8x4f7lUe+zYY5qCIuij4nHD+koiJG7Q95jWb4dgJ5VU29MvbxAvVKHEfRIcUfgkoovzcrm0s6k2d0hSMIw2biuUekwlPIR0dVxN0SoFveOYQm3NEQPreu82FEOqykcLmz2M18f65fHUVlFT1UWe/uo4jeqJM41X0T1yq+GxElQuK5R9NzzJAA1lLBHP2wohoG1WwU/eoliIBw8jlHHsrKpHrh190SEuxwSjoAisIQkW6DqEaXlRhvRmrMezueHai3yc+Xz8BMFR80x+i5AJBnKUpoytx6hNa+7js7xvl37tiCQl5nppeMLp7U8UK5M3exk5loY53tWYz3qVRHf5YrnQiYPss1jOyXyakVt858MY1xEfrcI/vgBiY2ATS4MbeSE9cZgDCAW4gia5zj8atf/UbkgIxsiYkJMMrm0rFj56A6t0hGUJB4/lVREa1fvpxKah/RP1Y00n+ID6P0LHDN8ZR/1XmGtqXvpABf1PyAMXmu6STFBMRQpmOOOPxXoQep/xW3gABo6qJZFG9DppdtMA8KluqgmQviEcU36Fj+VXGU/uvv0kBYMz349k89Lo2Nc3NYTeBh1VFTe4iaZjqVgSla+mXLuSHqcyZqigz59FPp4pOjKFx8GGXziyNyqQCLlqwMlIFGtyoPMzGcbapOCICIzh0RvO1W9b22MGH4ObuVwYPaCFz/Q54EBhQ46DGBMbQzYyfVwFNd0VxBN1puip+d3YhKgRbFbVveFgoF8IgOicL1wKBHeIj/bUAE5HFdJZXXV9HGvJUUHhJG/riffaCZ2P1RqA0Df6f0IV1CJITBz3d3vUH3Sh9R0d274rgMQLTKEXPudQE6Nhh0ka+BVidt3YpjhzkQfahG9KEM94WNJg02hkQNkMbGNpF/oeeJNkYYgPA837RxMQx+1BppbqPTZ66PACCSKmO3+9PWLctFv8+eu47if9KIX7RoHkVFBOIl2gIAHkSzZycLBa2urh5VcVwW+Gxr6xKFCpmqyOcfGGABB2lM9vZ0ATT74Tc79eNZK3tcCrnrRkpISaEYHCsmNhzKfRdRxbyWvvPOLhQ0DGDWFSVk51JbNQz0lmaqb2iiSOSh1FYPIspoR25jI8QfYgWIYdU60QcU++PaHg2tN3D+bvLpQ9HFAZl/kISqx3W1cuwjIlPFv0EoKNera1+4bFTnlNE5J+qO+AXIPImqBl9KSJSgKm+hfEYfIfclyi+M0HOq9r+NAovIF0MydkgjxCjwsPAYdoOiVlR7lUoq2OhVdCR7o6WIxnTB5NBIWhiWAtnoOyhno3IuxBk498QwXA0evnzgNddSbuslZIUVGIEB76U8FFyfY9hdzdBdV8NQgNPqY8PiIVdGOj+3+D8I929jYibdRKSvStRWkb+7+jlKLM89ZCwIXqBQ6eKCOoWC8x4soI26H96tblEcjkKKY6h1QtR4gvLYWG3MdV4ngPEOFiBwU4XkcRTy0vkU+MZb1E3xNOxdbLjrY4hFcwzq0rCqaM8dNnNERtYgwf5um8mzP7pepAt5GE8DINw/K89EfY6OtNES0K/2H2tkfp0HhcsCLphXFkAwaFs6f8UFSpzVmKJngjRzPMX4uEEfH9N9DovwJ15Mo+xDk1875t2c2S85MrB9ezoSs6XgxsvUdL5IQkIwxcfLYofcTp6U66vZJrJldu1KmtHig+a5nwsA4RNMtyghRxXi4+OEJO/LDkCeORn9dxSAvIgoCM+xiR6c3yYAwtfT2dlp1QHhRPbBQSkHOrJFRUXSnDmzRY2QHkhSlpU9ofSMZCRi2uj4hfO0cvEiimcvvT2YLrffonUZ62CM9cLjHENOWNn9KDrGyenHOw5TTG4gFbRuoLihFNgm0HYvPEwNiVDieQ4AxLvfn7L+3z+nQUjkPvrBP1hAQV/fTAIQW4+D8g99hxrTiqm00B1lGc+h+SIByOuZrwu1qz543n3gvb9Ue5mq2qs8AEh2fDaKEa4RtKuPL++nAK8AmpecTSnRSRRmDxHV0Lm+SAM8xF1d8MbjhjEdKwKApLa5kY6cPyuMuR+88S06ePokNTRLUZDJAhDe9t13too5xrSeDz88ZQEQm82b3nxzjciP+Oyz8+K4IyMg/Gyyof3G7rUCFHzy6ekxAQgb8RHhwch7WgOO8UO6cOmOON7cuVk0Ky0cOSSNsv4NGitu2VExfABatpEAEBr8sKXJz3oTrjEM1c8ZYEnJUpdlLLFyVi8qoF8vKqGyagkO4mJDoConozN/8J3dSDK3UT+M6pQ5eeK7Tz/4NZK/e2gpwBDTtc6fvksLCmdRABLYOaLC4E2COS4IKItzPqlBbZMWqKE9IwChgTRURQ+nxoE6CUCeABzBGOvxbicHRVKN7R4FR8h8meA6VG5H/klTdxNdrJG5lzW1jnEBiBfuX4Y9hlKDIulsK6q9M2BUD+HXDUB88U5cF5dODyG2UAmxBW8B3r8BIHx7hIH/NQCQV1ZGUOkTvGfw/zcARD0o+OdFJZ+7zzi9TwyU1qxJEgUkGxt7Rf0PM1/kaXbU8yg+aF7FcwMg2dnZ8FjFUlGRzOcY1UQ81nCNqg1YivHVnVto/4EvrLoJnGzbCSrJy9aYMrZyxRL68vjp6XXtBQKQiYz18S5gukb8i4iCTOaaptv/kePxtAjIWHkiev/xzu/nx6pVo+c/1wbgFgQ1Hqthnv4zFB8AACAASURBVPAzsHjxAnhsvxKGYHb2LOSQJOL5uiOUtjiXZO3aZfSgsgw1HxrJAYuouKWFstJt1AH315p5qygmKIZC4c1lB9WB8s+oLahBnMIGHfnfi/8jUUzP5T1A517/f6zIB9OxuInE9DEoWPybcoJb3RV1QqwBcEdRcv7uP4iE95I/+z88JNx1xELsoiwhkQ+ijmFGP8zPGkyYuSOaUrXwk+9TR9wTerjUk85pRPxFH6zkdnZEqvxPV4/yyCLSoaMkgnKlHHCufkQy2tyKWdqjyhQrbs523DvNGuHEZJ2k3sPREEQlZn+PjlZ8QVle2eCaeFF8UDxdfXKNbsJ4danaHpzH8Qcrvo3cDn86eO0oNXdK3q6uKRIfFks5SZkUHxFDgaCrHL5wnApzFogq6PUtTVRZB1oQamT84Rvv0D/95n23p5otZdU3Tr41IyCudk9hBaZVbN68FHlFUUIK9+DBS6IPHHHYtKkQyY/BApiI24ab4av4ekMY1D54PAsgtTt37izkgFxDzlMzbKdBg4IlPdIMQLgo59YtS4XwQunjaiq69kDkPxUuSgOFoIe6EfXg1tjYBE9eC61YmYtaGrMFtek08ku2bd+C47SI5HKW5u2FYlQ0ZHpdrj5ET8IFbaofYI0Vkrjy+Kefyuto70XESHnq/+xHm8WE6wNAP39ZUpsK5s+nTz7+CMneGXiXxdDxI+coKTmSFi3mcw8j/68e3Oso9LkOhUC9ABiCAPIdSFhvoqYamaTu79tAIcFywGtVWpyPH2q/hMjIUU8AxCOG5Vj0Yv6wAFVObCEKKoYIOhXfn95+FGv0Rw4XIqQ6ynSh6SwN+UqvZn7OIgqujxZ9akJux4Fbx7GPH/kGyKT3Aa82Kx+E/9Z+5IIIGZG53oFwiVay44ie9kCLHHQ3BWvU65oXBRWm9IXghZbUcwo1LE0xwkdNTdKLgqAtyuMyIGaVLm6cmL4RKmVNiOLcbpZCNNycSHyWDV52vVjwMSzKE/Jb8J88nnsOO3UaIl8DqFdyAx8k5Mux58KYuo0VARn1fhkr6j2WKoZZ80P10QeUWt04wjCI6u1W06EYM1qiktSh5SXmtRwgI9RrKm3pSuoiKuCmZemIhC+ic/oY4prU8fSmI99tOgLC76dYeNALc+20/0tEP7gLIkqlZhDff12xXvdPbMUvAHWzdRK/+2rFQmtGQDgLUd0cayvdd/MeeFCwXoIIyI4daSKiMNOFAs2hmonPHA3ZuzeLPv4YQjPBNkHRmj07DNHcLqzLPRDe6ByVL6LPK/NGSpE3UjITXRl1jOcGQIKCgizd4KkWJSxYtIAawdetRJK39ARzgTbPl+NzGY1pHPSZK6OLB3dmqVhjGbbTHb+pGvD6PPHxMfDSZ+EB/Woaozq1XSZzbdO9DrMn06Gz8T5jART+rl8r9wSjmhgaz3Nvn9E8Yz5GVGQUrVhRCO9FO50+fVGAF85DqqyU9A0Oda9YUQDKzGOq6a4W5/xJRz9VBnvR/x7rT8sXLKUUf0Q5sPiHoogh5300DTTRgY4P6e3I71GIbygYQi46MPf/BkAZJke29Drr9wiXGtEUK5OCZRYl9KBg6YHjdxT+z/77vxRJ1sV//lfWcUeqJvITbn4naFaqqcLR7hcUPmkwwkuDSdcKbgDN6/J6qsy9SC1JMh/CVNGybAYGHRoo8HtZB5w0NQPgwdWlX6TMP5enZyqWzgcRKlkKYAy1KxUg0K70765OVlNSzzeOtyh0Ec0LyaMTpccp0CuQinuKaRZEAQrjC+mTe59Qt5JyHQbI2ZC1lpKjkuizosOiurW4DpXgwpx2nWz+zrpdwnhuAUjhRORQoMZARcfqhMrTx0ehdGZdpxuA8D5OBZqEGpFaYoc75Qem10iVIo5orxE0wfNI2GYJW440lJXVABBIK88Hil09vdJJJGkXwwDEi7A/gVolk9CdGMBhxbv3VsYWp6AsXTaXcudnCBnZixfvUnVNkwAgC3LTUNwP447x5CZyMkpKxefQsAhqQlI4t2+9tQfn7EKeVDc9evCABlReSwgeq8ioOOSV+FE4gJrI18H27Xgujp+8j5ySJuSPSKD/p38EiWyMbfb8fPrxz+WaFR0RSbeLZI5ff3cnbdiwkOLAsfbxY9lbonpILCfH5wi7kIsMhjjsVPyoBd8FIHIySOWPasgRXQmFOmkUdnfJe2iLjSFvf6lE5YNnrhsy1Nz8fZD3EL+QAn2ZhiWNRn6Ouc/dA71CUYsfpl5njyg0ypGLClcl9eJ+hSEiFEfhiLygDk3XfbqFeiLeUF3jNogiid5DcnKz2JP7TepFr0TMoVqIJBR3y8KKDDh0McxhAAlLDpenh9rRvQ66HShe6OsQwLJorIilAY0AIiMcLQys9DMDEKDzI5ZFzcI1oRhpaw36Kw/gGnDLRg87eRyVc8CQcfUGDQ2eDbE9KwFyc/Jzp5qrAb/pP3n+mQsAH1GMt7uNTbsaw/4wHUjmAsSFHkeoeTEA0XQkPtMA5oe8QEwkfRx+JlTfwKiVQ4l7YFEbPRLkcJ06l8MohmjmXjARzhoDBTqGhbdmxDvGLKZoGPYMRDZviEH9oF6qqpU5HCxzbTXRbyMPxQRF1kamTK9a0I1EPJ5LEwGQkcCDD22+V0feT4+b+Zz+mInK58+pa6MOy32NjbWjYKy75hdvFB8fCHXBIAjeRAkQ8vBhGwAJpPnVfOTig7quH9dFeh7tuQEQ7uy2bduEdFdz8wj5ODGDxq+KztXGZ2eiXDyK/Y2abM9jFJ7hmFFREZSXO49OnATlYbrtdxCA8FAUFCzAhG4A0vac+NMdpvH2+10HIOwh5uKXxcWPKCtrFlQuHsD4qxTerqSkOJEIy23hwrl0/fptAUC4pWFefd7SQfNzHLQ8dzHlJxfAi9wo6CMhUJtr6W+iuKAEKut7RKkBs4SM5/MAIJk/+xH5dYbSY+R8DETJ2gaCsmPW8cB3MwVA5n3+NuR9w6l0+ZcAIJKf+7IAkDcT9lJtLwznFm+63nedOgfAccft25n5KpKXbfT+9Y9EfxmAcN2Qt5a8gbyPJjpx/5woVjgWAGEj0Q5J1Z4+1C2AEa2NRju85tzYcH9WAMKiBatWLYJSlPSaf3HkApK3u6xK4mMBkNz5mVBwS6IDB2UC/HgAxAtG1u9/dwc1o8p1X++AACANje2UOy8NyfzwAQ9ODECGh9sRmfGhoivINTEACJ/XGx7pCCS8B6A+x6DTF7klMXTg81v0qLTeAiDbty8FgBmkVUtTBBXyXFEXhSNXQgOQwvw4eA3jhNfQKxD5F4HZAEkhwoteVl1LqXEJgj559GwN+fRW0+ZtS6gVOTLtPVenBEBmhWVRRGisAB+1yIE4ee8r6kAEgOl1sXAc5Kag8GNwHNTAbKLoJVPx+MFp8+5EDAAVLZyIeAKgvF90aFIAxA+R01VQa3vQXUfVA4iyfU0AZF5oPDkQFb7UIjnq3wAQ+bb7OgFISnIQ3i92unKr2yoW+g0Akfdl27Y0sA/qEXEdmyYtt3o52saNKWNWadd2k1lfxA7mBVdcZ4qW3V4pSmp8/vnnz+1CnisASU9PB/KKhZzjGNWxnyLJywhs86ZXpl9t/LkN19gHZuOw6NoNQYWZVnsGADIVz/5kDPWx+j/ROcY7LoOzgoI8Onp0mhS1KQzmRNc20TWYp5rKsSbadjKXwHQsaaC5gbpO7tT7hwIwtKPIWBBUkDZuXA1vxnXUDWlEAnswuKh5wit9504JPBnSKyxaGOR1W3roX4OQ0J76/7P3ntFxHWe26NcZaOScCBAgGEAw5wiKIqlABVrZli3b8ozfzB3ftNa779e7a73/s+67P26Y/MYjyR5bVrBFSqJISqQoBomkxJwDSJAEiJzRDXR++6tw+nSzgUYmpVFp2Wh2n1BVp845tevb395ypTet0ElrctZhktJHcyvmUI4rV0jxcm4I6/zvDL9FlpXwI+FVPJSsKokSeCXbTMcyRf3vNyLkqIeqQvVbvyRnTx41vPIm+cqiQDRRQNOsUHVfJCRuARLBImPhiyMhxs/4kNpcTIW3FlDurbnUWPsN/ve1edk3hkatJ+Yi/8SgTcnKh3j1fUhHQPBvtarKVC0d4QgyFUtHOFQ0IQIFrFCfSkzn75Q/hNuSTi/n/IR23f6AKsNVdMKP1XVWHcLx2Kfh2Ypn0c822n3lE+oB/50jK+zl8uzCp4T3Rz8iDH3efqpvvUUNMCDUjWYaCwSXZaV5ZVnXR3WKoLmYkvRNC6PCJJMLAxc2sxOf1cWxD7L5oaLSgMbH99CsqjLkYszHWLtBNxEB0cnEDEA4gsfJ2UXFWaBA5eCZeJleeXkbfJ06oNZ2DNK5fCxZT63+w4pEjz+2WhgO3rnbRrXzZ8JFvZ56+4MwCcwG+AiCriLHbhYS2g8h+seltbWHHCrp+aUXdwB0dEIZK4dOfXOWfEg+52KHcRqXjMyAoChyqapkzw3kz8AI8p9+/QW6X9KUlq2oFH83roRyFriGf/hTA22uW0+NdxvE92tWuZAfcgcRRA91g7IUDKRSWcF64dXD/dkBVaz9h+T47ofr+8JZVtqweRXVXz9DufNlm+9AlYaLw15APpsE4lYr2qfM86ww2fP2Bak8t5JmFszEtYHyGMbHb4/uRC4QViBtqbSmGtLVA6BWFpbRrEJswyvICDcwWcvnh+khErj/cOFjCsIjZcCnE6+hGGWXK9hWABuLMiiUd6mFMnHcDelz6MjAVeoN8oRKRcB4bCpzQf4qujIqDqVWoeVnjjwADqkfeH+VTM0r6vppYJiNcGRD04oQFcwsp2w8A79ou2EoVGnRJG5/2DSe2RBRFI6yGInu+LdQwsLXHt1m9EmHjCxFUDNjP7PyhKIMgvgmj8nbDse0SPR9PIVWh2w5EKoeZjrxnMeULn6mX5mjGSbqld5G3iuxJcgeUAadzRR9MlStYlWxrFoFzPRgFUaHOgJiqr9FO8viGmkK1tNPFNE3FyD93RWMSdjXfaSjWFxLEZEwnjF8/RNE8jXVypRYbmE6lv5e14ejfqb+ftgiIOy9sXZtCWRpZXT9YS7apf3DD2/dV81EY523Ly5OQ3TEDYqtBYudF7HYef++k9XmKQUgvCL08ssv40LtM/I5jIonASCLFtYK/uv580qCcLJaPAXHYSpMqUqcH9fhv6MAhPti7drlmDj3i9X7qSzJgMC3HYAYfYexwsBuw4ZVIh+Ec6PYfIslMe+jKgKA1GEC9996fbR+gaQZuAqswlV7deZa6qNuanO2UKmrjJbnrcYrI0DvR35NaSsxCZkEAKLldruWfk1tmw8YTAOux1QCEF4Ad8KMcM6hpymtL5/ObX6PBvKi4MecxzmdAGSdexMV20rpXNNZ8mKV+k7otgFAuE/8fSF6tGozzcgqo+7BHlBxYEIJqdHrrfXUhyTq6sIq0HDSqSgLMs4DvbTzxF5xTacKgLiD0gRz8eLZQpWqC4psLG3Lwgc3bzUhun0jBoDwVO+FFx4RilA8qf7TB1/gcwRyvI+JHJKTpy5AElJyyYOKq895Iz//2dMiQb29oxeJ4bnid6+XqR5hLOp0Q0BBTipHAiC9A81Yrc0RQNyP5Pgz35wmpDaJYgYgGZkVaIebaufl0x93nqSbd+RESQOQpfPTETEi+vLrdtoAHxEGIKmpFlq2OJUG/DJBngEIb1OatwbO3QAru97GNuWop3Q0ZwCS5+ygR7atBVXMSZ50+QJPBkAWFK6l3LQC0X+9uL5syugH93D3qS+oBVEwBiDsXyLGSqAP16KC5heUU1luAX1Rf5xaBwBqVP4Bmx+OFoDw8YocmbTcXUkH+i7RYFjSbHjyP9UAZEVGBWUx+OioF0pvVkWl+h6APFgAsgBR86xsBx0/K6k3ZsWwf+sApK6uDFGC/odGelc+5RIXnSh/+rR87prLSHOmaN7Iu2JeMVVlSgEIV7qurg6rVVC0uJPAQVELg8dxRBmBMwf40c119NHH8iVrSMOZl0mnqlfGcdwHIck7lkk1NynZJH24Zo90nmTH5Ou4dWsd7d178H4QOo5+Hm6XRPUYS/8ka4f5vDH80wm04b76GfeDPGh8FMQ4FUAIK40tWVJLH3+8P5qkqDYw55xYi4kuwt35LypddCQdnghYiHPl2WBKZocHxRpqst+m21RPG/IeodnpNXSBTlAW5VJf9S1qLLoMTX+5GppRzEpD8gSskKU/J3JC520Kjm6igpPrqL/qOjX9QLo3yzbd32ExylQmpUVtUWHew5yPaX4u6mOIaIha+Z91aDuldeTTqWd/YxwiXmkrJgld7RfNBcGqrvIB4eCUXjhk348wEsq5CJ8QnTuhqEKhHlMSOieyD8hJ409y/pwu9p+DOWIWHbccpiELZrEszavzTLC6y3z4HFcOrS5dRWUZZcKEkB+P15vr6YurXwolnHnFc+jRBXX01mFJ1yLQtYyohpDD1BWSnc0sa22OwhQuDbpgxWf0S6IIyC9efoEGkFfBalbsIO6CfwWPSVZj+uKLU6DWwhFcXQSOgKxePZ8KC7MBir3wtSkQsrpM/8rLzQTPeA4mzyxdyx4hQdq77ytaUFstoijFRXk4hwsmnUWoJtcviPA/50VFYKjVDHMtu5DrdaWkAjzI6MaBz47CK2OJ+Lzj2UdEnkcQs9ame1dFUvuNqzcAFGSUobIih7p7ZVJzD/xOcnNAp5o1m37/3gXKRA4El7t3JUj4sx/PAr3JRnebeig97VH67W//H9xrhfSDHespJUMmYl67doZ6PaiPM4Nmz3iE9hz+HV1tWo0oluz3IFTISqt66elHtlBf5A4FHfLl38fW7iiH9tdTWUml+BxJaaRUeIxwWVX+OK63n0oAklhyOQDnaI5s3O5qo5N3LyPPBHK/+pKFoYqlQJwTPiJ+NTgjKjEdpC28M+XGYaxuGx4RziGyBtRqPHK9OC9L1AP9Xu7IoypnER3sl7LBDB6NfBCxwh0bhmQNMAZLXDjP28hVwIq+RZsBsXyz2EICGi4hlXRenZqPvLRcOtQOIItBaUf0RrcppBLPZd6HKip/SByLfXb0MOeon0/nX8kHSLA1KqtrQ66VpHxzygUeEEaFEj2M4vIxRxP5kB1o6H+LvAao25mLSDw3O4XrRHBIaOsVfpbHdUBowFzCuBf0e4I9WkKIcomCbeM9pjjqZLxTTA9PkUek2mF4p8RULippy/s7kbT8zONFtPvzdiwEyP40e4wY7xdEjoy68WbmvhLJcdFilQPEdC0T5IaoX0eKfkSjcDheXC5PzAmn6B8Ps/RuoibHu7Qny2PVcxuZ4xKCofgEUgtGcQ2mHIAwDWvGDBj2oSH3JaMbhkf8cIi9YbnudRvXAbjcFY7jD3upqZlDaUi8P3lKavqPuYwjCjKWCba5PmOZbJv3i7n5x9DAmhqWz3TDyOb8GPYa36bctrH0y1j6ItFxzfuPBZgMW8c4EMIeIbxtjLO8GiulpUVYUb4/vyZ6naC3juTxF6AK9CQmMz/Pd5K7JKqu5cyz0NqMDXTLhxX2/Hb6Yc7rQtqU9x+kAdqV9gZlbpArYKyYkpEjrwknmHJSuviMJ4hWwdLgIvVe1Ovj5utRr49E4CN2XEb/FWMYyO8ukxAMb2VmMPC/DTCCbdU8j+btf548OW10d9nR2O010DDloPC8RBeDisVSxpiwchFiLloFC1QsrZjFVCwDjCgAwjQoTdEK9yMVFIClwFpET7ieo92dH1C5r4pOhk7I0/F7VFG0xPFVcm6on9WxiskLKWbOv/hB7bN0o72eDl/DxLtoHi2fuYzeP/GRvAYALTEUK+07otrJyepajEYDkNkVM2nD0pU0AAPL9z7dI645U/DE8dQMbdv69TQDFFoGBe1Qnzr69Sna8ZhM1v7929IJnCV6ubDS1M9++pQYPx/s/BwKWLWgROUbpn+8zd27zUgA7xdGnDlIYucIeVtbJ0C0TPpmgYSMTDf94NlHBWWKj3XvXhMiIzAfXDBPrJB7PD5q7+ylY19dot4eOTZ/9Zd/SXNrpGfGieMHKB9y0wPI47h05bL4buaMTPL0AVDAU6WguFoAdo9nkP7xDeQYWmXEZfFiadA55LlFsysz6C5WOIO+Skj7SsrX66+vhWRyB/opCNWrg3S2EQpkkMldUllJ/7jrFICWg1zZsi8soTZEqiz06qPb6EzLHuwnqZWuFGlOeOFsIyIc0rgsFwaIxRXio4hkBUCbynDm0YKiTUg0zxB9whQhBiQX28/QiTvyGZoG5TQ7vDcCmKCGIVM8qChdQUVRSsEN6leKasKvD9QKUWBgY3WpgY9zWfSEV4GLJY5KcuAGPzF0TYxFLUIgdpVHMGhATG3SAipCktikdhVRtCIxxdcgRwMYjPMZthyajWjPoa7rBugQtCoos3EJDOrJKo6gEtLF75qCxYc1f1aJ/jQkI73BHlZaiiaX6wTwYERLY+nG4G/8g0m/i+PBR6IHmHpQMXgwP9Mtqq0seaxLUAMQ08PNisR9DSTMgEIAJW6j6X3G3atBHv+mKVZm5St9rjCAbKJ3TNjsDGmWIzCZE65Zlo37I4j7p9+om9+MPbHYoEv0HGxkqjmfeFjG9RWTBLXyldhOU+FMHiDDvYuj/iJx3h8PAICwKtTAQAAUVLm48TCX8bi0yznMSRE4aGxsnFL6FffdlAMQPsnTTz+NPIB9eEnFqk0ITUpREgMQ9gSpqCjHSppMRn+Yi3Zx37N3//hW+r/DAIT5r08++ShA6PHYifQUXNDvEgDJz8ulNWtW0fkLlzB5M0UQTauWibowHoDwNhcxafuzPAd9U2WSg8wLIRJio7qMR6nedZk8cAt/Mes1+sTxe+p3yXymsQIQe18GzX3jVxClCdKV//DfY95D0wFAnP2gXr3/E5ETMQDwcfmJ90Q7YgDLAwQg51vPULOtke4NKtWhEQCIfjfzxG5GeiltnruZPjoD9/SqlZi0hegAEpTFQ3wcAOTVJ3dQG4z2yotL6F8+eD8hAOGoxy9feVlM2DnS0QkFthzIQVsBNt55R8obmwHIaz/ZLjw7PvroMBKvhyAkUiGUsITRGy7+jRsN9On+o4hIlAnJaI6OsrHfp5/KST5Ptm2YEC9bCvle+Nzw+fv6ugXFkAF4071WRFnk8T797CTV35B9qAHIACb1ra0NwvOm6e4d6gYI4aIBiDsthwpL54jv3n53JzW14H0UB0BuN1yiCqjDiDFjAiCPPz4LEZoc5E90CgBys3MRrZk3B1LHXvr4y+v3ARCXPUS/eBwiLG2fIf9C5n6MFoDwtimIAG0oeoH6hnC+9jZaNmO+oCR3ebuQixKgTFcWpbtgvsgCFIg2HLp9lAYCoPX1Smnt8QIQjsAtS60UNKzLQ01TAkBKbVm0AOIX+zuviMiHlq/+HoCYlLseEADJyXLQlroC+mg38rswLdOg6HsAwvLjVvrBD6pp9+5bD730Lj8DxuPSzs9pu/0cZNYfQzt3i2fJVJZpASBrwaXt7u6GpntU21s0ygAgPCNIEA7FtxOmNk1l78Udm+WDe5AoXF8/jqSdcQAQ0YXJZnUJ2j+WVX/zOca6n3nf6TInHM3lHks7xtO/5jrEnyvp8VQEpKJ8BiKHpXTh4hVMvvpi6Fjm5L/49sZHYSzZcra9OSVCf4tV3SU1uRTJklQQ5ndbs8NCDnZl6mq6675JW/K302eDu2hAJYxrykf6So8R6dDJ6HwMMx2LIyHz//f/JVZIr/7n/3bfpRjNUE3EeDDnbJhpWRpUmPdx35hFVQefpUsv/Jp8aaxvrqqhQIcZiMR7gugogo6GMItAfyciIepY7PuhFxI5+mFQs3SURkRF5Coh/6YjHJv8T5Gl1U5fpO3FkovyPsDvvPItiher1CqRXSSbqkgGgylPh4+eX/ocVsfToKzUKzw3PjilIiC8QmxI6WOVkOkp4uTyD0dAMuGqXo7E5Y7uTlpUPR/eFGn04aED9MPHnoG6Vgh0pR46dfkiQEmXMdbmzqyijcuW00efH6Qn6jaKCMTXZ89T0802SEgHRXSDk7Cz4Zi+dMk84dz93nu8ABMNLVVWFdOWzWsg33uKzpyF8zYmzOxns3rlYuSFDIGa+SV1A9hw4agHK2JxKQUw2rJlLfLHuK1WTPDDMCn8HOMthxbMr8U5c0BXyhbbzpxRiITJNLxjWqC610Tnv5GAJgUmiqJbIaGbnyc/p2XBBb2whDrauug3750F6JHX6c9++X+Kv++98xb1tsuoYg62LS/PF5/7Q7fo+e1LYMbWiehNGmWmOakDKmA7vz4hJJKDQRf6Q5rm+JC/s3VNIc0pmkXnGr8kV7oE8+WzwYdEcdlz6e1//Vx8XryyEpdOAqVw2EN2yM5zCULNKju1lAKRQbjcexGdctDy7O34C3oT/2fcTByChICAcrjvh4fG/nuHqTs4QEOKomWBiaVVucOHbAH0saLxhNB2pZfL0ttc2J/DhvG0MWU+XfU3UktAgidWztPjKaQT08Xxo3Q/c50cKunaB0Bj0T44GKPlzlyqdhXQsZ6bADmQ12cApR3Sw2ibeg8aERBBu4oKLBiUML5P1H7hQVMSucoXot7sqF0FIkWaghWxysjTfcWckK0+xxl0J+aPmjwx7qdE8RQnGjoImR5eFiVZbE5Ot+ABGlChXospgdx83LAxZ2Lxi1gZQTvqHYQSHhftdi6uHaIbIlrFYyxmH1NYQ7V566YCamjwUAP8d8yywQGTWVNEe39w1MeUQG+860z0Ky2xy9GPaIQkln41lvdx9By8cmOidCW+qpP67bx5OXjOuCAVPrWqnpNR6YlQxebN86CdOWinfI5OZZkWAJKdnQ0nxk2Igkg5xhGLcYPJrdhtnFffrlx5+Ozu49uRBbrM2rUrwW8+kKyVw/8+RiCSdEI7Qk1GuvFHOu5oHhiJ9n/00Q3iOjY3y1W64CkZnwAAIABJREFUB13G247h6j0cBcuckzGaNi9fvggGahl07Pg3mKTFyvxhfWLEXJ7Yfje9YHLD9En7AL2F/I/fFchJlw3zN83Vzi3MpDWODeQCFz8Hk7sPrG+KbZxl0ZdFxgpFx8K7L91EwdKAZMHf/Re85+10+T//dcLIB7/jol4C9/dEPPgw07Di3rWIAET351ZqT5Ci4+sp69JCat4MCd6ymzFKWbyHmcZuzhcRv6ljmiP7QcMHBL9zrgUKv/dCipolwId6DwZBmxK/A4DoyREYLxQGPYdLfn8ZrQxtICuElz70viu39YAepQAIAxvD9w2TNouaTLmgkOUIuai2YD4kWMto5+Vd9JOlP6amniZq6W+jLGcWPEC6qDCjkK7cu04dPZ2YFEOyF8fNTc+m2soaqgLPxwdumnBQxyTlo6P7QCEqpdpZUAprbaYlc2soFTkWv//kY+HHwaUM5nuzZpTTwRMnaOGcubRu2VK6B6O/XZ99RotrFtCaJQsh+3wJ9KUaEQk5cOA4NTa1CRUpnRuQkZlKP3x5u6BafbBrr0hGf/H5J6B6xWpTNkx0munLo9+I89kBaDQA4WNs21KH6wyjQuR3MB1r/+f7QONNFcd/lPMrMG9nmlEHktfXr1uI6MsQaFktdPakdGcvyJE+GF5EDVhulssQ/FMq5tSKCfybb3xANneN+N7PXhIoQYC38KCkV7iLUrCfTMgO4ZouX1xFC+eVABAM0pcXTtK1xgaAHEmr8hPc6RGpkcdoph+tqxP36R3LBcpPlxN+C0w+uQyie70D+t5E7opF5rW4QNtCgob4zFQsh12CpqBFAhRWRnIFq2l+yjKIPgWo2VVPqcFMyguXwcBQto/HQcRuoUuD12hBSg192gYwAhNGUmaHEVYzU4pYMKPADa5YCbo6nLsBYIF0d/iNcL3lD5wczoaX/H1nWNaHIzKGMSC3T5vuIUJmqKcB/A4pml65NY+qUwrpSN81kQskjmGiHTJVK6KW2nXuR0SAaw0wQA/RdEXed0gpbbGThAYhXSrCy8AqLAGqeP46JMgVn4dTuuIN4oCIAUISrJ7wOOR8JnVg+Zf7iif8Cc4BeC1+R1aHsS0fI6TU3BgmaHPFsF4FMZ2Xo4MaMPJ9Ec2B0BcPfQq6rWhGXI6IAUD4oRqvf67OUVaaSotrs+izA/cnLAe1/xBTwhToiPCKk6JtcpvD2iiJ+8BYEVFNjcv/4Dwv43qoTcY6l4kkShI0enbyP+zYAWuIQ03CSfxhLwsX5gnBilOnxj7X2rFjBtp5CO2Uiw9TWaYFgHAD2BPk/PmryaVq4wAIU5s21a2b2KR+Knsw7th1G9eKnBU2URxX+Q4DEFZv4sn1dMjyjqbvHzYAwi8jVg3jydzJU6cTUvkmAkA2YtX6H8CbXzsvVbijmwFIGfJJVmevI55bpINmszvjd6ILRwtA5vz2l+SC3O611/+WQln9DwSApLYiufijH1Lrwq+pdc2XSPqMvqM1QHmQAGR58yPUnHabtmQ+Ref9p+h04HhSALJ95naRlM45APyCHvBh1f3SLto861HyYrU7Py0PK+pQq4JaUgFyHHi+GMTLnZOZeXwLwAEn7eMXTwJgwAwN/5UVlMBTohDJpg7I3cI/AkoCHPmoLmejyjAm6X5qQ6TkXnOLUEyrQg5fOswyByH99PGBzwFkfPSXr74qxseZs5eRnzFX0KK+gklh/c1G4VViJCdjtbyoMI8e27ZejIn3/7SHHoMohdudKpLbu6AYtWvnp+JY8QBk9YrlMBLMAIDwyHvi9AkDgKxehaRw+Jx09zJNawAJ7TNE//T3tQOASMpuIgDi9UagZgWTw+Xzxf11/Jt2qr/VNSoAkp0jJXvb/TcQNZKT8OEAyL9/7Fn67OKXlDszNKkAxBOQyD873QXsIMFDeXotOZF0zWID9gjAH/7TicfsHfOb2zCy1BLRowQg4sAiqgIgZnFRmS2fZiJB3YUFkAP+8zQIZD0WAMIJ7tUOgI/+azgsUutVdOZ7APLwAJAd20vp+NedMBe9X0L33zoAGU8+xWjmIFO1DYOlzz67M2aqGEsMr1iROaXeH+Y2TxsA4WT0YT1BYmp0f1iNJ/U3QGtqbo6jcE3V1ZvAccvKSqikGPrZJ6X775jLBAHIWCg/Y9k2vh3DTd6TrWIsWjRfRbSmVpZ3tP0+GhDCx0rWruG2Ge3xmQ+/du0KAPROAHXlm6PoWAw6dEl2vPsoWJnm7EGif8Bk7nYG3NFLXYKCBQN0UTgSYs+LUJ6tgNZYNpIdikdf5+2nPs1fn4HZvJLmzVjo0ya8whtk/u5XKbOtghqf3En9c1F3PFX0wh3/NS8e6s8jLUJyfe5TxtJ5G2Y/C9UpgvGjfi/d/RTZB910c8d74itlsWBKoI0mqZvPw4tpRvK5OodQzDJoVVF3ZRn1UIo+DHK8psgHV4UXGTkKwpt5ZBKtC74Ryxu30Jdlu6mCZtNGepK+GNpHDRAAiNKn8BFJ67psy3+CilJK6FjrV3S9+woVIin9bu9dqivbRHdaG6nb2wO53m5aVLSQVletps8uf0arKlfRx2dkgngOjAybERFw2V30ytoXRdI3R5P74JNx8eYVREJ8tKBqLlUUl1F94x06f+0KpaW6qQSRjzIkn2fj4g7AAbcbFMB8hOR57O06sJ/cKU56+cmnBcj51z99SFvWrUHELpOykPjMFKtPPjkCw0sZRQA5CNc/Qj//6fPi/H9450MoZBXTvHmzsU0HVVWW07vvSqMrBiC6MxxY7V9QU0tV1TNAreqirs4O5IvcxTaEfReCnljJoxaU1wF447DLNKhPAE5Op4NOHvtCHC83TdKnPL4uKFrJlfGwD+vQDvl9ChLhKypBBzreQBehMsYlHX4rfuU7guk8eWzy+xRXJqhjMlF9377dZEmTq+vMC+cyhATjiKJzbYCXyYqqmfTBlSOgkgUoK01GDh1OOZhS4Mtz5y5M/1CCMEbUxyBrBlntkiIUgqKXPVVGzsIqmdyZBW0rB6uDoU2QKbYpSd7FSxD1yywWdL+Orzso05cvxzuPYwy/Dzs+pyZQ2bhYQJ+xqcRoK+5nv0/xCnXojaMYaoE+OwSQCC3jpdbZdC3USJW2YqoPNVMjtYONyEnenLAapW7paCrTqITyGgqDoYX2Csq0psJnBOCDdb0CUV8ajvrpe0l8b9AHlToXVLAiKrpD+jccNwL1OX2OEKIfFpWoHoEsMhe7l6+3PEZQSRPz56QRELGHKnhYmZ/7mvpqxxjTJazohrHUJvMhotEOTaXiSIimNw2qCALvwd+Zk8xlfZEXpeha7JmBFQXZJo68GNq4morFfRkFDzZNhcSiLudxRSsdp+iBdi5E5IPVr86c7THyPrjtZuqV0S1m2pU+rrh3VeEoiXqoCed1FNGPprrpCIh40CeILo3mfTudEZB160qE9O7duzJa+TCXsrJ0qqnJgffS3VFXU/f3mjUO5NG1TnnyuTGWeIyPupYT2JBfPj/4wQ9oz54kcqxxERA+5YR9NiZQ7/HsOmFjQvHkiZMDHE9F9I0/zn1H2m00E+FE+/NEu65ujUhIZw74gy7J2mHcKKNJYDD192iPy8fPzMwQfXL69IWErvExL8EkM/dht0WuB5dyvMSOtw3AByGNoAYrZHm52AFKYD8sPrtzHfSoZTulwzm6Jf8WnXMew3aY/FTIyYoV0rwZ1fLz7DNbqKJ+Fd2rPU731h4U3zH7wUzRMtPVkz1tYpQcTU+mkVzTeR/9Hsz/cj1lNFTRzVf/VSSeG3QqnQMSx1zQOSJmOjGCCaKY6xJgepUCJjwPEPK7KCEADIPyrEBJ2AMCgpoHhJlSgv0qOmrJ5nPRzWzpJbEmsoWqLDX0gf8t8gSkSlJ4kGkM8txM2a7L3EozUivo2sAlut5ygx6v2E6D0Ag+cPczykvJpztdt7Gy7adVxWsoFV4KhxpgrMd1gCJQUWYhVt7h5H3nIr1W96qIinxyci+V55fTrZbbtGTWYlpYUQOA4aEMd7rI++DoR2dvJ/3xkAQEov2oezpAyU+ffEnI7/7hk92Qg+2luZXVYp8r12/KMQEKRmlhIS2dj1wQLMB098NlBsDl9MULtGrRYirBb4eOf0VXb8jtWVL3hSefFPkB+/ZKai7TRmwK5PJrKTs9l9ZtWEbeQQ+d/YZBOVR5MF5nVc+lSsjoNjWxE3EnVVVViIhLOnI+WD3ozFcyOT/dLXMy/IFOEcnh4rRlUF+RvHY9iJ6UQfK2sriA/vGdneK7kqIq+GlIcJDizDSoQpnZgzRokREHnl57PHIiEnaonIIIKGXKUPTF5TWQWO6ms+3nQWeEfLFTDoY0t6IdYWFBmNGhNDej3og4cklNZbNDxeG3DQJMqTEGs0JxXlsY30malwXtCSnzPc4nmr9Qygm7b0DFyiMljFmtjK9RL6Jm77bIKBPfxw67BGMOl4v6AODEsZVpSsg2RE7khqy2IME+3EWllnw6E7pB2TDRnG+toCOhC9DHkxQU7geOdskSvVkZDGhwMM9SRjm2dPp68AZyUuQzg38z5qIM8g21rug7z5DfZUCkpHgZiET8pm1ApxMFICaiTBetfVFp6ZB2SxXnjC5sxuQRqNrHcEPNPFEzBUpNsqOKfFHTPgFEzA8btZ/5eWxWu7Kr3JshDGiWsNbFELBTuIUn2RZF0bIhemUGKGGW6JYXT/4VgENL9fEqiFKo42UABVZiJu2qvu400B03F4Pi2AIQb1RFHjJOetmc8yGuun7wmudtSlFLHECDJLPyFddxJC5ubBUSLv5NJ/j4NhkPcteN16dEJtlX0s6dO6fU+8N8eactAsIn5WT0/v4hJGk3xA0x0z8TABD+9duUjM6AiRW8Dh+ZQBLPdxSA8LVkWV6mYx05oqRIhx8NU/7LaIHCaFZkuLJRBarR4XpOzueo0PHjp4alJ04mAAFZnP4ruN8z/WH6ixpXQgDC8rx2vETWB7cheRkO7AVtdNp96D4AktqbR+s++yUNZSJq89L/F5XXf4AApOyTp8l9Zybd/PFvaCil/6EBIKvqn6KLecfI41AyoJgr7LD9TMzb/uSVPiXxAIRB0ZKMFTQ7dS44+FYhyXv83le0sAA0xlt7DRqLTFiXt0o26Fpbq7dRNlbyu/t7AFLu0LySeZQKxSR2ynYiT0HL7fIFY9DhBbXKDXrWEGYfTMt6+7MPhPO2BiB83NLMMkHhug1Z3EpEedkBvbGlBbkRcpwvmT8fqlItVFZcTOsgxmEDnZCpWjwJ5uMePPalMDE8eUbKyC4HKFlSW0sf/PFTTMDkBCoegKSnZAqlrLLyQrrbcA/5IL0CgGRkZtHK1evpj3/cKxLha2rnwTW9CFLfqXTz5jVqu31HHG80ACQDtKDlsyvpb38vvWomA4CsqCiiZZVF1IXoVHMI+Q5WmAiiTAcAsWAya+1Mp/Q7ZWJs+SND9G4jcm+0XOwoAEhWOI1yI+nUG+mjvvAgZQF4LbbOgnT0dZiXeikFRKxMCFfMtoKyE7gK+MOD734AstheKbb7ysuRD/Z/kYP0ewCC2NpDBEC2Any0tQ3RhUu9MYnnfK2+ByDjU5OST+PpLxNLPucke8+0JJ/rnplWAFKIVTAGIbt27brfE8R8rRKAkG9TMjo3ZcJRkEkCIMaFHuUK/mhuGfMqTLKJ+XC/f9cT0kfTj4sW1QCI5dHJk+fGJE8cn9TO/zb3cyxgiaU0WorCmBSE6fLtAVq/MJXu5kQpP9Z0NUHAJM9RCGMw8MmXBNdCs38mXar4ilozGkSznBV+cofd9Nipv6LBtG468fQ/yomFWohjWpbxmSnrURaC8dEMz/TP5u/MEYlE3qMxCeomynIaVLDyv1pPNqwCX/3zv48moettTCdhvxBzlAPz5ZjCv8E+RRSuj450hEwRDsysjNVcnZjO8zEjHxPHSOnIpgVNG+hEJSILhqcBVqvD6bQj/DrdxCTuK9/nAkQISoo4If45pGhcoKasyFhLFemVlAMVoY7BdmodahYu2UM40dAAvB3Q4XVVm5DgPCgc1Jt6YfCXWUQ9nh765NJe+tGKV0SUYigwJIzg0iHzyv4i//Lp2+TEavpL658BlclNZ+sv0THki4gqqAgIf7aCKqKN6GqrZlNLezttWrGGPj12hPrh0r5h8QpaWrsQIAH5J+jYAye+oic2blKUFxKRln/d9T4jHgCDNHpp+7N07dYtugjZW4dhWgdfCvXsTwXNi9vEpSRNqkd1d7bgvSEjAHVbHqM9X3xBHchd8XiG6JUdT1NBbi4dP3eILAOK6sQGdCi+Gd0AdzKh0o9kbDuiIFz6PGlwpPfQU4s30/94H3VDycrMhYyvvASpeelUWFAqPnd0t6Lf5P3hgTSuVlWStDEWQXCD2qQcxFHv2UXpkM6dByUrqJaF79HNwW8QeZD7Z0CRq08lsnZ2DFFzq4x6lJQWC8NFLlYouLnsMuISisgKhaw+4z5ns0S7opL1e7rwmwzbsd8Sl0rvSsrxl1BfqJvebf4YkTU58O3OVJjZyeNFbFDuwlgR9Vf0prANlB/ON8J/Ic7lQVtmUhGVUj5dsdyFnpSdFkdmiX24fBE5i3gI1KzQNK12xZSqFXbIKOO/C/47iEBp+ThFVeRlfi0l7gN1TSWZ89iPaC8ddXxByTJUtCDAoX6PiYSAdmVp15EPRd2yweDPUHQQvWfU2cBK8eHR6BbRTyYuqUXRn/TzVURCzCv5JqWo+EOZFaV4/yDqp4sLkSgu/F4NKWBiUNvQr1aTOaF5gUsnqjPFUV3E6KOWOaUqehHGg82gRMVJe+nE8z2fSmUnfkboc8SDD/49RvVKPIRjlbh0mwRdTHSPep6JaIzpXaT7zRwtSdT/8d/Fh8JHs88Etvm2RT/Gn3wOj6cdOwT4aIPQyHSVaQUg3CjdyL4+xXNIeNPHTpp4E1aYqoE2/PHj8uX4sJdJoY1NIghJBhRG05/GQ9E0a0t23OF+5wjImjXLp9whfTTt0tuMNxoSz9vVD/Lhzs3J5guQuJsB6sWxY6fG5BuTrI6JpCDli0DdU2BnWHKD9H93+GkxXv6v1sqXny0D/GP1grBlgrevcElKqYU2eZ6G+k4KnVj6gVilDrl89ELDfxJJqJ88/t+MbSG4JAq/szUFi9+IyF82vjf3SaJ8EHPEP5HKYoyYiqZEmUCFyOXAv6t+8wu6+dN/MdSyjCHLoMKsoKX2NSes68Pp/BHRfzhXQNF/RX6H2ohBAruky20UYMCjjalZXFiut6ppCXldvdSafceYpDGI4TIzOIfqbNvpcPATagjWiyiIKHh/axoLv7v1vMGN1eiF6Uuo0FksJonZzhzy+j2CCuN2uul6zzUx2VxQuICO3jlC62dswCTbS04oadkRPmDKVmtPO126d4n6QG3q8WoKkYU212yguaXVdPrmeZpRUCYmM+8d/lC2De1ljwhZuEI2yoUzZVevpCulp6bTj7Y9j3qE6M2PMJnHpKiiCH4fACkp4LAHcGGOnIL7eXUN8kzSaBDKTHuOHhDjkqNtXNiETgMQpxsTIUUhKcouoPwsmG623cGcSl68ubMWgtZVRhfrr9ChIyepan42bV3xGF1rOk/tngaxDUdEuKQgchPxyRyIIfjT+CPKJRt/VxZvxAQ/TG8eOijbkQbTQgAaLu7ULER95OBt74VjOd5BXAahDgNWkSja/dzHlCxF0cIcH0pd8vcna5bQjOwSuk2HKbVADpTePiwYINLEpaPdS1cvynyZFY9CIluZ6w30sbu5fEfydeNiRfTSp4CCBVAgHf0oN4hgpVqCigGf/OuCiWGFYw6VDlYBdPro941Sdc2JvtCAgI9nt8ub1q8UpcSlsCiZbgzyGeFCWkTVNASdr9vUKsDIZcttmh2ZQTfpHjVHukUERJjFYfyDUETrbbWInHjpTOCmBD5xc1QxKVWgJBJ0RCepyIcJ62R5ExCJ5oWY6Fj8u877gDKWxaNyfLxRB3RzVEarQIlBHUcrEh2QLCnNNFGOByJidzYfNR/DyL+Irr5oyd0ggwz1gHUCfJj34xwtebGjtCwgZvkVBpX5fRrCYoMouj14SFjVA5JNCrUkL29iURN3zj8xagSvmh88BcWjI63UmSDxnAGoXkmKp17JNicGIBp8yMqpgroZhoLcT2MFHvo40wxAxktnimn7NP6jrq4UOaSdY1Lq4jFVUHDXCA5MY3XFWBwdV2SSajVv3jyhMXzmjEq0TXTcYWhYE1aYmqQ2jPYwE6aNfYcBCPchRwC4GEnXo+3YKdou2eRenzYeVI0FgOhk8y6s3J6FgtBYS7I6jhaA8Hkv3fTQX1Y76UgmtJFGACC87fahV7CqH6asYuSFuG9R1eAC+tOc/0UpVUMPJQCp/vu/ohv/7u8eCgCy7vxzdGruPvKBX69XiTUAQYYsLbWsowXWFfTHoTdpQC+/DwNA9NM66AVI1NEUngeY3c8xwXutVtK7bnTfoEH/IOXCeyInPYc+u3QAPiIq0VkwZ3TExUJpADCPIxqgJ7w8wT15/SyduXkxIQARY1eBwB9ufY7y4NHB45NlfjkH5OSVc/To8vWC+sVpqelQvmpG5ITpXge/+ZI8aCvL4yYDIBmIzFSVzKU7zZjQKgBisTupBiCkOL+Idu79jJYsqabKkkq6dOcstfRJyfZkACTbVUaLi5bTu1/vodZu2ZDJBCBry5FEn1dI/hT4k9AZyiuQk+SJAhB2QK/FmPHYu6jN3ihoM7mBQuq0NgJchCCUm0JFliqClAAAgZ2uDl6ma123oHK3ii4OXaF6BdBGA0Bmh2dAMmEGXQH86AcM6QIJaw3NF5GQL+kifEpkv/Hk0g4fj/X2Wsj09tFFRD7E8PgegBiP+IcNgCxaLCOBp0533Ue94u//rQOQidCZxvpen4ztx6vUxfMZTj5nr76rV69ORlVGfYxpByCcjP7yyy+DhrUv+cpvHBApKSmi2dVVE8utGHXXTHzDmpo54P26Ial6dnwHm0QAwhVIFq0YrpLJJr3JGjfcefmB/MQTm6fFIT1ZHcVLNNkqmOkgo831MLddJ5ufP38ZMs0mZ/PRVM60TaJ6Dgc89G5G9CoDM1u1yP5Ti48e9cDtekYKWaCWpaL/4IiEsdoqJ6acD8IlG9Sfx1Ofpe6BTrpZeJE2W5/GOrifPl7yvymlXCWXquOm4b2moxtg+iT8bKZlGXU0BT7jFynjoyH3+YKYVllT7hVTwe7tdOv1fzGWV4yoB6/kqxNqaV7+J5/PSD5Xv4tVf81uYLqWKeLi71R0EgAIbUSoJ+MiYV1FWbLaS6m0eR5dmHdQRDe067OmWkmjQis9RT+Cx0IavetBnXksisVFTV+Q+SGi6HaajAoZRIS1rCn/jsvhQMRjUe5iTLAXw9YhKOR3OWL1xjdv4P9VeIsXOPUzxkTjZ+NCLotKFtDiigXU3tdBdzvvUVMnnMdRpbklVVSRVy4oIwF0bH1TAyb9rfTMqieECpUfFKw+bz+SyLPprc/eoWfXPi6iIHy/v3vgT8KjxMVhAhRBDTFWbTGtVZQmGxTadATEif2WzVlNp5pZWVALV4QAZLJoViGAB/7HqkCXGy5Th7eRIimy88NWL22q3CGSfFsg/9o72EE9/nsUtpeL38tTZlGeO4c+PH+c2rtkbg6/n1KzcoxrwJEGLhxF6fTKXI4Q8mOsik7FimBcBn2tSHDXSe9Bemn1asoFRaoRkr3NIZn3MrtKhk064QGS4pL7tTZ7aNAq1R0zM9NxDLnNUBip3oNy8NlccqIY7nZCCncOlKkyKNcKWhquxRAiDS6mmmFTGyhCIbwzOQWc+wOEHmFcaEMEhUUIeJsDvsPU4pXPHr8f40LVWUceGDBYHfK8MmoKwYmImwaQS8KKZpWRUiqLFNJR6zlEjrgKcoymg5K5mKqoIdJKjSH4SGjaFOdmq/vGYgpfapW4CPJCIgEZhRWREZ1wriMhccpXqJ3Y1gLalqZhWbwuCnXryIe6Z2JW2HEOgyoleI7iGEbRIFxWIvq9UMFSlK5oICP6HgV1UD/fxV91LzEg1JGMiF/Tz8QFksdGHhYLAIh2IBKiF7CEslU8VRoGkhb4r4ht0f82AG8ugUGTGpNqD193myncFISCnWgSoo2a5cj/tqFvsrLstPmRAtq5m6mF2q1VzhEE8JCVi6Fc6Y7RkQwdrZTdFu23mAjIfW6O3P38DhqHyM40Rz/Wri2mgYEAXbggI5QPe2Hn8ytXuiHOMTalLk4+f/nluVAjfHfaks91X047AOETjyoZXdwA91OxJpxbMc2jaEJRkO84AOFLwUnY1dWV9PnnUrnmQZapBCA62fzUqXMTNmKcLABizYFk6u1B+hDRj7+rwotOvxMSABCek75W/Eu65b1Oth4n9VXdpRW+beSzDNLdWSepfv5RY/8HDUDsfRlU9v6L1F/eQG2PHBRD6kEBkDmXNlBn1j1qz28YEYBwHV+lX1F7qIX2DX0wYQDCxyuEb8PTc5/B5ENYnAkpzn3X9lFjn3LyTQJAQpgcZmOSX1cDZTF4bricoItgctLW3wElLA+1dLbRzKJyEfngBHU/qD5tMEEsySvGRFrSht749A/0060vUddADyIw2XTx1mU6efXMmAHI7LIaah5shYeHngxIAMJldfUGYZL36YlPyZWGlioAUpCZR4uK14s6C18STKjqO0/QPZi15abk0OzMuXTkxkVqRbL+ZAGQWbmlNCd/BpVm59I17yVqC9Ujx0ZSmiYCQGzIx1rtfwYTvRB5Ix5KAShgYFE/hBwa5PCU22aLVexBmBa2UhMda/kKFLJUmudcRCWuckoJpVB3pJcO+b+EqpiMgI0WgIiNASiyKYPyIjC9RBSkC+cRDB38VxbJp7mgZF0IN+DcoOSZInI8//wegKD/eIL+EAGQx7YV0OXrHrqF57/VWEH5HoDo+ceJHPRaAAAgAElEQVS3LfoxkVwV6fA+vcnnup8fCADRyehJndETAJBqRECyoTk/7qjCNM9wJxwF4fpOEhAZbQSEt0s0yR3LBN3czcnOy/4X7PFy+/Y4zRsn+ZqOt52JqsFtZ9WvvLxcUM0ujynZfLhmxefiJIt+mI8j9lWSvAw4ytOCtK9hkJ6YhcRlaY8gIiRWlc/BE1cuKUXQ809dQivdG+iA409U3bCMwjl+qkqbI3IVIrhXj2/4LfXntgggwpEPcSiTIhYvluoFPuQhG5/Ni46J8j7MuZ0JfxfJoPJ8/IcXyma89wI5evLp2s9lgrwufC4dPYmJcPCieRwZlX/nRHV9YF1PMJqixxMRDPlPX6taLWWZXuSJ2MBvX3XkBTq29E8UsmOVkV2cdT0Vxz08yBEUuZ87lE4v2H5BX4cO0ZXAOSShq+OZ6mYsKHLSr/JHYP45xIpkNUVfyOVaty2NanJqqDqjmjIgqcwrre9cegeJ6jJZWiTW66gOt1PVTUdAGIDo7/gaO5Rmsz+Ik+lzq7yQNBcSuqGmxWVO6WyaV1opQMfxq6cFALnUcBWApYM2Ll5Fv9//PoCCjCzweNAqWOx2rheamZZlWnQGlWkWEu79iHDIaEHEiYmTAjmw/sZFlavLdiTs2h3ygriwelyaVUk98DtZWFQrJuoemDfeQwJ/ZeZMakVk56Nz0rTQ6ZRRBh+OkwZZYlE3yOBqqfAhOLhrrqErFVEGOJanOVKoKisfUr6FVJqRR76wh9IdkO5F4k+D5xaoTxcpC54fYYt0lnahXk5EuYpTquh6QEbF/ZBpDql8gayibE6dke3jrldRFoLbOZdZYRgzhuD3gf+C2MeB1XB4v9ONnptU7CqlM70nhFfMrcB16oECV8Sq5HaRzG6FmaBoH0wp9Wp4mPtYeZdYtY8Du5GrgY4sFFx12a/8Kl4fWEr3rO0i9yOD3NRr8VJluATgo5y+oktItveI6AuvkOt8KB6LEXikiDbJpon7QP8ewX2i3dQjAElG5ERFQkR0T0lei2MYERHcGx4VRfDbKKgc0NnnRNSXb7WYaIaiinFD1E1kyoaITQFR+xnjS1XbHCjRTTGHFnSiuVVrm/P11bq27AbvktfDrqIfRndoR29+z+sHpEp45230cW24h3XxI39LJ6dbTI7gVhUliCC6FUQU0ijqezvumapZbiorTaEjx2ReVJDraEReTIu+CSIgRh6H6OPottzX2v08pt8TREDMTuwRY9UrWtVhP01jBOTbFv3g+nZ3+0Chkjl5oyl6Xvbss2XTnnyu6/dAAAif/KmnnoLvwSV02gh27wkACIfxn3xiK+0/cAgvB9NMYDQ9/gC2mZT6ThIAMS76MIpYyeReh5uYj4eOxHXR+3FexMaNqx8abxCu20ggJFk/mdvGzu9s0sa+JyLE/oBLTLvyORQeoX8PQYgd4I5vnyNpDDYYnlnwvSjKqJA/ukts9IT7OUqzplGzs4Fs9+DAnTpEdzcfFYpYQ3YP7a/7G3Jl84qz3F0ADfWZh50BTPBZzfOMHoljPxj5GzwTjadc8U7m95Ghza+ONut//ooGquvp3uN7xTf62HycmFzRBOpYhmiPCZDwPoapoYmaxRYehuKVTkIH1vC3Wym/BTKkXYVUP0fKTUcw8QoNyGm1QX1i5R/FCGFa1tzBpbTKsYneH3qDPCGd9R5ljRgTtyFM1tWMSCTAKgoWT6rM7/xHirZSGpKjs13ZIrejsa+R9t/6XNbHBECkqZzsvOhxeSOdI8Kf5e9MldGTNzMgNCZ0vI8xkY7Qows2UAWrSYlFYBt9/M0e6uyTL0o7qH4GAOGjShEn1DV6Dh43pe4Zsv5eaa5lsaCTNdvGAiNCtwQ/YUxc09MKxOeZOdWgk0CJqeECZWZl0KL8RZSbquhVaOzFvqvU0CnBAcuQcrFBMUErRjHtqr9fJo4HkAGhSyQI9SjgpyWFFbSmfDY1B25DnBaTOR/IbQBDBenllIo+Pz60h1a7nqSeUCtycIqpw99BRRAPYABx1Pa34nDeQAr8RuR9Z4UClV91qA2A1aESkf0hOal22tPRXy5KBVCdOTQPKmpZAvwjiwZSv36oV3EKuBWwwU/9aR104vYZ8gIUdEFO14FzzHPMRZ6GlS75L4oEdwFgtakcgziUCKMTY6aNmqqEdAu8QTJx3gFEPB/xr+ArAPDD6kpWOma9IGg7lcRtIxERORw8J7uLx6YGuUpFTLDutJ+HGLvqQmKlIRzWAgHyO0GzUvUJmxPTvZy8Lh8sthZQsACIzMWCk0bUe85IQJcVwtiJW2ngr9V3fO+weaLui0SLZ4mAiE5MF/Ux+Y/oxcOATkrH73YFRHR9WY1OFH5o6lwuBUB4cUnnjggVO3Wf83dh7fOhmwNqowZz/PAMalk/PLjsygfHnYL7cXMeHfqqH3MvJfdmosbZAOBZyU50CQB8fGEAMhz1ygxAoqpbCfp6GCAxLBiZRuDB7dXRj50760FJup+Fc1+nPOAvJlLfvLwU5H9k0+7dux9IKx4YAOFk9HwkELIE6bBlmGT0b5sk74SjIN9xAMLXf9asCuIcn4fBG0S8fEbIBxkNAGEuOZsL9vb20alTkgP+MJREAITrtbcTVKxsG/1tAXwiRgAgvO2ylDVUDoO81GA6efASC8L8rSC/gK7MOky3qk48cADCFKy0K3Mp+9JCqv/Jm6LbHwQAqb60ljpAverJkZSn0QAQdk5/zPE8OP4F9Lbnn+SQMdHWxwpAVueto5pMaVLHVCwf0NLvzr8t6zNNAIQjJ69ueg4AApkomJwdu/o1Xb57TdRhtAAkA5GFsrRyutYnxUuGAyAL8lZD+jafUmC2x/x9G875KRzil5QvpkIAkxBTmLyQKga48AaH6FDTaXG88QCQquwi2lY9n44M7kXKj5cG++SKck3eSpplx9jzX6DZjiUioiiksjFz5UkkA5B+azPdQtygJdA9ZgAi2u8apP4+CVCzM/PR1kwYCLpooM9DWTBFnBtaCCDFuQ9hOjZwnDoBkJ7JeFLkAnUFuug86lY/dGtMAISBQHY4g5YH5gvp3VT4gRy0nkZUx04bwosJcB/AJoA8kRL8GqCjMC38HoBIMPOwAJDNGzMhBIG8rVuQ71YRS8MsEPX8HoBwisC3K/dj/NK7sq3d3fXTnnwuX2xyDSkBRNU/T91f7YzOyCscjmpiJzxjHBBJBbd165ZNtGfv/odiVTlZL/FqxerVyxHxOT/+qM0kgxD5EjeTHKKtGI6CpbcQL9Nh9k1GXxqJjsVREKZi1dffTtal0/a7bo+Z5hTfxpgEPPSLTja/cuW6aMtoI0ST3aj4evHx+TtDkpfHQKlc4anAyta+5kF6ci68QVyYuEGK13hC4IM1l/lT8lGRWeqiJ1zPg4aRhUmlA6o+veTt91L7+gvUVHNaLKqqRV2xqKdHGUc8jOR0VhBVP3CURD+M9Hdm/Jco+mH+zrxAxvuV/Po1VDhELc99RIF0uXJtsBxEJ8jziYU+E3XL2MZY6Y+T7DUthhnULD6EXuFVf4fakbrck0bzP3+Szm7/oxGR8Hdg8qnzX5XcqkhG167poFxpOteL9EsaBNd/d+ht4TMSUZ4gOnmd003NkQpDIpcjGTqioihcW4seo4qMmaLNPPn9w7V3hDSv2Ec//TmqYWj2q5FoWuoVbdTt5Itk2k9tbXqTmH8nenHZM5QOitYQ1LDcKW66Blf3Ew1fi914emZEQATlQ07Y2H/CpgaLFYviPHGe5Z4LAHJJtgPvBE5U58LJ13qx9rGqF6nb20P1XTfIlZdBs1MqyQ2HcisrhnEUC/SoADqUo0sdaX3U2Cwj8E2NMsGcIF/rV74bfN/qqCWvCltTZJTEisl1KNRHT1Ruo/KMMnrn9r9SZRWiMHoVHQMyL1CD6MMAVqwdtCR1ObmsiJqgkgwK/ACB3LUc0eEm8qSdfVZ49yAiDizucM69h/w2mathB21LNjRKUWKZ3wC2E1VmKpZPUqVsdglKKiHV3AdKxlzPYvLA62Qg1E851lzhETNkkQnl7/XCfFH7cRjCBEju1h4OPFrUjWgJYzUcq/MZMClcF1jMwrt0znqde4LWhBfQWUKyfaQLm4SpFBGQWQAhXwKABHl1PY6uF0akSEvHRgI4nxqvYZMPj6BjicIREpW8zVRDr9I35p+65Qq91Yt8GHPUAd+J+1NdD/k+0zcer+CrKKSO8mLTsCkqYoUcMBdO4hcRIT6U6X2nP3MfJCpWVnZTOswh1XZO9NbUK1kfuWcQN1bMgpZxwGiSttMp50cRO+SslXIGLybY1IMnoB5GTH/TCeAWjFdNl+JzO9A/c2a5qKzEQQcOd8njaaodHqY6KsR10X3JbuOQMZDbaiPLYRaF+bzGWEnkOi86NLFnSKI+jImGjGG/hBdkDF9yNGH16iI6erT5WxH9kO7l1Yhg3MLCytgYFm73FcFEmk7n8/hL8cAACFdk+fLlQjHlxo0k3P8Eg37tmpV0r7kFakIPR95AsjE+4SiIPsEkApFkuRnxbTIeMCMAl0SStObjjHROpmJx1IDpSpp7naxfjW5JELEYa/sSnWs00Q5zv+ikegYfzc3S0Gc6AUgyABhDR2C1Ku1DmB6h/wAq1rP9IXpqAWZ86v1nQ0K6aANWkq0F8gXCCbwvFv4Y058hTI7ky9Hn9VNXJwzRygfozMqPyD0j+rLRjAMeNgbYiPss+wm5JoqBITjc5ui3ZmmY3mExjDb1QmdgUvLGjzFrC9K9n7xzP3WLJ3nqOW3OATFTs4xoiRQOksU012CKlnm4qZSKGJWs/BMLyeZ3UkP5mSjfnelf7CFiOl6gAxdAt5PpKKp9qYEMei78C7oYPkmn/MhT0KBIqQMJ+oz+juvp08dlkKN+UHSO6pQ5tCF/E7X726jb30NftUnBBzOoEDNin7rouj4mWpZMrtFVHxsAWVhSQ2urV0rwi/8O3vyCGnsVlQqH1IaDNkHHUjkH+N5mcPfkeZdlrKGzPd+IKIYjBUQZNRdlOdmIVYKD2RlLqTClAvkfTqEIdWkATt0eH1XkllO+Mx9O76AN4gJyQn5fygBd6JT1aO2UVCvfEGhQYTmxD4C6Yk2Rn8M8QFQXQ+OIZpcU06bc9XScPhWGe04HT8AkUBga9NOjjqdEtIPVp3iy+E3/V3R38I74nWlLIShZcWRohXsBlaQWyz7gPub8K/y3P/UtSNzKvuBJBhcnwH4f2sIlNQWO52i3qCeut13le3T03RDfrbQ9DsPRAsoM5woHcgaXbaCCVbhmCvocK6P9pv+3Bk0J0mCybgBzWlFNRG5M794yTynND1TTOftV6rH2C7rZqsACumJF8jkS3MO4vkwCmwkqlgV1ugkDxjCup6YHEsAGF6YJIZ1HFs5kN74HLNLjWP0cCcJQUHV8ZAi0K62uBSEM6pXPHr4sNoVA9UIRX+Ow6j+mY0UTX0AP1SJwqm0x7wmuj6Kj8bFDekWAKVEGRzEKSqLPW+yneafYzgY1OFGgRqeLBtcC2Gr5YuymJ/zcf7oYE34c05WmEvLwo/ZwiXnPKm6oHdcYVo3GMQIA/KJ/8FUahBk2b8ymg0d6aMAjH4CaamXmbFoZyI004ecInqmew3p+xL+PxwkiLDjOdJKgvm3RD5benTEjA3Omsalq8hhcsMCH3DcnGBqnjDEz3R8eKABxQ6KWEdiePQdHjmQkACBsZLdi+VLau+/AdPfZuM43KbkgfObvMADh5lVXzxwXFSvRxHu6Ach8GGWyohcDqL6+KGf82wJA+MX8yZ1B+igfVKwS+eJMBEBYpvP1kr+iZmqkU65DlFuYTnV3X6TTeZ9R8cVasoBnfP713xr3ybQDkN++QhZIeza9/psHBkDm/GYH3XnykDD6MyZNYwAgHOmoGJpDG+1PQrloD90OyYmlEQEZAwBhFaiXSn+ESEAavVn/z0KsUxzLFNWYSgDC51lavpBWVi2BCten1DIAoQI1OvjvaAFIjXshckDuUH8QOQ3DABBkp5Onz0K1BfDgyK+mFihnZduyKDMlk1qG7lFJBiR44WcjqFDohs87Wdp37ACkvDCHHs2vo5OWz+8DIBFIJm9wbhVA5rjnS7rukVEbncsgErsteeKrDemLqTq9mnp9fdQeaaM57jlQq2qnM6l7qdq3ClSnIWpMk7Sz7EgeVXuXI9pwjEJuSAGbAEhJaBbNCMyiFBiGOpET44fEdp+1i7rtbXS6+4owoHTjv0x7FpXaZ1B3uIvqfbdGDUAWeWsoE6D4nPMqsmFk7kA6ckKWBefRGds1GA8iqoKJ7jqqRbwmlb4IwPcEtLAgZr9eRHxYxvd7ACKB5IMAIJvXp2LB1k/Xbw4asr/fAxDjFSU+TCSXIvZI0/evHTtmIYG8GRTSseVDO502mILPFLkfXiXXPH21jp7pgQIQrkZdXR01NjZitThJ9n4CELLl0To6d/4idXTIkOLDXiYlCjKJAEQ/DJP121gm90Z4WoVsh6NrjUTh4ijIWKhYyZLjk7VvNL8PR0vT516xYvEDTTZPFvkwS1qbV+0s2Wo1Dwt2lowIlfvDtBfSjNsXpggqlkVREIRdgFpxtheH6ZG0bTTDWUm78n4NV+cIvdL+H2lP/lsUhDrQ6qtPC9PChvVHybO03qBdCSCiaVfIGdWBNP0XfnPGdxwJMf8+ku8HXz+zp8fM//6fqG3HR9RfdTN6ac20K/UtT5iGi4aITXgx1BRZ0Z/NkZMYV3W1VOdqz6aSnZvo2k92KVUqecIQVnd9jWr5VfscMENFR2SwuhvqUgmwKhqyFFO6+ZHltDP0FqZ9oNcYkRBMoFXEQniJqO8FjUof29gWruSuStqS/wQdbN5PtwYaZPPiAYhBq5L1lTYQGirgsxEBMX1vLLgy/UN3dzRCIsaaOkaOOwsRAT+c270G7SoegFhd8nxMv9Kr2fq45Y5Zgj7YFmpC0jMqo6pmTcVqN5ufoFgRJbDBk2Jj8TbqHeql4jQkRvOKNNB1GJGTe9Y7NDNvDizDI6DnER28flLsd/GyNODKnwkVq4AE3/1wPLdoF2oXTCR1BARKQm5nhF4s2UFnQ2eoJ9KDYEEQXiF2kBLzaC4oSYNQCjs/eJou9100AJYlRSbHCxCpI1mpISqwpCNRvYcWu+Ck4QSIQKK5lzwCOAUEPw/RFe4TrMyzESOvc3eHO0C34luSbQfdwuCyPdxC50KnIJLbDX8Q0JVUJIwjMNhZXhwWPVCRJabssHO9qJORhM20MDUG8a5JR1L4Is986rMN0JWUGwAUqItKIHcH3VTnX07n7fge16UmLKMrBy1naGNokYjwDCLZPQOA5HPfBURMlT8LVK0M5SsciwGyKPgc0n42JuWrMCKJspLYdkCGSCNt/DDS9ZT5TeJ7TRnDxRJRK1E4GqEjudEIgUGrBRUrouhsYVAjuX9lidKgIsyDNJtp8M88IPSgMI1H/skGyqGscvT+0VQqvykawNGPkI6GiGeBKSGdTwGgbNWeOUa4mj2L2JhI3/TRc6Sqj2GobvngV8NlHqhX5aBefX6kW4CP+94VHHbVieimsDOf26Crqe/53yGTclVSzw9dxwlEQNTFmPJIyLct+sHSuytWFNEnnzToLhr136qqbkROZmCx9PCo95mKDR84AJmIJG9FxQyaif8dPnJsKvpm0o/5bYyCJJvYxnNj4ylYI+WLDEdvYirWpk1rh6ViJauT+cJNRhQk0UDQdeBrumzZAjy/I3A2vySoHdNdRuwPTBjMJTYyDnJDhgIgrDyqJin/dcBHdQOgYs0Dd96tfsdvdikgJICIE3Opn2b8is4GkFDs+EZ4WDSmXKPjeXshXxqh1Q3bydqURr6aNmp4fJ/YjSMsWoFSvLvV+x0pXaIICpYSs+Gz6ne7oGWpF6tJcdL43eSjRTYkoBf+3c+o8b/8jTimmU4l/m3qDAYtBqjA9waI0RN3fGfOCzFva9TDBFL0sfM/XktDBd3UvTTWVXaoiyVJVQW0sg//W9FKfPdAV9GTfJNk77P9r5MTE8F3Qv9oREDEpF7nepiSyUVHaZqKlvHFRJSPuyBtCV0cOGsyH4zKbQsFK72frgM3yAxKtOqWqSMNjwdTXgjvYuST8HVXF09cc3XAqA8Z53qo68/zZCVhygDEmPyA3sQlH+Z7aaFMuuO/JnIQXIqvZ0G+Twh5DWKMAYB4B4P0VMULwi+D69Lp6KAaW634fSDST+cD+zHd9NLs2Utp5swa8f0bb/5J/E11Z8AoUEYveVIbUPw6rrvNKeV57SltlOsuoTWpKyjPlkuXfJdx/3sox55PFY4q6gv00gHvHqFAFbJlQ6TB4LSJ/S2pqJWadLMwgStVJwE5hBlmKdq5wb0CE9MAZeOYnFfBdEd2vj/uPyQuSpG1DH3FYDZC9+C/0RRpEDkhYUUDY5pXWN3PPG41iBPKRpr7j4lnBhTtttLjdChyAGnqvULhKKAm/wW+Qqrx1NDN1DvU6LhnArmSXhQKRKgwkEu1oWqhvNVk6aDblhZIBWfRAppFRyMXhGzuKvtcgMZeRFwkJZWBUUgDDO4HrYjF3aJ8JqPy0FEQEEKuR8Sj1LqYMtZrAscGMlfbm2lCHO3Sj0GRZ2R+CjDjCjk4omaKfWSAblO+CT/0cD1iSjwg0eAHND9NodLyxgYlS4wxAEb1cPPCJFADkLDgdprbxIMFfa1uFicengqfif1DOhFN5b/wd7ppdihg+TxerOpb6bFNGSLvwzvIKmMmQpPO9eF66+8ZKBg5MizTHEuAYtBmvFPxQA9BgMQoCU0Hx5aXoI/F1KuRymTTsr6N0Q82Hrx5s5du3ZK5YqMp+to9SOldcz0fOADhymzfvh0eCVdHjmQMk/w0IaO/0VyxSd6GoyDZWVl07Pg34z/yJEZBkk3Qk032pwKAcMcwlSkvL4e+/lpSJMwlWZ1iBvgw+Srj73y5J9chC9Ke7GFy8+Ydun5drrYn68+JnjfR/pMNQKzIB/ny6iD9Ns9Of1+leNYJAMgm5xNU6aqm39Pf0Sv0F5Dh9dKeojcFAEmp8tGMG0up4NhCskOW98LPfjstAIT7J/9//jm1/uqf1XWSPRaThK46caoASNE7m6llywnYNyiZS3W+8QIQ9k140fPvEP/oo4/9f1ADcOwARHYIT0Z1rsfDD0DK0iuQ6A05Y2cmWTCZ9QwMUF5+HjUPNNLFnrOYkAUwoYwFIGtytwnw4EDSbl+ghzpdHbTAthh4DYnAoGjxxP5O8BJlFeVTYU0pohzjAyDcnUtcC6jMXorpNyZ8MGPpD3dDdeqIilywPcnYAQgf15rSD3PBElpsWUNuJI6z1G4rTCq/CEi5TCv8O0JKIjciktjlNR0rAGEBgKctzyBBHT4mADnvhX4nAMg8zzwq9BfR6bTz1A95baHEZkTZogCEIyp2cNn4P1fYJaIcWaBm1VAFHY6cFwCk0lpEnoiPWkEz40N8D0CmD4BsWJNGXV1+ulYvn0XfA5DEb+C6ujLQmLxj8tGYinf5aI85XqNEnp8UFHDkJAORk09Ge7op2+6hACBVVVVYjZorVryTljggMhvGhOyz8G0xJuT2TdjNfRIBiO7vkShRI12TZEnaI0VARjou77d+/UpIxPXioVBvbPqwgI+SkkJavLiWLl++DiGE+xPARgNEkiX1J7sXkvZFXPRDHy8aucftn6lmFQAYVul3hiXeEC3CRn8DqcbXZrukKlYaLwHLn9mewKaiIa/N+CV9Zd9H6yLbQAZx0XvufyJb6RAoCPK47pIILfnDj7FaGqaWbcdoYMF18T3Pl2CsLT+rRT8sDEZpNfgdSqlqA8PDK6ZLEkb1G4op+71nqeelDylQ1hJDzeKdue3JjAh1/zAbwky7MoMY88Kg+Xv3jTLK+qaGml7ZL+pqjtgo2X7xva67rwWrszoxHZO8sKZPCeaN7JhAm01IHj/r/7mg11y1nKNmC3tPyMRpThoO9+vkbaa0qG4y/TXawQucpudHdNGSIyByv4iOnExGBATHMHI8eOVfrVRrhSv+t3ApFyeOJp7zmHCBirSxYAsM/6CWgN9ccDtvamyinMJsRAVCyHVwwXHdRYdaP6EBh1wFzLLk0srMOtrV8A5tLX9KAJDg7GbkJcAAsHUp5GhvIpEXDu+IMjihKsVUrqbIXep3B2jQOojfbHT3rhQ28UJYQasj2Sw4p8p9CEc6yZWheXNIiLc4aYl7CV2DuWAAIS6fJdUYY1Ykh4cdMuxl3K8Y/FZ1f3AUS18PK6R12cdEbIuoiZXNRlDsiBI48J8P7uOkku0jgiok+y2MFXCdZ2RR+/PCub78FiePMT0mEHFSN16YvSkQOXqZfkypVkQX8F+fv5f6Ovuox9lB51LPUkgtqYegDBVRPhzsAyPqCA8TJFuJzzafnVZGaumupY3uhtvoMVoNwAyqXdiGKIubDg9doN6QDG9EsK0eozriIX6AoaB+FoSGZO2ZrhaBipdoZ0+hagS+78TDwwgWRKMkUSoRP2PMEQy1K+dhGWECHXrjCICOQpnW1rkT9b3C4VtWUhOVUmFMGdKLFrRVFI5YxEVHOAKioyEcydAqWUNIIPcNmfj7RiTC1CaMey5M4bIpdS2ORLCTPRcddReiByZO6eLKMOVmWenL4xAIMFOi1cjQ45H/hrXJkWiffHZbTAnp+n1mVoO0aCNQrgMkrRMVVtIaT0kWATEfc6LRkIm4iI+nbZOxz3iMB8U1xZjdsoUjJ2cRObk1GVWZ0DEeCgDCLXjppZdp//7DydWP4gDIpNGaJtSNY9t5wtSxfyMAxO2G3PLWupik7qSTbtOlGA0IGNuVk1vPmjWTOOH88OFj8Pkwuc2O8dwPMwCxgEz8q5YAvdYRpCdrUsiDF1kiAPJiyY+pwXkJlItVIhn3I/dvYgDIo7dfpWvzD1LJ6eVkvZ1OkdmgYuzYNWUAJPOt58BcWHMAACAASURBVMRV6Hz1A/HXnBvC/55qAFL8QR0NzG6kvlr5cJ8sAMITNnc4HRKoT5Az4qJcKsQ0Iow160G6Gj5LZ/ulkolwpf+OABBe1U+1YbUY7RoKecXLc4l1LWXlQv4Zzt1f3N1DdWUAvnAkbxm6K5SQih2ldM9zjw4176OVxeupIKWI+iohyQtXcwsmiK3tDdQ/IDuouKScIq15VGVD3gWDBvQnK1BdG7gF1aqLowYgj7i3UpW7mr72HKKW0F1EEmBgiPpymQwAElGqXDZeUJgCAFKDu3e5dRV5B7zk7fVSehbMGNMD9PHQLiGzK8fxyAAkgqjJ+vASRGDCdJqui2jIKus8xG3sdAjgoy+M/tCSv98DkCkHINlpEdq2yk77DntoaGDoewAywot+PFSm8cwbJmufidDF0tIcYBxV0nvvqUj6ZFVqnMd5aADIwoULKR0utGfOSMWPYUsCKtakJHePswPHu9uEoyBiNmVaJRlvRdR+I03W9erJZE7ok0VORPMwW2RzwiVLagFOj4za82Uy6xnfrexszqtAp09D416tNpmBRLJzjwSgku2r65IMhCU6TkSbTfAkVS0zmmm2lnxIddpNvNssOUn7hztyte+val1GzoaN5XvV4uLzs14BNeQeLUhdCuUdZoL7BCCZHVpAKaE0sd6tPa17wRGHGTQFbVD2+dEn5M+XwhMurVSJp5HODTAnoXPyenzCuo6e6D7RE/30z9aT41wt9b/yEQ0WSQNALuYFvmg/mnw+TE03O6HHREPMuRHqIOYoicXnoMr/8TI1/Md3KeBQS87mHBF8Zo6/GNv6WKZEcJELqqIhnA+iIyAiGV59HwUXFippm0cloLpURWroVOgoXYE+knA0127K5nOYcjnC/ZpHzxXRvRGNgCTK+xDfqW1F+kIcV53rFXVHN/O3TTkeIq9Dni9RBMTqAgDQCdI8Fgz6pNyJx+3s4ELqQJ7B7KxayO0WUc9QN6WlpgsAYWWjQ+RF+LAae7rnJLxOemh17ka6mPEludLlKvPQIOJGQ/oigFMfkGG/PJgcckkFJ382LaX21Nt0zXqTrp6XvhrOTDsm4bIeDlcAstPSdNCV6xTqUuVUSr0w+NvifkwIN3A0YX/wIN3jAa8e0xanuiCmhXN2PweDTJQgpG2tEbnaHeGVbpUb4UCSPZcwjDLCmnPPRovq+R/GSrgDCfDiGMq5mceSvkc56dzqkKvzYVCi9H4RPhY2LAqX0PLu1WI1P5QzSOlIfk8j2S9NgUaRN1Pvv02tgU5ZURUJCMMRPgJfFVEQqWAn9kcjyF0BUPIhWd6Ohn8Zvow+lw00IoAYO+FB9QDBYApr+WcV8RPtD0iVsAjyaCJeKT3MEuLhrqgkLQ3q5HS+Qe5fB2cwzsWCMWFIC/MXTh0ZUavzYsypz/wgMdN2OQoiiimaEh8J4XNAIICvuawo8xxjczksKU5cIxXyFW2RhaWejYceh0WVP5D6WR7HdKzUzCzxk5lKFYDMsvgOiee84gFsTtvrUujMJR/da4WXB1ZhbFrpQtRPXQ8VFQmbV2lQdy0XbJbjNfKx+B42Rz5Mt7p+L1kRIRpv5ENcryT5H0bfqA8TiYB8W6MfAwMBunBB3Y/xHZLg3/r6rVnjoAHQWC9cgEnoQ1AeGgCijQmTSvKKERo75HQU5NtiTMhNmHAURDxIJg+AiG5Nki9hfugl2zbR2B5pn/hJNf9bh3t50s/l5MlzSW+Z8dQr6UGxAY+xtWuX44URFPXQ4IP7xByWHulYyYDDaK5BsmMkbf+wtCxW21c0njJMKtTQykoL0Z4rPvqbUju9PVO9jDkfJFO+YF+q+DEARUhMNrLBI+dJDNeBTbzq3Qjz5p2nYG0Lrf7qR5TfN5M+f/mvqeZ3r1CoBQm3a6B+t/WLKLhgWpaaUwgKjqJgmd/BMd+pznaYfEwZEGS9/QwkjODSvv1gDAgRm+OFaTYR1NeL33mJoiUx2+r5BXbSgEZ8pb53n6uilDtF1PbEsZhkd3MifPy71TxvCoBFZFCweF6XIFHd32KYGGDCIWs/x7uUlvseoV1pvxZKWZzYrNvKf4Nd2uwF/1CGfKLaPA8xgAn2MYEUvb8BZmKAVOJtNR+FVY2MpGcBJPREMHo+TbtipooGI+KeNwEQS6p8zuupnB2UkOKhKvFdm7MBeQuFVAolNt6i1d+CSe8gdYPG9Ij1EbriuUwNg9foucJXqT7/GNSYJNgNQ53KNyTpWmw/YQWFS55Djm0/+rQsPIdmRuZTC5y920FFKg/MpOvw8BjIk2aFba2dqKfyzVCIORX3Qwqkn9fRRqg+ZYvE+078tzf0GfaQx9b3rgMy1XnBHJqHTAkX/jsQlnQ9dxY8GqAeJwp+1xNBbXAI9wgYLsre8KGiNuRacbEK0KlUoBSa4Qm38IrhNrPqr5pAo4ejk1ycqsCbQfM7llBWRhY5spy4b33UlHGFcgdnoI4l2BrKW/iPqVQ+RF9u0mU65ZF5eUEA7qDy8ECyi5ivpiDHxgoaGEc+ekERZKPBXGsGFYOzeb5fUtuEsSb8PUSfMAYyQDkq5CuS7VeF1csCgyrJFjkkNqvc2N8iASMXTirXSd/g1Jm+l9eIo1pRkSfQvBSlSStfCTUH493H+0swYoPBo/HOU30p6myABH7YyQi4DXkv5vejAUaUipqoByMDFI4SWRSVSpjCxiSGy2umTQuF2pVuJyh5djXeWEyAPdRE+03v7QjAyNrFDnwXoeOnZRQuwhdGiR7YsESkKVt6PzMAMb/L+Hsz8JCdyTS5KLhCS9Q5ov1ux7mHo2QZjUnwYazAQx9iIgDk2xb90MaDO3fWj8koka8Z78vSuw/SeDD+sj80AIQrtnYt1GOGgnTlitS8H7YkiIKsWL6EPNAzZgO4b0uZsIzwvxEAwpN/lua9fPmaYe433DVOOgEfx+BgZ3OW2e3o6IRYQmyE7rsOQCyIhCz0hukPN/z048UuupAhJT01AHmu/EeU5cii94Nv0EuO1wUfvtveTvtLfi/fVylhWhBaSZkD+VTcDs+Auj9QT/FtqvhqI6Uer4IKV5BaXt1DvrxuScuaBADC583++x+Td/Mx8lTfjL3iUwhAiv95O/VsPEcDs5qmFYAwkHhy4CeinXtSf/edBiBZgQLK9ZfQ7VQkOCsuu1/kMsjJnS0tk55PfZF2tb5Pbf5G+nnZr+hyzmEaGgMACUAVaZvvVR69Irk6hAmpFav7A9Zeuui6QFc7b8QAkMXWxVTmKoIEbzYIcV46TJ8Lilw7/uuBA3kiAPJC8HkROUHqOuRz2ygfpoEMxuBZTnfgKg7NK2q0NQl1qbCadE8mAGFAUds2n9L9aXQv9w6tS6mjJrpFRVSG1kaQb4Lcu6KvyN6dQysAbu1Ieg9a2BnbjxQxF10Knqcrgzepz6fsyxUAyUZ4tBMAT3idoDAA4VKHZP0OP1ZeB+9+D0CmEICUYg1o8RxI7p7wkh+mmuIafA9AEr71JyJjO45pxKTssnBhHphCDnh/RKP7ozkwz4t437S0Puz78KjGPlQAJDs7G+6MC7DCfHHkPk0AQFKh5bl1yyb6NkVBcnJyaPWqZRMzU5xkEMIdP96E9ImAgviVfWEUZlouZhDAICRRntBoQUeUemSmiIw81IThJcDHcMnmo7n5k0Ut9DHGEiGKP+9o+0DslygKggkGNE7lYQEwLDlyFVDTOJ7Bathf3wrQhhUuGsiCBKTKoq6FwdzG3Efo7fY3yZ1vpxetv8AEBquz2PE92z/RKtcGqvQuENQsXhX9bMf/K47Lcru8kDbvn1+jYDf8Mdbdoo5tR4zVbo5q6IU2XvSLT1jnDc3ULZWvK+uM3zL+FxLfs/uo90cfxXRVfK7lcBEO3ilm2/h/m9gWHDmx9bop55PV1P7Dg4KBoYcuL27GLHDGLdcx48OgY8UxSTRrwt+BDtASuSYqlo6AMNpJ9WXQU03/B51yHkKS+lnZZl1HPqemTHFSrx7+IgKiVzCZ+iA/G8n9ZtoVktyjCfnJIyA2U/TCWEUVdVKr9mollyMhmrrFxCW9tirlPmUzdDSFoyNpDjdV9Syjq3lwc7cp6glXGInOXIqokhZYltHbLW9ikNno53l/RsdydqFRkoIV8iGXhAELtxPBjwAc07OC+bRk6HG6ZYGnVDpySTxOWhV+groQA+kobwDTp5+yGstppm8eXc24SMebT5JDKvKKifbLEKFmCdzT9q9pVXAdnbaeoOthCXxDWC13qr4g5O6I8+KC2wEAsiPwi7G7qTqwmC65jlN2sJDyaQbADhSlQMViDxCOJN52X6QAksVvIP5g4fuUj2EFHUuNpbrANsoGZelo+j7qsfTIeoEm88jAdsoN5tF5G/xIANhEAVUoy5NDNc0ABGntdCu7HjEYJ20PPy3A1gD10PXco7Sw63Gc30s++wAVBGcCGPXjlxZqyDxL6/teFHQjlgU+0v85jBO7UO8yKkM0KtOaTh+1HyBvv0pKZsUK+HiwQ/rmjFq6AjPIhn5JX5MdxLklckxEAvlGNCQ1Rfpo+IeGyNet1eQGydIlOz4Mc0Mb+k4XuLrI75VOLdP3DIdxZjb5VBSQVzm0n4ZO6EYEN4ZVoZLUxXhU4zQC6WAjimLc3BxakhQ9PqYtqDxKOKqnpHEDWvGC0aUxuKMRBLmvPoQD7LAoTUv0CX4zou04lkOt0PA7RTGv0LPyAOkZdnpstZU+Pz5EPf3wa1HjXAAQs0Su4qtGAuoamSIawpdEPfgSvVPM9CsR/TCrdKiLYefHlaZ3qb8MnpOVsUZAJhL54Lqwid/Ro/eoszNxAn2y+k737zr6sXv3LeSn3d+ffL2Gn2ucoo0bNwrqVQ/8jR6W8lABEO6UrVu3QoWkJaGykNFpw0jyfhujIHUb18KhtJXq62+Nb0xMIwAxHvaj4GgONyEeDgSMZvKtXdK1WtpYJt0J8yKStKOioowWLZp/n7O5eDGY9h1N3Ue6uMnaMRoAk+wYCc/PpmJYzRTvQGvUoMqai0e78hDQQIS3+Ws8qGcORegni0BNAF+fix0KWa/N+SW1eptBzjhDT2e+hBcj5E5BEbhnvU3ZYay6gJTS42yjDH8u7X9OAhB+r2sfkKoToK2cmkchmL21vrab/IiGMM1YvxftbJKoXtJaXMYMUMyfeTueV6S++zhMH1Jo8BeYfKKY8zp0XyQQfhE/mUGJvsxifxPoMH/PACLj0ELkBzup9/FT4p1seJOYqUti3Miz60m+GZyIcaXeqoKer4WW8DesaFXR7ywUUKaFApxgv9l9y2h+z1ry2vrpSvrXdNcpo8HSUFCel2VR9ecg7z8SADG94c2mhDF0ew1sBFhRF4kbGU13iNI4RAXuByAarEhDOvm7zcaUIvlZAyMGIPz9stbH6VwBqE0KgMAPD1MhOY43+LZTp7+bvvAcBTVpiH4GAPL/s/ce0HEeZ5boRTe6gUbOiQBJgCSYc6ZIiiJFU6IkKlmWNLYcxuHMeN56Zmd292065+15b9+83XNm9+ye8Y49tmc8MyvLkizZVpYoShRzBqOYQRIASeQcGmh0ePer+qv770YjMUiERsUjdePvP1TVn+rWd+/99uB9JBVZA0XawTLdnVq3nwNfN7Ujy9ufQhedltJJFRK60SCpRjvwDgompyA9K5kajUTMvLgWzSn1qC26hM72XrS2aVqQ6CvKApMJWFYoF7h+/vvE+T66kpqtDpccFDqs50i2+fWzH+YMLMN832pcyDqM2uzTahgpA91kfyrW3nwOjc5a5tQosmhQIbyZ97e8Ns2J5GCz/3G4mflcng+i2eh2tuP99Nf0cQl8nu75NmGD0JaceC9VmzLMuD5PaUDqc26gK4VAwJpzqOyvxLLgamZPb0FVwRuY2/AVSulFb6ETHwo4aUUd0yxO4vJU5vw4j1LS1IJCeSJClESGTtKUBqlT2d52ADe6dfvJeAtrRjJCmVibSbfL9svoGDC8K55nn9Y1OHnT+yxHqORECs1Yehu8YXpVijeT1B5LFN+fzkkODUYC7si7M+yoJoe1gE0iR8QDPov+JBQ3M6tiPVQcbl5ABHRShLpkiqJ22Qbu4RxP1mSAGvCZgTXXM7Q8V0JKZABu7UwlAAwDDV4T5ibkg9Dks1HXiHE2s+6fQXmQWA89cS0z7lmybux7YeMqD+rqB3GphpEqPkAS7DmpTDsIPkJGiBZuKc+dBZii9CDh36ViERpneJpA+s8GQAxVULlqxT7YVN+a50N0PpXxAg9TrdsBIDNnZjMRXxonNOvsrbynv48W/Yii4sWMT6ZObaN5TgXbq+me90q55wCIJCZcvXoNPvjgk+H7aBgAMhGjILdd539GAEQuiLVrV6ChoVnl3RjPoHu8AER0J2LvfPDgsbjObP8cAYgjK4h3Tg5gb7YDfzlTc84FgFTmzMb9+Q+q8+EToSz/tSTdwJGkj/Fk3w9I3fDhvaU/xrajf4Gdj/wP+F0cBNoAiCQndPemY8pLj8PXytfbglY0PfP+bQEQR0c60n72LPoYAfFPbrjrAKTwr7eh9Wu74S/s+NwAiJyPSV1UFnQvR4Y/R+WO6HF2oDGROTM81EEwm/UXAYBM6ZxHrcdN9Hra1DVoAEh6MBP3+bfgtY430EvXJQEgWzIeIfc5AZeLduv3SRwAsqT9MRzuP6oid0IzeiDpQUWNEopUkLPjMrgW0HWyYi+lDv4hAER2G6BTVWaiFkj3BplB3aXRY0ognZSlVGWjC0ZS0oJZmDWwRFGa0kna6qat8sHy36p1DQCR7+nBdGY778D6+ufR5qxHqb+S9QugLvEiCgl4ZLA/4OxT91a2vwg9jHx081zvTntft5MA5Knebylh+LWUy6jtvoZp9bNRn30d1wquqnYoMboFQDKZFv7Rwa+yNg04m7cT81seUfXpTLyh60ogFCC48hDo+BgPaXc2YlJgJny01pUo0GXHGZQHZitrZIlone+uRr9/AEebLkBR5NSJciM3MQ0zPMWo6rgBr0LZXwKQOwFAZlUkoqTAhY8PWpG+LwGIvubilNEiCcNu+Dn+MJY6jwRA7pXEg7FdeM8BEKmgREGuXLlCvr8WDg5bviBakPnzdZbe06fP3volfoeByGiD++Fm5UfbzjRwrOvJ+vZjyQzQpk1rlRC8pUUPQO5kMWJz2efBg1VxnbfG0vY7GbUYy75upV9V30pG4fDG1kCBfzvyre+WGN2Rwxk1ToJlkOJw5owXX1/kxr4cBv+5LDcnBw/mPYo08lICnGlzM/qxJ7AdGQkZWJi4Gh3OJnw06Vd4svZPUV1+ANWzODstWdEtBoWJagjNqujgGiTtnq4mKbuf2YPeyqsKiFgTdCoyIkWWGb2IFr7r5XYqVvrLW+GqL0Lnv/r7qEvEnjnd/MDEweESngO16UXUhJItAmKPqDjrs5D16/Vo+TMdbYmKoKhO1rtWiY5t+1ALY+hadnes8Lq2qb7BdktsLKfHWi6iczPBKZ9GOJ7TXYKp3fNQ3EebWQ6CB6hQ6HS24pLrFOpcl3VkxERW7PQvU0dxJTKdIZ+mHkr0HL5o9BfZ3lw+kUlkRZ+KIpxYvxmHK5mxNrO+9giIUJzMdvaoqSyb0kq9X1oH2jNuqkMHOSMtEZBS/1TMCS3DSwO/VMsTE5JRRJ+wtUnrcCTrfY7JB5lbpB/JudZsLiN1g010gOrYhH34EE0cfMt1MJd6BdF9tCXWY3JGCZKIcLz5XTjfbumJmJW+36tn8MMOgYwImpncNA7T5/UtQXGIdCq2T0BCYtANT4j3B/91ktx1rmgfcvqK0O1uQ3N6jdqXK1lmrXWrlVDbutadDjeyeooxtWkRXKRmdSQ1oT7lGpoc9XTO8qkM8TObl8HNen2Y95LaXhy7CgemoKinDMFWQoRBFy5MPonuJIkEWWYTpFCJgF2Km8d92Ps0IVcqjmS8ibak69RzETSxHunU3aRQFF/mXYxzqTuY62QAy/seJ1wbwAH32wqgeOnEtSX0nKJeqtl+Xrxi4VvLyKjfF8Sx5nPosqIbpc4CTEstxJ6Wi8zmzfwqVv6MEJOCmBl4p09HtAa9pLC16weFg/1QWBRAWiqTSQ54UHPFWid0BYke/T0piTQmim17+3izWUlG/D7mULG0KsGgOFsYZyvzye08OuIyGOjiZa77RCK0zKxhnWcb5SVgbUewaorKGG6iJ+xTufbsRahYDrsg3fruJI80wZg0qMipjg4YMbgIzR3Wu51QOFpwbkU4igqTsJJR6Q+PiMtbhE4Ush5E8nyNEoXT6U0V6yaWfB8ha19DfGhskQ/TnghRMtJCWhCE/xgtAiK/2ylZtxIBuZ3ox5IlOp9MVVVT1Dm6l/8YKfoxHPAw7Skvb78nox/qHpPL8F7reImCiCB9+3Zr1mq4Co6gBXn7nQ/utWYNW587msvkMwIiY40ADHvqYviKowES+/FEl7Fy5RJ8/PHeEfPGqAfdKM5edgtdjydZZTZvbGzG2bMXh1R9PEBgLBffaHWz72M8xx7PfsMvFRsQkczSpjhKrJcsX8aDVj6CTaQ6v3SuH2uXMjEcn+WPTX0ak9I40OELTf5JFCSJSd6YgxppnOcdIH99Z8Fv8Gjjd3Fg+mtoyapFSmkgDBqMs5WKilijzsoXn0d/HQcfJUHc/OGvFa1KPbAsQCSAxIASeYrFakBkXdkm88dfp77kBPqXal2Zsfk17YuiSsWcNBmM2ll6BqTYNR6ySfIrq+AvakffqgtqDwqr2ICGcdeyb2d+t2djl23jMBfoNhSpWJiCJcY2xu2Kb+OwTS+X+7stkGLGRzLI5HKhaE3tmcsBdSrdilLQ6K7FVYqq6zyXFHiIzR+i/jYgx0bjCidkk59JGQo32gZKwi5YYYWHvGwirxuHGV2ztyI528SjKeLsNwSAeOSaof1wSyVcBAWt+Uwg6GxT9rsDpNZs4Qx+N21bP/TpbOGlOSVY37cFN1zX8GkqNSMsLibZLMjTXH0nx3rTq7cRELRjp2O7XsbrdtCv6VqJ6UykZw3AfLSKTfFoa9rkJFIKe7UFpgZNUqS2Lmzu2Yps/vMxWtCUcQ0ttPP1J4uWoldFV1Ze+yqOTfoA/S6dXA8uWu9abZZIggAfVeR8GM6OU/dESAbq5vmeKAjFchfjZ8pADlbXPIHTaftRnUaBPjcpq5uL4oYK1JZcxI0ii6Yk4NG4OMn+KB6XksV7/sGO56gB6cTBvN/oqvFfomVDu7R5G+MevTifuZM6jSAjO1mKvtYZ0mLYmb51yA9MwdGBHViWtBldAdr5chAuuq9mbweBiQM7ag+h3detrICXpk+no5MTh5oawnREaV9ijA2ts38QG+bNR1F2GvoGvCikbrK9w4uzF9pwo1O7InYToMyYXAHJj5Cfl4JJxemqR199q4oD+gDpcnTjCmhAIOyphAStLwlZbYcNLLipPfH5bRqVMKjgxWKSPIbfKRG3NwqL9HljSRBAbG0XsNyz5Lo1z+VEJiUMilCCRahPxsFrkCAurB0x4CEKvgudT99kAmYE6KUwX9PDG9Kw52QALe2R57ZY+gnRS7WZEShDJQv289oOX7O2oZ95IIn2ys6xjAEgQjkMF9vDUQCIPdlh+AFoe/9G0a/D29LgIbLHUb/dDvCQnd9ODo1RK3cXV/jqV2dgJO2HOXS8cdm9Gv1Q94rch3ex32551xIFuXCBwtSRZrmHoWKtWrmMugrRkWjbv4lQpjGjewlzXuzZe5sOBf8MAIicT9GDiJXxzp16YBGvjAeACN1KRO6nT58bVn80HhAwlmtuPEBhPMcez37DD65xAJDkIif+qMGHx5v9eGR9Er4z648Z9XDjJpPB5bkKVf6GgLLmZe4EDqhOZuxFvecqAcgfwpfYjw8W/WRUACLRkIzL5ch+Zy3Enja0phbtj9Cyd5wAJPcv/wit//6n4dNxNwCIg25evvJGBDMt20t5qN6DAER1goAVjlNKvZWY3rMIeYOT1OIuRysH6ldxKoX3kx103IMAJLO3kA5Oa5FaKMkD/QS6TSQG5TEG4sF7wdfR6dOD+6eT/wBeioQPZHyMWf1zKCKvRGPSNbSVaxvZkkbaz7ZX4E3PPxDkaZ3G7QKQyQNTsWZwHc5m7UNt1llNNWTeEN331sVrDYbVsjsEQGRgXdY2BzObVuKQaweKr89Ae2YTbpbQUYuZ2BmT0HUYBoBMCeZgVc9DyoVrb97/1lWzAZB5zaIJScNNF8FM4hkU9s9QgZQmh3asDBI4eLv0INxPMOgLlOPpnE0KXPkZzvFzsPz7yxSsE4DMy56BTxvrsDavEq3eAZxq1TPRdgCydAqzNTe3oItam+8/tIkDlRBaKZ4Vu+B+btPRzTwIV46jkzkNBIB877kN8Ev2eNEO8ZoVu3SJPr3xwUnU3Wj/wgKQh+5PxVViwIt1EoGzDc+/BCD6eo8pYrt7/XoPx5ajsGvibv35LCwvz6BeJZ1a1BtxKzAS9So/30Mda9I9p/0wDblnAUh5eXk4bJScbEs+FHsK4oAQ5Vy0ZNHtuUt9DtfavZacULrgVgazt9N1ox3PPhCXKEgfrZft1rgyC2Pfx1gE4iI2X7BgDg4dqhoTrWs8YGAsfTFam+37GM+xx7PfqGMoMKIHLAnZelZNEp0NeowbDf/OD+Evq3107mHCta99Q80Up7kyGPlIIkWDVBJu45DZP365knIGZzMPYWbXUszwLsJby/47VNI5K49BcrY+uoCLZIu5IMJzMzNetHstHLvKmffAgb6v70L/rGtqvwZMyCSdWdeI0GV/WS8+gcT6YrT8m59ERUtMWyMz79GzMFF0LGvcZo+GeP7TExh4+ggCMxo50y2mpdFFxgFRoncbGAmL1yP2/hGwIr1urRuVG0xAQ8zUn4qmWMv83RyeGXcsmTm3Rz5kn/K3TSBuco2oWXaOXHO9pPe0LUTp4DRmWU9W8P3DZgAAIABJREFUs/eNiXW4lngBdc6hQvY7EQEB7ZlVYUMSleAcdGwqooWzZS+pqFtR5C0VHhMh+gpGGYI3ElFYVqjWkMF1XUINjroOYUA0SNxnZiATW/EY63+FIvEKRuH60MoEhpNCFTg+/3fqeDPOrUNnoAeHknYgaCUJFGpIkb8M+b4yFAUnkzrlwgeZLxJEJJPGYmaU5ai6bllMRCilR2aWeb2XeKdiYfdq7J31sr6mxZ3JOqcJlmhepuEj9zH1JSYBqLTZJJEklclhuTGJMF0VdVuaaIgESfS9Kdsk+pnPo/Y+uGozVaTy7Kw96M7WFFUZ2EvUQa/MeXELCKm8P5aV0lPN31SaISkNrmpUZb3HaIRgDL0skWCkom0V7YWnqFZJ/pIaVOG6W7trsdslB54qU4KLUOachRRa8obdkHhOvL4+NA40oouJBa901WFj2Wq0EGScaavHTW8nUpP6UJpRjE3T1qCXlCk3w5oDA4M8v704dfUAstOKMXPSQkYo6KjHCIDkOemjS5ZcAa5ED2pvNOJMtZ6QWjTrAUwryydQ6WMk5DC8vda5C+nol6qzomOxkFKV4Iw4aiVwMkX9ToVOuCjhtsnBo69diXKY3EmSJNE6XdZvRrSt1+XTLiIgF1qedS2IDscIywekLeZcWweW6J65ViRSYo4nFK2F82kHwAjIniorRMqQrwEhVroY3Ty6XQWM8NzuvBF26BLQFnnACCVLihwjaJLt2iIf9kiGZInRfRmJgKgF5kEWj4GgmAn62rW/z8YSCbmdCMhETDoofSRuXQcP1qOpSet77GVk+lVVWM5w9aoVAR2yh893wT0LQHTHb1OexV1dtrf1kDMQ/5JcvHgB7dXaJlQU5I4Bp88oCnI3Lt2xDJrNQ8vkB6muvoZr1yJuFvH2MdyNKi5XGRlpKvLR3W3RIkZp2HhAwHj6aCxtj31oj3X/Y913eP9hiow+gruYjwrrnRpI9XIMpe+7g9VetFUuwBsPPIAky0LSS+ubJL7EFbvfGuXrnA2yxIE3pvwv0lIoaK2w+M7WfpU1ry3CIeJ0KSY/SNHfPouBa4lwFwXR+U2KbUusWSwBI9ZYVb3vrO+5bzwECgXQ+b1XI5auQsGwvens70c73UodmGMWo+eIMAbYpvMU5F7JQSivG/7KeoRS9fPJrGMHMPJej0e3CkdIrOOY8xh1PBtwMb+H98VDhvUiyk5XryFgIwwwzDJbUkN/h9hbW3sT7Yj5Lp+sq8efhoquhSrhXxoH8QJIhFb3cfaraHXVh48R3swalKtODzeK0MGGysJAQl0y+odIgkMNQOZ616AC8+nZ1IyG5GuoTWIGbYqspTgs21TZjxyiom8+ci9V4OyUKiYkZJ04wE5IsQbmXEHoJinBVDzY84gSSB9M/4AxEmoamCTvid7vYcek11HRMReVPfPwVsaL6HNQnG8JWMp9lZgdWoykgVT0pLQho68An2bvw2XO/CPJJH7TyRUXNm9AWW+lsqrdVfEawY8PLjpePXzt2zhTshMNmVcQZPTBDEUTzOCSgCHgssCDulytuksGdYtFI85fxqzJhKQShJ6UqO876QfRiST70lDUOguFl2ajv2cAqVkeuLKcaE9pwJGi99S6AQE1zFquvvOcOy1KV2CQsMI6UdtufhPvFbyILU06/8mO/J/Q/Yvr0gFMnQM+DxKopUgK8iblRV1EUXwhZuBwggZaUhL8iSRc5mGp41F1p+vzLH5P8o+GwpK0lf0Wtl3mzTfIhIqNzXTIo826l9GXwlQmP+T10Nh2ExmpWWjouIwzdRQ3sDy65DvqMuvu7cT7Va8i25OPtfO3EKgk44OD/0SA08N66tmMJTPvR152AZJJd+ru86LqVA2u3WBEhfa0fqsvwvUmJSvItumG2rQbagLFlm06PEiPAOPIc1X0NFY/qIdKhGKl+sZGNOonfc5+f0jyQN1ZkZsmwSS6tFGVBYAYbcjUMhdmTkvGR4d6qVsyDz8ex+KqiiOVccEa9GmQpgqjRJImVp8b23FtgMG0yZ6UMGBRv+zvEQEf5l04BICYzo33aQMgutlDSTjxwMjtgA85zkgD+ZGq+3n+JtGP/PwUHD4cP+/HyNGPOiVlePNNrU28F8s9DUBMFGTfvmPD990wNKw7Npj/jM/abdvyqjt6LHMJY2/YeAavY99r/DXHciz7A0vyg0iG8gMHjqKzU89YjQWACHhZtmwBtQMubntMif/uZEbzW+mHsbR9uAf2aMcb677D+x8jAMllosKD59Oxd+kyHJs3D36OgIWOJZaVTf565CcXcPbUrfIk7M59HZtan8enGQdwofjAuAGI1C2pLRu5f7cN/h4OY8o70fnHnM0eBoCkHJ+L1N33IVTYpNyfep76EKGs7tsDIFKJvkT4L+Yj6ZWVRGZ+9D91FIHKhi8EAFHnPywm12LzzS1fZx4KHz7J1havAnLuNADJHyzFGv9jEUE6j9MvqgMmxKOsGP2OPlxMrcJcRhdSQ7Scbe1lfo9d6E6hp30cAKLvB13LRCcpSJYT0+N9f6jAj5tgpCpzN64lWBEeNnpl34OMApVj0D2Ac2V74E3uxcpzj+NQ4XtoCDZGAZBiRjqWNW3GvrI3Mad5FWfQQ9hbrHPOzG9aw0hIBQ5UvA5fcs9dAyAO0sYWH3kKoR4CsKQQauccRn3WVeb5oJNkzdN4r+Lnqj4DCaJfGB6ApA9mYX3zVhzO3EHgloxJrHtV9ttxAYjaIQeuAkSW+5/CJexHo9WHAkCklIUWoL7nJuZ6VtHaOEtZcnfRGjmVERGZkOj396tzGuAANtmVBC/F6e2t7cjLz4Mn2YNmWvjuOKJtg5HUTq1IClbN2IJJORUqutXc1YhPTr4BjyMVD618Vukm3t77cwrIRbCtAUhiQg4jQ0V45IHFKnImN+fvth9D7fVuLJ5XgVNnG2jNa4HACQZAsjIcWLsilZEPLyM8BAGWcYE8B78EIPqyiS0T0XZX2jAaaBoJgGzcmKXMnO7V6Ie0754GIPoEjCEKoloyFB+LFqSjs3NCZUfPzBAtwurbS6h4hwGIuZnHM4g124xFhxHvgTEW6pTZrrS0GDNmlGPXroPKtWq0eorYfPXqZQQsXcpNy15X+T4WIPJ5R0GknuOpw2h9Yj8H0UI2yz/fQ2CRq4GtgAymUFbfZ02ajWfKVuDPfvkPePWRrTgzfZqa5ZRyoPsTrEl/gPemzH+GsD3lFWzpew6v5fwNEotp35msB4gpZXogIJQqo3mU6IcRmYtIPZwHxMLWmacppv7tMrrokH4xrxPd37dmeeQlbIuGuG4UIeXULCSenIUEiph9K6rgXX8Mjk7SQzIjYCTOJJwav9q1HINe7niAM6VizdrNSmUxqd0pOh29vQCD6y5gcDYzoGcwb4E6ObpHZXuTLFrtL+Zil0lIO91quKSFsXlMYutrd88yh/AxwaOqg4qQWN8FPJhK2Fyu1CDG+iESndDbbaz5OprdN3Ay/xO9a3vExQIrsml4XtjWb1E0KrY1so5tFtmq8Myu5cgj9anNdRO5zHaeQwcr0REZ/YLoPSQfhZfQ5HrPZVo9t6GuuFrnezBREhH7ppiJCGvHHHybQVoKIzzzfItxI/Uq6pNsVt6chX6k8du4kn4ajfkXSZHxYXHtw3ANJmPn5FeVUFoldGOR62t27xKU0fL4wILXUX59EbI6SrCnVF+DjpQgHjz/AlIG05mB3Utg/jp6GU0JU3S4G8N+SXBHekjV0WWdHOkrQ5sKR0siEZKsuskoOEvA7+lH3dL98KXp6G3IT+E4ozDrT39T5Q+RUs3kgdWFehIvRCH1gIUwneIGRSH2A/XbaBzhxcGid/ka5fPTaqeTnCoVdWFJHHSH95fg0zGdSYOzeYZm4ajzdUYQFMlILWeuRwxarKBpSYzMDPbi5kA1Cj2T0RbgwJ/nK9CnqVAbix9GRlKmotK2tLegrLgUJ25QSE+HLCluPmYKcwmoZmxTz7vG9hvYfux1ZoNOIxWLCSJTclGaPQXVdUzWSACSnKSNApw0AphbPgtlRZXqhAXZ4b7BIP7+tY/x0Lol+GjfOfR5I9GOBMZupAwy4hMc1G12EIg6LBG+30s6G/evf7AcMWyCMqdEOGzvXSepqKoeZl3Zt1O3WXJ0wKHpNCGhOJkHFs+5U7intqLz7+hrQp7hLh76gTVpuFDjY0TH0hYZFy1btEQ0M6YExPVKjqmPGNm7/WFjp2DFCuVkK+t3SXBpipPXkT3hoN3QJe67KdwOm1heNS/2qRj9dzg3SlTPjP0PY2G7Y0ctk/DZHD3GvovPZU1xvsrOTh5W+zFSpQoKrt/z0Q91TUdfkZ9LP4940DFFQVRLhgKQ286x8Tl1x8KF8yi08+LCxepbq8E/MwAiD0HJVi5h4hMnzowIQDIz0xX4uHTpKpM/XovqX/Mg/BKADKUCBIcBIH+86YcKsE1qacGzr/4arzzzPC5np3Bm04OT3iNYmrJa51HgMHJX8lvYwORpdwKAKI0I3/kZ71EfsmeaSlDm3HQNvY8xm7oNgIS/80xnvLsBzroSOEjLCpDgHlxzEn0bDuvX8lAWwBAA4j9cCuc/3EdfUnKqV1fDubuS2gHqXcT1piMVgdJW9P3pdr2vLxAAeezyn+DTrP24nHVc3y93CYAogbx1Ily0rX2o47tMxleDC3mHsLzlIaTSeUk0CXuyfwt/ZwIyu0pwaeqZcQEQeeWlWpat3lBX5FlBALK1/tu4mHMETfmXSW1KxQNXXsCOklfQ4WkaCkBoSVvevhB7Fr6ExRceUr/vK9EREAEgQj3K65qEVbXbcGz2a+hIb7gjAMTTkI/SquXwpfaiac4Z9OUz4Z8yxLKobQQgUoqbZqKorRIF/VPUvdee1IBMZktPYLSoNq2aUgM/vBTAp/XnYCqTEO7O+y0tgdvHBUDSub9Z2MgEpB/T9aoxLgARG4oAB/7qsknUA/gA65jApIJSshML8UAZkw931qChuQGT06fiQs9RNHRqup8AkK3LXoBLoqrs5N/sZqSDegYDQFR/E+0kUCIvxQ5AygoLcaX+LCZlb8CJM3X4w2fvxy9e+Qgu0qzWLJuOdz+u0dczy1gByOIFRdSaMBFlOwHE5wBAllL3IRS6Q2ds2bu/BCDh8xjvy5w5OXS/cuHoUUYxJ0gZS96PkZqyaVP2PR/90Pfd0Em5e+4USRRkzx4KyWwe10Mq+QXKjm5seffsOYDOLlv23PGemTsMRG51Fj38kB/FEje2eaMdz2SmlfVk4CL5QW7ebGTESzuz2IusI2LzWbOmK5DS2NgS9XtspGa0Y5uNR4tCjCwSG/6EjvX4soeR6jCe/dhrE7vPAAdVDss6MtFNQToFo1IWTJuPRTPmI8tDW86D7+I/HqnGX33zG+jJzkVV0xEsKVimIibKzlNRpRx4NefH1OsGkDRZD0gcqXqAkpjKLNA6uTFnDjmYMHlCJDJiRT7Clr02LYfQnnNeehT9R7JVYsTQAxfR98gBtY84OmYFUDL++usIUczes2V4F7Uhk4V7K4AXVyDEfA3YfJ7eow3wN9HSs8uDUFo/QunUxszQjj7xLHtlbG1wjv338LVkm0ORdeNlarfjJHt0xmhM7WJ1O6iKipAYcGTThqhJb7Pcsvf1S84RRkBuF4A402wCV3NCTDZp1Xgz6y9RGN0bGkNaURvzM7dZ1/C0Ag1HUz9Bac1snF3E86fykphojw39We8EZ7LYl5pe5nqG+k6QYO6PLNKD1td8FbvmvoxMXx5m1q2EL2EAB6doUBEkYDWxCsn+7eJA/qHzP0BHKoEFTRsGmVzzYMUbel1GMhyeQQrD3dhc9X2cmrYdjTmX4bAiGSJCNxoAcY9iAg9dOX43Wd9DovWw6UFSm/ORd3EmkjsycX3lIfTlNhN0WNtJ262vJqeEWDSv/fQFAilmDOc/yTdSVfYuPMy7saRuMwlQKZYyg1Jrdwv2FOp2wuclCNE7c/CicVjZxCUbfIJE/1jMrH7QG8Dq0DdoYlyD8/5dETtd0jcdVpREJoVcDr1db8ASdXvTtS6FJZU1WZS7Hvtv7oCvpwvT0harS+B6i86JtaJyM0rzKpR+pLOnHfvO6ft1MNjMSI/eX5D5SIIW8HK5NAUr5OTvtFSWImLx7pYleGLTarz05l58besq/ubE+7vP4UpdCy2CmVzRCkMmJmRhwPqewKhakCJ41RcJNwh0dZREIqB6x4z5WG1L4LUWtGx9SfDTv7MkJuo69PN3B5M0qrqJCQFpaHpfkQiI2BKHrZfNDniNGpH6rGkulBQl4oN9tBVWOgprpsWKbtrzjEi0TkVapESJ0mxPEFuW96gZGBOpsAGs8PuAkaRE43nOY0RZ74ZbHfkS3i5G92FfNf77y/6ki0RL4xxixEVZWUl48MHJeOONatKsb1dFMt6j3/r6o2U9H27Pck2I1fCmTYX3tPbD1H9CAJCZM2cyFJWtBOkjOmJJq2KAyESNgojF7BT+d6/Z8qouHgFIjGdAPtbb034888CLt61JUnju3CVlpWvfToCHABBJLtjVpV9co9V1tLaaOsTbz3B9NJZjhm/OcQC28dRhrP0+3HoOJnIz7XNxIvM7W17A0UtVKMjPxdM3e7Hu6DH8zbNfo2tWCqkdPuWMJevXohpTEqbj146fwFXsQ8hQS6wBWFolrTOtCD+p4GE6lgAJseWVYihaIjqXddQ5EoBivaOyfvkYBk5xppzJyBwPVMP7+F61jj1niIxw8v/v/wOtf/qPCFITMmKJZSy0ERUdnsq6c+Cw6ipCHGiq9zUHnRLnESaGAIcoKpXZBz8HjJ+GLUISRfOyfo/aXl2supZRoMNyHYqNuMSL5tiXkRGj92Vzx4oHQBRljGOtrcd/hPNFe1GdX6U3NE5Nso+wXsRWRzuQYr/Yhw8RQXoUxNDn0WNDaGrfGnWGE7VxQJjZXYg1Nx7HG+U/xcpPnsSB+38Pp0fEsBYAsdG8wjk6OBFj2u/KiAhYFCA0x2CHb7z4ArUNnGlnTgxxG9o7+9eU+1h0LhlUp+kO15Q2oKB9KmZcX0XNRT4uTTmIy2VaLG2nvK3/9Hn0eTpwcvY7YUAhlRHNhl6XdbPOY4K4wpm+k/bQHSuVEY+C4/Ph7klF/cJT6J5WGz5GyBgACBg3Lmfhvk/Ag4f/hYoYBagB+Wj23ylamQySc0kXu+/m02EXLcrD8V6x1ovIheugMFyKQzpIaIfqO0lG1M2o71Y+DMlJMSmBNCcs4aB6EAe9On9IIhMG+iQRoJw7gT/WTR3y6Tb3+ejaZRv89tBqV63LYyQS9M4t24D6rmpqQerwyKrvIok6kX7yGLtI0zp+Vbtu+brP0xVP02kkWV+i5ahnJii8TGCYnGzRoGgJXFYwFZOLplJDwpwp5HcKMLpYU4+9VUyQ2MFBdWKO2lcgaD1opD6MirkSI7PmHqemd3X06hPmIl0ukc8ZKX4fH1xWLpAAtTBh5yq3oXnx0wzsBYCEzxOBKoXyppj3m5gnmCIal8mTEjFnuhvv7+tiBEh+oUNVWERunSPJ4WFRpNRvBuRw7ZABI3IKYpMN2YFI+Kga/pvnvDlWojhjRVG3Im5W8SbbRgMgw78PzUPz1sGHNEVsd69c6aQO4jYmcm198ll8vdXoh56IPaaoV+3t7bQa1nmp7uUyIQCIdOCGDRvoBHCYF39kdiFux35BsqNL2+5FQbrU614FIFI3oVhJMsGDB48RaPSo2aMFC2ZzeQajaIeiMpuPBQyMJYIwnsH/WI5pruuxHNusO5463O4DyQ5A0vLc+OZmagQ6mpVHvyQj/Mb2j1DU0ID/8DQ1Ib0nsKl4i7LpvY5rKEsov6sARN6/gtvSfroNA6czOThlcrv11+B7SgMRE/PN+u/fQd/Du+Cbc2Xk7jAD/wHOTg5w52kc9FzPQuiXq5gEIR2hPziC0Bxm5KYmxgxyvwQgkS4VXcOdAiDF3TMwt+E++Bz9+KjsFSw88BVcmEfr3fyOOwJARDuxoO0+VBcdQ09qK4GBaC4soBQHgKhWckCbPEA9QkZXjCuZ3m7D6a+jIe8iakqPq4zoepvRAUhqQwEKTs9TwKNx/hl0TLumQG6CZdmrEkeOAEAyu0uw6tzXFG71ujvxyUyd20MASAKjGo9d+he0hRjEtfQzKOotxyeFOoP6eAGIi6BwCZ7hdrTI9rYjJTEL7cFanOvbb91u4wMgCa0BuBNTsHDqZlxuqsLCGRsIApKRxEF61fkLzPGirYXHC0BWzL2P4H8AORn5arJCcoYMkrbZ3evFjr1n0dymB/zxAMimdfNwjZGSVHcaFsybRNDhxN/+40EFQITaI6WvV1CgBiZ3GoDkZLmwekky9lX1oo0uXrp8CUCsjhj2Y6IKz28n+uHxnMOKFSvwySefjNY998TvEwaAzKPDjkRBjhzRMyDDlmG0IOsp7N5NSpOX2oqJUiaKIP1uDarNeTIUK/P3aMcrKSnEkiULmHxnL/Uew2c2l/2Nti97He7kdTPacccDPuz1iqWS3ak6x54DZOsB1qSCYjy5eSvFm4PK+UpmK0UT8tV33yGtwYfXH3mUAwgX+vx9+KR7Bx7NeQIvu39CDjpfpNa96qnUM5kyK2xyg6RNCmkKFYtQscx3EwGRiIhhCAjgcFvzEgJATDRE1vX85FEMnCQ1izlEHKvqMPCNj9Xv6T95Hr4Nh+CdFQEgsQEne9Qg+JcPImFFLYIHpyBhMcXmU1uQUEsr3u2zgSdOAktraa1qzZDbWECyjzDdynYywpEMTlTarXfDx7QFA+x0LHsEJHI/yIUc2Xk40bG1KDbbehRNy+bEGd5fDFNh84d/hosVe3C11BIyi1bDREHM9nZdqfxuc9KKWGbZ6mm2Z73DEEXabDt2Oh2N5l3bhGxvIfUDkg8C1BdV4TIF1ZKBYeqppWgrvIGufLqc2SIg7myLemItE7vaKC6eVTdXFnO42CMOXCsog3qjQ8mgesLKr6JpXrqHJOJiokB639IuzvXLcvmqgAuv2/50PLD/B/DSpjeJmds//Mp/17/LpW/Ol4xfDcjl8vSbJcg7NRvubgKPRQQe06+GQYfSephkhmpH1qEZWQjbvFrLclrLUNg6Az5SJa/lH2duHn2PyXmb1DYbi+ofQnV6FT7N2WPtxBJe9zGOZ81wJ/QJbUj/HGDUTKhcqv0J+mZLDEmmdN57JFKVd61GVnIRB/Z+nPZtpyaE2hQWsT42fe8wFCXW0WL5obO5gyYM1ix6Z5D3qQ6B5rpKMb1gObJzshn56FWTGx8ePsJHxlX1u3+wj5MdmsYUdAyGo6H+AR3BWDzzAUwtnoeGthvMDXISm5Y9xJwhfQQazN1DYwHJHzKlpAjX65sws2Iyfvbr8wQoEj6LRA6EgpWb1YZvP7uF9yhdEhmJOHehHrMqC3H42DFcvtyATQ/cj8KCdLy/8yyaWvQse1cnswNJx9hLII39Fsk1EjJJUyRnkvXgCdJ6N5zp3Hq4paRQC8Vkg4dO9lAjE7nJw+7XPIb9npE6mxKmc0lUi2YIqq/ihmblBxOGi9RbnuMJMeFU+TuadmWjV9qeQeEIkLW9g3k/hnvnjUzBurUIyEQVngt9SihjIpjv6zMPl+hLaaS/1q1LVdGPM2fOjH2jz3HNCQNApI9uxxFr1qwZSE1JwbEqDhYmUJF6Z2Vm4uCho7dX67ukBxltID1cpcczwB4y+LV2OtKs/9y5MzF9ejlvxPMMwdbEffiNt+7jqfNYTtZnGbUYS33irRO/zZE3zdxlczg7t1QBjy5yuD1JHhV1SqW7yzdffRUN+fn4zaYHsINZkLsDfXh+/tN4sfnvlZ2ms1RzgcysrkyVpy7QgwonHbLS8nWNhGJl2dsjxdKIyMDIABAXxzh2apahKCtqlgViPH+zDYMXMxHg7pMXdCLRIwp2L7zPfhBpthlsGYp3+Drj+/lYKXOKkDfv8SGhl65KHxB4UAsSEl58Bwc9/5MWtW5rIGXrSPvgX/VaDJVquJwhsupwwMTs3g5G7NEX2zhAraqoRvaFtjrYl8elbnF8cd9H38O18iO4PlU/O6O2iUOrNhQlta7tHapAS8z6drqS6puwq1YC8jumYMXlJ1USwZr8k7hJHUV/iR7YyuCq8MQ89b1hPvUC9jbFJGJ05/A82QCR+S71SbT0R+E+VeDKnHhePxY7Zghos4433O8p1F5s2PnHVCdQLJ5bQ0H4DLTlXcWJlb+P7j+RAHDMnXW+HPlH5sOX3ouOmVfQOZv0PlMP22fYclUBOKsS8rsVqQn/LlEWo4thxMPsK6k3HQ9W/4A5VnrxYfnPECTI0B1qXfzUdTitBH0yGA706N8ld0TQomOJVkGK6B8ix+AAk2BtteOrhCkpOBF4B2nOHLT7CdYNiLO6NdhP7YBlA9ZVz8G6RfnK4T3vSKSmiiVImtfi6Q8r86bM7Eycu7IfNQ1XVYZzKS6CgaB1cfkDXnhStD4jQKeqpbMfRHnJPFy5fgEVpTNx5vJZgpEyTlIk4fXtryA9i/a/7hRsWPIUDvP9cOGiG02t1nOH58sMsN1JF/HNp59EWopwPR04fHIner092LjmUTQ0NlBH2Ik5sytU3pJrde3IyUpRWdc/vX6Fbkt+Ah0/AgMadCRIHhUrCaLTphEJkCZlwIiLjmg+6oakJFlJkDau8eBKbT8uXvXyOOxv2yxJGISYc6e2tFvwW98FdFh6oQQ5XuyNHvO3w5akJHw8k5CQ60a2j735rWtFUR71tSmJPWNL7PHH+x4essM4C9atm8SBeD/f/7Y8LmPZ8HNeZ9WqIvT0DI6r3uYc5eff+3k/Yrt3QgGQ8nKdHX3EvCDqqh/6VjTC7o8+3j2hoiBK17BxPYHTiTFl6R72/vlnBECKiwsgCQbFtKC3l7zh42e+BCC3+GAdCwB5YNV9uNnMxGFpGXQYSg3PaDcTRVY0AAAgAElEQVTVXsZ//ngPjs2fj3+amoMDN4/ihQXP4lctv/zMAYjRgLh/uxahXZXwdg/AU+hA4AcfIFShheOGKxS2SLX6LHi6GKF68r/n0pknnxmvZVWKhEOdTNLXyxFqKmeXrWSE8pt9rP9FACCb3/rXOLzmV+jIJtVM2mef6byLAKSybhWmNa5Qx7xSUIXzk/YhMdtwzulmVV+gKEptFTX3JABZfPhpHF79a1X/ZYe+ChedtfZt/hmcviTkNE9Ge/oNZJ6tQN6ZWegqv472yivoK9HXooDnuwFAKmvux9TOBfhgJo0gCFruNACRui93PInkxHRlOHHQ++q4Acjiyq3ISS9RN2Q39Xr9zBOy79NX+HfyqABkbsUqVE5egoOnPkZrZxtmTpnHjOgzce3mFRTnleCDve9ycqMHM8sWoXzSPOynIcmBIw4U5SczcWEyqq818Hg6gvbMo6WYWlamIrvtHb2oOvsxgUsy1q+k6xkH9QrYE5j1eftwtaYD82dTb1DXjCmluQQfAew9fhEnrQHwrQAQcbwKUpx16ITWIX0JQKwH8igfJuP5e+9dm1DCc4l+bN1aPm7BvHlHT4S8H7GnbkIBEKm8REGqqs6MbTAeA0TuVBQkOzsLzc3aRck4VIzt1ri1te5YUsU7DEJurTWRrUbTktjtcEeaJbHTjqZNm4LCwnzOIFxQAGTt2hWor2+kICtiaTySkH0sbbpbkZA7vd+xtMWsMxx1a7g6meUpnB1ctWqZmrErL5+sdic6kE+vnMOC6Zyhpovbn/72t/jttHJcWLUCKbTnfZGDiVARX6pM3qZHW/rTNZkOPBbHPXMVIw3WBJ5MuBLb6JewbRkDmnoZfzcREmPPq5aLjteiZoUzpVvbJ+6fi9Dri9DPCbLUfAp1tx5H4AGdE8ZOxRKmhP/7zzIZAevLWdnE/+t95pkQulmkd2MnFOW3eJEFWRZmXsSJQqhtrOVKrG4b6A/RjdqiGqI5CUdDpFoxIRB7BCQ2EhKOnHDMNVwEZMub/xYfbPsvEY3DeACI3V3LFgFxZUZ2Eg/QlNYsxJyzpL2xOV53N3Zt+Jlql5nhlwiIyxa9GK7u5ixx8jhchnMKM9eSWVHWs+/XRNnibS+/Dbdc9pfcl4GVu7+psqYn0cmqY7BFgeBuAo/mFacwmM6cMjbQERfk2cCeNhCwair9akUZwpoVoWuZBHWsGL0gVJl7YxM6EhtwPeOsTihpsrP3Wzvnh7NP31iSvNFEKgKKjqWjJEFr3QzmrOrr0G54UjyW4Lq3w4vFGV9BnnMqanwncd2rHa1MHWUv3fVayyEly5q191H0nZ0+E8vnPUJtRisjHp9i/vT7Ud90A60d13Hqsui4dPTFTc6lIeck0qJXylfue54R2FS8vfsX1Pq5kJtWidWLV+DEyavYc/QAvv+Nr5KSdROX63TyyXWLV/HvWvzubRfWLM1EeqobFeXZ+MWvX0Q684ysWbQIFVOnKJH74TNvsj9SOcmShQUzV6jjy/upnSAnOysHV2trmLG6UFGWkhlp6SVoSqEJx9+8/Iluel8y50WNixgF6VZ0apDgRZJYSglRk+OkAYKUuTOzMak4jfoUUtTCdEVK0yURiKyrLhB7tIPPFrUbY9wggmSrh0jzMg81xiZIK7QcuOLdNOakyJ5s2dTt79/4ERCxnjbRtMi9bZ67kTrbDhBuR/Sy2/1rtOR9t7v/u7X9cNGPeOL+2Dpo0JU7IZyv7HWfcADEREE++uijcTti3W4UxNx4f/gd2hvSYePnv/hH9HR3k39q2fHcrSuT+70jSRXvMQBiumu0G0we9GMBIEuWzB8iNpdM58uXL8T16/Woqbl+x87Q5wkW7lgjYl4A8do0mpuX/J5Dnvbzzz+lXsj95FZLtmMRnSfwbyf/c3PZD176Fd6onIHatevw4plXyLSh45UZFBZaSdTIE04qt/QgFHg6LB511gqCEetdagBIBt23DECR6EaKZm5EOWIJFcsMPM2L0IjUTR86GrKR8E/r0X8+TVFhPPPbge9/qECGUMKDjRQY/2cOhJlnQd6vKT9+QyUOjPfuNqBkOIaDYjHEULDs60qywTCQGGaQb2hZUYBEzcTqEkW3su3DTucKXz82EGPHLLHgadNr/xYfPf1fIpvZ6zbMd/s1Gk9zEvV7nLZ+5b2/ULoGuU7qJ5/BhSUf6vZZY5yEQZ50/iduZCFnZGSuQEIc2ngUTz563BZ1O8l65rqKvc/Cx46zvfwWBigx7VFUQFL1yg6uQfpZ5uXgyatfcxQdc5hEMckkiIsGMPa2mnqoc2ucz4S6Za4lcVUaMINN6z6wgxJFK7P6qF9Qjt4wyNsuyEG/KgaI9AlVyNoxgUjAUG/IhUqwNBwyK6826QuQnmTNAjB5n4/3uaq3OEKxrMx5FKkJ6TjQrrOaG61PoMtHapVudyJ1H+5k3ahgwMWkhcT5/gHqJbSd7pJ5G3D26l5MyVuGmy1XUN9mOfvwgZCaatG1eB18Zc2zzKKejnf2/AzegW66cOXiqc0voKa2DW+9vRdp6UXYtGE68gpSsOe0FtwvqdxAkJBJgOFHbibBg9SR+31jx1vYtulRJgXk9cW2nriwg9GU62x/ntpuMNSHGZPno5jOWukpmerd1NzaTFBCkCE0UgKPYxdqMHtqCaMgV9DU1o3mm3yGWblKxE2MpmHhEiQ1VfUPtSxSyien0wEzE/sPdWFAnRfd3wl8YJr3oMOesNDon4QeZS5C1aE2+pP1AFXPQev8BU22SLXzoTeN07Z9tKbDolop16XITEz4HR07W8Ldy3HHpwGJ9M94vt1O8r7xHOdOrztS9GOk8ZFxvtq0adOEyPsR228TDoBIA25HCzJlSilKiotx4KC2TBxPMTeQDLg2bFiLt956/zMDIMZO+LYoZF9gALJx41qV2fzUqXNRTldyg2ZkpKtIyJ49B7nOKLarY7wgvgQgepAi/fD880+ryITwsyU6KKDPZKQXC0lZJ7++Hn/88st468FN+POEs/cMALG/d50vrYd/3xQMdJEjnstH49cOIbjyEkItqQhdpnvOpE44prZ/CUDuMgDJaC/C6oMvwOvsVkksj2z5B/iZZ0OKqzkTU1/fDF9WF9pnX1GWsOlXStFdcR0D2V0IZPbBl9s55C7+vACIuykLOSdnIb26FH2ljQhR9zSjdh32PfzTcJtMZe11lGVD/p5gAGRjwdfRG+QzuW2HflZYyHAkANLj1efZAJBAqJfPCokMuLCoYhsuXj+A1q4basAsACSZzlQblj6jQMs7exkls8rsqVswa+p8/OKXB0jjqlcA5JvfWAZv/wDpXJoWN7d8FQqyS+FmVDYguVv4rBKgJvoS9dziqLmzu5nRD53fxQ5A5O+s9Fwsn7tJsSC6e3rUpOT+qqPIzC/B6Ys3KHyfiyQChXf2nBkzAMnKdGPT+hJ8vKcTHZ1+K1DyJQAZy2vZDOLffffqLQm4x3KMu7XO+vWTOEnaoyyDY8toAGQiaj9MGyckACkoKFBex9u37x79eoijB9nylY3j0lRIuFWKDKqkCIVnkDM43/vet9DWKjMs749ejzuwxjTSWAry824JPEUd/h4DIsOJzO11Hu4mFNvd2bMrFfiITUAo2xi6lay3bt2qOwZCvggAZLgZKXvb4rXTTmGTqEd6eqpyifnOd/6AL27mS+CLW+4V4U4LGPHJfUNrpvzGevz5736Pf1OSgddKMuEo0pGPICMfquT3RWaRKZr0TDfOLBTUWjSFnOV6WVTuD1r4R1GzrGiILDMAIyxMt030ySSiHYCYiW3H8XIEf7MK/TfoSsPIh6vAy8znF+BcfxkJ2bYMxNYFak8YKIvs0QQrp5le0xapMNd2vGSDalWuayYS7fuIZ2KjjmeLrJhox3AUrii6lqmILRoSXmQtu//lf4tdz0UiIKod9kbGtDke/cy0377v2EeibJc4mIQ1b/8xYx/M2F1xCDemn0J/inYXUikOaJ/k6kyHuy0Did2cfedMv2Sjzz4yG64OJrhjlvrqP9Qz7kb3ExUVsh1UlttyrekqxrTN/rs9OmXfd2ybEvpdyLhaiqzjs5RIu3t6LTpp9yz2rcs//DZcgSScXv4mmksvquOF88nJsU2Ex07HsjFbwqBEaH72nDKGbmUE37KNX1/RoX6ZftY7UbQsS0wuCRUD3ZZrEr9LUVEVrzW5EGQEZCAyix6w8l9IEj8pEglJtGhFMvj2dmjwINqPII85M2s5pqbPw/Eb29HujeTTkNlwb6s+p0mDvAnpcCbFxXwhPV068mHKYKiNzlq6oRmZWZhevAYX6vbztPegpGAWls/Zgg6ChJ1HXlTrDHgTUZhbhlULH0VdXSeqTt7EzbpumldwouTZxQQtbryx82W17vTJkzFjymKCGA9e2/6P+NqW7/B6cFJoTse+g59g0ezJSPJk4Oinv+PVmIv+oKXPCemoT2ZGBeZPW8a8IqnKW6Gnz4s9J0/w72R4fSmMjiRh8YxSvP3Rp6RqeTHQo3OCJMITFpPLOIL+fHp/mQFsuj+f4KMDbV2RfjfP4JA1/pB1E2j6YSzKwteMikhYN6ZNSK5DgtY5jQpHWnqqOBELOYZEQGLdrMRFIvqdoK8b9U6Iy4OMeVBI3W0PpjspQL///lI0NPSSbs0o9gQqRrPy5ptXhtQ69v0br7+2bStVOfKamiwt4wRq+4QEINK/EnKqq2tQCedGLHEAyHg1FcMBkBe+8ayyBj5+/BRdqsYfUbmV60TshG/cbEB19dVb2Vxv8wUBICI2X7p0IaMeZ3ktaIGsvdgBiCyXRIQLFszB++/vjIqS3EpHfglAdK8pq0a++NLSUvDww5tJx8pSLyOZFZRP+U1mE8X16hzdYTYnZ+C7L76I/zA1G68tsAYy9xoAsS6IAKMhfb+QrMkuDHqtUSCdrtw/2gPHgpthqs4XHYCs/c1fYO8z/y1ym9xFAFJUMwezq7ZymOPHp8vfRfOki+HjKgBixjMCHnqTkdyQi/xdS+Ck/WrrijNqsC96CimfNQBJvTwJGRSVp9YVoXtGHXqm1aF3Gl2gzJiQb9t1b/wIXWlNuLj0Q/RlMtfIFwiApPcVqX6XxJELMjYQOHiVLe/BureiHrG3CkAkqXhuWjmmlSxFc895rKBW5OrN0zh+YSdZRRr8BAdTsPX+b6KxoQ8Hj+h3ggEgq1cxIWFZCnYe1VnfU1KC2LzyOfVs+s0Hf0/gUools9cQfOxmjpBBZObUhLOXDwdAVs65X026SGLDHlr8t3Z1ory4BG/v/xSVZfmYWpSLl9+qoqZlYEQA4iLd9LGt2ag61YNrdL2y5foMD/i/BCDDv6kl50dZGTUzO+pu5XX+uW4zkmZlNABSXp5BYyYnUw589Lm24VYPPmEByJijIHEAiHTW7ST5MxfF4kXzsWbNKgxQMfrGm+9+JgjU5Aa5LSqWuVruMSAynovYgIlYWtVoehLZTux5d+8+eNsgRL9s4xDOx9OQz3Hd2NmUsWpADLAw7c/NzcaTTz5K/ccA6W5pOH36rNLilNBnX2hZaWk6JLF9/37Mpw5kMV/W33nxn/Dk4nycTWN00RKeJ+R5w9EQVyFnAI1InaNOzxw9CyqJBaU4aNmZVa5BgcxSm5nqTE6g2vOApGl3zqgSzooes9xjcolYyzv+xeNI/fpxuOY0wvFpBQIv34+ezj5SsPxIziRFYwMHx88cGrJ/GVRaFHf1W9TEoDUYNZOZ9hn3KD2ITVgetQ8T6bDtV7YzUZLh9hc18WnVeEhkwBZFkVWMJuV2IyDGIEB3RnR3RUVL+FPpec6an12Da9MPo27+gWH7L7ktE57aIqReLEPX/GpFb/JnRATR9mOpSIc10R/vXMi6RvcR+7v5206tV8usdqQQdHhu5iPzzHQmRGxHvn8yeiksv7hSa1bUfm1tXv/6v8Rgch8OPPK34bbZAYo9ymJ6ypw7+TTaAaUFMfR7iXoYGYyx3mUEwmRHl6hHyIp6iJ0u+vSFLvT9gKUBCXZZleS9GRLxk/zOqGWIugwpLkY6fLy/pSRZeUBEo2P0IOmDeViU+QCcjO4IANnVJq5V9KCop+hefLJZBihOl+IUnQRsrgDWuZFogL9X6yxCTJOoPhMjlBQHnweuZCY+nLENbkc6mnou4fL1Y2yD1F0/h/2d8/H0Y/fTfaqWs8JaLzLQz9xESS4+h9z41vNL8O7e9wkw/EjJaMCWZd9VIahPjkVYDL7Bc2o72WOSS2dI94WEeqkrmpyslyW5M7B42mbqYNKo82ihcD0D7QQg+dn8nSdSgM2OfRdxg3a9nc1+RlG0h3hCgot1tqJT7O8k5j/auCETFy730UVraIQ16p1mohWMFpnl5jMoCYCiIh/qcEO4fOoakGJpPML6IFnG/Rrth7wfhs642yMg4gSmrxv1OVoEJHwfMKJte23ebhTEUK8kd0aHFYWzWn7Pf4yWLHG48YxZ/thjkyZs9MPcY0NjZPf8adMVHHMURLXUZiHCP28lyV+/lcRQuKIplvhu2bIlKCstwcuvvK5mej+LIm5e+Xm52LP34O0dboICkPnzZymtwZEjJ5TT1XjL0qUL1AD5SxASLQwcCUwNR5OT5Zs2racD1hQF6NLT08hlvYlr12pphTxX0bPkBSMvR6Fm/dP7b+GFLY8i98Z1fP23r+Pb04twdpI+g0KzCuZoWpaTnvjMnqW+O3Io4ORLWn23PlPn++DKsQAIb7tMPSbQ1CyLS5VFMGJedOYzmX4R5j0p73KTwDD2Ggr5HHB9PAu+I2XI+PNd8Lz6JIXESRj4wf9G3yvL0PtROSkjbs7wBuDJIS1oZQ0GnrOSusXszBxPgZKYQb6sGgs8zOb2wajt3a1+HiJYt+03dhygxgbhnUaOZ9+H+jlO3Vzd6Vj6ux/iwAv/Ndppy7a/2PrGtmm4Qb9ZT0U2WFLaCjDv46+hdvYB3Jytkx7Gq1fG8RnI/XgpB6e0R115llGG6wjkdukBNzUhQUkIyWsnHCyxveEkoWW4X23nyd7X1B7rw9r6zd6GtOpJSL1UhpTLpQQ9zNuxmI57UxqQ0ZeHeXuewbnV75BedT72klJ/L3/r+2ic8ilq5ulM4TZ2TPiY8iWKamfGi0K7MnQsGZ8b2pUIlYVmJSXsfMXvIji3loW3EyBikhn28XcLsASZK0Qd1ys5U6x7bcCpaJS6YhRA9xP0JxaoZHntfoJy0uFSnHSDYFmZzoSfTAy4r/H31FAw8Wir4YfxlFBTpaphUanSGKVwWpMOAijE/UmKgy4Qg9RySBns04P1kCTqc1nidiKur6z5NqOrbtyor6XYvAe1LSfQPzDA9XRb01Oy8eDKZ/FPL32Evh7dJ4P+6boNLH/0/cmobjyO2ibthJWfWYJ5U5bjo2O/UX9npIn9ry4D3mtIcOvnkZRgQE+kZKQUY3LhfGZGz0MW3TAkyvP6ju14+sGH0NLeyYSGjJIyc/v1xhbs3H9Vb+yjriRoWfkxH4ihsUo3PLiZyeOo9zh8rDsq8mGOG6ZgcYFxhpTrw4w3okC85VIwFBDYxj8W8Ajv10afEgOC+IPeiPA8wQI5diruqADEdg/aKVhy/d8uANm0qYw5WfrGlTsjfFI/xy8jJUuM9y62O1XK94ke/ZCun7AREKm8REFWr16DDz74ZPTLKE4kZOmShfTrHlQztmMp8QCI0YPI9p8VAJFjbXxgHR0+rn+hqFijnQOh9Uhmc5kpO3iwarTVR/xdQIiUY8e09ertlC9KFORWAYhc9y+88EzYleYEvfUXLpyrulTuD3lpCkWho6MTbf3duELwsWXFGgx8WoX/Z/sn2LY8DxfSaat5LwEQvm89FBD3/tV6DpA48EopgPPpfQgUNMB/OQ89ry5A/t/+FgHqRQbfXgrvVQ8TqlG8nu2EY8kNBL4VCYlPZABSeHYpJp9ch8PP/Y+7DkAWvfUduL1pOPjVv46+HWOAUcqlUuRtXw6/h3l+ZtUi/dxU0rGSEGQ+lp55V9Ff3IL+ycyObu3FPkC7VQCSXF2E9ItTkWqBju55zNkxvQ6DFL1LSW0uwux9T0i6PlQ98bO4k8FO6ltWvP197H/ixxFEGPMGtoNj0wkGPIh50ecNQNYkP4F0RgW6fG1ITczSkZcEzu4TdJxo3YkGb81dASCe5DRsWfsd1SXb9/2dyuxeXriKWotOgglaCtsm0x6//wc4e/4G9u7VIMMOQJ77Wi7DOZ04Xi2Wvrr4Buupy+BylrEAkMXTH6V4vUzZ88pk5P4TVTh3tRpLZi3G3OlT8f7+08yL1KH216elLsMCkJVLOCNCFzcBH1Ls1CtTvy8BSPhUDfkiEYSKikxIzo+JVpYsYR4jN3PlHGwYUvWxABBN3dr9mTBv7lbfTmgAIp2ybt06ot9GakFGEeDcweSEogkx6F8GwwZ49PX1MTyrhWZ3u9wxKtYEiYKIiFz0Hs3NrUrzEVtuBQSsW7cSra3tOHs2wjO/lfN2K8e+lePczW2GywNifwnG84I3GpDvfe8bEKc2uR/2MjInLnE68qEBiImgyOf7+z7BmgVL4U5yo++tX+E/1rXh27MLcKbYz9lOK6RPEXpiniXE5DKz3FVizZZK1mQrGpI+n0JOaxZdIh1Cw5Ii3w39x07FMgNTK9mwXtk22y3LQ+0ehBrTkVDZhMQ3VmLwnUrOv/rgnMQRBddNf+YUkpdq/Zlx1AwRjPgJRnwNHvR3BJCc7oK7vAODm08huFDPhIYHw7YZwWEtcq3Ol23ClK44kY6oGVDbRKc5RFiUbto5yj7CkRCuX3hmKSadWIdjX48AENNf9usxehY2OqoTFWKPibfbt5u2fwsymybj6Lafq12PJPQWWpGzLwnOHglp8bvXjdwPVsDBz46NJ9C9+HK4euoYtuOaYw6hVZktuG5iZwpSq8uQVFugoh09lbUYKG1GH7UdojGJpXS5e9JRemoNOgtr0FpxPgqAmEMv2P4cPH1ZOPTET8N1G2KnPEIkSyauwwCFQYFQr8l0zfvDHMSrwzdCnwpTsLy0MTdps9lXQSsyIEJ/WNqmoBX1EFtep2WjK9+VgJ1FkvO56NpQ6J6KBe4H4A104Zr3NG606+t6INgDN0XrUvxMwtfXou+K1NQ0DFCcLcUVtG5Sfndb751EhgBEnK/qTE6YMXoxHTTY70RpSQWWztuMzp5mfHJYi80dpIE5Se2aO3kTGtqrcaNVg410Ty42Ln8KHxx8GZePb9H18TN5qFNnxH7s0Sl0wUzHhwd2IjFDU7QkaCA0Hv09E4O0TJbSN9DEHB+6YzM8U9HtbUNJzgzMnrIBA34fursZHeGz7e1du5h1mzlTmAE+XKy+CBnO3GAG2xzhg/p6A5ykSUJ+gRM792qaGXPJR7aP801szcOF0WTJRG8vftYp/Iy22ePqUJ6JZNmOYbv4hicSG5qrOXbkAWOnaEXRuFRHxt7okZpGidBHafNIHTKRqVejJR0cjUpeWdnDfGeFNNWJH3Uf8UK6h36c8ABEqFBbt26lsPiT0Tn9cUCI0JmyMjMpIj865tMiD0kDQPLz8yl40wg2ieDDgJHbTXY3lsrcMSqWemCMYI4/lsrcxXXENGDOnErSeuqiTAfsA+JbAQESUVm/fpVy0LrVSMitHPcudtVd27WdghXb7/LbD3/4h+rYAjZa6Qwn1sc9PX3qU+4XAXoe3h8ZmWn46U9eQvnCUmxdvxEXaqrhP38KPz13FX8yIwN7s/Wr0JkrHAMr7E8AkligX6DOdGsZBy5JUyJghG939Xv6ZHKUrUtZ3tdCw4oqwj/X7I4hg1Ka1+jFtVlI+OVqJHiJRDo9yChOQvIc2mI+9TZCN+jeVUq6T4pOlJgV57aRRd56Hvi1tei/nAFfu9hxkTueR9Ak2dQfrsJAXsSpxU7/MXWV1hhxezx6dWzSu3CUJcJ8EeOxcLEDnyhqlxnw2jvJNgjOP70UxcfW4eS3bBEQ+9jCfgzbPuK1Ka57loyNrH3M/eB5DCT34tL9bw45P+q8cL3wGIwcemdnKtw3c5G1e4ESpPuoweh44AQGCtoRSoq4CAmQCVczpk/MsZ10Y0om2EiqKUTKxVJ1fImi9BJwyKfkhbFT1Mx2YZc1ApA5Hz2F9uIa1C04wPwemkpkwE9KRx7m73gGPVmtOLPp1ch5MevY1pUf7aZCcTUgculbdKtQFxtoxoVW+xIIROyJ4UIW6FBAwwIusl+naYDQsWLqkMg+EacsKQ6CvdlJa2grm8poZj/yk6bgeOvHuNx+Wv2eHJIcGBpIBHoZ7WzXoCMnKZu6DX1jDbZrOpM6h9a72MXEeglW8j1dFX08iS5ImVa6CvNnrsa1OorNz+3gr7qB8pyhYS4dpzJQOWklLtcfU/k/Jhesx2xq/N7dXkUxt34+OIMzMBjULlx5xZ34xtP3KerHu4d/iUHSwtypvUiyDeZ7rKjFIIFUGicRpGxc9F24Ez2kftWjuLBYPdNa2vhMYwKiV989zGzo4oSl2+dKjACRgAUIgwORiUlHwI2VKxM57kjETjpe6VwfugyhI8kFFOUVHnnghN89VnZTPl3C+1GAI3wT2rKmxnGrGgl8xOpMhH5l132ExzlDAMfQB4upnUSUIwTJSJXH+22iUq+knevWTSJo7Y9LGxtOeG7ewZq6NRXvvvsu7YZjdG/j7cTPef0JD0Ck/5YsoQuKk9aGp7V4bNgyjCB9vLa89woAUQ/GO0HFUk++exOADCc2j31Y3yoQMCBEkhRWV18b9+14q8cd94E+5w1GAyA/+MG3FPgWncfly1fIT52qaiwDDFNEryMWnf/4j69zJBDCtx59WinG3zr8MWb1ePGr05fw76el4uVCAvnPEYAk/OeHEFp0HcElNVTReuD56RY4v0frz+VMHHc1B470ATgK9GBjOACih5+6qCHVjsXwH5iGgToPZPbTlZRIUMWkjYibyagAACAASURBVBS4+7btVwPcqCgCN7kXAEjup4tQdHIVzjz/08h45i4AkJT2PMz98A/w6eaX0ZttRbPjREsMAEm6Wgh3PWkznNEfzOtA/xTm2CDoiAfW4gEQscpNqiHgqC0k8ChEUlM2gUYjvJXX1edgYUfUvlTEI050wm6hO2PnY6hbtB9eggz7cnHoKqqej7yL85HWnwNvSifOrf09+rJa1C6jwJp1jHsNgPh6BrEp7VuMRFJjw4F5kNHADxtehM+y6b0bAGTd0q8hO7MYh0+8g+sNF/l8EdARDUDk1spOK0JF8RKcvroTiyq3UhSeyuzmh9HeYWUetwGQpPRG/NE3N+L8lWpca90zJgAiuUYeWPAtPtu0s9/V6w0oLc5H3c1G5NAF8+W3D44LgMyqSOXzkZEPgo9BRqbstKsvAcjYXnQTmXo1ku2utH40ACLULaAJVVW3R0MfW0/f3bW+EABEcg08/vjjChEGg5aVTbx+GwaAFBcXYvasSny8c+zhLKGbSOno4IvKCmVmMJJizxVyd0+d3vsdo2LJzu4xEGLE4seOnbxjCQTjnRMDQi5fvjq6rbO1g39OwENdGrbRcexLUmYjdQ4QEa1yXpKDFLkne3p6lShd+srvZ84AqnsvXLiKA/tP4MmnNvK3dHKnr+JQtY4+VvZ24Z0r7fh301PwSqm4Y+nOduUzqmFRs4wzlruEdC2LgiW/JZVbs510yXKSniWFetQwjccMXFPJgjAzfvaJRRGnm5L8H54iKDgO56oaZO9Zi743KLD/0ftImNmM0J89Bdf3DyFxmaZfRbEirB1YUlP1l936Qr6HLRNeXYvAp0Xw30il2HUQyR7SidI5gK5oRmDVBQzO19QWVWxRgniRBZ8N7aiW2wbK6s/Y7eNELWJpWma7uxUBMcJz057i46uQc3UOzjz590PaHO4GWzvSD86mSIfZ6kmLCmT3IEhBun09U3+zzEFKVTKjGwI0nB1p8DDKIUBjgMBlgBGOgSka9MTm/Qj3N3+zzxTHRlRkvYp9W7hOENX3fQh3TwY8FNW3l0aoYJn1ZZhx4BH40jvhaaWmiGsHEn3oyL+BulmH0ZXL6FgckGMlrlb6j/D3PhJZrKiF5EZh1kbdVKsbpK4BS/ytcjdYz/ZAl0kHyBW4D/OXoWsFOaHqtPhlQZu/h1C6fF2DKEoqx6KcTdjb82sE+/x0mNKRigFStDwJWqQ90M/lpCBK8bhpQtFhheUsqlWiKwFTJs3CrPLlpFW14OApk7dFT4KpAf/KP6C4exAfHXiR+7MiC3ymGBG2l8JzP7Ovq/PMG3lS/nIFPOZWzqYm4whOneihJkvf1I5ARfjacHhq8CffXaWeSUEK7N/a/xs62l0PR8gGI5pzRmwz0Fn3ENauykd+rodUMQdBTRfBUAsqyhgFCThQR/Hzjj03mUieGg6LduV0sb1WPpawfXeID7OBRAIPN2bNTooLPsKVlDbFchpVQ2xXoFyoVuTDvp35niAREGtcIv1jvisIZ+3bREwcMU6O9uzmkfdcRIRuto9iecREQAwl0Kxrn94UndTtlIlMvZJ2P/zwVNLIW3DjBqmBccpI9KuUlPOK8fPGG28ouvNEL18IACInYebMmSgtLcW+fTb3lOHOThwgIra8Iuqu5X/jKTLoMrqPRx/5CkNq50jnOY4C8vO6uowCbTx7HP+6d4yKdY8AEAEEc+fOVJauBw4cG51aN/4uG7KFHHPTprU4d+7SqCBkLODjdulhd6BJt7WLUEgPaBzUYphiD71LH4i97urVy+m9vsta14Fvf/s52komoaWlTdEoysomkT/u4z1CkTm3uVJbi+NnzuPJhx7EnqojuN7UiJ4BfZ+EPH7MpaX1O5c68O+npuGVGRqBOMR6N1HXI5FgRIqT+CSsCymjGNQCKAkEH6nTrczBYqRlHJas5IQyigzb9PKtyDGLKuF3MKk9yZdL4HprEQZe2I+Kd59HW3INemZcoNMVnw3/+gk4fvHrMM1LHqBuMrVUPa2OimZmk5ppLbe/dm2kCPVr4Df3wX98MvxtbpVzRF7u4hDkyudLZlEt/KsotC1uZ5/qncUbn5jlw9Gf5HeO26KoZ3FpWlZ9ZcCbe3IpCo+sw6ffjdaAxBuAW5sNiULY6V/hdcwXfhZXrUH+uYXoLLuGug3vRdoXGwGxtTuBWg/3lULSsFIwUM6IRYEW/QqwkehGYmMmfy+C+1ohXA3ZCCb7MFjUzsgG/5vWgMEpjD7YAE24OrZldgvdWBBnj3Cofg//T+9p0inqhpw+NMw+Hlf3k9yei4yWEhTUzEbIGUB2czlaJl3CmZU667Yxn1K7tS4cSXVBUyhdSL8KdkZcrkzSwaDQsaSIBsQaBYZ6CMotXqI4XAW69UBWopH+biuxp4FXbEjQSkQoQGSwx7qXJH0c9zkrfSUqUufhUNvvqAPhaN0Gfn10cpKS5E4hONDH8Df41OSDqpJ1D4uGcvWSR5HCAX57x00cOKkpd/J8mDZ5PpbNEzep6wQSv1MuXGLvLSWZUUNXor6bOrsiSMGRXEHQBMwqnYmi3GK8+8kRJgXsZ2JE7WjloOmv37K9dSZ14ZmnpqM4Pws+UskOX/yAMpjqcB/L/ZXq1s5eXTe+gtzsZKxaVoCPdtWgucWrBu9Pb5uhxMPt3QH8/n1GMAcZD+KN5SCYlMKrj5MKWlRungoO6l+mlHswa1oyAUsXAYt17izXKmtlZd0bVQyHL3qpel5F9B421Grd0IoNZwEQAR2mRE8exWc9GACi33PDgwVlx27tOOp9p+6h6HbcSQAykalX2rkqk3k7huYrGU33IV29aVM2XSavcyJP65cmevnCABA5Edu2bWNY6owa/IxY4gCQW7HllWPYAcgL32BSI05R/epXr/BF6PrMAIjUQ6hYV6/V4OrV2lu/Ju8BAOLxJHNQu+y2dBm32gEmW7qI3EdKcPklAAmhsnIa7rtvpRKe79q1j8DtopqdFPvJOXNmKWG/JIrcvPl+Rgm76FiXp34X17mb9Q20rp6kBtl7jx9lZmMtIBUAEqLuYx5nVn99tRP/tTIZL0+ih/9nCUBYDxfnpp0nJqts3BV7n8bVTa/AsWcabUc5uuWsp+M/vXfHAYi0v88++D1RDufRGQhdy+VAMwn9nVa26GRmms/1wpHHZGUlbfA+vncIGLktAMLxhuvINCS/sUTNjrsWdCGvYybOvfC/kP5jUtHa0xGk+1Tnv3yX58sHz4558Oyei96HjqN/NWkyTRnI/F9b0PXcPvhm6kRw7nO0rf1oAdp+qMGFOte2m3TKroeRe20Wjj/7N6SiRWsn7Peyna7kupGL7F/ToUwG2Yx+9FfegKuRegP+J6V/di0CzAtiQEfAcquS3+wC8tjxnj3adDsAxH4O4gKwmChUbt0MVB7cgp7cRpy8/zf3JADJchZgWcYjqOr+PbOC9/C64/DhFgDIrIolqJi8kE5R1ejpbcWlGj1puHbpk8jLLsHlumPMh3FSLRsrAJleWo75M+bhel29ilCcuVQ3LAD5zjfmMTdHG6517lDHcLoJRq1xth2AhDq3Yt3qErS29OF371zGVzZORmqKC70Dg0hxJ+LtnR0KfEgZDYBUlKViyUImyiP46OgKKPcsfSNEtEry55cAxH7HD/0+fXoWZszImpCuVyPZ7kpLRwMgmrqVizfftDRyI3fVhPj1CwVAxpycUJ3toch+zpyZClCM1ZZXdiNhMKGSSHl821YOuiQbbAL++sc/jXiofwaXggwE71+/Grt2H2BuDC0AvOXyOQGRsQKAW27XGDYcqQ7jBR6xhxvL9mOo4meyStDKFWCnpJjZMGnHE088ourR3+/ljM5U2gEexfHjWpAq9Cu/leBM8oB89avbCFSSOOuzn+LLhSpyIvuQZGAXqqtx4NMTarsgqQtGC5qR2o83T3XipSI3fl7B5GaZEUG6un0ZZnAX6GUCWhyWCF2oWJSDqZLAZallxsXFWsapOBMB8TD6Yc8Tksx733kzC4Gp2jFn0scPIfXGZFx5/u/h+dkDSKjJhf8vPoRjWmt4H5JjzQxoTV/JPs1+TfRD9jecyireHKPMGZvlPmvW28mke0nvrEawJgv+kA9W8mc1w+wkPSQxg1txAB+aexMhDri71xwPXyuxonXVb+H/RSIqjouMGPxmGXxPHSMjM4SUn29E5nygsfQ4Eo9UoP9be5D8v+9jWgg/vH/yEdL+z+fgffYAPK+tRNf/S6BWn4m0/8FM5mk8/p8LSKF70snJ8GxnhONfvTXUHMcCXQv/4U9x5g9+Cr8rMqI1dU5qoSlAvxuuKwU0BqD7ESMazlY6lPXwumAb/IXMvTDzOnzlTSrCEUq2zAnsmlxbJ9vBTzjyZSaRbXeXXf8bFS2JEzlRmg1uW3b8PtycczTcjtzqWaRhXUXALbkqrJ3HbG/pvOHuS8eqd7+LPlK0jm94CQMJFhiz6i7bc9yvr3lGGAwFK9ghdByrsdZ9G6Rmw1xAEulwMiqk7jFGQHwdetArEY6QxekKCvqNKSp5oVXpIF8p8m58sPDbuN53HhfbjsLNa8Bp3bAhRk0G+q24XlMkH5YARMkUro5tzch70rKwdsljSrQe5Enu9bYjJ6uAExRO7Dr0Klo7b6qJDSnyfvWZG0A1XHeGOHJ5A5PV96nFZZg3fR7OXq7GqbMXcN9ifr/Qieu1xm1CmGn6mkhw9GPL5hIUF2Tj1OXTzNXRgPzSNgSCetIyifSvtiubKGTPwbTyLDQ19+CdD0mJZB6PjWsrMH9ejnq2/d2LzEPCCYlBK2mjbOtO1OfL59PROCkOtnnq5BSCj6wo8CFaOVNCJiGgNM/qb/OukP6xJ4Wxs6VC9jCZ7CwmnOm0xP0OnoOggEVpv1LRRHR5siw6WhGhaNmjH3EHx8PQcmVO4G5Rrx58cDIj7rUUX0cDt3Bn3sNfRLsh147Qr+wl3rggXm6UbdtKJ3TSwXin5gsFQKSBkpzQhKiSk+lTPlwZwZZ3z54DDPGOnT4l9B0pgyRj/+hHP1QDgtdef4OWsc2f6e0wbVo5pkwuHZeWZdgKfsYgRMTmZWUlDC1Wjx7Busu9akCImBqIOF09uGN4svGqMJaESmPZz11u3qi7F/Bh6BtmZW2lqwcp0s6vfe0Junh0MhlkFe6/fw2Bd6GKGp0hverSpcscQKSqJIRPPbVVAfGMjAzVh/Jd7CS7e3rw3t7dCoR00N5SShJnF/0OCzy7gshMCOCdc734NCcRP1qqXWQEbEhx5fLRZTKoc11XvkUVIehgfkBVPJUEIyZzusWLktOYbJnU2JMWChXLXZeHjF88KEeBd8NZlF/ciK6Vx9Fy324FKJzXcxCa3Ka+G8csBTaM65Y1phBQYi4X+cmMg2VYFgtCYlOXhpNbc10zZpZP867P/Pnzqm3t3/11+DwmnCxHwoVJcJ4tYxZrBwbbOLCUXHxMOS36ErfHEuNmMqmbADUO0AMcsCdwABVgNKN/89Hw/p3/7UEEVlxFaAkjqQQPRS89r9rSfJwUph/sQojgbLA+Dal/tRU9/98r8PxPRkVu5mBgy0kEt5xFws1MJP/VwwiS4uSfdwODG86paFLSewvR++/eUmMpSejoaSmAi3V2DNIFye9C6qmZaJp3RNF8nDd1FMNFobmvvAEOZrIOCYWKVKsg6+4nFQ05PXC08poir35wKrU5SbRIJu3K0Z6m9CCDk7nMHRmkGHAYS12LjYDIelERJBswibs8hv2SXTMdXUV1/z977wEd13WdC+/pg94bUUmQBFjABlZRpNgkSxSpZsuxZMm23KTYXon/9+I/TrLeevmT9RIneV5x4jiuSaTIRYWSrS5KYhF7LwAL2EmABIheB8BU/N8+5c6d4YAACbDzaFGYuXPLueeee+/+9v72tw0AwlSr3hQJaI3GQMK0nV7OWKCkeiEVnJpFfcmttGvxb8VPGmgKZ7k6pWAbAIimY4FeFFIJ18YyGNwadDAyQtxO7IsBDMvkchNUNfXu8vZLZGPzYa6oEw30hgwnGoMYO6qiFySXUVnqPGrx1tKek8h1ccpOOMFDDHTIG4BtZj+8/Nzs4ErqvA3jPPHunTxxIehS4+h47VaaUQ6J3e5G2rLvjUvWZQDCeWWibwBAAaXMYE0YTxfPW2jqxHG0ZM502n3gNG3YKkVoUpPddN+8cbRpext1gBZmtZik8a3d9CfPLxBokXPVDp0+SI2e04iCSMpUXVUFgEYpjclNpvWbj1PVYfkO58Pa7ClUMRliBciNOVvbT76AH9dRZnw5QLcLBKWyHVOYbCo0VFyUTrMqEgA+UA1dgUcGH2Z1qZAGIBh3A3iYYoQ6x9Ri8iII8KFldI13kylHxCSx67CF74OQotbqayH7y5NROXMibogwatf9EuteBnjo/XJBQ3Mbad4H74tzJ06f7oSNEFYQjDjITfwlNdVFDJ7eeusUQHWky2mwpPPw6ewzUgzWrQvXl7qJT3fYXbvtAIiW5eUkHZtNE79jjMcgCelFMODHw5C/koR0/RDv6e6mP/7WC8yWpXfe/eC6AxA+y/nzZuOh20k1NZLWctXtOgKQiopJlJWVgdyZa5tsfiVjwVSw5csXiZojbFgPBzjcSQDk619/Vsgil5YWCyOGz52BN1OwXnrpd+TxSG/g17/+tACULKXM3G8PagK0trdDdz8e9UA2iXUGAyAWAItkqMS8frqXDqDA3/+qcF9TAGLrcVPqD1dR78qDFLdzAgzaVBi28MA+fICCs8+SNUF5UW8gAEn/++9Q/6wq6rlfjh03ftcDx6kvkfkh1s4kcm6YLtaxHQVAYbuw1ymEM4KiPoT0MqdAQIP/XWi4IAwoZRNRBrjy7njIj9bWU9osbJsCgOiJo/adwACw48wtGAeOfLuTug6irFsh+P3neyhzDKI1qKDd1d5NY8ZITn4nnk/8zwEaiwUgyYakZJi31DJnh4iYBAEwuL/+cZeqYWm7RgAKGN6OY2Mo4e3ZiIagbguM4VCqR84RJGZ3fOMTQ473egEQeUEiQUxCUy4ltOdQ40RJK+LfLQBh3MwRHwYgbDdW7FhNaRdL6MDCN6gzAwnOKih0MwAQ7nNhyiSamDIHxjdU7biWCEiLfdROO6tk/spwAEhcfBItnfsFWr/7ReQl6agXnAeRIVcxNwcDIFnxpbR49jRav20f7T0QWcwtOy2bFs/PoQ/WNQEwhLOyFi5Ip7mzCkTkhQ3/97a/RclpIF0CgDghn1uWvhLJ5w7atvscVR+B0AQnj6NpAMKfHZDj5TYUACkpSqCZFen0/roOqGQhX0LRru4CkMjnxnC+TZ0KyiXycTZvluIft1pj8FRT0waK/KWO7aEAiMNRbYgs3eqyu9HX7bYDIHyCLMvL7ciR00PP00ES0usbGoddZdzszdD65ezx1Z+1WsFwjNihO3z5NdgYfPAzy1HXZPfIIgnDBSA8fsNdN6rr3Nfp0yfD8EmmTZt2jEqy+VA8yisZX3Mk5HI5IXqfwwEget3rMReu5FyF4aC8Y7FUUMwJiWwk/NEXHqOM9HQxx3icOLfD7wtQfX09wsSSUsVUrBkzyqmkpFjQrvz+ALW1dtA776AIGACFM16GKnpUwqYTxcCCVpnI6U4E1zokqQyp8Bj+27FuSoGB9uXFcdTNBis2tbmkV9eSEi5gyInpzhxFu2KVLIAYbvZk6ZFLKIYhoByFbOu4lPoVMyJsoPnk/PhRavyL16n8g6fIEXDR2coPKO73c8jSnEh9fwO1nqR+AKlw1IP3pdkUHPngxpQsM7VLf3bzuuqimCMfehn/1aYY99qcqK59Zml/9T3q+vw75JtWYzhAzXmq0R5+cV3VMcXniC/hAod6uf37kEYGXcO1AkCk00H+T1F1fGwiNZ/qprSZfDH6QIOKo7btSFC/x7RjfAy4NQBB8vzjoB3VxVPoGKLQMy/SwP4c8r+wlfoyIgvGsk0Wf76Qxny4ik587afGDqMpT9F9F4DqBGp2fDiTvIuPUmBig4x4gCpjaU6mpBeXUPezmyiA6IgZEIgIhz6KaSzM0Q1zgvlg0RBDjSoqAiJ2HUWx4noyzt5EIxLCm4w5MpdS6wvp5NyPIcsbNkoYgLhAxZq54SkRBdm/4A3jmrGD3UgZABb2N8mZM+CH/HVIFfPrlsuQXg5HmJpZrJaltF79XeGT5qiIr0veb1r5ymrD76r4IC8PqCR0pk/pdZhuJa/HAI1LLYMh3k/Txj5AH2/+Oc2d8RiqiWfRp9t/Q339HFUAtLTLG8Oqoi28XXySi+ZP+TwSuWvp6Nmt4nd+T4afPbLv3d1hOrHNMoHcXH0dbVxpIVS0imlXdQ1t2445hWrsogWV05H7VpxOZaXxUJzqhNyudB48urKUSopT6VBNPU0uy6aPdq+luERQybqnArBMoIuNnfT2xweh4KckwEIq8kphmbyBAaWuBYULi1JfG0BUCen94hjxrhBy3hKosiJeRD46OrHcxMtkOWGzzaDPmaPDBgBTDxUe9wFEWrjxNgbtKqKCpXyg2TC+NgXgRKRZTWSRLB6Va6Kvnxw0M+1Kfr9sUzdFRDSEQbU6Hpibl9T5GEkEhHMfFi8uiBk9uHxHb45fWTK4oCAxZuK5uYcRUSbTD8qcvS1kd6OvyG0JQLQs77p1W5APYdISjDUfYwAQ5p8uX7aYPly7blhGcTQAKS+bgErQi+jFl2QI/XoCED4ee5srZ82gdevxAjZco1d4Mw4XVIwAgHARwPb2DuTc1Fxh5wZffTQBCB+FwRFXTGc61lAg5E4CIM8995TgaW/ahBoWoGbNmTObfv3r1wRf2604TlOnllNFRbkQZmCluBB4J7/9DYxnrHMlAMQKxRk/vK0/O+6n6d4BenaBm+pRgGO0AYiRwwHbZ+6L36NzK96h7olybrKhrKlWNxKApP/F96n5734gzQZTbkC09K40MOR9ciUAxPZ3D1Jw6TEamAkKFoxWx58/SanTQPk64SX/c0h4h0wwNSGq8k8PkveH4YJ6BhsEFCzXj+6n3h+sIUtjMrl/fQ9ZUCSQE8U1Bct89/K4OlsyqfCtz1HDsrXkKTkj+2w24mPQlfh3x04ky2+fSJ7n14mEeLEdG+N16ZT42gLyrNpH/imgUJr2dSMASPbRGVSyfzFt//y/RlyPClRG55onJ2auN4ZEj2Puqak0qfoz9Oln/o38KrfgZgQgTnDa55Y/QmnJY2hf1VoUDVwhagHxoH+wniu+xwYgpSVTxTmPy59Jmw9IOuFwAMj08pk0fmyBiLa2dXXTW+s2U08baFAxAIjFGk/zZiZDnhc1N7aGaXDpyB1bNHccJcGjsbtmNyVh8/kTHqJG5Hus23yMWttkZXJ5k105ACkb56Sp5Uky50Mpg90FIEOAGvNDwfSZE7c5erBjRwM1NY0wt3WQY1zLxTrx/P33zwyZtxILgEjJYaZu3R6yu9FjfVsCED7JYcvyDkLFupoK6cxRZa9+QkI8PfPFP8IN00yvvvam4dVgr8T1ahUVk6HYEX9FFd5j9m0wIAJ+vmwm3ukwQYuOLLDk7dUU/4vVz8EiClcCCsz7Ne+Pq3nf/iBE0qjUWzfGECPRW1noFri4nv/mc2Kus3eN/3He1PHjMuLIIgjs9fzWt74SsZ+mpnY6fIivOYxbKF2mZUi5S3eCfMk3dpyHLK6kpngtvaBFyLnlC3mhvCQNzKebAvR3h/vpkcXxdLhQzkFHHKxYlRtiR206nZBucXJyuuyCM0+ua0VUxKoyw+NRDFFPXz41HckY0zSBSjdBUe+5Hxp1IRh8qILOYpk578OQ4dWhDFMSOp+BjoyAbXRJBIQ3Mcv2ml/T+g7T0RD79hkUt24Rtf3Vj8W5mL3z0ZEN88Dzb7FyDqI99cLo34XE3vVlRI+DLtSUQLZX5wsA0lK6lyybxlPoyzvI+vI8Cs2so4GVhy5JrOYcEPsPHyDf/31dSMVaDkPS+D8WUQg5G77/hUryUWBCfy956avUVXaEWuftkNfJlIuhzyU6umM9lUXxv0a1+RXVFBjbTFYUjeQ8EOeeceSbd4p8szAf3QFzDm9EBEhKmcq9x4qK8HL9yI6IMpnH3gQCdTI5R0fMfXWiSnrpzvvp0JI3jevGCef6wH0uLdkavmrJtcU0a98TVJ9bQ4fKPpQ/+JFMjNwP0ZB0HtI5IJ3I+VFV0SmoqpF3ImKhdsf5G72t8v7hzxZQ7+T8QT1qNTFcSiw6EICcrKpozonnXCuDWwjFM3VzKlldplpxntGq+X9qOPos2P+p2l00cex8OnpyO+pkHBabzZx0P6Um5SBGwFrCoN1ZXPCzA5T2wwF1QvLavd6wgakdZ0FOmvfnUkpSCuhW94ligPurD9Bh5Ap29+QbfbJYZN6QDhFx33Rl9mULMwAqBqj6KHIzQLWKS/TS04/MpANH6+nIiUb6o1UzxDPsg/VHqaGhHdvJO5IdK3aHvE787g4EFBjRAh1YzYJEfHFYjGlSwgDl57kQWYmn9Vt7oHYln41qsE3PGsSe1LOUox/md1RIXVSbQz6kgl44UM0hOXPkQ01ajnxw09EPPSj62BZEf8zREJWPboo2ybkg29DRjwj5X7N3QxeJFPp5cp4GI+K4xuUa9geuGO7x+OH9j4ycDnsHN3jFy1U8H07XbjfZ3ehzvm0BCJ8oy/Lu2VNFbW1hVYpBL3oUEBF1IRAF2bvvwGWpTDqxlvfLHPceJNdy+3+/913x99eQ5OWCbNyY63o9qTfXrEq6AT70aA4fhBQU5IkaH5xb0dAwOg+Vy43p1QCQWPu7EhDCo3Ilx72ec2Kw+c8vXbP+u/HyMiWeGyF2WDZPfu5xSk9PQzTDK6hW7777MehXjWL3fO5+UBJWr74fhbcKxcu2DV7FC6ggPK60iNa8vhavJ7tIROdWXClzA+ounCM7oh3cLJDktdqVoYQEZOK4Pjckz4aDogAAIABJREFUnt/THqBfH+qhv5rhpFdL0G/UF3Cky99t4DkFrdIosIOi5ciUL1TOJxF/AUjiSxUYYQNC07HwDtfFCOe8803ypDbTsSW/pzhzwrpaV9SaUJ8ZlBhgRAEQ/kmxTgSoMeeI6s9wyopmBiBm2lU0BYvXjXvjQbKfLqLO7/1CmAnRxjyvI0CEOTIiD2M08XvU94jfvTBmN5USvQXUAVCXOtZFDniIm55cQ/RPSNBH9IOSYRT9JYziBFWUBDswBHgak8j6z8sp+PeyuNxAG0DBfyzECiAF/dlHgxr8xb94gTpm76T2GVK5KyICojoYDUoGQLeyncom5zszydqGgneohB7K6CLv0qMULGylARia4ROXn6L3GwHc+HexUuR46e0M2pVp7HUtOPN+zZ/Zfo8+Bm8z9vC91FRQQ56UFnJ6ksgb303MErL7kcwNJTC+hnM3Pk0uXzJtmPEL2Xf8blEDPQChAYtSvgrhMgygwKBYRwERzuHpb5Xnz1Qrq08aqRpw8Gd7gEshhsEIL+Pigrq/dkST9FgwIHDpeh7KCE4AFYnvbVaOKsmfTd2Q1E1E9c/q4+tpzvQnKMGdrgYT5CQY1p3dTZSSmEFdvZ10un4/dfQ0CRBiVxYxG/matmwY6JbZNL4ok2aUTaVzF2rp7bXvqwuZQkGfBAf+ECSzlUEfgjqcOGfc6Po8HJZUWraIoLhH4OAHyZXQSd94djJdBB00zuXEPwf99o29ODbECyDioJsd9Ux0VNSPsbIioiLGSCVIBS3h+e90B6koI5lmTHHTxu291K4jH2pnHAU2Ny3oYX72h0w0KYNqNdjNyvNAU55UJ+1a2jfiSDxv4MDRRQnNk1E9UwdPQg/TqvQbXoBWvQ+z6paYZ+E2EsqV3sutXO2cz0FXPP/gg7OXJJ5HXaKYXzMz4+iee24v2d3oE72tAUhmZiZqFdxLa9duHPp6x4iEDIfKNBgA+c63vykoKg3IJXn7HfnQvN4AhGubzJ8/W0ikXomq1yWDFR3ZuEoAUl4+XtDDmM7U2Xmp12/oixR7jesBQPjIVwJCbncA8sADy6ggf4ygVvG57tqFRNC9UoaXvz/yyINIOs4R1c/5ezcKh73yynv4Vb7KXE7kclwlAOHtp5KPXt7RR6+U2Okfp6NA2SgCkLIff4UuPvUR9eRADvQmAiCJ//oVMEK81PNNVKEW4yzvh+jIwEgAiNxheL9j/vG71HXfZuqeC1neCGMo8l4crKBhtPxvrIiDoGC9/GVqnb2d2hZuM84p2nC/BIBwf9jgxr8BJNZboZ5lbU4ie1Uh+e45ARUu0K9U8TvzOUWPl/lMrhUASejIpLLtn6HGsTVUO17Wvcg/XgkA0kSunlRKby2ko1PWgXZ1P10oOEStmWdp/O6lVNIykz6s/JEck5sUgHDf+uFc07keDCSSknJp8viF1NJ2gfp9PXSh+bhhuIZ0mWxsNxQAmTLhSSrGc2TP4f20/+A+5DLo+hkpFOfIovlzypBflkZbdzcif6MPQPhSAELBVIKOAj24jGjTtiB19XXSuJIkmjc7C8pViN7uPUEN56Qz5GoByAQ4QqZPTBbgo7PbFPlQk+suAIl8Xgz1jVWjFi/OB8X3AupImRwJQ214k/w+GtSxRx4ZR9u2bYQDPFK29yY5xVHpxm0NQHiEFi1ahDyDdjp5chgVzmOAkMFUpbTHxUyrYkOLq0Bz40jItwFCnPAO//wX/yWWMTUlMVFqk2tPz6hcxcvsZFSleY1wqtnXwQc3RUB0X0yg5Vokm4ujDkMa1+hOtDUTY8yGsz9Wx5o/vxJSs6ch99ww5OW7HBAZzvGGPMAIV9B0g8FC7+aEdF07h/udl5sLkPGQiH60trbRa6+9ZVBd+J7IyckWErxSIYsTvy30y1+8BlnOOKF+NHXKRDp56jR5elBUL1Vatn7QP+KyJP0hIQnKS62gaqG5kaweFPJNsDVVoToHlGriEX15d2c/Hc6x0v+6BxEVULZEcrqibllSuSaIiqjoOiHZnDwQTlJ3Zclj64rpEzY+QPGn8qj6Gy8J8KGdikKyV03z6Poh2kuq/7JEb0QSuo6MYHvFlghTu0y0LDOo4IR1zbDRyzP+5rvkWb6Z+u6RYMBs3F+2uB6fYAyvvnnqRBjlph9y/35kAMQsamQ+hplJwjK7me8/SO7aQuorrMU0c0AlCoDCK6NbDZ97nUIuWUdDb2eAEY6CbBtPjo+mIiIAsGsNkXf5IXLuHC9yWDzfQdSFIyGDgLXw8yF80hE4yxRNMkdAdD/MyehmJTIzION1Mi6Mh7rV48Lgbss4S3GedOrKPE99dg+dnILaKqBkVW75Ap0es5/O4R93uLJmFSX1ZtPG4v8WnRtAvoVFc8IYdCnZWyuetSGofon7A9Qr0XDuWsnMitopXP+Dm7eLKVZyXa6lEVTUKu0hZxqPDWOqW5zpRPyqHofLrylKTLQJrxtijiEfGoMT0FKjJsnZgJqwwmmnvP38HvUyzYjvQXTdPwCUgJadloCoRyGqpTvok21bUFzwIqVlOmlayWQaW4ginQgxBkFJ82FM3C6b4Ne/9NoZHgHVB5YAlgnpIcg8+yEwkYpaQiuW+umT7a2gRyHxXFdmBy2zr1lGTTnfzKpUrqyoUO9TEREblul3fgBVzbmh8gmUrfqpGLSrSWMTaNvefuqF4huPgr7/zfaB/szPVIPOKpLTVXSWx0Vd3wElNyx3ZHrfRkUduB/67cvjqq+jUOYMqLwo3DgGFYz7fcnrOnZNDdFHddPq91jE+8zUl9GOftzKkrt8TUaq2jV1qg+qX2mgNm827sXb8cNtD0C0LO/777+Pm1ARwge7kpepDcIJ3eYCf8YDm7XJ1ZuHvcEJCfKhx+suXXofJH1LEAVppjYkW3/00UfCY8zteuaDMIjqgkTwERRpGp3GD/loEGJ+FIaPwjrws2dPFwmGe/dWjcrhr8RwNyd2jRYY4If7ggWV8Mx0DiuBPtZxr+QcRmXQYu4EKi4GiIvm/kZ9x72hz4O3sVrs9LWvfVHQDru7PfTf//0Kflc0EPX3yScfpoyMdJGUyvlRraA8pKYmqyRVGIeeXtq+tYbqzp+VvUuGSlan9PakpUMCN16+GL3+PnKlypd+QBkuFqj1WFgWC+2nh300FUozqxe7yJNgI1eu7HsIBsQA/nFzA6Rws0IlS4MSezZqZKSqPsP6YSO+8jfPUX9eKx1f+bbM9VDjxgAEKVWi8Wc9bAxQtJGtKVy8kfkdz4BFHNtEx4pFy+J9mSnj5kgG2wF5f/3ndPG7/w6p2W4JjCL416qjvHiQ5eE1Lv00GADJ+wEAyBIk+s6TXnvRBqEoGT/z79rgNx0qVuSBl+mxSH/vAUqunkb+eA91V1STvTee3OeKqW/sGWq5H5K6pmNrmpPtYCHZP6wg7xO74R23kPP3s8l7fzUFi1op4V8foN7P70DNE0i0DtHniL7r0zQBHnFd1D7MJRjMUSj9GY+6CHCo9519fBrl1UL1r3MMdsU5Grj/8N/+8R9QW1o9ZbYUUV2+jCL6Wmz06PFv0+nUg3Q0e4vcRSs6ofMvACgsSvmKoHw1ALlqbgbTB8pXDFjEsh6Zq6Wb1admpxh7Nf97teEeooSgKgIY8BgONUe/zRBTcdilk40NVP0e82suGv8AYKOP1wcngTa2+RnALWAkr7B8NNS6VHf8gcXiuVJenE2TS1GBvMMD8HGUigvtNLOsHPSueOry9FBt00VqboWyFRdunFmM6IaDXn2nDu9YM+UOIzsg3/chfzL5LVJMorQ4gwrzbIiYtMDhoScF+tWvijO6ZV0PbkExOcMAi5PaRdO0VNAKK6cGKT3FRlv29GF/8mcGeOG0DXVdRK6cyhfBfs10VoM+xsANhV0vaQbliZNuTBlj0Te6KLIjn3MOLj6orvnlwYc+mrlmjnq3m+lWajXxDriGwIMPM3066jElu25ZyV2ZOD72qlW74uNrsP1KYpv1dpPdjZ7btz0A4RMeaUI6RxHGoNDa5i0yQZLbcADI1KmTRV0OvmmP1py6YQCEDeb7Ft9DR44eE5SwkbfhARBNAeNE85Mnz478sGoPV2K8XwsAwt3gMeXE9M7OLiTISaNhsHa7ApDVqx8AzSpPALHf/e7NSwBIZWUF1LFmIEoiE9w5QVVbcX19Pupo99Ch6jMjBiB2t43+rKaPpreH6B+mO+nkJOWJvUIAktidRmN/t5LOfeV98qa131QAxNKeRDk/+hbV//U/iGl2OwIQtm1K/uF/kD+tg85//T/FeSZvn0cph6ZR7dd/GRuA7C4h+8Zy6vsWEpnh9Y/7j/vIP62W/BV1FP+f9yEf5Aj5Z567KQAI9bpo4YdfI+dAokjOteM/johUj1tHtQw8TAjLdR51LM49QbvzP6S2xDr5aLnNAYjDvoLumTaekhPi6EBNHaIJfpo9uRBiKk7ka7TSloMoCGpLopSERJo1cQplpqbSxaZu2rDtNKhepmKDPFYAo7EAiM2eSNPLHJSW4qR1W3UO4tUBkHnT7NjPAH202RMRjb8LQK7+VZ+fj+sDAPLxx7iHowr2Xf1er++Wy5cXgh3Rc9UFE2/3xHPz1bgjAAif8EMPPYRCMKeGl/g8CBWrru4CXaiPpN2wIWqW2TVHNvg3TgSfPHmSiD58sm6DESHpRzlVs2fiWt8iDAYWLVogpHnNkZyrO645oS42HYsrY0+rmEKsdDWUfO2V9OFKwYfZ+B9tIMDXt7ISHlu4PIcCIfoczVGEKznva7du+PqFwVpYQ944rumeEGAC/tt7752Pl8UUUCh89KtfvRwBQPS+Vq5cRkVFY4QXVC/jv11dPfTpxoOiKnNtHbJD0ThaaVeJ56kTE8GllhVv7ahY7LVIz2BPn+RqJ6CuyECipBiEkJPE1JuVTUH62VEfvTI/jX6+OI2aWpvIniOJTFZFy7LHoR9pcjuuGeJKVJEV5JTM3L+aXE2pdOBZSXkxRzpY6YqTz8W+TJEMpmnpCEisyANspfAQmsMips+JShDJrJ4knIzKQcuOzKR9Myhp63xEQFjaVHrYB4t0xGImaupXuDfDi5TkqghI73zQvswbq89GH5gSNhjN6TLRkOioSO6LXyRvUR21L90k9sdV04t+/jz1TDpKzSs+jlCr4nGxXEgl18+Wku+BQ8Iz7dg6gbyPgMKEz65X51HvNzZQKAv5ZjEiILx9zGCRaaGhgoV1tcoVb6QDCmaVLB2x4munGTT6WvHfmVuepMy2EnFMH/WjskQCqnX46KMFP6OA3UfeJp5g8uBTGxdQQddE2pj7GvL3lWcfHQi2KqoQBieoDDSrB4X0FAdPU63IYzMUrPxIrrb7ZDSA792QOhFHEMdT5+r3yXuCIx12NdGd3nDUhKmW+pz1+85M5WHRCY6GcuO0nH41APyO4xpB3HQExA5pVf2e9PgL4a1PpoKsbJo3tQKJ7F76aMcRemjhVAFEOlEHpKmtC5K7vZSV7qaSMdnkQl9q6ztp/+EGamz1UEcLqJaWEnkMlxSc4ZpEdrsEJQFCTZuAunltveigmxbNyUZtkCDtqmpGhMQt1Ly4Oa3J5MV4cbPaw5Qo/GLwNF1QqJo5BUscPkQ+sD80ERWOQUUOq0+xGlt4PFlJ0Dwm/NnXh31F1PcQq0TpbctFFjALdIV0tZa4AdXj01jEH3isL6VdmVbR4URxzvif6aaMpl5x8Ecvi37zjzTxXEcOPvmk9pbM++ARLSqCIENJishduZrGAGzatAT64IMPrmbzW26bOwaAZGfDo7R4sdBTvmyFdHF3R9NRoBqqDPhYtUH0g4VvdC5AyI0f0hMnThQh5qlQfdq6bSeMrm7QTqQiljiMshSuxKgeyQzTVd43QTL1quuDGB3QIORSKhZHjIoKC2CUV8nk92HK8w733K5mvGIBkeiqu8M9fvR6s2ZViHohmzfvHIVxvdpejHQ7UDbUi0crtIg5qtWn8FknUspIBlEu8jwef3y1qFT8yitvgoolX8aaisWfp0+bDJBWAYWpMG3j4sVmKIRALxcv7HWf7DFU4jo62rBMzqv2YCtehvIlnVmYDs1+aclfBP2Cmy0BRoyiNMQluqnXIbX7E5LdtGaTLOz2tdVuakclc25CqhctrlDmiXDzQ97XqQCINd1Hs//wDPWW1tOJxVIWlE/TqRyrZjDCAERL74rcEHULGPQpPD7iw/XQ5MFU07ZtslQgFlSNwYx4nQDP+83676eEMV7/1RfFdmZKkNxR+BjKDow4rvlLzNSpS3jhcosx/yApWB4AEN3MLw0DdEQBIvM5xZQA1uNhRgD4nP3OauqZcJx6y1GLRP2WWDWVcteuopPf+0EY5PD2/DuiHgPn0sj10r0UgiSq/zOQ5C2Hk8jBRpfcgZkdJDaLgTpiKaSb1xNqVuZ8EJ1qof6aaVeCpaKXe7h4nDzZyUeWU37TFOTFO2AUByG/DKMef9+a9BN5TWElhtptFBdIpIdav0jHknfSieR9RJBzFQ30K02rsgNgaADC1qXdpyRi1bFYPjekXjWcu2HX1B1U5NZAgHdpVVog+pkaaO3FfSWPxwISqYgyiPUwyftBp+Jmdrj194eVoPwK2LD4ik9RJfvhnNAoRx+DHTddgVyxL5cNycbTFlBhdi7tOnqINm/Loc8/lEJjcpwANDbq7PGSp7cPeR4Ys4CVzpzvov1HkMPRjvs6JHNHbFqCF58ddvn+9fqb4Phz0okz/Exh4146M9iLUFyYAqDTRwum5dD5liY6eBjPDr+6IcXGkmplg0NEyAZzE8nvCdg/0Yp7bELlaseB3nDhQEzyiPe5uug6R4avs25csNC8bkgVGhQKU0ZykWmCRUxYlS/CQABjJ5raxmZK7hdd1tvhgXVZRxxvb1LQ4iKWenvjnRDjnrEIR5R8cIxUbpeTtlesKBq0WrgxeDfxB13z42oBlK54vmnTJpRwGB2F0Jt4uETX7hgAwic77ArpV1gbZDAA8pWvPANvktT8fn3NWyIx/UYCEB6DylnTxYXfuw86/yNqsQEIF0AUlc3NIOc2ByBybt3qIOTKAQif97PP/JGI6v385y/hm5b0DFuzhQVjaMnS+UIRju8DfqF58PL/5OOt9LknH6SG+haotMF7jTZaAIQjIn92xEvfPOWlP1lqpw/HQo53CACSHcin4i330IGnfkPWePm2vZkASN6/fZP6imupdaWsCXG7AhDzI8lsdxX/9AVqXraePBOPi1VMbCVRqyMCxKmd6GU3CwDh/ize8Rwl92Ui7uGD0eYnj6ODNo1/Q15TBUBmdCykAm8pfVTwojyT2xSAxKNg6SPz70eEJEDv7/iUWtqR19H1AGWm2WhskY9qznRRp6cTeSgK+PRJMCTGiv0KlwEgZGmhr39xPJ2tQ+7l1tMGAJk+tZhW3DtJPIc27N5OJVk5tP3gebrYYHKkDQJAHPYEgA8HwIePduwHckN+iOHEugtAzLfuFX+eP18C0h07pIPpVmwjrflxO1c8H+x63lEARFdI37Fj32Vre4jBGgSEMKXqaM3xmLkU7NXQ6lZpqSn0pS89Tc3NrSLxnJU+3njz7Qj1K7Mn6nrdcOx9Wgwq1slTZ0CNGoYy2JAdk/kgcr/3iJyIg1WHTJEAk2v1OgARmWsQ250bTcHi76MVBeFhKirKR+XvSSISwtGuW7WZx8kcAWE1K9k4yVKO8diSsYJ6cfz4STEPuMnt5eeMjDT6whceEetzDQILvHFcE+Sdt9fRvPkzkGTXhzwQaVRKcC6NfyeUbfrjZUQlOU1xlPC5NygpWFy8sKdXjnFSZgKiGTLSwZKfiQXSM3hvT4j+eYuH3i+00t+ukhQMZwK8zqpqMieoxxeLxTRv5+dFvYTdS18JK2elIoFW5aDqWh+8rhC6U1OMHYfa0AUzRDQTo0F+lovFh4TwqeilMf+yWJ55u9J/+y61LNhM7TNlJMJ8DHN/+Lfo6S+Edky3RMTdob5Er6P3k/834cR33dEriYCYowFinGJynmIPhRmApK1bTAnnSqnuuf/SQ2kkXJuPwZQsx+5x1P8IIgfqWPx7REHBGIfTx4oq12CsyVEcPf1FtEPv2xQVUSwmsR7X9BDXCepUfQ3KU42N0j05UHtykM+BYp1BKMj19AKK6OTpAOX7S2h+1wo67NxFZ52yiJ9FyZ4PdMBzrg4s/qIAITemXdlUsvRAr673AcUs1Xs71MQ0DYqlsZz9ah3T5LR0yQ6Leh8KrJvfTyD3CMU7bl6vXJdl5fWzwtOH/aoaPszddzrlukGIRRgJ6TZVOBDJ8wWZObRgUiW1IEK+dpdU+uluXiKEBMS42cJUZ1ucpFUFPAgrBnRoESpW8Sr6wvVKQjJC6iAZASktCdLD9+fR9j3nILOLHJo++ax4+gtzqNvXSknxiZToSqL3t3xKiypmUCLKoR+sOUu7todrhtnsKJxok9HU1GSAjwVJtLe6B1EYdb042VzNAy56aNRRwvrhQoPKmcHPvxg2hY5+iINw0/U6tKRaVPQjKsihNrqUhSCez0q2z/w+FIn1xmRXk9f8EDP1gdcDCc3omv5gCoqPOPLB+xw7NpnKy9OJIwe3at6HpE5lgjp19pLxGs4CrhmyeHHebVvxfLAxuKMACA9Cfn4+eOszaf16pSwy6MhcSsPiVS9HxTIDkKlTyoUK1ifrNkGlIw71SObSiy/91ihUyPu6EQDEfA5cvXpE9UHE2AUxJqmQpp1DZ8/W0rHjJ6JG9M4BIHziDELGji2i/fsP3bIg5EoAiFmGMxYA4XvihReeFQawnu9MVWxpaaeP1sp7UBsoow1A7IlW8gW99NJGLxV5B+j/echOJ1FYLxYAWbD+i9QwrYrOF1XflABk4g+/T8f+h4mCZLIjriUAKfib79OFv/5BxD19IwCIyAX5xfPUXX6EWlZIRSyzBC714boqqd7k7z1Nnf/425sSgPBA8j2hqSv9Tczl16gsQKvanqYGRx0dcm7HOtp4lUbg7QJAFk6aT2PSs+hUw1nac+wMQI90NEQDkBnlGZSRCmoZpG731ZyntmaWlh0eAHnmyRRKRy2Jf/nlVvLy+CoA8u3nl9H+U3tRBLGDHprzGUSdBqCe1QrF2gBlIg/lX/5d1qER72cFQFKT7TRvejodP9VLZ+pMlcnvApARAxCu98HUq6ulLUUZGzfk60ipV9xplh2uqtpJFy5cXe7IDTnxUTjoHQdAeMyWL19OFy+2EqszDdlieC3KyydAUzyFduzcE7E5G1Jmb8NXn3sWHl4PfbppO92/YinARzf9/g/vim3YCNMeJY6aCN3u69h0kjgnpY8kH4QLC86fN4eqqqsvk2x+7UAIDxmPeUSC3xC5NaOdjB592XhM5s2bJQoujmYC/nWcHjB9oj1fka5rnQcixl/VAgjL8IYjIJwfwTlBDzywWBpe6h/zyH/3W3kv6OvBwgw6ghgXjxoFbsVFZsndOHn8hGTJz+Y6Aha3XOaD3r2FiwjwZ3sf6oBIz7DDDfWtNOmt/ObxAD1/JED/PM9F6+7NFss67A2olm6hstZ5lHWxhHbNkVQYV7GqOcKVOFANnJsVyqQuZfuI6WWKHJgjH+J8TPkQ3EP9u0h61sNo8s7r6ERymjjUJS31ZDmVrFtNB5//J+M3rjWi92WOXkREMnQfubum/uq+g+JvVHHnHceKnDAAOf+/fyB+M0dOjNMwRQKMqIAp0iGAgilKECsCYuRfDJKHok86qXoqZW2+j07/8U+MCFDWp8so8cQEWembvcxwzzaea6HAyqPkH9NCvXn1EXQt3pdRr8M80jEiM9Hr6SR0vr4qr9qIipivrQ9VyUOqfkSgD55xv/RQ9zepSAjDD9MABjoQXRhw0NLACkodyKA/xP8nqLs4l24ZaTCACEcQe+QghSCxa1MRZW+rzNfgZkjddiJmoZbZ4Qn3t0tPPtdY0c3Vj/ohOn9A1cRgz73xLMV2+r3k6fEbEvJGVW2EBZlWzI091/o68z2vjz3ggOAERCRE3xClmFI4hSqKZwJ4HKfTqO3Rdn4+QIDM5YhPsqNOlp3mT3VRKaKWHi/2Den8OAfXARqg/1hbRZ42mcBlxXtZ1zkR3wFAudnxrOD23NPj8I5206tvnaCztYisBurF8m89fx8dOHGU6hob6Kn7V4nn0ZoNb9KSaYuRF+KhN9/nhHUZpgyidsjYEhtVznTSpp0dSIaPqpeBQ5lVFvX0FdFedTOYIyE6cjCAqRpUSfpme4GjWiE96SKS0dUziGeCjoCJmzUy8iGui74JQf2OiGCZbm7OD4po/Jv55o24keWaOhIymtEPXaxv794mGN5yHt2KbaTUq7IyDxUUFNC6dTL38E5qdyQAYbWdxx57jNjgef/99Ze/3ldIxdJKIKzfnJaWSo8+8jA48vGQ4N2AiMgievnXr4jj8cNB54PcqEhIRcVkPKSRPG2SF76SyV8Afj9HerZv15XWhyfPK44xynSsCK/9EABEn6OZrmV+aVzJGAy2LldNnz9/lgAgNTVMT7q124BKTNSvI302kREQudSchK4Nmm984xnMeUnVY8B79OhJ2rVT1oVhimJKahJ1dSJHqle+iIIm4r41DW96rRqjaB5OeCWTUhSfCU+x9l6ZtBcA98Wm6B8Ol5167TI53RnnpCmoFfKT/V46C4rW3z2cTnX+dtQV8dGD3U+Rz+mlo3M+EetCjV/9RVE7n1Tfck0MGMUKhTGu3v0QxIkJKrT9gJIIEXSd6Hc7J4wb4MCU0G6uJVJQtYAyz5fRic+/GDGJzKDCsC+YeaH6Zv5dgyAzeOKdmUFHNADh38f+/ffp7F9GRkDkNY7oSkROivk3M+MjcosY30wAhC9/dH/i6vMp791H6cyX/oMyty2ktEOzhPpZ86wt1DxnFyhaxZRwvpiCn+ZTUlwyaHooZuh3wtjngR2gpvL9dLFiF/kTw/QAiCl/AAAgAElEQVRIlf87aNfMIMSwCXHuOmjhk7aziMYYKlhe0K5qZS2NkN9OQXwXY6aO4m9nEC2/OVBL4lH/40xwEopYW0PvUQe1ivll80RG4RmI6CHyteCzeoYGkUMxABDDzaZAB9fecSvgY2UalOKEDXSwCpQ04t2gWunnpgFElGS2HhCdcC5qfqg6WrrYLv/GNYC4BZAgz3Lbxnaqsic7FPxJEvTYKIVWzXqY2lF8dN1WCUr8/UkobSHvtwXT4yC7C2qlr4t2XVhHdZ0naUrmApqcNQ9J9FZ6f2c9HUdeiDwgK3ipEfVwfpm8EC5IcnNLgMNifAlyCnafxoHzsEQ6Ir79tRl0vvUk+tAOCti94vxrm2upMLOIdu47TN3Y/X6uA4k2vSKRiotRPX1XF3UwGDQmQAykbC4QGH1z8LmbOJz8vveh6Kpuxt6wfyMJ3XhQgHZngv5hwBPugxnEhEzVSa0qsdxiSjCPpbwp5kAsAMIdNChm8nhWUF1HmnCuz5vlattRu2Xfvls34VpTrz788JxxPWM5OI0foz7cSTU/Yo3BHQlAeCCeeOIJofCxZs27l69KPggAGYyKZQYguijhE09AKQgP6MzMDPrlr14S1+FmACDcj0WQUm1uaYWRHE2dGuyWkcs5mZ2Tzbfv2GOS9b0LQKJHbenShSIvpqrq6IgiTZe/Gtf+15ECkIkTS+n++2UUhBtLQW/csAuenxwqnwQPNgyuV195/5oCED6uE5GVv6wP0pe2d9H/XuKgVyYP0PKmz9OpvAPknSITIG82ADLl46eESM2pR34XcaGvBwAp+uF3qe7PfnTJBLsRACRvzROUVFeK6wNDLc5LbTN2USuAh8jPMEWW7Guniv72Lj1EU3/3Ai6oFeBjL2XWzBBAxJfYSY3TdlNn4WnIQF/+3rmWACQlmEKPBJAfhf968d+H9CaMfBWpuA0BSJIzjx6e+RC9tXsbdTXKa8QAxB0fpAfvSaB8KF9tP/8unW4/YlyUEPJkbL0L6LNzK6nqZDtt1sbqEABkAIZyf2+t3I8JgHzj2SnU0XeRctLyKMGdgPEOQmmrA88jojc+2EFLZpfT6dNBSku1UXqagz7e1iYLFrIdcBeAjBoA4UrhOTnx8PqrGjfX/hU26kcwU686IUyg25UAkLlz4SSDs/rQISnEcqe1OxaA8IV+6qmnUDDmIu3erVweg139K1DFMlc11ZENjnR88xtfhcGeRDtB2+Ik9vb29utOu4p1euyRvnfhPORunBxWkUJRBXz+bITcA7Rn74EYRvXg8ryRJA70ZpSjINHnNxy53ogQuDlMHUuP/SqfDre+QpY88dCA2VqTQCJWDggvt0MGlVsAL2+3Kx4JdvNp/PhxYs6zF04rYvE6PJcOHzpBhw+fMCgdvE5ISXma17WNUV5hUelXWp0DTlAYlff1mWe/hIe5LAx59DwkWVWigE4AtWZyhMRCk9uC9H/2+ulsHkQDJlfQ2uJ3YcTKfSeixgg3pkh6UmThTuT5GkmkNojtJ05S9DAz3Up1zWGiR4n+aUVNk5dcFZOWY2iiR5kjGQgMiTbnje9QU2kV1c3aFE6KN1GiIiSCYbiKnBCxY/WH11WfRXQkFpeK+xkV1eDv4//9T+nEH/+L2qH8E7FeDOpSjEWXbBcRedF7N/XTPC78mXNASn76PAWSu6l54WbqLj0ZIYtrduDaa8aQ40QupSdlU8aJKXTgsV+QN0FGPTLxPeliIWXWTaIzcz6mlgnyxR+TlhVx1qD3KRsjgmKnTtbbirobXiXCgMiDv1t64vsakkCr0REQfc/geN0umm4pp1m2CmoaaKSPB96HxKuFXGwJ6zFWE8eKqubcgqBd6TofA5iQjl6ZeN2LKAQXv+OWOCCjggO4V62KPujsRQ0KRPq4+UH90cIKVtC+LIhKyvXDV03Trvge9Prlcpm3IiMcDg77qaYpWLKiueyDj+11VUsk6AhHcYpzltOs8RPolfVHkZIhaZChQBx98eEU1Paw0KfnX6bugLzf9PUIBBx0T+6XKRPUyze3nKN2TYPyYXy7w9K5VpuMKLjc8hnV13+SklSBnaz0NDp7Qe73hWfvpapTNVRRWkpJUO/jc+xFMv0r770HUYtesveOo0ceLkZhwwB9slVGT+UA4JmlbhxzbQyLukYi6mskd3P4Tl5/Hb3gyIZN0azN4idBACUtLBAhw6u1m02RFRmlvzTyYbzDVNI5H1f0UYVCo9+DscRYjPM0v/dMyl769wGlPBYemCv/xFEDBiDr19fdsknnfNZm6lUsW2MoIHKn1fyINVPuaADCEZAVK1YMrzaIeghFD+Jgqlix1Ji++PST9MGH66ACJLXJb5amozlDJaXzepWV08HXbBCAJXaLzh2IXagwYttrBESGAiDRv5u/m18yo3GdysvHiwR1VmC7lRWy9FhocBCLgsWKMDa7ojGx/QEN/bKyUlqy5F4R+dPjrGlvbFS9//6n0D5HUTDTC1DnJjEACQSlAWVwq5Px6EpURdmYnqXey6kpqGY+GbwJtN17doGmJY0Un1tSRdgu0BEOG7jp33QtpRUHqumEs5Z+MMVK3QAneVPlNgxAmpvlvcp9TUqSxp0vv5kciubFCcS6qFrcOJPWv8JqQpyLK7Oh2VE1WfPWlT1IFrbpNGWKwYNMcRHno430JWu+R0fnv0MtxTUxwYobbB+9LkdKIsCG2pdBy+Jdq+MJe0nZneZcDbN61LR//z7tf+EHoMmpfvEmZoQxCACB6J8at/B2+rxUl4zfzQAsFmjSJpfVh0RzUOW48WH1MaIZJPaGVEp/eTkVZYynwytfpp5s5IGY6nXw9uN3fIbSG0qpK6OeOnPOUUJXJnVm11FfSht1JIYpIWagpKcms/LMdCveX1nNEvJ7BijZl0lJ/Rn0afqH1GfvpQBAiVbE6muV88ciinLKDn0meC9lO1Lpk54t1GI5h+J2cnmcpxfrKCNWdcLb5KNeFOrjxga62ylpXineLNBi5L2g++tAzoZ2GAxYunHf6VFU3nysG0RdDQ02zLkMRh4JIke68XH1veeGfC43VsHSjWlZHnVBQoI/Jrft86JWhgICpZn3UeWECfTfH8pouxNA/vH78lAQsJ82nESRSSfyNNQhA62zxTpB5GM8OANRifpm2noUFcc9iqLpS0KOjK7giXNzHTP6wh8c6GJJbjY9tHyyuHd/9d87ASCD9Nwzs3A8P7V0dFAZ+FX8bFmDZ8/5eg+lJLlpwcxSqm/0ow6JQ1KvulRRQjg8og1KBh8R7wlzstMlNCwlp6cukpEbggdCBNVQPSAGjKqXPNe008W0D3GttVfhUlAyEMVfNF/fiIHSX6KAh14c/Y4MBSVAvtp2OySd87nHol7pMRkKeIj56aimRx99FMn3n0B+Pqy8drXjeqtud0cDEL5oU6dORa5GGqIg0mt62XYFBQpjARB+sJsrpQ91uOv5OxcpnFQ+UVRKj5WUrkFKVfXhIeR77wKQwa4bAxAGIocPHwOIu3X1zvn8rhSALF++GBGQsWJoOjo6hfzuzh3V9NDKxaIC+iu/ew85WX3XFYCkxqXRwsT7aJt1Hf357hb6wqkA/eUsO216JF3082YBIMte/z59+gWZhxErWnKtAAgnd4/ZtpyOPPOzmwKAmKtWXQ6AOGCYpv/f1WR7+Dydny0rqkcDEB7LtPpxNObwbHJ7Yczi2Z7YlUMBB4QQIGTg9MXjs5c6smvpQimcBln1BgMn7sIYKj1+DyX2ZIptAbepw3WRvANeJJM7yeVPpB5HN21M/2BIABLscdA8dylNdk2gfhjimwNrCdUvbksA4qDJtHrOXPp4dwM1d/bT5+4bR4nxSAI/AMUyNHtc8yUApDi9hGaMK6C3tx2k5TOn0mbkdNRe7KLgEACkoCiJ/mjVPKEwduJsE3340XFR2HBMkZNW3jcNDgSoj3HSN/6dOVdPVYdrqaIsj6qO+aB05aP8XAdNKHHR1j3dgoJlvQtAxDUaCQDRSefV1S10RufyXE8jZ5SONRj1Su9+OABk0aIEwYK5U6lXeqzueADCA/HQQw+Bo19Fra3hKuUx5+plqFjsATp4MJLHF60FPpyJOUr3yFXthpPSs5Cnsn6D1GXXjcEJVzavgXJJS8twozeXo2IJUyqyj9coChJrIAajXV1u0Ebr2nFy+oIFlXTu3PnbIjk91phZ7VwoQboyhTBLyE7PPfcFAI04AcD9/iDAhpf+8PtPaFblZJoxYzK99OLvhTdSA3S/HzU4tNse+zF7W3m/nGQbSlYREHhSNX3KFg+vpHLh+5F3FXLLyElikqSrOF1OJJZL9/wDk1aIqtR/qH0dtCvQAlAZ/f/bLT18fz0njg6hpECcWyniYF8JE+Sc5Zo+/X1yHyFQJRIrFBVMT3l8dTMqQOvr6Sdnrvwh5AeFQrPYVFSEt9Sn6SpEwqkpgZw/F52qpPHHF9GGh2UehgYgZtDBy3SeqZmOZY6EGMCF87HVrcfsDgyHaLEiIOkHKiln9yKq/iqOHZWnKrcKt1gJ7Ob+GmtqWphawII8MRPhzRQzE5UsIldW7YNZdqpItwAbs1//DrVcaKcLj31M3mJEM6L6rhWsYvYPC90eJLD3ghbUlkl5tVPJ3ZdA1qBN0LhcfcmY2gFqSDhDfsjDpnUU0O7St8nPdMGA9FDHNebRou6H6CPXWmpDx1TwDsabpDAFUVCPVZzkwGO+9dkp35lBCxInUJwdyk1tr1OatdNQvNJWua/fj+iKlErr6mCwLgcmYyANFEHNQZf79Yc6jAiIzY46IUY9m7An32J1o0q7nJs66sGUK8NbjgiIfu5xwnkAFDDRf7VNKu7nLiSUc3PAuO/2yt9dCS7qUxfVCmpk0Cr7vHDiXCpMy6VXN1XT3EnJVJY3gV7d+SbZHAAeYiceGuiVuSGhkJvGokhgRdE40MACFIeIoxv/fvrqXtQ0wX2NqI9u8cn95OmWUr42ay9NKs2mZfMnUmNHK+VnZtL2/edo384Wev7rM0HVRK0unOPJc01UMTFfONv2HDxKqagDsmmnB8nm/EyR51E+Ng4FEV20fmsXksZNClgxisWIcTJHEWLxGc0TPUbk0I5IrqZ56TGWfy+t8yE6GFXnQ6hBqkEZjHYVixXAFDBDXUvcK+HO6fVHAjz0dWKp2cbG3ls66ZzPZfbsHLy/QBs+HNsWGspWyM9vRM2QaagZ8oExh+/UD3cBCK68pmJ9+OHG4SUKxwAiTMU6h8J+p1Dg71Zu8+dxfoffqJSuQcnevQevsmbIZR6gZhByjQFIrIfqlRYhHOrBMtzrzrQHVsji3Ie9e6uGN+eGu/MbvN6CBXMxT1oAViUlIhSErCeM7RkzpqBa/AzQmBKFAcOqOfUXmvEyOiqASWurDEMz8BDbcQ6IeqFbRL5HpCIQq2Sxeha35pZmSiyUBn92Xha+K0Usix/5EEq2U1n5fmQdO9Kk4bZy/EPU0t9C285up/g8u0FHefx0D/3toV56rchNP7knGbQsACP0l9WG5DnBoFNE+sCYDkj5SsNS56EEwLvS/XUX8htdXRTMcatCGAG1LzsUvgycBbUiKwwkbgJEwSCpOLOC0jy5tOeBl8XyWBEQ7opB/8bmsVSw4hS1iw9vBiBmulWEXC6OlVVdSQUHFtGep38UKS1sMp4uoXuJTkb2U529vNtNYEKfTywAIpLDo3wUvJ452dwYVrb9FPibuOFxSkVkoyZhK/UVNFL31DMyAhLD4OPj+zVVLIaNx2Pla7fQ/L1PU2pPLl3IPkIdKfVUmw1Hk1KYGqhXuUDI8xhAgT05P1z0ROt36N3k31HdeQAWBTaXu6bTpv4a8rM3HQBHNshGgyLFLZdy6MGsqbSlrQqJ0ZsBCqR6lLVFdi4uLtFImg9ASMFqlb9zTkYQgMXcQqDyBILSocYgWQMQu9Mdpu7w0fskIjbLwPu8cjBZUMWq1Kz4njWcADa5TQK0qeNTZC5HL3JXAgBP3Dia1Nkrk+l7ASQc0Iz+3JxV+GajDTWHKT8tg6bm59LOkxuosauBrIEM2U/kmORmZtOU/AmUHI/cGSBkL95FLoeVzrWeo6L0sfRO1Vax7kXk+Cybl4E8Dhe9u6GO8gvHUmmeg4ryANJAEetBhHXttl20evE9dLbhIqWk9VFqXB6dbdlPR07socyUIpo/+XFcn4vU0ekX4EMmm4dBAPdo7gyZD7bzAM5H55OZDXTzvDFoU+GJa7wzzBNQ5HXoCWkxQIcVNDlAPnE83XyoTxKzmfI9DMDIeToxPAGx2Bi8T911CZ6UEyXqRhmNnA8+Flc6d4DyunnzrV3noqwsjcaNSxEFB4fKrYl13WT0pOSOp17psbkLQNRIMBUrEw8/5ugP2WIAkDgUG+QK4zugCjXy4n5D9uCaraArpZ85c06oXLHByEpXV18r5C4AGexiVVSUE9djuV3yQvg82WiZOnU8jR03jjZu3Ahg0SkAyLx5lYj8zBGGeVtbF+hXB2nOXKY/ptCe3Yfo5MnzYpiuFwBJB/1qQf4CeqvmbXFcMwDR0qN/e7iPJsIYO5DtpF+VualD3ffXE4AsOfRleNq9tH+5VMC6C0DU3WTGdQqApJ8pp4mbH6X9y14m2/F0sqCOQ+uyfSMGIMs3/zH1xXfR9jm/EQcXNT4uA0Ccvgxa0fEUbUn8iI7Vw6RUACSe4smDKJsFiDEWAHH7E2h55iTKcqXRe+d+fNsAkOUVSyg7OYN+D33bNCR+r0Tl8SP1++lYQ5XwtmsAYrO5aUnFAqhTxVMv6Jgs/JDoiqOapkNU03yYHp3yOdp5+ig1QbWKAciXV42l5KQ4amzuEc4IFxwFbb0tOEYyuQDeggAEPiBZdnYkQJL5dAsK73oaqa6ujpZO/xKiJj5qaOmlDVsVChU3WCQA4f49uCSVzjf006EaCRQjnFl3AciQtsjtUOmcT5LzVxYvzhdFE3sh7HA1AEQmrp+546lXdwFIjNtm2FQs8aCK9MjyIqYqjUfRtWgK05B36E22AufE3AfPUQMKRe3cuXcUencFdKxrFAkxvzR05GOoJPXBTny0IiFyzsi8EK4VcqsWLTQeJso65nGtqCijOXMq4bWNEzLXR4+eoilTJgivJo//9u1VdLzmHMUnuA3vNeeV6MgBA1724uoWpjPKuWSmZHHtkOQ8SbFaufoheu+Td8RnjkSkpIJHhdbVIz2ysk7CAM0orqDx+aX04bG15PF5EL1wQDVH7iOgapAMJHop9WIH/cXZID3SNkBvVI6hNbNy6SiKmNlTlZcTSkNpmZJi0tAoi51RXjiXhaMiiN8Y+3W5FecpSXGxEOXQtCsrEne1xj57Qx0ZIVq590+pJn8zncmXjhGRtM5/mXaVIL2WHAExqFswiIxohynaYCSpm+qdRqs5GYI7ygmbc6SSSg4tom1P/ChC6padpBGJ49wHHDcCHGkqmeqr7rOpHIJxHvKMoqhYeqH4QX7hqEgsChY7jR09STTn7Rfo/KSddKZiE7nOZ1BidSk1P7iLkAc9ZPMrNgVX2jCPMW/ohlSsNx65AA1qYAAobFoRSz3aguf5KsvBtQ6k0oP0RdpGW6nO10PeNqka5Q3K+YUraySYDyCPhCmLCVCNslt7KMOdRkvTc+lYdw9dvCABD9MVuWVbsg3alccD9SQ1Lt5+H+4xea/EJ8s+BpFobTiNOEKmwmJMterr1e+usPXcA6ogN64X40DhP27sjNLFckN2D3m65DESEjLFX25dbTJyaY9Po7hEGYV0pCZSc5uMyLiTMuihchSPbK6nHSdP0OfnLqJWTx/tOyOBv0OpdtkBGFbOWo1+guoGpa6z7YcoOzGffOCvbTr1ATmsTnpixlcRWemhk011tOdwI33lgUUYmxDoX7geuA85KuqEvJzHi+jH3o20fNpCSopPgOzueWrtOUvNnpOCQjwpZwUlOXOQ39Ej8j3MzRRYwFxj2Tp5gRfNS6G6+j46UxtOwuYx1bn95gitULOKjiSYogxih+p3voT6PcT705/93sh+GX00d1AvjBFCjBBUMUWPhQBCdN8A1AyqFdY1tkVO00jfddnZcMwuLoDIyBlhtN/KjSlkNTVtEfkrQyb3m074LvXq0qt/NwJiGpMrUsUaJB+EKUweyPlVV4e1zG+lm44jHvctXkgnTp6iCeNLETKF16hLFX8a8YkMMxoiHtCD8F5H0IfLAQ6tyMS7j6WGNYLDDrmpLlp48WKTqBdyqzd+kaampqDWzmp6++0P6MEHl4lIGud+OMHj5vyNThQdPHmilqoOnjIKmJkVsno8XQYY4ZegVvHRhhQbWFzgk1tnZyfoE/KF7ULyqNcvLU43wI0/JJfbnNI4dLldFA8LfXb+dMoFx3z7sV10tLYGQCke3HC5btAlDb4keFc1NSUfnN/v13lpeYOH1hTH0S9LnXQh3kZJKKCoy1p3W6Qx1uv1kBNV2Ln5AYKsCLtzs2cF0SdpjAYNZRsAMuSwyGXwqqlpb0+D7CesmyeO/0/6YNzPqc8lva8WVemZjWSLKmptdQ2QK10antGSvHKhIUoUUfmcDXcNOsyJ2to+KThRSaVHF9H6lQAgJglhtskU+ycs6SqMXHG0yD4wHUstN0sAR7Gr5Ia87WA/qN9033rBLjLbUYvf/w553T20Y+mLYj9Wr4NK/+tROvHCGqE85tOaD8Li0wcLfzaUwbjm80U1loxVY6w7cA5UOp/O4ZD74svZr6hSIUscTY9bSuVx5bSr+zBVeyQw7WvXeQtcfVLSlexxqZSG+VYMr/+elrNY4KYpiSk0JxEUpd0/Fuu4nHKeuyDt1Nun8hQhoRtSKlU9vSzpLkGDwg4AsmHJbAnm5UVg1To9bl1dYZqj0ymNQwYc+vnns4aNYBa1grkt1rEhd4Sbt98l6Lrceq3h/Mn0zCxQr8Rierzys9QLuuHGU4dp2fhpoEHF0+uHNgMwyRXifXvIhb4/POtb4uK/s+ffoVLlJcVmIzsXHrUm0/QxC2h81hTq8/cJadsjjYdpQtYscevFuaBrB/DBUsQHztdQeU4pqqe78Bzopk/PviLOJ8RV1dEyfV+gkgIHgIeFtmxGCXlubtxrxsQzgQcthYtVUpIstGJROn2yuQXODNl3Q1gMn82gIxYA4X6aFbOiQQDvT8iNmwqw8jKz7K5JgVf2O9bNYnICRYAHE+CRG6OZJH4jojooiBndrgaI3C6KVzwWs2Zl433juGoK2V3Vq0umlJzCPMdj/3RnLh22KtYgAIQNluXLFhOrRTU0SO3xW6VpJSzddx3R2QQQcvUULPPZ3wUgg80FnjezZ08TBi9TskZnvG/MzNPVz5988hFRfFMnl3u9yL9grypACCeNMwh5+w+brzsAyU3NprFpRVC6GUOnL56hTdVbhwQgbOmwElxer59WnWul50720No8J/1iXhY1JEmwMdoAJD6YRCvPPk+/L/8hePXaKFZ/rwMAyTs5g0pOzKct9//spgYg03Y8TpmN42jdIz+MmPATfvY5OvXcW8gN9193ADKAxOvJrsk03jGR3mnfTT1QuBoMgDyTl0J2WPjv1J+kRnijnUBDz+ROIH/vRTpw9C2AbwWebzEAkhqfSg9PX0VrqnZQeVY+TcwaQx8fPUo91B4BQBZOfAy0qTzafmoTtXYdlraxSprXAIQjIAUp0+hi10WakT+NMpM4CgNBCSTGxzlZ6YJlfTlnxUoXOhqpub2VanvXSSOHjXKIAYxLWkzJrkI4K+Lpw42N1NWsqFfDACAcDcnH/b5gViq2bQEQRF0PE1i+C0Ai3zWc67BiRdElEYMb80Ya2VFZcreyMlvkffj9lzJfhrP3u6pXdwHIcOaJWIepWDU1pwAgwnrwg24cA4hkZqbT/Hlz6MO1624ZQ7K8fAIVFxVeksPCSeiJ4O1u37F72ON3+RWHoGOhZsS1bldLvbpW/TL3h6VqJ04cB+rbvitQHLtWPRvefrV3zJzUz5SE7Ows+uxnVxn0j/7+fiG5y+BKRxa6QTV5+w8ysVRurykkICMptR0vF15QTVMdHCJZW67LFC9dJ8SaagUVRHqDbfCe9vpV/Q8VZWAVrCl5ZdTV101diFQ8NGcFnbl4jqoRBenolh5Rm6ph4AV9Zkx+nljWhShgVqGU52Uw0A0e+bcaguLf+pIEenlKMm0MtojfE1E0LWBRdBV8tqTIOe+DZ1fTe7wqYpMMUNPtkXQVe2o4WmDDC3ysZwpN9yym3+f8mxHt0NEWC1O0MuXLkCMgVigdceOoiEEh0pEHE0VLDaPxR8vTcm05o7aFescWnrx2ERBdwyO6P0O5w8xRD/7MfSyrXkEfV/yU+kWUiMdBWoalm5bRxUnV5MlSKktigAYoYI6GmKMzamvdp1BDuHcRnjp8cTTIqIR/QBmxIidFXoOeJheofnLefK74MVp7YT91+Hqpwy/pgD4U0bPaJW3PnRhPGdZsWp2LxGrcHxsa5eD7Wnro65VJ1Nh6hC62HJTHAs2qSakQxiFi4kRCObe+Pp5X8thpSPDm1tXVBnqSiughmSJMsXHDFpfzsb8PNWw48drUEnPtkMaV94+nFwILqpghBwedDqkIhzvM2KJDzV2b20EJWTIkxwJxjvh0emD8/dQf6Kfd9TW0csJi2ll7GPkcZ+FwSKAk1DsZl5pPuYnJIK7ZqKpuHbV2h6XJg1bZR0vIhTktr2cI71qLXfYhZPHQ+LRpUNWaQBf6G2ls4jghqbvpjAQwC4omI7KC4oZnPqEkqJaVuObhnkT9huwx9JMXq+Q+POo83NWYMZPDo2CKfAgaFp+zeDaFqKTQTaXF8bRxa7tYrtX3zBECSR1VE8u0L30ACyIPZsqW8fyPUfhP9NOkxmBQfsK9jfjEFCvZL9N1xWcjkMdgLCrh3KgzwuMN4Y7LteFGQu67r4C6kWOzT1euv+xeb94fteTupk3nUafq6r0/jZoAACAASURBVGqg3C04OPj1vRsBiTE2kop1P3344YahAcRlpHlZ0nbzlh03792lelY5a7p4wO5HQbZYnvfp06fiRWQzlLFGdkJ3AUj0+EUDooyMNCRtzxL1Vqqra0Y23Ndh68EAyJIlC5GQPgn5Hyfwwg2CO1tHq1bdL16+vI0GIb9/41Oo2GTT9Onj6c01G0SPGXxcKwCyrOxe2nxiJ3n6e2lKURnNLa/EOzlEa7a8hWWeYQGQCw0yaT4Xya9f8VjpS4e76IwrSD8eh/yWCUmjAkDua/ssOWCAfZz18g0BIHmnKmjccYzVAz8d9QjIaAAQpyeJFq39Fh0qXEdncnSuWhiAjKmaSUGHnxonmeTRrzMAWZn/IDX1QXSh5QS5bbk0KyOH4uDNbwII2N3SRQHMH1soRxqNwS5kh0gHDAOQVUVnaEz2dFGo7+ipd0SdnFsJgKwuW0WfnFpHcwvmAwy46M3qjeLcHihbQLlJqdQBpayzDXvpQpuqRm8qvjccAML7emTS18gHgz/BnkAHmg5ST5+NKgsmUgLA2UUobNU3n6cMRyb1IhG9JL+Q9lSfAbVN0rGuBoDwdrOmJIGOY6NtuzvvApAY7xdWvAoA2O7Zc2sxQGK9KpcvLxTSwYcOKbreFb5PwzVD1t7RBQcHG7a7AGSQkZk8ebJQ1jhy5PTQU24QELLo3vlUDxrWzSrNqxWvOju7Lgsu9HrNLa2jmNsSRce6DpGPoQz/oS/06K5xuUgMj/msWRVConbHjr3wcpqUWka3GyPeWzQAEZxrgAxWxJo/f7aogt7S0kJbt+4VoIJBCOe9CAUcAF+OYDDNJIAs49dflQCEmx4fD6ofa665yy19eex55No73Fpam2n10w+Lzxs2r6NuJQE6AO9tZk64XgD/npWUjuTWLNpXCy8oSNVJqNIcD2PlwVkr6PC5I7SzZp8hPWq1Byk9UyYO98H4q5w9U3w+fuI4vsvIijMN9Bir9FovOttJ//NYPyUjTP9ejpV+V2Cj+opU0DVkToqseq4Sx1Ul9QByWSwp0lNtQeTFpiI1sEppdd9XqNF6nna6PxL5INxsqcozzN/1vuDp1Z8tnNSuE9VVjgh7x628DppLRU3EFzQj6mHK8QhI+4wKz82giQ3z6eOpv4DyE9b1qbHnwmyqMjqEi0SzJoFHrz5zAW+lUozjxk5O18eP/turgs7CcazTLDTrgUnwmsuOYXxw/3epM76Rtpe9YuzGdwpJtiqImtFWQknd2XR27E5jmaSyyWsw0IxsAp1qpiMhfAj9O69WLweT5yL/J86VhVPVhp1t0otuwzsgpPKNAsh10jkeE5PG0eT0uZB7bqaixGK64GmiDkhT59iyKCvBTq+fclEbpGq59XQ3gFoUosmYU/0hqD/V99L0LCvNzg1RQ/NeFNTbSzpZPCUt1ajL0Yucw3iVAK4Hwu8NoN6NHDgWftDN7UzBPSjPow90QqdLzmOj7gRUpxIT5Rzje8zsqfeBdiTO36bymLiSeoKM9HUj0qGbIw55Vo4sWjpxNdX1XqDytDLaeHo7JHDraMaYSTQ9fyrtOLWGOvub0IdeUM7k/liEVjfdxwBLOCCCYSxXEsCE+exKzKR0dzbdV/CwULqqbmykSdnZ5ICz7GxLPQV7+8kLcHK+5TQtm76Cdh48RnuqLlIAohPyRKS33zKgJZHxxQ9ZYfU+l88n49CAhiqOgN/vuyeN2jvg4a+SeV8if0NFO0IqchvekgcYOSpK0jgiQiKOH14zOqk5IjcDz0hj1QhNark9Rz8Gy/uIeNdcEgFB/SEVsY3o8yBfLhcF4VyJnJx4oRR1tXSl4fTheqzDkrsFBYm0bl3dVR9u1iwWkeiHHXlr5gRf9YkPc8O7AOQyAyWpWDWgYslw65AtCoiwAhDng4xuIveQvRjWCsxnnzmzAjro9cMCSBqEnESdE/bMj05T0RAkVN6oZn7gx1K0uB50rVh90OMxblyxUMnat69qeJTA6zyQ/OLVUTNdzIyXacDA3bn//iU0YUIprVnzDsLyMpmaK6OPHVuMTwMAIDCEYJDv31eDf8fpic8upbraRhR6OivWZSNIHyMYksZ8Tw+UrzCHuXV0tlFaMfhLaH0wLvgft7SsNHhE5fEcKgl9euFU6sTvzT2t8OqHRC0WbvdMnkN5Gbn0zs6PQBFRhjaAhRdREm6JiQkIwUuPXlFxAXn8qs4BgEgSVH9EnwCUuM1KzaTHDtbSStBpelw2em2ciz4qcJK/NA8ebEkzGUjRylhIUlegIy7eRc44eS9wRGal92mqol10LGGXAUC0DcSAgtfhJgCf+iyAirKT3EUKrJgAiM4lEcdArr0GFWw7h3rkhrpwXkZvPi3qeoz+kPxTLAOwgeEsV8BnJealAYglAUQR5uJzf3AKVmlTir/KviSrM7xduDYK+qDsS3EKysIyA5C+aokoxMtKPTKWeD9PaYgc/CHhXwW4sGh1ID59BUDctVlU0F1Ox7I3GShI/KbzacyWn0ogF0BDZfuyUa7rttjaWD0oTPrXxnKnTVKx3L4uo6YIFyoMKLGA8oy5ND1jIfIOAtQLI9QBI7IfMr5cwyMR49Q2kEC/PaHGFTVpyCkpRmPsmDvWTMqP99KDefXU2nmSDtRsQH8kIGJw32cKI2n6Y5+qyNjfjwKZblnDwgKS04By8FgxAKEBJSeLQoYaeGgwz+sHlOAB196zK+AaQiFGXWulX90zaiqIYyA9hUIuOT69PXaqnLCIKnJnCIW5DihXba/dSf1Qdnp82sPU7qmlww3S0WA1F/UDYAqq5I9AUE0wrBNU4Ntn6aIBp5pYvK1tIs0eMwX5XAVQvBsgJ4CHH2PshcHX0tpE5zvrqCi3iLKS85AT0knvfroN9DiMr13ep3YLeG+8H7uXAr3yWcI0L9007Yq/M/gIQlCCGxvgDozL8sWZdAy5YGdq5TNiwKTaZ2T666TyaMCgJql5ChoHjvpgpkgZKgOmdcwFjyPUHmPskI+nQaXe71C0q0H7FaWmdbvI7fL56gT6q1HvYkcSt5KiVry7y+8WHBxsAmH5XQBymcFhKtbixQwgdg3PAx0jEsJ1HiaVT6TRS+S+TIeH+VN0svkwNxOSqjrBfnRAyF0AwmN/OQDCv3O0gKMhHKlilaybKUF9OAAkLy8XilgPixf3FlAST5w4I6ZcaWkJMU1LepMHqLrqOBUWjcHDP4k+XrsTNUSkkT9aAMQOD+TyKffR9rP7YEygmrIJgLgdKJa2eDVtPbKLmrok0Bi4SgCSh7yRCx21Yh8r+t302TN99MB5H+0vSqS3c0L0RqlrWADkMe9z9Dv6CYUS+m8IAGHS/Oda/pTWJP/rTQVAJvhn0szAcno37qfUB+nawQBIoMlKC84/STsKESHR6kDXGYCkuMfQ8vwnYOzaqQdFNvtgpNY0BSg5DvkdHvj30yZSTYMqImgCIM+UhKi6K5Emp/SD5tdOx2rfRS0KFO27RQDII7OeAiBwIUE8njac2gIp3E4BQGYVTqPJSLBfd/S/qCR9OtW2QHBDRY7ApboiAJKXvIBmF0yheHucyP/wIwrS2t6GAEaIjjXvQ1J6Ak0prIAUbyr9As4PbqMFQISRmgKgNT2V9h7sEMUM72QAwuCjsjLntpDb1Qn0VVUtdOGCCgcP10ji9zkACAOYRQszaNOmTXepV3cByBXMnqhVy8rKYChNoPXrtwy9k0GoWJxjwR6wqiqZIHcjGyebZ6SngdNYc1Xyuhw5YVrNqBZcvAaSu9dijK9HNCRWv/m4HF2YNm2SKA65Z88BRBLCspfX4lyH2qeOdpgjHXoblvI0KB3wInP07NlnPy+keDna8ZvfrBFhaW6JSMJ9/PFVIsIg5XZtItKz7uN9EdWZdVVnltzVLTFJlffGguZmmWicUOCmlHTpzWRaUlObBBNuRBfGZhbD8EumqvMyHB4ClUjTUxISEunzix+h7dW7wdmXPCAGVz2qfogXtRgCKnF87IRCUb+EG9ce4ORybs3dcjsGIIk4V26VsyupfPIk8bnv739BFeCgz2/w0Xv5NnplrJ2qxqNomqoNwjLAfSriMjl/Ms0OLKFX6adIsPeTDVWEZafkHzvqmfigKiYaxo3PhZtzjEmlRTNGOCqgPgsWk6bk+OHV9crt2Aa0eOUxdETCCq/3k84X6PW+n+N3GHj6ePAbKBYO2dwq6RUee1uiopchgjRgk84FO/+OhGP5BZQW7djW3cTfkFdFnBBZGeDqc9wH3lz5J1g6lhuv5WxIpEcTX6D9vnV0InhA7heH0LQpC6JJYUldopkNK+l45mbyqOvIkRKL4XYO07H0vW1tt2N38sBBHicll8yRAx318HeHK9rbFNfM7+wnZ4uMTgRwnj6HnBMB0PsS7GU0I3syFcNT347reyh5HLX2yuhE3bHzNHHKdHkeaN6AlyrpFCIgvYiYELWiC8nowysIjpRf+CneI3I9vqe0I6IX95JdST3rZU5E/OyqxgbfoyEVOTQmEJ8f7k09tk7IU3PjyErvgBRTCOC66Ogcf/epucL0QG5xiS4IN8jzLCuYRhPy5iLqkgSZXo64DFBjz0VKdqfQ+iOviXUskHedmF1J43Lk+XLNDm5cqf3TY5Ca7uozKEShkA6xJYNGJZN/B6zxqCIvow1BSw6tmryc2vo6qBl+ivKsLEQXWxBxaaALPccp0ZlJC8tWiHWrTpwAjUbRIEnxBLEccVrZL8wHHRUIBuyI4CmZXTHjNI0tfF9xvSLRHzgxsjNRnO6eLPoEqlodXXIsxJwxR3bEypHJ/hYFJCMoVqZK5mbJXrnTqH1Ab9kc+Qivou5BcV6arorIozq8yL9Tc3q0Ih+6QN+mTRdgbKsxMDp9631gxSsGITt2hEURhnMWLAzCLRGZXIsfyKeTpw/RsWPHhrPpHbvO3QjIMC79okWLyOPxXHU+yLWhLw2j41GrMBBiA3ak0Rit8jWq1LKbHISMFvgYaY2R/PxcmjFjKmhzZ0XxwhvddEI590ODEv6rDSH+nb8z8F22bJGIdlxEgcs9e6pAaZKgYdWqz1BubpYwAsz1WF566RUAAA9lZYyFgSkBi94vq1LptyrnallVPoQ72wXzURoInv5uciVLQ4b3O7ekkg7X1aAQmuRtcwRE99ntctMTC1ehdoCXTtSdpl1H94qaCImq1ogXOTi9PkldKSwsgKEmjc0L9RcoTRVB9KgaDXYAl0oUYeTmBU3GBk8pt4PVVaB4IO8EOSJfbbPTovM9NLWxj7Zm2emDPAftyndRbabs+4yUOZRvHUt/aP81ePpOw8DUFCrOmQm65ZgEkXOg8xNEkUCxVJ4fN/aaa0BoQ9+08hG0mPCbNO6DXqyrDH6ryjNhAPJF95/Qbzw/HhUAEmhCLxU1SdddELQmZdv5cToGfx70IEAJ0Tdt+DMo+Vz8t5Ez0USfel81UFWoA4BHGXi8Oy7oyI3HapLvHmqynaYOp5S0GhCXXoEccL70uPG4cGNAYQCQXreR68Feda6sLbbmOa3oaDZFy7INQLwAhgc3V4MTilxyXY8DoBJ5XNySEQ1ZMm4p9Q/4aa9TqmQdO95IOUmSY+5OgUQs5MjKAS7ynXG0u6GDCqHoVp7spl2NHmo59kvMAwlcGJT6MVe5cdc74YHnZmIoIYdRnpMbaNGcyxFUIM8HYGJDAUCxDu4hbvp+EH33dyCCIWlKQYCA7l4J/lPSZR+41kjluNWUm1oirpEf3D2ugdPc1UJjc8bhcw/19HfR/rotVJE/D/PUK9ble+3gmY+prvUQima6aMWUb4OW1k27zvwX9UHQgVtoQI5ZwBLEeKs8LBRyREUTsXzGmEoqzsqm3+7aiUT0MtDf/HS6G3TpbllH6bEZ36D2Nj+99l4Ncj4QcfRL1THx/MW1MjfETVDoUAoBiGOTUs7D/NFgleeXvofwSawn5hxA3Fio4JVDeOKTjQ0y7yEafIidhgGMBfS7WHkU5kKEui+8nvnamftt0UVf1EKRs6I+R+d8mGlXVws8zH3SnzVVaSQqUREX4wZ/uVoamRxvOfozZwYhUpAA5szmG3w2N//h7wKQYVwjNkQeffRRUZ+BK6letg0SBbkmkYNh9F2vsnjRAkQ8usGrxwOZyb0jbEzjmlYxZfSkhu8CkGFfkbg4N8Ld04SBfKMT1IcLQPjknn/+OZGoyYB85879APRS4Wvu3EpUTi8Xn/lBzi96pvh99NFGkaA+GgAkDhSrWUUzaO3B9Ual52gAEmeLo7Li8aiQPo5+9c5L1wyA8HlmZEm5VFdtA93TGqCFLQF6qCFAXXAKf1CEPIEJC+lIfiat6Xv7hgKQJ53P03t9v6UeGIgjjYCMFIB8xvkMJVpSaA0AkcAYysN7OQBSGJgM43iALrhk1OtGApDcpFJaVnY/Umig8IbkGIZBXX0+1KtooHOQvLUl5QsAwi0dFK2F8LTbOLcFK/YC/Gze/uObDoCUIKKRl1pK+8+AaoIK59y6AAa+fN9zwut/urlGVDcvzZokjG6+v5u6ztOu46+LdRmA5KdMpEkFD9DxBqiZNajo5CAAZPmURQBCPVSSVUhbjh+jPACnJHccHW7d9/+z997BcV13uuCvczdyzhkgQCTmTDFTEiVKlpUcZNnj9MYTqt6bqTc1+3b3zc5/u1XvVW29LdfksT2eZEtjWzmSYhajmInAABA554yO+/1O6L4AEUmAAimcKhaa3bfvPffc293nO78vgOLWTyMQtnN7uuQ18o656N/fqVh0AMLH27IxDpNOK30GEPJVASDa4enixfYJ6eDiAjyC7UEqORqAJCZy8nsSvfPOOxN0kI/gcDyULi8DkDkOcxLcNVgPwjeWxSJXgGZsUwARrb347MiJBQEBs3WBX9fAp76hESvmt+fyljlvs/BBhTj0EgMiC1X54EGVTimhUvxUq2CTS/L8Pv3DPfnC5OdnCx0FV0NqaurnfN0edENd1dB9m7w/7YLFz/NjBkrcMjLS6Omn94hx+M1v3g3SyCIiIkDDeoa3FtSiQ4eOoUrSKZLOV6zIoZuo9LDTj7F5QZXA2qB4isfHblf2pQAs2t7XGwMXHLesEqwpXC1Ws2vb62hMUabsmOyxCw83XgEOQyYBO2I9ueYJ6uzroc8uHhcJy9y8WL31w6WLW3RMFN4nJ1vjWE3Nys4Sj7XbVRgAYne3tG1cu60coaQyd8BqA21GR4grTgSfQyBc7tfmsFLJgI+2tnvo9Y4YWtHYTKeTYPeJbIZPsu1UGYc19jhZFXBzxgOqBNz8WHW1qFh0QcvS7lHK7ciKKocPgW2i4fbTNCdHBp6Dk5F4mulGWpIV/BugH6T/F/pF4/8S72P3J72t2S6PbVF//dDLmJ0hCpZ23QrwCrb+LsQ2U1VAvK3yfSaYUXDWhXiMrukAPu7vqqjtVBK5gd5u/AekbA9hLJlKpc6fx1B9rvyocJhRcZOnGqBYrGzHWlKp1ittei1CVK36GQCFT42RpqUwKFUmYvLzOmpYrDGwaLQ43QRKIbd4OEpZlCJ/fACCbVWdGkSexYjy2CjJeRIVgDS6dOMjsickU4QjkuIjMigpUlZDbiMTp5UrUWgrce9n4N9vG/rpa6lmckLncPj8P4nXuHlxPaWbEgvwuSKiV/VV1Qhjw5k74nVsplfAxyBSNy7Q6zHUlRBB7VKGBqMjZoqN5sA/aCdGQwtvAYu89yNiYczQLTnyTgAmFruLsXCk0hOr9ohS3Jk7H9PG3H2w4XXSpZpPRYWluecWtlLXAGnrTuT1PFH0E+SMuOhQxf8U+3CPy30FQGjx+EMuVc+teVlUrW41NYLZ56OE2DjQsAbpSsunclx8sm/Pl/+Erla20vVbbTTQjSwevzSpEJUIk9zGF5AaM3lPyGa1ob7hkdUgM8TqAZ+sxBgrEcEKCLtd6e9z/N2wPlYESp49NxV1h6tt8kaY/L2vqVTG6pNxm2D1AseY0oHKKvcrMXnoXHTeh3GRiGlwD9L08R+noEEeDz6fZ57Jgctn132BKR53q/WaWKhm3UdHxxwy5B7kQjwm710GIPO4kDolnUtrTqf6Qpvu/dNUQjjYLxw/DGfPfTGPI9/fpiyAz8/LpYbGpgV0rprYF6Z18USRaV0L2r5kILKQwMM4LlPtdzZQMtP7dTWEt7l48drczBIW4EIFOfNM6ZlkO6mpVHwYfqx/YHlCtGfPDsrLyxKrQz/96T+InqSmpiJ3Z6cAAZGR4VRX10RHj54QuhF+79//3c8hxJeTEE5TFz+2oBXpSRNbkBq1ITocjPUbVvXj/NRTu+jq1UoaDh8GOJCudmxxrOeUDhe472NyQpeZlEr71m2jps42Onn1tHgugHMcU3a6Ttj/st2tOD+QQlKTJU0lHrk/3LphV909JH+A8vPz4MgjOfXsVBVQK9x9fbIP9lgLheOcuTHYcSuQ873S79MJOAWl3r1FByFa3owQrMwhP72xwkGDmPQfjwlQdZxTPOZJtB0TPG4jQ6MAJLJvFuV8xPoQU6zWi4QACGf7BCf82A2n1HMLcstxdt/K/REdaf2A+n3dIeMqTHxNetKmpCkMMoJ2qZgJWRUfmifHIC+J/fpAG9K0OU154q9Jff8bAch4m5ciYHohxtWZQvtzvkGnGj+As5FcROGgRj3XYkMBoddAY9BhBzjlxpzsMHMUFYZtoXNDH8jnmGevKFoMVLwD2klMvCzBrKZ+YUw0d943Pi5W8rlZg969+I86blI33MwUuPRBAzGGibXYnxNmB2qMxv16AhqOlX8J5obc8rptXbmXYsITqL67AveAm7LjVlJUeAwdrf6IRj2jsOdNpLGmKzRikS5ZbgBrM3Qi3Jgaxja03OyKg8VAQn9GxwHqAgbnKnmmDDpD1DWLkbulN+B9j0s9lQWalnHlz6wx9Ji6V/l1r88JapXcdtfaPRTrSgIla5xO13xET5V+k4bHB+jTq/8s+8g2zcq62mQJTYifWf3ncLAboEPXoXUxzKPN0KVwi7KsgugclLrObtArPdBqddG+tevogyvv07gvNOmPxG/zzsKv0d/9UgY4uodCWjGLCY9V2J7JKill7G5ltUs6m8mHz7BZPg5BUYwV43q+fw2NNSDBxs5YuLz796RS9c1eulsn6ZrB1YAJb9QQV37WjMBDbzYvAKLeZDFQsoxuVwLABELajPv5bZsMfDjlfGjIPW+dxIQBXEL/2bEjHTR7z7yDE02KwhoIXCCm6vf29kJfa8gdWkLnuBS7sgxA5nlV2Jq3traW6utnCdmZBoDw4fZiElYPisli5oPk5mRRaWnxQ7EALi8rETaqFy/JL/wFacsAZMphnO7H42FXQ+4XgJhBKXn99VdFleKv/upngmLFAISzQbQQXbti8TFOnDhLlRU3HgiAcLDj6tUlgvYF7eqsAIQ56uU5hbQyK5/ePPq2uA4PG4B8v+yH9MtbPxPHtiNlehSTpUgIwXdAR1HW46PNzW4q7wvQAADIjWgLwIiDziTb6Qubj7RMf6EAyNWe81Q7Uv2lABCXNYIO5n+PKjrP4x/yPLTmYo4AhMdvc9SLdGJACaGXKADJSVpBq3M3CW3HiGeIwjGZtwDosCj9o4rfifsgYbh3yQOQMEc4PbXhoHClah9oplttF+npsm/TzeZLVNEkjVymAyClac9QWlwxNQOExbhS6Yumj+Ce1YYFrnhKiyygjLBVyEoZoeqmMarvAs3rQAH1jwzTZ5UfoYohqxncyjM2UVJYDv3yDSkAflgAhMFGWJiVnn06HQtyrQBKXGkxmELoDgYebQDCQYPjCNK8fFlq+B71xnkfeXnRsMutm/epaABSWDiAfeQtW+7OcwSXAcg8B4xXcffvR6gRJjP9/XqVY5qdTANCePJ14Ol9qIJcmF1TMs/+8eZclWDay1W4bo2OynLzYjc+JrfHAYTczwrRfMd3NjH65BWnufSJ7XpZG8J2vZw+/rDCC/UKnq6ETBZNGisk0dHREKQX0tat61HqroMY/TosC6OECL24uFBRtuwiOZ1XBw8fPkFtrS1BMXBWlqQ7VVXdJBccd7ixo5YOhmPr7BEIX7m9/PLL+JyeQzBWHLX3dlBjeyucavowoZGiVm4eq1yBZYteWDqJxzr074Un9gh60/W7VXSr8Q4mhXJFfgzZH35FadqwYR1cu6TAOS5WVUD6ISwGZZNbO8LRXErg24rzcKXJyqmugDjgPhQeLSsg/chI4bySlYkrIbJdTb+u/VfxPAMQY+YHP8dGPCNDY5Qx6gMQ8dFqZHhs63ZT6YCH+rESez3SQhWRNjoeD/tXbF8VKVeRfVgN11UhPk/t6MP7t6o8En3+LCp+ufg1utFxhRpGa4Som5sITwyqXVUNCf/X4n/UQsimbW+5iqC2ZS2GDlrUVQSmV7GInpsJNLIRpSNgylh6VCY9mfcNqutHgFzbZ+SES5dHUer4+40zH7h5sBKPGo94zK5NFkX50640K+3b6fbAdepzd4qqia7eWFAJMakqUbCaAk2GboLVp8XtrF9Qc1wWfTOQ5mYxnGeEqpDwOQUdiNhpSc03HYqK5fPAUcsk7yXItDEmDtqz7idCxH381ltyLPr9tLZoB6prK6ilrYLu1JyExgH3tk9SLZlyqCtV7Cw3uTld7Con+8iaP7/axvg9gtpksJ9aF2i1htyVONjO71Ehgfgts4dN1A5243PmQaaJ6K/fQUnJsQj6TKdVWduwqm+mC43vksMfD6H6XnrnHOyklXuUyRAsyEW3gBpLH1zg9pb9EQCKXeSlDEPEPgIhfCQcrTj3Z2TES1cazHjejAUCAI28JDp67Sq14/MWFimNJfqhpXrxia9Ra1cHvacmlP4xjIVXVlBNtg5UT9U5gR7HjUXnZp+kwXHfFLMR30H4PtABfZ6QcD34/TZBbB4CGjExdlqzKpauXO2c1hXKrIJ0jNUPI3V1qqr4XCrl+s4O5gAAIABJREFUfP3EOaHqEeynofphvE/m8psy+XeIwQe3+TpE3XODLpEnkpJYs5EBan3NvIMT2XTCZxuFHbMTTmgp+K06fA9VeImc5pLtxjIAuY9Lk5ubi8lS6ezWvDNUQbST1MeffLZgehCRnr12lfhhehgUr8lDx8nvI+DGLxgI+ZKqIHP5Yr6P22bCWxYDgOgDcHBhVlY6aHfND8Upa74AhPvJ2o5169aAdgU6EyZxTCFha+edO7cJ5yt+zoVEZQZTDGDqQcu6efMWzmv+ACQ/P4POXrsEp53xeQGQFZmZtDa3hAYBON45+eFDAyBbs7ZQSmQKvdUghbozARCxAeZRnLkgJlDAAwlYFS6HlmTVQIBSEUi3CyL3rDE/9YM2dT3cTAOw9K2IsIrqyfUIk3j+RgRSracAIK+v+jFdbjtHtbA2fZgAJCuikPbmvkC3e67RpY5j4tzuF4DkWNZQ13g7tY7ULUkAkpFcTjkpm+h45b8BA6uJMgCIJeCmJ3f8J2pquUp19ecfCQCyIWc3RYclAjj00rW2Q5TsLKOitDX03oW/nRMAGfdKYJYTX0Jr83bS4MAQqI+wGUbIodsfSVdqxqh/2EcZ8WO0vTyD/unwpxTuMgcByNacvRTmDKM3D79Fva0SVDxsAMLHzM120UqsrB8+0jjlxPZRBCAMPsLDbQ+UDP6gv5sL+X4tor9fBy8NQJ55Mp+qq65gQU3mWy23uY/AMgCZ+1hN2JL5fsw7v3VLBo7N2KYBImxNmoaQtiNHH9yujcXm69evppbWdkw6WeT38Ju2G+ZJ44KBED6NhwREHgbwMF6VycebywrXXPtodMq6fr1qUSptM91henWWV1b1Y9Z9aLtPXp175pl9lAOqIGsyOOn97t16aCZyYdf7BJ7rA50B1QHYGfJ9derkWWhD6gFOJO+dnxuG3oFbdHQsBO1SDJucnAw+t1yVZetsBjrh4S4EIF4Qz7EmY1itsvdTb3BSPe7FirLi6nsx8eMWGRVObug+vvPUS3Ts8llY7kq7VB/OyQaxPLe4qDiKsUqLzzGH7MPBZw/SL/5B0qdYMBsJcTu3lrFOOH5tFI89SjfT0dkO4atctRwcHqAx2xA9t/IgskXc9ClEu6LxirvSVGiOP1cNRgZVdRMr3TYAC3E8ABAvAt24RYXL42ZmZNItVIzSoXFJH/JQHMBd6aCHEmHBuqJnhCJRbSgZcAsgciLWSrGgV5yKguQcx8zN3kiXXB66CcvUylgbDXLGB9aMdSVjDNqI4IGVxS4DRluwv1j21ynt+LVxwFKYW0BVPXzg8nNuBLdxrNLzyndGdAFtzTpINZ3X6UL9p1ixliv5dqzuattcb/tI0BaXCyGsJ+fGq9fBiosCVNkxZRhAG93qv0x2E1bDg9/H0GeoVWyT6qMQR/fK8YNnwISmZQkqvkK8xpbL3BiEu1SBoBe8cKu6h2y4z+EtIIdIrbx7UQHRRibj5k5oCxzQzNhhAU0UGyMrZ8ODA2Klfm3xTooMj6Xj59+X+1D6BDdxNUf1iCsVwbySoIQ+lG2B6+E0aDx0RXJIfX7Eeaj72WKogBhNM0bx+TLLrgVF7GCHYbhCg1SWv4bWZO4TlZzPqv5ZBAyGmWJod9m36OPLP6cxVDjkDtxwAZPVBx5jrxLJ8Or98LAsE0Xb4yk/rghCcSvZnLFUmJFEN+sH6DTC4QZRCRlDpe8PXsuHTmuAmrobKTHGSi09bfTk6j10/IsqqrzdTt6+TLEvM+eW2GSV0ufh+zGUBSIHNRzjarjYMEPghjQXgCb9PO4Lj9RymXSODj5soe9sA9WKBSNo69YmohIaRh99Mr1BiA3mAvo68nWZXD2ebqFqSjE69y2Y/YF7Y5rKh7wIoTbdb4rxGAw+YmOdWOVvmHelYPLxlsr/WXTe2DgIzYY0DJlvs+B7pGxVAPTgqGXL3fkOntp+GYDc58AxBeDJJ5+EsPUqJktzDIWbAohs2byBhuHEc/26tB+8n8bVlKLCAmpsalk0sflc+/Uog5C5Tu7nOhbz3Y6Pv5AghI+fmpqESsMqcV9UVd1ZsGrbXM/NaPnM5+aAgJsbP++CyPi1116ipibOBbkiwgTZbW7DhtVUWAhrz8uXKS0tTfxjoa0HE+v335di4r6+ASGi5cZidB0omAtnMN1Yq7V2bQkcSbqFsJ3bypUrRVWFG7+esTJdPO7ERNyOKoBoimrEAYGDg/20e90minRF0HvHPpEvIwNCT059WKkuWSmDBrX71qWLFykhQboH8WTFlSjPubsfx1ATcHbE4sZzmTwYRXCrH6jBeRdSecxK+qLmMt1urxHPC8qTmtA7YTnKzef2IQVcUUABQMwKpHN2hgsrwNyGsHrMjSfuTgVyGD4o3aTQdIyiusNtbHyEElzIaxkEkQqg4gmIsxmArIsppDQ4uvSN9QC0+ChaTbLPxEsAVodT+8/lmLBhzHRYohuOYdMBEJuabJpUcKJvHGBOTf68oC6lRubBEel5qmm7hqyIY+IY8KISfz19EL+rOTcDGTcHh/DrHHyp9ufBuOh7QYvGoxMSKQmg5mbPZWkVpEQyXkyUtbOZdlRj8KL19Q4MozLUkiBaTTx5/yIoEU1fc/7rVoYHfiAJszonC6g7NmVY4FBVqmFkUlht8hpZzM1yR2iwKMA9Lh8H/Hx/BAAcIujAjh/Roc//WVDOgmGIlu4g7VB8Z6jrP1G8LPdlg/GB7ufo8FDwO0BkVqhb3kgFssOyOtingBxjdyQokWqO7XWri4DPn1Pda3x77it7HVXCSKpoPUkt/TKjKC28jEoyN9DHV/8FTlrSeMGoiwhgsDl5hZsJhgEWmEukh+dRgjOdanrqASwyaWV6Dl2o7kY2Txd5euX9T+YRKi920K4NWfgsmnEvMGXTRLWN7XT8QhUNdUk6JDcLAIcPJgrBpih6sCqTx2UqHqwHZEP2iw4fBD0v4JPnj7sPYyw/byYdljlB38FC73upcFs2QS+Be/Lylen1EroaYgQfs/0WzQpAdLp86KxnfDRTRf5xBB/r1iWJas7Jk6HP3xyHCvRSeb8mpbVCW7garo2Hli135zp4k7ZbBiD3OXD8NuabszXvnPQg4pvrXkEa/zDs27sTVp0V4JLPImyfoq86j2NBQwEfYEz4rRqEtLS2LZz170Oogsz2pf+AwzLr2xcDgOjrUVxcADCSDKBbJZLGH1abCYDwpCcuLhZajedgu9tBv/vd+wKAJMBN6qmnduNL3S243zyZ98DFh1e65wNAGhrq8fnchOrHF1hZlZWT+wEgEa4wennPM/TRycNIVu9adACyJraU3jz9FrnVKvrDAiAOaEa4aTthTtf+xtrvUUPfXbrY+jm0E9re1k/b++R3WTIqJ28g1X2hAMhL6/6Y6jqrkBPxCSoHclL4oADEDo72uswDdLr540cOgPD5H3jix9TeXU8Vd84uWQCSE19Iq3P2UF3XdapBJoduWZFrqSh9DX0EB6zZAEisM5+yI4uodxx6LbgJOVC1eWrVXrpQ1U1nKyWAMAKQiOhxWPciYyQjmmrqWykCFdOeflmlWCoAhGk+u+Cw1Ng0iNBJqVOZ3JYyACkri0fwKkIWH6PKR3p6BNgiSUJ0LkD4PBsDkOgYB23bES8sd/v6pr6u89ztV3LzZQDygJed9SA8qWEB0v3mgzB9qrRsJVXcqEZYYMjNY7aufRli89n6pF9ftPT3rwAQ0WM43SrX5GswV+DElbJ168pRaegW2pCHJVI3+tjrlVimG/Djb37zRSFC5/93dvYgfPCoOL0f/vA18berq0uAEj7HgoJC+n/+7/8hnm9v74RwXQoi+/uGRRmcW1tHazB3hO1+o6MjQZOsA61rr3id/dk/+URWMrjpSsUoaFsWRd3SWRUeL8Ttilb01KYdlBKXQB+dOkopyWmgf8ll9PrKOuHkxW3Lpi3ib3V1NaWnpsn+d7QHKWgme1jwx0qvHLOpRXqxPA8bqhRO5JCUZOXQ+6eOwNJRHoNXdsehX+EWniVBAldAxkblc5zerbM9UpKTqK1FLmRERUiR/jCL21XFhXMKzEqDP7kCohdIOOeEG2eo7C8+KB4fq/0QjkzyPL0QfbPYWzxWpQC28GUBvX6fXkVmd7xguQA0J4euxExRAbH57PT8xj+k3378/zF3DVUCBXgUPcrtHg1STOywZvUo+pSk+Mn+MEidbAttwqr6xqKDdL4W+UucnYHKBzc/KCocjMnNqqoUFisqOarswaJpKyhh3Pi5gEpCF6BaidNtSkzOfRhS1SnxBnVPRHGFQHCV0MMgTcpBXou8tnwMlwJaHqzij3O+C1oAq+96Ylq6YjNlp66hIxf+LljJGEH1RxsviH0rKhhXgMR1Aa1On4cZlRn9uXOj2j5sENqLjdH4cyL6gz6OI81c71N/t/D7B0meR5hDp4qjboT+r87aSblJxaDMXUHw4GXUbZAloooB/Nl4YcOPqLW/ni7WHRbvH0P+hlUL9nHd7GZ8BlwrKdqWTHf6qmjQ3Uee0Rh6bsNeuFwN0lvvy6rHKGd8QIAebGZJQbQ7h+F0pSsV8lXsNWgQ4EGIZrBZMT4qMyfIucTxzaoawmkdQdcAlRckBwbXyz+JquOHecQcaU6vvFRAZ5AP0twsq5JTNgOdTb8+LU2X7z9dDtRZJCLl/d4qzPQHnPmV+00Fv9/jPYz3cdjgmjWJdAUVqb6+kDXxXI9tQ4WMbBeEERF/zy/rPuY6clNvtwxAHmz8xLu3bJETjytXZLLzjG0aPch8Qgr5x4DzRCKQv3EGwt2FSDafrdv38/qjDEKm+wG4n3G43/fMFYDw/ucKQnjb7OwMKirKFyL1O3fqFuX+MVI6WPuhG08cdX8TkQb+zDP7BT2M9VB8H/f09KEsfpZeeumg+D/rrPhLfuPGjTLDQfzomuja1WqYQBwR+yotKQeXV5bSmd+vPw9btqwBMGEqBsLPmuXr/Je1IdyY8hWhdBI8UbZA98CtH7Qrbq6EkFuWE5PEZ7ftweTWS+8c+pSyMiXAqL1WJ8KnuH3t+efF31/84hcCeOhjbN68WTz+7Njngk7GradHBrsxANG0GnasS01LoLVrSrCydiWoVfFHc6CiyinQrkt4l1dlOzgAWv78z/9M7O8/3vwPUO0knTPGKgXNY5EDEwAI06242XAt/GrC4kR44tCIXPzwIheBG89pd5c/LR4fufE+RcfJ/Q2zC5ia/OvMFRvoaloXwgAFefZiWztAic5L8LN2Rk3orWohgalYbDfLjSfdRgCis1aCxwB1xqTocTyxxRRbvG8ifQRHVvoakzl0rxVnbqWmrlvUBSvbYIPDUUCdK8da6nMW6ePi/JFxY1Igj6k5hglfUHOhTMB0ECS/bxC0KbPab5TLBqAoJ642Bag4I0WfE19XZY4lMvKmyoTg9z6348/oc9CY+oZbgv0ch5ZE7hfjosZCTqA5L4f7rcd1YvhpQLmH8fuCwES5izHVUTf+TIQyYXxwjFO0MQXQwp1mWgHxfEpMHtW0X6CmPhV0iwm+/gwGQLl7ZtV3kYvTSqfqpamCySZ5fCziTXOWU6wpi9pGblH7WBMocWFUlr6OilJLhQXxP/1HN2hp8rhjnpBOI4DUczLrTCC8qChH2u2LdR82Bhs8FkxV9Gq9DO4JFeBIihInO6VERF5cZ0XtDCDwMgSeQ0GMFFD3kBdATAfFBEdt6gciZfsJ2POeap5+4jsFALlnb4Yg23uPNNGlbJYuzfjy4wg+5hs2yPe+/p6zkbw/nNAFlW6Rn7uzZ88+yBAvv5c/dvhnyHddHpP7HQHOB2loaBWp1DO2GZyxGFQkgn4ykyidRbzbtm4UPPYFFXrf74nP8j7m+TPF7PLlaxDxSiHgA7eHUAXRfZzPxP6Bz2vSDhYLgPBhWKReXLwCFYA4UQ1hMLKQbS4AhAXnu3dvozfeeIfKUAHk/jBVivNA9Ljzftjmlifu7LAWGckrtVL8ycDmxPHPMYm03QNAnJgQl5cXQTgpnXAWAoBsLVtHybDafe/oYYqPl3a6Cw1Adu3eiEm7nc6cvr4kAMjeVQfEeR6+/t5DASAH1/+Ejp/7D+oZaAuGPS4EAMlOKhVamtpOqU0Q7RECIDtBhfNAj3C24lei6wwOv2wAkpWQQeVZe+lO+yVq6rkaBIRcYdAAJCduNTQca+nYrX+nfrcScQOAxFtzKd1eTsOBHmoZuInKmIu25j9Pdzuhg0opFZ//Y1Uf060rqx8LAMLXLDsrEiYY0XTyVMvU1J8lAkCysiJglpFKH354V1gfPy6NReftMK+4dGluFOSpAEhxEap1edblvI8FuimWAcgCDSSvZD777LNYvT03ez6I+PGbmnvIonSeWE0FLpiqtWXLBqqoqKamZrkS9ii0yMgI2rVzu9C58Gr3grVlIDLlUM4VNPEkngHIqlUl4p67dq2KBgZmybaZ48XTK8QMIIwVEO2Cxav93M8f//i7+EG4LgAEC+Z37domwAVrP4aGBikxMUmsCnN2BVPG/uHvpbsUVx3XwfWNV2n5WCxK/+yzk1j9lkL3zEwkDqKFw0GIm644cC4H07q4MXc3KkoCCe4jAx9u/T7J6eWE8vTUDPG4626XAEc7dmyklIxEOnr4lABETJt67TVJFzuPzBFuDXDrio+XItiWlha4+Mj9couIkFWVEVBhuHHehaZw2VHJOPjcLlRmeun82UqKjZNUKF5s4PHgxoBevA+r/Po68z7NFk298VLnmEyF1hUQzozQq+/MfOkfkCu4XPXQ30Pj46OAdUpZHVzV9VFBYTEV5ZbSyYqPyI7VfG4DqBCxgJsbp7dzY2G7T1GlWNDtVNZPXAHRq8gephcpBopDraKzi5ReZWdm0MFdP6Lb9ReprvU68lYkxUYDEGO6N09wx5UYWGQe6K7jngpSj5QQnLsYH5WGZPVoAJAKCPbFbtXqtUpC14JipMjr0+f70Aa7Ym6iGqIT5rlmpShP2qGLtxkbl9fcEtkVrMIwxUux1aQbE++Lz0mNNVc9rCqvQ3Qp6GKEF7TtFp5PTVhJG4qfp0MX/6fYB79vDLko3BygeU2unDAFa5xttdCM9wqL1X2gFor36WASNRz8h885WN1haY+u+nC/tU0z7lNue8u+S30jzVTRfAiVNGSbkMplgYDe7ZXXbmP+1yk1Kps+rPhbFCGGyGWOoQznegh57dQ8eokGPYPiGBH2WNpV+C0hpud76lJVL1XW9FF3V4iS7PdgMUGPCfalm5UT7WEzLU9W/TXhZgpTlQrxlBKZc3VDOXBpAT4F4KSAHJNg07oAbGvyy2ppwM/fi4rm5Qt9nudaAdH7LiuFpiIjYnpnrNlAyIQKiL6RDYnshmt5Pw+58rF+fTKosPX4LQhl4tzPvpbSe1hIz9+B8xOd4/Ov7mmyRYGmaMOCWQKA2YfLeR8LdHGXAcgCDSTvJj09HR/e9QId368eZDraElO08vNy6PqNyoduqboQQ6TBUxUsghcUhIhfBwMveCE6O80+5mJXONfJ/3y7uZDVkKn2xbkhDETYCIGByIPQ+oz71xM1fb76NX6eJ94/+MFrVFl5ExkfNYJulZuXCK1HEeXl5onJfX9/HybzCWKScuXK1aD1ajWCFplCxe3br70KoJIgJ4mYmLdAAzE6Ooztq4JhbIPQQXAzCgbj4uKCbkXcL00PGx+XEw2mqHR1SfoM2/v29/UD0ECQ/sqz+AEapt/+9gOxjXZbKi1ZKbZlnckYwAk3Dl4cHJE0HgYdsoIDQAMdDjc+ZoSy6W1sbKQ//KPvIPm9Br7yjUGNywB0YZo2pgEIj52mGrFVscmi9RleXDtFG1K2wuERYZiXaRqcD8eTIIbtUr1K1zEEC+CwcDmxdLpUaCGoKslY5S7KX0WnL39I7V1y0cOD510Q/HLTlrdMfRuHRoObGXoT/brFBHciNU/yjLuxmi37aVdWXE5FyePn+uGy9cL+P6TqmvNU03g16HIl3sD9Upkx/JjH0qsmaww69VjwPRAMWlQggb8fosLiKCt5JXIkDk0AGMFKm6Iw8b5dsEblxvdEwCE7z5Nyfe/awnB/6ABDvwSJTB3yjCuwEtEeBBj8HqhH5LgoPRF3K4QtOABSvs+LUMlQg5JCcbPUywgr/M9U13aK2vquBYGfHDdoh1TYJTvCcWNArS2r+RxDVKoQ792McwiBNfkdypoOoxuTdjYzfq85Yfm8vfD3REXmatOvxfuE9kZdD3YzGwMNL8aVjKrGKyKU8N2rP6XcqE0UY0ullvGL1O8PZSaMdmyDrsRB+9atoyNf1AK8+KimTlEq/XbyDsvsH54OknYNg1Wu1W4gb3jkvesdU78FkVjl9hp/F5R7FrYxBeQiQMAiFyL0tZQ7AJBSFtH8X5PSgbBeiIQzGW8/BWlkjlQsfjs7Y3E7e14uFEzZpgMiwWNzHxYOeHAfGHyUlyeA/jkDTWz6Hi/ZV+6XTsafGZPWbdmugy78DF2Ew6Gupi/ZE36EOrYMQBb4YpWVlYnJyuefX5x9z9NUQTRtSSelF8GSND09DTf/1XmJ1GfvwMPd4lHXhDzOAETfCeXlxUIjcvv2XYi3pQ3sfNt8AMif/MkfIIX2IyG41gCEj8cTqmjoN1g/ofMILl26EuyKEYAkJibDynoMdrZZ2B6rq1jpYqDBVYjr12/hXGphp7swAIQ7EBbugHj+Bfrgg0Oi8rKQAOS//Mn36be/OYyJemBJAJCEuDQqRBjj+euHHwoAeWbXD1Bh6aZz1z5cUADC9+SOVS/Qsau/emQByJrCFykyLIm+uPWzLxWAbCp+Dna7oG62HkHgoAQKkwHIquxnKSkiGyJ+C31e+T7seEuo292ALJwqALFBQSHTjQEIb/csPuvvnqyiEeTV6Cpl4DEEIKxF2Lo5hdo7RuGMZdAkGb9oHzIAud9J+nx/Gx729jrp/H7oZEYAsntfLOhb7cgMufGwT+GxPt4yAFmEy7tv3z5xs965M0e60RRAhCsGO3duFRMzroIvZbH5fIbwUQchfK4zeaZPHovFqIjMVA2Zy/Fmq6aEhblENYSdce5HH8Krr5MrHzwufO01HYsfs3PVq69+jd566wNBbxoZbQ+6WaWkpNEzBw4GnX54fy+88HX6Tz/+AzHEDQ2NwYqFmAD5Q4LbkpICET5YVlYS3Ib3f+1aNahY/XivDA/lfXLFkltlZaXIE+EmBbxMfeoXFQxuDIj0ynAPrHh/8pPvIf9nCODpveDqs3bUYrCjqylMB2N3I25M0+wHYOGmKVgMnnphOcotJiaCnj24m9595xhcttwTMlP0ddV/uY/CYQqNKyCtbTLsLCoqAlUWKZj0qOqGH9oHiwq3YOqPDlxk8yVe8Rbnh6qHrnoZKyDxCMbLyyqmy9XH7wuABFAtsStRN1dASB3PpKgyOp9EjMmYg9aXPSn6c/zsb4OVAS1GdyuHJ37dhkBEXQHxQsg+4Z6elIkRAMVJAJA1B+lG3QmIwuV48/cq505w4yBAbqgJBBe4/YFw8tmlIYHVhkqGVY4Vj5l7TJaXOCxQN/3Y74MLlFVW5/gY7GIm9qH+MkA2sKuCwnoLAgl9uFbyGPgMqYqJA+5p3CLCI2lz8ffpwq2fU19/T/B+HMf79OdNLdiK6qK+tqKfasLPBSjNqrKjMmEDPU++bnSXkmdkpG6xpoq3iXDG0/qCF6iu5xx19F1G1UNti4A/n6r0eEFh2lf2E+pD5Y5pd35oba51f0bjLOrmMfEhdSNcURD7yiklKp/WrijA53+UfvmuDOUd6VohdwzBvsmqqHhMgbLIzy5iQrEjuahgMSWhr0pErl4lUfFTVT+mWOmGa0rsXmVsVuiCAoqiheqhSdGx2PXMrLJfRDVsRgE473Dulq5CEP00Mxq66G7dDM6XACIhWp6h8rLsdjXxGk7xPxb+79+fJSyEp3K8mnJcjfvhz6v/In5H5KLyZ599NusxlzeY3wgsA5D5jdectmZaBjvjXLx4be6ZC5NACFdBdu7YKkrknx46+kCUmDl1+iFupEFIJ+gtDxLAOGWXHxIdaz7DNRsoMP6wzbbtVMedz/vnA15YH7JyZQEmzi6h0+jqMjjBTNERvu9107oGfk5P6Pme1s/zdoWFK+jpp3cD5NSCbzxEp898ghDCjbQewX9hYSEhOm+bn59PL774Iu3etV8cQtCcxhTVyBoCB2zNW1KSB/DfgG26QM1KFGGEyckJQboJazc4lPHOnVpsWyL2d/ny1SAoMOosduzYJV5n3q9uEaA0MXBiMPPRR4eC++U+6r5pW2AGLYOwEuUWExMXsnhV7IlWZOXYkNLNbePGcsrJTacPP2BhvRljIicmPPHT+9Pjx2NqBCURKsOjt7crSLFyueTEi8MGIxQosYAPNaYctSYDkKBORM1FR90jlJ6cTVlphfTZ6d/S4Jjsj8NpgVmGDFq0OJQdL5bAh4blefLE16Y0IAL4KG2IDchnuF+HucnJmhGA+Cma1hVLAHL481+FAIiaMXPAoZ5gs4TEoygxIodPTQ7DQWfTIFcDPw0cV+VvQeDkHQjc5ap9mCMiCMxCQX5mWOGGJno2pXfwWUaxrXw+gPPzqoA6m1NpSBhoGFDFsJILsOuwpjlZNV+Nx0jZEHO/9XV0mB0iNJAbAxG/dmsSz2A/wEpbyr5DXchlud10jNzjsj8+uH0FbXgV/c4LGpOeL/OY6XHj7SMiQp9Tj9KJuADYuXFf3MoRy/hdERkTKYB2bsJminIm043WD6BdgRW0updGBlj5IwHauoKXQSfj6biP6gZu0PaVB+h4Fe4fjxT/8tzZapF6mafKXxZWxyNjI/TTvwcQ8KkQRJOktpEN97lV3jMBswYfGGsnPvueDfJ5P+yUVcAlKZCjXbH4dbMCmeL8oAXxKz1IwKNAiwOucco3mMGRBiNmBI7qMZgbAJFdnisQmZMzlujV9/MeAAAgAElEQVRz6HoF5hkwqHs03V8O5EtORlo7MjEe9cbfRBoCMsBj8FFd3QMXxXsB3uTfWX2d+XkdSpr+l39M9A9/SVu3bsVC0zvLYYOLcIMsA5BFGFTeJYcU7t//pBDGzilvwQBAtF7i1q07mDhEUEx0FJwzHi/Lt0c5MX2+t8xsoGI+AGKqY8/n/fMBIPpYOj+EJ+5cEZkOiMwXgKxfvxZf7uvFpOf8+WsCgGzevIU2rN8iKgg8cePJoxUBeP/tv/3vojtbNj8h/k4HQEpLi/DZi4QbXZOgYTEA4cb6Cm5MneLKTnDCBivb9vZuWPqenBcA+fa3vw6tSSdScI8uGAA5cADnhrE4CQveJQNAUnIpJ72IDp1686EAkOxUgLD0Enrr079acACSm1qMlHMvNbRLGsWjCEAKMrZSRtIqOnrpp18KAFmd/jUadnfT3Z6z9wCQstynyeqPEItl4dAZjfoG4X71O9qJZPvEyAz6uEIaSGgAkoKU89VZmzHBNtGvjrxBTZWlXykAwmPBoXhlJXF05FjTtKF4iwVAdML54wA+eCyNAGTfvkxUlsendbyaCwDJ+z9+SOtuHhcZb8thg/Od9cxt+2UAMrdxuq+tsrKyqLQUDjInL8xewVAAhMXmWZkZVFN7N5iMPpMz1n11bIm86asEQnjI56Ih0ZdmNtByv5fwfgCIPlYmsi/YKpeBCFf3JgNrvdLLq/RGSocxiFAfn1dT9+3bhSpIvthfRcVtrCr3UXNTM5LRvykOqcW5XP7+5JNDE0759OnTlBCfJJ7rHxgNrk7t3r0VAKkX9Kh+8X4dFJWRId2suGlHqaee2iGCCFkky20cFKGbN+9Qfb1cIefAxthY6aLFInC9jzFUFPbs2YZU9iOiuqOpS3pb3l6fP9OrUjOkFfCGDZuorq5OPG5plgJUroCYlVvTN79xgGprm0EVuyNAjf7RE4nx0XLFmN3DuPEqvxYej40hlM4sq0FRUeHBcD2/Ep7bUY3QoX6iAqJyQKwOE8ZInvsQqjTR0VKcGxsnncF6UE1JT8uljOQVdOXmEQiLVfUC+2BhOzf4T8m/WA0fQcWEm3TIkiUe3k5Qr9BcSLZmrj+3/l7pNOZFmKLDUDlLTdxMeRnl9Onn/xpcidf3AVPD9P3D4+AlWS3gsZ5AQfJoipUsSfhBo+EKQHRECtywsuh23TXxvAluSGFKTF9XK+lBvF1qmryvwsJwPLWq73e0BaslnEWiqwtBQy2ssptVwJ0JAvtRj9wfM5t0Rc2k6DwsmtfNO87jF6I/RaHyx22MLcHUb4JFUbFEJQOz94NP/Fc6ffXfUPmQ59/d3Usmu6o+qVKH0c2KcxMNZla45vLo4VGR5IaznBgLJaKeQC/FddafaaYS8v29MuEpGvJ0UcvgFeGmZhqxU27aZrIH4gVly+Lw08na30H/kU6b85+jdy/9DcI1HbSn5DUaGO2kq40A7Lhu7nEf7Vn1KnX2tdHR4/3U0yfva+9IthoauepvcoRc+QImWDM7FCXOvDo4hn6PHRRMee+RITzQrClYuEchJxYv+0G18qvQQYS8qH24cP5fBPdn8cnPgVGMvxgVEH3AosIYmG5E0+EjjTMnc6v7J9jRB3jwOIGPyRY0m+bgeDUdjZq/i/3PbUXNyU/7PXeE5kMvXj3AcC+/dZoRWAYgi3xrsF0opx6fPXtp5iPhx4bD2KJR7WCBrTERXU/Ub92uoaamR8d+dy5DuyggZAnSsOSPvJH5HRqdqUDBUgQgup8FBTmgROWISkgV7lUNROYLQP7oj37IowKQ0CCsZxmA3Lx5ExWMWITxraMnntgpXKeefPIp+v3fl9oP3aYCIFwpefLJHaD13RZuWbMBkKjoMPzwF4hd5uWliQm9Pgc+VwYgDIxYaG4EID09nXTw4P4FByC/992v0eenr+EHr33JAJCU5EzY8K6js9c+eCgAJD15G63IWksfHP/ZggOQMGcMFefspPPXPhXX/FEFIFvKGaD7qbLhvDiPhwVAclGdyozeQPV9ZwFCOpDlUUJhplQBwhnMnm2UQYNuUKyKktZRTnI5Ha/8D4A4D6XG5NOGvKfoaOW/Q5sEDQ0AyNNrX6NzN0/Quc9DDlVfRQDCYzYnZ6wFAiCPE/jgsTMCkKzsSCouiRe6D4+2U55iIjIbANnh7CdPQ/Vy2OBcJnEPsM0yAHmAwZvrW1mUziuhlZW1U76FJ0pMHWHP/MtXrk9ZLeHJ0W5kJFRWLYKN7VxPZJG24/Nfu6ZcrDgteLjiEgYjs4sa5YAvBBiZ7VizHWPy+/maMRApKMiltrYOYaOrgQhPSPSqL69U8+qpbrxaz421Gt/61osi4+H9998Vq/28ir1xo0wNz87OBJCoEI8Z6Ogqg8MuJytiv04pEOfGQYVOaBPYgnZgQB6DheXl5eXicVVVlfjLx8lQGSHGzJMffP879PEnh4UuZOPGDbR6VamwfZVhVH6hN6mra6QLF66KY7/22oti4nfpUkWwKqFF6NyXVatWieMdP8XZJLIa0N7WGdxW97uwsAj5J+niv/m5cfR3f/8b8ZgpnMYKCFeBuOnqDVsI68csaLfqbANMTB1Kf2GsgOjnRlDp0Ba5NiRZs1hfjAtWs6NBXePmgdaCG4vVE+OTqTBnI2x43walRq7qj40PB21mdWq6CzohqxY0g38dkjsEaFytske4wsiuqh19PbJKMTY4QnYAR258D1otqbR3y2v04Yl/DFa1tCYhOioF10FeW2lDrJKwLeiPQZ+rcX5QZOrjVW854tvWvEwXKqWex2pxQu8hX2hukvoEE/qSlCL1BzaHG5NpmQPBUS52ZXVrwmKRFngHV8khFvaOy5VzM7nIHCZF6NxYBC+eV0JvLmzo3BIhdDZJ3YMJg2YxnIjWhWsRPm/jx0VJicuj8vw9dKbibfG+to5WstiV6EQdU1f1xHtw8l6lw+E+aIME1pj4QUE0NguuIW+THltMceFplICU876xBlHhyogpo5rOc+i7n+LsRajSjJELjnA3ut4DPa8/GDAe68oQ1Y/bLV/Q7baQG+TWohdQDYmkc3c+pOFeOz23/SX6xzdP0PCgsj32RmHs5H0eUGnkophmVdozh6xGcnOEI+lc6cbHe0MaCV0BQT0O4nR5fwRgBc0gSDwOuNBPdc4+eb+jFkRWgg4Eje8ZY+XDWL2dMFCz/mfugnS9q2eezqaGxkGqqDRo7RYIdOhjMPhgU4TTpxcoFHjWcVi8DSZXPnJgI1wGG+HPAD6GpwlQnOp3jn/b7KpC5kM47uroWlHtWxadL96103teBiCLP8YiK2D//v3gz1eDcnGv7d6WLethEzqE1dabod5M44zFQYRnz37xSNvxTjfk69etFmP1xcUrs1PW5nvdligQmetpzAYQptvPbMAj+EUwTXVGvz7dfhiIFBXlCwvcxsYWlKyrg85V/F5BD1L75m01kFi3bi1CB7cE8xVu374tAENxcbE45LFjJyg2RtKOIkErqq2pE4954s2NHaUGBiW1JycnR4Cc2FgX6FMtAPtSdMgi7lWrysTjigoJZnhCYTLLCQj3h/9lZWai2rKFjiFVnVsdggQPHNgvXKY++eQI7cBrSUlJOIbKxwCgYJDFc8UzZy5AjyI/0zp8sLa2FtSyQvFcR3cX9K1yMsL3dni4nKSyux03D5yd2GmrIB85PwXp9N57sg9jEOXqxn1kQMJNBypy+KDOBnFDCByJiaBsXPmRs/FygChxrP4ugBU5Ji98/Xn4/B8Rj/sHuuFiJMdCcPZBLeOmn3MgeDAuJpVWZq+nE1d/h/HQgnOMu8oYMauQD6uD0y4k0HJ7MBlWrls+TPA1AOPzCHeGxM68LeelaJMCvsecAAV71v8+vXX4/8VEVx4kPEyeuwkUJw1AHBB/i+Ogeca9E8TCiCIUz+vG19xskZSx0rztVNt+ngZGOijMFUE+t+xPS5O8HizeTsuUFCyzxQOwpnI1An1BETrfwyxE52YUd7NlrOxoOCa58n1WV3dIb+SW9wE7bTFNS2wq3NvUY/GKARA4JC3JpwTrgGdIP5f7OLjlD6i+4wY1dd0UQHVc0d9QbJfHAK0woFTxRjqWNhoQx+Z8EAX+PMr5jfN0CpP2kNMcSV0jd4Q2PyduPa5tgNoh4HeZk8VCA99/DDgPXfk3cTy7awR5kyoHBee2u+x7dPbm7+Bs1Q3wI/vkRNjgjpJXqLmrDuAvHHS4eHrjk/dpuFt+VgLe0IKCZ1R+zsWHzCCat9jkZ95qQy6Loh3yPejvkWACcFf89ftGcP3k55LHwQ89ingeAIQ8oYoLPweyozyWapOpV8F+TNgK/5nmO9MEsBf8vjQ6E0x+/6T/T3DGqpX340I13veWLanCke/s2RnyRxbqgIu8n8nggwX9T+xMn5BhYnS5mg54cDf5NYcyECkMqxZ5bqz7MAboLvLpfGV3vwxAHtKll6L0/ROS0jkhnHMXmOrBWQUT2jQZISwI3rJ5I/Zz5rEFIUxDO4Hze5AwvHsu6zIAmfFOnw3gzARkeEWVJ5dJSXFC08HVglu3akWFYDoA8p3vvCqcrpqamG7kAYDJEyv6nBzObb4AJCzMCT1HBMTsIZ/2uQKQ/ft2CwDD1UduDEBeevF5gJZqqquXzjtsqx0fl4zKTaKoVrKrFp+zHhdeQGCqVlVVLXQc8wcg69cVYd/x9NbbJ8TxlgoA8WKivXvdK3Ts8psPDYDsXPMDevfoTxcFgOSmlVPvSCN19t99pAFIdkoJFWdvpct3kM/S2bJgAGRP+esCpNf2nUYg4AiqIFmUEbmRRoZGBZB0IazyVsc5GhjrQhjhi3Sn5QrVtN64B4DsKf89ul53jDp6b00AIGlx+VScsUXgitbeNvoEFcJlABL6ahbWsXszp7WOvZ/pinaE6u0deyzAB4+BEYDwmO2F49XJE00iW0W3+QKQwjQ7laR5Be1Ka/XuZ7yX3zP3EVgGIHMfqwfekldRd+7cKSw9ExIQ8FWYJ/jvzUqQes8BpgEhLFQvXglrzCMnFnaS/sBnuDA7KC8vgc1n/DIImWY4ZwMLxrfNVgGZbV/zeb9eyWYt04oVuUJcztQsBiLceF9aY/H7v/89JIm/JVZvtZj6wIEDgpLFwuwzp88FA/6MGRzaWnV8fBRUKml7y+A+NVWumNbVtQarKEeOHAkmjxvHZGBQ0mPYIYsnW089uRfUxpuiCsmtpqYGeSPfp7/9u58FbXqboMvQjfNBeAWYW1ZWKqospUKrYkMCuKZwsKCdbYBPnb6IiZtcAubzGBqSVQa9Ap6UmCJ0Xc8dfAKVGTMdPSq1Ykwx0lQZzvnQlQ9NbeOxNivhsEVVdPh9Lgi1mcrJbWhYruwy5cpmlzQgBjYOlXTOlRIrVka5+Th3QlUt2O6V2yiSze3If9ix+gU6ee2t+wIgLitS2BUFja99mEPSjYJicuSz6KoGP9ff3Udf2/1fqfLOMbrbIgGhroRwJcDhkKvXvJI/7JZUFbOPhfcGfZV6rMeYX9Or2qmJuThPOJ8NVKOyAOE450mgucfl+31e1BkUo8cDa1eXU75uVrke/JhF3ANDcqXdGS4rFhbkVfB75T6Y0KHSzQOdwYVy3R8L26qqBRHI58V7uHlAJWPBPDd2N9bi+6FhVRXBSzqrhu+zNfl7EUwYSyPjA3SpVupaELIh/wgqkY+yEkopJb6AegdaqGuoEfegC8+VU2P3DeobaRNUybiwDIoDbYrBRu9IMzUPS21JZsQWsnpjpasVbJyrO46BatUVpBFmxa+iFWnr6ZOL/4oxCyWsW3F++wAiL9wCtXKkAffWxIpUQnQprc/bTUOjQ/S7Q9CT4HtCjNtQbrAK4jcbKGV2WRnhnBWTLVQZDKjKhZ95Wm5Z4bCO5Ym/AVMXrpkckoCvF9Q1eVH9HlR9FDtqulVxYwVk6tTze7V8XPUwtnu+N+daCcH15/C8rVvT4LBXj+/QiRS5CQeZw380+GhvH5nWEWoOu1kym0yufPD5Pf1MDt243kW1BrvdCdeWjTa8916fIECxh1NSdDX0g08KwfmJE3IRaLkt/ggsA5DFH+MJRygqKhL0DJ7E3Lx5F39DLh/TdmUKIJIPrmI2gMiCVwoe8nhMdzgGWavK2UFsESo9j3g1RI/Zg4IH3s+D7oN/aHWlSk/Keb+sk0hP58l5sQAiDQ3NuN9vi65/+9svAzCk0M9+9gvxf63reP75Z5EyjqpIo+QnM4AQr2PS2dkpQYMOBlyLrJDnn39ePPerX/0KQCABYL4VAKQh6FbF4EZbA+skdJs9QH/6p38avO0cDhv4//X07nsfBSlNRYUFlJubQ//+qzeDGpKKG1jJVdzxZ555Jrjft9+WPHxusgqUAIes7QAo4SooECajHC2AceLKUAPO7bMjZ1FNkfbATOHhvr3+nWegP2mkGxV14nk+lp6AMhDR/Z8KgDhwTmw9zG10dDgINrROwcqhfQZ3IJ4sc0tExWpgUIKU6QBIGKhZu9e+Skev/BrnIX/EWU/iU3kEZgVgGMh4VTgaH1f33Y9J+VQARD83agAgwnIZjk87yn5MNS3nqA4r69zGRuUkjIGK3i8DEOm2pQCIRW7D80A90dfuYpKSJc+ZE7xT4+GE1Y5AQvSNq3DcbFYJbHweKyVGp1AYgIcF2oz+Ph8odD5cJxNlZcSK+SgDtIHhDrpeewFWtNK1yRXhAf0n5AKmJ7F+U4jPr/sl+qnG0of8lKDWQ6QWSgBi4fMQjxiMqgf4E9SOYDM7gGRsRDIVZW6mSGccdfc3Ul3XFUqCbiM5OociHDFwnuqm/tEO6EYKMApWGh7vpjB7vIA9A55usoPWZgHtbdQ7AOeuXmqFu5XNF0vJrlVg0blwDAtdbf0NwCyDI9kPq0VRmKB7ObD2h/TZjX/DPWEj95A8fz63fWvw/LW/kWNqlvoLE0nwuSH3JYpyxWHM2dWM6H/960fieZtLZsuIbQPqfh4KXTv5ggQrFlDHAr4QTck/oDKBfFK/4/MDgKjZagAZLsHmiZ3xO88IHAJGfp049r3AA0S34K6nWqyZ8NxsIMSg98jKikSldXYxdejE7n2kg/guXmyfMgtjpvcuxdemAh9c+bgLutqtmwCZhk7z71pAfc+Jx0pbZfFLYOtHOKUjTALb4sJe8T3P37FvvfXWUjz1x7ZPywDkS7i027dvFz+k585dndvRp6mEsGaCQ+Iet4wQPSiLBkKWAUjwvltMAMIHYUFrWlqycM1yuZyCbrhhw1oBvs+dk3oHDUBeevnrYtLe2DA/APL227+FNiQCtK9GCOLb5gVARkcGhAbhd2+9GwQgK1bkUypE8m8j5VyL2OcKQPh8mE7G/eA2giToV195TqST2zBp4vHmSgD/IPIknCs6TU1tADxYTDhxGYnmcsK6lADI9vKv0akbbz0WAMSGyfNKTNivNb47JQCxmSJpTcFWTJBjAHC8VHWnjlKSEukW7JEz0qLoixuX8L4+2rF+G67tEFXXSGD8ZQEQPjZX1ly2KCpM2wjdA9ARxOWdAw1UowTgJk48h/7IaYugtNhCahuqpvjwTCSQryAPwGJrfzW0JX0UYUmjGGsOKnEBSgZIG/a20cV6CbDHRjkYUX5tGAHIxoJnyW5x0NXmQxMAyC5QuY6r3A8jAFmd/RRFu1LpXM0x2gIhfUV9E504WyP2+yevP0MWfF80dw7S747K3J7RrygA4XNnwTgD7ZMnpS34fNrjBj743CcDkD3I+hge9tB5pWm5HwBih47plRczxffyz34mc2qW28MbgWUA8vDGesKReBW1q6sPTj/SnWfWNgMI4fcuuHvUrB16OBuw5mX9ujVUVb0I7l+PKBCZDTToKzMf+tTkqzmf9+rVbE0ZMtKHeL/69SjkDjz33JOiOtLS0iZybtygKmVCBM7thz/6Aaof9eQEUDlx/DTVgZ7Y09OHH5kRaC4mukBBSi6E6NySkqQ7Tmdnn6iQ6LRwnsRrIaGuXriRz6ApX6wRef0736Sbt27TqVNngkNQVFRImzauo7uophw7dlw8bwOVSDsLOUAj2r17t3ienVJ0dUKL0KVIWa6MlpavxupjnXjM/dKTuPXrSpGxkSgWEHiSEeIry/HycEAixO11d1uosakzKNTmygo3PoZdVR+c4OtwNgm3iAgH/slx6e6RtDF2KtJuVyOjgxSfIMdLVz/4sTMMxBmsYnOzKrG5Bfvv7euGBuSbdPw6NCCopHBjdyydUWF3KmoLxNNuVWVhGp12PvO6OYNDTg2EA5Pid+nnjBUQvlYBr4U2lbwggNkHx36lzkmKu3kSHay8MEVJUaUCfltwvP1qhZy31wFuovJgoAGtyX2WrjUdQoo3nNRwr3Hj/lpB09lR/CL1D/bTOBy2Km7fojs1XeL10f4VqCDIVXarfZxiEvy0a1MZtfe2UkNbC/bVS3HxFspNKQRty0YXa+WqvokKcT3vyv4rlzC+1m6PXJXnRW+9sM4r9l7Qt7jZKVT20PeGKywh6PzFWS6jALfcIiKV+J2PB3E2NzeqRnq/bJ6gK4G88MVVMm4MhMNhTRxrz6VoGyZz/jYa9DfSlrxv0Dj0H6du/zL4+RkcZDMJ8TaABH28AChg8bS79Ds0NN5D5yvflRugFedsBzVskGo6TpIX4Y/l6fspJ3GdqFpdaTpCNksylaetFpa8PEqfnLtEEQBSu9ZJ97h/fOcmxojd50LTzoAH56srRLjfzBZJN/MMYVVbO1uNKxW+qV6GsHDzJ8xY9TCukE/43ptkrTb5e3cy7Uqf+9SZIbjQuj/BUVIPZnC64kC91tZhGHQYnLEmv3/S/3PhBlUON6izZ1tBAzVUf2Z531J9eTLw4H5y1gc3Bh+TgQc/H8CXlHaPE9RfXfkgWSELpEZS2UuFtAVVVQ++l99//31QhbuX6hA8tv1aBiBf0qXlHwQGIdevX5/SGWvabk0BRPbu2QEq18BjC0I4GX7Hjq10DbasDQ1Ni3PFHhEwMhfwMR/wMN1gzrYP/T6e0GiAoZ/j/2uqDE+6WcPAbRdspDnM7/btuxDNDqAyki4mOHm5KyAIltu8994HsFJcCQesKDE5YV3FKFZfr1+rojt4X2KydCjipoHGpk2lcJUaE5N7tsD99FPJhzfa/+rzGRjoCYYLsgkEO3G98eZbQkfS1SUnm0z1+carXxduP6yz4uaBRkADLP5hY80HN36POVLOzMaVfW0kRYPXLkv9GRm8SqdoIyqET2w7JmkpMTFx4rPLLScnnXJzklDNiRKOWzxh50mf0RqUtSVut5e6oJXoaO+B4L0JE0IvQJW2IvXBnlhy7rW+g+lXRgCSni7BHMhFoMdJ3YvHhwnmRKo+/h+gQgRPJthLqarxcxoeU1a17DqESaVo6vvIDJ610ZrWphzDjABE9En582pAyBa9+jqKiRsAyPZV30RoYAImoG76l7f/Ohh66HI5AEAkCPBhQhGANSw3m3M8COyMVHxgGNlF+Uc1C5Wm76GGrgoah+ZCf57SojZTUmwC6EsJ1NjSQx8dgxOfJxyULDnZxtVH2J4Ebr7AIJltfahqOWj92gRKTY7HZMeD62GnlvZh2Cnb6KMzn4lt07IQcme5I/ehZvCszVCyGABLvm4hGo8Ad2gWu5eiHZKmp3VTw0MwPVAgaHQs5NzkhJWywyWnYV5cR24MQDTVjn9rdNAgv8bjHGFLpITwPIqyp1Gfp4EGqQ53wyiVJR+gxIgcOlf3Gxoc7sdnQNKqxqC50mOrP9vcLzM6zJWV3aWvUUvvHbrVdh739hjlpa6CpiQFeSE9lJ+0Hq5jPXS3F4L1zotkM+OzE8jCcZKgOemhstQNoIzFApRAk4N7/nxll6iEXKjuoaE+3GvqOpvVtRfXAFomznER54Nx0c3s19a6bFkc0m0FNzBcB+NzMwGP4LXT/DfDG43fx7NSsPR1ZiAyR3tdreGoxljcNWgcjH03PmbwsX598oKK2Kc71sN4fjrwERvrpMkJ7uJaqDBQBqr6elhhH+4lqdkjVDO57fthgHK70sTCzsmTJ5dF5w/jYk5xjGUA8iUNPB+WJz0sSj9z5lJQADtrd6YAIDrM707N3cWboM/ascXdgEFIcUkhRMv9sDOWWoIFbcsAZMJwLjQA4Qn766+/iglzo7DJrb51lVavlrbL0ZHRYuLBtrsnT54WQlz+P6dBOyGCzs3LQQUkDu/rg/PbsEgs78YEfGBgCGYOsLBFFkknaBvc5gNANmxYTVHRkQA9H90DQH70w+8CGAzRhx99Ivb7MAAIe89rQTaDOA3s+O/WLaWobDhFVocdoEyCE9aXSH6zvl78g8oTQ64y6dT0y1fPPxAASXSUUkNHJbX3SZtwBmCLCUD2bfiBuAesFhu1d7fRqcsfi+MuFADJiC0TDk99vnYxfglRqVSU9gRW4MNpGMns4RBmu1GB4iyKjq4RamiGyPsq9BKTAIj4Dk8Ypa89tR2D4qVf/pt0cNu3JwbgboDq4OgWcA4uGQDCSe3RjjRKdKGagypG19htGgo0YwUZQB/VGX5uW9Z3aQzZJ180/AYAzDQnAMLnXJ6zi7LiS6EH+WcBQNYV7EP44AqA8mGqbj8rgIfm0OQnbIT2JJnqegB6QBfbkPUEqGHxAE8+egd0o6/vzBDX/2fv3/3KAxA5T4AzFrQOJ+DyNFNFo6wsHosXTrp2rQu/kyFTgAX9nXzIO5sq66NoZRwdQdaHtqTWXZoPAPnh62nkRnWIDUfOnAlVvx/y6X3lD7cMQL7kW4AnTNu2bZtgzztjl6ahYjEIOfD0Prpy9fpjl5ZuHI9FrfY8AiBktgrIXIDDg+7D6BLDVQG9mq2Pzf/X1Qde3WZq0oEDe8Wq/i//5ZfBy/nKK6/IiSUmfizGvXv3LiVgW6Zntbd2Y1Itl4PZAnf9+rWUk5eOygqclGC5y6Ftzc2tqEpYRPBzftUAACAASURBVEUAhRQ4TI2gipAnMju4vfnmmwa61USvf3791VcPIjekCaFcFwQQYmMI0fAZY/3Rrp1PCLB0/Nh5UYnRjfM30lemiv/W1NUIMTA3PSm3+Mw4rlyJZaHtUJusgJhRYrDZZF6HV7my2HSaGp5jahiDLm4MInRFgatEesx1FcbrdUM7I8cnJTmKVhTmkhPUsDDYpPJ3gabciNMxiGc1WNHAhffD6++6SjDqHqbRcVRFmDHCehWMd3R4EgTKQ/jBl9WS4fEuauuFi5TfI6okdms4ckjiKD4iH5N2zkBgtonaI87Z54XDFv6yg1OYLUa6m6lFfwusivhacr+MgGocGR9dvV3QIiTTbw/9kzhuTHRcsAIwBnoPu3xFRcST3448E1XtwG0UbJruZoILltmkaEO4p1JiCyBGj6ZufzeNgEO+vXgHKjN2iomKxiTYT1crukBfG6WczFgEMTooMgKEKJRTPMjx4H4ODfvo1h3UDOoBYnpNGH87ROle0JDk/WMP74awNYzWlRTR0aunyGyXIXcetxS9ctCjzkzh/1sReMjNb6D8OGgNqkGSEmJlFx9xIbkPMhMlDAu6PmSTcPOhcmGySlrViAp9VEUw8VwEhPdJEYUU48ig3tEm6nU3ojLRFQwLFX22Omjniu8KAf+5WoROuvsF3cvrkcceHRsMZp/oyhoDNKe695nitqfke6LSEeaIEvd9dfNZut15FqJ02f2ClE20In498kDCRXXTimvP5+zDfrhaYwWo/h//eIHKCuMJfgyCgmWFWFg3k3cY75P3oF87g+Gx2c+r2/IgAZOseojqmC4nBfcwwwMj3UpvZnhulpike3Y89fewrnTdK2afrYsMQtatSxJOVlOBC51uPlsC+GzHWSqvT1X54JTzDRtT6L13aiaAD+P3m0nRA3n8bX75vQt4TX6YnnDL3NhOW5IKyY6XOjo64DR2aKmc8leyH8sAZAlc9tzcXLgFrQaf/NTstrrTABA+Da4SbN26ga5eqxD8+se1sfj+q5oV8qDgge+JB93HfAHIpk3rRNDfu+9+THfrbwVvSyMA4SeZfuVGqFx2dgZE2VliFbS1pYsqbtyEre8K8b6+ATnJKykpEMJuZjPwpJ71JQxOLKBxaIrImTNfCF0It4GBewHI66+/BJDyjnDpmgxA+D35+Xm0e+d2uniRqX9ydZvbUgMgXoTQaReskdEBVHUknU1PFMcBKmJAaRPjVrwalaYE6uxqEe5iLiTXCQAirbowdkzXQVWFn1OTOj+4N2YGCQo18PNT3UMhcKNHSk0K8X69T94XH4d1ItyGxroxqWTaELKqQRW7XPmFeJ5F/OFwSnr1wPfFZNLEnG70i7UPDMgiwqLEdWY6E/d1aLiXrtUdEWLsmtYrYh8agHBeRmJUFqg9H1JR9kaKj0wT7oPOaBdFARCx5siBe4j7Pzg8Tm+8fQc2u0haB/0qoHhcVlTiCrLtlJMdTWkpfK+ZKCqSHaRMoOG5qafPDR2IG6nko3TtdhVFxgzSge1b6Mrda6CQtcCNquu+AIgNoC0B1LBIVxTFAYD1D3qorg00VCtyOWYAIOG4jpxInhyxUmhbusbuUvdorbBW1uBUO6olR+VRXsIaOGkl0p3mBmocPCrGb74ApDxzP6XE5ND1+uNU3ykdzLzmUcoDBSs/aQPctyLFHVXfWwkgmkDJkSmCifTeiRbaXBpLZ673ANhJAwqzVdLdlgGI/iwRvhOjaCVW/40gw5jxcfFiBz4b809gDx1h6TyaDEDS0yNo7fokOnWiWQCwqXQf3PuZAEghnMXWrsH325CHGu7WY+Hp9NI54a9oT5YByBK58GVlZUKMe/LkhQcGIY9zWrq+XJw1kZ2VuTip8Eu8EjITgJitAjIb+Jj8cZhuf3o/TAXSVCG9rZ7Y8L5YuP39778G6tVdTOSvY6ImJxh/8d//EpoeOVGsqpTUntbWDuoBtYobT47T0lJg5ZtMcbFRAoh0d/fDeUhSC/hYGRnJwjXrypVKevnll8XzKGRAY3IbtKxsgFRZhWCqFgcEtrd3CZ93rjSsWJFDmzevxbZSU3Tt2rXgxKy7Wzob8Xnt2bMLlsFJ9Kt/f4ePKp7PyckRYYO6RUbK44xHK3EvKhPacjURdrvjyst/qHEMq84SHDBQ4saJ6NFRcrKlxez8mC2N9RiLzA8lYLVxCIXo2zi0HlL3kRAbToMq6ZwBSFiYXO2PiJR2qf0DvUHheUpyCsY1h65cOwEdDiajWhiNSoa2hrWp5XOuQujGYMbhkIDCB9oM2/aK81CFIScqL7qJ+yEouA2FNfI1Sw5bSdHOLNByPhSbB1Bx0I3P1zsqq1cj0NBwJc1pd1Jmch6qPXIlPDGGnYHsVI+MkOt1cqK8uuAApcXnCpDiAyBh/cAoNAs1zZcpKxEr/1G8T1RB8Dz3wY0KRHtbB75vM0TyeTPAGK/ad/T00uGTDQA5soxitkErEY70cfx/HJQsUWbjNlQi6GHckhJtqPBZcU84MK5OgCk/JSW4RMWqF3RBN/ZvQXXiZOUnFB4tx49F4KHsEx/WZ8uF/iEpOh40sAiKxUJSOio//SqXprWrB31Cn3u7KRNhlXG4X0ZAc7rbXSWyNNjqV1dAXNZoirGnYpwLaNDdTp0AHUM+0Kx88thRkZIDz43P2d1TSIVZ6agkhQkxLl+NE9el7skZ3oXzkNUZj5eDCOW4RESGrrWu6FHARonhsK9OLKOjN94gH6xvk6NyobfZCeARTo191XS57QSlRGKxLfkJagNoi4V25dAXjdTRJ++zkV4cS5VLzH6pU+LmUMEd/gDuCZgocON7zOKT9wSbEJBZfmb9uDdlC+lqgoEgwT1OejBV9UPsgqtyoW3195v+XOqq3XS7lbsw9GOmDef4GldBYmMdWKxsFNSsnUj/roUN7Y0bj5OA2qCJwudWp5wz+OgxUMvuMQUwh+5Lvg8s6nfchM/UvleRrxKRQr2NfULvceNGKLB2jkO/vNkijMAyAFmEQb3fXW7ZskUIdtlZxwl3klnbNNUQroR8FUCItum9eOnKwld8ljgIMd4bRheX2e6Z+QKQycfR/9c/rMJhRImrg6I/TJJ5speRkUZPP71XhOgdOfK5WLl2e+UEwukIQ9VvjXh86NDh4GHsNvkjwhP1qCj5GYiBs5UDeQScFM6tqamD6usaASDW4MekRdCkRkakWJbpXkYqGFde4uOxWo6VaqYTNTa2AHTUCUtgzih58833xfvi4uJA5ZIToWBGBXQUPHH71refA1e4js6fk8F4f/Znf0Y///nPxWOmbfldE8PC/JjGRUDgzq3zbjellaaJxxvWbqZTH0q+sRZeMzE+zCW39Rkm47xKrSep/Jq+bhZFbfKD/hQOdytxzrERAC8SuDHo8CtwoLM/bHC18ooqA1d1iigrs4BOnf0Ark3RGDeVQwRdh3axYvcrbkwpi48PfQ+5wefXfZ8KgOhxY+Cg7wmQaILgid8b58im1KgSutEqx52XwI0Tu94Oef3dbtC71OyPK1uimdwAGaGxHvHIKi9jE7MpmorTt9G5W7BOztpDWSmlEEe7QBcboovVR6hnsBtgJoy621NoXTGqZzhMS4cdFrByH+EuD0AcuyyBmwEnqRU5ibS2LAMT/mjq7BmhX39YSe4RNTEaTiRnvLSO1RQlBj+6spCfE0N7thShggIdD87P7pDVG29gmM7d/YBGBpPIAQDDmpOo8GhUZ2LxN5LaAYAS8N3twX3AVSam/VXCie30GSn+J9M46H4wdcC9u2lVHmUkxdPtphpkptRSdlqEGFuuLPWM1lHveD2qDxKsm00h+qDD86S4Nnmp8ZQcFy4qEneRg5Odlkk/f+sN+vq+p+lOZyUMBwYBOtqwrQpGdOKeUMYDFqsSvANsWdSkj699SlQhlQBw3Gy9QOmw+2WA0zXYSmdbPhD94EpWnCsFOpOvA/x66FTVHbpaCeDgkWDOHCiW58mnSjK81OpGlcsjwQU3H4ClfJ1pmHoxAlWwSRN9CUTU9dKJhHons4ACWf+bvs22KCPPdWGBh7E3GzYk47MPwJfowqLO45HxIc/POGYS+WmQNRP4MJlVLg2254qouD9QsXVEqJyPvZW0M/sF2LTfwm9Fr0g6X25LYwSWAcjSuA7BXjAI4XblSvXsPZuBjsX2tVs2b1ycIL/Ze/bQtlg0h6xlAHLPNZzK8WU6AMK5Hzt3bhWrx6eRas6Ul/sFIOEgvHf1ShtKdnPKzEiCVkQK12/dqgfA6Q+aOEwGICx053bi+EmI2TNBYcjHSnWS0CGwy9Wvfy2tQ2cCIAUrskBtXAdL3GZRxfnDP/zjZQAyRQVkLgDEZY6hnNgtVNkuJ6ULBUBGxiQwYdpVUAcSkJUgFl9zdsXKrLXkRNZFW2c//vqp6paFmttVMJlPgisGICuLEqi0MFVUhyKhN/roxE1UR8ZnBCCZafFUmJcMQwUn3oeqICZTVlQ1klGdYi0NT60YO3pgQ+sAyHZDF9ML0Ngz1A+NBjQ0rjBBf2uBq9ooqh3xcIVi4FULPdT5c9KdTQMQfmhFmntuZhiyP0BNxDn3e1qoG6BjYERSBbkAZVLAbTIASUuIoYRoaIXwGWA7YK4YsSbj7LXLtHsjaGN155B1AnvSeQIQTirfs/J7wle4trOCrrXCUAKgxaI0LKuTt1NuXBn6OIaK0G2YGgxQZxuqSssARF7fObaCghhkKSXDQbOTKirmbs87x91/iZtNBCBafH8S4vtOUBunp11ND0BW5EfT7l1wtsOCFdM6l8HHl3h5pzj0MgBZWtdD9IbteVl4W1kZonlM280ZQMiiBfktsTFjys/WLRsW14r4EQIkU12eB6l86P1pbQW7KxlFzvp5nbkRExNNr7zyNVQaaiEo70DFQtKceOU0P19qOZqbmUIQJx53d8sfUdZ/+BRVhP/PoIBbSnIq1TU2iMfa2amstEA4ZHGLjYnAytagoGjx8TRdibfNzyuYMBy8CsYUrNKyQlRAigBMzkGI3oJU8ISgDW+oOiFF5NwY+Lz40tN0+dIN0L4i8cNfIZ7nSbemTrGrHbcRtUorz2mcMjKzxfPcL6/iaHPOBTcWzuuxtEEIrAX9XNGJwmo4NxlKOFG4GsBKn66AmE0erIbKsWpoqKXMLCmQZ5G4eD+sWV1KLJyTvQLbptGVG8dFormukniwraZczVYBYRE1lL9i33pbpsJ51Mx/pgpIhC2OcmK2UkW7rIAwBcu4WtylFvvZ3ljfs3FxoSqMXn0fHUfFB+fNjSsgAZK2yFyR8KkJrc+r6G7w/t9avlm8/sGxi5j09kHonI6N46i6Xq6os6ib24ZVKVQOAMIuWEMj43Sh5iQE2nbcW6BAdcltrV5Q7pRBQtGKFFq7Mhtj56PuAeTbANz0DY5SWBzsZ5OzaAg0t1FU/pygjW3MLcb9BEGsEqd4AEKYWsWVOdY7DYCaZYKNbFcvLG/xfeNAFezUxR7sPxIUNDMdPoUAwRiI49NjKQOVme7BTjzORS4JdCgjd+lu1zUaR3I7t6REnJ9qgUC5qLjZUZnMT2P9TzuoW2OouoTRytwcoV05deVzWl+8ls5WnqawKDmW496QXssZBh2QotWxIF03D3JeRDM7RFbOjoJvUlt/M12+K2lcAVQHi+Kfp9z4JIyBTdzLDhhXVDW00ZErt2ioPS9onWq1DAWvuXdcWlOLNqT1V1ZksYQmm6H7JnQPaWvmCRUIE4etqCrQA1Y/xDktYnUjdNJTP9Ji8/Pn20APzYSDUyu+S6Uw/9Ftk6tFknbFzl+ywiOr2ywnN/6OWdjOGQ1XX95rrC2DoYFoTgfterGF1qY+TV0dTN/thm2vzOZZbktnBJYByNK5FhN6wiCkurpaOAM9CB3rqwJCePB2gG7D7czZL2bX0dzPdX+EQciDAhANLnjYeCJidLnSzkx6G65+PPXUHlQX3hZf/DoHJD6BA7JkReLwYeQkTBpPdoZipyRu+/bun3ANqxAWyE0njD+1fzN9fuYaAAm0ENAJJCfDsQgru0lJnOfRJ/6xw1VujgQgd+7ILAauDOqWl59BpaWF9PZbh4TmQrtg6bFisblu27ato2zkdLz5xofCPriqSgaIsj6D7XO5aSDRBa7+X/zFX4jn/vqv/wa0r1CSsf6BNCtaSFxcfJCOFREeFQzD4kqOBlvDw0NYTZc9caqwwKgoObnmNjLWC7CitSUBXBsVDqgACOs0GGxwKy/bKHjt9Q3XQQmCy5EKD2QA4lTakWHoCrhZETwYYu+EgvFYDxKMNDFkh4yOqwwKTGg1KLWC9qTpWHzfcI5cftxuOEZ1UcvAVaUBUdoSgDk/ycnGIHQ7zrDQOfJz3V295FH5CZERUQK8cQsH3S2oJfGH0/iocm7CX57w712/n2ob2+jMlRs0NmICpSdA6SmxomJxtkJyweMTQMlbsRIT/Ci63XadNuRvw5jD3WpkGOM7IlyieqDpOF9RRYFxO2hv0ZSeFAf3LyddqrxLYUnd6LscDJPfCuewGNC/RlDRuEtbizdBdO2CHiUL4HSEmqA5iUVGRnIcQjMBdAaH2BUrQP0Qx1bXjNAtznvwu0QlZ/uGGIjfUa2DUYLV4sE1sUPk3oGk80aKjR+j1Dhkx6Tk0vWG09Q/3EHZ0Mtw6+92kd0snX/q2mtodeEKSkeY5536BkpFv2NBbxwG4LlZXwMQNEYby9fSndZa6hoI0Z3IdQ3XSwJwLypE+jqKJ8Q18kALJB9HRyWIvzlxqyg9poRO3JZZPBuyn6QYBIYOg94YBcMDbrcbhul3h9RxkAeE0BPxvBW5HiENh9yv3w19iwL0Zj8AuWHBTYMN3u4e4MGgQ7WJGSghOlrw9VkoV3q7e4HHvZSh4EEX+AGLzVnvwe0EtBAsNo+OtiPHKEP8/3Gx3eXz0+CDHb/q6pHvpC3ucJ1M6vpbzLxiIBdBNKD3s35IhbBu3tdL2/N3CMMQXgD74ANVcV3g67K8uwcbgWUA8mDjt6jvZpegixcvzi2ocA6VkI8/+WxxJuaLOgrz23l5WTEmhDF09WoFxLeGVbT57WbqrZcBiBiX2QDIHgRjspPVO+98vCgAJB70qyLQos6el1UIC1x+dIuMDKdUrA6npCSIcL4h8PoHsTJ9+bKcaBoByKpVhYKW9fFHJ3BO1hkByA9++ApdghvWjRu3lgHIAwKQCHsSpUSUU033SUykGOQtHgDZv2k/9fUP08cnpbuWBiAxWOXfvqEAYXfVlA8xei6qRl19PdTQA6AKAXVSdCpWUwPU2C5X+wM+G20rWQuKFYAq7qfBYVCUAB6qaptRsRikrCIWcFsQqJdIhSkFYko7iAl+JKptPEG60ViBFHi7ACXNnW3kHZNVKhgmU1pcAqUlw40LTlyF0J786n1UvrGSm54IHVUKAJOwuw2jtp5hKkJQ5QCqFyBNAYxAiA0kOO4ZpIt3pI7KCEBc1jSxXxf0UyMAGSkAtfzZrWmuo+q7t0Xw4pqiMlRt2qi5H2nubA+sQv/Ezu4DgPDbdha8RnXdtQgaTEYVB85XQLx2FTJYj8rW25/C0lkHdC8DkFl/mXhCvmFDEr5Lx/A9ZgCIeKdOPedQvsfBAYuB1gsv5Au7YQ5eZFer+QKQ4hWxtHGzg+xeLCBgDsB27MttaY7AMgBZmtdF9EoHFZ44cQKC1Dl2dBogwpWQgvxcOnHyzGMPQvhci1cWiuT0RbMjfkTAyINWPvRdx9UNpi5xYzqHroDw83plUFc6XnrpoBB7MwhkKhGLcHXTVQYHMit0BSTopION2CKWW3l5OX3+uRRsmyHGNZ5HMSgvQ0OjVH3zrng9KjIGlrzSiWpwcBh0LOkIw/qglSW5yHFwQIBswb3Qhb5jUtnYCpOGNZSWngge9U2qrWkS1QZNpTK6ePHksaRkBW3dtpbeefuwcGfivvT1SdF3eno6MkOyxGN9bg0t9fTf/8//Szz353/+vwWpZgmgoXR3S3GtbuzopMePqzAskuRmDCKMw0p5X488Xka6XNUeHh6gyGgJvPhHWzcfNAY6FV3TtrgCwpaq3MrLNgUrID44HLFgntvo2BB0CSplHJNbbnZUTbRLljLLkofB/vS+TXA54+bFOGkKFi9EBkXoqGrpagiPm16tLEoGNWLgDvWM1Qaf43PuHZBUO25ay2FVBx8YgLJCMSyio8MEZY8bT6qtZlmF4vC8gA/6BlTSNq/cgwpEC1XX1lNpfgmqIVY68cVlXEO5cv3cE6vJgnT1IaR9t/d2UO9Qn6BzIW1DvM75Mm63PD9nZCNW+0MCeIs/QzwfQIdY65EakwTXp3Q4VMXRu59/KKocdlzbb+19mUb9SO3m/YFyFQ5HKMjPRV4Hj9EYxuezM/8/e28CHdd1ngn+hUIt2Pd9B7iABMAN3BeRokhKsqzFlhzJkh3bcdyeSfdkMtNLkjPdSSeZzOmZTveZPpOZnLTTSduWZNmWrX2zdlGUuO8bSIIEARD7vqPW+b573616AAESFEEStHB1SihWvXr13n2v3rvf/b/lkuqDZBgzbFiWBUesgDS3+wFUgnCIQqRhf0hys7yyYWW6NLZ3w7QgFhWFFhnxXVbbkJ7ZBhcr7W7l8GsXsUB/MbJIytU+xMPJi9WOQaTec5vSEPx5ubVZ4hLj5HJHM7YL4v74Y9b+hHF/0NWugC8e50rUvjovqVL6xztQzUmXrqFLEbMGLut0wUVrPEFyU4plWfEWVXlS66BNcoh0Mqd8crRbTl0clAFUsgRZObpBbA9Klmn+MYuDZwEh53g0B0QJfKz7m70aoUGTPo8jr6MCYq4Z9gpIKBS9Fl1PbD5hfZEtnPzki2d7TLtK2xu0n62F/eyJE13TJqEzgDA52Q2tnXYYvFubsRSuq+uVpmb9G+Q1wQAQB37nTmQOqbMG55W5lgStarIDVc2t61ukKL1UvGEacwzK22+/HblW36398tu83fMAZI4fXYaqMS19924t5J1RmwchavBJJ7CW1jZcvHUQ2C1pcxyIGN622fcb5S+bgSRvBGYgyQu/3aHJDNiNCPm73/2mSis/deq81NXVRXIpli9fMSF1NmQNQjioZ0uF8NY8t1OiUpCSTMtYNuoktmyuBpA+rpyS1M0IA1sDYri9ERcrG1c9CTPXpGilwTEqD25a3Je29l6pO3MJ+wJ+vG0QxFkzNlLe2X9PP/OIdHV2y+uvfyjLlldKPVLSOjujM5ElJVrjkZurwcG5i3Wwb43qNyh2Z1PjJ4umw4ErW0GBHsiy0S3M9Cv3KQeUGbaxMVQJrAGZCR9ULlgAVmxxyo7XSuLDM8upN+qEC2qLASDVVWtAKRoAb/wc+iIZeRd6gOnnoNPSdZiCUireN/0etqhaXDYILrYJGjSAwI/zYyoAAtJVZP9MTghfWJS1Q9oGTiEQr12ZE7DZtTejvg4cE02XYaWBDSykiC0q6WKG8sbPOYJ64M3wynhXhqxYsE76R3pVMGJeerFcaq1HdaAUNKMGBPwJXLIQyof+bsTsf0sPQvlSNaWOrl2hoB6khrHtTpv2hiJrtgCAmgdUD+ZrOPzQUeQtQxDhgBw5Sv0GxOrhHknOQP4F7JsrYXF7rOuAXrdlFRsfWIu0cNjvQpW+sjgdovgeSQP4vNDULZ29I/Lg1pVy+nyffLxPgzGGFq5Zlid5OcgBCYG6aDVfUA/W42GbHBtjBV8GizHYjwfdKV9ZF3Oi4Hx9E0I8c1SFYwABjt2WY9pozEcAeXpfKdRnGxuJjfx+PHADc+CcKExbLhWZ65T9MuUP1HHw2F3qPKr6KA5uVwkuALDUBQBhhSozhufvOBCkR/k0O+Tnb56Xy20WpRG8LZDU9F7QWSusf9vBEMD92CStE0Bb5BUbANTXsagsOVK5mUC90p+cSMHC5yz9TqQjp3lyo9fK663vRt+n5W5hYeKMKFbUhrDt3dt2o19zR5c3Do6TwYfdyTBi+e6CNblYToU4bRxOTemLydMasW1b2iTLnYJzEfeRwQBovu+psMH5Nnd7YB6AzN1jE9myMgQVVlYukQ8/nGFwzjXoWDU1SzHLnAJrxxnkjdwFfXOtTeQgk+J0ti+rLuROAJDvfe8ZaCo4UxWGjum8HD12XB2D2QAgRYW5ABIpcvjI+cgM2EwASDx46BmoJKyurcK2xcu+/UdVkGFqilYf93QPKKoO/04GIPduX48sEAzgAFQo/D4P562339YZFGx3EwBZu2a7tLTVA0A13lEAUpKxGkNXF0Lp9s0qAMlMLpJlpRulu79DUhLTpO7KSWmHDimAwfCaxetQdQHgwqRBcU6+DPQh7RvnqBuD9JhYrSfpG+6Szv5WDNaHJcGbDnAXBwvfVukb7cTAOgpAivMWS3l6lSR50qS5p0H2nP1UOi9qDRoBSGaOXzagcpaenCgnuo5AiA4uOwBIijND0hyVkmiJelCQAIUqLL85uF+GuvXsbm11qdy7bqn81+ePgupFcIxqzX0Lpa5hRDLy90fOu6kAiCdcJsXZlXLoxHHZuGoDgKVfndet442qwuWGXiqA72O7FgDxYqa5smA1aFSlqPB4sI+n5GybpnklurJkVeljqvpDa2OiwlEAGzd0LoBsCrT7ACpjUB0bAGp86Z0m0Nt0dU21eQAS7Yspnk2l97jmB6w3H3yQ+UT9mPSZWGWdyWfv1DIGgFBw3tOjKWaxOI9uFICsXpwihSVwi0Poalw4Ww4eOBTR6d2pfZv/3uv3wDwAuX4fzYklNAipBAjRtJQZtWmASE31UjjhZHwp6Fjsp1saWsgvmKNVkNmgX5kKiHFn4u4q3jnE12z2ysEIBLtsf/AHv4/cjEtwpGqXbds2q9ny4eERefPN9+WP//jfqGX+4i/+CjOpegbTVFZiHLAFBWWEjQ5ZZn6TFRcjyF5SWSy9fUMYQA9GAIh9HVzOgC5WCMz2c3u/8fhOMDtUPwAAIABJREFUfK4noh3hzDtpjqwgOBxBOAelYVCehFmzHtg+9gCIjEDMrh26mGnSB9vQyspyqVxSLm++oV1+WLEwfcAgUbZR/0iEzuVxx4FCoUHw/v0HpQNhiGym0pOVlaWEkqYRKLFxnV4MftmGUKVgjol+XVcUKIIeQ8YFWzwcrjxeXS3g4IXJ7mwmC5AUOArK2ZZCEE3w0dvXghlnn7JhZYuDmHrEEp97QPFRn8e6OAPOFotrCWfiTQtYSeamAuLDrDjpNqbFGAtYDElNRcpQJrhMXnKlZCUtllNtr0+oppnjHBTQoSZVQCTkUTQmNg5+Ey2XMFZAguB7s22tegqVGL8cvvAhtsdyARNwycOaPhhEYJ6hdi3NWy1x+A5PvJ6lZ3MhU4AVhCFUidx0doJzk8vpRTWlS05d2S/9SG4vTV8lmQhUPF0/hL72SUe3DxSnAL5X770b/bZsiQsajgR8ph5ZKn5JiU2WVKS0jwbapRfBgP0YsI+GUGnz58m60s1yuvGCnDrZi+3UlZynHqoCLW5MXnz1KEIO02VVNUJqD9RL+QINlBJTUEFx64r4IMCF0VTkpS6TzKRyOHhBx4JUcgZedg32I7RQ27qPxujzli0wDn2KVe1xiAZXafGo2uRulgRPKoDRkFxoP4Jqx1n0A3JSBo0bkf78PZXfk47BRjnfsU/9OzNluawp3qSeh1ChuIDq0svvaZ0Wm2t4sfobxi87aP3OnbATDiLkUL+BxHvLZCBsBQqGebAirlOoyER031NUPyLfhCeKgnWdLI4pKiF3uupxM+GC/O1v316kQgnnujOW/d70wAMlcP0ckRMn9fWMx8B+vwH/Ub0eixwgE6gZGofZRpWuPK9acliKUH0LjfZLXEwRGA8nEGOgQ27n29zugXkAMrePz4Stm00QUrtqOVw0kr80IIQz2LWrVihdSGOjtoWdlTYHwcdMgYf9Zjv5M4YWY2gu/LfRfdhvDhwomwG/+UsLXgKQw4fhogMRYWkpeOEQfOfkZGGwOY6qyEXQs85FKg2ra7VFKtuRI0f0zQbWp0NWuKCxt2Wq+ob1S+TTPWfUrLkZrFNP0tMTTQKmrkK3IGZh9bPk5CTZcd86pRF45TXt0KNscTFwZmNfEAgweyEjPRkWwCnIG8lR/1auWkhoH4UtK4XJX3noXnnxl9rSkSX+zZs3q+fNbZqTb6dKElwVIOSNbRjC5SFrEGf6NwEBdGYb+P12PYlJZM/MTIPQXg+mjAuWD2LmAiTF6/WSMqb3Iw0Cfb8twZyvka5ldCI1yzZDA3MKs+IM4AOP2srzIK3KJKFHwAy0F2ELgCSB8sSUcdMMqGAFgY3ggzQs1QA4o9Q9qEws21l7cjT7fnHOLjnT+nZknQSJhoIGF02Ip60k90FNiVNUq7Cmtg0gP8OcF1y/X/rV66vKHlV/D19CvkvYcjxyuFEJsKxKcT6a8WyCM1PyElFZ6Ho/klxPkOOO0wNtbnYYgXcFaZUATIslFTqL90++JpsWPiR7Do9Cr+LHuaHBYyiovysVY6VHdiYpVy4faIg+5GkM+i+iotIJSlKH6u9+f1Tz4AilycqiB7E/CCncDyqY2zqmIz3yg++skF+8/JmiCt53Tw2oU4MSG6cBbEpOP3QX+rsHBrrggqs/l+oG/92ZoCyEzzf4ZefKZep3+5tjx1AFAo0y8T2AWf2jCEFYHw7pCmBx2lIpy1yugIMf23yqaY8MjLWK0xZiOOrT381zKT+1ShbnbpWPz/5YvRaEPe7qkkcQpJgOW99x2Xu+TgYBoM7W+cCwskhUI1FrYPFadGL8nhyR4Bb0t99yW7NCOanTiArjAUAsgKK+1GoThPPTuF9Fl45SAiOCIrx5p4EHt4+C8tranJuy1jUAZq45Y9nDcieDj94+PyZnrKwbnpf44UXS5j2JuIZbkw7QEoV9VkDhqgrJifsHGDgshuZjESZjBsXjKFSU3/37o1VC+3ky/3zu9cA8AJl7x+SaW1RdXY1BSimSpT+d2ZZfxx3ryyJMZ2dRF1Jbu3x280LmAcgEALJq1TJZuLBMfv3rN5RGgwDECMR5DJheXlycr6oidXX1uFkcg2FATeRcvhYAKSzIBH0qDoMa2lDeGAAhkMqDM9YmiMmff0FbMk4FQPi6GTBzu2kLmok08EzQvrIABAhImKLu8wXl4MGTcgkC57sJgCxbvgUg3OgI7hwAcYPiszjnPjnb+i6sdfUM+GwAkJqiByQlPkc+rfvJdQGIC9khSzK3yZHWF68JQLht1fnbpThzsXQPd8LRKRWVDycoXrHy89cvSXZ6jGSmxuIvtEg4PxyxYUmAhTAdr043fCROj5WDY43D7QDE5ciWe6selwMnziDoMBEJ7PnSP+iXDz45J/dvz0WOTZ78/T/9Rjatq0TeR4wMB7UuZDoAEg55JdWbK6mxBbC/ReAm6FHDAHa7LdtoOwBxOdKkOHWdFKfrBPKW/gtytukQgIoGYA5oh6YDIMneHFlb/k354PSP1LIEIInuSinPLpXs5CzpANXt0MX6eQAys7s09Iq5qL56Ffi4WUtdApmSkmSYeLTMGWesqQAIKx+ki9Fq195mCkDuXXROEuPSUc1tlPS4KmloaIBeJlrhm2HXzy92B3tgHoDcwc7/ol/NtHRmD8wGHevL5I7F/uaM9OraFarrjx0/FaH2fNFjMVfpV2oAwcCHKdpUs3321zgwt9NlzCrsInQjGGYFhIJxtuXLq6W6ejG4txcU1YntzJnzEYoVZ8WNsLqiogiJ5Dmgp6QqbUVTUzsqIxektSU6E+a2cgNM9WV1bQXyPHCD7jdUEL1/3HazbdwuzvibY20qDSkpKXL/rrXsFXn51Q+u6hW6dUWqIVaYFV29TJVlDINJNq/HLatWYjYc4YcDyKogkGJhgInvFy7VI9NhBM8hEMdn1baZYCw8z87OUbklbBcQ0shGCpbZds5Ux1uJeN/85u9EtvGf/vFHEQrW6KieOU6BtmDhQp350HCJ69IVkIR4D+hWepYXRIbIOgwFq6p6s5w985F6nQPasCXsHRoZAOXKonlZmSFuipstETaF7fbKF5Oz2czukaBFJyzTDAWLZgSR13BeRWY2cczKMjYgXwOhjlfeVItw/aayEuuIi1RAhoZM9QJaA1Ds2FgByczQVrZmnTXF2yDITpaL7ftgA7sP69PfzMl0eFWp505UdUwGC8/HRfG7pK7vzUgliEElLo/+IFmGAauok+Qql+qCbahQeKWzZwDialbP/NA+BJDJMSqtoATm53olLzMTSeKgTSE8sw/UOUcYwZhuE6SntyeMlca4M9Tz3KRVqFjkqfTzkrxCVFTcOHd0P/76lYPynWdWyJuYbOrDubZz61ppHdZ2wsOOqAkCqWr9nfeJF4nj+SgQ+bHDTDrPQIV7DJMAn16okxG/rhC5XEckO74MVsFrFUDpHmyXho7T0tStc3Z47rhsttaxDn2+8jzxB/W5lxCfDKpWsSzK2Sp9Y6jsBEaklS5iw7qzdlRvA53PL89/sBcVvxTQrSaFAEL47rAofFw+QrtCf4YttzZVfuJ7DJezWwNTtM7XEVgaPZdQh7PKWoYyqBaa0GyVD+t12yZcvfgNvlJenqGCUU+fvjEnqnjQ/5hqzs3fu7d11gADnbGKipIgxG6ctXXeYJfo4zTNPUiDjz5oVvDbNstEjiGuS6Cuqs+z+gHaJFssBOauMn2v2VUFDVt8ljR1npD8pPUqH+o3v9GV7fl29/TAPAC5e47VhC0lCEmHf/xsVkIOHTo2+9kZc7R/y0ALqqpaIocOH705q945WAExXX47AcjOnVvh6JQP3UebAiCmTQdA+D7F3vHxXvCWNytBNN2iGi+3IvvmFGhFo2IHIMkYcK9cUSZ790XTmQ1vfyYAZAl0GwQOTc2DWMfeq87KmQIQftAJPcajD28HB98lP0M1ZdXyKkVLCYbHlfg+ANemAVCthsHDHxoaw35qqsxcACDLlm+F1kBXQO40AOE2LMrZKRfaPhYfZt1vBoAsyl+vdAuHG59H5oWmbM0EgBR51krHyGkZCVgDehsAiYWzlhtVgvjYNEly5SktCCtpbrhLxcJm9oUPj8FRTA+IfTh3v/foOtlN7jmoUYnKmYyakp5pAUh2ygJQu5bKpaYeJJrny+UmJIk4tJ1ueWlAPtt3XtavKZR9R46BLpsoyamgVoW0o99kADLeu1NWYNa7GdqlIoRyumF7241E9pOX22Ug2IvtwQRBUQXsgtMx2A1BVF4H7cZB6YGuSW2nCQOcIQDhZwhCkvHITV2oAibfP62r8mvK1sKVK1Z+9sG+Lw0AqazMQZU0UT79tF71wUwaLXY3bMiDXqEDEysaIM5mY1UlEAijUku65Z1pU92DDPhoaBgAzgQwvEEA8ugqaPXifXKpbY9kelcAfLTLu+++e2d2cP5bb6oH5gHITXXfnf3wbIOQZTVVsPv9/EsDQuxWvWfOnLuxfJQ5DDymOivtN4Lp+M6RWUTbrJURWLOyYHj9XJeZieb7ZWWlsIreAPHfGQUcOIvd3a1vqMZRis9ZKTEVBeqZjoGXzmZm1rdt24BZuzwsE4eZ4F6pv9gCMNOglikvy8Z6QwAQurJCepeZLee/I2J5JAQnJEY59qYv7tu+Bm5HLlQND8uTTz6pXmbmxq9+9Sv1nPsxYNmTJiVqi1Bul9k2VlAIUuztG0/skFdf+xhWrZpTP2wBjWRkVNAuNxmDxkxY/zIckdQtTvCNgJvPKsmlS634fi2kN9qaZFAES0p0pkjd2dOR9HLlG2u1AisHpLWlSVas0JW8jrYrETE5NSKWLT7EvcYoQG9fYmK6lC1YFqHMcSAaQvmGQnQ6GLFRmB4IwrEJ1DMHBDTmVOBfc37Q0tdUEQJY3gGhOf/N/QuFfaD9IDwM1RfSd6gpCCCbhGGRPG+8EGIHqUnBYF43h5xr2Q29AUTxkcRjfNdYgngsDUjI2n/205hlxzwIYbWbQhE0rydGqgp34btEDjX9NJqMbFUvAngjZEV2h1GxckNkzsZzJtO1WFXMxjG77wW1irP/rhhUr9TMeyxE230yHh6UoGtUavMeUfvTC1vksaGwfHSqSToadVUgJiYgT+xYKMfqL4rD1YtKiZ7B98RGrdNjXFqnBNm7OL1+Kc7YInFwlCIVagAGAJ1DJyU0pvVCCR7Y2qa7cB65pBuVFPZNF7Jagta0/cAYggtRhclO9oD6hJwb4J04VLRIuRqDwJt/D9ZfAR3NK4sxE+4CFXIEOpjG7hOwItahnH6o5h3QvKhtsgCIG1UU9ieb6nccX32YogPkWMv+1OmMg0sWtCPZy6W595xc7tID3XXl98jpy10IeWyWcAsE8W4NwMMxupJlFTH0c+o/jK6DFRAj0LGySNTn7BUQ22/BWDyrz8BE4up2ddVDrS9aqJviM7fnpRux2L2ZLdqxowgD9BElTL+dbbrJr8cfXwBtYKeufKgTQF1Y1NMYo02C1brE6PMuBg5s3jidDSWFHnmoqksKsxfjehKLKnuXCrp9/fXXb+euzX/XLPbAPACZxc68E6siCGE7elS7nMyoXSMn5MsGQthfRpA/4wrQHAYfdqHvVOeCnYs7+f2pgEk0zCsaIkcQYQbmHBhxgP3MM99ACfwj3Fga1GqZx8BmqEjmuwxw4Xl78KCmk5iBfQaSmhl2SI3F8hVLEbqXoyhObQhfG4HQev+BOtC19OiBNDFDb7JvNwepHESz9SHZOj09XT1/6smd+PxpaW7uRLDgUvUaQwRffRViZWt9vJnZGwGTnYpm9sWAqq9/bbuamaabFwERqTCs4gz0D8m5c5dUeGFfb7+UlBYBUNTjRurGMnogTvoOG2fSCaxI2xod9clFABM6ho2MDEo6qkJsfh9C6ywRutk+VmEyM/SNeRT0qXhQr9iSkxNw09Y3dL/JTgG1iiF6GZmFkpNbAQqWpqClIvSRlpdBDAIJohygWzG52g1rVYIMggaK+Lm9KhDMGiiyf2MsQMFMjDBADNdDIykGIToAQEj/YhhgEADLABAes/HAMCoUPVgGuonEcugp4uTwZQ0CeU6ZYxnjT1SVJnVsEESp+4qzpda+4XtMI1jyBQZlddmT0tx/XNqHdKZHjCWgVgJ52sJi6B+DgLJ4F4AGKF7xsSniiSHYxKA9iAyWYBeWQ2hfoAOD9W4JYfCTkKYrGQkYBNWk3itNw6clOXYpAvU6QV3ql46LGuymQf/xtfty5fPTdRLric44xzohjo3RHHeXx9JWQLAeE6/zV4pSdwB8NSNYsF3cslCGrHBFHB3JjsuRMhgYtA11SPPgFRzDICouQQCOeKnKXopzZhTUqW7l3FUI84FkOJm1D7dJRjxybugoFxpHJcItDT0n5WTrZ3DgGoQwPizpHn3eBKBjMpgvzgIdNH9wO/X2Qo4e+S153Axc1MdjbFSfa9mofCwBLa0fNK7DDZ8hGDFO8tLypKZoufz3n2ngNQbq2FiCxfGP0fQ5HsIYBIKq77BAMp+HMMkRaQb46IWirxuAAhThwLVh+jYRfEwNOuzL3B5UQpE4qx69vWOo9HbcFnrUI4+UXzPI8Bqd+IXemmqyKz09DpXuQmWze/FSdCKHOT0R4IFzVp8g4+JAYCebMwYZH9rsSp5YEQLNsYLTHbi296vcpF//+tdfaBvnPzQ3emAegMyN43BTW8HBnBMzWIcO6byF67brCNO/jCDEpKdfgHsTHZyu2eYByAQAwhvO1q0bIS4vlJ/85Oeq624GgPDz5NYzdLC4KBdUuVIM8Megl8jGsWlG4Nt5pRuZKQChgPz+XRvkv/3jyxigJ88aAOF2JiTEqapPFix8WX0gD3zxohJUFYKq2sOsEb723LOvYiDOykF00EMr7FyEIubmZqvBNV2+DECjk5cRY9JVKwjA0tR0BUBM37xnA4DEARCZ9HMmTMdYFr/Ui9C21hkqhmtSCyoq4zI+jDT6QIkCCDzeofCwjIZPSZyjBsN3DyoewzIkpxlLJ0mOZTLquIThK4Dj+BisMbMk0VkiPaEjtupLWGoKH0PuxmVp6NJA9GYByLoF35LDTS8hicINqBGHQXg8KFS08IRxQIwGor1ID3dgoDMOC1yHA8ng0HTES7G0DGvxatAHp7aQ1iHZAUgMqgxuDPR9EMwviP+qnG3ongBAigpdcu/aNPkYurLk5Gh6+PUAiElw5/dNBiCxPresWbpcDrcdQ4XGmhFGxaIoOVfa+l2wxW2VNQsWADS6pK65CwABFZEMp3za8LGMO9olIyENSfNt4huybG7xHbMFQKqLH4DjVTF0IT6Aj5fwG3ApALJrxQ5p73DIW+/q83QegETvJIsXpwkf10o1v/aN54u9S9DDisvhwx03LXCfyRZMBiD8fuZ8EHw0NKDqa7M/nikA2bgwQ0pTB/HbypQxZOP09/fLL3/5y5lszvwyc7gH5gHIHD44N7JpDz74oKKUzFdCbqTXJi5rXLKYo3Dw0NHpKVlzHICYvZqqDD75NXv1wD7bP9VnzeBZDUBtgmNDf/rhD78rb7zxG5T8eyLZGPb1b9u2TQEAthdeeCFSnTBVCjtdqxdVhOwsbS26cUMlAAeGsz1Dsmghkp4hkg6CUtPU1Inz/YISdke2B1QMI+rmdlHAfM+WlVJQmC2vvbYH6xmZkF1SU6MduD777DOlqWLj74iNFZL0dJ2yS3tHUwGhXa4R4dMK1j8ezfEwfZ8JMTJbeUUBKGqF8qsX3wHFqz8yw29yVLiMCzbCbDSWSEe+R2pqssokcYPGRVDCKhD7kbP4/MsqjwECPBb9/X2YBY+RoWHMcEOk7kHuB1vYoqV4VX/5JDW9QDKzy+RKk85tYPq5ASAOJ6hgsNplU5SyIPY7kC7OhCYFQHxDScqGN6SoOJg5x+y6NqmtBdBoQqRgoQw6DqHCECcJUq1mz4ccZzBwHhEXrGYJQLoChyJUOX5PRkK55MLedsTfK5d79qs+NTQsSLHx+9ODbpNG7sM+xCPlWL3m8KJ/UO0BuHDA+SmA7UmIzVW0IT8pU0hM5iMAWMTXRvzdEVG+qd7xnKGmoyTuQbk8op3RYh35gmQP9Rw1HMzG6kpVDHNWnFoAW5P8iLz6UZMMjgRkdEDPwmdkpMk3diG1+tRZZXcbn9ikXnc5h8QZ1hUAr1fPsnudKZjZtWiCKa0AEupl5YKVYFW1gj6PLEiukXQ4eu1ufF+lkLsRoJnvKJXznReltnAVghLjpLGrW+rbO+Te6kqVf/J+/QtqXQSIxmI5HlQyYxNMxpOxNw6iAmJaGMur7XUh+8R4V6MnmI+jthmiYBTrkN1SDQveWsWacaFC1DvYIj3DreJIqoANaowUJqTIjz9rkd5jVgaHD/YEQU0FHE/QfelAfzis0JSI7S7fsNOubJkz9gpI7BTX3iDcunCEIvsS2adpixpTUbNubQVky5YCUCBds+JyddWOzuAFozd55ZX6W1Z1IbBns6fU09nrvvuKdOXjYpSOGLaOF6/RYXNMLcMDlBBxHdHXXU+VR353QzqydprE7xyQLO8SZdX93HPPzWCv5xeZ6z0wD0Dm+hGybd9KPKdXicWenLDlvJFu3bpVcSLPnLnODL79k9egY5WWFIGnf2pGmpAY3JFWY4CyH8FXd3tjWnx+Xi5cSQ5O3Pc5DDyu1+czyQaxg4rJehB+3r4OOzWLTk5sO3feg8F7H242deDnalEvB81mwEN61ZIl2vJz796oENxkjfB9Mxg3NzMOwLfdswJJ9mcgcO9EVYHOVF6priqHXiLHqkCMyWWIbQ8dqlMDX1YkTKN247HH7sH7rRCIHlWDdxP8R6CyZk2tWvTixYv47WjgYfIluKy9YnHpkv5dcTsXLVqgnjMHJIDUbDajyeDzSxYVbdnyharf3nj9A9UXRu/B7WIbtMIb+TwO683P185Ow3B5ys/NUc+7ujoUyGBbhSybhIR4CNwH8TeRKQmKzsSBu6I4WQGR7FNFU1MVC/2IxY2duo/hQZ1XwkGtcpnBUDsGFK9Y0Gw4sHTG4uaP5ceH0sThQcUAlJzw2AJroKBvGYGYevx/GMOIHFRKIHZ1NovP0YWPwb0quER8MVdI+pdxJ+hI/gTAiWLpDOhKB5vaPlYqUFWoyLwHguiPJCaQgEqKHrjGAmA4UVmhsJ+aDHeMDiMbg6BabTsGsQQY1JoQZLAtLdwu/aOtUteiqxn24ETzvaRrGZDD/uGjKH67XBnYAxAzKnGeQgm6ow5T45Z2xOFCeB4GRQnQsBR5t8pzr+gqSZzlZuUGnevJr4zLO58jETz5rKRmWFlDBGAOXQ1gorlpCdB+sHXCQcocMyfoeUmZGqCXeVZIphvp0COtcrjnU8lPKJMU33IkowclJxPZOzgMH9TtlurCCinJypHDzftkUxlyOS69Jr2jHeK1AAXXRepcXEivNxxyopqmgV0obhjPLbcpi4tlfotq3zxJOJ6a/lSWvRmUqwWargf6nRP0ulHfAIAJgWkAlZYuyYA1bx9oYc9+1ivBU1Fr1VgrP2bMa2Xu+KOp6A7oaSLNpvWw6z6gLoouY3tmQjBDUwQOXk25mloPold368CHyeVobh5SFYg72RYsSMX1JR5WtRNd2WZnm67uX+776tVZuLYOQPMWBR/273PGeHF09bnisEC5E78zZ6UGvr+/o0LpPU42fSB5cSvVJAV1e8bdcHa2fX4td6oH5gHInep5fC9/smSjUxJJ8tREN2y9YZSGLrIukbx9b8Tj0DTbzJvHjh3gFEMMOxt0rMzMdBXed/n0WXE0NsmZyMzY1RuQjJFL29ggUpn1je5ubya48GzdOTiUWIBuHoBEDutkAOICT//RRx+ADuRjDPB9swZAVixfoIIBf/VrPagkAGFjKCBbAnjva9dWQ7yeBWDgUlqKhoYW5A80IF23BxqNFHn6mzvlueffVunjtxuArF1XJRfrG1Gp0eGJswFAuN/tLToPQjUMEl0WfQpjWATUISU8BbQuLeCA+D4es+HMqPAqTj/1NOpjSrzLCQPa4yJt3dOHASp1H8mwqx0FfQap3G4LgIyXoqKCQXcMBhIhAJRgDmYkcdWyVOq046VAmtQtb2CxjMaeAxApl1FnIwa5DgCQoggASUBacYKzQAEEqF8kAYP4YV+3jAV6IwCEAIOAgACLy/nVgHriQNSw2Qw4TokrQKZFLax9AdDGelH16JGGzoOo8kQHuVMBkDzveukbvSjD/rbrAhD2W23m1+S//qJN9aEdgCys6JMVi+Pk41MHbgqApDpyZVHSOqSud8mHDT+HWL1GqjLWyIefjcqWVanqWP7q/U7ZtUWLzg83HQddrE82l8H+1t8nB698NCsAJDuF4GYVHLSy0IcjMoBKR1pSiap8jPuGcOTG5MLIWVmWsl6lzjcjaPNoV5u0NMB6dx6AKLpVTU3mTQULzvZ9lM5YLjik7d6NCYJZbRMBCLNIamoyZN++NtwL8Ds2aHHSd14LgGxYnCNFaT5pHTgjhUm1inb1yiuvzIOPWT1ud3Zl8wDkDvY/wQWHEXSEJ7C42hxUZANe59CL8weUQzLJQEssp24GhMwWHYu0pB8sWSh//PFHKH/qWcipWgIGMxcBQHJ+SwCI2ce1a1Zh0OiGYPq4Ehjfre16FZDJAvRrCdLZB/b1cRa5pmYJgMAq+fGPfwrnp+KIloGzu2bQzc+ZKsHnn38eqTSYigTfNxUQggXSp55+6ivI/RgCb1pTWvywuGXzQSPCWVjTzPbW1BTKQmgwEqHN4Ew308fj4jzy459oig1fM9UHUr4MXYvvURDO9sQTT6i/v/zlLyLULlIFTEo33yssLFTL0H++sEDTgkgxY3vuuZ8pZyi273z367Jv73G5cqVdie2H4IDFRv0H2zCS4el0ZNq4NSOch+pHMvQjapnhIdB0tAsRXavYFlcUqyqJackpGphIo0IJAAAgAElEQVRRizKK3yFbX5+epR/DOpluvnjpfaAHDUEYHzWsiLFmj10ALcQrwyMcoIyib8ewvbmgEoFO5xnCrLoP7wG4KMaRU2CKjGvSwYirGd2llGYFGgXXWLmMeE6jMpIsLj80FcjC8KBSQg3I5MZ+XVb4NTne8rKiPJqZTbWbVnV26nMxeg4SiJjz0dDUspMWSk7KQojH05FRcRY6E007030YFTXzc6muhcLomO6RczgWAF1Wc3hbMcjWzZOAQfd4uqR5syUpuArZHBNnzZ2ORGC5Vlm/PBl2uX3SMrZHfS7WgVyaSRQ9J9Ll45z6+MOAF8BNHy+XVwOldbk7QGeKg8B8XJLiYpWdcH3zqGysSYHN7oDsO31F7ltdIW0DrXKyuV6y0iCYlxEpzwDVMHWJ7K5/HiLv4eigDxQsm9Y78nrAjc9Zu+G0shb4myrJWi5FmStUdWNopAtalwMyONoptYueVsefAvdXh5rkqwm50jhwSk50visrs74pBcmFcgEV+Fc/7UHFTFdZ4jphWzzpoPezcmZcyfzRej59FkLWMXdOY1U1zTgWfTh1lUR/9eTZ+VtX8eC3MduDQnNmA9HxaQRUvbnUNm3KxyTlOK6ps+GMdXXlo7w8BZVaRgRcQUU8Wu2y90EsjCrYQvh9MKyWLezX44tAQY88fl+yutYNDPVIWeYaXMv65sHHXDqJZmlb5gHILHXkF1kN5x6/hgdlu7w1E1xMNhOkszpByB/i8VM89NzltRtBCIXpvBnPhiZkJ+wufz7QI2uWVF9foH29jbvb3kfVo6KiVBYsKEUlpAH733C37cFV22unFZk3OTC/lmZk8iBwMh1r27ZN0EzkyUsvvQyQsSzynQQX587pkj8H7dRVqJsMRlX79+9Xz+l+xcYANfv2pKelyrKaMvn4k2MYuE+8keXm5mEmXwNCVj3S0jU/v62tJaKz2Lx5lZSW0NbXq/atq7sPYYcXsYweuPOmlpioK3YMzLMDJb72/e9/X/7+7/9evc/fE0ET2+ho1MWFdsKLF+Wr11955TX1NykpJWL1+d3vPg7wWqdeb21tBxDRQWUeCNbZFAPGop7k52lajloH+P7xAE5sOTnZoHTpbJW+fk1ByoWwPilJW+cyFNE0UtAy4IjE1tWtKR/t7bC4ReVjRe3DGHhclkE8TGPViI0OmA64ZwWg+wgFM3TlAec+qVtuL3jjkoYKBQaWMooxaJy4Awtl3HUc4ERvI88PH+g5BCAe3wIZxnuOsBvVkBItUkeVxg5ADN2Px6Wm6GGp7/wMwX1tEd0VaT5mmamoVCy82Ktw3E42ntuGYkU9Qw40JmkJhaiypMsgKgrn2z+ScYsyR5oP1xEXky2JjiLpGtG20OLQ/SdxsJE1lFKARN84nKkSIMwfXSJ7jmua1viQPp9DAeyjU2dAfP/rhXKu+2OE9FluWCZZHNdj1dcYs7nCGrSOpUSrM2F/CobK+bIqD5MeDg+qDiHpHRoGCIlXDlcXrwBQxrZLfnopKjZdcq5dAzoYSOvtRVu/6Fty/PLrOE+idB+CDFbF1HbiOJjfsukHtavuZFlStB00qwpF0+sdQhVx8H0ZadIgNjdvvVSXbFI1K0Q5SgtAxPn+YVkfnyRdoL1lovrkQYWN+pcf7T4igw16YJoyCMthi8aFSArVBlBNibXCDnnYwqZCFdb9M7lNBzrsMOJqkHp7QYfZZiM0Z8I3H3OxMbOIovCzZ3tAjbp6RGF+V9PZtUf3KUq35u+PkwkLFyaDnpqiaF59fTZXM1tHxNKeO1Zfu4NhVGr9+twM5Oiq4hMPYhJgLIxrVacU56+eBx9z8SSapW2aByCz1JFfdDXE/GYegsMwO1OS0lTeRvh3OR4cgnEoZ5+H5/CB/i6c/+TlgJdwssV5WbmvtlZ4S/vk5Dnpt6gS1GpweEG5WCeGBkHrdVYwMnF7GcEZ0QlOub1txMDiZd+IPPWVh1AGHUB4n3Wjti3ExNoK3Lgu2GhaFZjBaMO60imctegTkB9i/Q64tEy0UHRhmTQsk0AOumLyO6QPy7A/QpOW/aJ9/YU+Z9GuaA27ejWPgmBAeeyurobcCgBSW7scs17L5Re/+KUKeDTtZgDIpg0rlL3sK6/uvqqEPxMAkpSUFKlaFBRkSU31QuU6xRtlX98ggEiXNGKAxcySWwFAFi8uxzlTAx2VHpjeaQCyet3jqH5cxG9Yp7CzTQYg6jUrCb1/oAwVqQZURsbg/oQcFmRzBJwdEgv6VTAGPH88nwqAuMcrZMR9QjGmnOEk8YKKBaNi6Q4ejnyvHYCsLHlcrvQdl+bu07MOQPiFrHjw+1YUf12Gxzukru0jtR0GgLjglJUSsxAVEMtF8BoAhMBoQdz98vY+DaqnAiD3bgxJYvKoNPRa18kbACCloDPlJuVKe++ApKLiTA2UD1W/fgDwopxUOd96As5hnQBGqBaF9J3ADkCWFuxEJQ8V27qXbH09PQApyVopxdkrQbNKAziBAgej+haEFA5AR9IRc1ICV+A+h8BEP0ToaRXrUK/BNqkrdFhOITcnLdwnWfG5crG3SRalVaAPh+TFQ+e/dADEVD3Y6Z9/3jrnqh6Rk8F6Qn3GihVZmKDsvMoZ64sCENK7UlPd8tFHrco0ZLp2LQDy5C6YWjgaZBCVtJK81dC/dcnLL7887brm37i7e2AegNzh40cg8L/h8e/xuB+P93hjtLbpHvylYz+ydeUBPDhvydeMBoSAYzUef4dHBR78N29J/xcedMf+Oh5/gcH7fykpkT9v7QWH2yEFuMO8Cv4uAcf97kS5TMCA54+Bg/Df/SNyBOX1e72azmGaASD5SelwFNowJQiZSgMyPDog/5PLK38G0WGqumWJ9ANY/AA3s9343jELWDgtAfvf+sekFNvH/aCM+D9CNPsKKAENdF26UyBkku6jsnIBqiFlEPqfv+urIQQixhGIx9oOTG6kGhImfwXtu9/7NgbzPfLmm29GRNrM0jhxAoNRtMrKRRgI6tl6u9i1uVkLdjmjaShWOTk5smJZGYBBSN55dw/0C3q2n8Jr04wNL6lNObnadWrQWArhOalWZt2sgrBxWT5fvmwRdCOgOSFhnTN9PT0DsA/tUza/sZjJNe3KFc2VXrx4MSpgugrB0EKCG9NKS7Vjy6GDekaafGePJw7hjGtVqOLzz0WDsoxjmAlkzMkrkG7w5tW+wYXKVD347zS4YbH5IOwdHbVmyi2KSlZakqSmWX1hy0lg+GBpmZ6Vb0E1iM2PyYMh0LUqa3ahknIMx0inyS9bpvNQ1DL47cUgB4TNuGgNDCbgN9uL8wLHF/szitlsRxDTBC5UkBC2R4qUobAp+hS5QtCQOH2FGLBq0OWAPXh4nNcTZJ84uzCrr88Ve+hgVcFXpK3vrLT210XPR/zupqQF2kwzzCWB5605X01wJr+DQva0hCLkWiAYMjYBoXx5KnRx/8Wf6W2zGSuUxj8gDSNvY7InDrP4+lwTbxNmaq3JGNDzxsd1ZWRJxga5cMmFLJBugLJS9RorIA53g3q+oXZcVQLOt1yU7LwuiOit6gyWYcPWogIQneQpyquV9LhC2OhCeO+AuBvXYX9wVFLiOCXlkKHRfukabJPGjkvIktFVFZORwueBMXekP9csekJRE/ecjroEOeASFXTqqh2ndhg6WZ6xSXJTliqqIKku/cNd+N4BSYxLQzUE2TZwHKNmKIS/bleinG7aD2rfsKxasA3GAgFMKKFCxUQGfHZf+2FZm7NS5TMcuXxFPj7WIog1ibSMUe2ONGrlfPhRjWMqC5sL2xKGbmW6Nrn6MR15KrIcxUhXtVtLuTJaD1YUbnfg37QdN4M3srN5jSrE9fpSBDDxN3G9yocD56g6l3DdNNeztWsz4eJH8NGm8oymapFTHnTNoFK3IrcI17wBqzr31CPIx6GTFgYxcaA60lBnHnzM4EDexYvMA5A5cPBKsQ2ckyQzm05XhmxCggo9egg6yGBmVWMLHgaAcPjwLh50xvoDPEjuWIwHbz0/wYOs+f+MR3NCgvzVhk3yxt7Dsh2DmZ+AgsBbwj9DIvBLGCAQjPw+rBL/LDAm33YlyJtWsrPpGgNAsqHv4IBj+bIqNbDa/WlUtTIVABkBAOG+/J4FOJiZ/AM4sPwrDJI2eBKlwboiLcFN7K3xEfl7zNz9CpSHdlRNKvHaTzBY+Eds309x82+ZVJW5bYdtCuF5SkqScMafg1lqQ+yD+Nu2XbPwRbMNQPLgHPbVh78i7777rgoTZPuiAKRq6SI4kaVK3fkOOX/+/KwCENN1vIHyUYYBezkexcV5KiiQIKi7ZxA3wAHY8xL+fzEA8sgjO6TlSgeE+VoPwHYnAUj1qkfk4w9+Aj2IHqRdD4D4ACiMQ5MDdDCTUUK9h2lXARDrjUiFA9cSu2PNVABkedHXpKnnGLItbgyAeHD9SgfAiMO1JAkDFiasp2A2noN3Jq6z8TUOrCmaHvX3g5K1ULqGm5C+/uEEAJLn3Sg9vjPAVBC/XweAZMUXS2KgRt7Z3zAlAHngHo9cbGuUjr7OqwBIZlIptCkIU8NAKwkAg9MyTJHvB12rdeiyjCEIkS3kAz3Qk4ptxnaPaNA2hrDLxARdL58OgJTnrpXcjIVypukT6erXVDsDQCjQz06uUH015h9UAG1wtBe/Lbd6+AJ0AUuSA40/x/cO4jsSpCxuieRDiH6ycY+kJ+E3kgU3NNBt+lHRGsbkUipyaeLxl8e7H8YQ7586L81tsG3+kgCQO22vG/khfsEnFIsXFSWiatOm7Hm/CAC5995c6NQCqPT24F6o7cKnatMBkPF4p+zcVCzu+AvS1nNRFmZsVet4/vnnv+BezX/sbumBeQAyB44UD0IDHpy3pASyBw/KsshU59wQQQnnSDkHaq+A/Hv8mz/1Z/GIsrp1VeRHePwtHn+MB4eC/xZ5Bz0FRbLsg4/kjzEjCvaznMWg/n7ccFh1+CVu0AQRG/Fv0qaMAJTdYwcgprtMevgHH+5WL/GzrRC/JthE6AQgTwF8vIkbbMCarkzHd9WPDeF7EiKuWh/g329h1u55AI0rNqBBW9+/Q5rzn+IG997ttvedgeOVqYYwQb219c5aLM7GaWynxUyugExF2+J3cgDPWVI22u1uu/ceDOhLVAWAbc+e3agWnYps3gIEp7HlF+SC46v5x/v36Rl5zlMaC9ytW2rVYP29Dw6o99JStU6kF8nibEweN9uYn1coHZ26ikAbW/sM3uXL+pdhrID5nUZzwkwQ05grYpapKM8H5z0DAAhJ4RhAk541hDC35uYOOXMWg0QIbKM6gyiHP4AbONuSJVWw/W2CmP1BpI43wnJYU48onM/J1TqP3h69H0OobBTkaeFzbk6mZMN5jm1gkFcB3cLQxrCCweaxNBvJiR5JQwo72yD0WfEJUalvQaHOT2lt1ZUlznonoOqTkb9eDu9/Ab99LYrNyNCVG7aS4gKlAWFj6CPbGGasTR+PoHJhsk+UB6zVDKAax/umT1ROjCUKJlixVzv8DKJAs1s+Vxc8LN1DF+Vy91GVkZEUhz7ClDZzR7JTSlVqvAeZH17MzLMx3Zsz9LGYnKCOgTP+w2MY/GBmfWC0Tc3otw+cj1T0uD1mG5YXP4xKzYgcb3wLA/OocDnTXYNwwl68hwF+SFeAg15YhMR4QIUqQV5JNb4PwYaoUrgxMO/qG5EXPzwrobFi3RMYzIcczVKcmyArl7rkZJt2bctBpSobgCUjqUhVN1TfgBLmwrq6Buulte+YOOP1lJPfh2qEVSXRnaTPLWNJrRLdR6OGBYlWFY5VPzMJsqR4k6Ql5iFdHRk5l98A4CiXooyloFjhXEa/jQHQEIDRMay+bTcoLqdl7aLfxfXZJ6c6X8O5BMOCRD15MIzz4MFF/7NyvdJ0NWSuWFUjmBnLySRUu1B5XFjfIU6A9sN17XK8QZ+33c2aTOwMOiVlknfH4Hgr+sLS2XC/w7oy5MAdbjq9h+oO3dORdq1lcQJOWnp2/2lyNe62qsdUvUDqVEKCS95/v2kSACE4ttLJrQ8yYNZu0f7AA4W4JiOM8jB+OzZ75cnfE4NrS9gyOgg5cELAGY8toSxbdmwcV7TB9o4LUp61UU0A/exnuko53367e2AegMyR47sD2/EbPOi/8yoeBBqsbnwbD7J5SUmaDEBY4fgzazn7NZ63T372P+DB4cyf4PF9PNzLl8vfgEZyBcFtLwMU/I+oRDwOwJEJUPBTuKbUY/C/Hf+e0EB5mAqAcJnKyoUqL+Nz5GW4UA2YbMNLAFLuTdSAxtb68DoByGnr4taA8LQ/hWD0Y4AMu9SYepB3sF1/CSrWz3CBuiPtOkDEVEO6unrk9Olzd201ZHLfTs4BmY6exeWYAM7GQR7T0B94cKd8+MHH0tjYLE8/8xQqAG+r93ft2iUvvvgL9Zyi7rXrCJVF/vqvWafTLSlZD8bv3VqLgTyoKZl58u/+7Z9H3o/aOTqkurpavW5oUmYbzGCMNCc6SNlbXh6rHPpcOnUKSd4Q+JpmZvP9fg2ovv2tB+TNtz6Hq1cKBui5CCVMwWdjlZ1vEKCgra0bjyYMhvVgp+6sph2xFRWVyP33b5Jnf/paRL8yBmpCXp4WrJs2jHMfpAf1z9KifIAdvb0EDElJUbqZASBJyXpw7IOVbolFtepVYnM965iQaNGH8DxsiXod+A3HxbkkPn2Z9NDRaFiDmUQMNNMQfGgahepq3RGqTDBSsRlC5TQyszkFHXIcfWYHIAHjYgQAZwcbHESzmfPLhRyQZQAFZqDD1wkuaO/Lv+MYMBOAMJekDzawbANwZBoa644AiMmGCGY7CB7Z7ML0bFRACtOrpb0POgdUHWj/q/rCUQKAkywpoAzGeRDAiME6KyusoIwHmN4MRx5M63eO1OMaFZIlKTvlUtcleecjDS6T4gtg/xsrj9yzGpqZAD7rQlUBAmxcZ4cgfh8e70OF5wKE8J1KQ1Fb9iiqPoelf/wSltVXvbHRqFtSwEeptz7+o+O6z/wI74tlIKLeKwjLLQMAH5JQfFrwXI0sFAZX5qEKYsi8nQMNcqFzj6oKrSp+BGCtX85c+Vg6hy5JaeZKDPpWy96zz6q+9uOz8Raw7Rrok41lX5csiPgZ+EgHLPYDs0B4vEYBQlpyMqQSA9AgBo3/9HknjAhw/PC7GB/U++RhYKF1HvqGtKA9HAhGaMYhqBdDaoqM4ZJXuwzOGHTcYsBhdTooYzGoHGKiIDv+joUKmm252b92rcfatbnqvKFtbnQCxw7izLnJ35S+3j/4YDGuvSO4jvZNcJazb5eZ1AjDnCIcq+msMf4iKVgHtz3omzYuDWCypQ00RZhuOHMVhXaednWzR/bu+fw8AJkjx4oHggCD87jMZiZpg7cQZoAYx+7JAIQ+LJwXnm6u5wd4jyCFFZK/xoOM8P8E15qfVFXL/tPn5T9jsPM34PnyVvGfQHciJesNm7Wp6pprABC+zQFnUWG+XD5+Ws51tkzIASEAyYGQcnDSgKUXr2+yAZBW/JvDoOn24/dRAZmrAMScPgsXlkMnUPFboQ3hPn1RAJKbmy1feeh+DMw7VIo4qwoffPCBEoPPFIAw7by4KFfWb3xQde+dACBZWanywP3rYd/7ZuQKYW7Y5WX5CEHMw+A9CYP4OFWNoVi4o6MLN+Q2VEpaoYFZiEepPPfsHAEgCC9MBADpavtsTgEQnmfVBV+V063vysjYQLSyZGl+7OeiPZxOXZqsCsaNABB+bkHuJrhi0YXKKXEuhO1h4OVDlWsAomqm0I9Dg9E31C6DoTMAKLqyNgyKaAiDT7YEbxkS0DNldclqefPTT6WhpUUWFVfLcpy3pahm9Qz1Ksewln5w64Ot0EnoK5vBZAQgVYXbVEXhfOc7swpANi5+SroHGrHdPTKEHJT2gQsqwdy09SXPSAvAV1P3cVmSvxXVkWo50vCm9PZp8DwZgMTFaRBU5CyS1PQK2PwuUvkyKvwSYLIpxStFg37s85i8cEBXP35bAYjRepw+3Y3JpmiFMtq7d9czOwBxu50qsfzMGWTnNBhnrKkBSGpqAgTsmajyDmKSSYe+2q2t7b0wHQBZBO3J+sosWDx/KLmJReKJyVTX0fnKx911Dt3s1s4DkJvtwVn8/L/Auv4LHiSpUA/yv+Pxf+NhnLFIGLFrQAgu/hc8aP5prxzwoPKewzkLSnNJBuDcJm+ffPzrpUslKT1d/vVneyUdNxHqK0jD2uxNVtWKySK0jZgZpQsWNSBTNYb2rYfA+Lk335gRAJmqAvLP3V55F7OFPjtYweCE+8H5vzsmQjc7PANKFqshhld/HICsv3/q9NebOmWmSq6fwbbd1HdaH7bbnpr1+a3Zcv47HeeU+gsb2EcffUg910ncEN1idrih4bI8g4qIaSdOapeg119/X/09fvyEPPH47+BmxhwKJwaDOhX89Tfej1C6zGcpdjcz9aTi2JkCplrDxHLm4bCZ3A4+N7qG8fExACP9y7FXeFhBWY8AwdzcdAQgfhR538yo8wVTZampKUJFZBQzohnI7UhSKeWJibpKQVreZ3uORs6DpUuWRYTsCdYyantQBWFzI0wwLVVXIOO8EBZbidUptipFwKI5pIAykYGKDFtHVwvoQbpnEiz6DJ/Hx1le+/j9hp3QSaTzyhIC1UfP6Mei4sgZfh+qABxQmowRhwOuUcFuiUG4pGkMGTQVkOj8dVRMPoa8F1N5IDUm8hwVIzsFy1RATFWEf5cWPCQd/eekuefkhGVJu2Iz1yOt2YlWUCLno41KZeewG3oYLyl2eqHZp3hQupbmf0VRCM+2fgonrMXSM/45KixRM3TMfehtcI6CNaJfj0f+hQTTJREVhUUICRwBYAmBUnKs/iIcpLolK6cfg35dycIwPdKHDqSQszkglM5NLZW8tCo51fIiRPr2q7fuc6cT4mz8ZthCtt/3+Jhe3xiCByOUOG4f+nFR1gass1I+PfcLCL4HIfCNmolErHet7/JCWL5p8Tfl5JV3kR6PAEYVSAlqIICYabE4B1ntYXP1gepmnQ41Cx6TPNj1csbokjckKaEYafSE5L1famtiRxcCJQFITPOGNdUxOBoVm8da6SA+ULR47ql9RmCmb3z6a+ZVlKvbVPWgY1Rtra7MHjrUcZVrVGRH7/QTeyL8Nfhp5lpnv8/ztThkzmzfXgDKaCsmU0ZVhSJihW1hkdKyVKlGwOChQ53S0mJLsZ+87xZN0xHSJ004tlli4svU8288nSbprhw5f+WAFGYskrDPq0IGX3op6tx2p7ty/vtvTw/MA5Db088z+hYO30imILAgs5iVEIYOmnmIyQCE9CuCDEq1yHTncjygdMT6FR4EML/E43/F4y/x4O3v3+HxN3jQ1eeHyAv5g5MnFTg5gdm4HQAgptkvThvAWX4FGpFsr8UZn2IQXAjqAisgNdXLI1kh01VAJgOQd6EBeQeVlxfwaNYG/8qZawEGPT+HBuTPQTV4fXJlZkY9eosWus6An7khSxDeyAT1s2e1c9KstakAiH3ltwGM2Gec3aCZ9FsheTlZOWpL2jtb5Q//8H9Qgm7SoBz4b9ynB1kcNB07dky5SF1q0BoF0+oxgFu3dj1yL1IBPtJwkzut3urrHYQAWn+eWg22muUr5cCBg+o5qS4RMGIN2vg6z2EXZvbY7MLI7Gw9mOBNL2iFE/AG7LRcoPjerp2roVEZkX37dewn128oWkaMzdfjwd/fvJnTArBnPqDpOKTKPPzwDmXze+jgKVRCKtXrTU1XEB6ob9omuTwR+Q6meT1OUFn0AJNj/yQLpMRi5p00KnsLYdCbZNGtKB6OsQbHmZlpyEeJBhTyMw68l5xRJN4khBciA8SNcD4OWDlAJ+0qNjYRAMw2Ta6E0VHKo+H/T9iASf8IYhDPgSQF1aZxVnR4vEdGAHB8wX5JchfD9x96Dgx+B8c6pHvwMt7rEbpgXe46AiH2lQmTH6GgNXixgY7odWlif0TOSfTTZP2S/kw0JyS66bCdpX149gaVFdIO6tCVwQNY0tJkgGZnAEjQQQCiaW4pKcigGdEz4OsKvyXNg+fkQsslaHUsKlHsCKhXUU2YoQ3GICWeDUNuOI6Ny/qK78jhyy9CA2HNpgPEWAw1AGroNcJ6O4yDWywCUc153tEfDZFLjk+VFZkPKaOGOgCpzsFLEwT2XIcBgcneHAj3CyQ3baG6zB6+TL9EtHHNySdADFglE+p3RkJRndQ9xbsAagpB5dIgGVMLKol9jMcU58+VnpC8e0qfv0PtGoyMdrQhld2aJQf1Su1/CGDVF9URIYpObwPXOMnE6k6BDmuDQPMExawyHU5+XXM214P0xEiLdBj79Gr3L/7mp3K5Mr8Z2uiuWZ0tB/a34PpHXVd01YuQ7F6NZPf33mtUIMxok8wSxpyCh9BpfXUwVlcQw6CTblg/JAWZldAllSmt6CgYGIP9I5ioaQVNlwT0+fZl64F5ADLHjjjlukxRIKBYgYd9KDEZgJTj/c/wIGD5IR500irBg7cUmpA8g8clPKgveVFd3kWexMP81J8AH/4fu7ohIPTLd0i/suks7BepjRYAyboGADEuWF+1ZYXMFICUYzD0CS5GFzGA+RcQrV+2KjI/R9WlGTe533PHS6PNtvKOH7IZDPI5WF29ehkGK8kYSB+H2HOWSvZ3DQD5odJasB8SEFbGwD9WDU6dPoZKSIMSm08FQO7ZskVlU5SVlarqxMGDJ+8IAHnqye3y4UdHMBOoZ21vFIA89NB9qOjUyZXm9jkBQBLTCyQusVC6oQEJW2DF7aJDVXSm2uHUoz9jMcwBRYSKBxwXSSk38dlY1m+NmFlVCtpe57F2xlDHshA0pzSJwcBoCGCDAIWuVB6Annh3qgKnTgi9e4YboanYd0cACPd5ddmT0tbRIl1D52U8qH+rDMa8HgBZkal58cIAACAASURBVPe4cpQ6cvnIDQOQteXfkvb+s9LYZ7mkfUEAsrXsGfSvFyL+I3KlVxs+2C2G+W8DQDYv/l31nhMTTqebP4IGhXcPtOsAEBcA6a6FT8GYYEhCLDeibzKSi0ExG5ee4JAUuTPUevuGQ/Lrw9Ck3OUAhBa169fnqSRvVgToEDVn2ywCEO5jaUm8LFqcIR9/2IhrsN7vtRCqp6V58Vo7qJIaUN4IAHHD8OKbjyyRlAQYTNDIAFWzzs4uBCFegtMgRzHz7cvYA/MAZI4ddcpyab9L9jszQOyGdpMBCDedc6sv4EFLXs71cjjBagc9JODhoho9cT601rULf/WchNaPvAVNSDkuCNth1XtuWE93TLbiIwB5Dzee6RovUfnQelCEnoysENr0cuD9OihZU2lAJldA1H5gIPMsqh2LUfXg3I3aD8xsvzjJGWvajbjdb8wAhHCTMuFqVFsL7j0AyLFj0aC1G97c6wEP+wpnuG03vA22D0ToLfguU9KPOEOh6vCN33kUg+82WbN2FahZ8IhPTZc/+qM/ku33bVNr2bZtm/yH//M/querVtFsWre+3m7ldNXR0S1PP/249CAk8I03PgDFSTs7mQqImSnma2MYRDssSgcHzLRHZlNVDUZ8o5nXWJGZkKxt9RWXNdkkeUgk37q1CmLIqM20H4YN5n0KJTs7tXMX249+9A/q77/6l//GeiVGfvCDZ1BdiZdnn30efGlOJcAOu7kFs4taeN/WrpVdCQhaDOC8Z2vvQLCfxaVyoxqTmKQF8l4mok86/mOgs1AUz9YCQBcGbYotHmLzlJSJOT4pEK47vHkSC5G1b7zOlikSRMZD1OXGY1knR5yvQFEzVR+McG8IgBjqxiD6zTSeH5NteFNReSiFCJpOS4cbWbfVjdswjjRke2NFxV4BMceWx8V83zj60p4xM2EF6h+s7ugZd7O+hbn3SjJcoi5eOSaB8BhE4/oKSccup6X78ING5LdcqfherJVdsCgHVQFPluytfx1mDLqCHJIRdJc+pkHM9oct6lWM6ONptntp/nbQ4Jxyoo11alS94AA2CrG/aRHNC6zR2QKwFx6xTAqcoLawj6pytymHrQOXtLmDXfBvAKOxm86G/e+Kkgdk//kXlQB/qtlw+FrJOAAhm8OFKgy0L6q5A5JouaMNB2KlAgGGBelImU/Mh6tWr2TEAUyCssMBRQgUs6Pn+uXAmSHps1zo1DoselUMKiZeOImp76CDGSaaIs1tHfPA5CRzrvjWOlupY4DjTboVReaGihTduDn0bFrQYfrN3n++yDmnr9GmH01VMFq1DKPixVerqrJBQU2R3Z80y307SnBd9snRw10wZIDBAnR9bDT4cFjUvbDDDS2VPo4unJthh35e8c3lkoGJqGp8JITjnhgHrccYgjVRfaYJyJEjOjtpvn05e2AegMyx484DQvIDaVGTL7e8LUz1OskTZhjBz/ASE/VT0TtoCBaTHbr5uXQEtm3duRMz9YfUjITXVDqsvmHKub4lTdEwMOJ3Mtncg+VMwnlNzVLJT0uVvUdPSr9lt2o+7cZyimk8Se/By+Dk/TBJ7XPsME3cnOsM+DmIIyWrpKQQs+KnIdwztgI3sFc3AkDsq71FYMQMTM1gil9pAEgIN7nlK2pUVsoZOINt2LBRbdGePXuU04ppCZbLU12dHsz7xv0qOfz99/eoikl8fCKcpDbLhfONcGfRepGkJD3opqOUExQvNs62R/UpHATps8g+GPMAaLPZK3t2Dj33x+g6Nm2qBg0sDdoUpu/oRuBiBrYEM/cAoLD9yZ/8qRLZs/3t//P/qb+FMGWorKyQX/z8TehN/KA7RpPhuzo1NcdtpY0nAoAEQaFiKy7SAYJs1Ho4YvTsYxy0LMznYhuynIT4PDtLhy/6YSDR36cpOdSRpKfrgbAJFFTPE0jMxLKj9egDfXWgiNtpAZAYW/YPA0vZRkaHIgCEg+GIBsSoqbFMZOAPpyq7cYHPygIgAOHAlI1GBJFmnQfs8yCF6Hm7ZGC8XZp6dRq5WpdFwTLnGgGDOUYO2wCMA6KQtU88plHth53PYwnBaRuN9bhj44W5GPFIACdx9XzrJwjEc8FiN1n6xjVtUgEQazAeUD6EuvmCA8q2lC0zvlIqMrfIZxeeVXbAkWYBEH0ltgZ4IT1wiwE/JYBDm5u8WInADzYytYkAw7L0Zb8CCDli9HHyB7WOyU4j5D7W5O+S7MRyBXLeP0PjdYBVyxmLv8WQZXlsjsuaiifwfoLsPvtjvR0E3VbVy2y33weQaO0zXxsc1fudkgMb5NhRWZS6TfISq/A5L45Xt5z0N8oK9EE83Mx6hgZQ1fLgO6BfwTnS1uWTT4+NyBXk+LCF8b5pUTc7F0Ttut/GQpjkMqZ0Y9axuw2gw2wTMzFqa3Pk4sV+Rbmak1WPaYGHOqLWw+yR7kMGiUZ1VPZKjhlhOEDf0yMD/r5wVVDP79teISmpXmmE2PzgIR3ssmJFCfKR+kEnZWWY69K0wphY5MoEtWGBLydRqh/S61jSNwBNYKkMoOpZlFWtgMfQ0JAKpz1+XP/W59uXtwfmAciX99hP2HNSYnbs2KFASCtS02fcrjEwpkPWspoq2bvvwOxRkGa8YbdxwRkO8ilSp1sWQ/puWKR+lwEQDtbXra+VGhx/FwZFFIpfD4BQxB2H2f6TJ+sUAIF0HVkVabJz10Y5evQs9BQnbwsAeeih9ThfBzA7F9Xv3AgAITVh164t2G8NanwY1A0PjyHxfEAu1jeoHJHbDUDc8aXqBxEYQ7VkDgKQNGgLKrLWyeWeo6BBXbzlAKS25BuonA0gf6RRmns1uPXGpEuqe4F0jOrwyZkAEMTCyz0L/rnsOf8sgJQtAXoGAITfcc/i35N9Df+EyhDshm8AgCR4UmR96ROy7/KvoKMZgAheV6+nAyApcTmyqvxR+fzc8yoLhG2mACQzKV82LLofGp50Gfb3ShdAbJI7WzKQjxKgmQFmwQF38NcpfSODyHFJVvqB1JRY+eW7vXMegBiR+chIQLlAUd8wZ9ttAiDZ2QlISS9TIOzsmV6pO9eDa3E8zEWWIfOjEddjempOD0C2PJosuaBYpowMSNPlvbKo6mFUeh0q++mjjz6aYJ0+Z/t6fsNueQ/MA5Bb3sV3zxdwkLV161Zpb2+HzSAVJTNs1xgcpyQny5YtG+T4iVMqF+K3us0QiBQj9I1uWa2t7TOjZX1R8DFVZ89wG691nEyOBpfhrLapPpgKAWdqOSu9YEEZQO1WJRLPyMiWV155BULOOrXq8gXlEG9vVs9Pn9ZC7yBmy+vqLkXCBmNBy2EjaNu4aYV88vEhWD/qLAgGE/ZjJo1tsqjSVEACmGa2i6K5rBOzrT5rAMawRDtdZ8iaoX3yyXtR1TiiktBNVYf7Y5blLHtaup5JfPHFX8l/+4d/mtBdr732hgz0a7F5SUk+sj8g/IUzGAsLtHllY9jWMFKkB+CUNozv5cwgcyRMowjdWFuOg2I2hIEdWzbsgdku1p+TshLtKpOWlgzApvvKD5qMcSuKj48KyZ2eYm2dOnYe9AgzC4pwOYuO5ILAOdIsIbkKvjO5HaS5WZURU9Gw7zQrIT5rxp3H3/Rbj41ew9dNBcN8lt9hjl8aRPLFaSvl+JXX1WsxYb1NLhtNzF4FMFUQShLMOvj+ZAqWvdCqthN9tKrsCRVIePTyKxOOXUXSQ9Iw9JZ6LYTQNYLgSIu1HLgcQ6hi6NljR9ANMfn3pbHzMOxttWkCt8VpVa9iMLOMPZnwHQG/A+BGz06vQ1WideC0XOk7hKpKsvQi8JItQn3DcxPY6YVuZjyoz6uC1IVSlXevfHjuH9W/Tb+6LTs41X823dz68qdlNDAgxxpeniDSN79l03+jSDP3wg2JrSR7q+Qiud0NcfsYslDOdcIxa6xFBq1cks0V35Nk2Bk39J2Vvc1n5RvLH0P13iUdA2mgZCELBMGbf/t3CKq1ziFOLrD5kaPjtjJO9M7q4zyC7ZtKOD2h82bxH4ZuVViYhIm3dlT/oxWaWfya2VvVVeBjMt2K/zZVP4CoyPIwZrDOYx7vaBVRLxsOD0YzfLBcxYIsVDpy5cP3G0EJDOAaXgLA0Y1JGeYfBVUwK5vXg/PYr1WqoVC+hBcmQ9uFcOPNbikHtXIMlOxzbe8op72i5PvVeffOO++AXnv3h/bO3kH9cq9pHoB8uY//VXvPmzcrIbQv3bt371V0rGt21zQDZYIQ0nE6IXg/cULfpG+2/UtQVP7Cxi836zNOYNOt/3rv3+h2XW9913r/aoLIjX773F5+kqGNvtnZNnmq9+3H0TyPLGe5oxlPo7JCradQglvLijUM/rlppD8ZoaSdKmYACgd55XAsY7t8GZkNoFaVlGQDhC+TH//4XSWij1IXbHaq+L7RMQ2mExOTIjklf/RH9JvTLT3NSjyHnoXWvGxOayRMV6PqZZUKOGRlp6sBAbePA0Za4YZAOxka6FffPQiHsbb2Fmlt04quOI8edIyORC0wy8qLZfEiTbFqamoAf13bIXtho8qGHHBYnC6C81An6FzDWL8eQPgZ8Gc1JxCPAQ3Gfpei8shrGMwYytqY5WjGj5rBDLfVhA/yM+ZzfktDwWWHR8Evh3iZzVC+FIXLomPFxaZJeeYmaRs8iSrIJWhALEcwXJPUZ9A/wWB0m82xUZpoy65Hh+RNHPDz3wY8EdRRz5ObUgmKaJUcvKj1F2bgWxS/XdrG96KaMYZxc2zEijjgp+eTppDFunBeWQDDP+qWqqL71etnmrSYlq5jsbF6P51WyCCfm+0dw7oMdW1Z0VdVyF/vaCO0J8jtGNGicNWfOC+SvdkI7gshYPA+nD+g4uE8Zx/EIr+pFQP/8x36O3Hm6O+zOPn21yj4X1fxbVRKBmV/vaZ7qWVxztmzIPhaSlyelOSsliRPNqqWXojajwB4fCDx0Lf4LFtoj42iGxjNl80Ld8AmHWAfwuKOoR5Ji0uSoyc75cPPGuGGBIrdqD5XvZYeS+cS6iuBG7qXQVDabnczmR5zmm7FTrkm6Jisk+G1z6reqM/pc0JdAwGmk5O9OKdoQ67pVFlwLSS4J6XKsCpXry6BlbcgZLERwFdfj3SFKBcV4U6MC8YwuWRpRXFeDgepJMXEyI4+WZkyJAvztkp9yxG4pSVJDwIw977XLY899pj6fb711lsRW/Tbfbznv29u9sA8AJmbx+WObhVByD333IMZ2mHQYS7MPN37GjP1HOxx1j8BVRYmp0+eCb3RHU7CDTp52ujCG13bLVh+hpUGr9ej+kXTss7gAh31yp8sPJ71rZzhNk7+Xg7ozCCPM84mxZphfKZxgMXKxerVK3AOnYPweQx0vGp5/wOd+UFb3mQAU9Py83MlNycHM226GkLr3eh7BdLdgxvcysWSl5spHyN9ugv/7k/SN7/ZBCBbtlSD5gVHuDf23TIAwm3OL8yT/PwsKSnNl4N7D6j9oPtXTk6mePEbUdUZVCWoXeFvxeuFzkEBAlK6xlE5gbUt/vbjb0ZGumSmk4uNYLhpAchiWPx2AMDMXQCi+iV5mWQmlsmxKy/fMgCSEpcvpRlrpaX3dIR+ZQZr2d6VMhS4Aj1C14wBSElWreQgoO/g+det83HmAKQ8a40UpdWiOgF3KQzWWaUKECBy7IhrXDwG+z5YHDNN/Uzzp8j5WCB5SYuwjX1yrPmNyG9kOgCyquQpgBUAaQwkj15+CSLiqJmIHYAUZ2A7MpYp4IO6l5zv+gQBi2fVYJRtMgApSVkt+Um0PgH4B7D24b/LsGHvgDmCH45oe39jLHfnFgAx7lbDw36VZE7a1ZxuswRAPJhM+fa3a1F1H4Lr1FFMnHhhBLIC1zovqrj7ZHBgHLq2UpwnMfLBh3WKehWDdHKTDVReniYFBQkqKT3W0os4LADigenIV57JEU+wBb+pU9LZ3QGHtFRUzhJQ0dypwMcLL7wwQcM0p/t8fuNuWw/MA5Db1tV33xetX79eDTSPHz83c8BwHbqQEqfn5aK6cvAqcfrd10Mz2OIZDvKNW1Z/P2gScMvigP2WAxD75s9wO/kR3lAMRcROFbGLvumQwvbMM99QlrsvvviaFBUVRb6xF/SmtEw9uiEtqrg4B8FWXXLunE5kTkpMjQT4ERBTkM62ZcsqyUZOyEsvfYbBQzRE0NB0OIAyM/XGMUt9hyUQ5rabCogHA36CbLbk5ETp6enCTfp+VEPa5ZNPjiJwzqt0HGwuiJYZbGhaMKSdkgi+YqxZ585OLQSPxwxwZDnklqTDjIGtoqxMem35DSVIVE9NSZS9e7TblgvOSm63ruA4YqO1oj5UQZgonJiYIqmouCQkpGBZN5b14LletxO8Kw4EOTsedXlCpgPyQrgPDjWYGMJcO46LNXsvYcx8Wj579uwMU0QiuDR96UagoMk/YSXDNEOJUt9pAVANlKIVo6AluGeFyf667j8En9pKYTx+lTk4Bl2Hoc8gz5z9oisgTptgmt9hhOfaclZvET/vdsZLCvIuEuBsRbF0giddDex5nBjQx4oAdR9tAycjwYZmf1JiF6jtGQjVA4C48Dl9HHw+hDOCssUW6wqaoo2itrixvjUVvyt7T+sgNbpV+RAUaJr5XZhzlPtsBPmlGaulLGedfFz3/yrAm5pYKtkJC6R/uAuOQWlS1/FJ5BhosB8D6tV2ULAQmjjaImeuvKdoWfbfHqla8cjqqCrapUT0J5teV7krpn/MsgwtLECQYnpCsQI4AwgkrG/7XEZjo5bhcZao3RHyiMNnFOKo/KFvs5Oq0H8eyUlDrg6tfbFtb33yqRw/BVvhgWWR/XdaWTyxoB2aNg7tzO1s8fGxSmCeluaZ2+5WplNuyOXKOvkdrNBFReYRm1xUPwTHaeFC6ukqwEJowPN8iMFHcV31YNJrAOdeWE2CMQDz1VdP4z0fzlHk2VjXTf6uqqrSAVjCADDWuV2aLitrB5GFs1x6+y7IpWZ9HfPGOaT+SJLce++96vc+n25+O8/0u+u75gHI3XW8bvvWVldXY3BYCo7ssZkle89Ar0BOPMXpZ86em9eFTDqilZULlHaCIYYXEMx3s5WiGZ8wtwiAMPTvd2DJ++mn+9VMrGl2AJKEQXV6ehJsajvhQNOgFpkOgMTHJcq921eIB/Si55+nubQlprV0AjcLQH74w0dhv/sJdFC9txyAlC8oJHlaTp04qfbjegCEyzgs2iEHxkmJ0QGhCSrMyMyE5kRrQ0hBc2EgSgBCF6sYDMyZu6F98thwPCIjd7ymqBqgBzk4WG1TM5Z3AoCUZ2xEOneHNHXrathkAELBOu0/Yx0uNRCmsxPDDU2aOw0Phn19KuuCtKaR8V5UGHohkG6WyuwdqCpkwDb3x5YNrS1pDd8V58yWBGeBdAWPzhiAcBs3LPhncqbxM7hGdc8IgBSnrpHMpDLFjx/2dcnpFk35cyLzSB+7qBDaHAMDQPh+RkKe1BQ+KMzniAG1yRcYk/Ntn0oiwFZBejUAUgwyRs6jKnEAFZQoXS/Zi0pj6hIAjypFRWMKenP3IfSN1lYpYOeNiumnAyBcdv1C5I9YmhMFOvH40Yu/lqG+hjkDQKjzIN2KYYJnz/agGhsNcLR+BHPzzy0AIOoX7/HJ179eo6qtBw5ckOXLC1UWECl9Y6MhTO4kQ/9Wj/ty/1UAhJ9ftSoJ9ySP0oSs3rVIVixOkEMtJyXYvR8UO+3yVpBTJQkxCzCh0yNvvvnm3Ozf+a2aEz0wD0DmxGGY2xtRhpnb2tpazByB+nKjgXrX0YVwxv/QYe1C81vfZjjIZ1Vh+fIlSjvQcLnpzoC0KbbVVDvsgyPSOCaDJA6korPwIdm+fQuoRTmyf/8RabhoBZ/hYKel0QIVgvSKQjVYLiwole99/7vqtb/6y/8DlaAT6nlamqZasSUn6Rn/DZuqcBP1oBLyufq3x6NnVO12sdqWUjc7Zcw+W2xe5+z8kiWloB4uk+eej6bymvE5KwsmoC9gCS/V9+JGnp6m7XBNBWRJZXXke/ft3RehMWRnZkhGlt6XEAaM6zevldYrrdJliTJHRwcw+641DiZ/gs/7hvrFg3wPNh9cZdjKiovhJBPty4DFz89A4NeqVTp3pLe3S/1llcW0waFODHR1VYf77nbrqg6BmxrgOkswME+FmP2YmqU3g1/OYptqh10DYioarEKYyomygLWFEg5b28b1mf52W5kjsRgom8bgQ36OdKAUBTJg6w2LYuoaPAhKVfQk0JGCcPHSAn1Uu4IQxoKy1D+iK1Jt/VGNmd0W2HxvXmq1pMYVyOnWNyM5IGb/+dflABh21Uir3woHtGbqWU0LWuYFnC02jSnybKuLvwU73WfVcz+2zf5biehorF11IwNjfcW3IFw/IvVdn0f0S4mJWJdlvMD1mN/ZuKWhsPcp3+fvrqrgPinLrpVx/zCAVj8qdV4Ifz+Wzr76SMUuCaAjP2WpMHPFiyyY/pF29NMZAI+jke0067Z/hzs9IAnQ5bAFR50yarEiHUH9G1xQsFpy0vOVKPmTz49LfX2jDA6hSuSCiyKAEZszUIXP3hlXKdrqVlSkqtn8Q4c65qatbuRMsp5YIaHUbESbXWxunk/We3DpEK6DsUr8r3KRwsZAgblMizEJVI8q8wC0HzoNfcGCdFxb4+XI4TawEZx4Hifl5elYTrv/8Te9ZhM0SJwk2a+T7f24XmzdWYRzLlWScV358Mjfqd9kelIa9GxpkuxaJmODHuhKuuXtt9+evHfz/57vgQk9MA9A5k+IGfXAF7bpVVey6VNk169bjTJwnHyy+/PbN9s/oz2+xQtdD4ygzyjepz6E7mR3vFpk2167w46djmV6jK8ZuhJvYhz8PfnkYxBUD8OKUd9Ad+/erfIxOMDPQsZA65UBlUHz6KOPRjr+vffeU89HIUYOBiam4vgDbvmdJzfhnAmCMrA/QpVRM7hqcDpRZGtWykGdEyF/bGrAZ7Xenn4ApVUAfV5woHU41tAQ6DpWfggH7WYAnp2VFKnm0L0qPS1HLX+lWdNcKsoXSmODvoln56VCz2LZWoOHH2OJsoMAII9+/aty6ACSyTG4ZRse6QX/3xqsQcTcb8tNSARFjM1tZUO4Mcs/OKipEB6bg1VqWgqS17Ug3fQDXZ/c7uisttHqqKBGyzVHCccxoI115WOWtERGhj7Xs+EWkAhZ4IDrpT2taQagsF/HLVE712V3Jgta1Ckua4CAx6KzuS16FddnP8ILch/ACw5UQY5igB6LmfoWzPIj4M8+LrN9wuyrWg8zRNDstDJjUuBCXkV1wcPSOXhJGrr2RJY1+8n8ivLEh+Xi0GvKAcwLHntkXbbrWDR3BpQv0PNq8h+T3pFGuQDKlFoebkBsKiHeoqMZbfzasqexL6NysvU1tYzZJ7t71zgoXwbYT6atqc9g9WuKn1KAow6Ao98XBaN8PzEmC5qOVZKZXKoGiGOBYekeqJfmvsORY8d9njx5wEwOA56C8cMAEDp3hy0Idys2/wCcDdfeoypTv3n7qJw83ihhHKMg3JQiLayNEKKuTNG3bvUzAo+amkzQK/0KeMxpW13VRVYVToEOAzAMeOC90y42n9rliqtZiYyOFSsKQXk6jMDTUkzspEF7cUgBEgNMTN8/+GCpsgbft68B71NrFodr9HIIz8dxPdUTP8tqM2TD6kVy7HizJC7TGTUj4WFZ7nHKcP+YXOw+ImlJQwijXCRJsPlub+lR58R8xsetPsN/e9Y/D0B+e47lLd8TgpANGzagCtKHi4ymR8yoXYeWVVFRJksqF/3254XYO2sGAMQsTn0I+4cXd9oZ33AVakYH6ToL3SQAScPA+KtfvV96e4YROBiIABBafjIwr7trWBqQ6H0jAISDymee2aa0IK+9pkMDbwaAPP30DlDfrsip0w1qXbcagHz1kQflrddfR+Jwnvq+uQBA3J7F2BJQesZP31EAwkF3ac4OVdGq79ijwAfbzQIQgpMEV4Yw/XxsvA/heU3SNXJRxqANYSMAyfbUIjitQQYDHTMCIPxcPNeZvV2ONP1crWc6ALI0/37xgKpyolUL1u37dCMAZFPFd0ChGpMjjS8DXAwp2+tciMIprqfuhfsxDtDR3lcHoLUvAsbsbnBfFIAUp66SosIiOXLisHz8ttbpzAUAQoE5dR7M3WGQYEdHNDzyOle3O/v2LAGQZJhnMIT08uUeVHIX4Po1DAA20fqefXTPPYWqf86f14G4oZBXAZD/n73vgJPrKq//ZmdnZndmtvddrbaorKRV77It2XLvBdxNhxACgZCEhBCSfygJEAgJEFIgIYFQbHoxzTbggoskS1bvbaVd7Wp7m51e/ufc++7M29VKXjVbhvn4Gc1OefPefW9m7rnfKW50OfldagD81dc1yfBgRF7cfFSu/8OrpRQar8o8J5zNYrLv2PPIzUEWTJlPSguRlD40rDRiDGU9ceIcgnZf3TOQffdXaQSyAORVGvjX6tsahyyuZnIVe2Jq+hmP6wxAhJPs1atWqJX+w4ePvlaH5+z2ezIQcoYxMtoZ0oU4Tq8oELHtq31l2Z4Jkk7FtvHX2QkxVJI3v+k+5GGUgRJUKZ/73OeUKLh1wSzp6x2U7pN96Ii04HrSHPjR0cxq6uHDh9PdhzyvtrcVKyOCN++8a4Wyrv3xjzUdywgxOVk1+2pP4ebkjMXV34oKvT2K/u+792r5+jd+BgqSZV+Lb0f7CrGhYAXHekEF06vBoVDGFjYS1tt1QbhZ6Nd8aDe88k2NDg2IW98tc1tnSX1Doxw7cgDZJ1p47wK1p6RMC9gLMZGg+JyVm5fJooiMaoFwHIJeY0nrtxLleT+DG2fN0h2QcERP2l1qNT4znunVfljiJmNWtoXV6XB7kPDucKMbchLnB4oRdhMwkAly0q3OQtx6bgrBe4m4Pj6V8aEshNHlUSgBm/N05gAAIABJREFUtrVWfLsDHSdqEiIRWHgiN8IFvYaJKyB1jJqNPISWmdJuUE6VH8MKRZC7gdcPBDrkSJ8WutqF5+oYbRogM4Gynzt6O02suqL50GHMUAYD7b3bkOOhV37LPAswqe+XsWR3OlXd/loC38xnQJ/zhbWvx34OyX5kZajxtbo+HJdl9fcoN6uewGGp8DXK80f+Z1zOh+nO6GPS4zmGrAxznuyp7+wgLam7E+NVJFtOPAzXMFLKGqD9ALVPnSIHqFgDsunow8hR0SvnSltiWeAqqpx1/rhvyQmdRZ/Pp57PGo4ztdrqFkJLNNZVINNBk5w3Y6E8teFxOX4wJIM9+rxRgxOMmWtsfLfyYndBOKlmx4Pp9Ox4nDiRcfo65aRfancQfKTpVjxfttwZta/sNpr7cC6U0Jx1erE5H01JxijCHLKxHn7mmQ4Nzgyax2eWAJbF7+r5ly2Q1ma/VJTmyk6Iy8vyCiUJoF5X3qrc0BJ4/qYDP5KF02+AexY+m5apwve+972s09Wldn1d4vuTBSCX+Am6VHePDlnk8JMm4wSnecp1hgk2vwTXrF4OsTucoHbs/v2iZKlfDfwATUHEz4R5dkT6kKuyZy8tbl+Blb4zdGzsgET9ZGJib89iMCu7ZaVF8sCD94jH7VcToi996csyr3U2sikydrx+hLGxdu3apUSM+keRuQf6RzjPp6kdyiXMKlLUXnfXWtwXkZ/+VHdCWKRaGQ0HQRsr15VUyews0qc8FiJoRGDgZZctlIcfeSLtjFVVVY0VQS3gtR8jAQipL6wY0n2LigzdRL9vDB2eqgoNUFxwryoqslAH9zusQUV9Y51UVFfJM08+IasuX5ne501b9AS7H45ceXCoYRWXZFy1HFaGB2lXhYX6/hMnOqS2TndRWLMtANLdo3URBPcphw2AWG5ETkzqFcBAEV/gLwzaLFCeSLuxMgQY2gCx98QppX4nB+63JkLWE6jHcIL/T4cq4w5mbvOxFP4XB/3IVBRCaLcrT4JhiN4ZSsigQKzcDwFsRK1sFy90CNPLVmOXYrKnW+tzeF7NNWafoMdCNltVp749joplSyXkBJzX4bTS5bD+Rap3ktdUDuhnSK0fQyBm9PC415p9tgMQdmhmlF8JfUW9vHhUZ2wQACUxoPXFyyTfVSQleKxjcIfK9OgbPYIk8QPp47fvG0FSOlCRgQ1WGSBF967ljfco1zjuqw+gg2B6APt6oPN5mV66BICqUV6C3S7F5R4LwNk7K6RYGSoh/7W72PHtXDCKsD+/b0x/7lJhh4yNxuWutQ9JW0ebbNz6onQegj7Aun7Mcad3+hW4QWerhQvhxlXpVSv6l3yQYPoCOhPoMOfd+lwBoHhgHsGKQO80DnhQ56EGPqP1mAx48CmrV1fj9zpPnv4trIdBTWPRvIBVgpyP229rle9/f4fklPjkdbe1wLQBSfaeBPJgipX2qrP/sFSX0NyCuqtByQWVcetLe5SVOheLfv1rba+erewInM0IZAHI2YxW9rnjRoAr1gsWLEAnZOPUHLL46ilMsJctXYSJYq7s23vw98Oq14zqFAEIn86JA92yZs5ohrf7yYsPRC4AAGmdNxsOVutgU6t55T/80Q/QSfBjgq5F3KxzBSCUH9x773gQcjYA5IorliDZ14Wcki2vCACZiyBC1osbn7vEAAgpWKiETqw37PMoNCDpzoKVbM3HzeSY/5ogwomA1IAXAmV2SVhmW9SNeD0azIVj0fTqPLdnAAgfW1R3u4zAKvZw77PquRcSgHB7zZWXATRx0ucQj6NUBoa6pTuyZUoAZPn0N8nekz8HtasS4vkaAC9YM6MLlpfjA6RIIhn8gBwb3Gwu8XF2wlMBIKV5DTKn9hplL5wECEtiUjo41qECG0cRKldb2Cp1hUsxtjHZ0fFziMw71fhOBYCwM9NYuULtWyg6AlpXQEYiGdqOASCehE9aIDqvLKmWx558XIZHR141AGKABxPM6Wy1f//ga0Ngbq6AM3Y9zgxAPAgipaZDfQamAEAYIrhgQZkaHyXET2DKZ4FGA0BKAUxWrpgOB8I+ufGmeej+RbEw48FiQAQOc/lYNBmV7sEjUls2W3UmndCnDYzskJH+cqX32L9ff1dkKzsCZzsCWQBytiOWff64Eairq1MOWfwi6uqyxLZTHaMzgBGzyv+qi6+neiyv0vMIRBob62VOy+yLA0ReTqsyyXHbgwrtq6kNDTVy3XXXoG0fxI/dUThI5Sq74aQlwmYHbOFC7eB01113yUc/+lF1OwixpKmU5RI0OhIat3prJsJveOhGOdrWIRs37QKYKUl3QMbGdAdgeASdBYT6mQqHtTj7zW+8Uw4fOQHnLS0eZ3m9vvREmccxOqIThFlGh03gk54IWI8V+n0I/NOrix53DoBNhoZVXKLF5M1zm6UN1LL+vpPiK8zsTz5E8Kxu3D8S0CJzrw+UKNsY8D5qavw+3SGhlWtXZ0aEXAk3GpYRo6fQjXBY4vX0AeBGEhSMXEsZ7UKOiOqAwD4TPRw8eAyuT7H0anlCWflqKJEwscm4nRFjM29dP85zYRdO51pCc9I70ivmVvo5nx8ENYsVCIfSAncKz+HVk97dPHRB6itWqn0chp3uiYHt45y27Mdlbicd+tzanZ142+wDaaR2TQSfO3/6jQBCQQnBOWkgsWtcF9a8jsDWdF/ykOQ9v+5WdQ5oYzyKTg47PWPhITnan+nGcdvmNRzyyboypMxx/9jpqC9dLBWFzcoBzOspwT6NqnT4Q71Pq2Pi66uRw9FUtkp1lQ6f3CyHuzekr3eaJ/g8euWcgXDxZEiJ5emWxXNTX7oUoYbz0aHzYMwjShTPsc3zFKHDAkE5E8xxfx8ofzQ8KCtE96YvII89tk9OntSfJfu4cmzs3ZDJzsf53mcHHux4MMWcE+vXTJ1R66E+ORxVfTjp56o/1F0FhR5ZtbJZ0U2ffBK0TavzAa+4SYfAiPFVd+iYZcVM+p1xQ7BelTttmnhLdyDLZq4saZ4DeifCJEHN9PnKZXRsGHsVlII8fpfiOwLX+JYtLykDjy1btmT1Hq+Zi+/S3NEsALk0z8traq+MQxZBCEPczrpexqo3GAzJ5i3bfv8oWWcxkBetI3IOAGTibufYJr/TYR97/fVMx43DJnZQ9u7dnw4G7O7uVu1+U8wQYREkhOF2Za8F85citFBTWTo6OqSqUlOQYrGI3HvPddLZ1S+7dh9Jv4ShWqz166+Rxx/X9pD19Q3px1etmA0hZQivG8Lvs57Ys4616Yn9cSSM+302NxqLt50LwW9gVE8AqiszdsExTKZZxaBfOQAAWAWFmRyUhauWyOG9+5D2PSrHu46rxyuQ8m6qoLgAqeZaC0XQkm/ZmprHR0YHpbFBBzvGMHkMpB2xMvtYX1+rHvcjLySZ0vtoz2Lh3+FwJsxRUQABQDihlYQGYtQUsEKwIZ7MqhWKAvW4mlxbqEzpQWwUIocVfKgAiqULiVs5B5xIR6zXBQEIopaTFmAC5mOnTi7rQDMq8dXJzuOPTqD/6OfaAUbKdt2ZybFdeD0uLNFyqlo7/20IAQT9K5AnXdHnNbBA2Y8nF05mBrgUeupkTs01cqj7t9IzqleCqaEYs643/m0HafocZM4R98HpyJdpsAcuyK+CmL0I4LVICcy7Rw5CRH5QBsPH1HZZ5n1r/YuQ5YEAOFDVDnc/B/2JpvYZ/UZ50XSp9M8Rr7tUinzVSptDNyxy7XJAqaNeZSzSK+0IfCTlzZxbk45eijR6Cc2RWc11oCGGESS6AzbT47UVEwFIeicv8I3XdMfjLEGH0e2kaYX4bTTA9cGHVsnjjx0BAOR5IDw/Vedhhn7t2jp87l0q7X1omODYWgThIoK5bVE7H7xzOqh7CF0FQE3gu2QwOoBrZ7ocaH8B91dIadEMpeuKwKjhuWdflIaGBkW9HhrKhG1e4FOe3dzvyQhkAcjvyYm+2IfJFeJrr71W8fA3b95xdmDhDJ0QTqznzp39+5Wefh4n64IDkQsMQFTOA0BIS8ssJQDnfxTT792zH+D12HkDEOo6ZsxslLWXL1DJ6rv26En8mQBIcbFPZjbXABSBtmKldscx+Q1BT3D4cCd+8IcuOACZu2yB7Ni4SfK9rksLgEij7juk9LhdagCksnCulBVMlz0dv7woAKS+YiHEtnOReeFA58mDbk8AFCpM+oYzug0DQIoAPurKFiunrI2Hv54GGi8HQLyeAkzwZkkxsk7yXIUA4EhpxwRvKHgC73VITkAvooGUnjTau4gECM0V69D9aJGDXc8qbYk6TwAylYUzpal6hdKdEGgSxPSOtiGQcGd63xrL1qj8Eaaes+tlwNFEAMJtzq97CEYGcXni6a3SdTRjyWy+ni42AHlNAw8zSBcAgKy7cjbotlXywvOHZOGiJnn4W8zNmhyAkHK1bl0dFmUCShejOkRc1JkEgBTUlcn9N89CRxgp9tCqEfCOnHxGRgr0wkVf52G5ffVf6IwgXEtdPYdluD+lwIfREZ3HT1X2pdkRUL29yfWF2cHJjsA5jIARp7/00q6p60L4Pi+jDaED1DIErP1euWSdw/ibl5w3ELkAwMPsi1nB42ovDXbe+c53wIWlB45NZRCaD6qQwhxQcggAvvud76uXmRwR3i4oKJSqabrDYdyxKKQ8DPoWaxosQQcH9QowK4VEPK83T265+QoEYg3L3v26w8Ci+9Z73vMe/TyLUrR08Ww83yPf/d5v9PbqquGhXyvVVaVq9ZHZIKOjQawEB5Vb15GjnRLCqjCLq4YOa6y8VraFcKXZqgK/RwIjWkxfXl6A94zC7cotC1atlJd++yzE1yPi8urOyMjYkGkQqL8TeK7ezxhShnVXphTUK/VcZISUw/FK3cb2GxuRqo4qKckI+g0Vi7kfAVApWHbRMY/frOyz88TJaDQObUqqH1Ni3ck0DmZJLASk8zVsDjzmOHNAyzIdBVKb4tBzpB+zclcoMjf0rYTV6aLjVdz6CWKXK2K9zmhFuA2X1TXh+xflTUPS9yLZ2f6TcRQg43Jmp3+58zOhIea4eYzmmO2TKDOZVtkomORX5C+E01SBeLxOKcNqcHvfTgAD7ZJFAMJa2fQQtBjtcM/aIwOj7enuBK/d9IQe+TGlcKnifntdcADLzUfHw41uRBiuUcNKH3JiyAIROD7jbKazdixxsXV9NZYtA21qnnrOhoPfSJ+PltorpbKoBXQ6hIKmwnKifxcct/bjGtUr5AmAadM5SWKMTZeEjlcTKxJB92WsRmY3NktFUYl85Vu/UE8JDRSNo9XxvotFufpdAB6G8phKGoH4RIcrm9YjDVJgioBrQ50znEeWN98HjRztdb2yeEm9bN/WJXt2d+MTeGp30LhcsetxsgcOdVZXT23Icj7LxXdP1Xw48FXmyZpWv4TxXeVGV+xY23bp6NorBdW50tunP/tFcD5bs/wPoPfpkc72QRUuuGGDNsnIVnYELsQIZAHIhRjF7DbGjUATktMXLlwEes1BpHhP0RN8CuJ0agSWL1uk3uuFDZvPrsvye3qOzhmIXEQA0tzcjBW9ZpUszg6IWeklCPnVE0+qH7rzBSA83WXlJbL+yqUAOSNpEEIA8t9f/hzAT6EMDgXk2PGTMn9eM67Tk/Lsc1xZJPjRmgysC+pJAABCfX0lgE4pwEi+Sqjn5CsCatjoaEg6jvdCfzOQtj19OQBSXoNk6sZG2fHChksQgMzCzLIHAETruS41AMJxX9J4n2w58vBFBSCFrkbYA3tlJHFYZlatQ1ehTA50PSktteuUbTB1Hm6IzA90Pw0XqmOK+mcm+Q2VS+F4VY0OQz6485Vw9wormtxQuBM6F9jEDuxOfxvRUSsTgjg5ACnwVMtc0LxccAvrHoJNeS+oYaC51ZUuhIB8GYCHB10OdBD7N41znztXAJKbaJbVCxbLxh3b5aWX2tS+vhIA5HcBeJgTe74AJNcdh15uIT5/SXn6KU3twylPfydNBCDXXKPpmAQfwWBcnC5co6cBIHc/sBxdvjyAD7i9hUakZ/BXMnJcAx4DQGrK50hL/VoJwm1wFIYDmzftUEGx2cqOwIUcgSwAuZCjmd1WegSoC1m3bp3i5+/Zk+Hiv+wQTQGIzJkzS7k/bdj44iubhfGyO3/pPsEAkbraGrg8BeXQYdiBgvp02rqAAMRMzLjyzP1obYXNIxyRjh/XIWahkF6dv/32W6W2tlZ1Gtavvxorfzpj4Gc//YUkczUXf9fOPerfmJWoztvNTbNBN9D3x22iVL+f3YCkXL1+MQTmEKZv3KWe84Y33Iz/zwWV4Bm5ct0KcNsH5bnnt6NjN95yl7SYNH9fZYYbznWuNAFAVNeUYB99UlJagMmh7hAEAEhi0ZhEIRrv6x5C8ntcBvp1Qnp5OVczfVIxvV64Etl16LC0nzgCy0tLhB0clZo6narOynXpf6PRILajVzxra/XjgdEArHd1hskALHvj1jYYRGaK5gQsAvdQcMS6OzPhVXdYYnCdWI8Awvgs0Hlo39unHh4b02PigiDfaYlX7RbLadEsMkVicM9hxSKZ7gfPOQyhVNHxKobnsUzXgza2Eeu+CLshlkuWdZfef8s2mRMqbm/+tDtkW5vulKlt4b4Y7HzN7YnJ4RT22/fZPG6smfm6ic5d+bnlyOyYK6POveJzl0szqEu5ABTMQNh87JtSDeepUHQIIu029b6rZj6kkudzcbC0Hx4N90JL0iknRvZiTG0J4RxLW/o7NSbj08gt+2NmgiSdEI77ZWnD3ei0nJA9J34pZcgRaahcDttfUgYTCswcOvlb8cGK2hy/GZd0Vwg0KtqlsnRnRXdwAvGMaYhp2hW6F8jc6di+v0y++R1Y7YLKo8oyikgPut6a7c+M0cL457z8X8zxaGkpxYKEG98JI689VyvrEI3WSf+pz2Mqqc+LrlO7Hs4cWFNbnVgaByxdOkvmz69R9spRfOZpK97XZ7od9kR0vUUTLEg3sF27+hXwUKcL14a5pk1Xj/e/6c2LpRimF8z46Q9slCi6nYHBqJy0urT9gwMyY9pCaa4FVQ+mHNzGM888k9V7vPxlnH3GOYxAFoCcw6BlXzK1ETChhXw2v8TOKi+EL5pCcCEn0vv2HczskH3iPAUwM7Uj+d16lnEYIwXlEEIfjx8fn5arjvYCAhA7BYsA5KabrpYnnngmPfFKZx9gf/xwkFq+fDGsI1uRy7EGyeh3SSQ1LO9617vVbg0N6snc6lVXyL998b/TJ8ZkiUSxYphr5R/wQYpvWQwZbO/og2X0NrnxhpXImTmElT24/4AuxOrq6kKAH1b/UdSisLivJSU64yMQCAAEaGE5cysclgNNbU0NVib1Nqoqi6QYycB+CDrLyothxZoD+ot+/wjF3hBbO/CfGw4yOZi8JSyXqwNH9ApnD4BK3KJdjaUBAwEEch+swDgjLC8rzQT3MexweFiDyaqqcnRqMpkg5jjCIT1uPF4aAJgy54ar8JxsJGQB3guUtaTOEDEZM0lMrM3EeXyuhJ54KnAQ1SDATm1SEyHYdqr7+Rw4+LDihnaC20EANjVG2C8lPkfRBSu9jyZjxAIgSxsfkN3QgIxhkm/e23TM+H4TAYgTlClzntnRse9fhoKmj8NOUZtTfpcM5monq1Q8V6oQ+lfirZdt7d8BKClW2R8Fnkrx5ZUrGt6+zqekc2CX6miY7TjdACQT5o0E5KbroYThVmlwoP/geeE+r5/zPgCdAADWGEBBnbLhDYC253MXKvAxFu4HgB2U0dB48w++lhNaU25k76hxdQLMJjUYDQP3mhiPxAi0LLBDnj+jFWGRftm0fZ9segELRymNHnMd0wHuJzMYOXfgQZemOXNKcV3lnHWOh31IX00fLJg26yF24DPlyISS2vM61PWTJDDIOFwReLDoNMbrwQ2q3kMP3aQ+x7m5TlCt2qE/66EptIStz0f6ZFo35s8vU+OXDha0aT34WTbXoLvSIysuG5Tm8vl4r4gU5Nbi++7X8tJOvSBTgO+tUZhhsFbOu028zmro3k6q7zz+bmf1HhNHPvv3hRqBLAC5UCOZ3c5pR2D+/PlC2s3GjVsvqC6EX7DLly0Gnzohu3fv05OlLACZ8pXIgDoGGjLI79jxdmWJm16NvUgAZPr0OqziV8OoQNOd1I+zNQsyP3SlmFzfeeetKkCvsbFJbr7jWvngX/2Veu65AhCfzy+33rISnZBOqasrR1fuKLpzAxcUgHiRI6ImFdEwTBO0oxXzbNxehxQUF0LUDKcZBAiqxGtMMBm6R272CCYd0QgoOkhKbzumOzlZAHJ6ANJad5t0Du6SXohm1Xjj838xAMis8pskgA4I7XybCq5BlwFdBGY1AhyF4QhEkDASQqcD4vGO3j3o8OhuwfkCkFJfE1yxFklhfjU0AXCsig6D5tUhXQN7AdZ6VVekqXI16F0VCmDTZrcfNLC2HqxoW/twtgDEn7wStKtVOK6w/Pw3OrPk0F4AvAsMQAg2qFVobi5Cdy2mgIdK5T7L+l0CIC0t09D5mInFlyLQO3PkF7/YIm1HtcPUZACEVLVFiyqUm9qGDV0ZK+LTAJCFq2pl5ZIS0AW3itN/QEpGded0225Y+aIMAFm78AEVctnTNSwHDx5UYbDZyo7AxRyBLAC5mKOb3XZ6BJgXsmbNGtmxY+/UdSHm1S/TyZgxg4F8TZhAt2HVqG3yUc92Q057NRaBnsFQwxpoExQQOdg2Lmn8fC5jTsbs9JfVq5dh9a170muAAIQC2be+9QEFitpggUswwsyLex68W3nPmwoGI/KhD35E/dl2tCt9/1ggBt60tboYdyh6FCsW1cvo9923VgGezs4oKHybkJWhux5tbTzm8RMh/m00EMWFGSqFE5z7qPUe9bXTJArPfJbDoiDlIfujuFjrSCKgVRUX6y5KHhZLgxCaz1i+XGKgPCiKF3hW/qJCtY2ISqbWICYYGAZNC6uf6FwkwNUe6O/FMZCPrY91en0dMk00da2muhLCeO3SxG7JzJnM8shUHVLSA0OabkM3MHuHwG2BJtJDSJFKyUK8D62H9Wq3ee5ICCvqFnXIvrLudOoV8BQ4U2Y1n0JnUzz/yRwrfBB0r1x0BOw1hgyQAJfiUcqOF2NiyoEOktp2TJ87bov7M7vqBlCfDmLSrSdQvL7SGSU23nv6OKGzMMCa59OIrzlJN+dcCdxhV1taWIv8DdiOYjI3MhiSMedRgBu31PlXSwj5CANBOGLBGlesFWzTWQmFMpao3JbpEuUCcKaPx7IentilKfZWobvSCnvhWnQfinEsDBpsl4HASdnf+QzE6/pa4kq5/bNkuih+V61Mq5gvpRDLs0MSjo6pa6lvqFN6hzqgTSqVpHebHkPLjpm3w4ESEBHxH7pbi2esl0J8vr7/y59Ld5f+/AT769L77swblgTS0HVluh7jghRtqejpF1o3OGnmaj2BR0fHKLrWgwDck+dXTHyt+ftUApJ+5NXqgCA1Be9utefYAUmf6Mk7Ic4cK88Iv0UEYgUF+XLtNSsVeOa5PHmyF7rJToxPP67zTDaQfTwI3vgfwxf3H7RolZbAXDldWW5XxbDxvuKqZilCdkhBIb7X3FswTkHxIlyw44Sm4x3p0dRoN6655XNvA61zVALDUehIXsjme5zuIszef0FHIAtALuhwZjd2phGgLoQghPkPdNPIQwrvWddpgER+nhfUHS1Q5+p6COK5UyoLQs443NQKNDRMs9LVu0FF6jhnjY3dIcdMmijeXrRoHs79S2rCOJF3z0kiJ27XX78eNKJaefrp5xVYufmWq+FIVS1FxUUQjme854eGNWCYNbNVfvRD7dZTUlICQKKzO2gJnfGq19OXadPK5ZprlkBQGcAPr0f2H9ir7h/BZN44bJlODCeqZh9duZighzNTnXwrvZsp3h6Ld20G15vnBC1Hr+DnYGISi+oJeHV1MfQavTL/crhzHd2n7qurz9ClKqorZOcuTBTVCnsUc3E3uiZ0usJUx4uAOExATU5KLBbC36BmqX8dABYhdBfbMdGOYaXeh9Xlkwh41J+B8vJyKYTLF0tzwzPcfRfAki5wzmN4fu5SdIVAwYprfY5x7wxEEpNTsCwAooCGBTyohTClnLYYbIgiHclylk0/PgYgF7SoW1Faz9oYPcYxKy+nUPyeWgVwXDle6CBmoPPQKe2Dm9R2QiEdrseajF7lyUfnyaa7qPS3qC6Gz1OB84TJOf7nQ9gfw/gSeA+Q47AdbDPqld7gPgh258Fq1y/bu76jR0oBIX1MdtBqqHg8T3YTBQcoNXrs9WuKPNOkumiOFOXXKFcs8v3HIpiQB9ulfWib6mJEATZN5eO9TZnrkcdrAEgilgmwczr8SiNSBFDjz0cXDuMZDo/BRni/tA9oFy8mWbOK3S0yt+Ey7IML1+WY/PJXOwA+cGxW9gmfkwPwpo7ZFsNj/xp9OScsahQIOkxqOcMDKZKeap0OdEx8/SsBQjTgmFg2HcykIETvmcvhlRy3MXYIyV2vuxYLB6DRnegDpdMJQHYcXXyEWJ4GeBDArVmjvyuU0Dx8qnkpGQG5sPWm8949d80QPzp2SZglSPJFXNOaonmiuxAmBtp1LQRtUIm/RpbOuEvRTgnOCT6y+R5TvTqzzzvfEcgCkPMdwd+R17/5zSI/+AFtTic/oNtvR8sWc6PjGUfTczpyTgSYnM6V7p07D5z9SvvpQIRFGZoxoxG5IbOUA9cp3ZAJr73llpjs2O6ENmBqP3PLliXUD/KLL2boIec0CJf4i+jyQ7EzuyKcgB48eBQdg+6zch2bDIDMRD5HEVb7t27ddVoAUlVVKffffxfcd7arbhkrCJ77B/78L9ANCKc1Arz/XAAIX3fvvesVbWEUWQ+vNABBzLVUIgdluF2v3k8KQHB/70AXAI+VXoy/kxA2syJIy2bNmLF+vhVXAAAgAElEQVQA9C43sEqe5OcVKACS6/ICjOhsByfOoSlOQriiz+K0RQUjIhmb5cBkWf0L1yulDXE2wGGpH/QwAD2CREukHkBuhNNpTaZsk/ncSQCICICbU3eeSDODKkPddmKim8JnkLkXuTk6ZDLBxzEBJ7AgEMjN0ZM8ToIp5s6F/TAtawm8ovGg+puvZzfiSO9T6rkTAUhZQaOy0C30QsyL//nzyvA3RfSa/hYH754UKv4Xh0PVwOhxiUIXEUvosWUnpKn8KtVJC8KwgQAugGvwYP8T6vGzASCkR5Uh0bzAVYX9qUKquBep5gHd5UCie+fgbplZfTn2yylbj39XbZ91PgBEjbVD2zVzglkLAOXPL8DnaBBOXi9IMN4tK5rvRQYJQC3A0a6DO+S53/ar5weGmYKeWcE/FwDC1f1p0/z4Htadv717B1Quxbmklk/tm/mV6YJcKABy7TUQgmMxBZ8uNdnf8MIeOP+N4vMFk4NJAIix1yVdjZ0PVbZOoblmCEBWXdYgq5ZOU/SsaGJAusZ+KvUA7JMBkOmVq5BjM1e6AILa29tVsnlW75H+CGZvvAIjkAUgUxjkt7+dK0Hjn8iuJzRamOTCmQdUSYtFMIWtnfkpCxYw90CwSpy27j7nbTKW4J57RB55RFv4nan4+OzZgpVh/azXvU4g2MVESOs8sRJO9yCRX+oQ6fOulpYWtJJbAEJ2YpU748Zypg3n5qbgEJKQ+QsgVsWc5lsPW5Msm17hppti0A24pbt7OfbdgRWdl8ZNnAsLU3BYItVF5L/+Kyj3P5CPZOzxtJDT7cOH/zqiXnvtdXpFcu7cBLIYUnBQoqj09GLMqqqkrFiRgKPJ1N5nqoNLQDSnJYH07hx0fZxqQn1eNYnuo6amUnVFysvLVEeEOpFJu0sT3tguPDcPXXPNWoCKPemuysSEaP7Nyd3ChfOxGgi+OyZ9phrhOrXuinUyu2WOLF+xXN77x3+Kh8y6pxNUhuvVU7dth7MULHVZ/IyC9KNu06WKxZXjufOmgw5Shc/YPhVWyIpAYE4BPIuuUqbYFWJ58zF1t4Tn/LupYYa6/xDS2Gsqtd4jz0YvQiKD9b6kW+jz4vP6xYlwuwJQso7t1RqY5SsWi9vqlvDvIXRIWMNDfRJE2rmpsbj+AsqxuheVlaUyMKhpUilMIgcH9T7nY7Wf9sNqf6xckpzcEuAefRw5AAy5mBQTJAgm+w7RuoUUVmg1m4QycOs6UgnuFtimbgWAgBSfHPDE1TMn3NZZIvwsADBYFsZJS1TP7TrwfimAIQeAQDzej+e6FPhIAuhEkYkRBggw7x2M9UEYq4/JbaXAK7crfFFNhyNVkbdOQphQE2i5kEYfx77kA3QwO4MTbTfyWeKgm4xF+mUsNKiBRqBNBod70zQmUsnsnQr1XlgY4bVbX3IFXof3D5cpq+hDA78BRUx339j1sAME3sfVY+oxqopnS2Vxk9Jn+AB82A3idT2GdOnhUJd0jexWyePjhPIAZZfPeKccHwD3v093dTiBtHdteJ8DQvhkVHeyDBDVZ2wM59VKpBd9nunDkCOaapODkDmOx8zKqwHgchEo1ycFPlhgl1TIgcPt8hyCY/u79Yp6Ioxzm9JOa3xd0qE/S5K0pW4nM05r+kFddppVd3dQ2O04cWJ8err9+ZPdnirgmPjai9UB4TWarlSGHnjqvo/vhKRSerzYhWAFoBNyW13TBx6glXMuup1HITY/iHM5OROAQI6hgm63Uyeaj5y5c5QHd6trr/XIrPr5koR2qQAhmqwDXe3IhrGc9gB+89z5smTGLRINOdE1HVZaj/37tRFGtrIj8EqOQBaATGG0OZHhxBy/f+kiIOH9nLj/8R8LBNb8YZrCxl7mKR/4AKzy3gRbx1Xnv73qarRcEcNRioUofM+csV58UeBOpIEGi+6bV15JOpP+m/tF8GF0aVddpbshR87CYXfiDtgpWbt2HXrZFfaSkqQ8/zxXigQTLgfG6NQfwpdeGsHkMilveYsXbe05SN2egZWd7QA52gp17dqYPPromJqsDw05FADZvftMPyyZvb71Vk6+RH7yE/2j9K53ReXdfxSRlasQ6JTmR586zJeticuPfhSUyqrJf7jP5aphcu32bQHQG2D9it+Zq6/x4dxM7ThO+35nEJ5zYksgwv+CwZACI1PJeOFEi92QwkI/xn61PPbYU+m3tycp886JIXkphwn705OuadOmyd2vf51cfsVaXCuZKccf/ME70+YD+QjuonsLi9qLVEqDilBQr8LX1ZXKkqVYIQev/+TJAeTJZDIZzCTeBLXVIpDQ1JXrlssjD2vr14b66en7B2FlPKOpQf09NmKsbrHyjHR1ljOH1qyWwxJOT3Wz1pz4nPrLJBTGviJo0JTbo89hAbJH+nu13mPbvkPpx4sLdWehtXWOPPWUXpGvw7hQI8JiB4njxCosylB3uOKuS1Ot4lKGvgQSj2OmpYkJVA7HVPVIYECnKVhG48BsFAYasuzdLbNiylXzTJ5Fhq/D859jAawIqELUmdgrBgASslx+qAcBQSz9cFovYhlFGboT3adm1l2DSV03Vusj0j9yXH13nBzQAn57qjf/ZgCiKT5mbKGpKTIA0zxu3KfUWPoXSCJYIhH3IQnBltgcK1etSWMrgkic3ZZCb7WicHlcoL5F8BheS9vcgdFjMhrDF7A1boaCZR9D5R4G2ld96RJpKlspG49+U4nZfZFc8XrG6wD6I+jnpM8jQYZl2esEqDPdXYsGlOPIw9tq3ZIdLKUiM2TlnKsAqL2Y0A7JV7+mxyw8Nsl3BzQLLpuzU9xyT4NX17hzSDcr0qx8PpcCHReLZjXuTU/zx4UEInkAoxFLfzTu7SYFItD95Fm0xZRfqmr1ues4bi2iJGAYIIZWN4jFDr1IEAhM3k2vq/MrypWy192ToZ1OdtjsnLBuvNMn86YjVynZLQHk1xw6ojuoKX9S+nr0d2JN6SyZjSwb0k3pdJWlXE3lqso+52KNQBaATGFkCTRoo27Na9QraLsOXbX87//qCf6NN54/PYnbNQBk5crz76qcDQCZOAwEIIjxwOR98gGiU+lf/7XIN785hQE8w1MMJau0tFwBheHh03DAsI3a2qQcODACi9YCTH5hcZo4dcX/ssvisHgNAHgRoBRgMlIEytcilS2xGSt9jz02iPsT8hd/kS8PP+wCjefc9//VBCAzZybkxU1jykaTbptvelO+/Ozn0A6cAQi97JFO0fmKTlYEIqRTvVxXxACQxYtbcS5ScJ/SYmnW2QKQmTNnyA3XXydNzTPx2dMZF6yzASC33rYUn+MQOjldoIX0gYKSWbl8JQDI9NZFMgqwUFqgQdWrBUCi0oxrBy1SI/JQewNwAEAgTGO2rfwqvQ67TVYi+bjrKAZwBLDySgIQvv/CxnukvXej0k0QfBizAPt1ZYDGuQKQeTWw4R0Ylt7wZhgFFEu+sxQgA+noOUUqjNAIkKnf6Bs5Js1Vq+Rg129Bq9JaC5YCOFMAIHzu8oZ70BGKgYr1o4sGQHyOxbJk9mXoOiXlNxuelr1bNUg5WwBi73YMDoYV6Dh6NAPAx10jL/PHuXY9Jtvsax2AsOuxenUNAIpLdz0o1J+EbmU/dgKQJYurZM58N7RF1L+NSSA5fAoAWT3nbnQJS5QGkxkxPwDnOku5OpsrNfvcCz0CWQAyhRGdDICYl4HODVoJV9YFdCIRdgbgYIe2PZxq8Bg7CJ16YURNFBuwWMr/SLPi5JGdCXYR2KlgN4UA5J1Y0CV1igCCxj+kd7HbQLoX5tGq2AXge5A2RQBEShEjDdjB2Ad96wA0Z1XopPO9wXRCkrN+Hou0Ku6zTc8rt90m8pvf6M4Ha2IHhMfF7WLRBF+Qgok8nYNEPvEJgSaCdA+uUOvn2HUiPFa+Pyim4AKffrCZb3D99UvRRdqOY2zHD7cX/zqw/zkYzxzVeXjooah87nMhefObvWqsfvzjDM/dbJmdgWPHRjA5ToH2VIDWMh1yHOiKzAS1p04+//lHcR6SeC8/QGQKgMaJY7LoLc4EzlkKFK4kACdTiZHN0OPAuOdgPHMU5Yr7YTomBCB/8icRnCsvzhW45n6kY+P3ogOakkOHwFMPaYA0WQeEK6gVFSnVrSkt5comzlm/Q/bszQEf+OV/kt/73oj8w99H5AN/kSef+mQY5yIH1rVeOd6eee3qVXFcVzmnaFwWLkyoa4rHzpo9OwEdAVQA6Cq1tGC1rM8BnYYloobmpbIyBT1IEgJvrh7z2nCo7XZ2enFdNSs6U03NUfnZz0YADHqwEiqwktRdIo7jvHkJUANaMSb7MSYxXPMO3HbjmoDr0gRV8jhhurX6qsTWlsD5j971dkWb4fPI0R8ZCUCbtAPnRwNXAhMK0U0988xL6uaaNSvxuStSqebbt3fis4KAQHxIBof0CqXfn1ltHhnVK44ESGHScKyaPs3qfACoRZnrYVXKWhleuXypuqesRHcpWP0DJ/Fc/aElrWb6nEXStn83aEW6AzIw2C9VEJ+r1xVnOhaVFSUyNqr3bffBTJuxBO42LAZKPvM0PrCooiIAbQtI1NXV4nxpfYUJouNtH9yxWJyUx+HWFZLpwBq46CJWsCOC/PgdwrLkIuq2cY9iwJk5N+kOiGuBApXx0Bb9PGsV3t4hUR0H671Jt5rYAaEIPWzlqEStjBC+r2I0WvoTj0ODNfvxzK5FuxawaM/xn6hJlP2xU7I94ERl6EzcNwNM7PQr033j/pr9XzjtPjVZY/fHhc8Hd2kk2CsnBw8pTchw8KTqpKkxw/gvQWBge/92pJLvTW+D3TQ7ANLnILNwEo1lqE35Dp+smPlGOXj8CekbzIjtXJaeJ4jrjrQoU15837ASoJeZMoGMpAsa+mEKJ5TnnJUaukWuvmyWHGrrlc0vnZATx61V8oTW3ng8+A6zDDxwK71dF0AU7c6rq33IyylBN9erQAdX6M9GVG426LABfwfc6s630uL8MzhxTeU9cnHNxZN6THLxWUkkM5/JU15v64Q483dKPILfgaoyWXvVEuiOfLJp8345sFuPO6+5hOguZTxWhT7jqdS0s+l6lFUUy803VcuWHVvw+zJPWzGHnpXaEt213Ygcl6QFXHId+TKv7ga1DyPo0h4AbfRF/mhnKzsCr/IIZAHIFE4AJ6JF0PTZOyDmZWVlmp51xRV6Uk8A8OlPa1oWQp2VluInP9Hg47LLRD7+cQ0s+De/KzkR/L//0/Sm7aCF/8mfiPzt3+rJOgEG9Z4EQAQN/+//iTz5pH4Nt3333Vz9xeQCEz4zeeC+/sM/iPw3MtpMB+QjH9H6DSssV1HF/uVfBB2ADAjhhJ45bAQVrIkAxK4Bef/7RT7zGb0fBDFvfSv1ECKf/KTIn/2ZyP/8j6arcZ8Ipv7xH0X+8i9F/uM/Jh9sTmpB8ZfXv94l73ufC68j1zuKbZAmlYPXeyBKzpVnnx2FFoEWqg4FtubN00LLifWGN0TkS18K4Rzky7e/7VZAhnXbbS50bPoAKPw4L3nQuPTJ297mTWtAWlsTACYxAJyIAlT8eQ8DRHzmM2751a9z5Q/eERunASEA+fjHwrJ7T44CE3Tc5PhzAv8Pn/DIr/GaSMRxCgAh+KipScm998Rw/hgYpq8Fgsv//opbvv51t6KHna4InPbv0xPuK6+Cdeb3ggBOSSSJe+X5F5zpSf2BA6Pyt3+TJ9/+znjtybO/DcgPf+iSz/6zntj92Z9GFJ2svd0hK1eyy5SDrlGhEtwTeNx8c0ze/vYoxkRPeHhuCZI++ck8pIkjFbwpiR+0UVz3regs7cXrkgoIjI2NKND4/vcn8PnBDzDExDxOnu8vfckjX/yiR50bO+g4XUBbPn7QWQSq8+bNVSvedMry+72KuqXclrBjgdEgxrNY7eOvn3w2PYQLF86QaaBfPfXUdgAP/ePPrpiZmNo5+QbAOF1I5o5l0uKbmprU6/bvPSQV/OBbNWRpRgr8ehJXC1tcUxwLExro8+WLt6xOTh7J+OuPwaaX+R+s+XOB1K1qmFYJIbGmDrnNBxe3e7gCgPIjU+T4cS3Ysk/4C0uK07QpM9Hmc4pL9ERKU44AMsfKleg839Gm7g9HxtITY+OSFbdcm9TjcPIyuh5DA3K40NXiuGPRgPqHtKbHck4y+xazjsMeLmhAxwgcrMLKxQnHYXUKeJtS9ZgF7JxJDaoJNFzgw7MK8qZJffkq2XviB+P0FAQiEwFIwgZyqfswNsITXdjU++LLNj+3VGZVXwsRL9LsBzpAq4IeRdrSLml8nhkLBsiZWtZwnxzv36Y6IOZxXpvdcNRi5VmJ7m7okRxWAGEc5gEOi06YC43Nkqb70GXxy8b9X0dupbUI4NHUTQ++F0158nFt2OhRWFJQD1mGYgCX0OOIBkc8pqj1AN2Yrmh9u+zc1y9P/Xr3OGc3PpchmzErnFPpgaADKi72IC+oFFS/AvwOBaGxwmgcHVbn6KzK0i8xA8dUCuMAtctZbcY8maYFp5YBaFOno+bkBJWxAQuql8y+YQzd6HipcZ1EfuH0b8TiSxPobD5pbmyRsqJadY0eOzKKRaUC+c0TR6W7v029nt+lqZS1MKFoofp9UrTGhcPVsmXU3aRk527aE2fCKScen3GOXLImKMsWzkJzDQsKiV5cq50yCCe/E9COqXMey1HGFGvm3Au9TwW+r/vVvj2GlcOeHk1HzlZ2BF7tEcgCkCmcgck6IJxEsTtx3XUi//RPghVeCFLBRmDngaCBE3pOgugeRUH5woWCyTDtPgWTbN0p4Pcw7//iF/XkkyDhjjtEPvUp7TjFiT2pTgQSd94p8o53CByCBJNxwRcfRdSCCZ/uvHDlnR2I++7TQIWghK9jBwSLeAoIbd2q3/PyyzV1itv/6U/1vk4UoZ8JgHDIJlKw2AH60Y80gLnlFt0pIUj6BdxRSVXjODz//OSDTaDF42LW3LsReB0ILED3ZgY6CZtBl+oDeInIAw/4sOKWoyhYfv+Z7XvLy5PomoyoFf3Vqwvwhat/XJ55ZhQ2sAlMiGfhPC2U//zPHwFs5KUByOOPj0LwBxD4/jw1CWdH46ab4vIXH4jIX384TxYuSJ4CQP7pM2FoL3LkHX+Qr2hhBEi3QSvyh38YlTe+yQtamfMUAOLzpeSuu2LyiX+IyBvemI9zrX8sly5NyDe+HsQ5zZOHH+GP8uQ/8GtWx7HPQQBVDzjcbnTd4vJ/XwvJX33Ig/PqVh0G1tkAkI98JKIANgHCxz6WrwBCTU0S5yUqfwSdy/ve51VCdwKGhoYkznEM5yoiDz7oU2DppZdG1Xjz+hoddcl733szPgcJgJQn5F//dQbAY1J53LMzdcstcYx9ELzxQkxoKFzOHOfLARAeF7UkrF27tJNUHBkarfNn4TqrUuGFBBXcJFdsg2MRvAdQMiZ31dDgHD58Aq/Dhwr1SgOQQqSq5xWUSdeRDEXn1QIg3QwjQ8J8vkNPRs4JgLgXKfATCyJj4BUGINznedPulmO9T49LAb8QAGRW5a3QX8B2t/0RcaZgAZzTKP2pba8IAHGk3AAI70To4D450K6/MHMuIABZO+cd+Gx45PnNJ2Xb5kOnBSCcFDc3I/CwSU+aD8B96QTyO9jtMID39x2AtC4dlfVXXK1Wqtg1HBoeUyYGxQWF0Od1y3PPtMNiWtMfTgdAZrd4QCku11qPXeh4vgzdigCkpsYna68sFn9hUAbDu8QP9zuWHYBU+FpkZs1qANK46uJxweZ73/ueel62siNwqYxAFoBM4UwQgLz+9VoUzgkaJzcEGXBnlL/5GxF2GH78Yw0uONknGKCQHJba6UkdOwB33SVYSRbw4Me/KSlN7A6wK0H2BGlY1JQQhJiaAdOdhx7S788uir046ePEmQulK1ZkOi6kYHVBx8r35f7Z621vE/n7v9cULk48JwMgdg3IRBesiQCEC8LPPKP3n52Zp5+GMBrfzd+BdT5BEClcBGeTFfUu3/qWPm6CGBZpJOuwA52du7CdNgCFqNxwg39KAISvf/LJUeSCJDBZ9aMz5VSUtwMHhtXknPSr7m4fwFI/uisL5CtfQZoxtCdbtozgS9ot3/++C4/nqC5QvjeJ44kpR61FC08FIH/z4bDcdrsP4C6z4ja9PolzFUPehHbMmkjBmlaXxP6Nyfv/NA+0pczqH3+krrsuLl/7akhqagtOoSeZsfstOhjcl2uu1QCH3ZetLwVUt+XmW7yY6Ot9mSoAIcD60Ici8pcfzEO3Lld1cOjqdeWVcfnXL4QUzevxx3S3xFR1NYX+UVxbUfzrAzgZVWPw0ENeRUGjPofUoMbG6ZjITMcKHCYwJ47hGugGRYoJyKOY3BSmweHE68KBsTD5GUWgHbGzwUpiVbKiohSUqmX4IW5W933zG48A7ALtWtWHi7UIAuxrr7sKXRunoj7lWHSe9o4RXKdwjLDKdD6oU57Ihy7DRf3Id76sntkwPbP9z3/us/Kt/0P7EGUXBXvz9Yq1B9ka7M6YGhnUF37r4qVwvPJLf9chBA3qVfH8fI6rXrV12MTotVWlCIbTYz4dY7jh+Uw3h/fNaZmNa1K7YHnzMzSRkRHYy1qUppoanRsQstF82IXh90XXCDIopAd6Br1vXC01Tkomx8NOa6IbkJ06pI7dNRPruHC2Cm1Luz1ZB5I+dk5WQ1YOiF1DYqhYowjwi1juHkkbNYldC9MBQX9LbY/bygjdU7Ko8UHpHNgKSlSmo0TRvOmAmJ3g6r/DojEx28VOvUoDXmsfKCRfMP110tb9ggodxBq4lLtWyaHhX4wzSTCUrXSmCroYi2Ft29m/Q44O75KwdS5BXEqPBa5EdZtzzBxbzodhDbkQcJkDq2ImnbfW3q4yXrYc+wW6Ppnzm5ernU5y82CIYRkZ8G9jFhCDeD193HS0UuOWgKNXrrIiXtd6J1zD8uXRXx5C5z7jfBQFUHchj2I6tF1NjQWq63H06CgAuxUYiO5FDvVBLItql7RS0tNvaL9haYgcVgilepm1zpC0u7ngfqdl65yyAj0n3Z5152Q9D5BsT3GpjJ/BldDp1GPohTWxGR9eB/X1pVi4OgnmXybvg+5pet/9suradlgqT8M45Ul58TQAjRoZDYxIT3+3jA158Bvsw+t70fF04ftQdydjqQw9TpK6i8vuR3FhkSxdRk50Ul7Y2PMyNDZNhVt/S4HMbERnFG5yY5HDcK7Thg67DurrP8FMn2CONFYultn1azAfIWAMYr6xB9/NWH3MVnYELrERyAKQKZwQAhACCzu9lFQb3sduA1f5TX4GKUnvepee8NtdsQg62On42tcyOgvz1qR3/exnejsELwQHnJTbKV9kTrC7QXoWwQgnEcj1U9QlAiFOsLkd0qPYHSEgMRQsAhHjbmXek90SUsfYfeA+n28HhNtlZ4eaENKwvvpV3bEh/eqDHxT5938//UDfcIMeF3aD7N1hrmSvX38FQNIQtrMVK0WFUwYgixfHQbEKYGKdh217QH+LowM1BlqWV9GPqGPo6BiWD3+4CZPjZcpedt26vdjXoFrR/8pXPIqS1I0F4nboKqgF+asPRk/pgPzxeyKy5jL/OAtcUpVuvy0OKlxYZs0uOAWAzJiRkC2bx+Rtb8/HhDyz+s8f6NKSFCh5sITFCZ2oj+AIlpaiu3MgoH7M3/3ufDnZrV/PDgi1JPfdn482e66ir50NAHnwwZhy0mIXw9TrXscuTRiuU+AX9413a3G7aWccx3kOAiCCMrJxFDQ8BmuN16/Mnl0DUEyXsC5cqyXoUvhxbXbiGj+Gv88NgHD/7r//dlzveoI9GQDh/euvAYpXY5YrhQWajvJqApDFK69QuRSD3UdfdQDSPYqJTKoXAETrXc4JgLhh94kvxZSiYGm7WVW2oMOLCUDmTXsd9Ba7pGcoIy47HwDi9ZTJ/PrbpHfkgBzrQ9vaqkrXWjky/ATzIdN1MQEI38QFofvK5vvl0MnNcjKgO3ascwEgbtgUL2q8XVm/0qY4lXTK85u6QPnVgXRVlQVSV1WAhYIKpGQH5GjbKBZ+YHCB37h0qOTvGADxgy65Zs1c/MaGZdvWYwrY+gH4+/pGTwEgHmT3NDTUycoraCMdxxg6lXmEC1rCsRF0iivr5KnfHITe0Lj2MbdGg+aJAIQi85bZxdDalWERZgivAbf6ZboeNTUeLDhNl8YmfI+CCjgSgT4I3UuvR+s9JgKQ2tK5Ul04Hws4ccwpfqE6INnKjsClOAJZADKFs3ImEfrEl3MyT7oTBd32gu5L6SY40U5TbM2PChZcKOqmvoOgg90TdjIIRkxxkYjCdNKzKG5nx4G0po9+VHc++FzTfWGWiB2A0MHLiMvN9ngfn08Aws7EhQAg7HJ8H06lpGEx2JA0L9Kv2IFhpsjpiva/BCzNWNCeuJ8EWrfeOg2diU50FBoxRkdeloKl3yeF1bsRpTdYu7ZAvvvdAH5EOGn2o92tOwQEIEYDsnr1UqyiI0Oh7EX58z/vwyp9yhL2OyBc9+D9XQCApwKQP3qXtuFl98EUhfC33hqXz38ujB+NUwHIrFkJtOjhVIJzbQU4jxsaAl3yrScDIK8HKPgqOiTU39gXEjn3Iwh9cXMOaFFeJd6fDIDwh/H558bU8RgNCDsgt98RU90ie1Gj8vGPh2XxEn9aUK+Hlh2FFHRPcWxnDJ2SAtAMRwEIqMkZPw5/+Ic1GM9DWOlPqOue9sc/+1kZwGov9C+34VwMY19Ppm2SzftzgheJZCxbTaeioEDrfhbMn4drtxiWyr8CkJkJel5GqD2HCJx7gpM/v7VRtm47rETml13WiiwOTCIwwMeO9ciWlzKOXNQFdHfrjsJstgWtcrn1pOK6a67ChCzDzf7Rj5DaifKjo2BqeFhP5vPxHpExrdHhhMXU+hvuQNI00q6P7EVooL4GmQ3igzCeVUknLs0AACAASURBVFVWgqC6zBpvAVKNWRVVJaDAgLNpq1lYhaAIn0WRvqlkghMfDQINIBiJZKzeCOppBwsDZ0lFOsSZ1JxxJqjnYnKkb+vtBoMZoazbU5B+PA00XC0S56p4eG865Zuvsyehq8Ruy1rYJJvzOVHLVCCE94om9DFHLM0Hb1O4HbUsUBMIDDSV7ljhS3nV3LdIR+9WOdG3PU0L4rk1zzE6DHVM1oo4KTLGZlnvq35v3re44QGVHL2zQ59bHievw0KBHW9gM5LetYg4im1htNTthEuf/ySyWBY03QPwggDUvs0SgT2wem4Q/1ofCT9oTSwntuvJ1XdqG14D3DKmGk5HIUTtd8qGQzp9neXxIEzRqcfCk5+5rmIIaAyNje8NdOM7vb6iRpoqlkvf6EmZUbVMNrV9F2YE5VLnWSMFWNHqONmF/YAdNZ58omMQ4INWw9QdaQ2TAyJr5tibMh26dNeHx52yd0bNbTqm2aLTja5iEkapEmdbX4LKBXqSSms9wHMygZrMs0lrkWBewPR6lkr+tiolmprEcrv0d0kSqMoB97d3vmstut5R2bO7Bx2CNlAQ9bVOqwECC1ZxYbHMmTsdvwk+yS87rgIvmSvjzI0h4HGGeBHauXfXILodB5HPUorvG91ZidFMIScTIqr3IAndWIWsXlWLBa4wwgcHMda07kUGzmQCE2u/161DsO48nwyMnZSke7syCWCNjcFgpQ1uNygX3exQYRhjzKu6Hd91fnRHe0HTfdwcfvbf7AhckiOQBSBTOC1nC0A44SaYsNcm5Et9F0G3FJxb85z0wwQU1IfwPwq33/MebYFL5yhTNPahToIaCQIM5oSwy8LnsnNCDQkn60uWaOoXAQg7H3TXYjeFuhF7LYVhz7NgdZClQScuTg4575qKCJ3bmcyGl2Dmqac0qPnXf9UdEVLASMWa2IGx7wuBy9e/rnNITM6IeZzgivd/+csOCPSvAoB7EhPd8pfNDOHr77wzivEOAjj45BvfGINIOg/ifOQrWC5TdgDC5y9dWgAhfiuASRgdkR2g0UShIUlAmxIGzS5POV3pIELdSqdw+wN/HlGdA+o/TFHnQI0Hxd0LF50KQCja3vBCQFav8aMLNb5jQN0JXbgmy/TgpH/P7gA6XymcU/84xyvzGIETxegbNzkBQALykb/zKD2JATNlZbDf/PUYxsU9DoDcdnsM19x4AEKdx6c/HcaxeNOOWeYYuZ+330aAEgHY8uOaG8V+jdfmlJe7QUlAivkH3MoMIBDQMxC+trt7GB2TCtAZ6lTqOi19u7q6EaqIsDb8y4ojrZzldmvXK5Y1X1S6jxtvulo62rtxvrrh4qXPiT28LdeTI+uvWiZjyC3Zv68d43VSBRJec81yrPqWKgcnBhE++dQW5RDj9ept8Mc7fS79+n2rq8sVCDH17G/BMUTV1VfLsTZNt0gXQJ6ZpPX2W0FuePCGG+6W3bs2opt2AjkfenLkAnhomq5zO9yYVOXYKBvFlqi9qbEG12xmn/hcD92VLMpKDmxzS6AvMWXGzdByonDciltZGAQHYbhyhXPnSCpIC10DThJpgbcBEOb13C514mZs03ktbiQsk64S2aEAQMYla3zuhqFgGUoVtxex9j0MMGQACO8PWzkhKVj+RiwqWRLhaeljs1A3J63LZj8AcfyI7G77WdrZis+z77f5G15cahPcT/s1UmyFTzYgjby8oEVODu2U/oAGpqlkrozAHawkt0mS4RMIONR5LNyWg0l/fC84ZJlaWn8XOic78N9LABn6c53nSkkeVtBVmRwNAC6nFYxJAGdp8DXFzLLC9rlqZFHTrbKr/VGVAM/KBVgAoz/9fi50IVmBMR+6M0FF3aotXCBl3kblikTmWiQxJh6nH3bFJ+VAxyYpyWtCBk0ZwCRyRkDdYwp624kj0tuR+ewnI7qzyA5I2nPLQaG2jU6Ex/PdRdi+HoeEOm8WldDm1MXugQF5/gJ9zTOnJxq25cFY2SY5JvSSY5zuouHzl6Z+YUwJ3iD8j2HQkmmTBKbH6Pc2NMEErvNCLFbMm1ejLIc3bsQPIYranjDyZpi3E41m8jWS1ufO7XFhwWWmzEdYaV7hkHT3HgfFbx/GiwtS+hrKj1ynwP+OrcMwKdAaKtpQO8Ry30N+SgaAMIjUKatXNuH70SsbNh2GkQQ6UVwZQ+Vh+KKwcWbFYRkvrg51+44HaqShdCUA/qCMRAGwceaHRmISwr6zOgd7xRHS11gCRgFOUN6WNtyr/t6EycZBWnFmKzsCl/gIZAHIFE7QhQAgBA/Mzfjwh3U3gKvfZtWaom3SlkhVIg2JXQ1D4yKwoEsSOyKf/azIv/2bdpliSCA1ZXw+AQ2BC8HEvfgOogsW5zekZlF/QfBz660ZxyuCGVK+CFgIdPgeZ9sBIVCh9oXAwb6KTxcvvj+LK/kvR7/i87hg/Y1v6O4Jj42dGW6TTlR05mInhR0S6kRo8XvfffeMCxc83SnkRJdWkdGoQ9nBXnutXwmpTWr5RABCl60f/5j83VnoJsyGdmQvVr064Jc+ppypypB6PhGAfPITYXnfn+Sp17F7Q+C3ZHEC5yqsHK2+gv8makAqK5PyYwQTPgJg8PVvuJQuhWPFrtQN18fRKQtLQ6P/lA4Ixd+7dgZwPnPk7nvG06U4BgREn/7HsLz3fXkAuy7ZuCGA8YSrFt6DVC+O59q1oE39bwjv4ZF//hc9eWAHZDIAQsH+f/x7SO3nt5CZwv3keSEdkI5h//HvYfkvALqnn6Jn/akAZMGCety/E5OAAkVj4/VWUGDpXL4WxLnNULY4qSUQ4X9MXe/r6wew6AKA7lIJ3JMBkNmzZ8kVa5dCn/I8JkD6x9g+uUwBsC1Y0Ixr5iQcsKowSUiC9kDhugYVV125GJ8ZbYHb0zsInvRhTM6jFw2A3H7HG+WXP9fBOa86AHHNl9RoRguDT9zZA5AcXKMudouimKyO4RzRBq4XtzOgi5PPiwVAWhvxpYba3fbT8wYgC5vuB0UJRhK9z0sgqvffAJACZ63k4bofCmha1ukAyOUz3iSHezaBNrXxvAFIMuGUy+e8GR2VNukY0GmwkwGQct8CqfAuApCFBgGgI5YIyQjojieGdkn34BEpdE0Tf24d/quSMXRwQqDu9IwcwaQ8Lq3V18u0qmakww/A5W+HdLFtwuO7AABk7pwKaZ1XLV6fG11CD7pZsN8eiUJ/1QbraXwnnyMAmb+gVtasbsD36oYzApDikjwwBi5X3xvbtx+T557DDwfKABD1hyPTWSMAKSjIVx2POXMbpAsLEyVNW+H2pQEBFycKvBVSXtQiXUfz0Gk+IKODflwLehunAyBNoJ0uXTxd9h/olv0Hu9SiQSpRckYAsmTBbGgmF0rH4Dacr50IvMQPOep0AGT+9OvF7SjBb1VIZXtkKzsCr5URyAKQKZwpTromozFN9lJSsCbrgHDS/+ijGiSQRmVcsObP1+JrCtAZamhsa+kiRX0JmSXsKFD7QSBEvQQBB7sgnLBTV0KXLbJfli/XAIdg5JprdG4IAQjpOgQ1fB5Bz5o12nGKtsC0+zWJ7uyAUBfCIkAiyDFBhBNF6NS0kLpFcb3JHeHr2O0gMOJiOB+neJ+C9DMVARb3l8fPzglT5TmZJ32Lx22OjTQ0dl5IvVmDg+BK2gYclNNpxH2nvssHPhDGsTMoK0eJ2ElNMjURgNx+exQalhAm7R605SmgbgbdbQD71gYg5YZ7WEIDkGu1ePFdoF999rMhJVD/yEc9Ki+EIOVDf6UzFSgIp5h9IgBxYTVtBQTy34N97ic/5VEuWKTQzZ6dlH/8VFgeAIXqmWfGay74fu9D9scnPxmRW2714gfViR+z8ZwGAoZfPTGm9ucOZIJQ0P5HACW0Mebx0/r3Ix8BLawxhWvLI//yuTMDkPx87QL2zwBTX/yiG5QlJ2yJaYWbwnhEALYAyK72KRH8C8+PwepV24Wqwkru+vVL0bl6GuDRpXQpPM/MUiGti4CQgvWf/9ylAGL6ZVjpIxhhnkVNdRX+rcE5Q2cE//X0DKRX/clv9vsL0QlkyGQY15peJabdpJtIC1WJLsfMmdMA2PbgehrDmM/DRAIJ0eg0hEIROXS4E+dnQJYtbcF+NakVzpERijbbVEp6PJpZba6DtW4kot+DIYymKivLZO+e3epPJlqbmtHcqG4mkCnQ1X1SCosrIfCdK7u3am6myREheaqsUq84F4GOVYT8G1ZjTUbEXlCawPHplVaK6k11dequSDOCGW3sJWWlyjKhnlFQRkyxczAGetiYa664Q2yLZngvJmPCUFvsQZHhCFdyNdXLnlifxKp1Ioe5BngMOTo4CmUPC6iqaTFY3Q5HxwA+C3CeqdXgGLmRfq4nbqPInKDANxxH3oarXGI5utuRACKnc2xl0RzxuUpVJIgb9rRJHGgQ56Vn6AAmg9qEYO/xn6cBqidVhE7F+DBTitCdFuUpFsvwWhPI9vBZyfI+WDcvrrtbTfpOBLRLSBD0sBTAb76jWMqdTdIT165U7Cb2jY23SnWB9nbtnDfIUdDBjnVhxccqL1bUvVYSPL+vTLms/BAKupFMou4mZUwHHAKggkZTkjdXyuBm1Nb3DMZnQIb6uqS6dCHsXpvx2SvH9VIqgVAAj41I/2gngMoBCJQdCEwskVJMlj2pCok4emUs1QndQDfONGyqsYpuypOTD/1OpSxvvUxKCsuUk9nAwBhsuw/gXMF2GYAyDK0DK89t60JF9XcT1t3T28pFToyhQS1ZMk2WL60BpWsE1xrGEP+rrYatN2yWn/jVIQVATLXMrlIUp+7uUUzQe9UYlJV5JQRtxuioOVeZ72w2lsrx/N4eG60Q4utSiOZHR8NYILGoT6CAtc5rwoLDUWTuzAYA0vezUwR7C33bpY8pDIri9dddgd+sAikoG5UjHRvQdRoDg6AKn6EBqSpZjG5DI26PoRPcIUdA7WXhCsX1qBcwdFmfJdj6Fhe78f4VkpfvwPfmMThkBTGe+rm50HxEQOViueEUGLWuySJkq9x7zwJcyznSF/4VQGJUCjyNcsTqsKYkX4ZGM04uXTsLYS1/m+owtWFF8FlSGrKVHYHX0AhkAcgUThYnwwQBJgTwTC+hFe+DD+quw8QiCGEngu5TDAXkqjfZHux+UDNCITutcfk3LXbZMTFBhAQtzO0gpYrFORa7ItSUsNNBkLQfpiacsH/uc5p+xQBAdiq4P1/4gj4GFqld7JTsxrzJUFowb1OgxoQm8jl04uJzWAQZdPB67jn9N/Uo3CZ1B7QPNu5VFL7/+tc6F4R0KtoTT8V2nJNT0se+DNMhhhdyAs9xp27G0NZ4TNwPkzM3H+iNfP8XwDnr75/IudX7ycTwp54KKK3H00/rXA5T27aNgMLGybz+Qc1FONb16EB8+tNBFb7Hsenu9qA7swavjcOrnU4iSTiW6Yk7NSEf+lBY/c1/ubpPsPcv6Cywa9BhCbIXoyPyyMNBrKxlAuoIQpYuSYASBscrAAO+V1eXA6AmX17YcCr44PvR6YpC89VrfHjueOqW2X8CAe776+/2qjDEe6Dj+Nu/icCWOaWE9x/9mAcao6h8+Utu+ea39GTnrW+Ngq6Qks9/YbzTFR+joJ5g6QtfCAMM6CBC6jg+jWyU7yBfpK8vBxNgTeui3sVUERD76tXL5MDBX8sPfxBUryX4pUj93e/2oksWwvWWUML1+vrFeLwODlzgElrOLi4rM4GT3YqKclCmKnFNV+AzGMI12qP+Gx4KQIeyXOrBYXzqSb2ar2hJ1ryIIXGrViyQl7buBbDWK5n5+XkYi3xMYoph5lAvfbhuxuAAROBSV1cBGt4cUFM8imLReeKk7Nml6TikR5nQuJbZcIGw6i8/+AH5+N9/RP0VHM1M0vLz9GS9qqoYK79DUlRaC6DRIJ2H9Sp63Aoy9FhUDPX6YFRWLrHCDK2JMe+PJAekqbFeva6jQ6/ksnZZfEWO0cpVWH2wynDqGTrGikJjYHf4ItWnDxqQypzjAA+ZiTRpK6yMhiMDTiIAiXQTY01mm5wCzYX3E5DEcrggkA/4gS8pbELpLxxRPE79Dikk6EJSX4Dvv2SC4ADZE3GIerGCz1C9HDoo4fEEJmBMs4iA3gLBCpzQjqnzW1zYiH0pBCDS4Yg8XlLedh75lYzF+pWlsL2CmKRbshh0CgqkvqZFfLAzLfFXI0+kFO+JPBRXodrOoaHnpH1Qi9pjsDA1+po53hvlhSG9uhy3tCm8nWuF0dGp69q5D8qhrpeks3e/JCyXq1wIG3Jd+jvH69PZMYFoPyb0+vpwMTzIKmaK1JcukULPdOxPBcBELq65MKhoAckHdSgXYvJgZEDpEPqHEngfTcdx4xoqQrc3P9eLkXVi+yOSyu+VwVFmdSSkpCKp3JBYSVwL7Oyw8twZMFLmukyaqvGDgerpw8LOi+3S2fOYDHdbFDOck3xXkz7+SIauZTJViipz8DkukNmzSqWiHK54W47Is89ryhqP68H7V8kYQMW3v7dF3ffAfavxmfbj+BI4r2EsMuXL17+5FRSjiNxx63w4SYFWhsvtROeIPPpTfT4IzmJxrbNgzWguVV2WykofFjfcMBfZhM8sOL+oRNIr02uR0QHdzeGjGS5zMqcH15X+XJSUwhADoPrmW5ZJScE0dL9elKSzHwsJ+voJd1+Ncz2sMz1+sxu3uVgSx+fJ6pDF8UNlLiwFPkjvcyh3q2nTfKA9dwE86P0lJc8A+/LSQgA9/UPO67d1rU+aahqh9cICT7hHRkJHJBLVn/NEpBG/I23qdgpAy2So1OReCVpotaIbfpfc7mxlR+A1OAJZAPIaPGmX+i6TdvWxj2kgRcrYxSzqDmjXy0TszZt3TEkbcrb7wwne3Lmz1Mr33r0QmR7WPwinlGVPebbb/118/oIF89Rh7dyJ1WSL136641y4sBVdmXoAkF+eAkD4GvK9c7ASzaLWoba2Ulnxer35CoiUAs2HkbB+6FD7OADCCeXcuc0Q6IYgRNcibns436xZDRCFLoRGJAqaVpeiaqn3gH3wipXzsIrpVxOE3t5+2bZp23kBkLpGoHtU/wltmflqApBQKl8AU6Uip+OCAxAeGy2UTXF1dtRYmaILQmACRRgm0gQpfkwyC5EqfhiTul4AH3TG8lsh4oWoOo6k8YCeTJryxAEMLe1ILJoBRyFM8pc03y7Hu3dBO0CwAsqlrxJOUh5ogwqhVSgENSmsQIfKLQHoGQ1jJRmf12ACAW3JELoeu2VJ2esRAuiTp9vAA+V1ZwMg9Z4Vsg+UNeS2nxaAXN/6Rjnetxcr6FumDECaqteg61WDfSxRmoo4xOthhF+eHD4qPcPapaoUug03QFr7sAbZNYVLcd9ipYNiaCC7Bk7oDHoCPXAFQ4sYVVQRgEOTRuJTASA5kdkyrbxRKovrAMSS6A5CG/XCt6YEQCor82T99XXoaiIcE8YeGzaygzg+7G46LG7Z0ehHh4XlQ/fSjVDJQCAil4FSNWd2hXz7uztl2LLbTgG0Ll5cI4cP9cvNN86FfmsI3YdB7FtERgBYWCtX1GPxo0xKivOVYcUjj7yA3B/dGSEAWbJwrqy6rBYdyi4Yb2iTCgNAymH4MB/ZQZVY3CguyxEvxp+AuB1uZwaA1HrvQldhO+hTJ1SoYw4SxVmnAyCzWwqwqFKMbvOo7Nrdie8idrf0oo4BIK2tNejEz5X//vJjyoGrsMgrN94xD+YAsIWP/UB8Md0BPR0A8eWXylxQ5wjQD4Pi8PzpwrXUVrKVHYFLewSyAOTSPj+vqb3jCjc7M0x1Z/eFuheK0i92kRqyAO2bZthoPYMwkhFwjS9GcfV8+fJFauK7ZcsOrP5PEmySBSFq6K+5eh1S2V9UvORJaxJQknJkRK4et55UsEhJMHQglyX+ZccoF5kJpFnNn48VbXQ1RjF5IXVqcBiTrzGdiL18WSu6RX2YULXpH3assNqpRQ6sGM+YMV0BkQ0bdio6VwF46ywPbEsXoiNSgc6LE/SRELovB/eB+z2KjgbAiakAVppZxQWaClgHHYupIYjQC31e8VXNlGgIQZegGrEgzVX/VhRnaGsJUDH8Pu3ylW+JlHk7FB+GYxjaj6jf2Oz1/umzn1b3rbvqSmSq6NVpe8YFrXVZpPjYMz36gx4JJAul0tmBFfH0rqbdoQzVasjW0fGNuUF90pPHpCsz+Xd6dVckhtT4qHX+IpjQmwohy2J0RFNp7ODPYQl6aQBlCyrH6rTedhCtRCO4NdtiV4rBaqxIGNoSdFXM8V05942YwPtA7QpgpdyFSfwY6F0DCkCe6DsCO9QAJvWHAUqc6cyIwiJkgiBR3lSRGxkYBevQIUjI49s+r+xWTTUVr5ejoQMyEOuSEnQiTDmslPYUJu2L6tdjIlkiL+75YdqVK0fliepJaBlso8uw0l7kr1LdDT+6L6FoEKAjKn1BmC8M78X1adPPWOLz0MB60NOceL5b6soLsW0mm6MTGQS4CySktNwLoJUrNRWFml5IkTXdzpBFcqB9l6R8naD96O5kPDmqqIuswQEEUebpz9zgSf1Zc6OLsqzlVvVvBNt59KcvgD6kO3sDlhW3Q/S2vD4XuuJLFV2rfwALQKAadXUNYzHA5p6GHwRzzlrm1MAGewjXYhzdLj2Z5/kJW5k4rryCdMfJUOXc+LzffPMMqa3x4/OM4wWI+cY3tqGrlMAxxdEBnYXPYr48/otjaj9c+JyWYTzWrW+UgkKPAlPffvi3Ek52wsp2rixaAPMFXDeFCLMdHOsCyIW7FGiCJf4yKcyrkSMDj0q451qMEcJMoV76yY81lSGGZPGcHMtJy/rXEQdNEt/3FRV56PZW4jsnDnORPlx7sbQrHDt4rBx83zFV3g1R/nU3lYm3gGA6JNU11dIZ2igjyaNSPDwPY6e7Nf4C/Xk+cHJnuuNYLpcrWhhBdNZeVw1Ptl7jI5AFIK/xE3gp7T4pUtSXMFSRJhy0CaYm5pUqhheuRqpjO/hjpKecSRtyPvvEtO1lyxaCEzwCgeMeTLJt7jBp+0kzSctMYs7nPV9Lr62pqZK5c2bLb548g/fyJAeUBM3Gbp3KVVAWwQYdq1hmgs3HEspylnqjYoRF3qpAITnwxSVFmBzl4doDZQ239+4/CiqiTiQmADEUJf7N92uYXqPO56FDevXYlBcJw4FhrbOoa6iW2XNaQBeiiQEngCHw6TXw2LtP8xRbZupJQwjhZKYSkZDkYVJYM2eVODEh9jn1ZNxrWdOWQviao7QTuvIt693CwnxQujJ6BWMNbBy6jhzVKfAsdoCMZe60Rr0PLEPBGhkcHdcZHIz5pCfsk9bioXHULAPMDC3TTttyYSU3aGlg4D+UOb5cve8hdC3GwJs3FcTkSt2P409ZNrMuOjRY5aL9D8qBCWPMuBzh7zCFH6gxgKfIBL/yoegwKCkadMTimS5LIu5EB+Q23BeVXR2/Sr9HzLgkQYcQtmk/gFtVEUTmeTO0w+I8hGZWrIeGY7vsPvYr6AUyn91quEvloKPWP2pxUi3HJhDT1LacCOUrLKiS+XNulN+++H9YadfX7oinVlY1LpW6khpl8ToCfQr3q72nDd2So9IC2lNzLcR3OBxSllYsJW0IVCuA3RMneyUIAE83tBRAeFEhO3I50g5A/ctHM9eqAw5wLrc+D36A5xlNJVjZz5eyilzoFypky6E9kpOvgU0w3ItJb+a6Gu3XK+4e0NlYCbhdASfj+gS9qf469X4nB9vll7/YCqBg03jx2IYIBvV58AJ4ubwaePD6SZmwQtwOQjtxxx3LACJKQPt8DsGT7jT11+3GRDycuf6bse/XXj0DiztB+f4PddcygQl9fX0RhOGBtH4jkeB7aec3N7ujLu2cx7r//svV4sXxYwF5ccMxaW5skYUrIlKP8CsC8Z6hdoC3ITl0RIfzXX75Uqnyr1Jg5dgxgJLhiKJOPv3UATnZpalrKccIrnrrwrEcurxckFraoPQeGzacgJGFBbxp9au0TtD1zWqWJcvqQJcqQbDlC1hYqETXMQf2x4XSH9kvQ8l94hjUY99QCCIfvlIcRYvk6X0QjKL8cPKKdzWjG7RYfVb3gYO8ebM2JchWdgRe6yNwyQOQv/u71/oQ/37sP7sfb3mLgPuqLXdpxjHRbviVGAmuqDHtOB9WTaNYwY1GbXaPF3gH2AlhV4QAhP9xZSpjXGkmSOOF4hd4Fy7JzdGHnj+WnOyfTUEJoyZpptJTTNwwt9MAhfdl5qBq9b60tEid71AI4lDMgigqJ/+c/yrqDahcUf6H5ySsHIpPfKoUz3HJdddeDl72MFYxM6v3dgCSb2V18LpqmNkgpWWlALiYMFjp3BQ6J2DZGgNnfwg2u6YMAKlrhSMPXIl8ljbk1QQgXeEiCcNlaVZh4HcHgMCyNoHOxY72TPbB2QAQb245wMBNEB+H5Ndb/lOdPjsAKfZOlxJPPZLOjdBXAw87AOHfq5c9JPuPPAf61HGlWRjAdm+Yu15cmCRv7dwjLZXNEI8j4weAmh0hbb0LK158XtjBY/eF1xKvc+oriLsLCrj6n5I22FP/7DHr/QM6hE7tgw2AmPv8RQlpWZgrq1qWIdW9SwIprceYKgDhc+OhGmme1oQu3TQEF+6Q3Tsywm8+fiYAsnxZAyxmXXA0HIP19HGE79VAF6IdTjzeotMCEFKV/H43ui42bRItGlG5HC9LQH4mAMLPPDFCaMwjVdV+uWr9fPEXxVQ+BhcfevraYW8bw2exUNo6cE5aZogrWQuaVx/2dwg0rhgWLLplZBiyeoBblh2AuNwOHE8laGNV0F0OY7FrEOeReS/Wd5cNgLzlLVcrEb7PVwBQ2ibDwWPSGTkgsVy9SOHFucuFmxaLAMSbf6M4PUXSO3RMdeA8ucUY5xFl/PAt2EDaFwXSF0D2RnYEXqMjPbxE3gAAIABJREFUcEkDEIKPq0B3fGbP+U3iUpgP5GrDlHOuBBZQ4Top+D05r4pgUccL69zzKVCmBQsogsW186pR6AGLkRFyPhWAPtANxytvxhjonDbXh+ySqrXn9NL0iwZAmcZCnBRRG3ge1f40VrPhAHY+dXw7V1iRH3Ge+7IN+7LmPPdlN/YFektBmO951dOgoF+pdarnXNuhrSwGa6dhfOTIWW/vaSx4XnmqZv6stlO8JiWPbyyQz3y2Evz1AoCQy+TZ5zaD6pIR06esQLk8ZIqYisLqtH66ngCmQMEpLSvHZDEPYNSrVowJgjmx5GSSdJngyIAUlFZL4NCL6W001JZLP1bcIZhQAupcJk1j1bi6LE/929IAKgmE0b0joHWA++4DxaYIzJ84xM2l3hRCCzP76IXn9vH2NrVtIzbm7aISLXqOogNgv//wmKZ5NXjIqc+sPpOOxjIic/tjcVCGMh2QTDhd3AqAG8PEPRjTq8WsiBUIxy6Gy0ZZMo+z88FipyBqs/AKWjkH/JcUOpaZdCWg16CImpWi5a9VbJrUlS+WyrKZsml3RpBrGiBG/KvGAuOXC+0By4/uU8pa+V818wGFcp/e81WIvDMdrLQZQl6ZNDuhJwrthe4CwM3qwHRb5yEa1qvjV8+4ESJihHIiPLIkWSzoJ8junn2yqLgVtCYtmmcR6La3gy44GACN0KP0Ar29QelC16O7Z0QSOLxbr6UhgUNeeHGXdOJ+ZQVm6RDURqKW+1/CRgmzHNBSyR658qZGWYFcIzq+hVOj6L4MSTSV0dUEoJfI92XOGTfZN3BchixmaWGhG9fjMqkpmo1gTZf85LGn1NsOdOnrB4pt7J3+ILsA8l0FGUrqG+9fJ72DUXRSaMPrkI7OKGiQXUgQjyP0sFstBrAQ+2edRfwDXQMzf+zlSJJKlnE1c6DTxGJYpsOj6UqQ90ADo7dX5NdfuMODYfEW5cjr71oB3ZhPnn1hm+oqrV49Cx+5BDqlLklCbzE8HIZe4yDylXSHFL+q+BRYx8dDZKYHCzzBlCMOM4hiuOZVwwxiVLZshbOYtQiSwDWBNph66ozmcuk41oeuRzFcIBfB8a5HuoJ7pDemdTFBtDmKYSrAygmiO+osxndHM367FkAr4lGhoBS3DyOgi58BmqwcortNtrIj8Ds2Apc8AMn5/+x9B5gkV3X17Zymw+QcN0etVquw0ioBSiDLgA02YAyYn2Bw4LfBxj/B2AaMjRPGxglsohEiI0AZhITQStrV5hxmd3JOPdPTuf9z6lVN1fT2zM7uSmJXqvt9u9PTU1396lVV9z3vnntOk0M+eeBMxZ9zOQ9ZSLvGPnkurzhz2zhUqUIADtFXX9h+ut8GhSiI/VxInIL0bfk1qDa880L2AqUuqGi9bL7B8jnvcOebkWQDOKyGlPCFxPcBpt5oUofPa1cPQ7VrGWSAr4V88YXE32Nx8z/NHOu8dvV3kBUmcHjbBY7lJoyl7wLH8msYyy2XQdYZHi0XEm6IP2W/cCF7QG/I3wA4IMf46AWCcDd8Y7JKGOq849F35eVZNP7+4AdbtF4SrjKOjoGWhIQ2qVVRCCJUFWchANLdZVJhKlGBYQSQdLW0rMQKOhpX0Y9AUMLCDn9qVTIqRvEnVrkjULjyALjMgJbClVKw47VEWGeX6ceWFx+2JVRwA5wktSRcJbIUpmJOy78G3FnQe7Cyjm3K3ClIgIbwPuCoe1LzAMjxhDJMa/OOvmgASBCqUeuX3w6vjn450PmQdnxLBSBNsY1wDd8oT528R8Ym+uf6UJbVbpYyeDCU+ctBg6qTgd5BzadmcqILDdEwUkJYAQhVqLY0XyvVZTVaBSODs+nF+cyD2jMNV/mJGQALqCjloSg2OMhqWUGj7YyPTOL86L0tOZXE+0DrSc2aQEh78hwByF2/tk5WN3fogDgv3aMnJZFXanCMpQKQyrJmCUJq+evfVV9cZwMgl21oka1XLkMvFsUjnEiuXahe0GsHHkY7B1BdoB/GcwdA3AAll21qA02rVp54vEvrBSEAcQcA6OtUteWWV6zR1O0c6BthxWk2NSEDPW6cxyEAI8hH6sBmIQBSjb6SK66ohoRwUjpPTuFYANxw37l0ZbjyiEO2XrdSnnnmOBT2ggBkHqjqVUpNxX70fvXKKKiKMzr4tAIQLxTFllfdpinAsSelKrYc1EnIZEMCsh+mrA8/bFIK506c/cCegRfJDNgAZIkn0gYgpSfKBiCl58UGIKXn5WIDII9lvPK3f1en0bSuv/ZyrUk0jdV38vBZAWDjaxIryFOoYhgAg0c2PqVWM6laRDUihj+gVuWprNtWrRrRPTC3y8B3gxFDo3xFfYtkneDAQ9bUk4lLcxkkSOFrwGhZYZY0Y9VlUgmO+0O7+2QAHieDkxmpxmZbOwzJaCeawvMwnANNBOOczaJlNl3QVKKyACj8nYCHQ5qaNblqFMrlb5XuGWnyzUf8TlQ5GEblwyogEAeoSaGfg2Ht2cjqfHj2fKQtHe05vQcgi+wvCCBmhNFYntYdz+c6wrlfjM34eyJp9pMYlZDZ2WHMtXld0TiQkcJxZ/DPhyb0y9e+Biv9k/LEru+KT/eDsfSSa2ICHr0Cktc9Vba23gVJ2hAqOJMAck40fAO4aWARTc/oFaAU7lh8WLz5sFSip2LGMSGHJx+AyV+NdFRskagX1w+BBp02QO3pG8mAxoPkG1WgsI9O50iIIYHde2oCFY8MZMkBalHx0K4PD8QNMmbjecGQRXaZFCSjYd+T3TDnGaFerChNoUirJOO6/KxemQmgByqVdMrb33qtpk7F6/vA0W7pHRyXyzfUaHM0nTb7JtIu1WztgnLYDGS2GazqNFXdCi+WSlCBvPLZz0BfHeF0KBpA3jkIgKt6SJxuc7xXX9kOUZAVkEOmbHon+sHQeB/2aOD73vtOaKIQhopZHhVEg1aZB3h26DLchayq8NG3IweJZjW4pPjLJpHgl8uythb0dDRAwW4WvSXoqwCgGYIoyHe/t1ttiyBtitGxrFpuvXmbJh4yPAQgOBGHGfBhiU/q5wB0AtMfhufRCIB3VKeobBUKubWKR28vxqLLGKOOhQUGdc9cd109DBI3ggaIamaBfTSd6Fcak1yd2tuh/sM4FrWYkcbiRjnoC7UhXDuBZlSKuuBIf7+0N0HEwFWjbfNtmHxZq5ZzQ7If2DPwIpoBG4As8WTaAKT0RNkApPS82ACk9LxcbABkl69cPvIxcOUQ4UiFbL16NQBHAhKXfdKOxnMmq/S/cEBcgP0+5OdnM0i28HsOS+xDoz3i0Bux6UbN4GvqYexmxJTOaakGJ68BLu/WID3EoxsFlkVNoHDTrddLZVrRNNh42juRl2e0xWuYuoUycu2qCCh+Jg1rhI1XCP5csWL5vPegshZXVI3YeXxcVtR44H1iGi3yb1SPYhiUJ6OJnc8NQ9mKylQMQ6mKj9PguzNmoB6WtKADQ9mKdoR+nZrC7YykKqPTq5zoE/DqdCwCkIm4ShpnLKZLCjIBSEE6Nw7PFiMcBUXX4emYpXcIgkpYt2x8Pahr/bL9uDJ9pJ/EXEAiuKNW9TIkdUWtkK9Olte9BuBnXAbjh0FXmpJpuIbPoCqR1n2DLl/2cnHPhgFQYSwYY/Mzaxv09AC9DcObQFO943QPCEk5DSyO47XjM3jcNQsgogBYComvET4dtGZhFGhEAdSgVNa4Pizme3NeEyZdqQAHbofb7MlAi7q2mxwAswrOjUJrK1ZVwxR0GUAAfFYAVglG6EzuQ9/UU+Rncmzux7Sf8VGTfkT6lSNfLhtW1MrDP9kvBwEmGBSLmBtzSokeOKn0Zcgvu/vnFNVmIdQQitaiGbsKnjq9AItZCA+gdwoAmeHwjeBWUtd5IYfeGIdqDHej6sSIlXvhe7QKNDI0oIMC1VjVCpnsahmBOMShA0cgINEGSesAxEBOgtJmzmUgAuPZW6+R1qYaZVCIeaGnyM4dPRoIVGM2K0wFnUqmjQMkrGDQJRsBPCgxvA89Hn29NA9UQMilAwkfvJzcqDrW1kZhVrsR9yPAGGiIafdhCBkokYjBlKJ2UbXLuJbayrdJTWg59uOT/ccfkkM7E/Dcul27R4/AzGun4f47N8v2A3sGXpwzYAOQJZ5XG4CUnigbgJSeFxuAlJ6Xiw2AHI7Vyfv/VK2k+wIR6WithbLNMjkAN3TDLI5/m5kBVQpAw4vG4ACoTQQZrBiwRyCD5vMs/qVZBcA/csyrQ2aTy3MBQIzZfPo0DBLjdMx2yu2XRaUWVB3GuQAQeuYwXowAhMflKHjlV658k9z77Ne04zwbAOE2k3EFciIAoVm9n8AAIC+HxC97fRLToN3oyIpVGSbzOTQ2p3CuU5GodB0bkEkAk57tFl7rWFbK9L6GXxYAiZQHUGVzSgMS5eamKmlpBIAibQ+UrqGxUdDWpiQUHteMDg+fOAogpsAqAUgtGtCb8LrjJwfl+5DkZZwPANHuobja79kACF3gIxW1sqKjRWqgRkXjPlKaZtBbcxKN/BEYOtaWN8IPZFp27tkhR9kjqvcRVUGmePlyVCO2rtGUsFjJ3LO3G34ZSqaXPUS5nAJ3pQAIjQs3bKCRYFAOH5mCBwiV4kCB9MQWBCDr1rXIho3NUk5AiH6PdFUKAET1p1gBiABgra55pcQCjZjz4zIxe1BCzs2gfCplvXvuucduMtdmzY6XygzYAGSJZ9oGIKUnygYgpefFBiCl5+ViAyB7YOz153+FpBO0ihXLG+XqKyiJSiqIU/bvOw3lHAVOCpCZ9er+F6GwE3QPtdqaSE5JoMyn+Rrwnxf/nKBY+SDhm83StG5Wc2/O8TEaoGNutfLbUGeqWTQ3qsfVoF0Z0QIg1BhRz4+Nmc29pLGQevXIgRmstXvp8AE1K8iUVqikqrKyEhST+drXbj98IqDexTB+aseEZNqgW1n9QNK6etkME249DkGK1VA1Q0vDXKT0JvZJeDkkdIlc/pHUKwZ/lPlVlQRuLprTtfa8XtVw647gfC6B6tLYpBq7IcervU53ix+F9Or4mKVBPKnoL+wj5wqzEfVVm6UDBn9PHPqXuedIdWLUQ4lhetqkniVZPkFMTqnk2B1sw5x6UD8Ii89RBkoMGoSxOu6GLwv9OtgXFIzEJAqlPVKjfo4qQx/oZk1ofu7ZoyoEvXtOzb1v4RQM8CxeK9of0EDthBEkIwDKkxEzaBx3O80m7KzR4Ty3RdEDp16JyPtBLVNAlM7nRhTmBAbMJjI3aGktHWpbvysiN9+4DP1NXggBzOK9NdMSjSqVxLXqdcEnBTQ1Ns5/7t/uBh1NUfA8LlVhy2iyzIo+6Haj1yKnKjQFnRrGxyEoXs3Nt97Y5Aj2QCJYUbdGUCHyRhMSLgvLzTdsBU2xSnvvgnsYlTbMUyAhGcj/cgxjU6gmpEGJWn6d5gfyla/uxDWJYyuwMheEmWkFKj2rtGSelwzpdvfddxS0KVT6dHl0Kj47nbpcsFFZgjEnvW9WrYpJR3tUTnZOa+pWGfjeuD16sziocT6vuqZf/opt2s89u56R33gjVDlQmekc2i5JVL4YcdwHfvSEMFI0vERUlW2WejSZZ/LTcrjzpzLRUyeXXYYGdVTQWPE4dEi5vdthz8BLaQZsALLEs20DkNITZQOQ0vNiA5DS83KxAZCDkVr54Y+vl5/v2IdE2Scb1y2TuupK0HPSAB3oARhViWmsMgqeuaLQXHHF6rmDe/QXD2lJBWMyPjr3fBmcuGnmxiSfYIYGdQ4HZDVBEaJUrwfu3cIGd1CYWhsV3WR5a0TySE6NqI8qOkx/r6HQY67mL1++XI72w+tgzIG+A5eEvSnZUJNA03QAjbCm2hZfn0Wzc1VNtbavyy7fNLf/PBKw4VFF3cImWmSRJJ7sG5dp5JqkmoXRyBtE4hUHAJua9mHl1o/3SGv/2FM7OYNm66wb8wUpUgdoMhhLvhBFNSmNBDCD5usppPPg/yOldznHQTtRb+TR+y+yWvKoIp6cRg+LOn5SdYygOSQjnSxH78yZJqNGjwi3oeLVDZveI3tPfBt9MKovIiurJKrP5Vh6BMBCJb9BRxgJMhqGcz5QgnBuHPDfwLkE8UrGAQYyMFacTKFCAJf2jOdX5Q3NLTIBilt1Qz2Scxwn9kHHB36JUtX5SwfMBu/sIypZz8Jo0AUDOmugW0FcFk+UWazMX1hQ1cviRYTfnDAutCpM5TPqGiONSQo60HWMiD+sQGY2rcDDG153JRrtw6j4pWXX3kEZRb9KZ+cUznEClQuVgBNMM1yusNbzoAWoWq6A6X7u0Wl3a7Yk0MBfrsnNhsNhDeQkJpJS3wBzT1QQ+WpWDSlpnUYDvhvqZv3T+5G4K3AZnx6FHHAAVZgOyScrIQCQgQ9Glyaxm82payEIL5cEKFq3375Ko0V2do5LV9cI/m6Md4HZRf8SgemqlVWyenUMylYJOXx0VOsrUYFejQr1Hr/3nnfLyePH4PkRlD3dx6QmUg7DUsgM+CHbK8My1HUU9D/lk5KHR1Aac+R1l0lr9XUwOVyuNb3vgzxzFqBwec1WTd3KbjJf4LzYT79kZsAGIEs81TYAKT1RNgApPS82ACk9LxcbAHkaSdSu3a+VJ3cegOmYSsYr4JLMuP669ZpB2wgad88HgGgpDFZzjcgguXYgKXKD+91aAxlfbfXbCVfkSiRySLozcJVALlkddUDNCqv1cHhmuOCEzgggeTd88whADLACcSHZ3ePSVLC2taNX5AIASP9YWvaenBYwWbACDIfuabesgXHdKADZwFgIK/8pDYRURmYhDYxkbyCKRBLN1xivx30cAICJYRtWmVOQeB0AbWYSTblhPNcA8HXgeQcglDHdvPJ10j92ACBGAUOPqwkyrfDVwGo9m8yTeVaPcnAlr0aS6NP6FRygI40kB3EsLjkR3681lA8mT0sAyfoVtTdhuxoAFhgJjo/LRHmZNPtCmmgxXqnVHKbw3z0vAgACsWepqTerMF2dCqA4YaB5LgBk29UtsnpVDZq3WW1RIIW+FllQpdJJVDaAdwhABidOyQCMAfk4FIZppWHuk43hPmyQCFTIDnfukZHxAdn9BMaV1ysucHYvBiB8D7qNq4DUrq5QZVF5nrsX+aC9g3StmMQhdb13L4AE+na8ANwFCAmoSGOxoVY2wT09Vl6OHg5Qq04PSqw2pIkldE/dj4qa0p+3AhBvISTttTfjsyMKYYgRVI66pG94j7TVvBriBARbLo1uZTeZzzsd9i8vwRmwAcgST7oNQEpPlA1ASs+LDUBKz8tFB0CQlD784I1YRfXIA1DG0ZIYvdm6qiKGJKoePh9R6ekakE3rlQnK4OAJVD3MhuJwlaLRnOyCnKceSbozIwIhrK5nTEdtt+6QHQKlx4h6GM0x6iDj64WPQ4Y8dfQcAKpoz8eTrJx4QXGCp0gKq7bYXVWM3hEZiQWpdOWQSSzaphxRiUm/hKC85EeDbEDvWc4k4MdQphK3Sl2di48zyMzGwaNnGI3lTx/LS1U4K5VleVQ30nJyOAiwNC49I1GpiKDC4k/JdNIPo7SQtNZOyOkhBdZYefB5T4H+AjpPpgXVEdBQgpNYCR7CijCdr5sBvHbjmPQGYIxZC/TLGJEFPyZPyWJEEhWQLCorjFTKDWlhP2wnFHXIhySZCaAb5Ci/O6wqS64gtnFrfQ0egMYsOGU08mOQXqOZ/gFApFB1CmKO80h0Q15UqCiPjG0mUaXhjKNNW0kk418OzzB15ohJDIugyX5gaFgONsTk0D+pc33VlibpPM3VbggC6OaWvQOQZs7p8s1GYzaPSa+UzR3wc/bA2mWvr96jkuDQPUMK8NJwiaLz5bSj0aWjITvNubFGdrYNx6xAB4UXnG61v1zOIlig0wjDdUclPq5Ack0lqIuISoCzq672S014BSh1CVyv8JrBvI7FqfQF00XuE3S5iWFUyAA6yqMBceWDcrx3HyqPHbJnxylZs2Il+j5iMAk8KXufccOvQ43RCdWzdMYQU+CJ0ylopKIV1LUyB2BQiSsVrHg0NZWhz6MKVZ4cmtfH0D/FKodOwcN1mS2oSs7H/vy9kEKeQZES1wKuJxfnCvdt10Aa8wEAhfs1PvFv2rapiRkJ5QNSW7UNanhVuL6mZHx2P0wpD8q6Vmj3ZwMaNYx0NCpc2WHPgD0D6rPXlF65yGaERoS2D8iZJ8X2ASl9odo+IKXnxfYBKT0v9AHZCe76j3+4Tdrb62Tv0V4kk2gi1T0KMrNZcYMeU1dfLtfesB49IZ3SfXpYtm4ql9pGRbdgTM2ohGV4SsmpjufNqocfcqh5PdemiVpeV14K64lfY8xUHSrDsnDEb0rWTs+ofoiGhgZZv2bt3PuloegzMKyqIiNYeke9RJPe7R6DAzSeC0ASFUqfkrRI1taWq2ScHgjRMhi+YXU4CaqJUwdC1RU+qYp6wLPHMYM+0z+akZO9SST1oIjVTsmxvhi8Msbxuhz6XuBNM1YtzVVDeA8Pkn2oKoEvT1BGAJLNtUICdxjPlaM/4zQSeiceN2I1HNQaNOvn8xGACwW6snnI1VJ9CwljIc/nVDLNlXgjSLvKQ57VAz8JBulbTigf0YW8f/YkgE8Y8KEZK+Z+ADKvJnvbDX8NeqIMjM3iPZ3a8XLPjU0VkoQq2YmeKelGxSnrUSenqVVR1Br8DqmFBPDICPp2AKr6BnDsnWMadS6FPpHNmypgVOiSIyf0RB8VFC04KbqHx9zAX7AHuiEh3s8FMMbIFTA+tw6S2XSNc8Bg3wppgdo8es3+kwx6mRjOwhr8p/dI4Dr2l5s9N5UtR7VtNm+6GuANimBuv1QEqjXH92lQ1cBjw1xDcQrJ/J5dMNGj63h8jyxbrswBZ8dV78gY/EjWr26VCsj7Ugq3uiYqO3Yfgtxvk7S2VuC1vXAXH0DFAdc2fDsodc3w+k2gxb6qOdCRU7WoxUKjWq0qB9WqQjMRPHwYlawJQ83LhQqnSoMymUH53fe+DvOAazobh/wwqJek5MHDJRqsxp3mQjP9MACvV06OPyCOpKL5rWp+k0a5jMPp/MCpx+TxH43AALFc7rrrLo1uxd6rz3/+84uO0f6jPQMvtRmwAcgSz7hdASk9UXYFpPS82BWQ0vNysVVACEC+efcVWKWfkcrWVs0g7ZldynXYACB8XN9UKVdDWWdsbFoi3llNHjSHZJrxQgMQvmcCCZER9KlgxFNe6ZqqQIqUlQr/lFT69SZyrg5DbpiRRo9JEk3sU4mcDCP5y2B1HC33WrUgQClZbONG0jeDqsko6EY5VEk66pGE90SlrY5KYGgkTxakZ7RGAyCwVFTvDWpJEsknAUgm24KKSw9Wj2tA25nC/qbPCkAKSFqTtLTWm7BzkEh1g+bEyGGMjIqV6vfQbKOUzbYAsEAwVW9QH5pKQqp4Vn66awC9K/NXv3F0eJUaZ2V7uwwfeFZNHXhmgbBaOTcACB8PPnJAe27KIl1sAJDly8qkLBKU3Qf0uX0JAJB6KFFVVqCHo2JYasrrpaaqAeAuBf+SGdDcAJLRhO+gTwwS9mRmCj0f9eLPdbCIJIPjqIqhihIEgMulalGt86CXaBQ9QxNIyoOgWNWiCpXHdeWWYwcn5MD+QU2tiv47jAsFIMXAY+/ekTnTR3URMEwA4vPG5S1vuUsTSXCgYjEbhNs5GtCTIxFJBJajQgax6OleXGsjqGg9Lu1lG6QivAa9Tv2Qbj6CazUpp3t7ZOJUq1x++eVa8/xjjz2GRvhe8+3sR/YM2DOg7m/8sysgS7gYbABSepJsAFJ6XmwAUnpeLjoAAnnNbwCAJOBUHQSdaeNla9ELMiyHDykQ0tOjVGxC4Xrt52WXtUlZ1CsrljXICNSp+k8/NXegdV7VsLrDm5NgQpccxcprTue1m6pEaGrHCjKjLaaAAaMSkr4OJP6MlG7kx8dNTU1wVm+ZN6F0de7pUU3Py5BUD40oU7lguEIOdCNxQmM11vdRGUCvg2cY9BZVUZiKq1XxnulKScFHA24gGmAh/SgDStNEHGo/SPwDfjeqKA40yg5JXa1fBgampaF8DKu8GZmYxIpwulUqfScBGnQfEJg1JtF8S9qPx78GVKiDeBf0XDhhV4/qBZvTw9H9GI36ugGhRfuZ1A35tLGx8T1vrspn0U+ibaP3nY85lLnj1bWQZw2pCtSBrkH54XZ1rrSg54buCTL3HOhcrrgqB+XiRoOxtrG4fGocDqeal+ysCYJEP0dqEKq3oKYmoNF3HnlEyaxeLOH0GMpeqkpAuVk3ricVUPDSK2+aBK5ON1J/071kDMqSc0bCqCKFQB289pYgQOYqUPGQbIPa58jUgFaFSpfe/D0wcFIiMfi4QPlteqhOamtimtlfV9eQHD00AdfwGdm6rUMa68rl8LEeVBOqZRQVqc7uLrn9FaukvaVKZhMZeQa0qz17jAZ+Baara1DVQnVu2coy2b1zF1Sv9ONz6PcBaFsEDgvFYsCDoMAa/gBoVgAOW7asgefIRgDouObg3pc/Luk4+p58EYgu+EGF7JcEqlyJ6X4J++ulIboRjfMJ6R/eKWk09B851Stlvhqp9V6hqVs9+eSTdp/HxXKD2OO4KGfABiBLPC02ACk9UTYAKT0vNgApPS8XGwDZH66RL395ixpstguNq/AB2LQFxmM9ACJx6epXNKjRCTDZLbzy33rjy6AUBUIGVsMrc6p3pCaoktsfnTZVq1LJUYnq7R5G24P2VroXQTW8F4xoQOIf0c0MnUFTkpfKUM2Npks6t28H6JgcV6pbc7x3PGZDNT1CcuB9HR0BzQrypOwlgbiqBF0AJOgNiaOnIgcaTq1vVIYHlXTsGAzjGNOFJq1ZOOIdw+uwWo2ks7amUkZGYSgHc7bm8hHQsxwykfBLe/Uk8nIFQNLomp+GElEOACCZbUIS24lxAdZAaSqRqMAdDyKVAAAgAElEQVQ+M2hu7kRTukow2ctixCwoUowUQFPOYVLbkroy0/SsmotItkqWt5SBDkXlrbx85ctPa3KsWhhu66QgZdRzHr2ZmEDMZenFyAIgMjJar48JAOcGdJYHb3zjavnf/7V4fSz1hc/rdkZFzKRj6W1ISK5N40CBZK+mUYvwBgAM0WvEuOqGKKoTAfQWVUiswgEaXzma8g/J6RNuVDnQC4RehnLID9ehh+jEsRTcyMNSjQpSBTw6eL2NjsVlYjwNatMglKqgeKb38uRYfXPrYzOoiVBUW726Bf1ObtkHM0Ej2tprZfXacoCfkEzDM6QOQg0uZ1COHR2TJx4/rfX3ZGCIuVjMBx7Tsm/fCHo9MlolwgjjfuG9wmhoKJdf/dU2XEtDEonWobKTkP09j0uhakTWB29FL8cpgPEp9A7F0FtVKeX+RkyhT8anj8nTB+/X9tG5I4iG9Ss02hVlde2Kx/N6sds7f5HMgA1AlngibQBSeqJsAFJ6XmwAUnpeLjYAcggJx5NP3qmt1o4OHQKtKivhWCUSpLVac/NTzyAJ6x44A4C8/LZrpbU+KDkAFn/qCJLt/EUFQDj7oxbn7bijBpKyWAkHGPFBTnVZRRI0q0npBtBiGAAkBxO/pLNRa4Lnl0ND5SykeFMyk6uX3iHUL1DNcaIvpKE8jmQsdxYAQjlYPxpv6XmB+VkCAAn6QN/yhOFREUIzMIWC4fEdjGh+JTwf3f0zcvDEFJzqeyUxYtLQXkgActddHfLww10lqDxL/DJ5XjY7dwBSUe1CFaIG0rIhTQ2KLvRstk54n8HK/rTWoD52ahXEByKoXkBFDAk7wWlvD6p7wI9JCAGc7BwGOI1DYAAQN6PkjXNQsDobAHHrQDtXgOJaZUQDJE2gOQbKcMYBXpLJFMQecN8NhdATonqsFgMgNBDs6IjKsmUxvG4GqlYjcE9XQJPX7EIAZP36Olm3rgEVoxOouqzAwkBStnf+WHudtw7Swwm1ABGQBllXdxfG5kZF6CToi7u0fpoTp3tQCdksAUcTQNpJ9K7sf17Orr1TewZejDNgA5AlnlUbgNgAZImXiraZDUBKz9bFBkAezwbla3dvkdUr0STtK0gvEgquolZVV0tZeUzz8Nh36Kg8/expeDeYVYhQRK2e3ritFU3aFdI1NC6eeijdMOGJd0pizPSEEMi7MtgjYUReM32DGZy3UoJOtepfQEN3xKVW+yvqTfPBCEzavLoCVESvjGQhl1tVUaltS+8DI0JodjWMCKurFG2MMTCskjge16zFa2RoTKkbjY6r9yNbbHIGvRy6AlR7cxmSLrUPl79C+qdq8HtaGiJjmg+I4deRgo7wFPpS+PosmoIdTnWsTjR5J3U5XM0XBIklg/QuIzKggjGigfVSAf8U9nVkADi8AHcMNjM/vvugPH3gqMRGVUMzKS5ZbbZVoO1+7nHxAyaf1gSUakQXEi9/ebPWxNzbaxoaXsj+novXerymqhr3l0ujEoL5NiKfU9cgGnJk/RUO6WheIdWVVagoYBucCjcUqQKowA0PJaBYNYKzjyfRhB/y1uB6mpH+gXH4a4zp51udQwfkZguQWFYBYOpU7+HgtcNKCwIi07hv1DwZlYcM7oPVaxs0ylZ9ox+UPyi8oXqWz+I8FSIYw7Q89jPVMwEy4aLTE4Ma3OrV5QAvYQCASRgITgB44MrQnDXVNeZ0ohKnO20SQLEhvLa2TG66IwTgkZOB+F4JOSoAtjfLk7u+L83NrdJSsxljxz3uogqWXzPDjE+fksGpp2RwVN0rM70r8d6rNeCxb98+28V80TNl/9GegTNnwAYgS7wqbABSeqLsCkjpebEBSOl5uRgByKf/qUMb7F23rNd+DvYpCpWDK77g0YcjYfnOvdtLApBYvUr81jTXSD2cmFNIxDIzXTI1oqhNWlxCAITDndKdwtlg3t5qUpTC0XJJZOCLMgOQAHJXVXD4DABiHHKWiS3CBd5ZOmtKuJYCID5fK5qRWyEbHNGSRcbxvtNy6NQgVL6mZGhI0cMYFwMAWb9eAb/9+03jSfNk/3IenQ2AlIXiUl0dlo7l9VACC6DCkNYkoqtiNZo3BytNafR2zEwT1qHPBz0Xz+wAlajTABgEHQbIOX8A4gVQWr8B/RONUVRNPPC+Gcf9FYQbe0AGh4dl344EepsmABgUgFkIgDQ2lmnAIxTyAHSMa+Ajg34i4/pZCIB0dFSjh6dJk8QN1XXJ6Mwp9G2Uy/Kqm1H9yUDyGeIC8LWh3G8k1Ki9fyo3Kl2Dz2KGVJ9QcqZCygNr5fSpHlRa9tp9Hr+cS95+1xfBDNgAZIkn0QYgpSfKBiCl58UGIKXn5WIDII9Bn/9Tf98usbALDbR+uWnbZukfUnK6mdQ0mrED0tjYpClF3f2DZ2Wa1YG5VV+AFD8EYFc3gj/vlNaqIFbx3dLWFAEN5CAkOdWK8OQwG7LZTD0hBWzHcMPTgOGAf4QPLuFGREE/YtA92uvR5UcBhHxoHma0NDbObetDAqftC2ObmTR9SRy6O3VTm1mxof8AY/3GDTBe3D23D6Ma0D+kr5DjL52nT2l/j0ZbsFJsjq2iilQqALRJP3pA2GsAfSlHHMc8iSQtj6RV0VUYaV0hjMPOOobnnp9Oq/1lPG2gtZTB+TogIbdeAUL5ZAieDI/8fETGJiC/qvelZNBHY4RDd9jm79beF+vjuY31B8UVENK5LiSY/JLu8/jjF5OykfJjCeF6ZeTgMJ/z75Qy9FO87PptWh9PEo7j2TxEBqDclUXVbMfOk9LVOyDrVi5HBQTeLsNx6TxOSWU1P24P5Z2VAoBWnTAqCjhvWri65iR93TAGzGcNTxFe4zr9CXWqnCh6WG1tubzuddegfyeJfospVBSmUfmYke5Ojxw/NiQeJwB83qz8FZ8jq4cHwcbhw2OaS7u1wmG8hpUOo+rB67SpqRxN5i0SgpLXVKZLRuLHIYoAHxL/aghB3Ix7My5947tkdnQGZqHqXqpsC8P3RVUys3BNP7EjBvCyAT0lM3aD+YXcQPZr7RnQZ8AGIEu8FGwAUnqibABSel5sAFJ6Xi46AJLxy19/Gg2xzRXyqqs3gIbigqSmapBeE3LKz4/skRUr1morpj967GlNpncM5nxGeAFgvHpD9USNUh16/Zsvk2ZQNsZkGg3bj6N5WiVj4xOdbIeeNzE02/NpjugqwuiZYETdK0GRMb0w3G4FRipQjTECreTaw6pySIROWwCITk2qqVUr9Yyuri7t56rVa8QDyosRJ46rSk0cniBGxKeVxCybdMvCJl0piGSW4YYrOGNgwivjCY49C+O5aYzZrFSM9SvVKDq/D4dNOlpaT14nZiulCiCEdB0ChFQ6I//zncMy2W8RZdSpW7GQSS+aThlGdGcHIFZQ8lxSsCKg3111VS36QC4uJSx1/hQo2nrD5WjirkQFq16GxkfkyWd2ymYkz9l0Ab4mw5C5hUdHt3ktJXT1NZpbFvRGb3rGOEWBQ4eL14kCzzldQMGBaxnaZvplw+tE/b2A6wEnXm2rX6N87POfkptvvFaefALAI67ACul2SVQYFgtrY/ngYAIVjzFUxXi9mtcKAQfDCjqMashvvLUJ902VnBp9UgpQbsumFFjLJtV1VRNeLp0jP9Uer6ppwTWt7oU0aFsP3D0G5bMarcGctD9SrYaGFJ3RDnsG7Bm4sBmwAcgS588GIKUnygYgpefFBiCl5+ViBSAtG9vkLkhw7uvskfKyKKocJgBhktTU3A4H5HHZe/jYogCkKuaX37gLgMU5Cz/pLPjiP3/RAhCe4bGJjAwmohqQcIO601aujNkWAyCOfDVYLpBTRcWDbthxmPg9tu+oHDqA1fJJSy/DRQpAeHwXpxIWZYITWKVfIc0AHt29g3CMT0t7B/w3oBK2E8lzdUWd1KMPiNLQibhTHn1Una8XAoCIUxkZunIbcbUoMLsYAGFj+caNVVp/B80Dz/TwWBiAhMN+ufrqdnhxUFABfR4T+6R3areEotNnAJBUdgSVHgU6rACEhpnJ4TZNlctWtlpiomRvZs/AOcyADUCWOFk2ALEByBIvFW0zG4BcOgDkU3/bBKpKrbzpDVtQ4ShozuV9Y5NyZXODTPWpysHIYJ+4mtrgghyH0/EIqCuKVpQcKZdwVlUwRl4bxqq+V25Gc2+wCoZ8WAX2pkdl3KfoTenxHpnpmb96ylVYFxyfGQG8cQE+G4wy97p50rE+3bF71TLVhM1wQKmI0dxQrXl+GBGEoSCjsdniMVKpnL6PHD2hSaYymFidhncBY/3Gy+de/zRWyxk33fQyOXb86bnnc1gR197XYe43jflipJFSDkzEZGWV2l/U36T9nBgZmXv9icwhybLhPgM/j0KdRulhZelfv36vtk1ivGJu26CvHhQsRekKec1m6qnUmU3JCzWVl6ZlmSv1c292Hg/uuKMNSemgvhJ/Hjt4Hl6yenWtXH9TkwzBJK+AeXUXApqRZP/giOx9dlauvLJFrtzSiub5Ka1f4tDhUTl08LQ+EqMqlp1r2Hc6Mf8FVangHM+vdvBZNJvrlQ52a8xVSCxVD7VzVRlxosFc25feS7HQFLS3RzSKG1Wv+qF6xh4Pjrc4jAqH9TzH6lKydlWrrF7VDC+dE/CW6ZesuxfKXOrVo4Ne4F5VqXPrvj0eR4NUlqsNsjDN/Ok38rJmzRpQLxu1ikdnp6Wf63k4b/Yu7Rl4qc6ADUCWeOZtAFJ6ouwKSOl5sQFI6Xm56CogaZ/89V83YlXUgybdmFy7bZW0tFbJKPjwx4dGZcvla3AgDmnQmnMLMgWK/eTMtHz5v8zEPJ+vUgebV4mNFzSuK25dIZtWlkseXgej5X2SCCXEPTko2VGV6EycVlSidCouBTh4M4I6VYuPM+4g1Hr0RtwMiDBl6nFHq+rriKCB2IgAcsdYxPR/2Hz5Bu1P9fWKanLokOlZEQxFZft23Qkcf6uuVkpZMwkTwPQPKNDgAZhqbzN9ObwwmWNsf1qtZDPCEUUTi1V5pHukEQpZeVnRBFlWzSiOvQO6iyAej2W75TS8VRg5bwd6QAg4HPKdB2HYhqbovqNmb4bXVytONgRzC52Tn4evR2oB8zmDYlUadBR77c43ops7mHN4sGVLjYyOJrUehPOJUrKw57IfdCxhc3VcbnicxGJhefWvr5LxONzq4TY+Dd+a++/fiabq7JyJ5ob1EA+Ayz3pSydPjmk9T/G4AthUe9P2Bfljo0fGgd4ktD7I2nV1cvw4BQeMc6m2JZQwjCXV78bz8+fXBB4LzxWrHatXV2jAY3w8Oacy5sAABgepMCVyww2rIL9sXvfaeN0FufLqtPzg+0ekqzskX/jvN6LHJC1j+afQt6GA/0g/5ITH1YKBPwBdLq8Cuu31a7Wfw4ln5SffGJcPfSgkU1OrcKxN+HdcDh5UvVul4tgxGGJejWu6qGWFGgoDqoVsLii6lsCl/KlPiXz1q+rxpRJhMOxe/WqRj32Mcy1yGnj1j/9Y5Jln1BFUguV5220if/VXVBsTfJaK3Iv1hH5VWJuLt7wFwhLwC33iiYWP/L3vFfl//08AlLEAZFoplXwBhMzkF78QVLjm/zmI2+LGG0X+6Z+woINt/u3fRL7xDcH1vvD7rlgh8prXiPD9ocIu//iPIj/4AWmr6pi2bhX59KdpCAvVPzBh//ZvRb77XVxX5tpKyZ0fgcXNqlXz/wRFa/mN3xD50z8FJRGXMtl8POaHHya18czd8D05/5xzxuc+p8bGfTfD4/VtbxP5vd+b/zpem7/1W+jlK8LN0EuQO+9Ux1UqBnG71GJtiOPqXoBdyvOyadNzd/XaAGSJc2kDkNITZQOQ0vNiA5DS83IxA5Agv7EQoTKV5KxC0+rVGzpALHJI9XRBS/emkOzf/d2fyppVy2X74ye1ht1iAMLX+lbVSmXEJ8t+a6ssHz+srfbPFLplNj6JWkX6RQdAqupccIsuk4Ono5qHSCyQhcSwA02+pvSwFYBkva1ovi/HrLgkl8rLNx544pICIBeqhPVcAZC6hjJ5xSs6pLwCnjTIYMbRuK8pWD05JIP9KhMOhU055hkIBdBEj7EUAHLrbWvQN1QrD/x4vxw9ZggVPHcAxFCzKi/3a0pWbCxPWMCwE+Aqm92ljfeDH2xA8lc374Olqior9/7wpFx91TSaw33y5nfdKiOTw1LZgOzQpRYEzgZAxqGElRttkS9+cbt88pNl8s//bIomLJQeEIu1ohhZnGjT45Fg6eUvV6+kVDUT9wasG/zJn4h85jMi//EfS0w6nofNelGgZMK9FBDElq+77lIJ94c+pMAWVIe15Pad76QKnMDAUeTDH1YAhMf9wQ+KfOlL6h+KxVoyuwU+r9//vsgf/qHI175W+qBuvhkGrj8CQMQ6y8qVCqwsFFGseTCJ/9d/5SKJuRUfX3ONAnkf+Qh67iC+x2T5la8UedWrzgSLfGULmKBvfatK8gmeCBb/7M9E7rkHn/N3q7n6h38Q+e//FmFiz68IgjEe3//8DypqJdqXOG+cF45DF/XTBsnXEuRw7jhnEPjTQM3//b8KhHCOrEEw8IY3qO3/8i9RbcdH6R/9kRrju95FkRCRr39djeXxx81X8rg5f7ruyNwfoJ2ggbuFcDX3y/HyH0EcA2xNmK6K3HKL+p3ndMeO5+7CtAHIEufSBiClJ8oGIKXnxQYgpeflYgMgP0sH5RN/vUwNNq/6D8os3xoVlQFZu7FZlrXXwNsjoSkvVdaVg9aBT2l8YN9//yPglcdgyNYnw9OmCpQ48M2G8KwJiiMyKbWBsGysbZJVlTUyW5iVrtOPzU3QhN6Em8lOS92wqqZkwx5UR1RlJKJXHvi4qlJVNar47aMHFbjK/GZjeZDLgIjKmNqGrulGzKKqMDxiLtv29SlK2HQiJa1ty+e20x7Aybw8ajbN5yBPyvjFk4fmtkvoruMO9wS+rJE5IPqGquEvQaoLv174Gv6Ea7wzh9VpZCl43unGtzF9KkBfy4N6tv9kn/z4Xnxr6i7dvnwYvQLq+AsZc15n9QqINYHnNgYdR9ueZiSWsFK0+LrFFLPmT8DCv9XUBNBrUSWPPFJ6qbB4fEvZb/G4XF4FFHK6KpXahzo2l+bTkpa7Xn2ZBKHE9vSOg9osHz+uQILbG5EMGvtVgD4F5SuGw2FWIQo5L6ZbZXA5yCurDeZTnaqq/FjpVdU6WEHq+9N/aOdX79nh63C9MJwuJPA5dZ2qMKpoat/+YEqrdPAfXcoJPBaqJLECQgAyM+PEWHHvVV6GRIzvM6VJPK9Zk5LtT3RBsYvqXSLv+LC676ax/TAqmPrAcX2o46yNtMnQoBJFOLE3p6lakYp45Mheue++U1qizaTubMH3YvJaXO0wAIg18eS+yiAc9opXiPz7v4vUzcdQZ3ur5/TvXGWP4dQwkTxb8Ph+it58goofw5uRq//1wLKsFlSgiPStb4n8+q+zwqpW5ZnA3nST2p7zyAoFQcff/A0FLVSi/+Uvn/mu3CfM47XEF/3+iwIQbjMJXEmgwsf6x4W2UybLv/u7CngQMPAcrYeyOkEfqxqsWhTHr/2aAhx/8AdqDAyw7zRwweMg2OD18M1volKGy5rvx33+8IfqWFmJKA6CElY6uK31OigHc/XUKZFbbxXZs0cBNp4LgiMCEII7axAEfPazCnSwcsRztwxfVf/5nwrEcjw8rve9T+TBB892NlHlXiIAse6JoouspPD8PR9x0QOQm3CyHjt4YSXzAlC/W0n9n3fkUHpy4kPErbMtzndHKbAhghvP99XqdckTGAcucJ+psnleO4zjhotddV4vnXvRND58vLiJgoryfd4x8iS+HK4/75drLxxDiTGAmzxq0uTPa4fdP8Pqt74CcF47wIu68AGDvFTqLnAsuzGWrRc4lgMYSwWu3VZTwfW8DutnT2FlpKikfK472oPybwxfHK26kue5vt7Y/mfIs26cz8Y4513Fthbke4965OOfUJQMGgFqAV8AI2K6SaBndVC2rW+VGVCFqkB3aeJyG8r1ebiBY6kf2rTT8rc/fVR7mTOhKimM8nGfTAFMGPGW996A9ltI1jaiwTUKl/DDj4qP3wyI4QFT1jUKnvxMQvV4WD/7mxrUSfTq3Hw+9gA41UawXMb3xopxNKzoWCM6laqZtXo9WtvbpH2Z+WFIjjtjbGJCojBetEYY/ItjB9U3bFNzo5zuVbV7i+Ivmu119SH3CCgBKvljpBJq1KlkQqYSQfg9ULNLzYMGR3KofSAppNISq0Od/ZPyza+YtDanq2IOgBj7BLEIjf3zDffmDVj/5WzJ/3MBQEgZeuUr2+Xb315kqbbU4Eo859CVjp1oyM/rvQ55yMIKQZo2XyYoKBDAIVyWzIbALpdXKmncByMPipbPp55j4DTMhaNgnGcr2Dizx4LS03mHDmIKPM/Fcw8g6dQ9XghGnPqbaNemXiXJ81pUB9jYGERDfJnUQNq5VLWj1HTxes5kdiGxbAadplvu/JVmue9+fHg4srLyiqy87q6UfOxP++XBhzfJ9dfvlpteH5JwWUG2bXHJ770ljt4uvB736ffvC8v2HX75j78f1lStXvnKDnn/+4+iMjGBxDovf/d3KgkkncUAIKTeMNEzqDfvf7/I976nErmzVUCKAQiT0WuvVfQkJp1cmWcyvrEoF+Bq/WWXqdX4171OjYer8UzouYKO21RLOB955MwVbs4fV81ZHeBYSZ8iKGCiyhVzrugzwWf1gwCCCTCTectaxrxTQPrQ9u0iy7EuYaz082OPAOTjH1djI63sta9ViTWD4Ortb4cWGz7KvvhFRRPic0z+meh/5SvzzzLn6Wf4jtu8We2HQGbdusUrIFzFJ6AjbckKQDrwsfbooyK3326u8vPYCDIIfm644cwrjMCDIOqOO9R5ZbCCQYoZqzoEIARQrAKwAsHgHB4FC/V65Cv6x+e8HfNYOK6n8H1pvQ5YCSPIOIwckFQvBp9jtYzzQiBCgArBNS04Lo6BVD9WSxi8BkjfYnWDdCiCpHe8Q73X2cIGIGeboRJ///M/P48X2S+xZ+ASmgE/lnO4CkcKxexsUpN6faGDSZsX3HG6Ertg3kDJySRcq9nEag0mpSkshaXTRnJzYYsD53qc5tq25X21J0uNY/Hn4N0M8GH2OCwGQCbq1TuvbKyUbaBlVdHgYgZ9IczsokBCWHX/zP2PItGGqdsiAOSaP3qNLEtNSIULzb65gpyU4+KYVUncixWAGOc4n59Ak69CnqeGFXBxgoiVxHydHpiSh76HFQQ9LnYAwmFSCetb3zpWskH6XK7rFzMAiUUqADoqYX4YRPKclp7uhHT3lG4qLzVnBgBpatqAJHcf1LA8smwFMmIAkF9/Y618/rPPoqCWlc9+qVLe9zsDcufbgnLrDVl5x29m5DP/7Yenj1Na6jPyttej+gYQ/NEPb0YSF5J3v/sxJIcpDXQwWSTHn8nhm9+sAMhatIeQEsSV9J//XCXp//IvaoX9gQdUArhQBYTgxJoYsyDJ/ZGSw1VsJtjbtinKDXsorMFE+QMfUNuwesBxHTigKEUEAQQuBBcEFEzAi4OJKBPlT3xCbc8ElxSov/gLRTNigs5E/Eks+LFQyPFYx2rdH+lTBBBWOhRXxAmImAh/8pNqv9z/rK4NwZVyUs0IckhdMoK0H4KqYgBC0EFaFpNqUolYUUJRalEKFvfJ80FKmHXsrFzwuAgYDfoRj5/Hzfko7sfgflg1IUhgL4ZROCWNi30jnH+et3e/W/3jdcDKBq8P0sQIKE9gMXihMChNpf5Oah6rODxWHjfnj+edQIcgkkGgSqBFMGeMjduzGsMeFx47qVkEM5x3Xnc8Tv69mBrI/dkA5Fw+le1t7Rl4ic0AqTKG0dUBfOtMTJj8+RdyKtj8vHx5O1YHa/GlnZHTXT1oPuwG39YjL3/ZDfLDH91fNJzi1dP5XhfPxdgLOr1jTvsfK7JcoTVDrbia2/E30FT01xlbEnQYVBHtBQ61Kq89rwf7Ehho3517zhXxo7Jgllxuvga9IVmo5QR0SBTyo9E8IpPAZd/78v1Q31HLaQEHKFdpc9+VNyma01W3rZM68PHL8fZ5n1uyZQEoRp2QozvwzadHPq/AXw6mcUaEfGo1uSVqlmIbyuulPKiqOIkx0ycjHFB+HQS3RpCq4rfQteoa1X4GBk9JX//pue34IJNNSIWvbe65jEt1SR4eBBlajxPDqiqyZv06NPeaZS1/QdHAQh7TMyVRGBQXHK8ZX/vCkLS21yEBi8gD9x9AwgDjvEIOTexq7h35StCG5nfrugpeYL6z3xNnq4AYY7/QSsiNNzaBTz0KitLiY3L451cO8jADFKOygMEQ8DPKQfczIjUbl/iEWcHQnqfa2tx94NWaz7Wn8+b7e/Ql1wzewyVK+UyF9R61druq51WHkxHG9Wpet9TAcp0B8uEZ4lBVOsi34XZT46VvR3tbFYBHBR67pRcSukfQ2zGLBQ1GTqc6Wt7wjIdeh6IPZh3omco+i4T3Onnoof2y9dpJue3Vm6S1+UpZt/aU/MG7H5JPoNG4v7dSPv2hMfndDwfkEx+Yla/eU41VYVX9OLTDiebbZlQOjmGFGWIJ3SNaUy9X8EmFYVwFJgABBwEGE0yuLHNFmqv5TDKZyHKVnAkeV6zZyLtYDwjpSkwyGfzJ08KE9E1vUtQlrp6zmlIMQH77t9V7M/FlpYNJKcdBmhMrFtyeiTCTfyauxcFeE743E3AmpUzUmbSy8kIw0QP2mZWCZazIL3Yu+DeOn/QfJrdtbSIcJ4EVAQj3YSTIPFZWa5gUszpiBAEIf7dSsFhZYYWFQIJVC1J9CFzOF4AQtHF/BAlWFiYBCKlKFiZqycNldYe0J4IAVhzYx8Eq0n33qZ9GkzivBR4jqxWsSC0UCwEQgrfXv15RqTivPGY8qfoAACAASURBVK/stSFljee3VAO4ASQJjPiYVR32ZRC4ffSjiqLFc03KFitP/FcMQmwAcrar3P67PQP2DGic/dX4VPeCA37o0DF82ZnUnBd6eqqgDNXa0gzubx2+HBJaZeTnT+BTfl689ABIOByUK9bWyooKfMvrFZjZUFgDIN9dAgDZcrtSqloWK4h3KoF/sxJHD8ju/V9Hgqa7T7+IAch3vj4p123bKI/+9Fk0d6pv8UsNgGzeXKP1MBw9ukgWwgR0EQBSBW7krS9bL9EIKgTxBACYU7r7R+FWf+SSAyBtHSGsPsdAUSlDoou+DihtDQ+ZFVQHqGLaeT4PAOJybZMNl2Xl2R3bsQByndz7UKt84I++LU11aXn1ewrSAdNNApAP/o1fPva+pLzvw80Sh0R2yNMhU5NJLKAcREJ5WkvKmVwyoeQKvbFSzpVmNlWTJkQAQooNEzuCBIN6w+SQz5Miw5+LARAm10bwPVktYcLKBJ2J8EIAhGpRTCoJQNicTMBCKhiTVAZfT9D0z/8s8vnPn/ltwBV9rtYTuHCFnGMnBYsr9qxeFAOQpXyfkK7FygxBD5Nqjovghwk6KUoEDFZKEQEUV+PZvG5EKQDyLMT4SJsi7YyVGyb4rAScLwDhnBGAVGFNxRBsY4LPcZJiRwC1ULCvg+edVRL2kJDGRqDH/gueD1agWF0huGF/CK8fUqMWU9daCIDwHBIs8HxQxYvVDO6HILhUcI4IirgtARrPBUERx0IQyPESXPB8cxtWlKiOxfFbwwYgS7na7W3sGbBnQJsBcpVX4ROxFjXZ48dPaf+yxif9CzxHbiy73HbbjeAMx7GCFsXqygAqI91Y/V3IxdgKSi6sIqJWs8zVWP6mKhuW5/SVYWslg6vF837XXlj8nFp9hiXe3IzSVE8LfTVee8i/W37PhvLi87plU0eT5OH2PYMmbol7ZQo0k6G4OScZXxb7Vr0RPr0qwsd0XGdM+EHkBTee8dprN0klOOuDiQGJZ+JopFWJ7Wwc3056lPObD1GGVfOgpQ+kBk7PDJdOheDjpkr1jctzZ4Qb3gqBoNlVUteg+l1ykLpN6FSwuY2xSp+bVP0CFchCxtmXgBhMm/qTTx1Skr5uUPdampBZ6THaq8bu1F2z+TiERGZoWD0fKVuBZCYt9/wvKExZRYObmdVX0/HYVagCHdCU8OXfM+DqZ+at5M+93bwHL1QFZNUqJLghj+zaNYzrEUvPekVCHMgSCkazd1Lc6BeJwBhvyzVRaa1tQQ/NJPqxWmVscgLN+lkJB8tkBMvARzvj0lof1aoGP7zvCZmdmn/fuBxVUsiqa9Pp8KEPRM1POoc5xe9a6JUVpyaDbNyDvIEsfSRn+HRoezxjMimya4Rbc7AvrpbkpRrN+O0AHo1NAdBYppHgTklvN8z+QHeai3leIeq9wD48I7wOXCAuVTbI4p5SxzOKz7zdUtd+pbzjLdfK77/3S0je4vIHn/DLv3wkAQnnGvmvb7jkmlUe+eAfdstnP9cu73lnj/z+798B0DGKJuEjmnM5QQATZ1YT2GdAehHpTUaiyiIhAQgpWUxEuRrPigE/e/iPSaNRyWAyz4S6FABhwsuP6OIeEL4fqU/f+Y5KXksBEO6fFRcmvUYFhCvlpPpYg3KqCwGQxx5TyS17G5jU8viY2HM1nCDoXAEIKypsRGfVY/dukf/zfxQ9ikCBkq4EJawIEeQwWF1hZYn0L0rgGlEKgJBuxX4KJupGxYJJNH/n3LLBm/NmBM+hsV0pChYVq6gGRYBI2hKDCTp7VljxIl2JFRwj+Dt7LF72MkUr4/4JNpjc8/UEfQSaBAhM6glceV45jzwHPC+lekCM/RcDEDah85zw9RQB4Pnm+Fj94VxxLoqDx8LqFY+X1Sb20rD6xipXqeD+ONcEofcXERU4fkomE+xxbNYgaCMNrfi6fUk3oZeeYvtZewZeWjNAVaON6FZsArm1B98gR46c0npFXsiIRsOoyqzAhxfpEH7Qs+rwJdGkJUunTnfJQP+QTBqdcvPoHBil1sBaFEVqO8V/PhN0qMSkMLcvZgZqv8VULCvt6twAiJ4Vze3XadIoAEAMkOLUG6/VmKFH5LK2iSvTNsNLIUAqjL7bWdCfjAjrq8DjlgTdXV4pVS1j6DFZLk5vQQZSY0jU8pJNj0tiChmEJdwwIayPmJSd+pgik1eUmT0twayisbBvx4hoWVhm4WPCiMVMelQID7P5+dI46fSs5KbMhvzyZkXpGc7pjcd4fKAb39CI7c/ukJpqUxVjZSsI2YhxrOYb4QO4GplQiXlVbJOMTR2WH31rEn0zirqVKVhWy7OklM2vLLhAl0vD1fps8ZwCEIdSCXPAH8OIQtaD1cZarLR6kJj5IUsZx6o+eqgqTHUwhyspXnA6tqHKU1teKx5cI1lQ6Xwuv3ROIkvM+WViVilWjQ4F4b/hkebwWmlqqEHynpF7vvk4fDfUsrdDVGZSyAbw2BQ0AGQzpwIGempjY6k8L86sAo8FDUgY81bcF6WABz1uGG7sPpcxtgXxyqlf23lkgjQFQUTR89TQGJCOZWVCI8rOkwn0dkzJbMJ4Hbez9I6VuNfhw67eF9e3y6WP0zcEsKauwZXrKuTyFVeKwzsjX/yX78nv/d93af1pVXVPyZ+972kZGfeAEpmVd31grUyMJ8SDz8MvfGEUK903ynve8wQauHNIRs0sjavI7D/gSjJXkblCzH4P+lowuALO/ojf/30FQJ6GHgJlXpl8c3smiwYQYXLNykKpHpCFAAjfgyv7XKEn2DF6QLgPo/mZSSD7QpjEk05EwMRG9HMBIAQav/M7qj/EqJrwfXftKk3BMi+gMx8x6SXgYFXoV35FVV543EbyygoAk3NWW4zVdjbQM+FnEzcpbUaUAiDcf7G6EulHpEHx9UzYrQmxAXLUNXhmDwiTZb4nK1cEmQyCSErZ8quJlQtWDYwgiOL8kxLHx6w2EXgStBlAh0CD1RMCFKMSxh4N9uVwnPy5UBQDEJ5X0vlIn+K1xuDxG+poHIs1CML4vpwHNqQTDBF4GGNjtYzvQVBiVPJYeaNiGc8bwag1+N5///eKBlcs0fubv6lAEN/LGjYAWewOsf9mz8BLaAbYg8GKyOrVa1CJmNLoWSMWSdXncyrWrl2pJdaHD89X/SEwqaurQiKGT0tEHyojXegXMcEInrQBiDY3SwEghYjKiG65dqWsrG+QXhjL9YyfeNEBkOryy2V4fJfc953UJQtAPHCnf+1ra9CwOqgBkLLa49JQWy01leWQS45IW1OzjM+MyMj0kMSTJpjKuo4hyTeXdrMz9bKicaWMj2Tgal8jew+elKe3K2DHuBgASDRSplc6CFodcuL4tPT3pcCBV6CjAItIqpmpOHcA4vW6pG2FWyprvBIFH6qmNirRYDmqjB40L39abvzNjbKspR2Vn8PyDx85LuFQTk52BeQvP3EbMFeZdLQPYJX7MVQZqpAs92krwIZELFWYmHQxAWQ/AJM2roQTSBCEMAkk1YpNzPS4IAC57jpFcWLyTRBCAEIqD1ehSYkicDmXCghnhaCCq8+ke5EqQ5DAhvJvf1upUhFssMeEfhPnC0CYMLMvgcfFpJu0HiaxXINgAzuBCJNUw6RusSZ0UsWYKHPOCD6KV82ZrJIORBUmAhQm7pw7ggaCEBrbGVEKgJh/NR9dCAWLTd2kc1G5jFUNqkRxTlnVoM+IodRlfV+CDo6fyTwrC0UK3hp4YZWHFZSf/ERdQwSJnAu+V6lmb2P/xQCE1Ry+D6lprBoZZpYUOiBoYnWEINkAIuzxoAIXwQG3LR4b5XwpjGCYP5J+x7HxuHlcRhXIGA/fk3/nNcxKHP/O644VGNIDeTzFwgY2ACl1ldrP2TPwEp8Bo2Gd00Ap1f5+c1X6+ZiaO++8BdKPjy9aeSEYaWlp0prXGQqM9AAsmdSaRceGlVLlHWGESQsxnzeqCGibnQM2ltdoFCtzG6Npt5iapaVJegO6ypm4j/mVmjMb1o2/m+Oi7GlxlaW4ublg/eYu/haxLvE5sDRaprgMYbiYhwM+WdcGQ8MYqF2JEekdG5CyqFqRLsxitRiVESNiPjWmiN9MbOsjChSGYBBoRDgYhq+I+t2lr2jzcRm8JDye+bwYFLdkZNBcye4cwvIkwl2j68bi8ekp8CgQIzNcATeb5csDqiKTtjyXTMTFAwUiN6oAtZVrpXfoWXnwBxmZTalKjm5JoYYKH4mc7o8yV4bShnd2Ot9ZKyAFNUdOxzgqTPMriWzSh7bAXLic6lgdoIQZkcUGPr+qKt35qjCM7xyoTvpwnmI4lqRM507KVLpbptNDqBDMgFqm5lBX0AUBKSJOj7onUjMh2dR4q+w5vkdO9Z2W5CiyZb5fwsLHmLvOee4t3AunpQIyV2XQB1+Ai3neOJ/z+RZOtzo3aNHGHKixOfUyXSY7g9ep+4nmgK1tMWmCZDSjtyeh+XVMzF12BB/W+7X0+xnUrbxHVcMCMKFMgF7og/hC+wq/bN22DM8FMAaQH7E7Vl3Y/uQCHycPFb5/+IfPyLv//BYZG52Fcty4XLkpLn/0ji4kbXcgaaxEE/MYVvt/CpnZWa2Jl7QhAgn2JzDpY5LNBJiN0wZlhqv3TJa5Qs6/M8EmtcpoQifgYNM5m3m5T97CpC+xWZj7YqK8WA9IMZWFx81mbTYaM+ljFYR0GK7KE5Bw/4Z5HJuhCRbOpwLCMZGyw/cinYkyu+95jwI2pFGR+kMwQqoOV9MXU2oiIFtohZ/JPKtKfD+CO4Iyzhm3Z8JMqVlrvBAAhO9HgMDkmyv9ZJ4yySYIYUWl+KOX27PR36rWZR0zQRyBKsEUE30CLl4rvIYIbglCS+3T2EepuWUFhvQ4Ag7D04SUNb6P0QBvqGBx3Gw6LxXss+ExsnpCAEP6FsdGMMJrqpTbOd+P78HzRVDO64OvIRWOQIvXZjHItAFI6fm3n7VnwJ4BzAD7RKic5cM3bRc+dU5iGSUPE7jnMmqxqtvc3ACqiS4Zs4SdnwFG+gYxPoKR+TQf667OpF2ppHpeWnzWXg+TmqVRRhbYnvt1WHwNCujvsPaBaO8LUFKazmXly5ObUURr4Sd9qW8mfENbDfP4HvzdClhyfj3hd5r0qIaaoGy9skrSIJcfOa2oWI2tY1hxVB4djMq0oghVR02qUNinHmdBkwnBmM6IploFTPwuk8JVGY1IwKKOxb/nILU8YAG2/TMqgcyEzTMy6VQJfPfIIJS0TLpV0KUS9NoKXVMSjxM49zOpNBIDP6RRL5fTfTvkoXuzUMYy1ZpSs0alIIYkf34PSAoeLEavgsOD7Yx5hzrWXGh9MXr/gfF3DWhZk3C9l4G9GkYYVDjNsE4HcXkABV3nM5/Dth517UZqCrJhfaOs7VgmCXAZxpDVjecOSyJr9sZ4QuoxBa50LQEANPVmbke5eDJqfjYvu1V88Pv4wUP3Yf5GJD1ZxMMwR6g/sl57lsekSM0LHIfPPB+FlDpnTlc5Ph/0gRQs86v3acQAcDs6qgCo4FKP67W7ewKfKWNYVYfxnxiasfpcWswHNQPDOYUuZZLIyLNPBfOozVsjejGQXV+/9XJ47vilPOYHDW9M/I4A3q8KKlkZmZnOgNoWkqn4LPoKZmUZlLScUF/LwB9lcmISNJikBkx4i/Hz5FGDy8Jjw3NGAmX0bBjUKaOXwzpFBkiwKjgVb1cMJIz9W9+r+BQZid0Zp65ojNr5wJitYzReY9C9+HvxR4mhrrVY8lt8bMZ7Gfs1FJ0WGytfs5BEL/djTVat77fAR592aIuN2RhjcRJcah4X29Y498brFtuf0ddT6j2M3pTi/ZW6lkq9fqG5XWx/xddwKSCr3VeWvhnrNksZm7G9cd0Z+zvXeV5o+3N5nt+c85e9zuXV9rb2DNgzcFHMgLVPhLQsNqw/V/SsdetWYuVs5rzVuAhGqqoq53pG+gBGenr6od4xn+NvAxC2BmSxkh6Q0SkT1LBhvbk9L1esasdKeRd6CXKXNACpq1kjPsjz9gzsvSQByPI1UbnzZVfKk/v2ip9NE4jRwl4kymYFaKkA5No1vyoet1e+e/+PpLdv4JcCQCorg7g3owABUST6oDadHNa8OvI5NxJ+45jgZH8BAKSjo1yWrfFAtQoVvfIIGrVzMLackNH4gNTFasXrdskxNOEP9M2CGjWrSfaSlvWed12JbdMAJJOSTqFig+zpZ3Cu42KLHfYM2DNwac+ADUCKzh9RKzmhVLIwmrgu7VNsj/5CZuBSux7YJ8Jmdcr48vGJE10oFfect3oWFZTuuutWNPU9eN77sM6/0cBeURGFulcNVjlHwVkd0sBSIsHVdKPZfIGVXl2tp7gqYtKgzArIfNqVvl+NwqOvBnOl3OIvwgqIC1QU8/5nJUNRfnIWBawzFIOKKyB8gdUEQJ8AJk+lKiDW53zVXnnjq9ZKASpA/363bsyHVfmqBocsp8RprEz2nhiSsooRCflNPw53QSWKPtK49PAX4MjF5/wpNEEryk84UCFel5rb2ojZNF4VqxY//Bus4SikZHQCXZl6jE4oia2JKZOWVdEADgtiKp2QfcfRuWu8d4Wa77ZlilLEGBl3ylCvW9qqVqOak5S+iVPy8wcGxZECl0MPp+acTalWqweIWsl3eWaRFCu/k3mhKT5ZwuKxoT17xu9q/IWcWTlxOtU483nrHGCZ0WOoWeGhTo+79Y5WKfOF5XDfflR4QnCqD0t/ArwcPWYSYxIqM1WgUrOKNhX0mmP35Zu0OWiIrgNwccreI/vk2IFh+Ovp1CvtutPHMq/CY6Gg0XtDHaDpx6FXehz44ArXDCLZRyUD8xMJB6Snd0g2X94hLQ1tkkY1iSZ/CXCJhkemZXBgEgBoAr1bs6jI1Gt7zWR0aSOOhLfCXGW1SEKHf8/jffSl1XSe14ka+6vf0CbVMfRyoIE8MZ2WvsEJvGdG2psa5Ls/GJSp8V5UidT85CWGcwJTCMSb31ErIWeLTMentUrMFBoaHkNX7Tg1R+2wZ8CegRfFDFxyAARiQHOmPMVngNzJenx2kmNJ/h/VJdiQQ96jUYYjn5McOzYsUQmA/Lc58R7skDxQckgpAbdYg9GL4uxfogdBBQyep1LlSZoakZ9K8PhSvx5iIMQSiBjqWaRnUZLS71eqM0uJlpZGradj+3Ylt3qhYZbgQYDCTcp9V1dX4mcNAAhpF+M4f32gajEBNWCGU+NMNzbm8FM9F4+7NFfk2VlTHcvtLkhdfQ73f07d/9Mu3P9ubGtSqcjjra3LYA4KMhP3gGLk0fbFJIeAZcWKlDRgH0eO+PDZwNVtIyG10qzmU65yDovkqDFBBgCxTBiBhtGfYPy0PsdNUz4ki2UeuWJdnfx0u0q2/Dj4YETRf5oBULauhywzDAAHEtDF1COsGyK6kZQGjfdOqwTbAyUhp8ukvgWwssyI+M2EOOSJIqk2wQv/HobKViphQr2Cngj3DakkkTGdVhSsWfQOjMyYfjXesAJEZTFTtSmNRNgnTZrZYFN4E/ovCrLv0HH52YPmarYb6lJa6H0IfJjNqfcwTAr5mP0LZoJuVYbi+SruE+ExnEk3KhQsx6tL2krB7Jdx4gMk71Q9LoxIrQIjt9y0WutXODjwrMTCTql1rpfOxOOQE9YT6TyvL0ufUF6NL+xX9Kq1ddeDlgX53oO7pDJcJ088sxuSy/AAAfjIJPVjmUepMq83p8Wc0eiLClYqWl4Y18ma9S0SxHlsrGmUcFlIJhN9Eg00goaXw/fdNHpS0pJD9cGPL0A3ZKR/8rNd0tUzIKkpQynNDbCqKHG5fL+mUsXYsKERvH79/GZ0sEaw41TXqMsTACVQHfO2XwGNCopu1eF6yc4CeMzA26RvUo4cmpbRMZ4H9BI51Hl2QA2rcq3eI4bK6GtAuKeCXErXGT2FD/Mn6LJmhz0D9gy86GbgkgAgTDTZTMbGGTY3sfGJwMEa/M7dskXkc59TzVFMQAgsPvxhpYdMRQbK3FECjaYybMJigxYl5B580DQnoqoDG5nYdGQvtlyc1zvVSCg9R3nE4mCDGP9OyT77elCzw0pIB24KKmgxzqUqcv31V0P+7wTuH5PffiFXhRWAmPtRiUtVVbkOSCpwf/oBHoY1QDI+PgSVlVmod0zh3lQJ8eioE/duORrj/UisFMDYsiUNJ9hRHGsW938B978T93qFPPAAPQpQRajKIcFJ4DNhFPsv4P53yp9+oA4OyyGAEDdWrQvylreOSyyal8/9a5VceeVGGRmdkWd3svn6hQMg2gFaEmEDgHjdTtl2WZXmOxLPDEn/rNmTcykBEB5eyFMpNUEI92Olv7d3TL7xTbh8IS52ALJ2Wassa4/JibGDEk9NSSA8Iytdt8mhmR8tCkB87jLZ2HiXBDwhLalPJNISwpfQ0zv3y1O7VKXrfABIWZlP1m704pqNaMaldbUVMoT7xQWQlyp0wZokJGXuRq1vwofSnhdiA6f6ejXZ31i4TJ7cfnhJAMSBZvU5P5kFAIjfH4B/RY1s2hKDstkM+j38qGym5MGHBiWO6oeg70PFfADymte3S9QflIxuysE+j0ceecSudlzIB639WnsGLoEZuCQAyJVXKgUHggJKjYFholU2rEFwQok7andTdo4Se9dcoxQCKKFGZQiqI9Dkh7/v2KFMif7kT9TvBCmUbiM4+fjHz5QjuwTO5UtmiNRqpwIEAaW1emVfD2e/BNi0TjBiVEU6O3sXbAznKumNN16DBP7Rs+94kS1M0EGgYVY1jMdGo7eV2sSeFgKSxsYq3Kcz0OffDpOwdiwWuJCYTMktt6TlM58Z12RQn3zSh6pHAT/7cP9HoSgSwv0Pc7Jr0pDSHITUZY3c+8OgvOmNcSjLTMgH/rgW979fXvmqadz/o/L+P66T++6P4P6fkQ9/ZFA+8fE6eeRhyAs3gBOfLsgoKCoOOFQvFLlF/lb8Guc8qScytSyr21xpcanVZaelQdwfcYJOk5L17WFZ2YJEDX4SPzu6Uzx+RY9yOLGSogdSUVBX5ldkPF74eWTNbbIZRUEKeszG9IC3HLUeNZYIVrMZblCDIn5FsdKej6mKyfSMqcQ0CjM9xmh8UMbjZgXE4VdVCxR05mJ6piAep1l18bqDsqbpDhlERWX7zp1I4DPS26l7X1hUp0SvVBQ0ypE6Dw4vPDfyZhO95PUV/DwrGMXnCvt0Whwa3UoftGCY9/GXrDFQ5Z2i3gQr/AGlNBUrj8pVEAKor6iSI+NPStYLUX1EOpeSZc47pCfxtOTcao4J+HNpswpTF1ktK6q2oq8BNLW+x6Wj8io5dnhQqitjqBrk5IGHdfpWxnxvrzupiRN4UaW4ZusKAPOYPPDTnwA4++TaqzZrQMJF0z7cTmnpl4FxNMEnZyTqa5eguwY0O3iLgFIXLouhmJSQmUy3DM3sQk8HGsuPRGXT6k2yc/9e6T6pUwyThhCAF/Uj/fxDjSqVV5XPYCgtr7zNJx/9WD9UoWAHianp6gpDpjYKZawmueXOFvEFQK9rmpKNa4flh/duxvEW5Et3PyG5lN687tCvG5znFnynX40ydhmk1tIAHrwPDmN1cQe/mH9JQalW+ljQ2+L5CvpcGOZ6RkM4f9JjggurzG9opkcVq19WMA/iHJAtwkVaShHTV8MYL/OqL3xBeXHweOipcsi0wNGGTSNFqnz94z8ufBRUZPqv/1KKUHffffajZa5G+ViqhVmDPidUfiL7hYvGlLrFx8mCQdUxqpnRiJDngu1EzAuZP/LjmOeB0sNUq+JHMuWYmT9S4nixJnoqqNHnhVLHRpDCTZlbqpAxX+GiKZWqmKMa/i/WgXLhnGP71KeUUhpZOMxP0fak/U5lNi6yW4PHTCWthx6a/zyVrRhUeysVNN0EzteOmwpYlGcuFYY7/NnP0LlvcUkAEMMIiBcH+dmUBiumR73znUpmjyDDMBfidPBiJHjhCedFTrOVL31JyejxBmL1g9rL/BvNW9j7QaBjmM6c+5Tar3i+Z4AmUTynrHQVG+oY721fD4ufBSZJrfikXctvCgTpWfyXwM1mULRoNBiB/v++fUWaiks4wfM/qM+kMSnQUaQeZUkcFb1EvW54uE8+9KFGcMAbAJzqIIdYhorGBD7YDwE0DKA6Uo1/CWjfxyG/WYcvFN3dHO/x278dx7WSASgJw4SsD3rnFZAhLMf9j+Q6guTvgdPy1a/G5O6vl+P+H8P978D9Xy2pJN97YdBhTEF+ninhEiZmsU0sYESjhOl9Ha5gvbSvSsvNW1YiieySKay89433SLhcJdK59LQ49WbocDAqueR8jn4w5J1rSdG2T6njymexIq07dvtcZTgbFvM4nh3QkjxZQ/mIr1Cvo+KaEUF+KyI8XpwvS6/F9Iyi5oxhNd6IWdB/RJfAnXt9ICLloXVSBtne8el+VNsGkbjOSq/JypKZCQUuCjkTMDlcKIFb9zUHRqx0LDUPHp8JmPKOMRy3Of58TgcxDkVXq0byYZhI5p0puWLtMhwvTAKhCjWdgRTyVKeksrMyldNBAw67zX29TOZ7JJ5WgDDsrZfaslXo71ijgQg3Evn+8W451qtUy65Z9XLZuXs/ms9dEoMu5w/vxbc/wu3DF5IOlFC/kNXrl0lTPRYMWlrxORcXp28a1ZMcKFIBGZjej3FMov+kUryFSlDbcJ7Q01HG8+HOQuY3L8nCJMwsD0ghOYznFe1yehyu7P5GqQmvkm9++xcy1GPQ0BQQCaBPJa3LO+d4PThGAEQL8uGPTsrvvDUOadtGiTUEMXaHrNkwJK+6ISF3f3u1fO4/ojLSXy0f/JOkvP13HpS3vO3XZM++UTndCZf4uV6bX4D+XIsk/zLcw1ACw2dQHPzoH8M5LfNLaLiky/RnPqNMARmU7iVj4vlM/umAziSTweSP3gwM5h0EHvSAoOeDfqLBIgAAIABJREFU1QFcbfHCBOWJmeTTf4LjIJ2dj5mM83kmqWTEMXmlxC2TUy4I0jeFLBMm7DwGOofzO5q5WqmgazmTelKpOef02lgoSJcnWOH7c76Y5BtBuvyTKJ7SLJBGfVycZoK/ebOSTS4O7oueJQRYPAYuVHMsNG9kzkBmDeV3uTjN/VAtjLR/goL3vlctXBcHzxVliOklw9fyuIyglC7d1in1S6ATwMcNwQVzTPqV6EU/bXPOHb0/mI9SZpc5LsEQAci73qXkfwly6FvCXNcI5rLMeYtzYs4rgwvqpYLgkRLNHC9lnw0TQi7G00fH8E3h+baOc+Ezde5/uSQAiPWweEFQu7u4AsKLjxN+332q58MIfphQY5l6z7yg6ITKm4O9Arx4SeVhlYQ3D5E0T8Zi6Pncp9h+xXM9A7zZCBDvvFN9cDNIGeZKAJ9n8mtfD0ufdfaKsCrCf2zy7O4ewP01iA/x9VjZOo77aYk+Hpa3fC4BSDLZiy+qBnyAQyoXoMIDr4aamgi+jBxYYduPpOh2rGA9gmSiBfezFx+catWa265aBVfpe/pQ+ajBl9wwVoOiuP/Lcf+7cP9n8aXWhdWzCjThemT9hlkkgxFQrow+gIsHgASqhqUJ9JotGytkanZKTo+eQlP0Ke04L3UAks+FQQ8qk6poK8zn6qV3oEcOH6ES0yB6FrIvGACpqgrK8rUh9OD4pa25Fn4UvIbg+QEzvGdP7UHVw3RWIwDxu8OgkXVIpXMFKjt+KQOlKeSNoWclBS+RDACdS7pG90vXsMqEchmV5G9s2SqPPvG0DEKAgTE7poASAUgkCkPDUEAa68qlqbkOTeQxTbigp39Q8p5OVLIckE+ukAC8PDICZSgZQy+HS6pAZwugMf6Zga+gaqHu1wiEBRie1Mw8ALKy9hVoNA/Lt3/wqHQeMa7xhQHIHbcn8L05hETzRixSBDBHMFqMVWI+9kpbXUF++03PyMc/eYMcP9Yml208jWT1YWnt2CxJAF0H5iEIetVll1VihdqJBUQvJH0nsJq8FwmsWTFb+qfVc7clkz16InDlnMHqAxcli1fYn7t3nL+nUj4RTGZpQvjsc9Nyd85DZ5LLagJzpBGwbpmw33CD+p0VkQ99SAEoMhC4MEyAwRV2voaVAo6dC4Q8Dib3hqeFdSD0wuBiLysf3D8rEYsBEO6PlSn2dBIscrXeCIKCN75ReX0QPLC6QSdw/iu1TzJlCFgIPljVYd7AMbLiwf1wTFykpveHYf5HUPPFL6o8ksChODgnZM5wcZyvo9mfETR8NNoAaBDJuaMJJZN87te6gMrj4/YcAxfMCSwICmgQyCoUr1eCHO6foOZscS4AxLovVmbIOqJ3y/MdLxoAwoud5jBcRTCSUk4eTXd2o1eTKJJJEdEnbx6WyVgifP3r1XNEfLyRWBJcqg71831y7P2XngFDVIDnkx9gDIIPGjc98IByguWHp309nPsV1IhvFAKRZqB8Ks/swo3CRMHnMxvXrfrhqophpVXxPfm70RzOxmv1d1X1MBIePmd9XPx343eCym5Zv74evSsw/ZtT/ilgVSyFL5p+ufrqNrgVd2PVaCNWvZqRRJRhQSGOKskUPuAn4e56APd/rX7/D2E1qhrHFcD9P4Uvrinc/zW4/0dx/5fj/q+cew+rP8dCUOQ5rYBYKi4ubZlUJab5Qha+CWpVJVjulo3r2qSuOiaTM9MyMDwmTR0Gtx40++yUuAPzlYLSOXwzu0wKllNf7Z+d1jMv7dzA2NFhMbbDcx5fUsIus1E7mVCVhEDA5FUZpnUZ+HvUVpuKV1zhZrDx2Qi0Fstk3FSV4vMjY+OybIXpFXLy9IjEgk0SDa0CjciP5P0wvB6U2lc+baFHzYAyhp4HI/IZgzZkjjfvUmWUPJJgIxzwlPD71LW5fGUT3L3rADjK0A8RBoUphUZuJyoWPlzBeTTYw/9itldGE12ScSbEDT+L1dXb0McR1ly/XVAnm8E2KRx7YjolMwAIPVO7JAv6lQ/ViMubXw8AlZQn9vxczRuaw5c1rEYFolq+/p3vSQrLim3NTXLF5nUYUwD7g0oapHwLqHLMQoEqg3HnUDTyOAOodFSjHkHAMSUZGCgW3LOgZJRLrX8j5iksw7PHZDRzBK9RjXGxSvSaoILDoGGnP6mqSF3HknLFijukb/SkfPN/kWE41PPhCnWeshhva4cPoMsna9Zibryr5ON/8VW4QF8pT/x8IxSzpkDLKeAawL2Yd6PC1Suvee1J3KMp+eCfReSO2yfl6187BdpjDiuvFI9wYzEjDNrIJtBIRvFdvFujohgUGK4Ik+bDz246TfOzncnPf/6nWv1lgsjkiwuF3I5u0UwembTSfI2f+2Q0MCHj4iRXkelcTjDBZJgFXibHdPVmgscFKro+M7liUsmkkavapBWR3sLk0EhcuUDJcTK5ZGGJY6O5IRcpoeWhjYMLmUxgSYEh3YbPk5LERcyzrRqXAiDcF8fDRVZWG8jQ4Pt/+tMqqac4DhNLVio4ZwyOlwwOoy+Wi648xvXrTXM6JrRctOVqNlfXmSeVCh4jqw3MmYw8iFUQ9lRy/phn0fzOWKTl/NGRm5WkZcvUPHHO6cDORLoYgPC7g9UFrvLTtJC9uN/61uIAhBUK9uXyvPK9rACEq/hvf7v6m1FE4/VDR2+CyeJgVYYgiz95LAx+1HIxk8fA80iQweuA51a7N3CLcK45H6WqCby2eE3///bOLTiuo8zjPaPRjC4jje6WL7Idx7HJhQQITm2gCAlONixJ1QYnhOItVVTxRvECxdMWyytV+wIP1L5TBdkNqVQIbJaQBYIhDiG7myuJiY0cW5Jl3W+jkea2/1+f05qj8czYli0hZ/urkmc855w+fb7uPv39vyvKb/oSBSBYeLBMRJXizE2wN9egTOWTucv48roE1DGPIOYzvASwYLHjHlikcIG7FHkAcikObeB4PQsIAwxCjJrnaJ6XAi+tb34zeIkx0YgTYX9kQTJhMCOCjH/602CysNAAMSBB74q1gUHa5EvQvPByp+Lqce3tbGL4rbIoeYHwQmMc/XzY+EBE0/m2a1c5c2bEpvOlkOBWA5Dh4RG9dLFcBMHiUGtrSS/jcQkOK9oshrSxnhOg2C1/1lZtKM0STtL669B5TdIaHZe5+1Z9dsiqMyoh4pQ2p4LNkPXVrw5p/a9o/Re1/jOaN1QEj1tXrKWlmNZ/AD22CwBJhPJ1Wlr6Oz++T3EE3SbTlRJIKUugzSkWY8wU4qPKMFVxp7reAAj8LhV32JTBg937zZkPpsx57cjvnawU1jNXAEDuuH3I9Mhtb2Z2ydx8eI8sK2MSUHusO1OpqWRmBLSXVejOzqsB+XeUAkCXdxUE9b29tdt8tO8hnSe3psXTykD2pskV5RKlyxKKmdib/JQ5V5AELXIA5LZd2mwEmE+8+bLZN3jQ7Orda+fmhFJO03RJF+e10aRa49J2EjMjd61mZdCSdSIp4LdcOi8YlDf5pnP6d0Jubmmzt+Oo3KTkdiU3LCwt06snzfncG6agZ4lSPQAyfbbFHNpzl+5bNH969a9qo9nGlbS0rppdO/pMb0+X+tik9MsTymyVlYDeb77/Lz80//TPX1HWuAFlIouZ03+dM//zv2Pm7JmYSSpG5v77p82//vA9M7TvNvPYo1nz5I/flYDVIRBxWAqitI6/JEGqZJV9uHXgpvKNbwSCNYoihDQEe9xBcJtBM83e/N3vBsLf978fCIBotQEc7Mv8Hys373jaQdhkr0aIQxb4zncCX3mS1gBWEKgBMwh7CMbs99/7XiDMIWzSr6gLFsdxdXG/IdxjKcGLAuEe0IMw71x+0KpzX1yEuI7PU0GYUF1Clqku9If7Es+FYg3XHxSlb70VPC/CPa48ACMA1Le/HVgleD5+R3kKcAFscC5AA+I54QUKViq+YzWIuglFO8hYIBSHScjsIdx9AIS0ye8AEhd7iYCMdQIAAEhwxPPjbVINQPAyYXwhNPvMCYBDIwuIaxNAgPwWBSDMBZLNMM7O6s5c4NxaRRQBTIAPZ92gbcaaiuPMDVydsHSgpP7RjwI5A2DKPEGgB7TWI/iGq1oUgETPBegwhxgHQCIAmzmDvMlcYF+l+jzP4sAf1iL6hAcPc51nZwx4NnjPHON4LYuZByCN19+Gjm4UgGABQTCtJhY5ixPzIZOWlwsLDG0LL0lMXh6EbGioNu0iXjiYybF0ROnYscB8ijaLgLFGAMTPh8sfHgLCnYsWV72j3W9qKmfrdhCrESNY11IgpgfxG84qst5CUgk4j1pAKrEgtY4fObIqf+nz2oR7pEWV/3lzWZvCsrRR0/ZFfMcde2VWPyvt2B4BEITHwJ0EIpbi9Om/aJPeL7C6W4qHVgtOKHI2M5OT4HJeG/U7Aii9EoaaNH/O2DS+c3NNWv97tP671kDIJTl2lfEgaNQdFa0ZN+BrTEHl1fVDggPB8d4dSj2s+iA7B+XC09kuIRIrjjSiF3JmXpWlE62oLytZO1LdQcRoOV8JCC/m2ySMrk8rJxuABPQKkCkp+N1SsfJbIkxBXFoqmUQkrW06qd1clJ2vWB927Ok1q4pLiFJnj1IlT0qNydNqEy6FFq6yCfpGoHq6+QZljJJUoVgCrATzSwuyUiiLU0ZWECUAmM8umQXVr5idXzSnTo/q97RpkaRx6GZZNtr6TCbdJ7e1SVlT3pGVR+luxeallQmBNPUttAxJ9Lf3W8cD8b0lf8DcdeMX7TwqCjVMLg6b5RVZIgoq1KfrZ2V1gHbFjpmzhV9o1hfEHqwDcXNw4DNKRXtAfeR+iuHQumhTzEtM62RKloOphVENYbNJNWVsWwUzq6RgShggvmfLo3LpCsZ3sOUBnSNgIFACIDk5+ZziP0pqN7R8JVdN70CATJezwdjk88yljGmNd5heKtyv9lvLTrNKszPPcoUpMzl3Vs9VsDElc9kxxazcbrrSQ5rvBWlgcwLjE6rZUTInXn7KpLs/YXbv3CEQlzXz08E8XS1Oqg9J87n7ls2/Pfm2eeKJhwXwx5XY4Y+yHCQVs7ViBSs08Sj9EJAR3BGmCSgm8BfBHVCB6wx7Ln74ZKpEiEfbj9DGexzBH805wjnnIOQhBCNMshfce2+g1SfG4je/CawH+Nwj0KPpZg9HgEYApB2E8y9/ORAyEUChKABB0EXbjQxAkC5CMsIrLkAI+zwDPvz0HSEaTTxL1oED+hMNRg7usJ5qWUCiMSD45aNQJb4AEMK7Djch4h3oB/zBggBww/WHfQ9XJCwzxGXgugTxOxYUhFiEZPhWL3Yy2kPaxprj4iV4bvjAmES9RBCmsYiE4WC2iVoABLBEDAPjTmwugBL3Jfi2UQCCMO5Ak+s7fKKf9aqIu/M4zvwBsNHGE08EY83cApQ6TxraQ6EJYMJ6Uo8aARDmJcALnsI/+IBljjhWxrGaACNY+OgbFhBABnOA+cD5gEj6h7WKfjN3X311fSsegNQfqw0fqQdAMBGiEVetonUFBEHlLA5eGA55u5uDPFmUboKxcFncaAcYWDQLDCKI2NP24QDjxTyoJoAjpk0ACpuQnw/XfsxcvAhZtAgcJXD9rHZfgteTCr6F1oMSgqkrAKMSeA5Yca5Z0ePO1rAelHzykytSIKhqsiwVCNeLi3FpSHulOZ2SO8JeaSPPmq98hUB1ZYnKV9rIZIpa/6e0/ndqXbsgZtU6kJWjry8l16xJCe1UfO7QJv6OtHYHtAF1yo1gQlbTYa3/XVr/gTvRNaFGIKVUCZYGdNgsR6JCIQLW1lzQOBIETjcpyLlCcnlT0PD+/Z0KruzSmMTNGWn8V1TgbWFxSRmsls3HPx0ItozZGsWWTUvHenCQapO4u+KyI3Gf4OxSWO8iGOxwIaoGRCySlaotEahDiTt3lFJtjJ27KqCH35tbiub8ZBAL0N7eoWJ42ulFM3OVrFWdae3EonTroITlpE1jW24vmjEF7iUTrRLOW017qlPxI8r+pKrizYmU3KdmBBb+LEF9QcBE6uuQcAdsjsn5OqRyOXA7y60G92tX+6shEMNFKqGXzf6BIzZGpUWuVwWBMDKGtSZlpRA4OjX+mhmZesfsTCtl88obJleStCug4rSxtwx93jQrpXJzPKPEBrJmiCElIa2V4oJAwLRA0KyC289b4AIB9i3f5m43pcSwuWXvPaazvc9MZs+qSOCCaekMzhufGjXZhQCAnBsXmJkN+Hbr4d1mT+9hM9i7W9mwesSvlKwdq2ZW9UByq/NmemLZnHqvLG11uzKrqSZQ8bBcPrql6RXk62mz7pIvvXRG63pWlqElE9PaXV35gyxGHzMz2RDYr7xm+4mb5sGDN0hYm9P6elUuOGkJy7MWZOCO49xOEEwBDVgz2FMBJGiScZFCGOM8BObnngss2mif0UjjAw/xXkfjT5YqhHoCjJ1/OkIk73wsJ7jeIEAixLvgZzTK7PsAA/YM576L1RzgUA+AIPDRZ+4ZzbSIPIEWmqxGPAuWGzT9bj9CcARIcd2lYkkvB4AAqvDWcMIwLmEoTNGeu3sijAIU2PeQZ4hnIBU9/YDQotMOlqJqGShcBhd9AMCI+wAYInQTB4K1AYsAU9RZSHhexhEgyfg6qgVAaBNeAeywagEKsUZdDQBhjjCfotYmrEe82hoBEKwkgCCsQ6xVPGSIBQZ4AECYUwA7gAyu+siP/BEzVI8aARB4BtB1AfrOElMrExbHSKbEOCPrYM3DPYz5wrxG8crY0m8scIBSzqt2D/MApP5YbfhIPQACOkRLwkvMLTxugskPf0MWJkJplAAZ+I4ycC7TAdoRXlK8NAmUYiKAQD1tHw7wMkQTUO1ji7kXbRjjBWj082FzxywKRrjT2BhFBMf0gsxGrCJXD0BwqwhcoSrWFPza7757Wdq5CQGHXfKRHVEsR5/Wf1rrP9Bmc/5tt+W0/s9p/e+U9cQFlwfH77lnUet/TOt/UFaUnDbuOcWCaAcyLdooUtLEjkijOqzf7lFMiVKZLuWl8VzR81WAwhVzeIsAiOvXjh2tZs/emDR8fbbYXVIB1a0dWWnz84p5CLIqLeVmJQhnlTJ3SelaA0EW2m4ApNn5n9E3Ccvj4xWXrJYw328aiSmkqXltCqLV5QoKuhIAkmnbZ/o695nO1gGTVtHGhIANcyqvCua4T80uXTDvjkiyE+1I3yLgIstIaV4Ap8W0qqBiS1O3AExKlb41f0sXrJWhZFRpPCmrTmqnrCHdqo6esSAKEPneyAtmX/8RxZ0Mq07KQZMSSAZ6ziuL1cLqlKqXN6mwY/BwDoC0qq2Olk4z0EXQvBLoplp0v4RcxWZkdVG8SHnZgBfbJZURUL+SVdrbpTYb47JvX58KcS5pbVF344xNCUya3kRzAHxx4wOATFx4RfvgAXPiv/vNgX2dyswVAN5zkvonJ08pG92cFdbQ2OOugmYXAOKEK6fxJSaPPRdhiWECWHAe+y8WC7S4aNv5Hk1igZCLMEn7AAz29GigOECCPR5QwT0RLNEcI2QiF+A+xH6AXID8gC89wjUWEK6rZQHheciMhObaASGeGUESTTMuOQjPKC25V5S4Dy7B1wqARAV7MjghmOJq5Yi+AkAAYFj2EaqdS49LneusJ5eT7hbXLsbEZYQC9PFMjAGWEwAHwdIQY0sGLNp1wfz8XguAMC7MDfrkLCjOTYpnYP92QjNtYAmLAqZaLli48AFsGBMHyLAqkBaYORbVsQB44CUxGKS1ZZ7hKYEbPi5ZnAt/8aIgxobnp6/MUzxhiC9tFPxdC4DAJxSh9I9n5nkBj1gxsAhVlxFgrwPg4taGtQ93RVyyagEVeIQSHQACgGJdRAkrH+uRNMDROcw58AEQD9DGEhUlH4S+nh/r/lcPgAAUQKgMtns5sWDQYjDQvIAYUEcADAJ6iPvANMwCQLvAHwgTrQETk/aYjJ62DwcYH/xSCcxyIISx5je0BZi/MVH7+bB1Y1YNRhBOsI4sLmUiyXYV6LxmDVnvmhX0NAowKhaQ5eXT0nru1YtY2u+wQnZcfi2vvHJGpvs+bQztAg9LAhmTsoIMSRvmgrJjesFOaf0XJSR0a5Ph96Ddtrai1v8prX8Cz/u1/i9o7c/q76AFMB0dRa3/Cb3cZ+Wy8TGZw9ukiVSmI1Up5xP3rUW5N/F54ULWfs+G7i+bwvUwxW0sVnHTaooF2vJYWfEA4Y4eU0LWUlxBb1FqXpFQGjw3AKQ3s0vCrxK4DpQU26CYGdViaFIsRIfqjbQqY9H49Ji03xMm1TltlpYrAe7JZGCxyi5XBP+msIJ4ul2Cb8TpOh5aakpyRXKUklUn3VFpj98LqgnRmalYRcaU7QmaVJyEo2ZZNYK+Vyw9Y6VxZVeqPKSrYcIvxbCmB0X/HFEl3PZdViBHTZoLbRLYoYWFQF1Myt12AY4b+j8tR6mEaq5krcVldnFUzk+zZnpJaXjlotTSoriJmCwuMYGMmFz69FksrwiACMyZnNndd6sK8Sl4vBmLTUHPuaKYkqJAhYCABJFV/X9WtVNWltsVAC9rRLrN3qfJ1nApS5gqmQsy6xcFEHEPW8mtCoCUTFdPq8auVUBBKXc1F8mYxZQ+NTyqd2HBHDqwW/fU+XoxvvLqSTPQ26l2FgQi5PY1KQtYblSuYFjGmkwuy7WBVYP0xAExXsGYxRSsn0n9WcJNRr7tY3L1eFAKhlG7rslk5bTfBEqjrEOQQeDBeoHgTrwBhNYWNxGErR/8INhrEeRxd0boY69F6MKigGsKVgmEPYSmaK0M3vtOAI5qvF1RYa5FeAR40C6CJq5RWD9cQDEghfoIuCSxt9cDIIATwAXnRrMBoahEi09gPGCJz+0AQABLWED4RCtOH6OKWMYB/kdjO9YWQuQLwjxggnYI5Hagzc4MTQsCx0nag5ULQsgH/AAW2Hcd1QIgWCaiYIpz8TZBpsPNjvYZH0fV/a0FQJg3gEmsF07Ipu+4+OEaxhxwxCuS5+c48UU8K7FBXOcAEfMX6wwyXzQIHSsT5wDu6lEtAALQYK6xJpxFkPFBFgVwRYPTnQwDwEQRDmhhHru+EYxP/Ah9xOMHAhwB3OE/4D5KPCf9RjYGxEQJ0IgVknVJLFOUPACpP8Z2stZKw8tLCOBBMBkLAvSKFgLtB/6kWEai2bGIF+Bl8vOfBwONmY2XI6Yu0C4LCGHWBa836JI/tMUcwBeThAJoB3hJutzevDgYV/Krs5j9fNjigQlvVwuMvK/BIKtWU0JvUcjKsoFQ7GJILo4dCQSh3/72jILzVuVWsEcaK1V7Hixo0xmTC1VB2rcbbOA4G9f775/U+m/W+h/S+k9o/We1/s9KCTGk9S8BsVixxnzxizNa/8ta/xllnWlX/Mic1v9Zrf8BG/dx9OiC1v+o1j9xIBe7YGUySQGRlCylzdpI2uzn6qpclvJF+wkwwWLirCb5MMj5akckWrjwattad335gGJNlK41nVA64hYV3mtVZiYJsoVxxZEsKFC62UzNTVl3nkJsVnEllexWtNPVUwFGsbLO0XkVCgVa8cZROX6L/ZrNVYBGPLEqgaEigbSrL9DSotScIeXFW/tbkqDtgPrT+02q3K3IH6XLPTFoDu9LCpyoiF4+a06NjOl7yrz1brDL7tpdQS0U9ytWjctHhv7O9PcMmWm5bZ05/67AQk6xE7JQyCqGlSIuAAggypcWzHLxgj6XlPZ2xhRmjpgb93ULTLUH5wuMnT3/F3P6lCChMko1yX+tJBe7T9xxo61SPj29LOC6pCxgs1oXOQXaT5sbhnYpgJ2FEbomCqwwfyYnc9ZdsClREthc1HyXJCkg3jfQbL706BEdn1P7KWt5pEbL1JQKHr5xXu1GLHVhvFAsLuvNWoKClIklQrfEeODaVc4dlwCfkWVCNUiQlESTk2ekwHtD79Syfb8CLNDU4mYEiOA9C+Bgb0bbChDhN7TJAAbe0wg6xCfgzoMlBEEO4R3wQowC+y7ABIEMYRIBkcJqABAERTTP7OdottHAVwd4o6VnP6d9LCUQrkv0A6sAIMFl36I4Hv1COUlsCppwhF0EOWIScNvCMkPdCecOQyIbfkM4J+6DZyDwuhYAASghP2zEAoJsQ5/hL8+BSzkAzRG8AGTVs4AgdMM/BFWeGQEWwRQhmEyfxLri7obyrhahsSfuBd5Xa805H8Gc56ZNgBnPCRghTiUq5NYLQq++59W6YJFxC28IACMeLswBrBvMKcBFNQFGiY3BRY05U53xFHcuxhiFNbxCwYlL27e+FSS4Yb7Wo1oABGAF+ID3XAsggrcAY7KJIewz1qwdrBnEmrBusPRV943liHsYwJ/+I8+yppjfPH91Aibmgjuf9Qd4xGLFGAI+cHUkcQ9WpCh5AFJ/jOsCEC5B04LJDlMUyjheKpj9EEijJiwmAcDDZbNg8F2wG4vJBaG7YLcocGnQNX9oizjAAmTxouVhrCA2BRYhaN4lDfDzYYsGpMFtACMIMp3aRXfp7T8yMi+N7LwZOTcrYT0Msg6Fo3oAhKDzr399RkLJpMAm2mGEoJSsFXv1wkZIBcjE1X5e6/+M1n8uXP9xCT77tP7T2ogDAZl79PXltf7f1/rv1+bZa60qTYqbeOCBef1/WHNKCU8VhP61r+3TC1xCqoBLNUVT9EaPDQy02jolgBM01AATLCYu6B03F9y5eHZnRbkSy8lmAxCeJZaYFp8V+7BX6YznXzf9ktz27NppetLdNhg7LlefZm2avd0DZkzCaUn1LZpacwImi3LnmjNtpSGzWDqlgO+czRplSklZCDp0bHiNVVcLQJrb+02X3JjaVQ9joPWQgACCdUnB6HEBhZKsBM3aoBVfMqWUtdgQ4nmbwSkprf7C0rzASc5mSGtNZJQaeMq6VDWrenhnm+prqPYIrmn50rIA2LysSyo8mB23bmtLq5Nm1+A+CyhScp2i4ngFKmJtAAAQq0lEQVRrSkX19MxZpXzu6k0LsM2Y3q5BWZLOmdGzcVkjsGzEbQrilEDd+yebzPyMNidRIlmJw5F9SJJIZa7lVVsEom/BueqTA2xYApVmt7cHl7O8rBsBa/WEtVdjAwBCUcE9e5JmoD9l3atGlYIKZQFWTCwdEJpr3DVQyqHsAxjwzsW1GWHNWaLRzpLsBdcWXJ1QBCFU4SZCfAfX0RbWB4AAyiNAB3stwAWBGaGNfZh9mvPJiEWQNW3WsoDQP+JCSF+LFcBlBEIGQNhCy07sBmxEQYl7EdYL+sFeQQ0wwEU0CJ09Bo0zLkM8B8Ih8QAIeWiWEdQBCtvNAkK/4QF74/79gbCKgIkAioCO5h1Bul4sCHJS1AoRnUyMJXIS2nYEWMAZFhIHxqJuc1sFQHg+5gtgi/HEwoHGHyVyrarl8AQwWYuI++A4IAYAhysX7aPMZswBXo1kwVoABJ4hl5CwACMs64T5R6pfeMecdFmwACK1QB99Zd5j2SPlL8AYkEzbABnmLTE41c9L3x0gBcwyXpzDfQEtKOWrwQf38gCk9vywvzJIjcyILBDnCQCzmTDVSBJfRTIM8GJ0+ZZpmwHlWgYOqnVtg675Q1vIAfcydGNVb6z9fNjCQbnErQhcpRIygITPJb3pCGAfHUN7K0nAvkGdyw5Cl/te1NoMQIITwAEFhULgPoJfv3PNSkiYwp0IIqNWoYDmuSLUxaR9Hhxc1fovWMvJxETQhmsnSG+Iqxjrvzp+pfKA9QBIIxbUAie0MziYtv73ABIIgAI5CwoWFRd3smkAJNLxm2/uUWribgtCnv+PMW1YeXPgxhZtZt3Sekqgt3EjWRscf/TeAwrMVmC3+D4qV7S9u/tkNVixaYGTqm1BEcuEFmGTeJpQnMbo+Ul7bEEZ1BD025VOGGCAC1lKG2Q6nVR9E0mkoiZp5dNtaTOmwpjdmS7T192nOhkqZqdUtlNzHcpGVTLT6tvI8E7tCRXXqlzuvMlIaxxX6lrqUJBkQNwUkEpbcNIpSYUkBIuLBdOm4ysrSn2rvpJ6ukMuYtOzSssrl6elJcVgqF+Ax5aWhOI5VFFe83B2ZkEuUc3iy4quFehZINNXi4SCmHy7BTAVc5JbCiwKyY6y6Q8LAo6PBM8lXGTiymIFldoXTZMyYdn5mi/rPoGrWKkYN6sCMgEfgvlb0IZUDq0XsVjUwhQZvLWvat+dK1hScq57qhkS1yTvyqgQ58AHNpCcNNvjksIBHHyuS04QaZp3rXvf2v4GhpqLBB/ezc51yl1evQfXaisqQFUHELvr+b1ena56yUmi/eFa9wx8un6632sJrVzvzuW4O8e1W31Noz5GR6pRfxs9b3X70T3QtV/N38vhH9e6Z601o6KB9q79aDxH9TWXw4dafa91b9e3emMfHaN657h2I56i624VfZZ6/KvXt0b9azTXq+dAPf5fTd/c/d0cdmu21ly/FJ8bPf9GjvFmC18jG7n8+rwmunjqDcL1+WS+1xvhgJ8PG+Ha1V8zIC2AAyMIQQhAAJIL0gqQYcvECQgnxsG+MsMbVkBJrYxa1RU7qoECAIS2Ki/ji60b658sEBSraSMApBHHEIixmkDEm0DOgoIAjBUFAqQASHCvyeUqLk0ExwNiID6vJlAeNygKzd199y7zwn+eN3OzefPgFwat9hMLEqlef/8HVSlXPx5+eEi/U8ciL7/9EWmakzYdMvd/661J1dxYMIcP9Qi89JjX35ZlSsPX39duAQBgqlNuVh2dLWZyYlGWpoJcpIhPSEgb32H+Oqzg6wWeN2/rZMzNZSUcK5ZCwCXT4xINSGOruZNJAyDEw86AhzO6P1amJfWVv7JA6IWJFfW/rL6t6hiSJBL1+nR6SdXA6FP/AEkczwvAplICIvo+Pb1oeWuzFyUC9yY3D0hte+89O8zb78ya88VWzdnAEtF3YJ9ZxFQQoZKeobwSABSoIN5BpFp22bAKUnnGihVQVbm89nyMhRtZOYzpILajnAzd2XK/tuCK9QbgYM0B/h3oYL158hzwHPAc2GoO/L8EIFvNZH8/zwHPgcYccGk9nZBkhaORshmXVn1OwvW1BSBXMhpbA0Aut0cOnASgJBC2Ib7j+gWRetcBFv6/uIg2PwiSb2sLBPcoYOH/BNJfuFBJfctvjz12k/mvXyl7kwDIw/+IlaEkH/xZ89HbuuVWVJRr25isCxSyS6j9VWtRAIAcPbrb/OHlUWVy6ZfbwgcS6FvN7R/tM8+/GMR79PclTV9vqPUX6Eiuga+ygrOLCoRPWBeqtrZKXMnM7LJS+hKQjStMUZaPwIUJwnhWDFMvTwigFRWsDblAeL6XQ2vZOuBYA4AQIL5GOh5XbEWFAtBQD4DccrN8JERvnldtnG0AQDICcTvE6z2DOWtxdODepc2OPJj/6jngOeA5sOUc8ABky1nub+g54DlwKQ7sVgBPjwJ80NY6FxE0tQAT65cePxJaRqpbqg0Y6tcyv1RPah8npWlEUt1YI1t0VZcqpQNKSqWydWWDAChYDBzVAiBf+tIh86sXTgqAqGCj2sCikM2u6nu7knbcZJ78iaIaQ3Kad+71wP375V98Wn71KrCney5liwItPeb5FybkRjQj60a7BOKgaACWBQAFFgssDnEFktPHVWJkpgI3o6JS165RaLCKxSrB6nFp+6OFGh3IKMo1bK1/oYUgJrc8R4E7W+gKpXiVoENy4avgHlsc0VEiEVihuF8hMMutWUC4/55dKdOnYPw/DatvYfavWIuAVFjPRY5Q9pqkijuu2MrnejbFlazOBa5Z1FRxxR5pPlYMwGJZNVocUcwQUhnCSkY5Zdoy+eMCf10WaADioy6OM7LAjODg7slzwHPAc2AbccADkG00GL4rngOeAxdzwLmPIFTxZwHJhVVzYZxMQlnrUlMhD0Cu1RyKApCduzvE70UBCAVrK5Xvo4/ean7y4/oA5KmnTlrLx5EjO6zPPEUVHQChf7Gw6nu0SCU1JxJNlSxVJVuA8foBIBnFmtxyqN38TumitwKAZDIprYdWMzAoQNePFSpwq+JvzY3xWk0G347ngOeA58A15oAHINeYob45zwHPgc3lQE1AEgpd4xN9ctm6OEDXlR8JFdfXrIOXigWpDhongPt6IQDIC79SzQcFW3/h8zea905OKV3svDl4Y7f5yOEe88yzqt4VkpyO7DcsIPcf3W+efuo9GxsytLfD3PnJnbKc5M0vnhu+6NHD/E5rvzcOSCQaODhVkRnr2iqp+niFXCshr2XpcOMQD+upcK4duzAGpBwLYjbK0aryus5ZVjjXfccq4tqLKWbEEXVKHj7aaZ57udnkVoI0xeX8ionnQgtGOPZyNJOxI4j7ULCJKsgH9ybVbyG+Pr1x2KmAtz0CHH3j6ywcHnBcNKX8D54DngPXCQc8ALlOBsp303PAc6A2B6oBybJyGVKHwWmCcUHJF8PiAA2YuBFwEgUYtcBI9Ld6GazI4lVN0esuBXI2a15YAPLCeVmY8nKHS6pyfL9128IV69e/VmyIMlA5qgCQZnP/AzvM0/9+zh4iA9VnPzegAPOy+cXPgt+itM5epVSxDQFITCDDAZC1gpZEB1XAB7xyfCbw3JKK+8Vsgb+ABCXC3yvuWPHQIkPKWwcqaIu5BdGma6OodEBkpLJUDGtthKl3/uGBQfPyHyfEmzCAHNDhimeWArCiBFd1KR4LgFVT/BW5yXWvgQ3u2ar8qB5w1OedP+I54DlwfXHAA5Dra7x8bz0HPAcuwQEHSBDgcNnic3VVWZAUZE2sAQHYFybWB1xbIXMD+QA/zACE4PKc0s26FKWk5cWVCjCxvLzekuMACGkkU6kmxTgExwmzIP4E4LCSqwAWN4QfNgDymU/1meEPFpXRLaifQVzH5QCQAWUeI5FAtwpADgyobkwzdWJmLODg07tU+dee54DnwIeNAx6AfNhG1D+P54DnwEUcIEAXIBIFJVEBb2ZuV1UsycVM3AhAibZS35JRJ7VqpOjCpa0gFfREocB6dMWWlaYQNFwCnDkA4u5bU8lfrlgh1gCI3YHq97fRVI6FdS4oNLhGChCPNVXdh0xW0cISoTUkSHsbVmkPec1vDlQSEO4sHeVVBY27AgPWlSocszAZAXHmBJkfkmtaQW2ePKlqX3Wou6tNdTg+qD8XBThcAUC/lD0HPAc8Bz6sHPAA5MM6sv65PAc8BxpygGxBzs0lsJJQHyJvNc4E9PJp3beoSRJTeeFoFbYGLV8pUIl4E61vNZKCaTMKENYHNRWBPha7GDRsl2m15roWBVwCIKVqhtr6lpXnoDAihLuVi+soqDK6JZstKwAXAArHo5iARjnWwHcqzLLV29tibjzYZf544jnrvuVAL4kT+M5vxIo4q4b73C489f3wHPAc8BzYKg54ALJVnPb38RzwHNjWHKglMOLCtaiicFTFHg9duKipsT7z1vrH8gBka4Z5OwGQrkzSVl2n2v3evZ0qfJhTIcn0mgvVRYB2a1jk7+I54DngObBtOeAByLYdGt8xzwHPge3AAYokOk02nwiWfDoLyfz8vIKO52QpORDEllympcRq2cOC3Fv2nFdsVWmg9d+yTte+0VowuVyeXI0NKoBX08WZyKL1QcKMaW7MQkuGHZuIOxbfiX3Zvzetgoh/NplMRgH2nWvzgrkAUHVzgs9sNvs35pC/veeA54DnwPblgAcg23dsfM88BzwHtjEHcOHCtca51+Bag8UEVy7nxuWEUty4CCReIxVSvB7oSq05l/tMl45puXRLqUSQoWplXQrei6+LAhCbzSoEG2SWiocuZqXiy2sXMq7OGgbYZHz7+vpsZrVcLmcmJibWxhfLxrpxvXS3/RmeA54DngOeAyh59LeB3C+ed54DngOeA54DtTjghNfG4KTVLMqVi5S2ZOWCyNDF/7cLUcfj838/ZDo6mm2/nn/+A7miFcxtqmrO34SsPS++OGKzXB07dsCcODFuhoeDqt69vSnz2c/uNk8/fbrm4/ytAEgy2WSzTUGZTuIxEtZ1qr0ta60ZgEgyT0VBJCDD/W2XsfH98BzwHPAcuN454AHI9T6Cvv+eA54D1w0HqsEJAi+CL4T1BApiToI6EgjDFpyEwfD54iEbf1J2uXE38ckPH+oyB27oML8/PmLuumunCgvGzIu/+sA89vgh87uXRsxn7tltnvzxexaAPHLsoFyUjHnuZ6eUbrdoehSMfe99QypIGClWKMvD5cKruoH5YWkPUyKQ3KUCblIweUJFEJtVSf2dNetFlKeAQawZ1TwFaDhwsZZwYBN56pv2HPAc8BzwHAg44AGInwmeA54DngPbiAPEnCAsO7BC15x2PipIR4VpviNIA14cRV2DELSvNLXrI488IqvGCQuCKIL30EMPmWeeecbcdNNN5vbbbzdvvvmmefvtt63V4NFHHzWvv/66GRoaMr/85S9VuLDH3Hfffeapp566Ys6SMpk2HeES5ci5RLn/O9DG/x1wc9YLfnOggmM+JuOKh8Jf4DngOeA5sGkc8ABk01jrG/Yc8BzwHNhcDkSFc+fyVUs4j1paqnsUtbhw7LXXXrNg5bHHHpOL1YtWiCdd7eOPPy6Xqqete1KUaPvYsWPm2WefNQ8++KA5fvy4TXEbBSCAijvvvHPtsmogFW2P+0Xv4axAnFPtCuXjLzZ3fvnWPQc8BzwHNosD/wcYJCv2YKR1d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http://services.swpc.noaa.gov/images/aurora-forecast-northern-hemisphe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4648200"/>
            <a:ext cx="2057400" cy="2057400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6629400" y="40386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Aurora Forecast Model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 - 30 Minute Forecast</a:t>
            </a:r>
          </a:p>
        </p:txBody>
      </p:sp>
      <p:pic>
        <p:nvPicPr>
          <p:cNvPr id="2060" name="Picture 12" descr="SEAESRT Spacecraft Charging Hazards pl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334000"/>
            <a:ext cx="1727200" cy="1295400"/>
          </a:xfrm>
          <a:prstGeom prst="rect">
            <a:avLst/>
          </a:prstGeom>
          <a:noFill/>
        </p:spPr>
      </p:pic>
      <p:pic>
        <p:nvPicPr>
          <p:cNvPr id="2062" name="Picture 14" descr="SEAESRT Space Environment plo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5334000"/>
            <a:ext cx="1295400" cy="1295400"/>
          </a:xfrm>
          <a:prstGeom prst="rect">
            <a:avLst/>
          </a:prstGeom>
          <a:noFill/>
        </p:spPr>
      </p:pic>
      <p:pic>
        <p:nvPicPr>
          <p:cNvPr id="50" name="Picture 5" descr="C:\SingerDirectories\L\Storm Enhanced Density\201402272215_TE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1066800"/>
            <a:ext cx="151543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 descr="Three View.png"/>
          <p:cNvPicPr>
            <a:picLocks noChangeAspect="1"/>
          </p:cNvPicPr>
          <p:nvPr/>
        </p:nvPicPr>
        <p:blipFill>
          <a:blip r:embed="rId8" cstate="print"/>
          <a:srcRect t="8091" b="49433"/>
          <a:stretch>
            <a:fillRect/>
          </a:stretch>
        </p:blipFill>
        <p:spPr>
          <a:xfrm>
            <a:off x="152400" y="2743200"/>
            <a:ext cx="2315029" cy="838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68" name="Picture 20" descr="Relativistic Electron Forecast Model plo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4400" y="1371600"/>
            <a:ext cx="2057400" cy="994410"/>
          </a:xfrm>
          <a:prstGeom prst="rect">
            <a:avLst/>
          </a:prstGeom>
          <a:noFill/>
        </p:spPr>
      </p:pic>
      <p:sp>
        <p:nvSpPr>
          <p:cNvPr id="59" name="TextBox 58"/>
          <p:cNvSpPr txBox="1"/>
          <p:nvPr/>
        </p:nvSpPr>
        <p:spPr>
          <a:xfrm>
            <a:off x="4724400" y="838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Relativistic Electron Forecast Model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70" name="Picture 22" descr="Plot of the Wing Kp Predicted Geomagnetic Activity Mode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91000" y="5029200"/>
            <a:ext cx="1809750" cy="1447800"/>
          </a:xfrm>
          <a:prstGeom prst="rect">
            <a:avLst/>
          </a:prstGeom>
          <a:noFill/>
        </p:spPr>
      </p:pic>
      <p:sp>
        <p:nvSpPr>
          <p:cNvPr id="61" name="TextBox 60"/>
          <p:cNvSpPr txBox="1"/>
          <p:nvPr/>
        </p:nvSpPr>
        <p:spPr>
          <a:xfrm>
            <a:off x="4191000" y="4724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Wing </a:t>
            </a:r>
            <a:r>
              <a:rPr lang="en-US" dirty="0" err="1" smtClean="0">
                <a:solidFill>
                  <a:srgbClr val="FFFF00"/>
                </a:solidFill>
              </a:rPr>
              <a:t>Kp</a:t>
            </a:r>
            <a:r>
              <a:rPr lang="en-US" dirty="0" smtClean="0">
                <a:solidFill>
                  <a:srgbClr val="FFFF00"/>
                </a:solidFill>
              </a:rPr>
              <a:t> Forecast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28600" y="3581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WSA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72" name="AutoShape 24" descr="data:image/png;base64,iVBORw0KGgoAAAANSUhEUgAAA8AAAAJYCAYAAACtlI8BAAAgAElEQVR4Xuy9B5hV5dX+vU6fzgwMHQFBBBQVG9bYe+/GGnuJRmMsJBp7icmricYWazTRmGg0dkXF3sUSewGllxlgejv1/7ufZ+9h9Mv7vRGv7/2uf9jnusYZZs7Zez/rKa573fdaK5asGFOy6BVZILJAZIHIApEFIgtEFogsEFkgskBkgcgCkQX+wy0QiwDwf/gMR8OLLBBZILJAZIHIApEFIgtEFogsEFkgskBkAWeBCABHCyGyQGSByAKRBSILRBaILBBZILJAZIHIApEFVgkLRAB4lZjmaJCRBSILRBaILBBZILJAZIHIApEFIgtEFogsEAHgaA1EFogsEFkgskBkgcgCkQUiC0QWiCwQWSCywCphgQgArxLTHA0yskBkgcgCkQUiC0QWiCwQWSCyQGSByAKRBSIAHK2ByAKRBSILRBaILBBZILJAZIHIApEFIgtEFlglLBAB4FVimqNBRhaILBBZILJAZIHIApEFIgtEFogsEFkgskAEgKM1EFkgskBkgcgCkQUiC0QWiCwQWSCyQGSByAKrhAUiALxKTHM0yMgCkQUiC0QWiCwQWSCyQGSByAKRBSILRBaIAHC0BiILRBaILBBZILJAZIHIApEFIgtEFogsEFlglbBABIBXiWmOBhlZILJAZIHIApEFIgtEFogsEFkgskBkgcgCEQCO1kBkgcgCkQUiC0QWiCwQWSCyQGSByAKRBSILrBIWiADwKjHN0SAjC0QWiCwQWSCyQGSByAKRBSILRBaILBBZIALA0RqILBBZILJAZIHIApEFIgtEFogsEFkgskBkgVXCAhEAXiWmORpkZIH/bywQK5mVYiuuHf6s3+ul73Er9r6hqPeW4sFn4vyc0C94Y57vel8yeG/4Gb2HL3Mf7PO+8Pr6m3+VYnwmVgj+xftLXEtffDZmBf7OPfi7e0Z3X33W38ePI8734H66lnuteHb3fvcsvD+W9fcL/m3B+3s/78ah58nrqYN76YO54GFT/J77uevrfcF93PXCr+Ct7obhc37reYKn/H7fgvv/i3vr2fychveXTXm+4Hk0hnCc3o7hfITfw8/5OV+xXvqO49t27mOvb9i/7++/34hXfDq0fYlnC9YMf3RzG7y0LjRmjc3PFzMUjLMQZ37duFasDWcHZze9d8X69DYsBjaSHYONg1HC+wXbxq0bv4eSwfv7Po+eOVxH4Tr+vvb49joP9iFj6H2mYFzfuJPbt6GhNNZgfTgj6Jrh3zUO/S74t9uXsplfFG5vfmsf9DlW/A34TMk0Xk2Hxi9butlYicH/N5/pXdvBvuy98jfXc+8e7V3v4Xj72NGdPylvh1iX/x6O212X5w/Xd++ZGN4wXDvBeVMK1pObj+B86LMeV8IA39jXbrp6J1prXbbuM4fhucq56fe43/crzv5v2bPvud47533Wh1sbfW284prfPHPD/x/0tUv484rze2XGH30mskBkgVXbAhEAXrXnPxp9ZIGVtkAIbgVq5SwJKIQANy7gi9OWCL5igRtdjAFFeV8hFjiHxYx3AhOtXAHwWioPnid0lHEgS2l+J8eXv8flSAp8BuAaR00Ome5fjPP7RKcHD4WMv1ahxjlrcRzQYrzTikm+61lLFe73AsZyuOLFBM+etLg+1wvqCr0OqnMO5dSV+DvOYDzWxvXkhAeOXwBI4ozH9KX3uXG1c12+F8s9yGGczmnkuYo4x1jCjScW63EDihU1XsCxGzNW471Fd3MPpmVT2dKBNT7tneGVf3ngxTV5fufY8pxhcEB/KzHWIiDPBRa4Z5y/x4rMXQAQCwCeEn+PxTq8XXh+Oc8OMLrH8vMYZ0xYme8aj8aiQIR38n3gIgQ0QbAjDDQEAKHX0f4GgNCVvw2kv4stPKhwY7ecA7WxQkWwjgVsfbCkaMwJ404U46zCHN+xA+ukxLz0pLusEGdk/FvjdvMiO/A+jdPPj+aROcMW+orrfQXZmfmXPeIFrpHne9HtDWfreIe7XzxfxXfWpWXd+tDsFxI9TFG73wPBdb7LqPu+1+8jHwSIlRxC9fuN9atnL7Gn/PrzL7/+ArCk4I7bj4oeaW9o3Za5724tsa4t3u4+F2O9a6x+n+vfVb330HiL7jqMS2vNAVvG7IIOfhW5J+DaxWKVs1MxyXV4v/btvwSj7ibh2vg2uA/Blsbqgznh2N3a1ZrS87i9KdCqsWk/6u3sU33X/ha4dYA/OIw0v9rHbk36vRQr1Pq1nVzEr/hbkXPH2TdYJ7zfmY+Vpf0RBps8MFaAwN83zrWL2LuYYF3pfe6cZD0W/dz1vvoC8hW/XfFTn/e69en+rbXJVd2ZrX+yLgvVbq1ZvJvrd4Hb29w1YnnmsZj2Zy6f1dp3gTxnC710nmIvnSM6h2PMv5tbnR+8R+exCwrkfBBD15YpgnNH+9AHScK1qPWkOdY4FShhTbm/+gBKbwDxX401+l1kgcgCkQX+XywQAeBoeUQWiCywUhbwTpN3TAo4PQX5awE7IeCLb2QpfXc/e3BcxMHPxfWzHL4kDhyMggO2crDkCQYAOHB0esGkHFM5RnKo5Tw5nzPBdeWIeqe1iINZwjEWmxQrVOJUVTqH0zl1OGG9AFiOnwOo/nOevRPwDEC5c63khK0AwM750991P/ccAnwhAJZLKkdZ1/HgV8DEOXiJZvf+YrHa3cs/Hz/maz2w0r3kBAMgXZAgBBKW7mW7BEAcUHP2FojCXRZwclBk5UGw5krzoSslzDvi/vn9c60AwAQWAGkO1OKoxhlACBgKBlDibzECAh4AiyEKnNOQ8QvtEoD1kuym+XXzgIMfMoUCiZ52CuZUP3ln2AOD8PffZlVXavmu+JDWiwPAehTWjO7IWhIolYPvQAjzLkCWLGU9MGV96VFDAJwoeNDnmGGnNOjpBcAhg+xHoHuxLIJAi/aG5lf3yTtCFGdfRtB60P1yFQ4AC3jLCIVYhveyzlNNves8nK+VsYIHEn5tOTDhAJTfBxqfwLZTMawgq90Y4wqCaG7YV35teABsxTI+hy0UyBHg0/rXuPP9/VqPL3fzHcv34/16L2tQ+4T9JJu7PeOur/2YcLb2F/BrpVgkcKRggcbP+2V3D5D6MM+9Aay+ALgPo9rLYGodu9kOQJfWt84F3U+gLQRiiSAgpQF4wObPC32FYNoNMgio6XNBMKnQn9+x1tPz/TUB8Bq3fylAGNhWYwsCXgq8hOtEa0/7Tc+oAF+R+XDAVedkwAC7881bN3ie4Ofw18G9QjuGQSN3nZBJ16ed3fWlIF6lP1901iY46xS4cAEiAGwQDHIAONEXwAZrPxy77Mf8x2KAaGfmEAAzV26uu4OAAp9jP3lAq3NBASmtRb2fdeKCn/r/jAI/CkzonNQZFTHA35ji6B+RBSILfCcLRAD4O5krenNkgcgCoQUcIJNjzquA4y72KmQk9TfH/uJQOWCAQyuwJcbQOfqOGANMlGBxSitkyyWAn3fUPNPiGUk5OyEDHAJP+UEwLDAScrhD56goBliuEb+XYyxw7UCUGAjnyHunzzFOAo8CPM6Z9I60A3Y8l0DpCjm1e5AAKPeRTvcyR3qWwCEOwIMDCA4ALHUMX8hEl+Toy58NxxUwyg4A92GPxAg5cIKhHEgNWCYxgd62YgP10vtWjgWW3YpBwCEuAOzYm1B46tCgA1l6fi9RFTYTM6cf+LdAihxlEUXu2T24cw5q35djBn3AQSyWs4vAgGbA2SEIbrjru9/2+bTmzrNU7tn6Ao5v3uW7/ysIeLj1GVjTD9KvD7GfYm69qoFgi4MErCdAftwBBC8T9Swy88KcOLAiRtOxoyGDHDBivbZjfWFvF/gQuOcabv8omMCXD8x4JjTp40seCDJXJRjFgq6b0roSAxqwrd999M7Ofl48kPAS5RVsogIVRcCPB0l+XvzYBXDLPDsb7CsFi0qoO8Igkt/HAkBifAVw2I8CiIkmdy/PBHqVhGcCAXZ8D1UBibyYP8CfGF4ezDHg3iJ+Xtw+5/pav1qHQeDNr4/g9Q0GOBxXAFgDhYJnvwXAWZOMp1QiUOXOG619GSRkYnV+BcxwoIZwz6XP69ULwsPUBz0vPzNOt6+SSz2wQ2Hg17sAnva35lzBA8/+6kTV+6RYcfZybGvAykv5IuZf55ezdRBwccDXB8M8CNYzhPs4NEYI8vW8waLS3nbBKAXWNLfMa6+iwD9Pb4AiALEK/OiZnVJGINYF+BS08Gdo39QBb9cuP/4+ARI39iCA6ANMXmGhZ3fjDs8hnc0ETlxQwl2LM7L3fv687pWDr5j16KfIApEFIgv8WxaIAPC/ZaboTZEFIgt82wK9DLBcFuTD+uplipzU0zO/ziUNgFwex63ktHZyxPIAuS7/o3MEw3wv75S6nFzH8IagU0yx2IRQZoeTDMPrPodz6BhgxxDI4a52jmMcxtgBYJzpMD/Vyej0XhyxoruvJIkCEvIbcT7lbIdOv2OEQqbBO46CQZKx6uWYGoFd5wD6/ET3ck7uCgY4dPAcUJfz6thpjU0MqKSCPLeTCgpsCKgrmOCZODn9DoDJhw3+7r/z614m5LuvT12/GLBwup5Ybx8ACPMxvUzZAcAQCAS38axTOD8rWDrvXHv2vOQm1oMWjdUxofq7wIbG6hilKs/2BaA5lLwGRuzzLCuA2QqQs3LAv+8cSbrpWNsgwODl2QIFkn6GMu0ADDlAhT0cyPABDydnFghiTN7RD0IAzkBeYuol1DDGUgY4hhjg6pixLoCtt2OB9/j9E7KZQh+CRgp48F1Mp+S/MIoKiBSTMKkCwJqub8Ub/t2V4MCNUyF4aboDwW6eg5xkt6ckVQX0O6CncWsdMmYHghl/yJiyLx3odzbya7cXMGpfBAoI03Mz2riAYMA+92UiHW4LlBYu2OIUIj7w4NdWCOACsKxcVRcgCvZesC97bRC+P1iJfYMrLrDgALCCY2JWFRDzEmVJsd3z6xUoAFxAqHeP+r3vUxgE4gKZtANyMoEP8Ph9z/NL4SKFQ0HAPgTAstOKc89bXoDfS+DdnmTzKdgg1tjNM2kcoQw7uEEw/r4AOGSl+wSz+touBMAu6BHuScC59iGA3Z07junW2g3PdM9qhykaUiX4863FzWd4/vnl79M6/Bnqg5vfOMddEMynqrgUCgV9Arv5VBAFD8Ty8nuUMlpjCjBpT8qOPugqe7PGWL8rGwDsXSPRD5EFIguskhaIAPAqOe3RoCMLfH8LeMlnkLuGI1MQuA2lknJyHSMoMOElr3KkCy76L1+K78qpRDft8ikDSZ8AriSAznfEyVG+mftAAMpCltI5hXKTep1u3t8r6eP9vY5om/OpE7l+OHty9gXMPYCR9LRIbluYy+tkz4ASn6/Mp8R2ILn0+bv6VcCIuXxZD8odgHFgKJROign1zpt3WD0z6r1AL431jl29dxqdMxqCbrFgcgxlKzGDAg4BSA5kyZ7N5v4BW+zY7287/f/m1DrGKWB59Kye4fTX72WJ3Gg8AxVKrj1zJUZUcwwIc5NV4YGumxOxNZI3egfY30NsYQhYA9DBPIjp83PpWbDeYIMDHwG4cKAsBD99Bvc92eBwzOEVQ1u4qQpApX9iBQF8PrTLeRSj75grAfiUXwNubjXv3jF368fZQgETAQsxZ4FKQOAIAOzyiV2uOnsnkeXakpsKAOiWei8/am04kCs2kWBPEQAs0CBZKn9TDmhvIaV/c97Dt/n594WMPMD10NW/QsAb5G6Hc+CM4wGx5OLx3EA/ZuW6O9bcB3HCteVUF1rvyoXVSwywggV9c3dlJzfocP61P7XnZWNv1jAfuFdm7t4LgHL2EgMZBp+CIFr4+d6xBGC2lxX2cnulEvh5EuD1jLgDfjDMYppDltYz1gB/x8x6NtrZSsx/wOK7M6XkJfQeAGvf++dxCgulDjipb8gSB4qUYLH57H7tBZ2RK1IsBB4TudqACfWBRfdySoUgb7ov8+135L949QkiyQ7su4SUMk6qvNznehfq3NwVks0eaAe1CNxE8HxhENEFDjRrzn5izj2D6/P5OccUiHTzEpwVQSDRBxn1/wU9N2ecC/BpfcguCo4GwbEAILvApVQH2mvf2A9ebVCIRQD4v5ns6NeRBSIL/A8WiABwtEQiC0QWWEkLrGAAfb5oyBbKYZU7EzA3AmvOUfN5lZ4Z9FI9AaC4ZHdiyOQs40i7nNkwRzfI7/VFgOR4yxEKgKFyTmEEJOMLgaCXESpnT0VYACpIMJ0DDZOgz3nWDWYpJyYNFzWFo4ez5lk85Z4F0utQludy9jxLI+ZYxXccsBMr4SStgVMYyngDaW/oOHqHT//BcXWBADn/gJu8gAPgPmC0PfMTSk7FEgcg3EmEPUPtGJheACwHWwVovg8AVt50IG91ub1hDl6Y+xyCOg+AnSw7YOjktCpgkLROj/tkp1DirPlw8uEgkBEERQKS1T+3bC0AEhT98pLwQP7uwG6Qf/ltGes3qnyHgGnllq+X8OsZPdvn5phxidF3QRMpGFwQByZYT631wi31ZUmpCrBXPshTDQF776P0AfS9ueXB7xxz5nPek3lfjE2yZuV4FpKeGXMgyK31UObq58AFGgKG0q100gdWHgB7YN+XQl4BrgRwxdyHkt0gjSAI2Lh7Ki9aub1am+xtD4A9IHUMqsNG/n0rAHBrIHP1yFOg0DO4YvMC2b8LeIVBD61P9lgesO0YYQ+TBYoUiAil6iuCJ7pqAKDDufg2C+z+7Qs/hTnG/l+afy+x9vtcAFA2IEhDLqrb6zof+LykyWHwqreCt5j5MBDmAl8h4PTrzLPmCoT4ve6UAGGuuNtXPlXABWLcvvT7zzHtKCUkT9Z68OtSc0dAhqJYYSE7P9x/ESjSr3sBcgiO/dktYO0KtqUXe2k9gQp3hsLUu0BPMP++eFt4ngeBTVmaazgAK4WHs12Q/+7O8WDu+X1YrCwsoOdyfcNAo1j8XgCtQl+sI/f5wNYuhUb7Uvbrc+ZyBZd2ExLdvXsv+iGyQGSByAL/swUiAPw/2yh6R2SByAL/0gI+J9CH5n3OpEdDku2paJCv0OwLZa1gK+S4+XxBovtiIBxbK4dWRayWOcdJxW58fqJ3upQb5gC1c4A86JMTJSmpl+Dpd+V8rpJ/qbgOgE2AlWI5zpFEgikQHU80egCcHeFYBzFvAoFOVueYCc/Whm1u9KyOmRADqudyVaQllcQhxQn27mSY1xowp87h9AyxM03AVLr8XZgNFxxQFVx3I1XzxZ2V46lKsEEhIGdLXT3IkXWgP3Rig3w4z5CtPAB27JwD4FxbAQKXaxfYO2DvfW6vv49zzBmQY/qdJDMWFM8SF+ZlzL6ar1o/efl2OLd+sEE+tqS7jknz9nLMcZAT6uSMDpSFtuzLZoUgzAMnz8H9d2zXv7NlVzj0Ll83KNIjpUCilOOpuvhq92tDRd4YYzaesVwsDVjw0nw9qkCUAyEu51vVicOK2lxHwR2tIMca9mG0XR5pUHAokLk7u+o5VLAtABA+l93npIYvnxMeVAd2oKQPs/fvDLvPe3xA41s2dPvAj8EBL/09VDIE4NEz+h7EOmWAC1R9s3WOZwM9K+6ZT/4Js+nn3islQiWF/qb1XwiKv/m1pgCWpPIKGCkXVPOiNUTtgEAS7asQ69V3DH0BcIiOtOlCUO2DKz6Fw1eadvs7BOAC8Emkve4ZQ7m3zjPNI4W3VNfA1R4ImXuf6903XcCDMj8v7vxyqRKcd5L864GVG4sd/P6SjXzxOQFoJ4XXmSP1gDsHfMDQFamS4kC55kFObs6kTtHYZWsfzPHf+wBhN7/h+eEZWXc2cQ6mJK3Xeks1+krkKjKm64mBlcQ/N9gDz1inJahT4GsjBF+C4QoOqjo3zLevGh4CYP5/4CY1LNbVp/q5C+QpeIOCwZA1i0EX6+xsqECTD5C5VBU3FiktlO5CYUPWkc5/BSx9AETBwkBh46wdvSILRBaILPDvWSACwP+enaJ3RRaILPAvLLAih0xSWF8x1jt8Xk4bOn+OUpNb1idaX8IhLOUHW6EklhXnL4FsFuZBjpDlBzgQG7YIEgjxjI0cSl98KxZvtURC+bPeh3Q4TaAWmWihSLEgAQoASSEhJgOGU84WANu1s8kOxeMip1KfFRPDtXzBFl9l2b3kZDoHS9etZlQAbIFgGA85iq4YjAM1Aj5i9HxOsV5hbqADwALcaokiFgWpoVqDJBxo1j34FO8p5oa6axbwjn3boYCZlbPnKu66B3JXdkDKSSS/LwAOpNTO61RVXqSGCjTIHq5Ikxz0MJeRok+OnQryVc0zWXLG3UtSeFf1WkWPJHuV4yvWxtsjAZj01a715a+ruk5y7VX8SZJwJx91jKCXlvrxaewhuFnBDIcBge/P/nig4KsPqz2RAB+i5XiTJWNLLcXf4jK7yCy+ebF6jeVKg3jeoMJ48HwO/CvH1YEkgZ0MAEP5i/w7ThEkgblgKL37IFy3UkBozfLlCoWllng7sA/6Foty0lH3PD5o1JsbG6yQ7/rNY9gwkBBsTs2R9hYz46pbS4YdFyD0a1Vzq2JRAoyONXTPI5Aeyr/9IFfIyJVrKjvquuQ+Owl4H8iqZ9AecF+sMxfEgulWyoRrd6QlVedYRq03x9UWPejxDGAAAL8x+BAEh3tGf+wLEj049cXFlK+s70GxtjC3VfUDNHcANQFYnWkJLudY6DyAmfnPxsotT2XuogPuXMK1jfKANQzmuLE7sE/ASCyu9lZiGQWd2tz1erGys632l86wOs5Fn3ohG7vCfO4sQbas4oJqw6a9yDy4wE2oQHBS/EA98Y3ASDA3oTzfBRA1fj2qaie0ubMnZKCdZFvMd26Iv19iAV88swB5sIY13gKfL5Q4O2DI/fNyDdnAAViZPAh8aM8rn1tFwQTk+XfSWi0dW8bPer//f4POftctQHaQvNmpX6QQEgBWCzavFHHV0905qcBrcFZ+18UfvT+yQGSBVdoCEQBepac/Gnxkge9ngSKOaFVFtfV0IoEs9FhNZdJyhcU4sV02cLDZ+Ilm2+24rtXVVlk6Lblzxj75eJZ9+P4X9ulnZosWAypgd+rqR1lD42JLlAOCEziX3UgOUxU4XOQWUigrE09bd1uTDaivttbWec5J2mnnatt4w/42cSI3wntetKjD3nljgb38Yos1L1euZB1gJQtjh+OZrLJ8QSCnw8ozZZbvTAByKqynu9uqq4rWU/jSyqVG5VUNHh83rsYmrj3axo4XmM7YWWdMs8oyHMJUjXV1CZirv7CYGl/RuJhEsifn0kmb8eYoDhNX3+FCN58j/7gHhzan/Oa5NnFSxnbfa3UbMarG5s1tsH++22yPP9Rg/WrXsa5sybqzOJ+A9riIGidLFpjwTrWvtArocDl2YpVWngEWIE8h5S3m85bOVFlHV4Oly9v52RMv66xttu56w2z4kNVtWP2mdvbZV1t7N6A3OcC6epjLRJDv6Kwm9idkQGG6A+YziVPd07XE+g8oWR7fuYzH3XRKta0xbrCNGTfB5jfG7IrLH7WK8gFWIMjQ0wnzmklaEhPncmLl5QB7JYFnhn3+ZRgU+H4AGCebSyaTACCcaadU4Be5noVWU5u1DdY322KT4bbm2BHWr3qQzZu3zN5+9zN7/Y3lNnuOgCFBCx40Fk9ZrqvHMrUZ68mxoBX8yVZaRaLach0dVlPRCbhYbmuvazZpcrmNn7Sa1favtPLKMlu6tNk+/miRvfBMsy1fHLelDSNZ6wMsUdFoeVouFQHALqjiQLpvl+Vert+uZ4xDpvG77mQByXSS/+ZpZ1MgSJMkoEOLsq7sEr43WjUFkSuYL+2HDafEba111rTK8pH26MPv2EcfdPHsAJlycka1Qp2kPWCiXd4mASfWZiZVbl3tSy1T3mrl5ctt8DBda4CtNaneBg8us7KyCutsL9i7M76wTz5qtn++w7xny6yyapItWsp5ULvMtdrxIMi3F9N1k66YFAGbFKEw9rVrxAaa1HmUZ93E4kl33hSkVJcixakWeFIAWjpDsKaYte6OLn7ub9ke5q6cjOwcwLrEPi0AQStz1tE9i/3QZmPXMFt/3cG2yZRxNnRwlTUuWWBff7nI3nxzqb35rhZjjWXSI6y1jUJgKEQ0r13dPA9ro5B3qNYySRqNdXVYFePt6JxttYPyNoGzcZONy2zihNHWr2KkNTS022efzrKXXlpin3M2ptODGVudJcqqrCtPAILrpGIKFlI8kEBCkfWRTNZxfhIG4ZkVRYgFxdc0XqbSjdstF2yQZ55L6mHNHxIJ9ZZW+kaeccOq82+J1jMVnLMdzZYpw15stUS22pLkbdfVL7att62xjTZbzYYMqQLsmn3y6SKb8fZS9kOntS2LW1n5apzLZewBVauG3dX4u/l9daV19zQ6XJ4yGGXmK5VZyt0X26TxZptvPtTGrLGaDRo62JraW+2ddz+3t95ZbDO/pM1YZ6Ul40MYI/9PUJ89HwVw52JCa5cuAiu7/r/rfoneH1kgssB/lgUiAPyfNZ/RaCIL/K9aQE5lAQCFu2nlaRib4iIcoR7bdodyO+CHG9vIUWU2Yni9pVNqaYFDnKy2bEfOFsyfbdNf+NAefuIrm/GuGON+lsXJSZTLqQGQqNotBX4sthwnGXl0Nomj2gJQ6rB+dTnb98DVbeutRwFSVgNUZa0sI6CUsK++aLQ3Xl1sf/3LLHv/n+QbZuotC1jISVbocvhUUAVHMA/vmMSRFhdbmGdDVmu3jTertrXXGmaT1l4DoF1nFZUxGzgkZQ2LS3bAXn+0zjaePVdlnd1cB0DtwJdjKlX0CRAsJx0m1wHVZENvBepCFnDYXWGVmaz1H9hgBx6yhp1w2kaWrmi3lmUJe/j+z+zqX32O4z7KemCVjOdKJMX6AHSzXuLq28AEkkOxLIACMU3fpw2OAHAp18PcFHBQ22zAsJJN2XwAoA3ZMJIAACAASURBVLcOp7zeVh9ZbQNI8SxPDiJgsJbtvdvZNl8BC7GUVg9ggv0C1YZ5wc7DdX2avdxTjF881mjDRpRsyy0G2QYbjLS1x61OMCRJ0KTH+tWPtJfebrXjT7wDoAgDypzjizsHvYQaIM+6isfUliZoBSOOLWCGPQAOpMcrueLF0BWc1pbSQ5UZAiyLLF3WbgMGZG3X3Wtshx3WsM02XJugTgVzk7Dyskr7avbXAJSZBCwW2+uvN1oPYNWSNQRSeiwJWswXURgQuSh1llkFoCcNU1dX12w/PnUDW2f9Wlt97CDABE49IL+pvQkgkeXaKfvy0+X29z9/ak/+XaB3iLVlGxyzGU8MdPJyxwq7XHqYNEc1emnpitZB390IYmhzXZ2AYAIMCT17Dnt0Wb8BeZu0XtLWmlBtG6w3xiasWW2Dh8MIpxlPfJz915WP271/mkvAhD2aJECk5xQw17wrYKP0B/Xh1vNlu4CmC2z06l22wy4jbd99N7FRq5OOQO7+4EF11pPNWzbLOiex+lMCAc8985k9cN9smze/xqprV7OW4lzLU+jKVccWGwjw1fWTeTHggDjWSo4gE+EVtg3Mfcr/Ls/+zgNoE3G9T+DXg0R9xdg3bDFAoPY+vy/2AMgAgt1YujSMdQh4IwCQrlxgG20St/3238C22GySjRzO+swSQEuXrKlpkb33wXy7/8HZ9sILTdYwv9oSqUEWy/ic3J5ubJGCrUUqX8hK6htzwaZCbqn1r++wH3A+7rnXWjZlo1E2oB+AsqfcMpkKmz/vK3vttZn28D/m2uuvtREM43kS/QmzMUYtf9QyUr8kKVJVKLJHCEgpUJhK+RoBOo8FcjVOBbbiDLSoKABAOEP0SWNWkCCbZZ0xznQ6jZ2wRaqKfU1N5gz9qDkLytOcl3yP59tt8uQa++Gho2yTLQfbuDUHuwBcV3eOZ0sDVufZ8899bdMe/doalpQD7qusqt8g6+CzJfZBjPMsQaUxLMZZoxJfA3m25VY9YCEBhTI79KDxtunGY622dghxLoIQBFGb27Jcd7bdd/8Me/3Fdmtt5hCKsc8INOVL1ByAtnb/b2C8wODvvvCjT0QWiCwQWUD/Z0hWjAk0bJE9IgtEFogs8F0soCg84MSJIXtwqmbbwEEl23u/Ojvw0Im25vh+VlVdYV9+stga5iatubEIG1Zp48YOsHETK+zrBQvsqee/tptv+9RmfizgA9uFw5gFMCbitXwnD43+mWWiDXEQ4+Rjpsqabc99BtjPpm5rY8bWWcO8Lvvso1k4bR22xhqDbfyEQdbeFrO7bn/PrrvhY1vWLPHiQOssSLqHhDIOw9PVDbDIWhqWNQUKKK9stMOOHWOHH7kxrFTKaqoTOF1t1r9/P1igpTb7q4Ttue2D1tGCLBu2B/4FYhLWDGlkEQaltzCUCsYA4lxf2GSjk/ml48iscYDjpW4c4MW2xdZmJ5+2sW2xPYw4lWbjNtTuvOMjO/+smdbRPhygjkQwBdOFjFDg0vM0uqMvBiT5qWSCjhVTEbDv0QfWzRveb6YMxizdbIcetaXtf8gEqxvUbKsNhYWNL0OavRhGcpjlmja2H2x6gS1YZNZFAbFkOeyUQEWJHGYB/j7FfXzvZcxND+SBQ5bbEUeuj7M/xoZBjg+o7mddHUutvj6Po5u0j2YOtP0PvN2WNzDVcZh8JKVFHHHHcKM9LgnoOLbTt8NxRcQUEABg+zzR75H/KgAsmgw7K8jS3TnLqRa22c7spFOnAE7G29L5Ofv8kznW2LDcJkwYaRPXqbe21rw9ft9M++3v3rM5S3iO5AgCCKyDpBAKaxRWstBZtPJUu40anrNzz93Jttm+jmBCCvVC2mbNbLD5i2B8mxtt9Jp1NnnD1a0fDOTbby+wB+5stbvv/MA5/J3dsMwJwJFyxF1xKV84yBVjcpWzsbSTIK+cDVTELZXXWuOaafZvEZCSarFNYOQOP3Jt22abMVYDoKsoa2JdfuxAZFl8il107lN2242LuO9Y6+QaKgrmZPOOnJPsXf172WuA4lS6wYaOWmbHnDTadt1zgvUjmFCZ6mdLF+Xs/Xe/dMGuAfVV2GCEY5rnzJlj9979jt1xUxMAeygl1gDpsLnqk+yqiItlBlgnYawlKS5ARTqm0xXd8pWXw7cV2Chx5MkCoW79cA0xoi5ow/vSLK3uEtW4k6rk3A1QJUBXWI29RjEymwNbb3b8yavbzrtOtn5lw+yj97+yRfOabOjQKltjQspS5WX29j+X2XXXvmSvPM2ezA9lH6GA4RmzKAl0vwTKFdfmHPBXWcF1Swtsx137cd6sYdtvv541N+RsJutr6eJmW330IFtzIkAURnfaE7PtqqtZX/N4xhwBKOTAkgRbjvMWAJhSlWbYz1KBoGGcmgfIixVIYEEwHoB3wqcepGD1c3nex1kVc/nSBDk4CxOs1UwGxQJMdR4wmSwr531SXCgvmjknKFLomW/Dhpid+uMJduTRU2DFDYZ6iX319WLO4XIUAROtbki5ffrxYtbDa/bkY4tt8aIyApRjrCOLpBpVTorgUBZFSzqFVBnAnYlVArYX2Vob9NjJp65ju+84mikr2Bcf52zholarqo1h9zFWWVtujzz6lv351k/srTcLlu0ewLhR3xRbUYeQoc4ZwcZDnq3CYGGKyHf5f1f03sgCkQVWdQtEAHhVXwHR+CMLrKQFXBEY156lB8Ygi7O70NZep2Cn/Wwb22m31QCfs+21lz+yZx5tsnnI2dpIg6wCI661ltlhR0229TdbwxrbcwDV6faPe9ptWUM1zhiyZJjgJAxroUjhlUwrDAWsSxzGETZ4rXW67ZcX7W6bb1VjS5Y02k3XvG4z3uiwTmphTZggh3WcbbLpukhJE3bZ5Q/Z32HU8rFa6xSoAkglkwMt3w5bV6akzi6Acyvy3E479YyNbLe9x9vC+R8DeD+01paCHXfs7rBAWZszM2V7bPMEDCHoCOcdX5Z85RzP2eFkl75SrIrAkAvo2qjghFOcS0xzoSuDDDQPyFxsNf267KdnrWm77jbEljS9AiM6Hge0wu6960u79PxWJJKjrEs5zPLoBXiQaSZxel0OnsB2UN1aSsCCa4PzPQEw4+iHE9/WtgSWfJkd/5Od7OAjJgE8PrEFc5C5fthoZ5+1utWWD7dUz/a2yQYXWyM1ylqRp8cyddaJ7Dchgs2tAZ/H7YvWiKkCuCcaYNGX2AUX7mK77DrWvvrsNQIdM/lbm516+paOOX32laT98JBHrJ3rplPDAb9J64GJjCMlTSFVzwECPQDWtZWH6SWPKrDm+vHy35WVQTvgDnNWyJH3XGCNlTUCxAC/Px5nu+y+li1f1oEDPsNeeLbZOkFiI0aaHXfiSNtxu81s+fyi/f766XbH3cutk4BAFqCOwpQxIX1NAdGR1lekm+yYoybaz3++m5VXzbMl6P3v+ePb9uyzrDvMBGa2QQCMLbeO26FHT7Yhg0bZF+/X2Okn3mVzZtUiqSWvEmZWhZ7UIilkWF0upcuNFID31ddX5iXgkCbfNMv+iqc7ALlNgLpu23LL0bCeE1FC1NmsD9+H2fvI1puCHHzLSbB4a9v5v3jC/vanNmtrX82yACyXs+9yVD376wCwACd5xOWV822bHavstKkTbaPJQ+3LL5bYs49+YK8912IL5xqSerMhyKI32aTCjjjqBzZmzYQtmFuyc8+YYU8+sRzRyBDgaCUgWwBYARBfHM3VApA0XrZwufRigZVi4Ps3J2AL4+ydnAumSQoNK0+iqUCfWNIsygdXbIw2aIk0eytPTir5x0ly0VMA99r+SwkIDbaTz9iAVIkee2ma5u4TF6hBCGA77ZWwvQ7YzAYMGWR/+8v7du9tjfb+e7DIMNQp3uDyWdm3wpQZAlrFHoJtFJoauyZnwNmb2c57jrC2lhb7258/tqefWGAcJQTfzA45vB71wVbW3VXOufiM/fnuBlvEWVZM1DM28q6lCGG7JaUAgfnWjQS0NVYxojFmVCoX12qJjdHNOoxzRsVZJzEnl1eUQkEC182c/UY6CEA1AajM63oCzXw8xXmZiqFWOcjsF+ftZYP7l9mrr35ot93yqZNnV0HITtm8nx113GY2avQIm/70LLvud8/bjDd51gIsserquTugmoFtzqQ4c9XHF8XDaqM67YAf9bPjTtoCbUO7PfLAS/b4/QVrILhWjw2227nODjl6c9ZV2u67+xO747bPkZxrOIOtW+w8EvaCk7Mz//y/IgLAK7P7o89EFogsEAHgaA1EFogssFIWcABYRY4ALGmKMiUp3LP5FrV23vmHkOdYYU8//ZTdfvN79smHOIPq7pJD5gfTVEHO7R77ZOzE03ay4Wsm7bnnvrDfXfKFvUOkvxSr55oAHuS1SYBjiaJR2e5WGAlyggHAP5u6FiBkc5zaZXbrrU/aHbd2A9bMKmELqypLtstuZlPP28dGjxtg057+3E489hVraqVoEXnF2RyMgSSbEEVlAL+ezjZAVw9O6yKbtG65DR+essbFywC/OGKo7h574gxLVTfa1zN7bNet7re2JvJUyRvOyruTtBApoZgn5+1RZdqV50G662W6HpwmKA4TM1hsANAuu6bsdMbc0vqRzfpijh197JZOAnrvPZ/Zpb8EZHWNQfqqdkswqEgRU8px6xb4VesT3UcBBwIDUG15mDrn6KtI0ber+P6bs6nP5boo6UTOYjHZbQMGx5DnCkhQgIkhtFJ/6OWXd7a66hpL9GxqG653pmEe64A1jFdVkwuNUysEzDh9GxOc36Bqq+sxqsqxyXk2emTK+veDFWujtyr4dexYsz/eszusfIfN+LDCjvzRE9bVrIrRw2HnYNBULTsJImBOi2qv5CqKq+qxJNHKgRUL6vvTfl8ArLxXBViSxTarrVlmPzq2wk48eVvAyED7w03T7K7bFrlcxCrq/AhobQ87fNEF+9qYEVX21ttz7KTTXrLZ88X+DSSPnCCIZJ+uTlk3QaFGO+ecbeykE7dhTX/N5261158Xy+lgiMthVDLlsNXMLvj1YIDieIBQjd1/70y75OefAd6GWSGjqtsq+ENxNOWyO+bTt15y1cNljaB21b857b1vcy11pC3II3UlbQFhK0AwBwtew5yxV1kE3cvaydHttNN/UWHHnriHtXZU2Pnn3msP3o9UtQU1hBh7BWxcVWZhVF8Myxc6aufZl9qPjplkZ5y7GVLrLvvzLS/aA3fPs/kzCXigjnB1wQmIDCUQcNpP17cDj6gnnaHa/vrHZrvyVy9YY3Mt6wE1iGTxAQB2ighVYsYOZRnk5z3IrFEiJEiFiDnpPPUIYDUT7PkUedhxCmpJwt6DxDkOm+zlwlJwIEkGCOrxC+QBl/H+WE+avOAltsGmrXb+JTvZ5E3S9sE7n9t1v/nSXn0OW2ddGTIbMwlm9Kwxtu/+k2z2rFa75drZ9rd7ZqM+qbBM5SAYSvKBtWKRIWe4X4l9XkaAZb8flttZU3e3UaSG3HH704C7BvuAPOJB1ZxNnCVTCDSce8GuttZ6w+2fHy60M896wt77p4IlA1kvXLcHQCuZt4JwBB4rKijt142dkTxL3iwQrBxoDCCNN6ytz9NXPr2Y7wQBlRQIV8+VRaWQLhvK/Ou8Ye55Zi2mNIA5gfR52JAmu/bGjWznnda0rz/vtF9f9pBNe5KgRWcc5r9owwkIHX10rZ3+031sWUuH3XLTi3bnLQ3W3EzBQNZmIk0wL6dCcZorzlruYTDuW29fbudcuAFM70B7fvqndsPvPre3nxVk53krCjaKvOAzfjHBtttlA/tqZrtdcekj9txT2EB1FEiVKRHQyKqCtMarMzjSMH7XrR+9P7JAZAH9/yqSQEfrILJAZIGVsYAAcAxAKEc+XmyGrZtLcZsaO+LwnayiOm//eOhxe+v1bst2yaka64qYJCioki/ChODkTD13Hdt5n+G2dEnRLjzzQ3vi4SWcSANxHAGZki8iMy6SU5kmt7iEAzd4cA7gtD/5qWnk1B12yqmP2FvvA9RaBtuwmv7W1fYFMtOC3fGnPWydjcmapeLooQfeb2/NQOaHpLqrBxcLGV1B+ZzkzXVB61VUyBlcDnNLhVPQGeSd9aO+1SCYiDfe+bU1d71pc+Z22T7bP2kdrQKfAsDIKhM4YgIfAWviKuMqTxNpovoSuxYigIGKFEWCCrNtxNgWu/jibW3NUYPtj7f+1ephUE7/6e6WotjOXXe+axdOXcrzraFayTwrYCLd7ZqyxPXMOPuu8Cog0ANgCv3Qv1hsmAfAKycBlONYRg6gnOecvnLk79J+pxxJNMJJ2HJsMGMfG1AHMOieTMGec20BU5QnOBGvqrROnPokEkyBHlWPFaOqYlKuBRJMvlrppNNURaaATxlgVjmxPS3trhjUtFehlsra7NXXkqyXR621EaYzP8JdJ06OZRH2UCxdLFEbAGCNUQDY9xeVbT0AXnkA6FvXYGUAYG2mG1l2s11+5dq2/U4Trb21zE47/W57Dsc8CxDNVDOa/AKrITZzw3Vb2XY/gJ2FfTzlpw/ZdIBRR6fylyXhVzEwBT+QfVJxfOutB9tPfry3ffTRC/a7375vPTIxkunmDhr+YI9kvtUViNr9QLMrf7sHc9Fkc76qtL22fZrxD7OsAJ0YYCqQa00lZG9BTEUoBONUBTmww8rsYUHgoiodI8+FryQXm0UBsCiH9cwRsKhG2VBZ1WxnXzTYDj12CyfJvuSSv9o9f8oi2Rc7rX0QtmnyFZX9SxJgtcJpwp5r2g+PnGgLF8y1O2541xZ9bdhxdfJIAaMoQrp6qLZNReDNNkvYb67f0EaMqLVFs8bZAfv+Hqk4Mt3SYIC2Wk/JY/ES+KT/B2cOtub2qQzfAdj5Yotj14WN0gDFTuTqlPIi8FbHuwl6kbsqEKzc1xy5sUVYRJcz3KmABZalUF2/mkW2/+ED7LwL96D41Gyb9ti79qtftjB3aYI+A6yM86GFoNnhx5TZ1HM2sv7VdXbPHfPtpuvesyUL+7nie1150hswhctnR8lRynbbqDGddto5o+2HB21s7U05u+TSh+yBx7gWIL8+Q4AvT4s2gkZXXjXFttttqKWrquy8cx+yhx7pIOe4PwCf9ZBt4Tt7PgerzDiT5BXnoI/F6KaIEal2QBFwqL2ic7mjRQy3ziuYesXQFJQDQIoxLlCTIR5XxWkpDJRyAEOLCZIE8MpjreTtp+y2P+1CjYV2++jtpB1zxCO2bHnKyvqtaYuQ71f3a7AtNzC77vcHWO2wrL38ymz75VkfUN+hwto6STEpI5hJMbi0gkzZ5azzFoKUXXbY0cNt6gWbWWPLIrvt9o/tT7c2W+uCcqtMICFnvRjKiaNOSttxJ+9EGspAu/66x+zu2xttyWKUBYnVCTSRBsIYObGw1/drA7Yyeyb6TGSByAL/GRaIAPB/xjxGo4gs8L9uAVdESOxnrhPnpkiFWEXjqSAKKZwh+t/VFbfWdtqZIIMTs5cv4v3HF8AEdCMxhPW6aLz98IdrWL6r0n7+k7ftsX8sxJmDVaKCbA5H2gFKighVlOPqZFttp50G2q+u2sb618VsxgvL7OyfT7cvYCTzPTi4YmTbWnDczc6/cEM76Jg6Ck7V268u/afddPOnVLatIU8TVhI5YiEHII/BClGhtQjwK68AvOGwqlVPGiewvKKZXDSzl16faomqTynI02n7bv8s7I6eiwqvMNlWRErNdZKuBYfPA5ak0pJNvmCR+g4rR5HCXfWDum2/A8vtlJMOtg9fbUC2/YRtv0MaaeHRViRH8o47XrULz21ARjvesinkmWo9pGJSJA+mqIwskOv6EqtHKG1PHABOoycHpCSUw7mSANj160UGLkloOVWYU+kq8mC7YNxxVgGg/fp12mvv7mMDB5KL27m2bbvlZfblbKab/NRuHGoVtUmq4DUAXa2MPABWfqXkl76UdIzqx0mYNgH5cj5TJFd7o0177MHntoXnpZDQO0PsiEOetJYlqvA7EjuCMClmZDDcOXIVS6Wg3ZSrAo3MVgBYQDjo2yoZ8MoyoAJpRa6Zplp3BVV1t9i03C66dIqtMb7e3ni9yX55wXP2yRcEPJjrHG2AYtZsxGTszNPXsFNOGIV0vtpuuP5Du+76WTjnKtIzlPlTn2jSASRNLrQjHU3aIOSj8+YtsCqCBvPmaQ6rLFmrqradVtaNPJQ895Gw4i+9PRWg9wmMYt523/pJ1usIA/rwO/YCslJTgTSX94gdeF5XJM31CPaBgO/8csXm1H+bdZAS4651S/EqrpcBaKbFonaWWAeL7MyL6+2wY6bAbtbbJRffb3+4oYs8eQFJQL/L/1Z1cq1RzZPP1fbteGhoVAOgQkmhXNgY+aztTUnroGJyFXme7QQVUlQcTpIqMKC22x5+ZgtSGUhZWD7RtphylS1GcpwtoAww5UKzrtSSCfYxqb45GrmKWSWp3F1cjpqCFmO8hfRUYWNkxAarX2VNSwRG+5FjXA9oZ00hGxYA7smpLRk5tAkAcFc7TG0350KTDSFv+7SzJtmhR/zA5gPab7nxKfvjTQQsUv1Rk8BSDgDgFebYpptzhp070TbfcIK9/FyX/f7ql1nPMeTyyAVUEJ55orgye4Qc1s7ltu2O/WDCR9lG64+091/psl9fNd2e/0hF5QgEdNZaGQxtjIDICSevZsecOt5GrD7A7rzrPbv291/Y7K+VOysAvIgxcx5kyYkFCGrvpjPaA52Mh7OHPG4FDgW+1VaqgiUDaSyilOeghy4Map7iVUXODbHBnDa8V8Ed1itpHUkVHCstJVc/Z8cfv7ad84vJ1rS00e67s9Euu+Q9UjSweXUtecmkZ2Q6bS3y+q+4dCfbdJeSzV3YbJed+5m98FybCzYWuZf6N6dA5vnsMtJAltjYcSX7yRkb20GHjrU33v/Urrlplj3+CEG3AudpG0WyVJWe/4fsvLshFd+dSvzDbfqz79u1V73lmHKLjbbuPGcr6qAeKTdk4OgVWSCyQGSBlbBABIBXwmjRRyILRBbwzFsMFoswP4wX1TmR0CUAxCkYQvXKzSLXLMA25NUzAwc5CZAtUtW1qroFVsns0ism2D57rg5Lk7Gpp86wZ55ohBWqwNHFCVfbIgEn9YuENU4CFn525ka23yGVtuYao+zqK96yP9z+mc1FCRwvB033iBXqtAHlJdtww5jdePuOVl2TsmmP5+ynP3vcliPBVgXnONVOiz3wXgUqpwK2SjiBcoC7utsA7QDifBOO7lIbQV7iu+9fCNCcYbNmt9tO275orU2wZYD5Ql6tOWpd4Zk4rLFkvwLrrnCT64MLK+Gkz2IwW1xe6dnnbWOjhw6326+eYc8+8rnttlvGrr72NK6/0O688xW7YOocnMbxQHAq1eLMGlJx5RfHsuUATC9zFthRpek8CZCllPrNUtgmBMf/jwX5zbzQUCXr5NKhZNrlKsM5w1J147DGsbuK6qQA4RUw0D09tKv6ZE+q9Watp2Oc7bj99fb5F5rKQdat9+LlJ5FhxlR5Vny1+neKvXY/CIXoVkgfcVKzHTDAaWyNg7/BFHIfH9vCKsmJfu2VWjvi0CeRQMOAFVfDqcVqrKMYOeVqcSOWyknMXcVX9XxmnamHsoCfgiRCGnrJ/g54eSmuv7navAR9hIN2Ui5/2IlTfT6pWmxVVuWtC733T05e0048bpQNX60/zNRHdv0tH9ucxZXIT2tckSitjZqKkm3C+rr+t5sjEa2y6c/32M+nvkDeOP2DEyPoW0vOOUEUVfzt6e6wNM9egnqrH1BnixcvJ8d2GKxnDUWCWLho8YEIIKBFtg7S1wcfO4d5pwIyubFbbXQf66vecqk2RgvQyQ/n/Wq9xWOzJxIEFsSwO/Z1ZQMgfC4BsNSc5YxIkqSvKCRKgCEFKtKkNlRJvkvrrot/Q77n8ZtSmCtBTjc5wH/hcXI8X4/WJABYBeCC53B9WQkGuT3BHilSubeiJsd7aUnWWeFaXimI0V1Ygnq+mfxoxtSetKFUn35s+q42bGjClswebAfsdzvtpti3xaGcBZLVKhDkGT8wryaYHGkVlqLiMM8/dHjcdt55ku2w40acMeXkXDfbIw+/bK+/OteaqLZeWTEMpl69ulFmcNMenqfIGslQ3VoMZRrZfVVZB8X1inbuRVvYlluNsw8/nGcXXjCd9AwtwYHIf7Xm8oDgJO2AFtnUM0fZwftuZvO/jNtVv3naHnhkqVMDVPdTjjzBGpQANagHOjqa7OBDhlMfYaSNHT3YHvzrYrvqujfs4wVcl/2RJsCRb6USe1W3rbdezn519RY2emw/Wgy12YUXv2QfqEhgknZAPdQWoKJ+vLuWwBJjUDV7tXDK0y4qN98Gj0Kmv/1Y22rr9WzUakNsaWOLTXvmDXvmmVm0b9IuQpFCFfcSQTy1QopJqVBGQIK5NtQGCdq5lajSPHKQ2cUXbm977tufom9ZO+XYJ6jMXLTlHeTfcr4rypkH1K+G0ufUkyfbST+lrsGyZfanm9vtmt99CntdQQ67Uhdgrl3tghZY+iVU047ZmVN3pp1Sjb3y+hd25dUz7ZXn25mv0da+tBW7iTFfauvTguz00ze3bbcbZ19/tcwuv+gpm/6Mcqyp6s8+yFSVsRYBwK5XXPSKLBBZILLAd7dABIC/u82iT0QWiCzgLCCZI4yMWpCoyihALZ6vdWygFIpqX5KXo07l5xIMLN0wkLl1wtjOtC22MYpZrWfrTK6zd2Y02DVXLLQXp9PzF4CpSsslHPEssucE1ygH7KW6W+y3V29ru+2boIVGHRVEp9mT01rJQyxzBWMMCWEM4JGMLbb16K9579172KihA+zDdyrtoCNutHn4orTYxQMcBBvJ9VtTVoWMuYCTnuVzcard5ijIIhY3wzNPJCfx1ZfPhE561+Y2lGzTrV8gJ7Y/mKkfkAOWErCtFEquOAAAIABJREFU/F/1H40B1FSAVfLfVBJQQgXYBNVa00gHBwxDPn3IWDvuJ9vbc0+/Zr87/yNrxRHdb1+zG2/5GcW5Ftjtt79ol5+3GCd8nEFQ8UzAOmTIDMa1f1KxF0mVu6By1Mo4TsueIqwlSczyil013PBVkq7ZFUXyX/qLAFhZhqAEBXTKYebbW8jFBZhV0PMzC0tZIqEQHsmBqRKBAfdZGMGKzBz75J39yYemomtBxcVugBETdKknf5f3kf+bUP9RbKh2PCG4VBGkRB5gpevxe1ckSbmx5NlWwHZOmthhL75wAKBmub02A5n6oQ9ZZ1MlEuyBrn9rSYCZfkhxWlsloZizrTj95DIqPzWDRl1ObwetUjIUGypQMdcBXxU0cpWSQ+ZRQJ/7I7NNIFuvrqyztmak2Mq7JbAi6aiKrIlFL8Xo2cxwziIH9ZQfrWFV5If/8vKX7K8Pz7GFTeRHozBIAbxSqZx1kYO8Nuvrzuum2OR1RtpHn1K86Yg/IVsmd5n2RSWqANNUijWhHtDklVI0rYtKT6rGq4rFigWly8lb5bnjyG1r6Etd27/Z9jsSOe2Fh2KTuN331/ftgnNmUBQNOS3PWQJgFvLqdc1Dar8BgNUf2zGsQSBgZQ4kBQfizKMCOCoGpTn0VcV932W13opTbC2ZabRLL68h33MKtyyziy5+zG693ayzh/lyFcCpxCtwrjzt3nZNWlfIcFkjPVRdV2WldLqCnHNtFLYVc1u0FhhzFCHqNcxldt2xv11+BfnX9Pp+6qFGO+vsx61hGUXRkEDnqOQM7HW5rwLBKdcijcCFSmRVq3XUcjv55HXsJz+Zwn1glSUFJn98wYKMXXvN03bfvcuZ71pY1HqCPQlAIywmvcvjjD1JHQClQCTZU+WspcnrZ+y6P+xgQ1dL2htvzEep8pp9BAAt8vlcdxnYT3uJSunDm8kBH20nHL2ddS7sRmnygv32jgVUKh7AeQj4g4LVuWgoB9Rm6Zijx9s5p0+2KnT0V90+w25G/ruUwk/FYn+Xo5wsTxEwabVRI9qR2W9im208mvoDGfvxT/9kr3/Cdic4BafNGUsF+S4CLrD3cXKAO3p49jRBkfQSO/LIWjvumI1tDPUMUgQ28ry3qaXObr7jXbvuxncBuAOpwo4sOc4ZmCWHWkUH2QfZKtYTUvwS6SmamdF1Zn++43ibPKXbvvx6iZ1w4tPkvHP7FJSv5puzOUW6RHX/Tttzj3q7/r+2JAWlze7/W4f94vxXXc52nh7Geq9vP8eesEbbl/ZiF19ykA0a3mWPP4m0/DI6AMzqx9iGsGdU1Xwe9u0wsLudc9YEO+jAybZoQZv9+tI37NFHlzFWegoLANNb3Z0RLgF45YrArcyeiT4TWSCywH+OBSIA/J8zl9FIIgv871oAB1TVidX2JuFasyB7BQAXydfLwcwUYRMKaeWgwRo00gdTBVl6FtmwwXKSRtlue65hFXXVdsvNL9odNzbZgnk4dRTGyQEei3EYHwG7RJvVAIArC21IEXcgNw5wWVFthx03zZ6ahlNFYZTOLE58CgccEBSz+TZ2FEzSAxSaGUK7lfkjbdd9rrQvUYxSiBUnHWojV2eptrRVqScx7YlyKlxVRhsY5NbGc9OwydbhbW+8NJXfv22zG8023OY5JNCAEO6XERNFrmYcua9khgVaQRXU81SMuBxyMZddLTjiHTZlm5Sdd/kxcMFLKXjziD12D0Cb25z1s4F29i/2su74EvvbvTPskqmLrb15KKABKSQFpooAnPbWZVSc7Q/AV//XoMiNmGAiCZLZusK4DhD4XFC9XD2YPgBYhboSSubFWSzQmzRDgSFcbZePXYD1cSDeAWAPGIuuvRAOJQxwRXquff72gTaorg2Z5jj6JF/nAHDB+gOANVdi/SRT1zW4lqtWjQkLkjOrfy/MWpLiSmrV46plN1kFrZHWnVC0l6YfBthrstffSduhhz2ELJa8vhxtpmDjSypYBkiJlwlQqeQQQJI8RjnYKu6TKa/gtrDPymsEXXvmF8aRYIne755fjDHS0gwAtJNK4wrOFKhGW4MmtIcepQmeSX1jlcNdJG87XlOyC87bzH588CiAA/m/v3jG7n1kgbXlAN4U8snAikrK2oEUesTIkv391k1s8qRhVPMeZgceeAOtkpQrTKXeJCAPmyTISXU9WcnVVE/afhQS64ZVVfGhFMGMbhQLtRRts875MH1m9zy2PxWFyW1f3t9OOv4Ge4W8YrLRUUL41lclmC9fCVvVoGHdYdad4y+p+UoywCEA1nXySVWpk5JDIFMcuRYXwZwkOcqZpeSr9rdjf7QpkvwMAOYhu+n2EgAYlOL68wKaXd9f9oWKYWkOHAPMdZXOTtJsgfkq0Je3jAq+cX6fo7BdnpY2iUwL16cQGLjqDzceROupKoIbRTvvrEfsqaeWW0sPVdeNYJhuo+JarE+xvylpenm+TgISZRW0LEOy+8RjZ9oaY2cxrzMtk1BuLMGejhH23nsJO/CAB7E9RZSQ1HfS7igJAMypzoDk9EpdSDVAgLcT2orZFpvX2I237WB1/Ys27am5dt4Fb9pXtCMyCvQVqfadVtVlqscP6L/cjj11uJ3xk10s3txpN90y3S67tcHaegDayJNjRNxYocxVE4xl3k47ZV372QnrMuak/fKGF+yW22ZbcblycwfQT5rrs9xTMLJD+i+z2/+wvm256eqcCcPt6JOus2eR//ZIDVHkYALUVlCsi63C5ygZ51oDKfjWYH+7f1v7wRYxq4kvhCnGUATscsXx9snMEUiwr7S2DhQ5nH9i/stQcaRRxfSQBtFZQe4tcyGwnmGdT2A+Hrr/TFpYzbVPv6Yi9pHP26dfSG8+iOAWBdIIRiVYG7nKJtsDUHv373di2rvtH491w3I/S2CCtmLc21QwDzCcQF6dpir8gfv0s4svOphWSe324INv2aUXzKT90QACHKtR14D9kJnN+mixQaSgnHPGWDv+uCnsiR67giDE3/6+GADM3inAficJRrAnZYMIAP/v/m8/ultkgf8UC0QA+D9lJqNxRBb4X7eAl5E6gs+1P5HcVIBERYxwgAGIcSTSAgJJ+nEWso1UHO6wAw4cREXZ8TZ6dL19TP/Hyy9/0p5/FkCSHOk4yzyOaREHzaEpirFUUU23ClnsPRRk2XI7ZJTxcvoMP0k7GZig2CAcQ8CyZHlUgo3Fllh9XZe9PH07GzkU9q5zfdjmy+1zWNfuIg6Zk5FWWXkXfCdAVt1D86raDOOahQFWHmQKJ3BtHMDXX7qYtrRv2OylVGfd+hkkfQBgHEYPgFtdT9GCY9C4Dz87dXGeIjpVMN89c2z4CLMfn7GF7XPQzvbQY0/bb3/zii2Zxa1w5g87LGmX/Ppgi1U2w/i9Y5f+YjEy3FHW3kWF06Aqa1klrCJVoAuA1yQgNU2es9iUHMWhlLsqdtR13OV3XgqsgkieDRYYd+gY0JesQjatyrBOBixGWT11ValXfUMBU3p2V8gI4MO1lMdL3yMA8GL7/C0AMLmZ2eJEm7LZb2z+QgHgeor8MD+wmiA8Phf0QubzKtLkq18rB5jKs0hc1bPYA2BYZSTM665Jvuv0YwDAS+3194p26OGPWccyggjZQQAunoUKRqhTYc2U8ymwJ6YT9hT6O672LNy3SEXvomsBE7LfgM0A+LuxB3mx6sMqCb4r9gR4LivHge6Avcc2GYBokTxQo1hVvLrTrvqvbe3YvZDn8vzH/eQpu+/xJngrWCwY2JTUCDxHN7nR1YCtZ+7fxNZdCyl4cS3ba+9fG92CAO2AVOSpPTlfXCiGdLlA1eBqGL+Wpq8BZgny1wdaQyO0H7Ld/oOQ7jKmu/+6rY2fnKE6+kC7/y8z7cLzXnfFg/LZWmyk3q1BlW0YVgUZXIssAWDNryqmf28A7NUaCpw4AUFYVVfSfvaxGNVLLx3jATC5txdf8nf7wx+7AcDDeTatAa0r//Kf9YyccoJjJOmq8FKRPa25UhurYgHGHWa5sozVCvhSIObCS9eiKvo2gNQWe+PVOeRZs1eWiP0lN1Rnh+t7zfVyKEk4Z5RXroBXHjuUVbTQr7hor7x0LnLjN5HTLiCvOueqmCeSk+yzzyqQBd/LvOgS5MDGqgC7MKAED9RzV8qROAA4how6w0B23KGf3XrH3oDKHnv8ocV29tQXrWG5ahLA8BN1iqvqPdL5DMWajj0lSVuo/a2cef79jU/bRdcvt7buap8CAaol/MG4KeTHmfDLczeyU46kGCDn2llX0kLrTtZdJ4A0CzAXI851k+zJGnJl775rom3zg9GcM9RJOPIam/YaxcIAymKAMYaV07orxdnaBQhUkCRD3m8iNc8efWQf23AD5Ov5TwlkcB7C+Gbza9r8JevQ3/lKa+1Ub+LBPB/7hyBMBhl1kQJ1bSgWjGCVUgjSsUabxNn13NPnAdw/sE9nAXL3fMUWL0edQx/1GC2lMlK5AIC7scGOO5o9cPteju1+6tm4HXXC44Bq0iqUp8w5oXlPEgxNlzXYIQemyBn+IUGsNvvLn161i37ZyLnKMwKsSR6wRBm1DWDj+3Ec/fxn4+0UGP18Lm6XXPi8/fGuueT/UhStyDMA3rWvPQCOXpEFIgtEFvjuFogA8He3WfSJyAKRBQILOPWtQ36wQHKA4Wu8DFWtgEpIHtX+A0cQBytPoakddkrYmWfvQXGTjDU15+yaq96wf/xjkS2hB3AyRREh+nGqamlB1Y1VSAiZZDnMBjyc3UfrnM22pl8pjNgBFE566SUBzkFIbCmypV4mSPmStE2qot3Gu2/uZCMG41R2rQtwu8K+UDEdwLJyaCnHBL5T/qwAfIrfS25LoRqTJBYAjDR3bYiW11+8nLpDr9ncpdkAAIt9qcSpxTuj1Ypy2/IqGpSglyoy47iak6o1SfliCoIts933qiPf7Ue0Peq0q3/7gD1w3zJYZ9iZqpLtgwT6mhuOsvZCg91+x0t28dnKF0RSmhgMg6RWRBSGAQBLpllZDshQHykBQOW/AizTqsYEKM7BMjm2zhUNE8jUdz8nAoIuAIGkuJN2R4kUTCKOqcCIiimlMgATqtNK7KoeyS54gRUKAkMUc6pINQGA97dB/ZCJFzYgb+9C2BoB4CE43lR5TsCXAURc5WeBT7XVkQweECxFgHqzqliXA8CqVkQQo4J1sQ4VwF+afhTABwD8fgEGmBzgpYCRHP1Dk4AivNruHmAfADib1ZwI5otFBSRT5Vd5lQXk3EmBZYe1wurDqpvtc4JDJlxscKaMfsIA5yxFu+ICU8rdJmiRRRKQURVoWGmrQHb6+63syN1w2AnmHHXyU/bQNJgxyThhCxMUKIrz7FILpAFvrz2xvU2aQLXf0hjbY4/fOACcl0wZeawktqUS1ZEJjqRd9V2BJdY/VbaVX1vdj+ADPWHbkNFedMlwO/xHm/N8bbZ0aZkdtPdDVMSmMnALhbLS/ZlbyRYU2NAcCwAr51GViNQHWjZf+RxgJ3MWOFU7JceiBwDYWc9LjHX/DMDq0ssmAoA3cdLjiy/7m/3hzh4Kyw1mLakAFsBU+13hGJdf7p9Vz5xOkavZRp9hCiGpHVAPBdbiSGcrK2H2abWjZXzCSWvbESeuZbX1RXoO5+3ssx+2GW8B+DrrUGio6JvKKTNeSbPpuZxg/hKSgRNMKbFOs1SRrmaL3H7LIbb//gJ8An+oOpi3JQ3ldtcf37Xrb/gKoMXaRPWRV948J0qOQAVyEpdOkEgtc7mnCgPttmul3f7HAzmDOuy5Jztoz/SELWtjDZHP6uhn1kI5j6Q87BN+bICzvSjiVGa/vfZpO++aZtoSAYBjdVT4Vo680iQaUTN02eWXTLHjDyeXm3175sXT7e6/IDunrVRPFkBOK7Ic7ZwyAOyy+GL761/WtO22WZ2A2zg7+NDr7alXYXtLoNIk6SQEbdJZbAdwjbOnO7sVcCNUg5T+7J+vZccfPZEgYDN59Qs4QwbZ8tZ6e+SJNrv0ymm2cKHUFTC4zIuOaiQ6pFukrR2GVtXLFRxLFebZWquV7LWXfs7tPrZPvmyybbd/BfYVJh/gWQCQpiXZTiGZLqet0dZmf79zd5ZPwZ57qZL+yQ+oPjMBhwGuDZyCVyWx4OlldvihVDu/4mArp4DWnX980S46DxDdAwNOr/ZuAnuyU7ywzGqw7y/OWs9OPGWyC/RdfOEzdvOt8wG/KDlsoAteFFQdP+qBFPkikQUiC6ykBSIAvJKGiz4WWWBVt4DARhHg5EGHABmgEseU7rI41p7AVUZkRRly3s5W2+IH9I08YT3bbqfJODAFu/fel+3G35NnCauYj48AoODF8lkBs5wAalrAjOqsOJqIgmFF9rattoWNxOk/7PAncLZgb5VzTEXnIsDJyGdNIx2uRlI54/U9bVg97F/nWrbplpfaLBjgHvJ/BaWSSFxT9ARVQmbJscBqucRTU6xHMtoUcmUB4NdevhQA/LLNbczaJi4HmPxhJLEuB1gsLT/lcMhS5DZ2k4+ryqQZAFIyMdMmrQODMfUHttFGG9njj71HgZwXqBQMrgQfKG32uBPodXnO9hQHoucpDPBF586j2IwqYAO40jDKMExqS1RDtTA5860tDQB72segLEZFK5/SVXbFVJ51U52xgIYTJnR1qPjeDm5wRC1T1KEi1TjQqTRy3G7fR1a9VJRjrOq/DjgiAy2Rp10k37UCB/fzN/e1gbWIkHOb2ZRNpwKAgaKxEQEABgSjAVfuaMnl36oKuECw/3J5ucnlsIv8nTlSH5YKgMw640v2AjnARSr3vvFOhhxgAeBqB4BjynkFP2W5XDJNuyUY3CSLqYcccFWUzlJJnPpCvqotY9e0h3jNfZcdtBqFibFBl3KmeR8kOoEV/g0uoow1jvZQ2F94cBkJaWasPGc3/m5jO3IPgCes6tE/nm4PT8taKyysUUFYBd4kb1fBqDIKnb366H629oRqa6dQ1V57X20fA4BzFKoqUpG3W7pfZ9MMALua9jktNoC81q52cjUZXxzGOY/U/rCj6uhZvTPBhQYCGoPtuCPvtTcV1OkB5KX7WRv9d5MEjzyzrbEBgJV7rcmUvb937qMvKCU7uQrLQb9p/c4XE1PBKLGLC2GAAcBHbShYY5dcRhXou9S+iL0PyHHBL1Uu10LU5AmUi5lWQEUVm8X+u/QDgWkxhwSxGLMm6oA92SfnIv9ejfx25vrMM/5hTz9jRj0lQDmMOmytb6ysCtXad8iLuWacOYsTYMlmc1Zfyx6BVa6pbrUzzqR41Q9Wt2HDYdqXttlDj75ld931gS1eRFpGN6CUdAUKGKNIQRWhNADAVV5FxUhXKNFyLcV+2G3nStjZg/l3pz0/rZ12WI8BgDk/YgQ1GEuJDVxBYCNO4OTkU+gLff7OlslW21XXPm8XXLMMQAtDqYrLBJoSSvrmugJ2l120OQB4MOMv2c8ved7uuodK5x1IkJHYJysJHQJqy5mHCgrn3fuXcbb1VqNJWxiDQuJme1oAOEaKhNQPFBxIEQDKYO8sgbhMBjaUgFQCkFk/eAkS+g1tb3rorrHGECrYN9jzL39ul131gn39NUudFIhqipAp8NOGbNtVg65IWSc54CpaliB9JVVcaOPB6a+8cKalqz+1L2a12LY7vOrkx1mn5EFCTopDknSAOC2ytt3K7G+3741dYvbMi9V2+NF/Zn1TBDFHtWaq4euMKPHeFGzx4T8UAN4f9p+e0HdR/O+XAGBSWNDNkJpAbr4qWAOAawWAz9nEjjtpPMGiEgD4KfLOG9n/PAOBQlMBQwIhbq1+732wqv+fPBp/ZIFV0wIRAF415z0adWSB720BSTPVAsUBqd4CRLTywNtNIy1EwEhbIhxjenyuv7HZSadualvvsA4Of9GefPI9+/0179qsLwUcyPFTP1E5NPTilNMMoqTGEvAZ4JFONFstLOON1+1uu+yh9iJJO/a4p2za0+TtUpgGWIWskM/ADmZwZodC1Dz39P60oMGxaxlnO+x8qX2Fv90BG+GyQ5FLJwGACcBvUXmqgvAqtgQDLPCXIgdtbXzvV1+5HGbwRRjgbttkq5cAqOrVKQYZ+SQSXJqpuM8qDdK1PMEhz+Dc969rgNVM209P35e+oD125eUP2bM49UrFpeuNaxN17LEwR5fv7T7vimBdREEg/tbSCcOiNjkZHDzsFFPzTnL86mhJdNgh25DLuLnV9qPNDoxiCmc82y4WMEgGDp1BAJNqHSswUVYJu0LF11mzW+yKK2+zN9+CjYKx1j1SKUAnDjQQh3uo+JX0r80eACP/LE+322dv7QEDLAC8hW28KX2Apd6NDYetQXIOexYToyyprJOoCpl78Ouq9LImBIDFEEvSXoI9rGB+Jk3sBgDDsJUa6TNcYYcf8gQSaAIZMIolpNcxAEIWBjiNnLirU9J4mB5kqnUU49ps6zo79fTd6dkLqCY4EqeVlWTXPhd2BRsqZ17AvKofjCzMbxu9qJe3JO3Pf3rRHnnkXdrhAKxQA4hdTsL+JSmCdtVlk+3o/Wtg4Crsx6e/SKXqLmsmr1dMYiwsmIWrXk/16qfu3dsmrllpLazd/Q74g33yQYy2XwAUCvk4Sb16yrpCVxTsAXl3dSDjLweslLVoadvu+xktvU6xSqojKwhzxmk32KMP8hFabdVUr2Utbeh3U6oILrv6AmMOaObFqClQJHzp1QArDwB8ETsFDFRhWa8EIFVAPwTA2ttpCpddfsk4O/qojQHA9K8VAL5TRbCwHykFysvtfYbetkyeUc5T6KuWtjkdrQyafrj9qlO2rGWu1RBX2GG7crv43L1tyDBakfXP2GW/uRsW1yjapKCNijXxTNQE6B2rGGBV5FbIKtHoQLfUHF1EearJCy/kF9voMYq8+fgDeAo1hSGl5gqwsumywU6+rOCV2qDFiaB0SE2AYiVO9e64QBrBpm23KmdPHozyomDTn2iwM8+ZZosA5DlVyIahFaZNEfgqL2+g6BYA/qydrdBWadfe8KpdcdMSmHFyo/UQ6pON/RKkcSQo7DT17A2pprwa7GfCLrriVbvtTtIeYIBzqAWgdGFWKcKF9QdUiR2dZJttMpL2TKvbkUfdYM9RhbqzQABPER+tefKBK6hgn8tSpIxmyj2ML642RmVfcf4QpOFIppabU4FQ885k/lyxBtCKaoHeyHECgGnAbJHoUJHAXRd58FSM4+4VVkmgadxwzujHz7Sa/l/ZV3Nabe99p9t8lAk5VB9FgjBJpM1J5OfJsibbGQn0n285wAWtHn+2zI4/9W6AMm3mtD4A5m5dEVArI6XioANi5P3uZ3VVXfb3+2fYuec3sNZRYyDtVtwoyTwkCYzV8+xTz9qcVJm1Ad6dVMJ+Asa8iToOShHhgFdfaAUzV74H2vf+/190gcgCkQX+77ZABID/756/6OkjC/z/ZwHXhkYSSvWQlKPuW+AIi4pJSceWwyJ22Vprm534Y5jfnafgPKZt+guf2W23vWxvv0lPTuXvEv3vVlXXlJgtAQdAtPL9lKMKjZzCMa0CAP3q0q1t/4NrAW4Z+9kZ0+0RqoI2w+qoLYakvg4AJ5bZxDVoKfO3Q21gXZnN+aLGDvzhNTYfPNGSxatSDh8AsNRBgSQBQUZQxAFOwjLkTZVwyZ8DWNAKlirQv6GC9Ys2ByZp861foggWz0QV3FSJnL0sgB0nLEbeXBamNgWLUio045Atp4osvTGv2Ng23nCE3XPHdLv1llZbAMvteDyGOGyonH/6FZ+/FX1Vs/bnv7xh9/wZdrffAPvq64R9PZfcWfVDhmkRc1bILrGB9W12xhm72PEnbEke6xIA6ULuJ5ky7KQQDOA75qTn+hIoEpxNOTBRVjGG643gs7+y55+X5LkGsEY7FNjJAhLmGOBHPUXVXigG+C8i8S1SBKusrNk+m7EtDBslt3Kb25RNfhUAYOZLMlIVwQJ8OgBF0SF/U1UERvqJ500ZHDBbgyuCpereGksZ8zhpQpu98OKPuNtCGOCkHXboI9a5rD/jhNlhvcQSyJUlcYYBriirQw1AldrcUuaokSrgAwEap9KrmZZZ7QusGkCQkpSdIEBvGbCgErHY2ixyUYHvTPkY+rMOswvPv8/uvON9mC+YuEy9tVOIK5Fm3RC4OO+syXbyYf2tln69U89/3e79x1Jb3DyC5wTkUWwpRv6vpJwTxpj95Q9b2/hxVTYTVv+IHz1usz8Twz7MyXVLYnkpqqYcS4PNrVG1air1pjMLHBu9z4GGQ38045MMezABkrvtwftmUuwMYFGaiGRVgEwF4LAFzKSbUweAAwZYsnsVnNO+U4ApmO/vfhB4kOoBsK/gnKStl9p3rWCYadFDK6bLLlIO8OaOcbvk0gcogtVDMakh2NzL7o2Ky5KleiWI8rabsRltdfi7ckZLsJwppPhx+uwmkc3utNsIO+647Ww9ZOSVSBsuvOxme/jRFvuSHPmaurHW3IDMuG4YARDVGEBRIgm01icssFM3sEalNNGRUyBPvqZCstgu2Pe52ITaACw3YigE0FiH5UOs0EEgAvVDoYtgB0ElUoR5H1CafPMcAZoYwZIEhcBS5GZPWT9hN9+8PykUlfby8wvtvF9Osy/mSDjQHwkuDCkBtAI08qCBC+xnp9fYyYyjqYHWWDe9YdfesYgq0KNcq60i7HRS+fYoBlKZNjvhuDXtzFPGWX96E//+WvqT3/aZNTaRJYxcOqeey5x3FYDYEYNb7eYbt7EN6RfcsLDOTjrlRpcq0FkCJPJ3FYJLSl6vOaPmQJLWbm0EziSHSJY3MmbOIdhYtYJqJpCicydJHnqeFlBG4CtBGkc5hbDKOUe7qGXQQy5vXnJm2RPAWpPstpH1qrnwU1tjQpfr73vkMffbPz/ljFT1aAUPyENOkJ5SU9Vme+9eZTdeuzepHh3210fzdta5jzmpdL5b/dJjTQvZAAAgAElEQVRhwiWRh/lPpeZQBZpe27/c04YOzFJg7GN6bX/J9Rk/UnfVjkjAfpezz4aDcX9+1hbIv9e3hUuaWXNPw+Y3uAJY3Tn6uaPYIZuAc0bBlygR+Lvv/egTkQUiC0QAOFoDkQUiC6ykBaQzVf9XyWABO8ohEwOIA52h72MaR3i9SUTyz9nRNtlsDE5mBtnyLLvqt4/bDCSjZeQ45mBOEmkqvwrAUYGm1IPzDcVSTSXktuZmS9PyJ2HkjwFOxaAccfRQWKRqu/iC5+yhR5bYvKVpmB5kkUkxQzhPgKSNNqBNzR2HwVxW26svZJEb32HL6F/aBmsZw+lTHmi+FWcLOWEMqrIECBT2LlCkqQgQkih6TbCYALAk0POWdtAT9DkkqWASKlQnyFdTgaIiwDGZzll3W4NVULY0Ry5iqafd9tqjhrze/V1fzk7a6KTTOLI4upJ0p8iJ7ez8imcr2KBBwIlkI/m5GeTRo8nlm2hXXf2MPfjwBwAjKDIK9aSRaxuFgSoBfCeeuL0dCwCu64/UOwWyhXUu4ogKdIjJcy1yXLsRSXA1LrKVYdKWLadtUGc9UuML7Z//FDM0BDk3jikyTbWBkiurKskCN3FsUHIAmMrLZcvsk3e3AQD3YOMtAMBXObl6SXJFQE0cNqhELrFKTBUArY71ci1xJJGk/ZDYSwISBZcjDEACqEoiPmlCiz0XAOA3qW572KFPAIBlU3KgVYjHMcDMCVS5a3MEc1hF/12jsu02Owyya677KYCW6sTklSfJ01QpMCdl/j/snQeYJFX1xe90nBx2Nucl54zktEhGxICAqGD+KyBBRIxgQFAREAETiKigIjkZyCBJYInLksOybN7ZnTzd0+H/O6+qZnp6J+5s3ur99uuZ6eqq915VvXrnnnPPdUthyXrVf65HrssIeaeq3ZrNjGSBPtJ++IMb7NabX6JtG8EOsm/k+VGcxqO5Vjvty9va17442saOqrSf/Oxx+/vNC+3V97hGKWsTBYRGNeb833V7s99fsqdtsulIe/SZZvvi/z1gC2Yz8h0TAWYwZKCrKO7nGajeZARnaPKYKwB9Gdj2Ez4bsXO+dbxj56JI8s/97m12/XVvAZZLAS4YAXVQ4qYMqS6mSMua52MKpHJHAsDOas4zmnOuyx4zmue+c0zwMF5dEmjGLsY11QWAQZcyMEoAkM7/wRT73El7iTC3c394i/3mD+3IyQF6zqBMwZ8R7npz5bAAqxFy8XUtJkH8LY2NNrJ6lMv97cD9+ZAPjbSTzzjCtsNpKUbA5GcXXmM33fSmzcZhPIfRVAan5k6un4hytd3VqX3K9Iu6zS7gxhln6nHu88w1ceaVznblg8Lm42TckaH2dGWcdwIR1FzONdDG0slezit1qMsJLkTInc/ApDLBAEApF0QecCKGFFrqjy1wpL78Q7bJtGp7+fmlBKruthkvyYSqCvae+7lcufSUK5pEzu3p5HAft7fNebvTrvjNY/brP1HOLDrN5RLnkEorQFCCqsIIsnzyuDEYO+1gE0ePsD9e/bL99qrn7XXcpXNRVBptKpuWx0F+KXXOU5Ru2t+233Yje2lGxM4461p7/lV5GNSxbwI6AOAIgTiXZoCLeQylRBulukqrZfD2miWrJElh1Lj+4kir88xxaVybDYdyoyyYjAPLybttx10+yj2URv5spbqOuIkou1bBvD2mqsWuxKNgnwMqYX4b7JRTb7JHHmMeAISLlc9T+13z8sRRnfaRD421Cy+YbvMWL7Zr/9Fo557/JOeaXOsUKhOuU+c5oEdF5C078qByAPBhOPV32n8ffdXOO3+mzXodpQdu33qVlCy06rKMbUK687e+ubcdfMi29sZbi+zH599v/76XFAirR0WjeU3GcIpwCPyGAHgYt3/41XAENtgRCAHwBnvqw46HIzC8EfDALpJAgE0E6WcKCV8VEsfO9PswbGmbfgDM7+d3wsxlZxbCdfa3fzxGPt4z9tSL7dYCsClPjrdkRz3Ox0guK1mokbubwaE3Ri5gJXltjcsaXP7jiHr+npprH/9YnZ173r42ZkyVXX/tLLvokmccA5dOR6yqfBMAFLLI6FL78peq7KyvT7cq2MPf/WomBjhP2ZyFMFmVEwGZMhBSTmIGEIKLansDjBOLwUaxTLBGnRiwVKdtY/yM7r3nPNI/n7K332+16dMfxJiowurKanD0JV8RsWIEs66cQCgALYa7cALwlmpbZIcdXE/Jo09aZSXmSgBU+CaYFhaloLSI2CDJrFmki+2IIi9taYsji55uL7yQsJ9dfL/d9a83WOTDMsPG5Kj/ohTKMuSwpcgok0mCAqyuBdilfEbd6xixoBxS4bszgqJPKDHpF20gh68dd+E0i2cn/wVgiJaNAXKSyEHbYIs4jTCVnEtYoFh0gb016yCAZgPf280OP+JKe+sN1tBtgB2cuGPkPsvB15W7EQBWXSYxk4CXuHILcYXNoQLIyJAIuXQMNr8MpmmrrVrsptsOt6q6tD3+v7wdf9x9llqKhDM/BaOihZashqGX0JVrSBZfAjYRQF6cxXop5jmow90YQCginff6LwDsfJyEk7WQdp33PtN/sUWtXGbtuGx3pAEwcrHWhrmlBuFLreEWO/rwMeRib2abbVZtt9/1lv30oln2CoxkY1Ol1dWNQEb9nlMKnHB8uf342/vg7lxhf/7rbLvwoqdtwRzkpbiYZ9DedqAIiCUprwQ4j6s8GKoALjHMrmrti1/e3+prqZ9M7vA5Z11hd92do5Y157FNwRgcyjkXaVj1ZGKSG4M0MnFPWi5HbDGVAGL1DymoM5oK8oNX8FZ2/C+sNYINJMKwihwz1dHKNYcKAYWB8qwjsfl2/o8mUF92DwBr1L79nb/bVSgWUmkAP6WNogQ30qgrYkkZSnFvYG5VWiZwAvOPCR4putbSMsdqUFUccoTZKWccbhtvTvkySvJcfsljdttNb9lrL2OoRrCgamTcGhroM0C/ogxWEKMyOV+XEDhx51HSV/I/szIvk3wdUJ2h5Fh1eR1zjuT7jDmXoG5z58XFW4p0B7NJ0u/SJgyvGGN0HEBTyWnZWJ523JcR5o4I6RoCwKd+ZbId94n97LWZ8+yyy+61W27XfUTKA+A8q3JRXMc772D2jVO3siMO2tVmzFhoF/7sX3bPwyXMMeO5TlFXwADLpTiTXwg4bWIOidlZp21r22+9kT39X0ypLvgPc6H2myTQNYlyXSg9xjTbBz/I8U/fnP1vg4LkbdjiGfbq2wSbYjDi6IxlEphjXGQAlaT8URYgiH+WRcqYhwhauflC14gECCLkuVQkgXYxFIJXMYIVsTaALHNLoipHIIgSSApcsL8KzmEnpbkmjWqHed7aPveVzUgz6QTg4tfwGyTi5MNHoqOsuXk2zH3apnBOzzxtd1I+RtncxQvtWz95igBezioSo62JObc8Vu8CDQi8uSYW2q47UCbp5A/YQQfW2hvvzLEfXPiU3XMfh5Y0m3Jl1TVSTnTageQVn3banrb77lvZ/Q/MtF9c+rj97xkFSAgS4cSvIKb03drziqcArOBNE34tHIFwBNaLEQgB8HpxGsNOhCOw+kdAALgUxqutDUAHIotjJNTW8S4/5+yQQwG/X9rH9tx1klvYPPDvd+0PV//PLWKySBEzIJhUczvSZmpR4mS6VCVAymALWKxqUV1J3qQrz8O6v61jPozwUttyS7Pzf7KX7b7rJvbOmx120uf+bjNmIZmsrrOGeXmrrQcgxFtYLG1qRxy2OYvKUXbqF2+2f97dSGkSnHyTYwE/KskRY1EG84dUNVkOO7q4gYV0LXJbsXdym51n4zBaev7574LnnrXZ87J2wH7/smWLKaHSlocZraI8SLW1wLAI83WS5ygPaYE0YCYL3Co77ZQ9kC2TS4uklCRVA38CMGC0xJQj5x1bl7PNNxez2ARDW2LPv1Bpjz2etZtuecdeegVGhrw+tzKHQYsAdBBsaz3vud86li7jck3TAhwiWCQzZLCics+Wu68zI1L9Tc/kK8NiUXxZTgnLKjgqLa5co3GWjsKAZ9spy1OD7JpawQpkCB/X1pCj+9BBNmkSDHFsL5sy9Xu2hFzqRHSqK/0UAeyl2TbL4rmTsXSuZ7SVorIAYJy2XR6wQDsMLMdtwpW2srrdtt0ua3f+6yjas8SeeS5uJ534IOeglOABLCH5kRnQWBYGS2g8CntVApDOE7BQDyIyWWOhHqcPOdx0O2Duss69WPVrVaLGYw4DAKz09BIiG07uqvRJPstrbDDpcbWVySNOAPaiGAtNHt9mv7p0J9tjr0n29nsp+8bZ/7L/3ItkfexEe2/2Yiur7LBqFvzf/+52duQhdTZ27EaoC+6wW29dTC7neABjrQNpEdqcoKxWHuAbRzKNAbKd+NlSWLSjrKYmaR2NJQDtP9mD7HsOOdVl5TKaAlR0kNMMwMf4G4C7CbJpykmVC5govx2UzvkugVF3QNi5L8OCDZP9kuO2HLJdNEX7alP6QZwat8jkOyhhpfGhLM+Pzptgn//cXi7Q8D1Y9N//iU3bMevCSTkZR5YKIE+1w6BWcc1xaaVbmulTEqmxzs1c7su0fQwDpG+de5gznIrH6+zKy/9pV19F8TFys+OUk2ppVc3nN61mNGAPJ+2cakFzLTnmmxOa1TlUZV0Y3ww3nozXSpAtC7Rmkd+O5Nyc+jXA1UHbMydUkfvbZH+74WG74YbXqC2sgMcI8nZxW6akVZYcWKkn5AatMkJpfAYMACy2exTBik8fl8SE6QSuyZT99jd32aW/RNKNXHoxw19Vi5zYWu2IIyL2k+9/2KaOH4lr81O4QD9nr71TRshmqjtlGZL6y0sVEJkPE9to4zCW+uF5m9oh03ewxgUl9h3k+Lf/R/E4OTuPZkxaCH4ssp9ePM0OPWIE52C8XfBd6t/+bYnNXYgMPz6ez5UTz/wFuFYQKAXor6oj35Zx7kjNQfbMtXbcJDv64ENt6uSpzC1N9o/b7rOr//a0CwClUUMYeeSVZRjZtahGOMFFzb3sTDWqS1FM5NLzCB420IaEXfmHY2zJsvdInVhkZ39jFvW6CRq2lNm4jept3vvv2u4EAa753Wdt2iZL7b9PzbSzkDTPeo12NZZbZRxTOMouJXFGb1YZNtytJ45dTHBhBzv55G2Rf8+3y373lF1+JdcZ13wZKQmpjsXO8+xLKCW++pWjbNy4Mfbn6+61X/36TXsdE68IbHknip8SZNCurBZmcsNVQKz+J2d4xHAEwhFYG0YgBMBrw1kI2xCOwDo4Ag50qNSHPLDITVMtTUn9dtsNw6uvbmN77bUJ5jQ1duNfHrY/X/22vfAspjSqToLE05C0RskTnITUeAKOrY88ixS4BZbQWAiKRezwarXGysutrZO8QRamlZRO+enPdrEjDt8SJiJt5/3g7zgsAyJm11B7dxRr9zdst/3Nfnnl4TZmVNzmzSmx446+1d55izVSHGkldYDT5NUmYbo605JUSpqbZ5FaRlkPsYNLwW/IjaubXbv+9/TpCCxfJH83YvtTB7gTGXEGYx4gMHJElXShFmeZqEiBPwEHmR7x99aFNr4e+SfABwzgQBFeTo6t1XJejONxn4A9OusgFn5tdvttM+yC89vd4jqTH2dtgJ1OZLkyhMoizdW3SjB+iShPV0BFrqqwPjnJfEv5XOwNf5c8ViBQ78KiThCMXFI4VCWSBJacY7dQu1yCeCVZ+KbbSZBGZl0O4IwBqlJIdTv4V1rWYW++dKzLBY6V7mLb7XA+bRhhixaWw9qr0AlMpWTK1A1O09Z8QMNyTSTJkVZJpM60AGuJVVQhc+9YwHgssM23ytvDj34GRnqBPfFUCdLafwEKVfKJ77C/tja5wY50MuBUJ21zVmEAKTlW652+qRas2M88zHjAAHkO1AoGcB5ciR+ksqoB7APgnMbM940V8BM9F4Uu62hrdaZB5cn5dt6PNrMjj9oSkDPWfv6zG+2mvy9x18/o+qm2tPkd23YXs59dggHWFi22cGHWTvzUg/barFr6OA0ApxrYQLQyyc9x07Z3KUOTtxNPqiDn96Nsk7OmBbX28x/dYLfdQK6mThvy/zQyztZ28sgrcrbjHlWYdbXbzBkoFlBIdOJ67ahMGf/wKlHJJpf4KhMv5e3q7Pr67yHPIXJ51ljDAKOKSOCQnENKnEEaK+ftjk7uBUp2xajl/N1vjbavfvmDLsDw3fP+bFddT/ABRUGCSEm6Az90nIXbAGV5zI5c+SochhOlAGCupVH11JH9SJV97ku72qRpMRtZOY189mvJ4W+zBrrXCPaM20QrL+ckxGajEIAdbojbu28soXvqp5QWXGdybOe/Aj5ZAHXO1S5WgGCp1ZZmKJuzr336+GnkXOMQTZCoE3fhZmp3X/6rh0lJeM1aqNNcguQZD2XGnDZDjUZcLWkCVKgysgRrSpW7Tb+n72128c9PsnFjy2EgZ9hPL3jCnoetLSWfOwOLXDUib6fAkJ7yf7vZsoYldvkv/2t/+ssS0iRA4UYuOOZU8YRAturrcg/AGOe4cE8/Y5R96fPTkYQn7JeX3IqzcTPeAhh+NeImX7rIpm3eaeecu4Udc9Tu5P2+Zued/Zj97wkY9HbyrWFes1JDiFUGUJaVM87Iq7O438tBr7w8Zad8ZZyd8oX9bFI9bDUu4pHoSBjekfb7656z7/3kTuZejO8InuSYjGKoMjo5d7IrTKh8Fw59ceaGmFQGmXcAteS63/xRGzcpYnPfz9ipp9xqM6hHXF46iWu0wSZO6bCjAMnnnXsM81MTqomX7LRvvUE+MoHEVIVVoGiIOWdnWH32HYOhLo8stKOPGkX5r70Ihpnddue7dsWVz9rLSMw5qfgVdJJbrUDG5vapEw61ZUtb7YKfX2833NxmxDh4DlDKjkBTjrSRqAYCZcCK58AP+YYJvxCOQDgC69EIhAB4PTqZYVfCEVidI+AYRxbhkuNmMtR7tfm2M27PX/kassAPw4JgKPOP6x+xG683exYXUwhWVzKYtTF1Lw0pM4zu96bb5GlbUKbjHrv33tlIUWusFiYg29biCMpWGI/SStW6hE3DUfiYj9bDpO1v2+1UbU8/9bp9+5v/tdnvGGwEIAVzqYuu3NZ2pwxKjPzZS39xt119JfLdNkp2JFigk/+Wwz014XJLyVMEuYsNKisjW7HpXRs1AqYUYC2SdDL7evChj0LELiIHrZ3SKE9bCwv1cgDToiWwJmKMq0bBEMGe4iQbScKmwFqXskhFp0jeJ3nBpVkWxA0whyxUyZVUKR5KbrqAwUknYpR1/sEswBP2t78+TsmkJU6G2p4CaLXTgASSzErl+6GPFWjNysG2Cigkp2MvHzQLAM653EjJAAHJypmUU65jg8UCS3LtXRHOqEz1OAWC+b7K2wg4xWCo0siOa2GkG5c0Wg3npQwg0gpwFnP59AOH2rjxURiyydRT/rXNZ5yJTVhtNUwXC+nWJoESSp6Q95qXDFqABFCRBHzEAKDl5D23dRBYkMEQC3R5nW1JXvg99x5JbnSeIAN1gI/7ly1Gyi6X7JhSngE9nR0jaReBhXLP7EmWWi7AIMUu7x7D6wE4vevvDiDy3+FwV48WN2pAur6nl/qfYXu4RMf+anBUxsqNF2i0tPx92//gHKVtptuee29nM56ZZZdcdIe9gGpBqtxRlMb6+nf3s30PnGxTpkTtZ7gW/+7KDKz4CIDDFBhTxpxASIxFeQcsWmVli33qpBo7/Wxkz6O4P1irf/uMR+2hfwNoOK06N8vAGnifIa8222d60n519Tn2Po5tB+17CSAFpguGztVopt616x9BI3e+neu1F8RY8RdgF+YwUcb5xRwKyYTVAPBSrZLmA/Iof9WGHLUMNcDZp0fs5C8f5QJeP7zwRrv677SdS6+Gy3ExLssRJL8Cwa3Uo9VJkIdXHgl4gvrG0w8Yad/70V6c9zxBkPfs5z991v6DpFjfb2RzDsm5VgDKuMaoj/2LM2GWN7YTP3kOwS2CQMiOBYDJIHf/xfiL/VW96jxA2CibMw7ceR+uxRtNep375FXmCrHmAGlMzF6eVUWpqmvJCa5Fn6Fc/BpuUaTbqCBKuTY6MZIqwXE+jVRf9bVT7XPYDwGqMz5gH/v4LpTnSdk11z5oV//+TYIzXlBr3/3K7ayzj7MtNknav//9KPmyL9hjgMMsZnMmJQCu4crz1ryl/qnEGonHtudeRnrGEbbXbiNxwJ8POH/ebvoHChcEHwpjnPL1cXb8iXtTHi1pf77mQbvi4jk2fw75tJT+yaOWkVmXLuc0bUqqzYB2jXOS4FUFgao7bv2I7b4t1n7Nb2L+xU5he7PpabaobTvbfvdTqT0N0CVokVcdMaUFR+W+rzkcZUIHQUwCY2UC7jhqV1Di6MQvjbCzv/MxwGeD/fehV+wH35lpc+aYjSAes+lmMNo/3N9223WazZpBX658yP58m0orjUECDdDGNIGMGFcjvZn7rgLpf7Z9gW08NWff/OZWBJp2I/BTZT+/6K84sy9yNcZriY1+/OMj7Jyzj2X+jNs997xol176gD39gmJ2jCtmWSV55TITMICRx7/aBZ3CVzgC4QiEIzDUEQgB8FBHLNw+HIFwBPwRAEyJZRNTVN4KUGqxE06caJ//v53ImVwImFtCXmmpzZ2DY2xrhTNrSQE8cyxYSgE2SUrF1GNyNWrsznbGOXfbP/7+urUtqrAq5KBKapN0rgV2LAcyigAEcnkYxHyTnX32jnby6XtYOQ7Kz77wjj380JOwMh227z472UabYbyCudasF+L22ROvt4VzkAdmKEtCMqMkfgJByillac92qmMsQDjPDj90jG2xJQwYTE1FRZPVVmTtK186gEXzQmtqidi1f34RxnckC+ZR9vrrrfbmuwnKJJHXWDqVzwG85KfmhHBhPhKwehGkiTFY8aRqGrOwbqfdAlD77j/NRo540/bcI0NO89aAc7OZL7VghPQuQGq8PfRwp1sIltViUoWGWAxoTlJXFrIRwJrYP9VQVukhLZkRgnpgT2BIEmAHilxyq+M6cyx0S2DzxHKVBCjRP3t5/paWUzN1SmvxoNl913GY05CHWceYcz5rKhfZVz+zHUAuZU0c++o/PWrNjbCyLFqzmIE9/fhCe+YxggZZmErlZqpEC4ZNkmgTDwB8ir1utSOP3tJGjEtZ/RhJzpuQdjbasZ/YhoVyJ/VeR9ktN81w9ZzzuGu//uZ8e+nFpfb8c2RoxqfCMsrFWX0T4FP/hGTF3DNwjENETrgFL6+LCgB4QYIuYCzEzH9Jx52bMG0V89VOUKQclUIOt+hOpLrxyoX25VO3xmxsDxtPeZ7XX3vKHnnoJRf82G23PWHFJhMgqLI3Xl9ip3ztZnsXdrh1GTm9JZOclDUKOM0b5z6y2LZC6n3lVR+1zbZqhk2dCZuFxLVpY1sI2CeBHFacnFmci1vJuU2CkhIVCasdk7Cli2rsqA/+HdANgkJqbtRczWdBBuqXALBzfpbcXDL37tJPQ56WGFMvF5qQAOZDhgw4CfCdMjlpO+2KBHcMZaRqVb5miR20d4Xtuctmzs35nodn2uMvq7Y39/PSvC2ZX2YPPdBG3V2kvORyZjFIKiPYkUrPsWngwd9c+X+26eYLbcy4pQS/Xrf33qMUl+F23YgpHLnzLW3IpUnorq5UikCTbbHpnta4cBM7+IDvU8dWZlIYkYnFV94uKggvyIMgHgCcTbZwjS+2ScrZv/vrHA877swswBHXCCWoUp2bwC5W2BEfug6GGpm2rqMkShDAX5yAVYKITFsbwJfi0h2i5J3j9BKrJAC12weoWXvhRzh/I2zBwgab8fwr9sTjs2zbbbe2bTDwmjpxgi2c126/uvwO+8dNLba0gYBLnusAx/OYZPsOnAFQUSnkURukOhuQwJsdf+xm1HzexnbaYYI9/eKr9vLLlBp6Y7ZtudVGtt+B2zAvJSlXNpdAwAP2P0B1eyu51ki1NXdFVSaM39LKAcb5PgLb3tnZ7kBrGeqK22/5ECZtOJa3zvTUKRqD1Ca2uGVX1AXfgw3GMEyOy1JDqBwU6SfOHwv2XxXXHBjmXJTkULdQ/3nCtLT98vKjbbtdYHUxInz5xTn25JMzuV5H2I47bUue8hSAbsKu+uWjduHPX7S2yBiCcqMJYODlwP9S5p8MaSBpgoB5iqCnmwmK4G7+kaNKmccpgTWhjCAUhlhPvGSvvfUm6pBxtv12G9n4UXX25quNdulFD5En32bLmkipKOVYqm2l0lyoYFx+tXz8vfhW+ApHIByBcASGNAIhAB7ScIUbhyMQjkAwAlp4xJA5ptoWk1PWaZtubHbyKTvbcZ/cBmDxMqwFRk/k3ZXgGioH6M5OFqw4NctkSUxmihInI2pG2/ssoE/75q12910LyBlLUisWkyXMc+KUwckllWuLcQ1UQoQFWOeyuS4X+HNf2M4OO3JrmzYNl+OlczDMUT5qB/LLCnvu+QY7+8x/20uwBnkbxwJPeX5ePVnJh3Ms0JVL6kyLWU4mcGZ++MEf2eSp5DCnFwOsWby248ALyCqvUA4f/tKwyPAeVhGFVaL00v3/BRx+5efU/6Q2ZxZXUj4ugb7sACBWKxEvg/kTjtCqV9mebgHQUvro4K3tBz84waZNodRQ5yMsBJHBsiCPRsfh0jwGZ+bJdtklT9o/bnzKFi9tI98Yp9Vy0eYsZF0OqKhNFtWwQDIvcjnYsK9i4l0uqMvj9FhBMb6OIUWC6nJGBZgFAH2mVDSd5N+JCpVpWYZ7bKP97bqzbY8PbIzzcBOu3BiK5RbYSGqCKk+5nQV2GslkR4fq9VYBjsmTfbXEPrjX9wCvkyxFSSTJaFUOqwTAnwRMxKzFJo43zM8usombc+bbXmOsJW1fYmXUHY0DArOdSNdbuDYA2KUV5MG2Ru22W16w83Debd7yCCQAACAASURBVGmug4kkH9Sx3qrZjEWTc/wS+NfYwlLL4ccBfgCS+uyY3+AFVADgaLHvBOCqL802CoDoyhAAjtLuNpIjkwCxPPnfHel3bOKm5IB+enM78oiptuPWFTCVczFxw0WYOqpRmK1Zry6zM8+6xma+LMaPYk8tFaQrjyHggTyWcx4taaaWb4ftt/9Iu+zXx9K3Z62sCiUAAZ2mZTUEReoxJsrZ/AWzka0mYViR6pL/qpqtdTW15JFmbfruf6WmNfJV6jznKV2TR77vZO4C/s75Wa5G6sYwmGC+G6EGbRoZfjl1lY1zniUH89Of2ce++a2PWC1GSK0d7zswXytXZ4BWjtqu6WiltRE0aEsnbHz1RtYwtwpVxnWArxdxIJ5MkAsWHLfsKPv70CFb2dfPxPF5O91bgLJyJLuchmbc3xMJ1fBW/ewc5mgy1IMxhWKtqdrYli6eYoce9n17g7JgnXlSD3zAH+Vek8N4jPxdmWB1YCQXSSy1UVUZ+863DrTPnECAomwe93gHwI9gTcck8ncfst/+Dmkux0Rn7iTQci9PJnB0Z85oQ/KdwKGrXfIEMeLl5Ibj4J4EbO6xJznf5x5BMGMyMmTMzfi+AGJLA7Q35+SXv/yn3Xzr++SMg6vLcPxmrpFDc4Q2cpPTNoJ/yIOrRlYh9Ua+TsBp4vicferYjQCBAOkdMb/CxEupDUnk2VJmvPbWUvvpT2+2/1DnPNUOQIX9VxBMKSERpNoyucqxf8QxXI9+YI+yTFXV85EOT7aTybEdP5r5DeWF8p5bWibY7659m9ztB0kFqed7BLAA0DHG3BnNyU2ZezfKHC0AnFWyPAA+jpO55ZfYFig2fv6Lw237neu5VijnRQpJK/dpddU4m/32fLvn7pftL797wWYRe8jWTqOt3JPNmAtikhejFhUCc2uvaocJ5rrAPM8ynK+aDD4N9fbtb3/c6kaiEqEdrQRHyyoAt5yXN15+z/5+/WN2+03tNgfVSTYygal0BNcf1z2Br6QzxlPpOi+1I3yFIxCOQDgCQx2BEAAPdcTC7cMRCEfAjUAWZjGPrE/leCLk1G00ocJOPH538lt3sVHj0gBdalciNWTVJZGqc5RNAkTl8pmRa6lcbFmEP/78HLvoN/+xhx6Te0opGbYwKJT1IDsXk6MYebgsemBkDManFsZi2cJ3beoUYwG1nR10wA62086bwKwk7KWZHkPz+z88aW+9A4vKYrwVZi8jC2DndAygVk1SVuAJWJkUjYhTizWJc+qfrzrVdtt9CoArQTqdSqU0AVDhF1gQy5W3tGoC7zDG5LI1tubshjset+9//4+wHLUA6zprzgDsMPfKtdDJhJjKhSwoVWKImrnpDmqa5mzX3Sbb97/zSdtyY/LjYAkjMEQycsrK+Zff3nqn3S5D7nfjP55iEVptddUsupsFdJTbC8h1pj+N4CCxIDCfAsZKLFaur8vvdf7HXlkqB5YpAyMtqrxwJX8WEHQ4mH05e2SMhtgsRo5irGSOXXH52TZ9n02telSGcUe2jJtxHWVRJEVcxr+UbJcBTLHYSM6B2eMPv2Mnf/UiJ89MwX7mWJmrLm0JjI8Y4ATv40Yl7ae/OMt23YdarLbIynH7TjIucu5NoAFOkXNaXk6ABB19Y2u7zV/cbrfd+hyBgCcICMDeyzTM9cVjOyMsriUBlSuwB/B9HOgDYJXIcWJSnxWKoh5wC3yXN410WjmfjjHXf7FmUWtpWgjzqzxWSueIGUMSPnFaxPbdcww1TjezHbbanNqtW9vsd5fav++73/5y48P2OteXdPx56rFmkD5L/h6VKRj5xGUywQIEb7/dSDv33E9yfZJ7ynnzDIdgIRn0MiSubvw7MDjDkCtFR7jUbVHj+3bXXc/Y986+l7rA5BYjTSVMQVORfSrn1w8AlCiA49yhPfC/Yi+BTgJRqSaIZhlQNbs6wMd+YrqddvrRNnosWd4Eq9SfMq7vCOybjLlKKjG+q+okoIGB1ZycNSyMc45vZmxeIHgCoIZZjCDPT3K/ThpVSv7wieSKbsn+QYncx8rFLquY6HKHk6LxuIY1Hzj3cMB1CQqKfz34tH3+lIutkXrVhMm88+mXvXHXFsfQKwUIjiC/72xfZJMmkKd65v526OHbw1yXYRzVhHLjXvvrX1+zpkaCUvlRKOoxwcLwTKZLyhMup961amGnJNkNVBQwqwnlM3fMQerfapuQC3vMp/az3ffcziZOnGhNS5baO6+9iTT3H8aUg/sxDan08teRQ7g5rKQVwy2iYhlcqdtRWJSRM9ymXHuCGZZusI0npGy3nUbZkYfvYbvuujXO4CPt3dkLcZ5/xm649UEAdcaauK6yOGxnKS1GLgD3KPc5wD7Ke5KSRimsrpVjX8V3c7quMu8BJueSc765ffTIXQgOjrWlBNL+duPjdvUfn4NFrSFlgSAAQYzqsmpSGaj9yzwoP7wsaFp58QLBKYICcleWa3tS/g75xTZ+TJbAyK520KHb2yabT7H58zvslVmA338/bf/65/M2n/uhZswUW0BdYYfMCT5UZuutlPxjzd/N5bNdjW+5SEe5/jOU+KpA4bLN5maf+ey+duDhB1od5aHmLlhoD9z3mN112yP2/Iy0q2MeSYxlpvSN+3QhAPbLGQOpOzQ7hgB4xe7+8FvhCGzoIxAC4A39Cljr+1+0uOvB8BQ1frmSIH2Zwzh7Wm+h3OO9v8Hoa5E5GAOa4DgrOtj9HWNFF78r2pbu77n6riygnMtuC1F5FpSlAMc4oFh5cg77ysyXtQs4UjCMz1kfadWi3D95XUE8yei1EWaHtZyr01tODcloGpaJ33P8XsL6L8t+VcKkBJOpyjisEDV347BhpAc76R7mpc49lNLBKiNMDt0mtqwVFlnpYizeBRS8eqGUFaK9ZYAdLUhzMJUjR8cgLOZaFWtDV8mH76MslL7ONVr7VV+kvpOqUHmqcyFXypGstjXEAN8TWKgBcFhUaoGbo3xMPruAY2BEQ83KKOBO5VlSbQsxAQJMLkRWSr8raBvlSJ07sdZ3wun4avEd5beNpY8wnnReMnMPxrIwpVxLjkV/XuDXFaHyJMB5B/y8Mc4pMOEzwLJ9cte56EXVJOUbMjIq4cSIARUAzlGSqbIMKSmstYy7qIQCs0b/GAMU4YwbzJxy+QQ8VYpG4yK1KIAlTa3PDAELikr5ALiD/TPuYqf4axy2OpNtwDTIa0KKeAmpppRbQTrM4pZKQraYc1aP6r2Fa0JjIcPYVFs9444SgHJMOQ4m8OoMvAhG6KVcSJVwEoSTwVdX34Xr3a8AXpfmrMZ6zL9XFwdnZfeu/lP/NdUIWOLaQ62Qlh4daWeCZPV00zyuVQIXHFL5mZSvdWWX5NAscq8FaSm9ACQgDWUQJUtVeR2dxBo6t4zrqQ7SVlJS3Qsq3aRyR5UomfEmcsOnalxyynYYUHjOVzPrujdKYHWmcP4FjHnsPkDYyZ11oYu9lvut9jK8l3JBS8upH4tkX8x4XMGTTkptcV9BxLnzTRcISJGfyThA4pEfzniAJ3U+MX3GwIk+UY8qxtilGHQFnJIEFnIoPioIeOVxt1bwq1Ipqe6sedeQrjV1gcpSKv3s1AktMjpiuwaOKXK7PT+ekZW8QqdUgQxYfwWwuFBcPjjnShLyapj0TG4hQTlK9TDWul+ddxhvaS7mEhj8PM7BMouKkDsKhwygJOiAg3SU/NlmAmM5FAkK1gmQo0ewMua3XGYOTGcas64Oq+J86l6gEpHXbjZdBtC1Ukr9xOGym8mjJmBQTq5qWwMuyHgZSBGRIU83lUX3zpiUEBCrJPWieeGrNoavaprRPSjMKH+AdpH7kWpb1s6dijKgUyXGlLbB/ZXgWkvJKZy9lFHiLcWFEmcuzDK3pXB3jlB6KwrQjBJ44FDeXKAx4iBNLTqRI/luLfcf86sCZzDUaXKTE9zo7VzYOc6MTO3kCi1jvRhjkadUUhnjk8VhOkq+NSIGt1+9XGkxebQRnKlIjsavATM8scbMdwlc4KOtlVaaGccxYMHL0LJjcJXXxcM1PAKVTLplntWRbqL9dOrW8ecW5U7nCai2tDC/8ByoHjmeXHkuMik+MCyUSVupc7N3yQwhAB7eFBB+OxyBDXYEQgC8wZ76tbXjvQHeIMnHZ24KGA8n6ewCvv5iX11zHxT+Xggiu4GvW1wuJ53UDoJ2+O8OeBe0ww2fgIYoteJ9F49t7wDYM+pRUwMwXvC9PvfZpWF17fGi32sGBAtkCYxpHKIOpCknFUMoxeVl1MPYONzlzoP/zu9auAZ5q2KAWdY4IyX1xTNwktkR4IzloROvalEuprngOHAjfCLTFk/i6y11dX2QxyvHWMxuyBJz50bfFxoKjJG6gh7ue+yHfUTI1RMg8lfa7EksqxZr3viqZ97LXXAwM2qbchK7y9E4wOVycJVzK5Tvr8LdSZbEVAY2HAvGyXNpVoTAZ2udqFk5yVphqsYl/x1QC3J6g+2V/9rdroIrpuvH7py43gInGl9tGlxzaoPfLuXv+sAqr7xhtnPnVWtlfte59MCYmGCBMbVTsk0WygBwt1vJrdV/LbzdXyS/ZuHr8la9kj6q61poWhXUshWL7b7FGOSc+6/2G1zvOrg+D4yfCq6pgkHoPx+w8H7zvqScYHcPu3vZXWHe9akx4fqi6Is7+57UmJ/cGCA/lYxW57+LgfXao757UuvC69O7F7xrVMBRn+ta0X8Beh/AuzxlGXtJ8i6EyTXsPtJB/evAydz18rbtvrcKBmHIP6o92pfarMNxXwX3sN+nqNQD3gl25ySD2ZfY9ihAx4FzxsK7X92t5m3LPqPIVTXG3n0qwO7dVy6vm5fGyrvnvTJMGltdYxpnjTHcs5sfvC57rJ/aKKMzvbyx9K8nHcO/zrx5R/tT2Stdp2onx3TXn/eZuw5pk3YVuKSrT3IP19e9z3VPCBDqfu42W5LLuK7PLEEQdy0E58KlGTDXkKsc3GOSaufdfKh5SNeMN0/qGvPGOZAxeLnuXma/5j/J+r3xdAGbwqlfpnf+HOJ9rsCI2sk8pjnGhVh0z3r3q4zUpCTwju/Ns8G147W98BkUXA9qsv6uAmq030nvpbzQgTWu2p/uCz9FQQAW3wO9oipFhpxaknXtP0sgQOMQ9ENNVhujzLtqt5ey4d1b3n3uBas0lzvjvuDR685LcMdo+zXz7POuvvAVjkA4AuvyCIQAeF0+e+t92wvBpzpbDIS7/9IDZLlNg9VC/+DUk1cGgKJwQAsfrAHwDtoQfBYAYB98FQK9HguK3vfrHuT9MdrucL2BmO79rdkFQPdCyWtRL2PeIzhRMA5+Tt+wTHwcgHTL18Id97wrlhvfwvPqgb+BxrjP28xfBHeDMm1ZBMy6+t9j9VqwXbD34oWcf613tb8oINPVqP6vj/6niJXRfz8HdbnzXHht+MGo4m38wER3Gwvv96C/AfDtJSC1UgDgcMbPDz7pHK2z/e+ey7zz4I9Hj/sqOJfBZ15AyQs4CfwUXLu9zlf9XPs9HHxX9PwP5xwO9yE6HAA23PmrcL5Z0X4UO4kPZf7S+ffrR6/Q4VdG/1fowOGXwhEIRyAcARRW5RsVP53CYQlHYA2PQNGCpk8QUcCMFLe4yAzH+7hgseIWrWIjAmamMAJevLPiRU7horEAQPdoZ0DxFO+rIJTNR8sB4L4ATw9qqwCA+wzsmjthvSw+ez1fhQtrv7VdAHJFF5HFALxgFPoMLBQD4O46skMfQx8A9GAh+lpABnsfaLrteX10g4tVBYBXYf+Xuw6Kr4GAeSq4HnrcpwH4Lbx3i6+V4YKf4XzfB8A9LpyC879O9L/4qu8DAGuzHiA/CAqKqevj/l0ODPcChAu3WW7uG+z5H845HPpd3/MbKzp3aS/Dnb/8fQyrC4MFwL3NX8XBqaE2ZGX0f6jHDLcPRyAcgXAEvBEIAXB4JazhEehn8dJjAdkHC9FDIuouaa8/PcxhCpmFoLsB0PClhL2yOH0sDgcasYBRLn7v5XuSTHa/emNAgr/5jEvXxh5glyPwypFBDtSpvj4vApRdmxX0q8dCuIit7XGehtqGXkB11zqtr4VpL+0dgGXvs1Vdbe9tDPpq21oGgN0ts4IAYjD977H/wr4XH7NwDAuCAKuUAVfjVrDvPe7Dfs7/Wt//fua4vgB8j74XgtQ+7pRegXAQIAzGf0XOv7473PM31DmnePthAuC+7r9BBfBWxvW7hgHwsPs/3PMXfj8cgXAENtQRCAHwhnrm14p+F0WAl1vsFrMRBSDYlzgrR7Tv1wCLE9WTdLlaPovRq1zXX7T3Kbfs4xgBoC58L26oy5f0nZbcZ4V9KWKr3eeFx/IB8IqCl5Vy/gMWqGhnPdpUuEDtbbG6kheQA0nKV3rOWKEaoHAc+lIxBNsUA+G+mN9g+/5UCCvlZK6CnQw0Bn0cssc5HM71MZguDRdA9de+daH/vY1RX+3u5ZrtN4DVx9gWBgZ7O/yQzv9wz99grpH+thnO9dlLkGzI89dw+1+cUx/0daBr1yV5FwWahzqWK6P/Qz1muH04AuEIhCPgjUAIgMMrYQ2OgACtV86i58O0t0WFH+3vyk3zwLBn4BEszIrB8BAA8HKjECwAhgCAe128BExH8bu6LPfYbmOV3k9EfwucoPTNmjqFAQAuHPeiRXKvQYWV2d6+gih9HaMvIDncNhWfp8EsIAuPuaYA8HAW8Gr/YBbg2sYL2AztfbjnZDDfH0z7+9vPYMZvqP0Oth9M+1fVNoMdl8H2f6B29nZ9DPSdwV5/g9nPim4zmP73t+/hzl+DPU/9zYfB2BduM5j5a7gA2D9/vcrgBzt/r+h5C78XjkA4Ahv6CIQAeEO/AtZo/wMA7C/4nKFGoQtksLgoeEB3MbGSLiuHt1ACrO2KJdD+Pgadp9bXgBQuCIoXHYXtLPp+b0xwjwd+4OoafM+XZLtfewH9+nPw/WHn0A735A8FAA9mXFekPUNdAK5sADzQ8QdaSPZyvfT403AX2AON6XD3P1D/g+OvCAAe7L4H6uMAAGQ4Xx+0omBt7f+wOs+Xh8CA93uovsZnoPatjmukvzasrvun8D4qbM9w+z9Q+weYv4aVwhI84wY6x4WfD9Teoewr3DYcgXAENuQRCAHwhnz213jfe2OABYALy78Us7q+o6wDgoGJlVfaQqVY3LsrcaFyHZ7JVFCWw3v3yp142wtsqjyF/5AftPSut0VH4YN5oId08H22c+Vugu0L2QBt44P8Hm7H/ncDGaGrBzvQ8VbViQ4AcNH++5Q49saEDbdtQ10A9jVWqwqgrO0AeFUD1OFem0M9v0O9noa7/4H6N9DnA7V3uO0baP+D/XxF+zFQ+wfa70DfH+jzwfZvRbcbqP0D7Xeo7S8+3lC/X9yegdrfz/w1bPAbAuCBro7w83AEwhFYdSMQAuBVN7bhngccgSIw59cB7SqtwAM2GlW9QSoxdqastLTU2lubLFleapmM6ot6tV0zGVVOLLFoIu7e01lqe2aovUjRyHiEiouZlMUi1JaNCxirNi1VKAHLWeTHaT6LJvg7+8pTPFLHYksHKvVzJOKBvDx1MLtehQxuLvh7wUKiAEjr+9msVytYfSkBdAf7KimJWiZNXUbVfMzlLFlKPUkAejqdtliMepTEATo7qZUYpW9R9s8+Mpm0tz//pX2u2VdvC6hCoFvYumIAvCZa3teCcUUA8FDaP9SF6kAL06Ece6BtewtMDGY8+ttvUfsHzG0s2tdyue1DHb+B+ryqP1/X+z/I9g/Xg2DQypx17fyvquureBxW1zzR37y5qvra237XVP9XZx83nGNp/aK1j/5rDaZX9/qoP3+XDWeMwp6uuhEIAfCqG9twz4Megb4XWxnAYDQuYJi30rKEpVIpSyRiDhhGIjEAb9IiLKI0gQoU8+bAoyZWYVcHbIG6WUBxNttpuTyMr3uxIaCyJBbnU0AvQDYH6I3APnvv7DP4nXkYLA1wFgZlO/935S+XRMQgA8YD5lkTuGOgvVKZzquLLwu/ukpGOdqSp52AWAHu8rI6PqA/AHH1Qf10wJ7/aq9rP39zDwXAMX9wfYvF6HsMsM/4DC4Pc9AnYxVtuLYuoIbb3cEuQIe6gB/sfofb/qG2q/h4/THqBduGAHhoJ2qNBwBCADy0E7a6tl5TAHBtnb9X1zy5us7vhnUcre9iiYRbzyiwHxAbIg70X2ui8BWOwKoagRAAr6qRDfc7iBEQKixkMIP8V016AnswtQJ6oMf29nZAIKCRSTLC3zQxlpaWW0dji8VKKwHFpUyggFP+exMn7KnAIe9xmGOBSf1SWVkJaDVra2tjso1YLFkLmOYjkapRGOSSOCDZY5ZLRMHmYKC7JNMeoAWmOim1RdotF1ng3j2ALOCsz/13HyiXxPlBAByQKxBbkoxZKSBe4LatocmitC8WS7jJXzhXfRbg7Uxnrby83DHR6k8XEPZwtAP2jqEelBHRIE7HCm0yxAfUcoYnw13ADFUS2I+kb6j9XykSwKEedGVv791nK/QaVP+He35XsG0r1KFV8aV1rf8DtLc4kNGnO34wluta/1fFNdDfPoc5f62x9JeVNU4bev9X1jium/vR+sVT+eW7wK9+FxjW+i0G+RG+whFYVSMQAuBVNbLhfgcxAgLAwQSnhW4AgJXb6/2eSbUDUpUnCz4FoHrg0CzVIWmwWF4BSSbMjCZQmFIAawQQG4145Y0603mrqam19rYU7HELf0uwvSTN/JSssHSKY8UqbczocTZpylSrrx1lKKqtk/1nYHvLEmVdjC/w2we6gri8Ii12/8N/Z3/tfl/9h7mjer1XPt1hMSTb8XjU0p1ttBNWVynOOY7b2WrxCrU36/qlPmUkeQYM68EQjyccUIfzdb+rn137VY4znXD4d42+VgCgBDnCrt3D7cAwF1ArCv7cydWxh9v+NXryOPiaAMB9Sa57G4sVuL7W9JD2OH5v18fa3P9BXs+Bud+AwbfB7C8Yj/Xx/A90MQ5z/lrn558Nvf8DXR/r9+da7wSvEh8Me0H9ngH/9XsUwt6tqREIAfCaGvnwuB54KATAriRSN/srABxDoiypcC5Hrm8nv0dL+dkvv0Beb47v5NNiVsmvTdbweQV5tUQUMwK65ZaI19hWW+xoY8dMBmgmAcZJ6+hIIR3OwK6WgpHz1trRxHeyFodFjkcTMMD8uSRm8SQAtKXVY4Ad76t3SaUlmhZwAMwaoLqwlFMXMNLGOauogKXuaLMFC9+32bPfscZli123E8koAL7dsrl5lm5bCE0dh9n25M16dQr4Ig3ygK+XZywGPMiV8SKnyLc710WA0N+Cd6g3Rl8L7L7GZWWP12AW+IV9Gmj7ld2+gcZzuMcbqD99gZpAuVD4PlBb15fPhwKAV3WfBzp//Ulfg89626av/fYGeFbmfLCqx2tl73+489dA529Vt3dVzR+Dnb9Xd/9X9nhu2PsLcoClhtOaRio4yaJLWAfJ80WpbuErHIFVNQIhAF5VIxvudxAjIAAcsJpF8mf/25lOtgEXJ0vrkP3C/uKanM2Q+Zsoh1EFEEbFFkettn6MTZ2yqY0cMYl9sk0n0ulIJaZZOauqHMl3ItbRTq6uKZ9YO49YEilyJtcC4E05ljUOCBXLmk53utxaMaySIHt1hgWANRkXtFPgG2mzsoW7mMBCiSAAOAWDnUgqn4WKv9kOjqXcZY91y+VbOf5Ce/2152zZsgYm/nbk2kmX49wqs6/SGH1Mue0jAHUHhPU92OMgX1hAfe149QZoihf6fYGh4fRgXV9AFvd9uAvK4Yzlqv7uYPq2Pi9o18b+DzTe/bW5v88GA4D9YGePy26g9qzqa3R1739dn78Gc033N6brWv9X9/Wxfh8vQZC/o4N1EcBXqW3FplgBG7x+j0LYuzU1AiEAXlMjHx7XGwEMoDy5cyGb4EtLAcflpfXWtKzDykpHWboDg6p8uY2oGmfbbrMLbtC1EMgJa0XGnIchTibLAL1EDWFzxRhLCh2PJYkikk/Cf02mpaUeqyo3ZUUXwZoO6AZmCwLAQV6KAGcHALYL/Dqmt6D0ktpc7AJdBIC1jxIBXp8xdoZZ/u8y2krGymzpkiWuXYi4XVmmltZGm/XKC9bW3gArDRucAaRnaUcEeTT5xJGozLLgoclrlrnWmn35Deir3nHh33tr6IA5hAP1TkGUgkEY0DyocMHmX2cDHaLfzwe7ABzqiRrsfofVeL481HYNFrD30/7+ZOd9mmUNt53DHaehfn9d6f9gAcgQ+9N1HvsDwsG8WLDv9eb8D/Z6Gc78pWOsrvtisNfJYPsdbLeu9H+o/Qq3H8wIiPEVCBYDHBhgdXmgOKPT1XV9D6a14Tbr2wiEAHh9O6ND7k+w+AgmmsIJp/cIvedyzHZd4GWoErbuY2hf3S9Jm4M6wEidYXLzaQyjykfaLjvtZ3U1E5EkUyYIIFw/Yrw1NacsG2M72FvplD33ZP3s7TMAtnpPwPZqLk2lycMFOMYoiRTD5EqTrkol6SXjhcCFWb+LaY06glWMrTKAYYC7QLBXe9gDwAV9CBZw/iJfADibS7t9Cbi6/SBl1j5jJaX8ikQaZnpEbbW1kaMc5XuJ8qg1Ny6yeBkAOZGzeQvn2Jz3XrNFS+fTSORBcb4Lo5y3FP873D59lbQ3lL0CjMIFLG3X+LiNAwZ5ABlj1/n2x6PrpK0FANid7OB6LL4BivvVBwAeDIAvrG886BzIoD1DfZCvZgC80vs/AGDqAZA0Nr2AoeC8BuXRun73x3TYwZPia2Vl/j6I/hdfT/0efqjXz2D7MlhgM4T+9Dj0IAHwgC7hq6r/gx2nVbVd0fy53GH6m7+08eoal8FeJ0Mdp4Hav7rmwaDdxc+H/vrTV9sG6lPxGmuoY7b+bD9lyiSbOnUqqWIV9s4779jrr7+OX0sH6y6t14rKrsjnLAAAIABJREFUT64/3Q57spaMQAiA15ITsWaaISDk1ZSlYq73MO0hSYZZhbH0kZ7/OS7JgKZITturti2lhbLU2cW4SYZScmN2tWsBmF69Wq++myYzfdbaiiQ4Xmqp9jQMbrllAG9ZJMeWi1ll3QRrWdwGyEtYRe002377PTChGgFgxNAK6bPLF85Dibo2IoemvVkAb+C63D2GBQDbgU0vh7eLZfaQq7+5/+6DxgjMqrJ8vZeYVq+Gb4l00xoLjZX7m7cP99avkVKwsA/qBRccj0WfN44FZZN0TP94+QigmZ87kU4nGE/Sk23xonn22huvWPOyJRZNdiKZbrGO5vlWgdFXa1OTVdbUWAty6qiLqnrHlIt2WlJs6G4B/9aWJrlwWXllFWx5IEHvOR55WWW7Ran/eRfg88bDY8J5V8DCvQIQ09979xnq/mllLXCC4/Z2jMH8bTDtDwI9he+D2fe6sM3q7H8wfhxT97WuHZQPyqnPo3LoMubSNeff6969rzYWLB6lpnDz18q6hlbXeertOhpo0by62rYixynuz1D3MdQA6lD3vy5sP9z5a+3sI082F1QWqyepa9I3tJTiKk1Jw0icALer0pC1VEuLxVkTBGxgsGZo4+8qhahtlKakvytFSfuUU3CyTIaXBLfZX7DW0O9uP6xFygFXqiIhea1+T9CGtNrC91K8C3y1t7e68onpVBsB93KnCJOSTAF1/dexdEw9U9XettZmS5QqZUqBcq2DvNKMrpYt85TyWOMcRz4dbl++Ak37yeDbob6I+dSzPkhncio0t84occfwShwy4/klgfSdoDRQYc3cINCv/amPQd5ssF/9PUX/lVcbvPIcyzksy32Z45RTHUNkQBq/kjLGQ2RBq84H27g281kn+6gbOcYaGxstR38S+Jvo2AKrOrd0ivPpnR/9V3uDko6FdX4d6cB2tTVVtv0OW1uSn1tb22zTTTe12267jXORcsfTPmUI2vNVPE+ua3P/2nmfbqitCgHwhnrmXb8FgL3Fh2NiHZjxuUEf5OQjhQtMbaMyQR4QdY/sbBsyXCAobswZ2Se7vWZ50HkTZyc5rJokvRJFAsJM+nw/jplVhuPlyOc1ZMvlVfW25eY7WU31WGTJtTyIEtTIrbfWZoCWjimmsgucFwBcZeD65Yd6O5Ue29obAPZa2tMFV4C2EAgKDOv7yJh7gGIfQEveHGzfJwguAtq9TefLyQW7F0OSaovhFXhVLrHYZOUVK5c4nshaa9tce+6FJxnnDsdQ51ONlqwsRzIetWWNGG4BVCurKniYd1gKYy05SyuvWc/aluY2avBVuPNfKO0WsPWY+QCAFD50BIAVCGAHXW7O6/LifYOeANZs553aww+8BQDYBdz8IEsPAOzPTcUpBuskAF6zwx4ePRyB1TUCmVTaASQBHgdoVOKGcoDJ0gpXxz7Lg0jgTGDRA5ueFDaoC6t1gwCcQJ2AageBcwErB/TYjz7L5HjuYYwpIVc0ovUJHhl+mUB5e+g4ArMK/maotFBWhX8IwfoswE/AWsf0VGHCgwSGeT42NwO6VWWiROUJeR6yf31fAFhrCh1bQWQPAWcA0xUeGAQIC7yqnWqzvqu+q5ShwHcJnh1qs176XG0WCA7aHfRDILoTT5AIUW8dV/3Jqp+AwwjmnTH+rt/1PbVFqV7pjlZ2SpCA571AttYuSapY6N15nCSi1rIUb5HKMve7A6ICr7TVF8G5vjnVGmMjMKvcXAHlrvPCcTUuSjdrASDrKHHUdWqHjqNx1bvap3bp+Cn6wWIPRRt94e/t7arGEbURdVX4tky05pZGFzTYcccd7bnnnrc333zTrU+cCZa/puy+XkMAvLru3Q3hOCEA3hDOcp99DFi+QtCrSV0AJ2Asgy9LchuA5G5gJBmxHkhBRFMPEX23jUkuTzQ1XlXlJttOTciYWFVVjrLm1oxVUH+3tTlvhxz2ZQyrKol25pyxlQyulMfb3kEer8yvKFUUQNUekuvAGdnJn4uYocL++gC4C+zqsy69cDcAVv1eL9d3MADYA9XajwPAA0qOCxvUX8Ry+X4oEuvJqHFHhAmO0NB4QlJvL6hQGi8netrMgoIHZL7JHn3sXywIljJ2S3nGEN2uJEe6aRldK4Fxr6CpPJgYa35zYJiqTF77Yd+shIe6AyJ+/9yZDMa30GzLHzfXrRD8btBTyLA7H1w/BdeUu58K5x/NPcGr5/XmUjHCVzgC4QislSNQSiBcTKZA08iRI23KlCnueRWPY1QJ6NS6QYzi3LlzXRC9EiZS27322msOdAlY6SWmthTGtqMDthKAKrCZVklBnoMuSMxzyHtWRl2wWO/OgBLVWTvHw2HJqgCGbchrvbRSj6FU1QeBPgFAtaezE+YWoNhJ2cTK2jr3fAwYXAFZKalUrWHLLTe32toa1y8xz3otXbrUFixYCHhudsBRTKqAr44j4CdWNJVCMQe6c0x2TGsnDDfZZwntEwOt7T2QXWJlZUm3vX5PAXwraH+gtNI41MCgTpw42V59dZZjmNVvvYt8UD+rqyud4k7H0PdUilGfq/pFG38XY5usqHJAOOsDXbVB41aDkmzc+DG2ZNFiW7x4sTtfOnfz58+3poYGCAtICs6rWzEx/lE+D9ofjK/2kycAUlpd5c6tWPbg/HjjIvVg2saOG20H7H+gCwj897+PWn19vc2cOcuNUbbP5VLhc2OtvPTDRq0DIxAC4HXgJK2yJnYxMAJBYl4EgookiL0AIK8ckMccy105QlTTq0lLhJUJTRFDr44t0pamFiutGmEduDEDZ/nPZGgV9oFd97HRI7awhoYyS0RHsT2liwBpmqAlG1LU2NXG1cNFMiG3KC6U3/qlgfoFwL6kqIvpLZIhByymmHDl8vYCjBUR9iTQOgveIl19da+VAYCDY3bVDi4GwWLXlWosIy8kXjDy8YQelIq2Uqc4Jol4CQGDZVZVE7H29CIeaA32wszHWDQ08GDnoZ5p56FHJBjArAdnHOOtEr4TyMgc2AiArwt+BOOsT4IHjV96armLMQQgq+z+XO93HASPvBll+UBW9+diSZYLNDF/lVD3OwzCrPcXStjBdXIEvOdvhmd4HaD2kEMOsg9+8IO2cOECx5TmiHC3t3cAGJuQvt5uixYtsn333dcOO+ww++53vw+Ia3NgUf+rq6udjDkFMBWw1M9O8it2V2sO5QcxR3S0IsWFAY7CPOqzNIxvDECrILyYYZUNFGMZMKAKDAtoi7WMK82I7+glVlSvPAE2x87SFQFS7WPcuDH2yU8eb6NHj2b90tAl8RaAmzdvvj3xxBP24gsvOKm15iZJvbWeERvqwKYvDVa/HGvNcbX2KSG4LeZWf+sUK0u7RQKUVwBYUWsF/RKDHiONbNPNNrZPHHOcXXzJRdbc1Gq1ddW25RZb2+OPPIiPSBUVJAgaJMvd/tSfHN8rq6h2zGwGprZ2xAhrYn0WyLS1zohGSzD+bLMDDjjAgeAXYGTfeuMNq2T8Dz30cJszZ469QN+yMLpqb1zyahhetTsnRto/D1kY9wSMr5hpMdUpzoPGWOlv7jzwfTHbtexXf99px11cLvAzz8xwTPADDzzkgiLLM8DBjRAC4HVySljLGh0C4LXshKzW5vQAwADfiAyVfAAcsL0YUbkau45p0SIUE6cIuTCS27r6uKrTCxDWGlYLUuXmks+rv1mWmTdWyTtR3JJq22//IzF7mmiLFpBbEq0mUjnSOjvIA84oYus9iJRL7CKDPBz0sIgmvFzjbva3sFxSIUDrY+QcWA2Y3kIA7ANbZ2LlhxkLAHDP3N8iVtjl6Xj7GjoDHLSz8JheMMENqHt1g8og70cPpwgPJwFgT9at40etoy2LVIiHnAPJPIB4gJfk00ijl/EA08OpyR5/4kEeoPOQNPHYj4tJJjKbwVkbdjjTiWzK7UvHLmD4e8jDCxm5nm3saWK2Wq/e8GDr/AgEygMtlKU/lCQ6SMNwy08/MBcEZbwc/K5XoYR6nR+LsAPhCKyLI9CXJNV7viUIgitwOwKwNX36AQ7k/P2GvzrApmfVNltuA+DZnjKATXbjjTfatttua8cee6yd/NVT/FSd7oCzWOCyctYTelLJIAkApveWFhhenuMJSgjGkKBlKU3op9KyjtA2CvZKJp3l+xX8jHlmhucmjLICaGIu1UY9X73qECnY4hqXi1qKAs3lv7rAvEokdtiYMaPs48d8zDG999xzD31MOrmuGNLtt9/eAXn9fcGCBb78WWqtrJNDa42jbd2+AO6ShdfUVANEm51Xh9pbVkZ6GO3T/JeShJy/J5F4iZ3WewZaWoSB3keOHGVz35uN90etTZ48yX7ykwvsC1/4POPZSL9YH5Bbq9KKCjgomK/vtRNwiJXSdwf8u82mnFGniAuA92c+8xlMqd62Jx9/wlWpGDt+POfvQHvvvffs2WeftRaAszfI3eOucS1lvzpOK/0pr6qkf/KHUZASyoTxV//0XlFRCdM7wo2ZXhqrPfbYA3D9Iv2YzPhX2V//+lfHjHuv4ussBMDr4myxtrU5BMBr2xlZre0JpMyan3z21zd68hajWpR6C1PP9VksMYxsRKysB5Sjyj3pBLhGyyzdJrflOh4S5LnEa5n0eTAkau0Dux1gZYDdTCZhyxrSPAzHs32lLVywFDfn0U6uExg5qBxQodkDgVH/tbwkWw8Ixwz19dJnAcAtNr7yHWSLmV+P3e1mnnqYZ/lAuVAm3Z0bXNyI/qTO2jYAwIHc2J/Qi0CwHlKBgYRArqTQHhNM9JWxVy5Ow5KlPFCI+LraxQoiKM8IORSR3GiMnJ6oXKhb7MWZT1rDotctXiEjMeURI0mKtPBoUrQ7ON8FudbBmAXXRA+zIa+9IQBerTfsenYwHwC7C0mBruAa9O+FLtWHr07pui+DKSG4VkMVwnp2YYTdWWdGoB8AzP2bAXgqTVYA+JBDD7IJEybYZZdd5pRdAoLVAKG99trLdthhB7v88sttu+22s49//ON2zjnfdjmmYiE32WQTt73L9wWIvoLkN400WM/Cmro6mzJ1EqlVNbakYZG9P2cewd9mDJZG2KTJEzCNbHBSXjGUs997x21XP7LOMasCXcuWNCKRbkFeXGnjJ4xxsuEgEC9X4sZlLU6GrCCz2FHJeidOmkAbP+rA4J133s3zMwKAbXKA/dBDD7XNN9/c/ve//9njjz9O1YomG0ufx4+bAPgudX3S9ySXVn9GwIzX1tbCii+0jTfe2B1bAFqy49bWVtd/Pc/Hjh3rcqC1nVhYrQn0fQFIMaXa9vDDD7fjjz/efvvb37p9zJ49231PaxodUy8B7o022sjJjJ9++mnWa6SdAc7dGoM1hfa55ZZbAHan2x133AH7+6b7XMBewPTpp5+x99991+rHjCOYMdmtAMTUKxgwh+MlOKfav16B2ZXYerHjArUaI42V+qf1yjbbbGNbbbWVa/+yZctsxoxnnRmWroErr7ySc/a+fyeEAHidmRLWoYaGAHgdOlmroqkegNRCNHA11kQTlCPyXZf5vcsF2QFg8kfk2KoHnHAwLHF55RhrW0K+R+UUJvFq227rfXjQTIGhVFRVeTZJjJlkbpVHrgt4QwqjnJzmpgVEXsmXIRrrcoVgfJ1jI7Ijz0BCDLTPThaaMvmuxHlnmFPEDKkHPl7udmz2QCcx1m7w2ZXz283wOgDcJXnuyTZ7pmEKfBYwwssB8IGAb+FZ9Bj1HmZSy7HA3aUAvNwaTxKmSK0ejJKGtzTrQVnncoIlI/VKQSGLbmu16ppyHrrLXDmlVGcT0V0cKakr/MLzM6iv/JbFysgVjiCvcj1T5xRxDcC4PDyL2ut+7ZajhgB4VdyVG9I+g/tFYFbXnedU2qU4cb8ERnzLy6DD629DulbCvq59I9A/AE7iM6HnpdKhDvzgAQ4cXn75ZV7+KM+xsaNG25577unA3x//+EfbYost7IgjjrDzz7/AOUZLEr3lllu6550A4KJFS2zWrJl2773383uZfeITn0CKPBLgWstzDg+MRx+3hx9+0DbbbAv7yle+7LbbeONpNmrUGHvllZddTqxK79TXjyJ39lW7/76H7F0A3b777QP43obt6vHTiNsyzKLef3+e3XvPA7y/D3DzXJLbWxttAkDw2GOPcUD0ttvucAA4cLXeBgb74IMPtrnz3rcbbrgBtngMzOZurj1BcF+lfsSiCsweeeSRDvyrLePGjXPMsMCxa9v99zvpt8DgqFGjrA6wL8m1gPWjjz7qwOPXv/51+/KX8VEBpJ5//vmOYZdEWa+LL77YjjrqKBdAuOKKK9zxNI5f/OIX3XrrFtr+HgED9UsvVxqSNYXk3WrHLbfcZEsAqvpZwF7bPfLwo64d++yzr42HFR43ZjTnZIEDwA8//LAtgS3+0Ic+5MCyzKwEnAW+dWwB/YkTJzqg+8gjjyB3fhblYN6xwfpMoLiJz6YCoI8++mh76aWX7MGHH/LXJcF1Vvw+lPXW2nf3hC1asyMQAuA1O/5r+OjIi1R2pMvNVwtPgacCKaJf5sYDQoFDq2eUpMVnafkoa1nUCqtIpDFXbbvvejAArM7qqqcyWZP7UqIclDK2q7KlDc1OIuNZ20cwymoi4oich/3qAdmEWVNSuapMis5JkXxV5ep4zJBaUMD4dAFgv/1FIxnk7HpsbTdg7QGAfUfH4HPP8VkvmVtp4R18t1uurL8HztJDM7/q7VQPBIC9yd4bA8+Mw4FzSZeUWyVJEW2WcYhym+TqrAe1A78EERTlbeSBIglSZVUp49tAxDdKJDqOrGkxUe8cD9nrORVN7FPn1Gf2u1QAKs/kA+IuB26/zT4IDgHIGr6F1/nD98LeKojjbsOe4RfvZihIWVAAq5dN1vkhCTsQjsA6MwK9AeDgecnTCeZPz3KBSgHD3Xbb1f7yl784oyaxglMnTXUA98UXX7T77rvPyWAFfs4880wH5j73uS9gjPRfB+oEBnfZZRf3/1vf+pYDwAJ2Yo4FKvU9PQuvuuoqB/B+9rOfkUv6gANmyisVmBaw/M9//uPA495772uXXvIrB9o+/4XPAY4b3bbKkd1i863IVz4YEHujPfW/p/08WdyleQZvvMlUgOWRALy32de9BPFbXNvEUguoqh1pVFpXX3017PYeDuDOmzcPh+PnHBjXsWXy9dBDD9Gm/QGcn7Sbb77Znn/+eQcElQMtQHvRRRc5Sfipp55q11xzjQPchxxyiGNRL730UrffM844wwFgsbAKJAgQn3zyyQ7oihnebLPN7LzzzrPvfOc7jhFWEEHbvPLKK0jObyZ/Ws9zUtxgfz2n50637fPPP+va1wKw1Vh+9KMfdWM345nnXB73jjvuxDbP2csvveBArXKGBVhnzJhhH/7whx0A/uc//+kMzhSkEIgWo6zx22effRz7ft1117GGIYlOXjFsV84YCmRLLfCxj33MXR9/+OM1/pIsBMDrzJSwDjU0BMDr0Mla6U0V0IF9VR04lSXIdCpfxjMuUO091Y3T+lITribCGH/PMWHJyEBsYydSZ8tWW+2ozWzapC1sRP1koJqcE0sBw6VMqEmAmur0eqvUfJektjtqV0K+cNerEHB25eMGC2FNgJJs+wy1V4QJBlTy3cCkqmiEZFIl/ZXP/HrANWC7HaT0wKzP4ipS3Q18vc+9l3IUXZJz9+/6qYv9HUoUsnDBoABEwG4VSqB9FldHdBpwHwi7vvR8qUCTexWOV4FU2YMSGrfC3F2v7rCY86i1YVaRsrv/eQ3vHThrzqG+MDlS5AkrR6qzA7/oRCUmFgLiKm2FqUenSl8ph4qSBgQpwlc4Ais2AoS+UHnoOlPuXTaHzBEWQjK8ZhZEZeXVmNhInmdWWVHjFkReqRGMWlA3xDCzUQAofIUjEI7AmhqB/gFw8KkAsFjEo48+yt566y13D7u8WMyYnnrqKdjAZxwrvOuuuzoAeOGFF7pntxhEASuBMLGTAn36XKBQAd5zv/99WNhb7A2MmgRAZUwlICnW8/TTT7ef//znjuEVw3zaaac5+bXAsgDaqaeeZr/57dXIpufaZFjhdLrNzS8trU22w/Y7AdT2s7vv/pc9Bqus9Y6efWpTLeV7Pv3pExzDeQ8McSOsbO2Ika79dSNqHQMqQHrrrbfS1kMcq/344486WbIkzQKqDUsXu8/33nMf+8AHPmC/+tWvHFjU/gUmJQvXGEgOrHzc22+/3QFgvbQeExjVZ+qjxkLSZv3+4x//2E444QS3ndojcCkALGB61113uWCDPpe8+P25860DsyoZTckoS/NuZWWFA9X333+vA8Byh9Y4S14tcy9Jyj/1qU+5oIHynJc1LKZcZdKmTZvm3Lt1HgTSdb4E2rVPgWcBbwUEBMwFbrXtLy6+VEl0ziFa14JeGmP176CDPuj6c+HPfqqFir/u0xYhA7ym7vT18bghAF4fz+qg+0R1XWrLKq9FObyd5LpoPRlFeiSnwThRWgFELVITOAczRQKWAcEA3+qascheokiHPsakVWPxkipyShMsWGXOgLEC4DcWAyj7kmJPal2YX6tfBcyo/9dVyiSQOAagtDdgGYBgzYsAYL8OaA/8V2BmtRwALmaQ/Dq/GjJXL6/L7Vl/6WZ+u3KJg7FdIfBbOIF7+/fcbQO9drfU27WbcVFObwBenbS56NU3A6a249DdBYCDwEFBG+RwiQlIe2qp1dVnLJWdY/c9fL2VVnRYe8t8zDNw4saRWyAkS553KbUOOyhlkCxTvibbs1CIETgJXXgHfcOFG/YYAbmuYtTGYtEwbquur7GmxfMNhzyYkHry88iTw4QmnfJSIdz8xGUsaWQWw5VY0qsBGr7CEQhHYE2NQP8SaD1/ZEql/M8jjjzMAbCrr/69k8wKnOU6My4vVgBTLss777wrDON0x0KKDRVQFSusl+575Zfq75LxCqye8Mnj3N/0syS0YosFgAXIfvCDH7j9vA1QlaxWP0sW/PbbbzvW8owzvm5XXX2tzXzpZdt6m63Yj2e+VEGd3ErckrfZZjv785+vs/8+8ihgUjJhbz0wdtwoO+mkzzgAfMcd/4QI8OoWtzY32qaAXcmOxXCKaT788EMdYH/99Ve73KLVj5kvv2h/+9vf7NCDD3MgX2BXoFnA8aCDDnJs9TnnnOP6+ulPf9rJjSV/FkhWHxUUEHA+66yzHAOsvwv0ixmWiZgAsQKGOpYAq/p7ySWXOHZaP1977bXItEk/g9SI8IxX9Q6vVFW9CxTcddcdLjAhEzPlZYvhVl6zyJGTTjrJHV8S7U7WjjlMSwOJusCrjq9zev3117vvKZ9YzLz6q/YI4CtQcdXV15CW5SncxPw6R2wCIwoS7LXXnq5/3z/vXP/CDkBwCIDX1J2+Ph43BMDr41kdQp9Ux00so+rlKQoXMCwZ62Dx6Tk4ZtsoM4CZVWnpaGtZIqOrCbbjdvthYLUREcQyGBokzTkVoBc49ZygZa1fgvTWq9GnV7eJVd4Hd92uwwGLWZzrJ36zUMIcdCyYBAMGt9ggK9hO8UWvxIEn3y5whNYmziSrIJ81KG9UwPz63LVf+qhb2tU9xEH7epFyFi32ezstXTnY7kOP5Q4kz/rZVWHqAr4Fx/Al4OYKGKsNfg6lkyoHkvHucerKowxypnkvwaSsBAZfUVrLN1tT62yrHiFWeqn95+7rWHFw7vItnG8BFS8C3oyBRRyDLddazqPKGYQAeAg3XLhpjxGQqU2yyisPoutYeXLtLQRZeHdGOcxLWsip1Jozx+Oa8+pp4trKe7dLaDiw4QiEI7D6R6B/AKzAsVJwBGoOmL6fTZo0yYE0b53B+gCXY/2s9YeMGyVL/vCHP+RkupJAC9w9+eSTOBK/4yS9Ml4SI/rNb37TpfkISGkuEFu43377OQnyueee64Cj2FCxmcqplRT4G9/4BuWVvuvAqcyjzjzzLPvFRZe63yWBLi9POCb6/bnvWU11HeD1SMcAP/nE/9wzTs8/zUGjx9TDYn4EUPum+7yq0pPuqh1ibgVoX0QaLFn3fuQWiwEW2yujJ0m/9RJg1nEPOOBA23rrrZ3cWX/T/5133tmBZgF2HU8AX4Byp512cv/1NzHbYsM1Pl/96ledtFgAWLJvgVz9LjAdmF5pPH/961878CrmVnJzLX0ycs/GSFOljPSd8ePHOQB85523O9a4hRSqY447zuXwSsKtclOf//znAf9vsY97XQ1g9UtAV8fTWkIMuIIRkjwroKA8Z73LnEvvYohlznXFFb9GQealdOnYroIFazSduz322B25/G4hAF79N/QGdcQQAG9Qp7u4swAsv46uFpOu5h412lzebFaaV8ANQLayeqS1LED2WjbRsu1Vtt8BH7cazK6aGzHBAkTlWZxGfSlLpMSb4JUh7Dkq+0ZSXSxvkGNM3V+hyy6Dm6BtASD1ywwVypCXO1d+iYQe9K82Ksz5DX7vzl3tketbIBfuyu0tYH67col9JrtnEwrB+YoC4O49BqxvtwlVgfmXNvPHsKTEl4OLQXYSan3WPa5dYFjDq2CDY6t9J13lfAe53DjvJiMjbf48XKTLk8i3yq21fTEPsjQlGhbb40/+m/O4BIYOVi5BfjDO0SWcL10rWrzo/OazA/V7g77Bws73MwLu/qfEhxiIzhauryiGdx0ZS7JYTlG+IxrnTqWWpRlglxJeWhxFufY8MOwpHMIc9PASC0dgTY5APwDYPZe8AK2Az3TKIEmKfPkVlzkgJcCYB8zpWaJSQilKDO2x+5529Ec+bN/73vfIf90asHsSrO1FDsSKRRTAPOKIw8ib/RQs7xQnp73pppscQBRwVP6pWFExwN/+9rddrrByXwW8tc8LLrjA5ePKnOprXzvd/nTtdW7fX/nq/9mDD96PzPcxlw+780672v77T7cnHn+Kv1NGkEoVaqdKNI6fMM6OoQySGNk77rjLMcCSG8vO/h7/AAAgAElEQVThWmynQOz9D9znQLvaKkB8yy232Msvv+yA+jawzc0YVwpsi91Wnu+ll8oYrMOVgVSe9FFHHU3bv+nMs/bZZy+Xr6txVM7w9On729lnnwMwnkofv8sYfcqB2c0339R++MMfI4k+2fmnLFqIissPLFxwwU9hvt8EbG8LSL6Qn9+F1EgQXJT8mTQ1V3aSclXInb/+9TPtscceQwL9gJtvBWhnzpzpZNdyz1YAQuWYBKTfffstxnYC+d2HYm7VgEv0DNc+MeY333yjU+6o/rOqVIj5H4FUfN999wYAj7err/oDDLDWiapcoWCmt2aUOeoRRxzuzLYuv/IK/+IuNOnUnwqC+2vy8g+PvU6PQAiA1+nTN9zGi7H1gJMMlZy5km+G4IqjS4ILsxuH/U03R2yPvY+0ZGycxSP11PKVydJ4WF6+AyBTKm0OGVOO+r+axLQvV6vPZ1Ujjh0OQJpX8iRHDmo+2mI56goHL7ddwWs5bOt/5ohPgJ0nsS5kgD3wG3zubV7A/gZ5wAEwd5973+kGwC7rRH/xjxYA7QJg7X8kF+aer74AYe9/DxbwnlS7MA/Y9cL73zUmAgG+DLrHOAX7LsyVCQbKy4HuZoCDn73P21pTNrJ+LKyb2DU5dpq1tjRSniFpy5pnW+3IrP3zjt/CBrcjDZPxVqulWpZaOVHaNmr9xagvGL7CEViRERAATlaU4x7fBPgdzQKzxo4+6gS76Yab3L2dKBU70MhnzdznzaqKyTzDvYhsPxop7b5fVuTg4XfCEQhHYBWPAKkLgMF2pL21gBkZR0nSfPHFv3D1YXOq+qB0BkCwgF+c1AcZTx144AEub7WurhaQehrM47MOTMocyUmi99zNfvfbq6hv/6h9/zvfxRV6lgO1yh/WmkN5vsoxlSuyWNQgB/jss892nwnMiQEWeLzkl5c5gHzKKSe73N8FC+Y51nTChElOgisXaDlJK/dVAE2VGMSSfvRjRztzr8cefcLV2BXDLVZTsm4xv08++YRjRiX5lvmX1kHz58937KbyoZ94/H8OEB8FOyp2+krY0EUL5loZ0uvDkE0fAPj+1rfPsdG4V3+MkkvLljba4iWLbOuttrGFuC7/A3OuKbDhZ5x+pp36tVMcCJ80eaKd/Y1v2n3k76YAwP/69z9d2Sgptj5xzLG2/wH72cszZ9kfrrmac9JhLe1troxiivOgvogFFoN78slfdeBerPUYXLoF4MX+Sjqu+sQyIdt7770d671g7jyX9zxm9Fh7EMD86iuv2XHHH+v2fxWAtx7Aq5rJSYD4lb++wupqR7j+jRo5Gkb6t3iOQJZw/sX+S4atV319nX32syfZq6/Nstthkb11UAiAV/HNukHuPgTAG+RpDzqNCQ0mCPEEDyFwkcvJAZi6qGCknPwcBMTRWh4sB1CvbyKTeDm5wPXWkYL9U61fCrY3tjS4yKjAkwCul8/rsTSOVYZRdlDOAeDAyVnbCMiRWxprBQD7eXxsE+kqecTHgRtsj3PUE+DKB7nny/+8B3Ps5dnm89QkdH8Pyhvpm92gNgDr2rZnLrCXH+y9Co6v34YDgDUmSnzRq0cyr2e24UmgA/MqH/x2Ad/ChwI/L9cOH6FHgu8Xj5PXl0hUwQrOU5YHUDpK+mWZJy2lv+nMUlwil9qosXEWB+/Yff/5GyoAHLuTCOQ7AC0RScwDmfoGfSOFnV+BEdAln0UCWYKTfL6dOqGHfJpAG3NMvIrASs7u+vd1XJ8LWSQv42pcBGPB/ctl3ZlmIVqCaR9zVyyh+6e3a3sFGhR+JRyBcARW6gjEyOkM5LiS7AoA3nvvf1wgV8BHawcxwdpG6w9JfCUZvvHGG919LcMoMaRiVd999x1Xu1bSWG37pz/9yXbG3fmggw50EmqBV0mS586dAys5BfOlo+33v7/asbZTpkxzjsyq2zt//lwHcA8HfD7wwMP2yosv2HY7Y3q1754OCC5duoQc15etuqoWxnoTSvY8am+/9S6Sa4xBeTaOHl1vhx52sMvLVV1hgULJsQWkJRuWw7PyntVX5eZK4rz77rs7AK8auNpG+bWSDe+0/Y5uO7lPKwdYObSSMospvvPOOx1wFhDXuOil/YnxVg61pNEqkSQXbLHY2t/nPvc59y7wLTdsgflARv2jH/3IjZnkz66KBHOpGOJ22PNyGHox0AK1Hz7aK2N055132OSJk5y0WWz1ImTQlVXVbp9i25UbPLLO65PYYZlkiemXy7NMstRHrWP2339/93733Xc7Fl/90XY6V1pvii0WA5zqwJCT4MAmm0yDYT/G7rr7DnuOfG7v5a93/PVlyACv1Nt0g91ZCIA32FPvdTxHMXkVeU8TKYxQezedYlWaBogmx/Nhje2911FMWuOQwcYoW5TDAKnS2jowzQK4KX9VDzCcFHgnn5TJrCQLiM7y0GN2dcXamdjEPpa4ZNZCybCH+dgUEBkwnwHjCXscyH29VvpnKQCuQT1fwdKezsyO+dWrwKSKqd7fh/yoewPAAQPczSb3AMDsq5vJ7rnYXh4ABxdUwMr2wQgHQJZAQfcE7ze9gOX12PRA8sznXQ8AD9h6QFmvIofqHte1pKIFcupgH46BF5jlAViBczfnKIMrRRnGVjK+EhAuKyu3efNnY5xRR8T4fXviybuI7r7Hk5Nc4CThhwyyaDe+4SscgaGNgNQPCRZU7Uu4vnNTYIi+Zh2NIyzVLudxyfsb7IH//gGBymwyMt40K5UXAfMOwZpEZIST+UVjUneE19/QRj7cOhyB1TMCOcChjI8EcgVi9UzpaKMcImURBbYymNklcQjW38UU80BzYCgDyFJZnLZlSJ9hBLVtB0CLhQYmjQS/+F3PviwmWrnONCkSCT5S4FipXDLupEpBadK9q7RPhPWKfm9v76A9Cfe7V4sYFQqgN+vM9Aj6AgZrALitLWJD5YuSQ/HUjmAt4VhKr/1NtMEr1yjwpmPq7+qfXlr36LNOeRgAaNV3Mas6nl4C7x7rzfYEuF3fAdAaJ720vYCw/ubWV/5zXn3WfvWZvtsES1sGkBSALQNYtgOK9YrRH4HgBkBogn0KdArQyv3597//vXPB1kv7yaDaS3GcMjemaTeuGwNAZcQl1ncaTLkrfzTjWcvjxVCPdFzgVgBU31db1W75NHSKSQYsq2/6udw/TzqW+q42q+/ql961lvEcoD1mXX4z1TWVyMI/4CTrd9x5G6y3jqVXCIBXzx27YR0lBMDr/PnuLQenMI82kMV6k7MYWgFXAVK9O/kJTqupdhjOCOxfSTVRzYm2+Sa7IUGaBhCqYIJnkm3NWTnRTtW3i1KqRItORVYllcYk2vIZpNDIn+X+LDbYY4IDoOrLbvlOiZMsewtWLYCz5AwrCijgKrLTMcAF8l4P3hUCYA/Mer0uBMDedt3SZw9sO+Aa5Bm7fntA0WN0PQOGbgl0IQD2j9lVIml5oN03+A0m7IL3Imm3Y3eVnivDqq4J3ge0BZLnws+6wa+2Kz7vgRlWbxd0AQAO6vo6QKzQQAflZmIwvEvdwkMBC+XktDWnuQ7qXEBE7pypdAt/R4pqyJ+r0nbfg7dYpm2uK5lUUsICoSuXOzhXBfLtHo7ZvUnGvWul52sgaXnQ/5D96+2Mr/6/+XOOXze87wh9cK5lv8fixypZ/Iyzg/b7vGXax1pn22irrhzDAlQ1wVstmnjfljS9ZK+8/qA1tcxBUcIiGXZFjuRpZJSRaHcZM+8aCuY+bwTcfOfSCLql+p7zurdttwP96h+xteOIfQToXONW5N7q7Tu9PaN69r7rueRmJU/w2O+7/xwbeAyD6623Oabw28XbDfb3gVswmC0G7G8f4zGYfa/Rbfx0KAEkMYmuln3By/lI6EqTwZ3LBY4TaG/HhbnCmknFKVfAHWlyCYA1AYBNAnSbGpcR+CI1i20FHtsAfpVIkLVv/ZwEmOlnPdsDhlnbBsBSDKYAqdqU41mnEj0tzcuI40edSZUAmi79uJNnszohX9mrkYv6iQBcipqA2q8D4E6+6wFA/R5s51Rxvq+KykwmAKVqg44dgFjlLSvQ7gWayxwDrO8JKKYIREsSLoDYDpsrgOrGSsDaLwcn4Km0rWBMBUiD/afpQ4Vfm1gsuhhb7V/uz4HpVCekh46nMkhJwH1WY6Y1Exfjpz55AmWbFjozK5U2EoBV/2VQGOO4OpaYX7XBMzD0TMK0dhCQdaQKjLJOd3l5qZ9D7anY5OWg7V3pIweCfU8RngaSPx988EE25/3ZzmXaeY0E87jWS+xf87k3X6zoHLXy74h1/f7txgU+Phho/vU/X3kj6Z1Tb92ga5Bgj1uvqz3e80OXTcxNHxA1eqS766G/59fArQsB8MBjtBZvUWgC492CJUaUsUTlQhTR5EICmEreWlc7njwSSg/A8iI8ZjsmcU3I1OErrxptbY0Zoojjrb0xatMP+gS5vqNsaYPYwDomNeTNiF3dtec7KQeKXZeTyi8eYxosNAvyWQvBq9uimwV26l4Wpt6FHFzQPYfbA7DBQ7P4PVhmF4BTx9YG9X79skb+YlcMp3cn9b0/TypdACb7KHfkGG01P8hB7lFnV33xb1on9fbGxjO5Chjb4G+95fQG2wTf6Y1N9rYpzH7umQtdMI5Fxwza0w0YCsFzIYCl1QQo2pEm6SEWRfL8/+y9B5xkdZX+fbpSV8eZ6YkwDCBKEEUUdQ0kMStBVFAxgWFdRcTsuvvu/++u7rrvu+uuuwbMgpKjIihRQEwgQQWRnAZmmNg5VHV1Vb/f5/zurdRppnuGnoG60J+erqp7695fPM85z3nOSK6XzTgFFQuK023X8PyPYwCQn9mkUhZDYJMRKF2LGGsqbYPRksHLLCVwzk1Aax1nXGqj1MZYGCEqkG4PDo8adkAtiAkPWhUFr86LrmMV7MCT9Sl5aw4uHVAiYqUNC1G8IMIWxPCaEsFhFYw3RWxKtmBRp/X1r8PxsggV+WWsUcvskJe93VrSexLVSLNWrYBlksMgVT3qHluwkFx1hNiuu+4sS7eOMm4es84lTThtNmOcYmgBhD26xPgqId63YGGbbaackta3lFG2jVJr4+Mq4ybWCswUOeASwWmTIJ94rpvo/HZsNaCYuE4oZzqOIgVQENR3g+iNUl1g7chwV9pDxCZRX3lFAPaJmJoqz6JHoGAMCah4moSWZtaHsdFgrOvziuRonc0LZLiBHta52kP3XKbqhNWR+S2HYsURGjtEp/odPq/ontgrw0MSEEJXAlVbGeUy2IMGRezgrAfAkSM0ZtDEa9BW/p5Ko2Jrx8RUz50G+A2TqymthSz58gIgLdRqzSESpyoLO/sRg7EswHZEpc3YN0dxcLXDPBqk5F5GWiQ08lTuiLk/fz2DarIrVu/ZNTvu3L8+ihYLkGteCnyPAbA7KQNXwo5Rbu+0xwwDUNf88Ic/7HNB1GnVEtY8iSOyDti5h5QmLj8C602cswcR2Gc+8xmeLy26tcCzDgU8dFQqhlSlcFUbcVVGXZE1oxWH5dDwIGKbODToV+UmtxJFV5nF/t7N1gmVWg4KRaqf9ay97I477nDVb7VLCIzE60CwICuzubpv5t4ds7mC1kvd3xjrnuaryvOpvJfGscZz7f3Xrmez+b7tcU5l/a1dh5txNEmocrCnG1Zo1tpIeyyofjfjRNVcxKSYy1HGESUFwdiL0Bwax2YYS6ENJFu+gIMknZUFYUlYpQuU/oTu0KbxITwrLZakPOdc9u8GAJ5L7+0A54atoRINczpqXOqGYdOcxhsKz3hkEEAMIMk2t7r3rrt7HV7TLiuS6zvSk8Ow3NUOPfgoPLArmLztLJDNlCBZAEAOfviymVUDgJWzW/39smviSMtUC1O0gcTA0s+P/WdVDVqOvMa5t/F7tR7kimkVgTgHwCoup7+JOPtpweCqBdPx69W/dStbBoDj6Ih/Tbzw+3eFO4oBcBm4yUlQJXQVJr7aL15A6ttrIoCuHW6TAOBtNR7Lmyobo0RMyvQsPOzKU8Lg1MbU0/M49Kp+++W1Z7BIEZVrA5wUyBsmmty1fBc28hLeZYFdbVoqscXCOY6q7zhgiXW1mZqCRfKOfcyUgWy1k6LKSK7JfZaVHfV8AwBvq16f1XUmAGA2MJPDLALAKZScVTs6zXhRVGCgH0NKys4CzM1LmaJ72iGveI+1pXfHKOp0gb2h4RCZKEFLVAmuQgHKZIYNENp9vvCY/fq3F9jo8D2WXZR29fmh/l7YKa1EMHIwWaBJ4oSRQSXwBjvS74eV0CMH8ioHACzA/lQDwOrCWlE6paKoLVVf01X+MUZ1xBGqcdYfp6JisGmNTHhkLYBi0UK9PImnuQRQHLNmQuSJM0iL6exajPGKON5wn7Ut6IQlFHIJPTqEyms4KntUGfwK8OKAqDlmQpTVzjwBI9hIqmMvMR8vq4ODJUSkakUYK99RC2C8JN8cjnC7swdFM8UvYqeEopS9lKTR3h2XnfEIYkSRncMjzOupyagEjo/cqAyQxllMrQ19OfUxG47CvD5w3Ze3eJS54GN2FEdH56IlgWaNAymOVPspNU7sqotE9thUzySgK4EuRY31b40fzWnt6WpvzwVWDV6+U3t6HGHWXIoj9uqLmHJeLWxaI9w5xQ2oL0XBVrRYY1j2g3KeNYb9sQTyuTcpPgto6/q6X4lwBYfW9D0ccwHnq09D/0Gdp22d1s0RswH0944+foPmziRHtA7ruZQXrx/1RX/PJrR/AgXfHTYq5DyHI/76JF6CJuzAhMqpUtmkkEYbiP05ZTiuAdlep5qfJUqFKOAkWrLIIKVa0yg2AOB5tkcDAM+25XaY8+qiZQ4MFIEJhsUYi0smm/Iad8MsOpKxT6WyLnhUlLGa6GDBWYmE/ovw7iBGM9Zhw4NJFqulGI+q/xryUirR3/BXPHDltanx8M8KAE82AeMI6zYEwGUhq/j7JkaUpwbA9eeEdqjYa7XRl0p5lurIb4XOEV8ttJ+OOlMozoEu1wCuW6ii96dav2Y3POs2G4mBYaCI0qTFXFGemGKlBTGNJy6X60bQwuznV/yYsfaotXcVATBrGGPkBLHJJlKdPJnoWxLXwrBOsVkUUPZNQJ+C0lZETM0BU9nFUh+l560amkudw2VWNM3ZtU7jrIktUPbgVueB019N3qeBITGm8QPFTgbWGM64FGtKcwaDvg9gCgB+49EfwcMMtTCXtQUdu1rfQGAcKAIyMjIAC0U5cgPW0SmqXJ8NIMj2l79ebwO9D+GVZk0b3QzwIsIAZRKchzG12DZvQJwPtouDNwe9OGBiJkh5KoUo5s591BuItcaA++YiGmrojxDVleNe7aMosOa2mDxiakgMUWq3XhEgolwqauyZKX6dAKj1b9mmna1UCMBIGu7fZAuXdlHr89seCZbgjwO0uhSP2Bnpba7+KDsA63uhvmMmM9TIX0S5VowSrS16jg3rN7kar6irMqZF8wxHdTtVrl2pST+LUeAUvVmcV3PK9BeIQaFUkHfbbbdyXmgl33TONzDXB5jT+XK2xE4WqSSrrq9Tk52hEJwo0x9zc2DM6ebnfHJwKknASqrU8d7qObS0QQAdM/XvTO+bj5kYxOjfmq9qV82XGPD6mhBRkeO2133EoE7vxeA3ppdXg+GpmkKf0aG+1PUEqhWFVo1nvaZrCWDHYNFrvUfUcQFntcOO3P89REa11jmVPLpXPYPaO2bS7Mj3P9MQTiCiqnGp/olp/3o2KavLaSEF9LkcwX7A4a1gFUNZ9rAze0htkj5QOpGBbUiZzkXN1tI0bO9+LZpEnWbrsDEKY62ct8ijxrM9GgB4ti23Q5wnayWi+/r9KDKmCAybRilsHE1QT1U+RAqqWljyEjcCkDSNg1rGO+2QQ9/IQpSBNgj9GadcKoHK33ASr90SIjdEBiIPnGhI1UZEMCYVwdwOALhMOw4GW+0xWQS4Ev0NdEvlBcYR4Ihu55Hh+s1C700EfTUUaG/E6s/Ufn6iARSik3GEt0J7rkSGy8JVyn+JDcRJcxliUDw5+NWtbTsAXE0RrDxjiAQFL7xEQPR37BGWEForglm9PU+wKMnsXW+//v1FjLn1tOomQI7EL+SjbWGM4cljrEjlsWRDKEyrrIQWPr0+UxykegRszWd3iEn6lL6JMgAuB+vDRhbWIgHWKE9tHHCFYVAi8JoirWIs10r/r6KkyXv5zCrG0XLo9eSFFVJen7KIt9fHB/SrlmzGowOtWXmCexGWKRBRWE1EuMd+dePZUKmHWbs2INAHTZQcvv7ePn6jVzAi4RVRtPlej/gGmna4VTEP6p0pO2NXTU+B1hyNcwYDUAz13jVbNZdHSYGRY0Kvq3/icnhqCeVlBhqzKsMHUUOtl05/jtgsY4NE8xEIWriwHTAq5dnv2Yf+7oMhyoRibaZtQWjU2NFXZmzUUqAnb/nAPpr6GEeVttVOO+0bXi9W0S2p5kspN9ZIUB3ScNQ7CsK151pHuoobNYfBMzWIGR0atM7FS7yPNAfOOeccO+mkkzyCpn5JQx3emY8AGgLrSpE/jStFCaVWfPLJJ7sTZfpjZwbAhtr1hfbBD37QQbBEs+RVaqtqh5QoqDMeU4+fOPc5dpjEkUr9rXYOzq/g7KqmNev9eK+PwW9MV4+jsjG4ne724mioor9nnHEG9Zvf6QrQuo/+zZuslfwW2RNFRVCjPOk42hx/347c/3LYrF27xtc7PaPuXWNXgmM6Zm6jHXv8eoqJ1lXGxxDrqmjyyo0X+JXK+HHHHT/j6Jz6A1EKJymb0pFJUjEmULGh4uOQDeVVWbcRah1Pkh9fHLb+h3+CFsig7fPS91jfcCevdbClz+Qkm/oOGgB4Dt03/6cqpyvk+gaDU0Yd9TEZEGyNYdtvGqUGX4t1P/GIpfCoFQvQXEYVjVtiRxzxVozL5eTjyWhVjmcrr1OXcwjqgZfDYRGMGGq1ADg2JlQuZxsD4DqwWQGtE4GqLzDltT+OhMtUm1z1eQKwncwwKlOg64ymmvuq9Hw9AK6O/HpudFzOKKI8I8tRNWx4P+qniXlysgsqucC1Y207gMByHm7tcwdjV2qXKGbiWIg98u6plaCF8jbkucNjl6Kk1Rjlaq7/1XkwDB62ZJbcNRwvAjGiohZwvsBZ9Eiyg5KSQE7V5l1Dc55qdk1m8M//THz63kFYezQOfB1ivdG25ofoteTw6EhR07dFeWBDY8yAJdDjV9hrXvVBlF4PoL7kEHUhd8Oj2+Tqqx3QaEcosyXaroCa8oZV+khAWDTnYglmARvmgkUAtuIDds0V37emZsRlyBduSlIreAwF2baFXiYp+LxUNknaCALARJci510Qx9J83A7z6UkbEJW1eLI1Qit0vO7Fhm65NJ2MmYimF0cvAtNDNeBjyrPyfMM65kYyeW6BCh1AcDYlJdgQhRX9/BdXXWlvfM0rrRkj1yOwOMDCWIgiBXUAuExBnswJ5hHiKfrGr8P9ELW+5JJL7C1vPi6Ae/KRpYzr+ebKY57U6VlpqbkD4Ll0dD0on3gtAd9hgUDyCdOtbQ6A3/GOd5SVhEOO8856VISqNJakYpxQzidgwvv0LW8pKytP/YQ799w977xz7bg3vYm9MuvRURfg8iO2HeqfvPp5Zx4/LgJGBA9kBluGtDYpXkcRZs0XAbY4/1jtrvdiB30cFY7vIJ5LteyQ6cefPhtHR8877zwHwIVhIi1EDluxR2OF7LgkVkwndrZQRM2efnTPZ/8TqVTb0sZSvHYlbH5Uwuu9732vR05nBsDzef+TtezEMRX6Pezp8Rgt8mwXXXopa9EJs98/FSiS/SsADCMwwf6c9HQ5xYNhDfK7WftKEWZXMyWyEjl74p7/cHX2BatOtTwBvGSpAYB31tV/G9x3FQCWgeHRX2gtESjV3pgmdy4nCgF5WmPkWxVyLVBXl9ihLz8az8kCFtwMiouLXb1ZEd9RDNZMOoBfNyAiQ6OieFxtcMm8qouizIUCPUmkdXLQqv0hTMiAnyrg1yPA7hBQLnSk+lzOJ66NYocOmCoCHHdP1fuTgGC1QLWRVsn91cZQoUW7JkQZ/EabhqiiiMj4McGQqV8Yp1got1K0pSw4NV3UtfycQSgnC/BQP0jVUVRJARNve5W/SjTbEJRVee83blhrbRALkqk+u+kPPyNfczUgZDWDEEEcaKye75MjggQFP5PWhoGCdELARAZ13I7140kRvLgPJonY79TgZRssATvEJWIFR0X74/7UmMZBQu6tG1qI7smZW2S9MVtp2eT+9ooj3g/duZ1I7hLGAeJ8AGApsTaJrswZLpomgRGVCiPPR9FKqbCqjEmpmAdMr2HcIeyX6bbLf3Em5/bw70FAVy+R5iGiCyHS4A4an+dihsT3J1q0xqTm345mhGxNp04PgFUmJkR5AqBVLpX6I+RwhbxgeflDzqxArmzlQDtMxDl4HsnXvJdXXkEq9UsQH0nSNw5+AcGK2F988UX2lrce6+c7kBaPzde3egDsL7qQSnh/K/sg2pcKCKBd/6vr7IhXvEp0IesiWqryLy2I7QSadr1BV/v3/ALguJ+nBjKx8yHOJfzJT35ib37zm8s53CohszMfsYNVJZC6Fi/2vmOwUp/3evr0Fc5AmP7YynGzgzXWBRecR7TwnQ72BJ4URdRviZxJzXqiA2ey540CIDXyUIHRpfGhdJLgEFKkTUJbsAd4va1D3xUYhLFYXBDF01qh3GDltQYGj97Xb9/z5Zjkb+kJlNlsU7RrLLintSceu/podf5xoHpLWKvg36v70ffq+/V95QDPhOeb/84MkfNCmVKuqPZ1v/6NvfLww12ZPC59NfWd7mjjt3YtchYAc1MCfFrPxTzRb/Xf2WefY2972ztm3QnCKeNiq6o6DACYkUkUmDWb14qAWwHgwjD1rZe02MDoE9YMi2vTI58lQDdqu+//vzjVV1puUE7sLWFJTO2xEIQAACAASURBVH6bjQjwrLtvRzgxAGCnDWggYXAGACZAWHAp8aLKD3QshiJIpCOXId/ubxnEDOAECqzDTVDXdiHqUsBLSGQGumJba6cvQqOR1H6g+MtYDL+rQV2IcNaJmGwtAJ60GSuTsIYCPUnCVaJcXzi6PxnPZRXoegBcT6eOn6n2JoJYVrVhMb2BUpsDvWXAN3xjHEEP/6496v6ewkAMNZSn3gDDdad6f6oxXAGc2iBFfQ7lCIjGIarjxaci4zI/iqgF5bHyuSZb0rUMA6aXxVFiOyj0ZjbZ72+7GJGiv1hTaz8eX7z8qLVaKYtnbwkbsaj5ISo3AQCXn1ftqf6IwW90bzEofkrQWHeEtWR29xArMLoYnpc3k+OJXFGfPkjyAYAU8S8gqDTGGEm3rrJseh87aP+3Q4V7tvUOpGzpMuX9jrjhJ4bBMHVCfVOM8k6lNJlBzE8KpIOo4MZRi7Y2RR2fAIThPU4PMpb67MpffJNqbrAO0r2MVXmVgxJ8oiTgrfkWO8e0PrqpNWca7OxabludNT0AZmOIoreh7uhixENE21NpM7Wj6Hs9qLBKRTnTDJil5EthjDlJfyoKk8qoLEwuGHIREA5rfliftNTKIM7ncERAP1dE633vP9Gpq6JQp3Gmhg9uLQCuXw/rHZUhApylBM3//O9/22c+/TmndI4qAkwkLdRnFcMm2p8mOC/D9WpFJLdVn2zpdVR2ZvrD05YwOmNa7He/+12nV4pG2o8oVgrxr533oA+iPHONNUU/9VuUy6985Sv2iU98wiOE0x1zdWDMb9uV7Lxzz7YTTzzR55c0M8RecFG6KDI7gwZU5fancIQXYMFoXmvfLjKvUyjqNpOGpL+VP9+cIT0Jp5j+FhtLugDOypJzXsrvsG/ivz1tQrKDaH8o1UAieTNFOEXr7kT0SvT9s88+2z70oQ+V6bSq/1x2UrkNiw0qhhhOTt2PM1Wmc/Br/s40gbZrBxOrjHKjVapKDkPNy6997Wv28Y9/nNQwOWSnT1GY7/E7UwqHUrhjxXAXRKUf06yvmqcqqfWOE0T1niWIVwUYMVZda2aAkUUEGHu+ZGJ6UX0GgNzO8jac24hbvd862vps8yMfd2fJHgDg9RsXMZ6Vyjn7POQGAN6uE2R7X1wbKF45eeOMgeQAWN8JQEmOOGh1ijLelFJ+ob3mte/EY9LKoreMaC/5U22LqH9HzTaUoZupBdzXO8DAbgmiBAxwLXzjWoQkIlN+lChC519UKZ1RfnvOALja0KnK251UbaSqzrDfgIB/BICjCEGY4JGxM4EOF51T100TAXD8gXogXF/aqBLxDdYVfxNVqYA7vRg+U1ZQLIvAbBngrdxq+HxwTGyvg6WIcSAqTxAqCQ4PLYoumkPJGUXq5LUegUY/PFSwxV27QtkbYjxpUeth4XrEbv3jJThd/gotctQNZUUFW5uXh7qHaUXkoo3OH0PjVc9W/WCRM8IBlvo4GL+1oHl7tUHjulO3QBz51aiupB34+C7nwZe8HEQTnvzxpgU4Pva0HFHfo9/4fxkTyg9FvZnPKvdUfRro8UGtWNR5n0Z0dS5HLU2MN9XHVJktbcr53JBvkLmRHuoCiy7dbRkcLT//xXetKb2O81QKCZaBBDYQynC9Ahl2YeYERWhXht6Z+3h6AJwhh1DRWUVgli5b7PVAX/CCA12ZdWCg39atX2u33HKL3X333Q48nvGMZ7hKq7cQc34UB9jGjRttw4aNDlCUshGM3mgdoz0VAZFat/aKc849y97+9rf7+pZG7Kzg6tLy0kfrWw2bY7oI8DQAuHwNzmecXAoV7+ij3uQAX9+n5xgewrhXZCn2ee6QAFgr2NTO1bgPFHHxFBT68LLLL7fjjz+efXzQwZJquO7Mh6a4KLqikMY5qQJ/l112mb0JavBMAGu+AcRc2/6iC8+3Y4+h+gZjNaYKS7i0nb5VtC1Ffv20xwzMCc0J7d+xmFrsUIgVn2PKs5eRiyjRcdQyVmGO34tTCqpzhgWGpzti0JRlvbnwwguZp0eFes9RHWY53NTfigLHoli6XkG1kyP9gemuP99rtwQe5bSN6eIxBVpr4JYc8z1+3ayeIr1P968ofKiTPQDYDOkxTlNnTP30Z5fbccdv2XNO1hbOVCUY4gBY4BdrMSmPKsG8gkeAEcQao+Y3NmJbZ5ZKNvfY8KZT/FKZBd+wlgV7s/creDJLAK5HT7XutXNzaLZklD1lPxMKl7v5yTgQdVkmXQHPXsci6q0R1S0OoMi5ywH2zGccbAsX7EUURnkXKLqhrqacPNFawwCKjZTqwaTIb/UGGz43Ie+3ehOfNQCuF6mq+t5porEVw1ujOdBngghWBJLiaLCPgVkaC9NJfdaomEZGodcb1fdVRSCiSRoittHBh8oq0BM2si2b1DPHEOYw+Cc898RIsmq2+ZN6mojGkIBGNE7I6Uig2juSe9Ru+dNl1A8exMhZ63mcOrweMMZzDKydZuWIPmyqFfpXAwDPoRe346msBSpjQ+dTuCNsZF7WRrk9gbo2nlS9QA0NCYR04U7ezV73+o8SOUQFNI8mgZcwEJ02jvJPdrsVRkJtzqPKvEnYDwcNUz6THWcNHLGe/rvtvoevsu71v7dU5wiAKE+0rMcyALIUuUWUG6U+I7RARYCpSy2mzM57TA+AVa/chewwWvbdb2/PwfvTn263O++8k2hFu73uNa+i5Mgm+/a3v039zWfZcW9/m3V2dnrZklACLW9/uPlWUhr+EOYj63ucAyxjqJBXaZUsNZn7MWqTdvY5ZyLS9F7mOUY3xq3EqERnzOcCrVpRnUDBDvmHSRweeeU9cukOgLci0RLEyZJLIWPS84g9itTpAGmMva1VsvMcwyiwpqkl6tchcuT5slBH5bwVdTJWu5XRr3uXoaq1xnP1eK1FjjueLxZ5idVyBUT0XbHhH5fk0Xe6mi0/LSonw5hTTvTsDbCKc3b246/ijJj9NebrzMbzVxy6UR9MCWi3zB548ntyljZV+Ubn+lxzPX8uLbazj9/p+m6K96rxQJl9N7s+COA/OEpzA72y+GyxyuhRenVgBK4BztuWljGqisB0YU1fsvAhu+u2EwHkLbbb3t+2jT0rnNEw+/W3AYDnMvp3iHPlAZf3SVHcEfKhmsjJWqRcmic2YeUttIVde9nuq55vy5buh8FJzsdohggwpWkwEIJnUGNQhk1Ea6tegBUhqaeaKq9Peasx8KtRodYY3so6wOVWnAIATwrC4pOiCLDfg5tXteBX914OAcxxoZ4MBDvKjZ43arcQ2QXIOXNXEeIqkR1F6h3bVRaMxIQaZlu3mGxXAKxbnQ786xEjanIl0h4cKQHYiyIkChV0yAS5MdeeDn1G45VIXbYAHbonWsBC78UB+ol5RXUU6EkX4R1iOj7NbqIq91cCU/S3F7KHwuSxLcZOYQzlSCnxEv1V7q8NrbJj3vEPpF8sBISQXxZVuVD8NowB0aeFmMO88hxO9XdZ7K/WIafoYzbbDvEDIIwzL4ViZBoq9IbNt9uja34DJf9WUMoa61rZaT3kZ40XKfGGQnSOcsRO608Bjp7CALiI+pzmk2p3H3nkkZS72xuw+y1XnV3UtcCOOOxwW7lyF/vWt77lpVgEgK+77lpKlayNInIhB/OJJ9YLvZLGsCCKrraGMjWoEKsP8iODlgQAX3zJhXbsm44mehPU3QWA8zBCWju7HJB6qRWiRjonlGDJ2+KlSz26LKq1gGxQVO2gZnQ/kf1A8c0NQYuHqrl8991t/RNrJUBA/neHg1HRrTu4L6eREgEO0a0A+vWjCEYQ/kFtlt8CtrE6rpzAg1CJMwBanadraVwILAv4xjmMsRNBrytapfZzgR+P0G3dml27SMzFiN6ZwW/cCk/n54+efcJ+Ntk2Mpcxtj23pTnaVXOaO7W21PZ8yqmvvbOP36n670kAwIx7T9FkfWZXsASpl8P9COGBLzoW78J6PQpLaS3rMuk47PHJ8bttw+qTndG0+36nUybpmewZQZBxtkcjAjzblttBzgtUklDeQ5uxavcWR6mZ1bIb0bSFdtCBr2SzX8TPAv6m7qMYBk6VDgBFZZJCZFT0wCh/dQJdTZZpHCUmR8SViwXsZJhWl2HS57YWAFcm2qSCV2UAVj8hg2EccoBjEsNUAHiui/RUnS2wV/e8ojyXnQgRAK4HvlXvhyvPfgLvEPzNKPIuKvM4ETUfV8q7VF6P6r5iUEolOkO+7w03XgAz4RGZ1JQ9IPKGRyDOA4oFXyr5vmqb6sjgZJvNHNpuB5nDO/NtiOrsAlMOgNVd0iJQqStRi8kZa9aYACyNtMFrW2nHnPBFNq1FRBg5r6nNmscph+Qp9wEQBXEl6NLFaF6py7XGeBmjWPE+rFfKR/OgpLNX4hq1uu4I69xmSm2thn5/Kd//BCWRHiZHCyVJ8EqJ/LIESvmed1jo38kB8PSjR22r51Tk9dnPfrbtsstyu+aaqx3YdXS22TFHHmV77bWX/cd//Af1c5fZqaee6krDefIFBSjXrl1HWaEBzwVUW2cBjKKji5rpZa20oaC6vXTXXejTHvvRj0+3U0452TZt6vb8wjxO2SVLl7s2gICjQKWA96Z1a+35L3qh/f3nP+vR5va2TgeUGXJ6de2HH3rU/vM//9PWrn4UNlOX3/8RRxxuxxxzjF199VV2xZU/5z6G/R5E2/7Qhz5sy5cvt86OhT6ONm/u9vs///zz7dZbb3WWwEnve5+9/vWv5/1Q+1h5iXqmJUtQJQdIX3DBBfbrX//aDjvsMKeBq8yH2inOyVTu9CGHHOLfp+uqbRLkpc9p/Z4tK6nc7Tv7+jfXvXlnfv7pwNNUz1X/+lzbb2fefeZoO22TR59r++9o43crAXHMHp1FW8rx3IKOx+CmDZR6W0maJgE3aThQWnMzpQwNdlBrlj0G22AUgcxskr1o3Ske5Ora7Vs2mOsigNJeZYNv/U00APDWt9kOdYZ7ugtEPlDqTSVb8ZRjRDTvYoe87Dh4+1lb1LlHAMVs+u7Ndq87xmZEGVMpmgoIkyEZ18eMXt7uEeBpAPC0QlTVADgudxFFi6pFk8oR4O3RbTEArip3VANoKyrZHvmdAHy3wQI+30kwcbN6X0UAGKXdENHT2ATIEJ1b0LmYnKZNUF43QmfZTL3gC62Y30jUSA6D4ERB6ygSPpIKsBQrBW6qHSz1i/OOtnlsjzG2Y19TohXBESYkqg4j7zJiQBRdQwDgmlkM9XmpHfX2v0d8bx8bpH5fgo0rjbOIIeH+DvW3ZKKdBj8GuB2L+laXdt8b70dRZrWImC5yPskZJ6Djtc6hQ/uYUf4wm2tzc8F6++6zlvY++81vz4datRplVeVSDqNGzpqJuJtqDM46NWLH7hq/O6lAZ1tCHuEIUdSly5c54JTQzL777mtveO0bAHJrvXblC1/4Avvc5z5jv/rVr1AwbXdBF4G8n//857bm8fXsH1CiAb/NRHdzUIeVo7ego5Mc4fUutDMGaL7wovPtrcce4xTm3DA0Y0r3jODVT7csCHVO6UtFUTXX9933WfbFL/2z/fM//18ir4TkWR8lYhWEkNrtT7fcZtl2oryI7RRQrj31U5+yF7/4RfbEujX2v//7VVu3bp0/lwD8Bz7wt/b73//e7rv3AQesS5Ystf3339+WEl0WqL355pttV0C66lcqCv2KV7zC98Prr78BsL4pOEOIQmtvfO1rX2uLYVH94Ac/8Ch0m8oHArRFlT744IPtuc99rn31q1/1fPRtEwGey0Da2dfApxqA2Jq+jJ99sjZoAOAta8n5Hv9PtfG7tQB49gJU4yqZmGJtx4GaAbskYGcVSJ1pwRnazM8QZfUK+U3sVajGtHTAMlptI5s+yf7Va3s++3QrNO3mQr4NFegtmylPwU9JOY8BIGtCJIKmdisMNtsrX3MCBuQKDI3lNtBH7dYscvqAkxEEiERZlUpmoinj3vimsohBFAH2iGb1ohJPiOg1p0ALJE+m6imQN5sIcPiOGsn/KcFv1QTlWZok0lX2olcAcAyclAPnRz2VdwJwnHwhnV7mX7mO1Q6D+BoVcSzP+Z0u4jsTgJ2Jgjyjjuj2G/YxbVWikU7F5l6dEl0uNSMIjJBBQVFeonWUrsGWZByus8XLknbpz07nxB7eQ0ERMJRMSYlS9YFx0ACIEkkBqDqGgT/OfG96269Nd64rq2JfxGH2EmxEGiNmSClJSQs5fdjYbJiocMv+9u4PftHuunfIdt/9OdY/XEIlExGrFPViNUXVzwBX18AYg2UiAKzXowpZGlNNDoIrQDvUGQZQSf8PcDySI4+I8deabXGhtTwRwkULEM/Ir2UcrbFf/vKHlmnpY83cwOepRTlOWS+vozZXI2bH7bUE7TXKOi8qcQ4QmUbVWdHN5x34XDvk4MPc+SDBoXvuvRtw+UI78MAD7A/k+w4M9nlpszccebQ9+OCDdtaZ5zFHVVNUoijUaQYAC8iODKLuTiR5GKOkhZzis87+sZdNE5W4s3Ohyte6aucxR7/FqcgSVckDxBevWA5I7bJ//Pyn7ZOf/GREX1ad8RYctuxVXF8APJRfGwW8rrD/83//ye66604A6P72zW9+0+6+5y76Nu8R2Q9/+GT76U9/anfc8ZegJkxu2J577mnHHnus3X777Q7qcxIV4p5332M3LyW0evVq+9mll5dLJUl4R6V49J7yoE877bRA2QYoS5BIAFgR5Je85CX2hS98AVBMxELr2hzWo5lEsGYaWXP57pmu/WS8/7R+frdf1Mpaf7YU8Nb3ylN37dqS8Tff439nH78z6z9OD4iD1scsD5zUJUofqcpIioDcECyhZUt2sQ2beqj722rnnn8WTm3YXKUhtCLMujoftefseYs7R1fufZoNwiRrGlcEuFEGaZY9sHOfpsmfbUUtcED12vCwD6fsDW88kbIz5OGVujAmoRcysIK0verjFhhwquWmyGQoD6FYWxDAinOAIwAsYBZTW2uaKY5qxgO/boJsFQCu9YBODoDrJ+BkADgSsWFDEb2tmkL75AHgsIGVy0JFdHJRQcNR/zt6eWcGwKI5R7mbvo3LGecrahQV5F2V1Mpi1EoZurWN0isFcjwoaD4wtIHFLmm//e3Flsuvx0hHYRaadDKlESllaAHgakp73F4RFb/cnk9vA2BeVzA2sKTEr7R2UJDeqc8+BsQEQHlY4CGz1Iq5BXbcSf/GWrOSqOtKW/0EAkvQYdtaibr1MIY8LYNzcHxAVaHroUCPIaBE1+qlMH1EgeYzkRCTqNZNfJnwa4gQk8vLvciB4tRovMkCxwKAScZbk1EbljIKv7jim3iXu6lR/QRKqyVA4WA0Xue1Jbfbl6e8ZifxcZwBEodaTgT4sMMPAey+2B5bvcauu+aXiGLd4aJUiwGkEkUcHh70iKeiuq96zevsKJRbP3bKJwGvzE8sEbWv1jkBUy+npDIq5PSm0k1On37nO9/hdOacorrSi+CzLS2oekY0ddV8bQc0Kx/5C//n8/ae976LSOuQA1FVI2jBYdvb0+fKwF67mIjuK1/5Cjv2zW8ClH6Dz59gf/zjH+2GG26wjdSNVe6yKNBSg/7zn+90AKza0QLGH/jAB+zKK6/0CLDKO+keRHlWKSFFfs8953wH2q4qDpgWzfk1r3mNg12V+VB5k7SLZ0HH4zVRoBUB/vKXvwzQVwkZuQFn75Db2Q3ouQ7cp/XzNwDwXIfPnObenL9c9t4cnadzWTu2zf3PdJXpAHBUQWEGJfIpv0E5wARFtH83wdTMoieRRESzIM95EiYZ+30C/ZhCqQ/GGMKI6YJtfOhUDzrt+qyvIpS1FNKhvN8NADxTLz4l39fkYfxYS+dKDMmCHX7Eu62jZQ8oY60YFJQWwFMiyrPERWSQSPBDcFfedYEUbeh5jJowCUNUN6i4usUZftXn+PI6ZmftZ6pbd64AeErRq0kmom8gonDHUd4pAPBUUdQy+JzagJkYAa76rEq9uCMhBmVaEGvbJgDgyvtbnLM7Q+Q3bnIJyM/pmDEyPtXVJYCkPF+NkRCqk2Ca16EGEKmWm37LUG7igypV09rC+JIqcHGEaFCr9fc9iqDO3bZ+wz38PI6hK08fo5HooUCw06CFjsogO86vjkslxd/dAMFzGgOzPRknRZL6fYr82hg053FU6HmtlMzzI7aJNqYVDJI97O3v/RIR4V1tZIw0DVGdGCaFHHVi+bciwE6VLgFQJOA+BoAtZFl6GEeqwkb/C9wGkTuNAcSzovPAJZRk4Dyu1wqgVkRXAE506qyAC0AoN6xopmi3m4hs3mvX3/Bda10A0Ot70FKUTwq5xU/NYwxA20E0c4ioq4DfwQe/3J69/74e/byckjqFERkhEoZKkJuLMBl6Eps3b3SWkPJkD3j+ga4cHQPgTIY8XhSd9TsHkPWlDQC8aOli6OabvdTJcW851nMZ2trJ6xUDhP4dGWZOI2qSyjZ7dLV7w1p7wd+82D7/uU/ayR/5EKJSvdCTF7MmDHterjJXVKpJkVdFjj9y8t8BjlP24zPPIA/4KPKVV9gPTv+BrV7zuAPg97/vA+Q2X4ND7fdeomPZil3t8MMPt3322ceuuOIKu/fee0PqDxffbbdd7S1veYs98MADdtlPUafnWaX6rGN3RLZe/epX+3efccYZLpglyrjOE336iCOOcOr4f/3Xf+GrUS1UCR7OAQDP1niMhmsQIdx5j7iO+GyfYOd//pmefKaxFTubZ7rO9nh/Gjtwi76uNgCyRafUfWguc28231d/zs4+fme+/+nXl5niN9O2MWtfCgXofH8fOg84SAEzQ/3DrMcLsCbZZ9iLkikCJs1D+FEH0fHAtuj9vGObFc/6Hxsdx7YosOfPtQ5wOdg3qxERTwIZvzFDrZbSMb0tXzl/8q+vXwCqOyT+ntn+ntUDb9OT4jYLbRSAkv45nlAUjGiGi8IIVISIqxZ8P0fqwRiCRZO6ahdqnm+2bGaJ9WxShLeFnMtO60WURPQCgRAZFGOIv8gjL8NGoESe9SZKVQTQou8WAI6EsMpPqYhqLDIVXpwcAEf9VN7QJwNm0XXKm3bt4j15/d2pF0mVQBK12+vIqm3K0V/9Fc7zCPCUCs7xQ84EgCd/tuA4mBr86r0JEeAtpF5vKS1zbhvAXIynOgAs4OPJnBq/osNSG4/xlOQ/efkkCjs4tBmxGykCj1t/dx91SbMsdj324EO324MP/JX310FRpBYctVtLJUWhKKNUVXM09FY812daN7bpNG1cbJIWoKAM/RMDYLyx6nMisf5DHfJxRK4sucredfJ/sonta909Ki9TYrNrsTXdgx7tS1DuQAC4SQAYvuy40JLwKJ7dJoSwEi6SJlQsinQQyRpn7Rsnr1zTOs+mmEmpNrXYBvocLiminpp5otuO4vxbSAmdoYFuxmU/uZ2j0GYftet/dR6fWM862M098gy8W10zPOQ1a6xFa5YzZKodL3HqxUwG6vwOnUqEomQHHPBcO/KoN9hDDz1gZ595JvnAu9hAj/oByjjtpgirRLJOP/10KMz9ToE+6k3H8HuR/ddXvuoUaN+f6BMJVSliq5/WtgxlprrJ5woq0CecEGpDjlGjdqyg2s7NlLqA2gwAVZ3nYUCtIsDPeMYe9qV/+SfbRA6xriO2iEonaQhcffU1nnssB6TErT7/+b93derrrr/anve8A+zd7363feM0aNDUL+4i3/fTn/60O3iVy6tzJNylaO7VV1/tQF+qzbFgpPKCVadTQl0/uehiB7f67ubmNFHdVnvd614DDfqtntus1zX+2gHzUh/VXroJ0ZYvfvFfiVSwP8OumssaPLMBOv342fkB4Nzmz87//DOtD9O1z9wB5EzfPv37DQC8s8/fme9/ewJgqM9J0jHZeUdGNoFfkuhe4VhF2bkpQ/BOe3BpALsSxhglNFuxCx++8yOwe5pt1bP/x4ZGd8FWAMvMBQAn2/by0pseyZnmmLKh2BBi9d4iRopUecf9YiEPUpvrCJzuVFu75wxp8xvHMGnl77xKNGAsV2iTQixRg0dASpQrXd/BmpeYwaxG7EQb6dAASmEY2Bn+XShIZTblOUr6zKKuJdbLpqzNV3/rfW3y2uC8bAP0rDZyofLkG83X4XUopd7MI6f4SXgOXQvUQaJplPJoAgQXiZK0UbYoP4AhQbLbsGqoUj0+i3GZH2qDUrivHfTC1wJ4l9K2iI6QLE7wA4/7IJS/UKoi0J2ro2cBnKo9BVLCUbWYzeDWKdN8q8+r8WRXg9+qgRWVzAmRnBgM1w286LurqbUVY1RfWJmQ+N+DeE702mQAeGogqeedfHKHcRbaA/un3H6hHSW8U73wq1RUPILqgfJkbVq7odW25XyNxKkXuZCDO81Rdi7EzozIISCggmOlnONUQ6cPIDZB3mYynYN+2Ev0zhCkuZjozX2W7hDVtRdxWdE2FyHkE/rAKdGAK+UKu5gbTIYUSrONY35aoAnnU6IpBxgFEDVBnxVLOQOQwSGVYq0aTXXZiZ/+mvWNr7Sh4hKiuaz2wrkI7w3S9yUivc0F0jRYssdZn6UoPM7ilSypvrDGDgBYuFfAV4uai2RFa5XYBZqb+pHfRVHDaAjq365M7fwM6L+jQ9YBSCMZGfC7CaXgBNHKx+3mWy6z0cJdsK16WVvHPFKsfUWsA9GxC4VBxlf0fbBqrNTC1fSCFmtq1/L8YV+cmxE/t96b6rvDnFadbTk85Uc6/PDD7JWvegX5sNc73Vc/KSLkEqBSXeAXvOBAe8MbgijWmjVrPFJ7wAEH2E9+cqndftsfnf4sR4O3swtWsX8DerWfNme1T485AD76Da+jrBAGjOrk0mfagwujUulm5eR8OSQ2bVxnL37Ji+0zn/o4+bxfL5cfUmRZoPOJJ56w9evX+z4h9ee3v/14+/o3/pf7vIMo7W720Y9+1P7yf6a/gwAAIABJREFUl78Abq9w5eeTTz7ZbkE0S1FdMZu0773whS8E0O9iV111lf3ud79zkC0QrOjuiSee6Nc///wLQzkjygIWsEsWLeyyYyjjtGq33e3Kq64AwAenSpqBkMa+eN4BB3qk/D//4ys2qgTn6jJ3c+vIxtmNFmi0QKMFnkYtQAiLmr8So9T+m2Ajzw/B/APgptk/cqSypFl7SzZE2hJYaHSzDa7/lNeKX/Wc02wovw0iwE3te9UgkKmA8FQAOOawC1yWEhVBImWcumHA/qEw9zjRxyIeVBWxl2c+DeVKD5JMZXlgIQhtNHWGOJtsEVUwqZxoE5dBow00j5gTlrK1L0bREdNYdMpXverVqD4+m82twx5++CG75JKfsJGvca91kY3qkEMOtZe//GVsjm1skve7+qM2WReRmicDJgbAchpkEX1pKmUwqQDooOFiM3UGyV1LEe1IlQC+/WPkzHVZPoPhP0o7ke/bmtnLnnfQ2zAo9sLIG3EaV2srRpqEQ1CGFrWrMCrgL/BbRdWNnrkWANeBuPjPSSKWNbTgCd6X+shvddS34rHUsJ702CIAHFe/FTUyBsDy1EfWcDD9osvXf890jIJwSjUA9m/yCHws/hX9jsaMX73OaROuUucdnZRuXcnFnrdVryYaP/EupgXANeB3S5+guv21SkgZNg/46LEFi0r2q98gtpPcgONhI95AgAiCSIr2jQOI5OAYGxdFknUDJ1iKNaFIeZb5mr9b+sRP2c8pR4fxM4rab1urarnmAE3kU9Krw70ARGqQH/dP3wYAL7MR6RFIsEpM5yL0Y/4oApyzuTYAMI44to5xldRRXi+AVwpa+i0g7JFfB8IhEBxySSNmTKSR5qnB/l5lOjbxB8FggPkAjk/2EpyHueFecn9boEcnbXP3PXb7n8+z/PC9lmghbzTFD+NxdIS6sFJOlkiHFyrWPZBrxI+zG3zOh5zkmT3o27v3pwfAmqJyGIviLPrz617/GncMCyR6/XjEou6//35KAF1E/w15CSCpJyv6KyGr3/3uJrv7r/cQQe1z8ChwqkMiUw6E2VYUcR8c6mevHbezzzkTQaoP+ee0vytPVmWTWskB1vcJmI4O99vCJcts2fIu+9cvfsE+9rGPOs04rL3Boa5zVDZJ649Esv7mb15ka594nHtIO01bUeH77nvAvv2t7zkr4MMf/jAR4uvstttuCznPgHuVfVLZJKlACwBrzMiO0LMrB/ixx9bYZT+7PAB53tN5XV1dLnSl51epI+2psfNducKiQO+3335OgZbjc5QId+NotECjBRot0GiBrW2BhLU2K02zYIN9KPoT2FjUuYzyRjifSWtKUWEghU2QG9xoTZTMXNzVb/fd9n6qOrTZqv2+bpt6FuLA7SyzY7f228N+EwHgmSPA8eVrN1yvMoOCqwCwGwyuAovB4l5ihTgp58RGJqaqVBa9wDyR22QWeiQe5aIMHD8i931d2Z221lDgXjGg3BC5XXics61prwGoyG8KQHzKyR+OvNh/puzBcjaofbxEwVV4cO+55z476KDn4/0+wnOb+vsHKZuwJx7uJ+wyKFbDI7r2/HjwRd9ReynamS0ArASAm/CAE+kqZnhWRUkGAfoA3xJc9xLv5bjfRMdSK2EvvPrwd+EZeRabMK/nQw5TczPXwMiQ4IcbLDgedm4AHAHYOtp0gNmKAMcqwVsKgOvHcRiv1Udor+AYiQGwctl8nMRA2E8IcabKUT2O4mhw7BCoH2Ph71iMrOYyT+YfU+aQhSerESYrz9PoBrcIAE9P4Uqki6wLI0TomqEtroUambdrrjydhlmPlU3uB4DERduo25pMInwk2aUCCr7khGYlwAPNsnHMTwto/RJbRUAlNwRQZI3P4BAj09OaVu1tJ/7Dl21dCWBMisZ4HuDIR1R1SFTlgkCu/s4xrwR+RTWNmM5NDoAFdhX1lcCWgHAc4Q1AxRkE+sVnAijm9eh3TDTR8BwnOimHq+r/4goFDA97hDfbkoY6jcDG6MPkjp5hicxGUpAftswiUayhBada2ZShXmWgcdePe1+xAxAWC2VL0xW2by9NNs/UaMqpB6jBCEqyN7S1w8gC6GpOuaN0ME8+NAKKlEvSsqf8WXkROsl3zfFvNbXKF6VhcikfVvm/OleRWlGatVYKkApkxwBYOcBN7O1pHN+6rujSokALAGsvF9VY1z7k0Jfaxz9xir3//Sc5Q0ugVYKNshF0bX1egPT//f++7MrU999/rwPiEj/K+z345YcgVHW2bVi/yT74wQ861fm3v/0te15gde22ahXiWB/ycxUFlv0hp5lUsE866SR3gF988SX+DHo23ZvTvhH9EkhWHeB4DdS9KBdZDoLnP//59m//9m+hDeeigrp9B0Tj6o0WaLRAowV24BZQgJR9g2ofyUyRrTxvxRH+jQJ0E4JYeUriJdg/0rDKMln2GltrGx48xUagmq3a73uUQdqVz4dyiLM95gyAPToWWRwhHwNQJ8skiniJ/jQ6SDRAGxuhblHZpC4pupQ2vIRyaNyQUG5ryMNSVFm5r/rt0U6iPFm8r9pwhvE0p6BbaRMdovTCsW8+xlau2IWI7vWe5yOv9UEHHWRvfetb7Tvf+Y498sgjXtZAeT+/+MUv7NFHHy17ua+74UZyiO6LRKBm24SzP88BMMaYmqsZOmAAwDgFSIorpkQPJ+pLmw10E/FOtFpzx3IMEDjvmRV2/OvfbWsfw6hJLSEXiSgxG7jatYRHwg0TLup0NRmS2zMC7KCw2viaKQIcAastjgBXA+DISeLjRaNGY2UuADi+9tQAuJwfHUXQQwmoCmugInIVj4OqtlD+trMbdEwOgGvbbvZjadZnzgCAJ163FnCGSP50IHR6AFxkHWjBoTU0OICjhzIr0FzSmX678cbzGM99NlJYg8+L+UCUUGp/zaQDyBjNFfoZ46gQSwWpccxLCzgAFg6Ug5KxvnjhEmq+FmwERfpx1qu3fvX71t200EZL5GaybgnwKmroUURKYykirNTfJpx0TnFWSE0g1oWwmNv89vxg5QHrpxztjQEwn+GCCVDauHLPFSWWgiSfdS0D/80KAQDWQkgZW+CK2DHDzgrKIMjWVNgIUErbuRf8B/vo49axcJD19lE+2Gxt2QXkGEebqyjPUdRXG+54ifILzj8SP3/+0mgqHT/5PJMGghyh2qNFVc4NUAO4TZFV5eaqQkDGhabGMTZaF+BN5xgeRvmY90LObsj11T7uYBdGkeac1kEHrPxbtHExjrLsyz/44fc8otvbSw1HPqsIcBs1gTevo/436UcBPEO7Jgp9wEEHUgf4C9CZP+IOazlSlAMsIConyYYNGzwaK8Gqr3zlK7b6sUfKa82qVSvtlFNOBdzeSoT6XjvuuOM8Z1hqz7pPXUvgWbm+9913n1177bX+PNonBXJlH6iO8IUXXOjq2DpnlHZYRN7w8ccf7wBYZZBikK/3BZwPPfRQty++9KUvOWhPeYpV42i0QKMFGi3QaIGtawGqROBIHi2grUA9YNX7zSB+lcMeKOTZs7V3sGmPUjmkMNaDiOOgPfinv7U2WGYLV/43ZZC2QQRYOcDT3fRMYrRS2RQMkWc20FGVgKWoI5ukACybRJpNTRtPETQvD3wHIexcfsg3OW2sgcQYR0OV+izvvl5BQicBfRrjyusPkruj7xnODXn5BW26//D5z9ptf7gZg/lG38i1IYv6K8CrcgjapOXt1WYnitTAwIDtvffenut086232W9+ffO8AuAiirfKAW4usJECZIvU5ZUNpx+VLmrByB9VHm8WauGQ+GZ72CuOOMHGB8mpTlBnkXYeox313AKD+XwuMjIQt3Jxj+1MgY6B3UxqllX5vxpvU1Kgo8FYYSTMBQDPBMwmAcBl0BoMyhgAlyPADvhjAByLXNWC3mqjdFoVaf+C+WEfTDnntwoQa+bPLQKbzjTbRkRldtl1Mep+my0JIF6wIGU9ffcSzQEEt20Gi0BDxEAflTjCeAdrBowSp9CqjnVwhDSOJ78FNA2k+6DcyFZ0Cfo2dtsCaM99gMMTv/o929AMjRaRizFQciuBxQTSzwVU5pULLI0/VbvyilfK7fWfCOw6QFZSbwDEohnXR4BduEKCgCgQawyKIu9AWQun1xDWj8okhTx0iWGpXE9WSb26mMr8aJ9ic22ybqj1j9qNN53FdHyA8QadF+BY5D6bigEUNqluMCB4PBmVfdLr8jwLxe8QADju/9r1JEkeviK0OpSnqxJEymGVo9iFp9ifQ1qSBK1UdkJU8RDZjWvgCpCqvUPUOPx2YUXOTxFeziGY1YKoVZ69/fwLzrXjFQGmnVtb2j0HODcwaCt22wtQTF4/e5nnWXP9/Z+zj33ms5+0xx9f7UJb3d3d7rAVcO3u7rFvfOMb9rd/+7cOiL/73e+ynweW0xBO8BYA6nve8x5bumQ5JZH+5LV5BXJV8zcGrdoTP/7xj3sdYylE9/XBPOM1iWMdffTRbhsov1nXjxWilTP8yle+0h0AokDHZZh031KBftnLXoYI1/PsW9/6lkexCw0GypO/8DS+sdECjRZ4CrQAzlBEr4YHe61zSRtr6QjVbMj37ehCQ6LNBofZb/nJtsrOBgQTHCkNfo71f9CW7nmalVLbIAI8VwAs4ySAX37KqpnQ0hQpcxEcUaNA8RggaSKUbZRB6O1BDZY8rFhFUuc5Xa0slKNNXBEfKFfDo7Z4+Ur3KBfxErd2alOFBsX3dbRnKaPwabv11j+g7rkYavNevrFL0ENUKIlc6PXPfOYzdtNNN3kEWBuvSh1IRfKmm/5gv7z+N/MOgNVGLaMCwCSFk/dYpN1KeOalcmyjPSSEZyyHo8GaV7L772avfPX7bKynncFDFAIFmSIcevWB2kX9oDwpr8PIBh289dsxB3hLAHAZ/GrOzhABngwA19GfNVhicaXJI8AzRSX1JRpjkwGnIN5Wjtiq3ctCN7XgV6/LSROO+Hq1BuhTBwBX+q565Q0KvRHjo/r3FizP4nsUiepK3KpUHPAyJ3nYIgmcPmnEsX77+0twmN1BDsVmVKSD4mxhGKcYugFOr2TBbKJucAMAb0Fjb4ePuB9IIkiDfUTmE3hml1r3MOvYeKd98hfUl31iwMaIrmmIZPLMFNI8xkowfojmS/jKK6wJBAPCQnQXICulekVuYzAc/w1wduqz54IrxUYcEGrEUlJLR4gSM/cEfgGurhLN32NEITMSUgRUy6vsdYP1eX5nSN1JSohxHPErNBeuvOb7iDU+yu08AliEoQRwS6UEdLUmKFRNuSXUrf0gqu26ChPKxG2Hht6qS9auPwKoAm9qM7GmlNPa0trszmHPe2UJbAMA6+9SDtERxCklmCVwGBhF0RrpbQA/y30HoR6wQKIcU6KYt3e0AiJzduZZP7L3vY9a9AhrJXF8K4KstTGPmGMMqAW0xwCdXUsX2t774DABmOraclyPkE+u+5VWxx133EHJot0coHZ393qalT6n79eP9nHdw+OPP45Te18H0rITFGEW7VrrwrJlK1y9ef36jZ6r7NR5nm/XXXfz7xUoLxIZFv87E9X7lc0gGvZDDz3k+6fuW/ekthB43nXXXe1Pt/yBdQnHfiMCvFWjs/HhRgs0WqDRArHNnFDK1Ai2X2ea1Bb25zGELxE2HRnC2cn62qz8nUgsNZNeb2vvPdkTH3fd+1s2PLYM/7PqAM+BAj0VAJ4Y+Q0bYT3BVWVOPILrOED/wjgRtdc/LnGTQLVKAeq0yUpdUxvZxReey+YRvMieB+t2TwxctImHGqvvfc8HiQwNQz9CAIr8I/G/A+2xZLvvsat94tSPkgvcFOUI3e+5QRKpkIrlxRdf7FQm5QfdcsstLoahjVOvKSp8z70P2s+vuHbHAMB5qYyidp2CB09bjY9TIgTjqi09YH0DG81W7oq0c5cd+qpPWzq3u/WubbIucoFzeEVUN9VzsDmSRJCDkUAeMBv7vAPgCSJLTzIArh/Ikypc1+bullWzNYJxRITao5Worzd0BIq3GgDvaBHf8oyehggyTVQ4VoCvdQBsWURW+XMDqP4t22UJBur9iBzIqaN8UoxnpTuMrLU77vwZHr+/wIDYDAOEmtaDotuSvwnNVuuJ27k7VATu6bO5eQQYrYFUOoUqPVg2DUsltcje/82zbWMzJdkArVqPFG31XF3SPBJ5ADJ+Pa/vG1cwkwI0aS4BBAf6spd/5rf2D0Vx9W8XuIqErlz0ip8x0aeUqU+u8Ljy8wG/JejVigQ3yaHIniGaFfjctyepTgq0OXUaUNxBVHSwdxOO0owNjDxkN/zqa0Qzh2xk4K/WwWsjCDlpHwulFsTHDuJX8TH/OaDxXIvXsOh3tM4oH1bAV/NUAFDANo7ual/OKc9K7CHeL8G+0H4hQDsuEAowFmCOSwu5g5VOj0GxwLX6ZTFilOsef4Says122eWXeo6x1gMJZY3q+jjAjz/uBL+OmGB9m9fb0l1W2sYNa9ygEAU53pdziJ/EOca6VwFRL2/F84zgaEkDkkVvFiAdgc3Vwj0KIGfJG5MQpCLIGnP6LQeJHGV6LjlM0pTZkCaGXk/g2NQ1dG3dl75T7aHnLcKiUgRCh/ZQfZ/aReuNDm83/r0ASvRQFJV++sz6xpM2WqDRAo0W2BYtIBVodB4WL7DegQ04YKlVv3SVbdqwyRawP3zvBz+0DJgol0eAkRzgzo677UX73oGmVLPttu83rWewC90sgoDzCYBbQOvyqKocgkQwdGjDGcO4cHCLrTCCwmOWDUUbaws3LxGSsylof/TRb2RjiQ2LAJ79fGENedd5sJ/97Of2tre9G0NEG85SwGA/JZTafNPbbdUK++THT7bbbr3JI7zKGdIGe8ghh9g+++xjN9xwg78mxUd5k1UTUIe8yqJP3fyH2+3a6349vwCYtlC+c2a01anQY6khnp/IIlTPBB6RZHGNNS9usX4+c+yHv2RNPfvZY381ay3timgL5hdCLsm0vNPhx2nPOBkSRDe0cQeDpzpPN/KWuJhTdRmkeEDXUXJnUoGeKQI8GQCWSFpcBmmKeVRDga6mT0csAf8lCqRbzWHcVKLBPorClWcEwMHZUqEiR3m70aRSncdwKG9dVnf0+XBxp+tPJ6IW6thWHXUAeKZ2mKJ5tuHL1S6tiSC4JoI9CRAOxvBUgHd6ICzwkEAcZ4iFL51WjiU5ehimyvdNJxTlJcI3ttpu+eNPMTT/bM3tQzjBet14bQFgjcAOSaS3JNq/DZurcamqFpBug6jCpGiIHptdZB89+1Lb2LrMNlDHN4XScpGInjYBZ4qOATRGAWPKBXaRK8CtsmagO+saIfoborkqheQAmPcFgN0JxXuKWMZKz76EeAQ3nOMgWRFgXVMRYL5Ds3d4AODGdzQDxESpFqj2iwiUy0nIKUUcq61tykNahzjiVyy7YB2RYADaOEJs+p5xauWq9rqjdt2UwJBSAFTzevYe6LkPp+kBsIC+lx9EBCvOv41VtFWGMNGk0ntyUquUII4BGkif116iv9VOioy6gjN7blI1fRX5pb/0Q6zVy5V1LV9ClHajXXTxBfbe977bVZw1T1XCytOc6I9YhCp21kqnQt8j4UYBz1Qq5B17JJgIcgspT3J6x+WLwv1Tc7ibVAkAb1tbi5+n+x2C+SUgH6pFhCh1DPR1TZ0Xl1PUdeLv0TPoPV0nzovWeQK8sjH02wF4dIRawhpgIiyw+mP3NI5GCzRaoNECjRbY2haIKNADMIIXw+xFBGtsmJASa7s7QskBTrNHjxXRpGgeZQ/ZaLmNn8JeHLGV+3zL+nOLqZAjJtbs99+m+gjwBLwAwNAGMwqQ0gaYyQbBCG1Se+65lx104EFQglZ4WYJmlJ1VHL6vv8cefOBhz725774HUV8mjw8QNkrpIpXNYJ+zC88/x4488g1eDskBTBVN1jEXD6Xo2iUXX2bvePt7hbBDTlYkKiQvgOqB/usX/4+deeaP7K677irnvArgfupTn7If/vCHfg+f/exn7Te/+Y2XQtBG98xnPtOOPfZYcof+bNfd8Nt5BcCyn4ooPXc0r3DF0qYMuWoyQwjtJ1TupfCQZVe027v++f+1ptbn2Po72231n4s2sD5hy7tWkAe90eupBhASR1croLAcs48obAJyfriok86oHzyTA+AZxZzisV8f4awCwOVoYY16cByxiIBY9N50AFigNwbAMevAH6lGkbUCgOOIRSyY5JEM3lZkogJ+Q4RX0V89a5Ooz2qfqJ1UrzocVYCRZ5UtHdPkPIoiGqfKtETX8WtENMKQQxf+jpVHiy6XPo9HdX9NGemdKjocoZEpb3+yZ6u8pvxqjb9xlZNpEgAOgnBNtHmiCODgusVin7W299mVV/+3tS8aIsXhQcR0EtZMBHioD6OZtalxbL8WiNWCnXasce1zI54D2pzylkWUYgSFbqOO+Qev/LXdT1fmxqEmAXBbxwAmoq7zXoGSVlaQEKJwFT3P+02jUFKJ1oYawFJ7jsSuPAdYkxoniYZfNNSERXw6STmaf7RqXePfrgbu5ygKzEyWgJY+C2EAggzAmHOi3wLA+j4JZCnnXKW0RJlO4UzJpPutf+hOe+CRy2zj2uvxNCJAiCOyJb2YPRBmDd/RQk5SrrAWYChwpOeO14bt1w9TX3l6AJyQuBOpMNq35RxW9QStVw76MCTUvq1ocgxRmYFGBPi3R2V/KnRjX9doeAFMUYu9KgOvZbEBinkBzRBVlbDlhRed7zV71UcVJo0cjNX7TLw2BwdK+ZiUHVMX2a7eZ2pSa2bb9nX73VZfZp7X762+38YJjRZotECjBXaEFlCaUkgjGqcUpjbuJHohRWE9sWD5EQAulnBytpAWl9pg6x/4KDoiRSLA37aB/BI+D3N2ewLgMdGZ2Pg6OoMYiCyRfffd19UQ9fv+e+53gKt820HEMJLk30iAahUlCFagzqyNUNTj22+5FSGqtdSLlHjVsJ2jXKH3vyeofZXzqKqMYwdmSbvgwp8BgN/DZ1TeB4+re5Ul0olhxN718VM/TO2/m71eoahXzZRrOPDAAwDXR9tll11qN/H6qZ84lU17DCGMq7z230tf+jf8vNxuuPE3dvsfyTGcxzJIUnxuoRZWbpPEXAq2cFGGvKQeOhUPdxYKdGKNHfaW19g+bzrJBkp72o3nPWbNg7tZZ3pX69nQgxdcd682jKxE+fPjEIlHRiNjdQIADoBvWhVjdXcUAd42ADjKF43GURhP0wFgDwcF61dHNE4cAJevEYEzjwbHbRDGqY4kDpYYlMbGvANSnkt5bIpMqFa0wLBHa6XwquCQqHJ6duWyCxgriu7tUWcwET7S5eJ89jjqoHFa8326SgSA44hCKKMh+oTuZ/LfbkRO8/5U523R63qc+kj8lCDYHz60QfWhkjXV9zfxE5X+K/dZ1JQhaBeuG/Wz572rvQEWyg9RqbPS+GYbLd6H0N0PrHlhP6yGde6gyMI+cZX4eZq/kz7qU+zFagBc/WhhPQDYsuY2QQUdpy/+8bKr7c/WYmvVb3hv2xm6id4BormUH6KMVZ6fMa/pzLwkDJxU6aN8oC27CnSZAi1uc8g3TUlMUcMjAr5hrukHgAZwTit9U4BaPxGlWtHehFTDNZSgWBniW0nNZylPe71h5RoLsFEvFuHEliw0KnKP8oDDLCC4uaXHNnbfaA+uvgZMfS/lkB7z6HU63U7KcxtsJHLS28lVp3xDAUA/lw147sNlegCcBvSqn1w3I2YIRRHMJNFSNzKkEs0hirBovq6aLco078eKyl4yycsRhvXP84ppQ1GM5wSAZ2yAyandftoEdtGMF5vkAw0APJtWa5zTaIFGCzRaYG4tsAMA4FTrsyKrtt6TGf5uB2FJWErCEsN9vfayww631772tfbLX15rf/rTn6GOYdxIJRLKbcg1CrX+Emy8Ldk2eybCVC99ycsxGgbIyb3QBlF6Xdi1gBzg8+zIo17nKpLlWooCMVGLhtyqpJ1z7iV4lN/JJquan8ItgZIkb7Y23le9+nDbd79n2V/vuscefuRBxFha7PBXHOr5R5f//Ge2ds06e/nBL7X99t3f7r7nLq8Z+DcveZHXG5Rq5KOrobnNkwEt73eCKEKhH3o3tMGi6i5CaR4n5NGMwFV6fNAuPf/fbLSz1a4i4nvP6hZb/TuixJsxOIezthRK+Mhwt8yRKQBw1fDcbgA4/o6ZDImIrjyhdqxAZ1VUtRwBrkQJZg2AuVYMfmXAVdORpVAuADwWWH7lMaBIrwNiB7DQ+6RI6+Mj3GN93d4kgmP14DdQ7YiOKf+O8RgiwIFW506HKEocLhjy2Sfm0Oo7IzG5ad6f6rwte70aAE8TyZgOFAsAlx0tdQC55rxJri/PX5xPOR5FcmNVXVfvTZHnpwLoKASWHuezj8HY+K4lWhDEMVRslbNoisDNngIztwX8qX+2CyVNka6gqdrCmt+vRGw0Gk65+Kd2P0BySICSYZ2nju4yHEQp5fyWyO1mTZeOr4ZMi6jHAOPSKOcqAuykFYnbiY+s/FyVNZJKcZgbQeQqdjRFrArlGHt+cADAPpQEiPUjh7LO1e9IdCsBMBb9WgBZ1A13RHld4kh8i/toQXgjmRomWn2/Def/Yjfd+iNyeB6xrpUrrA9l4nFyjTMAxdEirCbPNQ1zesc5au9FkW6tO4F+nAxpMeTKtkMvVprQLbfe7tHdJPupU4NhSKVbQ5kkUZT1N8jf1z1F3LVeiWYc2DOik88xAuxXqb7nqdahSYDwNgHAO07PNe6k0QKNFmi0wNOnBXYCADzGBthK3bwVK5Y5FXrjxo3+u6trEaqLa0hiVu6pSvUqVyfkoHp0QJ57iTFhhHiNWn7ylD5SBDiXH7Qzf/RDO+l97wYAi3YaRfkEgKNNTQBY9MizzhSl6j0AElRf5fVnI1YdyQBmSqhPZu2SoSIcAAAgAElEQVTVr36VrVy5GzRsQCTGTB9A/frrb7C//OVO/3sB9Q2PPvoYBLJ297/HQD033PAruwmlaNUmnC8DxvPnRhH4WraLjXUjfkVOlqVyOBCGra2FeqfDT9jp3/yU3YQa5bI3ftxO+9Et1rFxlXWNr7LRfsS80m0YkxJpicFiiIAGZd46Q2JeAXDo3xCZjkFSdH8Rxbg86acEwDK+Ks8XxoyOySLA8WfjqGv4TBzFDrm8onICn2AMyPhWREnjytVl9Z47YBSVrVZ51jVqDUyVqIqvLUNToNrvKhKLCddTNDncS2w4KkLrr9erytWtfhNVpLft8lgBN9MAYH/Ayd+fKJZX1ScTzqu7BgC4JKTiICaIzgR54Ki0DMC2ObnIejZvpAYcRnniCUrV/BiRrHuZJ7AfOtKoxCsfb0cCINu2f+b7avW052oqtNgLrqC7bLn9y7VX2z1EW4c6FiErbPbo4922cmmXlfrJ3yHyakUK2+NUGhK+ZdC0AsjSoiJT+zyu4etOKjmcvPyRfkeAWCJUArmatnpZ/46GEoUBQuQYUOuCWfIFwgrQsFIUOKmor5ZI6MueKYJuwjh7kval4ig0XqjbeSkPw0RKUYM9IUcMOUfJpj72hrV27fWnAeYfZ40A8KbJSWe/I0Rqiyjb0NNDbVtXYduRjtq5oDJI8b4scSi1scSwXvCCF7gj+6v/8zVPC3JnH5Hf5zznObZ02WJ/oFgASmlEjz+2NqJGB+FKrZ1eek951HOhQE86dydba6YCwDOsWztS1zTupdECjRZotECjBaIW2KEAcNwrYUOJAYbq7R522GH23Oc+N6iuIvqgQvLdmzZZD6UJLrj4Ei94rxqL2giTKIK6uJLneSHulJGqK2qNUlUUwC3mPNn58ssusQ++/yRyj1SHMQa+Ai7h+2MA/KMzzrG3EQFONKH8KHEUIrdjGEYCE7HwkzbsRQsXW6fylzBsuns2eeRXZRxGMVgK1A3cZY+9sNOWOIDuH+j1DV1HXOVhPsakl3+i+PMYgiGqrrGgvQPbj7xfcptFzbv9dz+3S876FyjQ77If3NVsG4aeaY/dsMEWl1B/HiBajMGnyPyODYBjA2V7AOCqiGMNBboCgEMUtYIyy8DU89pCdFdjSYasor4CuP4ZRaCcQR5FeMoOhNqRoghwfE0vleHXVNZAOoDhGOi68S5gHcpqeJkw77lJaMVP6mCcyYCc4f2a6GD1Z2v7pvJI1Z/R04vWIcG7EAEelyqSA+BAt6RAGPm+WRvo6wEPAXqhQF939Q8AWeQsAkqSquVadoY8qQ33tPiy6QDwmErcdC1hsCfsXWefZUW0ILqp9V4kQphMJ2D7kJKCinpSeblEStXbOcq86ZqIOpIbLEdpWM8FYh2cuY+rQonWCPD9KHIkyWMUDznhXjGnncUhQAsabgLgwrd20JvMM68FvkeYd9KsEggeBbQBfEvkrpLa64BYILiEWvEQTByjVFMrok0U7iEK/ARMpkfttzedZ2Mj93ATpKaQULygq4OaxxutbdFCp02X1995HRGTO4HS9I1XAwD8CuDKybr7M3a3I444glShA+2f/p8vOADu7FxIVLjVTjnlFPKEoUFHIlKDg0MuMHnXXXd7WT2PBLtDT9dTuTLRpGeZA6z5XuNQrF0boo4PrVpOPanPCZ5p/ZrXTml8eaMFGi3QaIFGC0zaAjsBAFaO11EuGPVHj+QecMBz7e6773bkuPez9rF7H0DkalOPb6Kq8yvjXhulommKFAsAD2ze5OULUhhFJWp3qn7nTy45305ALKOdkkT1ADjYQCEf8/vfP8sp0NRB4Sshripvkz0vAOAQWdQGLKVJKV3KaM4i+KHf2vAFNFKeByqPtkooKUInMCbKNt5/xL3m6/ByUUg/twKibGjMxV4Gc0h+Y7T89Y7brSPVZ2vuvcrWllrs0o372ePdu9v6X6+31qFma6NdFX0boWRDOCqgb1w8Px11AiMBCMYiWNsqBzhuvamicHMAwOX7j8qOxDnAWMtNk+SuBkXo2rZQn4fIa2RIR8wE/1SkkOoUZtEwdasYWoECrdIYiLpB8QvHxOdTe45CdRZ4DpR8lZ8KwNrzh3WWX0fnBuq+IsIhTziiEM4AgGeKAE9FT926MT2dEbk1ADhq+/KXTwaC665Xpi+78h3NH6nsRtRoOSKkKNu1YInXCh5PAISb1tn1N54N8lkL0NIcn785vHXtvPN9uhoAV0d/NaZHWxC6om7syWgt5HZdZuthAI0wZ3NQ00W1LaLkLBay8G0QN9OaJD40QBexC/3t4s1hGXdg6/m+gegRQLHnBYd2cxaFzqmajc4DAsgqmlvMwUCi3qyNsD4I9OZwlI4wn3N8aog5J8GtUXL8+bwU9Md5X+tuUjnIyhHmGuMAYOUfJxXZTAxRemHY1m282e6652eUDHqQ1/qZwyrTlfX9JJWKbn7eu3ay9Tc0/piXqkqiF9Fqz9hrDxzah7gQpOrg/vd/fc16e3rcQS2m1Mc+9jEvH7hu3Tp/okwmsL7yci6wbsnZ7Ywu9p+4vvCcAXAMbmtEraJOj/eASQFwA/zO+7Br3ECjBRot0GiBWbXATgCAVWrgJS95CR7iDgfBD9x3n4tcHXTQ8xG62sN+eukV1k+Zo1HKSKSIRnr5ALnkAQzKwy1Q41EbZJZcsWEiwUkMIKlA//TSC+0973oncExRsVA7WAlZMQU6BsDf/e6PHQCXUBGNAbBH0iIALDVL1QcUwGjtpNQSFtcoOU4ynhLkagnQSNxDrxf1ejKDeiXX4v3R3BD3Mn8UNqdAy3inlmBHywIev+Qe9euuvdJWLO2wRS1DdtHpX7DkygPsjy3H2u/+CBi4c8DahpIo4HaTY618NSiEjrXmGwDHM6DeEJtfAKyxF+cxBvEpRXsDWBVgFvgtYCDmMZxzI1AhJZATUaAFUktx/V+nTNflKisaBViWEIxU0UWnliNG+cW6hovscN1Q/zKUEpG4lpwyZQA8RX5l3JozAeBZrTvli8fCYdVXmcqonOL1oGJVR5GeJBI8Wb6eFH5LSkEQsqGGJ1Ff5b9rLMeXTVPje3hApU5gkCjNAnpqqnmY99fajb86l/VmI2uBHF+NY3u0wFQAWOvUyIIO+4ebf2MPt6Stl6W2G2bPSFLlhDoR8uu1TFuXqSKsKhMphT5J/7Xh/FREeAyetLuWBICj5Utdj5REVNYoLGnScBIgjqeJU6H5jLuUeD1NAJagcsj99Ygup+X40CAAVsLiAF/9jA8rChxo0ALA3IYlODfDv/M9sGkAxy0Sg+I6g/04IwHDbW1Ep0dx3qY3QFK416657juU3VqH06UAa0fpEnJ+CbFX6gJvjz6Y/prTOx6VYCSFZtGeFy/usue/4Hns5y8mpWAJ9bWH7F//5V9d46OlpY2qDrvbySefbOeee66zvQRwN1CTsXtzj69ZoVxQcLhK20BrZVHOyLlEgKurENQD4MnSLiYA4WjwPPkNH31jI/1i3pq+8cWNFmi0wE7cAjsBAJZ4xm6rVrricw+e4jvvvJN84BX2zGfsaY+sXm1r1hCF8agswBOqVVyrT70yGkXPYtpUiYhsZ2cLQKPXzj7nDBScP+o5Xx77cSMipkLH6sQp+853Trfjj3+HA2DhF0WAqwFwie9sQ6E61LvFQ82m3tzR4eBDgMeL1vOayqVoAw9KluFw427O9MlIrMijGxXDv6TormODsEGqlmU5uuGvqPyLRLAwpKCPN5NXVpATAYvvNzf80vaA1p1B/fYXP/kfe2SkzZpe+I921iWPklxXtCXJBTbGM2WJHKuW40QKdBRCmRABrhJsiYDd1qlAb8lmP5mgSWiXiTnAivLXJcFG4R/HQWWDKAb3+q08c4zbmvd19WqKdS1YcyDK+JDxVkANPL4XjVk5bDRGZABmyQcXmPUEACKPYjMnIqpyTFmuXm3Uv+MY8zn6bWQo532hSJI+G4Ar5XoYd60t7Vy7xU+N2QuxmJYD5fo84CqlaU8nqAbefvOVNg7/mgq0eiPphOh39d2Hf6sta45Jc32njrRMmgM8AexGkeAJeelSAAYA63XQSElS+H63oUFKEjEby1krLJERnBMy5kX5HxneZG0LCqi6/wiG+qOsOYhiiTY9aTtozAg1qaXiH109Bi1bMqYntttT4ZV67bnqvozHFZwF2k+IU1KFAEiYEuOsUeNi2SzutDdedaltWLbIhijhlocePEZN8hylkZoVIWVuDFEOCRFmAOQIRe3z1kYpPAHg0aYOAq0hHUCOKMfIDmxxH4kh4UtYSHVp4n0xJ+IjlGLCkcX7bURrM0qN0ZleEon5MiIALJ8K1xnkh0pG1i8wzA/AlwAu4k68NgRLidzhJJ8bAyCXhO3i9HPPJXY0jRBkjlt50K66+uvWuXjI+jffDRVf5YLQbeCZXCxeqQ5KaWE++W8fyHoqqURHYyxy8taOnW05/iY6HyVS1ZxVfd08a0/R04SWLVsCk+s57tj+4hf+1fdE7TtKczr11FPd0b1s2TIbID2pp6fPxSLvvec+/4yniuAYVIuL6ZXwlKdZUKCjOekU6KkiwPG8Lc/f6paLn3W+o8Dbsv+eCqtK4xmezBZw0cDoiAMh5YCI76GVu4lLS4Z1PtitlTJksX1asVfjM93OUYqZnJXRv+P3IDD6UVn/4nVwS37Ha2R0Df9VO5/d+VlnN9TaS5XnD/Z1fP91vSB7vK6dwp/hueN/T9V3tfcQ2iJ+7qnOabw+UwvsEAB4ryqe4uQ3HEfRHGACOKUgqcLzgddGkXlCuiND5LGSzyVjtYgxNMrPGBtuExEyAeTxkoCrZFP0uVG78MIf2amnfMS96JVBXg2AZTgk7Zunfdfedvy7GHACwBgrbMCenwRN2AHsjHc/UyfM5f1QxkYgOgX9T7Bd5rtKG42yMgT7B5ogFE6se2un3JES1ooq30Ed0xx5Z5ZEMTsBAM4UMDg2UrrpJ/Yc6GnLU23Wu+lhO+Psf7eVzz/Cbu9+gf3qZgyunox1JBa5sukYxaIzRMgSMYgpi0TFHMLqZ1PeaQBlfswEgMurTPh8zbk1TTadAVIXYZyss9wBAhBSLqdTg3WPLFbQKJXjrbbVaxqDAjIaWzFoa6LQJyPSXw/54CGCLsbx4PAQUSjoii7KhthVpg0g2uYRWrWB+i2ZjEuYVAPxSn5uyN/VHQTBrIkH5zlAhVoZ0Tkr9Yv1aaLLzBdRDUdIEVCUeNGiRU4PHWcc5MiXTJIj6X0S5xj7s5JnF32fRNuaMDhjcS3lPHoJGLWVwIILBdUDzHiBVt+EjS44OnRU/9b7UwHgcM34eYLzYmJfT07BrkT9w+Apbz01TdikMSYKtL8/UbgtBhSa5D7EY26snGWsO8nEJvv1b3/EPKA2cCttCfgq0qYaB204HZQSkUhFwFjfQ71WkiU0+HkwoR3trjuaiu8kw2w7vYSPp2xcpFQHl7bQ7FN9XFYXHxtFzTHYOyNytCl9pMDPgi5knLN26pU/sRsXZ+3RDur2MV8VvVcU3/tTdH+ad9TlnXVRopB8RqBV/R40HgSAYbBEa6jWMZ/vUVqAg0nVl8U5GKcUxHWIxcxQBFgMZM0D7QeaJ3hI6WFYPmNZa6HucLqXzwB+k5t5C6KQyALjAOECv0uA4RQgLjlKpHeQqLS2NIlniaXN2lrMDVon4HFsdMDaW8bJQ7+f8fZjWN8bWF/uwgnD0i5mEWMrydhSNDTJWq4lX8nJ+UHl3iIoxXt6YoWo43rXYXPQq9VOmdl0dPWcnHitmOniWRj0S6GQs0VUYVApwJe//OX2pX/5sutqaN3cY4897M1veZMD3jVr1ngpw6OOOspW4+j+5te+ae04mkdGyANm7dF65Puwzyf6TMxxHALnX3Cur78uksV15ahQpPidJ7zX52U+T/koaS6QDuWU+prnr19fKutXZd2aTRs1zmm0wFOvBQT2ElUionIYO6uQBcwBm/ZLbW+xfaD0Ky1DXo0yANSSiqQzb9NZypziDGxHWHVI2g1pUhP57JgU+ZmrYyy2OfR7AmFDhdZ5k/QI6S1g7nqAR0GfrfuNDZZA3HYA0UGYpmkWkVHWhzb2FjnftKY0gy20r3hwAVuqGeyRJ+2vlXSNYQJy1KyTlcLSxrW0H6ispV5RumQZG2hf4lm5Ue15ITgV1ppESXXmtYOoncKaHI5gJwXgG84P/w6/S7o4e1AIbDWcYLObXbBz6f+R4X4cys2Mu82kxHbZIMGk5s4F9qMzz4KJVXDxyQyiIaXi7+31B6+1ITQqVu33PeQ7VlBGEft5DlVAmlKt0wNgRcjiuqX6dx5qlOoDajNbiuf/xS85wA4++GBbtXwPN+YVCUsguCFscRt5rN/4+rcZUzJ28By7wSu1TQHg072Gb4KBGwaVmnAiAP7a178DAD5hhwTA2rwFfpIYahkBlQhMjDHR8qLGOWbCIIO+2UTksSgRMYw5vQYp3Om1nssMUbBY6rXLr7jIFi9fZMlcwZ67ZJX9+bZf2233XWuHv+UD9o9fvYMIywH2xMPkn422WTN1gjMYGFj/3EVcBilqQ1/w6o2JuQLgOgA4qde+ehqE7y8DpCk8Farzqc+E0kDVCtZhsUkjuqZcbomsybDKEPX2NsOYLhJpKhGhEU1W0YkRBGk2Ic4mal8HC+Sypcudgi/jWbm4KcRuNFkEIEPbZxRTrImo+mLqjgKNVaLA0YJYKX9Ucamq/1X+q7JgVoBflV82vE0US5EW1coWvVBQQ9HhRYuXe85xLcCVUR2iyC0trZQtGfMcPDf6mVhNGJ8OuGkzZpVfPuTRa2OL0wmCtzYG5pWeCfDCwaefWD9WqsaNb2jR7fuYqvI2xaB2ssW/DHhjB0jsJq4ek+Fa5fuoz4Wuuka4g4kiagnyMc0est//4WI2pA0eRW4i/13KtMxKFyhKZ+MHUDoEkUuVTfL8CKkicT+Ak6ercR08+vG4CQDYDQiBVjEtsJTyrNUtUJ2Hyf0sofLc3LaEdYg222WBveGSs+zOrhbb0BLpMagQr69FQpByVHEO8zZ2gDTJIao+jxgNAsFS949rVrtx5uuW+i8k/457ZYGKI61ayd0p04Ard4xB8R3XpqOyS4LAiKplx5qts9RhbbmstQ7wbNhLpY30fg8nEvEVzbnYhwhjDgA/iONWkWKBYgl0YRQmWXeGEHrsxHGWIJLa0Y7zsvSAXX7ll23pLkPUCv4rG3O7VinGXHDMGqXrhKATrEnKEy7lQcPUP/bZhtOmycPQRLw1fx3qz8UBUzWvyvMw1niIVqDIOai9Ww5DAeAFCzucBq19++v/823bvFml9PBrsGZqHe0lvUZsKUV4jzzySFeL/tznPufrlxgy+i3HnBgzKVKKBqlb38oYKdHn3/v+d4gin4IBy57medUF3ltECcXBqOICmhdtWeuHIt+C0Yu/qnE0WqDRArNsgZh9Ut7KtaZEe6cCMVAs+buyb4coaQCHsg9SzYAQ7PmhHhY/LaWsRxnmdB7tH6VtpZthTWoNx55NtcMkURpSfsCyCMrmNmjPldCnvj3Y8Vv1W2uWRArZd9IEBQoo8bvDjrVW64/smzFspSb+rb/zsIfSBMAyVJIZIjWjfcVywJI8mgGEJgWCIyAs0URvE37C8wv8Bnwhp25s/iRgI9WA2DIIrgbAaitdIzgWqgGwvu/paj/McshWncZejV2eAwC3AoBHoWVJGyRF+dwhxBczHZ1oTo5h+w/R5oPsvz32+N0fIYs1bUv3/JoN5LoYlgQVtzcAjmnDimBJ7CoY5i22/3P2sRPe9WYXxXrswTUg+VHyagtsbFlQe5M98OiDtvpR1JYnAcAXXXSGffITJwMeQx3UqQDwf3/1mzsuAJYBycTXYpJm7vtk4EHGAGj5qIoOritram3B2IKiPYaoShtGH66qISb7uD6P4ZRBpOuGGy+3gZFuylPmrau13VYkqX0K1fORnj/ZfRuLNtBylF16xRoGRJf1rSc6MQiEJuKRZmGaHABPHJ5ziwBPB4Crv6sWeFeEqaLP1AFhd4pERwyAFQ0OUQQEXPD8ifaqiIGiv7FCqf4W8C0Uhqy7e5OPy46ONspzdfmCrjz0UYCjqM2uSE5be2RV1HM3tEP0yet4lumxYcl02nF9xLRuYXS+pkZurGKq96sipAE4KjIdaNbY5X4or05luPQdMjbXrVsfaNL0uRb5uOySALtOkgprBi+njM1QAgwgrdJLXn+XfUkbkC/BgeLj21DUxg50+amCrf5K2DTjRq+L1oanKvdJuO1qZ0bt1SoeU30uem8qAOzNWzs+JvpFJl4j3Ex0D9X3BphIJNdTG/hc9Ac28dzdtDdhPiJ3XStWuTZBPb3JAYe7wJU6IC/uXABIuZl2yn+ECKrYKtghGfU0dWKJgKo+rxgsBSXXolKPleG5tR2LdrGBHv69z+72rhsusptw3A20L/TSRu7EUnItII/qsThworJ4YmhI48FryFb1vYckdSLjN14CojmjzzmrQZ/nXhQFFniOD9eMEJuI1xISOvToc5RKIME7ogZNzIsUILgz02WtxXbrGO2w9qGspbv5zk1cq5do7RBzpo8HQ1NhbJCcZHKFix4hZvZjbGUwzrI4TEqIag1CBW5vx+lmD9pvbznT8mO30XjruSWivJqr4y0RkwWjrTjMHMOLzbwu5rW+iOURZmKTj7tKO8wtAjwzAJb+xSjP4kwYDD+pQC+Eui4hrCOOeJV98tTP+nqpH4lk6fD8bdYivbb//vvb3/3d3/lPTiURqVQge0BORb0vUSyVwsqgq9FEf118yYV21GtfjdNkka+7EtESGF6+bKU7JnM4pUTJ1r8lTikV8MbRaIFGC2x9C3ikNyXKCmslbJcUDr8UACKJTZl05horDWu4PifQp8/FkUxn0gAcisOATRyaTaQy5EmTCJQa1r8sjnYib0Wt6V48HZujIOEEXMi8l4dh19JBahJBCA8BzxIAp4pZ62il1OFGKDqkOTUvXWF5NAecXiPGJ8y9cQmLssZkYe+pZN044LwVFtJwfy/ML9Ft3LBwOy5OqSjbZbHt4HuPWJraVypetyYiwPG54TphX5oY1a3YSbV06Eb0d+tHbnyG8I+CWWDGdmxksEz/Buy3dAupRkusf9NmDw5lSBM1BCnzuY1WGvp766fM7bJnfAectQxzg/7f3gBYNE5toAK9YfML/37egfvbIYe9iGjuhfbEoxjyGdEmIDnjPR8eGbCOLihT1OmU0alYlfK0FAFOULv24ot/ZJ/59MdmBMD/+ZWv7dAAWF4lGdnNKL3IkySDuoARVnA6nuYWExOjI0E0JAW4TacCfXMIMJzG05YaQx2bFvr5VZfY5t71tnjXxbaknehlUwuiLGP2iX8+yQ4++kR7aPClduufxu2BOzagDr3UFqQpwYH3K8nCtmMBYA3uKgOvrMwcr1O1AGqcCI4ozqE0UJxLFoRV1LBjOA6KeB31t6K/Ao15xMyUj97XtxmV1lby2lodQAogC2AKcCaIHMtI8yiEMw8UURX4CflrLkSF8VVyp0W1F28SAFxHjXEvZbRY1gLlykYQL4v6rJdHAvTKYJRRrPvTnJL4lovGMaeGYU4oMlwk2iUxrXaEhDTHkhii/lkMTS3uGjMJRXNkTgt0RKWcqheh2hyZ2uXJ77saiCgFofyR6o0s9GPt8h4DYf2unDVxAayA2MAAqAPZVd8/OTFgy0AwknDcxQDgt4d84O97beAly1PUGe+xwe4+RPCyETipRLtjGlN5E6zp+9kv5TvjmQLAzcy/MabFMFFcOV9kT6VwsojFMuYJXoAb1qPEILm9RExTz9gTgNdvh/7+Mru3mYgiEVxPVFAKgqLvfH6cNJcx1nn9rXkrqSQ3oMqpGvSHe4SCw3ByD3qIBAfvVSwHrd9qaX6LSSPDjBzcBN+tz7izDQNNYDgB20NpM9lkB9HgNmsfX2isrNY1ttAyg9CaNwEKN3F/RIPH+2GF9ANSc5Q/IhAy2odhKSYTjD9Fh1VGSVHl1taS9Q78hfJHG+2aG7/NVz7EvfRB4wKij0HlJpqg+a3nHy3ATqCkFy0aPWdwtJTHezQHAgCeyxE5FsrjOLpeFBEWU0btorXHy+tBH5Sw5d+85EV26KGH2ve+fbqteeRR23WPPe3Vr36lLV++3M6mpFV3d7c7E9/61rfiWOywf//3f4/EAwNDRqkkg4jTibkix2NfP0Yr/XLBhefZCSe83V/Pj5Dag/ZBflBKZTJUZMjwP02haw4hitkAwHPp+8a5T+cWKEJfHk9HTKYi4NdBMPakADBrke/gshHk+Erxo+gla7qowNoHk8WUdaQ7ABSDViKCMw7gtVbZSngBWdtBms4wNAINIWqQtOuuvMby/YNOVx7KD9sYAZ2wT2z9IfZnZ6bd+jb3EUh7t7NKEqRQlsTqUYF3pYdBxbYe7icJ1RlH5IJFS/l8ry1ZKBE/qkJEUVln03CbRdlmCko41ajqnmLnajArAxCOjnKedFXan9vy0RHW7MraHbPiwnmVfOCtb4Gn+xni6clZTeWI4c1oN2WVvGQDODmS0sxhjI2TclNiHIoC3dqy2R77699hwiehQJ9mA/nlbNaB1TnbY0YKdFw+Rka4NlEv5RJRVp+19572hiOPsPvvv9/+ePOfbf3aDYAUolVQFApMnBEiMSnyXicDwJdc8mP73Gf/f/beBM6ysjr3XmeuU/PQ1RPdzPMgiBLFgWiuIhFRkUEGTZTEJCZ6c6/5klxz8/3uvTFfck1yoyZxVhSZBEREUVBBHFAUQZnnoemxumue64x1/8969z5DdVU3XY2An32wPF2nztln73e/73rXs9aznvXnu6VAf/ifPvoCBsCBViGvLIf4iq8H0WZZgCXR8RRlk2DM9Cw1ZKTqATrTCIBliYDDYcauMDIzZbvlOzfa5m1PWraTTCDiKmQ3+yoAACAASURBVGtXrLQVOJabNj1sG8fvtV9unLStc6fYXfdw3PFWjgd1NodTiqGQKm6gHdYXdDPoiKdGTO2Nft/jGuAlMsCNM68pu9eYNQyGoukRne/Cmlmv+Yt7n/CeDrISAoqiDo9BtVOmV/2d+/r6cNA6ccKIAqqeDGtUhN4nsR7NU42BQKPX/KrmEODrQNczfvq3VJoDNTqKVPjpyZA2Z8prUDbQcxZkhqn+js2kz4PY6sbXFa8fP7baLUWNp/3yo5odJcNcWEaZZ/4+h+Oo65yjDlEOqQN6/l4RvRlAL8OrDShBpqsi1erGLHTt/GKQ3mTFo/sQNkEv4W+KR4T6zPqLdeqpX09TZncxABzf410D2KYp0zQpFv98U3urhvcr86fUZBuZuamZR+2uu2+w6ZnHwUVDBN+gXSJ6lkSEqV5nrExhpHIUrdXfZPpSnAFGksDmlAGGRqyIbAobr8yw5lk5xzwiMp9Jt4eM8NHr7YyrL7G7oZDPKsCpIJNqpCLAK1AqKqxng/XjE2chAJYHEjLOdT+kMQjVcJPV40jA2bMQyibrWKpbE+hVNpU1r/fwnUSKAtD24JnWudZIO7+2Wj7VY52ZldaTXmWtVUpSaI+UHqd2dwsrepi1NcL6m05bjmywwa6pTBAJgCadKuKAobcwiw+mLgLZzCgB6u02U3jQfnr7lxmXLQSlUEymfVIRxXdpXmSwRyomrqrYWPMtptor261ssLNFni3ub7xmYjvVDIBlTxWc8FZwOKpin/T2dtsrXvlye9UrT7H/9T/+v8AqYW86/vjj7MILL7RHHnnE637XrFljBx98sH3729+2O++80wGwWDVuj7Cn0jVIY18ztFianZ6wHPv+l6+6wt71rt+DfYGyNFS2mZlZ7zE8PVVw7QOVsxTovpCN/q1Axb7HvhHYNwJ7PgKBihtaXoa9HHtHRjPlda0hwxtnMmWF51UDq884jVcf4JkaXtdayfOMDo1l1UAdu4XmgbXKTs3blV+51jpSANWBcesh8fLG15xmrfyudi4z2hMWk0d5JpcjPw97IHv+9W/fwPcnbIQ60NYu2Dj4OlPYjj8+g2Ba/0qrjPG+cexrutMyZI3Vv71I9rmVgGPVa54VaMXSep2vgoKx3xMlOOT3uf/HmES0Z2foYbtV6lN71NwagX4fWd9OxO4MNdcaEj1L+yXo/SwU6Xoml77vPWFsBYAz+B5TAGBEN0ho9VOKnmS/ZQ7SoacdIDw9Q0kOALi3Z8ju+8m7yBa32bojPm6j410wIGEK/CoBcKykLAAcRIoCQCihqrv/Qevs5Fe+2IUyyjNsrhTRa3IUACKiSdx5z132+c9dgiMggibZTlFQidgnUB/52tcus7/+q/+y2wzwP/zj/3lhA2DvwUEVGBlgOZRea+AAWNlGLThemi1ZV3sP9QxkRVibrWQsx8vQnWfGrJdJ8P2bbrQZxmQaisksTt0B69bbsYcdY/f97Lv2b5d+yF539nvtaz9ut/seYELYWqh5HTY7NOXVjJlcoHa8IACwLn8BCK6LJC0OgAXklLn1GmCctQAGFfyRJariWBFlZGF4vSsZ4DxOlhwwd6QQTIhrhLWYRJUWfouzwMqkzgoEKRvvVDsZNdX9RuJWYvs4APYT9/9vAsC1KGDcAimOG9adzZAj3RkMxhFEXb/q5LRmtJZiFei0AKz7/yFrrZ+YFq3rc/Et3rxt2zbPBCsjrOySHvFxnNZIoKWupBqdS5QNas4ERxm1qB4mDkg0n7nYDDpGdK8a0LGEkeqvC5Boc2x4brLodSDbLJ7VmAkO37N4HvmZAWG/WsZgbm4EYZ+SffOmT1EvNITtGWeMpn2OpBMNNSLeZglgow2vJh6ytxm4X9+tLETCw1irbKPqNGIJilSsVViS+ztD8Mm6u1lDsCW6W+xtN15mD7bN2xjUs1FAXBVQJAEsKQyjSBFskYNWZWfj+l8dLM7iRmtNzBhXcw6Z0WYqcJwVjjPAEfjV8ciu+nHdcVJtmoAkz6LvSaTFX49LBPQdlOPgNKVRzk8leE52W0u6l421B9u7wnIDiK8MwrLYgfXZgWLyBCwLtU2aIIsNEJ4bZ36UqA+ml7DY4K1kUibHn7B8bsRuveVivuseTn/UAZ3Wb6EgsImyAEu1XCXDqV5LArsCvtQCGz3d3V5EPc33fvbsGgArOKh1EIJvGiuyKN1drgJ9zDHH2ec+c7G1tXZ4va8UoiWE9Tu/8xpXgd68ebPdc889dvvtt7vNlZJ+HKgrcp1tbbQdVBCW46bQ/ZibmbSrvnIVIPp8EkdFa+3odtEslaHMzQb7pvcqgCktkQ7qhmfp3bzvsW8E9o3Ano+A2293/gWE4/pUXnTwq3pYgWGCVU7zDb5LJRXo0Hp/FbtEia/3kSvRH64yP2lX3HC1pTuwedi5WfxR+Rqt6Q477z+9ha/BxpWhJKv8TgFRMraVFjlre37u4ROsfQJy2VaChyVsJba8pR9bMYUmQWvGrrnuWu83PkUGOFNptQvPJEtMvU11JmV97SusRMBR5WBB8CsG9mLKBZtYV8COEh9qu+hAOAjsygZ75wn5BbGvs1PmOADhGADXgXAo3VRQeB8AXu79DyrQFfbzVoQ0C0V8NnBkhmRhFf+4hd70U4NDaE5V+DdB+dSAbXv0Twl8lO2Aoz9DDGQ/3h/dz2Wewm4zwGUiw9rcBYAFfkM2KoieHHX0YXbGW17v1M37f/EgCm6cpBwlNtkWekOqBvjJJzZygapHoKYIIBID4Ouvv9w++N8+QP4sLOClaoD/7kMf/rUAwBKPkRiWnB0tv5LoG1LLFMAjg9KSaMUp0I3sIaFQIFuwxXrXdNoHzn+HfeBP3msbBzbbtrFh6167xnq6O63Kor/55q9abg3Z4/1PtOt/1GWPPg5dZRPBuXKH9bV0YyhQyhNnsdbSRb5VqI/bKeMaZzabUFHcbqrRgsUZhBiahN93UkFuAIdh7jWkEhtA8E7ZuwWcV1XlBppeUDZWv0oPIuAoyXEbZgHkMYZSF89QpxLUoQOY0zzMoVArcQQNfY7WLHpN2QzN15D51ZyVCmvIAEv0yn/H8RY9Os7+NlKZPQMcXZ9UTOuEmTrwjcV4KrXxjMarNi7hvaHNSxB20HkHwStKAiTwgPHOsQPFYlUuVKMsM2OhjceDTwBc1bKqV6f+3g0YkQq7brG3wIprKZ1OGrJqNTDRQOOptZTyzFN9fjSpODcA2nCbmoMWirHGtc1h3LTpNADmmhGKAXScQY7nRv11natmX9N0aMgwN82ppvlUP3edS5r5UmSjzhOxLhQ32a0/+CwU1YJNTz6FmIIymgp8xCFqUWT3qT/Ht0lTN557Kv3yII0vv3kHwKJGz9G2riJmhfowd6Xtdbdea491JWxArYvaCTARhHIg6qAzoiULCDsI5ncJqHgGVI4ZEXw5E/FN1/wUW8Olr+J1FtVkRfMrzv4m/DtEd5Z2AusdYM4d535G9dz6HvU3EmWPzECCoJoU0nX/09DnUmodZ61WTJIRBvzmO1dYd2atrSqst/apLkvuIGi5CZGn7ZRaiFQDAC6QcTAohTPjZIDHAMZlZYlnbEWeuHVlHIbJY3bH3Z+38clfEl8rWUdni9e2ak3liF7LqUuqUbHqft3pgh5NrXDsfO1so5eziy8BgKNDBZujfsqhXZHYNNJVUBlFRucIrdAFZjjvVgCwgHAIwIUWVG6neC2NDyB7lM0oiysbbG6HJqkXThF4bFc9IGnyr1x7tZ133rkuPij7mhZLRWUacj6VheZcWqgXHtfnqAFOuAr+vse+Edg3Ans6AgK4OTFUeBShQpfwBSvyBz3ACwjm71nqgjNQopUNdgEoQGaZziOljGpd9F6EIjsz9pnPfgpBzk6v2HvLG84IpyLTwu/JXJdVhyl3aF1JxUnK8hkUmGHIyIbM8/l52eDlPGT/teFgu9Nd2Bd6yM/PDRFwxSYAhlxgPsTs7Npv3eD1zW953ZnYVpSgJ7Hv+NSJKMDtvTpwAgXzfTdRpjbyX2reh2NZGJraarxeOA7AR8JW+ruDaf9w3QVhLPcB4OXc4N19JhLBmh61NFT6ljxztEBy1ctouekIYKmEpqJ9nRrghI1aYegD6G+UEMH6d5sqPAciWNoAlXkSqAjOfABY2lBfetIJ9vo3vNouvfRSG9i4I6js4lFpEk27tHW71wAvBYD/5oN/gZKxNsClAfD/+J//8AIHwLISUJkRU1IbD6mX+pom4xjaexAdZz1liHTM41HmyQSPzgxaZk3B/vyPL7SzT3yNHbpyvQ0DcMZxJmdxClR7tZooSKE8aPdv+ZH97PEJ6znw/UTENlphgAADWYk2qRdzTxIyZC80AKx5H9e41WqAd84q6r7LGY5BmGM5XpMTNgnlWW1s9icb7nWFkQqx6sfi1h6am+6U4YAJkEnsJWSKBXKVWZYiMk6X05/D73pOMU+DoJRAdwCOjdHCOgCutz9aSH2O3+N9Uv2xOACWo6i1ovp3B+6KzIodoLvm6rbNOVA33IyJ1ygr+QSQz+N8au2pNYBq83QctVPqhQY+NauGpjH4lQWP1dfCViBb7qxmfgsGP0RMg1q0cElD4KJmrxZmZuuZ21rLpei9/pcaim0GzL6uYzEjf/8CIBzO3DeupscugHDz+QLAcegFNspQM5MZaJftg/bNb36CepIRItQjTrKpjY9vblovug+/uerP8ViHmqkwc3MikXj9VJgTKgdTcGNGIHb1Coo28/Z7X/q0Pboubw/S6me2naypt8PQcEYUZBeqirO/MIakBA0g1ZxRWKbumITvcBV11qr+4m2RfC02BHA0N3xuYeccSMPmcABMz2hA7rwyvhJh8e/kWTVr1ai/kQNh5jFtitSiyBJkLqh3q7RAmcKhQ8GFc+q1NdnDrI9Icvtkt1WgQ2cGCKpNsoYmylYcQbWdn1bazqFPSFYY8CbMPYkyNsG5fHYY5s5d9tNfXolO2OPW2knWhPWoa2vj+IUigpEpAeBAU/RrcwAct/5auF6al8Ez+23XADjYwcAy0Vi6LSJbK7up11pzErWKWs5x/2U7ZwCyjXofqtcdR3OhjWfdYtlnifIpI6wssIStSmh+5Dvb7fIrLrVzzz07MF2wuwr46d/qq65j+7lwL/U5lbWkETzZ99g3AvtGYM9HIEVr0UwptAES+C2nydgCIr2Pm4L90HazqguOhB4liFXKwGzhx6nOAsDZol1yxZeslXKFc970Njel8o/ylC5ODUrHAICtXunU6lZ49iA7rWu0hXqLU9ZzDDT3/AqwtdjJKUSNjFIbt5NpToB65HQbLL9JaLFtUYAMNfmvXn8DbZFydvrvAtApb0sChKtFlZSotCQoQIv9nIr+naoX99b6F4uy7LRlP9mQJfe2fKJQO6U8ziTrAqMrkk/mtGcdPzyH7hX7KNB7fs8bPwFaQleko7OVdoITrgKtGuAEQVbR68UwkAp0XAPc3rbDHv/le1wFet0Rn7Cp4nNQA6zNPG6FpE1TG6M2QD2OOPIQO/GlR/vv37zuRhcVigHwXEER5TbqfRShV/SJ6Dd0qTR1SKJAqw3Sh//330XYbWkA/N//9u9ewABYlJKAMCQooN5jir55lEkEZfV0VbNJMhZ5spfqndzRt9oqrVM4lk/Z57/wYbv/6p/Yv/73f7UHH3vKxgE7qS547TgpR65bZ9uHHrV//NRf2TGnnG0zmbPs6q9usuoQ9WyVDksTuVcNsfoIh3qyxQBmM8AJoK05sxtnXurTcrkZ4PgIEciJaShOuwuObBGaooCc5lDslCkLqPklRVABOzlFmk/K5nbiUKmvq7dkiQCwK8JGCszuU9ay3c2ZyHCZdWAY+lX6twUjHtUBxxTM2jGjrOl89B2h/VHITvkj/nvU/qjx+8Mx4uxxeL8Arisuega+rjjsn5MhxelvFMIJd0f3sn49Tj9m/OJ6Yjmucj4VlOrt7/XxalXABGVxUaLUf9O/V5lmNi0Zdu+pCrr2gINUtvndazcbM/e1SdAAiv276wC4dpcj4ByuOfw9VOE0PvR7w2u1oEj9teba4sb7GY+DhjR+f/28nDEgsSWybL09K21iRLXj9BDsmLCbbqb1WprewDkUBckSaj0pG+UBEwCUflf2a3aKtmRQrH6TH1XGxTO/ZHlbyOiVWaOqp/csptq3AVxmyGxaT8LO+d7X7SHA55Zs1SZaGUNo0KUpamI90EHLpKkxt/kzEyOe5RMNuoKInTK/Ho6JAh1JXw+AQbE1EMOqaH+IaPtw2F3BWeDJBeSUfY6USNUvnQIbjkMGo0x7jLJawpEpAOyW5wU01WIoavTL3zwbLOaSO0icpdgAcujodQlaxfnrYz2ssv62I2xl5hBrm15hye0wMhB3rg4BGCdw7cZx8PQ8BocEsaz0FJYEinSKfS1FRDrZstG+/b1P4rBt4Lu3s2njNLJmktQde8BYNcpy7NxGK4AsOxSyMVobe99DciEAjmdzzFZpXJPxHhE9KwuiEj61VfPgdmCp6BH3ZZetkaaC7pezargGrR89QiY4XIdAtWqfP3/xZ70GWG3bcuiBSNhGOgyiQCuQ7mUJrugfyl0q3kZk32PfCOwbgT0fAfwZEi8tuVYPWqVZg04FJnuWoy5f/kE7HUjGxwetpTsPgxnKsDKsPfgh1Pteev3VJKBUzli2d7zp7ax5mGWjJLwoEamif6AMsttOHp49xtf0FkKqO/Zm6ewBqPAqw7ych9xlr0nGBMSB+nCchjpldRGAtt1CwHVuCsPclrHv3HKTjVIrLL0ClWDQo8+ybX1WHJ7FxvRYYQTGZRY/uhoy37JRsl3q3teGTzlO6WFVLem05yBw2JHvthl0CVLYpQSq+WW1/0PvwbsRRLZOZxXX/8a1wPtEsJZz1xs/E2WA0YrKtYkNRPJwFh+V+exlpPj+GUEcWAulCr5FfswGn3yfi2D1rPsYFOjnQAU63gC1QcY06EDdzDkA/rP3/0GIJsPdVgY4boM0OjYEqHvILr/sqiUB8D99+EO7FcH6bx/8Hy9oAFwFAEv9U/QMX1DeBkTCMLTFYFXn6UM6TV/FLgq3x6HPJcVvTwzYv3/nQzax5VF7desxtn/LehuiHce0HE8UV1cjPnJQX4/95M5v21Rmkz26I2G/2HCc/fRn89Y5vw4Rl07LIgKgerdQ07g3AHihgtreAOBm8OuOkdN9y96jV5kEOdaTk+NOaXZFZ+83h3IvfxfVV06RspsteTlLAF+pvUqswTPJIVss5yx+LJXBjOti4wxvDHiDaFXINDUC0kbas0BsCPDFoNXNX/jKGgCOAW7dwQx06fg9ddAs8KvPN4lrycw7JTtiCjRRcuKrwwA7JTr0T40BsAx6oHkXbPv2ATv62GOoS6Q3H1kZCX/pu9TLbwKV8G56qQmrqkYzpqPHQmMerwlp9+j6Iuc3DjDISceZV3uqpsdOtb91gBwyvo1Z5QUg2O9iTJkSUGg4st/nhZ/V3xc47tE8ELU0TcRYQgrzxe7gmCeGaZT+EK1qLkZEcge2iSywyhIU0G3QMFA/5ToFvvnyflN+8xoyJkEXtPqRuQnPzKWjqLkysqKOJ6HtlqgJe/uPv2ZXP/ZLEq0zdvAZv2vbcBhmJ0cJVEn8CVEjHK5WAPHYOAJkRHQnRmm4y9RKi50RzaPGcXUArOAPgUH1vHZasLMX9P6w7rQ6ZEMVThTdeZ4sr+hQ84BfB8XqAT5H9qA8FXoFSr00AQBVqlZNfWlHBMdXNz5MIYKUni1IAU7pWDCfgfrcvhpAtp91pg6xbjvEOkrrLTPBOhrg7QMEGaFBpwiuMK0sDQj2w08yOkXohdj6VGqHFauP2S3f+xfLdhHFntlkXQiwlemDN4uSdEoB0oa2W6Hvbz0O+dwC4Ia1FN0MlSyJCRPELQVKA0MliGdhLVlTssMVMukaxzR9OGMmmD4jYSu1Iwn06Wm74srL7KKL3gVtfNJrueTE9PT02ejQOOU/lAGxZyk4MjU6Qsa4Y18f4N8UY7PvOp/1EXAGj3qPE2jybCeCVhUypZ30Ji/Bjsmg7D8NcMDcgfwAv0PY5DUI1X3jGhufYj2ydn//1HOgtZCsGVT/u3bARq+1VEhcwYDJ04pzngCWsqPzBB+VXS6LZi2fEwVqFKQsU6RXK6JUcbh+j54Fqjmuex9eIqLMar2m030wKUwDvAuwJtP9eXQVCGqjK5Ba32ZfvOSz2G4B9py97ZRz6E3caXNbYZ72rQNI4VOOTJFN5Jqw+Wm1ooy1Y/A5k4Ddzjz2v6AonPQa8KlUVkMQocQ+mCIBI20L1y2IAvCxrxLcm32Bu72f0EEEqwAA7uiV2NW4U6DzaEdIPDGVZ4/mXmcIuKsGOJXcbBsf+BOnQO9/1OepW1+DC6Dg9q9QBTqOCDcqQDtFjqjwmrX9dtgR632S9HetshHkzBVN6u7tYgMt29NbN9rdv7xfBGHPAHtfL9UL4JioDdI//9Pf71YE6y//6m9f2ABYmUCMj+gorgYv9U932fPejqOKI9aGgZkem6a12SpqxLj+zhl73ycvtJcfs9ZmbnnQjl91FO1bDrWBceiC7V22cs1qW4sk+L0P3mYXX/8vdvYf/a39709vJyp1ok1uhqZWyKNST62aAEMtu7AQpAQgUQMUUSayPmnDAq6rGMd/WS4AbgAuDRlDObCq0RXlbRbDo7mSB9yOj48HOh6/C/jKMerslNBTUBoXlpSBLtG2YycAvFMGODp3H4/o3401vE5xDsrPrgLo6lNRWxL/d2zMGoGvQ87oYHEmWbc6EsTyYIfYDCGDVmfbNGSL3YWP+g9HgLrRcHofaLViEk07UhUMDY7iR5RZjbOtWOC4RtidUuhH3dSLS7X1QMRrPDDFZqioaIpj5qjDn6F9TXg0z49ALXWScg3s63p0xo3fH1OYPUJbA6f6bKAALS56FgPWhZTn5nNw0bNGvBtlo+sAOQQA/CybqNTx/VZmbdL1j9LVFVyz5s6ErVxdsm/d/DHKLx4iMydQhNJj1EfWs8Fs6mXWj6uFL7N8qWGQfm3/6fdUIkREVNW7Fql66+vu9Z63TC0sOGsGcGztCTvpe1fY0Bpowzgbj9/6fcsfcZTb/6kCpRuTIx49V4udeWh2VUo5ulf3QWuaY+1LYET3XTda873RzvB7LcugrLCCiFoBoUY/rjdXZDhBxqFE+7wS7eMEfAUqE/TanZ/dwYmOEwsBmfKc4oc0BnZ3lHtOmwzAsdOMdKN1r1UAJmEY0fig38539rH8+7muQ3GIjrbe/AnWXt4fwAvQ49CprWQwd9ABgYxwWsndMQoyaJNUxnHiHZZm825rG7dv3PiPfMejlu8t2Oww/dqhWadp/VOVg+p8wZAF9uke28c46/08ziABcGeoRKUodTHCeqlGXA8s4KugUdwH2H8ns7J67Wob2LzBncZrEMFq4Vm9f2WLVAMsivXZZ50XqfPjiFMepbZL27YxTunfbAbG83jr9331r/kIOJVX4g343BhpW9mxwiZ3TJL9lQjrHF3aidp1iOqMDYQpff1t37GhHags01ro/NPOxBwjEFlVm6Fp69vvIBshSJUoqgsALJgCdk8tF32MJJgVQLBUpyWgFeqMRbMOXRZqpVaBEPmMfg92UOwgmUQAqtORY9EutU4VZMBeGDo4fYByrmludLMl1oAvqtoH+AEcXYtwl4J4RXQHWgD/Z5/+Znq7c9moR5fpc2zTgGwnrepcAUyY4g5A1uTgqHW0UNZBxlw+ZyfigEPj1KPiF3jpJ4Kr0lmJ9Yka/aLYj9v7AOav+STcq9OX36va3wzJGpgJsLn2W3eobdm8TUIRdvW1aCAxn6amh10FetXKDTSh+Kl19nRDgf6o7Rjrw++DzfWrBMCenUPkKhVRARrbIin639aRcjGMOURDJidmbBWNrBVJUQY4gbx1kYXUCIBFgZ7HiREA/tf/84+7BcAf+IsPvqABsEBugkK6pJwquTcUawsMVan1mpeSGQt0jr5W1RIq2DlEBFrX2WnvPNWyB2+133npGvvxP3/S/v2v/x4WR952TFDvuWKtg8D9e9vti5d/1PoO5ZD9x9jNdx1g992P6MjWtLUSoSOHYbPQQLLq3xlB7qa5GAGc5wYA75z5DefCteMMd6H2KZCrWt24B67m1datW6k1ofUTmQFds/uGnqVTxhLaCqBYIlABpgVH0jPADRhtYQZYUv/+iAFwlPGN6wsDpTkCwzyH3/2bw8d2ytTWs7oB6EZfHh0/hsjhWxsyvRESb1a5rX9PEGEQJTuKXilAoY/rc6pzjjaSeBzDdQcVdh9Zsup6TZRVZd4EgkUtz+FwdkGjl9MZP/vnQg45ulZdbRDcKjsw9MiNPzfC3zporr++M+V8IQj2s6tR0x3A1uZijDbrQNgveScUGgVvanT3OBAQfb4WYNHviHhAsZwvtpH9JigEZ6Zqg/SSu8+e2HAb4OxBakaI+AJAytSLKvOraygxPhL3EwX4N/Wh25JPk+3EwZklw5oiM5eGuloge5dt7baqMpm0ZjvnukvsF6uzthFwm8Kh6GnrsG1332soIJFZSNuqk3/LRmC5aE62UiuspTE1QrYBOhkIKCwt78Gtaab1pjkhI4mwFMyZDI5PWvWiBDAUE05Bg/Y6K1GzQeIC1WpVUSHrW67MkuiY49+i4VHzVmXjLENFnsV5KwyTmSXjXxkC73I+ZD+KVc7RvR+cIKF6nCR9b1rrTywAiXtleqlBOwj7fCQ0q2PosX6kdVbWWzciG6WnAL8DOIPboWOhvTA/VrGZ0QIiLKzcEm2BdrBp92dsfPYu+9GPYB3kBphTQ9QAt8BuUf1zHJ0OTmO9D3Vsp5YfvX425m15TuPIfSCD79oEoiRie2Nbo1ZHYonEugWix4e/BVErBZEmyfb3rlpJm7phu/Gmb9qb3/wmF8GS+r0yRFA/agAAIABJREFUwFLjz6TzoZ859qq3r9sGt26xnpX9aD2Ecqp9j30jsG8E9mwEBIBTUIJlT8uUarRT2jE7SWkIdqZ1BaCiCJDoAAm2ztsXv/VlZ4K9+/XnYf+gLE/qhxdQUxaF2ClSBKxw2NgH8tYKQ0aBLhc2rD2CzYozop5PwGIHIUU9S3zqmT/LT1Aplkgyoa5WgDpu4RRKwzK0DC1StlTiTXNlWD3OieWcYCJZD4BWbUCVjZZPQDDgi9ddRaIJdXn0F7TP//4ZZwc3RmlwlPyTiGZJKmIebaJuBQxGyZDjeLW2Qo2epJUbJVGxzzbH9ctPjQFwLBrZmEyIz3vP7ty+d4cRUPadLgWFSetehagvwXSJm3X0rECBnIA3P2kxENm/lQGemWZvnfxLGx4ZJgN8sc2UngMRrBgAS/EtqDgGISxtZq0UqB/7okPttNNOszt/8gv73i0/sGOPPg5hrNfZjsFtdt0NXwMUzzrVUxlgzVFlgAWA1Qf4ox/58G4p0P/lv/71CxYAh3sofikQX9ErCQylaCouJwKZKvWebWUBTw2OW3vXIQgWddjJp/6hlfuon359i61q2WpvXdlhR7crW9KOOBatJGjb0dHRZm1Q/frXpO2aWz5pg5V+m2t9h33rxlGb3p6jfKPF2lU/h/BIMmrDtNBI1UFH5ODXMsDN1I29zwA3LOadakURpALYjo2NeHZXzqxT7QA2o4iqCKAJ1yrTKwdLIlb6u5SgAw2PCRO134kzgAEI1kFLTb4+Po2m7IpMVb2GNyhBxxRoeeMxAA6Z32YadJTJXUB5rmeLwzjWG6ZHANrrfKPFzVOo79VOEd7vbWYaQLQ2j/DdAqQhS+a1upKW0MbigLcOGBPUTDY+8D+hixQIQuX8WQqvCjbsv/9+ZNknUF5XNi1koYV1tc+5GFiEJTMuyBUyuo1UZz+VRWp/HZh7L9YoA16r620EwvH5LswEx1nk+t8br6YOhJcOqPgYxplorTNosZo/FXq1Smm7jZqn0dEtRBJztmXbXfaTn36ZQUR0rlUGlRQe4yAxHjnoLsqjGvPf4Ida17kHkhMTgvXKHMpTg0PRlY3nKvbG715uj69qs0GywxOA414o0Qky6LlunAwyvCWErsbvusPyxx/vtLKZGfW+DfXqAkceQffML3OQuesBJwW1mD85gGgH+0IOECzgK1DqQJjXYyaEpllg1ADTlQUGyBZopadWe0jlIeoyxnweRcx0DBA8BIAfpvUuqdviDi5nCDbECF9FUJKevPPSYxC7hIWAWxPANuCshEBWKQkITu7HdR9KTdiRtqL9OFuZPtxSaC7YAHZiK3aHhEpimL1vuGjFMWrIaMnRXekiK7GDbMEwAbsn7Ue3fYmT3ezf37WyFzVyHNIaw0RrKvQFjlt37E30ennTttl+5KCgy9ENdpc9ntsTBLIUMMCRjspWFFBTtjcJqI3bsckHkPhcCwE4fa5M4PuLl1xsF5z/dmhrqEVDm3alaVrRpbLsh5FeQ449MaZcB6r9vse+Edg3Ans6Al6XK3aLWpR6P20xTfCvqPU1gnC2ts0+f/VnLd+tGvyiXXTq23F58Lm2IUKXXQvFuYu+uxOe+RwjYdUJcJwSDZVjqsxM+3HKmXN1anLQUwiiosoKV6FFV7DLsnFBXPOZP8t11k/cPrRRuTn2eZIE9CfpMZ5mP0qJHcg+wrf5fhL6vnMuJNWSbWqxpvoUAp7s9RK7/Pz1l3k5Thla+AVv5tox//45tTqmM0AFHYe2tm78aPYVgH9GAQCEanMEhafGplDFhuE0CZCOcx7yN/zfgWnoJUQRcN/Te7fv/RqB0AYpISYDzNkMfQZF7ppTUJY+gkl+0uqeQsRCGeBsZrttf/z9XhC17oj/QATrOaBA++3Ga5YzE3oJhh85nQccuJ+94Xd/2x3uW2681Qa2DVof6P0VrzrZDjp4f7v/kQfslpt/4CrQqIXUAHC1NOV9gP/tY/+8WwD8/v/8/7yAATALXobCKdCNAFi4Df46zl11etxWrDnUhqgns+pKe90Ff2slBGUOf0PaRjfeZCfjsH3gwnfaEw8P2Th89iIiLa1QhI9e32cTM0/ZX/7jRXb0q8+yycz59qMfV2yCDPA8Qiw5OSc5jIGUUJvorc2gY+cMcKMDFLdBalyOccYzzgWG35dugxR9tgks1c9BjlRbG/x+2mzISVLLLAldrVgBZRWHK49jJHVjzSllgoX39B49RJUWoNOjsX61LoIVNXRvPP0FAFhBiDgzW68z5EviGmB3TjU/GzO7Efj1vwRAuzDzWxPPcnZnPfNbb6dUzyiH04uO6UA3+pvmTmRQdTwB30BHDD+Nhtc3Ie0Q2mCCclR0X7QPhKBBjp586s+tsXriiSfskEMO8pIEidykUFsPIFgCNGHK+AYUnVk8T/QsIBzHGPw8ajW7i7Utiumt4SqbqcqLA+F6FjmcQyONek9BsAC9C+sglKC5o5rWBHMgx+8VG7E77/4qDdMfRGRhCmYKtFiCMDki3HLoPavlAZbf1EcSphFqvAgWoqin/xnFYTgbtDdStOSEg+3IS/7Zhg5ebSNoDmittpXV2i1pg9R9ah7OM5nWwPrZ8uMf2upXvIIaYJrWA3QFjlRfqgCqA01nVgQxJc06/SfVzg5eyzgtOSr3iuaml5NoPnFOXv2vWyWNRX6U+SDUY3PU/E4kRgDE3FdqgasIvCQAnkjlU0u0jXPb7plgesrxjGNXoSYM8IwsCtegLhuo6aN+OldSrRy2NAG1LruG+XGYdQKA2zNH2IqWYy05wusDsAW2ciJkgxPDnByZYNr/WmqUsJrq5Dh+Lj9q373lU9i5TdDoBqw4tZVnhMTcYQwMF6djeyY4aBs83wBYwmShVRJ3RGPsyvrcO+6b9vgJ2hVlYOmIZeF/gzHRyLrp6urxrO7ECF0gsNdqgyQVaPX+naEGWirQBXoCd3QQYOChIGeB7E07wHpqlIy9xMj2PfaNwL4RWMYIYMcADZhZ1ijtEqdh3agveicLeW7cLrvpOgSDknbh6fTwJUBMfZ1nfnvb1tjIljHrauu1WYQCk7A/tIeWoaCmoaM6sCaYlcdv0z7ZCIATMsCeSAiBcwHgOCO8pxfgbQzZA+Jgu9tEB/HakwPYDKwUfCPep9Y4SdhBrh/qXVXU+rKLFm6UvYBd0wgplecQyurm/Ah6qvRJGezPXfVFT7a0UVNaIMArBtCZb3gTejyt7BkSWVQ1TCcgmH+M0J98xX42M0ZQcBb2j4LBDurr+5GuN4D9fQB4T+958/uDCJYo0GMjW7iB+Bh0aihy47P0AJYKdAJh1xLlTVkywPmWYWqA36MsKhngT+OqoPuSYP/4VVKgY+pl3LtUFyAnWy0RTnjxsfbbr32ZXX/99fbkwxvCJAW9rz8Amu/vvt6dqi9cfCkgTY4MiF5qyWrCDQBWH+B//7d/4S1aUEurQP/Je//8BQ+AvQZYSnhaGNDyBIKq84gPcXPVpiVFv7IKmYLTz3yv7SistI7De+yA1xbtoN5t1nHX9+38k0+xHaxbAeDW3rWo2nbZ+s60bdh0lz0xdofdv7VC0O7NdvOtMwgU7IcCKYAGcRf1ulR9XHjsCmzIVkW1qzUabAC2dcAWT809BMA14Bt/PuRr/IGFkGEVMJFDNQwtUpH/Hq5P80qvqZl5HidU4E5qxnLEROlVPesETrYyenrUAHCTCNbyAHBjDbAUyutZXX1TM+AP41PP4HrUqsbB5t8I63hmOb4LTUJYOlyUEY6zQFxfoBACLIXD1YxdxjRqe+THFq0+ygxXAWj+d6+jr1OVw3kERid+KvQR1bUSRWPNqdfnCsb44YcfxfHshH6Yg4rf5pTEsHmEkxXI8HIe+eGe2Y2eXTXLf4vuY/hAo+Prir7RRlC7+Ficqnb/F8zJcJSGtzfUADcEUML3hPfFgmc706R1bNFr28hMsXFnyQCmYRigIpinrkc1963t8zY29YD94r5v8LetjPc4GzqCTWrrRmDAnf4mwa76qf0m/EvR+hKZgQRZwPksrAOp80IDs54Os3Wr7LwvftzuXdNmD6Ko3LpyHYBG4ieUdUjFnXrfFfQ0nyM6n1eklnm/kdpgOGR26MtPRrETVU32gzaodHJy9O8UTkuoDxGqlSp0VH+qWyk1auZykqyhghhxC4uyqP5aK0LnBPyqapeBqZUfBgOZHPAEYH3CCtR+z5L1KFcAnqL+zW3iDShZ0UouURrCZg5TgovIHhTqDJM+i9iJU9+UCVDPbVdFJxvq2eB+egUfRgT6SFrSnWz5xJGWn9rPqlu4Tg6bw1ZnB3E+VRc8m7LJ7QQDFMBrmbXp2Xvs9h9+1jLdW1iz0LDJmqv/b6La0P9XQonqDfx8AuCIwZGJghUKcinIrYcAbQDFoS2S7PI89iDDv2V3XAwTu6mSi+mpGUB+yBxLBfpLl37RzjrzLcwlMlLK6JPBKcyqZ2hUD62sEtR4gWut6aIYCPse+0Zg3wjs+Qh4EA0WxhxBPnqzWzcOBbb64huu9HXaleu2s171JmqCV6DqjLEk0FfFX1GNa2EO/5F1mMEGFVHqz2LDxQRxXwxfREmI2CfxXTsK1IeTbGCkRfW/e37y+oRqQEMoX76Ne45RGyL5jm4ZIr0hlWqoe4C3ZML2ZGERSZBPbSB7aBs6pkAd1yNfaY7SnBzaKAXtW4jzzRbRgiDw6XRpyjYv/epVtEtEK0XdBEgLX/QH76IHPJRq9oSWPGzLAbVT7LeS9Hrk30UJDp1joEEvzAAv7+r3fYrAAgH1OAOcZX8nA6jGsaENEqLBmpcJas9TGXrRp7ajAv1+WGcE3Q/9hM1WnoM2SLGzH4thif40M43CI5vhS156gr3htNfaJz75cZsepR7LnZqEtVET/IbTTrUVq/vtU5/6rAvOCACL1qZavACAr7T/+LePeM3irgDwe/7ofS9gAKzMqJADm7r6g0WmgUpEbqIywABVMnMlMrbJ9MH26lPfaaX8/pY/KGv9Lx9Bm+BndmYXIHnDRjv8mJNxQrtsGIGVA/ZbZ4fggD712A/tf378T+3t7/tfdtmNnfbk02tQ8muhpAMHldpaAWA5njtTVesAdPcZ4GCI6o9nAIAbKX3xBxdmgKMonmp7xRCYkqOMwyQxrHhOCeRiymo1Z3F/SpesZ9xUM1zhPQJDzxgAN1kVZVEban4jldlYlTn044wzxI0fDI750uC3PkZBvTDOEgvRhmhhLWPeULAcU5rjjcXxgLcVCJTnkPkNtGcvkWxIwvsGFNFBm3SbNP0USRUzyf8tRzVh0xNT7ryKap7DGVUdXhrhH+HW0JczUI8IuvlzUIoOE1ig28W9ouPFI+PZ4eicQu+/6GdBEKSqIEUMYHUQbRixkFeTvxvaM8UbqtcQRZHfhJgmigAvrGVvvE2Mewm13UxOSB7KawJnnPZjVZCRAEeaZrZZooY3fvcz4PnHLdc+TRQZ26UWEeyHqi8P2e3QoiacRzNF9IW/STWeb10ELtRlhWC6fgLNLDgywdHQ68xVIvwd0JnHZqivkjoIttvW9PDHKXsVNvox1VSvXEnbCZykTqLtaluEo9Sq/u3Ub67t6LHJ4VEEpFjXzJks6+2he+6zYw5HUArl+/KUKMeEiMpyzvgKEWH0rPZcGn2Jv6nmFOE2AeCUhBI9CRBo0J5lJouhdnM6RIUJOw/QSsF2kP5KkhLeKTht4/OTNj0/bpPVQejRRJMLINUiz6WtlgQQJ2YH0CdE4ITSkixfIMZ3VuU8MExaOF47tkY2Zpyo/wS9JQs5+o+3HkXXpONhq7zCurLHW3VHjyU3ZCyv0jpYzraN2ulBADX6DplqzkZ2PGUrVxTsxu98jO+/nXOjvoyLdeBPAFSrXEqqEi5MCABrjURifM/dPGue32lA7hwtVFq57yeeeIK96lWvsgMPPMBt0Qz1v48//rjdfvvtds8990YsHbXKCir0YpaofZ1ahmhNlcgmXXXVlfbud/++t0HytcT1ZaFDqw2SALYC6fpRJwBXbY+ZN8/dAPz/6pviusSamOBie3PDHl2P90VBzThg+2s6KjWmkpaS9t09fF7uZT9bcdN6CVXDmUT7ab3WNg70hz0xBMK1vNQiiHUI/bcCG+biay+zbIf6p5bt3WddiLiV7Gm3JecIPk2j0k/P7wL2qCgWTDdlQzzPs46z1POXvXyow3V8El66Rw0wartxMDou2ag66NZmEs5B3U/k8zTuns1h+vquuvD1sCFFiZjoukQGql2fB/6DwzEPRbldHS1QunZl6rh0SfsDNiSUW8BUIR1eYg8pqaRDQB/GSYI9bF5qSth+opnOwAmR/6JdeeO1No6WTm9XL0HRnL31lNdZtpuWSuPKILPHlaJMRKRS7QItESAWdE/phHksPu9iSvjif6/dcQ+ELvQ7osz4ggnq86XB36qHIpY7k+PPLXUHn+lxlzcD1DlollLONrEWmLez02AaxCmrJGucpoV/koAeXUnht6VHYS78Z/BkxfoP/DjzGPFKykEDK2F5j0Sq7cDINarfyGh1+ZOETfSQsqMclTLgRBQp0VW1Uared4KIy41f/5YNDAxYf99KO+KoI+23TnqZK6pdcfnVviC1GQoMKRKTpG7vyisusUupF1I91q4A8EV/8N4XLAB2ep76HbYD46BcVFBUnafAlxwU6wYHT5kLrd9iv73+dz4IxW69jUO8yx+A0Myau+2PzjnOfv4v/2DvefOpdsAxR9jA2CRrkz6/0MX3Q4317vtvsfHUPdRyHGPX3XEIoj5rbHYDE2KSTDsy4a00hJYxqGdc6xm32oa40FLH4kwyKg43dl54wXFpQF9a4AvUkuPpJrAqYKtswRzUNjmRuZYgXFUApLv4FfQcKYIGIZVQQx7AHlnNmrKwz7bosAEINWaS6wBYirABnIXHYhkEwS9dlwQZghPmfYB59hrcWl0wUNipiXWKSziDAIAF4+prIYBbPWrtjsI7o7GRMyfhBhxpdin/Xq5BUvr6Ok8Ey3ZF9GZnVMhwE3WcZ6ErweW+oDIvflcCqNaxCBnx1XxYFFABAQFKz7hwDPW993MKP7XhiLK6Entq4X489fhTdiiU6CLZGDmiRVgcMj6KuKnFSYpzKEoAg/PugJJSmGHTcLqjrjuMgtcPR79ok0o6YJUYl1qo6E1RrXEYeX9N9iP2cV0TO0LycS2xwICUJf1afcNTXW8A0HprrEpdnyfhnoT5zXg75VmOALU/AhVsVEkM4jzrSDX5SYzmfHqLff/Hn+a4ACL62MgOVTGc/p0SR/LPRRvLIhtRNAkWPMXr5tnbghb/nl29Wu8hHTZg9VSMQLBvqnJQXCgTmrHGTD13ueXc64L2cb0HtkCamkw5QHgYmklm+/fbSVd+1J7uzNi0esQCYLIEMIvckGmyxQmiLe3USrUy7F1Q63pFQdAt4NOqRNu+cQegeNz6u/vRyMI26C84Epp76llZxIlRm4MVvW20SwoqoKF3rmqCmoMvPl3iGBbn7TEsAGuSAJmcmkqG/aSLGrdO8q3sKyPUA8+U6ccLAK7OPYmD8hTO3+M4UFsAqQhkSRUapwhrBP1ZEX/mbpE2DIxVJ5Q4LdRhBFIGyJhMzK+ANXikpTpQhl75CuvLv9haRtdY4jEy248SBBgkOzqcsMlt09ZOW6QSyvYd1N9VbYN978a/wxkdJPM8wPdqH0BQi2sp0EYk3ULgDxGvObV6YHz2hsK153Om+RPaPzKMpZg6b37LGXbAAetdUG9kBCo7AbShoSFXdN66ZZsLXwnMitqs7ItKVKYRMMmrrREBFEXwL7/iMvoAvytkhnkPPjT3HJo5SqxZ2AAJ1natfRL14kkiETWHdw8vphH8LP3RpQNaNVrjHn7vs/X2eHdZLpjSWtd69gUU2cOwR8lpj66b+5siSKH1ov2oxJ7cSS9UdWQokdlP5J5nFW5nPoW+0CEyy/mSZJFflZBKf9SXetEx98Be2DNciiUK+jU+17Q0Fvu7716LgQ+NYLDrUgiWfxN6YGN6yDLq39Kb0MAHkc6l55gSRlNTU8540MOFpXhobZWhd7agyDxDtrW7DXEm1oaU9BPyCTCoSURkpXdQVpYX8JZoJeCkMif1OHeBwbJdSZBydBwAB2jLYqvf9prTLUO5QQmhvpSCwAUSTwIIkfaJQHXovRvAdA2A1/a9ZkDXPO7RXtcAwOLe7rHrsWfPwUeL52psB2qB/4Yvr7Ugil5rDOTUXFV5C1EAZKdj+r4YB+wjAB8vQEVc0bu4irLMahYqeFLjqxIq2FHy17QBYd9/7/TzLJFfQRs8zVV2upJeJ7jLuJeJqOcJ+M5j8OYIqiqxV1BvZvze5nkZiYbpRWW58Z1a21rQk5wKwoLiE/LZOcpG1N4p1o+ot2CKgWYYiLow19JWSQwezWH5ffLH9RB+K+ADhgSkHs89ANbdSOAHq449gaJ3i1om4ldMohnR3rvSy2/UOq8Klb2EkGk6PYhv8T4PnPcf8nHKnBBwm2OOKwizzMduAbDoqFrAMRBWv8dQJ6T+fj32yle/wk444QQXFdFkaVEbFpyYTRs329du+CabJydPFk9KblJ8q9DDMU0E5pqrL7crLrsEj1rDgBPtkzGepJE6Ll7+u979xy9oAJxA5KOKcUpCv0sSDUpX1mKV28lUyNDIsaA2M3u0veS4P0NX5nAbo5VH64FF6z1u0F55LEvrxzfaa487yI589YvtvkcfdwCcwz1b0dJt+x3SQTuXf6bsrMc25863O3+Rtyd/vJm6uW6CIyw6qGpZz9TtDII11v7YJQDWG1QR1/iIjHmU1YyNuwPIcMCGBROozerhq7pRAV3htGJJbAAMOP8WKNbCEw03CKhFoDemZO+0+4drCWcRCRRFhsLnR0SBXhoAB4+gBoDdGVDrowgARyAtdhLYwqL3h8uqGV8HsPHGFhvphTTyeEiEJoKX7o2EPFgQslcJpVjVxkUOCHMiqCIHNWdltjxQAqhNS2mVf8cbb6zSrM9Js0oZO31FhfeUoO5oIxOI9hrLGJhzBrV4QgSAsck2TIN4qdLed8/ddvSRh0NzwnHH+fYexGSvUpyvNuMcc1kZ95lJNmwFLAgOVEm7xRTpyD+pfYcHKQAdCmLNR8A2Bu7hXgXBM2914DesPo6xwQ0ANILV0QZVoztrPOIMejxJo2utRUJF1RYApvSgNl8kblbG4fDMs5QjB+yOuy6xucqTzEOJJhFRRMAo6z251VInOCVNjwUOwc5veGEB4Gj2en2sL9EIAAv4ZqMfbaZliecxj+aYe4qCKxPpARFNMH2QljZnf+mTdv+BrfYUH5S6vZgDadZQmTVRAADlADYdzJtWVLf7OWY3x5sch3pG9qAbNc0U2d2BpwdsdPuwHX3Y0a6CnyeqWyRAmBGrg/OZpaa4DA1dEXv5H76udS/17E/BYfeHAol8h5ZVlfWQ5NyduKGlC5hMED0u0Kppit8nueDZ5BjCplvY4J/AIXkSVuATUOOf4jYPkAlGHGZuEuqz6n/JWOcABHyum+/M4tR6vId1MIZjMziLunOlD9bO4Wa9J9ER6mX0Cj7W8oMA+0ex9VsAvYMp68JMVckKT20eIhCK6OHkY3bnXZ8H7d5jHblBmm8QNJ5vtxkuZ07zlIBPhv6VyrwUGMPnEwDnuB9z9AuXHbnwHRe4PsPNN3/HnXzRINtQ/B4HDLe2dzvDS1mWAnTENPa8JEePViECzwXGVCI110IvfCtAOkMdebinjBEBjy6c8lkCIOpTqkcL1LYyAmpl2fY4A7KMZ6fR+163mAMXAo7RJIrmU/19HjCSwVzG9zYFzPbi87s+/6WuK7zu569AUFgktet0UxsHup1KFHo6h7HAJkJ/zRDs0n5dwu4vJ3O6p5nWpd5fYr6pD22O+ZBlj5qScCO/K/iaIsBfREl9MWAroTw90lz/cgMIjXWdYeOXax0FQjWEYlMBcOcApWI8ar+dg7kgZftOakoFLASQ4xm28x4BRiLI09Hb52tJyaM8Dr26pkgFXa9rr+3v77cBWoam+I6cqCn8b2aagG5eBg99C5T1qwoUE7jDaNlXvnoNNhAWE8yXAj8XXfQuq2xRxlIBvZVQeCetvRUKLwYn5eAg+DKaNT5nHABHZ9u0z+16vi2Wy60zwRa7+t29Vg/gLg3AlgJmDUBwueuP03PxVSkvocWT3x8bNafuBQQpV1CGNw4QVg9lhuULV1xOzXSfDWwYYo/rswvOJsM+ji3PwZiSDQFMkmL3HsUJMJMCJJq/bu9qUQH5og1r1TcbXkBoK0ev9MDAI+FBXZuS1Aog6nfN70Yfz/1jD+ioj/KuxzjW1pkgOKvvEqCUHQiis6z9yOFdepTjQMnOAaa6Xd3dfV7877pcJfLTlDXN04Yxyz6vEjYFSllwVlQNsEoAk5TgUF7U0jJoj93/hwTzUrbmMBIaxT7HS2GOL++xWwBcnmFzZNCUAdaCd7ovJ+CbH9EtLaijjz7a9l+7xqMMUxPTtn1wyIYGh+3pLVs9K6q6MXHOMt4XF2OCk3b1VZfZZV/6QqT2uTQAfsc7/+AFD4DLiMhkqCXISY2g3EltAdE9ZlSZzd/SK+13TvkDsM+JLLReKyJJP5nfZKtPnLMTDpqys1ZN26M/ucle+/Zz7HF6tCXSHVAHV+BotVpXy5x95KN/bK94y0X2s7FX2w9+Om9Tj5CFGQIwKevKxp9j4qRrrWyYBFF07lcPgMOEi7O5VZ0D9BhRl11oD1AsZ6qjs83BngC704qxvJ7New4BcADvEVXZKdHB2Q+v1yOQup6mPr9+hWHzCE5GnO0NeUnPoOPE6lnAPhgpKaUHKrP/eImxrJn8XIFdjQ/vEyAWWCFDnAQBCOgKCPuPaD1SwfbWMRLHCsdzPQgNHY6jjGCC984TkBLoqQlrxQg4phxjQFpxRisSI2MN3/EJlNOgAAAgAElEQVSzn9vBBx+IrcbZALC0JKkRhnGgCHyVc5HBdkVY0X+ETQHBCRkYfWVMX42EijzUQIY3oTZGHogJtNXgEMiZEIVKNZxs3gKjHn0O2XYFCjRa6mhQc2Bq1CqBuCjYUfMupFLdkO2PaFehFll02kBl9mywT8zofvD9HT0Fe+rpb9t9D3wdsYtRMiLE/YshIl+VNGQjAP41ygCHFhSNO2AYt/DA+eGfTnPXM+tOe50AMKVgBOjk6LFedU+ItOa7+m22g43nwD474SMfsq1rO63YB22X4ZRSfJnMqNoGZVDI7GC+dLHfsydZkmh4GgZBhYi1WGWt9HXNMvYFAp+zzK+H7n3YXnbiSTY7pQwgVFhYBsoCa75PTxLAU2CqlljQrq55pEmuNadev6FWXmwJ7fqugi5GBQ5gFbBbbmGStjKXyGJXWwk4UvddaC3C/hu2ycoWlKo34uQ/TS/Ip2h98TTM7s2wJgYJMrKhEu1vhT6/AsaDJJrSUHlTfEdGLYz4krHZhG0bqdItZKXNUBOc7znJ+nt+23oTx1l2W48lNqZs5hEi91Chc8Nly0M1LE+rthjBter9dtutn2CI7wP8I76lUg+y6CWoXVJLTjKwCkQVJDLzPD7KONU5zkN7+Xve84e2es1K27Fjh2cJN2/ebD/96R12zy9/CTmgByFDgtd+/ohgktWVQM686goJyK1cs4bswoh94Uuft/e//702NLzDQYOyjD0roNBv244foZ6NFevr67HtmzdaGyynOeZOCHfuztHd+e/a4zxDspQD3DSuNS/ULXfslc4zaQPVdM+/fzFAsCfHqZ2/L4A9//7YMY6Vd8Paj34io6pARhvUUbWjTInxgz1XBj+TgRaL7c5ogaundpQ5e26fqZunjdoU2WhX8O+Eokv2R/tdFc9Y9kq1njtl0KLR0l6iEvJmG/jMF5P2Dt0DL7uJgG9VgevYhvL9uTYyZcraqmYGQJPE76oqG6w2PLBhQtC1OYXQeAaZOHtM5i0BaPaMtpSX168nw4WsvCgzs+xJ/Vgg6DqVKXjLErbq5Hu4P5dedhkBSLWJg+UySSYP+3u2RK0AX5lVq7BtBHg5ZrqFLhtz7JlkfrvQkZken7PyLNlFtD8c/EbYK+zDgV0V2hZpKcgP2cU62sXflxt8iMeolr1d5vfHe91y1k+4d3QeoXSjEwA6AWPVOxSwt6TQnqmQYHL2kdrniaJHa6UWVKXn0Kb5xk03IMyUo3RoinIcgC6Jgzn2jy7Wmp7VXeLCM89SnVUDAJavqTOO9myxD9GQyNIFpjhKIEiCLmST/e8qMdLgLEpTEVsq3D+/d7U9f5G5r7nKT/vq1Z7IdMAtZxJAnEblusy+7Y+6SYzONwqkL3x94VzfyV965utPTnEGWn6JMcwSjC5SrtfL3J2jLdcMe00nWeAi7KM0weJqikSa7bCxrX/hjMVVB30E8uJ6glMKAC6/k8BuAbAywEqVFzBSSle/+IQX2XHHHUdt4Yht2LDBdgxt9zrDBBlh0Tyk/FlQDyc2R6mJqoRTYyjKhTjeJYnQ4JVdR6T4ysu/tNsM8PkXvOsFDYCVnZMBbMMxkxxSkQiGQFGVjEepDKWwtNZef9qfYrzWw2PvsZY1uF7tg3bQyTk7avUO23/rjXbqSw6yoUrONlFHPYejurpvjR3St85WQuv73g3/Zrc9utXaT/l/7dJrNplt6qblOZMZo9wig4xCWgDA4Tz2HAAvpEHHDrUWq0McP3KdAt0c75SAglOgxQZRhJLN1DO/AOBxFtkKDHuNRiJDHGd7PFMqhNgAauJreLYywMo268R8kQaxqrBYIlpL7HjVqM1Rn9+mqGg0Ds7jjcFyRLXBOlaJ0sWtlmJBB8e3Ki/WJhO+2sGvWEgCt57F8h/V4EKzUR2wTov3lPipCAwDUPS+WPI/tChR9TLGjzEWcJkH2VShcQYAHGdLox6e0YxQpmXLli2A4BzKth320P0P2Lq1+zl7o8iGmSRTOsFmKkejSGZAdX2tfGZ8BKMECE7RMzAB1cfbrqrVUASEvXVvFKFTjadTWNUPm/9SnsULARFleFU3RPGEn6eXDfjmKwEMMSaAzNEU8MzvAhC8mDkNAZSwYSf9u4IRFOBOSPlR4VM36owhHlJ7h0g2T9htt1+GIMbDvGcG4aYujCzGVfXDv64AOAokxBmcMB5hCGNaYFz7q7FQtFhZXIacNwQA3CoWApk51TuV+tvtd7/6Odu0usM2iT6OkIjeXOK9swK/2LSuBD8cqAP/r0UtGFnyEgvR6lI/9DnEx+YLOLMA4Rxg6Wc/vN1OPOGlHjxREEyq5HMEWbRXaI9I+skI4QbwK4p8uL9hUgRnLYBfzwRHz6IJVqntKgBik2yeOZzGDEB4vovINqc9lsf+pCdstDyAX0H/QIHfmQ2kaR/H6dhIoGcbdnOcYGOWa6paL9ECiYeqT72XWMiGMybDtDsahWa1vUD9c/Zwa+9/DdTtV5L9Pswyg73WvT1pk3dPWMsggaZZKN1bYTuRDc21jditN/4LV3AP5zbIuiFbxBaeyiFIwzhJB4OVG67reXwoMNaBoKXKAs499xzPRt19zy/8jNav38/t/rdv+i57/dNe1ysmj+5bjhpBsQO6OwJgzhLgLkPXvOYrV9hb3/YmV5CdxZ4oWl8tMh/4DvkR8gFaoE7L1iiIoWBxYOvs+UMWefcO+K6OHYJyC8UF9xbYPtPPC4DtEsDvBpj41uIiPRo7lcnEKrqh37QcZAUrsug/zBCQUiuZCnMvT62nQHBWNdkY9JAbfD4e1JKTfWsDZAqoK8ESBCLVQg02EnNFKuKLPiJ7VhGFcpl1zAK/aWXGo+sPeEOik3oOokzzaJcQwUJrEU0X+TcCwmTO/aHyQAGjmG232InKARb9OY6Iaw0QbPIWPso8SuNTUWAu87PXXskaUt9srkntIrGB8qcvOovevYMEKXq6CeJJrR/bSUBRH1LtvmeiATIZtRrjsHmU5yexw309/d59Qw/3wSM8FeaGv7LX937362/X86pOX17O/NvLeUuwvF1lPgg/KjiUwBZJPySpYIPWB2KamoMJAubyExIZ1ahut5ZefHsouxVsunVxA1lbZKtUk0ZwQ1oaZpd9AwVuBW+bSvx0Ixr8a/dIKSmBjXfRBe9kX+KetrN5TXE8gWFpJDjVqfERXXMMTGv+0hLjJ4cb/5wvkYOOeEVHKC1gXibwXefJWC+xwJY64ILXYzDPy4vHGJd+XZNeytv4pkxs3xvkb+SYvyn2mZlhKNDMabGGM+mitecmbfMDf0RMIWf7H/rvaHWspm0sdmKnMXrmc2m3ALhMbY8it6o3nGUx9fR226GHHgodrMt55J0IqGhjm5kYt8cee8y2bUGFk2ieWh8E8KEIiEJ51AArak8GmG3PM8CiQAcO+tIZ4HPf/s4XNACWCVHvSjnyVTk5UJwF/Ktpsr2lVXbKyRdx847A4VpFVKnThiuDll5dtP1PwlhN/sj+5vUddvNl/2Gve+MfWkffAV43nWdiHrX+IEvODNgH/ux0u+Av/8a+MrjS7tvQZeUHWZSDahdE9oFJLRAc12EsGwD7xG1cmJpAiwBgt6TNDoWcxaD0rE0L55OomTK/Opc8ETIBNwe6yug0AuoIAHuv350W+LNEga4B4JD99ZpjuepeF6zriMG/wHi8kBvHwatWw1jUwK9ONmpTJMqzFqD36o32ODGYPEMVYTQtAaa4s6L1E5UMac0qCZcmQ6nG9fPu0CvSxY+IBNQ5ikBQVSP2uPZRzrKOzd9Tni3mvVmyrKJYy2lXPMGXm0CyzhH4iYFbiVM7SX256nsVK7nn7rvt0IMO9WxeLt1toyMSw8AxJSuQlrAUkeYydZAtSQIb2me9eJENADApsSJ2aad+SVFyvqh6W9Vu+C2HjqJso+aJfpdyo0CtMsGBDh1vxH6ikc2sYwCXRYo/7ADXZ8ciEc54YxEA9kFRTY7el5ziGDhSfkJsZhVUfUvj1OeMogr5iP3k56jSSx1YjXkUUHCncVdZuOU55wsm9a/k1ziYEG88WsYh60tIJgLCvmT5g0CsgjE+Vz2GpesiA4xDl0G5GTF2sr8r7KTrPmOPQymuMGnLgN4k2dqSQAzZWykm96F23yVmGIyqrJIgfIyYprC0K7oXoI21EL1uIbM7C7WrnRq32398h5104ksJtCC25MGyuKUeHwZMO3NCDe91LyNKlmeBw5Ry4CugWBOAUT9h3XIJdFEHnKJeqxVH1IMZ7dC0UUSd6EnZVHvVRtNTNjU/RJSZTPD0Y6g2P4Sj8YTToucRxurlc10wFFZQKN2DD9OCM6rgkhzPlK4fuz7KdW4aq9q2QrfNtb/Y2vpfRV/3k62nfLhV70NAa6vUoWdtfmvCOiorbAwKYjk5QQD0Ybvzxx+lDmwjS4A+wbChErbC1x08VO9hXc/a/UqmyG4POq8afeaExKyk6aHH9h2IhmE/VNr0Wye93O677z678cabgugVQQ2n6OkGEP1VrWYX9Yvj0yPW0d5KxuqL0OxyLnLVQYsk0aY1jqe/8QwPehRx1ufIpKzqX+n1xWmA9N48YvCy1DFiit/if2feNba/24tM2PIzaFqHy8sAe7CL8Q0WqlEgKWT5BIDzqi+EhiuFd2cZySGW8jetB1MERKuUaNUyUntzI5b5WWVEfV9W60Pmh9ojqv5c5yQ2mQD8UvcuCDPFQdMl3lajwC/yd5mYkMHwvdLvg4sqRYEpjp1pY38j0CymBEYEdXfa5Qj4kGHN778ClosAZnNSoOmbBIDlEAByLvvG1512quCzsnHa82fpTZ4CUKfF+IL2/e5zzg8fZ791QMQezEbP/g4AR0jOYM2kYGP0UJIwtAU5etajAotq56b6ToldypfR5YihIcXnuphWOHQM8mMAXPcfl3MT93Z/3EsQ6zdvecfQOFSqMHgISFTHGddsB/thBh0HmCkzBCII4sq3reLUCPBWoUaX0XDItYsKz9h3KbseBXAFVnWvSRQS0cH1YE7od+85qUFf6F9rinN/u+btimu+5H2ae7u7XTtBcz+o70N/3ykAFK41WI3gl9a1ana+f7Lt551zjnqLWha17OIArQLF7BIYZk4SQVnipu9mTGtZCzmdur5oGezRM2NGkIHNgjGTRCTDtZ1/K3sEQ/Hqq77ic15iv9lMyTqzD9srjngULlXWDjj8Ypsq96P3AXuxVp655/N3twBYG6McE1cz9sbTgQKdBXitRB1UBlY1Db3QV3TTOto6MbZZexpl48ee2kB2eNKL/KuEpvQZSfokqGtQDfBVV6Ja5yICSwPgs86+4AUPgLNEJKpE5tRjMpenrolJOTtLJKe6zt54xt/j+KEemkBZVaq8UPPSq4rWfUTa+lofsLcdsdHu+c5V9rd/9Tnb+PQklDCJw6DchxppjgxFAqftMYQr/uPJaVt9xNl29+XbqDdDXZUFKuAdaBBxFkGTNmSBA6iIJnFjmC6uDYrmbEyPWRQAB2vpi6ymatwIgPU9cqqZoN5KRAqDbBT6PQctRIrPUnqOwWaYnnVQqU0n9I1tzIKEawjmYk9rgOubuWd6vQ43oM7QqkhZQpF0I6Ml4xEBsdomFgHjuI63Gfw21wCHeiH1zeNZDjmDnpThk+ogz35o/u10Z//6QHV2EKsWPPK/PHKv6KI+g9OCM++aFTjjwpXzyPZXEZdJEEBSKxiClK6AK6ZMVT3/AM0VNuxwHGWu+DfoR1Dfo+lcraLAqrV0dgbZPvXuvPXmWwC8HZQuHG6rcUZnxnFq4e0XyeaViS53Iwg0tn2WADXAknrNhJqTU8uXJJuj6GSVLJ5HS0uId5QkKuWmwYGQd+ZyQIxp8uAHaz6iSdfFsoLTEPqhNs/fRhAsOpxnN+JavQU2TmrRYfC1Gcm5I/iiLLD424C4jHXh9CE6V9psq/Yr21ev/RCBqAmit5M46lB7WW+1dbKo/dzbDX7PjfIz/UQsgBGPnkCvshox9Tlevsq4i/rsgjkN2RLPQBGwSnazTleusLd+7EN298GdtimftjVQkSYmaRMBOJ7HycrgDHSReehmf24D/LaMQRWew5qD4aZQiFZP3bycLRgwCpRkQdslbNgM9r+7s8d+edfd1s6cOuCAA/1eaoV7loc55Rl8r3UKPdWdhtkYOa+1DAsgWMYtqaAQa6BC+6YM4LWFdZDK0LsREFySg7Ki1aa7CTBjdicAuFPFTTY98wh29SGcnMegKj9CP/WNlp8ds1X0GOwjkNRKfW4r67ATUacMdiOJ891G1rvAnB/A8dwwkbDNtKErdh5vratfbf35k23NxNGW3kC962NTVnqSNiLTfTY5MENwcsp6GKxbr/5r1v1TrNkxVwgozhK8VO/jHGwoqHfB8X7+HtL0UH1iV5eyHRWbHBkik07LNACTMsNvP/d8Z3hdc81XfA+Q2qrEWlSfpuBaO4GRKsIvUpRVYO6KK75kF7zjfLc9E7TCSlPPVXZHnAwLn1dNZVC5p5wHYOZCfrvAD7semd3njkMAc+nHris4f/X3ZW8JACo6iY8RZ/g8/hhRIysKPJJ0aOvrpDUcTrsomewzGWyfMvle2uIBYTmyWnjP4bOGlznR3tdnU2PYba15ZSzVbks/KrmLxKMWBt79zugaWUO7PG/fo5e4LjeQ+lt0nyPbEmil8kuqduW1V7kolQTfJskUal0o6aMAj7aepHw/hcnFNnK/q/lZ+64+L5ZUsVK08848m+9j3GHCBACFrcR3Lm4kKKsWRAQZ5wcIAKhvturoJhQYkMI+4wRY0Rp1FXaSHz0Izs5howWc5XN1A6CGx0Zd00GZZDHzCpRb1PV1dp7Pewd+dby93R+XB16brmSZAFj74TxZ+DT4pUrAQdo7GUo6Ch78l7pwwsvHlGgYnB6Aot9qEzOiqBMgJfNbVtBGCv/K1roPqLGQr8eP5rGe1Ue48eHMNb/tvF89iXdYop9SUrGwvCxO5WaiXON3Bee64dOLjJUnGHU8HZe/L3i+5NIrqKknmCs7wdxVfmGOAE4ejRfpPjgrxx8LA3F6bbHA3M5zKBZTW2z+L7UugiBnksA7a6ujxWZnhihHorUefkYJ/2Ga8/p9rRWtAbVfJA7UztA8edeZiAS32SFHXWZjk/iesGqxZss21LsFwBqEsqIFcta5IRLNEKgRbzul2kIWsxZaT0e7R7baodfkcHQ6SOW3EGGUCNaTTz1FPfDTiJ5Q30E6W1mhG77xVbvh69cRFdcNWBoAv/XMt79wATCDogBiDiVPOX5pnPl8Z4UbQ9SouNKyZAlOetFF1HodgdEiI8FGZPx9hjrE7H5Fe/lvFay/crmdfHC39aVOtP36jrbtw6htAhzyCM8ccdBqG3zodvvI175sk687A5r0EfbYtWTVtvWiSErBPq1u5j2LENU9+oRdBAD7ZhFZ+WUBYEVIYypSs8GbF4WKhavIppw+OT6izWujkLEOYLNuKHWcelY1BjbPBgCOvahwfjUAjLMZC2D5JK71/Y0Vi6O2Rc5/ChE1b1PU8HuAqXEgILwvpu64srVAGkZS4DQGqd4dQOlQxkE2KimqlLLDIvwxXgooKbNbVoCJz8nuqex2HlGfeSid8wr8okyovqeJNj7I73L2Vfdo/F1RyTLzLYkypAsfSejEKceBoxyLU6hH6xyGOkd2V/VAo9BK2lmboi8WiTZuRR16zYq11K6sJEtcYD2y0VKXQWk5dFZsuErExJIBGCepKUpr4wYMi3KV4L2pAgYehcQq87usTLGAMG8RO0zYVqBMrW3iNjfe45Xxc6eN4S4BVisAlDiLEeZKmMMSVnOAENPRGkBwHGj04xDgmIeqHSL4nLiEhqA1JyTcNCu12jx2aCt+xJj95I4v4ohs4MLYyOZx0Jei2C3bpD63H1yooOsMYY15tKRkEVyPIF6GjL1mstSh3SwA+IoKAq/rsZd8+iPU/pJZ4P2ZSgv2HXod9bBpNqVeJmQP97ddc2KE1TVJL92yap+YGhMi9woA8z0Mv0Cvao7zzLkuAjibN45YP9HnAoD4jjvupNXOyWQroEqziKRE7hR6rb0YAOuWNuz1itTX6M9uSlgTYocpCamgD+siDYBNIdql9VGl1UUJSlqxK22z+JGKRU5l52yy/BSA+2HaIT0aqNBTT9r82BPQnyetJzNt3TnowKwttURqwRHN6ppCwow+wyXbREunxydyts1WWbHnBOvs+G07vONMm9/Ya+knqHHewlLYwBqZFkURED69ze647XOo0P0Mp2mLdXEehSnWvIIUrPMC2hEKSu29E7kXcw6AVKaX5lEvOs6OP/54FKAftvvvv9/3+GOPPdZOPfVUZ3Z95zvf9fslAazQq73d9+64K8SK/m4bowb4qq9cZWed9Va/Oa34BMJYfo/5vUQgoYyz2I2fMLZ1s+V6u9g3EFDciyBAsPqxo7bzOOwSACtL6vbyWXDCl3kLlo399X3u7GrTCDRJD8TGDrYfmOuiNMBbBeC45/ZbQW0+dafY2zy9vmdHlMViY3keMt81R133fgd6Mgd22+c+97kgmMmP2G1y0JfMAGsP4Qqzbs8Wc9QXOvQ7/+4mUvXGwh1xGZS/qCBczExJ2AXnX2izW3dY13772fh2BRFa0DbpZE+hptI3bg21HGTtwwuehbK0948A8NsBVdjSeYleSldBIEm+tYMkxAa5l+XJkvX1riIQNeUqwLIP3p8XCvYI7XokrCThuakpdT1IWzcZtKrq6NVTG7CbkDiWlP0BE/LNPeC+8NHgAzYnJ5Y5iZ+3j+3duvWWS4yn0+LENJDboZat1He3s/dJFHSKoEeBYPqq1WttbGoytFWC6eLlWgQeWhG8Va/3HAEb7ySPPzE6OmT7709Z4wilL7ytOaYU9GR0V8qwz9KU7MxO0hIVEF5WwCemygv4yt9RZnmnR+N1y+dZZN7F85D5l25jHvHf3CSlqgQklXDRfEyxJ4c2o74QIjsYP+skdwbUi97qXc3/pdaFv87RmOMYJdYG1yqFakpxVIN96de/jt/W6vol0pHIsK8nS3fZa45/Gt+0agce/llaq67kFMkURfZvOdPwGQFg79fH7Z2DtpEkgiiHUrWfPmyKcuhmUtOjDLCrwDIJ+hG+aOvqhpLRZhueftpGRgc9A5xUPSBZF2WAr7v2aiL3clyXBsBnvPnsFzQAVpsYtfgpkjVTj+N8W4XIt8QTXmwvfck7cURfzNCtxEBBK1RwJ09WpXXSOg4xO/Z4NqPhj9ph3SX7/Td80DY/OgGAYpxpAL2mfz9bh4DUhjtutY02Y5ewcVW6X26PfA3nbOQAm9w+Y/1kVgr0tvQaxgVZtHpdT7RYnjUAHC8WPav3Woo+amNEbQpOiZdYmkcpWVgh0t8ITOPsbzhGveazceoGEB8A0Z5kgBu+xwGqrJt2Ns2vQIFu7vur9wRQKwqJf1qbqatFh4huWKHN4Lcx56DDq1exIuqiSSVxNgJI1Y9AB0cGADgAlnKtQIjex6Yr4auKaM6EtWCV0o6CH3VEIRtlea4bsbR5WrQkCBIn84qyEPWl4JKcGqMCUK1QL85PgQBIRarQIM4KzApR8CGlu1H3Z+p0W6D4qA1JJ+wMAVNFjCVE1KI6Rybrxieetpe97LXQfFDqTvfA4lhtd//iUTvi0KPIZgEkEQOan+LKAcEpRH4SM5wjRijND3o/gGA2W7VTQl64yk+FWmG1V1ImUH37UhjhlBqeS9kTwxf3H5bjoVYDVahAyvjFUmPBIQ0gOIRKA72vMRNcz3oGp6+mGkzPuLAehMQV8QTI8V/GVdkHSWI/Zj/8wcW0qBkFCNOmBui2F/73cmzus/qZWv1aw1F9VjNAsfCJU6WjuJWyw/pblheK/FJCPdnWttupl3/CNlDbtBFnK0Pt2DzgNkmAswClroXJubqctRXEFbKIKM8j+JSkTRZVwQaGU4xH3ZSoM4RGhjPWyefEAphVIFBMFgnu8Lpa7sgCPPDAA3b44Ue4o1uJKJgCwYECHS4k3E89KwAiJkeg9PuS1r+1lgSA+V1gONnCsfVDnVZFIjI4iQL2YyovQpif7nSoRI/bTInsb+FJxGagQKPWXB1VVvhxAPCore9JWA+INw1qaycC399O+ljt5kSvZj0P4ug8NDxnj09mbDR/MKnwk2HxnGlH9J1qhfvJgD6Fw7mRjXqI+qUdrG1KQarQrX/508usMvFTnGbUkqG6KWiRZtxncbSoeAp1oM/TQ+BeNnrdurV22mmn+Vn85Cc/xrmftFe+8pXUAa+3b3zjBrv77nvdvstX9PYZzAupOIvB0Uq97+Q4E4MxupqM2XkXnifORqAAqhZE9d0SYPJWN7qpMEMAxyUC4m5il5nBCRMk+vxSY7jLIsNoMTyfBqAx9rvHc0CBo7CH1YMoCwCPPHDfd8yuug71YN4q0TKtIfhaSm/UKLJ7/PV7+wHuuzKXHcyF4eFhT6CcA1Xe5wgslCAYstSXyO7zNy+hWPpEdqrBbHirD11UkhSMpfYLXvN/i14S9jGBo5ZWVJ8p6RBIVRnA3CjCgag4F9QrV1NQLBbm0cJnwfQKeij5zm72bNiBigg5G0olo9CXFRJnj1SmWN9b4bv0Z7EsFFzX+auNqPsaMFPcZqiNHyeakqI/5UodMO3U1ipFayQxxfQ3BddkNxMyzrVHAPVhugeQX/dndh8wqAeaGgMOezsJ4s8/99/vAFiRVgBXKIVgYCTaBxumRFCwwL+9bIOMbAG2S5qEnjq7SAxSSYBknuAD+iltsGGU1FAttvxh73M+M0GWNSguNz+i+8ENVR32HAnB1i46BICtpLEUSgnZV9WmUuVvYks1HaIOfgOwDuUOS80/zTP3s9VWjMSU/w6tO0Ppibce29VjSbvYHHCMAf2ePzOWCjxIN6iNpAr+rLQipkXNVhaFQINHUMXyQOAyVem3g/IAACAASURBVJm2gUfeQ8AhYYcd8xk0JtaRiNF8XixI8Mzm5W4BsBxr3Qg5HwI1hx16sJ188slutLRJZkmv62a1QZXT+4qiSgKAVQO8aduA3Xrrj4INEwbBWIgCHdcA3/ydG6N+aksD4DeefuYuAXAFIC6qlmiemmye1uffLURU9BBtWwqXOvdA5Q593FQLI8DuXZiW+QjGQ3XNXDJGKouxKVPTUSp1omB2ih17zDk01z4Ko9aNA44QBZHYuRRj0F2w7sMT9tKTpqy7fImlhx6y1xx+trWjGL2VQIEUNdtR9TsYalDhwfvsXy/7tK189xn2nXunbPS+o600sB7hQOp7iCbioTG+cvojOrFcD9HUmwCxW+hwlbvNADcapLAH+bjCudX4adGI/qYx1GZaYjGFlkehbkHv1Vjr2R3c2iKrL/ym4d5pkS0fAAdFagFdRZf0zL2Jwa/L9Cj/GujPel+A2aGNRGjfU29hlIyKdZXh96y1DJ8gmvscQUZeSM43GKEKAhfKpiVUx4sDrkxwRSrN6tfHj16rigJNzWJSWV3+Nkd6tdrDIqcMIslPVT1E23Ck2/XM37KAXIMWXxkn8jhG9mSS+8HGhiEoU480T/2KVSexEXBSHTCWw+uq7ZTgFPOgglq7aIciwciSCvCp7VES1KBsbItH0LO2ZWjKVqw7HMd0NYYd8YxCBorVAZQqoupb7YDu2m4tiAG1zBLsGQSMj1WsnaxvlprPygS98xQPK7KeaC+UoMnsPFnh+VmuVzXEal4vGrXsrUSPRHMFCIfQgzK1MeqJ+wlL/EPjjvGXIax5QUHYRfc5Fq5RzXJwoCP+tb9bWZ0w3yVNVyRr3YWNmJ0d5F2b7bY7LgeQ3c19Gec+EpVvcp73wiAs044s92NaOhonr5/1YALP0RIP1HH+JGEzHKQciqUFNpYKwbXu9i4W7ryNpbg5a/N27pc+Zj/rpu0PFK8KdIQugm+TCliwgWcy7dbJayuYam0SLR0RE0A9ojk+LAIRUJRgKnF/5cg5BZ5Ah44f/q3bw4xkX1C5Swb7LGd3CmeyC1VUifJ04Ry6ojD3Va2RFGBVTZSrx0dOYM0JUPBIy1uZm7DEQ8kAQagkay/p2WDeQ9mABOIKbANFqNAQcqzSQ+MQBKkmi5sp1drMi9QFT9wPUH3QWgqP26q2SVvbhjI0i76dmdOPZoO6ScvdzLO2y4zhVqhyDwOCH6Hn0vbyoda+9kJb2fYaO7BytM3cD9OCLLBtxokZQ2RtG1maqQG79+fX2NTQTVz7IE4RzikDVlRWSOsQL+z5BMCBZcdaZr888qjD7cUvfrGDXtlwiRjedttttmnTJts+QDZDojwS/WNT8LY66tIB7VzBu3nsDl6WXf3N6+3cs04PeEwAWK1B9Kg5cVFwSzNVr0noIAp3LroOtAFJNIg9/Svf/rZnBr3bBA6jWDRVvkPA3EttdCRvtSe7ElrExf1b68dudkjjUOty1+Defm53oQ/Nfy8vikSR5JC7uCS1stPTk74OfKGF1d481D7sTpMgSK/664qd+xaUaXGGoekFakgNAe7tlSzn8wIfQuQK2CoYoX+7wxEyXxLuUSuYXT28/eDuRnGJA8g44Y/VMl06jhsVPQuQCvwKJbFGmacCj2JO6ftCgFz7kXzXpQHIUsBErysQrECkerC3ojo8id5OSzu+KhvlND1kc5QXFiPwG19jyEzz1RGTx/U2YoaU9kYij0HpuT4ffPlFGW19by27zWsxbX75Ney73i9j2zJBXXcb9l5YIfbD5VNFJdhhzJfDRFjOtIs+4xRob0MR+x/6A4Prpqnxuuq+axjX+PcQ5FfWV1PX/WOCgk5Bxx5p7XrNfeOj5muEY8TCqfFb6oyu+ueWKhGRPyrwt6sAzK7m326HjnntbAxsb6vqmnnI/rYR8JxBrV1/c19M8yuM3B49i2WZYl0l1CkErQ4cR5+Pui9U10UHk9NYxIeRLzPNnvpnBKJKduBRn0EBei3YSsDyVwiAdWOL4rozIbJsPEfRR1TiGO00GNXkLlHX4E2+AbcanNUr19jxLz7RqU53/OKX9olPfGZRAKwMsACw937cRQb4Dae9eZcAuAWnZBrhKIlpqF5ZkTM5zrpBehZVa2oUz43J0oaAgSg1KmxviSIg5doK3O102OkNmoAVDGQLkbkWrJmuPwt9dK7YiyPxLuvqfikO3UrGgpoqiYdwhIIyfx1w8NdP2+HH0fZo4gv2n17Ub/d89X77kwvfh5eZsyEExVatOcD6OP7InXfaL5+629a987ftM9+617Y9eIKNbYKCNwb4IP2fZNIEaV7F3INzEQCwexfRjybT8gCwxtNBrCKcytJFESqJm+j4Q8P0uSTrm8+j3OZ0m5DZ9YXhgDR2OJ5jAOzKcPV+0trogwp02PTlGATDEhzR4ITW65MFgGPasy9sCXVE4De0YuG9OLGiKHv2V8wNB8H8W71/vU0L4R41tZc6Le8r4vwWUa1NteFUtzOusAWqfZwn1EjKcWn2PUOAZIw+pqM2XRqyaXpLz6emHeCWC2Pc5gloIAR6yvTlhkWRrEjWXvWs1Io75mcGEEUT0lRiWlG0IjTFDPeFCuAQ2WZKKOrs/Sf5XeSYFHWOY4gNzIwRjTzoGM4XsQRc/2S2m6BGPxkw2ByJNdaRXsupriFzRvaHLFgryuXJYWj4U4B1auArU1zvKPec/qnpOWpHp8n+Frh2lP4qOF8kqDk1fnd2D+fA2o9VOGtRfP4Ypqo3+Qn9x2sZoiDs4vMrmlZpVxjTe2L151BP6g/VZMm6aDOiqLrEeHV149jP3Gv3PnQ5QdyNnFO4y/XHrxkAjoB+CAqEzUPq4T4E/Kjv3xx1YapTapGQlXQIxkaIcvfYCMEzO7bfXvRPf23bDoAeSQamQD/fJKB3FmpSa/cKa+O/LoIZfbCT2jhMjlgLbfmYk9xTQPC8yqC4r2rBoSxvMgK+86LDK7rL76JHM8u8NYTanehcFbAcGRpGeOlQtynaL9Qntre7nb+RxcXmKHAp5WG3PX6TmBieCQ5Ksd4DVYka0aH9h/AWP2JVZRSYIiNcYa2VUAEvQYWu9AI+sb0zmQn6/A5zDVsQO3mAoMD9aKfdDdDfaOvIEiPUbysZp25sdjsHy0m/AkcpwV4zytzdwAb82GTVNsytseHsy61/9ZtsP3uJ9Uyts8ID7AHbcVyfAICNYWWw5VND99j9v/iMtaSfJtK/ybJtZHKwJxWcaSmnP58JSBkEL3FiTLuoIVy1ut8Dyhp/1QYrWCFxnSIBiRQOTyMAdlV7BVGweUwAWrfk7LMXf9wDEK3sY9IkiIFpcOwEbsK+EUTqtFeohjLY3rBfNT/Lf9S+ru/Vfn7uuSjibh+33P4rCXRDnWMuXXrFZfbOM6gX4/v986qhiwOvMYVw0Qwxk0oA8nnMwDvNcVcP3Rupy0ZBgIuvuop2Ve/x1mUs6BBhahjXpoypq97xZzWgFgmyBRFNKboRXPe0MLWOFAOHcp/n6VElQOuZSsCCHGo9isy3r9xwg11wwQVRAH3p84s6yC/v7KPymvBhIRg9R/MhpkDLJ8CYala6j+AZ1MiXqc1pgoJRRm9PnvX113/5Wvu9d7zThqHB5lqzNjlHUJaypizrZxYqrQsqOboI353UvsmzmFT1RwC8catBXUgjaAqdAUJbQPVPDlngYFOVhdzNDFx6bLn+0IaQnyUArPbiIlnr7p4V9tnPfdrOe/sF2Aba4WFPSsztLDTX5239eaAgMCAal8BCwBnGrwGw+oCF31vweydGdvj6VDu5AjbzmmuvxU6d6y2vUjtRmOvgOW5R2MhgiAXL4mDWrpZmsJsB/O3JvNM9X3zN7wxhZ8E0KlnRXlBAi0h94V3fgrZRl156qZ199tnL1nBIMdDpMj6kt4gguUNphh4a/4IYeypv4pQqU1oHFXSm5u2Rn59vHa09duARn7AdY33gHMSEozFYjhHYbQY47v/r2SQcSYkBdFL/EOrzMAw4+IqydlGjoH7AL0M1srO7x+695z774U9utyef3BiyErrbkrVX3SIOhQDw927+dkRfWToD/LrXn74LAAzQ4+gtyGhLSvzlL38ZdUvH2Q9+8H174oknnXKt10855dX20peexBzF8YDKINn9gYHtULu+AYDDq1tmBNEjMHheqm1mWFjQZNRa1pLdaLNTXvNfqWM/DKcP6gvhjEyKKDWLqIzEfakFANO3w9YcPmgHH/G4tc89YceUaK592tl2z0MPQd8j40aWJscmfgjRlp/fc4t9f+Zu25pYTT/N0+32m8kcV/n3IL0sJaYU9QF+RgA4miWhdUxYyE0LfkGEKo6ix4EsZXnd2ZZvy30fYyPuhDLSiiHQ91elSinHVNmciAa96MSMV/avKgPsAFggVhuHMrhelOuLJc4Se89fzaA4qqcNIo6Ia5NQz1rnmQBmJcTje6OErthM+BHVski9oWp41RIwo9oeFq4UmhMgUE9uEBsqqX6XfWxOUSxqwJM9ZMtRqq10IB7TQzN7nO7y/JTNVIahVA3Su3QQcLYDgzMMYABxkAEGmQAooMkAcFNqn0AQJwHbQKC7zGuquRYDQY5lmjWZA3wntUFBccgA1jNShlSP1agG1/GRMrEScJAni4N5/0PbrLsfJM6m1N69yrYO/l/23gPMr7M6913/Or3PaIq6LLk3HDv0YGPACSHBmBBKgIQScnJuyjn3nJt7yfPkPufekzzn3ty0kx4gBAMuGBvbIQkQiI1NjHuVJataXSNpep/51/t717f3NM2MpBkJiZC/n/GMZv5l729/+/vWu953vQv35HrqLNItjFsbAco65FYXAa5XU58EIM7CFo8h/xkHzMP8FvsB3CdIlPG77BjZQRklTfC5mCUVAcMlsYTq/qDWdADPAkZaOq447aCpELLbMm4JNcBzEjnKdEcBtF8LMVI6dsmdcd0VEObTmZvKCoaMchUgSJut5NlVqi+xMVqN7bZ/ffRP2LROhGs1J9s7f7ZeuIDYx0tgwsct7vMrkl1JmYhhY21Kcm1rmf95NjG5havP7dAE8+nSLnv9H/4XG760w3aSXS1Q91SdacLlstkGJcGj8Lw90WCN9Cqs4frK+KpGBu+A3gnuc7k+p1AKyCTN69AAxUmvA+eztZdFkvcibZEq0RCrt6cYgCocHvV9/6sHcCPfBJtHhplEZZWOa5C+8xyv9p3xcdQQYvRmLVDeUk33oEy9OE/EBg6ERSR5WzEOJwULjIUCSSf6nOIu6coKVBVFHDfzbdRCNZBYTE/aYKnbRqeQRE9sJ4nztKWHX7D20gG7BMC8kQW9lvWrGWZGEC2jZAr3fB4pby/r/B5KXnZQD7x9HCPI1rfa6tq327rK11pxL0m2fUgkd5StbgQXfCRyUz3b7ZF/+m/IuyhjgXVOwU6PjXPAFbWhZdiS82852/rpv0bgMmZ044Tl7PYdsYJHbIarXhSgOAOsBYQ1UFJK/TpqeaY+wJ/45Y8RGKYx1lPBuO7PWcczXccf3Vdal2PQsVggrTIrKcu0cLCuVzTV2xSu9h54Mw8+84W/s0994pMBzMp4i4DNQb1L6mN2ZzZgiDdB/U3KkQv3HneHWgF61HYJzuuzn/2sA2C1MfFHjF587OJ/B7AUbVjkakmUR+7+dQ2txCeQA/xde3uJPSQOtk9/1py9Z8rIU0l2gd8hYokalAiah6oH/tjHPuY/LwaQBBbUXnMGNJzZcSnJnSh6H6LZE9TVRbonQ9ImJF09GRsD3vjZLLwK4vWcpZi2xRhive7OO+8ivv05Z9i0voyzDjtA0X2jJJ+uvccwAZjPgLEwnz2dFCU7/Rdz2Ez9IgD7GDjPZoKDG7Rnpc9s4GY/29UHJyeu4kRWTEhpTf/c5z7D3P0VJ6SyAClXjMrtekWPBe7r03y/wL6Gz4/HMU4iz12zwv7q3hpacjSqfFcOYkLjjew5ED0BE33hC5+3X/3VX8XRGYLipEd8vOG6qMZ1tmHt9FxebE3iOGZAcZR8WPb8m39wJwNg3Zda730f8HgK4pN1WG3UvvLVezxJtewH2esU959fg6Qk+yhJtWQrhFCHE0e/UuryVa2WiSPWs+uXvJvC+ku/TIixipIAEq3n0gSrAOpPMggCvrELtAYlT+ZOQcgk2Z2LaIv02h+7zrZs2eJ9Hl94aSutVl6yE/0DzvSUvJhb46ftUieZt3u/eqd996Fvi4ti/BYHwDfedMuSALiIxE8GAaofue2229y04/d+7/fsySefdKmUHu9617usg0bQymZLPiRTAcm3X311H7XJko8u7yYSAK7AMXN8CPt5XGUSZQriC50Eb5fbdT/+YQKD1QTycjVTI3MBxACa8tUTGLQcs8aNx+3H3l60nd+/0371mtfbWzZdjvSFsmDqNScwLKrj+DdTH/C3d/6xrX3HGvvXPcN2oOcme+EpXKZ3Fmw1tZqe7famrNrvNUnFvMYS6AUY4Gi2ni4ADu8bpMWxrDk01A41DxpjgWK1yJAUOlYyBckwm4gHSgvkGM8VAPabQeAnZMfmA2C5NgfJRGDJAgCOMrvePiCAp9AWKdTIeKZ0dg9S6myU2StKYkkCEyKUAJ/FUThSbLDmurxJ5NysMgapzUi6J2Chkm36rqB8gprEPmTQx2ykeBwXvB4C/hOM4QBJhH4WWBhfbvjSBI6QyJ6TArnoTdNsWGkWipSYUu6bWuokCpI5swhnJP10I4YIAEsUy9+yAOAswWvgvQUWws9ad2S0MUJ7mhqSLspYvvjCMbviqlUY2nCf8OwpVnl5QQ8hhR4v0oewYi3gYjU1JKvByeutvnoTSoQWGOJ6WsxQzwgoyIxgtEDSbuI4awS3VwpGOMH6VqaWmMZt3nqjAOMsSZ4CiLiPsKS8wclYk051UsGzO2aNNK9j1/N4RqUkSVPdbwyAYZS05jg16OH5uC/gSS6EEnejIz3gsoP2wva7CTZ28tbDXOvYCXGhpXylG/Syt4fTemEAwWFj1qMgt34/fbFbJAi47gWMz2q8DpesO08skLQhe2HGfHzD3/+1vaykAMCuLECWok9gJe1+eH6G4vQO5O+NuQqrBLBl1RJTFCj1v+MAXnIwlp1UL3ISHF7jy/XCRVOkvbfxAAxX8vkT1AYn+Zuk+F4eoQNlY5NiZgQzDq3dqimNyyvEBgfmb5Y8NkrMhXZfYoED2z2usgKpUvjZ8ZniRt17lBrg0sXewO9lLIehXIG2SLlW1uO2rPUjjR5gzgwV9pNw2slkfZaC4WetYXSrba4YtC3UHDWRaGpFwltNMgEBR3CGRhY+wQccBETsRPHwIiB3oLyZcoGftFVVb2K8rrShrXzmq4D44xj6DFOgcmK3PfadP6MN04s4YdOGgkz3yBgKnipq8l06fP7mmNZs7zEuqZcuSyS1jVn2cE2Cc/N0IKTVM1LNVJDY9ZpgFsCx8SH7+j8hgf7Az6EmGbTq5iZv5TGbXpnBwtEdHLchWmS2a29R+0X1O9W+rdhD34vse/qd2Ii7777bfvEXf9HnllQD47hWO2PKJEqjelj8oQBydonFad1yP9AnyRinmnVLY6xrcf/999t7fvqnSezQ3s170spAImIvIxVTDJamE2MkorwMhrr2CRIE4Wdkmqj3AsgLbPxSQObc/F3LfAANKoHQOhDXPt5+++32gQ/A9k8/To7RdOxFZ+9CP+Uz/a69PiUVk+TO08lVTdegOnJ21CXOmifR3jMNjMOBBQmnfjrz8VPf5q987SsOInRvFXDCrmgk0YycbBRiJgNIjEK76P21Fc6sFQGsRUB4dpJJ9+c0Yxn+4Iqv6d9FgFrn5KxbLKFfxtSelt8v/NpYySMm8R/+8R/tPe95T9RFJuvKEpUGruyxvNjdrxjjkfHWCFHuiL1F/5SpqANivsdycz3XuysoXvHrTqSl56HmyYFn8kjWs9yTOdaqr339QbvtZ38WxQUtek6qs51hgH3+zAmNIzDu81nzMJ7XIQRyLmYeAPZe8kskIJael/NH/uREhvaGKeL9OgyzVI42pt68uKCr9dYdd92J4SElFct8yDozdO9Q7hJlo8pjlcjXjFQMw/dK9YqH+CkQE7c2l2zvcx+2esjBltV/QRIfM9ckLZ3OJQDWvqiNRQG2186KeRLryMaluqGrr70KdvV6W8Vmt337dnv26efsKOzqJHK2HAFskmBhIQD8tfvutke/+y+nZIDf/BNvWxIAV5DBHqd24uff/35rb2+3q666igzMF+yJJ56IapbS9iu/8it2HPe+hx56KDgTs+BqoVVtYGg0vbybyBcg6djVFkoXjRYX+cIaev9+gsL2q2yMmskUVEQRQ5k04lHVGwssFQHApSb6Jm7ut41vGMVhdbuN3n+3/cX/80d24F+3Wy+BVdPFV7MA1traVS1239f+2p46+A3b8hM/Z/c+2mEHd3fYuvH1Nn54BCCiTUCFlmcKgD1v6ee+MAMcZnXo4xgCpFC7kfFEgoCv2ihICqH5oeeFGEqBUqgBliQ6lkpP3yOn1PsF0B6uyJmZYIXar7kAuBwxvwH0ql5UADgA3Ok+ahEQFhzWphicq0PNr3LBqvl1ojHqx5ugpjfNF75ABNUKtoNrvU8lZM4G45SgVZHcaAvInyHRDLd2AAe1snVImtGRjpb7bAwGagD2P1c8ATtKhr+IM1+B7wUSR5OSrcKGAXqTmJZw93ldbxL3Z2ctGSDx2XWwZgI2Yt0FdL2vJ5tkBtZEygC1HKsg4KkEIQgk+JcCICEI1QPBDlRhiDUBCG7B5EG44cnvHbC33rjO+pD25KkpynHNB5Au90G3DdNWqD9XacNk3vAwZzG8Eka4i9euxfG3C8Fsu1UWWCwHq2ziGKCjh9GEEbYhNgzq1pME/inuBymWi0ijBYLVscjdCGWSxMaiKxDcjHXDKPiIdwnZe4QFP86fuBRMDDASGgFeLaplr+NSUIP0tYAfgNh4WjVpHhdyo9Tno1wYfd4ee+R2wBHOiAmBkHmPkzKw5w+knHxw4TdBwqZsNIm4kPtyNtRBrtxfNYiwrglkxPXawFGf9OdAsWtAvtV5u5Xa3++l+62PIKi+fT3zF18HSjpKfDdKOTKUWLRzvRtJHtRxjdK8NNtLkIAb8hQMvmFGkYIZTjEvioBWmaul2Llcta6cgi6LDpLvSnjItEVzdIwsn+ZpM8qR/hMD1nvihK1eu977xRZ5D/191Sp6pvdNMI9DDWm8QsclFV4/xjXKq+5etcJuLBfltrQEiAHGObISIJuGCU6pPRLGcrlGQPgqlEEMAXkaGyoft6HiqyRytyEOeI4a52esLbfPLqkcs3WY0TUBoht5r1r2mQpuugpqxolsrBeAfxBX9O20Rto+SBK06npraLrJNje/04oHWiyxm4TCPoLo7pzV0Ch56OiT9tQ3/poTQQKdUeE0gR8H7L2AzyMAjlU6cw0LQ9IzrP+h7WH8s5JQAsS+J0gayhyQsiQLqy3X+7/6qz+3j3/yE2G/cPYprMdq4+LfY9yrs1b/81jCu8gk13WW/E6ybL1n/1C/AwTVjyuBoj3mK8iCP/zhDzuIGKA9TUdrh+9J+hJYDo/F9vgL776ePRRqJajzH4MZbEVGqtjm/cQ6SgyozGZ4atRBkNekOsCJynm0x/EvN9RRH2DWgvqGanovH6FDB2wje8kY5TEpEu2hLOjMAdzyA+9ZgTZBtdRLmlPD9IWu4Drrmn/5y1/281SgvfhDiTDtgjEwODMgrN1dPdNjLZyvqT4vwyeG+C74TcQSY0+KT+8NrDvytFjm+Al83nU/1/OdtyDxbCKGhKmnnqNIgjFBFjNDCUZodRnAUJDrqk8x8VYE/Gc+Wwccrrke0zLtRTW02je1l84uMVpiqBf8U3zvLEBwRM/XddUaovvwnnvu8USVlCEJulPI5TeUSCwv/g4XafmvdQAss0dXT4VESpE1bEYWHc5LZFGQjbPusddqLYtfM4Jar0JmTZo3qmVlvoTz/IiX+YQkrh5zgW90lfjc2fWrYTxDOyEBcO5MLr7v8ZHCK3Yrn5ach1dE73+m3+df1JNf73XN4D6VKFSgoPNWeGDA/MiYPfDNb65IAi01JkWqCrX5IgZj/JKRJ4TUmf5Q/2Ji6CLxXXGSksDhT0NijNmq9X9KMnodXlOaA+e6BhiwmPGiQn1Y0ZmUtWvX2KWXXgpbdLkdOXLEdry81Xbs2OFtVrSxp6DBpIQTG1P0dH4I2HFKcQb4fjJf//row6dkgF//hhsXBcByn1IG5BpA+Ote9zrbR7slGXRJ2rx3717vXyig9hu/8Ru+OQoE69j1vK1bt9qJ473e43G5N6AvkC4/BhCJdaIxc036BnvrTZ+w/lHZjbNpE9SVsH/Olun1phgfgFSunbRSI6zb5hG79t11duSlO+zDgKPaQ0fs4o2vtWF6q442dFj7+g2Y/+btse8/YLuOfNtu/uBv2H+/e8r6j19muZcw/wBYJNJkwyMZijPAukQyQXLmbJY5xjzgGWeU3ChqdvZw3oIyw8REtZSAoRMErOoBLXySoX5UTLBkilms972ej0VN4+2tfqZrnKLF8jwCYMnVQ3sksdkywYoWpqDh83ngZlhRIOGbobZHV1Pze9CjwK/6qWlflvRZCqoSrVOSkkJX4vKIc3OpmneuZ6OsZdFrpG1BK+CTgHsKxncQxmkwf4gG3sdgInvphXmQN4HlpbbXyrhMyuRKIAWgJtZX0kvfpJ35UrJfCRx+Zmw1lAK0Ao8VHJ+CHaksxABLkq3XVYoN5ucK1QEzP7L+NxZ+rpOkJ1kYEmU1kwT0DTCAJaQtSRy992wbtltuWU89On3qoL/G+bAhptMwTtF9xOz9oyUbLtZzLk30WIX9TTfDAq0GbG6gHGIzpewbLJtvw6MLI6VRLP57yfIDiMtqoTPGPIFRLOsL3FqSRBqJo1qqxC7R3IoYwQAAIABJREFUyrb6VFHdeZz1dsnWTA3wtGRaG7lLaCSBVkukyB1JdyYMoWfXkeGK+Ua3wD2D2Qgtkb7z8Bd47m7GlDVr/uOHAAC7i2XE/oBnXZalNUkGS3lkwC6HG52AdYRdRflSWYfRCq2BCkjwDfn9NX/xu9a7ptaOqC9gkmuEm1E+XUP5RStpBBgmzK4asw3WwN+aALYVTMs0zH5xmIAG8JcA/GRGGFOx+jDAYnx5E1QHzE0RfzJwpM6wjpo2qfYlmVbf2TzXWv3CG0i4lFkUx1DjdLM2rwUESyqX5H7s7R3A6AcGESO16C6d9hOIQbCrASSBJCGUlEmfalJ1e+t+5f5MAo7T+vL7k42cVgs51do3sya3MEaYY41X5mzQDiFrfgWQvs0yQ89atu8F25g4YVe00iWGudKGM3QTx82KjtJBRl6seQxvL2Oys3/KtqJ6eIn+v7Wrf8pWNfykdSRey/rMZ+xhXI4yX3tHrIbShoe//jds4M9zyHg/6OJJvCCjvMXkbifPyrP+m9kSt9jjIZZAz6zd0dbvSqAgP/dko2475p0SVjID0vr/tQfutbe9/a3eNqSbRHg1bVpC3aSYsrDRzNS8iXEJTtKLATAxg+3tbdbT0+dJeHlNqBZtjMCoMjJdvOvuO+2297zXvUhclcZ+5CZdLJha3xZ+nCfAd4ZAc1zlVYAFKSRGcRW/++577CMfoS0P7G+VGKYoCRb2rOgrCth1/wt8qBQszTxTr2YlC4swvykSpBnGZpT7KxhDno+H7m11AAhJFrH3Spjr+t533/32wQ9+8GQGTeep+yWOU7wWdnkgSGopmTDG3QfCShMHQ7N6EsQs6/RKFNZZf7YnduIV6swASJmb50tf+Tv76Mc+7B4KGdXDy5eLln711GlPoAQMjwDAg8EV4FfMYyRbngmnQtJ4JskUj0n4Hq8xvn+GAw/H7/9YHMCudFYoUSMgKKO6L37xi35NldQJbTPHp+u+l/85s4PXM3uXwOoSQxP/qLRN4+ymZpGR2OzEpJuiijCIzFHdDI1rUFVHMpVyolgdqXP66le/Yu973/vYy+TiPf+YZuaqewgpYT99CkvEyP6kmWsaEhxxAuLM5t2ZAGadl2q2x4gjWEHcy0hAP4tC7Au3f94+QIuwM3m/2eu8qxfkoKjzcC8j3t/7h5I0cQAsMkQJbiWwJ/nMw3Z4x2+66XDXxf8TB+3VThWfUxdohwARm6dJ29Lc6P0Bt2zZTOuENbZrz06XGx/ev88ns+rAxsksKohJUetVYoEqSAYQAWDR3Facsgfuv8cef+zRUwLgH3/tm5cEwLW1WfsANRSvUDsrZvLjH/+432gHDx50iYVYYTHAegigCxBLDi1w/LUH/55AS0Vty1tANSezMHATgIYKJM4ZW2evufyjmIlcg9EOm1Y17Kja0eQrAMAwpgxDEXZQDLBaIWXW4ah21Yhd3t5tl+7/tg0+9337P37nL6y7p2CHkB8mkVe30zuu99AzNtD7PTuMmdb3Jm62A90X2dRLTJoeZQoVaUas2NkAwPH9Gm0wsWOfamFjCVp3d7c7hQpIKoEXavRkTBMManxJjWq9QhClG3T+zR3fvPPHPjw3/PbsMcByOvZ+sZI5R3W+3pRlOoMcbri4PtiDgqhHoPr1qvWAHJ/9ftVcVmKat1Tv0TL1CWVqDXNILCfrYB4AGGXMrYrU+ZapN4QCgpHDcgjgOzK5h/tjP+oIGt8XBmHMhgFntEvB4dkdhWRMpO8sxAlHNMEIQI/pXoXRL1wKylgp4SCHXQU6bizFR1YS4CSUhCBbl1Www/vJzTbLQl8pACxjGe7FpmrUC0yfTELFykmUschbMC/a+8oRu+JSstIwYNzGXiuUU22uEjqgjAmyW1NkrLuphTw2XLCBqUr8qpttpNxOQmCDVTddRUC6mc9ai1lWJ+AJ+XQvwJf2MIl+jhopbaI/ZZVDyKbBrsQ83k9PdaPqxecqNDwDwmyKpEgRAI7nkgfsnv4X/RlqmXRNQ91YCEycKZTqgzmqusQUrp+jSM3rqcUeHn0ZpcjnSCbIJG/e44cAAAcT15CwqQSR6TrqViwg2Z2kbkZBDl18lWN10xwZS0xSB2trquzmL/2BvZwYtp40mwvmR0mAr6XrIHUBEVguVpdqGftK3qvC6uh12JavtHq1PFLFCEvm1CjXZozPHGadBwAXCOCKboDF+PNFZ6tg7kqAXamEET+TV4lq2Pg90lsZYknBoNo/rSkb1m/CU0BrdhtGXTgqu4w1WlNmMYfxlfLQl2SqMuXurUDJQV6JIZUiaG9VzkoqDY2FlBrciznc1Ys1pEkaAAXNPL+RQKx2yA7l9sCm7bJsbqcVjzxuzWM77Iq2onVUDVtbdspW8Z7KG4CZSRaotVkoDdhP7mQ7vaYfZlwGa661qtqfsi1N77LKfW3UA5P47Km1oT29liYBMXr4edvz3F2ARnoZTiJ3RCUyqTYqy4/hTp63y/hNbFgYA96whmstVFeFcD/N1AeThIpcoLUnVFfUhw4MXnOes7u+cofXiEkNJEnrKL3G/T6MTHv8naOEVmC2ogOeDWxigKPkH5lGBVxyDa+tU7mHjGXkb0AtMB0oVI7TTEwyAiug45JKTcG2FF4ejyxa3hgFkH6fn7sAcqXMqhJCk7TRUSJadfHq4T6IiZ1+7/vxHAOYeI8lkPdBD+otFcaMUyqm5zc3t/r3CerrdX39HjufD/aUuFNHAETqGY2yqa7B4zldyzmPefMkmKgu7zHDrMaxSGBOY0mz14jG98L0Hjxzs4bXx/HNchIqgaHvhfnWvaJxEOM8SXJD562a4PkuwuHYYqgekuMO1R2chWTAjCQ7AN+YvXaGk5PS98Ayis1UG8Dlxb86ktkGTgtdBSWjBIIVo0i1obVCv4sTHvMNp5Z3JZf/qqB+iBIB03v+DLCcuzZH9bfTbCwVXaOUKMiMjoeSurqfdL5esiBH6EjBNHOEs8caABwznf6EeC7Pmo/+6/g1cXtOH/kwDzwRsvz1awZILzx/3YWe8xAA1nordaQSnQP9Q9ZMgnqKPXy5n+/8hoNgqRZRozCX0+oJimqo4HKuoGyZkvlrTQH/mR123aUvoLastLWX/iUqPkywUKdpDi/3gQnWpjkryHyCThtfLH9W5vD1r3s9DmfvcwZQC9QLL7xABgRzHgXjLEa6ieWwnEe6eOToMXv8iWeCC6sCci6Wa9ZxjHyQTLEDYJ2/97IKN3bc3iRuX3P9DW9cEgC/85a3Wmdnu/0DroHKLP3ar/2a3XHHHfYM7smaiJJOXXTRRZ5t6umhDQrBsNjiq6++2r773UftiaeejyRAZz6EzgALgCarMI9pow9mvd36zv9mI8PNAKM2fDsATmStS3xPEyzltVhXsMhVTNlECkOaTuSw64/bjT8Gq/7C39mtV2+0qy99m/WN02IDDR9blDUSIF7clbU//O0P2LU/eZs9lr3RHn0+bb1PIg0YoL0JE8Z7rDKuwQxLy6G0h6EXqjJaYaGKMlizT5PJFcsoFzt7Z3IJQoKpVWgdpbYYYmtUq5ckYFY/Oz2Cxb16AyMriWrGfAGfDjIWAsELAWCdRRyY6PWhrtnnhwBh5A43N3Mptjk2tYpArgNep28D6HXLeJlghY1iBgDP2jxiE6zI9VnsEjok6l55HT19BXpjEJyk7ruGgLqMVLKgTGAjyR+kzrlWjncVz20u4KZL4FvAbGfsEH3LMIQrHubzTzCWOAfmCGRYXEo5JPGSQuqzJOd1sxd+VlGxTtuPN0i3wxqpfzP5lHBQrziCaKeT5MKtmnC9Xk/kfk1KAg2QzvLeVM85E4xpuRtmZfmsGupnUZjwt0p6n9ZYc00j7pNDtgqlxO7te+yqi5u9HVsaF9wUr/de3oycmBkZgavetIder4PIZXsLNXYQd/LDo9TtGT3akKhUN15OffElVochXMVkG3MWiVsfRlWwwUYOoKIf9/AR0mLEyfJjUTkvIhHGhL9LVhtJukMxeZyxjlNWgQ0O80vfJRGLki8+5+UuXPJgIs/mNElvxMoq5gY2xgXaR9XUDdm3vvX/EWgcZzRjtUS8sQRndT08aTK9CYV5Gf/7fIIXZVDLovq1RsvQVWUIYru5JpNigJVAwQCsjk05ARApoEYY70jZrX/13+3lGlyYmzI2xhyqpmf7wDilLSQ/ykm5wlZZFXW/AsWTJAwrkES3FaqtERa3jjyNyq1zQ9yHSALSSNuTk2ySGFOoJjjJWqfWIc4AK7HCaI0OEKiLOWWxd6ZDpmwc4zjJkxLBXlyT+Oqrr9rFF212CbS6DIzjBh0SUqHm169/9N3zay54V1JGIDcCwCpV4BDkm6SX0qLdJlXbhRu0yhAKyKDztO7J1rCRtwBkWwnAVxVsf+GQDeT3ciyHbezw9yzZ/aRd0jBim1sQ+nMPdzD/W3lv2gnDAvO+fEaJseqhwH8HMvDvAyie6a21TOet1t5wi3VOXWul3Q2W35G22mGcuI/QBmSqx75z+6dpHUjJAyZ3KRigksD0eQTA2ptjSbPGV/uj18yj4ApreHDk1sPBlK/FoQ5b5TCTKEf894yNWrBV4F6r2lK9Tv0mQ6Zw9n0bB+9Ryy7vH7J4AF5iT5ERVNxapMi/s9zPOb4r++p1d8OUMVRRv85FjwGvzIPkXTKfxZ6b7BYbtihCDhPuHD/ihPFiH+M1z8QuFZynlxqhlqgALOkxNTJKgC2Dq+jVvg4GlUy8dikB7/4c/CoLk6z2lCmx4py2txjzPpAzAfc5Pt2T3l4eBYoZY6moEhuaPzkC7mpqDfOu0Fv8oVhAj9g850y/a7+YDcJm+uSGOat1Jpglhcd0EtoxZ1wnvLzx83pOth35b4zjpTOFEqe6jvnMnp0A/OYo7fMab12fCJjP/nytf3MAsA4wupdm9qcZAByD3xgA615IwbithEGLr0wsCZ7/vcj1q6qlLzzHNTJI6Rz1m1LQTYo0wl/h5DZlP7gZ6ABMe+SsR4x/4u8zuCTEBZ5u8PsrJBpIcUb97TUfiK0gSob6SdzU4e+gWASAGCTMYZ75+PirPYqYURL4NJ4FxWIwHl1PXyHnscBzAfDyxs3Pc1bCcf5anGNOqtQ1lMGGhKMwgIC+khlJtXqac37xeZ7ed7+nfCQEgIP6wYk17T2RspaCK0ui1CoVe22459c9mbd6y+do1dlKiIOJ1koAcLp687wU2uwJEVqEeD9OlxTRNQP2941vfKNLiZXJEZjQIl5iodVztOFUEDSpvnbPq3vtG//07bCRSt8thgbwK1ninV/+gu145WXY0dhFTkNxMgB+zXWvWxAABxlW0f7b7/y2Qz5dDD02bdrk7O7Ro0ddCn3gwAFrhOHQ7+K+tOvWrfOaoaeffc6+9e3vzAPAi23GCy9yaUmAh7SbtAMUrrQbrvsFbmqMsHDIzbO46BglW9Ud4LlCEVPIyZPc/FMNtG+6fMiuvWLIGvbdbhuRcb7vHb9MdjZthzD3YKe35qYO60DC943P/q5N1DfZnkvebs8drLLuR+mZ1UOdXmEVX7B/NIvOyPRDEwjwO0Vt31RiyOvgdOOkijB7Wuzizc7B4ewxn3V+s7Igyh77daV2VgBTcveLLtriNd4Kkk7W38+O5qKpFW3IsUR7pqZzsZs2uC6GjTkA4OmffZmQ4Zh2peiYfZGI64EC0A8GWAK+4Yby2l8tO9Py5/g6Bw/iaZdobibPCmp+Oe4k2MPsSgSpvsoAC7U0SlURQMPmpxnnNHWFY9RrD8AyTbZTa7oB7AZaGKHeb2wKtjd/BIB3FDnoUQ98jfpfK1Pji+Q5gTZUNUiqXo5bNLm+WijbG20qoueD1a+Wc3DzGZZdr0d2AIRsyodc56ZrHX+JmicApdE6HWCZfnxOASaBuuIiv0sCkmWoBb+A0y0sH07qlVznOt63TQ3Thwet58Cwvfk1XV6f3KZ+xbxOyatGApMC34sEuDUEU3nu/36CmBz3Qs9IwQ7jTj5J7+sjoxV2rNhsw8iiK7tex9BvtFWZK6yttN4mXxmz+nH6vx7nWg6RMWU4ioDnJIyiXIZ16Fob4NXdyEuRrRyjteE4Syym0e8tUcWhF6NvUPw7ZoY9h+Aak+Ao7Rs/1KSkZ6q/SqZ67PHvf45gaxf3WviMtNreAKYmaJPj7y0VAO+hhTbUjpO4UrJJtY2eCZ7bQmF529DyXuUSKk1SGQlph+Ucqwg4NB+m1JpGbKiUOFwbQhAboY2ArU7YdX/xf9rx+pJN1GEYxOzIgRLL+sIIK0G7qDQy90oSa2X8CyYUgDH36pBBtzIGbYDfChT7hQHWcwyeEiOMiaaFegPDQifU/1m5N5dAK0PIuSlLzEFJ3q6l0Jlisfz8TnL9EXpJd6yqtm3bdtnaNV2hFlzt13he2Zv8qngm7DNOACmw4I207ovpVc9jOUKLEQ9yaM5Zt42UGoofo1KFosgk5MwJMj4ivCG5LUdrJJZQG24YJYGzDxZ4J3Lt7Zbue8ZSvc/bZZSqXNNFzWm+39q5JVfXUtKAhLuWxFOCxOdEos72Dk/YtuFRe3qw0vakr7VM0812zZr3AX6brGpnmyX2o5jYP4Qz+nF79IH/wVzaz2ccJgBUjeF8ADJ//4n/vbwge3kz60xeNf/44iTn0sfr4CLaZ85KAkBvEt507sHPz+ifyald4M+dH6z74cYS1wWPPVyrMFTnMesy59jmhZ8ecXpUPuv7qS9EfOnP9LuPx6y3P2lUtOYv8PExoAlxyfxzOPXxhmfonefe77FU2d9xgbk7/1ezAcypItfZpRYO/BxUR8n00z3kBZ+3PBfsC2YKnvLcZ+aj++bMWmfiuXGm886fP+/aT8ezCxzPbFZ/7p9XMv+id1oCAJ9yaKbXk3hdOf3vc+e/9vMZYqEg01l+I0a4RECRrgLfYBh7bM8nFf7Zmos/ZyNT7cQTillWUAO8OAAOG5ikkgKbaiEkICTk730CCaAlfU17UTQHTvY1RfA8pYJpscEEMENDI7ChyhIoLlcd4wwAvuuO2x0AK9iZaQNxMgC++pobFgXACvbffvONuILBhHJcqgF605ve5JJsATXJogV6JdfduXOnHT582M/hsssuo77xFtuxa7d985+/vTwAHE2aEqYFFdlVMGKtMMvvIwN0JYFfOwCRjDQMgctYVSil2hvVq8lJFMZU8vA8PSnFAP/EjQlblXvQ+l/6jv1vH/gt6zs6aifoY1zTvMq6Oi+yDgDKA3/2u3aMBELLRz5lf/Tlxyx7dIsN7MU2obzW0jn4O4xWsgSaqZI+M2eTFT2Wg6opwnYogExT8CbHwpRSjjy8VlI3YFw/HIPJ6RU2DmBkrASc5HgPHjhsXV1rvMdyC8e2sIvf/O1iBqjGLG5Y+5feNFwmN5s59ueHYz8JAPsvQ11vXOMbKwjU6TaYX8UOOQEUxCJrz+T5l7vm8FyNS9T2SEG0+vqCB1VDWFYdIWY6CqAT1YwlhZeZqkHYX3JUJFkmWuj/2Qn4aMzj+fSqjeR3YfK0FzR8HFUz7q8E0UWMrtyZOCknbbG1Hs3753rvFlxVE8wbufGWCbDVkzXB7xMpMl36O6ZyCdWy6hwE6pHCBbOZqJ+fZMreS1cAWHW1I/w1AGDcNfh8EkUkS1SUqd8XxnuZF6gJuJ8rqBGrZZ52wOI0q5/qxIgNHRq0N16H3H1ikD5sMAlIN1saAUu8poIooA2nSjnJ9k0gX8ONPUkfmqHhnLuZHyKBvRd56N6pWuut3mx9+S5rqr3O1jf9mFUPtlprao31HaC2ZIAa1R7OoxemZ4DrxNAUkNiW3UGW74A6TdMU1ycj0xFhXnfB1hwNzG9QMkQqAQeoYYq527XPj2AiUhRA5nlF9XWl3/Ik7cVeeOEfIKpAdpx/HsmuPH9KundAdp6807UpgpY0k+RWKDM4zzpKwnT+ALA+vyxpqQNAJT5g+lkDdN4BDIZz18zIQPvncSL/2fv+2HbXUEMJE3pwmN6TDW1Ih6th6zW3JDlGVMmalpUUCfQ4pXWfOZZlXraUa6xjBEZTneP6lbhQUTj3E62uZNyiOl/VAyfo/VzKcRAAWCUgSur9KzM9SZqgp8tyjAYcqxehbgGpMFVGIqOe7iMHbP26NciltS/IPyHU7EcOEn6dPXiTgZJkfJ74Up0+P7H/yK1dt3roC8zz3PWN79Tol3B4K/M9WcPGKvDJJS3iyl4EAI9zz/anjsEC7yaxu92SA8/Sx/dF60ocsGvaAb7ZEWTQeUAwqhzGtZ5Eo/wtJklSjTBuO1EXvZKrtW/0NFip7Sbb2PEea5u4wezZJgyxWEBI9JR6D1mu93F74jtfoBRH3QhYE3wZnA0Wf7gA8Erx5dmrfw6cSsytzHwPt/+pH4u9/kL//anP7PSecb7Ok6ObH4Cf7r/nnNh5PP7TG+BTPGul83elB7Hc8fthv37LPe8L5XUruO4nlXkt8F7zSg6mzbdWIJuf+ZQZZV1MxknRMOPEjWqMPsElgoRsFfFl+uhcADzZGeKwcwmA1QbpsiuusI0bN7pkZggHNwFLtRG69tprbf/efUihB9yd1bXvsDVlOUfCDCmLL0mSy1TUg3QWAL77zi/azh2vuGnPUgD4iiuvWxIAS+qWdnMMelZS76seeWoVsG3bNuvv7/fWTLfeeqszwnKGVrAkBlus8KOPPuotm+ZmYk6VR5s9SQQgFQg3W2Gs2X7qp38TiVEnMrpOzMt0YYIph9MeBN8FZ6AYB0BCGsalWAszc1HONl3VZz1H/tBue0OHvXL/4/bhn/0IrGInIAI36MomqyPK2PPMo3YEg6SXOuqtO7/WJvZebPueK2JLnrUMrEtljgmCZDRdAJwAgPNZ+nqmxyjrFBACACNPdYMhGD9FXWK1wnmH4Gs6EJlmW8N55nnPOuqOjvf2uRypvb0TqTNgiaBZCoC0XFHnPH6AAFifO80CLwKAYxfoWe2P5gBgb+chljDUCDsAFvsbOT4LEyQInCWlLAoAVzPTkU8m3OQKWTgy2mIjbFg7vbE7kIjUDltf6ZAN0ls0l4PpGd0PoBjAKXfMQSN8kxWRTvNL3lifSYDMPNE8SmCuI8DroBeKKgHoKPJV5nlFmMkEDJ3Y4QT0VlnMHsea4bU6ft1fvojoe9QOS0hRQFjVuuoZLJl1ma+ijqOA5AQZcLZEIE4LJrHDacBxaQyzGWou6jk+KkJtYP9+u6Sr2l6zpcvS0LQtuOrWZAHW9CVuAVTVMk51DI4SX7r/1eNVrqVygJ/imHf3j9j+ybQdLuISfyKDC/Eaq2q6mvmz2dqbr+X1m8kPYLh0gHM6CvDqheMVFiVxVh7lWMcBOvSaTeConsDJWaxhSeAdGbMcsR0AunJEwCiuRwltBJQUkDmdqwm8Viw4aLrRhaPjfpQsJ+zrD/4ZRknDzGVYbEyb9LwsRmZ5Egah/YXQZGjXoPtHAPhCYIBdPMSJCwS6FFhtotzYRcKFkFhJUp80CTjMSbfblrGr/vzTthNjp/ZNXSTZyDRgUpRHRlkiUej9g9hQ5MSY1jgz1woqb+B7mmRME4W0nbTDqpcMGhFDAhYYkQnoMQDgMixwYO8ZL3oDxwC4CJNfIkkaA2ClcAWA/cqQ4xAAzpHsUN/qY0cPWi1yz4a6RrWN5zUY40QbnC5hSHQou6FkGN/VL1oO0KqFdpzMZ0f5Li6+959PSA4ubI+SpoyaI1lDWoR5LAa42MaIYXZVxKhurHoIk7cDNsK9Wxh+DvO2F6166CW7GCn01W0kKVHo8FRY4AqrYZzU11gF8kV6I75K7fIrYxX29SMJO566ytra3m2XNr/bpp5rssrD9Ta8fcQaWKMrkVk/+Pn/K7iJoQLRyhNamyy27ywQlFxAv1o5AD5bJ7NSAHGhBLRnehznevzO9HjO9Pk6/oUSF6fzPrPP/XSev9zPWep153r8z9b7n+p9ljt+P+zXb7nnfaG87lTX9XT+vpRaZ6nzPJ33Xuo5MQCeKYG94ACwwOmNN97owa166Mr9Wd/37NljkhIfP3rCHZdVw+CmEwpKJK0gSPe2I2T7PUOvWj6sXcswTZIW3nP3l23P7h2nBMCXXHr1khLoSjT3qsMVs9vZ2Wmf+tSnqOv7lr300kte9ytmWL2Bu7q6nCGOa4L09+dffCnqAzx/IV3ooi00SZBkqi8kRj61tdfbj113Gy9cw/k3IMGr59xl1gFj5/WkAsCAJ7n4EqylMlAQyPGmoFPWXT1gXZc+Ye3JHTb40NP2+5/+fTvUW4A9xziAwHMVDHeGQsz/+dk/sNGrV1lPcp2d2H217XuJWkvazGRhXKoAMHT7AMSoDyourRmcMDO0gYg2lzSZFE2ulLd8idxyg5bQQeSM5GbueQoAK7lw8HC3dXas9tpPGVSMDIexdcfdOY8FALD+rs+I6nj96afNAOvJTvlFG2Wo2wovnyteWpABXhIAS0SpumFky34eajmABFq1UWojIzOdQLoiwRB7RO0rRlfFBuZ1I6CCmt8JpJOZTuppOxEa14y4jPLE+A7Uwq9yjCdwOz4G+04bChlc8Gl5mbqoZ5KkpbiEW5JezgCLFAyv5PRp6i2TAOEURkTlBLWYVaHPGeklQJ9Aimrz3BvPExpZrKiTcpTVaMzRFAWjiyIIQxKSkmqN3SgKQy7+XYAFLgPwSsU+wCx9h0maSA49NX4cQ+oegPEI03OENjcnrH//drt2U6ut5rybaOFSn0I2XZuyepi1KsB0Z0M9zCysGlOnjnUiT92IWqLUkDjpoYdbD5iyH7ptK3W/20+k8G5rt8FEG2O8xdasexsJnI1WNbLaUmLPDgGKunGDHoBhZqrmB1gvxrlvx0gEAIRlrFTGRC+ZGg0Oz6QLg5JB0E/MYFzzHkCwQJfjpemGimEeuQlIinYMmYP2L//8lzwRaTp1+WkyHmIs0yQ9NF6SYLvE3NUBej+S//EGAAAgAElEQVQlFbgMKjUQgHMG+PzIU92DQPOAH7LO+qtlVUg2VnM9PN0lU5UmwHt7lf3UZ/6H7awvWJ+mHeaBQ0pg4fydVw9gAce4jxBjpnHzNmDexkEwrRIDqDprL9V7LTCG5oBgngEbrCUlP8boA4BVD2ysRzEA9jrsHGohMcJyG1d618urBYDFBvMja3c1RbUjQwBCEoQDJC6bGlswzyLpoRor5rkqHqbFwprujLlKc7yvsK6PaHvlKaYZ4MAEl2XOJHcwNfLlmtKWnRZQYoCxgCOBlW/i+rbATqs/MIZYI6njNjy5A9OP5y09+aIlep60VeUD9ob1lbaxIocbds7WY8ZUw5hnOKjKakpgeOs+QP2zJybt6fF6e6a7gfrid9qG9vda3fGrLXGgzgafpxczsohi33b73l1/yJJ2AFUJc9uv248yAP7hBP4LRQj//rvljsBygelyP+/fX3d2R+Dfr9/ZHc8f9Ludv+sXm3DFMdTCABjfB2eA50mgzy4DPD+IC/+WScHNN9/sDmcylpKc+LrrrqMYegQ3wkE7cvCoybwkJ8MdMWdSnIEaBJwUkcjUIAY/KYKREs8TAP4qbpGv7t11SgC8ecsVSwJgAeu415hMsGRuJUCulkc6Hhl4yLBLxy0QrFphFXLv3r3bTbzSAiMLZt9nJMCLT0fOD5lgbqLZ3vSGX6Hdx1WwohSM45haltQZ7SzcdAievZYQECyXH0wABHhKsBFp2Yq27bUNb9hBn81H7aMbL7YOmjsnGzbDJNfj7krNIfW2bTCvv/fn/7d1vWODHaTdUu/Iu+w736ROcQD2F9lmNaCgSq2IALo65ynYLJWPBh9daekVbsL6JUa9/jHUnKo1RQCwiwFggUqZh9VSf1wB0xf6gDE2vE5JkaLq/E7n8QMDwARUau3kZlbzaoCdSZotgVaQH9zmBIBVYyuJelFsGABYbY6kDFUdYRb2qFjLuNaRtGjGEbtVvUQBXTixJ9oYT5xkh3O7rXeMdio5ZM8YXyVKg7CmgEiZyABIitBQeRIjhnOqwex7b6QsNY/UV6YxoMoyJyphfDOYEKmWW4YADZWN3hMwoevHMQZGU6w1gBz2KyXZr7ObksPOqiny+RZkwf6fa4jVMgagIiUGQI727YixcWUE6HqtbWmU+Quy4biTJTkd9VoG457c4AEbf+q7ds1bruRXe60FI7fLNnVaNS7CtVCAnQCKeurLazm29jrAPJ88RT/jmlqB9bINI4/OweQN4IZ+cAIpPXN02+CU7ejP2nD6cqtveqN1NL0ZWellVj7eYrkDSJiPMJ9x2E30AVSHASu0milMcn1ovcMN5v2R1Rc5B00Ym5i446XXkQT5vIQnXoGg+ame5BomAac4b5LCgTux37a+8o82COOn+uzqmnrYSEnHOQYAkwyzNF6xq7T7lIlZne5Xd/4AsLdBivCD6pJ1R6vnepJzreSPulfH1HttY5vd9uBn7XGM15JdzXZkGPaxhSJY2N0k/gHej8/riKNklifGtCj4gLkyQkC0hkRNa7LRmvNZq6YOOCkSk0Rdcpx7JgLACQBwSr1h1cFDbZEYOgHgGPR6fmIWAC5K6iynbpRGWZhq1ZXr+nQfPmKbN12C6kRJU7WTCN06nfDnbd08kifGLvOqh9c8DwBYjLAM4nii+mlRxy8GWOULqt+XLXaqCna7hoRBI5Q1yaxUK6UH3I5juD4P0Bd4aOIF5tpLrK+PW4bewG9ak7GrW5LWnseAAzfMRtaKWuTVWTwWpLEYZ63fRn+wbczvh/Yl7ETmDdbS8V67qPY91vdiyuq6q2xw+z7W+KP21De/RAPirQxeP4c3uwTodBbSC+s5M+qtZRyXkizexuvfQfAyRu/fzktOV/K8wlrFfzsDdoGdyb9fvwvsgpzh4ZzH6xfvH3MAMEGb8uSKS9SneUYCDQDe+3EMTJOhBvgHAYDLbNBXXXUV5lIbXPossHv55ZfbxRdvAWiV7NmnnvXa2rRccglk3FUSUDkpt0H1ZoyiU7F2KaLHAIDzdu89d9n+fbvdyGTGgfXkGuANGy9ZAgDzrgRMag/gdcge2QbKXgA8i9mU+sqJeVTbgDx9OEpTPJ8gXcHhBAxxetE+gacBgAWoYHhLhU675ebfIrbeSF1s0mob22xopJfgiM+B+RJ7oqBN71hIjXssnYYBBhNYlqAr0X7MLn9Hvw0cfMCuHx+yD950C71WG7BYp8YSeXcTMrvqNevtsYfvsW9svcvWvulWe+TA9bZtJ9Lr/cg1Rwh4cVOluwdkB2yhGo9LDCkLc+9xC1OoWmtqGlOAlgCAI2OZCBTGhiRz69HEzhCM0qJk3YaLGGuNJX5tSKCzXGONqcb3tAIYB8AzLK7fokuwwDO9X2PeR6AmvN5rXP0N9LcYzcQmWKcBgNUQSAZSUXCv8VEvXBl9yT2niAlSGVCnvIXkmWKBBYBLtDiabCraJHLIiQ4MhFqB2ZtgrrIDNjq124ZHthHI7+btYBNpcWSTMIwK1uWFi5FVWXW9uIUnKzDGqYT5BQBXVLZzTapxZ8ZtF7YfE32SGMjaARnpPAAStk0tZQQqUqwKGTVhl3qa6ymnVS0OYUwi8Mt3d86V6kCghiDdy4yVfNJhiLjU7ximIr/Lc16TJGWkUJgCCE/mB/l5FPnvoE2MHgEg9SN7ztvBJ79tlbUFwC9Ahb9Vw5Y2kZVrqRqwtTCKGyvqkMgmrROVRTWMW4H2TnXITKsBI6UJ3C2ZK6pvPk7C5CjgbAf33ot9RdvaR1sP28JxXWON9a+z1qrXW9XkWggyXncIEEvtZKqPpAu1wSXcogui23AcTiLH1xUUqx4e8f0aO7s6f+lgODDAMuqIWj/EUw9JazlzHLCz1bZuuw/2ex8AGEYUUJZHwpupRBFArbbul1imp3kSAHBwPj+fDPA0APaC58gtVeUnXNw0c6XI+lvAr0HO89c+/CU73JT15F/L6tV2ZBIEq1IMgVXOSeNY8mxB/F5RYsUTmcw5pPZq9dZAv+cWeprXw/ymeyIAPMp1mcUAp6ZI0EhsEPzJAMAAU9bnJEmcGACLkE/K3Io6Ya1XZRQSFax1ukaV3HQ7X95u69dv9MTDNADWUiPQK8mz+ljzs3wntAYEGKlEj5Yjrr28KwSCZT6ocgMBYJlhVTBvMLAzWmKVaK1QaGDuk4TMNLFOk5OawhxsJNuNcuElHI5fNBt5wgpHH7HXYH/9htVVtoET6+Ak2tg3Gis4huIoLuOVsMCVzO2UPXF4wJ7qq7EnhjZa5arb7KKOD9vIriarP0qt/F5aUSHxnuzebi8/fDvz+IgncWb2vzMMXC6Ap18QAHixAO50x2e5AeBKX3e6x3eun7fS8/hRff3Zui4rnb8rPY4f1eu30vNe6bjHr1/ucZytzz/V+5zD+TkXAAdXc8U1SwNgmWB9/mwB4LltkOaPhSTGkqht2LDBv+/evdOBrthU1dEWcHvetWuX9/1TEKVgRr3c8nIJpnm79/ETiiLiycCqlag9FAD+6lfvxlRp7ykB8Np1m5cEwHFrBklzFRAVCbSqCEj075SYAOSikzSQTxKwVFXR2oN/j41hDMR3SbZPtmFfTM4YZ6lnZaudPaUGrLDW3vjjv8E5rudcq62huclGqKtMybCoCINHryonVESIJJCHIh1N48KinsD5GhxQr8pb4yW4VSe22c2NgNdD+23TJW+ih2qNVSLHFKuWhZ158eVH7NjIk9b6urfbHz5ZbYP519nxx0k49MIWjgwDgIPlk6zXBYBLnGNBKJtHVtb6swBwKTKFil0AFwPA6sspqXMFbSbE7MsAq4LrqnH2BEcsuz1VFn8hAKwDWwQEh+4GgcmbFj8uCwBHTtVebxvLOWUgFdhfd1Se1eamqLZCMDwlwJsGU0plSiQtg2mQ1cOY0hs0h+R5YjUtQDDPmWyiThbGd3RoG7JnFA3lo8xp3Ldh5OWMTp8O3gDKKUuUDXhIp1eRPGhH3tkBoGiwWmTQaZC22F2vvaR+Mgnjm0JGmqK2O4WzbhJAJklpBvCoWD4pRAswKbBYSFYf+t5KJhrqKoNTdADAeo56i4uwLAn4es4GYBDKPQncqUkGsGaQhEoimkfeXKanTiE5bhNIo0cl4abDb3V63PY/9o/WcVkHxlnHrLf7VasF/LbU9gB6x+xyZPHtyKxXoTzoqscYjvdpola6ltulmjKIDhjuCuZjD8oRqqZtkM/aTd3obhI9W0+kbVdvtY2lLrX6VW+zhvo3WHpss1kviOQQ53uM4+2GoR4ALFB/qtJcFP9eYyrZ9XSyRNMp8ISR6kQILIBgQeWkzKuUIIhYXEtiwIUM2rKH7aFH/pT78xjiDDneS+osCbruIRW8ci0jabVMFxIMorcVO88A2NcTgVbR0lJoC1XmNEdkMEX7FCkZWurtU9+61/6xbsyOUAu7tqLR+keGbIy2XQmSFZXMswT3soolpBIoKtuikgMpVTA3g8pnfooBxs8ADriqoslaEi3WPMj6KQm0GPoIAJfpCywJtIywnAWWOkQAV6ZXatEUAWDJoUP3Kkmt8Tyj5Uk9UuJx5kYdCQgxxhO0eFHvwdamFjeb0q0Ukh3KKAXjq8AC62d+H0mg/ep7LkhAWTJ3ngMD7N0VmOf+HSOsVDWJS/p3F+qZSPQHzlBmUm6kHRemWJMNE7Sh22EDk09TE/+klY59z9ZRu/sW2tFdQSlEJ2PVRWuPeozUqgDEVQDhZKbBBpgXLx7tsRdGq+yfutusv+qt9Jz/sNVNvsZKW0mMUgM/vPcwLuij9s3P/DYnhAGd2uGp9dlJj1PJ6uN96FTPO1V0s7K/nxUAvLJDiPaHhWrVTveNlysBXOnrTvf4zvXzVnoeP6qvP1vXZbHxO1vvf6r3+VG9fis971ON6+n+fbnHcbrvv9Lnnbv5GYf/gQGeBYC9a04KImi2CVbMAP8AAbALd9XH13sAElyRWY//vRom4bKLL7PHH3/MmQUHumTkBZBG6TtZQT/gwBoqQBcwVjYfSosA66v33mmHDr7qrUuXYoBXr9m0JACOa3r1Xceoh9iBKYx41I4p9CUGpEoWDEjM1tLCJep9qL/Fr5mZIqcPgMsyaCnAjGQutbe84T/T+qmLc6yz0YlhAIUcbAkcCw0E3LAwik+9Ro1gGhQTA+BE86QNJHfZVW+mddTQY/aLb+y0O/74d+1//Y+fto2d9MSk4XRncxtBKOcHWH7mn//avt/TZ8+uudkm695me7/FOR+GvRigxyly0CoF+wARAZ8yADVPxKdJllEbHMB3CgThEtiIBRWYUry4GAA+fPio91GegDl3Vj2jOmrmAXWD6vsrFthZ9zMCwBqNaJyXBMDR8+aB4OByzN+mfx8C41ADPJ8BXggAq1Y9SMBT0jdHrQ68J6D6NiOPjAGwg19U7BnYzzI1glPtzKM1AOC1yHJbC3Zs6gAM4l5A2R7Y0m6AbI/3w3Qb2grqdyug+PluAI9MRSuy4TagRAvS4VUkLOqseopjUAcegEJpihBfZkJqJyPGV/2jBRoEgJGCioj0Xml8qU61oB6Ocr51wyNJfGWH5BCYeyCuieS5/OjmydGXgK/qmuNuS7kEcmLYzmQ1vQeZmwlY4QROuQ6EcT0em0IWDWzd8/L3rbkTiXZ2gsQXDsqT+2BKd1lqfL+tB4mu5rmbYdAuX10L8B2jYnQSeTTu7PRIbefDpGSQCkPS8jxgfD+y12NWb3thdrcdz9n2/mo7Ut5CIfHrrbH1HdZa+eM2cQCTr6OArwNY4feo9yznw9cUvVdLE9xHyP9l8ivU47W5UaVobJTkdc8uUg1AWGMXej1q4UEJkcKlvuKYfedbv2/ZegzBOC+9T1WmxfvNpbMcL0C5lAIQ8kjJdv8CAcAx0Nf1LUnuK02D1AJ+fJRmkPCzNa327gdutxdUs15PEmKQnrwkKFGUUy/McwGjcvHOISnPkyArsUYUJDtAHC9XbPURptO3A+AyLX/Slc3WnGq1liHWPaZFlj7ASkoURllTxpijGGIpeeNvAQBWP2exvPpZa00Se+pC5BDtAFiEPsZjNSRa80jPi1qbmbu1ZJ5efnmHXbRho6832loEgkOuJwBgXx3Up5x7IKV+yKpm8LVMzwv9UNOAU5dBI30uMVGKMsSiF3SKnt4llA35WurzAcCp6loUHsioEWYIBB9NU0Yz8QxD8BSJmMesceB5+4n2pF3POK6l6HlDfZ1VFXGGrtc5lq2xssWOjo0iny7ZE4zLP/S22ksjl1rbRZ/EOfqtltpeZ0PPDljjGMnZw6/a41/6fxnTHu7TIV+X/TGnlvxUwPbfAAD2GbtS+fPpjtPMDn/yT6d6j6Veu9K/rfT8V/r5s/bis/FWP3LvsdLrd6q5t9L3P50LcqpjOJ33+FF9zkqvz0rHfqWffzrXbaljXNnnz9QAh3VomgG+UABwSkyZgglqBhVsqO4zl5O8OeUOyze++U20M3rFnnv+eZuYHPc2KApW1AZJsmTVADsrrIaNYiWLyHCJQu+++4s4Mx+kzlXhejCucSmnBwFR6xHVFHasWxoAhzho2Y+4YfhsCeXCbzaLAY7AXhlZYLHUYDff9Mv0Er3cqiovxrmZ1jiVBHnUd+ncU6UWwAqOvnpTvUUapsX7i8o9lF6clUNW2U6g3TRgV14GiKjdaWP7nrYf61hvP/Omd2E2lbbe4/22prPVaqhBe+Tzv2vljavsz/oGrfHKD9m2v6+3/KF2Kx2HRWHM04CvcgE3X2o9c+q3KTdhJ4jENKgdDsZHjHEh6osr9iwLUzRJjbcYcbHmqpOuxXQrGJ1tiK5HLLHVSQSQGR5hXFx2q8diQHg6uItvpvBdwCT8MPdCip8ND02mkB0KPweGbzYAVo9XZ4ZcTxAYULlcu/TY+7UGqXpcyxj/faZlkpx0NUicA2Y8RYLjMiZPqhVUsqKmhXpngN1YLbWy60hEbKm2/sZxJI8H6UW2h0TAQSvmqPlFGuxuy6o9TsNcVdE/pboTAhhDn6oW2KJ6QG+D1RRg08erka4nrRojXshWgn8RbkT4sL+qkSzB+ErdLNMgL0HVlxqgeb1vUKr66PjwxUZPARzroavh0md9F0BykCQWLAyHJNBq0VUByE3ITdn/plYx/IEEgFo90Q4Whph2XK2APvrkDk4ct5ef+Y6tv/5iama7AdDDOD4fgo3dj3PzAQyCuq0Ld9u11cO2oaFoq9HkdwE81tBjuJOmp5BnMLZcGbnzqj6fcRri+CdA43sHhmzHcNGe7kvbMz21NtF0k7WtvdUyk1da/cQWqz3GekJpde4Q988Q5mM4pCdgHDFvtvQ4P3vLnSBPlrGQM7YwdAi7mVrS4zrlGNhfxlAyYf07zfGN5V61qtp99sijX0K5ctTnWCVsfZ6EUkKMuANgakU1rg6AqZ2N5vn5lEArOZlgLa6DvRwFrOcY25rqBhsdHLOWltXWx9r6q999wA611thQDU7dSp6oAxZjTumvUYrt13icXwzmBmwsP8Q7ksjMjLM+MDGpX8+oX+94gfUbc7ZsEwmSJmuu6LDVU42WJSGRUkskLmJebau4DqkJEjDMZwFg9WrWXNal8Lmr9+J3JdUG83vNaWFT7/eLo7LmtPabpMCtFA6A4WNHjloX5nu+l7jihFs0S/09SRWtV3EdsLO+3ieYz1dHsWiZ8useS/+51oWs6oD5DL4Klahi6tiPMHdLVdVQ448UXACYVmbHq07YidJW9rQncbh6HMn3s7aJ+f2TG2tsA8mddcio2zHFq4ddriGZk0b5UybJ08ce+Dzz8x8Hmu0b+xmj1R+yyzZ+xPIv1dvkS/QLGEIKffAQjufP28Nf/yzAnVZIJI7Cwydn9PP87wsokMIKED1/4W8hQRDWZv2sxIH+rZ81vkFKHkvKwxqs/d5l6dr3eV4Y51DeFL+fdzfQysO9okSynuP9t+UDwvcpDNayMkn0spfFH0v/dcmX+lgV+ezq6mo3vJQXSNyqMYeKID6W8C4LBWrns4VZOKolqoD877pWk5xbknPTeWpvlteJzld/W1ECYU7C5RRjfY7+rOgvjiuVUNc10zybfU2XnD8rjP9WfFqnSvwv9QFSxUX3meJqXU91UChNTVotyheNy4xCcWGgsdL7Z6Xnf6r5q/fXWjJ/7pa4xpXM54Kymj/ED51/vMbFa6OupeZwvL6e0/m7kvmn9WfJsQ9rv+7J0QHwDARGVVUgE4UBXX2lvWUFxxDjrzltkJjqxVkAmKpEvF5OsO4NWM++T7IWZq2x6y+JZzq9M8gK2yAtLYF2ox2dpEBTxJwGmXPGmcH3v/c2N8Tad2C/DQwMEGwCOzBXKRDs9Pb248b8smfu0wArBb5EPwzglN1zz5dppcTz2cBi59aFAHBr2+oLCADPZjoJtpBJJhKd9tabPkEAeAlTqQvJ6JRV14leI4CUCRgS6BKtiQSxZgCwgByMSiUBdjPsS+WAVbcU7Oobaphkj9m1XXnbfe/X7L//2u/QKmqCusR26oppQ4JraPdT/2R/cu9fWuMn32mvljbbgaevtf5dHQADgBoF41lq0tTzNUGtW5FZVaCPZmCAAwBG5Kc0A+Aj9DFNe0P00EdV4Ddm98dpkSJWv7UVnS8PAcoZpvcHCYDDp88HwQEAK3Gi+tcYACuEVC36qQAwgZJMsgTiZXwlgx21p/JWwATo3isUKTQAuEw7nBQEbqIZ4NUGmFoHuFpdtuPQX31TuJ9jekUTW95jmOOQDF9guw7A2MW1pOVP7Tpk1G1WRf1vFa10KmiPlcU0KDnEZ/BVRewL8QYr5reGn5K+Y9TsIMG3PZ2eSjJ1qebFu55sErbT1VH8LIaTf/jPAsAREJgBwTLCCk9yACzGV71xVUtJIF/mKwEbV4YlU81kHsYsA8uVR64/XBiwuvYKe3b7U7b5srW45fbaRKmP+xs3pMmDaFl3W2r0FWso7re1INN1sOY3rG2wNmS1lE1bE5/RzOZQSzAn66UyC0ORet40AHmYOdvNdXgBEPzIkYJtn1xv3YXLrL7xFpynb7CmqS1WOlxlBVyii31JGx8kGO+n3IFS1swoQTeseRpQK0fsUPfLwCDHFpvpqouoFVnIn0QAWMPKNUumB6yy5iDu8X/DvTaE8RIlEhiRqdZdAoey5MAwxZ54EWIkWyCWNdgbnD8TLAHglByWFTDiHF6JuqUbY8J0LcETLuIlWP33P3S/Ha9jXVErLdXjuuuyCwfC9cWPje49uHIP07e6l/t/gNeOoKQms0A7rIyAKcqECpI3MiyYQNHQWNllXfkWq+jHlA0ZdBkAXBghkUJSQgywvhJcDykYxPx6ebJArkuipdsO/X81pyVhL8KglgC8Gk6qkn0Oq4xD/g5TY+Peb7yttd2Za+0rwlR5XlNJqUKZa6naX09+acJr8kv8MA2AAc5Sq2tuM5dDHTBzRQwwc7pcM2ZpWpqlUAsVSXoVWO4EgHsah6wXGfRY8QUr9j9hVb1P2hrq+9+xttIur5qyjawNHbQDa+T96sVAUy+B0wLJlEnbhjrhm8O19uC+Shus+UnbBACuOnqpTb6MkmEPK8/hfqsZOmD/8vd/zVTcz/3HWEer7AwIPjsAWHu19u8Y9LpKi4f+HQNErfkCknoIaMWAV6+Ngzo3KpOZn5ZdJRoicFwC8Ne3tLgaaErgrKHBgyO9p0pn9H3xx0oBKGsTifUplCRSnXnXiSjw9HNhLZ4LwOeHe1HruCWO8Fz/aTqRu0i/TSl6tPfVVOMkPtRv1ZQijY9TKkCbMO3P3v7rFGHs4uewIvh0VoYmBsB6MyUwYkNTzadTz5+T8uZn5ZjO7E1WgsBZw9TFBAWOEnwFkhq1zc1+X6rFZA71TZr9cuZx8mfN4w3O7NCnSYYzfNnsIzrFFNKaUVtbC5EzzN4aEjcqnVQiR4+o/8jyD+A8v7ISl9QiAVuOUqEM3jEKuPIq85R8l3+rC47Hrgvd3xz7yq6fr8YrGoGlExh0WWAtz6pUii+RoKN0aEiTuNB96sk5YqSVHIPUdHrMNcEKAFgbeSqHFw5J5opqEadH7NArv2Q57pW1l3yRUGKNlSaFRcJ7LOeRSFcvDYCzMLpajLSRxJniPINSwYBcdvkl9tO3vINemmS1VY+oKN4Z3ZRn6A8dPGIPPvh1D7gEqMoFyZIx+SHg+vKXvgBg7nGv3qUAcGNT+5IAeDknPfc1cWZtXsARZ0ensxsx86nvEduIhLU41WFvvvETMG+XEgC1IZskGK1T78oRd5LNYC1apveGerbqrcroWIu8d1LOSvQtKuI6mmkhhKvFUGjzhLVdsd+qR56yN+fGbEu60zrXvN0O9RRs1YbVtrql0vpfeNTu/+4XbdUHLrHPP7THWls+bXufa7fhXXzCCI7QJegXQHAirc8hiKQAdJoBBlEpaNbU4nb1m68CCiZHC6ssIESmSgpeamCLjhw5wnWt98AiLFSnCYDjwZ2fFTqJ2YiXv8UYYL8tondbBAA7MAa8LQiAQ3ujwACzicxhgGcAcAImXgC4ABCULNhg78uSACMHxvTWktQFTtaSUED6nN7A26zJ20hNvx0p0Ot3fBfZ2t2M76AX7btbVoq61ewqq67cBJG61hoqAMDFeqtCb5phzc+I8aW9VXEYUAZwS+YYX24bvOEcFAgAu+dS/DOnGDPAPoSecQxj46xMNK4x+NVhiBcIhFjUE5h550wlwFftiZzAVxDLkzJITV1SqsurWMtzAvwPhkxDV+Tw5CieacJQrYpgmmTA4y993658zRbAcJ31Tw3aSKHXhqeOsGnvZ9PeTfuY3VY7td+aioftMuqmN9bk7eLGjK2jJriDgK0FuWo9ByF7uAQGWUq8THFc48jRD0ELbkOm+yIS2+e7q+3g1EVW0XyjNTfexO2CK/DRBhvbTzAOUVsxjDz6GGoU8EMRwzhJb9PovFNSPpozMqQAACAASURBVGgMGEgB4CLfXcIc1fF6yagYYMCT1q1MJRkI3KAf+uc/p2R7gKx7P47EynQqi6Baai6OElpikKPG6xcCANZdqUSCzNFoxOyO81MwmVP0peWGtt964AHbBpM/IvYdSb3mGKuwr+UqaS+zsUw0wzpwTYerJvEUoAXWZLerV6bU3wiJbxpzvRSgtQpBexnTtrGqVuTJq62j3Ga1tKYSAEb3S99ckj9jrPyqAYaZTwkMCwDz2oTGkdpkr/uNQHBoZ6W2baFGWCUAmspsq+7cLQBcIjBU9fHOnTswXbzEAY13F1Dfbun3fSUWAA7rRBBDRPXBUfInqT7A7gRNYgsJdEn1wMztFPe52tAl2FjTSJ9TNZW4QpPoodFvAWP2wdZJZOKHbKDwIl52TzPPHrU2TO5u7CjaDbRNuqKuTF9g6ty55RvlJ+EAGBk3WYb9JCK/O1JpX9tbtu35a6216wO4R99strfNCi9TRnKE9fk4APgrv0+yibKJJFmc6TOIWWCdzXx2N0b1uv2DguFUDLCvFNHeHf8sUKsgOwaM8xneUFcdQO7818YMcgyA61AKqUPE+BCKpLZV9jd/8zf+mmYCeQG0WKoebwvzv4cAcPlALEd/dZVlxZ4eJ06coO66w8G6fjfH42MBpiJmHhY7vnP9+xC+6jrq2p78XSVGOr/9+w/amjVdMITcj6yXofSIW3T+FFnWAZ+VN1nWJ0t9FidZjh075h07dM1ihYJA8FKP5c+cZR3uAi9amJk93XcvQQYNDPS54Z9Ab6y+CKV71aGsMH4sOn9P99MWe97yr/+p4FesFPEkG/ekWmrKNFeeQvpdfskE2UrP69y/fhDSr7m50f1wVN6l+1gJDV07lep5DLHo/b2SlS8+t5XNPy8F88cCd5JwSpSMidWhWs8Fhg8cQPHXhO0ppZDLf8iAcyEATEygGJVYoBIiQkRpBp+Z9vZX7coN34MUabHVW/7CTgyuIoFOjeK5BMBigHVTxtk5ZW+0caqFkDIf67o6PNs+qUBJkhwCEK+tBU0oWDl64LCt27TZnZqPdh+0ibFhZ4Lv+cqdbJCDAEdt+ItLoOvqWy8QACzGcAb8+pQpNiNtvcquvfpWSyc2AGpbkR3DqpHVKyD1VlYvm6yHpZBkMtASZdBMDIATyPFyiQFDLYvLMxLDtT021faEXbmq2y7Z+6LVI2v+2Z/5NKzFGjtBkFEFU7cW5uH5Z++3+3bcbuve/C47nL/VnnmiwQa3IYU+lrE6AR0YrLykjNCIySTtPQjy026Cpb6TyrojM4okbFmORwBYiYkgawjyN7H52oxik6uTAHBAUdHGLbAVS6Lj+2nejblIfZv3BnbKZ+5SOvPqhUFweLZH1PMA8AISaE+zhBtFtYyED26CJYSXgIkv8PkKjrnXAMEExW6Sw7VS6XZz0sYwyimvw9F4ixiiYTsOw3lsZDflkQcY1+Msb6qdZCHIsCBU0h6ocr3VVfCVggGeQAYJ8E0D0lLUriYACklqHQ1ZKT2RSKBEADgCvRFR6SDYmd1Acs8td44CY691lJw5khlOs8AKYMWCekwFyxW7+wr8eG+gAJ6dwVSvVZJWmtqaEurVLfdcAQYB4ILaJpEQUDJAX+Wqgn3vmUfs5p96i00CjLHCxcV51IYTuEZT0zheOoxT8z7qdF+xShjhdP/L1AVP2JXtabuiOW0XwSx3AkraCeqojgYIk2UkiJ1QL2+k15SR2gCsfC8s+tb+hH1z14QdLm8iCfFaa2i9GQn5dTZ5qN6K++DcBmpw6OUY8LEqDDJDMWPKTtLv2utgGTO30wcAA35LgFiZPEny70kCALCmnbBjCmf2UvGYPf3cVwkwn2Eq9iANJzHgtacKNJU8oNCVC+Jtw1xmHS/cmofLDyCWv3mEV4rBboD5LdMvuUwP42FtSA2N9vE/+3MbaGq24foG5ncW5UHwtMIBwCGjLmeZuT7emLJ8e8pGGqesH4lvbuQAa9hxyyVV9w2AYV3PshtVkuwrs1CNoUapggFuo391c67JsmC3RD/XcJg35+KlYD+dAQYApwG/JZhgJ2g1v+VJhslbkPMz8MiiY3m0QLDY+7RnCfV8zkcomfl7vPuYtbXhnq4WZbyugt7rSUDA+LjKNyS5DUzi9FUQC8zDXaJVeqPJINk9lyxP26IEHQuSzENufb6QXSJ9luJDEuhCC/sXAFi1/pMNfdY98aL3BM53P2K1g8/Y6xtH7cbVCXsNPcDbKSdpY3o0CqRIeaB2TawtPSTVnkAK/sDenD10fLU1rHm/ran9ebP9a6yIsXT6EIFu9xF7+MHPsVY/y97BWM/2M5hd8nHSBImy3dMAeOn5pz1Z+3G8hyugUVAdA1slszOwTHHLQK390/XV/BzLmGPAq0+LZdMa8Tx1z9CwzuooUf65z33OPvWpT/lnTAwPkVDSTFv8MeM9sZw7oYT8v9r+8i//3D760Y+6zFL37NCQ6qrD3qTAbfoxB0Do7+ebAQ5r0VIAOIeXSn1rM7L/SgLBIbvzzrvtl37pozBoGPgpLvM2jj+8D2+RppiFzaihEeWUyJOJUfvi7V+2//i//AcbHZGfxrlk0M7n2JXsvnvvsU9+8uMeb+W5f7SISUWh+SvDUcXdF+78DaHboteH65bHA0JO/FIwfOH2z9uHPogpIF4UYkyH+2izCDv8w/soWTsx8tGjh53kE3GkmP+LX/yC/cIvfMTvayXhTg2AVwZilz9+wTdl1gTTxfR10R+R6jesq2UbGyIpzv6RISkl8Ku1/r0/94Hlf3xUsqZ4yhlgvoQHFZPFADiNxLkEdhEDPEEJXmns162/rx8G+A4bz7Wy20qmeQ4ZYC1QysJpALSRXnzxpXbNNde4hOHAwb023N/LgjVMCxjqxbyGNDCFdQ3NbEi11tW5xgerv7fXtm59HhlPn9pP2r1fvctZ4YRkVUsA4Jra5gsTAOuiFVvshhs+RvuWa2xyghoyJNFFBdYyDGO8JAUvU2wnsxe/SAIaqltSnRvMupsQwTxOVGAwBdBKrWPjXrvVfvr1Weu76w/sJzdfam+4/kNo3duoFa53B9suQMeOl79tDz3/JStvWG/DG95ljzxZYaPb19vo3krqgGEikGColU1RASTBr8BQRvQigDie3jJECgySfs9GzL8VwNQhlzx06JDXGUm6EicgTw2AYwAb3cwL1QUsAIIdAC/wOD0ArOQJ7sBzGODTBMAOijUIsPUiqgADYoRSAr8Uq2YiAJyn1+/EKuS2WwjON1EhWXXUuse229Dwq3xuLzMdcCzkmGqBdOu02uoNzpDVlVfButVbohdhpOTOrB3CUElAQhlJqbSoCvgLgDbVRapGsgQICKCX99N3L1udkfG5nE/BgpgZXT1nuZBQRetVXBfswR8rmwCA9BgCwLFbrn4Xu+cqEcJReH2wcIIrSAUWAKgpAQv0qSlqHcfykolmrLo5a939R6xrU7s9+dz37bIbruC0MZprIPsJeBiF4u4vHsee/jCbOfX9uYOWH9hqNUjF23HHvoR6y2sBDpfVpWwj472Kz+oiI1zI0XaJtUUGa3k2Rvy+SEDU21EYxCcHJ+2R7rw9MUgNZd3rrGPVu60hcYMljrRjJlRhE0cA6H2wm71stIMY8I3SnksSc8CXFlOxtwLAUl6oLthbIen9o/ZsktoUS2MA3kmM3nbYU8/8NaCpm4Gd5Jg4/ySMvrYESaA9geT/uCAAsIM+SXuVUFF/ZDwJkq2ruZ5Ze/fffsbGG1rYkFm7dbMTW6FmJkkhJ7UiQgeeT1/cIgqHQlfGBtty1pc/bFMD+5ia3Zb3Jr9MWEwLs6xdlXnWAhJ8E3WrycZ2WjOlH638V4sMOjkAAB4igQEW0tiLAVYdcIp6dgfAqv+Nan4TsPQ+1yWN9jZJzEfmudhpFaar5l012tJrJ/gqAMC1Tg0PDgGymoOzPlLjBGBY5IGk3HMBcLxyhA01AzgLhveS/nMoAGDVuqeRh3t3OpyhRYcLBCPUYB1mTFZxTwCCiy3jdmjiZUzgttv4iUfpS/2UXZE+bLdsSNprm8u2hnRCJzK3BsmJqXkua+dmvR3O1to2fv7moSm78xV6ZG/+RVvT8nEb3dVpZQCw7adudSxnwweet6f/5Y8BwMcXB8AnKZHODADHTK7HM7Oky/q3gKz2bGdiIgm0/h3X886WPM9+7czvkaYBniVBVqA+hbzxn771LXvn299mFSRl9P4nd1mYu9ivTAIY2iB+7Wv32m233eafV6L7QxWtv5xJiw04pz9ydpI1MK4r+/wVxH7RSxUnLAUgtCaOQxpQLGkZAuw777jbPvDBn/eODC5R953gVDzcyo/zXL2D6wWlGmQvmsCkNIk8UN0Tvva1+7mm72Feub19dI7zv5+UNz9Xh3mO3rdsX7n7Tvu5d/8MihTVV1Y5wx8/XP4+53Ehzl/fHRe5PopBpDTROlDA9+cu+9CHfsHyxP0EGFZNfDlF4vuH+VGkZpsFHKxT59JnAf5777vHPvqRX0IeTO2+l8QtlcA5v/fujAeSrsJsBUp8XXV1Z2L0MEcnKF2btHsffNDe/4EPrWj98c9fEADrWCA5hKlQSYgBzmbx5Xj1kxxlAgb4s/jvrCaW9s192VPotCTQsSRFdUKtqzq8L/D69eutmRYbAz3dNoVct4dsjgCU2h4JOLWu6gI4VwKoGmz3rr323DNPAawOOPithOm5847bARH9SHBj6U+4APNNsCqrGi5QAAwwKbbZO972v8OsdDEGkjjD5kErFNVTljlTkYVdU+2mzF/ivqyxUzGV3QmCV4HgPIFYT3bccq39tvF1k3ZZ1yHrOvgtWw/D8JbrfsZq6zbZIViuMmDoqs3rbWT/i/aVL/8PWvLUWP7Gt9ujL8No7nmtHXmGGxFX6hSLjZv3AHqLvCZIoFWXIACgUUayKCksEWhKJikEw2KSdJ0bGups+/bt9H3eFMlvQkAZGNO44H22FC9k2mekbksAYL3RPCn0GQHg6dfHJlg6h0UAsFobCeSqZnMhBthrgGGASRjkGZQchmSJGoCfwC+MZyVAuAgDnKMmcGo91+hiVA4dI9ZT3kUbmW04EB/2mmrVICYwB6qpWmf1VeutNruOeJqMPYWVqUHGBvl6egj58wgSdUyCFChTCQDIUJsZDm1C7WEUPBOYa64A3JwFJlrX4jCtgFKdsphq4RwlUaIsXUrybr9zgvmMB6qKw6PUXgDDMQCWtDGI7fxy8l0lmXq+t4sRM+z5K56PVDQBy5aAOauAHRvHEXg0N2xrN7bZwMig7dyzzS4HABfrqfPDRTcBE5zH9GocY6FxWguNw4xPoVMu5vbZZD/uP/0vWFv+oG3J9NnVDSW7vr3aLgc8t5LQgcfFbAmjDLW7GYFNp4ygkjVkjPVjH5vL8yQNvtM9ac8er6e1z5tgA99J55rXW3mwi7YyzOXjgKGjoCGAcMUAAHhURkzq0argUsyovrTRShrNwjrLBEss6BSKiQrOub5+0P7+Hz5NjcthxmiMhVcZUjSx6kULS0xhq0tuFXDKCMu3iDlJnWWvw8t6oQfvFbCiw+PWsGo9GVHYPgDnr//t7baLjWoIA7yqAkBETKwEB4xHXuPBNU1hCIU233vgFgHAvaum7DiKhmL/HgDqMbzYeplPcriStDprlZOsbbg/TzatZ27gSZDqsA5Y4CbspNMQmPkhEK7k/cigbZTZqLhAa2Lk+FyOjK8SJDVc/hy1SEpxTKp5VxbKSwCEW90wS9eJ5IVMjgCre3bvttVda2ESVD+mkpwKgg4CK4+fZoCM7oPwiJwOZODk1um8pUCwlB5ad2GB1eYsJRCsZRtJc6GRMh7a0BUpSUkwJraqaIcmd9p4kR7ffd+37OATtm5qKwA4YTe2lW1TZsJW874YQ1sZN/Iy51YgCTGODP0g+9pjyMM/+xKJlaZ3WlvHrzBHL7WKV7hfdpOIRDZeMX7YHr6L+Ub7rTkyDy+ajuTNKwTAAreza3rlsp0AKMY1XLHUVCMW1wTrOaqzUD3w7Jrh2WZaobZWe4feS3W47C8sLvfdd5+DUT30uXMknAvM8pWaOOUJMh/+7kN2001IzCW9ph65v3eAVohiLTjC2RLS2UZYsZHleY0/Q/fqUwEIrdkFSgL0vPvvf8De855bARWoGGQY5dboK2GQVvLaZS1bs14U5o/2qgnYzuYWiJI+1hz+/fDDj9hNN/4ECgSVYC0mEQ8jF3a08/FYofKHe/ur99wFW/hBZw4Vf4l4EIiahGCqqKY12xwTuVnnGSlA5hB4yxqClYzdqRUMkgartE5S4Pvvv4+5+16/npLwB3NdncFKjmFZJ32WXiRgK5mz/A7olUCydRhl7EPf+5699S03Wm0D8YoUDkslcPzcl3v+K5x/fPJcABwNy6wYXWv61DgdZpiXWs9FfKq2OU2S/Y477rD3vf/9K1p//PNF6uij5zDA+h1xM3gmNzkKITVBgqifGuAPe7C67lLw42gLeyflXucSAKslhVwIK2FztWkK/WtQJEnbvGWDXXXZFlvV3uygt4J6wjyB7ODAsPX2D9uxY8ftuedeYFEb5D0wbHCWSSZYOdog3UGGhJrgUwDgNP1Df/59HyTQxMSFmyjFjRPqe6KAfyXyQ888zGIM/PrHetNoMkxvLvMk0Ax6udBuP/Gm/0Lmp9OPi6jKJcclQEkBy9Uk6Fa5iRlgIq9hVe2x6JPZVD/WEsH5FKYsmTWMHcFXuu2AvfbKcSsicd6Q7bXXbrnOOlo228BEEzWljbaZ+qapE0fs21+53equ7rTnNwEQumusrvu9tvsRGK9+NkXYBQFgAZoiQZmC9oyzvzKaUbAI2BUgEABmAZLzap5rojFVMPPqq69ybTeFoCaq/V0aAOu6xtnK8wWA/Q4KYysTrNMEwEmkyzJenoL9FROUAcRluR5VBNdFnJ/zq5FGbk7b6OaiHas5ZMcmtwJ+6fdboH6dwCSfpq1RNcmgio0Ewl1WLVnGOOz+oKS5BCd8T+L2nBxFJjmlxru8RtgXYJBQeYFajGkdk7mPA2EypmLCInl5bJJYcmAbPLMFuhy0wmZWAJRlHe8AOAKzvixGMtBpoByxBJoN8Yz356tHsMCvAkG+h1phffFK/q32MmmZOSiZomJluWJTL/nKrpftkmsvt0ItGoIsQTXjl6lnYcQxuwRpOoSxVD8tocZodDQ2RW3wyHbLDL9sdcPbbC2/ux4zretX11gn7OuWhgprBQXVI8dMM3fdrhgQMcGmAhdJzXWL7eU+fHjvhD19pNGGMtdbuvXtVl/5Wksf67DykUpk0QTt4IhsD3LOAQ4c0iSp/rOOrpDJe2F1CDgdD5EYogs3jsBKEiGRnihYDT2N//nbn+ZcYK/TY55AKaoolEEKDLDuh5AN9VpgH/OVb0Ir2Y0LbE71HWtseADEmYXCZEP45J/9lR2pJIGQqIXsRS4MMFarWTErAoFFmN8SiR7VdGeoAS50pnGKHrHjXCcboJ1X6QQJMozdSuibGTcxrhXjIEUAcL71It5jFaZYbdaZXm1rJtgXAMA5nI8d+Mr7L3I2T1L3m+BausIBAFwmyENb7UCXfBtAWPXL+rtMseIaYV+WQmKJNanEl+6zY93dLqNrbEANg9O+AHAldbwy9loIAMftsFyuqyS85jZJnQLgv4QZVoI5ncDxXW3OvFU6Q2ewv7kGQHcTUnkk+yB8nKAP2Wh5rw1SB5weetya+75nt6wt2dtWm11FH+HVXP8G3X+UNBRZSKbwe5gkcB2ir/Zzkxn70s6CPdN3sbVt+E2rL7zZqnbW2OQrORs5xHzq3WMvfP13UWdT0D6972j/OXsAeHrvicqYWgCIKm1RJl/g+OjRoy6/lDmN3Eu1x8esrf6toEd7vspj9IjbIYY5q/tLJpkESTxH0ri7777bPvaxj4W2iDLLnGPiM3+mB9f+5T9KmAil7U//5I/sv/7X3/Jz0HFWUX8XynlC68aZx1wAEZKJy//0s/FKJaVDH/OYCJj7XRLKiTFMrxqaHCh+5jOfc8AkYmGQuut05NGx/GNZyfgv/1OnX8maJNd+SbwnJsTyVJLYqrQ/+IM/sv/0n37DjQgXA8BhLzzPxx/dB8sbiZLdfdeX7WO/+BHmK/0KuIdqUC/IO0b3psZiqQRO6ECwvE9e8J5Yxlu5omrRBAXJZa5fY2M98v0xANOXKI/4D14bOzJE0hlQFavXlvHRF8RLUiTOtT+pJEGxs+7LP/3TP7Hf/M3/7LXduoaLzl+tP8EFaYWP5cYgoQwsVg5OH8SsmEb7pzweQgkstABK3wruzyylF3/3xdtRo0jqvfxHLKH//9k7Dzi9ymrr77dO75OZTCa9kBBQICCIICKCgAKiFAG5F8tVrg2vXisqIkWxI3YRCypeRC4qRXqVIr0mJKS3ycwk09vbv//a55zJhBIFhCvfL68Ok5l5yznPec7z7LXX2ms/FwAuo7uC4jd1HEkmu2zLmveDVYo2efZFNlpApkWS/SUFwAJH2kxkhhS1QYhsvlVjmpS+vwoWgAGSVFo37BDGNgrcR3CxS5EpiNomyXE4kx1RyZD9+crLbXgEAygA9vbaIMmk6KUCwMHm+2wLqLR5Ee2vWarnRABYk1ZMKJmtfLu96cDPMC4tAGA2KuSbMQBwgmMWWxsXutAiHWbxVMMWAGDJ8rB7ATNnFKAjCR2tBl5UD1jLnLjtPJ+NvPt/7INvf5Vd8f3z7ZB93mSLFh1ro0Mp2i0N2RQs8qHc7Rs/PssKR7Ta8myjNZXebY/eCrjakLQs7ri6AMquSlarR5EIGGhMsEVAqySEImLBJt98CQz1NxIYo1jwb0auPrV9OguxnqsVNniPYLw0HmKVNR5bV9/nB4C33rDbZji3BgLbXpUozxm+LrxBfd6I0Zogo44AsLN23uopYHpBB3wP5JMlRcShC3Q8wbzWTa72P5SjxKqYswS21XJBroMZnpW24vyE9c8ctXW22HqGH+amg/3lusWwiS6rmW81FbOtMTnNqscaLNlH1gq2Pgb4jeOMm4ARyw/IJZd5jqOdpKi65FL+e6hDf2UBWNVAeS9bxb9h0iUY04C1deVtlFvQU3UG3GtJgYiwBrKgeaY55gxwwC1IghTMwWChi66YKwH0viIyw9vAfaEYU22szgJLsu/TnvmB1HDS5BoceYeY65L8lNnS1Utt+q5zkSsDfEkYoFfBVReAAas4Wpu1ocoRG6vAxbewgSTRGqS6TxH0P4T79RPWkuy2eZVjthetvd4wrd7mAC4bad9VoYAHBjhL6UA/gcCIgAomE2PJSlsCu3njU3m7Z1OtdVe+Bkn2QdZe80bLAIpHV/P560k4deAG2805AcjisOslAgvNe81wLaQCsColCEys8iyiAyQ7kIHSUzge32h33v81klIyNpOrt64HDlEaII7Pm+x6HfDWgYsauPsgv6BHdC8EF0HXfjyr7wFO9PeJz9s6R8pYTEcA76Uy1gTkQv99/k9tA4C3GzVKIY2EIc+cpwl0nISLpEySAhdQONCZzfL0wS2bjIR1ctE2NPVbx9hK5u1y1gh6WWPMVKCtl5y0ZY+eGFEJR7PFmuYgI8Z8Ama8NdVus0pNJg+nHE+1QdVhcw4YkqmzTxIAXOQaaCmlzXBo8qaskeqRg/rfmCahLo2WW32U/MZcGq3sOnMxR60jKFegrG9g0Joa5TmhYn2AmvIxujQMWDDnwzntAxgkMl3xAOjVUiATuLyM4DB5c/dcEpDyxiuq/KGG9bGRwLOOlbCWa9wCKp4cwxxsCx2wV9tmjAlj/fdYeceN9ub2MTtyasIWkSCjqtdqVVxNPbLOYyhXSUITKX9duS1DffK7NXn709Jaa174eWsuO9RKD5BQfhLp6mbm9ZZVdu/vvsDx01LM17IgQRnUP2iuhdc82n98fm07D7b+/OyTTwBWiUyB0eZJTbbnnnvaHnvsETizEszIeOi+++7zVoYVJLZmz5xDLWa9rxOFsA1Ld3e3yVxK8szICDP6NB2vEtLpdFCqccklv7V3wgroeSoBevY2LhPW/7/LgDwdGG49T3222KU//emP9rYjj3TGusD9Xl5VyV4JmKogeCJY0hTT2hd83zZc/+cDqKddn+2ws36t3Zfg6ddu6+7nBlGSqctZm43j6iuvsmOOP87GBoesAvPRnO6TF5VECD87qil/mb+rD7haZlUDhoZIYJRxrlnA39VXXmlHvu1t3N/bg1cTAPDLfNxbTehe0KIfvqhIKeCldvRRR5DIwZuENakAY5iF7a+lhGCQ5GaaIHGb9Ijm74T5/OIB8Iu7/t5tIZyBz5bGSXNPCjRJ7nzpZZfZUUcc4SWC5SqdUHypHjd6/F9dvxf5uUVKdJT4k5mmCL4i1+/yy/5gJ3GP6qHyOlXGhBVXvq5qj4/WI8WrTmb4MEb3fRADeFcDf77itq2LhBMg4WV7sfmPqAbY10Xed+s6GRxzkbivgntzGP+BBO0HyyDucnK9Btv98co/27HHwQC/iPUn+HzOR5u+kJXEX3xuwQkfEtTUAMvMlEaN7CcYrnac6kq2STMo8YKAVFvKlxQAeyDNIhy1UxD41aYmcJSMJq8Gjqsv8xw9T0DZbcC5qd3hM+xFKMe7NM+RNPe3l1zM68U+ipV5bhOsEoBlewD4xSw/wWsDU6iI0QluRG5Mej0qonEVpcATejm14cihXy3IFbWyHZOPRmQ6/8U5TwoBhwCLjJYi92FloEWv6fcC+gEAjoCNzlyO2Gq3k1X7FWokS/TVqGjqsSkzl9mr27qs4y+/skNe9Rp76xH/bZvWZ2CW87STSTkb8t1zP2pNb5lkDw1krWXef9qtNwGcV9faKECgMTXFBrv7kWGzqHJ3DcPclaAfq/I4u3IdRHvoiERJFmH8RklmlAhi1nd0WiOtj+praHkyPAaRGNZoCwD4bReAS3Wp+wAAIABJREFU/zj2wFET660mVmEQ74jtOTKzHtRNzFhNfN7EJTS8Nl4j9TQAHF50BY0yOtJ80pk4iPRHUFPkY821gJvkdwEAFviNEQ2L3YsWnxLGQQW0kEVYoCLyx1J6wIhfLTmlzPpncK33LLcVqaeQQz4EOFrOtECSgfwzVkAKWjkfJ9jpVgfqk29QohubLWp+EwMcMzJHGQOVxrgvMAUqYnql/UJfzlzxBSnF4he4rUbJgMiFVSxuVG83cZGJWA1tPkHf361B0DM2xHEwHYLfcCg1rHouGCXAd6oNFuPrPZQCMOGtodSPjWtWlDkac0TlC9XVaesnAFu5fpktXDQfoCVoBVtUizqDcdM4biniCjubbHYNgVt6iBLVzdY/upqk1xJ6qy5j/VhldSMrbBHtpA6cErPXT07ZlGK/TaKOporkRYaEQU7fNVBypKZlTT8g+KlstT3YU253bKrEJIs61J2Ot9rK/SzeMd2yK2n3s4bPX8d5oKQr4SZdAtgWSMhpHqcAfyUYRe8CpXmhBAJsqGoY07QRKpLiuOW2c1ECQCVTo52Sc3BhhLkiZKbygWDw3NCO+8dZ95BZfmHrkAJgJaKEdbwHF+8th/KAWdamwGrqNbtBHVEwt5msHsh7aQPzP13ZAAPMMTXPs3d+8mwbwngvixN0VruvkiokSfz5vED9f50BrWE+0qu52EbCYkbJ1pStty56Wtswg5fd5OtfnjZIMo/SRImpvpg2SIU0va2RQJezvtRaq7XwVaNNiKeOdTFmAwimJT8XABbrrPbJbj/A8QN61RYpOaHGfVhtsPifhlEgOQFQp0wX6ZN6A9ObPEy+5EjoLV+11nZasBsS/DFvqTGKKr1cwDecy1oEgrRlOGepJVDPeZWZCARrHQziDMZPZmFaFsDStDiG9afeGRBsDawq9AUuNBCQTkZdMb1oT/X9zXrpCZwZuJupcZvtW9Nlx0+N2b7N9ALmHetA4qkhEnEczzB6arhQvw+Gm6fY79YO2q8eRWEz8yM2u/0Uy9zD2a4moFhFH9fN6+3eS89CQdJPmQB9xJGzVxFMjYzIWYy2D9orfb2VXFA0tQC9HMvDJIzmyTMm3rbrrgdP3MwyrJw/fx41eCfZww8/jB/Ho7AVNXbIm99kPbS2+OmPfmyzUf2ccNwJLt0b6qcek+TKKN0c7r33Xvvb3+71hJDW9WBNCuqHxQ7IJGWIOtU0e81vL/k1Jk3vDvryKnhnbZMj6vDQaNBKg3suDWs7NKSMPr29GTsB7n4+Twl0ZzxJ8lbRgcDZLz5vdKifdnJ1XmMXMBIEZWpbReJB65SctyuINYaZECnFJFo3KQMqU70abbTKK3kuP1fVVFt/L6wpgZzMPZXg09i4/wBxjf49xnFWMi4jBO1pXh+Zf2nvl0uvjlHHPUxbF8kCi5Im615lbVASYJiWkJJfj7Lm6LzVdkxyT8VEWvdTPEfHn1IShkuVIgkjM6A62nyp3ZdiBL1OzJmvT3yWrnGg3AoULFt/1lT/ZzBI4bqyHSbvuRjqF//7YAKPJ7GiZNY/+H3r9H96ouTl+vmFrfzbviqQEgfXVd+Dtd2Ten/n+z/j04P3eKHj9Uq/fi/0vIN11vvY80/31JEij3UlxX1bpv2L6zdK3D0mnw6ZmUlh6TkvoTytGeAq7a88ZDTpviS+/5PcJTMkryBPOAJCku5dojhMXhZo11y1p7893cjqhc0IT7xrffmH5p2eFwD3F/cIEv5aC0eG8Rzhw+trmzBERQ3BWguApL2j9kO5QGetsaHHFt97igPyqfN/aD19EE5xkvwvYg38uzXAUT+/yJ49sjXXiWtxVgdE2X9rE1KApc0laGYOlwRYS4YyDvUBLiqoVFsKApHf/c+vHZxBgW0XAOcIll46ABxJSEIA7HSYVh0BYNF4+k72FRlxMklQif49BtOVSlSjS6+zgw58N0BmJ3eDdtDr25NEpvp3WJwtwKWWQ4KbgRvLNgDYPR4IlnIVnbiQsunVNliqZcQadlpnu7Rvsj2KS+yvF19s3/7Sb3BErMRyqdzq0lVWifHNskdusl/ecIHtc/IJdmNn2jYMzLDNixtsaGW1pbfUwUrSDzSLGzXjPUTQW4rxakCGALAArI4shtmP7sqMzLiIVLvoI1qBfLKukmAXs6a0AJHqbJFUjwMtAvWEKCTVbKpgVY/xuyGQID8vABxl4ba5mwKQPM7uPisIBgASDIrd8xt3Qj2JM5/+vgIqgvoEkeGXAHBwPZy/kOMSCxhZCMi+QjPvVz4IqCJQn5q0wfksSAvM1pYeQyL6OIvSCiJ9sn6pna0qOdcm1+xCnSU1v5J+buZdu7gHelkgMAaSBDpN41EZ/+TGABusWl6XxkcK1ym+U/gSAasgwA17EnsG7JmJgmAYgsXXmYPxhMKzJxyeXuPhG2wEgvnBHbD1Nnye1wDru2eYZSDlWCH4ILmXa3az4ssxfGxs1DZhiFWPlLmhdRLYhmQXC1mOWwgzbBIuAFkSCLlyatFrCf5wjx5L9Fh/frUNZJGUwgYnR5Za69CTtnOqw15Lj+VFDUVMslKAKoJcpONp5ll2iHmna8yxjPHeA9UNtiZWb/d1Je2urkpbnJll5c0HW0PyAEtunmfDTxJEb4hZLY7bmfUAXwyZ8iPIIdlcxDYU1aNP6gjlVGGPZEInhjGfoQa4EbY6e6vdec/lnukcG9pMrawAB+8TmtUISLo2nJ7OktmXBGDHTfye53bgr4sk1Rx31LJLd5o2OgFgtwOfMA8C2+9xAKxzKHIvp6bsZu/52DkkHhosX9FgW6iTTZFdU591D/a1YWlTpQZWrb4SNczrBiTG0xgfWnutS66xTq5JcWQtABh3TnofZ2mnFqSmhaJIeCXrwOgk+xICwO1WFWulhhsArH7oahuMEVmauvcEADghnxMxvbp8musyfgMAqzVS3N2fA3A+xh6hPcRl0OrlTEZGvlT+HHeClspIICVvnd3UduIJkWR9EnrVPB0fel1bJXH4cnMwZ8+5H7WkCwRL1s/v1Btd65OXrMjlHFyZrCI5wj0f1/rbQPBRC5PYwHrQRhKXvt9rso9Zd/FRQM+dVt55uy1Kr7XjcYl+4+Qym0JwUw3wKlPJA+eKkNhG1CeaNX10crtdsWnUfvlowTa3v89mznifFe6vsQTr8/ByJHNbNqIYecDu+MsvHdjGyQAUeC8lRZVREHAvEFlRhc89G9RCxpRZcDM2vzH/LgAW8NN9LVnpW9/6VkDwTvbjn/zQZc8yp3zjAa+39vZ2+9GPf+C+Hscff7zdfPPNtn7dRgexieBgrGNjly9YVdx/qgNzcOcyTZUkUcaDc2+C/fzy/73MjsbUx2s3mXOqgaugnEF9qIdxZy5X2yQSGwFDzJUH5Ov3MQIdrd/VMF9DgM8KSq7kIp1CTi7gLLZarLViDT0vqz6x/D4DANcjCRh3cMzvywGueqh0SyDYn8/rOVgHpwKWCrD0+qicSq/To4rPj5L4AbMdKNiUXNVx6L302jgsluIfMesCsnpuIU9bLCTmcmsuqTQFMB58l9FYcA8H/ZiZ81pGVFQy3G9TZsykWwb3HXOynMSVx06oX6qrMf5zEzjdfxMTx4qiwzXBE5zPkWx+nsvRjqfvGIEdI/B8R4CEYMT3cE8m2GsFgstCbfcYYDUrYlCyV8VW7D+u2lNyWEVYoUl9Gftf0JlCTCyeCiTnBKy9YA3wqz1RNXK+h2kfF/JWyz9/3fM95n+V54MTibuqqlVexRoL/hjB9FSbdm0THXVILo710CUHZWF5pdRRHda98iN0X8nY9J0vBNdMpQuBxueFJwH/IQCsbKsv/DK5YgEPFvEg66nm3XLu86wqF0i/9yBamVgtzmwcnsnkoklGmRSbAWBR8b+khzFkbttjgEfHii8jAA6dgR34EtF5cKtNTucM6EWuqhrIVBLpET1I33H86bSDUp/f7QPgcdCroEXsYyhtVd4PtbSTk3n6iRTVZ1Xuma0Yv8zvsXnTN1lr1/VW27HM3rHoMHT3U6ybFiTlmC7Non3N2PrldtttV1j/pIT9hXq9yfu8w5Y/0mbr7wfaPpWkF2sdgafQDjeN+g+rFyrMDuEAv+NG5EZNEqCkAMcbhzcRNPfaZPoNpxR5EcRWAh7jvnELgAQuui4ZEwCG9VGmKlTuBptwWLcataDw2+zpTPCzMcDPCwBHN28QEAQAOALLBMDj9VRab1QnHkqexaBwPgLBARhWIkIrF3MWp81MinZRKqGUAU7lsFXWEqjPIKO/sGQDk/uQlT4BobuS6w87yELVUP4qm1K5q9VQ/x3rJcDpUb0vNdwwcYk+joP8iUQEKVhfOfSqJtzdcF0TI2YxuC+KTuGGwDPM6jnzuk3tms55AuiduH5tl1Hf+sSJQDh6a32ySDk9/HfjGb0oE8gVBtTqeIjhfPHNwQLLIVrHN0wP4O6edTZv4U6cEuY/XIaiDBJg0PIVzDUSCvkKlCK4BCXrGe+qUcswz4cLa20AuW2Gr5Hux6wG4LUgvd72bh61g6dX2M6YHpXD3FTLOGkYaSqAL0tASGcZKxFgjlRPspX0vH6AhMN1a8Zsoy2wCoyxWpreArM22caWJa2pEyCzkq63PYAKgbMcAE5AgvmsHGsal6ZSCTUHAEst2kYB2mVVfVbdtMKuuPSbeNkp8Gdti6v9kcBJGIT6fA4AsAOQFwOANW+91CI01WJ9cIDtjHu42Unh4Nd+a8lBUOmuQtk4LTMmwSDl7INn/ciGqMtdj+FaLlUHcGCNkpuyKCgvJOc9Qk+4Ev1uU3Wwc6p1nQrebR+1lfRB7qaHc2lUDPBmgntqYXGALrkCRFOUdSsEwAYITifarRoA3BifZPUxQCnDVKAdEqU6SP95vrrjcP0EgMUAFzF28ckmkzcO3T3JBIwF0FSzL3Ms9QqWe7dnyYOhKQI+ypHSFmHEciT9ujZusZlTp3G9vEwcCbvGKeR9w/tGa5RzKgQI7mauIfVET5jEAX2ott0BsBLz1P0ny2Dfqjko6tGzzN9iPWzlZIAsyYHesjW2qfiwDfUCgDf/1Rbkl9o7WsfsrTPrbDr7WhVALdnDa/k/nLUNcjhJmei1T7PrOc6LHsnaU1XH2Ow5H7D0kjYrLK2wYerZU1u6rSW2zv73x1/k3pAsjpZdlAhVQGvHYvSRlypHpRysXSWSDFsB8NZ2XH8vC68Un0CcQNfOO+9sbW2T7YYbr/M9XI7/R731CDc8/PrXv+79c0877TRkzJc4Kyrgt54WVGorlOfaab+vKK9xJlSspoM+scEAv0lT2mAwe+1XF//CPvKRD1FGg8ElJpC6beTe3dWx2TP33iOTBJrqikvs/S2tzQDzw+mmsI/3Dl65YjW+IQ/a1Vdf4+ujwOBZZ53FMc504K3jFgsrwxm9h9jnr3zlK7Z8+XL77Gc/S5eKnZxJ1bGK4dZ3ybyvRFL7+OOPexLggAMOcAZZ5yeQr/e56aab7Nprr8UIr9be8IY32NFHHx22hqLOOATK+nw976qrrvJj0UP9W9/5zuPo0TsVVUKZbdiwwW7FlOueu+/3pI1aQXoCfMKFUs20ysc0Fscee4wdfvjhXjt99933EGNIbcd6NyYfDyVqwuBuBwCeuOvt+PeOEfg/HwHd0grnttL3UVKKX3nrUbaY8Fc5b4EayO1kzgkf4P8eVetYfp1UUltv5eVsxFlsgkriRu77QfwmsK33ETOh7K/2UGLObYz+/s+H5XkcABijrBr1WqfVTqKNK+paQg4Ubcj/aXVEhjLY+4nT8hB36VS/DWw4zQ1gG6d9j3JN4o44QeZLCYCjmp+ol2AkFRIYlgFGNX3+8sgK8wpEdGgRvaQsu6LmEABLmiSzGS6h93X6w2X/A/JnI3ON1nNLoAeHsi8DAFbMKYlsyNxOAMBF1fICCHPU1VXXIA3DuVqBYJLIca89jia4WMg4qGYqyMgHbOO2DHBwgUJXYlFqLkdEZicJA4GSdLCFJO10qEVLUb9UbCQwnTtiU2dswjH05/Zvr2m3v/7gIvvsx8+27rqdrbp+ljUMIifnGmy87y771u+/Zwedf4r9cdlGG8q8wZbelbL0k3VW3lMHcQfg0w1CwC8AnJMJDIxunGshB+gUCYYyGKFcxZit615FIIPpj24q6LY4zGWZrFK5QyW7cFbFp7daO4lFRcImWeE4cApA8Db1wM8KgCfcI9Hft2E79fenMcD61TgLHL1efLvmTrjKeGFrVLsdLDBe5CfDsqDnSfBd11mJCNViKCzmJhujXkzS3TQOxSWAWjlmTvFZMRvdnT6kmF91wFSO5Ncjj4VhKG+0KVz3qWULrNSJ3BHZc2YL44nZVXKQcaH+NDkMe4TpVWlEgT8DhARU4EuSFblOSQajytQiRYxFAqI4C5q+omS+1+Fu89gKgMdV4eMOBs9kip+xCm29SNuAa0+POOP7zHVLxyCGpkCSIA6QkIxUdWi6ZJIxCsksfvIBm7/rQpJ2SG41rwGvRTJ2BepLs2nmGYkEmlN7G6UYtZWlKgLHsn5KoakppP3Lmu7FzLPl1jj2sE3DbfcNbTl7fXuFzeRz2ni/SsYvRRlFHsZ5hCA8R+BarELyi9v6Oubgg8hOr185ZqtLu1r7Tu9iM9jf+p6storlrD/UXya7EBFvSRBY0sYHelrlmso5lGNqFSvRKkxlGeqDymeNqK9z5WK75fbfkrTot8qGMpJ+MF8AYIFOr9nbBgDrx8ik5Xms++NP3XrdYqGbd8Dqqw47qIlRHZDus6JLYMM54PWi6m3M/MpKuTDD3vvxr9nGAViqetzb6UPe0R0aV0gyyYTxy696VyXc8BxQQqKE6VNiCmzY5Iytiq20rjHUDbibQ+Vi7EGZizS9Hn9LXiHXero20wpJtcBlyakwwM20QwIAl1CtQJTLNFoAuETNewCAWe1J/Mjx2SXQzgKzPqj+12t9+Xwl2LRH5FljYYVVXuK3c0hy5ZBEp5U151fKna5cvMrmz5llGd4fkpD8iEo4wv1DGXFn5aNEI/eUQL/OQLku5Z+UPCC4SJDY0TJNbtMSYMtkGcmSSgAniYFcNatKIwmOVhJXrSOWb+6zjfmHafl3l1X2/tWmDz5sR08es2MWTLKZWlHUz5JEiy4L6R5UBBjb4bJdmjbN/oaxwEWPjdldmdfZzHkftIaNu9joE2U2vAymF3NI637U7rjq5xwEkgUyNXK8HhvtA9jlbYSTTCDVLsmEzQGwgLwYYECVm7CFOcftTD21CRKA0yiM0rN3UitSW1zcJTubP3++Hf7mQ90I62JURqoP/vSnP01S9TYHggKQAsBXX/UXgN1GB59j1JsLgKoeWN/1vO7uTl8P8qgrLvvDpXbM0UchDwYoI58uK6/gWg1bTQPSeR6D6iXJVaim1+nY2LB97L8+6iY5V111jR/H/vsdgKPzGx0Ai4keAwhOnz7dDVhmzpzp9cW/+tUv+Uzq1GGgBca34LzaynlJev3QQw/ZUziGiw2WEVdUuiWZtyTb//Zv/+a/v/vuux0oy8xzwYIF/voHHnjAVq1aZfvss48DaYFmSbMj92udax8KqVUrVlgd7Lmec9JJJ1tnZyfHeqN7mui9DsS9eMOGDjvvnK+iLEAdodInJmCgjJMrN+tRDnYaz40vn/UlZ94fe+wxO++rX6fWV72X8REhdtJrFFcFFz5aKyYywfrDDvb3hay8O16zYwRe7Ah4r1q//QCqEwUZnjAW+cceRXigPd3REXuTs7qKPxQHSj1LWz/vnufa0cCjRCa1SoCPuyP7gUrtQ2JWpXvu66I9Toxz5BvxYs/m/+L10n5p3ydWoRRNDHBumBaNlLuUgSuHKSMpQISkwEUVJKkztNcc7fpv66Nd2oyFFxJKvAwMsBb/SBKkf0v2E8mGZNke52rKvU8S6CRF/C43kmRIPJvkz+r5qLofJIXKegoACwgLANfWstB7NP/cALh/YOzlAcDu9iOaS1IFsRJEWERpRdXlAZZyMFGVDY1o1amhpRausmyu7bn70fx9OgCYfq8hAPYeoWI0QpMld18J5dBed+ruxCFYliEL7Kt3VJGUGDldEjYqW4Mkk8C0EQZ4xqR7bKfEUsvfcrW9bud9bN8TzrB1nSWj6yxS6GrbdMNf7eaHr7R1OwF+aZG0uexAe/RuMu8PTjbDHCgl6ZzYehjtPLqLrPf9YJLl6NsMGqhJ11kXUrx0Q85WdyyxWhiQBoB+a1Wb9W1C6ga7oxq0qJjf5YVirlWr4DJNMcPR5hxkqQKf4WhjDr8/HQg//X57TgAcMNjbPCbIobfKgAUKAgZ4vG+ZUz8hAAYwSWsuIOE13bDBLkfRu8MmDFInZpQTpGr5vGp4HHqBxnYCHO+DPNSWIQ1fzjynTgFmaHL9TGvKYXyVabM0UtxCN7duLysdBkAl6n8LYoBH48jNqS0GwPlaJgaMuS4AHLgQB9A9D2MaAGBGLBy2IFDX07cywTpP/3kCk+C3jtKMPj7bBkLREHkZnb8u+B4x8uMMc+gW7TFWmMgYJ58FjHnbjCSLBKByg5YBgjKUqneTUGDdhmXWRBBZUck8UW/rcoI7JUpQM+RosxOrJkEgh21qh62auwKTIX3FK2hsTt3l8uHVNppfgYQWl13Ytfllq+31yEv3BaDt21Rvk0aQQg/AFtEmw9tDiNQkOIyRsBirrbYO1pCb1g/YlbRD2owrdFXL8bht72Hla1sttiJhFRtJMHQAbvtI1IHn8HhzhhEOjkHmXgbYK4iuIlAl1cF0WWx33fcHwEIn5wu4Kqoth8o0HEaFY72VAQ5qeJ+erPjHNxO/nEochMxvoIYh4RD6IgTriIJhgL+e52li2CEo1Lzu5eq5duJ/fI5xaSL5MMV6mIPQv8pheYY4rusllQNzrCTXZJzOS3LrbuAcGvl7GxKtFhIIsTXWk1uNDLkD0Mq5I8fNq4BXRep+3gBglC8l+l1jVc96Tv07YvVJ8Rbq32uRszP3qXt3ANzP9YcFToIupUApAnJZ+gMGWO74zvTKJItgXyBYiQ2o2DzPz5Ec8vIAzW2O3wlsZNJVACwN9cbV66yteTLbptgx9TYGuEaKCU8iaY3VGq61nG8Mh4ZC7+fTn9NWDjKhOmier9otOUFrPiotX0T+nK3mGJDiywQrB9ObhCFflwEAD9zDHL3TJgGEj5mSsRMWTrZZJFCqAGDJXvU300yAAYatFvDOT5lky+pa7eKlObtiw2ybPv+D1jb8eht4DHk9TtDJbhw1B1fZTX++iCPcBNuNayiTMzva4+A+Q0bcz0cMYjEAwGSLXDG1tQ3X9uYaQRU3fiALpoZVNbIke+obau3Vr97V9t9/fy8NENB78sknYWFfY7vt9iqv+e0HtNYBUt/6liNtBYDvN7/5rQO4DDXbMrSJALDMmCphkkcA1RU1lfab317sioqhoRGrrcGcjiCmtrbeDj7oUJcmC8gO8VxJk9vbJ9t5X/uKff7zn3MQKbZ3BN8JMaJHHnmUffGLX3TAqThD96gk22ee+SX7xje+4aC3H8a5DsWU4o1pJBve+973OjsrUy/FKkrSC/x7DbRMwJqb3aFabf6uueYa/70AqSTgb3/7253p/vOf/2wHHXSQA+Kf/OQnfuxiiMX4OgPutccFf83Rb3s7a2Dazj///KDDBclgfd7kyS32oQ99xG6+6VaA/LXeC1Sv9V7JlCSJAc5R+zx7zkz71re+wXOudtD/hS+cYV2dW3xsJbn2VjHjyeXoOu8AwP/46rrjmTtG4KUbgQAAK8Aipx+Enw5ytacEvkLeadDjDS8hVbcVhQ5ifIWQ1H7DFYpRi0u9SWBWG3VsceNS7VuuvJSEWua6IqCCdpcFlaYFDlqvwAcxA8nxNN4X8VTehnu7rKl5Kms7iWHY30su/T0Ru5KAw8RiGWuoX2avmnmfmxxOmfdDVIS0QdK++FIywBNder3RvAyx2DRq2Rzb29sAp8eweS6xRx9/DKnRRt+oXBrFRYsLCAKA9XNKZg4EYjK9EhD+X5pF19VV/V0A3Ns38jIC4GBCBgA4yLSrp28Kg5wcF8qBK/8v4PRpmWY77HD06HwvFau3AmDJGd14SYFrZHqlf0tyGxkzBQC4IC0gbJnacRQJdGJi2QjGsvwu2wib077Zdl60ympHb7XjJmftxosvsy9+9Up74vEt1lLbZpPk3tI3an/6w/ets3Gx7f/Bk+2jP7+JXq0nW/cdU2xsZRPsl2gJ2BwAcI7zyVI0rqRDDT1dE0ws3VfJNIFWutfWrHnE5szB1gVZ9BAgrrqMrH2+ngCSnoqARlVO+k0fRGIB8HV33IgZC34f1AAHco8wahsHXs95l24XAOtVz3KTszIEzKWOI2CCvU2NANi4EiEwJAuYX7Fowbm4IzQnL3ZJIHQYV+MibGW6WgAB9+Y2FpidqW3bq99W0PtzqJ/eqADBmqZWa2+cDxPUapVbSAB1BIZLuQEyd9QjFAWAccONw/6mWeBy9AeViYEicLV7CAyYmCHOVBEISWLs0ufgy0tM9XSxfwLMjop1ajpRJR6Cv48/xqVxzw6Ao9oz1YEqqPL3DN7J32LcUCtEvRqTcYm0sBTDlwFN6ZLGSdCo76Qzw+oRzOKbzQ3j3il3XpkjyVyIOSLX3QoSQTJ3k+IAUCyjN6mGpVihmxfGQ2T0qjPWWzVkWzJPEVg/apk+TIaG74X9XW37N5Ts6LltthtsZnVvj6UHMaMCMKk2LsP3EugnD/gdaq6wjZW1OO1227XL49Zff5i1Tj3W6rOvsewKFselfO46nHC7cPvGWIuW5apiwGgLOSUsTKI85YxQOcm6dNkgQHGpXX/tj2GCkd0UtmAKBmpGPfFMAKyEii6aw6sXvPlEbWCCODfY+NwZNnpPrUfM3wJZMm+ZAGgrMe4KtguiLhPT7ZjTzkV928Dv6YGK+iDPTVpJG566TFMsAAAgAElEQVT+viEcylmLdD9gtlPCrTsvwyf6NsdpfyQAnKDPdW5S1tYk1iDxXwcA3sic7Q7kuBiAuf+fM8BCirw4SYG3GGBqf6thgCfTD7gKFlr9f2MwvymUDwEAZgUs8NmwvkHfXzlyO34LFBEA4STMflplAQDgvOTSnGdeLLByRQyp11YCejMAt2rVX3Lth2HkhO4b6up5T+YBaiKfw87+Sk4mcyFHI54x16F7mUZ4z+j+EnAO+lzrULgXBYBJdpRgXQvURosBztWRzIEBtqmAdGTQqwHAQ8MPmHXdZtUdt9jRU8fsnTs12S7IeOswVor3MrGctKdXIlJthEOMa411TJthl6+N2YWLa61tp1NtRvwtNvAoBl5LuMYbqWsd6bKrf3E24JsaZHwniqOYSeHSHYNCV0Y8UADIBIsbSAfvA6gSBTnxhzXAz1g7t05H1U8rIZgZE/hNObA74A37A3b3tHXr1tnNN9zsplgCZ2qRFMiCh1w+L2XEIQcfakfg3PrRj57mADWu5JP7BHAv8dxKGF6VNslkK4la5BLaupx00gn+9zHu2RSJKkl6i+yfWhsEjtVHUjW9CxbMs3POPQuJ85n2MKC1kphCCbsKklF7772P3XXXXQ48nTllD1uAhPv00z9nZ599tq1ctTwow0JmLJnwvHnz7JRTTrEbb7wRw66/bZO01/OkYBOAfv/73+9M85/+9KegpyULnICxehcLbOv3J554ojPDF1xwAaZZuJ/yHAFbAWo9X2M1d+5ce/cp77FL/3C5f57k5EPU8wp4V1VVwDSfAtAfga2+OKgBZq6XsdbIcE/mN0q8Sfp98MEH2bnnnsvXV72v5l133hv2/NU5M95uEjLxMZEJ1u+3Xfdf8EK044U7RmDHCDyvEYi8JrwdJXuuY2EBYH1xW6qWV+BXXTpUxqWHwKqTv9qv+FUCJY+4X0megzYdYRwr4+AQ/PoO7OLAoHuFWgfKNEvvOIrGWp/1ynyoS02QOCzis5LG7DRBzJD1DIHGBXDMuCnJnUhhKohh6uZVp/l+3jaXtXl0EioyeU28hDXAAq9a8KNH5AitrOwk2iocftib2VRbkDNX0CphkwPhZUuXg+J7vQZG2U+B4rhnYakfJGAskv6/4n9/z4ZURy2egpXnZoC7Nw+8TABYyCNkgV17L/tSWCwCtKqqOgJ9LpJiU1ju/LCaXi+w/fY9nkvUwvkgcwqNnxSwBABYszIE1I5wBHoDebQHag4gOW/cbWMwkCWkEFIbi6hUYbwUb2Ie6l610pqq7rdZfXdYfVen7d1yiC1a8CbKTdPW0jiF2HzMMr2r7OZbfmnryods0y7zbKjmtdb52F72yHXDVo1xVhwGZYxmHkF43cCkillddpCbibrjyi0cf4f1bXjIHl18nbWQeRnMAAR43n6vP5ZjQ2ZQItgE5IuJ0HmF5rIONN3VLqq7DVneQAIdZKxeLBM8scXR1pt8K+BwdlNxoc4uNMRyQCLDAKdI5fisOgIxvwItAsACw2muBouWAky50FXxHDFjsMDFeljKds5hFwDaLmts8cD9isLxDqqypvo51loxx2IdlZbugQ2gBjWJ9DlPwB8TAwwAiI+p5RHHpPI4eSi5zD9gENX2WlNe7cXkQhoshlsBcKRUjiSbMm6aCHifXvJbANhOfHgNKY+IOFC/VR8H1Rur17DGy1fUpwHmCQBYxxkBYwFg2c4L/MpQKM+C5Hb5clrlzVU/vnLlCq8j1MkJIKdg64p6PiAMGMUcIxHGOiVnXLWa0hgLS+UwH0pPKVkPdZBjqfXMu8dssPdvJBQesLnFTXYw/WkPb62yWTmMYpBXptWLFLfdDMZWWQYuSyA9Ug00pY7wKaT8d3SU7M6BdkD1AbRIoi3K0AIrLEbavprkzXruMaTQOa5TCvBVq8CZoFg12Ao0E6xTiWQ/DoSL7f6Hr8D9dgUyVmhMUZkh6BgHu+4CHQDgoC/wCwXAE/qgKukG4In8EILMr5IRgZFOUWUIklJCX7r0WSxnosGO/8Q3MbCbYp1dWXrkTiUIB0Aw1r2b9TNqEihvAWY0387G5wG/pXqujbomkYyghJdcXtHWYJ/dV9xAPquLWtsAAOecAdZsESJVcgPXW7IX8USjA+Ba9QKGAS4blQs0Ew0GuGxUTmVcc3oCCwAXYAxLXCuXQTPuCWTRgRyaOebZccmeBWR0yzIneZ5at0kpIQO+HL4LBYyPEsxPtdTIIoXvgi1sa2vz50kK7DqOsOer6qxk+hRkefgsjZ3fecE9piVZDHCMwMENRRhH8ptssKh9qFcvVbEBOwBm7Fv5msL+Ny1na/NLmHOPW7bjJkutuwEAPGJvm15pezE+zX0YVvUyTxgufRZtiv0GHGssswGA0tVb0vad+wpWN+89Nqf6JOt/vMYyj3Mvrh1Cor/BbvnjhRzUar5QmJBQqqQGuJCnJlm+Ddyv3jrPJdDhtdD+JIS9vUcIivNc/5o65GQol5qbm2y//faznRfOt7VrVztbqrpqAVTt8dqPM1DuYlfFdArs7fbqPdw5+iPUBus+kapLQNC/Uz/riy8AuKGlCQC5xSXQx77jaL8eVVUoo/i7GE0lkfUYG+qzmsYGG+zZYo2Y55119hmYPVUCIu+zRx99lDrdxc7KZvy4ZDAVeI4INEpyfOqppzowXbtutR9jDkNCPU8y4mOPPdbuueceu+OOO1CLZK0mdJKWY3MSubbWKAHdZcuW+bnr/KRk2X333Z391u+VDDjwwAPduOtHP/qRf4bWzMj3RJJs1R1LJn3omw+zb37nfGeIh3o3IypKOlstifOee76GuOUEmOAP+9iOMQZyLpeJVwGJQ31DNXLzT3p7qYt//Sv76EdO816w559/Qbg2k5QFoCdxQt3x2DECO0bgX28EvALNk5ECuQHY1Z6tmC6jBGgYBrsuiORhmlhNgE4/6+/aKxQ/q/3kKMoYmVQGEi9lfhU/66nOJI7Hj3p+msRvuRLKrEujYAe18XxlPjAUjlNOM9SD90q1K4NHe+nIgQTa5eKK0TS2SXBkkl70mW6qhD5lgzjtT57zY0KIFghzxfIvIQCeuPhP/Lc2KbFABVixlsmTbNasGW6ysfMuC70uaPlTK6nHecSWLHnSWyCoFkmynxiRjgDwH6+4zBoaa4FU2wfAnV19LyEAFkYLgtdAMqpZKRSq3IOYTZlYECzThH6gl8x8BUZYMo4C9L5+31OoA57GZk27BoGrEPS5u/B2AXB4V4gd12dTvxZjEy4yEbzcVoplQAcdXywOOEgs2IAh00M2OXe77Y188a5v/dG++anvWNPOr3XWpIgLZrqxyv72sx/YAxsftvgR8+1R+tGO5o61VQ9VW+ZRgo9hgjrcaHKOrqpRNVLPnB3ivuqAbV5qt998oTUWNtLWpNcQs8mzxnpwMBqNT7HXHvJuajuJkgvQdqAYZbg0ObPc7YozU5F9e5SJ9qA9Ar7PAoKfpxT62QFwdLuL6RUboXSCWLHAEdqpmHEAHDhAI07jGisIkxkSUmglIgSBhTQZ/1wF1wAAXKINShE34tQ0zmNX6ssWLrfFm/9GsB6j3VGbtZbPs/oCLbDWYsbSS+0oPWcl+8z1oxYQVpIDLhJPEeNir5zVdWaXOSXLewXgMCUJteCQHCYyjeOJujwOlifKkiPmKvz+dACck4vuOCMctE+YCIId7GqKAzYcLE9ggfWniCkPZPnPfCi4lMQ0TW2iJM95gWmZYgm8E8glUC88sfgR7y2qDxojUaB+oqpvLrGo52X4Qp27hl4O0XLdTQCA8ZRzVrisGeBRP2jZhiHrzi+3rpHHbaz3QSvvfdwW0Jf38La47YM50V4w880ZFAs9Y+pCBaOE9BzVxAhS4AHGtmzKZOtrnGqXLBu0a1ZSxznlaGtofiuS1Z0sQ3uk/Eo+bwPZUoCicG31iAAZygjfZbQQy0VWzNcK5Jmddt21P2QhHmHdkptZwLoFSgOxoW4t5K9TdvfFAWCNu9Bu4Hatd/badNWJa1NVgkbyKf3P7z2Y0BiDR6sjodfDTj0DRn0O3gTUVzIuVQCTYcBnFXLnONepKBcqds2YDAdpU4WggznOSwHApn/DAmf4Wh3fsBUAj8J8swoUAMFBqanSXsytJCCMOuAYLy5DAl1PIQY+0FaG8qGAC3JMAHiMz+F7gWNIA9KyuJ+r3l0MoBYWuUDr3hDgFfOrJBS5DY4zAL0x9Stm40s6AGadUfJUqQHWOYELyfFXrlyJ5LUdUK1suBZNrb9BFikoj9J1YsLr/MPEgQNkrfOcjzubs+7KJVrKmyT1unHq1ZWMLJAkyGESVqjjvSiDKLQAvqfSJ9lWMN+W2Qh9gJPrrrWjpo+QnInb68hat/TB3gKAi4P6PDk3B3HMCGZaGVyXr8cX4Nx76Dc99xSb0/w+63kcp25aI5VohVSO2cdY9xK778HfWnZgKWBJsm8UCfSCSnDdsiSNnfnnBnJGO3IN93VUZzR+8297847vaxqLYI971asWugmU2NPfArpUDzzYN+y1vFqzZfzUSmLhF7+8yFURkkAfdeTRfK+3b37rO6EaRcaCAswy1lJbsaI7TA/09/i6JhfoE08MekMKMGvN0XMVpGgt0XOHaGs0qaWFOt5NNm16mzOhu+22R1hrG/d62KuuvMYNpXRdxTSnYa8lO/74xz9uP/3pT/0c1F80jQRZ7ztr1iz7wAc+4Cy217yHJp06L0m6b7/9dm/3JJn0okWLvNe9wK3MweQu/cgjj9ill17qoPOQQw4BKB/rNcICtwLK+oz169d7rfKaNWvcKGuP3RfZt87/bqAggdnOI4cXUBYjvv/+B9hxxx1nHzvtEw6AR5GEVwD0vZyM501hvbrggvPtu3ypHvmNBx5k73vf+2DaP259xBpqH6XWSzL/2/HYMQI7RuBfbwQUCqiFfBgS+AG6DU0IgOUv4SwI61E5+1ot93KlyoHYT0dZ22XKmAql0SMoQjJsTHkveYGIKUjhI+8Pnq3yJdHLKvWBdEiywVQqaczeloWVeKUDYDHAI5T9pEjSl9FtYlgxLcbKQmEJYgGZYKXL6SZQ3m1rHv+AEy3TFvzYhrIvAwDWgq0NYpCssHZn1f94ewQWemU6C+rNRxiZwjW1gjqjtvYpdthhb7FXv2p3z/zKREKZ3dtuuZWNYzWgkQ0TF8if/+KnNmv29EAeuh0GeMPGzS8jABZgCzKuAQCOHFgVXKkWWr0D+Xu+yQ7c71Qm4xSyFqrNCwxqAmZX7JD+LRpXaEebfyCFDhjgAAAHcj1R/wEAJgpzAFzUHSVZNBLSsZphG2xZb1N2HrCpLU9azYYHbB8C+El9STvs5I/jmMbrK9MeYGy6+V778y2XWWHfhNW94U12+SM1uMMusNy9MGBrMRsjWBwdAgxjTiIqe7SvyyY1D2O3/le74+pv2SxMiX7w2Y9ZPe6vKdovHP3ZL9lgcpZtzrfYvod9gMBUrA+RM4HpiEAR7J5qMivlCO263Yhz1L+jjFSYzXoaExy4L/+drNV2ZH1bl8JgEQiAiQIFtUMS6gxkpMF11PUQcy0ADHhgkKOWSH6N/JrBIWHFnifwzdDbk8SSJSYDqvbI25rpD9uqoUcwBaLiMUWSp3aRbXmS+r1BEh/4IyXV+1d1j0PMY3r9JiQcgBjR9NFDcksthCUV+Ut2CWuphFVQt0Fxv8ykdJySaQbU7PjpBacWsLEC6mJq9CTPL4jklnyUnx0AC9sq+vZ1kgVTskNnNgWkghjYayADhbh/TFBjHH3e066Hfh1eUp+nOqqo1lLyZx2EatgZ5w6UH4311dbYVEsAiewWOWAeYOjdwJHgZmU2xFeW+V0oFxgD2CnBg9SzDFOs1KS8jTaMWV85bZLKu2yQmuDhzQ8Bgh+2+flldhiteo6dUWdNg2ttEvRaCqBXGknYKHa7YFhL1SAR5T7ItLTZ0opa+93jfXbDliZLtL+NZNwRlumebsXlZZbewEGsQk6zIUNZAdJNDBeKJBt0l6dJQJWKsi/G7Kd8vd148w84wC7WWrVsCet83QX9nw2AwwTghFICtbhJQJer3juXGWFcq627d6OVYUqUKQBClYxKzbJj3/9ZGymbzHSjdQsu1+6iLPDFxSL34GutF84qpwcALtQA6HipgC8CDyuAofMsByONsPB1fdab34higTpoeoXLvlkMsEun1W/aM9WsZbSDS6ZbqFVtthpaLk2NsS4w/1VSLQY44Q7QPFn3Agk6AWB3gRYAduMrrr2coB0MB7eppNGSSbtMTG7DsJBihoM2bRwf+433kifbrbYwXYAXsXn9PQNWnai1kQGchTEOGtbc4P5qaIpbLyArzRrqINfXXPoYS3UhFbl+JKuMMDZYd2WKRZ+JGLXqBdY11QGXamnRVIvRWCuqJebfWPOQbei+E6n3vUiXr7P9a9fbMbMq7EAk+vWdXUj0SQCMwFyKFNWtwvj3CWy/eq7dCXv7rccyjPEhNmvKh3CAnm5jD/KxK0ggdbDx03v5xuvP49g6ue58ZhGDJB2jG5G9OADsrQcZE8mI34D0+aCDDrLbbr/FpbhictWeaAjZgEDnHnvs7vW3kggLfCqRveurX21XXHGFPfjAw77nqybZ+/NKtgcwTTCYcjOWvFeuzgLARx5+KE6emM6J4Zf5pZQnqnfjUcZ4qQ2S1p4y1j7VxDY1NfjxyYX6da/bH2C5J0mOVfbDH/7Q2eBIBi0G+LTTPuo1t+s3rPW/iQEWIyvJ8oc//GE3wZK0O5IrK37p6OhwkKrj//d//3c/ftUJSxatJL6MqyRpvv/+++2WW26xd73rXd6C6NZbb/Xn6P11DFKydXbCQvCeqp/eG+fqb3z7O/5+YnazOS3+xrhVu6u1GGkBYD0kHx9fa9mfjj32HdQdv83++5Of8LGeO2eenXHGGYz1lXbtX653GbTOT5Lz4PFKZXnCw9/xbccI/H82Ai5RJgbX+tBHW4I0MaT2qOFREnONeBPQG917L7JutIERqvE3qGN3OPP0L1qGbaecsjue7ErAj3zxdNrx1dLVIGY9Y7Th5JlxwO2YWF7W1WJNOXsfm6y3js3jY8keRfyXcWzxSl0bQI6YKibZ7FIq+1FJ3RAxFuet0pkx1F8pKQ4BwGqDlM9tspHOj9sQJVHTd/7JywOA82xyMqzYhqkKWSttfHU4Oc+YMc123nVn30iaW2jLQeb0kUces8VPLCMzWuGbhaRsP/vpT2iDRDCB++Pl/3uptbe1EqRtnwFeu67z5QHAjigmAuBA2hg4rmn/gdVQHbDrQFvtwH0/xFQGACOlDep9wxq0sPb32QFw6ATtE1YgOGjN4QCYTLabRxOIFcVEABJyNbA3k/OYYq2yXV7LZNj4V/tAe4vd8v2L7PPnXGjDazdbAaOg2lYC/EfW230P3GiPDt1mzQftZb9YNmA77f5+W/OXCut/DCkebENzzSTb3NNJsJIkcy6Z3ZN2y81f4FZ73P745U9ZTc9aa6MdRzeGQ32T5tmxn/+G9SD1fv3h76c/aD1xdIMX7o9SI5xVXacOF4oo6OQzAQBrvLYDgrfbJzhaJP8hAByAuIkAWJKUcRaYvwSfJRlk0P4oSHCI8ZCJFwwuCQ3VaqjGK1tJZo6WUgVq/1JtLFC752xl2wO2ZuxJABKtpyoX2NSROTa6hinQA6hGsZik/ldBvwxzpZp3ABzKnz3Q5poWJbeEkSsB/goACsmDJb115jr8rtMOauuCPqbjDwfAQXscbzkSkDkBk8sCmJQ01cGvALGjFAfEAhQgmAAwexFkMEyRYjcCxK52mMAgB8eh6xd+jnIVwnz+kYEtfwSE1Xc1yXn1In0U09jS2kjSi3pNzHB0/Yu6t2Fu8gy7+s/mmduSQcfETjJ/XPVfhoKhSTXveRusG7bhRuYehdU9g0tg1KlN3Hiz7V62wY6ebdQFF2w+CL58M/XAjHsF51oa4bViGBWAU5LRha/APewTf+kus/sGp5tNeafV1R5sw09V29gTBWvayHxdg9GEmPssEmGSWhq7MsmKJfklEZSiJdMNt3yHiwkYluHUBACskQhE5LrndT9HF2TCNXte/1QtuNBfmDFxg4syZzadAYbhHhkjy4JJRIJNIZ9AjYHy5KR3fxnANtM6s0hMUTWUcsxj5p0SHLoftc4m6a2ngucYG0wJAFzCjTsPs6n2VFg3A4iZj/XczzDAPfXDlFVgRDSyCUCK/JY3y/OlxIX455jUA0oS0GIpmQT00gqpNl9n06Dz0xgYSyku30DdCzEk6rofHPi6CVYAcnVfxDhe9UDUkPrhyTgqPG4fSuZwkeBfgDvJvO+FtavivMXQe905yH4MlLkaFm5a2xSvGcqMkklP6LiCgd/SP2ht02ilMKr+skESk0643tPdDaJdMR0BYH4huT7jG4PNLVQJAPN8EgPZGgynMAmLTSOfNWnU1m++h4DlHituvNb2rloJAC63Q0nm1m/CNKwfsEK9f344uJ+0lAsAlxZMs4foqf6tJQO2Kr2fTZ/5MdQj80hMsumv4BptwIxwZI3deN05vKiDhDBzENbX+6+7PgGFhKTcaoUUWHL7Y+s9+xyTbQIDLAZSNaf77bevHXrom60PtlZBm5tT0k5Prsm///3vne1Ui6CFC3d29leg8U7YySVLllhfDz15vedvsDC4waWSEqpz47oMEexJcfDbS35t//mfH/DnydAqxb4mF+jaxsm+VrsLNAFdE+yzFqNjj3uH/eIXF/nfxHiKNT700EPthBNOtI997GPO1KoWWSzslClTvE3TBRd811nYHMl3mWAJmOpvqu+97rrrXMYsAKyHXhcA3QRu0/Ve37t27Vo3/hKzLJDfihT74IMPdhMsvV6GWOpzrHZQ+p3AuY+hTKzIuOnz9tprLzvl399tv/kd7Ytuv80qarkPuM/0tyxqhfe8532YtjQB1r/r56bx0votprhIZuC8r53jZlky/9Lvta7Onj2Xuud77NvfOt/X3MA0KyoPe6UGuc9rMdzx5B0j8IoZASVpq9P0NWcdyUC8ZLXJEdcQlLF5sI4T+9SozAL1RznEwEXnfhvCKIbB4KCd94NvW+cgpTzElafTvi1eXWUfOP2j7FK1vAzTP5KENIOER4lZH3tATu8DwdBNyz11MCiwx6Uhs6RweuUmx4I2SFIEy2NH49ZQ22JDlL8IL6Yw4xUDPDbUTczIntE4YMseeC9KmioY4O/Z5t56YgSy+C+lBFoLcyDrwZmYjUQN5/MygwAwLFy4wE565zuoLWrkYDZ7/74nly5B/gyDA/Mb5+SSZIzf9KZD6NHZaP9zKb1/AV99PPcv11xlM2dNJWDbytYFgDPILkcmUitXbXiJAbDut9A8SYGt9wmJavsiXBfID7Spx+IE9w6APxowwGIXI4c2B1sKUqRlDRylVas3DobdYVp/D5lR/uVEm9yzZSAEQyi9ewEH3eFa5G9VbNyApqr2rDUvHLG6+BJr77yfPpRDVrs2a0ce+g6Cs9nInZOMK7Rl30b73pnvtZpFk23J7Frrr1lkuU0H24q7YT5Xo0GlRrVY0IZOUoPrUsgttyce+65lt9xot559jrVmQHT9MHAAps3Nc+ydX/6OrbUZdsAhpwKAaXVSqrWKOG0t1H5CjtUw/t7HcytpOWHxem4meLt9gp/n8hc0ZtL1E/Ul91yPol1m4oGis83BdQlaVIkOC64JYTNRONeTpUbS0TwM0GAr1wLwm5qCUJoWSEsb77X19K2towfzvMpdrGothmcbyMz1kEDYApPVw0yVnJZMIGQhDrfMEQFTsnoCeA6AuXmtmuuuOlgBYE0B9Sd1sUDU7y1geiNDn2gYJDH03wvwSk0TBqACbcJNSSwHBYB1GxVITMRg2MQcynxObFpc9LOmr+SlAslRyaor68TMBFJ2/8ldBsMxG6d/g+nsIDgMqschn2vgWYxp3taxaTUyxHZnliQtdEd1ZSlVF4yqQS2+BIDVIkmsYoKgVmOQ4t90FQOIURvXBChB8jxY3W+dmdW0gXkSeegdVoU51p4Va+0t0+P2eta7uUgMU50Z+gRzbCRZxwBgEKAAOloxAWCGJ7XYfZmEXbJk2J6oeoPVzjwBeepull9Oa5cn+cyV3GfdjD9gTRJyr21UMoQNLFbqg+EEkNzydY5/PQG+assZ17A/39bWBP8sAKzxFbMcSB0lzY8DgOMAYDdMQxqdwEoyjoKgvx9UWTWHJ7XZ297zFdpyNeK0zSaplmRq8SSW1dlfSVRRKbCexNWIUABYbtwkt4oAuxKtvuKsLzmMyEqN9GSFDe5tzIYAGBAMAJb9smq8ZWimSRPzWnvu91QN9ZysBRQR1xZq6INbBfvJU1CKiwVOoISIcz9IBeE9yFWmEblA62daq6kHcAy2Wpgfpa+z1t7tRfkd1arLbEngXyZP3E8p5v8AQLiS7HcFycIRaoZWrXwKF93pXlaTQJpdVTbVenBij+OM3cr9u5mxSiqRyE3pJQgOgGHV2cscBAOA83L39n7AGi+egxRaihqxvyWSAznc4BNtHHM7p0EickPfA5YdvMtKHdfZrunH7diZaTuytszqN3ZZvA8VFEZgeVhgAXyVTtOq2vJzW2zV5Gn2zad67N6xnW3aTp+xYufulr0HQyhcypNrqU8dXms3XH8GF24D1x0HYM5J67O72avdld9/zwKA/5EkofpLshRnpdoiSSSDJiWpBOq8YwNtJiop8RFIVPJNknPd7KrTFZjTc7TfJ+np67WsrDF6bRrnMMUDLk+H/RTAjgCwaoBjMJcp2PU0UjbVtooB9jZKGGw1NDdYb28vwLPZvnTmF+3CCy/0Pr46BrHGr3vdfgDgk3CH/rzLlqPWiwKMn/rUp+x737tgvNWR5mWW81mwy64OgGViJfMsrZl6nYJTMdWqv1Xd+Fve8pawV6/Y3YwzuwLGYob1GoFeSRQDHZMAACAASURBVKBlmKUaYAHhgPEWkYMRi7eUIq8G4D7hnSfauo0ddtlllznozVOikSaxMIc2XR/4wH+SXL7Nrr/+Bp5NYoX1WIBdyYKpU9vt7HO+zN+u9WOJPFbmwAJLWn3Wl89xBlwxV0x24v54OgCOfn6xCbhop9nxfccI7BiB5zMCSlDn8OCphrmVqiWFf8QYsqaSWob2bLbWlsmW3bjBJhP4/egr3/Bk+ftP/xClIpUmybNAXpoFrz2NF8JXz3XzQameqiurrGP1Ble1fPyMTwN/09aNm4ogMZb7dNkgZiJZqGVJ5Rav3EfgAi0SSG2QVANcGCU2Q80lCbTvNXypDZIk0DHUeV0rMB5GBTZtgdoggb9GtXG/hDXAGtyIBY4CdG1Ueuy001x64e6KfOoRe/KpJzGOoc5FG+yAmkCSGa+f5A3ddaFSZLQzbBIq/pJU6orLL7Od5s/+uwD4qeVr/48AcACsAjbOEcRWAJxrBwB/LADAmtYTAbA2Kje92gqABbDcqMUBcegmHYJgly8ILMk5l0CMkkqYyIINYsSU53st7Xly9E0tn5Wx+qaNmFf9zV4DM7z8l5fbfxz9Llt4+DEEhIqTCA6pr7rnR9+wRzbdZ2VHTMcZep49tmwXaib3sY33x2x4Y85qASA5MvspAtMKJHd/ufFTNjvRaT//xKk2i6B5pGO1lTe32EDLbDvq0+fQnGO2HfzWDxIBNtHSB+aY9kE5QNkQ1zFONnuiS/i2N+KEDdvZ4K1y6O32CX6ed/P49XFtL0BBNZkTJPXjwYPfJIFLrN8wcjTnXApKaADWqhNIYgFRo7C/JQLe1FQBYOpb6+63jbkNNoP+y+0209JLuWk3AH4HqG/sJtjF9VnAtyS2VeY9LnXjakvWUSmXZ4I/arfjAOAYP1PawXVWllDMU3jvhl73PjdCM6rxYZDaQmPnIFf/CdifAAAzZ+hP7WZbfK56SAagV6CDd/B/M7cAwT4kAkgOonlt1BdGrWl8istUwfM8fq0CAyb+KfzjWZrgaREIDu8KWhhlMcBL29KnHrZdF85zOaSYnAJJmZJ6WarPsUBUGWyiADBfSvbI5U9OzikMfzAmp7cvn1/PItcO64H0dEtqi40lMMfKPm459V/dcht1wN122KSSHTm10eq2bLLKbj5L9dfM/1E2lKz3t8lbxVSYFcDw9fRS/826SttQ8Xrcu4+2lth+lrmH++rJotUOUiKwhiQd900e5o5wHcCluxkpU2oNDPA55EnWA0AFisX5RvMqXBO8t/SLZYB1bYORlFQ3+BSkuoCFOKDWfYzZUDMkvGQEVTtjgQ2sK9jxn/kucujdrLMXeZQc99VuiIlVFNuva8gGrE1Dsl6BuxhZ6SIAuISqBC87QDDztIpxqAFi0et4zBngUTLNWzBz6yKRAqIVAOZoil5PG/Q5jJHRKQI2kwDgZLzRapBjzyBbLUk6HnsgPiWDpIIQMy8Vte6JEASrtlfKiDHOWNUlMMFigYX7ve2R5rLqnaLaYMZAd2wJiZSkZFMBTZmhzdRt99jkSVX25OIHrK6RexeDtTjsby7TyvxvYAww6tKcRYpRSSutUWq4HUCKJUftkQhZYDUVzqsfuvr1KvEodpl7tijXbDllkyDIS4HTwgGSDCsAqjuGH2Vv+6vFum+0Gfl77fjZSTuuqcrq1m8iEcaYC/gj4RLAT3H/DKtv9sxG66bf7nfWbLFrNrZY+65fACy/1or3pK3sKUD+GuraB1cigf4898Q6xoMBADAqIeM3Ob3bpbRQ6cZEqVugPIjAz3Ozg16npmSTtEbMlTGk4Sn2iYBxFauOa7Va/BBUVFLrq4cHYlJuhAlvAUCBWa1NWbHzSiKwlqq9UpJ7LuhrK3CYsot+fiF1rB/GEIuuA74e5XBln2Gd6ztok4Ssj0MdhoEuR84vA6rPfe6z3kNYDLR8Q+bOnecy7H4Yjp/97GcOir2tIscrmfJnPvMZ+/73L/CaXfXR1ZmLuZY8+uSTT/bfKxGv30XMrY5bQFpA94QTTvBa3j/+8Y/+3qorV2umo446ys9L7ZEOO+wwb6v085//nOcEZooaq6i2WAo31U3vhdHVIYcd7iVejzzyEDX4fTZz5kx32NYe95MfXwiLTg0xYzfCGJcBntVX/V3vOhETrb1p6XSmG47pOKPWSqeffrr9AWdpSbE9GfR0ZdX4xrADAD/PUGHH03eMwD95BML2hcRldfiebO7tsJpJ9DdHDl3FfpLsHwL8Ju3bXzrHxkg0nv3tr1s3wVovBE2GeKWMJGL5mDwOaDfK86oBfQAmdxeRgui8c79CyRNrL2tUL2vtp886B3k0+EnPYy+T34rapr5yH1IrEkdTOqI2SCJDVAM8Shyt5IBaXVayv2Rp2ZrL90K0DtmKh99vVaht6tu/jRT6ZWCAxeYMkq0t4yK4gYPqhtgMimQnk2xgZWzywziwVNfCvrBR5bVZ8nf1z+vuJHsLQ6EMsDbCqhpkiJocyKZ//auf27ydZsEkCCw+twv00mWrX1oArC3UHVgDBsbtap0BDoBBEPArEIENEbhR65HsVADwxx0Ae7sa5x0DCbQDvQkAWFLbreyjpnUoWYieqxYXoA4FrQnGMq1C+IoShj7Uf8H8wFvQf5hJUItUrrXbdt0vZpse/L0dU5uy+y//s3316xfx2XUUkcespoo2Fn+92y69/HuW3qtkM95yqF14y6C1zjvJ7ryRXs199DFe30PNKh7P1KVVUMR6223foKB+CR1R1trPPn06PjBD1BwASqbugsPsWbYek5uDD/oPEhiTyHbBnnG8qnMYJVAraR4IbEUy8TCYf+YNGbHBofR7PJsdgeLtybsm6oGf+c5ek+ngRPXAAjDBz1v7A4evCUF4cJ0k44W55GwK1PaWYP0rycoV5b4KkS7GJzkDBmFRyh6rfNg66Iu62+S9rGJLtVWs4VqsJts3AhO+BYZ+SMY9QZ9JD5DkkExQnYBtS9BPtASrXALcxQjUE0gsA+wtSV0IgFUfG52+hmkCmz6u7tYQiL0NvL2CRwhkva+q6oPVS1UFsSHrKxdqr63MAIRgiWNuQhSYEXlLGjcdYlrLslAIIZQCRzG1GDhPeD3DLTq6BoFUe5hAs7ah0h57/H7bddd5umNcalqUdlZBfJSgS8PuppkzSHIFimUpXYRRwlibhS4wxyoCyhLNHF8TLom1I8h1B21Ldhms8hM0QL/VmkYfs/1rNtvJr2qznXKb6ceKW+1mXHoBVIN5pLAqd2WQ0tQEF5srraMZQ5+Vw3bdpkYbqD7MZs882eJrplrvIwC1Dpji1aMYYmGYhWuxkgSCtOp/mwIA33TLmSQq1rq/wTgADkGwx6SeUNGFezEMTKQ80aipVVegUtD7ylxLa1IOGW9lbTMZ0RpkQkyOqtn29g+eaf2wv0OjwHZ3ieUeBACrzZVfM2jVJI0JY6wf6qJUZN7FSaS5E7fAHYm1WDXAmebypSZc32vpoVw7ZAMxXOGHexwAq+WQ1j4tZeMZF7mgwQDHAJzpWL1VFSptGselFrolDKAEgBNqMwXLa4BB9cAO5hx/lyIVEBwA4IAFLjLxqTJ2UCWm2BUNoYFcGiUD4hehMaArQIuWVPWVWfvNxWfzS6HtzdRp0npGLxqssEPe/gXGbCbGSGyKZShVOM+RPC10cHcOXOsBfQB41ay6CEfu3zIeIykQ498CP9CuQcsuXkuBMwCYo2tiHAC/palk4TNLbBg3/ljvTdY6eKu9c17CTp5cY7VrNloM8Uyac44NMoe5J1PM/1HW8yxS7KE9drEfdvbbr5fShmjXM6wi80Yr3c2xLKbUYh01YADgG677DGMrAMzGL9ZbpldKfjG5vY2Vl28ENc3Reqfvgfpm4vq57VoqiXKUsFb9rZLUDZTNSN7sHR20L+O6KbaxyL0TC8GYnLS1TilhoH3d03BijeU5wHfNMwfGjOcY+38F+38Gafqlv/+dHScGGF+KSi6CJNDD1LlV0SdcoFRgc5i2aZJgj44OA2rnoBB7k7cimjNnrtfvrlq1xq6hf66AuaTMkUR41uwZztQKLD9OzXJKvcjDY5k6darLm8XyulpN7GmYTNT5q4559erVdswxx3hNsABwOb4lcohu47Vq9aS4RQ7SkjfLCVrgtIz4Rcehh+aIXKbVt1dssAy3dscI69XUSauOOQntr1ZK6oZx++1/dUAf99IKqeiUbMDkBeD84Q9/kB7GWxxga2x1nGKp1Vryk5/8pOc99Le1q1YR4AaM8w4GONp3dnzfMQL/OiNQiQx5sK8fgR9yaBKovX0d1ohqhCoaksBD9uMvf9MTkKd+7hM2wvd1rO9F+rB7GMd+lGQzyuNjIOuftLAGXQ4qea8ySLES7LDc+ythREWgnfWVr9mnT/8CoQfOyWSNVSc7AsG4Tcncv87Q/ANHgpIIxdbIYK/VTqoG5I7iAk2isKYRJQ17+wj7L1/lStwbIDhLqd3Qp91nZtLMHxI/vgwMsDYfXUA3zGCzUW2QevhJtvO6173W3nTgfu5m2NnV4bKhDJuNsqaHHHKoLdx5V/vm175Jpr7R5Zna8CrIEqsP8MU4Te71mt0dSG8PAC9esuJfAABzjALAkQQ6O90OfO1/MykFgOU8rFCEwOrvAGBn1jzAFUxzKtDbRLn7L0yPcEGKjVJ1kkP1ZEHKYMSQVbVOrrdsBUxi24DVvRZg0HerHYZZ0KYbb7C37XesTWmabxV1M+j5SX1gFongozfbZdd9xQoYB3XN3t06Kl6FJ80B9sBdAza4bMwqB6rcBKicrEo89oRdf/P3bBZBJs1Q8LdWn8MKWw4DNEb+qmDzbNG+BAfJJgc1hETUhJPU4EaWxFVJgb8PgMMNPASh2/YJniiVfrZ75h8EwHppWM8qIBx0SXsmOAmclsMm4mJVCOYLAOAKahkl0zXqURNTAXczAcB7ldsTlUsJfHtsr9a9LL8CaWInAJjWR5Uj1HT1kRBC8ukMluYB9H28gvMB/CZxgNUqmGogAEICLZAXI/uf5LM9sNRx8BRvmq4hCE/dpcbhDxEAdpd7Z4C33ipaKwUsBHC9H6j6bastDC1mJIOWdFRMW2FEQDdoy+R1mIBEbzsD6HDQx3PFGLtRjUCws8PCPIEDcWC6FVyDiJwOji8YW5HS5Zzz4icftDlzp/m5qXwhjjFTScFpSLgLlJVSAsBKIvFCFvGipP/KN0HkqfVXAZCcxIU7wdyPATzikwo2UNmNNPcp6x24jxY0f7UZmcfdFOtNzUgl6dWaWr2Oa4EiASa+BHjSVuGMkYDenCn2YKrarsL86rqONqto416pf5v1LK20gUdwbu2stEQnLookMiTXlZQ8pdZOAOCbb/0810sAWKoCMeNBksVbl+nhao4XB4DF4gFP/L8lBqLgqpEgIReXPFeyfujMsrImG85Ck8db7bgPfQm592TrpeZX/gPon7lWgcme3kc1r3F9ab1gPhdpU1WSyzzMJvULSHw5dtpPpWQqAQCONZdbDwi2s4q1gdx0cayPuQEok2zZc3VSv+h85X+gntWUAKjelqRbVaHC2kgcVcL2J2RijQlWygEw1wIGOE9t7kQGWG2C4lIsjAVzU8mzEZmliQnW+DMXk2TEpahgKlgFE60w2su6lkE6u9yuu4xgonWY67uCF2/0WllvglizC5h4vh1w0H/Z1Nb9bMNGuUhyHEpowQQX5AZNMkYMsLdACmwBeCmSVFQZJYCqA2B5MbD2QiKj2ODQAcDFBhKRLSR1ZlRYHy7lfX23k0C8FQXCNXbi/LS9d0q1Va9aZ2jUqPPiPhtWUkzSbjL0JHvy7VU2vGihXQQI/MnD9KLd5YtWWzzUUvfTEueBjFV0Ms5DT9kN136S9XQtAJjkBPM4RYLSyx9SAQBWJkMKga0AWPMwVBCMK2zCdXbCMiqGVmAwMJ2CiVRCgdIVgVFfB0Fb1bCx+rkAo5CqQn7GfStzKu37Wg98unt/cCVadN24J9wEk72KfV0yPNX9q0/6r3/zK+pfTyEpLqNMZPmSsBEQ6hrr+dkRkuUNAHB6ezfSPjEL8yzwW1tb58eo9on63E0dXePMr7c7EhtNzLHbbrvZ0mXUJAM0A4kzjAnfdWzTp093llexir6i8i19V62tzl0AWe8loy8x2NVKyodgVqBcNcdihVtwqQ5aQAY1xDp2xTerAKVrkGtXhC2WKjH7kumV4qJcHhk0Yz1EQqBzE07qUriQoBpBjt8wqZXWZLRK4hz22msRJSPrbD21yCmuSXT8Q4BxOXNL+rj4iSccEI9wXYLH05PEOxjgCdN8xz93jMDLPgLaHwtuMkitr+Ieanur2M8a1O97pNt+ct73fG35rzM/Z2PUCvfy/CzmehnY4FhVIy0z1WZQi6uYCNYwSKWEXPPdvJISSF5bhcpFOpcMQLipst7O+MKX7DOnf9ZLyIaI4QplKBc9o/tKfIQMMKZhZRB6woVxzHrjlNuMAnylEizzDZt9mj7A6VSnbVz6IUdcU+b9iAT3y+ACLRlUHZuKMsZB+wMoay50dSNOyAceYIt2W0iz919YFy0N3OyBjGUzEto30yOvtqbevv3t77oEqMgmmRnDr1QbTmbILrv0EprdL2JjVOT03Azwo48tfXkBsEySiI62ZYCdmvA6npgiowgAo5WVP27AEgeysEAOHUZZkSGWt0XyqH8bAKygNU7Q6+6/XGRda3ejJQjLEITJEbqaerQepBWTaJuQmTxqub1gNdL3Wd2yS+y9e8yz286/3D503CdsDkDY1IOziuPH6OrSc0+lhq3fSvvPsierpthAw5F23/1k65djZtVdb/n1BVoecfPS/qRr4322/IlbiI/7bYT+qxXAiCJWsYcedop19ZVbTUNQZyxXujwBjdeOqTenuwGHaG28Hi0EndHvn+EOPaFNkv8tqKV85mP7wDd6vru8inWNDsP/IMkmv3DTJgHKMIqL3Iw13KrpVj0wtYxZgtWU+vIQCCfruQnbgbNzCMYXVdnyhnXWXxi2V5cttNHlyBW7WKC6CIx6mOu0fBnF5TanXqa8Nk79aaKB5Yq6ylTUZ5WaVbX/Ed2q65vknL0SORwXYt1nzeCNM8FaC0VYczoCwGJtw1N0AFwA8Cqt4m2OJMF2Jg1AJVm2gIZ31+F3aj0DXigANNSHVYBZz00ASMjtOAAOgLHAL68T7tEQbmNmFoytrn/0pWRGLJ63deuX2ZT25qBfJvdQnDY94+SUFnlJ/JOAPe/pxmeCUCQHL1HvLmYyp352OAEmaHeUpDY1Xcd1QO6cmJ6wTYVV1h9fbVs672Tu3mWzAMRvpj/rUbMabBp+Ag0EmCVArNyHU2QUMvQ+FQFdbAFCUpf8AK3KfrOqwhbnd7OqySey8exipWXI+ddUWnI1yZwOknbDHBegL8kgJ5Kr7JZbP8fNuIYOQoEwOWgtpYshUyJtWgEDPFES/ny3IAFcAWDdA4UiWWEBYD20FsQxokIjnKLmfpRklZWm2ymnfYUy/lbGAldaxlm1MjGcrJOqt1ZbtWjZcSd5xpq6GppXk1jgb3gvqMObkg0SsaQAv8VKLjZztQsN8waazA8hglYf2hiGZrp//Dy9ByFzxZtty8G8mn/jBA0ALue+aeaY67jeadob8QYO/pKac3zJU0wyfal6BX7VBzgGA+wlA3ypVlassDumq0cwcnS9VnMW7OgGZJbooz/0Cqtp7bc//+pTJKjW2rev+pol6nqslnlU199k7zjwv/Auo8XP0efhDD6X69/ktZN1LcqUiwFW4kIAmA1XY6R5JwDM+KollwCwEpFigN0jTw7lMsGq4kCacabkKz6jigTBaqS0t1oSo8GyTX+yk+en7P1TAcAr18g7zdIA4CTO5DGZddKfMEsiIjeFtj+7zbPfcTdc8MCwVS38gjUljrCKh+pt+O6hrQD4L7gFk3jReOm+TNGkWQBYmQUHwK5PCAFwUM/g10X1/v54xn0arKm6pwV8gxaGlCGFwFAgV6BOP/s9K8G7TK14jrPBfFUBjAUaXULtbs+EHkyKqCbWpdDME7Gfm9avdk+IK6/6kye6dW+oTlgAcgRTxeOOPdG9AcaIAcoxDtNnjA1iUsZ7O9OtpCDvp44Gkk7LbTryHtHxC6Cr5V8slCKr5thrkr0nMWy6zoH30fuK1VYc4sk4fqdAUkae+nm0X8Xq5Eyamh3ky+E8qH+m5IXXyEk/w/Nl+BWNT9DuSbe/EhEkeXgvfabGpiRwjAxRxzhGsloPJQQqcaPPyMiFZPIY519DnfUgoF3qOe2ZboAY1mHndA58tt4jSlaoX3Ic9lmJhuCxAwCHA7Hj244R+JcYAS29acigUe5VFg0AarnVSi2T67NfnPd95MsZ+8iZX7BO6npGUGBBbbInJqyxkoR2N2RWVR2J7D7WD/Z/1ogUCTOPjQC9vSN9SH1RJ+IHkcOIrwVirJo16ptnn0UMPmpf+vIZtI3M2mAZXg3jTvH/EsPyPA4CfR3xc2NzPQRHJ/HBkDVPmmabuzZb/ZSp9tOfXeR9k8cydHSgBri2ZontNf9R7zg0df4P6PTQSOyjfpovPAEQS1bOniC6fOax+yajfnve4J16IbKUhyMX+o//+A/f6OrqyIz3qS6rxZlhzxJLGknLnSuvvMquvuo63yj0PhVIsIYG+6hVTdkfaZcwhzZIckWU1C+SGgetgQQigyjl4YcW23HHv4vnsDESpEt+65IoSQTcnCViYV7I92hjUWCraExoRFIzhxTa8fyrRIAf47ik1IvF65mUU+0N+55GUBwwwDpegYWAEQoBXWR2NV57KnYnZInF2EWAmDpUxxt8hpi+hGShahcTGhaXEphfNSFDRzpemIrD6dxea5q1GZXufTZvbI1NXbXR2sZq7LCD/tNSk3ehDonNlgzUhqt/b1dd8yOr3Lvc5h57tJ1x1VKbuef7bfE9ZLQ3tGAIRFUcpi1pXIQ61j9i9QCOSc0cC81s82NIyKChk4lGbsgmG4LRGRiWRKvRHVrjks7lR3BnRRmg1L4Dg4htncC6TmyQFm7gAhKqw9X3AEiEsvGnT71tQPFzgWHJcCd89vh10+EESFFAV0FOdIx+dJGZE2NfpLWTA+AY0k6eW07P2fgUWJe5OHbuXmGbmpFegBynoYPMrB6xkQ1IVEYrLbMe85h4HfE7QRXXLg/LG2+EkaQ+Md1C8ERdpQzqUI2bsEFBwTazKgVKKePE1dBcw+MluGFs8/TyX/1Jh66gXd/diyUcXgfIBMgl9WHWKWkOhWIKl0qHAFjmXDFJoMUAh+CimCFzKKk0B6a+xYqnC2KJHBjzfDHGvK/XAav+dQLjG9TBiQXiUwUOZZREgqB/oMta2mg9JJM8OsDHQRDOWOtpOkDNZzHAIHgPdFm0dYsU1X9VLb/kwAtjR0mpG78lYf2skeOZmrLu9CZ85+jJPPiQlXrvwZz5LtsNZvhN1Gsf1lJubb1brJYG6vHNo7hzC1RywOw3tL+mn3OlrceB9lpqfq/dWG+rSvtaE/2BmzK7W+8DXOPl5ZajrjY3wD0ukybluhJr7I6bTidYXcFhMx/8Lg9rbRgsAZJI9fB33Xi3sx0IWKvuWPeA0lFKkhWVKMFOPEZPYhlvFYty3qU2s/rVdsy/fw6DvFnIfpFuKmsBOC0Tgy/naAEASX2FoeU6rpprAHCM/tYF1bmy9iqxhhLYZedgZyS+BP8w7p2xftsY7wGDgl5hsbwQN2y/VXKpgjsY8EK5KNNHGwCu+6Uc2XkdyZV6flcmZzcBYByg4zK44m1UA5xwNUKQjClicKHvckvXd7lApwDECX4fh8mOSxoNA2ysN0royKxvNNtBe4hN9perv8ovHrIL7/+eDSQXW3dxibViCDJ1cKodt8vpvNGeqKJ3tiPe8XWYvVbAjeYR8xcZeEH9wWUqpQVWwht98U8xwPFqlSXIXZoEgZImzBtyDt6nOofkOt4CgEKNYDPZ52IkYbbcDtC901LrL7eTFyTt1Gm1VoXpYwwAXKn65wElApSIwZxMvR7bUza4y3T7M/Ke8x9EAgwAbih/u1U/wqZ/Z6+Vb2LO9a+ym67mHKgBjmOJHQe0slsGeItB8jUu2uSjkhwZpwU7VvB4DgCs6RUxv27KLsCpe1r1vARrgWJDNa50fgbMaU/V84PWPswDJbX9Z1UxyXCMtVL3eCgzTjKQeUBtI4ZWPT3d9ofLf49M+WSALu8tdRPzSPJftVvS5wlg++GqACX8TAFPgWQH6qyNem8xq4PEGgKieuh4xMwODATMr9ZwV6eF4Diq0dVrFWuIzR0gcBSw9jZGgE+BbbG4AtOjvLdimizBZDmA1su7eK3exxMBzHU3reJ7pIKLmGCN3SjvrbZkAu8C9v2bu6wMSb4eGd6/gvceQ9qo85YDtNyjdVxBDNVnNfW07/J2ksH7b21HF3iu1Icy9XHZzQ4AvJ2VdMefdozACxuBKESNytDc8oKF1TubKMSSCG5C7slNQiOFnv7GelYkgVVPDGMk19rYh797DjW/lIN88qwzbZ0UZC2tXgYibJHErTOF/0U567nKQQZLJJx5aUKtK5X8ZI0aJJGWAPzKhFLAugHSsKRuCPxcTYDy3XPPw5W/2877/vdtDfvuEGuyKwk53iiujEYjOvbouP+15NIkYQE7o5haVtPqUSZYedR8yfIq1mgMKJF4J9UOjvgyRTxTLGAF1v0JG0Ym3r7Tj2xgrInzZc19KQFwtPi7LCpsLSDJUg2L/95772V77r2H/eH3l9rm7m6rQbcdtBxg0x8YsXUbOnRJPIASuMhT7Oz+N0yK3/7mF7Y/bRlcQ4kTigeVAAmvdwoZlhgRyQP347Z5zEmKnt0QIg4AzqnXqzL5yqKGrUiUNVZmOasmyvxNbK1+1oaqyajv2jSVldbGpsCggo0xF5kAKfLVxuzgOwz+CQ1yKlAns+OZKRNscwAAIABJREFUZLGgcS8Is9fvdwoXhLZAqt2TPEwAOKzvjXr9es2Was7c7ShigHU3RQCfgFKRuuI9/UrnzdNUaicJ3/9j7z3gJC2r7P9bXVVdnXPP9OQcCIMkQUGQqAi4iigGxJ+6hhURdXVXDLgKxjWtcXVFd1eQLIaFFUQkR4lDmBmGyam7p3OurvT/nvu8b0/POCBgYP1/uvy0zXRXV731vE+4555zz1XHJVYMjBhjV5VDDjpgI3PGrG4B9b708G3JP2GHlwgGb7rZ3nbk2bZk4TEEyipi5bG5x7qfuhtzjkusvYZayhcfbKvpHdpuh9u6h2COVlbR9qjGNq9aa0vmzeDzdXnASZaBoAOAxxDn1UuWncBr6ATeucAU/0iBtFL05hKqyol50vtFoFKfdgKl7bYnhV3E5bpOKkUi5cn1w7sZfkTPdwpX/x2HepMz4RJDBAC+y1l690z5BPvrIF1bxC4UqabjeVygC0g5a0qN7ryao76wfOaQ1b8oZ00vqrSeMmT79HcrG8zaII6tpNyQutRY+/oRa2iajdkt86uCOrVWWn0sqLOGBRi/qVU0lwuRI2LLZaR5GdkIrBLcK/CnRNOTJlIla2o6iOXS9XFjIOxDE0s2o/khKKZPraC4TMwfONH7/kasrOSJjv21mcoRWowwwEJsXAmgIXAhhkngRD9L8jsHvqztolyk2ZzLmOfqXSQDLa3/JNeeVDDPfc8BVEST5UbSRuKSpQvwBNEUkfD30A6pvoEWObAfGeZQfx+ScRJcYnpjJ2jZ40qW6ZWr0a2VLDerOmBq35PUTCeoh0/x3+UtuCrCpA81jdhw2wDjus2Ge++1bMd91jK80fZJ7LCz9q+xA+HmplMPXNWOwc+gxoTx1rWyNw7rtefMsnW1M+x/aH9038BsfnaMtTa93kY3tFnyMeb4RhqxbyVYpS2SmPCy/Ga79/pPWE3ldoBMh8+ZLLXiOdU0A5q0T3mT+2ja69B8Pg8dstWqhVYtLJMgO44/ApL5cVyYy51+R2EAbVssa7Y3nENJQ9ViyNFZbPxl1tKWsp076RfL4VcmZlZrlHEuQJ0WMXUqIDmXpLxMdegOfAEhSKAl+YWUcgA8Bshbnxqy3nISO3JgdOAblw9ESZUICOueeR2jQLBYf0E05tdMGOEq3ljKBM0pMb+S1WtiK/kiAJwbYg6RFBGrS1ku2W4lWxgxaoSTJGDKAcEJEKtAcIISjiLzL48UStdSHN/Jt/V2268BwKmH7LIHv2vt+QdtvKETsnrEpo/NtMbxA+z1R18IAF5hR7/qQowDl9og7YgKJBDS1N/LSLfANcvpQYBerX8TctsX0666XzHkBB5eh45hXZK/STNWCWrSi43Mo+ncfxzIBzFF6x94GLXBzZbZepWdBQP8nrmNVvfUWivvwAxObtj9nFMkFlO6n8iXZZ41vHSmPUyLrs/8drsNL/8UJS1vt9y9JD1WqrUda69jq91y5WctTd17bmATNbkYo6iuQg7qnrwLAZkSIvHu5rJ53xJj9VQ8A+NnhO9K5YoBFcPoyWz+WyBUIFJAUK8hYDlE8ppBp96cECuqn3WJtGR2gqvaT2AnxNAGUyoYUwFHJMzeuk3PIkC76uor7I1vfEMw6YvKfSbOu4lFsitpuSv7vvu+/XzW0/P7m6dbvJMT6s/mlZ/pdcKd2PV4nhvGs7mMqedMjcDUCDyrEQhAlxhHsZq6JWif5YxSZ4KMcAmPMc4ORHITKj1XJk0AYM4U/jhNjFQHu9Co0qV8j33rC9+wcz/9KdtJTNZDIq9EgliHS5qzsFLlPm6CRemIpM7RLh3297BHFJRUdBgi9oPzSDEhe3Wj1DmUkCysabELP/5xO/eT/2TYCdow+3BWwRgJytoMLTVGMbMluZamo0HWpZGAyvBS/toBX0XxdcyoPKsR+3M/idPJZWtKUMsZE/8MpHsFEqfhOgHI3IdCkTiHkq50qtM6nno/issCDPD3SRSgOMSH5C8KgMXWeHsCDr0apNA6NPWzIE8CAI1QAE4bpFGCkQJBdF1NQ+iFB4Kqa2rl+brjEQDmsExzJwSAL/3pf9lRLztiAgBLpqZ+mEUNhkfGYlLT9vt7HrE3nv5W3UKvc1MdZU6F5D4Luasc0O66y+GugzvIqNTmhiytDnX+LRmRDvnYTdJl3HyeAHQDfb6LgY4mhqJJQEY6AnZqsSqgVJaaY/vtd6K1NB/IfKNOyymXSYebs7zR9btkTatH1xOY4dASSTNQM1zOs5IbEwwJtAsA8eVeM6GLjDNCqToAcPU4gfugjbdi8jMnY6mZGYrtYag2/NheNRu93r09tn/rIbbPwScjF5wZubK2210/+oytp6dq8xuOsDu5tk1NR9iOzjlmq2fY9rv7rWdtly2ZOZ+gc8gZSqWS0jA8YrtlzlVCglcSneNmX1yLI3UCV9ctugB8Ygm5ccpERLP7If+HUtpoGGImeGJtxZkA/WCyXHoyCI6frGuKAfAkqdgk9njCpTpmTiaAcCgfHAeQjcHYNCSaISKTZOaRwGW22HW3fo233watw5iQSKF5GzcFSneIm4IB1t9/8jvWyfTK4khXbMXxfAl1IHPThr+Y9VEHmJK0nTEcHmT85Dir8dNiVxKFSy7XACuIFQMDuFA6QEkmJW/E1DgI1njijFfSXOdLc17/rfuiJyRVYwuLG2cxXUnAvQmSPa0NwG4Egk3mQ56zEMDleWo3KpYOQCLGKaH1IBZO7rxZ1hpfiq2Hh+X0qtSOijZJIGFaIFmuerIrRs+o6LNIYqBs1A1sZs9aSIIJBpw60SoSByPy5RJ4lgM0LynJv/t/KQbmkjTXVfM+zlcBCTTObKxx5pfaIwEGx7SfNyNRnkWw3tCNpHWNDXU/Qt+eNTaN/szHN3fbSbQUfTFZhZptnVa+DRpOJCbDSzLRQfBYU4X1koXdVDPLfr4pb3d3zrDZL/pHsonLrbiSDXctH3UL+wpOvrpf9ZX9tvre79sALZgaUzBHzLExJN051nCJJJEzirE7spIazzOe1W0twpQJKGRwrc6BHsfG+0gscK9JRkhKnk+xtjOt9t4Lv2+bB2AFK+ZTflJpO2n5Uy4/Bakx3K9ZTCd/F/WcTmK6loBRT1VL/sw7iPmtZB9WYo0xB8cYQgbbiF53AKdhZZ+917tPLeaNvjTtvGWYrlCsPnOHqw3maN6yHCE0dTra17Q/aquPXMhVgy6WN00KWnXySeZiDIBzyJ6KahdGQiYxqLpfQDfjYChPWJCAKvZyapwTnoygZjSz06676MPIkbdyQQ/b9276KutuJ3skMvauKnvPy3FQLhxirzz5S7izLwNc413AnpsH0Jczn7zlmMydHADzGWDEyyhpURukNMx4nt8XkJ3JBV4t6JwhZ8wSMgnDjX+8DQA8j3Wd2o7KaaUVcSTPbL7CzlqasnfNbrbGdU9aZTu+AGwRxV5YzBFJgwuWLSej3cbcWj7Nnmyb7gC4ffF51jb77y37AMD0EZz0NyKh7eq2e2662Mb7VzN+W0hAcpYyWDk1SHZ5m5KOUgsEEKx/K0jwrdbl0JMn4O4AWLI6D6qUGCMppP2wQALYd1cdMrxWms+u+ylGdozz3QEwiQ+xlbE0uMCZ5ednlLDMqUac10yzmJ8XAPZr1+nxQgHfP3cwN/V6UyMwNQJ/SyOgPU8EmkLavBAiDwFgkRMCwCImBIAVCsUPgWOd9wrhQzoyhQKKgGaoHf+cMrvom1+1LZ3b7ezPf9qGK/BWwJARF1T29TTgF3MrzqQC5+1whuSoAC4xufoJB7VduB69r/uSKqTl+ZX1vE77dmtpbLbZeCVs3bDKZsAFf/FL/2rvoodwltihVy6TMszDhFGxVQXmg95FPjofoo/nYL+gczyihkM3gRfq8TcAgJ0BEoiManTkIinZkUCx5MsZAq3AqFKvCgOcB/DKBKsSeVovrQxC7ZKAnWrBVBMjKJsDAP/EXn70y0J9poPeGAAHd1lnTJEM3H3HA9QP4d4qqbCbvAC9VDfs0lZYX65lKe0R9tlnH5ciybHxtttusw6cHlXDpENbPfv2339/l0LJ2VGB+vr16zm4Fc6FIOCZALAHBBio5MniFItt9trTzqGPIcCVPpgJJIrh76NJtAcADllwGebo8/whC0we3T+XpBSanGIolKFPA8w8dmFcVBeper1RNHaj9SCXViQUs6qsvrEDG/Ub7dR9am3zVT+3OdlaO+3Ed1vjvINcQog23bpuvd2u+eWPLbNfuR36D2faZ26/1yqXvsLan8IMpL3VHr9plS1uWARrQQMW9H9lY9Qi8b0gGSOXK/mBWoqglWVRqv5RoFeidTHCIihDj9Tw2JXZd9OgvTwmuwqHMQude8Nj9+BNg7obs7uXWmHvlalh8nEO/7X7a8WvrXdRBKnv4R0LFCEmagu4le+weY1zCdBHcdXbbHc/8HMbK62jHVSRZE63J2nKAUDj/YA96twcCGeb7PRPfYVeYMtgowABSJ4rUap24wY70sdYAjxHqRMuUSudUAsttURRskAfWrX0Aqna6GQ0I5VA5LoawK9cwZU8kQlOMJJKIJdJMCdCK2kF8DLT2jVi8fzzT8e6cJmjzK0AtSmQZ0myUrHFgBR9CfwKBOdx74XQhH1jjksNAVAuwTAWCeKVW+BtHEzmpKKg57NcX3OYG+X1PD2BGs1aWsYM9m2w7Zu22IHLX+qO4Z0dMLgNjW60lMPJ1p3OoeJSZOzUI1XXrtupigOJIHKwluoTnED+XOQUSggAN2D0VAP8RJ6fmE5yaxpzsGaHDeXWsf6eoPXM721O/z122hL6sbIeZlIPXLYeExvwuPZ9lSIq5zCoqTEPg75Fy+zGgYT9ZCVO57NPo6UeySJqR4cepd5wPcCrnYbsO/usIYMj8s6b7cF7LkeqRI9XDpccUh1fnwyeGOC49jccXnud6n/0hzp8qjBOS3KPeygNkVimDKl8neSTfWRw6aOeJTswnqZRb/k0e+Mnv8weMBODsEbbjgSzrqUelr037IWMpV5HLY/Kq8g205pKoFciAam3VVYhRYnOvVhQoQQQzg4oakKNo9eJRuvHt2DVO0Z9SOPPGABypFjQalNm2Z8blleUcEYWxnshta8Q8yqlgeaYWGJvj8TvXKbPHMU4S6ZZCSRPAsR5aqSKY/wNIFhVKWn+uDS8yZprd9rPLjmfz7LaLr3nx9bnLbJGbWHtCnvt/mcwdkfZkUeeC6NOj91RynWoExpHzq26c62XIpIaqXGUfXEiX0kpEnvlqo0WAMbIxJMwmIOpNXgaSZvcskuN1ADTA3gyAC71IIPedKWdubhsAgDXAIArOe6KfSQlWDtlLJox3nscQU7igOm2Yc5su/B3223dzA/YzAXvtfxD9BJ/hHm9LmsZWgZ1rLvdHv/9/1Cy3c767fXkxdg4g6VMxbMCwHsCyfDvIiUqnsTmHEzBdEturF7dNTU1tmTZUrv/9w9GMmX18YWt1/mO4kkAWHvvmGS6qrtl7FxZ4m2PAMbuzMc99AT082CAfaueAsB/dJOYesLUCEyNwF90BNzMSiyrjkr2uCAjliKVfKzAseIvDk2dbbHEWM/3GBLlUj17YRPZ369f+BnMr/rtc1//iu1kbxvGAG/AiTx6qEMK6G+TqGQUQ4wTE8UA2FWskwCwv65YYJB2uVSt3Ts5i+TMo2Ryjy1pxnuod9A+9tF/si9961u2bWyQJDZwvKnBzTzVRaAK/4DRIaTU7Pneo4Zrjz+nALAewePlLzq0f+TF/wYAsA67UQywxKSKOT3qqKNs+fLldtNNN1H/W2tnv//d3sdPtaFyfNSN9JqbkaytenKtfe3r3/JB0GFaoCi8nBslCcCVl15ix7z8SG6K7kIIKJ399ayIorQAgG+/5V5MsEINsDsnk8FXA3vVAOvgXUYv4mOOebkf3gK3Aru9tG0SCJbTYxMO1IcccogtWLDAnyN2Ws3nb731VnoNDvByEmNqcgRQNFkC7dEd4F7Xns7AIGcBwdkaO/W0D+MWCROWauEpQqmTAXDUDsmjTAHs8HvBfgHu2DzHe7tGJllCOC4zdiljcAlOM9ZKLDkIpndvAmZiHBn0CDRDjrYlaepMq1v6bOEiAmCMgWZ2rbJlPHmOtdpRh72KMaLWoKLNRn6/jiBy2O56+GfWQVuZ0SOW2rWAhJn7vdE2rK+yu3+22mZX7WulThx08/A5YxjayJFW5kqOxtSAWvIEoQrJP7kOtdZIhHqnFPIEr2P0RwQuXZ4b/3v3NRDDU93jiXrv+Cm7AdxJYDhmzHd7qej3UTS/CyjrJk4OBvXfEcSeBH4VrSsTN5botYY6wM3gEAF6L+ZHP+HZG0ns9CGVpCcqiR4BRAX0Lc0Z6ye5M1SiDjw9H+3gbHvvJVdZGXLUzZhjdXWzEfVnPZFQq+J8OTATNYotLIH6BOy0qeqK1OZG97ok5sl/JlQYdqO4HkygUaxvQmZjcph26lSJCZUChLnheZU9hsr7hoJI9GP1Bk56H2DGW+BX0tPo83hNplq3uAsvYxTJorHmJYjnepCtCkAXxRBD9yZ5zQrmxGBvv7sTVgEQhoY2IIXssxuu+a73L0ULbm9543k22N9i6m43jnohK+pPiRyxhXlMlKKpX+BEKAA+yC3BDvPfyFJBnEHCKwBci2wXR21TH+V67kMr8k1cgEfpB9yOMdJo7+8tsfFae2n9TnvNfFzpmZKt7bRs6wA8DjOiSGx132jNaplZGettrrcOkmVXbBi2qzdUWOOiM2165rXW/3iDJR6HmcdYuNg5QDJoO2O31u665RIOkw7+W9R5VKKh7IFyvxOHx57AY/f5/oz/Yt/Lj9KsmLRyBqY2X8QUic9Aq1av2Saxy9hXcf1kViqhuRvm2Vlf+56N1jVbJzctD2jLjQ37viw2OElCMq2WRwK7Xgsc8mCed9OXth+uO+913KhtOMVJSTj4dcmqtl4dlPrynynHLa+FGOR6CnICAPs2rfM9WtTO6EfvoRpzzRu5OCIUkgeag+AcmC6uVRcQJq/mczJBAq6ktkkYSRUonBdolnFbSsW8ZNfrkt3sv2upBf431h2Wy2lultbDKBr5vhY7/vTPMmYL8atAyQFjLs+GIi+cR5pW9MhFzlayhlabKCWRFI0ACiWB5isPm/x0ADjfRr/luSXrpUZ3aPgx2iDdbskNV9qbFhoS6CZrXrfWHABz3wr9nIURAB7lA4/hVl5+YJu1L5lvF9yywx6pfYfNWvw+Kz1WY8MPYnyC/L68uw/mepXd/OsfWwU92RMA4Dx7hZf6RAmIP84A7w0As+bYq9XeKDbBCt/L7KCDDrITX/kK+7dvfJtWZuzhCrhQVu2/737uQqwhC0nuClu3bp1t3rbdmWE3W9N2KlWADig5VU8B4Oew6KeeOjUCUyPwf2EEJgNfsbpS2OhYUBQmokdxWagNDuBX0CSWP+t3SmBXS33KGVwFAP7BV79h53z0XHopcBY0z7RtxEmpCswM5eNMJt7Duwjn6IAX9ilESivvuhEB4fD+gQkugIl0dqvPQxlnYa2SmYDsmUidv/blr3gLpvMu/Bfrw+9iTKaGunr5mBAE5NVCiARqTEYJcAcGOB79569e+/Pcv78BACwGWOYUyhgLYKo9gGqAH3/oQZu1YL7NnjOd7PJY4PHIGjvLA9UwBqM0yA3YsHErPw7yzuIkAHzVZT+1444/mr8iEBPCkJjWwfDuAPiWm+90BlihWkmRnKRskl5xs5XQf8MbTrdpLc3ev0/MrphegfQ777zTfvOb39hLX/pSms4fbmvXrrVVq2A7I7b4rrvuIvv9gDO7euwVAGvqE4S49C9VgSwP6SeazKOPexsyshl8zuaoL+uu4ENi0dDmZ3cAHICvWL3AOAcAHP1dBICV9ZEGWuA+DX1TBkCKVGrOkpVoX5KrxE27CmajVhLRYZu7HEl0Yq0lu++xg5qRoG9/0vqe3GHvfPPnrTK9xLLbuX9q+/D47fbzW/7b5rx6sa0mzdU/9yDbMjrbbrtu0KalD7XcRljlfjJV6D3KCRSlsxfYkouoan4zIIk0TJjMnGS7PoJLjJun0O8k6QV9+niBld8rE7xnqikUAjubvOsxKYibjOr8CTHg3eP5TnFFUuk/+BvFaa4jid5iMhDWPWc8kYBWUm9aHOuyW26+mOevob6d2vXSNpVUWNeO860yJWqnknYW1TZjwaesojVpnWMAkprFfM2yo95NT2hqr0dop1SGZFXJmvwIhi+MU6UMWzQdZLCjS1GdCNO8PEINRWSH2pjiDJ3PxYmPGiTm/vdigH0eyrAnxMX+XeAxAjgTXbhiHboYFvWg1NhpWQloiHkTuCFTqC/VAHu9ptjS0QBCigDgBCBEcumRPuTc3iOXN4FFwlPJsmQhqwGqI92r7fYbvgcL9CRaWBhMuV6NQHkV59tpx/0L/XiXUAdTpB+qZEZKqNA3nJrWMk6bIjUwBeZXjr3CQRvXWgCQJJCcC/yO01OvDBaOrcdrNvGRwRSLC51FfUsbSayKdhsaf8IKW2+0mp232HFNO+3Ny1vsEKSZ6Q3ttDfCiRVXYQfBMm6rphUKLYGShy+1u0ms/WBVr21MHWYtswAjPQda4WH6nK+BkcVIa3iH1CFb7J5br+QwAWzBkyaB86r/DfcK0OImYSFT+7yNJVhLFSQRxnM7aaUCjhvI2cYdn2BsezHtyWGyttAWz/0EDuwyrEKxgTO7VUyz9/zyeuuE4ezAIKOprtITZU4Uap7ogFOtra5NB7bKKLQCHNwGmXOQw/IDEhxJnMw1J/z3zgLrv/3/Ikm0ALD+HRhBMcS+Hyp5w2urnlj17pp7mpMCwDq48zw/JGHkxKsux5IS8HN1deF9FEwoOSFjNlVYoKCnHRA/0zz0OmH9jOvtpxkbqouBbU8hTScZmeqwqy79Oh8MoIgzfqkzaX93xkdsbKCVZE0LddvTOKcwJWnKWFfvThJZKjFQCY6crTDwUgWK1g5JFtWaJzHJUg1wgSSuaoBzUQ1whoCCqMYZ4NyMGABTgz7yuCX67rDEevrdzi3Y2fNbrWXDOqveQbqHJVDsI1QZ5Q0Y/BGSJWMoQ8oPmm59+y62L929026112Dg8QFKUCgbeph9dQNj29FJfvFJu+X6H5OE28Kcx6SJOvAEratiifCeADjPQId0xJ41wLuHJpJAu5mTuzuz5jgL5i6Ya8cee6wdQEuhT9FWY1QuxbV13sroA+8/hyQxrLsbMyW8+4N63z76+BNubKUb7fNIahaZRnF+TgHgP084OPUqUyMwNQJ/vRHwar6IH8HDdKJOVuBWsmcHigKosBZeQ6tzUfGZzlPnK2hjh69RDbHLd774FRsZGrWPXfhZSl9SxIcYBLdgnIoZcKyC9XPRX1MxdSCLYrmzlGQxAA7vEWqT88Soac4mP5jZuxvKcZsH9Hq7Rvb+73/+q3beJ4kReM6W7CDdR/CgUXmdGBJKiyoErHW2O/AVAI6Uh1EYrfd94R5/AwB4cg2wR1pyPQQMB0fEJDW+sEEEY94qRIcykZecgWX/Py6ZJ6GzZJ+SeEpDlSToKEPXfvWVl9mJJxwTJIUTzFzMx0trGGp+f3vjrc4AaxLlmS3BWZIAFGChVghvO/MttGDZbHfccYdfk1weX/e619lmeuxdf/31tGN6hS1ZssSuueYaW/fkGttn/xX2yle+0vv5/fbGm5y08gmna3BJliZbkCToUU7w5A6R3g+VgkRMsA4/7HTefyEgGJbPrYx3PQIA1s/i1RXAcKj9VbAcGOHw+/BcD6AnQDBMMcg+xQQWYEiL/RPAEasjRqiKSazWMUiiizWjVj2zaAv3Aai132CzKjZYM0B48LEn7Zhlb7SjkAYmsjOtorbZCqsetl/84nu2KfuIHff+0+zGPuR4hTZbvXWRNVYeZcNP0t92K1mkLgCPxppw25MW0cZQgfw1xaJTPaR8drM0ttV1MwP4DME91JMYMQscyaF3Y4L3oreYGL4/QBHPBIaj8Y5UArqKuFftbnSo71/x/YlBcNiA/HnKxvEBs9md1ojR0k03X2RV1ZsAjQ/ChhTo2/hZgOxtAEFqgQFTlc0vwixmls1dwmbH2GRTDHx6pp11wXdwe55uHdQSJ8jMSbYsyWEjLWaIJT3gdoMi3XJtbXIzl3uv5p1IlEnMbzwfYjf1gsZVYMPptcC+eUZQc0JTibhejKmzqmKHJ1jhqJRAKQaZFonVY23G+Qn9t1y6ytSzVY7RXGcRB98S7YC8fY0MjXQKwMh5vS6x73A3PURZr4liP+CFYP43P6Q2mvGp2Uat5ID95LeX2tuOeytAeV8m5HJ77UmftJH0dIzCMNaJGrBmGIwy6EA5FEsWPs48LwdsqFGYajLVSqrAv7Mw3pKBgoWpZwGLqDtZPXsL7Y9GZhdsR9MgEqOtYNP7bXDtz23f4kP2luW4oddmrHl7hyW39FkNtaelfg4Bd0EatzFIwEHqtDdgu7+ydpb918O0S5r7DmtseL1lH59jgw/S8g0ZdLF9G333Ntid1/+ED47CApfkRKk/mH1FRH0mSqMKAMdyqOd8kPB586Od1jyjiKtjAZbt4zDA91MDiqWwHNRwmx/rPcD23fcLXos0WEnCpXWpfeCHl9m2chItzUpQhfmgU1m7Z/AqcGuEsK/5thuBXn7o9eGSxwvQSts1qgyKUt3x86NDXg7jAjqaJ9qtoq1ZdecxAFbiJa35J4mYwLBAeGRxoJ/5vI+AcLm79ktKrwRCcC53mTToPoHLiBIuSsLoqwAQLsEICwAn+lEeDIxbOcYeKejjMu5Fy/SUdfSstSeeXG3z5h7Ca7UgJZ8P41xDOQMGdvVkE5CYZXmhFBNIu5Z6GyWQpLkno65XRoOA39CfmufApqsGOC/TLPbYCrl67gGAuzHBGhmhTrf/TrN1l9jpc3J2zoI2a90RpUiJAAAgAElEQVS43mp3DFolZH6hl7EkqSB34CGSp1RKWGpFqw3SCunfHuy1X4+eaG3LzrYySlDGVmKBSOKxuGU785Rk0m9/4gZslQD94VEUKNTQK5GghIsHYC5l0z4mk5RgIhh2t0l7256TkAWfRzGVguGurql0JdTRlB4tWrTI+ihRUpvCfhRTFai21Mv23HPOsZ/97GfW2d7ur6RzdicGl6OwD9qTVN6U5EarbthLg9RibYoBfs5Lf+oPpkZgagRe2BGYDICr5cuiEh02VJle6bwNnEswb/QaWhmNRpfs5UEA4AYIoAyH8AXnX2jnX/g5GwGgjhBv4Pzie2UVDIX2aAFPgV8duXrhtEqCFPN4iz7exQGwOCHiI53ZAsA8PwWwHcU7SYd6EiIhzftm2IfVHqha5/hYr33jwi/bh84/z2qnzbRHu1BGsY97vROlahkcSHXt7rGkt3YGOv4K7ztBLv3Vb8ffAAAW0ypgGfcDlgmWS2N56GB95YnH2OJFC5BEw8RgW3366acDkGtp5P6kXXfDDbZ9x04OcfX1EzXATXSjpJxdc+XlduIrjuYORIzhbge5kAJAl6nz6+t/h6vkW5w5lWRPoDAPK1nhvf8Stmz5YoxJ+l2mJaOr+fPn26te9SrbuHGj3cD7v+Y1r3H2+sorr0Ty3G9z5861l7/85S6F/sUvfkU9cQBDTweAVa+YJ6oM4Bvpa6KNvz+TwG4G11HlLN9ujwlQu3cArJBFgCQU0EtaEYMbWAiXPChCkxmS3F3h3bQ4JHcVAFANHzWS2K66OVO+AufUBpjgln6rnU2v4Mb1tvmu79hH/u4Vdt0XrrSPv+UCa118qmH9jGlQr410PWXr1txu1913lR3x3mPsetj5VcUV1jT7FBtuhznZkLSuDUgGR0lnqIUDi6wSNliLJNQvSNIbwkl31dbCjtt0CNp5PbcCZ7eb4bdCTrubtISwbdcjJD/CprDnOO76d/S7P6gB1hgHSmcX0N09IbH3xR2CSNVelDGomYoR2kw9aLff/Z98yPXW0LrOVq87D8B4q02roR+jKFLMoEZhdpI1BNrJl1rb9C9S37GIezLb3nr+d+EIZwL0agmeeQ73SixKFT2ZxwAdJdCqpL4yNfAtVGMp8KmhmCQhDQz6LlOxyTmB4DAeHm5SFJYI84Hns3N7T2bVe2g6SuKpXJVeT3L0aL1OgB+/BWw+Uiwj03YnaOp+3dibusyS3KPYPMUAS9KZp06znMk5jry7GlO0ZLGHsdlqv734M6DTJ+wXKy+yJ2oeoRYaAQ59UCu6Z9jHj8ZEDBD8Snqzjhdn0S4KAyeyOGK+BaLooONJAZn90vec1wSkIVlN4ClQgLUb08LjSwkokXECwQnk1KPTSzaMx1sPoHG0vpcE1lrLdd5idV3X2UsrttnraIt0CDL9hk4ARCf1670wwbDOSWSedLuyPpJIg7Ooq3nRQfbDR3baHcUDLD3rrZbvONJyTzZajWoy23tstHON3fGLH5N4EgDmC7/FFAeeV8kyb9Rq1+f/nwCAEwDgirQcdXfa1s2fQFFyP63F2q19x6PWNmsO7DtlCdVHWn/nYlu45AL81+ZAwtfZOy76la3CiK3YMM3HTid0mVOwu1aMyi3E0uYFelWeIlQsuar2Oh2cmmdisVGaaF8N0uddNcB6JXcW90x1+G+fezqkZYLlX6pVl2s38xFjqZTqZrlPeZmYidVnj8p58+rQP94lXd7jlcOev5c8300MxdRT9yuluZhfB8Lo1lP893jnmM2orLG+jcq0Y/4HhTxC0kBGUatWr7YF8w8EMM607p3ct3SD0ZbRwX+WF0qrBzJJO/0bVwquLawPgXOBX7XbUluuklQYmGHJjC1PD+okLHAl81AAuBAxwCPz6MdetoW+36gdBu6w0lOX2Gm0S3v/ohnWtnEDypt+q5RdQC8fMivtOXXx7JXjlG/bPvRqPHipfX/ViF3Td4RNXw4A3jTfso9RErCW8eOMNADwLddeRMKzHdA5RPKeDy8FjgdFuwNglem48kD3w+/K0wPgskiVI9lzc0ujHXjgASiiXuwqriEUWhd8lt7S1IrJP2P+/Hn2/vedbZdddhmtfIYd4HbSk7GHFhx6T4HhYdhiPcorKqcA8K7lNvVfUyMwNQJ/YyMQALDif4R8xEBK9KtlJcIoyA0RJGJ9Q8tKxWoem4mbE/jlXKxA0VpV6LL//O6/20663pz7iU/bOB0wBknqVtY3UJ7EmeRnLfiBczLnHVX0AgLAAN0JAMyZsxcArPhvXCV04KUU+7P8bgq0U6og+Sg/lgwSxWbOr3+74HM0UUzbOz71ARyhG2ykusLGwDpp2j+W6F6i1w6JexkphlKuvDyZ+Igqj5sCwM8wcXUISgItJlhtkAowW+W6GdzYA1bsZyefdDxGLD121+23udRYWeSNW7biDbQPsqnV9qv/uc6z2HsDwCe98ujAbsaPydgoivd/ed1NdgYAWKhCrRcSUGZqeZSRBJobmMUopIGeegqwDj30UK9tEtBVjbIO7te//vVuhPXTn/7Ur7+5udle/epXOyj+5je/DUOgCDKwJ3tjgGPZQxk6zGKhBgl0o5106nvoR1hLIE8bpD1B2R8AYEWlmvQCaTEbrKkfAJg+jwNiFoZ0/wpsis6y4MxJtKYgVhJQgWAtzjzS0SQAQe1icmpvQu/ZMpyhMzN22JzF/bbpsZ/a/tUjNps2SG19tba45mW0qzodKXQfckAs09ettEuu+jq9LbfZ4lOPsotxgW477DSA2j62Y0etbZEjbh/guw/QQx1omQJWmSkJdIm9hL2XfKNCwI4Fqc0iMGDKMHnFoXJfvuhd4Oysb2DXPa+12z0OG8peH8/ECE/MF41tQJC7APAeQHoyKtjjXpUx9mWgoiROv2VVa+ym2/6D10H6TI/R7b1vY6O5C8jWbYM9vdZS18C9qLF+9S1NHmNtDbi2JhdZLjPXzvjIV3EJpsa8BqMlPg9xOp+Uvpaqy9A4qW8mshgZhovt1aYqQyCvI43ay0YJxgmGTqMX9+v0z8bfhFZHDl2D2oKxz8v1lx06qeBeDLC3eAngWB89GGj5ECGLDXIH/a0DGF4zNwTTr1ZJmA55LabiW2eDAaMAkzKASTfgoxoAodxLOaxadhCWKt1l113xOYL0B+2i275ka2autiEAaYqNefrQAvvUPp9lcR5nrzr+c6xXajNLqoUBwOgw4b0FQgSAdZ1agkqY4JurvkAoHJxEUyELzF5gr+UdUIKdy7bwNQNp9mxY9lbaDBQ2whKvwsX5Smtqv81eQ8ua12J4tQgzvLItSKFxS87ALmaoyxwZoU+5+jPPqbGRBTPtVoDKD3CF7ml+DYDjDZgYHWhpWtNUboHh3rLGfvcrADBSeBoM8x1ArZpMwLSytDoANadzf4IEWmqKFEWwhWw3wOJ9vP4dnHi0XYJtNlyK0TPZUF8b7vunWXPFhcyxOTZWt48d/YZ/tMGqfWy4vA6ZOfccaXcKBlN7oPbp2EcgSJYDCxs7PMfrT8BWEuky1RHrcI+Y2l3rKCyy2BQrbrMlKfTEQzVMZL/F6CfJUKTZl0hPM88Br9VcjwzMtA9wj9VuSHNQydRwnQEAC6Al0FCXmGdSImAp4BJoY/4llYhhKIrdBBwA/gSGbXLhTHiv4n7bsnGTzZy1nNdUS64q75VNXpN9k32Ga5D7usbDS9PlBCbWV3NOALiC60CF4D4EDoBpgYVCoIhpWwyAS4DhPC7QeRIuw3PJ5yS3AYBXW9nA3VZae7G9ZuaYnb1ous3gOhq2D1jFTl6vn7XEZynwmQYZmzwlysXFBEOHLrIfrRuzK3tebK3LzzHbioLoCVqwrSSgwXgtMbzObr7mW/hpYIBFsoVUP8lZ1DUpLYTnC4D5bF7ChAxanRyogahDaz9tWoutOGB/O+zwl9hn/uULnKFSbCW9fOiDHzjXHnroIWvjOYN0Ueilju23v/2trVnzJGPHfVNNmQ5eFB1ZBjutc2qKAX6aQ2zqx1MjMDUC/1dHIJYFK76oJtkvqbDiWTHAeRKGepRLrUQWUqeeIt7QTZV0KmdKNcnYltSo/cunP24fuuALqN2qrJcgvaaJvr99g+6ZkvEDlzPETRcV/wl1i1UGD/CrvIwx2N93AeCAC+I2d8IFIhBlhiX8IhNSEY9VSkAOQ3wh12slBv76P51vn/vyv9o6SrVGaWU3BGZTsllBVjJSqwkAl3tCm8SsuoooPvT6uT1j5r/WHfsbYIDdGZLDUyDYbwDBvLMJPNTH99iXH2FXXH4pzqVVdtJJJ9l9991njzz2uB1z7PE2fcYs+853v+8A2JlkatZE7BDT2mWX/LeddMKxLuUM+ElRWISG9E0xP/fl+t/dZq874ww14PFsuIx0VJdarsOY4HMEqVgzPRanT59OdvtAW7FiBebHffbLX/7Sv0sCLVn0RRddZMPUMy2iBvj444/367/44p86s6vHnwKAXbIQA7kJ4BYmVQx6xa2EiSb4ItAr8MtncBvcIKN08Cv3X37vhlgCyQRAAr/u1SUGWLVrBG76NwS0jdbi7EmvyVxqoy3YJ4VJ0xPUxT1gJ7Xyme5/1CoeH7N3nvQ+JH3IUsuJ/scH7YarL7Lujnus7cXT7U4Anx14kG2wuZZofIlt2oxhy6oya+xptaHVOPyq7y9jPQJiyyN1TlKDmkYOVzWC+Q5XmNV99Y8aAIEX3KtwP/p3YIU1QJOY/gnWN+7f+/QLbqKN0V6fsjdmePfFHGqAIwZrN1AdJSD4fOWZQdjZx+22O5Eg2g62hzXW3vcOVCS3MuQ4CwPM1K95GGa8vJLBzh9tLZnv0zLpCOsaq7U3A4D7x2dYL4BqENlLdQOZiSRmSlCqtcy9IuA3X4UsEhDgQTiI1N0EuefeIk57ojNru/aiGHDkCU69llLJEv91MFNQMkjtbwqxQZZM4QQqZZrFPVJtpveTjhSuXmviNScRo6d7pdWkBKgAMDfRewVTM5tmU5QEOivwSGHkwA5YXZepKuvJWI1sZR3TmubyC5hTK+2n93/THqy933oqOwDKKcp0l9rHF5wPAH45a/yLMEWLAUINrF9AkT43n0NzRtcE/iKW5pqZ12Iy5QSdg15VHXCRzUJO86p7TiGHVoukrFqCwarlWwA2TQj1W6mJL3vS8v2/Mdtyg63Ir7MzFtfYsaiAandstwJS6Ewf9e3DOJyD9Mao+c43sd7mNFk7NaS/QmZ7+VMktuZ+1KqSJ1kGVq58bb+Vnlhpt1z9A64J+UQSAFwcDK1o8rQ08P7ewQxrVz/W535oSJybQkGRG2u3vq53UUpyP+uT9ViASqxnzuDKVLRlMHSH2dzm7zIG+1h/dpad+LrzUKbvA2BjkQPSxL6qnY9ApWeole0VRvEMd5hbekwkn6J/u+cCY+vLYi8kouddop8XPRMdkjIT60mvSa22VDwymvK9SQ7LareEeVkCdUKCJFASWbuY4fGof3tGta28TBbviAo38iJhBv0qoyw3yaIGXYYfkkAbrt3jXXxGWkAhs4DJ5/VV24Qmf/3ap2zG9AV8QJmMhJY9ccWDnND1P08BqGUfn0N7rJItLhpJIqeW6zjAr8geVgTA05GOMeUzAo4rUXKU1ZLKUx/gGQkbnselVHTQ2WCllQ3hpL/1Z3ZCfbe9f0mbzURt1AQAzuB8nhzkTQDAY7R0yjEWw1LuLEWSffhCu2RbwS5u38+a9z3XEtuW2dgTGBWu4rNu7YTxXmu3/e9FDOVWEm/D7DUDJBRInPlw/yEAzkftiMKx83QMMOOmEhsSX8HQkGvyMqF6e8lLD7eXHnEkDPCXWH/4PiCRnjdvnr3utac54N2xbYvNmTPHTj3177yc6Nvf/o7VAJ5HRoMppM4l7xDhDmu8j4JGao2voLTJ34rNKPSMRu3B4L/lzW/zJIxiCP1eZ4r3Dn7Bgq/nvl6n/mJqBKZG4P8/I+AAWP1MlNhXMpizQq7PBSWRdYbKzYVOBupwo3IttSocGmSfZ7Nr5BBJj/XZNz/9T1aDueabPvwRG8ygyionzhkGrSBBDu5CaptIIhSgq9eUGa4MsRT7e/cX2FjFzDqKJ/cC1rs7dRSZYe1OFIX9PkVCs4r4oYkM7w/OPd+qYMrO/uKnbSfxwA4x2zJQSagVBOcv4CnFYVJBfCoAHPoQKyYI+OOFecCEE6CO0tu4mo4fwwPddBJqwmgS8oh2T/998SWQMiSqyXqXcyYXC3fbSUdut2HUlXOW/9CyJRjuLNcftbJ9Pp8hkapaOJmT2+trOOVPkCAm1etCOch0gK3Yf197zatPsl//77W2YO48W7hwvl177bW0TB224094Bc6mNfYfP/iRA2A9X22QdNvLudtXXnqxnfjyY7zfpW6+GDE/zF2OrECe8JD7csu9d9lpb3wDk4isuuI1UvjKrmckzeX39Y2wcgM9frDqAF+4cKEbXymLrbrgN7zhDX5gX3311e4OLQb45JNPdjnXJZdcikQvfs8A4PasAf5jEmhC+hCCPBMA1lu4Q00EgFWT6VJKMkEYJ4nF9BYrDvpjeVvoD1siOFFLGPfqUuAGYknA+JRJrgcgUAse8vQ2b1GV9eW3WO3ClC2iNm1g5VW2AlfjOWt32MF1+9mS6cda+bzD6dMzaGvvvNUWwaZde8dP7IHkI3b8x95uv9iywxLzj7Ztw0tt46oaS2ygq9k2AjQYGGWQemmDM0r7jAzjpr5nNaM0UCGYynJfcy6xDcBXuStJNoIUOrC+Cry8BtUDtThYC9+9NvwPHvpdeE0BvacP8KI/nOwgtdtr7QmQw/j7g9fVf0nCnst3IjmFnbny80hQB5lLKxmmT9F8+x4uEEqcyBshCdffjLnbdADisXbokq9Ts0n7KIyeXv2Wj1oPbjeljIywmL+gvDKAltcREmAXZLKDHLRUKVCgurpMqEuVDJh/ixn2RJBAIe+mrq5iVZyNi2oxHTHw3zJkkHxVEnSNjdg7vYda4HiOxXsFqwREkuhgUhQn+cL3qI9wmLXyJvdMYQJNcugPLJDHryBj8wMcD/QQwpzYKmCDs10jVFKyOZUGLDe80a7//nn8YrX96K5v2vYZm2DLxq26iDnapno775ALif5fYie/+gJkPLPhOjGZYqOSlFrLICRN2KO1Ceu6AE9FNjp95TmN3DXbQTHjznz3fRyzsgItwcrq2DjrcDyEncvNIUFX1w7Ld68Nb/2NTe+/315OffDJLePUBQ9b+eYuw8wbg6IqSFWACQz2mEzPWtPWN7PBHquvtFvyC+yX3Uda3fS3WHPHIis82G0N6zfaL3+IjDuxmQuEkYOaTKkUIKe+fqxX9c51ef+fcHjw9zXULPdTz5rt+xJjfhM1tZvosbyBXFWt9YOekplDSfadYDObPogD/cG0xllkRx79XquoOcS6cLqubIX5ZF6luf8ax2iL8bngADjelyavi0k/y8vsaiIhFZ60S+IcVAfRgtnt55qaAtAcS550EQD23sjcqxJzj1birAd2U7VjYu4LFGueO0B2hQT138pkA46zAGBExz59ZZJVBDwmsY4uAwiTb7EsDHDZcDWkL/sgANmoD5br5qY16212G8iUiV3SumBfDZX1AfT7lz4PP3IAzHdXG2iuwbx7IlHzCzBXApQXkMfnmRsJ0vsVAOIEbvvFRtWdl2wIF+j+ip3WMwAAHrjHKrZdbcfSmukDAOC5W7dZE6qBTCfBFNdbQiWSpZSAlt82qvW3qM6Sh82zy9rzdhHAt3l/TLA6V9joY7whrZDKO2B9B9fY7b/4d8YDlQIMcIlF6IoF2lk8HQD22rEIIE++vbvf6uBzIAm09lp1UFD3Bqm1jnjZUfatb34P9/oeP3tVOy3TLCWOK0jaqUzolFNe7Unkj/7zx/z8T1FHre9SFZTjEC3DxKG+bqviNYuog3540Q/s3HPPgT0e5pxmLnC+V9U3YiBIPXYFk4JHFUqkAd6jkppk9ROeekyNwNQITI3ACzECoVxPJVg6ygWAFZBIaRrqfiuIVyoxIOliLy5kh62hjRivi84hHP2NnC7f+MIn7T2fOMfG66dbP0FKltKdGhygs939ViVyCFZB7TYD06uwOEiQ5AwdfhAYYC8t0iVMOKCGc0wAWFu8Y4Po3A5neoirFZwhALX96FDzuY+cZx/+2vlUPFK6Iga4sQG2WOSTspOSXXPKihXm78YUZzkAnih2fgGGn3iKgGAMAFwFAB4n+50sgKgqqiErid0wZkyiKPRWrIkhq63pta2r3kdsm7bW+d+yQWLulLqt/CUBcAx2fcgjAxUFRWKEW1ua7E1nnE7t0GyrxkRD4HfVqsdxmDze6hua7Mabb7UHH3g4Aq5k2dWTUDR8BICPOfwIJG2SHkSRvyah7nYUyKHKtFvuu9te++bTycAADAUbAQ5FAHCFamR53jHHvMx6kWA/+uijDoJV23TWWWfZU0895Szwm970Jq9vuvHGG23r1q0OkMVUd3R02JVX0MIGd2c9nq8JluTBkx97AuHAQEZUjAs9Q6AWJKiADtyF5Rrs8DACwJ71ESssmav3ruQXIAUFjyVYsoQCSwWRZEWsMQE43WmzZiG7SA9ZYkbBZi8DFPfdbbW9D9hpgJLM45ut/ZY+O+vksxnbFtg8Auuecduw+lb78mUftmM/eKIteesJdvEjj1knEstpC0+zVfdW2ui2VutdReuqYZgoDJKI+ZmgJB8IWjLIEHVHcrovGoKo1iyEtlHdrwNfZRgih51IBj0RVAvkxSB58iBOMqmKzar2vjq1CXieLIzx3h6+W8TjryfEzwvfJSkZzVLfWd5vd999BXPxSdQMT2GC1Gdbt33YMvUPUg67no0R6Wv5YhsZ3N/2WfRVNsGMNdUfb93DTfa6//dx6gfnsKHUSrkZAm4Y1HH6VauHZgFQkKfmUOZlYjHLuZeVROJlAONxnL0NoCx/Hk2VkAjh8zhxxT80RpE8VZnIhCghZ4TDZ8EbyBkcBbixC3Aw+uE1AEWocoJZlpSUUW2ws4Ih2+SMfpYX0RpUMqcAu6Y+cglY4RLSYbVDUk1mOdLSEQyGyvlM6fwQWc4Ou/GybxDhr+R1n7L/uvNHLnt96wFv5nWXW2bgcHvF0R9gXOZiECbHcCk4YNtZ75Km5jgUlCSpgGFOygCOMSoCfIskeAR8pXpAJRSNHUBIoBUNdhImWL3HxdDl69nI5xBkzxgB1K6zvu7brLTjNpuXfRQA3GunzsjYzI4eq9wM09oBQ4qzxRi9dwYZU0ppLTs9bVUHLbXr+irsX5+cbs0rzrbavgNoHdZvM57qsKu/ASilJhPEw20gBVLAeE/Gd3wO9TYO2dvgBv18HrrPBZi+BrXZ2dlrO3d8GlBxM6B3K58dIDLWCkB4mc2Z8a9+aFLkgexpgZ18wodoM9VgzdOWIAHHbgMJbxIGT8y/Dm9NDvWN9npX3WWf6qEefE+Jc5H2VnrEP4/l8f4aXmseuUBHH3AyWJa7v0Cl9zP0xIrei8EQCFZyh++ZOjYtAHAKpUqyVuwwL8SP9K4lNPe6l6OyW3ftPvON9mvKSiZR+ZRhmJVn38lSjsENtnyvGGGxwXmjI5xtXrXO5rXNpx5dFxHW+YSky2ud/WOH9aj8kQAw6yHBHlrA0Ew+ITpMNdYl1mBRDDDzrITBoABwWT1zEQA8Rr358Lwy68u0W/fAY1Y2eK+Vb7najqEn9fuWTLclnCWNmzCSaifzHxl5ybfE5XS8Zn4eCcUXz7Kfo0T47oY5Vr/iHEv3Hm7DAsArc1bTQ2u7nsft9mt/CKDswMyryxUPY6w1SaDFEGhYYxMs1eOKAX42ALicuTEO065kpACwvDwa6Rd59NFHu0rrwx/6iO9R5XzJQ0PJtQCAMbriZ/vuu6+9973vtXe/9x+8J3BlDf3QYRy8A4D2NhiSAqBaEj21nvrZNVfZqa84gRo4lC9sbUr2CQxPnzbLhilLEKjOoFbQf8vEcvcaqOeziqb+ZmoEpkZgagSe+wg46IxaeJa8DDGoMF2jGQFgdb5QGc0Q4KyqgbOfktBqnlGFu/OXPvkpWhF9xnbkMMicNd+27OyxdP00y/WPWj3ukFn2S9peuPw5xhdlCmqk8IwBsMDvJAXPnrGEt2UNx9geAFjHndrSjVsLwVJbT79dfOE3iVWz9t7PnGfbYYG7FQ/gn+EAmGxsBjCcccaPAj1KhHQpL7QEWodyEcKssob4AJZ9oBPGjbGra26xga5u4o8k8bIOv2GSyjvBIR+j1WifTVvwA+LtacSpgeF+vo8/ygAL9OqgUy1wHAwJwIhBVfakqbHOpiNBloS5o3OHT5ZGeu8OjY7ZjvadgABJ55hQMG1yv5UBlpzMfnbZpXbYioMtg1ys3CNdTcboZnPfxgmEs6Rg7n3iAXvNmae7aU4MgAsEO8o8p5gcbz3rDJi2jN18880TbZBkcnXvvfc6A3zYYYd5H+CVK1d6GyTVOelQVxukhx96hKA8kshOSEMDWIqv5Y+1QfIEziTwtXcAHD3H2W2Ar0ughfIJWkUBIkOY6P3qNYWhxYUb7IhxV0G+g2BeR2yhav6Y4EIlhUplSuj5xetVz6qxXuS8uYZea9sH1mLHTXY07Fh65YO2uLfGdty13d52+kestXwBpGaV5deutEuv/Yq1Hlpp7a3UAr/yUPvVxu2WmHekVTS/ylY/kbGejZU2tJn705my2nFK7TGCKg2xKSCrk2wuT9ZfQrYQascu0FqYCraV2Zosh96d/fW6YEVJu6363RmBAJb3YAkmA2TPhD09Agl9mLWDxItkd1psBDlFY1ONZYt9dtutl/Jaq0murLPptZ3Y2o/Zxq3/CIMxjLRcsH4Wgdy/BKI1R11rHhMsZKlHnPoOFmMjLCTJDDJSjZQDoDCxMTGnCvYVCPN9vBw5DKZHZSzoDGMn9UmujvkACEirj+2DuK4AACAASURBVGvM8juA1b0WCIk+m8vII/defuWbN/NjFMY24QA4yD99/sV4X7WQqr3k9fTacX1wZHTuIJjY3+Wa+rMKXkfOvAX9W2gBmjaLC+94H4CANVqGQ3TZIJs6hlINgPcda++3uy7+AvMQE58qjKLcA40x6Z1OG6QLkWAvtEFkkDKUcHwiQwkyfAnkHrkUwb2wEjpRGTipJVJBemzpYAWAJc1lfGRMlGO+j1cwywBPSvxUMPdrCaLz1bREwgW9hOIh20gdbeEJG+ykR2v7TfQEXmtvXFBpRzBXatf3YDrEyw7B9jNfB7mXrpyBBa5e1GyPN8ywb3U02crxFTa9+hSbm1tq5Xdvsos+8QmukSb0sPkuQydhlc5V+7iNp2kVw+JX4uAPfACe5W6sQzFZITOMYasuo/crJSKbtvwja34TwIe2W/k2W7j4q+yh1BtVHUB7JjwHEgfYaSefY307dL9x1ya5V+QmhjxbUM94za03EQ+yeP0szI0IAEcZbncclxLC51JI5PkeH4FfzaPdxRVBAq31rqRMAL6hnjtmjfUepUiFoERGioOtSBCQrKdUo4lDTgS6xj5iggWWx4qsC643IbM4Mr46J5QYxcmKuchY465eorxgvI8ToIf3pkVUJcmZTY+utYWzFrtTvWT8Jc8eqWGXsux8Di5P24eGwqXE2kblmwAALlLs7k7QAGAlEIoVvDd4tECCSgVelVXsybU8j6MtMMAkGsuRQA89wTq419KbrraXVW+zdy9stBV4TjSsQ2mglnMsDxLW3vvYjbypaR+fVWGJQ6bZb7IV9uXVjQDgD1rFyDEOgDOruUdbO2ysc6Xd87ufsrbWcb0kmHIoSOqr3e/C74tAsK971S3HAFjOoc/cBklJM90xdWxQkkxJYrlB61x8Ge0C/+M/fmTbN2yyGfPm2wknHkft73T8Mi7BlbzHmjjHZWpZW1trn//il9gruGlR8lY15yOUFCUZxFqkgf0DMoor2JVXXW5vfvMbeS/WPYm1DLVq2SEGBbO1YGAgfwvKE3jNYViVKQD8LDeLqadNjcDUCPxZR8CVp4o/1enFY23FiRJCB+MrgeA0sUsW5WMVe3FvbxesLkCSBGAD58y3v/IVe/dH3w150WidxC8jMgisaUK9BGuss4jXzqUAmnJg9rJAvV8gxEocgH4u76aKjImJvYW0u+xj4zIn7yVIWWINB9yMnmGrQ7b3zU//q73/go9YBzFBLzFSVv0jvf4InwwOpDTkleKvURENHp/rQz8NefRnHe29vZgX4blnx9hINxJzFEVWQftcyAbODTGcJXCkSgklga7CZXLLE+/1sqU5y79ng6gx6Zf5lwXA7gyq5stkjvVdX26oQsCkzHIV4DNP1kEBkaRVyh6PEyA3tSED4PAeI4iJAaXkxAkyKvp+zeWX2wHzl1FLmoFNDLr4OMUhSV2WIGW0PG8rN6+yV7/1tSY2OCcDIWVqOPPTyA1koHLwIfvbEUe81K9PpldtbW04V3Y6+G2nlYPMrk455RSXPksCXQVTrX7GapEk98uST8iIdfPvkwCwgBZ1Tfqs6Uy1jSMzyGdr7NTTPmxdXRUsjhZYob1LCGIgvKvf7y4W2INNj1jVIkpFaZLuKcCZhF4k+WZ6+MJUBEcA44BIQRtfKRkeAaZyONQ2tDXasJx1AVLl05M2UM09aAPQzh2zuvFVtvOua+wTJxxpN33tv+2U5W+y6o4aO2j+YdjhZu2+m661mctq7OLrv2rzjp9rVdSqDS2cb5fhkNu036uRr65g0sH+reEetSMj7WWSMukQs3qwmhCDNEnurAWtCe2yDhaaagf1394nOgKyuxhgRajqIbwXGdwzgOJdjK82gD3/Nv53tKhj4OuJjsC+x62StAFlqqjtpX9aNp218cQOe1RO0BVYyXc9Qq0cjrMkpIJGhi/Wmsim8kybje5gY6ne3976BYJWauPWbRiyQfqPFgaoNx2lpUgu4yyVJL7aYwSAs2w6Suyo1tXbrwjgYWJUAtAJCKlWUm1l2APC72IgHIkI/HNHklRnhLjnWRhbNXsNdXdhk/Gn8G93gXYmOLj06kvMqhuNi23mOYpLx3gN5VjSAiAwcG5OxJp0QAEgHulB+g6Kz4xzd3vGbKx7wJoqcLweHyVLtxGQP2i//s+vIq8H8ScW4gyPoVNxKS/eZAM0eVUG1K+dD1ROkkDzXOyp6yHkRCxTLK5JjtBirnVtKTY5zXc5N48zVlkBE0lWqSlVUqGag6hQRRshDIpy05AYtZIMquu2gbHHrH/rtYDYO+2Elj47c26jzdzaZRVP4V6/k8QNl4I5IwkPLq8uY+kZSDiXLbUfY5J1xVOI3Ge92eaWv8QSd/XYj/8ZED/eo8og1pnAFayYMnF8ljzmFzrUkl7P8/wOEGeA2TvRPFvDtFoSJtuQO7vSnftq1tAi8/FqGFI+ZLZNSMwOf/m7rDIxgxJhTIqQGxSRDqhswoGoLtHPcLVOE9MuACxAGyZGDFI1UfSTWI0y+WgKe1MwlXO2V6qf6N+h/VGYW+HvGXsSmv66qk0PG2kQbWh+kcyQ9DmnpA+y9Uwzc5xWxtry0iSm6eSk7mLUZetzqNwjtJxTP0QpBdSnGo01mXTqp3CrzPYCWnv5PS2jKgeStv6RdbZg1hLPMMkXQudCgueptEQUtNfK6z7HAFjzSoIf5p7SWaotV4JI9ebqAxxqgFmXMMCTAfD4LLbKORjpo6Xvpw1SauQ+S228yl5SsdneOa/ODmEd1K7utEoBYEm4B7gk5pl2tgLS6rE2DvmDG+12XKo/81DGaleca7X5k2hXV2PlqxI2unYTJl/r7M6f/zvrswsn6zHOpj7UG+XBOoFHKqoT8ySjA+Dgqh0AsPa8Peeg/q37h3IiqgHWvVMiu6mpkTPzCDvyqJdhgnWhm6zkqLl+0YEr7K1vORPDqzW2ddNmmzFjhium1E3hvgce9DKmLMGfwK16kovhSMFQezvEYWrjkApefsWl9va3vw2TyCE+RzVB4SjbYwOSNhzPkUzr/eUwLfl0ntZkZdqQph5TIzA1AlMj8FceAQfAKuHx5HDklExCW+dGKC1h/2bvLKB2LBHnNtVUEfuy37Lf//Cb37GzP3iOVSN93kYCdAwvjAIJQu3XtWCOQdjLau1xqjJ2ABzOS8UK3okh9nDQGeXHc3hOjBvcS8efHw/K7vu71y87qaADMmtzKJVpIOH47c991r02zv3CZ2w7ZUJD4JYioCGFUWQ556T7FRGXj8tUdAIA/5UHfuLtAgBO0/JyCACsbHddLao3xmcUbMYvrAYgPDzS4wC4qbHLHr3r7bDF1ahcv4sfRz1xK2Yvf0kGOL7WGPTGJlj6d3V1pR180IvsuOOOtXqywJI3yRW0tgGXGiKg22+/A0nUr5hkBDdMjAyavISMtIjQr7nyCls6bb41o0XMyC1kInpzPEjmgn6f5Tl7fMcaO+XM11gW1mxcN0xZASSahONu8FGGtv7QQw/yXr8KxIbISov9lcQ5dhydPXu2G2TJoVrgd+3atbaaFhqi18vchjdqgxQFFz7xFJHzfmm+vN8hFFoeuWax2GavPe0cwHQVkx0naGSRe8ug7A6A9YpR5KgFoMkvIC+mt4S7tQrjI5mb+IuwIgjIPMiB6RILLIYvAgUB/ArIMPklgwbY5ABQJYxn0g3IPOvHbJTgv25+3mtbdzx+nVVtutXOO+lke/Dff2eb/vcJ+8J7LrRUX9IeuX+VrVg+1377ux8hp+7DYXcIJvgg2zJvhv38yQ6rWnyy9Y7Ms1zHLOtbk7aB1TD4I7UwgjU22id3YBl5BZbBZXYCvpLtRiA4bo1UprrVWAo9sQBE3QQAHR5xILfr3w6WYxpqYjfY83lPt4CFPkNSYZcDd2CH9NCvsiQ4UvUV1k9xYbaCTau1zx76xddBWDAaw52APuQuaDfz4/U2qKbmKpSl16/lmuyIU95uLYe+ytLTCPT41QB9cge2jcCAYiLG76sUActVWWAU4JsH0OXF5Mu1mS+vcaV+s4D0V4F4kgRGsoZrhYkqEag7APY2NwG0+utEcmifowIpkUvRRPIkGoqwmYZNruSsqtyCgSkwtzEIdnJcAJNbIPlJSgCEf3hOQyYNUimzbtUqKUUiq4zay0Q/zseYY0HtwsyNWTWvOdyzjX53I9a/HblxjqQQzU+r0gtsHDAyRoZS7Y38HqrcAYtnZVgDJONze00w7yvW0KXfqmUlAxuBdEyX3ek6KwYYU6Vg+MTqF0NcCfhqI/iuG6Gml+ufkbeBzHZqGn9D7fq1tjT/qL13aYMdSL36tC3UfG7CWChqs1MAqGiDTU5LWP/iVrt7Vp1dtzNpD9G6afH0v7P5HXPtS2/5R4yYBtz8atwLleEWlQGB+S3IjUk17zJfep4AWCNQSQJR62J4WMkDxon2N40N9XjVjfK7ZuuC9SylyHSWzbOXHXcW47qERAv9BUkAen08GQwlyXw++z6m+x5ArDtWsucGBjgGwbt6Zkv2NaGQiNaDv84EYI5OX/4dpNFRkkVDoIPUYWToD5uSmz3jIIdzfyttY8ppSgEhuVUNwLWB38MAOxhuIFkHGCZPRM9FaoDV60qSbflLqDc0cxATZD+ws7Tk0jTP9Q1bkoRUOSxwpidpax94yubPWubguCgAzLQsMceUTC15g+1wnQEAk3TixTR3xHD7eSY1jUzoWBsl1kXeATCu1oDgTDXKBK61SBuk7CzOlbn4IGCC1T+yip7ED5ptvMIOT22wt82vtqN4k6rHd1jFFpQS6m3MNcqvQkmWAvvycAu1Toc02f0ES+fdTY0YALgx+Trrf6Ta8g+TXGoniVnWbr+66PMk16j/LVETzNxSckGt8LRfPR0ABgpHZSR7A8BKasmECsmyar3Za7WfqmuCzCL33X8/+yEMcBVtC7MkreUQPR8fjeOOw+W+dZqXDD3yyCOUhtztUmzVakttovutPueVSKaLJEG9xpj1OAaje8XVV9iZZ76ZEhAMWmobUKiMMY+JDUa5zmi/KifLk6WdYm1DLa7a2iSnHlMjMDUCUyPw1x8Bxas65aS0dFIhakfk5yDxSI49s5KMew2xd16+Beyl3/j8F1FljdqnPvdF205ZZ8u0BTYESzxOLKnE3sAAcQZnskiFEOUEsiFggvBDvc9k81xPhitcjYfAwWk4/+L64InRiXySdO4nUYDlKSepyI9YmwxqR7vtq+d/zv75CxdaJ8nksepacsioZdXthHPSgbNKYWTKpUS595n/6497eMdQslRAAVZVq+QqBqXEmmlk2/I/qqjCdGxnF/EqppecySnK0XY8eTZxZd7m7fsfmGDN4vkKNP6CEmgdWp6Vl5MmN1/SZ/1bB+nSpYvt715zKqBz0NavW+uHbA1ZkmF6Vcktcox+WPc/+JDLnwWAKxR5q3UCf/sL+vLOq51pjcM1AAUVtEbZCUIyMUZZIqDhDE6fg1vtlLNoUyJ3WECVAHARAAxH4EwSXHE42LmmCthdBWrqVay63xEy1GKAhwC9KQ5rZaD1syJssaiMTAYQi1whnuxxdl3/ngyA9W83USF4L6MX5377nWgtzQcSBFAN4IyQguO9z6I407M7AFaQGCTOwEm/FhF1kl0okPRC+KhQvkQwqN7ADpZZUarz877ACuokoYVJyYlpYcyqG5lEFOrmq5G5zcZcp7zdMvNwiWsbsqHtt9iKilFbuq3DWtcPWfdvt9jrjz6TWuk+e8lLjrUnfvU/NqM1Ybfcc4m1vKTJal+50O6D5XqiZpZtr1yGRPBwG+mdYx2UfOY3Y+KEpLrYScAHK6ji+lAfLnFkYCTEzschctgCfFAjB+Nd/5YTrkeq0e93r/nVa4bXCeMX/91E2ixauc/EwGksFbyHQDKhqDdyBhJuGCObN1aBaUA5MtTFlTbnRVV20Isb7StvfZluOEwwUfEIkfoo9XFVOECDSEuDRXv1G95lGzv6rdAyzRYetMzaFvMUPkrn9lHrb8caqBdmsYMEAeUDbvSl4I+5q3pv9cEl6cUGKUMz5rBuvKaR6g+rmRvIRnGb8npEAWQZQLl8OcT0BNehPtMBiSceQk2wtwmLaWCNlrKOApW8j8tVCfS9XZKYYLUXUp2mvnQtSqiI2VSyRwkZzU3V/QL6k9zfFDpcWgBbJbWYadXSYiylQL/IoVDGYVBE771p3UZbOmcFdcPllhuAXZXxlVYG15FX77lop9W6FREey290h3fVJYe57aZgEVstZlhASQC4RG2kQIvqNwWOyxpIjAGEU9Nx1qY1Ul99n/UVH7CRgV9YVecN9rqWQXttS4Xti4w7uRqHXdTa5TB00HnsG2XWVc7BtX+ljR2/2G6k3vRHd5fs0IM/YKknmu2778Yhtxe2imsd84yTpjDMoWjJMgFg7p8G8HluwBqOHMCjin0I3yQAhfqskglFWdNYhapjEIOk9DTqehrsqBPexpYwn581wnaW2+zpLchUaTuVrHEDqLB+QgukAITVQzb0HI+ddj3x5smgCAx7KQbeDNEqmvgWG9M58I3m2aTstC8fkYuMQ4nDydst6UAXm+/7l29pDmh1qI8zgDmAZbGaccNYKsihSWACghP0MVdpQElGWdxPXXNGAJinCgBrHjAcriTJDwxbhsRLBbW05TtTtuq+tTZvJm7YJCVCv2MlVPi87Olq8SXQLAmwkjsyaHIArNIdnSGaf5pn9FTPu3HXMwPgwTlYU1EDPDD6JAD4fittuNwOoVTi7fNr7ATqXyseYW5twTVdRnLyTOPjS5yh9mfDTSRsD220VdPn2YduGbTqAz6Ei/wZ1vMI589DJJG6Big1udsevO0KMvXbSLZ1EkjJGFGrJ+xffxwAx3cv3gujpIiM87gZYm+VmFRSOEegpvM8xd6UzXIC0QIqp17AtM9QayP9ToFRbHg5zs9kYKVzPw3TEAA1OULO1uFeFBJ8xpraKs7dIbv6Z1fiu3EG7wPzoX3D3aK1OUmlIgUB94+Asp99Q8Z9StBMPaZGYGoEpkbghRmBmHkNMbiURyFXT8zEOZdTnS1nfiUKmVr2xDoimn//+rfs3I992LpJuqYg8bZ39pCQJ/7grMwWOax0zlSgkhSrTDmZHiKxdrVBgneQn4u2RXHQHqcFRtf7EvsjfE8qUaujPQLD4XdhbxcuUKlNivMnn+9FFYYKd7DPfvy1b1CqM2QfvfAC64O4y3GwpkTecSDn3FyY89ApbpmqvrAA2E2wholjUD9WVIIT6SMqBnhcEir1OoYBLqg3IjXAFCFhxPqPkFY5TLC+TdLhr2CCpeBGB57Ao4BlzADr50cddSR1RC+1X/3qF7Z50yYPesawsPaDDjlAjgMwy4cQAC7KgQxDjALAWDf/15f/zGZXTLem4XpYIwHg4LwWgmXJHksA4FFbm1tvJwOARRLnPJ3PTZdJigCwDnSio9r6KhtUcEQdpeqOXEJJhCyJlVoxeD0hrz8O2BHo1b9VWxVY7ViCFUl5o/oxlyooxCOzU0FjaWW5xykkLysDBJVm21FH/j8Y4EbYTxVuhoBybyD4mQCwJn9OTDDf5cbrIFgBqt6bwFrMcILrZwQDyyPGxgEwi5XPiKqBCY6/7rQ07syAFcaihmCf9qC05SFbNZ++vy1DNlzdbguWIWPfeqfVPn6bnbmcdio3E8hto3PMw9125vFnWYZWNzWYmbR33Gu/33iTpVbg9HzUQutaQKskgEF704GWajvKertmWM86gtcNMFfbWLwdBOno070WWpNWGpAItDr4Ur1gtJiDDDo8FOjqj5JOM+5exxbh0z3GcxJo9lxDAMVi4MIGorq+CNs6GyVWPaTdQi9TNjpntjSOGl8SOdrkMsiW6S27rXK7zTxims09rNEee+o2WM5NdviCA611cJHdcdUDVjPeYPOm7WObN1KriZ45hZZT96Q322/VMypt5r5N1jQXxpN36NxJzeDOPImXUbJzzEFJT6QUIFmSAM2lJPHkZicl6edyhK2EiOWAXEDpIDAgkJAADMuYRyywXHUpe5/IJGqMXPasUVJz87hfjest4vmoj69WPfLfDm69Ejx4yxwYtxgAC79Bhoa2SgS5WjtaQ5RHe+m5FBdFKO4ELZJSQ6BxnKGzdAZCKWrVfOD+HV1uoLV+zQab2TrfkiS08pKCi6WMbq3WdJ57pDHXbUiz208GwMJkCvf1XZ/LAbDySgJRAv4yyVI5i7dDCgkByaNL1GsWuZDqGRWWRCncCzk/WI0hVu4GG9t+tb248Ji9e3mrHc37pR/DXXn7COQ+r9EpG3Vevzlhm6tgh49qsfUzZ9h/ri7Z9q6lduN5d5L8aLFyQGgacDeswXerSMYB2b4M4OIMZnwgTUzuZ/kf2s7qkCgpYZjEMX+Yvn4yg0ho0NjH0jhG5RnLMQDwK6j7zSfm8ByKUsmOFPP9yKW5h0rKIffVlbnKQQBYoJcJos5yfOpJDHA4OCeXZWhfVHItzkbHMunYMEvzwVvowCQ6MPLTOJp3umfeDkpDI4SseR7YfZ83Slxorfu9ol0V6DCB6VsKlUqmEVM52gyl20imiMmnFEAJDRG3anFH6ZSUZt7JQb19SwLAYsXJ+KqtVYZExqp71tisNgHgcL7IEt17CjPZvPsag6KziyOD9REx1WyUGidXObDu0nJ+jpyrgwkWq0UmWDVIqOsAx42w/zPp6TurLALASKCz91th/eV2UNk6eyd15q+kprb8kW2W2cperNpfAHCK8VD1j5KTQ3SfKzukxdbMWWjn3LyTyokP2MyKt1r3w5hjrUKOtnaj3fXTz2FuyKLKtltlhrNGe+nEfhmCoMAGRL3iXbIXSkuCkWD82B0Ap1RKwz30xJaYeuaM7mOBhECOnylRrDPaDfb4fQYwqySxfi63ZwHh6tp666d8qJq6XWFZN7IiHhhHzVVDln5sbIRkxaAD6J/S3eGMM17vAFnt3qSy0n8X1W4uSp7nidpUhyy1Vpqi/l37/bNcOFNPmxqBaAR2V98EMPNMjz3Zrl3PjxPsz/V7iDkmi9Se7b/Ddf5B+jG6/GdK6k/d/ngE4vsX39f4e/zz+LuOpziv64yqq7aIwVQmRrwaHBYkfQ61tnnOet9fVSZD7NPGXlbJnvzlT30CZV7R3n/+xzi32MOKtXQLabBxjJmqK4m3xzGiJZZT6ZHKSioVN2jP9vhH5Yy8OG/wtABYh5bP4UkMsP+3zuiYCIpnjoxFOc94v0IREInarhUlWS17+1cu/JJ9/F8+A2SkBEcgOCEgXO49jjUmKSdNYoIpECWTxzI+b/xKojW1q2VdSBbs+l34xx9be/E9myzrlkt1bR0EQI6yTRiXFNeZ1JlAaZf7TpHULuGknabcrbayy556iJprgtWZy7+L6nIGZObzJyB0Pc/CBCvvoFcBtrLHOhhjafG++y23Y487wq6/4df2+MOPwlbQy1FushReD1DEViZn0lgeqINQ5YpMpGpYw1v/+xqbnq+3GuS0abITwU01ysYwGVXjNFA1bBuqn7RXvP0UJhA3j+BKbqd5TmGxaIrwAsiKJ8Zz/R7fEk26iIUUoHXwGx5iNcsIYvLSTHJNiTKAz9gMO/7ojzD405xpebotbPI2tbsbtA89XwHUeiDt7KQMaULkqCBWzLJAcCGqsfOicH4eMvosVIEWAEBewEA1bGKGI6fcctoc5WpopQG4y02j3+Ycsilp+re2321ttFlZgYRzCW1UNgPuUk+anXHYO61xznIb3vKA/e9NV1nr7Gp7cP3tdsrfH2WFA2bab2APbxxM2ei845iwL7HS2mobfAL2sQMTHgBfEnlscYBaPvWRJavvFZ4y+ZE7sbJMKmxURM5Dn8frmhnzNNkd1bHFsssinz+Yaimgj3qU6r8lrw47F0FZiG7F0qcAAArOs5gSZZGQKjWSQD+cKdS54VLK2QdAKDW+OFdR0yxHPhZZEeCBDGSQtiO52b028zgA/wHjdv/OO62jt9OmVS+xI+cj/74rZ5tv3matY/W2bNpy6+vM0iOTPrG4+cgUpiw3iKx52NIzK61lnyarWwB24SN3dY3THmTACl3IP3u4t9ROZ1AMlBPhy9xZ5gVyQ3aJqjv2ChXyY2c2QxsZuSILGIgNLsMsSw66DvpEZos40aYeTT43JnJ0En4gBszr9wX2NaX4UrOZPMkGgYw0cmsVKKdk/KNpqNeSGCEiZPL8bV5BsV6MTapEWxf1AU6NwWDTDzmPf40NAG9ojVQD0/v7ux+0RTOXIM2tszFku+XIE5S4E7kd2obz9z7VST6xQWu9+7VFu2ZoW6P1zLWIddS04cRKUkMq4Ky5nmBc1Fd2Ypxw1U42ACAAVmUNmFNJUkv1BY2IYXbvtK4dV9i8wd/ZK+v67T1z5iKD7rKxVe3WADhPAYQF1rIAp+RsmNf59KM7cJn9FDOJG+8atxs+sY6s7xIkRZgwMDhD6ielrGkZtLcYeNy51ELgT5MPhXWvDz1x+DCDXdaaYL5qrfiJidQnt8SOOeZdfJ/h8zeRGvKkXEqozXv5hYfY+3BQOTSK1pDWTdhblQ5yiXScIIrVEP7Heq/4sSsA8166k34eBxOh1li/0NoOZlpxMsDVOZo8zCkFDHKv9+QO38twXK6oZe1wv9LU1pJbwiyK57FnJWv4I0mnCTbk0C7TM1qOo9RAyMX9qkJ9ML61z7Y98KTtP2d/VCnMJ4z5cqoTBignOBCTKl+J1oVXUPj8V1nG5Gx3KHspQ2GRoyYqhVlVTiUKqC7SSLVLsNJlgF9rYT+aCYs7K2mDlb3WO/aIjfXfaRU9N9jsrrvs7CVV9v8WLrD+256wWqTpZThWl0tmj8pAS1p3cXga1/+i6bZ5/xX2/ls2WNncs2xZzT9YzwP1llvD596w1m6++J+ZXpifUYqhcCxRQl7M3EwrwcBe4fXYYtfpGuCwl5//qS7kJnPC0AAAIABJREFUGiSd6wLEscFlnEeLEyHyeUiRuHbZs5RT4hFUn8BD/X0FnDXTZMKnWq4f/eiHXgMsZjlDX8wCz0kTzEgCrc4RSkp7S0RKpbRvxzXOkybY1H/+DY3Asw16n+4j/an7p3cQiR5az6HsJ+xJk68tlpHucu2PWbQ4aa5DUGvsuX0P7xnA1XP97iDn6aLHpy2r2R0Y/6l9tP9IvuD/9Ex00OakBvuPcy1xd4xAsDir6nHmro/hVVbi0dTSUOU2fCkZWIVCtJsSjhT1pSqLI1h2MkdJ/rKhfluSqrcLPvFxV8/9w6c/YttQWibqG2gbqVgSEKrQwGmGACbjx+QEjYf20bVMEL3+/PDsva2lsD4CrvG5MmleFF0ZSuJf6qUcyrH8sLXgKVJPXPDdC7/Mfp23f+Z7O2fpMAn2cY2FpH4ymezHv4l9WAateS5GX4q39BDrLNVbFG57gtxjdleQBUxXHilnJaeOP+8EAaXPssfMiW/Bnky2SmrGUA/CA/DGqHzpnpLk3BBjXpIDt9RP3NwcAL8Wr5nODed4J6DG2f+GBBoATIz/fBV4usQ/CoAFOhSYBsfQIIsahwlOMHjLli+2gw/djzYH/fYoLXT6u/q9hYoOUUm/FJSrVsgfREpK0ouRqEPvd+dF11gLstL6fBNyNw5Yf1KUSXBzKNqA1AzbU/Wr7cR3nsQrYUKlIAvQIdMOBc8hYH428PPp13GYdIJrMQAOplQSEoYrkvybz0EvGOcSaelSGJ1lJx51HlJEbgB/HzIkz3wdE0zzxAQOnxg45JM7yHPFBuvn2oRFC2rKRwFtJF8s8fMAgNW/Uj0rCYQILAswG0VJXImFFTSmkIsWFBsTwPWTPRmsG8Q6PAFD12sDW26xUvs9dhiSg5eRgFj1k1ttIa7Gy5sWWT1s95pHH7cZDW229sm7rHnGDssio25+8zF2H054l29Dr7/oeGss2weX6SZa4zQj35M7K4mSYeRufYwmrq1FCljV5FpsgUt+xcS6DJnrYqiyLELX/svYaBIDHCTPu3YssRdhOWlFxmMcvmsTS0ofyyY4TluacQJZLRxcpVhLNbBIKRa5mD5qokVZIqsvb6iwMd5jkPirUJezun0TNuMIGKl9ttu1Ky+l7hxJb+N822/6qeCoF9mOG3qt595uay3U29I2WvoA/Nq3DhOcAmglI8StFS9iy9dSK7yg3uqXwXq0YrJN4kTup0MCWju5ZzCO5ThvUw7pBHmJBuaSPnvfadWiCxVrKsjozIGecA2fnbpuAxiU8fogTWdBYzdwLw8U4R4Nl5teRWMUMobaxAJ80RxVLiAnMCnJPEyq6o7L1J+Y15mQHEfTUTWToTpG7xFF8gCMFK7tCcBwEUdoGwQ40JYmRSLl4fuesGVz9rORnbBguBOXpFpR7M7yF5jxjU+bml9HdP+0sardjYOUANa85MLxG/NDCRTAUh4AoIIasb+6ZpdGC/OR7MnXwLIjYU9iwGf1HEEQpElAVXfdGusd+LWlO6+yg0tP2btnT6cWmAQJALh2J7LTXg4wSaG1+lnyowDn4iGw/TB/962rsa/8/f2W6pmFzkSHAwBIAFhyKFoi+dyj9kAqgjAnn+8eFNzeNd8nZ7CdXUZiXWRdpOnbMz6G8Apn6lefcq4NYfxQwEVK7a2kyEkyIaR2iB+h1l27V/hZnFgKPYv1K92DkFwLPaV3ZwxDEiU+kXf9LiTwosekQ1iZbn/sUZseklcKUCK3aE/aaI7rgEO/QxsrGWIZghrdszzjX+IWGl8l1cbLYMzr1RPWR1uJcqRQELU2vgMpGv2FHvvdXXbwwoNsBDa4MIwigf6LatlVluV15TSuBJBLCsKX10MrUI0TRLyW1AgppMYyV0yzDlSjn5PTOLLsYgXsJwBYazmPvH4UEDwgADz+qI0O3Grp7t/a7O477P30X3/bogU2ePdTVkPSSwZdAsBJponmtc48AeDhA9tsC3W3H7h9nRVnvtH2rT7Huh+EORAA3viU3fyTczkZN7H+KWHRvoa6SAC4HOmXALAbqSj4YF/zT0ECU/PDwf7zfgTwqwDQe/b6+S5HeSkIQlmLknwueeZLA5hUsk7rWPs4e3M183MI2V0N7O8YfTIvvfQSe+c73848HcQUq4bzP4+ZYLN1ExvIgFIAWBLoAVoXilGW/8DU4293BF5IAOxJ1GgvioFH3KZtF6MVJYQjUiMGwPoe287EDNdzvQvxWRu+P1fmOH6+b56T3jrsp3tLDPwBWBVb6T/cHRQ/l8/xpyUgnss7/fmfG8q7Ai6JwdrEEaVzjn94LKExiuaJi0gd3IFE9HdZPDdo2dbRT+u5Okq2IJLG5aY4xr7LuDYA9JqkXgFc/uv5X0BW/EnbaZTNNVPyweaVICjTefNCPJwc8w/ImUMCNwXjUIuRVHGw25r53Tc/9zX74Kc+af8fe+8BYHldnf2fuW3u9D67s32XZVm6gCAdBfS1YokFWxQj7xtbJLFHJdiNJUbTjL1HRUwsqIhBqiBI77C9T+93bpt7/5/nfH+/mdl1F3Zn4SW+f64OszNzy698y3nO85znjHEeYxCXU+oNrOCTcKqF2LwMQz3tLQED2RDPA10fJQl0jeLEjsCvm2ZGceXMvPOEUwDmIfkU+SnpZ6n9lKCK/u7+QBHzHvc7TsC6TAGAmyiJmsRxVj4edY0tHtvUoDKq4hFRS71cbQOgvLrTNt/3l+wpFVt2+JeIZZfwb8X7898D9wsAC8SqXijeGCWNkpxp1SHL7S8ufI0tWNBlvTv7CAwIVDgY1fzkOa6777vXfv6zn3lQK2bPTVu4AI1Yf97wlR9Z/QAtSiYxVIItijMdegrbMrc0a8Owc4Mr++2ZFzyXmxQAcA30d1k1ydEmPP/gMwzZ/QbA0PDev9cBcE8EgBd4duRgALAvyDPOxLE7nAabarYUrs0CYK/xJEwKkkSAFpJZFZ0pDkeTFtqLCE8RKaYVLQKM5aZdu5C6NwLMXN2oZRdOWtsi6lSn7rXhe35rr1rVZaO//pUdP0nC4Yb77cSFxyBr7bLW7Fob3LXFbr/161ZpLlvL8WarXnay7Vx9mF07Xrb/pu9lE0C4EaC4azvy+B2M3EFk7/RbLWEmZOMEoTAzoNLADhEge40Fk0hyWU8xMDEmQUoKzjU5dNa+OEUZPY9d91ih45qJsOwrgycEqK/gIlvmS/cjNPZRXSLMBWxEC0211W5oy8Q2m2wkiD4MeeuScVv+1Ekbr73X/rDx59Z+SJttR+7d2fRUO67jz6x0F47hv9mFS+ukNaWbbNnSJW5ss2srwGMY8M7kVYIkD8Mss6dER9Ka17RY2xrk1QT3Cu4me1mQYMgTOxnjYoLVV1e1gSkAsBfuBlMiv6c+l/kAMbGSjZKGq6oOmDpF1QUnxI7V8x6SSKsWVsm8aAxrXYtNrxToB+AbzOcc00TbrNjUimvtGUuMkZp66UD5P19KDsZ90WPnwiCt5jqqpwv1GfJ+wtiZ2haZYhGgU5NZwP36obs3wgCvoe4Z0xs2BS+RlXRVYJngWv1FXVcRbViS3jrYpSRCv3ezn6jmNAbyLpdmQxLTJdZa7K8ysJ74URE147tSB2CQcy8mChTBWBKn4cwyEhBdu5An3YQx1w+ta/AGe1VXws5ra7K29b2WhUFsALzn+wHwHBJWBbhM8/Fruf9rltmWqVX2uuf9J2C+i8WX9Yb5WZBdtlQHtCyS6VsNTFxQaswX/EbrT8TWzgJgv3n8UYAD9QCflU51WGGcugZbZmef+0ZqZRbbGBmcIi7JdRmlTuO7G2/DIaGmmeQAeCZQCrMm3AltGiGrHD57ThAVqVFC5BD9Pg4gfDCF3/lyHn+kJ6506NHzlRnWmHMQHLLLDoA15gG1teobC9gttiJ7oh9zTSc/yzuReePmcCR/VAcrk/4x2ks0NKIuYizndyF3J4G64fd32NqetbC/SHHxDytizKaewUkBYEpV1IMoHvvRtrPbdfLwk2MTAJ4mcSYDur0BYJmkFRk7kzg5j9cP2iittvJj11lq4Err6b/W3rSmwV6zcolN37LVGhn7KdQP6gWcGA9BmboYTQGAp47ptp3HHmcX3bTJJjteaIc1v9mG7+i0wv0ASQDwNd/8G8bVJs6boMSNWESLs47XgKZRAwQAzHWS4sUBMN4XjwEA9nsmZlxrRQR65wJhv89R4ltrlECv9v/4dxV03osWL7Qd2zZR95axSy/9gQNc9f4VA5xikVLf4Jf+2fmuJJPhWz43ZkuWrbCdO7eT0Gbf+qPIPh5UT35/8grs+wpordkbAxzWpohMicbW7Prq2dWgVplJXh7cGh6O8MABsICH6jh9yYwW0vg455Y2hFMIieL4EU8ZxYkHc/Tzh87/M0amOypzKLGBlMysZq6R4iqwSADHofAnJEp0uYOkOCNzHy7slDYX1EAVHOoT1O8m2XPaWLtSlHSqyPHTH/2kvf+SS4jB6mzLCEn0Njw4eM408uKDZeHnfyUpBcqEUpVSbsRLQNMA+k6SxfUopj55yYe8ROUv3/E2zq3ZhtkQ+6lrS2NSrPLUJM+fVp2Rx9sqCww1ZzqfaWGSmUGmODuUMoYEslo7xfu9VKph/MeJoJCECj/HgDfMufB7V3P6oJe3BbW/XO+xXB/HMmlLlh7i5otIje3SH/3I8UJuAnl3XdF6Orfa2mU3YeLYgQT6s9Y30sVxhThsvo9HBcAaT6r1EQDWI974BIC7utvtlNOOB63TpBh2pR5aIiUXToLZNIzMAw8/ZLfdeqsH95Itx0CviQDm+q/80GzjmLXBAmfVCzRakHSJvPctw26wYdImjyzauRecxw0h0NFNekIAsGSbAGDdPAHg/CIA8LvJmnc7WH90AByBXL+A8QQNoyuWDcbXRoBanxMYHBeX+XWT73UsbXROT26cAjK444o1TCA7lwTa1ZDOIvJ7GE9vpSEXtTYCEYBsrpE6wxU8rxPgN3C7LS9vtLu+8w/2k/deaHd/47tWvWvEFpeWYna02hqpWd16/29xweun1rVgXSdQM9yZtkNe+jzLH7PG/u3aO22y6wyrthzLES2g5rXRhrbCqAwiDx5vsdwujpr+YzXMsTIOomhLYGy5s1yw2khCoYL8uI9wDPcFljzMliQ+IuZ9kfdrpwU/MnsCzKWgGNWKKUESRfXeqnMt4TpcoM9sWSwr1zBTB0sByslj6lW/grG2mOB6VdWWPaVC5u+/bFfuFup3W2zTAOM4s8YOX/wia9xxrFXuhPW5Wi2RAHskGDqXdwFKzXq30o5lO6YDoFSsodyhW7JemfnUL2uw9iMA27ROURwO+WxVagJtK+O6j7NAQVsmg1WMNDDKpAmoOmMmkODpN54vwydJMgECMn+SM7RqghMwwmqXlAIIywzKnXa1oCtxJHDry5HmWmjoLkOgZISA9ZyyZ+kEggVIeComXAkxcpJDi9CUejSsg34cBWSPDk4jFphL6gC4BvCF8TOGPwirCfYfuPNhW7FgNXOZZIhcevlc1OGK3XGT5o6J9lf2MLqPM71kIwCsMR6b5ITespyHJgegSQZaMQB25tel2pyMdiapHxr5Ur0mfVvTjPM0NZtFjN/y9Q9Z3/Dl9AW+0s6EXXvdsnY7cRLTn3XbSEpgfoVklTyEG0m4qVYPsvjDV6CYOMHOPOtb9KPrJulH1pQLUVYtjz6adcD9I5Rw8QRVnESb3xIcB/9BCh1LwqOtmp3bDYsoLUnSUqpYEihahPHgW6nJpK9fussVFv5whjcKhWIpX0gR6Y/8f1ZpMhfYzs0vzRqozQW9YZ3aGwM8V7oVA9/4/WZAjTLLvF4ATofgGydfKRIbNfUk6BqmMBJhTnZh1NHJuFZLedhtabBSjHXNYAFmVU+oLVID4yrfO2FDD26xZe3LIEdhHmFb8zD605jTJXMkCJl4Uh6Ifo3PqSJwF6sjZuYDyYUIAKskQL4TuzHAGKwlF5DgQUUz0Z2yicYhG6vcRzLiOksM/Nq6+q62/4ME+pXLeqzu3kGr2w7oYz6kRR4wN3TiKLosTzurwpE4eh/3VHv3bTtsZ/3Zdmj7X5GA7Lbpe0gObFxvV3/zHSQJtzgDHDLtcponwaQ3IrkmiZom5FwA7Gm+KJCY3+jjHfC40DxPIRtSgluP4I0R5mOeemA3aYz+FqvB4rma4XXjw/04oXbD1A/aL395uZ133vPdBEvssRhgAeE0CorYgKu9vZWE+XZr6+7CWT8av/M9gSdf9//rKzAXAMfz27eYOYlJrUVxkm/GEDCMdA/qY3B54BLmufDxwAGwQwkROXMAsK+1EdCdq1YJNzkqSdrjjnvorHM+wO9z32Y+Eu4DvV6P9fN1/CI49BDxITmve+5E67uzveAO7+kbbY0Cys54RuAuy74+RZBW00giFA8O7TVNrH2NAN9GkXZIij8Fk1qmW8NfvOOt3IGMtbax1g2jdkW5V6YfuvxNnqiHWNyG+iwkT9maaemZx4E6ibKyhZgtgSHXZy/5qEcAl3z4QzZcKdBats6GuT5FpN4YikRSb1KrlFq5moi4xg27FAjG50UcnpLTv9cTCfxSdumyPV3f2TaQs0rEvV+NOIEzNxmVQClaKI5bZ1czSrcJyp2K1gzAzaE4ErBPu5qNJEQD2GWiH3Xpu2yAdrdLjvgqsSkdRwgW5irgDvQ+7BcAdmMcJM9x5lf/1iaZIXBOq50LRkZNGGUIzU8OqTiQC4gEeqpIltqdIAFFgBQ3UWG2NxGc3PClH9jEXVutI5elXypZex+gwQrc3c3QOQ7gZmwnNdrZb3ghv8/CvvFHALC7UitejFiHAz3puc+Pa4iDBJo3VUZBACuS3Yq5dtMspAWBAcYNM7/Qnnnm3yBLXMhECiZWs48983HhbzMB5F4BsE/lSAIdvgvwuqxgBgCHwRmDP8/YC5cAAEiz47BN0CejMHktYeQyjRtLFTOVWlizjBovA9DSMGQZ+p4OZ4Zpk1S0JWuoCxh5yG766WfsaQs32btfcIr1//J6y9283Sb/MGGHJJZaC1Xzq7o67fbfXx16tRKDLzql05Y8fbXlDl1klw/l7KGadhvAgSjbc5JN1qylBRXW68MdOAVjqAJYlETWkMzWqN8sjEGKQDZJZKjuOJLLajVSPaPq9JwVjVhCB3NcA78z0eSscZpbAaLuBVcjQcCIxDaBJFmyeA8WkxOwOWNch4JNgNhKap/TTo1oG/URKyq25iRq7zBKuvu+79uSzm3WvazORtMtds0dQ9Zz6CtsdeeLbOA6JJf06CzdPIZ0metKLW52UZNVONzBnWQJt4xaM+5UlFm4kYsY7oKKXmGBGw5ttvQhjGFIOwGrqjrcgKPLOwnCkUjK3XZKgFC5CxaQlJj9GcmoVA6csIJ+mWIh/3D3Y4ZljRtiwd0hd0mLERYpKeMe7ouDC0ZHbHgVRpQY8GBc5HusMs5cU6CiBwgCmTIxTjBXU4yTtCTRWi3980NirSjpoxZT7a4yPxYAVimg7iHnURrACAe1xrW/vsmOXHksmwbGEH26x4xVxe5TvFA1xNKCOhOs8c24Fh5WU3YCZWVpPdmj43QDPbX8CvWl2qwEgDUdxP6y/zgodlNmzOAEgp1JFABuVEsr7nUXn92NBL1j0HZWb8GU6De2tO9KO7+nxv4cmVPz+s02tG7YGCbUrvN2LDNcVtzTYahWL7Vizxm29hnfJFex0E0mtB7pgiimqlX5RSThDhn8gwHAc9eKkBGNs7BxoqyxpZaWazg+sX5m25fTK7jNzjj1tYyZIwEXqkPXsfE+krZLti4gHPsZ6K57VkxrB8cfJdX2vVbFf9E98hRU+EXEJsd/jdeymJAIAWZ4jTa3eF3W791JWGMuGm+eO+BJaulWw7guy8G7nbWsnTEIC5xdyMrLvNF4NwFk7n2mCSMPTqtMkrVdbm0kXO695mY7ds1xrMW4SAKAS5RgTI8ylnK8T4HjJslao3EX7RHxMfjp+HospQiJGmXBWTPSKCFKzLcy80AS6DLeCjXUlycBvgXc8Ue7YYEbBiltuN8KYzcAgK+wdgDwBWuy9rKeLluwEeMo2mwJAKdyfAJzQ8MEAYTlMcEqH9ZqIyecZB+8u88eqJ5sqxa93Ybvp7fz3SwC6zfa1V9/L9eOzDeJO3Hnib0AYO0JKWrPtT9Na92bybDPPwJTSyLt63Gnh5jlnda8Z5+tQ6asaygWV90TVPqkWl49BGinCbyyBGDqElYmWfONb37NXvXKV7gPSJnElwxLijAlSZQKsaO/X3PvJKHVaP7Z+9lx/OS/nqgrcLDs/WMpwZ15r5j9nXNRYjPSOFbTz3PN4+YDAPX2wSzVF7WAXA/gexXlyayHzeza6+BsD9VOWIf1GbPP8wDCM31BxXMAHz0DsmfeTQlGrdd/Qt8Vo6sDiR6zAJgfXPUUGHP93XPp0VYrCDG7bxNbklBNUR9bRkaUoWd7DWZWCyH3bLzfuohsPvyBD1NKmLW/vOSDNslaWSKRNzlGT3PigmZeN4o02jtsPCEPdTjQuaEEA5eMjdFhAIDrHjOA4AYSulkY4c99+CNWR4z1losv4vkd1ksske9oR33JZSKOE/mtmt9UlEzwmMtrg0NK3em4CJ+5ulJhhX4h8oYf1PowHp5zv+95SeaWeelv2rXk45NUvIJkUB4SZSSWuTyqQHwnkpCu8vCpsJkmYYAzqQHbvuFt7l26eO0/2WQBlmkqGN7O9/GoAFhmFQqy9FWABQz9IAEG3hohZd1dLXbqaadYz8JFtmPLVtixnbQI6rZ1O7bbwxs2gOoxL2FAFUo6AQJMNtNmGDAB4N4b7rauiYybYoXG08EEpySjHNBcPyZOjeestGe84cXYd8MsaSCzoZaU1fGEWxyCzff0tWiEDGAAwKLTQoAR1wQrcBJwL1G75DXASQHgTnvmWRc5AJYhjUDq7GP3yeCyb71jXEO3JwCOtS8OgmIwLSAXGOBpr0fWz0IlBIqqbRO7p8BS/VMlB0WqkVXGnnlbUF9XakYLzRhS0ZSyShaolQncCIjx4BgzJesiOUHf1HITgIHnbNr0C1vZc591Vx62jp077FVHnmC9v7rFpu/ut8J9Y9ZTabOavgkYlhHuH3JoaiynAMLNT01Zy7NOtdEli+33QwW7YXsBc4Bl1r7yLGtrP842PsQYIforj/J5sG3FYRb8CYJKuQurt6wMlXK0FcJFWnVoQW4brp/cR/WzDFR8CrJyBQm9AvnAiiuorgEgqi9YDdSsJ1hAaBVQTQ3y+Woz54f8u9SM+3dP0hYhTU637LANW35J8HaHrTk0Y8tICPTT6ufS3262w0/5C2qeX2LD6zqteCvSFlo+1T7E+BWb2QSbvpCeqwDO8UHcS7fSagpHqrxMXliFZJ9fJFtYpPlvclHGModj7raIuaK6RpWwqs83OKbcB8tEjXSOiV5FHi7wlXbKNZy3DxepTwB3XiPMylSRSy1goSImmK8UQE0gWEZZNeoDHrGiGlrTXrsbHF0FNGtYzWSsNpPMcxCsjVeGWPxL9cAAyhTJrFTUJ1jya39PJTw8KSEX9YCr2LNZ9MLCKQa4ZhRJKvfk1z+73k484mnca8mkMTZAklqLIVFVUmj26CqJD9X7KmPoNYSKrwEoytDK1Gw38x3AkWo/fTr68XIdXOWg4+JMNObdDT3UC+NP4QC41Mh4a+VAATDVNsooFpdsZ+N6FCo3WHrzf9jZ6S32jsVNdujgkPXevcsgH5GsAvwnaU7F8cn/LrlkodUccq4tf+53bDDVA7MvF2V9MMfEh0lYkVDgDjBTjbLXxswEJQe6DkUX1W+85vdcAKwxwVgpDOPsTq1khVpzxmld8xH0315gzz7nPezzSzi30AbLGWDdT9ku6UaJ6ffaKL9ofOmmRp/BPXXDDt3bWGLhhx4D33gght/tff2KAq6o1ko6Bn+en0uoEY0fnsiSusEdqsP4q5G0SIej5BR9gSvqD4x8vbaH+Q1grMDq46dGQg/gJbm/pPCaa4ylThI1V/zgKjv7tLNtAvBbVoJqmPdHfmxjSsywqQKA8bzz1+ihYwj6iKg/sgN8GFa9LxNUc+qPATDvBfAVAB6DCZ6oHwYA34sPwA2W6r/CWvuvttesTtuLF7TbIbs4lfVDmGMx/8UAS1nA4cgES8Zs5VUtNgkA/tCDw3bL1NG2bPlFNvHwIqu5i7m6bpNd/dX3c8u2M+fFiCoKJdNGkqyW8gpNoLI2SC5eAMBi0klwPgYAWFdG62zM6OrfccJbnR/GaVeUAvBqHY7/NvfetjYjp6N7wNhQHzK1Wm+DJBdo9f7NeUcIygeo42pq4qbqstCpoEBQ1giwnhimPWG9pP1PPv5Ur8D8175wxgcDgPf8bJe6Rvvo3OsZkm5xza9iqbBGzT5CmB+H+/v7XZ+nvXX+56DVKHQf8Ud0TOG8grQ3Xn9nud9w3OE52j/iLhoHfvwBOM/vdfO5Xvt7Xff3eUpEC4cJ6Dqo9bIbtZsMZlhe7CPvGZfczt7t+Npp766tbwE4wvziQFxLPNEFo1udGLEff+FrNrRzp33oU39v26ZHbYQkf5k+6XninvpmmEeW6alJukfI2HGPLib/t+ayr/8iSMBTWeJfgUmttzrV8cIQ/jqQMfJcKE/Z1z/2WWtkDX/ju/+KrakePRxqyLbFKCOVKFDJjeaiRlnwkQklcMHgba5yTwrVsqsV9XsRODNpcj/tR0sFxLMuVmRItan2R4NDWz2J2kCitMzNzCDdlveE6ggLJfoq00IxiwfHhvsudNPYxUf8O/twK1FHU2hFOc/HowLgMpub5M8uY+aA3MnR+wBWvPbn1FOeakuWLLIGXNRyZCB+f92NdvjaIwlaau1m5M8yx8qQDRZ4Vra5CtPXTGHU9V/6nm258iZbgmQNHBbkrhGbUuIiFwB1/RQ+tz3/Kfb0C16OyREurTEAJmAL48/6AAAgAElEQVRWj624+H2e5x4tJDEAVoAh1jVktwMAdigRALC3kZDsGEmkA+C3RQCYliQHDIBjdkUTM4CVCPbNyMQ9Q6kid68RFQgO2vyqZxzD79xRV02S1DdT1BjjIE98NEXsNNWKJJDem1lqSAujw7aAGoBOgo7J6clgNkPd3RhZl44l7Xb9nZfbuS9fYts2X2VN+Z1Wv+see8vpayx/4y02dVOvjdy4zbqGqCsYA0jR67Glo9YGSkhM+ZxDT4P9XNkGc7bE0kcfaX+geP2q9btssn4px7LSOhafbGOT7Ug2GwjccQUdQZI9zOfTl7U8oaC2A5kwiw51ujWwCRll7ASUGCNiB9UeSokOD2Bdxqj6txBMTyvVRRImr4mq9h78O8GCVIM7cF07bXg6eb/ugjUvo5C+q9/6Bq614d5f23KYwWOX8VIm3q6pDrvqjhz1wM+3urazmUxHW98dVWtcR+ur+ypW1wtIFePZTDaNljkVNLOlEYBWLwvOFEEz/VrEXmcAsapXnqI2L98CaF5db/WrG6hJVbaMW8OCOY0UehovLlq2YdrDaQGEFajHmTc3x3LDuSBPruH8qmr/wyqjYVnBMEyMZwL5cy0BO0bW7qSrfsGqCQ4SU2945AsXUDMCwFrcQsCvby4V4zMERCTfFusu5jcFw5qGnXGmVZ8n4lDSYL1GJkf8w5XRvLwibSdJDLnyDm4etL6tg7aye7UnOpKwcGLjZIctx+gaElxV2P9pscaS2miTYm0rSQ2gZJPrW+Nz13mwTCqLq0SAVA5iEOWYLXMwTwzwZ7HAkmvztBTXIM9aUaQnUwrjomoT17UFILWU5MaCEfr1/d4qAz+y1SPX2du7SnYu17Rw7xZr5D5Uezkn6piTJGb8s2ipllj7TDv0/J/gQbCIxZf6ec0tKUG4ILVkPBW0VGHgJAXy/ty7KUAOZDXaAwDLVXomugnMrvdKJUsyleu1+nakQdTApptOsLNPuQgzQsA6GRDVhgrcSRILVxcyDtD0Ppa0KNBfKOE9hgIA1vsmJCv3GuO56H02KJxN2MV/j4Hw7PPjkgzdK42vWQY4mGfEbu6SH/uaKtdfrfH6Obq/Ss0nqd/WWFbZa6YHQ0TmWRX3+mQ73wHCOYrJMw1al3kuc7GIg+WOBzfbUWuOdAAsg/4K5nuVEa4BQLgGEZLPK10K2QMoaSjTJk/8BGFhKDlQ8krHhNMxplzuAr0bAxwAcJGvsQXIoOtHbLxyzywAHrreXrGqxs7rbLWjB9nI1w0CgFEKCQBrfAsAc9lKJGgqS+ixe+LT7GMPj9k1I6tsyaHvtPGNS2ifxLh7aLP99iuXkMPYxS1SzYQyTKFNl4osHAD75WctUg2GrkQEgEMkMn8GWN0ExOTq+qhGV8G4fo5BsZLXLrPnXFJiRqTuEhPM5FNHiNz4BPGBTPzkI5Cwb337G/ZnL34h4zZ0U1Af4ILKHEhgV2RoSMJF5mYC10q+FMXSzzuBdCBz7cnn/r94BWLZsysyHQCHR8xkxkxq2Pe0A0YAOL4YMWjWPIpLR/b3e/Q5u7di2v+r7FFgTJDMAWgx9A3vFEWGe3A9OlexmSWxcTGg39/j/n/leb4aickPdb66bm5+GGlt3X9iJrERxobAcGzy5PsJMWORhFw7eEV9H1MQdf/4iU+BZcbso5/6JGKjMkow4hRIvUnee1KGIdSeCWxWJ8fxjhAh88Q4+TlIlV+G1IRj09bRiOoS9lSxcG1no40MbOecxm1Ja6tlRkbtcx/4iHU2tNo73vceCmuSNiBuNdlI/TPxA8xGiAuDH4/wz2zNeVCiemkOYFOAOYXsUM9TDDFzvfd/6Ed3JfT8dVYFLFKr/UfbnQd1aZukTV4j5TM1qrvDWTKZ6redG99mRfaN7kP/lYrKBXh+CPg/jgDYs0Qyq2Hz0gaWAQCrJjjNZnjsU4625zz7HLv66qt8MzzjlFPtq//2Zeto77LTn/VM6x0Ysh9+/1JngL13oAAwUuJmUP11//4dW3f51dYNc9hKcBwWrgCCS6o9AnT2Ueu4/NXPsTMveCU1nWj1lXKIegk+NgA4cjBTQKSP9zq8wDjSIMUXRJdAA8ZLkmsKlNKLZpq+Hc886y0AYNog0RqbMGrOrX8EBng3KWEIROP2PrE0R58R5a78u0ugJb+M5ItBMiaGOtSNVtRWAnY4KWk2L81z+AWCyTzyvQrmQEnQWxOmJBmyRJr8dc0kMJBI58iopNsYPOgfGhan7IZNv7Tjz1xphRzGJMN3WNvoVbYWm9xndx5hxZs3UQ/bh2Npn02sI0gjwMNTyj+vZ3kIXCf5WngSrrlHLbchZKY7ahvtxq3DthWZZi57COYBa8i2HcrR91hxstYmBkqwC0kWlFaSbyQVaJ+UgM3ybkXEW0m13QEQwz14cBaFrz5RxVpq0pXFXmJKUGCCJDjXWo4pAyjPtlSsvbvWWpFTDubut11DN9vAyA3W1tpnxx9eZ4dS05cu91o/n3/5nSxfzeda56KXw2wea1vvJmnQ1wybw33cDNgYB7BrzeP8aPfGseC+OsK16yNDNcGo4VrmyR6mQU8+zhml47jgJAFfjWuaLLOUyFA1jTzIGTgAVk3w9CDnQOLRmaqI+BYL6nuTAILAvYYj51hRli9igg0QKMOeNCCYTilmci9GKprEGMtbKLlsWAylVwwy37RTCmSGynKXSQlgM7KUNRUoEROcEBBhfmZwXdZ7eYstDTXGk8q1pyOKNu3SMX6WJjUHs4Mpz63X3Gprlh2OwRevp2/t2C4s9lFSjCMVz8KSJ0EBur8VMlhJDpDRyhxS0lXzPmRr43ZIuk5x+yu1GBMo9+1FAFiS50DGBgAcRBGWIqEjE6spNWFt49n0LsjQZie5lL58q8y2FW8DyF5hLdt+aq+v32mvoW9z0/pN1riNu7WBW5jjTTmXKmvOqI5lzbl27IVX2GT7IkCmALBUHjJxgC0Wgy0oFbnwzoDAA1j8Z58aZfD9RocmuHHpxcxzxJqyFiUyuFa7Oy9lCzQ7zmZPYb19Lesya1BVdu9+VM4IOAiWRJaNIngLsGnJPMnVE2GdlVLCGWONtznGIXOZkd3qfueArJlaYQaT1iONqRkG2AO1KKmhT3LAGz414XWkUrVoLeXKuakS7CsGVxrLVfoC19DTXM7LCeZuCvMorS0TWos1BxgoLdl6u/Ha39uJRx3HIERZJMJUpmwA4coQY5q2YwluIt2ELK2+7a5RZ7RrDeE4HJQLsHt2RYkAXQ15JQgASwKN2mlGAi05PZv0AlogcTwT9aPEGXfTBul63J5hgAevs5evStrzOlvsuLFayz7Yb3XUIuOT5uBVOSJ5AJYYnzU99VYCAH9i/YRdObjUeta+0yY2L7HsXYDv+7fYf3/l49w61lYtfp58VS0L66GOkTeL68wUePgddADMPw4SAKt9UUF9fxsb7fjjj7fTzzjVVqxY4XNQ/YDXrVtnN954o91Jm0OB4nqcnZUAlyRaiWGpXwrUEacBtSXWwR/88D/sggte522QYum8EuBqgySArc9TSdH4OC1HJONSuY/veU8+nrwCB3oFIoZKq0oEEGMQHP88K3kOQNFbucwkXEL8FYNn3xuVhN7P72GlO4iHmDd3cfeJvJc01u7MZfxJzp5F4E71mr6P+zsc+PeDOPr/AS8NqkldD7YHV5LF99IJE34QSRISH7o2lG0qkeftjxQ6sK6irGqvpY6UjeRTH/4ovhoZ+5v3vUt+n4Bf9FQQAkXV+hLfTbv6UknCQIR5KlX1w4/Kez4+lyoAYN6bOrxmgqAKa6z21wkAvbVov1fcgLIvN2EN9DLu4Zg/8e4PyDYFg8lae+sl77VxgtNJFHdUrIGxdM00/kOSIGZp1QIprNHqTsD+yHXIam9l7hTBFyIC5vNwAzck2yVItdomyf1IiI6DLZU8Re4njMdG4wC4TPeNdGrUhrbDYHNf2lf+C6q4LhLidMF4PAGwTDJqaV8gAFzmYJpakHJRPC0wfPqZp9lppz7N/vM/L7OlSxfbKSeeZD/49nctR8b3uFNOsyOOPtY+++l/cDOMaTIrCbXAAOI30Fvzd1/5nt36nR/Zcvo3trJZxhpzLT5FAWBuyg5akhz2+lfaGRe81qYYmHsC4IOXQO8JgEV5xQywAHCZTR2Ii0362DD1XfVIEYkYEX4TfL6OG7ScscfA84K1/SD/9wKAfWruIYHRVJ01vNIID+2QAgjWMYY6SgGarMCLgl8iyJJqrXm62rqoN7DcoRuIjRV3FqlLyxLYyZhZcsNpjFmqmEItaktY//AG25TbZIefcQKgGJlHaT2z4b+xO/6drYVeeebiRbYWV7nhm263HdfeZmmkvHWwLmOAuVaUbXTC8FrYI47vtL6pAWte3WVLTjnWdvD5fY1Ndi/g5xZ6524p0gajaaVlujBLop6xSP+TXK6d5EjWGpIN9G0dpcaS/pe5ZOgli/GZaljlJOq26GJ5JfMGPWVgbxMAwWn1guVg6huZ5M1Ik+uGYBW22/DoBhsffQhn2A22elnG1q6sQ6WAPFGAKdFgm4aH7arbhq266IVYsD/XWksnW572N6UH4ft2IsHYUcDNmiCT6NWZUK5ZLYFsGuqyMgDgBQAnAK9qv6SFSCy8WOkS9fAFUHwC5jexKAkLDCIXC8w3poBVxX4jh67p5T4MSgbOMqpWQYyz2HY+Vo96Ulr4RffMQbDuKcG9anUBhjr3qj4HCWmGGmXvE8xz4W+CPFK7YrSQxUZbYYNXYsf5MAclnidlbgpgJmSKJaKHa6saYwHggupekdNoE1G9oGqWBSrEhsrw584b7rDDVx4FyCW4zcFZIXVPUZshFrhCm6QaWcIzBqqScFBTXkOBiZSdFTH9MxbVwbAoJID87QXRAboyGdOewy9kfMWxuUGhsBRKADmhixSb5nhLmGAVW1lLqANugFVUDXbpkIwNNWy3kcS1Nr3lMjtj9Hf2zuMW2tEDOyx7X69N0QO7hZs12jdo+GMxNzotv+gkO+OiX1gftsRpa+FakTRykKjMpz5czLncEw/WhChmgDkv9x5Q4i2WtAX3twqDQKqbHFJo3dDabCuKjgwJx6PtpBNebrWpw5l7rbwu4+BkcGRQNgkAJNpvqTbJy0RYO7QgKCXikYB6DYf1TfXNu3sYzAnporresLntDaRogEb1N5F8L04kzhivuawhvGdoyTQr7fOsvQI4suzqb51oZVy08RwY1zRth5KUyHpLMVz0kkj+s2TbdYWu/e21duapmO+xEeO/iLKAwwAA18AC18AAWySFTlFawSLjeNIdjgXMfTP3g/GkmicDpChgfKsQvISSwluLoyKgoaID4IlW5jx9okezYzZEMqWUu5GF7RfWPnyjnbd02l7U02nHjNDebxNGWIMM7MgACz8Pn4/uCM8GX3PyGfbpTRN2eW+PNR/6FuT3R1rjXUWb+v19du3X2CcrQ0id5TBHMo+9pjA0wqav8SalQbgLDoBdmha1tfL7Mn8AKUWWgKxA7XnnnWfLly+1Bx980IaGBj2hNzAwAFidsB07dvm9ymDINgUwTrKnOwPMv+spsZmYxCuBYOu73/u29wHOUfebYrEuA+KzJC2muBhKnvusJqMoBjhHYKb3efLx5BWYzxWIWV2NqbityiwADnNCdYTas9Q6M02ryBIsX0btt7ycT3lVrYWBQdxf4Bs/zwkbOaQLPPB+nZ2d+DUM+1xqIU6egMGKe2bv9fwEgIltJpHSZgFhKeS3eh8BgDIgzRU8KvLUcjWzBs+BW0oiRn4U+wLAUms0kNyawDgoyXxNMdcLkFFZ/q1uKn/qjzLnUodctgLmSLO/NLHWFHA2LkrFAvhNQP5MALAE+FSCmSeOr+d7PetOgnKMdGXCvv65f6Gf/LiTXBd/4uPWD3AcUdtFWrtN+TWSkk57v0IOIURSkhFQfKLAr+5bAKthnKu9ZlrmhUrn8iuaIYRtQfGVFLOTU9bNOWcB+vhG21c//Y82QnnLez52CURSHRLvio2TMCgyBqcZfwL7Xj6kwe0ThS8xtLT2lK9DGrCthIM6kkzQGzTjih51/NB6j1ycOSAlUWyeGI+zuWofb+MkExvukxLyVe5TQz21ySOScEGc8NmNYJpcTmO3YO1tI3bPzRdYFgOvxWv/2YZHWngOhrOPJwCWbFmTUg83vmJT1Mkpm3vU0UfAAD+TDPENvgkesnKl/fqnl1vPoiV2zEkn26at2+2n/6U2SAHdq9g5Uc0jeS4CgL9l133pa7aIgdcil2nVISkkkUMZT88RjO9kYJ/0139tZ7z+DfRnpY50Dwb4MQXAHsAJachVR+BBAS6GRUhyGxowTeK7Ou7IvKU0SU/X9BF22skv5zldHIaouEcCwGHShEccYOpnvWYOAPaVLgIAGrgegMrEZtYMy+kvDwPFo8F0ucZPHIEY4DqXxQgouUkQpzMJU5fF4a6DYBLc5q1GyhxuoZ7WIqoBHt9E8qLFfnv79XbEmWdYZvlyGyV4TretB4TeYm3FTVZad5OtxjHo6dRHntGx2B742W+safuI9d9LiyBYTUmE2/gsvGqsifce5ecjnrHQtlTo67UMELFmJa1EFtp2ENWdA1N2+85h20kGaYSgvKNrDROl3pqbuxlTLfSTpC4B06xpUHxdXYeN0FpL9WSaXHVMTu0Hk9RoSHZcQRo5lRylTrMXQLUNlmE9kkgaa1Z22ZIexuPSZltAINtMn9ga3HsrTKox+kH9YcOI3Y/0tdx8vNUvOs9qJo60+u2LLb2J+7qZuSdw2p/DxVjCUjaKNCABMJWV5JiFpjKImqGPDBXToowmU31qK1xwZ1PlBs1kTrew+HbS8otaYPp1ex2gDHGqzO00WCZNzeA09cC4huFuy78BwGKrHKBonOm7hkK43TMtrtQiRkxvAMA8Sa1jYM5SgOAUxycwSJtUbx0U5z2DPAhA60yrhmCQSccbrDNyAvFiWDVuFJMqwQAQ0NoSjLI412iBzch4CWCVQNKc2zlivet32qLOZUxaYFiZHsCcYxkQkleioABoESBgnMgYyM2J5LCAdkugX6fojLds9vcAwOH4+JOSAFqHJfeRORa1OsHUWMCcM4n6YBdIMhTp7ZykHljjcJrrUkTqX11esG2ZP1hh4Be2FkOs1y0q2wuSLNq3b7C6rVkbfDhvLW0AHNKgI6l2++vPbbO7+KhhEFiyiHQTACxViuTOch116TBSdwETbx8wM7fjZX5/v8eUv26wALBWBwFgvXfonz5N9iWTRuUAu6Z1tKGhicSOqMUG5spTMMS6kACqBSBMSx2k5hk2r1Q2ifpmM26K1LFTHx82cFHnamIvugBnb1/fpAJQp+N9AajIbX3u6cyVCvrA1I3RzQiPuNYqMDDx+0bfxRhHIHhuXVEZAKx7msDYbZp5o4RRcilznXkzjRNzsS5PbX6djRPs6Drcc999dtZZp9I3kHVMk4p0fQ21v1JUCABXYYIT/KzkkuqjaogIgr/AnLU3AsDa26WykCxXABgBw24AuIZEYa6d67Q8Y6N1IzZUAABP/M6s/xfWPXazPR9H+Rcu7rBjxjLWtHnI6jCFcwZYFQBigT15xlxt5fo/9WT7DAD4530LrUkAePQwm/7tLrvps18iKbaFIIa1TPppskOZRlwxc5OeGBZLpXVdj5Ao1iOA4oNTIJDfYl8ViFWg/upXv5qgfcx+85srPXhR0lGlTeMEz1kkP2pvKMM/xQPu8MxzFOyIxS+wEegaXvbjS+1FL3wBYFcMhEdg7gjdTA2wVGCqF9b6o6SOr+FSIOzvdHnyeU9egT2uwKzbc5gg8foTr8klld4xRrW3OABmzBYxa9ND5pm16v3nqbF4tzyA73xYgQzcgp4FNjg4iIEPMVVzi3+WwK/G+Kyz/t5uXSgrlIGsui3kWNBqOdZimSQu8XWJJFIN8fasQiJaBKIEngP/KMG9L/MqnWMa8BeXpOi71uAC8t1G2AvN5QMF/v9Tnp9k36jnhFJ8T5Nsy5NQyxPnqRywjq4dOdaaAuxCBy2LxsbIjhJPCCDLNOpi+uO2cq3bcE7u27bDPvOJz8AsJqyPxTtR32HDrNsFLU4aH2pLFwFMgWCVzsiVP3hGzT/5eLCTOTh5SJHGUai0hOsgHVhsVFX2uhQS38iim0mCjPXttIXMgSaely/22Zc//jn3ZmklcXP+297IU9vpGYzhI88HNBB3ETsxDt1nTGod1us0sXCJsa6ETZq9Y5yWdopRk4xT94eSYaLwosAvSZY9H3NRkqtZIbl88uVHANP4AeFzUs9ekaZzy/jQGKVzJGsgfTINOr+dtnPTWzmdAi7QX+YeLGGPlNrscZRA+ybFJK1jI9RDm6IGkpijBuSnZ55+OkB4rXV3d1rPggX24J13+2QegdW95tob7OEHN3lwq+uXEHNCb5R2kOT1X/q6Xf6Zz9gitOltsMwCwK4p5xYKAE8RjG/HZe2cD37STrvgjQ6A6RjrC4LYaD9ll8YezACcwwC7U6q+Qh1UjQIRHa/07hhfCQCH9kMMOhBklTrg5z7vbWS223iOimrjx55AOA7+HgEA+8o953VzwLLr7mMa0EWtAREFd2ghGiSPqkPEDpzyfPABXB8DyokDvmepP0Oxa3nMZGoxmckjI2gWq1HYbj2SG1Lz20Sd3d0P32aHkrSYbFtt/QSjzYchtczssrGR26y9adAGtt9oK2rJHm1eb287/WSru/UPVr+118Y2wlJghDS8boT+Y5IdhjWjeREu3izkAtwZemhWmrKwOl2wootsisxaXhlSDvKBDQ/ZwOSE7aKurxeWcAoQ3AtbnWpdRL+ybhvNMZEIpopMSvkiqe9vcWLUv9ckaFuElLkRt/Ce1iyOzlnrakpYCzqXVuZeI0Agj7W6gG8+3Wzr6MN7NcZc9482Wu2yU23Rqv9FHe5q+nA2WB24uWE7GwW1vfl+ZM1yrY7BjS4mNbdJAmQlBOXkLLMbVKnOQpYIUN1aXxcehYC41TRMUpXgve6wZksuZ6MjmIcUZdwQZzO0MjsJYfWlWmACedXDCgAnSOvFHW1iI14lMnxo8vqyVmACdrWREQB2EyxMz5KcdwqQ7q7QCuIl/2H8xnWZcUDgtfZumhSFnSySDg742UGlQKYAL1LQJG1o6IRFxjzIoLUxS8IoVqoiyh8Z5AO33G2rFq60BZQ9iKSc7MMIDPCbRjpcS5Kj2M8Y4PzUKolkq7PmAr9VULpKP+QEHUx1AjiJGiW56ZZmtwIcT7qKpRMDPCN9FgjmmuEiXJUZFsBPLWzygN9EU4n+d7wnJnpFrk/TMY22ue5h5PbXWOvOn9lp1YfsIhi9jvvWWfK+KWtFpr+zdwQDuVZUCp32pk+usyEY9f5CG5iomaPAyVY15666iMyjPMEQ9c87qAhe814nGNixYGoiU4QQpCkhl6LmCEN9r8NWSxmVZZSYK1gn84TD7QXPfzusnFgNHCqpK+/o7uCaTQEQyZxKG6YHbcK857gDWNQ4DrJ9pIbP39tjNwY4fsJsqBiAswZmuHd/HOxF/TbnAOFZO7Yo0SdZsvYTbZ5iXxm/FVQpiSUYvS1iHAM+a9WKiMHT3N1ov7/1Fltz9OHW2MKGDqvoLbrQGScYW1ViHKMFl6FAqAEMG/XnrkPWrXKyV7XAfOe8dC3EACfYZ9QXOwV4U+4TRZUD4FQj466ZTZe1stBBXawAcO2QM8Byga4BAPdM/sGe11OxFy7ptCMn09a4dQQAjFJFjRD4WAFgV9xIndGBQufYE+xzmyYBwN3WtOYtlh471JpuG7dfXPg3buqWLoySUFOiTmsbh0miWOt5XO+naxwrpfQBjwUAVhsNBd1yZr7wwgtt4cJu6+vrJSHZbNu2b7GbbrrJ7rztTpItUn6xTzurS1KVQNK7QhBgVyhrWtDTQ2/qYfvmN79ub33rm2GOh3ys5mFmOju7rb+3n89g3+Sad3a20zeYGvw21AySSj/5ePIKzOMK7H3ZnV3LPDxSGY1YJBQKYpSUsFESJnjZMK9Vyxm71ys3eEBMsOrm5Q+DCixiU+tRS3q7L4L0WrGsMvLZ5yMYzhHc4G8BQ0lsG9ff69+qrdcci7fq+G3ifqsyeMqwrmtN3xcAzsAYTEzlWAIBgi1dXrMvEqezrd2GMX9yN/YDPu8DvU6Pz/NrMXhdjAfLSH47Ki660BCzTIAl3F+AOEwJtzr5FxFb/O173kv/2Fa/H4Mjw9a1oNve9NfUk/K3+gYUnmoJRBlhhWRzv/AI5liZOhhg1i8ZRGV4v4THTaGDRpk12gFwREjNY/ge9EtCH+wI/HncoKS5FA0KnqTsIv4lcMuC3dTOLkv5Y36kzxYvxJNn12ZbiDy0dpx+wRd/iHggYx/+6MdgvAGwMtQFMPeNj1kOsNzayrjJTdHVB1NDrmemgTiDOaSED5lOq+W5BV0/AV/GvJe6qFSOeRW3ady7z4M2Ob7o/9vA/pgjKVOfIV6GbRnrJ5lMTFlD3K+ywzJkWiY9aqNIoIUSW5f9E6o47jkMcNCBz+/xqCZYvtFGLpE+mfm3JnYwhgKtM9iOP+EpvhAsBASnuYBDUOv3bthkGzZuYXLCMAAeMwDHGoKucmHEFjBbr/n3r9ilNGpeNjlsHTMAWCGvqySxHK+x7fWt9pyP/qud9vq/BADTEFkBPRmNxw8Ai22VxlKGV+pdI1MZmDCcnosEWw30p5pkIU1nOnBYW20nHPdCJtoyLslcJ8sDAcC6aREL7BHkHq9VkLYHExwqO+WAHBpNT6uVjerwiN6SsEhpFnRV+pG7UVrIZBpaknVtM5EYrG8KGd/k5CZbhAv0jz57MRQAAxDHOMNESIP5RZd83qZpRj3YjIwBQ6HaTqLKxl4bzj9ouaH7rWUSt88Nd9qfr1lgi8eG7dgWotTtgzZy/8NW3TVgndznyV1j1solGWSaEogAACAASURBVOUStsOgoG42eQfI2DRNbW6xic2nXY7KjAk+tx4n8QLWw6NMvCkQ++axHP3KqCOemATwEbizGUwCkqUgqOWckrBaTQRsWXQfGYrjmwBqGZm0wUKkAcb6mxQbOWTblUyrrevL24ODtXw12tbCCqtfcpY19pzChFtgpV1Moq0Ja9tMINjHhO2n9y8At4B+XPUgGZrEpsneJJRF5hJ6OxYYuPpRWHIkvOyuqCwpD+A+ONhUoO0BPcE855ZaAau8mvNdHhy6BW4xirY0LHNpJwvpKMfNdSrilCqmSrbybuirut24dlJyFiUimReqgXbGSpJNydypfVbf1JQAcCvHqaHIz25jr3GsC6GhpYVGRlaR62+oB5abuABw9Hs9lYXdQSa1wDU0hq8CSrK8J2QvS6vkkpLnazMgScSmcCv1mCcfdzIv4xwnGG/URcv4qggLV4NpWhUWXc68kkKLBa7BGMsLTkqqfeYaSfrtnx8WsNBOh0sYAWCv3eSeCyCoMMXZXx0f51UF3NXUEoSzVlRhpjTWZQBX00hdu+qB6R2Xoi9wLa1q+rsHbbh4sxW3/9iWDV5v7zu60U6C7Wq8d8wSOyZt+5ZxyHjaGrQ/1d7+91fb+px8CBa4eZTmV9lrFQXTlXAK7dqcV48y8PNbfuNXRUyqq0F08wWABQx0EbSBi02jVqYoIzK1n6PXsQybHC0eYqef9mpu9hLkQ6swKGqyMXqrZpjzai5fxxzzdUXS2Qj4qapaANhNL9goH7EG8xHZbcmJVbscMatKosSS9ujU3ORl5j08V+3PD22IghzaDZg0udRuTuelRA5O6inaVlW7+Rs1+xnuaRXJ/013/N5OfcYZbLSQsMMoMZjrmjcpKSmU5HcAzHgb4fsk5+dEvZIuXDspK6J55WYpmqcCvirNYX9xACzzN947gXKkhkSKAHCpCwC+FMVK7QBj6DbM/K6xZP8vbUXxbntuF2qCpR12GAmfhu2BAaZcSdkbSjU4BJUkIBOrXdhqucOOsi9sjgHwm2ivtsZabx+2n77nEzQX77MsAV0JCbRc2Et50cis4578DOoDPVIueRT4DXvFwTLA0ySympCE6jrKvbmrq8vuuON2HzNLly71+3TFFVfYpo1bgzxT/XwJymsBwHq0wgz3D/S6wWUZLfqll/7AXvyi8wgqmzx4VPmKGOCmxjZ/fYWAKossUYG91hLl3mJ598HNoSdf/URegX0BsEf7/WN5zHsjQwQevYVnHpUD4011hRKh5AnoVQ+VIOlZUU3nAQHfGNCplAg1ENlJlQkqTlZ3FIEElQdMSnbM7x/p0YjKUfNC86xIHDwNyFhAf+zB/l0ed+iYtdcm5efgsWJw6vXdR54RMiXyOuK9P0oo0hoBcord5VVSD3M3VqBcgf9NsTgCXx7LW/B/9b1kEPiPH3gv8R73jz1xx0AfPjBNkHWAWBJunQBematWiAPF/L7rA+/29VJs5STXWd1mcsSXAr3CFUMjY9bW2YOSCohFsJVD7luvvymU9uQ0oNfZX/XCjfxUvIPHwZBw879kUp+lxVDwKCPDrAoACyNpzLsUVGVrEIbESgV+6YZZE9TfoQzLEucV6YbRNp22dhLsn/q7j7BhoejBr2GcWPv9n/owZ5V1JUJ/adi604BRrtuuySHGN4a2HiPSPhRCtBaFZpGyVu2nSXX40L6qSInESy0k5u6y593PVzJqtg6SCZKnYiILEZZlr3Dmmncp4BWRJc7LkpAuTm2jxeY7KMkZs+UwwCW6YORhgB9XAKxNSg/PREXZtDirJTMLAeASE1fEZANtEPIMItVbTCnYIihNQnHHAFjy5zIXk440djVmWd//u/dTA8xNoAdXWhkWn95Bwkl3JNuBFOG5H/2qnXrBm20SoJbzjH0AwFJpeqscXrX37ML+DKy5DLAkggLAouUBDh7FzAHAyAubmlq5+AwAqLakLbYTT3iJ1+BVKhR5zTz2BwBHmQ8PYuYAYL3HniBYv3O2InJ+lowxKkhXXWKJRVyycQEQGSqIIRBTmvAgnYUTIDtepiWQegPbsC1fyGvGHraffutT1KkAOskAKfibntoBGAap4iL12n/+GrW7gMMu7m3DCPI9pHgLSWwUdtjA6EZ0+UNW3XG7NQ+vt+MJsJ/W3WQrkP0uoqF17Y6Nllu/1dqFudlYNj1Uts524Lj6fdUT1ALEp6pjsJQYSSHbLXLATV200tC5sCBlcbqVDUxDN7UA1PoWCU4zsK9TWLnLsCulvtMEilIUqHp1ssBnwjQAjVnQBU/0WwAPz984krONYylbN1Zvd2+HRcscY6tXv5Qs0zGA9EbaOjXb2E5eSSucpoExpM0lm6C+ckLuzlCpWa5rM8fQzGKXYSyLvcJLgEJ92HQmt+RHJRYXGi9JLO8sViyJ1T0qin3rQcK6us4Sq4L0XLfOjRjIOZTolzs9yHnDGJVkwiT2HOSaABx6/17dep7rvXnFJOlL48Nl0Pxd8l/Ve2aZBY2MAVr/yBFZrZdIDIfWKQKPAuZ6N36sMDd9gXIwF9ppSdrohkmOT5hTfCWYbzXcW7HJmUaOUbJFALEko0WKmWvZcCQluvY3V9mZp5yJ2SCvR+9ZBTimyWDlBwDm1ACnqeeuCADDCtcAUkw/UwtcQ5GKwGNVSQTVqXo5kkB/BIAVkLjCIzpn7TNS27r7swBxAC7qS+Q96Uje+LVQvAEITgJeagDBdZ0EPx1c2LW1kIN322Df5Va/8wr786WT9koYxU7aIeVuW+cy7RFM7e7MHWrv+fwNRhMBauo7mFsaT2ohJiaOWYh0WPeg5A5cBw+AY2Z+dg2L2mIoo+v3P4DgDL2egFEES6zDci/G4rhICnq6pIzHMjvn6W+2iZEOa205nA1MbL7keMw1JbcEqtno/I47C8x42Q0A722t3I9NXe/lK3Fwd44frkyJHjNt4IJQK/ptWP+8hs8DPNUvqYUD5Ta8Vm3c2HFRizDuWqasbUWdtaOgyHEnrr2NdltPP9X7zHtfcuS3mnNJ5BWSQLPEOfitDDMnxzlP5NGaTxpnrqyQiZlimeiAlVDxVnKMKxkvYyrp7cbSuL4LACdI4FXYsIoYBQ6mdwKAbyewvYo2SL+0NfagvaCrYs9b1GErGM8NlHZkBwlmpQoTscPnTDJm88ybhmVdNkRi8V+25Ozyvk4UNm+xunFMAa9bZ795/6dJEtHiigB1CrlEmoReiTq22jr2TowBdc/KewHAj4UJlsaX1oAUTPiKFcv8/vT27mKMVe0pTznGTkIVdPfdd9svf/FrT3qncHMWS+Vt6Di/MjWVTdQbjNMir7Gp3r7znW9RX8gaOp6DRQZcMLflj/C8573QmZk8QKTIuXV1ddvAUL93iHjy8ad/BeYHIA/+vOeun3NjwXgFqrA+yKhNMVGatSZPp5I2svMT9Httbu20gXF6YDup4NvjAX3X0dcR85ZRRik+boQJU2wsjxwxwXFt/b7PEhKJNjQiNBJcQHX4a0YGOjoOkCP2bKTkK4HJUorAQPJWxKde9iYrv6CWVPWHHHz3vVY7+OfYLr74Yp9/ofQgsKM6RmeAD/42PEHvQOxL1vJv/+5D1psftHYUgwOjyGYVr6FUUU3wNPtlliRcU0Oz9Y720jQEHxrOOM+4UOyc9rWLdkYkIqS4ydbh+YF0JwEYbOS5SjjrIclzmXhD8ajX/2oT4cIdXAnUwV02B8AhE+/HJmAu/KCwSABYf9eeOi5pPn1/x4iVfWNSmRXS8Ma2DgAnfYxhqpbhcwQNTsxeY5+n9dMoLepaSG5mWOcves/bGHfsb9ZKXKRC1Hq22SJicYHgBhtTS1yIFJXLiGkuMR8aogRpXD6rY/T9PvqunzWGlX6ZJp6voHjL1tfaCCZYtTAuUvR99WvfYA4I72EqW0sNcMtDdtSKW0hw1NsiXKDH6eDibM/jyQDLBCsd11CQDdAJyQxrMdnhlStXWk8XPbFELrL5Fcla92/dYTt27bR123d5IfU0RiSyb9IErwEAV+iptYBI5Jp/+5L95yc/AgPcCwAeJwBSw+oggS4Q0NIdybbVd9m5F3/FTn39W3cDwJJdKewKxiaPBQCWvbfeUdl2SaDV5kGuKvqOfJcsS5ICS7+ZCj7TTYDIrL3k5X9rw/3tLCihx2F4PBoAjurlYlZkBgT7EJkDgOP3CQPcAbDLnwOTI4Clc59mcitIVxZQjGHSwU1opVPhWPOqDcDhtKEVI5LcNmtI9NsVl/0L77HBJ8IbL/igByiL25N28af/lhVYDlppe/anvmdF6NsErrpTTXkMYCYsu4zBRmuSLX33UjuRs9zW26xx9H5bliLp0fugnXP4IluJr9xTOkAgm3dYI6x5qZeej5owfYBmJkZLMxI65AwpwGyW2rhRavhUa6o+tAlQbV0T0sapUVxZkfbQkkRtgGqRTxcAHjUwfZJJlrUhELBJ8NFQS2DJZB5EEjpRUwfZmIE5rtgGMklbcJe+kbYj6e6nWn33mTQuPwn29XD68bbT1xh/aeiZMWpxk9zqVP8w5kJK0ACmYQKpwnGTpi4WjCYC5Kz6KLPYjIPO8zJ4waFaj6LX02pRgR0Vk6VA3vl32GwB4A6knCv5LACw+puKMNMCpRrF6giAvU+MstoicTYML28sLhZYIFgslXswcI0UoMulT6BWAFgZADGgagsEEK4i+a3BRCgpEyFkv2LIhHk0zNzHQPhXoDLqr6wRFYzUVB+pvwVnXvUHjh2XqwTuqotM8F1y6vpmgl4xWyXqsmFxxoaHbP36jXb8McezeQBAkDdP4e6dBAwI7MonapqEo4CwvhKA4xoQQZmWQ1XqM1Muf1HtcwDAoa2ZQpHZDd03Z7/Gmp4yLAr1v+F6sISiAqi4eRfvzfhQG2/JwKtIoauNMFZc88kGgvGjWm2iYYsN5a+z0vaf2/HTd9pbjlhsh9OyK3XXesrGMSOqLrM7CifYRZ/5CYt7J7XsnG+d5hf31O3/JRgeB+xR+4VcSuqQPXsMzlkI9uOfcf1wnIjbY+3gmosFKNBLnVSjm7c5aStNL/L/ktzTkPc34rB+4rFvILFzHIFdJ3OLc6WmRjXrZdkjOwAOGYQZs5jI5X7fJST7B4DdWdp7cs9d++aex1zQG9cUBzCs16ilmQKyLBmbJDKskpgQxnOJxEVNN/ezo2hdq+oMooaE0pTds/l+O+7M4wl4kLe1sC4ApsQeq9acfhXOAuu7Wo1NS3WAdEFtuJyOVYs1EkweGKgeWfsHkbGr2Hi5yqTLUQ1wRo7USqJ0MAIBv3lA8GByG2PiDhsbvNIZ4GPSm+zFOFU/a0GbLVZpQ9+o1dPVIEGcIQJftVMCwBOsWa0re2xb12L74ua8/QIA3HrYW61parUt25izr7/sf7PGIGEfIqzAQE+eDXkSeBI9CLxrzX+8ALCMYVTW1NLa5LW840MDAHDMchh3YoZf8YpXurHPpT+8zNcLyUYTXO9UilpFsv5aB8qoZNzNm2v5ve99x1716vN9r5qEQUmhoimzjur5DrSlptGaxH/cOIuE9vwT2PsxxZ58yuN6BfaU587nw+Z7/52Zi+KoWE3ixkBzDiKDMrEg9pff1hGoFnPjeILUe2mUQvAMsdx8JdD6GLVRm3S1BqETIGtkcgTWEFdhyT9hGVOevd7HgxOvTVEORkK5KUvcwXcBdqXx/+HvP8l6yL5HUgyYx3mqvjNuTxPKBSXBFRiT2mtfCYgCc7Qe06Ba5uG73vNulHxT1k59pZQfeanbuCZarWPy6U/pu3qEFLh/k4qbWIfyKtEiMS/js9FRWhQBcDMEP5LkSmEnMzAlJ2SsqQR6VapUiI0Jaq9TJB60D9Wo17ySAlNFa0fFokSBJ7wlWtO11viak+wNAHg+o/7gX6NQMPaEkHFwnIT2HYObqthEAZtSHDJGrWtpsAkpb0isSKEwsWOHZaj/raBgqCKNb4MNT6nmlueyajuV9NH3XkwJJMl35pnMr7Q/j4OD3vXB9/NvEVh0SGCMZtm7FZdr9jVCoqlELg/ey6rGl0d8bC4Imzs/SVRUeR0V8B4LpLifY+zVRXlMEBeqRr80jWyf9oD1mUHr3/RX/uqe1V9A4Yb/kgK+xxUAM0mURQp1ekw0LsBhhx1mZ555prW1tdkkmTRJ8saY+OoX0457pSj0W+65326ldqiCLXGWk/CJTYF6imKtdqRS133xS3blP3/WFud2UgMsACyZhxgfmWBhruMAeIGd/I5/AgC/ba8A2G+uS4HnO5jiwDMCwH4htZoI+MpSFAZANU+M/hQBSoGJIufhNL2zClPNdvZZr4dZWPM4AmDVRwar99hQhJEQlisx7CzrcgUV2Kow0bX4a7JqIMUP1S8nuGea+As6JVfcbj/7yefJiE3aGy58I5NjCYuh7OF7KZfbav/+zY96AfzLPvR9Qv12ZKVIQXFgyy5vtFwdgxQAXKbuokGyEyyN88V7ufcPkRzYZePDD9tiZNYd9Po5bXGrrYKlWg4IX8E1Kw/2YjYFQ0JN+cTggFuxt7c3Wf+EAAUMCUFXmVqyhgYCKzJCSYKpuuZ6G6HIvq6VWgwZwVD3msJsbZqFTeZgcCS2kck3Aeid4B71Aboe2DVp91CHuhPb5amGlZh5HU0txxG2rOMUy+aX2sRDTLKRBurvMjaygUmVYwJp6FLTq5U0wRhIYtYl4k0meI2AqVpAeArQWSS7O45reY72PRVnaLkvgBBtUCmcA+UoqfvBsss54ZYqhgrn7ST10HWrkGnL1VZqVi1JgEUBQpMUGpIuNybHHOAIAa/Ar6tZXK4ZJCUCwQLASmU748lLxfBnkC66URVSaDpyAYJ5X7npwgJ7WamGM8dBHOAPlRxNc3IB8PqAcTdd7/3mRVPqtSyWmUmlfsCA3xQMsKTXtZgUif2t4e8ZAtm77r3HDj30EJdFFkk6ZKDQ5A2lOnCEHoBhNpMJgmb1Z0U2HgAwiybApIJMOq3WTF6KyvFEAHi2L+IcEBwB4KqKhiPw61NCMmhJV7k/CZIB5ILCxiYJOICp1EiNaCvBeQuS4BX8sps+rrX3kPT4lTXvuNz+99o2O5/5PXr5dVZHImSi0GN3Vc6yN3/yUk5iIfIoNkfcL9QmSCZSGcZuLeoFXZ88tcFlalWSkXfB/FYgrTu6QWpbpXSOMhSzSS6h3TSJInfgF4tJki7NuEo6iEAPk5wkkw3aqmKVnDvCzjrzndbWeJJN4ao+kUfanVZrp1DKIf28ehcKyLvHQZS02f+1cy+A2Iuz4xpijZ/QckJJwPC+cWgVvdbXrAB+402xyPmpVVcW5IlY3ZMKee5nkXFc7WTTRnpcbQEEL8va7Q/dakc87UjMzah/h90eY+6nSFDVkgRQyyMBX325CRvjr8y8Vvstn08OhCMAzMGplF5H5y7NUYmBsqq0fXYVgQBwooV5Tk/vxGKUTbDR/YmtfObtNtp/hSUAwCdkt9srAMfP6Gy2bpjabP+oNYywHoTcqa8heYKNMeZry+rFtokavH8DAF/R12Vth70Z88c1ZtfcZ1de/DlrRMpVgZ0qk9BRG7J8mX7tBBG1ypg9jgBYe2gZgHDk0UfbsccebQ8+9IDdc89dDmqPOuooe9aznmUPP7zefv3r33hZgmp2xSrU01fek+HUgqkVX1cnhoU4kF/6ox/YS17yIt+zGgEEcoGWYZaKcrw2kue3d7RSc7+D7gotyD7n10JjfvPtyVc91ldgP9Jk+/zIPamC+Rxb7MobA9/ZeDC8u8iAacayZpHcf9EokzQbt5VdyyAvdmGiJMloaIWktetAvuv9VWEkVVWGMT7JnG2hhOvd7363s8GxtHmf56X1neV+fHwU9ovnM9/TKJmmiMfqYN/e8jcXhf7ZasETl72J8NFu7YoQEkueIX/k45+iVLGOvazEcdbx/iPsDQtYiwoARjHWf6o1wLoGORZZGe65/FyeCTLoVDcOBW+qz1acw01KcH+KbvaHVwNs7wjyX8VWKdbXKmuV2Mci8ec08VwWA9CiJNJSF8kAVaDN9zP9I+xf8odxU9E/IrzmM4rn9xp9tuTxnkiW1NkdHUOg54l56SKJj6qsz252RhwpP5EK+6EcwLsxph0ehKiCHBtDaqykpOTiLYxd1TwnGS9yTa9H0TM8hacD676uz99/7OPUViu4Dd170mCPJqTOcpWuRSathMMAJT3d3d32zne9M+z10SkKmczEHMTt7PzgDAgKsvVDJO1TKN3yjPcpEjPSOujkErK4pmNNOd+PWvJd1LGP28JDvkhuuxtyUpjmcasB5iJIYsvF8rpbZJedNIR+5rPOQS61gv6/V9susgjK5LoNPKYWC6HV1wCQmxd02k8v/5U9/MBGdOVcdKQcNA/lYtGjlaDt2i99wa776hds0cROTGjoCRjVOLjci/uYI/29rb7Hjn3rZwDAb8fECMAjcopMslowKT6XbPPgGeBwZ2YZYD7cAXBo5uj1cX6BVdyt2iXqNFRYnu1B9tlpz3jG2zkedHJ+Y+cs6VFmcsZ8KDxhppZr9yE/d3j4wcwMmQCA44nH92B/61/KPmU8emOwMOnVc9IDOj2N16hGhMMlg9PmctXx8R22dFmN/ccPP8lr1tmb3/4earKXMyGSBJH0sGwdt898/q0uhX7V+75LsNdO/S6oCkA1UB2wuiUA0ip1EQQw9bDKLBGWWTCOHGI77OsYCzeu0FObrTS6jt7OO6xhYostBAwfvaAOJnXKVlB7sAZpc0K1ugRSrbRIGlX2jUWrGUO1gV3bcZeDBQYwq01PCkYvz6StJdgiNLRJrukUE6IfMD9RnLYBUnKbkTj2UlfaD/PSP0Y2FtBebVlJO5VDoYdXEmQdCWG62Mq7yLDSl6l+uNFqBgiuqRVsVFsmjKhkWkOdPewQo4n3lSRYumPJgFWPx97h7ZfyBG+TE7ijCgADRlTo79IkMlg+fqlNTjI2VDMuAJwnEVFAzpnqJmBcCQhezGe5oRQLi9oyFKlvFgMMAM7jVFahZrEGJjXBjVTAromQ5L5KRiiWWQBYpj0u2+R6qH1MFjmIWiRV6oXWeX+xv9yvBOy6d9ZRSTvDN+qm4ABYxlOe7VTyaIZ5DayMFtRpAU5VAggMSAIte28SALXIrAsEE/UNOnez//7tb+20s5/uQbFqigTa89RPyw1avX/lIzctJg5Toiqy1BTyZwYK44Prx3PSyp6yLCRkhKXjCLg+1CtHDw39wLHrj6Ee2KXm6okr9lA17Jy/EhSqXkD75ABGdaRlel2nmgG/C1hQ21lElxQs37aZRf9Kq6z/kb1mRdJejYS65bb7rG7DFJvACnvxhzfZQKqNJE+zDROQlNVvWeoLnJEy8j/AackZYFQCZcaIZ1nnvQnOYYBj06sZAKx5Djgpjrrkx30IvDZJCRYx9dTcqGVOhlmI+VVt8jh8Clba2We+BaVHMzVpLSRwxBQHOlJJjrBxB9dIp9x3U5/MXZFm17E48TmXlZ99piTQuujhHQMAnvNa/c7PIs6SR8GDr2c8l3upXt7TUKVZHOHV9kyDTglQ9c6ttMF84FXQsCRlWWpxb334Zjv+nBOtzDgsNrCJy4mTLLMDYBJSMlkT+CVH4eC3hAy6gjRfYzHBpZIMWm2sEi4PCxuxcLPKpVzRrnZa+mLeZJhHCdoglZtowURP70mM/AYSm6gdu93Gen9FG7Sf2YmNu+z8ZRhBtjVaN7LzzAABAOsDBuPM4ZBsKpC0G+U4Ww9bag81dNi/IYH+9a4F1rXmr6yjuNp++ZL/jXEX92n7sLUR9E7IEICgvCwnaMm8Ae1uaBJJoDU/gxGbp0tmrv3cu3cg/47NSpYtWWTPes6zPLy+/ne/s0mC8lNOP82WL1lqP/nZ5XbXHXcQJMpancQW872OPd0NfFj76htw1x8ZIllj9uMfMa/Of0VwnSW4lvv8NPPbWyHy/ODGzVJFZlHsysH0ANb5zx1ve573vsDZ7ozNwUC4A7nS+3ruvmHg/iSn5u9A/1gcu9bqWQ/5fZ3J/pzHfI4mnHu4f1pj9DluRjlDiIR9rp4klPbmKgmYWiFW/v2hi/8O9RjqLDnQS1Gj93J5zf5/97pQPkxJnTpqa0sADS/hYel+7/vfFxnYBa8WT2Tv8d1rSomn5I8jtkvi0tosbReZM/0w1I0NXaw3rAWSOfPlvWjlRSF1WtBusfWRkFLyWsuE4r49vqvEwUEciSiVJsodWV0f1LqmAaIjNu+az/Wffc18OeSD/NQoHNanK4kuwy+VW5a4v3K+Fvh1F2OAWoKfK9R9NzW3QdQMeUlbVoEd6qA8EmGZIBJRsadqzySWE+Pr3Kmj3LCTecI3fM0wv1E7uoM7k/m+mjNnTPk6GJUiKVbxo1VcosQ6uCurIlvmQRnT0gZ6eaolXXNDO7E60mLA5RR9g6vy1CHOkG/DNCA4q/aYxHoZxo5wlgiGHGRUC0rfKkmkhtD7C1TEdSNZ0ABm0HWsQ7o8WZq0trpW++AHPzhDnMZrwNxSKY3jGkxrFP+PTQ54J6H30Kc4r6SskqbEV0rQlFGrJerVcWDM1t/3ei5/xhYd8SXmRifHIkbpoADw6j0I/HgZC98VaBYlw1ADVS71CSc81c499xy74YYb7OabbyJrQhZYbZFgzWRqk2DDXn3oKnvGc55hvcipfnzZz3ySKWSXAYHGSzN1ab//9ifsth980Xom+qy5hFMvQZomcsjMqzFzrW2r67GVb7jETn3dXxMUwQyC7jJkMHzSkvkP0tODecSbXzSwfeREAa0PbF2aGHxKehwGl9t3c9ErpaX2v879W9hVBZzUr5FpK8CQqVVERqyY+htL/h3PoWih1qbt9Y2sVgoh9+8x93mzm7bX9JFd91pFBqVvBN5qRMetLE2a2mwcSNVHF1Y7ndlmV179JY79dnv7Oz5I0Hgog4hi97oJAHSv/eu3AceAkuuoigAAIABJREFUr5dd9EWu+SImBm7QaofTPIWZC0sCzC+FJC5ZlukQVfSADcYAssU8kV8hMcpwHXAgXJjYSK/YfoDeTuTG262u2G8t1QnrguHp5H1aWHRa5EQHa1cHqKslnYRYhckrbz6xSAAN7nWOCHUMRmUMwDvMsQ1RNzOMq9YQ57YVlFdId3DNO5mESwHSqzFcWUnWagnq3W6bFNgd5UCHuBNDSDxGMDXA476CQZNLJgGfamcU2gkoG8xGKTQmsyUmv8wVxCzqUQT4SqpccTml2FkWhmi8hM3QLRbC+JA8hOGiGto0zHsdbV2yAGDweXArVp05mbgUDDCFFTY1DFMJMExSf5wsIrclaPfhLdwnotlHu0ytFKxHtbsyaVNqG6ZWMmV10hEQruLqnezEKAk5tGqBnW5XxsiHd5AZqwWR+rx5PbDAPn/zFgmqB9ZTdexKpiKBFsBu7EAJwCZTS32iwPSVv/mlnfOsZyJ/YV6z6Kn8pEgj3QQAPgNwZ1+nBpOhRF21ca1Vk2mjKCkmACBRWyTVArvzNU/hsgf/pzlzJSzt4cAEOsN85/OVeBBYl2y1lmvCouGJOsZTQU7dMqyn5j2Ja3krddG5ehwMVzZZrgfbj25qfqdutOSm/7KT7CF724qMLV23yTo3J2zDuiY7/2MbbWcCOShu5EU+Z5o2V1Vd5Glk88w1dAMcJNJ+gJrLh/cJIvdvVocAbi6InrMm+VvEDFkU7Pl8D8+vuhO1rj+9DwvUMJUW2rlnv50BthxVx0IAaQOvJqwSuHaArUCJ8RmskH299dpvX+bmhq+xM3cAtbs/9gAMrkiZ84gTfxEbHBiVsAbuCaL1iWFjVOIFiSzstOqcxeyXqcMtZpE3L+A39ATeMEL9z9OPNnzJbEpVGiQ5pqS+IBPTgEwdZRd19OpNzZhn3OV7mZuoDypDAFK+a8wlAP9ajzWMvH6VayB3bx1Dmosgl3f3G1OtPsmkCm3iBMDz7SREVzfZ9vx6G5+4mYTVry27/TJ79nJ6pJP7fHp7u3UNMA77KbfQfJKjO5+n/MM0bSdGSM5kVi2wh5s67dP3D9mt+cOtY8lbrGtipV1+3uvoT4csrxAZy0nZ4Pdn7v2YkxDaY7c+WHARPAAo8yCDf9jha+z4446zJZQ3CbyOjI7aDddfb1u2brW+3l6WN0o8yAQqgFZgLUJN/RvTrNtSvxSQ0f3mlz+38559rrVhYkjg4IDDQYEf9+xYik9DAHjfEPCR55DOnW7tGDsS7AJuCkj5lN6Rg676UEvmqdq0PUfebgB4TrJtf2fsY/q83ebdHlMpSmRLdZOIXFUlXZRkfYreefXEREpyP1EPjUrVWWpulwEdn/7sZ50IUb9ntdbyuhuN5JDvCv+ec7B6vWoMBc7CPhS3KwvGVTpP3ct9PfSebgAarSHx8+LP8H73TPS4X3UdLF9c+zoMW/V3H/k4+zDjeYZUmC+Q2zvA3RfwjX/vV0MgWACa+skJAFodTLDy75NIl8UKq/uI5oiYbV8vPeGo66n4w7ngML7nwWA/FuZz4aj2fd1EJijZNUJP86YWVJTExNpz1P9Ye4uI2oN9xMB/7nUI1yhOEoYxGO9Bfs18H9Xv4jEaVqRAYoWD2htoU/JUj3glq0h2LV+SyPzJiUIH3aG/epzw2+s5elLEj3qel2D24s2WMs19ryCV9+Od2TcCcz2TtHaSL5xxfL5eWhC9TiUr3usdhaYUglO0mpJaM49BrcpnlEieIzg9oPPQMU+ybrcwL5PFMfvEBz9g3SSAqjjNyqROvbSV2BiHIFVHlXTTQ/bc506QoKYG+JhvUL9PH2AMiA+yDdIjA2A1rVfhvIaSbu6JJ56IMcZJ9pOf/Kdt3LTOA2UfTNDZ+h+qO6TRLXb2C86y5vYW++K/fz0MAvXMVC1dGeBTGLTff/dDdveP/9UWTw1bE1nvMihEY4FuPQ6Ay9RzboMyW/jK9wQATP1biWi+jt+LPaukAwA+OP39bFC5eyCr440G10yWUSA5Yl+j302XF9m5Z72PhauFHnOcmzJtPhsJMpn4JeRdtaAFDbi4YXk8KXX0+vcfA+D9BcRhrDmEdqMe1Z3KIEsegfqdZj9yba6bWGQ5sqmuuas7Zz/+r0vIiPV7fclF/+fjyCIAuaDBL/wTbqSy6m3osee89kNW37rWJghKacmLjJQkRZaNShsSXzW0GJJpzDRAo4Y2HzUwMmJOpnHerdQTdqdGkKf0IxsmcEJeXZ1CY4rcPcW9T0+P4V0EMwd7MzaI2yEISAYQKYBFko29RtJzn5jKzsleCkkK2uFSEmCCTXqVLzW9LSFLt8ZFAKAu5E3d1N4sZnwsYAy2wjIjc87BmvXznuMsNMOwkmPU/41jZoUxFofgIE1m30r6hUWNxdldfoP0pUrmTO0JFEMpJi3x/DJ9yuQsmFZbLLfFnzVS8xpW3Qff8DkDMZTsV0lMwBoWYUAhAIxaNU9wncO1r4bsbm0/b45EuEDtbHmMjWESkA4AlkmUt4TV2NkNAM/W0YlJVl9g1UkndT8E/nDKRf1tKVpeJWknI1ZYpj5icH2BYydQokqAUwA4dnhXPe5ucbeGuw4BkFVPk2fVE5dhHTsWZG2Y+pr7H7jbjjr+Kbw3GUENeUk+aTkjCbRqmCu0PSpjQjQ9yuc6AGZUjnJ1xmFTxdJJYKEerqrPVOmIzjUGwFHeKQbAbnalQ9d8F4PJZpPROFeNM+YINWLGmQPTZDFzYn+JvVMyMoIdbaJ/3BRfEyth1xbTnH3xEHH5rdRX/MyOKNxqbzm0xo7sp6/dHRMwe0vtpRf/wTbkmyzdiOM7AXSN2FMyC9MV6uGZT+QqGZ+MAW0Rfp8fgx38gLaN3Z8sZi1PO4t0I5tFogsQfIidcfLrkSshFZ4GxJOUU3JRNcNVvku6FYyposBJzc198MfnEW3+zmzvDQDvsT7tCYDnsMFhgYo35L2vax6EMdCSWkwiE8Iqa6bGdJl7W2mhDQPg83b8Bo55JuUMSwE76mOeIeEG/JEJTRoVgANg1ts076XES7EXORx1NNO04ZIkOYFKROUJnuTRXBYbyaGpV6J+TkVO0GwvoSUzEugqib0k5n8l2Ocybu47ph620ZEbeM9fWVv/f9nzV5Xt3K6knd7aZt3q6Q0AVnA3rcQnihIBYG9m1dVkqdU99tuJsn1+/YRtrD3N2trfaMun1tgPnv0yywzidh+1S1FyZ5Z1/+OBsed+d7AAWJ8gTw8GNXXArbaAVoaq/dVeLwCi/qZjY2Mk/1SWAmMGMNGa4euGW6Aja6YGspY52cHrvvqv/2K9m1F9cTmygN9p2lh4eUU0DrRChoArjIu4hnM+U0AlILIQbaJ+WcBGXymZKRJUCfgKWOlT4msWAr+5weAsoJjP5x/0a/aYc3MluD51IgAcJ6G07rWTbNnVh2M4viwuX+XWxed10MdzgG/gUxfA24KRkIJkzalPf/rTtis/YN2wlxo/04wTv9/R9N9zvErNp3ukWlkBBz3kUvzzy35ur3rVq9zAad+PQFxIHbG3a6DPDCALR3zimmY6Qmhs5FEtdNFiZRs195U61D5/tIYd4IWY79O5/5f98FJ77Wtf4/JRAfVxtavh3tYhCR2GqayjDlWPWVA/X7A034N8pNfNAqx9PUtrmdaOVsbtl7/8ZTv//PPdfMt7gnNvM26W9D/pnA7kOqEuYP8ZGRgg2Q6jzH3TmL/ssstw1H+5r5EuyX6ERwCuT9T5B+XAXh/R2qT2Rs3cO52XHM6zAr/uGdFq3/72t+0VL33FvDGY1oIUJleNmNz2b3vAltN6r4YOMI0kpURwqLyLqNn3+RJExyTXc9vQhSQ6mb9rv0EtchuxLIrOg+sD/OgAWAPWWxhwAGeddaY97WlPo9/fN22ENjiyWffsB+xcimg/46YdFTvzuafbMScca5/6xOdcwpkADKhqUgfbQtHjTd+52B76xddsGe5tDRQ5V4icJUWRprxKIOQAOLvUWs77KwDwO2DTAgCuVX2mghe5ATsAPtgBFLG/uzE5+wmApxfYC559MQC4jYU6uF67pEvBOdFPgoVXjKAzwFGgKVYzzrjs31R7JEAcHbs2e66ZPtsBcDR4BYwTJCam6KXbxIJamwWY5jdbR2fBfnQZzqNIlzNiWtiwEkgWFLCp0v/E5/+FrV77QhvA6KtS2wwTwz1phEmi56pYNgUdCWpJnBmlOL0WmWiSOoHYgEgyX8lQ89QAT2eYONAhVP7SWmgE8AFDXCKgQiZRRbNY5ndVNYpFPgS1yr1XyKhkiVJLgEhXBAC6AcBVwLya3abVK4zmtPWJRmurtFFXzO9wfkoR8E/nYL1gGoswjuo9W4PhUg31qQmAWJIa4dQkAJg6VPXexVfL+/KqdZEUCgk55IlVBRErmSH2N4F8ykkj/iSGaVp1wgq09VSvv5jNGAqwzQXAssqXxFPmVHULGyy7hFOiDrjM9ZmkjpqIweqGOTeOtTiMkyROyckJwC+OtklvFRR2vj0BcGCAAyCcZh54j1xJgQHAwhEVMcCYmiWoo1RNsFgtAWAda3AB1jxUgB6SWpJCS9ITm1A5rhfoZs6q311S91fqVJjkCtemua3Wrrrmt3bWOc8wvKw8iyvwKkLSu/dwTQV+JYVWWyS54k7LjBjyVPJQB8D6zvMo9/bzlH+Cv4dfV37nQXJwsFb9cQgCZgGwuELVNk9nZJ2tUg3WDLIoU+oMxFeCHskpGjXX0SapgKNvbglB8mKSA8swVMg8AEP4C1s4fJ1deEjBzuS9J6/YaOM7F9rrPnKnbS80IfvuxN2Qe82NFgOsMocEFzpFg1mE4DNB3b5NpPZvdh/cs8SEUzmLW7AkqKA27tsqe/rpFxCYHsJxLuQKqh5dF5bB7s7SwVcgBqZao/yxLwAcR5Z/xJSFdSlmJPbFFAfjvrmP3dezWQAcXPinlWQUKBUA5t5W6OXcvKre7txxlx11zpFWTy235s8U0q0iY7GxUZYdDCGSFWpdoXHB8mLTuJBnmEdlnNY13tQnWAZYGlveeof/SOBWoyy9lDiAqQSqFkn+NV9qmENV5PNGG6bpHjbjxWnbPoXfwfD1Ns3YWTpxlb3wkIqdjTLiaZRydAzyXv3jBPyskShFlAjW50iSWZCx4CFL7Cp6i39xW9EeqhxvbdlX2qr8Wrv0JRdYZpj18QkCwHMBrc9/MUvaQyLPj1giKTYjqMDCtQslFKwxvgmovQwwl3qb//j2t+x1r34lPdgJDMeQtXk7i5AQdF7b2azws+6FHPHnncSWpJSF8D++/13qjl/iwWaBpG6dWpdIRkcNn2oz9wS+8edpGsjgzvt5PhGPPeecAJsSNHOOx2sbGRvOanP9v/e979mrAEzD+Gmoar6ORPAT9fAmA+zbGUl0ZRDItVa3BtmeZgADMofS78J9nz3KucxaWWoCmGKd38jYiKvVNPa++tWv2utf//pHBBCx261YvH2NITHTdcSvU6gDtJdrbI/n6GrBWEkjuZSD7RN1/5UY+v53v2cve9lL3UFX93eSmktvJwO7prhaLcR8zkUgaXZsxKDpiU3APloNrPd355rren/lK1/xXuMTmOplOF+fr8hy/5QfivN13+L9T9+/8Y1v2Jve9CabmJDR2iM/ntj4IY619j2G1N5Wa5D2J52bkjTaE3IA4x9eeqm95pWvebRT3OffNabLKJ+k4KmBkSKCs/r/j703gbO0rM591x5r19zV8zzQNLMMEhyQWUFEBJFBQQWnOCUmJjGTOeeeJOd3z/0lMTlmMppjEkNADSJqiDhEEMUBAVEBaRTBbrrpuauru8Y93/+z3u/dtau6hu6qhqLv724tqqtq7+/73nk9az3rWSpJxidUm16YU/pFw5RJGUHvZOHimj3yg7dgfy62Bev+Cq2pRditKlM1tZNhqgekDvDUAFiCPZqoarQm87nnnmNnn322feITn7Bdu4jeQWWVDSWglccYa8OIUaeddeGZtuGkE+yv/+rvE0+ILGoZ4ESAy3vse7f+d9t672ds1fAuADAgSJYzhpoAsMBcGQD8bGG1tV78PnvFjR8iAkiUkjCUALA8ehICEiVr1gA4dt4hAWD3J/MVgGe9ushe9lIUPNtPxkNCnjNKraKHhdJRoVSPl7FJIsASHhI49U0MQy8cCpO5YOKwTQ2AozK0C2HFjzjiVoFzJfmTvwZtt7N9Hs+D2iqgYOeuJ2z5yrx94Usf4/ZE8WUgI/ku8PuGt/2+bd3BoqbOcaF7jWaiU51rrUR2AcAyTOuMrwCwytGkC+R1i4IrNWJXKGacVUMW5dMS4fwMYjUVrJwqgERM0hKRzzK0OVHX8OmQpxEAcBXwW+UwrcmlzbO7sj8Hoy8Q8r6lgJtmTqRQONJ3spaZNwXrhlKbBdCWh1CNk+ASAFIUSC7tKsRKk0xDmU4DhNPk6alcCqvJga9uxW19XqYAWRnmVApgWmf8UoApKQq6qBLNIh2Ce/A3yhVlXDRMQxfGs1GTUwexKNAaMvq+TH8ocqoIeX5xKznUPCtlk8HsOAf4G0Z76wHuATAskidb6WMcyGNODbEJIJLlAFjzh74QY8CBDE6BqKQqgKjoqKZwrAtcAaTWiXga1N80QlBZwDeLMtCg3RIMhqdTf5gwUnWNwDfURk2ATZi0nncsCnRLBw4WvHAKl6eIvj228VF7+bkvtT7lKGFsKjM1q/Yr9xFHgejNWZxCiL6j8sGXhMbEHiYnWIBEv1PetcZB+ZISNFatVlGiJwPA7thB7cQPVHn9FZkXQJU4mMoikTMuur7mq8TGMnnETyi6XJXDYREpCcvgSazDudG9CbXkey2HENaZRIP/2wXnWu2b2+yZH6Xtpj+6jwjyasopIP7Q1W1DbL5V0Z0rC3yvyYLmVULIX7Q3qI/OlQeX+U5drgKRt5TmLsrUQ5TVauk4xS6+8NfI4ySRFaeQ5wUBgD0SLGaFy4EHaqED4HGGuPakhujhtAB41AE5FgQnfTIJcI5blUdp3EmocD5g3VMIcFAx58oShKIJAy0DsCYGbfVZawDApMLAahjRAmRPybfDDsFL5t52wJi2IHxsnlffwvwqE5mV8wsBAeajUylCTr1AnKRlpPLPvuhzyGsBy5HEdBIARgCrtoDMMHKQ980foR7iE5Sa+pbZ9q/aSdX77XVr63YOz3caIizzcWKlqUusvKkqexbbpO/9KoVki3GQrllqd6Ey/+eP7YVi/1I796QPW/fWBfbJy2+wHL8PjqhRQz5SQsdHg490BFj3lQGns10vL4uSAOFIj9b5H+mpERAHhhF7uxzeGgqBjMH99tWvfNne/OYboDxSgxpjSfaDuiCKEzmV02+lwzEAYInlz+yF45D8sy9+8Yt21VVXNaKiMppcuBP6XKQgjgfBegQBn/Bcc7V+m5ynkx3zougzHrHfb7/jDrv66qs9WlrXnGF9zSaKPrN+D5+SA9j1GBlHOZP0jAJyMvyl69rdQe1rz/M++C4xKuwRYpWrIRrYSVRJEV+NnQIsihZO9XIVXM6DMLZuVLlzt+FFYLGUAMBtKCwXVZ4IkaoWUuiynOt6Lk3hHGeGbwpz8iICfLtAxA0+Tw8M7EezhKgW63Ef0WnRopOU+UkA8Fw9d2P3bkpqmLgDNSfEIB0msv2fX/6yr1NXZ8bhIWaJ0qeO3hf2NG1ztozThGFCAAz/48477YorrvD9aLoc67mzHZI1PM3c17EQo8Bqy2Af8xK7SOeBnHHXXX3dzIdPAQUCWcpFLlAWtabqLgDgQXSBpOWSwbGvfGR8aAR6YLByqA/u/G3o0WVbfszfYsmswm6UU3vm+3cTAB6/mMLPmqxC4qoTqEa/7GUvs2uuucYeeuhBJjCiH5SrGRokNJ4jFK3UXAxZieSsgPKlWlsf/cuPufdAgh6SeZePvrOyx757yx9Z70NfsNXUlu0EAAfjLNSwkipbkfy1bS2rLf3yd9gr3vp7AGAikZ4DjLdRh7RKoGjDm20h6skA8JhhTYw87+gmAEz5o9aWF9mZZ1yDIbUOw7gHDzTmJgChgvqPclkzHoWNm7TUXgGSboBKKEk3UT9PB4Inm2Mqe6TryJgIwKvmwDcJyQk0YW0UmGQVckrrRPyk2Llgfpvt3P00Y0IyPABVIiZ90FrzbSoKD00IkNl7oGTzli11+XfZyh5ZRDCoBoBWfY4sXvYqeb8lDNMMdWhzMqJkZzNHcuSbqkyRCm+nAMfKg5WadE3ldPheBYxVAZmKJhZUxxUCdpXolMdklOupKGxyaNah0+YBIBLIyZS5ECDdwat+r8ghwFGRxiLR3uIAnx0QeOQRmYdgbcAkz0RERrL2KUSmmFjQixWt4AbKVaXfqso/cgok36VKq5wOokEZ8vfce83HyuQel4n+pqgRF4w2zT3aIRqejyHt8gjwKAD2CLDsehfCgtaE0yEPAK6TB4z+FcYyFHmeV/VLJdhTpi2p/fQT4D0NSBeYnAwAS9nQ8zf5LjEhAXaB3BqOB1HQKehGOSQMFOjXRhFx5fKGqR4iN55r6wBYIXYZWfqT2hQiQJHeK4CdlUPDKacjtmpth9397e/baWe8CNotB5vsYDlaNO58SA4FKe+qRlWetellaGlPne/4OrxOa4oSUKboPB+WGJbaWZPol5i6CQB2cyaZA4oA+zOpMxIArFw/T+9T/wJe5LRQ9I50dvqBeyiKp1rTctp042nuxjFCWZ3MajbZJbvJJ3/ABrd+wV5WeMwuX9Bta57K2Y2XfB1xJbMd+7uh+Cy2vSjcZ6SA7epI89y4ygCA0ZZMFqQyZQJgm5sXa4B16Oq6qDSqFnJL21IOrG47/9x34JRYxxxbwtgqSqQ9QR2sgvUCf+o4+nAqAKwIm6zE5teYwyakW4x9JekXjV9OBoTjG6LKfdBVqOr6En5jbCss4Ex3xp7Y+YQdd/ax1nEsYn6UIyp3sQ+xptLsXSkpRqNDIS9RgVIYamJFEWDWlPS/apThEgAWGySkQYc8Q6fwulJmcPRI/VlCIDXV12butAKy69CvK9T5ra/K2Jb23bavuhF2yXedPn9m5lG7DEbBBQtb7Tgu0c7azVJTtIYBL2eOnJ9i1Eix2xYvtKfacvYN5vrfb0K1vnCOvaj1evvPt34EMD0QPucR1QCAI+iNeWXN/XukAbDOZhe/SyI18V7NEeAY+Y3gWADFf8d6VwRyhPPfc7Ghx/3Dxz9GhFIGPfsk/SmlWW0tjVqlzpDSXcK8kADebCi8Ouvu+OIX7PWvf70bnAJQLvwjkTzJcB80O8f9wim0c7N6w13HPuN4sBj7Xk5/zRHRK6+99loHwJ47mxA45qoFUjuWirFAju9DAMv2eVJixOcEEJYYUXyN72eNO/F5V5fVnNpFpQiBZq2DW2+91WmkBzNLRlsaSx+F62o+BYZTPI/9Z649iOimlILdWS1/n/QtmIRd6I8M4bSZLor5XPWt2n/7526zy1/7amywzjBnmQCyt6tyKos+K9GusFL8v6OWYvO+O3dAOCydye8fg2dal7fddpvddNNNNsS5muKskoPM1ZqP4leZijctlJnyXpAzB0MqtlOVVw6NAj13HXDw1jd2PGL0N82ZrDXujDzpPVC95Ut3fYW9aOYAWMHQVJEdQEc+WGSoSE1inSnk/qJY5EENsYarMogxIud37bSN33+PzSNPeOnaj8CWgOEGLpiN/XVoABjOd0HlaZjEGzZscO+G7CLfnFjFGuh25N/LAhnkAcqrViNa9PNfPmV33fkNrwPYQo5iGUqhqIqdlV327X/7sBU33oUw6xYAcK8DN1nkUlXFlPA6mzspnlo6/S12/pv/ELpbF4A6bJTuLZfhfyQAcBLNHRsFGb8oJwHAJFtWiwvtolf+OtGvk1gAi/EsSoEOYFTbwzMqpzWhQAtw6IndCpMRpmiHxJKS8iczWgOCW44A+HTYxh1AujiOyrdI9hxvJ9S7Qq6LvBIOq75Bl4HPABokXz5IEXAXivDyQ1BFVcaGJPOntz1lq4/FAYEkfE0RX74UzTQAsKLvaaKyLnzVjkENOFK9UqkZ5gCPEgXIuntWQJIJDI2WalgOBgWAPeFX+bUYTaoHXPcyMIpmMp+CXeUKx/qHCpqnAb1ey5NIbo1ITpVIrIJwKUUMmVspqI2qQ1tT/VlRmwWQ+S5njARpCBE5AGYCOVUfeoGLWMk5wMrzg1F5pBnVGaYtAsCqlSZaMQ5kpz9XKHNSof5vmpBOi55LYlGKbiiinxxQQdgsoXyyqisCwIrQUtYkvVgiWAW+uDcAuCigxmmcISdWadcVVKkVAa5RGzjVzxc5i/6c8rDLmNbckbWjZ0ucUW6kOljVePBe+lr5vlWi9V4GiVq4OXKBFYFWKSOP3sd1m5xbDnwxFF35WhipCeB4vyiKDarIdRBhdzW+mj3x1ON25lkv9hznKrnvAixOelBfkdcrkbA0nhMpYisapzxrr8+qCDCApE5JpLoi8ioDBShAiYTPqPwToFgla3ytjAJgZ014H3iowV++NdK/aS8Lxa+1DDS/pHqtCLBo+wWMYYTb0qhYVxFKqpPLacvIg13Rb/3tG61v553WDgh+9xkn2oWl4+zKM/4CwTUJyq2kdiTAgLYNA/pFk6Tujt83S/KycoCDoTX3ALjCfOwkd0YMmiEEKgptXRgYzLfseqjQN7E2jmGaQTlwsRgNsLRGmWcedZXjTB0a97vEvFJ/JxTYqQGwxkgekGZjLPx79HNTA+AwhWONc7FYVNaNJ2JCVdkbxB75xa4n7cxLX2Lp5exBC/krtGNTuS+GRDnqZfZQCe/kpeTJvqD88qgGXd/DnFLNbUpvpcXXD5sLrIVQdi8DZVnMlZJE/RhvlVoT3b+V9ZNCeKME7aq2Jm1P1p6ixvjjCLl921Kb7rQL2jfbq5dX7dKVqgHM/QWA2ZeqiNc4AGbKUL6ZshDfxUTGAAAgAElEQVSsvZUr7VGM268Awv/yUUQBu15p15/4u/aRi38HME3ph6Gm/n6eAbADKdHBk8hvBMK+lyVzIB5NzZFh/7tE8TjfBMRGyGVoA2R87vO32WWXX2qLySXeTbk7UWGdca/zKQEqgQEV1C9CGbEQRWzOgT20n7VvZ+zmW28hEnE1kb0Wxl9pC9oIgpMj5pWOP16j4deo0jCj+8/0uePnDi5fM/45A1OBszoZp1tuucWpwUNEz1L8Tmq2eh1afx3Z9ymCXiJqSRTAFcKlvltFvCaT1FRVhDpQubQhjG9ZcMBmYRCpDrzAnwxsN64ZQwH966+/vhHBP/jT7gv1+tgTRZijo0iRRpVNEUjR9QfQQpHjOYZWs6oJO9P4w0QPdVi/q9tniaK9/aYb3bYOjIvwMG2I0imvetRpMBEAnnvwOJ3zQP0vfKA0yptvvtnHVCwBtVftO7ojwMQWcPqpHTrvtEb1789BDZaTqrl87GTTYjbg7bCm2iRvng4A+1xk7AYB+npFYS+Nq6jeN9zw5hk/hgAwBhYVBcBComuyiY3Anmrtnm/7WadueEtzCBEsQ9C0o6XXdjzxa7A4crZ6w0dt/8ASzv5QOnGmLwDwMVMufxndOuzk6RO1pQ2gJHUueY6rbHiK7CpPoZUNUAd/J+rHEhIagoPahzjLMId+DZCiqLBC3RJtaa/usPtu+QOrbbrbVhSfdgCcWN9857rklFC22nbljrWB495oF9zwRw0ALHGiCIBd6ftI5ACP6b24qcTvTR64RgTYjxwYsHh+qMF52Ws+YMP7TwQsLUNSnDFDGKpCgdcWwJRAjF8BcBlUfgJ90qMyEmzxn2cQBdbpwfOEoiaKnoR6ZYouOyXX7yWngiIjbda/n/pmRIIzKbye/RxSTKI84lftOCYQ+xTT2cv8tHUjHMX/dvZRygjaaBYvHScazcXIFrYTRVg5l6KYAcSkaKxC7Jq8WcBIFj6b6JhS6VYubY7IRw2OqyI6Xr9WasTy7Kicj5wYMo486qvVJRp1+F2kKQaVYNqpfkRhPKdca0XZaZ7yLwY4gD1qSX54BpSdQkXZI8SKQgLEJFYlaq3mYF18RECZ9xenp5cT8PvzzESrM6I/CkhKAZp5LZVTaXBU+XwF1ekqIDorZw79rgiw7q882WYAHATJhDJVl5l5oH4AfGYWZlGzJWtrBe0GAEtYzAP3qhmKwa6yLRVKCNUBwFjaDoDlG3EKvSJizQBYlEQ5ChS5Vr6e70xcJylbJGVkAeBaJykF5AJn5hGhJZKmyKjyHQVYo4HrmsJ0ix+8fDmlLrFWXP4ex8YwCn1t3W2A4Kw9+OgD5PafjFOEUmDdrHX6TMvCo8n0r8ptyemjSLAozqrq4hFgUaGJ/krxuk6us6k8DYWSq2or7ATPBebzAsCq7TgmF07OEeXOy+hOlqXnMtN2KVJLrVrRXwmCqUSU+kFRvCoAuNrKmAGAJWiWWwBAWsi9V4/Y0Kodtmff1y2z9Xa7lDquV7W9xK467cNchBw0UhskRiSSftEdNAoZBDESXEb0D6DawePcU6ALlB8Y2LcX0NYG2ACw9++mvYuIghINzZ9gF53zfgw+Es+hQssKrWcoeeAJ10lHal9qvMYD4AkiwM0RX0XPks82AO84OpLXMPdXM0hOfuVpJEH9VRNa7jxFZgSWPArM154hmDRdaVt2yjLqaeetyPi1rmGAaU4dAFxib6mIScIhraAkFR2cUq/zVPW1qd8WHC4AYDE/0nKWifQgvzGTKa8IJWt4mGhlWUJyzB857Vx7RqkK3C+9PmOPjTyKCMejlu69x3KbvmyvW9Rnl0GNvmhxp/UMUkMRtXOc2FD/mXNy5PCIciZ2d2OAz5tvD7DX/BfpGp/aBOsjf7Zdt+Kd9mfQ1LXWlaahl/dhQs/Wv5+PCLDuG/eC8U6PmLsX/x7zg2MEXR0p4WyVP9LMkUPqXzCKCgAiN25lvEQOp6eH6GaJ+qoi8cne6/uv/uQz9PC+D6ssGyJMMYdaRqcEdmQnxGhF0wRv/DOCnlySAHq49z2i7+dhxuf+xgcN7LmQrlCUYiq2V29vrwuVCcipxJTPncPstyPxfnVdoYtycDz8MKqwEiftArg5yJRTHduhRprPZC+1Oce8qFC/VeBUc0YgQuPWhVNPAmxBgHXil/uyfA4d/Pc4vrGMp6LTkWWhazpYUUBGdQ6nJfJO+giz+oNENFt4jr27dyEStcAj6FprcgAIdOjZlV7U/JoQMDVSWGb1ODP68HTOA61FzV/NY81dgWFfn4nDY6Kxm9GDzNGHhqHrinmil0C95pba61H8RBF6qkeb6/ZPN36yPT3nl7UZI8BaO/vI4164cCGxpZnncIvtW1AACtwxXOwDnwBmxfAUy5fUpAygRAy1muLBaAmlKj+wS16xxes9L9/wT5RCBZNQ9xNUMOPRnxYAi9oUJb1LAsA9Xa4IpsM50F4SlT4ZjBz+PdSfVF3gMqG4DpB8UUI4ePnaRZek9pgia521nXbvLb9nme332orKL2FoUpRa+7gDNmhn0FZKyNfuzm6wvuXX2IXXA4DTFEhGZCuNl1+bvqgtIXdxAsPqsLpj/OenAMC6bhMIljhOFUWW11z6GzbYewqGzYlQnyXOQ1S8uBmDFCOfZ/YyEAxkSogmUZCVoR3ok/pdnESH4YpMNj2PhLGKQmkm0TUTQMQ1BYQlXa4cuSxhjXYoznt39ds8iqCrPo4MThmMMhxVUkbOZNV4rJCg2TZ/2J7c9FNbuWYd10CdDXVl2bJ16KgSi1LOr8IcOGCEL0MtTWlViX4qOqFACYap52oDmvUcXsJHQE2CKjq4WFzy4Hu1NQ8D6CICpgJlijCErpEGkoLaiiiqJrZUl6qA2zrUR11fubR1gHEd0JhRFFh1dIkYZxmLGsDVg1wCwfIZ6EFxsMgwD8IsolsLmHO0eE1Znsm/iK3TJ0x1rq2oMyCeSI8AtRSIxVRwClpi/LlDRPMxAdW6vtcplUgVAFiqzALA2eU0dIHjLJ9KLgalerkAxGov73eKMO+BHuzUYIF92cUeb1bfC/Qpeh4MV5X7iKJV3u9i66o2OHnAtQ7mnwAwatBZiWFJtVvPK8NBfc4Hc4pUK4dS9Hj5LTxHOAGgAsAyS9mpagxC24JWu/f+e+3ci89xZeh9RMRznUR4FFjDMVBRvgbrsiDhBIz/IqBDFOc0bRH9uUYtYEMsqI7qtQuTEQGuoc6dBphUVeRbUX3GONbYcyPN58VYAOzt1rx3kMB7nF0ghXJRThMA7ArlRBPaeEai1zKMWwSAATW1tcjsHzcIuPq2VbbeYacxj96y5AL71fPfY6X9pG6gFt5FxKAf6lyVmtRBbUv558JlAGDvl/Bwc5sDzHRVCSrmcxF2QwVl9azytOmDOkpgKoX0qvN+g/m7lg5axBzS4kTMUBSJRBBrDP+zKRd40gjwOCDrqvfM+skA8CjwnWSfxoqVgrcAb6C5h4iOxOQUBf7FM5vs+F85EdowOdmrKQuyuGo9J1BzE/CLACSOJBxTrLFW0jj0GkRpWUrQAqNITVgFMawU862GKJsiwJpfsppFNdQaLkhJl/sM4jwoAoCl2i72ABVIHAAXl7BLb0jbTwd/CNX6x5bb/Q0rbPqqvXF11a5c026ngwDbUHCt9WL8KB8RgTx3JnGNA3RzRyd78qpj7HswC255cr/dSS3y1Ytfbdd2X20fftX7XQFeTBW95gIA62xvUJp5hlirN9KiY3RYzxfFXmIkOKu0A0SP0pzbJRwJHvHQ9so4yphvkQfRS8PxOwFg30pCOlCsi1rW3uLjfXjAN74/CJiFUk5R0d4jzkn02nOX5U8ZF+FVe/Q7KeJ738/w/rP93KGGH9UO5a0WMK6ltqzNWgCzkogkzfY5ZvL5kEOt8oCU7wGQq88FAmoY//NhAPSijpvLTV7GSPNCc0pzRSVVdMa545HAShFg0QGVWmfKuLTeMT9PxNXT7+Juo2sreBMUwoOQm+xXF3UjGFPWXjA+zSMsx+fnxfrrIGI+jFGvvtOzRnvbKbSAgubXQQB4DsGvr5tpTFb1vyK+vjeTP9qCYKD2CQEqzV/tG0fzS/M16gxo3xMm6u+lqgQ13fWaNgd4AufN89kf044f4nHKbVY7NG6e1sAeJNCv+ZmeRuV62rbIwSeBVkqsKDaWowRDWbY7dbVHwJat7B+DI/so+kK9+UK/bfn52xw/rDr5n2zvASlAyxM+8zzyaQGwFqMGVTk9Dc8vrfJaV+STaqNpJZeiHw9gC4qPntODPTNY3E9OaQcBQyY5XDBRoCtYxRIlmJfdZffc8rvWPfiQLSr/3AGwFz/zyCUADCO6jJRwb/p42zXvSnvlm/6En+GFKzqlqKOL7sja16kW6m4NMzCtyUanzU2/i4IKGjx5ZbQJRlqUJqvnP+mQ9td0dJImAy4B3fI8VJE+TlXW2/kv/0MUDE+l3SiGllFCLOxnk8XYxKPhB62jFCiZksiVkVeVYJZqqiYAzHeTUSrc6MSZfIdxc1F5bIqkuNqqaI4qhxRWlUf7nNcaxJoCWgtc0ZTLnQY1YXc8JPXAhCLqhFBSlDGqQdf+5Zbttv6Y060yMp+2SmAHg1K1H6ExlzD2WnNEzHQ72TqR5qx/y/nPxFYUVDmaAduG+q0Jc95zEaUsHPo+6d/oYOBXnhsWHj/4RhJA7LVqBeHo0+Gi6o0IOPF5RYdl5Ir6zM9pRXkVVXSkGcr8uMAOl40iHC64JWEnntnzfjGERYGU49WdW8opBFzUFNrnWqrzKcKFjGfduCrnQ7KJBWGYKG4mCrQAsIz0AETzy8gBJg84Q+1Q1TGtirrM83rNXPIUvVYugNCjpWKcKGLlhmOiHO4dweiqHxMlaIF7t/XUv8kYCAgqD7gqAAz4TREBznN/VY3yMeIxK17vOMytoBYuRoOi3YyXhHFohyjtNdarIvpFCqo//tRjdupLT7fCfBT6aFsGcDjEms4T8cnLGNYUU0RPDgyVRUIMK01EtwbIF7CXsZ8lx9nrL+/HsFEeMGAzhTp3GRpomo1PEWD3CWlthCCrz90wl5OBU3Oj40ttIGJXh/YtJ4YrzWtJkwtdbsNl0IlxznztJjKR78LY6qafIb3sP2bIhvI/teHNd9iyPTvt+7/9r9Y+uJCoYQfP0cr8IWIAm2FECj3sR/D9XZ8gBYVYavXx/hGwja7X5/dfTkHTmlWSvrono5rqCcukiqelfDJR4PcwAKs4tJZyaOGcRHW/BWG0EodOVpOmsZ/FhMLxTsDmNjUDWY10jPDG94w90RsR4AkdlVxLrH5y7aV0q3NDHmUZfVnqwD9JfeYVa9bgzMFJ1g3jYFWbtW4gD2kZzULZu9rNvj6fsVG0n9sWMSLTOCtUe5Zy41bcBSjrZ4/eB016L/OYrSILO0GMERdu5D8tosoCvoeYw1VSFbR2IDE5BVpidcMEz4cW9dvm0sOk8Dxo6a132frhR+zSngF7x6lrbUlxj3UOIjDWBxCnDrbE3ZV6Sgq/6yZktUaWrLZ7ocp8/IEttjl/ii1rebl99z3/ZrYTwxBHUEabRPKaziA50jnAs5mtYQ9NzhYf9nFnlQNdORrch5ZQnqU4PwqAS3JgCsSGrf6wvuuOSYW0Mc0Yn2s6EYBq/sDh3vdIvv9w+n98O8avyiP5XIcyHs378cSrPznDJ2lkjODO1AHi4z+Oph8j6ROto/G55uH+kZp/OCNxZN6rJTP++QMXYvrXXEcOD3W/mq4lL5R2TPeck/19uv16uuvOdfsPDiBOhoMmxiFyHh1G2G7sPi2R1QTzZdBLymJ057Cz0p6G5rRS39/LGMMZAHA2t9+2PP12Ylk1W3Hiv1LRBgBcohawIj4zfE0LgCPyFwD2DScphaB/u6dKAiJ4eUIYCoPd7UUooh142lDraiV6WCZa10LupwAwZoJ1ZXbYvZ/+HeoB/8jm1zdaOwA4o4QOz/XjPRic+MVgTJ5s21uusEuu+5/8DgAs97wElQR6VXNHESyiTYp81NnNch4dloQ8Bg2iTgWoUUXAdx1jP58ngsOz6u81fpbhJlAsb+PosTtVLx4cwZC5nQdVDB9YYBee/8cYXydQI7UOnaWHduyzoeE+/h4iRwJMok5K8diNZhXN1XHvRWhHaQQhr3P8JJx4ikUAHJ46hMLqCslKEMthmow7XTuIbwUTQ6HZBAA7mALsil4qPq5AsRvSemApcxdt774DpPgs5GsVEW680JSZKBD1kFqzcoizGgcZnAqSiZaLPV125eBQA9fTkxPwKxAsUOMAWGBL4EaRO0Wq5dxwsKd28PfEFvcosICr7Hy+ghMmgF91ldgFurEiO876TsBviByrTcmBomvIYFNvOKgKdn9GEW2eQUE+CUllAcD6twxkTWsv0aPi7YBg1WTKSm3WmxRycqUiGl9u7HtUMABtgX9RhQWA00RMFQHOowQ9CoDpf+U2OwDmntTKVb1iAUQHh6qTK0PdKdUh19gFr+hIKUF7qSL1S1h6DoDdxyGnO9NLIDg1n+ebxzNzf8ooh9rNwh08W7PqrK4jh4aE0jK0QQXfU6wNRXEqREhzrN+HN/7IfuW8l0ItrllfccC6l5L3z9xVDWxtC3IYROEZbReqC+z1jGmfQL3UrqkiBMin3wAMamNGKtgAYOVYiwotACwKqwNgjwgGAKwe9aFMTowIQH29kGqQUt4zxjSZ24wfDUS4q0y/l6CBV0ElnSgK5jrZVzrpxzVp66P8UbHwCxskn3PFgV77zrv+ErosNOL8GvK7W2BGQDOcjxOO+S6ueooEdq1hlUDy9RlB46HZKzPcnqf7mJ4nAcAKh/pCG2D5q+QRzjc0CurD6+28c95Fv5yII1JRmhSRFamiQi1m7qNT2Hh5jrm/JjsEk32m6bHCnG/eGw8PAGdVhkYRLfaLEfq6jch7iZz9EXQLhkhjWLhoaRDOI5KaXdlibccyX1Ywt8D2dVTO8Yt63V4RO0TBVMKJGBpeCxjgK4dLpZdTR+kFsAw8TcL3EWVpQEEU5RjnzbAAsJf64lFwTuW5blm5+txrf/su2156CDbD/VbY/GU7PfWUvW5J3a46drH1DOy2TrjO1QMwl3hmsU5EWxzWGgTfzlu1xH4CyP0WtI9/uX+b9aZOs5etvsJuu4aa67vanK3iuVDJazqD6oUGgEfFrSaZM8l+3gyAnUmRtLesPVJ7UbI/H853XUJZNT4r+fx44KvfT2ZgxqcNDrbkjJmD777atHcnz9/8fbrV3/z3w+m3I9Ve3V8R/THPMe6hpxI4U7vlt56pAa29r3kuTdVfcd00P4+cN37/OYqiaqcMz59M/mQuHMq4zzVwOtT9arq2vFDaMd1zTvb36fbr6a471+2fmEF76CB4NgBYdqh7R50BSzoCnuMAgJNqEF6eU+TNIcRIJcS8z7Y+9Q4HwMtP+hSMY5iplKx8TgFwpDvF/AmX38foFOgVcMJidoNQKnZ+IGGCDJITtWjlIqcp736GiASGtQAwlU5dHr8js83u/fcP2YLUI1SufNzaEIzKeSIp3mCiphVRmkjy6qufYs/WXmuXXPt/8/M8IsAAO0XnxK2n/pPCdOWRPutZvABjiXLJI1jagBQJHsjQK8Mtb6WuXIU8IRlVAsvKfZWhp/IvLqg1la03zewVyEwrCbu20q664v9BUGq5HeiHbkleXpm6Vi7r7ZRSjbMo0Mq9kwqrTjueUWaA/24sj37UEE0eYMIN2onCHgGOBrmgGXESocrAi1eOnhdWDdTrEOmVVSCAnJRB8RxkAcV2npMxrCYRXS/YimHHeG3ftsvWrT4Vo1HgDlppadCdBwJh+nsI7yYiVvLqaGI71VZiPHiIiLAESp2AWjCQZThXaXdJJZISw8Opr3oageHkUT26TX+pvJTUmvVdtQN9Pgr4jpDbiQKS58o6VVqldEI5HVkWUYNDeUox6utRC+XB8ruc5zPzuFJ/BQB7/qgOZkUwRbOWOrGiyNCgBQjV56IkqwSEhLo859eBWVS/De2LALjONUMEmJxrjwArHzhGgMPQVwUQoQc7/Vl5iw0AzLWUT+iKc6Hsl/KwPQKMJ0GByQCAw3sE3P13GnoHwABvqM81QJ9ygdNShsa4d1VvAX6uVWZtplVHWhsNzgT1t0Ck/CVStC2wXspEf5/e9KStPeGYECVrB0QtgqKix+JaoorrEV0sjNCvgyI5OOQ8IAqcIhwmRV7VA5YIVqUXULoPRe1+QE0/7BKJZKGurQumVapGOZyaA74jTA2A5czyFJACG6jGUStOJZGI5lfIxRcAVj3ZdgBwFsdNhYhwfQW5sutpa9ezVtp+t9nPf2YP/8M9ln4a+h5gqRtWg8qYHSgeoK1yCPGcpRwCWMFBF4TPImiZxQYy3ek47d8FgEUBUOgfypUXhEbkKq0aYMr1BdQVl6Kseoa9+NQ3MYWWsB8usN1QtDL0iVg5dT+Fkm1hPACe6HQfc2Jrzo+LAI+L9KrGdHgd7EDUmsmRMyEAPFKlZiiCe7p8hkm8+ekdtnzZGvYYKIHkc1ak+rwEIbkNMChWcTkis8Y6MglhqSh3ss9IWE9TQvOuBgU/Q059VQ4XAWCle0jW3gXwQvQwJ4eaKh0wX3S2CABnuFduPucHglvF1SnbSam4faUf4sD5jnXiMLlwXp9ds7bdzp6ft84De60Vdkh1PwwpWAwpAWBmh0TuPEe5q91+BpvpzoE2u/ORYZs/72J7yeKL7aOX/BZy47hhVa+rScRjOoPqBQWA5QYcL0LkVn3TxI3oJs4bjwo3z4bg2JqJiJOfI8n1fQueYr1MZWjO9P5H4nN+VkwCvKdd/k1vmEn/zfb5Y/9P5AOcCvgeTrumem9wNGsSjO7Bk82B+IwHr5+Z5zAeiXaE59LzT7A/HsINZuo8OIRLH9JbZuv/nevnP6RGTvGmo739YwDwpI6gyW2c2Yh4yfSoOygQhoFZx7csqZmyZ2oYs1rfOqMrqFqKAp2DObztF+93+3/VCR+H0UtpyjK58q7OO7PXtBFgGdZRBCPSh2WwVJVbQYR1+dJFtogv5SUqt6JAxKilrcWWrlnm+Yufv+UuueadMlvGqFRpi1bbbvd+7rdsWSvgN/0o5RwBwMi3Kk+2kh1G1AQDFuvhQO1U2zRwmV16zf/i5wiAJWUP9Q2gJmpoGfUcj2QQfrr+hhucl/61r32tkYguoD6P+nL7UXrS5/ScAm9eLoHPpzHwZ775AACl9Nm+wc4/+9cZxA1ce5X19lHntjTsQg5F8qIFUtMedU6AqJ96UPlcuUjmUtyE40YYJtz0QDiA4NGIjQBkUEIituEGcRDEUpkQRYUS8RunTIdJk1a4zcO3WGt8qc5u+AP5tXxGSta7d+8mJ3IRVHj+Br9Uqt7qszw5sxXRuhWVFADziF38t6yckOPrjhIBzgiAk9NR3leVQ/LgvzsJtBZUmkUCNQlQFogX4bkZ/OrfoqEyZzKSUVf0V7eQUethUkUxRxeEU2j5saK+cKCuNwexsLwEuQC/AsAZJSHInufPUpOtSEGaKFQKL4kDYD2j87BDPq6XIYoAoAkA+6Pzc4wAV6GbpskBLixTBBiQR/RKIlgC5UL/NeUZC/SSA1zvpS1EShUdNSLAKQF6BxUhV87PScCvALAArzaDCIAdFMuXIUAqRxH3rVMKqRoBMGA4BXjV1PDh571KTwhq7qJAB6eB1+OlT6WwDSqmhnTBvvmde+wVF50DpZr6fTAuau1p61yIsB39kkXp1nNx3ZEd5y7jTdvKg4BwFLph5nq7JIJV3QMAZo1kEAWqE6FLDeIMkbK35z1zIfre1dOTmR2v6TTopgiwP64cIQhVWR6FbsY1r0LqSmsAlRepE1vuItJMLn4BcGUAYily16HQ1tZlyHPvRdToe/bV3/9dsx+DjkqU2dF6pk9b+WyxXrRBbxjUf88p13wlmujdFAyWUQNmZhvw7D6lKL68DLTXRbo0eeUFkqLioDthKkNEvgsb7JyX3kiKCqr6RQGuAlHgdnt2+1byz/S5cfvNVChsHJII87/JeDsMAKx5DYcGZyGOB84FKXrLgVKEcTHE/FiyaC1zklqAAGA9tpTUW4gApwHAacqJZQDBdSK1I4xJEK9TXr80J9hPmUtZGAVpFLGVWlDFsWEwDXx+RXV1p/0DXHEAVZX/z7rIoqKeVprHwrQVF+HsW5WyLSOPQBd/2DK77rH5RICvXGl2/fGL7RgE0dpVClD6AIhZVQWA2b/4Cfo9c2NhDhGtbnsyv9D+6id77cFNHbau49X27Q/dTC48nmvWugrBHK0AODkofH3EaeGgZEqrMELV8N337VlawYcC5CZbZ7O99+zW78RR6+ZrTvZ8TVvhbB9hVp/3rSIyYg7ze7BdxIBotnvirj/990C/H3V8TEZ9jw2MfTk6PaNhP3dOzKMeQM1q9kzttJrlpZ+Xjx/14zdRatJhAOHZAGCxTiV47LMAAOwsWYxXBRcqsivEvPPSUuTvU80jR+B0+y8+4OzM1Sf8LemmS7DXwFFNDKrDHfRpAXBj88AQFJhUBDWWTFi7ZoW9+uKLbOVKogxEYaVct2vbDluwgHq4mAF33fk1++Zd97sRr+hMmUZWMXRyiGB9+/O/bqsXPIVgziPYHbutBYqhAHApR9kRDPkqAHiw8mJKYFxol73hz9kqe6BAc9BioDgAJmKpSF+eqI7yE3Xvd7zjHfbUU0/ZF7/4RVec279nt73oxWfaa17zGlu8eLG/RyB969atdt9999njj2/EsFGocSbetxAFqqrzyz3W3vUrdu55b8OgWgo3nfsQOWzJt7lSo6KFaSjDJKSGkJ9eqoGlCKmD32ABCFYFlDh+Yx63QTd7PD2BRn8XMFNEKOT4BpWlxDPi9T8TWmT8rP9N9RKFvphs1DkNn8GIBKwGsAwdnXzBVuiBz5ALvGzpWq2vpMcAACAASURBVABTFjC8gBrQQf3ORbwcAIdIUMhHVkQwRH4D0FQXk0frtnKSF+zPoQmueGMoFRU+r69EFTNJbm04YBz4jjpkBNgElJRn5tJZTjOPToHRpSAAJQDtwFeiK4h4BeYmnyPXMAtYyuCg0Rz1x1D0kvFTVLKmvD6J20jcTFBc4mK0xUvz6DkbOZBjI8AaR5VAqqle9RQA2PMRoWYKAHsO8F46Cyp0rJOrtRPmZwDAilrLqSCwq1urRq5AcJZxc1Cs9yi66wCYr05yWQHAaUrHZHtYY8I7wTeSRNtC5FejobZU+LcUr5Ur2Q6nukbe/LNbt9iKVUst1cbGpMgyatDIvXuZmqxYFSr1klDdZZBEgS2vZAUIgdRBtJcbCAATAa4RAZYSdBoALNq3Daj2Mf2pCLDCyvLXqM811t7mMP/H5gGHNStGQB3PRxrHmZf2UgyYEl0qtVWknYoAqw5yhn0iBXXbECRLowGXWZ2BXjtoPaXH7RPvuIlnWWq1X+y1LoQ5qiMHoOMizIeCeUUiLnRWG+3I4QgpQ6dWJa2KvA9hOidOqNH59vz9KwJgOY0YGJdpV1RO/H8cWPRbgfJ0A/RxNr8BKrSiwMsYb1gxjG9XJ07FEaLFkwLgiQzDZrArp9f4HODk7wcdrONNBRm++kKrAepzO3nlfQN7eM6sbd++w9YtP95KiNrlMqSToM5Xkl8OJfXMemYpADgDNTmDI0M06KKcEjovVWte/1NpFZgELWXGKBFfq+1lVqqcIPOrriR4+QXVVzixlAMsRXsJ+OUKONao/1tjjowsheq/qGjbyfm14oMohn/Vjtn5LbtmfYtde9wyWzC419rQnsirjJELvnFZHgQOk0ema0vbrG9Bp31117D909M8SvEUO73wGrvt/f9g8zgz9j+1hzWr+qSjfXo0RYBDJDfQUJvP0AYY5reNwK87jcKeH/QoXCmgkRs8kzWj23oUQcdV4hub6Ptk1/a16+t37l4R+0/2DNMB4Ilo389na/T8YX+eHrCORjqP5PtDa5v7oeGAib6Wpg4Z63AJ7LyZ2X/PTy9Ptx/MPYV2dv0w188/u6cP+8dsXnPd/sOiQE8AjGcDgH3dJRhF2iou4esAGCcyTmlng9G/NQIueQBwXgD4yd90qLP6+L+2geJyzu+YZzmzUZgWAEehHFGfJe2tMkaKuigX+LRTT7LXvuYSe+ih+wlRF6gRvN6+8dWvU5agzY4/+QT77re/Z5s27gzGLKCjRAS4nlfkbqfd94X32foVz2A8/8gBcKEkTziU2Bx0MvfqdZNv+mJ7Ysv5dvlVf0ZDF7gIlqI5NYBvoQJYY9cbKe6zjp5uu+SSS+x1r3udR39VQ07PLYrzBRdcYKeccoo9+eSTLt0dyjdV/efenTvxLAgRzBwAZ0gYKx3QIKy0m37tz2zzJpTgCqtshHI8qr+bo45tCip02mvzKFoTcnGj4RgkmaKhOa724lRAODEi6h7ukzUngBsouQ0A7EJXMtRlECcAuJFcGwBwWtQDL/MiCqXerxUtsKVrQnCuDFJnFMcGQkElRJmWLNwAbTYogLucfRLVjbmAdRnhmrmu6iqqdTB8FCX2Wr9wa/3fAnICrhipUvQd85KLR0/CGAbKuqKg4eeG5oWXB2geN/rUc8nGGu0BQIUe9rxXCXLx5U4jj6ICwFVWSOrBel+iPl1T/qpoudQe9qpOnusUcqoFOoMxFw7PeIgGencUBUgiwE0AuHU50ThFrjCuy2C0Mo1y0rcMZ+jBdWoBRwDsZVuknixjXmrhTSBQ5aNUv1BtKLGuFN+WmmkGUOaUb42JU6DhFrSrJBJrjgi0K0JTUkZUT1fpFk8A8FrkHiXlArgjhM9Tiw2COwDY7JEHfmLr1qy2Jct7bMf+XqjUCET1tFK9BadTD6J3fCSqiCcp0ASQ6SNdzinpPJPSaEWBVh6wyiApIkd+piLANQCx10EGAKsmnKYxCluBzu7tVh8HT/94AOxg270tzHtqyeToI1Fq0wAmz0VnSykK/CtPlH2jTgQ404mzpYcI79KMLVtctC7K2/ztjW+FibLWhn62nT6sUM+UZyGCOqwMZ6lwAhY7ECvL0yiJ9hDQdqE+jZ7nBc/yEBw7+Q/np4QCTbtDWSY5voK4nYNgX7+qDbzARvbDcmg7wV55/jt4XuqVD+W9xrVKl4XVkQjwNRozWVRk7F4p1fOxr8MDwAR/ic5TKogkeDkpdu3ehipkmy1bsNqGSQvIqMwBP1daWU84cTJred7V7O1EYXPU1FZJsRJnSl3RX9aaA2A5XKE6F1SHGiVo5ZzLuVQTANb8Eg1a25sU0H1vElOF9UPX5VGVTncz7kupib6sYs+29ZEH/lMo/N+zPNHfl1V/ateua7VLqP/buX+35Qc4nNkjnLXBPK8iaDXCHpEGmNuqHttKCa6v7CnZzc8UbPuudXZe9nK77cO3mj22hT10Hu8PavTxNd1ceiFRoCcCwGNzLEOrgohd+O4ihE2GlLN+GiDk8IBRAF9jwc9kq2ciIDkKfg/vvkcOyCX946fGxK/xzz3R+EfHwpF7rkPvj7A/+ybsZ/pU3gjpV6Tl8E2+T+m1mM6rkfxdNsT4++v6QQg0PFfzd1f9TmyPMDnH71+Hs/8+9++dbj+YewA1uz6Y6+ef3dP/fxUAq1cmOf/HgeBZAeBElNdTOamuIcs5LRFZzohyot4v27sKRTJPOl8e7agdT34ACJUmAvzX1i8ALLXdGeG3MPLTAuAo8d1CkXuXkgcsRAD8speeaRecc7Z96uZ/sjzlUARC773nm7b12c122ZWv9fzYz3/qTgCEctOU/Yv10YaxUAEA3/FeO3H9dqyfhzBcqZlbUq4dhnFuCKNEli3RieqL7Sc/e4UDYKslABixmxr5uwUof4rKnXHWi+xlZ7/EXvziFzso/zSFxb/97W87WFfE+qqrrvKaeXfddZfXlVMuqqtGEwluJW95hBzIiTswGiXjJ8Loz54HiMFdA6zXbbG96pJ3WqHlBEDaChseRM5b6bV+wMuzQW4eALguedxkEgn86G/jJ5vUkcPoxHs1P0Pzv5XDrHCfDHZQFHRk5ae69e/RXBSqfYJgeLgwjhRvYgQ65AArY83bT7gwRG2FVuhjN2x1McXziAgCCp55ZhtR4GPpu7ItoHbqAeh/OXLYFHVWrl/NwS8GHV/+Oy8JFI720JQAUnVgu/dd91PgOnSTh9MEch0wJ0hXY6qRcFEkGa1JbqgfDOyeTiP2Tk6M+CZgqt9ojBpGUmLoes1f5QoK9KIgnKRLe/kSlfNRHnld9GMo0FkiRjnlJvsDSjSDaJMo96r/Kw+VA+MwV4IKtFoTfucUaIFthsIp0IhgtRC5SpO7KABc4qIeB5FR7hRoAWD+jeFfR0ytGQA7+KY1bqwnOcBiT5YQUatKyRqQlmUMPHM2AcACfFUAsPJeU6hBZ1DMzXTzDtGgNUUYrjAOXIe2q6QGV3E5ei3VMnVcnn3qaTvh2GPp56p1Uhf6mb691rFsHtdTpIvl63iLdqh0lOMKEfqZP7EfVJKKKaUc4DQgP+uRbrpYqrzUZ03t40NEgAWAFQkfC4CDcncEwBrNUZXMwDTwCBBzNMtNmG0+H9OE8jXtPQJMPmcK6neFyF6VvaNAXdYMFNeW+TXK0ZRtZeYp+9Ob3mK2mcB4utPyFC+u441wNWWEtMQ6UUd10YYcfaSyLUVy34suBhjnpA//HLwiAAZwOXtEA6B1H4TwaszVXCs1j1VUnjreVllsr7zo1/DDrcCZ1UNJFUTMKto3glMuCPBFND9+74n74SEC4NgbjUjwwSa+QHsFp1pXdwd1x7daC86JHTu32prV64mmMlcR9qoRrZYqVZGIfpUxS60RAMaRAQhuWQVDASXouvKDCyhhKyVAB7ecQdCcc4DriuoAs55UgktpBWIY1NCbULqEHk3SExpiDaeC/YVWZvU8zg7W6fCyqj1R32qD9Z9bfdfd1vbMV+zqRb12FXWIz+JZC8qlpuxSi7pX4m58tMZ+XGSOZBbg3Fu7wB4q99uXtg3bxzby2MuvsmvnvdX+9Pz3WWdhgRV7mWNOHz46AbCGuNkAcvcf0yewIppfYS6FVJQQAW42fGcKgKdacOOBw0Qubj8fEgdb2LMPHfgdifdPZfyPf/7JgNBcPr+f5z4IY/stRvjHU6Oj2GX8PlPqdPxcYBDosAuLOThakvk1yXjGdKKGzef700wCIEdmuz9UADg6/mPt0ea948g80eFdZTqAPt3VDrX9011nrv5+tLf/0FWgD80hfjjj4Do5TnXGfvXykgRFhGf4fRDHA0E4AMa2o6xnLrOXCPD7CYCmbNWJf095JHKgSIOcjRNrWgCsBiliGgGwwGOsbfUKgOeFqMLe8cXPkwtYs5e/4mzbsf1Z+9GPfmjnv+p8W7lslX38rz4JPVM1ZvDOKxcVQaBUdZt988732UnHAXw7HiUQt8Oy8sprI4UvKWXJOhHJUvksu//hF9sVr/8LGtmNFpHEbcLztKouJ4ZOa2eLHXvcMRRlXmznnXeObdz4M/vMZ2518CsatKLCp59+uu3YscN/3knU97vf/a49/PDDREZUc03ewok2wEMDwFUs8BSGZL2oSOwqu+6mP7P9fT1EWDqsFeGvIdU3VVFU5ZFKREmRS30JBMqE92jnBIBX1E4ZFEn0K0ys8L4ouqSJUncArGiP8v4kuiUvrCLSCgGKHx+iq3UlNyY06fCLYMCHiGmIHoUqPkJjMiMTgKy8XqduMy6899ktvbZ+/Xorlg+4w6Gu3G3eG6K9fAlVCQCr1i4oK0Zsw0LTgalWqe2KgqteaZI73DCKAtDziIHqrYoqlxhUMqxE9fWfE8NaNTyDBzwxshQldkQdkuj9mRyX8j4BPkV6AGuumMwXAfrQXVxTKsaiAFOLBf6jVIkBVkR0VAnHnduKLgn8qrwRANjznr29iVe5MY/C3PH36foAzjQ1aAtEgAsY1ikAMJV2cCvQD0kOsAF46xLAagLAigyLAu11eXkAByiilSc5wF7/lgiwoljybMu5E5wY7pcJkV7AXhWnUx0l6FATWGrQXEOpoIpk0sZWgJ6Y1kPk4QpI57nHgZ39tnPTVpxUG7gIn4UiOoKDJdtNCSSEy3oBTotXdftUVrjWc719StFmTSeukeVZSgP0JyFTxIktRwQuBwiu0s7iHii65DxnDtBBDoCVb62H4MNSg+aBiB2PySvWCIS5H81rbaD6rUZZtcnVNZQrIhooXQT1fUXCRkTjqkQJazgDWrqZl0T5Wrqqtm5R2f7xfa/mLghb7Wa2iubMdXK5sh0Y3EU/FdiINVGIALOEczRWGl2h4pbmuyLATZgxLNLn8ZVQoJUP7+teaE5S3+GZBYBRGWNsxUFvxTm23Cr9i+3iS37dRvp70Cvo4W+JCB+H0FjNgfF7YlxjTUCYcWjU/x0394MSnl4HA9/w+5Dnn0FFTSKFGXKun0JobTnaERrDNGIYGVSsrcwXNOEy86tMPntqNXMDAJxdBwsFGvtgAYXIrhxVBwDDWg/uRBOzhDkhOn1SfitQ7bmtWBUMoNvMnpajdUoqDftCLs+ca2de9pCHTIS5uKRsTww/wb7H15avWNcz/2XvOj5jV1DK7CTWXRaHagqmBux7n9/qSuLHOEjYPcn/Ta1fbt+iRvBtv+y3/xpYY0u6LrEfvu/zZk9nESlHKPEAH2QDmlsAPJXxP5nRk4wgfaedPILBCHxDyk+gODe/IhNHnZ/4L5M/TzTXpl9G0fhszLAJ8tmmgzYqRTfxqxkQT/UsAcxPE/yc9O/qu/E05umivn6OJoDPV9Is7j/T527u++Yc3qCNcLAjwW2sBKg2f492wUwcCrEEpGwJn4djGAajVPtmwKz7jD5vnL/Tz7Xn8h3Tjd9B9479mPxhLkHkbAFgnL/PZf8+l9c+2tt/yAB4sn1yohziQ+zwkAOsdYv94uUlCcC40Z78nuvIvgoAWGza/bb95+911p9EsAZGlvDR5zgHWBFfL3MkUyYROioTXc0AhI/bsM4uuvAlLlpyzzcfsLNffo4tJBd44xOP2EknH2d7du22L3z2DqINGBgtlDGiZmuaiEQ6u82+/B/vttPOGMTj/gi1KKEeKkrqYC9YJjXCZuXimfa9759hV175F2z4nQBfIRb+hq0cmHsYGtDnShhQK5avtCtffwX5itvsrq982aPVixYtsiuuuAJq9ga7//77PQJ81llnOlC48847bePPnqRNgco4s5eoqG2hmHqL8iUX2hXX/iXtON76hzHYBJyyePnh+dURa6oLCED5FeiRt0P5v4ppuZhSkgusUk1+gCDOInKrzOwoLCKwGEBdjDLqqXUThVETanWckEn9oRA/ja/wydEfR2vYjnpBQy5xNGA15iovNTR0wHNNB6l5KXEv3Vf05Eyqjf6ETolTolSWojAiY9SD1vXK/nO4/+hBFyJM0XBuUJr5XfNG7u9qpir5FZvbHVoRjfZGDnIi7lVXvri/XctKtSYD2E0T8c0STRL484OHieRKylJjVg1cnpkBJVgucEp/uSCXbtQUxfCIuyO/BGyEw3dU4drjaR41NaibKdFuyV/MI4KVktOK+qKKAFehSoIlYaczDv2JsS4ArHJIiihJQRnfgwZdz6q+jEakItjSb1MES+3zusgefgGUeTsBQCpHRd6rImQOfFG2TXFvqdMGGnTwoEtAroXyTxVAQxFBH82Zn/7oUXvRCad4+oKLm3Ft5U6z39AmiWmBHlQztY2/KzSfqFK7CrWeSXiMrzKl0DIqISSQAPjN8FWjbWUo0A6AFQE+AFWVSJpEitIAYOUCu7i48q4TBWyNtdo51jhUXrYYB/yNSLiLsUFpd10FYUCeRTWdJbyXJ/e3DvDNUgc4Sw1ZYx9au6Bqn3jPZSCdPiKGjKGG1R1TiiSoPjfXVVRdjpfoBJHR719xXjcvqOf5357yoLrimp8x9z8pr6Y5AQBup9379+7C0biY9yy04oEeu+zVv8o8Xwz7hfcyWUqq504ercQE5dQKCuhpa2/vxtEVAXL4PqaeuK/IkK7QzHwIefFhp/Ea06Izscikyq/xbKHur9ZLtQQwV3oDf5cuw9pj1tgwomt1JeOrnrmXnkKYT8r26YKVmcf15UR+15PpfSxvIQe4JGfGItoOTh6UmjRrToJ28uhU+ivWDg2gTs55bW8AwBnKcgmoan/z0klaupTRyrFWUi30JykCtcVpG5xfsYGOPbar9KhVBx60tl1ft9X7f2Q3bWizK3D8dO/cbp3Qn9Mj7H0wYsrcS9prGg35cFpXdlpp2XK7c8t++/RP++2Z7vNsUctL7Dvv/DsAMPXT87AoRNF2x9pMzx/1cDOAa3JOJFNRZcli6cJQyUHsF6m+w2aBSaX92s/1xHkW9lR2E/pSe0oUvtQiUPqQRMPSYuUk+7pcRrIPVGFBe7HX7mavLI4UYRjQ94mOgwM9nxDxeZMo8LQiLOG8OPjlnjB3nkjbY2iImtZJelZLS8FFLlUTejRnJl5halA/ep/nBwD7nt38klPJByGMpUo6FgeHXNle7ZTIZ3sHbLxBxD+TkpRy7s4GyE4HwCb7++hjqw1hPA73u84a5eHnc5SeK7Ge2C8qKIu2Ub1jaBj1Vx1yh9G4EJM+1OeYZGo9j7+OJR0LCLNqPItUM6nQD13z5ru9VS0F23vUPtO/g4OhOZXgeXzkMbeaLEe9+U3aSxpzt51xZa1qLym0tzWCaXP1/LO9b0zN81FJUkMlsqv26SvukxPdZ67z931WTQpgwz6pgKfacKCP9Ld8wVrbEKWUrc/+GsRTx6UvHkaHhnNPDE3ZMWKoCgCLAq3gVdj/PP0QrZkRoibt2Gy7n34ve2HBuld+lIAoNo0AsDzfM3wdUgQ4XlsDrMFVB2hwFy7qtpe95CRbtXKN/fDBJ61v/7C95vKLbf2xa+zxn/7YHrj/e/bEoxslJAsAhsKM2EmGHN96yzN2BwD4+JOp/5t9hAN5OxsfxlFTNFI0vhIAeOMj59lVV/45jWwHSDIYUvfRoS56KahFpWH0Wrp0qV199dX27LPPOrgdAWyL+rxu3Tp/Vv1eYF55yueee67t2rXLPv+FL01BgT6UHmUTIoerJiORQcotOMUuedUfW77wIhvC8JKIcBVuXK0mAEzEeoTBopyKohOuCu1R3kRN2NsuT4hCSvF3Mi6TqJf/K6RohokTDuiU6tU0eWekQtr8avyUTPTx8ZhxkLjpo6Ff1cdaAK2IA/X399OWih/CiqYXWjpsiEipjCgdXA6UvE5vAGtRMG00SuRXHNexsphGVUSn6vXmHNvRdkRAretEJaYYOZRdLpVpASPuq+gvUR7l+ymwJ5W5tKjb/MlL9hD9FQCuQ4FOyTiUwehnqdRdg2MibFoR7CZq2urbBAD7+x1LSeyLTRC6tWFU55aI/kwUjhzgOiC0qHJEAuWKNKsMEgC4TqmWVC+GpNSglS+rPWEaAKzhVhTDjVYlzirKrXJORGwdBNJeRaAz3YpCh5xJF+iRqBDPJoXrVsByCTVnHUwdlPBSFPzhHzxkp5x0mkfc1U/qCEW9a+o/4RGixqkC1wUACxgHAKwNUc8TiPMuEqYNjIgbKboAXf4sqjf5kg6AoaWm9wTwX+2XSJEAMO1varfI9LqIZo2cRcF7n8ArZwfIgRUAsJ5PKMRLWWl8eXTSgcntRByL9g7VD3i94J4VROIBv4taDtjfvfdqy5d6fd5GNe2p5uAL6m/NANjroocSaHrVXcSOfQeA7CQTBq3uk245Ql/H2rlnvx6HFdFiEqQFwtJZ1Q2Gk6B+cGRIJJ2kWLngfNdBVCtcL4nueC0tGeuJwy5hlAQ3lT6THIxNa8NXhUqYNXQQALMoPItGsPWZrbZyNQBYC5ExlDKz2C05ItoptY10GgmwVSlNlF0HMEYMKwUYzi3ifkT4FSym2pYN0W4xL1wUjvBuHueKBNcMESyj7JZKcnnYVwCYf5YcMEsvgvkDAK4jxlVdkrX+nhEbzG2zfYM/4PP32byd99gZmc32lg09dkFPi3Xu2GmFAyxOAHB9BGE0nMByPMl3M6LS6Cvm287OhXbr4712345OG+w6305fcbF98vLfspa9nKEIZ1EZHEdRsxNyJrNr/H46NqexpnxoDGs5zMLeHFJgPLVEDjX6yY01Of50stD3OcZEe22VdJ1o1Ll4oeqcJXufwK47DtFJ6JoPnZvztji039q7xdzCiJdTDZ0IOdXChEyeq4mto/uJuzHm1TjLmoHhRKA1nH9Z9jndWwy14LwJwF47RGjfeAA9+nPEnmNOzEnDaRM7KQIImQykTz2ekb48lg4e7xNOuPhTO8ChDw2GjlaB4H53Qg8MDAGaZm78zWS2HenPeK13TSRess+8NCXzTClsPn9Ey5ridajujCP93Efqeq20scqep3aWSFXp6lno81YBHH3J3g7rZ7zlFn7d0MU4Ug90mNeZznWnsezo6CBd7gAO1QB+VZVFNqReEic9ml9h/AIgFFjUK5SIJXDEzy/0+RurrRw0BsnmqHZJ7FZfWqcH9u0h6Njm61T77TDn3sxfsh50LggwjAXAKoWrOS/h0SwUzBaVEk3tss0b303As2YrT/wkaGkZjnrOqucSAGtw1VgfWHUGQEiDO4z6ZUb5k+TLSU00n11ovfsGrQOKZJ7f79y+BS8eBpQoxrjZc3i8RwgtCABXs5vttjvfbSvXEflt/RmAZIcbWJHSEqIZTKyR023zzy+ya674c1c5jQBYXu2sA2CMHTojk8/ZkiVL7M1vfrNt27bNbr/99sYGWgZ9x0Ncgyggd/nll3sbPvl/oGfj1RjrXTuc4Uzj5W6Fi87gqaamwnsjCM1c8TuUglrvdLgy0qAOcjEo6/AnU0SB3TaV+osXIQ7RkboUaTDGQp3ZAHOVIBsinCH8FLeKmFcrY9JLDE3wmm5janxkGgpDAOh137x0KGk+SExMP7e1kqOHAVNWxBQA3KgRLQoxrzx9G+ny+nksEI5PMMmTTkChbESNhYkSCljjmo1cHoFSZUQmVGhFNhLqsyKeDoJFX9bv3Mh2IgFjoxxYcrR5doHCCH49qOqG+1gA7FRkGfuesxCjXeG7n1XMr7LUpgGIdSjH2SV5KNAY7kStJLgNIYAFjNPEBbrZCJIc4Ppe3o9gT8wBdhXoxFXYHAFOc3/ZPq5bNQEATmMYSoHayN0W2FUKaGo+z0sUWAI9npcsQoWCrYxrgWTeEaI2rgDNHx59+FE77UUvpj8E5UO7qvRfAMCAXSLb1AuCmiLxoRAB9oBL2LeCo8ZDs5i4AGCllpvygJUD7DWPWbtQobNJBFgAuDYEqFGpGhfCCqHWCIC9Xx38TgCAtTbYQKXyXZfonA4iDQvfykj/1rIlW7aix1Tet788YF2LBea32xf++g+Itm+yPHmaRy0AVqjcO0ecd4HSkEpSb9T/VnROB7HSSjoQklhqQ+TCvvL8t1LGbp319SFqCDhOEyVX9raMsQyMjlwKRwhAsZ6oXSebVgKAExCsaR63n8kAsOYNe4bmruqGK+IhgKR9q0Debo0zQdfYvXOvLV1GbrL2O6JdvhPiXMymOliPUrhugTVBDjaOi4xqaa9ngAHAHasBk9JDBAALIA/hFCjicMzjAWnTBHcKtAAwz6xSXChLRwCsuVpmM85xXsnLXG7hfQs56JelrbdzAAHpX2Co/cCqgN/Fu79tly+v2pvWddoJFO5u303pvj4A8wiRagnm0S66jdJZtHdBHgr1YvtJtWCf31y2Hz7baQs7L7K7fusfvfxRYZC1xppnYtLUiQ3bCbb0SX41NQD24JkcUYkWQwCu7G9Mkwz9I7Co+aH9W9FUHUliIXkqhYsO6t9hL43/9tQXaTXw3q42AC92wdCBXpu3aL594hMf9/Nu/vz5ALQBkKf2sAAAIABJREFUZXEl83NiANxwlDRa19yeaYxj9j2BX9kncsKqHbt27nFneFV7uFeuSBgKBzle47Wn6//pTtKZQ7AQ/Y0U6rHAN3ZHDjaEBA83bdpkK1ctx8mA2j39H20yx/qTphkc+iyaq3fK2RLtM6WpqVqHAERgKAQnytSv6cZvrlp2KPcNTiXZU2vWrHHAG9kX6oMAOl7oAHHq54sR0Cg+K/vb2T5r1yZR0rg+D6W/Xnjv2bev1/c6rcnIlNWYeoWUhElzNM9f2Zmal9pb1UadC2rb5s2braenh9/NRkROtro+H0V6sRUVUCTgEgEwbk3rH+SsbSlTFvEZO2ntg86OWH78/7bd+xbAEEO76LkEwNqI4mZbwlDOiaqh3D7V/KVMyMKFLeS6tmNI9wAmVfwQTwgRJTn2d+3YZju27XRDJpfpglkq2VEiEkSAP/MfCIEs2YQwzc8wVHfyOSLAHuFJQAUGT33kVOt/9nK79nX/i98raTJEgEXD8ggwRkcempWeUV6mN73pTQ6AVQZJg6SJecYZp/sG84Mf/AA65qBtOOlkp0Xrd7ff/nloNpLyme6Qm3wK5/GYDwGAU1Cg6zVCe4NL7Vf/6J9t81bVMu4AHIRr10QlhfJWo56oQi516ICy9TyHV5FiD0Eq51WKaCLyKPoYgHCgRwcQHCPeMSqm/hI+EhWjWQ3ykFs0DQCODAcZObGMlMZfHjwZUD0LoFKyQLTBhUhDUG1WHl5zrmbswYNB8OED4ObxckNNveS5vwnNjocOVHGmG3TIFGMgaq4Ho/QlAO0AOIn8ivLJ89eIguhL1GeH0Z7L5qMXwFwSifS2+GMrB1ge2pgLGdriZo3qGwMMU1BQUwhP5RYLAAM+8ZFUCLwNE30tY6gXlKctFeg+7qHI7zgALApySLTVM6s8WCK+lQDOIDyle5Lr6+FW7qEIsNSnFX2WiLGE5wDhaaanQHBa9YB5BkVKRbWv4CTK0EFa58N4aB//8UZ7yRln2WA/qQ6RK+5t4gtvnCLAKdXVBQCnUJoWKBZFLy1jXu9J6OV65ipzPauyM4kQlpSgFQGuqC6rIsD78OARGS4jiAV6cQAsMSyJFbngmZqeRFmiEyL0vBottC26rMpaIV6l8REKIXIpanud9hdo80AJsTb2rVbyRPOoQXcS3WvpfNb+5S9+h2fYbjnymUeN/VGD6oUfEQ77RJh0Okg0yd075LQigdY09HSng9In2oMrRIGzeEC62lfaurUvhU55IvsyzkXy/FXSysEqk6o11wm4UIqGDFD1ieZ/QoF2B13iiIiOp5Bv4F+jFGjVpWbOsre5kruXVwtRyGDEQ8/GgFCUYwTq/UL2EgFglSVyv4/ODXGbcX6KBl1jvpVQ8DbWUe5YPNDU1G5ZDnUfkbd6BwaIajdDZy7xnBkAeQt9Mlp/mnWNA6YGABarQlFu7W0VAWAxGui6CnOjuhinHU6qXa17rLf0GE7Yh6y25au2bt8D9vYXzbcrlrZbz+4t1t4HmiZVQYwFAeq0mDg0X5IPmdWt1rd6td3L3//5kX7rKx1rr1x7nf35W/7UbAv3Q8CxRuqIf0DRgoPAWRjSQ3s1A7C4l47uqVkaKcMsVEUI4+HOHrkYdI4zxur/ME4wuzhT4x7t5QYBIA52xb/wSF0AluE9GCpEIdlkiepQ8740aJ/85P+xd7/nXf7e4f37LQ+NfnR+xrUcn1mLezyFbiJAObmR3UHFiY997O/sxhvf5ueT0oT2c1+JMuqVg1obXuOve6QA8ETXPrSR82XrazXk9IbXWEBXxonQtWChj1F//wH7LCKfb3vbjX7+6ozNSLntKH4F0BAcLWKVaV4pSnjzzTfb+9//fneiTP06mgGwYYN+zt71rne5PSpHtLxK7U39kFVexQv+Nfn6jNFQBUw+9alP2Q033ODMTJ1JB/YSTUSI9mh+yWGzbduzvt+pjbKDNXcVjNNrKgr0ROv9hdYXFRzUvq+yPgfZV2U05zgTBH4/+clP2jXXXDuLR44AuCkCLACsOsAeYGL/xhCooWGiCPDw0B7Om9+z3t5ejwAPFwHA1u4swJm+pqVARyNQAxk57e5B5ufV1Aa9+FVn22mnncZROM8fXNZFlehmjdq8P/7xj+2zn/0sk0N1KuH7i/IrLmRhi91612+jb/KYjbT9AsGa3aMRYE0a1XaV0TN8suV6r7QbLv+fToGuOwWaDd+9u6LqcVhL8ATrRfm+WlzPPrvF7rjjDu8PUS0EdgWG77//+07h1bMuX77cHnjgAfv+96lRLMtnhgBYhosAk+dJi8pDWK1t4Sl2znlvsYHh5TZ/4cnUKFZdqzCY8uYJBFcFtEQnw2aqkROsupQ1aLcCwK4YndSzFXdRlOhUQhn0ci+RcuieY4Ej/SbmADla8APloFdCLWuYAcnPk+YANAFjGasCuZGSJC+eKC3FIqC4s6PhGfIcM0EmjxBgxHoORGKUNx5o1HgKvxpvmARDoPFcDepP/Jz/dcwn41tEvVVk1uv96js/5olsKoiViPY2UsLcFlekUpFJOSAYE31FoTKXZFffJ9TnMQDYaeq6maI4ilGqlFMwCEVp1L3rAqsY4xVycKXAXFgWBLAySxgd9nyYk75pqi6pg75+5pIUa3v5fJIDnEKJWjkR7ihJKNYOdnUL1p/TuJOIazMAFviLAFg05RqGvQCw9QQxrvQ82tbFe4QVuW6ZnKOYP/f4Y4/bhnUb0G2rE93pINfMbx7aJqeTg2qei5zhGhG5OurK8gFkklJSHoX19quLNHeZEcIGEhdXBE7lnpQDrIgc0bn0HhrA7yqICRlK0CmVRhIAll9KzNvGvElEwMZFgGVAp9Q3QjfuqMBRBu9ZdV3rAkOZPuteyoELEM/hkOgAsPcP/NT+66soyx/4uVTAyF4IAEGvqHMwESA+eFHN/W9CBHYU+ASKspxlgdKq2shF1m6Kwc5KTIq+7epZgfGx3zq7T7GXv/ytzC/YOdB4tb4FDGWciBlTIvqfIfc25CMmhqbrDdBfaXHzhWdj2sFEADj0T4wmymEZymaxBzptbIQ6xERTC/LiUnYLY6jEgesA2D+I15lzIy0nEQC4SsmuEuJllDK2wjHU717DXF7CASlafydUWIZeUWARiKToXkXUrR2nqeZcWjW2Nf8G+T1zW+UWnGWVwfnTorXE/CaSXFlMHt5ixP5ym6x36GEA7vct/8zd9ivlJ+w9Z6y086gNlt+yydqoDy5njvWz3/HsSncoEnUv0R25Y9ts2/IN9h9by3bLY1CECy+x+37vs2bbAGMq36d8f0ogZQTOitBYjwgAHu9ITPZRnRgJe6UxDn6ehD0k0vRi9EI/60uO1sjeaV4TOsPD78N+XCAfy6OwoiIP9dtdX/+KXfaqi3AwdYcILHPIX5NQoA8GwBOtqcmirHAWsDV03r/hqmsCuCdnshUDW+eP5zEfRLEce62DmKWTOoQnctSOatLPbCfQGT4OiI+7fwvAd0ggkOBBrq3Vq1y86U1v9DEK7Wte/zN7irn7VEglipGlYeyzNO3Vuehj+oY3NIIvkz/jIbv6566Zk965hn38Gbvmyis5TwM7UdVJkl3z8Bhzc9K66dkPcXy1vwgLyEZXIEpaPm0ErUoJW3BOHn/WN8W+42yVcdkG+FUb9SUG6o033ug28/QA+IU2fw8e07CHhn0qztEqbbv9S19iL7rez4IZvcTidMwoACxKvDRpVMtDEeDgGFUEuAqLVhHgfG6v7XjqA15ZZvnxf4MIFmWQRIF+LgGwHqKRB8S/NaE1yIq4nnTisXbdta+1b33rPnt84zMctWzK1HQRYJMxNYyIwbadO1wZOI0kq3ckBke1sNVu/srv2Z7MgzbY8UsrtVCssREBVgADShMAODd4oi0aeoPd9No/4SFknYwFwBJPqJGvKC/vqlWr7LLLLkPteZvdfffdDtD0DCeeeKKdffbZRIOlepp378HPf/5zahc/ZNu3oz7tHuKZDaBHrCUKwmDl27tsv3LCFFrLrbYrrv9jvOmr6CuUchWl9PEUoEoOZnHNQGxVaNECwKJ1CwQLcPmXgLAApIBaEgEOpU7Enw7UKX81qIfJj26njnrYxxgAzRHMQwTAGmsBfDkR5JktFFod2Op3+nkvyfHyBmk+BKEbeXST/CuBc+UJujywnjUayfoh9PnBFO7pAPDYsWrk0BEqlOHsAExrStYtUdCs6H1JtFefjGtZeZGuMAd9UX1flzEhhoLUut2lEOjlDoATirH3bDRYmgCwxFZUPsiNLuX0adAAoWUAWLWDJU75ocIKMv6I/ioHV4Z2iUiquyuoL4sCvOfDVrwMUijbImEoUYEdAKs2sZ49UZzwT3ot4FB6KNITA/jkmTFGHQBDwU4jWFUlMuYRYICvR4ABwpqmaQFZPp/nWZXlcPfd99lZZ77ESghXzWsnb6ePCLAADjeI5SUEgAWc04CGOgDYaF/dKaSBaq6AtVSp3QnAs0jkRABYWk1qp4SwVPKpAv05RTtTqC8LEFf3KwdY76G9iH+pDFWoBRxfBwNgxend5cL9pCKoiH0dNC4aNDkZLgBWyfdT9ojRyVEeCTX2zsKIrVlZtY/+j9daYTG5Zvv6POIfX0cXAFYOdPN6kEEdAXDgBQTRIwCN5pCUwlXsVmkLUP4linX6qdfgKDzBilBy89lO5kEBTytOAYSqZGAHCquQYoxEJJFgzwkW9bcZAId1HWuC6ydRUUXhdH0A1xMIa157h/boedRwL7AHp7m+1o8AsJxHmpDKQWYAcUpB0Sa/WRqIw204qhYR2QcAt6xhba+kjQt5P6yGMkHVEl+qFCC7qoxIFYRjn3NpnC0pqN81OVnkXHHVdHpCKnQ4RtKk0VRhaqANZv3dw7bFNqIE/gPL9H7LenZ+117Xtd9uOmGJnVwasNzWHeSN63pcd790BACBeKmHcsxhAp6p47rtsfY1dvsTRfvWs0tsSeEs+/oH/gEArAXfSerIAijDYi+14nQTAJ46z7ExOSf8R9zrJwbAcuoFinMAtAKMgY6u/g35l/Lyhz1b+7XU8AOtXvXRPerLHAvsnqCoH9IFgtNVtccVWS6WVE++Zp+/43MAl9f7PMipHnes1948T8fkAY+eBVO303ffg95SKo7YN791j114wSt9c59PtLQXsctWnHeBpj3+M0cSAKvXpgcBU7UrrNfouPZNfszb0xK44ivmEn7hC1+gtCOAKcnhlqPnaH4FNkHdmUfzFyzwsZNz+Zvf/CZjeoEzEKZ+zcx2e6H02W23fZZo4Q0+vrKdFEXU9xGEz1qSyNvYZ30htnfyNRAF97T3hLl7lTdH+0+DKfhCGYwZPEegOSPEyDzVPquo9j33fccuOv980kGpXIMz+eiav2PHUntPUXY/gmVqn5gn+q7xu/XWT9t1171pBr2WfMQBsOwKBaxk/KkMEg4wnYgemMSM43geKe4nAoxwZEsfOcC/6g6HVSd+3A4MQD1XitRzCYBdDCPJ4dK/Q14NXla8VSccv97OO/dX7J577rFfPLUDJyUUtZEBjCzRrbJ4QCgpwvt0GGYwZPSqYziVWrfZP931+/ZU6T7bW3gS0RAAsChkeqdsZx2u1TZrG9hgp+ZvtHde+t8xtPDqoviFlm6SwxSodK0YEfK0CKApj0IAd8+ePb64Qg5FxVasWOEATZuL8kx2797tBligz2pDmdmmosMvj9GtOpstHQsw/okEO1VwsV32hv8L+s4yNvDjfUCdneg0uZA/5cCUcL8qDAnXSptE9Y0FkB0IC4gpwSfSokUhxFBy1VVFgp0eLZNgbPjfj8OGkAgALECnpkkaJnj0fB+cQjwOYOo56CeNt4sywBeMAhUyLnbu2ka/tnrfugiJqMQKQLnAVGJANaiRzX09SwCcGAoNYCYAjEGn6KeALwVhQ1keUYWT4JV+VHtdB8YZ5xhySuJ3p0PIjfO4bkJ3joJLowB4VJBsNAKscj8qBRUBMGMq5WmiVaJUuvoyBnor4lfZRdwT4CkF6DJFSl0hF7XwukSwoAVXla8otVpFgIkSpR0EqtRVBMB6ulAmaioAnI5gFJCdaeP6AEExSRUBFgBXXdwAgCUwIGoqcxj1yUceecTOftkrvI/27Ry01izUWCU1NgNgdSI2SQDAXB9xrQCAQ5BHbGdpKHmUWoBYgnUSwRLoIJBBVR7JBliV9jqFdBdvdABMuwAnGUWA+R5LIWmWeB6jqILJnI+T2dWY3XBXui90X4xBifrUVZKL51OEOo0A2b6hvbZgwSJ8Eoh8UYepLfNLu/2zH7bhPY+hQSCKbTJBdK/E4Dw6IsDq6EghDcA0RH+jUS0wg4PQgYjwAYRmUjUUZRANbXAga50dp9upp17KG0kMZ49VaaTiiOoHa+1CefY+j2Jv8rYm+0ujpnjM8Yx9mADgZJDkaIo5pdHZJYNBzyChwgULF+l0IGcX0UAYJVWxi5QX6IsVR6iEvdBP0Pca83q4wHt6aMcxMCrWUippFetsIToVlB2qkOc+xNtHaH9F16HNnQB0MQ/SzDcBYBtgDQ+LZSM6cBBJU/RWdYRTiMQNUqJsb2GXbav8hGd8wLLb/8vW9f/E3rWmYK9f2mVLOT9yu5nAzOesAhkHFNLOo0A9bIOA7+w67r92sd1LRYDP3j9k+2ovtVcc+wb7s4vfabn9PEsbRhFsj5bMPAwLHA2eQfHcAWDf2zyfN2h5LFjY43mWrehzaK8WfW8ftb2HUBXOtygnOU9taKlzE+nGYZzFMTA8PBIMuQQIB4dm2L+DyjRG0giGEZ//7L9/2t7+9ptcoEn6HzlSlIIDpelcOQgA60rjzuCD3t9Y9U1nGVsRjpqPfvSj9qEP/a6f6Yoo6ayKKqWBjp/MWf/HqHPYnz8eDvGqhxUBPlIAuKlJyf2jY0v2VlHKz6LFcsb94z/+o9MrtX4PUGIr6wBxZvbLmI6ckx98U/J9SXNNe4K+i3L5kY98xD74wQ+6rTHVa3YK6nPS6KabEgGmZOdNN93k87VM+8VeiArC6ouD/DfjHnlu2z89A0K07i6YmGJf3nrrrfbud7+7QadtwWZ0GZyj9iWGVEgrGWaNymGodfk3f/M39pu/+ZvWB61dqVcv5Pk7nQNPZ6QzwhKBOrE0hOk0N//1X//V3nS9qN4z3X+iY12RDolgAYDxcjdygLlywfMW0Yei1mA2vcd2b/4NUgdrtmT936EMvQz8hHP3uQbADgySg0Igx3PK6Jm1a1bYKy96OZ2Ts+9+72GA5V5bhEdfkV+Ja4iSunXHVqfBZiQApYOYRo4Uttvff+UP7fGBe2x31y9tiHyr4JYnWiFKM0nNKfKkug6ss7Nb32LvvvQPMW5xrUuZFLAho0q5bTLQNDCi+Om5dPApZ0TAN9KfdDjrVeT3bRwi+n38mwbRxS9n+HLBKrzlKrvQr5I1KoVEvVEpPlv2dLv8mv/Gs62lHzikHCAkkTE9UoJASQNNALAAsQwKruo5woBcZzGKBhvygdP6UrTAc4QDAFZUZ7QMQgS6YVdRTnCk7oYmjgLhcPuYe6T3TzSJFRkMZad0EAUhLERykjkgY7oM1V1URr3kBfP387zauIPIVDSMMf7GOBsiAA6gbvSVPEdiCMgZEnKcMcIBlp7zrKdNcp9d8ApL1yOhssVF//W8Xz7E2AfgpIi6zOzgYBEDUKWZPeeXUiyZRFm4cdoooqjfJbRj77nkPY3mNCLAowC4qtqrigJrXTPkZeXHUnInvxi6z0ryGVWJBrxVdb0iGY44k2SYY0jX+K5apSko0Pq3GL115c0GZnxoh0doVO6IBzooAsznWRO+TlU5QvmNCPvk26BnegQ4AF8DPCgH2AExAL2C4T5/UYfd/fVv2plnnuVqqv19gN80uRUqkQQAFuu14WgQtVkqywhhCQDXiMgZ/84q6V/UU9pec9VtlVYJVFStaVL/vZ2KmonyrDa6QBH6d2MiwCj12kAAwB4B9ghSyJMbT2fUWKjUlPaivKdNJGtIkXJFvkX/Rq26RHSus6tAoK8PMSLK0nzsQxj6TzJz9moFuxMspnoc9QA4oT6H9URUF/lrgQKXE/MauaIha31C11Lt8soSu+gSwJkth2rZTr8scNX+LH2nuZFW+N5HQBtYctj4oTSqSxDe0AyARx0K2vtV/ijmoOq7zg+xdzwPmBxGrc0WqNalEejIUiDmq8QiFSEjR66sovpZlKCrcqqi1CwRufa1rVZYz1lANL/Uw8GJyrqcOwdoUm8Z4TPWfjvO0XZFehWp1TpTrV7Ap1Sb0xJYA1BLIVylkxwALyb/kGvswUGyo/QQjqkfWGHb1+2UkSftgyevsIs7qN/7i2dIyxlGA4MlyFcOxgLIzw6UhmyQfPP8i3C4UBXhS9vb7TN377OT1r3L/u1X/zcXhR9FqkOZxVPoWGglhLla6BviPiFfe8avqSPA0qgQRVln3iJKFJ555pnoYpzmDmHllO7Yuc0efPBB27hxowOPdevWeeqQXtrHS4hIyWG8i5KGAihieQVaX7J/a8nh0BB4rjNmn/7MLfbGN17rzj05XlQKLwDg6KhNnne6KPB4INrk1G3uKtHqvwQV73WvuyKkIvG8XhYJg7RFDnAdkxN+NpyFL3QArDFQxMXXDGN453/+p1173dU2gj0jsFQOKlhH7UtkD9lvopDKgREp+arkcSXU4OkopHMLAGff7bd/7t/t9VdcTqpWoSGkJDHODjkomcNKTZrqNdftnw5Aua4IoKnAfvO5z33OXocArcqoue0t/YMk0jf7npybK1Q422T3xrTQSIF+4xvfeEgPNOfjFx3akzythBFl9w8whmJTxtSLEmv2i//xn3bNtYfWzokvHwGwwIKo/0kZJIlgJeKbObHQcFDXiJLkqKG5f/sHAcBVW7j2b224shgbsfDcAuAgXhLyf+sSm2JhuugRgGgVAPi1l17oFOMBDOVWgCA1VPg/nYYy9L3fuc/+5dM3B5VZJQrKoOXbUNtO+/tv/Kl9Y9O/2555mx0Ay8BPqq1gcHPIVjqsZ/9qu2rhO+29r/5dhHR6ACsoTFPYU1El8VcV35z8NcnB0DgMk0/OxnsgCjTWYktLG9EMDEwAoUGxLPZiyM1/hb3yVb/GoXUiB/B8O1Dst9audmwlakwS6YjlpLKilYn+HGrHOAB2e8iNf6Uo8h+nS8toiznBgfwZI2ICAjL+I0XWD3bRvxIjc7SfYp+E742a9c0UrOYObRghzeC4+d9EwGlPX98+N7JcGRrjI9DqBMaiII6eR1my0XAKEQHlrR50wPH74GwJ5UEEW32NOvBV+DYRgdICUaRVbXdBqBj9DbZWEGIKRo6n7LoqFv9QIMPzfWXDK0oUhMd8nrsYh+ZUEImR2d8QhBm16RPmQPiFP58o/qJwCnXyVeVZWJek+3Ef6s62LMshgAVIXMCfoT+nlKsoSqLqDhPxrCsqKhEsUYIpg1RL8hUzCKYJPAp7O83Zuz4I0ggAN/Kak2dTGSTvT6ahShJVJVglpWeonUNsMK1LWym/BC2UMkCDOJw6ELDrG9hre/ftQmFvKSIkPS6KUyYCqLq8bQXoJQj8qK80nppH7lwQBVoRbpw9irAaIFNqVR4YAjhpTMqiuyLG5eJoVRRaaUuWfGdFzaQGTeUhV+ZN76LXJYoFIFDkNzvI4AGAUwBgXweJimugCmowk+/uAOGJyHFV/2dJseCfTklU/dsqwIYERUofkX9NfmgNb8K89n5bOm+P/ctf/oZ1dffZYN8WKOKtCQtkiq3kBfunGAH2Cc5TyjkW90RNmCQs70JmAq1y6ojeGgSyRD+qumNxgV166fuhvi9k75ZEOJk3UjQuHwAgyjGpgUgAcPDe+Pp0xwShUN+3xznQ4roRVVaOylAWLWgJqL6n9r9OSuaMyJnK3pCT0zOJZvu4itEhAJ/uYOvDgcp9q1Cpy8w75CasZSUpMmsY1zWkXSzk+gLARG8Vhd1ZHPQ52MN+W9lPRJDP5wG/NalBQz0WEUf1r/VcKRgSztZAuLENUa19LSO2eeBhG079iPffZ4Vffs2uwXn1geNX2optW6FDH7AsAm5yEuiZM1DHB/ejhQB4HoDhsXt1xnauXGf//GjVNm5eYqe0XWWf+ODHEb/aC/MAYIbKeiZPm1gHneQ8j5SDeNvMX1MDYOlJRBbX8Sds8By8H//4YXv00UeJVnTYqy9+JaypPfbxj3/cjj32WLvmjdd5iR3R0914RSTyAUqi3Y9mhjugmFMxB1jGUBkKclt7AcfzAcY0Z7d++t9cpKlRl5eBKJDjPTggpfnAyNLYDwzq+uwPGMHd87oRrgopS3KYqMKE7IdIX5YBrbNTxmWMSLS2Bid3pAcrNSfec/R3IW1HjnHtQx0dbZxVCOIlysO+VyaMNj2TPjcC6GjDxhninnntDWJkJSA06mCoXwbpnwLnnWt5aCUkUcxBAVPOQDkLYumQ0mAQshKg0TOrf+VQFqiVE1nO1RK5y3oGOav0XKqwoGd3DQ1dP3FYHzxPZhp9mfmMO3Kf1NydzdwPJ/DMI1BHriUzu1LS/ub1f5gMhLlt+/8/fkf3/J1q7R0CfvK5Oov1p89jN+c4f4cHd7l9Mq9rAWciQdJhHbBIYIp2PdSHg6ho8+f12WMPvAMx03ZbcfzfwlxChTpNmcTZYLhs2zHN/NiD1rE2fxdHYYPXph1q7SHRzuFwxumn2PXXXYmY1PftoZ887sC0TXmY0O6U/TcIGH5mLyEeCVOEmiQYzxjjbXvtI1/7E7vzqU/bnp4tNthKKCgT1ABlBKUkekKNykX7V9jblr/dfv1VHwLp9wBcCjBbyZvSwSchFRF8Jz0YDmcAZ7Z9eQSYw6uQbeNAVx3WmnUiMjQo0DC4hBIxZ0IRfx/PusJaMBIGFXFUFBNjq0N0PaivDsoAYQKIDoAV0RX41bmqnxObVrRdqV+G/gIqAAAgAElEQVSL5qlosNdzjJFLB8PBCB6N9AQwF+hvoS/GRoPD7wRRJ35NBnqb3x1AuCjvXgojoZULBAf6jgymsEA8Z8wXiyLB45Q/dQAIECtS6ywB3UPINuYQ6xdjD/povAj8Smnb7YQkCqxbhkhtuJ4uX5MTQTUpAZ0+P5PoogCwKM9Oe45OBY82Jk6ChPnQXLRc7QjPyH0dAEutWAW9MWYk4AMSqxL9rXQC6Ij+5pdnEMGiORjuUlD2ijXcjuXhYNABMEtA5YFSexUB5t6ibVI+jGCdmhFi996uAIB1H+UAe3AlaavmnwdnoH8LAItxoHJFRfjHmW4YEkuJoBXIM1I5JnDPCCDjZ0//1FasWUZe7AKUKMu2n+hvJ/nsxr0riAhlZfCKJS41Pk1IUcsTAFylbIznFgsAO8bS+ibKxfcIgD1XTX2taDbzPS0hItpbFs17H59l31MkuERJGf1eFGiPAEsczB1BYimojZMBYMZSQCQCYHcUUNOWCHtd9E2ev4t+r8Izb2vZYV+9+Q8s094L5Xqzze9GWRX2wkFCODPbDubgU8GRFMCvwK1TRsJzOJgMoDWuwcZ7vA5bEtlNI05YZDKUiARf+F4utQKggTOBPapcFWddA+YUhLB2lcDu10xygsXcafx9tAtGAXCoQ+v7A8BXa7yxP8jNJMcT185pz08AsMa6IgDs0xsxRMZWZ0KdXOYqDI9Kp5xK/B7AWlwOPfQ4qNsoQ/fjWOqH2VBifQ2qhi37bQHnSxsO1RYxrKDZ1w8wp1V6TFoMuo/YEh15xLNYT/8ve+cB51dZpf/z69P7JJOekEoIIF0BA9KkqVhQwbKurg1R1/W/7qprZ93VXXtbxbKurgW7guKiYENFpIkIBEJCSJ2S6e1X/9/nvPfOTEIKJMRQ5sdnmMnMr9z73ve+73nO85znAGC3p7balqE/wn7fZOmeX9uMrb+xixfX24tgTzvoaNCwbQTZcwHWiveQJ4UnhkgaMdT9MMDFJ8+2m9NN9uFfdsOmn2TXvv06sztpi1HH/sWmPg773NgAGAIQ+pq401L48CfRngFwCaSuayGQet5559ny5UsBu59x19nmlkZ72upTKBGaZZ/5zGe8hEgA+Nprf0arks0RIxdqMLdsoVMD63lNXSPsKn13AbXepgYwqX7B4yNqi5iy73znW3YBzF2o3cRQbbwEAK1180q5iFYBQl2ezPXN4DouFYx+r9ZlWhPFTA8NokABAI4OkvXntQKSg0P9/regJgAwqk8sv48lshmUBC4XRqEkwKuH6koVp2iPGh9iceEz4gRtXDYVYgkdZ6jVq+UzvFaac9N3B6VyQ49KqjwOkrlN1IpIADh20C4RFzVTxyq5p56neR+Xj+k5Om9nU3A+V9aopgGTQXWQiBK+cRcFd+2OgHfMAE6uUTvHNY9lAKwR3x8QtR/B98O/0Q7AKx7rAPiJfv0eD+e/OxD8cPDTPq5BxC6KgWvq2PsxR5aCaKSfIJF6ugY6QmgdHGWfUlvdqhq1S9xm29ZdaqOso/NWfo79e77ReODAAuAYlPiljjKh2nS0MRy2cpmd/JRj7aqrfmQbtnT7xlNmI3TGMkmvQ8WvBKJiL2spHCyzkSQwpxmp7bf3/eRd9p07/9e2NDxA4AIFBABWcC82IAbAM3tn2T8ueaW98Yy/J4huRe+NjBEnU5cwE3CwTe0ieH2YF3Sf9euBWRSAyuVq2dwAF/S3zNZwRTnG/AggIj/LnnPxB6yzK2fZuhki+J0dzPMa9S4exwG0sYngQJtAnE1RsK94MyJ19LNiVce7kSRajLFkZwG4OboL4FacCRHVpLHUFNmo19pMZcxDoCyn410/pkzq3SEEsfZRbaY+X7VjCix0fTQXVA9RwKRsIksUB9Hu3BvePwZvfvjRwxlfmeYQAId6YkXCwQwk/hLSc1aJIMovocjXiBBz3B0RvlLASwZXIrOuHr9eZx2BKillE6oVnMhCTzK/8Xi6oVUYqfBNQetE1CrwEQCwZ6H42dsfwbzK/KrYAADuILifk6EGmOcgQ3byjGN1R3B63Qr8ShKsnrgCwAYoLPUSlCGXTAkA6yN3AYBjBjhugyTgsysAnIP9HQcY53HtSSLvzFArWaor2S333oQ5VMJWHrmCpE0dtfRp2JERAj8IXaSjxRHGAqDgJlzR/POKcsC9u0cDRErUECdgV2MA7NdA/Y0ZMnQgzgCL5dH8lZxbEmgxwJKiFiMJ9FQArN7HySHGlGQS1C0JAF2fYLYTM78TQHiCAQ7JoxTJMb9C+p/YTdwTEgTFRSYFZBJAa7vV1myyH333MupNN6PS6BRB7GO2fwzcbm6fv9KvXUI1IScNBm5hnu4KACutFLPEoaVREfCSzc7kWs+3k55yEYzrQuZzg/Uhj80hbU/Qtz2wxlqjuG8dAMPUYVKoRzlqYO8fGSWw4lPXvepsGcxXcMRUb3DqdiNDJcmd865sEQNMeYsX/oZrUiRrItm9nwefl8Fhv4J8qMA/C7T1yrQx0eZwtotwWV5Z5+3FtoO5htQPmK9BzJ6UkKtjH6qjfrgOBYIbhQNeE6hqnAEmcTcCHZxtJQkgY7rqUWp211nv8I3Mwd9YVdf1dnjhXnvFqrl2EonH9s2YKwGA00MkeXDTzsvzgvUkq9cyPLlDYTKPWGafu3Wd/XhTs82dca599yWfp83ZDKvieXnuLxpxecnQkHw0yGQX2BMP5EP3jicjuYllCDlr1ky75pr/82tQD6v6zPPOt0MOOcQ++MEP0j93hr3hDW9wp+Fx1nIBts2bt8LODpL01l6CqAJAOoZUXcBM67z6OGOFau2zZ9nAYC91YV+ySy+9BB+O7V5OobWxib6NnYoPVPPnPTKp96RmWPtRB4kFAfPjjjsOo8o2u2/tOrv55luJKX4SKYmK9t73vpdjXBha77G+5ni92GeVWtVgdvX+97/f7r33Xvvnf/5nW7Z0ubPXmovaf/Rdvh+S1P75jtv9s1avPjl4WpAc0BwRW/vzn11nV199tbOzp2Bgc8EFF0wAW7HLOm59vgw2r0SGrJ/1WLBgEZLvF9jcuXMdXG/atMl+8Ytf0HXi9xPtp0JJEEoFeZUwBroOb3vb2xzMq/+67t/tPX1IzbupH/yk9WAEpT3LGfYHFUk+HgHw/twB+xh8789HPmKv3RP43915PdrOd08s4kMZqEfb+TyUY576nMfb+e8LftrHa0gMV13VYIO9W62BMrwC67EwYq6mFjMxAkT5AfjeNU6cAhDGQKZv8xtcm9k8/+PsQ38FBliXWtnQ2ADLezZG9t6LD5lvq0863je06377e3vg/g3W0UiPQwIDeQuNsOj3jBDZs9HVyt5atVfUSw03DNi7r36ffeMv37St9dtsoKYfg5NQ2+rxm4IrmqXO3T7D3nbIS+wfTn8dDA8mU84AY94hGSyBuOr/HvzYlwv4cCd9eL4DYPFxkmCmkEMp8C9wLvw+lW2lBmqRPeX4l4GLFkE8tltt0wyP52TAGpureusjMWdCDwJ5HkiGL8dlqr/UsES1oD5EBGMuD1NtsFwgQcdhkxXjK/OpcHyRaXAITCOZ78SZxvWtXiS1p4cm9+5vcvV+DVnu4OwnKbQy4JovynaHDHZMU8rQKQa/Qers4XrMAEcsn0u6IybYz13Alyx93H8y/tkBl4yvInlw7Gfi46fXRUkEl6khpS0pWNN4Rf19nf2OTMbCBY2Z38nznWR+J89h0tVaRltBAu2mJZI/860IM1pG+lym3tbaCdYBwFXIoFFz0kYojLWOzY2hxPwKAOs70ucK310KDQAWAyxPLxcJ6JoKOAvQS3ov98yAuV2I6jWyLkPmCZpKzgBXkN4P2LzlzfQ0RaoK0VczJ2e3rL3VjnrqkywFIM+pT+5YifrPUQ+Ka2i1MYYUebhv1GqoH5UEWreZG2QrwSKdMcZZAsDOshL8p6gz1udpTnN7WlEgRVdWIJlETVKy/jxgnh6sGRJ8AsIOgFWXCbGkMRgH9NsA70sNcEUSaDF23CgOgKfMv50BsNYN9YtNea/YMNUcAMN+p5h7Go/xwpC1zsRJsGq9ffcL/8ATupibzZwTpRzuQre/m9hebqED+OcdFTCRKclUaVLsEh+b68SMi2cVkKeTKBjDgTuZo/VVocNOPOFCxmkWa5iczuTc7BciLHZK/shimbGeBMCBAY7rsycSVNE5a+8YUVKUhxi8uMbPOwsAgIt+LzIvqBmIAbAk0AUczHUvuQs1ADZDw3vJJ/JSFzDv0q2sK7Np6XQ0TCTtxdgebIT5PUjesZ9s8rBM0ZjPGeZQPWUzDXhQpDX3YIAro3Kb1HxN2QiJ19xMEpa8/RAF6QOFe5C//gElxrWwvdfbuTOL9tJDF9jCrTCmW5hDnYA/5nFhEFZRiTTqgjMNKRtF4rBRXY2OPd6+cts2u6V/oS2bfa5d/qIPWaoXANU7RD12tTXlGmyINiAj9F/L4qypvXJndcsjOV3kAl1VHeoIR4cHrX3mDAeIGUoZli9fbuecdQ4gd7P3rjzmmKPsLW/5f3R1+CUOpnUOIAWAr7rqKtu0cRvrA/JkwK+A7RjSaLG8jciou7q3EatwLUvj1Pl90557Aa0HJe/mOUoOjw+hKmmm/xuPQfWSZM2VQ+rY+JC96Y2XeM2xQKU+6+STV+P+e5oD4Guv/YXHGvPnz/W9ZeHC+faCFz7fQbbqkjW3BMYFGGfOnIn0+mV2C+D5nnuo72d9lB+I9ibVesscU4zzS17yEpdrS7WmcWid0W4rVqz019900022bt06O+H4p9iyZcscNKunsNZFPQSO+/r6bd3atdZI5wM95+KLX2zbtm1zI1CB4hUrVtipp57qQPjf//Vf3ck3SJ1hOZTUZd4LAL/1rW+1yy57L++vRbBsc2bP87Y/DzywkRZA37etWzr9HB5sMzQNgHe8P/Yx+H4kb7J9fq/4Wu5q/5kGwPs8rH/VF+5v7PBom78PFz/taML7sIaefT+JP1KhiFky3h5S9hQwhqyuQ9FFrKDkZBlzxgz7fXUt++3YFhvuepP1DQzZ/MMuJ3qZC9GomGTfe2XvtQ9wvGhPmhuFPoDKdi5dstD+4dLXUCsDKCY4Sqnmk76ODdX1BMs5u5beu5/80qeITmimLMdj5FABAA/ZO37+QfvWmu9bT/OwDVKXWAQNlCecoGXN2WDzupvtH9rPs388/dUAYAJWAHCa1hgqglZwH2pb9zaB9nZB9/b6PV9SN3HgoqWQQSsbrSBADHkCA6hypRXnskPtjNP+jizzXNiUVusn25wj8FEfVYGG0KIngDsHdAI80UfGrGgMgB0nRsA4/I5AUKZZSHr9S1SdJlUsiXYDofCIwXDMZ06YX+7krLszGJBMb08AQXMhbO4EpmqB5G1X0PRzngoe1J/ZWemoVkBg0YGp/y601QjGTgFox8yvt9GJQLAAr4M6jRG/C+MVWku5ORQDI640UgIHRaaYcz6nELs8iwEHxcWMeTyQQX4W5ohm1K4lWTq2GABPlXALqavPc9SOJmrDVIahkuNyqZWED9LMDNLj7EwSQMEQ3UGsWFHJgvFhchOoIiBQzK8Y4ApSzeQIZwQCcBMsAWAH+2FuKPHjvRMjAKwTd3Y2AsCqh44BcF1r0rqoQcu2AAYby/anB263w09aZdXt9ITFibqQIUBuJPqPmIY0Yz0G+zo+RK2ity/ji9MRAPbx0QGprlh9jCUf5aUCwAK7uh4CwOB2NzFKIZcuwDCKbROYT1PXm6VmUvLugoD+dt6viyfzc6GXBRCX3jR9Vb1fa8QAV+SIPjGLxdbGN0fMfCJV5BkJAFLC54wKI1QrH9qzyJagVN6OzGaD/eiq/+TFa2i9k7C+TWq3IfOuONP0sJbuR82Td2SvJ9eyHdsj6V7YaZ3TQJIoKCINT3DRyqU2PBwW4AL+XNb3Zu7pmdy/4w6UBEi9BRuPhBfXIzcVENZKw0R2ZYmrQYIjt99LrjipuCN/A1LP2JhQz/E+syxgo+iIpYRR+UAAwLqOwdSugE7Z6/tlGoHcOlWWaxsMMK9XfXe2lZsJ4Ft7FGwiNcDFVqS4YKwBAHAn5zRMn+JqZL/UnVgdsoRmjjer+03ttmjzlZZVOffJOAmcZEuG0oAx6x/Hj6JwB/fh7939eW7/bfbSlW32zNntVrd2i9VtxWCRuvU0xlcl3lfWYuPUvFdQVYw2cC6rVtov+nP2ld9stpb5F9iX3/pls/t0wyK9GMP4hXGTD6ISnrjM2TAMpvazve9h+z7dpPCRXFhS4DE+L8N4C3AecST96k9a7blHAb277r4TFvYYO/LIw+0P1PtKctwISD3nvGfYWgDfV7/yDTc1HAdw1lIiodpgb3UImKxpoP52oN/rdL/61f/xhLhcoBuoPRgdyfv3M057uh+D4oihgT7aWlTbnLkz7IMfeK+9/e1vA0R2Oss8wvPPOftcTK2eZe94xzu8ZleJVAHhZgw23/2ed9l//McHHPT29/cC0kOrEbVBfPnLXw6Q/rGbeml91D6seRfXQLe1tbhD9V/u/LP9+Mc/DvXDfKa6RKg9i/arH/7wh3baaWc4IP7sZz/roFd7mcCt5rPk3Nrz9BpniWHz5UIdJ2f1eR0dHXbJJZc4KP7pT386IamO208tXrzY/uVf/oXnvNb3ahnNqPZ31aoj7P+95Z+che/rGwjuq96m8cGPcN9rT9q/+GXfZ9Yj88q9mSjt7VMOtonQ3o5vj38XCeEhWnQtd/nkPV/fyQhvv45kn1/8hL5+2g/3M3l+sOfvZGy1uymwZ/zk5pj7/IDsgC2Rj1CKWHR4e5e1ts9mbYc0ZR39On2j1Qe4iGFGms27uekeO2zRjcih62zWsk/b4GgrJajEfQcaAMd9XydqNCNk1tbabLNaG21odMhybBS+2ZIhVcArADwEUN04oBpgDHiIZlIYZVVoozNcP2zv/NVH7Pvrf25bCRwGKHAuMQAy8QlSOwBVsdYWdjfaGxtW21sAkKmyALDkY9TkEFSL4ZFgNQR2e1okDiQAVjQjAyuRJZJgchz6WUyd2j2N87vyIjLCr2KaHG7p6vk2qMbZZMtVI1lVQ+DpDjIwWAIzOg0lm53FCnubks8OgKbIoiPy10EURr/uUaP6a2/r408ODLEk0oH91WGGpTKMV+QWPLEA62/OPYepHDGygRGdusQ+eCxl0hFMr6QSiOq6AB7K3ogJFouQkgs49XsCvZLEOaiOzK68njW6C53pFSBVP9sI/IolUlTt4M9l0E5EhUDbhztcA2/RoXOLJOMer/OVp+5O5lbu9OzFwMFROwTtmkM+KNEtHAHguN5Uv90FmxZ6o+qhWmBln3TlJank6czLSi1jjiGP0a80q16l/JxoIVCWMVb0cXL/FhOaAvwm+MoTWHvtLwBYbYFSMoxSCySe562sBO48epY0XA7SzBmVYnoSIADDsjsi8wGA0QCAMebByKhxFhrgOl7TnLQb1vzBTnvW8TJUh0kT1hxBmSDjsjDHZHYlE6wkdZMV2LMAgqM5KOUFzFyC6yMAXAGIJDERmqgB1rDw+zxjPcaBJ0lSCeBMAmAOTS2f3ASLOUPf41QPJ+AAOGKABzgBGGjVCyeQrU4C4ChJMQUAe69mlUFonifd+csTAaF7raS2fFaRGlGcn6tq74VZuYwD2KiCY6tvmWeD23u578QwH1gZajRZDsC3KQmBnYLhMEyT8zlM8ThgjtdM/k5fdrnYg3d4ehP5nHmYGl7AWtsGq4fqJtpckmKBNd7R+zgAjmTowVsgmCVOtjoKbvti2wRgYkOgYKAUkllhzio5JwDM9YqUFNoHCmlE9L40UvuLeigljTLXtKj5z/qZa8cdGga4fAjzbBHJxFkkYWGBB5nq21EFDFGAIzdyWUvUA6AbcZGmjIh2gxwr4DWFEiSpBE0Da3ENx5ntt+2ja5j7t8P+/sYatl5nRyc3298ducCO5Lyr13VZbgt15AN8Fk7SqlNP0oLHGqtsPRKO0cUQ0iefaZ+6YZP9/u6MHTb/efbvl3wIuTXt4YaYm2O64bi/xJyyptXWp+hjOMCU5fz2msTd96mTlhM+12ecxLRacsyEAV59yskuOX5gwya79pqfY4r1J08WtQIQ5egvxt7rX3F2Pv3Mp9v5OLe+/tI3eUstX8e9hEV13WPBYAo2u0SGDCzo8umLL36h/30MEJzBSK9ETURZ480NqXmgBMgg9b0rDl1s7//XdyJxfpfdfONNsMIYX7HmCWQef9wJ9ltUZQKeofXiuB26coVLh9/3vvfYfffd6/tOifUqBaheunSpt5P52c+utRtuuGECdIY+pKHHqgD0K1/1Cm/9JOfo0NMya23Um4l9FdjW7y+66CIStzO9nUk/NWgpjlfHLUAd98BcsmSZM87f/Na3/fO0z4lx1udpvgemeci+9KUv+XGKMNB5aF888sgj7T3veQ/jdJEN9W0nUYOigrXrsMMOs1e/9nXe0klu1u66vRuX3MnE12MbBD/WAcS+35kKBKYB8IFc+/br2jzEFz/W5+/+AeDIC2efk3DEzBAjCfb7Ci0qsyTbFQMUFGe6JwReH/xcKLKuZjEVzA5Y5/pLpH+0jqWftIERyDW5QB9IAKyDKAFuZIGthVwZXIGUcV+cCS4wvhihlrXIwl9N5jeL4ZVLJ3G63NzdZaZMPQC5CuCTJaIRAB6sHrR3XP9xu3LLb21TdQkAzAYFAJZ7awAznDyFXIf01Nobqo+1t5z+Cm+DJDfQGACXqbN0516CpwexGztM3t0B4Ic4w/f4NDZggKw2RdWAFuTYTEZDmC2N2ZDo/cH+JkyFjrWVy17EBr/S6xJRumPhDfCobyDADAAvyHnDl4BOQrWJBHBpMTACiQ5EA9CKAbEDYAV1kUzacwfRl2pMBYgFfB0AR2BYEeeOtcCTADKuswxAOADiuBb2QcMQgc4sAZz6REp+nasC7BBwKViJzT+0iWt8slmSAdrM1afVDbFCEOWOxhEdrfMN5lYCbwHohnY6LDNxYoADUQgdgDCg0cFq6JcruWwSyS60FjeWpLv8TcZrfEpodQRYmgBNuunivr4xkAhzZbKGWsBP4xAxvI42Nf9leqXcvVoziSET/6xrGEBqBfOr1Az+PYMbmOC81MzvkEQXs5HUXUckNgqmMxVJnovbgfJIoAWGbYDRGWOuy6hnLJJliwUXW6mxUGDPuEjaJyzuqaBdAmDkn21p6yboyrak7bZ1t9qqp66ypnmYtgEQ0k1pq4I54yMIBpFkemsCpCYwZLqHi/RLdQAc5w4YQzF+slsWMSfDqwRMVpqesZq3YGac0AWA5Q2MCoLfBQDMYVO8iTLVUjJ+EwOM8o+yXKO1WzDB2s776rwBwJUh1UAzVqoVUJ7Cr8quAXCaNUmO3WoBpbpoOHfuAdWoAqr4fNWNzJtftsu/dCl/v49jJyGn1j70JU9T61xhrj4uALA7IU5hgH28onpf7xvusDNK6AQWN0x2VACAgwxS1QJ91g3VyjnnolgZBgyNNXDvQany3lj48FylFoJZkNZdN67zVmd6n8hwTu7mgCetAUqKxcyv5qszv1xPAQnd51XI7ccpS9B7ZQWAURvoIQdoB8CeCMNcTteSHsWkhR0Al7iwmVbWE9QVY3OHrerQOsvOx1sCOX8fALiXvWGgNGLjZJnUOV7qoyaSqnXsHzLDUhsklN9uyFikhn0gRW0RN2L/yF1IsG621LZf2vz+G+zcjrK9aGmHNW/abPVbceTdXLJ6lBkV7lNnk+vY25h360ng1j9jkd1CK6dv/IFEbuVo++/XfItz7MATgwUa2bVVWrg3Gl2nkkDylUT+m9T6xX5QivwQwgV5ZB9FQGo9yelh5M9tbW120kknAiSX24YNG1x2XBgNii4B4OaWJr9uPT1dDmx1vQ5/0pHuHB0DYK3j6hOt72OStmu9BgA3t7dZX3+3tzp53nMu8I2sFqdHpaJGGYOMM5moS4ZIPjVjFNXbZS0z2+yy973N3ZlvuOFG+pDfbn++/S5PwolpDnuIkqfaM0q2DAOvV7/61QDTj3L863Fbpnc0x6LnqRb3ec97ntfe/vrXv8Z7Iu/nrZhFjs3ql6s64uc89wJbs+ZuP3edX47jetKTnuQJgTVr1pAMuNUlzALhMgbTOMSGVnovMdECs5JJn3X20+0/P/xRB6oytkrQ81jgV++rdlPPf/7z7Z/+6Z+sF7ZaINrN4HjuUccea29+85vtla98JetTEuPB7dYG4H7FK16BKqKAxPt/+N2Au0nv3ObowX4Fj3EGeJ+D53CfPJb9G3z53SuFuxcGeGqy/pFdOh7Su+059t77Wzz2r9/+3X8H+/z3fv32jJ/2y0BUiW9MjcfoRFInHw58O0b7IVNRGBXZV0qs4Qp5UyS0kzAn+bE+So/eRPJ02GYu+RxxJsxSgdK3AwmAw+ZI4CC5E4u3DkqbiWc6a7J26uqTXDb1gyuvshw1VS/FRbIODfdtt99tV/zwR/ZAX5dVkGCKH0U4R60vBiAg+bde/3m7uvMW62xKWR/9SEtQmSUk0GLrHCSRsV/Uk7NXV1baP53+N051BwAM0JT5xqMEAKsmUhukMhkpwq0s/VPLXMhCuSfUrUL/5Udn2bOf8a9IrOixyXmpDcY4CKgC7ZtK83yCyISCS8V/Ll8NLWW0N4jJ8w4+kiFGUmmXCYv9hlVH6RcQoYZNWDICw5WoJ6ovsALB7ioZfo7bS3gCYUL2u+vFagIs77RSh3+SCKF+VJu+y54xNhEQDkY3wAoC4N6+Hv93DrCRklOnPtE/l3Pm/OWKHdf8Cty5yll1rBFJ5bhfsX3E/OrfgUOKHKO9N7LOK7gGi7VUeyEHvgRSGeaLou6EHJ28DjqmiIN0Ou5vGzajgPRiB1t/W2er4wMIIMPbOyn41yfDADuLpXot2NEyxlAVev+mOgSAMS8OjnIAACAASURBVANbBEPSCNimhkH3KYIP4WQHwHJELmzlM6n5LeDA7C7QKgmjDjY1zlwncC/GJjl6kXocO5rkeQROSo6447UDYCVMeK2yIZpDsFsC40XuqQxux3fcf4etfPKhmHHhxkoD06p2rgUs1CgAKEUJg5qLy5F1HAmiZK51JLZ6O5E5gnTlmOsloIyd/nMA7G7QHJNaXNdKAi1AwfDAcksCXZDyQHXCYtyZc0mxycif00hBxe6q7lk1wGVcoAWEC6p/pk1NCoZNEvDECNcMBnhCuRCB/HDpg3e5jkmJDXQnjL0cu0g2AOwqAlNqrcP511R1kw+5y3589Qdxqd3E2gWQ4VhHxeBBYydgqvc3i7v3bf7APWOyJvqhAGCN3RS7dM1m5pOYvAyAhnQNATdAc6zeTjv71Tg0tjOWoErVA7u0BQMptzbU+0gCwLV0hjHUAMeJI933cZsXyWh1/zsLqdIQFjaBYv17BAdczSOvAaZNXgKgq3vZ3ZlJUng/bZVMMLlSFJtLqq2y+ZKk7c0wwBjMVZaXLLM0Z7l5MI4wwN3g9S5MMwboYaw305TMMX/rBICRYNTyBikyPkklBElIjTXQ+qjcjWKhC/fhvzAvkc9uuc6WF261F69osufObrHSrfdYC+3JDABch/NzvgcJtaZbC+aHsIh9C6us59QO+0t1s33yaw/Ycctfbv9x8Ufp+wugdCc5WM8yaz/GWVrgkvwuMd6LAWKdDbN+HkgAPDm3y3b44avsvPPPcfb0f7/yFeqBZwFECTio6dW1u+DZz3KTLLGWYu517c5/1jO9PdqH/vMjLoF21QvjqUR08J2gXRpS8wHWeV1LuUBfdJF6Q6oFmhhalVqzKPBv9QSvqUFtgDKofUYbtcNbbMH8GRhTnU0McZTXGOvevv32O1zKvAknaq3FkgJrDs2ZO9ve9KY32ec+919+DlIYhXaCFVu0aJG96lWvslZcmH0/VmLM52TCJd2/+tWvvN3Ty1/xMjv66KOR5gvkM4dIkqo2/bbbbrdvfvPrJApG7cwzz3RGWDXCcQJXcdDGjRsdON9///12yuqn2ZOOPso+8pGPweQT3zCnveWbumTw/eSTT7YLL7zQXv/610/08dXfFEfpWP/t3/7NkxBy0JZkXPuzDOH++0v/Y3/+859hilHNAcIfDIB9V/LxfDw89h6A7/ksDzaA2N9rMA2ADyRBtb9XZ++vf6zP370f/4EEwOz7GAZr7xkd7SIJT0KSmGyEpGYi6jyUlCtredTSmAvXZvts3R0vd6Xf3EM/Z8P5vwIAVn2KsqDahGTzX0dWNW53c9zxx9gFzz3Xbr35Frvvjnvtaaec6jV1d979F1u8fIX14B75xf/5BnWw1O7CDJfoeWg4ixaQYr7pyi/Z9aPrbWNTwXqrMbKZkMPFC3vSFm1P28vzy+ytp1/sgEkOvlkGSBtehWA9SKD3PkkP2DNU/xYZcSVkwiPmqQQrILkgTZuJcvy8CuNNgIgj6bn4BgLvmQQUC6yXTHiCZEBJAIrAwolPB3+hvlVslptiKSbQCUyQN2ItBYICDEzxBAWQ3h/XTWqk8tX/QgshVwiHEr1A8EZAOe6gVOC6eDwbMcQTtcIRK6vaYj2mgsLocJwBdWfYuKBYjGpcKxh9oIxH1OpBRiEzcQqtUA8uA5Ex9YDS+buZk9phhFDNmWsOLjjFumI5sEv6L5oacWmzzke4x02aJNONaqGD7Dsy/pJ9trPMCnojKtNpRbeSchAruXXSgbQkSXy2JxiUdNBvAGSqVY4QeWxKEsZJ508gKDQmt6oqWF6AbpJAPDeXOU+NYoLWKiXKF1Ur6wA1ckSGoEIayb/l/owUeLxnlOCbT6MGVgZYuOpwbk7v+pyQQ7qwSxrQWSKA1hzIwrg76ymAr77YOkcATVEgnu81jbW2qXszAJiFpa3KcjPUKxXg3MLY4g5tHFNBsmoZWGn8+bGEna33niaBkBIggU1XkKgh8+SB5qe3nRITp/pfjlPnBpiocGxSxqqleV6Sx0iynsCIRxAqK1Ze5l6waCVuj0IP16iLgQT8FpF/J/s5rgHGGjdoyaB1DP7ZPtKTC7EWba9FddYRL3gsptVfe0wme1bH6QBSYFIaGpFo1j5g3/vhBzj+OzBWkDIhmH0VOE9f17QmTXnvA7ZW/FXeeGpQHI9XPOejA5hSMuISchIkCthl0JTn+qTTDYA6GWDNs7PO/FsM0ZqoDZ6BYy4qH/wNILlcplrEkV/sXCKFMy/Jy7hUInbVrcUEScBCLWTCY3JdnzoUCmAn2Wn109Z9EphgZ5h1rUnCcFdKTuAJ1CLzL4Ns1GaTQFvF8+ZTUkuvXjHAmyk/6MNPQrXn3I28H8cMsMoAwqqZsI3jOdRIypXAMrLvbKbN00iJJG3f/Uib77Jy9x+tpvdXdkrHFnvJYS12RC/1qneMWcs2GOw+1Du0L3JLAp0O/xsV0Dp2gd19fIt96+5OW3fnQvvGu6+3xuH5NrCJuUU7NAH4dKHBexnrZFUeU2bcvJRBWbH96GO4eyAUrn+Z9VaMpPaWU05ZbaedfiomV9d5MkJfafYP1euqL/BRRx1p55wTTLFk4qT618MPP9y+970f2M033eLyZ0/0+eIY2vpo7ZbRXa5KLG3ZvvPdb9ozeI8sdVpi+wVqJYEOShrWRQIbvU5riV5TgAlvbWv29+2YORv5/ckcx1EA3Pvs05/+L5+bsQxaplOqj1XN7caNG/xvOgd5b8hr4nWve53dcsstGEk9MCFXFnDdsmVLJE9O2Etf+lLfH1UnLOWD1oIVK5bRA3mZ/fGPf7DrrvulvehFqLWYu3Jz1nPE+MZO5trH9J4CuMcff7x96EMfCQ7PPE/npYfGTYyyGGkBdr1WSeLQpzjtEmg5Vn/oIx/hnpKyImHNjS3Izc/wOmRJr4coJctEfYh3vH/iu0cT8LENHv4qS+L0h0yPwPQIPEpHgDiCBLCAbxoTLJE3+SEwFft/pkYmiqhHPcYexTASz418p410vhETSYwRD/2sDeVnyHH2wDLAyvBONcByJliSSr4fe8LRdtyJR9uvrr2OrPiYXfDMZ9gfbvmd3fSnP2IkcarNW7TMPvqRLxAnwBiLtRXbUg3jAPP05h993X5H4LGuKW/bqcEqOYhS39O4M23RDulN2ouGFtjbz3h+YBckqSO4FQCWBtPlswd1ExDrFgCkALCifwfBkh5609NhAgH1Ta6G2u8ga/xqq80dw/hh+Q17W4M5yDCSUyE7nX7stO0OyAENuy5eZjCaBx7ze5I8AGAFUMEtWbxqeFIAZgH4OtiNwK/+7aA3queMyvYi4BxY7LheON5wnWmOAPDEtjtFsuS1qVHvzhgDx660bvQibjJyqK5B5rZp8wOAjpx/OQvERC/JxVm9JLmmWQCUfLz4E2AmOt7og6cmOnTs+proL+usN4ElLw510AG0ew0zgXAYDAEBSeZjQBAAcNlreEWqqk5YACpigL2+0auHGbIAgicdoaMRkuEYtGdZSB3mN5iX89mthLw4P6dm8fd2zkk1wZjleHmz4h1YKLVYFQAuwYAKAI/18st+Pp8+uA4SYUoTlAx4X2yuvca6QnJJAFh9R0sYGOke9I7bMC959cdU31+xXrVyPza7e/3d1janHbdnJKYY/aRpHZNo4T35Ul/gRA3HhhY0tAKKNOZKJsDWVtTXBfCbUvAqKb2SThpSnQRJDYFgtXtSn2FED/yOowIEl0hwjYvt43Vi8rnU3kWninGnysFrJxOYCBX7YTy6+Zna5wo9gct8JfldaoDyBwFgGQc7+BaAigI9BwyBfVe7NE3wPLUjKcCv2KCmOmpWx2GsOcRsRtH3ZnrG3Wi/v+lrJA02kIjDG5h+n2lJEWFYNO8k/Xysswjxvfnwv4udJ5nCPZrJ1eDKCyihp0+pol5C7XbEEedadXoJ46VaYMaetUgZHLGymXRbAFCZYRIwo752qIZSgKKVdjaS0nvJjIrFYzmHDnCqZirIU/xLUmd/aL5zr3k9v36OALD2B8miypRcqBWSg4M5JGiO5P0X0IudNmOotm0jLb76MXZTIivJxBsb7QsO5ShQqiq4MGOkWK18GM/JU6ayGcnF2Nhmq+5fa5me262y7Xc2ByOscw4ZsRcsabX2OzdY/b142nVzPNvhv2nrlsPAsMLiM6o1k/ldtfoIu2nlDPvXb/3GlrW+yD702q+YrUtbXXaGjaK2UBItmwcAq9yFOVwQQGfc9HNKG/gBBMAa4jTrg+a55M9PP/tMrhOmcIA6XZ8qSpLkmnzFFd/2tkKrV6+2lStXOvurGlbV4d75l7voG9w/wbbqMmV5nQNh5SW4z4eGqWdmzf/fr33FXvOaV/l6PiIHT1Q/coFuaOnwOeIu0My3VkymNJee/7xnwzh/wf8WHMLL9vSnP91e+MIX2hvf+EY3URPLq7/Nnj0bAPz3DhDFwgp0qvZWsmT9TZJimU5JxjzZH5hWQhHQlfmX6nvFvMr4S4BVBm0yvDrjjAA+9XoZYml/Uj2zfhebV4UuB6HV37HImFVz/LWvfcOu/9UvrbYhKB30N73v3/7t31Jz3Gwf+9jHfFoLAIfSgIK7b8vg65XIuUdQTYU6ZXNmWuD7sssuY+xxCleSeGK/3XUC6eDGPw9/xZl+xfQITI/A9AhEEbTV5EiUQugM9VOahrKwuWEGXUkKeHEQW1AimgZ/jA11ET+zZ7QM2JqbXu7tA+et+IR19zaRwA0lWvv62KsLdAAxgZGLmb68+tmxga46cqWdec7T7PfX/9aa0412/LHH2Re+/FkbxbXr3HPPJlivs//67FedJcuIkVOxM5bW40Qgb/nxd+xG6vPuoVayiwBaMjBhJjmBxmDkEFihC7qb7N0AYEdyAOCcasLYJCV3lBRrvzTo+zpqE68L0lM9PIjxeuQIUEmsxwafJzhMcpGy6fl8X2QnnfAS2KcWJIdtbHIAHuRnAlqxfDCMsf4t1pGeh/zd3VDFAmoPVAzlWEXGP4rkJiXEDrB0LHp+xIw7UFRcGQHgGDw6IJYUeeJ5k3XGU4GwS1idIQ0Z/JjpiWuS/RpEfZcCiA+DEwBwCHC9bpx/y/hEgcWmTRtdBlYA3GSo4xoaxu4cAOvSaa6vggh9ZhWyzPCZfrp+DgoUHKw7sOeX1KnG9c0OfEUPT8iYeZ4zwLsHwLGLnWBlzADH10B/E/Ok7wLAkw8F15yoQDJ62opqcWF/BXTLtGIxElOZ2QTxM/k9bHAFysm7ygi4ScMpCbAAHixomTL5ihjgXhA/LsgpeoyKIaV5L+wrEnl9Dv9UtxQ5n6dpCl5hXqkHdgaTGo2993IlizYGu1kLM5Yn0bS1c4s1zWyyTB0AoQ7A2yDgyznggJxs5n21bnDfqZWRDNniOafrrJxBGRa4TLAvAKy5pJyLpOuecFFv36jfsQywUjLoVe9jmbcDgIVzSew5GEfd56WoVQpw9YcBGPIRWqbI+KubN+5mTYgAcKKPQL2fCc44VB4KAPZ+v3kbo51RBua3LOMujRmygFQal+f0A/b7G79I8ulWmDgGnayDlCR1BKMFVAnOnqNwObhryJRpdRB+RDjggXkGNYHknklYvlS20QrDtMFpXGFnnPJS69wmFkwGSXg1lOWsSw05a1dw2IXN5B4TUFGQL1Zd4EcM2rC31opbFEQB/MMEwF4qQbJTM9TrggDUaoUkAGy6xw7jHlhUsar5SPvbKvZAXZ4aYIF6LRCUouQHvN8vheokQKqtoUxHetURA0JLgNMRitELQ+utZngN9eh/sNzW39gxDf124ZImW00iKXXjXdbM3lyPcds4U0pKk1pcj4sAmT72o5p5JDJPX22f39Bpv91UZV/6f7egXKi3tsocG0HVMe6SD5JPmDp672EY9xKLQADASjAxhvuxgU9Omansf/xbv2ndlDFPvW4K065a6pYFdN2EjHtSjHYNYLeASkNLjfZ2LbgNUunws5bYgsyf2IccAMogj9eqBlhgTuuB6oYFsmMArBrgBNc9Q7Iii2RA80ZJE8UQUv40Y57Zi7nUzI5We9e73mmXf/6z3sdX76f95sQTT7QXvuBi3KHf7u2LtC/oc+Su/I//+Bb7xCc+MdHqSKxzcXTElh22ygGwTKx++9vf+vP1Oleu8aX+u7NmzSIuOXeiV68+T+ysgLGYYb1GoFcSaIFX1QDH5m0aUY2H/q2HALdAuphy1T3rc4r8PUtcJJdnybGvu+46B9RiquWjogHW2KkNkvouP/e5zyU5E9yqpa477oQTAPhvpI/ypX4v6lqkSTSExzQAPgjL4/RHTo/A9AgcsBEQs8O+4aaqEDHEFiXKhFIk4+WVNI46Ncm+pDZIWZLVCdtsnWtZG2npOW/F5XSEmM3zA+7a18deAbCAmRZwZWD1ULAUZ2tnzGqzs88/w84+/Uwb6hyy//vJ1Xb7mtvs3PPPdoOKb3/3h7RX2EhgCgAiIHGHWmq78pzsP//0+3Z7LW1Z1KaFNioCwF7Tx56dFltEVmARrVHO7am29531nACAGYwsAEmspOqRJKs62C5ykwA4bFKxK3UMLGvqa6y3CxYCNiCTmWsnHPccaqUXEFQ0c1HbYRTEY4eeuJMPCX4J5jUmAvqiAF1uGNyQY5QrEkykgvbGGHxOBb96v6iFoQcyIobduyoCvf55kZ44ZoD1ZlMBcAx4XWYdPeLnuuSaY4rfzz97ShwmQFoNQOofGCYgptZZbtEwcALu2wmY6wm8dPZiI+rrM9a5ddCDaIHhBpjzAcCSGNAw8QL49bozEbz6UB07JjqqE51gff1gJusRfd5E7K++T0ppBYqDxNmv3BRm2Pv8+vnKpCsCv9FNFrdN0tXSJ5UI9CqSP4vlrWc8WuGvZsGQIX9OIn9WSaXqggW2KqDYBO7OYjeL9LxV+6NEJ3OYWthCH+hQdamwv+qBmxoP7snh4AIAVp2t4iHJ7hX4pQHANXUJ6+obsjxAbvb8FuuigfiWzs12yLJDaEuCYQ33W0XgnONIIHsuU36QAgSnAOoJAHAR1tjd16N+sZofUuWVYQMr1FLHADglYKzEg5IdLk4IDHCQQPM7HKHLfE4ZRlg4VypqDaPyD0kSVlWA7ByMdnJItcCoOFwCzccigZapUAkTsAkAzN8qcuvdIwOsg8iTJ+iHsaTGM9tB/9Yi4BaPADlft/ZZ3+DN9ouffZJB68KUDqkvbEuC9UNmfXlccUPdwdT7bvIOfGL8FHwLZJSUUeICmbN0EZlMPfWqAMxSiz35pIu43O2Q/s2MHSAIEOVmQDj7Sw00Rgs4se+tLUz26CGgo/rJFphggYaJSawf9gEAJ9X6jrk3FQCnASJJJNC2nHtlMc7BS0ikdZhtAAB3kj0pFPhcCu2TyLPlju625fRqr4LdVkqroJuMQvRkvhdX8nssO3wH5le/tpn9f7BnLGqwC2Z22PxtsJ530v6oBwDF0/OAYD1yVRh3FPKYZ5Ws/Rja8Cw7wr50d8nu6pljn3jbd+nDVMfGDbClhh1K3RPAaUpjvI4e0wYB4FJa0nuZ9x1IACyMTfAAENTCL6ny2CA9gKnZjffwFMkFb/Ej88pGsmI8RuhTrP3ezdEIRHS9ZWLlYFdJMU+GB+Cmn1Xmkme8q0iifOGLl1P3+jpv46Pn8iY2c+4C27Zxi1XTskgAcLh/u1Wp1yPKjbe+9Z/dbfqKb37b7l27xpYsXuYybDGvn//85yekxVrWlyxZ4qZSn/zkJ6nZvc3nnx5jAOClyKNf/OIX++9vvvnmkMzhs2LTTgFpAV2BVtXyfv/73/f3Dr3q0/bMZz7Tz0Xtkc4++2xvq/TFL37RnxOPVVxbrLmtzxYLLLb6T3/6k3+u7oOFCxe6/FljpTZKYtF9Cffgh9iGz9J7v/vd7wb8v8u2dXX6e6mt0imnnAIj3Uhd8Uf8+L2mWIYF4R12+h7fbdMy6CfGWj19ltMj8HgbAcUflKtRhpbAVCODujGLicwYcZ+UevTNs1rwT74wCPTrxcRxyNbe+koS0PXWNOfDdB/6KzDAUwGwFmQ9tKH6z6ozbMhaPYxAOi+3R/ovknGvp/Ywy6a4eUs3wE/uzWyYqlNUHaNqzmCx3n3NlXYn5jx3t9XZNsBy6KXKW6oGU5s2NNT8gXE7aeOovffpzyJWgJZSNkAyOAYoZLAVQ2hj2FX2+68zWYIRUqgdDd91UHLODf0r8wT/DWy8g9RZGY6qlXKbrT75+VaTXWG92zFzyTUFuTMPSf/0k757zZsAmoCJpLgyygIEh37BATDr1FWH6dJcPS1iYL2zUhTXxwA4NpGaAmP9M+ParB2Z3QCU/Zh2AObhd/7cSA8sExxnJyNQLa8mf0SgVJnx1rYa27q1j4C4yUaQdmUICjXBu7q3+VN1TmKMamjHIsZbLEMFFknGICkkxs5eRwBY/WpjFlhIOOVNf4PhiUsp9T2+Hn4C4ffRQUUnpXpg/+Ro/uh5k88JcuDIsTr6rn/H4vwgk0buK6W5AAHSXwHgSiPHO5ObeA7SdQAwxq+0WOE5cQwjx+64DZDAL8C3tDl8LwzyRwFg2N+kzKIAi5KBumydw3ShPe+DkjMYXuk+QZI6TuBZDSMlNn3NfXchNWy0BYfMs75hgvdaQHQtrbbEQMtEV+y06n8FgvVzXLvLfay+1T7GatUCepUE2mvHkUNLYC8SzUdS97Bk6zAXklzHNcAqrMR7agcG2GX7Av0cWzXXhTIPd4EWAC4PMm/kAK2vHvjsCAAnxQCTHEDZ7DXA7qLj9drhGk1KoDXJx6jB3I7ba4sN9FDnmdb8IYAfXQvmuMP+cveVJF/+xMIK8CWD4rIaBZSSoY7BiMm9fTdtRqIJ8/j+JndnZMF5+vFmKU1JwpxLTZCCuSsC2EpFANF4iz3nQrwLBmusj1ZV6SzSWZIZSrxIhird/9w5CyeSpAIMAr0CG3JrjBOnux/IPUugd8UAxxLoBImm3KEkBpfCSC7DzRlV7frqUesE2BbHAZi4EyeRwrsvAXMDtzfWGsy0uHdKkmEUAGLjW3Fev4skDP0Ft/7KjklvtJcdNstOS86wxC0bramT13YJKHNP6H6gZAJYwrpO65+2hLWdssjW52bZR68cto99GKWBzeYermGuU+7D1M2T/A19jGW4poS3EoCUK8A+e6IOU8T9yWA/eFx33AtTbAZiaPWQS7/2aLk9C5h5GyGk6jXIiCU9FpOvtVjGTHE5jjsXq2ZXyizfc8N3d/CXxJ11YwzDLPUAHqcbxDev+LpdKAYYk6ya6joH0DKWqq1pdFAnAChHaiU9ZZq4ZMkhdvrppxHctMOcHkL97kZbt26dA1EBc2dHSbrr8xahGhJTe8UVV+AWfTv3ddgPdaxz5851ebNYXsUmoS1f2Iw0J7/3ve/Z+vXrnXVVTbAAsNhcOUTP4rVq9aS5KgdpAdtTTz3Vew0LnOo49NBYyGX6qquu8jkuwy05SB9xxBH+s85NZQCdnZ1uuiVWO+55rb/p/LXP6Tze+c53Onschy7DqKAE0vXeqn/WeHsJkuvM9dg5xon/PQ2AH9+L9PTZTY/A43UE2Lfx5hjBD6mhTYZ/ozbaO2y5+haUNLXU+lJaxVcVJEvZAMH5HpSTb2E9HrL2hZ+G/PsrMcCxBFobYexk6PIotZVBApcGpdclyXrzn+TPTS2YZ6xa6fKda37+O2/144YrbloDusf84oM/v9rW4Ai5HvOKHhiZeBlXoO3wg814PgHUqvu32DvOPW+CAc6o16daZ/D9UQOAFZtHLUfcPklSVwLDMrrXMk6+uWou8uBWy3BhC/QGtnKHnXX664iGZkDzwyC6V2kMgGP5c3Ae1kYYegUH7bMbz4jDgLmSS6pqaNUWJzhEs00qvhdJJ2wnla6zDhEojOS02lhjyXXslBk22IC2pjLAuwbAYkz5bL1tZFQl1taDhJiCdsAaAioFMXW1NRN1WTUkPPqpKXN3cRIlAsUKHBYsWIALcZBYDsAg1Nc18jeyQ+6QJvMV0ZMRAI8cpVKSggd4uCMIduT4YOAbLyUTZl9ClT74EcjyWEMDF8xp3ISH50imGKTgAovBfK3EZC3BVJdUVIgMuNIEiJgp9peAFzZKnVvKNQTOPM+VAeNcObVhgeEsAnrV/qdEDJTQv2n9EwAwH0+8miazoWSC4z/GWJY+cl0mR+AsXVH19NQ2ygl6w5aNzsgtPXSZ3zw9A93U2LUFp3TcnEty/eH4kk1c9zbmEGZBSQFiALC7N2sINMSq/+WzC9IvywRLAFyOuZpxEQD2vstMxST1szK+SlHbLAa4jKqjoBpgjnGUMRrRcTNXs7DjKYJrpbiqYMTUhzU1yjG5BJr3gQWWEVihh4CVMUn18b5IoB8EgKMERQDAmn+BAU5UIT3kWMuUFaS4boVCpzW19dpPfv4BzANvIzEhoMGgqp5aNfWYKAnAKaGWJYAeV63zE/XBHE/iri8ZeCojGSvXEPo/gBwB3Rqu30xbuvipNrv9aBJTdYx1FbU33WRft9F7dQn3K2w+Y6uaUQX4XlcqYAFoqKIAPO77u+shnrxH91QDLAY4lkCrBjiWQKfo/Vu1ism7mMu5lHnfWrT7c33cVpJYqP837uD0gfbkFm776KYB+WSQdAdVNCe6rGrwXurO/2LjW2B/B261C2aP20sXzbHDOqusdNMmq++vsjwAuEzizU356PM1LLkr9fjVy9us6imL7eo1I3bhy28nkcBNNqTaArIwRUAeLsP5fEiEev2vPlk11LrBqUcPi5ZaT+27hOvB47ojUBJAFRjUmp6jTEJ1pVJneY9ZJVEZmloAsF87ygIytezjWqpYs8XMTgAwrYMOyIIKTNJ2r9mFOdb8qUPpJNb9K1/9MvWvf4P8ndp8GVby9wzrOVt2cENGil1HckT9b1voSSwHcrVnknGUjlGgUwn2rVu3Buk0v5OsgMxPHgAAIABJREFUXiA2NpC6++67fb+IJc66j3Vs8+fP98RLbPCl38WlWzKv0rkLIOu9ZPSV174U1RC3tra7Q3V393YvI5kxo8MZc7ldK4EgBlx9hNetu9/uv3cNgJ+exXLABsjr2DX/9b4aayUX9HmxI3RFPZW5JzRucVsw1VkHJQX3HclE7Z9ilgXOdV6j7IMarzgxPQ2An6iL9PR5T4/A43UEVPYKwzs6aLkGxWXs2ZSwJWF5RkkIkuGkC4mYPZRGGZL0mW22+e5L3Pdm9tLPEGOSpCYe2Z/98yFJoL1WlF1Ri3vcike/a2qut+OffKQ98/xnWEOmOdQEEQATY1pfd6etuXedfexTX/QaLscY+hIAZiP+j5/82NayqWyobrIBApNgghWek2IzSBOkdowO2NGD3faP558bALDcSgmqQ39ANg3VJB5kBniHqal+m47QhD5llyoWRTJVWgDlxq2f/oq5RsxjttM+6vRLOZeFbIAqxFQtXSy7FcANrHaQRntVL2BWgEz/jn8v4Axw8JeFrHyQmAeZtIZTbF0wyVL9taMGh4QOgGME6P8OIx9/j8/JgbAz3MGFefL3U85aIFynLMbWa5yiv3k5LrJXgJIb4iBbz8GWSknf0zNojUjgdAwF6tGUFVfgo6BGksqF8xd4nbcYpJqqWgc7wdzKDyV66INEyUS9TicOaQobHDlS72758CGJALC3ROKJoe2vIl2hQgJT9Rdm7DXPZM+TjBhllwMiLy7WAeaIeQUuk5I/d2CsRH9SZ3+ruR/kjaYDwGFXxlZJanwrSCnzmD8levkw6guTYkPFAIsdHeOgiI8zBMxprrVLn8UAM/8TKCdyyAaLgLdx5KoCu71qV0JgVksAOgSjUlWPbKQJ1oXAMwU4V7eaEtLkZANHzzEl+ULN6oBYpl1++tE182QJyhNJoCuwwBraEmBYLJIAsO43AWC1N0pyD+Nt562PZIIlOXQJACx1xwiB3agDd+TGeo5qgFXjzRikAMCSeRcF+ql/9j7AAOBSN07wfawdOEEnJA8Xbp3KADsA3pkBJkDGVWx0dJz5NJN7Te7rGzm+e+2aa/6dVjmD/E7ghdrCPOfA8ej+VMCueeqJjDgBsrtJ8nj+vZI6asvmjvqDshQjqSUmUOuFkj9MDqT4zTMOtyMOO982bSB5QVu3ZctWWHf/A5QtaO0ic8uwC1zIkEj3haSgCvRDT/CQnJpy40YjumNyam8mWALAJRDo1BpgAeDMCpKnS5iXSxPW0zZiG3P9wN9BVAc4E1MjXhzqDcwlm2lF/emZtN7Oi5swJflF/21WhfzZttxgR6S22quW1tvpPLf5zygo1iEN70eRgkGdOhAkNGkA4INIq8vcQ41HH2qDyxbbFb/eape+9kbaNCy2cdXxy88ijcsyA5M0Mk0OgGWqF1QU7gonAOz1KPvrAr0zQxjfzOG7ak8FfLWW63qEVlRhvxDAGlOdlffZDSaCAbSRBFF9M9dT1zWuwQ3lT5OspMC1TqqVmt6tG9dTZp2zH135A68x1qIio6w0wcAIrp0XPu8iB7KhjjYoyMaG+lk/pPAJY6vP9jaHzBkdn+S/el7cgrEs1+kIFOp5XpNM4i+03QuMtLO/vD4nibzUYvxuXJ/JZ+vfI/3KPOLU3BpM3HTeHrewmFbRDk5JwDGYbB17Rgob1Egal1B2o5YcKHxIIOjvI6Ow6JKJ81leDhDJ/XUMAsbBoTp8j4244vPTNSgCrGvq6zz5IJCsDbga1jyWXcd92R/PS9D0uU2PwPQIPFFHgFiWOLOltZFytU4SsPSqb59n3Z3d1jhrjl3+hS+iBMYgdpy9mBrghvo77djlKPqqcjZ3+aeIfVvAiWKe9j2B/LAAcGyIFG9Ki5cstGfTBmnD+vsti2Ru0aLF9ovrf0G/vnbraKMtxBXftXWbuggGCDxY3B24EgEU2bA+gAvjfYDD7up2+pLS43dKKZ6zwHy10yvxqEq3vfFZZxE/AcG02aitgiRRHqBF6OCgzp84ANFFUJOcKODzwCbnbUVGASkJLmAakFDggmZSuCTl5+PKeREx0Cw26fgiCs1GRb2qb1YgNUUeHWpSBa4jdlg/S7rqjK5o32CIFTtbCcylFWBEplBiirXJxmV4LkkXyBUQiN4jZnzFPOsxyRDHQDkM9tS6XwdpEQAWS6JDiSXLahfihyZcR0sUsYlyti5QX1oiAMhlCUpggFWLpcA5R8Ck7HwLJiT1yCDURsWPxHsZh+PUQ3DUQSttTrwtlOJKZ59jAByQ8mQGPZ4kkxPNTakicyu9l+rQnTX3ZISun6T7as2iPqRR4kAAWJ8h8E7dQqmZ4JKa2kwrElzY3/QsMCXsb6mJSyx5utoMST4Y1f4mAL9iPws4IJcBweluPgMAXB4myBrluXwlnX2FYWGOF0W5MIZF6ZFhnbIwugWknaMEacqz5KitThPgSg4tg6xx5ItFHKvS1QSPAPQE9fVlmN4k/U7TSJ/VoinBsTkAVlmkGGXVFIeJE2Jy1QDLC0dgmAAwLUZQ9y8X1RMoYnVxwpWztfCjyDUZYMkFulyNUy5DJBJZQysDXsX7IslzaolKbKzYfwIAuwmYADDvLCdo2iCJES8LH3j7Jb5A0OEaBwCsh7sE8xgc6bc5HTORHcII5UiY1G9FPvnv1GM/ANjY5rgrKAhykRxRxj5if8XsqL5vysITT5EnzHdtQEwFHNoLGISJ6ZIJViwrlaxeDv6FYcBDermtPunFlCkcwlgP0EO2znoHeklw0eJNvaJlXqc56UwjyhfJawGhEwmxqTbuPr4PHwDvbIKVnInj/jLWgeXIdg9NWP+McduS7cVDTeCWGmWucwE1hEr01T5J7LGUNPDcrD19qIw2Ir2/0Rrzd1pt5212RmvJ3rBiri3v7LfC9WzCzEujLVmRpJUSYSXVwKNYGcTNrTyrypqe/BT7c7bdTjz3G5jXYQo1ONMTdTWYZxVoBlaUKsbb48VZprh3uOS5PsFDkuFB8taHMwH3DIAFLnU9RmBeg3lV2De1VjpAl4s9d4rqeP1+YHTC9cPwTMkLniu3eQeXUoCRtA5uzUFmDAyltn4ENrcNCW+Xffs7VyBTfjFgUO8tBlnAmznF58QKMl17r6v1fUB9cAGTAG19rn7vABIgOAgjmlH9smYLn689Qiyp1zQzZt5+SV0pSPzFbKkfE8BYwDN2cNbPQyRXk7xO5lYCnCOq4+X9BHCDcZsSY8HrJFa8xaBVf4vXC/1dYzcygKEjSVyBY72+H0+LHIlcPcZ5/2reO5iIoXzh/PRefh1QRijhEPoXR/J8nU2UAPDyH8a5FiZ7mP0wHRlBPpwZMf3c6RGYHoHpEXj0j0AkgR7ssbrWOjfBKo4Q46kjBeVqSWqAM+ynRVTFmRx7Ll2Dxrr+wYZRKs1Z9hkbGKPshAT8AQXA2qy0oWjzijcZ/azfnfDkY2l3dKJ982tft9am2XbUk46x635zHQt3r52++mS38v/B1ddSB0WcLDdjss3qO5iHUfvEj39qN23tt0HMa0YxJxH4EAuph7duYF9vxiXnKS2DdsmzT+PfBMYwiRMAWEDYQeLBlDAqOFekrwgruDUm1AM4Du6g34qAfG2QI+NknkEUcj0u4IJbU7PEjj362bxgIXVU7QA9ORbTr5UauwrAa2yUMZaBStj+oyBJ6CwwkgHFBjm0Pj8wveHZYo6dbRD4UHY/KgoWUxwD5QB4dbxTwKMff3QNHgIucDAkPC6sKfbQGdXwPY53Jy5P9PdQGxw7TquujontLsQhCFB9Xn50jJrpfgfGC+bPc+AbsvQK5qJelNSDF6XfE6tNcKSaWA8iQFw6h3wcoDFP4ySCt8/SiMnERQCaACQdmWwpAeOSch8rnZRq9lTLLSdmvpS4cVk1wSsRtS5BnqLWcivvAwBOtwNYcX3OzgIs0p8b01cMptSfl+cNYzCD2U0a0nZkE+cO4NXP47jrpnpIavQRkg8RMAJ8M9TLO8hT/TP/Se5RUP077zMG8FX9XIKbQ06qdY2wB4yD9+bFhVU1uW6MBhBNklgQwE1gSiWJtht0RQA4KQCs+l/wAKSYv7dOrSQpMSyt53AARmXV//I7z5v4LFQDJv7hDDBHB+Cma46NqSUXRl+JWo4XhtpFx16yTy2/5px6afpH4oaLCVZiiGMjCVAEYCRpA5VACl4UI44LdEK10Wqh7TXAwYE+AGBRyupNHO6B0CYnKCXkLi9nsUpiE71+77Orr/kEx7iRv9NihBpXtSYLhRWaoDq6nXvThvvmiftQ4i5aYyQZ8Iekusx1WMMkE2a8r9XOOvt1KDZmIW9NUkeK+RP7gJvI+XXQDInkGRNJqJC08McEAN55vQ7/3h0D7PcB9buxBLoIKygJtNx2Ux3IShdxqQ8H1B2J6qi9YpuZUH3UClXGBmg5Rj0RLvzcCphOIdXmGPNSs0hqld+Ob8V6EjE3YX71ezsem+cXzG+1CxsxJ7z5Lkv/BbUR87Oo+5T5mGVc1He7S+wmnQuqVy21mqNX2xd+12Nvfud3bWRDrdVnZ7NuA9Ao8RnkeVX0QpYCyEspfHh0c6pPvMqBeGP2iri/+L7PvT0DYCWu5CachXXVnj0GWNX6JwA2Iid0jq2GJNowDv3eZpA1JdTPBpAcm16Wlbx2hjYAWS3yYlVLmOV5IlUrFev4t779TXvBCy50qXS8N/musEOWPp4TwQByz489/X3HJMq+jeHePn9v73qg4o/9Pa69Hff036dHYHoEpkfgYI6ACBcxZuwdKgsixktR+ldSktrJKFRKAOBSmeRoNcnJdKdtu5cYBDnO3OX/ZYPjbTxfgewBZIAlFxOAKKg1TQQmtDG6C+JxR+FceIJ95pOfsvbm+TSHX2033voH27JpvZ14zNEYU8yzy7/8daOMkGCZIAYAnANQjHPAn77y53bj/d3WZWRkqR920BZthgpys6CRhvI2e9rSgr3muU9jIBgsAvIsx1AS5Rj1ARYzdPBAsHZ5oQUBFoX44jfdOYifAzAu5CWtQgaF05kucBW1sKOwfTZaRbBxqJ14wotpA1RjTY3tNoSLbZHnt7bMsOHR4D4ZzJmmbrIhmJAUWuAMn8vw+R5+RnVakk8LEOuVDubEFMs0KwC/Cedbl4CG8dORK0ib/C6vVAHiPd8g+rvO1NsURfHvDofrvw8gKphnxeBX/xaTT+hEJt/ZXQ5TMj3vdIsMr0ThWOeWzTAqVTazvQ1ZW9YG+3o9QIvbUagWVWFUyOBTmxcFb0oeuMQPJkIBn8bAXas1btxgnjBgHimF4GyCzkN5DLk1RwGbAHAahkZjFgAgQA/nV6+bhf0syFmY1iuVNmqZ22GAZwCU1feXWuBSFvaJsL2KeoYitb3VmMTlmALj+H6VCKzHe+h9thn59wgATf2Ax7j5aTmUEfjluMpiyDmS6po6297Xg6QZMAdjUkUCpbYOyR1yvQCOObAIAJcA3BUSAKrNTRD1V9QyCUa2gsGRHKCTMr9CAi0zLG45B8pp/h6UAMxc7q8YAFfEAAv87gyAlfDhMwSAEwT6AtAFOUkDgAWo84BjSaDHuIeVoKqivi0GwLXMV+/+MsDfABUl1f8CgFULXezhmL0GOEjEAwBWUK37CSAcAeCkzGE0L73OXtcxzVygV9z4etaYjfZ/P/+Qg99Utt+9AlIV9OkOgPUi3sulp6oB3vdF82BuGY/sZ8cJPJn3ReoTXUQfK9Y1rWOoCArjKZyzV9joQJOdefpr2Yg6SMQwttTmek5ph0ekvPBVYQpA2Q8ArBrguA+wALDKPgSA07PIEB/K/bKSecdXZ9O4bS5tsaEiEwvnyBRlAlW4PSel7tBtJSCMOiJFRjlNDXN6ZB0qjJts1tg9dlrLmL1k8QJbsr7XGu7BbGMt05x5SFLaQXA1LZQ6ezFxUgnBQtrYHX6kZQ89wzpOerv1M4frsvMpG0BEzufWURo0RA9cb/2jfYo1xwUWSqqxYfuSKhdqtfF6CInGPV/zPQPgDPulr1xiG2F1tQar5Y4eMoHzICNiWcXIih31UgJJpiO203u2828HvtFe43XFlLWo1dHBA8A6i533x4d7h+wv0JwGwA93xKefPz0C0yMwPQJBcfgoB8BFMtmS9ghExIZGoQY3aUccvtLOOXu1/flPd9jddz5gTzvtLBsk8/7HG35jpzz5eHdmfP9/fpxgGIBFP8ASQX0WU6g8WfDLf/Az+8Vdm6wPk5UhGomGfqyh56hAQKaYsfrKZjvtiHF7zfOeiisuYI8APYexhupJVVcs4FMgoDmYADihQFEA0wGwMv0RKKZw2zkzIp8MPSjzCuYlzyJxICOrPP1rrdhkp5zxWk57BmwkNUfIpVOpetv0QDcSw9nBNZOgxGtwZb7kaFSAVmZMgVlIR5LpqX9TwBUnFASEHfwpCHOALCZMIy1naQFSgYJg6jQVAHu86oxxeP6eHgruJgCu3jsGu/o5Msfy+C9CyJOyZKkLkGEi25VUL7C4+ljVnDssdXZ4DIlbV+dWD+Bmz+mAUccIB5bYXTcHh5zNUM2XelHGdWCBFeZ9xN4iwdO5B7mrAFRooaUYPRWdn4NfXUbVtfkYA9wYNwfAURagpB6eYllhVFPVSP/quaYdgMoZAIQOALd6/lIbqKkg+bGXDMjNGdOnJKBPQK+Aq2yZtj8yvEpjIFTBAbk8AMgYob4NsClGWgkgB+iMv9zDx8uAeNinmjpqzzCmyTgLLodZjsezBlxXMb7Q1OoVLABcAaCLzEvgoGc1XN8mmV+pBzBnBwOs0gmcqWDXJOfm8wRYub9KGFU5PowAcAKTKDHREfxnfDj2iAFOwvaqxlm1vxZ9H+F+kJIb/YKrD1BK8w9kocyDWgECsbuSgQN2y2qDJAZYTNt2XgT4TfUzTjwHJy0HwB7gxhJozQtXF2idkIFCMMQazW+zGbOGcHb9N85pLV5H21lrRsI9Um7g3DQQYpCZZ2KAZUQUMZeB+XyCPnxMgkOwTxbAr7PlGlv198WxuDDWh6nYXOvrYh2rWkrC7mKSkLOpX5SxEXNKhg87PA4sAFYN8FQAXHMEV3AFSmX837bWDthWZM2jyjCRNU4K6NqwZ5BL6q/nZf2yZqamqO9+qx1Yb1Wdd9ixdcP2vEW1dhYtaCq/vNOq1/E05ialxDCj1IuSwBzupS4UFcU4iaTc8hXW8OTzaIH0QetRD/D0PKtnbo+jWilz30tGnsfwrr4uGDJpfSy6ixylCkhDPNnA+FaSUbnMIzoHdwR02iu1dxek2kLmLDCruln5LiyjddCNf7yZLYDnRMntAlLkDGZQcWmM/i3jBl8zndZV2yOtP5Gpl/bi/WKA48mzOyC6N4D6BL5/n6DL1vRpT4/A9Ag8HkbgMQCABVAUyOfVz05GS4ANbaICZx3U/Zx37qm4hC6zb3zthxQzz7Tzn30eQI46QFrcXHnllXbDbThsKoyV+xHxbA4mrEDN6xe/f41d+Yd7rBvwJwa45EBEA4KMlHR9DgBcYxvtGacl7dXPf4qlC9SZxQBYrJTMsGSo9agAwGJP5EamjLo2ZIHKEGgLXwqAIW6F3Q0MqEwzMjCX+TxBZL7Dnn7WS6y3l7qf6hnUwSZoFzQXZ+0a6+nt81YPMQiYCBUmnIkBFFENmUBBkNmJbSBoiMyzpkoUp8rtArAVSAwMW5BW70hHTMqq9xaETILbQPTofQNn6lLrnUPkCaqYj1bwxBPUPirI6MRGwgh7WykJH6mbpuVIXQ1yO+gYuWTqMFtaheKS1IUF0xDVK4oDFyhWwOemLuoZLACuBIBqpZVtcgAc6u502nENcDmqny65fbaAlWp/xa9HgR7zTJLmAoWsCVjTVCMJnUaOF8Or9My01c7MWBZ2qCRm1etqNQ04BnoZZ8cAgwA+AT19HwEEj/UgRRQwBvClaHvk5CQovDROGxnahshFV71GsziI5zj3Bs43W0NgTfAqKzPV7Kk3dF6JEVhWCoZdAi2ALmArAKzevBUk0FbHlW9krsikSwZYMMAVlU7QYFwMvBtCMTYxAI4l0GKAnQSc5L8jACz3Z4Jiesc6uaovKVE471HkyGKAqdZ3Rt/zNywADoBhuGnb6wBXALiEAVaCL9UAuwSav6UGeNFeAXAAwZ7mAdQmkL2ma9bbtb+6HFfi2wEkQ9w/gA1Yu3I+ctmNGM0gtVHqLEh3pwFwDIA1TjCUEVuO5odxYk2qy1o/87E0Qu1nzULmyEzauL2A8W+jjAPVitQsE3f4gZFA74oBVv1majYeC9QAl2F/+5eXrLO2k45auAeTaUrI5bksCrePNYDvAsAqRE+R2RnaalVda62pd4Mtggk+Z069Pf+QVmuj40Dij11WuNsAtMiF+wJoHegdw4+AfAz3VHFmo7Uec4olV55hs45+vY3m5rH2kMAd7LJqGUDiIDwwSC30KGuCJNCqa+IeE/usOylToJ6axIySae7NsANT/kgENTuu1TLkiplflYfEZlhHHXWUnXXWWfaRj37c62+1n0pBc9hhh1n7DDJ5POL63LVr19rGBzZH6ppgNqX9w9dZJGrTAPiRuG7T7zE9AtMjMD0CT6QReAwAYAGQ2NTE5VORIYT651UjTa2UBm3loatoa1Oy+zdttSUrDsGUps0677vH+9r1DMMiEGGXxFIRTOTGZexTa1/+/nV2xTW32FAWJ2RceQIDrOcQRACCcwXqrJIbAdhmr3rh8UgxcXp0AKw2SJLLIgHV8RxsADxROxf1jfVa5kgGTdCtnooyGMplaS+RIPsuPTiBTxpDo2JRrpMUclMDfPJTz8MAqp3xbCLwyBJElQhEJDWM3EK91liAMbB1oU+t4Bvj4QzspIQ8Br9B0Bwxmh7q69iiACkyEdKrgows/D7yvpr4LP/BGeTd3JgRw7vDXyNAHeTbgR3eGVzH8sjQTxqg6aA9NrCKQLnALyBQbTtk4qJgUi0nRkaGcY3u8vccJthUCwq1vxAz4WAYZx/Vq6l1hQDwRCspScfFTEbtpNJ8rxCZOhmsL7nFhjN3YKwxTXmNcGhlVKSdUB7Zc5keqKlm3qeNeT2Ta4nsuaoN11HUtiX9nXYyGnn18s2S8JHUt7gZlgWDpxoApWpfh3ooKcANOQHgG8NldpBkxziySY1VFQ6jMnwR+HX2iGufIGGSFFsOIy6poju76m8aYt06AGBJoEt8tgBpAnbW5c84QMvwKkX/33QLn6f6X44TOjYAZcnQ5VSGMqOsGmCYqxgAQz17++0YAMtVXAywOz9jsoW+NHRxUdmoADAs8BgnMELWZ1xtX/homWAleR/wttVyT2fIo7nJFWAXTwPD4y64QMMAV6gBToFVYgCc4ORCgoYx9Trf0L9Z7K8DYLGUvEGuptt++hPY32y3tWFANjLcQ9sxGHVq6rMkknxeC/hGda2xImIaAAuEReuKjJoEgOP71VvcRaUIgJy6xpnUjFJHmuxA+XOWzZ9zrN2/DrlvPc13J+qGo1XgEawBdqY/aoNU4H6XBLrIpHIJ9BxaFC3ihlqVsuFDC9YNAO5HAl20fu7rQRhquVgp48KkypAoyZGwKiHD6NtAf9+1Nqd/k53RVG3PXjjHjma9GLr+DsvdR9JMvbk51zwvE3Pa0IACCvA8BjNanLPY2o8/yw45/TIbxd2/u4d1vaYB1VIA2XklQaljqmcxKOB+bFnKJCibUCmwbthcQc7b7IEk5EpeeqLK5EeCxdx1kjLDve1mToyZl5Wwns5fNN+e9rSn2ZFHHmn/8vZ3OQBuoK2PzNAuvfRSFDckPLz3bsJ9PNT79o477nRTp6CeCSUTsWnUIwOAd95fHioj/EiM3W72tr/Kr3c+z8f6+fxVBm36Q6ZHYHoEHvMj8BgAwJJAZwg29PC6H7K/jYANMcBZgu6mhrT1dPYg1W2lZoj+TQVqFdnUq+UASgQ8AFgtyrBKvVXpoVg9LtAHAP7utXz9zoYKC8jYt+xggqWeiVXo3LKpdfbCl9XbKy46lv5QAQAHE6wIAPP+gXE9eJvGzuamAcjzcHkhkmcAyRhtWkSP5bL1jF9wfxRDXAZ15XARHcMY6PQzL3Z36PGxeoKuGtiVGdR+0kuSsQ9MgaBZAKpJSUAjFlO/cZlzHHvKKVp1ro7kApsZGJodgW8sW3YGNAas0XsEsOt0stfM6jE5wvp3DJgFSAJw9c+Z6ngVv5ezvbu4Pjt8ZvgMgR2xwMGgS58tiS4gFx2iO39yqPo5lvJpDrY3tXgLpd5e2p3w95aWFm/HUlIrHv6unsIaZ3eqdtm4GAyNi8x9AJVRLWhRhi86hUhmLiWCVIuBIVZ9K1/cBvk6WFYAZLqN1lYzeI+5HCSsagZWVTLgPM7QMg9KSsZPsJsZAj7CdiZl+MTX2FZ65HbiuDtEn0fuhS1rOgmeUVUQ5FdTJ19NC5Zg2qW6ZAFvFBMy3lJtsg6fcVFCSsKAggowdXgOgDl+McDMN4HSZDWBKkF7GQAsA6xMM4BeDtBifxu4Hsii+WAvI/BrrH7TKv2jBt3JP3eBfjAA9p7GEwCYl6nNEmOjcy8DuiWBHoKNH8PMS+eQU7JhnD6hjGsdv8sC+sXyCgBLAl2OXaCpARZWSUkqDkiWBHr3AFggGAYKJJ3ObbWf/vRTgJDNXNcHOGjeZHzUmtsWErwroaCEEzLzJCfk64XupEgl4QmOg7d2TNy0B+2HyfKRRARiw3hEplhR6UQD91j3doylSI5kanGtr7TaqSe9iHkzA8VCI/9WPy0tGfFYxomsKSvHPtYA7wyAYwl0FRLe5FxKG5ZxTY9I2vDyvHVVU/+bh6kE5JbzvZg/dXEvAobLgF7uy2RqBHfzLZbZvt4WDm2xVexVFy2dZWc0d1jmL1tt4I9bzDaQH6KjwfatGGWRFKCoBYfjJruva5uNNdXagtMutNUv/W/Lt1fb2q4kNfkdwYSPQn436holkZBvKpLzAAAgAElEQVRqtJZcAy2RaC2VzrMm4E3g24J6YWvNRC4tdYLWcm62AweAuR4kAIskBLVm1uI/seiQBbYag8rFixe7S/KHP/Rx62PtrMZxv7GxwV7/+tfbd77zHe/Dq0eW0qWuri6k3Bwn904BR0upbLK4E8f9hacB8P7cwNMAeH9Gb/q10yMwPQKP1RF4DABgZYXV2L0I61bb3GLHHHOMnXnmmV5DVIHdTJBp92bxmHukcDBWe5ZqzHfqCaR+97vr7Svf+b4DYHePTWL8RGbdSvX25e/83D7/5esIQFcCCNsnWtAImAkAZwmWk9m19oJX1trfvOho2DTa+YBisspou2ESQFrtHA4i+A0y2lCj64hBAbaAaWywg4QwnUU2S3uREoA+AU2Womlq6MMIS8neV8R1N0FBZn68xp51/t9Z7/YMhjOzGRMYwFydDcMiyOhLyYQAzkL9Y+wsCqmmotlJk9VICu2HpGB/groNEucp7X8doASm06NXv4tcOuw/RUDXa2KnPCKgG9jkAIAnHGQnroUCwsnXqLY3fsQti7w+l1+mAX4K0jyI5PW6phMPzntcDsJSGojt533UxiNuwVGVzdgoQWYNkvIEQFmAV0DYW34gC85hQNXWRn01YFQS6DQ9f+COPIHiBtLMoRTXyrvkAAInAbDmoFhGjY/mLcdaw5NI9hSo+y018i4zkNiq5dF8jhZWNSHXZ6Z2AbZHkkOV92XooVroBLzCclYPwZ4BhLvW9lnvxu021k+bFOTRcxoWIH1Gts3nqa+m99vVWKgmF7Y1r7mO2VQVdc+UMzvo1blSCkygz6FF7YqdwKP+1xlgmNmkm19xZTCIkgFWtoVzkQEW4L1SrzpmMcBB0eFyePUpVfsjDI88dxMBYEmggzGajKgYt50AMKXrQf0PBlJf5CEo40GuGc1UXPqf435NYfBVw/Vr4J5O0+M3Mcio0gNZTLgAsGqjS0igAwDmOKVcRSkhABxM2nZmgCMAnOzBjOseu+bqD1vDrBJS1Xt5s5K1tbRb9+btJAp0ryEZ514ruzGd7lDWkShJpH9LGftEfsRlE76mcI2BZgwHc9YTZ/xrnGulFjTNtCSjJrugMg4Vuhc67IyzX4V52wzuWfH7Ux8xAJ4yuI8AAFYbJLUyEgMsAJyYR7LoSVzxVXC8i0dtW3IDbbFofwUArowJAHeybvSgkqAFDm2HkpU+q4xsspahzXZCdtxOIaH1nAUzbNa2URv8Lc+7l3uX+VhdrLK+7bTK4uaqJamje2kzYLntqBOt/cQX2vyT32B9tGgYTdR57mmcfrBSU6RrW1BrqMUd+9wwoBO36XI2b+MAYPXJVm+4KsBoij1jLEGSDiv5lMo99msP2x1TGq/iSvioDlj9elvsSUcdYSeccBzrYpuriy57z2W+v1dX19rChfPtkksusa9//eu+lmqd7aQn4/YeJOWsEe4cLVabh9bWIvcnq+EjJIHe3V24u/OLn7+3v+/p7p5M2OzbGhB/9v4cw+4++Qm+MO3bBZl+1fQITI/AY2YEHgMAWMF83GRe39vaW2zVqlUOpoqFMQ+Y0hiTpFIN1k8rlxSscC2Nisd6uzFQGbUb/nQbzBQmHCJi6CmZBQBXinX2lW9fY5+7/P8IpA4lLmj3bLiCMcEfBV9ZZGQJAPDL/r7dLn4xALgUAHAwTUJiGvUvDIHa1M1i541jd5vUI7HB7AoAR5ScB5RydaYtBhJeB15ixaixk5cIXCDnQqyErKy2rg3mF7lrsRmX1ZfyHGrrhmirk2nYgd3Vq+KaVf2ssZK8PNTQTrKXU+f/RN/cCJFOlSIHIC2QN+URSaNjKbRgqT+i3+98bz1YGR3qfnc2JptqfCWeN2aow/ULx+7Mp5QCPIJraah1ldlT3LtSv9Pz9OV9IPl7mfkQ96iOe5jG9b+bNm5xpldMcF1tAwkJavD4d1zDVkT2Kygu8CvpeDlKEgQAzOE4kakWP3yj5VG+mXBSALgDB1oAsLXzMkAlhA5BroA0wa5MZQAOaWp/rSdh99243vrW9MMGywk6Z825JqsHnOUBwMlRgniXRUp2HTkcS7atceCz3b1WyQ9NHYJYzfUsBlwqqVcHJDC8P8/9ngiyBYITYn1hgGXGVarhM+gBnOHY5WCLJxT1v4BkALBcooNrNqCXD/L+vwBg9+aRaAGw407QPrdUbkCKIgLAGZdAB/Crzi76GuNvvcgsR91UR4w2QbOGlfeq5Vgl/7Z+jk3s73Y+m96/iR5OUC7Q2wmkJYGOGOAKLujqAZyURNdrdsN9rnCexi4uf06lttB3/NO05rndkvUKzGH4GBR9ahX3TjHP77wWXwBYkl7NY3qNTikF2FnBsfP8frz/O25DEwCw5gKJOU9YaW1gJJE2jLBGqYVugZZl7r7Pxa7B9fj4Y5/LpVnEdQIQqwRjh6TXLpQfuxzs0JLK2yC5uVlwaA8lHSGBJwm0oLl6j1WY+CXu+XRjrSXnkzg6guPCBKt3Qb9traylRRPOzuVuypf7WFu3kXDczr5BoqRMT1m+p0c227xCv53dXG3P6Gixk3i/gd/cZyO3MQfXS7FMwhe35xRrRBlwWoeL2xjzeLi13epWnWrn/v1X+RxafSVaMYdstrGRPm+JlmDfG1Y2MsGCwBqfQjrcRPJ4mM8qYLzlJlyARQFgKXjGAcA6p0dOAq1RfDCbKBOsHPX6SsJqnWygzdGMGW12+OGHAYRPsPe+6zJ3dxarq339DW94g91yyy08R34UgyQU++1nP/uZ3X3XGn+Okt2+fnLskkTLhf/AMMDxnbc3cLm3v+/pDp4GwI/39W36/KZHYHoEHq0j8CgAwKnaQ6ZQbgFITX14jSABidx4Jb3UdqMNs5b6JwWkKYLTPO2NCmi8shm5OUuaqLZJSKEJ2Edo/6PgPZjOEMDkVUfWaP/7tR/Yf33ux7xuOYCBrHmIgjzAlURM/aAS2XX2yjfNsRe++Fiy6QRBYtUAwMGFGnGaWDIYMXe2RPYoF2BtxmOw1fWNTb6BZ2ClFRjouc46qtesyyCD4dIu5bkPa77EG/DOvUVjYC7kH0mEPaiMJdLafAk41ZYDJ9WxfmSizUsJvprsxJOfb021Szl+AX5q3tzMKYBEd+RVoIpDqx5lD+h31dJlEljqeaqZ3PVjpwBiJ6A7CZh3FWhEAcSE9PGhDZwnOeKn7gZYTw3mdnfocQusOAEQzjNyB5aMWuy05i6DJzdW1bqNM3edTdYMYE7r7xlcXuvqm3BZbiLYlss4R+iaadVqgy9VR9sA+AP8WgfXQOY7M5EwIiWubk/a5t5ttnHzeusfhGni8uRStDZSi00AXV2hyWZhlNNUbMToCZDYTTA8BEMKK2oj3C15NfueZNnj+8/rkp39FObgqkvirPyAvhRw892rNzGykvmVe3epPREA2E2p6gAQNdRQU+ubaOKYadXk/X85j2S9ZMwqTaDXqdqTqe2SmL0xvgDA9ClzuavGQADYa/6kQtC9B8hWwJ8CGAgUpXifMkZbwwBhSpxt2FlixpTjETldwe28moOt4UQg3dwFWmWYZdjflJygqbdMCQDrZ0nF9V1l71yvFPdHgSSb2KkSdfFqjt7YgMlQ/1r60A7YVVd/kmO5jzGHtnOTKzGXGpSQ2AlzTHT2pNQ3JHL2J2h+aHP8sfOsnRKBKreI94DIYd5BcnSP+59kvMdXuTTTzjj177k2rSRDpZXQPFWCjz2BFlQCTGH9mPyMiesTVi83MfO/ktAU+BU7qt1C8011+WN8ZdIoZ0qsc/qbWvJhNmWUIKQX1FhyOfMJB+i+ud22xe6iHdYaPnMbx7Ydthrn+LHNVpsesFL/A7Qi67VFdSlbyeE/vaHenjdniZWvv9O2/4YJuBZQPdhi27uGUVaMW1WD6u79sHB+htld+hR74Tuusp6GHCqHFrWY5rjYd1B8yIwxJG9JOinl4z4Wvuu4esfPRfetXO4jNYzWbG9bt1/sbxjDyceD53ZQAWm/1BjLU2HMezg/mS4NJ554or3vPe8H7CvZmrEFCxbYs5/zLAe8mzZtsnnz5tn5559vGzZssE99/FNWh//CKO77vg+h7nD1iN/lnBeXRlLrb17x9WCqJ5Ms3lflFWKKL77opRPrsP6uuRFW4el78bGzVkwf6fQITI/A9Ag8UiNAmSCk6OjIgNU25Wx4oAez2xZvIZijI8OXv/JVjI+JI1A1ZquIE0q/s7NP2mzDEKvzVmB4WukgTtV+u+8tLRN7A8Da3Jx10wanut/qajviyFUmF8n2djLgAM81d99jf7zxT9a5rdeqcki7JNP01giYqJTpw+gxTQDACmTTtPr5+v9+3z57+ZU2XlwK0dMWGTuFoMHr+wh4Epn19qo3zbcXvPh4pGIwpFMAcBrGwOW97l6J5JR9tDA2aLXUMcl4Su7L2nxLqveMAuIYdgUl8S5keo/UdX3I7yMJmfppEqSIcUw3M8bttvqpFxNKzbXiODI/wJS35InqfL3dkAf1IRApyXJ4VwB4CrMaDmd3AHjng90xIJkAwLsCqg+p/novAc5DAMC7G043gSKBENczB3Mkj/Q8URCz4kp6KAh0wy0FZ+pNK0Mn2EX9bYQa7UFuuhFYxzFq3PSkaphiMa15RbrUyxbrYfMbMXRrZ37OUr9fAnLMpYZgmjrmtBM8zqWXc70oYNxjAdpdMMHqaduDERN9niswnfkuglWBO3IXpRGOB8VEGg1xagoAjs81BM4BBKsVlgCw4n+1rtLPuqcKBNNem0y0ndEvYGCTgGDV/SZrqdejXrlC/a+1khTQlwBwHUErx53kNc7mUnPsknBJjqV+jQAwFJVLoZUMEP/qdegA4ArmbYrxdUwCwJL4l2CbR2DI+zgEcjbCzxwKIT4MfTpfxAArzRCSIMvD8HL+FQfAHHMvIH0L16AXqMvvDPArA6yKDOfzI1xF1RtyfUbGkbkDQnivJIZGqcxWjnuN/fy6z3F/bCQZoKLh6cfDH4FdJLAm7sf4vt19gqyCgd+pT70Epn8JyTqMsmrarK9/CJf7HPWk9balcwtSWa1PekQJuR0SrFMBMOUJlL6kHQAzN5EhqN1RHqCVxDsiVUAuTMG52i4VkSQX25mEMMDFQ0isrEpb7+xttqV8OwDvLq8FL4xvItmK2zP1v2M9a60jO2LzUT3MYU6d0THLzqR2t33tgA39aq2N3cFHbstRn9tqw30khbh/RtFCk6ul5IFj6FhkrSdfbM9+83/aehJaw0y3mdRFDw8MWkH3z0NdWh/+BdrLK6Zcv4nrFgUD8b//P3tvAidpXZ37n9q7qvd1doYdQQU3FFkE0RAM4gKGsERxiVGjGKPRfBKz3NxP8jeLN4k3iRoVFVlkUYwmXtcY9arRXDfcEARkGZitp9fqrr3q/33O7327q3umZ5wehmGkXi2qp6re7ff+lvOc85znKHUhYnElEJITAO4f6HUa9BlnnGH/+A/vRUNBYmGIw7N2emm56QmnOyvCe8EFF7ha9Nve9jZ3fKvur94bsDPEqhH7q0ht9gLPu8m6+/4P/AtR5DfQHyg/JQcaBkyhf9Dm6Rdpfq+tgJjYzNSU5XGi11zFr7N1WqDTAp0W6LTAY6sFJH7LOgMALgCAq5SuVOAz3dXNGjtH2UHKwsLoq1POUBobvT2TtuX21xF0ydjokf+bkrtDBEYxZg8mABY4k4qkIr7KC9qMV/hXznuOe4xnZ6fJTaRcERGau+96wP7Pp78AHVHIE8GN3m7AMdYui+4iAIZWBpU5hQV+w3WfgAL9KUq9HAOIGwrCTpFxJGEileNIZO631775GADwMzB+RBFWTV1ArajQDoAFYjBSXPSGRZbczxQ5h3WoetWS6Niq/ymwE+oYalug4sqgF0hvzzk9BL1PwCyH2u/81ITlB9chmAV1NH+UnXDsc2ztyBOtOEvkjmKrulaJ+VD4KUSyPcKFQyGOeC1c+zIAG9334q0tt9Zii3TPVty+6wDLgGm3apceZ7F99wyE4+eyctOvDKAdILadbpFOHSKA2lOiLV6uQ7WO5URQvrRUj7VBNZZIkxwpHr1RR+Xfitbo9yoTlBuAtaCKS0PEK0QhHqPt12CIjxD5wJ7L4Z9QN3MhZRi3VYSXmkXOOQfgmyNfkTq3te1Esh4EPKOUrtJHCWrtKjLaqPDsSZ7VdS8jXkSRI78NTytQ2U3HBgqC8bcu1ZWrAaACwGnuMaEEYgCqSh+Ram51ALDq/xrqzxLAUv6vwG9CdYFFl1bdYFfC5t5QahYATqBa7Qg2AsASYV4AwETeXBRb90tuJGLVrmbeIOe4SDvAanYM66WZoK1noF/mcZ71MP7yXHwGcC2VZ4mCqf5xgnrIre2A2kmAzCRjVIK9+g7nQKpOaRa6lvTiCCYS+RVlVLWVt3DOB+1LX34P1Ph7YE/MeJ5vZ1tNCxwgAIZP36hvtHOedYV1QYkuUtKrK99DHu4cQ6tivUTrRdMPnSaOyst5F/d2Jb7wTN0rJT49AFjOIHf+ANagDddVwxvHaRI0KgCcBVwLANfIwW8cQT9+AmPoqVnbMbTT7pv/Dv3ldkDX3TAK7kE3YqflyAVOTm2xE2EmP34waUdztl9dc5w9bWrExj/3Y5v+PtRo+t22n3Naxuza/IhtuWebjW2km6/tsS2krwyc+hy75O032zbWnHpuvc37BBFow3LJHLoo5r4BsBTjq6QChLq+zDmoQA8M97kQ1rOf/Rz7vTe+1ddyvSSSpW0KcCoArM9OOukke81rXuOvMgyaQk+vA2DNma66z/zawD7I5ong89w+fust9vzznmt5QK+c0BLREhheM7YhlHYDVEvBXn+LsRUqFnS2Tgt0WqDTAp0WeGy1gIxmgiCkGuVhZqVgL87sYDFGTLlveMRmxkldwtDNolVjyTnSRHfCDvwDGIBTNnbUvxD8GoP4F+yG1W77jADLe9xkgcuhRqzyMmc885l29tln2+c+/xn74Q9vg07VZ+eee66tX7fZPvD+a1CUBMVjoUt1UguvKJmqNSoKssplSAXZAfD1t9p73/sJwOoRAGCop3HEUraRIp7kmSUzWwDAJ9qlVzyT77swtlh0IxXoGABLEEj0ZwGCMeoX9lCwUUBHYH37tp0cWwhJVFjyrTBggthSVFLFI4PLocdqm3J1+0lNcx5HQp58sTLe8parWg3gBTnOTjv1RXg4NnC9oBbHaxgeMrl0L4r8StF4N9z6SALg5eBXV/nIAuAgxhW2WLHa/yFQCQMg1CEG5EWXFejPwRGiCGcGYKY0U4HJFPlskleWirLKCDWIGFVIXE2OEu1cR6R2Lcfh79QI30tNWSWA1K1FTyeSIdqjopyK8ta31ayyHXC6i+OTB9xUrusMfY8QaX0ORVp+nyGyJbZD4D20bYra+C0olKqINfegl36qukKBCeqAuB5RoAXyBYw5pOfmqss0qP9rg/yeVwrwTuaB1/9NoA6dYD+PMnMQAWBRoBMCvWXazNWgFyPAns+tZibyLICdwKiGuWKwXR38q9TuFP6Ace5iBnCjuqdyLGRBz3lAcA9UyDwNTHleL4Ek6nMdKniCKHBzBzmRU9BmdzE3CByrBjACQikMdaftM+4LhbSNj08wp1AXO3e/feWr13CviB0ZOZ4pUZ+VtNzZ9r8FDhAAa04mCpxKbrJzz3opAEl59qoGkLaZ+V2kG8yzeKk+Fp1EKm0+OwgAh9JLTp1VtHcBAOP9dSW6CADzpwQUkXyjb2rd4Ptc1uoFYDNOqMYxLJyns9ac3LT7sw/Y3RPf4ly3W7NEId+JO6g9PWnd5OgekSvbcYzlU8jdP3N0vZ1YpGzRV6ds6utbbX4L3U1lytBnaKJQniUC3A2w64FiffvsjLUQjXr7DT+wSfKAx4n+lnHMKlWikiGlAvGrtJL/DymNd1mKTXwtsZYDaR5ysgqsysCoVNCcoFbx05/xNDvrrLPs/e/9kD147322fvOR9tznnmtr1qyx66+/zksYSlH/4osvdlX9d7zjHRGlPcypKjFXpASdqNC9OLunZ0ThaNjNt9xol132G/55BSd0DrGwSpGazAgQciE+cWnu0jHn5jXgOwB4/8dtZ49OC3RaoNMCh3sLSNGIwAeRjjL2Qq63S+otONCx/1g3BOpapNw0WzCPoUAX8rvsgZ+8xhmcmx73bputUIJRxufBBcDkqLr4DpEsFqznnn++nXnmmXbNRz5k27dvdfT+9Kc/3Z552rPsg1dfC59b5RJSNkud4CxGg0i+izmwgAsiwKJAX/eRW+x9/3ILFGkAXhOemUcIgghQ0muIEhlLb7XXvPlku/Tysx3wNWRE43VXBDjlkTve+WmGyFQeldyLL77Ijjv+KM/3vOeee+zGG2/GCINE6gpHYeHWFpRv2Zf7CoJUh26r87AHxka9FIXUhnIoHlegxma7N0PpHrZnn/Vy7n2ESC+Gn8pQRQA4QU0elfPxyPBueWCL97MQwV2Raryve98Xv29fDoSV9o+A6z4NoJUjwIslngR+4zrHAZQ6qOQ9gSHmPo4oH9g/934WcoV7oToTrHRBLa8pLdUm5fyinFwnx7c6ANtgLWrGEtxhvOGroQ6wSv8EgSpt0rcRBmsCbltT/DHF+zhxIai9tW1EM6cxPkmQTSsvmN/UqFErbJsTnRCA6DhP1xr1Tx3Tu2UEfj2IrxcA1JtLGEFDRErQivgqAsykIADcwluWQLEajR2rI3al6HUCAJxEBVpiXRLzkkgW6NTPIqeSyh5JAEuiV8mYAi1HjKK/ToHmD8aK8iGVF6nrSHURARYFmn9L2J0ALhHgls1yuCbfK01TjrscysF9TGQFlXtWqVQcfMrzbeygrYkCN3fi9IE73ZrgIAhgpciPbjKHpCgXkybylwZpTzOX9A7wWe5B++J/vptxgNpz/SGolchhEY1a2v/31Z873y+2wJ4iiPG3y8dd9O+2eUSsCam/Nea67ayzX2f9PSfYrp04PRlzhPu9fu4cjAgfVO4tUsflebmwmULDQUWeJ82/9ZsIAPtwVW6tlMVhwFDLOV2Xs4i/iRpWezkvefjNExhbz4AidULRHmj+zLYAgBOtO6DQ/5QxeCfF9abtGBw9JyMCdzxlsJ4O6Dpj8Bizb0/ZAzfda6QLU6oIAMxL5bG6WGPKW0u2du2A3bljyjafd4a97eNft5/Rj8epz947fIxt3zWOQ6bHJhN4p4l6trg9VS04dFu8gMXPa+lzkrvPVekFPBVRh04xNITOxBmn2ZlnPMv+/M/+0tdDjaNTTnmiXXHFFXbHHXd43u+6devs6KOPpszY5+zb3/62r71V0hDc2cYEVCIinGYSkFBhaW4GJ3nObrzpBnv5y19mMzMoS0Nlm58veY3hOcq+SatDa1iF0opZ/Q1Ty/tKZ+u0QKcFOi3QaYHHWAsEAJzJJq0IABaFsq93lNQ+RCahQCu60gMQnpsnJQcAPDQ4bj/8xssJFnbbxhP+2San+11P6qACYD0RLVwCCFrwzoPe9JSnPNne/W4QeHHSL15iGuec/Sv23ve8n6jrLvcOS924QFSzStTYPfqEKkVFbinPC37mddfewu9v4N+UqVFYylFLWLyVC+YGU3rcXv/m0+ySy89dBMDkHLnKbgSAZUzVStP2qte+xp7wxBO5rn9yitWrX/0a+/znv2hf/srXKDEk6qScz8FQkUHgxpdHgPcF8A5ynxTHlAee7+qjPTEiyN0Ux31+Fx0gvYFcrcuhFx5JSY4xnAXQc2PhEQmK+bUvR/DLIsAxwPwlBcBkEXi/cTjnOckB+Irq7MrifEG6mn+u4Sbgq3aDoOz9oYoYlQy6DM6aDG0vcNjI06cEfvsx1oY5yrqc5TbgqYJGqa4qtec6Brq4BKIAFgCyjikxhhPKb0WTqbYNMDlOFitAuKkat5PABRR9UooQA+68xI+U1GXsLwPAKjfk18/9KNfWI7CKAIsyiO3vZbFIBRBm8HK7gGDl/jpAFYAXzRkAXCPfNwkFujXAuaB/6rMkATmxTUEU3rFblOHScBAADtRnzqF3JWDCrxcA9vMLAKMaLfqzzpHi7zQvCXKR1m+TvCbYpSjQostUe2Ds5rnPAZSDBYBhKzsAJpBrCPUCgsmD3kkkeBpHGYJhipAn54j8zuN0ox6xHGHzOINGxrpQlr6D+77LvvSFv7d0L7VdawgboS+gHMRDG4E7yPPDQT98ewSx/WS/AACW00b59IhCNctH2VmUCMpm1rji/RSCFkH9Xo7NaD73+T3yFi0HwE5bwEkUeZVi4Sj0p3nGEoqLqE5So1Ze+yZE6E4ionnyjJU37rCddruNz36bsXU7iPanli89YEcS+X0Svz2tP29nDvTbiRTwzv6sYg997l6b/CpjgzW3SNRXEeapibKGkY1QXun+ccqoHbPeBk9/lr3sfTcyF4zZjhlK/fG7XgZQJYVeQJ75WTn0npv86AXAohnXUWYPqvga8w1ygPtdBfrxj3+ifeB9H7TuQq9Tk6UQLSGsc889x1Wgt2zZYrfddhvlDP/L50g5loOCPo4n1tTu7m4XuPIcY+afMg7ymz52EyD6MquXq1ZAWFCiWRKxK5eC4KCuQ6XsKjC0eslFLvG7ztZpgU4LdFqg0wKPtRYIKtAN6m8WelkTqghQYvtlSKNSOmIXtemLO8dhlFE9gWom6dQ223rn73hVmM0nvQ8zdQO/x+g8sAjwkVEILwKfCwG98G+VEkni+XUVSbazzjwd8YzT7brrrrNdEztZOIt2zjnnUB/4GXbTjR+zB7dsd7qVvMWVKrUEpVwlQ9sBsC4Wg4GowbUfudn+5T0f4fM+VzIORqyQgCJzSngUAJ6wN7z5uXbJZc/lm0CBVhkGRYDFDXc6a71ka9YO2+/93pvsS//5efvmN78BNW3Onn/Bhfa4x51k73nvBwDu5ATHnmsvn9NOgT6UAFjRdT1YFNCojSR0SIQAACAASURBVFro7kV4t2hVPB6GsFBX14j15B9nY8NP8VcmMYJDQerXi9HCuGrvwtBZBugXc3h3j+D4PispOO8TMMfttvcI8BJa8m7je2/5c8sM8D1ej8xrKdIG0BsDYDpa9G/6iztMuEaoxqLNq5+5QJqoxxjvdQU62dfz1LM4Srpw2OBUSiN01RrjuADfFiLlKYFflRASAFQOrkds/RBEwIKycQNKb4r6tkmSYZtEfhUFTs1Au58ihjqtkkdAA06YUgTaDUc+l7BUGwAW+A1lpML9pCn4q1qbHnXFmHUsIYDMeQVCvfIK1EYJY3kQDeXnJBTRFmrPtR7ycIeVw8z3RIG9XCs4Qvm/4ms7DRw0L/pzKIHE5wDgQIHmJZCuptN/ouMnlAdM9DhFbWKGoreFhPgUAUbTyujGVhO7QrtAY+5mrA4Qxe0GaEsBmiFtWUBwA0EwRYEb4xyAz5vT0MKLGMnkTydQx05XyfvkJnOgkjr6vhX7kX35P/7RuoYQNYK3KtEvKaQHEZ29sAQea2vKft/vShSYFQBw2/EdpEKxVb2tFNm1p5/26/SZNTg4B0hFGSQKKI9HtIPmc39OeimNQ4pr4dkpAtz0HGCcUFH5saACTbSX71LUj09QZFupDAn6dlVO3yNy1qD8Uf3kms0M32NF+67NzP03Ed3bLDN3t20ulOzJOH2e3FWys/oG7RnpUUv/tGT3fe4he+gblMt6EHYCHbfImCxNVfAZRXXSiVqPk+5TQCX57dd/0rakEORIU/KI/as4hqR5MYWadDkrAKxAtgDwoex/K0SA42b3snFBdVlsIaUx1RmXSTn98LBX0SJQvm+FnNwCAFhA2DUToooJmqPqKoPlTnB+S+K/orhyKPfgLJglXzgFoFXqUQlK+Mc+frNdeukl6IYwa3nZQqlFaxKRDRHK13V1ZW1a+6lqQ+SU3u9u29mh0wKdFui0QKcFDuMWiESw5iYt3U2pUkRnVX1EEWAxIyUgohSaRpMUGnKAE9TLrIy/GeHkGiJY/2jFysMigrV3AByLYDntiYX0NGoHiuJ05513Oh23CXpfu3YtCpLDCGHd6x5ieYq1gN533332iU/eugwAB4Pm2mtvAABf46JYKgkhT4DTQFko45JJlpyxN77lQrvk0ue5l74BeHAKNAtqUtFklZUgApwvZMgnfo/92f94u9177z20WxWg/ix78Ysvtr/4y79GcANV3nJQ/A01jUUlDv/20hqHaiMKkqT9kkTIajXqWnJPEvrp7qfuZGm7GxBW6rbRTWfYsUeeR33lY1CG7qYep+6DNnAK9zID9pcRAC8BvwLeAt2BMRDKcAQwHgK94W8HkBHN2UtICSoDhsVC8DJHEr6CuqdSvUqndr001cZVwdohGAbrOe56DO6NDEiJX2F0Y+u6cnSKc+RQvdKZK6L0KvIrULeLMxLtTZHzS0gKREgEmPq2mQp9mjGMtCw7AJIV4I1Am5Scdc0xBbo9+isQkFUNT4EMjMUYAC9GgFUaSYJWHEIlW8Q5Jr/XpP4M7VMiWF1jjC/RoLl+iXYJvPqF43hRAnkC0SGyGAC/fMcYSQCAY0CsCLBaeAEAI3YVADBtoDxg0jTEYEQ7iPxfSh7T4rNSriIaRHwdSiljkwi5AHCv/GAqfcRLEeDWNkoc7QB4g5xbyvud5QdSxS5yfYoACzAzPmr1cdIBdtrn/+NdlurehuDOvdDAodfmB2x6FwwUSlgdOhGiQzVxPJznXT0A1ghzdXAitI1qr4PfXzn3VYwvHHWI+aUBSy3U6t0x5Z4bOUA10GIArIgk4HcvAFi5oySGsBiyRmgNwlNcGwbIbcJzfBzOlFNztqvwIyu1vm7Fma/a/I7/tu7yfXYqrIFzN/TZU+krp+WGrPvupu344kO27ZsVm+HvuZ30GqK3GtRNxmWPnFAAwQdxJhU3b7IP3PYTu4u+X+vegFAjehT6LYO0Sv32XB+6DaiR0xmZT1CofhQDYK13Ym+Fet8CpKy/jE+BWX1WoGqDnMNaE+V4ExhWbnOeag9B7Krl+brTpOh08y7noUCyFKC1zisKXC7Pw8KatTzOg+tvuNYuueQlgXGFd0yOav2tNCQdO5wXxxj7FaFNi0Ld2Tot0GmBTgt0WuCx1gIEIwm+9PahfwSjTyrQygFOBHVVcI7sQNamKAe4p3uH3fW9VztDduMJ78ZcfFhygPcOgLVgKcdHQEslSY6EInXiiSeQ19NHfg+oHCpo8BgDxqLSQ4o6quZqsVi0r37tK76w1qBMdUGFEuCsVKp280232nve874IgIZQ+CIAFm1OVn3J3vy2y+wFzz/b+gbX4mFGSZec2QzHUR6WvMh5PPLr1o3ZO/7qL1GqfLUvrnUW/E0bj7A//MO32x/+0Z/a9PQMVFXl/AbwG5d1Ckjp0NLXyBJ1w7DpNPCQD9VK4kBIFaEBEMFLd6MsDDhOnkjNzVdYeQ6vR7IXI2XaBgf7iWCQh6WailLElsAXjRho0tCqMWLkiQ/b8ghwAJJBEmoP225llJb/ZnkEeF+R9BWiJAs5wHuL+IZjhxzZiEbp1EpFj6TyHZwYy9nsAkYtBlH4Xi0iA1xepxCNqGEIzgs0UjM3iwWcgjpc76tYc4h9NvJMJHoFCK4DIBuAvbl6Gcp0yQFsD8ZcP88mD/htQqWsKKcVOm+KvF/SA6FB07aA4hoAOCVaMYBOYlOwOQJcj9TLXIRNQl0Aav1djwCxRK+U7+hRJiXU0k0VCVbpojQRFwVORMLWv6XInEYZVwJY9SyhW2mmSfyK6w4RYFqN6DWBOscgTYFfpSXwlgM9M+9Qfotxwa5JUbQBw+4k8HJmAteiW/Oie6oOsJJ7RRlX0E4UbFiktgsgPsvfZQFkTq9RlaZu7xi1wwscL8c5MgoIAoAToGUBYAmD1V0cDObqrhKlkshz3wXNknJUXcwrmVyR/n27ffO7H7PK/E8sPUD0qsQBpDDsBjj5w0qF2FfXe6ytKwf1fpeNU9H4eeDdzMel+S57zlmvBvyutWzqCOZr9VWJXkHB9elG3iaJRgkcKTVGdZtD/eC6VNVU/g4wGZ9BEeA6fSJNHWB1tAYOvzSU/toIJzw+b/knJ21qQ9nKA3fajul/tfLMl8kh/4E9ob9s540N2okArF8dGrHun01b4qdpu/Pz2+1+WNJWJDeZ3FSNyaHcgKcjy9EzxbjauXbQPvjTn9j9rDEUcaJvaeCQ5+o0Z+roMnYc0DuFWw7bQxn99YkketorRezbHRzR3zHrR22v9H6VmopKxcUOVQlXeooGIFmMLkXfVQ1CLaX1RluIBOuYqmUvYaykXf3B97uDXGMzJ30F5l+lRIkCnWMu0D6yI7RGuZL9Sv6Xg9qHOwfvtECnBTot0GmBQ9sCUQQYFnGuW2wgLFxshhTCmVr7a4BfpSWlSNerNaYQwZqynfe8wdOuBje+Cwr0w6ICva8IcKBDxXlEBcSm5L3Voud0KdFBFRoWGHG6FUYMQFPAS0rMbkGzVfy3eIDxNvf2D9lHPnKt5w+lnXsa9g+bXPFRFJjQWiI9bZde9mIMYGqKopicJ+IzOwP9TJRmAF6jVrFjjj3K/vpv3uH1Bx968AE/3BPIb/qTP/kze8NVv0cZhuISAOz0LmEhgY9DDICVqRruX/zVQBH3ckeA/xa1MJuorEgkLJ89wUqzI3bm6VeQKL7J214GiUc5aX9XO+YlY8YNF9pf38v4CNueALDaIMoBXD4SfmEAvPchtAha9/C7iLq8G4W1vS+0XfvykklNBolzcFXqypnY4R7blb29b0abU37ZJwjCYHQTDW32Z6xK5DfZjaE2RIQJ2nNiLU6EtYA51J4RuTWC7vyWFx6eJv0uXeO30PG7iOz2F8lRBJPVoTvXxzkO74RCif4qIZZ9ZzDyI/Aray8BEkipTFB0j0oN8GtUFHgBANM/BTqluuwAWHxnzoHSlggLygsWQJY4VVBk5pgqFy1FaBUM7xXlGeN2QPV/2YE8SKdvu7q1hprKf6m+EAAFdV6yCJh4OFaN9hEA5nob3GOwk6NrUaot52lGAFjUbNGphQtUvcijv5yqClDWpl6XxQgepj8KAHcBgJUDnJbWm/J/twPexxE72Nq0IQziXfdXrYsoXxd50vXiNMrzO4h832vf/9HNRPZ+4Aco9BKdKqL4jhMrz3mqqAwb7IkOAN77GHx4v20DWvThFKwKlSyqVhgEREq7ep5s55392yjbr6VfE11sSPqbPhlHgR0A0+edAk2fWwDAIZd7CQDGjVJjfGfTii4zXgGfcuZUxwBPDoCh4x5TRAv8m7Zj/Babm/icHY9QxnPXdtnJk3N2yfpjrf9uruu2SbvjP0q25Xt0+Z04WWDVNBlvw/2o7XMZk1MzlhoesvtYgD+w7W5rDI7aj9AGqMAySJSVi86LcSAQX08F4Jtm+LiAV1Sv++Ft4/052v4AYB13KeJMQx0Ro0qAVHNCzJIK4llyelPqCdCq+UBruVKQAlgO+0gfZH4G48Tp03N2w0evs1e+8uXU/Z31XC4ZMYODwzY5TslEqOU6lijQRZX9o7RZpw7w/jzrzm87LdBpgU4L/LK0QBDBqgCAe4ckdoW2CxToPNoREk9Mid2HhkQGu1Y5wKnkFrv/x691CvQRJ16NbbAO7RExs1YfxKQM0t4BcBxZFH0qeIKlJBmMANGjQ66Q3llaHQAHD7Eikb5wKs/Rc4Ao5tPb76CsQnmJApRpB9AL9lQM0EKUz2mNeNlxxNvsrq3WN7LOZjxvKOvqkqJnOWWLa1Ik9J3v/FvA7msp3zDuJZiOPeY4u+qq37U/evufEYkmuRrndaCDRfm/jwoArFYE6DijV0pEAsJB1lvUQgFgqZ81xImfIwpSHbHnnvc6m53O2ZrRI21iEs8JDSQnvEfgFQHmb1HNFPWUA0IGi297BJWKGO/dBb/3HN54IK4cBXEAvJcoiUoVtZcyCkeMQnoLIDymqS89D3ANr1EWI1R547rHoCLuG9aqN6vAHg0cDNWQDwcX2qOozS7+PcQAzNGXAInpNYhdbSYasgG2MrRnAu82o3InmWook0T/6Yb326VjAxqzUw3rfgggDNW5RU3b+k76FtTnlqKcKBobxrNHVkUBlNqzALhy3BUxiXMduWZRBWMArCivosFe9ggAHNfd1burVPMucCzRK9Gx011Eg1Hg8hRKIrONPLm0ojuj+uyRX+6vqXJICHw5KhWxgjZoasACeJNEpxtlwKjqAJNikBRYVz4w4FiYRZRsnUsgOyGHAefQeQTCm3wmNexpDjVOP5phhzrXLmp+ju7cxVgfxrFTYOyRimn4sgL9WRFg6iNLHKxKqajaONEiwFNlHApMuYVANdRmFJ+/9Z0bbHLiK540nMTQFrG6Mc/xOU++qwzTo+QMgA4F+hAtiKrXjhckCSis1IiX9gxZZWqQB3usPeXkS21k+AT8lMoPCKKD7qByAKxBqMiwRr7GqYCuIvnQc4WznBQRfS4yfRoKMo6aKqiz0QcLaB198yScoafQx4+dsPtmP4eK5KfJ/f2anXtsy06YGrdXDR9rR95Tser/fdBKtzftJ0R+d9xPP0TNuTu3xufIFmNyGrXnRH+/be3J2Efv/4E9lO2zu5TrumaDTY3PMn+qTremFtYxTc+aB7jGTINxx1iuaUyupKNwiB7L/pxW81FwnsopFrGIovQgzXe+dET5wFrblZYT1wH2fzPG165fa9u23AtbPWu3IIIlgKvav4oAKwdYFOuXXHyp2w86VnV+xtYfcaRt3fagO8U7W6cFOi3QaYFOCzzWWiDoPUlXY2YOoxARrA0bj0VHaisLdd5u/vitXkmkSJ1C4aA1Y/faSZu+CRt4AAr0P9iOqWECOGLOHkQAHCs3xvlDopRKSEOLoyhNojrHQbYALkNEWAAsRFqjiKREfwDEEtQSNXcO0Q1RoQL4E4KLwU0UxQs8UQQ4MEL4vQwWAeYYUDX4mwP4uUTRvvHGj9qf/88/sZ9CX5Mw1OnPPMOe97wL7P97x9/aPHVFPQ80UqEM1xhHCg8lhU0XISNDkUkQglsbAsAYCp6oSb4Uof8sOc5NyoAUChttZmeXnXf+K6w4LTGRYfZTTnDwzKu9K6hqqk1UXzgYNDpmW3Q9PKG2keY/2MvI2xe/dIX2WzGCrN8HY9gp7wCYxVrGS4Hv4nW2O0fCc4z3l1qc/k4KlAoAR5Fg+ZZikZ4mFqtKBbXI71P5H1GGVcanAXBMEiltovicGqHO6NqcJdfzOakFRRSTZ9M1m2zOQrUggsUl56FpDmT6yBfkegg+Zon0pu8hjw71J4G5BrVtjfzfhFSOISkY3qw6kROPlsjR0Ay0Qt1NMPT1lyBAoPGqHTTOnNZMLdWEXzf3FaVP6j6cWyxBKn2uaDDUZ5EHBIJbRLKbyC0no8ivSjYpAqyyTc6wF/1ZTRc1s5jQaAsA5tlPYqxiRkcCWDEAlvpzAMB87y8BYAlwQU9VaibdlNRn5AkaUKExbnGGyX0FDgf4Nm1UCtCiQEsziLRJRctbqruq/F/KIKVmaO9dOMpoM5vF4UV0tzZ/n/X032//9u/vsEw/5WYyczA4KHtTUkP04PTi+SUnPDeEWHwHAO9l9B7Ur+iYYg/kCmIhzHod84G+44n29dhzKYuUTa3HCYfjx8scxXN8SEPQv13s3Md/DIDDeiCtdr03VLddnY7OJ32EOuyDqmjwm/jNE7ss8/iqFYdvJ4//W/bgXR+ws4+r2rGNe+28fJ+dX1xvzS9useztCbvtC1NGSXjL58boLSMIWuEhYh2rsiZNTE/bfH+v3dWTtlvv/LHdzVoyxXkThT5XIU867VfjRnWzQ2sK+OZECWE73AFwvcz9RWuoA17dJ5Odz1N8rsoPiUg7Q/cbxCz1Xbz2Zmx2cqcNrRmzqald9pnPftpe8ILnOwNMAoSKAOdyqHjjSJDzWy+VYdq59UEbpPzfrGoEd7ZOC3RaoNMCnRZ4jLUAdgBe5Tq1CAfWDFi5UiQ4WrPewRErsW5o7UhjM7fQ3VAEeH5uG6VG34r48i4iwB+0ecR50tiDDxMA9qV9CZXUP4nQbaA8kXMXJe0Id8SLZEzBDTmoS3NOqwCyHPlhGUrFlCvzDgbinGIvZxR5mXd/8iEyqcVTYLlJ7mW2p9evJ9TxJfZAVKiGSrUA1R/8wdvsth98j5qFn3Fwe9llVzgIvOYj1wMKuW6BI0C57iFQhaNc2X3WoT2YfVJUskB5dgCsnDgiHQt1M2Vg1eeJ8oYcXzE+U+l1GP9jdvYZLwYgjeAUgGaGMaaouxwSwlmhNqroiSo7FQPYABp9iwGxRy5iALxnoLuoIr1CO6wY3V3JsdAGgDmkOyUimvxyJ8ji9cbXtljLObAEdEs8U0EgGWaKZsTeID1Xor911RwVaCPa2yQs2VBokiBUGpXtJorJ6VEozAhFZdd1WROl53lA4xxjqpir2XwK8RinaWLCUxaogAJ3D/mABIwZiBwDIJe9j/4MqGtAf24p35eatglYn605HEVEVnV/Ar+u5MyWUrRFRr5HgAPTIag+K+IfjEvdQpI8hwDaBXS5Q+F8V4GW6JCY31w/CRIJiAFNKCIIiRPlVXIyz1N1f0foM9wLClRQoEP+r0z5KlQIr5/NuOtSziX3kVAEWF2G6K9KIDUF2p3iqTxk1RfmuER7nUKtajU5roFc3xov1f2d5sfTtHXVVbXZh3lAUd8+6Ylxj8qTBsNSF5l9eSkCXNvBlxMYx3xe2V6yfANHDrTJ8q777Qgi8Dfd/AfWP1Kx2RJSRACfBiJxeCysKy0uN4Z0YwctJ+OdPr/EoXMwx2vn2EtagI6aR0SphABSlgc+PyMlOEShuo+iDx1hZzz9IsgW63le+egZLWWbBDaERBBTOE6iVAbxQSInlqL7yMBBV1bteEQQKU9WHaKjHsV+pxQsedyM7er+Bgyf/2Pph262s9bMkPtbsPMLmy35qV1W+FHO7vvKdhu/l/P2rKcfD9lA15gViPI+8MADNsNakBwbtuLogL3jy5+w7TgTG0Qzd9IPjTHQ3dNHmQUmXTmlXAwuzJ1+3dG8d+gp0PvbJ5fOyzkcbVov4rXY83IjoSr+IO0A+rnWHqK4ivYmAbVaZ7QJzNb5vKsgFoBygiv24Ws+aJdf9hvQ1qCnK1VEStPzML2y6H+IdaLpgzKFTrkOM/f+3kDn950W6LRApwU6LXDYt0DQfkqIRYXuUQZ7somtWJZTNovTm1callYsgpXNbLftd13lq8bGE/4JEayHlQIdWnMBQESNG0QrQu0/zwnCwHURDAx21UAN6pIYvTFLNcox8hq1GAmZXJcvsBLIciVpflcjb9drAQJskyyUu0ckdfJgLDUxzvN95GphXCvyXJ4V8kjTWHiX54vW1d2DeljZLrjgefbCFz3fPvjBDxAp7bKLLnqJfehD19iPfvxTv06FzhyMyOhxj3agaO8T4B3UThYEYEIEWEBe4lX6p6IkISdYIL8CyK/VSkiC92CEYGCmBlHd7LGzz7mU74/n/vML0fGcDA8iG/LAO+VsIeS3DPz6wz4YAHipQROitdp2N3SCOSQArHteygBYGfwuHsdFrnzfGPzqOyITDn45riKegKcm0VFFRmVAN6TyXADQ9gKcAYu59QBawC9+BQe+49h2sxnqfJJ4XyccKmO3GyO8HxWsnir5CYBbxMmtAvhtEfpkTBLVDFFMmwIMz9DHoekqqlqn3+lSNGAFgWPKp8CvXj5GJH7ltxAAsDuciPA6xdlrCfFObqK6hOrwBhEr0ZL5HdcqYNuQKjORYMpre/mjBPTn1DCeNZWLAS+CLfmNRKgBEIwVbTmvXQyAETDF96JrjWsBCwAn8cwptUFqz+4jks3r4FdgOHTPGtc2wTEncTLMS2BONYv5iX7ey+1Sfth6lf/L8dVmrUk+pDayouU10cWhkNe3Fa1QJZI4DdAozXBNu+yLn30fO9wDyN/O/RKBoi1MVBfqPCUlGAetNkGCdQ76d02gvWNEH9RZauWDBw+uOyQR7Osf6oGKXKRfUx+2OGjnPe+1zFMA4PpQmOfkjNI855xi+lVTWuEBANfkrHM2xCIAplfzM5ycDGQ5MyXVXB2GfXQCrKJTKMtz5Habzn/d7vn+u+ysnu/Zuf3z9tLjT7D0N6cs+Z8F2/6Vefv5d2dsw7onWH7dBmrOUuEsM4BjqmHbxndYYfNaux9/4//60s02lRm0u1GDS5Gv2kRlsoXCsVhGObGZHPCGfibFavVxT0cQY2Nv5JlD9FT2ftpl8zPOuTh1SWuzl2ZjjdQar7VHaUcZAK+0JPw71QWPgKzO09/PWsR6PjOxA6dizssgSQVatX/n5yihyEHFSurtJaeETbZABdXoHoB1kYhxGud4Z+u0QKcFOi3QaYHHWgsEESwvLThBXUICLfkMuiEAgiw1gKUCnUAwuVad4d9UFOnaRQ7wq91mPuLEf7HpIrhQIpUPDwU6NP5yAByL9Li3VpRmB2shetoQOF4QWeJiXTkyXiADtbNOCDuF0EaT9yyGhQzwRqPCTXPjqH0VoSfvBoAXgBmLNRG3OrmKyhmL85CVt+p5xlxTeWbSRtattfEd2+w3r7zCnvGMU32R/a//+pZ9+t8/4zBanmiVv9EWPN0hAnzoAbBjtyBkFeUBE1ej3ZQzJ1ov+akAqaHR9ShZQzIlepdDSKRCmRjCfNzDZjv11JfaQP+xbmQo51fq2LHHXgaM7j1wXtsBcGwEiYcbg+B48K0AYH/hSO9KADg6fptiUfhTRmV4D9tSurOzEiLKs3/ddh3BJpWjJfCHVZiI7F4+4hgCnnoR7W1QGqjZA9gClbV4pYaIlg9ieCtdkRq/ivwKLE4A7MbTJZtTzi8GvXIEswCsYSDwaL1gfYDFnKKYUn1G8blOxLdG5Dc9i0EOhTdBMmyKkGiqFHJpXSGVS1EU2gWrPGOVtH9FVlV+SKwK1QHWbUUAWP1SOcoKiAnAq7ZvQ/mH/Fu0YxfSVe6k9uPehAtVxinJPSbJY1a5owT3lUS8S/dUZ36gpK6VYReUqHWkS5IjKsuYzANCCviTUijvNRD9UQTYSyBh5KY4eYqJJoVXzst3yx/D+TzXGBq5ItFSfAbzE9StW1HAHaeW7kUB436P/gKACdhJAVo/bEB5bqpGMu8NQHBykueyo0St4ISNP3CvjfCMvvK5qxHK+znjewdtgso81yAHSQuHQUM1xeUipC2z3EMKBb5OHeB43K72fbljammUdl9HleNkeHjUdu3c5SrhWRxNNTQfMukxq0wM2rPPfSv9ai39QpRhOoWKQSOKJTpBQurKdCrR2Gti9jBugyigZiw5U5zjT4mEwARKogBdH6tZ6kSOdQpz47oHbWvlc1a7/8N2Ue+37U2nbLDh2yes9OWyzX5to93/rSQ14h/PeEJsiV36+4Z9zG7bts1ya3qtsXHI/vRfr7c7qTPYyg+5mvmcqNcVBjo5wYqONgHByvfNqAaar34AOjp4JRNymBPuzNpXKz2avm9bB7j+DONLkVytpXKYahOgDaA4lEVS6lGL9VtOZ7WBfi/dAk9lgsIszQ2BZ6lAf+TaD9vFL34hKRyutuc5wJUSyu44MppKkRL7hN9rbdI5qwtVCh5NbdS5lk4LdFqg0wKdFji4LcB6iu0XR4Cz2LdQwbAStO5jE1C+NksUOJGssmZQiz61HRXoq3CIN2zdse+2knIVSY17GAHwninQWgwX8oJYtoKabohWKYIavo8MAlE4Yw8xC6AAcAE1yHnl/LLANqlpWiigAjk9QWRHNxcW1cWtHZSpTIPovaLAJchHIlrUHeoPio6lduoCVJeLUqHsc0EnfZdmIVbUV4uvrHevG+xU7hCtCAAYY4qSSYc2AhyAj9+/kI0o0KJ1enkQ5czhJCBfTarXXd2IscgfgNGge0sS7qvXRjFgfG0dQwAAIABJREFUTrKnPuV5gOBR2riGl6SXNqe8D9Q9gWFFgwN/NjrH8rb2urmxBRcbn3oa8Wd7iBz7wwqfr6jAG+f5eTywfWunWgcBrJgG11qIFssRE47vpYv0HgNfiX15rmz4fDF/ODhc9PsgIoUhK7owoLCBwnOVQrTo3xho1rJj5FOj9GwA3xkAZAmK8BxdZZJcg6k0dUuJciZx5CQo3TUA7Xa4UbDheejPMDzTErlCwEkAuDGVsPJ2lLbL9GNAXlOKz4oQg9FSihpJLZXjNOjzroLLpqBumufhOct85ABYTqMYAKv0kXJ8BTq9FJIAMICRv1PU4Q1iWBiSUogm6tukhJMAvirFIJZriQH2JdjSEgAW+OU1xyHnGwImVXYjd1wMCk6QY/LJgkeS85y/oggwFySMKdyuPEgvbaIoNRcu8SzNNVJ+5tXgRkqiQKvdGF9FaNAtlUPTs8KoHUBQa4SnQUlly9A2NdqmSsS8BQBuUfooSTtmJnH2IEJU3rnVxlDj/tTN7+Vh/NiyPKsUhZUlctUiD7PJM1d0XHXHU6gHZynBJIp2WcY3wKgTAV42xPbrnwcCgDW3kHOuToonJgeomZ25z1IFarV77d4xO/esN8FY30iHYX52h5VUoSX4J48KgnPIkiuqWldddzmvgs/Ix3FDjtZswebliMp1W2aQ5z5WtuxJOD6ezHowcpdt2fExWzf7WfvTx83ZOZQ96vp/RZv9Vs6+++mcjeafafn+jdY9QF1iOZ8QZ9q2Zad1jxGRHu2yqz70P+1nnLVGvm8FHQV5njN5GDcMgjR9uzKJoCLlttKKQJP+IOewrqlG33cAzMUmVJP9cATAUR8Ro6tM3d9CT4895SlPsjPPPNOOPHKzr+9aQ+666y6cyf9lt932A1/nfU3BqSons1Js5IiuVEpOX6vVqqQufNRe8YorvQxScFbSdtR1LOOgVRRZ667W39nZaV+nA72kfVveH5d35vbG3lvD7+s4+zVI9vLjZbbLqg4b2QC/cDscVh1uVS3y2N7pF3m+j1T/DlbYytsvcq2P7af5yN79vvrFnp7XL7KPfhPPU+3vB3J3hKwwKkulOWrMY+exvpTnBHZximMXO2RTtR8AcAPDOkMJkektv+sO9tGj/jcVJgDAUmE9kAhwunD0I0Di2tMi0T7p720REXDTQrmnB/eLLIb7ergH8gAfzn3jDhY7ADh2lNO6FGTGgBng1OwjKkxOW9cme9rTzuV9zMWC0KIhbxggDPiVUnKSsJ2ARJ0InwxLp7SDIKpS88YJEY4vB4ailBi0C3nBAqIheuwAdEkUOJQAUW3OPaugtg+YRargkrqZoLkGhnBLBrQcJw7G9SfXSa/0MysXVfVoo6b2UkiuOu5kyVCaRGAVinxKpYNE45M6MiA2JXpwF/dFRNQAhfVhjDRAb5Kc38QYeYcA4l2cehq1baR1AJlEiaUajQEst0w/Rnw39Ny+OdSfp6AEkruagPJc51Ubp60AwGnEyFTuqDavEkkqLRQrPHMDOH/izTMCIhVobwPPSdc9BLqz1/31qK+iq0F5Wbfqbeu5v/JjAIRVSNh1gZgwAMD1PPcMiM8A8pPdRGYGaIth8vp4CdgLBEuQGjFqV6LuxTnQx7FzgNTEPHXWAO+m9HMAcILor5gaIlxoAnIg7o6uFpRplV/iXGpTXnIYTHPcLQgYVIjESsHXnRIA7BzPa4DLHMTZ1EdkuQeQs+2hSetODdkDP95lPcU+Wwtyrty9yzaRhPzQnd+2733nyzaz4w5LwDFPpefpqxjI8hY4UJKTwLnuETtCrRbGfnCeHC5j/OGcLx4Fx1Ik11XU6AzMQ6GEGzXMyedBXpy+pPq9m+3cc660EpToTHrEHZB9AwPOVnFmBANcvAj01Jl+EKKjFFYWUCnGveaW6Rw5wN3QoPlNnxxXo3NW3jhhs08tW2nwRza7/WY7M3OX/d2Ja2z0G3fYrn+b8JJHyeyzbMPaM4j6Us+M/pci73fL3BT75GwOIP26v3+bzdNnp8ijr3gpgmjWiwglsQPQFan1bZT7qxGtOacJ+NW7z1OPwAp6sJ62ND0yzoaq2gteeKFt3rzJ7rjjDqopTHj0d3x83BWdH3pwqwtfiYouarOc0ooAF0lbKPB8ikVoajijr7/hWuoAUwbJf4PDm2eZxYlRwlmV4/faapxLStFlqNBqQEWGxSTTMcvzihajy8AaJce1otJlDCQ5Vxo48cQyU4S6G4fwHA4PRaXlaFxIxYr+luaIR7aZc3WdWguDRkmkdC0wTznHoJehbeU5JE7j0b569eAsmJnh3FGKkc7d19cHm21mQRBU/ScOGujoajc559WGXqaQfZRLXcJ53zPQ6zolNZwGae5H16rrd/o4+yharnuPtxosOpXxc7aQ1pjDVIU8DJsojWlhodzHXH6Y3uvK43dfdu1Ke8bttPq1L8xbWkvbtt1S0ZaNjXZjNHLch733BYT3/P2Scx+sSe4gHvdANQxiO2bVlyiHLGtpz8AQc/C8zxsSjxLTJktwIK7THo4fzxV6FvHzkGG5ch/S3FpFu0naD146Vlo7zMESOJSmU1wTfjXXLzuYUIwfozinYpoJAnkjXuZovjTNss0JmesgDMEuq1o2scO23/0m19RZdxwA2BC6xF44DADwapqns88+W0AGJ0medQSCkoQ2f/W8y4mSF6y7sA4DU3mnGY+clJT8pmgylHP1+3lESWTuqYQSuMeNuQSRnBgA60eBmCtrMOTAxXGZxWsKOXACJjGVeWEN28Ospvq3YYtZBvpbksYhB1Bfq8yID1NR7d2wxHgCVCWlnhwbmYxCDV2dU5RJAo2+XxCGUs1avswRMSIymgT8ifqcBOwm1yGiQ13fCkC41AtTAMGoOX43QyRnHkO8BoMhumPLYBz1EpEaIOm1v4Khp/I9RCxhYBhFR1Ew5jVBm6FgTIUeV4SO8+HVrm40Q9MIKQNxhCPK+Y0mm1BeKhLyktKyrttLmknkigPofqLAvYCoA2Dur6nIk0oSEQ1uAn5b5DJTmYmoKc+MV2KQ846QaoD4lXKapzhmkbaSU0Tt2I/zoF/B4wp5tKLS4zBJlHArSLALw0vZ8mqJhkC31JYVeVZZIwFhsGiCc1V4kepsk4CXnXKk4Hwgdqcn688PvTEAcMsGiTDnZ6pW3wWVBcbC+JZpGwYEVe4jGn37pK1VPuAD37H//tLHbHbq51YYkqAVIKWM8nOUOa06cd5PvN1U5iqkQ4TSOh0AvDgeD8FfAsBSUfOEcDxL4sjr2QB+WykpwQFsq3ifoEA//8I3MSbWAFpaNlOskMqBEJJ6G04VKblL7TmJNzcDVzlH6keegS0nzCR9vtqbswoRxsEjClYYm7H044rWeOa8PYT4VfLBm+ySkbq9FIXw/v+7w+68aSfsjCNs9IQLrX/08ZZPMwgAuswIHKthWymj9Iq/eQtZDJRuIodczjOVOHusbjnSFspzRTdCrvjNyx3IfvGLn3fwKCdFd3evTQOGCz0DESDlWQDW0hhalQjINkitqBAtll7Axz/+cXvRC1/IuhO0PYip83sBxAEHm1X0LLQySQjLAWXkGPQa6KoRzBql95h1xsSKWvQam9xFvjBeODfIBFoBwTmAaA0Z8qYo2YBRAUXRtcVeqfPeTXkrZ4QBrHU/AXgyt/ey7gE2qzDK0uwTtjYjsM0g9DQLB9KBDu4CYWqX/qFADedzp4JPwxbgXZUtKsytAqUS+xTIneXa+YeDdbWzouH6XNemdiiLHYexGgt7Si9lTrnX5MHpfgNwVnoK0RH2UxTdhTyZm2s612G6xVgqzqUP7wuWx8J6HK/L4X0x937pfsEmCCXLDrf3YDMsXncApQv3LQe/WFB+/9Hn7hSO2muV9xu6zUoAOO5Uy8HR0mBVKFe6EvhdKVK4GPw6nJ2Hbn8srB0rRUj3/vkB3z9rp+bOAqmRYuwoQKR5SnOGX1+bXsPS57QYSAtPOu5ZSycTzXdZ5l3NOVoPNNfpPVSaCfPqajfdex32kByROp7mPVXs0bV0j5EDjABwN+tMCXBcrc1Zb/e07bz3zWhS5G1gw1/a9Cw5wFRl6QDg1T6Bw34/eb4hEGb76UiEAWuDePHfYNOTOdRZN1JiQqrRWjDltZFRETxDMkpUU1UbfmewhSjXYTJcSn2Oo77LJ0EJNoVJOy0hGyZj1eKNt/aASCtWR1uYKaJ85+jHvuB5LeAwmejqwqANwDulGr/8qxEZS0LGoR4nxgzvNQFG5ZRhSGTIIUiSn0otHfwCLJVEeEuEIhNrAVEb+b3AL/bwPCrGFcR45ohWNTCsqypz5KrHkuQh0ovh3st9DaqGrTTXiPzaVoy1rcSqAMJNVJ/rAN8kyDI5w/kYs028bh7h1YIipWd55nkl2xSuZSwF1edF8OtRJK/5yzmiUk1BBVoR8Ujsyj1g0EEFgLM8K8/5pc0kigXQN6K/uV4BfkAwIL+BAJaivzPgEUwvA99K0NWjamKBCwDncIok5SQpcWJqAaepAyyA7HnJfF+nXZTTKxAuzbusQLpEt3gpaCzV5130gV2K3nEIXb7ieJinAOCW9dF2/XjnhkQNp6ybcoHlOJi+fycq0LM2ItC0a5t9+sP/jGDSQ9BkJwHXdSZbovFVqQljJCrygfBYAMDBkRDKpklMKdSW7USAD+Ekpmcgvr/z8ulwkgn3hVR0eGgFcp4lYaKUB+2cs18OSBqEDrsGINDHWMWDXAIQUUdL1Pka9ba1eAsAd9Wp8VvDWcegKKn0EX27xCt7DIv9JtJdnjhrieMfsJ/d/l57kv2XveG4I+zUO3L2//72y5a5/2g7/qgXWnr9UyBmUH0Az9L6TettDm/1j7ffZa977x/Sd6H3An6nkT6XE23FNI5D2LSP1KnrANIc0VgBsle/+rds7box27FjB4C1x7Zs2WLf/OZ/223f+x6iVYM4L6grj+dfa04XjlVXj9aagijdyPoNREUn7JprrrE3XPU75IQTQcZQqSI4Njg0bJMcM+P6FA3KIA3ajgcpdTY4SioU9Gnld8MjryjFqQ9DTtEA5hdFlB1AAsBz3QKzMHMyOHgRvpyWUre4A0wN3d0h2jsngUwMKYFtzWOzk5NERgY4h34LI2WE8hpEmCvV0De7e6g9jgG2SO2L1zv14fC3aN6ZNNR+ouCK3vZ093HfNQe/Mgb1O6VmdUGdl6E4x7UrzauHY1cRVatQvWJs7ahHu2fGd8LU6XGQLIBfwfucTsUlonAauc6K0pu0TuAe4p4yrGs1zjVAnn0oOcmaDwU9dhDEgqSPVH95+M8TwNPhCVwP1nUvB8CytZY5BhYA8IEB/t2f5zIwuxu4bbfuZLAFhtYet7j03W7H2BPl/+HvWY/oEWOW6v6+H8hFOpOQ8oDMx5o/m4gXyjaSOGgd+0nCwSECzLYkDTKa3/yLIM66EsvWHXBi6uCU7GYunZvEGTog4UMxVkhHI0VobxHkvd4eIrN5NEOmx7firB5lXiPsUcZpWMiDYR7ASOX+sEtz1AQWKzNp0zaz9fWu+zJ61HvQx9nMmiHP0QHUAX5kKNAH8pQ7+67cAhQJgSYwPzVrfcNH4izvR0i3YM9//lU2N4NIVoIySQAIAYkWgE/lStT1uwu98OrJpca7rhpbMehdALFR7lbo2FGOrnJU3dul6JsTAf0tSzHYpBSN/bvgDhMoWay+tBgBjZa6hdtxSRklwvrRXF4tqlMrDzcv9e3Yg4VRIOVVvaQCJ4Eo6dKQogswwzjmlSEq6mV6+jG8RzAUyIMtwcysEITSq4SPYJ5k+mpKxY0E/ZWsy3ERV0pywK5kF5HfbisQiSpgFxVUAQXAix4TII7JZTv0cGr+2jQnVyojYlctaMQpIp0+0ShSjeGmOqb6OwBiNUgcQVfbREBOdbJ13055Fv2Zf0HHdOErgXqBYlHclAjhtX/5HWtNE8VnlXFKMckp4FZHHc8p0P2hpnES8IsfxGb5bJrjTLG7nrIW0AJgfJDTSKG5C/CRlFJ1mYNSrzgFfVuBZ58SBZg1+QiE89zTRHbAK46gVfu3xEvNoNK9E0r14zuxSIEVtGPZCjz8/mbeBqsAWKK9a6HftwDB1QcnbAhPQ2oKoSJErz75gfcQ6thmPSNEchozVpna5uHjtIA9k3kKxN1kUlwEwHHd8BCn1sR9oBSkzuxyIC2gdA15gMNCHF5hMWqRVuB9SY9Kqmy1TfYrv3IlUV7YKeTTV6HepuDTZ1BxbDK269TD8r5W7+ZFJA1AnVDkllrcVdTam+uhQh/NPieXrPfECZbC/7C5u66zC3vusdce+QS7++9/Yts+O2+nHn0ZEcNnWG3N0Sihr3Wa6nRxl82WJ+0Vf/4qK+LYubc6blXAdRqvuUskPIYjwA2iuL0oMisSecklv26jGCLfv+27/uw2bdrg8/DnPvsFu/fe+xyAOsWOvKycDB+2Xqi/4+PbcWpgdHGsWz52k73kRS8EsPZgnKDYDbW5wX75nn6v4qB5MkvUXyBUtYGVmqNxnoBNUkccM4EBF94Z2ZrjMbxaAL4UFGKB7rmZIvNiFwCzP4rAitKMcxdjLMFvBFBnyd3uGRh15lMDHYc0INrp1QD4AvvpmNqqXIMA9JLISDvbKWKdaB4XhbmsklhMxm/5/bfSr5seCRElUHnRArXvfOdf66iUhZJOiaIkIUpbFZ2P8/cTkZ4isisKdUy9ripXWqsfv+tG32S+NMV6xNzMkOrtC9UdKry6ANtyGAnw1klfUYkuGaGLFMfVRaAOZPQ/HPsecATs4biIQ3qMpRHVwERYKXLafqHx7w7s4j3FalW08pghqAG0AgBekRbdDrJX2vfA7mv/9z4cxw+pQlnpK5FuoggEc2cKI66MnS/jOYNDThHcBftzCQiO7fJQntO3PfQDzX1KV9Gmucir0jDXxqklrvWw2g0AnMLxLUeh1hVP0yTdMNdD3ZX+Jg4/2F51GI50NbHF8tAwt93zSrpbwkY2X21l0q4SEqTpAODVPoHDfT8BAImLKE+qSs3GDXjcoUTPDdjzfu2NeI4HwTABBGuhVCS4JUElAT6My1wX3uUFClVQOA2dSZTEQDt1irMPDgwNnyxlPASvkcRfRFeUoJO2RTGrWNlZxmWY4NrraC6Mt3AWz0deBMBBzMpPKZAoEBnRgeuAxAYnbSk6qfJAAl79iJllVTdM0dEQ+U2tJeq9gRxZcuQrRERnsdVmiPrONskfbEFbk4qygyei3zgBtGVRd+qDMz1ofQ5+U0R5Vee3uY37ROnZELui5g8ittDwiPw2FVYVbRiqr6eqRrRtHUt34MDdX/EEH94dHnub0rbKf9OtKuLr+CFQn0WDFqIUAHYatF4ChbpHSjoleKUKtI1UoAEHiV4mO9pB4ldNXmXUn6dpi0mA/qwi5Zwry4nQA3Nl5m5uOTvP5EMEuAbFW8JXAsBxtNqBufJ/nZ5KvgfnZn7y9q7wPsf1TtGPZnFezJW5cIlikZvcwCuQxfPYB4IepT71YJnyUqhmD3M7s/eSRzw1Y/nxbdY3M27v/+Pf5xHWrDDYBUDBw8A9p4n21auIHQC4pf43N8vELn63EHbcJ2KmgqLAER3ucB/Fh//1R0aUe6QXRSnELHFGhhWsNtVt513wesTWNrFgM9b6xxAxIwIG2PW8zuxsYIDUe/EdIbSU4J1+n6dsWRlPVOqIvM2un7be0+lu639uD911tZ3U+L791TOPtNKnbrNvv2u7rW+cZSccd6Ed+ZTn2AMa4yPDeKhztnXnA3bZG18MUQOlfNgSZa5pGhq22ClJInyP5a0FeJSXXwBO4lfatu/Y6nPUk570JHv6qafZD3/4Q/vMZz4bRK+IAKvEXhC/RAm/OkeZQnJ8Z6asq6/brrvuI24kFYvFEIlVzhi/veCC5wMUA6BrkDc8sGaU0hcTAFtK+6ESLQ2ILHm9VRlZAEiN7TIAU1FkrW8ONsUC4tz9Q0M2vR0xs6E1zF9iM6lEE3vgdGwQVc10Uc+ZZUoAu4u/53jWmpVz5CJfdulL+Swf0ZkDXR/xg7YuEBvnwRuovimwKjpzf3+vA1jdwwc/dLUDcjl9yggsvPKVrySakXOQOz097SkxogjqvKIPKp85izNAeXpiAn3oQx8ih24CcUvVNJ/ytmypGHurgjO7z2Z24THEqaA1Wmt3jWtI8JxEES+RwpSnjUpEtgOFewk5dj//fSh7fyhfuCBwuZpLWSn6uJpjHZJ9Dh0AbqrShRyYMfBZYqtoMo4d9zEzwkdE1Er6DsYCAkWLrMFlDbiid2MRAC/RhDkk7R+fdIFcvl/j50CdpwfqAKqj6yIvcw4asbQVunmfZY7KUpLOyxMuFxlsY2IGx7Vb4Mtavj3Kr3kVBzTzT5bysvH8HINgFzLcZ/73yg9W0etcNu9ry/zkrPUPHkX0F3swP2833PwRr76QY+6tYbfnM9+1Zz8T5yzO0uEjrsOuXcN1BTHN1W6JTgR4tU33aNgPwABPXnS1Cl75yiwDYOhImy/iWa+usWedfRmecYzADGrRSAQ3mNA0KLwkjyKp6vr0dacwR+A3gGAWXQHXiJ4cAHCkZBwBjwCAAV4MqFAjU1sMdqPIsc8pIaob6M3R99HP5dlJe36LlJLD/lL8lYcn5M5GUecFAEh0AJCo/NcktcMaUGabgL8EoDfdhyHUT6SRYFODyK9SD+dFA85VoDti+DJRl1VCR7nOXIZKJSn63MKLnsUz1t3qte5GDzm/UNlQRjaCkVJ7TuwglwuxK5uAekyZI6c9U+e3CXh01WTaxUtYRVs8oS1MKW2LSrj/cH+6w4Z2jIJmssMFgL0ENEDflaz1t/9G+be0oysw811B98+RVAJJeb8A3jQ5v7r3ChznOT6fpI4xZpiVPb+SPDXQRB/nJEXYugH4DoAB8HVygGGAW1I0Gj0LKe86t53jA4AVXVcpJnSEoKnSpnxexAkhxWyC37RhwenbZSLT9QZiNRhxwzhFRslF70MpK8+55u6bI1e6DB26ZDe+5Y0cYJcNp3gmAN90f95mqPMmRd2MRLZ4PkHQhnNLvA0PYOyUcUqtJtu4D3YA8CGehCLDyB1jIeeIxHT+4x03mjPmeUqiLgzT+zba6U9/Kd+uQ7BvDXVg6+ToQn91MT0ADkOj3oQyTceuZAAxANVuRN0qvdQW3py1ubXjNvh09ZPvWOn2D9qvb2jZBYCRb//dly1339Ps9JN/2zY8+VfxU8GC2IhAYG/Bzj7/OeqpRAYzNtOcsm3VCUuSf5yF1hqopIe4CQ/x6bMYFwKXAndaG2Ynxj33VIaNIsO/ccllNgmV+JZbPubGlNpMVGCPqJapxY3id53IrpyqAtE3fPR6u/zyy30eqUAbTkBZbrE28dAcCIqW5zRf5hABXIk16hmkmQBVqnB+VrQb5ZyRbytfqyc6Ks8WLYs5GUiDNo2B100UVYHcCk6UBM9S4FLAvIvI9Jt+98320ENbrY/aw/qNIqYDCyIxXU7TnprZaX09CMfM4elcmE80PcdpQMyBcqLQjetEihOEirNEyUUH7MK4FCifxaGnCby3b8SjsX4/AFJRpOVYSHFdMu6q3L8AsPyhina/8Y1vdAe0WFkt6udVEPy79tprnSYt6qLaR89jGqcCFifpLTJulcsc1kRX4CZirPZuSPBmVRG8uOMtNXYf2e6oVKHAGAlpVHKDL41/rvhv/70z5aP3aP/4OIfFe/v1x/exmnfVTl/N/QOAAcHBgbJgwbQB32CTLaW47gcA1u77AMGHHgAfGP1HFTwOZDvA3YmghvzcBvZbZRZjC8V9BG2sSwwZ2XjM02FbCajGTo74LnZfEOXIE7tHc1yc99tiYk3JwRexQVfXBsxf5DEqJVNzYzZDfiLCmQ3mwGaelDgxCkmj87x/VvFC7m7bfv+VzPcNGwUAl+uUV6wLAHco0Ktr/8N+L6JmsjUVfQTo1Im81ZRX1DWIUAfiTb1HWQGe/OaNp9ro8OPpwERiVJdVpWPwopTJT8qklLenSS4oLqkUif4OS1GwP3xJcgq0xwb986BeJ9DU1oj+48WIp/ulFcWNfhPLLbR7zUK0NBLSEuAW+HWlTN2TzoCBo1q0inZ24XGUwhIAMNWNgYTAVZmSOZlRvESjULGJ9sICN7AXEco5cvxmqOuJAU5ksQFQbYT6Pk4j0zlSnLeA0dUNiFPOYW4Wqtwk54f2LLVnvSeJYGahO5vKl86CHgV8wdFJouotL/8lz3xbpFcRa+X9Cqx5SbCl0XEBu2DT0YKKbAsbCGxKQDcCwCqkuwCA9VhUikiPSVHYAufi/tMCv9I0U8HdQdqDGqk1wG8A/Q2ivzXisTg7pPjNT/KA0kEBYJ4/zjXLIDaQ5h5qVZ61IsByhAizuBq3rotrkKq2Si9F9GcFe4tczyx9Z1rxNCbaHsCK6HslAKwmyQJNPMS5+stQrud44ruKlqTU0Vixbte/5ffNHnjQBogYVYpq5IqVqrPWO0ZOCWI2sdqrAHADcC66YlW4Kqbu+HraBoA7FOhDPINF84bnZAcAnODZy4EWmB8AnayEj6CzZ4aJ9A3Yeee9Hl/HETaxI2WD/VJxjATNiETIQQTRCScX/QPOfY1c/gTj29YzVo4mN/+4ig0chdjQ9H/YMZP/aS87YtRS//YT2/nFKTtm6Ao76qQX2jy5l8lNYzbF3HDK2WdwzJyNjI7YnTt/gm2QNTmMm4g+5aCQVstQdDEeHtMbYKtemrcTT36inXLKKShA/9R+9KMfuRPqCU94As/rPPvZz35mn//8F3wukwCWIsai/YrmK2CmfP3+sRGA6YTdDAX6kosuoklTRO/7MWZUhSDMtzqmjKiBgT6b3PYgondDpO+gIg5/L4VkfwMW08DIJiIAZU/RSeHlq+Fk7EGAa2aWsok8y96eXkTUJuzNb3ob4FVAOM13uzxXWNEPRa9AP2i1AAAgAElEQVRFMf4oQHyWnGCBREVGnCWFSnNPPznBCH2FqCyUYgzI3SIYbTlxsTCVItoLYjPTKB8AtHWMWFW6AXgt9A+6M0H76Fpc6Vwqzq42jb4BBmMVSrYi5PPkS6dyOGnIcfujP/4L275t3EsYZqhnJ9XsnTsm7Prrr2eOlVCW0mUQDHRHYYV8bMpITm0lFw/1aNWsXjUAXlzPD8UYaDcdghbIcjGoYF/vWdRqeU6sbIhILOpwencbq/2+o/uKbKLd7p+esMd4v/9+f+9fTz0S4gyTd7sxF/0dU6Rjx1D0cXxhbhwsj2LvoTet1EcPeQQ/CkqsagAc2vGjSw4lXrHhYKHk+8bIA1bqoGquS4E/1k5ZQelZzBdnwKxMY64z/6h8rYsP4vD8w7f/mbN79G+VtdN6IDSwuk3swqyzaoaHxgDDKcT/sACY3xrZnV4JpCeDY5Y1pt4ogmF+ZFf9NnN+X86GNn7IiuUxAmgdCvTq2v6XYi+iIYCvULORSCRgNo/3viRaM5K9TUAIRXBtaOxpdtzRZ9vQwPHYKnzP51q8BYSrLMChA8fgN8rD9fYJKp0xAG73VsUex5YnjoYpOZT3WQTAPqcK8MVTaRQqXfi3cKIWuBCSdQSWxBhKArxcGIpjNyn9I/DbkrAVys16R9vG0j0k/xP9rcOvrZHYmqSObB06sPIFS9kK9NxZhG9UJiNM7Cr34V54zedK/KJ90kwWwyloz81+y1PuqAkma5B73wT8Ku83g73RpHZtRu1IvmwL1eQWBgwJhE77FhhbyKGJ7lvN5SJYEdXZz+mR8EXg6+WeFBmH9ivlVFd+jgGw8m5dCZpzOj1aEVjaQcxStQNOgEQ37aP6v9A5bZjjA4AT5P/WBH4BxrPQn2eY1IqEdlVnVVT1ApPLMNcwwHzVBaDPUDNac1+9xuSJqphEV1wsLaJdC4w7ABaeYY5Bl4j86UB/LtIRZiGg1AnR9EJ5lUxZSeWjMPJ6ONYIgLWf9irgkcxNz1j/zLx96LIr3TPZjUHbILejjHJsloksw/Od498+odIWHv1VqS6ej6iFafL9Yvqz96dIp7qjAv1omMBix5m8J9ISkAEWIvaxOmi9XiT/s5s0DNFX8dDUN7kgVrp1FL8DIMXeMLw0bk4wLzWhfjZheJTxprTGoO8fW7C5TWVb8zhyTxPfs8rtH7NnN+6yC/vW2zfe8SU7Jn2anXvOW0l7ONlsTc5mmAM2PfN4KLX9lP7K2WRl2gaGemxynoia1HZVB1tRSfqvfMuP5c1z95mvNm5cb+eff743xTe+8XUHj2eccQZ5wJvs3/7t3+373/+BK41KLDCoF+Oo4B9NaQvweXEKTyHtKhXoyy67zEcq1Sx8/tG7KG6a65s6AJHmAlHNkAcbDNAUOSACy6//nTeGcn14Blv0pXxXj9OG+3oH/Dp37tzpkel3v/vdOB7JgTWizESxpC4tMS85TstQrBUZkTq1BPzqNajUfJdUfhzli1IwAFy5GfXlkG7TbsDHvSEYdaL/aW7S9envBtc8MDzsglSKmGvelENVbSBKdxrhLmfRiGnF70Wd1lpbxmgUTdFVpHHAFAaHMB4ZAvV+cuGhgUukMCvQjFOGuU/07de85jV+7nKF1BJAcB2xsTTzcpLUln/653eFFB7XyDiQPhwDnEMxCuT8CsI9YVsWfYodEUsubU/PKqwMsR1yWL1H1QwWbnGZ/bTnp9LeTnF7rOL+vbREex3V6LgLYLUN9C6J9MXn1/y/qPvg17qiM2Ylqs1Kz/MR6I8LFO8DOdchHD9idMJuySqlg8jv5Ze/zOdLOdGmJpWCMuQOxN2j+NH9qu/Jcb28Dy52xuA4hGUlB6P+/pu//kuP1rjiPg4+ieyufmNujUptVmEHJlF0zqIJUiYoYgVFnIgAI9DaxZzaoFZns/Edq878rpdIGt38YdLzjsTBqLOvvg91KNCrf3qHfk86bkr8VXWAZjfGiDqjIq7KzUBwRDgLoyKBCE2rNkIe1muIvA3x61EESnLkWvW7ERAETSibQ0S4v2+Q+sDsCxU1wWTWlCBJBLKDsjHH58AqfCMFVdXq1HkU6Q3iT8FocAVnGbOKkkZCVu7pVF8VvVdRUtUw47umxJ4IZScxfAX4BHqTeSK0yi0F8LmqM+C3Tj5gswevEVTn3DDAi3xXVV8p852ErabrMw58q0k871J2hh6ekaIm1kWGyJQURFXPTJnHGri95BkOIQstinNzF9fhpY5oL1SfM9hzGZzriBN7rm9tHmMDozkAXwXQFd0FNHq17sUtzmeKI+hxiNzz17REK8KtmsURwBXAVCS4pYLHLoRFWygXWL4LoqpJDB/VJ7Y8LY4SbkOgIIqCNxG+sjUS/KLlwRZFHv8Ex5lR9Fc1jQHoKU6QY6EbIMysYHEfRlcX95WkbnGihJGGp1CRnYacBC4wRvvyDGgmAq8h8tyEBl3jWQj8ztC3Zuh3FV/oiMnwnMuIMGQw7uqzFdtEX1rDVyNFjvfA/TZQnLWrX/taKOWoB+pGZwDFvQGMJNaOWGt6itsOojRLjYDF0kdqjOB8iaK/cR662nNFA/bQD89f/itYdHgp03yRPhoWJXeLSbVdc4CibdQpT0Bbqs0N2gXn/4HNk6w+D4Upm0cUCFCVIde8ifOqCvWpl9zweh/H34R4Eli5fPSM9Q5tscL4V23Nfd+wP37a8Xbb+z9txe8N2bmnvsKOePrFjJuclcdatpHv6nloW1xAghwizTvVNOW4dLnuTSPnFdpDin7n2gOrdWD/EjxgTV8CZYqaPu7E4+3JT36yg145opTL+rWvfc0eeOABIpSotzOHifq8oECMgnED0bKuXK9HgqVW/IlPfcq++IUvhajt9JwbY0Epth1oxoZ2mGtmoPoODsH2gGpcKs/aR2/8CNHOOSIOc8xDejga93sAeZq3AKQ5iZkhmhcUlPk1z1W1y1PMp2KlLKjGLwCteL7Rj9Uf9sQC2JdRFff9ff1uD6Au7jfyajZVxkNeWo2fSN3eIzLhGtXmch6Ea6QkU6Vlb3rTWxkvAt7KiYkYXCv0RRmqcjS8610A5oidJGPW2V94h70yxKHaWKctO8V6CL0SenuWPujU+RkWXa47qGUvu7g9AsTIyF8iHqXn8ij/XGll2Fc5KPUV6PTdOFa0Fs+TcpCBodLQBNa+LQGXy4HNKu5XqW4l5V/imIEamGMeVh/xnHeJEik4EU+OKwLzlYBtuHClUlQY09lcT3ASIVDnDi/mkUDdPRDnzcPRcfc+ftUeb3jDG9zpN4KKvNJBBAQ1Z+r6VZNc73JUadO8GdOE5RhbUGF+OC51D8fQ+JDTL6g+J+yf3/0ud5LJ+Sf7XU6yledPGZ5ygKzcBg6A52edxaJNQoB5sVt4V2S4tdx225/79NQpOTG1cS3MZUlwjPM+Mzir+a47hUAqzs0UQaCuzA/srh++AjsiaUeccDXswSMikdR9zcErX1QHAO/PA3u0/ZYJFAhJ/gdgwRdyxEDi3FkiMhIocJCmfLo6aqtzeTv/196E12SE5HH4wuS95rsHMDqgphGp7O3vg44w7VSahiZmlIaTdEKB1kBVFvATABZ9mElAOWGivjr1hjigIriKdBJt1R76twZnqPeIEawOr2O5LcTvAFteg9PLF3E83pUH25Sas+wmbqmR4x6hNaeIcLYAeQ3AbrOHnaABCxAXu0rkC1Lagv+VmvPkvKoGKeBOBgSzgzIIWkSfsnVAMzS7At520SZSRBi6q1CfdwIQGWtNBK8aO/Cu80pMMEFPK9eXzxT1xYtWh8bpQmKqh6v4liYNqT639wm1QfTvdgDswFdAX5hf4N9r69IIcizIwHMxLJwWqmPMd0qZ9MoytG0WOkid7xrk/qrckQCw7j03wMRFzm95BHDu7YIhyf5T5NbOERGpCEwLTwM6ezhgP+8DNEmP6M9KsyNCq/JNLRSsPfcS48sFuWj/lOr/RtRrUbTrPBeJRRd5XlOtqhUxmiruFOH5QyMdIjpTJ8wjca3eiXl7ItTl1N3322aO+1e/eanZfffhxSOvkOiGVFnzQyM2Qb+ko3gULu39Jd5iwzJu2bCwu/3bVv4ojnp0APChnpRCjw+5XBGdeSEiBaClc6mv18kbaJYZh4UjLZc+2p7y+EtYVE/CsbPexqeYp2rMP0NdNlnfZgMbC+QwAWLWZG1XX8X6T4EWetw0guFfstrXb7a/vvA5NnnzZ+y7N/23/c5L32OjG85kLJAPNFCw4SettyoLZBJnVxGvcsFzoIgQoiZd15zTknARWUcOgJUa8dgGwBpbdUVimdf6KXOxhpI9irDKwBOFdxc1bGeImlahJ6cweNoBsEd3cWAoV1+RThnOt9zycbviit/EUKpxnEEEz+gTsUL4cqpkFFVSPnAw1qQajeiZ0iM0LyIIJWX/PUcI3Zvh4PCGG260iy68wLq4bt2PaNZenom/ZcAtyev1zhrNN5pkHUC255DtyaBv+6wdiC/TvggjMVoBfiFqpwxQTfbRPXo0VM9C7wGYChBWEQM0KhSoxMG///sX7fnnvwDnNXWZYfU0lQMX52m2UbfjsiZS+X7DVb8LdbzfnVHjlKfqRaxMwKOEg0EA+ZBt3OdcZdw+8IF/9LU6q9JROF361ozZhz/8Ybvoeec5EF400KM1YXnb7uG+4/t/dL837OaP32CveOXLXd3cvTcInPWuWWdFcuGlT+KfLd/agXDsvPG8Jfrp/rxjN2ZhwPXirLrssiuc2rpmDbXai9hUFcQsEbFzxfTdwO+ilRPA1UogWGlRsMQYl5pL5Fz7wQ9+4M62CdgSXmM2Eoo7ZH0wPvEK7aYc/jkA4DUfvpb2Ud0LGC+otYv6K/aH7m16agdji9J9ODLmeX633voxFPUvdedSEKFayRFz4HetyK/0F6TD0D+Qp176vdQjRwALW7jVwMlFucyV50/Nf9LsWJ5Du3i9NYBuD7oLen4NMX8AvypX1zc4jG7BNfaSX1e6y2qdGOo77c5IqgEAgIUVpAmiebBFGb0WALgLRfxE8y6b2PJGHJ6UShx+J79Z58I0iU4O8IF3pMPzCMqqjRdzdeKY8x9AgyLBKg80P0NdRbz02ewI+V7DLJpjduHzXo3ho9wqvC6oH6cZ6KqvJVXUhEcoE05FEM1MwVpFdwWAPaIiAAyo8lq8ArGKFkcAOPwuDAinAkeldKQ4KHqtyv2I4iyKmgCfDNN0NzCVSGcZoKcyO8k+jg/obeQBzkgXt4h0JgZ4B+iJFlnO1KhtW7YaYLfamLUKxnVNNT25ljqRYOf8egkhDXABVSgbcHj7UJcdQmSnh+TZzDx5tIr8PkSr4XAWAG5Bd07yatFcKcSuElUin6I8A9BqSpRVCwvA69CKBOsD3hdULNsW5oWSUqIG+89iQa+I3k1OnCsfe8Sb66UtnPqs9vK8fn0mqrfyIZgQ8gBUIuF1QHCSyFjXIA2F2FeZl3Ke56Vsi8NjludV0W2rrTlxF2Gvfhwjg1CTe7mVHOBXwD5BVNsr1eCBUA9SPWXVGRb1OYkYlbyJXo9YJUu4HlLKUZSmrBKexhLAQaVrWlDJ1V9USzRLyZENtPWp1HhdPzVvf/PMZ7mDgBkZgwuDukhEB0Aig7UuOiHqvOo/CXJAvRTWQtu1A18BqzhaFFSfw4Spjhj26QDgR8PMFWp2h+cTRdx0WRhnyuPU/JAkD7/C80exDsfLMJSqJ9kZz7rSJogG9w8dDTMF/85Q2iZQoGsMYgQeyfywBpXwx+Usu2acCMW3LPnzr9glLIRPKaXtq+/6rL3grCtt/bHnWfroU2zzyZvoU9QPVP/32uHdXos7iSNPXP86C2oDY7JBvn+S+SvjoaUOAI5r0sq5F0cIg3ZBmMO9jAabnBhxvnSIAIfIg2rfVj1RXykmDfvkJz9pL3rRRXjmRdWVFzMqjxVVFVD0J2xhDMtB64Yj+blixjTRAsj3kF/L3NMgqitq8+5liqJDOKOoDlj6oL3qVa/29aYMcOjFOAtCVKIiC0irb+q8y6O28Xdx31Wf8Nl6KWh2Az96+d+RwecUwrYyIrEGRqys6ueNjMuFa9C1xwBCxec1JiIq+G5AI+Gqzyo1EqJJ5ob4y1/+cncul3BMJJlvw6b7cy/hkvcUDZmnRvEM4mZJSjnp3/qd1GO7mIPlLDhUW4t16aqr/oRnCJ0eoK7nLYfF1PQkpRx/zdkHcf8Lz659bVgGwrxNVwIaj9LP6TvnPPt0+8IXPutASc9Yw05Cc729oe71QhlIf0gx0Izf1SYxe2H/71/pRIwYmyUfff369fYP//B3TnfNYJu5E0nCaw5Q2/t+NHZ/oU4jxxYhmhJK8dzPddddZxdffPHCPKJnLRXgR8e25/GjcmcaJ6XZacAf5UMZP5rv6rSTFNgF8DWHhoolYqCkfT563ete71oDIYJ+sAAwthtTiEfSZZ9iKxV6FLlXpZdQSk0R6hXnT5822uazhQexeL16Rp76Ea0DSh3RuUqw/m66+WZo1y9ts93280kunDs6n68VXL9aDBajbL1eVRRA/2FwpNfmpu+x6a1vAZeUbNOJ77Z5WK0IhQTdkVVunQjwKhvu0bObjM94wdbapolwcWJU9FYRvRIGBmiKDoMWcGotEWDKkpz321CENwNMR2wXkbuuPLQbB7ZJVDJn8PJAayXvSIrRTlnGoBD4VcQ5QWfVR9TXIRcMkMyf7VSQQPeF4kZeZwNguxDhZD5NEi2QwnCC0jk1KI9pAG8CynMFY6ZBdLNrBDEqgF0d+4kUZgRx+F0eFecc4AvAXCS6PY+is2geKQa6Shm5giTHVNlYp3Up+SuDd4t8sjRezn6oZgM1ADBKTr2kGJhKHJHnW90KlWyWyYsSR6hmWRKl5zQqz6qNK/umKkEmRYri0k+e66x5w/lB7ghYWsZhsQaym0mK7rrtBcBV1JQIsEd5RYHW/yUjL/oz73EucNMFqFTWSQEC9qNNEr1cYzcOAqle4xTIQgNvkvuL2Dc5v6ImU/KISNcc6s+ieurh5FSjkgYZ4FkNErlXhDYJ/Zl0Ci8wrtNK/VlguaqayoCUFg6TFDRs1ZVzFWraVN+VeDGdk1fcwOGg+wi0nymiCCNMUr27puwo8tCfhPDC/zrvAo5P423d4cZtjoNNTUy6Qmse76n6lujVyqtzk2Y38Ls4ukIRrvYFuH3CDuWkFg3KR8+ofOxcSVi8ghe2DQBHBr9HqbxMAwaeDB76Y71OPmd9g51z7ssZ98fDPoEKz/hMDpJWsYG+NlKyvuMxzXoetPWPy9jkzq/bxI8/YWeT/nDVCU+169/6j/a8U660p54Gu2B4s51w+mmwH+ZhJ+CIQe13hvx2m295DlSjjNdeKREsqPiAOE+XX6v8S9ocH8V29WPnoS3cqUBH+7ztea0RVVbjW/8OooGioy4aQh7ZYM6R8rsi7CmMQP3u6quvtt/6rd9yIacS0V9mKr5vd8zq1ItOLc3VLrBChKGXCLQiKDpORTV3XTV6DyJVbfvrGm688Qa78sorXQVaEZvZyWkoc6hPAw4kwBXVltOkuLg+LrRAvHbGUYw9gd/4mvfw26jetR9uAQBrTvK8lra5qS2SF893Ar4pFZRXlC1qo6gMYVA2lUqqtBUQGYN+OTM7RbT7OnKDX20z1F7u5bMgQrPy5hFkqUbTliHaFnK4RR0XrXEJwHyEAWQLile9Sh6TWASAria52glo2S2s+k/866324he/uO3GYieG2rm9XaNnsj+Rz/2NlB603zfsY0SAX3IxdbMp15VmnZyjVrXfn4ChnBVuZMVbWx9d+CwCwKu5fxyDXdhU0mmIx2AapXPFDUL6GhRtIax2B5DOuyQC3davl3dDfufsH6/qkHAAfMUVVywIwy3WqNWO+w/gHx6Hx16Hj6d1KMUipA2U/V6c6chLYFBjS4CwCiDMdpNuQPT8E5/+lL34whdhfqJJoHlgpf6z5NSruX8B3NoCi0O0ZKUz+tzJlsEuCw6U5U6GeP5tc/jF17Ismq/nV4EZ0Itgoeb/ORxpXZR60+di3lx80W+oQ+y9EVf4dvesFi3QQT9Ea7XmxRb5vrluiS9O2oYNDfvuV1/vNdE3Pf6dNksKVZLKLQln8axu6wDg1bXbo2QvdRh5P+jI8iS7R4+/6UTJyPPu9QjxAEuxsxcFzAo5RBXGR6FnHcnkPfas01/GYF7Pd+uhu0GZ6Bq1ecBRN6WVpooMagaxpPLl7dfWcp6sStTw0tjGkmxCVdNQkrEigOelexQm5dJCDisgkpzUFmBZOaVO+1UdXyK5CQRrsgOogKLqXBUAg+KcGWRBxLFdzdbJBpyzUgp6M3/NE/UtY3CUMRyIycpV6vVtUywWLixFBCFUpaNdyGHJ5DG0oUj0kyDbXylYDz6AboBvjlcSoav6To41wXBTbZ9p7rEIoJ3j3zjNUhjumjxUEsjpwdHEr1tLeVSZPwCYaTewFheBWOna28qThQV8pfgc6hnrvj0SLjom3wkMKxIue0egt+ERWDnCuB/aSv9uQflWrV8Y65R2CRHg9ACqqrTRPI6CKdp3jnMhy0IUHeCsuKgUrrHu+wC+/bz6AB5UhJKugOc0y0egwHMMgMs57lM0awCv8u7SAutOx8Z5IuErrl2q0vMyglnMlAMeojQYUuTFnDKXsCciDvY3z0FIh0U8BbU5yeJZKysiSMSNpGKW1lDz2aPhGM84FtyQXjBoli+my4HvMrCyxBB6lAzJx+hlBIp69Lw8RUCLouaD4J2tUOxej7qJkyTds8bqRTp5er09/yVvpE8NW9+6JyDglrQd+TkbeGLGMhtxngw9aOVd37He6Z/ak5rT9uIjj7dv/fMnbLR2pJ359N+y0aOeYcec/UycPqiSJ6l9yJw1M6t5gTE/sBbKlgwWiWkI/MZyV8E5mNYY1oz5GAfA7QadOzmjrT0CHEd+AzgOgDhWQO5F0V05vMoBVrRAAE1lkARGJWAnVdLFyGt08AUjS9GTUNZHTJ28HLCqh8fzEfOyoNxwp2erXynaqk62lGav67/55lvcsPb8RQSmeoeGPbIUC+qFs+7BUPcI7mK+7dLfRb/fo3NuL0b/buM/Nj4j1krszPP1RPcat3mseRDPh/p3+E5rhZSsFdER2L/s8t9YqLUcANLK1xOibCEvMc7bczVq2lXU9xDhi9tnpUjVQfqc5ywQrNJQ6j8F1Rkl4q987ltvvdUuuuhFUbQwfhbxvWoMR585I+ggXd/BPi52xU03Xwtd9tdxSGje0oJMShaRxqbU04kmLjoo9Izi9TAGwny0JCq+n+3gfV+BjzSVCWFq4VBxtXOAXhKQ4Xmt7cB6t76tLrx3ACyAptxficZ95jOfQYeGVAWAWayWvliHfTUAcD/vd4/Pcw831faR2kDjR+Oogl5OCiAs4CsnkujBHnUldVDtJO0BsU5uvuVGu/Jlr3DqtPwHewPAi87X1dw/14WNJgDeYv7UfKuIcxoxXDn/dG6fx/cyfwb8sPIz1HyvZxhEc6Eoi/VJe1Tmpu1T1IZ/ycWX7L0B9/ottqbjCW0hTVLXIhu6rrqb9M8sDsJkGuu/tFMxIpvZ8hdueo897o+J4ZAzX8ah3QHAB/AMDutdYwqofDBCN1HuqwCqdyy8qrhSRHcaHR218YkpB0fd5HzMIbqQyq2lUx/L4Bm1p576XBsePZZBC62DrNH+4W77/9k7EzjJyvLcv7V3V/XeszDMDDuyKYogCLKp7BA1KiIYJS6JcY0xrvF3jTEmGHNzb5ab5CYavdFEFNSoqLhvQXGJBgFBUPYZZpiZ3pfaq+7/eb9zuqt7NhwYuoc5xa+o6apTp855zznf+Z73ed7nfWAzgLhET2GZI0EX6lWnqECLt7bQhBZQ6jIwOWU6mxmks231rqUWryFWt8CvImf2/rX0jUxTl5Dis1YOswVYHzGamSIsABPZCjWsdVqnVEBqlTa1KNQyNJD2kmOD3QU0ORhVVlKTB/YQE6e4jEDMNaI8d9Hszvdbb3aQpiq9Vixz8UIEydlZwDel/r6jrGOKCdMkYJHPTWwFbXsy1ClmAYuqY1asJKt25igyAhPbKwCc5U0Xt8yNYGGyMjfd8Yl1AL8pl2SL8RZ6DuDfJ5sCx65cj9yWAcItAV7JwFW7AShNkf1SuyPU28ifOQbIwTNDTOCRhNd4b1tXHdMrADDrqklu5C2ZSCIwEPdyDgwiD+mDBe+pMDBKqUgbpxZJkJbql9mXvPaT3a9Sa9fwVlNBpp51CTmfsW1qcTROzGcEsDVAqfaO7xYBw31oV49lsPrshdSCbMIgAtlWLyPvKAxFz4phn9xMcK4VkfK1NHDC9HTjwqrBLZg3eB4hMCD+iAfjmG2JoxolYBS37aSC+/RF/LjYeK+576j9TUu+wENJDjEJqpfqI3M8TfutXmrGW+j8p0g2WaXPLn/rVbaNhFxtLUzw+pQNHkHNbvuHJKN+avVf/KedTHLsnL519v2PfAHPt0PtQpjjSy5/K+ckDsFchTWuk7HqA1ZcjTvvyKwNrDrIprbhAK9kHOOiJ1wYC73Uku30vFS0fXOlCY+Lo/Dr70SnxC2004vbtwXvhs5HYIbDMnPtfyh9yOPyXYT9mJ2dcQD8ile8AoZyG216OlxI51bUyaKqjZ/8JoK5VqUsyacmcNS16T13jo62oaP/vBK9MQulyd7VV1/t0kpN0JyxEMMJWA8+ix3sxHa1ih3GUz4Hi8cevWrQ7wSXHaBrjvFYDJIXxb8jITSXHOrsOey/Idmf0x3zY1/HdsTgVUy9ani/+MUv2nnPPFPuQrRD6vX2SguP0sJtcIkz43SBSbse7kLNeymOoWoxK0pQLtmD+yiALzDUoa+xpPA5WMjPY6Z24fnnucPt/CM+BtHxCSPMQkZyyfZlT364BQD+uF122aUkKJCnE4sytfZZksWzk1Mk8KkePWAAACAASURBVIMp2MJHZ1J4T36z8zskn8pT1oMBnVLaUyizdK4UOa80LoiNnv/9HbB8nKf+bgySd7A5Om+b3PfF2n3wgx+0l7/85T5+6DzU9apEVVBxLdVjMTu6KNpe7hG8BMKYEspD9NR7OZKBAvN6BMOoWfvktdfaZZde6p4Ju22zpzKuPSNQnSFN89T1IxFosdhHH3VMbUkkqlyizlwsFye4djR+6rg5AI7nXtsnFLS/SmDILDckP4NxnpJoqtMPjv979ghz6QgAa14fTeQ1h28Y80Vtc5O+9LjR4qHGvHXSxu/9RzFFtD59Ff4hKyBaEgn0nkX/cfKtuS4i0U0zyKG5MCI2WEXyavszMSqThS6XSKjWqozrYhGTkgqNMVvUw1p2rV356nfZ1pE8J9s6u3cjvVvXHQQIFUDSE/AlSQLXjFhev7AFgIGmYgrTYn/VvkQF7GJ+AXAZnhUBYNXyCvwC5oz2PaluBhFJbjG4kqmVmN46zG4NS/YKfXvL1PWWGzNunOM1yOzLfCYrDFjONHMhSJIdevWonTbAl/6RcnfubWJ4VS7Sj5Z6slG+AOhVna+e1TG88XBBzmCxbjMMaoDeNMBQ4BdM7g7PkjgLbEtOXBeAjTLtMpUS+FMLJdU7a4KvYzBnehWdV8pmOQOs7YTlUMxlMJVWEbGYc4FjTf4i8CuzKfcyE0hW8osYgd6JGe/rCfvbkMcLddBZVGNqBTXN51tIFIyTOECxbQ1+w2252PYig9oAKx1iDCmSo+h2cM828e8WgJhqFd9Hhg+OH+wxvycArHZH3IeZmKgfMDFgjRwJGyO7SUdlEgJBG50lMCuR+zwV6c8nnvNCl1Rn+XdjBAMbsvjFVYARBmP1ma6TVU4ps02GX+eKnC8byBCEsXUcAwDurGVSEHWc48nv/E3Ka379XO8ctB8nF/M+uRs6FlKIhDrQtBewx3WfHF/O/Qoy+TQ3zh6cTScnkcyqZpSkFk5XjBEr7cp3v9+2HHmUjawq2PCx3fQI/q5V7rrGeu7/kb3+SU+2Yyo99o3/821SWYfas1/wGjvv8lfZNua9DRwim03cYlGpzKS2cu1wVuPy3JitIn8u4UI8AcNFVpyRoSVHPR7pFJM6KQ/ceVfDRsxa75PBf1Q2Op7QdXo3CABq8iNQEn/ung6MW7ELtMBqb6nPAWeF3rxpejp+7vOf8QlhbK6kesa5x2Imgt9wE1GuZ02GBdaUKBHDIsZIv7fdBHJR8ku/NTw86EZd2k4BxpihUX3yQgCxGCp2JtMeaSg7wPOCGW3M7OimtVjCqgloPO7FY168XDgvtf2abEp+qX2V6U7cZqlC6Y8mpLt66FjFPYljKbSOjWItdZhkt0v3YP+VAPX686b19/dSirWFcaLo+yuzroUS7zheMQDWfTnyhli6nXgEv8zsCeZ7eHjINm580EmFlStlgDXjgFjlAJq/Lbx+FrPAuwZwu9445jGUDEyMT5GUxkBViRKuQ+/vzfkhQDd//ew4zbJz6Dq/XaGMISRfdG3KSVnHeBajLYH+kPxZqkfMkO7492O5s8Y4XYcxIxwnpmokALVPeoT2cJR8eQxDEm6X16YD/0ey78whSTCIqA9jdZaWabgzay7O33HZyoJt2I486DyC2wPg0C8d8kPdYkhMifzKM8/XMRweXulKnz19+PTYT6ugCAzjoxSl+BG1cXhVdNpbrG8gbZu23Wer+iv29KOFNXpoiXgFeGG9G9zuUoWwm41LJNB7evSWxfeiPrQOZrzhrSyoeFVmKExIlXlWr9+VK9bZ6DhyAk7gFjebBmYjOaTR7pOM5XITOjFN4e2VL38bE9PVOP1Sw0WbhbKK/mEs1e6oGRlZCYPkIiazLjkzwMv7H0qO4aCOtVLzJ/BGyR0mTqGdURsmuJnHsU5mV7CWVSbB0xlMGKgjq1FrLMv2pstyYidMwTT2QSATprItiZBLSgCfuvGTKW1KLwywB9pbN5Pf4fSADdJftGsCmR5YLDvC9uHs3NwK4J1CUoRUtzIJk4kLchoH5DStgDJM0lKwonqVNDLLBCZ2rg77HVhKAcaUDMAAyFmXmYf3AwAOD/07nv+05I6t+Q1P1Se7pDiqrdWXUVlT58vKec+VomLOJYdGiqxev2LN3f25j4lgfzABSyF5ZvesDEieQqs9QQuJGQB6VdIUycCJmPB6HzEZhqLvJ5TdKHXyyLtlfEXJNJIZ8WCa2DI5Ep7keDWQXDe7ODdiU1Rtm5hhzp/pZoU8QXDrI09tJep8S8TrANqcfPaF1GGOkTnm3138vmR1YujT3FAbDJqS4vfCNOhGUVFDUM4lHeeCDIqIbUMz4B3KDD2aIagxc6Ns6Vzbow6meFlci/vrRnQCYB0ygV/VxXMu6WzUtY5MXtdrjYx0hlZFbnpUGaHcAikZJQoGw/vSb15jD/ZMUddzm43d8TU7xTbZG099qtW+c4vd+O/fsYP6z7AXvezddtw5l9mDJF9mUSUUAF8pMjZlTDGaecY2dXTgmtZNuzY9YT1MqMvcIMnfBzMBbY8AsIBFpDjY3wFwMHEJkmY94v61kl+GCRRJyg4jrNjVP4BTGeDJTCmU2EiKJyZP162ArLfw8QlufA13Tt7DiJlhnJLZj5KJWQCrDPXUI3hybNQnlgtrVGPAOj9p0yR9GtOkQhF3f2+bExnvaAIv/wnvhbUTkBAxIBrD47F87pU9CNNBdS+IP1eCJ4z5O34NXRD8e9wEZIS44+W0npD4m1ue77iPBXHz18jXI25LI+CrSbXGyjj2nojYzfxZILeEu/I0CQKxwHGSQN9VfEOC4pFMwh/ZuOcsEOeMtqvKse/l2FcqswBfnF+5h0hSOv9YzMx3AuA40fBYvy7e/x1BwlAYpbvZ4tc211cNENHf18c4iTM3SeQC42KT45IrBJOlhY+OhF0EGPZcAo5Cj0R+jjFZgDcYrZHyVrsz1HyxMd787EZbsnMgvPh6iceTAKJDXLROXacOIJl/Lu35F8aG+Ljs6ExWDXAfLsiShsdtjWIW2E3LkLDFrY70vsDvFD3Ru0owFDt8zJ+f86PSnl9/msN5vTYlEjXusyXurXWN2SSZ3cxWd7u5cSYYtoZxKYxT82Nz58bOA+EGXi7FXthYmZUyx5+doic5iQDtp0Cxt2jbDYO/PayeOxsiAEyteTDW8XEPbQC+OwOuDEinJjk3RzlXclbCwTU1XWPcwsKnDnlHDWCGOe6OOuQ93FEpAcAPN1LLdrn49FqYyQnevvEpHqRDkgjPP8L3xMxpEpOifnOgfyU4hhMQvcHr3/eXtg0AnDrgINuMzKoM0GxjXlWiH22DtkBFJMxTmFZU+2BXeE90XoETE6ztxk056lbrTFIrLWpKqPVtIW1WM+tqe4b3qFalnU5VIBjJrcysuHr99pBRNpjMdopJV1oAUowDkwmx2GnqeltIen0+huw2w/ZlMbpSe6M+iob70QmXaPWUhuU1pM5ZmN/GFgaICfYbZ2f0khTV84TpbdL6Se2NWpiIyBAn1PZGUwG2IR6m4spBr2nWdjhYC663/h0pjoVyBf68jkEthbTdgUH1LKrX/nbW+wbpc1PmZALEYHiwp6kNsvC8mN8Ghj9yfG50MfDQAkrO2E0Y4DbGVw0Y4Am+N1qfcXa+Qizdhozj4z2aiU8vIGSIthmD3D/BBt76CF2pug5ZTe6o7IbmpikSEBkx1JiQ5GFwZpDE5QAkdIvC8IoKIZaZQeacYnLbxzE6En320NYZ+9BvvkQfUJSBtlzyPGLnbs7hNjeXBIizc3G5WwAcind43ZV8b8eX3M5zzsv2Et0fNmyuDmH++giJoMXgo+PKitya671le/XXr7I7x39om2//sr3m9JPtkuyA3fbJb9qPv/IzO/3MF9lb3v9J6nwxUGvA+qYl2SOz5jX/ZNpVnoEvgPcZj5MpnUkTjXsR4A1SbT8D587V/eHwPHb7uBOwqQ1YAETjKz9M/uLxofNV79dVMgH40yRT5RNFl+0yZjHpiyeiAajLuIe7Hv+Ia9Y0ugTX42AWo4eYNfd2iOSM4b64c4CyALD4+RUSnDt81X0hGtPCa+hfvv3y4Tz1xCkT6AJAoMkEswYb2CVZKGOt1hSDf004lSSIazK1/doPJR1SOvd9LA2MT3d3yaamkM96j05NKnXz2cEx6bg+9ua5EVQDoW4wls7HPVS1fd3ORqMIiuqU9Rq3x1FrvZihFnsdTIcogxI4Jvnlzrf+2NkU+7F4f3H0Ft6fQv0oBAFjUI2bbx/lAmMoU2TCkdOECdBbI7nf30MvbffMCK2PBLx6KSHQub7w0XEs566nPd3PcI7u/rHza1qJMk86KVHEDK9LteawkGmBQbUQmqEkhf0YJ0mu89gTbCS9lTRTbFxezPt61TGOSzC0TQKYu2NRd7/tu1liMQCeS8aH78UlFWLIdSzabL+SUbrGAiMcSi50P4mNsaY5vvmIFe4Ex9pfJQRVOqjElBJ0TrQ84p2IEisLxqcwF50ff0K7y1A5OD9O7fCndV5FsnaNU1Ip5DGnk1pP45TGFu3rjMaZqC5YcSoDiPswMnR/gShx42P0TsbL+d/uiID/tpSMkbKF+7orQDXCQY7lNIFn++tIIJXYfiTsr34/AcCPwsm3764iAGC1+hliYB4d20KtBiiLGoIK7/35Z79kdwESU2sOtI28zgLYOLVtYAXtSraN2YqDBm0LMpYpHJk1iFXqvFLjK6YYgRWvfDY7Rh0pk1OkzMBobu7IawBs3qBbxjTId93xRKYPYlVhBttiZON6NDJM3iYWlJjKAG5Bh5I55ult3E0D9wKT4jwy7jy9fwrTiKDHYLS3ctHRbz1Dm6O2+mnj+tyi1rcNuE8LobMv3G08e+eGVi7d1G8ovR8uxrn2UvHBjeq05m8YarXCNqsdEhe52gIp09bwCz5QBEEqzjJeji3Zd2h1JJY3BRNa57M6iQQxv/hQUE/C16hnbKvdEb4KdXqhevsnDkmGREObf1MyaZPM/UdJKMxKz6wbDzdTuo643JrqCCIE80sWbYCBpAD4zQN+szDdmvsH9pekgkuyUVsDsqsVjGOKOH4zkcpTn1vno3FuzGpJlSJBMTmyxVYxig1OTNuXfwPXP+Ju92011OvcvOm7vDOGZd+9MJItfwwioJuXzNQqXVykB2+2y//0JfaHl5xtD33323bvR75l6c0Z+8SXH7A6MoVbOH8bPSto/dK2ocH1qAuYOEoyqzIKxpvksa9GoCNJu2AXwsQ8B4DVxKqL8gkHgIw1mnDG7tEqfIllmhpnYxl3cLENy3ovYDEezg6H9zWJcsbYJUVL99AkWnJv7Zsm/DKB0v74NvNQvW4sEXeDMN1KVC/NZFwx6KUtWJk2M2Ji3P2V8V29OrWMT8xdFaTHYhCzs7jvnVjEzuJau/ZVx8eBL+oNlRd1UWfo4BfGXjWH8bHT68IWXAGUKEaKQSyv3Ttb/XDWurvzlzaCHAfVb6uPKgiKOVJ3ZAxV5vBgDgkDOz2uHrOw8rQL0iOWuasDxa4fu/v84ezDni/TRHFT6ApGrBUS5VnmFVJxdGPkpTZdJZz45TeTBgzHcmIlBGZgVLs5zmWMCuNkjY61X+M8Yj+CxT4Ee76lO/7m4rnLYkDlsmKuK40/wbU6ML5qFRVKQcK1Kia7s1wjdtOPJcQFkh0xyI8lyg74pQpcwsd2CZBoLhezqjoeXtvMtaZabnkHtDlmeRQ3Gc1pmafrM41j8bUq1+gcx9YTdzIx3KuPh5PA2fkGJAB4rx6c5b1ytxtnAJOL3SyubgXkE1UYvRwmWfVJBu0DD/Fer2/4yIdsbGXJHoTJne7HqbU2YvlenANnMawAZFVhbAtqb0NdcXdfyOjqpqz2Se72CyVZ83YRkbw5nnToZoC8Nu2ZXKE/WaAjW6MWRr+LrtrdEEPRLFb06R4rwvTmqHAtpennS1VgATfZLD17W7g4t0ZYzzZ+E+Y3Q2/fNNbFabU0or4XTbe1XPbM+0wkHGjL1KUzAzoHgOe9nOMWR/E7nj3zrHrI7gs4+82KDK9YVd9cJh2h1ZGy8krCB8Abev3GxldywWZZ3peKBDV3kHCqXhpkKba3WUKeuDJv9SLZc7WIQQI9yTJbqMYdI7nQICERShhDXZ7Y6CLJgX7qhvp4X22PcoD/7CzsAcDfZeSByOa3kcfw/RmkouvXDmOQxs0L5rfFzSwFy7wVM47ZMuZVZNzXcVyOqmft7869JNDVD231/FzLs9NLewNe3ldYsnW7ioAUA1kxOyvStq29wa75wgdt6vZb7YarP2dv+s3X2itf/TacoVfYnQCg3Lq1PnrYyLT1YPbRABAri642YntsIpIcnmUQgV0DiF6khO5MG008BXI1ISvPhgm0TB594hyB39C2KUyKNMGUVE8PYV7v6MLYHTPHDog7S3CXIBpxm6lYui1wEFyf6XEvphM5rLZdk+ZZPBf06GbyGbeWqeGuTgYb5+sVHodZJLQubaZcyJlwZVVDBBbt3WMDgGMAE9cj6u/YTVZzhB5MNmWeFreUqVVC79k4LjrWOo6hz2pQVsUO5F7q8AhqEB+dw73rOGY0L5CajfMsMJqqrQ19dqvTU5bBB0G1v6rT1jHVPkpaqni4azeqrIWPxRP+Jb7/Qlqo1n6WnrfynhkYUj0+jvwcQyVlZiiN6i72urmdjp3X+XMtCzTPTowj5Cv6+51P7e/eBr5xTHcHgP1aZJtV9+rnJHM6AT711i4zLmUA9mKzdcx0fJWwkuFXnJyRuZhULGniEZ/LcUsyLePeMEv42Nm9MwbASmbk2b84DsWo9ZOSVGMYHYrprqFE6UJ54iUvXJPxdarEnlof7vjxaCmwEgC8hKfPvv3TDoAxkJK2v6kefNTzalIqmUNvNwPZNrTE3Fj5w6w/Yy/51IftltkNNlasWhVw1gD9dQu5kV0X+zvDhZCBhVQtgmrA1AO4wWCnQUbthILgNc64C4WR8ZTMySuXVf0E+8iNzut6kXilAXJNClGzgDoHvKl+68bcKl9D+kztYKmMnG0zF90UrOY4AHiUDCsGVyncndOAYrk7t3E/posSta+SeQfgK+bWpcve5igAwjkDmCjjGuflFgJgR7PRQQ8Xnu8WgNcBcAR+vdevjMCE6bWY8LvX9wp4yvyK9yJAnKH2VgA4gF8+l+Mz4LfVBwOr1kckHMQGq/63AvE6BvM7BuM+g3y8LddtMdBi0uSaqrZHyJ4HMDYpgRay+A2hoKbOmcwdQJaddLmcD/qq2+b7Lj1jgMvQrioD2zvDZCMn8xh44hKSrW6A8dXPv5QEAisEFJPZ4CmmgeU0AXW2ft++DpKtX5oI5MVgcdVPVR6yAr2/WyTDXvPCl9i1H76GxBg31PyAbaV+cVTXkDwNGGPyco2dmqV+GHO7PPVOTJiT829pjt+j86u7BsANwFEvNXhi0WqwhXkArbsFI79LM7lSb3GZQ8X1i03V/rJM7DQbS/HEiDpDE5WwaNsdRC7t/JNETtkG6NAgkC9pb89An02PUh+PSZCDICSkXrfLZ6X+Qf+3gEOaPsfaxyJJS+1/nfG9wDiuCbeWkTmNO9d2lKUsPF6PDQCOwUw8+RdIj9miBnWLYtQ6jY4leY5rLWPZdGCgmFNEzrtap9bT4D6UBVwt7WPXcWzQ3shBAeNcAFHMm6R44x7c3zfoDOLkiORqnLMkzb1vrGZK7KuAVU2+GQseywsAKwGlfdG+tVD21ag91Zwnlv7KBFNAuIIxoc5PgckWyZ1uzm9PRDEbk7xfD6+pjRyWXVUX1fPvzeO7OwDs9dC+XZA4bnIVSgt0HMP7UiQEh2g9YqMvJW1C6YLKGoqhX3BUduEJkaiX8FyJ3d7cyV2se9cAOFyrs6gTikibXXXiLeuakGZqqVqeM/ySiqEizxeuVVeyyDSLcpWmq2129EgA8BId8uRn4who8GkzQInJy3dhUjMzRia5n/qGCQxae7nhDtjIJBpaZdS9SJVJ6HDazvibd9uD+SnblqZLL7NPyZcqZDP7+mXbjzSRwb4O0Ku422uoCcxJ4hwZGKmmt667HvLjLn4f+xNAGYXvXpvK37TByORL3kKnmOuxrhYAGODbXc1b1wwTmUnWOcUNBTq0sgEZ8wzbhiSyTQ/QtMyevL0Kv0pdc4NaX+E9sb7Cpy6t9lc5TwoAdzJI88xvKjLfiBliGQfEA7bXD0a1Iu72LMdkPpcM2iVncsWOAXAgixcAYDeCUmKXGGUxBkup3RFAGJzv7s5if1s439UAwHUUUW1qgDHCpe1LmVJmkg/IqJtqmaTJDeNuhiSG+iEXuRn14zwGVras3J6nWtalWjMmRylupNp3BUPHSNJssQMtwK5aHVVIWhRJWHRzg1pDImJ4vGJ/8azzHGCndXMDfNgYrmI6D9RuSwmEWRIeWXykF9XNJFdYEoGHE4ECk4guWhsMdGF6lKGdl/qSYiHf0zVI6QTnbL4H8zXA7qo+q295kBp5pP3UIk2WuQaYTHH3heZTDf8SsyAPZ2eTZXYSgd0xwEWfRApEPOn44+yYY46BLeu2zZs32/e//33cSCeQWI6hPKLog8lpqJkMbtB6qNVPaFMS+qrKVXgBkHpUKvD2/OBK1qxJplRTesggTiDh2c8621avXuXbv3XrVvvKV74CU1p2UCBgfNH5F/E5wBkQOM2998Ybf2APPsg14rXBgBAyrs5IRSU9S80Ax2AglrYKBAwA9o96wuH2tJNPdEmwtv+nP7nJbrv5ZhRTORsk8TE8PGxnn302x7zHj/lPf/pTu/OOO7wFlI7nLGPB0j52DYDzAHqdi4cedrA95SnH25o1B/jfP7/tFvvP734vAlAZd9Q97bSn29q1610Sf9NNN9l//dd/7YBBe2SM16MdK83Rqrj893EsJ8e3upfIC17wm3bwQeuc9b37rvvsa1/7hku8VcuveYfAYx3w9NIrX27XfeF6m5iYmmP8Y+OtuITh0d7exevbHQCOEza6Pl1lR/iDhD9tJ554oj3xifSvp2WVXOh1bm7atAkfFilS1IdXTHcXx/V0Gx0dtTs4b/XduEZW5/xSKxi23/+OCHliI2+rVq2ys888y8cdJeq0nz/n/BTA1Vhz7LHH2kknnTTnhn333Xf7MfdEl+acCx6PdgLnkV0PiQR6b19hy3r9gCO5HquQv6Y6B+qIcIduY1LQOzhsU5twkiJ7FUwMxAYz6Vwhw6dJu+T/vNfubY3ZzHCXg7Iazo25IjdyuVhigtXm32V6zBlGVY4AxeQinA1tUpAAudMyTCP1pBnamWSp76VilTrYknVle5nswvRiSdzV7rJcmZs5jG56DMkk0ubMBBfVJEBuEnnJFtZRAZxq3iOJs+TOuB2HOt9Q0xu373CXOZ8eAeDIYulmLGAbIHF0I4su2Jj5lWu2HlpugZGYQJ/X/QpdCwCT5fXeuYHpdVZX6rNIwa16W5rzwgADdFWSBuBt59kGevsKAGdh39O0ijK1PAL81gc5JiDZGk8xwFN8dxSwUAbZp7xYWJM8ZU41wGTBzXmAb9FWEDOxvxlI2sYsn8EEaEBWBlO5CLU3knGKjrkY/xnJ56gjG+5F+jxes9UkKvphfd9z0W9aQQ6AgJIZjn2NX86wXLMKrQzroAa+eRi4JvFOAPCyvsiX7cYVkOT34CEgeeAI1x8CDRscWOMO7W0m8FKVMABwHdGZHNagJKdYZKBZPAq26MKK2vLMm68t211NNmynEdgNA1wBvDJWn3fxhfbUpz7VHnpokwO+ww8/3CebX//6N9yQ5slPfrIdd9xxsGYkUFWSwuRTslJ99qMf/ch+8Ys7XKYowJnDTFHg0I2x5mpkl+YQeT0vgEe9b4OEMGUXXHienXrKKfbLX/7SJ5wCT7fffrt94xvf8GWeefaz7Xgm3vfff7/LhdetW8e/H/DPR0dJk7KfefVdV2LIDSj8DrZoBx8bBjhmu2IG2OslI0Ospz71KXbaqSdbGQAlkD80NOTA/Zvf/Kbv22GHHWYXX3yxH6etW+krDWAQ0Ljxxhttw4YNJHZJmCEH95vukj12HUeVHa1dt8Z+4zcudrbsnnvuBrwX7YADDvDz8ob//D7gd4Wfu6dwzB944AFn7g88cJ19+MMftm0jcvTsfCzlvi4OMgoy5gg55MyaW6Qx5LzsshfZ+vVr7baf3+LH5fgnPcVuvfXn9rnPfS6qcZfhWZWyqwPtT973Z/Yn7/lz20xJVcyYxmZ1sQHWwjZmj/5B3h0AjuW8ce/bJqoFnb/HHHO0XXjhhX59KunWD1mkhMVtt93mCQwda72vMUh90e+77wH7whe+EOTwHX2Qly0AjmqBV69ebc985jNtJefopk0P0qZrFWPMiB9PPVasWGnPfvazaTvYx9j8kINgKRduvPGHHovGdq2gEgD86J/FyRr3KAKSAXc1kCyoFlR+qnKUVB9asbMYHq076HCbfHAMwpI+wpUJBjgMllb34RRNU1319F2Tt/P+9l126/RGW33kwXbP6AabQqrYBND10JuxDdibkfRW6xPwheVVk9sUoDZPDyAameCE3M/A2Of9e7vb1PbS9LaIDljGVpkywHYCwwExvOMA623UAuEVITAslrc1CwCeAU3WALGAXtW5pgC9Xm7s7QH5N4ONDCiCyxUmG3MtJmCYhI9hTTttCGLmNw5oAMAySwkXrjtpd9j6y+m5rV6+MgfoALzBYZkvRAwwaN5DIIdsldGmkBzXupHV9HMDLeCeSKzyMsTCPbspALwSmR/s7zTPGYCyDK+mkanLQTH2TairhRAgVmNVL8B3Jeh5ZQ2DDcBvGpwqybdqwSSDUzsntWEKu0Mmk/3IYEA2NJS38fs32jHFAVsDY/7Op55KDyV+FFYlz3K1qTEmHt22asWQbdi0EfMDaj5U103NT2Hlaj6HnXEjseSRRODXi4A7h8rZtw9Xg6JZkgAAIABJREFUTXwEcNLjEkUtwoUkVUp3gesgC9s7O2ElaiOVIqvB4HUVVtICrGA1svApTNhUe5Y89tUI7J5B0xj+O7/7Sp8kf+c73wL8PGDPeMYz7Oijj7ZvfevbDhSPPPJIO+qoJ8wbX6FmWb9+vR15xFH2H//xH/a9730/MpsiDQtolNRUzPB8jezSxE+MrfZLsu4K2yMp6Xve824A7212/Ze/6JPtCy44z044/sn2t3/7t75/b3zjmwAVtzrgnZyZhmE6zZ5+ymn2+c9fB8v0S28h1N2tHtncM3fKcD82ADg2NpqrIZTxEfspYHDppS+A4c6zH1+jD+5GT3CcfPLTndn/8Y9/bM997nPtkEMOsS996Uu2ccMmZ5qOOuooZ9K0TBHjxjLS6KUFwLs+bwoczxNOOMFOP/00+8EPfmC33HKzrVw17MBex/2f//mf7YDVBxKLS20bNZWf/exnnfm+8srftpthwj//hevCD+xUZbWU917GapJJYmunMVDtXdFv/+uvPsDx+oJ99atfdbfkZz3rHDvrzGfam9/0Jj/uqnFftWqFnXHmM+yCiy5xAPzAhs1z9fqhRjh0z4gTJXvzynw4AFi/L9WczyVlm8d19ZKXXAExNGBf+OLn/Zo8+6xn+TZ/5zvf8fFI7G8JhvT00093oCyFxmc+8xnfp9i4zQ35ltzAIhoHdmJk+vSTT/bxReD+5ltusuOOfZKdeNIJnrz5yU9+4sdWiRvt9y233OKA+JxzzvEkpM7t7fcvAcB783xO1v1rREDtf7oAPTKSmWYSWaO21Nk9NS7HOClTTVtvGkMNBurhXljgKXpyYWjVVp8dgHJZhoWrQZGAuHP+/H/Yg/VxWvQUbEt9yqrdyJxVV9rbBz8M6pLjE8A3nQLgwld2q+Esz2zPIECrBCCmk281Z4VZTK1mAJOj3LrHsI3HWyFXgeXF/bUBCFZtb5a/ZYDcpJ1RowbzqrIEpJACfOrjSz7S/xNWbQISvQbZ+1Kqx6Imy0HKoh5pcQ2t32Mkj+680TA4uc2/EHLUtiKYYHmxb+jXKBMDqYJZoWp7vb5XJLnAcPTaUqC9PSpgWQCYiX2aettqd8MqQ+r7S00F61HP+1QvddNDGZtdySGgF/g4y4+16YsosxO2W9W5MtLwWhnYC7HuKZwz++nNu6rVa0PEJkusMrNsm+qDZcKgaRDZDnek9pYfSFtkRkJMeqgpPoTei+855SynroeRn4/cdYetoC5tfAKTgxJmFUyycGVh0kK/aBiUKhKm3hXUiKMQyFCDlTDAv8ZFlyw6FwFvP0NSRj4BMozzQvhZzklUI03GmhKKlAqGb3KKl8Kki/eLJMumSbpYvo+SA64VRpfEhXxfPql2DcTkR3Hg2gPsla98pd1ww3ftZz+7yUY2b7Kjj3+i/dZv/RYM2o0+2ZYkURNSsbyaiIo11cRtkkTuDTfcAANzv7MyIkV9Eop3hY+hS2vC6gnK4AqrWsO0DcOCvve9f2xXXXWVPbRlk9fZPeEJR9hrf+/37C//8i99sv3Wt77V/uVDHzFJDasocQ499FB7+W+/0j71qU/Zf//3TS49FZMqMLFzk53HBgAH8BDcYmUQJOnyNKz8IPv5+te/FpD3XzC+X/fjdsQRR9hFgCKBYUm+L7/8cgcbn/70p/04rl271gGF1qX3WpJ3Rwnq5XoFqJXjeeed56zotddeY5NTMojKOiiSnP/P//z9HN8n2JUve7l99KMftV/96lfOdJ9xxpmuarjqL96/rAGwjOVauAKXBntt1eohe+MbXmt/8RdXOTOqY3rCCSfaH/zBH9gbX/dGL607/vjj7aKLFY/1dgAs9x+++R12730bfY6pUjolBWIAPN/ObO8d3YcDgIPrOPMeAHyBUkEl0N75znfYd7/7Xfvvm35iD8Han33uBZ7A0XkrAHzggQc6M/qUpzzFlQ3XXvsp/yzU54eaZ59vUgK4tI9dA+AXPv/5npD5/HWftRHUCFIu6HyWskaA/vzzLnSlxsc+9jF/b2Bg0M466yw/t//sz/6MOXhswhfvZQKAl/Z4J78+FwExwMJm4kbBkSJfnB0UuMvwh8Bklkbpcc9CmTw13dlZy3BDQ5poBdBnUfbDQnsz9rz/+1e2MVexh3hvuo+m4KDQUv8q5LhpJraD1kMPT6vn6YdH/dIYLpBkwFvTTEgwrMoAbovVos1snEHGy+tDFNXzvYwDXkymYIT12q4C7GCQ02xQlYmx+vf6vsDm6tV3IXoI+rrrsWp1o2bbApICgU4KxyZSkfnEwhmRULJk4lo6miwJCMvl2TU/cqTk5s41LgAsI2uU3nPMr+7NbaTLGcmeSQiAOK0JE9xS/S/POgC4Tk9ftT3qJgmRIxuuAt7KMG2OCNMYzPAUztuzFdyYkZY0VYcC0E9jWlZnXzSAFpHQ5espSrNhzzmIRbBqGsOqkmq7MagqALbLGFBo5lcAaFBWTPqBY8F3Kee2P37uxRx8OYlyJxMLp8khABsrsnCM+U8JAGe+ZfjAH35eeIyRQCnJsMSTyOSS3jcjoPZFbY0hfsGGAShbZ7ygD1eRREsLRUqZZFuZa0ituZSvynCNpzn/Mu5cJ+O5xAV63zz6D2+rfZxmrNXE+b777nH5nUpYTj31VDv//PPtW9/8rrMPqisUwJX8TnVpl734UgcSX/3K151Zm5pSi5asG9Zokq2Ju4DyUpvQaHANRjskVEnWCsQfd9zRAP2f2fTMJK366nbOuc9yNvQv//IDzqK96lWvAvze4/s9Qg30eedd4DV4//axj9u9997n61O/XO+1GrVOenjRfvSXEujtZ580OY4dYgXidWyOPPJw6j+3si+/cumkWHwxo2I+JaG87LLLPFlx9dVX+35LjvmCF7zAj+9H//Xf+Ey23rHE6tHf9kdjjQLABx98sB/fu+76lfcuFhh+znOe4/v2z//8IT+XBfbf9a53+b4JIJ126un+3uvf+MawGdsxwEvJ/M6DmabPMdSKjFp25hpHHX0ETODPHOTL3OqSCy/xc/Ov/up/uzu0wNLxTz4WyXC/nQ07/O7/8ad23/0PeqKj0907dsSO2yI9GsdiR+vYHQCe72Nd8+3T8VwJOfD7v/9GZ+tv/fnNNkF989EAviuvvNLVJqqRPXDNOgeBSk5JtaAknABwBdPGuA5e62ss8eRJxy0253KndsYgtTvKMzZKpfG85z3Px5Frrv2EJzV6cL9+PqBYcfnEJz5hK1Yf4NeyQL/Ws3rVGrvkkktg//uCYiVWoMydv8vhvJ0/E5Ia4L11Ze1j6/U6WECiwI4mmHoEZm8e3TiQDB+E5taAoyyT1HpbZlfcjFaLEqZma6Bgv/3Jj9gmgFSVWqRpcFVXHkqz0Y3BzSobp9a0DoA1gKyN4YJJHfD0lmmrbata5aGqrdCyIh0nYHWZ+QrssirqTbgP8J0W25duyFYZcAlHlNYEgg0XEI7Vzk7a8nQRmAM4bbi2PqDjuM9vynXL+l50Yc5RAgHouqum7zcTcn3Pe/wGZljyZ/f4EgDmBtf21kehBjg4PzN546agSb7kz60cYJKaRgMMp+mX3Kbmt6Fev9T9dtFonea91uA5yXMbRlgTuapNQ3WrbreOI3cWiagGqTZgu85NRwmAgWbBCjDhKzENA09bF+FvzyAVZwJUpIVGlUlUgeXzmFytwUgkOz5lQ+zQey99MTEmyARVMlLfO1x5JRPPyMTBmWLtN9y5QIZ2VK0MiH0eEFLwbAmHUIZcCQDex6725bG5apHmPcI9oSaVSNYKXO+09lVVgE+qZkkwVbme6kowRRd1ipt0Ru6xusbbKq5fXjfV5RHdx8dWlOi/qYmXzKFmUKJ0M05qEi2WQWDxmk9+2s2T9NDnArknI9s7/YzT7M4777TvfucGZ6LqMMmBaWXSKYMsxnuXWQoJL+GjiAGcagYb1MEOrBy28a2b3V3fHaq5p551+hl2/gXnwr5ss3/5l3/h3jnuE0zJarVPM5hAHXXUMUjBv0U99Ne9DZKkwZOYV2oimyXBvJSPuIazLmaeCbUeoQew3JGlZlLniJTXwOqYyvRKTPYvf3mX76eOtZi2n//8586mXXTRRV5b+LGP/jvHkwSG36+X7/WvmlHtn/w6Vqwcgtl9Bvt6jJ+LX/ziFwH/92KkdLzv6/ve9z4/7oqN6ry1r38I2++PZQmA1adbBm517/3bJfUgBpkVSImzzjrD9+uE40/w/fyP/wg1wD24P0uJd8SRh9mbfv/N9p73XjUHgGP379gAK66/3Zvn7+4AcHy+qgbYFSO8yhTqrW99iydmxABrHFmzZo39HioN1cZKHhy3ttKyApECiNdffz1JAbpnKPHGHMtLH3JyPl26x2IArOSigGyBuaZaPUmar1rmqz/x7z73XTE44Pujf3/wgx90bxwlr6YmJuxgwL4k0SpN+dGPfuyxmCsxSQDw0h3k5Jd3HAE52DuzxyMr9gVAKQApEAwRQ90oE1PdXzRBddwYyyUkPQrr7EKGWMGYIkf9R937+UpXzU1X8iTJnmmE/qef+A+Y4JLdoXri3jV2/0PjZITJFpUOsPoGTG1mMd+aqCLLpT4Yw6sSc+GxrWqKRM0fLXzcGRAzCclvpWAWI5vhgkrLjRgJJDyks5IxExy3RQnAdaHLs7bZb5nRfgr4h/reGMVFEuf4gnWDq7DnevWMpCedAeYivbWiCPSmqG9xGTTycLU0UM/fNPXQ7RwstJjfLlo34PqcZgfTJdoe8Hca+XO2l9j3kzEF+E7xHMXXYxvg1+upAbDd1JK0cEos0B6qrnpeGGA4DCt19VuJvsdPWtltE/iV0UEJxrxhgzg7T22jnzNx6WNZGtbZYSuG7apznh0OLqyxPbDJB7gKnymooQ2URys8GeDS+i3iok/Un1kTjTQgRckCMcFKhNTnFAHJVZZE4NeLgJJQmTZyfk6lhkzkuKY8EQUokZIjJOA4GwG56g2ua7TNNd9Kk7DhqXEpg2t0IsH/9eK+Ly3doN+vu43Sr7wHKd6pp53ijJIm0nIa/dlNtzq7GD+Gh4ecJdR4pom35LQ+5nOfC2wS432EeTXRnm8TtDRRaaiXNdul2kj1RpXbrNjsVStW2NOffpLLYCvVWep7Pw8Dfp/fC1/0ohfZ0048yW6/4xc2xn1BwPDWW29zlunuu+7160RSb0k1uW0u6cNZLkCdJtVikrzOGabe65MBE134Xpx1+jOc/ZXU8qabbnYTLD0Efs8880xn3DZseNCNdvSewLAMolIZZN5IyJczAC6SuBHzqXvtqtUr2P5D7ElPOs4lstrPH/zgR36ML730MnvHO94RuZibnXnG2c4o/s6rXx2O3zIFEOrsoXO3hmFhgXnH9MQoPiFd9oxTT7HDDj2Cc/OpgKH/ss9/7jqOVc3BseYZxx17tL36915r/+uv/97uZy4SM8A6v2Mg/FicuLsDwGFeFJKx/sq2Swb89re/zf7f//t/DoClPOnt6ac2/40OclUvKyZf5qOrUC28/OUvx/zsXgeE3naS6zK+JpZeAi1xoFQ2YW4bG6YKpOt6ffGLL3OgfvW/f8yPkZzblZgR6NU1yMzWwfChhx7ubu0y5BPYv+7zX/T1zrgD//I9fxMG+LG4ypbpbwQAHBhQKREla9XEUzLnhp5OqQoEB3AkxlVoaEHfTSYTatbuUge52ynrDFATs5qnTm+myvsAW1CevfL9f2fbyikbm2mSeScLNp2zodRam9kcmN5Zavt6CiXaWlDZR/uiUolaQJ+sCK0KpMm9WVAs9PFNaTIM+0we2SWR2q4wcY6uOTG/Xqs7fwBc9qyBzF8l4RUA3jH4jZnjtmqYtIgDXgCyzHckjSY2KWIkxle1Vk2ZTCmcMhKTMRbmVS369aq9UUoOzzzV57cFA5zixp8CFPcIDPfB8FLvOw3wHeHzsULVxrC1rsH+5mRehfFPH2YTs9OzfsPPMSGc5WayprQS46qc5TAGo10wtdIcn9FJJNHEEeDew3vdyEz/15UvZaX0GuzlB7biKiljstmaM8MtSbjnDBDiwV41ZAB3HfVA+QeQoaQDz1gZIEl5kJYv8SxrmV5fyWbtOgKaTOSoX3fXXlzjdC3OlVioLtiVHQBcnml5BkRu7U0aezczM17SkKHmIAHAj98zTSZCuvcISJ1DAu8pJxwPqH3AJcK3336H3yfU81afS4opqfS5557jMkRJDjV502QuTXJFtbGdhK9PbpfYBVo3py7qCiWNLU9OAPZLAMEB2o6c7hLKbdu22A9/dKODPk2aJTd8/etfbw9t2mxfJQGgieghhx8Gs3iWXXPNNSQEbvHrKZ/v9iTAUgPgWO6pM1THQVLmuCZYZkhPRQ57yilP8yTGL37xCwdLYrljoyDVBatGtrubeQEs8kEHHeRO0P/6r//KsWT8oA906OKwHB/Ba6TA/Ejgfeu2TQ6WDjyQOsrzz/WM+gc/+C/Ofv/u7/6eS6C1j2p9JfM2sW9vedvboslMvI/La18bZa4vzt86SrIcZVzr1h+IW/BGGMSMg8Kzzz7HJd5vf9s7/JhOz0gKn6L91RH2lre+3f7kT98PAN44547srYbUN3m79jl75/juDgBrm5W00YTRxxFeV5Cc+sM/fLPLnW+7/VZk/BMO9l/2spe5YZsYYD30XTHDV1xxBaqF2+26664L80euz+B6zfx2GUydYqbdQb5Ybi/J0Pw9S+nFc1yV8YmP/5tfl+vWHYix2bP8eKnuVypJJSRPP/1MB8xq3yXlzS/vvMtjkJafkB7LNIGTAOC9c13tO2sFvQWGUx1v1dImZLkEC901GcTotXoCw14Dyo2MualkimKPywzujHZWHxmFxewH2PLBDDbw6w+26maBLuTMOD3TMJirIbw+7xWv5UYobnHIxkZoe5TGvxg2c3Kcet4U8i+5OaMrboiRVlaK7VDbIoMtygKAZQQVADAMpECwmCDNZSJieiEADqSnM0mCcgJx/hoOkZgnSXz1kDwuPMLf0SIudfaJkmTNDOwxEG4RjLT68QrwChCr1lcMsJRA3ueXZAI1vCmZW0n9BSLF6BoAzPqLMsJqWb9Mr5A7T/Ec5e9Rei3PpAG/GJKpXUCe363R/7GPvsz4dXvPX70WMQRqIx9fS2xT26atF3a8t0qN72zFDsaY6p2wIDgHgapBx91y4OK44OwsuXaBbHRthomIu2THEnDtceiN7G2d+MsTJFFiQcBXuZAQ5xAfxVWu2kttJLPvXGzJli6OQFoeA17HSxsYP+dQfNATGA2//uIkwxsAmX+6iQe0FCU+NvF+Gkd0lAtJDfDj+5xqUfsidkJOoyeeSBskjKF+8pMfe5ucXA5Z9MQMCdhun5wqQSopqUCT2DU5Jc8b6XDWMGmTesjLV2TKBKDMMGlfykeLOtZwj0N2KGa0VkXyfB4u16e60/H3vvefPvF08IhUWmBQpkLXXnut/eCHP0TyPGNHP/EY5JevRSL9EfvF7Xc6gNBNyvsnS+2zhI+Y8YoTEWK/JKlsAgBOPPkkO+eZZyJh3+DstaTsOi5aRrXacn0WIFILKL1/KBJLgSmx+t/65rd9fqAE7fIEwAHZdDE3etrTTnLZ7Be/9Lm5eu/nPu85gMCjMTx7Hy29jgQA/66D+v/+4Y+tj5YzF110sbf6+osP/M8Fc5Lt2e6lRVCSQIvJR40OUBqyK1/6EqTB/26/Qp1QQIr/tKedam94/RsxsfsdrjfV3qN4gyxYs2a1vf2df2Qf+J//GxfoUAOs68CvSfXQ5cDu7RZIPsdblLxfnEzVNakSBc01dQ3Kc0YJite97rWuyBDjO7Ftqz3r/Au8L/D113/Zk1VaVtuvMg2Z9QkUfvnLX/bzWueynNqlhFhqF+iwv/PnkMu8GYt0LFS3ftEF5/t4+nEA8AP33mPH4UYvpnfr1odclbL+kIP9bz1UmqAElo5hiTmos+BuGKtAL88ETgKAl/DmsBx+2g2uNKWMzs+4hla9NSUtbgEwY0ZY26uWNxCXXgMqmDpLu4kWWZ5usoDT9IvN0CZHNaotSddWrrEqPWXlYJPpHqZ+F9ZXRk203JnFlCTXc4idf/GruLHnbXKsYgO9q2A5YXWyTHbTgDRaGqUYWb2HrWbHvDpLzVMgWJetzHEExOYAcIxao8FN+xXkyxHIdRZzngFuaTLkB2LhBepgmYvXwbPLnPmey5qV1ZKcjs/E/npbY7ksi4INPX7VBzlD7W9TBlgyvuoijt0A5SLLYRaW7pM7Nq+A4Tw5gTIM8Qifj2bLNgn4bWJrnW4AXqmtETzN09tySq0jaG2RniYWExU7dni9pUembX0X79GIfYD96oNNe99lV4CkAbplNUbGJRpmoT475esoqFYDF8os/27QX7NQwkmXCZhnADtYc693jsYtxSCOl5bpHC4T4LscruB9exuCsiDKGjkDrIQW4Dcj6ZSybFI6UwwBAE7hHufJK9WpU/qgz501jq7tfTsSydbvKAKqLezt6/FemkqEahIpSanuCep529uzwkZHxr3VnaSJWm6M+5DYGbmW+tzLWY3A/gr8xsY6bv4S5zyXKPw5ZLwCtj19Jd+nGuP2n1/1Z4D3IAWusf/aToFCAcQ17ONrXvMaZ1h+Rkud0dFtdiYg8sgjj3Jn5F/98l4H/U3uBQUYmaVmmLTtYq0d9Kq2kEm/Jshiiy6//DLrQ+X1wx/e6MkKPQQYdNwqtDeS2Y4YNLUPUs9nAQwBSfVTHdk26gCYO9wyTcAGUKFpwcknPw1Vwrn2nzd8CynsXXR7y/rfU9Rp/9u/fRyJ92p74Qtf6Mfty9d/1c2HLr/8CmcSv/ilL0dn5iIAoXFzDrwtHQhucZ4JAGcgAoaG++29f/xu+/a3vx2xoGmckM+1gyBD/uEf/q9t5hgW8sxDkPqvW7eW+ua32J9d9QHbsHGTA964NtwTQpqTxOBpL16buwPA8fgh1lqs6OwEZXzMoy699IXuSi4jOqkXBAKlTPj2t79jW7ZsiXoe13xMkpRdju0CjDIGiwG+l2As3aHzqOr+G8dZ408YK4k946neP+WkE+00knECtxs23O+GbpLva3xSG6SnP+M0T07qXNU+TqNS9MQbii55NyQAeC+evMmqH1kEgjtyWIeArS6GYCQV6jvFrDorODfQBhms11FFrskqcq8AdlNqyaMaWAyVZFjSZFBUC4cC2XkZUVaQqqnNSbF3GJBbti56zVa2UrvVvcrNsVK5QXv2WZew1n7s5gHURQxBMMsqdA24TNt5X5c7woIqi892CKKDkf0iS8lS3i/oMKLMOT+zXQEEhxuIS3j9VcsGk6sA66IbTDQgxOBObVq0sHr9CgDHrY00NjcFfGFzm94WKuoDDAiWwzP43cFxFua3pZJoXLEFgFsl1tPLr8L4tlEkl3lOUAe8VTW/GIg1kXRnAK1FBsosJid1zKvy/T02iklKsdhnw/WCHdu10nrvnbLjuvqsMDFif3QhciqkYLaV/sxMNrx0m4lUm4GoqBpgJIJiS6YmYX2ZcKVJKmjgzUiOAzOs49xEIhgk8QqeghpilPMYqTZcy8ioVz2F9QPhvEnJeTvpA/zILsT99NteA+zlDZK8dftfPh6lYIBxlE+pfECsHdd+kx7ievWxigRRrl3287Pe8f5+GsbH9W4rsSoGWAzZipWD9gAtRwQKJRtWC6Hv3fBfdtvPf+Hg6knHH+egSf0oJUUUoPAkpjwk5Pav+0SHykesjlwOlvKRZywWw9TTi1kkbWLW4Kr6t3/3N878xlJQTSirjOcCFmK+NdlWbWVNBobsQ3dPt9fOqnfu+Ni0f69GbbHXUi5xljJmdIMzdWAAM2yXZJVXXPFikt5Fl3nruHgpBJ8L8KqO8IlPfKL3exb4Hx0Zc/B81113eWLAl1VKhKFiiXdxJ6dPmIdkAU4DA/3u4t3XX0QuO2ZdzI+0T1/72tfszjskFU27qZlMwKYm6XzBCZ/hPv2hD3046nPsM5fwO51mWMsAAOv8FVgql2c4rmYvBhhKBl2lbGsGldlBBx1CPegX7Gak+QJ/SnzM4Gty9DFH2R8h+X7Xu//YNj642Y9nXC8eA2CfX+xlELw7ACwX8xzHSjNIXU9l5rrahyOOONzN9mQ4p/FFx1O1v0rkxE7e2v71gH85ft9zzz1uUqfPYmfp4ALdwdgsxUDkiphwbgXwS1JQMY/OrcG+Xjvr7DMd+Go51XBv3rwZdcoNsMBb7ZnnPNNNse677wF328+iONF6Hrh/o/cpb4Qauh0wwHFCZ2kzAAkDvBQn3TL5Td04xO7GwFdARuZSegTWNP7XHN4JbHEsG9ay3IE0SSlT25EXG4xkrdiVtZnpKRjLLrAXMkWxyWT+KmR+vbRDsltGyxSNb9tCVcggjVZHheJKXIuFwkp24cWXcTNEIgLz02JyrK616hsMlcr2IpHiqQlz3Rns+e0LNb7Bzdrb98yZWM1nUGPw62w3GeS4HtivU97xGqXYEZtexgEAB2MrB8BgSnfPg3Zud4sBF1PN7wF+JYM2nJ7V0rSJlW2uB/BeghFG/kybXpdA04cIRhwHZcDxSHfN3Z4nU2WrNCsOfktM7Pq4geTLgGDVw+j3YW27kc/0IyFfC5N+9fN/B/TM3V/uV3IG00xAA5deSTCoCXsZll0y526SELr5DA6sxJSATDyLd5d6/ZjJ7VnHuS5HTs9vBGSr78Vse5DDLwLAHmi1o0oA8DK5nPe5zXAALLdxsXNkiZowwX79wQKnUEKkAMIqfZDTZEMSaWd6dS5yXbVQSegv/AViYLzPBSDZ4N1GQAywepKffvppANqat0+R4Y4mWd04KN9ww40wS1scOIltOebYo1wie8cdd/i6vbWH5JQM3AFQBpClhya0DTduXLqHFDiaUM9iRqh6XgF79bod7KffNcBYGl/Vj4pB1YRS9Ya99NI9/LAjbP1B65Dfp5agAAAgAElEQVR/Z31yLTnm2OiEg/4899p4P7fvw/nY7qvupXUm/VkAQixxFVjQv5/+9JNt3do1MGfUPmvizL0nyzX+U3o933vX3e4tcuhBB9uRRx9FS7+G3b9xg90F813h+NeoPc0oubvUFP5Owxkl4r3lUxd1o8N22OGH0MqJ9o8wYzfd9FMAw6jXrys5IwMwGYENI3+WfPbmm2+FcdvQAZDi+Uv0g3MM8NICiAZtGbMk/wNDqvG76f23Vw4Nk6Bp2cb7N1Cvf4tLf93ZPEpyDA72+3n+fUzANtHXO8X54K7sLLOcGGCNHUq8COB7XTrjjoieMqzvk1EkyPRJkui77roHqf7PWY5zHbKkxmuJ61bjlOKhY6kez9pHV2gwBrkb9FJnbzoAsM9/IwCspEbMwq/Enf64o49hf3rxHnjQHmB8vf/eu61/aNBl+irL0PgkpUet2vD9Gh+f8ASPlw52Jm0WKS075deP7cgUfi0BwEsR9WX0m3NMZ4cseOHmLR5gg6tyXHfj4NEnsfpWtCx/x2ZT/m5cBqALrFOuuKAuQCvVABPJIZnYOvBtFBg8h+1M2OE8r9k0Eqmts7Z+7RNsGxLgFOZQc/LmiJVWNlnZYa8plBGIS92onNWEh0E5GHPAhLJhPfkeLNyRY2NIoM9zXSnbNoarNTKdQg89itXeSTW+quuF+ZREsw3jq7EwjZQphV28OgLJATvfW4Dx5YZPkXQKpreZrzvrmx/CFIz39W8D+NZxHOsdKtjW5qxtyo5bmeXU77HJhGc1k7r65hE7vHcAifOkDYKs+3h+6JWvCoXFtDiyWbaJGmpDJub9oWKpqCZ8koVFScUo7NGxiBMbnVKqedfvcEwXPpyM6zyufvxC0iR+BFOsZXRCJ5uyT0Ugbkema3+uli9SngRnAgnyNeZ0TgDD++7Z0ane2Kf2PNnYXy8CO5voLwIGv95Kl+HSYT9diBO97mojdz707itx2X5/4/3e4asS3j7f2Jf6f3ecu4sNIxeAg84jvbvjFycDl8spvPD6XHD+7nQflyt7v7uY7mgsio9H5+vu1rOvfB5sYnd0PT68Pdjdufzw1rI3lkoA8N6IarLOhxmB2FFYi8dya/3bqUie1IsUBjE6KSPzOohuPjLFWgmjOWgnPfUMsso9ZLthOumtJiWJXPUy6W5IULlfqk0S7C5Ua4tGtWo4ngJI5qgvJt0YzDPcV6vhmXdlJsep4ciSVe7CiVMM7jR1sl29sNSiQpVsVs9bsVMAYcl9Uvm0TZKN7qX2JY+zcwU5cQ5zKzG/VSN7j+y594Aeq+DorH8XBgDC1Af3reyyTVu2USMMgC1SY43bs5HRbtDSYhX9fIdx0f7YFTg3A+5tgvVI3kydDIW8gF7qp2AyKkjCckiplqcByMM8/MliSQSSCCQRSCKQRCCJQBKBJAJJBB7jCCQA+DEOePJzHRGA9UmpQNZZHNCo+tFiuhXqD/RE+ihkC07MlgZotk6dEACXMlnAH32HcYsWmIWKxYBhlR1y8BNsxdB6B84NamXTVgIIFy2fHaBOWdbzMuuCWcWWuV6TTFptjASegzFBCdmZFFUohJHvqL9T6OsbWhvxlNQZ8JtC7pNWzW839Uwr0nbPQ/faytVDgPQuKzdmbWC4hxpn2Gb18UXKObgapyv6AbfSyDbBtNX6LAYeDSsg71uFJPlv6bVmvSyjNBvyZRC9tHuWRTrVBhg3aWFUQm4yi1SszfJ5uTjHLoKu5lu+GbbkfE8ikEQgiUASgSQCSQSSCCQRSCKwnCKQAODldDT2t22JAbCkz6pjBfy2ZYDj/xYMpd5CPYaha2u4DbbdMAAEKdDr35GjM3UU1LcKoaYLvWBW2ijRG7fVEGXb5yD4hBPOQDJ9JLU29KurZujShOQYhlg1DHgkA3Lb7jqZUQ0Kta89GHTVcImSdDuFyZdAcYa6DxlipanxFfjV3+0CrG33DK7PVRsaGrCp6TH/fHhFn1VrU9bT34W5SZdVAcVDK/vsvS9+Hg17Kfyl9hb7S0yrRul/BPtLva8XRyODzmJGJbvSXljpsZGtUX01Um+5UAvra3vYLtVbTFJnLZY7AcD724WT7G8SgSQCSQSSCCQRSCKQRCCJwJ5GIAHAexq55HuPQgSQQHtvTz3E5goAByAc/m6BCSsogXGVjup4VburGt86gDVFj6ECEucUNK1aXMhQAvwKUMQkC6cqmWTp312FEnW+gE4clVP0HZIjshhUg02mMNfJ5/zwGnvWOeda/wCSaxhYyapXHXAgLoxiY5FPwwaL+Y3bIYkxzmSq1ltq2D/99VVmsLSGwQXuB6yPdcuhsxe2enIMHM7rzIS3ScLNI9gr4yaYHRyyxlQZ0EsdMb1+S70lm8EYo6vUbRXY3gG2ZXZ6MjJB4XPaI8gkYhIXRRlFVNnGHK2REhn0o3AqJqtIIpBEIIlAEoEkAkkEkggkEdgvIpAA4P3iMC/fnZxrxD3Xcim29QgAWDW5wX69AqurvqCiZfXMWB4X6dokAJleuHKWFEh2x8/I+VMOhTKJypZ6AKvU5noTdlqqyKuQz9LUAzfUX5ReRW1Jnl15Dc2qmlshaQA1Kw/SZD38d/Xk3+6WDDiuT/JUyxYY4dkZCGrcrDHQqgJc87hh18py8qzT3L7fJke2IJMu2hDAduOG+3CCLvp2QCcjmR60Cv0rewDFNdpHadu75ZzN9+VCKPv5+KGa5VnqkwcGhnAKpdl4IoFevid4smVJBJIIJBFIIpBEIIlAEoEkAssqAgkAXlaHY3/bGLnLxTW/Yd/nwVywT5drs1jfLPJkSX3T6lcrNjjq75iHPRWh2kQeLXbUrdthawV049YXasUk63mBY33fIbb3PMNQijZGaqvh/YBVd5tBsixJNctlaM0AAg6O0rGVtfelmwfpmQZsr9ZDK4smQLdSLlu+IMfpDOwtPeNKGHPBHM/C+OYBx9r2Rq1qBUCsegvX2Ca3/6/L2RIAT69ENenNqpUFtLYs9rXt2jdtv4C3fmsaG371p2s3HI3vbydOsr9JBJIIJBFIIpBEIIlAEoEkAkkE9igCCQDeo7AlX3p0IhDamXQ2fJhvaxKcoAVYazXclQF7AoLqJ9ds1BwQe5Ny7JgFKgWC1RdQfQSr1NIKK3o/X4CugGMGQCxQrHXoPf07QzufVnPKQbhk0bMYTBXEKsMGi10W6JTdM52F5kCmNwmXJDpqD9RkfSXArBhqtWdwebWk1iynp/pMqpGLWNvyDE3uAcEtvtOFnFnsboZG8k0Y3xT709bvwTznAbg1WiJ1AX4r6gXpP0/tseqh1cMSQJ+nF2Rthu8D0AOLnjySCCQRSCKQRCCJQBKBJAJJBJIIJBHYXQQSALy7CCWf78UIRG2Q5pqBz/eo3a6/4ZwztBoWd/Rhi8Cf87JRP+KwuniZ+d7EC9YJghWIzaoReLQO9532f3cCyu3BZfCn3r4XnFyl9Yl+Z673cUd/Xb033/dc+w7TK3AeELY/4s8X9k4O65v7rjfo1cLg82bSh3cvnqDJqpMIJBFIIpBEIIlAEoEkAkkEHmcRSADw4+yA7lu7E5tgRX1/OzZ+AYh1YBlLpWWStT0AXvDePJyM/gUHG9fxxp8JLFPvm8JFOgbAAYEGwLt48RhQi2kW0I3bnS8GrL4KXwNAOFqJg9lovTsHwGGNbTlcz221QG/0viA3jHVgyKP2TwBnDKwjNnrfOvLJ1iYRSCKQRCCJQBKBJAJJBJIIJBFYiggkAHgpop78ZhQBAWBqbx3UxZCyE/4JAMaMbwx8F9UML0aqc3LgDuZ2AcO8kNENUDYYM/sjAtexxHnuUPn7gTV2plkwlP81BVC3R8taUYSEY4Z2NzJlbbeAtUy4wrfDI3p/zixsLk4C2HG/5OSESiKQRCCJQBKBJAJJBJIIJBFIIpBE4OFEIAHADydKyTJ7LQIB2HWCw05pcczcBkfogCjnJc2OD3cIgKP17Qj4dgDkhZLkzl2UIZVQ6LyMOi2ZckDFc4+mS5EjV+gYmMbrjxaN63MFbDs3NQDpaI9UVtyxal+O9cTLx58t+nkHwGKjt4vBXjtayYqTCCQRSCKQRCCJQBKBJAJJBJII7NsRSADwvn389vGt7wS2YVdSO0RzO2BPAYgCgAvrfbWGiEFdgFV3xL6qVpfWSJhszQPwjrphB8Dzbs8LAXHY1iBH5vtzEme+H0uo1Y9Y5HW0mjkQGx2x8HcA1aoF7nw8XEAbGOgEAO/jF0Gy+UkEkggkEUgikEQgiUASgSQCj2EEEgD8GAY7+anFEdgRAI6X6eRL4xrheZOs0A+Y9kQCgAKZDkgXq5GDKdW8IVbAtNFXvb62CYDtrLvVsgHsRpW8c0A6gNTO3xEADmLoeLuQMM9JlsN+xBg6XqKTxRUE305qrf3o2PXYDGtH544zwIuWT86xJAJJBJIIJBFIIpBEIIlAEoEkAkkEdh6BBAAnZ8cSRyACt3O1twslzr5xczJpLTsnDI62OzCgc8B2rkevPt4eAAuyLn53MYu8AHovsqOWpLnz9/xXOqTSMeBezOJ6LXMHIPbP+V+qneUfCyXgnd9dLHvuBNQJ+F3iUzf5+SQCSQSSCCQRSCKQRCCJQBKBfS4CCQDe5w7ZMt3gFCZVC8BqvJ0CqGJVY+AYv0YwFAAo2XMAfbHh1UJZbwB9oWVS2gtnF9bTzkck/t68dHlXDGrn99yAKpIiszUL2hzNg9AAwMO2BtAawO9ClDzn/hz9wJxUO2JsfU+jdWSanRLszmMb1zEvlG8HcD5vfqU+ygGQB0n3QjDdsb4o/v6OH6uI0Z7b9N2YdC3T0y7ZrCQCSQSSCCQRSCKQRCCJQBKBJAK/TgQSAPzrRCtZdrsIuMmTAFWq6p+1DUazjaxYrwKHqTogseHSYJr24HKcd/fktNV8ef3tn/GewGQwptL3IqCHyZR+I9VsWVe2y6rTFRso9dn01JQVCgWr15qWz+dtujptvd0lqzfrNlObtsG+fpuanbF8V8Ga7bY1m21rNBt4VmUtl2MbBFoFqPl3bXrSC3YL+ZxZo2pd+YzVqzMOiNOZDj4YpNlCNh0DTQTMccmv8RPz7ZTmjLbUvImlsxnft2p11noG2Ha2K1vIWqNStSym1jmtkxVks1m2H1F2Jmf1RttyhW6r1egVzN+1RtOKxS6bnhx3jJvvzlujPmuZtGLPb7Ry7BPb384v0FDH8m4dD4e8Htsq211l6+U6nQmh7tjmHZ/mCUBOLv8kAkkEkggkEfj1IxDumYsenhiP7vO//ioXfWNn96dd3bc6PD8e8e8v1Qp2d19e6C+yVFu56znFjvZhOW/38opisjV7HoEEAO957JJvBgjLU8CyzqtMoATCJOvVE5iZFtAF5akvrgyj+MxZWQfFAmBBAuzEbgyAtdpYVgwwTAMQswDXFiCwDSDMARSbtboVu0qWSWUAt7zfaIC7m9Zqsd5syjK5jM0COOv1Or/btq7ubtafAVwCMhstq89WrNjXY616jfWb9RULVp2dAmhXrFaZsaG+Eptft0YtAHs9BCYF4gM/LNCesQqgs8m+CsTHUFk3dWeqtWQuZw22qdKo+3aBWK3eIh6su1AsKnTsW9oabL+ePT19NjE6bn3DK2xydMJyXUX2oelgv1qrWbHU5XEtlwHoAr5qBByLugViFX9PQoStidnoeALijHWKeHFcnOnmYHRKvncOhHd3o00uhyQCSQSSCCQRSCKwfQR2CIB1m+9QMz2yuO0JANYvzqupHtnvL9W3d3dfXs5AcheKtbjbx1KFNfnd/SICCQDeLw7z3tlJgasgAQ7mT2JqM1G7HzGLcw+AWlyvqtZBDnTT8wPzfJufYCmlR/xeqyUQnYK9BTTy2t3TazVArZhV/mE5AJxAaqm7YK12HbBYtkJX3iqwo+12E+BbsOGBfnvggQecKc7lCoDHsg0NDdvkyEO2ohtWulm1atmstxBwN6sx4cxqBXZWmD3aqFjs7JCT96o8JzK9Vk91eybbGVVAfXiFH2YnatWGL9tV7LZZGN8i25/rLtr42KRVW3ypAAgG3LPxxgKWHRyytvYZwAxWhpAGYsMgtwHRjWrNugDEkoyL+e4u9tksCQFnzNOzrEfJBvVWFgBmZ3yCIbmzAG8sUY8SFJ6k0ALzcugo8nvnZEnWmkQgiUASgSQC+3kEFgO2vQ3Q9mWAuD+cKo/1+bA/xDTZx4cbgQQAP9xIJcttF4EAZAGmALJ0q8uBWUbAbw4ICinm+DiArdCztkXrHoe4ERAOzLG3DBKA9td5ACxWNIM0WexpGaDbEnsqwJfLAgABns0aQBWpMz+RzbBu5M/tVs1QCFt3jh9C+jw5ZjbQA8sLqTu61UlY6+8FP6N87uK3egC7fMU+8uHXWHVmyob7e+zeX91p69cdiBS6HOUig/Q5SKBDlXA1XbLLX/tPVosAsphkx5QdlGqW7QD3erckQc0ZQHVPb5eNTFasb8VKG2X3GzC23cV+5M519iFv1fEploRXhpUWAB5k4yfGx2ygf9Bmp2aJgdhmmORmDpDdG5IQGXYGabN8rQV7U0jL/dX/ns9yp10iLRAsybSUz/pcW7a7iUJyASQRSCKQRCCJQBKBRxKBxxrw7O6+trcB+COJ1f7w3cf6fNgfYprs48ONQAKAH26kkuW2jwDsYTsNgpORVROEqVfVAqdAeelKkAG3usMTkBd6/EauSwCwNt9vZSr+6sBxzu05lhDzVQBwF+h2BnnyYH+fNRs1WF7ky7C8o1PbLNUrWXHNhcjNSsNW9kGkTpitHQLsPmi2ftDsw//wW1ZiO2dHNtsBw718PmbdmQxS52nAo+TFbAtSaMTUVgBYz0yO2sqhAXto84P8LSCpRwDAbdCt5M/alUYKgCoAmg7LpMR0UzPsDHEa6XMqZ3mALWXLlOYO2Mte8S+WgZjdBr495OCM3bOxaRWwaC0NmAWApwHUlRq1yEi7c/kum5imzhkkXxE9rV9HBt2CUbauHmqbS2w/v9QMTK/XYKfLbAM/5vLyEM9Ui8+pyU6L8XWZ9vwN3w+P1hwlJHZ8iicThOTSTyKQRCCJQBKBfSkCOwG+nV4XkXptX9qrZFuTCCQRePQikADgRy+W++GaQj2pAJa1oFfFIgLCgsFSkOP6+4Bdd3BWrbAYSf0bxtgNr1hWIHSOgdS6/C+qbWGTi0iUJ8YftEHYUGtMwfCWrQho1J8VsHeZnyioLJZVfOrqd1i7Mm5DPVnbfM9tduxha2zmofusJ8vvViasVZ60QQClWNIqZlI56nPb1ATLgKoyO23dkk5jiFWttGyolx9Rza6k13Gv3wgoNmGBI8EzbKzAL8DSwa+oa3YZENwAKDdlZgVItiyAtmeVQfoCjHuoC+6DCW4DjoetmRuyi577HhsAsKOKhu1GVg3e5auW6eL7lne2eM1Bh9mW8Unqh9W3WGZdAGEtjIt0yuXmYtkBvi6FVhKCffbEBBJrQLADYGIaEhRRvbZHQomIh2MUsh+e3skuJxFIIpBEIInAPhiBBADvgwct2eQkAo9pBBIA/JiG+/H2Y7EjsiPZyGFYrs9ydxbjGKS2DrzS07w5EwCYlm2JMZYDdIC7DjI9OyumWFZTyIHbFZyOt9maQf7C9bkPoKtSVql2r/7YC6y/u2H9eWTP1UkbHx+lXlc2W5hk8VrEZXla2mfqe0sRw1uASS7PzFh5esb6+/qos8UMC8Y1JXMs/Tx1thn9NoysNqk6OY0zcwDkAolRJ19rajPduTpthYzQN1sv/ylY5lRWIDgYcjWpc25TRCzJ92QFWXZPP9LtIgRun41PEAvY40L2IEBxF8zvjOVKBZvl9wcPOMROfsY/WhrifGwGnMvrZnYlleu1dBHtdhZDLLlUs19pEgLO8jZB0HoVuCWp4Cx8RwIibGQZgMxxcBAcDMtabczBJIte/JjrbRx/kDDBj7erN9mfJAJJBJII7M0IzLUQ3O5+En51Z+ZYj942JRLoEMudxWGp7+s7+/3dHbdH7wxJ1rT/RiABwPvvsX/Ee+43L4EoMaPO4ro3cgCyMmFyNlfAWKAM3W9mFpiLK7OWV80w7GlW/k2RgZQMmzIYVwFTLdfmybpKws+A3us/8wZaIN1vwz0wy40RwHHZuliugay5yArSXQDRLM2VJkaRB+etiXNyRoXB6SxAFikxn9dxUW7UWwDRHge/tTJOzNmiVaCSm2iQiywzOz1tpVI3tcCzgMW0s8TxI9QACwx3CokD+5sC7KaEzPUqxlnksQy02H1wq+N7FNqmmuAqi+W7YJ6tQNgAtQDgFqC5BePcYB/q+ju/gkhhiJVfD3jut/MuuQpmGfk0LHGhmLIqIZURWE73CbHQjdUA+CBD91prSdMleI7MsPxvALBlAMBKSLgkGvbXj1NkiNV5RiQA+BFfH8kKkggkEUgisD9HYHcAWDfI2GRy78Rpd0BqqQHg3tnr7deaAODHKtLJ7+w7EUgA8L5zrJbdlurGlaJGtjEzaZliyVpqR4QrcY/69MKeZgBzQq89vUWbGBmB/CzS2zZvs+Vp/k3VLjW4GVoVDZWoUaWhUH2mbn2wnVIfN1DyfulzlyFb3kSfXAAsn2epK860QZE82/T0zQksV0IjouA8FdcX87fwOJ9jqOwAWzJn9erVDVmvoRQWUbZwoiyloq/KjVkMtJbRM6Oa3sjdSkbNAeyzvYBjXpA4w6bymlK/4tj9SoBc3+E1BajVcmrRq9e23vNX3octVhsj3xQxzEia2+pRzGuTGuU6C0oCbdQPtzOr+N6BNjXZaxec93cywPb1zOrLhHkKYJzPDVpXYbVtGytbNlfytk91TMK6+tI2M70RJhnJs3ohZ5Bkp1eIHA8u0Z682Nljf5kgLLvLK9mgJAJJBJII7JMRiIFvhvuf2hTqqWSyuiTo37UK96juEvcsks6ou9QSUIaX6tRQ4Z6u+3Uxei++r+pzvd+lZLY6QbAedVpQi8DZ2VlaCPbYNOtSy0M9aiS8HWDznVKphGqq6klwJcP1nh5aZ4t1Da5YgYpsnPt9hq4SLMM69Lv6Df2eOkc0WK6bbdJ7+p5+V69Z2jJqm7Xt8fv6O06ea1u1Xu3PFNun9eq7el/ziCrrzvLdbn5zmgS8vlebnbE+OlVov7S8tle/E69L2673WsyF9D3tqzpmaFv12w3W2TfM93HdjPdDv19BidYg9lr3DGo4dcrQNmjb9X1tvx5xTOP39Zl+32MezXP0+40Kcad+S99TfLUtWqbKNug4aN3x8dW69JvaxllK0Ip9AzS+wMAUtZ7WqRhVISO0/5XJCSv04vmCiWnySCKwtyKQAOC9Fdn9Yr24QIM0Jf9tyqwKc6ZmA8kv7GtvXxGgO86gqkGWelf0vPlMkQF+loExww2J3rgzG60PEFdgjAMH209+8Mc29tDtlmlsgemtWru6FbkztbqA3wyMpOTJQdbLjQk0mtazJg9lp5TDwKwbm5Bq9NrSMjHo1WvUy0iver8pcjpKQQdwHAmd43E3Ar+h5VOA2P47DNYpZM5tJNhe+iyi27eCHRK4TVOr6yCYN6G5BVZTgN027HCbVy3v6nCeklT7evVVLKrbPFt8p8k+p2Cxu5BObxuRudWwrRg6FnOuNs7V61kXNzjiesLJ7/Efxx/MysQxm+WG1BwEAHPjbkhajTS8ULdqo+rAuDIuxy1oabluC5DPuUBH8Y37Cie9+PaLqzjZySQCSQSSCDyaEYgBcB2A0wUwFRASqFJLwk5l1dQsniHcc7dtHXUw12woKaz7tO7xlFPxdwaZk/6O31f5TgaTybY6JQDKymWBqqKtX7/W7r33fgdYBxxwgLc+1L8nJydJztMVAkAmkCWwqKe+K1C2dt0a27xpC0nkMZL1A14eND1JmdRgH74gJe69W1w5lstnSDALxI7bqlVrSPCnvJ2hQLiAm7Zf99SsZFm6t/J5mg4YAngC+lu2bvbt1vu1mbJ19/VYpVxjrlQiQV1mLiLz0JytWDlkkxPTKNSmLd/d4+tXXPS9KuVbg6tW2soVq+3OX/4iAo6aeTBnoIRLCf/e3t4A9gHY2l7tcwyss0jQQgICgFrs8mOh9U7TXSKURaVt3foDmWNs9biMbBuzSfa3kO9mTlFjG1tuzKl4dPGq9Y8QnwxJe8WnAuAuYNCi9yfGIT34no6b4qP9GOgfcgJE3S7KnBt9A702PjrKxIn1kqRYMbzKNt5zj6048EAb5f00Cr7kkURgb0UgAcB7K7L7wXoFSPMM+moVlMI9uYkbcq3OgCXnZJyZrY3cNofsFuDVDyjLoAkuMMDmWtM2Azg+aKXZp//9CoDtRlCgalnLVpKvE0ZWmfas1WcnrZ+62GCeFTO5ZEO5GQYWF/BWRzbtd1v1IY4ALO/rppoS6yufLoFLCnE9Y+odgfS5WjdxU1GprL7ulK8OmpCsqG2ndZ1tnutr5CvSU9SwTLLYR2m4I6X3fBNj3uDm6iO/PnMGmOW0LAA46L7ZDBapcXNsiDEW+HX5tNYdNsNLovlTN4ZqhSy66o6RlfcOr7byOA7WuEZXc8MYbK0ka9rLRGDYjjv678loA4TLfFbrsRItlEa3jVjPylU2PYo9Nj2Lh9dyYxt/gB+f5YbMDXbOfXsxAN4PTuJkF5MIJBFIIpBEYI8iENfwdhYFaUXx386okhwf7Ou18847zy684AIbGxsDDNPuDxlThdKju+66yz772c/bli2b/b6cwzdDvhy1WgVWt8+BXYb77dTUhL/fpRInmEG9r2R0jfaIJ5zwVHvHO95ur3vd651BfNOb3mR/8zd/Yw/ef7/lnBFWp4Ua99mMg96gCGvbwQcfbJdffpl95Stfs1tvvRkgOguAVYK+137jNy62Qw893K6//ot2++13wJ6qLCrrJVIvetGLYXS77FOf+oxtuP9eSpqK1k9vxampGV+uG3Y73v7nPvc3bPb1uUsAACAASURBVM2atfZ3f/c3MLJlAO4woHHM1WXarxi4ar3lcpV4BQNRxaFBqVaLv1Msl0VRp/WuWrXC3vzmt9jb3vYWB/gjI9vs8MOPsPvvv4+4BCLAWWT2V/EU0I+ZXc2dxIZPw3bnYYRrgG6tV7+juJ5wwol25JGH291332vnn3+u/fjHP7EvfekLLEO5Gss5gcFyNYgHbZdKzLTd+rteFwNc8tcGfwtgx8BccTvllKexnUfaJz95tR+/quaNSvajSsvjZHrYYYfZWWedZV//+tftgfuZE2qq5hO2aF624AyNJd2JQm2PLtzkSx6BBAAnJ8IeRyCrrB1ZxiHaEz009pCVBgdhHJG8kB1UZ6BGa5JM3wRsLrW5Y2QcycIWGa/6+Oy6T73LKhM320D3XbQaGrUeBstt27bQvzeHiZUyhrNkMnusjpTH5clidX1E5NYqUOtANtQc+802bm/goBcG1hngkElORdrlTgCsgTWjLK0bIovejWniCAAr8+iFvKKIxeQGSXMYi3kVhZtlh3I8Y5Dr4Fh0sNCsGhPr3yyrJKY/5dwcAWAZZ/NeFSOrFhnjtN4HAKsRslaRYv3Kzgrw1klf96wYJqAVdim4ODd5L1dS7fCQjZe5mXAcenuPoob5UGRGh9rJJ/6phwQy3tXglhpiAlAkEw0Q3rrJulbD+3Lza9epQ6ZX84JHZ6uInZpn7PFpk3wxiUASgSQCSQQeBxHYHQCOJb6DML8XAH6feNxx9tGPftRBq8DPccc+0Y590hOd7bvmmmu8VEr31r4B5LGR/LeOHDjbTTcDHpLxisGcQUqc7yqQw2WeMNRv69YeZO985zsBhm925lNs78QEnR+ieYMAoVjRMAcAVGKiURros6GhIXvrW9/q23TzzTf7d9s+wUjZ2WefbWeccYZ97Wtf88/0XX0u0Py85z3PGeZvfvObzq5WkPaG+UKT9Q74b5SR8a5et97XcSCM5oc+9CFfhzOwLN/Lb+vf2k+x4/qsxnxHHiUeN7Y3Zssla9ZDCYWYTa9WK3StmLYnnnC8ve2t77C3vOUtLuMWu9s3MOjr9XkO4Fnf01OSaP2W4jFN6VoehVlYJnx+6aWX2qZNm+y+++6zF7zgBfaTn/zEvvGNb/h+x3JobbPWoeUlaY6ZdL3vrDOgPGad2/ytBIT+ftrTngZ4X2WfvvZawHE4nmrxWGJ/K5Wqr//Zz362HXTQQfYPf/9/52TR0aRr0dWSAODHwfCx5LuQAOAlPwT77gZkW2krwfhWkCnnAYO5Utq2TEwiz1mDpEYSI+S+tc24NcNisptf/swVgOCteDFttaHuLE7NQLPKiDVnRpDZIO1Zu9pqyJUEKKtkhuNMpmp53ShLjK+eKlNxwMr7sm/WI2ZxHcxGT71PZjPIoQPIdQl09JZAtDLKflNUdyanlQVaAc1shCTMklnpxqba3RgEewmMZFqwupJAu3TZnaNDLYtu7P4Uy8v3vR44p+8L4Ir9lVmW3uPTbn6BhIC+7kBam4kMKqX2SciEskiJ6sqQknUdm95m+ZLk1Rh29ZJ1pVCaSilfLs1GjGHq1d19GEmIfjLJMMKVIrVFq5l0/G9YdY6B6pFba3HC5ncbo5ZlAiEzsmCC1WmSEcXU4xq/v/g1Pm+TDOy+ewUnW55EIIlAEoE9j8A8AF54P4gZ4DYmGwJbw4A9AcFDDjnYmVkHXajGBJguec5z7Pjjj7cPfOAD4VbOfXiQZHpnTalA5hRzg4zqUPnO6jVr/F4rfxF1gBgcHLarrrrKXvGKV3gN7Lp162BEYX/pmCD2U7JgPQTcBNi2bt3mk4bVq1fbH/zBH9jHPvYxWN7bHTjr+wKPAsdveMMb7I477nBWUiBdv30eQP6UU06xG264wb711a8AeAd9P1auXOlAT/9+6KGHfB/02xdffLGD5r//+793sKzfHwAkx7W92k+BvxHAf1wLKxC7dv16j4Hip/VIyi1WV9ul7dRvaH5y+umnwXi/2bdVCYJ7773XJct6aHvKZYAyJiF9wyv4vMc2b9hADfCQr6upBD9r0XKHH364vfCFL7TrrrvOt/Oyyy6zb3/72x6XbVuZs1FTPMxTwF/bq/1Q3bViFddCaz0xEI7f0+9o+VNPPdVje+ONN/p26j2dA55A4H2tbx0JAx3Df/qnf/J4CLCHRzL/2POrNPnmziKQAODk3NjjCEg6258vec/f6ekN4MspG+gh24h1Uwuisgsc1Q+++vQn3mjdmbssn3qA1xGMrUZwd87ZzNiUFUGJmSwMJHUt43dssIFVODRHmcTYVEI3RLXYlfHVHLMrQCxMGQNgB8TsihfUCvBGhbWw0f5wAMy/1ZMokjvrKwKqLofSR76C4EopAKyvyOHZAbGzvIEFFhj2eiTV5qjeh/eDhFn/1jqDjNm/I7SuzwU+HeQKAIviZRmxxxRAi4DV9132LDMsN9iiPRE9iisAeM90o2vOYYndTnHT4tlN5naa1km1Gm7XyMlq7Ey2gOyK/Rufoma6q4/vrbKZ2SKg90Did5Qdd+T7YXwFhHkiU69WYOarRXejDjOPxTcZxSoBwHt8gSRfTCKQRCCJwOM4ArsDwNz2HBD2AUDPOeccO+aYo+2v//qv3QxK9/eVq1fZs889l/rd9fan7/4fNrT6AAdKAphr1651cPXggw86C3nrrbfOmVK97GUvs8OPONTlw2I9b7vtNnsOQPqd73yXg9y3v/3t9id/8ifOZp544ol29lnPsqc85Sl+JO68806kvT92ALsC86vXve51SJk/ZT/60Y/cyFPOmDlMPbV9YkQFVgWABYTFbr74xS/218997nMOQvVvsZvnsh8BcJYd5Ik5FsCWrFfM5z/+4z86UDz22GM9FgLp/f39LgEX06rtiU2uxBhLMn7MMcc4eP/lL3+JTPsrvu1ap/btNa99tcul3//+9yNbPtI2b97sEmox2le+7OX+m/osGHSm7YorroCJXmcf//jHPTkgqbKS84qXtvn5z3++Hwcx8Xq89KUvtZ/97Ge+Xdoe7Z/AqgDxM57xDP+eQLm+ozj86le/chmz4qztFJD+OcdMSYujjz7aTjrpJPvWt77loF7H6oQTTvC51d13343M+kt22y232LqDD7Hf/u3f9mPx1euvJ4EfgHwCgB/Hg8gS7loCgJcw+Pv6T3ufW0yuDDY3Qz3pAT24CI5OWQmM972v/K5lyjgPV8esmMXJsD3BQDhLHSuGCqDisZEJbiy9gEIaI9FyqMWNgSoXVL4NJDyGsyCu0rDCadXSxpStgKr+0v9EUgqb6p/eV1i1wfwwwFeA1vsQs6BMNAJojqXQcX2waoLZ/riuN1I3e1bW100O2wuPeTqjGwCt+vsG0ysxvLgqsxHO9lK7q6ebXGmTYXW905DX/4ZX/R36Bev7qnMKxhYOrB1c6/cEmAWO+bc+ywNOiZEytRnqaxrIoGeq1DKlcm5GkYLG3jLx/9k7D8DKqmr9r+Te9DbJZDIz9I6iYsVnL9gBCygiAqJiB2z4ELFjfc/2VywPEYGn9CoCIlgoKoKi+BRBikqZYfpkUm/P//utvfdNMiWBZMYweK9ebubeU/bZZ5+917fWt74lJcaOhTaoxY/9CmN5geJ6W61awy0tC5XXpHONdYhavsgKQ6JCDy+2lz7/26JPcU0C2pXOyYtMNSeYrxMIXg8Ip7rPNaGsrf0xrrW/1gO1Hqj1wIx64KEAYKK9XcoBhlIMEDrjjDOUqjNg8xSFXLTNYkUwn+Pg7Yc//KGDVejFgM2bbrrJQdYrXvEKB6Gf+MQnHGy++93vdlAIILz//nttjz13swMPPNBB2puOeLMLYH384x+3z372s55v/L73vU9AeLnTlaFF77fffg7GPv/5z/vx3/a2t9nFF1/sYC/RgfkEqD3rWc9yAPvb3/7WrrvuOkWwd1Ju8CsdlF911VUOHAG/AFpA+J8F4gCAj3/84+3qq692IAdgBuwS4d555509ygqw/81vfqNI9EoHkwDYX//613aVQF+fAC5R0M7OTrvkkkscdO677772hCc8wSnegOLPfe5z9upXv9rtgn1f9ALlMR9qX/7ylyWCmXfQv/feT7J3vetdfk4ANjm89MMy9cMVV1yhdLNVHkUeVapZE2lYul6OTXQXZwP9+5a3vMXbBJjlHhHhBqhy7e985zs9En3DDTc4qH/hC1/o+wB6sb9oKxHc73//+x4lps1EwYko01+wAa665mqdP+dAf8WKVXbaaaf5ttz/BdIsOfnkk5W2lSpU1CLAM3pAaztN2QM1ALyVD5Cgthgmh7GQGOufVRLrJHpr5P/GaybaGHZEQCr8HfaL21FPdkL/OB70L8Lxx+o1eXYOiVKbs3mAPrGXf33Vcdbb9KAVVt9iXQ0D1jyGoINgopQa6wC1Er+qb1YuipJTm1qaAsVH4K9c1FJKfVxQJhRn/dsjtY4Y499qjTOdaUG8wHrErSLlOYleBbBLHrByaAHAXtooAuAofsFvlACoIJblkd7wTh2XVJ+dqpzALwJVDl61ndrsatDk+gJyuX6iu426CLaLCs8SxQ6AOIFg/s25PGIssQoOKK+xg10o0tTrjaDZ9yFwzaEVTh/OjUmVshnty1AHWAB+WDTojKK5uXyzhMWUf9OhaHB5UGWUUJEml1qHlgJlsaR7UG5W+SPVC84tsuLgLjrK7vas53zc6d9h6Ai1V0SprqTawFFYzPt6IhBW3/m4CL+HgZOo0BMp0eO0au/vOD79itL2k8D2hMFW+3Or6AEXntPQgHjhWQIM4dhyJ1vE55TtwrZh7qiWHfMs/vCaST3QDY8//bFSW1IHz+S8W8XNqTWy1gNbvAfG5/jxU1FnPqwJFYlUkmcK5fVFL97XDn/jYVHdl/0CDRowRnQUYEV0E7CUgBWACDB12GGHVUHXpz71KbvoooscACPIlC+M2uGHH+5U46Pfc6wDYfJhjz/+eLcvyD2+4YZfV5WRAeFEkL/73e+6aNV73vMePx55vuS0IhIFJZdoLlFUtoVWDHAEoD/96U/3iO211/7CARvgFGBL5JTzEVUG1AIMfyJAC9gjr/X000+3Jz7xif4b4PgmgWpKMnEO2k7EGecAEdVjjjnG++S2225z0M95ALkcj39zbUSuoRdzvd/85jecskz7cc4jRgVIBszy3nbb7e29732vnfrd73kEl1nanerSKcERD3jld/qdN2CXPue6aR/3DycBYJgoL9Fgro/vANIHHHCAU7VxYuBUwEnA9ZD3THu5bq4LgPyMZzzDr/eb3/ymrRsatC45NxYsWOjOAs4DmH7a0/bxKLfbdtHWmPyZRlstBWvzPOLhefxXv8LaKy2fWJ5FIaFoB4R5BXtifJ3G7kw4BWFc8MnG5p+HfhU1APzQ++oRt6WLEQtA1OtdFhirqJ5rJTOqIGhJ37ECKfJXFoVECCxMI4pOArB84EDx1YASxbalbZ5UhZWDgZQ9qo1FgVXl9KJKXNFJyEGdp5pta5U300FtN9Fx60U9as+uthahp07hpQvPPULn7LeW+lUCsiuV8rramrNFCR6rTBK8W+cbYyHHsG2EUBThAYD57+CiuImHSQNHWdY1kV2ehBidrc59QdXZDdoYrgXoAqABvsK3wqlZv8YgnMXjEtSgiRbj9XTgm0Bt1WvAkxfyfpP/oBKBrGtjOf0ZwJxAMFFg7ewgGPCrv8n5FZ6cCIZd+TlSndWsQJH2EHb8rAJf9gd4c71oYFec4lwioq3rK3mJiOAjKKoNutu6Hnlx9e8SoF4QuayxQHS6ImTi6tE4D/wi2E5R33KHnA5S2Cz1qFHb2kGv+IGNrhU1GvWywnyVZwhiYq3NWQFvKXnrfE3KHyqqznNFJ+9a0Gvrlq9R+nFXNHbwWuheu/civVIInNuuNkAHp+awKNwIefEac5RfK3XwiJtcHkKD/FlltPHIIfimf7cWVAYkZhoUNNyKjGltA9ufbStezgwhdMqTKTVADIcRMRcaJIKXQ6VV6RBQ5nKKrLgGgNIAeGHoQreD9eBOM22TFfV/lLqVKMtzfAA2zyxOI55H5kQojYyzqoMm+KmQH+BV1vNF+2uvmfVAcpzObO+ZOT0mnqvqgHvIDZhs5FWdwA95/8274cNv/+Tzz7nzBud5tUkbOkE9oirnLgDupS99sT1m9z2cgkvktK291QEvwkdQeU866SRFPdudFkyUkIgh+wEuAVfveMc7FEHeS2rPJyhv9zhFT5e7MxrAB60Y2jOgEOo0APKTn/ykR1gBd1CqicLyN1FcQONJJ31WDuKSvf3tb7cLJMwEqE0iU8wx5KTybyKSRGjPOeccB2+AQ/4ekVMfJWiuC8EoaN0pZ5cuIdp5+eWXO0AGAP/P//yPR8Gf8pSnODXZxbjUZbSJ4xJFps1Qg6Ej8zeR4pRXHOoA550iThT8rW99m1KYyjre00R7Ps6OORZALIaYQDAK00cddZSDV3Ku99vvAFe0Pv+8C1zhGXVo5tSiGGU4KIjm0r9QvQHdnAvHAO0GZCOKRTQaKjaRaY5N1P7KK6/yuw84x67iGnEA0B/kAp955pl+P7g/ODhwMuy2226+P9d95z132j9U9ujSSy7z+8ixyQc/4IBX+vXn8PT7a32gMzvgs7me4q39+R1v/3QAeOPgeDbzJ2syLFJZs9aonEkArapraz0GBIvdSDzJxWqDjaGtVDEFzRqsxkF03bEsZgWCawB4cz0Jc3AcTyMl1xVvHkafAEYlk3cj06cMgK+ieXWOuvRypChp/BjZdQAMUBYe6eroUy1eqSQK3EhTWIYkpY30t6xVr7W3etC6JfPfigLx8HIJGo8p/9fsxqveYYV1d9j8hZLWH7hXp+hXYfdV1jOvRZ/rVP83UY85P28MUxoTAK//pU/Aano5sPRSR8BjPQyeuxupyx4eDYdwIEt7HTSHiG8IXmtftc/ljwUA/TjpeCli6ZHgcNIEgqsreQS/gf48Tl92CnOiNDsA5t+AYOjP+oHfMLwBvw6CMchRfdZ2YMH0SUQ5RoVTYNX/LSo121YEJmgm0eOCDHwuBbDLJyCX2vCAU74rSDALX5gLeQF46Sr9hyvjGEBSV56kj6OlgnZ2UKOEQj1ftHPV5lvdY32d+9gLnxyESLraemxwLQBapauaWnxhWrnkQUX8BXjlBcj1D1j7/EVSvwTw0hmAW9X687pT6cYmAIyThtvCb4Ll2pZJz0GJF0N+ZCxm4yOw9tdD6YEEgCX8buUIgNuUVw4JAvDrAJhxrTHRjMi5g+XgsQIk8yqi6u4J8BrfGusYvMMqFYLR57lpojBgzLkOgL6jFAcGWSp/QooAz71XI/NnW3/o+fXDkzqgc3v97jgm3WmoH2MlMjmQQs5/7TWzHqgB4Jn1W9pr6zeg15+7J4NgQBB1cImqhkjpjh55Bdj5OqNKD4C/pz3tKQ7UgvDU0U5VhiIM/ZdI4utf/3oHyD09vQ6AKQM0MNDv8wLldABNUJrJ2V0sgSyiiwBbIrmARWwYck2XLFni1FyA8sknf0siS3lFlt9djQADwsjD9XbHckmAcSjA0JsBzoBcIrEA8IWLekW/frVHOYmGJuFOPrkGjgPFF1o2OcNQozneV77yFW8bsyJtI2K6xx57uJAX/XHkkUd6Kac019FXHIuSQ4BS8nyPP/5EW7tmQBHzx6lPjtc+R2idDxH3kZEh7xOOg8I1APiOO+60a395nZcy8jKQutZcftDnV5wM9BfRYiLAiF0BUplzifpyToAxlGiulX5+QGJaF110iV8bTgKcGjgGuNfQzHEUfPvb3/bIL9dETjT52k6Jl5MDIPzM5zzT+/SB+5c65Zl+I2K/3377h/vWEPVJagB4dhPNJvbecP7eONDdVHR4VgCYMe1Lv0pmqQwqVm9Ba3ZJ4Fd5lW7HN1P/Wr+XZUeXZCSXVPoTe6JBekMZ2e9lpQLOJgpcA8BbZFj9aw4aoqWAD4w8RXf1BcMlRNTI+4SiCtzRqxplIxKHESqQq31aWhttsH+dtTR1SIKfqC8iTAUJLo3ZaHHQgQ0U2qayyhPlBqxD9XkpZ/Sba44WW/delSFYIeGrjD24/G7raK8zOXA1aferrJFq9SkvuJ4oq4NSvb2+D9ZmMIIDlzmAXw9YsxzwyTZVtEbZo3AMz+2NADjV8fNawOn4xHcjACYCDAqkJq56ogqYE3fa6cv0V4wCT+BkuuHslGQXRxYITF3qeb5JEGsC59MBbQLA2gfwCyCg9q+s7TFZ254PHAG0R38dAIc845BDHPYZU7sKAAXdt6LaVxByTeCXS8IlUAbsAnR1iJwaVwW5RHm5bAfAKFjTjQHsuhh2FQCHPq1IAbpQ7PJawETRSqPN1t36WBtZ02eHvvpkgdx6CZltL3aAdtbC2ioHyMjooDU3ilJdkBdOi1PJw/e8wk0I0CN5GcIJPe6ui08TFdcYJt4AiOeCevOveUIf/WfhfjOGyzhvdDvbFAEGiDr4BRjrjQcXAMxclNezUIn8Z1gr0P/r5WDJKK+9LidKHuNXtMmKnsGsUiRQYscxVFSZDKLB1Jsc05ijVAiAuZ6BHUcQ41yi7CJdML7CuTkfAN1V5PVOwJvvPBVhUsmvR//92txXONcAbq7PP9v+3PrbvynnZXgu8W2x1qQIMPRZclVLEppiDW4To+xlL3uZR0VPOulTTg8m5/cLX/icA0gcr0RNX/Wq13iu7sKFi+1rX/uaA9zrr7/WwRiAj3xYKMAIKAHIALjkvzInnHjiiR6ZJEeXc0KpJj/2S1/6ihzMFUU6j3YATATY10r0SBRxTjVoAXJQrIlWowSNwNXvf/97G1ir8o0dgL2Xe3T5sssu80gp53eBJ72uv/56z08m2gkFmnMDdgHLv/vtjUoHa7Xe+X32uoMP8rahRg3YhHYNpZqIKUAcajDUb5Sk+Tf5vNC9EcHceadd7dMnfVLX8S6B20GZWcG5zzk/85nPOHAnSnzyN76lCO7d3BVFjlVbWTZHc2PG6xYDSFGRxukAyOVaAcAIYAGIuUdEzqFuE1WnP4gAn3/+hR5l5poA9IiJAYChSNNvp556qudbozDN9XO/oKDTX1DKG5obXBCL7/7rv/7L1auJcO+774s8AlzQOAlGRBpnjyxn+aP9+d1gfpvApEq23UznQLnBHcDSh02i49fX5cQYK2q9lq0oliKpeMFxLuHX7JACQgLCVEdxxheVYbCfx2nRM2lHDQDPpNceQfukXJsxp5QCdoj4Mkg0sPwb6saSk4PFBwjB5SIjNCPvowbcmOrj4IHMCfwikV+vnJxReQWbO0V9HVougNxgZXkTM3LYbietpFad5opzD1Et33vkuFnpdWrxSpaVd5oRcK6rE11Web8jA6I4aQwHevKECcxDqAn1Tga/vmCOh2EdFQdwHMOe/nsoW+TfTQC/eDRDcEl9QLiTyC/RYS/jG6jKIWIcgbSLWOFMElRMYDg0IOT8JkDrQUyArL5PUVt+x+B3cBzArQs7O4jVeQC4UoceAzA38R3U9ECnDmrS2l7bYeRT9Ng/I3VT5r3TnQtqKMAXeDgJAINFARwOgOtUggoa54QIMKBf+6QIsLMDdMwyJaA8bI4DJBglFTWoVBYNmq8r8sDVqa5wQY6Qdb3WVv9kO3T/08wklNXauo2apxzjdaPWrHzjUFu53j2+DaJIh+haWJjWXxAC6MahkQBwqNxMZ5L3UefjdlNex0fQg1ZrykZ7gHsfIqx6MnUbm4V6GQN5jXVAJi/qhbc4M161MRXwL4JCGQI+QWlDpVgo7GLKszB5WKyRNAsdIzcgB5xy1/HeZPkOr5Es6hSdKQgUN8Ucsbx24LwOgEl9YHrQcwUATvnJIWIdhOAB6IzNjMbxbI2Yf+ehMdu+m230fa7PP9t7v/W3f2OAJM7nmhsAkghedakkEHmfRBoBpiy5HmGVIfu85z3Po35Edp/+9Kc5nfbqq6/yiC2AGUBcr3kC4HzffQ84+AJUkU96++23KXK6mwNGIrPQoAFgRFIpb8SaTy4poO7WW291VgngjOjo6aefaf+4935RiY+ySy+91MFfYppwDCjN2EZ8B7AmN5X8WfJciX5mZAMUBB733fcF3n5+Q6kaMAdYJEf5jjvucNErotLQnvkt5cv+4Q+32tJlKxz077DjdqENApsLFRHlGgGQgGCisABM2kQfQSdGEOyNhx7uAJhjfvazJymyfooD8DvvukN5uU1OhcYRwO95UYlR3161cm2ImivtpElzarmYC7aLbgh9B8UZsTBeiGDRZ9CiAbBEfREnwwFARB6xrcsuu9xBLdfIcYk2A6ZpL30NBZy+oB+5B9xznANEjBHUypfy7uDg3gHuAcBEjxctWiwHxZekAg1DLNgt4VUDwLOdcybuv3EH8CbssfXAr9+WWdwPAHBFdiVBvCZSlerzsg2G3W4YG2tXbKRRbDI4oHkB4AGlWYmZIcAsiqQAsBgMrPE6xmzWkBoA3pyjaU6OhTGJ8BXITrHOiigC0J7HVBuWfEwAaQTHCYg4AFYucL2iwBlx75lY+4eKYtQzuYgPndG7PKLvRWeUyFKrDr1Y2khnf+9Qm9+qvJvCvdbRPKq6fCuVx9Ntgyqo3t4mISZFiIXnNPmKlqtoThZAGMKWIfzpL9AjKA7qckBrYFneLIpVAOxWdUCAAeyGvdMDm0AwIlgT6/smtecxrF7PHY4GLiDRo54hSuq5Q1pYKhNp0JySxcDzedVODHWAqqzpOqx7Sh4paptALMAYkJsAML/5Zeq7em1bUQSYTwSpAM+JAl3HMchPdLq08hpkBZUEBnkXBcjz4jgn2jOX5wBYh0i6YJ4urX+DKUrkMHrkFwp0oEcHQBsM/Oq/ow+B6KtPXJEW3Sgvxeq1owK5DYrqKueyTrWDx7qsNNJlrZldrH50Rzv45V83U36wFTSmst2inyhPQ17yRnmPi84kOuGJ/gAAIABJREFU4JYGUBsWquB64e8wOSXRLG5HElYL98XhcAoYz8nzUzvpTHvAc22ri6KofHpWG3E86fu8Hp8U/SU/FwDMtsNav0owIxgm3HfllDd2tSsisdoF5N7+/VPt1A8f7+g5q/HYKf/d4Mp+zTOd1j8wZG3SIiiTDqGHoVxAxAUvMHNJGEQp0gsAnpidyG9ki3i+coxM+2xUA8Azvf1hPp6l82q2j36YzWb+mu35Z37msOdW3/6NMSgmGMrO0tDzBs31Oc95tn8SCYQCTZ7/fNXvJfr70pe9xOmya9eudqCVRKQAXERWyU+FuvzFL/63iy4d8vo32LOe/UyBxPn2xz/+0fNtAbxEiam/C+gl8vsPKSBTt5ecWvZDcAtgCiiEmnvlVVc7AIf6S6QU+nOqyzsqAFwnAA8rjjxlxKxQSYbKzHEAdRXlLuNMRi0agA9QTCCSkj9Eg7kWzsV1QwEmwkt7aENbR5dHplOZJ8AuwJv8Z6LaCG7RV9CQzz33XI9AIxLGtUIRBjdAk/7Yx04UvfpxfvwTP3qCorNLHZiSuwxdmlxdVKsHB0bcKQGTBoBaNxY0O3Bm0+9Qn2k39glOBcAuUWyi8SkXGscE14lAFveGCDC/0W9nnXWWg1wcAlw7v0P7pkwSIlcltbU3Rozpz6zo8ZSkIgd7mUoz7SQaOOf97Y03u/L2iNPEJ7weYYydR/vzO7nzNwTGswHA2ItEeknRJNcXnFJUpNfXaQCwgC7fE1QbywzLnpBd7CU7MwLACGfVAPBs15+tfP+g+BxegWYawK8mbZ8o4A+QE6zoCjmavCIQZT/IswBgJv2Wjl4pM6sgu4Bsp4DvmmWqN6fa8RqP9pPz3mcdJtCbfVCRFXk+hYbqFO3NAvKIMWviaxPopawQIkgSZbTGVkUI1ynyA50/gqGoHBUiu5p4PTfX/x6/DVWjtRr5jeA4bpMAcKBFh6ivg+QkogXw89xfvV0JehzwJfDrAV/eMbcw/dvZ4/699gUAO5VZ7fPorRqgfxO5paRR2EbfqY6vR3q9lJG+AyQDnBv5lJFOon+MHNc3an+PDAePq0dmJTzGnckrClbQu6jrcHErACvGOiBWhxNOCFFfaB/cRiK/6u2C0CPCWLyAlp4f7GA4bBcAcBC0cqAcTS6neum3EQ0NYQt9q7rMOEH0704xAdauGbKe9p2sMtxrjcWd9X6svfHlJ1lHa7eo0fLdKU+DRdQj4U49nwiAE2c8eGv91rmTJoggubMmvjKa/Go01PHxvzX9NREAAyS9/LU+J0ZYif7yODRpkAOIRwV+/XnwgaEfZJDVLZxnYztJ5fQbn7YlY8MeMdot22Hnvus4/a4ZZnjMmjPNNrJWTJSWdkUtSK/PWrMM2hExWFxYC18XOfD+bAfvMG/O6zXEeRZ0/gTMk9e4BoBnN+IeGQCYmW5mkaEaAJ7l/Z8ISDaIEIUIMACtRDkCAUkUf9etWik7Q2wzclAHlePb3CJbQs7oKEyJ0JPTo+WYJwcYGjTrFSJ48+b1+N8j0gmAFrxunTyzWgOh+wLiOCbf969eJSaJnLkCqTBGAJYASdpTlKhjV898Pzb2C3TfZcoN5gX7pCB7pkXHYB/awXFpG8COYxVHpLTc1OwA0y2gmDechLMA/exLm2gzx2BfvuflaWY4oDmWqmF0qk/4bUTtaQCUkgal6G2jrp/zcg286MeK+rFzfq8NCJBCYaMNfM/x8/qtvaNVKW1yGCoXjfYAVAHL5DtTpzc/qBS2DsoeKjwi8J4l51LnBgwDyKE6E4n+65//z1q1XchT1jyq39nO+3yNnJVi4syTo4E+5N426B663aH2sg0v7Eoo34973OM8Egx4B2BzTPajHyrKUevQ9Se6OcCfaPvX/9/JLpqV0f2a9KoB4Nk9sOvtPcn22kiEN2y+iYgwS/gM591wXIIk0inSYpyhbKkwSllU0xC4aXUMUy/w62JXpHhCmRYw5qU6KPovdqQYobNoQy0CvFmH07/6YDL5qB3EiHFPCoNJg8ZzK4MqrwMORXvJ6yXf0iM2GnT1DpQ1MWsSGh0eUk0+ARupGpKvVxxZZttrjiyprNFV573Stu1S0frSckVdVilgqQm/tc5WrVll7V0awgQ3iZpyWB4I/UeaFJo8UcGhbWmgh4hgyO8NAJhJzwNBkwAw4GmcqhxyekFxUXE5nURth+IMFTcwqlOucQx7OigG2PF7UFvklZrggNXPDXiNgNbDwhHIeho1EVqs+nEAHASuIn1aNYHrWgJIdgGrKk1a/1Z0FMu/RP97VFjnEijOAID1nUd76SuP0+utyG9RaNWBLsBXu6RqUEHxWaYmoBhgG5CHvgMso/pMF0Sxq9iXDpI5jgMDvQm20/VxiPp3+k8DIuHad9mKMeueJ8pJc5O8yIPK2WqWqFnOOhoXiBLdqpJWe9nYkPKCDjhDtCQdd5Uut0lsgyKiBORxJCop4COGuyPY9q4n35pJTGOxwlj0yUtjVaWZ3HFTe211PRCHYQCbuskJgnC/g/pz8AUFYBzGH9+78qM/VohZCBR3a8++Mdv7Gx+zfzTJuGxrssUaUwv7y3bdMR9XntoCy912r/LRZTTr+0KeUaxnSSrQeUTm0uQTiQf+DHvKh3LccjJcfewH6j/UbJ4v31SHqbEPZjfsAgDetIE03dFnQ1+L0wozHRPMdKfa6O+zPf+MTjphp9mOv7lv/8YcD+PjwddXlkjSrAR8AKCJVsz63yGQBUgELDVr7QFk+T6kF6EAi0YAQHk0CN/V6TkGjLE90cSWtlYHkrzYj9+GiNxqH8Dh6MA66xDYJapKLeF+1QXGcUYboAgnAJn2dXqwgCPnDAAtAFDOwW+p/YBOgHKjzsffbMOxaD/vBOYTcEzU6qK2bRWwTUJb6Xeuje8SWAbQcly+ow8KYrtALaZtfM/xAJrDApLuVAAQa5HHwY7jABEs8myJbnPdZ599roPOvJh5XAP9yDVl5ehPytVEyKE2UzuZaO39ivA2RTBLewYFfFskgsn+AwLZ9bpmvuff7pSIDgbuRV5926DjAWhp9y3Kd27v7gmlqDQO2vWds3ZgBWlbXZR1yxGB2BjtPe/cC7z/xzVGZvZ8z/b5nG7/R/vzO/n6N3QXJkbhdP208d+xPKlYg+2I3a8xKTzDMcdEjQbD1NevCfO7ynOOVTr0njf+vdiH2J4A45m+agB4pj33iNgvAWDKHbX5IIIQ65RnqT1TFonBxKDiOwfBDCao0mWMSSgImmARupIKW6Nozz0NUmLVpPSjH35YoOcBa6m72wpDd0sVWIuaIph5TayIlbcskFqrFq5m1r+43rEOSZRVq12D5fuLqnGHIRqNUe+vaBUTi4ze3rR8JhDsIlcRAAcKc+zo9QCwlw3zCHAMkXrE1xFisLQ9CZZrpRRKLJfEHKrDk7vjzifH4ljoODQjgHUBLLYj0qsHVGAvUJ31XQS/fLoXVwDYeE59e647vr0GcDjOmPrMawEDsuGH6/9FnbOg3EbA7qje7qqg6XpXQS9iV1qkcnIiBD2vAHxDZDfUPibiVdCil3Iw3QPrzgV5l8OdjvuFyDCvKInmIlupz4s4CnT5Dbp5q9bmradXJWm0SFGnGD5KJaeFrtxn9TnlBtftZsX+eXb0EaeGxo7K8VLqDJOY00npCBkPePQmeuZQKI/RX1fG9hZy/1LN4UfEA1VrxMPsAWdMTACS/kwF/0x44tfDRml7F6PSmCgoIlzpzdj+3/+8/X1BxR5YUGeDlWFr1xDpWD5ouw83Wd/Kkl14/OdlJOnBEiOlQTSojOQjMQ49t36iDU7aBefGq6VGZJUk74rPMfc90Z9THeLZGjAPs7seZZunevNzCYDXN8oenqE89wBydkNi7tu/PgCePBZYawE9CeilCCEglShrXuJ3FQFGoqADojh3yBHPc11UbihgsKS/2xVJHVqrNCttAxDkdwAnwIt1qlF5ohyXqGmrgBXAjvV5VIAMsOu/Ac7QEdD3CeAC3njlqP2rKDP78ZtHduN2STvEdUJYPyMo59OjyRGgsm+KYnKtKcKbgC0iYADEFCXl3OmY6Xo4BudmO47BtfHvcA4EAAsOhhM4To4E2lUYHrT5ypuFAl1WVJX9/vu/vygwXnF6MYCW/TKqGgHgBAADeEdH1Ufa1q9dke7HKlpLzV7o4FC5uaYE3vlM/ZLAvl8fEWi1l205Dm1P+6XrB5TzGw6JeQv63BFBDWSAckdPAPbkChOBJrd7yQMPhvsIE89fD++5nt1T9dD3nu368Uh/fsd7YkPwy2+zAcBwEonwhgcL4BCc1BjLkrPULRfAza7A2pWtOV8mI0wQ4RxAc0YsBGEacohrAPihj9dH2ZYgF7293BHCMRCIifRSxkgJ44q01EtUoCDKjjiEGmTyogqEjeXkKc30amJFbVW/lfttoaKYPZUR69DuV5z9BmvLPCD7dInsSMohaTGSFVnfSLRFGxBOdJEpAec0P/nTkLo3Rnsn9nZcQBzcSlGY6CMALOPenkCDDjnAAQAHFecQCXaRBr4PhW49j9dpy1i+ie6cAC/hHQ6WgLEb2jxbiY4bFmifeDhuxGl11cgvQBjwGoEwYNYpzSEKHASusK+J8Ko/+J11lE/Hfuyn8zfpOE6DVj95TV+BWTU2X5TnWP4Jl36CkqlDO905fobIL7V+yXeA+hyAb6AyMxXgldY+2sFBrI4bgDygN9Ch3fvsPIBQ/shFr4iYJ2BcDblrvKi//Hc5SzgfvRPAc6jPyyLcJzGOfolndDTJgzvQorGxnY2uabGPHn2NmeYhK7YI77dYcQghNVGcRsghz0hZXJ566FGKhjsFTQssn0rcdE90a7sEt1S3sPbaensgCUsxbiaC3wQwuTKE9TxV3yl+cryJ9tesL4b1RJR2VJ5FZ86e++2T7J89JVuzSOItjXo6RJdrytfZQulgbZdvsm1Uz/zCd3xIDhctlFlRT1bohxGVT9AD3NzaYv15UalV19Jz6+WYE5UBT1cYzDyaethce4u8dJ4rphkeS9I2Nr62b7035V/WckXH1MeoyPKaaBQnozmBgk01abYGYKOA0MjAWoGb9pCT6TljIZoGQCkzAU56TQZsE+tD/8u6bcKJpht7XAMUXKJ9RBbzUvltm9ftRwDIVEWC5qLxOud07R9v1sYfMoAdNOAG7BIHWIGSWxQIBMxyHye/EhCa4HmfxbVTOWM2r5RiNdNjlGQLAQ5ZZ4lot0Z1e/pl1O9vAOmTvXzjZyNSvuk+hp4domPBxhpPN0uaCRk831O80nYzvT7uH9fn47VfoFdrPs8pIL+lJUTMp3olxZBHKgCm/9Icx7wD+CdSHmjmWn4iO2FT1zjb+W+m9yXtN93wLxbyzlgIbAGEcbWGa0wy1zP/wAKY6UuzdATApOwF4d7qWCeyK+xRsgddZHd4jZw3mS6l4EmcTvN9U0vF7cmGRqVPufE9s1ctAjyzfnsE7RUUnqEGBmOUiCBUU2pkhRzSLNQiBjBgSaC3PCzjwJSnIQ9Ki4zPTHm5dciG+fl577emgVtscdsa/bREA45kXikFC9AVFalBCApJcqc0cmAA6STHXAK+G/EKO2KVMeJ1e0NEdpMAeALQBQA7W9kpjSHCCwDmBdk7JMky03DsEPGtRoLZjPmV5sS37+mqywKEKVGQCDC/k9/rysyKTDoA1tZEfSndkkBuzOetE7ClPzzQqedPjtUAgDGsPQKsZgB+BYLLuoAyeUJyHOQwYkI3+P0ZRQA34Hr/LlGfy05xZhv8ZABg5UiRw+t+Af1b10q5I4S0qgCYfo1UaAfNDognA+D0e3WiifYhY6Z6bgqRC9XzE4C1rDzxnJKFe1icxSEdyzVbT8eutuafdbag/kn23qO+qVxNnAKatEbbrSXbo/xvmAWSq1f78jKQoVq56IbC4iWid8LI0MChU1fz0x9BT1WtKdP3QKAxh+0c4OoZSpFfBLF4VRCBwwHXLeocStGiJBclZtXd1mnrxE0u9pbtjWd91ZYoCvzn4nJb00m4Vp5fiaOQv9s0ULBm1Zqer5yg3kKTLSq12AVHHKMx02Ut8hrn712pR1Qnb1c0SSUzGK8YXPmhUXc2wUZhjoKdEOr/hrmJXOAaAJ7+Hk+9hbhATl0NNEiM+PPOO89BC7RHcv6IMk31mq0BmJMhPb+3WzmRQ76uYFBzziRkRKRr8ms9AMyPm8x9m23/TL//dAaoj1VFx1J0kLEN3RVjlIhgk0DEXL4eSvtD+zYGNHHKymXPdVDzWylYXBemAnm/iF5tOH4mAuB05bNlIMwcBM8WAGdlXyGohXAXz02iYLfK0GcuqzqQpsp93WD8cj1uNHmkl8/k806A9qEC4NmOrRChD/nPzAmAJr5Ldd43Pi7Gzzo+P0wyNGfbrM22/+hwiKDzSuM45GOHZ5Z5cUvOf7O9kOmeXxxSXEdiJaQ619Dke3t7xWSc2oExVfsmRoDFGwiBPM9nZMxCmVQqQsuAzj1snc2LXHH9oANfrtrhcg6Niurf3icBXoJCNQA823GwFe+f1HQV3dVVONUPGBxz3qjF2yIDYVQF0wlddkvEKK8ICamr7c0FGx6517bpNTvnOwdba+kO20bgt7GyRuJHSj5vE7qT1Vj0t3aHOazx6SKuzLG8U4Q1llkKtYVCVNE3ELCq01MWBraHMQMzmRxdfo7zWhDtisecCHQ9asN0HgGwhynjgkVU09m06gNPdo1oL54niGPFcyRwGksOec6ulzFyr4EXgwcQw5wMdGd9CRAWACbyW1EE2BXYBdhwqtanOr8AuER/9mgxkWEdQ8cr6dglgK8uADBbgIrl76jqrGv3vwHAERQHZWftq7Z7JDhSn8t+X4OYlUd2BYChUo9JjALacwDH64lgpcgvPoIYAU7bAYTDPQw3kHJWJb0B3KhSe944Al50N8BB4DYjZfGsSiXlxNvOjxZtUYdqBC/Nija/s/3n0ZcpaqeNhXUy2e2tvEpTmsZaI0IiotmPiX3AIjiq6HCDBI7aWnpsQNGMjFAO56q9tr4eCAA4PLclTQyITCXTq0kD2o0XRWfzMmzr5RGvrFojh0irdUicZkCR/9ICGQ4Ly/bC//mc3ddasKHurK2W0y3TLmCraAGKbPOU4zckcNMoINte0sP2wDrbq3WhXXvsx8xWKmKSa7HS8rU+3yGwsuLBZdakuuX1ei6QzRhTJIV2ubuMeSS2l+1DQkAtAjzzkScaqADLqNJi2uQcI8Jz2U+u8jxCjNxEhZzq+LMRMAG4Nmh+Oefcs+y1r32tnw+KZzA+QyQ40UwnpWP4OgP9Zzy+NPM+mN2e04mIAYqI/mJUAx7OOeccV8nFIHVHj4QI5/I1XfunaxsAOLEFmpqI2Aca8kUXXejlkMYjhOsB33j/pjv+1L/HOWoWB5mdgGPFzjrnLBd9AjxBL06MhZDHq6hEFfhuLFK7CeDvrMAwvid9Muyr7K9w0ZSInN1raudDGreMYUokcU+5Nq53Ys7wptowrYNsjkWx2hWd5DoSMORvKOcoak+kqG/y+mYh4DS7+xb23vDub3g/PddcOkG8klOG+3rGGWfYoYcdtkl2wnTtY+7ICAhQQrGEce3tUR4867LEUSsK4hWV81RH5RBFonsXjNmNv/2eTPMGe+qTjpCDTMzDpu4aAJ6uox+9v8eIqys6i6rsA0c0MHlE8Ki4IiqRW1l+DRpgjZpNRvpX2vbKqSkNPagA57BddsFHrV7AtyXzN1vQvtaGVi2xbrESVZ0nWLPCc+SwJuPW010Blek5cRDFYxS5xPD301Plar9BpKYugdZJAFggzHGtzCCoifrEqPZJ2pFXeAcsrf/69zHCmwC46o66gnpV7SnSsuL+DrZZC0Jqqr/1bIXcEljV5EfHCHC1Tm8Ev86ZdCawDGlSEsgHpl/wCyS1Z5x/Dq5D5JiIOX8DCIpQ8QQwc2ogb8BuVeE5/j0udBVozgBewG4qg4RAFlTngO9Dx/JbqOMbuoMJpEqB9u8DSMa8Z5eqMnQ0NlLEOMw4gGqiz4r4KnRdgUKqPqnUS3o+RvSEJXQSCV8oqtvS3GqtTR2ea9SaaVK+uPYbbLHO7B7Kz9zOPvr2MwWCxUaoLFKZaY1BCWplW9o0LimyhUebG65ocGOnnC8jlmlmApxbI+7ROz9s2SvbFADGp9QkAMLjK41mr3XNZLSgu9eGBVZHyorMbisap8SvXnXW/7N7m0asv7li/UqvGNQ81tjZYjkpQTe3iIIvJ4m49J5CYHK67NjcY3XLBq1noGw7jjTaJW+RUnReDyU+FAHlrq5u1avWvkr9aJIy6bDqXTJ3JRGsBLhc/dlbyGtqI27L9uLWfXTSWcqS5SZiB3ghAnyAysGQ35foyFNd4WwBcFkA8fwLzrXDZIgxBxaGlMYj0aOSPIiApykBcFq65vD+hxl90+MPIxoKNAZga9c8O/PMM93B4PmcAv9FFoY5fE3X/g2bFhxPySGBQ5drpKIE1FHUoXGYU07n9a8PICK8NgKA/evZXb+70mdxjNkBYLPzLzzPXvOKl1ujbDLuJ/YKDgA0UjK6dq997q+NAeAEaKfqg9TfsRfXB7zrAeL179f487OpQTZ1/ycBMQAvNY2PPPJIG1nXL1uqyaP74xT3ieMijQ99ErCYcgLZeL/8qx6JooBhU3ugeKe853SdnqIwDUV4VvPfZrjI6QAw1xRKmQV6t1cvwUmldflHKq31uoMPmXErODdYAvu1IHxCACo7lvPKMBlsVc0DBW3Q2ARvcFSirKts7eDXlbM/ajstOkGOwe1tSGlStRzgGd+CrX1H8tkUYRNazCj0FgAw1FVU+VSrlShHRgZKcVgAd8y6NJe2VcThz62T+q7ZLy55v5WHfiePyjKb3yMP88hSqfNVbGgEFWCVflV+Z6eebc/NZZ5hxPIGVCYQXH2CUug01nyNZW+IYbJDlWrhFGZALMgteCk9Qqx/O/CNnw6YEwBO4JfVKqo7pQhyvWqqkJJc58muYZ+J+4awOE9apGdGn4GXM3Kx4vE6vkENOgJZF7xSj8YIMAwNB8Ax55f6o2P8pu/AdE6JduErRZ700BYoZaDGFNQmB8BqowNgAKk+S9qJaDD05hKRW103eb+J7uy/Of1ZEayYywsQ5uX5wPyuf1eETqsA2CPAfB/zqgGznvcbo8YRQFdpUO5T4GZSkFz3TZ6BwFzVGV2tOUTEHUDTvUzyZRQkW6yxoc1bVimu1BATrXldl/W17W0jy+bbf7/7Amvt7LGRexQObpgvxoBygQfzogM1WysiH6KnkveFCEqJclizMEC29id4a25/AsA8loz5icJX1O9zACwqM5ENI+1Cnpv2RpXRaNd42abRXvmDb9idTTkbbKvTQiaBGD2P7fNFfRxcK8YJo54aRlKKnddlg6tWWxOe4nWjtkBGcmFg2LYpNdve5S47+9B3aGCKajuoKIpqB1c0vtpbOsR0GZbWgQRpNM4LMDHcCRYmAGn9yekW2lwbfzMfhQDgRPljLvn+97/vtVgR/VknCnRDpAdu6gyzMwCDJOC5557jhjXGNEbagOh5WZWpCTmlEUBsECkKBve0EaaZd81D2DOJiG16U64J5wIAAsPzkksucQdDEJASRVDMnLl7Td/+Ddo2MTLJHYg52yVdS2cUQyIfGKD/hje8YcLuEehszojfZmAAzAoA6/wXXHS+vfGNh3o/5ERtb5VSstcCXt0fyyCt34MTAd9DAf+TAXA6WhXYes3I2bymbkMSxUKQ7PIrrrADDzywKuSF+ndDA+JHem0sYv2Q7s9cAuCKNWu+cXEvctaJ2gv0XiYRr1e96lVVcbGpend2899s7lvYdzoGB8slQmWdPT1+nbB8UAJnTT/77LPtta97PYvqjBoybj9ImA67W//PoGSudT8AY50bwxOtnaICLm0jdvc/j7G25g7bvvcLijNtbyNa78tVJ9HDb0YtB/jh99kjaA/AZpjgNIR84HhJGVdRU/SNAQ4GLssTVdIAEp1ggX5u1ni66MzXKh/vLtX6Xae8zmUumJWVUFamRWUApMCIYUjgJisQRaykPuXL+mQFEEJBWvDbFab5LnlixgFwiGfCO4xsnAhgoT3VVYJ0PqWZHAA7AJNBEnN8PcoM8vaIL0+DX2b4BJBBb0YgC/A2FQBOwlTYvQ6GoT3zpOlvAK/X8Q12cRX88puDXVSgFWFuUBtT9JeUQn/rGCg8e46wdiZnWFGqivpRvYcUmb9H5aGnaktefc5nyLPVnRKq9LzfCIjL5K85hoe6SaRYBjvXqW0pd+QqkwDhSHVOQXKnuhPpjTTo9WsBc1wAclCHjrWAo9eXY3M8v3fxzUIU7gvANKhJ+20gqtfcoML0imwr77q1pUtRYIk9CHe0SfAr3y91yuJ8m5/dVcq7ffa5gy+xegn3VZZBm+lTueRO5QUzRrWdvKJ51cqCWpMXEJ5bI/QR9DhvZU1xzQGo+TyiGvfrA2DGdl4AqUX05xbJCYwMr7We1j5b2q5RtWebPeGHX7cHxFDJCvSOyvgLonoq+VHJyfOLA0rjT3ORKWLMo6sZx5rlYBqR1x2DsbdeDpUHB23PbLdd/V5Ropf2C3HjsZFquXar00PXIEbMOADmIWciCPWBaT/zXg0Az3zgAYCTYi3Uxosvvthe8uIXexkaIjwAty1nAGrm000844zT7aijjgo1W6kbq3xK1IKdFZPk7zcKgOfe+TGdAZryJ1E4btd1nXrqqe5gSOWCNtD4mvmtnNGe07W/etBNANdUa5frxHHRojq23LfTTjvVqcHjlN0tAIDdbHkoIHLTXTNbAHzWOT+0Qw5+nco5hZzf0dGcX3M20xjrC68PUCeDDWynjb/Cdqn/AuDd8Fqnu3/Ti2BN3X8AJc5NJPR73/uevf3tb5ei91oH91kJgBQplTnFKyRhTfWaGfia0WDfyE7Mf2lsgTWgAAAgAElEQVQM8zPXCjX43e9+t5edmu415wCY4TPFM4AzKkWBuTbmdM8J1nx0/gUX2aFvPHy6S9zk70lDBBtWMRS9dC9lNGQ9Aoz9qX9KQLVclnOstV5Bl3vtr397h/RoRm2fx/9A5brEBmtorwHgGd+BrXxHBkgqa4O9SLQVTn2Y6IjIMvlkZASOWHt2tS1Unt13vnCgLWhaagtbVltWdX3Lo4Oq2St0R7FMGZpEKRslUDMyJIVVCTFQJglRGtSgHcg6+NRAVU0urzecEUUxRoHJ9HUA5f8mOkl8mll4MgCGgwwAxmKuKNIIRduPS9RIqBD8tQEADlLG4Y6BhwHKzl4OAFgKU8z2vg3Psz/TbA4w9bxfHnT97Dm/SeRKG3mEF0p0ALB+YsCtR3q1bbN+FAB2pWcXwsIw55Nt1H6Bv4o+oVSTc1hQf41qgkjR3iF1HyW7C9rNxa6IAkeKM5dDX5U8mht+JxKL26CoiSBEgwO70wFwBLlVhrgD6Bhjd4Ab7nygPIdjh7ToEAlOADgtWXRPEs12TKwf6qtAOHDGUz3E0YIU+XBE6Ovm1iZFfbK2dgBV544wxpC0F+CoH6mzrvpemze2ozXltrUT3nW22f3quvZtJIbUaGUB6G5R+QaHlLepa8q4CtbcLmJb+TQwp813xxWPPa2ICymR1aoHV49Pk0ZHZnDIdurc1lYPDdvyPrOX/eE8+1XDkBXkBCkK/Na3d/ojVRrOWVtro41K8KKBLzQ3jGiOcjr0quXWpiiRu3w0YIsjUhjX4tk6UrYdpBLdu6ZoV7z/JOWiC90uVdkUMQ6KehDdyUTZMtwvXqqL3GUmKTnDIlNlTjtxaz65JmIA8LBSIujPK66+xvNxUy3UaUVgUl7KjPoAFeoxRSLOste88pVax5S7w9ypqGkCvg3ZGGGqHn/yXDO3zrcQwZ7qlad2blRdJb/w3HPPdRDRr+h6I9H1am7PjDpwljtNaP9DjsxO7v8CDi69ABFhrFRsVCWSLrn8R4qMvnFcRXfKXNhZXsac7a4IsCjQRxxxuNfVbUK8TaJKWd3Xlmap3XKP2xjTvNZbI6s50Gn8bOT3dF0bBThpv9k5AKbrOgA0dX+7FEHEeUNUH8d3Ur1uapIY60bX/9Cu6Z/PubQdKgoENFm/RMwymgO97rTSFS666CJPU0g1pKfqowCA5+oaptC/iGMmRX+5Lu5js3Kec/qb2tM/+MFZkQI9s/bXYSfI2i1rQc47kUUBuKIcI8IXUnLQmi3NmMqoNemcRaU3dbYvs38ueb8Lq+7Q9zXZs9uLWPaIiAAzWGfWCdM9QOO/b+r4W/YBfujtm8mWAam5E8YNSaITuEIionTkiAc9XGPwNk58YFL0AqMuRIJ5OyVau2YFWNrg1eeWWYe+P/u7h4oGfbtyfVeqtusSa9Wgw1BFypySSM5GEec5t3ZE3pYeV1CtE/2gXEeSvyiKtMGBpQZqRRxpjwojrhUN4NDKYAyHBgeRqwiAAzoDnEUA7BvFUIwDMOrIgeoSXgXB8daOE9NEo7iVY3PPK+Uw5LKGB9q1H/w8uj5FaWN9JWFzVJNpvrxMyjkK9GdtnOr4enkjHasKcNV+Gd4OhB38RiAcwe+YjlGIeb+UI1JxJ6UpSlhMUc0EgGWbOyAVU6MKfotEYrkkxLFQc3YKdBTDohvoAhnqRH4pGeT5wAKLIZgRfKIJBLsGWOzwBHxTOeTwdSxz5OA4qUiH2+PgG6dbuq8MRwfPAvQub62+pR+jcFhFHV6vPsursZoLJXyjmq2jzfIbSHxGORqtlMqS8Ulpt866Pqusm2cd5d3syx+50qRmr8MtUJ5mnbUp/zcn7ygLBv1EO8c98YGymMZzMBAnLPLUro4OlnAVtddc9oCPFweY4T5yvzx1Xm+/a3KU5ERJ3qZFubnK3Rnr7LCBhfX2pN+ebrd24sGSAZSXq0eiA2NaWFv0mZcBzGNVkee3HraGWCb5ompjyhlVL8/wqHLImqVsrydCz4io9BLFaOjPq1xSg+2k8XXlUR8U9UIP7Dop1uvhGZ9bgxAWs0aaoyaOLwfyaer1MRjeE1cen/7idkxN69c5nst7sfnOndbz9T83PENFubaUOcNRBoA5/fTT3PhLkR/mkqle4T5sam2fas0P610JkUcJraWIKOelSgCfgCrqoE56bQSo0cQ0jjf9yfocKi6Mf862x6MBOkUExuvNRwZQKrMyLIcRlMShwZFYJ3VL216bus4J7Z8hAEZLI9XQDfcu5G0TMcyNDmmdXl/leq6udbb3emP7B/sPJfVEn4XaTl406ubNXvpqEwA3Hm6sSmHeRL9UgfL65w/VODYdQQ7bT58DPHW/cG9JhwDMU9bK85uJ8CGOKWOL+WMqADxtDvAWxx1TXR8BG5z4MCTHn1PmQeajSSreGztMNVg0d2MaELrRV5yTXIOAklUai4yFIL4nbQ2t5VznbAA853arGbErjAbZdpmiyiTK9qwX7qmoSk1ds1IJYQtqHmio+7vdd9/7XVB1j92+rSBKn+zXOa8DHB7iTdUp23BwT77ZG96Ah7cYBsN5S4Lg6QbnLM7t5YqUa6lrSOJVVpbHjxpYgGEKQWfW+adXgPWoKWUlUNZ1X7cErEKd1VGhH/KeCkJ4jYpG5vvXSJ23ZDtktEiq2Pm1Z7xNYkV/FKC929p78jZcL6qNjiTtGZi8VRAY9Jo5eEPI3QMwouQ8gYpSJwAbgDr3Xig0gtxg68Rc3vhUuRIn0cd0mxxkRWDL5FVVdHbkFWr8RuvUPz1JD0SYPuPtjseTjRwNVbU7IT+fuDXyKCMQ0XTI9w1zLZ+u+iwwJ+wW6NCA36T+TDQ4RYGVi0j+rxIQY/RXbdFDqeRCMS11DBniOYSuNBFC93SxKwCv2gLQBeCW+ATEOq05Up+5e+QJIzJAnwP+AQ1xW88LJqav74I4Fr8RsQoRt5ADTIQ4iGElQJxydUPd4PBygKL/pFrARIRZhOjeohBBAtCMdI8EJ5AQOa2J2poifFXtVAc/AFLuY1CVdmU//TcrGmpDuc1aSgstO9xnpxzzi9CgVfKUluZZa7HZBjWZZqmBKGDdKIpLfgS6q8CMcjxKAkXojGnK1X909SzkJGCr8LlnnrnA2lzn8E29+D/af+X5bCDnXLcj79Lw4dmkBBIUY6KtDXo+Vg8OWEfvQss1NlhRKQVvuegUu3p7U+kjlOUCEyR4fbSTBny9Put4c6dDfoOPATf2EG2LRh+R5qIW4lZFTpiSGlWqq2+4Yo8ttdllr36LjikBA68XXLZ5Yh2M5pVHidNHzj4lo0OrkFiXjDGeMRxBPCfx+Ur0LIgxKN8n9yILtTuN+AIAHJo0h69oeIlqnHWRkgD+EKZKr2SIIdjStaDPyL2Dfsgc0qI1Y0j/zmgNSaV1oL2RW1qRs8EdYD4TCUzqHM0SfMmJ/tYgMTyXEdO8xxzvyRm6LxdccL4d8oaDQ1oK6TOuoMezK2eh9ofqynGLODs6pGJczDutjghDVg7XggxkJmTyXgf61c5YBzXV+C1ouybdu3xec4acK1DkYRBhaHcoAjwgcMi5iFCEHMN4TLUlRaNpFwYq5/PUEd3fZjleKFNXFnW6TusncxifedHtWjvaVW1ATITcsIurNbaIrrt6rfpC85TTj2qvLdMDyQGzZY7+yDjqxuzH6WzOh9PyNHM9nH1q29Z6YKoe2FzPZWBjYTRUMoEJUl/G2BarMwY5sAHKSomC7NKQWWoP/v0YL+m6wx7fseG8qGQV/eCG/cxes8wBjg/vRA/mJnJtxps3HQBOW25sEtjwu0cDAHar0RGa8nYx2hwAMxo0KDzCGnLgUFyqF9UPy8uV0pRl2ijjEJxaEtUrJxpwWYaBJCNtu255TPrvtUVan39y5ttsbMXN1t60TIBjSGIwIwLAGlAKvmDAAYDRCvFIH7RAH4n6P93tHObx14Z17yZbf2MRXI3fRcAyaCyU6anDyvQxz37R6vQQMn0AUA7HqxqVHu7U2/GOI7mg+pwANfg7cMF9X/+N63HwDlkyhJOT4FUqcwTYddGrUH4sgl+dwxWgKXlEAjTWvL7jmYz05zHlDNcpV3pMnVbUOQrk7ajdeRmCozo5SfuA31LM4c3rnnhNXrU9gOJIhSb6izGuhgSV50CDxvtLaWPPEU4AWKf3UkmRGeC5u1HsKgljOQB2inRwYHCcUAc4RIDDLXA3SgC/AGzGTTBdqzfYAXC4A/E2rW/dT3Zw+K/ebqJqgb3g/a/ry8gZUxystx069rSmoUX27WMUCRYe6a5faGv/MWAL5m2nfquzgWHRJ7MyaFXLlWeg0C8vY+cC5ZkMiokQgK5PiO54CZTpIGAU5p/paVLVy6v9sRl7gGcUsSvyaHOwJvCA4ATRbWkV5YGau56jKGAyVBRloEv3d9dtbN/vftluVUmDNd3Q36qDU7cZAMxA1UjnbwGqDCdxNIWzI4Bfv+8aqIyBNhTo5MwaFEWfSaNDD1jX6hF7bvv2ds7BbzVbXbJOibAN3L/c98lIkTyjurUFGia2hsjZ1VrG7igSAE5TVGDRBEC/UQCs1nuqxhwCYCKsqdwQefVOw5OCNnRgvPXgT4Bus6iGniMrgNihclGDgwJz2javnENy+0PEIjriSLegprIAtc8E2o/8XmiLTJpEcQDQJTkUoBgDugMALjml85BDBIDpF/Ut8wmRHsFPB6lZaqP7tmPW1zffXvaKl4ruLkCt4/icDazWPVi5YrVdf/31ugbpiOtgAODddtvFnvzkJ9tdd//N7rj9TgHctVKTb7Ru0eL32Wcf22YbpVnAlNGb6wEA33777Yoa3OfRmKc+9am2ww47BNVhvb09LhipuVhRuL/+9a92//3320477eTb33LLLc6GYVuOR3/tvPPOtmDBAvvNb36j9Vaia+4A3IwPVe1QtR6o9UCtB/4tekBzPZRMYZgxsI6c3BkFQBC1Co5oOdC1TpeVwtnUIoZqdoUtv/tod1Rut+f/2GC+V9tjM27FADiEhR6qF2xjoHhj+z6c0ZP235TXbTpv3GzOj5UQPcguLwxSA3FSh1Xe90nRbUeoLjpDf9UBirVwNwmoFVQLsJAT/JAnvVs1NOuHlioXc63tqrFxyhdeIGGilQpJPmAL+5ps5coVtmChPNcyHusodyPZcbFsNwDADg5Z2P8VANijjhEAR2MyGZVe5xcjKuAgpzY7jTpGXkIXjQPgYHAJhEUA7MaWIr0B+IZ8X782orx8D8OK5ydGfcegO6PojO3nVGjeWPr6FOgdU85vnZRty9pX5qCCS4DeSAvWg6nb4GJXAF2nNaudLnyFvc3bI7wCt4BcfU+02CO8DlAxVsP3bp/zb/3tx+IdzNFq5DdEeZGLx7YPkVz2TxFh9xfQZ+43iNtFYEw/OQU6gt9x4BvAcjLqNsWQSXEPGKq8QuTZa0YFg5dIFF1ZlhE8nLWWfLfNK29vZ5x4bagXLEdOQ67biir3Or9ngfptWCrk/SHiQx60onlt7YjZhHhzEivyCDOgBOCDI8CB0cN53mvbbq4eSFFSH0fUAXY0GJ7X5oIoqLqPI4q2ZqVsWqSUUXvGXnXlWfb3eVmlhSty190p4EqhpDD464ICngNggK5HgDke99jrBYbPtF7AHmqUww/xrCZFE4dEmWyViM7wkmW2e2O3tfx9hf3fiV8xu2Op9tHc2Nhmw6KNFkS/b9Aim2kS3drXTkVCUYX2Z0VjD8eQ3oni7DTo6NhlHPpTGOepuR57UHJDxLcsgNbooBdAC22ts6vDgR3gjYhrh0SUoK5VBGC7+/ps7YoV1qooZoGazIrOIsRTUF92dQXV4aqq8upVoS4etGLRzZlrUG8FmNJJ0wFgQCRpEmzPtEwEmEjwLrvsaJ/45Mfsmmt+6mrNDsJ1fADn0qUP2i9/+Utvb6DGVpQreZg973nPsz/+8Q8S27rEHnjgfkVksw58jzjiCBedWb1apQu421oLFy1aZHfffbf96le/0vGWOkjeZZddPLq8++67e13du+/6h18Prz//+c/24IMP2ste9jL1QZeEmE7zbVLpD4Dvs5/9bNtzzz1F9T7d1qjc1rjmxeZ6qmrHqfVArQdqPfDv0ANbPQAOxsMkFbGHFQHeFPh9ODd/OoA63bHmEgBjL2J1AWxBWqA3uO+R8ue5aqKiuSSxLEFARdQRTpm2eOHbO7tlwIgyClVAZWlaFW256oz3WMPQbSpNs8IqhSXK70UYJK9gjPIwoJoKcTWKxjuWVX4vtYJdMyuVzwkgMVYMmdSBDzsCTJ5DNQKMkRkjPm5zxAgwf0cqWQJiIRdV30d7lzJJjgYJDBFNDkEhvbGoHH2FXGCMUwCwPPgBvMtojqCXfF93FqmrQxkkGd2iNqP2nEStuA2A3zrC4lXgq31E3STq6+BXUWKUnkdlLA6j8qyfC0jh6/xkbOf5jADYQWkExB79jcDWQa7amfdocbh8v9QIhj3im4Cxvg8CWRHrJ0AcATLglpcrPoeucMDr3wUbtepmwhhNEWIHxlUAHCjR7JVY6ew/ERhzHECt30L+o5uEALZvx0nlvGGsUrXNc4d0gxr02am6waMrFNUt91lncTspAi+275xwlhR7O6y9sFBehIxomGukcqqxWQiRqZzEkMYkvT0m7XLFf3RocsWhdSqv0wGwzqGxVQPAof/n4jURGOKsoxRSmv6pXIAiPePdeuYpCtxq7/zRWXZda876F83T89lo/RLEqjTD0ogA1z0vgUo7FuusObhK1Ofk+fI5k20FqDSXtYpaPSwq7JiYGY5iNejr+4dsr5Ye61s2arsXWuyUA9+kgSvnoETYGoYKylHXPvmcjbaFlIJmDS2ivYxvBLOE3728WZX+Hy/MBbi0HYxvXipDPqcOmBZFdgfXiY7rwjLDtsOOO9q73vUOW7x4sc+7N910k1144YX+NxFcqMaHHHKoPfOZz1RuXqv95PIr7JY//N5WrVxtBdGR0Rp49atfbU95ylOsR3mmN954o0c777vvft0zrVNyHACOAaxQisu6wVMBYCjQ5DHWI6PP/KL7WdD6BEDdc8/d7KMf+4i9//3v9UgvgJt5MERoG7zWeMp75fOzn/2MA/wWifAhqPOPf/zDo9DbbbedjvF++8UvfuFRW64TgL3XXns5YL7mmmv8GshFJFpO3+y3334Cy2vtkosvdecB7RlU7jnnRsRrnijU3/zmN6u5zFzzPM1Pz3vu823vJz7B/uuL/20jGj84AuZayXUunv3aOWs9UOuBWg/MrgceLQB4yl6YDqAm1JKA6MPs0qow1MPcr7r5ps77UCPCM2x3PL978BGF8uuAziyj0PNqIe/K2y615bIrM2GdKecXuIUYR+TKo6KbV3mRdllk7ZXVoh6W7MrTjrLM2t9bR/0SUaZXSYEvRCU7uttl6Eh8SPld7d29ll+9zBo7AXqTATC41KOkAOL1+H0PFwA7cOXlFOhNAOAYsgyiDGH7MSFHj+ZGH8lEAFzhN2iJVXBcDSAH4i4qz07f5kKi0JXX6I0RYACxAG2V3kwaoiK/9QK4fBLprWuSUY7fAcBM8EPAd0zvksAv0aGREmJXJfWr7ojTnkMfA3z9MwFdgG0ErIBYvqfZHtXVtRINdnALUI2A1kWv2C5uU47U6dAVAcBOzg0OZYy8RBLK2pAMQbNxe/70eBpRYAfAIWIcfg90aO9zR78Tor+TwsKh3A01ltMtdUEhF4YZB8qhLjW0wFCfMiuO/bo1qt3ambXmMQHclQ22uPWx1qxo8Onv+18lgpr1zn+srbpP0V/t06T7VBS1sLmjxYZycgbVo4KJVwKPBwBYjAXor6LKJGLqXEfhQk//+70mA2AAY6yrW+0KPTwM9vldZn0d9pqfXGh/62u129dIzTnb6WBkROJpHt130AuFP0Z5k5Kdu2UYlJH24WMyDDhXmy7klT+uGuZQoEGmRJqJfrao6NsDy6xH9RV65Zl6cuMCO+e1R4qCL1rVmrxl5GCZJ7X7tVKZJHrNWIbyHCjNlDPj+dSzXNUkDOsBzSIvuIFJQC9yghNlei5GQGlENd6lFAsY3WabRXbCCSfYtdcGILhwUZ+rrgIUP//5z/vc+mKVKHrFy/ezn/3sZ05l3n+/V9iVV15uN//+Fo8EP+1pT7N9993X/v53BEfu0/YvtT/+6U8CkDfaOkpVwWDx0iUh8ux9MgUF2vN6tSZBgQ6K8nqCVfOZe7/HHrvaJz52otR+qfda7zRrosC0CxYJYBRQzOcee+xh73vfsVJBPttrbF5++eUO7qFyA2g/+MEP2vnnn29/+MMffBxxrbvttpsdeuihdt111zmQ59gomC5UZJjvly5dZlde8RMH6CFfuV705vn2kpe8xAE0INudzvqefTvEMnjhC19kT3rS3vZFAWDSfUqIL86pEM9cjLraOWs9UOuBWg/MtgdqADgYN+mVxLSmUEV042d8B4+eBkN4pq+5BMBBvZnSM/4pUau6uuEgjBWjv+WxUOcqcORluEEdZHuJZQGcoUqXR1fafOUKb6v04G98dH/bsW2N9TUst7G8KGJdEu9QSSOZhxIPARtSw7VVJWkUSfMopyiEREKJiEYq7eYGwCECHO6Pg1ZeDp6EsoO6U6gBDED2POQAgDGeQ34v+2ORBvQ4kQbN8TzyG4cF14c1G5SLwylC1FcbBIZurOM7DoAButU6v9QF9jxfbavvPUUBASxR7Yrqo6JANUJXIzKIhoVSEbjymr9qowNf/vZ/T6BBh6BUzP9FuizU13UKtKxn1KC5Br+8CJadPq3fXehKv5d0/dCVHQBDoYby7NuEckkOHhwXhLzflP9LJwSNoXHgm+oG088TAfA4MA7P0/o1AJOhN/F7Ri1GYp1z1eOt1XgFBPMqSbGvQX+2SzgmN5iz8pCK4qhecHfjzspRn2c//tIVZnebLex5gi2/c4UUfZWrqPtXVE5wnYzQQoWbA/2f1qFunoss25ASMF0ZkWqjan9s9h5YHwAHddzgQCmBdEhAlViSLZpvB194mt3elbW7YVKoLnC31J/XKEqr261tA50jsBGCOmmVs5Aoz67GhCgWJ9CIhzINXBZoqxeTJaNoZmFkndJAlJuqkksm4a35AjrDA+usV0n889bmrWfZkF1/3OfkdFHO+fIha8HxqCbCIkiUZ8AtkWAEvMiRz4HhHQQT6g1+mASA/TqFmOcSAFMGCuozUc+DDnqNlxj53x+cGQWtck7ZpW7ssce+z2nEH/nIR0Qh/qNd/dNrlJ5RtNcddKBTpq/Sv1esWGaHH364A75LL73Mj/miF73Ec15/ce11ds899+gWqK+9ZI1y9RUVdbbNFAA4o/yaolTxiQAHdV9F1xUBBrDvttvOdtKnPqGyPkcpX3eoqgYcgHAApSlvGMC6664726nfO8XpzuT3XnDBBbauf9AWLlysqPe77JJLLnEAzH6wSKA5v+hFL3Kw/5e//CVErBXtJbp7yCGH2LJlK+yiCy/W9YgyLmDMuFskpwFOAijQ551/bqzlGRYvqNPPf/7z1Y5d7ctf/rLPzRkvszQb+2OzP5a1A9Z6oNYDtR7YCnqgBoDXo4+x0LCYbAyUbhyojpcGmun9xuU/4diblPPfEoscRhVGPNEHYAkGhah83gOqmSrDjbxKzzvLyKgDAAtooJSWKSoBHIOwbrlozsPWNpS3s79+iHWO3GX1g/fYYkV9K8V1UidW5LdXFpzAn5c6Us3fkcGCtUoka7A/J6+2zk6A2dWeI+hJEWCBvSiJVe3chxsBropHbwoAu/SqDFlXywkA3V9u7wbgnPJ8nQkJBVpedwe9ejugjhHIoKFCmJI3P6tPoThH0AvQ92CiC1rxBtjKiQCfEWcAktgJ/CKORQSY7XSMkqIQ5PqO6hCjqD6rATlq/HqObxC4qoJfgLDeRHFpZom82wkAWHHNKnDNI3bFdto/0aVTzrD7BnCLIHhVjezGCDBAOYFkv2/hHc5HB4btAvCNADnCxfRvtgJM83LgHI/jnRdfE8Gu13mO24afBXQzopU6OEUgJ+T9hrMznkSXlKOAdnZ1Ntjg2qJtu7BPOZhmQxInWty0o3X299pFx1yj+6YczfIOVlwpI1l5gKP6X17ROakf+PEyQiOe/+uqwwCWALD9GZjoE6u2vPbHlu6BkAMc5sUQEOX+hLOWEJNCSE75pFLKsn1vvMJux9E2T7mniuxn9HDBwsjrqaHeX4j9MnD030T9cF0AHngi/qjg4+0Kn/U8L0Bmr9utZ0h01CzlcJQD2t49T1+VbN3atY7B25TrO7xilW2nMbZnsdV+euSxZgP64Z/LRcl3WoMNoAUQSDhSKVcgOYooj+j59xqFTinR9epCAchh3QngeU4ZCIhVCZDynJ555un29a9/3W7+3U0eYUUlGZCKqjPzJZHUj370o/ajH/1Igk932Fr1zzP+46n2ylfub9///hkOgD/+8Y/b7373O23zYweLj3/CE0UJPtiu+slPHVzyzPN9o8pSQEfOiH4+FQBmJpiYA4zQVkn15mnfrrvuZJ/59Ce9dFKTnvMUaQWo/klRZwA3oL2vr9cpzn/6vz/aT3/6U9Gan2v/8R//Yeecc4794Xd/lDDVbvaBD3zA7r33Xhexoi8AqwDVNSq/csUVV9jf/vY3B8D0FQD4oIMOkgNmnSjQl2kOkwiY2sT5u0Vz3n///e2JT9zbgTPtLFfCYKDtj3vc4xxgf+UrXxFoViKMl4vbErbBln56a8ev9UCtB2o9MJc9UAPA48YDBsUGkd+pAHG4ccH4nekCtB745VD/YgBMVC0Y9ig9y7Bzup+MDIFfqM+uhpah4K3EOFQuBoM/KwCcLYpCKHW07ralVjdQtvO+fpDNLy1RfuW9opuKBTiwzFo7yZ+UmBa5efpU2p1oviG3FGDX0K6SFJ7PFUDwlgbA2LXjdTOBSJFnuAkAHKGaKOwAACAASURBVBJitVkEuyFsqh7S9ikw5IArgS4HwPoP1GfthEJyJqmkE/2tAl9t5gBY2zkI1gEEfHmjqk70l8+k/jymEGZBRs+IjPAhqVrl1FG4KYpCjKNK+AUAA44BwPQtkWDeAFFEsAChfO8gGQphjABDgS5EcIwoWaAoEykmuhu2AwATGSMCDC8gUZxLETB75Aq2gNNHQ1SYYwS/AOflZse833gsDFJXgsb34D8Hunl60e0OYHlvBFwGKjTH5JmlUzmpQI2fMfofANPx72Yp7y5fPqxIkoqoS9SmSbT91gYB28GMtefm2+Lyrnb+CVeZLc1Ym+1ipQHKP0l1VTTokSLcBca8x5r95aVs+AfD1sHIeNtrf/3resAjwPF0CbymOrvo65bIyZUn7oPXXWU3t5bsXgGIYlFpHbr3eQ2+YdFbMyp/VXJqO+MwUqg9/5dvGFcB9DLveW4v4DfIpfv2jZrDhoYHRBIQSwYwiDCW9qXkT5MAYF7RxpK8Zj293TYgyus2uTrbdbTBfvnGY/SQNlr2/tUqhVSx4QkAWHIJ0lEITXAAzNzoc0oAwEEHK7IkpmQrbfl7oat2mvB2221j3/jGN+yL//UFiTi9xLbddlsB2hUCsze5mBQ5tohFffrTn7aTTz5ZYPZWzwHeVrRpcnC/9a1vuYDUf/7nf9pFF12kiOlfnYq8cNE2dvTRRytSeqlHjhsbJTImYagmlQOCFsxcOxUADjV5JTgmESzfHkeHnBNEaIkAf/qTH1fu7s/0b7GSBKwB1dCPoSzfcccdikKP2N57723HHPseF576059udZXmo456i1111dX2u5tuse558+3II4+sKj+nHGBEsJYtW2ZXX32108BTGSYi2q95zWusf2DQzrvgYsvLk0ldeMAuIHj//V/hNOibb77JQTOMFD6LypEm33jVqlX27W9/UwAYxlYtArzlR3ntDLUeqPXAo68HHhUAeOrbAj1raM1qa2gLAhQsnmNaCFskSOG5QZ7fivWzaQBMcXT2DeIbKR+Hmn/y8OvfLJg5CVi0S+WSbdJCl6JXLF5QnNjO1XK9HEMQ6uHYfnp978XXRfuCRubebXmLS2pjpzzG/JvtOVb6m9+dQzfDl7N7yaXy/+Y9koZwDGJCHv0FHwpYYOU3topKJqNubLhgXc2qRajE0QUtg9ZVHrIvfXgf26mzXkq7q6y7IW+jA1L3lOhMkX1d1VgLvESEPC3TFY8FIPSuyCBFSboBJSPKZWBUAn7QknHa3+xzgFFPxYuf6rU7ACZC6+gKSxVjNvQ/L7WoiuAI+LhBPYH2XAcvsVoOSSBXlwjmdeZzssYxVv2aggI01wuTFvBfjQDzt9O+EcLS3zLEzUGvDLQIgAHMWfX7iNpPnWUAMBFgRK4w4KnrmxPSBdxSC9hBrw6RKNCey0sOMEDYQSl0aY1fbeu/af+gAp1yeul/gT8HsiE/mE8o0mUvqxR+d2GrBKL9vkXKM997XyYAHAAu/RvTpSfkBodb4EA5oV26nmPQl+kYGwGXbO8A2B0OoWRXPQqvegNAXBmaY6XItLt4ZAS7s0dgRjxSWtyg6ElLpcuKS6XkWtrFfvbVG1W3tV302F1s7b3rlA/cqmcwkMWhTTbJSC7Iq1BU3me2Uwa1nnVlClajcTN8DGu7zbgH9KxQogbwoEljUICiUyV2GI9DaxXm32aBfeSXl9rfxTZZKnX6QQHfivjEeT0kwzqnsKicOlKi1z3mGUBkqSJnHGRoSh1UFHmr9+glg1JjhrJIOnYINuMW0jZsrQiy53DqG94Z5nfVc1XBX43nouqed9ry1Q9aU5tKww2O2vblRutdlbcb3n28qNAaV0NFy69ZZXWdXaLni2GjBnI9Xk5H14bQFcJYTDKequIPWWDuBO/c3L28XrLmhx0lfoVo0+13/NVzeonu7rTTDvbSl77UI5mXXnqp58R+4APHOQC+4447ve27q7TQm950uJ199tkOIKEXE2W9+ebfOwDeZtvtBTaPsp//7Fq77bbbRD0e8ftBiSMvD+TsDz37ZLNIiOy888+J87Go0pobEMEiT/eot77TO2lkoN+a2gN43muvPe1Tn/iY5+8C4lFxhv7MGkvklu9YYw877FD7j2fsY7//vcS6Vq30CO4++zxV0d4ldtr3zhBdudvbTdkk2shx2AagzPX//Oc/96g2azt2BGJYr3vd63SsNXbBRZd6O/P6jXUP0IwDoU8q2WeccXqwFTQG+MQueNaznmFPeMIT7DOf+YzTtEN5gJk64Odu3NTOXOuBWg/UemBue0B6HHKMjo4MWNs8YcMBsbdae+TQ1jyttfjMH/zQ6rWOZ1UKs1EqlZXyjfbyZy+14ZzW8MecKnt7kdI8k1DPzK5klnWApz8pADPl3pS0oFKfMBShF7CQV5p6gv7aKAAWLtGiMyA1yAYtXCknqEw9Qu3f2tZin/j4R0X7+poWzH4tUjKYvJxCQQvZNlrkDhINanedZ0j0qPvtsssulZDHoIt9sGixmJEjxCKLdxsVSQC6A1+1EZrVs5/9XPdWQ63CMHhAn036N787KAfhzPDlETiodYpQZGWoeUytguozIkKhHmVGgbISC3dju3LbRqxLbWsqyVCoXyvB6JKd/cmn2RO3b7TBFfcrOjEiMSwBsPyAtagERqWsEiPiJNapkGU9UeSoakylJWdugd9ly2W2IAAGKHm0MXZTFQC71LCufQoAHMRftU1VDjmG/vx4QbwJdloCwAF5AeD16WWO8CUAgvVlpDQTsPQ3zoAIghHHsmZt36JPGLctMqO1fRlRLPUNdOchoc5RtWNYbULtWWKykeIskRdEqsgB1p0jjh/UngHGyth2CnCoh6rSqF4fGIDrEWHyh53KiSOG34iOhE8ivpj45BK7n0D/DuJX4ZNr5zgeTcaRMgH8poC5O1gInGGv8/dEcByPiz9hIsadFAmO+08a3vFYjBv2dceJxmpWolTc6waADG4AQC7jOwJwOhylc2c7aLzXUfMN01kRwZ6GPmsebrGugT675vO/ETVVPxS2t3n1Kp8jpw8G6GBBBYSzMqoVeWLHZlHXeVbr/ebWDNAZTkGz2o0IbIPyR3Nr12iOb7E2lIg1+HOa501q89bVYkdfd5ndJ2fFcKNqzuIsoTa0zjqqsQEABnR4vjxvPfB6WgQ4A72ZcZ1VFBeQW6L+r9YSLzXM8++aAYwxmA8xDwLwixMGiq6oF2MCyaWKuBp6jgsCyfPaVeYHWvSaQdu9rdc6FP29/rD3aG5QvsjqdWbrJJ7F+iE6dV7gOSvqNIA8zdOhTjoPDCD7kQOAm5oa7LGPfazyfI/1/N/f//5mVzVeI1CP2jF5wIhgzZdz4vjjT3DwtlKqz6yXj3/cYz0H9zvfOUXfLfcIMLm0t9zyR19vt9t+R3vLW46yy0SJvvnmmzXXNrojmagp6yR9NNQv8UXWG03G5Oi+973HOOgtIxAlJ1XvYkVNH1zBzRQw7fSIPY7rxz/+sXbC8ccrenuEg22AKUAz1BkODmpyjT8tmnRnZ7v945/3OLhFIZwId5uc6qd970wH+0cffawiwldKrOu32n9U19/momC0HVGw6667QeyTQelgtKsfuiWCdZiD7PMvvMRZNTjNOSc1hV/wghdIAXueKOVneluSLkWrHCjkAO+99+Ptc5/7gu9XD62qNv/Mah6p7VzrgVoP/Dv2gOxGGeM5AeBWAeBCUUFH2ZHZZpUrVIWIRmmFZOSQLpUVNK0bso72tfbA7e/2tJsFO33DBnM9Mt3btR6HdLiZvLY4AAaMAiDxGrPIABrzitbW6zvPXarix0BbHX8Fo5YoT5tAMwtjDnqUokApUrvzztvbV776JQl3HCrvrgwd8gP1uXC7be3DHz5BNK9b7K677rbe3vla1F4oGuYyebrP8c999nm6vMMvsdtvv90X9B122MH/BgRTDuGJT3ySAPKz/LwPPPCAGxhLliwRCL6mWiMRr3FWht1MX+MAmMiZALCMO3JsPXJG1M9zf2GZNVt5jVSexeftlTekIf9Pa1W5pPNPfo0tWHeHNQ4vlfEolcp5bTIBVcpCQLilWRFjAf0GCcRU5IUfk1fdQS8lgBQNrs9KTCuCnzqowBMiwER/PbC9GSLAUwLgFAEmluKAmFcsm+QhS4EpwpEhfBpKH6murA8TzxEmAgXFTn0my9hVSbFRqwBYGwrclgH+XtpI+yQAHLWVHPjG3GBr0d/teqvvVDFFdU1F01SIOSeDd0TnU2laRYNluOtvIsABnIoaB7VZbcmrgcQkkyhWhQivDHFAL9sAdIn6FnVvi0LErgrtOb4y4mF6Qnl2ujS/Ue9Xnwn46rglrhcasxv/IVIMLZqawp4uqeN518Su9PEVI7p0rwPhRIeOQNbBc/AbTKY7x983RoHm8OziwXjoofo7W1JOpyJr1Od1RkO9qMsCwdxGT+vWeVGCJQoccDPFo5Tvm2nTvwVsVcKrLS8126W9duv3brfmZdtZ/p6KtVVaVPZEir6KGRa5l6QEaFxn9VyOQYkVJbOmwjrTGWh2+wGAy0rCx0mZG5B6vdSBs4ral6TibY/ZzT505im2XCWP1kiYqqw5rKSc8CLORZ/fApXdsyD0kUDwqJ4hng8Xl9LzR758gXEE0HXO9UQVc1JGIovHHyCdX76XRgfBtE2fnXIOqj6wFLL89245pepHFcWUl3nn1nm2owp3X3LQm/VgN1q9AHGrPzxyQfa226CAFBQOH758y3oVCtnqPBq1/mzNbQ4wFGjWVgAbkd0P/edxdu/f75LTs8HX3b32eoydeOKJArnvdED5pS99yU455RSPAOPE3WWnHe3INx9hpykHeMmS+x0c//jHP3YgyXG3224HRYjfZFddfY3TkrNagwILSiX3dHyitGVRgxt1j+vUFxddfIEd8NIXywHbHUq76T4AYttau1SBYKW1U695QMW/1ZcA4M9/9rMCr+8WiF3nABilaV69vb2+3j5HDug3CSD/7//+r9byvzkNGdEuotmHH/Ymu/Kqn7ni9bHHvlcO7h/ZDdff4JNTg+oW9/UtUNuP9LrB1113vWyEUY3VNuX5kgP8WqdHX6wySJ5WAoNF97Z3QY9HjckhPvXUU/z7sqLs/Eb7+G3vJwoAf/YL/htzfA0Az24eqe1d64FaD/w79oBTqzSHFsUIlg0o+25gheZ/OdM75/fawKrVziBqJD1RKaD53Eqt2x8W87ff+nY+RWlwfSoMknIcZ9Z/WxwAI8AxSjF5LXgATRaNREXGu5qp8lbXu4CYi4u3n0VWq5DK+fQ6OOUYj3nMXqpXuL8957nP0Oer/JhJ/fHlL3+5L85Qv6A9AWL32WcfV3dk8WdhTTlD5AdR7uHAAw/0UgvnnnuuyiMsFe3qcPei33DDDfaXW2+1V7zylV5X8Oqrf+a5Sek1G+PbjcBUSkIANgn6BPAreONIQQhD6CtbbLddVJexuPIOYbl1dt63D7Lsylts55JqF46utQaJzZQkNjOqSJnWfkXIotUmI3JMXvtitkUgWKqnGmT1GXnYMyIhOlgEvehEApAAMF7UyA01dAMQn/iaiQiWg6jo25gUAQbswwHWa/w0wcAMnF0QXbSQvW6QvvOQZQTEAEe20TUmASxnVwPgvc6vtneGhHZMolYRCEu7KQhheRQ4AuM27dwi8KvcRcBWQX2yToI9ANrRauSXskd1HgEG2BYEzlPEN+cAOFCgHcCyDRRmNbGI2nPMyfXtfZtAp3Yl5xgB5tKC6BW5kQIC2i/ohEW1aIxKjH4Hu2qjR8BCDm8A0RMBMLm0QcaMuOy4WjTb6xjsG4Huek/fOCiuFkJN4yFtyf44GMK/60piaAgAZ7w+L5RIAQ4v5xXAA/C3TuCD/wFaMh69o6SKaDBNmgRVj7pJF9q6dr5tP/oYu/5Dv5JSVpc15eQF1DFH1GP1ujdEgSsjo9agDuuUQToglbfZPIPrX3ft3w+9BxwAK8KKzLffV80zTVJ3HmqTtLP0Cd77m1/afYr0jyjyB7OlLLEhVNTL1JPlMecRx8cXRfh4tHl2hEn1/IU870E5UAHEeQFtngNnrzizAPChUY1zLw5+coMboGS7g0hjW3Nojva1iDWjE+YVqWzX6GtTWwcVte5WuxZrsly0Om+X7/dm1QgWaBzU9qqXPkLd6ZJKbsE4iK8y8yJeQ5gO4kWjnVekhFN0ID30ntt8W5K+UhZNDMErwO1Xvvplz/2ld3E4P+95zxGl92X21a/+P0/d+dCHPuSA8bLLLndH8mte9WrRp7e3c847X47hB52OjMMXOjHHed7zXmCPE+X3l7+81pWUSVmC/pzPF92ZncoDrQPUaoY5/4JzFV09xJWV86NyeCtdJy+xqIzWnzLMALW3o7PN1+Tdd9/VPvLh4+VU/on+HVKQaGOTnMq0nVxkgPsuu+yk9n/VBocGqtfF2nzUO96u6aDJ1+gDDjhA1O8r/dpoE3MLNGgUsO+8806nQQOusROIhJMDDOg+/7wLw/wVFaf7Fvb6sXDqeBmk2I8BALe5I/0xj9lTrLNv+HmCdmONgbL5RnTtSLUeqPXAv0cPEPpAY0GCsiPS4uholjkucd4RrRdaN8irGRsVi3VM6auiQLe2rLb7/ypHrmzA7R/zbTmoF8pgwLCf0wjw+pP/xCguuDXU8fN8IS0YRdUAhAYNMK1oEWzQ9y78VH3F40WrAoo0xgwLIrQmQDO05de8+iDr7FKOoJREP/DB9/lizYI8JDrUV+UJR+mSnKFhFj0tZgXlAO+lhRwqM4vvcccdZ3/+85/txt/c5FSoJz3pSS58QQQYOjR5T1Asr7jiSl+UAceAaJQmr732WiuQK9zeOTsKNNG8CIBRdwY4eDanR1ZClIQcywYplbYCBEfvsz01EC49/UPWMHyTFZbeatvA5ZWRCJgbLo9o84py3dTv+kpd65Hcinj25awEsaCVCQxmBIAz8qg4AAYEkjMbAbALKEdAzC3Z7AA4JYbGiKUjQQwQR0qguAmfDoQFZAG+EQCP5wAHAEgWIPWKESrxCDD9FgFwhfrGoj+OKQJMaSMHwXqTCwxzzaPB+rdsczESdA7l+44JZJVk6Ko6qas9D4lmTqxyVO3K650j79cpm8TaKekB7TmWQYIKreaHer8ph5ec3wBgHfjqHSK8GPuii6o//NIAqjgE/N+BAi35sgCgPTJM5IxIMfnAkD7Jph0vjUQOpdOg6ZMYTU+1fynXkSjQfk/ZlkgqtVc3YrylWsxsy4jc6AvvjACGR8/dIUHIHPBLCSQ1RAwFAPCY1+/lpBiZRM2IAAsueb67QITGZaMi7quHVroe2cLMfMsubZVa75PtJydfa9nlGrfrlI8J7xwkrehTVhMjQMdz+0WRqQHguVkumad41iqKkDW2aC6UEr3nbMzrsON+/VP7v6E1qjPerbEqxycOFz2fzHdOK+aZRYNBczFMIHJIOZY/6gBc/Zt3XsOMf496ekGIBvN8FHVOz5EXHQpadFYPGSOPEVvWFzxjZRwwojPjIMtocPEkVcQQaha9uUNjr1nfrFq5xHbPtNsTVtXZD97xQbO/3a95XXReL+ul8yhqyMvp/q4wj0NuzJoFgFG8BqTPZRmkktJ7WlWyB42LN7zh9VqjnmZnnXWW3X3Pne6wfetb32q//e1vPceXNfewNx7h0dOf/eznTh1+/WtfZ7f99S923bXXi5o8aC/U2kr5IMAutYCpI/zPf/7Tt1+h/FvAL8+dp1bo3rkJ407uAdGLm+zc8862N7/5TV7WqEVUNioPAIa5uazPA8oBbtF2OLV7e3tUjuj1kWYsYB0rAKAIjaMbQPv0fZ7hlGnWXNeS0JzFPF+Rt+/Zz36OR4rvvOsegeRdXDkagaqk3xFydp/lwJfrSdodfE+9Y0op/eX/bnO7JKU90canPOUpSq8KDvSksM05KeG0++57in69WG27yvuhNvfMzdxTO2utB2o9sLX3QADADcJwQwLAou9aZ8cCZ0mOigJNJK9dQHh4RHaEcE9P9yr782/erGhxm22357ds7bou2YJKtXokA2CMCBYPAGNW3lcWv0EBzmaB4DEtoOLNyaiYAICrKswBCCfPcG4Y+rPokALBPYqEIvqxePFiO/j1B9mb3vImNwDKAsnbispMvhP5O5QsYBsWfhZH1DDZbuHChe7pvvjii+1X1/3KKdYcj9IIGAt4kQHALPyXXfZjbwcKmq9UFBigTY4Ui7HnMqNmO8MXiydKz7yyRMSAUjLwsPPD90E9s170vZ6s8ppyKwR4TeWOXmTFZTdL+EpAbcWANat/E7U3qyTgMUU95DiRCnSk7glEV2SEjGkBV1lG2YMkzvJWv28KAHN6cu1mGQGOVUyqEV5EbBJXF9yETleoWjQOfKvljzQWxqgHKVu0It5kvfN16Rxs00ARJooJAMaA9gMJvIauk3EtAFxPdJHCnV7fV9/HCDDf1+n3MQWriALXtWqnFkWpRAfP6ZhQn6E7j+o+E5HKi+ubk+GbQ/lZDaf8UZExQDSEHDIZZABawHJQfA6RXSK4SQ06RX0x3NmXnOC8ACEA2seTA1iiuxwPFWuBYYCxjG6vCYzRiWHvQDnUBPacYhdzCxExN0wZQYiPcVyP9DIO1JcORCNNPI3ZaHT6j/E++J+TIsNTRDhi3Wb3UjBwoaRHP0bAznzpP4TnPDTKy+cAgFswdtess66+DkUP1feq19o+2mZd/Qvs9q+JaUHQZ6RDzPSFVlQacF4q0g2N3ETo4QgkcFNrr7noAXfU6Tlp75ZwxWrRjLkXi7bVc9Rkb7/6Uluq+aUoFKu7realMRSce9XyQRMYBj41MFpwwCUGh+YrRKh4VkQWCAAZYKrngGcEUbqwenD8UM+3BGU6AthWTXglUeYLeQ0epYNQVgmxwR7NiWuWLbXObokzqh7xHkP1dgP5wK0LzO55QOJYK50uy3Ec5Pol0ECNW80DTahB4/eZYwCM7xIgynxAZHPffV+gdJ7tHRD2r1vj695NN93kUV22W9i32Mv87LDDjs6SuufOu0QPvs7XulE5entEGz744Nf5eghQJC2INfFvd93lc0xRNPcABkVrx3khWju52Rndr9yIVJUvPM9Fq0pizrR2zBO4ZXbTOqf5G4A7huikntsGRXABzgUE7RCf1IJVL0cIEeay62u06llXeT+B+5ATHNTm+Rsbgs86tSOoM4doNA5rIrxJLJO/WaPTdwnM8h1iW4MCwJRzwjmejQrQBdKsdN2cw+nY6tfGqD/C9SOY1S6BSXKam8VAKUG7qb1qPVDrgVoP1HrgYfZAUIEuCwO2dkgcszBsJRndDS3tnrbZrPV3aOWq/8/em8BJdlbn3W8tve+zabQBYo1jA5Hxhlcg/gUTsHEQm4TAGBtiQ8AxNoYk/mwHjJ3EjuMPvjiYgM0iEGhBEmDHv3jBSVji2DGrBEhgSxpJs/a+VHdVddf3/5/33urqnk3TY6ORNCXVVFfVrVu37n3f857nnOc8h+D1On/Dgq0dSgdvf3VqEvx+5D98J0zMi9m+iJyf4TeXm/8dUKBPnQEuRbBcNAWf0deRhfA6mtj3SSkDrIVoTunEdAFwzjy95CUvDWrnyMhYmkMMq4ZD42LvYvakJz85veEXXp9+5mdeG9FdF0XbFLzxjW+MxdCF3Si3gPdbvuVb6H14W/r4xz8eC/svIL5xPcdgP0Q/q+qj0fJPfvLTkSV++ctfnj71qU+F8IdR5Uc+4lHpqquuSl/72teCmmU90OIKgln1s6gBjty3CFQATD4x2oGY91P4BWQGql2n4JQOHmlj9ra0H//yMze+NC3c/ufpYgBsa/4IIA6QrAKqLSaC/0v2g7rTyjD1lojPtKitRB0rAGJQDT2t3gHW8TjIyRUIFxngSEhDMSjUZv5eAbBgTQCcS3cLAGxMRKxkxlAQR4Y1ev8CJH3MOCpnhUPRW5GvglIZGQQdZw6/YjqRzK8tjXINMB8c5FE1aFsd6QxDGU/DvOYlpIatg7DSGudhmZ2r+LyCo9wAlWbKM+CMRynLJiOb1qT7/XxZbm+EQx5ZXUAad0V9BKoCYAFvfswtjiL7K6vBbc0m60gXd535AMyRKc7vhTCWP714rWx1JGBo4oGrEF22QcrAN7dPCiCLQxlZ3KKPaUQH8tQqxkvxZ2R0pSlzXgsAHA5/nPLs7Jfq0JuP5IOib5RZXsRp6AUcDAYDJ0QbrI+OflsRRAn4z3PvHJHX0z3zVo1tq60haKqDCOrMpl0wK/YTCWzf20m3vfO2lBCsHWpfCjAeh9HRwCDitCoO5/eSzTvfBqm4nt/gB8dJjTnTXKSf+K79aVH4OjyYXofY4L0EkuYUCwToOKatQrD8oeZc4Lqt0UzXTK3azaEqHHUSDknLGaRIF7wgxqDbmTWOtmUyWswOF8CXhC505ZTmGGYr0KQdm6pFR5BFFedFxDNoB7fOAaxiY9vQmysAL0YcnQNmU53g6MUoTnZQBH4C0bA/ft4raMe1lHa1MBTTs3Gca9KxCwBcZb7V+HKZDN6Cll3Op2/w+ffrpAKbLSVCiJMAm2KgzhpIEIKbrwv2jlJ76y0C0ZyP/YBb10SB4uz0XDCgslBlK7opTLEWTu1GYARgKrg8ePBg9/MNgG1efzMTY22J+Qj9WlDYoNb6hhuvi0x0i9ppRbAGBtCv4HxZ/+91tiuEPXcFz9GBwUvKwmStsL/Fz6xEkAs6HAB2GZDqwjUIIG6hMm2Q2+8TvLvGe+sfzB0iPF6PrewUUY6n8tHvdHzl78vMgzrjSr9BAO3zVX7fOr/Zki2Pp2yp5HnweBqIe3nMapEowOZ+zt/On4HzZ+D8GTh/Bs70DBQiWMuswyPYdNiXnbWsk6N2DgY/SmjWKaeKNrCJ9fjY60Ogcu+j3p6W1s4JEaxeANyTyS3ORUR3oT31EXF1MR4EaPiJgUFoEwAAIABJREFU91/z3vS85/xQ1KTqQHezRpn3m++ciBtv/AjA8+pQnRxC9bEFJTV686lQCdh966+9Of3zf/7KWMR9zcj3W9/61qCBfeELX4jXBavf9V3fFTRnxTRcIF/1qleR3f0oNOm/jkX+MY95TADgj3/8DxHbuAPg/ZKIiisI4vZmgFXUPHzoSProx24JrycoWfLUT1MD1JtR6wUYfq4EwJDI8O2yM08lGw7eeAj+1GsoQFfuTPv7V9MXPvH6NHfbH+OgfTWNzhM14f0mDlosyLZkNB0gUhLAQhNYWJpLw7vwDFGAjo5NxWndAoAH9Ey9Bgos6TwUn48L4u/bOqhPVwMc6KpwZsNBLCnO2b+N+s/ILIuZBHoed5F5jA1UDvW9SAUB4krqMxkXlZ9zASDvFcIlofYs/ZnfHP0oi8xRlXFl66MKoLcD+K3QDqrs7SsolhptVrgCXbwTgJh6NvaxLO0Z53mFgxDwLjLumpy4yPKao1fZWfCK5+vjKpNRJWaBrFnfsgZYEJvBawa+JRDO9cFFT2D+DvEfwW8BeqPMudgmQHBkknOWKwSzI/Mt8M6nuY1DLvkzznXpiXO8Zo0D0DKW8stGGQognFPuRWLWiELObHnrpT/nC1YUg28dBvmZgkKm1UMIaJFdrnAs+YJv+HrJN4/vF/jy6+Oes8UVQYpq0ShBD67vJcNfSysNxuwIjujafBpuj6S9jUvT7e/8YkpfIgi2+ohUXzaC0ZcW+qA+871m/6P1UjG+rEt2iMTv51b2CS6HcQYsm3YqVMbP37Zk/LuAzmynY4Jzm/v75ulXlmiYSfX1CjUFTSkRF16U3vQHt6RDAIU5lPRaZIIXHdvGpQx0eNqLtjktwKq1vQZkZCxYWSqg0oZJ7g9Gg8CY53G9MEz+LU/eQ4lrLKDmpUXuxzBz8yi+R12wxxwsA8alrZD4nqattBh7VVgeoRqNEFYV8D6JYZw5eE+apKPA0LGF9MTlevrvr/jZlO6lt/AhFmbqh1tFjbLzxJhLnWympBLnlFlpsfAWu14GkL4B46o8TxOoMM8T7JVlZTZWgUYzl96aam2wDpfAzzW5SaunDACxDzJammRB7awAiF5cnGedHmEO4nhog8nYDhKVF2RqU1x/bQEkgW2QGmlBYqsxn4ao7b32A+9Lz4fWHD2bDWJw8aMPMIBZcCuINfu6RD3vKLoVZSbXNdjyDy/qAN/tsa2o8s7xDQ7TD5y/6wQuAsRbJ8w+3FdcBYLAbTLN/UMExuY4Dmp/41i5xW/l797McIBnsrvuo2mtkONFFg2LUZVMc9Ch2V8ZiAnrRQeGcejWWYW6Q+uliTRH32QzxyUHoZghJ7zqYQILW2NrwPKWCRDZHm0GUk5UVy5jJo+5ON7uvvLnu0KGXdt2qtr0ch8nPNTzL54/A+fPwDfsDOi/Fbdi7m6TXemuvb3zfmvQ/3jcdX8P324zJ78db0NC96W4xdp/Vv6T+hWdCFCvteaiO08fznlFEaM6yTsyvTUySVEDPAQzcPhY+tpnXxkq0Jc84XcoT7wAdxLtmQeSAl2egF6nUoPcPbEqZrIIrYPmrdPUvZfQ+cFr359e/KIrgg7l9maDeh2vcGBxsG/8yEfTlS++OoBSheyvi2lJ+bIu961v+ZVooyC4LnsCv+1tb0tvfvObI5PrTWqX2WIB7jXXXJO+/vWvhzLmH/3RH+U6YRZXVZ4Vv1DpUtrYK1/5yhDHsg7IDLFtFwTA99xzHxToG2NBdyFdhRIWTsK2LEDv8+MzZ9mhjCwdzmMfXlxLDjznYmxgjIV+Is0usMMRAgZT96TVmdl05HOvSFOrX00LX/9Kqh6mjmqaLAnKTBUBsMuiODCQZAFAcRaCBqwsahTJha/J9mwcDl0GSIGdYiQLdqWp6an6nq+FK7plfpwcABcnQFTGR0oMXKp8x6X3AMrZLtCNmi5eLxztUvxKoIt/XKg++z77FgDjdHX8XHAlC4ATyqwF7ZkviTbK0fOXbblLbd4gs26tbwXFdLO9CuygyZIqY3jNAKmE6BWhprRmL1O+exHnzd6/LcbgPKwF2xUJhqVAN/kCQav+vhnflpl4xrSvKZQV1GcPTV9OoLYs1Ty3PFrz89KZeb7Kb0EjplubW4LgLk06an8LKjTXQSCc2yUVTV/isnge8gUNeqHhBX5DJzjgeuWMEaSvw6/k77xNvk7h8AUIdrviEpd06Dyitlz3kz6J6yAaCJJ2cS/2m1PQeTDkNL5v5Odx3b3IBGeoHa61x/lGqzhxhBHQatcXA9TWFobTxSuXpTt+/bNk5MbT2PQUc4X4zv596dj8McY8n422NwGLACvcIwiSUUudC9JPkECSQ4d/mrzfVrjIAaYLD+g+OyN+/07TubpVGZwTLObAQR4rYb+5tnXufWY9Ob+G69pcFAXiWrAqqrB5+mgd1E/Lo0XbHpExezViQ/cwmNuMu9CvMxnrI+fb8y+bRxNTj1RtZlzYj7wE2MHqcKTHWCSDCGD1FlNe0xJgWFDFCwWrRRC67JziuXXCocbOF0mVliZr7byU6RCLM0gWpQIOCPsEr6QRatBrqgvPL6cLqGN+XLOWbnr2i/kyDAltuEJMwdZ7jLW6mU+jXXMLadfI7jQNfYvNT8iQ6L3m21kK5fO/n+zx/XGITu345Pnvfnoft43iKACnlzclCY3VLL74/vf9XnrZy6+O9d712Ezw0BAq4Y12VgtHfVuAafa3n9dXpEAXZQyRbS2yuWWQu0mN88D4WIyHVQA+qVpMDarTqDSXApn6FVuYKz32q8rg8/ukU1es2eU7RqagVHFbhsEVXQCyccg/LuyS9snx7wsZeJbjs7QV2WSWPsvmY5yzuLiyGvIuo3c0Fzo/YuOkMBT2VTuUnUpr1h3n7ouxWnxh117zOX+LQoJ5P/m4cuAvfyaYEvH5HBzMwapywS3sfg+Izg7spvnfiY06XfB/J/s8/5nzZ+DBcgZyT4Kd3XLXetmeuYtJth3e85zu3gpbVM77KhO7G0QzInsWx0DqoLBFW4Nw2W6UNqQ4lji28m9tJMkHfavSxJzpaQiGJzBnHKHE1gIAeAWS1xAYBRt/GgB8MSJYy4hgnYMAuDyRxYLCxcoAmPyZmTozQRjoD137vvTiK1/An57UkgKdDbmLgzRgAfB119+SrrrypUQDpMXZ9CFT5lxcH//4x6Zf/DdvSq+ljYKRWRdQo8u/9Eu/FGJWUqDD0Wd7hbPsh/jud7876nhf85rXhBq0KtBSxFSO/o7v+I6gN6sa+dKXvjQWTinT9x24O33vDzwNRczvD1q0NVH+pgZKmLVQUzo5AN4ezdkyRvhcjRrINrTPfmp3R8iOzx+ex5EABA9PUYd6d0q7DqUPfPDF6Qd235lGj96WRuHjHf0iCqZ4eySH8QX1KPMYDgDsIuiCLS4qxKw6rJKBk0IcKmMmM71BFY7P6Iz+HQHgkBXumZMlQyyAVnGgOhiAzBMB4BgKpjd9dD/2TImsr7RnAXCufw3QXNAl48fEb1SUh0eyvTXuAuAQqFH4SsBrtteSbTO+UqMFyrQ9su+owLSFc7siCMZpm0W5dEEhMWgZNNgK4StjHWtSnhmLLY7J/sCqdav+nPuYZsEehImZnFAy+TwJmfgpfl7qdFCe2ca8QyS0ZRJIlWZ/Udvoo/uJU0Dmmd8sICm3zfW9npgiii+yj3ORmQgKTZWKQoKYcs447oIOXYBdqacBKuJ54ew5DDTGPmb7Fs5WZFpP8hiDrTSKkd3LwCUfY3bsuga67NXkWyUodvziEFbbtEXDwasDqjq0UGr2L+Tv5fXdy/vSo6Yfk/7yV/87mbmRdOHYY9Kx2SUEinCeAV0eq61v/B4Bbs7Y+eMAbxSPCoB1FHUOpbS27Q2t0+tmbdgkZxXFPFOrf25t3wuAPbIs6pSDJ3H+ADhmO2vOQ85fk3NnkMGygiogZhcBhFUCgUu0pvlZFPLvRJX3GAamnwnnCNXsWKe/Rh1Pi2vtZZJGPNDGoZcdUdCbI05SgFyvu/Zdp6BkpQS7pSAjdOMqgaQtgdCWMScL5Wi7vK8AgBWyM8sc4lnOtwDABa6JAJECaooxEnmGqjJhywXWkbHDs+l7Rveldz+HAK1FxvO2UTL1yxfxfo1WT8NEv9pkLTcAcQLgk902gdPWLf5+AfA3aoxJYcstDrN2xRoiWO+n9dDV0KEBnFxU6c+jI5M8X43AZZ310gC2lOMVsvBmgRWurPI8srUEm8fR+FiYIwBmRlqKNyyuAQIsjok+ghBmjR0XLcBxHyyD8rY1CJ9tl33Eq9Do7GwQNcEoZgdw5vVRM7prmUa9PeDXtQlbMq0n2K6wb9mOlk7rVqfYfW2C1k0wXLYR682qbN3Ppn3uAu9whrXe2UaXjnAGvgJgSqgMNBXPN/VV4hPHgfrzAPgbNVfOf89D8QycLQDWGe9EMiL7S2HDuiCzsCNlsscAWHTZ2Jz/WWR0hyA89ivWCm+w6xt6nUpbWgbSNo+tjJjloKEJhLMBwH0kiVaWZQgjSkl5zAaCH/rAlhjCg84U6E5JgZ5Pa0czBXrPZW9Py/QBrtEH+BzLAJ8YALeJ9ErNqoTqUTt9+EPvT1de9cJMizsFAP7AB28IAJypwvZAzdPIxfIxj7ks/btffyuCVa8IEGtG1rqdpz3taWn//v3Rrkj1RwU9nv70p0eW2DZH1vTaz+/JZIUFtNNQmZ761KfGwqrypLVTbn/55ZfHPqREC45dgM0a+/lo4WJWuwAe2yf3/Y3se51HoK9t4DCsmm0wQ4GrNggtYHX4YPrhNz0lfec3rabXPXEqjd11e1r8+rG0eBe9jnEwO0vQtCICxM0sRJEBjm6xDyYAHIs5k9G+v9sAsCWj8Z7aKaECVfQJLgGw3O7IcGM8VHs2Iw61mXmVhcGGWfSN8nsHFFNoSp0ib1JH1qxBrdiLAaq38HOraREnd46M4RKnVGe6QxRqFiS7xsdKABwK0AJh5yfHDZMwMsUK8kRmWOAawQX2y32RtirWCNsWKdopqR4twNXIEKBYBek6pG17ZNZK9edSXCu3R4pK2TBSXUXmqM3NALgqso/3Mgj2nsEL349DX42McN42A+SMgPP2eT9bAa8v9dYCC4jNsJz40WsWxrIEwt2McD5ib9Z3RtBCpyzSeBp73+DkmYE3SgEgUu28n9oPg2TrfdTiRR9s6vuObaQLVy5JFy9elP7y7Z9AqZdsXf1iQAs1prIIzHYYAIksSJGNkQKr4rQZoHAUizhK4RyaLYlpA/h+uALgzAwop0++VtFyK6JjOctkplYb7VhSuMq7zrUZYzP4dQJCq/Zc27sn/dTNN6fbmQSrg6NpFDusqQ9SgJl3anAFolJivewCYPcdY0tmQrATVMB3ey+YlGdr6RVdMqDHdYqWbnn8xjD3WA0T8bqtEVwiopWSASYeVZBWyX0FG2mQioZ4xNNUoi5/N7OAmuC6Y4ft1qYPpQt37U4rdx9Il8HMufDQcvpvL3td6ofH3Tx0MMQS62QoV1bpSQ2tdgKq7dKScPv0t+0Z4NN/4sGxhev6EKrfjYWZNDw1nN75rnekq6kBrhLM3VCLAhvaIYBQ27UPCrTGk4svWwMamzaYov8IVtXYLijTvLdOG4w+AsMxL7XFGN2xsXGUQRuZPWBbLYs7YDm1bHNV2JnSaSsBpc8F2mt0SZA34/qvbOEwQXIp1UPUGRtErkVUMFMRc9Y020rHmja4DJrk97Itzbc8DyJYGPY42+lsmzeD4vnaF+UCcazmdc3y2uu6CP4XIDnYMGZWIttbBiJ1irVvgltaL8XfpW11oSuDmXluetsuXpkDk8VayrH1BmbOZmzeXz/nwTGazx/l+TNwZmfgbOaO36QYaMzXmJx67gX4jHmcA7Z53sa/W4JeYVUi0HVmx1xu3RtAKxMe3fdKmxq2LNuUDNLLoFx5XEafe23imR2LPsY6aeChMZI9aw1sPQWgdA/YUPeBUpgQwSICn0WwjqSDX90qgtVCAOScB8BRe0QGuBcAX/fha9JLrn7xaQHw+69BVONFLwkAHAqRZhB0jvB+LrpoPw3p30xvw59LB+++iyhyjkarEv3c5z43WiSojOlr0pnNCtvGyIVQ0atnPetZAY593+yxdOevfvWrEaEWSAuKvZe9hO2NKD3a9+1t3Mf3lQvf9su+fVBuZtQ2t4yFlUV2g0xCDdTUb6uOIQb0ACrOFehee9fSy/7dt6dvf2w7PbM1ky66byY1D6ylieZwmr1zLu2yaFwhEW/bAXDUy/G6LUfMeJ0LGeCYw04YUaLZoDyh8kKfAXBm0haPgQy9h6cb25sBzqaAgS/1LWqg9Yp43wy3/gAg11ZH8fsBxetlPfAQn6W+tDKCQJgO2iAtjvqX0zIvozUWQjdNQOkKxzIPspW9rPpr9CXlfTO4PiqI1cJRU8EZPVPyHrmPr9RLAfIKtQtrAAFBsq1frBeOBlf8vcb1WGH8CYrth7qCQ6iKc1aLVixLGGCdL6yJQKZQZKSkFgDX8+fYz3dVxI0gitZFCblHZ07vZ3pNRdaEu+lmjDezwNlwbRqv4+p/74ctsy1JviD8wuJ6BsiNX5wf/YZyOx+9giGUJQ3Z4nXBFIGAGgB4kMdgJAao5VzivA72jab+5YG0n5qP29/ypxR9jqSROegv0zqS1OsJdgxuBDjyODCWXB+PJ4uAbTPQBYjLYy/XTz8cbyUA9rcrUhUBCq+NdHn+yAGEPNZagBTnRw52kMHjOkUpAvTUJmqN/+qm69NXFYZDZbg6Wk93fm0+7aZOsh50FAAkjn4p7Fbhgg2Qph8IRAHA7YKOnKUNBr+1wMFQsZ49K5wrnhWsD9Xsqd819tVWZCAubwGiBcnWDdsdjru06FX2b22/QFi4tMr+Wo5ba4x4vt5CnJFjHLGkZWUujXLII5Q+PKFRT5949o+jCL2U+pnMdQSSVuXf07ZBWxNiblC9I4gb560ELJuP5bg6W0fpXByfjoWh0SEw7ExW1+d833jTh9PznvssAo6K35UnxeAEBtnWFlKYyfwmKMz0ISIYOcC6Rw35AkJenN/6+C6NZtiDdWwoXII0MjAaPYWb0KgnUJZuwrxqBF3OeudiTDrzywBbcbLChqiuD71dZWdp1Ypq1Tg2g+VtKDqDMEzqUcSdga63aDbgmCQwYjst50RuS1hQAov9u3mpMdAbZCwDklt9gAKwljaRneYAnxFe51R2JAXAOoV9UZpRXnUBMIUBgN8ya1wyWHLNTwm6TzZKCvtXgOw8W7x5TMXg3eEA26nzvcOvO/+x82fgnDoDZ2PXnZU50FXoXBS/rCyJ2Azoxepy3O/OQeMymJvXSW3H/X0sg3IR+uuZyCWezkGyk4PbDNa3NrE904tTd/1Ej2dpBaFGfL3xiX2RARZfIWiR2yA1yjZIM+mLnzrH2iAdXwNcRiDziQvqDw65ALiuiicRW4Vybrj+g+llP/YSIvCin5NToN/7vg+lFzz/xZxoxSkQ32D7sqewwh+Pe+yj0+c+97lwjAStKk0rqGHNrjVHbiv1yQzxfffdF68JYFegsl3INgLkcRZj378D8FtjkQy1Ry7AIx71qFg0BdKqSasA7feUghrSrVegyp5qkJQD4sQAmMUZEY4BFCU38MH6GAgrzSNp+LI6ckLT6Zk/96Q0cdm96YeeOJmeAR1g313zaf6ziHws1tOEPVBnEQMpGGBmQyILErRBJsK5CoCDbuvqbwuVHD6ICRdeBvdS8an3kdcDZwUIztNTAZaK0fMAufkShFMq7ZvMQtUMg3XQNNdOVa6RPE6iTDRUThsqQg/x3QDh1uBGWiY3tQQ1bgFa4wL+iO2PzCC18cCXcXwj02vWl9cFuApiCYCtB16n76mfVR01RH3IXAh0V3lthYxyh1T0aoi/WFNszTAgOMSzcMYxWOaPpD6b6c1tjjAoGKNgPASdWYp9IIG4C+jM6gZYNSuHi6ghzKghTGoBhHsAcJcjX4YTPekAG4yvIMZzeaJbZObKYu4TbqFzWHLctcQZ8JbZ3mqR9Y2xXwBlt9ewmnEzAxIA2IuO8atwnvoBRgaDrJWLMlEu3zItbKRDbhzdSI9euyx9/bc+kdJXBlLf6h78bmiNnu8Bz4dfz9hnP0NRm48Da/DN+Emou2WgtxnT3BrNPOFPfAi/GADYs2FGdxuIi/pr/e4I1FBDqfhUDBMVvAGI0BgI26U1go1m837sg9ekFi3n/gbxoDY018nhfttAQ1N1fBTtiaRZGVHC2R/gkhuzIDbH6FSnIPTDCwAuk4Pjcigzh408O9JC9duhG68rrOQ8URzCYIvBn+LmfPB4uVvmECCY3TW4r7AvKsyZ49Tu2z6ItWJieFeaXwXEAZTGxqYAV3NpnMk4dnAmfUdjMF3/o1enWrMvDcwu0N5nhYDWahp95L60BJiqYBQieMDtVAD4oTiM/L3rtD4a3rcb+2fJQjN94Lrfh9YMJZ45O8AYWGtR80uNdZP5P4pI1jJMp5e+7CUxJkIEwck5z0AYJCgygijWDBlha8BCGsQBR7CStX+d2uz+YWqBtb+oRPfT7L7GGFglALKJE/MICIpgBFQJqFGfrGBXk+8aHYYux9hYQdBKP8D65IoKiF0nz4CG/ohA14GpLcvjK+yafkrX4/U1KYl58cnOqhnaPN5zLW92TnOgMZd0xXcFaNWeM/5MQffa0Ng2Z3rK4+qlGJbifuV4Uogu/+bsSMen4u9inewNcvZmaoogYIdJ2kvBPtNxeh4An+kZO7/9Q+kMnBUANuDlXC0YKOV52QS+OQPcC4jzfCtrczMlOq87py5VO9H7efWX45JL3DZtSrY9W21QGUQrbZNmDd+gJ5mwk+taxb+tyNACAA+OEqSE0bioTgRYzoW+Q+kMajnRB3h4aDYduPWfB865lBrgRWqAEyJYD2gf4PsDgKMWCADcR9ReCvQG9xtvuDa9/Meps9V+nwIA//57PpiueN4LtwBgQal0ZYFolatk+wbBlE72Bo99ACDVoodR9rStgY7SgJQqtl1cgGZM1nRkfJIFkNZDwRU2A4yqMi083E924rMgVFawpN6T9/vZrwDE+iZpWALtWvQnPPntlBMkFknbMTCI20TBN2irtMcelgfTS9//Y+mu+T9Pl+w9kL4bH/Nllz4hNT/99TR+bCrNfPlwIn6ehohkb8CHjwUwMBCLqp6rwEN1ZFsBud5uywDnDEuxvpYtjzyWvwsRrO01wBFK95jKCZYBcCcywN2yvs1gdKmlVALgEOkUjeo85z630crCrCcAONOes1Ocs9z8YeHtAIwBfn87KNG8T/1vbZQJNcJ4URWa+dUZrqd5xgLVaQF6lyPLi4MUIFdqcy0tMAGzynNuhdSyH7Dv8dz2SCtkijdw0jsALHsGLzMmvFvTGwrhKuRy7KtkfVf4zSpJW2MpKW/V7+a854xvVneO2ncvjukUHL+4x/PizvslA8L9K7SVHaUCBMfFdR8CG1VTFVko3y8HSn7MFMOt2YPtWeD7C4AzqC2zwTwpwHCmQRdBMX9pvJ4p0WHoAz0UzaOkuwKQatBja7Sh8chWEUfoCJJp1zVSHUn9BwfTIxcuTp/71T9J6chYGmpoAAkGGQjyZ5I5klU9FM4t19HaUE5JpvUyJbqiDTlSmp3VnZjuh8pnChXKOBf5Fu3BC2qn59DzJwDOEvHht6cRIkSr0NPbe3ann7n22rS4ezLdy/hvEMxbBnAM4OBvUAxvpzGZGmbpc607Y5Ix5yV1lPq1KoGHToEjowAN0jyDih/zmsVYe2atVEhkZcgTDAJel1nUXwcoFcce6vyKafFDKtgByxma3pkqa2xErDHPPffFXFxGfXIQ2tUKyuMxaBBZqjKHHzc8mUYPHEvfVhtPv/u056Z0zxEG0noaniDQqk2l7U+FdnIlAD7ZiHgoj69RWpbZb9hlsFNrpmuuRQTrFS8O89VskOGFaTMIIF5FYdsL9OE/vhntDDLArPnDg2PR9qIfRUKdQJlWQ7CqlsgU27nhuc96TkaQoYCJTSBru34MgMy6bg/eVehx0ew+Sj4cOBqhgg0TOJS/caYm9lyQlmnV1V5ppMmpfThbOFW211OZWhHF7vwvgnfaq5gPrP+xgJflHPm1suauavkErQWqBZi1/jbqyq11j7Xd/TiuCxtbAt8CBAfWLgI4AZjZe5RmlMdTPpYZXu11kfHNfhf7R4RRELy1zjgHALqgmM9vHYPl/IFOHSJcZQLizG3aQ3lsn/nZOP+Jh9sZOBsArMOSa/i3BrzKcxiWpwikaXdyeVdhm8I+uahaE1zYv94s24misSd6v+gtuhlk2642Hx5B6HXE2t8NspXHVor47eTK5wTMBkKSQ2O2p6ukhSOsE7S5HCPpuHh0GpfDFngKZS7T2WA6bSy9MS3Mz6V9l/0uPsU+guwEMM+CxXfWfYDPBADbo9AMsAD4Izd+KP34K15GDZmOzckzwO969/sDAFdqLDQ486vQn6zrsbVBplbjZLFf2zrYvN5MgJ1bFhHRkJ6l6MbiEo4NC16dxbjNdlUy0aNEmxdYuPuL/oIdMkaTe8kE8DmjvjpEtlmosvC2qPlyAR6dgIpFWxxfH6YthNlmo9C9i0A5IcrHzbhKHiCbbmb2/uoAuMYSDgE0z+De7V5KL/vtn0if73w6zS59Mn3nVCf9+JMm05M4hLG7W2nptlba3RxLA9QLd4iKq4EUMYTTAOASIIYKdIGxAjA8AABY8aucAc44vXtichC9e492SDJkDUZYG5aTepkGGQC4APf2+fVvsz5k0SuMh4o1vzhhG6SZ+uiHnFCDXuW/NvTFwV2jqU5muMlvX6+Op1vvuSt94Suz6V6EuKPfpyw9vovyXUtQQ5BKQFz27O1tebTC8Y0SoBinlngAx6zBAQp07Q/cYXxOzywg1ALrwMCJmWIdM9tsmIm6h6qoAAAgAElEQVQi69k0gBN5VOksglWp3YA/25N4cRm/uc1RCYIFxqrgZtErQXDO/mYA7PiP/rs+LyjRsU3Ms2KgxAkvaoAjQLF1lPaC4C0Z3hPYOOnG3krwGwmPIiuRI4wFAI5Mcg5S9e6zg/GrSO1D+CpLf2vURSoAGnEvGYp2ZwnquBRJVNJrF6YhQPA3rz4hfeI/3JwSfw/QQ3it6INUtZSAC2Z3L2+KXqGr0K1rle6Ye7huE544wW97qL8UGDMoU0XdekSSLadHOTtExRw2Cl8V86JgGejw9+H8r/WPpF+8+aPpPpgwC4gRzQBY57m6w6OoAk/Tq28CgYsZFNgNgLJvAzxtKJ4VyhiiL7Cv2QKPhV1bLuANurNQICfwPMCgNNeiB7CMBPfDeCko0TI+6vT0HuTzIYGgzVAsr2AuWBselFa267CPdanR7Mo5bWb48CKUWJhEM1Bq6wCs1nqDKgl6vDaXUhPxpWH2c8lSK307S8jvv/ynUYpGoO3YUc4LmhbMdxqFR8CgvPXOpF5bX64R2wHD2TlQD+wIde2XhmyN/zJtkCZ2j6X/8o7/N1119fPTGAGRRdZXFlJONGJXF18UQpUGFwJAej1VDjQBWtjyLFzHBVyZTzf+zz8lcNigDkwlfURSUOq3ZaLq0ePUHB89doT1fiRd+VzVugvQ6+koC7zNHjvPfW9hOY3sAgQjnGdJiGB7o4Efgc5Gs0pf4zID23uR4uLlIGK2jz2BwtJeMpgGWvQPDuqRt+ycdgVtsGsZMJfR3AyISy+ghp3rw3bJdjGT0sbgCUjbisw5qMLZLY4jnDx/j79Lp1eb7yRSxIsxWABej6WbAe9mcYr4gLsqgPaW4zyrAOAWj+aBHZDnv/38GfiGn4HtHv79P4DekoqwLuGXbLI33FOI/paBtK5NKGyDcz7EJAsbEb5WERi7n49hZ05xC9Mgi7f4juO6wJQaRPf/Z2/Z0jZ8q8u0vJzqizZIFToviMnszNNPcLUGvttYX8YeLqWJkfl04Ms/DWbqS7svexstSs+BPsD3BwDH0kCmcjsA/omffDkYxUXm5AD4d9/5nvT8K14UypsCoVUox/1GgotG9i0od2OIk3jCdLSs7zVDrAOUVSjJHOGgCVZ9TZq04NnsrXVAZpKlQCt8VVKbdcbcNkQ5CsXp3NIBZ7zYv9s0+U3Rm7LndioAfNxQY2D3Q92UFlYZn0qdCc7D7pn0jF+7Mn2p+cm0Z+Tu9H39c+lHL+hP398/lVa/eCyt3T2QBufpX7m8gpMmgsyO4v0HwBxv1M3qUPL4AAHgaGnk+u3pK30CH0Ur0fMHh7ULgLNflFsg5brPyIJy7KF4Kfix9Q3gVgXohENcgVInkK0NM3knpeTNp6/eu5aOEmsYoGNLGoZ5R+KR8r40eWFK+y/ZRWuNXYBS/CWy/cs40W0csxWYC9G3Fy/aHsCEXXhUsMq8JWCOdOOh2cPpwKFWmmZf0pyjJpX9qAZNQiNN7qoRjEEohqxkQ9olGX9rgJfXmPAcc2SAwzkR9JK5xihUq9SXA36rZEc2rAMW2JYOWfTm5UsC2JaPGUBULH4sAK/A1z7AuTY214tkwaHCYAYN+ngAHIcSAyrX0B1/2zS0EVTsUvh4skUVWkErMyCFUEzR/LkLltm2aj9RHMWNOvk46+H8aR4gANiTOcL7a2uzaXASwGX7kzSahhcH096ZXem2//ixlA5Ai1weZVxwnblGfYwfQW6fWQ92ZZudcCiLOuqy5iY7kLIeMmXx4Xjz2vVxrhwCq5GOzT635qEvqBbU7RY4IipVIsAC68S6clN+iF295sM3p9nJqTTLtg3sbtMad+ZPH9eiDsAZCNGgfC0UeLO/vTXAcdo98wjQWaevPXVOy2DxapQiPpH5LTLBRfVDvl6CZWs0DbIQ+IoewkbSHVMcrFnheqwHUjydLvyDvVANODCEpsa5yvy8h0DiAuwQa4Qd7wPafebmgICMsTMyO5cuX0AA8flXpzSL0aDXbHKxhvpdZU6fDADH7+sZWA7rhxoArqM0KJunit1tUUt9y8dvIpO+FEEMWxrJbLH848VXPC8bQ8Aw6V1ALmUN2ESpzusCYQbewAiCVYszqUZbjHVrgggyWG+d2hhWg5hQzyMWKOkJ+/2ea97H+jHCR7M9jLUhKIWFaB/frUjbi150JdFMa8pUSeOS6j+QBQ5BxHoW5czg0gvm4ChsosBWp7TM3JbZZSdKBOqwNW0BcJ5Dx4nB8JuCohzZmmIx67YtkTpPuVVrhPHjnMp0Qh1SQXBZcxxZnxhD2c/Iv7V4LnOiagQh/97erG9vZimrQ+dgVna6N0dl+ZmeYXqGfz48becZnqTzmz9kz8DOAXDU9EcNEHMo8gPamqLNWQGGYw0p143e7K9/83+3DZGfjf3c/8dyPYr9Z+Oy9Sr1Pi+DftpXt+rJBJ9N/KwPH7dBwHNkEn2G+VlYu4hQInbYj37I+953TaqSNOqng0R9CKPf/kx65vccouy0kS7+pv+KX74/ra9JPdq5jsvfewY4QI7RfTJFUf/H6lXBwF9/3QfSv3jtT5+2DdJ//p13pRe+4MqgQEtPlnIsqI02GaesT/zGzLiSsrddVbGcFoJtAfYqj2XWWkVTz0mbDOD6Bo7UKL+Jx3TZcPon/99rUFL9PJmUL+Pofz5dsb+drrp0X/qH09Q2f2UhrUzTN3iukvaQnozyoYIhGwk+QUsEigVFkd7JaRYVkl03TR763IxpCYCLfprlIhmlpUbnM6f1+DV9uwe3/RrkRF9MzqIENF+IHgp0mQF2bIRydSF+Fb5C1H4VkW4+00aF2d6bfn4Nx9rrbvbTmtCW6p5RB0z92BjZecZF39hwqkJlX8TR+tId0xlPc46G9qX0xO8YTUN7EUpDUW6uOU8N8HA6Ro3iMienQTChwfcqeLWKk9EAAK/yA5o8SnU21tBg/K2Z+cK5j4ww75dq0E3rehnfguOo8Q1RK/xknLu/PbCawHCpSvvJPfsBbIqx0MJH6qXBGWsRzfoyurk+qKGiTrohkMU4tBV66Sdoo+iQ9olsclD+OJ4BMiBrMCJC+MqMM9eS3FzkXRXICuEsnpeAt1TQjWhJ3AIZFPeTODKOk9IQlte6bHcU1Paeix17NPtWoJsYBOFVHvd6ToRkunKHesxOZYXsHDbCkjzHhOOAkzuIpG8fYkUb1BdmijjDGU7ueGMoXTA3mT7/lj8kkjGVqovrlHhzLuldpUNd5dzZIqVJwMrf36tu7G9W/TmfgtyH/OF4M25kLW7QgKWQO64CAOOch7o2Ym5W+sK46RDRwV2ntIRNqKVEmSj98kc/nu6sjqYZxqt9eBsCSseD11XwEUBa1jDtiCxfiMU9A1VBo2e9LUeaDXPMpqg5L/r85iBXYT66kUWNhHQpxre0Zste2D46vmkbwtY4LHOteYjFxS7yNQ77xna1CATluuYFfvu9JHPNXm9wrE3GW1DNpFCzVg2jTjmOAOETGYt/8IJXpnSUyeyBqdpPhHqcSHVoT2DjB6g5je/kPESJjD1vi8HVC4B1OuL4Mrp5UN5yax+CCjG7BWqtdP3116YXoQKtOnu2QTlzqW3besu9eyMW69UpwJnbZLGn3NLHCg+fhw0qg1Ve0F6nsdxx5hRvntgic/K+666FlUC2F70NAyGWMFkD3CDDvAEXX1r9CIyul/zTf8aEYLEImX4vEAOD9WdgkNpkKNQ1n2OHIwuiX0MAZI2xwsJEL2zFufhbMK/t5kDqBC8d646DCBQyJkf4XkurFqgfHyOAtAEFfBjKnyVWtvnroydynfO2Ki1/aDCO1fUtimesiGHSLkMt74Pt1jIA79yk3KvCPjoE80umkPuIUgDXBCZHGxtbpQRtQ/o5j0Gn4uRWqAvYzGA/KIfh+YM+fwYelGcg7NyACyrzVkOHk1lD22CdRzOjGz7X9y2CX65hufwnl21pU2rYjMyyCyt6ho9hpcJf7AbHCiBTPq+6flmCYkCcNS2ChwaAUWgelD0LA2rnXTQE/PqX7F8GoH4iGWDXCnVd/E190S4VwcNhWiLVjqVDX3sNQfT1dPET3oH2zh7YXvjD5zIANnyRHQIdFzNBUh4zAH7t61592hrgt739d89ZAFxiwdKZcRaW2YASAOsArSwtBg12gAXNxXCdc9HGWZIOVoOGta4X+iiUq//T69Nftb+UKvsW0+GDf5EeuXEgPXt8MV39qH3piceg5N02hyw437FQT3sYeAaP4lYEr6sBZs2iFE5ACYDLPsAA3wyAXdxdKwXCec18wACwDovzNrxDgR13nIg2/TcFMrpXdejoi0cXodVN4Igs4hRsQEFn8ea4pbVXoMeZUa0BeP7yS8eCZrz7IgDvd15GZl162Upq1Kkr2z9MxofzjtL2vI23cSymV6jZFfhyCVYC4FLLKwgOlWecJRycoEsKeN2Ou6+vsa0iWFwGXBPrfxG14hj8W1KdGeMWzqHqzgpbtbkvI8QyM40DQhmb2Wkaj6ahqSlA8GhsJz1vFSGuVRyp0Ym9ZMcAr2SCzagNwhCoKwtv2xVqjvsFxYs44DAjMu1ZRz+LZOXnOTsc9GdvQV/NpzkD4BIEnwYAl35rN9BRgl535r0YhCUQLiMfQf0T5eQIp/M/4Gu5nZk6HWDVTs2Kd+jaSjbG+mysXnbQuP599LKxj2/0gOa7FELSnbZd0u7F8fTY2cekP/l/3kOGh4XiyBptbC5F9RXBWSKHArscrzSrkiOp0eMWo2//uqhPPstG8sUMfFA+RHm8AJhTsmQ2rADANVkvXi8W6Da22kBLlYFuAm5weE9a0PvfM55e+cFr02zfVFoi2KDScm42k9W3BcASTKr87dopAA7BtbgDgh0aAmZE6ETJkf01ROqYYmXXbobYlSr2pTF1gQwEm9k5vq8ovMGNEC+KoZ3HtQt4tfg7qN5eazODjjs2qRvJ5v0+7OUiwOIgGgEL+hr8tCYU62Xu8H14ShkMrZIuobZ56M570lOX6un3rv6plL5+AEABO0NFY1oB9akyLLMDu277H3+0pTolg6I0ceUcLLPZpfjYg3IAuXgU51Hw6/y8/oYPkXF9UczXXgDcrVOLi5SduFieegIAOTO5qYiaz9mmmFQWh+kNyPl5ASmvyxwIkOy4YlBnBbcIcNUnRlJ7hvpt2jRl4MduLMdaAVz6N2vJ7/7+e9KuCZgM03NhMfbvvjAtkPnXPEzSgmme11Wgfs6zfji6NhjoWKMGPE2oN8G+jkktYmeAXpk8VUDwxsIKPYjH04ZtnSi5cmy1BKk8n0KAc/bQkRB7WYeivWvfRdHmqYky9QilBaMA8qPzR9Lk0DjrBuUf/JY+2Ezzy7NsO8W4pzSh0Jpow0IwMbBBMGaCzIlj0Htb3RXWRFlqTcu48DcG9+6OPpodnwvU0Vo4FQDeSWeAB+dYPn/U58/AN/YMdKjfX68ZtEIgGB+3H/G/FepeFQEcRPk+lixbJxQLoEHV8lZCXcuHMr9qJzcX4BygLAOQ+TG3Iyw1UkzY6UeVCUdZtIsyavBT6/ifmwB9J8eQgXuHlqSxJqBa+bAAwKpA/8y//BenrQH+rf/0nx/UAFhg0qVhEylu4SxVoYYJQvrJoqwuUfQ9sZGe84HfTPfuWkwHqndDzf06Ij73pQuXbk8/NLyYXnbZvvQtc7idt0GBvo/hNk8dK+nFfoWWotVLMfAEt0VGtwuCg8aXhaI61FBJATynALDsgFBjNRNoZqigoJG6dfLrQCwePpbGoFkuTM+STZfu6oRnSo5NpBb101/52gwZX/yPyZS+9XsvjFZSFO+lpdY8dGfomghftcg0VQHDrPepOtbHOW6g+twkawUwZbavgXJXzOgCcFcEuQpXKepjRijAbxa9MktsgsBMcFNKvtuZ8QXoxfZmi6X9CXrZZgVkrT/s30FxBizYGqkCuLWmffFLd0d98tRjHhe9MKlexQD2p1lqDfvJtNUHxjCSUqZzG6U6UTd7f7SVjBbsCuQKcBsOZ6EUHdlk7qEaWtKkdSj1PwsA3KVCb7Fbmtaem+PH2xagW7xfAuBttOfiA/GZzYywG8tjd/8ZNOcaVM4DY7lCNkZnNfr/1s34cEF1otdRe2YsVC3etA0WgKTDe+To09jKYHps43Hp0z//LtaQ8TQwB/CHHVHZ4DOcOwMH/REAyE50tBsOzn1u4B5++MMdAFuLzxhZkmoqCDVgaaRXAKygD8GlDYJODOo0PnVxWphjwb704vTGj96QvgyNtDW8lzp2tSRzjW8OdhT4I8ZNzkRlcUGvt0GJUmiDt5mX2qWwWy6+fr8AVwBcCgTY7sxsbRGdDnF0txcLaT74eB5V+TsygzV/xltQo+MN3nfeFP2LQyif8SFNfoFSlFVZtuxPSbYlAl+NDu3ojNJDU1hnfO4GnHwrqpP/7VnUnapcfHguTe0aT7PHDuXOBJTjmBEeguIrADTYWS+Ewx6KADjmVEwnnTSpHOvpuiIDXALgoOIKkgsfLV8Rz4b2KwtEdXvrhqNX1MDF30V9T1c92dfcQ46IZL0oMpvmn7vgVxBc9sztwNIfSivHWDRRoO6nNt36bVsvRYcAmSJkHDYQxhwEOK6aHXXsqTxOhnboQlsowoI4diwNXrw7Xf+R6wlALkDttiMFtr1FP2hoWH223eNIXOdf8vyr4tgcRIMEvVcR4aogZd+BmWLtbj+BTfIaiIIRBQVYm/0ZQkiu8Td3ZjEJ14k5gPXQWDAuPE1tgnm76Dlt1thx5qlZpeRLJlS/AozOV/VQ+H6DLguLAHe2GRhGBBRmQh9imRVp/bIldGzNzvN8UC0VAsBnx0LoRqfy7z5/O38GHlZnYJu/dCa/HZs1CFvR/rfREUW/0ACxJW/MZfWKhvT3gmkTiLTYe7anoc9BQtFA9U5uBr4GoNyVCtGhv2FJIUHvCFHy3FKiBtoNVViLHpPHMlQo6CtaZTIv2/Od3DaTLzsBwMtre/jqczwDXKbHjdJG31YvGIuWKtCv/7mfOS0A/o3ffNuDFgBHlIZB3QetKguAUHc8NYkPhnNEVtjIc6KXb3rkaHrGB389/XWDHsTDM1Ag7qKu8W/T5KHPpxfsWk8vveyC9E06oV8+mmoHELmAgdCRpsd4LPWsskegZ8hj1PMJfN2ABZVo+BYALCYI1myREX6AMsChAh0AmGPBGYkS0UjVsahTfGh9agsabBgCImQu8POzy2n33on02f87H44vjJH0D75lb+ojIyUnfIl+ydUxHCCoJUO7MS5QK/onoRUDejujtNHC0bUV0SzOy9xqIy0JpfieZaLoZZa3ISXa2lOBre2KBMCCX75vlePzsRXZYDPE0p6lRNNnlHu5rRRoQXAHIwMxm0ez1MbqBMFmpQ1e1NLeXfvIJLTT3O1fy+JfdSY0md6px35zUKHnQfajk0TtBd1S5KDNreFkO5b6xwkAQMsU+HorwW8WbjF9lrPAgmCbHZWMhQwMCvVfP1ja1a4N6zFoUQtceK9darNfpgXW9hUZ4KAkBiLeBMv+oHjNC+xjz/MMxfmfbKx1wNJFEcTq0LJqnXtbfr/gFAe1AvhVFdpsIjw/fgf1/DVE7pD0nZqZSpcs702f/reA4HnO3QzCNBUdS+oPbZnWzQBnJzm3Qyr7beZFZOcGfCdG/9z5TKZA53OyChq0L3UAYMnzBWNnnSj1ENmrFsXxVByk/osfGz1bX/FHH0sHZTsgGCW7IWs4ix/y2IkhFZTmor1RsXiHeeI13zdra71jqLgHJbn4bPQAJkusYJUgx9hRHsqZ+lXcgz0l2HVYCIK3AOFNmlhQnv1GSzoMqpgF9jUp02amDYyoGG9CTCYa+7X0wZrgecZiB02BmfV52m6tpIug2n9bezjd+IO08lkgGDB3OGxpPxlBSztalDZ4INo165Ij/V2MsHL+9foyD+YMcNSnxnQqglpEMa+9/rp05QtflH+3rJSiPjfXmhampJhzOlshQl/Yr3yBM8jN9Orc5mPL8y4dwA+GREx3/jq/8zgKwxTzXZ0OBdT6YQo1VliDGQP9lMk0VxA9I+BYp/h9AiXp6dljmTbPtZ4gqHGMoEaVLgEb9H0e2g3FfR7FaUuDpA8D9isIoHVa7E/GCsKLCDyka26+PvoV76E12II0QX7HcDiwCtXAFrJlInb5qitekHUunCsG+1Aqx0nIwhGwCmJAeWKM6pINTvOKZPI6QeIBlLNbfJcUSYN7TZStHWdqk8i/8DYAwK9znItkuMvWkJ6XSTLY00cP48BOxHkKEU+1Ms7qdrafP6svP//h82fgAT4DOwV/+bDb0JxH8G03sCmN5cU0tfcCfL6FCFIN0wPXFm5Z04AsbNjPXBNUglaTBacTsjrZCVK7IDpuhIZB1gfIGgG5Q4dLtuuYOknqLDXpiKLdWcHmjBLcW4sSRLPFOz0HxwNgKdDaSCnQ/sYoxYICPTBECVY9U6DFAZc8/h1pEQr0gxYAqwL982/42dNSoP/9f/jtByUALgdd1CozkJosRnXqVCuoRregzVXg0ndcfHaPphe8+9+lT48cSwtTqN3O3w598N60fM//Sf9wbCX9cH0+XXnJ7nQpdKzqrfSnBABXFxVjstUOEST9jwKfZNDrnRf8XpzLisVxZFgie2INsFmVrgo0r/n8AQTA+i+1cIB0Fnmk9mqDbNM6wC50QzhYa6kOHzyaDh7MPghtHNN3fecejEYLRxWAO4JzA02xPg74mWICQUtb7xAwGMaRwn+w7+8GIjdt5NRbiLUsUm+9oggVP3+R+7IAVwq0jwJbvjdng6U6C4Tze77eYFI2+GzZF7gBIA7KM68R62cb1Z1xLqRGu78lwB30yT6ArYDY/r7Vvn4clEEccFv9UOdFHfKuXbuDumuWWOL34p33Rr3Z7id9W5qeR72UrHANZ0qDKCVVOv0ChqgiBSXOnyA3Z4MlxVTMNvtat1G5wZEC6RYA+HjDuM2QdQ1bOcD8RC/l2admeb2VyrvmdIq/ySBG2yMpNVIVAcCRvQ8g7etedo6L31ST7o5BFQTbt7kNNagF+MotTkQmACLObSUca0HyUtSXDsxV09T8QLp88Anpljf9Dlm5/jSU9qbGoUXGzXCuwYzI5uZCEYY12iGVhv8BXkMfoK8PESz7MXsZCURE3U2B0iI8wvXrJ4DWkLZJ4CWyU/sfkV737vemOwgYdXbviVp3gzmZihpkqjwaDFgrVMX+ok+1Vzzez9nlWoxFv9tiSgGv47MQ6zFmh53UXgVACvZKDlOUdbS94DfkDor9Bw4PBjJbB80+U53L98sWSVGWw93nAgmrQowZrSg3wN/KJNg26SgaA1+bvS+N7d9DoIuFH/BxweGV9EMbe9NvPeOf8oFZ8AusELJzVUDwIMyOlRkL/snOWZ9pxrm4PdQAsI7PukHWyAAb5FpPH7r++gDAHexo1ibwhLJmFUC4N9sYAFo58K6dERRmW1I+ZnpfpkvnfpXF+91zWnwPz7f0sowBl6/xAPWxKwBeM/LqcbRQk1+FjWVQdRmWiKNHSvPkrok0PT1NbS+DjS9c4zODgOU2zmmbgHM/QLVJ0FQVf0XQEu/RoJjMrbTnvF5Rw5Lb8DlnYHvZcpEiX4Kasn420vU3fpAMsuOuxfpCXwLWLc/jKErk07Mzka19xY++jO3Zl+xIg6KsF9GgvgNItqE1Xz1CJnmZsqDhvslo6eQcmkJ5exqqd5NMtpR8szOGftaZqwOA/QHWitUF6pX9m3uT9bNBeZC2cWe37KSev50/Aw/XM5CDTjsDgILZoaq9b9ESoDxhjbasg2N0tCDo1sYuhG/kOhW2bBMAG7TNANiA7VkA0ACY5RzOAePtCYF1dS1g04VQIYt6lA7xaDnIwtJsqOifjf3I0W/2va0GuGQu9hm0LgBwf1kDTNLlQQOANcBZnTELnZRtkG6+6br0hl94/WkzwL/26//xnAXAxRobzl4paLKdTuQitMF9AMElhZtWZuH44xiNQHtaxnlKF42lZ97wu+n/9h9J09Ujaf/gbFo4+tm0fOSv0qNrh9PVuyrpeRdMpIsO0QPrc0tp8gAfh/q5IS2P/wQFWwBwYMnsTEaGV3Vk0wye+64Ilms+20SG+IEFwDWbXYe3rAOBd0O2rxIKeFJepanhB+B03o4A2CWXkFXhHBrV9nEVQzE4hiFAPbgyNhDiICN7h9I8lJKRPewPACwobqoiN0HP0iEgGEGHmSbUNZyvVfZxL46FNcNg0AC4mQKt4JXZXGnPOEIclttQetztFxzb8nqIYPno3c9x5ILfNZRu1wDCo2O7qH+s4XxxPKiYWDdYwyFr81tpX41vM4UjNoGKOZkGovsCfgW5xkZ24UOtp5U77koUfaXRiy4JJek1BE/WcGi8fqFsrGBWkdXcpD9rNBW/ys5hAJASMUTGpQDCMYALcOuDmRwffTseBa1FZk4gW74fGV2vURmdLAFv3le0RiqyPJ3IEOcsTcUWSEVmMYBw1OgV38n5rpNt71dwwZAC6qYaVympAYI9f/b4jpQgokpkiCs4pqMgpMnmUBo/OpRu/dVryMhBIzxcp3Z4lJZJyOnjqFrHuq5YWvFd1r6WAFiRtBKYPPwW8bK/qaJgUCtxl9uCVodCkQVuIcIzNDGZGtApBcGve+8H071EjZtDk2lZkTbtizW7XBaBbaZmOTyYa142gwx5HY+b2yjpEyaKu/ZRNfcIVITNyirN9vC2G1b0D3Y71skQMotFenM4y7x1JBrTi7t4OpgkvO7QK/GZpsUaYwBvULKleDMGzZ71Mb58lHxin2CZSqNmwsEdbcgE5HjTndRejo1MQnudS4MEV759dTj9wdUIYt31NQAFQbB5SlkYu3WCXVF7LAUaSnRkgXtuJYAvXzo7+ukDPWKLrIHnTJFLzuf1N3w4veiFiFYWwUsMlFc9RzDCpJTGJTtbtv7JAGzoFyMAACAASURBVDoMR/5BXb0Q7YM1/9l+uFEZbIvNYlee300QlteODIalDa6R5TTTayC6n/EamU+o+yMEERtcn1GoxQ1qZe1BnOvQHatYTQPVvB4CMIorAii9mWkVRM/Ti1IVcMsE4nihOidKcuKgYGvtffSj09Hpw6z5rsGwmAii9F04CfhmzSeTMnQpWWXp1AQym37W08Tt/R+5hjIXGEKcS+t4pTkP9Y2QbWY+sbCMD02kF/6zF6bVewm87NqLJgZCgczLVUp6SNFkVhnncXhygnpCstZ120fSbonMyhrlC7vG99FlisyvPYwJ3KwSbDyVA3u6GuAyI/VAj8Tz33/+DHzjz0AGjTsHwLBDYap1sC8qwA+RuFmAaVLFV405qThWWQakvxVmMAPWCN6HqTRhsMNfrs2Fjbh50972PPV9vqcPYdbWDK2KCLpZqmhipgnTpY9SznYIFu4sABAHfhIArG9bZoCR7KcckADkgxUAR82JUX8vZtEH+BboQm9808+ftg3Sm9/y708DgHd68nc4aLZ9rKxf6tY4FXii3MwC8jWyv/0T44hWZBXKOs5kWzoWC+Ir/+TD6c+X7k6HhunpO0Zd6n3/h9rev02jtTvT5PTn01UX1tMV+3anRx2YS53PUqt0gIV8BSBl+ssaPVXgyu/U8YpkYAa1UsxUdC4BsGMt1wC7zTkCgMlsSn+WCqLzEhQIFZRBlG1SqLd+QRXolL75myfDwbLFlZQMaRBj9J1cXDyME4PzDKqp7UXZE3GPoUss9AU8qZpJBnidNHnflL1icYiI7h8kWyNYNfu7yOkwA9wwa2sWF8dglUcBr48CYOt64zUBMMdm9jjTpXMNsODX534mJA143sJ7txdwZEBqQzhBAAhbG0npw6mp0hKk3jdG8hNj16oj/z6Kwyzdg9osaG/reP4jUtVw6xcRvlq9i4ww39VHrfA4zk2bc1ahfmSJY1m3LU1ke3MGOAtg+VgCYL06UUg2aJlD6t/ec0bXMST1JT8Wz+3PyoYGWvLrzmPpMYUSqt9q0KJH9TlnerPDmtsfZXGc+LJiu65KdFCcAbthQDXwWdyqTral0hG4rhG8yKIMgt9ocxStsDjHYbeZT2szaXc/5+lwLT2ycWH6v2++HsTCub6zkSYHcW5BSGvWmNZsd2JNMd/B7mzT47loSf3tNfp/N2bhQbGXsiWK13ZQMQwMhHPE8xH6vdjtccbWNPNtYwIAwBj9sZs+mmaYVM3GYBoer6VZ8QHjQb5BmQUOSjFjrMWOW47FAJV52OVsLQJ+indEDZFg18BWVnUO0OxQMOPL1HFeNW13FDEQRdAc737IXthcOwMnjLgBruWgd65t3PmcWmoG0GL4iFNcfri3GEBtAJs95NXp1V6uArjDXrBf8pXBrBGTqLJe39uXDvC9hwmwWR86ho0YX2inJ+IIXPusZ6f0t3+T6pO7YK0w1peWAUvM3wL89maAHRQPJQCsgxJtxcxSMLcJS2UAjAhWrPlZiKK4l1OiALOF09Rdu7IV2pJLiXPFtSpL3/Iyt1nK4bOuwKbnNmxT/p4yMyl1b4mWSx7PBoBSBf4abIdR6rTnpnE2WYt9fZDt3KY5C0CFnTWOOOHi0nwOkPAZv2eZWuAB6nZdfzRCgujl2YW0bzc9hqnJFUQPUb4yiuL0oaMH04i0QQBzC/XpCcp25qFZ18kWRx9rTw1OpNTp/lHsl3ac/9r2SaYn9fDuKYKr9BVAaKtK7bK9MKVa3/QHt6S5xdk0tWcqzVO7XIMa7Vi297Yq16gopJ981U+k9bv5HXtZ/IzG2tvPdk19E2n9KMyZfvtrUocMXb8uiD8La3UeAJ/FyTv/0Qf5GTBzqcHZGQaR3bIBS2QQTQFbQK42CYiRwGm2YC/qr4zo5BhJLAKEsYAVEeGCeWEt/44D+OEDFomB7VeiLEehRSBZG0Rnp9LKvUdhW+7CDyNwNrecxnfDtGOBLsOSZ34xNwHwBhlgrX+pAl0C4Jp1xw8GANwdBPLIi4UqL1CAk6IOqq5SI9QfJAjTLTffmP61AFg60Sn6AP/yr/zaOQ2A8wKfJ0DpR5fCHy7c1v+uLC+k4bGRtALwsm6z6QK6d1d600evTZ8eWknT+wfSHbNfB98cgRJxD9mEz6Xq6q3pktWvpyv2pnTlxRekx9+7mjqfI3t8L1RYelL2W4ekyFBvCiE8zBIEc64538cDYA40VKBziyMzLTk4Xzga4uIQhgvvo0eBtXQstqGFMoPYO/pN6jkIisfs5DjYc7ot2iDpkDi3pfwKbtR7JtJkhGlxZikdunc9Kdz5bU/O9UptHFFBryBtxPornVjqQfsnidQ3WdTpI0bkgJJRann5c3g/X6nSslQy7yiALkAxWQVwH12mZQlO0Bxe8aL1v+xLFWjpzGZwrfOVytxQ1EqAa9aA53adWhb0Rv1vzvhaIxzZYT4frwl+I5vkl0N3HkAFNOh/uNM1HJKarjUuu9kI6315rQIwXpcGbIYYwGxP2/4qjhnH0YeDI1V6EDGsRY57+V544HxPbd8+AAjOmPXE0SYqX3v7CFswuREgt8cB3Q6Ay+tVZmLjGm1zhYqaut463yxAVmwXNbkl4NVO56yahsxMb1ChjVB6wNaVFK1pyr7BHR1B+32WQRvBEeehDy54FWduAwr0mn1ijYZyraK/axe4+vvMFkMPh78+0hxJ+1Ym0t57htJf/PL70q61C9LK3dJSCXwAgNftt8T2NYMIZgnDqzbjeR4AC2IGAgATrBOIet1ZeAXAcEVTDXC3jPjcq9/z3nRs9/50kCL4EeqsvfwtuMLaGcFvCV9CbIzz2gw1LAIxBN2Mt+W4i+JUZl59L4tnyVIx26odMtEf/XkZutbkLgIkZWu0+IzOvY+x4LtsWO/JEwkuzBwAcA3tu+LOJoPiZCNSRq0V1OPbS5a3pQQbANYagS+z3kuURnRUV7d2l/0bJKnzmVGeAD3SEi1rV7AjS0S3pIQPEhiYOHgofR9Kv2+/6qXYZcSVoNHaJ2qErN7ykaNpZGoXTo1fzkgrMpMRGGL/IR4V1N5NgaheE3r//y7D/6UTtt0ZO1l6oNzuRO+fzKHbuq0gsw/GjufVjsxeoesCAL8gA2Ap5tvTEwF88+Lg3qJvb5iTvK6EdSlqgsvPxshyOcqf2OLwhTJqTwZiO5hbt/URC00/oFQK9CDgtjGnDD/Xl5Ik7dW6oFOKH3XCg7BzWqwT64grokBjH7sAzbYYsvQkgHTx2/RNJwhirhL06Lc9iO2+bHkk7XoYZXQ+IxNCtoEZXdkNEZyMn6rQWz8lxARKHSOhD0GmmTHYR/Z5HiGrQfRBaojTrW0sMzZVjJUy5KLKnBRIq+TsMepDqUjNPLzmD/8wzQC0d1GHrO5Iv33lodEMG1RlgbrqR66IBvWV/lJMcttIizU6Rmx+jABnnPx4bdPdyIGNamFHN/dSbnP8uNpOX4/PnCB75FeVNY55cTj57VTO/1Z2xan3s/Ubto7/41gawSTSoJW+7ikPcdubpb+4/Xg2/cgz2dvWbfM+T8Yq2Zqp2zr/S+bOmTx2v7s8H8ULXVG7noM7YZBl27XfPO4iIF5wkWK29LidZUBMvYkcbI8RU/z2rG1yUmr+ybKVxfUsr2t56OU5y11SMuNlc9y6hu38amkD8zpoAoj5i+Dkh2++LlWHLDtaCnHIQt80/zp+eF4v8uNxzvkZHkrYVMvDTnBOynVJ1oxBXCs5XvQ8tQt0M3M9UpVFu+1iHdyrndwcr2bj3Bl+oLY8kkZFjaYBVtbpDoFAa4AHqvPp8B0/HUL+lzz+v+AbXMC1xv79fbZB0lmR9hMtI1gIvGnkczbONg/lhMvZIX9MFqIwA+VvylU8EZ3FwA8hztBcXUwfuvaa9Nu/9R9i8YnawHyFu9kg4/qejH/zi28+IQC2ZixTq3dy4v8uP1NMQqla5SIB4KmhXqu4zLrcQN4bxolrQHOtAXoaU1ClEG26+o9vSZ/tX033dmjd07qH33IfPvrfsvjemjrLX0gXLt6Rrtid6AN8SfqmwyzkqECvH8VBQwV6SI0grkMplJl/UdFOxHEV2CdPUKnQjrMYJ8XYwn8LICw2i6xwrHciEM5pfN5/fGXrCc4Utniru5D3GqegTAUwCowbST8j7ivLbSgUCHhQz6r6sXVLVWXfiYAP0PIh9z6jThdU+YW/nk/f9i1TrOccH3S1EK4p6LNOVo/XzHrUNiMCAD7EEeA5DmqH1I+qzxVLFsGX3vsmpT7XEbJppVlO4zI/sIGXvoCD28CIKmplkDxqfEPYiiyvgJfjF/i2BMDWDPP+kgH1yA4Xzjqfjfphg/n83Wbf61zjDYBuB0AfolYeID1qsXCcM++qgOu48DoOV7yvUeFeMe3FhUIjPIIDg9RtLZMBxqWixcVUnNOFY0T3mZNVMnJ91LEN04d0iXq1mvNTlenIsYH/ESpoIMYyhLBCA/DsbRAnTmqd2RkzEdFANa5nzNLisceZ9lqWEc6o8yvGQ9T2Ok6KFcC5GIIFptrM5lsb7CAoAHChFhjZ38JxCHkkRPEiRRfGz+3zZ6tebxxqcjJ8iUEzs8UECWIzc8vF9o43o6g4joOLUAQPddLdv3F9qt01nvru9kzQYorx1hzi+FhgKrAxRnFWF8meDAyYjdnqUP9dWoZzf19YWZxy59wAWd0qwaFFygf6mUvNxgx1kZYhML5lL0B/et31N6XbQW4tqJ6ry60iEMXiHTxk695X0/guahk5t0Oj7M+sKpcpfOi4Zrl/eySFiz6+ZnYFu657YkSfhwgVW7fgMDcAMJH11azw+aiWCBCd7ZAqvZnnYKsGACz3PozcAF8yxCtUQRgXC0AbJeU4/1VZBnIrVGFnbhltVh18g3NR9ggWUIOJoxZYG9m0rJN7g2lrv+MGgdwh+gA/DkGCj/8ojkGoQkM5XaPHLIrDVYyCPWJb1m9KseaH5ZY/io5J/XXhZDxzPndeR8lxU3M6jIKxoK1FaccAgCgChUXQWVvrb2pRNiH4U3HUNj7WnC5B1R0gQCT7RnaW67zbDlDrukywdsCetZyX1XkEwMiYuq2fcZ4OUheWWTuqH2PDqV3tEL288SM3pGc/65m8jw0M3zQHKfQVQqiJF82QzlEKNEYAr0lJx/bbcaA574bb6cD8iWfc6TMk2x3u3ueb+zze1yiv6Ym/txdGdZfNHkc+1LFdRgu/oWtn88jOZrkoE9nqgDt2ig/64d5z0/2xvq5jyXYO4lWVpXGwP3pjCF+tkWWWNUWDwKg7nDk6g3jX3vTSZz83fzUAOfr/LbFWEHztLOKn2aXAPsjulPnU3099NLGDdcS9BrEJOQDAmABwx1ykFrrN9fV1exGb5Xa+RpA0bIA9krPAztzMsTQxtRtq+TxjM9dph3YDx7JuaQH7CkEesuzW1mtvXMdUXe/j8/bg9vV11vR1toFSEv6E481yKcfZyAgZe8XJ2I9lVI7HsrXLlisYTKfylXI05usRrxeArxQKOtX42uo9lWO4HF/urwAPJQDbNpSOH3Obo2oLmySAUQGOYuAUc6ULbjYBXG+dZzVE5qTUBr46o8eyzCkPmBwQKUU3c1ZwU2gzg9aCMtz9USWAzb9pkw3i+c8BhirB/cAf+HvrBBfVU9lQLCXqZ2LwUZpCW57ZxTQ4AotDVwF7m/0mFNALzCL20K4tLs6zz0p0EzFAVDUB4xixJ7aMJf1QhWZkMKFJUkfhXSbG0DiBMwJRibr9EK51zYvSQkGOWjv6XvxegmE+fuRjH6dEj7njmD/VeVWIMX6LH4PJx+MLCqCZy4vzeYzF0XNaXtfTBIa2DaP7/7Q7XrQxZl+ZY5yDj3z0Zs4DpYUwwZYIthmo83Yi+937ZaU6vWvPFc96VrBrSmHI8H1d8PXlKXmDRsN7MiSzEFbgYrRfOp5HItmTA+vp7i+8ktM/ki545G/jq1zEabFt0pkEt7aeCpJQjz5+jvZs4w/VgHkvjUUpIBKDVjBTOKZRQsMFb7HwB/hhIAw6YDF49p5TOKKOyqIdN6778DXprW/55RwBOQUAftO/+uVzGgB36Z4Mloh3Y9CivgYA7ERcY5FZb9G2pcVERW2SjoCpsWdP+smPXZ/uvnA8fbVvLR3pHGWc3YmDdA/n6E4Uom9N1eVbow3Si/cPphdesC899t7ltH7r0dS2hHi5nsZX9MqYhNCieiM4cQ0CmPCHxXCnAcDSCQMAu50AhI/FPqL9zSalrBwSWwFwHjpbAXAPlmEMsM7G8BykfnUZIzUyRR0BPcRsD9EHAKnT7sFaWEVK/venFhItG9NTnozgDEBZJzRa5AQNwgxezkiHwHFmbAbD2CBQFWGRDkIjpn0yAMbkqU1C5qZKv90m70+zOEvZXFLlmWu0yOKpcnOoO3sMOvvWAPN1Clmtcj0jA8wJlf68rMAVBklwrBiWVMpVHALrgAXPLd5rmeHF+K5De0a1Kqt6InRAb6Z8D3Il0vPSoc0S6yAHQDYzoFExouUPpH+jxNKCCu1rqzi7fYCRYZzLBZR42/eQDeYk1C++BIbBKMkKxiAZ4YZqfZzvGka5BtW6AUDsmKIORXCjdy44tpmxpUbhTJVWoFDx3Uzhe4XLxb+0Aa6WJQDuAdCm9AsxnACyAXBlKuSMcCyYbhO1xH6h25shE9wWz6NmOINoH63z9TMBlDV17qvYPvZpJALne5i07gaZnV2glCc09qZPvOw30hgGcoD2SG2M6BzGu05WRo+tD2eswXizl3KBE+7/AvFQ29JsO5HcChPJPtTtaH9kFos6SVgriwSqNliUfvaa69P/OnAo3cX8+Eff/7SIfy2rMgvDxUCKtYx9o5V0dHYJBxZ6KYuZa0eVbFZQ5nVGI7hrSYYLB1edR31sH+Nqm+XFjirO0/Qx1oUMGA2H+J29a1BcioKl0Eu3FQL3q5IrJVoQjIEi/pEIIqc6GdyaiuMFpb7FPDcIIgxzZPkd1vCqVJ1BshTfbGtgkQYQxvyiEM0Maq+kvdSYPgJl+g/+s1fQC5a2a5T4rM1BdY06UuouC8dwQFV7fyv2Nguyac800WcHgO3/moGl5TDMewJ90slXASUDAl4zmTJEsC1eD7e98soXpX90+ZPTbjLUH7vlD9Kf/dmfBbjQOWyTtXzOc5+bnva0H0iT1Md+6jOfTp/5zGfSV77y1ZizfTgtEXgumF0KKglklmA5VfltH/jg+9NP/dSrQoF9BRs/oP3B3g+NGrzLDJHmykLaf8kj0qHD9+FsypQ5f9vZGdBDzIY7B1E26wMdzfoFsqT6aLNn9ri9Npuqe6R8kwHXFtNXmKbDKL3hfF46kd71znfj66KfwHhZIbDTR5C2AyCYgKI9R9umKXrR/8g/fU6ATnUs1hVhhNHm2GnTojCcW8ajpUy2eoosOutM1MUbouIYbakyObWHAMgs174vgOjiwizrF0E1wS1A1zGyRo/7AQCr49X1bpkArkBBEDs/MwPYye8JcPxcgDhbQfF3nX0KZkIETyYK4Fgmnsy7IZR1vamA7Xs5BOEtnNdtdNKczNly682W8Xu2g99egFwC5bg+J7nA3TaF5fs9+9/soLL54d6SgSw0mNV6S4ZJzgxm0b/Nm2Mkjwe3j7/1+9Q5KIDzTsZf+R29AbzSjYjfxa3rVnisBQju/a74PVt+cwHwi9e0R2F3GAOOjWXEYInEURNqdsP2mbA1YAlNwlKaoYfumO3MGJ/hihhoEVTiS6gE36SkYWr/BWEr548cSYOovRuAkVVor+/Zuek0SlAu6um5ta3B9Ths0Shrskge3fLf/1taRmgues0zhsoxaGJQm+l8OHr0aPqJl9ApQEG8U90Y1zVU5tdZQ6QFjYzuQQCX0gxq/QfwG1uyNQL8ds/2tpTUTq7clivQfdKNS8S559wyVvpYTxqNWbR1xvCFlwkwoHXhEYxyMsQfxXw66VGYeCFA8e73vjdNUVYyy7x3HdgDBpqmrlgR1z7ObWPlWNqLiF9zrhGJiaXlNTrXTabnPvOHI8Fh0I6zke697ZVggv70qH/wn9NC45LwTTbPzZmfi9MC4DZREC9wqBmbxS0zQJ6G+Ns6rBxRD4eHRwFwGGOcn1UbJutQkBEYsNUEYHCNxfLmm26IDHCEbE4BgN/wC794zgPgEPMwc8ov6cehUlDGyJ7qqKvQLid3eWHnyXbixO+Dm8uGr/qff5o+j5DPwd39aToBbG19tJEBsBng2spt6aKlO9KVFw2kKxDMugw6Z+uLoF/XGbyvkQbn2mLTLgAuQIr1WEGDDu8qZ4KLzG8ARp/jD5UAUipeTRq0lOh8OXNSr8Q124IrJwLAW6x70BLzvgQXuGNMlom0eGA6HMlwTO2PyAJrRmGZ1OmXv0w/UYbB5dCdpbkOAAhX6HtsFqcCqIv2NycDwCZYTKiqqL0dAAOEq4jYdMaIHPMbp1kwp80Ac1KWAZaLjFsBcCg88/2CXIGtfYBzGyTALt8vQLZOODLCLuI8lqJZS9Qpxwg2EyKgRXipQ9Y37gJbBEwCCBcAWNVn8vdcI+72h8TZ2OCc1MJJFSzw3Eyw+wp6eI2sDiheACwdj4un07BhHTIO5hgiW4ufvzVNfdtTIvresjYa0aIlqKurLAx9GCiFfwboF+WjEbs8n7M4nXWQeaXqiSz31PTWwgEo3uvW8BaBDylIkYHIjq0LTQa7AlYzvUbYszGNfZS1wPHc7xT4+v1ZLTo+U/QTDTqtFGnAkNn//PdmX+GSbi07wIjtEN+1QfR1jEVj6mglfdnewIc4h4doRVKfDNGxfgAdoRecOowygY0hmAees4fzzevm2GsRwRHsDQFYzA41scvhU1Pnk3ByX/n2d6V5xXYI4n3iL/8yfft3PhVnoUY0OLdfGUGEbpG53MTzsObxwosnosSxKdVY2yL4UtTKdVPgy7CKzK7ZSmsfuba46AGmfRT8qhEthbRLQ+tZe4J2G4E+7sE2yo5fOMLMEbPAzKqgMQ9b88kcG2IsWx9s5xkKJoP2WivbrVkTHFTVPBpy+yy73mg8eVEtBVWpmdKU7EeWWpZC69jB9HgCCDc8nYVaHvc92HDA+wBZ4DWypXU+VGc90DE1i920JZ2Z35K+VwCXnY1BfzN3gwREEcfGh9LCDFRszuGPv+qn0+WXX55+8zf/U5oBMERmg4DXU57ylPT0Z/xAuu22W1HVP5iuevFV6ZZbbgmQu0D27enPeEb67u9+arrzzjvT3/zN36QfePrT0u23354+8Yk/T7MCDxgnAo9oMcb+dH51Ip2DJQB+/vN+lEvCNbDNkJkRrkiLtapU3dZPELT4mbOJ3u/snD2UPpXHUplhymAmZxRLYOG63lJpmoDL4OQg2XzGB2I7ObvDhstkQ6lhbpDxjwgNone2ZapAB+/g5EfLqMOH08ilF6Qbbrgu+iCb7ZfBsUQbqLV+7HLEMAxubqQfu4I+yJp8RWylac/CKBnF/0HDxN7GtQHaQB7B8Z2ghYkCjYvYYjK4mSbi8fD91lxjhzowNQTbRuT1LF2rwg/F5mu3xvEppZ8P4GcakNHueDMANz1Ny8gYk9wZb77XBgjXEe6JamscjiH8kA1Kq3KoPzs6mWqfTYkgLsxBCYLDJBQOUXzIKF4+3yV4CHmCWLu0UEWJQzxublNuKxhtUJrTTeq5o+KJ22Qa6ialvHcfCrwZTDOQVrbB6TIQe74rdlkAz8wmKGvqvUiZwn4ycH7amWKyxyyDTqXjKUqSikefx0DY9Cs2wX5hp8NPzpnE3LrMc158pnjsh4XkddtgLAgs1SSxfZ1lc018L+va17Btw4CsJgm2CqxA142W3UFoB+Z1txPKBsHa4b1704qtRGCzRJbH8qp+gjTSg6jlr+yfIIMLQ4CnH/4ffxh1/bIT/NYlenP3Y99HYUMsTC+kq374RxFYpU8412djnjGLLewH4IWGgMwEgHBwdXVsT3bzfBG4r5AU7MCEjGgw3U9GYVstzRBQhM1nSVy+5auUmSCbO8wlCDu/bdlXOdZ6WAPajbFJAtoH705V2F1VEw2WPKGlo/7GxqJj/RQUaOcOyQbQbz4XUabJuec8VbgeHUUGCSQPTQCCi+4JgzAbndcf/eM/iQm5AQatcI36Krem73j8l4EC9XTJ495BN50LGD8EYAME7+x2WgDssZZ1L3EZBFhdkINTWUTs8DBZGLnwRocjaq6qJ4IhDKBFqGJG8INpa8SeQXkTTeX//a+/5bQZ4Nf/3L86hwFwpnA4iEKtlgE0YJYBAKVB1eFZA4RK49iwYBSHgI726V/fclP6ApN17bEXpdv7VtKxCtTm9t3YD5yntTtJUQKAG1+m5+Qd6Xn7UmSAH3PPUmqTAd6AZTfAfBtp4FTZS9CEXk9kLV8fjmVLBjiwVJdevymGpQHNADick2LgZ0p0AXJOBYBjQITF37zF2MjBEaNw6I/E8RiZ0+lsE9FS9bkP8PuZT84ESP6ef3xhmr3vSJqirrWFoVkiUzwJxc60qgA4gJKLnstRQZd0UeNEIzLKawUA7hjclfMI5qyM2vqIqzBBVJjXV8hSzLCAzlhjLLDlhy/gACsiJcAN0avo8Zvp0csCTDO9AZLN/vI+n8sAGTo0Dl1kgg0QRrRTMEtmF3qGILjCfUOHmIytmd6Kalw+dniPx1rFrLAsAanOvI6jaAZuHYd7wxZGAZpxngfo+2uBMk58n2wKjlFp+ip0r0ki8ouzK2lyYlc6+j/+Vza6LOi1xz8+Uw45udae9aMULQBU8MSI6BqGSAAc/VAdL4XTXwa3cmMcb47v/Jj/zWAxg1o9hUy2LtsbBWDpgl//LhbEXvDbpVFnQFwBAAeYZd9BoS6ywtE3XNAbzwXIPmpAjayEnm981zBCYMtHjxBk7KdX7QoZgFbavz6eHjU3lj71S+9KAzOjaWShL81PMxDJTqyPOFFZTP3N2KzN/nEcdwAAIABJREFUzOHODOiD/VOOC1k6cV0Vu4Jl4HUcJ1C3yBhrwxr4yXe8I7X37CeA5LyBjE+25hP/65OwJRAPosXL057xfYjgQlnEZoyMQVXE1hwlkutcHcQxEfRKcxb4NpizDc7/WmSnuIZkoKW6S6POTZGkO2f6Yyz2kaLP4zAi+pobM8pF9kWWkeuM7b4yCNZh1GWh1Zg9pj1e1qIR5tkwB6aJ0N8x5Ss4rnOYdX5XSwAcLKd8RXW0uq2S+PIQGylbyBW21K8zgdaiLv/yvtH0H5/zIwBghAtc8CV6cOh9LIl9UfCb14Osao3jZh2pv2lbruZMx1M4/jhqQ1Bn2qyr/ZQYXbB/b3rDG96QLrvsMhSZX4L4Ei30ZHvw437lV34FcPu36SNQlRcAPT/87B9JF198cfr4x/8gHTp0ML361a8Ox++mm24KsScB8KWXXpo++clPAZpvi/ovQUX0pwzbYQYEyjyB7UGA0bt/77+m1772NWmOAKagW6dn38WPSEfuPYRYocr2gDGuu07tiEGCE1Cgz/QcPFy3L6msZTavzACXGTnnigA409uppQcIDxOoahIsUWyrjyBsagxF+cMy1P1+SkR20QrqyMwh5hIBkwFpxktpfA9O/xzjWtxs0ILg2ADgdq2NTS3V4hjyv/exaxFybKQp1qMlVNEtfXIeyhoAHvBeJ734eVdGpitHnBX6UTmbK2imzxnBmkamIINz/SVBL/O2w1x1f20Cu+Nk6xYos7BvoAG76L3NTVVagzGRkWYujAB0ZJaNTY4zHufIPFMqRAbaQHBvC7Ry/IQfVdqVAMA+LwJt28FvGEwnsyAu76HMzpbPA+YV7wWgLb6ofL+NHWgSjQsWVnnbBoB9uQTBGVzn73VfKgcHOyY+n/femyHO67avb67nWwFP78wptzuTR2ntRQ1mgF8Btmtq/lu1/+NvOVBZMhbUn/AYu3Ty4gPd+lTW6CGAbAV7swQ4vXDPvhhbBkEGyZK2CHir4bAcOjuU1C0Q4GH9qCN62oZ1GTRpVNUdZBWyxp0ZAjEEdMPQr86nD/z5TWlljbFB9nHB4A6ieP3YMYOGP/VCgjmSGDjp/ZOwEo8w3ol8VtRt8ScCTjcUfSEoGJioALz9YJ5g5fj8VBQzyybVrUHUro8kUZQLMlN0m2w7NAIQXKEEMC6566FntTug8jWtBvDY+a27v/wlXU2K0u9z/R1kXplMWyUwbpu2NQJjoThPUiVUZosgxgmPgvMyBFujYWDA80Fwa1R9AjLkRNL8tcxVmCSVRdw7yjFISnRYz9di/zIjWWxbBuUQCxxZT1/7/MvRwxkHAL8tNRcv4DgIshZBqJ2chdMC4HB7OfBcG5TbCZjqL4UgmkuL+PuD1G9DeSnqsepQvxwAKxomI3s43maDjSjK8hyCA20G+Nd+9Vcwwk6Ak9cA/8uffeM5D4B1ajo4GPL0B7Dp9aARWsNmZpjJzWAe3n0ptLlq+tn3/n66i0HcYBAcGa+mo3tQWa0CgKkB7rSIsgCAK0tfTfXl29K+xS+nZ4+vppc84uL0zcdwHL58OLXoyVEnWDvUyAXiAt0TAuDIAPt+MT4LynCIx0SysRC/0jb43KhaYbBKSnQeUIUF746u7RGnbe+HE4rjav2u+Bywt8FxtgGM1oLZU2yN7O9f/UUjffd3jYMBmVBkHgR2Q1CoVoimDRr54iBXiYIpNhM1wGYICwBsJCUWYpzpSgGA2ZCTwm8i60vZJwA4/11BJKtJ/98lfp0U6Bkp0AFoK2SAs6iVtOZSBbrBZM405yIzLEVa48vnQv25yBAvE32UEr2mt+9dmjO05mqVXs84Fh2di6jzLWp+a75uqNztBMBUKJoVJoJVdbuoISHayYTfcMHnc6o790WWUrAo4Mept26CmzXT0tMqUK3FhWMY9Q2chUEyvtOf+zz9g58EdQWHB6Nf53OHyEwNkBm2f9uR2aNBTZWeGJQp91d4/llJtVgwWakF0SVFKcZHbFcCYNtwGUHP1Oh4P7LBRdAianuLu9euoEhHRpdzmYGvNZwlcC5AcShHCxCkQpsBZjEpqNQRky9Atn2gO0QPpWBWrOtkaI4C/NeOUaOCf/TkjQvTJ65+S+qbHyWTR30Q57nhb8M5qjv+OV8PZwAs+HKx2YBdITtestYGdVNVlWWhHzU5Pz9180fS3S60ZIItGRiG0RD2xl7WDN8mn/3MX3wmPelbv5XWK4Aw3yttCkN1hXnfxN6tMhZWOfcNIsqEKQh058xxVequtd48mguOZd7+RZGtYF/BUChq8oJhoLtU9DcNJzX/hi5tJRs3tjGwZC7YkhTcb6J+A7xuNrjs+2uwcohxYiJgQ3VxxlCHOe13dIVcDAxGmYAsGe2ZWSW/Tvuqnw4YwM5uzE+nC7Br1/zIVQRBsQuzh2PNq1lfG9OppKdmxzrWDIH1dvN6pqs488hM7Dp0vXWuhcJJv/ALP5/uuOOO9PSn/+P05jf/ajpCbXIZlHz7298WIPWv//qvgk56+eVPST/4gz+Yfu/d74GSdhTw+tr0pS99iYzvJ6BEL6Yn/6NvTc+idutP//TP0l/87//N0Vk/aRY4+wX92K1VHMchwSzr+4evu5YaNjLA2JxhbNcopRhHjhwLRXvBr8dqLZ7AxH61dehu5287OwPhFDMnNgHw5jgrQbBjWsaQwpOChN307jbw4Xwboc53AybZhEACm7iMg0vxATMQ6iNZKf+WAokUIckps6dqdJjtcl7imJtJg2UkAIhJYaRbYKt2gFkwEyLOZecPTLX3fOTDrIG0eyFolgOlOZPruBhlTD3/RwggRbCIibWY96sw5saCtYHsE0BckSXFd1jvKbW5hvCc/qhsMltWtZiDFfzUMcbeAuOuj6xzy97MBoKxa00A8jC1y9IsbX/Vxi6VXQDySljoypioKYFtaX/C7my9hTbBNpcof6ygR5sh3PJ++Xrv5O8BwHyypFFvguf8/uZuyu1Dq78IouVw2haasTa0YIiURx373JJyLo//TIBvAaxleGUkmK9ZwWapFD2/c8Y6n7GyVDD/OM+j5xf2Fmt4sNWx1Rsmzfg9WMz8u3yNrfuxGW1osOtcu3HaiVpSuE6gX3cKKwI44rfTErMGALY7Sgexh3YDoAv1P5iD3K7/+E2Zzo5PNQ+93sScQUHH8vOf+czsw0l9PMS4pg1RMIRY6/qg6Mriadyj4z1I0G5XlAdYC1+T4cKY8neXts2EoGK3YXBVnC81Uk40xbk+CgPbLk8/rcHaKxuryXgV/Jb7LIWqMoW9UOUpfLQaAHinGhLdPu7FsUV7JQaQPmEpgmXtrnX5kwSRpIgPo9/gXI+EhdoqBgBOEcRtm/U14MS5lh4+S5916/mjjSkBsH72oe9RqaFojz+vNpDzso+sszXUljUo4tHp89wspANf+UkCG9V06ePeiX2BTbvCCo8Q405vpwXARtu9iA4eaUsdGsgr6rF7//60n/t3f893pb1796R9u3bHj/JizszNwgS7Jx2AbvClL94WQNjCaQdjP8BljRqgG1GLfNc7fycEOU4FgF/7up9/cABgBY2Y+ANMDNVTO7ThsQ1IxdoTaQxGSojyvPqmG9O92IRlFpjGrqF0YGQ1AHCzeQ+1OXdTo3Yg1VduT9XFW9OeuS+lZ44vp5c++pJ0+QwD7iuHUvsw+4SlMYQSi6IuUp2311Y4zyNjgedlqxEpC5EBLmoYnPRqLpV1DVJE8hi2xrYUwSot7pkAYL+Yu+C3BMC4oNJupWa1AaBDk7vTZ/7sYHrqd+9LDXopCkYGpOTK+wfwjo7AWUZApjEPLQKwbL1wJZR/cwQsU7ozAA5xD712VW4UwRpmARD0jvE+d/+2p9oq0as5DO0012Yee7jA5kvYNwHwCsel8NUKDl2DAEYAYnbbBcDWssU91wA3MDjLgGOzxG6/QXbVNkcUbURdb1znELrKr1UjA8x7KkCXmWAzvvwtAK6i0hX1wKrlKmBlIEkADH16g2xwlX2b4cpRNudhzsBorDY4hpEBqKbUWQwASIxARj9T5uDy576YLv2+70/33XdfesQjH4VcPbWJgFWNfpPIudFy8Wg7BMs2haCi1pI5H4BWI1vI/Ous26YjDHssrLGSsgP6ZwpdYv0tnJ1uHTEDNBYgtmdOVBW38ktzgQ5GNmf7XEQj+xxZ36JtEoC3lwatmrRmN5SlyywzmYg+KDlGetfNJHHv59yMGTldbaSJA2vp0L++JqVbl1lQLuF7odybacD5qzs3IqiSI9APx5u/3fHZWrVQv5nGbMdA7U2NHr9IitCj/JHpub/5G2ng8ZelOxHJqWPLbDVkIHSDVWuZKG0/AhnD4wPpj//HJ9P3/pPvjblhKcKadVc4IAtcB9WgcaGD1iwIVtxK2GuWqWK9MdfcrEyXKh+ZhGLcuL+op8iBD8FkqTadcwwCUQGwRq0b3WOjHETL9c3Uv+JY17DD/cyfAebZIJ/BXKRxhkO/Omz6yBIMCGw5j2SpOBe6AcbCG41+x9g4QXSUlFiK5vSkZnoXmYkbv58aSR32YDfgoDMm/YzhHJ0Ke1B73s2GB/tmq+97xsNQWugY4HNhYY5rUUvf933fk/5/9t4E3NKyOtN+z9l7n3msc2qCYkajAgIqmsRZ46wgiuIsOIVMGjt/d/r60+mk++o/rcnV6U6nEzXOMoggDohzoigCCoIKAso8FjWcU2eep/++1/t9++wqaoCqINBx17Vrnz19+xved73rWetZzzr++OPS97///fSnf/qn6X3ve3/aTIbaXrBmev/8P/9Z+j//539Db7416iCPOOIosr5/mD75yU/GNt797nenr6EkfMMNN8V6v+mQw9Lb3va29M1vfiv9+Mc/ZjpnNzwLW2Gr+H2zi11QZRdwTM8+59PpzDPfjgCNgSnGEwCsDXAzSzuNZj4vSGlhnBkg7ySLOCM4+fVtP89A5kzsfCsAR0GfFfwqKGVgp1r01qwo1KhgFVngjgCFtJyT9QGonCaDq/BZtGpifEc9JHa2wvUNfobib9RJzoztCEDagk1dVkkdimmrQVixCDW9a448FD+QWkbdohmcXloWLlUI4k9AYXMXu6WFSMPgb37iwosvCJHHzTAFZCcdvHFTuveezWR4EXnED1jC0T711NcAhkm4KLgVmTx9BSeuANts9mzqPfiwNKYYHZTSdvVGeHsWeutBhxyedigeaWyNcxPrhcyFaBpeADqDay5vuj7F35l8nZ+Xr5VAtNQnCEhXvBjUaedHdoPqlOq80YYr5d/4D/Hzu7362TCU9OXGj5T+XoAUM7DF+pWBUgaYu34vfqMB2JS/mj/ndzKAfiiPdmlYUb23fv6KGjtFPAME59IPbzmYsCoY67PMHsMnicCnEcEMfG2+KPitq78rEsOFa6HEY57gfROibbmVIusWDEqi3hF/WYaarD944dcvjqBqM76La5VA0vub6U/uIdYA0c4J2XKhsQm4o6CUDbC/bT0AXnwkanKbSUIsIwJXxX61E2jRj43EH2tf2D7m0Dy+qiBxHlu5CKuzlc/a+qwfxuMU9lV7V4yuBzzmTD7ji513PDpXvbldGXxqMrjmZtoz24l678yMKpMS/yoAuAiU7ASAZTZ4BVkvDTCJAVugPZcMngpBLoOYnocykLu7xy5FV/E355ib2pUYB1yXGuu1ZTEmgNzu5PTmtG4tWfhRhBm5PlN6C173YPypdu8YmE9D9707zMamx38UmzNIsp8uKQ8nALa2KCLMhbLkOmiqTya7dPzxxwcAvvmWX0BNmIAjP8aCyQnhwHr7+wDF66PJvEpst95+W/rh1VelYShWLpTzMxPps4hlfPLjHwna494A8Fm/975HPQA2erVUKJe1AqSqUjTpYSo1RQGlRDaFAoT078/5XPolT7cDSis9TML+lrStdylqgKfm7oZOcXdqWbgfWt6ttDr6WfQBfukAE/fwDemEHQAAMsArBKIqAOBW6/N13MxkNdbGOaYiGKtjqLcWdijTn7MWSjwPAFxmhQGTkbgtALAqeXUuzR6xQX0ZKGxz8dwfkLcvVBFgWcfDNG+jJvbyy8dC8OrZz7ZnJtediVElY7E87tjhFLWrOotiNHVDHUyCmWFAcNGOSesRkMv9l7IN1c8McJx2MrxiTpOr0p4DAJNdX+nkkXonyOMoQM8DgLFz7E4JgM0EZwAMrRlwHlRnZrF0Z0FvAF2yOQGImXS+PhUtknBgbRljITUUZSnPAYABtFQcxmOZBa5Ufb+oDQ7hK+kyAGDp0n7OnVYUK7K+BQVa2gd364EFyjqbOvI6BmaqXMTbWztSD1SQEZxtRUpUx5QmZL30IH2CrVm57+c3sH+tqYdai8MP35TGoNOMk9XpXYMgDXtqYKpCVLOMtAatOJYaHmMBL+j9RdRRBygDZB3gvNDakiMeSwAcZr706q3vEARbAyXtE1CgoiP7aA2kGYAF5kmuPy/qhn0saNWZ9mzwhG001ACXiuDCqhWEGZoZ546nGtmoHhaO4S33ULvahkBRSzrxppX0rb/8dEp3q3LGYKEdiOq2VWg1c1A9m/j8gdJQiwnw2HswKKXwBjTl5uWJyOSPA+JSF3UXBz8hvfW/fjCNH7Qp3UqGrxOKWDdAV3drHDrTAov2OmqmxKcy/e3L/O3Lv4dT2pqOe9YzUFtn1sle4tplInvxj+uYR5HzWfqfHkjJLCjZAtqMkj2QgyeOmcwayMyBnKWVBmjwTiTJDoS0vc/9O7cbk4Vh3XyFRxVPJWVW2eEa4KyT765h87Crgqps68WqwzlqD0s6thlm6+0c4o5htwoAxs4tYYfm8FlMTi3R2m8Qh+eY0fn0wdNORxUaZxu71soJ8ju5ttBJkvPX3nKW+cAQcAtO/DRgpAuHa2CgN/3x+9+b/vZv/0esze95z++mv/jP/wU632hkvDZt2hQCVX/3d/8z3XPvXbGmH0Ff8fe///3pQx/6UNRN/smf/Am1np9PV199TZQxDUA5/IM/+IP0jW98M1133XXYGZw+s3scQ2TdMOgD9Kzdcu+d2PLW9JVLvgywtnEUOXjYKmoVaL9Oe+0bsqPId+d4vwffYNy+uDiMv74dyBnYefxkQJNvOrRm6h183WRTWwGsI1CBW5kbnWpDABLG5rdFJs3MlUJR44hP6tTOy6hhTQpVdJx/x8IUtMVKDzW8hTBRB2BhcWw2re9ei5bHJEFhAmJQJNs7W9OW4XsByl1g0nGEhwbSyP3Y5A7mI2zBZus0oSLbdsqeosE6IogSARIpq5Y3RQYNBgfbW9g+ms7/1sUhyic11R7IjqMZGQRsT0AyOjyaznr3e3CuoKn2UFNsbZIgF7GBCvu5xPuKU9ZYN2vYBzty1GAiLKwoeJSBXxaQynWpkVXjUVHTpqjh1/EQcObHKLWIdU9btQo4M+gtyjciY1eAlmCRrAKXADAceysCjQbFsj3w/xzeq6/JpY2r24vY1eIL2KLIAPo0/2as2fzWzi2PSvBe1hQX9JM8SPJny0zxQ3rUfuuIGqxscBTrGeasSp3LUrTN+fiKAw1h49wlJTt3PnguyuxwBBjYdpV+uPMwh5bpk5sIpCQfPe+4Tp/+wieoBQU0YWt6uwawadhkOo684QWn4PtBK7Y+lyRCc7DzFGKzHCAzD2zx04YNU2RqhLr0Fsc7YKpJY89r7YwXM7PbqZvvJTEzMrWDumI0MqxZRXR0cmqUz2SV6khARFADr4TMpcwYg/BS9PcEEB1fLZTOzJNtnuYY2qRUeZ1d45hvsoyyL5aTEXksmXWPCx63ENzdJaNff3Mff+QAThEAivHMuS8zwAUAdhluwUdyvrUwXwyaun+t6tAQXWry+3pQLs8FbGh8lIGiAHIvTCBX/XHWxRpJo36CZSPU/zejz6JmVDc++9gItoh/nczfSYIJ519wPmsM+IA52kQGOC1fnX7nt+4GPy6lg4/+BME5BPgSLFIX4P287TMDrG8RKtBEAazjPO6449JRRx0FrWlbuv7nPwsndmqKRvMI9GhEm7k4Cw4IIncOkkMPOSId9bij032A38u//700Hc3ll4MC/dGP/MM+AfC73/OHj3oAHPW+4RrmCL/kIeBR1GjYwCatPZiL157ed8m30nUa/rUYcLPEA81pqHspDaECPTZ3J+eYiOf8/ak2czsT9yepZ+ja9IoNC+kNh65Lx22FIkAbpGao8zXmvwBYXOAkKQGwa4bmObKw2qNdAXCZJInsLx+QcsAX7BUcFD9Hu39GRji7qKUa9APHV2GFy7lYGO9MhSkzwFmFb45o2y9vnE9PfGJ7OJ62WxkdGk491FssGDlWndcotbUhGJ9FompV62BVwFMYwBVBf1hb2giA3XdVn8kAN0l/7rDul9cI6CWK6pc7mdTI148zUaU/D+PUBvj1bp2vQJcDth54mokaoJcTMsm1KSnPU/x+iGMxq3MLJHsAUwYgVUeaczs/Zt1vAYCt8TXjKxU6Mr/QaKIGGJC8JB26TpUWDGvw3GGccwGwYj5SviNzZbQCY8wBV/lezYiFxghgrEiYNSJzRDA7oHh5vjTArUTYamZzWfi7CSzMQCPrINty9dU/Tscd/2QMS0sao31NX3cNY05mCuNi8Lx0muotH110PeUMA2v0DOSUGeCAvRpjH4UwZPCkkYXhbswMxwVzkc8UmOjZh6GzsXmzz/kx1XAXjCLz/QDAfkewE4BXarVgx3Fh3bgZYMMqq2B5RfC9MoU9kW7Pu2SjVuiN2UuLsbGlkdQyNp9O2N6Rrvrj/5XSNhbOWRdPFTJxzmkL0gJF1dL8AFH/Fm/BykB0AwA8NXY/jiuAhXrg2RYnUE8687wvpM2M3zkCSbMEXlzsyO1GzWeTgodEgWWATRNc6hhsIciUYFrMpZtvuDZ1/MaRqcbcm+M9nRiDGdLYo06qaIVilF4Q3NgHPntCUt/zwlq21Mrg1+9mIBwFGxo8rr3K5wF6Q3eiAMFFDT0UDUxSG3bSpkiOd+aWmVg+1wowXsO8aePn2hhybZaLFSC4SYEPSxzUHsAeljRJ90EnygywLcQmZXtiK/uxN+0s6MfxG//9mc/Jmakt25mTOOAyHfSpYow5got9jOcHCIA5fgPPfbTWe/3rX5O2D21N3/72t9LGjRup9/0v6T/8+/8YFGRt68DAQPrrv/5A+pu/+WC64cbrgwK9gQDHmWeemT772XOjTtIa4EsuuSRdc81PwrE7eNPhAYA///mL0rXX/DS2Y0mFsSmzHlXFzfj9NesHASfb0+cvuoCM8VtCsd56YYVSNAOtBArNnuhL2IJkdAhadF/3r2uAD9DuZOc3j6EyaNm4yejSIZhljVlkvei0dZG0fK7NHKnXxXayVGRmI62i54otrGADlqAn2qZwWQYDDvAS17MVETzzFQa1zSIr2tOPrZhG6KPFbgaK16FEbkCz1fUH9dwqgepJNGA6cGrdvxkj3c5X5kTF1jO2LWJMtAK+56RVS+TqRtcBcBGRo8JPyZEnFyYZiBkcB2LyEdbK+V+7OMpZJgDw7QR9O6FAzxDwNcOt0OFpJ5/KGsu5UJTVTJvH63mraH+0KSWF1wB+bkco+F2GbplBsEAjt2fJWc1SnCrTeWMmF7RU7VaZgS1fC7p6+X4BYIIZjmHJDJEyKJavY7BbIgidhbii1KMEvjsB4Ozm+Y1VkJTBdob1xc0guuayoe1RNkd5Jc8O40N9bBxpxXaKDPTOvWVzwCDvTfl3poYv6WuG3+D3vSa5pMrsjn5BCDZ47WGaGUD5xMVfAM/WEGCjnIL0eR8g+PTnvzY1U+q2PCoLjE3Qm7sCE29pBFXxNnztcUX60EGR1sw4tkXbIvbZ1kf2xlbvwbXBMbOIX2WQtZm1ZJagjJKMXSQYpmbGww9qAwCPT+wI4SrBmevZHPini8CQbNmJMcA4gcDcfs5htpfzyzWZnyM5JFYKNXRqkG3xxa3svJPzSTnZUI6hnbq+RMCm8To8+L/rPYCLaHJJWV/VEMAWWHcva0cFbhIGvWDARVggAmFFDHO9t2v17sdPCGxyrTwPlr7kdnjzdAggeMX5TpV+tqftGQcYu64SOKB0L4JgJkYsoyUy3UILh3ZqP++98YwYS0c+8RME3NbjA9sG6WEEwGaAQ32t6MG2bj3KWwUdeswILoYraNLFJFRURzBlJEZF0C5EDlppkWGt2PzMdKhAVxnY5537mfSZT30sA7a91AC/452/96gGwNIeemjxYN/WMbLgTYqCUY/Q14Xog8EBgUt3f3r/hZekzWSftmJIl7s4H7w3x/Uf76U3bW0UIAa9eeE+GB20hpi+FQr09alv/Lr0rE7k1J9wKBRoBtyN9yGygiNIcqFdfJHr4+NWrxfRxhQAOOjMha9Vqj/XRaRKCnTIu2sZC9CroQ6n0u1kBzPfdp1lxevSDxncsxiSNsQKDIgIzNo67MmG3PzYTEKjiAhQSusPoqkxi6cLkwuodNiqIEYbka28ilJ5PpmJEfxq9TUivlYAYNcqM8DSoFWHCyEOEwlQnpesAcZ/b+7jeKBZzUPRHGOCDbMvo3x0jN8wyzuBYwYGDGrzjADYGin+nmRymfmlpWwWvuKnzf4Kfq0blgJNqIc1EnBLDdWCVGec6yYyu82RCabWVxo0Nb8BcK2ZLDPA8SjgLdsgFW2RzFZFHbFOhAsijoGiVzaCss0RRf4CYOsY7XNq9skodpRdFVcn2MrFeh6POZYB/pROUyH7fnn67Wc9M8R+HB+z1NR0EIAw4G7JVvgz4g42KE6P095wScQdduUN0Ms1trXZgtRWxhHmLWqFI2dWqPbG39anFRToUvU2FL0FuQIMtyhTwlUrKK5F3a9jECNbCl8FSCpqgRsFs5aZAM0UcEbPYYsq2aZZDQrpOS9EaRk/fWOVdORYd7rsrL9LaZjzP+t4b01rOFidujkWMev0/y3ejModomGvAAAgAElEQVRXcOqWGQv22WtmcZ9ReAJmwRkf+mwa66Lul7GN3l7YkWWcxaaa6VLsPZ9rRlxkAeekhTZj21GAnuP1JjLAN2++E5VHqIyPO5zrT5SYz4QkgdeXa+U6oOPQgb2YniNjUzIISmcswK9OkcqY1hFmVy5i1OGs5ohzpsEV1imU77Gt0U/buVQ+KjbnAM9y8RUzAcGmMBeMM4tt6WY8DDD3OvmpFkVomfRVAgO2MpoACDimo8djYQvDUSj6Oy5ih7RHEJtSF7vTDu3ziSzif/H0Z0cdJJX8IfwojawU2WrB4bH9z9TEOI9lZmT/RmAbmQZ7+y7gIJ599icjiDRO5tnboYcelu7fvDVayPzVX30gXvvAB/4qfeQjHwoALCB9wpOOTaeddlpkfW+77bb0Z3/2Z9EW6WqUvm1ZcfwJT0svoUbu0ku/l6668qqg+Gnfze6GNgjXw/U/i9ItpgspbTr99NcFUMr19aXT23icBeh3njdmjvbvFPyb/VZQFhuyPznzmO87AxBPEesFQcJ6r1hpwJYi1ASd0gu5lduK2HfO1JXOdVkTuFPLmwBoUjPzfFwN8awGdXIm1f0sM6c67KtjQjXjMvu4bCC0yEqpPhvZrphs2P+SquzfBSDIOgFuqxxP2geeBtbyvQw+Pn3h+WSPO8hEYeew9TMESc3szeGYm5isYsfe+orXZB+DjF20dVCgS7BoVs46R4GSgYFx1hyyhsbeqgTzDQhZ52jLMQPR7oosrR7KcATjZhk7yL5bT2/gtbcDbQXooFHGBKBXSNCFW1X1sq2OPrVMLffRDGCULFlKZ6lKHB/AxLKxiAPAAMGOeOshCGZWvILGzqyJFkvFDGiE/45PwfWfJ9HQZ8spAIwlDm32yd1LBtgghXNbt2GWbfegIeLzMajo3e39rKEE56P7haeM1lWuCdiiJsS9ovyV+xQBki7KNLxN85tB+bX+l0CaQbL5yPozZilnikgktGqZeyvUm//DuR+LwN3cNH4CCZFW1qM3n/7mfI2kMEfwOhYn7vLtZRFKySnEuWRJMv4U24p8UADtzCCyLZf1o1FOVoy7LCrGWWf8OQZV2m70fOtdULyaDk3v5dx5iJn0GPoN9q++HYdvGe2oo9udWQal0ctv76//sjNToNzWzoC6DMyUc7rcj7wHEVSp78NDC6CYeFDzJs9VrnmUOOVASZmUiHLSZdgaHZTSAHy23nJWxMYPf/yH0/j8WnAUiaSHEwBHLIoBKw16mghAW7RgyQu6qnpPecqJUSD9i59fHxP2t3/rtxBZ66XG6O70z5demoaoHWuh3lCneQlHSypjCyNRCvTZn/74PgHwGWf+7qMWADtQOon2jELL6Wpbw4RhEiIUobhHjcCBk7122OEYhJX0h9/4btrMhdpCTUGNQvIJlXzJmox1LaTR2kgaT9swpNKf70vN07elpomfpR6ywCdW7k3vPu7Q9EzQWNfNW1PzvTihdEOybk27UQYVdwXAufemBigD3Fh/9EEEj/F3AXxtyhyWQQAcMy+P6FivdCrL6b97ACyPvwaVaZEFo1rvCSZVV+G0arruZxPUnsFcWUc7FY7ZKFcHn5NWNUOtuKW7OwNgnke/ECaFRs4JsS8ATPY3Cvo6GWOK0sE4b+a+jCKt7Y9GcNRGADwjBQCODLBKzjyf5jeirZEgl0fbHfkoAI5+wL7HZyYB5oJfrihJRFWbmXhVotoCWoBvJbLADeCX5ytme3lctkaYz5sljntkgsvnfk+qMwuaDnlEmG3jYh9T+t35j3PAMkPGisylBlcMawBEEFBcsjDEvFb1vaAYs1kW1XbEwaambCS+kq75ybXpicc8ievRS32WLSVwivi8kVGDWq3UbhqcNytqeYanXhxRiNjmiG3pYPC71jHO8hmDrvNSW5njElxx9fPfUd+rmSxoYEFdLTK4oertAqYqrFlij8SDEvhk2nMGvgof8ZmiP3CuzORzcm/9ZSLFKklXAMAKvUS2EWDcukzASIVpFsONY23p5rP+nj6tqmaww0Qzeoz0so05opL/dgEwTtgcJHzm4yzOxizBgARr572fODttaVuXRhnbc9To5IAT141SgyUib0301K4Z/WYIzzF8Rxk/1vWOEvibJEPTBRV3Gmr6zC9YE449BgbIZIh9CLQrZutD3IKxA/ujVvQb15CVNHhFeBwTIbTheChW5LL1lZ8NSrTmLBwancesAi2LwkG8Ei3FOB7nWsjXcu2jtRi2R8ZF0XdbB7YN8NsHKO6Ds93F+TATLCXauWHdl5VqBnxycCcv/DloTv0zYntDO6A/Q7mfRfn4KNgH68kE/81vPpehyVglEKBISyuBUb9TNcBGVFsBuxqlQhF82NW05p94ULdFnOlO1hOdzuc+99lEz+3H28Qc35Re/OIXpwsv+CJAdiz97Gc/C2rre9/73nT33XeS5b04xE1e9spXpGOPPTadf/4F6b777qFm+H3RHumb3/xmKJA+69nPTY973OPTlVf8KMSxmjlXs9R+KQCjXxDz89cA+EFdq3/tD5UAWGe5pEk2AuA8VsvBlQ13HcAyDuP9OlAs9q5hLJauQDneSwe9dLcFCYsuONHXvXg1AK8/m5V+dWgb93On7GnsQzGh+FJjtrSkET+A0hv7W+ykZTWxphj9VQsl+y4C5+y/CJYpjellfuwgCr8GYxV96Pkc1Gpq9+J7/3DOOczfdeGzOCfUJLHEyPr2JZiNb3vNa3Ld8VbU1PF59YXnFTryR0LNzoVS4MWxuFaTdZ6lprS3ewCGG34g9fBr+zaSwWpPm2mb1ltFdEz1e/Z3sZUyK4KAndQzOz8FytHiiefjE5YuZJEve3tLQzUD56NZuWhHRiZzgJ6qqlurqr9kWRlrmnOzgzZRUwg+5cBbptV6iuyV3E69tzYp+uzu5SZIjjpyQX6RnfTj7kPVQD6UO4WQ2vABpwksKHJmBn98cpQSyA5orUPoBa1JwwUF3vr/ZvuUkzWt2mWA7bR34Quq2AyT7/Pf+GIamtieeqA6j3H8g3RAed1T0VVYiw03EIF4S9UyMpX7fa6PVa/xK66F16OgBpc13SaRc1sqH/P4cd7U7GvHTbbmIgHeCAqRcVyKDEIZbMnjORxkgyLF2PZ52X85dyVwLD60x1DwrjMHMljP5MtMSS7nXuMlcleKpO2/kknJ+10PJJWmoPDdyjUv5mfY+sJu2G0hVNCL874fAYAlMUY4tIhcqfsS51dgrB+cp+rKUgGAm4fT1pt/P/QMDn3Ch9Lk3Hr8TkvY9j+IvE8KtIubgDcErqJ9ii2OpBwuhwDWS17yYiLHt6RrfvTD9PSnPz0decQR1BfdS8q8I91xzz3p4i9fAg1GAMxgkgJpYTp24/zPnpPOJWKdpdL3rAL9lre+81ENgFs4Hgvqu6kRGEe+fxGwqcIublZaIsM2gxH9AAIxvyRifpeUXnr12NVGxvQU2cuFQQAaAHgHGeC5xa1kH7bSA/h2GAHXps7Ra9KxlbvSmU/ckF5IL5H+W8m430P2FI0HWUsmT2PMFQMlxmUsasUMKQFwhAqLQKvjS4e2pEFHBpiN7AqAAwRr2PcEgOPXcnsdHGiVrucwZtaazWGUpZlc+YPx9Pij1aqg7gZju4Tjt8iCIl03WAJkgiqR0Snmnj/lguL5eZAAeKVVh5zNAX5XwKIrsFyXZXACgFcQR5jiOEfZ/g6ihSNsd4zJJfidJDsouKWNaQa5BQAW/FonnBWiMzgGP/J52yAxjjG4JaAV/DbXTDfzGK2PyHqH2BXAmNpfKdLNdQCsKnQBgFWBjnpgKKdSM8lQSTWJ3qUYALO97fyWf7eZ/eW8cJj5MnluMlMosixZ3dUrkR32LDRlk/t86ebJDkVpglFjQrJX/PDyqOE3E9zGIt/Eou3c9j2hpbBU0bS4PrZrYSxHFNQxVQRQgsVk9JJxJCCO9i7cTdgvsDNmhG2ms8giohiS2xEgucjE9mPOF4DXHm/R+1dgrCCGBhbnwMh4tFHiQGxIH0C4VJxWjCUD5axelCnVK6rQK9jCdwXALkizAKwe2HQn3NeZvvMn/5MLy0Fsm06H9q1LU9RJTznc9jeA+q+0/DxSm9E5tYbMtli2qBmzXol5+8a/+z9ptHOQ+dOfE7CeH+zHIvNsHirScofiWZQB8HwH92GojuJOHbBZgFg34kYGL3bcdyeMlbvT2mc8DRYI4T8YGwrv1MgStOgw4ZwBC2PMRpYhqNGOEEXVct9n67sj4OFIiJ7RDp3SgcH2NNQDO2aDKmjqwXICB6w19EX2txEAG3AyYLkUCy1tkgg69RFm6kdUppPB3CbTMpeeZ8EgKfuOzViwc+9MhbIs0+ihtGCOz/T1Q/ccGktH89vHjy6kP3rh72D8OHmIPjbp8KIe2gGAbMFejlpHC/XCkoADAcA63Z6niuuOIIByDylnxx9/YvqLv/gLAO8fp2HFf9hj5/mzn/2sdOxxT0pXXfXDtJ2azje96S3pJz/5Sfr6175JTGmB958d+h7W+955x93pFa96JUJ696cfXHZFCFu6rkdrKh20EDz8NQB+pOZvdpYzh057ursMcL1esPSmV0mx4cyXGbDVY3AxLm47DcyG14u3rUmMLiyx7Qw6cua4BAn59Sh/Yf+kS2Z/L4sh5exxwfaIba6C6MgMx/PCuc7R+TzuGrLeURYRAdYS/OaFLwNn1jgEk6YBnVI0WgFmc0PUkMF0Ceo0C5b1vUHzHEXUi2RA62Bfmpvkb9WzAGFfgnI7wvNlEFQVUb957NcUgq7tsBorzPN3ve7tOQIcHTkUQ3ARZK7B8likG0Ez6ufL1PmafV0h+bF2wyFp+/3b8I9gjyn+hwZCM1mAZVunqe+BrxzCTcMkVQDlispGr3vPHLZCCrsq3opdWo86wfut9DM249uGKrdAV2AcIpYhMItQJvTzUsjIsyx9NcSLiu4aWaF59zdthgDYwIDfmeHYW8iAu48zCOK6pgcTB5vQje7PBJ+L6Ca2xIB2CFZNI9BHe61ljnVRETTFD30dYPPpz38GbQAFPO2YhnhU55r0uteejuoyxw/bdHoCZhKLTzu1snMI6Vn6tcKC7X7ZPWNhQfprOQeKFkz1nsSMszLIU4DffJTlgi95PX83x2zM/ur7NIDSEtTFh8rxuNrGqeyB63h1DD60R9Y9hScCzRbnv0CbjeyOsg1W4767m6vit3u+fnu8sDudB6dMzoLnW87yNrZZq4PeBrAe9fJk2nNQK1bE/Xj0XIOLzADzfWuaXbcXI0tngIFRtEI/8g4FTofSllsyAD6kAMDLZRuuvR/oHt/dJwBWoUu1Lx3kHEWC2MTfTqhTX3MKfeP6qRe6mgLuChHo56ZrUIq87fY708tf/kqcocX0qU9+Jmq0FpgQIYSjAhgn8XPnn5vOO+dTGBFP+p4B8BvfdMajGgDbikgDYaRsBsejXflu22nIryVqmIhg/bsLL0o/B/hVoXJMgcKkiYwSGWzqhR8PK3hHy3gaorh3hvrf6uw2wO3taXH8p6lt5EfpyW13pTcdOZBeRiar/xba19xGXYMCjM6bnCCrJ20DCJULXQFSSoZIUJ8LOrTUm9UMMH8HVYUvFCyleuglQjDFmK7P0NWxJCiaF/VYT2cbH+lDAE0NtfS3a66ZTCc9awO0ofEQnWjH0FXMEkPlkYrj2Mq1RzHn8t10o44nADj3VRehOAvyfrjeN1KgUxvvCYJL8AsATrZ5474EDX2K8TXChLH+dwcLzATbG5PuXFKciyyvz3NmuBDK8n0ObY7PT7A/Uyxi84pcUV+yjKCXNb253y9CC0QkKwJf3lthRwS/y0GBJlIJTTqyvqH8nEFwM4hdANwk5Rnn3AVYddoWgHAbwLfVti14FgSHU81gttc6zkl+DN2CsNgZBOe/CxqaoMFWLpoPX+cDLojd1Pu5iF13w3XppJNOIpJsLYtZYKJtIUgVbgSLFN8sgh9NBEe8xgLiMIiySosShwACXJr4nSKoEpeKF/QHFswcc58EEM0pBsc2BcHSpq0ZznFEM3lefwFtke319aj7LeuAfd3P4AiYGQ4YwnuhDuzdCHYBpvlOTcVCAHMVe+Pv2H5nYKUzHXHvcvrx+/+Gukym5SKUtPuHUk8b4mEFgN9P+/mY/prjpkaDXt3SRWrJraN+16c/k4Zx2oYVMIK+3868lhUgAEZwMU2rtA7jwms+xfC9H0r0COdbLYI2aL0LS2R+qflr43k3IHfbFT9IG3/rKWkKG9BkJIcxMEY7FlXIrQVqYRUPUTOCo8ulEFoIfYQxCF8qqPSOEYMkUR+WL7n7nzNALtYOxGz8IlgjHVqDJk2xzACrCE0Ay3ln0GnZlmOquCtGwnzrgnHRx9z0URDs3FNp3/iLNEeHXAh8RBuIPOfambdSHic4prXrEOUgsNk/OZuehNH4c3rs0uMNg6LBRlSFr8wDgmsECSsqXRIwdT08EACsiMsk57aFmsvoi40AkeqhRx/9+BC0+s9//pdkh6bIBMHt5rxsOuRg1uaXpaOOPiKO4xc33Zwuo6fz7bffHmuHa9mpp55K1vdx4eTeAi1aOrSfU21e/QYDalnI3RP/awD8yBmBAgyWKaECyKzWm2YRw9WsTbGnpY/AQtpGH02zOKu3VYpjCLc1OLyle1xmln1sFHdzG/VskIGt8IdLzz7b7lI0KhZ714EQwcufKanRqwJUZfbYGtwMiEsxpQAafhN7UnfUZb2pZVLssw69CtdqnLRQbjELg1GbYp/WeYBclclao8bXukM/MzI5QrKG70dDD7a7QHmGHSYsy6S0IyLQBE/TBiO/S+kcWsQtjtMajtI21YB1lWz9NYronL3V34jq8ApsEIxdNlAIVjb1E1i0z3EYNm0ZBgbbUKG0YAmaLzUhuAtd4HP6G1t+YYIB32/B7atkzz9rVQWAYwiPrVDitYjYUhPBbJWKp+mP7BztJMMreFa1VwbmHAC5GXtsSVIbmeFZkg+WXyhSVI+N7GYg6zvYy9soqEJ7Zn7LbLDgfWFxe+reNJgmhgmyWd/dRx9nxUSkJ9t/l32LE8N5/fRFF8b1age4B8OHv9/4mpeRjeeE2/bKbOws36HFZ0/PhjS+dQKsgK/E4jPLdexuza2v1B1QuHHbyHDqrA5mYBp0+eJ8EhSXTh+vRdA938o+8eHo8p3QNmkQgcofyuB4leqcwWF5K9W+8/MyOLMKIEsg+aAeC5p1pvOVwZ/49XqQpyw9yGN/533xkxm07i8Adnurc7+RgVGC4PAKSxr4A9giZR/oXIrh9x/Ko9vOEMMou0woATB12YDfRRlcHrMzFgp0tRPc1Lwt3X/LH0QA1gzw1Cx9gEuq+27G7oN5aZ8A2Oi/g87oT1waDEyoBPLaq089mTYKh9Mj8NvpiEM2pSc96UmIW0FhYDKcfPKrORB6vwGAHXiLTLzwmbmKFSb+584/J10ACK5FH4g9A+DXn/7WRy0ADuYwjpJCD+PzE4h+IYDE4djfqrljgFrf/vSfEPu62dzahrXpfhQT50bmCEZSg4HhaR1EWRF8NNo6nbbXhrEB1P8CgJvpB7w4/pNUG7kiHdd6Zzrt0O50CgBr7W1IwP+SOgv8KbpuhPO4ZBQzJsYul7sEwI6gInMXY93n0u4DBDMEVVQme6CSYh0AO9ADDD8QAO9MAVSNGTo3Tp1ZXVmJcxSw9w6uTT/6wfZ0wnE4uRjPFtv5uCC6QAm0CQYsU5samaVYxTKWiSipQFdmbERSue8KgN1nsTpGcEX6dgGAo/cvydjlAvyuIEqzhHrgGJsYwXMdAlBLgZ7gyxOce9sgBcWZu1lea3wnePQeStHSnvl7BuCb6c9kQqs9/KaiV6BsQLD1vE1N0qBxaAW8AN+VCp/hnlR/FvD62ARFOmoP+RwMACOXNd7TsLv4RuYXh7xVRxynpMU1UTEeE5ysiTJxrInOGBGjXbC44mIGgPDcFQOgqIv0ua87T9cOdqahrbSYIkJs7fVll10WtMce1Ftdm0dQalcopJ3Mnf0fZ+zzbTSOce2kzVHRop2W2a+i97SxugAhjKUASYJeAaVBCjOG3C1TFwDPCIKLXrBzLH65njhTrwPYYB+C8hq1hKIOo8oK6XjQfLoExAGSRCIidt4XvEc7Br8DoCKKXFW0D8citk+wzvYIB01U0pOmOtM3/uiDKEJTk9RG5ElKu2UZ/0ZvXrtodkCQZsZx2tGf3v3xc9I9ODALZCjQC4uMfAXnpQkq/VIHbJfor52vr8n0rTwOYfvMCNsjd54WKM3S4LAn8wge9pIp2X7tj1L/E5+QJsgEdK9B+IjrNENgxKCHliG3v8oZ4OwYZ6Og6JbjQgchZ4eLMc5+yUzy1thGqMx2lbW60lwUlAu6i1lgg07BwrDGXsGsXKMftcEYthYW8Q4CUF087yIbrJxAqEIH28bMg2PSurpMhXZ/7Hqg1kEHDuk4wL+1rz11E6jZODGbDmeM/qdTAMEqQuOstSIytsLcmcfJlSapsKRGsLSpD30Y2gqNc2CbQoNLBGCdhwYjdICPPPJI+v3+pF6r6P4KenUe17Me6chut2UMN7NCZSm8PTItZ9JeKEhy33335RpCtQMUtwrqc2aUeA1/TYF+6FfuX+sbZQ1hCWJWgymrTnEGxNlZzrRn78wvjHX7Aj05o8Ylg1nfdGatgtvV98pxWroa4VroKkTbR1/NzniZic7iPXlb0cAuWk3k/q71QW82sHDg62VckeXN7kd5XKs1yKtnzuOSrmp2Nu95cTMzXvywY7WNQI7dSBzvtlpasCUgwLBUJZeO7JDugnasENccgbkq/Y8VaXSV6qB+dXK7pQxkiClbkM24hG2LiJFOleIZ1vKzfhKNymJN550T1N5WQOcspSEj48PkQ/AVYn1bSmecilK8a6anCCZ2xPVUyaYmdWUUQNuBHzHL1SXIvsyj9a1r+tcjHkcPZ1gnNeqKF5aptZX5xv7WANz2QHZ/1F9ZsGaWNV3hWsWLQi+Fddqa4hBWYv+bmOcr+GK7yW2snmQTXtg2ff5Zad/WHhfJsJUFHNG1fH+RA9Bf7JSmjOPC6fjUF87LImcKc1L+1YQdXsAHezNq8BFJRE0+AHM/vpRKzSQPFBSp1dawOUTUkHgmHRC+kVT0Zdstcp3bKTGcpMfv3NJEWkeGfMwAQwDgop61qCNvBL2ZfyCgkgaJn1pkg1akUVYVW+NRp0VNDM6/NNzabvrrRl0wAzM/xowpztNDpz6XVOkyQLXrIrBz+yh/pgTm+bGcKw+s9V+9dA/mrxIAN26nDCjVj1EWcH1yNYLt3Dc45t5DpH6XLI6gUMeab6ZfhqwBa3wHxWAL0L+o0GknyY1qAwD+jQ9BuUePapHEUgOIfzDH3PiZfQJgHQ+NSEwAW60UKcZlHOsTTnpKetnLXoqENZkCDIC9B2+84Yb03Oe9gBqkQ9LXvvnPoSYZtMci+xs8fLZ54QXnpS8gmFGJNN+eAfBrT3vToxcASyG0Bx4RjAUyIy2dnKP7h2kVMJiqfZtQh5tJ7/3uv6ShXsSvMAwTRMV6rAeFIjOLQzVJ9qrlYABk12zaRlp3fGELVHgo0At3YQSuS7WxK3Girk+vOag9vbVvfTr4rtFUuQk6yTBmTI2DIgPs+HkAAI7obbEqNADgYg3KHUMCqPAh7s1lVjiyJznFuGL/YGv0YoyvLmZ5wLt9joNjqZH5rZLVsD3CtddOoiaa0u+8gJoZgMgii00NEFXJcuJBywm16hL8FgEsa/G8m0KMIWEGWBD8IADwShtG3dpfwK/UZ+/SoBcxyDtwWhW/Gm4EwBjgSbI2ZnjN/NoGaZwss6BYlegx9mHc93mU+jyNUUTnlvMESGghwqmxjvZGCuzwt7W/1gCbARb8WhdcAF+Kh8LpruBs1wDCNQBw6M/yWguAt4saxSq/JRBQX8hrWpF+aXu9QgisojR9ZFw4LvYvKwT6JL+e/QzbSRg9yI55eRMItymgQa2gtGGd1m6yRNdcc12Ia2yiX2Pv4BocXsEgEXMivgZ0VL5dsG+wC3tBgY42qwVTIMxAYJccyIjxY5+3IuCiTQp6nBoi/I3YYZpmR6muSTM4ELOCYGnWfEfo64EtK3xVNM1RBEtAWwmuz1wGR2U7pLIGmOcq7EqDXvKkqc0NZ7ciXTWyhWxT54Za026UIJ/avDb985v/X8AIRhc+7wq9/ir0qTuQDNxDNbiPts8vQWNb6VpDWnx9euf/+EjayngdB5x1QP9T3bmZDEgzTscKAHgexfVlnDR731r/PcpE3YZ4yRzXcAEnjzQIGVByFIybZaj3NcbjHNnPDYyvzVd8n99oSz1HHRZiNI4PQXNuqZNpz+FQhEibatMahswMiHEdVLvVxbfuLEt5jvEeUaDi9ObMlywU24tJILQO2JZiWYAOxwxnaJnsgm0Yls0IM4h1OqRgtQGWewg4dku9Y/esBxYIq0i/EsJ8BX9BUGF5EPuwwHF0ACzVDe2B2UJDjtSxZWv6p5e8kno7Agzb7sXQkBkn6KRDB6UEu0i0W7NYdy4e6uhg7jBnO2B3LCIIYUZ9GTq62XVvC7Buusg4TVKDaC9VNTwsRVlAuNFz7fdknwgMZnXcmeuCAoUvM90RR1wVYbNIAOoQwmQNy9TnwhGLrNuvRbAe6pX71/h8HdQWmRLrEcu6uTJjVM6JoKqGT1AC1LxutFJaZSlEYxAmZ3XzmrL69ypm9R1fF3eaIJWmGHM4/sggQfAYkLjwQ3J/11IBvYjEB9At9Y9j5YpfLe1xHRg3ZLii3re4rQpmFa8VwDlvw3OByJQ6LNSrG/CyDZRjVzZaVxe9jNFqMSBlsMd62/BxWSsq+DOt1Ahb06rP0gIrwmPKJYAuR+gcWHer+BTZ1sjsYCvDfknTAme1DBBAlEqtanVolJjdtG9tSh85/zPBfuu05IQarA58gMW+/4AAACAASURBVClYI+6TarmvftHLCaQN4j9idPATm1DfXkFkMMQ5+NuT2gGQnx6G2s3TXOvEHVZhe/+6NINQFw3YoSSvpf54hkOgTzdt7CZp5yPNOzSDAOZqsgQDryHD+YBxCfht4r4itZnz09bfT19lAnp+r78tnX3RRzlf1OVaIold9xzZ4uY11E2rJO5+tXBc8/dyrgiGJlhXaRvnhf2MwYGPrK/XQknSPEHDCgwdkwP2DVdATFs5QFZ5cmIE3Kw/gI8Cy6jPVo9TYzkIV1r9BlBaBlmiJKasEQ4fyYPXdpkBxseokOX30bGD7ReQuQbk2tZVYBejM+ZOLukqQeLe6OMPbo6vZpdXvbbdfbMEwOV7pQP94H5lz5/K56IE86uMjwag20h7bpifB/rLuVRC7RtPtP1yWPd57nq9EAyuvGc5AywA3hIZYJNAhzwRADyzFlfBOvSHUQXaaHIJeq0zsLevhiKaIOMoH0Lm96CDNkQd1y9/+Uv8F3oLHnl0CGhcfyPPtQkONoloSp7rxLJQfwE6xMVfghKhgdgLAH41kbLXvw4qCU6JTn8FgxMUW1U5pWTvfdQc8DXa2wZcOIxRTcyOAbgMxbM/HE5P/0FEptixjYek3/3GV9KdOPPjOOadONvjW0egbXSihEwUT2XCHoBWz1za3jFOXdj9GEQzwHcQ5bseAHx1Gpj4EQC4lt6z4dB05H3QWG6kvcsQwJI0peBb+p10jXoGsNxhnTMHq6e8qPkN6rAjqhBJFQBLUxUAV6yJiayvaGbfADgMglld6D9z0ItnyBRcddVSevELAYhEXCe3D8VYERQt7hgJ6k0LWaEVDFpcMwNuUnrdTviU7nBugxSZ36gB5heiJljU58Hk74U4k1QlIrLSk0oAXILfJAsHHLrAojOMw5YBsJngIsMLKLTuNwCvAJe/rflV+GrM1/BIIwNc0J/Vcl0GGNCJnQWvyO5GFljwi0GPdkc5AxzvlyDY2mDVoQHPLTjb6EFy6jvYmm2N+J/ftb+3DnaTokwsFhXSbpUZjp8IaTN/r9jbtxAZCBEqT4UCU2Z4rd+FwhoYMcxI7q8a16YAwUr1j0OLkqKuYNsC4jtmrOxTZ/+1u+gHeujhh6R+FrNJxuQMIKYdRz6UJBVqc4HhB+rAV5DrOPJy8biAcqMR0XC8HEJ8PthdOgp8xj7PQYeWQmuwnA8GHZpjmGEgjGMTZnSSCqCT64EFPpwUyybCqZIeJUU2A+TIBpp50nkKwES0u2LEIH/HudAMtS3UoTkzbXx2PTs3cPdY+tEb/gPbQ5BtBsNpihrnvjGL+LAajEfdxgmIqESqUFT7xvSWD52bJlso0wA0WuvW1st4QRFKwLsc15ElinFBRzeCGVCZmcDb1USnx5820JZXXYC9qblRSkAm0uCaAZayeXrE3pUG+xGFI0M5/MPL0trf+k1IIHPU3c+imcAYj2tcRsIyJT5TQfLf0RYjFt4ywGMmVtClF25UP1ujTCkst+VrDsgiAyyv0XZkRX9tlaCNzjQDc0OtnflgH26zxVGDzxztZjHuZXGFfZXaZWLoJ2HfIxPsL0pfZgzPGtCxtAdwKfWvi2NahE55DBmWD+PMJtoQdZNRmuO1eRkxrJ8LZC56cRTViDgQAOzxhK6PZQocv60kzASHQnOkdMmg4GS29dJv0d+2SwHnU8BrLbICeLZ7UsW2XUFHopdNzE9bJLnG+7ogXzGwXP606mz4GzJKfg2AH5mJHQCwNF4RvMmiPDmQU1Lrs3OrDY+QUuG8l+C5zCzlI2hwehuf152sxvfzuhQ9c3eiUBfrT0NQZ1dwXf6W3y9FhBrPYOmEr1KZV/etvq0cga+LbJVrXiNDzddkMUwCasOkCPiYe1V8WsHm6DDCWAbKBLiWzuC3RKDe80RmVN9XOyMNODQyeHROOYemEasSGBtkK7Vx9KGcOwb2phF/asK/M+tqr2xLzlqh+i5hNxdlHcn+EERSwuBjTaGpcTIHULW/+NWL0yT9k00+ON3spN5BzewCQNYWNO949zvTwr2A0HXY7VGAQwe2SzETIs4VGCxLw/TZXrMOZh5q11Cj5/newvRY6jpkA0ASEMyYqZF5XYAZFVnrvd04Zx9DJGzdunVhUyyjEuxaHrGkACoB/de+9BVBwV6BHaKDFkrxMkvIUusEtJAciTGJLZoiSz3YT19oQHTNQCu05omgpgNToUzPTEBrXkNQkuM0QO9vzVmCSalKRdFOPCjFO6dR2G7i800a5WIslMC2sU68xC4ZqJYtq/I4Fhw3k1k3MFMCiRLYlqekHINlkqGcCiVsPVD8UYrCuW+NJQf1mVaAzwfCHDmVu87Xh2iHiprmnRlIeZu7Htfq8RYiXcVP1VklD/Gn84w2KGYg2i4RUqDxR4rrsRjtQDO7xBrgWscc2lEA4FutAZYC/WEo0AP8jXMSQY39u+0zA1xmlcra36c97Wlp06ZNEbm/97670z330JiYaP8UrRdCLTraJangSSQdZ0gKVXRt5GACADMZl3GuvkT295KvfIm9DgWBOqUgDzhRmyenkk5+1WnpddRS2GZoAWOk9PxiZJ3KyH9pHMsoxkN53NNJ23VgrUZpGr/hIGmD2jFDY+yVfqL5GNq2RSgvOlsbD0t/+Y2vp59z9HNrcCzoSbqIgVhD/cYELY2s8RiZxYiuI9rVv5y2dkylHQtbEUNA6XnpTqKM16eW8atTz8hl6ZQNtfS7Bx2ajt4ynZpuGErtwzhNcHtrnNRllPBCBbKsAW3YwZK2IAMw6jcFJgUYjsyuzx07BT0m6oLLxuQumGHM/UJj1HX1B4yszQMSvc5XXjmcnnYitSssMJOMhaDPTXJ8Ai1FsQBi/uYKY6PJKCTnZWp4hZqZDIBjgOwOAIfCEh/IPmepr0FmktcBwCrRCoAjEmoGmGSWQHiJ1izzLDjDnHOBrwBYIBx9gJn4kwAqKc5cFhxxe/yuUBu8Wv/rdyaJDgiClwGyAWzN/gqEI/vLo5ngAMC+j7EPUMzzeF8KNO1OSE23gBgEvVTpIGrFXTDM7rd7WlmDTF6u0GZhGdBPV58CCPMo+9NaFUCwY944QOTKPH02SufCRhDT61+cwjIbVqerKaAhhYlzPwstyoUrFLq97NDIdXgV1agxN+0d2tEJBRrwPcf5sZ/dPOBx2bGiAi5fii66BQBeZCE1826vPG86wzoK0R/OLAAXLep9Da6QRTT6zPocwNkkv+U+Q1x8ATCfjL6ufif/I4so+4TfcDHMgDeLXFkTHDXD7lvw5c1KIXoVtoQLx75L7zOzbhsekAf9Xqup677R9NtL69K5Z/0lxat8LwQ0cg1p0O242xqhtCg5Y5LHXY4GN4z9BgdvT1bkV/H6qiBMWbuX5+rqolbYLp3V+oKZPxPq19TtpvbB9Hsf/kzaioocJGXiOQhbYMIWrPEiBdrUbQYYR4/rp9MhIFZMewdZx0nm4Tj2XCBtjfbSDBkUwHIL13xmjEg/2cYa36twHdoFz9SEjV13bVp7/HFBhRZIL5ZKmJHdsb67qPuO+tKs8hpHEbXiZoIVZvT6O4izimfdQERAhDdKMYQAyJFujqxvBsHWAJs5wHiwgEY9P7UAKwrDhEI0ZQkA31aiNgPMZQGwLY5aCmbGEiBX5kGVbQgMQw2d82Md7iLqr/0YtQrH1cbcOp7B/l9fdUpKm++GIagiO+1DCAxOj9AblbVg1mDPfo8lJ6S9nG3DQp0f9PMuRHymqQ1ctt8llM5gilifZSTas6TqK9dKsO54jh6sHHtke+OcZU2LKRVobRVDBq0TIC/12fdtXSITLOY5dkWGRVDCg9pZtkE6PX5v5zZIu6yhdceufP2hrNuFj7BTZjCP+dIXfrCPq3N0f3//QL+3al8e6v4bCA4V2eLWCID1CVbrBz03WSiqnjXW5gqGnVk7ZXjK7RWO8Gp+LX5FZsbq2RdA2HqsaMdUONTFETWYv3qObqcAVWlvS/pkTPHiWyVtO14rx4rDs5wrJQDG3xKEl7e66FdpFaIPPWMcf0SgKsNhWruE89MCQNW1CFvi4qrtos2Pe7FEva7dOoRtcwSLunrXRL/tYG3EGpRF4HxfX1gVZLcv88g51dVrf+TJEJEMFWeSRQsyKFlnZVWp3my3FNWbI3tarGk17WyIoDBP6cpg+6dQ4Jdhw9+f++qXUZ3fmgbXronsrq0RVZc2WGW7JX0GM6cqT59+ep6HzazfBrIv+OKF4fMpvqVg3qKOl7FE13TPg8v8bh5llJz2ylcZpca2o46tnQ7qNPZznPPYQmsnhbns68p4WGS/OslQq/MS15Ygn+fN6xBmqPDftSUqSDfL0rEWGjZREwH1mRn8RsrXDMLqd8T7cwT32gDt49OQeNCr4HkL9mkeIa36+I2AjM6u12V1XulrBvNUr8N623hUf8RibwGUzrEdJHJN8GobsdV6+OwjZGp+XdW8YYTv7fzt6bzmr4t1suGKse8+FNvdmZbc8GMNfx4oAPf3d7Y7O2OfRuAbe1vsXCOF+4HgfPf7uuur2o0SAOvD+cyAmNgxC5MayHN+IoLVKSPADPBZvpA2PeGfAMBrAcACgIcRAOcm5QgIqBzHoqmTbF8u5dg7KGbfSC3RIs7N1s33pTsQ0hgdpqctE32ejFYYF85ujeiNTrP9ChW9qSGdf9HnPpu+8fWv1NubrPLNC6NcAOCXvuTk9Ja3nsHnqtBtrQXI0eowOqosY5yq0FVU5NQJU4ygBSfNR41SgHEmUnffQPR/i9JCjI3Oh1G8ilF7bnGM7LcZ7HZrtTAOGi77xi3aS1Xhj5i92ZmIxZ3B2kZkf5rInSqqKoAOtqxJQ6qQHr0x/f4lX05byCpMcHBGy1a4N+EtmWBdBsUs0X9vhdT+PLXA93cDgueGAgC3LN+Ngbw2Ne+4MnUNXZ5eSsLqjI3r04kghcWf35MqCPrwtVSDV7osLSYGSeGkN0ZeIyunVdPe691nELyq5muKjsETWWDetx+w4g9msrUj8Xn/w2QoxqAkP45QTTl8ghFz/N1Kn+cfXL4jPeMZyPibzWMR8fzNG7Xjd3Odr3WrDobsl8Yu6r/ynNNdBx9RTxBpRd6w7s7HAIH5s6XIV2QgWTQ0mKkzI8llKOjNA5znLhYgMeha6naYPVtxuEcBQyOMm1EipAGAvZNdnmSjUpzjLiuR3xnHyA0rmsW1GuUaLUpZr7lBs9k8NvEIGK6g/rxkphfjr+pzJZSgpUDn1khLAmJozlWMbD+geA305475FtRlAa4AbrPfFsjahrGZewjtOD4ArBHULGp9C781Tpy90QSjodZcCA5Ee8SwQF7s8uKvGrFSQbdOK4sBsGrIjHnYFP7OW29Ljzvq6GiJIw3LTLCtIlYAyRqjUhzL8eR19XuRmGbchPy/tcEONamkBb0+Ai78HeKgjK0l7jptimtF8MVslcywgK5k5VmcCCXxnEUwFiRXG4+lzApCgRIU49Q0GQ0XJNs70JNp/SPvCZwjU8hnrAWmKJ0yo+60bdv9aVN7Tzpisi1d9g6ywMyhDgaDIFzH0J+x3VTNa8O5X7DOmfG8WACpKq9FbMia4xyrKRaq3QfHHtwScGCf2lkFFuciapPcPxfTPBZWmMQGDVu0wez7pAJUnP8lgwfS0Vo2pLP+98ehM8MAoJ5/GIek72CoeHxdcFbtYDyaJIAi77VawSlT/dlg0rb5mTRHr22vm6yeoKyHAF5W7DZ4uuDrGLxu1oqp0WGcNcAzLUlW7rg9rT3uGFqRTROAUqjFDCw2F+DVuXYQWz2BLaR2TUaBCyP7Ho6q86IQY3QgZnchv+Yt1GaLwZ67FWT3x17AAuAVDRJ/239yOYJIBqoAxczz3K/btYqafeZri/MXm9HPeYGoQ3921gnmapttxrB9i7J4oErrUs1gi1Q9D1Eoyw74rX5+fD2A88OnnJIqtHxrHt4S5y8r4rM3UDLNzuw/AM5OwuqtEbz8asaljqU+gpROr8F5550bjnfWCsmgIN923Z+8ltZbWBR1fGU934N+NDDIut0BwHGxWeB8L7A/bVK9ebQuvREu7wpXgyoZE6UAgr/ix5LSuycYbb9s54CPdlaYZBxJ0W23rtW67XoAqFhXI9BV3BqAQFmPG4daf/uBgYQHWKTd0B93dpizIFz85t6otOWGd92enUE4Pv05HyNAy7yZFhji52XRxTyuH+hoe9ZchPY+1h84v/Y2IlavRAQMdxkPq+1i9vGbYYx2BhP1y1KeL7a/yLqV9XVYcxi7VYL2pdpyDZsY3VM48kb/OG+nOAZ8mwhM0WptAZtZQZF+icDkhV/5fKjtS0vW51UsT9/ttFNeHyyVJrQPIt5Y0gLLi7jro1obXtzdvC/YbIZC3xiAaGyzFXtJdtuAmmB4fn4a3DCQAwNm1PGzmlXOLo5GR2Y1A7sKPvPxNszT3dq88uzmz+0OGJZZ4PyB4toGPbpYK+tO0ioILbcaX2l4Uo4D+A/BhJ1GaFD/q2TWSd1uR+jQZMMeA1txHDk5uLtbowDd7j9xYK+unqMcYC5nReNW9eesl7dMQFs+T0ljbodFgknWBJ0MHmjbH9x+1edz6eNFsDvbE4iNMfcqjC91YJYrMF+rI2nsvvdER4a1h32UtfNXIILlQI2+vxqoohje51Kk1kBVMBuzYeO6NAgn3xPTRjR5Hgd6C/VP93LffP926l2ZhHyuKk1MoMWkPO+cT6ZvfuOrQQdrzACXAzMvjJX0ghe+PL1VAAzKj2g23nUpy65zf+yTj6Gv4d1pHGpGF46udBX3b82aNdQmd8d+muXaunUrGYmx1A5w90KGDLy1XIw+L7BIzH625QXvph+mtI8qC4zGeWxsIu0YIvtKLVTUtgLOWqiHm6UOIVT8AKM9rX0EMmppB7L2H/zFVelnC1NQPAHhONbLAVZxxXhcwWgF+CPKV+nAkRqspi291bRtcZjFfAhn7y4oLT9NlbGrUtvWy9Kzu6bS2w9Zn56Jw1S7hQwxIj6tiPos44UqQlGWz+kDrprlnCEPf88JVgDgoDkX2d8ATAJg05G+L5igz44BlTJbDPYnsyHPGNfSDC0bHEe0wDrSJih8P/iXbenpz+gNB0gmwIp1g1JsmBj+HYFa6YpFBjdPOn7PIEDxeiRs3Pfg+HLXZyrAb6jph6HOADhoESUwtymu/X9VpiWQ17yGoAKBhOU+FoS19JEDEGxF7TDaIFGrPMr2JwEEE6q2sn3bIY0BOkMRGj9d1rqiWSTY0xD3SReH1oLSXDX7K9hdw7npifZHyyGKhZgSALc56M4YPFWgoz1SFwnPThLTHakP1aCeeeoJCWBUoTc3QW02ICL7v0ojXWt9611/dO6D3syOCG514rUFXkMFqUrwVSyutmJoLgFB8VoJADzTpbCNf2eQkEdICRicC10ELOaoGbr5xpvSMY9/QixWffQzJciK+Jc9Xvk8Y8b9MI+mi+XsjOSBoEghE7NARmulhTrGCrsY+gRF0EUQHAHaaNnC+HTwsnCbAZwHzNhTeIrPTjIYzArPcTw6ANE2qRTBAtgqotfECYuuwxZOC7xUySQbtcT4ZWvxmloDvdiLkR1DaeNRh6cdd9ybBlE5e8ZCb/rCq9+HmBwZTiLu6hOIzBWVa9XyArLcnyWymHsGwMUCfQACDA9umdjbp3LNar6VADgvuLGo8ofiI0bLcwkBtWMAUWvf+hCjGhnj3G16anr1n30gtQ4QTWUcbKYWTRqeZTVt3Vxzrg0JhugBvEDB3wp0O9shOVe2cy1GrQGmcL3ZTIOU9ZjzuW7XIE2NnpQzZCYdMFHVQ0/gHvtAjo2mmTt+mQaOfWL4YLZPmuG9TtplTNFDMmrqiLI4pO0PGD6CQmnWihfj3aAqv9JQ8577A0tDrN8K5zj3BXbkZuOWhayk0EF/NOsLAPYxmBsAYOez9WjkN1IHoljdHICZ4A7mbRtBxypzRHV2owHOizlLATgPVj7ahqyVE0iYjHk/g5J/S/pTmFOtU2g40EIq6JMtvRFoitr5x+wtG2WponMGyFn/zz///HTmmWdGZstgctDC93jT2SlAzH6eA32KSy7+EpoTL4yA+CyMM/siW1KThdM8v7sHPNmu/moCBXs6vMxu2DMgk+5pbbfZMqntF198SXrjG09HV20U0c0enMHdg6z9PJ2/8q9FCCR8FARBSWa0QZ+dnZ5I//yd7yGk+srs8z2Kr9+BnbBl2oR+MZ168qvCb+2nvnYIH9M51cffwcwqxGd3/zsE0wjYRftJApELZA3mlqCULUKfRvhyBRp1KCxLTcapq6L0vzgEI4cMagWbNq9Ya5SC7N8tlJLVIQlzu/sQjuNWNkkvWgSf/ey5IY4r8yzbPjLhD4xq7N/OPELfkgEjE832n/ZqlinzjW98DW2kV4T9ySUjj137ozhqTw/MMHrJ66QPDq6Dvj4c9uiLX/5yOvnVpx7QmY8AYJn15lFmVQipBjvF7gyUGeBfVlroG13dmrbf8a6weRuP+gS+6UEwEQp6637uxT4p0OF3GIWU7mE21LoFaynsD0atoGI1UkI6EdpZS9H9IAPdGoAu6sI6qTsag7JwK60U7r7nThxr2j4YJQcAf/Gi89PlP/geoEmlnwZVtSIyUwLgF734Vel1r3sDv1tES5hoZU/i3r5uWj28P33xi19AfOnaqOPQyfsN1Kif//znpw0bNgQot7m4rRwuv/zy2H8BtFlsoxqLRGikxQiS/Zw1Dm1QPp5Jv0T7pfo56xV+9KOr0qXf/nZQBkNIRJl3qZ2R/UD4BNVne2bOW6tMvdtZX78ojW/sj9Y70oRpSJoB8DzLXbD8uNCk/ZqV/B1sTUNrKmm4iez5/Hbm011s6IZUnbgmtWz7QTp2+d709kMH0ksA9X137EjNd1I/MULUdJhojKCUbQkwGwGwdI0AOeEf54xuzgQ33AXAAPwMeAsATHa+EQBTyp06ae8xP4oSG8c9i4R/B/3ZJu/fEmDn2utW0rNefniauO+eqCGrAnznqDex3jdoJgUALgFsPDeoyH4HlZHhVApIRi1zCYCtAQ4mpBk5vtAAgLPoEts3A4wyrXKtS+1Ml4ECAEN/rq5j0kKr2IpjlgGw/YCbqPWlJhYHdYII3SS/NcZvTLB9NJKyABaf8ZqNMN7mPBHtANxmAC8AuKkiCAYAA3ybAMAheFWjDkHxK+qDoz+wYlmA4A7Aci/fG0idqYNrj9B3araxMIqOyzjRcxzfEn8HAOa3oh1Bodxcql9Ghq+OYDPgWm1DVKwc9v4sfOh65qvu0+XMbHlrFMdyMJhJbm6Hsg7lqAYKueuW29JJTz4ujWwfJ4DUk7Zs3UFmpTOz02OxU8G9iKWIGTVUBHsWfdFbiGAVgmqOM2n0PDYXwDfmi4JaAN8MgPkevZ7MtEammdMtCKYLAkJZAmBpuOZ0AaoMlEXmS4hkhdEUavg3QETRHoWF+HseDnnQqWLwcFGpFeqGjjaBEq+Kkhvh7h4zXktff+Xvo/YLS8A2DYI3KdOcE9vhGECTHqxASgG96u12ggLIftWjs48wAC6zH1lJscgAu+SyjzGO+KOLnpRS5RRD8vq0cE1H7Hu58fD0uj//29R55LFp89h4mjWbBHio9jCHvc7iQV6qqHRjhlPGmAEDRF28TnaX3UJR7LwBjbDbORjhmmDQItgHMhakIUKFbkMga3Z0KHWQgZYmfN/l30+tjzsyBpSsAFXHBedBa3eouI3IvHstM+05WiYVAFgRvkwcy8C3ZDtkhyPfBBBBAQ4xFAMCmQYTKtCKZNlEPGjRHizAydZlUqIDACNQB0A2C8wZTGs4GUo9VJGNFwDbrmyRiE2Q6gjELEY00gWToCF2BjJ5GuS4eqk1/N+veCmDG8GVhRkUyMm2E3DS2Y/19DF7s3ZLWnTOEji2LrroohDA8abzXlKv93SIBwaAM8/hwx/+x/RHf/Q+3BKce9ZnWUiaiBaCL3tyzOuBwDxKHqErUPI09gyA51mA7feaqefTZNjPT284/XWAfEScWNtMSjxy+3+gpy0fv4Fzxdb0H3S4Dab//d//QzrrrPc8yq/fgR//Jz/xsXTGGW/PWV9Kx1rxm51HZQ3/zmv2zr9nD+glGIWRSbUcDEZhallMfWt70vBm2pr1qbuAA6cRNxCIk9Peu5ZEEIrKrAeWKxpM3G269EEcWqYDl/7F7gGwQNfrOsXacz6sT/uO2/fX12UJ1vDBH8vjV/tnsHce4NtisAFb8pGPfCi95z1nRWAwM/j2NL/1zB/d9ifWyQLIe5xzZLrbo6/0UvrUpz6VznzHOw7o+kVCbC8AuLqATZibggI9yzgaTnff+BZOcYUa4E/j2qExEuq3kY7Zr9s+AXAJfp2g/u1NEQAXbiOTZo+kFstq9PVI1nDSegG/PYqgUOh+L20UdiAKoAsSH8HJufBz56TLvv/djIb2AoCf+awXBgCuQdmwt9o0A82slZndY8gevOUtb0qf/vSn0s9/TrUt2xLcnnzyyVGDehvAe/PmzemYY45Blfrg9K1vfStee97znpd+8zd/Mz4TGBFDcN1116Uf/vDK6IdoD0QBtOIJguYTTzwR6vdBoXL9y1/cEsX5TmCz2qFYao0CPNq2tRvTrAfY25He/pUL0nZUT4mLQx8GkOkxSutVuMqEMwDI70v+bB4ApA/W0jCS7GNLW9n+vYCjXwKarqMX8JXpkMmb0umb6M+4cUNafxfRl9t2pNaxVuTyoXniqdqLuATAJa2hBMBmbMNZj/iBYkY8lllg6zoBHl48ay+kQAtOoiSioEA3kyGeRF2wAzpHsw4NmbZQCaW+7KrLhtIxx9HKh2PW6egmUmREx5rNqA3jNysCMDPtBUAvfdNy/6S0B3DXmErnCQDMkyj1VASLx8wsjM9pSswAN8vDLQDwCgAYLYZMgZar2I+SHxToHQCgbdDjRngpaoD5w0kNwQAAIABJREFUsgB4VMVnMsDjAmIQmuJXI/ymwHhYqjSAdIr6P46aAAVgF+BbQZ4/AYJXmrmTvREAN1nv28RzAPACICNUonF7W6BEE6pIa5a6Uh8LVE2NB1JmS1AmZesu81sLgGCBcEX1RoMYRRsjc1SZTiyVE1AQmdVsJvPrZZaV62qNNtev6GKR6eWxHuXvBqWooIY+wDqYIcFAj+OQ2xbFOp2pHRPp5ut+nl74nGencQMeOF06sILf2I5lBi62AmHOpb87L004Ivhm1MzsKppVMAhCPdrx1CCyFhnhnCWOXouuzaFEDhiRmsvr1lSaXFM52uezANoZxpS1S/Pww6NO2LFsLZNCGVIdiT4tM1jMRi7n1FxEZoE3gC5qI9cPELQZSgeB4jZsnknXnvkfAb30a96BdgFCQHFsUmKtQYkByXFE9r1c4DO48ZW4GnUK1SPlPOcrWrZBkSIcz4MC7eHkHnu9gKzRoR2pF0q+2c8FjnGWC7SgCmh7X3o3wlfbAXpAYwAwGVHm+aJZebbcRssj8aPaUCsExrxeyzhaTda6gi0goQCAoavbLoRrYahihWtgVnbJzL32EVDS3d1PcHFb0Xp8Hhw4kvrIMk/RimPhrttS/5OeQDZ6hMApKsSIvYxt20x5Pc6bGf4QzfNaGjnLLUTqFOgY365JBtrKvz0JDVmxEGmSb68dzEFU+9JbwuJzewQLflekPpPxVRBLBkdkgUO9HfCBzejksYfgZi9hkjbr7MiqV2CVLE7mubFg8b52KXaTM00GGNFsaofn0wYm/T+eSg0dIlhNZLdWcAZbrKWzX/eDoY0+YPI+Wl6ABcWaYGlTKVbztW9+M738Rb8TjrxBrlUK9O73+cDo307xJTIuX0+vetXJ/JaZUuq3GcczqN53EGSZsy3L7vibZYnAI5yAr5ev7IFn6vEsYuOkk9tf+7vf+356/vOeG8w0z2/UYz6Gb232rsXPamc+eP1MSHj9vvKVS9JLX/oS1noXjPCSd/OovXsMHzy7LgvyRS96Ucwfb/qipehWSQvf0xFaf13BR2mFEj8LvXh2fjz0F5YWbEuEXcTGN+njKd5FNNPa4FlraLFlNZ7LYgzfcD8LSTMALvdud9cn+wP2cF/Ejn/30u+m5z/3eUENXrBdobXP6j08hm+uT9qZeWqiHbfam69+9ZJ0yimvjkB9dr8eveN3X/ZniQB0C0ktH6sknXz0eJyn3yYh+BK6AO33LWqqs/+Ux+HOGWAX1Baoncu2t2xnzWzZmrbe9q5gDWx6/MfS5PwmtC74/sMJgEsKdNkGyZ0tAbCO8wnHHxsU6I3UbQWl2BpdnC4XoDvuuTd97evfjglo9qeVAVIFYC1DC/vcZz+TvvMv34oebXsDwM9/wcvSaaedHhlgHQaB5wCZ5ic84QnpWc/+7XTSU05MH/jgf08//vGP40SahX7ve9+brr/++rhAIzt2pCcff3zUJV166aXpu9/9bnrta1+LjHofrWCuiR6HgmnBvVlge6Y95/nPCdD79a8jYgWwPuGEE9ILnv876eZbb0mXfOGLgcSq9FpTGXcJh68GUFicxnlX5v3ow9JZn/lYuossybQN18020Eu2ijdfIaUV+gmsyZbGmfWzjUyljwV7kDrV9qk01LSNDhn3peWZ21AHvim17fhhWjf2k3Tywc3p9ZvWpcPvQ4Xvl9tS6ygOFtmHCsWrzQJgBX8aMoiFYlGckyimD2qqFGZ+14xLPAo+BMACKSMBXD8ebZ0Z7ylsg8M4jSiSkvqLnJvoB0lk/V++PpSe93wcRAIO1mFLLZ+lFtrec+1kBQVmin5JUcvI1WhYRrDS0rJAis5iFrOJ8S8ANnWlTQwatEDY48oAuKyHzQCY/wTsUqCp+xUAN4FR7QPctIYDWEs9IxzjbWQmFLeS0jzqHUSl4vM4oCf3/a1FZniU3xlmcg8ToJiA8zvLBs0GVQG/At2KDdepA14y4wsATjXo7rxeJcu7COBdoE6wuZUyADK/PSs9ac0c4JfJ2a7KPuvRPD+6gNO8gtMcHX1s88SjgLJe51SA3VJxOSjGqp0L9gL45udGFnV+zK5Gz92SBSsQKGqmysxv1IDHLT/WAbGgVjVmdqaTWqP77qJGdu2GGJM/+O730jOe9oxonWJdvNT3MOQFZb0EwNHfW5GuujPp72cUkCnRhWGLLDDPpbQGFpE2iTE12MJ4WyaQ4fHYi1rVzLJu2GOjzRtBJGjqDIhpgPAsY3SOE6cypsVNNWvIVOk0KMX7UlGl8QeEZrJ1CIAAIVNm3zi2Aa734RT+Pn7rcvrsu/4fGtkShYYDH3PHAIPqg2YYC5ETgZU34zK5lmdXh/ORA8CNQDerqWZBi9wepBCPYmFu5aR3A+gWyVgOU8PTMoCIIa/9u3/8aLp5mjIAylZ6YMvMc/6lns/K3CAY0UZ9vTRjFYabcahU+476bea/CuxzYGg6SkXgSCHAec6/quArREcWNHQaOWnX1B9Pj6I+Sjaih6zE/DTZZlgH/T1QVrEZM9f9NG14zrMQd9keQdU2+mf6voagYiBCYG3tb1nrkUdyHtbWDmg8AiCHcfHFYsz7UFwfDV6R/Q1BrPJ5ozp00KHJSFi/T21vk3+j2tYCOO4gU9zKGkR4K/VhA21XZu1EM7W80rIXGZMRsFKFl8iQyriubBWydms5b4cDkP/b61+b0h13q3uZ2m29gkigQnaPXRDMcQNebJ/kemoW+GMf+xjZj/dE4MyMVgsCiXu77SpatNcP7+5Nrvs5534mnY5QprV4C9A6+wb7oeyhck0N5F5rex1FjzCAKjMge9pP6/enoZC2d/XCGppJn/7U2ek9v/suwDAAH7/lsQ4gPP557EIfIlOjzP8aasLWrX7u/AvRfnlT9hPKYOOuj4+C6/eQx+tOX1hOn/j4x9M73nFG1P+uwwZvo1RPR0ehPH3REhjv7nciicByV8NGKhsp6G3vQlwVka8+VJ5HKDMx+2qHDtfXnu7eNLplCAYQJVsGQklsqM9T+ga7+429ZaC1wVFxvqfrw+sxfgn6taO5808f/XB6+9vOjBZTM4iMdZBEeayP30XW11JrSHtjlw3t0ZlnvDPGtcf/aB6/+7I/Bkk6UQqfwJ46Fdet28gYJUBNTfknPvGJ9I53vfMApoBK9TqJRZJuJwDs6ALfQHGW5ddGBnh6eguJxj9Mw8M7yACfR9evtUAA67MexgxwRHaZnI10pqw62Zae+tQT04t+5/koPU/i1EzFhF3mhAmAp+i1duudd6Vrrr0unCDrshbon7a0RLSYyXrJxRdFBjivP3umQJ/09GenN7/5bUSMKPJHcbN3zWA66aST+O2nphOfcnzUhX3wrz+QbrrppgDm0ppPQXREQCwI1tE+8sgjAdGnpSuuuCKyuG9+85vjdcGwx7d9O3XKCmBheKTfvPSlL00H0d7p7LPPDlq0NOpXvfKUqCk+57zzMojgorkgSZMUmFvvOU9AIB02mF78yQ+nWVT6agNQL2lXJCOzFV5nCYCLFqe5360AiFq7OZi2k90zaWttGNXizQjA3JOq8zenCiJYawDAL1w7md54+GB6GnV7LTdhJDfTd3IawQRotbbPUSRDYBW1tPqA5aAo6kKtz8wZ4Ax8cgaOD0pLFQBLRxX4BhDOX/fYzJbMEeWq0Mw8MvxcyysuH0m//cx+zhe9J7HAJSCTYtlNL2R7RbZSI2zbgXqEUADMsdZrgfmRAHEhnuN5yH6rAmF1AFz8bSIpRF8Lv1YgWCmUmFbaOb+cPynQAuCVXpx2sukC4G3zBBQYqyN8z7reHdzHQItjBAvGAaBmfsdJZQmAd7Bxs7/beG1SrmfU9PYSKc3U5+YaAR5UoJeqA2TBFA8CAEOBrkGJXoGGsdyCa4wKdBciWd0Lnalvojl1AnxrlE4s4yPO0vdz0SCFGW/GcgXA7XWqCVgzKzPO+ZLXx3Mv3dRMvMq5vi9ANFMvIImMK+9rO2RUlD5+3Zmrh2WjLUoM1wIbxN+RLXMDZqERiDNww/7MoxLdAjioAQ4uu/SydOIJTy0i8OxDkYX3OzGkBInBgXYg5axp3It9qNOxA8AXxxfHmuvSpbCHMBZ13MsApgBavCGd0gCMDAT0DzjXmRI9DaCbBjD7OMN9zj7C7FSVwSEAVvRqSQBmatoMcNFGCa5vgO8m+tjaEmqFllA9Y3PpyMlKuvJdf0oKE9E85lS0tnEuKzjDcQhkot65KFIyK+15LjOtq5HvRxIA556ejqNmBosOUSgrxmXRuADKyKr0GchAnbijc20aA8hRsRSlHG/4X/+QKus2pe2yOgC1c1LvoHEpemUATFVux0+FSWldvw0/s81g7hoVZjOzfDa3Dpvh2syneezHAtniEG+R+qyFJzjRiv2ZA/hixRHwITgIwK1iAFt4z96OE9f8OHWznihkOApbqI1a4zkciLK9T+4DnRlIdfAbQgJFhi8YFA5S3y8MRQDjclKUADgGXx0MNwlAgwatCJc0EkGwbZFUeOcREbsWdACAwWG/pUL30/otOu1OUT5DPb9txRZtOyS9HJDcpIIY5RPGChT9aqc3b9fcSPrkm05HfXwotWKTlnBWF23BJf36MZwF7rL3MVn+aZztvrXroP99JOaPGhzWATeWYOzWwY6JtP9ZTIMPsr5cu0Obo2hZE20abXlTZNb25KWtWsoD8OMO4Kv7wt+5BRUK6hxjCAxy99gM2uuzuC48lm+2FpIloN/m9fN6RSs9jkuK92oJ0O6P8pG+fgd67qMlWrQty+uij9bISjFtxSbvrQY6/Af8s7IlqWyYWeaiPmz07CaQ4Pf1X8PXKrxt/TATGa2AmDls/95uewfA+pvsROFj7m47jl9LDMUGXuNglBkc49rqTz7Wx6/z1/Nr8syx693jjbmZ6Xh7P7/7+sDD/P6+9jD3fs/4z3laJkR99DWFsPb/ltuo1QEwG6rgqMru09cSALcuUy6EJogZ4PXrb09POvR7BNEHyAD/Y9o2ikYT7z+sANiDE/BWC9GoUi3Zi/ySl7wobTp4Q7ryh5enu267NWdQzBZJJWRi2uNwdIRIvieL6KzZvhVoqQJgewD/4LJLw2nYGwA+4cTfTG8jaqQIli0nlIxQLMDfVwr+D3//d6MG6MYbb4zFz0iaGWIXXyevoPUFL3hBehJ1wd/5zneiV/Hb3va2AMUKDqwbXJ/uuOOO9NOfXksf26tCtt4aJusUjHBEzRwT9VUUe29Yf1D6wAc+mK+3xhrg4ICfJerT2jWQ5shcvOMHl6QbcRhn7J9I9KcVB6cK5bmVTEuFms8lHKTw2aRDl2CPRMNSPwq4ffPp/s5R2otsI3t6PxngO9MKALhz+Mr0lLa705uP7E+vgp7XcyvdN2+bAACjZkozW0WUVEwu2IA7A+CCXxx+YAGAI/lq7agW1LKFAgBHnbBlUwIPgHHUQLKPrQh/jVEjqNKm5/i666fSM56zkSz1RAjeSHWcnVUIgHow1eIwdv5c1exyKdLhuJA2qzS4P18A4BWcZGt8w4aaBdYeu7NFGWdIiRcAuFSMzplQuZkcs8C3B+DSwXlA/GrFMt21qHhTVx0AmP3dEdTmQggLwDZGxjwAMMc2RmZ+DAd0G5/Zzn4MIYI0rzw+VOcq2d4qgLbZ2t+WQXzhAZz+AWohqQMmC9xMRri5iSwwys/t3LvI/HbNU/870ZTaAb7U7eMks/vUDM5Leef3IhkvIYIZroJgpaCcR4sgwMYi10IK6hKiQz5GpxavS1HrX7A5c+UjzmMrWboSAO+O7ey5Kl/f9TFYUm6I/WsnozdJ82NB3yJZlOt+en16KgBYoBwZYM5NBCAagLDBiho17Wa8yoVtV0nDvAhkBkJx4TMAZmwE4Lc7AjtiPCMuqSwFgb4AWIVpgOscQHkeYKRi8zR/qxCtOBd6r2Tfy5Y4UKBtlxR9MQm8KJaFA9AnDZOSC6nRs9C9FVxpAegfhrjCEdvm09de//7UOsT3sFUGiex16+BVqTuqAgwc8HzObLTjrnDWg7IfQ/mRdEBz2wb3o0Jm26zjEufb/VwJeXCoQ9hdwuxpfpIsQAdjGOp+au9PZ3z0kwj0taUd9KNtorRkBQ2HJmjJKnIvCXq5LpongW81MvZmgc3B8qp2xLZmgmAw4iS/N8k1GccQTXqeqUWz32WgUWuzceC7VYanVGZuAg2DNpklnG9EAjvY+S4i59u+/73UCQDO9YAEURXPon2Vc9ySi2h7lVXh8nYD8EqNLlTy4nlBJbEEwOsjhd1BG0MvDOBqFjieMwMtdLadGI/LAOEAv9YARxszaSWqQlMHHIrQdPGGBm02vd1ewVKhselN1AMvCLygCSii1mxQiIXdcW7rk150ClqJgv0G5+z/++3np24+OzFFtss1QuX3xzAAXkTRtQedDJ2kOex+J0wgAZvrhL7C3mucs2L5gdyCIm/mvRDr9NF7FoB8+CnYB7LvMSr3cfiCBs+t57EeZOTY6ue2zvA50D15ZL6vam501TD4hk0va1999Hj3GcDYlwf/yBzWg/5VmS0h2ocNiFZK+JK2EZwmw+/rFdsH7SUDHhr5mDgDJJ6vWUrR9FedgwEwoy6jKQDnEsFG56pARoam5tDWhft9C42XvQ/g8hqWGgFlGVfZS3gKkdLH8s3rJxAsbU4w5sQGnPsIOpRZmz0c5KOCgbKXC1DOw6yXBNuVY/UYvQVTTsdtv2/ixZy9LTVVMgA22eC4YnTPEUjGHTcDXKncSw3wGQTGl8gAn00516+AAu3OBT0RA2VD6g5pvS5wTKLnPu856cnHPSldfsVltFG5JYzXAs7AElfVmpU5BUxwsnQOnMyZPqhzOp++/MULyCR+Pwrx9waAn3bSs9Kpp57G7yM+RdZChWkHlRfiiCOhG7/nnencc88OqrKvuzCME43pIwKtAXjmM58ZAFjg+4UvfCGOxRphP+t3hrfviIzv4OCa9KUvfSlt3nI/Cm4vi9qyCy64IAyH9K6XvPwVIar1P/76b2PbKvSVgx4iHFcIx3LjQHrWRR9NwwcNhMpwH5EKW9TW0Nlp1ZcTAFOzu0TWgKsXWU0ZwArxNfVTG9e/QDukSXqjDnMet+FQ3UPrjKtTdeul6YjF69ObjuhKbxvYkDbcM5zmbqKucRrqC+mXijXF+oH6h9k/DYMaFq40UNZjlgq9vmULEXvMRZtMwgoC3wL8RvI4MnRm72pQ9aZT//oNCAnRJXRwIF156X3p8b+R0sB6Uq5kflQAbUWow58bQ2Wwt9de0EYweaGobTWNabR+JwCso0IGOBb2Ahy6/+E7SxEvAwQmenJJZ8526ceaMhSoU2jX3M2xdDK2+tlOPyZ/Ldnngfa0lZqYYcakNcBDnPMhQNwYzqlU6AmCKROAHLRo0igHvI2xuQ2gt52045JRpcoA9W2DLBBSnaE9t64D+LJ4AH5TAGAzwIDgZcTeAMt9ZIt7FjtSN5nfCiK2KLanZmw7GkFBfbZ2Ihw1nW4dZ5cm4wOWBKhmrYiFtZf44/P8PK2DQ23XNmeCRO+CwqA9c3oCcEoFtq+2dZ/FdS77dpePzt8yEpkXn6yA62MVS9NNPVAL81WVd1trLM4QjVeQY2I+/fTqn6SnP+3pIRAVNdiKtxUAWEBcFSQy9kw2ZnDsdcyZ4MxEKOppC2OZ9yU7ps32CuaY5r2goQotABZo8YfAV3DsuCSFtsDri0XLJIEo0wkATDaYgTKFQJMNkRSiC6psLh4nyIADwN1sWwuAWlA2BU3XPotzBHPWE5jacMdo+tnb/zw1b0U8hwBOxF2KHtXWdwqAWxx7vC74Dh2+WPTzOHx0AGDbPnEKTcdy0soeekvRUFrwOZW6sFezM3ZaZlB1bUi/948fT/dA6x3H8LRaS0gd3iSZg1a0C2adi5yvOP/MCQG/49Qe7k2AbbPCCk9VuH5mgQ3aIHCeIKOE6vpI02yaok7blldxvfm0TBDLXqqeO95bxGasUAfSpGgX5RMDvV3BIJr42bVp/UlPQy+CAB9ZkbYuBAUZdIqfCZhzba8BioLybERJtegQCsjXJv+RxZnKzGKwHaK9go6mdIpY1eLeTPnKii2SsHNNzAUBcIjZFXXAAYYJiDXRFqmNv1vNBUO76IQ2bnCllQBX0zQjkEyK86GdcpcmbIzXwTHt4m0v3SrNvo9gXH7kxaekFqjP8+NbUgcijvMEnx7ZIEpcpv2+OV0buyqEuB1jxGNuwZ7sK4N0oK0+dOD9jRJE6RfYQqdSqOfuM4P4CAOofQFg7XJ5Hkv/Rgc0ejVLkY02JI/dmwDC25JZ4KJXbxm8qAew9nJ4jzSAONAzX47f8K8FFpaMADb0O8tOJXv7DUnIIZBGUNdshb2Foz9w6PTASnGtxZdz7DgnZqzXZ8ws2tNXgULs7APLeh78UTXvYwCXej0ej0krgXCJJxTArRJ4fSzfqvihs9ibGvOxbOdVMjU8rn3bv0f26PdlfxyXXkPtjUwD8YTs31KH44A0CHaqAfY8WAO8CoBdQ2uIYJkYWVjezrzYESrQTUTn+w/+ECzAjdF152HNAJdg0wMW+HrzZDiQH/e4o9KLX/SCpBrzjm1bAwDr4AtS9TJuvv2OdMWVVwfNwSyhLsjyMgsj3qNtkH5x088BRJmqlw1ZEcEPZ0UUVoHm/FvU774phKej/pS7kQh/66ijj0j/7o//KH30ox8hg/vToF0JTN1nhaxe/vKXp6OPPjoUoq0Hvv/++2MSlkIDXtAWWgsdcsgh0KZfFYJZ36FQXwCs8yIgdpERAL/opS8L2tHHP/ap2H45sFvMdHu4nQDgTQPpmAv/Kc0edUjavm0sPW79OsveEj2cqdfliKYBLWQIAswJjASt+GTznJu2NYtpfmAp3dM+Tl3dBMBmPC1N3ZaqUz9L7aM/TAMjP0hvelx3eidCWAffvT1VbyfFuIX2L9EvRmVpwKxg2lppwHdkGvX0gn+as1ghphR3/+YF/lb8NGp/jUMIsiIjbAYOJ06xGFW0OU9eQ0XDLv/hMArZ6zDW1qe4aY22qEjHNAOffMueRYg7hTNqqs/jL4WZclAlMmosgr4e+5xTm5kGbfa3yATr5wbF28+YQbRWE4Ake3GFNGZTH8GAbqLGAODqRrJNPVUA70zaAVwcYjvb+f4IuznKgar8PE4rkykc1lGuyThO1Bbeu5cs7ZicYup7BcDNpJPb2tbhEJv5XUe2ay2UXJoyk/lt4l4F9LatrEEddk0aJBXWRplElVLHZgBwIuBhlt+SAOtEjJS6KEnx9aYvHxRfe8ebhLIUpwC8C/jfZtYCDLM785wUtHZDBMrayhAYijFoerLIgLnNoCOV5zc7FlFvXVBxoo64AQALgomvRR1iZOoZQ7Yx64cyOzE0ke6+5Y70jBOOj7Eqy8Bra+sms9mCW0q9ATAFAHbOc92a+T0zw1m4TE0A4bpDzp6rO3ub0Xi+GG9Va38ZhyoAS4mW+i24MkC4HAp79G0Nij7PjatwhwCRNvNjk9YYRMuTTAmOFkj2AQZ0tSoAwmCaA5wtgtSjVyuDqZVA3RHDS+mmN/0JmXoi5nfAuEBMRLBtxFymbwu08Jq0dX5+xiCEl06j7fHUAXA53h+JRzPAqwBYZU+VjaNVFudlGUqyi8cizkfqhMVgkK5tML3hg3+fNlc7YE70U77pPHcNUYnb3sf5OPM0zGNIERMDKpGRiAxbFmlzykd/dMYqrP9Ei+W0A1swujyDijegV7uiE2arl6Awc23jzmCSBqGIGVneaCREtn76hhvS2uOfnEbHhgLwtnci/IO4i9R2W22FsYzgntewGPtBp9Ew5Mx9binjezmDVHdAQv3PjwDavYCFIFYI0LGmVELumj0h02smGHEDNuYjVGjuNYTumgnCmgVu4bGd3lC2RsJso+7OekSAQTZEK/cmRe4sC+B3DOgwpWjzNJkOZb/Oft5LEPYgUEwGuI1zvqDa/SPKIjiwcVsyIvZ3KweW/93fX/319359Bv7vOAPqcITiP/YmzJqdI4qAXz7C7G9EkDz8QNbIWMZyoFDAcSAA+P+Os/jro3hkzkApglX2fN49AF5ijW/tICBU3ZK23v7O6AO86fGfSBOzG4P59rACYB2e8qYzESC3oBideOLx6YUveG7UbU0jeGG9rI5xjZ5Ys4it3EOrnH/5zvd3C4A/e+6nAgCbFdwbAD7uySelN7zhzVEDHKAHR8Z9EAAcedTh6b1/+Htkas8P+rL0Z5vGq/qs0JXZ4K9+9atBcRb8CgAEcUbWShA9B91z48aNgOzXpXvuuYfeVl8KCvSRRx4OsP5o1Acfdthh6cUve3lQWM8777MRYRaFCYit/5rR+Trk4PSOC89OVx/cm7aRSVmcob6NfV6PumEAYCjQzdyjtwvAy9JXyi8jQaqz2tpJ/Vw/WciemTRSmyY7OcY27gQA35Bqo1ek/tHL0svXLaYzDhpMx1rPd/twqmwFCIGDM9DKODRqaO0iEmzBIl2YPb/w2kvgq5O/olBOKLeb9eFRQBsgmPMMRXVZIMA5nOZadhBc+P53NlN/Df0PIZvpiTGcX2CN4COc03zbIwAu9iWLWWXHOgPg4nmkNTlH8VhsUhBcZIKjpLMoA5SlGu1NHJpQhYPHKw26l3EBdq0dxPkHEG8HuQ0DhIZ4WwAsDXoMD9+a33EyNuiHAe7JCrOhzezTZpWgzZJBfa5UBtk/VczXkn0dTIvt6wHaNN6ukgEG8Fab+/hk7//P3nvA2XlW575r9z17T5+RRs2SLMu94gIhtOA4BJsWim1sE5OEEEzqIffcc+He/E7aDcnlXFIguYSWgG2wcaElBFJuYgLBxsYVd1myrDbS9D6zZ7fzf9b7fXv2jMrYkmVZOd7+jWc0s8v3ve/7vd961vOsZ2GIs8Laqm3WDhOUprNMijZ+NgFogumvqdedG1XADvFrlQH4eQuFAAAgAElEQVQouaA6X8lMnd0VAFasrW4AAryM/6wbPc0ju0UVAIgp60uOuA58xcIFOZx79ar3aiTLDcF+nJwJY+zj1PRoMMCcs8CSEk1J2C+vvVJyAfRUVKsvNpbKZMn2PPKkveyCnySCx3yuC6aQcxS54mW3JATliAsGixh6OUQHABy7d1dhVn3pCWiEpRYe/Nt7vak+Vy7RfEmSr2tB8t06Y+WGSxEb6QWVAAYv3/QEDupy1u6AetIK5AFqq8whKQLOS7JguUMjS8V3gE9yg6wK41gDeElOmyajtnZ03t4w1W6f+am38YYFW1lot4GJYU5Kzr8cA1l1bNA8wNBnhRyPAozmdb5oeF/gf+wvgY4TT5KWyrRKUuaS1kVGrX3y9uEbv26D6VYbgM1Uz+uEeoAzfmLkpfrwy7RZuCHjsyaGzcu4NWdKdvGldaMEjgCw1wPzXuNctFOA3Ar7QugcoOsgtKzytnlx0oyNK019bIVe6moNVJqcsPITj9ual59vUxj/zIkpVp047+e9oON6Ua6BhEyxfEOIMjNCxlIX+PqPMjB8cri/RA8HwUoI+kqMvuRPIQCsVkiAYxjgqlyhdUE6EObE1PaMGn9Ez5wHawP9Rg6A3M73HgYrx7VhM8je2NuzfAnby79P+5xKh7RmR2bG7GQSx+fRQ/3Dl76BSUEigjQ/LXT8vzQADgF6GIM4GfDS95fG46X1sNz14GA2Arax4srNG4P7ZLiq3BciAN9gmhjFCP5nAQ5tm0175HO6g8XX7kvX70vX6+FcrwtxVFACvQgBsINeUZUAPrGnsSZcbNbrXvcaO4U+jnffc5ftfHpbaE+UL7qsbIp+UfMETxPUmCngUBjTzADf/OUv0lLoEVFUnPjBGeDTz3iZA+AqsrLQu3FBVrnxxPX26x+8zr5Mg23VAOvzBXolcV6/fj1W+n/nbY0kGdKxK1iTe/S5uELr99/73vf8dyeddJK9+c1vdqD8zW9+3R2gX/nqV7lJ1v333x8Mt6iHlIz6B3fdFRIA7ColHD5dpiPZ5Jmn2duu/4z9ewa2adVKK8Kw5JDd9hBUFgBfBWjiFEGS+gHXYWkhPCggDxLoJBLYZHraKh2wkj0pG8nN2nBpmL/tIVB/AuT2A+scu9MuTO+xq9e228XYrndvH7TU7ikrC3CplWkEet37JgbDghwL2NSZLW2GIQ7Uz8H8yrOBEQAOLDDH6ACY5vTYunesWW1jgwO29el5xqLH5ujLJblqhpqVuiz3Y0fWRZtn2IDd5MvjTRWxKioMdXkemApMxHV6Ua/fRQBYcawInui7y7x5WTh8Re2i6cQAExC38760QKpiJpZZTRBLK6QRAud9DPQgrxcAHuL7uFyfBYSptfFWSIydXKJ387d+vmZwdFa9bzrTB7jH+EoAOMtXkabbsMAGME4ieW6j/VEbltO9/JcHCKaIZ6swivUx3gRWvibAx/rPMM7ySc7qO2NbZq6rBZI4MNQVvLTKxNliep0g58RKHPMs9YIz9RmC6DnvgetsnhhO/pUQGxeBXN24VE4QWN9oopvk0Br+OFkVJPHxjUpTpiwCc8w6FVObcnYa+TeAVSC4Ladexnnb+R/32KrTzrUNa060fXsGbQWN0GXcvmfvrK3saDFyNW7yFto7idRjTTGuoHaXRldJNOj9gmEWz/WMjwzAwvpzhXwEgrUOnTVUbbfa7bgSQUZsOhEdLu+paZdcWmPF3I+RQBAAVjepWQAWlU4uiRZj6C2LJMHwdmNiSpHdChyLIebiWzlZts07JuxfP/xRS21HcdGPsgI1S2V6EqfMVu+xXSdBpqESAPbaYACPqxSix7GV4CmbH+Y9AfurwMddiP3fIeBRj+aaDGa0+DBvuu6v/9Z2A9JSPWttDsZ7Bo13Dcm5WF1Pdkb5Tl2q+qJszL/7pRvV2Qr4ppSMkMRX6h7GpiIWmLU8o5pg9oZJ1uUc412WpIn/gjxdWnkSFd7kKlo07B+q1c6xD+R535H77jWjZdWJ7O3bd2/jkJHyscCU9IkBcEJ96aUakfpBX3Etmn+P3KKj68S1+Q3lgTa/JvDrrDFSZdUAa3ySkjrnGCv2NUwN3RQL6bPRCs1BMKA4BQAWE5znbwWyhitIqLUie0bhbCkMCdWWTmyM9rgSBmQys1F7OF3f2fFJO5Vykj/7xZ9nw0Hd4xt1BMoX7Z3Hzz+OiAF2989oX3KlUrgnvPT9pXF4aR0sfx3U1X6O7LPAQwyAw71AiDdcV9rt4pxz3DXA44XobynF1UfgQfDS9bv8PL20nx18P4sJs/0AsJYwd8gMJrXHlAEW0I0L2BUgSwZdEwvMz6+ldcXJyJAFgGWCJQAqyack0DLBUm2ZPFAUdEgCTYxFIBVMsG65+QZ7asvjywLgkzaf6QBYSEdsluhvBWoCnmvXrbb//bc/ZJ/45F/Yk08+2XC7++3f/m03uLrzzjsbbKN0+QKwfX19dsUVV/h7qPevwPE555zjjLDYYgHjU04/xWXQbvjEc04//XQrYOP+rW//A6AdQMojQ+ZeyYFsLmUz3QQ4XS120Ze+YMO0QepnfPK0z8gTQFNFagVklAVYggS286lZwCUBUwmpXJmxUkIhD+Cs1WFCqGOtr2qhHdIc6uYhZHR7YRO2Wm3wLuuYuMs2zDxm76Qf8BUb+qgDpq/m9iFLILmtqwWTWIiIjYM8DC12XOsSgZ04pnLmV+BHEka1P+IP+lmlcXENsMCvjok5zLS1U1M9ao8/WbKzz4MNYbNtwWIfepqxwyFbDNKzAcDegsQXgIPf0Nc3GMD496hFksdAMZMtACKTGAGpKF4WAA4qbgWsAsD64gWAyTpfAsDp1TA43Vkbw412D0mKgYgBHpLkGZQ5SgJijBrgKcDa2KzaHwHo+BoC3JRwdrZcH2CwD8C1EiYSCXTLakDraiYd+XNyhbUCgjuRR3dV2q1jDndYWPgyb1IeZf0DqGUKFQJbXgK4S4IEZXaVwPynyhBWWwG/MNQVhnGSGtYSzGSF62K+qi8SRwBfWTxV0R3LZMzrWmUU4gG/KPSQxfWqRoE5AYyI/W0As6gmOJY/ex1k45aoG6OSSbC+rGs1cacwCKkmRkBqzcX1m1HNPX8vwIANwAKfcAaO6wT8MwDk9i5WNbX9Ml7rUq/UqNzUJeoAADJf+C9x3g6G1YaI30vqKVosAsGBCZaDOp+n2nQBKaWjtRYlE4/aJsnB2aX6+pvKvvmbvNWE1coAr2kxj15LDPjiHacAXaSS6CUc3ARrQuaMW4KDS0pyy3jJNTrJeXbNzNlGHKH/4xc/ZEXeaP6pXZbrQt2AZLhGbWoGcygtLUmK9RmKJtKsHR2KHn55xcMaD/wL/F3wMhgdC5hTD6YEkYaR75KJzyq734UsAgXHb/7FJ2nN1mOzsJlTOKvh1WblDph+JRV0bqwnT6po7Sgw4o2VqHMArPfTdSj2Vc9lHrxmW2Z5qtGWcZuSOWyFs8zLJC+YRC+vGu8ya1gyZjcpE0Mv1tbnha/SGMlJ7ggqs6A+Lc+HTTy9xQqYK0qVLEa/rJriqOd6bEeecMm91o4WlBj/SDoS9QoOtue+yUTLPga++mcTEPaWSAsgWH2B1RO45v2AI2mGZNBIoOUMnXAATOIHlrgA9d3DptnFdcGWjcM465R9WC7qMu5yN3yY91muL7UjWUniaAUM8Cff/AZUFgmb3gEIZo0dz4/nBQAfQQAetrTDBIwvloE/3o//SMfxpfM/rMSPALCCPjcz1R2g4XgfgK8/omtr4T4Vsrcum3b2d6EX6+FM4xEB4MP5wBfja4739XsMjz++fyw2wSKqOSQATngf4BdEAu39PKMgwhuvRxJo/f7CC8/3Nkiz1IMO9u8JcjeBF4Jp9Vl86NHH7IEHHwkYjD+oJ6xqgAWAb/3KjbZt65PLAuATN53uNcDKzCtQkQOYgLg+v4d+f7/2ax+0W2+9xZ566qmGDbn6AMspugfHu1guLRB/6623ei3wxo0b7dWvfjXHfyGvyTjo/c53vsN7bPE6zanRETv3wovskjf8jJ1yyilulnXnnXfZj+65h2CtiCmLGLnARFVmKfxcv9Ku/Oev2t0E3dOr1tgAjqs9XX2WYyy6ACsYFFsLjGNqBiAEAJYJVhkQLHalChPVgvN0hWCxlgPU9LXadGvFdlL0PZccBNg+YbXh+6w4cbf1jt5vl65N2DVnrLPNAwOW2bKXPsEEvhxChcArLq2TJNpBCZ8bB+uNSD0CwJ41VBwYAQxnfvSzJKf6AgBXYQgzsM133T1s513YbnnMakYG99AXTGwhEAqDonpZsCPOMUbBpWKS6Fd176+qX0RBZ0QnafycnIk34YgZDA5POvYoiwlwUo9jZ4KbjLDEeLkbrYCJBhrwq68KCuX0aoJYXKAnAMe7CKwH+KABxkS9gEe8DVIAwHS/sVFk6oOA7N2As1EKUmsZOT730fsTwIu8OVFYS3C/CuCqf/cS+K6yLkDwikqndUJBZlHM1saojx9Dwk6CQ2iCKmSeGzGXANxEHqjZCshrZc4BCALBsyCr2WyZ+lWccVXhyzhWAMBVEDTvxgAA2sT+gkASZDTkLJgU+HAAHDrvJrwOWI58MSUZB/sLFKVk++ERbonNEmgHTVxXFbH0uPW49J3nKHmVQhtflSMliRxBo+kfP2GrXvk6sK0a2ZC84cbZmu+wIoZhMgWiMpKEC2uCeUvLGVo1+7o/ixkTcw8wFmAmq0NCQyBLN14AKuPvj8jN1JMzWitxyyetRT1FCQQWs+S3kvW6gQd/KzO+Mq6SU3aJLxlvTwJ0Z/jwOe9dq2y3Fk7Q0KdVG8yFlwQEF9kTOsfGbct/+0OzHzxj6QmOL/o871WsNIGba/HekghrqYnZ5mnVqPbqSE184tk5/O9Kg0i2HOY8BsAyOKuwQflx93Tbf//6bfYIJSqV7hU2iGlTW0cvPXvZT8Xcarlq3+Y607ior7iSOEnqXQWAtY94GzLtV8Kbkj5rLjRHUmCoZVck6UczbvO85yRHNc56Vt/mOd5gns2pplpel0KrZkPzIekKZTNSk5AprapFFQYtCT50+Ec/sDWv+0kbmR4N8nVnSwPo1XXg9vQCxVJHuPdAqFOOis8DYue68H0oqmWWQDpabGGNedFwAMDuhiozLAfAkkDzhVS8JgZYhlhyz9Z3Wp5R/c4+kAesZ9hyctbNILRrf9Likyu01zSrIwHXr5JAXB3teQA1CZfi3Lh99TevM9v6hK1ub7PBYUl4jt/HciYqy51ZI4Be7omH/Lvm+vAkeEf0sc/bi4/34z/SgXjp/A97/TYlj/ZPxsbjuhCPLZ2pAEAW4oXnOpMLn3k8X3/P9ayXPv94X7/H7viD+kBqtbAG3QSL27KXxzkDjCILzNioAd76fkJI1QC/QABYbs/eg7TJwEYyY0m8zj77THvNq1/ptY2qAfZ+fAS44qZyyOvuffAh+7c7vn9AAHzbLV+y7U/TOslP++AS6A0bT7XLL383YFOMK5ZLZNVVV6XPV4Nm9SAsUefnbYk4rhigx45sbniF1XqhA+MizkGMrwC02F3vcYxUuyDnPDmc8Z5t/Kz3UzskMdp+dHKxltsk39u6cHgmkNSGlaZ9RxoQONeWsp+4/XM2hBx8BOZgBF1tHpalp1jAGbhuRQL9vACw2IFptUFK2SwgTPGbJJZ0aWOS5ZzKAoBJngWD7c1NwNDsRWZNL+Cphy03eo+1AoR/omfSrjxlhb0Cc5jWp/dYrp/X4ARdwWRLoENJQWeABUCcbYs2v2in8jpGJTWcAQ6yUk8FOgDmS4wOgW0NhqemFk8Ahm075u2c83ptiobmbbDdVVjKFKzN7CQGNi2awYMD4AYDo4FsWkMCxl6ep6/IWEjGNrEbtMfzujicOeRngJLLbN0sa6F43msYZdcrBhiiq8rYJVcDXegDPEkgLgA8SEC/j0B0EPAywmvHuMLGkeaKCR6GFd4LONur3sAEtnXkzknkzzmAbj0NA5xfg7RzDSzwKgfExeRq66332Uq0nkWWQR33rBoNhUvTAqswSQBsr7uV86J6ohZYOx2AiW7+LYa6ACBIljDgwvUWo7P55CynBuPI/IutlEzXQS3Ot/6zXKecuSTARy/v9ToMkqZMAb+DiaU3saaodKG8JzIdi02wBO8U9Ot4ZS6nnm6qLxbVns1bC3LZOmOjMc/SL3By227Lrj0RSWoX0yHpNKABViyNS18GaWgeui6PdFRgOMdCVpunrEATtdFqy+uYHuMxSaQFXkK7qzCv3jqtaQn5+tRaEREsd2yVNEmqT4sdV6rysxI3+p23hZJZllryyI2Yf0/z0nGA0bT6BfOasiM4DgBZrtcFi4mU8oK2SO20jTgD2fo/Xf1hSzy8w+v6p0noyX1ae0lGigXerxLZ/ecB90oqCQB7jibauI/0Fnp4rw/XgavLPdsQAJ8Aepp1PqdMwcpeQNmUXff9f7MRlBuPDO6zNSetpd6WsVL/cLXREqPLEFG9QfKC/ZXrITD4zPMcg++JugCAPfGnG5XyT6rPJWkHIcr64TgyzK/k/WDGaf4+wSRPMw8zfGeVw+IGCXpdrmq8YV1F5ElapjFPAsDJORxKURh10jJp1wP3sN7o80df8Xk5R4dNIGqXFhh8qYoSnKzbuiwCvxoLPYKLdfNjEQjWlqQTEQMcCis8eSUGOMmarlMeUFENsH8BgOkNLgCcoH46Q32wHKHVF7ibnzHwx+TQvbxClkDu7Grbx5pvI1GU5JSpGPB12EfS9C8vfj0DRO9I2u0dz48jB8Dx2R9OAB3P7fMRwB3u5x/p68I6PWwA1Fg8R3ocx+r1L53/kcx/QiZA0SOEeOF+tRTUerovAsuBMA5xWzA6PFIA/NL6PX6v32N5/cVrcokJ1n4AODbB2mP7XmgALMMov6wIBAUEBYgdyBConHLWGRA31FFiWCI6U3W2k2NEVgCA9es3eA3pw4884eY0YoCzBM1VjE3EAN9+65dtxzPblgXAJ6w/GUMrSZYVPdAcHTmZ2gIInKpfmqRx+tzYoVoMrsCszK4EdmPH59i2O+4T6D2DOYc0LtBx3zRFV+6YCmiWVbz3MIMZCz0GiSPVmF1BJY8sEug5QKjb457Ya6+94zb7HgFc95qT2YAKmLjQPgl5WyegosiGkwfwpWWUAgBWfWQJiaGwRoZ2QQlYbdUUC3QqgKyhtN3XMW/DtofzfJpAfQutWn4I23uvbcrstLdsaLG3dmRt9Z5Ryz1DC5cRWDAAmMCKM78yWY2YG3eGdgo+pBoke9b0eS0wPyTEuEXSUznAhkBWAEd9gFP248dmYH/VXFd/k5S95Ix/WzdgUaDCN9BDAOCweBzgxKSL/0oxK79z2awHnnorGUc1uUHrQ2MAHCkmYwDs7q06fgftvAnxaRUAXNGhglUFgKeLSdvDnKnH717eZwjwMsxNYFQ1wADgEQDwPkDrHgL+fcSscwpwkT+nMqsBcxheIYEuI3+utACAqQFO8vturNd7y93WOQxXhPy8OkrVKW5acnNNCvwREKdZ53LXVl3kPMdUQpY9CzM901KGDaNuWxJnpNnz1D9SicypxG1exPYKZcAEIzFXiynxrZI+B8fnwAAH6XjIbNTEojVAWLPcM74rxnMjtBZJszVuERCWc3DQv8L26UYoZzYUHOp9qn6mYgLbC91c3sjHf/SQ9b32Z2yGhMIkRnDtazbaxAxzly6SMAgAuEVjwFcBZjjPe6e1JqMvL/0UEyxGHyAcpNEi8VQXH8y7xPw7MA+rFRM2mWVxnoCrKomOOoyv2iSJDVaGR6oS1aMKwNfV3sFNxJhfAWGeM8lzVVetWmqBj5SK7uVEzMLLMMadXDR9j++xH//C71vi8b1c1xkrthVoxUMbsrZWrk3JdpkKybL5oYDjuljWeQDxsQbAXvPrJl3qkyw2NF4jjAkXc4U5NZzo/+s3brFtva32DMmqaeqBx9UeSskJMb3MmdhPCXFpqW15AFsSA78kpQFJlWsAgOucs0qpQ8td9aYM6hclnualbiiiFKEUpCoDMzHCJARLkTnZGJM8pbp2QVhaJEmuLytxtamqkEhjA/T1npUqQIlK3rZMok2lFcNbHrXCyRucAdZ/dV0bqBVcCeF9USPDtKUA2E3Qoht7I8CL1lRDEhj9W+3UJMH3LIuSRCSDUEUkcXkWAK6R5Kkl1BNYXwBhvqslUprrQ27QgsGyw+vh+sizxCj7xeAQoE97Ed9WSSJQLWzju8dtdV8HczJv3dPDduM177HEjh0+lkcSgEYXyjH79vwA4MMNoKPA/XmR8B1DAHhcH/+Rjpvf+KN703P8vmjVH+lxHKvXH/75K2aSyVVzHWWsBAr9tReAbay0S6lLg++NYf9zJdNhm/BFzN1L83ccr9/DX3+LbzqHc/0sJGXipM2BGeBjCICDi6cwYWgwHzcqFwN7wQUvszW4Et995w9sYN8+//uKFSvsrDPPsS6kdpMzs/bt7/yTB7b6yqh4j+BH7rUCwDt3PB1AzBIG2LP0UUuPdWs32TsAwAo4RDvMA1wEeGN21t3tCHjUMFxtOuTq3AKDMKteaFFj8VweFoHXxQ3Hq2TnVcMrBngWttcBMI3B4357AtazMMPqdyUTE9U8J3luFhnbnEc4ODxnC2AzgrcWjvXs9bbxM39se9fAHiY6XN6svxufuQJH7Fb2oTaCfjHA3sQUAFwFeInUyBJwyihIzIOaSlfkdgsAngA07a3tsunaTgxidtvc3rssM3y3rSk9Zm9YVbWf39hlm0YnrPUZWr2MUDGqhrbC7sKk+gy1rhG4jMgQZ9kCBnbwE35w/XH4kkeVwKTaonj9L9JYZKY/fmzcLnplD7JvEg4E0LMlmP62IuzvtLXgdi0Zo4NqMZIC1Ut1OI62BW6ij5QEW89nKFwGrWN0si/0qgu9ZAOL5U3cGR9HGg6AxSBq19bernMI/YtVO6oYtQb4RZlsqT4Y1z4SIQTme8rTDm73gesGGfMRwJbaIY0iTxQA3gkg6+e9BYSrkj/nALrZ1QC61bwv9b/InwV+68W1tC1ZYyvqq6x7ljndw+fhwl2B/VX9tdq9qE1Xjq80vWYhiqxM2eA8cznF244Vy7jujmEqRrII5isvJhJoVsbGu4rhVU2MmGpVOVExZAlAQU3sL99DgNBc/xvNnW5wWoPNGdyGzXK0PbkFpAZf4NfTDOG7/ywkIwtf3tubvYpeVaaD+n3NB2OfUi076osqYzW3vd8Km04FlFIbC5AaASjV25QooA5YEmgWUJaMtGBBHlqQZjHWkQFIix1zGXRIzuiLYmf/vVrHBGl7UAQExUK4qTvLrX01AsACVxWxjJLcSt7AV1bmTb5+Aet4DiQAzHLSnuI09DUJSzmDLEIAyt2zVTPLonP2UOUYs2N21mTN7r/0A5boJ8GF43kVk7cke4bL2JWUcaY3sK0Cjgo6vNXQMWaAAwBmnjgOtXiSw3Wk+eXg1D2euT1hpb3jthttK3XngyTX6CBOWQOmWEoOcq2muR6ygOACzt/yOS7IyRgzpyzOcCl5C8jQDRA8zxpXe7U0ZgGhz6GSAqz/AuwtgNcBsI5BPZ35rFqBzgB8/CCTOkFWTq2qlITQXq+1nSTRUuM6QGVs80O7UfNQi46zfIr9NQ+7rwTQ5JbHrHXzRlZ3AMBup6XSANXDk3B1RQSf50Zgnk3Td2UAo1pmqVxic7j4bt20D/r6dwSqvSRcDwkSB0kY4IQAMGqeZK4dAI76SBtMQi2RAMAA4RR/TzsLjBs0tcAreZ1KXVB9Rz056T+ta4m9WO7QXVxD00igW/vy1g39/oWLL/EkcoI2ULrpN2+b+4PKZoYmTg4tDj+O1b8WHWsjERcD2qajiqWaz0ox8VwYKTFeoaQi3H/i+9Bz/R7uj8/19c/vuDcnkhfe+VBJBlfKHPcPXa9RXPCcvh/3J84JhDnff90daDwWP0+va5S4RcxvcIUO109sjhW/v4Nlv50uJAOrMpZ1MljxwXNMQETJxRD//a86fz7Sx/35L15/hzqfpfvqoffNQ12h3lGD+6ablTaYuhDNAqH8npyuUpbITTVb4Cs9YPueej8YNGFrTv0MSr0+lixBhgOXw3sk0oVNB951o/erIDHOEzDFkmL9WsxpHrnzy847x179kxfZ1qeetK1bt7p8cNOmTdZHHez0dMkexTDq+98LrskKmmoV6lwJUHLU7N38lRtsaKCfIEYR74JkLVy8CwB4Vd96u/yKq7w2S9rvNFJL1eDq/RaaTB9eBjnYyIcTbcYNHlhGuFB1gO6EzSHJFMq/uyER4y735942u/xzf2r3n95tu9G4lQgWc9SLpRT4ExAVqRPrBhT0iOniC1WcB/sp2u8kYISTSA3FhpWRAOoGLEl1AgfjUnedWuAZ22f9tNB4EkCxyxJ777SO3XfYxV0TdsX6jL2unfrLLfSl6Z8yiEWDYLE6hkwK0iUTNnrcusxasaGzwJL6EeBps5OJjNrqiC0R8wvrNTMNo03cXOjotknYnx8/NmgveyXyvQwSXJi3lCSoYpp8w1SbEH7ICXHrQ8JG0HAbjm/M0fj6n6MN1jfmaH1VZXIV43AlQ3RskkLrLb0ukWcK8AokCQN6eyGZP4U5cwJH1wCgs0LQXcNJO7UaELqGn1dkbOf8pPXzun4C0wHowWGA3CAJhzEAmITse7nSdjIXe5ClVzC8spZ1jME6EiTrCeoBvjg/19K9gIsV1s3fVqdXWwbwm9hO4mGWtkATCrphOmG6ZHRF7EyMzJz2Zgyi2EYKZRvNzsBITlIHSbF2mU8FlGdnYXurMMDJKUYt0GuSQNcFePUltKgTF8susKZNwhnghd6m7njbkEBHA7pfPBQD36YNwudP/9YuoybEQQYagHH4LmClpIybjTEHaQZZLHd576h1nbTZlRjFnj4AlUCE1BlqD9MjKe8AACAASURBVEOfVLFjAIQ0xkH+M3LRNGBMEBm1LGqGAIDFMGa8JAAWFxDmLZ/5X4V1qbpg1RNnOC5Jcz1xJVk0h1nlcCV1FtOrfsEZxjwJ86lklu+DUjCwhtk33SRLTOQE62mMnsAl1l1VTteA5ooWF/tRqkp7mql5e/nj43b9L3+IQnGuJxQOLbmMzdIDPIFE1Vu7KWGl2mftY4DhYCASrekjkJAd3ra98CqdhhKL2qe9bkattjQn6vnb22GXff1vbFs39fCULMzovFlnsbGU9rU885uE9awD6IrMVw/9jDrZS4oD7FHYpZdxry9zjdYkl1bOIWZKpQxiLiD6ufZYl9DHCbnZwwjr90nqyedpFD3BzwMkckaZyLL3YJb8GRAuBpjrQLJ26kBoVwUo5vde/+41wgjt+So98rj1nLrZZgCNVblVt9MbeJS6WRJpoSwb1Y5L2vU6PlsJEUn7lOyQ8ZkSbpFqQhthM5jw+lMBYFccqCSAc2K/dgbY64CVdIUF9uRrK9unZND0A+Z3SWTRMsNKshC7YYn7uC9xj0Z2oNODGRdTrlINfB8y1AW3ozSSProGA7ySm8vasQn7k/e+l/W2hzWIXFqXno7cDchY07oGlWCRZLxRw+x3qihBFILY2D3z8NfRcoD64GBUe3WGe7uUVpqHfIvaCwLqGWSVK7n6yl+uLhDR5zQphkKS6wAAbhHiOxQY5vpnvU8hJc+1qPsEG4CSrYydOlekpAqJ+njreg3GP1HfVP+3VDvx9+bfh3tLbBS0/+sW/r4o+eiTcJDxbKrVbJ6rRlK6sZfEfw3nrWu7hIqpQAwm1dos5Vdt+JvoMU2SP0XS73h+aI149w6uD7nFp9nz57keytNzVsCRXz4UYZ40P/t/P57PXccuQklxswgYuca3FUkEktjLkNlXyVkOoqZx3tHqWpxeWrg+Qiy78O84odM8Rovz42HNh43kMAFw9LqDzY/mr4VSRf19cmyYnxVPkkxnfnOFoOQ8nh+Oa9hzvN0lg9tCudj4yKAV2jp93sL+8yJev7EsPlo5zuM2HW+FWFnzp/PQvM1Q9pjOca+jxHVyZpp1GhIo+++XYf881ENjptjPY1tqhASCFVtJlRADYFe4oYTMgDPUcaY08Os2C25ad/KnbGJuJa9VAHIUAXCeAHBKNa+6MTPZqv/VpEtyXCzk7WXnngEQPtva28mUs0HP8fsnn3jK7qP+d8/2ndaKY+wcrKykm9rMU4xUlQD/hhv/BpnhoMKvAwJgOdQKsPWuWGtXXH4Vg4MpjxygkWfGLPQCAD68S0gbRCwZiRmnEGCIgQwgWDkzl387JpexjMAkAE74kaDSVhTtrTf+ld1F3en4ii4PimYJerLUAOfZ1HOA326CqlUyAyJGm9KNjms+P6WaYE4dBkwg0AN/mfRQ85hqBzx1wlwhg96NzfPQ/HYOZLclhn5o3Xu+ay/P7LI3r67Yz/YReO2FQUBeV6UOOA1bYxgyZRWPCDSCZ929Vfub/0/gNwLAajvk7AgLS2Q0L832tNv4xAQMZguBSzdtj3bb6ed2cpPVjVYAT0WC0S4ssaLAUjYqOPZNVCcXBzrR6m8GwHpK46IIIFgXVnMJq+co9SSSAgK6oS0SnyMgDABzN2iYKD90zZMCR8kuuSireTahDtZIH8HXWl6/MmV7YVd38ZrdjIkY4GHQUwDAmGAxJv0kIHbB0vTPk1jJo51uWc85rSeADwDYsquIj7stn8H8Cma4e4453sMLecP0DCCpJDdlEZAVy7USEHZy/l0oCNqof2ydp+fqJDJcHLPrXEMY/lgFt1tAecYD/mlYyYkAgDkhJYfE/jqodSZLkk9F1RojnbDAthaivmucBB4829HYgPxK0MAqARKPtX/3CHvJQ9kDgVe3e3JQoe9BHq3PYXMn45NRj1R+bi922tgoQH7nHus97SxctFEe4BJeV3DPRuSAgKpI1U8m5JgLoBJQEFOWB1RQKYw0OuEJGnIqqB/4Pg5I4ecG+NU88yX3aCl6HQD70UuVICm0TNoCAHavMRhAaEk3xXLHaECSaq9lZiVn4jLPm+aCnlQ9KheBLpF5zlMfo0RDJjVtK/YO26uQs9/63l9jXimqn55wKXSa95yV+oNzbyFBIsA0I6CtoeQ8ZD91pCYih7dzLbxKCpoybZva2igw55x1UyKKAsHCVran7IK/+6I904WTPzeqsvp+E1w6H65sHCtXfL2yXtVc0YoAvJWldusmida+l+WAVKIKANbeVIkcvD15pps9Hglqk+svpxd3nV7cCX0BgtP8O4k/wjys8CTP2QvoHZFcWnsH16MDYBjgBgBmHtI4QIsZVq9midYFgDOwvO1M1PCD99vKs8+gZn7KZlXbwaaQdhVJYPRVt17XxsDvkm5mFcmj/ZoJAWFwidYW5ZmfBuMSAHBQPahXkRKtCdha9QT2bJYKnFnPNWT+iWQ7a7CddcbaVksknpciA90BAO5hIFo5hBzDL0PCkko0lMRRbmtiBmVE1brbZaCI5wTndQJ72Z++653cEOjnTiJA97tgOKmbEtfEfgBYZm5atC8uAOwBLjFCGsm62uN95Ss3cS2XrAMvjZFhAVPW4QEBcNj/5ZnQaMPSYIfDHO0PLpdcLTx/hmRVDyZvE9y3QpkWx0NyXqaXUnb5vrbo0QxQlXxfArAPAlQPBmxDDWXz47kCYL8LNiXTFp+3BKo6F7nzS/kmsDQ+Ph78SwBMWXcRXy6JseQQX0T/lMJGsaTiylmAfmxwqnhyeBjAxFwe6rFckP0iOtUDHkoO5ZI6lsi0VWBQ17/mWwmPUHp36PW1//p7Yc94qeBs6acrOabrUNhAe8I0SeW4NNG9hJYBSS/s2Tz3T5uDNNJ1qUe8juPOOe4hEpWQHuydj/X5N9QAiw5wYc3FxscqK9V8KbmpcxodHbXeXow0iQEP9/p0jIVpbJK4rJaaIazQvT8A4Hm1muWNoR+4r9CWkiR7R3GLXXjqIxCoBTvhlL+0kSkpbtkfjiYAltRtnkXcwsarR7yg9XOVbG8bfRovOP88e/lPvNw3r3/913+zu3/4I2IKwB9ZgomRMTIH8Awun5ahFiCP2OIrtEEaG4c/EhA7AAMcA+BO3JSPJgCON5CFCzkA4JgFbjDAwhsCwGIXNE08qYZBi524wi7/yufsuwCdAQLudBHaj0lpyXYChGesjcBJLqErZSZEgAT28lrdHKxjeo4gSbEev5Oy2jc7WJJkgUEnni111mwQM6whpNDziR24Dd9rXfu+byfNPGo/1TZmb6f2+GwQeXLnoNVGCCpVfg0jmZQxs95POEpAPVIIxsFGAJkhxV2RE6+kgs6awUQTXLa0tts990zYqad2UksN8M3w3jKa8i/eO1IM1lUvp98tDQJiea2vmHAxLU30e8JbX6p9Vv1ndB2l4tcScKsu1Gt9yRI5RSj63c14yBSJBRZDrPdQ7ApjV6XNUK1NTtrMw1o+c2XahkBZuwHMOwC5+0grjUAPDsEiDyN9H2Hc95KA0N8GCWSrGF5ZYQPneIID4HR2LYH8agJdsb/rqfVbYZl9XKC7qSVV7yQ5LoHGBMzkk5Ol9VIGErkGUTQO6zuaGLdRrLXmMPqpOgCGWsPtOVmZAuDRvohg2OsgWQRirALb6/rgAIC9XjIyuYpcbcMdQ5OqOdTYBtlrLGHZfzOKgG9jwJvvOIweQXzMgPlrm8CvNpYM0th5Avhi5woILNYCgz3z8GO24oJX2ARJhJKAlvrVaKuiRUwdVCQA7IwZ4Fr1wSn+ndM1wb8L/L2F91WLsBxr1/sIAxhqqg0mEeRtkyQI8X+H+Q+gJUisfO0B9JIyGXO3J9YHv5OXUXCOFgsqIBwYYIHgeZ4zK4MsrtspgIhaA5V1/VKAnGROVsDGvWoiY7df9T4AMNlbAREA2Sztv4zsp3oltnBcWm2zYpA9Wf7iAMB+LXP9zSuTzhoqtLWxLBmnNW327q/daA+xtgZbaV/FGJQkJVf9s1tza1PQS+XYL/O3VljKLuujaL2D0y4CgFOUVkgGHwCwlh3r3AEwn6lNXOIBJWABvAkZHeDGnpApllQQKDLmUbNM8Zx9gNkRMh4lHVcEgLOs/+o814VMC9Qaj/FW4kdzEgCwWOKK9bK2+v/tX63n5ec7qz+pTs/I1os4KE+PAB6RqitxqE1UdfLB1yAYxgX5s64VrZ8YCC9mSLw/OckBB0pcy3XWdwDA3OxlvCgQzLqtoWhIyAUaEKzkTkoXvNohkeQp8Nwe1n4bCTa1Q6qJNefmrkuaLJG1CUyjmCAfQNZ6xFbhrH8afbb/6OfeAgO8k0Qo+4L6OEeqGbWJ84SshvpZMcD7X/UvxG90jFnmZ2Z2ivsEpoPjQ/b3tAq84op3wdjD8CjA1cUSAfdwH/BMrM+HS+CUfW0AuKXBfvTvQ2iA1Y7rppu+hE/IO/3zVIYiAKHg09dCXO5zkAE5KIA4KBBeGrH7ReRJoUM/DhzpL5iy+c0weosFQCxQJDCUJ+Ek8HDTTTfZtdde6z4nRfbeOUnKjuNHXB4nsKf507xp/m6//Xa76qqrHDj9Z358+aYb7Rd+4RccPMVgQ+dbLLCPy5h1v8cB1t+LeIAEBrVutYavv/56n1NnvDlfnd9yAPFFfGp+aDoXnYf2Gp2Lfla3mcsvvzyo0prdPV+UJ9O8nuLE4+ID1dxNo0bQI07KaF6/8IUv2Huues/+wb1292eR2BAZl4KQkj5IZphBSRp6w5fZtxVmCADzL2dLcukh2/XEbxCGpGzVKX+OF81aOCIBkuX23oMP/LISaN1g4oyNTnrNmjW2efNmz+qUkd3VqNVSBvisc87G+OoEexzZ89annmZjrtmePfvom7slZA5YCHJsdlaLE735puu5MCYJqA4NgNvae48aANaw7O/iugCAXebYuCVpboLeXbWECRl6tRM8rS7YOZ/5Hza0sdeGGId5WTkTSOVbMQ4ioM8RUHUSEfYRCEj+6b5RAC4xAwLE8jAS1tE+r3uZDI/kbJzqBJyidJpowwwLN+hxe8aqkw9Y+zAs8MAP7fzkHtyg++w1tCQq7hm0+iAyAfrQpulF6TXAjqFYOhGIUHmgt8yM1rgDUi02mXEp4MIwapqERlIyYgLCB+6v2OteswbQA8OMbC+pg1VTVKkEdYoEjnWxbqLp1IczHqjGDy6maKy8gwJgBZ5kt6timHSBxa9XfC7QCwPkDIFLofkSVQ2grUgyziH5x/MWNSSXFKsyJwDgXgJ1ALD1ZRi/qu3G2RbFMvXAcoHO2xCvGySpM8jY9GPws5tExFANlgfDq2RhE4H8OoA9LHDuBOpd1+Bw3GdrW0609rl2m9tKAI6mOgWiqgPctMmlCkh1cXmuk/uodMHct8zaWGKUNjCjyG6ROdcJ9KtsIDBYCcBvgtrHBMBWNahy1A6yT52w09vx5PFdAFiLItKxx5tpY1PV+IavBQB8oM1gCSsfz4pTMNEG0py0cGvlKDBl3RYKrTYzJllBwtrpIzvx2JO26tyX2V4lt3pWsF5AJiR5vI4dsbNccpulo6Ai2FSMsqK64DzXhBx0cyykNuZDZKTWrMi9lNrIiBCPzM+UE9JNxMs7JdfnREXaSXpTV60oa1DrUa7QwjJ+6MiiBYIrMMF1ZLhlMcEcogyNpwBJ0wRZ6rRck+SG8V/FGG/eN2t3vP3nAd4MytanWQN6s4BCJMeOAXBJdfqOTAQ8CV8Fuo6hBLpCzXLfmj7bt7ffcp2tLpe0VUW77MZP2PYO5KmodKY4l0nKNWa1Cfj60h4cqQnQlCcoWE8hme5M9VhvqcvaUYHn+7mOxkJiQpL0KrJcsTXK2nrts/d55wdJn5VDwd2crIZ/OTOMN0KV62JSEmgA8ChF4HOi890BWqZXAQDXUsieAbspTKMEegMAForEp4FNMTdTsqktT1jvGaeCJVEfuNICGfReHPA53zKvEwAOpQECwAGQ1L1eIsr8NeYnaouklawkh87Ds3CeVdHuw1yqDl5jggQa8Kt2SL6eAb51kjmLADDAOAMolvN5F7Xynah92rR+mAK2nJCgI4aVuVgVuap6gifYQzu5d+QGRuxL1/0yNRJ7SIRSBsHxBydqvS4E/S79j+5R4aeQhGkYdkV/W5YpbezCz/8P3qOdsW5vpzsAcyYG+E1vuhT/DaSb2psXJEPhXPzEYhAsljxIihZLkYMtz4JEmWeEfO2i7zrvCkn1W265xa655hofwzmC7Q46Nbhhp3dvWMoAL4zBUsno4tF5FkxuVAO58LpDBGLLSKDDeyzcL+M9xX1KuKbrxE6tdLL44he/SILhCo+/vCxN7cCOIAB8/lfEc3nHYHwo00id5yQJrSwSYF2bX/rSl/w89fuDP+Kg4/AD4OdytM//c2vewvNtl/0se1qHt/iTGaoz/lw8OneB4vA4GKI4lue+kLA52NjoHJTUEODVdfpeyj5mxsfYB3FPaAmy/uN5/c5PTzF3JEZ19brXTb1xngL+L/71uzTpGO/SDhD8nDRHWofyUlKiWPt9CQ+gb/zDt+3Kd737gPN3oHfdf40ojtJ9l2fTDUUGmSkUQdr9xQKLnVZ8U1AMR6/XcmkYtdv/ZVOw7t2b/oz78Qby6RE+OMyLc1kArOAidlKWHOVVr3qVXXTRRUGq4oE3plSktqdx8NRASZKjLOzkxLRtRwL9ta9+wwdI7K8u8BYkviUCnxtv+AK/Qwbqd8k4yxcX8Ev4EyTQRYDk0WKAm286C7U48Yay4K6n57nRDo+qgnEBE4LKanfG3n77Z20nIPhJzmUGVqKaCe0zPJhictOwpK1E6L0KkKQgJrZTUJSW/FPBg5L/YoaFdRSvKdBEE5rFSCYBCJ7toX1PZtgGbaeVZn5M6537LbcLFnhuq71zU6u9ZXWr9VFbkR3AUIavLPJFr0OTwpHsyjxvnIBpSyNVS8hhWSfBKQpL6v6drhCtAibl0trSg1spi2vbDrPTTisCDmjhRPLCdag5IXZeoBpL2J8qUnQBjVQCMMfxhmx7AAV+CS3arw+cWdKmnhB9KwDsLsABAPtbKDrRvd2ZJ/2sg+ZnLRXVVag2SPXDkUS2ruMSc47jWL0baedaAp8+2k0BTHdS6/kMNae7COSHAFwDqgPGkGYA+fNu5mEPQeuwercU1hk18Zzr+oYMOplba23YSq/nYiuOwnY8CWtLQ2FJfWV8hceZ5XoIkmF+Z2B+x/KTNpYaw/Rn1OZqbPSAX4FeHH74LhYYwFvD9AonaAX+dVrxLDh7icnSCftJhi8hP2cYoi2lOaMYOUFHUxqFTwe6IUaTcQDDFBmvLW5mrznUxhQAsNZwnfXR1bXaRodxHWd9Kzs98uDDlt58stVaccl1wCAGixs2wEE1wboGqlHtpMusYYElV8mCjtJ8lyQa32gUEm1cBySMWK9pGQZNyYVYbXjCfEt6q03YgbD2Ii1BBU1ayYBf9bKl6BgArL7L/BGWMSngK8dy7a1snvNqRwVYQ+UOC8o8MW5zvNccAXuCtZ1CPrlxtmoXgJI//1Nv5VhUuzMDmORCYuOX63Nekmw2ZLk/qwxCG7SP+zEGwLpW3LSPNnT022HPYF1SB3/BbX9uezq5tljzZQLMKX6cUwYsbqjtwTujWGa/xuAp29LrALh7psNaBqms2ccOTMl6lbmIDcriumcpYASAVXqQJLkg6bMwYh1DrHqe5zsjzI2SL2eA2Ywm2OxKjHXVjd0wKBQARg1Rk+ypAYBpB+YAmHnxllXItUmyrO7psj333mMdZ59qk8xLjespD7CXMfcsc+QsqdfDqz92SAjFPYFDPWrkCh0xbI2WflwPKmdpBsAOhJXMkexfvYD1pXUMAPZWSP7Vyv0vKBwyyJ/luN0Bk94j0zf1wGZ/l5m6VyxQ6pLjpo7/mO+nsyRc0oCZUwEzPXRP+KO3vxE/COYOKZnYfO1/MSvmreoW7aXxPUnXZ5zUipNg4W72Qj9063bJHzX2MvH7m7/9vP3yL/8SSoRWauFGKCORcqzpeHWASlA0WFPPpvp9acHMaiGhFxJ7S/+9kMjVe918880eWHstKferCeR5aWrxPKnQABDxyCzdHxcbkO0/focGGMGNP96bD/XcA//NkzDxh0bn2XwM6rrRhhxYZIOAxNe+9jV785veZC2wMgJKMv88nh/e+o81X+Fc2pEB65zEpAnov/vdCq6XeRyB/HG5t34h/n7b7Tfb1Vdfxf2NvYFa9mJnt8fbE1w7OdjFBQn0s0jIvBAHvPQzGrH7gT9ca9bl7TCjf/+tb9nb3/52Pz/tGSpbyOA9cTw/ciiddI46v4LYYEDvN//u7+ytbyWOQBodmwgf9ByP9frdr4RDR6r9zFOQvn+WOKf27m7OhTKysTFrYT9KQkB8+ctftne988AA+NnMaaj3Vemd9lBKoNivpbZLyADZTUcTVgBrqFvKXG3Eenon7ImHrsN8t8Pa1v0/Vpvp4Tkk7z2JeniPZQGwBiFuKaQszimnnGIrV6603bt3Y8JA3Q1BimqB3aSGO/48QCYNOMqkkT9PTNnw0KitW7fes/T9e3c7Y5wFBN96y00EL5PLAuB8S8dRBcBxpjUONBr1SFFWVb/XzRm+k8FWIE5GRDJLSe9WZu0VN3zcHqFAO7N6DcFnt43Q1ghqxGWh6RyAGPBWYEI73QwrTd9R/iRlC0xXWn1WI7Cql3kuQO1hvLUTP8Mwz+EGPdwyDgjeZ5OlRy0785Al9/7Q+kYftot7K3bFhpydCZjqHoNRpBY4T0skMRDCVRWCsTqyvARBcEatTWBOFcS6kljrjp9zosagK9RTVeuIyjt76OGyvfzVXTY3OUFyg+yWan9zwSCLkwJY4BDNwqwjf05h4pRAxiizmQYA9rXgI3rIVRmwcmDT1JfVxQARcpbE1F8eKYFD8TX/dhaYFAQA2Ns+CSMKHIkWxKW6XuT3coJGzZxcTW0jRli7eeI2+kfvJCjdi1RxkPcaAPAM8G8BYDHAIzDA1rLWMsWTOM+NyDpPhMk6gUDqBOtKrMV9eyU9l6kx26a2RxwYklG15sm3UzVIrXEVt+exXMn2JfbB/o4wviETkSgRjHEBJ0sTjD8tjwDANUx/Kmp9JI26Goc6UyXAG3/XiYr5dQTYFGDFG5OG1rMEzrwHMtKFJCGQ1HeXkjQPf9MNVEmGeHYigiQwYtFzPLgOslDJkrNkasuw3cViO2YdSDkpaZh89ElrP+dcm5REWWDIpaPKEBKQsUbqsXmQkkFqHyO7X+Siko3KHCvH/pCBeczyt3xdTum0TwKd5uln7QZx6rfL6ZYEhl0mr7EAJKh/t0CwrhflRaj9VmmC6n99DYr9jfoEa34SyHAFvMowoJJDyzRQIHiWzXyWpNw8gDlD8io3PGJnYcj1nXf9itljW0mGkLwisVfBLTwt9YZKDSRI4IYgNbSzwJ6rXGAVD28LPrJX5WjTNk0pSe/a1TbCPlBrrds7P/8ndv+GtO0CdBY8w6q+vCQBHHSE2l8/diUrqpiVJSl1yPVYZ7LX2idbLYX8OUdNdG5aPdQ5aZUj6Nr05FQoAfHEidTDMrwihknL+A0gXIEBronyLNKGiR7DAsCDjLWcoEuwwFX1/pW8GSBcUT08yTNdB2qLpPr3WqD/mXPGnblukTdCacamHnnYui88y0amR63QinkKv0sxdwJeYcVHQET9sl327NnEwAhrjvySWdiPYhBcc28LXUS6iUZfMsPyExPCF/jVCUrqry8BYEBvGkZYLtEAYEm5OkhwrkDl0MNeIjWX2kZJ7KSW3lI4UF3ix5PFMbtMnXZqdMxOJ4n6F1e+jckZ5TnUi3kF1IJpV03qBr2s6br0S7qZTdyPhTyy9fTcXh3KFXKUn8wxH8Vizr76tdvtkksuZoyom89L6hgpDRaxlAtOtWHMl5xT80EcMECLn6DrL+FSvPe9732+PmfVng0gNY+cys0roy4WC2+5GEgs28f7UNLmBmBt5jsOBoL3/72vRiUDms53Kc8X10+qzr+1s8s++9nPkmD4ZScbXBnT/NHPbfJeFM+Wh4Ou0Sy95ydGZZLEdcV18vnP/y3S4GtDTXxTQB4H5g3W8FgDiCMaxZpJAn3F5e908CRg6Gy/s+Jif9OHNonytXnoBM0RHd6zebED4AXAtHh+BKAUG+h8sva5z33G3v/+D9gU85xFvq9znFeXj+P4oQSO/EeC0kTxWIr96G/sgx/8NZsCHy0djxff+m1K4B1gHpSMEnYLahoITEhQ7akC+rfcertdfdW1h70GFb/pHheMfkK9ZlIOpxEAlkFikpgvi2oqWVDcssf2PP3rNo3qa80Zn2XfJMin1UdarznMx7IAWMyt359U0E0m56yzzrKTTjrJC/cH9vUTiMxZ/54dBCLzboQ1B1ukC7mntw9H5DLPPdlWr15rA0j0fnTv3Tg2sskRXN52681IoMcJgLmAD8EApzPFowaAXeEYBYNidAKQCJtKfFOKZVdZl6gFo6oykXAFGZ6tzsG0fNKeUmlYphW4I4YI5NrehTSuSNZWUmmSATAArYQ3KxQkMc9ZAiQpAaVIFFiFoDQBYI/PJAdVKxDVNRJUzvWkbaxtxoaKYzZW3Uqg9CiI+D4r7L3fzknttneuLdnrYHpOFMjdOWx52EkHwCId3QwLpgTtZ2aGoFLHw3rXOc1pzQjHBe8YpL5pG6Uotqu3xx55eNg2biKGlcRbgFM9bCRrlNmUcCigpi6HTcBGAoMn1XUn1BrFa4M9UvbvB6p/2I8Y9htctIlLQqI2SJoXnwDeUNeG6sQlfY5ZYRjgKheGuwmDRsRQeRCrOmYC8CoxapruPEmMyZInFK0fbe12QP7TbLb9SNQHZIRFAkLtj3ZFAHi0IgCM+3OBPs75jYDfzSh3N5CI2Gi9ttZ6BmAwt1OrSOsjZQ9KrWRniYdbYH6rSNVnW+dsEWHmcQAAIABJREFUCNZ3ODGA1FPgV+2O2ABnRzF8AvwCgBME/HK8db5dUbGof66b2MgqDtr9pOPAtsnIx280cUAWBfPBQj4CvBr+MK37A+BGb92mnUK1wyH/EB6N9lgxYwP7CQiozMhRVYwbTA/ujR24hI8/jcEdju+zSGKrcnnXXHk2T19aG5KPsmgEfFUvCVDw3lAyT4MNTmcxx6Knap2ERJ7ft8GetYJOC9R0kEdAYq659ZJp/y7WX/2yE6oTVgspkiBaNxX165YcV9eL2mFpKUV9gqsCwFxIZZB0RVhPJmmSyfPckuSSjPG42EfJpmHhNg1P211X/KrZTlyGhVymmEcApgsgAMEC5NonlIvxfIz27mMMgCvUzrbg4F4CgNTaOCB6hF/0139o21COTLQyL8GGl21FgbayRdp0QuUhEIX/9bAHd1kHZm9dcJj5MVjkPSQFRgD9Mnhjr4q7DOmyTgpUeM2OxlmSXqndEboyzeQxSDTA8lIPXGtDIcPvpthnBkniTDOJZQC5at4bbb6Y3JQ2QSWCAMSuigj9zphjAguBYBJXAsfT27dZywaSjErSwSAXcByW2yYH7wFWWMJhfw7XiUtHHCA5yPDrhS+3w48eKmnR7zwhpBRnUB2xqfkabgBgMcACwM4Cd3oNcBIQLJVDXXXBvKaD5/Tx88pZPlHMufZ31k0JT4YObeac4gxy7iRUsDpstZBY2chIfuIdb6TOhVICMV8cgdQNAgAueFGPTj+xcD16e7Do+m4olqL7V9NVfZR+PHCgneT+IAA8OYFunmzlt/7pn7weVwGTksVqNxj1Mms6rhB0hZmIEnXL1tBGL18CiNPORNxsb3/LW7gOZLjFUcCaxsD3iGsMnzMAbiyug8zDwjg2AHDzOS35vDKlOmnYMrFJqi8U2/3+97+ftT9kGX7ngfezHbujtDIO+20574qkEnwXky1Hb53LDPvu17/5Lbv6mndzn9f1Gd33ln7XtRCZNR72MRzLF3I+t93yFfv5a6+xcZg1dVaRhF/zKqAxIRO5yHvnwIf5HK+d5/tcPQEUASitwQPMkyTd89ybOjHD/eznPm3vvvJqwH7ejXHVTUbJ9eN5/RZoNTg2PADfhaqNtquz7PG3f/VWMMu73ddFXWtetOv3gAm8xYvE2d8e/IxIzGgvyrMe5/i5o7PTbrj+S/auK6484PwtTeQdaOkFYSf3bG/fyL2RtZRSCw/up95pg9hS98SZqUGIjLJ190zbo/e/x5NFa874tE0OY0yJM09KrUEO87EsAFZwEW5kOBNzY+np6bELL7zQNmzYgFMqPVWHh9yJd3f/HmqFyQK3d8D+5qydILm7u9c36O3bt9uP7r4HBninS6DLsMA3ffkGkL1qUNXi5eASaBmRHC0JtMBDAFqApgYAXqDThf38umZi8nKgFgNMcFIiEq7SjsPW5u3kmz9u/T0tAE7eC7nXfFsXeI3MRQs26DAnSdhSBQktRIorYL/WsN/nAacKkFD7eXBfAozNqTyPFSGn6KQMUxRYw2hWeggu0E6Pds3acO0ZlHJPEjA9QjLkXluPJPrS3gF76/qCnc37t+watNZh5MiABqlt56cZ3zImPnxWhlYvKYJJxUsKiecibJtkwUnOMM+iznP8uVQHJmZ7YIDpc8x8KpkhBOB1fXG9OaA+KZc278lKJlq9PwHAjp8a/WEUWjbntsMK3Q8AO45RvaUALu+nvsv8zolJJUd0lXiPHP4tMCx3Y+aiyvNEZqWxlpUrtLNS6g8L+KnIkApgaqsAAJvabYgB2A7Tuh1p6w7V/6KNHYCpUQsk/Xs31sCjjJPlcX4ungL7exIs1kkkfDZZe+EkW1VfZ+3PMBdbJ60FXFsjQJ5CblrtBRidQGBbmLWp5CQ9hgf4PkyCgAhY/ajm1VInMMCpeU265JpiuZB2etJHAFhZCrH+YsAjJsvZLD/ZKCsS1qgPSWNIQyB1cJOF8PcG07UkUxx+r1GTYoE31UJXEkHPc1pZrxcHrDY5ZKJJoBSQPsuJvco45ugFPL1tu2VOPsVrxnWdh5pKAWBeG7WRUf1kTegojaubGGCk4wLAbDxukFWjnZYY4SLP6wAotwOF8ygjpJLAGd8BmPIvyhc4ECaJ4UCYfcP7SKuFj3qUOwMsNbSyORyIZNBcpzWkzwLCNYFfZ4CDNFrXdollJw/uMVwG8euz1QNj9sBbfslsBwA4AsZVEnwCwFkQiQ+Tyjn4HLHAxx4A19hnW21kCOdq2DdblbNLb/gT29I5b0/Nj1pxTbfNwpA61PDB0pfWHXBPBkQkHupkirKpXuvFva2LBZ0ZoZVNP204RjO4FSNFklpF96cor1XzxBbvw1oR6x4DYOHAGpfQPG6NZQFgkmcV8Ih6MY8AgGfUBxgWWAAYL25ubtS5AYAzMqxSLbwygioJACkmxACrZEa9x1XrzzWSA2yPP/awZTbSjxvwO0sZjdijeUldmJigJgn7c6Oe3lnuABmDrDiSDTQHao7qtXCjmnentdVTHmUBpTzuAu017VIxsIaTfMUAWEZvjvwzGIgVrI/fr2RfSeHEX6EFnbf34vDE/pYmdP2gSNEexdpVrqJrYtRuvPZyFuEw+0SJ8mkB4JD8kkmb1mhFeyNz5S2VmiQdMi5UjazuSS/MY38ArDHXfiAnWyWgMszR57/wt9RuXh7uB7qn+qYQ6nwXHkGBEIPggypVfIOLAutFJ7lwzlVcJdWmMWZEG21JVLuvNkxHbKJ0YOAfH84iCXT8y4MC0v3fS60/Dnr+mveo3WNs6iU56cz4qLUhSZyC7Va5WbgRHBiAvNh/n0EpoHPzVjJRSxndm7z2WSZJgP9DPRaX7xwEKB8MQL8Ifq/1I9d0mSnFZlHaq2ZJNEvmfvD1G93/44DqGM2/r/9DPDS3UpBK0l1EuiqJu85P16bmWdzG8bx+a9zb4javseJEWEnzdmAX78WDdazX74K/4IHnMb4OW0haaL6C+V5Yq2mwzeJ9feHcDuFbuGgAQsyoMgglwqT2E+SVA3TAYVL71ZHJ5ookz8vDNr3vg15uu+6ML2K02EFsoPvvUQTACho0oZI/6xE79cm2/fTTTrEzTz+N+kA02WRfNUDKuWuR79zVb888s9MeeeQxt7NXbSsiPA9ukgSmtyCBrpPh9zY2hwDAiGNeEAAcJI1MZ6QnjwPdbGveSlOTzkS0ke2ZmCJTt6LdZrqpMeos24ab/pT+v9T5AqDqBP1TgMiqst4Ad/XXFDBIE1Dpq5Nax9WYJ/EyZy/d4JcbuJwyS1BKEB1uApQBYGQJVOVyO98Jg4Wb8Vh31YaoA56tPEWcuNXK+x6w3O477LWtT9lVp3XYq7s6cYgesLYBMoiANEpO+R+uihT/pejpm4XFM33JQZkxlyFQiWMqw2gk1VuZc1Q/4l1PTtpFrziRoPppMi4YnSkbg2NsQu2OhIW5YQn8xj1q5B6t1jS62FWzJtrDgbBjKQVACxeWM7v7bZbRDu6gKzA0sXO17k/y2g3Mr/4mkBwAsepv3QQLJC+nWm0+Ccm4iQckc01gSFUHoKZPYB42dNuWuTHbOj9jO2GAn54ioQAzvgst7FYyDwLAM9C5qdaTiHNPRVZ7EvWMp5EQ2EyLk03WNdNphW0E19tQLBDQ1rgpz9H+qgr4LfVVqfkdggkdo0sT0uf6EKcwwrGNEsSPI3EfYdhoI0UvM9H+kniS9+a79JEgC25+fhNpyDOjQF3j5DfoCBQ36ncPEJAdIOA6dNgW3XO83jBKPi2qD45fDQNMgFUhwZCn9ld1SlV+biug9GDc5rZus+xpZ2hROLbSupiXegEjkznUH22dK9mkFJvhokv/VJdCO4sG+OXLaysz9AXk91kYY/LeJH4Aw4DiVmq1CxwaCnsHw0rqiEWTebGrGFQzzjqQDb8C7ZTWpWN4Sbm5+WCKpvrUAIIZUxJvShSG2mDJpFFrsMfOg22e3DtobSuLtg636/suJqM5COqWtFZ1tTJo4eQEgONYIwCTUErQyPccMgw4/D/qulIQ4etbTGVUI+p7FZ+v+ph0Z55LQuZXKTtXABhH+nwXrWC4e8wowFZdudoVeI2FLk5qUl0aTZ12bhWgqwfwttK6peMfICgZ4HynqW/VPUkK4wgAa5nJidvNpsLbuGFfGgM94UD1BC4XKINhqitIfUuM7SifKfOtOfb+eSV/OE7/csCLb4EnQEkIqQe2O6DPMb+w8gBgMb9lbnY9GCxN0vu39PCD1n3RyzgV/BbUF5gDEwiO+/xK+qwssid1ImbUsa2SS0quCfzHkso4YNS6Z+2EdjkRmyYGmCSf6oBJ9YT1KgY4BsAA3yTqhZoUDLS7S7K+W1Ubj5fAidRTp3HR9uQNW6YAsMo0lNhUkC8AnGHM1Bapa3rMvvJe1puUBlO001CXhDkpaphrgWWOS+2UtGumWHBBsRSdWTMA5rqscH+WQkvro9lNVuskDsTmZ6ass3el194psNHxiLWY4t/qmeuSRL0PP8evcfO5aO2JsSkgXZT8Lefso8zRgoTVx5g5lgPqlVde4e/tABj1k+SPnjhTPSClM3q+jFR0vxC+n4MBL1A+pAS7XjPPPVHHEEAfKTgS7TLibEXpINCXwRHZ2wARZ6R5P+1Peuh3ceAZf9d7iD2VNFoXTJ7eo/pb3KJEDKPHLfIZULBOHDNFm6FUZDKl49ZDx6PnxQZFnhhmdahVmliSgup0vY1NkCXHx6+5CL/TcxdaOGou2rq7mHbqIDm/eZLe2us7e3ptbGTc91IftwMCjIV76uKSLc8mRyvkePl++Hvj4lceL+e79DiXO/9ncyc/lvO+3PE/27//Z52/F/P5P5tjWz7B2pzAWwp8DwaEnV4RVwHeYjtH1aUWNkBfmLY59vMUfd2117ajwJtFRdlCaSMNw2z3E+/1e09x5act3dIDHkJpeDQBsCRlAr26MVY5oER0I9CmrvqUGhKWQhH6n4NSRlo3FAXKZQJU1eHkkDr6TUsmNbpREvio7uu2275C3CETpUMD4DI3/qPNAOu4Rbl7UMmEBMfJIHWsq2clLR5sfMqKBNUVbtxT8yDM3rxd9bXP2neRoQ+0qQek5ITUsWgcCIYQhnF+CkgUmEuiiUMo6GxtKW8QNO54W6O+rq6bJhF1GTayJvYAACx5Z1bGUIDJEsZO1ZWwwAC68cwQbUB2MK7bbH7sMcsO32WbZ75nb9mYsp/p67DNsCG91FxnqAMGe2EmxA10mmAGAJyhvjEGwIoNSxxXiQBvcg6JJ/LtAkBBNcIP3N1vr7hgFUzNgANKsXR19V/FtSslwyDOQ+W2UK+BphWpJzcaBQROovA5sRRakyvmpYkJbjDADSZzCQB2vMcrIkm4M54x8HXiQGA4gB83s40AsFxq3ZyXz5aKAiLb6D9lqXVE5etbbVdi2p5EirOD99hNoLoXDfgumMatzMMuAWAySYnCiZZsOxO57GYYtTNpZXUyRtInUw+JBG0bwdk+kgsCX7SVKa2mp+d6sFIrjY6Sg8h5xgiqaOtVEfiF0amOIHkeB5wTzEjaqRYv/l0Z/yajK9X4NtUm+iJsgF79rJ0i+u4MbfyIbozxa/U8j/aXbGqxVFrspa41/x5akHj9WzPwdSle8w1XLCHrkrFW3a/YnArAVq7Qqsud3Dtgye4eamXZH1jHcn7VMaQ8ew8QxtmywpqXy3AdkFvne4IaytAeSaAYBhgALICRlsRa39VWBpa4QE12a4W2SSwztUqiXa9L+4MpGvuLgmOBYS/I1XGTM4SGEhPsICCqA5ZqQaqA4AotxUIAwWIvJYtm+ds449I/O2CbOffX7Jixv7yM/qxSYbD45lWvqeAVBi5m3z0H42AwjOfRfMSsSLOhT4P1V7IpT0lGmf3ozBPs5/70d+wOo4B3fScB9TRJGerJ5L6keVUtpk+vsqUCwGpXRdCehwGm9nddYhUGTh1Ww/yqBgGemsW5myyZ9ikfcwFL7d+egwpuy153jcmYnOMzco/HCbpcJL0D+J0FL86wHCYEgNV3GJAr6bJaHmGlwaH4Bsg+F2qA9XeXxKimymuCud6QQWcY9GkSER047I8//qh1nLTBJiYpo2lH9s1+p2Rq1fv+xmZXC+DXM8oxIPbE2mIA7Pej+JLyXsABBEvxUAesqKa95j2dWLcyvVL9LwxwUpsLIFjr13JszJS9FFjPrZjqnZTA1G2UvYi9XI7i8+zxKSkaBIDZ02uonlJql8cIdMyM2YWszf/zDT/tUu021nSKJJ0A0SCS/JoiA2ojxaAq8aNa9FDyoL70ko6pZqpOoo7jlNyapE0eZcYMfayLXHtqT6RzkRRPvxewnhmfRNLW5SaVAr8ClpIwq9WVatkE3pyR43rWde3Sa64nZf31XAHSADxjsBx6Qy4A4FsAwFc2ALA8AfQaAUmZgOU4p+AsGhLhNWKBS97wet9TZK5XItG8ffszds8Pf0gr6zb21aq9+S2XoSbrhnWYCjEH8xgDS+1XP/jBDyjJGrbXvvY1rlBzU6WIgYlZiwceeMAGBwftvPPOo1sFLv8O3mXKRms04pM9e/bYQw895JeyTD5PO+00ZzvUyjFOQOm8d+zYYY899pj34lXM040U8PTTT3dfFB2T4qTHH3/cnnxyCz8HgO7AmbGTdG+OfSWuGayQ/Dz3/LP8mHR8P37oEZ+HLA65AtNS0jUYMj+yOBhdCoCfDUg6mrvUS+999EZgubldHqAcvWN76Z2P/xE4kvW1v4HgfgD4IAMUiIOktXIPLUOaTJdH8IYi6UlgVeO+W+X+oiRinX1TcUI6x1d9zEae+SC33jbbsPFjtndUnRlggV2aeniPZSXQqgH2A4mzmBxYnGnVDSEHGkq5A6uLVtn0CXa8aaSc3mAmpLpVcEzmVRt4zWu95u1ruN+15AGGkn8eggGexXznhQDAMQOcRfandpVxrV/VOXgy1zCnaaIMiHha3XBTXJO3y/7i9+ze9VkbRn7YqkwEjNZkXj0jkR0DhhkBviSp46bPuMFz2RqAshhgOd7WZ8RMELwpNi0xiQRMAsBJGE2Z/VT4Q5nettUuGPheQEVRUts9NlXZjkTmKctjiJXd+Q37iY5he+MJbfYaWOmNsAnZAepNVZI1CXiZ5BioS0tPEzRghOWBMAFZSf1rCayqfK7ATBHw8sgDe+20kxV0EEi1kQAQO0PQV1WG3OPDECSlBX6FStxllwsIF9qYQPHB0+rWuAkAxw9HXgqko1+49kHPbQLA+pN+50xwuN/rx1AOG7G/en0UTMndWmNWZY3ERj0eJoipVjlYJwH8GkwY1rXYOGD4cfqHbmcI9jEnOyZUD5y1J2C9d2K8NE3EXgcA19rOskrLqQD7s609e5pthA0uP8WcPD3JKVOML7V2L4EJsvPZvro9k9qO4zO1iDDMidIQSgFKAriYDQa4ThaihumPWF+xUurB2tByx+7nob/PgR8+NEJZQlvhx4VHuN72A8+NJ0Q3xga4brpRBhTcNBnxiwSIl2yIjngIyqJavvlZGtvzcx75ywxO2nLpbVm7zluDyYhMrcISYmUESqV88GaxAAjV/+pLhkKSlML4BgCMizQJIxCUg+IkYCMrSTSMfKHaQtlAuxuQU2ruAFismr7KABq5mmdk9IbTuYLUNMeeieqBvQxdNcEAX/VpFggW8yu1Av2YYLzYaDk0loHXqoL3LE1rnYv6Z+36D/wXswcecrdDmfvEyzne3DUkYoFfiEfM+DYD4NgZtCYTOtp+VWgA/oa/+n17qmXeptYUyZPCJqo2Ftn3NFLhQJlrDfElzTKgrgDbnqTv73yuD/ayz9YnVljrNGZne9mTYDATJIgSM4ynkgzCpeqrK2muL7sgV0wpkcD1L4yYJlEHcW8VMGIJYzjeyqbVt1ctE1j3apETO59XSUZVVGMtABz1L56Xxl3tjxwAI4nC6EJGWHJFnkN1k2NdpVlj009tsdYNJOhIcDjwDeg8uj+Jqg79f4N9VGhRFTPEvqHofLTEm7IXnlDw5ICULZGZm/Zs7d2+VlW3TtIH4yvDMIwsmTPCUjUkMA+TmkHXRAuYfjMAOQ8ATstpjX+7GVak7JFqRetPygQlETtgsXv37bTPfuT/MNuyhSfT0gqWcwyAnyCpXKO+Xd3AHACT6NGW2gDA0MougdY2y3sJyOVJEuiaFKCd5Xt7B3s5zL/AZnm2ZG0otaanYd+pG+9aucpGB/ayz7c5UKtx384VJbmkZhmpooBccFVWLSIZEQE5zbnq+xmvYI6i0hMlnLSfSKVQ9bYuV7778mBeLyfP0JfME5b6t1rehPpgkuPURl/yxtfZmWedZrt37XHWua2tAy+RTvvev/+H3XHHHcgn2+yyyy61ToBmFp+KV77yFYDF+6y/vz9IK1FtfO9733PW+Dd/69e9Vk0Gnc3Xi4DsfffdZ6OY78hZeMWKFf56yfg6YZ5jCe73v/99L9e6+uqrHdT++Mc/dmVALK/W8/T3u+++20uGTqQd5MU//VMOfqVy0+dIGadr9sknnrJ/u+P/D2VNMjcCZLcyrlNTao1CdwtUMuOY1/32//Zbdu5559iP7rkXk6C/8XlraaGdGWPvDtZL1D0hYbMUAL8QO9HR+ozlAvDlPvc/CwA82DgsNz5RoLTcMB21vy93fMt98PE+f8fz+evYlzv+g81P+H2cEF8ozQvzvTQ8imOnRc8TG0FrjgzK2rozHJCmYJ8CZbTj6sDBfluACZ5hnyyo8qi+20Z2/lfUqaN26vmft1FYwbRMeo/ACG9ZAKxstICuNmMBXzeYUHZV/U8FekG43v9KzI+kZPxON7/gThg2cP1dPaR0g4wB8Fdvu8laAY7LMcCT1K4eLQAcAiRNIkGkapa4j+cEgBUnNcxu0Pi3wIZw41Jvi46VHTZQhl5dm7Pz//i/2a4zVtoo+vgWomkxW5M4X8oFVwYzWYLNlNrI8CllMt956sr6akXrIJPforh0RvJEQKZUqHKlmoPBUh9Uop4aWZGKZNCMWxV2pdrF+3ciaWwZsfHKTuoWn4ZleBg68x9s3fxjdvGqur1tU5edVZ+xDswTUgNMwijvNcUx8L6kWBwAS5onwF2pwHDgEJ3xvroAQG6827bX7ezzupkvsZXMOTfqOoy49Pheq6D4GSCRpIlxIssbCQyKUfM2NLyPZPsCwAqSFa05UxwD3AjlxcA3vq6WAmC/qmKwrExEhPEUUPlr+btIHqXG9Z3AsKpepXxpHL3EUYcKzqpTaJfGCCuBDNo2FQDAw/YUYGmAoGzbcNX2kqh4BEZzxxRutdPMW2GzlTvPtnLLmbBa51pH+jQ7Ob3Oph7lg3bRs1rS6zbq4dchf16TtYHCsO1L7iQEBwDPqN53mMCXL2p/62LlkHWI6aoSAXvrrPhkGrI2IXztFvquwY23jWhT8n/GP0eAd+nO0giQomyBbz/R4DaSDgEMhJ0pfG+AOb9Qm54fnhUeDp6F9uTsTi0woGCeWkXxUC2YPujYph97wtpPP4ugnpY31IwraZMkaFZ9iFpwpVggan8UADBBPWhJQFe1/UoUOQCWFFrvlwlmQ2mAca7ejjt0q/WmupBCA7iVcxEQY9nJOLssR3PmXv20VRdc078ZP3lX6/iEZRJaW5LIyk0XGbRAsIybVB+ckiRaBJtaV3H6KiXpIKjtfuAp+/p1AOChcWvlXGeVgYzMIg7E9i6u32sevOfv51iC2iyn1LtXc4C/TrICSP1f+5mP2j1Tu63r5HXsD7Rwgh2tSMatEjrtbZHHsHoyS4ou47FUBtlpC8xvts82Ui9QGKfkgR7X9QnGC314DTfunPpwqy5fJQfcvapc39rr1Yc5SRJBbY+YKKaOPYLa30oHrCfJJ7y0cH6u0nMZIBX6WbGvzHiNLx6SfIWa34yX1vAcFXgLKQJ6k5QLyATLa0JUMIAMuhvTuRI3wunHHrXCphMs19Fio1OUFwD0dV05A+zfg/mV11E48PeNo5Eoap7DwFyKGdbzdWGpvIN9mCSK3LZqkpNkBX6jNkgNCXQ79zqSNzDByZz6YLPeSfYKAJ8MQC6MIeFVgTn/do8frV2SbJLYqqwlKRaYNdnGea4aG7K/Vj/gySnuC5h+0RlBzOA07H4VIFuX6xcba4pEj+cU5UPBcZdJQgoAF2Eop8ZgI6kXlDnJerw5rrvuOownV/u5/RAm9bbbbvOfxeAKIIqhfeUrXwmALNq3aE1y73332NAg5RtSeXGMb3vb2+z88y9w1vXOO++EYb3LmU+tPzHKep5+dl8Qte1rAOCK3YqyyxngCABLNeIssANBOcLq3kMymXtGR2eL/e7vf9i++c2v2RNPbAHM4nSM0/zFF18CA3uG/eEf/qHLtXt7e/01J56oc/sVu54WimJMxUpn2GuGac8mEPqhD33I/vEfv+3nHLOxAqNSsInlFYh+3/t+0c/ln//5n3088rRtXLt2rb3+9a+nZOsZ++53v2uXXnqps7vf+MY3nLENcm66OUSth4b37aP39gl2yc9c7Iagd999F6zwE/4Zq1atspe//OW2ceNGu+GGG/w9Qx1dyY2NNHZxjWuxtcU+9j/+yHbt2mFdnb32B3/wfzM/qCHU4UA5GY3dontCzLi8BIAXdtfjHUDFZ/ISAH7+7pgv5DstByCXO5ZjuX6PDADHybjYKLj5TJ8tAK7KOET8GcFdaY4yFZFxAGCZlHqf80mpcITHpqy7fZ/96N9/wVb2rbHeTR+lbPQkyC+1ODz8OVgWAHudmQAwBxMbYdXUGDmiqJOSlompVPsJDloBhDZ8AaZQX6P6wFAro0x0ihu7GODbb/2ydSBjW44BHp+YO6oA2ON8SbejGuACgZ/aUun41SqoLCdZYpA8QEl1O2nae5S6+MX6vF3y/33UftxKDSjstqSbVYDvnPoeEtADEeC+5ACtIAYWA/m01wHzvG5+1wYAVmsuqU/bAAAgAElEQVQiL6KHyUzNECRIchhIECSlVM3BniTJ6pd0QMWMZWGBa9DH49ZvewHA5fnHiTR/YNnBH9gFxQEAcMFe0161dUjfikMAkSHeGx2i1/FNYz4wC2PgkkZ4BOTRSYB2gsy/UyLUxD785IydsJmaYALbMtbUaaS6tPIMvU5VG636wwzhbI65Vu2v4kNJTkVBKE4TuJBWLzIhcjAce4o1buQR8xvsTQNbrEfj7zFQDt+9RFWxbAx8YwAdKR3rBOgigQSCFWjKXEwPqRKqwly4QSfWMvZndFg/9qyPMQ57eL+nYbn6kS4+RBC0YxIgNwUCwgCr1E2NYfFssNq51pM6zdZPr7S5LQTve7k4xSL2Ub+3Efa3q0RfYZh4+sVUKjAkgGubG3Hwm4L9tcoE637KA30FrAtIPrpYG6yvqMoQfDfGILiJReMSA9/430sudjHkHt9rQDSO8fiFAQoMYiwLjf4eJxj0fJeFRq9tMAt6j/A+us6l4BAQznBtCwg52yrXTtbN7I5+y63os1xb0dsKybyHJ8LW5D2bJx8/RiwCwdRURr1VVXdejWqB5Sou8Ov9swHECRx2MzC/WbzTC3VMsaAW2wHDLSpP0PoVE6z+1sx5muSOG2r7KfLZ2nP4rs0zzdr0M1PSRkywyM/gsu9SeX2vynGXDXacRutrMVda3T9iN/zSdSyQAYzm+iH/qFWOkgY+XEyVl7pH+R3dvo42CG4GwKEncmBgK0VOfHPKXv0Rgvo+wMjaTusf5JjZV93KQHutgxVdxEhHJdlwMEerI8Y4kekiwdZnXRhhnVTrtuIY4BWXc5YtezfqEBQPLZKYq6WMF3kHACzKMSuJsFzXc/xeeQsSCkwXDDDlBHwfpWf4GPvHjJJ4XMQJrSG1QGJzEwNcVbsjlZew/yQArfMYZIW6EAFg7jewoeqJXQEUtsD8VQBCneyFg/fQD/iUDXgYsA9RkhFqklV/GhjIsBACIxmAcADA4bJoBg7R5aJaWq8P1sRK/kwKRS3eWLk1GYVRwiOA6+2PvI5dLtACwChGYHsTMOhV+T0gW21BAn0aCZv8GK0blHRUoiZK2rh6BFVElbUk88AU10g7Y7GeIuFPvO2tIWM8Tu9P/l0k6VmCHZ3VsXmKnbIT3lvlF5LjV9ljy2iqq1qIk9TjwpLq3rxmzRr78Ic/7Mzpvffea319fc54Pv300/bHH/2o7y+XXHKJA7x/+Zd/8cT2ZW96o/3DP/y93QMDKXAmg8uLL77Ytm3d7kBRz3/wwYdcZizZrwCtkuC+N6i+VekmzUHUi/m2WwWAYYC1Z5OOqgn4cs2rh3asZhCYbSGp3NPbZh/72B/Y7/7e79jOHbudIdb7n7jxJPvZn70URvTzzqqq5ldzJOnyb/2X37BPf/pTEOZb/DhUaqVa2XXr1tlv/MZv4C1yi4Njvb8Y3hhs6n4q5lf9gh955BH79re/HWqDAaabcLMX6BcrLGD8JvXZBazedNNNDQCssVFcE9cLn3POOfYWnKfve/AB+853vuN1yJJn66Fxv/baa3389B6hjCGqA+Y9tH9WuO+87pKfsve/71r71Kf+yn7lVz5of/2pzyDDfthbSdbd8Tva+32P0b4fr9+FdRz2nsMPAMNVcOweR1pCcrT33qM9Mgc3kXp2gHjZNl5H+QRemr8jG+BjvX73B48HA+T7/z4+9jiU952oEddG99c4vI+GqfnvrrCC8CiXKDOD4ZDxJQWZqFvZt4nftAcXIVKGRvdiTlunRGbCntn2W8RstJVd/3E2RUpZYDFkEHm4j2UBsINWtTlxV8cg54nr0ryGRn0yBXhhBSSX1g3RpTtyZ3XzDP6mbLwMdEAnOQIlydZuu+VL1t1FQAFwPpQEenRs5qgDYFlx111uBAkIAFamXaG72qdU6TlZmRyxFvX15beTs4CcM9YS6M3ZBR//HdvdW7Rx2jqJ/a0g46w4AFYTXwAw7K8k1ZLVzei8eY8iDEwXbjErAbt5GQQRISWR8aa9VjeKAYkv1E6q5BJkgDgBYhI5XAumVEl8aqZaJmygttPG57fA0jwIOPuunTD/kF28ctYuW5Ww82kn0DtJuCtH6AlYXJic6gxvrtYc0ZfNcLPmcxPcbIfGkLl3nmL/cd8WO/VlFyJJIImh1iQzA9aZ5txhlJJiinUDVtAr5YIU7WLQVHep9ad7v4CvN2nV3/gem3/q73FKyOW8Sm8vAcCNFbzkCorInP1AsMe5Cip0DmJZ+FlknWJs9bkRg099ZJV2MPXVJDBORwaNenEL8r9neN4Oau53cqAPEtxvn1ATegLdltNsduUFtLg6Bwb4fFuZOMN6dyMHfBoQO4rjZgfvuxmp+zqcbdOwv7PbABqDgAUAMG7PBvuboBY4VR0joMZUTPJnjWMDQOncdW0IfXkEGZIPHsAIpGhMvIA6PKcBiuMLPALLcdDj5llhHPzRYLq0WcXBv/4gYKCIVL+LAbJeF36/0As7Bg0RAJbEEtamqoBXkmOBSo65KmdenionYYHSCQLHVG+3ZXEkrgNW5hpmS2KP1SJJTtKSQgPC+NJ1kHSX6KCakHmc15oLAEdmQ6qzTMFS4q+LYhl3aOpVizQ9L6odkeYZ2buk/SZvG8XjEfaRIZqYtsBQUXuo09YlqI+PwK+M0kK9urAcRkAdBKhyDocxbdndb7d84NfNHtruSS/VWgaZT5wSCEuZbj8+3O4UvzTdebi78UFet9QAK3bRnO/gxFcO2fmf/LDtbk/aqCTeXPsV6kiVMFNfZLkLexLSx1v7EnsuNf+WAdDBAOPoZ+2A35PLXfQAZg8fZE+XizzqkCpGZzmu+4TXD8vJSS2kQsJL9dYJmMyqGGAn79WDm32Br0n6AA/DUMIpevslT4BChQrYkgokSYIMV1k5Ltg0iQyuVAzJZIwQGOAEYCUpd2clAJWMo59iG2BlklZ6fSRa9j3ygLWdfQqt1LkuuX/IUK4Bfn19xwmf6DrwS2PxDdwDt6iWOdQPayKlYNJiCYujrlZI7OVao80AmAwD9zzqj7wl0gqAKOsWGVeB6Tg1RSJhnL0XXwH5ks3LvIrEowBwWv4YKoVQEoHzaue4V3Oef/0r77c0+3O1f5d1c8+ZpjbYOmB0pfWXBJtsTTMArrPgS0pEsjazBAMtJJvEZr7jHe9wlvL6669v1Oi+6lWv8r6xAoeah4985CN2//332z/RrkjJhXe+8+3OkP7jP/6jDQwM2Hvec61fO1//2jf9PX/6p3/ageMdd3zXtm7d6uOkGKBhjKmEQQMAV2hvGDHAEQAWkJP5k/fy1n1VAJ44QfXHXZ2t9md/+keA6+/bj350n8ugh4bGnD1etWq1A9LYBVfgcuPGDfarv3adfeITf277YGHFZot5l1GUjvEDH/iAM9oPPvign8OsZHS6FSk+YY77Vq2wa665BsZ1l331q191wC9Jt+p9Bfp1fveQYLnssss8+FLPXZVyxMBX76Xj0Xi94hWvsDe+8Y32qc982p7e9ow/P75O9Zyrr77GTj55s/3u7/5eI3bS54lxVkylsfgtJNu9Pa328Y//v/bf//vv2lNbtgGGP4ucXp4rfK7OzfsYR20ZG/eRpQBYe7nuJdrfj6/vzxuAOs7OO56nIwbAft8/dvP+0vwd2c2+ETsci/UbIs0lj+cGgBfAb0jQKdEZEnXhewDY0XfWafPfHWOhsEmCN5J0TaFwjjJRan8ZFCUny1IbKhnIfa4MWEpkpgHAv2qz3HN6T/kk99FNVptAjRwZFx/OTCwLgHXwcTN2bca6sQS3xoT3/S3KdANmdIZ2IXoorvCMOicSgLJcKRVBIo8juy0AHDPAvT1IyJapAR4cmjiqADjWsMcAuIh0zct+ObJ5fpiTqRPHnFVNFUxvjZrckQqS13P67MKPfcR2taYBwNSEwvrOS8bJeHjLDDxtc9CkubIMVQIAFsucIqDqpmHmaj6nXewA8mMF9FmCTwFgMbS651Gy60Y/GklnfMTAtfL6lcgCOks2lB208fp2gqVHrD52l7UP/Kudnd5hP7fW7PU4FG8sAbbHASojvBktOWTCIeZMJIt/DrXBc/PIxyodMMtn29f/ZZv92Y2POUgQKSyM8OWPXWp9lUdxr96LvE8gKIBb1U7OyJyFQDjHwacJ2lwC7fJSRRwRCBbgiMBvcIaOmE4tlLgfZ5zkjgLURmlwvJr1Gj23EdNGDLIDYFInkkoo2ALMC+DbtBjhIBtU25UyjHmph/PG1yoNQ76L2rknx+etn/F/Arn5o7zHNhibqRFaWeVPtpmVF1m543ym8QJMdc+x9i04ZG+bthJMS3EdzNk5RRttG7c95WcwGeoHHPQTpw9CbAGAVfsr97G6GoGCzBQBuyY7OvdQSA0YFCNKQCiZpaMzAWIxUJILhuc4aPH6OlnCxwA4ZoH1hgp0lEiQwD5sWg0WuKkG0h1xY0exwIdG/9YxaUOKmDM/xlAvGeoCFsBD0Mzr93C5sGMexMJ4aKNaAWO7+/4HLXvyiZC3BO1irRRwOgAPGZAEiSCxwHUlxWAiXWLq4EIyAklyAcBSTbjhGsyajLEyZCv4OQnISMFYFqEX2wFv7SSPirCScuNOS0VLIkOO6j7MwmkkQtwgjY/3RJyGKSha1a0msL/6t/INLJy8rktgWhUAVkhXrJfg9ItXXmP22G5rncWETo7dMhz6n+ydB5xkVZX/T+WuznlmmBkmECQqGRRQQFBcguGvBMFdXRd3xQAiIoKoBAEDKiiuuoIJXBTRRVzAyLoogiJJwgxhYAITOsfqrvz//s59r7uHsCrKuutO8Sm6p7rq1Xv33Xvu+Z3zO7+j7FQ07Do2JIi/KAAWAJnuKtkrv3qq3Z/ZaCUAU5lSDGVdvbE45QsYXIIUEnoiiKGgHEAtlW6HvUGLtrzUuAHDuV5rLjbbNrQU6FZAgSmsjl0SjRazIqe+y6rnFiphfpZZ55qPyv4rA1wG7CYkgoXpQ7fMpgDEo3mVGZRgqtDeSFNWAnUA4JQAMKBVfbBrMkIA3Kw3QCcD7A3JA/0lIfaJ6lIBaE48ATDVRBEmE5iHMbPxd3dZMwC4TIFyGbCsDVLnF+a6sr8RbcRXUBxQC2sk1ATPDbIFloRPFBeGC0/R/QWAFaSZoUAzD70GWMrlyqCT7RUArojJAKBrImggANxIYTl7tS//ogIIAOAGxLAylG1UODepwCt40MTe0o5mw9ff+lYo9wPU1QN0J4ahAacIrmFDUIJ2yroAMPZNGWDpUKhvYgDAHIf7oyCkrulrX/uaXXrppV6jKpCmfTtWdfYgBOvy7LPPdmrvgw8+SE3sMEBubzvq6CPsyiuvdAB8zgc/7CDw+utvcPC16667el/fm2/+kdfRyk7pdR17Amq6Sh08s+sZ4FkKdDAj2DFtBUwOscFUp+xxZjHFsF2qAf6bww+2vffa3e3c0NCwrVu7kaEYsnupwd+0qd8dIQFxPXbc8QVkgN9N1vhiwPGT7F/Q6d1upsgOb+0UaIHYNWueCHTt6Ll69eOeMdb1H3PMMU6pvvue3zqIz7Nfd3f1+vcoKKD3KZCgTLiy5BJ9dDvCQ3W++ruoznvssYcddMjB9olLLmEOVjxTXVPLNPqa6lj773+gHXbYy8nInzWHxhzGRIyIhVCoz/7g++1HP7ze/v2GGwg8/J3tQfD5ggsusqHhUddOUWa7Mrdv9QzamBWfmZ3JmzuesQP6P/1n2LuezekO29WzPwIDITz+Wq8/vr5nGoVoT/oLXv+W+/e/e/4GAPxfrb9n/1vATmEOOtCdE4hRD99QOrY5EHYAPOd9efb0Fli1fRtW2GKoz3U0HZqwudrTpsuT4g7aJy7+uA2U6CSUf9COfTPYKo9f2HM5bNwFxNBh5XhG47k9fi8AlkPsdDuv2wmgtoixb0dtUeqFe+25pz380ApqeB5CvGPMN1xtBiWAnd5fVTNjKUczyCUyE1mJz5BiUBukeb0UMbtXEjss2l+j6AFeKjke69s0Ym845gQ+D6Ah3eICXDgB7qDMUDef28X7jZfTz8cFTnWz6Lfsiq96lHCQpxGSUV4/q3pd9WzF0Sv3Ju3Ir19gv8uM2URXq01Azasq+0tto2Vxksi2SPAnAwDO4BQp2zVFZkZ1xfIa23BEF5BGbcdJ8B69ZFzoXOK/KwkiAIzvLeah17omuO4UTqgncLoZSbKaQ9ABRlIbbHj6QbK6qFeuu8kWkQ0+cnHNXoUg1g5cQ9cEFOhR9QVm7KF6KekivzNd4D6OpRHI6bThhhfYUX9/CxluMjd8pxim8n1V4YmLbF+9cD/rrKxGsAV1afGL5VfjBBcpPheQyCXJDkPJ83aEAsFeE6wMRwAawjlaKDOs3pjqHDuhngUNQG7uUpuhSsiRd2nSAGpCxpOnmLuRr+t3S542TmatgDNIvVySf0tFu0ZapoCfXycw0LF7p23CuXyA/psbyEw+OF60RzmfFUN1GxhEQCa3He2N9rZ6654okO5nCxMvtOaVyLDT/7cwOWrtO1BsuUeDPZl40jaMPUo7k0H6fT6BH9/Hd3IDo7pfUu7B+1VblxkPxTniOEPhqRZZdRa5FO9EkY8VaOUIuniMZ4RVg41zGQPkOdM8psTFYj/uVEbO/YzyrZxSIUPJJTsojgCujhMB3JTEq6J1pDvg68+912iwhYR0M3DydAMykaqpqNCQTwAk9AKn1Vk3dmCCjN40CrSG2I7E36rYAI+o8ExxTeoXXNcccUSqNcKE9mw9FEkAsDLAoj/XtIYEgCU6pLpLUosZKNDNUFDboUY3Q9fPUJ/QIJwXAQ0BcqVpE1Di66L28926BFFN5Rt5eyw53xEYlsCucHgVANXS2UBVahFab9l6ESjaamTMLtrzIGsCXIh9EfTXAjByc8XYZVX76Blgvf7c7U8QNdKaU4CAcxIAVFAw4mjHDl5arzNPlO1yEErrIVtQsSUfO8Eq27fbCGUPkzBGMr0d9GzmHnDSoqwnOE9RjSoKNpBdz2Q7qdttRegtUHpTUEoap/K2hKa9vQQWklELNQ4F8GU5K7vuADjUUuu7aw5gQrCrRiQggQCWWiFRqo0trNsY4GwAADymgm1Nex0Mpkua2lYpoqspkrShBVTTvK66XdF6uWkOgEWNTrBXOPCFfdKEVsTkUJ91SKQJKvQ4atC9e+5qIwXqZT04gf2R0XQQrPEMgl2uSK8pGFmWONviayViTohC7ajMoz4Kzmp+sv6kdseY1YXylQFW5txbeEkBGuqzqPrMzWSKDLBUogV8qhnbnnnbOMp+McFxMeIu8s4w5MgIp0QX4BxdMI7DNpIJbqYX8nJO5qI3HGv5cbKfaAnkMMZjqmVW8ZP7V6w0hlCCZGndB7WVYoxVA6wgVJWIpSjAl112mV188cXQh1/pda0CtAKzt9xyi+/Jokife+659tnPftbBbDPdDbZaON9OPfVUu/zyyx3gve/099t1111n99//oFOkVdP6jne8g9e+55ljZSdFLfbOEGIoaZw4f7feXNu1aHscdwytnWQ2pKgdzUMFesXMaGDhpQikVCRyxjU2wZ5avnQx9b3LbfGSZdQdd9OKqI1a3P+0/7jlP20cFfa4C8VSKNDvfe97uc5LvW52nKx5hqBzhb1h3lYL7O0nv9MD8cOohheZa1orUqZXRvj+++/3mmFRnbdZusyVnBsRrEwwF7pRsldQX7TotWvX2ssOPshrgkWVlv2NgfSGDRs9uKBxUgb4kMMOtY8wngouaKwaWxCvIlAsAKzAwd///d97VtpVqdVKjtel1K3j6fPve++p9uEPnWkPPXA/QYB9yAi/xz5/+Zfs9tupYXa2TByUcavjG1+ccYm3lZngZ2SDPAHxLPZoptpo7j7yX9Cnny2799zt3eZ2chY8RQHcOef9TLTK+Hz8bVHdnwes/LD/FwGwZsRfNgCwBQD/JQFwbBfidbV5sDd+9an2YC4NeQa4ul+jT4S1GGZV+P2pNseXny/COcGZp2aw/XhBY0m6FUnfc0Pfevmp+i49ZadbsYspSgY/+qGzrTvP/ooNVdCzjX1AkfgCPsAZF7zfWy3e99AJjlGW73u1bRzrgCkmEaznEQBLrELiGtmox6A2Chl8bSaLFm9lB7/sINtum+UuavHYI48ChFf6JtKPUtcUEdpJ2qFkpfKFU12CktQKTXKK/odXffUK22XnHbzW1R32mN7jgDR4qqpZW/9kPwD4xM0AcMhEBwD8p9RAeNdiFxVRW5PQ/khOhhhqomWr/K3oIis4kyWiEhISUV3noqTt9bX32uPdiEcRpS+jaCvnXTTD0OtUdXahFVIax97BDs6UrkdtlrI4/i28RwCzDT+wUbiSbGTd076cFaBAYF8+UJEUfwNjQXIK8WboAvQFTs5LWaGjTp1dH4JcKwgs3G/psbusceB22772sB2+NGeHLWi2RThXLYiIZeh7WxpjzAC+uWnObRiHESetmFhkfZm97PUn/KvBrLZLzjqHFk+cDPfrtAsucG1udRP6wnkHWE9yDRm3PlwatT/h+wmIZIjgpzydHPmQDoL5XfRoRJGCAI+8Nq2CsF5iOqnj3ggMywl9+mYbdsOgHuq/Bh8gsjeekNLvngkOmK3CuNWU/aU2VFRvZS2TOMfqT1pU4mYbWpfs0GuPE3G4h7qC1XxedGhaH9sDw0kbQ/252LK75Tv2Yy680HbrfplN3TplpbUwF1pT1rl7mz3aNWAb6qsBBsM4O9RhJ1YBojaRfSZtpsybmjt7g2chiPi8hboUCdBTmXM9yZxoDuviPFMZsr5yfPxCpdDtdEMB5BmLEx0wNj7M3Vj0xz+ltYNT6srSAgPQQ3xwWLN6X1QXOVMTLJXdaECd4hvXT8YgWBEGnFyvAZfRcrGgqObS7wWV7tS9T66kH/A226ubK3MnvEfZ2ZRaIOU6eBXHDepBTZNYwk2eOmwF4GAXvC41UKJVC5wkC1zLAChQp1I22PtsATyyyQ6e7ZZPoLLLvxuYXC1cZgMJ9xyYqQBdtwL9Ocd3OsuBNjSKw6gGU/NPiWaJXsmnVNeunFqw8YtAsdohTQIoYJKSaQaQ4FhfftDh1Naj7C2AJWsg6jYfdraBQnMCaj4Ec7MQc27PH/CrbAxxTmwPtGXVl/o8H/G+w+kK141ABNYTEFi0RfQanxof9U5Q1fk42q0jtt9n3mMre4o23EyQKypR8WXi9ksxjCBApCxmDaDgatuA4Drj60wVvjND798sNqGXK1/AvcwTuynB6FcMp5k1Oz3uVZ4BpIuKxNyouRI8AydRMWp9UwDgCnayjrGAWGL9EnHiXisgEug0UoOSqBXRClhA6vPrPeF5uoqz+hSLq665KHuhLc552Kw7fqbJDBdRjE4B/CoAueoDK2zJnvva0Chg2HuhJayDIGuF/aXIflKCIty5pMeG1q/hOrXmZBwCiA/GQnMTsO/3VeJeWoNafzJeCmhExkoATi27JN4mZoLqgAWAAblJUciZhxlo5Hq9Rj/gRn7OYzJB0DGqVAjOwEBRf1fRoIsckw0lxUA6SGFcCK8gJlezxSiNX3HkkdZC1hfZNewV8yE2mNgw7Udy+BWYzckocw8KGco7CBqoW4DW+BLErz73uc85sLvxxhs9uyshple84hWeyfy3f/s32xbVYmVJBYDVqkePbbdb7vWq3/zmNz3I/SYykaJD//rXdzqoE5B+Kxnqn/70FgeEY7RRikWhkoDZSrR/JqW0Dnvi2mu+GdTYuU5F8SXoWCCgNMFa0hxoVEAT+1indApZDPoCm73nrHcxS3PW0txqiwCnBx/yctt62VJ73xlnerA7ztjP6+m1s846C5rwP9tKzl8hvRxZ+NHqpC3o2dreBs37R7f+h9314O+sj2B8E4G4aQKAE6KX4zP0AHRPfOObyDKvtf/46c84jWlrb8yTAe7wmuONGzd6Pe8h0L6XLdvGvvrVr5LlFmuN9cOaFIid4jP6fffdd3cw/YUvfd4eX7Pag/wFFPIVrFSG+WUHHeLvUcBB51+h9EaPFoTHdC7KZO+91272/e9+G/9qkmBEqx19xNF22y9/RY3zvwSWEMcqTFIOoEAIc3ISgax2egcPUYutsVc5Sl1lG8zxadX6q50V96OCAVBf56p34whTPrYLwX55zEL/573YQDEe4vfMCUP/PgAcwFcMwcN3zLrE4YCzIl6bZ5LClh4FW3WK0mHRHuSGKxxr5ojR/PcGEzIRekuUWQoByChp4uf+vw0Iz73WP+X3v9R1/ynn/JT7vOX+/VHzN6Q84r0q7J/is2l/UHA0rL85rf6i1TlT98sayoBFKsJ02IoGyixli9qwUdJ9SrMvapfSntpA8HkS25dFdLCMT6i2ow0EEMt0FfDPqYsATNgCNkrurESPK4iiCgao60B3Y4ONjm20xS2o7pNMqmLXv3T5l1FypmMEe0EDLRRVGvL+D5zjdl1swKvQT1C5XQoBU2h/aCLdYYe8dAOtW4u21U5fw83vJrjM/vx8ZoClVqmMbxKDquyr6n9kwEsg9Cy0rzq/S81w++XL3ODv9IIdXNb6sUdX271ENh+mrmWUzWiMZvce+SWy39HabFd9/UrbakGvi2Ppxs0FwE5Fk9cKYFgNJeqYN5zoTrNoVEkaI8dU7D8HAFZEQvZVADg4GcJqgAgRI7mRZcRzlD7KINcdAPAYLXAStus3TrNVvQBLNqcyjqNUbb1ei9xpXTVhosV54WH4W1rUT64nRdNm1UNmcPYFgPFfrYlnBipgDVGsuiiceOoVaodVPur4UlRp+YPKAqFsnOphcpGMnGqtQDWkDQ8q0JXx+y05dIf1Fu62vWiL9MoFCdub2sYFTO7GSaCJpG7HpJqLYintkRJjJSi8y22/4x6wdk7zytPOsi6c7ZHhfhtWndOy7e1tZ7/Xejjtc993GK2b7oGiwORmostx8DrADgBlccz7BBwy7QwAACAASURBVHtyTMm8SGjIZ77XWkYAWMMbrVVnAivR4s+wyJ5ts50pe4o3xciHdQCs37XH89NBikCjWiOplZQEv6gTTatnsBx5ldIt4kJ37LURAggrywO2Aur+Gsb4XkDUb8CvA6lleP17WnPrAdaY3Mt27tjfRm9DOXXTtFPPW3ZusTXtBHfKj5N9pPfv1OMEEagDriCYxGL31L1OTBkvD30J2Iryq4EQsNV8UD0hPz1YEhWmejRA7AroHHMKp5WNUg2uP+KIt+qeRV3WqpFxc7At0KD3BODrFFD/SQ2l00IjkBG1iBEwDr23ALfuhABE5HzEx/HXIkCifqweudM9Uq1lAMB6t7dDwUkryrkl+9XU202HVxXlAlu5yXXuRQWQ4MwHJnFN6UTqslUTn5oCAKNEXlUQwGuCVRusVmJR2xllgT2YRPsZATWopRlAcDoBawTxoYxqgjlFWMDO2piG5aAexWn69KTItqW5HVluvCozPJkaibbpVDLM1xxAS6UZNRzykjKXgLkcVN48Ak1LyTp9+WWvtFT/ABuENhDKIVizuJVRKxrVrUqFVxNwLkX9j3MGlH1PM6ZSoC/SV9aRTh21cZU80AJKDd5TDbSpIdPZVB7H9oxaB+q+/ZkRO/Bz77HBbfP2SHrMyhKiCjcQBzEAO6+5FIBjPL32F9BbxebUHQQzrrTtSTC2GUJcGUBbK2C7C4E+lWU4GwUAJ7sjLOpxEM0O5p0DRua1egCzuHQYMsAIV2Anpbo+xjgPEHWYhq87KQBMVt2VmQVopUqN8rEyu0mBXjK+rgbNOGQASppXFc8E60vVBgH1Z+ZqYYryAurvpwUixqfobpa3kYdWWSOAJkf/82kM5RRqyq3sK2nGcArgPCU2BtlFX4usSWWIvZVfFE1LO/MAp1vzWXXNMl6u/sz91Ht8vWlNMk6sWYFcp+dDyRcFOgEAViukTDoA4Hq2AxZNGwKH1LZy+q3YlBSCe5Uprl+sBLW5Uz28f68CQurzTlackpolcM6veuXh1jE9buPQdCooajtlQfsR9lt7lOaI7m0jIFqzrpCFth8B4DwOiNr2qM5X9b933nmn16QODQ15PavqgC9EBEs9cs844wxXV1ZPXO2jO++8s530trc6qNRrygB/73vfQ0TrbrfNixcvtre85S0oNf/As58SCRP9WeA4wdpJEzUq0F6ooZ0xIKD2ZWpiT333u6yAorPUw1vRxEiJ+kxUP811UCzkwF8x0g5aAX347A+QVWbH5Vwmp5kbMEz6R4asraPLQd6U6nTxOdRCymuPsRMjIyO2YN58V0zW2EqoTyVMJebPlVddZQ+sXMG2m0MlfAwfhYCa5i77gFStT4gAsOjO0+rxjXO3aOECxulIB7ZSzD4aYKv2SJd+9jK3yR5n9T7zQaRLDAix3444+ij79W/vspt//CMy0WR3JWjJ+S+gLdwRCGRpjL7wpX9xJ1QAWRn3TVC3u3u67dOf/rStXf24TYyOeBuqdsrJGnAul26zrdPQV9DuS32R5XMVCKKoNl2BmRLXnMAHEhAe5n41ItxX4fMuOsp/KWjTZQIqKYB9Wm20cBb1CH03Z8Gvy0V44F87wJxMjpfFzNqxp+7L8efCO54e/Jt5v9Mftb/HNU5RZmnusXVnvEQjJCG0r3nJxNyAt9ZhBID1snph6/xkKvUZF5XbDDD/cTZ4y7u3jMD/1hEQAK5GwVr5aKGcVOtM+EXrW79HAHhmkQSmaxyqqpA4yJCBVQxY7JwywWvZE7UflFaDgn/eSx1HKggeEmzu6rF+9BnysJ4S2BfP6oppxyMD07UMu6fGMTL4CEn23jz+wicvPNcaxCCbHCcwitIzx+0fHLMLP/YFGyKp2E5LO9nrDMyqIr7wKPTXDPuDbEiZ4HclRYeA5jFbs+IkD/R1Lf08dhExyhp78fMJgCtkBPNke2WIx9l49Mhzsto8E1iiiqK61J415RSxTNrWGP+DD3257boLaroMzKa+QbvrnrudirWW2pwKWUltKdd88+u23bbLfi8AfuzxdQDgN0YAmAGdAcByzILxfK6POAOszyvDE28UuqHcxgCAFaLG6MYAuIiDWllSt12+dqqt6gEk4wBUlc0ThVNCM56xinqdOnVOFFAcWSmFCgzjiacARSn+1gxIoJWstahNhqvbMnEBbnW+rwLFs47yp5JmNXzBGg6+eidWqblLtnFOPfy9Q5TDcRuDojw+tQJ64G8tO/xLVKDvs8PmFezI5a1GVSsgAaeDTLJAsANg8ebHKzZW3N4OPOFeosxm33r3mbaAoWTLNHxfG27tsVMv/IBDom984v9ZZ+m3ULaftCmUpdnHHdyqS0mk0RI0HQQ0AtN3BgjH/3aHmRphtVLRDuaR4WinjZV1n3of5Xh7Kxs9fBOMds85m+gMAJbYmvKZUoV2MSzGkoxgCsdaTNwiHleR8Upt22bpbXtsI81l7x3ps4dx0u6YqNrtBB02FbrBWwdQ630AQYGX2pL87tZ31yTBGwD/MiiO26RtJPuEDRceZj5sRJzncXzr1QwE4leiCouar+CN5qWcJfWkhR1Q9RZCAh4ilgvo8W9lPAEcovnWCZpoPFytV0I8csKjTFEMgF1IzodAzrOysRociVEFFd3wx6itloCqzsWBrl7DgSJ4ErJtITPsIFaKu1FxddxGJgy0QHOIzgus6KfWhB9L3x99JsV8bADQNDKn++570pbs+iJ7ksCClIGzueB0VqqKPEBxUaZB9z+v6yBzQ416kiBPibERCPZ6YAUE1BJJk0p19LEoFmA3RfY3RbYnZYBgAHAaUNxIar8bh69Rpwu+qnHP02R+E1LcRWROXYiL0FDVGEkW3usPvV4d+jYeVNIzwDzJXhYAbPq6PABEAPiKgw+31OAQxwgOFiGhKFPCcVQW8ucAwJ7RU2lE6ILmzl9MJXJqLmNFCUYDQKNGfaTOr5AHnfZWbcd/PtseSoxYEhG+GRFEB8EBxHnNNQE3ZdRljxJO3RUYlkifqOYKNiBOxGaiDbGpjFONNkG3aqyxRWkJmY/S/1yLWvhV91IMAA92KaDBuTKWGaWJ6QWs8xcbSRngAUCbAHBBis8APbU+cnl2CVvpJ7W9mrOoSXDTyOxK9VnGhPlVlboxWVBCjS6alQdETLBnMMkAwQRBNkxwjo224a77bd6yrbHbY4jWkZkDIJdGCURxbnmA7xQ9v3PY7jKgKsWcz7I+dSbT6lnu/n4UgfPMsxx1gSiB01CC4G/yGg45AKEN0gwAVu8sMr6uVp5BYEBrmEywmAmdjF8nlxIDYAmJCetvBoA5ek19fAWAGa8ljMs3XgUAnhrF9pLhbgjBXw3yLAAOwY286xvMAmCv8ea+CNwps3v66afbWupgOTGi8A220047edb0pJNOchvziU98ggzjFz0DrIj7smXLXBlZNcDqn3v++R+1G6hJve2XtzsgFLVaGeIf/ejH3hJJdame7SQo7kIl7C1VnKYsZUBiS1x33bV25CsOtTw9b2UmSgSl8uzZcnpkQ8QiqXK9KoVqb2qxs98vCvCDdtMPb7YR6O1tXZ129OteS0ag2T4D1TlP5kGU4xog+oW7vtDedMLf2jXXXGMP3Pc7bjVAmkCAeudeeslFnnXOsYgaOceB9X22oLvXJsYm3S9Rz+ARnC+12Ogf4nicTwcZ4iTzsEwwX9c6TeDm0ksvsxNOPNHFr77zve96BjYW4spBpxbFeaQ0Zkt6FtuBBx1my16wu333BzfaI48RCOX7uxfMs11ftJstRwDrph/90B6kPVJB857HNGC7taXVXvySfVF9fpt97GMfsydXr/dghQIACxZvbf/w9n+0z3/xC/boE6sZD6IonFtCSvQ4hHkcwipgWK1B0ox9A5+boIacm2KNZJALjF8DQDwZaYYoSaG+6HMfsb8Ug0ftJWJ2hEUw950RKH4KGI6B9GYHnfPRmUwyNsW3ejcUAt/heE9Via3A1tBX+PlIcFAm0H/f/Bv0+RkQ7y5EeINA8xYA/NS7seXf/xdGIKyTsA683MsTFeHnbOAqZkXMlgqEvwXGQM3LF5O0ASVxgZ+RQz1fgTwBX1erx843NbfB2p22JrUElGYRn3ffij72eUBtViUw2E4sKOhHvFeCpNjXj3z4HPdTswj/9Q+P2Hkf/6j7I5PsFyrLyipoKHFMTqUGy2sav6CxsRO2Fz4w4HpwdMJZRO5Lpifw5YYo73qfBw27lyNQmOyGYaR+p88jBVqOsvf75aHm7+lIXEMKjEL781Bf7OxqtxfutKPtSR1gd0enrV3/pP32znvtwYdX0uuvy/bZb18XjriC9gVJ8RLZeG++8fsA4OVsoIEuGoyY+DlytKMMMAP58CNrZwGwIslsbnPFNP4cANgp0A6AA8UxjSOm7EyJO10WT0t1zGSABdynId3VtzbbBfGZVd3QpImGV8gAe5ZFzrs7S08BwGoD4QA4AsES+wYMi9o8j+9sBqfkJYJKDWtCojBQeCuK9EObk8KtmIN63WuxcZwqSNDWWwHR3cAXnM4JvNXhymNQpO5HEOsX1jh4q+3XuNZevSxnL8oWbFvAZyMiKuURJtuUKKJcE3Tr0akdbJ+jqR/mFtx4wWcsOziKszZhUwCDyZYOe8f5Z1oXk/Pyi1+N0vSPbVFTAdVfLtMdNGWAmHhEm5XRdX8xDixpPkY1wML/znIF/Ej4xded3u8OvpxQbWCKXAlBh8UawJ7HsGYBsADfXOAbb9a+e2oBiRIPwBIAdgosnwUAI6Xtgj7yG8X+rlC/3bzdAitT97kSR+YeMjS/RMzl18zxFSP0bm6mP2YDlO+mg+hB+yIb+O040Sj4CC/stuoCssH1FczlFYxhH47I4zjvG/jy0aBEjYMZMto40QQ56jh+NafHQ+lVho/oloMP9cIVLdV74rbxEzCoy5OidkRKjr0RF5iJaqQ114PYTHTRAqheMxoyvzH1WR53XZkvQJpnbUUlkKKsMsM6UQnxqDZYANhrhAOwDQJYOpEok6zjRiUK8XfELWf0viTHbSRL100m7IlbV9jWu+1pfUgflZnMNWjmfrvU5w3+cZLMWALgrxZaSQCG5qO8nIJanLgoFutHWXLPjM8FwRozIoEJaKcuiCUgTNaSrFsawNbK39CJtqxAG2A3y3Hrk2JTYHgZ1yJBJdFdY+pyCNJwrWJ2OBNBrb1oOSMwB8hqwBAvJZv/5Ze/ytICnVF2fC4A1ljQMMjnp4IucTT1j910pV6o7KsmcDkdFKd1Uu78iQqsIlxlA1VXLWGvdn6fV7aXnXuSrduh1daijKg2MJ6x9IfWlygYM3UIQVgM0JuUgJMCLgRb1KNcta1V2XXoywosNVFXTcdlwCVyY2TQVQtchSXCimCaqM+y5kxYu66K6+wGgkzNEsFC+VtxQlogTbDW+2CQiPE7AfW5TsZYWV6fg2IrqExAlGjmZ0ogmOheElCc0vxUpFcUYO6BemdnJLZEFrWlpcWGmdNVAlHzB6nZpBxl1QMP2x4v3BFQ0WcTIPaVZMIr7YQrhgbAqjnqh1CNpk9wlb1GlPKcaqG5TswfQDbKSmnRiRqtiRqBX4/ieVQ9iuZRo+8A2DPAoj0D7BARcyVtgG823cX8CQA4R51wJ+CcbcFaRIGeYKPH/ggA16a5LwQ7pOeg2yXHQ+rVaZgHy6hx+toRr6IcZoSgAfYU4F6NAbCyip4BngXA2q+m6ZsowJDjWlRPq6yswO0liDKp9lcP6XG89KUv9ZrgT33qUw5aBZDVIun73/++30fReJcsWQyo/LYrK5922mmukvyfP/+FH0ef3xXgqTpi1dEGjQJYYQQm1Atctfe6P6P0aJZ9ukY1wMcf72UyZTGFEMBSOMZZW9oyIqq0lOVzrLvXHfka23evfQGQj3qWoY2sfppg+m/IYt8NyJXfICesk1rk+T3zqZM9xS77zKX0111DtpMgdWkT4BZ2DrXJp7/zFJtYP2DjG/pdnV4iGt4ig71D2etJGATHvPF42zDQZ9f/+438e0IdqG1+W4e94Q1vcDXoKu8dQJCsEaAqJ3AKwKlyL5V+yecRBVABAF2/stNYGcBnm91JxlwXKOXmngXz7f4HH7Lrb/i+Z6ermrvMQTHmlFk5+eSTPRt83rkXUofcCrOBPYp73IqS/vvPOdvW9m20iz/xcWrepBiNqyh6P8E4eIjWQV1cYWKSNam5g5NKlrfC3BbQLZJ1l22VKrgE8ATqFXjUw2Njmnf+eyTq55uW9olZmmRQu98MCfvn5wLYp7G1omxvbINmQfAsUJ17jPB7OJ+w54cl6N+tc4zK4Db37ZS5iszcnPP5U/y/2aNt+W3LCPzvG4G4LEmrOi5tcF8nip3rd2kchAUWSh3idSb/UntzDfFPERSn1I5QgXbptAiRqnRHZVVK3oC7svgfTdgYB8Q49Wl8xCa1kQMEV9nHhY0u/fglYJVxMr2Cx1L9r9n7P3IOexTim01t9iTaO17ShY3UJ4rsWw2ceB7/YWhsvXXTy71/AHo0vkmZ78pj78qUlYgKm87ja+aHbfVDJzkeXbjjF2AMob9RxtY9nwBYY6FIolqgxOnwKTalBjaFPVFvfM3RRzsA7t+w3n75y1/aQ/c/YBv6aFFQwPGWSjAXcSRUoTYiwtf869UYaDIDDMS/ffdaW75sMRFcIaRnB8ArVq5+BgAcwOCfKwOsiRFngDWRQgZYNcA4purtx0RKU5urWOp0kkgJQlO7XHmKrepEYZgMihRWPaPitb9zn1G9pwNgvR7oz14bzDMDcmS7txZmZZMEZ1ykiuiNnCbSzzUywGpVVJ6UqA9/E82JcysyIZJkOdLUBSbpZDJNUqcvuQkncSVBijstMXCLbTt1l724ecBe0VO3PXGcFxI4SIwT6YZzL3BQQ6RlfHo7O/DoB4yAii3g2r52MXQEaHONbU04r9P2QVQq5Z5f9elXoRp9r7XAi0ziuIrWVyRr2ox6W17AVlmeEO4NG62CHPIhlYxSXMEBMH/0PsHhdfeGYi5TQH9ReDhEpsLBBMiizVjHFQ033gVn6ofD62Iey0EXxTDBYk15/1IOo8wPYNg1svhu2h9bfqu8tSyaZyMo595BDcOtAIw7cabuGMZxb9iVnrb72sKOQ2xBYk/rv3USEW0o7PsvseG2TTZducemJh4GYAP0xtfzpRv5/gnPGjk11Ot6uWCAr4MPr2VV3SBUSeiSCTnQRvZI7X/0Pj6jjV9OomjccpBiTkNc+xYCBAH8zig6e6BIQk8SkxHlJRK4AtAq+yuQodeV/XUuvb9P1FJV5HpKL/yNQVKN70wfVU9XhWy2gF7dGytHNGrP/EbnoO9XBphjNeFsDt79hLVD35tqwplDArcmRWwXkGPeI/iWor2YHlXmgEjDzd5WK2XjohjG2V+Nh9PCBThiEKxssLJtUF14CgR7iyS1ogHUqVdwC39vBVzkQV0KJFWpeS8rGywdAbWgISiSwlHX2lb9qnzjsmpW+em8AZzUaXYNKRlnyQBvDei/4rBXWQY1VoEzeV7PDIDluMVRnz9+A5VTmdF81eiTzaqqF66ishxSEmOa+wmJpEEdTre3gJ+wPQ1Ddug3Pmp35TbYWIuCRmSAPXspdgX/VjBB4+ljqvEUI0WrGCOhjLCKocnYJ3kKANcpV9Fm2IrQWDfBhDYywSkyv3pmuGdZxlUAWLX4vv60ubGWVRqjbHpN/HOE5UoaT1oxjfP1ngFmPAWAJVBVFftAc4/55vPJWQUKyKjnrzK0CAN5SyPmjQCgVzqz6bKg87J9/WR9E822LdTjm/7hfXwBGeFWrgcg4JUFPI/89gftvol1Ng6VZgRp8Czq/EW0Jkife2BIAFjbvzJ/FbXsU+xNa81RvcxNFMiIwa/TBbSNK6CgDDrlHgLAEmWTQJtqgJmDGQAw/b8cAGsudjKOPdjyVqmTA9jNgwdajgRJVQOsAF0EgNXOSCWxy8hwf+Xov7E2bEoB9XgFZJi9HsjIAIBFUo0BcE5t9bQPRQC4jiBVI1lNgTP1/N17773t6quvtkcffdSzvxJiuv32273GV8IiagOkWmDVBatO+PWvf709QM3sz//jVgebanu03XbbAXYfsFWrVvkxn3hijb9fFGmtXgFA7/SgfuBq9YeTNE7rpgbqvK7+9jftb//+72wcMJZqonYaw6swkQCZHin2e62mGs6PwJqCwPvstbctpYSqCSA9gYP1IHXMd959VwBiEt9UhhQHLQ+d+dVHHmX33HW3rXiQGmapi0G7F6ugq7vHDj3wIFvUNR9bg9gWdqU0QZaac9O++fOf/9yB/b4v3s82cR133nu31yo7G4nnSw44wDPat9/+a1d43mufvR0Ii4assRXzTD6HaqxvvfVW2FPjtqx3nvU2Jextb3mTg3a1oBqlLt3FrlSOIVo2FEEJiQ1s6uNYDXbm+99vb37Tm2z9+vV2809/gr1phbqtPZIxZEwOoWY7A5X/59yzNRv5DEC8yNxtpGZflO8p5nyWvbytpd3GRsbdJ9N9Vb+IpkbKHJylQUkFGZks51GSer+vpvBwQZsoySA/J4sNnwss54rbzOxDvgV7scxmj1kBqjkvR3TmsIeHxyxIjc7Cjyd7jP2rcH8iCkucyY0BsNcyzjl0/Hf9fLaSqaec4pZ/bhmBv+IRkMcoHzkwJ0IgHp/B/YqgGaHyk3h9eZkgb9ETgin+AnsL+627XUpAYFemKZdsIGk5Tfa1qR1fi728MDxknSTF8uzfWekKCWGT+DjzjA9YvruLXBptVPE1VJ5yBroN8hPE42pMd6AVRGCfvWxM2eE8JXLYZrl+apXZQLaZcL8LXVbxu7ykTmVa+BhFlZrw3mZs/vQkTDwAcFf7kN1325uD/tQLLrf+UZiAEkp9PgGwaFKKLgt1Kwqqh4qmm6AUvWi3XckA97Jh/c4eW/Gw+xAdbMaq5REAzrOhSaFR7QrkrLvWj2pM8Ai+gwr0rrvswOsycc8OgB94cNXzBoBlhAPciAAwg+5VLZxTRnQ84c+IAi3fVEIf5SROFwB45y+/0x5H7aRIRLiqGmAHwMpixc57ALxOe5XibeTYiwotAOx1wEzQZhzRFjbidk4jp1pgfLuUZ4HldDKgAOESlM6ahJ14WRF3V+TGkUi38ITWO41PNoAQznBytY2V77cqWeD2gVttyfjd9polSdu/J207t7FpqqBcpXXQn8sTUq5cYgPje9sbX3+1NeKfDMGmasbfQzfLy+fErF3IFX3+o7taa3aY6E6/izLllN2ECpbRPcWx1T0NBb2iVAQgLKCr30MGWEXtqtUSd0JOuv6uVJI2a9XoxpToEK2eDUBH21+EgR1kR48groFDK0AjWp2C2Q6AQ9Q57g1LZCNkgfm7hhVs5InY7q174R7Ot3ug0P1iYtB+yyK8bbBkq+tLLNe+v23ddYQtzx9oa34M6KV+MnvoUlubWkVE6j4yv48SEBlB9woATMazpi/THCCylXCaKVk2gTYc5RQiUKobrAoE4zzXcXikfqwsnLIpynTNdRbmWuuZDT8Wp5pb6+vjxAW7gxwyuC58pfUkyrMcG1Lh9eB9e+bNs5YuhqU+lMoAaz1z/xzoxnXByhgLNGtABZT5rKvzRn+POeeeJcaIaT2TZS2s2mhN0P9qjG01gxDR5ADXDjBjfQiPex27AhXcL6ckUqurOv8JATeFILVGYu68t0UK60nU8ZpUdiPwkRAABnzo6YA40WHNjGsnILsZZ0rAugZoKjOJkwIcyt6zltKsHyU79P1lniWYHZpPiD57cEabQoa69TRF94uhLF5x+JHUwSJIVQq9RKtOsRf4CPNOYxmCEs8dAPst1FyN6nY0zj6XZJEAqoJsFe5RDprztFprMbaHX3qhradmYhOtuKZbAe5ct0S0FHxxMSccaVHvPazrgZio9twF2MSzFuUZe64whJgH2CdgLnW1jfSgbbacyi2GAKXYITqZ+xjWpcCumAjno3snZW1iBh5AqJF6rwMCphXcas4gfiUAXHQAXKAGWM6s9+klAONCbNTnBkQYALACMxCo+akaej0B+cxJOepuHpCmXw74XbBm0n72j2cANhWu1uejZSP7QjJWOHXXc463kR7YK601D+BVqCWuee9hZZtDuzSPTPN2pl/ItEdtZhxszQXBERCWrQ5BTbXoEugV+OUpGjQ0/DQAOJHrJKgi5XPAb72VLHrC2rldAsBSI68xhlVYN3WCmSkJYgkAQ8OXOnuG8VlKEODK1xxhzQDgImqYdZwNKqBcJC89BwBrrsQAuEjkXhlgtaOqsR9o+XdBHz7kEASktl5sy5dvQ63sMArI99kdd9wO+HuSmFfF5lE7e8QRf8N7lgDUcrT1eRRw+B+A3NWQeSatk/1c2VCJagnQPQSFVwD64YcfdjsryrPmgPfWJSiS0bpQcAH7PoGI1zXXfcuOP/EEbisZ/NZ23q/IrYLIsku6oVo+IYiWgf2hfURAVPW+hQmiBszXPGrK2uO0upQFmIACrZpeUYWnJ5hTZF8bAHu6RVofOqYyBaIETyO41UIWuSiFaGUsOE5C3yUles6xwnnpnquFo4BtM2BzAAdPxx6HBtgKlXgSEB73/p0mE5IB3Lr2iQsycg+VdeW4lcIgFfQT1knP7YlJdFK4rw1SpeZvCgrou5ryzYzLCNMzY5/51CVWoJ1XDjAtJe0mKOCq4fO6XdntaB3/w3tOJrvS7n5TSdRsZkNbnpZbfHcZYO2gl+ttaW7huhHpgpotgRr5K3q/y/OxRouqzwPAu5p0sCryemdoyCFmHQBw/A4vwdlsEwoq97NKsOGdIVM8F9yGD4lSrcdmmi7x8WaC19G+LgBcxnGeqeGY/eK5yrUztG0/bng+9ZBzT3nL71tG4P/CCAQxTmlpBADsgnARI01iu942j03ORRSjfa/CPwR+5e/IIVL3lzLMGKX3MjBKZm9NOAAAIABJREFUCgBgCfKJZZLETkqzYV4HQbqRQWxYyT5z8fmwbSheotNEirKXt5z+HmwxmI89WeyYUWxOlvKgMrYyi+0h/ov9I7uMX5LEbk6Kao0tbW6je844db2UdRTxsbKNaIagFeXYiP3CBWARGKlOYMepA20gQ5hJbrSNK0/27gNLdvoSIHkhwT/ZtOeZAh33E6xC+WkhKiA6U4HNNdsCMMDQT6Dq1YTzL+WvMbjeUm5samr3i54gw5ZUFBanM8PGXqDVQyuiWd/9zrdse3qHBk3MZwfA9973cASAoRJh4QMFWptwcKj/tPqPAIBDMTmgzqMnygDj6ipTxsQqi6KpSErQ7oGqiGezqGI7/8s7bVUbG5Sa1TsADplfSJShdtH7RwKIEJ3xTF/kSEkQKxFngfEgczxboX2CY6GF4nTiH2bI0HKXeRLfYaaG8jnVtArb8De1mJJoEt57oh33sY2cSQ8CNE3D1l99BHGPeyw9cJs1bfiF7de00Q6m0Hg/RJyWQbdrJ+OUKrCRou5an+6yjavz1GAV7ANnPEFQw3E3QQy0aGH2/vtXj7D84CrrBCSO9T1O5od8CKI809QDpHAMHBKIJuFRZTmQ4X7Edb5qeRMop3KQQsZNQDjhQFjpN34yuf31EB2Z3Ynj2u7oeKFmOPqeyLqpFtU3Z+2n8h+0kUcsXseKSjo4w0s11QL8DKliMbzUQkCgurTN1u2ctl8V+m3FRMJ+O5K2O4gqpVoPRfDreFvefog9cutjTp1u/JuF9ljhIWjkj0PFfBSx43UU4dMDWFRaoYGceqqiTKaMEIJN6WQXC7jHgVuNuVFRjbi3PFLWToI24XKdUhzTVHSqc3+PN/qZOveQ9Z19CJhEF+9eR5whFlgNoFUBCoEPV94FkCgr7KrQnjLn3y44JGTI/MKw1FWLqUydZ4sj8OwgPRrMGYEtfZ7ZLtElnNjCY49Y67KFXCt0FeiddRwzLdIiNqHsFO7QtkWCQ4Ih2bJEngiqaQ448NBE0ToJWbeERLFYKynAr8YvFiHyDByU6zQApAYYrqd6iTS2WRsUa/UIbpfIHF9dGVe0EiOKEJq3F9P64RK0SSjzWcSICzACH13RWK9nAcApzn8RwZArEMVJYKvSRDwVEHsmABxnUua4j3/UvutURFc9FuCNOQCIR2jjqihwRuCG8oapTlGhp+3/ffVzdn+xycaJgCaaSzbBvSuhvFjStShbLBCsdeaCOZpnWmMKLESbhGoVXIkOe8xcFAuliYhFC+CuGZuUw9YkiRDVeaawPU5kkpiZbp+mV8xyEL4Oh2HOA1RofTSla5EKJItwkDKKErai5Pecp9eiM6echs88BPB5VMQVnDW3lBXmybinEIQSUPZ54iAUMLl+wo4Yb7Sr/+ldHn/4+E2fsoncuLWqldOTGTv99e/011936Sl2b26IdbrWmgluTYxsCtFtzqDKeSlgl9cc4GfBqdA+xD4+YR/Rd0bROw/GYGPZF1wEywGwFLSx1OpT7e3uqE1PIdbEuq8BjJP1RgfAPdibDrAc3oAfvwbwDQCY+aW4kta9eyVqflW1rbn+K193BMJ6I5RHS4FMJp7vJoiRUrY8yqoJAGclZc6jRERJ86dRdaBkW4Wf8mQYVVe1aNFWfk3jqIaLQtvfj0q9By+w7zg2CwDI8+YtgD48DeNnhCdib6LT8l3T9DvvgIqmmmKBQAHeDQie+ChxAAFC2SgBQj2ncVCyALpmeoAXEPH69nXftmOPPy7UBiv7wDVkVCLE7wLqXnIgsUDOXdVFCX5WqP3SyTUg3FSgnrekDgNSMeZ9VYx2G+JdFAPZ0EA/JVUdTu1W66cGlZdoffO3ZmjIAxNkoVXrS11shm4T3nVKYBm2wPSQIhJUEVBbXOY76kREdX2qL29rbndKs2jb6njRho8zPDIaAKYUUjUznC0gXQPVzAUx0ARZ1nbmeRkGkXwkjU+J8Z4m2JiHTqJxqpKBbeIeTaKuqlBXB8feOLKeyoNGrpEWckWyK3m+H0CLdrp97qJLwa4KehfwkwDIBJNE49c+0QzoL0yjdM65iureXxhwsNrAQJZF79e5Aar7cCx75i20MTG1NL89+BWoVwkc4ySTXXOpQkSoqLYX8f7i8egAgAN9ctayhYYm2jvnAGAmd+IpAdy5/liclQpgNq5B9MPMPJSl8u+JanpjjBx9i78vUKNDNjgGw/H3zCjabn7YLf/aMgJ/9SMg7JKJuoC4/nMEgLVPB2E7BbsCptHKnSkvkPOpNcnay8o24BsL/TThRyTYE8qVEdumexH2dr1d9olPovw/TLCUvu8KkPZ22T+e+k/iATkWa0bQ79ENaxDx6/Ws7biOBWtlAhvr/oce8ncJtqpPurZ1lZdmZXvZO5LqniNfIFGwZoQUK2Sp0rBdJkYAyuwBWdkFVP4N9luyji/Ufxp7Wtl6ln7WxoswKmHAPa8A2AuUI5pYXONYgirVRu3v4a96BVScVuqJrrc+6n4lhiWKzsLFS+wlLznAOnjPF5D0V7RWBnwala9GwG+ZnpXXfuub3gbg9wHgu+5+EAB8gg+m1/7OAOCYAv2nzPMIAHNTvA+nR08CAM4oAybXLZvzZvTup+KZ1gSAF1dtpy++w55onYJK2Ug2IYgcSQQrtMyIMoGxOJYmAo55yCTob2T/AMpJtTdiArYS6ehggyWJ621IcqpfZWOXf1gGkQr01hW2UTJOIj/8TCrTpZOigLjYgmOxOG9FHOUN9SehUj0KSKO2t++X1tn3CztoQdEO3qpiL2qlXQbOSpO0aEjVpKebqfqbbz+47te2376HwBZmkkMZrZDBz+EYdPBsGqYnCuJn2eCtECWntlMiLzgrNSawR4FV+6RFJ/+R1eabkwNarkNZIqVevJ4gAGHPAuuJvHkdKp9rzQgNel2hHPewQLXZOeXZX9eN0d985ToQVOhCTomvMb0trPMZlq7woNrg5KCp1xnHIpl02Qtp6gggF+j9lD5svt0NXfexybrdW2iymzfheDUdYguzb7BtOw+xlb95wkrNSZt32GJ7ZOh+Kw48wXEQv8qstTHqz2rNZHjFnYXe4c/MfE6kC6dvHoucv9Hqp6raV1Z+lZpJFwRSjTk31ym5UTDcTz0Ct5upcj5tej/FkYhVNv1G8L+5KtCqVfV6SwHZUIfpglkxNVp/YzIlnZrKiXiNpoCKMnLhM84jVwZYk9GzdvoZvscdF7zMLL9P/e5O6955Wxw0lPy4xwJTZe7NJEGasvq06rolmifOp0Aq4gWq2daaqkvUSxlJd4a0VpT9kqgO64rsuwCw6oCrrpQM6HH6qUSy4P/ThzVJwKGJjKlai3UiRJSDNaHMYV7UZwliSQiLNeW1mDiCVc7Bs6ZexwxQdgVDNgPVqNO/aSEO+ZVHHoGi0ygAGKVY1Uwr3CPwHGVTJII1Kybx3GyQt/6Q6rEmO+Dd63igAlHiz/pjw2C+lHK0PlrAQC8xe+GHP2CDndvZKHYlKwBEYm2SAEKJ8Zbz7QDYVYxjdVauKzTo1uKJEF9UlyDxMMTJ2suN1kUAoYF1VaFveB12iDKvaQXeonZzzrKIaMO+tvkeCWcII6Zo46PzKGAvK6yzSe71KBHdqtQgXTVc1BnVpEtpXOBXc0tBlggACxzLiVZmmLHO0CVAdA5laL1fFefV8Hi/Tb/tXM/8Xv5TqE+5ARtsHILm2mwdA/PtrCMAxkp0c947fvbNtg6tgvEy946MdB3gocVeZZwUyGhxMhLlH2KC6/6L5uy2RP/2CFsUkAnj5gDYyxXYw9RCSpQbqUAT5RYgTlKDkmrowR4AgGvN1gUFeh7zt539OzEyBwBTAyxRw7kAWMwLgXIB4CtefwT168MswTG3pWX1/lWUIYrwu22VKnQEgCsRAA5EjJqXGI1Aac5EbC3RYpUp1EOAaW4HB/0uEBmDWI1H/B5lfccBUJ5t5RheO8Y8yPO6PiPWisCpZ1a5Nzmi/tPUzJen+AxA8+qrr7JjjjnG7bIHacUyENFNTe15rZH9VCZcdcvq16wej90LumwTLYjEKpMZkr+hjLDOK0swR5laXadApoCvfpY5lyzHzxNIU/mJ8104nkTdNPcKHN/3GLG5oNqVoSZLPVlCWWU0H3JS3FfQSCJ8qjVnrFQjrQCCHjoHDwCob7OApQCv1kgkmqb1pjZ7aQCvBF9kx/X+opIEonLjI+kachx/hGxJO5RlXUcJ+9pChrvEeFSxx61tOajWm+iFSVkOY1mgxVE7DmAC4J2WeBvfkxH4xiaFbssVu+STn3b6ekMLY8k0HabWPYuPJSXqEfyvD577Ea6LtiNcTw7/RMwVBbKCQxznesV6Q901Yr/ob7Jns9Ti2UxxsG7x5+KorO9YLuQWwmPhMQtMw2eCuOLs5+Pje6Bcf49ELoPAVQDfsdhVDIJnss8eCIrpnvE3xuc1cwpbftkyAv8nRsBFfN3H0+VqQWn/Dz5KaCnG2vCEg/4snzkkS+KuHhnelEGMtFmlmSqjQ2yokf1b5UjnffAs6MfBzp/14Q86q0S4Zpx9PKMkmOAJ9lyCWZ2oQg+QLEgidjUVsYSJiPIG9n72CrcPqilmxUv3QUHNihgwtESaYk/MgiWqlBGWi6KnBt8vyf5TpeRDDCexw7LUtrU09tkjd5/k+8/CHT4PU3Ueri0b//OZAdZGpU1VG+IYxlkbRRC9GLU3nnCcdRKR/e53r0OSv4/WAe1Eo8esC+B71FGv9qikAHDosShhJ2WH5FZU7ZtXfc0O2H/fUK/4TBlgXTgXdsev76VO6Vg2IMQ0xA2nptMjrWw0ar/k9Fe1ZZIaNZt0TNPWJhk7AXpNT3HHtQnp4X+nYDvP4AvglqFIpnwD1sZNpplIiCaK2iN5bacipsh1GyJKNm/KFlxwnI0vAfBzs2qcVyJS+VV21x12OU1xbaNngwP49fpGvDUB5qTUoJVnYSJSTYawc8ZaxOhS/dgUG7zUoAFuwi8VgK/wSFL9TaehILojV4F6SP1pO5O8G6ee5GOhvUpdZb8NTT5qxZG7LLH+p7ZtaqW9tHvQDuit205ka5awKTaWmm2yv2J3/HSTvXTvHVkI8PA1MUU9Y1OnLI/+oDyHcQTISNcJJQelN2UKiboLE+nWqYYV4CInaQaMSvFTDgPZXs/Sei/VEBDSU85zQqBD/b1Q1aoBgpICt75HqzifReqgVytbAElOqda3aPRa5ALGUUQ6ima7Qx2BQBcsjrJWHlwStd35mnwFWRi1y6kilESVqhUWUv98wG72i7619guos7eUu2z14GJ7UfNrbGnrS20VTYLL3NOFuyxlkT8O8+Fh2iivthWVh6w2vxWVcPqodi+26RxCTSjYWRZRHATTmhp7yN6o/7WqNMjk0ZjY1W1p75Kg7iKF4yeKScnbogighI3cnbKIxuIRO4I+cjqDA6YsoaomVI+pdhxcD93BBR9D7+wY/c8aOxe6cgp1oEPHANjFsTBrOh8XKJJSmNR4BYZFoZbKsQAy2Tzv9woYk7GtEcSSim+K+6NebuoZre/IjQ1acd3jlu1BqZfXmsnODeJ01hE4UA1oWhRrAWAHZASBoL7pAupqGOwZiNCHNeXGTNeiDsU4bgA19a1NAj4qUoaWirE6ogNAjAxwIruYv3V4P7s0AZyWOnWYvK+lCKBVyawwvYsRid/BWsYRLCqgJFaHsDbgQ7NUCodK5BdoN7QM4amvHH0kGbxBzwCnpWbM+cwC4LiZu877uTtgouAmAAQ1eXiqkWb9NVHXr40gh2GvYjNT7QCSxIAd9vULbM1WWVuZ571QLrNwl1QXWVd2LUSL/Fw0P5S79cWEd6ye4i6MhUM8Uxss9WeJTDBevYC2Zm2EmjqyKagWS9HcWylxjxMEvkL7o6A+LluoNe9aUU5fD9wAn90sPP2UxqP0Ezxr4zRnRR4iyrNT6KOgjGcCxWIQXX2c+wf4l2Iudq0o9o175GbLCGY8/pqTaeNm9rmffpx1V7Inyk+Q/eywzonlsGZa7O2vOtGrT/b7xrvt9qGVlmAc6xjMlPpYk22VwJhaMjSyc8smTQowC2ArRSYGgug9rsKugRDalI3Gtku0Sj3dmX9iH9T00zPAgGDqj5IplCizZIBV7qA6aix5L+C1DRteG2Hu8HkvewYAJyhpcYa7Ah0AclciB0RtyxL6wusOIw4wDFtB/cQpa3CBPNaA1qOcfjd3mwPg4Mxo/j33OehG5w96PPN3qN5VALhCq648dOKrv/kNAPDrfW9IsZ7TzMEQkyPDCwAVaKxwT5rZd0epG66hIC5hx5nHDEDb/KRi2DVXYCm2E+7ouchLGKe4rY6OEMYtBmhB3mkzJWLZ0bmYLhrL38ssi8CamOw+MjrvGaZOOPfYOsyJcfrr8b1UACDU/Yuir3vL1MIoKACmZ5rXAmzVY2YEIkAZtl+F5gqsuhatb+zpRwG/EjZUgLqEHVEvz0kYel3dHQicnUK9Me0ruQ85BLkGx8i65BZZP/XMTczfokcZ6PYBJbLM2khB/Q4tpLD7Wqp8nwvcsAdLFdbFuQD5JQlyMQ+8Zaao4Oz7Lr4ltXzeW4YWKf+vGf9LnUTUjksBlwkCLHXUXhUcc2PsaqSU1XB+lSKqC1HHjxmhLB/f0DLJ/YIoy/UHTd8tb9oyAn+FIyBbmsOHSMpnh9WSJ3g2rv672OICPr0Hhj3jy77Gek2wPhvxKRtZRFmyte0kDuR9wv2xSxFRnMZmTOPznHnuma5nU8ZYVbDjFex4iYREBV9YekmEbqOuGGEtet9hT37JBofkYS0ytLM2OzBPvAzDDSG2gyRFC0zi6cqQt4PLqjzQfT6OLz+E/aKOv5yJAPDD9wQAvBUAuFD8bwDAMmouh61+hFI05HcJZ0gcQxFPGbnBwQHrbKXWBDCqaHoacLlp04Dd/JMf2/Xfv9FBzVMB8L9e/XU78ID9fg8Ahp56+z127LFvZBDk0ISYRwPGWxFW3xYADKIwChyUiPbn4a+L2iWwrH5U+qlrKDOYykI3QoEqYuD1utL646ND0GGhVeGoTNFeIAG4rxM5lVRHVpQobkCeaIYUKmsN2qFG7KhPv8tWLC3Yk1CgixxHkZGk1yzGAj6hJ7D+LdpraO8StUcSRdrrgIlcK8PFDc8wIZqZYG28r425Q4ceSwPQtDfW1cJICRJ8RlP2F/CbmmKzVHBeFDHV4CFEUye7S6U6/YEZG+iSfeUN0M8fIhP8S8shirVz5kEywSXbp61u20JL7UWMqQkQfOtNq+zgPXYA5G6AygpgEapSvawEuQpEzMeIMsMXrJNBcwBcV/oYaKI5Lt9W81j3haERAPZolPxWATkFEhSF1yMSvHI/IWK8ioKlpB7sVadUeqskzwTryWeipwB0DIDntk/y+y8H3xdTWIjxP5z5JT+WDzow1/tUD0HmvC5RHxxhFeKP8MEBbtHOrz7EbljXbz8r99qvH0rYbz70E27CdjjIOLwqMlTwopkDTq4EgAzagZe+xzYAQkazIOierS2H0AmSSWSeEGAhQ0nTJBxDFEwZSAUNKgBgPuzRLPVCzeiGKsDiAEZoIgIw0U9l8uKoXoK5kfQ+wVKXVuYiXHNVIk8EVqQi7Z/H6YgDAz42itCrTZJTUJWBCbXBNUX7PLMUZXlFS1WqXO1pPFusc+M1brBiONUq3ryic2QvBIKbWRcJAiUFBZNoml4h6DUfJ2fDyoeseatua5nfbRugVaZpMF2RkjHfm5YIjoypnGDBK90gAWBNcueEyiiKzBhdn6KZ/Lum9cPaUh9b1QK7kjG/uwovbZEsswCcR30c2TggnTWTIe7k9Q6ywALALAXqSGgdwj13Oi+pRbG8kzjk8rkoMaTuZRIqN1Ri1viCpdQfIj7zvb870enR5cF1JKkVKAhBhtkMcIik/ingQwC4rkwV9zbXAJ2HRVSktlwZ6arq/hUEUKZpfqMdecV59giCduvmw6ChJrgEeFBwQNFSzW1RTNX7V5LsolOrCZTQaRp2Qi3qtVzXxsINral+k9FSJXo32Xi1kXKitAIqSsj6VYltQ1kFmT1l8NWx13sARwgiqJNznnyX8xlY+GVeKwko857QxgRrHQFcr0X3OLLmnhRqBYJF4cJOaN4RfU5AdcqwNgSjIX46UBWFdSG28Mm3UP9LfZK6zF3+vQsRuwI8SehjiN62JyCMxRR57QVvt7tzw7aeQuYqTaJV/lwGmEmjQBuzALA2fWWlCq4CzlOBH9kqF6/TOtTCCUEpDyQwhqrrVz/qutodeR0wz5x6AUuQjTIHaoBV408xiwPgHpW1UGJiw4iXOQBWGQvHY06KuePKnCrPlq0DBGxFBvyqfzqOYqk+hNy4ftFl2RfKODcCys8OgOVz/HeAXzfgkW2d+wP7JaVnQFMLisVTMLu+c901dvyxx2FKAgU6o9aA1IMlJcDGPFEgL0+WVgF0aUNUxKqai0ifBXnG8G+u+JHe6rQ/B1u6daGHbYibzPazDf26w37wNHA8M36boeBZvPkMVz3zkkBw9PnZS5jbguQZDjPnfjkDxANF4Zy9hUmk4qravfi1ze9xuA+C8v457KnXJ3MfypUJ26q5y5VYtU8LvroCAHNtDJbTpZ/8DCw9WkQN9dso7Jb2lm4rjSVsPgHcd77vFHYn2XwFvACtXFCBvSClbLv2Kek9KGhBa6ZWaNaaDwUYGVWAt2yMhPFUFtdEF5BJvt/p2swHJUvkj6kdSpL1pix7TXsN39FML+MJqbwyf7IoV5cL7BMK9Lr/HOq15ez67YvA72xAIwDhoMuw5bFlBP5vjkBGDA/20aq0DcA3Yt2U2WsrMKpaF84jS8p6KygTgJ1QX1/1/cVX66E/e53AF6vbrvzkF20M0DxEcuP8j12EMCasFexJScwTGCxlBdLFwPWmkKHdaOh3OrsnyMf0bLSHw0NmWmtWa9fXrAco5UNJL1rHiMS6wDyFwhABOeE62DgkJ6rYQOGuuic1SSSiDVIjK5jAw54aPM1KYNGuZZ9F9wD2FQmPcC7P7ZFINy4Pu8OzPLw1Cg+n9+CMiFbVS42Q+uoddNBB+L95+gPeZiPU58i49RDdUw3PunUboONQm+TUwQCIqhg+zwDjSAkAv+ylLwmO+bNmgNN226/uRpSDDdVrU8IQxyqUnZ3ttu+++3JOmHoM7MO0XXqQ9gMS+8gSFVGWarfddrftt98OAFyxu1GWfPDee625o8P/LdGPF79kH2qmtua4OXts7Vp7YOXDZIygaqu2l0mg7LCOlyJKUZUCdGvRTvzKOXZLeqVtIttaI+1fc+pzUIKWJyYqtFRs/adnf/XEiXKhn1Af7H1hRfOUPAZOfo5JBokJUQ2ywALB4CT1spWIj5ImFWWt1FukgBsBEEarhxfJbEhllbYhdYBwGrXnRC91S51JG0TFZqT6ONmuu230yX8nU/KftkfrJtu/q2p7AJS3p53C/ESX3X7Dw3bQ7rtBE10LHqKdj+pG2VlKUIITk4CIcSbYFOeNA6darTJUBSGIlDJq2seEa+RwRHRev50KBkVYVPNG0SEHxFo3orvKT1ewVzu+hkXOYJQdTrBJKnMcWJv89L6dAsDqratMpI4Rpqz/CHKuYfa696Ofcn/CBpkANLr+ChEygWWdb1LeuVMHCZoQgdqEWmiN+oO2fV5pX3s4Yae/7ds2r6HXBteREaeQX6JVpHh5TtAqh4x7L0Ij1WE77PKLzF5wkK3m77XeZpvGqR52SM3fUTqvIByg3pj6Minu+cAIjDP3crqfygw3hiza7COK+UcNzsNAiGIPqMFJd0phlLES8K3ou731TQDH+pvMTwyStX5VEeJUNM8A68KVkVMEnX9DYfPaYIyKgIgDFRcsUmaWGwylGToEEX7Oi4hiXSIGotZxvGaMaIlMbmJw0raDot/3xBO2iGDKY5PrbUOVViLL2smo9vsabxD+xwiGPqxiERBswqmikQvfo3XA+XtWxd1k3iqRrKiWRT2Tva4+iBF5MInaeqMlUpIa4ESui0BQ6Msq5cF2qNGdJfpksoZUVlADQJWoLalLfhBBogqMhgx9sWSLKqh/Cxi1sXaV3JxAAbqHe7UNwmgXvfENYDY2CcZnLgCWPdu8195zM76KlOpyMlxrYZC5JQpzhj7bBBMnR0TNVl0lA7cAKj0CAQd/8RLbwKa2EYXjEcYvR7F+3VWBmRsCwMoiCfT6GKp2FX4JdlAObVB/DABev8uqa6nkojZBoj2rf6jXnPqc8QiF2xcP4PCz4n2gQ9Y2MBWUIZUKtQIdoknjiEtZ2h3TsDkKAAvYuyK5B13EFNHvmgPU5CrDynfWxK4RG4FaILVCkoCVzkOBweTaTfYCAOVvzjgLW1S1z3/jcmvvZE5AkWqiD9xrX/139Ag22/e8N9mD1T7LLKZVDO789ATlG42i4LLl8p26PrFXtCJFsRa1O4hgRfZDEZFoHYVdO15vCmZi5xG9qjHHlP2lsJS3dhDgQ0yPXsCqAXYRLE6kB064AHB9hEAXNqaKva4WtH5CBtiD5dg8VZVInXwBc3DBxBq76PjXOAtD+gop9gjVmsLxiYTEAgtJ4iZ6aO44E+a/DQA/8xxXhk9Zfu21RYlgfecaV5quMm/ztNKbpvY+T5ZPPz2sIlozoKpI8KyljcAy9/APeTwFnoYxkGWNbaeDxyiIg13x+TwnKOrBJgHOaO+Zzfo+9wBC3FZE57I5+NZ3h6rZuD2JejiH90WPKHMvEax4rTigj9hSoud7vWtE+w2b6qyr5sdnrVcI5Mp/EO+jBWfRA/oAUoUbpEtXxH51Uh/dP9FPqRX1z6z3IsHN9qYOYppot3DczwOMhzb1O1htwL8bI6Cpffvscz/ESsQ+YhvHmJfT2oNxjkfZBxrZL7VxiZlWwk+R8RQDcAqfqQCoFXtBbMEJhAQTsAddnJG1l+U92p9LEuSQ7SFzrCCKL0pKsPr0AAAgAElEQVRlpSgHK/H9mSY4caxHJS5m7mPkUMcOhkYjlKb8ITNoy3u2jMBf1wi4vyS74skCtAaU9UUjQAm/RvQgBjespRwtje4BmASALJ8tz6KZws+f39Bt557zAfagEi2Ihu38T3yaRFqTrVZLGAV6CXIV0HaBzjdrtaT94LoyEt/SulQ3BSVB5bfptQB4td/6T54hSIU3EfseLvwagpZ6j1iuKn9qoqNFEbBeYp/INZCEUKAUuzFK+7cs1Jhskzom9Nm6R4II1tY7f4nS5YUEzeQ3Po8AWIMpYzhJXZBaIYny5CIUEo2Q8IMi/jg4LWxyEt1oUF/cqGFkhteK1LrEALgGtUtOp3IG3/rXq+ygl+3PwP1XFOi0/eK239hrXv2GkLGgRkb9qqoA7PkozqpH4XY0nFd7hnhjvfbaa70+RpvszjvvbK+grYDaGSg7LeB+xRVXUNI64mB+l5124NhH2RDvlyPe2tVrV33nWlu/dg31cdB5UCXLMSkmyH4lRbf2Fkhp2+/UV9v6Haq2Eb6yBLC8DZKErWLhKwFdZYCVbRE4wXGX+JW3SVKraGWARatz6is9gRVFlYw4zk0775EgVpPwxziTSkATJ0n9bSWmwi7EDAYmqI5Voliib7M5qXVIklrVbBcedTeKmuDWyewIrZEeoo3or6wy/BProjXSbvk+e/GCtO3V3WZLyGqs/OETduheL4LquZGJSAZYdX/K1lELnNZ3THAtAsBF9RukJhHHss491d9U/qMy5KhrjnvVyuzFIFgO20wrn4i+rJYTAdtxPXgHnilSki9iIQbmpkBwLJqlLKH7pVHQSZ5OCKi4ByQH1rOfQiXyOAKFeoZ25vVZatkRA3V9LhbeUG2wFmOrrVw7ZuWF+9hLTr3FeMka1pJ4a8/aBvV6VNaaJOgCaobBymSPWA+Szd6qx95y3U9tqKvbVhTW20b6AY+q/Y/auEh1Ge5jwjNfZLwE6rVRRy21GlXDLVefvrheBxqDeAcOem8EhB0dh0FygCtAoJ9iHgAcRbf3LKn6lYrGKVVW0Q51DDnMrANvX6Nsq3PDBUaUrheRWvRQxkbnyNoUABZ9TuC3qjpgriML3bY00sfpwJ5gXEU0KNEqSwPRCG23HVGmefRi+8lp55NuFcCs274Xn2zlrenhPf6ITTbR1oVZo3rcOtZw2hnOoh3jGHFONUSD1Cc4pn0LtCUFQjzDGNW0ehYYAKJMdwSApV6c5L6lMkGAqIpqak1ZOETImqFGt1Wg+RO06dC4uMAwk1XrRTfXAbD6u4ZSYgkuLKIuj4QFNf8V680gckfW94Ov+xsWEQJBjIVqnRVYKAslC2AKTM3Osue2s5KBr5QYS+5BE5HWGkrPwlZ0IPCglzr9UGMBBZrsI2DBlmxlR379ShuAzkjzLUu1ddkgwTofM40g994bx+M4ynl0cOJhDtatssv8pkyuqI4Cs05NV90k9qOufrOq6xRYVd9SXquKMSCgKLAVPFR3yOWyBwCszVHK5rJ1RIi9BjlQo0JUh3HyGp4QyojBs35WnZEgFW7ug+jxaoGEbalxs7xUgGeCc2rgvnWwZur9Q7Yt33frP53GcZnngwyQ1J+1vBizAz52kj2RHLMir/WjVt+7pMfGJoepUeLecT1ZVwPWjA8t0QSEZIMEUFydXHfQJ0RYR16frrXKPItrgKsSwgIESwU6AQA2MQ/SZIBFgSbwgrbl0wBwls1Z5c0xAFZMyYXyuQTpACYIhPXihCyqbrKLT3qjJbUX4YQ0c3wJm9H4xkGRxvJ/IgD21hUwFqYBU1myi//6ravtzW/5W4DYBLVd1A3j0DRS/ypxqyzBYoly1QigKSNBqoIxUw3270cwT838hsyC7mXIoM70wZRzNgN+AxCNRZRCxjg4ZTEA/lMCCD5FIk0ATZ8ASoOZnwuAfWo9LVARHNeUWCkuWqPpFvbDCnuk33OnLkbPOMo8B9TL+W2kHKSAFkcDjmoQ3ZKDqqwvStMwCdSrs0Dgtqe121lzeo9EuUZgkHShWN0EIylB5riRAGOFtSLeg2zJhed+1PdNx+04bbIZE+wPLV0d9p4z30vQeMS6qeGTTa3gDzRhPyV4WsBmtLf14DxjP3Rdok1yiAIOeFI9oQnIlaVEib1oAExL9E02RwrbDdRBa28bH4O6rcA5ly6mXnhEGX0HwWFMtgDg57btbPnUX8cIhHZHGcprp629p8vGCuqhi18HuzBJUHkRaviFPgJbCuyyCSk7e+mFnwlloux97//QmTaGz5GDrTEiYUACZBS8+t5WVMIRvFVXG7XY5mADUmpdqJ/ePjMEoMLeFOyelxu60YienGPYb0PrQQXh3dzryd/yvLdBHQQKffgcXEcrvX051ihaBgmBd/DX5NQQzXRKlNvS1eBXf4vQYQs1wJeD4xCshcn6vALgCpQsCRO10DZABtQpTBhQAUhXPsTiF4ngyfGS2FCGvw+yiTcRwZsi06U2SDUNihypOQD429dcbS8/5KURWnoGFWh3otJ2y89vs9e9lkyMVErJyk7JePLYZZddoEYfS4uGX9k9997lWeGjjjrK1qxZYzfffLMb77e//e0O1m+44Qb/zEknnUR/w/vt+uuv91rXU9/1To9a3HDjTUyKlB31hmNtFWJeP7zpRivRGiHjQhhQB4igjOJMydGyzqK97KNvtY3blmxVAmcFOmZVGWBtHV7jK1pioECLP6ossDIkIeMLWHEATHRfAFjgWNQw0WCjeuAg5JOiJyQOksovqVFLAoJVLqfewOoL7Mm5SRzQSJxXSRs5q6wGKMVkfTo4B1B0hQz1YHI9jRoegbp0u5UGf2HzaeOzc/OIvYR2IXuRaRr+xXo7ar8XIAqC+io0xArflyDykyKKq9Y1JjVTZZtDYsj9TWkl6dyc1atFEDFsJeYZqK1cuhS7Va8qCncs7hThVC+3c1EsAXi9OTiEQexKAJk3UpTo4lhSuJUvzb9DZpj3ONDVAlNGVb/Lo5QXFH663ke0ac40Ap95RR8JQl26ZykooKViB5/ZzfZ67Q32kD4L8FhEFmeiv4Si5gUc9wnmNXTQvjbbauEnybQTmWrh3nXhbXe1Ik70PuuHcjlMPXORljB1gE1eLTjIlorsIWemApXRqX58cRaQmPcMMPVbgC1RwTd/xFmJWSAxY1BkcBwIa74BdFFvDeA3iEZJObnufWEDtToppdTI2wutkoLbIPApJ8LV1F0BOrQ/igGw1/+66hp3vATIUtYONcCcWnsQlV/aAdV5oGg/fydZcMbJrZYug7mnyMgRF55s9089YlNbU5OOtHmC+aA60pJn8TV5AH46lQoZgRprI8qIBIp7aJXkr3lGUerZau8jwZvo6UEnCb/QgoasXEVZ4AiQ5DCKSMpYI0JSXWphpV7APJM81Qy6RhYxVQqOVQLQrprwvJpEc13N83l9FBXVvjV2xfveDY11PctKtdG6W5sD4HA7n3rvnnIr/4t/akNqYb0WaafSzpwbomb6sf5zERheR/ZyE3Bqqe2y1WXYPEB641ZWxHlEnc2Ouf4Htj7RbUNQwiutOJgK0GjY+C7XnlOQUfEP2WZqzSvc1yJGo8R1KIRV5t8VsrFlBTmIZNWdlq8MqTr2SRiMjCx/dxAsqr6jjwgAe7wJ0KNsnvfIBZzDQpD9qoverrpZz+iL7QK8cSpxHMTxmcczrtWM1rEcWpxvV4N24TUFjhDiw9Y3DQOkBJgJijXQAmcnmBg3vx0QDPsAtxo597Ltdf477e4SJRy9bNhk8CuoEScE7Em3prhJKa4ngx0SpVoBmEDPDg9FseVpa48SLVOOeQhMaqmIJq95FlSgq1yrelJ7DbAAMKA3gdhdDIDTzMduDG+vFMmjDLAAsDLAFdg0ygAjMu5DqZiOa69hBxoRv+qtrLMvn/JW5ih7KS18cqzjcaj5Yvx7fZWfqyL+IrVq4kZUmyjT/ofPuj/vO0W/U+ZwZHyQA1ft29d+045743HuJ5TxETJoAZQBaKEtlyaqUD+zg+hOUXWkalX2DG1wnlpPO/esQzjA75AiCGFA5zyCuXOvbbPsYIyz59b8iu30jI8Icc8F3k9/nxbZ5tmHOCg21y746vFgnt/F4Pw5lYmwuwIz0X6kqwhZ4Ojs3UmMbrd8KJnO6BlANsdFFE2hzAYcxXHEvRopSSngsymz6sfSuhYrSKqsEqSB/thBqyslNNJs2OnyGOuddlAwwpQ9kn8lG5yntZJqd7X+e1DJnsb3U2b5vA9+yG1ET2sXPgVtEdm/0ogHSvX11A+dY034L2nA+BA+oZqoaO1k8i3UJeIY4A+VpMyvnsoSB5vqx4LQqxmhRImCaV+rMcfV+5gtkvMRs0DBXM33mFoe9Bfie74lA/znXc9bjva/ZwSc8aXODWz6IoLVSVKUsMNZxIhbpZME+2IRmhUp1vBnPoqaM8yKRsoOTjv7TBsEEMu1T3Z308MdkSkYvTUCkgqcq5SqQJIjg02ZeUR7ULBrkT/A7xLqc1stJx1bKM9AP0OYPAiHhuByKEMKdj34nvLvcjX1miD0XdjEuqccFHuh80mjI6PAfh0boHKONO0bGhtGbPVDJ3nyZ+GOn0erYB7JON73fGaAVaA83EdtEgBYhlEgU2Dzhz/8ob34xS+24487JurPN+EZ4Gaivjk1riei97P/vNW+fMVX3LlQ5k9ZJzkkSZwr9QE+7NCXRVmUaHCiDIOn9CMAfNMPf2ZvPP5NADzd4SBYIfr1rrvuaq973WvtE5/8mLdpEDX70EMP9Sb2F198sb9HP//5n//Zm9fL+T/88MNtn332sfPOO8/B+4Xnn2ffu/bbdtttt+EMZuzAlx9mB7ziMPvcZZ+1UYBwXtEK7q8EVPClSd6y2bYX7OBLTrYVPQPWpzStahPVQkmcNle8FPVZ/UtDY2mBX88MA4iVSRAAFhBWjZd6ASujp/rSChuCXmvgve1sC53gDtp9AjSZRgK4OOdVZdFwolQ+J1AqZ0piVcq8SpHNBapw+tL01Grs5Fy6qGuG8jyQ3GAbSyvY9H5rmcHbrGv8HturZcgOWdBm5fv67NgDX2Dt2XEmo+rPOCb0taTqpOVjwYAVDooBMLcVZVUuTa+rro0BqnuvS50jrykrLEyrCBJP9S3WgvJosujkWnSRkx4nbR30ROBXTnsoMeCnfCU219BGiTmEuicedXh6ylgLKvII/DWB5iCG4vXHDvj0nggdCCDL32UOqsWyx7q5xrHJ+ZZrPtp2PfTz1k9QW8YkQ+eP0Y2XkCz8Acnw+6FzcT+a9rPR/gOte+EZlpqHAyeK+4Ime/WVn7IVpQEbbkJSqYWm30TcW6lpUlZVoi8SBCoKAAvo4jAqo5+HuiZwXgLYa37Fj6clQyJgGBwmGRJH/+GnaCTMG/89EjryeefsA9Waq5dsLColZ23W85+pX9W465wigSypASpjW/GJJfADJZPzS0FPyeCQ96g3Ka1SCus22vqLPksbGu4oTFMlA2+660Z71W5kTUVh4GuPo1b+juxj1t9Mux6u3YWUFMnR5E1TA6hoSRkjK6de16bzUyBD2UVlgKUd4FltGdOwvlxETv2BvYYe54oi8hqUnSriYzUJkOXm8/YusqCt0H3obUugSe3FWgAhGerYU1D766KkqsWY8DCLqRmqcW6ULCx1KKNkqDqgIe/VlLSzX0mAjtY0qtd+KgBOu97BnwaARScqT41CJKjZwMi4Pf7khwlg/RZndi0RXPooT8+3Sv/+ttsel9kadqvyVtSkL83Zay/5uI02L7ECFNMSLIVpZcGU/VG7Jo7p2V3P9QaQW1Xpgta2WhG58JkALt8tajfhMa/59iiW1wV4pFgLWjRlFwTwCw2lMM648CWq+SRBNhXwK0PPfVFNMin1pH4HuQkEe2BQPxWk4T4Gd19BKlH/da91PJ7eh1prVUZE9cFTBImmiDdWbGJ0ANVmykEIvvSS+V3IvU/RY/fX9/3Ktt5/Wxtvr9gohcxl7pUyRxko9lNQ95Ms7pRULTFMaYJ6CnxNqfbXl4EMgShd+nqVB4SayiCIFa0xRbYjdo8AsCjQpN25Tuj2MA689pwMcN1FsGjVw3xzACw2EQBYKtAxBXouANZQprAHYlcJzjYQYNp9q5R9+BUvdrXMJi+TABRIkFAMEZWNOAoQBZoxdjvwPwMAe3mJhDLJ6CYY9+u+e60d9cqXEx+AlSGAl4VBRUave/4iMoTQ0qE85wBnRZVSYLvm9qmMDFxwkMJk82sOAYAo4KnAS+Q8Bdqd5meUDfSgT+SeRQGggDZ9wGZ+xqB2bunx7PHDNwdYvPnnnv5vvSVkQOLznWsTZvrX+rnMAb4xAFY4SOVV2kNncPhcGx1e9F7hM0B4c3Vm7ceiGkuNVTXjKfYdFydUna0LFGrP4d/4Ozhl2GVeo44XbxMbKVbZODaUdYFWhRS05Rc14ECPDiHIhv1tRVQnRcZomlZbTazlTrL4Jfa3FtYgKhBY8jHrQFflvPM/6tnbqpxnb5VFQgSBhXed/l5aQrV4MsT7iGPH0cKGjt1OQI7ezdjZKVTj6+znmF7v/liWcJeCJ3yXq9p70CDeI6O1EDvkf+EAUHTjt/zYMgJ/gREI/rUSkgWU5ttaaLc2MmBb9/bY6KYnrRe15vPO+IA1qgsJzs4FF3/MVuOn5nKUVLHGN2GLS2KryrmVrRMzRwr8MD5crV/+hDRKZIndroZOLyFmKDulul9KJDykHWqDQ41vSNyErgqRPXObHfnrURg8lDBKmLRM4I5PY0pH+1DSwUa10dN+uB/2nbSaJJYL5bXI/l4svA/G3ph1L/8i+3Ev2APH8/kEwBXS6wK0qtkRBXqbbbZxAQtlVgUyJX6haG8zm5q3RSCsPSq6NJFeGb3HVj3hWWD3KeYA4OuuvcZecdhLI18kqnd5GgBO2Q3//mN704lvVtlkaBnDgaTmvNNOO7oY18UXXkBmmsgGwHvPPfd0yvNZZ51F3e/2ds4559gpp5zilGc5OXvvvbe9613v8hol0aE/99lL7awzzkCwC4onjtv8xUvtH979LrvwIo755Eavi8xzXSoOz8xrBwSzac+v2V6nv9ZWLRyh9y70AwnQaBIppC8H3fv9qi9waHcU1wCL/uwtkuQYqr8pPwWA07yvKoU1brren+UYzZWsdZMx6+J69ZUpB5hMMsagQsS8ThZY2dek/FaAqMaFJLH3X06oZhFKHUF5StOotUI0Z7CpaOvSQzZZeYQZ9itLb/gZNZv32Z70D648MWonHrTMtmkYsnk0UG1QnSRRJZjm7DlE8REQSivzTITW+8SyQem7UyNkQKZwbsXvE9CTyJiC8RKZ0mc5hp6OeOVg8lMCaoLpShbGSyjjtd1ySoMzrPremrxSib8o5hE9PUMsPzuiRwfAzEE9c8xnBHxds0atFXA+eepPCVea1Xuitch79L4qwFq4cbpQoyZ8L1szeqjtf+TFNsZhUXS3qSdOZ97T9ij1IBSRKtv8CGPSbt2ZfQgk7GHdS88B/+MML+uxIz/1IXLsY1ZZxEbfnrJ+ZUNwQJRVlUNe5fyKtIvxc3CRsdCbNqUa7pgSEmcxfGOPVV8jmzoDXGOD4p56+KNz7gSGNThRD2rxel24JzASfOCcxx0NggCm3wONO46rgxrVwgqeCACr5lNqvJwkfVkziBPUobylqenvQEQoj+Gcxxz/1Qc/bLZqzK684Uu2sWcaNdEx6tdpBUNd5imv/Af/2u0+c5yt7Zwm8yZPGdMoSj+ArKroDRQDZZadCj3jbEaXFmWCpVYcauRCuYDqsSUgp7WjdZf2Wnsyc/Rcrmd7yQTP53faUeUII0HxbwUwdFQy1k3Gtwnqs3pg1/hZ5DxKum7sVWWsZAs4jtR6J5h33TnaymxYZV9579vJAD9JlJUggJRQXRwmOLx/DgCsY3RIXKL2qD00cArnfwdq1GXr37DCFi/otPIQQYeGvRGt2cXm7fRJqy1YzPkO2NFf+bRtYuMptlObB0OiKCV2ObNauoyWoF6R+ykgLD6o+oj6xXnPQEZTgQfWsmpxJcQUAKAywGpXJIp89FmBX09wRVFbnyfcCwFH3U537PUdSjkr8KJ2Vcw7AUTGXvYuGWXs3SYy11TzqFph1Xj7Go5YCQJCPvMdFItuQiaKOucUG/oCbO/G8Y0AWwTmyNZPPbnJliH28+D9d1t261ZrmUfbGYQYxWBoaaT3PPOwiGHMdqOHgLOunq9y4p3q7KUIwHJnqmwuMOVZYK0JDyiJYeFhdbacWASLYAtttowe1Alx1T0DzCYMAK4DgJNkgHsIX/YSDXIRrFHuH8amSslKrcCxpN0g4UAlu3T5PLU623ixsPo39oNLYZuse5KgJ3st8zMH82hCJScz2a/NAbAAYFw/GlmK5+HHbHDu6Qcngg/AnUTrIA9FX6yRL//LF+3Ud5/sNFbv44u9kMjkOKyKLEr5WjuqT5MPIaAl0BaA4izAjbN7/yUAjuyfZ48j+zg3mRsA5exxnYIcAecZMDn3guK/R68F+/hM5zUXiEdU+ugzce2bPjeDZ2MTPpOzDnZ7NiMcvzOsqTjD67HaOA6gVSvHk59xdjgG10n2MdGtS2RrJSClFlppJpey76FNFSVaKoFhrU0CcjVf2tAOGEMNVnRpD5zKsqoEQ63MOI5sgxSb1S6qytpphgrpre14T/8ozBSokmL+TRGgalY/bB7TgFhVIkvioQSjpANxnvM/8iH3DdSkSpkiD1jwuU9+/GO2aXLE2kgeDLHU6VZtC7uW27pB1jhguaByDTGl8C/lQ8ZBDf+iuXXA/sJswOB5mPxbDrllBP7HjoAzmSQShZZRu0Aw/d4Xse4o1EH8qt8+d8Gl7j+/48zTkExptQEAbp5yvUHWfgk80UgAXWKgEikUo7ets81xnYvWeTlTSFzpESvtB2c62NxZjYJgqGZZL9GeMbNWg11zVzWy1b5qdQySqSWSADn85gr2JAmlW631JqBA51n/0sioIY5ZTxB0o73h6of+kTg7zL5ll8Eq+W8QwXJnXMXTDLBaHDWBrNReqIpD0cgJyjA2EmmU0VUmtru70/v+Dg4MMagYP0lpy6nSgCpaIHojjta/fetbdvgrDwygYG6QNp5ukfH//k0/sWOORVRDqq1Qa5xSzZFetMvO/5+9M4GzrKrO/brzrVvz1F09QjPaoMyKOEQhJg5BVDQa1OCQ6PM5oyCiICgqEYzGSOKLwZFEgwF9DnEWFVEZm2ZopkZoeqoeaq66VXXn9//WPqfqdtHN0DwlGC6/y62+4zn77L32+tb61rfsb9/4Brviiv+0NWtucFCs/oOHHXaYvfOd7wQgH+KU5zPPPNNbH+mu7PD7ALxvfvObbdmyZfaBs8608z98nq2/+x42j4I95cgj7Y1ve6ud/7GP2ti2nS4sA0mWeCUUQupkUCtB8XfGnv6hv6YlSdG207RXCtANz0zpHoFggV3P+IqSKnqzVKJVwxhom8piyYEXEFafvjJOVoVzS5KJSkK9zZGC7ONxMbMkR+aHhJQj3AYgsw5VuyFhLCmKSidG9YI4Vfj0oTcjGxFyZdaJP5qlx+B0JzpvgODtFJGP1u/n87fgWF9t+aGrbVH5fssO7rDXH7/KnlIYslX5svWzgeaZmLMAbdGrqqKOEpbNskAkkCP1Z8dGk9SoAYDh9jlwCt1NhMS5mGTa/HijmmCf6PKd5YDK6VRQWkEdbfgqR4jcBS/r1V1iGyHxBxCLcFtg/jLEnLeywZ5G5gcErHg+gFrGRjuwU0BDPMrDynoUdVqrUNEkskAS81Ctsf90/nDbMPU8O/I5H5dGki/UiU2n8tK19GGlNhpQov5nWWpLUyWJ3TzH8l2XWGIxFAxUtV900Vm2mXT9ThSXRnOUBkDlEEyTLP0sn6sAqkoKssn51ompdy7Xz2nBLsITbgGThjYtu73tkg2OsgMiwPmfAsGR4JpaYggEi2UAVbTurYU0eD6AHFloOeQ/J71zrxEOYlmKWISqUV1QRVl4HmBRpyVQH5HBDpR4a9u3276IqPzyjPcCEIv2z9/9R7uxTT2RM9Y9VbAlxXY743DA4xKzgz59qm3oZQWRwXMALPYz87RKH6+EogDqTyyg5dTsaCwc/MpaSkVcWWy9pExiRK115oQo3qFPsK8pAEgCAFwWEOZvQ5k3SX1ca0M19WTmiBS2i7CBiFyjyNkxV7UJlEV7lqr0KOJTZECU905T7nBUR9I+8dqTeR6nTEGeKEMY6v6EK2NHePeX6uE8K6EetSQoIVY3XHs553M12A+aLOOT1thTl1eBnl+sH2tLnvRlRNa4rv0VO/xdp6Bcjsr2kgJhGep5c0JS2B+c3boUYZVNEU51rKd1qMiZhGao89bQCiZ7TYUWYrz6NPXkpKpWPNCagmJuCE3MT1IxeMIakUWXSJO+1BXw43ZvXv4hdTvo50SbBYS9hltBBgKEdb1PEs1iE3gmlvWsugU57l7zp/kf6C1Z7yE0RfyNrJWoJ9iavNo4oJI9cuc6KxxKJrw4Yv1km2qA3bL6NhcICuTIWvG884wVAFAtkzJj3hdRAFjZKHFmdCKBcVCL6NDOrNBxqBaYY0sSYEkwlxRoUb25AH4SEKyewIn0gAde9Dfyhdab6PQMcDvMHRuH4svvNKQCjVhHI7LZWloeoON3RWppYW9ZVSjap0+h9RZZ0nbVQQ6Pe+/dWYnUic7N17lCcESB9p7i7mDsDgAsfO7BQOzDmal7+rwcoWBHpCVQY45d9o2vuZnz7gye9WcPYZ299pRT3ZkKPgFDqMCg5q7Xvaq+M2R65x/D/I1vD2DGuM8gllFMQd4VQIfsQzw+AcgKKMaAaU/U5vCTDw5849eDqFZwBGMiUkyBblahDucQrGs4v/CMQHDNMwM6F49V+doKatBhzGPXyAPD/FvrOrZBweFUiUoJn4sAhHm/1aEAACAASURBVLK+Cpar1zC0Y2VvKuzdKeyDgK/vm9CPJxC9KZChL6mFpKKU2iPZh/LSbCEzn8fBrOLjqd2RgHGV75NvUWHtpVhPAtUlSg3kqKrsSWUEdbVjUX9wbepab7RSgdnsGgOdBKVmCaCKL/IpWHnFyVHrRkRLOlip1gHo86oPztp5550HrZEyO+xDrrWN5+mioFaKfI/3NuXcQ3/TOEQS9tN4tu9pls7PnYXvCJ98cJq73hAHmmIwMD8vw3UM13WPt+i1punc9NaHvzYfsAb82B9NAEC/zX032fT5LF80exeIuMVjtktwYs8jsMdXHqmORmBYhGu2u/HYi0N4TD8Sn4OyrWEstKsGwKlMqp+r/mrSF3B/mp2zKgcCBoXqe5O03FuBXkUbASx1/v7s33/athGYfM/5Z1sS9u42VJ5rsEOq2mO5lhnwRoUAbQEMoq/R7ySzCNyhDdDu5RBoT2j9qnOEj5Dm2XwbI827UK7RzN7VOzWftF+Fea0jjZMtwUbOK+d78NYFEQmG0rZwFgG/FsotZiaxLRzzv33lq96SMUe0WhRoq15rf/bMQY6NzhCr/xXcNEA5ptiD8R7wyC/lQ6pAy/BJ+EqPunnTeEnjA4AHFvfb8054jj3l0EPsB//1X7b2tlsBkUfZy15+sq1ds9a+/+3v2gw1XDXxY+VckkkRqMnxvyu+cqm9AAo0OC8MVIRTghOskWUoGZ/v/eon9nJo1lX6KKYAiDXJBWOwly1aYi898YXWSZ/MrVs3+4a63377WTcKz6eddpoDYWV/lfFVVEMA+IgjjnAA/Ja3vMWWLl3qf59z3jk2iGJ1AdCgrPEb3vRmu4B+WDtHxqFrIcPNpFKf1Nk6WeRunLFVZoe952TbuaxuI61sCsq+SKFXGRABkAiECAB73WLkFCojHANgZYO9z6McBNUIS9CI+pqgcpsDo+WslSxwKzzdRThJeTFGPePLIBFRV5a1zkaXQslWgEJJGJiCHsWR+qbqmnNkzlKSGW0FLHSzeZAUm2kfI8N1r42Ub7eh8Zuhrq613F1X2clP7rHjlqXtEKiEnYj+rOws0OpGNDVo0ADaLM5jWmq01E6GImDucO91HFKVVB2YEnoSbvW64KCfFN7rk4arGmXwBXxdi0m0eIEKUaT1esA7Me4JrEjhVgeuoY2WewYyDnqKzTkZqUM7AFY3GLEhPOGpPsRBzENKs+5xySHSGo4Upht4ngmtfK2dwoE22PgTO+YF/wRVmSwgx775vlOION3JVNvEMQAAyfSnqP9LpfuIfB9u7X1fgurL9SpU7KQL32O3wZkezE/aTB6QgZOQUb2fvlzCL3gCFei1ahcidd5kAwZAjc+qPpDBcPqqzssXgtCVjleUTA1WdNdrvl9p3Dzt7U8klP32DSx+TkBY0YIQkFF9uXrAqgZdSrYCxarddAEjFwhTm6TgeMa3utdRK9WvzIEmFnWiw9ttMQa0W3NscLutICB25ZkAYOpWP3XZRbauh4xPW86W1BCjunvMPvEXZ3lf1gP/+XV2H3z+qhrNSjyB4EhGlNwUNedEcKQZIAer7m2SAkBRcEMZSZ8o6lmr9k+S4Pfso4JMEgEjgCQhLNrR1AC5yjimACF1rk8dFegGNcHpTA+qop2oOLeQl2tFTClNFpjTIsOP3LM7iyUcRK9CoT1AC2MltegBhq5/atD+6U2v4X2oEBLEUHhAV0g9gTXuzUqGcwP3CP/QuGeZw7OVjTY69QKEsK5j/Wh9a2OjrhmadrHGOeWeTrP5f6X8gh9AdPgl577G1s/eZcWWcRtDPblOQKcuJXzschDlC+2jtAI0f1KaQ67ErN7Pmmn8HaXBBE58m4rq9H3NaO65MFTY0OKWZvFnBJC15t0lF7j2jVrryykaUSZYAln0jy9geAQgoTxKpKyKcFmda1UHUMrR9eysIlt+3KFFQjAQwbmnQppjEX07tA8TKyeFXepkcxheh/160nIXzRKrwOswMEJ17jWvYQ+tIZzG7X3C4/Wk/SZ4UbuAe94ZU+99D4pKCxTg9D7AZKca1JebqNBkgJOqP6cGOJVdylvpf91ot64GKtCMQ5tKVMZpO0EEbxYWTYO+zlLsrkHBV2skmSnN8VxrGhMyawPFTfa5//1aThngIfoNWgxVsSNYvgLAAkdpCYboe/hskYCSnA8vNQmGY372LXSKm+ij4U3zTnfcR3j3zuT8+3bvfOskpEcQgiYKnP0nJUWv+qu/dLArCxiLocU1/s2/3dy3NzhUAbDGgPKhHdwF5xxleONM78LH2MF86GUa1sTDAcLN9NyFQGrhvx/ouAdnNwCoAHZ1i8F083HGoDkeE7/ku9CCmwB/FEhYePy+T8SZm8i5bi6L8a9sOgafVe6OhXmwEKrF5xMfp7vIrFvPhHNmQZgsOO9+j5zh+Uy5Ms/SdZmyiy/4NHaW+Y6f1kH9sYJxZdbCB88/jzWQh12EWBcBoXHW/xRzrR2BnymCsRlsfxlWiEC5LFIA6rxO6Z6cePkPGrtZMRjZ+9VaJY9zrSROG0GDEiJtFerul+APSjxVbBn5krJ/8nFTBNQl8ibx1TQ+Q933as5NzCEXE4rm4MI1F4PeuaB1NJZN3ADXJxFYeMDINi3l6M846BG/EsY+qMLvDsDH13GhfWteU17qIraNl1OEIEOYz/FM0LlpDwl3+WuBmTBPw5d+Sdxm7KHX1QPf4UGppkxh/I49BSUWrsqHthF7c1R/mM84gIwCdRn2LhUIyQ+riGmm8jovA2V81MdMQXjpr7BeivgurbQwK1I6Y12qPSxaDxoTBdodgYDso9TpT/F977vgI5Q/Il4HS2TWA+NOkfTuJ+EaRkw2rZw4KNd06ruO7e73l/CeJsuwYK95oE1sDthovolBKx89iHQl8O80B8WM1FeLqSWNkhwAOJsasq33vBU82bDlT/ocWW5UaavBj97b20MCYN/IxNWKbjIw+rcAyNFHHWEn0Mro5ptutJtvvtU2DW4VYrHnn/gXdvThR9ldt66zn37nv0IjdaKQs1KYxcHNc77f+Qo1wM99FjV4wTHOeRuPAHpV75vCcVCd5g/W/NBe88ZTAcCi6ODgYQwbynTisB603yo7/nnPdvVCHZcMl2qDzz77bFuxYoUDXN2bKdDKDosC3d/fb5+5+LP2gbM/aL9bf483nj9k9Wo7/b2A4vPPtw07oNThjCnL2oKDmUOFbKyA6FU3AlIf/1u7Kz9qs31ELVRrx++mXHwoZEEEeqXyrB7AoRWSwLGyIEEFWl6NRLCkEq3aFwnIuNy4ALAogwBg9SUtMA49gBh0XujZy9Aq4ysQinPk2lEOgNVbEr8JZ15Av46hVruX0C4D2MDiSbUTjScpVu9BpbFr2EYyW21LCWr6+K02e9XX7GiYlU/htWMGkrZffsL2RU26i+uQ59pk+a48UZiU2lXQ989beWq+ux8tABwyvQLASRx2gWBPRwsEx2BZ/qfWaeSHqja47nKcQrlBoTleN3EgxLFftK5iB9wjsXpekanILvu0lM8sEKxTVgJJySQHvao7DlBRNtwZwIBjrz3UxsjuniVAMDTbZSPtz7ITTvmGjfFSUbSs0b+DmvFr62vbwhfvCB9u9NjOIYBJ6lg77BkX2ZBUBPbJ2/PO+mu7vnSb1ch4lrJFaOPjVgB8JcngTSviL+lzHRebptpl6drLiRYDQIIhob91kIcXaA2P0YJTVECDE9FPkxIbiDJmQWxXeRRFi2KOd2iB5Eq2CsxENeai+MdthOBz8OWajzJGoYbOe8h6dkIUct01jro+ROOUWaduLFecsF6yDAXoKX0c4FVn0ZuV3sn/8s3P2uZuaJyqc6ZG88CufeytJ7za64L3+8TrbBOBlYoHL8QmECBDmCmF4jibr5SL1S90rgY18GQCcNHFdsEvXVCpWQuo+UUEAAs0EZyi/ZHOx0sKyM4JiCgbB//Vs8ANWiU5FZrHdokTMS9bxKqYwo2B/p5ijU5P4ihF/SdbiXi2IkLUM7HJPv/+d5lt2+gAmPy/j1VOBfjqi6sgAWMVIpp7a35FQ0LsaOJOspXvBt/9BPG0Ii3IULHvWUopCRnSwiEEZA6y1avPtyKnrPjXed/6GwDwGpvIDdnQzBgk2bJNqC8z46j5VlLAQBlyZZewCyFbGxxQd6TIHs71RtUl1vOaU8q4RxRvnZEzA8QWiMByM8UpCKrFLUr8yvIjgd7szJdYEwGhrqRnTPtgSS/yOu0apQM1+uVKADAjkSzsYIUMkCvmezRLP64lwPdrfivzK0CLKFcapziBeJKUoXdAgc6tXsq1UWZY9c2BtaA65yCUQMA1AmZe8K0vjm1KdM1885WljP4d99FW/XkImjHvdFwO4sn6igJNfXmCuvNErn8OAKepO89A/e9M9JAFpsepShwiAFwmw1UjoNlgQ0OTjOAXM1Y2UP2QGa8BxPMGxjfYZ898mzV2sIdCaUszfmJdTcrJiQBwhhRYoSy9CRgq+T0A4DlHfIELHJVWzA9AAEMPDoA1MmHA9uRougO+OwAsmx7XgPkxxU5K7Cw9+Pfu7Yp64nN/2BFYKAI4t444jJgpoiMK4Dgc2y72knnZJjl0NEeSZI378JeqNRTFmXcXfuhj3lFEweoi61f2LUVg8COfuNC20JmgnSCUFKVbvNyMzgxQKAsI92RQkx5lv1JiO01WS/AuQ4BQQl16lL1LY3OmEQnKoVAuf1Y9jCX6kyVILT9Kz7nfy/F51xMdh4KJak3G76RZm3Fr0AeO+K5OvpvPB2RqIyg3Bxh2MzYLvrh5DcZBE1/DvkCDvxM/hnUdZa6bng8lE1GAx8G3RidcGNdmkBvgXxifQwR+tYdE4NevYXRscU2oS/xEgZyH++jHEZ3/QwWPmkc0HpbYkjxeQXDIoOpsUGoBIylxFa4DYV/mpwdXxOxS0B12k5zZjJimBFJF9uhe1kfQZj3q+glbTEeOHkpsPnnWuV43+67zzqIlZ83G8f+LCta4PyyBK/wpCdRG8zGs34WhrQfO6N/PM5pbEePLM2cK0scAOOwXGeEDAHAGAJyjDdLg+rd50ugPBoDlEMTgMv5bB6aI24tPfJEt6umw7377WzY8PIqDgHFgoFMYnRc87/m2uLvX/u3zX/BosOipktIX7hE99Ltf/ro999hn+ATQ4tGJhgUhX5+LJFYtY/CjtT+2V7/xtagTAzZV/yqRBjLSnQCHQ+jvexNOkGpRBGiV9V21apX98z//s/XSj/jCCy+0z372s678rNuJJ55oT3/60+3cc8/1LPYF0HG+culXbd2tt9HBJWHHHvNUe+az/sQu/vznbeuo2otwMQDanpfITCNwVITWOW3POO/1th4l5SkyMi5uRJTQ2yBFGeA46+vOU9wL2AGwgHDIwknARxkTtQ9x6iDOvAMUjQ7fkyVLmGdw2khpksPy9jOw+jyz2phWyxoBYD7PIUkIUyBClFuvFSaLpJZJKnzPKgOYw+x1cA4UFdcXQQdvHbeR2laEL+61rVd93VYuLUMRvYcM8Jgd3lu0QxHP6gOw9LMZdALiWthJsmTKElAP1JpE2VzXMpJzDehNqW6YRwfH9IP1gmTRoHW8Xpgo8S4msh5VT+z9WLXSBdz4w4FwhHfko0Z20Vlg+juytnMJHBlavcRP6et0k2ZWShEtRbYcNCqLKTxJKxEGqBJRyHyf4GVhYNGrdwrXF2iZ0vpUe+MHvm8j2JdhAJLswvDmz5CR+zbiAvczD3ZaousYK+443vpXnePtVuqdfFlfw/Z/zyustrJoI4mNVmxsY65Qnwm9RFRJZV9DDa52Dx0X2SSy/Q0yw3Kqc9B1IXQ6aFBgRCyB0Bsyqn31z7hV9JvoZrHT6oPDeWlDD7w6DUZ0dwdeYFHzS1k5AKIHZUQZDkJS/psKCPjARp+Tgp/XYfJRgVYi4knekyYCn6Q4egnrOwc1bXzDBhukVYaNMFhkVP/9R58DF+Ttr058Q4g4cFmf/3fvtDu7p1DIBgATiXT1X9Wb0uqmQcsaN+xx9E4ZOgfy8pwjABzO2AG9q/PGWWDRoX3tcLHUH9h7CQcAHLLAygALACOMRaP0HNnHVqip7aJDk0FTb+A0h12bJKrPd0qpfBZQ34Vi7ew4dEJauhyGwf3kKS/h/FXHGQCwetlmBcRYfGXVzuLgz2fgwvV5ZDcinYDtvoGqFUe3U/v7PlStr6NeZ4TL2ebibNXZ42y/fc8IdaMq7V5sdvkv3mo7kjfYPeN30g+Y4WehjOGkTcDUKDIPprmXmPxVHtV2Zi6K7/2xmS8+9zXeAeTGIlD6dwxa5Ch5FgS7ErLGwZ0Kt9BaxvsBap75ZdJ3K+8T6FmaQFgNAnOiRwOCyZYmuCaJFlLYWamuSz26QM2gFJZhGEHvDgBYd20Cuu6q5ZdCcwRmdRU4zwQUjS5e37buJis8CXVs+qBLtbqhmnWfU7xHQFiPnvVW9C0GwPOAV/tZfE67A8ByCMXQiQGwr2cBYO4CwEkAcC07AMV0AIe6j+AIc4wIfA/fS7mSpZhfLRKzehAAnGmhdRXz7ciWWfvoyX/Oh2DvqE8qQRm/PtIOwBiJEvvgADieeZFBXOhwPwQAjj8970zu6hQ9AYAf2cr+n/LuBwPAbhaieKb/HQ1KvNZE5y4pqNVNUJkafvWFnqX7xpKuTurK6WdMJrgM26ODkroZwGsb9ebnfuBcrAv+UAssErJi9F5w+/ABkh4S3ZpEgAvuHrZ8sY2qk4XKSPjEOO/tbO1HYVaZBIKcAGmI3ShRjyLwWuD7caR8wcUbLTZMokACIK4700E7SVrGkIDxGC1vLVMjneNtoS3TrmySeSC5K7yYz5h5Ptw7iAT7HH5e3xszAAIBzBsahkx89Nr8WlX5wK419M217s2AeBfgGwNg/12YQgpi+W8EWxMy0/OBqrlSGJ0jzztoi0B1GmZcnBF+uMC3+X2+X8RoesH5LTzf5jUVw3i/ZE2ffzytu3hcdcGTUVZ2ntIeBTAIUnigVKwHmAsl8EiGsrAWBK6Gttxri+hIUqU8rZVBuPjjn4IRkbC3fPCdVmhdBO0ZVXcAcEnZoigYmaasUclFsYk0bhJofTSdLB7deD8OALAyaYqASflZN4HZOCP3kpNOtANXrbCvfOkLNjICRZiMUolMRP+ypfaXL3uFCycJALsjJXCM0yWhkSz//v5XL7Njn3wU3wdowb/KSYmWhamaIFE0k0Q5REe9esPP7aWveTkeGxQ5HN0y2Zg89b5Hrn6ynfzSk+yK73zL7t98v2d8n/Oc59gNN9xgV111lYtivf3tbweYD9u3vvUtzwiKDr1u3Tq7/PLLPSv93tNP5xChbV32DRdJef2pr7Ot27bbt/4LIDSJFDf1uVkyTnWKwsv0d6334kjtn7DD/tef2cR+WdtZQAVR2RTVpcoJV0Y3opg6oPW+pboL4Ar46rkoG+y9gpVZiF5XFFMABQAsenSa16UgmsfAtPE9HXxPG5YjI//bSyelikrWEBstEKp2B85kUQ0QWbYqWdiaRH+cDotByxNhol412c+b6LE0jepzyXbYuhu/YwccSO/mnb+2QnGtre4etqOXp21fOmavJDu6CMcUlw8gjlsr55NxkpJvnVRUgt/Kqa5NYFa7mR4FhONHHY9QKP+WXyphFwfJriqNgY3rcxVdVRZQfrYX/ITMrWeGhcUi4+9MTj0fYUmxBfR1uolWKFqjnEQB4FCfxeaRp4YbGq8AsOp79fWKOWg6N8jsJ/tQDe4/yJIDx9rBz77QNrEP9i2jtqlIVHgIZfMdH6PO/W7GcNRmJvps0bIvWvfSbttZmbRZsjB2QMEG3nGS7bR7kRoeYUMjg5OaphcivdWG+DLRV5SaprYzBFvZMPjxhvpgao6gIkuTMaLNkXCVgIHUwqOa8gAmZOTDhjRvICPg6jWNeoPuTQA4jhroNZ+DEcPAAy9RL2rNPfUJViWmrKFHB6I+rv5ViiroeymD4OKUh+gpBwVaTNx9OgnLUDrw0795O1R6cYq5Rdl37at//smzbKitZpuQrp/MSkVZABjKsRtcOff6jIBJOGbhqABUop6zfpF1wXXS8wBY0VF3GDzDyKPG0H8YYE+GLukAuAsAHPqzNgC9GYBXIdltLdDOu2m51Mk1IJ5ltXF+izmZZY2MbR+xpX30zRuh7Qc/ul991C78a2zY9ChzCzqqj5EIujp2jtTH/dEBYG3+WdZXijqGtiSyVlD27t30fo5/K5erBYG2pbZ633Ndv6qDeVyEni0R4pvve40NVW+ilcFW+lTXqR+mVBkbJQBMYpsgDIfN4wxroiYldgFhEawYS8+Tch5ef8h/qUjowoOU7kmIfq562FCC4NNCDIWI+ufBkgj0CqAmCZI4kdOzzk54DCwNlTdI2wAAWCWIh2IEcS/aNnF9knnAsKso08eZsoIKwZka9rE+dy0VbFD9qI5HxyqWAlkZziIvwT0AcAfnNggAbn3SMgAwjrDmFwAY6BhlgCMVc0XrAMGiVHpts68THXNYNx43kpMZO5jRulEG2F1PXzshA+wAWBdANecRAK7nlvLyYmzEIqdAt6MC3Y3NEwU6Q615C7buwQBwtpDmPZN2VL5k574MAIzz7r2JRc2XQAh10Fr7MQBuIYCjYy7Sr1r0wwcGYHYDgHeJ8keObeTAzgfTIjMy50w+AYDDiDxxe7AReDgAOP58c5ZPs1T7cUU6HCrVkgo1jnqDrKzaTrZyn2C/0TTtacMDwfYlCPD3se7SsM5a2R9nGmOsY9ookeH64Dln2wz15T29/fSfbrOdo2PYg5S9/QPvtoHOFbaD3toKoGoLhieHMjWgV5omlHsNjQ5ZZ98izyzNsr9VVdJFprgAyBZVus7vqZ1bCSVsKde1ooytZIPKQETucmaar5sogxf93UwNbh6nuK2Zq+qKORiFBuLxaRZpcwAcxx1lnZv+DiUE81nURzpT3begPMiF/mTClXsUVV1aHZ55cIfMS6waBLBrDn7VG1qPYXPIwGxxVtpe3DxIsJcAOP65xyv4DcevcZWzrNGWQ0rij71DgYgMe5Xv2lwitTfrwDcZR7zKkwHykdgHV3R24JNtRLen1S64AMYiTM1zPvpRkjqUnZKgnMZHkUBm0EOQ1CxFefhbYiDpUbcKZYAKiD82t2YArP1awZd5CrTG5THPAPtl0oKIax34t6ghqjc95ugj7c/+9E9sy+aNdvutt9vd9/6ORum9dtyznklWcYXdvvY2u/qnPw8DrQshLITRAFvZD7/6DXvKvqsBT0jvczF0ohJnqaqmUdVDOKuzZNKu3f4b+4tXv4RMASCBCOA4PHc5LAcfsL+9+EUvAltmbBBRHmWFZSy+9rWv+aP+fcABB3jro+28rtvy5cvtkksu8X8L1B9x1JH2ghf/BTXAKG/y+/usWGaXXfFNW38fGT/AQYka4JyyuGp8C7e33AagWTRrTz3jZbZxcdEmeumqSYS+JnGJuP5XABcw3HARFYGOSJ1XojBedxlleucEi2LV6CCM5RRoZZukFM2iyGKkciyMNl5rx+lvw4JTkmok0cgEq2cvIJhsq9dQqnkexjpRYkE5AGZmS5SKm9oKuUBrN4uriwiQUG17yX625nt26FHdNj78W/reXmU9qbvtYLJ2B5CROLQ3b/vg+y1mEfZxbxUFSDWj3qtAiqY1riWTWJ61fjt0ug71vurP4Eo82uX428GvaoV1THp/9BkB5Aj8esZXPqqyNf6oA3eN6GAupBYcAWD9O8VrosUKuDkNON6Igh8/lxT1ctioPlh1wimczhyNV5NtXIseqMh9K2wIevPtm7J2wgu+ZjVEnLMoXaYQEZFEu4LAokW3wazVIZah0pYk9IEo2olfvcAGu0s2hKDY1pHbES26l1gH/ZRRDpfP7Jly7SUEBpIoEStLLUGTitqxyLrR7dVrCqlVTQAGktBDE06xlLNNdoxZ4Kq5CgTEzrln7aJRieub3bHXPXKA40HTo4NFzUdFmwMTIaiUk3UjyBMjV7WsUcZYrSdC3TT/lEoPEvsCPRkML1PHErQ7S00RICJrWuBxX4RSfvT+94c6Feiqx130Eass67Kbt623Gr2oG0Rs8mIQcEGnJVzGv5M0YFdUxKnwEsZzoMV746bScSQ+SL9HY6WNVmn9GAQLGAv8BoCfBJw0mNhOgfYMMD2tCN+k+DsPAM5hU7oY704yj1lpQk0yf5UpnYJOivBCStcYqngXNNvWTbfblz54GlzTHWwWai2kzOQ8AJaYRADA8wGaaJo+7AcP0lQYM4SbFvUpw7BVnWGcmVBkmHqINIC/Ae+IiyHEpnX1m2v/HIrfXYhFcOz9LbaRzw5RAjLMJjlKjdA4a4fTciAMw5slqGywApPUAbF+StzLbIiuPq7pov7OjLW3KWNO1RTw09arlmWKP/CcmxX/d3D0PCYRR6aUMdAl5BKp36huSUWXPVolEEmGHfs1g7rjFEGgIqUdVQkEUrttEsiCFl1j3tegstcUBFJ5AHaS0J9v2E7PlpPHxdGRCQAn6QfczndvvW2ttR6ygniaehkrSi7KswBwqBsONGhlhCMArCN3poHPKL85dVvn0yRG50Bev+ktkbR2FKyKegCrBlj9gLVeRbGn/lcAOA0AznqleRd1wGkXXMtxAXKwcaQyLgq0BM4gK7kDIqFBHXOaDHA37ag6t95ml3zodOYbPcUAAwoMCQBXPVqoGkqxpGj+BS0qAGDyV5r+czXA8bSLz2zhNJzP6EQn7LZiTyI6e3IsFz7/qCjQstdzV+JhL5sn3vjfagR2DZQsPLRm37oZvMWgTsw1rTf5ay6ow5umiwDNAgkACVXyWhnHXyInfdCVp3ci4IVN6ZB2iuwZPzjL+s6yTqus9xy+abE2pqIY+4dPXuQtpsqlIhhbQl0V62TPP+v9Z2IvpWAt1kmn28cJ2vwp6VBX1TdMrAAAIABJREFUmRJGeEo9kCUCRsZ3muyzlLTbyDCrfCvDb5W9xzXKuwqONi25eRE0WdewbkNWNQDV+TEImd3mm39C+2D0gkbWA5CyuQ4Wo1v8QV4QkNlbISwBIxdBi/YxgV+RvpzZoyCh/2A47hhsBxEy6Y4Ed08Z5ACw9u72UNnHvS8v2rvj+cN+Sjut/CP9Xw5qCESkmbMZgrlJ+UPs31X8xJISE9qPoPa3tJEMo3ysQbeRAwi4XkgLsjE0MN774Q9Dd2avJ9k4obZo2pilmeSZ/pAYUrJRLR1j4Stv1PKYAmDPsHBQ7Hmi5HsNcGAS/7cAwHJkBH6VMRXwlaPktQ9ExnqgPz/5kIPtJSe9yCNkZYBQz8CATdAu5Uff/4ndtvZm1JSH3YiVZAS4MBIWyLN6fnzpf9qT+lehgtrBxk6tm0APA9Dw3q4YIQZimsLc60ausRe+5sXeYkIqySWv9cK5YGIsX77Mjv/TExA7mEXkatZuummN3XPnXUQA1XKIQnKI8s997vEA4f2hAtaoU15rN964hvZNSPwTwVP295inH2tPXn2I5YmW3HbLrXb9TWs96pfv6IYWiVOsKQoQyqpZuySZuybtFZ873X5ZXmNTiwAyFDRLqVCiQur3GytCi9bnssUCvM00aFGgnX4KYPfMsN5HFA3Hz5WhBVAiRVW1DUnzWTk5cgnluJPjAkx4ktFBsAJI8vOq1P4qK6s6XAebM0wg7nVxhOVRu63C6MKjzlDjW+hizMEHV6//jR301EUsmDtJrNyMg7aG7NgdiM1usiP7E3Z4Z8L2JXu8opCwfk7Hc9QY3hTelyKxCcCCVH3rXHtPKkj1VHRsZ7QG45wQGMaL9vpPBbwc/OqRu44v+sw86MXp9dri8D3BEHMunikODnhYHhgM5o5uVb7Yo5MBw4XMpRKE/K3hT7fixOJs1iVG1UakDeoIKhgcVtLuoadoZdn+tnVqhX3v22X7pw//gJRaD4aIzDi5XauNWh7Bt1m1NxJ4j0q53/SZd9lt3TUbW9RCm5ZhTqWIQMH9II/7LdNNVqpKFJrj9a5OChjgBKdc7VYBISLNehQdXEjZ7zjXDn5xrqHtJgHhCeaH6iklTOV1vTJqUa1uMNYLMj6RWuN8UTVv8WJhcbV0D0JtonZ6v2C1sdBzPmhBtVVgOYga8ZROAKcgizJoHUoN+vTOBGhhkyxoPeOsd7OOOrZuRaDgbus7ZF+r9OTt9p33WXppG04JCA5g0gI1TRdvxou8yebVKDHgMW6Jpd9R6MvbMCn6KUAiypW3sXIUH4CvgLxngMMF9jHxom+pqFMPzPg1UOt28AvV1qgJViY4q1pgsr9UA6Oy2waQov4Um5uVKBZK52lq6+vQ41KkJdpwwI6lbv6ck57ngF7tirwPuaaVZ6/Vvorf5DosbFcSrsnDvREMRDhMztEMtHKp4yvj1037nmKJmmuiuOXxmvUS9UpABbzye38NVv6+HbAvGyRp4QoBwuzKHpvMiJJNWxKGaEJ0aOzVCGB4AnugSgRZMWWEBYi9OkGhRgfAXIESzl0UVAqAV2FIPZK9VdyK66JKMb0nxNcCUHaxKAF4rpNPlQgEK6PsV0vP6xJKZZzfn2H+TWMzxpkGRdY7rioKxwSZ2lYQDEIgi3tD10+BH2jr3ucZSKk6ZldF5/zS3HNiulAD3Mn12AIAbgMAlyV6RZCywTxzlxiD6ACY+ZXQ3y6Cpfm3KwAOrntYP57QiIIucwCYE0tQQuI2PV6jUOk9kggATtJuq56Bk44KtABwJhEAcAfWupPDoP01iuKwTwDAEsHaFQDrcOA0oZzeNj1pT0mN2XkEehVEkl5chb1HUQWRNEJknO9ibatDgMzhtANgZYAXiuDszhldAH71lc2MkgfUJ8474Qtn8kK6ott3zYWFIli+bDUTwjqJLXaw3tHxPAGAH66h+G/8vocPgB0LNp2Jgoet+EdTzH8photBOI0/UejuwqciUAcN2nUqyAa7kYFRmMV3zMmBx4eo4LnX8234fwDbblq48D3o/Xgf8CqU5jzGWX+nAchlaul7YA6e+d7TPKbbiUjWDKVkJdZlDjbKhz6EcBDByBCvxgtD5V1MmQo2IQsbp4gGiitRK1ioRACB1wnsbAIqatV1EyJr4jYv7lU8r5gfg985gByBSwWFA7RV0E006iB+WRcoEoNNasBevhWJYvo+GI0kD1r/vqVGt4fKiDYDSu3xc9nn6JhjTYugNxr3H9/1+5v7W8eB1MhZiNZ57KE9jMc5qvXup/gfMwB2qrsy7Pq//Bqv5wZniW+mYC6vzOAHZ6Hrz8CAyKLOXB7dafstQimZNo0rUW3/6Gkfcur/qR96J4wKlNOVXCFoUybA0714Ce3nAAnxDPO9WRl+1RuH8Zbg1kPNmd+f8ZFfKp9Om4WSjA8DAP+hRbDkFCgSLRU9b8sAOAwKvBIyKllrS9YW9Xdbb1cvRqjXBqEcjxGlmEWhr4hCrLJ+SZzqWSa6BAmUeW0BkP3s3y6nl+MyK8y0U9uqzFjoT1kjQ+QOLZGlaZDeWvrVvuBU2kNA1ZCyqWgYOX5Tcv0C4nLI9ChqwAzy/hmU/Zyah1GSEvAMhksqfoo01ogASrp/dobWPRgwPx+eU8SrynM61y6oMGP0LBR1N0dUUtWYVSmMMnHKOZyq/rI9+90vsk37jNn44grdX3Eg4cGIttyIAIY7TA5ioyxwLISl50SfE83ZATB31ejyPgF8CWkJSAsYq71SXQJA1DpLzZWGSThXUKHJoLQyfnl1SXHhKb5SNcCASymquofrfYKZXLMcl/xBMUulCyMao7IheFgFokhgLFu35UY78On70i5pEqrqIIJQt9nkyBpLD99sq9KDdljrpB3cWrSDoU8vB+z3Yuu7Ob52HNS8orNkoNR/U1nbhLL47kUrPCgHT+ZcAJfnnHYRALvbPKdrc3cADDBVJFigR69F2V/9WzWMga4YALAncdxsywnn/HAIPdubEueQR2E52RL9zTTKtbDkmb9J9alGiK3OOTQIrDTo9ap621K5z7aSNbyGjfI/fzVqXYW/tYH0n9qnTiL7p/YyyTsBvAA/osBiuUcBU3vtRQR9VrTaWuhTQ7TR6VhxBOraZjsmaJ+VGKUuA5Xt2hYY0MxTjjnFOQb1Z6nzKrsEtYrfnCIwU3PRIK57nQ5uCpAICEtlVv0WudflhCuNzaOCLAKynqXlxH3/dEczBsIRHckHWRtoED7y1z1bHmqC/XscADMJ4tpL9QT2Xrv6/kAxTrTw22IXeCsZcdklWsJrrONZnIyGIuYzE3Ygkcc7fvhtGzj2KKYdwSUmZZWsZTlB0IBopteQK2LvURIo0WSAvb2SotvejkffLUOo0xEaIcLp11uTIdrw/Zx1TXQOITTulCDNBoF6srfKAIderQBggWC1RCLSk2JMM4CXAiq9LQ3q2gk4tSr7OzgNmMpyfDhF2JHpoZL1QideMbbFLnr7GzwFq8x3PZKrF3QL9HqOQVHV3TgJj2TDqBJAyFJfpjmfY25OziK6xhi3tC21GRq+t6AqniyP2b3rziPzeb2Vd6yz0tAGW7U/vVVHRi23jI9iUrIC0uqrigcI/8DGuF6THPc4gnkCxtOMlbTpprkG7KVuJrQsYQ06gUN3gVynCEZgV3Eq1dBX2aRK7gw6wcQfQy13YGRoaokRLl81ijtFmQS/Mg6gK/oOgixFxnyCLx4nkDRBWcs0JQAVqSm3KGABCCZgATUDH49SAAUVsX9yBj3xz4NKZVKsxS4W+JbbbnYAXIKWrhpg7Ueaa06DFnXYM8LNADhS4dMF8sx1CCZ59Z6vDZeBmWNayPKkEeeqxgCYtWgCwGSAk6LQIOjVyKgFErXNnEcm2UOAsNNZBt38FJ3RLDEBu2A3ANgrndVRoSVlPah47jO+0T7x1tcRwZDTr3FDBJH9aYa2FHFLCbFHclEGeDZD8MjbB+1eBXbXObgApDQ5nQ+VPYr8pHn7smByBwAc6sQFgptVoJXBfwIAPxJr8Hh874MD4OYzchbT/IRyG5FlP8yTcVWWVQE/cYon8cUqGJY2QK3YdTOqxQUYi07V2ttjJYKwDZIbrR2d2Dhpi2DE8H2SAOX62Lj1koQZ3bnDywZ0724HJE/ii2KJuqE1a43PwphpkQApyvIX0zKmiM9XyLagsquWnkkbH5mys//uHKdL51jPeHnYVb6PoPlWOgMspSf7GEHJGYwhPTJ8fTRTl+Pzbu6u4OfexGjT/uyAN6ITa3AEdP1539PjkEH0vO+L8qjmAXMQNHzgNYhBzUIAubCWOBZe0vHGlGRlvnWbZ2cEBejIiwhJjQggixrtgNjLp/bi8RFO+T8mQBwrMYeQiW8ICk3zKCeZ66orTQKkim+f61xkpR07mL+wwdjbkjOb7Ysf/weSLDl764febzOUD03DmBhnD5sl2dDdMwCrEyaEC+8qQcQc4u4sC+y0rrtPpyiV9Agvw/+ntz9OALAEo2YwOm3U/U1NSvqW6Db9gKdxfFOKzGvzwzPShl0jZD1Fzynv64hzn8VxFFhWbC1Dv+CK+lRxfa/8tytsn9wSa5+GmqjouFNEpPTiM8ERzGShZDfVb7MXvv4krxVTBE6CV5KmrxJ90+9NYxzdcHJzQIyzrmy1HgXcY9qonGypahbps6jjEeVmCgMmzy1PvQda+P7eGTzBHCBa87AiVWWcqjaMnvoXVtRzSKH9ZZO26D3PtOl9mGzYviqZMNFHldVVz1XPBDv4FbhV9iBSgpYIltKH3g8YemvcMkSZXlwnzwDzfN2pOIylHH2CBqLgSf0tx1i2kblq8xZJRCnlrYLNJBimLKt6ZgkMuxozinAJwKUSId7GFI/X6cNcEzkseRZSDn/u5juvssP+9AibXZK1cZRbhpKbYRttsJlt11pu7CZbXLrDnoTg12povvu1120pmfABnMI+Flyr+v4BdqgSd3CUEktAdHmBWXnTcqrlMUfA1gUxhP202qPLrV64Ukf1lkgC0TKkDogwCpFKtKsau9Md6l69hZKiWdoklGXWohYvXD1+Q4Jzvh6VDVXtVZzHTAa4AaiVpNEUM3Kq0gIgO8huGsnYV9fRiiZxjB264gz75eX3W2pbyQ4/dJEd+IyE/WrN5ahF4nymK9SIbrRlKD/P5jdyh0bFRnj9PUM2lT/YMv2HADZo1TC1kwj0HQQgfkfLrx1kdADBAOCE6pMFmkQxwm1XLY3wu8IrNRgPZd5TU3skGS0AcAJaqECd+qcmmA/eW1ogz9XCI1EoZcUVCPCssFZOVDPssewAgJ0a7htYAI3eHknUfuouG2SyQl26gkjqrxuYDLEQl++1XG9v7YSjUhY9DeVNLVNty0kpRM8C1KaGrbhxvXXtuxRsPO3kVanzzqbIABPdywhNAWYV83CQgnpbEuqnC+spOiOA7eDDcXcIqogOHacndSD+opCQ0vqR2rXmBOcmtoQD+qhfq6HC7RlgQAp9wDiHHuIZKPXW24D4bbQ3a7MubBWdhFA7C4DKs8CgxC5s3GWveZkHKRKz1AD7fPRUHM8FSmosUvZgLSweepeATofD5YwT5uYMLcjSqN2lOK7yND3Wve54py3qGLZf/+Is607dY7ODtwIAqTOHYk/HNy/hqimWEXTAmOPYi1YCKtD8Ne9VD1TC3kESRnGfj7H+p7GNEnQXCFZNW5l1ptIUxc8EftWJSW3V9LeuipM1eG8MjPXoDGeNRARMBXWccaW7vlbrnL+zXKeyvlugWqUz2EXRu0fJtg9RqjE4TZY7D129IJEsqq8JWNRplQR89PZWaYTJZGEcYUuATSUgHDzEdmqAb0EEayUAFfeUOVQX/dkVo5XtldGLRLEiGrQric0p6wWg6w6AFy3PA2DfgUSD1p4iAK6ApMTjNLcEgCXqJRVogHsjhbI1AJjFz1B2hwwwwcwetBs6ZZdHAwCmVibKALP2ozZIiky2ErhoZ+1c9vqTmQv0bR3Zxu+k2KvoxTg2xu9r3QYH10X+IsZLCXsX2iCF9b77227AyQJnOTiUu8sah298ZACYIOLll9mrXvWqoBXiAFg2J6LhzR2kjH84tico0A9y+R4XLz08ALy7LJPmXpXsbTtZXDHYtIEVyF6NzUxad1uvjWHjJNIoUKy2QxXWi9r25fC31K7I8SQ+n3oQS/m5gm+XJ5g4i6+aRejKA+cKMPPd7W1tlLShAq0+qLBj5ANieayDPZ2wIfFXtaTDz4jau336gk9hE4MPOULtb6aVPRjdjjFK8M45/8POipqMfiesn/lsasjWhn9rpw+PCirLxui1sOZ8v16A6B4wTk2lGf6paEG6P+S6JqEmt/kWYdW5p3ZHPY+zj8HKhSC5qLA1Z/aI0hPbhThwrrepBaPskAIZIfhbFxX3IbK4DzaNHyl9+o8OAKuto26eBVXEFB9E4Fd5Ie8Ggt+hTRbNnzZwSguJv3b8yUsv+gTZ3XE76+OftBFsbZHXRtU2D3HVfK4VMTnwkRImksDg+kibVn2DQ99ekmBKOMpvmmPnPBbG5qEAsMp+5AsiRFpQOeqQDXoGGBXo1f/HpkpqgyTqeDSGe3EKD6sNksCit9hRRA0nRjRmz7oS/enp7rATaGe0+oAn0Xut3XaMTdqmLZvt6l/91jbef79nLnWr4BnpwGWWWrF1P7v0cltcRTVzkvq8iqi/QnOhjjNE5TM2Wpixu1Dg/fPXv5hJgYETnVTgVw3Z3V8J9VyP5qZJ5uZJGScsRVV0U7IVXlvhKA0FYQxhFkeIbsL4ZThVSyds/w891wZ7x6AbMB4AWVFH1eImCF/JYYprE1UDLDAc1/6qZylAAyCsOmOBG2Xk1M9OANqFsni9CsCsY8QFPgIPDncY56eA3HkbbZI6ASsd2hsEgJXd9UwwzrOoyC44peeh7BSZ8DzWAcVSiFYdoav8YVjJmSP0ULQb77nJDnvJC2wC2udoC9El1K7rpfVW3P5bVH6vsY7q3WTJ7qU90rQd2p+zfeldOcAG0I8EYjs10AUWFdCMawt1Q3VteNIC4w1l/wXiHaREmT7ZUa6bwK2MWcaBry69gG1kdx0E8w+/vNotIid1zlFrctgIhDjvCQDhm6VqTJ1zrMHhOVFoFdGUCBv3WWX5+MYJvnwnzur1Ozvs6z+D4jzwl7bfir+2G39QtJ3rJ+kznbUDn8Z87l9jN2z9HskpVCmzU5Ya3GSHrexFCINvoAdrS1cbYkTtdsu2NhtNr7JK14Fg1x4bGV4PmNpIP6U7oWJNQPVSnDj0/FPljYQmdHok6KK6Hz2rvsAIBjH/qjJ6chwLovFKdIdoBRlN1QjXmSthPoUAj+fDPQIrIaIIAIuSKKCtcRBgc+pWPJZCLXJOmZfKknqRtAJVMDFAUR7I4d9iINSd1RC+O9yizdbFMghwSRBtesTK69da78ErCRTNoN5JwAwmSC1JuyOCWDRIcvqawKxHl9X+qDbpALji1FQNgr5XIxI1UVe9qQy6H3v0uk8QXWO1zlFxAs6FqPJae3OK6wogSLAIEMVYWR4jCVU1qSwd9TISHMtR95UnuNDFWlNZvxR7cxOUOcARTpJh6wXkX/q6V4LSBkUeDgELFY9r7mqxaeN3teKwuez9LXIu1AKA4JoEMeQwEaVhHQO4uP55nss0tjLFSza44WMkpH8Au2AtGesplQ4HERbuCEMCFpkLBIF8T23FrkH7J7botrfCuIuFI3BbVF90HENlgpUVFqBVnGEO4PLxclT7O834YlZ4jTIWHgWEPRPMevXYlpaqVqicIh5djV3LzUMxYvWEmItnlvU9AtzMpWmeGCX6c/9kwnbMkBUWC4RrlWtbzn4GtZjrVAVOpgGCHCp2t93LbKrFkvVQtz5y/a3Wd9D+VoT5UcXgCfw69dnpzwqwqK2CVKAVSIFtoSCLq0LLg3Qt7AB843kdOZbzliVQ05Ky0R7MVH2yhOpgTDCvUlqPiK3VUX9OtCCkBw1ajZrz0KC7eb6P82tRmQqOSNq7OIk1wRr3kmRsL+smgwFUzTe5fvvKa08mPb+DcSQwpmCQgqcyY2Ls+PEGpzMD4NV4V1MBADcYyDYyYZVqyXU5FOT1toMR0I/ZWl56xD6u96h/aQfB7EkCPS2UNni/U+/HzUFz8RRQdsVbAsyy3zMwujKtqKnz/NQkk04aG7ymz8l4ObOK7EODzeWKb/6nvfiFz3cholBuLdtP8IwJqu/XcSmgPDGGcqlUTWUXnrg9bkcgBiQPt2a8GZwFAadw6qqtlc+VUU07b1KwRzevPXW7K/X6OHDiobfwUQ8oBzAZbiE/On+Lv0fvDW+KjzULmG6r0nLMleI9lh7KqKLv0mOaN6tMpBNgodr9j5/3EV+7Hfy7PjtJHTGZ4clRa+/usXeejlq/dnmVAwKmZ0SxwVZNSjOF7HISquoEqv+5QgeUVvp9q52oyiBYc+pdrLWRQ/la63cacF0AtOtvB6sqWcEQqo5Ta7izHc0IsuYptY9zwD1/xs07kpcu8pkshmZGdc/QZuXLu4AX/ps3UdQYi9Xktjwy5NH3pTnuKgEDbRBZbGWNv3PYBAUVWmCHFemSoP7InuQS7ZaorPopx61SH2xih8Z8sV/x4EtgT/ProRgs/70XluYucwU2QivtEBvMw4r2K+aOVy16YoPgD3azIOGr0pitQDjy4+d8AN++guDV+badyTGFiJxaH5a9raX0k9C4gVWrkhnty8r8lvGNXfDKgyVivbI3u8plzNl6LEYKLIcDnAZDZcARwpOzlAwpQZOhXKHEfEoLpMO/yFEGVi9tt6ntp5G4LNrKQz9PucRicA0Ozu8bACsDrM0uzrrFolhLlvbbi17457YYCvTv7ryHhUWvJhZm36J+NtmG/eTHP7aNd9+HQWHjJ4LvAJiZrJ62V375G9Y722r9M4vpNSuQLOMWHOAAeHI20jpjd3Rvsue9/iVOV60Soko7AOYCSqXTldIenQMay8MzhZx2UhEdlWN0NWGOpYYDWpWjT3aprIwCDr0tG7X9P/ws2943hlAXk1XZKAF97/+ru5Q6pQgtx0l0zZgSrcxdaEEjurPEe0R11ucyAs+RSJFAcU39YV2lVw59yAKnyCrkSfe0Qtlsk/PON9BhxqnQnuQQ6BWiEvCk+C+ptlECvvINJfqDByt1UQlUCTgkof8UElO2ftM9tvzYp9MiCUo4uAEfDqdvDHrk3Qhs3UYG+VZqEamdrm+yVYDjVUQwVhaStqJV7ZJK1k2YphMjqI6sbRhSJaLSci61inU8cZTJo5/RhiYHVB6SwLJiHlEsw7v3hKBk5FlHC3Nuh4tdVHnWvKmgCJnos4RQWO1OyWWxJ/gSVzLkNxI4hWqMMsLxTEGzLJJhunt03G7cUrMrri/afk/+37ay9412y1V1235HAudv0p52wlJbcmzVfjX277a+eCVAaqt1ZSasALXqKYs6oIPjZINA2ggaTEJd3l5dYTdsZiPrP8qmMt1gMNgGE9sQi9pA25ZNzPEdbJpsdlJvxWGUfypsKdZm2M4D5ldNcujOp0dlOoNqs2oO1ds2JbooI+3V2F5nHlOABWrF/RZAjDZ6gVTfXwIADrcIdAk88n7PKAv8an759xGc4fc866U5LLGROQDcFHjQ+GrDxjnIYqDGb/61dRy8D+/HyJIhVq14uTpJdm8W4ES2l5SiNt1wGQF1OB4JqDzKxqtdTcjCxQEwOdYe+mPzj9V7Y8CiU1CEOmqPBHvAM+C+zhR4Ujo0ChhQD6xWSAEAowpNBjhBBk906BwbSTuApotSAUTRLT+GE0+hbIr10sP1/+qpr7LE+FbvWazyjDRUI41dDQAcKF8CwHK8IiXOvdo/4sAFAC6tfq9aE0GtTWqQqv13B4meTa2tI/abqy+0gf5bCKzcaDs33mG9AN7apITpCNgp/uMFcIxXhuNzvTPWP1+ndnJSPBcQ1rX02ja+VyB3CjvnpGECZxWBYj6qumGBW0HIKmNLvoQs7jwAVsZYoFTlJyUcLE05x5ICv3yXnDRhcK/OVu06L8jF1BKXGGKF7xT4Hue3t6BTMEjgYQdgcVYCUzkoxWSClbWvQmWXOJZKAIwskTZrbe6wf232rvusD22HacQzVAMsynzNDZ1AsI5cIDiAXjEOGl4D4lwLZxuF9aD5FjlgewLAOI6uyB4DYB2j1KsltgYrqaHMb36AoEM/49DFkHdbJ/Orl3nZqrgGADgDB70xI6pHDICZZ6Jy44zk2BeXEmT5shgHAsAC8zpWrUXfh9jrPNMimxgcJt3ieZhh/6ip/R3gs4ajlAWkplHTlTMqwDuDs+DBIl0TiWrxnlNOOcWOOOIINDx67Hvf+bZdeeWV7rBOTkyxh5fsxJe8BO2M51pXV5f95jfX2G9/+1u7405KQVQOhXCQK9MqQ679nGujUqMpeoQnsb///rVL7S1vebOXHE1Tq622MTOA5hYUBF3DQaJEZNEGViy3bdvUMi4EyJ+4PT5H4FEDYCcJKAIn4BtAsOxeKt7voxKe2M4Gum/w+Rw+eRYr+lcMXKNAeUzvDNTeaE+MXgvgFtuKrZDYkAKzQeVYy27epuvwVOpFD07MR9GWtvYRhGNNYdHYbfi2aetFFfq095zuolhZWjZNkmkW+6YhBiIAdQIx1XM/9nEX1lLby7qCkTAKOwkqJQCUVdacNDYqKomAJTlJALavr9+B6gRAOATtRIIJwSn540PjdGRo6YWpQ1mg7+Vh/izM/mrNT06N0UqKkiqOejpq9yQ7nSajTdjMO694UNdB14J5iN+f4zj1fg+fs669HBK/dAaqeh49nWmC3rIfrvXDa0k2IwHh4Z07Ccw+2PoOAfldAxa7Xwd/nABYgeSEdXd1oG21E1+bTCf4KSNm6xiaINjGBhnfXvb1Dpz7Vmz8+eecy76Rs/ed/WGbZOQmYGROCxPFYqjyBRwAs1dG66J0MH2wAAAgAElEQVQmACz6s1q2av+TurSzLX1WPYYsHNKA7OsqXyqOwWrDP+mE6j1N2WqFIE8a9fcUe1sJZlyyULM+9JfuvOENtHhqtRWHXGw7x7rxMeQX/B4zwM0iWFp42kBjRehnPovWMQcfYPesv8PWXnuj04Tzbe12wEEH2dOPe5bdfddd9rMf/tQd8ooMmTZQfI4O/BUB4JYh6jMmelG2lJMRALAotL4oAMA722dsy37TdsIbT+LCFeYAsCLODQZLm+mjq8ELESgZGInbCACXBTZV/6tAhKtSYyB4PYtTUwYwJmhX0ViK+tr5T7NtfaMorpEBVkbKxYXkhIc+vp418H8LBCsLLGEuCaoE+rPozgK4qvcVYPb6X9Gieb1Odq8mcSzxGnE4QgYZ0ExqJ62aGZxkNX8v8G/cMT9W0aCdnYn3msC7DIJTjJHu/O0UaO8PjPMKCG6QDU6QPc3RR+m++++1gf1WW37RYmsocUZSEExndXp5zKS2ULd3jw2PrcWRuQXa9T3Wndhqy/JFO6C1ZId1p2yAbEQ3PmI7B9HNdVRmuoNrLsGKdFyMK8cNKyYlWS3CIJqCwZf5c9GjJsPnId9on4vVxwO/dz586xuZQJGcWP7EEavjbNXI8jZY7Jhp7mwsXN8pFtgoilOjAKDNlX5btzNl190/bXcNQoNdcqIdvPJVdveVDdu8Dsn58YKtOmIfK6weseqyu+zW0f9ASv4ONqNt1pOhrQm9cA/uSdv+3bRfqJAZ4TAKRO/GKt22bkfKbp1Emr5vtVW69wNkAMwmh6wxCqV66m6SciPUnTOH+B654trXUhgqzT/hPQEK50HwvOhIOuUyzkBdKEZgDqpoKoujjaBTgjpEsSLU09DbGLmYgfJuKiAMTn2gcQbKuweKmsVonE6O8fN64JD9FRU6KYEfUa2jnsRqM6RMsDsT6k/cpPio9ZEBAEMIt4l111nrKoAAAYlZ5lUaY61rUE2pgTtOxgxnBmpStFrCRC1kMEVTnZXDr8nrADjUGLsyYpwZdtgUBUtilBXR353u7SqUyoTrXHSP+MDUkQYgLPozwBel3mSStkhqw8NYZgkotGBT+sl4CwC3jwNG4OZKWb0X7YJLT/0ry45vw2kn66+2BNDlZZeUeXMWOUEo3QKlaG+DcHL6ZLxFY4vBf0yRJyun/n8g0Q4W1NjkoPWSZPz5z99kSxdvxw7cZxPb77UcADLFmk4wXmmCD6LMJim2dxAc1cQ7VpcfwmbpKeMoQKKsMJJLDnhLlDDMarNhYywxzqJAU0VBpjjQoAVYHRgzKSuiTKtERNFlpoUCNnF8xSn+ymxyjbybtaZNKH7zeJgHQplr+h2B73FW6FbGfMt4xYZRtC8SoKiyThuiQqMSXeY6NsiYOFNG7asQyWrQX7d676D1H3igTaVoUUeQUm2O6h7lU8Y3iGAFAByJYnl9sOaZ6qt04FFAJe5jvAcAnFD5hNtqBaKUBcbicgwBAEODpgY4Qea6zvxqwDDIQIPuQtW9B8o825dlJgj2KGnqAJgV41g9MEDSzJsc12oZx/2l17wUUUP0AwiwqKXdPAAO9Vo+z5zpETE8WDead/q3TqdGEFAMrPERVKT57jf+r/9lRx55hH3yk1DkRkbmWFtHH32MHX/88Xb77bfb4OCgveaUv7Jvf/tbDnLHqYM84YQT7BnPeIbdu+F+u/feex0I33333cy7X/r35HHyQ5kR11YsMK53RetdrQAjAPyKkzkX9izR+9NKcXPcFfagAJoDrXSWvuL6/BMU6N07/H9sz+4OwHg2Stu47KdTSWJRwflAq7sBArCxjY0AcKDwBidhfm8LoxayggFczdXgRhnl6AfDmuEtCg4Gv0KfCZF3+aD6TgGIsjQasBF6Wxs06PEJmAv4ZPKBJdyVYX+chCGRc30bMep4je+YnGGtKBPcmLR//cw/ARoFZNnfeU8rDrySddMIFOVIaLTBlshAYT39fe+jpd24dRGkF+twGptV4DUBYf2erzvsVpI9WICzjF2aZP8qq+QumjBhrOZnjz7n5hd7O8u5dAIqxPqYoFZabCHpddS46/xdwNADmWH8PWjGGi6TbVQWfI5RB0AToysltslEkUcy1RxjAfujRFlFZZIE38RGUXnPnm8a4+j67eFNDw2Om4Lyj7NFE0QkYQLRyUZBkDbEriZ9w2UeqtUXeKsX3yg5vR0u1JT940c+TgA5a3/zwQ8AlPenzy9AkYRKLSXfwSM3TGG0jxRIisRQ5RcqMRQHdjQH1cklGzEupSztVOvH5KZOCPgruCRpBD1r7Nsq9c8o6ce5l8GTSRyNHNnhTIFxqA/atnve5q3KVhxyCf7EUipXxZj7PQLgoPAoMSLS8Ex80S+0cYla8fKXv8wGlvTaZf/xNah5KPnx/BitUTqJ/jz/hS+0JYuX2uf+8WI2Q6RjPGpMMTdApJ2s4M+/9A2r3zdh/UVoY7SHacgJlvERV9ZbcQCAkdEcPszsOW9UBlgAGIoMDokAcB1H7/8HAA6DJ+IhAJh5UBbo5KIIVMoBLZNeFQBOQ32rQk1LIRtbW7LT9v/oUbZtsQAwEwxD54BWjnhU96usWmgno+yB7gHEeiskgItn25SxE83ZPyfgoZgiuTMeG+qJOefM6z1E2lWjSWCA+A73LGrM1APzXItqZ7AU4CpXE5eqrQNg1deyoFT6prZFdYRnHFcIDMtpxunNck43r1lrTz70GA4PZ1NOjbLAgOAaybMiPL5q5wTGdhD6zh0I89xEPzwB4Q22LD1ihwLoVraUbaA9Y/0tdZSiq9aJM9/BtSZoQ0P6ViicRKNwtONlJmpu2LjUu1j5pTgaFTUlUSo0BsHBFMsaR5uU/tm8YDk5suVwJjyz5EI/Al6qC+RLIEgSKcvYMIj+npG8Xfe7jK3byqbRcoj19D/Xlva80NZfW7GdN+BIT7Vbx8qV1rGauNIxY7al/mNbv+FL1tkzYsWhQesmmplj/q/EB37KYkQ4qrTIwVB1oqqN+2lDtXb76e+oo24/yMY7noSWzwo2CMQ2AMqpsbvoB3oXi3sUcQ+iwMrS0N4BkqfXYgioKkOiuRbUeKMNWuBENHHeKdWyJABYbZJMQk+i+nLeylA5ABQQ5q4sXwDCYY3Egj+x6I87AfpOjbHX1CqDqjWo+l+i0t6TGoAtYMw8bHhAR86qwEBUI8SjqME5BKMytJmYuO82617Zb9OI+iSgo8+SKacIhfeT2aQIPUUE3TPAcnkFgOl9mqC2Y0YZY3H2nS+pta+7gDDXlcmqTL4zPeJMcMz48Pkg8bmw7hzUOUAPmeDQgkytpNRiigywgIoLFlFrCoVVNZw5AE0/Y9lFEKJHe/YkawUKTt8oAPi1r4IWvQPAN+7nma0SwGJzqVB7KScjFdUEPxoAHEQwZOuUSdZ1C20yNJsygDdlJuT85GBbVFEYzxUm/Oyvve7VtnxgkMW5wRoj6C2QcairR7fq4wCYKUCV+vOK+iTTQ8zME9ZzhBQnDUhdlKwHm41sc4VJV9bvCQBj22eZi7MCwsr+srGqflglKKJCl3nNa4blIGqv1pXTkuV9OpeQBVZQMRDcdA19f9b7NCe1f/C5It81gz0fwhZtoW/TIP2btgEUp2rMPWq3a9RwV6HoV3PQoaVWju1Lcs3yKN1Nr73beg99MtFvVJZVcOxCZRJOI/AV6C4Ofh0Ee1ZYj6ITB5XxMM943C0ADgENXWcxIzwDrD7uTQA4qewvc0dK0KLZ13MDrB+YHwSnOlibvTi23YgR5iYAsABgmjI6Fg+J6AgAs+e1cMGX1ov2xVe/lNruYa4bDqQYLfo9rona8zUD4FBPq0FVnUsY7TJaFoVOxkgZYOhwixcvsjPOOMNWrVrl9bhjoiQKbHI9zzvvw7Zhwwb75je/aRM47ied+CJbtmyZfe973/OM7Fvf+nbXybjiW//X93oB4BUrVtjVV//GQXMiEsCUOKEzwkTLJghcxnPJQ4P+whf/1d7xjrfZGAJuFW+XV6F3+krbsWWbtXUhYES2SIHPKvO1FSXekibQE7f/ESPggUPZiejRnXKtXd3i/X4OqGqOKynSvNdrzUbTX3ZSwfRIhGm+NjQWo4qFmuYzxPpksyiVFyV5gCZmgSiQKIAg3y8AswIZ2RmycBlpXfDOMgvY+3IDeGckjIkv19HRBaBE60KAFR+hjSBwHcCr1ksNNBhk4aUxk+ffojvPsgZ0Vp1kjuWXVXDQzv7gedCf1fqJID52aRqbngdwj6ADkCGo3wJ1eUb9YAGw6m6SZq976/vei19GKYKrUEdDGAXO4wkln0J1zw5sebIDf2x4cideqNogKnmjGt5wXWRLZLv1V8KfhKkjcTGy2FnW6iQgWGUsWajZ02QrZSDF9RG9ugSgll5NO2t8itptBfmkG+LMLN+14gDD/KOKvtwgRvue21v5Pk0APj6vPS+Qxwq8Pfol60EdsrLtjO3YdgKXbKjp1i4wDv49CaoW5lOqvB2GkNmnP3qOBxrf97ELbRO2t5hfZkVvcaLwdCgjCeJkYo0F2VhfUtpv4znBvJKeSegDLO9YAenHFgBLILlcocyMfS8DSy3NeipL4Z39gQVBeSXHV0XHpD5mi3qKtv6mN8K6RGhyxacJFnTxfnWN+D0CYFd7lmPO5qqITgyAFek5mUjv0hWL7LKv/btN0J/N2yOxYS9essT+hI2zgDDBV774JX9eDlUa50wAuAMgduUXL7OpWzba4qk2AIJoxDgFomxqIZI5o8ulbadP7cwz2uw5f/sylhAABwqw6g9ESZb2R02qaR6x2tvJKAsM+FRUhAywgiYOgJlEeVa6SKhleqVoeqWp9VItRIaCrsqS7XbAx46wLYt3EIEJPatCdlf9eyOw65RoOeQx+NVritSFFkje89ezv1H9IlnfuoAvjy5y5Ko2ESXVv1cCRUEkS4BEf6smTj2CgZhkXymQZz3lRLuTtpdToJV8U9NsBkiYQuJYOGX1KCOsOt0M1+WXP/m5/dkzn8/5MfFEScaAJ3oxah3IsHfgwPVjGDvkaO5gA7jXJiZvpRbsdsZogyV23GLLAMHLaKu0tL1mS4nULEadq4dUfwfXpwWnSyCvRarbLDa1r8qw8GUWvaEHBlD6NrFYmbfDUX1CBHRiMRUPxESZTa1oLWpFrpTFIhbJgs+yceCsy6kmsjxJ9f8kz/8OhdWNOJ+3b23Y+sECdTOHsoCeYX2dxzFmR9l919XsvjUoR6YG0EyC6nMQQYUjAJ0rbrfNY/+XeuBLbUn/jE3SO7qD3qXJSsEWtyXsqUvJzBnRYFHkp2ZscU+37aQ+e10xa7/ajMjWoqOs1n4AY45YmMBicZNNjdzJHN5CBFiLXS1+lD0NQR93DJQJVk1OVF/pkJA5ySWEjs4mrYymwO9ciyQJZUk5V+yCoEKu+nWHHR58keUTlSEEEGKHVZtREMWKb/yI6thdlVyZU31faNeV4jdVjx/aewXatL5XIFuR8g6MdivXcPPa39ryJ+9nw8rGtdE7cWJMKJEfAABDdU4TzVP2R6XNyggXaEtBo2qyjFI7jDO8klvSQGjiasIGwKLnEgI3zhqQE+RQygGwZ6uV6pSh1+lojkRMDFeFAowk02SAAb+ikEusSFngBDTWjNqKMZbK1i0q0hpM9fL0BO4dGrWvvfqVlhYA5viVCchxHTVjy1EGOEkGOCnAxxzf2wxwcDp0JqoOl/2Qk8JsFuBWCYY2MhymOhH6GVSz6zAvWhHJ+vkv32O9vddSdnA/gSjmDpShOtSzhnpTis2CURT4dIci0tBwrSQNV4hhcK117DzisKkdl9OYfT0BhKUUzbVS1lddumZVB6eMsMyIlLyZnwLMngnmuZi1ILVoEax8M9acj87F9av0P10hObQ6JwV2+N5JbFCRqPYw6eFNY1XbMFqxIUDwNBtbSa2GOgZYx9jCdjEfCPag5rGobcB2/OpG6zv8aMQ/oN25iqrm0G4AsPeVjgAwc0hOl2qtXGFcIDhWiIn2kNju6BwC6UTtWbQ2CA56DbCCKgoSBQDsjAz6TAsAizoDoY1+7e3WB2ujhxKU/ATOxhRfPs2aU7s6zwCH384y9/OA4KWVKQDwy6BKjzB1y4w/5+IAGOdVIFgBB79G+l/k8EUAWAeZZvyUAVZQOg+t8X3vO8PWr19vx5/wHPvIRz5iO1APDeKBDfvsP/6TfeELX7A1a27CDhXs6CMPt+c97wT74he/bMPU7b/jHe+w2267zTO+qhE+7Igj7YUEs3/2s5/bNddc49dVfkAsNukibtCfWwRmcZAv+8bX7S+VAWbPV/aqrbWT3x+yViiYwXeAxglQlnhlGSc6jWDLE7f/OSPQDIDVx3ouWTvnw0Ug183IAgCsf/I+p0hH7xd9dxcV5D06gwFoN2dHnX2DimCspB7scdiLgx1gZ/I2fGqFhGgqwLWg0iZlhcn06nXV06tmX+ugnfWkYFOdddBOfXsNNd4cmayJqVFbhiqvAt5laWRAk1ZgU3X72j9U/6mA0qxnkNvwrwC9fF+F/u59Xf02Tr18B+2W5KcKPIvVdsH5FwCGYQuKSeWlg/Pn1ry1u/+OTyf6tEq7WvHJcwBW1R+ffsZ7PZGiYr+400bQmA7MSIXXBK/SHO8mgnPyPROMwxDit739AzY0POrgX7ZApQ6iV6vDinzaDnQJxscR8fMAgy5WDMl2fUxJNCIa8+YASfOKWAiIm197fDNIGGGCIioJyYkFwOZcReCxga+0iGRjvThCR5KMffIj57BvTNiZHz7XJklITBAM3uHMNzZztWAVfolwULy+PLikkY8CvOrA4X2eJVCrNaRAA+9QO8c90ct//1YpiIDOsD46esF3JEpmRmFFtMOkgiVRJLDbYM0UWvEr0EiplWAyTZ6OonvR+lZ9Dt93GWMXMNze3h5SBCuu+9WCFQXai/LZBDXpjzvuWHvGs59mWzZvtBt+fZ2NQZFSvcBTDj/cjnna0+yG6663n/7ox2xy0CIxEooUZfGYOon4/+ILl9ngb26xxZNZVKFD/YUiQWoZo0yLMqHb2nFYXrTU/uRvTubf0Czw1HJ4dALAEsP0Pml7DX41O0ThUmZSEAqgi0EuK/PKMXivXfIfs8r4ih6C41xjcuYAyqWBrbbf3z3Ftg7s5P04khgT1fMG8BsozZqcoZWM6M96DM8L1GJOI7XdSI1X2TcXvQoU6SBwFGSlxPfXo7dZinq3BqCs9kjUw/E7VJ6Qdc1TG4wTj4Ol/qYwAz0LLCEq2UdlfUOdMAbIWYGKSgbl6Gt+8Vs7/qjnePukEiINqDZZo5NIZQEDT42rkd2lWJjuPLAAUIMupbfZ2Ox6jPF9AMNboPFAyaxuxxnfRj3MuK3oqNhyaJu9OUTSGJ92nMxujGI710z1wTk2rTyRW5F31QIhmFyZYF+ybhDl5oW/nDSrnFIU/A2PIvWqdnGMv9QxrcHcoFstG0reRjivTWQc7+d8b4OCuH44hXNNfV7L0fRQewHg/Gib3FiwofXUrt2foU8n8xJaU+9qMk+rzXqe2rBrN38JutNPzMautoGukk1g7NtQpK3hgK8gs3nckiTZw6K1qwaDTa9TdYotXXYPyra/3jpjG1IrEcQ6CEd5iatcpwHiNaJ5U9MbuAbbSI7OUpfDdGCTE9MgNSdeJbVuNl4cerWm8aCMwIdTpDWvxBRgfqgliwCCaibJZqZEmVe2ShlgF8TSnBOqkWXUZi5gKGMZIrzhHkXR9ZTTPEUfjijQYiQwD1UPrN5SCdH153oEi2rM7OPg2rC0ur4bf3OlLX/qk20noBYiC+fWRpBkJ2uDDbqGCrboW8q+KbzubZHIrEK/F9iaB8ABxCj76xlfMncOgL09QMgEz4NgvZdzoIbZz8VRnc4jRK7VZszZFqKLI0qkNjUNhIpErU1QFyz16ySgpqB6TfoDD0AlbptmVhHY7h0atq+/8uWWGNvGefIEG0e+zO9gL0oUoGoIVRPsm42oy3FW+hFa4VgQTcrxFbVH82NXzXGgXKu2N6m2IPQEJspgi5a32M5tdxLAMfvOt59qB++PQ5MeIwhGRoHyhhqOmWqt3YZybGISeEWHEv6R1oXiA14upN/S5igWOddPQFv0aNkyUQM9K8x9CrtfZj4J9Oo5F8MCmKkGWMk7fbdAco0/Ahj2KxUFWwLQcyFX7VOaivytmtEag6j3T/ElVWqcxlm3mxF02ohq8mbqmscQtxgX9R8APEwKO9O1BPtIlnMmYz2FfhtZc7f1HHwojAPq2DzJEPWRJqgUgHCsBi0mAZYCIOz5bFHzNY+UglbgxZfBfGZpHgDLsQ5MCl8Xuj7eCzgAYG/VRHAlRVlCHRBcZx2a1KChcLcKAONY97FJtcAsyHA+IHrXYfCaf5WfaBcAAEP0shXUw1/yVyfRkxoArJ7OGkHZEwYIE+rzIQbAsWZFWBdcc76rva3TnWZlf5/97Gfb4YcfZlf96hd25pln2rve9S7bumULAYiUZ3rPOftcu/jii6E33+cZpf1X7UPW9y32pS99hYzwhL3pTW+y73//+7Zu3R1OX1y2YqWdeuqp9qMf/cRuuOGGAAhkf1XOpJpifl8q7hK2ksN+6aWX2hve8Dr6oZP5gt1U4xzyZJ1mCRKqpk1gIcs1k//QSoZrRtG9J25/9COwOz9NdjTULmpCRaJWc7ZUpSWy59HQaE9Thks7mdcIh+djamc8gPNguBnwNjmJTeUq6lSSIpApOxvfwnHOv9/r3MkCz5J1rUq4DuEo0ZPFbEgQyNGaE6tBNSMtUIC95nZc2V8SCAQl5eCLrlyiDljU5zJrKoevISXq1g6cfvQxJhHTEujp7O9lz8T+4zP1dPfxPaNBG0VMPe3nPGZ4VBZZpqtcQXyL/SelgLGOOhqrGDC6n8TxSx+gLYtyPU/Mkm3rwHc4+4MfpGEAbEOMt1hIc+cv4Cu3QXYcO62a5u1DO627v99Oe/8ZCHrR3hRfuT0v4T0SRF4ygygXYoW6yWaoTlmPKslQ0GtPN9lXFartjoK7EJTtCQQ/vgFw2KersOik11DnMQ27tZ35kic4kuO6XvCh8zxo8ZYPvIu538Y+yf7Lv6egpbcNLLMp5prWgu/50dqJVZ8bXmIQGBECvkk29jhwFJfYPbbjF/bXCgGVHBjDhSzZ69V5wVufsX9klWihLCiZK4EVdtjmO9/iZZRLDvw8PjH+nPSjfp8AWBudMrhxHYIWs4yC7v0s2KOeepg99ZijXIG4RdkExryEgdjEpvvNy68AreP8OgCGKgmVIgfw6lIG+JL/sPt+eo0tn864KrRobIpk6EImOaFao9UGAVKFlx0IAH4Zi4S2GICcbASARSGVSxM78nuzg6h+KkkU0B3RBN0zmwCwgGQCcZXZ7LQv0BTtLmrUqmVxUMsDm22VA+Btrq7WcCMuwBEArtOd/d+iKER1wFHGN1Cg5VApixtaRCnDEABwaJHkAFj1nWQ+snqvstT6nARPRHkF7LgwjKtDMyacRxvOYhfGvB1lVRTDoaUyf8Qu8R4mOF2RHozAb6QZE9SjyR4N/m4L7QB6rZdofUlCWUTlZtOcNzxw1Ymk8owTx5gmEpPtZ6L2kBfLjFoxgwp2dhw6zGZUf++02bF1LNx7EcUatj6e70pO2AH97bRvIaLF9erCWLcDZmh64KrIAsJpASn53syxsBdGrXAU3PCasWgj5DTcMKuO2Ocfx4g3P8LnZ6SazHqZBnyOTiVtE8qy945lbAMia9vrANDWQ62r+1jrzx9m2dElNrGerNPvoLbTcjMBuFO0qQ1l5/IiIq7HFey+yjU2WPwB0czrLVFcj2LwjE0ALlpQ1m3MDNkBYMLju/K2TG2X6KkspUgbL1t733LbgErtvdAfr9k+a6OZpejlHAh9gzP24Ai1NMUtVh//HfSWYeuixyvmjINQAEY0JW3yONxRQaWARJm1FGqDMRT8TonNuiEapOaKevimyTwhjJXMAFYBxsrW1ry5uFJ9etTKiClI2hGFFqIWQh5ACg5oLVKCdgDsdE/1PFVdugIxmq8Rld+zqwruyHiLgQAVbIyBpEa1BTaI8yXYzLvVb3tymDU1jmGjCY+UeKXJ754LF4toXhKwEsSfhaSUqZMN0KNAC3NvDgADqxw96TVRxWNhLE2c0BIqRMKC45JgXmhtaR0lyNM3KF9oSK1XAFhZYClfM3YJwG8CmnRfo92WMne6qUEV3u0jA/x1yjtsRMIMKuDUepIDARBUnQG3FNfYf9Kj75E39giNUJA6k/IzThWZQ79Waah0nH8OAKwMhQvwobo+3eD52e3gMIB6vm7X/+bdrNUricRvQgyFfn8SMROYoJWTmB+xyLHWjG92UZZXa03ZANWRhV5FvnN6fMRpGdDWlKGtsvacYcGj2DsVpz4LAAv4Kgssur4CMzBD9JzOxEGzsrtR9jl4YC7S7uLdGi6e0zrXxivIqkyyWoGNM/+2E1zagmDUIEO+lf6526nvmYSRMCbqc9dSrmEnl5/IuPTCeK2zd7FNk3UpO7rWeRCcdY6x2AIxDboZAKuuOmgPNKSqqXn2EADYU1RzgSGtCZUfCPySEVYG2AEwARVlgAmSCgDnsXACwItZGy0cqzLAiWIAwIGJ7d0/HQBnOM7lZIC/cMpLqedmHT0CACxbmWMfmAK4tpFx6u3ttne/+932qU//vQ0MLLI3v/nNdu6553jtbo71uHz5cgSq3mqf+cxnbNPGzSy7qu2//yo77bR32ec+9znPAL/3vWfY5Zdfbtdff6Pb3x7EeN72trfZD3/4Q7vllltc50O+gG5ydNXmrrev27Zt2oDZyNl3v/tdF8fRTUHFUGqdtFe8/JXu5OmzpdmidSCwNUG9crpFgn5P3P7YRmAh4A3h1gU3V28ODrr7YLvUg0aCVDJlkb1wMcZIx0Lsm0DrDWHyB3x1DJz9hY9SFykAACAASURBVHkfYo5BoadVmhExjHb9fMQmkjmUkJWYZQA5+b5i3Xn9LfWXMmpaDz2Ivo7TkqYGKFamOGaxxUwJJY7GhnbgP7TPJZGmCBDF9bk5akDF7pAisx+fWDiUEhZ6usgaK8wvvQAlO2SuOAbs6+QsQnJ0m9BaigVUfCTkIzWdu4C4bjN8n7K+efy4SdoW9sBmKwHqS87q0ufiMQziodIlcfV5AlZd+EdTxVH7u3PO957KqoEeZ8/Pc9yy5GKDymdRiaSAr9b43//939swWeMWtf3cw20WuzrCHl2SfY1uC6/kQwHhxxbAPbpVq3ml4ItqsqfwlXro2tAOw2xqYosL3P7Lpz9jU9QevfMDZ4OPeqwsQUH24iJZ/74+qOwqbUFwVT6dAqWhlWxoi1VWaRnzyLsAsMciVh4tE5VTqfY9BDrijPCjO5O9/TTHQplMd28HyaYdrqres2iljWzfaR1Ll9kll3zRS4AqsAVVA9zZersdffAtXi+//En/hz7cvbgv+Kq/TwDsETAVJDdteuKi6ybaVTdtkA44cD8WSSe1D0R6KeaWmMYdd93tNCfJpQsAzxDdyAKA09T/dnPSv/j8l23996+0/mEoIHhQulhxal4nRK7RBkWpfcNx9uy/eQUR8HbAgCi0bLrir7uTJrGj3ZrWh3VFAl8+BsDqy4pjB8jUPMo79YVsJ5xi0UUzyQCAUwDlyuJtdvDHDrfBJTvg4ZPZUqsZV6YNtbqh5jemYirlEtf/RgDZqcyBsppyep3UoImOu6OlTJDeh8PtNb9K0ZBddsVoZf6kEC1xHwFlOf4q8CMzTuSkHRDcjcFpV7sklcbK91NNsHBDpAcT9dh2UAwupUYVWhrU3fvX3Wf7rjiAyRYyNdNIjutwphmHtvYuVHNxPFlcVei/NajR1U7urL1qlyjHoxj/LWSgNnC/h3G6x0rUuzamNlofqfResmaL8w1blKvzN3NGdQ/UKbbw6K1ACEupjiytvsISQvOFG4a0onZKHiGW+rcyRzxqUUiNkHHdCoCfZSyL8DOHRuu2ZTRhwzP0Akytou3RQdbSc7Qt6n06CewDbPw+MM2dpGQoT80AkmtsXo0c2emDFlupHwXr1QUb7dwIlfm3Njr+Q5sZus46kCyvAOBm8ORSgA9S3naIADAZ7n3yZLE4ljxR4DwBCx1Dprvf1o/P2Nqhot02wtpZcpTN5JcTUOhzpV0r7yDJt8UKsxvJ8rEpan8QAJbl5/wEhD3OrcAIDugMdCqPkErmXnBZar0CgMyZRBZxICPzBKBL5ZQFFl1ZNUShhVEIwkRLIQLVAelE1T4KMHj7L2348TwVAJ4Pwnhtumj7gOC4vl21o6o5DoaXtX3bLdZ61EFWpN4JtTiCGQQkKIloQYiphngDJhufgBIDgX2v9WfTrkKRluKBrLC8ZAfAcgA0aecp0F636T3y4ixw2Gwb7lnzVd5bW+MTnWfg9/q68lZjrpYNXVXZOcCvssAJB8FMXgkZEVjrBtQsLxesFxBcYMPp3TFsX30FAJi6b1eW43fS1ADrR6oSDNHGQS9uZ942qZI+LKPT9KZdALAX3usnQEwSFyPDnBQThucq1MBIeylFRIsEBG1pRow9w77z/ZdYvuvX1tUzhCI01DYpu+OAKLClWIFUp7z1reqMI8fIqcnqH+tZXwHgcEC+xiKT5cpuoilr3gEuXWSeee61v5yz9w3WPFRGmNcEej1jzI8Ie7soVnyeyhQyv1QTLOGnAID9REOgh+OQTMoE3yGhuhFUTQdhomyECn0/IHgLSlyTAr6dSwDjtLCin/PM+i3Wu88h/JtMA+lwb//g7IYoMOLzJ9T+BkYBTAKPAAZFZWkQKCvigxM3JY8OOAzHvBvmxRrer13MCAFgABvzST25Na9SLoAlGrQo0IgmoARNFaDR3M9o6mStiKspA5woMrgcjuyrhM2U1WWlsn6mbBlZmX959cth7lBG5ABYe4oyPgquKQMc7F/IgsguyNHRyEtkTG00cFJREn3lK19pO3G0f/KTn9iSJYup9z0POvTpEQUaRk5vr1144SftoosuIsO7zjNSS5cuImP7Bvv6179O3e6Y1wCrHvjGG2/yLO3S5SscAAsUr1mzxgOQClbKLyiplQsAvMpjz2Jav40M2+VXfIOM8WvdEVb9n5Jl2k9z1Dsq2KW9u6ODoMbwDmulFdMTbZAeqdV4fL3/wRh6CiiGfrLBeQ8BxQCEY3vlvWkjAOxZyWgNyGDpcx4YnQvwxoHe8BhE4qL1EpcONA+fr6MQgI79yPlM47xhbKjlD+BObAtv5QeluE16OBJFYJ0qI+VMjE4ydMMjuGhBCEvBS5km+c7KhqpvsCjRJajOaqspW1zDF24rtLP2Rl1FWowfratc1M7My6JYOFLWV92I6nn1uhTapfSusqI5+x2NRDNo9HZoamEEkG8BQE0h8NildSfdCO0tak/qwdHI5mlf5UI4K002CltdxY/vKbD/Ybyyap/EvlDnHNppBeX1zHy+qoBiZPX/4VP/4LakjVph2ZDmOTBvXwkq4J+84+zzvfWobr4rzG0c4ULFAdxQ8ibGQDwf9Jr8d+1tUWBE5+Dst+hxwVJ5JFTfh80sbWIUxIe+u9/xYE00B30MBH4VWBfDR8wCtclkn8qgB/GPn/gYWf66jXCtPvjxC20M334WH29aWVxKXNro/jA7voO9EN+LBI7wgTQvtb8q6xvUzMMa8i4M8l/CZfVAS5XMvu+Zeo19PGZT/OEtS0SBxp9p61XLL4KrMDclgiWhqyRBW2nsKHKcoj2rVYasuOMdJNxKtvSgz+Nv4st514xIF2MvTiCRat13l61//sKHqSq6mKJgqt2ZYoPL4XAIrISWBkSgFZbiJicopPFpSwFnsyUPqicq5jqP6r+q3r2AOPUxbCd6de0lF9uN/36ZLZvOuip0iP6FiaEFUYLCOAj9dr83PR8A/GqbISv1/9h7DzBLz+pK9zt1zqlc1V2du9WSkFBCEkkGbGGCYUwOBofBMNgywR4mwFxjxtc2Nskmjz2BGR4w2BiPjYkOMDOEsU2WkYSEUEYoq0N1rJxOnXDfd3//X1XdUnerq5Ab3Yejp1RdVSf84Qt77bX22gu8tgYqaxHYVa1tCKZhRXbvpC9AsQDHwltIsQDfbYE1vTlbOEB31BJrWjXZn/pZtFr0nZwd3pUufddPpTuH7sTsCOdURnHI5WTGBL5KomV+XaI1uQowkmt+SxOsDCqyjn+pbjhkp7kOONop6cobbLLyVGuH89/C9Ei2L8yyBCtIBTjuXiZCP4BkgETBEN81xmpPUT1NQOsEmISl1FluYRbWyUmHBWLlsK2L6ummq69Kp+84m/6QG9PkfhbcudGws58GiHvdwxgCcFOh0FiS2p6jaZh+noOttEiPrh4kml0M0iZOx3PNPQDo3Sx+u3GOvhPF6x5A9j5kr5gvtMbSZg5sYz/JDEK9fsaSk72bY8RDgTphe00r6/F+sBDbNoAV2t64bRjuBuB+jnYic2iCp5kcB5B+7p1upMO0s+l0bwvGta+fntQ9F8E2n0sNxYVp7I5mmr6TWtMJ7g/B6PwUwZmZVOqWO5A26x6xKbXO7EqTg4fTeO0mWgx8Nc0f/HuYtNuo11kk00RdD0mHKuO4H/OmswEiT1lfTWfbnSjqVGXYdJ/OIHGe+/O9A9Pp8t3T1LE/PFV2Pj4dnKc+sHckdSZxel3wenyfRME9yDq4J8yhXs4/DODslWlc7uLO5pqZN4AF52rCJ9g8AuQmGlQ9ZlJ9azDANQBdFdOgNkCqTRLFZElI8MuH771ihfb8fViD0gogUtjhR42vX7kGvUuJsd+VXHNeTek65kHdcYd8apDa5LEbMcC65OI0A6O7yHm4ZsjsN2cmWHRZvDC7qkDRd0gktDSbw6BMB+gAKMHYeWyCYEGKwKT4vqIWOMS1sUDkHq72RIzI2kfBSscTCol3aQpWi+tgwgi2PBhgEwYAYNx62wIartkgLPG22cF0Hn0aa3vG005qpd7/i/QBHuU+Rb9qAZ21/l6wvE70INH1cHIPxZNeeIoXZKOVXHOV+zmGMUgRuAVYtEYIgNQ3SJHG/Di3CZ4AySyeR+lTf/ebaWDHPzAXb0YKbSsyDJX6WFNgBWSyY3OY5j5bABzMp3JzwS0ybiUieQ+M70WZeCRDojOQyRGPg+RO1Hzz5dhrCHoJdhqaZnnLCNg0yVJunRni5S/rfN074hYFw+P38N3PAZ0JHtuU+R586Az7xgQX+SAA+G4Mse5BNnwbNbQHcBHQHGtg4xkMvY1pnBZIA2ecg/HT5jTu3ACEhdmKbEbUujqGcruHDteqytpeQXvcQoXk5PKjYySVY818UzE38p/yuIo7o4zXGnPntg7UGqsxnirMhwoyek3VugqH8XYXAJi5SE6fPu3daRu1WkOHWRsneB/vA2uUMbTz27nexzgfmD6czmGqvfsXfyFV5+iNTa/HOu2rZvlbFbalRUDg/dM7o8YN8Prpmt4w8UrQ1Mc8tWWELIzyY+eeUmYfZ2Dop9OzplbveMc74nfvete70gc/+MEAwO7hF154Qfr5X/jZ9OlP/XW6/fbb0xuRRtoWSQbYfp6Pecwl6VnPelb6CjXB1gD3IWdW1pjLoezBndufRKMrPvtTn/54GG+V3g2RVYnAb2WQEtm+OB7nzurnz3JQudoZuNr6/dV+3tGvW2sf01N9/Ce6DicCEkugYCXwWQEqHCV5fBTx6NIHmiZeZi3z31cBgOM15euOfzYr71UGE/n5WQ1VAu7y5+N9z8Dcx8r3fCDz4L7X8777z9Hvs/I1R78+z7/lhF8+oxyLywKXyYmlJIV3IsCcVzzuzhEAt/zs8t7Ilts2acgyiGifRHxEO6kNgxvTW9/0O8RBrHMQaiOYe8lS2ya1j1KJyTFUTbRYessfvI02kwuk0VkHwRd6u0yT1KxRiz01Q0kimeE28a5rUcYlPs2669lYo0wozExNUGdNdwFrYD0eEgiy1bMcj32UXb+C4ScGUtWiPH0RFUu8huRHjD7POfbElWOEuJWMtOurTs7GUfoSWR+u47YtoNrRxJ5dnSTlICazc5iibtqwOb7TXBbDRN6f6+G11ML03Tg9m1H4zd99o7RBGF3NKqcn9iydJC0QlRn1nmCHFrFJvq/La2rsXsWxZqVE8YhxmpMIcV6FYdbxR/6x/7qW9ScrHvM8LokEj9NTUY0rsK2HUQAkXR8KYkovR2/7tVAZ7zwfADy/PXfReDABcPRwZJDWBCrc0CdS93vBBRcwyBwoBLPs5oNktzoM2imK4NeBYqS1FwGpN91wc/rql/9vBByNqKeClQHAjMAUXfXhP0zf/OMPpo0YnwiAzWCUGYoGAfg8G/tuikYf/4ZfST/5qpcHAJ7lRKtIHgXAGgEY7BgErPkmFJPejKSSBJ0FF3F/FgBDqTCWELU1cODlb9Ot8dTejFTtxxbSaS85N01uRU6LPt3BGW1YQvJMoBJg2BSMtEohjw5ps4WfskmyvAbRGXBY41vhuzWsYUYUTrZZ5pz/bY2x5kTZHTrqjGXDZYx5XZX3olKOBQSZOV8DBE19AMbNfNwsgLYKYBzRfGQcowUWiBmk6XVMsTY1h9Lc6KF0w7cvTz9+6dPS3XvJ0PevB+gx/QBdh+ZZsFhgzD52KVO3xYrMrdIgGNC2Jmz0t7XnqKrZNtRzi1ZRi91TgMYJGMtRgrO9kC8YCs3vpoh9D8ByPABRY562QGjebf0RxlhQ0oabNWhqpaEGyjIOMr8CrwagvgHz1mTQ6xKuUdrQIBLnbqSsA1uQaJ+OBOksxtJptB3ahJoUF9k7yYTtZZwcUporjLIfGiHtOmpzNrNwYGZVexiuspub6VDt7jTVvIZWIl/DXfebGHjtYqHspIlZHE1hC2vc2wGSNw/Hlv2JtEI6m3MdDkqd2JZFytC+XrCv947Ppm/vn09X0x5pZvNjqdu4ALaIVjwEudXGHrDf93GFpo0NNUD9JFAG0Il2m/02OjbrFQsu0ljGXMifZb+ZIE17FkLntwQaPKcZ4A7wGw7RSDEJyK0JbmPYE+PmqAU77qPuycXqaJ1PLJtmUYv62axkcMFlzBUAWParS7bV745PxnQ342JxL8YESCzXnXtOmgFQNG21E9kS3o9WJwnwVoX9rfK9wrlGayRAcLDBylSjPY1BvsggLHL5ygZYLu9Ruxmu0FnDU0resolR0Jv5uAsAFMedl3aey3laJsA1Uq4q8K3Ucev1O2xdi3rOOuZKtQWUEzND6TxqOk+bmEl/+cIXABx17gaMWEvPuy3IZnleIcNmkyV55HqxGG2QVrt9LG9a+VOKTHbcNM+LOUHicX5mnLFjgs02GGT/MWsbO0gdOTj+i1e8jDzEVbh7jiOharCh0kuQTVthKR04AFSMDx2rpeJyjj0n9jDzi2R5/Nb1qqjbjUjH6+lT884Zinrup/uMQNhEjABHeXR0t+JJAl+V7LLE0cc6ggU+q1AehPuq7qnB3Lh5+xkoGuKzckJ1nuTPLBvyOOv7PciG75jppDup+b1rmlp/mFWTXD3UBM/u3p/Wn3M+n81ooO6+CQB27XRMmuGOsbEEgBl7HhFBVMs6iQIARyATqoNsvFbOh2XuOt9Xa991i80yaGuArf/NZlgBgJlzVQzWqhV7F9Ojm4RKlz3aed02jNaGD1PGAwCuTPEeFPJyimF446UdImFkC6QP/etXoTbYnwZZV7swPqmhVzs8iSvoUNEJoOjrGGxB7HnMoG5Mr2SvkUgO4LshAH7qU58aqitlb9b7PvOZz0yf+tSnAsh+97vfjTX7da97XbrnnnuC5TVB/bznPSdd/MgL08f/6pNpN2VL1gwLmq359b2e/OSnpnNpN/VP9APWHMtEg7/3vYLh5SLlThEhaOfzPpleApgPIikcfB3TRTI4I4WYxz7KfXst8+ehDiAf6se/lpUvtp37Y2ZP4k3XEvudxMc8aE891ee/Ejit5iRzTekygC4BYunYIlsu6LTn8YSgFiDn2jGB8dE2VKPdxkMkyO1rIgDsZQ2f7uAjM7iT0oxfj3LKXhUjxhLEr4vESfsmx9IbMYSyDdUACclFCTc8R9xrJqgnNbnfjy/CBIx7HcVkDUA6B+h1b5gD3MquN1iIVbLkGixBM6BVMM6xlv4GAlt/9lHgxaVLlKvRrXme5rWoAwDXgygAxuh+0Ysax6TuHIShG+j69evCP6gF4N4I27+AsZO6U1ZP4t259I43vwW2fDjavM5yLm/6/XekMdRxFd53iuOjMijcmsuxbsldTlAY/qzNxOqUjj/VH8X8LwGw42mpH7ceRyjCVCl2042mXtsDAH51hMc7z/0w3ijboxTtvnfngY/kEzLAGpaE1AkA7MC98BHnp3POOWcJACttsybTGzSNqcb2kXWAK3v84VQ2eiB942v/GEyxki7BnqTPFjb+Kz70nvR//vCdacv4QhoGMGfjFsMPpBEM7DmYmz2D3enpb3t9+slX/hIAGOt1DasAwqqTrXuVCVqLC2tegJcvVgDgkJoR3JUA2DJbYvJ1i7TjoAAOP+DU3gl7tW48nffGx6TRdWNpqpefiz6kXeG+61dmg8O5cwkAL/f6zWywYNnnmoUyiNMgq2R6C5BrfbB/U5odtRIyvrjzKpsOZjgDYGseo1td0dMVT+hIEgwCHDcACuAJUxu5+UZNdQ7St87WFQcOp9MJ5qo03b7qK19LT33mi9Kd0z1pdGyBGl6SGpz3JKdmEqvpPS7cehe5n42iZncDgbkVjG2MsyqA4DZMVQXmnhLu1MINuguQ2Oii5Q211Is42TYWxngvZOTIOmeop9XePGpEAUK6IusM3FX0gA0pFOMiaqUBYmHIhPSwXkcKiSHVAG1HemdHYFBpcwP6bszTi28Gxm8CV0Vkzs19AHVY3xqBs26Ni2TnGhxTZwQjie2wfZsraeB0mL318+lw98F0aPF7LJpXpMbYtwhEryOZg4IBpmUSt9JFTCTq3Ns+6mcejpz7Jzb3pLP7Wmk9A9cepA2lgKz+sTjBkB7EFOMGJNlfoefw3u6zUnXrE6Ifbbd9tKn/7WAgNjd5B0HxYYyYCJJhgfupJ0ZDESDY5EN4bbhAMFbsK+11b7IYNMiIhbJJ4I1UtmPmAfBWgX1KBOSZmdK1tughHdFmMdDN3Lrw2F/YwFWAExOhWOZj/Ap+s2qhi2stq92KXsS9ZFXXM//MuJKEYj427j2Q+pFjda8nkWLtia0f1G0Gmy3DS/YOd78uwEeF+96G+ZUF5pkZANMeIruyFdRYgGF/VuJpuxiYJdMWIfVSflyehwywAzMi7Zh/+cvjLhEp8xmmGneCAMCdYIGtmbYtErWbJAosOdg09LA0hMnVFmTxF9OO509e/LMUod5NogbJF8ZYSwA4TCUEU7wFoMTNY20M8MrgYSUALtakQl5tf7wa17WPWuBJgG+ddXFwCLn+GP8Gd/2vLz2DOsx7YQtvTedtpxTFlAl1pfoyUKivwQLXk2tizsA11johgbwO1tZ6eflWsMAlbimTJ3rECIAr+h0AyC0/Cfker5tjMVYWbfAR0miTMrwwLKl8jvX6Ytwi0xsu/+XtUY4VYJmxXryPaa9J1vbdOHLfKQjGwX33Qk+69SDCYM2v7tqX+s+9GLUIBko8r40ZS5OkaCUMBA27ZLsjMvCdyZEw9pQ+mzSCAdZN3BEfgVqpOojM6xLej4tfBhtdzutwGy8AcLRCKtygmWcyvvaYriF4rti/GKma86Wfr+0A4HWYevXJAAOANSBUNSlbYe3VMMezHqO4v3zdv2WPYR7s251GKLOw3g7XGlZVx7Y23jDA3MMSACvDnw8GOL+P52qgVnZsEAw/GiPKN7/5zQF4re31YcCnSdbFF1+crrzySuTS+9LLXvaL6Tvf+U76/Oe/GPcgm2g9Ol333RuiXdLzn/+CtGfPnmiDtGvXrmBVQlbp/QzgexIAeGmrXQmAy1D5gQctK5+5zAKu7vVrKaFa3Sce+aqH+vGv9Rr86PyPZl9P7oquafyG0ujkPu/IZ2f34djFlpLAR55PrzJdEma9YIcWsY/mg8OAYZlRe4H3QZi5t6uuM7FWY30RZ4xNjWE4C6UjocRzh3jNDG7zguQPv++DcdwLEwfxnJlBEsyegTPwPOvXu//Tf6ajwBRkAoaJxAPTxq2soT0A4oNT1JLSUs+SMsvL+iHtagRZC3oWEBerdpqg5VXFtlPEMzPTZJCDwIotI+ek+VYy4O7/ejCY6HPNVbY7jLxcBY5ND9YNoJRjDZ/lOKHt8MZBSSvxAxEAZZHe8873sl+iKoUVf9UbXkuM10sJJmpZjq3ejbcFJXrQDHF9PV9Z26jftb43Wqe4hZNQLnr+ruZOnur590MPgM3s5jpg3e5wJuO79QwxGoq6PXsDaiQ0R/1vj70k1XETOFvA3yLAtWaxwkQIeTM1djsIvv7pj9+ZPvW23047eM4664TZ670YsgaLBPuzAODdyBye+843pSe+8hVHAmDNsKT+PbboY7a2RaRcBO4LgGGgCPoqSG575wBMMj49i2luhIDiQgye/tVF6cCW8TRJdiIiSJnfkMtlABEOooVzbmkiFC2OlDKXTTnDJZrnFsZYoS/2y4CrcJMOs6uQR2eX6ZCkFpJqpa5ZQl269PpvAXJv5NT6ya0NEcFuJ/ipE4zV9h1OZyHFGGE2/dHzXgjCZZIjT0kHqckkmHztn30y7acv83wTwxKYI+Z1BG0R5PqDrq380IDp7OK+DgEIatZosoB0lL+SpesAilucQtPKewK6FjXA6rFVzbZgLroByppHNah/60CxtTFFagF4OmS9OtZ8Ios1hM6yEw17dMPOwL9t4kOZOiOgpzmQWnsR1sNyNWZJTowz3iZYELBGr03wGQTRg0BKg8MWBdFzOC83Rnjf7VwbvlojAM+tOEF37af+8G6kzjdA/F1Bne936TW6i7oXwCbjd5bMYJMa6BrjrJfF8hzw5uO39lADnHC3Vq5NwkRpPvMkTNxsfcD32wjev3Gwmq6fGk7dOy4F5mHvzqJcx0it0oYNn9nFcY8CJHEB5DrKAA1yXayA96Kb6FlkgRP8Oo4ECpF8IIiP1mTMwnnuY4DTCgcloFPii9Q65JqOIc3SQuOaM5ki3gq7VSk/cSNYBsCutAWQLBI0FYC0zG/LZrIwW93UGjcBf23nIOOycctdadtFj1oCvzryyhIG+JWx5Z7q9lwNCbTOvIJg2LhggBkXJEKi32/Ub1qU7lnpBugYUF4uMFay7/MzC7yUjg0AXLpMZglsJJSWnqB7u3XAqiU0LSJBIGKMGmC+0w846md6kUZPVNNFlU3p6Wyc//lZz8GViQzK6F42YcYP8z4YYABw1O0KlqKvUJbdrZ7BMutXrF2RCb0vCDbJV2cNmidT3k+7DKtu52bY4JE613tnSC410lXXvpn698/SQuOutIXWcX2Mr3UsA1QZYBblvXDn5HgDLOWkUgiuwjk5S/hLCfQR4DcTxvn82HDDLDRctPI4sc9w6cXgeyox824sOjbjMzLQzCSBu7X91rOM10p3zzwqWX2ONcTKqnl78vYYYKUwxLprvjvdCou6D/OrXQDJ/fdQW3bBI3Bc3UBiis/pISEjAHaNVC2TQ5QcNAjD7THIOFkJgKOczs+MAmkLpjMA9lGQ3jlJ4Gkzf8JUbgkAWwNsmzq+O9+QZFcoQ6gmvqMqUF3gGt2vBJo5uJHltYc64Mok118FigCY9dO6r3WM3fORrf/hv/yZ+EPXOOwBpg1ulXNI3Ruhy3ZCLQNgax5bKwDwAEHcDLVimu+URjS2LzJJ/Ru/8RvpTW96E305STbyO2/yTnr6Pve5z8X86uEBmG/53k3p61//Oq7QdwSg7aMM4MUvfnGwvrY2ue2225BDX5VuuQVPDxkRtH9txQAAIABJREFU9pEAweafTKYEAFZ2fjwG2PtxLAn0jwBwHnmre6wJAK3uI3+grzrVAfgP9GRW8Wan+vzX+vn3ff2RsXi0QJXx5PsQsmPBsGBxgL7GiremdNCGjBlYt54OGaxRdiGB8a1ZOsiaYteXWeqqh4i/Ntl/GPKmn/UdzSNfqBlpjzPRnqDbyGB6x7vfA4FBGybW7AbraQ235DniqLfSMmoCsC0bLMsq0J2G1FCL1B9qTPYcYpPBQY4BOfYi69k89ajKrCV+ykSwe0S0G4qyKLcN1i5USDLQ6waGSVxS4815utIND6CcpBWkJWB6PQzq6dKeSu99y9vSDkwD9+25h+PsTa9/29sJazem/RxPE1XtjElj41Xd82WvMaWtK1N2i2JPkg1eIMh0O489znaJa0hirPX+r2X9ySx23quXGWATFmWd9w8BAxwF7hayxyanYREQj0yGGndZxDNP25HORv64gd6/2qXfc+vNaduWbcirFtN3rr6WgY5UWlDDrt5ms2wRtJxGsH/5B9+RPvmWN1ADjFuw9t8FA9xS9gkonCWo2U3W5/nULD3pFa9ECz8cDLDtX4yRlfoaNGcAXNTvrmIByvKNPMBKUwYDtWCArffj2PtgQ1uonq1jWKAmeLobc5wLZtMZLz0/TZ49kcYHtCXNwbcsrPWHAmH/LXjLIFi2FiBTsHlLwVqAW55bSKDlAOO5SzJn5XcFAA5n22UAHL2BAcDWBIdpSllnDCDqDpDMaw3gSDD0MrE2IYP+yYFN6Syw7u+f/WPE/xtTcwIwb70CC0YwDmSwfv2jn0iHhk9Ph3BfnYCFkaXR+r8DqwmRm2oEprW5zARMa3LEqqAxgrLXMPWSIZIJZGbWB2AJMZrw0DtIh5vKj/u4LkhlFwk+ewXDZiI15pH/50ZUlQIbKEeORfaPYNk6YIMuagLmUQzMo71sw+xWcHpuIZXscG5ValLrGBlV53gPFpC68mH7DPeTeBkkwMZVPG0HMJ8BKNrE+5C4mO+ZZHG8C/UCbZ1mbuR6XEP0eXtaX53C5AEMjaqBIcu4I1sIQOtjwT6XuPexAOAdBK+EvQGAlb5HzaCfx/yY43rcDRq8eqoXR2hA6sbHsVxTq0tiqMqYrSWMw6iLXpjdC9NIZpPAd4DxNgxQh+jLzGdBcAomlEGbHNLAwM9ZZIHGTy5AcEOzJM0QlPnKAvfhjge4i+QIbHQ2uBK1ZMM05Z6dovVD1KwvGWRJ1QXayWPJ8SPQY3PRDKuKfL/GRqQawXFdY55OfOvatPkJl6ZJDa0wymh63zVQiv7OBOvWo8LqK3mv6MiGBLplX1atj2yMClMZUuay3jdAiX/TPENvYRUmpZmRrPEKAOzcjcaqBVAowW/YDMeOESUT7UgO2b4GwFuYYaVerhPS8f7128jc9nDdt6SHzfSkS+6eSn/6Yup/mefVcRQA06xdJu4KAGwbnUh2l7LOFfKvk19+jgGA4/3zxmCdqjVN82yQbZIx/etyu5lFegdWMHAbxIxuahpFzXUvp2bqe9y5uxk/E2k7z6NYgOuPxMxBgmQ7tEP2UDePsJgBk/cgWvTGblp8+e9S81XkTfybODCSzZEjcZASCEhQMv9N9pmhDgZYIBwu0daIllclp9Fz7Vj+8q7pbG6dlj8tqKTgkswyzg8zl/ct1mlnVk+3krgbbfbDAs/T33Ym9T18B+sH5leMyRZJuxjnMv1Fu7k4ET/H+mzGpd2JTbaUDPASAC4Z4KDGPYQisIlsgIkNjk0JdKzfJiVNQuYa4Gi/JQDus7c05RedIwGwrtybYYo341ZtL+DKlA7yUeIfLtA11tsR7uf6A/emP//1f0cERisIjrF7UVdXreMY+4Da6NYUNcC2UvPMrAHm+gYDzDrJ4lBz3+FYDSxN9vmlwdXZZ58dxlUGoWUfYEGvf9u6dSvPb4RBlg8Ndfybn2CC2xo5ZXn+Xml0NfYoEjFhbpXvYO4IIa4+GQBcBsglC1wOtJOfPfkVa0t+Lw/01X7+Wl/3UD/+H53/2q7Aqb7/a/v8JQbZ9fJ+LoSqkoF+a2JtRWeP+mx+aIQ8S2zQbR9hYxrMTN1XBjduDpOwRToxAB5YF2mnpOHXYVpFsVftGNxKQm8M08cRQO4cDO8crDFyY4gJ2eK6CX2cqzdv3JD2HdqV/viP3s8eALkCiTHY352mxyYwA+tOv/t7v0NIty4dIl6s0aO8m9hlH670MqsywIvsbbMQeuF/UZyXxx0r5FKylLWSWmbbXlWI1wZZZwclgdir7UJg8cwA8cfvvvG3Af9ywEi0J6fT7739TZGoraFmnWFDtTy0A/htmSzg93PKs9l3mpx7L/FbVF65PbnOCg651ua0s7JqGZ+vbhyu7f6vdf08NgB2PAmAUT+eSgm0NWje+AYg1Y0vG25ak7mYzjz9tPS0Jz8ltO8bd+xMh2jY/a2v/EN65EWPZGPsTVdccVW641bcgLlLLeXABt7EsNvppSsA/uy7fivtmD0YrtACYGeQY2shJNA9ac/A+vTTb30nAPg1AOAsgV4JgMMMZ8nWeHW3f0nqxkAsAXAHINJElhoGW9rAD25K0wdgVeh1NoOMd2EDA3xgf3ry7z873ThwbRoboButwCF0hAYjNhdXikfNcrSQyQBYoNsms9UWLIXNsfW/JQD2eYLY3Cc4anzLgK50kY5+lL5PZoC7eH4NUBLyWCWAAY7JGiG4qEc7pey+PTCM+y0B1YaphfR43G7/5nHPoGfvSJrfNZpe/+tvA/jNpzMImN/9n38/Ha5Qe0bNwi9+5u/TrhZmSgbORL4uZG2ANB5g1EWSOZshqCL7Ncb1bzgxrWvTpU6AZXZO5lZMTM1G9HkFLCqNXeT5VSQrAuQFwEu9CKyW+pPGhM7JFid3m/dVMuhXdiFyBQDY+ntVnLQbWcAMwT56XnWdrzvUeXSx2LowtmxVRE/j9gjvqUnrTpizrYDyAdzKq2NprHUPNb63pvbs91N7+ibqJq9HpnwgraMoXafceWSkmDtn5oMFeIhF8Ryw06O29KctBKqbmB91zWCs0QBw1ABrXcrLOf/dpOmuBQBfta+SDtbP4TPPZNHlIHxQoNmhnry5gP37AtccaXUfUvCRbnv26RBrUE6wW4BggUE0Ldf93E/iDwucYwiDNcqCle0sscAE4zhEU+DKF261RZ15jK+g70QyBbJZYoaLVb0Yw5kJFt3kxEo372crrhbBeC8ssOZsszMw47sOpg0X0I/VJBcbXcMNSABspC+7yWbWBXtbAmCBb5vNwZ6sAYAbyOMZm9nVuXR/zmZF2bXXfsA8P+xkla/aJisfq2dvoqAdBl8F8xf1y0Epxu80MVJd0QGMtAXAyOYjSSBTR+24zHmtbwsgc1vaOtpMzzlQSf/9pb+c0l23wO7RIovsR5Vztl+la4UAOMJu53Qh613dylME78EAez4e831ZYHtCWoIyQJ/VWUEvoEezD+dLDWZ4do5sFq2mrrj2rSSr/oFaqFvTmTvZRKkhXd+H2zpjqaphBhLa7AytgRjf+dkkiPLg/PnlLl98L8Fw8T2zwHwFmWc9slLo7DqZlec8QRUIT1CpEGPUmQ/o1lQwAG8ZOOSzjU+VEa3qfqcoXlkcl0NX6CnSwIdY7++2rRku9TcfaKR7aCV05W0LacOZW+gTjAvACO7t3ldVCgJglTVRJhKbVCTRVgJgVQRKoEsAHA6qIbXnQ6UjPK6laZANnrpYqwMAB+urEZzlBjqlA4CVQJO9p5ZiCQAnXaGZNyqUNiGv376IUmVcAMwZW+ERZtT2eaZHemM27Zjelz7yljem2e8z3jCN27SeejeSkhUSx1p+a35XYfxZby8A9qH02XZcsXehtrKfruthk72qxft2kzDxGjRQCgxtYO8CXPdTIzejcoAWJu7l/t3XuaeHfA95oNSztXDZUIY9uADFGnH1AJqjnykqsOghXbLssd8dCwAXg2ZpXJeDbDnxk0fGWkDwqQ3glifOav/1UD/+1Z73irGwprdYy9hZ0wf/gF58qu//2j5/qSLpGCpMSRLdoGdgd1s4T3eTWDMhJ2FizDxLrGaXGEm2lj2DWVuqKExCKcRabOumGRLRMsZ+TaF28W99rFOT7It1AHSF58yhTrFP8hAgdxLJ8XpkxXWNdYkxK8ZtSplZ/4dQtbz9rW+CQJkl/gTcopar9w+nA4fH0h+8/W2sj3TzwJTKza6HfuWhllINxAaYW0Vlk88wrnRJB7sM04Kuw1rZ4fj9nBnYsve/5Y/ieOdhvHsg8l73m78RRrbzmklCVrnrzFEfLfu9YO2x50ysMoOUuxcmWiyRicbccs7PzMnj5X3Kz1+bCbDvvLb7v7a12/3W+Vuq6JTUlwzwCQDwedQAY4JVfbBNsNxUc/8+MukG+QQNgqEeBu1PPeVJ6dEXXZy+/Z1vp9POPif10Afw/37ub9MZO8/AXfJxbLyz6dMf/6tgxGyTEXbuDKwtral0+R//fvrH//H2dDoBwDpARQBgbzRfCwK3AMAj6dI3vD098RX/Ns0SyGuCpSmP/YCBfjzZdjA5KF7t42gAHEPCAV8A4Brgr1sWlwBGE7Bp5Ba1bQSY3bvSY1/7xHTvWXekw0OHcg1ExAUGXxrk2CeUbHy0MFLyrESPYErbfCmXkEmLEGV8gW4CW6WaEaxnSXN2t83AOSR4wcplFrhKQGaLpO5OlkBrBNPWIVpwTFAY7WsA0A0DVW3zce/eeHA2PQEA/FcvJMC/YU96x+v+MN05sS11D21NY6M30lN0Pr3vw79J5i2lX/7Ha9IdGNDUaUNCO+DoJzxPoES3ZAgKaouRGVfmWXg0Z+Lyl15GoDL+nq3VnaxtmEr49AjWlT1rWqahT5VM2YIyFVs7eV8LhYFZQhMl2WXcNh+w5rYe4EvnX0kb3QmzBM8xxf0yngpjGQJLL62u10hEK/0kGoa55ut4vw0Ew8SqbSTQLRpPT9JMdLy1i4ru2wHQN0E73UKrklup/f0+mTzcCgkGG1CstN8O4kwTvh4NiDjR8zZW0oUbB9IIwfM2rNqrzJEsfwfcA8jqsNti9f3Ihm+a6U7XjvWkm8apy930CPIb28LRuqPLKy12WmEOBgszg8M6EplhZNrrkY73hWFQHtUywLrHhgxdYyHO0atqTsDfxd+4J/BHOUBX2mubHwEwTrS5r3QxjkyMBNhy/pi0KT5EdBKoxDFZgORQMDCuOI9eG92jLJinz+wg5hWCp5l7RlPvaWexYA8zzng/gIxts4JFDpQhwLDm2VpgWGCytR2/BLyiAZlderxFLXCwcWXDal6nBJpBZ2bVzK/ZjoD7geJy7ZI/6xbeitf6mSIx24rlpF0eGGyXjrFoW+O18Lrw5fXRsAgw3De4g42H+t/KlvScu1rpvU9HAk19tyZeNdUEAJBoRcWjpikXHyUgdjXLPRNXu/qUQOBoAOz75c9Tkjp1eD9KCs3HdFXmPsNqhgSemqiBEUpNmvdi+pHS33/135Mf/Cc2zevT6ds2k43Ggbg2RYKGpAwGTBXAkfPEyyjuVT7lXF1aeMvzWHk+jonycGJYcBCh/jaBJ0j0fudLH783YWpbrSJznkXrua9k+SiNpoSoStJyVhWvAAZzuEnz4wz38zBJHWXQ1gLfiQv0319HMmVLT9pFaUMa2ogaB0WO9bhk0ivsD2TWMgC2/ETwyoBuca00GxH1C4AjkIjWR44fVRYarJlAKedBcZSM32gZFQDYNZcxJOiNMWQNMF8mmUxoUdtfbVNXTg2wAFjX6DrHsJE1eAeJ4J4Jnl4Mc6dChaCpjmxuI+qHcxsT6V0/+3yeACPAsbDapH7kcwdwLu2ybs6WYwGANWjMN0MAbJ9H9y6Tfu7Jqn1CLs8+sEjQZ+IhBBGW7SifH94Qv7f9is+bxafD/Vrwa0eAHvZ4+5bavkQ2X5bYmrzo7GAeiyDN61GawsRx8DqNsO4XAPMi3yeyJg86AF7t/r9W8L3aeb/ydR77Q/n413oNfnT+D+37f+TYPbocyNY2JtkEvfafj/ZpAl0AbzdJvm7W12mkwv3UvG4YGUlTgF2dlweQL8/A6trmLewrLMFhT5ln/TZhugiA7aPl5NwB9rdhumsQG0bLKdSMgwDXJu0jpQq6eV0TQ9f1glSUU1PT48TzmGSRrFdtOE+dr8Zc7377u+lGwitI6htDDnA8hw8dSO96z3uCwBHwQgFlfwtbDHGirsFz4IQ5lJEf+K//ja4edDUhvrIl7P49vPad/4n4kf2GvWKKNfogEqBKL6ZdfF4LsJ5Yf/sx6Jrduydt235mOgAhNYLztK2xjJBweqF0z/2UOebSr/SaLysLu8NdmvMt2litfhae2vn3Qw+AHcBujLNkj+tmKRxkbIYC4Bc873lp26aN6W8/+9l0yRN/PG3fuT39zV/9RYCWpz/9ebxuKP3ph/+E55LJiLow+11V0ubmJAD4D9Llf/IeMuB7kUBnAOw9DnUeHzJLILMb05Mfe+0fpJ+8jN5PbNzLAJiYI+SZAuCiLnAVIyCbwQicNAUStOY3KQGw/+6yzQb9f0cImGWyZzj2xR5qFTYzgM+YSdted3o6uG5fNsMR2Ebw78Zvn1AqFewz7FdIn5GM2UMxjGR8bmZ8MwDOfYE1ubI+OFoehYOtIDizxLnnqb9T+kyGS+88wIny6ZYA2FYdyvOiZ2UOBrsiCzVHD96BNDA6ln4M6fKnBMDf25fe9Nr/Ro/NJ6UxgO66vjGCoZvT+z+AIQsM6S996cp01yJZN5yiewmY7S06BdI6zKR3Pg7BxlSR97mWhVdLsEoFhglj3xxs9+gK7mQPwAazjgRAtshLZI9fAbABno+SWYhFtFhJF7CPt/ddls6wBDnxI5GSW7PMUbPRC5PRa2NvHV4ZD900FK8MUrNOy6a0AadiEmoBfsFwi/0NQPx4Gp/dj/T5bhjp2ylLvTEAcBUZdG1uLy7YJuZo9k5d8SK1fgJgWzX1t2lAzny4APn0IzYMpSEkjFvt+ccxWJtXoTenYSjJxyBODxHc39kYTDdO9KSv3gVY2/qo1Og/jWRQ7l1Wx9VmsYkh1tw+pD77GWsT1BSzWAuAlUnLPLv4F0DXtjP6GsWIL0DGAvfE44terACGqAeGEcsAGGdoZD4mRWJMlHXmGakUM2Zl8G+KsWBtQuaojJ+kDGOgb9D2LtS1AAjXr8NAivt9+Ibvpw2XPD5Nq8X2pGWXZGpJ8mgepHy3ws+2oEGLy0Hb+sg2SACRcHrm5wXQQZhgrZRBF87QykXCEC2ap7r18NyCWTZRIgMMSG77mSUADkM5axNFyAUIhh0s+7ZqFuZ1wbUL0IRUHADcqWLihevkeePd6bp/8cqUYLXpW8OAJ9nF5lUCYIFuXSDlETuHTeeV/StXsf5E4LOSAfY9VrLAni2baz8ZdJ83CzhRFttmvPUjU1UavoDEef1GzDsmRwHDgOBvPgvJ2L085xBBRQODL5JCXF97fjtOLQ0omvVmICx+LS5VJBVcA8vDKg4nrid/rEQQwqE4F8Ppnhc7SAsSJg5dlb0yMl2j+eqK9lp5s7YJk6v8MgDO1cAhnybJsRjZLTPtBEX89jCD/SAukPtQefzT7YfS127lz9vpE4yyYow1Q58I72NHZ3ICFtdHPRZcN3MpigDYOXlfABwtLRhXRwDgGDOxEBVflnLo7l4wwNT0Ru2vbvx87wQAdp5tZP9CZVMFBAOIgZNclipLT2/aiRqHKgu8FngZ5SO5Hzt7KsBzEw6iH3/VS+RqU1UDGBgSXdMFlO4R1qLlXpcwJiiU7guAHY/MAktcGBdzjNdhGF+Bq715+wn6BKk+wrjKJVoGlwSXdbw+WsxD/y3bmwErSRf2+xmMXHrsdQoDYZeHkDByXaKmj38LhP23bPHxAXDBFheS/viAGPNlEiKyKauaPfk9Vgsey488lSD4oX78q7xtSy/70fk/tMdvrCxHDIKjAbDlOzN4EHRDHrkWaYTVW/Q41iG6i73bfsJ2mhHEEjlkiXQQSdlMscp72GHGXGk/Dsuz7GOx5xND9ZOYn6OtZR9gchZ22KShf+sHn0TZB3HD0NBAOnBgNG2ALfYY7F1sT+RZuisM28kEgDwCaJ2cPpDO6KffPJ9lbPGn/+WDlHIS6xu7BvFAvKZihu/+3KSdYJMk8zR78HvfgaEV8iW73LSJRXopuZL0k6yaZe2t4v48o38L6Lppa8HodRkLM2w4v8NtdsjkJHuDyUwBf0PqCAXl0tJZxDMSUjWTjyaLiXvLlkYnPxtP/fxbBsB5HN0/A0ziNlygbYNUuED/czHAjkMHjeDDTa/OxjxL+4S+4aH0NNouPOrCR6RvXH552nH2mQGAv/C3n0F/vyU97nFPTgcxVvrrT38mXi8jFriQwblu4VC6+qPvTN/9q/enbTP70vrFqaLfpvGHmRV6vXJjd/dtTxdc9ub0xMtel+aowRQAU0DKAKfW01EhAxxJ8dVtgvcFwJmOt/Z3yXJcYAy7ZhDs7xapDWxYCDuolnsinfumC9PeQYCUdVlKxmivY/F9AykD0RFACjY2QLDtlTL720aaq/QhQK0tSnheMMAhUSXAlU2Ltkdl8FWC4Fz/m9sgsVTAMluHmVnj3INWAGytpkFaW8kFi0wfkuY2x7MDOfMTWoPpEz/9cxiuVNJ/fNnvAfIeSZA/AkF3J4mKe9Mf/+n/k2YHmuk/XH1b+vbYYtqA+7HgV+meUuAJD5dgegh80GuL5BKfFJ1qgkwpyDzJFWNPYzAZ3AjGAC6KG2R1XaDMxgXeLSSrwRsbfxbBmP1CfV30DvX22AbIye97yJBgumV8agl0fHl8nH6HOHWRXEAHT6iWwJdYdQo36unOAZIYh5DeCPh3pzbGV4mWRGnmFuqH70EyCrjgEmPnBkCGQae2tsYC3YVZU+/cWDqTW3Au/Y/PRmqzBYnielYhjd+sN6wzbrpllwAFAlWNsPZDp19L/fi3DxDId21L7fXnIVcHdPG+Gss1dIRepN5lepQLvI/2NZMkW6gnoXCzas2MZC3v4wi3s+mCRkH+4PAHYDS4jjLAtiOxsniRscYWE+xmNeSZOC6GUzgXQJkoioSsZS0AsMDGuN+gNAJ/51O8eXzvpcZynp51Nfp698Ioz9BLestm6v2v/E7a9LhLUUSYneV9lfbH+HashiY2A1EASNTzwp6Tvw0E0KbtQUgGBMQYoQUDLKVfgN2QqQZbl03RbIkVtasmT3gv16IYWPy7i2sewb3XpNTpeh4B0DiPaJOUSxA6oYoA/CpdxaHXXsB1pNDtLtp+0ULrdEr7b3oB9Zi7DvB8DH/IvrLoBADRYdjr1F0wwAvKvDlPjeB+YAywl35ptytBwUp0WWxxS3IzvRlIvgS6BdjUp9I3ryVZuPj1tGmjTpQ4dANSbbE1wDitqVRAzuqcLXMJbVsJMaaCLPdSxZdGaSox8pBYcviM62pWpkhWRWaan73l/rsg+yK5FxUgOeMfw01GNZC2pnZlyyWCCCaK4yTIe4cdT0bIm2bZ5KcZg7sm5tNc/8b0kf99KG15zGC6aaKZ7kGVcje9v5vUbi1a8kGSp8I6JfBsRZNyE4UGGX5u3lQjlGJ8mSTLhQN+Xt7X4kRlwksWWOa3CMCyk7/qHeeQ66oJFNZY6n9bkWhSRk9tPy7QbUzWdBpXpVQHhGs+eCav6zpMYDSO+ylzY4Z65i7uwSYSRj37702f+De/zImyQABi64ylboM2jhXCPicDQgoo+M3jz0d2A8173toUCMV4Wvp2EkC0GKeRtGahdy2TUf/Yx/4y2iB5T4ONVuYX68mK974PAD76OE7iZ+6fYL+XJJH3THbJ/SH3KZahPv45rcXE5SSO8phPPZEJTex9muLw3brsaVpaVUl2qEYzaaFs8qH8CAdgzk9Sxe+eV7REAzTVOM+cFD/241Tfv7Ve+yZgruyVLgiUZPJnk1jltXgwz3/1e1c+qmMZQJa/b6kgBfDOW0/rPIXlVRZsEk7Aq09yNr/NuUcf8e8VP688/3I05OO2BMf1JbKWxfpYtNYpEsnuZeX6UzoOl89VjdjE68cNscaiWmOfsN96nfEnviBiD8WqEasRpwywMZguzCYmE3tvlTap8HuUl9DZgjijBj6JGI3D6rU9ndtLodpbvl7LeCUMNeNcltf3iIGPug76PsSzioT7kvt2ES+vdhyeaP0p11TXHtVC5Rj18/y5Bi5by+PIGuACAHOuJjtMPNfALCq22pXD7CeH09Tovw5j2M1nfoA4559BAm3A4ERUAt1iAPeRTcmGG420Y9u29JQnXpo2bdmSNp++gwCsk/bdfQdF70Np3+hkuurKa9Ott3wvemQJgDOAaab11D1e89F3p+s/84F02gL1lg0Wu2D1FMsR7soAEzzt7d2RzviF30tP+uXXwwCTpXYwo9G3RUxIoGWAj78+HvferATANYCok0p5g6ZaYTAi48Pvuzj4mA44cy5QBNtCpkrBJv2cDqaz/uM5tGu6Bz8UHJNr1MMarAe2MOqzMy/gSTowALA9OGWB/ZMTSAAsaEXOHGZZupjK/vqdL/uULblIWy+cZdD+PRhia4BtCxXRIz/zmjqMA816mMzUxllfizxV2YiXfnByIT1srJWu+be/ndItyG4P9KVfesV70uZ1pzGwd6X3vR/580b7T1bSr3zjhrSbLJYthCJgZkILvCjJC0Cr8XW3vkcyAMxySd5IyhG0mqAQ/LZFga5mKloLgOw8Nv4Jsod7HgZHsZa5zDjqsxP4ykdu1cLZWXsYG6INzQncAaAt5MZezyDTC6WifkcdcE6TWHW2n8QETbTn65ME1IdZnA6yGB8ieND8a1cA3wotiWrzd7Hw0YuzUJ/PwaRO2IS7YnshKvqQKg7Mj6ezia3PR1Z9Fhb3W3q60iDZQF3+lM10MW5qAFcPUewPtEtjJCluJNn9FeVuAAAgAElEQVRw1cFaurs1khbWnU9Wj97FHYylHAs8q9MkAJ4BdM3tRnlLT11A+DCgxnSIprteLxeEtnJGrsWi18oVkr/J/Oqeq+GQRlkLXIwG461LlhOH3C6AsC2ABMEVmDJbZy0BYIGH6NpHYfqT/10GrAIBJeokgAQWXI8BAHEDA7LZ/fRw3nEmfVgBHigNZN1UHLRNyIQsEnDI2JVhUm8bLLB9faOFkwBYVrcAwMEMO3iiQJJ/C479Ehh7JTPwzX8rQYs7C+CYORk1OQGAA2ll1CZgjRyZNcMmVZSAl+69GQBXqAmuAFrWD53Bxwynhx/qSVf/wutTbdchrjc12vYotJyA62mg5XpwBAD2d47acuc+6Z2gmAzl61aChCVW7H4AcPl8xluH6ySQUzbb6Nwd7pDXXP9SxvlX09YtXGsYvCEG5yAFpFXW7AoZZudzRYTFutayrEDQFfMxplYArrIUYWUAGjVQRR8jN8aoxfZ3TpNgh2WJTQy4cLrgZ9OO8vdLh10CYFUcDmwf8b68hgFf9hXWvqoJ4Lxp38H0pesAWdiuf3+hmm5HkTNKMvReeprXMEPpwqRQqX+L+9vS1RPjkVy/Hh2O8z26PwBs2UUkUnJiLteNO26yqZdJFOuAoyQlDLBU15g4GYq2bNYeO8dSZR2JyC2c+yaufwmAMUSBDdgJaB6wy4Zm54D31qw9muknDjDcODuePvwrv8DcH+N+6B/AulbU0+aSmuyy7EMAXFyoUCiFHUIsAWsZfysH7EmAX19WjlXZGlslakJDK7yPU/L0ildeFs7TsU+rDFkJgFeA33ibGOcn+dlLh23v+Gr6LAq0Zz7taSh/6AYAKOwDDOfymJxkPd7j1AKo2PGO+3CeWR8p227A6bm+9KUvpSyC9ReGf9GShofsgxirSDa5zszJFNqjlXrOL335y+mFL3zhkoLhWKd4au/fWi98O3327/4u/czP/Ezc4w0bNqRDB4gDGLPDAEXb6ZTg+ME6/9XvXfmIjhd/+7c6+4H+AgOc21+yNryIe2pJpEywplXi14i7lUcH8HHfKDL8Rc1tLlERIDLfLQXhe+4rT/LbVn4hPyz3ycLbJDKwxdpSJPMzyCxmHH8zxm9WBcDsjSpseF87PsQ6bMKxBMBFDbDPzy2U8nfLr2oodoxd6mCkcJcmifG5L34pPYv+6uFNIiHAI+p3zRX7qzLR7FFHO0regkMNkqN4/zhWP/+I5Su3FCy/fN+8L6x+/TzR+uOaY43zJIk396ONm2lFyNrjevR3jN0X/syL1zQJ7tcES4xRAOAezV25P13E77XqaDp0z69FvLvt7A9R+rWTANggr1QznvyhnLAPcBNHszqLksGOWbpe0h1elBZa+40A3/UDQ+niR1+c1lNzFnECNVcz03Pp+utuS3fduZsMP4wdAyrLfm0Zg5wY99ur/vwP0m3/+8/SjsYB+iFmAJyDcQEwwIUAam/PzrT5Ob+TnvRLbwDAIHkzmNHVmAsQfYAN3E50B49zTe4LgNX3I6mUVWLkKX+u0w6oS6txzl9jrOwOTQRpgLfpYHrSu5+Sbq/dTC0AEr4e5LX0JZOAi7SQzsQEStUA1zmIlgGOGmCSBQGAqREDTnJ9BQ1KY5FwCFyj9jcD4GiZJBBW2hcAWLAro8Xv+mUmMgBWd1tFLtjN59VpG9LRqMiaYylNzsdrtpN6uktox/Ppf0HgNcUNG+c9ZlkEaEdUOw9Hvtmb02P/63tS3088N7WHdqR+EG8PVuxVaEaz0Pryah7Q5CZ1AXwHyfBVWcxM9Ie7rIkCpbgyOwJI3FwrRGsV0LN1iF2MbIZBSKbNp8GnZ2fZAHUGfK6qeUKHy11pPqSsEul0BN68reZsXT0mJbxkvAgg3CEp0cbtuUU8LPhtWOubJpA8j9HW6RBmA/s4Nuq1G4cxHwboz+zh3O8C3O7hdtCCpIYrYY6bqdlA7uvkU+boYrdwGKXCdDqfy33+cD2dSf3KZpg1tuvUS0awm2DZse2JlayZHWjGuRe30w7pioOddMvcYJocPCe1+x/GQY8I4zkn6xAxUUOSnWZ2Y45zACOF6QDAnB7vXWw05hJMLhjKaxQg8+vvdCfWBIuLL1T03giCrVXswHTWemE4DdqpC+6QLIk2XCG1d2yVWVNX6Ox6u/QoQHBIoBn/A5QzNJAAVNvdAMZNafS6G9LQBRenBmqHphJjJf6MUx2Xg/01SWP2NEAF56hJFne7SwdoQFu0NaIvcDDAJQCWAQ4gnCXTukDLAguMg/n1DKNNkoPHgSID7HMEMTJQgRoyAHZ6LQFgf5cTTOHiq5QVANzFdakCgNf17kTxPJAumlufvvzzv05y6E7mlTVKpDb0C9J8T+ZSXFeYYEVtfbFJnfyyu/IVJwpgl4FPvGoJJHuunDEHtYgRVhUlRHcf9VO0mfr2db+FSd/fUj98N4C9DgCm5ol1y1rgKnJ227qh4Q4q0TZ1bZMKSwC4aJFV9Jc9moFRCr3MAOfdOZafkEW7y+f9yDkaZeZK6o1VrJ0xwVkMsagnjYSXp5HrqgLw2RKO57ZUfnC/DkzDcA9uSR/633emHY/bnL5zeDZdsWcmTZGAOsgEmKMEpMMaWwEAm+RpyrgCUGMcFln1yJqbxw/Jc1lL7lDxwwvmt5TMG2gFQM/Oys7RaDGn3FoAbHYtTLf4DGuCBcBdAuCtkUxpo+6QLbZso5+F7SxquBf3zKb+eZyc6WHRbzCGoiLR2mMnx/OhX30p834ySgUMjMK4q1A2lVL+CJ7KIROBW75ssT6uGQCvNnjKB2Ri2LV4AVmhiZjPfObT6Wd/7kXxNxngdpmpK8ftUQB49cHb8hz6wAfen1772tdGfFKad3WIJ5RdnvixtvM/8fs/kGccew1owJaVxkFKzz/2sY+lX3zJSzDFGwwGONrFPMQfjRg77KXEmcaWsvfve9/70mte85oHcGY/DPfvARzmMZ7yJ3/yJ+kVr7gsj9vJCfrVDsW6Y6x1Iva7nIGr//S1v7I0gyoT6SvDcdeoUvI8yxr3sU98gr7jL4t9VcDfpj1SL+o612bX+yYLoL3js7Wxe7axQ97nRESWmXUT31T5Xis2ktIN+egzWcaNGWDe399db2sqW8UnQboYA2WAm2t9MiGX1aD577HiGivxplWOrZc421/P4Uhd79Uss5ne/6EPpFe95pXsEdnLxo8PgM1XlLKoKA1A71FlLwcxT3QrXAGA3bdiTygAs3tv5K15bpkPrfHDkSB5Nff0+DFISNJl7Pm+YM30MMor5ulHPvKR9KpX/epqPjC/pkxQ+M9iXwgJtADY5Dl7S32RxD4S9Xo/ic3eg+neW34pcNEZF3wkTUxhPhkEzYMIgEvHVZlgwceGEVgTBudBWh7VbbnAtbPur0rdZf8w4BQnyzmy3E1aWMhIdutQbMYGAIvNCWF3k/YPo+nKj/5+2v2Vj6ct/HvYNjBB7TsilBgwoDinvT0PS8NP/X/Tk1/+W5hOkUky5CQQCQBsqBCsYZbMruZxfwBYkJsl0Ab7GEAtAk7DqIUbA1iZl/2NwBvJ5/pD6ZLfemSaf9hUOgSomu3Blh2ZLb5UmbrDEErWtgYgqQB0ZaKWAHBoGDxwAckyA6xhVoDeAkhEm5oSAEd9o4GYtZnW/K4AwEE7sxkCuLrb/bCZSKkN+geoATZwx0p+cXwmDU+10rZZDX/Wp7/+2ZfnRpyOf4ypQGHpZ774V+lLdxlsPpVfD9HKY4h6NU8fti2cmO3fW8XsiACRn3vchAHHKh1dFDoMag2SOvZbc0brD2W5g+CX19ZYwHLz7uz0bJ1bBHS8NtciWgPo+if7wufKkhZMkrFotFwxJhUAS4rj1owGGcDCtWUtasD4zvQsMF74qs/iyDfG4nQQhns/uOoAcm4cVnFdbk3DAM+NYuS1m6ziIdjlGaTPZJqQL89xPtPYr2cpMWwPAK6GZBrbnfQI4t/zYPt3ku3b0m2l4QJW98BEA2b784YxW16/Fe9Ocp3uYS5ceaiVrp2opUN9Z6XO8Lm851aAK/exxz7bgMD5A9Qi70ldsMB4HQJaGrwv19e8h1sEFyUW6UgSkIxhA1FmY3umJtfSFlYNNk3lIQusji2YpzaGWBUAcIKVEgArzZTJygkWa8e9oCsmD9d5aSksWeBYadEx0HYmalw45m4A79Rdu9O68x/BPO3F1AHGORIzwYVnoBl17HlhyiybTDBANsAuILiUQGNGltnewgArALB2uYVLtEC4MMPSDj+/TyEhCAdj/+7AEQAXOtr8oXxZJ5MlttFkKxQUFngTZNBOrQK72A1o6W1uwJn+9PTYzrb0sae9DLBim6nxkPuYlAoFx1EAeDE2qnJTXM3qU76mDOBWbkJHb0jHAsFMx/mFtPOs09MuXKsrPfNp0+ZKmoS5/qfrn0zt5u2sA9RAUVPe301yx3U6NxLMX8zHFgm7jg7vjgPrgc18F5fXftEZkJXhRN6s8/g2UMljJ2SmJmoKPVfsRxFduJQ5WZnr8dxc/uAjDKaCnxUE29rHTT3XDdtiyfc0oTLPMezHeO0T/zCWTvvxkXQ79+Ka0UPpHtaRXTNN+ibqqUCyh+SOiZ6Oxm+lSZXjLwCYgcT9A+DSfC/r7ooUiomhWH+Uv+X1dxkAazInAwzgLhlgZPWsBqgF6ANcFwTjws+63cdcPENwfghjFjbyPlpuNMfpckx7i7NoN9d/aF/6o5e9iNrgyQiUwvk0WN/yODj2wp06RloRmAWrHpczswRre6wNQHQDcgW/AYLnJtP/+eIX0nOf8fTUQ91wOExHvUaMkhWH6e/KMeWJrPYYclL2C1/4QnrBC16QJXn2uy8crJXtheHOcR+r/ey1XfX86hPfO8/HtT7OCWb0y1/9anraT/0U0kPWXOfIid/iB3GgD9J7IDklSaHctwS/5bl+7nOfS89+9rOPMF27/4M4lfdvrZelnT7/+c+nZz7zmTFuY00sGH+/m9Dx9z+849dZXJSsFUqyo0Nx3Z6ber8wN//xq19JT6dsUkd552rdvYFzjOQ7J5mBj5vDiq/Yx/NXMKjsUSWD6roRjOkKHYUdB5Ye8b5H7dFF+ZDrp++lv43km7FVMMKqNAumNydl3dgKABzxRGaiI/Un0UCbvgHboyJlrxEPztH14rOf/1x64Yuen1UosJeRM44Sluzj4Pf8PjmB6bqey1oK5rNMEvs63qMEuLFF8yUAjtPy9ZEYWO0cOPHi4XyMvu/WKutfVKhq/P2XvvSl9JznPG9tk6A49rKUdSUANqjoAcu0IEbqvcQv9dG0/85fDcx32rkfxAX69PCneVABsLU9EWzDBHdTk3HpTzwhXXTRRWl0dG+68/bb09j+Q/T/xcmWYL1GQXkFtO7dqRMUTNJ2p9cNEraqRiTfwAm2CsAcaQCAP/KWdPjbn02bOrvTUHMcACzgzAPLgYAvU9pXPyvVHvcGAPDvMM5WAmAARwygHLCvBQA7yB2QPQQoPo4GwL0NAKfgA9qyianMIkypgXWtRRZrCFnAY2bSRb98AeB3Js30Ari4UTPUCcecdO3iBlkYX0VSq2OmdYMtrpVALlNU2djK1knBnBWO0QIUMx1Rg+YbRUskga+uz34v6i0xtyrdb3PEmWuE4wsA10dx/9xBCvl57faN2wm2kOFxX7bhnNdCSmi/4H6YZV3lJpBTHV4/kmYxzhr97s3pnEufCgPGuRoGgmKtLu0TdDHpFq13aCINnrKlR96Io4yzCJ7DztUsmWtIwfgKmJ2qAmkz9M56a6PLKv5Y+woWMljUWBRtMcRlkjkXoAmASYZE+1q7Yg0QvBPgg1fTQjcu1QDHyeoMpZvT9N2dorRuAokx9wnZfRcgswvDqcqccmOAMNLjrtYo54bUiHYx3Uia/cw5gN6cbWJINtSR3FdwD6yT4NhCS6ULRirpXHobbwf0buI4qhg59fPvPu8VYKNhwFoAYIHmBO91gHt8xXgjXX24k/b0nIGq+jykjjsBrhy02ArWTmDexoCrIgvcHk9DMHaoWkkg8ZRSEh4eQTlI1txHh/w248LFUza9wTW15gTYFjJoqj+5VgUAVhIdJj7ZHVymTdl9TiUWC6hAsawvLQEw46JvEOk2YKONEmDb1tPT6OXfTiOPugSgzTgYGgwHck3cHL9tJN+lHD/6YntdZG4LANwVhlakslAOdJBCV3C+DpfnYH8L12cBsdQrv6/472CAYZEL++Iw0CqLWMNW1yyrCbdy0rkoKEcI/i4enTBRIyEUbr6AXwBwVYl/ZSTt6DkzbZvelC5/6eu5eFyjW++Itl113RqtmWagWQdswq3u8cc7Z6luAKhVJuDiut8vM1ZsTOW9WNrg7guEu9iUGph2WAPchfy+TpJu/aaJ9JVvvYbcyPWoCDDHwrSvv47KJhhgBpwgmHWpA4Nqm6CQlUctcN5QMwB2UOWkVAnCbHkUGetifIdEmHNYBsDOUxNAkVovliXBsdcoX6QSAAuIvTdxioGBivIQ17v4mwCUNaZ3MH3mC7vSo552RvoeXQW+Mz6brhubTaM87xBr2q7x+bTAPG3Buna4p216O1cY55qemSHLEuJjA+AA8bprmrgrgo1ImEQSLrP8IZ+XATZ5EmoK55FtkJReZwa4O2UGuOM847OV9/Xx2afzum6kz51D82mY5GQPgHDIon0Y4I//m1cjNRllXUIu7HC1bj2SUjnoUXVUyGqKC5X3x4gHizVhrRLGE4PP4wVJzAEMFjVeWE/7pgXah3z4wx9Kv/avXx2B0hxeId3sP/lxPABcPGUV37xnf/EX/zO9BFZUkLhox4ONG8PNujT6Ov7brnryruJoj/WSFUH7UU8x6JxFCttHQkEw/9GPfjT92q/9GiQDqgKARLNwg/0BHsw/+1s1qA9dT4J+/NAhAl0SqoCjT8AWvvzlL38ALOgPw/1b/SX78Ic/DIv2yki2bqE39/59GGIyd+x9O0PC48QA+NSe/9ES9KNlu3XG7zTnYTLqAx/6YLrsssvAEajrpnSmJ3Fpn/YVSs6j4/n7Y2/Lq+1+nyXDy2vLkethKZW+7xqWQWkGwK612dSK+MkERNSc8p4rpdhuemHGksvGSom0Hif9GGo18HWwxZwJv7/4i4+lV/zKr+a6dko3y5iqJNwy25nnvEz2SoDr71fGE+WRLym3C7Af6h8hhNvnsZePBzgwj/0GYj87AkyxnrpHl2PUWnXVC69+9RoY4BXxz/0BYJPPtQbXj9ivBwZ4bnYv7Upfhzv3WDr9/P9Jn+ZNYBMNf06UJDr2ZTihBDpC68IEy0H86EddnC655BIuCtIFBu4sTaD37h9Nt+++K9157200bx6PgnABcNUMOUHWghp5JHoLixjL1GCAG3vTFR95c5q7+fNpQ+eeNADbUiNL5IAsAfACYvnR+rmpdeGvA4B/l76HAGCuUlV3Y5iLaP/wIAFgQbCRmVKFvkUmKcGJxfItAFazzoavBANg3OyHvdoxkZ74248nGDuYpvum0/zwQpquz3DOpqo4HRlQayiR6tm8yeCuRbZcEBwoTgAY7FkGuAbbsk4GfzIhAublOuBCJh0A2IklMM6McWbc7BOr468BmwBYVIilO32M66SNZnCaG+hD9glgGWcD3bzj9HQYtr5fs6zRfWlkw1aAPG2R7Iv2ja+nQRIdlV6BE66hfEQ3M66fmee1tw+s9dFeDmLuXD5XuMoKeCOYNrAUMPvdXqTlPJP9tTZTcIzLa9QcuiA5mcvsl4kds2IuFNQw6hXG7chtaYt6X2N0fWkWuuaQx8P40l96Btg7B/hdRF7bomdze576Wkymqkjtuxb2QS7uQaWA4RTgV6/ZWmcM0ICwG72x0ktZVQiNaP2DAIPz5r61SP7A0p5GzHvBCDLyXoAgJ7MR2XWdE6WtMQrsbPiTWxW5VrgwY3pDAuEg9+Eq6q+vOtxK99Z2IC0/j1M6k/tH0G7NJEddXeQ4Ob40sxe2/ADvCQPMOddZhLXnl+vRqMfvNTP/LEw6QCtJ11m8wyLRkFHnmnrJGwC2BeTKqYYRFnOxgttxJYyfUAbYGzeccgV2jBEWkNhoihsUC/YSA8xcw7q/MQ27YostxnLjzl1p04WPpgWWjDvmCLqNR3LGJA41+mYmQnLM+wO2ow909P0FMgYLnAFwOEKTpMgMcAbAuTa4rP/NtcC6a3fx9+gu6/eQPLtYCJQzAM6620LaHYylf7cq2lMplCLBTmdHbEFSFYa8t7qZfqwb0qMq56T/9Yo3prR7Glk/4w13aoNM60s7zkne38RNjeOP5GvByC+pEx7gVnPk00oAnNnRZXdcr//9AI+jgLDBhz0UNd8bGgIE4tMwO3WQpA1GaptTuvyKy5j7N8Ku7OY8cbS2HRLMb8Wsqf15KU+pMODjcnqLrMdSoeFgIAvpHO0KurGcuEUaviTtggV2feK7Fzp6n5mkyr2BIxHE3O2YtPJtiq+AcayDQQprYR6O+AJgkjbOo4CduXpXEPv1b4+l8y49Pd3MXnMnH/S9uYV0w+GptJuhshf8PsP9CcUDkv8O5lTWvNuz1zGegdcJAHAsXkVGPk41A+DyJLIJ1ooa4JUMsOsjapqezuZggJsqLTBCEQAP8p5bSAgNMlGqGAoOYeixsH+MApRKOmtoOL33JT+HDwNnBADWXCX3LTKzJ/DN/tjRd3qFbHg5EMqJq7UHPydiD44PgAfx+zDQm7Xv9OYN6YMf/EAoPqxntA5YjUx+lJ+zHPzleRtpz1XNHl+kfF/20LU3zDZZF1UNySoKiH/YAUQZCB/rAnheXl/P0T3FL8/NoFRJtC7rD+WHHSIEvMaW3r9ol8P98zzLPtTHP7/Vj50fhutmkjVKCleYnZX13rLjpYv7sY/11J7/SgCcQ4i8XpRH5fjVoX5mZhoyhjWan5smx9izuiHFbB+/IvS43/XMNa9kP33vlftITgiuAMDx6ctr1v3Kg02YR40vMW1hoeyyv5KFDUGQx1YSMrE95xR7kDrBc/gPHPgpdxwfm0RNhtqT+KoPUmoenxSTmXHsxTG3rVmWXQ5gnffUYIS9XsXWmq/dMgiOWtjiYprmL88namc9jwcR/MbxFb3fXUvLtbUcq5FwDJPD1T6WCYBjAeBeGGBbV8kAb91yR7r4rK+l4fUbYID/R9o/voUEQu6ostrHAwbAMsGeuC7QZuu2b9+WHn7WWWnn1h0EYQSIfbV0ePJAWpw6nG699ftpL4Hk4bE5DA1o1QEA7qVma24Bt+d6ZoC/9WdvSu27/jGt79wGqCLzF4XnDgQzMYS2fI3Wz0+zZ702PeVf/d6RAJi6UkGYgUK0H1rlGhDF7EsMsLplsBI9YHWHOxoAW/vbRFrb1vnJPrcLmP/Y3+KCifSc33g6zqT3prnhuTQ5MB5scAOAG+1hy0EOWyp4sH1NfFn+G+yDQZ6BmnWbgpHMBOeC6iKoD5OrDHKzEZb2SL6GDT6Ah7WXgt/CQKtwhA53aB1sCRB7CORbDJThdRs4/K40cZg+kwMaPGGYxYQ7bZAexzAri8hAOxzc+A1XpYdd+pNpLyZdCzAdNXsPE5yC+Qj2qNfhXMJOKZM9kSzz/lnfG91R+Ldf4XFV9C9bDqQNXHIdhay4a2a5CGZVpcZFBoTKo/kj4LTJSmnftah5JxniwtCA8ZoFvM5XqCTGjKABoGor6bQOu8n50bJKaXEXLWEqJF1Say8AFwC8CNDsmNGaS70EUGAI3hMTM46bmII1jcwTgWud5EQ3Y6QLMN0PCDsNMuP8DT1pG4mQTRw0/0yQxqEe71a6rRRZ9iiCEg+URu/UQh/mHl0DAL4SB9i7cIJeRAZdAwBnxsiewDKhY7DAB6iLoS4ZN+he3AX7uIDWAfcw90yf2K9TlYSlB2aJF/l5VuaOhUj0YtIlegNzbeieQ92zY4iaRCXQSDOtZ64gz3Sc2EbLwL7KAnNfAByr8HJwqryb4H2QxMjUDbemwXMfQTsVjo1akFkl2HxlAGwdeq5PV37vOK3yt9xHL0ugZYCjDrgAwCH/1u05gG/Z9ohBQ01NgN9gXAFuJQCOGs4sg6ZqqBxgjsRiIywXwwIACyaKQDtk0B6jYKYAwP3dW9KGqeH0qMbD0ude8zYWHcbMIdspdKKRPW0BjwDAehSb2DFwN0u8dgC8MoAtQXAJeo7e3YqFboVsqEWv4i4BwDTu+hvX0br4ECaEmL7REmc9uY/v3vLs1Nt/PeN4CnDLc6n/1bTOsRTJOS5z1OOHsiOGUcZbDiLnZezARUBRYpWMvfIYiUw5/4ghH1EB4ysDYJUbLluxVxfPLwOLwmQ5Z2v8G/NbVYlAMDrIFnLA71w9mx5z6dZ0gIG9j3F/E5n2aw+Np1unmukwWejbDqP4MCmjMgb2te1XSKBJvhKMBKN6PABcBk/FJhJXeMX1DWVBaYIV7+kcIokYbDOf08scxiivp40HBmqCFn/r4m89JA2xP0w7mGvNvZj7TDbTNo3XSELWaa2xkUv1wcsoQZEBXoAB9mLGeu+F816E+DoAcCmT8w8R/JkcWLXsbWWoUN7Ilb87HuBd+Tz/LQMMs72B4hCUXwuzGAWuoyc4rI7BkgF804xgPI4HgI9+3wf+s4nAqCe3VMYYwrKsol4tJNiAi+M9TuZsH/hRPfBnnij9UMq4vZ7heVJ8xbX1d2XG+IF/5A/VM3tsW2OdZFH3Wjp3Z9KFhOMJJMCn+v6t9WJafpINBaknBSiWsmeTHOW4fjDHbyQ4V/ko13JfXgKxkpW09CiW0uIeql6I1nmB9HI7tXpPX5ommVkm8kqvg5XvVR7a/QHgWFXMua44/hgPK5LHZTeXIxNNudY3H2BEnkuVYMsAM/9Zk7b47pZvaUre4ooHMRg7VpWuLrH+8HeTUqp2utibQvEZ8mqPs0iqLr22eJeIs4rPipgmP5bKn5f/vHSd8t8zAC7g9f9BAX8AACAASURBVIorcHL/PNH6U85D16FSDu05liaDGrmu/uFmVpTJFXH/0RLoKgxwjSS6DHC1em+69+ZfIYZvwwD/OfHCTgguA44HEQCXNcA6Pc6TtZEq6IuLgVyRG74RKe0IvYDPe9QFbH59aevIMLWUgN2Zdrrm6uvT5d/8NsE4IAOGwp6VPQT16wEi3/iz30tdo1+h7+n30wAAuNs2FDEgs6RBld5o/YJ0aNur01Ne9mZYJqR+DNYuAvh2AYCjBniNADj3AbYeQCmyWSCacCjj499mZ3qbZq1kH2GAe6wDlnVio22QnathZrLlUPrpNzw97R68N1V2ttP+2VEk0EhX1lGzE32AfNMMqrQrZqpkAMw9axH02YIkwG4AXL8ycCgNsOJ7LqYrgHLx95BLw1DKFsd7mm3iM2Q9bJFU9HytUhs3TxAyuG5zmqZfmgC6Z5B+aAa6Gs5Yr0awNj+mVJKayG4YShiiamMqHbj73tT/6CdTLkjAJ+AOmWB02AwQLCjrItitcj7+u8bvTEzUeE6G5xnTRKvmFbF8EBwm/wXJBsjF31YuxXldKgAwC4xAeB4wNMcbRt0wgeE8QGoWoEhlNtfRhcd7A+tAW60KNbvVRWRwsL8dan3bAmBaILX5arTt8zoTi3Evx4CfFSCS3pewtZBoPLoB+LQpYnzZOqYb6f4gPXvPpOXnOSOYX6FiWMc82FgAYJMCJgE8jwUlyuH8Zy00OAIAfIh7eq0M8Phiuh2znDlq27u6TieIpg8twLsFcK+0YEIXDyLx2EtLqn1cX+qi+BzyStRvcvWVmyK36QoArMkUMJCFYEaTMXsgM45NNEWZNp8uAJ71bwCCDm7HukHb/seeqeGSW8jklea7gATOiR7WxXJW3i8Yul4ymovUYWqENXkjAPgRF/O7wXQQaVMXCZV2SKBz8qbC++lkHo7mupQjDwoAHDSj4DcDYRrc8jsSFi2SFUsMcOH+HH2DXWtki4ta4GCPswxaIyMrrHX2FSDktjbLtaplCy2v0ZEZdBfLQs6qWRIMcD/OvQ9v70gX7BlOn/gP78K2m/eCaeyWmdeIhPkkjxxtkNjYwq1eKX8AEJN1PwgJ9IpdMDa1EoXGgljckBWzY4Vs2uWhKshC2rw4S6uuQcbB7FjahPs7kDF9745/DwC+ijFzF8mpCeZF7s8dAFjy3PGeO1VlI6xQbPjdGv7sDh0Ph0YAXk/bHd1/F+NFg6sSAOvKWRCZGdhmTOfrQkVWvI//jmSX7+93nmNddTOYfBInAhme8/WvT6afetamNE+i7nsAx3sZtzdMTqfbqbm6kXu1iyV43HmH+V+LBE8HCXQbAziTHNVgbcsNWp+CrCBwYkZAE94CKwOhIrAop4B/C8OBkgGWWeaLz6lZA0xisNOLy3pajxqGHsBIoa1FrrKW9NLTcZAE2jZ7+ALSu1XKkE3pRiK3nt7mmzC8ed+/w+Tn0G7W2tkwgcmOoSsZYMeZNyMHOsvs75HHWRzuKr6V4c99QsgH+F6UgLAPRT2fTL/z0XvMMS8QJHUz93P9+NFhVglb/NvqA3AP0hrDpWCMaygrIfNcuucerw3S8eSVD/ACrPlp98tQrXhXAZFgtzxH/20AKiNsb9QTuQSv+QAf7Dco4j7H0CDGXn6PUoQCFJb9q+/vMH4Y7t9aL4/j13P0fMte24KNbHB2/MD+B3P+eW46DktZ7cl897UrZ3EA4PhFnuMt2rupVpjBNFeAv7CAZ4c+D8zVeYKUSg/GnLG3qvcRYMqIuu7lPTG7NucSGut7MwebfxZ/LNcD5zuxBHj5/KXkSNQCF4+yBpgfTWAHe1xsv0XIGcdfAt3ME3s6RyajY+vyf8bOGHzV6EPcZTsv4pp4yzB9dC3MrwvAKn6JH5cTjzmJkMswXeOPBuBH5ieWFT9LzO8KdVB5iifz/UTrj+8l8HW9MSnj+Xgfc3vDos3hyXzgEc/1muRrsWyCJQYr2iBxfzTBcltstGgoOjCGYOrVQKLetH7Hf6fP8nZifVWzDyIAdkNzUeqB5TWYbAPqXHSVHiFUIb4BnHBR1m/dkLbu3JouOv+c9FNPemI0sv7qV76RPvnJ/xUsWKWfjR3QXF1opA3Ihf/+Y/8Radi306b2zQBgWDoDskwfhLRXQLe/dn66d8Mvpqf/q7diVEzwiRRT4yDr06rWjzoIlU7DCJa98vxeZkvLjSOyT76/N4/JGG5m/M5zM/KzVmiR9/f8bNxdRZYyM4VDnQ27lxLITKioDcjTyhoAQXFnYCLhKpUueMuFaWJwH9DJWmdAGjLZcWqb9bgK/GdMC4vWg+Q3BpUMcQSIykWLgVBGiqHxLegTmDohZ+kErflWNsHKtcEVahqV2vr8kJwumWapnVcCK2C21ZJ1wVk/7PPNTglbBQTxb+Mu/t6mzs3f81teU0tTt+5Kwxc8GsAM2AXoyDZaPzrHwja0DmMtQKP3zbsRjqCcS24apSlUvkcCYn/vmlCGQmWSDt+AeMQ14t+5cjMvLk6KOZhdG5C3CVxbSkgAPgIejRUCOFWQOQOkWrBbLczUEu2KEnW/ibrfrpYSaMcWNcANgDB1th1+h7iKdYvxBHgfAFyauaO8lUSBnGJONujw1yPQIcjYwK+2EUvvHKggg0bWCOIdoUZ0AGQ/xEkJiny4mJq48TwiM2nCgAB4L29+G2zslYcX03WzbG6DZ3FRTucJ61Cqy6OzQCOz9rhbGHRVcJyucfx1aoOHu1l8ONZeVnpbLcmmB6lZBOfzgBnrjo0jbJ6+yIo6r1t31CJTdsA86ciIAX6jLzBAuAVjpVFQl8ZBImbfS0OKArj7Ad4fWW3Zwm7GzMwU13h0fxp55GPTNBtXU9MOQHB7qeY8t+YiZRTsr4ZYSzXABQvbWWpllGuCu5APtXEhDkl0kcCoRO9fWwvkFkgVv4rXBXjhZ+XeGeazcUTvLeXRSpOpufHYOZ+WsljBRAAg0U4eZ5GisW+xElk4ul5a2Jw3vyVdc9l/IuMGWGkxn8TcgkGZJT6nxbVvcb8dzJD/2cUcPX6wlQGi8nuv7nEscHA8bqN4jY7jwYazXnIuYQCC1NmOhV3NPtQa++jJ3kjf+qfL0uDAN1Ar3MO6xXifU8VC+oAex4goAvSWMmj/XQk3EmViRWTgoZT7f+CZEhj6efxszUMYYeWflTxnKXQOqgJDFnt+YOZQd+TAw16QPqfax7W0LVMbB2XG1QQg96ZbJtNP/AQsLjUGHeqrRvmYW8n43kiJzY2A/du5T3sAlvtgtccWNE/EnbnHtkh8Uf+ezdi4TwaZZqhcWTQy0ZNCHwJLBiLqkZnIQGqlSiUOPBKKrp267Vv7m2uAZYHDcAsGWAl0BROsur/jvGusH30obrZQY96/v4GRYDfLEvsmA2WBfuxnsnf++bN/mvlOMOieCGBcGkMrmN0jDa6OHg9Hj5vVjb61vupIJvrk+bi1zZ0i2D6Zkzi6tCAS7ifzBj/Y565dwpj3m4fq40fnf5J37kEavyXjeDLfj3XkJ1qZVq4S4bpc7Myx3i1JezMgzBFj/r7SnXn5ece+fsvz4v7XpYytjzzalVPpeGOzTBjkTy/iv6UX39/nHX1VCoDsy8tSkBNKmu/vyp78mrvyit1XSXSM97u/kizfaI3r533bIK0AwMTidcx9WsSCPf10sajtSftu/9VoA7rzvA9jgvXP0Ac4evyRcawWPVgDxIT7YCsN0wLpzNPOSBs2bUpnnX9uGtowjCspWQIC1UOjd6fvXHN9uu1u288QTPUDttjsewme13cdSJ//5BtwxryaGqmbaQ2xn6BSiY+5nwzkZEIPVM9PN3c/Pz2XXrUNta+AuLb6aAKSXv4uENd4o5n770RdpJS8x1dKadqA966iFsgAJ0C8znM8r1tnaoMQRnMPDEOuIcrvFZym57mSujxirmkGQzDeSxDfvz+d/18emfZ035lGyP6bMGgPAKJxFm5QJAuZkmtiGzXOX0kycl4s6DIAzmxh/lBbbxRMbtQz6ohqT2DBam4tEyA3GGKfJzDOADj3rbT3qgC3aJtUtqUJ9+gsnRbUyhT7PMF01T7EfG/KIgKW7VMcAJD60RogYuH796Qt510Me7yQBjHI4mrxxflAm9qDllAvH2cA5tw6JL5HBZsBbpaNKJ/2Nx5pLBhF7YPA2IecuwthkyfLGOZ+zNZ1NcI9PIBPUUfaYUI4/iqaR7VhtQBMHWTKIX9ukHRA/pyoK48vzKsqSKHj9zDDdMoF0NmDLhJY1PgSOBMQi+MFwRk0ZQBcJ/vRB+u6ict5GjrnnQPVtJ1AfROu03RCQhbdTIPR/igv0OHQZy7D+L7sVYcB2uh8Jd3Bdb7i0GL67ixN4Qfpn1vHwY56Qeuxo0aW82vDAnesWQYAd1ET3I1D8rqeJgbXC8EEZwBcxOgFAPbYF6KuRjmucI1MMmPYOWHgb1P2AKQwwV0C4Nomrq1GPQbzsP/25ONYQ3wTFB8fJHjmc3RJxKQ62P0exvW+G29Kmx5/KQ7ZsO9IUesjW1OT84uK/Kg7N7kjAM417Y7DkMgsyXXs11vYjgcTB3jDYGyp7y+sNxR4Br8lo+/cFizD3tnGJuqESwCsZEjkLwCuTMe9rQrGOAfNuIJNDPM4r1umGrs0tHJOkTiq4XLeNdeXLm5sT1f9yntT/z5ch1F26LRumUAfybA20k4VIU3d32SYAFsQ89npnBu9dgB8xKJyUj/kPoWsZwJx5mH0RGTNkeGsNoe4b5jndO1P997zX/jVJ7gG16ZeEgw1PQDuxSxoBAaTRJ/X0J6t0Wqi7Cvh5YrkwopDKvfGQLEqUhz2LmyRkcngtyQxBcBlGt2nBmtcZMNdIwIA516t5uW8rV2aiSxgJEJyYWDrlvSlz96cnvFMxq7JB+oUxknL3cY+cCPtM67j6w4A8D0MlVG+xlCtzFEHXBEAO680gHNtJKmjs2c2HXRBYt3gfLujhxgrSrDVueL4CAAc5yioF/wWLZBizsgCo6gA/LY1w+phTjmf6AOsP0WVdcvk3wAM8VaY4U0o/KtjeGVMTqGwwfF2fDKdDxj/sxe9MPWOH17au07qxv8QPXmtUuy1greTB1BHBngrDXROxWU9+eM/8ijXev1OxTmv/Mwfnf/J3oEfjd+TvWIP5vMf6uP3AQPgZT79iMu51vWzZL5L5j4k0Gy9Ef//MABgI2FZVb8rx9m0cSQ97GEPSzt3npbOOevhyJ2RRxIoTaMdvXfPvel7N96Y9uy+m+T2FPJPg6N1yAIyA1wBzPTyu6HK3vSlT/+/AOHrkUNfn/r4uaYTacgFBGAwkQSqB7suSt/rekF61svfBdA1aKKqiqAmeBky6dKq1aJHsXIRj8/3UHLhv8PNs6gvacj4FvVBpWzIWiXrKefsw6gTskwwRd1+ryMTVUolG3z/DwEwIKNKwL75UPqx9zwxjW/cD3OxH4kxjJmsVh/AqorM01iKWLIL9re+kGteFqBemsGcyFKIkA0ms3ZQCW3Imcu636BZBL2FE7SMbWTOdImWQSwZmVwPHODDr3hdyfwW332u7rwBpK1LtocrIIjrF+A3PgOGGKbd/1pIX5u79qftFz42zSxgWAGgWNS0BhlEMwxs/PwMwDP4XQbCMqDiDuPOAME+K2LgZclHaTLgcPc6BfiNi+FvZPkEPrbIKbSaAmHAUxupiS11dHim0jYzqMGiCnxhgnV+tr4U5jd+podvF0xxt6ZSgN5aGPPkFjkCxnncozIbJHup4y/17oDfdfxuE62WdoJAT++H54H93YAcuh/2uJ/XD5MYWgbA2cHcybwSAO8jUBcAf+tgI90wR13pwBncThjgKvJJARrAQJYzADDS7c78oXCFriNZFQAPkGgpGeCI4b08BQAW/DQ4/gYXL5guJYkE+Quai/A85579VBPsVKVnE1NrI/cZObS1jDChYW4QAEqA4jhS6i7LCZ8Nu1xlvtrSZWrXvtS/YwcSdMJ75ld9eD3svAeSXcfLmmITLW2ZYOvPIxHjEesG7XNl2Ao3Z44vgKzy72iLpOuz4Nfa31z/qyFWyf5WTFwJgMuvSBrA5gWwZTyYDKkwxyOFbZKJzGEA4EJjHzSnh+M4tYc24L81iJnZ9nTWweH01X/331MFxrGCq+/g8OY0idNgVzcyeBlgHNAXKX9wEHcDwGSAAwAzl9ZSgvGD2JjzBpxrmOxfjnwgfq7CZJOCSwP1/WlosJWuvOKFabDvhtTHz1P4MwxR7hCZLKXorN9LANjdx+RUgPzCZKPUQXtpHXouV8Ga5lZlUUZSMLwBgPm37G8sS8XPkQMpMuSZBY58X6KENPVvxITv8Hzq3bgpLU7a9L4v/cOX96Sn/It1jD0M4gDAHZxDZ6gZuxtFxY2sy9dPz6TbGQ53sg2MwgofJHuFZocSdMze7O+MvD2UL6zrrmuqd2IhcqRrosjYdq9ohAFXsf7656V6DNdf12LGSiR3eL+QVjN3ijpfE1hkgbgW2Fp1bcAnQZbY8g+8FtirNpFgGaD92Xouho77vSYBkZFtmRpLf/zC5yN/3od0DmnJQ/hxqgPAU/35a711D/Xj/9H5r+0KPNTv/0P9+Nd293Jcu5bHqU5gHTuB+cCY4KNdwE/2WhzJACsiy75MoQANAAwGId4/ZQxwq5A8NwC4AsOnPPkn0xOe8ASAYiMA4oHRg+n7d9yebr39tqhbkDWpmv2nrsmesE1MdqSsuwAOAYAJZAdoffTFv/nNtKX/FkKE6wlb6H8qy0NwIqehEzIwJY1XHp1ubjwvPeNf/gGAlrCCrDq8THZ8pKZghJ7E1haou68pVSMQawJkevu605wS5sE+GAXYPmSu5e/nqb9q2fpDUI4z9c++6EXp0if+OCz3YrriiivSV7/6NQyiYOEIWnqpSSnZ5fve2AIAY+qV+kfTJW99YtozcGfq34nkdWp3Gtm6Pu2fQMpqn2bJESWxWBnbOkimeYHiO2tZO+EUY7S4DGpCkifbG2BVVq2sAy6YXVvYACriWgmgoqAug9pS4rzUO7i0TF6qMy7k1T5fbs8aUFljgH6YN5U1x4ZxRLObBzemvV/+Rlp3yY8TiPamSa5TVz/3gLHQVFZue5CILDMADraa7x6fj6qMtjU9HqPjwAA06jeKK+qvHew8J9eKygQLaqztlN1TAktiQ1MktKnBBFofyljqhOkVADeAU67/JTNSSKBhgWmxkxqAX/5e47lVEha9yOXrMD5VDkCoLdM3R9JjPly7lYKbROCMrGvj95txoZIBPh3p847eatpKy6V1AOJ+3sszHywAsOddmOdmAOz99n1IJIzSV/YOWyEdnE/XTVMfDwOc6jv5POpnw4wqM3kdALtMdWeBHsVIt2tI6NcF2MZqn8tpS6SVADiSB1zfeR2hOXwBsMkMcek883bR9mUC4zBJk62CBa5vgbnKdcGlSZAsbcf5E4mu3K9ORzDlz13Mn3WDQ+ngldekwUc/hvew7VGNz2SejWwM0zCTBtYAB1AI4FvIRsOsrUzqFADIXsk6LkXPLAGukmfvHfewvI8FKM4scCGX1kzCcRAMci5atR1BF+DN8dGq8Hok1eGMGFQkYIi5VY5DXNCWpVb28Ea63UfLo5GpkbTnvX+d0tf2cJ9PTwcneG/OUeTWQ312ZR5VAWhwQQDMeAwALPNrqUYpyzrZVf8H9nzXylI9oiGOAFiUap9ti1NINjT3pQ3rGun6634TQ8L/SzukG2GB2VAa+ABMW79vQsnnBTnK9VS3zNtYJywAVg1gosh5GUm6fPBHKMcKc5P4XcEAC4Bj3SuWp0rUl+dJH5LnWBxcelRg8PumahxKECjbGNq0mXX4rvQTl1Jrq0sXycIu9pWFwYE0yji9mdrz78Ko3sawuY0pvgcAvB9TtmnueUtQKgMMWysDHAC4lEA/UABcKFlCMcPr2+Gsr7GWpQPInXn/LthfAXCnlk2w/F016srrGNh14/TcmzZQl9x9YJ4uB8wPvRBgrftItv7dKy6jcHksreO6z8yxZj2EH6c6ADzVn7/WW/dQP/4fnf/arsBD/f4/1I9/bXfv/68A+IGB34gDyoBglRdymQGOyKAAwGUJZK4BXpJA0wd43+2vinhh53l/+s8jgda8RuBrs3slwY99zKPSGWecke4A9N59991pcjIbMZQgxtYZiwSNBrd9SKSbMBFNIydAg0xPH6Cpp703feHvXp9O33QH7NYN1Kbtpm5KcW2Wy2qi0yR4mOg8Jl1/6KfTs38OcxqYZOu65uez6+MZ2zelZzzjp9MjHnlxMNR9OLYeOLA/feELX0zf+c41/K6Wfv7nfy495jGPBXACmgjk7Df3zW9eni6//JsUdM+lJz/5SelFL34hdcqfxDl1KD3taU9Lf/3Xf5OuvvrqMPkR0B87Q5MBcAc9ZHsAwHJ+I13w6ovSrt47U30HQR2ALaSlYkoZNeXCtlOxJjNqz3CVluMMxbU1fMUjpM2yK4V7TCF1PhLQRoOMPPjKus2QNZfy8WwkkyWoMsGymoISWatlljmsqjimYOpkncOF1EA1F5ZX+Vs/tZwNegcv7N6f1p19bvR+7RCMGpDOESQHQC8AeKaGMgAupRFlLXCAYCeMNZpcD0WH0RctTIRKd0u538zsyfxZkduWBYT9rdjCha+oFzVgJ4nR1k2YVkcVgJN/D8YXmTO9uAjgqYXUYAlghRA4pLHdgN+aX9aIChAdExz7XCG/J1OS1Q783GXdO+d32mA1baZQ+Qwk/Nv7umB/m7C+gF/ABmpo+c8C6MKgc4Iha4+JnBfHNtfjAPWJtwOEr4ABvm66J83BAFdqpwUb2zTRIYCI8yVpBGAvAXBX4yCfBQPMlwBYR+ijAbCQwvNQ6mxNqvdS3vz/Y+89ACyrquzv/V69eqFy6O7qBE03GQQRQXSMBAlGRDAAohgYEZFxMKDgp/xRHJ0Z/2MaxyzOKAgGRJCcPnGULKm7oemmc6qc0wvfb+1zb9Wr7moauoCiP/tpUV1VL9x77rnn7LXX2muPcA5DAFiZ6+SZhHnVdosdQwItp9wS91OikqBe8xKmU0z+qGqZNRGjZIVAUD2lAV3Lllndwr3ddCuPTL6yro66fiUMonZbYoCZJ+p77LJTB8DqmxrPjUD/uQyW9URrSknF9TpnsfgOeAV2+bf3/uW7ADFriBIengTRPezFuaEGWOMlA6wKL9Kn5p66bpUkjNVzytQOMKe6S6+xARy7Y7z3mRVKw6RosM726J1nj372B1bb3Wi5joT1Uqc/qKQUCbQKehxXqlyCER1i/dLKlJE5lBJ7anPls3hqNTg7uG/EiwWHpPtZk03dn5UwiihX5iceuG6glh9dDZNqtmr52dwaf7CaijZKhQGH7sSntTpmgHkb783NPPISa82HoMYIpiah3lm3ebkBizO7ZU7QCVhVv6+j/JwzwWWv8RIBvauwtr8W5Q04t6pG9bQV9oc/rLOjjqux6jrmlBySVetMCUKhLmfteFE8OTRsj2CI9QRTZAm3+7rhJEmmovWyXo3S8kttkCrE0sLCqjxEiT1npP1AJZsXAxzWHNXsT2SAwwm6g2e8froEWuZxShpx35BAUhstlRGI/dXvEzhC6/MSPK+Ge2AG16GBVmqNTMmuNT02Awf1Gu6ZGljfn5z+Pnr/krzbsAYGWCvIdM6hqc3Aqc7/KRIogdSfwmOqnz+Fj/aX7uzHv+v8pzYCO/v139mPf2pXb+e/fydlgLdV7zvJPvXcAOCQLB8HwDK/VbRB/PZ0AHi4xUs4n3cTLO9pKlklgLCSliz6eRhzoBQ1TQKWkoy62ypBUI46LskQ1dZENXL5PFl5LfNiSqn3qwKIVOQ32g3XftwWzluPwc/DyDtxwiSAjSVywsuFEo6z+UNs8frj7I1v+wpxEcE7fVOHKdZM8h777rWbve+M02zJ0ifsyadW2ED/kNU31NrGDZtt1eqnnBE+/1OftMeXLrM1a1c5A1xXX2OrVq6xJ5YtReKcsc9feIEtXrzY7rrrLpdrv/nNbwbMp+2mm26ydUg+Qy/Xbd0ioUa1BENXzBGF1WHYcuHrbN1uK20NvY3VN7e2GtneAMBNF9Ivp2iRwIjmCVidMRQOiE5cZkxjznTOLqkGOAKzTpc4ZcKXwkf9O5I+u+xY4EdSU9UJRwZXY62TBEgiWbUCZq8VDmZPYsrciEC1yP7+0RfBZIXcgZHuzZ+zm61djYsyJkgzXvZy8W/WiyKgMku9s+q24+PxHT2SjDurLYAQmOCxYYzc9IKJgApNxfpHha2xE09sluTAR4AoAr8wggLBRb4k25RZUlGsr7ScEdhNyAWaWuAkLLHaF6UAPikSFbqWKdjaMJcJfFU7y9cI4yECSnNXteJ+nCgKsgT/NczjOQDfFliqeSDQFoLwRtou1TD/JIFWCyTnOIU/1G6KF3ubJs4rBsAFIu9NyPdXwGzdCxv0UF/ahrK7IbWdz1Cpb6hqNzVSuksk4e7FCIuEynAr7GO71dGTuopGy6jqnQF2fO061IiK07IhEy9OIvQgVk0u9yegZoQ5L8fxYfQkwHWMhMQABwAcpJxqgcSsBAALvBaV0ODnBK2LKiXXBCQMPrncDGnqrJY5trmt07L1jZaqrrG+Lpy2kUEHxl/yeuady+GlKJAag/f2ueAFoP4VmP+I4ff6UgFgKUWC5FnfBX51zYveGkqJj+h5Ar6AXe8DLLBHEkQ2VEm1U2JG5kmgFeXo5NbCqmPmWuIXkHblq9hRALCkNYAzb/9UyllDX73t17W7/fmfv2vpdmpPNzNnqmdA9lG20YuTLJLbCvXaVBU611uJmspglw3QkpZBdm/PRS++Hd2G4x6IOhI5bAu8KgGhxBT3BsBRK88QzuJ7zCfhw63ywN1HWHp4Cf4LOHS7A6sSD4xP5PicdAk010t5qFgC7YcXQLDGwH+K1AieW9DaoySOz6ukywAAIABJREFUljfJ+QVs3QgrTAFfUnx9GocbDojlbA5AH0K+XJ1rsa7WTlvy+KC96sh51kdfWa0NOZQpCX0IDHyem6AHb4W1zLrHugZtMa2QFrP0rqEuez29druoRx9C6SB1gwCwGFlXZmh/ktQ5ZoB5OwFgPYa9dZOuaXQNHOFrHdW8jRQ1Urk44FVPdOTO3gqJn0kiGdJnN8XinpGsvgJAXAcAnkXyBeKdbmsD9ANmT+T4Krl/5tIm8Efn/RMNjDdwp1BeosTdLgC8ozdAtK9oHo+vh8/mzXYB4GczWs/9c3cBqGht3TV/n/vJ9QK8484+fycA4GcBfOOhfe4AcIgvZGIaaoAjAOyK2WFvg1RJ+dam5R90z575+/zMel8oADxC3RIUGkFFChYtABrZmYsZlgN0hTM/SC0JwvO4A4uLShFYiJEsqM+oAh2MfMTw4CNEULvBrrvuY7bPnm0A4IeoyRQABrREJinux1Kqo674MHts+RvsuDd/lUEJAFi9Y1W/uceCmXbG+0617/3XD2my3Y8cW43vCaaGAJYEdDNntti//MulfH3dNm3agGRbLs80zOHvel5tbb19+9vftm988z9gjB90QCgG+Mgjj7JvfetbtnHNeiTQmHpFBltb30uRSZPkhLMwiyqus1ec9xpbud9ya6td5+WNjQ2wSf1BDqxaQoWrQSqr+lbGSUEgV9qllLrwcgN1Blzxp5vBO3ANBXZxJDkWUYZN34FmWdAWtUsKLtGBEZYsNphmiZELANj/PgZQAgM8Bh6iPiZigNXaSK7bs5pn29q/0k5ln31pd9WAgq8DCWyjg8iSH19ET/px6pACAA7HGALMuN43ZoG9NY6clhzw6sSD4ZH3DxLbJ/YPIJsA9FQ4wxuYYAFiuZGLESwqqncALOAEgAEIp5DVVvBcSUDFfOnjg3GtHJ9d/U7gCWjkY0YF1vQA0KjnmwBWkqxEPYffJMkz4FcM8FycaGdSi9hAAajMr/iT90T2Ru6KoSMr9lBC6eJ0/305AL67ddAe6WFOVO0GGEcCnZ5JD136SfuV1rmLsUYGPYwMmlZISeqXq5CAigEm7udeCSPqpsoRAFbLEZ2fDMmcBRag50nqERzqf9USiTphrqUcoBP0Ay5Rt+hsFjWL6hUtUygBYE1IOX1L0SE17QgFmsXVayy3cKHfN80tLda2uQMlKG1fqmq8jUHskqtaSblA47Pu7xkY4AgAa274BQgA2GXK3lQ+JDFA/P49MMFigQMjrGtdYg44C6y67zIGWKysfl/pAEIMMHNBAFhAJwbAapfGGFSovprERd4BcJD+V7Iuzequt1ePHGxXvOci5KnVtqhlkT25frMfdyVAfxSZLRXyLssZdXMtLdC6X/lE9W/WtNHpTFMUPVZ/6/NPfdRRZhSUeGCtS3VxTSU3JzHB2GVZX2sq+23xfWfiF/2wZWgNlmCeJSSBVvJSfbmZP6ENEtdL/aUjfyvNOgFbnb9ULx6yRTu/A2D9L1oCgtxl/NaP/+1G99FrnAFWKzi+RrwfET3IO4o2Y/c97frfLLHj3kJ7MEoN1NtbbvuhKoMkRBV9Fmkvp/6/SzHle7iDVkisr09B465FpdJO9qmPxIsAcEIgGACshOAEAOxjpWUnKFHctd3PKAJQHJwMuoJiRsom1DO0U3LHZ6+djxlgQLCbX2GCxT1cIuNZQlZfgfi5gWOYDfitoy4hOYhihPth8/L1th+KqP0xVbvw6COtpnGG9W3E+0KLyE4PgHecwZ5qDVy49/SfHQtFp/r5YfPY8cdU147pPv4dP/Pwyl3nv2v+TnUOTefrd/b5O3kN8LbW860DnSn1IVfCPqql8qT9BAAsjET6XgTqNgEwxpNS+j2fbZBkFKS2QmoPpO95+i8qQA6Bd0AWMpgSKyJWVT0pQ4cLerYqQCbccoOkCpgUgElOjF9xo11747m27z5IPLOL6bm5lriVQFgg2flAJHEwwIMjh9u9dx9mJ574DYL3WYBugnvesqY2Ywfut8D+8aMftnvvvc8W7rGndXV12V//+le777773IV51qxZ9rWvfY1asjtt9uzZ3kvv9ttv9+fEDcb/8z//0y648CJbs2YNwD5re+yxh33sY+fYv/3bv9mG9a1RXeq2otuIARbbIRYyCwjba8BaPrXANtWssqaZaetop3YTaXYKUALs8ZpFl056nWI8yQKLI7YlL8l0pDrUX/WVcOAaAV0NrPfJdEolCtrEkATW1o2x3LgluEa7SVbEGDsQlkTaa3UjlleRpSTQamnjn6MPDLJV+TsLuFenaUnS0WXVWfo719ZZ698esbqXvAS3XIAqQZ/khaqxE5wZlz5H7LSCEgXXYwg0YlrG2o1o0muOCPxFXy55FeAJwEZsrJsiAXiTMkCK6kLFAnt9KOPqxkjODtPeCOCU4ueUlAb8Vfkax99OakkOrFZBapPDvHawGDHVPmeBokir5fKLL4/NgXESAFYNsABwE99rAQyI+h0AQygHA9wtALBv7AILEqFyWq3oosUA392Ke203LFVOAHgeQT5sLD1F1f9UdbC6PwSAizhA2xDtkHCEziUALhyQGOAMl8vTT866KWBXokBzhHNyAFzwNkiaA0rcuAM0z6Js25nuomoX0wBg9QR2AExNPcG91zlKKso1T7mTM5xnN2C8s8uy8+YFt3XeJMH3NKUCfSOBMUw3NHPvM6puHKb2WOoBrHrJiAn2uvPQPzokVwSVwsNhpLO6aqouoKtrDOur66l/yx1agDcywopbIAUTreAgvTUA5j2d6WOgME+Q2VGGC+CtjFSqAItbYM6nuBbZkZzN7W62JZ/+tSU7YbUxhqoEwAzRl9BgfgsYvuniZbkpBIB5h+i4Q33KiNpG8V21/VPdBHd0A/cSAt84JOnlOAG7iQgA5yu7APsAYM6piO9BPeCrYmQZ7bvM7r3jLdQALyGBg/s+iQOVFEg+4K2fhEejW1KXSLXEAQBHV04AWABbszvKWSnFpx+SYtcjBtgBc5T/8tyYL1fhPVzxoHWQn4eUDKRGtqpqrt3yhxV25DEtzKMRDPeokW3CYBFgqx6zRgJjRCwwN2Efa+qy3hF7sEPtkFBXMB3W0NJpE9+75eBN+yEB4CQAuAKFhVQRgQEOIDcGwPq3KzbGriz/EACWgsaThkHV4L2zHQCLAZbJlkCw7h++JzGWS9OCqlL3Woa5NdMamV9zmLq1lOukdK/0DNrsXCMu4232s5Mxv2IftX7Oy/sSq25dA74zPtw6L6xDO/iYKoDzhNqEx7MDwlP9/B087bGXTXXtmO7j33X+UxuBXfN3auM33a/e2e/fZ+4CPTkOmhIA5uJ5GZYTgv5DGQNcBoCJBzM54c4tGeAXAACLpQt9f8nAIwesq6+13t5efhdqPVPpSmplAQ0EDB4QeQAhDhg3ZYLJUVr/yIgqlyNsHe52AGyVrfbbaz9mh7xsgBq1AIATiV53cRX8JeyE0amjZhcAfMfB9q5Tvmn9ozBl0OFpXKdRKdvrXvNye8+73mm33nqbbd7Yas3NzXbYYYfZbbfdZn+45ho78qij7EMf+pDdcsst1oGplQKu17/+9W50dQ1/n4uj7aVf/aqd/5nP0iaEGjkA8AEHHGAf/ejZ9pWvfMXaWrsc8MdB29Y3WshYFBifFFpYBeX5uk02/5L9rXveJnql0sZGJBhSS1nxpJFtJhWAE4h58Oiu1woEA5PkJlBiD93sR+7Vod5OAMqjDKdNBH8CmxbaiIRaXQcWAr5idb0PsKTHYi+CBjE0+w7SaXc49lphfa5eJ8foiLJxE6QITAsAK6lBMmIEsJthfLJcz85HlljjwQdjPjaEwRL13FXI0gVaCfQqYdVljFXCPCrLv4cwfWFgtx66MQAshjfUWDryHwPCArahtlO9MuVsm/BgEVbQHYMFjEJtqANlB8AyVILd5zVpAQJOWW2OpOzWxznrywCPIE3MS5oviOpFitQ6q3WWgjixy0hqaffrADiYX1X6d7HA9bC/kkVrDkv+rNGKm8ZXOFBQKBgnOBRYkxzibTdxqI8hJX98GBBMlF6qXeQAuAiDJACc1/hz7Am5GFO/XIT5LSKDrgAIZ3GwroIlryHA1meKca6Ikh9qBRXjEn2u5OgywxqVk56bigWDITHdOu9RwIFcaxNq3VIpBktBPcE7SZBMRmAh66UEapOTX7fBcrsvCA3P/by8Qt8THjLM8jrauN2WALCb0MlRXJJuAWKkuM6iqUYjStaotjKWbvv1DHWqoa2VTLACi+/1vwK/gGBvayT2N7q+AQCrDlg1wCgDeI4bo6mmXj15Ha8xUALAgLoaJZQw5BsBQJUYvDS1/YVeUkPtCXspbdb+97yfW7Ktxqr4SNUMD5IoE0j2Y0YSrl7QWrJim36NhRh2b5/zYgDAzsiSMlRJNsxtokBdNz/nK+mLjSt0Xj1pubaDbf3WWNXPHO6wu2462xqyD+I2ztqL7H4UoFatSU+/9j6842oaSRD1qp2P3kpzMwLBWoZ4z4SuSbTzO2uspFoMeFX+Ev9NSxaZojyLWKqKnuI9eVrlaT5QfjDAmlJLKombtBs585K/Fe01R+5DDgQX90pdS2r3fb5LocFncoKlbJ76eRI6tdgmQt0+0qOa+pIto/53ZX/RNnNY7SQBBpQV5t5KZTGpQgqfRJ5cUJJHK22QT8AAhw4BmhM6g5ie9vUxdtL313C8KhUQ+FXpAADYqAFOIrHWZ5SSzdxPHJRyPgDfylIzHYFRjjCfagDlRdbAKuZStSTQa1bbFR8/i4PEuA9pdIoac5UKaTXaOR+kzFg7h2h9qEfWOwMEjw7tZ1pX4/VjW+c3VQCXZoEf6KFneq6GdYskXtT1QUlwb/HmMv/yR8T0R78qv6+n4xpsL4DWOciLpAq3cI3tcB/ttGhHqIeUb4q/duZHiv0kvlbuE8JNr/McRXVYVV/vf3u6x1Tnz3SPnVp3VmPWKnPWUfwmqmW8yu907wxwfSvlz7ETz19dP3Vl8fmK8V8GQ03dpwNc3xwdXEZUA7gTP9TeM17jtO6JaOvtaCf+ZX/g4aWhT/OY7vm7vfVnFN+kKq6fzkPXrR/j40oUWFrrtf4kvY3rjj+2B4AzKPUKAOBUmpKuYqsNtn6UzhHDNm/vnyKBfgEAsMCsuy5jgqXgYdE+eyEvnsmCTJsg6oD1Ny3SOYJmMQia8BnclQcxgVq1ep1t3jRAAMRNkCUYHwE4E02WKjfZr679qO19QC/GPg+zia5j04RFBSQqFlHQRtUjqtbDbdUDr7WT3vJ1NzcpAibdxAagMmtWjc2ZPdOeWrYSYJbxm+mYY46xvfbayy699FKXZ++7776UWm1whrcF+ebJJ59sixYtsk996lPO9n7p4ovtM5/7vLPH/X2Dbu510UVfcOb4Sd7XDZFihLHVNY4oe56jTSmNmcnInD47/P8cbsurHrV8FgaGoG0Ud1M5DlfKoAcgI9lfkFIGJsJBKo84v+L9cB28hIf2bzcY03d/YlzvGzSHbmQFjAis7rh5lo+TQIuDlABsY/Ab1wvHANgFuzoO1fEp+HM2WaAQeEJQ3ATT19FBWxg+u7lpprXCos985T/gBDyKExvzAjYskw0bdEFOzwK9Mp6hBlV/m/DwjL0QRfQdgJuMjZG83UoEbEVDaT6I8RV365LocRMkl0cLMANuRFkJwFYqg6QevyKMItJRQbQSCipvFRh1QyjGAujo46aH+/eoPyjvLxFvA4ffgsOVQO8suUDTt1MguBYJbY7PcPZXU0PxdMQCS6oZeM1QN+7yZ36lIdgAAywAvBTU9GArv8cFOh0B4DzO5hMBMDc6LZAEgJO0dErTCqnWGWAAcHRe5QBYy09oHxUA8Ajjn+fLGW4lUJSbcADM/SeDKhjgJLXA6gtclAQahUZ1dTPqCq4dLHFVDlDMe/VTO5/mXhlrdaOkDPNLANjrzGMA7DW+6gMstkxzERZYcmh9FsZY3nc6Hms3aosC0DEALPfrCACXSaAFfl0G7e7YkkOrDRLfVTes+nlvgRRqwwWEBYoLgMGQh9CAAMIBwGkSNRmSTqO0k5IxWIJ6zIZindV3ZG2vvjl24/mXWaaz2lLUocqRfURtobx3Me/B9BIADq279BDjGhjg0RcLABbI1GyWIRhzsALA54J65qok3yVuhKLKPqhbrSMJUDm0wmq5TLfffBwS/9XMZ+rN6ZPNjU6CUmws50zM5fkIgWoHh7GUPUoERKDbh8STWVo/YkWQhj8MmICwk/FauARma6t53wGUPegEsjLd416hv29l3Qy74YqVdvTrWzCpQ+bMvM+14AHR1k5tMPWzDoB5ExjgUcjYIRRAm0lWLO0ftQf7CgBgXNb7YYB5Sitscg/GGEnkyqlMPXkyzkC9tjFvU9IrflT4TcM6G13qUNQckojuuxDJn5XUMe7RGPgaJQQCw0lAsBhgJbHEAJc4viQAuJrmRzOYIALAOUQUw53t1sS9UotKqoWA4T9OPcUqKNcpwACn8VAoIPOeqpHUxAX2hfxJXRdo0YY6TDHAEPfar371K48B6gEvSjxrX366x1QDwCHmU/OMRuvppnREax57kD5zmPFWDBCXiowfwxYA2JeLHWewpzra2wtA9f46FwWgCjoFJrq7uz0YVavHDPfHTv1wc1LOg0VHQF/npT2nDqPF9vb2533+TPfYKYHT1r6Zcrlmv280h3W9lfAICaQtmbeda/5qTdB9qPtSa4JAk36nc9M1n+r9P93Xb5AEp+5LPeJ5HEyDwz0bt1zd1nFO9/lvb/1RqZLOQwkLXS/dmzqnzs5OmzFjBgmMKSRvn4EEOo2J8tBQH2TiAGWrj9jh+9+PN0uWGuAfW2f/TMgJtdnZcRCeqKjeI7rDwo01PiARMBMwUMacQKqG7NSrXvkKb4PU3NxkXT3dDEqQTHqQxUavmziJ7jSP6czDjy21K355jfeYrCKoyqumCxA4ktpgv7z2bJu7aDPg9XGCiXUExgAptTERA0zWf1gmOgOHWtdjR9pJx36FQGkG70kmn6heBlM5APXQYC/hCkE79Yi6QIcffri9613vsvPPP98XEjc7GsSEhJpV3XgvQbp7wQUX2LnnnusL7MUA4K9+/Wu2fDlGP1yMQw891E477XS75JJLrHX9JqtrmkG2geOa9BEAcJ7FWzdAlgCrCzdrW9BvC84/wEZmdFvbyKYQTcqMRmAOIOWkI1+VkhkLJLmGdTwwc0lj9NDNIQLOoaIISn2XUnhsTRTg1aQMgFWvDK2QAiBWIBwDYQFb/Tu0zhn/e3hdAMChj6+MoIKcWtdV9d35KIJNcX2rmHydS7hmc+YjiaYOFBtrHWeOBVttsdRKJ0sAIvY3ybgUhdzHHtG/YwaY7wkk9YKj7gysLzG/BPP+3RlhSWFjUCwArH9HcmmBZSTSOtIUIEd152JIgzFR1LpFoI2/6xTycu+VsVcsAdcZKhEhJhKAnWaQ5bY8g3tqLsXqAsDNzLVmnkQ5N8wwgTugopJFQZ+lRwyAUwqgVS+tjKB+76AUWys2sE0A4EcBwIsHE/ZoN3Xz1ABnBYAT1JnCLkkWHzPAkgELAJsAMC2R0rR1qsFATgBYzHYA94FRFQjcEgDLEVpfAsChFljgNwDgvOSwYq68FliOtrSZ4ecCYDFN71WXzIMgM0iAex5bYrn99gt16QJ9rkBQv1kh/jL2V4uPPAAAvUkk0EUHxwK+gQFOcC8H53HNsSCT93VGGzvXMbR/EsOrGmChLsnAo57OqsceA8DBBdp/dtmu5oEYYDlCBxCsNafoRdnhWkgCXUUGYGQYf4BGybORiXcXraU4w2ZuzNrDl1wOPd9suT4uOGBZAF/9sJ3l5nyTzv6q7VGYwKF2PyQ2BC71mM4aYJ9/XnOvcaLNl98vQnTMMbWL0/ngjJ4j616QHJf1tznD2DG/brv5Q1aXXmq54adItLSyrjLHRHTKlKpLyQWmifZ15Z9UP+4zLQBgJUUDcxYksKF/e3gEcUK0pvnmSVIKsDvM52eqs+4dkSGIF3Ms5UiBOVVd02A3/X6jHXv8biR+erlHpRxRP+B4P+I9mP9iWfNg0VHcobt53XKA7/3dw7YEdnUFL1nH6W/m4nSpbggZdIq2X26GVonKAWm/ALAnpzhIJQucAZY/heckAwDWl1oZKamjuey17Gp/pLp51QDj3O59gB0Ak0Tid26Axdquvum1xSabydA0Y86VRWlQq7Fq22hNmAb+7F2nBMVLRzebOMoPgodgfjd9AGzswu3QP1gLuV8GB/qcuRLDc831N/gerCBXAdN2GeAoCblDH88crGS/ufyKX9g73/lO/zztVyH4jNrtje2tE4FDnLTZEl7s0HFM4UXbu/aKpwSGFFQrhrn88svtjDPO8HhHYHgY5dVO/fB9P6gFdP28RSTX7ze/+Y29973vDSq8p3lM1YRnWseO+Xv5L35hHzjzDAdPYr8LkTlfNUaTusbjj51z/sbzVnP45z//uV9TzVudr84vxdq5Mz9qqnN+HjEw1L+vuuoqO+WUUzyZU743Tnae0z1/x5FHfHRb70W6dv39oV1frOrRdf3Zz35m7z3ttBAE7+Bj2zXAim3AEiI9Uf1VpCEZ05ts/RNnumnt3L1+agP5OeCHWAW7YwfwjABwuIiwHyxMtfTelXxY+4pnIgmY0pIaYZjTQCCjBWuEwLV+DkZJZGVXLNtEsIM7tJgAGRUhAx7NrLfLrj3PquesQCH5OBn6DV6LJqAo4JInABkm8Ej1H2yJ5SfYe0/4KkBB0hDRbhlr5hj23WehzZs7y3571W+JKYapuZ1lb3nLW+xlL3uZS5gPRqa755572hVXXOELizaPt73tbb5RnnPOOdZFdvrb3/2uXXv9H10mLXnvG9/4Rlu4cBGtlG6gfrfHNq1bi/qNqHDSRwDAVYC8nnZqmWExemjvZPsO2us/92ZbWfm4dWZbOSt6lKoJpMC9nGQFgHk/ODPBSw8kVS8X2ESPxCZ8moIzZ4TFAAfMEECx/s0zk2IqeCcHrJE01uuAYwAsOZqDjxgYhxpRTdkgg9a/FBUGcOxMst7Pj1Lbc9IB0QgbbZG6yCokz9XIzVr/8hdL7/8Sy8HqDMEeaeHOE0Snq2XCAxPZj2sbfTuDhCk+p/h7JAsRgFOgInGig19JoQMI1r/F/BSjPrC6CSSFdWm0g+rwJTAYq16VWPD2StEg+bRlAL32V8kGBt8hY3DEctOrFINZEbXbAb4BCsxmEfjPpuVRM0GtQHADKKeBN8/CfFXymrTqHH2sQ0LDawpjAMy4OWOvMgA+oxcEupH5/wi1jI8QEC8frKGWcV4AwATPeQXnDtgkgebcVAOMBNpwgE7Q47gSV+had4GWBJqAj08V2I8B8JYSaIHfcK4RAAbY6WdUomA8gIHXM8JgAYJLtHGpJLDP066lgmC/ilYt0J/W/ehim/Hyw62NgDadlSRYZyrwqykRzyWBBUmFg1lQUnW/XgcsF2L9O/rSEbsZVsSwlQFgXScPALnGLoFW7a+zwBEYdnZXUmmuu768929ge10KzevkBi0WWNewyPjlBZR0jBxsgrnVQGJqAF3vMBLpikpa62CuN2egyRZuqrMbLvwJlGGdZQcB6UqYaUZ5L+wwvnoPAaXyLKnGQkC4KHZVG4I+btqiaF0YXQclKZEjedLItRCMDfJa/l1ZJblxP2UmgFCUKvUkMrOUoJCMt1uvPd1mJZZTp7qW+7cPIIPLt7zSmPNabEZhMIPJWwDVesQAWGu1TjveQOOEo+fX9B9fPrjvuAYp1sgS+4L6bedgrBL1dTCjJE9ZH1RKcdddA3bcsfOQXfd4cpALCjhm/WDTUOmNuyRo4nMIKnEuAoD7KIhfyzE+0DVsSzGaepxjXcPysZ6vNuTRI1znJHO9kn0jQfmG+m2PeusqHRZrnZJVuuZ+G/sNGwHgoF5JMo8l5XcGeAwAw/46AG50CbTunwSu6iUdHOeb4X/NxVpr5jLUA4AzPShGRjiPrlbbBxe7fzn1PTjpkxQlOdjQOMeVR+Fe3lkBsJZikhj4MyihLPAiBvgtdFPIKPkZyZEnbGhb/DClAFAlSOwvV151BYnr00LCG3a9tgl3fRKzsRw7fOQkACK69NM5/uH+2fb1VxDt7RglRSSRf9lll3mCQQGoglG1ptupH1wzkSs6T0lH0wA/rR+/ABjqPPX7523+TPfAMX9/TQvOt7/pOMpB8GjgesrkVQkAMb86d8WuO/v81bogwKt2o+9///ttoBvzRaTdUmrs7PN3FGCofczvYiVUmc/xeXqJwot8/m4PALs3kRK1xEQxA+xJKmKJ3//xBjv5lHdP6S4aB8BhHZTfSoGAOnaBLsleifKpYqILLNFKSdEnUOsO2MwFPyIvv7vllSN6PhlgJ6e4qHJO1iQWAgtyp0GfwDV11TZ/dkuoASXw1OCotmu3fXcn4CnatdfcAfZTLakkjASpvF8ht9Yuu/4zNlL3iI1mnyBJv4n4QbVQkvLxHgQowwQVmb6DrHHN2+wDJ/4LvVrJpsCkpTBjqstV2xGvONSOPeZo+/3vf+8yZ4Hy173udS53Vqbpla98pW+KmoyPP/64LViwwN761rfSv3iF/fKXv/SLqptx4V4LfbFV2yQtuPff/wB9KP9AX0pYW0moPCKb7BExwGxOs+fMsc6OHhvOyvmk24678O32YPJ+G5rdy/khAa+gpo0gVa1Y4q04wxUWAHZEI0DFNzEr8WYYZ45ixWiQQIfAtIxAdWYzgLEgv42NqPy5zurKCCsA2lCwrgBfAaBeosBPrGVwqtZjrI7Yf+C6QQMNA2bJdMC6A3Y534yydgC7oY04ycKS1zbUkwVDxkp46XIX1T14mxgda3kNhA42+p2k0jojSVkdzCsTLGQvKXIAwKqNKzjwkTQo9Ab28XGX5QBAM+7eHAPS8ev6uKU8AAAgAElEQVQkBs/ZOhlBCRAKGEdjFANgwf8UoD3F+6vaT0ZTjZzaTL5m8dXIR+h7Pd9pB+w1uMIG6iWsh463HAB7UC0eLoqnZQ7Wjf5YAPgh5tODnXlbW2rCebYF5oI+wEgpC2lkoWUAuARjV8IASAxwYjQAYDHA1YBxB8D6fAf6kkeFGmDH+YI/nPO2APCwy6O5CxMA4DToBxCcIIjPpJtxc8aqLlcHWIBZW4JEdp/9MbDD7ItkxqDctjXtYlDoG/K4oVoAwKgQZJ7lxkFB+uxGWHEbLk++bFGr5gx9BKAEgNXGSjXAYoCjPsCSpAv4ev135PYcA2BPiETKAPUCrkRJIGA8rIJdoVIBYG1I9POdMbPB2nHflT56RpG6kSVDtvE/bqExLnK7oRpYdmqefRQ15aOaVgdI4b4KZL8k4AEku/lUxADHJmiTrxHP928jAMxRJWgDVfLaXN11BI2SBvm8YEyZ/QVqblXKkBcTbO1sHp2uavjTr46kY9Lj1sjEzyITz5N4ybOr6LbLKTmvJUutseL+wrr/IiMsf/94B43WJf3O+z1rrdF3scC611Vbq3pFvg+qtg357xCB3mNPDNsRr5xtQ52YvnGvZpowaRtg3dRewJxPohjSqLs9AS8vUAdQoh/wcE3CNvPLB2GAF3NuT1ADvJJjXce9thkAPJwnKAEAe29eGWExt9UT2+811owYADswKgPAsfuzlDVu6uYMsGrlVTcv87gZoY5ePYDVb1h1wVLhcF/U8n0G7HOj7idU5QLAtTDe9UNd9uMPnMw9zRzs46urDyNHXKDx0kjJ2W4nfggAx5I/7Vk/+clP7MMf/rCrxbpJMldG8sBtneKUALDviEWS3Jf7Xu7lV7CIPcjzUiiVQk1pNL5bsRRax4K6ZfoesYnYto9A56TkgmIvxVa/+93vPMEgxZWAUtJNC3fWB+MfJUnynEudukrwXfGlgP573kPCaDuPqc2f7b378/33ov3m11faqae+18HTIIpK1XcLCPdQcialTGTB4XHaxMfOMX8dD0jeDjN67XXX2Tve8Q4/P60ZPT09OzkDTDlcpFrQ+alWVnXb14AfRLZJGbrdGuCpKGCeg+m5PQWKwr1hzqmOfVnnIpVPrg6DSf4gHPXOk9+lHX+HjyQA4HgdjgFwKDMTbqlGyTVCJn600EapS48tf+h0MGeDNcz9DiW4SKC1Pz+fAFgHpzofOXx6TWwEaEbZ2Pfady879rjjbOFu820OQCjDoEj6lMI4qJ0WGzfecof98do7iJdgmGSOxGvVH3K0aoP99IbPWFvFvTZQs8zymVZvVRJaeQgAE8wTTGf79reFbe+ys0681PpU0EjBVhV1XUP01l00f7699nWvtn2RaY5iXKSbSTUjf/7zn23ZsmVep/ymN73J64AlzW1kcX3qqafst7/9rWfetchqkz7plJP8ueoTrOddccWvnNmWZFiPITKvkz/C5pslqOvvh54XOKRW0VKkJFq6bf8LX2vds9usu2IzQTkg2KN9Be2SKaotslyWJTkUIxtk5noIzE3ICEcbdOyf6yZjUV2Ic6VSgkbPETCO88EeBCswloupx6OB7Y2/B7ZYjwCC/V88R1VwwTwr1HxqcqcAwflBNlvcx9IA4SFuiBwgWNLoUeq8a/fe2+XVea7DCJl3MWQuiWM8k6KQ/OHCYAe6/u+4toUASqfslk2u79YXcEQuv/yugMRZiQHVUeu7x9QCgPzHx6qsTZUONzQgCmyjoIwz1+KQxv6mP4dEgXqOJUnkZJmTNRwnxBISUVyf+T6T4LuB95/BlK/l7ar48hpcSa1BoEGePs7eV3rKSskGAv4IAKuWvYvPX8/fHqJe8f62vG3OziTVUwaAxU5tBYBxIhoGEFALWYEMuhY5aDVAIAPakrnX0wFgN/uawADLXZy3c5doyb/FANMehiC+hJNtJQF8gZrJlhlzbcOf/teqDz6cIS1hdtdsbd2dxPYCzZoiGvio8NUl8loLVG8qlgwAkBK40VzjZ9UCxwxwDH4jZYFPhTLJrNfBO5MrN+iYARZYDe2u1PrKmV6ko0UHvcxDSZ1dDaCECX8jiZGRWRoJNgHgkoNT9cTFwoj5UQnI6NXz1a57ZKYdltzXbjv1X0lu7GsdGwW8GRe/BWAreU0AtbGcPcynkKLSvSapdHiO171OG/uroylrI+DHJmA+LhnUelop5QD37Sg1skOoEOqqmjjLbk55HbXuI/bA799vdaWVGFSth7VTvbR6vQ9bf3cv9zhv6pg6BsDRfewAOKRdgkIl/Ojf4/UqUMHKFvkao/swLSk2e4lMLGrnzbc7r3/KDnk5Nb4cZ20jRhu4jrujNK9J1tVYb1ebUd3i66UDYJa0URKxCW7UAjmcdmph/tY9ZEvYD5aQKV7FYa0h8bF5CDMzgGiJzVOtiaCSOV8Mt9x5WosHYDxigMcAsANhfh/V/yZJ4hSVyIFBFtPrzC8gOOHf1U9bEmjYKjHMyM3lnl7H62dRHF4/iOkht7BAcB2gt76v1b535okkiTnI3kGryWEWOICSAXbceyFPKwiLlucd/CYArABX+76kjdpf34gXhxICbnKjpPnTPKYGYLgPmXg/+9lP3fBSa/oge46AlIwbvbWgN3nXHJoMQIR7Zjof2wtA4/rJEfbcGs7rhz/8oScYlMD385vew5/y0Gk/1XVzQETiIkfcoPP68Y9/bB/4wAde9BLSqQ0AEuhf/g8mryc7eFJ87Wy/s+LqpkIc7C6oO+/81TmEEsqU/ehHP7KPfOQj1sd1TnO++t3OLuHX+qfrNlbaxblKGnz22WeHksDtPKa2/m3v3bf/d9/Gn2YNFPEZs8A6R63pXhPMenTlVZQpnHr69j/kaZ4xQQLN8wIDrDJYvQj/JHBSCtYnnVN8t9o2r/gIitM8BOtPSZIvoLRLgceOJ5G3K4FWvKATlhRNF1qEaDCbGLWjjn6DHXHEEbb00UesidYUWWQNy1c8adW0r0hTc/env9xta1d3A34DANYDEtfyVRvtB9d/ylYM32ltVUuQhOJ4q5texKEzd+oPmbLq3r3tiOJZ9uG3fImThQbnRDP0Ah7uY7MFgMn8orq+xhqoR9aG8OSTT8LEdjBgfB7HqsypCrUFfvVYuXKltbW1RedDcIwBi95DUumuzh4v7F6zcpVluTmHYOwcZG1p4jR2MQMAlqjWx4ebWTWxfZs3WfqltXbQP7/UVlQttdGGThuq7AMAawNWcCpjJwFgyS5FmrGRCdg55pRLbmAz1TLJ1z3NT2GPseBSfwvXQIGT1kcHY1EAqlGO5dH+Bt6KJlpAnc4P4DY8IrAY/eS1v/pAr/XUB8MzqiVMF5k6MkCqAR6ilUea8ZQcWoF1/8q1NMxtsmpcn/XiQYJbfYSksyPUvY3fXAEAj8mdPVqOtNx+ooH9DUXOYoGDsZXGQaycjJ8E/DT/BIR9rASnowBHhxt8bQKAl8Ozs6L83RlwAfqxaxfGTzdbJaDdwS/0biNSixmq+8VsRwC4HjBBmIsdG87PfK7Y10rNCRzQi5KlC6hH8vWJADhILRVwb4I93wCD9jAA+F4MsLprZzMDZhEwz2cDoAbYaw01MmK8BfjEAE8EwNUA4NpyAMz5SL4tBtivpEAI56oRG2EQFBSpUY3XAJPY0ZwY4kPEAOPPLTciToTrBQDO5mbZUC8sQ8Ns61myzOr3PRin5Kz1co+ph5TuVwfA3kZGctswZ1wiLwCs+lBJngG9kkF73aQ7QgdJtLdB8jkYFAYTEJPeietUDoDFAKsXcJBCB8fvAIBRGAjsMnpBKh+5h2uOcA0zMkODCR7GMKzkumRNR64xzHBephuzYO2GsjZzcIbNXlVlD37+arMnZa8vbwEAMOOrGVLJ4CXFWOq4dHdzvl5LH8+fKEHl9+OEGVU2uV7AfwYArhZWjL1UHg5OlTRCEs33whCBcxbVQX+Gco0m6x8UtwoDW4ebbGGTzWMYb/7V661lNg7gg2ttoHe1NUANl6g9L2CMlva1KAbauvlkTheUHJEgZcLZlicEYr8BJhSXBkmqXsKckIukNrF77umx1x/VYqPDrI9KqjVQD99JXRiZcyeedU1o5aRTpNLGGeBR1qASvYATyDO6QOiP9o/YYn31Fmwlh7aaybpxKIFDJJ/JXpGAAU5SZ18k0aQ1uCSA66qeyP1Ki1XE9DsAjurZvae1VAzcK2J6LdXMdKcFkr5z31ZQA5zARC6pVmKA7DQMM+kkm8W+UdMHAO4he038k2a/eRk1FZ970xEs/VwTkgnFbmS6JEyHcX6NE0wv4JR5bj+KtVoAuJ+kslah62662cuMtB/HBplP94FjBnk7dFRyoS7BRPzCTkTdVYWMVJNSrGm8L6g148THRCA8vcmH8naIkw/AMGtX7Lqq+kKVdAlEqIQrLXa9PLG4Q2M4nS8SuRIIBsVrsWHQAMqIq2HRTj311GfIoG2Z3JjOc3o2n40E+qrL7X3vOx0nfFoORt4pUk3kUDn2cI0ztB3cmeevlyUwhxuIEZW8EauvmlIlzOR6ncY8dSoM4rMZ7ef+uZRAIpPqYo2vYA0U46sEhurXpSbV+vfMJNDTNX+fJoEfgeKY/dV5jXLNstQ8SwVa39Bg//3fv4gk0Dt+/OMMcIjOHQATuwkEi8RL09FhqB81JOrapsYOe+KB07wd6+77fc9a218ABlgLVFpubZFZQQAwAmwJ6O93ADCb7Ir/+YUdDBP7kv0PsBtuvokTKNphtCkaJUC/+nc3EmpgkIMMWqyRzGNGs+vtW0igF/ffam11K2wkDWgVwFamP3LTVVBa07unvSF1lp157OeCkcmo6vpghgk2cgQxvb3dVgUd393dYdXQ4sM4VVcCjIMpRx2Tsd8/Uy6VYjSSMAZaWFSzFDZI9d0N7opDADctwLGcWK2bNHllAjT5I8iXMmTqhmCf8gTkKRawDEx1f2qz2SH9tue5r7C2mtXWn+vxFi0B8KnOk0s7grya1xcwsHEQxXiKYHMf0ggMC/zpOF21p63dg/qIiYpYNGcQBMYUfohNKwfC+rgI7IY6YAEYPbEMBHsAPf5zqP2NEuZ6vt5Y9a9MuqHNrZZgQZb1u0CFzGLI0djIplZLCgTL3ACnXY2ZzMG8PpgWGd4ixaXLwfAiMHfRv51JHK8JduAvYKd6T56ZBnWOj0moldYjCJzDI67jE/AtMH/kgqx+uDJuUn/juO9ogIkapwCyKzhWEUy1xMT1WDs34PzcjLy5GUdXuT438GE1HHMVByJBqUhQGWCJ7Qx12TJaCX7SQf4cEgeRuJtrnrL1tHhZT2D9KK6v92wu2kDjbtQnNoER6QMMAFV7lsClCb6qvZNqgAHAXgPcTWvsTpI9BavjeDKAmzSgWkBcEFRzN7D74wC4XAKtvw3D0mt0Rwm8h5EAj1AHLFYrQWAvJ+gKGK0kgfzwkytt/itfZ62tSPmZ+zVIseTy7RJWvX8kZ3WJvDPAMh+QWVSQPicdMMhoTUEZgBelgLsWSYLoZkKqF9Yb6StcO6kafDZL8s79o17A2IZFADiwv0wkni4QrDpggJ2LleOa4MBEJnCMzpBsUS/lMQm0TwzaA3lvbeYUoKvUUbSFw/PtyYt+AVKaZXW99BrXVNAccacrNiySWTK/0jWdCIBDgiU89JfpZn/DkTgIZ35RbRoAsNaYJEkEbyuHtF/JrGEAGezlCN8lmRSu6xtYb/Uob3ZjTt1z46etdcN9MJPIomv6AKSb+epBAs0sU42+L11qX6QPVGu4cQA8RuaPJejiyxtKDrR+yWsgzTo9MjDoAc8o8+qvf+2yf3jtDD4HszwdJ322hzu5jg14PeDInyC5RqUR968+K+qmJgZYJQ+1rNNNSeuhRngl5/4YyZpHuwdtBdN1OV9ryZ/0DtEQDQAsCbQUD3KBLmh+ikb23mgB+Ib5rAurKz5u6ObmV3wFqTPtlAC9gQVWHXDoo633TvL3NMmeGuZ8AwC4eRDGHaVBsj8J84uSpLPDfnAasr8EZQ39JF+5Z5I8vwLQXkPSeIC5H7LdL6ZHUFCExb/8+9bHWETxU0l2Qsli7Z8//emPPfiLmZ9QRlD28L2nbE91pUXIpzzb73qfUe77HB0pYkZUbQV1v+vzK2R8tqWJ0iSGLc8dCI7Hq/yEJwsO4/OfDABHz4+O0/tlO5PNQsV+JMllPwq1uqYGkpSYikZ9219Ms+fZHEsl93PBPSDCNYvrxr32GcAv8L/NR6TSeTaf97w9N57X5d+392FSELGXjeKhothJNaPyWNH1HqSkTDJ3KRPDI55H5fPpRSDh9z1h2zIEzVspLQXmqzGekMQ9Nj3T2hvi6x0HUNsb4uf378QWrH8VECjl96nWwbiV1dOaAEZr33Sef0y0bTVO0TWN70PNRWGjYL6XY64Ka4WOE1M5/okAOHTHCQA4xLSVtLMU8ZGtxuR0lAT95nOtl89ecMCPaDVLGaF8oabCAKeq9oiQxJaTMPwsl2dJWbNkOtRyIJ0jkGBSK+h++9veYvPnzLbrrr3GGjHAOvSww+2+Bx+2ze2t9vrXvMLqG2vtx8iThnHgSeN4W+TMkmncP6s32Ddv/aLd8tSvrb1+LaZYZLpgelIR2HTJailDgLrI3t70CTvruM9zJATW0FFqt5IgwyvPWgEZGWaFAGKyDXtbG3n57ye7RZ7pDclx6gIQNxUyoRdtDgA8mIfqOzBhh579Kts4f71tzm2gDphMbj3BXw8ScbmGimFTDSmSTYcoAQX5lzCh93vlMGSTH+pfQ+2vAgUHXBGWiNvUBBMax9aBAdbfidgD3lCYHIDy+FcUmMRFxhHwDSg7+gCnnuMJXjYm8YwBbFaTjOjvpR3Wuh5rOGBBcODkfyN8ryDh4I6xgY/kTYPU2yWqsXRZ0nZnc7WIcM4ClPpYseICL0q26Or638K18vOLvlIMlLf9cfI49PYFxgBWBAZkyhRqkZ1hF8tK8kMtlDS+1QT/TeC3esa7gX22AalsI/+u4y7UVzXHKekzuNgZKAhRP06XT0fgLUk7FiUZRmlzNarzinIJmhdD/K2TtizLuqn/7Rq15cOV1lo500q5FjDiTAeh3mdUw60aeNW+wryVRsUAA35pT1MJIK6G1azCQE0SaMzPHYTrrGSU4ewxvwv132wo/G6YRVnfddIjqi0SjlViaIS5KRCEGVS2GuaTu2hkhAEocm9VNWKyQn0jfYEHsY0WaJHcZQiAEmrTw+e4zNsBsHr9BkAh4JuU27OCsYj5dSdogWLRdnKD9lq8yJAt2vB88fXrq/kvEMz5uwGW2N8gaS5JAu9Jo+D2LAWF3KCDKZZk8rw9LdcqeJ7YzxF6Nfvc8nnMX1XCQLlGFRLY+q6MHTK6yK7/wi8BwGTWe9JgoTCpYimkg73x3EokTw1zf+zX0y59nmTNiuT34SgFGuWpECUafBEI7dJ0Qt6nl7+rB3BNocNqSTbdecM51LA+btnicsZzsycZksxpvZSpx9NVa6MMHZJxXl/wcePeVnc3DY/yZrqtdQs4wGSuUZurZFEWoDeMYqQSVYgWt7/c3Wavfu0c6++hzzUg29scxaUR0YYaQKnaKGlyB6WFr7M6DTJSKYryR5FNr2ZeLSEj/Sis6lKA7wrw+UbmefugDOiYmy5hJnmqVkVC/l4aIhPA0A9d88RLPbReeA91JWtUww5wFrsrpQRuzwK+Yn+Lqp33L/pop6rxO6ADAGO/G8zyLJjgfBcDAPCtQzlUsWrIXtLVbv/+odMtvXk5DDzrAXM0VYfx3IY2m9mAcSLs99QAcASQSDimvE2F1jolHsb7a8bOnTJsqccs0mvvSAgoOMuh9ujjZ7l/x611JHtTokQKFxfkuIMCyWt1PMDwRSUwlSQyPAnHWuNruns4FHBAvdLe/Z5ToltQe47yDcQM0P+hLUg4RoEeX0dZ1Af5/Nr6JtYt3D55T5kqKrGsBLonPykzUjcHKawGMF+pIPDSvqi9Rsccg9z43zpfD0CZG3H7IMkRNS5a07xdH8ei9y2oNZqracLx1cIi97q5ZzCZimv4wnHHBkUEaq7JF3PJ7wRc6mpJ7ChRp/dS6YHiJG1S6murnyEBfBkpUtOmXutar5nPJO38+nC/6HmSvlayVg3RVcOlsN5aTkunwE5QRPn3kI3y959KADq1106yDj3rX20bPD2zt9pGrDZJomPS95uiBH5cwhrWqxA8xd+f/gy8U4W6g/jaFwU3MRgcO/4tgG95tkaxlR//VMfwmY30rmftGoEwAs9V0kJlatpz2TtkFMx9UMHPUt0V3LtIzSCUIJNSD4ISYnHT8rNd1Tl/3/96bvoAbw8A58WqwpDGJlgyAAo99iq9JdLLD3mpPb50sW1ct9EOAQCrx+PmzZvtpQfsg5My7Y6u+gULPgFLYgabInru9KgNIYH++s1fsmuevNLaGtfDAHdRq8dGoGjKlw8FUBlr7F5g753zSTvn2Av4mQBMkQKBRlKtAVwuC9NHEK4Bm5YHgU+F1z8CXypkHNNnTWkMWqj57TfcPg+gHPiD+1ph0bD1VHYxDhSFETRVAszEctTQG6qf1xRlXuP0kgBBWAvjbU0ZUoevChbEdkVMS9KlvgH0xo/ytTHUwmqIwsIa223E5lqBNQ49vraqQ/CXRGPqDPLk45sQwCa50dI80wPcrkc3W/Oh86wHCZObH5AsicFviWCq4L19g4LA13sRc3JcVZjjzsr6tfNYY1lFfXIM/ONzjXG5pM2jMFQBRxEIqn7cXXFV66r2MLw3cmX/XBlGKdBmnqWYO1kC1FokzjOIiRsiAFxPYNXIy9S6pBYJdBXHJI9teV6N194GIB4SEbw/IFeIfQipZj5y+fbkBHO+P5+21uGUPUHrnYf5emo0Y9208ypUCfw2eHDuiR2/5Do2ZLwAYLlAJ0Z6SPQAgPldAMCBAQ4AWPJttTritDg2r1+VTFWBHPeIerN5NwWei+eRs2nEU9anHwjqM4DdFCBYrtDEbtRUziGxRQCHRLqI+21lVk6cMr0T4FTddeC09RlKLnhbIwe4biPmslK5kXvbI2CV+gF7GyRn3ASA9dwYAI/XazjQVCskT3wJ2Ar4DnIOMsJSz1/VSQKACebFAnv9L2BI/YD1b6EvLhMDIMk0wSf3UUH3kt5P84v5kZWTJhmAetaPmR1pe/hjV/FRAr8zrZZrMQAIezFImadj/ZLcSAZws6oxDYJNuuOat2H8tpQWbRsYk2HuLUCV8KBALXM3OE4z7szDGABHBK235dZVVGAvZ88Kkh9JXGsp+EVaTQKiBiAJAL7h6jV25NGh13RGRcb0hvea/ygQDQk7rXNhzZEUXeA3lJyzZlGeoLLeJJmpPGZYm3CVXioA3DMAEAYAiwHmq4M63B4AcL5C7K8AMMyKALASAXwI4iqf41I2FMWyKekaS/ZJ6uk+MRhkKSRK9PtNAIBLkQM0dDYLAveIJNAwwPXsA/NZ/+rp+T7aB/jqY/Rwpz6IveB/Tn4nUvtHbDanOsQ87cJIoBKX4mQXigVUNCWShFOpQ1VyM243JAWUy/D6elwOrGy9ML0AmboceI0s4K62uRn1VL8/d5hrk8H6OzAWAbx5SY/AqFr46TbidWKoJFvUhQjAE7PDYVofIjGOk5xa46/69a/s3e8GAPstGNrpeWKORGcsiVY5lTuLsl5q5NV9QbLIagq+9d4qVbr77nsdjI6iQFN3h6bmRmfI0oxXYAs1T8Le9L//+79e2iQTzGbOTccbMzAxa/G3v/0NdUurHXLIIbb77rv7c3SeowBxgeP1xC8PP/ywn6/aKe6Hoi3ufel7JOuMjm316tW2ZMkS9wnR+DU2Ntj+++9vs1pm+DGp5nnp0qX2xOMo26hDTqNci49T56Kxmje/xY4//jhPLiqu0rH2A/BVdnXrrbfxXa0VQy2sM4AR+A13mH6OklxKQSiA3Mb+/MzWlGmKncYObqrg7Zkc/2Sf8Uxet/0RfHY1nBOPI9ASKosrB8xbHNe2gLAf2rh50PaPdNczdo3Ai20EygFw6AKkclnF7l56JhNe4vsCMXAmh8myAPCT53hiNADgGTyfRPXzyQBrU1TWtKuT3qRqZj2zyTfCYRbsRmQ4bznheJszexZ9JW9zOfJbTzzFN8unnlhst97yR3v48UcIWNME7TiQii1II2wDAH/lj1+0K5f+wtY0bHCJcADAMlBS0COjpwzysQX20b0+a5889jOyjubzJRMmgCHTSmWqA+DAAD83i9mznx4EYcPAAc+YwwDSw7KKIC9dW2FdiTaQ1YAd8vnX28rcKutpJMuOnbBAU56APCkDKeRbCRiQkoxrPPKLmWCdW9jWBKYEuCrU7kdj41SmMsFuERXAYZw81Ano9wJo0S9jAFx+bmMgWLWyCngiEB2zw97gpTyDuo3xTYC+UnzYaMewtew+19qR++XXEiQRH2ZmhOBFCRNnnPyEgpGVq4Si2llSIuHQOCdl+wNU10YRHHd1zuWMr441AODA2gwg1/Xtw42kBHolB9UHAOY0bqrX1cRTqyMCNAX8GY6hBmUDpYTWiMOyTK4aYUDqONZ63rcuAsBZjqmyzHlZ1yFOTGj8nbUGALuxm1rwRLGIji+P5L+XHmVrB5L2eE/BHib3sd7olZydZSWMsBJIKIvqde2slGIa5oCckJ0Bpp4O6XMyD9MSAeAcSoEs4G6cAY5aYwVSz6+XB/NbAGBiVA/w8zBbAri9A7DI1U02uGo9gAQp5+w9+TYHkpaAWYYCJHTSqDkUtKp9jmQIUwfAYoDFZIi3mAiAA+OqxFdgdhOAhNASadsAWH2ABYAli1bXI2UI4x7BKZU3KNnirCT/GWLMkGnLlGiv4Zn2wOd/BUXIuA8iZ+0DAJKk+XvNoHuySffd0BqbnSnZHb8/y2ZXPc7YLKZuq5UgPDC6mmCxMZjcoEPrtihZKd+GDD74XRwAACAASURBVGsa4yy1adbHEwA4pH7wJEPECnPV77lHihCzVx85Bx2zNjvmVz/rvtPLwTgvTnDpe1zq4Iy1cLe+AI8FyhMkmsCg2UZrqb/CA+IJQMcjAsD02n6S+b6er1aMsHpQNwAlYG0pe8kIAMuQSwBYSTdq1lVPrDnpb8564f2to/ZdqpNPUu6RQvIMAMYEwWuATYmrtBhg2GEOIoWB3HzAcHNv3mpRKPX3ohphDUp15a2prdMuP+mdlFXwKd2t1kdpw1CVwDWScJUOsC6FPsQ7DgJ8HXLGV6U8cPqAXgFayUfr6rUGsy5xYUZJEtTi3SDpmtoZNs6aZZ0kqqswJpNXg5esRCUs9bSpEpAbc1WmzR9aVC263mc3dIWIevzKbT1S+WwLAGvVFACOzXBklqh9JwMjfvyxR9uBBx5o69atczmvQK+8O/70/95ld9xxh8snZWbZQOtDGSW96lVHmMCsOj+4tLKnz/70pz/58X7iE5/wGjy9VyjTCnGBxuSBBx5wjw/VIMr0Uq8XoG5oCO2bdDx33XWXg2/Vnu6//4H2yCOPjIHpWIasv99zzz2o4YZsz732sjccfZTNmjXT2jta/XMaOU6dpwDw7bff4SZGShJormk/VEL44INfYp/57Pl25513hl6o3BhKAMyZM9cefPAhu/HGG/HSCNdETHS8P4Z/hL00TnYnWNOnBoDLI4P/v/y77H7ye6uMJZjAlmrznEoCYbK4M/7skLgYf8RJi+g3Xg4XeyuUB3DP7hqU76fP7pW7nr1rBKZ7BHYCAJxnc5TkSJl9d3SMGTxQeC1OnXnkhWoGXSRTOQKoS1ezUSElLeJ+OTzYZ32jbLiqFU00Afi4XalnHK1ps0v+eLFdvuRyW9nMxpHr421HVBHg9cPK+iuwmN051z6+56fs08f8M1GuIh4CMVEScn2VLAvAOCqZ65QyoFOZBBynAgEkW5UaF4J21QMXAfmJGgDcrBE76p+Pt/bZnfZwYYmVmlj05ATKZltbQ/sZNus8jEoAiNHDQbCovYjJUhzvIDgEGhXRph4AbpBiSXrmpj0RezL2VpI8uzR22wusy9eiyDNmhct/jsHx1qMU2sMUCDpbmmdgPgaLTy2WkiM6poGnBq3xALU1gOUQ8I3Ar2PT6Fz8sxk7GTptBUKiQ47J4nAK4ZcyeVJg7i7YUQ1nYBsC+6uAIIrb/XNLyNzEHMoCSpWSYlPrCRbrCKgbSFzUEISL/a1jjtdwHes4xhyvq3Lwy5zVF7+Lwa8fiW9egaFS8K7ads8ZiHHh90MA4G4A8KqBhC3tLtADuGibkVIOV89G3CCWQn1E1TM3MMACdN7/VioBAWDcn5OA4QCAkSryJQZYTtRpgmYxwBqDWAI9xgCrjyAGQ4EdlhmYAESlrW9FdofpWzrXZL2Pb7SWww6zTe391FzOoTaSljEoEyT7lHQ59ErWWOpNgkQw1IqIr5E6o4wBVqYOcPv0DHA5AB4fxVhu7ABYcku17AEABzdoscDBBGtLBrgcAIsBLgoAew9xakUkQ1SA7bENbCSHXTVSZTP7qm1OW7X99eJfQxHCaKXm8kL6jcs9+u9WQhYM5tLFLpulDAH/v+vaYzE0XMXcW8O8V5IhuMiXEmq4J6xK/aoLOARio3Ccnyt037kfgZIwqjkP5RZK+T366Igd9qom64M109qQIvmkcppawEeRPcJ9JZgMcY11OQAec78nEyZ1chEALBIXlSht9CjPoQXbcli8xTDYj/XRDonDWseXnKC7UV/Ab4Ze24DgkgyRvHYdyT7zOMm8lcg2zHX2Ec5B7Y/UPsm/knUAkAbmEsBXtb/0zi5SC5wgWaT7pYJ7t4aD2Q2X6blMo961Opc0vgIkBNZssEPxS/j6299hTeyBPR1rnfGuqK1CIcMeQLZMa3nwhttxAJyD2e3FrT3rxjL9tjvt/j760bMAU3N8/O+++2779a9/7f/W2iyA+O53vxcg+SoAZJVdf+11dv8D91lbazsKJbH+BXv7299uhx56KN6GTfYX+r2LYV29eo23BEwyRooDBOhUA1bgBns6ABwStOpvyvlGbqkCwJIr1zdU28VfvMiuueZqb1UoMCtQe9RRx9h+++5vl1xyicu1ZWSZJ7G1cOFCPze1ORQIVqJdPerV/WEWgP6Tn/ykg0eds8CvjlNrlxhysbwNGLd86EMfchb35ptvdn8Ksbjz5s2zI4880latWuWg9IQTTuD3Vd5iUWMW16UKpIoFbt20yebMnW/H4Ha9cK89AcR3OyvcR0JnNmTAK17xCttjwV6YxPwPxpwrHOC6aaMrDUbtgAP2twsv+qydf/75uK8POgAX6Jeh6NFHH21f/NIXrBVGW+enzxsHuPGmGOqm431o67357+03YW/aOoaI76tyABzfbxF4nRIALrt3twK7W9zXE/4eH5cAwLYSGJMc+5aJMiW9vfZkugigv7d5tut8n9sR2AkAcI7a314ywLU4Lbu0CFmcFube3h5kVbQSQoJWCTrIw8QNjxJMUSPkRfxIC8UudLPJ5NVGI4HhD39PAoCLtZ325Ru+alcuu9rWtvRZVxU1fAqCCWLVBFkMcGY0a3M6WuzDLWfYBcecx58ACtR2SdJaYjNMqXWQy3hDe5/peGgTSnP+wz04mAKycvy7DyAzBGhR/8pijkCe4u3DLj7BllQvI1hDNlUbWNAiAZocHp3CisFhfBIePIrlDeZQY8Zj/E5g0aXCEWh0l7mIES5f5mPIW96HdzIgHGfJY9DrIMeBc3iM/z4+uDDWOnfJH/E/JbsfHD/1Xr7ZEyjpdW0reqxxEWZLkm5Lnku4WRTLL9bZQ0+uHOcaE8zlOH0sGFai1M9XH6r3Va9b3oOhccdrPq+ovsaR1C4cXHwOelJoPaWESbXX9SJxFgBm7tZlk7SCwfCJ39Uwr2oI4CV/zvIl+bMApwCwTKe8to4r4bJvsQsOCscuWAQSnCRBWozCFgDcNpKyp4aStrQnb4/1U5dY0WgFALClkW7Qjkgy4bwzozpmGWDBuAr8OgCmFVe+D6aovwwAc0yTAODwBp5ZYGzHAbC7X1NTtql9mHmHNJ+gu29dn6VgGmprZ5KsAgwjEx1EdqI6yXSOlkgw0tziDgoq1AIpku2Fcw1SUUf5BP9eA+xSFQAFMugi4EEGP0U3xQJ0OKMWXKDHGeD4Xg0JhCAlh8WXERa9bNXZPAbAkkAXMbhS8iIYYUX/LmOAxfcX5BTN2qH3qeT1KUCwzKzkzN5LjWP9cL0tWF9rD19yBeAXlqmABHRTrzUwBv0y2drxBPx0LDvP2WfqvJVEAo5aFb4FLdm83XXdeZbv/jP9sFcDglnDS5hAoVAppFAmaC1irqguxw3b9MDNuKez32phNhOs/YOd3c441mJKKLOp+//SZi8/DAMslc0wn8LaUXTpre4p3VtB4hneLl4DYrO/YFKl9nn8URJovYUwKiR+oY4SEkyzVjMHlvQLAA/b4yy5a5i/m1hfO6l3H8D4rVBJ+yVngCODNrk9a84yN9VzXuBXougg1RcDDITF+bmoPr8A3oIcn+X+DABW6zB9JQG9acBvA++/gDZxpRXDNhO3a2fBSfo1AGB+phYRrerlTXKXpChyGfc08PtItU4yXJsiAM6j0shV1zoYnTt3tl1wwQUwp7fRz/5+nL1nOeOp9n+XXnqpr8ECbScc/ya75ZZbHFy9+U0n2B//eK3dc9/9zgQfRmLsqKOOshUrVjhQPOaYY+3Bhx4CBP/FZb++/uIRoHOI946nA8CqrXWjJh/zsHYKAEtV1jyj3v71a192wLdmDQBb15r3F9A97rgTvG2KGFKdm/YMSZfPO+88+/73v0+rw8fH2G3tgfNpi3juuefalVde6eBY7y+GN2adBYbF/Kpf8GOPPWbXX3/9mGvrokV7OOgXK3zzzbfam9Vnl9dffvnlYwBYbbz0OaFeuAiLe7C9FefpB/72kN1ww/U+55X4FwhraWmxM973QU8aXEWrEJdaw8SHBEDRDjhwP7voogvsFNyya6obglSdZfFV/3CEffScs+2f/ukTmNJtGO8DK7PBOPHotfyqBwif5a0VZUy3w48dT77s8EdOeOFUY7eIaZ205nd8r9nqWGOzqimdhOqL4vGf5DwmHNNk56l4IvJmGDuOLRnkLRjsMRAcJaSlJJmm+HdKQ7frxbtGQBH1WA3wi1QCLQZ4BtnVtjacjVnE33PGab7x3XjjDfba1/wD7Qfe4gCtGhlYDqfg1Rs3OBCcSXZXG8MPf/pTVIgCbQRSMsESAKbm7NJb/sN+t/JmW9nUDwDWySsApjYINk7sWm4EaVnHDDuz8UT73NFnWwpArLpKSVrzBMsVYty8+HP6MmAeQMIgKcNdBbstw7BB6jXzgPM0ctr+UWo596i215z1Olu3+wbbWLveBlRfh46V1AFBodyJIgAsOiWSxfh3N4kady12UKpCuxBCeqDotagOiIOJVPzv0C83RJQBwIZFdUsA7PZQEfur1zvQ5OmxpNYDU9dTB7lOkKfzblGw6vV5SB/TBCh6yLgjDcuozV7Z9rXLOq12VmglNR48qB2KPpcEhpIdOhdnCaLPHTva8HMwRCNogtIU4xkYhWCmJOliCWme3J91/GPg3RMHEZPO9RGIrRboZa+R3LmWgatnHtXT8iiur60R+0s0CmwD1Av8CmzKhCSY/Og4fQxjABwfR7whxQE8z0EVbx0E3xsAwcsJxJfA/i7DlKcnjew2BwDGRTZVUv1gNQoGmWjppAF/WwBgwwQrA/NWzT2B4W10TKEe2T/O2e9Y4BVaEyng9BpgZ4fpyw1DM6qaR2p8BYA7F8MW7bs7z0vD+CDFbJoLUIyMggC1JQJ7lRm4gZjX2YsBDtdoMgDsteUOcDkPJT+oKy6vAX46AOzvqKnp7K1ArkywQDCFIIH2lmFuLKM+wUH27M9zg6xQA+zmSeoRLADMz2LMUzBuGVhwAfBe1qXqrlp72aY5dudXrgQd8fwB1pbGWQT0vfqEKZoQRbfkTvjN1y/+U0VWpTSAE/9wh81BCHDH79+Dl8GjVhxYFaS6rM2FSmrTff7LFIv7GfMjn3yaV4BZd4SMWMZq2CxF9BvXtMOqUVP5CupwuXmH6LmdQ9Kpvu1ZmNs8tapACr/jXb1Slojw+RbJe3XTu0Q6AsDYQ7hgoVDHHG6otbXcH48jSX0YXwXVAQsAbx5MAIBTnogqUP9bgLVVKyTvpQSCHgfAOj+BYdWq6/dQy7C/CZyfJX1Ocs8W5QJN/W9CbLCDYdorce9m2HtqMTU8AKY0vxLHZ9aXtg1dRld524fkzaXUrsodeqSVNhm1nDfzNA9Lm4FdLAFkvA6VuT0VBrhSde6oWcRUnnTSiS6l/fl/XxYZWg3Zq1/9au8be+655/k1+NznPofM9kG76cabnVU9+aR3uGT6Bn7evHmjnX766b6/X331Nf6eRx/9RgeOt91xpy1fvnyMyZUEOmZYt8cAq15YgF+fH2qMUWrAvDZgYvZ/v/FVwPWf7T4AuKTLba0dvs7Pnk1fckBgbHAl+fMee+xhH/vYx+xb3/qWbdq0wdls/V7vqWP8x3/8R7vuuuvsIQC7zkF/10N7j+amgOlpp51ma9eu9X7FOn6VeKneV6Bf53fvvfe75FoAWG1b9Plh7/JMhf8sRlls7fHHH2/f+/4PPMGgmMfNwpi4es6pJD/23mtf+/KXv+LmVnHdspz7DzhwH/s/l3zRAfvGdev9WCX9PvLI19ue++ztPXDFfHvtcBTfONPn9evRd79vtAmFwHGcAY2Z0Gf6XWdVzqA+09c9F88rXzR39P0mA/BbAN8xIFqe6Yw+T54RO6zAiBMQIT6a+Cj/OfrcSZ4zkQGOzmUss66fI4Dvb74lKzzRVHIn3IJ2HfLf9QjsBADYjR3YSHLIpbRh1yDh0obQDitcjwR6/txZlHSNWE97LzVGTTBImP/0UwsLAOzA+ryX4GhwWIViyMackSKAzXTaJbf/l92w9i+2sm7YunMEWGIZ+BpF06jsf5Y2QQs66uz9NUfZBUefZVn65koCXVIApaCBbLoC9Lht0nTMo8CgwHbAgiTo85oAfPQRxBcIfnJZGDcC9WIVm1NLj7WcfZCN7NmPC+gKNJkAGtiEwW4CeoKXGHhO3IhCtOmuj5E7thjhuE43nG+ECGMhjCR1AsQO2CZKpuPFM4iDyx7S606yfU42nhMAsg5PL+VSVBHQKcuteTFAIBo/1D6rdbNaGchNHNAftZkaY3tcnixZ/UTwG5Z9571hTMQKEFQ4Kx4WfAUjydjAxuv6tjwfsb5ilwFEbhwlUyvV+wKCYXlr+NwGSZ6Zo1nc57IwwzUwmHJ8lm8xVYMOflV3jefKGPjVpwgA+3g5keP0pYPy8ZpF8BXBymbqadfCrj5GbeATAxX0JyVgzLYAGGbxJvXM2yxAk0p2ua16PbsYYAyB5ACNCZbArwNg2Llq1AR0iQEAhy9w+xgAVuIgXFGh4ggARz1XJUlN5WpsFQ7dcxfMthX3bjSbW4sEtYHaP5gtapBVI5nIUtcI86saYVFrlcxnmV0VvI9zUCy466iPf3DRjRngZw6Aw+vG1RohQAh9v+XwPAkA9rpogeKJANjBb9Q6yQEw5RMOgHHUrCgx+vRbzWFAozrPLvrB7p3Y25ae83NoQYDZYIalI4PrfN5LEFI4FE+fh8Bkd9kL+btQwpEnYZAgkM7SqqcJM787fv9FTJpusObsOkoGYKewNS6kAlPuc53LUuF9CtJqVIS0V63lRhxwCNioj283hkOUS9pBByqhgmMzc6myBtfxnl43MvJ1zBlQAYuwjoUSjvH7Sf+Wk68eJbl7y7A8AsFigPPIOQoz620je8EykokP9VIHjIhCJlgbSTy1MU26SEQJAOczJGAxtyKtFTG+Ar3I/QV8/SuoFxJR66MEag21P7JMEwC4ASCMiaODXxQt7GUJ3quKMdgHoyvbPGxV9Fkuto/YgiaA7cY19t+nnuQJ40rMrkZpy0fmFsWFSoE4V05lkCyZtwqaIgOscqBQBlOyyy77qX3zm9+0e+6920GaxlkgT0ZLApVany+88EKX9i5evNRrYl95xMthMt9sP/nJzxwAf+ELXwAE3stz/uBr+ksOeil9fU+xG66/0eto5aKt36dJJoi5lJPy9gCwwLJqgJ3xlgxYyU9Jk1HgHH/CUXbY4S/zNb2jvRNwut4NrR566BFA7iY373LzLeaZzKbOO+8T9vWvf93BsbdUiToLiB2WBFogVsy1Pif+krR52bJlfv5q0SRJtZIAcppW8mAmP2ve3nTTTf68k046yQ57+SucJdfYxky3pNb6u+TUhx56mL3hqCPtX//9G57wHYCJL2JqlUIJofd69atfa2885jgY+c9F7tcaJ+Ys98n+++9tX7r4C94yqp54KvQLrbSXHvxy2oPda7fcfAemhVJKaeKHkp4tHxNEveWJ85jZfKbf/Y1fBAD4mR7vls8bO/7yEdoGqzwBgGoTFfgVixuUds/+Uc7gbgnEJwHmW0mY5UEgdcQWxzuB5fXVLxzaVr9/9ke86xW7RuDFMwI7CQDWgEm25G0EcC4Omxj1vmyso9T6qi9sdZb2ATLYgC6TbHqUHr0J6LMBFvJB9WFBhqY+Mgmip1Kq075024/tlo0P2drmhHXlgAAAlTx/Ux9PMcDVGJgs6Ki2UytfCgN8JgEtgQUS6BIM44hapjgAllw6SCmn4xEYFIIc9RvspTUTSC8J0BtkI8wA1AuSOmMuM1qx2l77jXfYssxj1t64lsCNOlla4qhuUvWWkpH6MhexseFcogXUg4UxQbJWQTZGBf36e2Sa5QEk4xChMHdR9mciSec4xl1uVV+t5XR8cVZtccxuxmNYfhjxv7eVZ81yzu0EfvXoigVYhwepb0Zu68YrBAaUpxnxjxvq6Fic2PE3DVJuNwCLjkfNNiQRVFMUgV39pSAqU1EigXBC2RivgQ6ssEfkomgdhcYGYgJTypczXxmnGhCjzKzqeFoDsUQ9T63jZfXQqLUA4ByfL3a1imuYAzBWSi6tt43lmYLi2itjhncLAOzSTB6Kz/0aCi7gBrueKb8KCfQDnYO0P0rZZnUclvw5AwCG/a2gpj2BJFMy3QCAYSuo+Q0SaECwvgoCwMMugVbdspjfGACrDtOdVp0IiMbETc3AzwTFXicNKztI0JmrpU7y/i5LL8wSdOJ8DDBIAQrUyqWY4Qs3W1ALb0NNMuyW3HAD+6B5FWr8ygFwaIOkVjHR88oZYLlAxy2QJCcdk0CHQC7ULOmxbQCsVkgCtfIFCIxwMDGTJFpf5QDYjfMklfb+tNyLsMcVyKArGIMsZRMpev3uk19kfzrnp6Ai2ODa2TbUO4h5GfV/rCVDzK/pKqGI77fp/K4EotjVIlR8guRBdakXD7tB+8s177fq/EPcK2u4Uh0h28Ul85ic/1QoIan0DImpFOt9gYSDt88hsbR+7WbrYRrvths92AFIFXKGxqFYt24FzNpABy1tqmM2JpoPAsSe4Avz2pUe+kjufU/qqVSEzE+RBKryNJp+MoBMtgCA+XkZa83DGGE9xtRxBpi9og0Q3E5f3jyGVXlcdQuqAVaLIzHAUXsuKR1cU+3gV19yd67jPEgQAYATMMAF1f3ylVT7I8BvEvSd4H1qAMCLmN+1qDuGEEjN4PyynT1W17nOfvSRUy0x0GuJ3hFrwBejjxIhtb+pIJmlpaoSpYT2UamFpmKCpRBa6+z8+XOdGf2Xr30V+fAbva5V3RjuBQzffvvtnpicO3euXXzxxfbtb38bMPs3rwGeh2xaktvvfve7Xkv76U9/2n7zm99Qt73YAWYLTOw555xjv/n11Q4a07STkrQ4A/B3dlZdCrhQoQ3S1i7Quo6hDVIAwNoDvEyEY1arrarqlO2xcDdkz3vaAuqXmxpxZ4cNvfPOP7kJVj+svsC8HJUFcs8//5/9PMXiuis0smO9r2qexQ4LLEuqrfd392s2HjHCjz76qJduSeq8EIm1anbF8ibYI2bgHK3nSxYtKfYb3vAGO/INR7tUOjbT0rUS6JYBlsbpiCNeZUe/8Rj74sVf5nOIWxirGkoAhkeUBErbQSQOPnjmh+3jHz/Xj8lLlTyhm8f0a19k3xdh3nWnJ4G0naeR0R900MH2+6uvwzz0DuuhTaJ+N9ZHeTxL7vvlmFpiUunvs1hRtgRlz+Klz8lTp/X4t2RYn+UZeewZXOX9sc1AdLLoKeyB4z3It/XZW752i2DXr9+23v9Zns+up+8agRd0BHYSACwGOENmU5vBqae9x9sS5AkwiwSm6ttaQ/PuUQUa6tsqqSaSqlFqhO+ibug73/uxCmXJfLLrAaLR1IE+Cvb53/2X/WVwtS2n70y76rkAIjISygsAq7/scNoWdVTYuxKL7KJjTrMcPwsAk7alt2mop3KTlakuoFO44A6ApeHkGFLUxgVzmJBVdPmuMr6wW8ndFKyts0WfPNA65220zlK7ZZU8GFEfYORwcZBXJluOmV73dBp7hEzteF0vHygpYpwBjmqGPcLSw7P+spEJNbixiZZ/jyXXZWtneQ3utoZlq9xqnJyUHFpAcWx9Ds8UU9CL6Us/QLi2GZkxJidiisQKuCRQLL5k7erN6Ewvc0DHrR6NUgyINYwkz0HCPfEIgnxYYBj4zHuILZRzc1bzEDWBXJOJsRz8qudvIwoFmVzVAKjp2gkTDxPB83OAOYFfQXQlEDI8L61aZr+e41uMEi6+dTn+5liJ30ViCQDLbHqUuUvzIlsNbnuSFlEPdo7aBoLqbhglA3yaZNClGiTQSkwAIFU/j8w3yH6hr8QCiwEGCCfoAVxFwJ8lOSQAjGmqdw3WGPtc40v9JvsHAsujRIrkdhVqUSI1AoFXG0Qy04x6Mv7OfVgEfOcJ3ovcqFlqYOH9CPKDBLrgDrhCFZKDhoBN0dnTAWCfj16DrTZIYjlkmgSQANyXBIAFNFxeqnpgMccTJjTnodGeyABPBMACwlHfX757aySeX+LfYviTrEF5/V2ZAQmae9qtoSZrXf1dVjdSY/t0zLT7Povzc+cMywwhVR0KwUqBcU5Kgq9z/jutofJyB+7Fevwduqj1LiDPrSQp1JJpt8rOIbv/phOtIfGgFftWuYOzlhXlM1x+oJIU5g6iHGT2w1aHw7D2CZkiPvLooB24PzX1uBAX+dnvTe/NHBYbT6bEi43fTyrvCC7Q8ZffY+XXRWoR7ue4BlgmWCWSbiPc2EPNdbRCChLoxbSSWcFttIkpsYFbqpd1eQi0PKwET4YkFGZYXo/K/efgV6A4AsBJ5M8CwEnV/wKAZXxVggE2N75q4vdIoq2anFuOtaXaGkn8NPfSkYA6/0IvteU4rM8d7LUfv/dtTEW6JrDoVarvNnPc24e50kVyfz6RFml6aM/zPWQHHwnvY1ty8Pid73zHltCSUDW9Ynf32GN3O/bYY53JvPrqq20vXIs/+cnzHQAvXfqEr2p777XIzjjjdPvlL3/pa/D73vc+N5K65577HNTNnbebG0cJlAkQ9pBkcFMoVknvu+vqJBKr3Npax3515eUOcMXoyjG6QCZOTsinn/YBZ1NdlgxgzAA+s8haFu0531Y8tQzFQLvNA5jOnDHbDan22msf+3++8CWA+6Afhz7zoIMOsrPOOsvPUzXKmjdiVCX7VsmNJMW33nqruzfrIVArwN3VxVrKfJOplxyeYxMsKZLUgk3SatVGr1+/Hmn01faOd7zD9ymNWVyDrJ6+Gh+BWX1XrfQ7qeH9v9/8jsuxA1CW+iqYv737Xe+1Pffc0770pYt9r9NYqU1ViqJ3McCfv/Bzdu7HP8Eazy7EvqHjfyOO2PtRH/zFL37BugDZ2WpJ5ZUQUu04ah7W9eHBYeIr4i1KPJz5V5kO7z0EK50B4CsZkCcxUM25OkM+FU16LAAAIABJREFUIak+2SRTFnXH598OTtvwMgFI5okSHP2oBVMcv85JfZWzjL/GWef+dA8lOAa8lx/7tUgHzl+eJEq66fqqN/P4Y8v3IvnHsqTEiOalXlfN57oDOuqGdDSeT/f5ajQQy/TH+k8TS3ituHLyjL/2aJ1TCqWczlVzKJSMcKzqZz/GwG/9SbrPYkM3nauOrUApSZq6/1F5C3g/9mm6flO6+LtevGsEuEeJEQcHeqy6gTWA2K2mCrPMfqwr6Sh0GSaCSRKfMk5OZ4U3/2LHv3q99TP/d9vvh5QaYigLLnxe2yCpXic0kMdJsaPdZsyb446LcvdduHCB/QMSKmViH7l/sfXRGimZS9obXvdaAMGoXfuH6+1vi5/k+OS9G7F0MKJWXbSLrv6x3ZNvs8VIxlrRnooBViBQUlsMQETtUKXtCQ44Md9sXzrmZIxFyJgPw1ZK1qWVhQ3X2/VM42McAMsZF3kbh5722t0Q1MjROk9G2Or5auqxt37jRLu97zbL7IE5Sz+GIjxzRCZI7j46XsMb19j6HiFmJCZLys7VWQPfHeOo0Z8dfjeBPVYLk7BAqnNQ+XfFoDEfN8ZwRsex1bC6HHuSBTqqjRr7SwwQo18UaEirutT6+npb+yhMEofSsh/tOADFaVpG9aEgyIuxFZMASBrhuTV1tTjGqmeykGVk8uBtj8IJeOAekK+zg0klQsTjqTYcwEpXFiT4yOhBibW8XPJh9fqtFxDmu5te8X4K4el+5MxqljkuQx4JkrWnyGk5uHaSoS877XIALNaMMloP+MCpMK/04CVCbyfgXQET/gQB8WP0/22lpnAQEx16Q7mTrJWqAH6hD6kYlDyMpY2yiSM3xYEoAGD1Ry32Wn2OjZ3zkjw7x9xXuF7SBu8BEYEP6goxGaNyumYeDbJgqA+rLvaazegLeAHdWawS5YZq8fMwTxWqh+SdUhmM6VTPSF/TrQAwkvDAqgu4yPBLF18RfHkfYIFZRt6BbzkA5mc5Srv5jea3jLBiABzY6vihtmAOkMTiuvtzVAcssOsMsACwGGDcxAV6pf4A6MYAuIS0tqqKJIDAL/eaWlj10o6roq7KmrszdvCqBrv50qvNVnMs/arvzMGIA/ZLfTwd9QpAfTqTaNO4fDGHUPHASA0MAX5z9Zal/U0e08L08AbbDVfoW371Mcv0X2tNSKE1HYgufQqw/5A8qYedQ0AP+FA/cgWed97ZbXXgy1e9Bof7PthP3l8GiQ6Qxtak6G7yW1kZQs2roCiK77O43jwIWiJ1jH5ggS3ABGtKYexMHol9g/1jsKkaADyMBLofAFzi3gsM8CbKEDpRYQyS5BhmDyohg0aj6gkZmc94gkZdBZSwESss8Kv+v0idBX7zkjxnMb8S8KUNUgXsb4qygQxAuQpWuYF7oVljwGcOdRWtBrZ3T+bUdz7wHlpsrQd9t3OPcn953WYAwNoXtMWppEenJMXTVAGwvCckDxYAVP3vfffd42tCR0eb17OqDlgmWOqR+5nPXODuyq0ATu3tLzlwf/vIRz5k3/ve9/ndJmeAf/e732Gi9aDvSfN3W2BnnvkhuwZJtNhPOWcLaKjNVXD0TltfV7tVKdnBffrDH32fdkQf9z7DWvt1jWtq6qy3oxuAhhlZ1K5Jgfyslkb7p09+zL7/g/9yuXMPnQSyPOeQQw61D33wIy7Hbm/vGKvzVQ2vapj//d//3QGw9gyBD7XekqxZNcAC73Kt1ufE8uVhgRnGQ68/+eSTHQCL7fV+xiQNZ8xosre97W0OTK699o8ugRZQ+cEPfhCADCBMIF7rbSyHlgnWm054sz3w0MNIp2/wfbrAGqy2fwLPYn+72cMuu+y/o9drvLSHFWCA93cJ9AfP/EfGhSRslvHpbbVDX3G4feK8j9lnP/tpYqo+Z5MFlAa6+6x+xhzr7uq3ulpq0gkQBvplJFbNPsqY8Xk6l8CUq4cwoLAbQEn5y9MD4OlnD7UH5okbq+pDe02fW9G5CNSrnOLpHjJf1QbsPijcZp7UYMkYHhmwAgkHGTkGiXMM9MvPWWZ0lYybEsIY8/H5UplpHPVQAmUy49Dx4yG2wYBRn6fjFohWksLvC7739dLFAQJA9+IQa6ywvINl/pHmvEZRhCQpLfG4bexRFuyJVHAAzfoVHZveV3PQ+33zeVIf7HrsGoGdcwQgDokNhwDAVQDgkVGUeySsUyT4+vtQ9+ApVUGiL483TinRR+ccSmSWnO1lNzP3+Jb1QmikIJOeVwAcO/iKYdLCpEUmZNlG7aijj7RFC+ayMd5ryx5bQe1gxnqGusneLrRXkyEVw3nl1Tew9MipV/o3LhNonvS3feGaX9r91Js92lKLMpEMucvwWFAUIMAW1zkAHrUTekt2yRvfYekhAneMpsRuyQVYi4C7Cmv5mAQgvhATImZ5XcIMABZznWOBExgbIcopwmqn2ZyHErS0mUlAwIU84MsH2brUagKrAQyxCOZZoCVVjR/ezzYCod7XNcqAxjLp+HkTl8wtmOHoNRqhkK2PAHBcS6wxi97AFcUeZgYA7nXH2wDBISCdmG2UAdWEx1YAmMCQDbp1bY81zyZoJlkytALn5T2Bn/ocJrN6HhbYbLL0pBToHVL/Wa5zQo7fOhdl1p12ih6SSqr/pJh21dlxzGllwsXc8h0BAqZsXAuCyzq+V3EtgvkV8me+S30J7HEAnAXtpjgx+cAKAKcjIBzP+60AcHQISUlHBYAjPJcQ+GXe9sOsbi6k7HFasizrlzkPcTDgNy/mV+2PMNZR6yO1S/EaQIEHbvwSPX8DAywALBk0DCUgrYrEUC1JJcJ3t5fW1pzjBCVdVZ9IzYvQz1S9QEvWSJDb1tlljy3tt9koDxSDFr2FDCw0THEe9CD3Z/liy8ynpHrGcgDsTrmy2S0HwDGzHxh4rwN2yWigAwMA5hgkhXYGeEsArEJqAQ0xwPF8iZj0CQBYrY8EgMWGPzMAXEdirquLPqVql0Twk2OOVzAOQzCBc7tytuoLv/n/2HsTAFnvssz331XVXb0vZz/JCSRBVtFRFi9XY0ABURAVyELCjjisioM4XGe8c1FxlEEQYVhd2ENCCAybAoZhmUFERWQNZD3Zzr703l3dXVX393v/31dd3afPyQo5maTgpLq7tq++77+8z/s87/Om9D0SIUNnMlYG0qz6b+ZdBUo91Br2J70LVSQ/jHXqeJ9RBfySOiFpg7MvLOcyTrfodtOmcZiTA9cmDNzT5z78WJIKV1C7uycNbRtLi/txskfq6fxskGyxbEEG7nOf24+R0JaQOrtXLJEg7TVpFWqUSH/mtaNcuIr76IBVTO3uYDNq7cPhzTWJJ/teuiizf7BHJrzaUstM1ibWi83D6QoCzG9SA/xthhAd2NJBrut+gOkR2Nl5FA+LKm1kgDF8sxdwMMAqHaSSY9wqa6ZeuQfwi9S5VZhfWQOcaF8m+9sLOK6TvBqgZGCIRMoEwHbg4Gzqn8cHwtr5g5PpQzo/T9PCZoC9aWGK8yDjq1QyF6aEYkSF05J/w0ub7yQLfHtvznzX+E2bxoPZfeXv/k66/tqrwv3dIPkhD3lQ+k//6T8Bcl8Y6/rrXve6cFGWATYYP/P0+6bnPPdZ6a+pAb755hsDHH/iE58ARP5jvO+uXfeBIX52+vRn/z5aItVYHwKUIan2/QUJOsW7z+lwfNlHLk2//AuPSwNjtIwKaS9dJCZpZbTt1KidFdSEuzwxxPjEcPqDP/x92hZ9JWTah6kBvu99z0hn/+xjQsL9hjf8eewXGdTg2A9L+trXvhZjqdekq77/veiRW0qUd+zYwXf8jQDpHmcJpvwcX+/7KK1+/vOfH2ZbyryVI3vz77K5np+PfuRj0QZJtvhdGHhmYOsYzu2U/L4aVHl8j3rUo9JDH/rjgOaPRwulWZI+97nvrvTwhz88/ehDfixdfPElUWstixetjuhZvUDbrx+5/5mA+99Dev5K+m3zKIlC9+GzH30W7al+Kr3mv/4x53c2QLf4ZnjEhDF7HYOnThs7iD+UVcOscTOAqyzf9v3DE4X3sh9yCdR97IS3u4r9LQ7KHsmxMjDWlLablAn1ACDS65bbQB3vZl/qPB7tsdzkZFVUEdI9QTXQ0Cg+LLadxBsiuzWbwPOau86ZRe9hLx1LM4dIzDNfhknSB8Mvo8x79nK9S3Z34yMgfkDuvkCywYCqzutVPcwzxm3r18e66OvLJEqUo6lm47nZLwUTQFmTtSn21Y9iffD6DQ5mNjzfiDM4JwJ1YyAB8b23e8/A3fMMsOgRM7cIAgbAgFUUXtMHiH/Z3EdprTp96DDzGaNWSdMKbXUXDxIivypNT9G28Yx3sG9uY1oTr4ZPwu279dQGTy+h0Lp3yCGLWcuQp7LAuCCY4cx98RL1NE+m8ftQ+iTZ4f17jmRJcj9sHzTAOcqk0cd94JJPUrPLBiDiipY/Glg10+//7UfTt4ijvr5pIO0bypNYVlOldB+U1XCjmu43uZAeTybgNb/w5FQDANdkgJGTrJppsDnpDnpXA+AI70oAnI2rlviOK1UzwgSXCwTodRbV01vpl/7zk9PuyjVpZWI63TBzU6rgzgQxF+dORjt6JpYAVGfdYIALFqQLbJZxZBk0egpWs72ZrS3Ns0q352BWPF9dsqgSYIck2ocLmrd83/K5q6d4LQ2ca1iOvZV/tS2SZl+bt28iCAHcINmOoOhmGM4Rg1ucVCfGI4N6GBmUIHiR4Hliq72FDxPI5XYPJYiPfrREVhH4cF9j8uTWQEqE2dA4h7K/AuBBgXD0z4VVDtaX32VSeUel0QLeQRgq23X5Kb1sKjK/sgJ+nvXI4T7b9RWLUsgIXrMEmmfyeIuAuwH4nWxW0x7Yp+8gjbyaHsDXL8DSBvPLZEVWKctkAK5Tcpi0wJqYGAkAjAy6vZJ7AGuAVYMRHdZAjOMP/1o+J7gqwGmVD/XaKT/2HAp+xyY2p5v37knX30Dgel++P31WJ9mMl2UxMLmaIlAXANcGkHgCwqt9MMA9uFFTC9xhgAXAIYEuNK/BAK8C4FwvuwqAHavBqAUAVslgb+PbAoCVguU+wFgR83PpAr0xAM7Oz5kBtu9vm1KLXsoz1BHKNg5xXucPzqT+2Wp6UGNb+vKL35rqM7CbFQAeRmTzkTHneqsnNzgsi7hv3/p5t36VANhOuQ18Gnr67AfNKlClnn8AZcT8VKrN7k1f+tQzqZv/LsLfA2lxGlMiNqc6SYe5hUkCzCEC+Gb66r/MEPQPUc+J1JjkVZt5KfitkqhpSRdzq5TykVCsuFjxf/GwsahDyDkU97nVWMcW2geiINhJbjKHa859lQlMh6bUmgBEbhmh/y8MMOvLFQDga8ifHOTS7ufnwwCMWRlgVBgt6oCTPa9N3gQAlgEWACN9DhMsTNKYCz2wvQGAaXdk0go5QTxmh9+h9gDJtGF+qqcxwcnUUhomqdILA92/n9ZHL3wJGS/UKzP7mcdktE0WuK4WBn7ub+FxoTSavwcDfAf2L8e89dcaXgluX/+GP4vaX8e4bODZZ59FTfATAJNvDDnvK1/5ymiR9PGPfzKC8F/7lV8FdJ6WPnjJh0LK+4pXvCLqa7/0pS/F+5x99mPSjyI9/vznvxB1tO5PAroGpmMCwmh5NTKUpqZRrZAO+dClF6cLLjg/gFhjYQm5LiCEPVzlhUF7BgC5760Z/8c9/ueouT07TK8iIch779ixM0CstbsCEkGQIMdWR6961avC6Ot737uiqKvN4MnHBLcCXQFu7lVcMMQAdYGxppy2QbLO95KLL4Y5Jv3DGrBp83i0NPJ8XP73/zOdddZZIbdWSu1ne8xV1lzjDoGuf/d7n3HGGTz3bJj1iZBZywArgRaof++Kq+iC8dn4Ph6fpSleo5XmIu/90PT//pff4/FPh1TdcyoIv+/pZ6Z/+urXqA3+CsHfEeJAEi+sxY15fByGSZzCVi4iD3zZb/0HADDzkB7IC4w9E6B+hnuoSQb3RsG7fY597MS32598uTMWv1ynPYjK4Hlxnk2Wl9cu9rcTSriZ+3SemGDfW0B5MYv5qmOxj3IYe2LrDfGWt7y5C/iWZRiroLPF5KuZYLG/tT3h6ZpQI5ljjbsO7Ss2kj+BydgKSYghrnfEvkzoOVjfPkCxgNzYr8b8XMALwPnYzz4lSHfMmfDIJXy3dBazmVtZP29iwHnsbWgI5h8lxj21hOeWzty9j5/sZ0D9H7EiSavF+cOpPmJTVUomWdOq7BuyrW1Km1QGKoEeHDicbvwuiVxIstMe9NY008BUlm5BP1AA7GaVNxJbBiBX0bWXhakX6ZNmGw94wOnpI/S6u+l6Nnxuxs8DSBIvREY0PDSR3vK29wEMAoIRa8rm8XoWhld/9m/TlXzhKwheDhJQ5fY6GWzUeP4gplen4xj6yAM3pT+kJ2BlKTPAFQ01zOqyYG0EUH6YlzwzwJl99SLYHqTPCIdvu1xFs853rbIYLy1Mk1EeTUeWbgL0raRf+ONfTN9rfTNV79NKR2iVtETQqUw414wUjIj9VZXhCiw0NyqAZvR2LfXKEVllkJxvq5tZjqny71m+un6ZzI+plo1b8ZzVWCw/EAxs/FA8b33GWABWOjN2H0P5fCjIIeSSCwRBLerBzJBmN2jqwfYD9LyRMK2fPk4gzmaO3KfOBrSAy3iFjGopXQoZN9FySCmDVco9hKM2VlDrvWwUsudBGM8RanuzczIbj4/zL2TEAmX+CZoFlAMAWIPzGhdT9teaHgFwNuQh+WBN14YAOF+nJhpq634lCebJ0B8g6bOb2t8ryNhfRyuWfU3k//WtfK/twSLJ/hp4t0LKxDWxhy3gt0XWOkBwGGBZ/4t8CmferaOACkybLHHdgrlYPwHNAkFehY3bzPD0LMZFSAw91m8gMfdynPEAkwhkzmXiOF8z/Gy/4QVAesu2NvaQ4Rj6hmnY0spmWAIBWWED1Q0BcJz30sTqdgDg0NAqR1vPAB8fAAt2g9ntkkCvAmDrhgnCSXQsTtJui/Oyghv9Eiz55hVqfxe3pv/9e29JfZMTaQSH3qmDyMV03EYK7lTqk5GLNmS5dv0eeYMNqTNPFggiUwu5EXNzBRVCu4FclXG0fQSzI2roPvORC1J96Xtp2yiJB4LMlcZ0AOVv4ThlLPbox6JwUMVhbSeqDefsFOZvdkfrj55dMsDFSS6snl3vOqrEUJ/kBSPWP39U4WHsaTLGP4R6yBrgbILlPsPQTSsQtisYYV0DIPk2rOR3AeRXFTXA+8DeR0iadgAwvYCDAe4AYCXx1rwDzrhX/ty2Vp8yBQFwAginfhlgzg19u/v5wDFq6MeUQLPWjxAvj89hbrX7+vRg2L3XP+WclGit1cNxjBAEG4Av4mJub/u8hHoOSBKFUignlWz7d0cA8ApM4SDrpHLIpz/9vPTIRz4ifeADH0hXX3Ml7O9DAhT+4z/+Y9T4CiafceGzohb48ss/F+DrvKedk77z3W+nL37hSwEgfu6xj033v//9A+wqM7aP8G7svH3+gUMHA9DlvrxZCRYhDOvMwhyGfcytiy+5KD33uc+GJZ2FXRsK6acS6IX55ai1FNTYJUKwKQDuZbz87Nk/k3adeh+A40QYTH3/+1eFSdUsx1dX3stxV3m+EmYBveDcLhS5rVJmwJVAW+8ssC6lz+6TAmJvgn6B8SMf+cgAwgLiuoaaJM4Enw996EPje1111dVRu6uk3PdV3RBAjPHoOdYFWjfsaWt0eZ0O0g972E+EzHVkZDhNwgYKsL/xb98O0GuvacGyCQFjqB4UPdZm/+IvPT7NoxAYpi4numocmk379+Kb8qV/S3OTrMQDWzHpGwup88uoFVbq2suGttgATMFm/vc3/hlLOEogHREAYQQaMMxjsCNTnTrWPJ9uEWHdpUtfGcsI3ucA7+V3cN3vpcVaZt+Pf+tl/1Xi7noxPE7ZAgl2VQbbdpyRzj33AhQLZYBsjOYi4v7jz8W6hHlHlZjBFo7ux6P0L7cfti3yJH/e/vZ35hgkXnfsvcoHgfIysYttDCskhVqMa63ytRiomuCifEd2y9KdJo77JooqjPt+1qMlkuSqB1dva2M5TWedtwJqz5VzLdqnFRL/pgD9HuphcZcO3Hs//E44AxkA9xIjzAKAKW6nxGMrQkeSRiZNITuHAcJztGgUAG+aOJS+9Q/PJRk4lHY98C3p6NQY6k0wwg+SARYIuDE4+WMjKNoO1EDhD3rQA9h0HkOtw1z6169+IzbMPsx2fvXJT0ynbtuaPv2py9M//8uVFCuTBWXhj1YWukDjUPQnf395uobeebu3bk6TbERlJkz8mGukUroPNVUP3nNF+v0n/gLEMREPcVrVvq8sclWBYVHvetcFsAL2vABVYP8EwBUuhqC4CdPdqlL3oWutTCW1aC2k381NLI5b5tMjf/8R6dDY3jTbdwR2AmZUNWYBgCHzsmEK7yxQDAEhyEYQnBnirrG3vga3BL3FU8pzlPsYZodtsw2FAii/f/cmWZ7T8m9GOp09dHUz9RDitwh4y1vX48WPNY7bNlkUpsLuGkjWggmOxZzgVvWfwcPR796ctj/sTJileSbDPGzmaGwsC9RCKV2yBZSS5xD7FoyRnxw1vgFqAYQyvLzvkCAYdDvI99Th2T7AEn5hIiWLyvNsJRQ1v/HPWoTM/AqGS6k3IzbOVXdNto+VBlRehxUDOa7PEkB/CuZ3D+1NrqElltLnG7jm0zCPqW8rG/GWCLBlXm3H0pTZFhi4WVL/K/gN6W+4QE/yGWS9kG7JYFvL3M95rCmz4nr16dJMeYHAZWLL1vS1f92P/Dqln3wYLcnILu9HSrhpy2g6qgstgfgU7FTT+uoYmxpd5X/9w9sI0KlHlun6oQBg2epyvGQgTOX1cRhgWWGDitzyiIbT+ecOA5wBcI1zU9UYhIBllMLQfuo8W9fNp72vuRTjK8AOPw/Sv3WZSVVj4VxwonGyKkhjh6j9WpRFvocC4FDcUH/eS91lG6a0Rbu64SGYJSaF7tuL8zeECdvfXfaqtK3/elRIVyDamElXX3EtG1RKP/3TJE64NQDJEcACbFxXdCAf3QYy5fcygRbru2tK0Uc7avgBL1FTHwvdqglWVD0Ua2HV+nHX2Ci0c69jXcVI0SEsA7zk/icAJkH2Hcb5d5C+X0Xf7X0MlX1Mp8PMyXnG/AIS6Ba175kBRu7sm6lWgBnO7CR/s+2R9b8YXrX6t/JzboNkP2D7tg+gIJjgfpxU2xBLWj8lDqOoW7B0SG987Nn2g4N+voH5ytyCQZp1/g1insS+1w6ZM08EvVvi01vkFe+ogsmEXZa/kvih/OHnf/4xuCWfls4888wAY7KoX/3qV4PV9Xnbt+1MT3rSk3jOfUPCfM2VV1G7/cUAuQusu5vYt88995ww1RL8CUQF0N8H+EUtrHOHaxHOzgbhJqIBZ5rxLPJ9L/nwJfTavYCECOZUI+OAxuxm3AAAl1S/NcuaAg2SNPC1Za1lMGLFflYaGpXsr+PMx2VRBaIBXpn3gxhwliZZ7iP+LTOuWTIqG+vzQ8XWVRfsY8satLkOM3ZsxyVwdq+qEu/4+TG2NeAKU6V6nA+PoWTgPH+Cc79D7kdMyz0A0TwsrdK9yB2z5qrO8bX5e9r6y1OhWSHnjJZtKw332HoaGCL409SlNZhe9tLfSZNH50kiILlnXL3hDX/MOCXBxCZnTdzE5sF0aM8NcU63kBjwOGdIUPSioPJ7eA7KPs1dG/RJ92O+plkN5fVZRkY+wp6muuAQdeG1oh534wPXeCybrlpqsMTY7A13PA1GTWxTjkOtfwTIATK9z/X4kQU1lmA98ZqYrHBceq2WSUJv334GsvinFBLj4wNg2Shr7Xfs3BYSeEHze97718j+McAj+FhG5tzD+1ZMdNkmi/HhGJ6HKTZUq9JWbW0AXzDOEcfxGlsR8p7DMNsy1EsoanqLEoIWv9dQ0917u/cM3D3PQHaB1ghuECVsw7VwHnIV7wLLQvtZ22cPHmI9Zl0dBENV96W9V76E8G0l3fch7wRXnsrzy/l8+87ALUqgo0Yx+vcR7LPIVnFhzpuRvesq6ace9ZPp0Wc9Ot1n55m0TNiR9h2+IU0eOZD+5X9/hd6Bn2Oxtq0KbTI0uWIBDwDM5vXHyH+uJY1/MwYQcwCCEgBbI2V9ZQ0p6U4ypA+f251e+csAYNwS22S7sgTaKkQXs6AKbt83v1NepQSVc0NQ10fdp03NWwQEkdGvwDhZdwJjsTzXSFsGdgWrOJcOpcUdB9PjX/eL6aaJa9J07x5kcAKg3OtW8CsrG0yIVYpmuKMuGKDgMRcMWgcIR13lBl9mTeJ3dQEvpbsdABu1njkb6q3TzzausbW23ed39ecMoM1WdAHgkAr5LiVfza9Gw3yZQQa1wZPyRgOi6CHJsVsCY/9kN7yjuzGOIUG6+WGnpcPI8XrY2KzPDZMkahX1ENG0iiRo+GNJLg3xx2B+lb/yOCFKtDMaJrjoZ9PJABh5mPEzYCkAbwBgck/8XA25JqDSAMgTGY61mfmNcW5tetf5XQ+AG0SgDWv5UCccAvzeyAS+ksD7avatfYyJJfr+9tS28nk4ynp00WqIWjK/BIFTz/IsZUk4qxLUhBO0ABj5swC4DstWYzBsHsX8Spkz0pA+gMOgLqAElocOriSGFsFQT9q8FUdnkgxRs8YxT7Hx9tPmZJ6aqjlrxADNYAMWFoJ0zYAICHqtJ2N+ntQAOPojHx8At2cn0wT1ei0Yp+Wj9P9tDaf7t05N//jbb0cD2582NZF7M7cmPbdag7OWDcKAt2BZepFLLxXme3fKcnA3exPN0SKBxWSuEsjX2YwgK+SUSNDA0tGfvU+Xf4xaPv6+F6Y93/tEqszsSY9+xBjKCZhzEhIqXJQfGnTXAc8NArv6OPWJR2fDn2/QWgNvLGyQuFVJAAAgAElEQVQluyubFgyv643/db5FLevqc0yCxnJHYjHau5UAWAa4CwAvg1fb28cDAH8boPMdgNZVxJYC4P2sJXRoY83FMGYDAGw5gjXwbcsAZIAtBaAWOtnzF8f2NrXAOkCn2ii1v0OMrf60BRZ4nPPUz3vXp1fS2HQj7cDQ8K0XPDX1I7usI0lcxhjLYoU6Cd55POGXaqg8otbPTbQOAMZMqfBjuCMtkDw/gr6ZCKZJMAKybAu0a9epce78u8DvID2ZY23nHC5hPrgDcCubKkA6engyGFGT3NZfLvKaCUwuJ3AGl5kUtNn+p3y9STfXGBlNk5sNnLerBPTDGMtZ3/rhyz4UTLT1q5pgWe7ifh0mYLyuNNT02CynWooax1wr6c3XycjKZMr6lrWggszsgDsHoBCM5jZMMn7RFMJjVfWih0PRb949JSTBPE8TrJykyWNVNnpRQKKTNWtC+JuEuVA+lmjT5LHBKJcAO8u3V80q3dvqfHfdnWWeJynZiTHL+4/iYqpp1eAgrw92MQM8m/xFjTzBHqla9rHtAXpHeP4FF1wQDOQREhfWIL/5zW8MlrzOutUiGbjEXlEfpNRmis9RXgsQqrOX6KAskBcshjGic7kwxPK7nsy3UtrrOTahENfU66gjM+cg94A+/q10fHZuCfpVsZiccS0RFNeILeMWWc6C/Y3fcwI2XkOsYGwiM9vP3irJ4++yyyeUQPMKfW8WKXmoEt8M0FP+nHPOIwmbf56eQp3F9a+SEGuR9NKwcohk4woqJevIt5Nsev2fvYZ3Kep7IwYzICpNu5C+D/QCpvezV5uohqlG8dGnYjISX4xRk8R3aQx8Mo+ue4/t5D4DhQkW3RJqtGrpJ1hvo9iSAV6SDSSetYSmKTFEDXBPOpoah15Bwn0ZE6w3Y6D7QzHBsgY4txrQmMEF1gUiu/XNkz1bTtu3bANADEUGehkJ3e7rrgl5YZVM+yy9GDWn0d152clqJhyZ63/9H59N12GhewhDnlmydhqDCDmUhAnSaqDI7RhqPSzdnF7+q4/jZbwHALjHTKuAXOdkFrlbrqH4QQ6BvFjJCNoGyWBtRd167IJZAr1M4D2CFHyJgDtayvTCxp3aSMsTR9PZ/+1n096B76T5PuqnLAaXBSYw0hUZtWqAYcnTDHCz9HmVDS7kPN6VsuQuM5+17oV5sd9QDnUMgC4C1vI9BbB5q1hzIjsAOsC5b951HPFh+fkGA7I8TTc1rpnXze/iOGoxwLmKAZINWgxwDA7mdh9KfbuG2EiQjeGEmd2dc52upo7+s/9wXUBrKyMOQdmzwBcuJ5jfsm3QAM+p8V2ywVXkgEPm3Fewvb2MIdsd9QHk45tzLJmJ0AXa65E3p45RT5FY8IzapinkGvxtDunzPljZa2ab6Wqw7HV83cMtNqrhXVxzHGTbsGUtstO2YyEBsOxBCO4w6bDdURv5R+4DTP0ggU4f8ud+kkXjBD+2PZDhnpBB57Nmj85gtMFI8HuP9SMbG6e37yKSOph1vofHbBKGODvN2dLBcaMrJbVkIf9kznnmkv1/q+NsrBtJoIsEkygmFANxgXldnEH+pqGHrWQ8a9ZxMD+t/SXZtXENsEBL6Xue56XxlCIYARejnr9qglW2hJLtLdhfZdCen3D8Bkwo7I66YZ1Vqf1lHFXow70T59764Wr67v/3rpQmYfCuAfpgWtTi3C318Xx1vSQRxgcnUgODPRMxiMvukAvvmklxN/vF8WuZBRF4uKePsC5rPj4wQlCXJkO+K4vSXzmCEdZy+uLHn5WGV/6ZVmKHU5+GWTC/KnuAJjFnLKkepu58nl64AwTqPWasTKC5FLC+tUHcAohVX4HclzwAsIkbcRL/os7ef7E2FCUfrnMh2yDJE8bNvMYa4E3sT9tH03XsCd/m2n4b9YUJqH2sm/vZTA/hBE1VHokO+gCXDLBsL27oFOgG4ysArurWDBtjv98m4FcAnHqRQVdg1DDBGmAcDS/X0xbuxzk2/BvTIAmXUwHcf3XuU8O0ru8owIS61xGSusvU+Nrjt0XyYBmWqSkA1gzLdnnsdau3O5bAzTLgFi77I8jOCSTYHw3oZSb7CvZM05wSTAo4Qn4MOAi32uj5Tf921ln/7j4/M4PRGQ7DAsQoe2D97SfAd31WfuNaHfJero9Mt7WmynAHRofTBy56XzrvvHPisrvW61jsvbWogmYBTZsyKp3+51nXBmE3Z6mf1e03GFiBp6UnHOcAINXfo02c6hcSCj4ns7y2yNGjhM/QV9P2MjLDhWtwODwbq/A6kwQ68sqWhmO+78l7eK4iqQ+IcQw2ZYJjp+GzTLS7F1Nf3cNa3f17heyr4L80OGq6jwHmZf987wDVmh+5xttyy/VRlRFr8PysbYz8HgDnBR+fSC97ye9wru0fXKO+WWmzpB/xEqUGyp6XUQj1sXYtUZffNyZAz61zoktBOG1nF2LPreenlMiWIPhkXpZK1+do6eQaEC7hud3Prbmtth7K7YLK/s/ZWCwnHTa8FbFSEAl8bm5LJGjW6DW3+CrnzfGPA4KC4xwgaWFNfGuROaXRHntkk2R4H54Dy5rdcf1dR213pfJE0Do+fgpKi6fwXa2FKL9ruRYUQQZjwPNw6aWXpCOH9jBe2ctI0EfsFPXRlvAIgEsAXbIeJZAOCUJx+N3Msn/KCbm1BpDd69JG33qjWHCj1xzvfW7vWnei193SMXd/j1UiKCdDbu+tfJ/y9Z7HHCPm+9v7PW/v8dxdX6d/BQaldOxYJO412WcNcA/O6ZrSLVsyydpa1gAPDx1IV3/9N8IFetcD35pml+6EGuDq0OldXGG+kN2DI2d78yJhHYIbge6JLvD20Rwgw78ImzcKyMuOgwASNrUf/9GfSJux7v/YJy9PDSjrPly+GvY8C8axL/3lpV9MX9sznfaObgUAk30XACsp1QWaY0AtnDYtH04/tXkm/dZTAMBG9GSH1a+2iJTWAuDbO+DKSbDRZLg175nNmQzW8kKSHXKD/+RE2vNRllxpWD8ZvOWVRTLlvUhlMcUaX0oX/slT0g2nfy3trV4LXiYwAiA0DEbJ+k0T8FNeFsYhQUHqCFnEkgGOCdoyG1wsgOEkkze/+Bf9c40/vaDd30/AWjg+uzzGrD3Bd+2uN+6aZ52JHhFrsc52MaWdp4aJTV4Y8oKbP7NMXLhYlGYQ1XDCIaCmbizhogx1k7bsQhpmvYzmVFapCmIZI7181wGYIARxaYgxKLjVLGqIzUHWSjdojbAqmo/wyTLHAwQp1vqaQDGerhOgyBLHYRfHl9sc5eP02tq/VAYqSKtikWsT6DR5n6bAnms0j1rhIJ9zPRTrlbPttFsXWibyEqZXbQywKrZTMQAn+G0q3WcOBZ0tuF4ie2xtkMhjjnFBLXAfmV7deXtWCOgIwoZhGSbIHM+TNb5pN4Ebh3jarloaHTeIxF3ct1JyZ+KEg3S+WUog8JtjAQnbKKRfDWVgJKWse+whYVWhHrKlC7R1kLYqQ54d0VdkzWWouXOsdF3itgkM+/6G83SWlPlzCYBteRT9VWG6o5ZYyXW8xr7Hjs+yX7T9UfkUroXeAMtqQlVMGNxFMkAq0vXCrBDBuS0t/AdAJj+fGprpVWQH6HnJe/ceRAI6NZzuN7c9ffb33p56juLKO8MV5Bx4LtoAZZMyvYCwPk5YT7RzAqTcwRrMu+vWE0PeMc0/2ciaTIgAjSSef1/Wl8BrhUS+vzbFebs5ffETL0q7Rv4F6e8VqW8Kl2cnDm262iRqQvXiHOL53nqqyECZ2zHPjUGxS2/BfsYa6d/VOHsFIlZD6hcy3nw2XQYqhUTa4DEeiBpgJzLjhVpgh+kKS2AThXJ7x2C6gS9yBQD4u7Qf+x7/buJy38zw2I9Ue5HvscR479HdmTHfNvHjPDDxYw0RNb4V5PORCKIGWPDbHMwAeKBvB32QK2kzSawhAMsEAe247DcsTu/Ne9IDDh1Kb6T9Tjp6CEUBLCTlHUOs9XNI8scnNlGmQH1/l4rEfa779oOR39+avetEAeD6QHF9wLf6DQYsIwAoL7PHDcCCvl8AfD4A2GonS1xYD2LfYoCUsuYV1qchgPYcdcNVF+a4dR9z8XMnu13+vj4Ad7w6PrrLcG7fjCwVTaGQcgyaqHGfZf20XZ9rRwPJqfFPg+O27dM8kvtBDAUFKcZDmsDpQjwLg7tlx9Z06NA+5Hu4FLOeLpIl7avbK5tjZa8fGT8VqfgzeIw1jnXuv7/ljZHQ1DhpifWuHyZ/oQHhwD7RtgQo5uux1/WuJQBu37k+uV51R4CQK1gxfjvkQ44fVutqirFZxBU5WPJiCoxNSOtQnZNj+XVZnp331t704hf9Jkki93n2cRLsQ4MYVxL/NmBGBkgIvfEvXssaTY9h5uEK42UAMGHCaJmfe1gnq5ixGnJbh7yySByKj4htZ3o16sKrIBJ/tqKC8R7Gq0VFhcqNZZIp/SSgHNsSXrYck3GuW0fGXG0gzfYbVNjr+0k+KfsvFRImlhf0QUDJ4evDSI6vJrkhhtDobIY50ifbfswCuH6ul2vDalKgM346niS3ckStNzOLOXV7wHqZPHCdyIRO9jDKidvsC1Te8s/r5+4qoXLHxt+t/OYn6dNOOgBcXtCu8+VEVfpjyyGDJC+yUioG9q5TttEK4CfS2Wf9TNq6aWcA4GUWb40MZjDu+fRnP5c++vHPRtuiGrVQy9byGRQvD6Z3X/Kl9M/XHUnX4UQ7Q1BS9ldVlmdANgCgGFs5mB5z/0p66dN+DoZVqROhPGCo6fuFJWh3xuv2XONi0dnwpbcmiMhgvcymORFyw4+8iUaNp1laMnV90JRzRzEKI6PbZ83KFGDnR1J6/F/8WDoydmPUNS8Y4OPQNEOGnD1SN6aoZZFMFcgZSJjrazBpG0hZBT3KZ2Mh7dyiI24x6XQQ9I3yotuZ7ALlwMVFm6X1C0PX7xlIZ1Z+o/tsSNX98etQcBHVZuArk5h723UWitjZjZCyPM5+vFQE5YCcoGL/tTiJEn/cdxtgeBO1eNZbCVzJAgkaN2Mi0sJYwrrFOuerTT0VHmxplCRCD+NxjPuKLQn4TPv7lle8l4Gs6VWl+/iLTcixWALgSrRWKEgsDtXxaQwbomykkEv8YVrnZ9QJ1+GyfBUM8M04mE8BeFcImlNTlsn2TvQQNchmo1KuZt/elj2iAcC2P6qwEVbZpFoLR/l1MtofjbFJbYZVWUQOeO2VbEh8r4f92PbYTA5SH2WbB8FgO5It2ShNOd8S38lmXB7rPJsZ1isA4xIAW/NIwkkgEPWPzD3bIWnMVdQG91Ca0FYZICYtNvhOhtMEj+OOXTXGWQBgwK3KB4FvAOCyznhjAJxHi+fe5JGtz0iouY8IeJU7C34FwRb985gAuEq/6F423V4ely2es50aLXv6CCBbuD5vm5tID+k5I13+0jdhRDSE8zPsDhmkFoFk1F+SjJLFrpM9ygyccxTGwN7jGyVubs9ycrd8TU4AhT9hLBKMo0iwuZGz1i714rIKPzz3zXQqWPET731U2txzDTJgrsssyhXWtUhiFXNElYOlGz09XLPCa6AEwGmFfpvxaX6YWRWuvwoT/sm2dQNgXc5zosyAi+f6fBjgtokS/pmrEQC3wantHcPpJg7nCtjYbyMz/C61uTfyewBgSEwBcMv6+15rfPEWgAEO9hd2136/yDSYm3mOJpJWTZyf2wNkl3t5c8DvtonTU/tgg7ZQY2kHh7+4FyDEwe7Er+AdT/nVlK69Jgz7WrCFpLHTED8vAYQFRTKFG4U45e5ydx97K5RiWBY1PIwjMWD/0pBAPz0kpFGqhPyzmTN0URcrK9oPoJyB9e0hkxftejYIGPNUWg+Eu/5WrCHWkBUj93bNvrK7QN4gu+OBfNWy/wmXNdRJMrnWAGM8Zj0wX2vBljd8hzEMmKYOHQiFWlv2Wffv8NuALUeFYMamypr7guf/JnX2m9ORwzPpfdSKrjT2pe2nTNBFY3f081UNowlTxAy2SDymz2sJlLrP262JVW7X6bn3RSc8A+5/Xo/bu4G4UkYGMMdmnfpkCSfT9pSVoFqZp6OEY3x0Aqd+1rW5maNpy9bT6V39y9RO9kE45XGi3N/xqTpqhNjgDW94fa49RmJqEFUlRrKEoI+xucS98nC47k75gY9pPOShhGO5xreWkjFf9XcQA0RZHIqPTafsoEsHnQBQhsweOUqpwKZO/b19i2Wp5/AG6i1q6esELwGmeX1Wk6oeXVUDrZnv5Tk/Zl3o4uqK53QSELdmpHYSDatPvvXrb7mKr861iBFd1zb47DUz0v1xzXNWjTfv2Qmsk0ACvZYBPhYAlz3MvH4ywU2a0EV/NoL3x/zsWelxjzsr2gJs3bQ96oq+/OUvRnuAMfoAXvyhj6Sb9x0NU5RKP6F6tFQh0iVyeffFX0z/+9t7076BHWmOYCRnUjLAcFHoZ6aPrexPj31oLb3waY9Ofba+0YGaiSk1jk3FxpLeWzMR1g3GtS+5LZvJ8QBwcBudjX2Fdhj9OF43MZZZtuCbtk+ywcu1o+k3LjonXbX0ryC2hTRfnaZEjPAeBnCKDJptDpaRdYUBcsijYaw4Tw1duQVhBqlk+0pwaQBZygidcX4TpW8eS0gPy4U6sl682P+HC+7xAe7xgO/q3wXWq6Zax5z+IkmhY3Pcinvl6wY+vRrueKT8rlisn/EhMzuAzKzOAjkCYFxmYT90M/JezsH9TqulTWNSP4wRAuI+QJBl6cbHZsuHqTnrV74MSBp0vBJM9KsqUELN95U9BTs7jCKZ0ylxLhjgnJnNgCALznPLL8+tzHuw78RcAswFnmvbo0PEvTfC/u5Glny9Qfcym4cOstQS9o/s5D3IsiKHtsxtRYm1fY0575YP9CF/Xpw9HD1DewDBfdT+VhgnVAnnFk0A2gN7ltMp2yrplB3bqNdDfkomdWKC1hsmUQQZfg/TIAwU55oAGEV2JEsWOGeosQIA8+5F0G+9I8EWKgJln20UGLaBue0AWAMCvsd6AExyJkuhg3vnRIYdZocBdhh05ocMB981Dpy5UXU8C3IxvRK6t5V4AYarrDdVTT98jPO0KDMMYKaiKm2CVRm5sZK+/YfvBrAgW9WQnj7io4PjaQaQkns/OlfZLq09jcxxXm/Wt7m6zcvH3fwFpWyrav9k50AJgJkzMsD9A/TuPnRDGh8mo08dzlf/7gX0ZP9aGlzcjaJCybrMOmtzJGHyOCwBSaem3kXJNcx/8RmuSbnxWiXTg8cHwFEawxgvGOA2qg/raRUYCIATGLW1YxTGtx0A+DvI/L+LDHq3DDBD5xCHuCgLCdjVBKsN49sBwKgfosaXNke91gKTjF3B9bmndyvMHM7tPsbvNZIAp7aH0xalBPT93cLQ65+cTZc897lM/OtYzwF/rtPzJLSKnu51JJhZypv3k2PDpzxwbn0AdnIOtKjkCBMszjPA8OIwwXoGU3YRKT0MOCzpAFJQXXaz4SI1sATF7msmChaRjN8ygD0+wMjJ39uyZ3efRxf57tevD2VJHMpe4RXQJgHdG/JqVT85WdtEjWKPymUSlwb9SlyVuo4Ob0+H96Ka6KckbLGGlHtT+vVff0F8lozcX7z+T7BhQOJHDNCyVRYnUaCxZEI0VGPKq2HKMD5SXr72di8APnlmQgmA7+ARrQFmef3MJAYAgXUke6bgso+/QA9gNOYRcYElDk3Kg5q2WaIUYWh4nPlEWQpr5u+84j+SZJmGhR1nvCr9pz0UrbN0t7b84d3vfm+W6QOWjUudv4MY2DZIyLeJqSoopmSNK/j2LM3i8I66w1tEVswFk1vBHTAXxjZt5vjwP7BPNuO2wfNVg8T6xwIXiUDmkGUZ8Q5h0iYPYIx8ovm7EbRcN3/j143m//Fgafffnf++thueFmvNGka/awXv/N2vYhRIWVYpQTdaLJeqNYmRghDr7ALrjuEODp+778tPAhOsW5JAl3UV3od5A/LUqLdB9nT++eembVvG0mcwtDrj9Pul02gO/8Uvfg4GeCT9yAMeiERoOX320/8rKvygbgBsDjQCYlix9178v9Jn/+HqtLeyNS2Sge/Brc96wgDAMjVMvpH2vvSUsybSC845m4w7E9v0V/TSsx4UlsoJdof19usnym3ZTNcDYKdiDqxLFtbaIBvWVwBrFnnPY5hiQF/nHDVHZtPKwHy68LWPTY3NB+m0eWOark6lkW3Uc03SE5XvWYEZDmDLzNLFF8iUljiPTWuMvS8CrFxDl1sphbjQPrFZzFW0i7KWKxDv6nwJ2fQtZC9v4fEwqOm6rdYZZ2l4sL48brgbkuLi6fl33I1VA9vuSXjEg5bKwdkG+LXkr6KBCa/ZgmNok6Bpzw00zQZPnXE6jqwECBXr02X5YkxQx4gsKAAU47OfBXaYx+rR6ojNg2DdpUj21zEW5a0dj5ByM8vsb+ZTc0/nSM56DVzveb79Uhu8eJaM7QEG7B5Q5o20PbqBBCpYNU1hdqXzc6pDW1MzqNyyiuNsLfrkKmnLaogeAqAqLLagt0ktsO1lKtSMa4DVwEinCTns8f3oA0dCPmirBWvmZFoMuO0/afuRqON0oxFICIA58daRSzzYJUEArAQamxyOxVYwyp9thSQ7DSumJBqmoilgBbgenwH22DVdKxlgT56/W29FwB+9g633tz4YJjB6UB4fAAczqyNZmIERRCv/j4QOkkKk/W3k7djTcN2oywL8Vpk3PTzX0oJlGPIa68EA82TLZCX9RPs+6SOv/HMKr+uYoU2kuX3MM9pERS13MM3lRlcGGErMyiTVbZnzd9/tZv2RZ8BqBjtLoPO4zzeN1MR7KzCZ23edgvHO3jTYPJCGOVX/62/PTX3LSKHbe4MJjd7c8S66HXN9fBPGW4U1XYmqQVaCEQ4AXF4GxkmoflywHLfCXHNixXIUCmlXhUIxEouJatc+VrXoA5zFFS3yTBkAZwY4A+CldD3z8iak0IcAwaGWAeS2ot/1OHuM7Y+Ksa8EmjlQkx3GLXwF9rdS2waxvYVhTk/gwc04Uc6kHx3dmTaB1YYmYUJu3J8etWlHevWTfjlY8H7O1aL9XEnWDVJjOjeF86vrmfWYx5IWnctwdwe/8UXYU3IbpEkMmgbSBz/0ftogPTdMfmyDFFJIDJ7mMMuytnNZdROgzprfaA8Ua8Z6CXM5Cl3Xyp+79+nVdIIBaE5w3Z5bGQCXrz32Ylmy4dqrEiaMGwEkGZjQVm7R1k8kpGHHlAX14S2whPqHInIen+BZI+mlL3tlmB7pdPrWt7ye56Bk6yHRPX8IGTW156y5Myh8rHdeoMbXFoCu+bLAkVg4xsSqS1LbiX3umevX7bnid/5r7iQQXB5YcU1jJLoGU9ZRQ1ofJSIwqFV+LuumWyRnxrduT5OUYVBLEBnvOr2jG4Dc+igdIcwtsc62yIZHQtryIvqZ/+7vviqky7PEDk3qLrfi2D/H2Dt0eG+69MMXsRI36Ddt8IHOjeHWH32NrcXnAwC+A5Rj6Rg/it/DIsA3zLms7cfYrU4rsHB2B5TXYHrdf5cB3MYn/ezHJo+MSQXRxjINEkCdGuY4B0WCxx87c787Rl0PYO9oAmw9AI4Tn6/G8UBwZxARt+DVQiqs85qsAC2+RwcElwmN8vsV732Pn78nQRukVQCcL9zqhp1/L5vJK60I5hfJk1b/6voFwOOjQ+myyy5LO3eemv4vehD+2zf+hZYK16XHPOYxyII2p/e+51LmpRl8GAUzP9YhNsfSRQDgj37mG7QBug+SXgINWkzkmjw/lWwrgBdhWzrn5zel55370zBiAmDkjgAaDcJ6ARaCq8zg3FUbwCoADqfmmDRrAbCykQFc++apv9DAINe+2QdO/TvujVssdk7pBW/6hXRTzxVpZetCOrJ4KA1YV4HDqD1r/XpY/UQ7Kf+tRE2Z4EDilPcpjGUEvGbcQk5o72XZSgkWA93yOZ09Ph+vplsnuq010zr2mZnHydds3QAqZMRZpFIC3CrnKUBJ5BLJYjquOGV1gihDC9/P2kJdj2VyB/n7qIETTF5ImmFbZglC92EYbfKQhHo4PT/4QRNpx9bxNHV4HwZZLRQJtMeg/3IPICncnvm6HoeSxD5Y8Rz2K6Y1ICkWJs5RyJ89XoFvcOZ+r+wEvaK8iI1mGcC5wEI+DQWvzPJmpM834gi7x9pfovN5mKO2bVToJTowuJWgiGHBZc6OpgJG5O5k+9scXw3mt04Gdk6Z0iGoS5OkYFOSqnzXehy7+NZNT/mQNTT2BqwxF+fItNb4YqoIve7aw+sgHsCF60z8H/e0JQYAc7YBpQF6+3SmxAnZdjC2fgEAt2WsAgDL3mZDK7969uotbxsBYGXOGpBkAKzJR4ufAwAbLEbd8SoDHAcb80QDJu7NcliTzXrSy45dJVBkO+W4ZYAJAjFi6uH8VJRGkxTTRdUDEzINIHffdLiVzpgbTl/6f96a0gGuHdLnAXq2LgK+nZPWcMtu1grlwQonM9fp53nqY7efQTrh1DnpHywBsAeaa4BXt28BsAm2fiR21rP2AWT7m1P0wJ1Nn//kq2gh9aU01rs7VXHhdg667rUAIu2aLJZrlhJ6LOnsMx0AmLXOpwlyJe95XEd4EbFO82UhRTcAdkyHSVqR6OxRAr0OANsHuIUJ1s3MxStgfr9D0lUgvBuDxZvpCXyQ+dRwrANmBbgt6n2bSp81vAL0tvlZ46t2vwCYhbi2JVqW9VY2kygb49MH0zZkfhXeeydMysTBybSDpMtbznmmKIVsFw7Lrus6FjO2LRPKnhAyo139j/3ut5BrPOkHzPoDlMlHAWOt35TOxFzYSy69KF1w4fnBai5pxIWL55Iy4aLdUCzC/BvBNXpuzvId14hOFrL4hCIIXiNJ7g5KuwCwvgG3mwEuA9MObVN8frmXZX8KS6/6SYEJecgAACAASURBVGwsTh4BgAwBGkjCAgJkwVzvlglaarTS6kVJs0jv9yaA4yUv/A+xBwv6//yNf8r70tLOuTRD0miEEibAc5UEbdOMP+9nv+NlknzR1xZXdR29ZX+Vkq7WiMZM7ayfq9Lxuyr+uduN2B/AAXcDstvx9iXIWgOGVplJEyK5/FCwZTyHRJ7kt2O+r58aWxLlvQDLQRjeqclpWOEBanJxoD54GBDM+uY6y/7cgBmu43BuAkcQ2oCIGd28hUT6TIDVEUoYn/88vAyIXzSvlYDZsWMXMYYtvSrpDX/+2lAk2jPZdkzGsCutGcYrqkZY47p1Z+6qTOc5WkDtOO3UtP/A3oh5/NcAyI+CB0yE9cJEL3LPA4Hb19zWgM6NEmAGO8V8VXlYxANrWVze8RhweQtz5FZhiA0SZOvXnjWg/QTMbyf57re/p87fDIB7IEIW6QNcRyWrCdYMY6XKvmEmsA3eLE2wBgcOpxu/+0L22mo67UFvTTONO9UEa2MAnIMWZZZZ9rNCAJ5dIFcAuWens376/06f//zn0wxtSH6WJvU3XH9V+ua3vp7OO/fp6ShA5a/fdVEEyNjccOBMPtP3rfF0yQe/nD5w6ZfTVJPaYRBgFQBsULqsLpXJRQVBGuy5If36eWem557/KIAAgA+5R4sWSqsAWHCn/O6uGkCF4I8g7ngAWBfjYdjeRe7DTRsAJwheJuhvtskoY+Sz1DubXvbOC9KR8d3pQP2atEhvYLNim0apvZgUPQlgkExxVrLllSkFJCr+zGIgCM7TSBOkfL2sKREYywpGOyWFxgUILo0HAhgbjBqwytbexns/M4PZfP4dI+Utg8gsMxbAea/JlexrCYJlbPuUQfOYbY16fZzX9THw6/xhIOqBcTQl2ziCbnkE4GfQqTt0nbE0PzWXNlFP1cOXvvL7B1TQpkf85EQaGSbQmD5IfTCyR1jWNto0gWwvQZksrDePwQNTli9gDNOdGOyFBLqkqtT58EXC8Znjs5/uAs/VXOoIgc71c9T80vpoL/LnQ/w+DaO0jPRZ86uEDHqFGu5q7xBAHtCqeZa9/Oz9y3fvR140+d2v8Zk2FTXTyvclo4hVBO1jqgBgwKhuj0WfSSVDCzDbKwRkNc5Hn1I55mPUmasQsIWE40AGgUsCLo8xIgPcIFBt2wIJtqsH+XMVyaemV6sA2PnHC31OsBwnAsAuWpolec6yAzS0WQa6UQMsAyzrdisAsJeDudCLsqRGgstaaIHvEgC4hf19TSdiM9ewwPbUbio7EtTymtGFajpzZix99XdhfqcHU30ff5/1SvNdmGdLegY47vj+GQAzH5wXni8F9zKekei4q9aPznS5S35YD4BdRaL9kODXy2Lvdpzs7ek6xHge1mht5qa0c2w2feazyFwnv5Q247HczxikaJbxBBihfVIsRxHDqezR6ASA2EOCx9FYxnZl4j5AcBRBRJIpG2Dl15cAuAOPbeJtDbC+auyPvH30AU7bRqn5rdB7e4ka4Gb6nhJowOqNSCAOYj60rNlbjPsJEqzU6qo4whDLf5pgtQHG7X5+xvSqB+a3CgCWwav34ACNqmMz7qunjrJ3Xbc//QgB57uejZx1D6zLJAmBzba7OQzbWbgLA/p6AUtRH8aX0dshlpV14LcrhrtLrv2d86G6EHNeAHB9OBgbyHz4I5ekJz/hcal/DMadtcs2SDowb6M8ao6e7q5f9m1dgDWtAO7yit8V1HYObCMmyAfXAo4yQZn/7ii6Lfdurd3guxh4fkzEFLk7gSafQ9R/W9esHDUcpaOui+usdJ6Slyrg95nPfA71vZuC+bZ38Fvf+iZALM7NGMUZxK3g8l/HA0SDK0GNNZv9dZ4bjr5ESKhfwkmaczNCR41g1crUUCcZsJpAvBcA3zmj+I69yx0EwGs+vNyHVhfJFWMXGNbYaqNkTEm0vaWbIYvuI5G3FI786LtIoiiBNllufO592Qs6KziJmajLzTXrkAUoD3L/agkC9n1i88a8io4RZhEt7Vg/cVZJr3zlfwzgOooKb2rqaBA6EYPgyP+Wt5LcYd23FZjmVrMkwgZ1eEcBEqwD+7WmuAu0iopuMMQ//STMwr0bMF+2P1tzGtaD4PLBYxjZKPzqAru3dCXL9aHrecckIMrHumOCrp/XYQ1NI49/W631Pf5z7pmxRz4fjA+735AgH8AkWSXB9AGUeyRITM5MHzocvhGWmdgGqbF4EH+cV9FebDJtO+MdKLloMbrsuD3RNTjxmMAM9vQCtWwMgMvefWU/4KiLjEz3SrrPfe6THv/4x0Vrgc997n/CAu9Iv/orT2ACVdK+fQeQRl+evvrP34xg2cEuAG7ZmLw5nj508ZfT37z7cwDeM/gbsrOm5ilYz8vQEHjRDAf2c3f6jQvPTM95+k+RDGADgQkKAEywQ8MGEs6am2gCdEcG0fFee2sWtrLfbdfEWscAKxEOWXDc50xeWzaL2yBAbRFDg8pII62MLaf/8NfPTnv7vklQR9/F3iNpGibDzi0CExMHKKmARnCWvo/1nvweAFi3ViXQglx5Sw4nJIUy6oCFXMm6FhxnkBwETJd7XQ4+V93sTvx7HsIZNZdMsb9HsiSOJHy8AgA7RAMA84tMSYYgMEy2KTIM8Xk8J/r0Kn/meSYHewg0xgG+vRysEmZBrMVWfs4ojbL7GVvzMFQTo5jXsOh//9uTTBTasRAgYzSYnvD4rQBjWxtgvqAxFmNLZmLZjSXUu5kFiPi0WAw9jpA+F+yv52nFFgtchwWObZ7gepKNZj+X8Vo2jD20+joA2pzFAbdBEN2C+e2pQeHCOjUXqQAm8zpK9rQFUJimncHMgZtJkzLR6RU9cr+tyIkwvgLo6Wo9gAZcAFxj41DC7TnT8KvsV2hGeJH2IfO0XRjQ+tq6VmuduY6LgPIQA5YA2NJantIQHNMTKcypdKSmD7Cu1ALgqsyYDDAbYMsT4kYY7s2lCVZ35F4ywAUADsBshlkArNRZEKwBlgww7ycoPgEDnE8511WWPlrxkNSpAnR7qHdirhMJIrXl7ya+yG7kdjucH3v5wv5umaml+09tTX/3wj8CuFHHeZhNH6fhcJdEHn8YSZc1U1H76yqnOkIArBN3EfhWo8f0HVk/bmnTPXkfd1w3laEz7muMD89RyYgHLmUMej0GYRhWFpGsokgZDpOVa9J2yNLPXHZW2rx0DYaFBDttpPPKUauAgzwsM7gBAMfpJbFjEiNa15mM8G9ek2CDu5L65XArAbCtdJBPROmAC0IBgCu0WWoNA27BrQkGWABs7a8A+ApA6m6SUTcTwB0gOdXQ3RmQq8FVS5dnWV9+rzhPkUS3YH5b1Pqmvgnm/VbAr/N3LA3R+3cH43iM/MswyZlNSJsfQLut1zz+lwC/M2n7MMwnLN0iSgypj76ilY/BqYGn+2SYPHXd1gPhu7sJSr8AlwSArsgGMu/8q3ek3/qtl2GCiTu98hOC8wHatC1QM13FHdu9OlofEUjXHVelenkNI7J+znQBgw4Azntu6R3SKWco3+dW3uc+7wKOTkZm7fXSMM9/AP3IUjJPxjbvJOGfW4S95MUvj52sSa3JIPvRm970Fyh+KGWhhjKYizomjrxssQHTFuQBdZIw3/VBxhzIQ9bXief4FvzKGAsmXNPLPsVxQPcC4JN3If2BHFke84JWy52MIwM0qjqx24q9sFGm2H4pq8NyGL84nUsxwmmZn2311Uf8ME+JRrxG2bF17Yw3mWHHdO4UxbquCgvlQcnazs/5PGIP1tYqCodB5NUzrHtGcyMj29Pznvfr8T5zs/Np27YdJIhoOTc9T4unTelPX/enJPEB4BiUOhcq9kKnK7r3C9P7yB3xviS0ZaQ7dbOd83i8/Xjt343ccvmNt3KddeMqk2duRBHNrT5njaokEz9rTfg2upjHjw9KL5HVV5XJC/9Svs7NsHsN+4EMmLvhmxYmWLiSD47TghFiqEqnlBrx29wssd8ISkVjWlzO2yjPRoaPppuueHG0Qdp6+pvSzOKd0Af4lgBwblSeEbZ1KbVoiWRGP/cDHCXbs3PnzrR//6HoC3zarq00cR9LV199LfWujTQ1owctoS0BRBWHuRXtXmGAPwQD/M6//Cxf7j4FAFYCjTuy4JoJ09NDPUF1d3r5Cx6annlBBsBLbChtAPAyE1IJdA6s7igDfEcAsFPL1xcAuCtDtaYGmAxyHyDODW9FuRMLQwBhdv8BZmCDi7s8QXDfu5B++z1PS/vbX08rIzdSf4bcRdJE2TPRnwyui0b0phXkCoB1cg5m198FwNYC5/rf+LuPmycrWRazzS53AXRtCXQsO9E9k3IbpY1vLh41AUxhglW2YKrwu4DWOtsS2AYAZi0SEOea37x02NYoQC9rse8l+A14ouqAYxsE5FU5Zut4++Ix/vmz9XU6R3M+Rwg8DKQdq4O0nbAe2GMbox7lS1+4OYyvNuFns8vWQfRR1M4/zFhqZDLL79e5dnm5LBfWcLjlD0uAOSpQ0zwJjlkyEYcJYvYTYF+z2BP9Ro/yM02uCKbpIYp7bFugab0tAdP8YeSBR0DjUtTDzBn+DaLbrmF4dnD6RvBiZjhtU2Cl7ijOukOw3DVOgG2bNL2KgIhge4WgcoCm4daWL2AgU4nAyfEB0GWxcEwoEWlwDmbZkDTsavAeyvSi9QuBvwywzIVMadUayJBAM766AbCFaFHa0tWyKpIdgl4Br+yuGV7BsH9bBcDB/GrTGz2fCwm09c8BmLsYDMdEgCBq3QC50U6HcyEAbmMOFgCY5IU13YJf54xmaoONZtoE4759sp7+6Xf/kjGBO+aNR1Mfmu8hWJlFgoJ5gvHBTQTe9pE2xRHT3M0xS6Obsfn7+fdkAGydrxcZCSeJA+ttPR/lZh2JRbL8DYvJGtbcb0096OkH6wcZZzemL3zqmWnT/NeoC96fVSCsTZUKQY6nuVgyemCGlYL63j2+t6x8GGe5CHntjweAC7f4NQDY4ymGFgC4LQAGtyZq2G7gfb4L8P02zt/WAGcJdDvtwxF62V6/gNuEK7sAOMECywanOhsoc7VJsqpFcJf7/sIA94yH/HkEVdIpbMibSbaMwpZsmZ6i5++FtDyi7lcZIq1ImgDfATZqg9RlQW/RMlDg67x0ze++/Z8FgMsEMCU9TCfZnIs/9MHcopB/Vf0ESGOu0ALrwgueFUzTkvUgnJuyR2/eO4tz1MkG2P+vzJAYUOayhxytls91vPE5d6ANUoDf3IeruERFwBySbH9W4s2SPbIFp1vbygzA7o6kCy54JmtyP2B1kDrgpfRXf/VXodJpUgNJYIJcGq+UxlHkoTK7xC2UCdRpT+NeCp/B12etZWFWEWaLI5mP3N9YaWm+KXUVDAdDtiZoX88AHz84XzPw7v3lJD0D669fCeTyvXOp7DcdLuoRd+dYcgHTuTCUI+OvZN7nWZ5o8s1YyK3W2l1Br/euSY059tRo16UMn5Q+jviqyZZZ4/sIxky+GHiZrO+D2HIeLLHf9uIZ4pg16VNlj/VvLdZGE5+qHmZnSegzusdGtpH8mk0vfelL4/h7id+mZw7TEs42oPPMl8l00QffA9iZDSKih++yqtrgx0J5EZvD+nnfeaxcCzJBk5eNVQVfvtBd57ErtsvPW01KrgLocnh0Jyy7fl7zHuVzc6u0tbdijVoDeEsA3H2t1wP3k3R4/kAPCxzHHrEAAB4CAM9NH07DJAZnaamlfP8973t/qtBVoYZ/VF8/MXvzK+kXf2ZPmoMAOu1Bf0lcuwPH/Y08JG79Qd8iA+zmEG2PyA4pZZBlc6F2cVaWESwCk22ZCTFKPfDyCi1dACjjSCwWqceamrQfpOxTtnpvIheqEGR88L1fSO98x98BgE9jk0ECjUuu9cHELQRlZPwJpPoAwL/94oenp5/7sMgcmf0Hb3BCdAamrx5Bu33zzKzmiW7djC0EMNHSqMsaJA0sItuVW/5EXVYRhMciASJz8y4bqFs/4QLS4rWjW7aEzOREt5I9KgHv6nNPxCBnUOXka5H10Byrjfx1YfkmGrym9J/f8eR0U/uf0N7h2MfFnzVjBwC2abSLQj/faR7JaC8y2UXOu+FBdnmWEZbZzcZXEdpHnXS+9/yXTLHHKUAue7f5e3btK//lb2ItVywvMjDFY+Xv/k2AFmMkNDo6Jms4ZZsjezXrWVaC3XwvwA3QJijhebH8ddhf3k+QzN8Ew7JR/RQI+5zcwgjQzOdlgK0KgBph3HBKxlY3vpBbE9R4icNUSwkFsjUzl7uva2Ldbz1tBuOcVsweiJ/xqtq1ayLGbLh7AiRdiHVqtp7atj+C3xnqDK37neScHybIPsA12EsAdMPRubSHWtS4EP0E1gPInw24w2wH9nrLBJsEwQyLfpv5UcXZ2MBosSELLKgF7NHqpxc1Q51j918fK3t/9CnWEqw0DytgRbERZAafawjg9fovwmorgfcw/KcB1jLnaQHGelmpTrR6KUyvAOdtjq+qJDT6/wJkSQi0og5YJrfMnsbAcLDE33R81jIy+gF7LXQj8moGna4MsmB+AwDbUiHXE0e2OfpUd28+HqTgNJpKBfBdcZ5zjy02CwHrDIHl4gEKvrdNIIknG773UNqCgvx+s7X01Ve/M6W9fM4cahDex5aavdblCba49pbXNZTxOibcMz1SzoOKCA26rHGNPs/3WAZYhlcwClhZoc6Vc6NXeEamyv1dM1gLIxPCtSUA6sPgp4pbfX/fDWmM8/sPlz0hDbauIkGFocrKJGtyNhwT51jW4DtVHAu8rq0cWGdRa4K9OUgFwP7cHWtEULMKgGMlcw1jLVRgE0ywb8lwblFq39wylPYytv4NkPItEiNX8hWuZQjtQ/5wkA2jKbCV/aUkoQW720b6XLFHN7/31LczFibIOuPYi6a6NnEaiai+NAEzvAm10qkc19D+uXQ6DObbnvo0CusZfAaeyFTrzANd+VUVrL8dT/K8/nl3dwY41gVHh54WZOE+eMmH0jm/8hT64J6envbUC1n/aV2HBL0X07FZ2rlUab3ynve8l8T4EVq8aLgHg049bG8k2UlW0O6sxr5WZz+cm2axRrlTBVSGUzyBeS914LlNEHsDTMES6psTSeDcs4Y0mCJBoYliP+60xgAG37JjKqTCsA0g0GaM9pBY78Hxu0KysEnS8EUvfGmA00H8GKYoq9mydSzt2399et/730VdJaAY8Br9y+MfCZA4Tv/lANdxHGU1x9Q5+6BrUwHuuwdGt6LtGNnn+rF2LwA+ZvL9UP9wZ53/tcB3lbnsThhHpNP17bprYMs/bxR3rvtbMaYiwRnjr4vkWKOmLL+bz+tKSMXANgHF3t5iEVblFQmqQkXR9R4mwdruK8QaK6hyXvqSV8S9v5sYtTuFsbpSbxP8H7joPWGM1RJHsKa08AJyzrsuEEoFeSGRYB/jzAJJbKNCoTtGDSIkDOQotagPkxCAdIs4gESTxryzKHVWTU8zFmjZ/5g1QV+ZAVjzBUwfKxYyc45yooFP4TOqrPXGkWIKDfAsi+jV9ZoEuwZ2YfYFDskxcvYOcN3olDCsiTG6x8yJcMIPdSDfBR+WXaBjHbTbB2NRBliFnnuqeKXXFomUwtUHJKwOpP1XvzTa6u564NupASZZjeryByqBdsBl8CjrSCacgfTv/t2Ppx//8R+n1dFYmiQr/v3vfx9Wa5S//zsuuJIfQAuD5Rvf+E666P2XsbkYMDvRGPAEJbUeAfD/BAB/mgF9SgDgWpOsqGFwAGDrLhcYaDel33rxI9Izn/Ez8fsiAbHMHSOVIMR2Nv0YAlCDBrhwwDrgvbelgKDbYn2t44fGda1TgtHkuAZiEti4ewTAvqRtuz3JNJvgViXIFtwLjheoY6hhLnCiWxnAHJsJ8lXHH9w5acUmTtZt7igSsmFr0aiRqh1Kf/A3z0+L269O1zb+NS0N47a3dQinSNpG1GEYyYi0GABTHD+nOBg/I/xsgJV/L3PaG9271pWGM4FpArjGwRQTN/9WKGoiyZGfUgLg/HglmN/M4JX1bsp0spg494v278Y1pQTasxHgVjBbPh5ANZ8pQalwrxZti7IrdLC+Zj1NfPA3wW+wyEwO5cGaZWWmOZo98bhshK/Jx2mD9zqSIIvtG5jimMWsMQZ6a4wDxkodVcKhgwfTzTcdoWY9yMgYH54bwSRPi9ZH2k5MceKm+XeUNfgw4+8Qfzzs+WeIDE5sTkMTOwjMt1CnTSKmzRgy0y+DS1a2SlKnQT1Yu4UUENAhAF7BAbrdRt6BxCPBgPYS7NV5nsZnljvKjguA8znOm1RHcVCwbBrxezLDBAuAIcZouhjz9EW+hNLtRUB7000q+hHDdOmAG4ZYAGAY4Fa0MbL2FylVmGHJgHTVVZQA2Ax0ML0aXhnYETiyK4XVT/E3wY49hbOhlsC3MNQK8HssAM77r+0YaOdg/a/JAQEwbtg9zPdegt/YWAQeXMstLHi7UJyeua+VPvK7b0hpBjCzBOgOLT9jgyBcJ3GTJ87Jhn0QOVTHov1/a0UP4Gb0LfazS+ljMQ3uQXelxNlrXUVLXGEzygF83qAj5IkEAmoVFRkG8iQqlef31iYxxDqU/v79z047R/AtWPgGZQdcM4rP+2M+m/1i/JMkqlgXLgBWa8c4ty93ztaVH5ITqeUaGkO9iBFcj6O4I9joDH6tohFTWwO8QvJqaXN/2keQ9W+Tc+lb8+1Ey+x0NXNzr6UKMNtNAG+b1kYC4Db1vbYnS7o+2wO4dzs1a6eRDOulLQ+mLwCgJrXlpzKPNxOoVaj1fQhj+P6A6z94ylNs/Ep1nA7uS2EIaW9vv+36MPjWAOC7Pfj1m7vuFgllpZX/42OfSOc8jT7AlO+MjJ9K4IpyRjc+VuAt9FM+B28Qk8wa6kxNH+K8WVtIjSDGTwaXH77skvh5aZFeu5QxrLjns9+tkCCMWkJYgqGJTbE/52C0ZJA2nrgqrmwF6POjRpH+w9ZKmvBWwVYfQMZ+4CAS7h3puc/BBKiFEQuJwkmSmls27wim+k9f+0e8+Qx7NLWNs5RVwGr1sUAbnK/Ys7wAv4m1KxxhXdQK1jYz1Dqhd9eprYKFXL7VNXo2BL9+t3UAqfN17ywAdg9a+O7Ur3pHz//6GLEb8Jax2XoQXH6B1TKttV/pVoLgIKW6AfC6z8s7QLEfSAoUY7tTLmCSkvmX2ZwCTBcKokJ63EQ9k2SZKTtZwaF/fPMZaeqo8xYHdGKJOjXwJpZGx7alC5/x9CgD8DMXG7MYgY5GeyWxx/jEcPqLv3gjtcWUTgBunTMNpNe9xMTLrBVD9CF23cgsNuSZ9zCLPajn7JM8f/QgBnb2J+bv4TwtO60hKmaiqPMGaSs5H3XOY7l1G+z3NB4P3kYor7Nev43ipx9mMnY3YiwTcdZDz2EiZu9vFpRoTVWqNnwP18R8uycD3eNNuJMCAJ/Zlf7J47j7FoxYIYP2/sce+pB01lk/E5vegYP7AgTbk9TBfAg79gMHbw4ZhbUJV115XbrhxgPFBpmLfVpIQiu0KbnovZ9L73znJ8kG7SQoog0FwVfERIyTJkDAXp+91b3pZS96VHrOs3+ebYX3RCZqIrVGLdHKLLUPDN6AfvahZBIK1nObAjLJ1B4pNXajnca9sQZa1M59zgyPAIO/m3GqwjCafRIkuSHaksCbLHM2/1q/KJRnp3tA35ZFcHUxC8kn/3qhSvqIOwVEfRPLMI1T6U8++fy0sPmGNDWwO+05ejUJBjJY04AlTJXGN1HTBlM2xQJQ3gwauwGwYb3ns7yPxw0yC4Bc/r76BqIEDZeKxaxc1GSJo5/R2sflc4OJDRBdgLPAYpndDVzmIiNYdfoXoNerUwJe/9Yb9cAZ7AqA/VkALBDW4CBsUnwPHgv2Nx7PRlrB9BJFZ4Otkkl2fBHIBwtI8FxILLMDc+7NKVD0PiTXjBX7NDeWs4yvl3HiIhmyZwCVfBgNeIL5PcJadpDzf5iA7iCGO0qfr51F/UCrlD4klBVqDRlJHBHgmpYrvSRqwuuajGWTa+u/CsZnPTock9VqWtvQhv2FFQufb8DaAOfaYgDNkS3xHSDzGOxlPqW5nU8RJNkHWgAcygrQ+pJsv/OA35cIGu0BzLcKABz1v8EAFwAY2bMtkSqCYT+RQLJtr95gbLsBsJnecg74eDa7CgaYzwk5XwmA+VsA4I6j9LEA2GPtnkG5Vyosj/WhWmBzbkC7wQDbAqlNfWHPVoALJnuj9fHUd9XB9JOtLenvX/IHUHycJ2yYmiAilpUY3NaMC4L7zO6ajiMTUgLgGj/0+Ytnm79H7VEA4HvmzeCnRY2vGdQKdsrRsihcdfNa3enta2sjWNuoueI5ejdapjDUsyedigvoJe/55bRt69Wo+K9Ow14DFBI9gM8WWRiZvBhPISdl3tnrORZ6NbPcB4OYkxXeIuQqkmrea1oXDHSnDRKPW2ZuYorh3AQAL2zqpw1ST/rG5AI1wCldyVe6ypZkTN4Z6nhXNKQDACd6+yLHiH89yKFlgKsDp6L4GKS+iH7087RNo93RYGUo7WQ+bOVUjB2YI+GykP78MY8na2qLMsAvidYVzlMVhiCSBgWjUu4C3eC3/Pn/BLB77Cxh7STYtBrCtdWA8LKPfiQ9+9nPhe1lHuvVgeP8yDCAles9fZT1T1aFxHR9kIsXN4wdAbJjYxPpOc95XvQsHWav24fSY9OmbZGQlHnxfpFe6/YvlWluRimPbV240DFmN74JeqcJsMfHt/P+zwng698mAcK1GkwOKrVRGCDXaFnmv3nXOwLYal4lqy2Y7cOIQ/fbBmxPuDJz0+SnSrCbb2XwX4KEQrET48KxX6Z+V4+xu8TmuAd/wqC5XEdvS+xx/E+695G76gycGBjldeP41zj201IlsGGdafHaY3xyjOmKfb6jTugG2uX56Bpn69+/AcMZYAAAIABJREFUo3woEz6+xucbaHqfWVTna81YndjQeuEouWEehfqCRKLmWJJk9iqeteMAfcNXkK+1eF2dkgOxxfOf/+/pazyZTj/9jIjhJbAmxlkfllV4whoS+7/pzW8g0W8sBYHCVxMEu0YsAoR1qfb3Odo7WUboGmB98hLMsirQ6HCDtLYWgLmeZiBFbFWqsV+UfnK8EmpiiMVZ6qD5vQ8zOx9TeZpLGGj/ZH12qJcMLfje1E53n498Vm8vdrirxugP6nPvBgA4JLOaN7DYC4Se9Eu/lM4444x0+ec+m775zW9ihLWLdkgXwKwOpo9//OMA3us6QFSJwxw1WLn3qRwag4IAikqB9IH3/X16x9s+wSSgroyGjr3BzDDYgrFRemcPvIMwwI9Oz7hAAGyNLEEVyCDcqAGDI2yUp5xySqfOSpnTnj17sgwBqfamrVuDzd2GxtXH9u3bF9kZf9alUenD2MRYDOBZiq4d5L4+TL6Ym6Xb9bGDdv0gLgdIuVCtX7C6B3wXAGZBacJ01Yeoj5gi4w1dutBkAdi2lBbq1AO/7QlpdvjKNLijgeHofmqtt6ejh2cAa4B4JAF9BJc5u86CQyAZwSP/CdCb/9Rhe11HA/wWILgTcBbxvwttF+YNwOXvweRwPUKS6AJYOGQZBIcxQ3zVfI2DAQ5AXDC8PNJtglWEA52WRMa8NWvlCmbXxISgtDTIKgF2mGcFkM7y6QyCC6kzxxRssstq3GdrdX/SoU/WcRlw65jwenqT9Rfo92qoQwY/3JcNzFgurXdsqB12X2ExRLAJKwT4RUq5j3Md/3B+Psg6ftCgbOiUNK+pDqyntbSyq0qLo/8tkWHIZKhlhRLhWDA3Ady1lmmJhRxaljMBiMMFWjUAQZb/bHygwCdY4AIA53bLucVKNwDOYFdpEBuG10wjObOTZE3nDRQ5fg2wwtyKYDRLoAG9ZGVtVaQZVjg3B/tbSJbNBHSkdwLgYrOUwbWWN0Bv3jwrIYeWpcuPCbSzKzSAWgZYqBTu0JkB7gbAeUHwvXV25kzDDla5t+2RDHmT81KjPKDBfB2lbnnp6n3pxwC///zK10HxzaaJNmUWi2ykfC6VFXFeTE5rklUNaQSXN4CudeQcrQywCRHO6zLSxbzkrMv4lVP5HnAfABjZfVxHJNA9IWXLWf7wjXetkN00Mab/vOqLkHTyfBQOA63ptKX3JurwU/q7Tz0ybR66OTWP7EvjAoYlJffMCWsMzF6FcR9AmusQAHhJM0SlFrmNTWlk2Fk5i2FXjQ4CAGqHpO7PueysA4BXdlbSDA7NNzKFvjnVyACYGOj7TK89JKsWlPgLeuskWvtAy1X+CYBteQQobtP2aGgIEEz/1rGBrWkCdnhyz8G0qz6aNs1QazQ1n/76qeczrnBtBzT1oETQ0X/0NPpvqhBSztcFgI/H/HYD4O6fN1YO3V0GH4lKFuJl1lB9QkxEv/t9705Pf/rT+XtOPs/NYmBnosO2dtTMRllJXPPwMmRIDRBfOD5YKaixXaGesYd1tC+c6ilx4udpWN/R4VPTC379RRFkGhDPUcs4Yl0tzOyJALCfk4NTAmGA9gc/+MEOKzNEK6NlFs9QuZHkCZXZ/B5YHtftFZLhtKWDeR7djtc5zs9te7Ki1DJtaoK9j5gn9zXN+49jOIBtt1y0BA2d9bRcW48HYE8MiFZHxr0A+O4yS45/nBuB17zP51u3yWqxT61TCJRNJlc/Yz3g7d7fNohLg8EtQOsxB7oRIC6fZHKIRZc5k6NMv0sJqMv3y0ypfb+91WFgG/w8MGR0Y+/g+dhjsuKS9BPMq14i/YBe4wal0svZ+RWVJ321o5QKxpYaYz+vjplnA4a5Hxb4ec97XhAxw7DDS9EZg7PHwiM7aw10DZLp9X/2J3GsdQi0BsDVOD8YXKTRA2AAk2BLHivJ+PGt9H/HqNT6/Aas8yglWIuA5SXIvbEJmWl8e2Cne1GfLsM8B9iH8Q3FEocsoJcKWkKBuhYAd53TDRMWd/9Rfeu/wd0AAIfxDAMlgDAb17Oe8YzInnz0f1wWmnrB8VOfck5kaz+O/Ommm68PxrgKg2o2N0vEHBFmZmSolLhOpPe/+zPpHW//CEEujpv0i+zTxpYBsST76+B146ocSa/4zV9K55/7uOwiDSW2rCSPDPwgWeGfeOiPpkf/3GPTFmp13eCuuuqq9JnPfCY2K4Gux3nhhReGW7VN7K+88sr0sY99LL5LWQt83tPPTw95yEPi9bt3707vfe/78vGzac7zPspl863ccNZtUAUzWi5Ya+6P2fxyVixuBaB0UZg/eAD1aY0C8AFqezFT6WNCjaLzpIz0Ne/65TRTu5aNdybNNSdx+iXYYEJjm5uOICXxx6B6xab+KMgtjlgM0M36xscWALgcpKVHyyrgPRYIe8jrAXL08VUGrVtyAXpDEl0wOfEtS2ZWJieuZ/72HckzP9vHtjy7gtpS4pwZYwPu/PwMbjMI9vMEzi541hkGMyXzXDLRhRw82jBpRGPpoX2RA0AjR4ahFKwpl26RcHBcR4/34pgD21kXzptPI7udhsk4QC+h/fR43Msw3s8/2eBp5JILGOa0MZRSK93LglwjcO6hLnaZ62urqzjwALpuFkp7WbxhgpOyZwNB3EEFgJIN/RqogA56uYjR8YW/YYXVqV8N9jeOMfcljssOWG1woW0sL9CTjXXPWFIiGLJoO+dat8s8lAG29UshgdYIq6IUWgDMxtMmARTM7noA7Gc6KQMAZ5CcO8byXEFzUf+bmWEfF/wrg3bD8j3L+t8NALDXzAiZQLOCE3ZNAAwQlgWGWw/Xy7r1ODR0fTBg5Z9fDPNLzW+N7EPvjH2ZCaCjtZFJmJyAyXLdgFVZdu2aIwCWSOSofW6Dcx1iB2uo77EYmDNkuQmBi9LmTg9zPRhk32OcWXTrtXfs2Ss4P7/C2O9j/Nabe9LOibl0EeZ9g/Qx38W6VUfmP3PTJC7ljF6TTiETsY2VqDa/Vc8y4y6AjxqLEjTkaxc3rktW4KwFwA6tAMAM55URYPopfekILRSux/Dqm5SJfJcpdgXT7Uqm1z7YgUVY3tQH8xsAmBIFJM89vdvITWF8BQs8OHIf5o51RDik8vyBmZ70E6fuTAPGWNfcmC571vPoL42JHWOybmCFpNtxA16OeYIdXXy9cs3tyLiLdbBcZ8sx5n33DhJr9rrnlq85+e8tIekngKQWljk1SGD7vg+8Jz31ab8WKhr3WFkdwWoZbC6EyY6qLcxNXJOaowS6WZ1jXa7thkrl1RyGDRXk0iao3ZN9vwaeHCN4NYQJkAFzB1hufLZMdJuE9GaCe4E9vU7NnvFBE5VahZpknyML1KIcZRjwOzt3kN/tadpDcqQOACfO0XV/mLVTL45gpUmaz9inN7dxigSxS3NcT5ngohbY2jalDlEz6XgvdPyRbHIknChZ3v2d1j/v5B8d94wjvLUJi+OcjeOwt6vmqsWCWYyT1WKLouNH7pVx7JtvOC/WH+v6lSgW3k6C/Zg37bxnVxzbGb8lAPZ+9fHS3dx7yxmMEfO9pROsnsRKDaTFLZlTYrohSilNVDV1u9ZIjzlrn/HJQwdDUee8teZX0Cz+6HFj52Y5pOzyKEqSaVhksnI8f4zn2pt7BQb5BRjYDaI02Rztn3JLM4pZMOVVPfrW//4mgDHHQomLjpm9BGDLmNpVWAN6+dfAyKtOG6gGgDpYHZjr8a0TafLwPpQglFJwTGKIFZjpCqU/xp3LKob4fG+dK9R9Xe4FwCdDDfCJJdBOCC9uBgkr6bnPfnaaZ5BceumlMQ4WcDh8xrOekzZv2p4uuviSzmYnQ2QB/KI1AJHhlwHLhEuNusP3v+fT6W1v/RBBLq0nCL76wowGCUGNVigR3AtQptIrXvpkGOAnRj1mCzCxxCYlOHno/c7EZOOpSK4Pp3/4x3+KDfRJT3pSOnDgQHrbm98c2ZgXvvCFwRDr0igYfvnLX57+5m/+Jn35C5+n5mc8nXPOOelBD3lwuuSSS2KDPf/889PXv/5v6dOf/jQSC1yozUwVGd4TAuAY4fl75tsGi8j6xaMIKs0+m7WyB6DtbXL6iAWC1khtsmuv/+DzU2Pw2jRVuRKTUv4+0EyHqLsWHcV1wYQp63zdgAsWkLforvP1iLrr67q30hMt33G9Ssy1bo0V/AY77BMEqJ4CAUUJgIt7mVtvQdAJ6rwPIJzreRVUeluVQOefS6BcguaygkqAk02zsoGXQU2HHY0aFWWaecXxVOouLevQImp10WubpbT+E+mi51zHToOxMO8ymCkclOdw8cHAHNM1JM+Yj+2zppDgeg9M8CECtilkt40eWIohepFRWyuwbvKeTWWksB89yoCVUgPilH1mWa/OxiygGDyYZTS1WSHjaD9kj5PSeep+lX0Hfwz7K3OZq6rL7xijK1saRyCuYUCA3LB/5vOFLozlBl9eGMPaz/MEITC9yLKDAUbiGQww7K8ukH6aQDqky+HoHNF9fIbWagFKBMCwvX5P2xuF0F3ghHFWXF0varRDUkpt92b7AXcD4CyBOoYBjswN5wcWyZpfAXDFHsDIEDWoMhkwhLHRloOt9ODm5nTZS18NICGLC3PEqpHmqYmP8RXjMDucq3JeUQOlGsAkHA/VSWLk4NQkG0Z+AmC/Eo+HUc09/RY1il5tr6VsGEYkEbQXWf2QPgtIsylgD7WSIc1fmoad30c/7pQ+/eFfTdX5f8Ic62gahv3D8tNFOw9e+vjFqO0GwBbX69sQ66UP5ItQ1htnMFwoT1QFCXwFwJavk/hbGgUAn9qfjuCafg16/29iuPgdPvJ7TLWr53rSQduShfx5O5PrFIY5ILh3J2N2K+8DMNb9mWSsrcDGBjalXsoZ7lffmqo3H067OA+nwl6+7glPTKP0rZ3ee2OA/yGCpho9f6cZb7aaq7KmWG9+awBwN/gtE4p3dwCsMWNcL437kBhedPH7YYDPi/o699Ch6E2qGY0AE8UB//qRI1rX32Ki9pKEW8K52+B3kOe6D8u4uFkMjI8W7aTcZjRDWYlg2AR3OBjaWx132rz7bHxzjxSAe/Nn6/ImKdXyNkT5VoNjG6HW2AS5NYMmpCtkNJQ22q+4/A7RZx3WdyWM3AiKAcAR6MeF7wIEsa+jdIi9yCDewD6rHOJ5zKNg7cLJzTXp1gLbW/u8e/pC9sP+/nfm3rEaP+alsLOqdEDpmjhAo6AYe+uCszX72XFAb1dSs/M5HeVCeQ6Pl5wxuCrHfAl4y2NY+3krDYAo8yg7UGM0RWeOBUEkv0efYtZtHay9LUa7p0xaGM9rwBoGuyr2LFkzQc8abKIs4s6QdQFkAaCCaWXTK6h2RrbuDFb44D7mOSrAkfEtxH68v21FAcE6WNsppAppUUV1IgAWG8zMTEWyTfb4KKVXdriZnp6kFnk8vf71rwvCR5dtGWPMDSifYS/gmEo2OUoxSZBW+b6yzq4h9kv2/K5JaPhl7/HgN6+bJ4EJ1okB8IryZ81MlK8xCJ//3OfGzzKt05OHCIhbANFz0/jY1vSBD3wQeZhZWQJvBxnBUzv6gMokAICVGRmUAhze966/TW9726W4aCq9Qy5lIMRmsYJBkAGsr6tS3/NbL/qV9JxnPRU2zRjcej4K0QEtP/mQB6ULzz8vvf7P35yuv/GG2Nye+MQnpkc96lHp1a9+ddq+fXtYsX/qU59KX/nKVwK8C3B37dpF7fE7Y2P9L3/w6vT5L3whXX755VEP9OQnPznk0h/5yEfoWnMURzhk0WSW8q2c2GsneOn+vDrAi4XrmMWke9Ew3qN+0vhO514CqAqF+j06XMLw1gjO4fX4++EI9j7wmd9M181fnqo7jqbDzX0Uhjr/DSyog3a/DVdVWfpcC106PYe6tGtx7PRb66Icbmn5Vlqbge3qIttpd1T0cI3fIzgun1c0bueougFwtAaxjpf9P5hcFoaOq7NrQphoFa2TAuSu/ivfp2SbQw4dLLDvk8959BctwHNnCZf1EwQXgDhfyvyKZUBjy8BfNthVT7k077NIkLOgCRrvNw1KOkjrl32Y6+yB9tmHtPMQ7VHmdQ3tA1TaCmBgNMwcoqKYwasLd3yTaCljcsI+tpo4wZTAAMt09ljz6iKqyynPs99zLxmlutJ/js0+yP26Oxflj/n7ZOY3gF4kiTRRlmnmMMSRfFGBsAA46oEBoAGAAaQC4J4+2BX7/uJwiv0755vFXgZYsAq4FdgeFwAXiYM1ANgKbd/7VgLgfN5XR1z8ZC2fLZA4R9b9Wh9d8Xzp/sh1qE0vplPmaunHFsbSR3/9P6c0C9NOrSb8UbShwY6YPRD2KYAI6QbOYYPk0HJkPkjCwQz2A377kVM5NpbZNBs1DMnoueyth2ybSYZ75q0MXvKYykk0GNcwIVRamtleF6FKM5sB2p5Ox+5K0SpmiDnQWrgxba0fTR+/6IVptPIPaWv/3tRkb+i3jUbDiIYXVgsAXOQGe5g3bRd6QEXMXa5NNxO6mpSQ8ygl0MwqTbA0LeffMjbUyzv700Fcg69loFsD/E2wzvcBwNfSf/twD+xinVYJOD33AIB7+k5lqO4gq48MugDAVdjhXkoYsGVK20lkjdFdYBdlO/c5upD+22MfHz0Hm3sAvygUbKt2FAl0rPmicfbFWil7LQZQzMt18Wict7w05XDVe3NKkcC6OzPAGcIZFAagJWH13ve/B8XWuQS19iilbAmAbKuT0ZFsJKOrfvQth0ZVNr1EDfGQZlcysqxb3ssaRycG1oYyyeljTVu4ULYUDquoUILRVWJ/gluTYNnepuEUC3CWUSrLYXSHbaqoUr7NGqAkeomAfYF9tU3E3D80Hq+bOnKIcdAXTtAa7ZjU9LNDKRbObMX6YZyzLk4o999Ol4h18ujSJfq4X6Fb8lrsAeVekO/vqWvXybJi37HzX5Z+ZIXIKuCMJaQLyG70KWXy7MQKkhMnTo5JwNymZHBWPqyOwS4CKBY9y9OIK9zjTcjDYpWtvUoVphJk+137u8ktE00aRwXILWLODgtMCYo1xQJnb6pCGzF/AdIoNGR7Yw1xT4EBHt60NbyIWpqA8n6DsL+a4bqmONcXaDtp68n+TSNp8QikEonNvj7WHmqM7UUb/ZH5fq94xe/mvt/GR3zFYVhq48UFAPXc9DKln59Mhw9dTwIPHxiSZ7NTxOjsWQPDgGBL3aKLgYneXF7kvrrqAXCyjOO74jjuBgC4NDgKy3CA74v+/b9PD37wg5HfHgoJwgDZl16C5zPv98B07bW7AWUyl3C5YLKrrrouffJTn46JbYsTs8TeqgTg73vPxwDAHyB4z268vcogAcCtMIZy4MkyLaffful56VnPOpcBznvAAFeRJtRBfaefuj098Qm/mN7+zr8ihsLpGVnTIx7xiJA8P/sZF6YfeeCD0h/90R+lV73qVWnv3r3R4ubMM89ML3vZy4IZdiK+5S1vSX/0X/84XX3NNVGD8PCHPzydd9556Y1vfGO6aTcDms3WDXHtRnNbAPC6QdUtDREAc176lPix2iH64H+eAzZsMkgtJqoNxNu1qXAh/usvno/Ry5dTbfuhNEWd1OAg2etFpFsyjP4T+BayQVnAWD8FxBsEY+HVXCgNO5LD9YdaSBG9Ww+AY9sVzHoqZO47zynWrADCOchblS77mlzDm+uCZd7km/ibMurCQTq7imbGOG4m+nh++S8+u/x8YXdBUXe+h+9b/PO9BPCejpKd9vvEn3xPvgDwyLUywLDgb5ljnNdlm4VzmgVb8HsY+bPs74Hl3nQEVmlKoyfZVCQ2VQwblA23AVhR/sWRl7XGmv4sswBWram0rnWFAAyGs6oJFvKaZYLp4cEsxRbwCoB72TQ0EaubIQXEtQCBOesbJ7toGl8AYL5DwxZHJjq40LkemNoaEHGYY8HoLjKZWhpgwZQIgBPBflsALAOMBNE64GBqNRtaA4DLCyAAKsV9Pk+5dE4WOEdr/h51vhk8a6bV6QEctb/ZNCv3D/ZCdM8fTatgh0x+wf62SQpUkMSSBorev4MEz1sAJGfM96fLn/V7fNnRNHyUkwwDP+shMOfbJow4RxkAg6f4mCVLJbQfFwBTsy0ApqQvbg3o4CUA8DJJpliL7tEMcLEBuVYES1UAYIGvtV2yV8qdUej0tJH2O85MZIY1nPENP5G32DTMtZ+7Jm0mLvnKZ3+N2oCvpi2YY7Vx6FcJkCesdd15Ppu5sRQm/Me4PrHcd83RgFXFmPcuWuiZ7VdsoFLb4SwDDABe3NkLAO5NV+Mw+vUji+lbc7hAz/ek63F1PmKPa+t7+2CA66cBnk9lKMICFwxwu4b6iOcMMSfGSG7t5Fi3AX5PZ66/6RFnpV6Socs3XJNGAT5NWmuY0W+xbxgcNaZgCBl/TdiJ9cHM+jV3I/nznccAl/NpXfBZTt/jAqTy+ccLrTtv0PXDsc9tAiKVO7uW9WIec+llH0pP+bWnhXGVgWeNC7WAYaCMjLGBtXaa3/j8GolsE10V4oJsYknCqwCWjgF/VmmisYygOX5nTpuYdjBZNrRWeXXsMRscx/M1WywSpt77XouA2QHWX928w58g1DYE2LBCHvccrrC2besjCaKbwgI1gb34RVgXuGirFb6LyiKDZPfyUEyU5zv6dbmSu5OFdiIfXMdJNytXOomekpFbf3/MV1p/ne8YANvoKt/7t9tyBu7I+S/N/8o2h6uf250AXP1rJk0KG5ZcBlWonjrPOW7CxGeU43P1fk14uAbMrv9eG60vJQAuP714TpcasixdkGCK9kGwvBXiEmMkHzN21flZfOEc1+/D5FnZdjPX1LbDt8e5bJxerhPGEzGPidXKvuK+j0mrZYM6vzF7jI/J7E4ewfiuaIsax6XHSL8t1sAcxHquWUskUm3VJnnn+iWpYWzXS5yn4/wCZpyu/ysoL3tqg+m3X/6qkFjXwUF2n5mD5bb38SByPuuE3/q2N3MU2VNjda0qZFBFwqNMgsT16dRjeS6LbHFQHeXP5XUslpM17vLHG7cnSoLcmvF74iTKbZkta59bAmBjb5VlYolMINm9xHWVzoesyyYxNUU+VLRBaqVdD3hbmmug5roDfeBj/a0NrmWA138ZM7JuGP6T1r/vfe+b7ne/+wXgDFdED9TLQ+Cde18ZJGt+NYfWfiZ9+cv/P3vvASDZVV1r7+rqqs65J2hmNMrBQlgIjP0bLCN4JsgICTAGhEFkGRuEwIT/YYwJfo8fcARjMMYEARaSUQAJRaKQRBAoIAtlMUiaPJ1zV+r/W/vcU1Xd0z3T0z2jnoG6oumeCjece865Z+219to/8uh+XrWDeUDqMypH89+XXE7nUAH58ICoNo/wBYSviIr2zr86317w/Oeiz9dCXfV6xUgLGCCt8EhyKBjf3d1NgfpzvKN/6EMfsuOOO87e//73Owvc349+n0Fx8skn23ve8x5PmF+FQZYA8nv+5r32yC9/iaFUi79/7mtejdzhH22QmjhjMjmZwwDPrfdbmUDmdpL5Os3szlYtiXPhq6RTabFgYmNCTl4BtNawahy57S77rxv/zHYWvs+Cbge5wjNEmHCyxi5eDGCWNpkCBLS3dXtpKg3wljZFoELeRbmOr59WcF7WBKL7W2aGq25+AF3lIFz571DvN77H31USaN+zditwwuf0+C+zwxrzvF7eb8KGNDFZxNzW6snYjXJ0/ARES9EqMyyXKjseCw8NyVv175AHqrV1yAcNWzSRqBy3un9rckvxJS1+pum/k7T7JPsntdQGkBXvoj13Ts4gecYACwJ3AOOeceTDeVivGUmK5fDXCBBm0RQWV5yAcko1FgjozBChrJNzOezvjMr6lGDPyDlWLWA5PwvUt3DbFRBQ/rPYfNUtzshczOscO1Lw6wDK+anrkRFy5MTwAgCYuDW96jZ47m/iXC3P3gJ7yEuBoVw7lUASC4zsecbdn1Wnt4l9UPtSeb0ys1I5JV+o+Q0MN0wA1pl1ycMVeeU8/Pmp/J0s5klizwHPjPsS7xflJi0TLM9x0znTxpoTPJcz7DpETnRtnDkSphmkR23yGWBBWqC/KnrWjlQpvXXITsKd+Dtvx7ziIT5D4dfiiGTrLTbAPJAldUAeBKEfhHuuOUKsWjGZl4Sboow8vA+fmCwc1O9/c9nfOBLmAqhEcux3K7Spl3CJD9qquqXqKeqX4ANccXdYL4mz3770XFvX9LC15R8jMEHuLADH6/h6o2uABsOrSQ0VYVrVC05AcTiWo+VwL5P7WZJZl9T1EuMk8ZU0sud8Oz+HN9hmxvtdQ0XqABdxgM7avdQqewQJ9CSmVqmOw4mXrLZsx2+RF99r7V3HoZCgHzEm6sgPbqAUUiNBlqe091rjI9vtRMD+R1A02S5q0CKL1TNIEmdNKQ5yBGZ0Kck5Ll7CGtq7vL5Jmn95+b+McRZizUh59VxUzloDjEpcdPpwS9QtMgLUc1IVGpRv16q6mMqHRdKtUnFavMVnvRZz4zz7BPBSjNUpcuYyyJP1WX1H4FOLVHc8ZW7Q8Rpg4VX/8rLLv2YvOOO5+FSgDPA8nJBuIuamwDlogSrGd1Sl/zokcQ6urWXgGLvlgr+rn6HLXZhVLSrnS1Gaew7lhX31ccP5hIDG3OsIi7jdtlnpUvFdfW53gLLX5qh94DeoBUJg0JfGye9q1njvDbG3/rUYMLT3o4RPzB2be9r3vnx2vuMv8rznjkVX0lWec5XgVeUZREsnYzgeo+pYCnAxt8nnREy3wLlLsWGwe3oPtz/905cyZ4pJVt1jao6zVuvq7KFaTr/nLP/bpwDHrH9SnIPWPRlkgO46PUlus1J9VB2EwLTXQZfKU/VynexSaTeeQ/K1QZEoczDN386yo5zpBAupfJSv7TXftuAtxLNMhEwLLLvUNXnSWJVTHYpgVK+8k4V30sz6vvCW5nr9sD3fAAAgAElEQVQFEuQJFeXoHrSgOZSzrfWvghpanyvI0QZ5KAyooMaCm+MbSojynJnCC0cBCa3xs0o9oQ2U4pKhPK68crItkKPTO2185wUYm+Xt8BM+ZeO5o5ddxGOvADhegBqgJCdMgKjyaf1C/cKDZr/aWMoTwPm83o+bSh14PT4aXyYWX/rSl7xDeNmi6o45J4KliIr0+QO7diBdE7jmgcuN1b7E4LXg6LZxwzo7++yzXUKh3OR7773X6xQL/L71rW/18kwqdXDkkUfaBz/4QZdCC8h/9KMftbdc8FY3uVC0V+//Hxjhd7/73bbll5usExm1jC7CFhdlc0DsbgN9sRNE+JwvoPz6FQjQKitIulRfTQVx0tSrzKeH+MgD1OQw+9Tlv2/ptq0AH+QgLYAtpJxiwNWW4xiE1MEaqgu3ssjQdcWpSHYtYb8aTLCKCc5xiDh3Vk3+HW09ggogmE7F32GhqjyKwOA6KJvVUoG1jS3njKsD8dCSERhHoBtziP3zySlFFtnBtGMygeqw07CoBjQm4zUCYP8dTySRE/ulzhrXLr52BsubnzOaZDCPIssb5d9DvL6TxdpOiC7l/g7AIA7kMEdBe5kHSM5kZSaVuD0LBAvwcWYeHGBBKABcIjBTp9xWsWWAX7G/AsCgPS/yrmzdCIBFRsrMKyMWWFFN/dCeYX8hm7sCUyr9T0y/5Nqq+6sUYIFfgWAIayTQOnJSMFVgPQHAyv+t48ddqwHARbHD0pXSwB4kKTMVSR6wyh55yFmGV6LgQptFAJwGAIv1Lmpsy0lbOcEywlIAx3PdFDwLMvMw1yqioZupm8iEB/opwqzUw8K08Po0zMoqanMWtg/aseRn3vSWD5nds8OaATGZEXJ3iey28xAZQvo4TT+uj50s6Xu1X49fC+hWZnkQj48NWxc1Gy2/ybrpHNdfdJZ15O+x9tQOAogK6MnkTIoPAWl1J54NiqPwd0apnCF137dyvVSPBGs+VNoLD10NEi0KFLdRRa8WnjEccnJ9gz3K5+7qL9kd/UW7dzJr9zPMtlH/d7pljRVwfO458qmkAqzF1BBA185Ds64d5q/HOpvJD55qtONJYejaNm4n4Zb+4d8/DZn9pEf0p3lupJqCc3xdkosfp8rZ0sXHr81nH0lspBZWWujQRsqhh3kQIyu2VR4WqpXJQ4RGEwglRYLPnnPOy+xJp55iPdTTveobV9t3v/tdf4YrB06LtzN5lp5++jNcNXXLj37oKUT33Xe/A99MuTwgAS3mzCzjXQzOGOVF6phk/+uiL9ub3nSeLwZVqkTlBSdHYVpbu8pSyBy5tms3bLTtO7bSP2IpoZVqw9pxay1Qa4FaCyyxBaQyU/Bfay+IvaZmmfoFRYzqoE+M4y/D+qiBNaPKN2lN1NrcRc3x1+GPAIFFRZfhsQHmyawD1R07t4GvGu2reCmMjg0yl2tNBvYC9KoE0wQlXRsx45oa6Md/BhzGcykYDUKsMD9LUj4xPAA30+jYTKpdKVhEFOYgLOuYqxUI1SJOngazJey7t4FY93ECoPV8R88YfVe4TkFU4bESaS5KDxH4dbwnUMzf8loQ6I414udvXUAzrPskedat3V18BzXXTkzFVO1HAW/WkRme41O0T6oxb6u6huz+288lFaUTBvgTtmtwnZMwiw+e7n4WewXA0RFZX40y03hRegCqId2IiNbWwzVGB9z0gvdjbo8enq0AVAHj6dERa+7EVpzotS+O9wCAtX8Vs1eiu1uqIzkLjpJErgF+Tzn1yfbSl73EJRJ6kN94441+3MMPP9yZYAFg5R7pHJXf+7GPfYwH9Jv84f43f/M39rfv+4BLpHUD169fb29929vsXzHRUjmkcblA75UBXm4UunrhJzMQmSPJzCfIEYvIbi0L4G8ft2JDn33h8r8gx/EXsMCP2Hh+m+esiglOef0XSYkLNjwqB2zWnGJGvT4MgwHX1qBklWSaYIQkiVqESmIQlnh+3OrfgomCnDE/MNYDDuWOEgDseCxhJZNFbHRjDkA3YW5FIrJ6dAY3+S0wKwlzjLc54E3MtULOMYMpYZyj6VUqqdsajJkqUukAfMNPJfoo11rto5p5kRlLAMBqX+VfC0hOENwZJogwBPBVeSM5PfcRdGNdjNsza2LaLwdwLCIjTsEAp2S+AohEYOssaTlH2mtPJeyv5H2APAHeCIBV3ke5rvXcL7k8N/OjOxQAMKwv5xoBcIhRyNFYjHKC6hPXbOXSScot0CuxjwBwYIAjAGasyJBLbLVMr+o5Z7lVO/sr6bMSKWFlhCYkgeYEglFNMkl4LWBOLo5PN9JyC7MQghYDLEdtKTi4/rweAlmVggqmWALAaaUxcN7OECs/WT1NLLPusYImTKh4v1puZMCaegn0YI7RQTBh8qHH7GRyM29901+bDYtezFgrmufpQeTkLPjTLKonkF5mmOQjA7zEx1fta8toAU994CHa2tZgA2NbeMhP2Ea6WBNj5geXPcs6mKNsfCtH4IHpCiFNJepDhK/EJPv3Q3BqFgCuyqnUBFLAtMwjXQoGJwxwPcG/fAdBqbX19ghzyN07CnZHX8HunMrY/cyZuyh/lG9bj8z2cNw7j0cuhelV+zFW37yOPtOIo3PaGghqndB9tDX3TdhhIzn76jmvZqADGIfIByN46EojTtLjP0meeIytlYfJMgOgy2j+MD4TyawWOG3tmHMN7OK1gr32vL+wU0891f7hH/4ZP4sBNwDUM1BpPs981jPsnnt+4c+9V7z8FV4ZQSB3hIXOM5/1LHva037fKyL8EmXUM555uldP+N73vm+D7KdR8j/P1w2mNFpAiX1WzdwIgF/y4he66iMDOI4uyXnlAidrAgFxLZb0nbmKquW1R+3btRaotUCtBR6/FigIVLrrM6XRCB5myUOWlHpMpZokv8YMUiqdDIo2r4kskz/qCDd3dHs+ssy4mCT9vaDSkaz6HeCP7a7mFLvb3z9oa1avB7CGNKVPfuLfOE4T/xbDSrUM1pdS6ggjTU+NuclgBj+hUXw42rupg963zReZrZ34MuQmnP2V5FDeTiLOKvirmt1OiCY937tIFZIyEvm3AG4zOE5zuxjeJq5X+ErreFV8iISpCE89u2M64Lx3RGo8pbqhLB7j2aPizWkx6eC6Ro45pbrx+EVxWTy3cdS2TbZj03mwxdO24cQLWU9uIOigZ2A5YXKfb/xeAXA0otCFeX3cBNQGe3PV1wtForW5pl/GFYlkWq/FvBuPUnu5ARW8pj6gDKZcUpk8xOOpz2GABZp0nCmcITNEPPTQFIUvFlrli857wxvsJ7f+yK644gqXOgsYKWohEywBXAFePcB1zGc/+9n2vOc9z0Gxvv/xj3/cPvL/fcweffRRv8GnnHKKnfXCF9onPvEJ27JpE+pWRXMiwD0wDHD5sh2c6lghV8AZBhYXMhDJk2jXtqqTCD0sMFIAmWIN5m5B0boL6WkeIABOGNuFnKBoPWuBFAwU9VXwAfdEbByAxwEwB5HZEOA3xcARlpEEIUHA83ae3STPVZ9yCbeYX689w7kmebx+z2hPB7wJUA4sbFw2BgJQm7yKKuKSaGwVPhfBr/ej5BvVAFi703eFx1yaKJFiOcdUr0i6WLEl0X78M8wGykGUdHgCIKaQw5gAMIvEflBkH2N3Oz/9rLv7eHMSkDiFeVRJebTk/s5kBH7JE1H5IPe1DuypBy7knKB8dpXzUT4rEmgBYHd+xvyqTgAYQFBPW6EaFHx2IOzAF6Se0bhS3dqkvJSk0Z5/r27h0YQgwfSJVOZX+pt9aB7zknn8kLaMpFsgn/Hleb8ESAC/cqsWGFbebx3XNMM1FD3/dzYDrHw8z9l1AJz8dofnWLpD16ugl1jvUBO4KHDs0TixznLmJm9UTu66/84ABzDh99JDk2LwlXxNbk8TTDYgpzBIvT2YwiOQsR47WGdXvO3vPAqRVeWoQXIMOd9mzCvGcUsv0MaKSs6ohmelW83bh2svHpgWkHqjmfs6MQ37Bxs7NTVkjcxVndzW265/pTVM/Mw663fSBwY8QOMzqWpzqw9oXKp2dTK9xpzfWaZAyTxYko5dQiEGC+brbgKYbQF4dWZttLfeHuQhfWdfzm4dKNmd4xhilYiIN661QusGhBpHERQiB7j1GGta/Vs2OYy7cEuv9RIQ6kI+1ktg5cT6TmvbMWQflfR5y/YwT2HMEqqBBY+GgxMAa06ACddCpANgSi69UmHWrF1l73rXu+yoo46yl730z2yYdB49dzX/yyDyV7/ahNHjpa4QesHzz/LA7ze/ebVt377N/vIv/9KfzXqeyoxGAFjB5JtvvgXQfI9L/UKwO6n9rjwtJnGl2jQiXfvc5z9r55//ZhsaGnHQzarOVq/faDtp19bObt+nFEiS6rW0K40qemwcmD5a22utBWotUGuBA9UCaRZvkSTU/CqCT/ObgJ8zrTzYRM6FNRxBSH+dCiLMg/lxAofUN/b0MBmyEmSdwdcnTR3kIqrDDOvNPHK+1rZOGxuSMhSgDJP85jef72v8TEbP0gk32tLxOkgpGaZmuoz6Pv+Fz3GcesCp5v7gqyNDY61NpRJSSmgMZM5umypCT6Z+nLfjNYwAW3t6Hezq2ZgiEKrnQBEGWHnVWciPHM/+Agq95haqL+h1SJWQi+3gZt7fKRluimjz9XMd9d5JzZmY9HrLmZYOyuM28qxA7Vfabqt7B+2hu15JqTo8O9Z/2kYn2lk3s771dLulbXsFwH6R3LhoLOTlCFQ0VcDH7coDc6RtrqGSg2VutHKJIkUeHRh9P9z0hSXQ4Ua4zEpGFtxU3TR/gHL8DUce7g/ru++6y2XPoZh2cJEUYFaO8jvf+U77Pi7PYoZ1HWJ+1Rm/8IUv+Pn89V//td15Zyh7pBt05plnop/vwtXtStu2dUf5mkPTJgC4TAGEf+9rDtjutylhLGU4o/25u6pfuZdSKFAeRkZLRXJ+0x3kWE48ZIaJ6UVXvxZ53702VKBGMJRLOltENy8JnFzq6hgIwDyVjSqoDmqo1eryZ0lyOVYaAKbbpoXpfHlKlRzgeMHhrGb/i2N4nmiFKfbyRsI8CQAueQAhCGujpDm2gV7LMIF4LWExw/6ZyhGiuUxs/ep+FqWI5Xq4ZR453Bc31koAcHmXKhNE+zpjKp9t/j2I2ydZbZQ8ytsQkw3lZsn7DcCXtEJyfpuo+Un7A3oFfsX8ppA9B/CrwE+4X34+knoie55RbVOVOcLdOAUQ9pxfz/tFLgLc9uxcgV8HwA5TXc4vctcBMGfu7Dv7VPv65KnAkgNggXc5KiIHFtnMPvx6nA1OfgCwYn9VIsnqVfpI+cpJDjAMsACwwKwMq2bEALNPL2olCbRKKzhVVwWAHfzGeoO63wK+wTSLhA1vgzqVyfH6sABfRfEUZPDcYEU4gnmN6GWBJhXUqROiBwDn5YytYvMA4FbOeyPa2LXbUHOccz77pRD2ZgJfDbhXq1U4D1edSM7JYlu5Jq6mrgHgOKQe19+uruBBp1qJuYZgUtjEw6gj1WcNg+N2x7deYg2TP6R/b6ePMt9rjChrWGVk3BQzRN8qebCJqUoSNAsDS74ICfClqxa0plAZ9Hbmsw5qtLZl7W5MAW9EavZj5ry7Ruspf0S/wfSq1HiEFVuPZp7E/bnzBMYBdYCnKG/UQ0kk0kXWF7J23JBZT9+kfeLFL2OwT1mnnjE87BVYUVQqz5iQqiS69kdzmrIEekUZYD0mAhNbZL6Rs3JjUz0pPO/EgPJBe+Yz/xcqqP9jO3dwPT4/zaBu+oSD1Ntv/5k/I0899Sn2R3/0R/b5z33R+mGPzz//fLv77rthfL/n5YZOedKT7YwzzrDvfOe79pMf/9jHuiR3AsB63mYpHTclM0yBWRZGl/z3V+1PxQAT3G4mx6yVBc3OnX3WItNGnt06V8nLJY+TA7QYktpWa4FaC9Ra4FBsATGxEy5tBiiqXjn5qiIF3cNJa3j+zlAfXdhlEll0Eca4Aamz59TiwyKgK7OtGdU0h/0VMTfWN2AtOFjLPLAEK9yE6/Sk6p97jXTSTSAKGls7CDgjQ+ZhqO83cB5ew5jV1Tve+W6fn5WC0gKITLP+Us10Ya2O9i4/9hAqJ2GiT//HZ/wZ7OFp9/dIZFmJWV+GZV8eksJT1XDMTgGefX2fXJ9wQg6zLxF1AvY6PzeL5GGfkbu+P9xnK0sr/xYexz9CNZTzKpPLulYlsvhK62GAbaWfYmjZjFligdKKxdwQy+g/x4xwwnqP+DLrgnXwJ4pSH0AArE4ZpM6BuYmMrq9NJEkmqhCBr4OYxGkxLtpjgejo8qb3dQMEaqfpOHVaQM8rga5EIgLDHECAjtWB6cfhG9fba17zGvv65VdgtkWUg/2KAVaurx7+OobygsX4Xnjhhf6wV+6v5M13/uxn1tHT43IwvXbRRRfxfqsvBK66+psuoxbFH881DMwDAYCjhE3S5zCIUiUWBFWGM62AXplapTPUrOQT2eYCDpQwwavMvvKNl1mm4zHrn7gXUxO9B4Drk9OdMI0AVRPlqJJIvSfQS4Qackpjzm2xvPqM0uHw25m7KmAbpXaR0Q3tIXlx+FxZHq/xI+bX+4e/FVpPf4tJSXKJI2MaTdTi5FcBM+GLkTQO4Dh+qsL8RgLbFcLKN036UmCcZcOfBGf4txjfvAYo55Bj0piiz+xk0TiMVnyIyWQQ8CsALAZ4kFsCr4JjMGYukjsrh5a8X0UY6pQ/6+WTBBaTk3I3bNW55Mvk4oU6vzJ04r46AGZS9OI9yr8OwQl8fFB2kqMhXCv2FzTnZaFcZhzvUzA38Bx7b1SBeC0+yeGgiUoyr1GWiMCvCBcxwRxF4mLP7xXw1flXAWBJnyWBlnOzWFuxXHXs1yWKkqU7AE7kzgKvzuDyOclABQYS9teNprzQO+dNLnA9aFwAWAzwNKC6yI93RjekIgtdsknJghLJvCTQLQTQJskhzSPNOYzvHj2Wsu+e927kqe02ff9ma2mgtADnkqNtVOKpSJ2/lEqStDWHFIWkpFWlZ9T+erxawM2hkDq1dXagSMFYgzk3xYO4bmKr/fbqcfviP5xrR7fcwSjaRF+Tzz3SWfoZJtyWVRKwojZyAHbTujAXloe4BzX0UA7sr8ufpWihe5XoctkOelFnsw3wkP0Zhh/fIUD4QxygfzFGzV5bQ71ecn0zh1ux6Rgrth2LcR2gl7q/LQ3d1k4/bRoZt9/rXGtHkevw4Wed6ZGjDDUc8307rIlJqLWLaDpBV/Vx/TgAVh5wtTzbG7oqYv54NXzVcYpE2NsAn6pXmcVE5bTTno6S6Yn2gx/8wCsgXHDB223rlm0MwZDi876/fa998pOfQN78kAeDjzrqGALJb/GgsPbxxje+0a655hr7xS/udZnyhsOPsHPPPZeyhzfYz3huFlWSwOflIG/T8VVOqJXxmIcF/vJXLsRk8tXkhSNZY24pssCRad0UNZU9Z4zAXZaFkgJ4yoGbVB372lZrgVoL1FrgkGuBsCZxxMb6LwOQc+JK4X/5MAAMGx3sQoQ44RSNggMGkoJO68gW8ob17wkZDPKskYGU1mACuu3glBFST1RxYBqZcAo2NrhcB/ALPMRQq8XBouZ4BRpV53iaUm6NeKkUIcAUQS6oEkZGKlDKTOFHs7b3aPuTP/kTlnkR/AaiKoBgPXddV+i/9VxYt361/cvH/5FnAko81my6JqhZwDkGVv5acOt2A0bY2/aeVcF4q0r1Oe/tJYAr1+ypCTnsK3eYtST/HhjYBtjm2lCwat2cahinLOiAbXngVayxqdhw7BdtMn8Y5JKkYQdQAh1Ztwg+dREChtH0Sgv3uECvBsfxwiPwjUyu5MtqJDG20ruHxPD5tgronqYh61VuiUae5G9FWp761Kfa69/wWn8AB1fclEdPJNOSuZWOozzf008/3YGwcnpvuOEG++lPf+pR6MGdO7hJvQ56TzvtND+nH/7wh3b1NdcFiSabFghBpl3ZFipxsbSxq0WfcmxhG9KK3gA/ioAsJbo5kKAz2RDXiFtnW48zKAXypzuO6CRn9WG6hdkXrvpj61w3imnp/UThxbKwaANU1SOVyLOo85JHqr+clDWJZJnWlW7xHhLzQhBint/BfTgsUL2ubQJ84+/IgJeBqgNgnxJ8U05vkEIHHKT9uWRa04Y+mLgcx/YLLV8BvtWg179Txfb513V2Dn79aP5TZq8TaYUzppyRCuxM8IVJAO8Uxx1nMb6Lv/vpQ0Ng1SHGdD8/A7g+TzCx5DJtsFowqEwchnuygzmfdKLkOWFLna2tAr9JTVvl+joY9h/YD+4nnKjnQDcA6LzUEeYG4pLFANeLBU7Y32imVR5/ibRbzaUyIm66oL/Fvsn5WeBXP3pNTKkig7LNdQDMuXP+7gAtOTQAWBLokiTNzu4G8LsQAK5zplg18NTQRAAFbMXu6gbgDOt29eSaZ13eSi6MisMrH1g0t0A2x1EXrKetXdqtwJkeBgDgZtXSHJ6wwwHYnTvH7QdvfLdcyHQTrJ1cZYTkXuOPWRLc3uxls1JENyW5FEsn+U1tW5kW0L3M0qclWapvXIMsuRUn9RG6/U7rpV5wN0GfGy9+rrXbvQQqyE2V7wB3kNLXVo9Ls+dfxLTyciJEuJYwf2je8i4XSiDR1XKKlwoAdwOuujpsC/3oluER+y7llG4lWnz3JOqMzBHW2nQ8wbmNgNeNluk5yQaRRFtjDyCXsk2UOjqtfbV1bd5ln/2js0IEmTyrNgVtRpFxYxoyJeZZKgOVR4sMMAA4BtiCQkfnuLIAWKXSZHrSSlC4p6fD3vb2t9o//dM/2tq1a+288/7c3v+3H2QxMeQMwYYNG9yg6uMf/2d7bPMj/sw76pjj7O1vfzslCT9NAHmXveMd77BLL72U5+Rtrtro6V3tZpLXXXe93YXaShUc9GzVjZErtMz+enq6bPvmX6FEarCrvvkNV2vpfTmdhtzvlL3kT17uz3x9d5r323k2j1BKsR5wXNtqLVBrgVoLHHotwPMAVrUJI14FC6MCVcqmLPmHmuuEWfL8rkvKuLkqVq8DYrWeliy6BJhUcDAYTAXjqILqozOnjwN+W3vIBeY56O7NAN8iqS7NAGIBTJlIKXdYDyPN8So/W+R53NwJgwwIVhpamvVeXswIjtVNuPPrs/qOlnE5DFoD2E1W3q5ATYg5X41mYJ7b7ZyXvwr58wS5yIeB2SZczSOycZKcY0mkdc5SDPX29jpRqb8//cl/5rpEkMy/SQlZhwlILj+C8pZc5dE+RJKjpPM0s0YftUtQ9jYQ9c5NUY2nGXVW6732lBNvJ9DbYuuP+7QNjq3nDGNa3tJ6z14l0BHA+qM+kWHGRGfdcKfCE4ZKn6l2g44MqmyuJ5Tzqwiwkqj59xhFrUWbuwnWvFtYWEQAoOPE8g5ij3Uc72BeN1DRlHADdTOkUw8lH4LkSt/TMRV1VketZqr1t9cS4/VAxeuaQoRG1+nSzapt/wNggRABYDk2A9OKLAhEcZDHpmhMgfy5ZhxPJxkQYudaAcJjw5QXyZJz1T3ibqpfvuIs2N9hm5rZag2t0zaZG3RN/rTyEbR4A32k6pDmpsRKBnCphVyQRYec44W26Lo8qw3myeWNQFWMcDS7Kn832X81eA2ljHbXru4GeMsvJCY6c78SkXbyejBViTA69EcxpA5++RkDPI0CxMYFgJkctlLDbZD1nAAwNc2p/ZuyEQ06wK9lO1l4I6d0IMnqW2BO7eYxg0pEz+3pXfpM+yrHV5OKLOwFgMUIEylLwwi7YJpTEwOaAXQ2EhzIEsYAw3qgQK+5QViy/xhEkmmU54kowqY8E02aYnr5niTQkkKrXLXnBANSi0x4ArrK8bV6pAFu2CXn58S5mtfFqgr8qn9EAOwGVXTwwGoHtlfMr4ynBICVo6KAjf7trs7qNjwAgL+49YWxMgPrk9c4l7ur9DMJaM6qFADtLulzCR206vWm6J8dRCR6h/N2GMZt33+LTK8wO1e6dL8MHgAgcrkFSLu5GQEpSStVM3ka1k+O9O47UKUMWNo0WPvWUlrAg19IvjL0tXSq3UZx806vUg3FcSsNbLejO6bs+s+eZ512Nw7fD1oWN3sPpSkQInN9B8AhWjbLDKk8X/BpTb/Bx4+EY/q44i08w7NdqDMAfA8xEG7qH7Ubx/IwwfX28LRcuCjT1/oEAk4b6atHWKHpCBvJUuYIV+hWhuSpjZ12Yv+k/evpz0PmQRCGMTVB/iu+WtbT1oqJ4BD1ojk9ngsFDVj6vJhflcwKZbPCfBnrcC6l7fbXdzQWtGjqJBjw0pe+GAXQDvvWt26www47jHzfD9q73/W/XYKsMd0Dm/Cxj33E/v7vP2q/uOd/XBW1dt0GLwv41a/+F7K4IU8r+uY3v2m33XaHPy/XbzjSAfCll15mt992p+9HQWFlMOTcyAp2geN3r+kFaO+yS6kDfO65rwwGl14aRGZ3TKPUAQ5pT5Tqa2+1IRy2WzrbajnA+6sj1PZTa4FaCzzuLRA8rDABBd/UgTlkgCUsIeCr4J8whHyEPL1M6j6BW+bVVmTNY5SCy+B8rLWfXnNcopQ2lXh1ljWf+CXBDPOa0kwi2TfJ+kcSY6kB3abFF/ZKl0M+jE+K/B00T+uYoRZySGHLs1AMFXRQ1VFCVSLBSHCFMoXJA1dBYZjVGZjjlPxuWGRmm/GQAUTL7boefBHWp6rKE8y/5DIdi1Sff/7beE211pVyuRDBxrmw/s3C+P7DP3zEmltpM8D9FIRfinrrao8MDG8JFWVazpqFR22y7x1kL03bumM/aaNTR7D2nI3P9rUD7BUA7+sO9/3zFbASvrsvEfV9+ez8ZzZ37VzBV3PPK+ljc76wrPxDLwsiIAJ6EQAGCKfE/koGLRCsTQWiU3Qs3KGDMZbKHKkeCICofgSiGItw1iXESBIAACAASURBVHxfvfSNLBK32lj+fvIHSEan3qwq0kgyq4HkudFe61HRI3LncMnq7Aryhfm2+TCFM7vO8IZ3Q1mksIXXlOEXzLCcUZwDVmU/Vf787th3/huUSFzLYDBhmP2Y/C3zqGQc+t49h9XZamVgMNnwoWkmCUgfB8AjALERQPAw0nDl+A7Q9INifWmGURleMdgL5M2WZB6l8kFN/Bb1JPCriJiCBy5V1wVIVk4ZIs/5BT0L/MYfSZ8dCOs98rj5uMyuGjnhrKzzmQjTnGM7gz+dyJ0jmx6PoWuURN3b1uvoAubl+qwfd6/mfBMgrNORrLvIBFXgGlKwpyUKtdfhhlsCvNfBBDv7S/6v8pcV2fNcXnL4QrZ0csfdtCocT9esovDuFO4KgQCI3dRK9xkw0FIXZDWqO1xUHWDJgKIbtD5PP80oXxrHw0a+p/4mAJxC0dHCg6Fn55Sdku60r7/wNTiR8dUhAAkuXrruIuAjD/ucT5yv4z0X8xjq/qqmbzAFq20r0wIaawqmZYjEqP72dEbBPAYSkue2woCtI6/+B187D9flG60tu9m7TlH1damv7eoSt4D2oHRikZbMJ/6LXpkwxAK/RhyHqkXk/rJQ6GyyIcpFPIi64IbNO+2nWLXfOpiygaaNVrf6FIbjGmtqO4HjkQtcvw7/hMOJbqXstzJddjJRwy/84fMZ8Br0lHgggNrASqaejq6oNAbRSPgJMKnfeU1rBW84phhgBppOucQYKblJ18q0ezxqI+NXtX3zsO1f/vIXfD4aIWVG28aNR7iXhVRWH/7wR/y1j3zkw/aZz3zaAbAA6YknnWwveclLnPV9+OGH7b3vfa97ZkgpNYgE75Qn/Y4997nPxUvjRrv1R7dSZ1i5vixaYHc9AK6AndQcmgtRwXzt0ktIK/pTX4h5BQGfVzQPVAe6k+eA2m8O87+yrVk7eq0Fai1Qa4HFtoDSd4KJU4VBLWsfk3mvmpDRQy7iihBIjV4vlSPOhzsWwiKJrWiZwIqL6sr8WsFTmpCrF92VIG44dmSAk/k6ztmRDCmzwnE+r76O+P3YDov8zb5bWGf/6UvOQbG02hltrYvzMkzW8lTPD5bRnXh97Bh8wK78+jts8wP/2wZRPJ3w5P8AAB+VECyLvV+7f+4QB8BhkbSc7eAAwFyD6v8KAHtQRcBYVEciPxZD7BJmAS4NIjFrYvhgHbMA4IYRZ+O+/t230XEeJFfuUVzTHpXO0EZgODroQOmUGHCZTrFQFRuJ9n+CpHmlV6uPu4lT8ru6Pf0MxFDOAr5Jq3nur8BvHEIRGCegTcufWFdnHhZ4UfdtDgCO3wkAO5gqaeXscNQX0cp/BehzXNXHldQZsawNs1gb5QIFgAfRCQ+TMzicuDyPwl5O8NoUsvMioLcE81uUeRQg0uXDAr8ChBxEx5M5l5s4SaIOw6sabTO06YzYXgfDAr8yvSLvl4iWbLfUjiK7GkgZqCdklwG4iQlulkLYCzGFLc5RAtmhZweAp4WiJPBe7kgsaiLrnvDrlCwaEFrU8j3In8O5B+Mr/Z1Kfgv8KqFS7s0eOkzCh2UA7MyvwG/4LfmzHLNDX9TnJZkOAFhmRu2gEoHVCVjaAhFJZ329tmdgf1Nym0aSo/3JXbe1sYFrJq99xw5bQ3sfP9lg33rxa/jOKks91g9DR25gPa6DgJIi0VOJxgPIDQEWgY4IgDUF52sAeFHD6EB8yPskCFUmzQ1er7oAc0qeryd6o87B9XwNJmdt4MwfX/k8S03cRsCKklcN3DlQZpFIbtqDLWHuKdfv9tBVmFc87qRbn4hiJgHBM10I4QHAA5RP+GH/iN0+BvgF3N45Qp3EVU8k5/cYgPNGUu/brG3NyZaZWWXpqVbbkOq2321cZZ95+nOIetEnd+wKfglKGQGxeSCK/kXQ2xlgz3F31Qf57cgt8AFhPLs8wwGwzzcrDIALqp9NHpYA8DOecRpzuurxpsj33WDPec5z7Gv/fQVAdth+/vOfOyuhCgiPPvorWN4r8c4YtjPOfL6dfPLJdvHF/21btjxGzvAFXh7p+uuvZ0EyZX9w2jPsuOOOtx/98CdujlVHAGxKC5XEI0NeBTUAfCBGV22ftRaotcDB3QLVADis1cpbGThWve7gdzaYdUJpt4fIXMC7AADWisifP9WAV//WaliAN5AE4e/q1+J3QkUU3/b4INsDKF9G/q2MU4uT9dbds4Gg7WhgxmGZJyUn1znJtAuAPDy21Tq6ZuwvzjvJ3vGXWetdtxqS70OoOjfqIb1bm+5LnzkIAPC+nO7+/+xclnJvC5oDIoH2y+KWO9urzF7llAp0JLU/HJnyuphif5/3YIrFCBdKw9a1moVffgeg1+yq77wZp9T7qFn7c3IHqGXZVLQBqE5UCp4sPw275hK0kV3kA4T2nBuvqW7lCIzLZYjmapTLewhDu9rFOby1Z6o3rh/nfiq2cwTY1cWMyrL4hInVOBfYFVASExlKAcFGAcAKLAbHOIchr/E7Y4NifZFzjNAeqG6d+RXw9bxZuTsDfuX2XEgjN3EgKQoquMypDdxDWiVcWPDDLXN54WeGHN8ggRYAZqeJEVYacFyvnF8uVABYPwLAWX5Un7gR1qwSBdw9mOPSZzG/fKqY5P26CRYNpNd0nbItKLAazwNSiwqOCPCq5JFAcAJ8/TWxvzLwAsR6/ndifuUAOza4g98EADO5OQD2q9dEGcyw9L7yoNP00SYCNWr7SQIrMwK/DpCz5PvyGdq/oUUu1GmUCbQJzFE7LFp2eMqOa8Lc6uFtdst7/9Fs006YcPLaN++wDhimEerkZbDZz8khUMmfYoPpXEWiMAUZJjEOskR81HccHNdYpP0/MS5ij3IZp2f7DNJMwKeOvi7gmPeyRaJJi5Qayllvfti++5U32obOR2xk5w+QQqtEGCUdJJ9n3Egjq/vrj+pE0aSx4Y+2mJJEVy4Qy5lu49Ue+hxBvT5ydX9O/sJ3Hh2xO/FOuDvXYSMtR2MejuNzCbOrDafa1HDa1qfX2zHF1baemtIXPu/lSpyntNao5ZGg1QuMM4FklN4jFpO/847P9XoCgOmzGQBwRgCYH5l2FfmcznnF+x5jTGksaS91oTreyhObxgjrVHv/+98P4H2b9fcNamZ2qd5pp/2BnfzEk+zWW39su3btsle84pV2xx132LXXXO8OpvLDUDlA5fv+atOj9vwXnIl/xja7+aYf2ubNm5GroSwRvespNJo4agB4EUOl9pFaC9Ra4NewBWI1gD1f2kIkndLp5ksBnfv5uQC3crTlPX/0AIvHDwRD2OYer/p8lkc4zmon1qr1yFdLRSTk5PlK7tWAlHqackpaKNeTP1wiRc7NY5tHWDc8aDt/9RaInrytP/4zNllcj0RbxNQBNMH6Neyzsy5p5QGww8ZwTm49LrmzmGAtMgATygV2m28t/PW+5IV6L6wUld1ax8oslx/Cbp2/WSRecd1rqct5j/WP38ZXYdTAIEqOb2/tpiTGoOc6d/e2kLPVD5k3f3Qptst8Lm6eq5CMlZnkj/n3otPeCwDW285wzt6qAXAYchVWuToIIUYm+Fsrm4ChAjibAhyNs0ibBEDlAGSj/HsQQzAxv4PkHw7QhKQM8gNwg0mneIiXBKIBaUvyZAGLRUl7Zbmk2rYO+OSMHRbJXr+Wxb5stVSEXPeg5ACYnXrur8ofcS8AxG4UxK2qBsDKkxYAloNx2p22FfDYfWLxuIdcn7kWuVcH2bPY7SCeCQC4CCMMEycGWDkbCfvr9YojAEb67IywwK+YXze+SkoTJeZaDoBd/pwgDv12IKwgTGSKxYQDnl2XGnLIgRKwskxgKuisckpiy+ivksQKABfkCK04I6UASjg4b+Q8OvsmbAOs3TfPf6/Zo8O0D/mcci/XPZYRmHLxieY0q9bcGFdJ5xArV/DcYUVd4bklv/RRoZSABXvfr/v0taLXFwCwknMxNSyNcCcYD3Qjgcci0lwN6iwlEdamBsnrztu1Xz7bWutvs/bmQRsZHkcNQO6wInMJANZ3BYCFq6JrvHzU1P1kfFWgvNt0J32QuWuKv7fSX29+ZNjuLyGhv2+nDcP+jq/6bavrPcnyE430py47MrueHPMGO8XW2mfOeBUnx/kSaFF6wqpVq2wIB3LNpxqnOmEPKirY4gBYY4LrUJkJXhRLrLGqz3g/9DXD8iLQy72BjRhRjZHvlaX8kYCw0ltGkXUfe+zxbmj1t+/7AJ4Y4zimS2GUwtV5vf3xH59hxxx7lOej3XfvA3bTTTfjCv1Lv1x5aLzoRS+C9T3OnxMPIouWHFqfm1TVBuXg48ER0iIkvakB4OXew9r3ay1Qa4FDsQVi8H0ujVMNIOO6Lr42e6Wb8ohvWMnsts3y5pl/Hb0bYbcgmzzPGsmfXXq4BnpLz7VAeAUfGv938ryr/DuULYzE2PIkUKj7UGJm8YfIsEj2+vCUJdUqdwYArGV2BhfoNp5pA2ObMMEatF2PnIdqCw+btk/wtO4iqIvKsQaAlz54ymUtkl3sLaKzfxng0MFc5irXZ8d5AriSPCunVCtCSaH1njqrFhteQNMBoRZsjdiGjw7u8tIwM2lc2NaVrG94xq655RWUCtmCnPcRG89thswAKAEA2zF5GSdhX1lbqt8pVtEPuwBOrS5DFFu5mgSuZnz3ank+6zhh0JeBdllKGAZqORYVYwMyWEpOQIDXP+OlgcT4AowAWyo05GZXgOIxwK8MryZoqlH+PchAG6RJhwG9wyxoJ1jQThVZ3FJjVpLhlJhN6rKpzm+sj+sZzc4ASwIeAhAyu6rDvVi/BYBLDoDFACNHV74vvwWOxYYJknvGNpdETn9ggLmnijl4HjD5wA6oFwC/4cawF1abXvKIfzrb62xwcHzW6wUmMEmgi16aCaYXEJ9S+SYHvTLAEhOsPOZQoqgMgF3KrAam/7lcOdQBdnAri0CZZHnuhwCwakkLYIs9ToCy3vcSSSFfWMZaGaJ5KoeU8Vx17g3vd7uVf7+tpp07d4zZkRN1dunLz+M4Lbaac9sJ05TFQTanAvL0Tze7AzC1UBA+Pa72USkaARMMwJDYlmCAY950CA7VAHAcm4/nbwWIJIFWz8xgfJWRAoIBnee1ggzXeKcxgyNlbsDWIoX+2r+/yda33slY+JVNYdTXQCCj0aXTQf6cVGxwTFmvIBv7EhMsUcNMM32pjSraXShfVjXZcLZkD08V7Mf9RfvWg2P2SGm1jXc/0XY0H0Ok71hKjK2yI+vX2BMLXdazvWCfftHrGSz0f02fIxOugpnAUR8a2s8/AGCkzToPdXmPS4Y/0iohAd1b54mtkj+jLkHmLRl0Ha/PfYY8fvdANSQZ2jJr9PmdgBvDUZUZWjBCOfroo6n3ewcCjGCGovlSoLeF0hxr1q5yb4hd1AjWpooHiY8krp9tbhqpqgoT1I/csmWLm6ZofnBzK3e+pF04rpzcaxLox++O145Ua4FaCxwkLSDCYZYLcRXYdfCayI59HVcNhCtgNyxvExYoXtasPGG9OGd9U1WKL+CVpbKyybPLAXAI6JaBbhkAzweMtWpM/BuWuf6SplIUVlrkBvWGZ0ibamxFkan1HgHXZio3TAz1WUMnWIeUzq0PnmPj1Ef+rd+5jLXvkZTQFBlYY4CXPCJWFACzkJd9kA+BGTG9WowpKUBS5+DYHCI0IefSx5FDIH1MDIXMmHDV7GgJ5aTq80Tpt1orFT/EcH7jW68nH/hhiM1dNpF7zDp763EJlau0yACcdDGoUQ7cfLm/cxt0KRCjOj847q8CtJPrScBfJbCgqFrYtBh1gC06SCBIsD1xHHdHUUFQwBfewFLX4qsDo8uXBYBHyScYBwC71JlFokocyeV5lLwDSpFjjMUiHfYyhSOs58UC8OrE9qpGrsAeP+WauN76OrqCEgnQRS4ohreYH2PxnIfoBhQL/LqkEyCnQQ1gy0peyUXLrVXZt1EGLRY4sFwBAMzdnJBV/IMjK59ZpY4UqwgybyYHvuYAGOSAmTzvydFZjDXAAxBfJyAv8CszLLHCzgIH8zSXMYutnWVSkwQeHMwGdtcBsHcOFr9VAFgn5u3DAtiTyB0EAXxhousBwGmimmKJtf9OCrFvfWiTHdezxjYi27/hVW9WgWVuCG25dcDqcnlbu2otwYkJ7h1Ohyy+J3cN+DkiiLEs5kMao5roJYEuAppmCA6JBda0n5ZbwjImwHkbv/biolog5ACrnygXH0dgBX00eOmLeVyhXdacgmEd244MOW8b6IaXfur51opPQbZ+J8w/Rn1ewiFh+IWrknT7NOM+zX4dlOEmaa3wyy0ErbrJ00cCvaM0bnfAat48XG8/2ZWyXcUjbGt+nbUe8QwqDrTZMS1H2mrkzzee+3YGDeNgO66YUitwUg0YOE3291ELvtfGJ4MJoAeh3JQppBWFNYYuQH1aAFi5wgLIjL00uc7qdrydRi+9kgC4QARMJTEKzDsyOJRjZoY8e215ylW0dvV6+Ypmyl+oEkOGQGkeVt5l63wvLfUGQHhqTMGAeq+eoKoKXnJQrusqd0Y1hSyAWoBXBlhB+hzmi5oJ1qKGSu1DtRaotcCvXQuIuJobgK9mf+dIiv1BM1tOHAiwKgA8C/wmq+7ya2WWKDybHLTuqYpLINd2T3KsnIOMHRfcZp3r3E8lxJ3S4srnt483mP17vWT5ViD10vq6Tutlnvc50TxSP0LmtcAAqw5wqjgAWfIqX3v2HvE5Gxv/jWSAlwLF9nCP5zCfFSA2f1RlvzLAMr2iXqZvJdX/JUczJqXHfF8vTB0jSU5L+CrR3aL5nSUyPz4xAMvWZWNTA7CFRE3Ikxuf7rNsG98F91x+zRswFYJ5adtJbbFp8n93IG8TqKHzwRrsCQArr8wXOjqLeYpax1ba612ZZ5Boz5H9DMxjuNKwAeqS8R5eCxDU66h5HdxQ/mcCqeWY5M78Q8BXTs/j0KMjYFH8v2ws+S3wO+4sMWZg5PcWYHvllkxygYNeL+eTlAbycj7uvsMtcdYnuMPK5dSNruT47O7OKgaOZbvMcxJWWFpzrQ8FnyXfbBLeFCDmtQbeEBAOlV/CPXUn7ep5Lbl6xxG8rlxfgV+U2877CwCL/Z3m/7zskdpFAFEAGIBbh/RZLLZcoDHRdyDs9YDF/uo6dSd1nQBglSkJt7S84ve8YDesErOrvGgd1IMCah/JnRUtDPsoA2CBY1jfeo+IsmBWnXDOJcu/G2j4VZMpewK1a6581V+407NMgou7Bq2R8+6mHMD2Aeq/KRjUQzCif4i05Q6qR5H/Sw5IQQCJ47nzthgsFBAl7ofMltQ+aVj8+fNoyh2p9scBbAGBYDGi0iUI/GYLQQYvqb1yaXO417c1F611eqtlR6gL/KW/sDUtj9noyLett5NcYDGy6tt8NjLAwtRiGT0PWDFB6vGinbY8IHgSBngaE6xHJwfsZop2X0d/um00a4N2tK067HTKJKxGZn+sPa39BPv3F76aHWMAODxqxTHGLcWyGzt6bGpoFD8EZPdT5BYB9LSFhUiQNzsAjkoI5azL00slvPQ+TKvY33w2jNsU9a9DaaSV2OS4H8ZoHY0vCVkmqxqPBOa8RKHOC5ae4GhjR6cDXS8hyKwhwJtFgl6gTUrMmw0A3yZUGCqFJBd/lUiSK6de1xyYy4UyHWKC46ZjxLJ3NRfolbj/tWPWWqDWAivZArspjuc7mT0BxIVA5rzfmfucqQbbC7RCQpRFwqz8O/m4Kxurt1nHrT5eBONVi9VorLXkG8AaGelznjQoBV6d1KIyiNa3qpWcamy1LkwrB/q2snwds9amHdb3yJu89NMRJ/2HDYyuKeOgpZ7CIWiCtX8XGwvnAD9eABjmVptLnQHA5YiSgJeMr1RHS79F9evaxQgDOJz5IgNTklcxYzPUBAaMZRuJntB5sg0UyLZRQMouB8E33Hy+TZTuoFaZHKK3ssAhwk/5jCh7c7ZRgCv27yTHWNmvIf9V69SYI1DpbnM9sYJbb9gWAs1+ucn71YxwNfPry03JEROJtrOfyoNVzqvyfln0iSMfAwCPsLMxFmjjvD7FZ8ZYrA7TbKSPYg4G8I35vizMS0qSJtdXPyVMoaA2nBlVMECAMLrieb01/ThAVc6vfmR4pUrjHNnLHqnGr8x/JHtmIalabiQuiLlSySOB3Wb+kGRa0FD/blCOa2IeM6Oc4uruXBWMCeWcJG8W00sOMNfo4Ncl36zlOZZq/4r9pew65ygZJGWPXP6sa2rlPepsy8zLawInTG0s50TO80wo4h3uhGQw/Og/z/11syvV8eQm0MZix2dchs77fM+lK2KUpblUzq9HAlWvlyvV++y/HXDa0zdtT21aaxc/B/OhPO0MCMrg9CyWSTmGRZxms81NMPO0qSd8snuO2QToVt5imkW6kIYcpDVZy4RMLFw+TfkpMXAOgPfvnLDUyfQ39XsBNAYn82yevF4UAKrPp64ziadBFvo0Pb7Tusi7PYZYzEWffqV1tN3Cvdvk1Y0iAywc6SlRSlFXl5S6nj5Rx5xW10bdwmbc2jG/muhstAcAcN/eOWRfRyxwz1Q7RoD/jxWGVtsxmafYUbnD7YrXvCcUDaYGLgnl1tTd7qZqReoSpps7qEvcbCODBFsw0goxqAiAk8CTT2Oh7q/cn9PMLQrWzQj8AvjzHvhnbiSlYiUBsMZoAWDbAOs7PTJorb2YyU2MYUWQs8Z2WHi5VjM+PJDHVoTNVe04McG6boFYZ8TF9vrcXQq1J6mF3IAMehpHzhZUGZI+633Vk1SdS7HBMtUqecBP4bzqMkgv8+PNpzApj5Fk4Xfg8/fnMiALjdKFmJID/frBMmss9ToP9fNf6nXH7x3o66/138W18FLv4+L2Pv+nKqohzZzO47pazUVRye/477Cem/u5pcuXq84oYoMyRljcNYWVulSoybYn8FtG+tVrrUAOLfkatG5QBRXWdhkMVHOsCzOsxxvwfhkbV6WarBXGJqli08aze5BA7UPUj7+ANXjRetZ8kmOv87S/Mmm4uMue9alDEAAv4SoP2q/EDqTRo5XfHDlBWd8fBlpFaqBOqDqsAQQH1KBSM7C5ote0uUu0mAEWa8UtRvlLu/Lbb7Kp1E9ZDO6y0bFHibrwOZXt5NA5EZ4QhHkAzTSLpgw5pJN0vkYWoLFEiNsuJQPb3cfZZPiqLch1w++4BYv38C//HYNIWtwmHxLgivlpLkBMpM5e7kcLTuW7CpgK/EryzEHyhIimBHgZOCO8N8Z3pgCeyvklZdTB7yDYVDJwWVXlYUCLlIFyICinZ2c0iTghDZZRVACHIQc2FCx3caeD2iLlRYJRVWB99e8ZN+5RUEI/ojM5GMcXQHOpM9eX4TsCbeJcXQrNa/UCvwooyGRAbaVySiL01U66xXrVAWWoyyvzqxzHEehVPWORZTK8yilSxm+B35wayqXbyJ4917ciffZ8YF2ng1kx/mK2ExMrz+dlhzoxnQALeRkyZAmueIkktTnskozF6ryuLwttRR20Cagqkbkk2TOf53eDyqKwqB7hvtTRl3sa261px4T99mSrXfXGd5s9NmqNOJDnR4nktbfZ8GifZbq7bQaK3pfdSQAmeKoJjMdeVJlwy7nSiVQ1PGhq4Lcy4h7/v8IDv4CxsqTE9KECUllYV8nhPXiXnXbmUfm3HfTjw5A9t5R22FWXnGrNM5TmYUA3NKeYj5BR082aYXknYCVTStNoIbWBHN1UYxYjP+pB0y1z5O4+Qp+/eceQ3TiashtGCeS1HGNtk2J+j7cjpo+0y9/8UazdOwG/yLKJFkm6XGCi8uCeU8ohWKPpRrnkYcqaHfCM85iuT33R+6Xyf32OC/lSoTxcdV99/Nu/PKnOuoYYXjzw56OZSiA6Swk0zZsXXfRf1AF+mc+jWtT4vfdt7jhNznG38btv41myuQKAvJF8ZQUwpwH4Av1iugMLrgdbbI8Q5PAteZ5G5dFuDMlCzMn+fn3BWxTOs0TQRsEGXYvysseGBhknjSwS6ffUVldAYt+2uf286qE8dyG9iH/P51+xL+ej1CFdn4L2+q2gqIInU2OUaGSBsltVieqd+9yzvPNf9n3fLf9ydv9dyFslXkZeKQuJCiWPIiXD9WcoI+jqCwWIdbuq70P5eLFPr+z1L3x9oZ+ptI0Caj4up6dIyegI9V6TPh09Vvalz8z+7PKuf7n9V+STVERKL9EaMss6KM9acCYP/dBC+hnjN65TZgPjZK28P9YvSwTAs/OS587R4f5J4aO0F809msvz3Ef1UW36d+y7i79/VfMP6wZJuFVVIZR+DeSeMI1S/7yoZ/0UZffGrbmBqiH1D9imLW9hni/YE478dxsbXoMnDGMkUWsu/hwqn6wB4KW02sHyHUmhyw7RADHkhlqM+ibjLDpTmih9qn7MpqY3W+s6sy9f9krKI23DPfghOlQ/UZUxFqA4JdPJJ/hqIwtNMa3jMHOdHZQDwgQl7fV2o2FXZfHnA2QeABxktcrdFNkQCyglEyIv6u0ob8YKyg2Y9NBzECQuhh3I2CqYPMlqSmBYEBS5RCIJziGNHefvfihS5cFr0eyMLxhtTD/8LQn0DIxoEeAb82BTSJ/rXA4skIekV6DYQaHQlCTJOu/g8qwf5fUG4B8kzyp3VPJc31CSSqJr5QWnWHS5JQJjuFFMCdcpPrmc8xuIU28P3zRp8b8IgLXAFr9Z52WPAOFuagVg5Nh59uXgn68pACBJtAAwdjQcUWwtgB7gKwYYqszzfh1B8LrA/oxKEzlDrDxh5eYmBlc6FcqnOAKgLqsWA1kCJ5KCK4e3oPw/LbBggN0VN2GR/ELUXsr1zdVZRzuyUvrPFDVJ2xrarYN9dA6XKD3Tat943bvMHtiGirXNMtDx06gOGrvabaRAu4klYtJbOQbtYBnIh+Z5BGAoCTSldxwAQR1dtAAAIABJREFU0y+KnQ6A9Uyrg/2dLlBuDRv6/FQPabzN1jxFakbpAfvhN1/EAL3RDmsvUhpp2No3rrY8pYnkUlWE3XdzaQBwvq2RlPFpunLJWtevsp3095/tHLU7xhrtR/0Z++lwEwqC4+zo9OG2enyVXfOBL5JfTv9/FKOrhh7L0yc1slSaScoBl+3vBoBng4JD826sxFlr4cIMhFZ9GgZZC6OLL77YXvva15J3DAsNaBPTvOetagG7qEuYzUCo/NOVV37DnvPMZ3mecg5Q2AQYVlBVz5Td03aSYHJyrOWwB4s63UV9qBqgV3+BJ4IYfp43Ytu14LzyyivtnHPOsdEB6mnD8Ku6Q2VbaD9zTqIqmF4GkIs6z90/FHPnlwokvaKEP05Ib5AsnzJ4ufFRu+F7N9pZZ50ZFAyzAhjVTJ9iWEs3wFniJc/5WgyqzB+42R0gzu6/37jyMjv77LMAipSM6+qxAflfMKba+XsEd/d6FCqzt6ogjr+xstcfrq+638X7w8vK8SQ4P4mapA0vgq9e/F/c07MATei4ICvUpxXkD1v1fZ1vf/O9H7+39Du53P7rhp1cg4IVuh6pY6677jo744wz/PW01l7zbqEfLEpCvfTLW+Q3F55/lCLT3tGKWopSeozV7t5e6soP+rV+4xvfsLPP+pOlzz8RADsbFJ/LWjVL8ac1quirERRKgOECaq7Mw/bwrgso6TpmT9rwOVROG2zMyaGlj4EaAF5kFzk4P5awwI6kxAArSzYxzUqMgQpyZi0AcruIIlsfD1M+Cza64aZzbKT4P1Zo3kyt4DwuvQXrae8FeE3yUB1jDs5hphIGqD+DnPkNgzZO6gJtkfCtBrVh0UGnFQAW45LkDgvYiskk7pMwxgLWsj8XoJPAWlJulc7BV9lr3tK5+b7KGo0x0ZAW6qBvCj2wTK/E9mrJLKCLYsL/jdlz+OHBgBCcQSMAnJhAJcxvnQyvnAHVYBNA1OALE7kgpXLpAgBWzV+ZXonxFcur8lSAXuTPM/ztlrK0l7s+u8RZ5Y1wq+N3vSZ/PZ6lIBaxq5JHEhAnMkOf/AQgqhvQF+aB/VVen5tdcU/dfovP4lkWALBLweUfLSZW7C+g3sEvLIjcd93wSr+D67OY3GBqJU1pNMIKgNfPQyeRODnrLFUjuA5w68AZy/miGF+XbYeJiqxHa+CEZCg0Q5S+QF7gDFHQNlBLx2DBjhprsO+/DLOrdDclZwatCTfnHFE8RUXVTpJs1mN0oOhhXjru3dihg3O01c5qdgs4ANaoEQNcT3CoDIDpP8pOBwBnWqcAQ4ydmV4NSjuC4Ef9xF3WxLj69hV/QLDkYTILdjDO+Q6+BPUg54Zegjg4QhZSEzbTSaCnlZmhF5aoqc1u6euzh6aa7QePFu2hna1E3E+21U0n2nV/9x8U9aa/76CPF7qtjaLB4yOj1kSZIAUFywA4ye1VxDnMX3MXlLW7vPgWkIJFsmixBJR+4+/LLrvMXvziF/suNL6j9Hrv+1wk81vNmLhCqmj//plP2flvucBZRLHOkwRtNYVnE6aifOxyvl0l4BEk2Is89t4vYomfWGABqlSPcaWIUNIrWVxfdNFF9nIY9hZAvmTrzgDHNpnFFO7pVOLxwpS+9OsPtdgXBqiLATLKUMALgOdPUxNpWzwjsoC+f/3XT9qb3vTn7LssGtXDZ86/9cpK3r+kH+1BeloliAs3ZE7//fznP2uvee25MF0NNjkybA14Yrj5jzwHWEcEW764VR0vvuT7W7n+62vB+ZQCSb8Q0JW3wDhGfBdf8lXqjr8C5SEuvypRCROcgSUtt8siFAezAi3ldlnq9S+//0bFYA7gm3VJpdlnPvMZO++885zlLuP7ucMxrr126yBLnEKW9bWF5x9pFkuk8LnjPwvWaYLUTe0dHoz74he/aK973Rv2w/wT2N8QDIimsFqTUxaJ+sD1BDmzBE0a27bZHQ+9BphTst89+ksEyjZAP9UA8LJu/aH9ZQHg4MIa3GSSiKgPrvDgKGArniJCnyGXMpcbwgQL6XC+3+XOV33/DTZYfwcVcoattQHTk+E+a87CwOQHifqQS0vyrJ6vkg4KrDm3rDzaCIQBqQJ5wRI9sLruGuyf82xSFzLEKHwEwHkWSg6CPc82EItiOx38Cujx3rRKG+lvQJuXNQIAkyLgIFBMNSlpzvIqg3qS75PaF8Ch9o2WUnV8VQNYbGgAgoBCAUHekyxORk5iOQNPK9lzwgx4jd9QWdiBrcytaMMZr+8L0yvJpFyf3QRLub+C5EWv6Zvhp9HzfwHAeo29KOdX+FLg19nlKsnUXADsrcn1KUahNhEALvJQcPY3aQ+XgKu+ruRfAsBZyZ4DAHbwC/ObSur+zsQ8XrlDi/1lkSFwKwZYwQzP+YVJFgCe0WTt7JjC8UntX7HGAGA/jvqT7jvvZelzqosqkJ5C3pTGUGhieMyOyHTa2h15u/m174K5WGXFh7ZbCyZjYr2HRwdgaFqQsmRtiAiiDI4UNc3TuQ6OKOihPROsxNlXALBKA6m30k9KbR48kVe51Y0TuOm3BmTL0zmAbwk5Pv1kTdOoNRf77JpLXgVQvd06WgbI2EAyhmNcbnocOT09lHFn7Uw+q+qsf2bA0ht67a7CiD2ca7ZrbxuyX+1gjE8fZce3/b5d/FdfCIEdAi+t9ess118gt5jxLvWInNpxDNc4CiUjwmJJsn2fpsqgaCVa8FA/JikfgFypOgTQplnQXnP99fbHz/4jFvL0A+bBigR6T9c6F9jsDnTm/7YCp3kYl2vsBS84248lximAYMwgcb4WMK9sEfhWQEW1Z8WK3o0orU6e4vH5nSG4WIDmdVfuiVH73vdvsmc+8w9pbz3HlNtdDZDmXsHe23W5c28Ihu/tOAu/r2eAJLGSyer+STKra73qqqvsec97ni+899hz5pqQrMhNXPj6Unts4Bm77vpr7NnP/l9lKbsYQ4HDIAsnYFx9/eW5qvqeryyCmj8FqRJgCn2UNQz39nvf/5498xnPQBHUEsaqVA1ab/m2p0DHQu27/Ju93P6r/trc0shzS/mruOQjY7/66qth9c/29W3gfuL5V59vYLSXO/6W3wLJHhaYf0oEMBSQEtNdDxOrwIwCHgVIqG9961uM0TP2cAp7mxf8SRyCWM74ag0O4ZTkWapHNMqrgsh5gWd/XXbUHtx+PiRTxo7p/CeW5z2s8VtqEuj91gkOwR2FCUgdKEyE3nl8ogyTUANOatPUy5xhwYd9C+hqxNpXk6s5vsm/9s3b30+FkJ9Ye88ooGqzNWSHkSBjgEJ/bGmAfZ0MERk3oeJ3QeWDAFIOinklI2Mi3lNXj8xvALaSMSQd3FnNIG+WnFcg1R2dtQ8mez3E3eiJz0emUyWNtHQZnqaWL78n2IGYXQFgnZIAr+TOYn4FlEN9XLGdyJ0BhKqB68AXJ+Egd5YMGNbH2dCQ6yuQHgG7WF83cvEJOTC/zgDrb+X4kvvrrs+eMyj4LgtmRNnINFTmqF5BBnaZUe6bWN/Az3oOtXKDI/iVINwnxiSooBaKz/CSs+FSV3vBJQICfI79qm0EfHXtDn7Ze0GSEV1Tvdhe3J4FgHXNLn0W2IfZ9tzgpJZvwv66w7WfWZh0/D4REHDHWN4r6IEloCvJs/avIAI3O4VFbxbJuFxgSy6PDuWJWgC/2aGcHTaRttVDM/atCz4AEGH/w6o5RXtx/zJIqBspsaKLk2lOmr8FPKaVK6MgxMo+ww/BUX9wnHIZAGtsl/N4mhJTKcZP3QT590inYHZtGtUFNf2aAcFTA9vsiB5k09SG/sm3/wwQ9RAS6h02PrXF1nY3em3gOllCM5Cmm3PWcNwRdvX4/XY/ff+uLWl78IE0hlpPslWF4+2L7/4yk0CWmsKdlsMNr7FIGS1kW63ZdlQi5BVSgFsGXUVk2tKYpFXvmn6retXaZGhV639L7U8shFB2qHxSZ2eng83//M//dPZDi14xWtkWTAf3uCXPqz3l1i70fQU1mI+/8pUvkXd8judO5mFiOrtXuZt1Vt4Fs7YEOFQFPQ68Cddi2zYCAH/ahvlZKTTM4RNISFUeToGGCy/8Mu37BsAw9QxU/ooF+CxWsfpwe2PU+Oxy+/6CDOBic6U5BzH36j9D/f0E6sUC5+2SSy6xV77ylXvOAdb5ryD7WWnqhZnuPXpUcH8+97nPwqK9BiVU3lavXWc7d+zwhVYb7TFOGTM9KytbBL4VgLmS7K+vXebtQBWALpCr/Ngmckj/47P/bq9+9as98D05ShAUCX9e/de3pUqgFzu+5v/ccvuv+mojHhXKk5UPQp7UvK985SueBqJ+rYDcbP+eeB5hvC93/C3v6mdNFn4+Yav0Z7kyt7RiUsp8qlu0es1htnP7VtJdmuzzn/+8vf71r1/6/OPzcLz/oovUDbTyja9xJqyxZ1h/NzejAoUB2zbyAao3FO2JG/+O7L0eG8+hUHSnnaVtNQn00trtoPlWBQCHSGmoCybnaDqXJMTUIknjClwkmphFilLivcJYvzVRNskyQzCo25ltqRn87dcBMu9FyriJhy3uu6kpm4YBbmS3yvMVQSrQmwNI5QBMArIaKPUsQKoBcKJ2dvbFzy0BmQLQYn4rABhQzP40gUj+nGM/MefXJcwCuXx+mAiUnJ3HeU0uz2KBBYDB9Kpq4oBQgExy3RkHvjK5EgDkR2ZOXuZID5Eg46021UjppJJFlBC+S58j8HUZtABvcH8m8SABwMpLkFQ65ERnaG8HvABVHSWAX0mflb8FQascp6pEoPhnNQD2uV+5lGJ3hatVb1RH4PUYGHDmV0Afds1NwQD1CEM4WMj1FQBWDrCuXcZXwegrlEZyR2nPxRaglfRZdXqDVF45uJKDCwDrM4L2KmOkRa0HDvwm8U0M1xph0WWQVRTLDrBvIqjSNlqyw6cb7Ja/+hASVE7+MYInjR0sjAEcnHSrAjA8yNtZ2CjSP5Eft3ZyQkWLCwCL9T94HgIHzbA+ZE6k0p/DWJeBhR7tXq2atIxillxQ9W9SEXCrw6+tm9p+5PUQ3lrd1k+JoZxde/XzieE8iOpkmIDKKPMNc5Vy2ds6rIj780+Ht9vPcuN293DKNg+ssum+tfbtD96O3FnjDbOrUcJNlNrqbl8DWOC7BL00n9Q3wZrR3wo+H+qhyvFV0gjpvky6ZKxXRF5Vdr4/ZFr94DnR1hYpi6ZQgAxZ56rVLv9TgK8bgzvlAe/RxCg8seaXUM5iJBa+XsnzxB56CQ1YCkkuxZ5NIB0Wk6gF+G7bLAC80m05n3yzAnBmvARVzq9R07Lmac2jKlOlfMNg8rWIbQFAWs0lLmIvuzflUr5U9R0BeK0BZLLjLBP3S/dP1ykWP5TyWnhb7vkv8/Srvj4/gNtbbFf5sL4GSsqWKefZU4NY3AgoqurF7ls1AN5/V7Dve5KKbL4rrNwVjUuVuBkHBIspda8XBce4tzKqU/WNldz2dn8Wc24qKaqAm/qufnS90TV/t+/PMb0KzbeS93PP80+9137H+Ep9kvJ6QdYd5tjw2nz9c55Wm3f+UUpcNDGQ903YZpw5k8cOfYX1QRaj1klKvR5xVAsK1i3WTpnMU098FSlOIn9YT9QA8GK66a/jZ4KMNSCIRFKBEVbFmhxGb7reurqVuM5qkehKE0Wl1WkLo7AgLXTixl2A2hFcXM2+dO3rLd3zsA3mfm49q6dtZGjC2lTphgVjHYyJDjMNm+Ig1gGTpIRiRMOEJ/DriiwpGRJmWjUmxbLqU2J0lb/q3/curpqVOMuJ2eVzDoAFfAWA2ceE2F72o9q+kwCxUc57gg8JDGo5KxCYhgEtYWqVKhs+CfjK5Eq/BeL0W/JdgV99SSZcnI0eLAK5ypt24MvBvJxRrPGr98SYKxc4KXuEDDrFgksuziJInfl1AEzmrLO/wnU8wBImWLLoOvYbyilx7KrZtjrW5rdQOb0q7ySG1wNwTAh8f1IPRwUekvzngpdy4sEhB2sBVAfAWhxJBp2AfwF/ggHR/ErS5SB/Vp6FgLAWTZLPs9iQ6x4OzzqW3hP4ds22zNPEoAMUYo3fRpy066n3W8ePyh6twjr88IGSXf2u/2u2CyaIG1ZPwIUuYjlAThNMzAymNFOUZclwrhly2WZoOC1ai+TpOejm2DUAfOjOTZGBCeM9BL0UHBKNUWIuys8wepsIwuglqTHoJk2NnfQTxvjEL2HrBu36qy+wdZ13W3vzgzC1m6lZ24D1RYuN13fYLqyfb39swO7vy9uOkQ7bua3Hrv+/PyOutdaaJzpstA+/AlQGzewzR2HsAvNDW0cXATLmlTEMZdo1/hNTOwFg/swkAFhjrpCpAeDl9L4CY7u9p8cXSdMscls6OhywCdj4Ar7M8Mx3lGpJcmRA5/7ew9lJiqfSc5p/48KMoF/MV5stwa5mWCv7XPm5p3oJvjuca2miFFWOfHiuM0gqw09s21BqajHb/O273Ovf3eRpMedS+UzME9c9FAisAEE9l3mezBfAqDrEcs9/3852T5+ev3332D5a4MsIMpGACTgJ+DprSpDDDcLkv+Hb/P13/53/0vYUAPBcEFUVwEnuYfAI0DIskBC6RvXh8Unp+1ZuW1b/Te6f+nCccxSUmnG5sNZjlfJzlSucPd5Xvv/uef5xF2ue5QpQxfQEXaM2r5ayaAOqecYHa2dRLmFnWjUo9S7kUc/UcQzW351dTda/dbO1dBL4nkSlmh+lhCLBdD6HdYCnOi7HCK/GAK/c2NsPR04AsO9JqDPYioeIUjA5kuGT8urqmwT8yO9lImpoZgGa6rbxwWFrbCK604RRjQ3aDMTcV65+o+UaH0ZefD/ppQAXZgi3ZQKFFWXIJDkh/+WI0uhxXe2yqUzgWNLIUY2DOkl2Q15rjvMhm5azqADgSUwvxACzdg0yX36U0ysGWMzvCPrmaVmxw3xOSiqty9NDAblbSgY31IF1pldg0OvhMoD83xpIgDiAYHR4dhG22FWBWABwCcCbVpuptqzo15jX6xJoFyH7a4pSzSj/V3IMfgvsCtzWQ31n+ZqDYUXnExDszK9ygvljRgV8tSXzTJQ7e9vxWoyfzaisEY2knFgvzCKgCGidoIZpgQ/KDVvgt+iugipLlFyr1/xt5uNB9hx+BDQVFFD5KHUDMb7KP5b8mTaRxNlN0iTPTj7HZF303At+BNxVG1n7EH3ngLeB8jXkWE7DBBOhaKcQ6oZcxi7/87826yMTWyh9dIqHGhOSWDax1EyeYtnFXowRPaSVrSSb7CkFaZTfoQXySkY/98MQ/A3ehQ/xmOkvKb1iJz4raC4Krst15PNO5ylTg5Pk1C4Y3+61BEeUt5C1VgyuCnWbrKtlwn58w4usteV/rHH1oI3j+PzwRMa2Y3b1q8cK1oe51ehwuz1475Rde8m9uDyjXuljfBdkoMLDGXnoBEZbaQwLxIjlx8eop9TAEEEtobSFEC7zIJfY3zR9Vb81X5UYwzUGeOmdWHNfLIfhCyIFtWSWIlMYFri7uzDvy7EWmhvUx8KCKh4vAgktRidgntPkAYf395ZDui/ncwA/uwDjXZiGAcE3Qe0Y3Wa1APVazQQcKmVIqheyc89zIZZt+fL/ZQEIjcpYn1osMMZe6kuxH+mZtTcTtRUHEHMYvVktz/w3f/vs3n91rRozQokCG5O412dQYR3sT8eyxHsuw5c0hO5nCyoRGdMFqXAIfOt6c/xdT99eyW15/VcO+KQJMt9k5IWSlPPS9QXlQkh3m39LCKs9DdvHs2EWmH9El+RJJdJ8o6CM1ocNBGo8zXHW+Fza/CP/nJDyG9RjpRLrWc3cpCzJ2LdQHLU2pPKjg9PW0twLxGkgLXPCGpupKFIgmi7iaxlpEDUA/Hh2sv1+rGiCBeKQC7Qv9JRrifRVZZC0GFUkxaMp4lzV0xKDIzF/WkS4DFjFdgZwiiYvTz427Obi752HYvEhK2Q320h+q3X2ttjQyCCgikUmn8njLO3MpUwaYPFGRqate1WbDQziEkfOwBg1hBk3Ltvy3GEvZwQAlplTAoAlJp4EIHqJI/JeJWsWEBYI1k+OQUHlHCSMJOEDwYpyG5bkS7VyvXavfgvoJjm+Xu5HAFggMbhjqs6cjKt8AeyyZkXSZW6lyFY4E2XcBhZY+uOkxq8AsOTP+rdXwyWqpwW9hpsYYJpOgLeVP8SAe1ZtAoAdHAtuqnl5wFcvP/RA05zoEmhFRHFQzQMCVWJXWFBg1c3AnBEPucDOkANEizI8E8AF1PuPZM/Ua5bs2QGrgK+3RRIQiLV+kxxfl0LL9Ir9Bzk0zrtIxosA1QZKiIjBUS1fdYlm5KcTY/wbQFsil7eDQtKr8g22DlDSBht39V99QBp1s23Ua6SZCq7EY79chwyymiW9Zz9FlUjhtCc5nEth52wqHxVLae334VHb4QFtAa+WnUjYlFtbxxjy1ADV73Z8EgzzfAkgFjaRIYd6fwRXFHrK9dm6VQP2izvfixz5RzbZs8Uemuiz27fP2OBYlw1tZjG4vcn+8yO3Any1zxbk+GswZcd9XFG1Bs1fPnAS+YnTDGGuc6mrRlBlGemqB6kaygvXaI51QJvq13bn1aZ+S7rIvQCIUGM4LJIdJPgCWgKVLMEznigyHIRNikxzBIrKB1agU3NdrDkqxr8aMHsZFvd5WLlNYGekb5c1tHW6xFCbQK2uR+cnl21dR2S69X6UIOq69DNOPmUT83dkidVmZYY48bpY6AqXK8Hc2/pd7R3PPUgmeZaqWgL3dEx5oEi5JYdtBfxqga3PROMy/R3KJFXM1CJbGl+bZRK1IrdxTxJeHO25znHKGSm3OZ677mdjIzWdR4e9TFhsI7WJrxd8TpWzOhJw1i+Vbc9y1cf/8qX2YV0HcG9tR4FDKoTO2/urHNllcqkcWRRAWlqlCYYG2X64Dh+LyW/9rffUn9XvpSLZu4Jk+Ve8t/6rsRQkzeHcdE5jgwM4Ere7WkH3SzJ29dVRzD1byd1Wfy4yfltZQ+l9XUucd8r9WZI+BUhWWAI+u2/tHm5J+9ib9vHq16gxm7DB8fr17wk8CQSS1UajwxBrSUqD73+hOV7raZeGeW/gc1p7CrewMlAucEqlXYVrNOmxXijC0BV6g8KsfgfBayqLJAH4pfaEGgBeassdJN/zhZznuCVul0n9X4S4nGECjCWLdnAcoizeIZNFo0CVBvV0fghwhOkC7EumNefmV5/++l/aZD31gjv7bbS0nTy9PFLcPAxyvW3bvsuOOmaN7aSz5xMTK0HKSdzwsphnTQOqMrjHjZJH7MtQZ4ADu+uQUv/mtxydZSwn8OcyX37rPbGdmK8H4Ksoj3JWxfLqgRBBsKJGCdMr0Bvq2+qzKnGiKGMS/U/kzmJ661TCiCM7KGbxUyypgHkAyAEERwl0qAOsfwv86ky8ti+HFLD1H75FekIiKA5gX/JnZ4gTylfy57h57WP+GYe8uHWIKFhfWKhEhV1y1lbGV8qLFjMud2zV/BW4TwC+A2DlNisHQr/F4goQ654DgtUW+hsw7S6n/PaHjudjh98pgWPlEatb4BCuSceLuONiOCPZNu83UZOxANvbhdNe6yisLzm+d/y/H+GzMHAPbpNFtzV6/TYebMlzuh7w28C1CABry/HQy/ERlPizAbDeFkbh5tcA8EEymezjaRRdWh8i3Wn6cB2dSZImAVuFhPCP9PnGx6JGu1IKmKcCcyz1AeZJjS0YbPwPdSLNvn/ny21T/i7bRqrBfX0ZSmf02qf+6hbraquzwbu0mGxl2qIEA4ZaAtBifHP+kJRiQ1Eldp/MbWGxGcZ0hSUKfV/zYATAqm9eDZD3sQl+4z++LACc3IvQiIERmb2FOr6au1QyRcE5Oa1qUR3zRB0siY3gM1qo6vMRZGlfeeWvqRySJHaeu0Z/TECZg0yvs6rjxuM/vr8LSJqaSA3RYtIBPovndhbRWmhqU+m4TGMoJxUDAfH6qx22tTiNkkRdnzNTiVQxXNvcrZqBWvr1h3G08PfV3gpU6FkcymWxHuDfMtHR2BRQ0oNT1yZGMA340bVEgJvX+5LRJkGQyB5GOWYlR/bxvW+7tem8DBoSfZjcevqf+qaAUB4vkShhj3LvyOwLOJVUEgpllNZk2gpaGJTHRxwnc+/l0u/f8vq9bn2Q44/DgirwqPsTANGEv67Hg66rOvih96Ve8HueFLJWQEsAWv0l9hMByyAQOHDXt7f+G0xSK8cPOfeq+ytGlOC/3O8n+c21xmvUfdXfOdZSUsFEMB/HZADNmfAZ1skH8voWf3/nmSK86VHwoaby+UjBmSRH33tiwnQH74WoomQdyTXr3us7QaGy8PxTlkD7ZCfFQzBo9eoMvl7QT2L0V+L5n18dThTTTKPMYtnQdYHT39vLNQC8txY6qN9X/khkOLS4E7OSFO/VeSu/VVICZ37VscQOC/yKjWEidgdUPVwZ5AzWjp5uG961zdpWUxIp1w/BSBkTvvJP//k6G8s8AIu3GTA8aQPTu5ArddvW/j4iPUTHYEkz1PAbn8LYALmLjJtGsGd2UiYZ3pIuy8VYZV/dzZgfnZlMrVygKNZTLKfHd+RyrIkGIOs5vonjsYM6oCWuwp574ADPLadYYIeyRg7yvMRPEttzBpbrVD1fLc5JqvcSR84AT/Mr1E9WXm+o/6v3Yi4w4Jf3tEhWLV83uBLgFemtPBYNP5HsOtMEGKvkTzDJ0hlFG3x2y+ejS3as7efljWTeotsjEkt5UPKP5hocADP5TDKxyPTK831jPeN0C5euHF/VOBXwDeBX7DxViLkeSb+VWxukz3J39vlFf3vZLL0eDLKYofhRCRk5FjKJC/hmWwClRPK2YzzQcph1jdfZWoyGvv7OD2A8RJSX3N8mmQgRsZh2BK2+J3MhAgJch6Swek3dqkA0QMxvRWoUor4y+fUuyn2oAeDjGG8UAAAgAElEQVSDepJZ8OQCAA43Mi0TFwWYElG/P8ikMsH1WYwrsIXeLrDKmGNOyjNw1MeySJ2zGcocdY/ZhVefb49MPGiD9Pl77xu3Cz/yI4+WZepxC8XcKqg66K85WD+UCwrY5GROFzeBJQZSqLUdNhdkS22RsNUeMdbbLrnSeQczu9q2tBZYVts5eEpMnFwOM1cuGABwWDCPlnMHp1hQS4anTayDQLAWlV5PPjETUskObXpOBAZ4xhflmmcFsrRwdbZYAcq9uSUfwPcLzKHtnW0oqPBM4Fq0WI4sthaYShPRQttLxgH8tXn5GP4WayqQKyAR6zDrfbVBTEVacAGatHdQZyQKiiX83huAiAtwrz7A81WARs9aAQn9O16zriMyS2oDPbd0XRHw6h5GUzWBSd1Lzw+W7MoHusb10q9jSd+fNWSS6Hb1a5xPU0NwtZ6aIoCTAP1Y07lAvw1uzyitElmw2kDXOjCwK9xryhCGLQER87Fpj/d1x+P5+Aoydd3TyHArkBFrcCv4oXscQVLs27F+biZpH7kll1hLKE1LY1dlhcQYS7VxIO/r3vqv+qmYeDH2upYCZrJNbvwndYn6L+RRUmpN/TWWd9I9luw75gHH3Ge1g7aYMxyeR49zv53veLP6cuUfRQJwMvnSmNS404+AbZQ/65onxAqThhRz18P8FNjxkMM/DwAuz/fB7CpsCejVcHYCzwc27ytIxrpTGEYssJ4ZlFj0zzvht0gjwHmusQaAF7jxh8TLANlgLaV+AounBeecjlWusZVIC5wV9qiKGBnl9Ar/MEGxqCyOE6lrwzE6T11HUElumrIErXy+FTkzn/vwhS+wRyf+x1IdfK+lzkamxwC8SNFYVUxSJmiEiSKFbfQEE8WUAKYAMOcTGE2BvQDq9COzJ7lCy+wqFAwKtWndzdmZXMnehDRhOH1BG8Cvyhj5w0LvySjK81oDqxPaIfx2oysHp4oeSZYpZjPk8EoCHYrYErVSiSO1o7tAV14XEBajVU+ucxI6SNyeld8acnwlhdYxfIgLGHP+8bUIfuNavFJyXe2RGIMpCKD6xzpftZPO1plvMeFqJxywFSH0esYCudzj+jZ3e1Zus8y/XPLt+b6B+fZ2c6ZY7aN8X1/tBxbMHyYhIqfc8GB+xec0qbf22OQjW23VYUdaepz72z9pT1h1tNVtHrXvvuU9NH+32U6ituT+5gZGg2pABmE4O2pTTIVSrsERnMPkaQtPH9YhdSc1t/lqqzIZLld+d0iM0V/jkywDYDE0yN7SvoAJpR18TDMfpZAuCegGt3jGXhp5WHoaVQDBJcZqa6kTY4sha1wzYDvJe3jnB86yv//HKx341tdRO7jYbVOoSOpYFJUwA0opH1J1MtHcF8mZaJAXgI8fgd+kj2mBHVCuA2A3d/MfAi8aqOGt8GxVGbca/l1yLz3QADgP2JWkRmVUeld1W2/Paua6kA/74AMPOwCU3LCRRXZkf7PU8HPpob7rQT/magJ9WdU091za5FHh4LcSLFlyIyzjiw7OeS6JQVEZFT0H8oClJ/z2k3DS7rThwREHT1u2bLEcufRRSrph/UZ31Y0Ou4888oi3hYBENAQTSyX2bU8L0Lkhh329lNB6CzN0amsxebqu6Um8SLgHsWyMAITO/wlP+C0HSHLS3bp1a/n8de5yEz/ssMN8Id1PmSSBYC3GA+gIRpwLSiz39WKW9fn5AbCbCHGduo71Gw4LZpfcbwU8BvqH/Fq06Z5t3Lgx1EMmqLdtGwortjHAceX+7QEEL+vcl/FlsfiS+7ayJmEs6Z4dddRRXtZKr+ue7ti5rRygicEbreF+5ym/a7+49z6/p05oJMBMwFdmYB5b3VNgYxmnHb+6t/4bAbDUcEXWOwK+6s8KqG3cuIHrbHegPkJ9+wfvvweBYmNZxq8AlUDwsccezTVOcE+3zFKg+H1d4fnH26EagM5RwqgMm8arxqCY4CHmo81bHvV5SPcnmtQdfvjh1oEBotphYGDAdmx5jDJX3UnQbgEAXL4JHqauAF3ddifyEmArlVd6JJxnSThHJE6y0KwB4P0wCg7VXSRMrncU5AFe1qYMbiUN0+sASAfHVZ3JwW/odNmGOhsfGrTGbhYWMIGTO3dZqrUF6RX1FNtkMjVqw6NbLdsp52e+QgDmTf/ybNs8fZ+lO4s2jPyjsaPZhilTkqbsyCimM2OwrALCWg5P8lAuKUrIk0pMp14rAO5U89YXpRpwPtMJ5CUyZ58MBaxgKsVOOrMbSvdEM6cI7DwrV2xOsnn+IXudcdAbavamkrzfGSU3lxneII8UQC4JHCufUIY5+ozc6dzNOdT3FdPrXIVYYP1Wjq+AnUuiA9NbBr++4Eqcn5Mx6tGyBPiFdgisr85UTLjAsfJ+nQXnaAK/05KVOFMualngP5E9w/4akuQUJYmcFXZgTKTc6+kKEKvtlCutSSKYMTjj7PprTbgKIIgxx7mQ/xpcNh1KJLVSMmr0kX47unGVHV/Xa1971QW0V5tlkJzmYYMzfLaYQ8KWSHhSigw6a46jOF0qo2AGh0AF7b8dZGheqx5ffDbLVxqT1LvpemRi88yPh+qQ/E0670oOMJIuB8DK6VHQQ+ZWQclRJ/BLJETOy3p/Rn4D9ZOUBUbupxGeb8LBOWMjo4/ywCSsRUL5GG7iba3rSKeA9VL9MxZSmR4WhlPDsAOh1I3KfmlCyrJ/D7p4qkEFyToLnEhsHZAnAFj1it30yusWKzAjtchv0l3bv9e6/LaLg1+/50YiStbV1UXdyS123Ikn2lOf+hQ77rgTfEEmAHHTTTfZPffc539rgbZq1arwfHA1TygnI0btvvvus507+1ASJLLSKuO9ijx+/7bLYvcW+63nI7PAVt9+0pN+2/7wD0/ncZiyrg4WkQAi1cXt69vpC++urg57xSte6eyTGCcBiHvvvdd+8pOf2PDwaCLLlDEhbYCL9LwAOFnoLvf6w/1fGACHZ3YI+OYIkGc8CBGYYAGIPzjtaXYi91bXr/t466232m233WaDLKKPBEg9/elPt+OPP97fHyTH8uc//7ndfPPNNinHcdVGVs7UwbAtIIHWWqADhv9pT3uanXLKEz0Ioxjcpk2b7Dvf+Q6Af7tf2wknnGBnnnmmX4kA1v3332+XXXZZpQzSbukCB8NF69ZLwi+TwmFnAXQd5557roPfZtSBAkPXXHONPfjggw6CvfQRY1SA/33ve5/9y8f/zXbt2uX9Q/1I/UISaPVzz9qaI0GOioL5+/S+t8ne+q+Oo5xmSbN1flo76d/r1m2w006jb55wrAeo9LkrrrgMkLvD1QnTY4xDxp7mnJef81LbQcrgd7/3bQeOMVDXRo7wpKyMV3yrYmDnAOBmUpSe/ge/z9z7VB/HIyMA/QfvZ+69hblm0EHvaaed5mNYf+u+7aCW9bXXXmu/2vToniXQ3FsE9MnVKxgpoIvU2pkz4ZnEIM1fp38pVdFVroEsU/SrXAZ2iW1YY4CX2HAHz9eSh48zvJKiyGE3KSbtEkR1pCgTkD415gPzcTq0BnOGiPkUbsOSMceFQwmgMz3c7/tsANimlHvVAHvTRq4HtUT+7APPtYmmPhvNDNtYatxGChOWpeTIEIxqkcOqXNIQk4AKuUeQGvykE8CqnCzJhSVF00PSwVzy282bkpxXL98T8wgClPIyYZI0KvdLhljlh48WtQK/Ar3K9Q2S5zBwBNwCq6vfwRAr8Mcz1KOV/Mbzf2WQJVZcLBKHawTpCuA6C5ywvWnOW5Jnf50/guwySIAC66xmC6vquMDQNbrrrECuALBYcGeokqxJZ8k5Y1bnbgDG+86nyfhLky+A19lwZ8QBwfq3JKEwYHKEdvm3/0gGHeThLjPSRbgGVIg9SJ8jAM7IoXtk3NoA1xnAcy9lZ7qQpLYNzNi17/uE2XYm9gEeZPQfsXVj2NCvXrvWBkdHnIXJyc2ZiLWARCZhf51l0xyVoF5vj4i/vUFUg1U5wmEE1QDwwTOT7OuZ6B5rPOv+BgCsriBjLO6r7IETUkSOyw3UWRPYlDN0oZ7SWFnl3lMjEnlzbjLHfnALbSeXDIORLH00m2kjpYKR39LtC+emFtIBxnYRhKG8EYurdFMPu4ftIp8iRvGDlkKBqWQczlo0BjWCji8QrN9hLqk2xNrXFqh9fvkAOLbhPACYe5SfGMdwptXe8IY3wDK12E9/+lN77LHHABOn2EknnWQXX3wJ4Han/d7v/Z6dfvrpXh93lPlJwHD1ml5fcF9+2dftBz+4yY1awqQcjLPUTxSM3ROAm73gXhjoLfVzBUmZUV259FnhYJ59//s973YwKEC7fes2O/vss60NsPfP//xPHnx829ve5myvFpliDNUO69evt8svv9yBRnMzAezEe6Jcp3M36Wxo7xA8Xvp1+f3fg4RT16MyTgICismmCaJOjA4x1rvs7Be+gHM/0a677loHhFpIC0AJGOo+699PfvKTCXLcY7/85S/tmGOOsQ0bNthdd91ld9xxB/cTpVpGz0Efycu6jv33/eo54f9n7yzA7CyuPj7rLnEDQkJCCCEJwT1I0BCKu0PR0mKllCIf0hYpFdpSnBYpFCjFvbikOMGJICFCiK77fv/fmXdW7spdC9nAvc+z2ey9733fmTNnzjn/Y+PzvrbYYjOby6xZM927777rBg4cqPe2sDX8y1/+6gYNGuT22WcfW0vA4vDha9nnL738gn5ejuYWHHphrrH7ZtXMv0YnjGDjsc/4Of/8891XX32lNX3CUruPOvoIe/+Pf/yj7yKsF46pLbfc0h17zPHuggsvdl9//XUD4MUBBABuH/gGfm1K667NvyP8a7aOUrL5DR8Twd95yq5u4obj3SuvvCQHVLE5OJgHe3bZMro1+ugoPHvEEUe4t99+2917771me/Gi1j9D4NKOnVyl/MvDozE03cfRqCZsMN5NnjzZMhJmzvzMjRw50vj16aefdmSdTJo0ye2yyy7msMHRiJzaeONNTEbDyw2nfLQif7AVDAADZK1fESVSsgsI1tUW6jf2bNQMK8pY9aWcTe3L7kVPEgC46R5a3f4Pg5ASAOMmS7ioKNzXBMMhRE35idKiG1JPQy6qZ3q8UNSb5OUr+rdcx5RkK6oXpRflF/ZVSkORdXSrUGMaVydF1h+v8zL9X3/3d27aZZPdR8tnuPyBfdySiiK3ol6NDASEKxWdLldtcLKEozG6gJg1pTKF61OYrVZXBbVWv2udnYn2EsEkOuwL4hvPrvXfs5elK3uzt6EFuhm0UYSXzq9Wm6oNpXRsX0QfgV4DueaG8xtfLrlk6jIsnRnakPbMU5VmaQBYY6AG2GClj/zaqKgtMwDMd7iPB7wBAAfDkFFZUNg2uwftNTJiMLws9dnHqK07s4FeCQpSn+2MZAAr3Uytu7UHwEnJagRgZxtT/yuwSx2vpYVHtJNAwbEAna3uyiJhjM1i2PIxkDKKEFHnQoWYB6mxUNpypZqVZ7jCkhT35M+vcK5IayCHW6qAdk2R6KeuZAMVYcFIW75kkWWmM6NCnfNbWuy9n42RhOZHP/B+0yhDi2MTWkR9VrdN+MMeL2tLMDUNJxAdxsULVQK/1ewLmlPh5tExWhnqIJ4izxi1PdVKf67OkKcXx5QivGmqr6pWFFhtyE3hcWxG6YKlAjz9Xam6p2HMpyhtWq31nCoulAqq9FalolASmaqGe+w/xZTEZyHdAMNTXE5017pT+33pU704Kg4Q7MFyPTKyQTb+sNeyK7PvEQDcwvAKRqE/B5Z0ykMOOcTNnjPTvfDCC265AO8GAkb77befm/7a6+755583I5sUaYxuHJyD5agDPAE2nnrqGQNRvh6YCA7r7ptl0UitOwCwu8AJLRBqeJOld/r27ecuuuhCd8cdd7jXFOHmOKexY8e6k046yf3hj1dbqvAZZ5zhbr31VgOFRYsXu80Frg488EB35513mqHNPEOWjvdC8YoxFCOnsdef3QDAdu+2v4+epnaSyCfX8bukpMj17z/QHXXUEe6LL2e7V1992aJGAPkpU6a4Dz74wCK9gEIymDCkSQEnEkwkauHChe65556zusxy9S4JmR7dmUd317Hx+0HOmHQxuYNjZvz48e6xxx8xoEBWA9Hefjo/+2/XXu/WXntt0eIo+/wl8fLAIYNsPYmi3nTLzdH8who2BcLhva6vX3fnnaPo7wrZj5lK96Us6s9//rO7/PLLxZs6QUTj33jjjd2pp55q/Mvf/fr1UUrwKDdt2jQB/RHu/AsulvPjC4uMUvtbI9kean99iMDL91ZToZsJrK7xcXCetkUHACuZGBUV1KV7u5MMlJNOOsUyMh559EGTOTvssIMyNzZ0Dz30kPvk489sjclKYe0BiY888oh78MEHxf+yvyj947xgSocIYDTsz1Wwjg3pz55fG7zW0ah233U3c0rdd9997qu5Xxgf77zzzu6zzz6TXH3K7bjjjjbvu+66y30u3s5Vqv9BBx5iMvvaa6/Vmsc2cYtubL16vP1OfIY2r47Oz1jFnBBRIwCM7EqmuRq2e9T/A3AcMl9Dc6xu6O8EAO6K1u8t3zEAnKfREH6T10ktw63qzTgrRH1jPSRBUHgjo1o5uKnWqU2NRJRqpf1p6SmVep+s4MysfEVe1M0tT0aqaoOt0xFdHbVx64kGD1Juvnhz61O2cUvrlC4thq1S3XCJwHhKniLL1NlatgIRSI418Om3nEVrMNMOD/Vn1NrxRpburEhxBJQtahkxeEOmswHgKG9RKRf1US2uPzQoAr4GgPVDjW9UB+yBbxMAzD1U5G9VxBojQSuaW6Xofr6eEQBMhAgA7Gt+SXW2Ls90miZKTITVos6+BtHOR2PrWm2HDG3710dfiQAzqmpJe2hrza9IGSVCasCXlGgaYAn80kUX4Ut9tjXACuf8CgCrAVC9dX7mnE1++xRongFMh3bJVgPs06ptPDr+haTndEV6U8U3Kco7zqpKcnkr6tzI9P7ukdNU55tUIOCr7y0scbnpfVzZCnVyzMozD2/J0mUaghoayQOAEZanqMWKxUtcpnngNWayVnAOWOq5rwU2/kJpNIkGB0PMUqT1YsQ9YkT3lj35AxwH6wcAxrkB/8EL1RTWBgAsxkiv0TEgdd4pV5OiNOY06jNVuynhoS3o05LzZCQXK+tEeydbjp1aHQZeW6vGbJlyulWq6Y3AcapAM0empWT0dXV0DtX+9sCXztORso3qqswZpRuzLw0E2270TTf8eemkaYceAj/AheuBKffI3m0HAANShwwdZAbza6+95mbPnm0ptERW9t57X/faq/+zVGhzknDMiiIr/ZUKPWbMaDO+3313hkUMly/lzHua8ZBmSRdWRXJoFtUDNOjOLawFA80jBQyrlQK9xtBh7tDDD3M33XCjpT5TU0k0EEB05ZVXWpr02Wef7R544AGLgqJnqB3FQXDPPfeIPp9bnWk4UiioyaYAuKWZ2/UZxAMQ/hgq7/yuEPDluD0cFNnZuQK4e7kPP3pfgPdda5qzzjoj5NQ4wH344fta6//p//tYBOmuu+50JUrtHrrmMLfHHnuarr755lstapiqmsveUQMcQ8MIWGTItpowYYI5Z4iKki1GlGz3PXZ1o0eNcb+54ko3foOJ7sijDneXXHKJrRvHzuAIADz96lcXRDwa7LhYANz1teuJb9Ypw459x2vo0KFut912czfeeH3U9bpCkdFtFAE9zP3iF7+wVH325N57722ZGgMHDnbn/eoi8ewcW8MMOUFD7W+olSZjoGMAuGuzadnDoLm9HLqNI3PCOb/91Cz2vPPOc/++/16L6NO9mgwMnBhPPPGUOaFGjx5tTg72JqnB9917v0VNkWehSzQaieMuV+mrGQAOIwljqnMH7Heg69uv0EowwlFzU6fubnO6/fbbzcnIuhPdxgFCQA3eZd6X//ZKo5l/tXTE8RRvG6K/CUJ5a9kfeQSu0YuUaHaA1f6CU7gf0WJvPzQ6v7pGxQQA7hrdesm3QJYRg4V24Q083CRi2my0salmYcOHbqgeGDceLt08umegDscMwE2RHOUgutQBaty0QpFBdSjf8dx93cKURa4kt9gtU95+faHO8tXYuHtOYT8ZKEoDrk1zA/sOdd8sWKgmSgKYOoqi3sI5hHdgbglDNfDgYPgUUKkNyHe7tsRga2DlgVY9hbJsL0u/9GnP1syKul8Asa61GKsVX5ASHVKgBbwEOA1ekwpNXa8BYN/gKk2GhQFcorz6bccbaSykP/sHeoOfQBL3CF0NNTvvD6dRl5bG0p31A7iNzG9TaJjfBI2JRvDDGcg4y+iQzVnH1uHZDvlWdDc73/9fHbFTM3PNS6rQl+6QqTEXalqqzdVxC5lSKpU6VoAOjCnyUpYtL5ITIs/VFpcrcpavVOZ0l6GAbZ6ixKkltW5E6mD30Mm/Eegg+qZ78hP5EIie0bu3MXobyzcRGSJZGSK9wSAOv9uqMWsOinvJdkoMo8sUCJkPvsQBxRbkhJcnyXLAmBFO3Y8urlUZBS/fgIqaYfYU+1x7MXKihPoey943PvMd3f3/osySpgo8eqbdMeLLkHEQvh/2bphoo5zr8tQTX+wRCjSVL1EEmPWUUCT1mZRgzoqjay4piPvvv7+lwz7x5NOKFs7w0RSydSS3ifpiZFN/+MADDxrgDWdWmuqwOuE2IqM9MpeO3kSZPtJxBWp2VapSFGy7dJzA0jNVkueoGgxNDOuCgjx30003Kfo532oshw8fbpHvotIiq5MFDD722BOKqM5VE0uOLsFh7Z08/hWi6v6MbjP8G9ISY53kHR1/uK7tyBXAl+ZeRNBqObdZ5Ty+Y7Cc32qcmUaGmDLF+vTpJ7C0hVLZt1Rk6QnV+b5qEeIcAeaHHnpAdaJLZGgPFmjeT06BUqUOX2tnH1diL3QjAtTZmTa/PjrvHOsmhpahu3CNwBFrt6JouTVMypfjeIMN1hdwmOTef/8D999nn5eDYyu3++67W+SUaCKgn5Tpgw891J188snRI+HXYAs1rldb+rV78+rEt2XEYDfheMrXPAFJZSUrVLM/xroHH3jgwYrez7XshNB5neZQ1IweesSR7jcCSdSK1pL6HDVLC5FWHCftH4PUiXG2einAK9oXLfaCp3EAvjglKK3LzsmWQ26AO/bYY90jDz3spk+frj6gOQYCcUK9/vqbBnTJ6iAKTCT04IMPdu/P+MCcVsidcM4x2Y8EKFYd/3KiCRkaXheHs4qZM2A2OzvL7ScnI3Lon//8p+075rTXXntZB3rS2gG4ofs1vydO9CnRlGI8/NAjrlyllf7VkneNvgEA80fTtWio//VN4hpOsAnrCPhtyDzpOh8kAHDXafeD/6YZlZJQ1UqHzl9DRzkkL9YbSo8epLqXU+WpHZLmliSvcIvV5TUpV4CMdvkCtqXqjJcmIJesuuJaNb2pqRIqK5MnsUDGjYVDtSsAxJwHCFw0sBkBW4C+1ff6hjtW3mvdPH09cwC9HjBHHaDtty7kSCQ7/khpz+Z+UvoZZ5kZyCXyG53jawCYLUskmLrqcMyRrg0OrWjzWYTJADAbnFE1evRI+66FPno31Pza04lwR/Eqa3QlGQz4xV4xE18NwOj0XKdIb1aeaiBVVFtLGF0gmHrf1Nz8KFUox9KUKyv8M30HSdFTP8k6Kipb0ePKFRVuSP4AV7ag2A1KyXOFFUp1loft0UuudG6BaLQ832WU6wgCjZOfBvkSGYkNkfYfPLcnCJCgQIICPU+BWPDVCNR4FqCJF85HjEcMzc0228yNnzDOLVywyD348MNKRVzsa2hVulOg6C9RKGrVSJ399JOZph/CMUlBngUQHEppen5eHbsjBqh1NbejmnSsnJpKcjQMBigplDvutINFzR577BHVMb9o0UHqnzG2MVgr1Kyyf381LLz339aYpkK1irVSKlVqDsU9fbmLXlF0pdHg9HRO6sYRIh2ZYdOzbjGarTu31gpdhUGdrHH1U1MvariZJ+nNpIrSPXi77bZzm2yyiTX4+uKLLywVk5RLMgFuuOEGZSaR/bQqSxhiAXBj0CEAYJznOACKBYDXWWdti/yOHz9O3b2Xur/fdpubN/8bA/177LGHu/DCC63JEKnRE8ZPNCfOWef8PCJzewCiIyuxcq5hnnVK4enTt0C1r0tsrwH0d9t9VzlmtrRIMGnBDypamq6mUAQ2APnsz3POPc9dceXVqhn+uiFlPxz15cte6B6+MiOkjY62RmdQOJbN09syNOTEoG45SdGOWkW8Bw0eoDKEn1mTsg9mfGzOKhxSP/7xj20fEgEG+OKAIxJMKv/nc76wlGE7ii2akwfADQblylmgOHcloBOOZjIAbA1kaSCYYnv04AMOtP162+3/MJnE2uKcQTaR4sx+Zo35TR00zhy+/5wcO+xT5uhfvZR/U7NHrkwOWyWLmnjod0QBeWGysiXcly9WlFKpivp/ZZXSol2Fyxg11FV+86VQmeqErz7LLUstdnOK5rq6fjofLUMANltdIVUvXF1RonNnM1x+n75u0Tc6V1gp13iL0zN8W/2KagwgYGMU3aWulzpeSyZWdJdIpUV/fefneh21YmDXPvcA2P8d/aZW0SoE8UJLOSkEZWf9RinOQO4Q/UV5hW7PgOPQYTREe4NXPcQSGqMKPNZ7LwG+GFke9JKSTB2w7wRN658yUjotkg2QJ91aKV2K9Car0zMAuI5ut0pvTs3uI8+harGLdR6b0scqihV515EwVlejphlL1L0bYJysKLqOWHc1ui67Ss2EFDgZkTnQDa7Jcw+cfpHOVZBAKpMwUiQ+O6uvK/u2xGolm77CPBrn+R3xU+IxCQokKPADo0D7ABiAaCU5ArfUSu688xSrFaVGlJTSeWrOwudEVTDCMKwBE0sWL7OmUP4YoJYv60eh18o1sOMvJQlOyHArnZG+I+K7VLnsiFYAACAASURBVMf9TFDHYAznYcOGGpB/8qnHXbmM5z6qsTvttNPM2QsgXrRooQElutTe/++H3CzVBVMDTFDHDFrr/q/XKgLAAdjXyIhOl6EMwKnX4DIUoa5U99w1dDTQIYceZACCVHVqvGfNmmW0YPw4M6ivhD40GSICxefUVJaVyn6wDLDuRrDjr1PrV7QHgP03MgQkSgR+8/JVuqSloL/BBuPXE4jYxuqe/3HbnUqR3tBS3C+99FJr1Ma8N9t0c2uedOIppzZ/dEwzoVUdAbZzrPPpx0C6vkqnyDizbubVFuXdW2nuAKRrrrlGnZCV8acXGWrs07PO/LlFgL/+er69D68EAMxebkyf7er6xPteBwGw+DRL2XV1si0ry8tUo93f/fKXv1ADvrvd69PfskwKUn5PPPFE40vSouFfwG7//gPcQQcdZMd70bSuXGngWXIEIa9ICU9JDec8xxvryvkcWzgEPgIADuf3AngPPmB/A8I33nSD1S0PGzbE7bTTTtZx/6qrrrJUdlL6KdMgZX/u3HlWkjLjvfdNriUpENPs1cv4NxEBXjl89YO4a70AcG1NkUvP1cHgSrMlHTsrgxRdRViVgpuUo9SnTIHVbNXh1n7jdr7sdLc8QxHh5GWulKNQUuRZUwp0lVKhaqyGS5W20dm0JUp5S1fqG+1tArj1kV8ZC0pjJlfX0rgEMJP1XV//F6psSW3hGr2ve/smVVHLqSjSy2ZPAfiqHtFHgFGjUeTXaoCpDlREmBpgoqHA1yapc+H4CuvGLh1s0WgDyf5vhkhvLUSsnfEr2vgjkASAAcaKdAOASzlHj6ImHefiG4BliQ6+27NPg+Z8S6Usp+doLOoWqhxp6m7T1czKlF+Wjo+QJz2dZljVqp1M0oHty+Wl1Lm9uRXpbmh9oXv0JxfoM3kiqnXfCgmkZWohlKa0Qh1dkK40F6uhbPJibk0jJT8IZk5MMkGBBAVWAQXaB8B1MqbrJEjHyJgGEBYU5FuK4Ztvvmlp0TRotOivZBYGG6mk48aNcy88/5I6tL5i82nq0Guc4KoCTc1JjH7hSJ98RYyKi4tdveYyXnV1xx13jDV++s9/7rcOrBjMpWXFBjaoBf7b3/5qNcDoMSKjRxxxlPvX3ffqXNWPTdXVKjPJAEQwOCMZ72V9k0yfFt1Ze5YFGB8RJuu4rbmlKk0ynB06cGB/NczZz5ofARqIGLGmXAtoAuyGM38xwjlLl5pDosOPKKqYpgwnfz7DqlvLoDtbpkB7OnIU49ixY3ScVaF7/Y3XzHGRr2Mjt99+smUyXHLpb9yaaw63LufXX3+9shmWWoR0z6nTbK4XXnxJrwYQNAOtFNBLUZR7zbWGWcO2l18mU6HKwOzGm0yyruWnnHKKOaMCsKVm9v8uusS6QAOaQsQXXgnnWDcNKPQsVza9W5QG3XBiQPNIZbArrVGdjvqsk2E3cJAiwGf+zLqVv/fODFeiRqAbbLCBNYdCNhEB5mxyyhAGDx5izg16F+DIgp/hbcBhhTIhORd7Vb6sdDCKSDcFwPyfffqjPadaQ8H7dcQT53CPHLm2NfVi/GRqsC/pEk0ZBg3eHlLaM/uzvESni4jnK2jw0cy4bL5XV7UDJwGAVyX3rebPRvgnZ9OyXoCpvNblCFQlVfpjRWrlGSyp08H3attanaaobZ4is/004YqFbsr5J7q0wjT3jVvqFugYpRqd6pOh675dvki/Fb1Uy3N6OlVWK13EGumQFq1nkMJs5b/+b6K7ihH7lGgDbQLLDcX0NLvhO0SQdR1AGZAL8NUeRMgCgNmOtLcn0svZoaHm1xo5kRINJg31hHweal4t7ZrvNJYusJzIUT6SA1Sdnn2NQxiub3al85F1AWlqtQK91Sp+rFM35xrV/dZy5BFNPSIAnKyGVZmpeXpMhlM/FKXj6KiBtFxXorPjshXtLS5VtF33zFKjqgFct7jKDRTIXSt9oPv3STS1Uie9Eg0oSQ0FllRIoMk5sVzR+cx8NdytcH3pmlq2XGNsFFIB/CYA8Gq+ORPDT1BgtaBAMIiaO+ECSEuVnK5QpOSYHx9ngOiZZ55xM956U0cj5ZkhWaaoBIY2xjJG6jFHH2eynUgM6bQhohRb8xvkHPpgVb7QLYwxR07kEImh7pMzfm+55RZLo8SpSgomEZgBA/u5n/3sZ+qc/KoA4ysGKkaMGGHnAt/1z3+59z/80CLA1MxZBk+zCDD66LsFwNAWY5koUbHALaAAkAMQ2Hffvd3Y9dbVWj1sNYMNQFnXh/NFWVOABteT+k0HYdKhiTIlKz/V1/CvujWMB4A50meXXae4iTpO5oEH/+0+++RjS6HdfvvtLJ3/d1f/SaBxnIEkarqJ6jP3Qw473CKEt99+Z3P8sArn2to+SVcvkjKNM1Nn/hb2ybeo4J/+9AelrX9k/LztdltbvT5ZC9Yo1LITauwonQsuuNBd9bvfWwq0lW2RsWDpt+ppQoO6KCti5e7PIHcCDzUHwByP6Y9lwl7TSQQyHkkPPvqYI21+Dz3wsJs/b6GtH0Dx0UcftWOg6PbMfqVPwQEHHGBHBCG7yDwhm6VO/FygVPfScDTbyp1ku3cPdDYZGTV05Qusx04qwSCS/8pLL9r53JQkkOr8oeQM/IqzEadj6AqN84aocFFRsTknraSxyau39dxIAOBVyHir+6MBd7UATpMhOgtOPzWq5SUFN4vje6RsK1UfXJ+hdN90AdE65eP2lXLuK5D37QLn1sp0W551hCvOrHSlNcWuJr3aFdUJEKcrMlyg5lmKLtcKANcJoBkIVejUA2ABUau9xXsnZBid7Vtrja/8OcA+5avWivx9urMHtNbt2Wp6iezKf0xprT63c32FZq03NU06+E4EgpuuUyMYjqK+VkvsrzCgy59RXS9/29mj/A0oZsT8tggxZwIL9NZxNIxoReRbUd06RXeTUlQDzI+iwXXVOpc3S7XR6thMlJjILx26syVcstMkYFbUuELlmeeVp7iB9bnuobPV1EqRX1eqn2IRq0g/ihxn6FqOWuIedFoskEHCcRTW1Ts6EqZZCvdKrb1Z3Tk/Mf4EBRIU6BkKtA+AMwSAMIjPPfechuNxAAgV6pwMQCiWwUWElOgvKdJHHnG01YxSnwewbNrXwI/XG7O8zCBfxQA4TXKfSEvxiqWKoiljR6DonHPOESh8yGqbAfPLli0TIM60eTH3vX60p6KGaxoIZo7UzyLTH3nkUTdz1hxfrygPsqUgNqsBDgDYtJXRoDFy2TOrGXsX1qVU65SjtE9+c+IEjb84Noc1nfvVF3Y+LoYzc2E9SBclGk76M3Mj0g0t6Kb87bffWiSNz+tQppbK3nsBMPW/w5TmfehBB7vikuVu+quvuMFDBtrRMczriSf/a3y47777WsQXvuW4pw0mTFSn65tFmznNSNrbAEStGphQ202dLGfb/vryX1ttt28ElWbg6Isv59gxOiuUcYZDBjuDiOk55/zCXXgR5wDPb3B+hPTb0LRu5e/P9gEwwRECK4yLtcS+rFTgYdsdJhsQ/OqLuZa1QFSU9Xz99dftb45bw2lDqvDRRx9tafvUQodzcVlzgGK5yv160yu2K/aoUSOtBCFbJzHgpALk43h88skn7exuuvNzpjPRYDJW6EfA3Ep0RjdHz9Ftv+mrt/FvAgD3Ju5bzcZiPZKlvFMUvayTkKhV2ktBbp4d31BWrGZYgE68ZwKxREZTlOoEKK5Tl8AceQBLy3XkSSGoVJFM4eI9f/tTt6B2gSvPrXJflnzuqnWcUp3qhWvoNh01skrR+Tkp8ioZEKbplAAwXWUbGmAZKCblCuUoAAyoBehiCjAGan2FgAG61P6mm1cyAsYGghvVKRnGjd1kmy+OpTsDxGnZLiBrydd2vq9SmqNmWLU0GND9qvQMfgDB9KTGKUYNMOnQygHXjaPjnxTxTeO8X/1w1i/pz3UCyJkZBaqV1hzU7Tm1KsUN7TPQLfx8vhs3YB03vLKPu+ukcxUG7qvji3R4b1Ku1ffqIGbRm/soukzONV22OOOqqkZHIcloqKy2Lo3lipA3dGRmUhhF0e9gJK5mbJkYboICCQp8TyhQr5RRjEjq64gacfwaBhb1k3R7/tv111k6NGm/ACSMNdINn332WVeiVLxUGWv+tepAUntLUVPpDeAMjRNjP78g11122WUGYnkBJkj9BSBSI4rROXSor8OjGQ1Rprlz59oxJQsXfmPnihJhIgWaV0g3DmNoLHf5bgBwqN8OUT3Gg37BkN5zzz3cxhttaOCHeQCW+ZwoGh1zAfvUFQKCWXNABI2Evpo9y/UZOMhSLf05zqtybWMBlKd0cCxwBnKujpAEIG211eZuxPA1FdVfbEAJkFii0rHBg4caTaZOnerGTRhvtHhYzd0AVA2AqYGJVuVcW3Iy7VVq5bjIzlV5lV55+TlqBnWc7Vm6spPazvFcgEJr0qmU2GoB5XVVx3/ssce7P13zF3Nq2KkZogFOkFDPv0ojwEFqaFysoe1R2UtVajpXJ2FDkyv4cvK229lZt4A/AO4inVFeQ98BMlIUpBgyZJjbddddrX795ZdfbnI8Wb2r0J5O1VnWveHV2AtBQSbWQoMKWZVkXtB8jj274Ot5tgdnqAfDMEW34WucN6wZ2Rp0fQb4E/Empd93om+IEa3ivdqS0gkA3Bu4b7UdgzaKwG81R+8oV7iqUkc5KD2ElORkAV8rbbXorO+6jOM9I00p0doUtVXVSmOTQEwFCKoLtFKiXdW3zvXnGAgdoH7G/q4svcQVJZXomnL9SKkrNdrXZPi6YCLDVToPrNYO0Pa1HKmkKXOksM4XBsclq2EWqc12Qi5n+LIFo1pe6nzpCh0iwwBja3oVod6ofUik0JovEnHlZDpo1qrWmSNZDOQK/JLehcdQqLpeA8EHD/Ct1HP4TR2wxamhB4pb6cvei634uWp90+pVA6yIborLUXMqdU0kfRngW5nm+mX0c/VFMgiz+7pnLv6tIr0y7hboXMGsga54nhqIpWe7dB0xVVGq85yVSl0F8BW9q9TEIVW1czXqYKjOI3asSFkxx4roPMxMgewIATdtCBNA8KpuErPabo3EwBMUSFCg2xQgg4cjVlAe1MmWlZWovKTamu0AFNIVmSAFk3pQjDBSgn0EtLG5ix+Ej/zG1gOvavlGF9ZQ/4jhiO4CIOQL9FqTHM2/WoA2Q+ABw9SaSEWRa+osAY18L01y3t5XGU2l0iqzRR+aMIYjTsJCfNcAmOeHLrGWRkpjDLSdjGXWD6c0wCKkpIeU9TCvkBbLfVhffkLTsGRzvDfV0t1mty7coH0ATEMo+LGyqtzS2rE1KisbG7Nx/rPVghJIoBM4zvOoART0CRG0xkTS3gWAqQG2+m6BRPZljsA+e9Cy6ygz0wLbPtV686qUw4eIMTYga56urtAligynyQEUnCXWvTyy0VpmcHRhidr9ShsR4Og7vobdZyYQCaaOvU//Pm6ZyivS89TVXHVutr7ao8wnOJwA++zfOhl6+XLkkLHAPayWWNfy207eWOX86yca9h/rFguAWVcal9makHWhlzWo1boyT74b5BIbmuzEYq0pjcN6uwMnAYB7ej/9wO7nUyb8kUSh3IiIbKPC5f3QLTF6t0FnUSQbrgWtknOsa4j4pnIMkgBbIYC61E0553C3sHKeK8tSqk1GhStzpS4pv84tr1+kKLRqhqm9VYOCNEAsnUOpf5LgyhIw5wzgVAmaHB0vUSNlQ1OVHAG/GoFwX/egJGQpJ3/mmwfQdDUkwuxTcJhjqA2xuLCu9ZPI1P2Xqd4BY4O30kiTEaCtkCcsRSC02s7/pYGJ7qeOeKS8ZGXn2PvafK5Cnvrcwv5KYRP+L6vTGPvp3F5liaf3U9l0jiuo6eNyyjLckxf/UU8rEOjFq6BIrhpeuVLOOdb8aqVolN6cooiynd9rnbElrCLS2rmrcgjUqON1jaLxtSn6gNpquk4LMMd2gf6BsXBiugkKJCjQSynQoEpiGvU16Jc2xx0PKLSVet1bCBFbE93KuOx4wPC+n0/LFMPm82y0t7+bCHB8anZgnu3eJN46xx/ByryiOf+GuTatiwzGUOvzaHqlH2dvm2/sPorm2MZ+7bmzp3tq1Vp3YDTSuSl/xpmbbcC21qe3rVtb9Gu+H9t2L8Xu29WTfxMAuKf20Q/wPoDfZGtEhZhu3CpBCXPgEAoXrzPg2LzPXNYEIBMKJS05VSCO+KwBOO6o62oFgstq1al4sDp9lnzt3DBtsn66h/pebfrTXdzC8oUuuUDgOqXKlVfjYSXdV14pHcdUobOFkxQZzshU0wIFajmcPVOf56rrcbkionhiOcBcoVo7hgmvXJm6/FHLkqnOynjCqgWgm7+I+zbWHDGnolIB2twU8wLaEQZqaMUkVxQJANNJT0cZVak+q6Y62WUoQktzLDvuiDhveoFLq80WPMa7TwV1tuuTN9DVlyW5l/5wi3PKaHYrRI/8NV3drEVK9+rjsgR+a8uUSF0jmpHuphRmUq1JubJO1GqyxW8F1o3MwSzyAFjpR/pdbXW/HtQnKbqcAMA/wM2bmHKCAqsBBRIAuP1FijVQEwC4dzF1S/5tChya2k2rJ4BoCRS/zwAY3mqyfq2B/AQAbrYBe7sDJwGAe5e8XK1G4wFW8EIHAU4oNvzfA9kgNohEGhg28OXfVYKJgBr3ALgRrVUqEDWxfKrvlteQVq1Ibl/VX6SUKeNY6dKkWufrAvW/anCIDkl3u+y/u8vpI1CYWuIWl6ggf60Ct6Jmscphi11lcqlTSayrVDS5WnXDGQK5NRVqS6VspLxMNehQPcaAgX1ceSUHlXN+mcBuOBPdzhHmFebG+YpKLxPArRDwXfjtCleQn6f0l0y3YmmxHQWVoWOMSorKBUQVddY40wVu1cJKkWj9rXpeUpv61BW6NaoHu3+dd7NzA5TOLDDtVujGmUoH5/zfWg2gQs+uSXXJOgapbmmRdXJO0rjT1MwqM0epJmoyBp0am5mIhqyLnSnchJ0azoFspH0d6Xe9zqO8Wm2BxGATFEhQYCVSoJkMa+U5sUe4xY+QxQKN7kYgV+LkO3DrWPrEy6iM/TwefTswhMQl7VKgFf5qApzaakLWEjj4h7Rcv1UdWWwjAtwmTZrYiZENuPoyUHuyo6OR4FUrf2LlZ1vyoLOFBqsL/yYA8Oq7+3rFyBujh42gt9nAIjDcvLuch12WGp2slGQUggAwxkuyALBPMeZzaioEMsuLBAD1d6XqVtNVc5GfobqoUtUYFCiSq+iw0omrStRQq0D3qFL+cD8r4XdO/aCIOO9y6lau3xoFbs6Cz1xGbrJAstKfVadMA5IUocf+akc/f/481ZjlKHK7xKUrHTo5rd4V69zFNNVqkMRMnQP1HHamL8PV92qV6ryiss4VKIWZ6O5ygd9a/Z2dmadu2LqoWhHt2gxXkNXPLZ63zH306HSnk588eBdIdjM5xqivy6zKdpUlFQKsGrMyk9PU2KNKzapydY4aNRXFy9VAQjVd5eoGmpmt76npQrJqT6g3rstQJ2kRM5nuikw3OB/023fpbhTEITJsGdBRyjZp0VG/lF7BT4lBJCiQoECCAoEC8QBaAgA355UEAO5te6d9gNMWsFhdAES7qcKtLsX3CQAzwbbWNwGAW1v+3ubASQDg3iYvV6vxEBH1wNUENtFd+81fXjAAtuw4IatR5beSf61GlexjHY+k5lY1KQJyBllpAeFf9fqM92hIRXpxFeelqVGEdbYi/KrCfB2aKzCo+9FJDyBXrwhqkup6lfZcTx1xrSLFudTLCmhyKC8Nl3lx7G1oHhneE6484IS9XX6fXLfgm3mK/ta5oWsOdUuXLzHwa80pFIxtAMA0HFFkNkddl++56T7n5uueA/VDfws91jKlmYzO+VWYVoBXYF1dnTMV2S39RihYxxnZebxLqtSgqq81V8jNz1fnUhCyemOpkUD5EjUFQ44qbzpVoNyaf0EXdUYFpFepo2J9nRq+SKqQ8uzp673EAF8eXevPeWqIyifpzQzNP91Qb72i5aJbQ0Q+ok/iV4ICCQokKNALKNASADc1LOktEQzQeJGwtj5ftRGYjpO49fG3jAC3P59EBLjjFO/YlbER0PCtjvBVTJYWGrkNRNzS0eOfs7KPsYpPg+b7sfH62PnHAF8c9TFnUsd/Vm+4Ina+8eRPPLnUET5ZefPuLF/Fd0i2PtbOPmflzbj5nRMA+Lui9PfyOQBfkF4Edy3FGakMCvPv8iegzIMzIrz8n2ZNiqAK3FYDXAF11igL0Mu5v7ooGDYAXoHdjOwC1elW25FLedl5bvmyFS4vt0Bd+OrtfEE6OGfl+CMvSgVadZ6Qyy7Mc2VLlri+ArIlalRVVVZm5w9aV1EBTpcrQJ2l/GQixUovdn0By/o7Sn22htMBIJu2iSYaUDogcjl/6Ht0cua+Sm0GkBMJTiVsrdpf6oyTa1JclVKcVZFs0doMdS2tUwp1mqK8RTrOQd23dF2dyx/QzxXNX6AMaB0sr27NtMpP0nFNlToOI1nHSFXV0GK/1qUV5vp6Yp0PjBKkrJeu1vzwIioMANZj8SL4Hz5ShD2NE5HkOMAzUSPaJwDw93JzJiaVoMBqT4H2AXDUV6Jpk8I2Z5wAwJAmAYB7ekt0FQD773U0hb23AoiWJQcB0HUUADdYjz29MCvpfrFyxIwq/XQ04hs7rAQAXkkL1aHbJgBwh8iUuKgtCoQGV/5zLwRIcI5t/kCzrACIucJ/TjQ3MwLRAGCPLBsBcJ3LUOdkjoooF3hVQrE1yOJYiFwdH1SpM9kqVWCbpVpYoqI1nK0LWM5RirPCtbUCsxZVLaVuWOnOatnu05h1CHmWWvHru9V6Pz1Dxw/Q8CpVgFAdttKyqcHlmCXdg/cNkIN+iXgDHD3oT64RwC1TFTRYGmCtcdVU6OgKRW/rOYZDbeKTBYbt+A2BXlrG19L+X8cP0R6e9O7K8hKXr8PDyzXGesYmQN+3sI/OxlukJlm5PvVajyTdOUkdpmlHX1FL8bOGoo7SSWm5vt7XnA0cN8VvhXjNoRDRk2vpim3fCoXNkQJuM4UnwfMJCiQokKDAqqVAbJfj2NG0BQwar+vdEZj41G1//I0RQG9Ix6NH7wPA8dYnHoVWLYBoPQXYrJhmA2+ke+N84e3A3/FT11ufZ++KADedd1uRUWyoiAYN2Rureg3j8VjTz6OxdziCHY+/V+3cu+pY6ajjJlCuq8/pzMp05doEAO4K1Xr8O+15kDr6MDbad72ZoqitIrlENWmq5I9DCr/9yUYGaO0VgbIo9SVJTa+Sa7OsAVZDzUuURk1smU7MCPhanTGXnqLjhRQh5TfHF3GecIU6P+vgXDtzuKy0XDWzArs6by1HDanKykp1DJGuVdQ4TaCRul3Ol7MUZkVA05ROXV1W5TKTiMjqvuoQXS0kW60u0vyu0fnBqaqvJcDN5qXm17/Cb81RTarSFP1VD2gDmADq1HQ9Q/+nmRbnoVXo/L80nVVZXVFpRyrVCCRn6nw0OzdOoD0zS+ndFbommVRmRXJ1t2rV/+Yrul1arrpgzn5UjTPAFyCfoahwJWcm6RmpOvOxnkhuRFtfZy2aCQBbc7Lo7zBuAtY4J4gOh+ZXIUW9o1yWuC5BgQQFEhToGQoEvde2/ksA4HgAuPlKJABwz3Bmx+/S8Qiw+c6j3hxNAQT//0EBYIjbACC9Xbh6vdpK+25tFt0FwCvXru8qMI2Vy55/217H1p/TsgTgu+YDAeC1Y+rtY3L1W4yop5k1TqpEw/M7mFrRYQr6+8XLaY93u3iCK973jWksZbijKRRtXNdMoLT21J5et/AMD4KbCnYv6KNgaQvh3nwcSfX+gPSmLxjSw7pGA6npOjUTPw11JFEdcou7tcLPDY25AOg+TduD88ZN3AjamUfjiJre3ryvdq/mSrA5T/j7xuOzBlgdwwdNqVUfNbRqumEbPMDNWvJHnblj2vT77/nmWOEVb1zx+benr4inMJo+rzWZEO/7TSkaT9bFnxsdzLvzaik/2rpf7LzizbMjo+ou/Vp7RkfHFWWLtHFeZDzg01btY+w5p40jjDIeos0T9k3nmyi1pa86Qu/Wruke/7SMALY/jtiu782bE3r50PFXU/6Jt5da4bWg97ql/7pHv47PtfUruyM/Pa+2obfaOkc1ZhjdeX535/79+H5H5W3sbIP92PH90rpdFJ4f7z4x42zYM03tj86vSHf1V+efGL4R5H+8O8Tb3/Ho1t7928IU8cbUmWfGu5YxNHUAxlzfwq5vLnP9/m9u07U2+qYBpqafd09+BPs3umOMDerfbY+/49Gm6ffbWpN492iff3oHAG6mANtSpDHMGoitKKJ/xSNEWwIsHrO3/3mPAWAe0yoI7qDhuwoBcPco2Nl1a+1prYGa5oK2VdoacI8nYFf2+rc1/+6Nq3trsiq/3YoCYDitGoRBeTQdbzx+ag3AxPtO2/Toef7pqEHW9TE3zqYn6BdLm46OKwGAmxsIXdtzKx0At0hXbDrObgDg1vZzl/TfqpWT3TEgsR3aPIYuAYC7tiE6/S3xT6sOmHhyrPMAuLWhNTrdO/a8hnus9gDYzyQ49dtetnj7Ox7d2mOIrgLgztgb7Y2vHfkZKwtbpIs35b9WAHCM3F65ANg3VLVXQ0Aq0KgtANzRdevu+ncZAHdUknR0Im0Bl1gB1J5Hq4nB1gIAxwCeNocfj6AdnXdPXdceeOvMM6Bbe3PrrUCru/zTURqtLvPvbfzZUfr29HXx+CJWecW7PnZ87Xkme3ounblfRwFwZ+7ZESOgq/SLvXfn7tOWA7Gt5kct3/f0CvfpeATYj7vl8+ONv3ftz07XYsU4iltGgLurR+PJ2Yh+Dfq76fXxaN9TPN977tMCAHcQ+IYZdAeA9x4qrMqRtOYQ7cx4usOzXZEl3R1vZ+b2IJF9vwAAIABJREFUXVwbT158F2P4Lp7R2jw740AMY2xu9zQ6QINDufW5tJ3q3J2565mtAvX2HAuBDvH2TUf3Rvf4p50IcEcJE28i8YyvpgC4PfDblAHaA43xxtNRwnZ0/r3hOuYUb97dY5SVN8t444735M6uZ3AUxHMYxHtuT30eO//OzqenxtHb7hOPLxIAuGdWrKuOgJ4B6t0DwI1jaHqf1uuRPD8FwNB285mO8l3PUL+7d/l+AOB4NO8ulXrv9xMAuDesTXeCEN3l3c7q++6MtTfQOnYMvdUu7WlatQWAY/Vve/zUdO39/1ctAGYETUBws+hvPPsg3r7p6L7oHv+0AoA7s/AdAawdAMB2SWc8Az8EIdBRBmjqQGiN1vHo2tHndIYvOnNtvI3Q0Xt1ZB7BUdARh0FHn5u4LkGB7lAgnqKIx9c9tX+6Ood442v/vrEpcG1FtNqNdEVRs6a18W11u409ZrPNFNSukqPT3+se/To+nyhCEDO+tiPAnZ5I9IWIH9vs9BrNN24KZ/fo0tXRJ76XoEDnKNBd+Zvg887R+/t2dez6t2WvtwS/zQFwc7q0fZ508+u6V8IV4b9WG5rFs2t6xzp2EwAziVCD29UJQaimgCSeQOlI5CcW6PRmwNMdD0YEfmNJ3ywtIQGAu5Ya3lV+Tnyv5yjwQ3BYxFMU8QykePKy51aj9TvFG99KBMCtpIsGENwzAPi70Bvdo9/KBcBd2X8JALyyd1zi/j1Jgabysyt7sbvytyvPZP7huV39fk/SMHGvrlGgtbWLB4Cbf6fVY7A4tcT4o6X+aqkXu8M/sQHQWGzWGlW6u1+6Rum2vtXkGKQYQsSrRWkAWT0BgJsOLx6B2lqwJu/Hdpdsp8lBd5tYdb8GJ0ohaJPesfONXSed6dPi1cQsalineBurZxmr43eLt94dv5O/sh16tWowdy+LofvrHw8AdXb+q/v17ezjFlNrjafjCfTWDJ5432mbpvGbeLS/Hi09sHEcYrE83Gb3+I7wQU/QLw7t2tMjzTqox47X3zcW4MVexTFr7PlwSlmI6LYNgP19w3FtLSPArfBfs4fGrk/XeacjKxTvmtgIbuN8Wpf3sc1Q2qqp9sTX3IJ3v7unFDTI5YheDTpZ9kO7DRzj6L+4pT/xKNi9z7tvPyTkf/dWoLvfjrefw/rEXtd6RkVnR9Mo39ri89af27hn+F7XZVB39Vdn5xt7fccjkN0JFLU3yp62P8OzOrEmrTYBbmvMTeQnIrpVuRyAbwDCTe8Vj987s6JxAHCHGx125JndXf/Wvx9zDnBz4rY7rGbAqjtMFMsosQZqRxasrXG3cnxNC0AY/wy29ujQfQAUj3bxAB1zbE1IR6K1XQDciU3aER7t0jXx5t/ZmzadU3v8HPGGncvX9TF0b/3bo3/Xx9RZivWe62PXK+zfmH3cIsMh0Kq1vdKGAWGTDtd3Zx/EP4KgbfpGx1U1u6CTAJjvdhsEr0T6dciR2tqcOwKA6wzI2koGcRcBoo4AYP89jqGJmX+7irsj+ug72lHWxT5AWk+A7gHgru6/9gysVvZZswZY8RzovRsAG83jeWnaZIfW9n+4+Ico/7+jfdP0MeEUkRZddpvybWtr0rg+MeeIdmoSjcc9Nv1aezZx9NwGp1H3AHBHjtDp1IQ6dXF7/B97o+4CoLYGtrL2WQdsiqZ6phVc0nLELe3Z5gA4PLPRbqpPig2G9bT+CiA4xpZqS+932Vbp7vq3AYBzC8fVlxQtN1pn5mS6yspKN27cWDdkyBCXn5/nysvLXWlpqfvoo4/c4sWLXUZGpqutrbWf1FSd4aoJJYnIlbouNT3dpaSkuJqaGpeu/9fV1emaVFdWVma/k5P9ICpLS1x6do79zXd5hr7kMnNz7bvcOy0tzSXJuqmXZcM19n5VlUvLzHTZ2dluxbJlLkXXpKWnuArdf6edd3bLli1xH374oa539t74Dce79cdu4J577jm3YsUKe15lZZXbYostXEVFlfv0s89cdXW1H39JiUvRvTP1w3h5fpWexzyqKipcssbPdcyJOfI5487MyLD7cp96GSOMs6CgwA0ePNh+XnrpJfuc72Xo2jA/3ktJTrPv5WreRUVFfg30/PAc6MA9ea+8otT+z3j4brnGu8bwNd2WW22mz9Ndif5OT8+058ydO9fNmjnH5lxTU+uysrJcWXGpyxDd6qKAMdfZuDXHvv37uKVLlrhkzQvast5Gf+gifuC6/Px8o8eECRPsvVmzZrn111/f1uett97ydNLntZUVrqBff5sXf4e5MHfuY9doXoyJa9Zaay23zjrrGJ2gO9fzbObKT3jxf+5RumK5y+vT1+Yb1ojv8FmF1onx85ySIvGHxsQ11dWVLicnx6277mg3dOhQe4/5f/jxx+6rL7+28QReZUxGb3hSL6OH1ga+Y46lei4MxpqVFBfbs3i/Qv8v6N/fxsVY8/Ly3ArRFJ7m3jwDvuFVJf7Pyi+w96BHlvad/V/36Dt4mFu+fLnWSftL44zf3KxTGqfXXSwJ4OVFRqrRAHpPnbq76CK+E7lqa8T/Welu/ryF7n//+5+NH5726+T5ubqa7/l9Cy9ki57wAutuMkov3of+lRXap3pObn6hnlFh71dVVxgvb7TRRrYP4Q/4k3uwllwzb9489+6777qRI0fa/n7jjTeMDxgzvFUk2ZipPcK4An8xL75bq/eQVQ17RH9nRPzPOhcW5uu5JcYnuTn5xkPck+cHeZqS6vfF2LFj3KBBA20/ss/fe2+G0Y/rSpcvc+tP3NCNGDHCnvXll1+6zz//3C1butRlia7IYPYuPLfJJpvoOWXu67nzXcnyFS63sMCex73yC3JNBiTJu4NMKRNf5uh5fJ6clBrRBF72Sq/eed5m/IWFhW6zzTZz//3v0/acIPvy8nKNxv21R7gWOT137teuorLaEES25sv19fVe5mVpv0HLSZMmuoEDB9p+++KLL9z7775nnzOWAtFt9OjRbo011nA1evbSpcsk02e5b7/9tmH9wp5jnPy/tqbKVZeVui232cbk4+zPv5LuqpLu8jJ90KBBbr311jU+LCkpNr3H/YhFe9nvZQd8yf2ysjNsjMj6b775xmi+YMGCBrnJuDfYYAPXr18/e+8z6Rx4ibmxRpWaP9cUa40KBwxwe+21l/vnP/9pn5l+iWQR8mT33Xd3DzzwgPHUnnvuqbWqktyTzhVvVGgO2dKpJaXlxhvPPfeCjSMpycucBjkaa5jUScbqh3nwGjNmjH5Gi6/edR9/8qHpd/ZfWWmFyelNN91U6/Cle+edd+z65ORUowc/jLV46QqXobUMupB58OJz9plfjzqT+5MmTXL/uf9hk5XF4jH4M8hiruOH77Mf2NPQr1b8mab3uC7YGPAN8j/ok3HjxtncoTXjQC6wnvA21/IcaMj1tr/Yjxp7kBNhf3AN84Qvgt6u0Zqk6V7IhyHSJfAm17BWPIv7VYs30bV8hxfri72SrmcwbsYabAz+X7JC+1M0YH6ZGdnG29DL68Euo+tm6574ow0K1KV4Xqgst/VJS0sxGbblVpu7f//7Xlsr+MHLN2c8Z/oqLdOVSo7AN035j/UNdm6wT9iPK75dJP1QYGuM/knTfVljHOjwH/K5prbK9lBpabF9hg4w/pWcTk5Jt7+LZcfBy9ivqanYUxUuNw9ZVSLdMNb2KC/GiZyZPXu2W4JtJzsl2HbMlz1QrXnwfo3mlxvJd+bGZ8HODTZPusYLDeBzPg+6JOhVk62RHcX/q+Bl7ZGw97lv0AVN7eh00Zt7BjuKOU6cONH01pw5c0zehv1q+lA2s409kp8VsovHT9jA5DZ0hg7sx6WSp2EefAZdkMHI8q+++sp0Z0aGdLzJzWzbj+xldNfDDz9s6xBowfqylgGX8DefB/lRLl0J7xh9NB54xtbW6JzsyqRn9jv4YPfUU0+ZXg2yrVK28nrrrWfrVlFRafrjgw8+snHXVHubMfAGstMwg54xatRI0zfo1OVLltlcWOfMrAwbR2GffDd+g4mGjUpLys1Wn6OfHNktzJdxYVd6+79CfJVl42L+2AWPav7YJ0FW8UzkPs9cuHChyWr0NzxYW1nj8gr7umJhyCTwnfQLdF577bXc8OHDRYdaG98nn3xq9AzrNnHiJMOY2BjwKWuN3VsN3tD8Aw3RLzsL27Gm4M/qKo89GXtBYZ5h1WWSrehp5D66Fj5B5jIn5sm9mDP64O233nV14h3sGcN+zg2tz8zNE2EFRLV4EyeO188EU0q1ddqYIgQL/vXXX7vpr71uixRAsGcwr9zSUvUQAVYIjkHE39W6n1CILQSMW1FeYhsZZQZwKl2xTONLdYV9+9qEMEhs81RJyWgD+w0u4FshQyAv3+XlFrhvF8xzyTLKmBTXlumejPWIIw6zTX/jjTdIMBXbxjvhhBNMycLQL734SqQIc+z9mTNnm0G9UPNB+WNI19VLQZZVSunXyCDsZwIJRmQ+CDwM8ioteHWNDGvNIzUt2VXIMNhk0421QTK0SG/ZeIcLmG6zzXauT58CjedmW+TaWh+p5XMAK38HgGuGlOiMIMhIz5JBulil1R5weXpoA4qG/A3z8ZufIUMGuYsvudC9/vp0E6ysAwYrAvydt99zzz//vASonAEYrqJzcCRwXR/Nb7kUL+9hdAIU0tNTPVPXenCBcM3LK9C6LLPvDxzY3+2//4ESIt/IwH3ODFrm8Nprr5lhzBhZV/gGOmGY1YphsyWgBT9cXr5A6Oj13Esvv2D0y8hMs78HDxnonnn6WTO0ipYsdf0GDzKDq1J8kJWZIz5Zos3r1wO+4v7lAgw5BYUNIBn+MQMeptY6Bf4oL/dgfurUPWzDBcMMAQYdXhDwZoOWFKNktL5a/+SIX1n3GhmUabnZtvHY3NlZucYPJqA0Djxw8Cn0gW7rrbe+1jJDa/KmgbLy8kpTqpUoLP2GntAVw6ZMii4rN8c2YhBu5RoHwJ29xVjZX9/nV1pKauQUgcfTJcDWd7/4xTnuxZee98ZkRBtADo6WJ5942pQcRnuqeJ11QJFBY+QXL9YD2qWm4ozzHh/uA4+boay1rKnRvhbfs6bsPRw7G2+8se0rjHOE9cdykKBUudebb75pfyNkGRc8b/tX94YP6gWIMiRH4HvuibyrqSyTUzHfwD38xX6olnzMk8OJ6yqLl7vULIF4M3YzTKmuWLzMK6om4Nsb0IvdFltvKYA0zc2bL37FASaavPnG2+7VV19zxVIeG8hwmDx5coNDDrn43//+13366adGY2igf9zAYcPcPvvsI8NomXv8sSeNFvAk42YM/B8ZstFGkwxUAvyRE4ApcyiJfvA7OsN4FLmp+/M8FCjK8pZbbjKFBq3qddY2Rs2OO+5oSonvcJ+bbrrZIpaAwOAc457sYfh/22231ZpMagCTjO1/muubb71h72277db2LJ5dpTlApxkz3nevTX/dnhPkawBKyO103bef6L/3tL0k14rd/Q88bLKLz3BubLPNVub4DUoUnfTiiy+aAod32MdmDGp9kV+MD6OJ9YBGixYtco899pg9n/Gsu+66BlxR0sHwu/fee9030qcAKegY6IE8PfHEE90555wTOXCqDUxli67c59RTT3WXX365PQNaYmQkp9Qb32KQIDPLdD1GzksvveLmz5/fQn7EHoeRpjU1Q068iaG45557aA03ds+/8KyBbT5jL2CY7rHHHm6vaXsb7996699dsWiDEyg7x9OLF9fBHxXSZfniY+hSJ9oma73z8nK8UVdTbfvoZz/7mTvppFNlIC532ZLl5nCWnsWOYE24f5L4B15At+CI6SsnAWPCYG10RgOq2fO12h97u91220Xr9Zm7447bBIS/MdmAkwz7DFlRKbDD9YynVPIdeQFvl0nPpWbluGHDhugee2hOZe7OO++KnDJJcnzl6bnesZabmy+jeoSMsL7u9Temu7JlK7Sv+5o8gpdq0H8aM44SKUE9TzaQ5ADzK8cOEv9Ac2gLIMLgZP9sucXW7oknnmgw8r/vDtBVrduSFAG2fS2eYH9is01U4GRrydrf//73xpMAnEztVe+U946wGvF4rtartLxMNo8cndrHubIT0PfofdataPE3UkYZLgc+MxCLox5QiO7xztMUss8kd+HpOt0HXsiKnIEBMHpbQPJXPFSpsaTi+JVdgKzEtsR+xXG14YYbNnOc8j2Axcsvv2y2NePnnshR9iXzZv9ix5YWyeEpfmTfYQflZOeZfQi/ot8AOtmy39jbDfY9fK6/+w3o66bstIu75967fUBM+5ex1upzy07S/fLzCuXk1f4SPfg+jt7iEsmPyNHj7bdKt+aaa7of//jH7tlnn3WvvPKK0YuxokfMGaFxBEdTpfTrONkL22+/fbQ29aa3ALh8l999+vTRWm4t0DjKWI31RH5y/8X6nSN7zJzWGtdmm2/iNtt0C3fd9df652iczJd9Guz9dUbK4brmUPfE408ZWGOtgtPbHLj6DuP0co6x1po9cd5557nzzz8/0kvS/ZKXoyXTd9tttyhIU2N2yFNPPSMQ/IHJD3jO7i05Eu7FPHbYYQfNq9CwQK7k1edfzDGZPG/eXLfeuPVNb0IH1hxnPc7Al15+1c359DM5J/Oje4mPkeu5Hsijj9Fj6O/rrrvOg0PxBuuy6667mq0RHBHQ//XXXzf8lJ4GTvAOIuQe12+55eY2BoIJyHrm/9hjj3ucoM8333xz6e3Nzc4AIOMUx075+ONPbE7BmcKcx4wZ6/bee28LkGF/gS95cQ1A/6CDDpCzZI6t98iR65gdh82GLgdPzZu3wNYC/TRz5kz37jszbFwG/oUNkjJzx9R7D26NKfRjjz3aoi/vvve2EZTNwk1RWCjVF573Ec1aGZYpkafIe4F8pI3fGRl4ydlb3oDHU43xacaNDBWr2dKv4EUheqxRNkRguY+PagAuvOfFe5y8oRQWpqK4yAxIXj/60TS33XbbuUsvvcQVybBkThdc8CtbOAzn22+/Uwq1xK251nB3xhlnaEGeMMGAkktORpAgGIjQ1iIT7O/yohUuPSdXzyf6rGen4fnCK4vAwlOWoojiMDHxrrZ577vvXnnrSrWpcjWevQUYB7h//OM2t2yRBKFemRKYdTLceV5FeYVF+IInzbxaAGAZE+ZIkUJmDkSyg3eJv70AxFOZZor6iit/404//acNhkq+IlvQAQa4+uqrGximRuPPsefXRV48QLh3cJTJk5mWhmdTBrJEV3Y2Tg8Esrwtmld6jgCs6IFhePTRx8gJstDdpnn1lzHCZsDDCLArKyOKJZlnvMR3iNoC7Ev1nBxtpJ0FcCa4K6+83AwPADcG4IAB/dxXX3wlIwBvq4QGkY1sIqdyNsjgzJdSKpKBQaZiqoAC7wP02XjMx1A+9NVcGA8bC6+eORQkjHCCAIDhAwxFjFEELZ4l+Oz+++93cz6bKQEP7VMs8pOeLm9aOp5/otWKbBQLdEm8eX4ksoc3Dl5EcBOpyTL+mSbDmqjMHXfcaXwCHXNEP/jDYmW1As5EN0VvrsO9QvYBfByi3hjsGE5E530UmFdbqbyrN0LGgQAf4OxgLYk+XXTRhe6ss8+wdWTvYxiixIj23XLL343fUEjswcoKoo9e9mAIwNPIL4smAUxlkGZKSVkESnsuBeeZnEwYKuG5yCP4heegOAAXXI/HFo9xiAKEzAj+DryFIc6+YF2LFYHNkZeffVSp9e7Tt4+ir3IeiU/YV/BRWRnebjywSfY8+M+MeclFMmgaMzSc7U0MM/OGCmSyz4skk15+5UV7/pZbbulGjhjl/v73v1vk8WB5mfHiwufwODSDfih7vKwhWo2hRARx+vT/WQQuW3uN52AIIXvga2TI1D13d2+9+Y4iIf82xcTeMEcPRr340e9DjVljg3fx+O600w72+9e//nUUNasxBXfggQeaA+vJJ5+0eTFWwPujAuDeqNQ9ImPIR/dS3SWXXGIgDuW4WDKUMa+99toyTH9ne/+CCy4wcP/SSy8YMJmyy24CJaO09+5wn8nBiX5B8XnQLqeT7jtYzrV11x2lce7k3n//fffo48+YsYPRhjGCA2b69NfsuSNGDje9xzNwvOD4xZDFUQPQWXfMKJNpS5YsjhTwSDMiMAymT59uiph5MoZnnnnGADHKnPVhTvAYoouMEPQMAPjSSy9t+I7tenStxs26/uY3v9HeuMjNlWGXo3sRARi+9jB31FFHSc/c7mZ+Ntt0BUbn0qXoQEROJDdCp+xmqZ6SX+aYRUdXWkQTg2KLLTZ3b739hrvrrjstkoKzAech9J88eQfLfvjbtdd7qRRlVRFF4sXzA0jgMx899VEH9iVrXCDDBf2EHj7l5J8YDcxIkW5D7ldKj6RKb2DkWAaFPgtRVcYSsoS808QbUewn5O9pp/1UBteaJm9vv/02c1yYvi0tM2ejOYQFWlKQ49UC3JLbVYrE8Dd6P0UOuUJlQ+y99z62DwD6adL7RSuKdA06GZ2WbnIf/Z+r4MHChQtML/Ac5D3jYK9Uc3/pESI96FeuR49wX963LJcogwhZhnEL6IJHAOwhIm6EbZE66Ne1rfM9I6WR+BWHAjVVPqsOHq2T7oA3J0/e1hyJF1xwvu1d9jHOPM93rD2OP9ba83W/fpLzsk9qccDKsZEFEJaDPld2C3IJEJQjuw7dhA2LrLPMCaKYUSaQz+zzg8VuCFljteL3DMmGkPFkAFXfxU5C57mkGmX8DDcnG9cATNBZ6Jbx48fbPsOBN2PGDNMz3iHps5oasyDIYFQkT/IEPRbsQeyVavFzluxBv0exx6RntY/KZefKCyjZPsBk6nnn/UrA9Xjjf+wm9Fy4H/uAfcM+zVMgCx1WL7sKezpkNxqGEO0YL07A22+/wwBPBdkfoj90DNFmi44LoKNPdtllimyGdU0mEenEEQDAwmmLIwkHKTIZMMzn6CaegXwme6qK7FTJrJEjR7kpU3AqjnQXX3yRBYJYD9YZPANuwd4+4YSTbL3POOMsk0uWUYazXbozZHx4mY3dl2P0BqAff/xxsp2PtjWwAIr0/hFHHOH69R1g64O+xsGIw/mFF14QSF9sIBnCZ0vWl0EH8dWhhx5q9gbXAHDHKXrMfIiAvvnm62a7oN+eec7rfOa7xRZbuUXfLHb/+tc9spGVrSZeztBv6FlRLKeE5BUR8ilTphhYRe/C98gf7OTTTz/dsmjhLewk5oOz9Le/vVxrpsxLyW0cnMyLOUO/Tz75RDrvadMd++67r+m+m266yexpApDMF56cP3+e232PXe2+OBWwY7zz3wexGA90I+D26quvGh4im4590F+Ol8MPP0RZXx+7xx9/3Jw1AH6cHtttN9nWBWezz770Gb3FAr/Y1ATWDORn5a1XX07qoBZ7wMB+7phjjnJzPp9pRtMSRfoYySgxFemBMNHs2Z+74WuNMIMf5QjARCEsXrxEIeZPjfER+CgkUk6HDVvDAAATnzfva31/jgEMQid4iDEwAE9shCVLvo1Sq9gsStGV52j0qDG2CBBlwYKFFq0jDQTi+AiZ955huJx11pnu0ssu1jVfClQNcL/85S+0iT41gvzjH/+QYFhiHp4pU3YWM9yrRfrIlBHeda5nDHiHiHZjZPMMmCB8zv9hOj7jGhaX9AUUFoqeTYjwIR0BJuEzFoDxs8CMnUUPKRW8t8H49b0hLIMKo+t9hfpJm8VoXH/9cfadwYOHWvofaSEISkubspSXMe7yK37tDjhgv4YISq0M+/XksLjwwgvdueeeKwN8hdtqq61svMzx228X2zqskEKfNGlDew4v5gXTMide0JtNwfoCCvibFAQMYzxKjz76qNEFgYegspQErSdz5jdMx3wwHjHWScs87LDDzJAjMg3v8Jv7jx49Skbj69rkxW7AoMGW4jl8+NpmSJTKcIGvvvzyKwPmGKFbb72VvEnTzVsFLVBOnyn18ZtvFvjUdFLeIi8qfyNQAanBkGfD8tpMAIIUlLffftt9IGMYCwgBynrxPdI9ECLMm79Jr/Ce2joTAKwFe4J1QUBNUiTmgAMOsPfhBeb+3ns+ZRM6Q5uQSu730myBnjRbl3HjNrDNj6GJoP5m4beRgRzSwL+fABhPZ4YyIizdXcp81Kh13GW/vkSRoRPMoQK94SUcJyeffLKA1W9tPTbfbEvR+E3JEZ8ORVYJ2Stffz3XPNfwLo4XIjXwI3v3C6W7fiZHB+ANz24os8BRE9JzWIv999/f+B0gFVJREezIB/YCa8hawY+ActYSQc048TKy1qQLwfd44JEpwWlHJJTPkQHwzeeffxGlajkb5+TtdrAIIuDFR62pUfVe0vPP/6W79m9/0TM+NeU4STL5iCOOcjdcf5PtNfgc3kFZLZeC2U5GHHv/kUcesXHBszyfH3j57rv/pQjw096jbtEoZbwIvAPsAIgoUvYVshPFjdJBruN84v+WzqexQQ94G0Nj/Phxdi1KE4MfmrD3f3LaKe62225zbwEMlSK1yy67uPXGrK+1vtyMQwC4ZUHwg3dX6c0oYn4AGOzZTWTMnHrqye7//u//bMzI91tuucU85uUCphtq/x1+5DGWQvy+UslY01BOkaw1HjCgv9tU10xQyhyOlv/850H32BP/tehHXynTfffd2/TB/f+5z2Q8eoP9zH6HxsxzxIiRNl48yeMnjLN0/bvvvst9JMdaP63RfvvtZ7LlhhtuMEB7/PHHm+In/Qp5T+SddfjTn/5k4wMIBZA+TJH5P/zhD1Lqhxt/QA9+4F3kJvP+1a9+ZVlYXg7VKhoxWBHjs93f/na9+2jGB4oq52qF2BM4ERS9MWcFyxalq8fUOqbUe4c1vNp/QKEceHu69cetJxk/T4bZ8266POtEoDfeeFNzqBQU9DG5eO1fr7NxsT9Ye+QWvAEfoh+4xhseRHBT7JpBgwfYd3xGUbIB/RM3EX3jAAAgAElEQVR/fKLLE9/jnN5C8ph9A/8g099++50Gxze0h2cwdEJ0wtPPR7AZB3IbeiN7iYqTtYHjAd3G/sUR6kuF0o2e7E1oz//Z14yZ/cPnhxxyiPE3UQucLvAbcgeZjvGGEwfjsq+y17iGv5kb+wpjj7lzLfRgrjwDGrAP0ZshGwtniU/NrpbMO8mAF5F3HMTIAb7rUVHr8j8BgLuH8VOSfEozwRl+sDk3VyQQZ9ivf3OpyWSAJLyCLcq1r7zyqjkr4Hn2zQcfvG92CgCxsLCP9v1Ys1NwnJQIKH766SdmdxkQFMAcq8+xb7BdsBfhT9JGZ8x4z+5XqQyBCeJVeIZrViwvNhm3XKUqyRqvRYMVIEFv5eRmWLQaO5qATigTYt+xHwheEfFiL1D+hb2FPuJ52FXYYewN7CD2APsO+TJLfIp9zt7iWuYLr9v4tC+4H7KVex933HHGtw899JA5Sh8R/+brWv7PuHgu4+FZfI//m6yXzmE86E5kLTYqfP6jH/1IMvwus4/YJ8gdMjb5m71lKdPSP2QUHnXUEbKRv/I6T2NnTfg+c0BWEC3FpsMO/2q2APIG4y3wAQ3IDMWBxb5EXrAvkQe//OUvbZ1DWYeVJkj3T5061WxO6IGcQSYgYxlziPwGpwhOD2wDcNPGG28kHDRM+OQst2DhPPse60pUmKxaHO0EtqZJN+DAffDBBw2rhBKYIDNZH5wM8Aw6jjGuJfodeeSR4o8ZosF/zXYhkHn9jTfa52AHdBgO/5tuvMVS77F9srPzLdV+QP9CzX89mxfz55nM3ztn601m4vi8/vrrzRZm7aAfegxnI46YtYePVCR+rPEe2Y9XXHG5OadnS5YSJOXeRPWJgONgxImLTnxdjmayA3DI4wy49tpr3byvF0QOGp/FB61/8pOfSI4/a1FgxmWZx/J5ok8AwLNmf9agF5gbthIOTL5/zz332Jr6/eLLXniF8tOk1MzRqpPGI6SHKTUMMFVQSCrZDDHcTCkF0qh8PQqTBawSEkcYAJh4Pyc3y1IeZs+ZaV79+Qu+ts932HGypS1bhECpsTD8Rx9+4l548TmLwsAcE1WzxqCsDkobZraYlM95j1A6Hmf+D3P37dNf0br/mLeDheDZeMO8AkxVxPN3loZBSvBGG20oz8Ju7pGHH7XFuvvue+QVmuEOOfgw80I98cRTNrcRw9cyAcIGDGl4gE08LChiFgchgiAMtUBsCD5/W5t5mx22N0XOogB2UHrQjhQAwCLgCsHB/Lgff+N94n4oS8ZpUUxLBaw0bxCgl2cee8zxJmxRptOV1ge9eY7VGijdbcONJsogOteMy5BiFzx/zPniiy+2eZFqhmIngkVE58uvPneDBg5x2263tQm9kGqDkQYTL9Dzh0h4IjzwLmEMhjQ9NjXpBih9BAIMd+edd5pxF4QNRoals8mQwBNH/j5GMBsR44+/WU+iQWyOXXad4i668GKLwkycMMntNGUHGfBFltIK/yxV+ufzz73oFi9ZZM6X8y84zz2o1EXmivD2gOQrOTXuNlpCR0vv0QuPLWmDCEDGHFKf2RQ4ZrKjlE94D0FJfTjrFaIPRGtYT+jOJuX7CGp+s4YliiZAMwQ736WGDz4BILFe8AljxCuJEvFCM90EMB6tuV/PN14hQgZdqVHndzCccIz4VzCAerqJQfcMiO5+O0NeOzzZJmPSk6QohrpfnPtzOXDOdwvmi85E9RWh3WH7Hc0Avuqqqy2b4Lxfnu/++tdrJQs+sQgeRvv+++8rZfKk+1apZ4ceSuStzDzz0HzAgEGWGvrww49o/STTLGikqDC1X3Lg8fIKY7CtBXvl1ltvjfamryHGyAXgcA0KCPm1p7y2L7zwnPEMBgd71zzUWnOuJ+PgP//5j/ELYJTvsN9CevtDjzxq4AhFCj/tu8/+tp8AMMgLwAn7gu/vttvO7tnnFLFU1AsQgXzZa699DWyxR1GwGPzIIcbPnsP7+vTTT9s+xBCBDzHc2cd4XJ95Rv0RZGDhwWYd1lhjmKWC9e1baLVBeL5RVogoou7wp6XtUupAZo6+x7gxIDB21lhjqNHqvPO8EuW13th1DRDjkCsuXmH7lTEA3k//2Vm2niGlNZQCkIqIPHny8cdMvrOncHCwNldccYVFVVCq70qWsPeWK52Z/bfFVtuao4ta4JDyx7pmio7w1kQZs4Df9eU8fPChR9yDDz9hypDyC+qJcN6+/8F7Ru/8fB+xRZ5QykIa37rrjjGnCgB4iy030zM3dX+65g8NgNV0o2h75ZVXmvGA9xpnJIYF+x46YVCceeaZDQ4Fc8SIZhiCyCoMylAOVEkGkPgIOcz6AoIxgDwP1bmhw/qbfP/nP++WnPpAupZUSTkniJiQdaW5Nbw4HiMGACfVokeVWkmUd+gA8cs+ZgcsXbrYHMkYiTmKPGwvPYxOWr68yDIGrvnTX0wmbrLpRpaJwPoRDWGOyHaMOgxeeIDPMWKpY2NP8oNhA32OO+7Hds3mm29pRjTfYW7wyGOPPmEp7azjoEFDLELCeNAv6B3uR3pxqgw+6Ddt2jTTJ+wfAAxz4noMN/Ymeho5H8oH0FHQ2Ufx+tkaYUgDdjBwcYYFGwd9gg5Hv6OjQ2Rj8ICB7o9//KPpUfY3Op29F5wXGOHIBOZKpB4dhN7ihaH2xlvv2P5kDKeddprsjUkm/+H5f/3rX5am3xwAN5f/CQDcPQ2UluKzRLAfM7Mo6atR1HATN22vqZIzv7X1ZL8S/erTp58BrNmzPrd6e9Z41MgRcrj8z1LlMf4PPPBgixAiI3Hq4SxbtGihsin+ZSVPG2+ymZVZhNKHUmUlwQcEi0i9JZhApBGbAB0CX6D7P/t0ljJH3nZLFivSrKwN9IWVoLhKydHDbSw4TgB+8Cn8yf7kHvzgvMFeYy9ig7Jf4TMiatjZOOtCGR77gAAYugudQXQZu439gixF3pM9c7/kLCAZ2c6+Y1+gEwAyPBP9gx2KYwn7kPuzH4L9js7c80d7WaQVgILcYB+iR2695R9mJ/dTPxn21aefzjQ9yT1CuQn6ibVC3/MZNABQIwfY8zwLsIbsvFGAkL3P+iFnmAPvgSmQa/wEpzWZNhYdNb7w/QaYH/eCduiEn/70p1FU29sGOKSpB+e3r31WhpAA5TbbbG00RN9deNH5JgsYJ+UXAEH4hjVHnrEGADcc79gorINlwEgWZCqtHhmEc4V1mPP5LHM+jF13rNkk8OBrr71i9iepwTjPli5d4kaPWU+yZ2MrBUGeEomHn9JSfWbm4CH9reQ1zB++YP7YvyHzB7sYO5Zxsz7oZcZ68cWXmDMGvUXkGWc0ZZlTpuykCP7tFpRgrND7oIMOMp2H3cB+evLJp7Qe6nskfbSpSkgPO+wIy1gFe5mDRA4OvksA9ZRTTrHUcOxln30hrhd/Y2sceNB+FhB49NHHG7IaWEfsKNb7zjv/GWVqeLzIC30T7qMU6LG6ny8sRgAwmE0328g2FxEYvLkoXAYGI/fpM8AYgFx4lAWNMhgwAh5C4IWCwfkbzxngAGaE2WFMFvWaa66xawnn04Tl5Zdfsc06UsJk8vbbihBX2XV4SPDmApgIYUNkalevuebPRgA/IRSCDFkt3HkX/crqU2lesOe0qTYuQBaRo1dfec28CKeffqY1PnpRNcFce/yxx1iUBeIiJAC8MC4CAGUXPMEAITYoIIYFZcOhuDCUDjj4IBsvKRehAQuMSPoFz4fBmR9Kmevx8rMpMNLx3ACwUKB42bkO5pkwYUNb+Hvv+bcWeJYAlTesLT3AvCCq+1hvtGj0C/fv+++1zcCi+iYu69kaMB7+ZrNiFLN5UegoV4wBNhRryNiJCjE3Ng6RKbxo0AEhxN8BsCOMiNyyIZgjG/e+++6z9d5GjWXwVDJfhDDzZ0wYJAgSUiwAABgMzKNCNRwY8QhY6t4QEhjsGCUYCoB6lAObBx741913K2I+3tIEWR88jmyS3XebavdFoCAc4eXgYV9LKe+8D82ZR4nWkFeu6M28s1SXhcGCYAWgI7hDzUyIlDFXPPd42lgn1j1E/Yj0vyPPLYYWtGZv8GyUETwKz3AfImrwDPNASIeGSw88+LCBEqLjROqIegCOoQ8NX1hn//p+AmBSoElPpa4yOyfdANhF//crObruU41Qka0vQncT7Q34F8cVPHHWWT93V//uD5JLc5VCXuxGSzGceuop7vY7/mEGx9lnn2mOCngVcEht9tZbb2uprK+//oYZER5EEKXy6UvWEE7PQqHw91133WW8xCs0p4PnWT88ooCdzSUv4QdkHAAMxYDxjxGNvELOAYDYPxgK7HU8mexzjANKFi77zW/NAOBZa625tjk/AJ6+UZwa/0S9GGpl7Feqv0Gm6naISmHQYAjh3IOX2UMAc/Y+e5wIAulGPA/jhBcGAGNhLxIRf/jhxyKPq0/t3FyAjujrfDkfmAsyFoBtSpPyA5HDl0tIieC+lQJj3KwR4wVEEgn+wx9+bzIJJch9AHUAuBKtKXIZnj/llJ+4Y47Gk076qm86YhEPgaA0ZQXwbKkh20ek+SEHuAZAvnz5Utszo9UQhD1VKecsfRc+lqGEcl0kDzo05nqLBEvGE5HJlSGB4txNqcsffvix5N2zSoNVozuVzaTLgCU1qaq0yK2l+wLaMOK4/9NP/9dSrEhUAAAi93aVQ2LUqBEGgDEckB3QFbn317/+1eQZgP23v/2t+1b8kSojEAMUIEQ9L+MrL/ORXl5EIgC4xx57bEQDb/SwtmQ0nH322QaskT3QnIjTemNHuqOOPlKy8T4PgIn8ZlHqAs+q9EJOn4YXAJg/DAT7BjzK1DMDlPthDB1wwP4kPlo2Vr5qXsn0YQ9ut+1k0+E0a8PAoBQBHiRqjmzEQQvPWTRlo01NDyDPAJ5HHX2EyfTHH39U319uegUjasTItd1JJ55s/ICuZ/zoG9Z9p512NgD6+6v/yICNRwCO8FRohkNtfZ32hvWe0MJwD/bh3dIT0BkQQQQAnQd/4jBBp7Af0E/sT9aNdHT+Rq9zLYYzvMY4uZb3oAHOC9YBXYq9gD5fXwbmn//8Z4vwsB9xNBGpwuAPJQhkUMATRDIYD/zEumJUb6b0RN6HB9g3GJVkAPA3eiA08WuMACcAcCNDd/9/6B/kg4EwORoBwttN3lo2ya7mhGWNcHzjVENewDM77jhFpSMPGijeZqstDBgRvYc/2aPwE7oeew37AJuJTBZ4D1sUXkUvsSfYo9vrnltvs6Xsot8bbxx55OEmG9B3OHDhOxxAL77wsnhxpu9LQ9kIgaPCLN3zJLPTKeUKDaVInU6JMhiZH3YLNh12BxFGxoe9O1bOQPi4qZ3H3mEvY4ciu7Hb2QfwPXyN3mNMyHNe3BMnHBlIBFzQfXWKdl8qvcZz0D3YRNAC5yBp/thcyDmcBc++8LwBPuQLexZ76e+33mYAHV0DXWnYGByqzCfoRjKW2P9EUIdK12KDMma+i82OPYa+I+MGOcO9GAf7GJuQGuZCjRl7nOcis9nPDba21irIK/AAugidim3ONb5k0tcn83fjj3cUUPaEvKSki5IP30g4wxzMRET/9Kc/G7bCeYi+PvfcX5r8IlgXbA9fe+t7BuEPoeFqqsq9sIOm7THN9PX06a8a70xSUGzbbbcxPoD2I0eNtjV688233Yz3yIqi4SsSVQ2E5fgsLV2u+Rea/GL+yOu//OUvNg9kHi/WHNoxD4Ay9OVZYIUkAVXGBf3mKgBKXwtk6bJFC1yGaI2thL4DjGIzoTfJ0CTluKAg3w0c1F920I/MtsDhB+8g+7At2CdrrOGzerD74FFeRmPxwLA1h7lDDztI9Jsjnn64weaHB/ff70DDAvfd9++Ijj6zjBfjDc7xpNS0dWgD6RF/lSJu8kysNXyYpb+NXX+MMTTpo3R+ZNPW1SYbU+HBwtgi7RSvGaALBYByRmmicDD+rF5PCwgzwJwoN4qsESw77LCTpW59qfrPbHlzYGqisXgyjBl+eY7dC+BNzv+IEetISWxhBKlSLYWvX/VdzGCqaXvtYY0p/nbdXy3nHi8VQAmwR+gdAXL00cdaPvkrL083oXfySfJAK0Id0n8xeNikAFcEHEyG0QgxWRiYgHmg6O6TUORvBASLgqJjcwKEADwocNL+DGhprAhKQCZGTAA9/332KVPaCKhJkzYyIwoPzKQNN7Z6g3PPPc83M1GNRoG6H1uNLDUH8u7TBIV8+9fl/fENl8rNg45wYd4I2LXWWsOEMwIcZwIbmLXBWOa+rBfXsfERZChoosUAf7yJGPOsIS+EBk4LFDwgEU8Ogok1wqDBIIIGbHJoxWbih40IXQDJCFeiHCHSg0LZSkoEIxFBg1BEQAJWuQbDGKOS6xC4eAd//vOfW5oGfEE37K23294EMIYEz/YpNv54jaFDhtlneKeIyvpmKD4Ch4MnVwY6tSTQn2gNgp9NiGHEOuIQgZYIUwAym4eI3jyl3QwfuY6BJUAu9IUHuQaBgTeLscP7CHXWHmcQoAze5r7lqgG7/oabbE5Tp04zz+mXoj1CBMFv3dMVdfOv7ycATpEArYtqBBWDVUrnMDm4fu+efuZJA2S+uVKOpfKQ9g6ARVGefPKpqn29Tc6seSZc8Zqfcebp1vgGAExWxMsve+C3bNlyq5Vl77/xxlvuaXkTAx+Q9ptmtei+twB7A0OBfQIAhpeomaG2ERnGvsajjHFgBqwaBgGAkA/sB3gcBx9/s8eRiThsUDAoQIyjEMEbI1A+evQY9/OzzzElyh6hRgxZR4dxH/0G6FT7Trkl6oAuWoxdf7QZ1Mgl6AFwgOfYF3iPAdnwN/sRkIgDh/3KnJgPc0QpffPNt+5uRSYA0TgChkuebLLJRhb5I0tk++0nm+PqrrvutlRaxkYkff2x48wACx03fW2cVy7eQNxRqc2XGlghisq+PvzwQ03hh+ZedFklG+dnZ5xjzggcYR4Ap5mxZenVmgPJZcgWSlxQpg8++B8zxLg3zrItNt/UvseVhWpI9PyLL2vNX1LWyArzxuNYQTbTbZQUxBo5W9YUjx0m5yNe8XvuecgMAqI1zIHO0vQkIJV7wsQNTDZD488//9L2oJIkLWINzbbbbhulQa+vSML1JgOQ3SEKePPNN1v0iKwFDAqMX+QBRgZpajhDjG5qdhjSsqATWTvoN2Q4siP0OUBGYFzjzENmQxsis4MVAT7p5BPdnXfcbeU+Vci3JF+zBk/5tPXo1QoATlUNl3wDdr+8vCx30MEHai6L1RxyvkUG4Ff2CJlYX301Vylzg8zAue22O3zEfYvNJMP+5hZ/66O97JFp035k/H7VVVfZfAHJZFPMnEU9brJl3rCP9t57LzlnTzcbg2vvuede2xvw3Kh11rVGKaed9jO/vlqjckXQCuSAhzfgGXilugbDmDrIESbn0dvwT6gdwxBGfkP7Y445xmiH4xR9jCGLbsJRHNLT4WnkNOvGfHDuogdZK/Qfxj/PB0TAs6P0HmvN+rCuPJu1Yw5ETrgvDl94gT33u9/9zn2klNlspV5uJvlw0qk/MccqjiWMS6LAHhCrXhhHkJwt9mrjmJREBLiRvbvyv1RlSHCUGnK2rk7dfeUEowaYelAidgRxDjnkYLNJvv56njUpO/jgQ5V5d4HpnS0338ydcOLxZmPBL8hl7Cr2CC90BU4w9i68RWoowAEHCk47eqT4zLE9rXEg6Zz0wECewIfU5pJNSY0qfWvefus929dE0hjzoEH93L777WO2DbzPC7kRuoyHEp4A/BgPe3GReBpn76ZKzz3woP3NzvMBrj4GbpE7AEHsHexCnDHcg8+x6ZBzyDCeg85jfgdpnqHxHfYkdi6gHPnGD9/F/rvssstMD1wivQjYw2ELbXhv/PiJ5ix94IGH/EkLkZ5hTr5nkAcv4AgySVgv8Au6jv3Ib/QftEDXYZuz13Hi8jeZJehkbAgAMPuT/YzsxgHG+rHWrG2gpXdU55vOx6nF95mvReIF3LA1oQe0AlMgc0IQhjEO15hwbkAvbBNe4AZs8L/85dqGbtfo8xNl8xMwArsgD8AQobwSOzxdMg8ZShYTDjPkHo6S//3vNfe5bMcJAsA4MRkvp+LkqrlgkbJIHlYm7Dv/e0t9lrAtSYP2Wb9ZGTSv8p2wmT9rz/xDlB1aVynLcbAiseh15Dlrgc2PTVFXG7rU1xlWWig8qMnbCTUhWIhOYJ0JjMG7RcIbw6TLoQE9NLARCCCxbqRqs15eJ6sp2hprmeOSzDYAMHot1LEPHTrY7b3PNCvXCacjsCbw6SGHHGZ645abbzV6B+dJOMUhpFInZWWvW0/3LpiLxRswsK8BA4iHp5gNA2MBcEk7BRzssceexqwoAQhF6geDglEgJCAIIgEUQx0DD0SB8D0AEEYNHvvf//6PpmCYNFHnkI7CQpz6k5Pdhx/46CkgjfRrBMMNAg0wAR05GbcZCzJeqO064YTj3Y03XW+GH81hAHMwJ8YonZEB3SjvGe+869ZV7vtJJ/zYUqlCe/JQI4RAYEHwaKPIADeMMRgxRChh1AECM8wFAIWHA0XJZiKqiVcE4yc0HADIIexoEMN3AEufzfzEmgZQ/G5dYJWOCFjjukMPPdwi1gixEtU9W62eIuE+VVuCcfQ6Mq4vdhf834XW0Y6AjHpNuuWKZqRJsJeolmSUatbOUzOH311xpft01kyXKWBV2K+vO/uMM00osc7Qlw3PHAByCDu8eXjxYbzgDWMtAagAYIwKFD4CCebDi8gGxtNmkQ2B8VB/F5oXMF82LICAz/jBgEKg4CFF2QA+SHEEyHIf5ooARihisAAcAb/BSw492OxXXHGVAWQcACG9wY5XET9yb5QOkbpAPzo7riWDf90x61gtOFH1n8qA4liaSgl/ooG11EHo50UZNQvlYT1YToE5mvtjihBgXA+0rql72vPgeXPCSOAiCACzwfPK/uF96Macg3Cl0cF99z/gttluW91nmo2f+fI9i17J0+tToHh9PwFwsjWF882XEMjDFJ37tcDTRRddYLW8RGfh08mTtzceI/WZfXj++ReaYYlXHrojTGkSReMe+PfHJxxnShAlCv+S6nTkkUfbMQMY9dXaPyFNkVBYrQRrnUBgv76qH5FHks/vuZe0NaWxCWgga4iI7bH7VNVK9nO3S4Zsv8NkN2b0KHfDjdcZvyPvMJzhzyD/SNsE+GEAE/UjrSxE/KyjoQzd6+QEBFwiQ+FPeCQ0LGHsdI3nmIF+ei5dhwFeyGxkECUNOKEAtfAPMtkrknKT3TiyoAMOnLAvoBVRDYDzc88+78qU1iyTyu0go2+LzTZxs7+YrZr2Ih0jN8FlqLnPo48/oQZfxW6W6pVHK/Nnqhq91Yk3ifyx9/0+95Fy9gNGxK/OPy9q4lVpZR5EPs6UgyI4EjGacGIcc9wJ5swjPcrXXdWYsVIkZd9f8mQrNWSCrhgOzAsnLM9CqWKEzP3qCzMmv128VI6myarD39QaD8IXgF/2byiRIWVY3hYDwPvLaJylfhbPPP1Cw9Eigf+o68XwmDHjXbs30QlkOnTOMGeBbyCDjJ+44QaSeX+IwH6+ASTWGpkDHQA9OD6Q3XwH+QXgYa1Yo5Rkn2IHD6Mv0I0nqv4d5R90UQBfZ515thnQ6EK+i84bqhpgHB/XXXeD+/ijTy2cC5iCpqEZVQOAikmBJgIsv3h0ljBdtLPdcccfK1rPdx98OMNq1zDmGcv48RPMSNlu2+2NFnfc8U+LpHAEFGPmhQ4NTeQ2Uaonjlx0MoAeGlDSEhqTcW/2A5EUjNGrr/696Ru6pUML1ozx3ywDZrFAMZGykA5qKYfaLwDgispic/7ilMdAw/gERMOT6Fj+j8HP3+wFjEVAKuPEmQsPA4D5G6DC9eg2+Bi9i44P6aT+iLapplNwFPM8bAN0/DYyjA9U1Pgzel5EzWs4FmSJ9NgD2pPjFDU5SI74s7XuvM8xX2tLF56iOjpow7yxNdB96NVy9VKh0Rl6vmH9mumB6O1452x3BRX+gL5Tp4hYmkWGOBZSjXckazeTDNxllynuyqsutzXB5sH+QD5vusnmFpg49dTTjErYYKeddmoDwN1coGQ9fQf7AfnTX3KZPY98g6/Zvzj7idiaM1A7ELD4058qO0Dle0QDT5BNSlO1/2/vToA/v8v6gP/2PrK7OUgIhCQg4exAuCxICBICKMVIKOEwxR4gFAEpIkfqACMaxVI86kynjJSWokNnRKgORgQhHA0ixdIQFEggWRLDZUKyu0l2s/f2/Xqe37O7IqSdDoxo85v5z/////2+v+/3czzH+zk+zzNOQLQB+zJiPnPFn5cR0Wf8ZcmsWDwnzkUvGMd9yRo/aBreokMYTxzxHEMctC1zklV5zuMXTz3/vHqu7/S5+rXFFxxFaN34GZZTl8Dffiaafb/wwM8ly+nC8NPM+5TI7p+PDLw2gYzturtkcaUIk8dvSerxlhgpL01mIqPSERb60o8gFwfQb/7mfyyDCYab42jWi7Hpuj4Wk6J00QVq4dC7cAFjWnBKoMF641d4THSR7UD+1DnZfAazTY0RqernnntOBdh++Zd/qXQCu6aM0mBh0V+ygRFPNnB6Mcb+JNWVD0WHv+ynXpqspdhB2dGL3/BL5VSpormJdJ6RYOJLI+veGCff9dd9KR0L9iV1/ozSAcYg0GaOjH8yiFPa3I3TOtsT2TTXRdfZSzKVTmTomStHSZ/l3lAFpdRRgXXRwn3uf7/KnnOG+pIc9xH7RTt0hCOpK6MTD0QnkunkGac++uSAV0cHLcDX9IBrOKFlwVlrdszqZXEpMtleuN6LYcvZwVHNhmDQk8HbUzDylNNOL8c/J5M9hU3QAP3B8J3oLHVt7+gIgQyyvbuqdCqz7IF/mmyJrddtXbwzRWdXJGCyKV1atPS6ILbobZGhv5Oz5Iq1CSDuz5sPIdkAACAASURBVA3XJqAU31EVYVuR2hQr1m261yGMhtBVMQSMnOUVNQAIvHh8nvNjF5bnHaCkbDpV9x1pz5GKYiEmHi8KBbjn9eGdwHAUDu8UpU1hWkAeBgbpE3/oSe1tiIcBQ9pchq/n8Ki+4AU/ES/NbxyOKNpwY/lQAKzoiKjEnLe7JedDT85nNuWKKy6v6J0cf0RAwCDir3/9hgKfQJtzHCcmDeFVr3hlAUlE5DMbiMgZYIA0o63ajWSD3MvnPCWYQYTo5LvHi/GUrsCHyToasqYMHiDKGGwsJc8Qkj7As4Y4RAXf8Vtvr/VBXAAQAhCNZvQxgC+66KIow67I1ofxu+q1v93rda9/3eInX/yiFBFJuihPTj7fl4iR6slS+k5PCsGr0lbm1wMwrkwxhhNzpkIi3L9+9UXlwbn805+qeyFo82SkEXSAm+hHHdDP5+YHUNt77yNIggBQx2zABhAu4m0vb1VpOcIX8xCmPrPn5gUcVlpHjB9rct5TfuSwkQAc8hxec/UXYnAcX8zP64YueVk5YqS6+Xt7qgkyGKR5MDJ42DBcFw8S+Whj0hraS/tebQ0UUcheA2+Kvrzr3e9cbE2a+ctf+YrFlZ/93OJjfxqhFgZZn0jF3e968uLLX/tqVRD+58977uLqlJK/JOcSCTZ7RkjtTWVEkTfCFcgizID4SuHM3wQLMGxtpsy7dVmfc0RX5blnB7jjDYDRenY1cJWLWxj8fX4dSlSO7JHqi84YRj/98pdVgaOOBjXd8yYyLEXArKliQDy4V37xC7Wn6Mpe2GPf4zUECAhXAp8gfcHzX1ipOwCvjBCyIyJw6XBIL+d4a0855dRKybH2b33rW0rhTtVOqUYcaAwoZy4flejjQ1IICb3ae7SMxskgcoATi9GO3mWVAAwcRKKBnk3O3OPUe8ZAVWG4e4Tbb/zDwHNGx1zLMIxywQciBeSjlCfy6HbV6UPLZCNFwcDGjxSLtcSXjjlM31bya8D/l7ZeF4P5PVGASZcNGHpI+OGsnAdbl/OwUo9PS30Ebao+k4jVl665No6f96eNUByBoU2GU1VVjLw3dkXgTsgaO9/G4Wif6BNjJ1fs16/86r9dertX1XlOhuIvXtzp31MYzHEU8lK/bUW8nva082sPyWi1Jaa9DnklRfG33/62mrNz4JTqj//4P1u863c7XVHDDjLGGoqiO0tOp4nwPifFM7ZmTpf8wfsXe7MA9gvYeMIT2plJ2QIX07bJHMtBGUO7q/kfrMyVc899/OK3fvu/VGTRmIADvM1w6lT9VxR9DOAlH9ACJ2DtbaqYk403feOGxb0iX+nD18Z5QGZOBowxAHiisD6voxVpYWUfTjktZ6R+6iUlWzgItPMYmTHe8pYffVTor78C+rMeLS9Xlb56+gVPK8P7fe97b/TTE0pvtTG+q1KDzz+/oyFSFB/32MeUnv93v9ZnoFs/Oav+5NLfDGNOTbrX/u9IGxR0iVbRJX59YeQ4xyrDj/zjFJxI8qnx/nNAyPYyp+q9nnGQ7Z3GFhld5/cPVuo42p5zx+jO+ntP/QeAmE5DS/jDvArrRN8B+vCCbB7OeHvPmW8cvgs4V62TrDdA7flky8OT/cEAflt0+CNydvdxoYW3/+e3Lf7qGzcujkudkU1J8duSCr6f/NT/XJzz2DhBQ8uvS7XcXTlnvjFFku51xr0XP/PyVy5+IoVtGvx/X/jm9eUwuDWF2TzPmh7Zv6N3bxyif7e7APxt67bA9qx9O1k5yBRWqrokMYDRJONPpgknk8hZHed43gvKSCMz7nu/M4pfn/e85xe//kZ44QMfunRxfTImv57evyedoLDscxP1/IWShT8XvPbmN7+5MB89gD7pCbTHGCRHyIyPfVyV4isqw1E2hbP8aFMhrGmh6X4r4gBRrZ8s5aDiRKrKysER94mcwYu+x+kDYzDoOOfxk2DIWT/w6LrGe7ATOicHzI0MgrdlJXA8zlE+uglOc7Run2MYab1z0StflWyGF+foxrZUct9Q837Tr/3q4o1Jg74xZ1EpGQbiA+93/0p5Pj7dEn72ta+pyCDdhJ/JkO9/xCMreEV+VjsgOCzzgYu87EHPW4setkkMshjw5AqMjp/H0IXz7B38j4/hArKGLLXfZKZUW3JbVXdnVx/+8EckS+NNVcxX7IEM4QBx/RTBtB8MOjaNOiQ6nhwTDMOxxQGwW4ZK6WztoBaR6/dc/OIvXFw4/OtfTYQ0evGYdP3Q7vEjH/1g2UiOyJx1zrl1nA+WvOrKqyo1u/Yy80Cb5njPe50WjPnsknMM56uuvObw8UfpxPA5uYiWyEW67GlPe3oZ6xyB6Kg70XTNoUOxhDna6CJZOSK8slSmCvTp9zy1cASZ2QbqwbJ/GOov+smXHM6mrGNGy6CWo5n4A80wfjlf9mbsDFP3cMz2ggueWXr7zz7xZzkG+5XaUzQwPZn9LcuKnGZXMsBlXo4j2fWcU09M/aD/9enLFx/PMdo9yVTeHLpaH/p71jOemW5AO+NMSBu7rIR9+Ja/12w6Pd0heMG6HyFm1U6EEsAAXoTAPwxhULBXXfX5UvLAm8jCV3KG1wZhYuAPuEQcjCNMyVMCJAFBFnjy8f3/Y//kwsVlH/+TMsQ8G4D0LJFbiwnQAT6Y14b5vvcZ2N2Wo5VAGYdZYB4LxhEGNvbKOS/Bdqg8b0A0JU5Q+L7vPf+5z6tebLy+FtnzKSJzdWBdWixBxQODQaWp8fIDNP811T/3hYAwLOWMaV1rE+sweohPNNemAw0M3gJ9SQEBEKRmf/iDlxYhAwUIC1hHNEASwSMlYs479+8+E2rPRLBfk4JQgDWC7TMJYTxnWjI3RE2A8TATcAzreDsWa7JO7k2ofESLlPQVtXfmxuA1bxFWxIeIR6iatzF6z3oR2vaAke999+BIsP/eB3IIXEKOsOC1AuIpgGbqQ4tHP/JRi3/0w08uI5V3kmAlaDlaGNqyBjC19BxriejtZYGEVF5cEbo944z7ltfKe1Vmfmk0jnOEcQS4iPwBVGjI3hMkWlG8948uKYcHowm9oGvrSdBReFIvKBH3p7ikxVl/oOlZF+SwfZwP5mgPjZXQInDtuz2jUDlE7CthJwJXvUMjZD9w6UeqMIbxMfAIdve2d8D+kTZIf9tQ4bv0fF5DHrplpA5/4GHK9eZkJ3SqysoyTkT8GA7+R7+cMH/6SWlieyqFnPxwPpSikwKDr6Ywx11PulvxMlBBRlF4tdY5k4IWGDj2i+ywVz5zxGMcc3ONfTIWDg6pcmc++EEVsQZWObXwAePP9ZwehLdIlz2nFNCfMaHBs85+bIq8HVf0RB55tufJwLH/XQQrCl97joAO8lBrOvMifyoyFQOgztPHaHl25BDZRb7hF/zpPgzgqag5RzQYA1d/cevife+XDq49x54qnqG/oOcrhCQ7Azh4T4pFyUy5JUaXfuyViRJFWhGBAiLdqqePsDymPOkcUl59DGBVRVCMuVPb19VeKIh4ySXJplgaTpP5sCuR/0057qFoVhfm+8RRab8bSqF2VezXLj4ZZxVnrUiZCPDDU/AD7zGArbG5TcpUHfUJ7Zx88klR4M+oe6oCzdtvnIARJx8gJZJQerFS7XZXn2X9ud3LXm+LQ+0fpCjXeef9SNXBsCf0CxlHXtBZ6AQAo1fswdTBIIc5atavC2iK/dJVKnMOOg5LQNuxItdL7bLGZPh55z216FMUiCxao8BVMofumrOB+IKuI3crwsqBtjxTzbnw7V8yXER82qNu/8kvsvqSS95TtIymPffyyzldPlFyCp0qggUY/XB02pWf++wyPW1/rR+Hn0wxc+TURWvG5vvWlF6kSx6aPtOcluhGOqB9/FAyEkYXVveGHHOYc3WdYtj97DubIaA5xqR0dTrYvtFV0+cRL+BlMpc+oW+BbXrAGIyLPBfNBYwZxGiUccvxTQczjjlC0IH54mkyBD56+jMuKCMWvzP0fQd/wzOcGrCEcZL7gCVZYK/wtX2iW16WDC+8gafoujfEYCAvbko/cLQ26fFHMoBmN+80gL8TGimqpxycrXe7BoE6NOhTFpI97BTmV9ceKdLJofOSpK47f/qgOEBf+aqfWfzLOFdhQNkAHD+yMdCYIBCn0mtytlPNGToA3qIDdqb9GZrGU2dHFxQPf+azRSO35DOFfVTFnUxKPPS5z32+8J12YQoQau2maj/dx/BD5+QNDOp7ZJD3fHfkG8Ner/UNueZhZz5kcX4yeqZ4Ip7D9/QHPhGQgskEbcgd40XH+OClL/tXix2pv4H28a9aF8ZwU2TjXYP7RL1hOfqWjIPf8QV9B/+ZJ9wFbzHoPPvsx/xgPZ8ex7fddrSddPaGPCMTx6l5wQVPr+418Lpnua/PXeu3NGJ7iS/xMZ4bHnYkkiN8zhTDq5OhSSd1xsmhkg3jdIM/ZSk64uZZN+Toh89Gx4wh1wb6ytoH84L5yXa6a4o6Sp0/dHBPMPf7quo7Gc8gJ3NkhE4mzBir5LTibFJ/4W/HBJ3ldVyiMy67rggj2T2+9KVrSifRydriwagyt7qtagcWetxdtJODBC41VvPwGZtAijzZTObBvOhospVEkgdnT2Dp37zxDSXrjdG+u1fpzNhGTLaqEB1HhboRX7nuq8vjLOvq81nLiigv7Rmynb6nY6eYLx300GQRnRxcRe6j79kzWIn9Qg+wye7otWLVxtMOVeqdvrepyvXYEAECcTObZeBueO3Wq4sgTZKioOikBVyb87uUA0ajOC3UFJPCgJjRQAgHBgXBT+F4XwrZqTF65uAzRU85MIARCfDgvTkPajML9MYo9kIYA5wngoI5Gd9SeRm7Fv/2gMsXRqnwdEn/YKQNUz0h88UkGJDn2xj9PT1AeeyBV0ahMfVZ3YcVeMLIN2XTPA9jYTDghuGG2XmHu2Jp56VjbM8SEZg0aQYiwO7lvVHWUs4IS6k2412xJ3Omyz3vc9/0LLv49XXdVIGe3rEVlclaUqqEk6IswAHC4nWkkO2P1GnXGQehZ/+AAIKPMJh1sodzdhVhE5jWhsBDZObP0LPP5o/xGbSIExhEIxiRkDFHhMwDdHaiRd6zTsZFYdhntOeHwEQDhCjwIgKMgQBo+6+KovMxmFZU2B5Ovn8Jjvyv7YpoA6axb8OwzlD/4R9eUntmDRjKolfm5GUNR6mgbXRPCTAw8AFA+9Tsvf3hlMFHcw4UQxLK1pzQEPFC++geP/n5yIc/mnTT63LW8GFlrDCAJyXHvWYe3wlF/716j3WJ8FbBryhWwo+CEf3ltNm27eYa9kTnXvXqVxT/os+uKN6OLoqOkiG8ZaWQJ6K9FDgwai3vkTMsaICS9P6kFrYi7XPh1p5jjqPK2pMh7o0HJrUHoCbrKOjHJwX6QSm+JeI7BjAgAhC73ngce/C5vaeIgXJj9j/58Efv/ePFJ1OgwhpwPLoeb+F10W9jMpa75NgCJw/wDbRbqzqfk/GJaqFPQARPo1k0id7xms8ZMeNJx0/kJB68pCpDJk0YqACo9KBM5PkeZ9yrxosHOJ5EWJ1X41vakwr0a2SaZIzafYx3HCDzfLJPRI4hPQaPap3Tj9HzKFAG0vVxoE6lc2fxqxJpMjtOS4rYm970xpL3peiDRYzfeJw/sj7SvaS/4WmOw1PvcXpk2F+VYlVcca/xSburc9QyjNrYO+Ued6tI+jcSzX3n7yiSkfO0kb1oyp6QM9bTHlpH9IaP/U+eutY+SMH6/kQB7akI43QSMD76wljJM2tiD8hPilzmkDGjOQBPi6fjIqM448jcJz7p3Joz+Wc96JxjtxzfaXCpdr9DRFL7jbycL+MY4WhGV+Tszny+IQ5XtPF/awBPxPSCZ/zjcsagfToekKBbpNbTDz/0pCeXPJayrM/9k5Zn4snyKYZC9ttbcyC/ASt6j35Es1NQ0VowQrXmsPZ4n9xE2/qLckJcdlnS3iLDT4oOtjYf+OPunyyisDL0ti7OlQtznpvjDE/i70mhI5/pCfsGANO/QBQdZ68A++KBrOu0vKLn6H7YhD6jG8ybnDAXtE5+2D/X3Df0IhOF3MC77iOd1BzxH12JduhThlRldHFQZM6c4C97+U/XGpBx1vW1r31djXVXeAyddCZToZ1vEuF3GsDfCZ3GAOZARSNkXznu072EE0dGwsjwn3/9xSULRAjRzUUX/WwV4jszx0Toq3+R9mswnugtjOC8PIOkHCEPO3Px7pxv/9jH/nvRFP6GA8gMNIpOFI4TGKCvYJBHPrrPlHI84pMbbrixDJCtW7tK7qo4wHQD4MDSb9d4BzfBQHCY75EJU/sFfeJpOnTOCJ+cZ/tund9c0jk5BbPhVzzJqMInUzyI/uMcohc+HYwDO9LXcLn7kh1kNf5gQE0Peth6skjpKHIRT1qvqQ3hGjJY3QmBFgUHOSHc45rYG2vSv7Vkefbi2BOOjePrwoz9LjU+4zdv+4Q//yIymiEOe+FHchwWI9vJ6A7CcECm+GX2wbqTMbCobDDPIetvSdru6kRs0QbbSJBQwc1yri6LlJI546gb43dSt60XTMDgh/XnWnTx+DhbvpHsH/xt7upNXJnor+MfVewve81oLAd1+pO/6MUcLRtLn1Qv6j2ddmz+X0w2HFyvkCUaILfpq3Jg5vin/dTnuVPdYwgHXxjrFBotugtmMf+uPdGZc1MwlzwXyJvuFuSU2Kq9hu0vvfSDpavUeGIbef5gJwXm2GP+5+hBX1//2g3hEW1dN9Rc2WXWx5znGKUjidrjWXfrjw6sBRr184l8h+6ZI5P2BM8ZM1kuiHGHBvDKDadWjuX6ZT9CTHzmmQ8OyPu+Al1TVOnyLDiPtLMIqheLRAL4iNNgMZpJIa4JZVeRiBgzCHJyvL1HQTAiEMZjAhBMBPHwClCA1+Y3xHP3EAQwRam456Sx7hdOX1bxnUP+NmHC4p4hZO/66QGIYRmu1d84wGJSi3jQED3BhNgpPEqSgLLRGAcQxDjuRyljMp+5z/+Id40iQzgUPyKxkYQCpcibPKkBgBKBwJizUeY93j2CAxFPX8AHPOCB9ZlqmxMZsQY8RNYKITHMn33hsxZv/U9vKSKfl+chll1578QIONFoz5w5uc78rdOZ6YsGXJoLAUsoe471NF7AgiFLuDAszInAsk+I0msi+MaDERAggrZW6OKr1127WBmgjBaAIZ973148OGtHKDMgESwGEkkmDKyhMQOknmdcDGBGJrCzLQB2XYqJ+A5j3HtjMHzzWmB0YzOfUiyhUzS5NY4dRd6sqTWjDMwbQAEEgZ1plUFAWKcBe3XOLALcXqA3aUcPjCPAuuIj+wlM4Q/gxrzM3f3M/8Mf+WjSNTaFD+5de93tb/aVd1bkt84Bh3f+Pr843hg+BfGy/miIh5UTTPGddnC1guIkqDYlaQGADoBq7zvHfn3SaCZ6h1Z/9LzzywtpD3g70QgeRd9aJ6EBL/JjlK//gRGGpM8JeHvrZwxOQBbf2m/PPzVHIN6b6rbkAT4hC6TquF7qFbnCGCBHjYFTr9pnRUFtzRnUSz98WSkhdEGuABsqWU87mD6W0QVAFLdwDeXUhSK6PZ1zRPjEOI3dPD0L35DRCp6sjFKZ85dTbfP667+cIxB/cTiC60wVRYUfTjzxhCoCpdhKR6wV+4ineVfSpgCD6IGSodVWoddxzqr6nihsK9q0IMq5OvykfzcZQMEBN59KH+eVaUNSgC4/cxRHUUJrJBppvtKW3R8dmDvvNkXos7Mfe1b3Wc/ZH8bvBz+YTJ4Yn2sSXbUH40QyFtW0gQnVJ7XvoaA/ffmfV6qVdcSf1q8i3BnPeME5EchG6+dzesKa3BYHzSlJE39UCuEAGuQimhsHhXUxbx5z+2vs9uRTkTubIh/QpTNNk7VTKcrZ03OSikdfSce8Jf1xyQu6UYX4ihRnHBw45nd86B+wtZ5AgLGriLoh9/8/G8Cy8QC3Tj/bsmVz6ULrhPbNkwFvX/zP+YrvTk6vdkajNVubOTzunK4RYh7kI/05bUl63/aVDgWm3YseMSe68PdiWE/EViSMY8R3gECOIHSHV2AFgPpdv/vfOiIf2awKtDNs5z7h8bUmeHKiKwPW8Su+pJfxI6e9H7qanEZH9JR9gg/Qi8+NFfjjyJgeqa4FPM0ND7n+xMgCOh6YJrs4c30PwKcn8J99mMgTGT8RbNef99QfLcMHvRmDNih4V/FDxyU6ClXS8ZvUwJ0G8HdCL6L/wVfLhMJqScSQ+L3ff/fi/mkzQ6bDqwpSoSE44p3vfFcZSaemyChn2n/4928u2oGHfyBpxfaNwUV2cP5tCr3pbNDXnFm0f+xxmxc33nBTyQ38IauI7HCs68EPTVeOFIJDp4pvoaO//Msvl6xWjX5/jBOGu6Mrt6c+xDHpP4we3RdWhSdhJs6XObuKjslVOH0yI1dEXsB06JZxg6/wCnlnrOYBE1kDNE7PMGLJBev2jjhpYB3OHfLY+OjumyOL9Pc2L/xHLpkbPIV/p0ChtbSm5mm94Fh8ccUVn6nn3D1FTGEj34XXNsQA9sJTJ9zluGrhdP/7d19t4505kLNTjAqONN5yrmYODMHP5N5rYvPIKJkIsLXzQ7807uhWUqNDyBgYg0533LGivd90TO0Iv/bxtXEKToo7WTaZHc7gMoAVHGaEMwgvu+xj9bd7788cV2ev6UOyluH7g6kXc0Y6D4xhqeAhHULvaIVEhrDfYBMp0Vd+/guFgdCB1OeRPfQH+d4Bl33laDAO+tn8R3e7/vTTTwvNnx26umvJYvKPUwWtHMoCPDi8gn7Qb/dIltHCxujMJvKcrn3PH/x+Obuf8cynV/aT9/U/nxZYsN10OPC9iej627gEqNCqtUCHbLVrokvUiKA3tQu0V2hpMpemcvS3kxUrNp3wgEMOPBuMjeF9r2zpKB6phgO0DmSgDkufeJeTyuN6fZiRRb8zYMl3J1yNYDDBAMchHottIjtyPmbV+g01SOdElXfckLztUtxy0uWBh5Em8ogInHWa1IKD0uXCcBYBMY+3ZQwF72PIKYSxb1fO30Zh2yzPrMIj5qnCbq41vzmXWZ4ZmxbGMN5pj+PePM5SByYaO56T8dBONLpKh2PEKDGvieiNgdXV2bZ1al3GolBCV7PuMu/K16/NOLvKZbcdcQ/3b+JtA7hTDnMuLVEjhTbqTDQDOdeUcMs1mlDPgfGJsN3unEfdP2m2DsHXofhEmXzXvuV7oibDpBM1GiAzoM54R+gY25E0wzZkzGkI2O85z2QdVy/Bcs0j9LMxleomLcz9BwzP2CcNbHpF+87mnDGptc4M9gAfAU4KVVlP45roWEJbRW/GYz8HQE76x/TAND8OA4bCpHTOGhqPF+UBrE2KTUUiMjepRIpqHR/mR1/Ga77oynOLfpLSxIs4kflxUqjaqmANmrWPU7XW88zhaIH6nVD432v32J/z0/gKH80+S8W8MQJubdaw5UjXBwAMKU+RshHk9uSmm2+svuKu0RIJ/4pMjgLP27UHHGnVozpG3OrQSUV/A/bHkByZY+981pG2lm1jFPnMWL8R0LK5xtN8WxHk0IJzLnNeCU85X+M8a9FIZKuxebmP69auUYUy/Bply2gxr10BNGtSabj6p2f+aNT4h6/Qn7Ua2bcX7QWIo72RTyMPZ52GV2eNgXT0GUy3TCfjEEi6eaJq1pcc1nuQHNpnnBkv73FXoxW5bMNGmQg0Xo6bOCy80PL2yPlN6eXbRa9aJvjBB9bA/Z0Z3rFdcb/usWwtvSZ1edPmjakxsS1AanMbiWTT0jHlOmeM53VA4aEYYxtSzKR6zgdE4vEGt13bwXq2U6XTcDkZ1kc2VFEQ8nLpeR75ahzzt/Xz/8gN79tD93P+GQ2PDpw+nHTP2pwB1aLP3pK59mrzss/49pwRXJOK35OFYExlxEbPksEM/uMCbD2zj3Z0QZg+49fgbH/ot9sT3dLPJxPLadLR66mG/+343tEnRSA7xa9rJyg8h5bm/NmcKQQYG3jlTF4M2Fy4OC51NCZarmfxhtC7iK3fo/vIUfqp9HvGhG+K9jNGPMGJSYbT8wPMzdVe63dPj00KomhBrUXuqQhYfDKH+WPk7ujSoXnjP9ow7mwAxeUUNAvuyLOtGRr0v96ox2S/Rv9XphE6XuqGocOaD6SXV8kvKYVLx+XIjJHj5oou0Bw6wsPe2xO+96o1zjPWoMd8tmnTscXf9qFfdxrA3xXdxSiI02+M4H5GV7T92le/UlCYIVfnHyMLYSQ6Z3varK1N0aEDkSn45WAiagIz67PH5Dmchz4cTVmX6ziKFDJ8SnXOuKUc4HqiCygxVhgQHPjV8UObmsIcI3P2ddpvjp20DIrOCm7WOeVAdVDoTKDB4ZUdsTTcxoDzval4PJHFkbV4GabGF8UbkeUsmHGikTnuOTh89OWRVOQ+KjKOYvdbt+R/15acqgyjDsyMbVBYKOs6Z1DdD++tCx9WtxNGTfT60ThzqkAX7+xMlk7qtHAQD8/jo5HZE8HduX1bOQhKbnB8Z24bM98pqqVuAvy2PjqaTB88TV/sDf+RV7dGvtqYdbmmsmxgRYptiTWP1rPD8yNj6Af2wHxndHnp92DZTZGh2iCRUTKCSmZHz85e219yDl3WOddj2wkuK0sbInM+HNCrSPQUUVXVvIsH+pzsNE/2lXZEs67aSJGzG9IRhQzkvLAWh/Vt8FXrqb7P6Cu/Sxeg8XxvUrUPpr1p0nNSQyc6Pc+DtTpQuaucvo4ObInN1901enxoc1tko/V038HH7mm9yjbjlCjMH5k/NsQyQDEYrGg11+A/6zl459vJjhWrN9770P4Aj5XZVJs/QM8NC1Bhhiy8CLEb86bMWRmRjt1R0u1tBWKk3SYtI4BVSwqMvj+EvDGeC14KCwiYFNAKgNJ6QksJxV667yVQuqYUMSZ3nc/dz/cRwrEpjOR7qrOuzP0I6KoFMAAAEAxJREFUpc0po+256JHwOJBqk6viKfI941IlssaV+66KYe8+DSa6IhqAaTzADCKRWtKgOS1Scr3/jcv4MKb3q8XE8nl+d2VQHh/pdA2qdkfAbUifT8DOfczrgHnlekDNfcfYOkiAhQgIBXug6nMrxgYFXp0O0R6p8XAf3Jt7RwgM8Y2hitGHKG/fEUILyPAZZwcwXkAbcUY4WR/FRfzuMxa7GxRmnghUX0zrOfOf9WuPKeOXolYAxZ72vqmqCx3Xfma/YvUugfDqEljWF6M2oIlxmM+tD4byfOtov1YvW7R4jue6n88nbcJ6FfOHDp1PLNCVH2l11oRwAKIJoPJYBdxzuGCqEQD70eGmLTUu69BtwRSw6v6T9tt4PJ+iW7WkF+Ot3qiZB/rloduRkvOpQBbBvKX3O+uI/u2b++ujOc8rYbI0JCLNao+8xpExhvx3RfF/r9w0xsphh0P4FT3uDT2szL4zxsbxU8BUdfMUDpv0cOf/6sVIzH53tLHPt9wWhYX+0ZlX8RAbL3TP8TWOBeCnnEFHRSELACz/H8fOKAM8kwfFmdGOjXw5xW6672r17A2d4JOhF7/RDzmGfoY/0E0VmkgEdPZ5FEspvNAuZcWwmir96ExKP2PUa3i9U7g5ELpGAL7cfavrNhZdqvZZ6VJLOWY8KiwC9AcPHelh2PJOel0Xr6KoZl14jxUdxHfuOUqcAVzOSAZN9qBAVMYBwI0Dy/3aOGknxVTcV6hvwzHpx70EH2WMZE20pRpnIEBJQd/K4CJvcn8KdYz/NsjIBCAxxlUMh1u331L6rOmkq4uPgdcOj3YmcKZqC+HvOQMOdJGPQxOeMwVBxunacriLiPhcayqtJpLMUJ508p4cIw/JRes++mL0DXrw0qeXE60kadbJON3T+to34ALNbo4eGSAALHUUOPuYQ8QHA4pWBeiUU5Wjdum0aVBwVBukb8HzMjDsTQHHADI9Jq0zb7ozkV0+pCPZxtbyMX3UI98KsKbTwJpqzaFlU1dpJTe7CnXT5ehLn6u2ujPtjEZfwhzTMaAcBFmLBjft6AX6BwTtC05YnzPzE5kvo3O/M3/kQGdKHK1X4AT7YD/sy67oY6n79JzrGCRrQ88zXvdB2/in+RNg4wRJpCe0BdANH7kf3GKcnut77aiiO9AMg0QwoB0Le/N/bhJnr6Jit5d8QB90iflwHqBrKYFet6fyLxl0Zwr0d1dRiWCNQ4Kcwdu7gpcw85rIcZ/tCk8cE/7zahptA6McNHujz4OTj0/KPnmAbjiEwlQVaCgjif6Jo9eRCem4x8fgEfW9+eYYGuE7UWOZSVLzr756axuTMqPooRSB4jhnpLWe6JTVAxHgdUY0+A+d7V7ilg0xqAf3osPhB/SHT/cFB68K3fXRCH1rWz76H/0OvfqNX9aHX/HvfrI6co7+Qre7gk9X53743PcValVBmwx2nzK2wh/4BF/tDl5fEUfkCemyIGPLPCyNOUz9msmyMk98x2G0fdsth/EQIwnfeFk3eO5AWrfaJ9eb9/zGh/53vXUYXEnumo9xq+uwIpkWE+xyX47o1ZERHZ2E8+OIW6+tXGQjHUfuCqLl83IuLA2wMeq/lSFcWD1YZX1wZ6UWZ1/JVwUgNuZ+E5hR8KvGWfTVDmYOQ9daw40xUFvGhgbiSIaFGLJrEiX2qoBWFnXwIzkz+pt8ZNxWobPQ0jjIx5E7YziY+69O7+JxQrvO+rhnG9EdGPX3YCsFv+go32kHamOKm0LjxyejzlGBmcc811ja4dIOdg6TwVj0AQzPiTNOFZ+NHrLGM8e91nKZZdRBwU6nPsghznGaz+7otWL9lgdUH+D9ARD7KeJltGuUaCnkgERVcQ1GiFuqhUHK+d9TjagZL01oxaAM6mxgpdSVIpNihXBNIhtkY8Ig/teIHCFQdM5q8d7v25vPs0k2XPuNdYlyep+CrgbJznQFjEkhwSDOzlXLmIxTmhaQI02kUt7yPwBZ/VSBBQ6gfN99eFUENcpQYbDl95YwKMPdPAA2igyjIkwEpT1KeZ6XgFM1VITHY4NRlKwvABnC3LiJNzepKnm+1A3vAy8zDgK3gU5HhY6OqopodcriOBgmDbOjmx3pDUGmYivCE2mZtIghliEUnyOO8XJWJGYJNPalENOJdzup+jhS0CuzbgwP45aC5yyS9bX+O3cF5FUKdgvm9Tl7AsBJRbMfvmcf5n/r63vWxefaYNQZ5uyD+0h9dZZtb9ZVJb09oZvVVeSrHSRDL9Z9UwzUWyM40Y2+YdvSw3RN9gc8m+hAGbuUT+ZKaEwK8UTQeYUmSkaY3hKPU1dbbrpAL+jQPqEX47UPIiRVXTV0Y/w+J6SKDosvm64H8DGASsBGgaAb9I+e7JdLV0dhAYKE0Tg8jmZ++2iP/n9IgV4XeqNU20PcFRknwm7fK6oVOpkozgh4vzkc8Iy93K6iZgFIRkB7wxlWK7OPowQoRfcZXivgi9ZlQOQ5I8AnQjQG6XgXJ0ptf2Y8BHArziii7Ps4TBKaK8Bwe4DJqjpr0w4zBtA4ckoxhu7Ikhp3+vwenz67lFFnbHRmBTocwDVeZNePE8f4yRfrVEZq+A2d7uaJjVwiN9E1+VgGRfgSfxf4yBmiVuT7iz7LWMyaeLVh3U6IPYk4tvOgC5Hg31qfyK9x0DXdH0kZI0eNk/xwjsqDW5l35W/rqoiH/WqPb0fqx+lxWNGS+3n2KM3JEKnIR+SY4of0Yyno8Gtnz3S6mz6NMpcwXs0va9CGUgNIxUf8Hvk44MrzRA5kj4yjrIEZndZAo4BonnlSnML0kDX0/F3kZNaffCA3yHly32/7sTsOxaDBchJ01HHu1w5R3zOvOQZRtJn77FS4UWQ3NKTfZlUJJ3OzZhOtnojkAIS/GTn863DgYOil9XbTzdFON47JdggHtHH6MKyLXtFlOyIz9NKTeHgco/ZtAHkmGZ3SkYLdqQK9OpEEcnIMyNVZg92pPSJSXlkUS2PcOnWGV5/Rt0cib6pEH3ZeVR8nelG0pB3V+7KfayMXdEtAfwPQx7FrrT2/q8l2BhFHK0dvOTJl5GS83odfAPpyfIa+/F+O2Xy/HLcx5PGZdcNPo9/9tk703OiLwS1wCT2KD+nJXeHtkFPxg3ndloKKDGF0NMXResfujADfIZL9f/yQ/B2ZRf5U5lvwGp7Dm2hS39JV0SMTHOo2RLLsIlfD04XTlqA9luniuBjDI8PLkMj9SEzyB35+zNlnVYr1ZJSI+jqTyqBT8bwch3HiVuZZ+MBzOdIOiRAujbP9IrUyWuL8OiY4DX3tijOqosRLeQPPlOEcHtkb+SPC537eLxyX76+stppxuMSAVYQPvR+EK2O4TveDPZEDVfNByvXyN37g+HNf+AjOk7EDD+7L/5zNqxmOqdGyKYUVPQ/dlz7K8zdvPm5xW+TgOHgqoltGVWdTwZHlpMxzHEuynpzPAgazDy23wstwdK6nP8sRJiC0tAPgOPP03D2xK7x/ML9XhA/H+dbBjtZneM76t+Ozsxw7C6v1rb0eXVHG7rLG4BjAQ4ZjCDOWtyTzbCKY8ErLz15/hp5g1YbIP3usR489aXzRkXX7M5lU5lodDWTOxjGyd88RJye8VAbjMnDQ59oP9fHIpHpVVtnSKXr0nEbHH5l/T6oj5N3txN44WrPSPdlpGbOgEjnnOtfsiI5fG6NcxpNg3uhN87TP42gqTKOIce5VGabLDKqxhQZPjBE+2QWDy6xZJlZObhkZs9aT5epZ7YzqPbujV/DHPQ/xeJvJnMGyYGPJU37F4GGCo8FjnWNLSJugvj3ejQEt89skDnvKefhj4Q+gGiJ379UBRUcMun3l9ZnUolF8HY1IJDnjnFSPWTTPG6ItQ2YJbCb0Pt7jMZIs1tELRIF7TQRgNsn/YzDa+FXLlMkhZN8pAbXMqzfm8cpXum02eNIIJlrrOwOyd0oTAdyWaY4FqEJI0m1q/uUIYFx2WtYwPRA/4yWQnAXBIJPuYd0nzXieO0ZFAQz7uYxelZBPqqixSk+xp50W2Kne432pfQpReY2RPQBwQMt4OueaSX0xnhFuw0yY2f3KmNGHbAlwBvy6x4D7WW/38CqvkbWeNPny/h+dxtkpmb7Hc7smc6n05mV16KNTgnyvi/uI4na/UOmbFF71EF2mXfg96fOzJofpO0VYZvxdOKDTZWevJ/UO3Um1k34yFbCNq+bDyyZVlqDyrGUqYKfE3HEE5w65++/Ah4cOtAArXsqrnSCtgJqGGuAz2iYyNmd5eFKB6/FiViQlSgRQL0PCPpTCbSUxtO//TkttwU6pzF6P02j2z/sTcRoBPVHBkiUB0sbuM/eXujpG+si7UizZexFXe05eeRXAigEovdKe2+vOhojxGlpAu0B6KcMlKEOfO3LOcuPSmTNAeRRzPcsZ0Do724bVbaFn96roesY4Mq6M8vKct3xZrDjSXoKSqygs/s13AZii4RjMBRbSv1a0dl2qUKNTcrtAX5TwiuzfGJVAlBew7yVSTP7UGgYsdV/HTjNvJ0SvJWdsR8S6wiUj4+i9OLK2TSeAUgPRft76dcccNiC0kGq+97wY9KGl3Yyjyhbo+/KoqzztXlL4jolyHz1kblVdNGOiK42vopO1Dol+S4/NnEdhe3+U9qQBj9wZ/TRGPIOr0uOX6wLclEMjToP5bnm4Y2AZ+7QBMcdyLEf+y4Aqx57ob+41Dr+JgN+RGOCo7XNzO2od1sehikbGAYdWJ3WyHKkxmO3dnCGTgo0OyK3xto/eNO5yJCwN9wH8o/8LK2jKt3ToDt+UnM9z2rPfxq/Pdu5IFfJEgL2sJwfA2rRWuT17yXE/Tqlem069rLUMvcmCWpcMoeYxkd0GvBXxo4+WMmOcCZPq1yC8z0KOrqt1WqZamsHI/dEjaHP0le/OeEpnLh3PFVmMAbA2+zztwuzfMTkOZC+7l/PRsv9OA/i7os6Cs8ahUsA7PEVHVzYEus7+1ZG8XDdRr5F1MjRWOC4Q+oOfCncIFITWNkeWTIYI+tgcJ1EXnuoUTTJpnN+TsulzfVVL7oauCgNF7jYd9P53hiTHex9XqeK1+GB55GHofnDaZISUwb6kW/Jq/dLxD38VHl5idNeNQVHyFgYNraN3uIjBMUcjSpbi4CXmnojpOI5HBw+WHDniejKnjk5EL4yNMTiz5EQM68YEHW0kX9RN4ICaOZGVFQiKzsG/Y7iaw9HGqoyyjcsI/kQxx+ktInybCv/LDJfBgcO/HKfmMQbVyC57UXIwenkMyDGWj8aAE+Eu2UanZR3bSS/TSQ/2PsqzP/KunH/rOhK6NzhGuvWRcdIHnXF0IJWj0aAAztoNsh5bJ4/+NLY9caxVtHrpbGb4m4P1m7n5bO7zN+ffTuLB+WNMj17gbGl8JbNRkKH5Y+Si1H8YxTzLnohzftLo0e/I5XEm4J3pez/64LATYamPxsk74yq+LRzRXQ/qXksd6O/ZozuSG/8bbNxw9XzaGu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4" name="AutoShape 26" descr="data:image/png;base64,iVBORw0KGgoAAAANSUhEUgAAA8AAAAJYCAYAAACtlI8BAAAgAElEQVR4Xuy9B5hV5dX+vU6fzgwMHQFBBBQVG9bYe+/GGnuJRmMsJBp7icmricYWazTRmGg0dkXF3sUSewGllxlgejv1/7ufZ+9h9Mv7vRGv7/2uf9jnusYZZs7Zez/rKa573fdaK5asGFOy6BVZILJAZIHIApEFIgtEFogsEFkgskBkgcgCkQX+wy0QiwDwf/gMR8OLLBBZILJAZIHIApEFIgtEFogsEFkgskBkAWeBCABHCyGyQGSByAKRBSILRBaILBBZILJAZIHIApEFVgkLRAB4lZjmaJCRBSILRBaILBBZILJAZIHIApEFIgtEFogsEAHgaA1EFogsEFkgskBkgcgCkQUiC0QWiCwQWSCywCphgQgArxLTHA0yskBkgcgCkQUiC0QWiCwQWSCyQGSByAKRBSIAHK2ByAKRBSILRBaILBBZILJAZIHIApEFIgtEFlglLBAB4FVimqNBRhaILBBZILJAZIHIApEFIgtEFogsEFkgskAEgKM1EFkgskBkgcgCkQUiC0QWiCwQWSCyQGSByAKrhAUiALxKTHM0yMgCkQUiC0QWiCwQWSCyQGSByAKRBSILRBaIAHC0BiILRBaILBBZILJAZIHIApEFIgtEFogsEFlglbBABIBXiWmOBhlZILJAZIHIApEFIgtEFogsEFkgskBkgcgCEQCO1kBkgcgCkQUiC0QWiCwQWSCyQGSByAKRBSILrBIWiADwKjHN0SAjC0QWiCwQWSCyQGSByAKRBSILRBaILBBZIALA0RqILBBZILJAZIHIApEFIgtEFogsEFkgskBkgVXCAhEAXiWmORpkZIH/bywQK5mVYiuuHf6s3+ul73Er9r6hqPeW4sFn4vyc0C94Y57vel8yeG/4Gb2HL3Mf7PO+8Pr6m3+VYnwmVgj+xftLXEtffDZmBf7OPfi7e0Z3X33W38ePI8734H66lnuteHb3fvcsvD+W9fcL/m3B+3s/78ah58nrqYN76YO54GFT/J77uevrfcF93PXCr+Ct7obhc37reYKn/H7fgvv/i3vr2fychveXTXm+4Hk0hnCc3o7hfITfw8/5OV+xXvqO49t27mOvb9i/7++/34hXfDq0fYlnC9YMf3RzG7y0LjRmjc3PFzMUjLMQZ37duFasDWcHZze9d8X69DYsBjaSHYONg1HC+wXbxq0bv4eSwfv7Po+eOVxH4Tr+vvb49joP9iFj6H2mYFzfuJPbt6GhNNZgfTgj6Jrh3zUO/S74t9uXsplfFG5vfmsf9DlW/A34TMk0Xk2Hxi9butlYicH/N5/pXdvBvuy98jfXc+8e7V3v4Xj72NGdPylvh1iX/x6O212X5w/Xd++ZGN4wXDvBeVMK1pObj+B86LMeV8IA39jXbrp6J1prXbbuM4fhucq56fe43/crzv5v2bPvud47533Wh1sbfW284prfPHPD/x/0tUv484rze2XGH30mskBkgVXbAhEAXrXnPxp9ZIGVtkAIbgVq5SwJKIQANy7gi9OWCL5igRtdjAFFeV8hFjiHxYx3AhOtXAHwWioPnid0lHEgS2l+J8eXv8flSAp8BuAaR00Ome5fjPP7RKcHD4WMv1ahxjlrcRzQYrzTikm+61lLFe73AsZyuOLFBM+etLg+1wvqCr0OqnMO5dSV+DvOYDzWxvXkhAeOXwBI4ozH9KX3uXG1c12+F8s9yGGczmnkuYo4x1jCjScW63EDihU1XsCxGzNW471Fd3MPpmVT2dKBNT7tneGVf3ngxTV5fufY8pxhcEB/KzHWIiDPBRa4Z5y/x4rMXQAQCwCeEn+PxTq8XXh+Oc8OMLrH8vMYZ0xYme8aj8aiQIR38n3gIgQ0QbAjDDQEAKHX0f4GgNCVvw2kv4stPKhwY7ecA7WxQkWwjgVsfbCkaMwJ404U46zCHN+xA+ukxLz0pLusEGdk/FvjdvMiO/A+jdPPj+aROcMW+orrfQXZmfmXPeIFrpHne9HtDWfreIe7XzxfxXfWpWXd+tDsFxI9TFG73wPBdb7LqPu+1+8jHwSIlRxC9fuN9atnL7Gn/PrzL7/+ArCk4I7bj4oeaW9o3Za5724tsa4t3u4+F2O9a6x+n+vfVb330HiL7jqMS2vNAVvG7IIOfhW5J+DaxWKVs1MxyXV4v/btvwSj7ibh2vg2uA/Blsbqgznh2N3a1ZrS87i9KdCqsWk/6u3sU33X/ha4dYA/OIw0v9rHbk36vRQr1Pq1nVzEr/hbkXPH2TdYJ7zfmY+Vpf0RBps8MFaAwN83zrWL2LuYYF3pfe6cZD0W/dz1vvoC8hW/XfFTn/e69en+rbXJVd2ZrX+yLgvVbq1ZvJvrd4Hb29w1YnnmsZj2Zy6f1dp3gTxnC710nmIvnSM6h2PMv5tbnR+8R+exCwrkfBBD15YpgnNH+9AHScK1qPWkOdY4FShhTbm/+gBKbwDxX401+l1kgcgCkQX+XywQAeBoeUQWiCywUhbwTpN3TAo4PQX5awE7IeCLb2QpfXc/e3BcxMHPxfWzHL4kDhyMggO2crDkCQYAOHB0esGkHFM5RnKo5Tw5nzPBdeWIeqe1iINZwjEWmxQrVOJUVTqH0zl1OGG9AFiOnwOo/nOevRPwDEC5c63khK0AwM750991P/ccAnwhAJZLKkdZ1/HgV8DEOXiJZvf+YrHa3cs/Hz/maz2w0r3kBAMgXZAgBBKW7mW7BEAcUHP2FojCXRZwclBk5UGw5krzoSslzDvi/vn9c60AwAQWAGkO1OKoxhlACBgKBlDibzECAh4AiyEKnNOQ8QvtEoD1kuym+XXzgIMfMoUCiZ52CuZUP3ln2AOD8PffZlVXavmu+JDWiwPAehTWjO7IWhIolYPvQAjzLkCWLGU9MGV96VFDAJwoeNDnmGGnNOjpBcAhg+xHoHuxLIJAi/aG5lf3yTtCFGdfRtB60P1yFQ4AC3jLCIVYhveyzlNNves8nK+VsYIHEn5tOTDhAJTfBxqfwLZTMawgq90Y4wqCaG7YV35teABsxTI+hy0UyBHg0/rXuPP9/VqPL3fzHcv34/16L2tQ+4T9JJu7PeOur/2YcLb2F/BrpVgkcKRggcbP+2V3D5D6MM+9Aay+ALgPo9rLYGodu9kOQJfWt84F3U+gLQRiiSAgpQF4wObPC32FYNoNMgio6XNBMKnQn9+x1tPz/TUB8Bq3fylAGNhWYwsCXgq8hOtEa0/7Tc+oAF+R+XDAVedkwAC7881bN3ie4Ofw18G9QjuGQSN3nZBJ16ed3fWlIF6lP1901iY46xS4cAEiAGwQDHIAONEXwAZrPxy77Mf8x2KAaGfmEAAzV26uu4OAAp9jP3lAq3NBASmtRb2fdeKCn/r/jAI/CkzonNQZFTHA35ji6B+RBSILfCcLRAD4O5krenNkgcgCoQUcIJNjzquA4y72KmQk9TfH/uJQOWCAQyuwJcbQOfqOGANMlGBxSitkyyWAn3fUPNPiGUk5OyEDHAJP+UEwLDAScrhD56goBliuEb+XYyxw7UCUGAjnyHunzzFOAo8CPM6Z9I60A3Y8l0DpCjm1e5AAKPeRTvcyR3qWwCEOwIMDCA4ALHUMX8hEl+Toy58NxxUwyg4A92GPxAg5cIKhHEgNWCYxgd62YgP10vtWjgWW3YpBwCEuAOzYm1B46tCgA1l6fi9RFTYTM6cf+LdAihxlEUXu2T24cw5q35djBn3AQSyWs4vAgGbA2SEIbrjru9/2+bTmzrNU7tn6Ao5v3uW7/ysIeLj1GVjTD9KvD7GfYm69qoFgi4MErCdAftwBBC8T9Swy88KcOLAiRtOxoyGDHDBivbZjfWFvF/gQuOcabv8omMCXD8x4JjTp40seCDJXJRjFgq6b0roSAxqwrd999M7Ofl48kPAS5RVsogIVRcCPB0l+XvzYBXDLPDsb7CsFi0qoO8Igkt/HAkBifAVw2I8CiIkmdy/PBHqVhGcCAXZ8D1UBibyYP8CfGF4ezDHg3iJ+Xtw+5/pav1qHQeDNr4/g9Q0GOBxXAFgDhYJnvwXAWZOMp1QiUOXOG619GSRkYnV+BcxwoIZwz6XP69ULwsPUBz0vPzNOt6+SSz2wQ2Hg17sAnva35lzBA8/+6kTV+6RYcfZybGvAykv5IuZf55ezdRBwccDXB8M8CNYzhPs4NEYI8vW8waLS3nbBKAXWNLfMa6+iwD9Pb4AiALEK/OiZnVJGINYF+BS08Gdo39QBb9cuP/4+ARI39iCA6ANMXmGhZ3fjDs8hnc0ETlxQwl2LM7L3fv687pWDr5j16KfIApEFIgv8WxaIAPC/ZaboTZEFIgt82wK9DLBcFuTD+uplipzU0zO/ziUNgFwex63ktHZyxPIAuS7/o3MEw3wv75S6nFzH8IagU0yx2IRQZoeTDMPrPodz6BhgxxDI4a52jmMcxtgBYJzpMD/Vyej0XhyxoruvJIkCEvIbcT7lbIdOv2OEQqbBO46CQZKx6uWYGoFd5wD6/ET3ck7uCgY4dPAcUJfz6thpjU0MqKSCPLeTCgpsCKgrmOCZODn9DoDJhw3+7r/z614m5LuvT12/GLBwup5Ybx8ACPMxvUzZAcAQCAS38axTOD8rWDrvXHv2vOQm1oMWjdUxofq7wIbG6hilKs/2BaA5lLwGRuzzLCuA2QqQs3LAv+8cSbrpWNsgwODl2QIFkn6GMu0ADDlAhT0cyPABDydnFghiTN7RD0IAzkBeYuol1DDGUgY4hhjg6pixLoCtt2OB9/j9E7KZQh+CRgp48F1Mp+S/MIoKiBSTMKkCwJqub8Ub/t2V4MCNUyF4aboDwW6eg5xkt6ckVQX0O6CncWsdMmYHghl/yJiyLx3odzbya7cXMGpfBAoI03Mz2riAYMA+92UiHW4LlBYu2OIUIj7w4NdWCOACsKxcVRcgCvZesC97bRC+P1iJfYMrLrDgALCCY2JWFRDzEmVJsd3z6xUoAFxAqHeP+r3vUxgE4gKZtANyMoEP8Ph9z/NL4SKFQ0HAPgTAstOKc89bXoDfS+DdnmTzKdgg1tjNM2kcoQw7uEEw/r4AOGSl+wSz+touBMAu6BHuScC59iGA3Z07junW2g3PdM9qhykaUiX4863FzWd4/vnl79M6/Bnqg5vfOMddEMynqrgUCgV9Arv5VBAFD8Ty8nuUMlpjCjBpT8qOPugqe7PGWL8rGwDsXSPRD5EFIguskhaIAPAqOe3RoCMLfH8LeMlnkLuGI1MQuA2lknJyHSMoMOElr3KkCy76L1+K78qpRDft8ikDSZ8AriSAznfEyVG+mftAAMpCltI5hXKTep1u3t8r6eP9vY5om/OpE7l+OHty9gXMPYCR9LRIbluYy+tkz4ASn6/Mp8R2ILn0+bv6VcCIuXxZD8odgHFgKJROign1zpt3WD0z6r1AL431jl29dxqdMxqCbrFgcgxlKzGDAg4BSA5kyZ7N5v4BW+zY7287/f/m1DrGKWB59Kye4fTX72WJ3Gg8AxVKrj1zJUZUcwwIc5NV4YGumxOxNZI3egfY30NsYQhYA9DBPIjp83PpWbDeYIMDHwG4cKAsBD99Bvc92eBwzOEVQ1u4qQpApX9iBQF8PrTLeRSj75grAfiUXwNubjXv3jF368fZQgETAQsxZ4FKQOAIAOzyiV2uOnsnkeXakpsKAOiWei8/am04kCs2kWBPEQAs0CBZKn9TDmhvIaV/c97Dt/n594WMPMD10NW/QsAb5G6Hc+CM4wGx5OLx3EA/ZuW6O9bcB3HCteVUF1rvyoXVSwywggV9c3dlJzfocP61P7XnZWNv1jAfuFdm7t4LgHL2EgMZBp+CIFr4+d6xBGC2lxX2cnulEvh5EuD1jLgDfjDMYppDltYz1gB/x8x6NtrZSsx/wOK7M6XkJfQeAGvf++dxCgulDjipb8gSB4qUYLH57H7tBZ2RK1IsBB4TudqACfWBRfdySoUgb7ov8+135L949QkiyQ7su4SUMk6qvNznehfq3NwVks0eaAe1CNxE8HxhENEFDjRrzn5izj2D6/P5OccUiHTzEpwVQSDRBxn1/wU9N2ecC/BpfcguCo4GwbEAILvApVQH2mvf2A9ebVCIRQD4v5ns6NeRBSIL/A8WiABwtEQiC0QWWEkLrGAAfb5oyBbKYZU7EzA3AmvOUfN5lZ4Z9FI9AaC4ZHdiyOQs40i7nNkwRzfI7/VFgOR4yxEKgKFyTmEEJOMLgaCXESpnT0VYACpIMJ0DDZOgz3nWDWYpJyYNFzWFo4ez5lk85Z4F0utQludy9jxLI+ZYxXccsBMr4SStgVMYyngDaW/oOHqHT//BcXWBADn/gJu8gAPgPmC0PfMTSk7FEgcg3EmEPUPtGJheACwHWwVovg8AVt50IG91ub1hDl6Y+xyCOg+AnSw7YOjktCpgkLROj/tkp1DirPlw8uEgkBEERQKS1T+3bC0AEhT98pLwQP7uwG6Qf/ltGes3qnyHgGnllq+X8OsZPdvn5phxidF3QRMpGFwQByZYT631wi31ZUmpCrBXPshTDQF776P0AfS9ueXB7xxz5nPek3lfjE2yZuV4FpKeGXMgyK31UObq58AFGgKG0q100gdWHgB7YN+XQl4BrgRwxdyHkt0gjSAI2Lh7Ki9aub1am+xtD4A9IHUMqsNG/n0rAHBrIHP1yFOg0DO4YvMC2b8LeIVBD61P9lgesO0YYQ+TBYoUiAil6iuCJ7pqAKDDufg2C+z+7Qs/hTnG/l+afy+x9vtcAFA2IEhDLqrb6zof+LykyWHwqreCt5j5MBDmAl8h4PTrzLPmCoT4ve6UAGGuuNtXPlXABWLcvvT7zzHtKCUkT9Z68OtSc0dAhqJYYSE7P9x/ESjSr3sBcgiO/dktYO0KtqUXe2k9gQp3hsLUu0BPMP++eFt4ngeBTVmaazgAK4WHs12Q/+7O8WDu+X1YrCwsoOdyfcNAo1j8XgCtQl+sI/f5wNYuhUb7Uvbrc+ZyBZd2ExLdvXsv+iGyQGSByAL/swUiAPw/2yh6R2SByAL/0gI+J9CH5n3OpEdDku2paJCv0OwLZa1gK+S4+XxBovtiIBxbK4dWRayWOcdJxW58fqJ3upQb5gC1c4A86JMTJSmpl+Dpd+V8rpJ/qbgOgE2AlWI5zpFEgikQHU80egCcHeFYBzFvAoFOVueYCc/Whm1u9KyOmRADqudyVaQllcQhxQn27mSY1xowp87h9AyxM03AVLr8XZgNFxxQFVx3I1XzxZ2V46lKsEEhIGdLXT3IkXWgP3Rig3w4z5CtPAB27JwD4FxbAQKXaxfYO2DvfW6vv49zzBmQY/qdJDMWFM8SF+ZlzL6ar1o/efl2OLd+sEE+tqS7jknz9nLMcZAT6uSMDpSFtuzLZoUgzAMnz8H9d2zXv7NlVzj0Ll83KNIjpUCilOOpuvhq92tDRd4YYzaesVwsDVjw0nw9qkCUAyEu51vVicOK2lxHwR2tIMca9mG0XR5pUHAokLk7u+o5VLAtABA+l93npIYvnxMeVAd2oKQPs/fvDLvPe3xA41s2dPvAj8EBL/09VDIE4NEz+h7EOmWAC1R9s3WOZwM9K+6ZT/4Js+nn3islQiWF/qb1XwiKv/m1pgCWpPIKGCkXVPOiNUTtgEAS7asQ69V3DH0BcIiOtOlCUO2DKz6Fw1eadvs7BOAC8Emkve4ZQ7m3zjPNI4W3VNfA1R4ImXuf6903XcCDMj8v7vxyqRKcd5L864GVG4sd/P6SjXzxOQFoJ4XXmSP1gDsHfMDQFamS4kC55kFObs6kTtHYZWsfzPHf+wBhN7/h+eEZWXc2cQ6mJK3Xeks1+krkKjKm64mBlcQ/N9gDz1inJahT4GsjBF+C4QoOqjo3zLevGh4CYP5/4CY1LNbVp/q5C+QpeIOCwZA1i0EX6+xsqECTD5C5VBU3FiktlO5CYUPWkc5/BSx9AETBwkBh46wdvSILRBaILPDvWSACwP+enaJ3RRaILPAvLLAih0xSWF8x1jt8Xk4bOn+OUpNb1idaX8IhLOUHW6EklhXnL4FsFuZBjpDlBzgQG7YIEgjxjI0cSl98KxZvtURC+bPeh3Q4TaAWmWihSLEgAQoASSEhJgOGU84WANu1s8kOxeMip1KfFRPDtXzBFl9l2b3kZDoHS9etZlQAbIFgGA85iq4YjAM1Aj5i9HxOsV5hbqADwALcaokiFgWpoVqDJBxo1j34FO8p5oa6axbwjn3boYCZlbPnKu66B3JXdkDKSSS/LwAOpNTO61RVXqSGCjTIHq5Ikxz0MJeRok+OnQryVc0zWXLG3UtSeFf1WkWPJHuV4yvWxtsjAZj01a715a+ruk5y7VX8SZJwJx91jKCXlvrxaewhuFnBDIcBge/P/nig4KsPqz2RAB+i5XiTJWNLLcXf4jK7yCy+ebF6jeVKg3jeoMJ48HwO/CvH1YEkgZ0MAEP5i/w7ThEkgblgKL37IFy3UkBozfLlCoWllng7sA/6Foty0lH3PD5o1JsbG6yQ7/rNY9gwkBBsTs2R9hYz46pbS4YdFyD0a1Vzq2JRAoyONXTPI5Aeyr/9IFfIyJVrKjvquuQ+Owl4H8iqZ9AecF+sMxfEgulWyoRrd6QlVedYRq03x9UWPejxDGAAAL8x+BAEh3tGf+wLEj049cXFlK+s70GxtjC3VfUDNHcANQFYnWkJLudY6DyAmfnPxsotT2XuogPuXMK1jfKANQzmuLE7sE/ASCyu9lZiGQWd2tz1erGys632l86wOs5Fn3ohG7vCfO4sQbas4oJqw6a9yDy4wE2oQHBS/EA98Y3ASDA3oTzfBRA1fj2qaie0ubMnZKCdZFvMd26Iv19iAV88swB5sIY13gKfL5Q4O2DI/fNyDdnAAViZPAh8aM8rn1tFwQTk+XfSWi0dW8bPer//f4POftctQHaQvNmpX6QQEgBWCzavFHHV0905qcBrcFZ+18UfvT+yQGSBVdoCEQBepac/Gnxkge9ngSKOaFVFtfV0IoEs9FhNZdJyhcU4sV02cLDZ+Ilm2+24rtXVVlk6Lblzxj75eJZ9+P4X9ulnZosWAypgd+rqR1lD42JLlAOCEziX3UgOUxU4XOQWUigrE09bd1uTDaivttbWec5J2mnnatt4w/42cSI3wntetKjD3nljgb38Yos1L1euZB1gJQtjh+OZrLJ8QSCnw8ozZZbvTAByKqynu9uqq4rWU/jSyqVG5VUNHh83rsYmrj3axo4XmM7YWWdMs8oyHMJUjXV1CZirv7CYGl/RuJhEsifn0kmb8eYoDhNX3+FCN58j/7gHhzan/Oa5NnFSxnbfa3UbMarG5s1tsH++22yPP9Rg/WrXsa5sybqzOJ+A9riIGidLFpjwTrWvtArocDl2YpVWngEWIE8h5S3m85bOVFlHV4Oly9v52RMv66xttu56w2z4kNVtWP2mdvbZV1t7N6A3OcC6epjLRJDv6Kwm9idkQGG6A+YziVPd07XE+g8oWR7fuYzH3XRKta0xbrCNGTfB5jfG7IrLH7WK8gFWIMjQ0wnzmklaEhPncmLl5QB7JYFnhn3+ZRgU+H4AGCebSyaTACCcaadU4Be5noVWU5u1DdY322KT4bbm2BHWr3qQzZu3zN5+9zN7/Y3lNnuOgCFBCx40Fk9ZrqvHMrUZ68mxoBX8yVZaRaLach0dVlPRCbhYbmuvazZpcrmNn7Sa1favtPLKMlu6tNk+/miRvfBMsy1fHLelDSNZ6wMsUdFoeVouFQHALqjiQLpvl+Vert+uZ4xDpvG77mQByXSS/+ZpZ1MgSJMkoEOLsq7sEr43WjUFkSuYL+2HDafEba111rTK8pH26MPv2EcfdPHsAJlycka1Qp2kPWCiXd4mASfWZiZVbl3tSy1T3mrl5ctt8DBda4CtNaneBg8us7KyCutsL9i7M76wTz5qtn++w7xny6yyapItWsp5ULvMtdrxIMi3F9N1k66YFAGbFKEw9rVrxAaa1HmUZ93E4kl33hSkVJcixakWeFIAWjpDsKaYte6OLn7ub9ke5q6cjOwcwLrEPi0AQStz1tE9i/3QZmPXMFt/3cG2yZRxNnRwlTUuWWBff7nI3nxzqb35rhZjjWXSI6y1jUJgKEQ0r13dPA9ro5B3qNYySRqNdXVYFePt6JxttYPyNoGzcZONy2zihNHWr2KkNTS022efzrKXXlpin3M2ptODGVudJcqqrCtPAILrpGIKFlI8kEBCkfWRTNZxfhIG4ZkVRYgFxdc0XqbSjdstF2yQZ55L6mHNHxIJ9ZZW+kaeccOq82+J1jMVnLMdzZYpw15stUS22pLkbdfVL7att62xjTZbzYYMqQLsmn3y6SKb8fZS9kOntS2LW1n5apzLZewBVauG3dX4u/l9daV19zQ6XJ4yGGXmK5VZyt0X26TxZptvPtTGrLGaDRo62JraW+2ddz+3t95ZbDO/pM1YZ6Ul40MYI/9PUJ89HwVw52JCa5cuAiu7/r/rfoneH1kgssB/lgUiAPyfNZ/RaCIL/K9aQE5lAQCFu2nlaRib4iIcoR7bdodyO+CHG9vIUWU2Yni9pVNqaYFDnKy2bEfOFsyfbdNf+NAefuIrm/GuGON+lsXJSZTLqQGQqNotBX4sthwnGXl0Nomj2gJQ6rB+dTnb98DVbeutRwFSVgNUZa0sI6CUsK++aLQ3Xl1sf/3LLHv/n+QbZuotC1jISVbocvhUUAVHMA/vmMSRFhdbmGdDVmu3jTertrXXGmaT1l4DoF1nFZUxGzgkZQ2LS3bAXn+0zjaePVdlnd1cB0DtwJdjKlX0CRAsJx0m1wHVZENvBepCFnDYXWGVmaz1H9hgBx6yhp1w2kaWrmi3lmUJe/j+z+zqX32O4z7KemCVjOdKJMX6AHSzXuLq28AEkkOxLIACMU3fpw2OAHAp18PcFHBQ22zAsJJN2XwAoA3ZMJIAACAASURBVLcOp7zeVh9ZbQNI8SxPDiJgsJbtvdvZNl8BC7GUVg9ggv0C1YZ5wc7DdX2avdxTjF881mjDRpRsyy0G2QYbjLS1x61OMCRJ0KTH+tWPtJfebrXjT7wDoAgDypzjizsHvYQaIM+6isfUliZoBSOOLWCGPQAOpMcrueLF0BWc1pbSQ5UZAiyLLF3WbgMGZG3X3Wtshx3WsM02XJugTgVzk7Dyskr7avbXAJSZBCwW2+uvN1oPYNWSNQRSeiwJWswXURgQuSh1llkFoCcNU1dX12w/PnUDW2f9Wlt97CDABE49IL+pvQkgkeXaKfvy0+X29z9/ak/+XaB3iLVlGxyzGU8MdPJyxwq7XHqYNEc1emnpitZB390IYmhzXZ2AYAIMCT17Dnt0Wb8BeZu0XtLWmlBtG6w3xiasWW2Dh8MIpxlPfJz915WP271/mkvAhD2aJECk5xQw17wrYKP0B/Xh1vNlu4CmC2z06l22wy4jbd99N7FRq5OOQO7+4EF11pPNWzbLOiex+lMCAc8985k9cN9smze/xqprV7OW4lzLU+jKVccWGwjw1fWTeTHggDjWSo4gE+EVtg3Mfcr/Ls/+zgNoE3G9T+DXg0R9xdg3bDFAoPY+vy/2AMgAgt1YujSMdQh4IwCQrlxgG20St/3238C22GySjRzO+swSQEuXrKlpkb33wXy7/8HZ9sILTdYwv9oSqUEWy/ic3J5ubJGCrUUqX8hK6htzwaZCbqn1r++wH3A+7rnXWjZlo1E2oB+AsqfcMpkKmz/vK3vttZn28D/m2uuvtREM43kS/QmzMUYtf9QyUr8kKVJVKLJHCEgpUJhK+RoBOo8FcjVOBbbiDLSoKABAOEP0SWNWkCCbZZ0xznQ6jZ2wRaqKfU1N5gz9qDkLytOcl3yP59tt8uQa++Gho2yTLQfbuDUHuwBcV3eOZ0sDVufZ8899bdMe/doalpQD7qusqt8g6+CzJfZBjPMsQaUxLMZZoxJfA3m25VY9YCEBhTI79KDxtunGY622dghxLoIQBFGb27Jcd7bdd/8Me/3Fdmtt5hCKsc8INOVL1ByAtnb/b2C8wODvvvCjT0QWiCwQWUD/Z0hWjAk0bJE9IgtEFogs8F0soCg84MSJIXtwqmbbwEEl23u/Ojvw0Im25vh+VlVdYV9+stga5iatubEIG1Zp48YOsHETK+zrBQvsqee/tptv+9RmfizgA9uFw5gFMCbitXwnD43+mWWiDXEQ4+Rjpsqabc99BtjPpm5rY8bWWcO8Lvvso1k4bR22xhqDbfyEQdbeFrO7bn/PrrvhY1vWLPHiQOssSLqHhDIOw9PVDbDIWhqWNQUKKK9stMOOHWOHH7kxrFTKaqoTOF1t1r9/P1igpTb7q4Ttue2D1tGCLBu2B/4FYhLWDGlkEQaltzCUCsYA4lxf2GSjk/ml48iscYDjpW4c4MW2xdZmJ5+2sW2xPYw4lWbjNtTuvOMjO/+smdbRPhygjkQwBdOFjFDg0vM0uqMvBiT5qWSCjhVTEbDv0QfWzRveb6YMxizdbIcetaXtf8gEqxvUbKsNhYWNL0OavRhGcpjlmja2H2x6gS1YZNZFAbFkOeyUQEWJHGYB/j7FfXzvZcxND+SBQ5bbEUeuj7M/xoZBjg+o7mddHUutvj6Po5u0j2YOtP0PvN2WNzDVcZh8JKVFHHHHcKM9LgnoOLbTt8NxRcQUEABg+zzR75H/KgAsmgw7K8jS3TnLqRa22c7spFOnAE7G29L5Ofv8kznW2LDcJkwYaRPXqbe21rw9ft9M++3v3rM5S3iO5AgCCKyDpBAKaxRWstBZtPJUu40anrNzz93Jttm+jmBCCvVC2mbNbLD5i2B8mxtt9Jp1NnnD1a0fDOTbby+wB+5stbvv/MA5/J3dsMwJwJFyxF1xKV84yBVjcpWzsbSTIK+cDVTELZXXWuOaafZvEZCSarFNYOQOP3Jt22abMVYDoKsoa2JdfuxAZFl8il107lN2242LuO9Y6+QaKgrmZPOOnJPsXf172WuA4lS6wYaOWmbHnDTadt1zgvUjmFCZ6mdLF+Xs/Xe/dMGuAfVV2GCEY5rnzJlj9979jt1xUxMAeygl1gDpsLnqk+yqiItlBlgnYawlKS5ARTqm0xXd8pWXw7cV2Chx5MkCoW79cA0xoi5ow/vSLK3uEtW4k6rk3A1QJUBXWI29RjEymwNbb3b8yavbzrtOtn5lw+yj97+yRfOabOjQKltjQspS5WX29j+X2XXXvmSvPM2ezA9lH6GA4RmzKAl0vwTKFdfmHPBXWcF1Swtsx137cd6sYdtvv541N+RsJutr6eJmW330IFtzIkAURnfaE7PtqqtZX/N4xhwBKOTAkgRbjvMWAJhSlWbYz1KBoGGcmgfIixVIYEEwHoB3wqcepGD1c3nex1kVc/nSBDk4CxOs1UwGxQJMdR4wmSwr531SXCgvmjknKFLomW/Dhpid+uMJduTRU2DFDYZ6iX319WLO4XIUAROtbki5ffrxYtbDa/bkY4tt8aIyApRjrCOLpBpVTorgUBZFSzqFVBnAnYlVArYX2Vob9NjJp65ju+84mikr2Bcf52zholarqo1h9zFWWVtujzz6lv351k/srTcLlu0ewLhR3xRbUYeQoc4ZwcZDnq3CYGGKyHf5f1f03sgCkQVWdQtEAHhVXwHR+CMLrKQFXBEY156lB8Ygi7O70NZep2Cn/Wwb22m31QCfs+21lz+yZx5tsnnI2dpIg6wCI661ltlhR0229TdbwxrbcwDV6faPe9ptWUM1zhiyZJjgJAxroUjhlUwrDAWsSxzGETZ4rXW67ZcX7W6bb1VjS5Y02k3XvG4z3uiwTmphTZggh3WcbbLpukhJE3bZ5Q/Z32HU8rFa6xSoAkglkwMt3w5bV6akzi6Acyvy3E479YyNbLe9x9vC+R8DeD+01paCHXfs7rBAWZszM2V7bPMEDCHoCOcdX5Z85RzP2eFkl75SrIrAkAvo2qjghFOcS0xzoSuDDDQPyFxsNf267KdnrWm77jbEljS9AiM6Hge0wu6960u79PxWJJKjrEs5zPLoBXiQaSZxel0OnsB2UN1aSsCCa4PzPQEw4+iHE9/WtgSWfJkd/5Od7OAjJgE8PrEFc5C5fthoZ5+1utWWD7dUz/a2yQYXWyM1ylqRp8cyddaJ7Dchgs2tAZ/H7YvWiKkCuCcaYNGX2AUX7mK77DrWvvrsNQIdM/lbm516+paOOX32laT98JBHrJ3rplPDAb9J64GJjCMlTSFVzwECPQDWtZWH6SWPKrDm+vHy35WVQTvgDnNWyJH3XGCNlTUCxAC/Px5nu+y+li1f1oEDPsNeeLbZOkFiI0aaHXfiSNtxu81s+fyi/f766XbH3cutk4BAFqCOwpQxIX1NAdGR1lekm+yYoybaz3++m5VXzbMl6P3v+ePb9uyzrDvMBGa2QQCMLbeO26FHT7Yhg0bZF+/X2Okn3mVzZtUiqSWvEmZWhZ7UIilkWF0upcuNFID31ddX5iXgkCbfNMv+iqc7ALlNgLpu23LL0bCeE1FC1NmsD9+H2fvI1puCHHzLSbB4a9v5v3jC/vanNmtrX82yACyXs+9yVD376wCwACd5xOWV822bHavstKkTbaPJQ+3LL5bYs49+YK8912IL5xqSerMhyKI32aTCjjjqBzZmzYQtmFuyc8+YYU8+sRzRyBDgaCUgWwBYARBfHM3VApA0XrZwufRigZVi4Ps3J2AL4+ydnAumSQoNK0+iqUCfWNIsygdXbIw2aIk0eytPTir5x0ly0VMA99r+SwkIDbaTz9iAVIkee2ma5u4TF6hBCGA77ZWwvQ7YzAYMGWR/+8v7du9tjfb+e7DIMNQp3uDyWdm3wpQZAlrFHoJtFJoauyZnwNmb2c57jrC2lhb7258/tqefWGAcJQTfzA45vB71wVbW3VXOufiM/fnuBlvEWVZM1DM28q6lCGG7JaUAgfnWjQS0NVYxojFmVCoX12qJjdHNOoxzRsVZJzEnl1eUQkEC182c/UY6CEA1AajM63oCzXw8xXmZiqFWOcjsF+ftZYP7l9mrr35ot93yqZNnV0HITtm8nx113GY2avQIm/70LLvud8/bjDd51gIsserquTugmoFtzqQ4c9XHF8XDaqM67YAf9bPjTtoCbUO7PfLAS/b4/QVrILhWjw2227nODjl6c9ZV2u67+xO747bPkZxrOIOtW+w8EvaCk7Mz//y/IgLAK7P7o89EFogsEAHgaA1EFogssFIWcABYRY4ALGmKMiUp3LP5FrV23vmHkOdYYU8//ZTdfvN79smHOIPq7pJD5gfTVEHO7R77ZOzE03ay4Wsm7bnnvrDfXfKFvUOkvxSr55oAHuS1SYBjiaJR2e5WGAlyggHAP5u6FiBkc5zaZXbrrU/aHbd2A9bMKmELqypLtstuZlPP28dGjxtg057+3E489hVraqVoEXnF2RyMgSSbEEVlAL+ezjZAVw9O6yKbtG65DR+essbFywC/OGKo7h574gxLVTfa1zN7bNet7re2JvJUyRvOyruTtBApoZgn5+1RZdqV50G662W6HpwmKA4TM1hsANAuu6bsdMbc0vqRzfpijh197JZOAnrvPZ/Zpb8EZHWNQfqqdkswqEgRU8px6xb4VesT3UcBBwIDUG15mDrn6KtI0ber+P6bs6nP5boo6UTOYjHZbQMGx5DnCkhQgIkhtFJ/6OWXd7a66hpL9GxqG653pmEe64A1jFdVkwuNUysEzDh9GxOc36Bqq+sxqsqxyXk2emTK+veDFWujtyr4dexYsz/eszusfIfN+LDCjvzRE9bVrIrRw2HnYNBULTsJImBOi2qv5CqKq+qxJNHKgRUL6vvTfl8ArLxXBViSxTarrVlmPzq2wk48eVvAyED7w03T7K7bFrlcxCrq/AhobQ87fNEF+9qYEVX21ttz7KTTXrLZ88X+DSSPnCCIZJ+uTlk3QaFGO+ecbeykE7dhTX/N5261158Xy+lgiMthVDLlsNXMLvj1YIDieIBQjd1/70y75OefAd6GWSGjqtsq+ENxNOWyO+bTt15y1cNljaB21b857b1vcy11pC3II3UlbQFhK0AwBwtew5yxV1kE3cvaydHttNN/UWHHnriHtXZU2Pnn3msP3o9UtQU1hBh7BWxcVWZhVF8Myxc6aufZl9qPjplkZ5y7GVLrLvvzLS/aA3fPs/kzCXigjnB1wQmIDCUQcNpP17cDj6gnnaHa/vrHZrvyVy9YY3Mt6wE1iGTxAQB2ighVYsYOZRnk5z3IrFEiJEiFiDnpPPUIYDUT7PkUedhxCmpJwt6DxDkOm+zlwlJwIEkGCOrxC+QBl/H+WE+avOAltsGmrXb+JTvZ5E3S9sE7n9t1v/nSXn0OW2ddGTIbMwlm9Kwxtu/+k2z2rFa75drZ9rd7ZqM+qbBM5SAYSvKBtWKRIWe4X4l9XkaAZb8flttZU3e3UaSG3HH704C7BvuAPOJB1ZxNnCVTCDSce8GuttZ6w+2fHy60M896wt77p4IlA1kvXLcHQCuZt4JwBB4rKijt142dkTxL3iwQrBxoDCCNN6ytz9NXPr2Y7wQBlRQIV8+VRaWQLhvK/Ou8Ye55Zi2mNIA5gfR52JAmu/bGjWznnda0rz/vtF9f9pBNe5KgRWcc5r9owwkIHX10rZ3+031sWUuH3XLTi3bnLQ3W3EzBQNZmIk0wL6dCcZorzlruYTDuW29fbudcuAFM70B7fvqndsPvPre3nxVk53krCjaKvOAzfjHBtttlA/tqZrtdcekj9txT2EB1FEiVKRHQyKqCtMarMzjSMH7XrR+9P7JAZAH9/yqSQEfrILJAZIGVsYAAcAxAKEc+XmyGrZtLcZsaO+LwnayiOm//eOhxe+v1bst2yaka64qYJCioki/ChODkTD13Hdt5n+G2dEnRLjzzQ3vi4SWcSANxHAGZki8iMy6SU5kmt7iEAzd4cA7gtD/5qWnk1B12yqmP2FvvA9RaBtuwmv7W1fYFMtOC3fGnPWydjcmapeLooQfeb2/NQOaHpLqrBxcLGV1B+ZzkzXVB61VUyBlcDnNLhVPQGeSd9aO+1SCYiDfe+bU1d71pc+Z22T7bP2kdrQKfAsDIKhM4YgIfAWviKuMqTxNpovoSuxYigIGKFEWCCrNtxNgWu/jibW3NUYPtj7f+1ephUE7/6e6WotjOXXe+axdOXcrzraFayTwrYCLd7ZqyxPXMOPuu8Cog0ANgCv3Qv1hsmAfAKycBlONYRg6gnOecvnLk79J+pxxJNMJJ2HJsMGMfG1AHMOieTMGec20BU5QnOBGvqrROnPokEkyBHlWPFaOqYlKuBRJMvlrppNNURaaATxlgVjmxPS3trhjUtFehlsra7NXXkqyXR621EaYzP8JdJ06OZRH2UCxdLFEbAGCNUQDY9xeVbT0AXnkA6FvXYGUAYG2mG1l2s11+5dq2/U4Trb21zE47/W57Dsc8CxDNVDOa/AKrITZzw3Vb2XY/gJ2FfTzlpw/ZdIBRR6fylyXhVzEwBT+QfVJxfOutB9tPfry3ffTRC/a7375vPTIxkunmDhr+YI9kvtUViNr9QLMrf7sHc9Fkc76qtL22fZrxD7OsAJ0YYCqQa00lZG9BTEUoBONUBTmww8rsYUHgoiodI8+FryQXm0UBsCiH9cwRsKhG2VBZ1WxnXzTYDj12CyfJvuSSv9o9f8oi2Rc7rX0QtmnyFZX9SxJgtcJpwp5r2g+PnGgLF8y1O2541xZ9bdhxdfJIAaMoQrp6qLZNReDNNkvYb67f0EaMqLVFs8bZAfv+Hqk4Mt3SYIC2Wk/JY/ES+KT/B2cOtub2qQzfAdj5Yotj14WN0gDFTuTqlPIi8FbHuwl6kbsqEKzc1xy5sUVYRJcz3KmABZalUF2/mkW2/+ED7LwL96D41Gyb9ti79qtftjB3aYI+A6yM86GFoNnhx5TZ1HM2sv7VdXbPHfPtpuvesyUL+7nie1150hswhctnR8lRynbbqDGddto5o+2HB21s7U05u+TSh+yBx7gWIL8+Q4AvT4s2gkZXXjXFttttqKWrquy8cx+yhx7pIOe4PwCf9ZBt4Tt7PgerzDiT5BXnoI/F6KaIEal2QBFwqL2ic7mjRQy3ziuYesXQFJQDQIoxLlCTIR5XxWkpDJRyAEOLCZIE8MpjreTtp+y2P+1CjYV2++jtpB1zxCO2bHnKyvqtaYuQ71f3a7AtNzC77vcHWO2wrL38ymz75VkfUN+hwto6STEpI5hJMbi0gkzZ5azzFoKUXXbY0cNt6gWbWWPLIrvt9o/tT7c2W+uCcqtMICFnvRjKiaNOSttxJ+9EGspAu/66x+zu2xttyWKUBYnVCTSRBsIYObGw1/drA7Yyeyb6TGSByAL/GRaIAPB/xjxGo4gs8L9uAVdESOxnrhPnpkiFWEXjqSAKKZwh+t/VFbfWdtqZIIMTs5cv4v3HF8AEdCMxhPW6aLz98IdrWL6r0n7+k7ftsX8sxJmDVaKCbA5H2gFKighVlOPqZFttp50G2q+u2sb618VsxgvL7OyfT7cvYCTzPTi4YmTbWnDczc6/cEM76Jg6Ck7V268u/afddPOnVLatIU8TVhI5YiEHII/BClGhtQjwK68AvOGwqlVPGiewvKKZXDSzl16faomqTynI02n7bv8s7I6eiwqvMNlWRErNdZKuBYfPA5ak0pJNvmCR+g4rR5HCXfWDum2/A8vtlJMOtg9fbUC2/YRtv0MaaeHRViRH8o47XrULz21ARjvesinkmWo9pGJSJA+mqIwskOv6EqtHKG1PHABOoycHpCSUw7mSANj160UGLkloOVWYU+kq8mC7YNxxVgGg/fp12mvv7mMDB5KL27m2bbvlZfblbKab/NRuHGoVtUmq4DUAXa2MPABWfqXkl76UdIzqx0mYNgH5cj5TJFd7o0177MHntoXnpZDQO0PsiEOetJYlqvA7EjuCMClmZDDcOXIVS6Wg3ZSrAo3MVgBYQDjo2yoZ8MoyoAJpRa6Zplp3BVV1t9i03C66dIqtMb7e3ni9yX55wXP2yRcEPJjrHG2AYtZsxGTszNPXsFNOGIV0vtpuuP5Du+76WTjnKtIzlPlTn2jSASRNLrQjHU3aIOSj8+YtsCqCBvPmaQ6rLFmrqradVtaNPJQ895Gw4i+9PRWg9wmMYt523/pJ1usIA/rwO/YCslJTgTSX94gdeF5XJM31CPaBgO/8csXm1H+bdZAS4651S/EqrpcBaKbFonaWWAeL7MyL6+2wY6bAbtbbJRffb3+4oYs8eQFJQL/L/1Z1cq1RzZPP1fbteGhoVAOgQkmhXNgY+aztTUnroGJyFXme7QQVUlQcTpIqMKC22x5+ZgtSGUhZWD7RtphylS1GcpwtoAww5UKzrtSSCfYxqb45GrmKWSWp3F1cjpqCFmO8hfRUYWNkxAarX2VNSwRG+5FjXA9oZ00hGxYA7smpLRk5tAkAcFc7TG0350KTDSFv+7SzJtmhR/zA5gPab7nxKfvjTQQsUv1Rk8BSDgDgFebYpptzhp070TbfcIK9/FyX/f7ql1nPMeTyyAVUEJ55orgye4Qc1s7ltu2O/WDCR9lG64+091/psl9fNd2e/0hF5QgEdNZaGQxtjIDICSevZsecOt5GrD7A7rzrPbv291/Y7K+VOysAvIgxcx5kyYkFCGrvpjPaA52Mh7OHPG4FDgW+1VaqgiUDaSyilOeghy4Map7iVUXODbHBnDa8V8Ed1itpHUkVHCstJVc/Z8cfv7ad84vJ1rS00e67s9Euu+Q9UjSweXUtecmkZ2Q6bS3y+q+4dCfbdJeSzV3YbJed+5m98FybCzYWuZf6N6dA5vnsMtJAltjYcSX7yRkb20GHjrU33v/Urrlplj3+CEG3AudpG0WyVJWe/4fsvLshFd+dSvzDbfqz79u1V73lmHKLjbbuPGcr6qAeKTdk4OgVWSCyQGSBlbBABIBXwmjRRyILRBbwzFsMFoswP4wX1TmR0CUAxCkYQvXKzSLXLMA25NUzAwc5CZAtUtW1qroFVsns0ism2D57rg5Lk7Gpp86wZ55ohBWqwNHFCVfbIgEn9YuENU4CFn525ka23yGVtuYao+zqK96yP9z+mc1FCRwvB033iBXqtAHlJdtww5jdePuOVl2TsmmP5+ynP3vcliPBVgXnONVOiz3wXgUqpwK2SjiBcoC7utsA7QDifBOO7lIbQV7iu+9fCNCcYbNmt9tO275orU2wZYD5Ql6tOWpd4Zk4rLFkvwLrrnCT64MLK+Gkz2IwW1xe6dnnbWOjhw6326+eYc8+8rnttlvGrr72NK6/0O688xW7YOocnMbxQHAq1eLMGlJx5RfHsuUATC9zFthRpek8CZCllPrNUtgmBMf/jwX5zbzQUCXr5NKhZNrlKsM5w1J147DGsbuK6qQA4RUw0D09tKv6ZE+q9Watp2Oc7bj99fb5F5rKQdat9+LlJ5FhxlR5Vny1+neKvXY/CIXoVkgfcVKzHTDAaWyNg7/BFHIfH9vCKsmJfu2VWjvi0CeRQMOAFVfDqcVqrKMYOeVqcSOWyknMXcVX9XxmnamHsoCfgiRCGnrJ/g54eSmuv7navAR9hIN2Ui5/2IlTfT6pWmxVVuWtC733T05e0048bpQNX60/zNRHdv0tH9ucxZXIT2tckSitjZqKkm3C+rr+t5sjEa2y6c/32M+nvkDeOP2DEyPoW0vOOUEUVfzt6e6wNM9egnqrH1BnixcvJ8d2GKxnDUWCWLho8YEIIKBFtg7S1wcfO4d5pwIyubFbbXQf66vecqk2RgvQyQ/n/Wq9xWOzJxIEFsSwO/Z1ZQMgfC4BsNSc5YxIkqSvKCRKgCEFKtKkNlRJvkvrrot/Q77n8ZtSmCtBTjc5wH/hcXI8X4/WJABYBeCC53B9WQkGuT3BHilSubeiJsd7aUnWWeFaXimI0V1Ygnq+mfxoxtSetKFUn35s+q42bGjClswebAfsdzvtpti3xaGcBZLVKhDkGT8wryaYHGkVlqLiMM8/dHjcdt55ku2w40acMeXkXDfbIw+/bK+/OteaqLZeWTEMpl69ulFmcNMenqfIGslQ3VoMZRrZfVVZB8X1inbuRVvYlluNsw8/nGcXXjCd9AwtwYHIf7Xm8oDgJO2AFtnUM0fZwftuZvO/jNtVv3naHnhkqVMDVPdTjjzBGpQANagHOjqa7OBDhlMfYaSNHT3YHvzrYrvqujfs4wVcl/2RJsCRb6USe1W3rbdezn519RY2emw/Wgy12YUXv2QfqEhgknZAPdQWoKJ+vLuWwBJjUDV7tXDK0y4qN98Gj0Kmv/1Y22rr9WzUakNsaWOLTXvmDXvmmVm0b9IuQpFCFfcSQTy1QopJqVBGQIK5NtQGCdq5lajSPHKQ2cUXbm977tufom9ZO+XYJ6jMXLTlHeTfcr4rypkH1K+G0ufUkyfbST+lrsGyZfanm9vtmt99CntdQQ67Uhdgrl3tghZY+iVU047ZmVN3pp1Sjb3y+hd25dUz7ZXn25mv0da+tBW7iTFfauvTguz00ze3bbcbZ19/tcwuv+gpm/6Mcqyp6s8+yFSVsRYBwK5XXPSKLBBZILLAd7dABIC/u82iT0QWiCzgLCCZI4yMWpCoyihALZ6vdWygFIpqX5KXo07l5xIMLN0wkLl1wtjOtC22MYpZrWfrTK6zd2Y02DVXLLQXp9PzF4CpSsslHPEssucE1ygH7KW6W+y3V29ru+2boIVGHRVEp9mT01rJQyxzBWMMCWEM4JGMLbb16K9579172KihA+zDdyrtoCNutHn4orTYxQMcBBvJ9VtTVoWMuYCTnuVzcard5ijIIhY3wzNPJCfx1ZfPhE561+Y2lGzTrV8gJ7Y/mKkfkAOWErCtFEquOAAAIABJREFU/F/1H40B1FSAVfLfVBJQQgXYBNVa00gHBwxDPn3IWDvuJ9vbc0+/Zr87/yNrxRHdb1+zG2/5GcW5Ftjtt79ol5+3GCd8nEFQ8UzAOmTIDMa1f1KxF0mVu6By1Mo4TsueIqwlSczyil013PBVkq7ZFUXyX/qLAFhZhqAEBXTKYebbW8jFBZhV0PMzC0tZIqEQHsmBqRKBAfdZGMGKzBz75J39yYemomtBxcVugBETdKknf5f3kf+bUP9RbKh2PCG4VBGkRB5gpevxe1ckSbmx5NlWwHZOmthhL75wAKBmub02A5n6oQ9ZZ1MlEuyBrn9rSYCZfkhxWlsloZizrTj95DIqPzWDRl1ObwetUjIUGypQMdcBXxU0cpWSQ+ZRQJ/7I7NNIFuvrqyztmak2Mq7JbAi6aiKrIlFL8Xo2cxwziIH9ZQfrWFV5If/8vKX7K8Pz7GFTeRHozBIAbxSqZx1kYO8Nuvrzuum2OR1RtpHn1K86Yg/IVsmd5n2RSWqANNUijWhHtDklVI0rYtKT6rGq4rFigWly8lb5bnjyG1r6Etd27/Z9jsSOe2Fh2KTuN331/ftgnNmUBQNOS3PWQJgFvLqdc1Dar8BgNUf2zGsQSBgZQ4kBQfizKMCOCoGpTn0VcV932W13opTbC2ZabRLL68h33MKtyyziy5+zG693ayzh/lyFcCpxCtwrjzt3nZNWlfIcFkjPVRdV2WldLqCnHNtFLYVc1u0FhhzFCHqNcxldt2xv11+BfnX9Pp+6qFGO+vsx61hGUXRkEDnqOQM7HW5rwLBKdcijcCFSmRVq3XUcjv55HXsJz+Zwn1glSUFJn98wYKMXXvN03bfvcuZ71pY1HqCPQlAIywmvcvjjD1JHQClQCTZU+WspcnrZ+y6P+xgQ1dL2htvzEep8pp9BAAt8vlcdxnYT3uJSunDm8kBH20nHL2ddS7sRmnygv32jgVUKh7AeQj4g4LVuWgoB9Rm6Zijx9s5p0+2KnT0V90+w25G/ruUwk/FYn+Xo5wsTxEwabVRI9qR2W9im208mvoDGfvxT/9kr3/Cdic4BafNGUsF+S4CLrD3cXKAO3p49jRBkfQSO/LIWjvumI1tDPUMUgQ28ry3qaXObr7jXbvuxncBuAOpwo4sOc4ZmCWHWkUH2QfZKtYTUvwS6SmamdF1Zn++43ibPKXbvvx6iZ1w4tPkvHP7FJSv5puzOUW6RHX/Tttzj3q7/r+2JAWlze7/W4f94vxXXc52nh7Geq9vP8eesEbbl/ZiF19ykA0a3mWPP4m0/DI6AMzqx9iGsGdU1Xwe9u0wsLudc9YEO+jAybZoQZv9+tI37NFHlzFWegoLANNb3Z0RLgF45YrArcyeiT4TWSCywH+OBSIA/J8zl9FIIgv871oAB1TVidX2JuFasyB7BQAXydfLwcwUYRMKaeWgwRo00gdTBVl6FtmwwXKSRtlue65hFXXVdsvNL9odNzbZgnk4dRTGyQEei3EYHwG7RJvVAIArC21IEXcgNw5wWVFthx03zZ6ahlNFYZTOLE58CgccEBSz+TZ2FEzSAxSaGUK7lfkjbdd9rrQvUYxSiBUnHWojV2eptrRVqScx7YlyKlxVRhsY5NbGc9OwydbhbW+8NJXfv22zG8023OY5JNCAEO6XERNFrmYcua9khgVaQRXU81SMuBxyMZddLTjiHTZlm5Sdd/kxcMFLKXjziD12D0Cb25z1s4F29i/2su74EvvbvTPskqmLrb15KKABKSQFpooAnPbWZVSc7Q/AV//XoMiNmGAiCZLZusK4DhD4XFC9XD2YPgBYhboSSubFWSzQmzRDgSFcbZePXYD1cSDeAWAPGIuuvRAOJQxwRXquff72gTaorg2Z5jj6JF/nAHDB+gOANVdi/SRT1zW4lqtWjQkLkjOrfy/MWpLiSmrV46plN1kFrZHWnVC0l6YfBthrstffSduhhz2ELJa8vhxtpmDjSypYBkiJlwlQqeQQQJI8RjnYKu6TKa/gtrDPymsEXXvmF8aRYIne755fjDHS0gwAtJNK4wrOFKhGW4MmtIcepQmeSX1jlcNdJG87XlOyC87bzH588CiAA/m/v3jG7n1kgbXlAN4U8snAikrK2oEUesTIkv391k1s8qRhVPMeZgceeAOtkpQrTKXeJCAPmyTISXU9WcnVVE/afhQS64ZVVfGhFMGMbhQLtRRts875MH1m9zy2PxWFyW1f3t9OOv4Ge4W8YrLRUUL41lclmC9fCVvVoGHdYdad4y+p+UoywCEA1nXySVWpk5JDIFMcuRYXwZwkOcqZpeSr9rdjf7QpkvwMAOYhu+n2EgAYlOL68wKaXd9f9oWKYWkOHAPMdZXOTtJsgfkq0Je3jAq+cX6fo7BdnpY2iUwL16cQGLjqDzceROupKoIbRTvvrEfsqaeWW0sPVdeNYJhuo+JarE+xvylpenm+TgISZRW0LEOy+8RjZ9oaY2cxrzMtk1BuLMGejhH23nsJO/CAB7E9RZSQ1HfS7igJAMypzoDk9EpdSDVAgLcT2orZFpvX2I237WB1/Ys27am5dt4Fb9pXtCMyCvQVqfadVtVlqscP6L/cjj11uJ3xk10s3txpN90y3S67tcHaegDayJNjRNxYocxVE4xl3k47ZV372QnrMuak/fKGF+yW22ZbcblycwfQT5rrs9xTMLJD+i+z2/+wvm256eqcCcPt6JOus2eR//ZIDVHkYALUVlCsi63C5ygZ51oDKfjWYH+7f1v7wRYxq4kvhCnGUATscsXx9snMEUiwr7S2DhQ5nH9i/stQcaRRxfSQBtFZQe4tcyGwnmGdT2A+Hrr/TFpYzbVPv6Yi9pHP26dfSG8+iOAWBdIIRiVYG7nKJtsDUHv373di2rvtH491w3I/S2CCtmLc21QwDzCcQF6dpir8gfv0s4svOphWSe324INv2aUXzKT90QACHKtR14D9kJnN+mixQaSgnHPGWDv+uCnsiR67giDE3/6+GADM3inAficJRrAnZYMIAP/v/m8/ultkgf8UC0QA+D9lJqNxRBb4X7eAl5E6gs+1P5HcVIBERYxwgAGIcSTSAgJJ+nEWso1UHO6wAw4cREXZ8TZ6dL19TP/Hyy9/0p5/FkCSHOk4yzyOaREHzaEpirFUUU23ClnsPRRk2XI7ZJTxcvoMP0k7GZig2CAcQ8CyZHlUgo3Fllh9XZe9PH07GzkU9q5zfdjmy+1zWNfuIg6Zk5FWWXkXfCdAVt1D86raDOOahQFWHmQKJ3BtHMDXX7qYtrRv2OylVGfd+hkkfQBgHEYPgFtdT9GCY9C4Dz87dXGeIjpVMN89c2z4CLMfn7GF7XPQzvbQY0/bb3/zii2Zxa1w5g87LGmX/Ppgi1U2w/i9Y5f+YjEy3FHW3kWF06Aqa1klrCJVoAuA1yQgNU2es9iUHMWhlLsqdtR13OV3XgqsgkieDRYYd+gY0JesQjatyrBOBixGWT11ValXfUMBU3p2V8gI4MO1lMdL3yMA8GL7/C0AMLmZ2eJEm7LZb2z+QgHgeor8MD+wmiA8Phf0QubzKtLkq18rB5jKs0hc1bPYA2BYZSTM665Jvuv0YwDAS+3194p26OGPWccyggjZQQAunoUKRqhTYc2U8ymwJ6YT9hT6O672LNy3SEXvomsBE7LfgM0A+LuxB3mx6sMqCb4r9gR4LivHge6Avcc2GYBokTxQo1hVvLrTrvqvbe3YvZDn8vzH/eQpu+/xJngrWCwY2JTUCDxHN7nR1YCtZ+7fxNZdCyl4cS3ba+9fG92CAO2AVOSpPTlfXCiGdLlA1eBqGL+Wpq8BZgny1wdaQyO0H7Ld/oOQ7jKmu/+6rY2fnKE6+kC7/y8z7cLzXnfFg/LZWmyk3q1BlW0YVgUZXIssAWDNryqmf28A7NUaCpw4AUFYVVfSfvaxGNVLLx3jATC5txdf8nf7wx+7AcDDeTatAa0r//Kf9YyccoJjJOmq8FKRPa25UhurYgHGHWa5sozVCvhSIObCS9eiKvo2gNQWe+PVOeRZs1eWiP0lN1Rnh+t7zfVyKEk4Z5RXroBXHjuUVbTQr7hor7x0LnLjN5HTLiCvOueqmCeSk+yzzyqQBd/LvOgS5MDGqgC7MKAED9RzV8qROAA4how6w0B23KGf3XrH3oDKHnv8ocV29tQXrWG5ahLA8BN1iqvqPdL5DMWajj0lSVuo/a2cef79jU/bRdcvt7buap8CAaol/MG4KeTHmfDLczeyU46kGCDn2llX0kLrTtZdJ4A0CzAXI851k+zJGnJl775rom3zg9GcM9RJOPIam/YaxcIAymKAMYaV07orxdnaBQhUkCRD3m8iNc8efWQf23AD5Ov5TwlkcB7C+Gbza9r8JevQ3/lKa+1Ub+LBPB/7hyBMBhl1kQJ1bSgWjGCVUgjSsUabxNn13NPnAdw/sE9nAXL3fMUWL0edQx/1GC2lMlK5AIC7scGOO5o9cPteju1+6tm4HXXC44Bq0iqUp8w5oXlPEgxNlzXYIQemyBn+IUGsNvvLn161i37ZyLnKMwKsSR6wRBm1DWDj+3Ec/fxn4+0UGP18Lm6XXPi8/fGuueT/UhStyDMA3rWvPQCOXpEFIgtEFvjuFogA8He3WfSJyAKRBQILOPWtQ36wQHKA4Wu8DFWtgEpIHtX+A0cQBytPoakddkrYmWfvQXGTjDU15+yaq96wf/xjkS2hB3AyRREh+nGqamlB1Y1VSAiZZDnMBjyc3UfrnM22pl8pjNgBFE566SUBzkFIbCmypV4mSPmStE2qot3Gu2/uZCMG41R2rQtwu8K+UDEdwLJyaCnHBL5T/qwAfIrfS25LoRqTJBYAjDR3bYiW11+8nLpDr9ncpdkAAIt9qcSpxTuj1Ypy2/IqGpSglyoy47iak6o1SfliCoIts933qiPf7Ue0Peq0q3/7gD1w3zJYZ9iZqpLtgwT6mhuOsvZCg91+x0t28dnKF0RSmhgMg6RWRBSGAQBLpllZDshQHykBQOW/AizTqsYEKM7BMjm2zhUNE8jUdz8nAoIuAIGkuJN2R4kUTCKOqcCIiimlMgATqtNK7KoeyS54gRUKAkMUc6pINQGA97dB/ZCJFzYgb+9C2BoB4CE43lR5TsCXAURc5WeBT7XVkQweECxFgHqzqliXA8CqVkQQo4J1sQ4VwF+afhTABwD8fgEGmBzgpYCRHP1Dk4AivNruHmAfADib1ZwI5otFBSRT5Vd5lQXk3EmBZYe1wurDqpvtc4JDJlxscKaMfsIA5yxFu+ICU8rdJmiRRRKQURVoWGmrQHb6+63syN1w2AnmHHXyU/bQNJgxyThhCxMUKIrz7FILpAFvrz2xvU2aQLXf0hjbY4/fOACcl0wZeawktqUS1ZEJjqRd9V2BJdY/VbaVX1vdj+ADPWHbkNFedMlwO/xHm/N8bbZ0aZkdtPdDVMSmMnALhbLS/ZlbyRYU2NAcCwAr51GViNQHWjZf+RxgJ3MWOFU7JceiBwDYWc9LjHX/DMDq0ssmAoA3cdLjiy/7m/3hzh4Kyw1mLakAFsBU+13hGJdf7p9Vz5xOkavZRp9hCiGpHVAPBdbiSGcrK2H2abWjZXzCSWvbESeuZbX1RXoO5+3ssx+2GW8B+DrrUGio6JvKKTNeSbPpuZxg/hKSgRNMKbFOs1SRrmaL3H7LIbb//gJ8An+oOpi3JQ3ldtcf37Xrb/gKoMXaRPWRV948J0qOQAVyEpdOkEgtc7mnCgPttmul3f7HAzmDOuy5Jztoz/SELWtjDZHP6uhn1kI5j6Q87BN+bICzvSjiVGa/vfZpO++aZtoSAYBjdVT4Vo680iQaUTN02eWXTLHjDyeXm3175sXT7e6/IDunrVRPFkBOK7Ic7ZwyAOyy+GL761/WtO22WZ2A2zg7+NDr7alXYXtLoNIk6SQEbdJZbAdwjbOnO7sVcCNUg5T+7J+vZccfPZEgYDN59Qs4QwbZ8tZ6e+SJNrv0ymm2cKHUFTC4zIuOaiQ6pFukrR2GVtXLFRxLFebZWquV7LWXfs7tPrZPvmyybbd/BfYVJh/gWQCQpiXZTiGZLqet0dZmf79zd5ZPwZ57qZL+yQ+oPjMBhwGuDZyCVyWx4OlldvihVDu/4mArp4DWnX980S46DxDdAwNOr/ZuAnuyU7ywzGqw7y/OWs9OPGWyC/RdfOEzdvOt8wG/KDlsoAteFFQdP+qBFPkikQUiC6ykBSIAvJKGiz4WWWBVt4DARhHg5EGHABmgEseU7rI41p7AVUZkRRly3s5W2+IH9I08YT3bbqfJODAFu/fel+3G35NnCauYj48AoODF8lkBs5wAalrAjOqsOJqIgmFF9rattoWNxOk/7PAncLZgb5VzTEXnIsDJyGdNIx2uRlI54/U9bVg97F/nWrbplpfaLBjgHvJ/BaWSSFxT9ARVQmbJscBqucRTU6xHMtoUcmUB4NdevhQA/LLNbczaJi4HmPxhJLEuB1gsLT/lcMhS5DZ2k4+ryqQZAFIyMdMmrQODMfUHttFGG9njj71HgZwXqBQMrgQfKG32uBPodXnO9hQHoucpDPBF586j2IwqYAO40jDKMExqS1RDtTA5860tDQB72segLEZFK5/SVXbFVJ51U52xgIYTJnR1qPjeDm5wRC1T1KEi1TjQqTRy3G7fR1a9VJRjrOq/DjgiAy2Rp10k37UCB/fzN/e1gbWIkHOb2ZRNpwKAgaKxEQEABgSjAVfuaMnl36oKuECw/3J5ucnlsIv8nTlSH5YKgMw640v2AjnARSr3vvFOhhxgAeBqB4BjynkFP2W5XDJNuyUY3CSLqYcccFWUzlJJnPpCvqotY9e0h3jNfZcdtBqFibFBl3KmeR8kOoEV/g0uoow1jvZQ2F94cBkJaWasPGc3/m5jO3IPgCes6tE/nm4PT8taKyysUUFYBd4kb1fBqDIKnb366H629oRqa6dQ1V57X20fA4BzFKoqUpG3W7pfZ9MMALua9jktNoC81q52cjUZXxzGOY/U/rCj6uhZvTPBhQYCGoPtuCPvtTcV1OkB5KX7WRv9d5MEjzyzrbEBgJV7rcmUvb937qMvKCU7uQrLQb9p/c4XE1PBKLGLC2GAAcBHbShYY5dcRhXou9S+iL0PyHHBL1Uu10LU5AmUi5lWQEUVm8X+u/QDgWkxhwSxGLMm6oA92SfnIv9ejfx25vrMM/5hTz9jRj0lQDmMOmytb6ysCtXad8iLuWacOYsTYMlmc1Zfyx6BVa6pbrUzzqR41Q9Wt2HDYdqXttlDj75ld931gS1eRFpGN6CUdAUKGKNIQRWhNADAVV5FxUhXKNFyLcV+2G3nStjZg/l3pz0/rZ12WI8BgDk/YgQ1GEuJDVxBYCNO4OTkU+gLff7OlslW21XXPm8XXLMMQAtDqYrLBJoSSvrmugJ2l120OQB4MOMv2c8ved7uuodK5x1IkJHYJysJHQJqy5mHCgrn3fuXcbb1VqNJWxiDQuJme1oAOEaKhNQPFBxIEQDKYO8sgbhMBjaUgFQCkFk/eAkS+g1tb3rorrHGECrYN9jzL39ul131gn39NUudFIhqipAp8NOGbNtVg65IWSc54CpaliB9JVVcaOPB6a+8cKalqz+1L2a12LY7vOrkx1mn5EFCTopDknSAOC2ytt3K7G+3741dYvbMi9V2+NF/Zn1TBDFHtWaq4euMKPHeFGzx4T8UAN4f9p+e0HdR/O+XAGBSWNDNkJpAbr4qWAOAawWAz9nEjjtpPMGiEgD4KfLOG9n/PAOBQlMBQwIhbq1+732wqv+fPBp/ZIFV0wIRAF415z0adWSB720BSTPVAsUBqd4CRLTywNtNIy1EwEhbIhxjenyuv7HZSadualvvsA4Of9GefPI9+/0179qsLwUcyPFTP1E5NPTilNMMoqTGEvAZ4JFONFstLOON1+1uu+yh9iJJO/a4p2za0+TtUpgGWIWskM/ADmZwZodC1Dz39P60oMGxaxlnO+x8qX2Fv90BG+GyQ5FLJwGACcBvUXmqgvAqtgQDLPCXIgdtbXzvV1+5HGbwRRjgbttkq5cAqOrVKQYZ+SQSXJqpuM8qDdK1PMEhz+Dc969rgNVM209P35e+oD125eUP2bM49UrFpeuNaxN17LEwR5fv7T7vimBdREEg/tbSCcOiNjkZHDzsFFPzTnL86mhJdNgh25DLuLnV9qPNDoxiCmc82y4WMEgGDp1BAJNqHSswUVYJu0LF11mzW+yKK2+zN9+CjYKx1j1SKUAnDjQQh3uo+JX0r80eACP/LE+322dv7QEDLAC8hW28KX2Apd6NDYetQXIOexYToyyprJOoCpl78Ouq9LImBIDFEEvSXoI9rGB+Jk3sBgDDsJUa6TNcYYcf8gQSaAIZMIolpNcxAEIWBjiNnLirU9J4mB5kqnUU49ps6zo79fTd6dkLqCY4EqeVlWTXPhd2BRsqZ17AvKofjCzMbxu9qJe3JO3Pf3rRHnnkXdrhAKxQA4hdTsL+JSmCdtVlk+3o/Wtg4Crsx6e/SKXqLmsmr1dMYiwsmIWrXk/16qfu3dsmrllpLazd/Q74g33yQYy2XwAUCvk4Sb16yrpCVxTsAXl3dSDjLweslLVoadvu+xktvU6xSqojKwhzxmk32KMP8hFabdVUr2Utbeh3U6oILrv6AmMOaObFqClQJHzp1QArDwB8ETsFDFRhWa8EIFVAPwTA2ttpCpddfsk4O/qojQHA9K8VAL5TRbCwHykFysvtfYbetkyeUc5T6KuWtjkdrQyafrj9qlO2rGWu1RBX2GG7crv43L1tyDBakfXP2GW/uRsW1yjapKCNijXxTNQE6B2rGGBV5FbIKtHoQLfUHF1EearJCy/kF9voMYq8+fgDeAo1hSGl5gqwsumywU6+rOCV2qDFiaB0SE2AYiVO9e64QBrBpm23KmdPHozyomDTn2iwM8+ZZosA5DlVyIahFaZNEfgqL2+g6BYA/qydrdBWadfe8KpdcdMSmHFyo/UQ6pON/RKkcSQo7DT17A2pprwa7GfCLrriVbvtTtIeYIBzqAWgdGFWKcKF9QdUiR2dZJttMpL2TKvbkUfdYM9RhbqzQABPER+tefKBK6hgn8tSpIxmyj2ML642RmVfcf4QpOFIppabU4FQ885k/lyxBtCKaoHeyHECgGnAbJHoUJHAXRd58FSM4+4VVkmgadxwzujHz7Sa/l/ZV3Nabe99p9t8lAk5VB9FgjBJpM1J5OfJsibbGQn0n285wAWtHn+2zI4/9W6AMm3mtD4A5m5dEVArI6XioANi5P3uZ3VVXfb3+2fYuec3sNZRYyDtVtwoyTwkCYzV8+xTz9qcVJm1Ad6dVMJ+Asa8iToOShHhgFdfaAUzV74H2vf+/190gcgCkQX+77ZABID/756/6OkjC/z/ZwHXhkYSSvWQlKPuW+AIi4pJSceWwyJ22Vprm534Y5jfnafgPKZt+guf2W23vWxvv0lPTuXvEv3vVlXXlJgtAQdAtPL9lKMKjZzCMa0CAP3q0q1t/4NrAW4Z+9kZ0+0RqoI2w+qoLYakvg4AJ5bZxDVoKfO3Q21gXZnN+aLGDvzhNTYfPNGSxatSDh8AsNRBgSQBQUZQxAFOwjLkTZVwyZ8DWNAKlirQv6GC9Ys2ByZp861foggWz0QV3FSJnL0sgB0nLEbeXBamNgWLUio045Atp4osvTGv2Ng23nCE3XPHdLv1llZbAMvteDyGOGyonH/6FZ+/FX1Vs/bnv7xh9/wZdrffAPvq64R9PZfcWfVDhmkRc1bILrGB9W12xhm72PEnbEke6xIA6ULuJ5ky7KQQDOA75qTn+hIoEpxNOTBRVjGG643gs7+y55+X5LkGsEY7FNjJAhLmGOBHPUXVXigG+C8i8S1SBKusrNk+m7EtDBslt3Kb25RNfhUAYOZLMlIVwQJ8OgBF0SF/U1UERvqJ500ZHDBbgyuCpereGksZ8zhpQpu98OKPuNtCGOCkHXboI9a5rD/jhNlhvcQSyJUlcYYBriirQw1AldrcUuaokSrgAwEap9KrmZZZ7QusGkCQkpSdIEBvGbCgErHY2ixyUYHvTPkY+rMOswvPv8/uvON9mC+YuEy9tVOIK5Fm3RC4OO+syXbyYf2tln69U89/3e79x1Jb3DyC5wTkUWwpRv6vpJwTxpj95Q9b2/hxVTYTVv+IHz1usz8Twz7MyXVLYnkpqqYcS4PNrVG1air1pjMLHBu9z4GGQ38045MMezABkrvtwftmUuwMYFGaiGRVgEwF4LAFzKSbUweAAwZYsnsVnNO+U4ApmO/vfhB4kOoBsK/gnKStl9p3rWCYadFDK6bLLlIO8OaOcbvk0gcogtVDMakh2NzL7o2Ky5KleiWI8rabsRltdfi7ckZLsJwppPhx+uwmkc3utNsIO+647Ww9ZOSVSBsuvOxme/jRFvuSHPmaurHW3IDMuG4YARDVGEBRIgm01icssFM3sEalNNGRUyBPvqZCstgu2Pe52ITaACw3YigE0FiH5UOs0EEgAvVDoYtgB0ElUoR5H1CafPMcAZoYwZIEhcBS5GZPWT9hN9+8PykUlfby8wvtvF9Osy/mSDjQHwkuDCkBtAI08qCBC+xnp9fYyYyjqYHWWDe9YdfesYgq0KNcq60i7HRS+fYoBlKZNjvhuDXtzFPGWX96E//+WvqT3/aZNTaRJYxcOqeey5x3FYDYEYNb7eYbt7EN6RfcsLDOTjrlRpcq0FkCJPJ3FYJLSl6vOaPmQJLWbm0EziSHSJY3MmbOIdhYtYJqJpCicydJHnqeFlBG4CtBGkc5hbDKOUe7qGXQQy5vXnJm2RPAWpPstpH1qrnwU1tjQpfr73vkMffbPz/ljFT1aAUPyENOkJ5SU9Vme+9eZTdeuzepHh3210fzdta5jzmpdL5b/dJjTQvZAAAgAElEQVRhwiWRh/lPpeZQBZpe27/c04YOzFJg7GN6bX/J9Rk/UnfVjkjAfpezz4aDcX9+1hbIv9e3hUuaWXNPw+Y3uAJY3Tn6uaPYIZuAc0bBlygR+Lvv/egTkQUiC0QAOFoDkQUiC6ykBaQzVf9XyWABO8ohEwOIA52h72MaR3i9SUTyz9nRNtlsDE5mBtnyLLvqt4/bDCSjZeQ45mBOEmkqvwrAUYGm1IPzDcVSTSXktuZmS9PyJ2HkjwFOxaAccfRQWKRqu/iC5+yhR5bYvKVpmB5kkUkxQzhPgKSNNqBNzR2HwVxW26svZJEb32HL6F/aBmsZw+lTHmi+FWcLOWEMqrIECBT2LlCkqQgQkih6TbCYALAk0POWdtAT9DkkqWASKlQnyFdTgaIiwDGZzll3W4NVULY0Ry5iqafd9tqjhrze/V1fzk7a6KTTOLI4upJ0p8iJ7ez8imcr2KBBwIlkI/m5GeTRo8nlm2hXXf2MPfjwBwAjKDIK9aSRaxuFgSoBfCeeuL0dCwCu64/UOwWyhXUu4ogKdIjJcy1yXLsRSXA1LrKVYdKWLadtUGc9UuML7Z//FDM0BDk3jikyTbWBkiurKskCN3FsUHIAmMrLZcvsk3e3AQD3YOMtAMBXObl6SXJFQE0cNqhELrFKTBUArY71ci1xJJGk/ZDYSwISBZcjDEACqEoiPmlCiz0XAOA3qW572KFPAIBlU3KgVYjHMcDMCVS5a3MEc1hF/12jsu02Owyya677KYCW6sTklSfJ01QpMCdl/j/snQeYJFX1xe90nBx2Nucl54zktEhGxICAqGD+KyBBRIxgQFAREAETiKigIjkZyCBJYInLksOybN7ZnTzd0+H/O6+qZnp6J+5s3ur99uuZ6eqq915VvXrnnnPPdUthyXrVf65HrssIeaeq3ZrNjGSBPtJ++IMb7NabX6JtG8EOsm/k+VGcxqO5Vjvty9va17442saOqrSf/Oxx+/vNC+3V97hGKWsTBYRGNeb833V7s99fsqdtsulIe/SZZvvi/z1gC2Yz8h0TAWYwZKCrKO7nGajeZARnaPKYKwB9Gdj2Ez4bsXO+dbxj56JI8s/97m12/XVvAZZLAS4YAXVQ4qYMqS6mSMua52MKpHJHAsDOas4zmnOuyx4zmue+c0zwMF5dEmjGLsY11QWAQZcyMEoAkM7/wRT73El7iTC3c394i/3mD+3IyQF6zqBMwZ8R7npz5bAAqxFy8XUtJkH8LY2NNrJ6lMv97cD9+ZAPjbSTzzjCtsNpKUbA5GcXXmM33fSmzcZhPIfRVAan5k6un4hytd3VqX3K9Iu6zS7gxhln6nHu88w1ceaVznblg8Lm42TckaH2dGWcdwIR1FzONdDG0slezit1qMsJLkTInc/ApDLBAEApF0QecCKGFFrqjy1wpL78Q7bJtGp7+fmlBKruthkvyYSqCvae+7lcufSUK5pEzu3p5HAft7fNebvTrvjNY/brP1HOLDrN5RLnkEorQFCCqsIIsnzyuDEYO+1gE0ePsD9e/bL99qrn7XXcpXNRVBptKpuWx0F+KXXOU5Ru2t+233Yje2lGxM4461p7/lV5GNSxbwI6AOAIgTiXZoCLeQylRBulukqrZfD2miWrJElh1Lj+4kir88xxaVybDYdyoyyYjAPLybttx10+yj2URv5spbqOuIkou1bBvD2mqsWuxKNgnwMqYX4b7JRTb7JHHmMeAISLlc9T+13z8sRRnfaRD421Cy+YbvMWL7Zr/9Fo557/JOeaXOsUKhOuU+c5oEdF5C078qByAPBhOPV32n8ffdXOO3+mzXodpQdu33qVlCy06rKMbUK687e+ubcdfMi29sZbi+zH599v/76XFAirR0WjeU3GcIpwCPyGAHgYt3/41XAENtgRCAHwBnvqw46HIzC8EfDALpJAgE0E6WcKCV8VEsfO9PswbGmbfgDM7+d3wsxlZxbCdfa3fzxGPt4z9tSL7dYCsClPjrdkRz3Ox0guK1mokbubwaE3Ri5gJXltjcsaXP7jiHr+npprH/9YnZ173r42ZkyVXX/tLLvokmccA5dOR6yqfBMAFLLI6FL78peq7KyvT7cq2MPf/WomBjhP2ZyFMFmVEwGZMhBSTmIGEIKLansDjBOLwUaxTLBGnRiwVKdtY/yM7r3nPNI/n7K332+16dMfxJiowurKanD0JV8RsWIEs66cQCgALYa7cALwlmpbZIcdXE/Jo09aZSXmSgBU+CaYFhaloLSI2CDJrFmki+2IIi9taYsji55uL7yQsJ9dfL/d9a83WOTDMsPG5Kj/ohTKMuSwpcgok0mCAqyuBdilfEbd6xixoBxS4bszgqJPKDHpF20gh68dd+E0i2cn/wVgiJaNAXKSyEHbYIs4jTCVnEtYoFh0gb016yCAZgPf280OP+JKe+sN1tBtgB2cuGPkPsvB15W7EQBWXSYxk4CXuHILcYXNoQLIyJAIuXQMNr8MpmmrrVrsptsOt6q6tD3+v7wdf9x9llqKhDM/BaOihZashqGX0JVrSBZfAjYRQF6cxXop5jmow90YQCginff6LwDsfJyEk7WQdp33PtN/sUWtXGbtuGx3pAEwcrHWhrmlBuFLreEWO/rwMeRib2abbVZtt9/1lv30oln2CoxkY1Ol1dWNQEb9nlMKnHB8uf342/vg7lxhf/7rbLvwoqdtwRzkpbiYZ9DedqAIiCUprwQ4j6s8GKoALjHMrmrti1/e3+prqZ9M7vA5Z11hd92do5Y157FNwRgcyjkXaVj1ZGKSG4M0MnFPWi5HbDGVAGL1DymoM5oK8oNX8FZ2/C+sNYINJMKwihwz1dHKNYcKAYWB8qwjsfl2/o8mUF92DwBr1L79nb/bVSgWUmkAP6WNogQ30qgrYkkZSnFvYG5VWiZwAvOPCR4putbSMsdqUFUccoTZKWccbhtvTvkySvJcfsljdttNb9lrL2OoRrCgamTcGhroM0C/ogxWEKMyOV+XEDhx51HSV/I/szIvk3wdUJ2h5Fh1eR1zjuT7jDmXoG5z58XFW4p0B7NJ0u/SJgyvGGN0HEBTyWnZWJ523JcR5o4I6RoCwKd+ZbId94n97LWZ8+yyy+61W27XfUTKA+A8q3JRXMc772D2jVO3siMO2tVmzFhoF/7sX3bPwyXMMeO5TlFXwADLpTiTXwg4bWIOidlZp21r22+9kT39X0ypLvgPc6H2myTQNYlyXSg9xjTbBz/I8U/fnP1vg4LkbdjiGfbq2wSbYjDi6IxlEphjXGQAlaT8URYgiH+WRcqYhwhauflC14gECCLkuVQkgXYxFIJXMYIVsTaALHNLoipHIIgSSApcsL8KzmEnpbkmjWqHed7aPveVzUgz6QTg4tfwGyTi5MNHoqOsuXk2zH3apnBOzzxtd1I+RtncxQvtWz95igBezioSo62JObc8Vu8CDQi8uSYW2q47UCbp5A/YQQfW2hvvzLEfXPiU3XMfh5Y0m3Jl1TVSTnTageQVn3banrb77lvZ/Q/MtF9c+rj97xkFSAgS4cSvIKb03drziqcArOBNE34tHIFwBNaLEQgB8HpxGsNOhCOw+kdAALgUxqutDUAHIotjJNTW8S4/5+yQQwG/X9rH9tx1klvYPPDvd+0PV//PLWKySBEzIJhUczvSZmpR4mS6VCVAymALWKxqUV1J3qQrz8O6v61jPozwUttyS7Pzf7KX7b7rJvbOmx120uf+bjNmIZmsrrOGeXmrrQcgxFtYLG1qRxy2OYvKUXbqF2+2f97dSGkSnHyTYwE/KskRY1EG84dUNVkOO7q4gYV0LXJbsXdym51n4zBaev7574LnnrXZ87J2wH7/smWLKaHSlocZraI8SLW1wLAI83WS5ygPaYE0YCYL3Co77ZQ9kC2TS4uklCRVA38CMGC0xJQj5x1bl7PNNxez2ARDW2LPv1Bpjz2etZtuecdeegVGhrw+tzKHQYsAdBBsaz3vud86li7jck3TAhwiWCQzZLCics+Wu68zI1L9Tc/kK8NiUXxZTgnLKjgqLa5co3GWjsKAZ9spy1OD7JpawQpkCB/X1pCj+9BBNmkSDHFsL5sy9Xu2hFzqRHSqK/0UAeyl2TbL4rmTsXSuZ7SVorIAYJy2XR6wQDsMLMdtwpW2srrdtt0ua3f+6yjas8SeeS5uJ534IOeglOABLCH5kRnQWBYGS2g8CntVApDOE7BQDyIyWWOhHqcPOdx0O2Duss69WPVrVaLGYw4DAKz09BIiG07uqvRJPstrbDDpcbWVySNOAPaiGAtNHt9mv7p0J9tjr0n29nsp+8bZ/7L/3ItkfexEe2/2Yiur7LBqFvzf/+52duQhdTZ27EaoC+6wW29dTC7neABjrQNpEdqcoKxWHuAbRzKNAbKd+NlSWLSjrKYmaR2NJQDtP9mD7HsOOdVl5TKaAlR0kNMMwMf4G4C7CbJpykmVC5govx2UzvkugVF3QNi5L8OCDZP9kuO2HLJdNEX7alP6QZwat8jkOyhhpfGhLM+Pzptgn//cXi7Q8D1Y9N//iU3bMevCSTkZR5YKIE+1w6BWcc1xaaVbmulTEqmxzs1c7su0fQwDpG+de5gznIrH6+zKy/9pV19F8TFys+OUk2ppVc3nN61mNGAPJ+2cakFzLTnmmxOa1TlUZV0Y3ww3nozXSpAtC7Rmkd+O5Nyc+jXA1UHbMydUkfvbZH+74WG74YbXqC2sgMcI8nZxW6akVZYcWKkn5AatMkJpfAYMACy2exTBik8fl8SE6QSuyZT99jd32aW/RNKNXHoxw19Vi5zYWu2IIyL2k+9/2KaOH4lr81O4QD9nr71TRshmqjtlGZL6y0sVEJkPE9to4zCW+uF5m9oh03ewxgUl9h3k+Lf/R/E4OTuPZkxaCH4ssp9ePM0OPWIE52C8XfBd6t/+bYnNXYgMPz6ez5UTz/wFuFYQKAXor6oj35Zx7kjNQfbMtXbcJDv64ENt6uSpzC1N9o/b7rOr//a0CwClUUMYeeSVZRjZtahGOMFFzb3sTDWqS1FM5NLzCB420IaEXfmHY2zJsvdInVhkZ39jFvW6CRq2lNm4jept3vvv2u4EAa753Wdt2iZL7b9PzbSzkDTPeo12NZZbZRxTOMouJXFGb1YZNtytJ45dTHBhBzv55G2Rf8+3y373lF1+JdcZ13wZKQmpjsXO8+xLKCW++pWjbNy4Mfbn6+61X/36TXsdE68IbHknip8SZNCurBZmcsNVQKz+J2d4xHAEwhFYG0YgBMBrw1kI2xCOwDo4Ag50qNSHPLDITVMtTUn9dtsNw6uvbmN77bUJ5jQ1duNfHrY/X/22vfAspjSqToLE05C0RskTnITUeAKOrY88ixS4BZbQWAiKRezwarXGysutrZO8QRamlZRO+enPdrEjDt8SJiJt5/3g7zgsAyJm11B7dxRr9zdst/3Nfnnl4TZmVNzmzSmx446+1d55izVSHGkldYDT5NUmYbo605JUSpqbZ5FaRlkPsYNLwW/IjaubXbv+9/TpCCxfJH83YvtTB7gTGXEGYx4gMHJElXShFmeZqEiBPwEHmR7x99aFNr4e+SfABwzgQBFeTo6t1XJejONxn4A9OusgFn5tdvttM+yC89vd4jqTH2dtgJ1OZLkyhMoizdW3SjB+iShPV0BFrqqwPjnJfEv5XOwNf5c8ViBQ78KiThCMXFI4VCWSBJacY7dQu1yCeCVZ+KbbSZBGZl0O4IwBqlJIdTv4V1rWYW++dKzLBY6V7mLb7XA+bRhhixaWw9qr0AlMpWTK1A1O09Z8QMNyTSTJkVZJpM60AGuJVVQhc+9YwHgssM23ytvDj34GRnqBPfFUCdLafwEKVfKJ77C/tja5wY50MuBUJ21zVmEAKTlW652+qRas2M88zHjAAHkO1AoGcB5ciR+ksqoB7APgnMbM940V8BM9F4Uu62hrdaZB5cn5dt6PNrMjj9oSkDPWfv6zG+2mvy9x18/o+qm2tPkd23YXs59dggHWFi22cGHWTvzUg/barFr6OA0ApxrYQLQyyc9x07Z3KUOTtxNPqiDn96Nsk7OmBbX28x/dYLfdQK6mThvy/zQyztZ28sgrcrbjHlWYdbXbzBkoFlBIdOJ67ahMGf/wKlHJJpf4KhMv5e3q7Pr67yHPIXJ51ljDAKOKSOCQnENKnEEaK+ftjk7uBUp2xajl/N1vjbavfvmDLsDw3fP+bFddT/ABRUGCSEm6Az90nIXbAGV5zI5c+SochhOlAGCupVH11JH9SJV97ku72qRpMRtZOY189mvJ4W+zBrrXCPaM20QrL+ckxGajEIAdbojbu28soXvqp5QWXGdybOe/Aj5ZAHXO1S5WgGCp1ZZmKJuzr336+GnkXOMQTZCoE3fhZmp3X/6rh0lJeM1aqNNcguQZD2XGnDZDjUZcLWkCVKgysgRrSpW7Tb+n72128c9PsnFjy2EgZ9hPL3jCnoetLSWfOwOLXDUib6fAkJ7yf7vZsoYldvkv/2t/+ssS0iRA4UYuOOZU8YRAturrcg/AGOe4cE8/Y5R96fPTkYQn7JeX3IqzcTPeAhh+NeImX7rIpm3eaeecu4Udc9Tu5P2+Zued/Zj97wkY9HbyrWFes1JDiFUGUJaVM87Iq7O438tBr7w8Zad8ZZyd8oX9bFI9bDUu4pHoSBjekfb7656z7/3kTuZejO8InuSYjGKoMjo5d7IrTKh8Fw59ceaGmFQGmXcAteS63/xRGzcpYnPfz9ipp9xqM6hHXF46iWu0wSZO6bCjAMnnnXsM81MTqomX7LRvvUE+MoHEVIVVoGiIOWdnWH32HYOhLo8stKOPGkX5r70Ihpnddue7dsWVz9rLSMw5qfgVdJJbrUDG5vapEw61ZUtb7YKfX2833NxmxDh4DlDKjkBTjrSRqAYCZcCK58AP+YYJvxCOQDgC69EIhAB4PTqZYVfCEVidI+AYRxbhkuNmMtR7tfm2M27PX/kassAPw4JgKPOP6x+xG683exYXUwhWVzKYtTF1Lw0pM4zu96bb5GlbUKbjHrv33tlIUWusFiYg29biCMpWGI/SStW6hE3DUfiYj9bDpO1v2+1UbU8/9bp9+5v/tdnvGGwEIAVzqYuu3NZ2pwxKjPzZS39xt119JfLdNkp2JFigk/+Wwz014XJLyVMEuYsNKisjW7HpXRs1AqYUYC2SdDL7evChj0LELiIHrZ3SKE9bCwv1cgDToiWwJmKMq0bBEMGe4iQbScKmwFqXskhFp0jeJ3nBpVkWxA0whyxUyZVUKR5KbrqAwUknYpR1/sEswBP2t78+TsmkJU6G2p4CaLXTgASSzErl+6GPFWjNysG2Cigkp2MvHzQLAM653EjJAAHJypmUU65jg8UCS3LtXRHOqEz1OAWC+b7K2wg4xWCo0siOa2GkG5c0Wg3npQwg0gpwFnP59AOH2rjxURiyydRT/rXNZ5yJTVhtNUwXC+nWJoESSp6Q95qXDFqABFCRBHzEAKDl5D23dRBYkMEQC3R5nW1JXvg99x5JbnSeIAN1gI/7ly1Gyi6X7JhSngE9nR0jaReBhXLP7EmWWi7AIMUu7x7D6wE4vevvDiDy3+FwV48WN2pAur6nl/qfYXu4RMf+anBUxsqNF2i0tPx92//gHKVtptuee29nM56ZZZdcdIe9gGpBqtxRlMb6+nf3s30PnGxTpkTtZ7gW/+7KDKz4CIDDFBhTxpxASIxFeQcsWmVli33qpBo7/Wxkz6O4P1irf/uMR+2hfwNoOK06N8vAGnifIa8222d60n519Tn2Po5tB+17CSAFpguGztVopt616x9BI3e+neu1F8RY8RdgF+YwUcb5xRwKyYTVAPBSrZLmA/Iof9WGHLUMNcDZp0fs5C8f5QJeP7zwRrv677SdS6+Gy3ExLssRJL8Cwa3Uo9VJkIdXHgl4gvrG0w8Yad/70V6c9zxBkPfs5z991v6DpFjfb2RzDsm5VgDKuMaoj/2LM2GWN7YTP3kOwS2CQMiOBYDJIHf/xfiL/VW96jxA2CibMw7ceR+uxRtNep375FXmCrHmAGlMzF6eVUWpqmvJCa5Fn6Fc/BpuUaTbqCBKuTY6MZIqwXE+jVRf9bVT7XPYDwGqMz5gH/v4LpTnSdk11z5oV//+TYIzXlBr3/3K7ayzj7MtNknav//9KPmyL9hjgMMsZnMmJQCu4crz1ryl/qnEGonHtudeRnrGEbbXbiNxwJ8POH/ebvoHChcEHwpjnPL1cXb8iXtTHi1pf77mQbvi4jk2fw75tJT+yaOWkVmXLuc0bUqqzYB2jXOS4FUFgao7bv2I7b4t1n7Nb2L+xU5he7PpabaobTvbfvdTqT0N0CVokVcdMaUFR+W+rzkcZUIHQUwCY2UC7jhqV1Di6MQvjbCzv/MxwGeD/fehV+wH35lpc+aYjSAes+lmMNo/3N9223WazZpBX658yP58m0orjUECDdDGNIGMGFcjvZn7rgLpf7Z9gW08NWff/OZWBJp2I/BTZT+/6K84sy9yNcZriY1+/OMj7Jyzj2X+jNs997xol176gD39gmJ2jCtmWSV55TITMICRx7/aBZ3CVzgC4QiEIzDUEQgB8FBHLNw+HIFwBPwRAEyJZRNTVN4KUGqxE06caJ//v53ImVwImFtCXmmpzZ2DY2xrhTNrSQE8cyxYSgE2SUrF1GNyNWrsznbGOXfbP/7+urUtqrAq5KBKapN0rgV2LAcyigAEcnkYxHyTnX32jnby6XtYOQ7Kz77wjj380JOwMh227z472UabYbyCudasF+L22ROvt4VzkAdmKEtCMqMkfgJByillac92qmMsQDjPDj90jG2xJQwYTE1FRZPVVmTtK186gEXzQmtqidi1f34RxnckC+ZR9vrrrfbmuwnKJJHXWDqVzwG85KfmhHBhPhKwehGkiTFY8aRqGrOwbqfdAlD77j/NRo540/bcI0NO89aAc7OZL7VghPQuQGq8PfRwp1sIltViUoWGWAxoTlJXFrIRwJrYP9VQVukhLZkRgnpgT2BIEmAHilxyq+M6cyx0S2DzxHKVBCjRP3t5/paWUzN1SmvxoNl913GY05CHWceYcz5rKhfZVz+zHUAuZU0c++o/PWrNjbCyLFqzmIE9/fhCe+YxggZZmErlZqpEC4ZNkmgTDwB8ir1utSOP3tJGjEtZ/RhJzpuQdjbasZ/YhoVyJ/VeR9ktN81w9ZzzuGu//uZ8e+nFpfb8c2RoxqfCMsrFWX0T4FP/hGTF3DNwjENETrgFL6+LCgB4QYIuYCzEzH9Jx52bMG0V89VOUKQclUIOt+hOpLrxyoX25VO3xmxsDxtPeZ7XX3vKHnnoJRf82G23PWHFJhMgqLI3Xl9ip3ztZnsXdrh1GTm9JZOclDUKOM0b5z6y2LZC6n3lVR+1zbZqhk2dCZuFxLVpY1sI2CeBHFacnFmci1vJuU2CkhIVCasdk7Cli2rsqA/+HdANgkJqbtRczWdBBuqXALBzfpbcXDL37tJPQ56WGFMvF5qQAOZDhgw4CfCdMjlpO+2KBHcMZaRqVb5miR20d4Xtuctmzs35nodn2uMvq7Y39/PSvC2ZX2YPPdBG3V2kvORyZjFIKiPYkUrPsWngwd9c+X+26eYLbcy4pQS/Xrf33qMUl+F23YgpHLnzLW3IpUnorq5UikCTbbHpnta4cBM7+IDvU8dWZlIYkYnFV94uKggvyIMgHgCcTbZwjS+2ScrZv/vrHA877swswBHXCCWoUp2bwC5W2BEfug6GGpm2rqMkShDAX5yAVYKITFsbwJfi0h2i5J3j9BKrJAC12weoWXvhRzh/I2zBwgab8fwr9sTjs2zbbbe2bTDwmjpxgi2c126/uvwO+8dNLba0gYBLnusAx/OYZPsOnAFQUSnkURukOhuQwJsdf+xm1HzexnbaYYI9/eKr9vLLlBp6Y7ZtudVGtt+B2zAvJSlXNpdAwAP2P0B1eyu51ki1NXdFVSaM39LKAcb5PgLb3tnZ7kBrGeqK22/5ECZtOJa3zvTUKRqD1Ca2uGVX1AXfgw3GMEyOy1JDqBwU6SfOHwv2XxXXHBjmXJTkULdQ/3nCtLT98vKjbbtdYHUxInz5xTn25JMzuV5H2I47bUue8hSAbsKu+uWjduHPX7S2yBiCcqMJYODlwP9S5p8MaSBpgoB5iqCnmwmK4G7+kaNKmccpgTWhjCAUhlhPvGSvvfUm6pBxtv12G9n4UXX25quNdulFD5En32bLmkipKOVYqm2l0lyoYFx+tXz8vfhW+ApHIByBcASGNAIhAB7ScIUbhyMQjkAwAlp4xJA5ptoWk1PWaZtubHbyKTvbcZ/cBmDxMqwFRk/k3ZXgGioH6M5OFqw4NctkSUxmihInI2pG2/ssoE/75q12910LyBlLUisWkyXMc+KUwckllWuLcQ1UQoQFWOeyuS4X+HNf2M4OO3JrmzYNl+OlczDMUT5qB/LLCnvu+QY7+8x/20uwBnkbxwJPeX5ePVnJh3Ms0JVL6kyLWU4mcGZ++MEf2eSp5DCnFwOsWby248ALyCqvUA4f/tKwyPAeVhGFVaL00v3/BRx+5efU/6Q2ZxZXUj4ugb7sACBWKxEvg/kTjtCqV9mebgHQUvro4K3tBz84waZNodRQ5yMsBJHBsiCPRsfh0jwGZ+bJdtklT9o/bnzKFi9tI98Yp9Vy0eYsZF0OqKhNFtWwQDIvcjnYsK9i4l0uqMvj9FhBMb6OIUWC6nJGBZgFAH2mVDSd5N+JCpVpWYZ7bKP97bqzbY8PbIzzcBOu3BiK5RbYSGqCKk+5nQV2GslkR4fq9VYBjsmTfbXEPrjX9wCvkyxFSSTJaFUOqwTAnwRMxKzFJo43zM8usombc+bbXmOsJW1fYmXUHY0DArOdSNdbuDYA2KUV5MG2Ru22W16w83Debd7yCCQAACAASURBVGmug4kkH9Sx3qrZjEWTc/wS+NfYwlLL4ccBfgCS+uyY3+AFVADgaLHvBOCqL802CoDoyhAAjtLuNpIjkwCxPPnfHel3bOKm5IB+enM78oiptuPWFTCVczFxw0WYOqpRmK1Zry6zM8+6xma+LMaPYk8tFaQrjyHggTyWcx4taaaWb4ftt/9Iu+zXx9K3Z62sCiUAAZ2mZTUEReoxJsrZ/AWzka0mYViR6pL/qpqtdTW15JFmbfruf6WmNfJV6jznKV2TR77vZO4C/s75Wa5G6sYwmGC+G6EGbRoZfjl1lY1zniUH89Of2ce++a2PWC1GSK0d7zswXytXZ4BWjtqu6WiltRE0aEsnbHz1RtYwtwpVxnWArxdxIJ5MkAsWHLfsKPv70CFb2dfPxPF5O91bgLJyJLuchmbc3xMJ1fBW/ewc5mgy1IMxhWKtqdrYli6eYoce9n17g7JgnXlSD3zAH+Vek8N4jPxdmWB1YCQXSSy1UVUZ+863DrTPnECAomwe93gHwI9gTcck8ncfst/+Dmkux0Rn7iTQci9PJnB0Z85oQ/KdwKGrXfIEMeLl5Ibj4J4EbO6xJznf5x5BMGMyMmTMzfi+AGJLA7Q35+SXv/yn3Xzr++SMg6vLcPxmrpFDc4Q2cpPTNoJ/yIOrRlYh9Ua+TsBp4vicferYjQCBAOkdMb/CxEupDUnk2VJmvPbWUvvpT2+2/1DnPNUOQIX9VxBMKSERpNoyucqxf8QxXI9+YI+yTFXV85EOT7aTybEdP5r5DeWF8p5bWibY7659m9ztB0kFqed7BLAA0DHG3BnNyU2ZezfKHC0AnFWyPAA+jpO55ZfYFig2fv6Lw237neu5VijnRQpJK/dpddU4m/32fLvn7pftL797wWYRe8jWTqOt3JPNmAtikhejFhUCc2uvaocJ5rrAPM8ynK+aDD4N9fbtb3/c6kaiEqEdrQRHyyoAt5yXN15+z/5+/WN2+03tNgfVSTYygal0BNcf1z2Br6QzxlPpOi+1I3yFIxCOQDgCQx2BEAAPdcTC7cMRCEfAjUAWZjGPrE/leCLk1G00ocJOPH538lt3sVHj0gBdalciNWTVJZGqc5RNAkTl8pmRa6lcbFmEP/78HLvoN/+xhx6Te0opGbYwKJT1IDsXk6MYebgsemBkDManFsZi2cJ3beoUYwG1nR10wA62086bwKwk7KWZHkPz+z88aW+9A4vKYrwVZi8jC2DndAygVk1SVuAJWJkUjYhTizWJc+qfrzrVdtt9CoArQTqdSqU0AVDhF1gQy5W3tGoC7zDG5LI1tubshjset+9//4+wHLUA6zprzgDsMPfKtdDJhJjKhSwoVWKImrnpDmqa5mzX3Sbb97/zSdtyY/LjYAkjMEQycsrK+Zff3nqn3S5D7nfjP55iEVptddUsupsFdJTbC8h1pj+N4CCxIDCfAsZKLFaur8vvdf7HXlkqB5YpAyMtqrxwJX8WEHQ4mH05e2SMhtgsRo5irGSOXXH52TZ9n02telSGcUe2jJtxHWVRJEVcxr+UbJcBTLHYSM6B2eMPv2Mnf/UiJ89MwX7mWJmrLm0JjI8Y4ATv40Yl7ae/OMt23YdarLbIynH7TjIucu5NoAFOkXNaXk6ABB19Y2u7zV/cbrfd+hyBgCcICMDeyzTM9cVjOyMsriUBlSuwB/B9HOgDYJXIcWJSnxWKoh5wC3yXN410WjmfjjHXf7FmUWtpWgjzqzxWSueIGUMSPnFaxPbdcww1TjezHbbanNqtW9vsd5fav++73/5y48P2OteXdPx56rFmkD5L/h6VKRj5xGUywQIEb7/dSDv33E9yfZJ7ynnzDIdgIRn0MiSubvw7MDjDkCtFR7jUbVHj+3bXXc/Y986+l7rA5BYjTSVMQVORfSrn1w8AlCiA49yhPfC/Yi+BTgJRqSaIZhlQNbs6wMd+YrqddvrRNnosWd4Eq9SfMq7vCOybjLlKKjG+q+okoIGB1ZycNSyMc45vZmxeIHgCoIZZjCDPT3K/ThpVSv7wieSKbsn+QYncx8rFLquY6HKHk6LxuIY1Hzj3cMB1CQqKfz34tH3+lIutkXrVhMm88+mXvXHXFsfQKwUIjiC/72xfZJMmkKd65v526OHbw1yXYRzVhHLjXvvrX1+zpkaCUvlRKOoxwcLwTKZLyhMup961amGnJNkNVBQwqwnlM3fMQerfapuQC3vMp/az3ffcziZOnGhNS5baO6+9iTT3H8aUg/sxDan08teRQ7g5rKQVwy2iYhlcqdtRWJSRM9ymXHuCGZZusI0npGy3nUbZkYfvYbvuujXO4CPt3dkLcZ5/xm649UEAdcaauK6yOGxnKS1GLgD3KPc5wD7Ke5KSRimsrpVjX8V3c7quMu8BJueSc765ffTIXQgOjrWlBNL+duPjdvUfn4NFrSFlgSAAQYzqsmpSGaj9yzwoP7wsaFp58QLBKYICcleWa3tS/g75xTZ+TJbAyK520KHb2yabT7H58zvslVmA338/bf/65/M2n/uhZswUW0BdYYfMCT5UZuutlPxjzd/N5bNdjW+5SEe5/jOU+KpA4bLN5maf+ey+duDhB1od5aHmLlhoD9z3mN112yP2/Iy0q2MeSYxlpvSN+3QhAPbLGQOpOzQ7hgB4xe7+8FvhCGzoIxAC4A39Cljr+1+0uOvB8BQ1frmSIH2Zwzh7Wm+h3OO9v8Hoa5E5GAOa4DgrOtj9HWNFF78r2pbu77n6riygnMtuC1F5FpSlAMc4oFh5cg77ysyXtQs4UjCMz1kfadWi3D95XUE8yei1EWaHtZyr01tODcloGpaJ33P8XsL6L8t+VcKkBJOpyjisEDV347BhpAc76R7mpc49lNLBKiNMDt0mtqwVFlnpYizeBRS8eqGUFaK9ZYAdLUhzMJUjR8cgLOZaFWtDV8mH76MslL7ONVr7VV+kvpOqUHmqcyFXypGstjXEAN8TWKgBcFhUaoGbo3xMPruAY2BEQ83KKOBO5VlSbQsxAQJMLkRWSr8raBvlSJ07sdZ3wun4avEd5beNpY8wnnReMnMPxrIwpVxLjkV/XuDXFaHyJMB5B/y8Mc4pMOEzwLJ9cte56EXVJOUbMjIq4cSIARUAzlGSqbIMKSmstYy7qIQCs0b/GAMU4YwbzJxy+QQ8VYpG4yK1KIAlTa3PDAELikr5ALiD/TPuYqf4axy2OpNtwDTIa0KKeAmpppRbQTrM4pZKQraYc1aP6r2Fa0JjIcPYVFs9444SgHJMOQ4m8OoMvAhG6KVcSJVwEoSTwVdX34Xr3a8AXpfmrMZ6zL9XFwdnZfeu/lP/NdUIWOLaQ62Qlh4daWeCZPV00zyuVQIXHFL5mZSvdWWX5NAscq8FaSm9ACQgDWUQJUtVeR2dxBo6t4zrqQ7SVlJS3Qsq3aRyR5UomfEmcsOnalxyynYYUHjOVzPrujdKYHWmcP4FjHnsPkDYyZ11oYu9lvut9jK8l3JBS8upH4tkX8x4XMGTTkptcV9BxLnzTRcISJGfyThA4pEfzniAJ3U+MX3GwIk+UY8qxtilGHQFnJIEFnIoPioIeOVxt1bwq1Ipqe6sedeQrjV1gcpSKv3s1AktMjpiuwaOKXK7PT+ekZW8QqdUgQxYfwWwuFBcPjjnShLyapj0TG4hQTlK9TDWul+ddxhvaS7mEhj8PM7BMouKkDsKhwygJOiAg3SU/NlmAmM5FAkK1gmQo0ewMua3XGYOTGcas64Oq+J86l6gEpHXbjZdBtC1Ukr9xOGym8mjJmBQTq5qWwMuyHgZSBGRIU83lUX3zpiUEBCrJPWieeGrNoavaprRPSjMKH+AdpH7kWpb1s6dijKgUyXGlLbB/ZXgWkvJKZy9lFHiLcWFEmcuzDK3pXB3jlB6KwrQjBJ44FDeXKAx4iBNLTqRI/luLfcf86sCZzDUaXKTE9zo7VzYOc6MTO3kCi1jvRhjkadUUhnjk8VhOkq+NSIGt1+9XGkxebQRnKlIjsavATM8scbMdwlc4KOtlVaaGccxYMHL0LJjcJXXxcM1PAKVTLplntWRbqL9dOrW8ecW5U7nCai2tDC/8ByoHjmeXHkuMik+MCyUSVupc7N3yQwhAB7eFBB+OxyBDXYEQgC8wZ76tbXjvQHeIMnHZ24KGA8n6ewCvv5iX11zHxT+Xggiu4GvW1wuJ53UDoJ2+O8OeBe0ww2fgIYoteJ9F49t7wDYM+pRUwMwXvC9PvfZpWF17fGi32sGBAtkCYxpHKIOpCknFUMoxeVl1MPYONzlzoP/zu9auAZ5q2KAWdY4IyX1xTNwktkR4IzloROvalEuprngOHAjfCLTFk/i6y11dX2QxyvHWMxuyBJz50bfFxoKjJG6gh7ue+yHfUTI1RMg8lfa7EksqxZr3viqZ97LXXAwM2qbchK7y9E4wOVycJVzK5Tvr8LdSZbEVAY2HAvGyXNpVoTAZ2udqFk5yVphqsYl/x1QC3J6g+2V/9rdroIrpuvH7py43gInGl9tGlxzaoPfLuXv+sAqr7xhtnPnVWtlfte59MCYmGCBMbVTsk0WygBwt1vJrdV/LbzdXyS/ZuHr8la9kj6q61poWhXUshWL7b7FGOSc+6/2G1zvOrg+D4yfCq6pgkHoPx+w8H7zvqScYHcPu3vZXWHe9akx4fqi6Is7+57UmJ/cGCA/lYxW57+LgfXao757UuvC69O7F7xrVMBRn+ta0X8Beh/AuzxlGXtJ8i6EyTXsPtJB/evAydz18rbtvrcKBmHIP6o92pfarMNxXwX3sN+nqNQD3gl25ySD2ZfY9ihAx4FzxsK7X92t5m3LPqPIVTXG3n0qwO7dVy6vm5fGyrvnvTJMGltdYxpnjTHcs5sfvC57rJ/aKKMzvbyx9K8nHcO/zrx5R/tT2Stdp2onx3TXn/eZuw5pk3YVuKSrT3IP19e9z3VPCBDqfu42W5LLuK7PLEEQdy0E58KlGTDXkKsc3GOSaufdfKh5SNeMN0/qGvPGOZAxeLnuXma/5j/J+r3xdAGbwqlfpnf+HOJ9rsCI2sk8pjnGhVh0z3r3q4zUpCTwju/Ns8G147W98BkUXA9qsv6uAmq030nvpbzQgTWu2p/uCz9FQQAW3wO9oipFhpxaknXtP0sgQOMQ9ENNVhujzLtqt5ey4d1b3n3uBas0lzvjvuDR685LcMdo+zXz7POuvvAVjkA4AuvyCIQAeF0+e+t92wvBpzpbDIS7/9IDZLlNg9VC/+DUk1cGgKJwQAsfrAHwDtoQfBYAYB98FQK9HguK3vfrHuT9MdrucL2BmO79rdkFQPdCyWtRL2PeIzhRMA5+Tt+wTHwcgHTL18Id97wrlhvfwvPqgb+BxrjP28xfBHeDMm1ZBMy6+t9j9VqwXbD34oWcf613tb8oINPVqP6vj/6niJXRfz8HdbnzXHht+MGo4m38wER3Gwvv96C/AfDtJSC1UgDgcMbPDz7pHK2z/e+ey7zz4I9Hj/sqOJfBZ15AyQs4CfwUXLu9zlf9XPs9HHxX9PwP5xwO9yE6HAA23PmrcL5Z0X4UO4kPZf7S+ffrR6/Q4VdG/1fowOGXwhEIRyAcARRW5RsVP53CYQlHYA2PQNGCpk8QUcCMFLe4yAzH+7hgseIWrWIjAmamMAJevLPiRU7horEAQPdoZ0DxFO+rIJTNR8sB4L4ATw9qqwCA+wzsmjthvSw+ez1fhQtrv7VdAHJFF5HFALxgFPoMLBQD4O46skMfQx8A9GAh+lpABnsfaLrteX10g4tVBYBXYf+Xuw6Kr4GAeSq4HnrcpwH4Lbx3i6+V4YKf4XzfB8A9LpyC879O9L/4qu8DAGuzHiA/CAqKqevj/l0ODPcChAu3WW7uG+z5H845HPpd3/MbKzp3aS/Dnb/8fQyrC4MFwL3NX8XBqaE2ZGX0f6jHDLcPRyAcgXAEvBEIAXB4JazhEehn8dJjAdkHC9FDIuouaa8/PcxhCpmFoLsB0PClhL2yOH0sDgcasYBRLn7v5XuSTHa/emNAgr/5jEvXxh5glyPwypFBDtSpvj4vApRdmxX0q8dCuIit7XGehtqGXkB11zqtr4VpL+0dgGXvs1Vdbe9tDPpq21oGgN0ts4IAYjD977H/wr4XH7NwDAuCAKuUAVfjVrDvPe7Dfs7/Wt//fua4vgB8j74XgtQ+7pRegXAQIAzGf0XOv7473PM31DmnePthAuC+7r9BBfBWxvW7hgHwsPs/3PMXfj8cgXAENtQRCAHwhnrm14p+F0WAl1vsFrMRBSDYlzgrR7Tv1wCLE9WTdLlaPovRq1zXX7T3Kbfs4xgBoC58L26oy5f0nZbcZ4V9KWKr3eeFx/IB8IqCl5Vy/gMWqGhnPdpUuEDtbbG6kheQA0nKV3rOWKEaoHAc+lIxBNsUA+G+mN9g+/5UCCvlZK6CnQw0Bn0cssc5HM71MZguDRdA9de+daH/vY1RX+3u5ZrtN4DVx9gWBgZ7O/yQzv9wz99grpH+thnO9dlLkGzI89dw+1+cUx/0daBr1yV5FwWahzqWK6P/Qz1muH04AuEIhCPgjUAIgMMrYQ2OgACtV86i58O0t0WFH+3vyk3zwLBn4BEszIrB8BAA8HKjECwAhgCAe128BExH8bu6LPfYbmOV3k9EfwucoPTNmjqFAQAuHPeiRXKvQYWV2d6+gih9HaMvIDncNhWfp8EsIAuPuaYA8HAW8Gr/YBbg2sYL2AztfbjnZDDfH0z7+9vPYMZvqP0Oth9M+1fVNoMdl8H2f6B29nZ9DPSdwV5/g9nPim4zmP73t+/hzl+DPU/9zYfB2BduM5j5a7gA2D9/vcrgBzt/r+h5C78XjkA4Ahv6CIQAeEO/AtZo/wMA7C/4nKFGoQtksLgoeEB3MbGSLiuHt1ACrO2KJdD+Pgadp9bXgBQuCIoXHYXtLPp+b0xwjwd+4OoafM+XZLtfewH9+nPw/WHn0A735A8FAA9mXFekPUNdAK5sADzQ8QdaSPZyvfT403AX2AON6XD3P1D/g+OvCAAe7L4H6uMAAGQ4Xx+0omBt7f+wOs+Xh8CA93uovsZnoPatjmukvzasrvun8D4qbM9w+z9Q+weYv4aVwhI84wY6x4WfD9Teoewr3DYcgXAENuQRCAHwhnz213jfe2OABYALy78Us7q+o6wDgoGJlVfaQqVY3LsrcaFyHZ7JVFCWw3v3yp142wtsqjyF/5AftPSut0VH4YN5oId08H22c+Vugu0L2QBt44P8Hm7H/ncDGaGrBzvQ8VbViQ4AcNH++5Q49saEDbdtQ10A9jVWqwqgrO0AeFUD1OFem0M9v0O9noa7/4H6N9DnA7V3uO0baP+D/XxF+zFQ+wfa70DfH+jzwfZvRbcbqP0D7Xeo7S8+3lC/X9yegdrfz/w1bPAbAuCBro7w83AEwhFYdSMQAuBVN7bhngccgSIw59cB7SqtwAM2GlW9QSoxdqastLTU2lubLFleapmM6ot6tV0zGVVOLLFoIu7e01lqe2aovUjRyHiEiouZlMUi1JaNCxirNi1VKAHLWeTHaT6LJvg7+8pTPFLHYksHKvVzJOKBvDx1MLtehQxuLvh7wUKiAEjr+9msVytYfSkBdAf7KimJWiZNXUbVfMzlLFlKPUkAejqdtliMepTEATo7qZUYpW9R9s8+Mpm0tz//pX2u2VdvC6hCoFvYumIAvCZa3teCcUUA8FDaP9SF6kAL06Ece6BtewtMDGY8+ttvUfsHzG0s2tdyue1DHb+B+ryqP1/X+z/I9g/Xg2DQypx17fyvquureBxW1zzR37y5qvra237XVP9XZx83nGNp/aK1j/5rDaZX9/qoP3+XDWeMwp6uuhEIAfCqG9twz4Megb4XWxnAYDQuYJi30rKEpVIpSyRiDhhGIjEAb9IiLKI0gQoU8+bAoyZWYVcHbIG6WUBxNttpuTyMr3uxIaCyJBbnU0AvQDYH6I3APnvv7DP4nXkYLA1wFgZlO/935S+XRMQgA8YD5lkTuGOgvVKZzquLLwu/ukpGOdqSp52AWAHu8rI6PqA/AHH1Qf10wJ7/aq9rP39zDwXAMX9wfYvF6HsMsM/4DC4Pc9AnYxVtuLYuoIbb3cEuQIe6gB/sfofb/qG2q/h4/THqBduGAHhoJ2qNBwBCADy0E7a6tl5TAHBtnb9X1zy5us7vhnUcre9iiYRbzyiwHxAbIg70X2ui8BWOwKoagRAAr6qRDfc7iBEQKixkMIP8V016AnswtQJ6oMf29nZAIKCRSTLC3zQxlpaWW0dji8VKKwHFpUyggFP+exMn7KnAIe9xmGOBSf1SWVkJaDVra2tjso1YLFkLmOYjkapRGOSSOCDZY5ZLRMHmYKC7JNMeoAWmOim1RdotF1ng3j2ALOCsz/13HyiXxPlBAByQKxBbkoxZKSBe4LatocmitC8WS7jJXzhXfRbg7Uxnrby83DHR6k8XEPZwtAP2jqEelBHRIE7HCm0yxAfUcoYnw13ADFUS2I+kb6j9XykSwKEedGVv791nK/QaVP+He35XsG0r1KFV8aV1rf8DtLc4kNGnO34wluta/1fFNdDfPoc5f62x9JeVNU4bev9X1jium/vR+sVT+eW7wK9+FxjW+i0G+RG+whFYVSMQAuBVNbLhfgcxAgLAwQSnhW4AgJXb6/2eSbUDUpUnCz4FoHrg0CzVIWmwWF4BSSbMjCZQmFIAawQQG4145Y0603mrqam19rYU7HELf0uwvSTN/JSssHSKY8UqbczocTZpylSrrx1lKKqtk/1nYHvLEmVdjC/w2we6gri8Ii12/8N/Z3/tfl/9h7mjer1XPt1hMSTb8XjU0p1ttBNWVynOOY7b2WrxCrU36/qlPmUkeQYM68EQjyccUIfzdb+rn137VY4znXD4d42+VgCgBDnCrt3D7cAwF1ArCv7cydWxh9v+NXryOPiaAMB9Sa57G4sVuL7W9JD2OH5v18fa3P9BXs+Bud+AwbfB7C8Yj/Xx/A90MQ5z/lrn558Nvf8DXR/r9+da7wSvEh8Me0H9ngH/9XsUwt6tqREIAfCaGvnwuB54KATAriRSN/srABxDoiypcC5Hrm8nv0dL+dkvv0Beb47v5NNiVsmvTdbweQV5tUQUMwK65ZaI19hWW+xoY8dMBmgmAcZJ6+hIIR3OwK6WgpHz1trRxHeyFodFjkcTMMD8uSRm8SQAtKXVY4Ad76t3SaUlmhZwAMwaoLqwlFMXMNLGOauogKXuaLMFC9+32bPfscZli123E8koAL7dsrl5lm5bCE0dh9n25M16dQr4Ig3ygK+XZywGPMiV8SKnyLc710WA0N+Cd6g3Rl8L7L7GZWWP12AW+IV9Gmj7ld2+gcZzuMcbqD99gZpAuVD4PlBb15fPhwKAV3WfBzp//Ulfg89626av/fYGeFbmfLCqx2tl73+489dA529Vt3dVzR+Dnb9Xd/9X9nhu2PsLcoClhtOaRio4yaJLWAfJ80WpbuErHIFVNQIhAF5VIxvudxAjIAAcsJpF8mf/25lOtgEXJ0vrkP3C/uKanM2Q+Zsoh1EFEEbFFkettn6MTZ2yqY0cMYl9sk0n0ulIJaZZOauqHMl3ItbRTq6uKZ9YO49YEilyJtcC4E05ljUOCBXLmk53utxaMaySIHt1hgWANRkXtFPgG2mzsoW7mMBCiSAAOAWDnUgqn4WKv9kOjqXcZY91y+VbOf5Ce/2152zZsgYm/nbk2kmX49wqs6/SGH1Mue0jAHUHhPU92OMgX1hAfe149QZoihf6fYGh4fRgXV9AFvd9uAvK4Yzlqv7uYPq2Pi9o18b+DzTe/bW5v88GA4D9YGePy26g9qzqa3R1739dn78Gc033N6brWv9X9/Wxfh8vQZC/o4N1EcBXqW3FplgBG7x+j0LYuzU1AiEAXlMjHx7XGwEMoDy5cyGb4EtLAcflpfXWtKzDykpHWboDg6p8uY2oGmfbbrMLbtC1EMgJa0XGnIchTibLAL1EDWFzxRhLCh2PJYkikk/Cf02mpaUeqyo3ZUUXwZoO6AZmCwLAQV6KAGcHALYL/Dqmt6D0ktpc7AJdBIC1jxIBXp8xdoZZ/u8y2krGymzpkiWuXYi4XVmmltZGm/XKC9bW3gArDRucAaRnaUcEeTT5xJGozLLgoclrlrnWmn35Deir3nHh33tr6IA5hAP1TkGUgkEY0DyocMHmX2cDHaLfzwe7ABzqiRrsfofVeL481HYNFrD30/7+ZOd9mmUNt53DHaehfn9d6f9gAcgQ+9N1HvsDwsG8WLDv9eb8D/Z6Gc78pWOsrvtisNfJYPsdbLeu9H+o/Qq3H8wIiPEVCBYDHBhgdXmgOKPT1XV9D6a14Tbr2wiEAHh9O6ND7k+w+AgmmsIJp/cIvedyzHZd4GWoErbuY2hf3S9Jm4M6wEidYXLzaQyjykfaLjvtZ3U1E5EkUyYIIFw/Yrw1NacsG2M72FvplD33ZP3s7TMAtnpPwPZqLk2lycMFOMYoiRTD5EqTrkol6SXjhcCFWb+LaY06glWMrTKAYYC7QLBXe9gDwAV9CBZw/iJfADibS7t9Cbi6/SBl1j5jJaX8ikQaZnpEbbW1kaMc5XuJ8qg1Ny6yeBkAOZGzeQvn2Jz3XrNFS+fTSORBcb4Lo5y3FP873D59lbQ3lL0CjMIFLG3X+LiNAwZ5ABlj1/n2x6PrpK0FANid7OB6LL4BivvVBwAeDIAvrG886BzIoD1DfZCvZgC80vs/AGDqAZA0Nr2AoeC8BuXRun73x3TYwZPia2Vl/j6I/hdfT/0efqjXz2D7MlhgM4T+9Dj0IAHwgC7hq6r/gx2nVbVd0fy53GH6m7+08eoal8FeJ0Mdp4Hav7rmwaDdxc+H/vrTV9sG6lPxGmuoY7b+bD9lyiSbOnUqqWIV9s4779jrr7+OX0sH6y6t14rKrsjnLAAAIABJREFUT64/3Q57spaMQAiA15ITsWaaISDk1ZSlYq73MO0hSYZZhbH0kZ7/OS7JgKZITturti2lhbLU2cW4SYZScmN2tWsBmF69Wq++myYzfdbaiiQ4Xmqp9jQMbrllAG9ZJMeWi1ll3QRrWdwGyEtYRe002377PTChGgFgxNAK6bPLF85Dibo2IoemvVkAb+C63D2GBQDbgU0vh7eLZfaQq7+5/+6DxgjMqrJ8vZeYVq+Gb4l00xoLjZX7m7cP99avkVKwsA/qBRccj0WfN44FZZN0TP94+QigmZ87kU4nGE/Sk23xonn22huvWPOyJRZNdiKZbrGO5vlWgdFXa1OTVdbUWAty6qiLqnrHlIt2WlJs6G4B/9aWJrlwWXllFWx5IEHvOR55WWW7Ran/eRfg88bDY8J5V8DCvQIQ09979xnq/mllLXCC4/Z2jMH8bTDtDwI9he+D2fe6sM3q7H8wfhxT97WuHZQPyqnPo3LoMubSNeff6969rzYWLB6lpnDz18q6hlbXeertOhpo0by62rYixynuz1D3MdQA6lD3vy5sP9z5a+3sI082F1QWqyepa9I3tJTiKk1Jw0icALer0pC1VEuLxVkTBGxgsGZo4+8qhahtlKakvytFSfuUU3CyTIaXBLfZX7DW0O9uP6xFygFXqiIhea1+T9CGtNrC91K8C3y1t7e68onpVBsB93KnCJOSTAF1/dexdEw9U9XettZmS5QqZUqBcq2DvNKMrpYt85TyWOMcRz4dbl++Ak37yeDbob6I+dSzPkhncio0t84occfwShwy4/klgfSdoDRQYc3cINCv/amPQd5ssF/9PUX/lVcbvPIcyzksy32Z45RTHUNkQBq/kjLGQ2RBq84H27g281kn+6gbOcYaGxstR38S+Jvo2AKrOrd0ivPpnR/9V3uDko6FdX4d6cB2tTVVtv0OW1uSn1tb22zTTTe12267jXORcsfTPmUI2vNVPE+ua3P/2nmfbqitCgHwhnrmXb8FgL3Fh2NiHZjxuUEf5OQjhQtMbaMyQR4QdY/sbBsyXCAobswZ2Se7vWZ50HkTZyc5rJokvRJFAsJM+nw/jplVhuPlyOc1ZMvlVfW25eY7WU31WGTJtTyIEtTIrbfWZoCWjimmsgucFwBcZeD65Yd6O5Ue29obAPZa2tMFV4C2EAgKDOv7yJh7gGIfQEveHGzfJwguAtq9TefLyQW7F0OSaovhFXhVLrHYZOUVK5c4nshaa9tce+6FJxnnDsdQ51ONlqwsRzIetWWNGG4BVCurKniYd1gKYy05SyuvWc/aluY2avBVuPNfKO0WsPWY+QCAFD50BIAVCGAHXW7O6/LifYOeANZs553aww+8BQDYBdz8IEsPAOzPTcUpBuskAF6zwx4ePRyB1TUCmVTaASQBHgdoVOKGcoDJ0gpXxz7Lg0jgTGDRA5ueFDaoC6t1gwCcQJ2AageBcwErB/TYjz7L5HjuYYwpIVc0ovUJHhl+mUB5e+g4ArMK/maotFBWhX8IwfoswE/AWsf0VGHCgwSGeT42NwO6VWWiROUJeR6yf31fAFhrCh1bQWQPAWcA0xUeGAQIC7yqnWqzvqu+q5ShwHcJnh1qs176XG0WCA7aHfRDILoTT5AIUW8dV/3Jqp+AwwjmnTH+rt/1PbVFqV7pjlZ2SpCA571AttYuSapY6N15nCSi1rIUb5HKMve7A6ICr7TVF8G5vjnVGmMjMKvcXAHlrvPCcTUuSjdrASDrKHHUdWqHjqNx1bvap3bp+Cn6wWIPRRt94e/t7arGEbURdVX4tky05pZGFzTYcccd7bnnnrc333zTrU+cCZa/puy+XkMAvLru3Q3hOCEA3hDOcp99DFi+QtCrSV0AJ2Asgy9LchuA5G5gJBmxHkhBRFMPEX23jUkuTzQ1XlXlJttOTciYWFVVjrLm1oxVUH+3tTlvhxz2ZQyrKol25pyxlQyulMfb3kEer8yvKFUUQNUekuvAGdnJn4uYocL++gC4C+zqsy69cDcAVv1eL9d3MADYA9XajwPAA0qOCxvUX8Ry+X4oEuvJqHFHhAmO0NB4QlJvL6hQGi8netrMgoIHZL7JHn3sXywIljJ2S3nGEN2uJEe6aRldK4Fxr6CpPJgYa35zYJiqTF77Yd+shIe6AyJ+/9yZDMa30GzLHzfXrRD8btBTyLA7H1w/BdeUu58K5x/NPcGr5/XmUjHCVzgC4QislSNQSiBcTKZA08iRI23KlCnueRWPY1QJ6NS6QYzi3LlzXRC9EiZS27322msOdAlY6SWmthTGtqMDthKAKrCZVklBnoMuSMxzyHtWRl2wWO/OgBLVWTvHw2HJqgCGbchrvbRSj6FU1QeBPgFAtaezE+YWoNhJ2cTK2jr3fAwYXAFZKalUrWHLLTe32toa1y8xz3otXbrUFixYCHhudsBRTKqAr44j4CdWNJVCMQe6c0x2TGsnDDfZZwntEwOt7T2QXWJlZUm3vX5PAXwraH+gtNI41MCgTpw42V59dZZjmNVvvYt8UD+rqyud4k7H0PdUilGfq/pFG38XY5usqHJAOOsDXbVB41aDkmzc+DG2ZNFiW7x4sTtfOnfz58+3poYGCAtICs6rWzEx/lE+D9ofjK/2kycAUlpd5c6tWPbg/HjjIvVg2saOG20H7H+gCwj897+PWn19vc2cOcuNUbbP5VLhc2OtvPTDRq0DIxAC4HXgJK2yJnYxMAJBYl4EgookiL0AIK8ckMccy105QlTTq0lLhJUJTRFDr44t0pamFiutGmEduDEDZ/nPZGgV9oFd97HRI7awhoYyS0RHsT2liwBpmqAlG1LU2NXG1cNFMiG3KC6U3/qlgfoFwL6kqIvpLZIhByymmHDl8vYCjBUR9iTQOgveIl19da+VAYCDY3bVDi4GwWLXlWosIy8kXjDy8YQelIq2Uqc4Jol4CQGDZVZVE7H29CIeaA32wszHWDQ08GDnoZ5p56FHJBjArAdnHOOtEr4TyMgc2AiArwt+BOOsT4IHjV96armLMQQgq+z+XO93HASPvBll+UBW9+diSZYLNDF/lVD3OwzCrPcXStjBdXIEvOdvhmd4HaD2kEMOsg9+8IO2cOECx5TmiHC3t3cAGJuQvt5uixYtsn333dcOO+ww++53vw+Ia3NgUf+rq6udjDkFMBWw1M9O8it2V2sO5QcxR3S0IsWFAY7CPOqzNIxvDECrILyYYZUNFGMZMKAKDAtoi7WMK82I7+glVlSvPAE2x87SFQFS7WPcuDH2yU8eb6NHj2b90tAl8RaAmzdvvj3xxBP24gsvOKm15iZJvbWeERvqwKYvDVa/HGvNcbX2KSG4LeZWf+sUK0u7RQKUVwBYUWsF/RKDHiONbNPNNrZPHHOcXXzJRdbc1Gq1ddW25RZb2+OPPIiPSBUVJAgaJMvd/tSfHN8rq6h2zGwGprZ2xAhrYn0WyLS1zohGSzD+bLMDDjjAgeAXYGTfeuMNq2T8Dz30cJszZ469QN+yMLpqb1zyahhetTsnRto/D1kY9wSMr5hpMdUpzoPGWOlv7jzwfTHbtexXf99px11cLvAzz8xwTPADDzzkgiLLM8DBjRAC4HVySljLGh0C4LXshKzW5vQAwADfiAyVfAAcsL0YUbkau45p0SIUE6cIuTCS27r6uKrTCxDWGlYLUuXmks+rv1mWmTdWyTtR3JJq22//IzF7mmiLFpBbEq0mUjnSOjvIA84oYus9iJRL7CKDPBz0sIgmvFzjbva3sFxSIUDrY+QcWA2Y3kIA7ANbZ2LlhxkLAHDP3N8iVtjl6Xj7GjoDHLSz8JheMMENqHt1g8og70cPpwgPJwFgT9at40etoy2LVIiHnAPJPIB4gJfk00ijl/EA08OpyR5/4kEeoPOQNPHYj4tJJjKbwVkbdjjTiWzK7UvHLmD4e8jDCxm5nm3saWK2Wq/e8GDr/AgEygMtlKU/lCQ6SMNwy08/MBcEZbwc/K5XoYR6nR+LsAPhCKyLI9CXJNV7viUIgitwOwKwNX36AQ7k/P2GvzrApmfVNltuA+DZnjKATXbjjTfatttua8cee6yd/NVT/FSd7oCzWOCyctYTelLJIAkApveWFhhenuMJSgjGkKBlKU3op9KyjtA2CvZKJp3l+xX8jHlmhucmjLICaGIu1UY9X73qECnY4hqXi1qKAs3lv7rAvEokdtiYMaPs48d8zDG999xzD31MOrmuGNLtt9/eAXn9fcGCBb78WWqtrJNDa42jbd2+AO6ShdfUVANEm51Xh9pbVkZ6GO3T/JeShJy/J5F4iZ3WewZaWoSB3keOHGVz35uN90etTZ48yX7ykwvsC1/4POPZSL9YH5Bbq9KKCjgomK/vtRNwiJXSdwf8u82mnFGniAuA92c+8xlMqd62Jx9/wlWpGDt+POfvQHvvvffs2WeftRaAszfI3eOucS1lvzpOK/0pr6qkf/KHUZASyoTxV//0XlFRCdM7wo2ZXhqrPfbYA3D9Iv2YzPhX2V//+lfHjHuv4ussBMDr4myxtrU5BMBr2xlZre0JpMyan3z21zd68hajWpR6C1PP9VksMYxsRKysB5Sjyj3pBLhGyyzdJrflOh4S5LnEa5n0eTAkau0Dux1gZYDdTCZhyxrSPAzHs32lLVywFDfn0U6uExg5qBxQodkDgVH/tbwkWw8Ixwz19dJnAcAtNr7yHWSLmV+P3e1mnnqYZ/lAuVAm3Z0bXNyI/qTO2jYAwIHc2J/Qi0CwHlKBgYRArqTQHhNM9JWxVy5Ow5KlPFCI+LraxQoiKM8IORSR3GiMnJ6oXKhb7MWZT1rDotctXiEjMeURI0mKtPBoUrQ7ON8FudbBmAXXRA+zIa+9IQBerTfsenYwHwC7C0mBruAa9O+FLtWHr07pui+DKSG4VkMVwnp2YYTdWWdGoB8AzP2bAXgqTVYA+JBDD7IJEybYZZdd5pRdAoLVAKG99trLdthhB7v88sttu+22s49//ON2zjnfdjmmYiE32WQTt73L9wWIvoLkN400WM/Cmro6mzJ1EqlVNbakYZG9P2cewd9mDJZG2KTJEzCNbHBSXjGUs997x21XP7LOMasCXcuWNCKRbkFeXGnjJ4xxsuEgEC9X4sZlLU6GrCCz2FHJeidOmkAbP+rA4J133s3zMwKAbXKA/dBDD7XNN9/c/ve//9njjz9O1YomG0ufx4+bAPgudX3S9ySXVn9GwIzX1tbCii+0jTfe2B1bAFqy49bWVtd/Pc/Hjh3rcqC1nVhYrQn0fQFIMaXa9vDDD7fjjz/efvvb37p9zJ49231PaxodUy8B7o022sjJjJ9++mnWa6SdAc7dGoM1hfa55ZZbAHan2x133AH7+6b7XMBewPTpp5+x99991+rHjCOYMdmtAMTUKxgwh+MlOKfav16B2ZXYerHjArUaI42V+qf1yjbbbGNbbbWVa/+yZctsxoxnnRmWroErr7ySc/a+fyeEAHidmRLWoYaGAHgdOlmroqkegNRCNHA11kQTlCPyXZf5vcsF2QFg8kfk2KoHnHAwLHF55RhrW0K+R+UUJvFq227rfXjQTIGhVFRVeTZJjJlkbpVHrgt4QwqjnJzmpgVEXsmXIRrrcoVgfJ1jI7Ijz0BCDLTPThaaMvmuxHlnmFPEDKkHPl7udmz2QCcx1m7w2ZXz283wOgDcJXnuyTZ7pmEKfBYwwssB8IGAb+FZ9Bj1HmZSy7HA3aUAvNwaTxKmSK0ejJKGtzTrQVnncoIlI/VKQSGLbmu16ppyHrrLXDmlVGcT0V0cKakr/MLzM6iv/JbFysgVjiCvcj1T5xRxDcC4PDyL2ut+7ZajhgB4VdyVG9I+g/tFYFbXnedU2qU4cb8ERnzLy6DD629DulbCvq59I9A/AE7iM6HnpdKhDvzgAQ4cXn75ZV7+KM+xsaNG25577unA3x//+EfbYost7IgjjrDzz7/AOUZLEr3lllu6550A4KJFS2zWrJl2773383uZfeITn0CKPBLgWstzDg+MRx+3hx9+0DbbbAv7yle+7LbbeONpNmrUGHvllZddTqxK79TXjyJ39lW7/76H7F0A3b777QP43obt6vHTiNsyzKLef3+e3XvPA7y/D3DzXJLbWxttAkDw2GOPcUD0ttvucAA4cLXeBgb74IMPtrnz3rcbbrgBtngMzOZurj1BcF+lfsSiCsweeeSRDvyrLePGjXPMsMCxa9v99zvpt8DgqFGjrA6wL8m1gPWjjz7qwOPXv/51+/KX8VEBpJ5//vmOYZdEWa+LL77YjjrqKBdAuOKKK9zxNI5f/OIX3XrrFtr+HgED9UsvVxqSNYXk3WrHLbfcZEsAqvpZwF7bPfLwo64d++yzr42HFR43ZjTnZIEDwA8//LAtgS3+0Ic+5MCyzKwEnAW+dWwB/YkTJzqg+8gjjyB3fhblYN6xwfpMoLiJz6YCoI8++mh76aWX7MGHH/LXJcF1Vvw+lPXW2nf3hC1asyMQAuA1O/5r+OjIi1R2pMvNVwtPgacCKaJf5sYDQoFDq2eUpMVnafkoa1nUCqtIpDFXbbvvejAArM7qqqcyWZP7UqIclDK2q7KlDc1OIuNZ20cwymoi4oich/3qAdmEWVNSuapMis5JkXxV5ep4zJBaUMD4dAFgv/1FIxnk7HpsbTdg7QGAfUfH4HPP8VkvmVtp4R18t1uurL8HztJDM7/q7VQPBIC9yd4bA8+Mw4FzSZeUWyVJEW2WcYhym+TqrAe1A78EERTlbeSBIglSZVUp49tAxDdKJDqOrGkxUe8cD9nrORVN7FPn1Gf2u1QAKs/kA+IuB26/zT4IDgHIGr6F1/nD98LeKojjbsOe4RfvZihIWVAAq5dN1vkhCTsQjsA6MwK9AeDgecnTCeZPz3KBSgHD3Xbb1f7yl784oyaxglMnTXUA98UXX7T77rvPyWAFfs4880wH5j73uS9gjPRfB+oEBnfZZRf3/1vf+pYDwAJ2Yo4FKvU9PQuvuuoqB/B+9rOfkUv6gANmyisVmBaw/M9//uPA495772uXXvIrB9o+/4XPAY4b3bbKkd1i863IVz4YEHujPfW/p/08WdyleQZvvMlUgOWRALy32de9BPFbXNvEUguoqh1pVFpXX3017PYeDuDOmzcPh+PnHBjXsWXy9dBDD9Gm/QGcn7Sbb77Znn/+eQcElQMtQHvRRRc5Sfipp55q11xzjQPchxxyiGNRL730UrffM844wwFgsbAKJAgQn3zyyQ7oihnebLPN7LzzzrPvfOc7jhFWEEHbvPLKK0jObyZ/Ws9zUtxgfz2n50637fPPP+va1wKw1Vh+9KMfdWM345nnXB73jjvuxDbP2csvveBArXKGBVhnzJhhH/7whx0A/uc//+kMzhSkEIgWo6zx22effRz7ft1117GGIYlOXjFsV84YCmRLLfCxj33MXR9/+OM1/pIsBMDrzJSwDjU0BMDr0Mla6U0V0IF9VR04lSXIdCpfxjMuUO091Y3T+lITribCGH/PMWHJyEBsYydSZ8tWW+2ozWzapC1sRP1koJqcE0sBw6VMqEmAmur0eqvUfJektjtqV0K+cNerEHB25eMGC2FNgJJs+wy1V4QJBlTy3cCkqmiEZFIl/ZXP/HrANWC7HaT0wKzP4ipS3Q18vc+9l3IUXZJz9+/6qYv9HUoUsnDBoABEwG4VSqB9FldHdBpwHwi7vvR8qUCTexWOV4FU2YMSGrfC3F2v7rCY86i1YVaRsrv/eQ3vHThrzqG+MDlS5AkrR6qzA7/oRCUmFgLiKm2FqUenSl8ph4qSBgQpwlc4Ais2AoS+UHnoOlPuXTaHzBEWQjK8ZhZEZeXVmNhInmdWWVHjFkReqRGMWlA3xDCzUQAofIUjEI7AmhqB/gFw8KkAsFjEo48+yt566y13D7u8WMyYnnrqKdjAZxwrvOuuuzoAeOGFF7pntxhEASuBMLGTAn36XKBQAd5zv/99WNhb7A2MmgRAZUwlICnW8/TTT7ef//znjuEVw3zaaac5+bXAsgDaqaeeZr/57dXIpufaZFjhdLrNzS8trU22w/Y7AdT2s7vv/pc9Bqus9Y6efWpTLeV7Pv3pExzDeQ8McSOsbO2Ika79dSNqHQMqQHrrrbfS1kMcq/344486WbIkzQKqDUsXu8/33nMf+8AHPmC/+tWvHFjU/gUmJQvXGEgOrHzc22+/3QFgvbQeExjVZ+qjxkLSZv3+4x//2E444QS3ndojcCkALGB61113uWCDPpe8+P25860DsyoZTckoS/NuZWWFA9X333+vA8Byh9Y4S14tcy9Jyj/1qU+5oIHynJc1LKZcZdKmTZvm3Lt1HgTSdb4E2rVPgWcBbwUEBMwFbrXtLy6+VEl0ziFa14JeGmP176CDPuj6c+HPfqqFir/u0xYhA7ym7vT18bghAF4fz+qg+0R1XWrLKq9FObyd5LpoPRlFeiSnwThRWgFELVITOAczRQKWAcEA3+qascheokiHPsakVWPxkipyShMsWGXOgLEC4DcWAyj7kmJPal2YX6tfBcyo/9dVyiSQOAagtDdgGYBgzYsAYL8OaA/8V2BmtRwALmaQ/Dq/GjJXL6/L7Vl/6WZ+u3KJg7FdIfBbOIF7+/fcbQO9drfU27WbcVFObwBenbS56NU3A6a249DdBYCDwEFBG+RwiQlIe2qp1dVnLJWdY/c9fL2VVnRYe8t8zDNw4saRWyAkS553KbUOOyhlkCxTvibbs1CIETgJXXgHfcOFG/YYAbmuYtTGYtEwbquur7GmxfMNhzyYkHry88iTw4QmnfJSIdz8xGUsaWQWw5VY0qsBGr7CEQhHYE2NQP8SaD1/ZEql/M8jjjzMAbCrr/69k8wKnOU6My4vVgBTLss777wrDON0x0KKDRVQFSusl+575Zfq75LxCqye8Mnj3N/0syS0YosFgAXIfvCDH7j9vA1QlaxWP0sW/PbbbzvW8owzvm5XXX2tzXzpZdt6m63Yj2e+VEGd3ErckrfZZjv785+vs/8+8ihgUjJhbz0wdtwoO+mkzzgAfMcd/4QI8OoWtzY32qaAXcmOxXCKaT788EMdYH/99Ve73KLVj5kvv2h/+9vf7NCDD3MgX2BXoFnA8aCDDnJs9TnnnOP6+ulPf9rJjSV/FkhWHxUUEHA+66yzHAOsvwv0ixmWiZgAsQKGOpYAq/p7ySWXOHZaP1977bXItEk/g9SI8IxX9Q6vVFW9CxTcddcdLjAhEzPlZYvhVl6zyJGTTjrJHV8S7U7WjjlMSwOJusCrjq9zev3117vvKZ9YzLz6q/YI4CtQcdXV15CW5SncxPw6R2wCIwoS7LXXnq5/3z/vXP/CDkBwCIDX1J2+Ph43BMDr41kdQp9Ux00so+rlKQoXMCwZ62Dx6Tk4ZtsoM4CZVWnpaGtZIqOrCbbjdvthYLUREcQyGBokzTkVoBc49ZygZa1fgvTWq9GnV7eJVd4Hd92uwwGLWZzrJ36zUMIcdCyYBAMGt9ggK9hO8UWvxIEn3y5whNYmziSrIJ81KG9UwPz63LVf+qhb2tU9xEH7epFyFi32ezstXTnY7kOP5Q4kz/rZVWHqAr4Fx/Al4OYKGKsNfg6lkyoHkvHucerKowxypnkvwaSsBAZfUVrLN1tT62yrHiFWeqn95+7rWHFw7vItnG8BFS8C3oyBRRyDLddazqPKGYQAeAg3XLhpjxGQqU2yyisPoutYeXLtLQRZeHdGOcxLWsip1Jozx+Oa8+pp4trKe7dLaDiw4QiEI7D6R6B/AKzAsVJwBGoOmL6fTZo0yYE0b53B+gCXY/2s9YeMGyVL/vCHP+RkupJAC9w9+eSTOBK/4yS9Ml4SI/rNb37TpfkISGkuEFu43377OQnyueee64Cj2FCxmcqplRT4G9/4BuWVvuvAqcyjzjzzLPvFRZe63yWBLi9POCb6/bnvWU11HeD1SMcAP/nE/9wzTs8/zUGjx9TDYn4EUPum+7yq0pPuqh1ibgVoX0QaLFn3fuQWiwEW2yujJ0m/9RJg1nEPOOBA23rrrZ3cWX/T/5133tmBZgF2HU8AX4Byp512cv/1NzHbYsM1Pl/96ledtFgAWLJvgVz9LjAdmF5pPH/961878CrmVnJzLX0ycs/GSFOljPSd8ePHOQB85523O9a4hRSqY447zuXwSsKtclOf//znAf9vsY97XQ1g9UtAV8fTWkIMuIIRkjwroKA8Z73LnEvvYohlznXFFb9GQealdOnYroIFazSduz322B25/G4hAF79N/QGdcQQAG9Qp7u4swAsv46uFpOu5h412lzebFaaV8ANQLayeqS1LED2WjbRsu1Vtt8BH7cazK6aGzHBAkTlWZxGfSlLpMSb4JUh7Dkq+0ZSXSxvkGNM3V+hyy6Dm6BtASD1ywwVypCXO1d+iYQe9K82Ksz5DX7vzl3tketbIBfuyu0tYH67col9JrtnEwrB+YoC4O49BqxvtwlVgfmXNvPHsKTEl4OLQXYSan3WPa5dYFjDq2CDY6t9J13lfAe53DjvJiMjbf48XKTLk8i3yq21fTEPsjQlGhbb40/+m/O4BIYOVi5BfjDO0SWcL10rWrzo/OazA/V7g77Bws73MwLu/qfEhxiIzhauryiGdx0ZS7JYTlG+IxrnTqWWpRlglxJeWhxFufY8MOwpHMIc9PASC0dgTY5APwDYPZe8AK2Az3TKIEmKfPkVlzkgJcCYB8zpWaJSQilKDO2x+5529Ec+bN/73vfIf90asHsSrO1FDsSKRRTAPOKIw8ib/RQs7xQnp73pppscQBRwVP6pWFExwN/+9rddrrByXwW8tc8LLrjA5ePKnOprXzvd/nTtdW7fX/nq/9mDD96PzPcxlw+780672v77T7cnHn+Kv1NGkEoVaqdKNI6fMM6OoQySGNk77rjLMcCSG8vO/h7/AAAgAElEQVThWmynQOz9D9znQLvaKkB8yy232Msvv+yA+jawzc0YVwpsi91Wnu+ll8oYrMOVgVSe9FFHHU3bv+nMs/bZZy+Xr6txVM7w9On729lnnwMwnkofv8sYfcqB2c0339R++MMfI4k+2fmnLFqIissPLFxwwU9hvt8EbG8LSL6Qn9+F1EgQXJT8mTQ1V3aSclXInb/+9TPtscceQwL9gJtvBWhnzpzpZNdyz1YAQuWYBKTfffstxnYC+d2HYm7VgEv0DNc+MeY333yjU+6o/rOqVIj5H4FUfN999wYAj7err/oDDLDWiapcoWCmt2aUOeoRRxzuzLYuv/IK/+IuNOnUnwqC+2vy8g+PvU6PQAiA1+nTN9zGi7H1gJMMlZy5km+G4IqjS4ILsxuH/U03R2yPvY+0ZGycxSP11PKVydJ4WF6+AyBTKm0OGVOO+r+axLQvV6vPZ1Ujjh0OQJpX8iRHDmo+2mI56goHL7ddwWs5bOt/5ohPgJ0nsS5kgD3wG3zubV7A/gZ5wAEwd5973+kGwC7rRH/xjxYA7QJg7X8kF+aer74AYe9/DxbwnlS7MA/Y9cL73zUmAgG+DLrHOAX7LsyVCQbKy4HuZoCDn73P21pTNrJ+LKyb2DU5dpq1tjRSniFpy5pnW+3IrP3zjt/CBrcjDZPxVqulWpZaOVHaNmr9xagvGL7CEViRERAATlaU4x7fBPgdzQKzxo4+6gS76Yab3L2dKBU70MhnzdznzaqKyTzDvYhsPxop7b5fVuTg4XfCEQhHYBWPAKkLgMF2pL21gBkZR0nSfPHFv3D1YXOq+qB0BkCwgF+c1AcZTx144AEub7WurhaQehrM47MOTMocyUmi99zNfvfbq6hv/6h9/zvfxRV6lgO1yh/WmkN5vsoxlSuyWNQgB/jss892nwnMiQEWeLzkl5c5gHzKKSe73N8FC+Y51nTChElOgisXaDlJK/dVAE2VGMSSfvRjRztzr8cefcLV2BXDLVZTsm4xv08++YRjRiX5lvmX1kHz58937KbyoZ94/H8OEB8FOyp2+krY0EUL5loZ0uvDkE0fAPj+1rfPsdG4V3+MkkvLljba4iWLbOuttrGFuC7/A3OuKbDhZ5x+pp36tVMcCJ80eaKd/Y1v2n3k76YAwP/69z9d2Sgptj5xzLG2/wH72cszZ9kfrrmac9JhLe1troxiivOgvogFFoN78slfdeBerPUYXLoF4MX+Sjqu+sQyIdt7770d671g7jyX9zxm9Fh7EMD86iuv2XHHH+v2fxWAtx7Aq5rJSYD4lb++wupqR7j+jRo5Gkb6t3iOQJZw/sX+S4atV319nX32syfZq6/Nstthkb11UAiAV/HNukHuPgTAG+RpDzqNCQ0mCPEEDyFwkcvJAZi6qGCknPwcBMTRWh4sB1CvbyKTeDm5wPXWkYL9U61fCrY3tjS4yKjAkwCul8/rsTSOVYZRdlDOAeDAyVnbCMiRWxprBQD7eXxsE+kqecTHgRtsj3PUE+DKB7nny/+8B3Ps5dnm89QkdH8Pyhvpm92gNgDr2rZnLrCXH+y9Co6v34YDgDUmSnzRq0cyr2e24UmgA/MqH/x2Ad/ChwI/L9cOH6FHgu8Xj5PXl0hUwQrOU5YHUDpK+mWZJy2lv+nMUlwil9qosXEWB+/Yff/5GyoAHLuTCOQ7AC0RScwDmfoGfSOFnV+BEdAln0UCWYKTfL6dOqGHfJpAG3NMvIrASs7u+vd1XJ8LWSQv42pcBGPB/ctl3ZlmIVqCaR9zVyyh+6e3a3sFGhR+JRyBcARW6gjEyOkM5LiS7AoA3nvvf1wgV8BHawcxwdpG6w9JfCUZvvHGG919LcMoMaRiVd999x1Xu1bSWG37pz/9yXbG3fmggw50EmqBV0mS586dAys5BfOlo+33v7/asbZTpkxzjsyq2zt//lwHcA8HfD7wwMP2yosv2HY7Y3q1754OCC5duoQc15etuqoWxnoTSvY8am+/9S6Sa4xBeTaOHl1vhx52sMvLVV1hgULJsQWkJRuWw7PyntVX5eZK4rz77rs7AK8auNpG+bWSDe+0/Y5uO7lPKwdYObSSMospvvPOOx1wFhDXuOil/YnxVg61pNEqkSQXbLHY2t/nPvc59y7wLTdsgflARv2jH/3IjZnkz66KBHOpGOJ22PNyGHox0AK1Hz7aK2N055132OSJk5y0WWz1ImTQlVXVbp9i25UbPLLO65PYYZlkiemXy7NMstRHrWP2339/93733Xc7Fl/90XY6V1pvii0WA5zqwJCT4MAmm0yDYT/G7rr7DnuOfG7v5a93/PVlyACv1Nt0g91ZCIA32FPvdTxHMXkVeU8TKYxQezedYlWaBogmx/Nhje2911FMWuOQwcYoW5TDAKnS2jowzQK4KX9VDzCcFHgnn5TJrCQLiM7y0GN2dcXamdjEPpa4ZNZCybCH+dgUEBkwnwHjCXscyH29VvpnKQCuQT1fwdKezsyO+dWrwKSKqd7fh/yoewPAAQPczSb3AMDsq5vJ7rnYXh4ABxdUwMr2wQgHQJZAQfcE7ze9gOX12PRA8sznXQ8AD9h6QFmvIofqHte1pKIFcupgH46BF5jlAViBczfnKIMrRRnGVjK+EhAuKyu3efNnY5xRR8T4fXviybuI7r7Hk5Nc4CThhwyyaDe+4SscgaGNgNQPCRZU7Uu4vnNTYIi+Zh2NIyzVLudxyfsb7IH//gGBymwyMt40K5UXAfMOwZpEZIST+UVjUneE19/QRj7cOhyB1TMCOcChjI8EcgVi9UzpaKMcImURBbYymNklcQjW38UU80BzYCgDyFJZnLZlSJ9hBLVtB0CLhQYmjQS/+F3PviwmWrnONCkSCT5S4FipXDLupEpBadK9q7RPhPWKfm9v76A9Cfe7V4sYFQqgN+vM9Aj6AgZrALitLWJD5YuSQ/HUjmAt4VhKr/1NtMEr1yjwpmPq7+qfXlr36LNOeRgAaNV3Mas6nl4C7x7rzfYEuF3fAdAaJ720vYCw/ubWV/5zXn3WfvWZvtsES1sGkBSALQNYtgOK9YrRH4HgBkBogn0KdArQyv3597//vXPB1kv7yaDaS3GcMjemaTeuGwNAZcQl1ncaTLkrfzTjWcvjxVCPdFzgVgBU31db1W75NHSKSQYsq2/6udw/TzqW+q42q+/ql961lvEcoD1mXX4z1TWVyMI/4CTrd9x5G6y3jqVXCIBXzx27YR0lBMDr/PnuLQenMI82kMV6k7MYWgFXAVK9O/kJTqupdhjOCOxfSTVRzYm2+Sa7IUGaBhCqYIJnkm3NWTnRTtW3i1KqRItORVYllcYk2vIZpNDIn+X+LDbYY4IDoOrLbvlOiZMsewtWLYCz5AwrCijgKrLTMcAF8l4P3hUCYA/Mer0uBMDedt3SZw9sO+Aa5Bm7fntA0WN0PQOGbgl0IQD2j9lVIml5oN03+A0m7IL3Imm3Y3eVnivDqq4J3ge0BZLnws+6wa+2Kz7vgRlWbxd0AQAO6vo6QKzQQAflZmIwvEvdwkMBC+XktDWnuQ7qXEBE7pypdAt/R4pqyJ+r0nbfg7dYpm2uK5lUUsICoSuXOzhXBfLtHo7ZvUnGvWul52sgaXnQ/5D96+2Mr/6/+XOOXze87wh9cK5lv8fixypZ/Iyzg/b7vGXax1pn22irrhzDAlQ1wVstmnjfljS9ZK+8/qA1tcxBUcIiGXZFjuRpZJSRaHcZM+8aCuY+bwTcfOfSCLql+p7zurdttwP96h+xteOIfQToXONW5N7q7Tu9PaN69r7rueRmJU/w2O+7/xwbeAyD6623Oabw28XbDfb3gVswmC0G7G8f4zGYfa/Rbfx0KAEkMYmuln3By/lI6EqTwZ3LBY4TaG/HhbnCmknFKVfAHWlyCYA1AYBNAnSbGpcR+CI1i20FHtsAfpVIkLVv/ZwEmOlnPdsDhlnbBsBSDKYAqdqU41mnEj0tzcuI40edSZUAmi79uJNnszohX9mrkYv6iQBcipqA2q8D4E6+6wFA/R5s51Rxvq+KykwmAKVqg44dgFjlLSvQ7gWayxwDrO8JKKYIREsSLoDYDpsrgOrGSsDaLwcn4Km0rWBMBUiD/afpQ4Vfm1gsuhhb7V/uz4HpVCekh46nMkhJwH1WY6Y1Exfjpz55AmWbFjozK5U2EoBV/2VQGOO4OpaYX7XBMzD0TMK0dhCQdaQKjLJOd3l5qZ9D7anY5OWg7V3pIweCfU8RngaSPx988EE25/3ZzmXaeY0E87jWS+xf87k3X6zoHLXy74h1/f7txgU+Phho/vU/X3kj6Z1Tb92ga5Bgj1uvqz3e80OXTcxNHxA1eqS766G/59fArQsB8MBjtBZvUWgC492CJUaUsUTlQhTR5EICmEreWlc7njwSSg/A8iI8ZjsmcU3I1OErrxptbY0Zoojjrb0xatMP+gS5vqNsaYPYwDomNeTNiF3dtec7KQeKXZeTyi8eYxosNAvyWQvBq9uimwV26l4Wpt6FHFzQPYfbA7DBQ7P4PVhmF4BTx9YG9X79skb+YlcMp3cn9b0/TypdACb7KHfkGG01P8hB7lFnV33xb1on9fbGxjO5Chjb4G+95fQG2wTf6Y1N9rYpzH7umQtdMI5Fxwza0w0YCsFzIYCl1QQo2pEm6SEWRfL8/+y9B5xkdZX+fbpSV8eZ6YkwDCBKEEUUdQ0kMStBVFAxgWFdRcTsuvvu/++u7rrvu+uuuwbMgpKjIihRQEwgQQWRnAZmmNg5VHV1Vb/f5/zurdRppnuGnoG60J+erqp7695fPM85z3nOSK6XzTgFFQuK023X8PyPYwCQn9mkUhZDYJMRKF2LGGsqbYPRksHLLCVwzk1Aax1nXGqj1MZYGCEqkG4PDo8adkAtiAkPWhUFr86LrmMV7MCT9Sl5aw4uHVAiYqUNC1G8IMIWxPCaEsFhFYw3RWxKtmBRp/X1r8PxsggV+WWsUcvskJe93VrSexLVSLNWrYBlksMgVT3qHluwkFx1hNiuu+4sS7eOMm4es84lTThtNmOcYmgBhD26xPgqId63YGGbbaackta3lFG2jVJr4+Mq4ybWCswUOeASwWmTIJ94rpvo/HZsNaCYuE4oZzqOIgVQENR3g+iNUl1g7chwV9pDxCZRX3lFAPaJmJoqz6JHoGAMCah4moSWZtaHsdFgrOvziuRonc0LZLiBHta52kP3XKbqhNWR+S2HYsURGjtEp/odPq/ontgrw0MSEEJXAlVbGeUy2IMGRezgrAfAkSM0ZtDEa9BW/p5Ko2Jrx8RUz50G+A2TqymthSz58gIgLdRqzSESpyoLO/sRg7EswHZEpc3YN0dxcLXDPBqk5F5GWiQ08lTuiLk/fz2DarIrVu/ZNTvu3L8+ihYLkGteCnyPAbA7KQNXwo5Rbu+0xwwDUNf88Ic/7HNB1GnVEtY8iSOyDti5h5QmLj8C602cswcR2Gc+8xmeLy26tcCzDgU8dFQqhlSlcFUbcVVGXZE1oxWH5dDwIGKbODToV+UmtxJFV5nF/t7N1gmVWg4KRaqf9ay97I477nDVb7VLCIzE60CwICuzubpv5t4ds7mC1kvd3xjrnuaryvOpvJfGscZz7f3Xrmez+b7tcU5l/a1dh5txNEmocrCnG1Zo1tpIeyyofjfjRNVcxKSYy1HGESUFwdiL0Bwax2YYS6ENJFu+gIMknZUFYUlYpQuU/oTu0KbxITwrLZakPOdc9u8GAJ5L7+0A54atoRINczpqXOqGYdOcxhsKz3hkEEAMIMk2t7r3rrt7HV7TLiuS6zvSk8Ow3NUOPfgoPLArmLztLJDNlCBZAEAOfviymVUDgJWzW/39smviSMtUC1O0gcTA0s+P/WdVDVqOvMa5t/F7tR7kimkVgTgHwCoup7+JOPtpweCqBdPx69W/dStbBoDj6Ih/Tbzw+3eFO4oBcBm4yUlQJXQVJr7aL15A6ttrIoCuHW6TAOBtNR7Lmyobo0RMyvQsPOzKU8Lg1MbU0/M49Kp+++W1Z7BIEZVrA5wUyBsmmty1fBc28hLeZYFdbVoqscXCOY6q7zhgiXW1mZqCRfKOfcyUgWy1k6LKSK7JfZaVHfV8AwBvq16f1XUmAGA2MJPDLALAKZScVTs6zXhRVGCgH0NKys4CzM1LmaJ72iGveI+1pXfHKOp0gb2h4RCZKEFLVAmuQgHKZIYNENp9vvCY/fq3F9jo8D2WXZR29fmh/l7YKa1EMHIwWaBJ4oSRQSXwBjvS74eV0CMH8ioHACzA/lQDwOrCWlE6paKoLVVf01X+MUZ1xBGqcdYfp6JisGmNTHhkLYBi0UK9PImnuQRQHLNmQuSJM0iL6exajPGKON5wn7Ut6IQlFHIJPTqEyms4KntUGfwK8OKAqDlmQpTVzjwBI9hIqmMvMR8vq4ODJUSkakUYK99RC2C8JN8cjnC7swdFM8UvYqeEopS9lKTR3h2XnfEIYkSRncMjzOupyagEjo/cqAyQxllMrQ19OfUxG47CvD5w3Ze3eJS54GN2FEdH56IlgWaNAymOVPspNU7sqotE9thUzySgK4EuRY31b40fzWnt6WpvzwVWDV6+U3t6HGHWXIoj9uqLmHJeLWxaI9w5xQ2oL0XBVrRYY1j2g3KeNYb9sQTyuTcpPgto6/q6X4lwBYfW9D0ccwHnq09D/0Gdp22d1s0RswH0944+foPmziRHtA7ruZQXrx/1RX/PJrR/AgXfHTYq5DyHI/76JF6CJuzAhMqpUtmkkEYbiP05ZTiuAdlep5qfJUqFKOAkWrLIIKVa0yg2AOB5tkcDAM+25XaY8+qiZQ4MFIEJhsUYi0smm/Iad8MsOpKxT6WyLnhUlLGa6GDBWYmE/ovw7iBGM9Zhw4NJFqulGI+q/xryUirR3/BXPHDltanx8M8KAE82AeMI6zYEwGUhq/j7JkaUpwbA9eeEdqjYa7XRl0p5lurIb4XOEV8ttJ+OOlMozoEu1wCuW6ii96dav2Y3POs2G4mBYaCI0qTFXFGemGKlBTGNJy6X60bQwuznV/yYsfaotXcVATBrGGPkBLHJJlKdPJnoWxLXwrBOsVkUUPZNQJ+C0lZETM0BU9nFUh+l560amkudw2VWNM3ZtU7jrIktUPbgVueB019N3qeBITGm8QPFTgbWGM64FGtKcwaDvg9gCgB+49EfwcMMtTCXtQUdu1rfQGAcKAIyMjIAC0U5cgPW0SmqXJ8NIMj2l79ebwO9D+GVZk0b3QzwIsIAZRKchzG12DZvQJwPtouDNwe9OGBiJkh5KoUo5s591BuItcaA++YiGmrojxDVleNe7aMosOa2mDxiakgMUWq3XhEgolwqauyZKX6dAKj1b9mmna1UCMBIGu7fZAuXdlHr89seCZbgjwO0uhSP2Bnpba7+KDsA63uhvmMmM9TIX0S5VowSrS16jg3rN7kar6irMqZF8wxHdTtVrl2pST+LUeAUvVmcV3PK9BeIQaFUkHfbbbdyXmgl33TONzDXB5jT+XK2xE4WqSSrrq9Tk52hEJwo0x9zc2DM6ebnfHJwKknASqrU8d7qObS0QQAdM/XvTO+bj5kYxOjfmq9qV82XGPD6mhBRkeO2133EoE7vxeA3ppdXg+GpmkKf0aG+1PUEqhWFVo1nvaZrCWDHYNFrvUfUcQFntcOO3P89REa11jmVPLpXPYPaO2bS7Mj3P9MQTiCiqnGp/olp/3o2KavLaSEF9LkcwX7A4a1gFUNZ9rAze0htkj5QOpGBbUiZzkXN1tI0bO9+LZpEnWbrsDEKY62ct8ijxrM9GgB4ti23Q5wnayWi+/r9KDKmCAybRilsHE1QT1U+RAqqWljyEjcCkDSNg1rGO+2QQ9/IQpSBNgj9GadcKoHK33ASr90SIjdEBiIPnGhI1UZEMCYVwdwOALhMOw4GW+0xWQS4Ev0NdEvlBcYR4Ihu55Hh+s1C700EfTUUaG/E6s/Ufn6iARSik3GEt0J7rkSGy8JVyn+JDcRJcxliUDw5+NWtbTsAXE0RrDxjiAQFL7xEQPR37BGWEForglm9PU+wKMnsXW+//v1FjLn1tOomQI7EL+SjbWGM4cljrEjlsWRDKEyrrIQWPr0+UxykegRszWd3iEn6lL6JMgAuB+vDRhbWIgHWKE9tHHCFYVAi8JoirWIs10r/r6KkyXv5zCrG0XLo9eSFFVJen7KIt9fHB/SrlmzGowOtWXmCexGWKRBRWE1EuMd+dePZUKmHWbs2INAHTZQcvv7ePn6jVzAi4RVRtPlej/gGmna4VTEP6p0pO2NXTU+B1hyNcwYDUAz13jVbNZdHSYGRY0Kvq3/icnhqCeVlBhqzKsMHUUOtl05/jtgsY4NE8xEIWriwHTAq5dnv2Yf+7oMhyoRibaZtQWjU2NFXZmzUUqAnb/nAPpr6GEeVttVOO+0bXi9W0S2p5kspN9ZIUB3ScNQ7CsK151pHuoobNYfBMzWIGR0atM7FS7yPNAfOOeccO+mkkzyCpn5JQx3emY8AGgLrSpE/jStFCaVWfPLJJ7sTZfpjZwbAhtr1hfbBD37QQbBEs+RVaqtqh5QoqDMeU4+fOPc5dpjEkUr9rXYOzq/g7KqmNev9eK+PwW9MV4+jsjG4ne724mioor9nnHEG9Zvf6QrQuo/+zZuslfwW2RNFRVCjPOk42hx/347c/3LYrF27xtc7PaPuXWNXgmM6Zm6jHXv8eoqJ1lXGxxDrqmjyyo0X+JXK+HHHHT/j6Jz6A1EKJymb0pFJUjEmULGh4uOQDeVVWbcRah1Pkh9fHLb+h3+CFsig7fPS91jfcCevdbClz+Qkm/oOGgB4Dt03/6cqpyvk+gaDU0Yd9TEZEGyNYdtvGqUGX4t1P/GIpfCoFQvQXEYVjVtiRxzxVozL5eTjyWhVjmcrr1OXcwjqgZfDYRGMGGq1ADg2JlQuZxsD4DqwWQGtE4GqLzDltT+OhMtUm1z1eQKwncwwKlOg64ymmvuq9Hw9AK6O/HpudFzOKKI8I8tRNWx4P+qniXlysgsqucC1Y207gMByHm7tcwdjV2qXKGbiWIg98u6plaCF8jbkucNjl6Kk1Rjlaq7/1XkwDB62ZJbcNRwvAjGiohZwvsBZ9Eiyg5KSQE7V5l1Dc55qdk1m8M//THz63kFYezQOfB1ivdG25ofoteTw6EhR07dFeWBDY8yAJdDjV9hrXvVBlF4PoL7kEHUhd8Oj2+Tqqx3QaEcosyXaroCa8oZV+khAWDTnYglmARvmgkUAtuIDds0V37emZsRlyBduSlIreAwF2baFXiYp+LxUNknaCALARJci510Qx9J83A7z6UkbEJW1eLI1Qit0vO7Fhm65NJ2MmYimF0cvAtNDNeBjyrPyfMM65kYyeW6BCh1AcDYlJdgQhRX9/BdXXWlvfM0rrRkj1yOwOMDCWIgiBXUAuExBnswJ5hHiKfrGr8P9ELW+5JJL7C1vPi6Ae/KRpYzr+ebKY57U6VlpqbkD4Ll0dD0on3gtAd9hgUDyCdOtbQ6A3/GOd5SVhEOO8856VISqNJakYpxQzidgwvv0LW8pKytP/YQ799w977xz7bg3vYm9MuvRURfg8iO2HeqfvPp5Zx4/LgJGBA9kBluGtDYpXkcRZs0XAbY4/1jtrvdiB30cFY7vIJ5LteyQ6cefPhtHR8877zwHwIVhIi1EDluxR2OF7LgkVkwndrZQRM2efnTPZ/8TqVTb0sZSvHYlbH5Uwuu9732vR05nBsDzef+TtezEMRX6Pezp8Rgt8mwXXXopa9EJs98/FSiS/SsADCMwwf6c9HQ5xYNhDfK7WftKEWZXMyWyEjl74p7/cHX2BatOtTwBvGSpAYB31tV/G9x3FQCWgeHRX2gtESjV3pgmdy4nCgF5WmPkWxVyLVBXl9ihLz8az8kCFtwMiouLXb1ZEd9RDNZMOoBfNyAiQ6OieFxtcMm8qouizIUCPUmkdXLQqv0hTMiAnyrg1yPA7hBQLnSk+lzOJ66NYocOmCoCHHdP1fuTgGC1QLWRVsn91cZQoUW7JkQZ/EabhqiiiMj4McGQqV8Yp1got1K0pSw4NV3UtfycQSgnC/BQP0jVUVRJARNve5W/SjTbEJRVee83blhrbRALkqk+u+kPPyNfczUgZDWDEEEcaKye75MjggQFP5PWhoGCdELARAZ13I7140kRvLgPJonY79TgZRssATvEJWIFR0X74/7UmMZBQu6tG1qI7smZW2S9MVtp2eT+9ooj3g/duZ1I7hLGAeJ8AGApsTaJrswZLpomgRGVCiPPR9FKqbCqjEmpmAdMr2HcIeyX6bbLf3Em5/bw70FAVy+R5iGiCyHS4A4an+dihsT3J1q0xqTm345mhGxNp04PgFUmJkR5AqBVLpX6I+RwhbxgeflDzqxArmzlQDtMxDl4HsnXvJdXXkEq9UsQH0nSNw5+AcGK2F988UX2lrce6+c7kBaPzde3egDsL7qQSnh/K/sg2pcKCKBd/6vr7IhXvEp0IesiWqryLy2I7QSadr1BV/v3/ALguJ+nBjKx8yHOJfzJT35ib37zm8s53CohszMfsYNVJZC6Fi/2vmOwUp/3evr0Fc5AmP7YynGzgzXWBRecR7TwnQ72BJ4URdRviZxJzXqiA2ey540CIDXyUIHRpfGhdJLgEFKkTUJbsAd4va1D3xUYhLFYXBDF01qh3GDltQYGj97Xb9/z5Zjkb+kJlNlsU7RrLLintSceu/podf5xoHpLWKvg36v70ffq+/V95QDPhOeb/84MkfNCmVKuqPZ1v/6NvfLww12ZPC59NfWd7mjjt3YtchYAc1MCfFrPxTzRb/Xf2WefY2972ztm3QnCKeNiq6o6DACYkUkUmDWb14qAWwHgwjD1rZe02MDoE9YMi2vTI58lQDdqu+//vzjVV1puUE7sLWFJTO2xEIQAACAASURBVH6bjQjwrLtvRzgxAGCnDWggYXAGACZAWHAp8aLKD3QshiJIpCOXId/ubxnEDOAECqzDTVDXdiHqUsBLSGQGumJba6cvQqOR1H6g+MtYDL+rQV2IcNaJmGwtAJ60GSuTsIYCPUnCVaJcXzi6PxnPZRXoegBcT6eOn6n2JoJYVrVhMb2BUpsDvWXAN3xjHEEP/6496v6ewkAMNZSn3gDDdad6f6oxXAGc2iBFfQ7lCIjGIarjxaci4zI/iqgF5bHyuSZb0rUMA6aXxVFiOyj0ZjbZ72+7GJGiv1hTaz8eX7z8qLVaKYtnbwkbsaj5ISo3AQCXn1ftqf6IwW90bzEofkrQWHeEtWR29xArMLoYnpc3k+OJXFGfPkjyAYAU8S8gqDTGGEm3rrJseh87aP+3Q4V7tvUOpGzpMuX9jrjhJ4bBMHVCfVOM8k6lNJlBzE8KpIOo4MZRi7Y2RR2fAIThPU4PMpb67MpffJNqbrAO0r2MVXmVgxJ8oiTgrfkWO8e0PrqpNWca7OxabludNT0AZmOIoreh7uhixENE21NpM7Wj6Hs9qLBKRTnTDJil5EthjDlJfyoKk8qoLEwuGHIREA5rfliftNTKIM7ncERAP1dE633vP9Gpq6JQp3Gmhg9uLQCuXw/rHZUhApylBM3//O9/22c+/TmndI4qAkwkLdRnFcMm2p8mOC/D9WpFJLdVn2zpdVR2ZvrD05YwOmNa7He/+12nV4pG2o8oVgrxr533oA+iPHONNUU/9VuUy6985Sv2iU98wiOE0x1zdWDMb9uV7Lxzz7YTTzzR55c0M8RecFG6KDI7gwZU5fancIQXYMFoXmvfLjKvUyjqNpOGpL+VP9+cIT0Jp5j+FhtLugDOypJzXsrvsG/ivz1tQrKDaH8o1UAieTNFOEXr7kT0SvT9s88+2z70oQ+V6bSq/1x2UrkNiw0qhhhOTt2PM1Wmc/Br/s40gbZrBxOrjHKjVapKDkPNy6997Wv28Y9/nNQwOWSnT1GY7/E7UwqHUrhjxXAXRKUf06yvmqcqqfWOE0T1niWIVwUYMVZda2aAkUUEGHu+ZGJ6UX0GgNzO8jac24hbvd862vps8yMfd2fJHgDg9RsXMZ6Vyjn7POQGAN6uE2R7X1wbKF45eeOMgeQAWN8JQEmOOGh1ijLelFJ+ob3mte/EY9LKoreMaC/5U22LqH9HzTaUoZupBdzXO8DAbgmiBAxwLXzjWoQkIlN+lChC519UKZ1RfnvOALja0KnK251UbaSqzrDfgIB/BICjCEGY4JGxM4EOF51T100TAXD8gXogXF/aqBLxDdYVfxNVqYA7vRg+U1ZQLIvAbBngrdxq+HxwTGyvg6WIcSAqTxAqCQ4PLYoumkPJGUXq5LUegUY/PFSwxV27QtkbYjxpUeth4XrEbv3jJThd/gotctQNZUUFW5uXh7qHaUXkoo3OH0PjVc9W/WCRM8IBlvo4GL+1oHl7tUHjulO3QBz51aiupB34+C7nwZe8HEQTnvzxpgU4Pva0HFHfo9/4fxkTyg9FvZnPKvdUfRro8UGtWNR5n0Z0dS5HLU2MN9XHVJktbcr53JBvkLmRHuoCiy7dbRkcLT//xXetKb2O81QKCZaBBDYQynC9Ahl2YeYERWhXht6Z+3h6AJwhh1DRWUVgli5b7PVAX/CCA12ZdWCg39atX2u33HKL3X333Q48nvGMZ7hKq7cQc34UB9jGjRttw4aNDlCUshGM3mgdoz0VAZFat/aKc849y97+9rf7+pZG7Kzg6tLy0kfrWw2bY7oI8DQAuHwNzmecXAoV7+ij3uQAX9+n5xgewrhXZCn2ee6QAFgr2NTO1bgPFHHxFBT68LLLL7fjjz+efXzQwZJquO7Mh6a4KLqikMY5qQJ/l112mb0JavBMAGu+AcRc2/6iC8+3Y4+h+gZjNaYKS7i0nb5VtC1Ffv20xwzMCc0J7d+xmFrsUIgVn2PKs5eRiyjRcdQyVmGO34tTCqpzhgWGpzti0JRlvbnwwguZp0eFes9RHWY53NTfigLHoli6XkG1kyP9gemuP99rtwQe5bSN6eIxBVpr4JYc8z1+3ayeIr1P968ofKiTPQDYDOkxTlNnTP30Z5fbccdv2XNO1hbOVCUY4gBY4BdrMSmPKsG8gkeAEcQao+Y3NmJbZ5ZKNvfY8KZT/FKZBd+wlgV7s/creDJLAK5HT7XutXNzaLZklD1lPxMKl7v5yTgQdVkmXQHPXsci6q0R1S0OoMi5ywH2zGccbAsX7EUURnkXKLqhrqacPNFawwCKjZTqwaTIb/UGGz43Ie+3ehOfNQCuF6mq+t5porEVw1ujOdBngghWBJLiaLCPgVkaC9NJfdaomEZGodcb1fdVRSCiSRoittHBh8oq0BM2si2b1DPHEOYw+Cc898RIsmq2+ZN6mojGkIBGNE7I6Uig2juSe9Ru+dNl1A8exMhZ63mcOrweMMZzDKydZuWIPmyqFfpXAwDPoRe346msBSpjQ+dTuCNsZF7WRrk9gbo2nlS9QA0NCYR04U7ezV73+o8SOUQFNI8mgZcwEJ02jvJPdrsVRkJtzqPKvEnYDwcNUz6THWcNHLGe/rvtvoevsu71v7dU5wiAKE+0rMcyALIUuUWUG6U+I7RARYCpSy2mzM57TA+AVa/chewwWvbdb2/PwfvTn263O++8k2hFu73uNa+i5Mgm+/a3v039zWfZcW9/m3V2dnrZklACLW9/uPlWUhr+EOYj63ucAyxjqJBXaZUsNZn7MWqTdvY5ZyLS9F7mOUY3xq3EqERnzOcCrVpRnUDBDvmHSRweeeU9cukOgLci0RLEyZJLIWPS84g9itTpAGmMva1VsvMcwyiwpqkl6tchcuT5slBH5bwVdTJWu5XRr3uXoaq1xnP1eK1FjjueLxZ5idVyBUT0XbHhH5fk0Xe6mi0/LSonw5hTTvTsDbCKc3b246/ijJj9NebrzMbzVxy6UR9MCWi3zB548ntyljZV+Ubn+lxzPX8uLbazj9/p+m6K96rxQJl9N7s+COA/OEpzA72y+GyxyuhRenVgBK4BztuWljGqisB0YU1fsvAhu+u2EwHkLbbb3t+2jT0rnNEw+/W3AYDnMvp3iHPlAZf3SVHcEfKhmsjJWqRcmic2YeUttIVde9nuq55vy5buh8FJzsdohggwpWkwEIJnUGNQhk1Ea6tegBUhqaeaKq9Peasx8KtRodYY3so6wOVWnAIATwrC4pOiCLDfg5tXteBX914OAcxxoZ4MBDvKjZ43arcQ2QXIOXNXEeIqkR1F6h3bVRaMxIQaZlu3mGxXAKxbnQ786xEjanIl0h4cKQHYiyIkChV0yAS5MdeeDn1G45VIXbYAHbonWsBC78UB+ol5RXUU6EkX4R1iOj7NbqIq91cCU/S3F7KHwuSxLcZOYQzlSCnxEv1V7q8NrbJj3vEPpF8sBISQXxZVuVD8NowB0aeFmMO88hxO9XdZ7K/WIafoYzbbDvEDIIwzL4ViZBoq9IbNt9uja34DJf9WUMoa61rZaT3kZ40XKfGGQnSOcsRO608Bjp7CALiI+pzmk2p3H3nkkZS72xuw+y1XnV3UtcCOOOxwW7lyF/vWt77lpVgEgK+77lpKlayNInIhB/OJJ9YLvZLGsCCKrraGMjWoEKsP8iODlgQAX3zJhXbsm44mehPU3QWA8zBCWju7HJB6qRWiRjonlGDJ2+KlSz26LKq1gGxQVO2gZnQ/kf1A8c0NQYuHqrl8991t/RNrJUBA/neHg1HRrTu4L6eREgEO0a0A+vWjCEYQ/kFtlt8CtrE6rpzAg1CJMwBanadraVwILAv4xjmMsRNBrytapfZzgR+P0G3dml27SMzFiN6ZwW/cCk/n54+efcJ+Ntk2Mpcxtj23pTnaVXOaO7W21PZ8yqmvvbOP36n670kAwIx7T9FkfWZXsASpl8P9COGBLzoW78J6PQpLaS3rMuk47PHJ8bttw+qTndG0+36nUybpmewZQZBxtkcjAjzblttBzgtUklDeQ5uxavcWR6mZ1bIb0bSFdtCBr2SzX8TPAv6m7qMYBk6VDgBFZZJCZFT0wCh/dQJdTZZpHCUmR8SViwXsZJhWl2HS57YWAFcm2qSCV2UAVj8hg2EccoBjEsNUAHiui/RUnS2wV/e8ojyXnQgRAK4HvlXvhyvPfgLvEPzNKPIuKvM4ETUfV8q7VF6P6r5iUEolOkO+7w03XgAz4RGZ1JQ9IPKGRyDOA4oFXyr5vmqb6sjgZJvNHNpuB5nDO/NtiOrsAlMOgNVd0iJQqStRi8kZa9aYACyNtMFrW2nHnPBFNq1FRBg5r6nNmscph+Qp9wEQBXEl6NLFaF6py7XGeBmjWPE+rFfKR/OgpLNX4hq1uu4I69xmSm2thn5/Kd//BCWRHiZHCyVJ8EqJ/LIESvmed1jo38kB8PSjR22r51Tk9dnPfrbtsstyu+aaqx3YdXS22TFHHmV77bWX/cd//Af1c5fZqaee6krDefIFBSjXrl1HWaEBzwVUW2cBjKKji5rpZa20oaC6vXTXXejTHvvRj0+3U0452TZt6vb8wjxO2SVLl7s2gICjQKWA96Z1a+35L3qh/f3nP+vR5va2TgeUGXJ6de2HH3rU/vM//9PWrn4UNlOX3/8RRxxuxxxzjF199VV2xZU/5z6G/R5E2/7Qhz5sy5cvt86OhT6ONm/u9vs///zz7dZbb3WWwEnve5+9/vWv5/1Q+1h5iXqmJUtQJQdIX3DBBfbrX//aDjvsMKeBq8yH2inOyVTu9CGHHOLfp+uqbRLkpc9p/Z4tK6nc7Tv7+jfXvXlnfv7pwNNUz1X/+lzbb2fefeZoO22TR59r++9o43crAXHMHp1FW8rx3IKOx+CmDZR6W0maJgE3aThQWnMzpQwNdlBrlj0G22AUgcxskr1o3Ske5Ora7Vs2mOsigNJeZYNv/U00APDWt9kOdYZ7ugtEPlDqTSVb8ZRjRDTvYoe87Dh4+1lb1LlHAMVs+u7Ndq87xmZEGVMpmgoIkyEZ18eMXt7uEeBpAPC0QlTVADgudxFFi6pFk8oR4O3RbTEArip3VANoKyrZHvmdAHy3wQI+30kwcbN6X0UAGKXdENHT2ATIEJ1b0LmYnKZNUF43QmfZTL3gC62Y30jUSA6D4ERB6ygSPpIKsBQrBW6qHSz1i/OOtnlsjzG2Y19TohXBESYkqg4j7zJiQBRdQwDgmlkM9XmpHfX2v0d8bx8bpH5fgo0rjbOIIeH+DvW3ZKKdBj8GuB2L+laXdt8b70dRZrWImC5yPskZJ6Djtc6hQ/uYUf4wm2tzc8F6++6zlvY++81vz4datRplVeVSDqNGzpqJuJtqDM46NWLH7hq/O6lAZ1tCHuEIUdSly5c54JTQzL777mtveO0bAHJrvXblC1/4Avvc5z5jv/rVr1AwbXdBF4G8n//857bm8fXsH1CiAb/NRHdzUIeVo7ego5Mc4fUutDMGaL7wovPtrcce4xTm3DA0Y0r3jODVT7csCHVO6UtFUTXX9933WfbFL/2z/fM//18ir4TkWR8lYhWEkNrtT7fcZtl2oryI7RRQrj31U5+yF7/4RfbEujX2v//7VVu3bp0/lwD8Bz7wt/b73//e7rv3AQesS5Ystf3339+WEl0WqL355pttV0C66lcqCv2KV7zC98Prr78BsL4pOEOIQmtvfO1rX2uLYVH94Ac/8Ch0m8oHArRFlT744IPtuc99rn31q1/1fPRtEwGey0Da2dfApxqA2Jq+jJ99sjZoAOAta8n5Hv9PtfG7tQB49gJU4yqZmGJtx4GaAbskYGcVSJ1pwRnazM8QZfUK+U3sVajGtHTAMlptI5s+yf7Va3s++3QrNO3mQr4NFegtmylPwU9JOY8BIGtCJIKmdisMNtsrX3MCBuQKDI3lNtBH7dYscvqAkxEEiERZlUpmoinj3vimsohBFAH2iGb1ohJPiOg1p0ALJE+m6imQN5sIcPiOGsn/KcFv1QTlWZok0lX2olcAcAyclAPnRz2VdwJwnHwhnV7mX7mO1Q6D+BoVcSzP+Z0u4jsTgJ2Jgjyjjuj2G/YxbVWikU7F5l6dEl0uNSMIjJBBQVFeonWUrsGWZByus8XLknbpz07nxB7eQ0ERMJRMSYlS9YFx0ACIEkkBqDqGgT/OfG96269Nd64rq2JfxGH2EmxEGiNmSClJSQs5fdjYbJiocMv+9u4PftHuunfIdt/9OdY/XEIlExGrFPViNUXVzwBX18AYg2UiAKzXowpZGlNNDoIrQDvUGQZQSf8PcDySI4+I8deabXGhtTwRwkULEM/Ir2UcrbFf/vKHlmnpY83cwOepRTlOWS+vozZXI2bH7bUE7TXKOi8qcQ4QmUbVWdHN5x34XDvk4MPc+SDBoXvuvRtw+UI78MAD7A/k+w4M9nlpszccebQ9+OCDdtaZ5zFHVVNUoijUaQYAC8iODKLuTiR5GKOkhZzis87+sZdNE5W4s3Ohyte6aucxR7/FqcgSVckDxBevWA5I7bJ//Pyn7ZOf/GREX1ad8RYctuxVXF8APJRfGwW8rrD/83//ye66604A6P72zW9+0+6+5y76Nu8R2Q9/+GT76U9/anfc8ZegJkxu2J577mnHHnus3X777Q7qcxIV4p5332M3LyW0evVq+9mll5dLJUl4R6V49J7yoE877bRA2QYoS5BIAFgR5Je85CX2hS98AVBMxELr2hzWo5lEsGYaWXP57pmu/WS8/7R+frdf1Mpaf7YU8Nb3ylN37dqS8Tff439nH78z6z9OD4iD1scsD5zUJUofqcpIioDcECyhZUt2sQ2beqj722rnnn8WTm3YXKUhtCLMujoftefseYs7R1fufZoNwiRrGlcEuFEGaZY9sHOfpsmfbUUtcED12vCwD6fsDW88kbIz5OGVujAmoRcysIK0verjFhhwquWmyGQoD6FYWxDAinOAIwAsYBZTW2uaKY5qxgO/boJsFQCu9YBODoDrJ+BkADgSsWFDEb2tmkL75AHgsIGVy0JFdHJRQcNR/zt6eWcGwKI5R7mbvo3LGecrahQV5F2V1Mpi1EoZurWN0isFcjwoaD4wtIHFLmm//e3Flsuvx0hHYRaadDKlESllaAHgakp73F4RFb/cnk9vA2BeVzA2sKTEr7R2UJDeqc8+BsQEQHlY4CGz1Iq5BXbcSf/GWrOSqOtKW/0EAkvQYdtaibr1MIY8LYNzcHxAVaHroUCPIaBE1+qlMH1EgeYzkRCTqNZNfJnwa4gQk8vLvciB4tRovMkCxwKAScZbk1EbljIKv7jim3iXu6lR/QRKqyVA4WA0Xue1Jbfbl6e8ZifxcZwBEodaTgT4sMMPAey+2B5bvcauu+aXiGLd4aJUiwGkEkUcHh70iKeiuq96zevsKJRbP3bKJwGvzE8sEbWv1jkBUy+npDIq5PSm0k1On37nO9/hdOacorrSi+CzLS2oekY0ddV8bQc0Kx/5C//n8/ae976LSOuQA1FVI2jBYdvb0+fKwF67mIjuK1/5Cjv2zW8ClH6Dz59gf/zjH+2GG26wjdSNVe6yKNBSg/7zn+90AKza0QLGH/jAB+zKK6/0CLDKO+keRHlWKSFFfs8953wH2q4qDpgWzfk1r3mNg12V+VB5k7SLZ0HH4zVRoBUB/vKXvwzQVwkZuQFn75Db2Q3ouQ7cp/XzNwDwXIfPnObenL9c9t4cnadzWTu2zf3PdJXpAHBUQWEGJfIpv0E5wARFtH83wdTMoieRRESzIM95EiYZ+30C/ZhCqQ/GGMKI6YJtfOhUDzrt+qyvIpS1FNKhvN8NADxTLz4l39fkYfxYS+dKDMmCHX7Eu62jZQ8oY60YFJQWwFMiyrPERWSQSPBDcFfedYEUbeh5jJowCUNUN6i4usUZftXn+PI6ZmftZ6pbd64AeErRq0kmom8gonDHUd4pAPBUUdQy+JzagJkYAa76rEq9uCMhBmVaEGvbJgDgyvtbnLM7Q+Q3bnIJyM/pmDEyPtXVJYCkPF+NkRCqk2Ca16EGEKmWm37LUG7igypV09rC+JIqcHGEaFCr9fc9iqDO3bZ+wz38PI6hK08fo5HooUCw06CFjsogO86vjkslxd/dAMFzGgOzPRknRZL6fYr82hg053FU6HmtlMzzI7aJNqYVDJI97O3v/RIR4V1tZIw0DVGdGCaFHHVi+bciwE6VLgFQJOA+BoAtZFl6GEeqwkb/C9wGkTuNAcSzovPAJZRk4Dyu1wqgVkRXAE506qyAC0AoN6xopmi3m4hs3mvX3/Bda10A0Ot70FKUTwq5xU/NYwxA20E0c4ioq4DfwQe/3J69/74e/byckjqFERkhEoZKkJuLMBl6Eps3b3SWkPJkD3j+ga4cHQPgTIY8XhSd9TsHkPWlDQC8aOli6OabvdTJcW851nMZ2trJ6xUDhP4dGWZOI2qSyjZ7dLV7w1p7wd+82D7/uU/ayR/5EKJSvdCTF7MmDHterjJXVKpJkVdFjj9y8t8BjlP24zPPIA/4KPKVV9gPTv+BrV7zuAPg97/vA+Q2X4ND7fdeomPZil3t8MMPt3322ceuuOIKu/fee0PqDxffbbdd7S1veYs98MADdtlPUafnWaX6rGN3RLZe/epX+3efccYZLpglyrjOE336iCOOcOr4f/3Xf+GrUS1UCR7OAQDP1niMhmsQIdx5j7iO+GyfYOd//pmefKaxFTubZ7rO9nh/Gjtwi76uNgCyRafUfWguc28231d/zs4+fme+/+nXl5niN9O2MWtfCgXofH8fOg84SAEzQ/3DrMcLsCbZZ9iLkikCJs1D+FEH0fHAtuj9vGObFc/6Hxsdx7YosOfPtQ5wOdg3qxERTwIZvzFDrZbSMb0tXzl/8q+vXwCqOyT+ntn+ntUDb9OT4jYLbRSAkv45nlAUjGiGi8IIVISIqxZ8P0fqwRiCRZO6ahdqnm+2bGaJ9WxShLeFnMtO60WURPQCgRAZFGOIv8gjL8NGoESe9SZKVQTQou8WAI6EsMpPqYhqLDIVXpwcAEf9VN7QJwNm0XXKm3bt4j15/d2pF0mVQBK12+vIqm3K0V/9Fc7zCPCUCs7xQ84EgCd/tuA4mBr86r0JEeAtpF5vKS1zbhvAXIynOgAs4OPJnBq/osNSG4/xlOQ/efkkCjs4tBmxGykCj1t/dx91SbMsdj324EO324MP/JX310FRpBYctVtLJUWhKKNUVXM09FY812daN7bpNG1cbJIWoKAM/RMDYLyx6nMisf5DHfJxRK4sucredfJ/sonta909Ki9TYrNrsTXdgx7tS1DuQAC4SQAYvuy40JLwKJ7dJoSwEi6SJlQsinQQyRpn7Rsnr1zTOs+mmEmpNrXYBvocLiminpp5otuO4vxbSAmdoYFuxmU/uZ2j0GYftet/dR6fWM862M098gy8W10zPOQ1a6xFa5YzZKodL3HqxUwG6vwOnUqEomQHHPBcO/KoN9hDDz1gZ595JvnAu9hAj/oByjjtpgirRLJOP/10KMz9ToE+6k3H8HuR/ddXvuoUaN+f6BMJVSliq5/WtgxlprrJ5woq0CecEGpDjlGjdqyg2s7NlLqA2gwAVZ3nYUCtIsDPeMYe9qV/+SfbRA6xriO2iEonaQhcffU1nnssB6TErT7/+b93derrrr/anve8A+zd7363feM0aNDUL+4i3/fTn/60O3iVy6tzJNylaO7VV1/tQF+qzbFgpPKCVadTQl0/uehiB7f67ubmNFHdVnvd614DDfqtntus1zX+2gHzUh/VXroJ0ZYvfvFfiVSwP8OumssaPLMBOv342fkB4Nzmz87//DOtD9O1z9wB5EzfPv37DQC8s8/fme9/ewJgqM9J0jHZeUdGNoFfkuhe4VhF2bkpQ/BOe3BpALsSxhglNFuxCx++8yOwe5pt1bP/x4ZGd8FWAMvMBQAn2/by0pseyZnmmLKh2BBi9d4iRopUecf9YiEPUpvrCJzuVFu75wxp8xvHMGnl77xKNGAsV2iTQixRg0dASpQrXd/BmpeYwaxG7EQb6dAASmEY2Bn+XShIZTblOUr6zKKuJdbLpqzNV3/rfW3y2uC8bAP0rDZyofLkG83X4XUopd7MI6f4SXgOXQvUQaJplPJoAgQXiZK0UbYoP4AhQbLbsGqoUj0+i3GZH2qDUrivHfTC1wJ4l9K2iI6QLE7wA4/7IJS/UKoi0J2ro2cBnKo9BVLCUbWYzeDWKdN8q8+r8WRXg9+qgRWVzAmRnBgM1w286LurqbUVY1RfWJmQ+N+DeE702mQAeGogqeedfHKHcRbaA/un3H6hHSW8U73wq1RUPILqgfJkbVq7odW25XyNxKkXuZCDO81Rdi7EzozIISCggmOlnONUQ6cPIDZB3mYynYN+2Ev0zhCkuZjozX2W7hDVtRdxWdE2FyHkE/rAKdGAK+UKu5gbTIYUSrONY35aoAnnU6IpBxgFEDVBnxVLOQOQwSGVYq0aTXXZiZ/+mvWNr7Sh4hKiuaz2wrkI7w3S9yUivc0F0jRYssdZn6UoPM7ilSypvrDGDgBYuFfAV4uai2RFa5XYBZqb+pHfRVHDaAjq365M7fwM6L+jQ9YBSCMZGfC7CaXgBNHKx+3mWy6z0cJdsK16WVvHPFKsfUWsA9GxC4VBxlf0fbBqrNTC1fSCFmtq1/L8YV+cmxE/t96b6rvDnFadbTk85Uc6/PDD7JWvegX5sNc73Vc/KSLkEqBSXeAXvOBAe8MbgijWmjVrPFJ7wAEH2E9+cqndftsfnf4sR4O3swtWsX8DerWfNme1T485AD76Da+jrBAGjOrk0mfagwujUulm5eR8OSQ2bVxnL37Ji+0zn/o4+bxfL5cfUmRZoPOJJ56w9evX+z4h9ee3v/14+/o3/pf7vIMo7W720Y9+1P7yf6a/gwAAIABJREFUl78Abq9w5eeTTz7ZbkE0S1FdMZu0773whS8E0O9iV111lf3ud79zkC0QrOjuiSee6Nc///wLQzkjygIWsEsWLeyyYyjjtGq33e3Kq64AwAenSpqBkMa+eN4BB3qk/D//4ys2qgTn6jJ3c+vIxtmNFmi0QKMFnkYtQAiLmr8So9T+m2Ajzw/B/APgptk/cqSypFl7SzZE2hJYaHSzDa7/lNeKX/Wc02wovw0iwE3te9UgkKmA8FQAOOawC1yWEhVBImWcumHA/qEw9zjRxyIeVBWxl2c+DeVKD5JMZXlgIQhtNHWGOJtsEVUwqZxoE5dBow00j5gTlrK1L0bREdNYdMpXverVqD4+m82twx5++CG75JKfsJGvca91kY3qkEMOtZe//GVsjm1skve7+qM2WReRmicDJgbAchpkEX1pKmUwqQDooOFiM3UGyV1LEe1IlQC+/WPkzHVZPoPhP0o7ke/bmtnLnnfQ2zAo9sLIG3EaV2srRpqEQ1CGFrWrMCrgL/BbRdWNnrkWANeBuPjPSSKWNbTgCd6X+shvddS34rHUsJ702CIAHFe/FTUyBsDy1EfWcDD9osvXf890jIJwSjUA9m/yCHws/hX9jsaMX73OaROuUucdnZRuXcnFnrdVryYaP/EupgXANeB3S5+guv21SkgZNg/46LEFi0r2q98gtpPcgONhI95AgAiCSIr2jQOI5OAYGxdFknUDJ1iKNaFIeZb5mr9b+sRP2c8pR4fxM4rab1urarnmAE3kU9Krw70ARGqQH/dP3wYAL7MR6RFIsEpM5yL0Y/4oApyzuTYAMI44to5xldRRXi+AVwpa+i0g7JFfB8IhEBxySSNmTKSR5qnB/l5lOjbxB8FggPkAjk/2EpyHueFecn9boEcnbXP3PXb7n8+z/PC9lmghbzTFD+NxdIS6sFJOlkiHFyrWPZBrxI+zG3zOh5zkmT3o27v3pwfAmqJyGIviLPrz617/GncMCyR6/XjEou6//35KAF1E/w15CSCpJyv6KyGr3/3uJrv7r/cQQe1z8ChwqkMiUw6E2VYUcR8c6mevHbezzzkTQaoP+ee0vytPVmWTWskB1vcJmI4O99vCJcts2fIu+9cvfsE+9rGPOs04rL3Boa5zVDZJ649Esv7mb15ka594nHtIO01bUeH77nvAvv2t7zkr4MMf/jAR4uvstttuCznPgHuVfVLZJKlACwBrzMiO0LMrB/ixx9bYZT+7PAB53tN5XV1dLnSl51epI+2psfNducKiQO+3335OgZbjc5QId+NotECjBRot0GiBrW2BhLU2K02zYIN9KPoT2FjUuYzyRjifSWtKUWEghU2QG9xoTZTMXNzVb/fd9n6qOrTZqv2+bpt6FuLA7SyzY7f228N+EwHgmSPA8eVrN1yvMoOCqwCwGwyuAovB4l5ihTgp58RGJqaqVBa9wDyR22QWeiQe5aIMHD8i931d2Z221lDgXjGg3BC5XXics61prwGoyG8KQHzKyR+OvNh/puzBcjaofbxEwVV4cO+55z476KDn4/0+wnOb+vsHKZuwJx7uJ+wyKFbDI7r2/HjwRd9ReynamS0ArASAm/CAE+kqZnhWRUkGAfoA3xJc9xLv5bjfRMdSK2EvvPrwd+EZeRabMK/nQw5TczPXwMiQ4IcbLDgedm4AHAHYOtp0gNmKAMcqwVsKgOvHcRiv1Udor+AYiQGwctl8nMRA2E8IcabKUT2O4mhw7BCoH2Ph71iMrOYyT+YfU+aQhSerESYrz9PoBrcIAE9P4Uqki6wLI0TomqEtroUambdrrjydhlmPlU3uB4DERduo25pMInwk2aUCCr7khGYlwAPNsnHMTwto/RJbRUAlNwRQZI3P4BAj09OaVu1tJ/7Dl21dCWBMisZ4HuDIR1R1SFTlgkCu/s4xrwR+RTWNmM5NDoAFdhX1lcCWgHAc4Q1AxRkE+sVnAijm9eh3TDTR8BwnOimHq+r/4goFDA97hDfbkoY6jcDG6MPkjp5hicxGUpAftswiUayhBada2ZShXmWgcdePe1+xAxAWC2VL0xW2by9NNs/UaMqpB6jBCEqyN7S1w8gC6GpOuaN0ME8+NAKKlEvSsqf8WXkROsl3zfFvNbXKF6VhcikfVvm/OleRWlGatVYKkApkxwBYOcBN7O1pHN+6rujSokALAGsvF9VY1z7k0Jfaxz9xir3//Sc5Q0ugVYKNshF0bX1egPT//f++7MrU999/rwPiEj/K+z345YcgVHW2bVi/yT74wQ861fm3v/0te15gde22ahXiWB/ycxUFlv0hp5lUsE866SR3gF988SX+DHo23ZvTvhH9EkhWHeB4DdS9KBdZDoLnP//59m//9m+hDeeigrp9B0Tj6o0WaLRAowV24BZQgJR9g2ofyUyRrTxvxRH+jQJ0E4JYeUriJdg/0rDKMln2GltrGx48xUagmq3a73uUQdqVz4dyiLM95gyAPToWWRwhHwNQJ8skiniJ/jQ6SDRAGxuhblHZpC4pupQ2vIRyaNyQUG5ryMNSVFm5r/rt0U6iPFm8r9pwhvE0p6BbaRMdovTCsW8+xlau2IWI7vWe5yOv9UEHHWRvfetb7Tvf+Y498sgjXtZAeT+/+MUv7NFHHy17ua+74UZyiO6LRKBm24SzP88BMMaYmqsZOmAAwDgFSIorpkQPJ+pLmw10E/FOtFpzx3IMEDjvmRV2/OvfbWsfw6hJLSEXiSgxG7jatYRHwg0TLup0NRmS2zMC7KCw2viaKQIcAastjgBXA+DISeLjRaNGY2UuADi+9tQAuJwfHUXQQwmoCmugInIVj4OqtlD+trMbdEwOgGvbbvZjadZnzgCAJ163FnCGSP50IHR6AFxkHWjBoTU0OICjhzIr0FzSmX678cbzGM99NlJYg8+L+UCUUGp/zaQDyBjNFfoZ46gQSwWpccxLCzgAFg6Ug5KxvnjhEmq+FmwERfpx1qu3fvX71t200EZL5GaybgnwKmroUURKYykirNTfJpx0TnFWSE0g1oWwmNv89vxg5QHrpxztjQEwn+GCCVDauHLPFSWWgiSfdS0D/80KAQDWQkgZW+CK2DHDzgrKIMjWVNgIUErbuRf8B/vo49axcJD19lE+2Gxt2QXkGEebqyjPUdRXG+54ifILzj8SP3/+0mgqHT/5PJMGghyh2qNFVc4NUAO4TZFV5eaqQkDGhabGMTZaF+BN5xgeRvmY90LObsj11T7uYBdGkeac1kEHrPxbtHExjrLsyz/44fc8otvbSw1HPqsIcBs1gTevo/436UcBPEO7Jgp9wEEHUgf4C9CZP+IOazlSlAMsIConyYYNGzwaK8Gqr3zlK7b6sUfKa82qVSvtlFNOBdzeSoT6XjvuuOM8Z1hqz7pPXUvgWbm+9913n1177bX+PNonBXJlH6iO8IUXXOjq2DpnlHZYRN7w8ccf7wBYZZBikK/3BZwPPfRQty++9KUvOWhPeYpV42i0QKMFGi3QaIGtawGqROBIHi2grUA9YNX7zSB+lcMeKOTZs7V3sGmPUjmkMNaDiOOgPfinv7U2WGYLV/43ZZC2QQRYOcDT3fRMYrRS2RQMkWc20FGVgKWoI5ukACybRJpNTRtPETQvD3wHIexcfsg3OW2sgcQYR0OV+izvvl5BQicBfRrjyusPkruj7xnODXn5BW26//D5z9ptf7gZg/lG38i1IYv6K8CrcgjapOXt1WYnitTAwIDtvffenut086232W9+ffO8AuAiirfKAW4usJECZIvU5ZUNpx+VLmrByB9VHm8WauGQ+GZ72CuOOMHGB8mpTlBnkXYeox313AKD+XwuMjIQt3Jxj+1MgY6B3UxqllX5vxpvU1Kgo8FYYSTMBQDPBMwmAcBl0BoMyhgAlyPADvhjAByLXNWC3mqjdFoVaf+C+WEfTDnntwoQa+bPLQKbzjTbRkRldtl1Mep+my0JIF6wIGU9ffcSzQEEt20Gi0BDxEAflTjCeAdrBowSp9CqjnVwhDSOJ78FNA2k+6DcyFZ0Cfo2dtsCaM99gMMTv/o929AMjRaRizFQciuBxQTSzwVU5pULLI0/VbvyilfK7fWfCOw6QFZSbwDEohnXR4BduEKCgCgQawyKIu9AWQun1xDWj8okhTx0iWGpXE9WSb26mMr8aJ9ic22ybqj1j9qNN53FdHyA8QadF+BY5D6bigEUNqluMCB4PBmVfdLr8jwLxe8QADju/9r1JEkeviK0OpSnqxJEymGVo9iFp9ifQ1qSBK1UdkJU8RDZjWvgCpCqvUPUOPx2YUXOTxFeziGY1YKoVZ69/fwLzrXjFQGmnVtb2j0HODcwaCt22wtQTF4/e5nnWXP9/Z+zj33ms5+0xx9f7UJb3d3d7rAVcO3u7rFvfOMb9rd/+7cOiL/73e+ynweW0xBO8BYA6nve8x5bumQ5JZH+5LV5BXJV8zcGrdoTP/7xj3sdYylE9/XBPOM1iWMdffTRbhsov1nXjxWilTP8yle+0h0AokDHZZh031KBftnLXoYI1/PsW9/6lkexCw0GypO/8DS+sdECjRZ4CrQAzlBEr4YHe61zSRtr6QjVbMj37ehCQ6LNBofZb/nJtsrOBgQTHCkNfo71f9CW7nmalVLbIAI8VwAs4ySAX37KqpnQ0hQpcxEcUaNA8RggaSKUbZRB6O1BDZY8rFhFUuc5Xa0slKNNXBEfKFfDo7Z4+Ur3KBfxErd2alOFBsX3dbRnKaPwabv11j+g7rkYavNevrFL0ENUKIlc6PXPfOYzdtNNN3kEWBuvSh1IRfKmm/5gv7z+N/MOgNVGLaMCwCSFk/dYpN1KeOalcmyjPSSEZyyHo8GaV7L772avfPX7bKynncFDFAIFmSIcevWB2kX9oDwpr8PIBh289dsxB3hLAHAZ/GrOzhABngwA19GfNVhicaXJI8AzRSX1JRpjkwGnIN5Wjtiq3ctCN7XgV6/LSROO+Hq1BuhTBwBX+q565Q0KvRHjo/r3FizP4nsUiepK3KpUHPAyJ3nYIgmcPmnEsX77+0twmN1BDsVmVKSD4mxhGKcYugFOr2TBbKJucAMAb0Fjb4ePuB9IIkiDfUTmE3hml1r3MOvYeKd98hfUl31iwMaIrmmIZPLMFNI8xkowfojmS/jKK6wJBAPCQnQXICulekVuYzAc/w1wduqz54IrxUYcEGrEUlJLR4gSM/cEfgGurhLN32NEITMSUgRUy6vsdYP1eX5nSN1JSohxHPErNBeuvOb7iDU+yu08AliEoQRwS6UEdLUmKFRNuSXUrf0gqu26ChPKxG2Hht6qS9auPwKoAm9qM7GmlNPa0trszmHPe2UJbAMA6+9SDtERxCklmCVwGBhF0RrpbQA/y30HoR6wQKIcU6KYt3e0AiJzduZZP7L3vY9a9AhrJXF8K4KstTGPmGMMqAW0xwCdXUsX2t774DABmOraclyPkE+u+5VWxx133EHJot0coHZ393qalT6n79eP9nHdw+OPP45Te18H0rITFGEW7VrrwrJlK1y9ef36jZ6r7NR5nm/XXXfz7xUoLxIZFv87E9X7lc0gGvZDDz3k+6fuW/ekthB43nXXXe1Pt/yBdQnHfiMCvFWjs/HhRgs0WqDRArHNnFDK1Ai2X2ea1Bb25zGELxE2HRnC2cn62qz8nUgsNZNeb2vvPdkTH3fd+1s2PLYM/7PqAM+BAj0VAJ4Y+Q0bYT3BVWVOPILrOED/wjgRtdc/LnGTQLVKAeq0yUpdUxvZxReey+YRvMieB+t2TwxctImHGqvvfc8HiQwNQz9CAIr8I/G/A+2xZLvvsat94tSPkgvcFOUI3e+5QRKpkIrlxRdf7FQm5QfdcsstLoahjVOvKSp8z70P2s+vuHbHAMB5qYyidp2CB09bjY9TIgTjqi09YH0DG81W7oq0c5cd+qpPWzq3u/WubbIucoFzeEVUN9VzsDmSRJCDkUAeMBv7vAPgCSJLTzIArh/Ikypc1+bullWzNYJxRITao5Worzd0BIq3GgDvaBHf8oyehggyTVQ4VoCvdQBsWURW+XMDqP4t22UJBur9iBzIqaN8UoxnpTuMrLU77vwZHr+/wIDYDAOEmtaDotuSvwnNVuuJ27k7VATu6bO5eQQYrYFUOoUqPVg2DUsltcje/82zbWMzJdkArVqPFG31XF3SPBJ5ADJ+Pa/vG1cwkwI0aS4BBAf6spd/5rf2D0Vx9W8XuIqErlz0ip8x0aeUqU+u8Ljy8wG/JejVigQ3yaHIniGaFfjctyepTgq0OXUaUNxBVHSwdxOO0owNjDxkN/zqa0Qzh2xk4K/WwWsjCDlpHwulFsTHDuJX8TH/OaDxXIvXsOh3tM4oH1bAV/NUAFDANo7ual/OKc9K7CHeL8G+0H4hQDsuEAowFmCOSwu5g5VOj0GxwLX6ZTFilOsef4Says122eWXeo6x1gMJZY3q+jjAjz/uBL+OmGB9m9fb0l1W2sYNa9ygEAU53pdziJ/EOca6VwFRL2/F84zgaEkDkkVvFiAdgc3Vwj0KIGfJG5MQpCLIGnP6LQeJHGV6LjlM0pTZkCaGXk/g2NQ1dG3dl75T7aHnLcKiUgRCh/ZQfZ/aReuNDm83/r0ASvRQFJV++sz6xpM2WqDRAo0W2BYtIBVodB4WL7DegQ04YKlVv3SVbdqwyRawP3zvBz+0DJgol0eAkRzgzo677UX73oGmVLPttu83rWewC90sgoDzCYBbQOvyqKocgkQwdGjDGcO4cHCLrTCCwmOWDUUbaws3LxGSsylof/TRb2RjiQ2LAJ79fGENedd5sJ/97Of2tre9G0NEG85SwGA/JZTafNPbbdUK++THT7bbbr3JI7zKGdIGe8ghh9g+++xjN9xwg78mxUd5k1UTUIe8yqJP3fyH2+3a6349vwCYtlC+c2a01anQY6khnp/IIlTPBB6RZHGNNS9usX4+c+yHv2RNPfvZY381ay3timgL5hdCLsm0vNPhx2nPOBkSRDe0cQeDpzpPN/KWuJhTdRmkeEDXUXJnUoGeKQI8GQCWSFpcBmmKeVRDga6mT0csAf8lCqRbzWHcVKLBPorClWcEwMHZUqEiR3m70aRSncdwKG9dVnf0+XBxp+tPJ6IW6thWHXUAeKZ2mKJ5tuHL1S6tiSC4JoI9CRAOxvBUgHd6ICzwkEAcZ4iFL51WjiU5ehimyvdNJxTlJcI3ttpu+eNPMTT/bM3tQzjBet14bQFgjcAOSaS3JNq/DZurcamqFpBug6jCpGiIHptdZB89+1Lb2LrMNlDHN4XScpGInjYBZ4qOATRGAWPKBXaRK8CtsmagO+saIfoborkqheQAmPcFgN0JxXuKWMZKz76EeAQ3nOMgWRFgXVMRYL5Ds3d4AODGdzQDxESpFqj2iwiUy0nIKUUcq61tykNahzjiVyy7YB2RYADaOEJs+p5xauWq9rqjdt2UwJBSAFTzevYe6LkPp+kBsIC+lx9EBCvOv41VtFWGMNGk0ntyUquUII4BGkif116iv9VOioy6gjN7blI1fRX5pb/0Q6zVy5V1LV9ClHajXXTxBfbe977bVZw1T1XCytOc6I9YhCp21kqnQt8j4UYBz1Qq5B17JJgIcgspT3J6x+WLwv1Tc7ibVAkAb1tbi5+n+x2C+SUgH6pFhCh1DPR1TZ0Xl1PUdeLv0TPoPV0nzovWeQK8sjH02wF4dIRawhpgIiyw+mP3NI5GCzRaoNECjRbY2haIKNADMIIXw+xFBGtsmJASa7s7QskBTrNHjxXRpGgeZQ/ZaLmNn8JeHLGV+3zL+nOLqZAjJtbs99+m+gjwBLwAwNAGMwqQ0gaYyQbBCG1Se+65lx104EFQglZ4WYJmlJ1VHL6vv8cefOBhz725774HUV8mjw8QNkrpIpXNYJ+zC88/x4488g1eDskBTBVN1jEXD6Xo2iUXX2bvePt7hbBDTlYkKiQvgOqB/usX/4+deeaP7K677irnvArgfupTn7If/vCHfg+f/exn7Te/+Y2XQtBG98xnPtOOPfZYcof+bNfd8Nt5BcCyn4ooPXc0r3DF0qYMuWoyQwjtJ1TupfCQZVe027v++f+1ptbn2Po72231n4s2sD5hy7tWkAe90eupBhASR1croLAcs48obAJyfriok86oHzyTA+AZxZzisV8f4awCwOVoYY16cByxiIBY9N50AFigNwbAMevAH6lGkbUCgOOIRSyY5JEM3lZkogJ+Q4RX0V89a5Ooz2qfqJ1UrzocVYCRZ5UtHdPkPIoiGqfKtETX8WtENMKQQxf+jpVHiy6XPo9HdX9NGemdKjocoZEpb3+yZ6u8pvxqjb9xlZNpEgAOgnBNtHmiCODgusVin7W299mVV/+3tS8aIsXhQcR0EtZMBHioD6OZtalxbL8WiNWCnXasce1zI54D2pzylkWUYgSFbqOO+Qev/LXdT1fmxqEmAXBbxwAmoq7zXoGSVlaQEKJwFT3P+02jUFKJ1oYawFJ7jsSuPAdYkxoniYZfNNSERXw6STmaf7RqXePfrgbu5ygKzEyWgJY+C2EAggzAmHOi3wLA+j4JZCnnXKW0RJlO4UzJpPutf+hOe+CRy2zj2uvxNCJAiCOyJb2YPRBmDd/RQk5SrrAWYChwpOeO14bt1w9TX3l6AJyQuBOpMNq35RxW9QStVw76MCTUvq1ocgxRmYFGBPi3R2V/KnRjX9doeAFMUYu9KgOvZbEBinkBzRBVlbDlhRed7zV71UcVJo0cjNX7TLw2BwdK+ZiUHVMX2a7eZ2pSa2bb9nX73VZfZp7X762+38YJjRZotECjBXaEFlCaUkgjGqcUpjbuJHohRWE9sWD5EQAulnBytpAWl9pg6x/4KDoiRSLA37aB/BI+D3N2ewLgMdGZ2Pg6OoMYiCyRfffd19UQ9fv+e+53gKt820HEMJLk30iAahUlCFagzqyNUNTj22+5FSGqtdSLlHjVsJ2jXKH3vyeofZXzqKqMYwdmSbvgwp8BgN/DZ1TeB4+re5Ul0olhxN718VM/TO2/m71eoahXzZRrOPDAAwDXR9tll11qN/H6qZ84lU17DCGMq7z230tf+jf8vNxuuPE3dvsfyTGcxzJIUnxuoRZWbpPEXAq2cFGGvKQeOhUPdxYKdGKNHfaW19g+bzrJBkp72o3nPWbNg7tZZ3pX69nQgxdcd682jKxE+fPjEIlHRiNjdQIADoBvWhVjdXcUAd42ADjKF43GURhP0wFgDwcF61dHNE4cAJevEYEzjwbHbRDGqY4kDpYYlMbGvANSnkt5bIpMqFa0wLBHa6XwquCQqHJ6duWyCxgriu7tUWcwET7S5eJ89jjqoHFa8326SgSA44hCKKMh+oTuZ/LfbkRO8/5U523R63qc+kj8lCDYHz60QfWhkjXV9zfxE5X+K/dZ1JQhaBeuG/Wz572rvQEWyg9RqbPS+GYbLd6H0N0PrHlhP6yGde6gyMI+cZX4eZq/kz7qU+zFagBc/WhhPQDYsuY2QQUdpy/+8bKr7c/WYmvVb3hv2xm6id4BormUH6KMVZ6fMa/pzLwkDJxU6aN8oC27CnSZAi1uc8g3TUlMUcMjAr5hrukHgAZwTit9U4BaPxGlWtHehFTDNZSgWBniW0nNZylPe71h5RoLsFEvFuHEliw0KnKP8oDDLCC4uaXHNnbfaA+uvgZMfS/lkB7z6HU63U7KcxtsJHLS28lVp3xDAUA/lw147sNlegCcBvSqn1w3I2YIRRHMJNFSNzKkEs0hirBovq6aLco078eKyl4yycsRhvXP84ppQ1GM5wSAZ2yAyandftoEdtGMF5vkAw0APJtWa5zTaIFGCzRaYG4tsAMA4FTrsyKrtt6TGf5uB2FJWErCEsN9vfayww631772tfbLX15rf/rTn6GOYdxIJRLKbcg1CrX+Emy8Ldk2eybCVC99ycsxGgbIyb3QBlF6Xdi1gBzg8+zIo17nKpLlWooCMVGLhtyqpJ1z7iV4lN/JJquan8ItgZIkb7Y23le9+nDbd79n2V/vuscefuRBxFha7PBXHOr5R5f//Ge2ds06e/nBL7X99t3f7r7nLq8Z+DcveZHXG5Rq5KOrobnNkwEt73eCKEKhH3o3tMGi6i5CaR4n5NGMwFV6fNAuPf/fbLSz1a4i4nvP6hZb/TuixJsxOIezthRK+Mhwt8yRKQBw1fDcbgA4/o6ZDImIrjyhdqxAZ1VUtRwBrkQJZg2AuVYMfmXAVdORpVAuADwWWH7lMaBIrwNiB7DQ+6RI6+Mj3GN93d4kgmP14DdQ7YiOKf+O8RgiwIFW506HKEocLhjy2Sfm0Oo7IzG5ad6f6rwte70aAE8TyZgOFAsAlx0tdQC55rxJri/PX5xPOR5FcmNVXVfvTZHnpwLoKASWHuezj8HY+K4lWhDEMVRslbNoisDNngIztwX8qX+2CyVNka6gqdrCmt+vRGw0Gk65+Kd2P0BySICSYZ2nju4yHEQp5fyWyO1mTZeOr4ZMi6jHAOPSKOcqAuykFYnbiY+s/FyVNZJKcZgbQeQqdjRFrArlGHt+cADAPpQEiPUjh7LO1e9IdCsBMBb9WgBZ1A13RHld4kh8i/toQXgjmRomWn2/Def/Yjfd+iNyeB6xrpUrrA9l4nFyjTMAxdEirCbPNQ1zesc5au9FkW6tO4F+nAxpMeTKtkMvVprQLbfe7tHdJPupU4NhSKVbQ5kkUZT1N8jf1z1F3LVeiWYc2DOik88xAuxXqb7nqdahSYDwNgHAO07PNe6k0QKNFmi0wNOnBXYCADzGBthK3bwVK5Y5FXrjxo3+u6trEaqLa0hiVu6pSvUqVyfkoHp0QJ57iTFhhHiNWn7ylD5SBDiXH7Qzf/RDO+l97wYAi3YaRfkEgKNNTQBY9MizzhSl6j0AElRf5fVnI1YdyQBmSqhPZu2SoSIcAAAgAElEQVTVr36VrVy5GzRsQCTGTB9A/frrb7C//OVO/3sB9Q2PPvoYBLJ297/HQD033PAruwmlaNUmnC8DxvPnRhH4WraLjXUjfkVOlqVyOBCGra2FeqfDT9jp3/yU3YQa5bI3ftxO+9Et1rFxlXWNr7LRfsS80m0YkxJpicFiiIAGZd46Q2JeAXDo3xCZjkFSdH8Rxbg86acEwDK+Ks8XxoyOySLA8WfjqGv4TBzFDrm8onICn2AMyPhWREnjytVl9Z47YBSVrVZ51jVqDUyVqIqvLUNToNrvKhKLCddTNDncS2w4KkLrr9erytWtfhNVpLft8lgBN9MAYH/Ayd+fKJZX1ScTzqu7BgC4JKTiICaIzgR54Ki0DMC2ObnIejZvpAYcRnniCUrV/BiRrHuZJ7AfOtKoxCsfb0cCINu2f+b7avW052oqtNgLrqC7bLn9y7VX2z1EW4c6FiErbPbo4922cmmXlfrJ3yHyakUK2+NUGhK+ZdC0AsjSoiJT+zyu4etOKjmcvPyRfkeAWCJUArmatnpZ/46GEoUBQuQYUOuCWfIFwgrQsFIUOKmor5ZI6MueKYJuwjh7kval4ig0XqjbeSkPw0RKUYM9IUcMOUfJpj72hrV27fWnAeYfZ40A8KbJSWe/I0Rqiyjb0NNDbVtXYduRjtq5oDJI8b4scSi1scSwXvCCF7gj+6v/8zVPC3JnH5Hf5zznObZ02WJ/oFgASmlEjz+2NqJGB+FKrZ1eek951HOhQE86dydba6YCwDOsWztS1zTupdECjRZotECjBaIW2KEAcNwrYUOJAYbq7R522GH23Oc+N6iuIvqgQvLdmzZZD6UJLrj4Ei94rxqL2giTKIK6uJLneSHulJGqK2qNUlUUwC3mPNn58ssusQ++/yRyj1SHMQa+Ai7h+2MA/KMzzrG3EQFONKH8KHEUIrdjGEYCE7HwkzbsRQsXW6fylzBsuns2eeRXZRxGMVgK1A3cZY+9sNOWOIDuH+j1DV1HXOVhPsakl3+i+PMYgiGqrrGgvQPbj7xfcptFzbv9dz+3S876FyjQ77If3NVsG4aeaY/dsMEWl1B/HiBajMGnyPyODYBjA2V7AOCqiGMNBboCgEMUtYIyy8DU89pCdFdjSYasor4CuP4ZRaCcQR5FeMoOhNqRoghwfE0vleHXVNZAOoDhGOi68S5gHcpqeJkw77lJaMVP6mCcyYCc4f2a6GD1Z2v7pvJI1Z/R04vWIcG7EAEelyqSA+BAt6RAGPm+WRvo6wEPAXqhQF939Q8AWeQsAkqSquVadoY8qQ33tPiy6QDwmErcdC1hsCfsXWefZUW0ILqp9V4kQphMJ2D7kJKCinpSeblEStXbOcq86ZqIOpIbLEdpWM8FYh2cuY+rQonWCPD9KHIkyWMUDznhXjGnncUhQAsabgLgwrd20JvMM68FvkeYd9KsEggeBbQBfEvkrpLa64BYILiEWvEQTByjVFMrok0U7iEK/ARMpkfttzedZ2Mj93ATpKaQULygq4OaxxutbdFCp02X1995HRGTO4HS9I1XAwD8CuDKybr7M3a3I444glShA+2f/p8vOADu7FxIVLjVTjnlFPKEoUFHIlKDg0MuMHnXXXd7WT2PBLtDT9dTuTLRpGeZA6z5XuNQrF0boo4PrVpOPanPCZ5p/ZrXTml8eaMFGi3QaIFGC0zaAjsBAFaO11EuGPVHj+QecMBz7e6773bkuPez9rF7H0DkalOPb6Kq8yvjXhulommKFAsAD2ze5OULUhhFJWp3qn7nTy45305ALKOdkkT1ADjYQCEf8/vfP8sp0NRB4Sshripvkz0vAOAQWdQGLKVJKV3KaM4i+KHf2vAFNFKeByqPtkooKUInMCbKNt5/xL3m6/ByUUg/twKibGjMxV4Gc0h+Y7T89Y7brSPVZ2vuvcrWllrs0o372ePdu9v6X6+31qFma6NdFX0boWRDOCqgb1w8Px11AiMBCMYiWNsqBzhuvamicHMAwOX7j8qOxDnAWMtNk+SuBkXo2rZQn4fIa2RIR8wE/1SkkOoUZtEwdasYWoECrdIYiLpB8QvHxOdTe45CdRZ4DpR8lZ8KwNrzh3WWX0fnBuq+IsIhTziiEM4AgGeKAE9FT926MT2dEbk1ADhq+/KXTwaC665Xpi+78h3NH6nsRtRoOSKkKNu1YInXCh5PAISb1tn1N54N8lkL0NIcn785vHXtvPN9uhoAV0d/NaZHWxC6om7syWgt5HZdZuthAI0wZ3NQ00W1LaLkLBay8G0QN9OaJD40QBexC/3t4s1hGXdg6/m+gegRQLHnBYd2cxaFzqmajc4DAsgqmlvMwUCi3qyNsD4I9OZwlI4wn3N8aog5J8GtUXL8+bwU9Md5X+tuUjnIyhHmGuMAYOUfJxXZTAxRemHY1m282e6652eUDHqQ1/qZwyrTlfX9JJWKbn7eu3ay9Tc0/piXqkqiF9Fqz9hrDxzah7gQpOrg/vd/fc16e3rcQS2m1Mc+9jEvH7hu3Tp/okwmsL7yci6wbsnZ7Ywu9p+4vvCcAXAMbmtEraJOj/eASQFwA/zO+7Br3ECjBRot0GiBWbXATgCAVWrgJS95CR7iDgfBD9x3n4tcHXTQ8xG62sN+eukV1k+Zo1HKSKSIRnr5ALnkAQzKwy1Q41EbZJZcsWEiwUkMIKlA//TSC+0973oncExRsVA7WAlZMQU6BsDf/e6PHQCXUBGNAbBH0iIALDVL1QcUwGjtpNQSFtcoOU4ynhLkagnQSNxDrxf1ejKDeiXX4v3R3BD3Mn8UNqdAy3inlmBHywIev+Qe9euuvdJWLO2wRS1DdtHpX7DkygPsjy3H2u/+CBi4c8DahpIo4HaTY618NSiEjrXmGwDHM6DeEJtfAKyxF+cxBvEpRXsDWBVgFvgtYCDmMZxzI1AhJZATUaAFUktx/V+nTNflKisaBViWEIxU0UWnliNG+cW6hovscN1Q/zKUEpG4lpwyZQA8RX5l3JozAeBZrTvli8fCYdVXmcqonOL1oGJVR5GeJBI8Wb6eFH5LSkEQsqGGJ1Ff5b9rLMeXTVPje3hApU5gkCjNAnpqqnmY99fajb86l/VmI2uBHF+NY3u0wFQAWOvUyIIO+4ebf2MPt6Stl6W2G2bPSFLlhDoR8uu1TFuXqSKsKhMphT5J/7Xh/FREeAyetLuWBICj5Utdj5REVNYoLGnScBIgjqeJU6H5jLuUeD1NAJagcsj99Ygup+X40CAAVsLiAF/9jA8rChxo0ALA3IYlODfDv/M9sGkAxy0Sg+I6g/04IwHDbW1Ep0dx3qY3QFK416657juU3VqH06UAa0fpEnJ+CbFX6gJvjz6Y/prTOx6VYCSFZtGeFy/usue/4Hns5y8mpWAJ9bWH7F//5V9d46OlpY2qDrvbySefbOeee66zvQRwN1CTsXtzj69ZoVxQcLhK20BrZVHOyLlEgKurENQD4MnSLiYA4WjwPPkNH31jI/1i3pq+8cWNFmi0wE7cAjsBAJZ4xm6rVrricw+e4jvvvJN84BX2zGfsaY+sXm1r1hCF8agswBOqVVyrT70yGkXPYtpUiYhsZ2cLQKPXzj7nDBScP+o5Xx77cSMipkLH6sQp+853Trfjj3+HA2DhF0WAqwFwie9sQ6E61LvFQ82m3tzR4eBDgMeL1vOayqVoAw9KluFw427O9MlIrMijGxXDv6TormODsEGqlmU5uuGvqPyLRLAwpKCPN5NXVpATAYvvNzf80vaA1p1B/fYXP/kfe2SkzZpe+I921iWPklxXtCXJBTbGM2WJHKuW40QKdBRCmRABrhJsiYDd1qlAb8lmP5mgSWiXiTnAivLXJcFG4R/HQWWDKAb3+q08c4zbmvd19WqKdS1YcyDK+JDxVkANPL4XjVk5bDRGZABmyQcXmPUEACKPYjMnIqpyTFmuXm3Uv+MY8zn6bWQo532hSJI+G4Ar5XoYd60t7Vy7xU+N2QuxmJYD5fo84CqlaU8nqAbefvOVNg7/mgq0eiPphOh39d2Hf6sta45Jc32njrRMmgM8AexGkeAJeelSAAYA63XQSElS+H63oUFKEjEby1krLJERnBMy5kX5HxneZG0LCqi6/wiG+qOsOYhiiTY9aTtozAg1qaXiH109Bi1bMqYntttT4ZV67bnqvozHFZwF2k+IU1KFAEiYEuOsUeNi2SzutDdedaltWLbIhijhlocePEZN8hylkZoVIWVuDFEOCRFmAOQIRe3z1kYpPAHg0aYOAq0hHUCOKMfIDmxxH4kh4UtYSHVp4n0xJ+IjlGLCkcX7bURrM0qN0ZleEon5MiIALJ8K1xnkh0pG1i8wzA/AlwAu4k68NgRLidzhJJ8bAyCXhO3i9HPPJXY0jRBkjlt50K66+uvWuXjI+jffDRVf5YLQbeCZXCxeqQ5KaWE++W8fyHoqqURHYyxy8taOnW05/iY6HyVS1ZxVfd08a0/R04SWLVsCk+s57tj+4hf+1fdE7TtKczr11FPd0b1s2TIbID2pp6fPxSLvvec+/4yniuAYVIuL6ZXwlKdZUKCjOekU6KkiwPG8Lc/f6paLn3W+o8Dbsv+eCqtK4xmezBZw0cDoiAMh5YCI76GVu4lLS4Z1PtitlTJksX1asVfjM93OUYqZnJXRv+P3IDD6UVn/4nVwS37Ha2R0Df9VO5/d+VlnN9TaS5XnD/Z1fP91vSB7vK6dwp/hueN/T9V3tfcQ2iJ+7qnOabw+UwvsEAB4ryqe4uQ3HEfRHGACOKUgqcLzgddGkXlCuiND5LGSzyVjtYgxNMrPGBtuExEyAeTxkoCrZFP0uVG78MIf2amnfMS96JVBXg2AZTgk7Zunfdfedvy7GHACwBgrbMCenwRN2AHsjHc/UyfM5f1QxkYgOgX9T7Bd5rtKG42yMgT7B5ogFE6se2un3JES1ooq30Ed0xx5Z5ZEMTsBAM4UMDg2UrrpJ/Yc6GnLU23Wu+lhO+Psf7eVzz/Cbu9+gf3qZgyunox1JBa5sukYxaIzRMgSMYgpi0TFHMLqZ1PeaQBlfswEgMurTPh8zbk1TTadAVIXYZyss9wBAhBSLqdTg3WPLFbQKJXjrbbVaxqDAjIaWzFoa6LQJyPSXw/54CGCLsbx4PAQUSjoii7KhthVpg0g2uYRWrWB+i2ZjEuYVAPxSn5uyN/VHQTBrIkH5zlAhVoZ0Tkr9Yv1aaLLzBdRDUdIEVCUeNGiRU4PHWcc5MiXTJIj6X0S5xj7s5JnF32fRNuaMDhjcS3lPHoJGLWVwIILBdUDzHiBVt+EjS44OnRU/9b7UwHgcM34eYLzYmJfT07BrkT9w+Apbz01TdikMSYKtL8/UbgtBhSa5D7EY26snGWsO8nEJvv1b3/EPKA2cCttCfgq0qYaB204HZQSkUhFwFjfQ71WkiU0+HkwoR3trjuaiu8kw2w7vYSPp2xcpFQHl7bQ7FN9XFYXHxtFzTHYOyNytCl9pMDPgi5knLN26pU/sRsXZ+3RDur2MV8VvVcU3/tTdH+ad9TlnXVRopB8RqBV/R40HgSAYbBEa6jWMZ/vUVqAg0nVl8U5GKcUxHWIxcxQBFgMZM0D7QeaJ3hI6WFYPmNZa6HucLqXzwB+k5t5C6KQyALjAOECv0uA4RQgLjlKpHeQqLS2NIlniaXN2lrMDVon4HFsdMDaW8bJQ7+f8fZjWN8bWF/uwgnD0i5mEWMrydhSNDTJWq4lX8nJ+UHl3iIoxXt6YoWo43rXYXPQq9VOmdl0dPWcnHitmOniWRj0S6GQs0VUYVApwJe//OX2pX/5sutqaN3cY4897M1veZMD3jVr1ngpw6OOOspW4+j+5te+ae04mkdGyANm7dF65Puwzyf6TMxxHALnX3Cur78uksV15ahQpPidJ7zX52U+T/koaS6QDuWU+prnr19fKutXZd2aTRs1zmm0wFOvBQT2ElUionIYO6uQBcwBm/ZLbW+xfaD0Ky1DXo0yANSSiqQzb9NZypziDGxHWHVI2g1pUhP57JgU+ZmrYyy2OfR7AmFDhdZ5k/QI6S1g7nqAR0GfrfuNDZZA3HYA0UGYpmkWkVHWhzb2FjnftKY0gy20r3hwAVuqGeyRJ+2vlXSNYQJy1KyTlcLSxrW0H6ispV5RumQZG2hf4lm5Ue15ITgV1ppESXXmtYOoncKaHI5gJwXgG84P/w6/S7o4e1AIbDWcYLObXbBz6f+R4X4cys2Mu82kxHbZIMGk5s4F9qMzz4KJVXDxyQyiIaXi7+31B6+1ITQqVu33PeQ7VlBGEft5DlVAmlKt0wNgRcjiuqX6dx5qlOoDajNbiuf/xS85wA4++GBbtXwPN+YVCUsguCFscRt5rN/4+rcZUzJ28By7wSu1TQHg072Gb4KBGwaVmnAiAP7a178DAD5hhwTA2rwFfpIYahkBlQhMjDHR8qLGOWbCIIO+2UTksSgRMYw5vQYp3Om1nssMUbBY6rXLr7jIFi9fZMlcwZ67ZJX9+bZf2233XWuHv+UD9o9fvYMIywH2xMPkn422WTN1gjMYGFj/3EVcBilqQ1/w6o2JuQLgOgA4qde+ehqE7y8DpCk8Farzqc+E0kDVCtZhsUkjuqZcbomsybDKEPX2NsOYLhJpKhGhEU1W0YkRBGk2Ic4mal8HC+Sypcudgi/jWbm4KcRuNFkEIEPbZxRTrImo+mLqjgKNVaLA0YJYKX9Ucamq/1X+q7JgVoBflV82vE0US5EW1coWvVBQQ9HhRYuXe85xLcCVUR2iyC0trZQtGfMcPDf6mVhNGJ8OuGkzZpVfPuTRa2OL0wmCtzYG5pWeCfDCwaefWD9WqsaNb2jR7fuYqvI2xaB2ssW/DHhjB0jsJq4ek+Fa5fuoz4Wuuka4g4kiagnyMc0est//4WI2pA0eRW4i/13KtMxKFyhKZ+MHUDoEkUuVTfL8CKkicT+Ak6ercR08+vG4CQDYDQiBVjEtsJTyrNUtUJ2Hyf0sofLc3LaEdYg222WBveGSs+zOrhbb0BLpMagQr69FQpByVHEO8zZ2gDTJIao+jxgNAsFS949rVrtx5uuW+i8k/457ZYGKI61ayd0p04Ard4xB8R3XpqOyS4LAiKplx5qts9RhbbmstQ7wbNhLpY30fg8nEvEVzbnYhwhjDgA/iONWkWKBYgl0YRQmWXeGEHrsxHGWIJLa0Y7zsvSAXX7ll23pLkPUCv4rG3O7VinGXHDMGqXrhKATrEnKEy7lQcPUP/bZhtOmycPQRLw1fx3qz8UBUzWvyvMw1niIVqDIOai9Ww5DAeAFCzucBq19++v/823bvFml9PBrsGZqHe0lvUZsKUV4jzzySFeL/tznPufrlxgy+i3HnBgzKVKKBqlb38oYKdHn3/v+d4gin4IBy57medUF3ltECcXBqOICmhdtWeuHIt+C0Yu/qnE0WqDRArNsgZh9Ut7KtaZEe6cCMVAs+buyb4coaQCHsg9SzYAQ7PmhHhY/LaWsRxnmdB7tH6VtpZthTWoNx55NtcMkURpSfsCyCMrmNmjPldCnvj3Y8Vv1W2uWRArZd9IEBQoo8bvDjrVW64/smzFspSb+rb/zsIfSBMAyVJIZIjWjfcVywJI8mgGEJgWCIyAs0URvE37C8wv8Bnwhp25s/iRgI9WA2DIIrgbAaitdIzgWqgGwvu/paj/McshWncZejV2eAwC3AoBHoWVJGyRF+dwhxBczHZ1oTo5h+w/R5oPsvz32+N0fIYs1bUv3/JoN5LoYlgQVtzcAjmnDimBJ7CoY5i22/3P2sRPe9WYXxXrswTUg+VHyagtsbFlQe5M98OiDtvpR1JYnAcAXXXSGffITJwMeQx3UqQDwf3/1mzsuAJYBycTXYpJm7vtk4EHGAGj5qIoOritram3B2IKiPYaoShtGH66qISb7uD6P4ZRBpOuGGy+3gZFuylPmrau13VYkqX0K1fORnj/ZfRuLNtBylF16xRoGRJf1rSc6MQiEJuKRZmGaHABPHJ5ziwBPB4Crv6sWeFeEqaLP1AFhd4pERwyAFQ0OUQQEXPD8ifaqiIGiv7FCqf4W8C0Uhqy7e5OPy46ONspzdfmCrjz0UYCjqM2uSE5be2RV1HM3tEP0yet4lumxYcl02nF9xLRuYXS+pkZurGKq96sipAE4KjIdaNbY5X4or05luPQdMjbXrVsfaNL0uRb5uOySALtOkgprBi+njM1QAgwgrdJLXn+XfUkbkC/BgeLj21DUxg50+amCrf5K2DTjRq+L1oanKvdJuO1qZ0bt1SoeU30uem8qAOzNWzs+JvpFJl4j3Ex0D9X3BphIJNdTG/hc9Ac28dzdtDdhPiJ3XStWuTZBPb3JAYe7wJU6IC/uXABIuZl2yn+ECKrYKtghGfU0dWKJgKo+rxgsBSXXolKPleG5tR2LdrGBHv69z+72rhsusptw3A20L/TSRu7EUnItII/qsThworJ4YmhI48FryFb1vYckdSLjN14CojmjzzmrQZ/nXhQFFniOD9eMEJuI1xISOvToc5RKIME7ogZNzIsUILgz02WtxXbrGO2w9qGspbv5zk1cq5do7RBzpo8HQ1NhbJCcZHKFix4hZvZjbGUwzrI4TEqIag1CBW5vx+lmD9pvbznT8mO30XjruSWivJqr4y0RkwWjrTjMHMOLzbwu5rW+iOURZmKTj7tKO8wtAjwzAJb+xSjP4kwYDD+pQC+Eui4hrCOOeJV98tTP+nqpH4lk6fD8bdYivbb//vvb3/3d3/lPTiURqVQge0BORb0vUSyVwsqgq9FEf118yYV21GtfjdNkka+7EtESGF6+bKU7JnM4pUTJ1r8lTikV8MbRaIFGC2x9C3ikNyXKCmslbJcUDr8UACKJTZl05horDWu4PifQp8/FkUxn0gAcisOATRyaTaQy5EmTCJQa1r8sjnYib0Wt6V48HZujIOEEXMi8l4dh19JBahJBCA8BzxIAp4pZ62il1OFGKDqkOTUvXWF5NAecXiPGJ8y9cQmLssZkYe+pZN044LwVFtJwfy/ML9Ft3LBwOy5OqSjbZbHt4HuPWJraVypetyYiwPG54TphX5oY1a3YSbV06Eb0d+tHbnyG8I+CWWDGdmxksEz/Buy3dAupRkusf9NmDw5lSBM1BCnzuY1WGvp766fM7bJnfAectQxzg/7f3gBYNE5toAK9YfML/37egfvbIYe9iGjuhfbEoxjyGdEmIDnjPR8eGbCOLihT1OmU0alYlfK0FAFOULv24ot/ZJ/59MdmBMD/+ZWv7dAAWF4lGdnNKL3IkySDuoARVnA6nuYWExOjI0E0JAW4TacCfXMIMJzG05YaQx2bFvr5VZfY5t71tnjXxbaknehlUwuiLGP2iX8+yQ4++kR7aPClduufxu2BOzagDr3UFqQpwYH3K8nCtmMBYA3uKgOvrMwcr1O1AGqcCI4ozqE0UJxLFoRV1LBjOA6KeB31t6K/Ao15xMyUj97XtxmV1lby2lodQAogC2AKcCaIHMtI8yiEMw8UURX4CflrLkSF8VVyp0W1F28SAFxHjXEvZbRY1gLlykYQL4v6rJdHAvTKYJRRrPvTnJL4lovGMaeGYU4oMlwk2iUxrXaEhDTHkhii/lkMTS3uGjMJRXNkTgt0RKWcqheh2hyZ2uXJ77saiCgFofyR6o0s9GPt8h4DYf2unDVxAayA2MAAqAPZVd8/OTFgy0AwknDcxQDgt4d84O97beAly1PUGe+xwe4+RPCyETipRLtjGlN5E6zp+9kv5TvjmQLAzcy/MabFMFFcOV9kT6VwsojFMuYJXoAb1qPEILm9RExTz9gTgNdvh/7+Mru3mYgiEVxPVFAKgqLvfH6cNJcx1nn9rXkrqSQ3oMqpGvSHe4SCw3ByD3qIBAfvVSwHrd9qaX6LSSPDjBzcBN+tz7izDQNNYDgB20NpM9lkB9HgNmsfX2isrNY1ttAyg9CaNwEKN3F/RIPH+2GF9ANSc5Q/IhAy2odhKSYTjD9Fh1VGSVHl1taS9Q78hfJHG+2aG7/NVz7EvfRB4wKij0HlJpqg+a3nHy3ATqCkFy0aPWdwtJTHezQHAgCeyxE5FsrjOLpeFBEWU0btorXHy+tBH5Sw5d+85EV26KGH2ve+fbqteeRR23WPPe3Vr36lLV++3M6mpFV3d7c7E9/61rfiWOywf//3f4/EAwNDRqkkg4jTibkix2NfP0Yr/XLBhefZCSe83V/Pj5Dag/ZBflBKZTJUZMjwP02haw4hitkAwHPp+8a5T+cWKEJfHk9HTKYi4NdBMPakADBrke/gshHk+Erxo+gla7qowNoHk8WUdaQ7ABSDViKCMw7gtVbZSngBWdtBms4wNAINIWqQtOuuvMby/YNOVx7KD9sYAZ2wT2z9IfZnZ6bd+jb3EUh7t7NKEqRQlsTqUYF3pYdBxbYe7icJ1RlH5IJFS/l8ry1ZKBE/qkJEUVln03CbRdlmCko41ajqnmLnajArAxCOjnKedFXan9vy0RHW7MraHbPiwnmVfOCtb4Gn+xni6clZTeWI4c1oN2WVvGQDODmS0sxhjI2TclNiHIoC3dqy2R77699hwiehQJ9mA/nlbNaB1TnbY0YKdFw+Rka4NlEv5RJRVp+19572hiOPsPvvv9/+ePOfbf3aDYAUolVQFApMnBEiMSnyXicDwJdc8mP73Gf/f/beBM6ysjr3XmeuU/PQ1RPdzPMgiBLFgWiuIhFRkUEGTZTEJCZ6c6/5klxz8/3uvTFfck1yoyZxVhSZBEREUVBBHFAUQZnnoemxumue64x1/8969z5DdVU3XY2An32wPF2nztln73e/73rXs9aznvXnu6VAf/ifPvoCBsCBViGvLIf4iq8H0WZZgCXR8RRlk2DM9Cw1ZKTqATrTCIBliYDDYcauMDIzZbvlOzfa5m1PWraTTCDiKmQ3+yoAACAASURBVGtXrLQVOJabNj1sG8fvtV9unLStc6fYXfdw3PFWjgd1NodTiqGQKm6gHdYXdDPoiKdGTO2Nft/jGuAlMsCNM68pu9eYNQyGoukRne/Cmlmv+Yt7n/CeDrISAoqiDo9BtVOmV/2d+/r6cNA6ccKIAqqeDGtUhN4nsR7NU42BQKPX/KrmEODrQNczfvq3VJoDNTqKVPjpyZA2Z8prUDbQcxZkhqn+js2kz4PY6sbXFa8fP7baLUWNp/3yo5odJcNcWEaZZ/4+h+Oo65yjDlEOqQN6/l4RvRlAL8OrDShBpqsi1erGLHTt/GKQ3mTFo/sQNkEv4W+KR4T6zPqLdeqpX09TZncxABzf410D2KYp0zQpFv98U3urhvcr86fUZBuZuamZR+2uu2+w6ZnHwUVDBN+gXSJ6lkSEqV5nrExhpHIUrdXfZPpSnAFGksDmlAGGRqyIbAobr8yw5lk5xzwiMp9Jt4eM8NHr7YyrL7G7oZDPKsCpIJNqpCLAK1AqKqxng/XjE2chAJYHEjLOdT+kMQjVcJPV40jA2bMQyibrWKpbE+hVNpU1r/fwnUSKAtD24JnWudZIO7+2Wj7VY52ZldaTXmWtVUpSaI+UHqd2dwsrepi1NcL6m05bjmywwa6pTBAJgCadKuKAobcwiw+mLgLZzCgB6u02U3jQfnr7lxmXLQSlUEymfVIRxXdpXmSwRyomrqrYWPMtptor261ssLNFni3ub7xmYjvVDIBlTxWc8FZwOKpin/T2dtsrXvlye9UrT7H/9T/+v8AqYW86/vjj7MILL7RHHnnE637XrFljBx98sH3729+2O++80wGwWDVuj7Cn0jVIY18ztFianZ6wHPv+l6+6wt71rt+DfYGyNFS2mZlZ7zE8PVVw7QOVsxTovpCN/q1Axb7HvhHYNwJ7PgKBihtaXoa9HHtHRjPlda0hwxtnMmWF51UDq884jVcf4JkaXtdayfOMDo1l1UAdu4XmgbXKTs3blV+51jpSANWBcesh8fLG15xmrfyudi4z2hMWk0d5JpcjPw97IHv+9W/fwPcnbIQ60NYu2Dj4OlPYjj8+g2Ba/0qrjPG+cexrutMyZI3Vv71I9rmVgGPVa54VaMXSep2vgoKx3xMlOOT3uf/HmES0Z2foYbtV6lN71NwagX4fWd9OxO4MNdcaEj1L+yXo/SwU6Xoml77vPWFsBYAz+B5TAGBEN0ho9VOKnmS/ZQ7SoacdIDw9Q0kOALi3Z8ju+8m7yBa32bojPm6j410wIGEK/CoBcKykLAAcRIoCQCihqrv/Qevs5Fe+2IUyyjNsrhTRa3IUACKiSdx5z132+c9dgiMggibZTlFQidgnUB/52tcus7/+q/+y2wzwP/zj/3lhA2DvwUEVGBlgOZRea+AAWNlGLThemi1ZV3sP9QxkRVibrWQsx8vQnWfGrJdJ8P2bbrQZxmQaisksTt0B69bbsYcdY/f97Lv2b5d+yF539nvtaz9ut/seYELYWqh5HTY7NOXVjJlcoHa8IACwLn8BCK6LJC0OgAXklLn1GmCctQAGFfyRJariWBFlZGF4vSsZ4DxOlhwwd6QQTIhrhLWYRJUWfouzwMqkzgoEKRvvVDsZNdX9RuJWYvs4APYT9/9vAsC1KGDcAimOG9adzZAj3RkMxhFEXb/q5LRmtJZiFei0AKz7/yFrrZ+YFq3rc/Et3rxt2zbPBCsjrOySHvFxnNZIoKWupBqdS5QNas4ERxm1qB4mDkg0n7nYDDpGdK8a0LGEkeqvC5Boc2x4brLodSDbLJ7VmAkO37N4HvmZAWG/WsZgbm4EYZ+SffOmT1EvNITtGWeMpn2OpBMNNSLeZglgow2vJh6ytxm4X9+tLETCw1irbKPqNGIJilSsVViS+ztD8Mm6u1lDsCW6W+xtN15mD7bN2xjUs1FAXBVQJAEsKQyjSBFskYNWZWfj+l8dLM7iRmtNzBhXcw6Z0WYqcJwVjjPAEfjV8ciu+nHdcVJtmoAkz6LvSaTFX49LBPQdlOPgNKVRzk8leE52W0u6l421B9u7wnIDiK8MwrLYgfXZgWLyBCwLtU2aIIsNEJ4bZ36UqA+ml7DY4K1kUibHn7B8bsRuveVivuseTn/UAZ3Wb6EgsImyAEu1XCXDqV5LArsCvtQCGz3d3V5EPc33fvbsGgArOKh1EIJvGiuyKN1drgJ9zDHH2ec+c7G1tXZ4va8UoiWE9Tu/8xpXgd68ebPdc889dvvtt7vNlZJ+HKgrcp1tbbQdVBCW46bQ/ZibmbSrvnIVIPp8EkdFa+3odtEslaHMzQb7pvcqgCktkQ7qhmfp3bzvsW8E9o3Ano+A2293/gWE4/pUXnTwq3pYgWGCVU7zDb5LJRXo0Hp/FbtEia/3kSvRH64yP2lX3HC1pTuwedi5WfxR+Rqt6Q477z+9ha/BxpWhJKv8TgFRMraVFjlre37u4ROsfQJy2VaChyVsJba8pR9bMYUmQWvGrrnuWu83PkUGOFNptQvPJEtMvU11JmV97SusRMBR5WBB8CsG9mLKBZtYV8COEh9qu+hAOAjsygZ75wn5BbGvs1PmOADhGADXgXAo3VRQeB8AXu79DyrQFfbzVoQ0C0V8NnBkhmRhFf+4hd70U4NDaE5V+DdB+dSAbXv0Twl8lO2Aoz9DDGQ/3h/dz2Wewm4zwGUiw9rcBYAFfkM2KoieHHX0YXbGW17v1M37f/EgCm6cpBwlNtkWekOqBvjJJzZygapHoKYIIBID4Ouvv9w++N8+QP4sLOClaoD/7kMf/rUAwBKPkRiWnB0tv5LoG1LLFMAjg9KSaMUp0I3sIaFQIFuwxXrXdNoHzn+HfeBP3msbBzbbtrFh6167xnq6O63Kor/55q9abg3Z4/1PtOt/1GWPPg5dZRPBuXKH9bV0YyhQyhNnsdbSRb5VqI/bKeMaZzabUFHcbqrRgsUZhBiahN93UkFuAIdh7jWkEhtA8E7ZuwWcV1XlBppeUDZWv0oPIuAoyXEbZgHkMYZSF89QpxLUoQOY0zzMoVArcQQNfY7WLHpN2QzN15D51ZyVCmvIAEv0yn/H8RY9Os7+NlKZPQMcXZ9UTOuEmTrwjcV4KrXxjMarNi7hvaHNSxB20HkHwStKAiTwgPHOsQPFYlUuVKMsM2OhjceDTwBc1bKqV6f+3g0YkQq7brG3wIprKZ1OGrJqNTDRQOOptZTyzFN9fjSpODcA2nCbmoMWirHGtc1h3LTpNADmmhGKAXScQY7nRv11natmX9N0aMgwN82ppvlUP3edS5r5UmSjzhOxLhQ32a0/+CwU1YJNTz6FmIIymgp8xCFqUWT3qT/Ht0lTN557Kv3yII0vv3kHwKJGz9G2riJmhfowd6Xtdbdea491JWxArYvaCTARhHIg6qAzoiULCDsI5ncJqHgGVI4ZEXw5E/FN1/wUW8Olr+J1FtVkRfMrzv4m/DtEd5Z2AusdYM4d535G9dz6HvU3EmWPzECCoJoU0nX/09DnUmodZ61WTJIRBvzmO1dYd2atrSqst/apLkvuIGi5CZGn7ZRaiFQDAC6QcTAohTPjZIDHAMZlZYlnbEWeuHVlHIbJY3bH3Z+38clfEl8rWUdni9e2ak3liF7LqUuqUbHqft3pgh5NrXDsfO1so5eziy8BgKNDBZujfsqhXZHYNNJVUBlFRucIrdAFZjjvVgCwgHAIwIUWVG6neC2NDyB7lM0oiysbbG6HJqkXThF4bFc9IGnyr1x7tZ133rkuPij7mhZLRWUacj6VheZcWqgXHtfnqAFOuAr+vse+Edg3Ans6AgK4OTFUeBShQpfwBSvyBz3ACwjm71nqgjNQopUNdgEoQGaZziOljGpd9F6EIjsz9pnPfgpBzk6v2HvLG84IpyLTwu/JXJdVhyl3aF1JxUnK8hkUmGHIyIbM8/l52eDlPGT/teFgu9Nd2Bd6yM/PDRFwxSYAhlxgPsTs7Npv3eD1zW953ZnYVpSgJ7Hv+NSJKMDtvTpwAgXzfTdRpjbyX2reh2NZGJraarxeOA7AR8JW+ruDaf9w3QVhLPcB4OXc4N19JhLBmh61NFT6ljxztEBy1ctouekIYKmEpqJ9nRrghI1aYegD6G+UEMH6d5sqPAciWNoAlXkSqAjOfABY2lBfetIJ9vo3vNouvfRSG9i4I6js4lFpEk27tHW71wAvBYD/5oN/gZKxNsClAfD/+J//8AIHwLISUJkRU1IbD6mX+pom4xjaexAdZz1liHTM41HmyQSPzgxaZk3B/vyPL7SzT3yNHbpyvQ0DcMZxJmdxClR7tZooSKE8aPdv+ZH97PEJ6znw/UTENlphgAADWYk2qRdzTxIyZC80AKx5H9e41WqAd84q6r7LGY5BmGM5XpMTNgnlWW1s9icb7nWFkQqx6sfi1h6am+6U4YAJkEnsJWSKBXKVWZYiMk6X05/D73pOMU+DoJRAdwCOjdHCOgCutz9aSH2O3+N9Uv2xOACWo6i1ovp3B+6KzIodoLvm6rbNOVA33IyJ1ygr+QSQz+N8au2pNYBq83QctVPqhQY+NauGpjH4lQWP1dfCViBb7qxmfgsGP0RMg1q0cElD4KJmrxZmZuuZ21rLpei9/pcaim0GzL6uYzEjf/8CIBzO3DeupscugHDz+QLAcegFNspQM5MZaJftg/bNb36CepIRItQjTrKpjY9vblovug+/uerP8ViHmqkwc3MikXj9VJgTKgdTcGNGIHb1Coo28/Z7X/q0Pboubw/S6me2naypt8PQcEYUZBeqirO/MIakBA0g1ZxRWKbumITvcBV11qr+4m2RfC02BHA0N3xuYeccSMPmcABMz2hA7rwyvhJh8e/kWTVr1ai/kQNh5jFtitSiyBJkLqh3q7RAmcKhQ8GFc+q1NdnDrI9Icvtkt1WgQ2cGCKpNsoYmylYcQbWdn1bazqFPSFYY8CbMPYkyNsG5fHYY5s5d9tNfXolO2OPW2knWhPWoa2vj+IUigpEpAeBAU/RrcwAct/5auF6al8Ez+23XADjYwcAy0Vi6LSJbK7up11pzErWKWs5x/2U7ZwCyjXofqtcdR3OhjWfdYtlnifIpI6wssIStSmh+5Dvb7fIrLrVzzz07MF2wuwr46d/qq65j+7lwL/U5lbWkETzZ99g3AvtGYM9HIEVr0UwptAES+C2nydgCIr2Pm4L90HazqguOhB4liFXKwGzhx6nOAsDZol1yxZeslXKFc970Njel8o/ylC5ODUrHAICtXunU6lZ49iA7rWu0hXqLU9ZzDDT3/AqwtdjJKUSNjFIbt5NpToB65HQbLL9JaLFtUYAMNfmvXn8DbZFydvrvAtApb0sChKtFlZSotCQoQIv9nIr+naoX99b6F4uy7LRlP9mQJfe2fKJQO6U8ziTrAqMrkk/mtGcdPzyH7hX7KNB7fs8bPwFaQleko7OVdoITrgKtGuAEQVbR68UwkAp0XAPc3rbDHv/le1wFet0Rn7Cp4nNQA6zNPG6FpE1TG6M2QD2OOPIQO/GlR/vv37zuRhcVigHwXEER5TbqfRShV/SJ6Dd0qTR1SKJAqw3Sh//330XYbWkA/N//9u9ewABYlJKAMCQooN5jir55lEkEZfV0VbNJMhZ5spfqndzRt9oqrVM4lk/Z57/wYbv/6p/Yv/73f7UHH3vKxgE7qS547TgpR65bZ9uHHrV//NRf2TGnnG0zmbPs6q9usuoQ9WyVDksTuVcNsfoIh3qyxQBmM8AJoK05sxtnXurTcrkZ4PgIEciJaShOuwuObBGaooCc5lDslCkLqPklRVABOzlFmk/K5nbiUKmvq7dkiQCwK8JGCszuU9ay3c2ZyHCZdWAY+lX6twUjHtUBxxTM2jGjrOl89B2h/VHITvkj/nvU/qjx+8Mx4uxxeL8Arisuega+rjjsn5MhxelvFMIJd0f3sn49Tj9m/OJ6Yjmucj4VlOrt7/XxalXABGVxUaLUf9O/V5lmNi0Zdu+pCrr2gINUtvndazcbM/e1SdAAiv276wC4dpcj4ByuOfw9VOE0PvR7w2u1oEj9teba4sb7GY+DhjR+f/28nDEgsSWybL09K21iRLXj9BDsmLCbbqb1WprewDkUBckSaj0pG+UBEwCUflf2a3aKtmRQrH6TH1XGxTO/ZHlbyOiVWaOqp/csptq3AVxmyGxaT8LO+d7X7SHA55Zs1SZaGUNo0KUpamI90EHLpKkxt/kzEyOe5RMNuoKInTK/Ho6JAh1JXw+AQbE1EMOqaH+IaPtw2F3BWeDJBeSUfY6USNUvnQIbjkMGo0x7jLJawpEpAOyW5wU01WIoavTL3zwbLOaSO0icpdgAcujodQlaxfnrYz2ssv62I2xl5hBrm15hye0wMhB3rg4BGCdw7cZx8PQ8BocEsaz0FJYEinSKfS1FRDrZstG+/b1P4rBt4Lu3s2njNLJmktQde8BYNcpy7NxGK4AsOxSyMVobe99DciEAjmdzzFZpXJPxHhE9KwuiEj61VfPgdmCp6BH3ZZetkaaC7pezargGrR89QiY4XIdAtWqfP3/xZ70GWG3bcuiBSNhGOgyiQCuQ7mUJrugfyl0q3kZk32PfCOwbgT0fAfwZEi8tuVYPWqVZg04FJnuWoy5f/kE7HUjGxwetpTsPgxnKsDKsPfgh1Pteev3VJKBUzli2d7zp7ax5mGWjJLwoEamif6AMsttOHp49xtf0FkKqO/Zm6ewBqPAqw7ych9xlr0nGBMSB+nCchjpldRGAtt1CwHVuCsPclrHv3HKTjVIrLL0ClWDQo8+ybX1WHJ7FxvRYYQTGZRY/uhoy37JRsl3q3teGTzlO6WFVLem05yBw2JHvthl0CVLYpQSq+WW1/0PvwbsRRLZOZxXX/8a1wPtEsJZz1xs/E2WA0YrKtYkNRPJwFh+V+exlpPj+GUEcWAulCr5FfswGn3yfi2D1rPsYFOjnQAU63gC1QcY06EDdzDkA/rP3/0GIJsPdVgY4boM0OjYEqHvILr/sqiUB8D99+EO7FcH6bx/8Hy9oAFwFAEv9U/QMX1DeBkTCMLTFYFXn6UM6TV/FLgq3x6HPJcVvTwzYv3/nQzax5VF7desxtn/LehuiHce0HE8UV1cjPnJQX4/95M5v21Rmkz26I2G/2HCc/fRn89Y5vw4Rl07LIgKgerdQ07g3AHihgtreAOBm8OuOkdN9y96jV5kEOdaTk+NOaXZFZ+83h3IvfxfVV06RspsteTlLAF+pvUqswTPJIVss5yx+LJXBjOti4wxvDHiDaFXINDUC0kbas0BsCPDFoNXNX/jKGgCOAW7dwQx06fg9ddAs8KvPN4lrycw7JTtiCjRRcuKrwwA7JTr0T40BsAx6oHkXbPv2ATv62GOoS6Q3H1kZCX/pu9TLbwKV8G56qQmrqkYzpqPHQmMerwlp9+j6Iuc3DjDISceZV3uqpsdOtb91gBwyvo1Z5QUg2O9iTJkSUGg4st/nhZ/V3xc47tE8ELU0TcRYQgrzxe7gmCeGaZT+EK1qLkZEcge2iSywyhIU0G3QMFA/5ToFvvnyflN+8xoyJkEXtPqRuQnPzKWjqLkysqKOJ6HtlqgJe/uPv2ZXP/ZLEq0zdvAZv2vbcBhmJ0cJVEn8CVEjHK5WAPHYOAJkRHQnRmm4y9RKi50RzaPGcXUArOAPgUH1vHZasLMX9P6w7rQ6ZEMVThTdeZ4sr+hQ84BfB8XqAT5H9qA8FXoFSr00AQBVqlZNfWlHBMdXNz5MIYKUni1IAU7pWDCfgfrcvhpAtp91pg6xbjvEOkrrLTPBOhrg7QMEGaFBpwiuMK0sDQj2w08yOkXohdj6VGqHFauP2S3f+xfLdhHFntlkXQiwlemDN4uSdEoB0oa2W6Hvbz0O+dwC4Ia1FN0MlSyJCRPELQVKA0MliGdhLVlTssMVMukaxzR9OGMmmD4jYSu1Iwn06Wm74srL7KKL3gVtfNJrueTE9PT02ejQOOU/lAGxZyk4MjU6Qsa4Y18f4N8UY7PvOp/1EXAGj3qPE2jybCeCVhUypZ30Ji/Bjsmg7D8NcMDcgfwAv0PY5DUI1X3jGhufYj2ydn//1HOgtZCsGVT/u3bARq+1VEhcwYDJ04pzngCWsqPzBB+VXS6LZi2fEwVqFKQsU6RXK6JUcbh+j54Fqjmuex9eIqLMar2m030wKUwDvAuwJtP9eXQVCGqjK5Ba32ZfvOSz2G4B9py97ZRz6E3caXNbYZ72rQNI4VOOTJFN5Jqw+Wm1ooy1Y/A5k4Ddzjz2v6AonPQa8KlUVkMQocQ+mCIBI20L1y2IAvCxrxLcm32Bu72f0EEEqwAA7uiV2NW4U6DzaEdIPDGVZ4/mXmcIuKsGOJXcbBsf+BOnQO9/1OepW1+DC6Dg9q9QBTqOCDcqQDtFjqjwmrX9dtgR632S9HetshHkzBVN6u7tYgMt29NbN9rdv7xfBGHPAHtfL9UL4JioDdI//9Pf71YE6y//6m9f2ABYmUCMj+gorgYv9U932fPejqOKI9aGgZkem6a12SpqxLj+zhl73ycvtJcfs9ZmbnnQjl91FO1bDrWBceiC7V22cs1qW4sk+L0P3mYXX/8vdvYf/a39709vJyp1ok1uhqZWyKNST62aAEMtu7AQpAQgUQMUUSayPmnDAq6rGMd/WS4AbgAuDRlDObCq0RXlbRbDo7mSB9yOj48HOh6/C/jKMerslNBTUBoXlpSBLtG2YycAvFMGODp3H4/o3401vE5xDsrPrgLo6lNRWxL/d2zMGoGvQ87oYHEmWbc6EsTyYIfYDCGDVmfbNGSL3YWP+g9HgLrRcHofaLViEk07UhUMDY7iR5RZjbOtWOC4RtidUuhH3dSLS7X1QMRrPDDFZqioaIpj5qjDn6F9TXg0z49ALXWScg3s63p0xo3fH1OYPUJbA6f6bKAALS56FgPWhZTn5nNw0bNGvBtlo+sAOQQA/CybqNTx/VZmbdL1j9LVFVyz5s6ErVxdsm/d/DHKLx4iMydQhNJj1EfWs8Fs6mXWj6uFL7N8qWGQfm3/6fdUIkREVNW7Fql66+vu9Z63TC0sOGsGcGztCTvpe1fY0Bpowzgbj9/6fcsfcZTb/6kCpRuTIx49V4udeWh2VUo5ulf3QWuaY+1LYET3XTda873RzvB7LcugrLCCiFoBoUY/rjdXZDhBxqFE+7wS7eMEfAUqE/TanZ/dwYmOEwsBmfKc4oc0BnZ3lHtOmwzAsdOMdKN1r1UAJmEY0fig38539rH8+7muQ3GIjrbe/AnWXt4fwAvQ49CprWQwd9ABgYxwWsndMQoyaJNUxnHiHZZm825rG7dv3PiPfMejlu8t2Oww/dqhWadp/VOVg+p8wZAF9uke28c46/08ziABcGeoRKUodTHCeqlGXA8s4KugUdwH2H8ns7J67Wob2LzBncZrEMFq4Vm9f2WLVAMsivXZZ50XqfPjiFMepbZL27YxTunfbAbG83jr9331r/kIOJVX4g343BhpW9mxwiZ3TJL9lQjrHF3aidp1iOqMDYQpff1t37GhHags01ro/NPOxBwjEFlVm6Fp69vvIBshSJUoqgsALJgCdk8tF32MJJgVQLBUpyWgFeqMRbMOXRZqpVaBEPmMfg92UOwgmUQAqtORY9EutU4VZMBeGDo4fYByrmludLMl1oAvqtoH+AEcXYtwl4J4RXQHWgD/Z5/+Znq7c9moR5fpc2zTgGwnrepcAUyY4g5A1uTgqHW0UNZBxlw+ZyfigEPj1KPiF3jpJ4Kr0lmJ9Yka/aLYj9v7AOav+STcq9OX36va3wzJGpgJsLn2W3eobdm8TUIRdvW1aCAxn6amh10FetXKDTSh+Kl19nRDgf6o7Rjrw++DzfWrBMCenUPkKhVRARrbIin639aRcjGMOURDJidmbBWNrBVJUQY4gbx1kYXUCIBFgZ7HiREA/tf/84+7BcAf+IsPvqABsEBugkK6pJwquTcUawsMVan1mpeSGQt0jr5W1RIq2DlEBFrX2WnvPNWyB2+133npGvvxP3/S/v2v/x4WR952TFDvuWKtg8D9e9vti5d/1PoO5ZD9x9jNdx1g992P6MjWtLUSoSOHYbPQQLLq3xlB7qa5GAGc5wYA75z5DefCteMMd6H2KZCrWt24B67m1datW6k1ofUTmQFds/uGnqVTxhLaCqBYIlABpgVH0jPADRhtYQZYUv/+iAFwlPGN6wsDpTkCwzyH3/2bw8d2ytTWs7oB6EZfHh0/hsjhWxsyvRESb1a5rX9PEGEQJTuKXilAoY/rc6pzjjaSeBzDdQcVdh9Zsup6TZRVZd4EgkUtz+FwdkGjl9MZP/vnQg45ulZdbRDcKjsw9MiNPzfC3zporr++M+V8IQj2s6tR0x3A1uZijDbrQNgveScUGgVvanT3OBAQfb4WYNHviHhAsZwvtpH9JigEZ6Zqg/SSu8+e2HAb4OxBakaI+AJAytSLKvOraygxPhL3EwX4N/Wh25JPk+3EwZklw5oiM5eGuloge5dt7baqMpm0ZjvnukvsF6uzthFwm8Kh6GnrsG1332soIJFZSNuqk3/LRmC5aE62UiuspTE1QrYBOhkIKCwt78Gtaab1pjkhI4mwFMyZDI5PWvWiBDAUE05Bg/Y6K1GzQeIC1WpVUSHrW67MkuiY49+i4VHzVmXjLENFnsV5KwyTmSXjXxkC73I+ZD+KVc7RvR+cIKF6nCR9b1rrTywAiXtleqlBOwj7fCQ0q2PosX6kdVbWWzciG6WnAL8DOIPboWOhvTA/VrGZ0QIiLKzcEm2BdrBp92dsfPYu+9GPYB3kBphTQ9QAt8BuUf1zHJ0OTmO9D3Vsp5YfvX425m15TuPIfSCD79oEoiRie2Nbo1ZHYonEugWix4e/BVErBZEmyfb3rlpJm7phu/Gmb9qb3/wmF8GS+r0yRFA/agAAIABJREFUwFLjz6TzoZ859qq3r9sGt26xnpX9aD2Ecqp9j30jsG8E9mwEBIBTUIJlT8uUarRT2jE7SWkIdqZ1BaCiCJDoAAm2ztsXv/VlZ4K9+/XnYf+gLE/qhxdQUxaF2ClSBKxw2NgH8tYKQ0aBLhc2rD2CzYozop5PwGIHIUU9S3zqmT/LT1Aplkgyoa5WgDpu4RRKwzK0DC1StlTiTXNlWD3OieWcYCJZD4BWbUCVjZZPQDDgi9ddRaIJdXn0F7TP//4ZZwc3RmlwlPyTiGZJKmIebaJuBQxGyZDjeLW2Qo2epJUbJVGxzzbH9ctPjQFwLBrZmEyIz3vP7ty+d4cRUPadLgWFSetehagvwXSJm3X0rECBnIA3P2kxENm/lQGemWZvnfxLGx4ZJgN8sc2UngMRrBgAS/EtqDgGISxtZq0UqB/7okPttNNOszt/8gv73i0/sGOPPg5hrNfZjsFtdt0NXwMUzzrVUxlgzVFlgAWA1Qf4ox/58G4p0P/lv/71CxYAh3sofikQX9ErCQylaCouJwKZKvWebWUBTw2OW3vXIQgWddjJp/6hlfuon359i61q2WpvXdlhR7crW9KOOBatJGjb0dHRZm1Q/frXpO2aWz5pg5V+m2t9h33rxlGb3p6jfKPF2lU/h/BIMmrDtNBI1UFH5ODXMsDN1I29zwA3LOadakURpALYjo2NeHZXzqxT7QA2o4iqCKAJ1yrTKwdLIlb6u5SgAw2PCRO134kzgAEI1kFLTb4+Po2m7IpMVb2GNyhBxxRoeeMxAA6Z32YadJTJXUB5rmeLwzjWG6ZHANrrfKPFzVOo79VOEd7vbWYaQLQ2j/DdAqQhS+a1upKW0MbigLcOGBPUTDY+8D+hixQIQuX8WQqvCjbsv/9+ZNknUF5XNi1koYV1tc+5GFiEJTMuyBUyuo1UZz+VRWp/HZh7L9YoA16r620EwvH5LswEx1nk+t8br6YOhJcOqPgYxplorTNosZo/FXq1Smm7jZqn0dEtRBJztmXbXfaTn36ZQUR0rlUGlRQe4yAxHjnoLsqjGvPf4Ida17kHkhMTgvXKHMpTg0PRlY3nKvbG715uj69qs0GywxOA414o0Qky6LlunAwyvCWErsbvusPyxx/vtLKZGfW+DfXqAkceQffML3OQuesBJwW1mD85gGgH+0IOECzgK1DqQJjXYyaEpllg1ADTlQUGyBZopadWe0jlIeoyxnweRcx0DBA8BIAfpvUuqdviDi5nCDbECF9FUJKevPPSYxC7hIWAWxPANuCshEBWKQkITu7HdR9KTdiRtqL9OFuZPtxSaC7YAHZiK3aHhEpimL1vuGjFMWrIaMnRXekiK7GDbMEwAbsn7Ue3fYmT3ezf37WyFzVyHNIaw0RrKvQFjlt37E30ennTttl+5KCgy9ENdpc9ntsTBLIUMMCRjspWFFBTtjcJqI3bsckHkPhcCwE4fa5M4PuLl1xsF5z/dmhrqEVDm3alaVrRpbLsh5FeQ449MaZcB6r9vse+Edg3Ans6Al6XK3aLWpR6P20xTfCvqPU1gnC2ts0+f/VnLd+tGvyiXXTq23F58Lm2IUKXXQvFuYu+uxOe+RwjYdUJcJwSDZVjqsxM+3HKmXN1anLQUwiiosoKV6FFV7DLsnFBXPOZP8t11k/cPrRRuTn2eZIE9CfpMZ5mP0qJHcg+wrf5fhL6vnMuJNWSbWqxpvoUAp7s9RK7/Pz1l3k5Thla+AVv5tox//45tTqmM0AFHYe2tm78aPYVgH9GAQCEanMEhafGplDFhuE0CZCOcx7yN/zfgWnoJUQRcN/Te7fv/RqB0AYpISYDzNkMfQZF7ppTUJY+gkl+0uqeQsRCGeBsZrttf/z9XhC17oj/QATrOaBA++3Ga5YzE3oJhh85nQccuJ+94Xd/2x3uW2681Qa2DVof6P0VrzrZDjp4f7v/kQfslpt/4CrQqIXUAHC1NOV9gP/tY/+8WwD8/v/8/7yAATALXobCKdCNAFi4Df46zl11etxWrDnUhqgns+pKe90Ff2slBGUOf0PaRjfeZCfjsH3gwnfaEw8P2Th89iIiLa1QhI9e32cTM0/ZX/7jRXb0q8+yycz59qMfV2yCDPA8Qiw5OSc5jIGUUJvorc2gY+cMcKMDFLdBalyOccYzzgWG35dugxR9tgks1c9BjlRbG/x+2mzISVLLLAldrVgBZRWHK49jJHVjzSllgoX39B49RJUWoNOjsX61LoIVNXRvPP0FAFhBiDgzW68z5EviGmB3TjU/GzO7Efj1vwRAuzDzWxPPcnZnPfNbb6dUzyiH04uO6UA3+pvmTmRQdTwB30BHDD+Nhtc3Ie0Q2mCCclR0X7QPhKBBjp586s+tsXriiSfskEMO8pIEidykUFsPIFgCNGHK+AYUnVk8T/QsIBzHGPw8ajW7i7Utiumt4SqbqcqLA+F6FjmcQyONek9BsAC9C+sglKC5o5rWBHMgx+8VG7E77/4qDdMfRGRhCmYKtFiCMDki3HLoPavlAZbf1EcSphFqvAgWoqin/xnFYTgbtDdStOSEg+3IS/7Zhg5ebSNoDmittpXV2i1pg9R9ah7OM5nWwPrZ8uMf2upXvIIaYJrWA3QFjlRfqgCqA01nVgQxJc06/SfVzg5eyzgtOSr3iuaml5NoPnFOXv2vWyWNRX6U+SDUY3PU/E4kRgDE3FdqgasIvCQAnkjlU0u0jXPb7plgesrxjGNXoSYM8IwsCtegLhuo6aN+OldSrRy2NAG1LruG+XGYdQKA2zNH2IqWYy05wusDsAW2ciJkgxPDnByZYNr/WmqUsJrq5Dh+Lj9q373lU9i5TdDoBqw4tZVnhMTcYQwMF6djeyY4aBs83wBYwmShVRJ3RGPsyvrcO+6b9vgJ2hVlYOmIZeF/gzHRyLrp6urxrO7ECF0gsNdqgyQVaPX+naEGWirQBXoCd3QQYOChIGeB7E07wHpqlIy9xMj2PfaNwL4RWMYIYMcADZhZ1ijtEqdh3agveicLeW7cLrvpOgSDknbh6fTwJUBMfZ1nfnvb1tjIljHrauu1WYQCk7A/tIeWoaCmoaM6sCaYlcdv0z7ZCIATMsCeSAiBcwHgOCO8pxfgbQzZA+Jgu9tEB/HakwPYDKwUfCPep9Y4SdhBrh/qXVXU+rKLFm6UvYBd0wgplecQyurm/Ah6qvRJGezPXfVFT7a0UVNaIMArBtCZb3gTejyt7BkSWVQ1TCcgmH+M0J98xX42M0ZQcBb2j4LBDurr+5GuN4D9fQB4T+958/uDCJYo0GMjW7iB+Bh0aihy47P0AJYKdAJh1xLlTVkywPmWYWqA36MsKhngT+OqoPuSYP/4VVKgY+pl3LtUFyAnWy0RTnjxsfbbr32ZXX/99fbkwxvCJAW9rz8Amu/vvt6dqi9cfCkgTY4MiF5qyWrCDQBWH+B//7d/4S1aUEurQP/Je//8BQ+AvQZYSnhaGNDyBIKq84gPcXPVpiVFv7IKmYLTz3yv7SistI7De+yA1xbtoN5t1nHX9+38k0+xHaxbAeDW3rWo2nbZ+s60bdh0lz0xdofdv7VC0O7NdvOtMwgU7IcCKYAGcRf1ulR9XHjsCmzIVkW1qzUabAC2dcAWT809BMA14Bt/PuRr/IGFkGEVMJFDNQwtUpH/Hq5P80qvqZl5HidU4E5qxnLEROlVPesETrYyenrUAHCTCNbyAHBjDbAUyutZXX1TM+AP41PP4HrUqsbB5t8I63hmOb4LTUJYOlyUEY6zQFxfoBACLIXD1YxdxjRqe+THFq0+ygxXAWj+d6+jr1OVw3kERid+KvQR1bUSRWPNqdfnCsb44YcfxfHshH6Yg4rf5pTEsHmEkxXI8HIe+eGe2Y2eXTXLf4vuY/hAo+Prir7RRlC7+Ficqnb/F8zJcJSGtzfUADcEUML3hPfFgmc706R1bNFr28hMsXFnyQCmYRigIpinrkc1963t8zY29YD94r5v8LetjPc4GzqCTWrrRmDAnf4mwa76qf0m/EvR+hKZgQRZwPksrAOp80IDs54Os3Wr7LwvftzuXdNmD6Ko3LpyHYBG4ieUdUjFnXrfFfQ0nyM6n1eklnm/kdpgOGR26MtPRrETVU32gzaodHJy9O8UTkuoDxGqlSp0VH+qWyk1auZykqyhghhxC4uyqP5aK0LnBPyqapeBqZUfBgOZHPAEYH3CCtR+z5L1KFcAnqL+zW3iDShZ0UouURrCZg5TgovIHhTqDJM+i9iJU9+UCVDPbVdFJxvq2eB+egUfRgT6SFrSnWz5xJGWn9rPqlu4Tg6bw1ZnB3E+VRc8m7LJ7QQDFMBrmbXp2Xvs9h9+1jLdW1iz0LDJmqv/b6La0P9XQonqDfx8AuCIwZGJghUKcinIrYcAbQDFoS2S7PI89iDDv2V3XAwTu6mSi+mpGUB+yBxLBfpLl37RzjrzLcwlMlLK6JPBKcyqZ2hUD62sEtR4gWut6aIYCPse+0Zg3wjs+Qh4EA0WxhxBPnqzWzcOBbb64huu9HXaleu2s171JmqCV6DqjLEk0FfFX1GNa2EO/5F1mMEGFVHqz2LDxQRxXwxfREmI2CfxXTsK1IeTbGCkRfW/e37y+oRqQEMoX76Ne45RGyL5jm4ZIr0hlWqoe4C3ZML2ZGERSZBPbSB7aBs6pkAd1yNfaY7SnBzaKAXtW4jzzRbRgiDw6XRpyjYv/epVtEtEK0XdBEgLX/QH76IHPJRq9oSWPGzLAbVT7LeS9Hrk30UJDp1joEEvzAAv7+r3fYrAAgH1OAOcZX8nA6jGsaENEqLBmpcJas9TGXrRp7ajAv1+WGcE3Q/9hM1WnoM2SLGzH4thif40M43CI5vhS156gr3htNfaJz75cZsepR7LnZqEtVET/IbTTrUVq/vtU5/6rAvOCACL1qZavACAr7T/+LePeM3irgDwe/7ofS9gAKzMqJADm7r6g0WmgUpEbqIywABVMnMlMrbJ9MH26lPfaaX8/pY/KGv9Lx9Bm+BndmYXIHnDRjv8mJNxQrtsGIGVA/ZbZ4fggD712A/tf378T+3t7/tfdtmNnfbk02tQ8muhpAMHldpaAWA5njtTVesAdPcZ4GCI6o9nAIAbKX3xBxdmgKMonmp7xRCYkqOMwyQxrHhOCeRiymo1Z3F/SpesZ9xUM1zhPQJDzxgAN1kVZVEban4jldlYlTn044wzxI0fDI750uC3PkZBvTDOEgvRhmhhLWPeULAcU5rjjcXxgLcVCJTnkPkNtGcvkWxIwvsGFNFBm3SbNP0USRUzyf8tRzVh0xNT7ryKap7DGVUdXhrhH+HW0JczUI8IuvlzUIoOE1ig28W9ouPFI+PZ4eicQu+/6GdBEKSqIEUMYHUQbRixkFeTvxvaM8UbqtcQRZHfhJgmigAvrGVvvE2Mewm13UxOSB7KawJnnPZjVZCRAEeaZrZZooY3fvcz4PnHLdc+TRQZ26UWEeyHqi8P2e3QoiacRzNF9IW/STWeb10ELtRlhWC6fgLNLDgywdHQ68xVIvwd0JnHZqivkjoIttvW9PDHKXsVNvox1VSvXEnbCZykTqLtaluEo9Sq/u3Ub67t6LHJ4VEEpFjXzJks6+2he+6zYw5HUArl+/KUKMeEiMpyzvgKEWH0rPZcGn2Jv6nmFOE2AeCUhBI9CRBo0J5lJouhdnM6RIUJOw/QSsF2kP5KkhLeKTht4/OTNj0/bpPVQejRRJMLINUiz6WtlgQQJ2YH0CdE4ITSkixfIMZ3VuU8MExaOF47tkY2Zpyo/wS9JQs5+o+3HkXXpONhq7zCurLHW3VHjyU3ZCyv0jpYzraN2ulBADX6DplqzkZ2PGUrVxTsxu98jO+/nXOjvoyLdeBPAFSrXEqqEi5MCABrjURifM/dPGue32lA7hwtVFq57yeeeIK96lWvsgMPPMBt0Qz1v48//rjdfvvtds8990YsHbXKCir0YpaofZ1ahmhNlcgmXXXVlfbud/++t0HytcT1ZaFDqw2SALYC6fpRJwBXbY+ZN8/dAPz/6pviusSamOBie3PDHl2P90VBzThg+2s6KjWmkpaS9t09fF7uZT9bcdN6CVXDmUT7ab3WNg70hz0xBMK1vNQiiHUI/bcCG+biay+zbIf6p5bt3WddiLiV7Gm3JecIPk2j0k/P7wL2qCgWTDdlQzzPs46z1POXvXyow3V8El66Rw0wartxMDou2ag66NZmEs5B3U/k8zTuns1h+vquuvD1sCFFiZjoukQGql2fB/6DwzEPRbldHS1QunZl6rh0SfsDNiSUW8BUIR1eYg8pqaRDQB/GSYI9bF5qSth+opnOwAmR/6JdeeO1No6WTm9XL0HRnL31lNdZtpuWSuPKILPHlaJMRKRS7QItESAWdE/phHksPu9iSvjif6/dcQ+ELvQ7osz4ggnq86XB36qHIpY7k+PPLXUHn+lxlzcD1DlollLONrEWmLez02AaxCmrJGucpoV/koAeXUnht6VHYS78Z/BkxfoP/DjzGPFKykEDK2F5j0Sq7cDINarfyGh1+ZOETfSQsqMclTLgRBQp0VW1Uared4KIy41f/5YNDAxYf99KO+KoI+23TnqZK6pdcfnVviC1GQoMKRKTpG7vyisusUupF1I91q4A8EV/8N4XLAB2ep76HbYD46BcVFBUnafAlxwU6wYHT5kLrd9iv73+dz4IxW69jUO8yx+A0Myau+2PzjnOfv4v/2DvefOpdsAxR9jA2CRrkz6/0MX3Q4317vtvsfHUPdRyHGPX3XEIoj5rbHYDE2KSTDsy4a00hJYxqGdc6xm32oa40FLH4kwyKg43dl54wXFpQF9a4AvUkuPpJrAqYKtswRzUNjmRuZYgXFUApLv4FfQcKYIGIZVQQx7AHlnNmrKwz7bosAEINWaS6wBYirABnIXHYhkEwS9dlwQZghPmfYB59hrcWl0wUNipiXWKSziDAIAF4+prIYBbPWrtjsI7o7GRMyfhBhxpdin/Xq5BUvr6Ok8Ey3ZF9GZnVMhwE3WcZ6ErweW+oDIvflcCqNaxCBnx1XxYFFABAQFKz7hwDPW993MKP7XhiLK6Entq4X489fhTdiiU6CLZGDmiRVgcMj6KuKnFSYpzKEoAg/PugJJSmGHTcLqjrjuMgtcPR79ok0o6YJUYl1qo6E1RrXEYeX9N9iP2cV0TO0LycS2xwICUJf1afcNTXW8A0HprrEpdnyfhnoT5zXg75VmOALU/AhVsVEkM4jzrSDX5SYzmfHqLff/Hn+a4ACL62MgOVTGc/p0SR/LPRRvLIhtRNAkWPMXr5tnbghb/nl29Wu8hHTZg9VSMQLBvqnJQXCgTmrHGTD13ueXc64L2cb0HtkCamkw5QHgYmklm+/fbSVd+1J7uzNi0esQCYLIEMIvckGmyxQmiLe3USrUy7F1Q63pFQdAt4NOqRNu+cQegeNz6u/vRyMI26C84Epp76llZxIlRm4MVvW20SwoqoKF3rmqCmoMvPl3iGBbn7TEsAGuSAJmcmkqG/aSLGrdO8q3sKyPUA8+U6ccLAK7OPYmD8hTO3+M4UFsAqQhkSRUapwhrBP1ZEX/mbpE2DIxVJ5Q4LdRhBFIGyJhMzK+ANXikpTpQhl75CuvLv9haRtdY4jEy248SBBgkOzqcsMlt09ZOW6QSyvYd1N9VbYN978a/wxkdJPM8wPdqH0BQi2sp0EYk3ULgDxGvObV6YHz2hsK153Om+RPaPzKMpZg6b37LGXbAAetdUG9kBCo7AbShoSFXdN66ZZsLXwnMitqs7ItKVKYRMMmrrREBFEXwL7/iMvoAvytkhnkPPjT3HJo5SqxZ2AAJ1natfRL14kkiETWHdw8vphH8LP3RpQNaNVrjHn7vs/X2eHdZLpjSWtd69gUU2cOwR8lpj66b+5siSKH1ov2oxJ7cSS9UdWQokdlP5J5nFW5nPoW+0CEyy/mSZJFflZBKf9SXetEx98Be2DNciiUK+jU+17Q0Fvu7716LgQ+NYLDrUgiWfxN6YGN6yDLq39Kb0MAHkc6l55gSRlNTU8540MOFpXhobZWhd7agyDxDtrW7DXEm1oaU9BPyCTCoSURkpXdQVpYX8JZoJeCkMif1OHeBwbJdSZBydBwAB2jLYqvf9prTLUO5QQmhvpSCwAUSTwIIkfaJQHXovRvAdA2A1/a9ZkDXPO7RXtcAwOLe7rHrsWfPwUeL52psB2qB/4Yvr7Ugil5rDOTUXFV5C1EAZKdj+r4YB+wjAB8vQEVc0bu4irLMahYqeFLjqxIq2FHy17QBYd9/7/TzLJFfQRs8zVV2upJeJ7jLuJeJqOcJ+M5j8OYIqiqxV1BvZvze5nkZiYbpRWW58Z1a21rQk5wKwoLiE/LZOcpG1N4p1o+ot2CKgWYYiLow19JWSQwezWH5ffLH9RB+K+ADhgSkHs89ANbdSOAHq449gaJ3i1om4ldMohnR3rvSy2/UOq8Klb2EkGk6PYhv8T4PnPcf8nHKnBBwm2OOKwizzMduAbDoqFrAMRBWv8dQJ6T+fj32yle/wk444QQXFdFkaVEbFpyYTRs329du+CabJydPFk9KblJ8q9DDMU0E5pqrL7crLrsEj1rDgBPtkzGepJE6Ll7+u979xy9oAJxA5KOKcUpCv0sSDUpX1mKV28lUyNDIsaA2M3u0veS4P0NX5nAbo5VH64FF6z1u0F55LEvrxzfaa487yI589YvtvkcfdwCcwz1b0dJt+x3SQTuXf6bsrMc25863O3+Rtyd/vJm6uW6CIyw6qGpZz9TtDII11v7YJQDWG1QR1/iIjHmU1YyNuwPIcMCGBROozerhq7pRAV3htGJJbAAMOP8WKNbCEw03CKhFoDemZO+0+4drCWcRCRRFhsLnR0SBXhoAB4+gBoDdGVDrowgARyAtdhLYwqL3h8uqGV8HsPHGFhvphTTyeEiEJoKX7o2EPFgQslcJpVjVxkUOCHMiqCIHNWdltjxQAqhNS2mVf8cbb6zSrM9Js0oZO31FhfeUoO5oIxOI9hrLGJhzBrV4QgSAsck2TIN4qdLed8/ddvSRh0NzwnHH+fYexGSvUpyvNuMcc1kZ95lJNmwFLAgOVEm7xRTpyD+pfYcHKQAdCmLNR8A2Bu7hXgXBM2914DesPo6xwQ0ANILV0QZVoztrPOIMejxJo2utRUJF1RYApvSgNl8kblbG4fDMs5QjB+yOuy6xucqTzEOJJhFRRMAo6z251VInOCVNjwUOwc5veGEB4Gj2en2sL9EIAAv4ZqMfbaZliecxj+aYe4qCKxPpARFNMH2QljZnf+mTdv+BrfYUH5S6vZgDadZQmTVRAADlADYdzJtWVLf7OWY3x5sch3pG9qAbNc0U2d2BpwdsdPuwHX3Y0a6CnyeqWyRAmBGrg/OZpaa4DA1dEXv5H76udS/17E/BYfeHAol8h5ZVlfWQ5NyduKGlC5hMED0u0Kppit8nueDZ5BjCplvY4J/AIXkSVuATUOOf4jYPkAlGHGZuEuqz6n/JWOcABHyum+/M4tR6vId1MIZjMziLunOlD9bO4Wa9J9ER6mX0Cj7W8oMA+0ex9VsAvYMp68JMVckKT20eIhCK6OHkY3bnXZ8H7d5jHblBmm8QNJ5vtxkuZ07zlIBPhv6VyrwUGMPnEwDnuB9z9AuXHbnwHRe4PsPNN3/HnXzRINtQ/B4HDLe2dzvDS1mWAnTENPa8JEePViECzwXGVCI110IvfCtAOkMdebinjBEBjy6c8lkCIOpTqkcL1LYyAmpl2fY4A7KMZ6fR+163mAMXAo7RJIrmU/19HjCSwVzG9zYFzPbi87s+/6WuK7zu569AUFgktet0UxsHup1KFHo6h7HAJkJ/zRDs0n5dwu4vJ3O6p5nWpd5fYr6pD22O+ZBlj5qScCO/K/iaIsBfREl9MWAroTw90lz/cgMIjXWdYeOXax0FQjWEYlMBcOcApWI8ar+dg7kgZftOakoFLASQ4xm28x4BRiLI09Hb52tJyaM8Dr26pkgFXa9rr+3v77cBWoam+I6cqCn8b2aagG5eBg99C5T1qwoUE7jDaNlXvnoNNhAWE8yXAj8XXfQuq2xRxlIBvZVQeCetvRUKLwYn5eAg+DKaNT5nHABHZ9u0z+16vi2Wy60zwRa7+t29Vg/gLg3AlgJmDUBwueuP03PxVSkvocWT3x8bNafuBQQpV1CGNw4QVg9lhuULV1xOzXSfDWwYYo/rswvOJsM+ji3PwZiSDQFMkmL3HsUJMJMCJJq/bu9qUQH5og1r1TcbXkBoK0ev9MDAI+FBXZuS1Aog6nfN70Yfz/1jD+ioj/KuxzjW1pkgOKvvEqCUHQiis6z9yOFdepTjQMnOAaa6Xd3dfV7877pcJfLTlDXN04Yxyz6vEjYFSllwVlQNsEoAk5TgUF7U0jJoj93/hwTzUrbmMBIaxT7HS2GOL++xWwBcnmFzZNCUAdaCd7ovJ+CbH9EtLaijjz7a9l+7xqMMUxPTtn1wyIYGh+3pLVs9K6q6MXHOMt4XF2OCk3b1VZfZZV/6QqT2uTQAfsc7/+AFD4DLiMhkqCXISY2g3EltAdE9ZlSZzd/SK+13TvkDsM+JLLReKyJJP5nfZKtPnLMTDpqys1ZN26M/ucle+/Zz7HF6tCXSHVAHV+BotVpXy5x95KN/bK94y0X2s7FX2w9+Om9Tj5CFGQIwKevKxp9j4qRrrWyYBFF07lcPgMOEi7O5VZ0D9BhRl11oD1AsZ6qjs83BngC704qxvJ7New4BcADvEVXZKdHB2Q+v1yOQup6mPr9+hWHzCE5GnO0NeUnPoOPE6lnAPhgpKaUHKrP/eImxrJn8XIFdjQ/vEyAWWCFDnAQBCOgKCPuPaD1SwfbWMRLHCsdzPQgNHY6jjGCC984TkBLoqQlrxQg4phxjQFpxRisSI2MN3/EJlNOgAAAgAElEQVSzn9vBBx+IrcbZALC0JKkRhnGgCHyVc5HBdkVY0X+ETQHBCRkYfWVMX42EijzUQIY3oTZGHogJtNXgEMiZEIVKNZxs3gKjHn0O2XYFCjRa6mhQc2Bq1CqBuCjYUfMupFLdkO2PaFehFll02kBl9mywT8zofvD9HT0Fe+rpb9t9D3wdsYtRMiLE/YshIl+VNGQjAP41ygCHFhSNO2AYt/DA+eGfTnPXM+tOe50AMKVgBOjk6LFedU+ItOa7+m22g43nwD474SMfsq1rO63YB22X4ZRSfJnMqNoGZVDI7GC+dLHfsydZkmh4GgZBhYi1WGWt9HXNMvYFAp+zzK+H7n3YXnbiSTY7pQwgVFhYBsoCa75PTxLAU2CqlljQrq55pEmuNadev6FWXmwJ7fqugi5GBQ5gFbBbbmGStjKXyGJXWwk4UvddaC3C/hu2ycoWlKo34uQ/TS/Ip2h98TTM7s2wJgYJMrKhEu1vhT6/AsaDJJrSUHlTfEdGLYz4krHZhG0bqdItZKXNUBOc7znJ+nt+23oTx1l2W48lNqZs5hEi91Chc8Nly0M1LE+rthjBter9dtutn2CI7wP8I76lUg+y6CWoXVJLTjKwCkQVJDLzPD7KONU5zkN7+Xve84e2es1K27Fjh2cJN2/ebD/96R12zy9/CTmgByFDgtd+/ohgktWVQM686goJyK1cs4bswoh94Uuft/e//702NLzDQYOyjD0roNBv244foZ6NFevr67HtmzdaGyynOeZOCHfuztHd+e/a4zxDspQD3DSuNS/ULXfslc4zaQPVdM+/fzFAsCfHqZ2/L4A9//7YMY6Vd8Paj34io6pARhvUUbWjTInxgz1XBj+TgRaL7c5ogaundpQ5e26fqZunjdoU2WhX8O+Eokv2R/tdFc9Y9kq1njtl0KLR0l6iEvJmG/jMF5P2Dt0DL7uJgG9VgevYhvL9uTYyZcraqmYGQJPE76oqG6w2PLBhQtC1OYXQeAaZOHtM5i0BaPaMtpSX168nw4WsvCgzs+xJ/Vgg6DqVKXjLErbq5Hu4P5dedhkBSLWJg+UySSYP+3u2RK0AX5lVq7BtBHg5ZrqFLhtz7JlkfrvQkZken7PyLNlFtD8c/EbYK+zDgV0V2hZpKcgP2cU62sXflxt8iMeolr1d5vfHe91y1k+4d3QeoXSjEwA6AWPVOxSwt6TQnqmQYHL2kdrniaJHa6UWVKXn0Kb5xk03IMyUo3RoinIcgC6Jgzn2jy7Wmp7VXeLCM89SnVUDAJavqTOO9myxD9GQyNIFpjhKIEiCLmST/e8qMdLgLEpTEVsq3D+/d7U9f5G5r7nKT/vq1Z7IdMAtZxJAnEblusy+7Y+6SYzONwqkL3x94VzfyV965utPTnEGWn6JMcwSjC5SrtfL3J2jLdcMe00nWeAi7KM0weJqikSa7bCxrX/hjMVVB30E8uJ6glMKAC6/k8BuAbAywEqVFzBSSle/+IQX2XHHHUdt4Yht2LDBdgxt9zrDBBlh0Tyk/FlQDyc2R6mJqoRTYyjKhTjeJYnQ4JVdR6T4ysu/tNsM8PkXvOsFDYCVnZMBbMMxkxxSkQiGQFGVjEepDKWwtNZef9qfYrzWw2PvsZY1uF7tg3bQyTk7avUO23/rjXbqSw6yoUrONlFHPYejurpvjR3St85WQuv73g3/Zrc9utXaT/l/7dJrNplt6qblOZMZo9wig4xCWgDA4Tz2HAAvpEHHDrUWq0McP3KdAt0c75SAglOgxQZRhJLN1DO/AOBxFtkKDHuNRiJDHGd7PFMqhNgAauJreLYywMo268R8kQaxqrBYIlpL7HjVqM1Rn9+mqGg0Ds7jjcFyRLXBOlaJ0sWtlmJBB8e3Ki/WJhO+2sGvWEgCt57F8h/V4EKzUR2wTov3lPipCAwDUPS+WPI/tChR9TLGjzEWcJkH2VShcQYAHGdLox6e0YxQpmXLli2A4BzKth320P0P2Lq1+zl7o8iGmSRTOsFmKkejSGZAdX2tfGZ8BKMECE7RMzAB1cfbrqrVUASEvXVvFKFTjadTWNUPm/9SnsULARFleFU3RPGEn6eXDfjmKwEMMSaAzNEU8MzvAhC8mDkNAZSwYSf9u4IRFOBOSPlR4VM36owhHlJ7h0g2T9htt1+GIMbDvGcG4aYujCzGVfXDv64AOAokxBmcMB5hCGNaYFz7q7FQtFhZXIacNwQA3CoWApk51TuV+tvtd7/6Odu0usM2iT6OkIjeXOK9swK/2LSuBD8cqAP/r0UtGFnyEgvR6lI/9DnEx+YLOLMA4Rxg6Wc/vN1OPOGlHjxREEyq5HMEWbRXaI9I+skI4QbwK4p8uL9hUgRnLYBfzwRHz6IJVqntKgBik2yeOZzGDEB4vovINqc9lsf+pCdstDyAX0H/QIHfmQ2kaR/H6dhIoGcbdnOcYGOWa6paL9ECiYeqT72XWMiGMybDtDsahWa1vUD9c/Zwa+9/DdTtV5L9Pswyg73WvT1pk3dPWMsggaZZKN1bYTuRDc21jditN/4LV3AP5zbIuiFbxBaeyiFIwzhJB4OVG67reXwoMNaBoKXKAs499xzPRt19zy/8jNav38/t/rdv+i57/dNe1ysmj+5bjhpBsQO6OwJgzhLgLkPXvOYrV9hb3/YmV5CdxZ4oWl8tMh/4DvkR8gFaoE7L1iiIoWBxYOvs+UMWefcO+K6OHYJyC8UF9xbYPtPPC4DtEsDvBpj41uIiPRo7lcnEKrqh37QcZAUrsug/zBCQUiuZCnMvT62nQHBWNdkY9JAbfD4e1JKTfWsDZAqoK8ESBCLVQg02EnNFKuKLPiJ7VhGFcpl1zAK/aWXGo+sPeEOik3oOokzzaJcQwUJrEU0X+TcCwmTO/aHyQAGjmG232InKARb9OY6Iaw0QbPIWPso8SuNTUWAu87PXXskaUt9srkntIrGB8qcvOovevYMEKXq6CeJJrR/bSUBRH1LtvmeiATIZtRrjsHmU5yexw309/d59Qw/3wSM8FeaGv7LX937362/X86pOX17O/NvLeUuwvF1lPgg/KjiUwBZJPySpYIPWB2KamoMJAubyExIZ1ahut5ZefHsouxVsunVxA1lbZKtUk0ZwQ1oaZpd9AwVuBW+bSvx0Ixr8a/dIKSmBjXfRBe9kX+KetrN5TXE8gWFpJDjVqfERXXMMTGv+0hLjJ4cb/5wvkYOOeEVHKC1gXibwXefJWC+xwJY64ILXYzDPy4vHGJd+XZNeytv4pkxs3xvkb+SYvyn2mZlhKNDMabGGM+mitecmbfMDf0RMIWf7H/rvaHWspm0sdmKnMXrmc2m3ALhMbY8it6o3nGUx9fR226GHHgodrMt55J0IqGhjm5kYt8cee8y2bUGFk2ieWh8E8KEIiEJ51AArak8GmG3PM8CiQAcO+tIZ4HPf/s4XNACWCVHvSjnyVTk5UJwF/Ktpsr2lVXbKyRdx847A4VpFVKnThiuDll5dtP1PwlhN/sj+5vUddvNl/2Gve+MfWkffAV43nWdiHrX+IEvODNgH/ux0u+Av/8a+MrjS7tvQZeUHWZSDahdE9oFJLRAc12EsGwD7xG1cmJpAiwBgt6TNDoWcxaD0rE0L55OomTK/Opc8ETIBNwe6yug0AuoIAHuv350W+LNEga4B4JD99ZpjuepeF6zriMG/wHi8kBvHwatWw1jUwK9ONmpTJMqzFqD36o32ODGYPEMVYTQtAaa4s6L1E5UMac0qCZcmQ6nG9fPu0CvSxY+IBNQ5ikBQVSP2uPZRzrKOzd9Tni3mvVmyrKJYy2lXPMGXm0CyzhH4iYFbiVM7SX256nsVK7nn7rvt0IMO9WxeLt1toyMSw8AxJSuQlrAUkeYydZAtSQIb2me9eJENADApsSJ2aad+SVFyvqh6W9Vu+C2HjqJso+aJfpdyo0CtMsGBDh1vxH6ikc2sYwCXRYo/7ADXZ8ciEc54YxEA9kFRTY7el5ziGDhSfkJsZhVUfUvj1OeMogr5iP3k56jSSx1YjXkUUHCncVdZuOU55wsm9a/k1ziYEG88WsYh60tIJgLCvmT5g0CsgjE+Vz2GpesiA4xDl0G5GTF2sr8r7KTrPmOPQymuMGnLgN4k2dqSQAzZWykm96F23yVmGIyqrJIgfIyYprC0K7oXoI21EL1uIbM7C7WrnRq32398h5104ksJtCC25MGyuKUeHwZMO3NCDe91LyNKlmeBw5Ry4CugWBOAUT9h3XIJdFEHnKJeqxVH1IMZ7dC0UUSd6EnZVHvVRtNTNjU/RJSZTPD0Y6g2P4Sj8YTToucRxurlc10wFFZQKN2DD9OCM6rgkhzPlK4fuz7KdW4aq9q2QrfNtb/Y2vpfRV/3k62nfLhV70NAa6vUoWdtfmvCOiorbAwKYjk5QQD0Ybvzxx+lDmwjS4A+wbChErbC1x08VO9hXc/a/UqmyG4POq8afeaExKyk6aHH9h2IhmE/VNr0Wye93O677z678cabgugVQQ2n6OkGEP1VrWYX9Yvj0yPW0d5KxuqL0OxyLnLVQYsk0aY1jqe/8QwPehRx1ufIpKzqX+n1xWmA9N48YvCy1DFiit/if2feNba/24tM2PIzaFqHy8sAe7CL8Q0WqlEgKWT5BIDzqi+EhiuFd2cZySGW8jetB1MERKuUaNUyUntzI5b5WWVEfV9W60Pmh9ojqv5c5yQ2mQD8UvcuCDPFQdMl3lajwC/yd5mYkMHwvdLvg4sqRYEpjp1pY38j0CymBEYEdXfa5Qj4kGHN778ClosAZnNSoOmbBIDlEAByLvvG1512quCzsnHa82fpTZ4CUKfF+IL2/e5zzg8fZ791QMQezEbP/g4AR0jOYM2kYGP0UJIwtAU5etajAotq56b6ToldypfR5YihIcXnuphWOHQM8mMAXPcfl3MT93Z/3EsQ6zdvecfQOFSqMHgISFTHGddsB/thBh0HmCkzBCII4sq3reLUCPBWoUaX0XDItYsKz9h3KbseBXAFVnWvSRQS0cH1YE7od+85qUFf6F9rinN/u+btimu+5H2ae7u7XTtBcz+o70N/3ykAFK41WI3gl9a1ana+f7Lt551zjnqLWha17OIArQLF7BIYZk4SQVnipu9mTGtZCzmdur5oGezRM2NGkIHNgjGTRCTDtZ1/K3sEQ/Hqq77ic15iv9lMyTqzD9srjngULlXWDjj8Ypsq96P3AXuxVp655/N3twBYG6McE1cz9sbTgQKdBXitRB1UBlY1Db3QV3TTOto6MbZZexpl48ee2kB2eNKL/KuEpvQZSfokqGtQDfBVV6Ja5yICSwPgs86+4AUPgLNEJKpE5tRjMpenrolJOTtLJKe6zt54xt/j+KEemkBZVaq8UPPSq4rWfUTa+lofsLcdsdHu+c5V9rd/9Tnb+PQklDCJw6DchxppjgxFAqftMYQr/uPJaVt9xNl29+XbqDdDXZUFKuAdaBBxFkGTNmSBA6iIJnFjmC6uDYrmbEyPWRQAB2vpi6ymatwIgPU9cqqZoN5KRAqDbBT6PQctRIrPUnqOwWaYnnVQqU0n9I1tzIKEawjmYk9rgOubuWd6vQ43oM7QqkhZQpF0I6Ml4xEBsdomFgHjuI63Gfw21wCHeiH1zeNZDjmDnpThk+ogz35o/u10Z//6QHV2EKsWPPK/PHKv6KI+g9OCM++aFTjjwpXzyPZXEZdJEEBSKxiClK6AK6ZMVT3/AM0VNuxwHGWu+DfoR1Dfo+lcraLAqrV0dgbZPvXuvPXmWwC8HZQuHG6rcUZnxnFq4e0XyeaViS53Iwg0tn2WADXAknrNhJqTU8uXJJuj6GSVLJ5HS0uId5QkKuWmwYGQd+ZyQIxp8uAHaz6iSdfFsoLTEPqhNs/fRhAsOpxnN+JavQU2TmrRYfC1Gcm5I/iiLLD424C4jHXh9CE6V9psq/Yr21ev/RCBqAmit5M46lB7WW+1dbKo/dzbDX7PjfIz/UQsgBGPnkCvshox9Tlevsq4i/rsgjkN2RLPQBGwSnazTleusLd+7EN298GdtimftjVQkSYmaRMBOJ7HycrgDHSReehmf24D/LaMQRWew5qD4aZQiFZP3bycLRgwCpRkQdslbNgM9r+7s8d+edfd1s6cOuCAA/1eaoV7loc55Rl8r3UKPdWdhtkYOa+1DAsgWMYtqaAQa6BC+6YM4LWFdZDK0LsREFySg7Ki1aa7CTBjdicAuFPFTTY98wh29SGcnMegKj9CP/WNlp8ds1X0GOwjkNRKfW4r67ATUacMdiOJ891G1rvAnB/A8dwwkbDNtKErdh5vratfbf35k23NxNGW3kC962NTVnqSNiLTfTY5MENwcsp6GKxbr/5r1v1TrNkxVwgozhK8VO/jHGwoqHfB8X7+HtL0UH1iV5eyHRWbHBkik07LNACTMsNvP/d8Z3hdc81XfA+Q2qrEWlSfpuBaO4GRKsIvUpRVYO6KK75kF7zjfLc9E7TCSlPPVXZHnAwLn1dNZVC5p5wHYOZCfrvAD7semd3njkMAc+nHris4f/X3ZW8JACo6iY8RZ/g8/hhRIysKPJJ0aOvrpDUcTrsomewzGWyfMvle2uIBYTmyWnjP4bOGlznR3tdnU2PYba15ZSzVbks/KrmLxKMWBt79zugaWUO7PG/fo5e4LjeQ+lt0nyPbEmil8kuqduW1V7kolQTfJskUal0o6aMAj7aepHw/hcnFNnK/q/lZ+64+L5ZUsVK08848m+9j3GHCBACFrcR3Lm4kKKsWRAQZ5wcIAKhvturoJhQYkMI+4wRY0Rp1FXaSHz0Izs5howWc5XN1A6CGx0Zd00GZZDHzCpRb1PV1dp7Pewd+dby93R+XB16brmSZAFj74TxZ+DT4pUrAQdo7GUo6Ch78l7pwwsvHlGgYnB6Aot9qEzOiqBMgJfNbVtBGCv/K1roPqLGQr8eP5rGe1Ue48eHMNb/tvF89iXdYop9SUrGwvCxO5WaiXON3Bee64dOLjJUnGHU8HZe/L3i+5NIrqKknmCs7wdxVfmGOAE4ejRfpPjgrxx8LA3F6bbHA3M5zKBZTW2z+L7UugiBnksA7a6ujxWZnhihHorUefkYJ/2Ga8/p9rRWtAbVfJA7UztA8edeZiAS32SFHXWZjk/iesGqxZss21LsFwBqEsqIFcta5IRLNEKgRbzul2kIWsxZaT0e7R7baodfkcHQ6SOW3EGGUCNaTTz1FPfDTiJ5Q30E6W1mhG77xVbvh69cRFdcNWBoAv/XMt79wATCDogBiDiVPOX5pnPl8Z4UbQ9SouNKyZAlOetFF1HodgdEiI8FGZPx9hjrE7H5Fe/lvFay/crmdfHC39aVOtP36jrbtw6htAhzyCM8ccdBqG3zodvvI175sk687A5r0EfbYtWTVtvWiSErBPq1u5j2LENU9+oRdBAD7ZhFZ+WUBYEVIYypSs8GbF4WKhavIppw+OT6izWujkLEOYLNuKHWcelY1BjbPBgCOvahwfjUAjLMZC2D5JK71/Y0Vi6O2Rc5/ChE1b1PU8HuAqXEgILwvpu64srVAGkZS4DQGqd4dQOlQxkE2KimqlLLDIvwxXgooKbNbVoCJz8nuqex2HlGfeSid8wr8okyovqeJNj7I73L2Vfdo/F1RyTLzLYkypAsfSejEKceBoxyLU6hH6xyGOkd2V/VAo9BK2lmboi8WiTZuRR16zYq11K6sJEtcYD2y0VKXQWk5dFZsuErExJIBGCepKUpr4wYMi3KV4L2pAgYehcQq87usTLGAMG8RO0zYVqBMrW3iNjfe45Xxc6eN4S4BVisAlDiLEeZKmMMSVnOAENPRGkBwHGj04xDgmIeqHSL4nLiEhqA1JyTcNCu12jx2aCt+xJj95I4v4ohs4MLYyOZx0Jei2C3bpD63H1yooOsMYY15tKRkEVyPIF6GjL1mstSh3SwA+IoKAq/rsZd8+iPU/pJZ4P2ZSgv2HXod9bBpNqVeJmQP97ddc2KE1TVJL92yap+YGhMi9woA8z0Mv0Cvao7zzLkuAjibN45YP9HnAoD4jjvupNXOyWQroEqziKRE7hR6rb0YAOuWNuz1itTX6M9uSlgTYocpCamgD+siDYBNIdql9VGl1UUJSlqxK22z+JGKRU5l52yy/BSA+2HaIT0aqNBTT9r82BPQnyetJzNt3TnowKwttURqwRHN6ppCwow+wyXbREunxydyts1WWbHnBOvs+G07vONMm9/Ya+knqHHewlLYwBqZFkURED69ze647XOo0P0Mp2mLdXEehSnWvIIUrPMC2hEKSu29E7kXcw6AVKaX5lEvOs6OP/54FKAftvvvv9/3+GOPPdZOPfVUZ3Z95zvf9fslAazQq73d9+64K8SK/m4bowb4qq9cZWed9Va/Oa34BMJYfo/5vUQgoYyz2I2fMLZ1s+V6u9g3EFDciyBAsPqxo7bzOOwSACtL6vbyWXDCl3kLlo399X3u7GrTCDRJD8TGDrYfmOuiNMBbBeC45/ZbQW0+dafY2zy9vmdHlMViY3keMt81R133fgd6Mgd22+c+97kgmMmP2G1y0JfMAGsP4Qqzbs8Wc9QXOvQ7/+4mUvXGwh1xGZS/qCBczExJ2AXnX2izW3dY13772fh2BRFa0DbpZE+hptI3bg21HGTtwwuehbK0948A8NsBVdjSeYleSldBIEm+tYMkxAa5l+XJkvX1riIQNeUqwLIP3p8XCvYI7XokrCThuakpdT1IWzcZtKrq6NVTG7CbkDiWlP0BE/LNPeC+8NHgAzYnJ5Y5iZ+3j+3duvWWS4yn0+LENJDboZat1He3s/dJFHSKoEeBYPqq1WttbGoytFWC6eLlWgQeWhG8Va/3HAEb7ySPPzE6OmT7709Z4wilL7ytOaYU9GR0V8qwz9KU7MxO0hIVEF5WwCemygv4yt9RZnmnR+N1y+dZZN7F85D5l25jHvHf3CSlqgQklXDRfEyxJ4c2o74QIjsYP+skdwbUi97qXc3/pdaFv87RmOMYJdYG1yqFakpxVIN96de/jt/W6vol0pHIsK8nS3fZa45/Gt+0agce/llaq67kFMkURfZvOdPwGQFg79fH7Z2DtpEkgiiHUrWfPmyKcuhmUtOjDLCrwDIJ+hG+aOvqhpLRZhueftpGRgc9A5xUPSBZF2WAr7v2aiL3clyXBsBnvPnsFzQAVpsYtfgpkjVTj+N8W4XIt8QTXmwvfck7cURfzNCtxEBBK1RwJ09WpXXSOg4xO/Z4NqPhj9ph3SX7/Td80DY/OgGAYpxpAL2mfz9bh4DUhjtutY02Y5ewcVW6X26PfA3nbOQAm9w+Y/1kVgr0tvQaxgVZtHpdT7RYnjUAHC8WPav3Woo+amNEbQpOiZdYmkcpWVgh0t8ITOPsbzhGveazceoGEB8A0Z5kgBu+xwGqrJt2Ns2vQIFu7vur9wRQKwqJf1qbqatFh4huWKHN4Lcx56DDq1exIuqiSSVxNgJI1Y9AB0cGADgAlnKtQIjex6Yr4auKaM6EtWCV0o6CH3VEIRtlea4bsbR5WrQkCBIn84qyEPWl4JKcGqMCUK1QL85PgQBIRarQIM4KzApR8CGlu1H3Z+p0W6D4qA1JJ+wMAVNFjCVE1KI6Rybrxieetpe97LXQfFDqTvfA4lhtd//iUTvi0KPIZgEkEQOan+LKAcEpRH4SM5wjRijND3o/gGA2W7VTQl64yk+FWmG1V1ImUH37UhjhlBqeS9kTwxf3H5bjoVYDVahAyvjFUmPBIQ0gOIRKA72vMRNcz3oGp6+mGkzPuLAehMQV8QTI8V/GVdkHSWI/Zj/8wcW0qBkFCNOmBui2F/73cmzus/qZWv1aw1F9VjNAsfCJU6WjuJWyw/pblheK/FJCPdnWttupl3/CNlDbtBFnK0Pt2DzgNkmAswClroXJubqctRXEFbKIKM8j+JSkTRZVwQaGU4xH3ZSoM4RGhjPWyefEAphVIFBMFgnu8Lpa7sgCPPDAA3b44Ue4o1uJKJgCwYECHS4k3E89KwAiJkeg9PuS1r+1lgSA+V1gONnCsfVDnVZFIjI4iQL2YyovQpif7nSoRI/bTInsb+FJxGagQKPWXB1VVvhxAPCore9JWA+INw1qaycC399O+ljt5kSvZj0P4ug8NDxnj09mbDR/MKnwk2HxnGlH9J1qhfvJgD6Fw7mRjXqI+qUdrG1KQarQrX/508usMvFTnGbUkqG6KWiRZtxncbSoeAp1oM/TQ+BeNnrdurV22mmn+Vn85Cc/xrmftFe+8pXUAa+3b3zjBrv77nvdvstX9PYZzAupOIvB0Uq97+Q4E4MxupqM2XkXnifORqAAqhZE9d0SYPJWN7qpMEMAxyUC4m5il5nBCRMk+vxSY7jLIsNoMTyfBqAx9rvHc0CBo7CH1YMoCwCPPHDfd8yuug71YN4q0TKtIfhaSm/UKLJ7/PV7+wHuuzKXHcyF4eFhT6CcA1Xe5wgslCAYstSXyO7zNy+hWPpEdqrBbHirD11UkhSMpfYLXvN/i14S9jGBo5ZWVJ8p6RBIVRnA3CjCgag4F9QrV1NQLBbm0cJnwfQKeij5zm72bNiBigg5G0olo9CXFRJnj1SmWN9b4bv0Z7EsFFzX+auNqPsaMFPcZqiNHyeakqI/5UodMO3U1ipFayQxxfQ3BddkNxMyzrVHAPVhugeQX/dndh8wqAeaGgMOezsJ4s8/99/vAFiRVgBXKIVgYCTaBxumRFCwwL+9bIOMbAG2S5qEnjq7SAxSSYBknuAD+iltsGGU1FAttvxh73M+M0GWNSguNz+i+8ENVR32HAnB1i46BICtpLEUSgnZV9WmUuVvYks1HaIOfgOwDuUOS80/zTP3s9VWjMSU/w6tO0Ppibce29VjSbvYHHCMAf2ePzOWCjxIN6iNpAr+rLQipkXNVhaFQINHUMXyQOAyVem3g/IAACAASURBVJm2gUfeQ8AhYYcd8xk0JtaRiNF8XixI8Mzm5W4BsBxr3Qg5HwI1hx16sJ188slutLRJZkmv62a1QZXT+4qiSgKAVQO8aduA3Xrrj4INEwbBWIgCHdcA3/ydG6N+aksD4DeefuYuAXAFIC6qlmiemmye1uffLURU9BBtWwqXOvdA5Q593FQLI8DuXZiW+QjGQ3XNXDJGKouxKVPTUSp1omB2ih17zDk01z4Ko9aNA44QBZHYuRRj0F2w7sMT9tKTpqy7fImlhx6y1xx+trWjGL2VQIEUNdtR9TsYalDhwfvsXy/7tK189xn2nXunbPS+o600sB7hQOp7iCbioTG+cvojOrFcD9HUmwCxW+hwlbvNADcapLAH+bjCudX4adGI/qYx1GZaYjGFlkehbkHv1Vjr2R3c2iKrL/ym4d5pkS0fAAdFagFdRZf0zL2Jwa/L9Cj/GujPel+A2aGNRGjfU29hlIyKdZXh96y1DJ8gmvscQUZeSM43GKEKAhfKpiVUx4sDrkxwRSrN6tfHj16rigJNzWJSWV3+Nkd6tdrDIqcMIslPVT1E23Ck2/XM37KAXIMWXxkn8jhG9mSS+8HGhiEoU480T/2KVSexEXBSHTCWw+uq7ZTgFPOgglq7aIciwciSCvCp7VES1KBsbItH0LO2ZWjKVqw7HMd0NYYd8YxCBorVAZQqoupb7YDu2m4tiAG1zBLsGQSMj1WsnaxvlprPygS98xQPK7KeaC+UoMnsPFnh+VmuVzXEal4vGrXsrUSPRHMFCIfQgzK1MeqJ+wlL/EPjjvGXIax5QUHYRfc5Fq5RzXJwoCP+tb9bWZ0w3yVNVyRr3YWNmJ0d5F2b7bY7LgeQ3c19Gec+EpVvcp73wiAs044s92NaOhonr5/1YALP0RIP1HH+JGEzHKQciqUFNpYKwbXu9i4W7ryNpbg5a/N27pc+Zj/rpu0PFK8KdIQugm+TCliwgWcy7dbJayuYam0SLR0RE0A9ojk+LAIRUJRgKnF/5cg5BZ5Ah44f/q3bw4xkX1C5Swb7LGd3CmeyC1VUifJ04Ry6ojD3Va2RFGBVTZSrx0dOYM0JUPBIy1uZm7DEQ8kAQagkay/p2WDeQ9mABOIKbANFqNAQcqzSQ+MQBKkmi5sp1drMi9QFT9wPUH3QWgqP26q2SVvbhjI0i76dmdOPZoO6ScvdzLO2y4zhVqhyDwOCH6Hn0vbyoda+9kJb2fYaO7BytM3cD9OCLLBtxokZQ2RtG1maqQG79+fX2NTQTVz7IE4RzikDVlRWSOsQL+z5BMCBZcdaZr888qjD7cUvfrGDXtlwiRjedttttmnTJts+QDZDojwS/WNT8LY66tIB7VzBu3nsDl6WXf3N6+3cs04PeEwAWK1B9Kg5cVFwSzNVr0noIAp3LroOtAFJNIg9/Svf/rZnBr3bBA6jWDRVvkPA3EttdCRvtSe7ElrExf1b68dudkjjUOty1+Defm53oQ/Nfy8vikSR5JC7uCS1stPTk74OfKGF1d481D7sTpMgSK/664qd+xaUaXGGoekFakgNAe7tlSzn8wIfQuQK2CoYoX+7wxEyXxLuUSuYXT28/eDuRnGJA8g44Y/VMl06jhsVPQuQCvwKJbFGmacCj2JO6ftCgFz7kXzXpQHIUsBErysQrECkerC3ojo8id5OSzu+KhvlND1kc5QXFiPwG19jyEzz1RGTx/U2YoaU9kYij0HpuT4ffPlFGW19by27zWsxbX75Ney73i9j2zJBXXcb9l5YIfbD5VNFJdhhzJfDRFjOtIs+4xRob0MR+x/6A4Prpqnxuuq+axjX+PcQ5FfWV1PX/WOCgk5Bxx5p7XrNfeOj5muEY8TCqfFb6oyu+ueWKhGRPyrwt6sAzK7m326HjnntbAxsb6vqmnnI/rYR8JxBrV1/c19M8yuM3B49i2WZYl0l1CkErQ4cR5+Pui9U10UHk9NYxIeRLzPNnvpnBKJKduBRn0EBei3YSsDyVwiAdWOL4rozIbJsPEfRR1TiGO00GNXkLlHX4E2+AbcanNUr19jxLz7RqU53/OKX9olPfGZRAKwMsACw937cRQb4Dae9eZcAuAWnZBrhKIlpqF5ZkTM5zrpBehZVa2oUz43J0oaAgSg1KmxviSIg5doK3O102OkNmoAVDGQLkbkWrJmuPwt9dK7YiyPxLuvqfikO3UrGgpoqiYdwhIIyfx1w8NdP2+HH0fZo4gv2n17Ub/d89X77kwvfh5eZsyEExVatOcD6OP7InXfaL5+629a987ftM9+617Y9eIKNbYKCNwb4IP2fZNIEaV7F3INzEQCwexfRjybT8gCwxtNBrCKcytJFESqJm+j4Q8P0uSTrm8+j3OZ0m5DZ9YXhgDR2OJ5jAOzKcPV+0trogwp02PTlGATDEhzR4ITW65MFgGPasy9sCXVE4De0YuG9OLGiKHv2V8wNB8H8W71/vU0L4R41tZc6Le8r4vwWUa1NteFUtzOusAWqfZwn1EjKcWn2PUOAZIw+pqM2XRqyaXpLz6emHeCWC2Pc5gloIAR6yvTlhkWRrEjWXvWs1Io75mcGEEUT0lRiWlG0IjTFDPeFCuAQ2WZKKOrs/Sf5XeSYFHWOY4gNzIwRjTzoGM4XsQRc/2S2m6BGPxkw2ByJNdaRXsupriFzRvaHLFgryuXJYWj4U4B1auArU1zvKPec/qnpOWpHp8n+Frh2lP4qOF8kqDk1fnd2D+fA2o9VOGtRfP4Ypqo3+Qn9x2sZoiDs4vMrmlZpVxjTe2L151BP6g/VZMm6aDOiqLrEeHV149jP3Gv3PnQ5QdyNnFO4y/XHrxkAjoB+CAqEzUPq4T4E/Kjv3xx1YapTapGQlXQIxkaIcvfYCMEzO7bfXvRPf23bDoAeSQamQD/fJKB3FmpSa/cKa+O/LoIZfbCT2jhMjlgLbfmYk9xTQPC8yqC4r2rBoSxvMgK+86LDK7rL76JHM8u8NYTanehcFbAcGRpGeOlQtynaL9Qntre7nb+RxcXmKHAp5WG3PX6TmBieCQ5Ksd4DVYka0aH9h/AWP2JVZRSYIiNcYa2VUAEvQYWu9AI+sb0zmQn6/A5zDVsQO3mAoMD9aKfdDdDfaOvIEiPUbysZp25sdjsHy0m/AkcpwV4zytzdwAb82GTVNsytseHsy61/9ZtsP3uJ9Uyts8ID7AHbcVyfAICNYWWw5VND99j9v/iMtaSfJtK/ybJtZHKwJxWcaSmnP58JSBkEL3FiTLuoIVy1ut8Dyhp/1QYrWCFxnSIBiRQOTyMAdlV7BVGweUwAWrfk7LMXf9wDEK3sY9IkiIFpcOwEbsK+EUTqtFeohjLY3rBfNT/Lf9S+ru/Vfn7uuSjibh+33P4rCXRDnWMuXXrFZfbOM6gX4/v986qhiwOvMYVw0Qwxk0oA8nnMwDvNcVcP3Rupy0ZBgIuvuop2Ve/x1mUs6BBhahjXpoypq97xZzWgFgmyBRFNKboRXPe0MLWOFAOHcp/n6VElQOuZSsCCHGo9isy3r9xwg11wwQVRAH3p84s6yC/v7KPymvBhIRg9R/MhpkDLJ8CYala6j+AZ1MiXqc1pgoJRRm9PnvX113/5Wvu9d7zThqHB5lqzNjlHUJaypizrZxYqrQsqOboI353UvsmzmFT1RwC8catBXUgjaAqdAUJbQPVPDlngYFOVhdzNDFx6bLn+0IaQnyUArPbiIlnr7p4V9tnPfdrOe/sF2Aba4WFPSsztLDTX5239eaAgMCAal8BCwBnGrwGw+oCF31vweydGdvj6VDu5AjbzmmuvxU6d6y2vUjtRmOvgOW5R2MhgiAXL4mDWrpZmsJsB/O3JvNM9X3zN7wxhZ8E0KlnRXlBAi0h94V3fgrZRl156qZ199tnL1nBIMdDpMj6kt4gguUNphh4a/4IYeypv4pQqU1oHFXSm5u2Rn59vHa09duARn7AdY33gHMSEozFYjhHYbQY47v/r2SQcSYkBdFL/EOrzMAw4+IqydlGjoH7AL0M1srO7x+695z774U9utyef3BiyErrbkrVX3SIOhQDw927+dkRfWToD/LrXn74LAAzQ4+gtyGhLSvzlL38ZdUvH2Q9+8H174oknnXKt10855dX20peexBzF8YDKINn9gYHtULu+AYDDq1tmBNEjMHheqm1mWFjQZNRa1pLdaLNTXvNfqWM/DKcP6gvhjEyKKDWLqIzEfakFANO3w9YcPmgHH/G4tc89YceUaK592tl2z0MPQd8j40aWJscmfgjRlp/fc4t9f+Zu25pYTT/N0+32m8kcV/n3IL0sJaYU9QF+RgA4miWhdUxYyE0LfkGEKo6ix4EsZXnd2ZZvy30fYyPuhDLSiiHQ91elSinHVNmciAa96MSMV/avKgPsAFggVhuHMrhelOuLJc4Se89fzaA4qqcNIo6Ia5NQz1rnmQBmJcTje6OErthM+BHVski9oWp41RIwo9oeFq4UmhMgUE9uEBsqqX6XfWxOUSxqwJM9ZMtRqq10IB7TQzN7nO7y/JTNVIahVA3Su3QQcLYDgzMMYABxkAEGmQAooMkAcFNqn0AQJwHbQKC7zGuquRYDQY5lmjWZA3wntUFBccgA1jNShlSP1agG1/GRMrEScJAni4N5/0PbrLsfJM6m1N69yrYO/l/23gPMr7M6913/Or3PaIq6LLk3HDv0YGPACSHBmBBKgIQScnJuyjn3nJt7yfPkPufekzzn3ty0kx4gBAMuGBvbIQkQiI1NjHuVJataXSNpep/51/t717f3NM2MpBkJiZC/n/GMZv5l729/+/vWu953vQv35HrqLNItjFsbAco65FYXAa5XU58EIM7CFo8h/xkHzMP8FvsB3CdIlPG77BjZQRklTfC5mCUVAcMlsYTq/qDWdADPAkZaOq447aCpELLbMm4JNcBzEjnKdEcBtF8LMVI6dsmdcd0VEObTmZvKCoaMchUgSJut5NlVqi+xMVqN7bZ/ffRP2LROhGs1J9s7f7ZeuIDYx0tgwsct7vMrkl1JmYhhY21Kcm1rmf95NjG5havP7dAE8+nSLnv9H/4XG760w3aSXS1Q91SdacLlstkGJcGj8Lw90WCN9Cqs4frK+KpGBu+A3gnuc7k+p1AKyCTN69AAxUmvA+eztZdFkvcibZEq0RCrt6cYgCocHvV9/6sHcCPfBJtHhplEZZWOa5C+8xyv9p3xcdQQYvRmLVDeUk33oEy9OE/EBg6ERSR5WzEOJwULjIUCSSf6nOIu6coKVBVFHDfzbdRCNZBYTE/aYKnbRqeQRE9sJ4nztKWHX7D20gG7BMC8kQW9lvWrGWZGEC2jZAr3fB4pby/r/B5KXnZQD7x9HCPI1rfa6tq327rK11pxL0m2fUgkd5StbgQXfCRyUz3b7ZF/+m/IuyhjgXVOwU6PjXPAFbWhZdiS82852/rpv0bgMmZ044Tl7PYdsYJHbIarXhSgOAOsBYQ1UFJK/TpqeaY+wJ/45Y8RGKYx1lPBuO7PWcczXccf3Vdal2PQsVggrTIrKcu0cLCuVzTV2xSu9h54Mw8+84W/s0994pMBzMp4i4DNQb1L6mN2ZzZgiDdB/U3KkQv3HneHWgF61HYJzuuzn/2sA2C1MfFHjF587OJ/B7AUbVjkakmUR+7+dQ2txCeQA/xde3uJPSQOtk9/1py9Z8rIU0l2gd8hYokalAiah6oH/tjHPuY/LwaQBBbUXnMGNJzZcSnJnSh6H6LZE9TVRbonQ9ImJF09GRsD3vjZLLwK4vWcpZi2xRhive7OO+8ivv05Z9i0voyzDjtA0X2jJJ+uvccwAZjPgLEwnz2dFCU7/Rdz2Ez9IgD7GDjPZoKDG7Rnpc9s4GY/29UHJyeu4kRWTEhpTf/c5z7D3P0VJ6SyAClXjMrtekWPBe7r03y/wL6Gz4/HMU4iz12zwv7q3hpacjSqfFcOYkLjjew5ED0BE33hC5+3X/3VX8XRGYLipEd8vOG6qMZ1tmHt9FxebE3iOGZAcZR8WPb8m39wJwNg3Zda730f8HgK4pN1WG3UvvLVezxJtewH2esU959fg6Qk+yhJtWQrhFCHE0e/UuryVa2WiSPWs+uXvJvC+ku/TIixipIAEq3n0gSrAOpPMggCvrELtAYlT+ZOQcgk2Z2LaIv02h+7zrZs2eJ9Hl94aSutVl6yE/0DzvSUvJhb46ftUieZt3u/eqd996Fvi4ti/BYHwDfedMuSALiIxE8GAaofue2229y04/d+7/fsySefdKmUHu9617usg0bQymZLPiRTAcm3X311H7XJko8u7yYSAK7AMXN8CPt5XGUSZQriC50Eb5fbdT/+YQKD1QTycjVTI3MBxACa8tUTGLQcs8aNx+3H3l60nd+/0371mtfbWzZdjvSFsmDqNScwLKrj+DdTH/C3d/6xrX3HGvvXPcN2oOcme+EpXKZ3Fmw1tZqe7famrNrvNUnFvMYS6AUY4Gi2ni4ADu8bpMWxrDk01A41DxpjgWK1yJAUOlYyBckwm4gHSgvkGM8VAPabQeAnZMfmA2C5NgfJRGDJAgCOMrvePiCAp9AWKdTIeKZ0dg9S6myU2StKYkkCEyKUAJ/FUThSbLDmurxJ5NysMgapzUi6J2Chkm36rqB8gprEPmTQx2ykeBwXvB4C/hOM4QBJhH4WWBhfbvjSBI6QyJ6TArnoTdNsWGkWipSYUu6bWuokCpI5swhnJP10I4YIAEsUy9+yAOAswWvgvQUWws9ad2S0MUJ7mhqSLspYvvjCMbviqlUY2nCf8OwpVnl5QQ8hhR4v0oewYi3gYjU1JKvByeutvnoTSoQWGOJ6WsxQzwgoyIxgtEDSbuI4awS3VwpGOMH6VqaWmMZt3nqjAOMsSZ4CiLiPsKS8wclYk051UsGzO2aNNK9j1/N4RqUkSVPdbwyAYZS05jg16OH5uC/gSS6EEnejIz3gsoP2wva7CTZ28tbDXOvYCXGhpXylG/Syt4fTemEAwWFj1qMgt34/fbFbJAi47gWMz2q8DpesO08skLQhe2HGfHzD3/+1vaykAMCuLECWok9gJe1+eH6G4vQO5O+NuQqrBLBl1RJTFCj1v+MAXnIwlp1UL3ISHF7jy/XCRVOkvbfxAAxX8vkT1AYn+Zuk+F4eoQNlY5NiZgQzDq3dqimNyyvEBgfmb5Y8NkrMhXZfYoED2z2usgKpUvjZ8ZniRt17lBrg0sXewO9lLIehXIG2SLlW1uO2rPUjjR5gzgwV9pNw2slkfZaC4WetYXSrba4YtC3UHDWRaGpFwltNMgEBR3CGRhY+wQccBETsRPHwIiB3oLyZcoGftFVVb2K8rrShrXzmq4D44xj6DFOgcmK3PfadP6MN04s4YdOGgkz3yBgKnipq8l06fP7mmNZs7zEuqZcuSyS1jVn2cE2Cc/N0IKTVM1LNVJDY9ZpgFsCx8SH7+j8hgf7Az6EmGbTq5iZv5TGbXpnBwtEdHLchWmS2a29R+0X1O9W+rdhD34vse/qd2Ii7777bfvEXf9HnllQD47hWO2PKJEqjelj8oQBydonFad1yP9AnyRinmnVLY6xrcf/999t7fvqnSezQ3s170spAImIvIxVTDJamE2MkorwMhrr2CRIE4Wdkmqj3AsgLbPxSQObc/F3LfAANKoHQOhDXPt5+++32gQ/A9k8/To7RdOxFZ+9CP+Uz/a69PiUVk+TO08lVTdegOnJ21CXOmifR3jMNjMOBBQmnfjrz8VPf5q987SsOInRvFXDCrmgk0YycbBRiJgNIjEK76P21Fc6sFQGsRUB4dpJJ9+c0Yxn+4Iqv6d9FgFrn5KxbLKFfxtSelt8v/NpYySMm8R/+8R/tPe95T9RFJuvKEpUGruyxvNjdrxjjkfHWCFHuiL1F/5SpqANivsdycz3XuysoXvHrTqSl56HmyYFn8kjWs9yTOdaqr339QbvtZ38WxQUtek6qs51hgH3+zAmNIzDu81nzMJ7XIQRyLmYeAPZe8kskIJael/NH/uREhvaGKeL9OgyzVI42pt68uKCr9dYdd92J4SElFct8yDozdO9Q7hJlo8pjlcjXjFQMw/dK9YqH+CkQE7c2l2zvcx+2esjBltV/QRIfM9ckLZ3OJQDWvqiNRQG2186KeRLryMaluqGrr70KdvV6W8Vmt337dnv26efsKOzqJHK2HAFskmBhIQD8tfvutke/+y+nZIDf/BNvWxIAV5DBHqd24uff/35rb2+3q666igzMF+yJJ56IapbS9iu/8it2HPe+hx56KDgTs+BqoVVtYGg0vbybyBcg6djVFkoXjRYX+cIaev9+gsL2q2yMmskUVEQRQ5k04lHVGwssFQHApSb6Jm7ut41vGMVhdbuN3n+3/cX/80d24F+3Wy+BVdPFV7MA1traVS1239f+2p46+A3b8hM/Z/c+2mEHd3fYuvH1Nn54BCCiTUCFlmcKgD1v6ee+MAMcZnXo4xgCpFC7kfFEgoCv2ihICqH5oeeFGEqBUqgBliQ6lkpP3yOn1PsF0B6uyJmZYIXar7kAuBwxvwH0ql5UADgA3Ok+ahEQFhzWphicq0PNr3LBqvl1ojHqx5ugpjfNF75ABNUKtoNrvU8lZM4G45SgVZHcaAvInyHRDLd2AAe1snVImtGRjpb7bAwGagD2P1c8ATtKhr+IM1+B7wUSR5OSrcKGAXqTmJZw93ldbxL3Z2ctGSDx2XWwZgI2Yt0FdL2vJ5tkBtZEygC1HKsg4KkEIQgk+JcCICEI1QPBDlRhiDUBCG7B5EG44cnvHbC33rjO+pD25KkpynHNB5Au90G3DdNWqD9XacNk3vAwZzG8Eka4i9euxfG3C8Fsu1UWWCwHq2ziGKCjh9GEEbYhNgzq1pME/inuBymWi0ijBYLVscjdCGWSxMaiKxDcjHXDKPiIdwnZe4QFP86fuBRMDDASGgFeLaplr+NSUIP0tYAfgNh4WjVpHhdyo9Tno1wYfd4ee+R2wBHOiAmBkHmPkzKw5w+knHxw4TdBwqZsNIm4kPtyNtRBrtxfNYiwrglkxPXawFGf9OdAsWtAvtV5u5Xa3++l+62PIKi+fT3zF18HSjpKfDdKOTKUWLRzvRtJHtRxjdK8NNtLkIAb8hQMvmFGkYIZTjEvioBWmaul2Llcta6cgi6LDpLvSnjItEVzdIwsn+ZpM8qR/hMD1nvihK1eu977xRZ5D/191Sp6pvdNMI9DDWm8QsclFV4/xjXKq+5etcJuLBfltrQEiAHGObISIJuGCU6pPRLGcrlGQPgqlEEMAXkaGyoft6HiqyRytyEOeI4a52esLbfPLqkcs3WY0TUBoht5r1r2mQpuugpqxolsrBeAfxBX9O20Rto+SBK06npraLrJNje/04oHWiyxm4TCPoLo7pzV0Ch56OiT9tQ3/poTQQKdUeE0gR8H7L2AzyMAjlU6cw0LQ9IzrP+h7WH8s5JQAsS+J0gayhyQsiQLqy3X+7/6qz+3j3/yE2G/cPYprMdq4+LfY9yrs1b/81jCu8gk13WW/E6ybL1n/1C/AwTVjyuBoj3mK8iCP/zhDzuIGKA9TUdrh+9J+hJYDo/F9vgL776ePRRqJajzH4MZbEVGqtjm/cQ6SgyozGZ4atRBkNekOsCJynm0x/EvN9RRH2DWgvqGanovH6FDB2wje8kY5TEpEu2hLOjMAdzyA+9ZgTZBtdRLmlPD9IWu4Drrmn/5y1/281SgvfhDiTDtgjEwODMgrN1dPdNjLZyvqT4vwyeG+C74TcQSY0+KT+8NrDvytFjm+Al83nU/1/OdtyDxbCKGhKmnnqNIgjFBFjNDCUZodRnAUJDrqk8x8VYE/Gc+Wwccrrke0zLtRTW02je1l84uMVpiqBf8U3zvLEBwRM/XddUaovvwnnvu8USVlCEJulPI5TeUSCwv/g4XafmvdQAss0dXT4VESpE1bEYWHc5LZFGQjbPusddqLYtfM4Jar0JmTZo3qmVlvoTz/IiX+YQkrh5zgW90lfjc2fWrYTxDOyEBcO5MLr7v8ZHCK3Yrn5ach1dE73+m3+df1JNf73XN4D6VKFSgoPNWeGDA/MiYPfDNb65IAi01JkWqCrX5IgZj/JKRJ4TUmf5Q/2Ji6CLxXXGSksDhT0NijNmq9X9KMnodXlOaA+e6BhiwmPGiQn1Y0ZmUtWvX2KWXXgpbdLkdOXLEdry81Xbs2OFtVrSxp6DBpIQTG1P0dH4I2HFKcQb4fjJf//row6dkgF//hhsXBcByn1IG5BpA+Ote9zrbR7slGXRJ2rx3717vXyig9hu/8Ru+OQoE69j1vK1bt9qJ473e43G5N6AvkC4/BhCJdaIxc036BnvrTZ+w/lHZjbNpE9SVsH/Olun1phgfgFSunbRSI6zb5hG79t11duSlO+zDgKPaQ0fs4o2vtWF6q442dFj7+g2Y/+btse8/YLuOfNtu/uBv2H+/e8r6j19muZcw/wBYJNJkwyMZijPAukQyQXLmbJY5xjzgGWeU3ChqdvZw3oIyw8REtZSAoRMErOoBLXySoX5UTLBkilms972ej0VN4+2tfqZrnKLF8jwCYMnVQ3sksdkywYoWpqDh83ngZlhRIOGbobZHV1Pze9CjwK/6qWlflvRZCqoSrVOSkkJX4vKIc3OpmneuZ6OsZdFrpG1BK+CTgHsKxncQxmkwf4gG3sdgInvphXmQN4HlpbbXyrhMyuRKIAWgJtZX0kvfpJ35UrJfCRx+Zmw1lAK0Ao8VHJ+CHaksxABLkq3XVYoN5ucK1QEzP7L+NxZ+rpOkJ1kYEmU1kwT0DTCAJaQtSRy992wbtltuWU89On3qoL/G+bAhptMwTtF9xOz9oyUbLtZzLk30WIX9TTfDAq0GbG6gHGIzpewbLJtvw6MLI6VRLP57yfIDiMtqoTPGPIFRLOsL3FqSRBqJo1qqxC7R3IoYwQAAIABJREFUyrb6VFHdeZz1dsnWTA3wtGRaG7lLaCSBVkukyB1JdyYMoWfXkeGK+Ua3wD2D2Qgtkb7z8Bd47m7GlDVr/uOHAAC7i2XE/oBnXZalNUkGS3lkwC6HG52AdYRdRflSWYfRCq2BCkjwDfn9NX/xu9a7ptaOqC9gkmuEm1E+XUP5RStpBBgmzK4asw3WwN+aALYVTMs0zH5xmIAG8JcA/GRGGFOx+jDAYnx5E1QHzE0RfzJwpM6wjpo2qfYlmVbf2TzXWv3CG0i4lFkUx1DjdLM2rwUESyqX5H7s7R3A6AcGESO16C6d9hOIQbCrASSBJCGUlEmfalJ1e+t+5f5MAo7T+vL7k42cVgs51do3sya3MEaYY41X5mzQDiFrfgWQvs0yQ89atu8F25g4YVe00iWGudKGM3QTx82KjtJBRl6seQxvL2Oys3/KtqJ6eIn+v7Wrf8pWNfykdSRey/rMZ+xhXI4yX3tHrIbShoe//jds4M9zyHg/6OJJvCCjvMXkbifPyrP+m9kSt9jjIZZAz6zd0dbvSqAgP/dko2475p0SVjID0vr/tQfutbe9/a3eNqSbRHg1bVpC3aSYsrDRzNS8iXEJTtKLATAxg+3tbdbT0+dJeHlNqBZtjMCoMjJdvOvuO+2297zXvUhclcZ+5CZdLJha3xZ+nCfAd4ZAc1zlVYAFKSRGcRW/++577CMfoS0P7G+VGKYoCRb2rOgrCth1/wt8qBQszTxTr2YlC4swvykSpBnGZpT7KxhDno+H7m11AAhJFrH3Spjr+t533/32wQ9+8GQGTeep+yWOU7wWdnkgSGopmTDG3QfCShMHQ7N6EsQs6/RKFNZZf7YnduIV6swASJmb50tf+Tv76Mc+7B4KGdXDy5eLln711GlPoAQMjwDAg8EV4FfMYyRbngmnQtJ4JskUj0n4Hq8xvn+GAw/H7/9YHMCudFYoUSMgKKO6L37xi35NldQJbTPHp+u+l/85s4PXM3uXwOoSQxP/qLRN4+ymZpGR2OzEpJuiijCIzFHdDI1rUFVHMpVyolgdqXP66le/Yu973/vYy+TiPf+YZuaqewgpYT99CkvEyP6kmWsaEhxxAuLM5t2ZAGadl2q2x4gjWEHcy0hAP4tC7Au3f94+QIuwM3m/2eu8qxfkoKjzcC8j3t/7h5I0cQAsMkQJbiWwJ/nMw3Z4x2+66XDXxf8TB+3VThWfUxdohwARm6dJ29Lc6P0Bt2zZTOuENbZrz06XGx/ev88ns+rAxsksKohJUetVYoEqSAYQAWDR3Facsgfuv8cef+zRUwLgH3/tm5cEwLW1WfsANRSvUDsrZvLjH/+432gHDx50iYVYYTHAegigCxBLDi1w/LUH/55AS0Vty1tANSezMHATgIYKJM4ZW2evufyjmIlcg9EOm1Y17Kja0eQrAMAwpgxDEXZQDLBaIWXW4ah21Yhd3t5tl+7/tg0+9337P37nL6y7p2CHkB8mkVe30zuu99AzNtD7PTuMmdb3Jm62A90X2dRLTJoeZQoVaUas2NkAwPH9Gm0wsWOfamFjCVp3d7c7hQpIKoEXavRkTBMManxJjWq9QhClG3T+zR3fvPPHPjw3/PbsMcByOvZ+sZI5R3W+3pRlOoMcbri4PtiDgqhHoPr1qvWAHJ/9ftVcVmKat1Tv0TL1CWVqDXNILCfrYB4AGGXMrYrU+ZapN4QCgpHDcgjgOzK5h/tjP+oIGt8XBmHMhgFntEvB4dkdhWRMpO8sxAlHNMEIQI/pXoXRL1wKylgp4SCHXQU6bizFR1YS4CSUhCBbl1Www/vJzTbLQl8pACxjGe7FpmrUC0yfTELFykmUschbMC/a+8oRu+JSstIwYNzGXiuUU22uEjqgjAmyW1NkrLuphTw2XLCBqUr8qpttpNxOQmCDVTddRUC6mc9ai1lWJ+AJ+XQvwJf2MIl+jhopbaI/ZZVDyKbBrsQ83k9PdaPqxecqNDwDwmyKpEgRAI7nkgfsnv4X/RlqmXRNQ91YCEycKZTqgzmqusQUrp+jSM3rqcUeHn0ZpcjnSCbIJG/e44cAAAcT15CwqQSR6TrqViwg2Z2kbkZBDl18lWN10xwZS0xSB2trquzmL/2BvZwYtp40mwvmR0mAr6XrIHUBEVguVpdqGftK3qvC6uh12JavtHq1PFLFCEvm1CjXZozPHGadBwAXCOCKboDF+PNFZ6tg7kqAXamEET+TV4lq2Pg90lsZYknBoNo/rSkb1m/CU0BrdhtGXTgqu4w1WlNmMYfxlfLQl2SqMuXurUDJQV6JIZUiaG9VzkoqDY2FlBrciznc1Ys1pEkaAAXNPL+RQKx2yA7l9sCm7bJsbqcVjzxuzWM77Iq2onVUDVtbdspW8Z7KG4CZSRaotVkoDdhP7mQ7vaYfZlwGa661qtqfsi1N77LKfW3UA5P47Km1oT29liYBMXr4edvz3F2ARnoZTiJ3RCUyqTYqy4/hTp63y/hNbFgYA96whmstVFeFcD/N1AeThIpcoLUnVFfUhw4MXnOes7u+cofXiEkNJEnrKL3G/T6MTHv8naOEVmC2ogOeDWxigKPkH5lGBVxyDa+tU7mHjGXkb0AtMB0oVI7TTEwyAiug45JKTcG2FF4ejyxa3hgFkH6fn7sAcqXMqhJCk7TRUSJadfHq4T6IiZ1+7/vxHAOYeI8lkPdBD+otFcaMUyqm5zc3t/r3CerrdX39HjufD/aUuFNHAETqGY2yqa7B4zldyzmPefMkmKgu7zHDrMaxSGBOY0mz14jG98L0Hjxzs4bXx/HNchIqgaHvhfnWvaJxEOM8SXJD562a4PkuwuHYYqgekuMO1R2chWTAjCQ7AN+YvXaGk5PS98Ayis1UG8Dlxb86ktkGTgtdBSWjBIIVo0i1obVCv4sTHvMNp5Z3JZf/qqB+iBIB03v+DLCcuzZH9bfTbCwVXaOUKMiMjoeSurqfdL5esiBH6EjBNHOEs8caABwznf6EeC7Pmo/+6/g1cXtOH/kwDzwRsvz1awZILzx/3YWe8xAA1nordaQSnQP9Q9ZMgnqKPXy5n+/8hoNgqRZRozCX0+oJimqo4HKuoGyZkvlrTQH/mR123aUvoLastLWX/iUqPkywUKdpDi/3gQnWpjkryHyCThtfLH9W5vD1r3s9DmfvcwZQC9QLL7xABgRzHgXjLEa6ieWwnEe6eOToMXv8iWeCC6sCci6Wa9ZxjHyQTLEDYJ2/97IKN3bc3iRuX3P9DW9cEgC/85a3Wmdnu/0DroHKLP3ar/2a3XHHHfYM7smaiJJOXXTRRZ5t6umhDQrBsNjiq6++2r773UftiaeejyRAZz6EzgALgCarMI9pow9mvd36zv9mI8PNAKM2fDsATmStS3xPEyzltVhXsMhVTNlECkOaTuSw64/bjT8Gq/7C39mtV2+0qy99m/WN02IDDR9blDUSIF7clbU//O0P2LU/eZs9lr3RHn0+bb1PIg0YoL0JE8Z7rDKuwQxLy6G0h6EXqjJaYaGKMlizT5PJFcsoFzt7Z3IJQoKpVWgdpbYYYmtUq5ckYFY/Oz2Cxb16AyMriWrGfAGfDjIWAsELAWCdRRyY6PWhrtnnhwBh5A43N3Mptjk2tYpArgNep28D6HXLeJlghY1iBgDP2jxiE6zI9VnsEjok6l55HT19BXpjEJyk7ruGgLqMVLKgTGAjyR+kzrlWjncVz20u4KZL4FvAbGfsEH3LMIQrHubzTzCWOAfmCGRYXEo5JPGSQuqzJOd1sxd+VlGxTtuPN0i3wxqpfzP5lHBQrziCaKeT5MKtmnC9Xk/kfk1KAg2QzvLeVM85E4xpuRtmZfmsGupnUZjwt0p6n9ZYc00j7pNDtgqlxO7te+yqi5u9HVsaF9wUr/de3oycmBkZgavetIder4PIZXsLNXYQd/LDo9TtGT3akKhUN15OffElVochXMVkG3MWiVsfRlWwwUYOoKIf9/AR0mLEyfJjUTkvIhHGhL9LVhtJukMxeZyxjlNWgQ0O80vfJRGLki8+5+UuXPJgIs/mNElvxMoq5gY2xgXaR9XUDdm3vvX/EWgcZzRjtUS8sQRndT08aTK9CYV5Gf/7fIIXZVDLovq1RsvQVWUIYru5JpNigJVAwQCsjk05ARApoEYY70jZrX/13+3lGlyYmzI2xhyqpmf7wDilLSQ/ykm5wlZZFXW/AsWTJAwrkES3FaqtERa3jjyNyq1zQ9yHSALSSNuTk2ySGFOoJjjJWqfWIc4AK7HCaI0OEKiLOWWxd6ZDpmwc4zjJkxLBXlyT+Oqrr9rFF212CbS6DIzjBh0SUqHm169/9N3zay54V1JGIDcCwCpV4BDkm6SX0qLdJlXbhRu0yhAKyKDztO7J1rCRtwBkWwnAVxVsf+GQDeT3ciyHbezw9yzZ/aRd0jBim1sQ+nMPdzD/W3lv2gnDAvO+fEaJseqhwH8HMvDvAyie6a21TOet1t5wi3VOXWul3Q2W35G22mGcuI/QBmSqx75z+6dpHUjJAyZ3KRigksD0eQTA2ptjSbPGV/uj18yj4ApreHDk1sPBlK/FoQ5b5TCTKEf894yNWrBV4F6r2lK9Tv0mQ6Zw9n0bB+9Ryy7vH7J4AF5iT5ERVNxapMi/s9zPOb4r++p1d8OUMVRRv85FjwGvzIPkXTKfxZ6b7BYbtihCDhPuHD/ihPFiH+M1z8QuFZynlxqhlqgALOkxNTJKgC2Dq+jVvg4GlUy8dikB7/4c/CoLk6z2lCmx4py2txjzPpAzAfc5Pt2T3l4eBYoZY6moEhuaPzkC7mpqDfOu0Fv8oVhAj9g850y/a7+YDcJm+uSGOat1Jpglhcd0EtoxZ1wnvLzx83pOth35b4zjpTOFEqe6jvnMnp0A/OYo7fMab12fCJjP/nytf3MAsA4wupdm9qcZAByD3xgA615IwbithEGLr0wsCZ7/vcj1q6qlLzzHNTJI6Rz1m1LQTYo0wl/h5DZlP7gZ6ABMe+SsR4x/4u8zuCTEBZ5u8PsrJBpIcUb97TUfiK0gSob6SdzU4e+gWASAGCTMYZ75+PirPYqYURL4NJ4FxWIwHl1PXyHnscBzAfDyxs3Pc1bCcf5anGNOqtQ1lMGGhKMwgIC+khlJtXqac37xeZ7ed7+nfCQEgIP6wYk17T2RspaCK0ui1CoVe22459c9mbd6y+do1dlKiIOJ1koAcLp687wU2uwJEVqEeD9OlxTRNQP2941vfKNLiZXJEZjQIl5iodVztOFUEDSpvnbPq3vtG//07bCRSt8thgbwK1ninV/+gu145WXY0dhFTkNxMgB+zXWvWxAABxlW0f7b7/y2Qz5dDD02bdrk7O7Ro0ddCn3gwAFrhOHQ7+K+tOvWrfOaoaeffc6+9e3vzAPAi23GCy9yaUmAh7SbtAMUrrQbrvsFbmqMsHDIzbO46BglW9Ud4LlCEVPIyZPc/FMNtG+6fMiuvWLIGvbdbhuRcb7vHb9MdjZthzD3YKe35qYO60DC943P/q5N1DfZnkvebs8drLLuR+mZ1UOdXmEVX7B/NIvOyPRDEwjwO0Vt31RiyOvgdOOkijB7Wuzizc7B4ewxn3V+s7Igyh77daV2VgBTcveLLtriNd4Kkk7W38+O5qKpFW3IsUR7pqZzsZs2uC6GjTkA4OmffZmQ4Zh2peiYfZGI64EC0A8GWAK+4Yby2l8tO9Py5/g6Bw/iaZdobibPCmp+Oe4k2MPsSgSpvsoAC7U0SlURQMPmpxnnNHWFY9RrD8AyTbZTa7oB7AZaGKHeb2wKtjd/BIB3FDnoUQ98jfpfK1Pji+Q5gTZUNUiqXo5bNLm+WijbG20qoueD1a+Wc3DzGZZdr0d2AIRsyodc56ZrHX+JmicApdE6HWCZfnxOASaBuuIiv0sCkmWoBb+A0y0sH07qlVznOt63TQ3Thwet58Cwvfk1XV6f3KZ+xbxOyatGApMC34sEuDUEU3nu/36CmBz3Qs9IwQ7jTj5J7+sjoxV2rNhsw8iiK7tex9BvtFWZK6yttN4mXxmz+nH6vx7nWg6RMWU4ioDnJIyiXIZ16Fob4NXdyEuRrRyjteE4Syym0e8tUcWhF6NvUPw7ZoY9h+Aak+Ao7Rs/1KSkZ6q/SqZ67PHvf45gaxf3WviMtNreAKYmaJPj7y0VAO+hhTbUjpO4UrJJtY2eCZ7bQmF529DyXuUSKk1SGQlph+Ucqwg4NB+m1JpGbKiUOFwbQhAboY2ArU7YdX/xf9rx+pJN1GEYxOzIgRLL+sIIK0G7qDQy90oSa2X8CyYUgDH36pBBtzIGbYDfChT7hQHWcwyeEiOMiaaFegPDQifU/1m5N5dAK0PIuSlLzEFJ3q6l0Jlisfz8TnL9EXpJd6yqtm3bdtnaNV2hFlzt13he2Zv8qngm7DNOACmw4I207ovpVc9jOUKLEQ9yaM5Zt42UGoofo1KFosgk5MwJMj4ivCG5LUdrJJZQG24YJYGzDxZ4J3Lt7Zbue8ZSvc/bZZSqXNNFzWm+39q5JVfXUtKAhLuWxFOCxOdEos72Dk/YtuFRe3qw0vakr7VM0812zZr3AX6brGpnmyX2o5jYP4Qz+nF79IH/wVzaz2ccJgBUjeF8ADJ//4n/vbwge3kz60xeNf/44iTn0sfr4CLaZ85KAkBvEt507sHPz+ifyald4M+dH6z74cYS1wWPPVyrMFTnMesy59jmhZ8ecXpUPuv7qS9EfOnP9LuPx6y3P2lUtOYv8PExoAlxyfxzOPXxhmfonefe77FU2d9xgbk7/1ezAcypItfZpRYO/BxUR8n00z3kBZ+3PBfsC2YKnvLcZ+aj++bMWmfiuXGm886fP+/aT8ezCxzPbFZ/7p9XMv+id1oCAJ9yaKbXk3hdOf3vc+e/9vMZYqEg01l+I0a4RECRrgLfYBh7bM8nFf7Zmos/ZyNT7cQTillWUAO8OAAOG5ikkgKbaiEkICTk730CCaAlfU17UTQHTvY1RfA8pYJpscEEMENDI7ChyhIoLlcd4wwAvuuO2x0AK9iZaQNxMgC++pobFgXACvbffvONuILBhHJcqgF605ve5JJsATXJogV6JdfduXOnHT582M/hsssuo77xFtuxa7d985+/vTwAHE2aEqYFFdlVMGKtMMvvIwN0JYFfOwCRjDQMgctYVSil2hvVq8lJFMZU8vA8PSnFAP/EjQlblXvQ+l/6jv1vH/gt6zs6aifoY1zTvMq6Oi+yDgDKA3/2u3aMBELLRz5lf/Tlxyx7dIsN7MU2obzW0jn4O4xWsgSaqZI+M2eTFT2Wg6opwnYogExT8CbHwpRSjjy8VlI3YFw/HIPJ6RU2DmBkrASc5HgPHjhsXV1rvMdyC8e2sIvf/O1iBqjGLG5Y+5feNFwmN5s59ueHYz8JAPsvQ11vXOMbKwjU6TaYX8UOOQEUxCJrz+T5l7vm8FyNS9T2SEG0+vqCB1VDWFYdIWY6CqAT1YwlhZeZqkHYX3JUJFkmWuj/2Qn4aMzj+fSqjeR3YfK0FzR8HFUz7q8E0UWMrtyZOCknbbG1Hs3753rvFlxVE8wbufGWCbDVkzXB7xMpMl36O6ZyCdWy6hwE6pHCBbOZqJ+fZMreS1cAWHW1I/w1AGDcNfh8EkUkS1SUqd8XxnuZF6gJuJ8rqBGrZZ52wOI0q5/qxIgNHRq0N16H3H1ikD5sMAlIN1saAUu8poIooA2nSjnJ9k0gX8ONPUkfmqHhnLuZHyKBvRd56N6pWuut3mx9+S5rqr3O1jf9mFUPtlprao31HaC2ZIAa1R7OoxemZ4DrxNAUkNiW3UGW74A6TdMU1ycj0xFhXnfB1hwNzG9QMkQqAQeoYYq527XPj2AiUhRA5nlF9XWl3/Ik7cVeeOEfIKpAdpx/HsmuPH9KundAdp6807UpgpY0k+RWKDM4zzpKwnT+ALA+vyxpqQNAJT5g+lkDdN4BDIZz18zIQPvncSL/2fv+2HbXUEMJE3pwmN6TDW1Ih6th6zW3JDlGVMmalpUUCfQ4pXWfOZZlXraUa6xjBEZTneP6lbhQUTj3E62uZNyiOl/VAyfo/VzKcRAAWCUgSur9KzM9SZqgp8tyjAYcqxehbgGpMFVGIqOe7iMHbP26NciltS/IPyHU7EcOEn6dPXiTgZJkfJ74Up0+P7H/yK1dt3roC8zz3PWN79Tol3B4K/M9WcPGKvDJJS3iyl4EAI9zz/anjsEC7yaxu92SA8/Sx/dF60ocsGvaAb7ZEWTQeUAwqhzGtZ5Eo/wtJklSjTBuO1EXvZKrtW/0NFip7Sbb2PEea5u4wezZJgyxWEBI9JR6D1mu93F74jtfoBRH3QhYE3wZnA0Wf7gA8Erx5dmrfw6cSsytzHwPt/+pH4u9/kL//anP7PSecb7Ok6ObH4Cf7r/nnNh5PP7TG+BTPGul83elB7Hc8fthv37LPe8L5XUruO4nlXkt8F7zSg6mzbdWIJuf+ZQZZV1MxknRMOPEjWqMPsElgoRsFfFl+uhcADzZGeKwcwmA1QbpsiuusI0bN7pkZggHNwFLtRG69tprbf/efUihB9yd1bXvsDVlOUfCDCmLL0mSy1TUg3QWAL77zi/azh2vuGnPUgD4iiuvWxIAS+qWdnMMelZS76seeWoVsG3bNuvv7/fWTLfeeqszwnKGVrAkBlus8KOPPuotm+ZmYk6VR5s9SQQgFQg3W2Gs2X7qp38TiVEnMrpOzMt0YYIph9MeBN8FZ6AYB0BCGsalWAszc1HONl3VZz1H/tBue0OHvXL/4/bhn/0IrGInIAI36MomqyPK2PPMo3YEg6SXOuqtO7/WJvZebPueK2JLnrUMrEtljgmCZDRdAJwAgPNZ+nqmxyjrFBACACNPdYMhGD9FXWK1wnmH4Gs6EJlmW8N55nnPOuqOjvf2uRypvb0TqTNgiaBZCoC0XFHnPH6AAFifO80CLwKAYxfoWe2P5gBgb+chljDUCDsAFvsbOT4LEyQInCWlLAoAVzPTkU8m3OQKWTgy2mIjbFg7vbE7kIjUDltf6ZAN0ls0l4PpGd0PoBjAKXfMQSN8kxWRTvNL3lifSYDMPNE8SmCuI8DroBeKKgHoKPJV5nlFmMkEDJ3Y4QT0VlnMHsea4bU6ft1fvojoe9QOS0hRQFjVuuoZLJl1ma+ijqOA5AQZcLZEIE4LJrHDacBxaQyzGWou6jk+KkJtYP9+u6Sr2l6zpcvS0LQtuOrWZAHW9CVuAVTVMk51DI4SX7r/1eNVrqVygJ/imHf3j9j+ybQdLuISfyKDC/Eaq2q6mvmz2dqbr+X1m8kPYLh0gHM6CvDqheMVFiVxVh7lWMcBOvSaTeConsDJWaxhSeAdGbMcsR0AunJEwCiuRwltBJQUkDmdqwm8Viw4aLrRhaPjfpQsJ+zrD/4ZRknDzGVYbEyb9LwsRmZ5Egah/YXQZGjXoPtHAPhCYIBdPMSJCwS6FFhtotzYRcKFkFhJUp80CTjMSbfblrGr/vzTthNjp/ZNXSTZyDRgUpRHRlkiUej9g9hQ5MSY1jgz1woqb+B7mmRME4W0nbTDqpcMGhFDAhYYkQnoMQDgMixwYO8ZL3oDxwC4CJNfIkkaA2ClcAWA/cqQ4xAAzpHsUN/qY0cPWi1yz4a6RrWN5zUY40QbnC5hSHQou6FkGN/VL1oO0KqFdpzMZ0f5Li6+959PSA4ubI+SpoyaI1lDWoR5LAa42MaIYXZVxKhurHoIk7cDNsK9Wxh+DvO2F6166CW7GCn01W0kKVHo8FRY4AqrYZzU11gF8kV6I75K7fIrYxX29SMJO566ytra3m2XNr/bpp5rssrD9Ta8fcQaWKMrkVk/+Pn/K7iJoQLRyhNamyy27ywQlFxAv1o5AD5bJ7NSAHGhBLRnehznevzO9HjO9Pk6/oUSF6fzPrPP/XSev9zPWep153r8z9b7n+p9ljt+P+zXb7nnfaG87lTX9XT+vpRaZ6nzPJ33Xuo5MQCeKYG94ACwwOmNN97owa166Mr9Wd/37NljkhIfP3rCHZdVw+CmEwpKJK0gSPe2I2T7PUOvWj6sXcswTZIW3nP3l23P7h2nBMCXXHr1khLoSjT3qsMVs9vZ2Wmf+tSnqOv7lr300kte9ytmWL2Bu7q6nCGOa4L09+dffCnqAzx/IV3ooi00SZBkqi8kRj61tdfbj113Gy9cw/k3IMGr59xl1gFj5/WkAsCAJ7n4EqylMlAQyPGmoFPWXT1gXZc+Ye3JHTb40NP2+5/+fTvUW4A9xziAwHMVDHeGQsz/+dk/sNGrV1lPcp2d2H217XuJWkvazGRhXKoAMHT7AMSoDyourRmcMDO0gYg2lzSZFE2ulLd8idxyg5bQQeSM5GbueQoAK7lw8HC3dXas9tpPGVSMDIexdcfdOY8FALD+rs+I6nj96afNAOvJTvlFG2Wo2wovnyteWpABXhIAS0SpumFky34eajmABFq1UWojIzOdQLoiwRB7RO0rRlfFBuZ1I6CCmt8JpJOZTuppOxEa14y4jPLE+A7Uwq9yjCdwOz4G+04bChlc8Gl5mbqoZ5KkpbiEW5JezgCLFAyv5PRp6i2TAOEURkTlBLWYVaHPGeklQJ9Aimrz3BvPExpZrKiTcpTVaMzRFAWjiyIIQxKSkmqN3SgKQy7+XYAFLgPwSsU+wCx9h0maSA49NX4cQ+oegPEI03OENjcnrH//drt2U6ut5rybaOFSn0I2XZuyepi1KsB0Z0M9zCysGlOnjnUiT92IWqLUkDjpoYdbD5iyH7ptK3W/20+k8G5rt8FEG2O8xdasexsJnI1WNbLaUmLPDgGKunGDHoBhZqrmB1gvxrlvx0gEAIRlrFTGRC+ZGg0Oz6QLg5JB0E/MYFzzHkCwQJfjpemGimEeuQlIinYMmYP2L//8lzwRaTp1+WkyHmIs0yQ9NF6SYLvE3NUBej+S//EGAAAgAElEQVQlFbgMKjUQgHMG+PzIU92DQPOAH7LO+qtlVUg2VnM9PN0lU5UmwHt7lf3UZ/6H7awvWJ+mHeaBQ0pg4fydVw9gAce4jxBjpnHzNmDexkEwrRIDqDprL9V7LTCG5oBgngEbrCUlP8boA4BVD2ysRzEA9jrsHGohMcJyG1d618urBYDFBvMja3c1RbUjQwBCEoQDJC6bGlswzyLpoRor5rkqHqbFwprujLlKc7yvsK6PaHvlKaYZ4MAEl2XOJHcwNfLlmtKWnRZQYoCxgCOBlW/i+rbATqs/MIZYI6njNjy5A9OP5y09+aIlep60VeUD9ob1lbaxIocbds7WY8ZUw5hnOKjKakpgeOs+QP2zJybt6fF6e6a7gfrid9qG9vda3fGrLXGgzgafpxczsohi33b73l1/yJJ2AFUJc9uv248yAP7hBP4LRQj//rvljsBygelyP+/fX3d2R+Dfr9/ZHc8f9Ludv+sXm3DFMdTCABjfB2eA50mgzy4DPD+IC/+WScHNN9/sDmcylpKc+LrrrqMYegQ3wkE7cvCoybwkJ8MdMWdSnIEaBJwUkcjUIAY/KYKREs8TAP4qbpGv7t11SgC8ecsVSwJgAeu415hMsGRuJUCulkc6Hhl4yLBLxy0QrFphFXLv3r3bTbzSAiMLZt9nJMCLT0fOD5lgbqLZ3vSGX6Hdx1WwohSM45haltQZ7SzcdAievZYQECyXH0wABHhKsBFp2Yq27bUNb9hBn81H7aMbL7YOmjsnGzbDJNfj7krNIfW2bTCvv/fn/7d1vWODHaTdUu/Iu+w736ROcQD2F9lmNaCgSq2IALo65ynYLJWPBh9daekVbsL6JUa9/jHUnKo1RQCwiwFggUqZh9VSf1wB0xf6gDE2vE5JkaLq/E7n8QMDwARUau3kZlbzaoCdSZotgVaQH9zmBIBVYyuJelFsGABYbY6kDFUdYRb2qFjLuNaRtGjGEbtVvUQBXTixJ9oYT5xkh3O7rXeMdio5ZM8YXyVKg7CmgEiZyABIitBQeRIjhnOqwex7b6QsNY/UV6YxoMoyJyphfDOYEKmWW4YADZWN3hMwoevHMQZGU6w1gBz2KyXZr7ObksPOqiny+RZkwf6fa4jVMgagIiUGQI727YixcWUE6HqtbWmU+Quy4biTJTkd9VoG457c4AEbf+q7ds1bruRXe60FI7fLNnVaNS7CtVCAnQCKeurLazm29jrAPJ88RT/jmlqB9bINI4/OweQN4IZ+cAIpPXN02+CU7ejP2nD6cqtveqN1NL0ZWellVj7eYrkDSJiPMJ9x2E30AVSHASu0milMcn1ovcMN5v2R1Rc5B00Ym5i446XXkQT5vIQnXoGg+ame5BomAac4b5LCgTux37a+8o82COOn+uzqmnrYSEnHOQYAkwyzNF6xq7T7lIlZne5Xd/4AsLdBivCD6pJ1R6vnepJzreSPulfH1HttY5vd9uBn7XGM15JdzXZkGPaxhSJY2N0k/gHej8/riKNklifGtCj4gLkyQkC0hkRNa7LRmvNZq6YOOCkSk0Rdcpx7JgLACQBwSr1h1cFDbZEYOgHgGPR6fmIWAC5K6iynbpRGWZhq1ZXr+nQfPmKbN12C6kRJU7WTCN06nfDnbd08kifGLvOqh9c8DwBYjLAM4nii+mlRxy8GWOULqt+XLXaqCna7hoRBI5Q1yaxUK6UH3I5juD4P0Bd4aOIF5tpLrK+PW4bewG9ak7GrW5LWnseAAzfMRtaKWuTVWTwWpLEYZ63fRn+wbczvh/Yl7ETmDdbS8V67qPY91vdiyuq6q2xw+z7W+KP21De/RAPirQxeP4c3uwTodBbSC+s5M+qtZRyXkizexuvfQfAyRu/fzktOV/K8wlrFfzsDdoGdyb9fvwvsgpzh4ZzH6xfvH3MAMEGb8uSKS9SneUYCDQDe+3EMTJOhBvgHAYDLbNBXXXUV5lIbXPossHv55ZfbxRdvAWiV7NmnnvXa2rRccglk3FUSUDkpt0H1ZoyiU7F2KaLHAIDzdu89d9n+fbvdyGTGgfXkGuANGy9ZAgDzrgRMag/gdcge2QbKXgA8i9mU+sqJeVTbgDx9OEpTPJ8gXcHhBAxxetE+gacBgAWoYHhLhU675ebfIrbeSF1s0mob22xopJfgiM+B+RJ7oqBN71hIjXssnYYBBhNYlqAr0X7MLn9Hvw0cfMCuHx+yD950C71WG7BYp8YSeXcTMrvqNevtsYfvsW9svcvWvulWe+TA9bZtJ9Lr/cg1Rwh4cVOluwdkB2yhGo9LDCkLc+9xC1OoWmtqGlOAlgCAI2OZCBTGhiRz69HEzhCM0qJk3YaLGGuNJX5tSKCzXGONqcb3tAIYB8AzLK7fokuwwDO9X2PeR6AmvN5rXP0N9LcYzcQmWKcBgNUQSAZSUXCv8VEvXBl9yT2niAlSGVCnvIXkmWKBBYBLtDiabCraJHLIiQ4MhFqB2ZtgrrIDNjq124ZHthHI7+btYBNpcWSTMIwK1uWFi5FVWXW9uIUnKzDGqYT5BQBXVLZzTapxZ8ZtF7YfE32SGMjaARnpPAAStk0tZQQqUqwKGTVhl3qa6ymnVS0OYUwi8Mt3d86V6kCghiDdy4yVfNJhiLjU7ximIr/Lc16TJGWkUJgCCE/mB/l5FPnvoE2MHgEg9SN7ztvBJ79tlbUFwC9Ahb9Vw5Y2kZVrqRqwtTCKGyvqkMgmrROVRTWMW4H2TnXITKsBI6UJ3C2ZK6pvPk7C5CjgbAf33ot9RdvaR1sP28JxXWON9a+z1qrXW9XkWggyXncIEEvtZKqPpAu1wSXcogui23AcTiLH1xUUqx4e8f0aO7s6f+lgODDAMuqIWj/EUw9JazlzHLCz1bZuuw/2ex8AGEYUUJZHwpupRBFArbbul1imp3kSAHBwPj+fDPA0APaC58gtVeUnXNw0c6XI+lvAr0HO89c+/CU73JT15F/L6tV2ZBIEq1IMgVXOSeNY8mxB/F5RYsUTmcw5pPZq9dZAv+cWeprXw/ymeyIAPMp1mcUAp6ZI0EhsEPzJAMAAU9bnJEmcGACLkE/K3Io6Ya1XZRQSFax1ukaV3HQ7X95u69dv9MTDNADWUiPQK8mz+ljzs3wntAYEGKlEj5Yjrr28KwSCZT6ocgMBYJlhVTBvMLAzWmKVaK1QaGDuk4TMNLFOk5OawhxsJNuNcuElHI5fNBt5wgpHH7HXYH/9htVVtoET6+Ak2tg3Gis4huIoLuOVsMCVzO2UPXF4wJ7qq7EnhjZa5arb7KKOD9vIriarP0qt/F5aUSHxnuzebi8/fDvz+IgncWb2vzMMXC6Ap18QAHixAO50x2e5AeBKX3e6x3eun7fS8/hRff3Zui4rnb8rPY4f1eu30vNe6bjHr1/ucZytzz/V+5zD+TkXAAdXc8U1SwNgmWB9/mwB4LltkOaPhSTGkqht2LDBv+/evdOBrthU1dEWcHvetWuX9/1TEKVgRr3c8nIJpnm79/ETiiLiycCqlag9FAD+6lfvxlRp7ykB8Np1m5cEwHFrBklzFRAVCbSqCEj075SYAOSikzSQTxKwVFXR2oN/j41hDMR3SbZPtmFfTM4YZ6lnZaudPaUGrLDW3vjjv8E5rudcq62huclGqKtMybCoCINHryonVESIJJCHIh1N48KinsD5GhxQr8pb4yW4VSe22c2NgNdD+23TJW+ih2qNVSLHFKuWhZ158eVH7NjIk9b6urfbHz5ZbYP519nxx0k49MIWjgwDgIPlk6zXBYBLnGNBKJtHVtb6swBwKTKFil0AFwPA6sspqXMFbSbE7MsAq4LrqnH2BEcsuz1VFn8hAKwDWwQEh+4GgcmbFj8uCwBHTtVebxvLOWUgFdhfd1Se1eamqLZCMDwlwJsGU0plSiQtg2mQ1cOY0hs0h+R5YjUtQDDPmWyiThbGd3RoG7JnFA3lo8xp3Ldh5OWMTp8O3gDKKUuUDXhIp1eRPGhH3tkBoGiwWmTQaZC22F2vvaR+Mgnjm0JGmqK2O4WzbhJAJklpBvCoWD4pRAswKbBYSFYf+t5KJhrqKoNTdADAeo56i4uwLAn4es4GYBDKPQncqUkGsGaQhEoimkfeXKanTiE5bhNIo0cl4abDb3V63PY/9o/WcVkHxlnHrLf7VasF/LbU9gB6x+xyZPHtyKxXoTzoqscYjvdpola6ltulmjKIDhjuCuZjD8oRqqZtkM/aTd3obhI9W0+kbVdvtY2lLrX6VW+zhvo3WHpss1kviOQQ53uM4+2GoR4ALFB/qtJcFP9eYyrZ9XSyRNMp8ISR6kQILIBgQeWkzKuUIIhYXEtiwIUM2rKH7aFH/pT78xjiDDneS+osCbruIRW8ci0jabVMFxIMorcVO88A2NcTgVbR0lJoC1XmNEdkMEX7FCkZWurtU9+61/6xbsyOUAu7tqLR+keGbIy2XQmSFZXMswT3soolpBIoKtuikgMpVTA3g8pnfooBxs8ADriqoslaEi3WPMj6KQm0GPoIAJfpCywJtIywnAWWOkQAV6ZXatEUAWDJoUP3Kkmt8Tyj5Uk9UuJx5kYdCQgxxhO0eFHvwdamFjeb0q0Ukh3KKAXjq8AC62d+H0mg/ep7LkhAWTJ3ngMD7N0VmOf+HSOsVDWJS/p3F+qZSPQHzlBmUm6kHRemWJMNE7Sh22EDk09TE/+klY59z9ZRu/sW2tFdQSlEJ2PVRWuPeozUqgDEVQDhZKbBBpgXLx7tsRdGq+yfutusv+qt9Jz/sNVNvsZKW0mMUgM/vPcwLuij9s3P/DYnhAGd2uGp9dlJj1PJ6uN96FTPO1V0s7K/nxUAvLJDiPaHhWrVTveNlysBXOnrTvf4zvXzVnoeP6qvP1vXZbHxO1vvf6r3+VG9fis971ON6+n+fbnHcbrvv9Lnnbv5GYf/gQGeBYC9a04KImi2CVbMAP8AAbALd9XH13sAElyRWY//vRom4bKLL7PHH3/MmQUHumTkBZBG6TtZQT/gwBoqQBcwVjYfSosA66v33mmHDr7qrUuXYoBXr9m0JACOa3r1Xceoh9iBKYx41I4p9CUGpEoWDEjM1tLCJep9qL/Fr5mZIqcPgMsyaCnAjGQutbe84T/T+qmLc6yz0YlhAIUcbAkcCw0E3LAwik+9Ro1gGhQTA+BE86QNJHfZVW+mddTQY/aLb+y0O/74d+1//Y+fto2d9MSk4XRncxtBKOcHWH7mn//avt/TZ8+uudkm695me7/FOR+GvRigxyly0CoF+wARAZ8yADVPxKdJllEbHMB3CgThEtiIBRWYUry4GAA+fPio91GegDl3Vj2jOmrmAXWD6vsrFthZ9zMCwBqNaJyXBMDR8+aB4OByzN+mfx8C41ADPJ8BXggAq1Y9SMBT0jdHrQ68J6D6NiOPjAGwg19U7BnYzzI1glPtzKM1AOC1yHJbC3Zs6gAM4l5A2R7Y0m6AbI/3w3Qb2grqdyug+PluAI9MRSuy4TagRAvS4VUkLOqseopjUAcegEJpihBfZkJqJyPGV/2jBRoEgJGCioj0Xml8qU61oB6Ocr51wyNJfGWH5BCYeyCuieS5/OjmydGXgK/qmuNuS7kEcmLYzmQ1vQeZmwlY4QROuQ6EcT0em0IWDWzd8/L3rbkTiXZ2gsQXDsqT+2BKd1lqfL+tB4mu5rmbYdAuX10L8B2jYnQSeTTu7PRIbefDpGSQCkPS8jxgfD+y12NWb3thdrcdz9n2/mo7Ut5CIfHrrbH1HdZa+eM2cQCTr6OArwNY4feo9yznw9cUvVdLE9xHyP9l8ivU47W5UaVobJTkdc8uUg1AWGMXej1q4UEJkcKlvuKYfedbv2/ZegzBOC+9T1WmxfvNpbMcL0C5lAIQ8kjJdv8CAcAx0Nf1LUnuK02D1AJ+fJRmkPCzNa327gdutxdUs15PEmKQnrwkKFGUUy/McwGjcvHOISnPkyArsUYUJDtAHC9XbPURptO3A+AyLX/Slc3WnGq1liHWPaZFlj7ASkoURllTxpijGGIpeeNvAQBWP2exvPpZa00Se+pC5BDtAFiEPsZjNSRa80jPi1qbmbu1ZJ5efnmHXbRho6832loEgkOuJwBgXx3Up5x7IKV+yKpm8LVMzwv9UNOAU5dBI30uMVGKMsSiF3SKnt4llA35WurzAcCp6loUHsioEWYIBB9NU0Yz8QxD8BSJmMesceB5+4n2pF3POK6l6HlDfZ1VFXGGrtc5lq2xssWOjo0iny7ZE4zLP/S22ksjl1rbRZ/EOfqtltpeZ0PPDljjGMnZw6/a41/6fxnTHu7TIV+X/TGnlvxUwPbfAAD2GbtS+fPpjtPMDn/yT6d6j6Veu9K/rfT8V/r5s/bis/FWP3LvsdLrd6q5t9L3P50LcqpjOJ33+FF9zkqvz0rHfqWffzrXbaljXNnnz9QAh3VomgG+UABwSkyZgglqBhVsqO4zl5O8OeUOyze++U20M3rFnnv+eZuYHPc2KApW1AZJsmTVADsrrIaNYiWLyHCJQu+++4s4Mx+kzlXhejCucSmnBwFR6xHVFHasWxoAhzho2Y+4YfhsCeXCbzaLAY7AXhlZYLHUYDff9Mv0Er3cqiovxrmZ1jiVBHnUd+ncU6UWwAqOvnpTvUUapsX7i8o9lF6clUNW2U6g3TRgV14GiKjdaWP7nrYf61hvP/Omd2E2lbbe4/22prPVaqhBe+Tzv2vljavsz/oGrfHKD9m2v6+3/KF2Kx2HRWHM04CvcgE3X2o9c+q3KTdhJ4jENKgdDsZHjHEh6osr9iwLUzRJjbcYcbHmqpOuxXQrGJ1tiK5HLLHVSQSQGR5hXFx2q8diQHg6uItvpvBdwCT8MPdCip8ND02mkB0KPweGbzYAVo9XZ4ZcTxAYULlcu/TY+7UGqXpcyxj/faZlkpx0NUicA2Y8RYLjMiZPqhVUsqKmhXpngN1YLbWy60hEbKm2/sZxJI8H6UW2h0TAQSvmqPlFGuxuy6o9TsNcVdE/pboTAhhDn6oW2KJ6QG+D1RRg08erka4nrRojXshWgn8RbkT4sL+qkSzB+ErdLNMgL0HVlxqgeb1vUKr66PjwxUZPARzroavh0md9F0BykCQWLAyHJNBq0VUByE3ITdn/plYx/IEEgFo90Q4Whph2XK2APvrkDk4ct5ef+Y6tv/5iama7AdDDOD4fgo3dj3PzAQyCuq0Ld9u11cO2oaFoq9HkdwE81tBjuJOmp5BnMLZcGbnzqj6fcRri+CdA43sHhmzHcNGe7kvbMz21NtF0k7WtvdUyk1da/cQWqz3GekJpde4Q988Q5mM4pCdgHDFvtvQ4P3vLnSBPlrGQM7YwdAi7mVrS4zrlGNhfxlAyYf07zfGN5V61qtp99sijX0K5ctTnWCVsfZ6EUkKMuANgakU1rg6AqZ2N5vn5lEArOZlgLa6DvRwFrOcY25rqBhsdHLOWltXWx9r6q999wA611thQDU7dSp6oAxZjTumvUYrt13icXwzmBmwsP8Q7ksjMjLM+MDGpX8+oX+94gfUbc7ZsEwmSJmuu6LDVU42WJSGRUkskLmJebau4DqkJEjDMZwFg9WrWXNal8Lmr9+J3JdUG83vNaWFT7/eLo7LmtPabpMCtFA6A4WNHjloX5nu+l7jihFs0S/09SRWtV3EdsLO+3ieYz1dHsWiZ8useS/+51oWs6oD5DL4Klahi6tiPMHdLVdVQ448UXACYVmbHq07YidJW9rQncbh6HMn3s7aJ+f2TG2tsA8mddcio2zHFq4ddriGZk0b5UybJ08ce+Dzz8x8Hmu0b+xmj1R+yyzZ+xPIv1dvkS/QLGEIKffAQjufP28Nf/yzAnVZIJI7Cwydn9PP87wsokMIKED1/4W8hQRDWZv2sxIH+rZ81vkFKHkvKwxqs/d5l6dr3eV4Y51DeFL+fdzfQysO9okSynuP9t+UDwvcpDNayMkn0spfFH0v/dcmX+lgV+ezq6mo3vJQXSNyqMYeKID6W8C4LBWrns4VZOKolqoD877pWk5xbknPTeWpvlteJzld/W1ECYU7C5RRjfY7+rOgvjiuVUNc10zybfU2XnD8rjP9WfFqnSvwv9QFSxUX3meJqXU91UChNTVotyheNy4xCcWGgsdL7Z6Xnf6r5q/fXWjJ/7pa4xpXM54Kymj/ED51/vMbFa6OupeZwvL6e0/m7kvmn9WfJsQ9rv+7J0QHwDARGVVUgE4UBXX2lvWUFxxDjrzltkJjqxVkAmKpEvF5OsO4NWM++T7IWZq2x6y+JZzq9M8gK2yAtLYF2ox2dpEBTxJwGmXPGmcH3v/c2N8Tad2C/DQwMEGwCOzBXKRDs9Pb248b8smfu0wArBb5EPwzglN1zz5dppcTz2cBi59aFAHBr2+oLCADPZjoJtpBJJhKd9tabPkEAeAlTqQvJ6JRV14leI4CUCRgS6BKtiQSxZgCwgByMSiUBdjPsS+WAVbcU7Oobaphkj9m1XXnbfe/X7L//2u/QKmqCusR26oppQ4JraPdT/2R/cu9fWuMn32mvljbbgaevtf5dHQADgBoF41lq0tTzNUGtW5FZVaCPZmCAAwBG5Kc0A+Aj9DFNe0P00EdV4Ddm98dpkSJWv7UVnS8PAcoZpvcHCYDDp88HwQEAK3Gi+tcYACuEVC36qQAwgZJMsgTiZXwlgx21p/JWwATo3isUKTQAuEw7nBQEbqIZ4NUGmFoHuFpdtuPQX31TuJ9jekUTW95jmOOQDF9guw7A2MW1pOVP7Tpk1G1WRf1vFa10KmiPlcU0KDnEZ/BVRewL8QYr5reGn5K+Y9TsIMG3PZ2eSjJ1qebFu55sErbT1VH8LIaTf/jPAsAREJgBwTLCCk9yACzGV71xVUtJIF/mKwEbV4YlU81kHsYsA8uVR64/XBiwuvYKe3b7U7b5srW45fbaRKmP+xs3pMmDaFl3W2r0FWso7re1INN1sOY3rG2wNmS1lE1bE5/RzOZQSzAn66UyC0ORet40AHmYOdvNdXgBEPzIkYJtn1xv3YXLrL7xFpynb7CmqS1WOlxlBVyii31JGx8kGO+n3IFS1swoQTeseRpQK0fsUPfLwCDHFpvpqouoFVnIn0QAWMPKNUumB6yy5iDu8X/DvTaE8RIlEhiRqdZdAoey5MAwxZ54EWIkWyCWNdgbnD8TLAHglByWFTDiHF6JuqUbY8J0LcETLuIlWP33P3S/Ha9jXVErLdXjuuuyCwfC9cWPje49uHIP07e6l/t/gNeOoKQms0A7rIyAKcqECpI3MiyYQNHQWNllXfkWq+jHlA0ZdBkAXBghkUJSQgywvhJcDykYxPx6ebJArkuipdsO/X81pyVhL8KglgC8Gk6qkn0Oq4xD/g5TY+Peb7yttd2Za+0rwlR5XlNJqUKZa6naX09+acJr8kv8MA2AAc5Sq2tuM5dDHTBzRQwwc7pcM2ZpWpqlUAsVSXoVWO4EgHsah6wXGfRY8QUr9j9hVb1P2hrq+9+xttIur5qyjawNHbQDa+T96sVAUy+B0wLJlEnbhjrhm8O19uC+Shus+UnbBACuOnqpTb6MkmEPK8/hfqsZOmD/8vd/zVTcz/3HWEer7AwIPjsAWHu19u8Y9LpKi4f+HQNErfkCknoIaMWAV6+Ngzo3KpOZn5ZdJRoicFwC8Ne3tLgaaErgrKHBgyO9p0pn9H3xx0oBKGsTifUplCRSnXnXiSjw9HNhLZ4LwOeHe1HruCWO8Fz/aTqRu0i/TSl6tPfVVOMkPtRv1ZQijY9TKkCbMO3P3v7rFGHs4uewIvh0VoYmBsB6MyUwYkNTzadTz5+T8uZn5ZjO7E1WgsBZw9TFBAWOEnwFkhq1zc1+X6rFZA71TZr9cuZx8mfN4w3O7NCnSYYzfNnsIzrFFNKaUVtbC5EzzN4aEjcqnVQiR4+o/8jyD+A8v7ISl9QiAVuOUqEM3jEKuPIq85R8l3+rC47Hrgvd3xz7yq6fr8YrGoGlExh0WWAtz6pUii+RoKN0aEiTuNB96sk5YqSVHIPUdHrMNcEKAFgbeSqHFw5J5opqEadH7NArv2Q57pW1l3yRUGKNlSaFRcJ7LOeRSFcvDYCzMLpajLSRxJniPINSwYBcdvkl9tO3vINemmS1VY+oKN4Z3ZRn6A8dPGIPPvh1D7gEqMoFyZIx+SHg+vKXvgBg7nGv3qUAcGNT+5IAeDknPfc1cWZtXsARZ0ensxsx86nvEduIhLU41WFvvvETMG+XEgC1IZskGK1T78oRd5LNYC1apveGerbqrcroWIu8d1LOSvQtKuI6mmkhhKvFUGjzhLVdsd+qR56yN+fGbEu60zrXvN0O9RRs1YbVtrql0vpfeNTu/+4XbdUHLrHPP7THWls+bXufa7fhXXzCCI7QJegXQHAirc8hiKQAdJoBBlEpaNbU4nb1m68CCiZHC6ssIESmSgpeamCLjhw5wnWt98AiLFSnCYDjwZ2fFTqJ2YiXv8UYYL8tondbBAA7MAa8LQiAQ3ujwACzicxhgGcAcAImXgC4ABCULNhg78uSACMHxvTWktQFTtaSUED6nN7A26zJ20hNvx0p0Ot3fBfZ2t2M76AX7btbVoq61ewqq67cBJG61hoqAMDFeqtCb5phzc+I8aW9VXEYUAZwS+YYX24bvOEcFAgAu+dS/DOnGDPAPoSecQxj46xMNK4x+NVhiBcIhFjUE5h550wlwFftiZzAVxDLkzJITV1SqsurWMtzAvwPhkxDV+Tw5CieacJQrYpgmmTA4y993658zRbAcJ31Tw3aSKHXhqeOsGnvZ9PeTfuY3VY7td+aioftMuqmN9bk7eLGjK2jJriDgK0FuWo9ByF7uAQGWUq8THFc48jRD0ELbkOm+yIS2+e7q+3g1EVW0XyjNTfexO2CK/DRBhvbTzAOUVsxjDz6GGoU8EMRwzhJb9PovFNSPpozMqQAACAASURBVGgMGEgB4CLfXcIc1fF6yagYYMCT1q1MJRkI3KAf+uc/p2R7gKx7P47EynQqi6Baai6OElpikKPG6xcCANZdqUSCzNFoxOyO81MwmVP0peWGtt964AHbBpM/IvYdSb3mGKuwr+UqaS+zsUw0wzpwTYerJvEUoAXWZLerV6bU3wiJbxpzvRSgtQpBexnTtrGqVuTJq62j3Ga1tKYSAEb3S99ckj9jrPyqAYaZTwkMCwDz2oTGkdpkr/uNQHBoZ6W2baFGWCUAmspsq+7cLQBcIjBU9fHOnTswXbzEAY13F1Dfbun3fSUWAA7rRBBDRPXBUfInqT7A7gRNYgsJdEn1wMztFPe52tAl2FjTSJ9TNZW4QpPoodFvAWP2wdZJZOKHbKDwIl52TzPPHrU2TO5u7CjaDbRNuqKuTF9g6ty55RvlJ+EAGBk3WYb9JCK/O1JpX9tbtu35a6216wO4R99strfNCi9TRnKE9fk4APgrv0+yibKJJFmc6TOIWWCdzXx2N0b1uv2DguFUDLCvFNHeHf8sUKsgOwaM8xneUFcdQO7818YMcgyA61AKqUPE+BCKpLZV9jd/8zf+mmYCeQG0WKoebwvzv4cAcPlALEd/dZVlxZ4eJ06coO66w8G6fjfH42MBpiJmHhY7vnP9+xC+6jrq2p78XSVGOr/9+w/amjVdMITcj6yXofSIW3T+FFnWAZ+VN1nWJ0t9FidZjh075h07dM1ihYJA8FKP5c+cZR3uAi9amJk93XcvQQYNDPS54Z9Ab6y+CKV71aGsMH4sOn9P99MWe97yr/+p4FesFPEkG/ekWmrKNFeeQvpdfskE2UrP69y/fhDSr7m50f1wVN6l+1gJDV07lep5DLHo/b2SlS8+t5XNPy8F88cCd5JwSpSMidWhWs8Fhg8cQPHXhO0ppZDLf8iAcyEATEygGJVYoBIiQkRpBp+Z9vZX7coN34MUabHVW/7CTgyuIoFOjeK5BMBigHVTxtk5ZW+0caqFkDIf67o6PNs+qUBJkhwCEK+tBU0oWDl64LCt27TZnZqPdh+0ibFhZ4Lv+cqdbJCDAEdt+ItLoOvqWy8QACzGcAb8+pQpNiNtvcquvfpWSyc2AGpbkR3DqpHVKyD1VlYvm6yHpZBkMtASZdBMDIATyPFyiQFDLYvLMxLDtT021faEXbmq2y7Z+6LVI2v+2Z/5NKzFGjtBkFEFU7cW5uH5Z++3+3bcbuve/C47nL/VnnmiwQa3IYU+lrE6AR0YrLykjNCIySTtPQjy026Cpb6TyrojM4okbFmORwBYiYkgawjyN7H52oxik6uTAHBAUdHGLbAVS6Lj+2nejblIfZv3BnbKZ+5SOvPqhUFweLZH1PMA8AISaE+zhBtFtYyED26CJYSXgIkv8PkKjrnXAMEExW6Sw7VS6XZz0sYwyimvw9F4ixiiYTsOw3lsZDflkQcY1+Msb6qdZCHIsCBU0h6ocr3VVfCVggGeQAYJ8E0D0lLUriYACklqHQ1ZKT2RSKBEADgCvRFR6SDYmd1Acs8td44CY691lJw5khlOs8AKYMWCekwFyxW7+wr8eG+gAJ6dwVSvVZJWmtqaEurVLfdcAQYB4ILaJpEQUDJAX+Wqgn3vmUfs5p96i00CjLHCxcV51IYTuEZT0zheOoxT8z7qdF+xShjhdP/L1AVP2JXtabuiOW0XwSx3AkraCeqojgYIk2UkiJ1QL2+k15SR2gCsfC8s+tb+hH1z14QdLm8iCfFaa2i9GQn5dTZ5qN6K++DcBmpw6OUY8LEqDDJDMWPKTtLv2utgGTO30wcAA35LgFiZPEny70kCALCmnbBjCmf2UvGYPf3cVwkwn2Eq9iANJzHgtacKNJU8oNCVC+Jtw1xmHS/cmofLDyCWv3mEV4rBboD5LdMvuUwP42FtSA2N9vE/+3MbaGq24foG5ncW5UHwtMIBwCGjLmeZuT7emLJ8e8pGGqesH4lvbuQAa9hxyyVV9w2AYV3PshtVkuwrs1CNoUapggFuo391c67JsmC3RD/XcJg35+KlYD+dAQYApwG/JZhgJ2g1v+VJhslbkPMz8MiiY3m0QLDY+7RnCfV8zkcomfl7vPuYtbXhnq4WZbyugt7rSUDA+LjKNyS5DUzi9FUQC8zDXaJVeqPJINk9lyxP26IEHQuSzENufb6QXSJ9luJDEuhCC/sXAFi1/pMNfdY98aL3BM53P2K1g8/Y6xtH7cbVCXsNPcDbKSdpY3o0CqRIeaB2TawtPSTVnkAK/sDenD10fLU1rHm/ran9ebP9a6yIsXT6EIFu9xF7+MHPsVY/y97BWM/2M5hd8nHSBImy3dMAeOn5pz1Z+3G8hyugUVAdA1slszOwTHHLQK390/XV/BzLmGPAq0+LZdMa8Tx1z9CwzuooUf65z33OPvWpT/lnTAwPkVDSTFv8MeM9sZw7oYT8v9r+8i//3D760Y+6zFL37NCQ6qrD3qTAbfoxB0Do7+ebAQ5r0VIAOIeXSn1rM7L/SgLBIbvzzrvtl37pozBoGPgpLvM2jj+8D2+RppiFzaihEeWUyJOJUfvi7V+2//i//AcbHZGfxrlk0M7n2JXsvnvvsU9+8uMeb+W5f7SISUWh+SvDUcXdF+78DaHboteH65bHA0JO/FIwfOH2z9uHPogpIF4UYkyH+2izCDv8w/soWTsx8tGjh53kE3GkmP+LX/yC/cIvfMTvayXhTg2AVwZilz9+wTdl1gTTxfR10R+R6jesq2UbGyIpzv6RISkl8Ku1/r0/94Hlf3xUsqZ4yhlgvoQHFZPFADiNxLkEdhEDPEEJXmns162/rx8G+A4bz7Wy20qmeQ4ZYC1QysJpALSRXnzxpXbNNde4hOHAwb023N/LgjVMCxjqxbyGNDCFdQ3NbEi11tW5xgerv7fXtm59HhlPn9pP2r1fvctZ4YRkVUsA4Jra5gsTAOuiFVvshhs+RvuWa2xyghoyJNFFBdYyDGO8JAUvU2wnsxe/SAIaqltSnRvMupsQwTxOVGAwBdBKrWPjXrvVfvr1Weu76w/sJzdfam+4/kNo3duoFa53B9suQMeOl79tDz3/JStvWG/DG95ljzxZYaPb19vo3krqgGEikGColU1RASTBr8BQRvQigDie3jJECgySfs9GzL8VwNQhlzx06JDXGUm6EicgTw2AYwAb3cwL1QUsAIIdAC/wOD0ArOQJ7sBzGODTBMAOijUIsPUiqgADYoRSAr8Uq2YiAJyn1+/EKuS2WwjON1EhWXXUuse229Dwq3xuLzMdcCzkmGqBdOu02uoNzpDVlVfButVbohdhpOTOrB3CUElAQhlJqbSoCvgLgDbVRapGsgQICKCX99N3L1udkfG5nE/BgpgZXT1nuZBQRetVXBfswR8rmwCA9BgCwLFbrn4Xu+cqEcJReH2wcIIrSAUWAKgpAQv0qSlqHcfykolmrLo5a939R6xrU7s9+dz37bIbruC0MZprIPsJeBiF4u4vHsee/jCbOfX9uYOWH9hqNUjF23HHvoR6y2sBDpfVpWwj472Kz+oiI1zI0XaJtUUGa3k2Rvy+SEDU21EYxCcHJ+2R7rw9MUgNZd3rrGPVu60hcYMljrRjJlRhE0cA6H2wm71stIMY8I3SnksSc8CXFlOxtwLAUl6oLthbIen9o/ZsktoUS2MA3kmM3nbYU8/8NaCpm4Gd5Jg4/ySMvrYESaA9geT/uCAAsIM+SXuVUFF/ZDwJkq2ruZ5Ze/fffsbGG1rYkFm7dbMTW6FmJkkhJ7UiQgeeT1/cIgqHQlfGBtty1pc/bFMD+5ia3Zb3Jr9MWEwLs6xdlXnWAhJ8E3WrycZ2WjOlH638V4sMOjkAAB4igQEW0tiLAVYdcIp6dgfAqv+Nan4TsPQ+1yWN9jZJzEfmudhpFaar5l012tJrJ/gqAMC1Tg0PDgGymoOzPlLjBGBY5IGk3HMBcLxyhA01AzgLhveS/nMoAGDVuqeRh3t3OpyhRYcLBCPUYB1mTFZxTwCCiy3jdmjiZUzgttv4iUfpS/2UXZE+bLdsSNprm8u2hnRCJzK3BsmJqXkua+dmvR3O1to2fv7moSm78xV6ZG/+RVvT8nEb3dVpZQCw7adudSxnwweet6f/5Y8BwMcXB8AnKZHODADHTK7HM7Oky/q3gKz2bGdiIgm0/h3X886WPM9+7czvkaYBniVBVqA+hbzxn771LXvn299mFSRl9P4nd1mYu9ivTAIY2iB+7Wv32m233eafV6L7QxWtv5xJiw04pz9ydpI1MK4r+/wVxH7RSxUnLAUgtCaOQxpQLGkZAuw777jbPvDBn/eODC5R953gVDzcyo/zXL2D6wWlGmQvmsCkNIk8UN0Tvva1+7mm72Feub19dI7zv5+UNz9Xh3mO3rdsX7n7Tvu5d/8MihTVV1Y5wx8/XP4+53Ehzl/fHRe5PopBpDTROlDA9+cu+9CHfsHyxP0EGFZNfDlF4vuH+VGkZpsFHKxT59JnAf5777vHPvqRX0IeTO2+l8QtlcA5v/fujAeSrsJsBUp8XXV1Z2L0MEcnKF2btHsffNDe/4EPrWj98c9fEADrWCA5hKlQSYgBzmbx5Xj1kxxlAgb4s/jvrCaW9s192VPotCTQsSRFdUKtqzq8L/D69eutmRYbAz3dNoVct4dsjgCU2h4JOLWu6gI4VwKoGmz3rr323DNPAawOOPithOm5847bARH9SHBj6U+4APNNsCqrGi5QAAwwKbbZO972v8OsdDEGkjjD5kErFNVTljlTkYVdU+2mzF/ivqyxUzGV3QmCV4HgPIFYT3bccq39tvF1k3ZZ1yHrOvgtWw/D8JbrfsZq6zbZIViuMmDoqs3rbWT/i/aVL/8PWvLUWP7Gt9ujL8No7nmtHXmGGxFX6hSLjZv3AHqLvCZIoFWXIACgUUayKCksEWhKJikEw2KSdJ0bGups+/bt9H3eFMlvQkAZGNO44H22FC9k2mekbksAYL3RPCn0GQHg6dfHJlg6h0UAsFobCeSqZnMhBthrgGGASRjkGZQchmSJGoCfwC+MZyVAuAgDnKMmcGo91+hiVA4dI9ZT3kUbmW04EB/2mmrVICYwB6qpWmf1VeutNruOeJqMPYWVqUHGBvl6egj58wgSdUyCFChTCQDIUJsZDm1C7WEUPBOYa64A3JwFJlrX4jCtgFKdsphq4RwlUaIsXUrybr9zgvmMB6qKw6PUXgDDMQCWtDGI7fxy8l0lmXq+t4sRM+z5K56PVDQBy5aAOauAHRvHEXg0N2xrN7bZwMig7dyzzS4HABfrqfPDRTcBE5zH9GocY6FxWguNw4xPoVMu5vbZZD/uP/0vWFv+oG3J9NnVDSW7vr3aLgc8t5LQgcfFbAmjDLW7GYFNp4ygkjVkjPVjH5vL8yQNvtM9ac8er6e1z5tgA99J55rXW3mwi7YyzOXjgKGjoCGAcMUAAHhURkzq0argUsyovrTRShrNwjrLBEss6BSKiQrOub5+0P7+Hz5NjcthxmiMhVcZUjSx6kULS0xhq0tuFXDKCMu3iDlJnWWvw8t6oQfvFbCiw+PWsGo9GVHYPgDnr//t7baLjWoIA7yqAkBETKwEB4xHXuPBNU1hCIU233vgFgHAvaum7DiKhmL/HgDqMbzYeplPcriStDprlZOsbbg/TzatZ27gSZDqsA5Y4CbspNMQmPkhEK7k/cigbZTZqLhAa2Lk+FyOjK8SJDVc/hy1SEpxTKp5VxbKSwCEW90wS9eJ5IVMjgCre3bvttVda2ESVD+mkpwKgg4CK4+fZoCM7oPwiJwOZODk1um8pUCwlB5ad2GB1eYsJRCsZRtJc6GRMh7a0BUpSUkwJraqaIcmd9p4kR7ffd+37OATtm5qKwA4YTe2lW1TZsJW874YQ1sZN/Iy51YgCTGODP0g+9pjyMM/+xKJlaZ3WlvHrzBHL7WKV7hfdpOIRDZeMX7YHr6L+Ub7rTkyDy+ajuTNKwTAAreza3rlsp0AKMY1XLHUVCMW1wTrOaqzUD3w7Jrh2WZaobZWe4feS3W47C8sLvfdd5+DUT30uXMknAvM8pWaOOUJMh/+7kN2001IzCW9ph65v3eAVohiLTjC2RLS2UZYsZHleY0/Q/fqUwEIrdkFSgL0vPvvf8De855bARWoGGQY5dboK2GQVvLaZS1bs14U5o/2qgnYzuYWiJI+1hz+/fDDj9hNN/4ECgSVYC0mEQ8jF3a08/FYofKHe/ur99wFW/hBZw4Vf4l4EIiahGCqqKY12xwTuVnnGSlA5hB4yxqClYzdqRUMkgartE5S4Pvvv4+5+16/npLwB3NdncFKjmFZJ32WXiRgK5mz/A7olUCydRhl7EPf+5699S03Wm0D8YoUDkslcPzcl3v+K5x/fPJcABwNy6wYXWv61DgdZpiXWs9FfKq2OU2S/Y477rD3vf/9K1p//PNF6uij5zDA+h1xM3gmNzkKITVBgqifGuAPe7C67lLw42gLeyflXucSAKslhVwIK2FztWkK/WtQJEnbvGWDXXXZFlvV3uygt4J6wjyB7ODAsPX2D9uxY8ftuedeYFEb5D0wbHCWSSZYOdog3UGGhJrgUwDgNP1Df/59HyTQxMSFmyjFjRPqe6KAfyXyQ888zGIM/PrHetNoMkxvLvMk0Ax6udBuP/Gm/0Lmp9OPi6jKJcclQEkBy9Uk6Fa5iRlgIq9hVe2x6JPZVD/WEsH5FKYsmTWMHcFXuu2AvfbKcSsicd6Q7bXXbrnOOlo228BEEzWljbaZ+qapE0fs21+53equ7rTnNwEQumusrvu9tvsRGK9+NkXYBQFgAZoiQZmC9oyzvzKaUbAI2BUgEABmAZLzap5rojFVMPPqq69ybTeFoCaq/V0aAOu6xtnK8wWA/Q4KYysTrNMEwEmkyzJenoL9FROUAcRluR5VBNdFnJ/zq5FGbk7b6OaiHas5ZMcmtwJ+6fdboH6dwCSfpq1RNcmgio0Ewl1WLVnGOOz+oKS5BCd8T+L2nBxFJjmlxru8RtgXYJBQeYFajGkdk7mPA2EypmLCInl5bJJYcmAbPLMFuhy0wmZWAJRlHe8AOAKzvixGMtBpoByxBJoN8Yz356tHsMCvAkG+h1phffFK/q32MmmZOSiZomJluWJTL/nKrpftkmsvt0ItGoIsQTXjl6lnYcQxuwRpOoSxVD8tocZodDQ2RW3wyHbLDL9sdcPbbC2/ux4zretX11gn7OuWhgprBQXVI8dMM3fdrhgQMcGmAhdJzXWL7eU+fHjvhD19pNGGMtdbuvXtVl/5Wksf67DykUpk0QTt4IhsD3LOAQ4c0iSp/rOOrpDJe2F1CDgdD5EYogs3jsBKEiGRnihYDT2N//nbn+ZcYK/TY55AKaoolEEKDLDuh5AN9VpgH/OVb0Ir2Y0LbE71HWtseADEmYXCZEP45J/9lR2pJIGQqIXsRS4MMFarWTErAoFFmN8SiR7VdGeoAS50pnGKHrHjXCcboJ1X6QQJMozdSuibGTcxrhXjIEUAcL71It5jFaZYbdaZXm1rJtgXAMA5nI8d+Mr7L3I2T1L3m+BausIBAFwmyENb7UCXfBtAWPXL+rtMseIaYV+WQmKJNanEl+6zY93dLqNrbEANg9O+AHAldbwy9loIAMftsFyuqyS85jZJnQLgv4QZVoI5ncDxXW3OvFU6Q2ewv7kGQHcTUnkk+yB8nKAP2Wh5rw1SB5weetya+75nt6wt2dtWm11FH+HVXP8G3X+UNBRZSKbwe5gkcB2ir/Zzkxn70s6CPdN3sbVt+E2rL7zZqnbW2OQrORs5xHzq3WMvfP13UWdT0D6972j/OXsAeHrvicqYWgCIKm1RJl/g+OjRoy6/lDmN3Eu1x8esrf6toEd7vspj9IjbIYY5q/tLJpkESTxH0ri7777bPvaxj4W2iDLLnGPiM3+mB9f+5T9KmAil7U//5I/sv/7X3/Jz0HFWUX8XynlC68aZx1wAEZKJy//0s/FKJaVDH/OYCJj7XRLKiTFMrxqaHCh+5jOfc8AkYmGQuut05NGx/GNZyfgv/1OnX8maJNd+SbwnJsTyVJLYqrQ/+IM/sv/0n37DjQgXA8BhLzzPxx/dB8sbiZLdfdeX7WO/+BHmK/0KuIdqUC/IO0b3psZiqQRO6ECwvE9e8J5Yxlu5omrRBAXJZa5fY2M98v0xANOXKI/4D14bOzJE0hlQFavXlvHRF8RLUiTOtT+pJEGxs+7LP/3TP7Hf/M3/7LXduoaLzl+tP8EFaYWP5cYgoQwsVg5OH8SsmEb7pzweQgkstABK3wruzyylF3/3xdtRo0jqvfxHLKH//9k7Dzi9ymrr77dO75OZTCa9kBBQICCIICKCgAKiFAG5F8tVrg2vXisqIkWxI3YRCypeRC4qRXqVIr0mJKS3ycwk09vbv//a55zJhBIFhCvfL68Ok5l5yznPec7z7LXX2ms/FwAuo7uC4jd1HEkmu2zLmveDVYo2efZFNlpApkWS/SUFwAJH2kxkhhS1QYhsvlVjmpS+vwoWgAGSVFo37BDGNgrcR3CxS5EpiNomyXE4kx1RyZD9+crLbXgEAygA9vbaIMmk6KUCwMHm+2wLqLR5Ee2vWarnRABYk1ZMKJmtfLu96cDPMC4tAGA2KuSbMQBwgmMWWxsXutAiHWbxVMMWAGDJ8rB7ATNnFKAjCR2tBl5UD1jLnLjtPJ+NvPt/7INvf5Vd8f3z7ZB93mSLFh1ro0Mp2i0N2RQs8qHc7Rs/PssKR7Ta8myjNZXebY/eCrjakLQs7ri6AMquSlarR5EIGGhMsEVAqySEImLBJt98CQz1NxIYo1jwb0auPrV9OguxnqsVNniPYLw0HmKVNR5bV9/nB4C33rDbZji3BgLbXpUozxm+LrxBfd6I0Zogo44AsLN23uopYHpBB3wP5JMlRcShC3Q8wbzWTa72P5SjxKqYswS21XJBroMZnpW24vyE9c8ctXW22HqGH+amg/3lusWwiS6rmW81FbOtMTnNqscaLNlH1gq2Pgb4jeOMm4ARyw/IJZd5jqOdpKi65FL+e6hDf2UBWNVAeS9bxb9h0iUY04C1deVtlFvQU3UG3GtJgYiwBrKgeaY55gxwwC1IghTMwWChi66YKwH0viIyw9vAfaEYU22szgJLsu/TnvmB1HDS5BoceYeY65L8lNnS1Utt+q5zkSsDfEkYoFfBVReAAas4Wpu1ocoRG6vAxbewgSTRGqS6TxH0P4T79RPWkuy2eZVjthetvd4wrd7mAC4bad9VoYAHBjhL6UA/gcCIgAomE2PJSlsCu3njU3m7Z1OtdVe+Bkn2QdZe80bLAIpHV/P560k4deAG2805AcjisOslAgvNe81wLaQCsColCEys8iyiAyQ7kIHSUzge32h33v81klIyNpOrt64HDlEaII7Pm+x6HfDWgYsauPsgv6BHdC8EF0HXfjyr7wFO9PeJz9s6R8pYTEcA76Uy1gTkQv99/k9tA4C3GzVKIY2EIc+cpwl0nISLpEySAhdQONCZzfL0wS2bjIR1ctE2NPVbx9hK5u1y1gh6WWPMVKCtl5y0ZY+eGFEJR7PFmuYgI8Z8Ama8NdVus0pNJg+nHE+1QdVhcw4YkqmzTxIAXOQaaCmlzXBo8qaskeqRg/rfmCahLo2WW32U/MZcGq3sOnMxR60jKFegrG9g0Joa5TmhYn2AmvIxujQMWDDnwzntAxgkMl3xAOjVUiATuLyM4DB5c/dcEpDyxiuq/KGG9bGRwLOOlbCWa9wCKp4cwxxsCx2wV9tmjAlj/fdYeceN9ub2MTtyasIWkSCjqtdqVVxNPbLOYyhXSUITKX9duS1DffK7NXn709Jaa174eWsuO9RKD5BQfhLp6mbm9ZZVdu/vvsDx01LM17IgQRnUP2iuhdc82n98fm07D7b+/OyTTwBWiUyB0eZJTbbnnnvaHnvsETizEszIeOi+++7zVoYVJLZmz5xDLWa9rxOFsA1Ld3e3yVxK8szICDP6NB2vEtLpdFCqccklv7V3wgroeSoBevY2LhPW/7/LgDwdGG49T3222KU//emP9rYjj3TGusD9Xl5VyV4JmKogeCJY0hTT2hd83zZc/+cDqKddn+2ws36t3Zfg6ddu6+7nBlGSqctZm43j6iuvsmOOP87GBoesAvPRnO6TF5VECD87qil/mb+rD7haZlUDhoZIYJRxrlnA39VXXmlHvu1t3N/bg1cTAPDLfNxbTehe0KIfvqhIKeCldvRRR5DIwZuENakAY5iF7a+lhGCQ5GaaIHGb9Ijm74T5/OIB8Iu7/t5tIZyBz5bGSXNPCjRJ7nzpZZfZUUcc4SWC5SqdUHypHjd6/F9dvxf5uUVKdJT4k5mmCL4i1+/yy/5gJ3GP6qHyOlXGhBVXvq5qj4/WI8WrTmb4MEb3fRADeFcDf77itq2LhBMg4WV7sfmPqAbY10Xed+s6GRxzkbivgntzGP+BBO0HyyDucnK9Btv98co/27HHwQC/iPUn+HzOR5u+kJXEX3xuwQkfEtTUAMvMlEaN7CcYrnac6kq2STMo8YKAVFvKlxQAeyDNIhy1UxD41aYmcJSMJq8Gjqsv8xw9T0DZbcC5qd3hM+xFKMe7NM+RNPe3l1zM68U+ipV5bhOsEoBlewD4xSw/wWsDU6iI0QluRG5Mej0qonEVpcATejm14cihXy3IFbWyHZOPRmQ6/8U5TwoBhwCLjJYi92FloEWv6fcC+gEAjoCNzlyO2Gq3k1X7FWokS/TVqGjqsSkzl9mr27qs4y+/skNe9Rp76xH/bZvWZ2CW87STSTkb8t1zP2pNb5lkDw1krWXef9qtNwGcV9faKECgMTXFBrv7kWGzqHJ3DcPclaAfq/I4u3IdRHvoiERJFmH8RklmlAhi1nd0WiOtj+praHkyPAaRGNZoCwD4bReAS3Wp+wAAIABJREFU/zj2wFET660mVmEQ74jtOTKzHtRNzFhNfN7EJTS8Nl4j9TQAHF50BY0yOtJ80pk4iPRHUFPkY821gJvkdwEAFviNEQ2L3YsWnxLGQQW0kEVYoCLyx1J6wIhfLTmlzPpncK33LLcVqaeQQz4EOFrOtECSgfwzVkAKWjkfJ9jpVgfqk29QohubLWp+EwMcMzJHGQOVxrgvMAUqYnql/UJfzlzxBSnF4he4rUbJgMiFVSxuVG83cZGJWA1tPkHf361B0DM2xHEwHYLfcCg1rHouGCXAd6oNFuPrPZQCMOGtodSPjWtWlDkac0TlC9XVaesnAFu5fpktXDQfoCVoBVtUizqDcdM4biniCjubbHYNgVt6iBLVzdY/upqk1xJ6qy5j/VhldSMrbBHtpA6cErPXT07ZlGK/TaKOporkRYaEQU7fNVBypKZlTT8g+KlstT3YU253bKrEJIs61J2Ot9rK/SzeMd2yK2n3s4bPX8d5oKQr4SZdAtgWSMhpHqcAfyUYRe8CpXmhBAJsqGoY07QRKpLiuOW2c1ECQCVTo52Sc3BhhLkiZKbygWDw3NCO+8dZ95BZfmHrkAJgJaKEdbwHF+8th/KAWdamwGrqNbtBHVEwt5msHsh7aQPzP13ZAAPMMTXPs3d+8mwbwngvixN0VruvkiokSfz5vED9f50BrWE+0qu52EbCYkbJ1pStty56Wtswg5fd5OtfnjZIMo/SRImpvpg2SIU0va2RQJezvtRaq7XwVaNNiKeOdTFmAwimJT8XABbrrPbJbj/A8QN61RYpOaHGfVhtsPifhlEgOQFQp0wX6ZN6A9ObPEy+5EjoLV+11nZasBsS/DFvqTGKKr1cwDecy1oEgrRlOGepJVDPeZWZCARrHQziDMZPZmFaFsDStDiG9afeGRBsDawq9AUuNBCQTkZdMb1oT/X9zXrpCZwZuJupcZvtW9Nlx0+N2b7N9ALmHetA4qkhEnEczzB6arhQvw+Gm6fY79YO2q8eRWEz8yM2u/0Uy9zD2a4moFhFH9fN6+3eS89CQdJPmQB9xJGzVxFMjYzIWYy2D9orfb2VXFA0tQC9HMvDJIzmyTMm3rbrrgdP3MwyrJw/fx41eCfZww8/jB/Ho7AVNXbIm99kPbS2+OmPfmyzUf2ccNwJLt0b6qcek+TKKN0c7r33Xvvb3+71hJDW9WBNCuqHxQ7IJGWIOtU0e81vL/k1Jk3vDvryKnhnbZMj6vDQaNBKg3suDWs7NKSMPr29GTsB7n4+Twl0ZzxJ8lbRgcDZLz5vdKifdnJ1XmMXMBIEZWpbReJB65SctyuINYaZECnFJFo3KQMqU70abbTKK3kuP1fVVFt/L6wpgZzMPZXg09i4/wBxjf49xnFWMi4jBO1pXh+Zf2nvl0uvjlHHPUxbF8kCi5Im615lbVASYJiWkJJfj7Lm6LzVdkxyT8VEWvdTPEfHn1IShkuVIgkjM6A62nyp3ZdiBL1OzJmvT3yWrnGg3AoULFt/1lT/ZzBI4bqyHSbvuRjqF//7YAKPJ7GiZNY/+H3r9H96ouTl+vmFrfzbviqQEgfXVd+Dtd2Ten/n+z/j04P3eKHj9Uq/fi/0vIN11vvY80/31JEij3UlxX1bpv2L6zdK3D0mnw6ZmUlh6TkvoTytGeAq7a88ZDTpviS+/5PcJTMkryBPOAJCku5dojhMXhZo11y1p7893cjqhc0IT7xrffmH5p2eFwD3F/cIEv5aC0eG8Rzhw+trmzBERQ3BWguApL2j9kO5QGetsaHHFt97igPyqfN/aD19EE5xkvwvYg38uzXAUT+/yJ49sjXXiWtxVgdE2X9rE1KApc0laGYOlwRYS4YyDvUBLiqoVFsKApHf/c+vHZxBgW0XAOcIll46ABxJSEIA7HSYVh0BYNF4+k72FRlxMklQif49BtOVSlSjS6+zgw58N0BmJ3eDdtDr25NEpvp3WJwtwKWWQ4KbgRvLNgDYPR4IlnIVnbiQsunVNliqZcQadlpnu7Rvsj2KS+yvF19s3/7Sb3BErMRyqdzq0lVWifHNskdusl/ecIHtc/IJdmNn2jYMzLDNixtsaGW1pbfUwUrSDzSLGzXjPUTQW4rxakCGALAArI4shtmP7sqMzLiIVLvoI1qBfLKukmAXs6a0AJHqbJFUjwMtAvWEKCTVbKpgVY/xuyGQID8vABxl4ba5mwKQPM7uPisIBgASDIrd8xt3Qj2JM5/+vgIqgvoEkeGXAHBwPZy/kOMSCxhZCMi+QjPvVz4IqCJQn5q0wfksSAvM1pYeQyL6OIvSCiJ9sn6pna0qOdcm1+xCnSU1v5J+buZdu7gHelkgMAaSBDpN41EZ/+TGABusWl6XxkcK1ym+U/gSAasgwA17EnsG7JmJgmAYgsXXmYPxhMKzJxyeXuPhG2wEgvnBHbD1Nnye1wDru2eYZSDlWCH4ILmXa3az4ssxfGxs1DZhiFWPlLmhdRLYhmQXC1mOWwgzbBIuAFkSCLlyatFrCf5wjx5L9Fh/frUNZJGUwgYnR5Za69CTtnOqw15Lj+VFDUVMslKAKoJcpONp5ll2iHmna8yxjPHeA9UNtiZWb/d1Je2urkpbnJll5c0HW0PyAEtunmfDTxJEb4hZLY7bmfUAXwyZ8iPIIdlcxDYU1aNP6gjlVGGPZEInhjGfoQa4EbY6e6vdec/lnukcG9pMrawAB+8TmtUISLo2nJ7OktmXBGDHTfye53bgr4sk1Rx31LJLd5o2OgFgtwOfMA8C2+9xAKxzKHIvp6bsZu/52DkkHhosX9FgW6iTTZFdU591D/a1YWlTpQZWrb4SNczrBiTG0xgfWnutS66xTq5JcWQtABh3TnofZ2mnFqSmhaJIeCXrwOgk+xICwO1WFWulhhsArH7oahuMEVmauvcEADghnxMxvbp8musyfgMAqzVS3N2fA3A+xh6hPcRl0OrlTEZGvlT+HHeClspIICVvnd3UduIJkWR9EnrVPB0fel1bJXH4cnMwZ8+5H7WkCwRL1s/v1Btd65OXrMjlHFyZrCI5wj0f1/rbQPBRC5PYwHrQRhKXvt9rso9Zd/FRQM+dVt55uy1Kr7XjcYl+4+Qym0JwUw3wKlPJA+eKkNhG1CeaNX10crtdsWnUfvlowTa3v89mznifFe6vsQTr8/ByJHNbNqIYecDu+MsvHdjGyQAUeC8lRZVREHAvEFlRhc89G9RCxpRZcDM2vzH/LgAW8NN9LVnpW9/6VkDwTvbjn/zQZc8yp3zjAa+39vZ2+9GPf+C+Hscff7zdfPPNtn7dRgexieBgrGNjly9YVdx/qgNzcOcyTZUkUcaDc2+C/fzy/73MjsbUx2s3mXOqgaugnEF9qIdxZy5X2yQSGwFDzJUH5Ov3MQIdrd/VMF9DgM8KSq7kIp1CTi7gLLZarLViDT0vqz6x/D4DANcjCRh3cMzvywGueqh0SyDYn8/rOVgHpwKWCrD0+qicSq/To4rPj5L4AbMdKNiUXNVx6L302jgsluIfMesCsnpuIU9bLCTmcmsuqTQFMB58l9FYcA8H/ZiZ81pGVFQy3G9TZsykWwb3HXOynMSVx06oX6qrMf5zEzjdfxMTx4qiwzXBE5zPkWx+nsvRjqfvGIEdI/B8R4CEYMT3cE8m2GsFgstCbfcYYDUrYlCyV8VW7D+u2lNyWEVYoUl9Gftf0JlCTCyeCiTnBKy9YA3wqz1RNXK+h2kfF/JWyz9/3fM95n+V54MTibuqqlVexRoL/hjB9FSbdm0THXVILo710CUHZWF5pdRRHda98iN0X8nY9J0vBNdMpQuBxueFJwH/IQCsbKsv/DK5YgEPFvEg66nm3XLu86wqF0i/9yBamVgtzmwcnsnkoklGmRSbAWBR8b+khzFkbttjgEfHii8jAA6dgR34EtF5cKtNTucM6EWuqhrIVBLpET1I33H86bSDUp/f7QPgcdCroEXsYyhtVd4PtbSTk3n6iRTVZ1Xuma0Yv8zvsXnTN1lr1/VW27HM3rHoMHT3U6ybFiTlmC7Non3N2PrldtttV1j/pIT9hXq9yfu8w5Y/0mbr7wfaPpWkF2sdgafQDjeN+g+rFyrMDuEAv+NG5EZNEqCkAMcbhzcRNPfaZPoNpxR5EcRWAh7jvnELgAQuui4ZEwCG9VGmKlTuBptwWLcataDw2+zpTPCzMcDPCwBHN28QEAQAOALLBMDj9VRab1QnHkqexaBwPgLBARhWIkIrF3MWp81MinZRKqGUAU7lsFXWEqjPIKO/sGQDk/uQlT4BobuS6w87yELVUP4qm1K5q9VQ/x3rJcDpUb0vNdwwcYk+joP8iUQEKVhfOfSqJtzdcF0TI2YxuC+KTuGGwDPM6jnzuk3tms55AuiduH5tl1Hf+sSJQDh6a32ySDk9/HfjGb0oE8gVBtTqeIjhfPHNwQLLIVrHN0wP4O6edTZv4U6cEuY/XIaiDBJg0PIVzDUSCvkKlCK4BCXrGe+qUcswz4cLa20AuW2Gr5Hux6wG4LUgvd72bh61g6dX2M6YHpXD3FTLOGkYaSqAL0tASGcZKxFgjlRPspX0vH6AhMN1a8Zsoy2wCoyxWpreArM22caWJa2pEyCzkq63PYAKgbMcAE5AgvmsHGsal6ZSCTUHAEst2kYB2mVVfVbdtMKuuPSbeNkp8Gdti6v9kcBJGIT6fA4AsAOQFwOANW+91CI01WJ9cIDtjHu42Unh4Nd+a8lBUOmuQtk4LTMmwSDl7INn/ciGqMtdj+FaLlUHcGCNkpuyKCgvJOc9Qk+4Ev1uU3Wwc6p1nQrebR+1lfRB7qaHc2lUDPBmgntqYXGALrkCRFOUdSsEwAYITifarRoA3BifZPUxQCnDVKAdEqU6SP95vrrjcP0EgMUAFzF28ckmkzcO3T3JBIwF0FSzL3Ms9QqWe7dnyYOhKQI+ypHSFmHEciT9ujZusZlTp3G9vEwcCbvGKeR9w/tGa5RzKgQI7mauIfVET5jEAX2ott0BsBLz1P0ny2Dfqjko6tGzzN9iPWzlZIAsyYHesjW2qfiwDfUCgDf/1Rbkl9o7WsfsrTPrbDr7WhVALdnDa/k/nLUNcjhJmei1T7PrOc6LHsnaU1XH2Ow5H7D0kjYrLK2wYerZU1u6rSW2zv73x1/k3pAsjpZdlAhVQGvHYvSRlypHpRysXSWSDFsB8NZ2XH8vC68Un0CcQNfOO+9sbW2T7YYbr/M9XI7/R731CDc8/PrXv+79c0877TRkzJc4Kyrgt54WVGorlOfaab+vKK9xJlSspoM+scEAv0lT2mAwe+1XF//CPvKRD1FGg8ElJpC6beTe3dWx2TP33iOTBJrqikvs/S2tzQDzw+mmsI/3Dl65YjW+IQ/a1Vdf4+ujwOBZZ53FMc504K3jFgsrwxm9h9jnr3zlK7Z8+XL77Gc/S5eKnZxJ1bGK4dZ3ybyvRFL7+OOPexLggAMOcAZZ5yeQr/e56aab7Nprr8UIr9be8IY32NFHHx22hqLOOATK+nw976qrrvJj0UP9W9/5zuPo0TsVVUKZbdiwwW7FlOueu+/3pI1aQXoCfMKFUs20ysc0Fscee4wdfvjhXjt99933EGNIbcd6NyYfDyVqwuBuBwCeuOvt+PeOEfg/HwHd0grnttL3UVKKX3nrUbaY8Fc5b4EayO1kzgkf4P8eVetYfp1UUltv5eVsxFlsgkriRu77QfwmsK33ETOh7K/2UGLObYz+/s+H5XkcABijrBr1WqfVTqKNK+paQg4Ubcj/aXVEhjLY+4nT8hB36VS/DWw4zQ1gG6d9j3JN4o44QeZLCYCjmp+ol2AkFRIYlgFGNX3+8sgK8wpEdGgRvaQsu6LmEABLmiSzGS6h93X6w2X/A/JnI3ON1nNLoAeHsi8DAFbMKYlsyNxOAMBF1fICCHPU1VXXIA3DuVqBYJLIca89jia4WMg4qGYqyMgHbOO2DHBwgUJXYlFqLkdEZicJA4GSdLCFJO10qEVLUb9UbCQwnTtiU2dswjH05/Zvr2m3v/7gIvvsx8+27rqdrbp+ljUMIifnGmy87y771u+/Zwedf4r9cdlGG8q8wZbelbL0k3VW3lMHcQfg0w1CwC8AnJMJDIxunGshB+gUCYYyGKFcxZit615FIIPpj24q6LY4zGWZrFK5QyW7cFbFp7daO4lFRcImWeE4cApA8Db1wM8KgCfcI9Hft2E79fenMcD61TgLHL1efLvmTrjKeGFrVLsdLDBe5CfDsqDnSfBd11mJCNViKCzmJhujXkzS3TQOxSWAWjlmTvFZMRvdnT6kmF91wFSO5Ncjj4VhKG+0KVz3qWULrNSJ3BHZc2YL44nZVXKQcaH+NDkMe4TpVWlEgT8DhARU4EuSFblOSQajytQiRYxFAqI4C5q+omS+1+Fu89gKgMdV4eMOBs9kip+xCm29SNuAa0+POOP7zHVLxyCGpkCSIA6QkIxUdWi6ZJIxCsksfvIBm7/rQpJ2SG41rwGvRTJ2BepLs2nmGYkEmlN7G6UYtZWlKgLHsn5KoakppP3Lmu7FzLPl1jj2sE3DbfcNbTl7fXuFzeRz2ni/SsYvRRlFHsZ5hCA8R+BarELyi9v6Oubgg8hOr185ZqtLu1r7Tu9iM9jf+p6storlrD/UXya7EBFvSRBY0sYHelrlmso5lGNqFSvRKkxlGeqDymeNqK9z5WK75fbfkrTot8qGMpJ+MF8AYIFOr9nbBgDrx8ik5Xms++NP3XrdYqGbd8Dqqw47qIlRHZDus6JLYMM54PWi6m3M/MpKuTDD3vvxr9nGAViqetzb6UPe0R0aV0gyyYTxy696VyXc8BxQQqKE6VNiCmzY5Iytiq20rjHUDbibQ+Vi7EGZizS9Hn9LXiHXero20wpJtcBlyakwwM20QwIAl1CtQJTLNFoAuETNewCAWe1J/Mjx2SXQzgKzPqj+12t9+Xwl2LRH5FljYYVVXuK3c0hy5ZBEp5U151fKna5cvMrmz5llGd4fkpD8iEo4wv1DGXFn5aNEI/eUQL/OQLku5Z+UPCC4SJDY0TJNbtMSYMtkGcmSSgAniYFcNatKIwmOVhJXrSOWb+6zjfmHafl3l1X2/tWmDz5sR08es2MWTLKZWlHUz5JEiy4L6R5UBBjb4bJdmjbN/oaxwEWPjdldmdfZzHkftIaNu9joE2U2vAymF3NI637U7rjq5xwEkgUyNXK8HhvtA9jlbYSTTCDVLsmEzQGwgLwYYECVm7CFOcftTD21CRKA0yiM0rN3UitSW1zcJTubP3++Hf7mQ90I62JURqoP/vSnP01S9TYHggKQAsBXX/UXgN1GB59j1JsLgKoeWN/1vO7uTl8P8qgrLvvDpXbM0UchDwYoI58uK6/gWg1bTQPSeR6D6iXJVaim1+nY2LB97L8+6iY5V111jR/H/vsdgKPzGx0Ai4keAwhOnz7dDVhmzpzp9cW/+tUv+Uzq1GGgBca34LzaynlJev3QQw/ZUziGiw2WEVdUuiWZtyTb//Zv/+a/v/vuux0oy8xzwYIF/voHHnjAVq1aZfvss48DaYFmSbMj92udax8KqVUrVlgd7Lmec9JJJ1tnZyfHeqN7mui9DsS9eMOGDjvvnK+iLEAdodInJmCgjJMrN+tRDnYaz40vn/UlZ94fe+wxO++rX6fWV72X8REhdtJrFFcFFz5aKyYywfrDDvb3hay8O16zYwRe7Ah4r1q//QCqEwUZnjAW+cceRXigPd3REXuTs7qKPxQHSj1LWz/vnufa0cCjRCa1SoCPuyP7gUrtQ2JWpXvu66I9Toxz5BvxYs/m/+L10n5p3ydWoRRNDHBumBaNlLuUgSuHKSMpQISkwEUVJKkztNcc7fpv66Nd2oyFFxJKvAwMsBb/SBKkf0v2E8mGZNke52rKvU8S6CRF/C43kmRIPJvkz+r5qLofJIXKegoACwgLANfWstB7NP/cALh/YOzlAcDu9iOaS1IFsRJEWERpRdXlAZZyMFGVDY1o1amhpRausmyu7bn70fx9OgCYfq8hAPYeoWI0QpMld18J5dBed+ruxCFYliEL7Kt3VJGUGDldEjYqW4Mkk8C0EQZ4xqR7bKfEUsvfcrW9bud9bN8TzrB1nSWj6yxS6GrbdMNf7eaHr7R1OwF+aZG0uexAe/RuMu8PTjbDHCgl6ZzYehjtPLqLrPf9YJLl6NsMGqhJ11kXUrx0Q85WdyyxWhiQBoB+a1Wb9W1C6ga7oxq0qJjf5YVirlWr4DJNMcPR5hxkqQKf4WhjDr8/HQg//X57TgAcMNjbPCbIobfKgAUKAgZ4vG+ZUz8hAAYwSWsuIOE13bDBLkfRu8MmDFInZpQTpGr5vGp4HHqBxnYCHO+DPNSWIQ1fzjynTgFmaHL9TGvKYXyVabM0UtxCN7duLysdBkAl6n8LYoBH48jNqS0GwPlaJgaMuS4AHLgQB9A9D2MaAGBGLBy2IFDX07cywTpP/3kCk+C3jtKMPj7bBkLREHkZnb8u+B4x8uMMc+gW7TFWmMgYJ58FjHnbjCSLBKByg5YBgjKUqneTUGDdhmXWRBBZUck8UW/rcoI7JUpQM+RosxOrJkEgh21qh62auwKTIX3FK2hsTt3l8uHVNppfgYQWl13Ytfllq+31yEv3BaDt21Rvk0aQQg/AFtEmw9tDiNQkOIyRsBirrbYO1pCb1g/YlbRD2owrdFXL8bht72Hla1sttiJhFRtJMHQAbvtI1IHn8HhzhhEOjkHmXgbYK4iuIlAl1cF0WWx33fcHwEIn5wu4Kqoth8o0HEaFY72VAQ5qeJ+erPjHNxO/nEochMxvoIYh4RD6IgTriIJhgL+e52li2CEo1Lzu5eq5duJ/fI5xaSL5MMV6mIPQv8pheYY4rusllQNzrCTXZJzOS3LrbuAcGvl7GxKtFhIIsTXWk1uNDLkD0Mq5I8fNq4BXRep+3gBglC8l+l1jVc96Tv07YvVJ8Rbq32uRszP3qXt3ANzP9YcFToIupUApAnJZ+gMGWO74zvTKJItgXyBYiQ2o2DzPz5Ec8vIAzW2O3wlsZNJVACwN9cbV66yteTLbptgx9TYGuEaKCU8iaY3VGq61nG8Mh4ZC7+fTn9NWDjKhOmier9otOUFrPiotX0T+nK3mGJDiywQrB9ObhCFflwEAD9zDHL3TJgGEj5mSsRMWTrZZJFCqAGDJXvU300yAAYatFvDOT5lky+pa7eKlObtiw2ybPv+D1jb8eht4DHk9TtDJbhw1B1fZTX++iCPcBNuNayiTMzva4+A+Q0bcz0cMYjEAwGSLXDG1tQ3X9uYaQRU3fiALpoZVNbIke+obau3Vr97V9t9/fy8NENB78sknYWFfY7vt9iqv+e0HtNYBUt/6liNtBYDvN7/5rQO4DDXbMrSJALDMmCphkkcA1RU1lfab317sioqhoRGrrcGcjiCmtrbeDj7oUJcmC8gO8VxJk9vbJ9t5X/uKff7zn3MQKbZ3BN8JMaJHHnmUffGLX3TAqThD96gk22ee+SX7xje+4aC3H8a5DsWU4o1pJBve+973OjsrUy/FKkrSC/x7DbRMwJqb3aFabf6uueYa/70AqSTgb3/7253p/vOf/2wHHXSQA+Kf/OQnfuxiiMX4OgPutccFf83Rb3s7a2Dazj///KDDBclgfd7kyS32oQ99xG6+6VaA/LXeC1Sv9V7JlCSJAc5R+zx7zkz71re+wXOudtD/hS+cYV2dW3xsJbn2VjHjyeXoOu8AwP/46rrjmTtG4KUbgQAAK8Aipx+Enw5ytacEvkLeadDjDS8hVbcVhQ5ifIWQ1H7DFYpRi0u9SWBWG3VsceNS7VuuvJSEWua6IqCCdpcFlaYFDlqvwAcxA8nxNN4X8VTehnu7rKl5Kms7iWHY30su/T0Ru5KAw8RiGWuoX2avmnmfmxxOmfdDVIS0QdK++FIywBNder3RvAyx2DRq2Rzb29sAp8eweS6xRx9/DKnRRt+oXBrFRYsLCAKA9XNKZg4EYjK9EhD+X5pF19VV/V0A3Ns38jIC4GBCBgA4yLSrp28Kg5wcF8qBK/8v4PRpmWY77HD06HwvFau3AmDJGd14SYFrZHqlf0tyGxkzBQC4IC0gbJnacRQJdGJi2QjGsvwu2wib077Zdl60ympHb7XjJmftxosvsy9+9Up74vEt1lLbZpPk3tI3an/6w/ets3Gx7f/Bk+2jP7+JXq0nW/cdU2xsZRPsl2gJ2BwAcI7zyVI0rqRDDT1dE0ws3VfJNIFWutfWrHnE5szB1gVZ9BAgrrqMrH2+ngCSnoqARlVO+k0fRGIB8HV33IgZC34f1AAHco8wahsHXs95l24XAOtVz3KTszIEzKWOI2CCvU2NANi4EiEwJAuYX7Fowbm4IzQnL3ZJIHQYV+MibGW6WgAB9+Y2FpidqW3bq99W0PtzqJ/eqADBmqZWa2+cDxPUapVbSAB1BIZLuQEyd9QjFAWAccONw/6mWeBy9AeViYEicLV7CAyYmCHOVBEISWLs0ufgy0tM9XSxfwLMjop1ajpRJR6Cv48/xqVxzw6Ao9oz1YEqqPL3DN7J32LcUCtEvRqTcYm0sBTDlwFN6ZLGSdCo76Qzw+oRzOKbzQ3j3il3XpkjyVyIOSLX3QoSQTJ3k+IAUCyjN6mGpVihmxfGQ2T0qjPWWzVkWzJPEVg/apk+TIaG74X9XW37N5Ts6LltthtsZnVvj6UHMaMCMKk2LsP3EugnD/gdaq6wjZW1OO1227XL49Zff5i1Tj3W6rOvsewKFselfO46nHC7cPvGWIuW5apiwGgLOSUsTKI85YxQOcm6dNkgQHGpXX/tj2GCkd0UtmAKBmpGPfFMAKyEii6aw6sXvPlEbWCCODfY+NwZNnpPrUfM3wJZMm+ZAGgrMe4KtguiLhPT7ZjTzkV928Dv6YGK+iDPTVpJG566TFMsAAAgAElEQVT+viEcylmLdD9gtlPCrTsvwyf6NsdpfyQAnKDPdW5S1tYk1iDxXwcA3sic7Q7kuBiAuf+fM8BCirw4SYG3GGBqf6thgCfTD7gKFlr9f2MwvymUDwEAZgUs8NmwvkHfXzlyO34LFBEA4STMflplAQDgvOTSnGdeLLByRQyp11YCejMAt2rVX3Lth2HkhO4b6up5T+YBaiKfw87+Sk4mcyFHI54x16F7mUZ4z+j+EnAO+lzrULgXBYBJdpRgXQvURosBztWRzIEBtqmAdGTQqwHAQ8MPmHXdZtUdt9jRU8fsnTs12S7IeOswVor3MrGctKdXIlJthEOMa411TJthl6+N2YWLa61tp1NtRvwtNvAoBl5LuMYbqWsd6bKrf3E24JsaZHwniqOYSeHSHYNCV0Y8UADIBIsbSAfvA6gSBTnxhzXAz1g7t05H1U8rIZgZE/hNObA74A37A3b3tHXr1tnNN9zsplgCZ2qRFMiCh1w+L2XEIQcfakfg3PrRj57mADWu5JP7BHAv8dxKGF6VNslkK4la5BLaupx00gn+9zHu2RSJKkl6i+yfWhsEjtVHUjW9CxbMs3POPQuJ85n2MKC1kphCCbsKklF7772P3XXXXQ48nTllD1uAhPv00z9nZ599tq1ctTwow0JmLJnwvHnz7JRTTrEbb7wRw66/bZO01/OkYBOAfv/73+9M85/+9KegpyULnICxehcLbOv3J554ojPDF1xwAaZZuJ/yHAFbAWo9X2M1d+5ce/cp77FL/3C5f57k5EPU8wp4V1VVwDSfAtAfga2+OKgBZq6XsdbIcE/mN0q8Sfp98MEH2bnnnsvXV72v5l133hv2/NU5M95uEjLxMZEJ1u+3Xfdf8EK044U7RmDHCDyvEYi8JrwdJXuuY2EBYH1xW6qWV+BXXTpUxqWHwKqTv9qv+FUCJY+4X0megzYdYRwr4+AQ/PoO7OLAoHuFWgfKNEvvOIrGWp/1ynyoS02QOCzis5LG7DRBzJD1DIHGBXDMuCnJnUhhKohh6uZVp/l+3jaXtXl0EioyeU28hDXAAq9a8KNH5AitrOwk2iocftib2VRbkDNX0CphkwPhZUuXg+J7vQZG2U+B4rhnYakfJGAskv6/4n9/z4ZURy2egpXnZoC7Nw+8TABYyCNkgV17L/tSWCwCtKqqOgJ9LpJiU1ju/LCaXi+w/fY9nkvUwvkgcwqNnxSwBABYszIE1I5wBHoDebQHag4gOW/cbWMwkCWkEFIbi6hUYbwUb2Ie6l610pqq7rdZfXdYfVen7d1yiC1a8CbKTdPW0jiF2HzMMr2r7OZbfmnryods0y7zbKjmtdb52F72yHXDVo1xVhwGZYxmHkF43cCkillddpCbibrjyi0cf4f1bXjIHl18nbWQeRnMAAR43n6vP5ZjQ2ZQItgE5IuJ0HmF5rIONN3VLqq7DVneQAIdZKxeLBM8scXR1pt8K+BwdlNxoc4uNMRyQCLDAKdI5fisOgIxvwItAsACw2muBouWAky50FXxHDFjsMDFeljKds5hFwDaLmts8cD9isLxDqqypvo51loxx2IdlZbugQ2gBjWJ9DlPwB8TAwwAiI+p5RHHpPI4eSi5zD9gENX2WlNe7cXkQhoshlsBcKRUjiSbMm6aCHifXvJbANhOfHgNKY+IOFC/VR8H1Rur17DGy1fUpwHmCQBYxxkBYwFg2c4L/MpQKM+C5Hb5clrlzVU/vnLlCq8j1MkJIKdg64p6PiAMGMUcIxHGOiVnXLWa0hgLS+UwH0pPKVkPdZBjqfXMu8dssPdvJBQesLnFTXYw/WkPb62yWTmMYpBXptWLFLfdDMZWWQYuSyA9Ug00pY7wKaT8d3SU7M6BdkD1AbRIoi3K0AIrLEbavprkzXruMaTQOa5TCvBVq8CZoFg12Ao0E6xTiWQ/DoSL7f6Hr8D9dgUyVmhMUZkh6BgHu+4CHQDgoC/wCwXAE/qgKukG4In8EILMr5IRgZFOUWUIklJCX7r0WSxnosGO/8Q3MbCbYp1dWXrkTiUIB0Aw1r2b9TNqEihvAWY0387G5wG/pXqujbomkYyghJdcXtHWYJ/dV9xAPquLWtsAAOecAdZsESJVcgPXW7IX8USjA+Ba9QKGAS4blQs0Ew0GuGxUTmVcc3oCCwAXYAxLXCuXQTPuCWTRgRyaOebZccmeBWR0yzIneZ5at0kpIQO+HL4LBYyPEsxPtdTIIoXvgi1sa2vz50kK7DqOsOer6qxk+hRkefgsjZ3fecE9piVZDHCMwMENRRhH8ptssKh9qFcvVbEBOwBm7Fv5msL+Ny1na/NLmHOPW7bjJkutuwEAPGJvm15pezE+zX0YVvUyTxgufRZtiv0GHGssswGA0tVb0vad+wpWN+89Nqf6JOt/vMYyj3Mvrh1Cor/BbvnjhRzUar5QmJBQqqQGuJCnJlm+Ddyv3jrPJdDhtdD+JIS9vUcIivNc/5o65GQol5qbm2y//faznRfOt7VrVztbqrpqAVTt8dqPM1DuYlfFdArs7fbqPdw5+iPUBus+kapLQNC/Uz/riy8AuKGlCQC5xSXQx77jaL8eVVUoo/i7GE0lkfUYG+qzmsYGG+zZYo2Y55119hmYPVUCIu+zRx99lDrdxc7KZvy4ZDAVeI4INEpyfOqppzowXbtutR9jDkNCPU8y4mOPPdbuueceu+OOO1CLZK0mdJKWY3MSubbWKAHdZcuW+bnr/KRk2X333Z391u+VDDjwwAPduOtHP/qRf4bWzMj3RJJs1R1LJn3omw+zb37nfGeIh3o3IypKOlstifOee76GuOUEmOAP+9iOMQZyLpeJVwGJQ31DNXLzT3p7qYt//Sv76EdO816w559/Qbg2k5QFoCdxQt3x2DECO0bgX28EvALNk5ECuQHY1Z6tmC6jBGgYBrsuiORhmlhNgE4/6+/aKxQ/q/3kKMoYmVQGEi9lfhU/66nOJI7Hj3p+msRvuRLKrEujYAe18XxlPjAUjlNOM9SD90q1K4NHe+nIgQTa5eKK0TS2SXBkkl70mW6qhD5lgzjtT57zY0KIFghzxfIvIQCeuPhP/Lc2KbFABVixlsmTbNasGW6ysfMuC70uaPlTK6nHecSWLHnSWyCoFkmynxiRjgDwH6+4zBoaa4FU2wfAnV19LyEAFkYLgtdAMqpZKRSq3IOYTZlYECzThH6gl8x8BUZYMo4C9L5+31OoA57GZk27BoGrEPS5u/B2AXB4V4gd12dTvxZjEy4yEbzcVoplQAcdXywOOEgs2IAh00M2OXe77Y188a5v/dG++anvWNPOr3XWpIgLZrqxyv72sx/YAxsftvgR8+1R+tGO5o61VQ9VW+ZRgo9hgjrcaHKOrqpRNVLPnB3ivuqAbV5qt998oTUWNtLWpNcQs8mzxnpwMBqNT7HXHvJuajuJkgvQdqAYZbg0ObPc7YozU5F9e5SJ9qA9Ar7PAoKfpxT62QFwdLuL6RUboXSCWLHAEdqpmHEAHDhAI07jGisIkxkSUmglIgSBhTQZ/1wF1wAAXKINShE34tQ0zmNX6ssWLrfFm/9GsB6j3VGbtZbPs/oCLbDWYsbSS+0oPWcl+8z1oxYQVpIDLhJPEeNir5zVdWaXOSXLewXgMCUJteCQHCYyjeOJujwOlifKkiPmKvz+dACck4vuOCMctE+YCIId7GqKAzYcLE9ggfWniCkPZPnPfCi4lMQ0TW2iJM95gWmZYgm8E8glUC88sfgR7y2qDxojUaB+oqpvLrGo52X4Qp27hl4O0XLdTQCA8ZRzVrisGeBRP2jZhiHrzi+3rpHHbaz3QSvvfdwW0Jf38La47YM50V4w880ZFAs9Y+pCBaOE9BzVxAhS4AHGtmzKZOtrnGqXLBu0a1ZSxznlaGtofiuS1Z0sQ3uk/Eo+bwPZUoCicG31iAAZygjfZbQQy0VWzNcK5Jmddt21P2QhHmHdkptZwLoFSgOxoW4t5K9TdvfFAWCNu9Bu4Hatd/badNWJa1NVgkbyKf3P7z2Y0BiDR6sjodfDTj0DRn0O3gTUVzIuVQCTYcBnFXLnONepKBcqds2YDAdpU4WggznOSwHApn/DAmf4Wh3fsBUAj8J8swoUAMFBqanSXsytJCCMOuAYLy5DAl1PIQY+0FaG8qGAC3JMAHiMz+F7gWNIA9KyuJ+r3l0MoBYWuUDr3hDgFfOrJBS5DY4zAL0x9Stm40s6AGadUfJUqQHWOYELyfFXrlyJ5LUdUK1suBZNrb9BFikoj9J1YsLr/MPEgQNkrfOcjzubs+7KJVrKmyT1unHq1ZWMLJAkyGESVqjjvSiDKLQAvqfSJ9lWMN+W2Qh9gJPrrrWjpo+QnInb68hat/TB3gKAi4P6PDk3B3HMCGZaGVyXr8cX4Nx76Dc99xSb0/w+63kcp25aI5VohVSO2cdY9xK778HfWnZgKWBJsm8UCfSCSnDdsiSNnfnnBnJGO3IN93VUZzR+8297847vaxqLYI971asWugmU2NPfArpUDzzYN+y1vFqzZfzUSmLhF7+8yFURkkAfdeTRfK+3b37rO6EaRcaCAswy1lJbsaI7TA/09/i6JhfoE08MekMKMGvN0XMVpGgt0XOHaGs0qaWFOt5NNm16mzOhu+22R1hrG/d62KuuvMYNpXRdxTSnYa8lO/74xz9uP/3pT/0c1F80jQRZ7ztr1iz7wAc+4Cy217yHJp06L0m6b7/9dm/3JJn0okWLvNe9wK3MweQu/cgjj9ill17qoPOQQw4BKB/rNcICtwLK+oz169d7rfKaNWvcKGuP3RfZt87/bqAggdnOI4cXUBYjvv/+B9hxxx1nHzvtEw6AR5GEVwD0vZyM501hvbrggvPtu3ypHvmNBx5k73vf+2DaP259xBpqH6XWSzL/2/HYMQI7RuBfbwQUCqiFfBgS+AG6DU0IgOUv4SwI61E5+1ot93KlyoHYT0dZ22XKmAql0SMoQjJsTHkveYGIKUjhI+8Pnq3yJdHLKvWBdEiywVQqaczeloWVeKUDYDHAI5T9pEjSl9FtYlgxLcbKQmEJYgGZYKXL6SZQ3m1rHv+AEy3TFvzYhrIvAwDWgq0NYpCssHZn1f94ewQWemU6C+rNRxiZwjW1gjqjtvYpdthhb7FXv2p3z/zKREKZ3dtuuZWNYzWgkQ0TF8if/+KnNmv29EAeuh0GeMPGzS8jABZgCzKuAQCOHFgVXKkWWr0D+Xu+yQ7c71Qm4xSyFqrNCwxqAmZX7JD+LRpXaEebfyCFDhjgAAAHcj1R/wEAJgpzAFzUHSVZNBLSsZphG2xZb1N2HrCpLU9azYYHbB8C+El9STvs5I/jmMbrK9MeYGy6+V778y2XWWHfhNW94U12+SM1uMMusNy9MGBrMRsjWBwdAgxjTiIqe7SvyyY1D2O3/le74+pv2SxMiX7w2Y9ZPe6vKdovHP3ZL9lgcpZtzrfYvod9gMBUrA+RM4HpiEAR7J5qMivlCO263Yhz1L+jjFSYzXoaExy4L/+drNV2ZH1bl8JgEQiAiQIFtUMS6gxkpMF11PUQcy0ADHhgkKOWSH6N/JrBIWHFnifwzdDbk8SSJSYDqvbI25rpD9uqoUcwBaLiMUWSp3aRbXmS+r1BEh/4IyXV+1d1j0PMY3r9JiQcgBjR9NFDcksthCUV+Ut2CWuphFVQt0Fxv8ykdJySaQbU7PjpBacWsLEC6mJq9CTPL4jklnyUnx0AC9sq+vZ1kgVTskNnNgWkghjYayADhbh/TFBjHH3e066Hfh1eUp+nOqqo1lLyZx2EatgZ5w6UH4311dbYVEsAiewWOWAeYOjdwJHgZmU2xFeW+V0oFxgD2CnBg9SzDFOs1KS8jTaMWV85bZLKu2yQmuDhzQ8Bgh+2+flldhiteo6dUWdNg2ttEvRaCqBXGknYKHa7YFhL1SAR5T7ItLTZ0opa+93jfXbDliZLtL+NZNwRlumebsXlZZbewEGsQk6zIUNZAdJNDBeKJBt0l6dJQJWKsi/G7Kd8vd148w84wC7WWrVsCet83QX9nw2AwwTghFICtbhJQJer3juXGWFcq627d6OVYUqUKQBClYxKzbJj3/9ZGymbzHSjdQsu1+6iLPDFxSL34GutF84qpwcALtQA6HipgC8CDyuAofMsByONsPB1fdab34higTpoeoXLvlkMsEun1W/aM9WsZbSDS6ZbqFVtthpaLk2NsS4w/1VSLQY44Q7QPFn3Agk6AWB3gRYAduMrrr2coB0MB7eppNGSSbtMTG7DsJBihoM2bRwf+433kifbrbYwXYAXsXn9PQNWnai1kQGchTEOGtbc4P5qaIpbLyArzRrqINfXXPoYS3UhFbl+JKuMMDZYd2WKRZ+JGLXqBdY11QGXamnRVIvRWCuqJebfWPOQbei+E6n3vUiXr7P9a9fbMbMq7EAk+vWdXUj0SQCMwFyKFNWtwvj3CWy/eq7dCXv7rccyjPEhNmvKh3CAnm5jD/KxK0ggdbDx03v5xuvP49g6ue58ZhGDJB2jG5G9OADsrQcZE8mI34D0+aCDDrLbbr/FpbhictWeaAjZgEDnHnvs7vW3kggLfCqRveurX21XXHGFPfjAw77nqybZ+/NKtgcwTTCYcjOWvFeuzgLARx5+KE6emM6J4Zf5pZQnqnfjUcZ4qQ2S1p4y1j7VxDY1NfjxyYX6da/bH2C5J0mOVfbDH/7Q2eBIBi0G+LTTPuo1t+s3rPW/iQEWIyvJ8oc//GE3wZK0O5IrK37p6OhwkKrj//d//3c/ftUJSxatJL6MqyRpvv/+++2WW26xd73rXd6C6NZbb/Xn6P11DFKydXbCQvCeqp/eG+fqb3z7O/5+YnazOS3+xrhVu6u1GGkBYD0kHx9fa9mfjj32HdQdv83++5Of8LGeO2eenXHGGYz1lXbtX653GbTOT5Lz4PFKZXnCw9/xbccI/H82Ai5RJgbX+tBHW4I0MaT2qOFREnONeBPQG917L7JutIERqvE3qGN3OPP0L1qGbaecsjue7ErAj3zxdNrx1dLVIGY9Y7Th5JlxwO2YWF7W1WJNOXsfm6y3js3jY8keRfyXcWzxSl0bQI6YKibZ7FIq+1FJ3RAxFuet0pkx1F8pKQ4BwGqDlM9tspHOj9sQJVHTd/7JywOA82xyMqzYhqkKWSttfHU4Oc+YMc123nVn30iaW2jLQeb0kUces8VPLCMzWuGbhaRsP/vpT2iDRDCB++Pl/3uptbe1EqRtnwFeu67z5QHAjigmAuBA2hg4rmn/gdVQHbDrQFvtwH0/xFQGACOlDep9wxq0sPb32QFw6ATtE1YgOGjN4QCYTLabRxOIFcVEABJyNbA3k/OYYq2yXV7LZNj4V/tAe4vd8v2L7PPnXGjDazdbAaOg2lYC/EfW230P3GiPDt1mzQftZb9YNmA77f5+W/OXCut/DCkebENzzSTb3NNJsJIkcy6Z3ZN2y81f4FZ73P745U9ZTc9aa6MdRzeGQ32T5tmxn/+G9SD1fv3h76c/aD1xdIMX7o9SI5xVXacOF4oo6OQzAQBrvLYDgrfbJzhaJP8hAByAuIkAWJKUcRaYvwSfJRlk0P4oSHCI8ZCJFwwuCQ3VaqjGK1tJZo6WUgVq/1JtLFC752xl2wO2ZuxJABKtpyoX2NSROTa6hinQA6hGsZik/ldBvwxzpZp3ABzKnz3Q5poWJbeEkSsB/goACsmDJb115jr8rtMOauuCPqbjDwfAQXscbzkSkDkBk8sCmJQ01cGvALGjFAfEAhQgmAAwexFkMEyRYjcCxK52mMAgB8eh6xd+jnIVwnz+kYEtfwSE1Xc1yXn1In0U09jS2kjSi3pNzHB0/Yu6t2Fu8gy7+s/mmduSQcfETjJ/XPVfhoKhSTXveRusG7bhRuYehdU9g0tg1KlN3Hiz7V62wY6ebdQFF2w+CL58M/XAjHsF51oa4bViGBWAU5LRha/APewTf+kus/sGp5tNeafV1R5sw09V29gTBWvayHxdg9GEmPssEmGSWhq7MsmKJfklEZSiJdMNt3yHiwkYluHUBACskQhE5LrndT9HF2TCNXte/1QtuNBfmDFxg4syZzadAYbhHhkjy4JJRIJNIZ9AjYHy5KR3fxnANtM6s0hMUTWUcsxj5p0SHLoftc4m6a2ngucYG0wJAFzCjTsPs6n2VFg3A4iZj/XczzDAPfXDlFVgRDSyCUCK/JY3y/OlxIX455jUA0oS0GIpmQT00gqpNl9n06Dz0xgYSyku30DdCzEk6rofHPi6CVYAcnVfxDhe9UDUkPrhyTgqPG4fSuZwkeBfgDvJvO+FtavivMXQe905yH4MlLkaFm5a2xSvGcqMkklP6LiCgd/SP2ht02ilMKr+skESk0643tPdDaJdMR0BYH4huT7jG4PNLVQJAPN8EgPZGgynMAmLTSOfNWnU1m++h4DlHituvNb2rloJAC63Q0nm1m/CNKwfsEK9f344uJ+0lAsAlxZMs4foqf6tJQO2Kr2fTZ/5MdQj80hMsumv4BptwIxwZI3deN05vKiDhDBzENbX+6+7PgGFhKTcaoUUWHL7Y+s9+xyTbQIDLAZSNaf77bevHXrom60PtlZBm5tT0k5Prsm///3vne1Ui6CFC3d29leg8U7YySVLllhfDz15vedvsDC4waWSEqpz47oMEexJcfDbS35t//mfH/DnydAqxb4mF+jaxsm+VrsLNAFdE+yzFqNjj3uH/eIXF/nfxHiKNT700EPthBNOtI997GPO1KoWWSzslClTvE3TBRd811nYHMl3mWAJmOpvqu+97rrrXMYsAKyHXhcA3QRu0/Ve37t27Vo3/hKzLJDfihT74IMPdhMsvV6GWOpzrHZQ+p3AuY+hTKzIuOnz9tprLzvl399tv/kd7Ytuv80qarkPuM/0tyxqhfe8532YtjQB1r/r56bx0votprhIZuC8r53jZlky/9Lvta7Onj2Xuud77NvfOt/X3MA0KyoPe6UGuc9rMdzx5B0j8IoZASVpq9P0NWcdyUC8ZLXJEdcQlLF5sI4T+9SozAL1RznEwEXnfhvCKIbB4KCd94NvW+cgpTzElafTvi1eXWUfOP2j7FK1vAzTP5KENIOER4lZH3tATu8DwdBNyz11MCiwx6Uhs6RweuUmx4I2SFIEy2NH49ZQ22JDlL8IL6Yw4xUDPDbUTczIntE4YMseeC9KmioY4O/Z5t56YgSy+C+lBFoLcyDrwZmYjUQN5/MygwAwLFy4wE565zuoLWrkYDZ7/74nly5B/gyDA/Mb5+SSZIzf9KZD6NHZaP9zKb1/AV99PPcv11xlM2dNJWDbytYFgDPILkcmUitXbXiJAbDut9A8SYGt9wmJavsiXBfID7Spx+IE9w6APxowwGIXI4c2B1sKUqRlDRylVas3DobdYVp/D5lR/uVEm9yzZSAEQyi9ewEH3eFa5G9VbNyApqr2rDUvHLG6+BJr77yfPpRDVrs2a0ce+g6Cs9nInZOMK7Rl30b73pnvtZpFk23J7Frrr1lkuU0H24q7YT5Xo0GlRrVY0IZOUoPrUsgttyce+65lt9xot559jrVmQHT9MHAAps3Nc+ydX/6OrbUZdsAhpwKAaXVSqrWKOG0t1H5CjtUw/t7HcytpOWHxem4meLt9gp/n8hc0ZtL1E/Ul91yPol1m4oGis83BdQlaVIkOC64JYTNRONeTpUbS0TwM0GAr1wLwm5qCUJoWSEsb77X19K2towfzvMpdrGothmcbyMz1kEDYApPVw0yVnJZMIGQhDrfMEQFTsnoCeA6AuXmtmuuuOlgBYE0B9Sd1sUDU7y1geiNDn2gYJDH03wvwSk0TBqACbcJNSSwHBYB1GxVITMRg2MQcynxObFpc9LOmr+SlAslRyaor68TMBFJ2/8ldBsMxG6d/g+nsIDgMqschn2vgWYxp3taxaTUyxHZnliQtdEd1ZSlVF4yqQS2+BIDVIkmsYoKgVmOQ4t90FQOIURvXBChB8jxY3W+dmdW0gXkSeegdVoU51p4Va+0t0+P2eta7uUgMU50Z+gRzbCRZxwBgEKAAOloxAWCGJ7XYfZmEXbJk2J6oeoPVzjwBeepull9Oa5cn+cyV3GfdjD9gTRJyr21UMoQNLFbqg+EEkNzydY5/PQG+assZ17A/39bWBP8sAKzxFbMcSB0lzY8DgOMAYDdMQxqdwEoyjoKgvx9UWTWHJ7XZ297zFdpyNeK0zSaplmRq8SSW1dlfSVRRKbCexNWIUABYbtwkt4oAuxKtvuKsLzmMyEqN9GSFDe5tzIYAGBAMAJb9smq8ZWimSRPzWnvu91QN9ZysBRQR1xZq6INbBfvJU1CKiwVOoISIcz9IBeE9yFWmEblA62daq6kHcAy2Wpgfpa+z1t7tRfkd1arLbEngXyZP3E8p5v8AQLiS7HcFycIRaoZWrXwKF93pXlaTQJpdVTbVenBij+OM3cr9u5mxSiqRyE3pJQgOgGHV2cscBAOA83L39n7AGi+egxRaihqxvyWSAznc4BNtHHM7p0EickPfA5YdvMtKHdfZrunH7diZaTuytszqN3ZZvA8VFEZgeVhgAXyVTtOq2vJzW2zV5Gn2zad67N6xnW3aTp+xYufulr0HQyhcypNrqU8dXms3XH8GF24D1x0HYM5J67O72avdld9/zwKA/5EkofpLshRnpdoiSSSDJiWpBOq8YwNtJiop8RFIVPJNknPd7KrTFZjTc7TfJ+np67WsrDF6bRrnMMUDLk+H/RTAjgCwaoBjMJcp2PU0UjbVtooB9jZKGGw1NDdYb28vwLPZvnTmF+3CCy/0Pr46BrHGr3vdfgDgk3CH/rzLlqPWiwKMn/rUp+x737tgvNWR5mWW81mwy64OgGViJfMsrZl6nYJTMdWqv1Xd+Fve8pawV6/Y3YwzuwLGYob1GoFeSRQDHZMAACAASURBVKBlmKUaYAHhgPEWkYMRi7eUIq8G4D7hnSfauo0ddtlllznozVOikSaxMIc2XR/4wH+SXL7Nrr/+Bp5NYoX1WIBdyYKpU9vt7HO+zN+u9WOJPFbmwAJLWn3Wl89xBlwxV0x24v54OgCOfn6xCbhop9nxfccI7BiB5zMCSlDn8OCphrmVqiWFf8QYsqaSWob2bLbWlsmW3bjBJhP4/egr3/Bk+ftP/xClIpUmybNAXpoFrz2NF8JXz3XzQameqiurrGP1Ble1fPyMTwN/09aNm4ogMZb7dNkgZiJZqGVJ5Rav3EfgAi0SSG2QVANcGCU2Q80lCbTvNXypDZIk0DHUeV0rMB5GBTZtgdoggb9GtXG/hDXAGtyIBY4CdG1Ueuy001x64e6KfOoRe/KpJzGOoc5FG+yAmkCSGa+f5A3ddaFSZLQzbBIq/pJU6orLL7Od5s/+uwD4qeVr/48AcACsAjbOEcRWAJxrBwB/LADAmtYTAbA2Kje92gqABbDcqMUBcegmHYJgly8ILMk5l0CMkkqYyIINYsSU53st7Xly9E0tn5Wx+qaNmFf9zV4DM7z8l5fbfxz9Llt4+DEEhIqTCA6pr7rnR9+wRzbdZ2VHTMcZep49tmwXaib3sY33x2x4Y85qASA5MvspAtMKJHd/ufFTNjvRaT//xKk2i6B5pGO1lTe32EDLbDvq0+fQnGO2HfzWDxIBNtHSB+aY9kE5QNkQ1zFONnuiS/i2N+KEDdvZ4K1y6O32CX6ed/P49XFtL0BBNZkTJPXjwYPfJIFLrN8wcjTnXApKaADWqhNIYgFRo7C/JQLe1FQBYOpb6+63jbkNNoP+y+0209JLuWk3AH4HqG/sJtjF9VnAtyS2VeY9LnXjakvWUSmXZ4I/arfjAOAYP1PawXVWllDMU3jvhl73PjdCM6rxYZDaQmPnIFf/CdifAAAzZ+hP7WZbfK56SAagV6CDd/B/M7cAwT4kAkgOonlt1BdGrWl8istUwfM8fq0CAyb+KfzjWZrgaREIDu8KWhhlMcBL29KnHrZdF85zOaSYnAJJmZJ6WarPsUBUGWyiADBfSvbI5U9OzikMfzAmp7cvn1/PItcO64H0dEtqi40lMMfKPm459V/dcht1wN122KSSHTm10eq2bLLKbj5L9dfM/1E2lKz3t8lbxVSYFcDw9fRS/826SttQ8Xrcu4+2lth+lrmH++rJotUOUiKwhiQd900e5o5wHcCluxkpU2oNDPA55EnWA0AFisX5RvMqXBO8t/SLZYB1bYORlFQ3+BSkuoCFOKDWfYzZUDMkvGQEVTtjgQ2sK9jxn/kucujdrLMXeZQc99VuiIlVFNuva8gGrE1Dsl6BuxhZ6SIAuISqBC87QDDztIpxqAFi0et4zBngUTLNWzBz6yKRAqIVAOZoil5PG/Q5jJHRKQI2kwDgZLzRapBjzyBbLUk6HnsgPiWDpIIQMy8Vte6JEASrtlfKiDHOWNUlMMFigYX7ve2R5rLqnaLaYMZAd2wJiZSkZFMBTZmhzdRt99jkSVX25OIHrK6RexeDtTjsby7TyvxvYAww6tKcRYpRSSutUWq4HUCKJUftkQhZYDUVzqsfuvr1KvEodpl7tijXbDllkyDIS4HTwgGSDCsAqjuGH2Vv+6vFum+0Gfl77fjZSTuuqcrq1m8iEcaYC/gj4RLAT3H/DKtv9sxG66bf7nfWbLFrNrZY+65fACy/1or3pK3sKUD+GuraB1cigf4898Q6xoMBADAqIeM3Ob3bpbRQ6cZEqVugPIjAz3Ozg16npmSTtEbMlTGk4Sn2iYBxFauOa7Va/BBUVFLrq4cHYlJuhAlvAUCBWa1NWbHzSiKwlqq9UpJ7LuhrK3CYsot+fiF1rB/GEIuuA74e5XBln2Gd6ztok4Ssj0MdhoEuR84vA6rPfe6z3kNYDLR8Q+bOnecy7H4Yjp/97GcOir2tIscrmfJnPvMZ+/73L/CaXfXR1ZmLuZY8+uSTT/bfKxGv30XMrY5bQFpA94QTTvBa3j/+8Y/+3qorV2umo446ys9L7ZEOO+wwb6v085//nOcEZooaq6i2WAo31U3vhdHVIYcd7iVejzzyEDX4fTZz5kx32NYe95MfXwiLTg0xYzfCGJcBntVX/V3vOhETrb1p6XSmG47pOKPWSqeffrr9AWdpSbE9GfR0ZdX4xrADAD/PUGHH03eMwD95BML2hcRldfiebO7tsJpJ9DdHDl3FfpLsHwL8Ju3bXzrHxkg0nv3tr1s3wVovBE2GeKWMJGL5mDwOaDfK86oBfQAmdxeRgui8c79CyRNrL2tUL2vtp886B3k0+EnPYy+T34rapr5yH1IrEkdTOqI2SCJDVAM8Shyt5IBaXVayv2Rp2ZrL90K0DtmKh99vVaht6tu/jRT6ZWCAxeYMkq0t4yK4gYPqhtgMimQnk2xgZWzywziwVNfCvrBR5bVZ8nf1z+vuJHsLQ6EMsDbCqhpkiJocyKZ//auf27ydZsEkCCw+twv00mWrX1oArC3UHVgDBsbtap0BDoBBEPArEIENEbhR65HsVADwxx0Ae7sa5x0DCbQDvQkAWFLbreyjpnUoWYieqxYXoA4FrQnGMq1C+IoShj7Uf8H8wFvQf5hJUItUrrXbdt0vZpse/L0dU5uy+y//s3316xfx2XUUkcespoo2Fn+92y69/HuW3qtkM95yqF14y6C1zjvJ7ryRXs199DFe30PNKh7P1KVVUMR6223foKB+CR1R1trPPn06PjBD1BwASqbugsPsWbYek5uDD/oPEhiTyHbBnnG8qnMYJVAraR4IbEUy8TCYf+YNGbHBofR7PJsdgeLtybsm6oGf+c5ek+ngRPXAAjDBz1v7A4evCUF4cJ0k44W55GwK1PaWYP0rycoV5b4KkS7GJzkDBmFRyh6rfNg66Iu62+S9rGJLtVWs4VqsJts3AhO+BYZ+SMY9QZ9JD5DkkExQnYBtS9BPtASrXALcxQjUE0gsA+wtSV0IgFUfG52+hmkCmz6u7tYQiL0NvL2CRwhkva+q6oPVS1UFsSHrKxdqr63MAIRgiWNuQhSYEXlLGjcdYlrLslAIIZQCRzG1GDhPeD3DLTq6BoFUe5hAs7ah0h57/H7bddd5umNcalqUdlZBfJSgS8PuppkzSHIFimUpXYRRwlibhS4wxyoCyhLNHF8TLom1I8h1B21Ldhms8hM0QL/VmkYfs/1rNtvJr2qznXKb6ceKW+1mXHoBVIN5pLAqd2WQ0tQEF5srraMZQ5+Vw3bdpkYbqD7MZs882eJrplrvIwC1Dpji1aMYYmGYhWuxkgSCtOp/mwIA33TLmSQq1rq/wTgADkGwx6SeUNGFezEMTKQ80aipVVegUtD7ylxLa1IOGW9lbTMZ0RpkQkyOqtn29g+eaf2wv0OjwHZ3ieUeBACrzZVfM2jVJI0JY6wf6qJUZN7FSaS5E7fAHYm1WDXAmebypSZc32vpoVw7ZAMxXOGHexwAq+WQ1j4tZeMZF7mgwQDHAJzpWL1VFSptGselFrolDKAEgBNqMwXLa4BB9cAO5hx/lyIVEBwA4IAFLjLxqTJ2UCWm2BUNoYFcGiUD4hehMaArQIuWVPWVWfvNxWfzS6HtzdRp0npGLxqssEPe/gXGbCbGSGyKZShVOM+RPC10cHcOXOsBfQB41ay6CEfu3zIeIykQ498CP9CuQcsuXkuBMwCYo2tiHAC/palk4TNLbBg3/ljvTdY6eKu9c17CTp5cY7VrNloM8Uyac44NMoe5J1PM/1HW8yxS7KE9drEfdvbbr5fShmjXM6wi80Yr3c2xLKbUYh01YADgG677DGMrAMzGL9ZbpldKfjG5vY2Vl28ENc3Reqfvgfpm4vq57VoqiXKUsFb9rZLUDZTNSN7sHR20L+O6KbaxyL0TC8GYnLS1TilhoH3d03BijeU5wHfNMwfGjOcY+38F+38Gafqlv/+dHScGGF+KSi6CJNDD1LlV0SdcoFRgc5i2aZJgj44OA2rnoBB7k7cimjNnrtfvrlq1xq6hf66AuaTMkUR41uwZztQKLD9OzXJKvcjDY5k6darLm8XyulpN7GmYTNT5q4559erVdswxx3hNsABwOb4lcohu47Vq9aS4RQ7SkjfLCVrgtIz4Rcehh+aIXKbVt1dssAy3dscI69XUSauOOQntr1ZK6oZx++1/dUAf99IKqeiUbMDkBeD84Q9/kB7GWxxga2x1nGKp1Vryk5/8pOc99Le1q1YR4AaM8w4GONp3dnzfMQL/OiNQiQx5sK8fgR9yaBKovX0d1ohqhCoaksBD9uMvf9MTkKd+7hM2wvd1rO9F+rB7GMd+lGQzyuNjIOuftLAGXQ4qea8ySLES7LDc+ythREWgnfWVr9mnT/8CoQfOyWSNVSc7AsG4Tcncv87Q/ANHgpIIxdbIYK/VTqoG5I7iAk2isKYRJQ17+wj7L1/lStwbIDhLqd3Qp91nZtLMHxI/vgwMsDYfXUA3zGCzUW2QevhJtvO6173W3nTgfu5m2NnV4bKhDJuNsqaHHHKoLdx5V/vm175Jpr7R5Zna8CrIEqsP8MU4Te71mt0dSG8PAC9esuJfAABzjALAkQQ6O90OfO1/MykFgOU8rFCEwOrvAGBn1jzAFUxzKtDbRLn7L0yPcEGKjVJ1kkP1ZEHKYMSQVbVOrrdsBUxi24DVvRZg0HerHYZZ0KYbb7C37XesTWmabxV1M+j5SX1gFongozfbZdd9xQoYB3XN3t06Kl6FJ80B9sBdAza4bMwqB6rcBKicrEo89oRdf/P3bBZBJs1Q8LdWn8MKWw4DNEb+qmDzbNG+BAfJJgc1hETUhJPU4EaWxFVJgb8PgMMNPASh2/YJniiVfrZ75h8EwHppWM8qIBx0SXsmOAmclsMm4mJVCOYLAOAKahkl0zXqURNTAXczAcB7ldsTlUsJfHtsr9a9LL8CaWInAJjWR5Uj1HT1kRBC8ukMluYB9H28gvMB/CZxgNUqmGogAEICLZAXI/uf5LM9sNRx8BRvmq4hCE/dpcbhDxEAdpd7Z4C33ipaKwUsBHC9H6j6bastDC1mJIOWdFRMW2FEQDdoy+R1mIBEbzsD6HDQx3PFGLtRjUCws8PCPIEDcWC6FVyDiJwOji8YW5HS5Zzz4icftDlzp/m5qXwhjjFTScFpSLgLlJVSAsBKIvFCFvGipP/KN0HkqfVXAZCcxIU7wdyPATzikwo2UNmNNPcp6x24jxY0f7UZmcfdFOtNzUgl6dWaWr2Oa4EiASa+BHjSVuGMkYDenCn2YKrarsL86rqONqto416pf5v1LK20gUdwbu2stEQnLookMiTXlZQ8pdZOAOCbb/0810sAWKoCMeNBksVbl+nhao4XB4DF4gFP/L8lBqLgqpEgIReXPFeyfujMsrImG85Ck8db7bgPfQm592TrpeZX/gPon7lWgcme3kc1r3F9ab1gPhdpU1WSyzzMJvULSHw5dtpPpWQqAQCONZdbDwi2s4q1gdx0cayPuQEok2zZc3VSv+h85X+gntWUAKjelqRbVaHC2kgcVcL2J2RijQlWygEw1wIGOE9t7kQGWG2C4lIsjAVzU8mzEZmliQnW+DMXk2TEpahgKlgFE60w2su6lkE6u9yuu4xgonWY67uCF2/0WllvglizC5h4vh1w0H/Z1Nb9bMNGuUhyHEpowQQX5AZNMkYMsLdACmwBeCmSVFQZJYCqA2B5MbD2QiKj2ODQAcDFBhKRLSR1ZlRYHy7lfX23k0C8FQXCNXbi/LS9d0q1Va9aZ2jUqPPiPhtWUkzSbjL0JHvy7VU2vGihXQQI/MnD9KLd5YtWWzzUUvfTEueBjFV0Ms5DT9kN136S9XQtAJjkBPM4RYLSyx9SAQBWJkMKga0AWPMwVBCMK2zCdXbCMiqGVmAwMJ2CiVRCgdIVgVFfB0Fb1bCx+rkAo5CqQn7GfStzKu37Wg98unt/cCVadN24J9wEk72KfV0yPNX9q0/6r3/zK+pfTyEpLqNMZPmSsBEQ6hrr+dkRkuUNAHB6ezfSPjEL8yzwW1tb58eo9on63E0dXePMr7c7EhtNzLHbbrvZ0mXUJAM0A4kzjAnfdWzTp093llexir6i8i19V62tzl0AWe8loy8x2NVKyodgVqBcNcdihVtwqQ5aQAY1xDp2xTerAKVrkGtXhC2WKjH7kumV4qJcHhk0Yz1EQqBzE07qUriQoBpBjt8wqZXWZLRK4hz22msRJSPrbD21yCmuSXT8Q4BxOXNL+rj4iSccEI9wXYLH05PEOxjgCdN8xz93jMDLPgLaHwtuMkitr+Ieanur2M8a1O97pNt+ct73fG35rzM/Z2PUCvfy/CzmehnY4FhVIy0z1WZQi6uYCNYwSKWEXPPdvJISSF5bhcpFOpcMQLipst7O+MKX7DOnf9ZLyIaI4QplKBc9o/tKfIQMMKZhZRB6woVxzHrjlNuMAnylEizzDZt9mj7A6VSnbVz6IUdcU+b9iAT3y+ACLRlUHZuKMsZB+wMoay50dSNOyAceYIt2W0iz919YFy0N3OyBjGUzEto30yOvtqbevv3t77oEqMgmmRnDr1QbTmbILrv0EprdL2JjVOT03Azwo48tfXkBsEySiI62ZYCdmvA6npgiowgAo5WVP27AEgeysEAOHUZZkSGWt0XyqH8bAKygNU7Q6+6/XGRda3ejJQjLEITJEbqaerQepBWTaJuQmTxqub1gNdL3Wd2yS+y9e8yz286/3D503CdsDkDY1IOziuPH6OrSc0+lhq3fSvvPsierpthAw5F23/1k65djZtVdb/n1BVoecfPS/qRr4322/IlbiI/7bYT+qxXAiCJWsYcedop19ZVbTUNQZyxXujwBjdeOqTenuwGHaG28Hi0EndHvn+EOPaFNkv8tqKV85mP7wDd6vru8inWNDsP/IMkmv3DTJgHKMIqL3Iw13KrpVj0wtYxZgtWU+vIQCCfruQnbgbNzCMYXVdnyhnXWXxi2V5cttNHlyBW7WKC6CIx6mOu0fBnF5TanXqa8Nk79aaKB5Yq6ylTUZ5WaVbX/Ed2q65vknL0SORwXYt1nzeCNM8FaC0VYczoCwGJtw1N0AFwA8Cqt4m2OJMF2Jg1AJVm2gIZ31+F3aj0DXigANNSHVYBZz00ASMjtOAAOgLHAL68T7tEQbmNmFoytrn/0pWRGLJ63deuX2ZT25qBfJvdQnDY94+SUFnlJ/JOAPe/pxmeCUCQHL1HvLmYyp352OAEmaHeUpDY1Xcd1QO6cmJ6wTYVV1h9fbVs672Tu3mWzAMRvpj/rUbMabBp+Ag0EmCVArNyHU2QUMvQ+FQFdbAFCUpf8AK3KfrOqwhbnd7OqySey8exipWXI+ddUWnI1yZwOknbDHBegL8kgJ5Kr7JZbP8fNuIYOQoEwOWgtpYshUyJtWgEDPFES/ny3IAFcAWDdA4UiWWEBYD20FsQxokIjnKLmfpRklZWm2ymnfYUy/lbGAldaxlm1MjGcrJOqt1ZbtWjZcSd5xpq6GppXk1jgb3gvqMObkg0SsaQAv8VKLjZztQsN8waazA8hglYf2hiGZrp//Dy9ByFzxZtty8G8mn/jBA0ALue+aeaY67jeadob8QYO/pKac3zJU0wyfal6BX7VBzgGA+wlA3ypVlassDumq0cwcnS9VnMW7OgGZJbooz/0Cqtp7bc//+pTJKjW2rev+pol6nqslnlU199k7zjwv/Auo8XP0efhDD6X69/ktZN1LcqUiwFW4kIAmA1XY6R5JwDM+KollwCwEpFigN0jTw7lMsGq4kCacabkKz6jigTBaqS0t1oSo8GyTX+yk+en7P1TAcAr18g7zdIA4CTO5DGZddKfMEsiIjeFtj+7zbPfcTdc8MCwVS38gjUljrCKh+pt+O6hrQD4L7gFk3jReOm+TNGkWQBYmQUHwK5PCAFwUM/g10X1/v54xn0arKm6pwV8gxaGlCGFwFAgV6BOP/s9K8G7TK14jrPBfFUBjAUaXULtbs+EHkyKqCbWpdDME7Gfm9avdk+IK6/6kye6dW+oTlgAcgRTxeOOPdG9AcaIAcoxDtNnjA1iUsZ7O9OtpCDvp44Gkk7LbTryHtHxC6Cr5V8slCKr5thrkr0nMWy6zoH30fuK1VYc4sk4fqdAUkae+nm0X8Xq5Eyamh3ky+E8qH+m5IXXyEk/w/Nl+BWNT9DuSbe/EhEkeXgvfabGpiRwjAxRxzhGsloPJQQqcaPPyMiFZPIY519DnfUgoF3qOe2ZboAY1mHndA58tt4jSlaoX3Ic9lmJhuCxAwCHA7Hj244R+JcYAS29acigUe5VFg0AarnVSi2T67NfnPd95MsZ+8iZX7BO6npGUGBBbbInJqyxkoR2N2RWVR2J7D7WD/Z/1ogUCTOPjQC9vSN9SH1RJ+IHkcOIrwVirJo16ptnn0UMPmpf+vIZtI3M2mAZXg3jTvH/EsPyPA4CfR3xc2NzPQRHJ/HBkDVPmmabuzZb/ZSp9tOfXeR9k8cydHSgBri2ZontNf9R7zg0df4P6PTQSOyjfpovPAEQS1bOniC6fOax+yajfnve4J16IbKUhyMX+o//+A/f6OrqyIz3qS6rxZlhzxJLGknLnSuvvMquvuo63yj0PhVIsIYG+6hVTdkfaZcwhzZIckWU1C+SGgetgQQigyjl4YcW23HHv4vnsDESpEt+65IoSQTcnCViYV7I92hjUWCraExoRFIzhxTa8fyrRIAf47ik1IvF65mUU+0N+55GUBwwwDpegYWAEQoBXWR2NV57KnYnZInF2EWAmDpUxxt8hpi+hGShahcTGhaXEphfNSFDRzpemIrD6dxea5q1GZXufTZvbI1NXbXR2sZq7LCD/tNSk3ehDonNlgzUhqt/b1dd8yOr3Lvc5h57tJ1x1VKbuef7bfE9ZLQ3tGAIRFUcpi1pXIQ61j9i9QCOSc0cC81s82NIyKChk4lGbsgmG4LRGRiWRKvRHVrjks7lR3BnRRmg1L4Dg4htncC6TmyQFm7gAhKqw9X3AEiEsvGnT71tQPFzgWHJcCd89vh10+EESFFAV0FOdIx+dJGZE2NfpLWTA+AY0k6eW07P2fgUWJe5OHbuXmGbmpFegBynoYPMrB6xkQ1IVEYrLbMe85h4HfE7QRXXLg/LG2+EkaQ+Md1C8ERdpQzqUI2bsEFBwTazKgVKKePE1dBcw+MluGFs8/TyX/1Jh66gXd/diyUcXgfIBMgl9WHWKWkOhWIKl0qHAFjmXDFJoMUAh+CimCFzKKk0B6a+xYqnC2KJHBjzfDHGvK/XAav+dQLjG9TBiQXiUwUOZZREgqB/oMta2mg9JJM8OsDHQRDOWOtpOkDNZzHAIHgPdFm0dYsU1X9VLb/kwAtjR0mpG78lYf2skeOZmrLu9CZ85+jJPPiQlXrvwZz5LtsNZvhN1Gsf1lJubb1brJYG6vHNo7hzC1RywOw3tL+mn3OlrceB9lpqfq/dWG+rSvtaE/2BmzK7W+8DXOPl5ZajrjY3wD0ukybluhJr7I6bTidYXcFhMx/8Lg9rbRgsAZJI9fB33Xi3sx0IWKvuWPeA0lFKkhWVKMFOPEZPYhlvFYty3qU2s/rVdsy/fw6DvFnIfpFuKmsBOC0Tgy/naAEASX2FoeU6rpprAHCM/tYF1bmy9iqxhhLYZedgZyS+BP8w7p2xftsY7wGDgl5hsbwQN2y/VXKpgjsY8EK5KNNHGwCu+6Uc2XkdyZV6flcmZzcBYByg4zK44m1UA5xwNUKQjClicKHvckvXd7lApwDECX4fh8mOSxoNA2ysN0royKxvNNtBe4hN9perv8ovHrIL7/+eDSQXW3dxibViCDJ1cKodt8vpvNGeqKJ3tiPe8XWYvVbAjeYR8xcZeEH9wWUqpQVWwht98U8xwPFqlSXIXZoEgZImzBtyDt6nOofkOt4CgEKNYDPZ52IkYbbcDtC901LrL7eTFyTt1Gm1VoXpYwwAXKn65wElApSIwZxMvR7bUza4y3T7M/Ke8x9EAgwAbih/u1U/wqZ/Z6+Vb2LO9a+ym67mHKgBjmOJHQe0slsGeItB8jUu2uSjkhwZpwU7VvB4DgCs6RUxv27KLsCpe1r1vARrgWJDNa50fgbMaU/V84PWPswDJbX9Z1UxyXCMtVL3eCgzTjKQeUBtI4ZWPT3d9ofLf49M+WSALu8tdRPzSPJftVvS5wlg++GqACX8TAFPgWQH6qyNem8xq4PEGgKieuh4xMwODATMr9ZwV6eF4Diq0dVrFWuIzR0gcBSw9jZGgE+BbbG4AtOjvLdimizBZDmA1su7eK3exxMBzHU3reJ7pIKLmGCN3SjvrbZkAu8C9v2bu6wMSb4eGd6/gvceQ9qo85YDtNyjdVxBDNVnNfW07/J2ksH7b21HF3iu1Icy9XHZzQ4AvJ2VdMefdozACxuBKESNytDc8oKF1TubKMSSCG5C7slNQiOFnv7GelYkgVVPDGMk19rYh797DjW/lIN88qwzbZ0UZC2tXgYibJHErTOF/0U567nKQQZLJJx5aUKtK5X8ZI0aJJGWAPzKhFLAugHSsKRuCPxcTYDy3XPPw5W/2877/vdtDfvuEGuyKwk53iiujEYjOvbouP+15NIkYQE7o5haVtPqUSZYedR8yfIq1mgMKJF4J9UOjvgyRTxTLGAF1v0JG0Ym3r7Tj2xgrInzZc19KQFwtPi7LCpsLSDJUg2L/95772V77r2H/eH3l9rm7m6rQbcdtBxg0x8YsXUbOnRJPIASuMhT7Oz+N0yK3/7mF7Y/bRlcQ4kTigeVAAmvdwoZlhgRyQP347Z5zEmKnt0QIg4AzqnXqzL5yqKGrUiUNVZmOasmyvxNbK1+1oaqyajv2jSVldbGpsCggo0xF5kAKfLVxuzgOwz+CQ1yKlAns+OZKRNscwAAIABJREFUZLGgcS8Is9fvdwoXhLZAqt2TPEwAOKzvjXr9es2Was7c7ShigHU3RQCfgFKRuuI9/UrnzdNUaicJ3/9j7z3gJC2r7P9bXVVdnXPP9OQcCIMkQUGQqAi4iigGxJ+6hhURdXVXDLgKxjWtcXVFd1eQLIaFFUQkR4lDmBmGyam7p3OurvT/nvu8b0/POCBgYP1/uvy0zXRXV731vE+4555zz1XHJVYMjBhjV5VDDjpgI3PGrG4B9b708G3JP2GHlwgGb7rZ3nbk2bZk4TEEyipi5bG5x7qfuhtzjkusvYZayhcfbKvpHdpuh9u6h2COVlbR9qjGNq9aa0vmzeDzdXnASZaBoAOAxxDn1UuWncBr6ATeucAU/0iBtFL05hKqyol50vtFoFKfdgKl7bYnhV3E5bpOKkUi5cn1w7sZfkTPdwpX/x2HepMz4RJDBAC+y1l690z5BPvrIF1bxC4UqabjeVygC0g5a0qN7ryao76wfOaQ1b8oZ00vqrSeMmT79HcrG8zaII6tpNyQutRY+/oRa2iajdkt86uCOrVWWn0sqLOGBRi/qVU0lwuRI2LLZaR5GdkIrBLcK/CnRNOTJlIla2o6iOXS9XFjIOxDE0s2o/khKKZPraC4TMwfONH7/kasrOSJjv21mcoRWowwwEJsXAmgIXAhhkngRD9L8jsHvqztolyk2ZzLmOfqXSQDLa3/JNeeVDDPfc8BVEST5UbSRuKSpQvwBNEUkfD30A6pvoEWObAfGeZQfx+ScRJcYnpjJ2jZ40qW6ZWr0a2VLDerOmBq35PUTCeoh0/x3+UtuCrCpA81jdhw2wDjus2Ge++1bMd91jK80fZJ7LCz9q+xA+HmplMPXNWOwc+gxoTx1rWyNw7rtefMsnW1M+x/aH9038BsfnaMtTa93kY3tFnyMeb4RhqxbyVYpS2SmPCy/Ga79/pPWE3ldoBMh8+ZLLXiOdU0A5q0T3mT+2ja69B8Pg8dstWqhVYtLJMgO44/ApL5cVyYy51+R2EAbVssa7Y3nENJQ9ViyNFZbPxl1tKWsp076RfL4VcmZlZrlHEuQJ0WMXUqIDmXpLxMdegOfAEhSKAl+YWUcgA8Bshbnxqy3nISO3JgdOAblw9ESZUICOueeR2jQLBYf0E05tdMGOEq3ljKBM0pMb+S1WtiK/kiAJwbYg6RFBGrS1ku2W4lWxgxaoSTJGDKAcEJEKtAcIISjiLzL48UStdSHN/Jt/V2268BwKmH7LIHv2vt+QdtvKETsnrEpo/NtMbxA+z1R18IAF5hR7/qQowDl9og7YgKJBDS1N/LSLfANcvpQYBerX8TctsX0666XzHkBB5eh45hXZK/STNWCWrSi43Mo+ncfxzIBzFF6x94GLXBzZbZepWdBQP8nrmNVvfUWivvwAxObtj9nFMkFlO6n8iXZZ41vHSmPUyLrs/8drsNL/8UJS1vt9y9JD1WqrUda69jq91y5WctTd17bmATNbkYo6iuQg7qnrwLAZkSIvHu5rJ53xJj9VQ8A+NnhO9K5YoBFcPoyWz+WyBUIFJAUK8hYDlE8ppBp96cECuqn3WJtGR2gqvaT2AnxNAGUyoYUwFHJMzeuk3PIkC76uor7I1vfEMw6YvKfSbOu4lFsitpuSv7vvu+/XzW0/P7m6dbvJMT6s/mlZ/pdcKd2PV4nhvGs7mMqedMjcDUCDyrEQhAlxhHsZq6JWif5YxSZ4KMcAmPMc4ORHITKj1XJk0AYM4U/jhNjFQHu9Co0qV8j33rC9+wcz/9KdtJTNZDIq9EgliHS5qzsFLlPm6CRemIpM7RLh3297BHFJRUdBgi9oPzSDEhe3Wj1DmUkCysabELP/5xO/eT/2TYCdow+3BWwRgJytoMLTVGMbMluZamo0HWpZGAyvBS/toBX0XxdcyoPKsR+3M/idPJZWtKUMsZE/8MpHsFEqfhOgHI3IdCkTiHkq50qtM6nno/issCDPD3SRSgOMSH5C8KgMXWeHsCDr0apNA6NPWzIE8CAI1QAE4bpFGCkQJBdF1NQ+iFB4Kqa2rl+brjEQDmsExzJwSAL/3pf9lRLztiAgBLpqZ+mEUNhkfGYlLT9vt7HrE3nv5W3UKvc1MdZU6F5D4Luasc0O66y+GugzvIqNTmhiytDnX+LRmRDvnYTdJl3HyeAHQDfb6LgY4mhqJJQEY6AnZqsSqgVJaaY/vtd6K1NB/IfKNOyymXSYebs7zR9btkTatH1xOY4dASSTNQM1zOs5IbEwwJtAsA8eVeM6GLjDNCqToAcPU4gfugjbdi8jMnY6mZGYrtYag2/NheNRu93r09tn/rIbbPwScjF5wZubK2210/+oytp6dq8xuOsDu5tk1NR9iOzjlmq2fY9rv7rWdtly2ZOZ+gc8gZSqWS0jA8YrtlzlVCglcSneNmX1yLI3UCV9ctugB8Ygm5ccpERLP7If+HUtpoGGImeGJtxZkA/WCyXHoyCI6frGuKAfAkqdgk9njCpTpmTiaAcCgfHAeQjcHYNCSaISKTZOaRwGW22HW3fo233watw5iQSKF5GzcFSneIm4IB1t9/8jvWyfTK4khXbMXxfAl1IHPThr+Y9VEHmJK0nTEcHmT85Dir8dNiVxKFSy7XACuIFQMDuFA6QEkmJW/E1DgI1njijFfSXOdLc17/rfuiJyRVYwuLG2cxXUnAvQmSPa0NwG4Egk3mQ56zEMDleWo3KpYOQCLGKaH1IBZO7rxZ1hpfiq2Hh+X0qtSOijZJIGFaIFmuerIrRs+o6LNIYqBs1A1sZs9aSIIJBpw60SoSByPy5RJ4lgM0LynJv/t/KQbmkjTXVfM+zlcBCTTObKxx5pfaIwEGx7SfNyNRnkWw3tCNpHWNDXU/Qt+eNTaN/szHN3fbSbQUfTFZhZptnVa+DRpOJCbDSzLRQfBYU4X1koXdVDPLfr4pb3d3zrDZL/pHsonLrbiSDXctH3UL+wpOvrpf9ZX9tvre79sALZgaUzBHzLExJN051nCJJJEzirE7spIazzOe1W0twpQJKGRwrc6BHsfG+0gscK9JRkhKnk+xtjOt9t4Lv2+bB2AFK+ZTflJpO2n5Uy4/Bakx3K9ZTCd/F/WcTmK6loBRT1VL/sw7iPmtZB9WYo0xB8cYQgbbiF53AKdhZZ+917tPLeaNvjTtvGWYrlCsPnOHqw3maN6yHCE0dTra17Q/aquPXMhVgy6WN00KWnXySeZiDIBzyJ6KahdGQiYxqLpfQDfjYChPWJCAKvZyapwTnoygZjSz06676MPIkbdyQQ/b9276KutuJ3skMvauKnvPy3FQLhxirzz5S7izLwNc413AnpsH0Jczn7zlmMydHADzGWDEyyhpURukNMx4nt8XkJ3JBV4t6JwhZ8wSMgnDjX+8DQA8j3Wd2o7KaaUVcSTPbL7CzlqasnfNbrbGdU9aZTu+AGwRxV5YzBFJgwuWLSej3cbcWj7Nnmyb7gC4ffF51jb77y37AMD0EZz0NyKh7eq2e2662Mb7VzN+W0hAcpYyWDk1SHZ5m5KOUgsEEKx/K0jwrdbl0JMn4O4AWLI6D6qUGCMppP2wQALYd1cdMrxWms+u+ylGdozz3QEwiQ+xlbE0uMCZ5ednlLDMqUac10yzmJ8XAPZr1+nxQgHfP3cwN/V6UyMwNQJ/SyOgPU8EmkLavBAiDwFgkRMCwCImBIAVCsUPgWOd9wrhQzoyhQKKgGaoHf+cMrvom1+1LZ3b7ezPf9qGK/BWwJARF1T29TTgF3MrzqQC5+1whuSoAC4xufoJB7VduB69r/uSKqTl+ZX1vE77dmtpbLbZeCVs3bDKZsAFf/FL/2rvoodwltihVy6TMszDhFGxVQXmg95FPjofoo/nYL+gczyihkM3gRfq8TcAgJ0BEoiManTkIinZkUCx5MsZAq3AqFKvCgOcB/DKBKsSeVovrQxC7ZKAnWrBVBMjKJsDAP/EXn70y0J9poPeGAAHd1lnTJEM3H3HA9QP4d4qqbCbvAC9VDfs0lZYX65lKe0R9tlnH5ciybHxtttusw6cHlXDpENbPfv2339/l0LJ2VGB+vr16zm4Fc6FIOCZALAHBBio5MniFItt9trTzqGPIcCVPpgJJIrh76NJtAcADllwGebo8/whC0we3T+XpBSanGIolKFPA8w8dmFcVBeper1RNHaj9SCXViQUs6qsvrEDG/Ub7dR9am3zVT+3OdlaO+3Ed1vjvINcQog23bpuvd2u+eWPLbNfuR36D2faZ26/1yqXvsLan8IMpL3VHr9plS1uWARrQQMW9H9lY9Qi8b0gGSOXK/mBWoqglWVRqv5RoFeidTHCIihDj9Tw2JXZd9OgvTwmuwqHMQude8Nj9+BNg7obs7uXWmHvlalh8nEO/7X7a8WvrXdRBKnv4R0LFCEmagu4le+weY1zCdBHcdXbbHc/8HMbK62jHVSRZE63J2nKAUDj/YA96twcCGeb7PRPfYVeYMtgowABSJ4rUap24wY70sdYAjxHqRMuUSudUAsttURRskAfWrX0Aqna6GQ0I5VA5LoawK9cwZU8kQlOMJJKIJdJMCdCK2kF8DLT2jVi8fzzT8e6cJmjzK0AtSmQZ0myUrHFgBR9CfwKBOdx74XQhH1jjksNAVAuwTAWCeKVW+BtHEzmpKKg57NcX3OYG+X1PD2BGs1aWsYM9m2w7Zu22IHLX+qO4Z0dMLgNjW60lMPJ1p3OoeJSZOzUI1XXrtupigOJIHKwluoTnED+XOQUSggAN2D0VAP8RJ6fmE5yaxpzsGaHDeXWsf6eoPXM721O/z122hL6sbIeZlIPXLYeExvwuPZ9lSIq5zCoqTEPg75Fy+zGgYT9ZCVO57NPo6UeySJqR4cepd5wPcCrnYbsO/usIYMj8s6b7cF7LkeqRI9XDpccUh1fnwyeGOC49jccXnud6n/0hzp8qjBOS3KPeygNkVimDKl8neSTfWRw6aOeJTswnqZRb/k0e+Mnv8weMBODsEbbjgSzrqUelr037IWMpV5HLY/Kq8g205pKoFciAam3VVYhRYnOvVhQoQQQzg4oakKNo9eJRuvHt2DVO0Z9SOPPGABypFjQalNm2Z8blleUcEYWxnshta8Q8yqlgeaYWGJvj8TvXKbPHMU4S6ZZCSRPAsR5aqSKY/wNIFhVKWn+uDS8yZprd9rPLjmfz7LaLr3nx9bnLbJGbWHtCnvt/mcwdkfZkUeeC6NOj91RynWoExpHzq26c62XIpIaqXGUfXEiX0kpEnvlqo0WAMbIxJMwmIOpNXgaSZvcskuN1ADTA3gyAC71IIPedKWdubhsAgDXAIArOe6KfSQlWDtlLJox3nscQU7igOm2Yc5su/B3223dzA/YzAXvtfxD9BJ/hHm9LmsZWgZ1rLvdHv/9/1Cy3c767fXkxdg4g6VMxbMCwHsCyfDvIiUqnsTmHEzBdEturF7dNTU1tmTZUrv/9w9GMmX18YWt1/mO4kkAWHvvmGS6qrtl7FxZ4m2PAMbuzMc99AT082CAfaueAsB/dJOYesLUCEyNwF90BNzMSiyrjkr2uCAjliKVfKzAseIvDk2dbbHEWM/3GBLlUj17YRPZ369f+BnMr/rtc1//iu1kbxvGAG/AiTx6qEMK6G+TqGQUQ4wTE8UA2FWskwCwv65YYJB2uVSt3Ts5i+TMo2Ryjy1pxnuod9A+9tF/si9961u2bWyQJDZwvKnBzTzVRaAK/4DRIaTU7Pneo4Zrjz+nALAewePlLzq0f+TF/wYAsA67UQywxKSKOT3qqKNs+fLldtNNN1H/W2tnv//d3sdPtaFyfNSN9JqbkaytenKtfe3r3/JB0GFaoCi8nBslCcCVl15ix7z8SG6K7kIIKJ399ayIorQAgG+/5V5MsEINsDsnk8FXA3vVAOvgXUYv4mOOebkf3gK3Aru9tG0SCJbTYxMO1IcccogtWLDAnyN2Ws3nb731VnoNDvByEmNqcgRQNFkC7dEd4F7Xns7AIGcBwdkaO/W0D+MWCROWauEpQqmTAXDUDsmjTAHs8HvBfgHu2DzHe7tGJllCOC4zdiljcAlOM9ZKLDkIpndvAmZiHBn0CDRDjrYlaepMq1v6bOEiAmCMgWZ2rbJlPHmOtdpRh72KMaLWoKLNRn6/jiBy2O56+GfWQVuZ0SOW2rWAhJn7vdE2rK+yu3+22mZX7WulThx08/A5YxjayJFW5kqOxtSAWvIEoQrJP7kOtdZIhHqnFPIEr2P0RwQuXZ4b/3v3NRDDU93jiXrv+Cm7AdxJYDhmzHd7qej3UTS/CyjrJk4OBvXfEcSeBH4VrSsTN5botYY6wM3gEAF6L+ZHP+HZG0ns9CGVpCcqiR4BRAX0Lc0Z6ye5M1SiDjw9H+3gbHvvJVdZGXLUzZhjdXWzEfVnPZFQq+J8OTATNYotLIH6BOy0qeqK1OZG97ok5sl/JlQYdqO4HkygUaxvQmZjcph26lSJCZUChLnheZU9hsr7hoJI9GP1Bk56H2DGW+BX0tPo83hNplq3uAsvYxTJorHmJYjnepCtCkAXxRBD9yZ5zQrmxGBvv7sTVgEQhoY2IIXssxuu+a73L0ULbm9543k22N9i6m43jnohK+pPiRyxhXlMlKKpX+BEKAA+yC3BDvPfyFJBnEHCKwBci2wXR21TH+V67kMr8k1cgEfpB9yOMdJo7+8tsfFae2n9TnvNfFzpmZKt7bRs6wA8DjOiSGx132jNaplZGettrrcOkmVXbBi2qzdUWOOiM2165rXW/3iDJR6HmcdYuNg5QDJoO2O31u665RIOkw7+W9R5VKKh7IFyvxOHx57AY/f5/oz/Yt/Lj9KsmLRyBqY2X8QUic9Aq1av2Saxy9hXcf1kViqhuRvm2Vlf+56N1jVbJzctD2jLjQ37viw2OElCMq2WRwK7Xgsc8mCed9OXth+uO+913KhtOMVJSTj4dcmqtl4dlPrynynHLa+FGOR6CnICAPs2rfM9WtTO6EfvoRpzzRu5OCIUkgeag+AcmC6uVRcQJq/mczJBAq6ktkkYSRUonBdolnFbSsW8ZNfrkt3sv2upBf431h2Wy2lultbDKBr5vhY7/vTPMmYL8atAyQFjLs+GIi+cR5pW9MhFzlayhlabKCWRFI0ACiWB5isPm/x0ADjfRr/luSXrpUZ3aPgx2iDdbskNV9qbFhoS6CZrXrfWHABz3wr9nIURAB7lA4/hVl5+YJu1L5lvF9yywx6pfYfNWvw+Kz1WY8MPYnyC/L68uw/mepXd/OsfWwU92RMA4Dx7hZf6RAmIP84A7w0As+bYq9XeKDbBCt/L7KCDDrITX/kK+7dvfJtWZuzhCrhQVu2/737uQqwhC0nuClu3bp1t3rbdmWE3W9N2KlWADig5VU8B4Oew6KeeOjUCUyPwf2EEJgNfsbpS2OhYUBQmokdxWagNDuBX0CSWP+t3SmBXS33KGVwFAP7BV79h53z0XHopcBY0z7RtxEmpCswM5eNMJt7Duwjn6IAX9ilESivvuhEB4fD+gQkugIl0dqvPQxlnYa2SmYDsmUidv/blr3gLpvMu/Bfrw+9iTKaGunr5mBAE5NVCiARqTEYJcAcGOB79569e+/Pcv78BACwGWOYUyhgLYKo9gGqAH3/oQZu1YL7NnjOd7PJY4PHIGjvLA9UwBqM0yA3YsHErPw7yzuIkAHzVZT+1444/mr8iEBPCkJjWwfDuAPiWm+90BlihWkmRnKRskl5xs5XQf8MbTrdpLc3ev0/MrphegfQ777zTfvOb39hLX/pSms4fbmvXrrVVq2A7I7b4rrvuIvv9gDO7euwVAGvqE4S49C9VgSwP6SeazKOPexsyshl8zuaoL+uu4ENi0dDmZ3cAHICvWL3AOAcAHP1dBICV9ZEGWuA+DX1TBkCKVGrOkpVoX5KrxE27CmajVhLRYZu7HEl0Yq0lu++xg5qRoG9/0vqe3GHvfPPnrTK9xLLbuX9q+/D47fbzW/7b5rx6sa0mzdU/9yDbMjrbbrtu0KalD7XcRljlfjJV6D3KCRSlsxfYkouoan4zIIk0TJjMnGS7PoJLjJun0O8k6QV9+niBld8rE7xnqikUAjubvOsxKYibjOr8CTHg3eP5TnFFUuk/+BvFaa4jid5iMhDWPWc8kYBWUm9aHOuyW26+mOevob6d2vXSNpVUWNeO860yJWqnknYW1TZjwaesojVpnWMAkprFfM2yo95NT2hqr0dop1SGZFXJmvwIhi+MU6UMWzQdZLCjS1GdCNO8PEINRWSH2pjiDJ3PxYmPGiTm/vdigH0eyrAnxMX+XeAxAjgTXbhiHboYFvWg1NhpWQloiHkTuCFTqC/VAHu9ptjS0QBCigDgBCBEcumRPuTc3iOXN4FFwlPJsmQhqwGqI92r7fYbvgcL9CRaWBhMuV6NQHkV59tpx/0L/XiXUAdTpB+qZEZKqNA3nJrWMk6bIjUwBeZXjr3CQRvXWgCQJJCcC/yO01OvDBaOrcdrNvGRwRSLC51FfUsbSayKdhsaf8IKW2+0mp232HFNO+3Ny1vsEKSZ6Q3ttDfCiRVXYQfBMm6rphUKLYGShy+1u0ms/WBVr21MHWYtswAjPQda4WH6nK+BkcVIa3iH1CFb7J5br+QwAWzBkyaB86r/DfcK0OImYSFT+7yNJVhLFSQRxnM7aaUCjhvI2cYdn2BsezHtyWGyttAWz/0EDuwyrEKxgTO7VUyz9/zyeuuE4ezAIKOprtITZU4Uap7ogFOtra5NB7bKKLQCHNwGmXOQw/IDEhxJnMw1J/z3zgLrv/3/Ikm0ALD+HRhBMcS+Hyp5w2urnlj17pp7mpMCwDq48zw/JGHkxKsux5IS8HN1deF9FEwoOSFjNlVYoKCnHRA/0zz0OmH9jOvtpxkbqouBbU8hTScZmeqwqy79Oh8MoIgzfqkzaX93xkdsbKCVZE0LddvTOKcwJWnKWFfvThJZKjFQCY6crTDwUgWK1g5JFtWaJzHJUg1wgSSuaoBzUQ1whoCCqMYZ4NyMGABTgz7yuCX67rDEevrdzi3Y2fNbrWXDOqveQbqHJVDsI1QZ5Q0Y/BGSJWMoQ8oPmm59+y62L929026112Dg8QFKUCgbeph9dQNj29FJfvFJu+X6H5OE28Kcx6SJOvAEratiifCeADjPQId0xJ41wLuHJpJAu5mTuzuz5jgL5i6Ya8cee6wdQEuhT9FWY1QuxbV13sroA+8/hyQxrLsbMyW8+4N63z76+BNubKUb7fNIahaZRnF+TgHgP084OPUqUyMwNQJ/vRHwar6IH8HDdKJOVuBWsmcHigKosBZeQ6tzUfGZzlPnK2hjh69RDbHLd774FRsZGrWPXfhZSl9SxIcYBLdgnIoZcKyC9XPRX1MxdSCLYrmzlGQxAA7vEWqT88Soac4mP5jZuxvKcZsH9Hq7Rvb+73/+q3beJ4kReM6W7CDdR/CgUXmdGBJKiyoErHW2O/AVAI6Uh1EYrfd94R5/AwB4cg2wR1pyPQQMB0fEJDW+sEEEY94qRIcykZecgWX/Py6ZJ6GzZJ+SeEpDlSToKEPXfvWVl9mJJxwTJIUTzFzMx0trGGp+f3vjrc4AaxLlmS3BWZIAFGChVghvO/MttGDZbHfccYdfk1weX/e619lmeuxdf/31tGN6hS1ZssSuueYaW/fkGttn/xX2yle+0vv5/fbGm5y08gmna3BJliZbkCToUU7w5A6R3g+VgkRMsA4/7HTefyEgGJbPrYx3PQIA1s/i1RXAcKj9VbAcGOHw+/BcD6AnQDBMMcg+xQQWYEiL/RPAEasjRqiKSazWMUiiizWjVj2zaAv3Aai132CzKjZYM0B48LEn7Zhlb7SjkAYmsjOtorbZCqsetl/84nu2KfuIHff+0+zGPuR4hTZbvXWRNVYeZcNP0t92K1mkLgCPxppw25MW0cZQgfw1xaJTPaR8drM0ttV1MwP4DME91JMYMQscyaF3Y4L3oreYGL4/QBHPBIaj8Y5UArqKuFftbnSo71/x/YlBcNiA/HnKxvEBs9md1ojR0k03X2RV1ZsAjQ/ChhTo2/hZgOxtAEFqgQFTlc0vwixmls1dwmbH2GRTDHx6pp11wXdwe55uHdQSJ8jMSbYsyWEjLWaIJT3gdoMi3XJtbXIzl3uv5p1IlEnMbzwfYjf1gsZVYMPptcC+eUZQc0JTibhejKmzqmKHJ1jhqJRAKQaZFonVY23G+Qn9t1y6ytSzVY7RXGcRB98S7YC8fY0MjXQKwMh5vS6x73A3PURZr4liP+CFYP43P6Q2mvGp2Uat5ID95LeX2tuOeytAeV8m5HJ77UmftJH0dIzCMNaJGrBmGIwy6EA5FEsWPs48LwdsqFGYajLVSqrAv7Mw3pKBgoWpZwGLqDtZPXsL7Y9GZhdsR9MgEqOtYNP7bXDtz23f4kP2luW4oddmrHl7hyW39FkNtaelfg4Bd0EatzFIwEHqtDdgu7+ydpb918O0S5r7DmtseL1lH59jgw/S8g0ZdLF9G333Ntid1/+ED47CApfkRKk/mH1FRH0mSqMKAMdyqOd8kPB586Od1jyjiKtjAZbt4zDA91MDiqWwHNRwmx/rPcD23fcLXos0WEnCpXWpfeCHl9m2chItzUpQhfmgU1m7Z/AqcGuEsK/5thuBXn7o9eGSxwvQSts1qgyKUt3x86NDXg7jAjqaJ9qtoq1ZdecxAFbiJa35J4mYwLBAeGRxoJ/5vI+AcLm79ktKrwRCcC53mTToPoHLiBIuSsLoqwAQLsEICwAn+lEeDIxbOcYeKejjMu5Fy/SUdfSstSeeXG3z5h7Ca7UgJZ8P41xDOQMGdvVkE5CYZXmhFBNIu5Z6GyWQpLkno65XRoOA39CfmufApqsGOC/TLPbYCrl67gGAuzHBGhmhTrf/TrN1l9jpc3J2zoI2a90RpUiJAAAgAElEQVS43mp3DFolZH6hl7EkqSB34CGSp1RKWGpFqw3SCunfHuy1X4+eaG3LzrYySlDGVmKBSOKxuGU785Rk0m9/4gZslQD94VEUKNTQK5GghIsHYC5l0z4mk5RgIhh2t0l7256TkAWfRzGVguGurql0JdTRlB4tWrTI+ihRUpvCfhRTFai21Mv23HPOsZ/97GfW2d7ur6RzdicGl6OwD9qTVN6U5EarbthLg9RibYoBfs5Lf+oPpkZgagRe2BGYDICr5cuiEh02VJle6bwNnEswb/QaWhmNRpfs5UEA4AYIoAyH8AXnX2jnX/g5GwGgjhBv4Pzie2UVDIX2aAFPgV8duXrhtEqCFPN4iz7exQGwOCHiI53ZAsA8PwWwHcU7SYd6EiIhzftm2IfVHqha5/hYr33jwi/bh84/z2qnzbRHu1BGsY97vROlahkcSHXt7rGkt3YGOv4K7ztBLv3Vb8ffAAAW0ypgGfcDlgmWS2N56GB95YnH2OJFC5BEw8RgW3366acDkGtp5P6kXXfDDbZ9x04OcfX1EzXATXSjpJxdc+XlduIrjuYORIzhbge5kAJAl6nz6+t/h6vkW5w5lWRPoDAPK1nhvf8Stmz5YoxJ+l2mJaOr+fPn26te9SrbuHGj3cD7v+Y1r3H2+sorr0Ty3G9z5861l7/85S6F/sUvfkU9cQBDTweAVa+YJ6oM4Bvpa6KNvz+TwG4G11HlLN9ujwlQu3cArJBFgCQU0EtaEYMbWAiXPChCkxmS3F3h3bQ4JHcVAFANHzWS2K66OVO+AufUBpjgln6rnU2v4Mb1tvmu79hH/u4Vdt0XrrSPv+UCa118qmH9jGlQr410PWXr1txu1913lR3x3mPsetj5VcUV1jT7FBtuhznZkLSuDUgGR0lnqIUDi6wSNliLJNQvSNIbwkl31dbCjtt0CNp5PbcCZ7eb4bdCTrubtISwbdcjJD/CprDnOO76d/S7P6gB1hgHSmcX0N09IbH3xR2CSNVelDGomYoR2kw9aLff/Z98yPXW0LrOVq87D8B4q02roR+jKFLMoEZhdpI1BNrJl1rb9C9S37GIezLb3nr+d+EIZwL0agmeeQ73SixKFT2ZxwAdJdCqpL4yNfAtVGMp8KmhmCQhDQz6LlOxyTmB4DAeHm5SFJYI84Hns3N7T2bVe2g6SuKpXJVeT3L0aL1OgB+/BWw+Uiwj03YnaOp+3dibusyS3KPYPMUAS9KZp06znMk5jry7GlO0ZLGHsdlqv734M6DTJ+wXKy+yJ2oeoRYaAQ59UCu6Z9jHj8ZEDBD8Snqzjhdn0S4KAyeyOGK+BaLooONJAZn90vec1wSkIVlN4ClQgLUb08LjSwkokXECwQnk1KPTSzaMx1sPoHG0vpcE1lrLdd5idV3X2UsrttnraIt0CDL9hk4ARCf1670wwbDOSWSedLuyPpJIg7Ooq3nRQfbDR3baHcUDLD3rrZbvONJyTzZajWoy23tstHON3fGLH5N4EgDmC7/FFAeeV8kyb9Rq1+f/nwCAEwDgirQcdXfa1s2fQFFyP63F2q19x6PWNmsO7DtlCdVHWn/nYlu45AL81+ZAwtfZOy76la3CiK3YMM3HTid0mVOwu1aMyi3E0uYFelWeIlQsuar2Oh2cmmdisVGaaF8N0uddNcB6JXcW90x1+G+fezqkZYLlX6pVl2s38xFjqZTqZrlPeZmYidVnj8p58+rQP94lXd7jlcOev5c8300MxdRT9yuluZhfB8Lo1lP893jnmM2orLG+jcq0Y/4HhTxC0kBGUatWr7YF8w8EMM607p3ct3SD0ZbRwX+WF0qrBzJJO/0bVwquLawPgXOBX7XbUluuklQYmGHJjC1PD+okLHAl81AAuBAxwCPz6MdetoW+36gdBu6w0lOX2Gm0S3v/ohnWtnEDypt+q5RdQC8fMivtOXXx7JXjlG/bPvRqPHipfX/ViF3Td4RNXw4A3jTfso9RErCW8eOMNADwLddeRMKzHdA5RPKeDy8FjgdFuwNglem48kD3w+/K0wPgskiVI9lzc0ujHXjgASiiXuwqriEUWhd8lt7S1IrJP2P+/Hn2/vedbZdddhmtfIYd4HbSk7GHFhx6T4HhYdhiPcorKqcA8K7lNvVfUyMwNQJ/YyMQALDif4R8xEBK9KtlJcIoyA0RJGJ9Q8tKxWoem4mbE/jlXKxA0VpV6LL//O6/20663pz7iU/bOB0wBknqVtY3UJ7EmeRnLfiBczLnHVX0AgLAAN0JAMyZsxcArPhvXCV04KUU+7P8bgq0U6og+Sg/lgwSxWbOr3+74HM0UUzbOz71ARyhG2ykusLGwDpp2j+W6F6i1w6JexkphlKuvDyZ+Igqj5sCwM8wcXUISgItJlhtkAowW+W6GdzYA1bsZyefdDxGLD121+23udRYWeSNW7biDbQPsqnV9qv/uc6z2HsDwCe98ujAbsaPydgoivd/ed1NdgYAWKhCrRcSUGZqeZSRBJobmMUopIGeegqwDj30UK9tEtBVjbIO7te//vVuhPXTn/7Ur7+5udle/epXOyj+5je/DUOgCDKwJ3tjgGPZQxk6zGKhBgl0o5106nvoR1hLIE8bpD1B2R8AYEWlmvQCaTEbrKkfAJg+jwNiFoZ0/wpsis6y4MxJtKYgVhJQgWAtzjzS0SQAQe1icmpvQu/ZMpyhMzN22JzF/bbpsZ/a/tUjNps2SG19tba45mW0qzodKXQfckAs09ettEuu+jq9LbfZ4lOPsotxgW477DSA2j62Y0etbZEjbh/guw/QQx1omQJWmSkJdIm9hL2XfKNCwI4Fqc0iMGDKMHnFoXJfvuhd4Oysb2DXPa+12z0OG8peH8/ECE/MF41tQJC7APAeQHoyKtjjXpUx9mWgoiROv2VVa+ym2/6D10H6TI/R7b1vY6O5C8jWbYM9vdZS18C9qLF+9S1NHmNtDbi2JhdZLjPXzvjIV3EJpsa8BqMlPg9xOp+Uvpaqy9A4qW8mshgZhovt1aYqQyCvI43ay0YJxgmGTqMX9+v0z8bfhFZHDl2D2oKxz8v1lx06qeBeDLC3eAngWB89GGj5ECGLDXIH/a0DGF4zNwTTr1ZJmA55LabiW2eDAaMAkzKASTfgoxoAodxLOaxadhCWKt1l113xOYL0B+2i275ka2autiEAaYqNefrQAvvUPp9lcR5nrzr+c6xXajNLqoUBwOgw4b0FQgSAdZ1agkqY4JurvkAoHJxEUyELzF5gr+UdUIKdy7bwNQNp9mxY9lbaDBQ2whKvwsX5Smtqv81eQ8ua12J4tQgzvLItSKFxS87ALmaoyxwZoU+5+jPPqbGRBTPtVoDKD3CF7ml+DYDjDZgYHWhpWtNUboHh3rLGfvcrADBSeBoM8x1ArZpMwLSytDoANadzf4IEWmqKFEWwhWw3wOJ9vP4dnHi0XYJtNlyK0TPZUF8b7vunWXPFhcyxOTZWt48d/YZ/tMGqfWy4vA6ZOfccaXcKBlN7oPbp2EcgSJYDCxs7PMfrT8BWEuky1RHrcI+Y2l3rKCyy2BQrbrMlKfTEQzVMZL/F6CfJUKTZl0hPM88Br9VcjwzMtA9wj9VuSHNQydRwnQEAC6Al0FCXmGdSImAp4BJoY/4llYhhKIrdBBwA/gSGbXLhTHiv4n7bsnGTzZy1nNdUS64q75VNXpN9k32Ga5D7usbDS9PlBCbWV3NOALiC60CF4D4EDoBpgYVCoIhpWwyAS4DhPC7QeRIuw3PJ5yS3AYBXW9nA3VZae7G9ZuaYnb1ous3gOhq2D1jFTl6vn7XEZynwmQYZmzwlysXFBEOHLrIfrRuzK3tebK3LzzHbioLoCVqwrSSgwXgtMbzObr7mW/hpYIBFsoVUP8lZ1DUpLYTnC4D5bF7ChAxanRyogahDaz9tWoutOGB/O+zwl9hn/uULnKFSbCW9fOiDHzjXHnroIWvjOYN0Ueilju23v/2trVnzJGPHfVNNmQ5eFB1ZBjutc2qKAX6aQ2zqx1MjMDUC/1dHIJYFK76oJtkvqbDiWTHAeRKGepRLrUQWUqeeIt7QTZV0KmdKNcnYltSo/cunP24fuuALqN2qrJcgvaaJvr99g+6ZkvEDlzPETRcV/wl1i1UGD/CrvIwx2N93AeCAC+I2d8IFIhBlhiX8IhNSEY9VSkAOQ3wh12slBv76P51vn/vyv9o6SrVGaWU3BGZTsllBVjJSqwkAl3tCm8SsuoooPvT6uT1j5r/WHfsbYIDdGZLDUyDYbwDBvLMJPNTH99iXH2FXXH4pzqVVdtJJJ9l9991njzz2uB1z7PE2fcYs+853v+8A2JlkatZE7BDT2mWX/LeddMKxLuUM+ElRWISG9E0xP/fl+t/dZq874ww14PFsuIx0VJdarsOY4HMEqVgzPRanT59OdvtAW7FiBebHffbLX/7Sv0sCLVn0RRddZMPUMy2iBvj444/367/44p86s6vHnwKAXbIQA7kJ4BYmVQx6xa2EiSb4ItAr8MtncBvcIKN08Cv3X37vhlgCyQRAAr/u1SUGWLVrBG76NwS0jdbi7EmvyVxqoy3YJ4VJ0xPUxT1gJ7Xyme5/1CoeH7N3nvQ+JH3IUsuJ/scH7YarL7Lujnus7cXT7U4Anx14kG2wuZZofIlt2oxhy6oya+xptaHVOPyq7y9jPQJiyyN1TlKDmkYOVzWC+Q5XmNV99Y8aAIEX3KtwP/p3YIU1QJOY/gnWN+7f+/QLbqKN0V6fsjdmePfFHGqAIwZrN1AdJSD4fOWZQdjZx+22O5Eg2g62hzXW3vcOVCS3MuQ4CwPM1K95GGa8vJLBzh9tLZnv0zLpCOsaq7U3A4D7x2dYL4BqENlLdQOZiSRmSlCqtcy9IuA3X4UsEhDgQTiI1N0EuefeIk57ojNru/aiGHDkCU69llLJEv91MFNQMkjtbwqxQZZM4QQqZZrFPVJtpveTjhSuXmviNScRo6d7pdWkBKgAMDfRewVTM5tmU5QEOivwSGHkwA5YXZepKuvJWI1sZR3TmubyC5hTK+2n93/THqy933oqOwDKKcp0l9rHF5wPAH45a/yLMEWLAUINrF9AkT43n0NzRtcE/iKW5pqZ12Iy5QSdg15VHXCRzUJO86p7TiGHVoukrFqCwarlWwA2TQj1W6mJL3vS8v2/Mdtyg63Ir7MzFtfYsaiAandstwJS6Ewf9e3DOJyD9Mao+c43sd7mNFk7NaS/QmZ7+VMktuZ+1KqSJ1kGVq58bb+Vnlhpt1z9A64J+UQSAFwcDK1o8rQ08P7ewQxrVz/W535oSJybQkGRG2u3vq53UUpyP+uT9ViASqxnzuDKVLRlMHSH2dzm7zIG+1h/dpad+LrzUKbvA2BjkQPSxL6qnY9ApWeole0VRvEMd5hbekwkn6J/u+cCY+vLYi8kouddop8XPRMdkjIT60mvSa22VDwymvK9SQ7LareEeVkCdUKCJFASWbuY4fGof3tGta28TBbviAo38iJhBv0qoyw3yaIGXYYfkkAbrt3jXXxGWkAhs4DJ5/VV24Qmf/3ap2zG9AV8QJmMhJY9ccWDnND1P08BqGUfn0N7rJItLhpJIqeW6zjAr8geVgTA05GOMeUzAo4rUXKU1ZLKUx/gGQkbnselVHTQ2WCllQ3hpL/1Z3ZCfbe9f0mbzURt1AQAzuB8nhzkTQDAY7R0yjEWw1LuLEWSffhCu2RbwS5u38+a9z3XEtuW2dgTGBWu4rNu7YTxXmu3/e9FDOVWEm/D7DUDJBRInPlw/yEAzkftiMKx83QMMOOmEhsSX8HQkGvyMqF6e8lLD7eXHnEkDPCXWH/4PiCRnjdvnr3utac54N2xbYvNmTPHTj3177yc6Nvf/o7VAJ5HRoMppM4l7xDhDmu8j4JGao2voLTJ34rNKPSMRu3B4L/lzW/zJIxiCP1eZ4r3Dn7Bgq/nvl6n/mJqBKZG4P8/I+AAWP1MlNhXMpizQq7PBSWRdYbKzYVOBupwo3IttSocGmSfZ7Nr5BBJj/XZNz/9T1aDueabPvwRG8ygyionzhkGrSBBDu5CaptIIhSgq9eUGa4MsRT7e/cX2FjFzDqKJ/cC1rs7dRSZYe1OFIX9PkVCs4r4oYkM7w/OPd+qYMrO/uKnbSfxwA4x2zJQSagVBOcv4CnFYVJBfCoAHPoQKyYI+OOFecCEE6CO0tu4mo4fwwPddBJqwmgS8oh2T/998SWQMiSqyXqXcyYXC3fbSUdut2HUlXOW/9CyJRjuLNcftbJ9Pp8hkapaOJmT2+trOOVPkCAm1etCOch0gK3Yf197zatPsl//77W2YO48W7hwvl177bW0TB224094Bc6mNfYfP/iRA2A9X22QdNvLudtXXnqxnfjyY7zfpW6+GDE/zF2OrECe8JD7csu9d9lpb3wDk4isuuI1UvjKrmckzeX39Y2wcgM9frDqAF+4cKEbXymLrbrgN7zhDX5gX3311e4OLQb45JNPdjnXJZdcikQvfs8A4PasAf5jEmhC+hCCPBMA1lu4Q00EgFWT6VJKMkEYJ4nF9BYrDvpjeVvoD1siOFFLGPfqUuAGYknA+JRJrgcgUAse8vQ2b1GV9eW3WO3ClC2iNm1g5VW2AlfjOWt32MF1+9mS6cda+bzD6dMzaGvvvNUWwaZde8dP7IHkI3b8x95uv9iywxLzj7Ztw0tt46oaS2ygq9k2AjQYGGWQemmDM0r7jAzjpr5nNaM0UCGYynJfcy6xDcBXuStJNoIUOrC+Cry8BtUDtThYC9+9NvwPHvpdeE0BvacP8KI/nOwgtdtr7QmQw/j7g9fVf0nCnst3IjmFnbny80hQB5lLKxmmT9F8+x4uEEqcyBshCdffjLnbdADisXbokq9Ts0n7KIyeXv2Wj1oPbjeljIywmL+gvDKAltcREmAXZLKDHLRUKVCgurpMqEuVDJh/ixn2RJBAIe+mrq5iVZyNi2oxHTHw3zJkkHxVEnSNjdg7vYda4HiOxXsFqwREkuhgUhQn+cL3qI9wmLXyJvdMYQJNcugPLJDHryBj8wMcD/QQwpzYKmCDs10jVFKyOZUGLDe80a7//nn8YrX96K5v2vYZm2DLxq26iDnapno775ALif5fYie/+gJkPLPhOjGZYqOSlFrLICRN2KO1Ceu6AE9FNjp95TmN3DXbQTHjznz3fRyzsgItwcrq2DjrcDyEncvNIUFX1w7Ld68Nb/2NTe+/315OffDJLePUBQ9b+eYuw8wbg6IqSFWACQz2mEzPWtPWN7PBHquvtFvyC+yX3Uda3fS3WHPHIis82G0N6zfaL3+IjDuxmQuEkYOaTKkUIKe+fqxX9c51ef+fcHjw9zXULPdTz5rt+xJjfhM1tZvosbyBXFWt9YOekplDSfadYDObPogD/cG0xllkRx79XquoOcS6cLqubIX5ZF6luf8ax2iL8bngADjelyavi0k/y8vsaiIhFZ60S+IcVAfRgtnt55qaAtAcS550EQD23sjcqxJzj1birAd2U7VjYu4LFGueO0B2hQT138pkA46zAGBExz59ZZJVBDwmsY4uAwiTb7EsDHDZcDWkL/sgANmoD5br5qY16212G8iUiV3SumBfDZX1AfT7lz4PP3IAzHdXG2iuwbx7IlHzCzBXApQXkMfnmRsJ0vsVAOIEbvvFRtWdl2wIF+j+ip3WMwAAHrjHKrZdbcfSmukDAOC5W7dZE6qBTCfBFNdbQiWSpZSAlt82qvW3qM6Sh82zy9rzdhHAt3l/TLA6V9joY7whrZDKO2B9B9fY7b/4d8YDlQIMcIlF6IoF2lk8HQD22rEIIE++vbvf6uBzIAm09lp1UFD3Bqm1jnjZUfatb34P9/oeP3tVOy3TLCWOK0jaqUzolFNe7Unkj/7zx/z8T1FHre9SFZTjEC3DxKG+bqviNYuog3540Q/s3HPPgT0e5pxmLnC+V9U3YiBIPXYFk4JHFUqkAd6jkppk9ROeekyNwNQITI3ACzECoVxPJVg6ygWAFZBIaRrqfiuIVyoxIOliLy5kh62hjRivi84hHP2NnC7f+MIn7T2fOMfG66dbP0FKltKdGhygs939ViVyCFZB7TYD06uwOEiQ5AwdfhAYYC8t0iVMOKCGc0wAWFu8Y4Po3A5neoirFZwhALX96FDzuY+cZx/+2vlUPFK6Iga4sQG2WOSTspOSXXPKihXm78YUZzkAnih2fgGGn3iKgGAMAFwFAB4n+50sgKgqqiErid0wZkyiKPRWrIkhq63pta2r3kdsm7bW+d+yQWLulLqt/CUBcAx2fcgjAxUFRWKEW1ua7E1nnE7t0GyrxkRD4HfVqsdxmDze6hua7Mabb7UHH3g4Aq5k2dWTUDR8BICPOfwIJG2SHkSRvyah7nYUyKHKtFvuu9te++bTycAADAUbAQ5FAHCFamR53jHHvMx6kWA/+uijDoJV23TWWWfZU0895Szwm970Jq9vuvHGG23r1q0OkMVUd3R02JVX0MIGd2c9nq8JluTBkx97AuHAQEZUjAs9Q6AWJKiADtyF5Rrs8DACwJ71ESssmav3ruQXIAUFjyVYsoQCSwWRZEWsMQE43WmzZiG7SA9ZYkbBZi8DFPfdbbW9D9hpgJLM45ut/ZY+O+vksxnbFtg8Auuecduw+lb78mUftmM/eKIteesJdvEjj1knEstpC0+zVfdW2ui2VutdReuqYZgoDJKI+ZmgJB8IWjLIEHVHcrovGoKo1iyEtlHdrwNfZRgih51IBj0RVAvkxSB58iBOMqmKzar2vjq1CXieLIzx3h6+W8TjryfEzwvfJSkZzVLfWd5vd999BXPxSdQMT2GC1Gdbt33YMvUPUg67no0R6Wv5YhsZ3N/2WfRVNsGMNdUfb93DTfa6//dx6gfnsKHUSrkZAm4Y1HH6VauHZgFQkKfmUOZlYjHLuZeVROJlAONxnL0NoCx/Hk2VkAjh8zhxxT80RpE8VZnIhCghZ4TDZ8EbyBkcBbixC3Aw+uE1AEWocoJZlpSUUW2ws4Ih2+SMfpYX0RpUMqcAu6Y+cglY4RLSYbVDUk1mOdLSEQyGyvlM6fwQWc4Ou/GybxDhr+R1n7L/uvNHLnt96wFv5nWXW2bgcHvF0R9gXOZiECbHcCk4YNtZ75Km5jgUlCSpgGFOygCOMSoCfIskeAR8pXpAJRSNHUBIoBUNdhImWL3HxdDl69nI5xBkzxgB1K6zvu7brLTjNpuXfRQA3GunzsjYzI4eq9wM09oBQ4qzxRi9dwYZU0ppLTs9bVUHLbXr+irsX5+cbs0rzrbavgNoHdZvM57qsKu/ASilJhPEw20gBVLAeE/Gd3wO9TYO2dvgBv18HrrPBZi+BrXZ2dlrO3d8GlBxM6B3K58dIDLWCkB4mc2Z8a9+aFLkgexpgZ18wodoM9VgzdOWIAHHbgMJbxIGT8y/Dm9NDvWN9npX3WWf6qEefE+Jc5H2VnrEP4/l8f4aXmseuUBHH3AyWJa7v0Cl9zP0xIrei8EQCFZyh++ZOjYtAHAKpUqyVuwwL8SP9K4lNPe6l6OyW3ftPvON9mvKSiZR+ZRhmJVn38lSjsENtnyvGGGxwXmjI5xtXrXO5rXNpx5dFxHW+YSky2ud/WOH9aj8kQAw6yHBHlrA0Ew+ITpMNdYl1mBRDDDzrITBoABwWT1zEQA8Rr358Lwy68u0W/fAY1Y2eK+Vb7najqEn9fuWTLclnCWNmzCSaifzHxl5ybfE5XS8Zn4eCcUXz7Kfo0T47oY5Vr/iHEv3Hm7DAsArc1bTQ2u7nsft9mt/CKDswMyryxUPY6w1SaDFEGhYYxMs1eOKAX42ALicuTEO065kpACwvDwa6Rd59NFHu0rrwx/6iO9R5XzJQ0PJtQCAMbriZ/vuu6+9973vtXe/9x+8J3BlDf3QYRy8A4D2NhiSAqBaEj21nvrZNVfZqa84gRo4lC9sbUr2CQxPnzbLhilLEKjOoFbQf8vEcvcaqOeziqb+ZmoEpkZgagSe+wg46IxaeJa8DDGoMF2jGQFgdb5QGc0Q4KyqgbOfktBqnlGFu/OXPvkpWhF9xnbkMMicNd+27OyxdP00y/WPWj3ukFn2S9peuPw5xhdlCmqk8IwBsMDvJAXPnrGEt2UNx9geAFjHndrSjVsLwVJbT79dfOE3iVWz9t7PnGfbYYG7FQ/gn+EAmGxsBjCcccaPAj1KhHQpL7QEWodyEcKssob4AJZ9oBPGjbGra26xga5u4o8k8bIOv2GSyjvBIR+j1WifTVvwA+LtacSpgeF+vo8/ygAL9OqgUy1wHAwJwIhBVfakqbHOpiNBloS5o3OHT5ZGeu8OjY7ZjvadgABJ55hQMG1yv5UBlpzMfnbZpXbYioMtg1ys3CNdTcboZnPfxgmEs6Rg7n3iAXvNmae7aU4MgAsEO8o8p5gcbz3rDJi2jN18880TbZBkcnXvvfc6A3zYYYd5H+CVK1d6GyTVOelQVxukhx96hKA8kshOSEMDWIqv5Y+1QfIEziTwtXcAHD3H2W2Ar0ughfIJWkUBIkOY6P3qNYWhxYUb7IhxV0G+g2BeR2yhav6Y4EIlhUplSuj5xetVz6qxXuS8uYZea9sH1mLHTXY07Fh65YO2uLfGdty13d52+kestXwBpGaV5deutEuv/Yq1Hlpp7a3UAr/yUPvVxu2WmHekVTS/ylY/kbGejZU2tJn705my2nFK7TGCKg2xKSCrk2wuT9ZfQrYQascu0FqYCraV2Zosh96d/fW6YEVJu6363RmBAJb3YAkmA2TPhD09Agl9mLWDxItkd1psBDlFY1ONZYt9dtutl/Jaq0murLPptZ3Y2o/Zxq3/CIMxjLRcsH4Wgdy/BKI1R11rHhMsZKlHnPoOFmMjLCTJDDJSjZQDoDCxMTGnCvYVCPN9vBw5DKZHZSzoDGMn9UmujvkACEirj+2DuK4AACAASURBVGvM8juA1b0WCIk+m8vII/defuWbN/NjFMY24QA4yD99/sV4X7WQqr3k9fTacX1wZHTuIJjY3+Wa+rMKXkfOvAX9W2gBmjaLC+94H4CANVqGQ3TZIJs6hlINgPcda++3uy7+AvMQE58qjKLcA40x6Z1OG6QLkWAvtEFkkDKUcHwiQwkyfAnkHrkUwb2wEjpRGTipJVJBemzpYAWAJc1lfGRMlGO+j1cwywBPSvxUMPdrCaLz1bREwgW9hOIh20gdbeEJG+ykR2v7TfQEXmtvXFBpRzBXatf3YDrEyw7B9jNfB7mXrpyBBa5e1GyPN8ywb3U02crxFTa9+hSbm1tq5Xdvsos+8QmukSb0sPkuQydhlc5V+7iNp2kVw+JX4uAPfACe5W6sQzFZITOMYasuo/crJSKbtvwja34TwIe2W/k2W7j4q+yh1BtVHUB7JjwHEgfYaSefY307dL9x1ya5V+QmhjxbUM94za03EQ+yeP0szI0IAEcZbncclxLC51JI5PkeH4FfzaPdxRVBAq31rqRMAL6hnjtmjfUepUiFoERGioOtSBCQrKdUo4lDTgS6xj5iggWWx4qsC643IbM4Mr46J5QYxcmKuchY465eorxgvI8ToIf3pkVUJcmZTY+utYWzFrtTvWT8Jc8eqWGXsux8Di5P24eGwqXE2kblmwAALlLs7k7QAGAlEIoVvDd4tECCSgVelVXsybU8j6MtMMAkGsuRQA89wTq419KbrraXVW+zdy9stBV4TjSsQ2mglnMsDxLW3vvYjbypaR+fVWGJQ6bZb7IV9uXVjQDgD1rFyDEOgDOruUdbO2ysc6Xd87ufsrbWcb0kmHIoSOqr3e/C74tAsK971S3HAFjOoc/cBklJM90xdWxQkkxJYrlB61x8Ge0C/+M/fmTbN2yyGfPm2wknHkft73T8Mi7BlbzHmjjHZWpZW1trn//il9gruGlR8lY15yOUFCUZxFqkgf0DMoor2JVXXW5vfvMbeS/WPYm1DLVq2SEGBbO1YGAgfwvKE3jNYViVKQD8LDeLqadNjcDUCPxZR8CVp4o/1enFY23FiRJCB+MrgeA0sUsW5WMVe3FvbxesLkCSBGAD58y3v/IVe/dH3w150WidxC8jMgisaUK9BGuss4jXzqUAmnJg9rJAvV8gxEocgH4u76aKjImJvYW0u+xj4zIn7yVIWWINB9yMnmGrQ7b3zU//q73/go9YBzFBLzFSVv0jvf4InwwOpDTkleKvURENHp/rQz8NefRnHe29vZgX4blnx9hINxJzFEVWQftcyAbODTGcJXCkSgklga7CZXLLE+/1sqU5y79ng6gx6Zf5lwXA7gyq5stkjvVdX26oQsCkzHIV4DNP1kEBkaRVyh6PEyA3tSED4PAeI4iJAaXkxAkyKvp+zeWX2wHzl1FLmoFNDLr4OMUhSV2WIGW0PG8rN6+yV7/1tSY2OCcDIWVqOPPTyA1koHLwIfvbEUe81K9PpldtbW04V3Y6+G2nlYPMrk455RSXPksCXQVTrX7GapEk98uST8iIdfPvkwCwgBZ1Tfqs6Uy1jSMzyGdr7NTTPmxdXRUsjhZYob1LCGIgvKvf7y4W2INNj1jVIkpFaZLuKcCZhF4k+WZ6+MJUBEcA44BIQRtfKRkeAaZyONQ2tDXasJx1AVLl05M2UM09aAPQzh2zuvFVtvOua+wTJxxpN33tv+2U5W+y6o4aO2j+YdjhZu2+m661mctq7OLrv2rzjp9rVdSqDS2cb5fhkNu036uRr65g0sH+reEetSMj7WWSMukQs3qwmhCDNEnurAWtCe2yDhaaagf1394nOgKyuxhgRajqIbwXGdwzgOJdjK82gD3/Nv53tKhj4OuJjsC+x62StAFlqqjtpX9aNp218cQOe1RO0BVYyXc9Qq0cjrMkpIJGhi/Wmsim8kybje5gY6ne3976BYJWauPWbRiyQfqPFgaoNx2lpUgu4yyVJL7aYwSAs2w6Suyo1tXbrwjgYWJUAtAJCKlWUm1l2APC72IgHIkI/HNHklRnhLjnWRhbNXsNdXdhk/Gn8G93gXYmOLj06kvMqhuNi23mOYpLx3gN5VjSAiAwcG5OxJp0QAEgHulB+g6Kz4xzd3vGbKx7wJoqcLweHyVLtxGQP2i//s+vIq8H8ScW4gyPoVNxKS/eZAM0eVUG1K+dD1ROkkDzXOyp6yHkRCxTLK5JjtBirnVtKTY5zXc5N48zVlkBE0lWqSlVUqGag6hQRRshDIpy05AYtZIMquu2gbHHrH/rtYDYO+2Elj47c26jzdzaZRVP4V6/k8QNl4I5IwkPLq8uY+kZSDiXLbUfY5J1xVOI3Ge92eaWv8QSd/XYj/8ZED/eo8og1pnAFayYMnF8ljzmFzrUkl7P8/wOEGeA2TvRPFvDtFoSJtuQO7vSnftq1tAi8/FqGFI+ZLZNSMwOf/m7rDIxgxJhTIqQGxSRDqhswoGoLtHPcLVOE9MuACxAGyZGDFI1UfSTWI0y+WgKe1MwlXO2V6qf6N+h/VGYW+HvGXsSmv66qk0PG2kQbWh+kcyQ9DmnpA+y9Uwzc5xWxtry0iSm6eSk7mLUZetzqNwjtJxTP0QpBdSnGo01mXTqp3CrzPYCWnv5PS2jKgeStv6RdbZg1hLPMMkXQudCgueptEQUtNfK6z7HAFjzSoIf5p7SWaotV4JI9ebqAxxqgFmXMMCTAfD4LLbKORjpo6Xvpw1SauQ+S228yl5SsdneOa/ODmEd1K7utEoBYEm4B7gk5pl2tgLS6rE2DvmDG+12XKo/81DGaleca7X5k2hXV2PlqxI2unYTJl/r7M6f/zvrswsn6zHOpj7UG+XBOoFHKqoT8ySjA+Dgqh0AsPa8Peeg/q37h3IiqgHWvVMiu6mpkTPzCDvyqJdhgnWhm6zkqLl+0YEr7K1vORPDqzW2ddNmmzFjhium1E3hvgce9DKmLMGfwK16kovhSMFQezvEYWrjkApefsWl9va3vw2TyCE+RzVB4SjbYwOSNhzPkUzr/eUwLfl0ntZkZdqQph5TIzA1AlMj8FceAQfAKuHx5HDklExCW+dGKC1h/2bvLKB2LBHnNtVUEfuy37Lf//Cb37GzP3iOVSN93kYCdAwvjAIJQu3XtWCOQdjLau1xqjJ2ABzOS8UK3okh9nDQGeXHc3hOjBvcS8efHw/K7vu71y87qaADMmtzKJVpIOH47c991r02zv3CZ2w7ZUJD4JYioCGFUWQ556T7FRGXj8tUdAIA/5UHfuLtAgBO0/JyCACsbHddLao3xmcUbMYvrAYgPDzS4wC4qbHLHr3r7bDF1ahcv4sfRz1xK2Yvf0kGOL7WGPTGJlj6d3V1pR180IvsuOOOtXqywJI3yRW0tgGXGiKg22+/A0nUr5hkBDdMjAyavISMtIjQr7nyCls6bb41o0XMyC1kInpzPEjmgn6f5Tl7fMcaO+XM11gW1mxcN0xZASSahONu8FGGtv7QQw/yXr8KxIbISov9lcQ5dhydPXu2G2TJoVrgd+3atbaaFhqi18vchjdqgxQFFz7xFJHzfmm+vN8hFFoeuWax2GavPe0cwHQVkx0naGSRe8ug7A6A9YpR5KgFoMkvIC+mt4S7tQrjI5mb+IuwIgjIPMiB6RILLIYvAgUB/ArIMPklgwbY5ABQJYxn0g3IPOvHbJTgv25+3mtbdzx+nVVtutXOO+lke/Dff2eb/vcJ+8J7LrRUX9IeuX+VrVg+1377ux8hp+7DYXcIJvgg2zJvhv38yQ6rWnyy9Y7Ms1zHLOtbk7aB1TD4I7UwgjU22id3YBl5BZbBZXYCvpLtRiA4bo1UprrVWAo9sQBE3QQAHR5xILfr3w6WYxpqYjfY83lPt4CFPkNSYZcDd2CH9NCvsiQ4UvUV1k9xYbaCTau1zx76xddBWDAaw52APuQuaDfz4/U2qKbmKpSl16/lmuyIU95uLYe+ytLTCPT41QB9cge2jcCAYiLG76sUActVWWAU4JsH0OXF5Mu1mS+vcaV+s4D0V4F4kgRGsoZrhYkqEag7APY2NwG0+utEcmifowIpkUvRRPIkGoqwmYZNruSsqtyCgSkwtzEIdnJcAJNbIPlJSgCEf3hOQyYNUimzbtUqKUUiq4zay0Q/zseYY0HtwsyNWTWvOdyzjX53I9a/HblxjqQQzU+r0gtsHDAyRoZS7Y38HqrcAYtnZVgDJONze00w7yvW0KXfqmUlAxuBdEyX3ek6KwYYU6Vg+MTqF0NcCfhqI/iuG6Gml+ufkbeBzHZqGn9D7fq1tjT/qL13aYMdSL36tC3UfG7CWChqs1MAqGiDTU5LWP/iVrt7Vp1dtzNpD9G6afH0v7P5HXPtS2/5R4yYBtz8atwLleEWlQGB+S3IjUk17zJfep4AWCNQSQJR62J4WMkDxon2N40N9XjVjfK7ZuuC9SylyHSWzbOXHXcW47qERAv9BUkAen08GQwlyXw++z6m+x5ArDtWsucGBjgGwbt6Zkv2NaGQiNaDv84EYI5OX/4dpNFRkkVDoIPUYWToD5uSmz3jIIdzfyttY8ppSgEhuVUNwLWB38MAOxhuIFkHGCZPRM9FaoDV60qSbflLqDc0cxATZD+ws7Tk0jTP9Q1bkoRUOSxwpidpax94yubPWubguCgAzLQsMceUTC15g+1wnQEAk3TixTR3xHD7eSY1jUzoWBsl1kXeATCu1oDgTDXKBK61SBuk7CzOlbn4IGCC1T+yip7ED5ptvMIOT22wt82vtqN4k6rHd1jFFpQS6m3MNcqvQkmWAvvycAu1Toc02f0ES+fdTY0YALgx+Trrf6Ta8g+TXGoniVnWbr+66PMk16j/LVETzNxSckGt8LRfPR0ABgpHZSR7A8BKasmECsmyar3Za7WfqmuCzCL33X8/+yEMcBVtC7MkreUQPR8fjeOOw+W+dZqXDD3yyCOUhtztUmzVakttovutPueVSKaLJEG9xpj1OAaje8XVV9iZZ76ZEhAMWmobUKiMMY+JDUa5zmi/KifLk6WdYm1DLa7a2iSnHlMjMDUCUyPw1x8Bxas65aS0dFIhakfk5yDxSI49s5KMew2xd16+Beyl3/j8F1FljdqnPvdF205ZZ8u0BTYESzxOLKnE3sAAcQZnskiFEOUEsiFggvBDvc9k81xPhitcjYfAwWk4/+L64InRiXySdO4nUYDlKSepyI9YmwxqR7vtq+d/zv75CxdaJ8nksepacsioZdXthHPSgbNKYWTKpUS595n/6497eMdQslRAAVZVq+QqBqXEmmlk2/I/qqjCdGxnF/EqppecySnK0XY8eTZxZd7m7fsfmGDN4vkKNP6CEmgdWp6Vl5MmN1/SZ/1bB+nSpYvt715zKqBz0NavW+uHbA1ZkmF6Vcktcox+WPc/+JDLnwWAKxR5q3UCf/sL+vLOq51pjcM1AAUVtEbZCUIyMUZZIqDhDE6fg1vtlLNoUyJ3WECVAHARAAxH4EwSXHE42LmmCthdBWrqVay63xEy1GKAhwC9KQ5rZaD1syJssaiMTAYQi1whnuxxdl3/ngyA9W83USF4L6MX5377nWgtzQcSBFAN4IyQguO9z6I407M7AFaQGCTOwEm/FhF1kl0okPRC+KhQvkQwqN7ADpZZUarz877ACuokoYVJyYlpYcyqG5lEFOrmq5G5zcZcp7zdMvNwiWsbsqHtt9iKilFbuq3DWtcPWfdvt9jrjz6TWuk+e8lLjrUnfvU/NqM1Ybfcc4m1vKTJal+50O6D5XqiZpZtr1yGRPBwG+mdYx2UfOY3Y+KEpLrYScAHK6ji+lAfLnFkYCTEzschctgCfFAjB+Nd/5YTrkeq0e93r/nVa4bXCeMX/91E2ixauc/EwGksFbyHQDKhqDdyBhJuGCObN1aBaUA5MtTFlTbnRVV20Isb7StvfZluOEwwUfEIkfoo9XFVOECDSEuDRXv1G95lGzv6rdAyzRYetMzaFvMUPkrn9lHrb8caqBdmsYMEAeUDbvSl4I+5q3pv9cEl6cUGKUMz5rBuvKaR6g+rmRvIRnGb8npEAWQZQLl8OcT0BNehPtMBiSceQk2wtwmLaWCNlrKOApW8j8tVCfS9XZKYYLUXUp2mvnQtSqiI2VSyRwkZzU3V/QL6k9zfFDpcWgBbJbWYadXSYiylQL/IoVDGYVBE771p3UZbOmcFdcPllhuAXZXxlVYG15FX77lop9W6FREey290h3fVJYe57aZgEVstZlhASQC4RG2kQIvqNwWOyxpIjAGEU9Nx1qY1Ul99n/UVH7CRgV9YVecN9rqWQXttS4Xti4w7uRqHXdTa5TB00HnsG2XWVc7BtX+ljR2/2G6k3vRHd5fs0IM/YKknmu2778Yhtxe2imsd84yTpjDMoWjJMgFg7p8G8HluwBqOHMCjin0I3yQAhfqskglFWdNYhapjEIOk9DTqehrsqBPexpYwn581wnaW2+zpLchUaTuVrHEDqLB+QgukAITVQzb0HI+ddj3x5smgCAx7KQbeDNEqmvgWG9M58I3m2aTstC8fkYuMQ4nDydst6UAXm+/7l29pDmh1qI8zgDmAZbGaccNYKsihSWACghP0MVdpQElGWdxPXXNGAJinCgBrHjAcriTJDwxbhsRLBbW05TtTtuq+tTZvJm7YJCVCv2MlVPi87Olq8SXQLAmwkjsyaHIArNIdnSGaf5pn9FTPu3HXMwPgwTlYU1EDPDD6JAD4fittuNwOoVTi7fNr7ATqXyseYW5twTVdRnLyTOPjS5yh9mfDTSRsD220VdPn2YduGbTqAz6Ei/wZ1vMI589DJJG6Big1udsevO0KMvXbSLZ1EkjJGFGrJ+xffxwAx3cv3gujpIiM87gZYm+VmFRSOEegpvM8xd6UzXIC0QIqp17AtM9QayP9ToFRbHg5zs9kYKVzPw3TEAA1OULO1uFeFBJ8xpraKs7dIbv6Z1fiu3EG7wPzoX3D3aK1OUmlIgUB94+Asp99Q8Z9StBMPaZGYGoEpkbghRmBmHkNMbiURyFXT8zEOZdTnS1nfiUKmVr2xDoimn//+rfs3I992LpJuqYg8bZ39pCQJ/7grMwWOax0zlSgkhSrTDmZHiKxdrVBgneQn4u2RXHQHqcFRtf7EvsjfE8qUaujPQLD4XdhbxcuUKlNivMnn+9FFYYKd7DPfvy1b1CqM2QfvfAC64O4y3GwpkTecSDn3FyY89ApbpmqvrAA2E2wholjUD9WVIIT6SMqBnhcEir1OoYBLqg3IjXAFCFhxPqPkFY5TLC+TdLhr2CCpeBGB57Ao4BlzADr50cddSR1RC+1X/3qF7Z50yYPesawsPaDDjlAjgMwy4cQAC7KgQxDjALAWDf/15f/zGZXTLem4XpYIwHg4LwWgmXJHksA4FFbm1tvJwOARRLnPJ3PTZdJigCwDnSio9r6KhtUcEQdpeqOXEJJhCyJlVoxeD0hrz8O2BHo1b9VWxVY7ViCFUl5o/oxlyooxCOzU0FjaWW5xykkLysDBJVm21FH/j8Y4EbYTxVuhoBybyD4mQCwJn9OTDDf5cbrIFgBqt6bwFrMcILrZwQDyyPGxgEwi5XPiKqBCY6/7rQ07syAFcaihmCf9qC05SFbNZ++vy1DNlzdbguWIWPfeqfVPn6bnbmcdio3E8hto3PMw9125vFnWYZWNzWYmbR33Gu/33iTpVbg9HzUQutaQKskgEF704GWajvKertmWM86gtcNMFfbWLwdBOno070WWpNWGpAItDr4Ur1gtJiDDDo8FOjqj5JOM+5exxbh0z3GcxJo9lxDAMVi4MIGorq+CNs6GyVWPaTdQi9TNjpntjSOGl8SOdrkMsiW6S27rXK7zTxims09rNEee+o2WM5NdviCA611cJHdcdUDVjPeYPOm7WObN1KriZ45hZZT96Q322/VMypt5r5N1jQXxpN36NxJzeDOPImXUbJzzEFJT6QUIFmSAM2lJPHkZicl6edyhK2EiOWAXEDpIDAgkJAADMuYRyywXHUpe5/IJGqMXPasUVJz87hfjest4vmoj69WPfLfDm69Ejx4yxwYtxgAC79Bhoa2SgS5WjtaQ5RHe+m5FBdFKO4ELZJSQ6BxnKGzdAZCKWrVfOD+HV1uoLV+zQab2TrfkiS08pKCi6WMbq3WdJ57pDHXbUiz208GwMJkCvf1XZ/LAbDySgJRAv4yyVI5i7dDCgkByaNL1GsWuZDqGRWWRCncCzk/WI0hVu4GG9t+tb248Ji9e3mrHc37pR/DXXn7COQ+r9EpG3Vevzlhm6tgh49qsfUzZ9h/ri7Z9q6lduN5d5L8aLFyQGgacDeswXerSMYB2b4M4OIMZnwgTUzuZ/kf2s7qkCgpYZjEMX+Yvn4yg0ho0NjH0jhG5RnLMQDwK6j7zSfm8ByKUsmOFPP9yKW5h0rKIffVlbnKQQBYoJcJos5yfOpJDHA4OCeXZWhfVHItzkbHMunYMEvzwVvowCQ6MPLTOJp3umfeDkpDI4SseR7YfZ83Slxorfu9ol0V6DCB6VsKlUqmEVM52gyl20imiMmnFEAJDRG3anFH6ZSUZt7JQb19SwLAYsXJ+KqtVYZExqp71tisNgHgcL7IEt17CjPZvPsag6KziyOD9REx1WyUGidXObDu0nJ+jpyrgwkWq0UmWDVIqOsAx42w/zPp6TurLALASKCz91th/eV2UNk6eyd15q+kprb8kW2W2cperNpfAHCK8VD1j5KTQ3SfKzukxdbMWWjn3LyTyokP2MyKt1r3w5hjrUKOtnaj3fXTz2FuyKLKtltlhrNGe+nEfhmCoMAGRL3iXbIXSkuCkWD82B0Ap1RKwz30xJaYeuaM7mOBhECOnylRrDPaDfb4fQYwqySxfi63ZwHh6tp666d8qJq6XWFZN7IiHhhHzVVDln5sbIRkxaAD6J/S3eGMM17vAFnt3qSy0n8X1W4uSp7nidpUhyy1Vpqi/l37/bNcOFNPmxqBaAR2V98EMPNMjz3Zrl3PjxPsz/V7iDkmi9Se7b/Ddf5B+jG6/GdK6k/d/ngE4vsX39f4e/zz+LuOpziv64yqq7aIwVQmRrwaHBYkfQ61tnnOet9fVSZD7NPGXlbJnvzlT30CZV7R3n/+xzi32MOKtXQLabBxjJmqK4m3xzGiJZZT6ZHKSioVN2jP9vhH5Yy8OG/wtABYh5bP4UkMsP+3zuiYCIpnjoxFOc94v0IREInarhUlWS17+1cu/JJ9/F8+A2SkBEcgOCEgXO49jjUmKSdNYoIpECWTxzI+b/xKojW1q2VdSBbs+l34xx9be/E9myzrlkt1bR0EQI6yTRiXFNeZ1JlAaZf7TpHULuGknabcrbayy556iJprgtWZy7+L6nIGZObzJyB0Pc/CBCvvoFcBtrLHOhhjafG++y23Y487wq6/4df2+MOPwlbQy1FushReD1DEViZn0lgeqINQ5YpMpGpYw1v/+xqbnq+3GuS0abITwU01ysYwGVXjNFA1bBuqn7RXvP0UJhA3j+BKbqd5TmGxaIrwAsiKJ8Zz/R7fEk26iIUUoHXwGx5iNcsIYvLSTHJNiTKAz9gMO/7ojzD405xpebotbPI2tbsbtA89XwHUeiDt7KQMaULkqCBWzLJAcCGqsfOicH4eMvosVIEWAEBewEA1bGKGI6fcctoc5WpopQG4y02j3+Ycsilp+re2321ttFlZgYRzCW1UNgPuUk+anXHYO61xznIb3vKA/e9NV1nr7Gp7cP3tdsrfH2WFA2bab2APbxxM2ei845iwL7HS2mobfAL2sQMTHgBfEnlscYBaPvWRJavvFZ4y+ZE7sbJMKmxURM5Dn8frmhnzNNkd1bHFsssinz+Yaimgj3qU6r8lrw47F0FZiG7F0qcAAArOs5gSZZGQKjWSQD+cKdS54VLK2QdAKDW+OFdR0yxHPhZZEeCBDGSQtiO52b028zgA/wHjdv/OO62jt9OmVS+xI+cj/74rZ5tv3matY/W2bNpy6+vM0iOTPrG4+cgUpiw3iKx52NIzK61lnyarWwB24SN3dY3THmTACl3IP3u4t9ROZ1AMlBPhy9xZ5gVyQ3aJqjv2ChXyY2c2QxsZuSILGIgNLsMsSw66DvpEZos40aYeTT43JnJ0En4gBszr9wX2NaX4UrOZPMkGgYw0cmsVKKdk/KNpqNeSGCEiZPL8bV5BsV6MTapEWxf1AU6NwWDTDzmPf40NAG9ojVQD0/v7ux+0RTOXIM2tszFku+XIE5S4E7kd2obz9z7VST6xQWu9+7VFu2ZoW6P1zLWIddS04cRKUkMq4Ky5nmBc1Fd2Ypxw1U42ACAAVmUNmFNJUkv1BY2IYXbvtK4dV9i8wd/ZK+v67T1z5iKD7rKxVe3WADhPAYQF1rIAp+RsmNf59KM7cJn9FDOJG+8atxs+sY6s7xIkRZgwMDhD6ielrGkZtLcYeNy51ELgT5MPhXWvDz1x+DCDXdaaYL5qrfiJidQnt8SOOeZdfJ/h8zeRGvKkXEqozXv5hYfY+3BQOTSK1pDWTdhblQ5yiXScIIrVEP7Heq/4sSsA8166k34eBxOh1li/0NoOZlpxMsDVOZo8zCkFDHKv9+QO38twXK6oZe1wv9LU1pJbwiyK57FnJWv4I0mnCTbk0C7TM1qOo9RAyMX9qkJ9ML61z7Y98KTtP2d/VCnMJ4z5cqoTBignOBCTKl+J1oVXUPj8V1nG5Gx3KHspQ2GRoyYqhVlVTiUKqC7SSLVLsNJlgF9rYT+aCYs7K2mDlb3WO/aIjfXfaRU9N9jsrrvs7CVV9v8WLrD+256wWqTpZThWl0tmj8pAS1p3cXga1/+i6bZ5/xX2/ls2WNncs2xZzT9YzwP1llvD596w1m6++J+ZXpifUYqhcCxRQl7M3EwrwcBe4fXYYtfpGuCwl5//qS7kJnPC0AAAIABJREFUGiSd6wLEscFlnEeLEyHyeUiRuHbZs5RT4hFUn8BD/X0FnDXTZMKnWq4f/eiHXgMsZjlDX8wCz0kTzEgCrc4RSkp7S0RKpbRvxzXOkybY1H/+DY3Asw16n+4j/an7p3cQiR5az6HsJ+xJk68tlpHucu2PWbQ4aa5DUGvsuX0P7xnA1XP97iDn6aLHpy2r2R0Y/6l9tP9IvuD/9Ex00OakBvuPcy1xd4xAsDir6nHmro/hVVbi0dTSUOU2fCkZWIVCtJsSjhT1pSqLI1h2MkdJ/rKhfluSqrcLPvFxV8/9w6c/YttQWibqG2gbqVgSEKrQwGmGACbjx+QEjYf20bVMEL3+/PDsva2lsD4CrvG5MmleFF0ZSuJf6qUcyrH8sLXgKVJPXPDdC7/Mfp23f+Z7O2fpMAn2cY2FpH4ymezHv4l9WAateS5GX4q39BDrLNVbFG57gtxjdleQBUxXHilnJaeOP+8EAaXPssfMiW/Bnky2SmrGUA/CA/DGqHzpnpLk3BBjXpIDt9RP3NwcAL8Wr5nODed4J6DG2f+GBBoATIz/fBV4usQ/CoAFOhSYBsfQIIsahwlOMHjLli+2gw/djzYH/fYoLXT6u/q9hYoOUUm/FJSrVsgfREpK0ouRqEPvd+dF11gLstL6fBNyNw5Yf1KUSXBzKNqA1AzbU/Wr7cR3nsQrYUKlIAvQIdMOBc8hYH428PPp13GYdIJrMQAOplQSEoYrkvybz0EvGOcSaelSGJ1lJx51HlJEbgB/HzIkz3wdE0zzxAQOnxg45JM7yHPFBuvn2oRFC2rKRwFtJF8s8fMAgNW/Uj0rCYQILAswG0VJXImFFTSmkIsWFBsTwPWTPRmsG8Q6PAFD12sDW26xUvs9dhiSg5eRgFj1k1ttIa7Gy5sWWT1s95pHH7cZDW229sm7rHnGDssio25+8zF2H054l29Dr7/oeGss2weX6SZa4zQj35M7K4mSYeRufYwmrq1FCljV5FpsgUt+xcS6DJnrYqiyLELX/svYaBIDHCTPu3YssRdhOWlFxmMcvmsTS0ofyyY4TluacQJZLRxcpVhLNbBIKRa5mD5qokVZIqsvb6iwMd5jkPirUJezun0TNuMIGKl9ttu1Ky+l7hxJb+N822/6qeCoF9mOG3qt595uay3U29I2WvoA/Nq3DhOcAmglI8StFS9iy9dSK7yg3uqXwXq0YrJN4kTup0MCWju5ZzCO5ThvUw7pBHmJBuaSPnvfadWiCxVrKsjozIGecA2fnbpuAxiU8fogTWdBYzdwLw8U4R4Nl5teRWMUMobaxAJ80RxVLiAnMCnJPEyq6o7L1J+Y15mQHEfTUTWToTpG7xFF8gCMFK7tCcBwEUdoGwQ40JYmRSLl4fuesGVz9rORnbBguBOXpFpR7M7yF5jxjU+bml9HdP+0sardjYOUANa85MLxG/NDCRTAUh4AoIIasb+6ZpdGC/OR7MnXwLIjYU9iwGf1HEEQpElAVXfdGusd+LWlO6+yg0tP2btnT6cWmAQJALh2J7LTXg4wSaG1+lnyowDn4iGw/TB/962rsa/8/f2W6pmFzkSHAwBIAFhyKFoi+dyj9kAqgjAnn+8eFNzeNd8nZ7CdXUZiXWRdpOnbMz6G8Apn6lefcq4NYfxQwEVK7a2kyEkyIaR2iB+h1l27V/hZnFgKPYv1K92DkFwLPaV3ZwxDEiU+kXf9LiTwosekQ1iZbn/sUZseklcKUCK3aE/aaI7rgEO/QxsrGWIZghrdszzjX+IWGl8l1cbLYMzr1RPWR1uJcqRQELU2vgMpGv2FHvvdXXbwwoNsBDa4MIwigf6LatlVluV15TSuBJBLCsKX10MrUI0TRLyW1AgppMYyV0yzDlSjn5PTOLLsYgXsJwBYazmPvH4UEDwgADz+qI0O3Grp7t/a7O477P30X3/bogU2ePdTVkPSSwZdAsBJponmtc48AeDhA9tsC3W3H7h9nRVnvtH2rT7Huh+EORAA3viU3fyTczkZN7H+KWHRvoa6SAC4HOmXALAbqSj4YF/zT0ECU/PDwf7zfgTwqwDQe/b6+S5HeSkIQlmLknwueeZLA5hUsk7rWPs4e3M183MI2V0N7O8YfTIvvfQSe+c73848HcQUq4bzP4+ZYLN1ExvIgFIAWBLoAVoXilGW/8DU4293BF5IAOxJ1GgvioFH3KZtF6MVJYQjUiMGwPoe287EDNdzvQvxWRu+P1fmOH6+b56T3jrsp3tLDPwBWBVb6T/cHRQ/l8/xpyUgnss7/fmfG8q7Ai6JwdrEEaVzjn94LKExiuaJi0gd3IFE9HdZPDdo2dbRT+u5Okq2IJLG5aY4xr7LuDYA9JqkXgFc/uv5X0BW/EnbaZTNNVPyweaVICjTefNCPJwc8w/ImUMCNwXjUIuRVHGw25r53Tc/9zX74Kc+af8fe+8BYHldnf2fuW3u9D67s32XZVm6gCAdBfS1YokFWxQj7xtbJLFHJdiNJUbTjL1HRUwsqIhBqiBI77C9T+93bpt7/5/nfH+/mdl1F3Zn4SW+f64OszNzy698y3nO85znjHEeYxCXU+oNrOCTcKqF2LwMQz3tLQED2RDPA10fJQl0jeLEjsCvm2ZGceXMvPOEUwDmIfkU+SnpZ6n9lKCK/u7+QBHzHvc7TsC6TAGAmyiJmsRxVj4edY0tHtvUoDKq4hFRS71cbQOgvLrTNt/3l+wpFVt2+JeIZZfwb8X7898D9wsAC8SqXijeGCWNkpxp1SHL7S8ufI0tWNBlvTv7CAwIVDgY1fzkOa6777vXfv6zn3lQK2bPTVu4AI1Yf97wlR9Z/QAtSiYxVIItijMdegrbMrc0a8Owc4Mr++2ZFzyXmxQAcA30d1k1ydEmPP/gMwzZ/QbA0PDev9cBcE8EgBd4duRgALAvyDPOxLE7nAabarYUrs0CYK/xJEwKkkSAFpJZFZ0pDkeTFtqLCE8RKaYVLQKM5aZdu5C6NwLMXN2oZRdOWtsi6lSn7rXhe35rr1rVZaO//pUdP0nC4Yb77cSFxyBr7bLW7Fob3LXFbr/161ZpLlvL8WarXnay7Vx9mF07Xrb/pu9lE0C4EaC4azvy+B2M3EFk7/RbLWEmZOMEoTAzoNLADhEge40Fk0hyWU8xMDEmQUoKzjU5dNa+OEUZPY9d91ih45qJsOwrgycEqK/gIlvmS/cjNPZRXSLMBWxEC0211W5oy8Q2m2wkiD4MeeuScVv+1Ekbr73X/rDx59Z+SJttR+7d2fRUO67jz6x0F47hv9mFS+ukNaWbbNnSJW5ss2srwGMY8M7kVYIkD8Mss6dER9Ka17RY2xrk1QT3Cu4me1mQYMgTOxnjYoLVV1e1gSkAsBfuBlMiv6c+l/kAMbGSjZKGq6oOmDpF1QUnxI7V8x6SSKsWVsm8aAxrXYtNrxToB+AbzOcc00TbrNjUimvtGUuMkZp66UD5P19KDsZ90WPnwiCt5jqqpwv1GfJ+wtiZ2haZYhGgU5NZwP36obs3wgCvoe4Z0xs2BS+RlXRVYJngWv1FXVcRbViS3jrYpSRCv3ezn6jmNAbyLpdmQxLTJdZa7K8ysJ74URE147tSB2CQcy8mChTBWBKn4cwyEhBdu5An3YQx1w+ta/AGe1VXws5ra7K29b2WhUFsALzn+wHwHBJWBbhM8/Fruf9rltmWqVX2uuf9J2C+i8WX9Yb5WZBdtlQHtCyS6VsNTFxQaswX/EbrT8TWzgJgv3n8UYAD9QCflU51WGGcugZbZmef+0ZqZRbbGBmcIi7JdRmlTuO7G2/DIaGmmeQAeCZQCrMm3AltGiGrHD57ThAVqVFC5BD9Pg4gfDCF3/lyHn+kJ6506NHzlRnWmHMQHLLLDoA15gG1teobC9gttiJ7oh9zTSc/yzuReePmcCR/VAcrk/4x2ks0NKIuYizndyF3J4G64fd32NqetbC/SHHxDytizKaewUkBYEpV1IMoHvvRtrPbdfLwk2MTAJ4mcSYDur0BYJmkFRk7kzg5j9cP2iittvJj11lq4Err6b/W3rSmwV6zcolN37LVGhn7KdQP6gWcGA9BmboYTQGAp47ptp3HHmcX3bTJJjteaIc1v9mG7+i0wv0ASQDwNd/8G8bVJs6boMSNWESLs47XgKZRAwQAzHWS4sUBMN4XjwEA9nsmZlxrRQR65wJhv89R4ltrlECv9v/4dxV03osWL7Qd2zZR95axSy/9gQNc9f4VA5xikVLf4Jf+2fmuJJPhWz43ZkuWrbCdO7eT0Gbf+qPIPh5UT35/8grs+wpordkbAxzWpohMicbW7Prq2dWgVplJXh7cGh6O8MABsICH6jh9yYwW0vg455Y2hFMIieL4EU8ZxYkHc/Tzh87/M0amOypzKLGBlMysZq6R4iqwSADHofAnJEp0uYOkOCNzHy7slDYX1EAVHOoT1O8m2XPaWLtSlHSqyPHTH/2kvf+SS4jB6mzLCEn0Njw4eM408uKDZeHnfyUpBcqEUpVSbsRLQNMA+k6SxfUopj55yYe8ROUv3/E2zq3ZhtkQ+6lrS2NSrPLUJM+fVp2Rx9sqCww1ZzqfaWGSmUGmODuUMoYEslo7xfu9VKph/MeJoJCECj/HgDfMufB7V3P6oJe3BbW/XO+xXB/HMmlLlh7i5otIje3SH/3I8UJuAnl3XdF6Orfa2mU3YeLYgQT6s9Y30sVxhThsvo9HBcAaT6r1EQDWI974BIC7utvtlNOOB63TpBh2pR5aIiUXToLZNIzMAw8/ZLfdeqsH95Itx0CviQDm+q/80GzjmLXBAmfVCzRakHSJvPctw26wYdImjyzauRecxw0h0NFNekIAsGSbAGDdPAHg/CIA8LvJmnc7WH90AByBXL+A8QQNoyuWDcbXRoBanxMYHBeX+XWT73UsbXROT26cAjK444o1TCA7lwTa1ZDOIvJ7GE9vpSEXtTYCEYBsrpE6wxU8rxPgN3C7LS9vtLu+8w/2k/deaHd/47tWvWvEFpeWYna02hqpWd16/29xweun1rVgXSdQM9yZtkNe+jzLH7PG/u3aO22y6wyrthzLES2g5rXRhrbCqAwiDx5vsdwujpr+YzXMsTIOomhLYGy5s1yw2khCoYL8uI9wDPcFljzMliQ+IuZ9kfdrpwU/MnsCzKWgGNWKKUESRfXeqnMt4TpcoM9sWSwr1zBTB0sByslj6lW/grG2mOB6VdWWPaVC5u+/bFfuFup3W2zTAOM4s8YOX/wia9xxrFXuhPW5Wi2RAHskGDqXdwFKzXq30o5lO6YDoFSsodyhW7JemfnUL2uw9iMA27ROURwO+WxVagJtK+O6j7NAQVsmg1WMNDDKpAmoOmMmkODpN54vwydJMgECMn+SM7RqghMwwmqXlAIIywzKnXa1oCtxJHDry5HmWmjoLkOgZISA9ZyyZ+kEggVIeComXAkxcpJDi9CUejSsg34cBWSPDk4jFphL6gC4BvCF8TOGPwirCfYfuPNhW7FgNXOZZIhcevlc1OGK3XGT5o6J9lf2MLqPM71kIwCsMR6b5ITespyHJgegSQZaMQB25tel2pyMdiapHxr5Ur0mfVvTjPM0NZtFjN/y9Q9Z3/Dl9AW+0s6EXXvdsnY7cRLTn3XbSEpgfoVklTyEG0m4qVYPsvjDV6CYOMHOPOtb9KPrJulH1pQLUVYtjz6adcD9I5Rw8QRVnESb3xIcB/9BCh1LwqOtmp3bDYsoLUnSUqpYEihahPHgW6nJpK9fussVFv5whjcKhWIpX0gR6Y/8f1ZpMhfYzs0vzRqozQW9YZ3aGwM8V7oVA9/4/WZAjTLLvF4ATofgGydfKRIbNfUk6BqmMBJhTnZh1NHJuFZLedhtabBSjHXNYAFmVU+oLVID4yrfO2FDD26xZe3LIEdhHmFb8zD605jTJXMkCJl4Uh6Ifo3PqSJwF6sjZuYDyYUIAKskQL4TuzHAGKwlF5DgQUUz0Z2yicYhG6vcRzLiOksM/Nq6+q62/4ME+pXLeqzu3kGr2w7oYz6kRR4wN3TiKLosTzurwpE4eh/3VHv3bTtsZ/3Zdmj7X5GA7Lbpe0gObFxvV3/zHSQJtzgDHDLtcponwaQ3IrkmiZom5FwA7Gm+KJCY3+jjHfC40DxPIRtSgluP4I0R5mOeemA3aYz+FqvB4rma4XXjw/04oXbD1A/aL395uZ133vPdBEvssRhgAeE0CorYgKu9vZWE+XZr6+7CWT8av/M9gSdf9//rKzAXAMfz27eYOYlJrUVxkm/GEDCMdA/qY3B54BLmufDxwAGwQwkROXMAsK+1EdCdq1YJNzkqSdrjjnvorHM+wO9z32Y+Eu4DvV6P9fN1/CI49BDxITmve+5E67uzveAO7+kbbY0Cys54RuAuy74+RZBW00giFA8O7TVNrH2NAN9GkXZIij8Fk1qmW8NfvOOt3IGMtbax1g2jdkW5V6YfuvxNnqiHWNyG+iwkT9maaemZx4E6ibKyhZgtgSHXZy/5qEcAl3z4QzZcKdBats6GuT5FpN4YikRSb1KrlFq5moi4xg27FAjG50UcnpLTv9cTCfxSdumyPV3f2TaQs0rEvV+NOIEzNxmVQClaKI5bZ1czSrcJyp2K1gzAzaE4ErBPu5qNJEQD2GWiH3Xpu2yAdrdLjvgqsSkdRwgW5irgDvQ+7BcAdmMcJM9x5lf/1iaZIXBOq50LRkZNGGUIzU8OqTiQC4gEeqpIltqdIAFFgBQ3UWG2NxGc3PClH9jEXVutI5elXypZex+gwQrc3c3QOQ7gZmwnNdrZb3ghv8/CvvFHALC7UitejFiHAz3puc+Pa4iDBJo3VUZBACuS3Yq5dtMspAWBAcYNM7/Qnnnm3yBLXMhECiZWs48983HhbzMB5F4BsE/lSAIdvgvwuqxgBgCHwRmDP8/YC5cAAEiz47BN0CejMHktYeQyjRtLFTOVWlizjBovA9DSMGQZ+p4OZ4Zpk1S0JWuoCxh5yG766WfsaQs32btfcIr1//J6y9283Sb/MGGHJJZaC1Xzq7o67fbfXx16tRKDLzql05Y8fbXlDl1klw/l7KGadhvAgSjbc5JN1qylBRXW68MdOAVjqAJYlETWkMzWqN8sjEGKQDZJZKjuOJLLajVSPaPq9JwVjVhCB3NcA78z0eSscZpbAaLuBVcjQcCIxDaBJFmyeA8WkxOwOWNch4JNgNhKap/TTo1oG/URKyq25iRq7zBKuvu+79uSzm3WvazORtMtds0dQ9Zz6CtsdeeLbOA6JJf06CzdPIZ0metKLW52UZNVONzBnWQJt4xaM+5UlFm4kYsY7oKKXmGBGw5ttvQhjGFIOwGrqjrcgKPLOwnCkUjK3XZKgFC5CxaQlJj9GcmoVA6csIJ+mWIh/3D3Y4ZljRtiwd0hd0mLERYpKeMe7ouDC0ZHbHgVRpQY8GBc5HusMs5cU6CiBwgCmTIxTjBXU4yTtCTRWi3980NirSjpoxZT7a4yPxYAVimg7iHnURrACAe1xrW/vsmOXHksmwbGEH26x4xVxe5TvFA1xNKCOhOs8c24Fh5WU3YCZWVpPdmj43QDPbX8CvWl2qwEgDUdxP6y/zgodlNmzOAEgp1JFABuVEsr7nUXn92NBL1j0HZWb8GU6De2tO9KO7+nxv4cmVPz+s02tG7YGCbUrvN2LDNcVtzTYahWL7Vizxm29hnfJFex0E0mtB7pgiimqlX5RSThDhn8gwHAc9eKkBGNs7BxoqyxpZaWazg+sX5m25fTK7jNzjj1tYyZIwEXqkPXsfE+krZLti4gHPsZ6K57VkxrB8cfJdX2vVbFf9E98hRU+EXEJsd/jdeymJAIAWZ4jTa3eF3W791JWGMuGm+eO+BJaulWw7guy8G7nbWsnTEIC5xdyMrLvNF4NwFk7n2mCSMPTqtMkrVdbm0kXO695mY7ds1xrMW4SAKAS5RgTI8ylnK8T4HjJslao3EX7RHxMfjp+HospQiJGmXBWTPSKCFKzLcy80AS6DLeCjXUlycBvgXc8Ue7YYEbBiltuN8KYzcAgK+wdgDwBWuy9rKeLluwEeMo2mwJAKdyfAJzQ8MEAYTlMcEqH9ZqIyecZB+8u88eqJ5sqxa93Ybvp7fz3SwC6zfa1V9/L9eOzDeJO3Hnib0AYO0JKWrPtT9Na92bybDPPwJTSyLt63Gnh5jlnda8Z5+tQ6asaygWV90TVPqkWl49BGinCbyyBGDqElYmWfONb37NXvXKV7gPSJnElwxLijAlSZQKsaO/X3PvJKHVaP7Z+9lx/OS/nqgrcLDs/WMpwZ15r5j9nXNRYjPSOFbTz3PN4+YDAPX2wSzVF7WAXA/gexXlyayHzeza6+BsD9VOWIf1GbPP8wDCM31BxXMAHz0DsmfeTQlGrdd/Qt8Vo6sDiR6zAJgfXPUUGHP93XPp0VYrCDG7bxNbklBNUR9bRkaUoWd7DWZWCyH3bLzfuohsPvyBD1NKmLW/vOSDNslaWSKRNzlGT3PigmZeN4o02jtsPCEPdTjQuaEEA5eMjdFhAIDrHjOA4AYSulkY4c99+CNWR4z1losv4vkd1ksske9oR33JZSKOE/mtmt9UlEzwmMtrg0NK3em4CJ+5ulJhhX4h8oYf1PowHp5zv+95SeaWeelv2rXk45NUvIJkUB4SZSSWuTyqQHwnkpCu8vCpsJkmYYAzqQHbvuFt7l26eO0/2WQBlmkqGN7O9/GoAFhmFQqy9FWABQz9IAEG3hohZd1dLXbqaadYz8JFtmPLVtixnbQI6rZ1O7bbwxs2gOoxL2FAFUo6AQJMNtNmGDAB4N4b7rauiYybYoXG08EEpySjHNBcPyZOjeestGe84cXYd8MsaSCzoZaU1fGEWxyCzff0tWiEDGAAwKLTQoAR1wQrcBJwL1G75DXASQHgTnvmWRc5AJYhjUDq7GP3yeCyb71jXEO3JwCOtS8OgmIwLSAXGOBpr0fWz0IlBIqqbRO7p8BS/VMlB0WqkVXGnnlbUF9XakYLzRhS0ZSyShaolQncCIjx4BgzJesiOUHf1HITgIHnbNr0C1vZc591Vx62jp077FVHnmC9v7rFpu/ut8J9Y9ZTabOavgkYlhHuH3JoaiynAMLNT01Zy7NOtdEli+33QwW7YXsBc4Bl1r7yLGtrP842PsQYIforj/J5sG3FYRb8CYJKuQurt6wMlXK0FcJFWnVoQW4brp/cR/WzDFR8CrJyBQm9AvnAiiuorgEgqi9YDdSsJ1hAaBVQTQ3y+Woz54f8u9SM+3dP0hYhTU637LANW35J8HaHrTk0Y8tICPTT6ufS3262w0/5C2qeX2LD6zqteCvSFlo+1T7E+BWb2QSbvpCeqwDO8UHcS7fSagpHqrxMXliFZJ9fJFtYpPlvclHGModj7raIuaK6RpWwqs83OKbcB8tEjXSOiV5FHi7wlXbKNZy3DxepTwB3XiPMylSRSy1goSImmK8UQE0gWEZZNeoDHrGiGlrTXrsbHF0FNGtYzWSsNpPMcxCsjVeGWPxL9cAAyhTJrFTUJ1jya39PJTw8KSEX9YCr2LNZ9MLCKQa4ZhRJKvfk1z+73k484mnca8mkMTZAklqLIVFVUmj26CqJD9X7KmPoNYSKrwEoytDK1Gw38x3AkWo/fTr68XIdXOWg4+JMNObdDT3UC+NP4QC41Mh4a+VAATDVNsooFpdsZ+N6FCo3WHrzf9jZ6S32jsVNdujgkPXevcsgH5GsAvwnaU7F8cn/LrlkodUccq4tf+53bDDVA7MvF2V9MMfEh0lYkVDgDjBTjbLXxswEJQe6DkUX1W+85vdcAKwxwVgpDOPsTq1khVpzxmld8xH0315gzz7nPezzSzi30AbLGWDdT9ku6UaJ6ffaKL9ofOmmRp/BPXXDDt3bWGLhhx4D33gght/tff2KAq6o1ko6Bn+en0uoEY0fnsiSusEdqsP4q5G0SIej5BR9gSvqD4x8vbaH+Q1grMDq46dGQg/gJbm/pPCaa4ylThI1V/zgKjv7tLNtAvBbVoJqmPdHfmxjSsywqQKA8bzz1+ihYwj6iKg/sgN8GFa9LxNUc+qPATDvBfAVAB6DCZ6oHwYA34sPwA2W6r/CWvuvttesTtuLF7TbIbs4lfVDmGMx/8UAS1nA4cgES8Zs5VUtNgkA/tCDw3bL1NG2bPlFNvHwIqu5i7m6bpNd/dX3c8u2M+fFiCoKJdNGkqyW8gpNoLI2SC5eAMBi0klwPgYAWFdG62zM6OrfccJbnR/GaVeUAvBqHY7/NvfetjYjp6N7wNhQHzK1Wm+DJBdo9f7NeUcIygeo42pq4qbqstCpoEBQ1giwnhimPWG9pP1PPv5Ur8D8175wxgcDgPf8bJe6Rvvo3OsZkm5xza9iqbBGzT5CmB+H+/v7XZ+nvXX+56DVKHQf8Ud0TOG8grQ3Xn9nud9w3OE52j/iLhoHfvwBOM/vdfO5Xvt7Xff3eUpEC4cJ6Dqo9bIbtZsMZlhe7CPvGZfczt7t+Npp766tbwE4wvziQFxLPNEFo1udGLEff+FrNrRzp33oU39v26ZHbYQkf5k+6XninvpmmEeW6alJukfI2HGPLib/t+ayr/8iSMBTWeJfgUmttzrV8cIQ/jqQMfJcKE/Z1z/2WWtkDX/ju/+KrakePRxqyLbFKCOVKFDJjeaiRlnwkQklcMHgba5yTwrVsqsV9XsRODNpcj/tR0sFxLMuVmRItan2R4NDWz2J2kCitMzNzCDdlveE6ggLJfoq00IxiwfHhvsudNPYxUf8O/twK1FHU2hFOc/HowLgMpub5M8uY+aA3MnR+wBWvPbn1FOeakuWLLIGXNRyZCB+f92NdvjaIwlaau1m5M8yx8qQDRZ4Vra5CtPXTGHU9V/6nm258iZbgmQNHBbkrhGbUuIiFwB1/RQ+tz3/Kfb0C16OyREurTEAJmAL48/6AAAgAElEQVRWj624+H2e5x4tJDEAVoAh1jVktwMAdigRALC3kZDsGEmkA+C3RQCYliQHDIBjdkUTM4CVCPbNyMQ9Q6kid68RFQgO2vyqZxzD79xRV02S1DdT1BjjIE98NEXsNNWKJJDem1lqSAujw7aAGoBOgo7J6clgNkPd3RhZl44l7Xb9nZfbuS9fYts2X2VN+Z1Wv+see8vpayx/4y02dVOvjdy4zbqGqCsYA0jR67Glo9YGSkhM+ZxDT4P9XNkGc7bE0kcfaX+geP2q9btssn4px7LSOhafbGOT7Ug2GwjccQUdQZI9zOfTl7U8oaC2A5kwiw51ujWwCRll7ASUGCNiB9UeSokOD2Bdxqj6txBMTyvVRRImr4mq9h78O8GCVIM7cF07bXg6eb/ugjUvo5C+q9/6Bq614d5f23KYwWOX8VIm3q6pDrvqjhz1wM+3urazmUxHW98dVWtcR+ur+ypW1wtIFePZTDaNljkVNLOlEYBWLwvOFEEz/VrEXmcAsapXnqI2L98CaF5db/WrG6hJVbaMW8OCOY0UehovLlq2YdrDaQGEFajHmTc3x3LDuSBPruH8qmr/wyqjYVnBMEyMZwL5cy0BO0bW7qSrfsGqCQ4SU2945AsXUDMCwFrcQsCvby4V4zMERCTfFusu5jcFw5qGnXGmVZ8n4lDSYL1GJkf8w5XRvLwibSdJDLnyDm4etL6tg7aye7UnOpKwcGLjZIctx+gaElxV2P9pscaS2miTYm0rSQ2gZJPrW+Nz13mwTCqLq0SAVA5iEOWYLXMwTwzwZ7HAkmvztBTXIM9aUaQnUwrjomoT17UFILWU5MaCEfr1/d4qAz+y1SPX2du7SnYu17Rw7xZr5D5Uezkn6piTJGb8s2ipllj7TDv0/J/gQbCIxZf6ec0tKUG4ILVkPBW0VGHgJAXy/ty7KUAOZDXaAwDLVXomugnMrvdKJUsyleu1+nakQdTApptOsLNPuQgzQsA6GRDVhgrcSRILVxcyDtD0Ppa0KNBfKOE9hgIA1vsmJCv3GuO56H02KJxN2MV/j4Hw7PPjkgzdK42vWQY4mGfEbu6SH/uaKtdfrfH6Obq/Ss0nqd/WWFbZa6YHQ0TmWRX3+mQ73wHCOYrJMw1al3kuc7GIg+WOBzfbUWuOdAAsg/4K5nuVEa4BQLgGEZLPK10K2QMoaSjTJk/8BGFhKDlQ8krHhNMxplzuAr0bAxwAcJGvsQXIoOtHbLxyzywAHrreXrGqxs7rbLWjB9nI1w0CgFEKCQBrfAsAc9lKJGgqS+ixe+LT7GMPj9k1I6tsyaHvtPGNS2ifxLh7aLP99iuXkMPYxS1SzYQyTKFNl4osHAD75WctUg2GrkQEgEMkMn8GWN0ExOTq+qhGV8G4fo5BsZLXLrPnXFJiRqTuEhPM5FNHiNz4BPGBTPzkI5Cwb337G/ZnL34h4zZ0U1Af4ILKHEhgV2RoSMJF5mYC10q+FMXSzzuBdCBz7cnn/r94BWLZsysyHQCHR8xkxkxq2Pe0A0YAOL4YMWjWPIpLR/b3e/Q5u7di2v+r7FFgTJDMAWgx9A3vFEWGe3A9OlexmSWxcTGg39/j/n/leb4aickPdb66bm5+GGlt3X9iJrERxobAcGzy5PsJMWORhFw7eEV9H1MQdf/4iU+BZcbso5/6JGKjMkow4hRIvUnee1KGIdSeCWxWJ8fxjhAh88Q4+TlIlV+G1IRj09bRiOoS9lSxcG1no40MbOecxm1Ja6tlRkbtcx/4iHU2tNo73vceCmuSNiBuNdlI/TPxA8xGiAuDH4/wz2zNeVCiemkOYFOAOYXsUM9TDDFzvfd/6Ed3JfT8dVYFLFKr/UfbnQd1aZukTV4j5TM1qrvDWTKZ6redG99mRfaN7kP/lYrKBXh+CPg/jgDYs0Qyq2Hz0gaWAQCrJjjNZnjsU4625zz7HLv66qt8MzzjlFPtq//2Zeto77LTn/VM6x0Ysh9+/1JngL13oAAwUuJmUP11//4dW3f51dYNc9hKcBwWrgCCS6o9AnT2Ueu4/NXPsTMveCU1nWj1lXKIegk+NgA4cjBTQKSP9zq8wDjSIMUXRJdAA8ZLkmsKlNKLZpq+Hc886y0AYNog0RqbMGrOrX8EBng3KWEIROP2PrE0R58R5a78u0ugJb+M5ItBMiaGOtSNVtRWAnY4KWk2L81z+AWCyTzyvQrmQEnQWxOmJBmyRJr8dc0kMJBI58iopNsYPOgfGhan7IZNv7Tjz1xphRzGJMN3WNvoVbYWm9xndx5hxZs3UQ/bh2Npn02sI0gjwMNTyj+vZ3kIXCf5WngSrrlHLbchZKY7ahvtxq3DthWZZi57COYBa8i2HcrR91hxstYmBkqwC0kWlFaSbyQVaJ+UgM3ybkXEW0m13QEQwz14cBaFrz5RxVpq0pXFXmJKUGCCJDjXWo4pAyjPtlSsvbvWWpFTDubut11DN9vAyA3W1tpnxx9eZ4dS05cu91o/n3/5nSxfzeda56KXw2wea1vvJmnQ1wybw33cDNgYB7BrzeP8aPfGseC+OsK16yNDNcGo4VrmyR6mQU8+zhml47jgJAFfjWuaLLOUyFA1jTzIGTgAVk3w9CDnQOLRmaqI+BYL6nuTAILAvYYj51hRli9igg0QKMOeNCCYTilmci9GKprEGMtbKLlsWAylVwwy37RTCmSGynKXSQlgM7KUNRUoEROcEBBhfmZwXdZ7eYstDTXGk8q1pyOKNu3SMX6WJjUHs4Mpz63X3Gprlh2OwRevp2/t2C4s9lFSjCMVz8KSJ0EBur8VMlhJDpDRyhxS0lXzPmRr43ZIuk5x+yu1GBMo9+1FAFiS50DGBgAcRBGWIqEjE6spNWFt49n0LsjQZie5lL58q8y2FW8DyF5hLdt+aq+v32mvoW9z0/pN1riNu7WBW5jjTTmXKmvOqI5lzbl27IVX2GT7IkCmALBUHjJxgC0Wgy0oFbnwzoDAA1j8Z58aZfD9RocmuHHpxcxzxJqyFiUyuFa7Oy9lCzQ7zmZPYb19Lesya1BVdu9+VM4IOAiWRJaNIngLsGnJPMnVE2GdlVLCGWONtznGIXOZkd3qfueArJlaYQaT1iONqRkG2AO1KKmhT3LAGz414XWkUrVoLeXKuakS7CsGVxrLVfoC19DTXM7LCeZuCvMorS0TWos1BxgoLdl6u/Ha39uJRx3HIERZJMJUpmwA4coQY5q2YwluIt2ELK2+7a5RZ7RrDeE4HJQLsHt2RYkAXQ15JQgASwKN2mlGAi05PZv0AlogcTwT9aPEGXfTBul63J5hgAevs5evStrzOlvsuLFayz7Yb3XUIuOT5uBVOSJ5AJYYnzU99VYCAH9i/YRdObjUeta+0yY2L7HsXYDv+7fYf3/l49w61lYtfp58VS0L66GOkTeL68wUePgddADMPw4SAKt9UUF9fxsb7fjjj7fTzzjVVqxY4XNQ/YDXrVtnN954o91Jm0OB4nqcnZUAlyRaiWGpXwrUEacBtSXWwR/88D/sggte522QYum8EuBqgySArc9TSdH4OC1HJONSuY/veU8+nrwCB3oFIoZKq0oEEGMQHP88K3kOQNFbucwkXEL8FYNn3xuVhN7P72GlO4iHmDd3cfeJvJc01u7MZfxJzp5F4E71mr6P+zsc+PeDOPr/AS8NqkldD7YHV5LF99IJE34QSRISH7o2lG0qkeftjxQ6sK6irGqvpY6UjeRTH/4ovhoZ+5v3vUt+n4Bf9FQQAkXV+hLfTbv6UknCQIR5KlX1w4/Kez4+lyoAYN6bOrxmgqAKa6z21wkAvbVov1fcgLIvN2EN9DLu4Zg/8e4PyDYFg8lae+sl77VxgtNJFHdUrIGxdM00/kOSIGZp1QIprNHqTsD+yHXIam9l7hTBFyIC5vNwAzck2yVItdomyf1IiI6DLZU8Re4njMdG4wC4TPeNdGrUhrbDYHNf2lf+C6q4LhLidMF4PAGwTDJqaV8gAFzmYJpakHJRPC0wfPqZp9lppz7N/vM/L7OlSxfbKSeeZD/49nctR8b3uFNOsyOOPtY+++l/cDOMaTIrCbXAAOI30Fvzd1/5nt36nR/Zcvo3trJZxhpzLT5FAWBuyg5akhz2+lfaGRe81qYYmHsC4IOXQO8JgEV5xQywAHCZTR2Ii0362DD1XfVIEYkYEX4TfL6OG7ScscfA84K1/SD/9wKAfWruIYHRVJ01vNIID+2QAgjWMYY6SgGarMCLgl8iyJJqrXm62rqoN7DcoRuIjRV3FqlLyxLYyZhZcsNpjFmqmEItaktY//AG25TbZIefcQKgGJlHaT2z4b+xO/6drYVeeebiRbYWV7nhm263HdfeZmmkvHWwLmOAuVaUbXTC8FrYI47vtL6pAWte3WVLTjnWdvD5fY1Ndi/g5xZ6524p0gajaaVlujBLop6xSP+TXK6d5EjWGpIN9G0dpcaS/pe5ZOgli/GZaljlJOq26GJ5JfMGPWVgbxMAwWn1guVg6huZ5M1Ik+uGYBW22/DoBhsffQhn2A22elnG1q6sQ6WAPFGAKdFgm4aH7arbhq266IVYsD/XWksnW572N6UH4ft2IsHYUcDNmiCT6NWZUK5ZLYFsGuqyMgDgBQAnAK9qv6SFSCy8WOkS9fAFUHwC5jexKAkLDCIXC8w3poBVxX4jh67p5T4MSgbOMqpWQYyz2HY+Vo96Ulr4RffMQbDuKcG9anUBhjr3qj4HCWmGGmXvE8xz4W+CPFK7YrSQxUZbYYNXYsf5MAclnidlbgpgJmSKJaKHa6saYwHggupekdNoE1G9oGqWBSrEhsrw584b7rDDVx4FyCW4zcFZIXVPUZshFrhCm6QaWcIzBqqScFBTXkOBiZSdFTH9MxbVwbAoJID87QXRAboyGdOewy9kfMWxuUGhsBRKADmhixSb5nhLmGAVW1lLqANugFVUDXbpkIwNNWy3kcS1Nr3lMjtj9Hf2zuMW2tEDOyx7X69N0QO7hZs12jdo+GMxNzotv+gkO+OiX1gftsRpa+FakTRykKjMpz5czLncEw/WhChmgDkv9x5Q4i2WtAX3twqDQKqbHFJo3dDabCuKjgwJx6PtpBNebrWpw5l7rbwu4+BkcGRQNgkAJNpvqTbJy0RYO7QgKCXikYB6DYf1TfXNu3sYzAnporresLntDaRogEb1N5F8L04kzhivuawhvGdoyTQr7fOsvQI4suzqb51oZVy08RwY1zRth5KUyHpLMVz0kkj+s2TbdYWu/e21duapmO+xEeO/iLKAwwAA18AC18AAWySFTlFawSLjeNIdjgXMfTP3g/GkmicDpChgfKsQvISSwluLoyKgoaID4IlW5jx9okezYzZEMqWUu5GF7RfWPnyjnbd02l7U02nHjNDebxNGWIMM7MgACz8Pn4/uCM8GX3PyGfbpTRN2eW+PNR/6FuT3R1rjXUWb+v19du3X2CcrQ0id5TBHMo+9pjA0wqav8SalQbgLDoBdmha1tfL7Mn8AKUWWgKxA7XnnnWfLly+1Bx980IaGBj2hNzAwAFidsB07dvm9ymDINgUwTrKnOwPMv+spsZmYxCuBYOu73/u29wHOUfebYrEuA+KzJC2muBhKnvusJqMoBjhHYKb3efLx5BWYzxWIWV2NqbityiwADnNCdYTas9Q6M02ryBIsX0btt7ycT3lVrYWBQdxf4Bs/zwkbOaQLPPB+nZ2d+DUM+1xqIU6egMGKe2bv9fwEgIltJpHSZgFhKeS3eh8BgDIgzRU8KvLUcjWzBs+BW0oiRn4U+wLAUms0kNyawDgoyXxNMdcLkFFZ/q1uKn/qjzLnUodctgLmSLO/NLHWFHA2LkrFAvhNQP5MALAE+FSCmSeOr+d7PetOgnKMdGXCvv65f6Gf/LiTXBd/4uPWD3AcUdtFWrtN+TWSkk57v0IOIURSkhFQfKLAr+5bAKthnKu9ZlrmhUrn8iuaIYRtQfGVFLOTU9bNOWcB+vhG21c//Y82QnnLez52CURSHRLvio2TMCgyBqcZfwL7Xj6kwe0ThS8xtLT2lK9DGrCthIM6kkzQGzTjih51/NB6j1ycOSAlUWyeGI+zuWofb+MkExvukxLyVe5TQz21ySOScEGc8NmNYJpcTmO3YO1tI3bPzRdYFgOvxWv/2YZHWngOhrOPJwCWbFmTUg83vmJT1Mkpm3vU0UfAAD+TDPENvgkesnKl/fqnl1vPoiV2zEkn26at2+2n/6U2SAHdq9g5Uc0jeS4CgL9l133pa7aIgdcil2nVISkkkUMZT88RjO9kYJ/0139tZ7z+DfRnpY50Dwb4MQXAHsAJachVR+BBAS6GRUhyGxowTeK7Ou7IvKU0SU/X9BF22skv5zldHIaouEcCwGHShEccYOpnvWYOAPaVLgIAGrgegMrEZtYMy+kvDwPFo8F0ucZPHIEY4DqXxQgouUkQpzMJU5fF4a6DYBLc5q1GyhxuoZ7WIqoBHt9E8qLFfnv79XbEmWdYZvlyGyV4TretB4TeYm3FTVZad5OtxjHo6dRHntGx2B742W+safuI9d9LiyBYTUmE2/gsvGqsifce5ecjnrHQtlTo67UMELFmJa1EFtp2ENWdA1N2+85h20kGaYSgvKNrDROl3pqbuxlTLfSTpC4B06xpUHxdXYeN0FpL9WSaXHVMTu0Hk9RoSHZcQRo5lRylTrMXQLUNlmE9kkgaa1Z22ZIexuPSZltAINtMn9ga3HsrTKox+kH9YcOI3Y/0tdx8vNUvOs9qJo60+u2LLb2J+7qZuSdw2p/DxVjCUjaKNCABMJWV5JiFpjKImqGPDBXToowmU31qK1xwZ1PlBs1kTrew+HbS8otaYPp1ex2gDHGqzO00WCZNzeA09cC4huFuy78BwGKrHKBonOm7hkK43TMtrtQiRkxvAMA8Sa1jYM5SgOAUxycwSJtUbx0U5z2DPAhA60yrhmCQSccbrDNyAvFiWDVuFJMqwQAQ0NoSjLI412iBzch4CWCVQNKc2zlivet32qLOZUxaYFiZHsCcYxkQkleioABoESBgnMgYyM2J5LCAdkugX6fojLds9vcAwOH4+JOSAFqHJfeRORa1OsHUWMCcM4n6YBdIMhTp7ZykHljjcJrrUkTqX11esG2ZP1hh4Be2FkOs1y0q2wuSLNq3b7C6rVkbfDhvLW0AHNKgI6l2++vPbbO7+KhhEFiyiHQTACxViuTOch116TBSdwETbx8wM7fjZX5/v8eUv26wALBWBwFgvXfonz5N9iWTRuUAu6Z1tKGhicSOqMUG5spTMMS6kACqBSBMSx2k5hk2r1Q2ifpmM26K1LFTHx82cFHnamIvugBnb1/fpAJQp+N9AajIbX3u6cyVCvrA1I3RzQiPuNYqMDDx+0bfxRhHIHhuXVEZAKx7msDYbZp5o4RRcilznXkzjRNzsS5PbX6djRPs6Drcc999dtZZp9I3kHVMk4p0fQ21v1JUCABXYYIT/KzkkuqjaogIgr/AnLU3AsDa26WykCxXABgBw24AuIZEYa6d67Q8Y6N1IzZUAABP/M6s/xfWPXazPR9H+Rcu7rBjxjLWtHnI6jCFcwZYFQBigT15xlxt5fo/9WT7DAD4530LrUkAePQwm/7tLrvps18iKbaFIIa1TPppskOZRlwxc5OeGBZLpXVdj5Ao1iOA4oNTIJDfYl8ViFWg/upXv5qgfcx+85srPXhR0lGlTeMEz1kkP2pvKMM/xQPu8MxzFOyIxS+wEegaXvbjS+1FL3wBYFcMhEdg7gjdTA2wVGCqF9b6o6SOr+FSIOzvdHnyeU9egT2uwKzbc5gg8foTr8klld4xRrW3OABmzBYxa9ND5pm16v3nqbF4tzyA73xYgQzcgp4FNjg4iIEPMVVzi3+WwK/G+Kyz/t5uXSgrlIGsui3kWNBqOdZimSQu8XWJJFIN8fasQiJaBKIEngP/KMG9L/MqnWMa8BeXpOi71uAC8t1G2AvN5QMF/v9Tnp9k36jnhFJ8T5Nsy5NQyxPnqRywjq4dOdaaAuxCBy2LxsbIjhJPCCDLNOpi+uO2cq3bcE7u27bDPvOJz8AsJqyPxTtR32HDrNsFLU4aH2pLFwFMgWCVzsiVP3hGzT/5eLCTOTh5SJHGUai0hOsgHVhsVFX2uhQS38iim0mCjPXttIXMgSaely/22Zc//jn3ZmklcXP+297IU9vpGYzhI88HNBB3ETsxDt1nTGod1us0sXCJsa6ETZq9Y5yWdopRk4xT94eSYaLwosAvSZY9H3NRkqtZIbl88uVHANP4AeFzUs9ekaZzy/jQGKVzJGsgfTINOr+dtnPTWzmdAi7QX+YeLGGPlNrscZRA+ybFJK1jI9RDm6IGkpijBuSnZ55+OkB4rXV3d1rPggX24J13+2QegdW95tob7OEHN3lwq+uXEHNCb5R2kOT1X/q6Xf6Zz9gitOltsMwCwK4p5xYKAE8RjG/HZe2cD37STrvgjQ6A6RjrC4LYaD9ll8YezACcwwC7U6q+Qh1UjQIRHa/07hhfCQCH9kMMOhBklTrg5z7vbWS223iOimrjx55AOA7+HgEA+8o953VzwLLr7mMa0EWtAREFd2ghGiSPqkPEDpzyfPABXB8DyokDvmepP0Oxa3nMZGoxmckjI2gWq1HYbj2SG1Lz20Sd3d0P32aHkrSYbFtt/QSjzYchtczssrGR26y9adAGtt9oK2rJHm1eb287/WSru/UPVr+118Y2wlJghDS8boT+Y5IdhjWjeREu3izkAtwZemhWmrKwOl2wootsisxaXhlSDvKBDQ/ZwOSE7aKurxeWcAoQ3AtbnWpdRL+ybhvNMZEIpopMSvkiqe9vcWLUv9ckaFuElLkRt/Ce1iyOzlnrakpYCzqXVuZeI0Agj7W6gG8+3Wzr6MN7NcZc9482Wu2yU23Rqv9FHe5q+nA2WB24uWE7GwW1vfl+ZM1yrY7BjS4mNbdJAmQlBOXkLLMbVKnOQpYIUN1aXxcehYC41TRMUpXgve6wZksuZ6MjmIcUZdwQZzO0MjsJYfWlWmACedXDCgAnSOvFHW1iI14lMnxo8vqyVmACdrWREQB2EyxMz5KcdwqQ7q7QCuIl/2H8xnWZcUDgtfZumhSFnSySDg742UGlQKYAL1LQJG1o6IRFxjzIoLUxS8IoVqoiyh8Z5AO33G2rFq60BZQ9iKSc7MMIDPCbRjpcS5Kj2M8Y4PzUKolkq7PmAr9VULpKP+QEHUx1AjiJGiW56ZZmtwIcT7qKpRMDPCN9FgjmmuEiXJUZFsBPLWzygN9EU4n+d7wnJnpFrk/TMY22ue5h5PbXWOvOn9lp1YfsIhi9jvvWWfK+KWtFpr+zdwQDuVZUCp32pk+usyEY9f5CG5iomaPAyVY15666iMyjPMEQ9c87qAhe814nGNixYGoiU4QQpCkhl6LmCEN9r8NWSxmVZZSYK1gn84TD7QXPfzusnFgNHCqpK+/o7uCaTQEQyZxKG6YHbcK857gDWNQ4DrJ9pIbP39tjNwY4fsJsqBiAswZmuHd/HOxF/TbnAOFZO7Yo0SdZsvYTbZ5iXxm/FVQpiSUYvS1iHAM+a9WKiMHT3N1ov7/1Fltz9OHW2MKGDqvoLbrQGScYW1ViHKMFl6FAqAEMG/XnrkPWrXKyV7XAfOe8dC3EACfYZ9QXOwV4U+4TRZUD4FQj466ZTZe1stBBXawAcO2QM8Byga4BAPdM/sGe11OxFy7ptCMn09a4dQQAjFJFjRD4WAFgV9xIndGBQufYE+xzmyYBwN3WtOYtlh471JpuG7dfXPg3buqWLoySUFOiTmsbh0miWOt5XO+naxwrpfQBjwUAVhsNBd1yZr7wwgtt4cJu6+vrJSHZbNu2b7GbbrrJ7rztTpItUn6xTzurS1KVQNK7QhBgVyhrWtDTQ2/qYfvmN79ub33rm2GOh3ys5mFmOju7rb+3n89g3+Sad3a20zeYGvw21AySSj/5ePIKzOMK7H3ZnV3LPDxSGY1YJBQKYpSUsFESJnjZMK9Vyxm71ys3eEBMsOrm5Q+DCixiU+tRS3q7L4L0WrGsMvLZ5yMYzhHc4G8BQ0lsG9ff69+qrdcci7fq+G3ifqsyeMqwrmtN3xcAzsAYTEzlWAIBgi1dXrMvEqezrd2GMX9yN/YDPu8DvU6Pz/NrMXhdjAfLSH47Ki660BCzTIAl3F+AOEwJtzr5FxFb/O173kv/2Fa/H4Mjw9a1oNve9NfUk/K3+gYUnmoJRBlhhWRzv/AI5liZOhhg1i8ZRGV4v4THTaGDRpk12gFwREjNY/ge9EtCH+wI/HncoKS5FA0KnqTsIv4lcMuC3dTOLkv5Y36kzxYvxJNn12ZbiDy0dpx+wRd/iHggYx/+6MdgvAGwMtQFMPeNj1kOsNzayrjJTdHVB1NDrmemgTiDOaSED5lOq+W5BV0/AV/GvJe6qFSOeRW3ady7z4M2Ob7o/9vA/pgjKVOfIV6GbRnrJ5lMTFlD3K+ywzJkWiY9aqNIoIUSW5f9E6o47jkMcNCBz+/xqCZYvtFGLpE+mfm3JnYwhgKtM9iOP+EpvhAsBASnuYBDUOv3bthkGzZuYXLCMAAeMwDHGoKucmHEFjBbr/n3r9ilNGpeNjlsHTMAWCGvqySxHK+x7fWt9pyP/qud9vq/BADTEFkBPRmNxw8Ai22VxlKGV+pdI1MZmDCcnosEWw30p5pkIU1nOnBYW20nHPdCJtoyLslcJ8sDAcC6aREL7BHkHq9VkLYHExwqO+WAHBpNT6uVjerwiN6SsEhpFnRV+pG7UVrIZBpaknVtM5EYrG8KGd/k5CZbhAv0jz57MRQAAxDHOMNESIP5RZd83qZpRj3YjIwBQ6HaTqLKxl4bzj9ouaH7rWUSt88Nd9qfr1lgi8eG7dgWotTtgzZy/8NW3TVgndznyV1j1solGWSaEogAACAASURBVOUStsOgoG42eQfI2DRNbW6xic2nXY7KjAk+tx4n8QLWw6NMvCkQ++axHP3KqCOemATwEbizGUwCkqUgqOWckrBaTQRsWXQfGYrjmwBqGZm0wUKkAcb6mxQbOWTblUyrrevL24ODtXw12tbCCqtfcpY19pzChFtgpV1Moq0Ja9tMINjHhO2n9y8At4B+XPUgGZrEpsneJJRF5hJ6OxYYuPpRWHIkvOyuqCwpD+A+ONhUoO0BPcE855ZaAau8mvNdHhy6BW4xirY0LHNpJwvpKMfNdSrilCqmSrbybuirut24dlJyFiUimReqgXbGSpJNydypfVbf1JQAcCvHqaHIz25jr3GsC6GhpYVGRlaR62+oB5abuABw9Hs9lYXdQSa1wDU0hq8CSrK8J2QvS6vkkpLnazMgScSmcCv1mCcfdzIv4xwnGG/URcv4qggLV4NpWhUWXc68kkKLBa7BGMsLTkqqfeYaSfrtnx8WsNBOh0sYAWCv3eSeCyCoMMXZXx0f51UF3NXUEoSzVlRhpjTWZQBX00hdu+qB6R2Xoi9wLa1q+rsHbbh4sxW3/9iWDV5v7zu60U6C7Wq8d8wSOyZt+5ZxyHjaGrQ/1d7+91fb+px8CBa4eZTmV9lrFQXTlXAK7dqcV48y8PNbfuNXRUyqq0F08wWABQx0EbSBi02jVqYoIzK1n6PXsQybHC0eYqef9mpu9hLkQ6swKGqyMXqrZpjzai5fxxzzdUXS2Qj4qapaANhNL9goH7EG8xHZbcmJVbscMatKosSS9ujU3ORl5j08V+3PD22IghzaDZg0udRuTuelRA5O6inaVlW7+Rs1+xnuaRXJ/013/N5OfcYZbLSQsMMoMZjrmjcpKSmU5HcAzHgb4fsk5+dEvZIuXDspK6J55WYpmqcCvirNYX9xACzzN947gXKkhkSKAHCpCwC+FMVK7QBj6DbM/K6xZP8vbUXxbntuF2qCpR12GAmfhu2BAaZcSdkbSjU4BJUkIBOrXdhqucOOsi9sjgHwm2ivtsZabx+2n77nEzQX77MsAV0JCbRc2Et50cis4578DOoDPVIueRT4DXvFwTLA0ySympCE6jrKvbmrq8vuuON2HzNLly71+3TFFVfYpo1bgzxT/XwJymsBwHq0wgz3D/S6wWUZLfqll/7AXvyi8wgqmzx4VPmKGOCmxjZ/fYWAKossUYG91hLl3mJ598HNoSdf/URegX0BsEf7/WN5zHsjQwQevYVnHpUD4011hRKh5AnoVQ+VIOlZUU3nAQHfGNCplAg1ENlJlQkqTlZ3FIEElQdMSnbM7x/p0YjKUfNC86xIHDwNyFhAf+zB/l0ed+iYtdcm5efgsWJw6vXdR54RMiXyOuK9P0oo0hoBcord5VVSD3M3VqBcgf9NsTgCXx7LW/B/9b1kEPiPH3gv8R73jz1xx0AfPjBNkHWAWBJunQBematWiAPF/L7rA+/29VJs5STXWd1mcsSXAr3CFUMjY9bW2YOSCohFsJVD7luvvymU9uQ0oNfZX/XCjfxUvIPHwZBw879kUp+lxVDwKCPDrAoACyNpzLsUVGVrEIbESgV+6YZZE9TfoQzLEucV6YbRNp22dhLsn/q7j7BhoejBr2GcWPv9n/owZ5V1JUJ/adi604BRrtuuySHGN4a2HiPSPhRCtBaFZpGyVu2nSXX40L6qSInESy0k5u6y593PVzJqtg6SCZKnYiILEZZlr3Dmmncp4BWRJc7LkpAuTm2jxeY7KMkZs+UwwCW6YORhgB9XAKxNSg/PREXZtDirJTMLAeASE1fEZANtEPIMItVbTCnYIihNQnHHAFjy5zIXk440djVmWd//u/dTA8xNoAdXWhkWn95Bwkl3JNuBFOG5H/2qnXrBm20SoJbzjH0AwFJpeqscXrX37ML+DKy5DLAkggLAouUBDh7FzAHAyAubmlq5+AwAqLakLbYTT3iJ1+BVKhR5zTz2BwBHmQ8PYuYAYL3HniBYv3O2InJ+lowxKkhXXWKJRVyycQEQGSqIIRBTmvAgnYUTIDtepiWQegPbsC1fyGvGHraffutT1KkAOskAKfibntoBGAap4iL12n/+GrW7gMMu7m3DCPI9pHgLSWwUdtjA6EZ0+UNW3XG7NQ+vt+MJsJ/W3WQrkP0uoqF17Y6Nllu/1dqFudlYNj1Uts524Lj6fdUT1ALEp6pjsJQYSSHbLXLATV200tC5sCBlcbqVDUxDN7UA1PoWCU4zsK9TWLnLsCulvtMEilIUqHp1ssBnwjQAjVnQBU/0WwAPz984krONYylbN1Zvd2+HRcscY6tXv5Qs0zGA9EbaOjXb2E5eSSucpoExpM0lm6C+ckLuzlCpWa5rM8fQzGKXYSyLvcJLgEJ92HQmt+RHJRYXGi9JLO8sViyJ1T0qin3rQcK6us4Sq4L0XLfOjRjIOZTolzs9yHnDGJVkwiT2HOSaABx6/17dep7rvXnFJOlL48Nl0Pxd8l/Ve2aZBY2MAVr/yBFZrZdIDIfWKQKPAuZ6N36sMDd9gXIwF9ppSdrohkmOT5hTfCWYbzXcW7HJmUaOUbJFALEko0WKmWvZcCQluvY3V9mZp5yJ2SCvR+9ZBTimyWDlBwDm1ACnqeeuCADDCtcAUkw/UwtcQ5GKwGNVSQTVqXo5kkB/BIAVkLjCIzpn7TNS27r7swBxAC7qS+Q96Uje+LVQvAEITgJeagDBdZ0EPx1c2LW1kIN322Df5Va/8wr786WT9koYxU7aIeVuW+cy7RFM7e7MHWrv+fwNRhMBauo7mFsaT2ohJiaOWYh0WPeg5A5cBw+AY2Z+dg2L2mIoo+v3P4DgDL2egFEES6zDci/G4rhICnq6pIzHMjvn6W+2iZEOa205nA1MbL7keMw1JbcEqtno/I47C8x42Q0A722t3I9NXe/lK3Fwd44frkyJHjNt4IJQK/ptWP+8hs8DPNUvqYUD5Ta8Vm3c2HFRizDuWqasbUWdtaOgyHEnrr2NdltPP9X7zHtfcuS3mnNJ5BWSQLPEOfitDDMnxzlP5NGaTxpnrqyQiZlimeiAlVDxVnKMKxkvYyrp7cbSuL4LACdI4FXYsIoYBQ6mdwKAbyewvYo2SL+0NfagvaCrYs9b1GErGM8NlHZkBwlmpQoTscPnTDJm88ybhmVdNkRi8V+25Ozyvk4UNm+xunFMAa9bZ795/6dJEtHiigB1CrlEmoReiTq22jr2TowBdc/KewHAj4UJlsaX1oAUTPiKFcv8/vT27mKMVe0pTznGTkIVdPfdd9svf/FrT3qncHMWS+Vt6Di/MjWVTdQbjNMir7Gp3r7znW9RX8gaOp6DRQZcMLflj/C8573QmZk8QKTIuXV1ddvAUL93iHjy8ad/BeYHIA/+vOeun3NjwXgFqrA+yKhNMVGatSZPp5I2svMT9Httbu20gXF6YDup4NvjAX3X0dcR85ZRRik+boQJU2wsjxwxwXFt/b7PEhKJNjQiNBJcQHX4a0YGOjoOkCP2bKTkK4HJUorAQPJWxKde9iYrv6CWVPWHHHz3vVY7+OfYLr74Yp9/ofQgsKM6RmeAD/42PEHvQOxL1vJv/+5D1psftHYUgwOjyGYVr6FUUU3wNPtlliRcU0Oz9Y720jQEHxrOOM+4UOyc9rWLdkYkIqS4ydbh+YF0JwEYbOS5SjjrIclzmXhD8ajX/2oT4cIdXAnUwV02B8AhE+/HJmAu/KCwSABYf9eeOi5pPn1/x4iVfWNSmRXS8Ma2DgAnfYxhqpbhcwQNTsxeY5+n9dMoLepaSG5mWOcves/bGHfsb9ZKXKRC1Hq22SJicYHgBhtTS1yIFJXLiGkuMR8aogRpXD6rY/T9PvqunzWGlX6ZJp6voHjL1tfaCCZYtTAuUvR99WvfYA4I72EqW0sNcMtDdtSKW0hw1NsiXKDH6eDibM/jyQDLBCsd11CQDdAJyQxrMdnhlStXWk8XPbFELrL5Fcla92/dYTt27bR123d5IfU0RiSyb9IErwEAV+iptYBI5Jp/+5L95yc/AgPcCwAeJwBSw+oggS4Q0NIdybbVd9m5F3/FTn39W3cDwJJdKewKxiaPBQCWvbfeUdl2SaDV5kGuKvqOfJcsS5ICS7+ZCj7TTYDIrL3k5X9rw/3tLCihx2F4PBoAjurlYlZkBgT7EJkDgOP3CQPcAbDLnwOTI4Clc59mcitIVxZQjGHSwU1opVPhWPOqDcDhtKEVI5LcNmtI9NsVl/0L77HBJ8IbL/igByiL25N28af/lhVYDlppe/anvmdF6NsErrpTTXkMYCYsu4zBRmuSLX33UjuRs9zW26xx9H5bliLp0fugnXP4IluJr9xTOkAgm3dYI6x5qZeej5owfYBmJkZLMxI65AwpwGyW2rhRavhUa6o+tAlQbV0T0sapUVxZkfbQkkRtgGqRTxcAHjUwfZJJlrUhELBJ8NFQS2DJZB5EEjpRUwfZmIE5rtgGMklbcJe+kbYj6e6nWn33mTQuPwn29XD68bbT1xh/aeiZMWpxk9zqVP8w5kJK0ACmYQKpwnGTpi4WjCYC5Kz6KLPYjIPO8zJ4waFaj6LX02pRgR0Vk6VA3vl32GwB4A6knCv5LACw+puKMNMCpRrF6giAvU+MstoicTYML28sLhZYIFgslXswcI0UoMulT6BWAFgZADGgagsEEK4i+a3BRCgpEyFkv2LIhHk0zNzHQPhXoDLqr6wRFYzUVB+pvwVnXvUHjh2XqwTuqotM8F1y6vpmgl4xWyXqsmFxxoaHbP36jXb8McezeQBAkDdP4e6dBAwI7MonapqEo4CwvhKA4xoQQZmWQ1XqM1Muf1HtcwDAoa2ZQpHZDd03Z7/Gmp4yLAr1v+F6sISiAqi4eRfvzfhQG2/JwKtIoauNMFZc88kGgvGjWm2iYYsN5a+z0vaf2/HTd9pbjlhsh9OyK3XXesrGMSOqLrM7CifYRZ/5CYt7J7XsnG+d5hf31O3/JRgeB+xR+4VcSuqQPXsMzlkI9uOfcf1wnIjbY+3gmosFKNBLnVSjm7c5aStNL/L/ktzTkPc34rB+4rFvILFzHIFdJ3OLc6WmRjXrZdkjOwAOGYQZs5jI5X7fJST7B4DdWdp7cs9d++aex1zQG9cUBzCs16ilmQKyLBmbJDKskpgQxnOJxEVNN/ezo2hdq+oMooaE0pTds/l+O+7M4wl4kLe1sC4ApsQeq9acfhXOAuu7Wo1NS3WAdEFtuJyOVYs1EkweGKgeWfsHkbGr2Hi5yqTLUQ1wRo7USqJ0MAIBv3lA8GByG2PiDhsbvNIZ4GPSm+zFOFU/a0GbLVZpQ9+o1dPVIEGcIQJftVMCwBOsWa0re2xb12L74ua8/QIA3HrYW61parUt25izr7/sf7PGIGEfIqzAQE+eDXkSeBI9CLxrzX+8ALCMYVTW1NLa5LW840MDAHDMchh3YoZf8YpXurHPpT+8zNcLyUYTXO9UilpFsv5aB8qoZNzNm2v5ve99x1716vN9r5qEQUmhoimzjur5DrSlptGaxH/cOIuE9vwT2PsxxZ58yuN6BfaU587nw+Z7/52Zi+KoWE3ixkBzDiKDMrEg9pff1hGoFnPjeILUe2mUQvAMsdx8JdD6GLVRm3S1BqETIGtkcgTWEFdhyT9hGVOevd7HgxOvTVEORkK5KUvcwXcBdqXx/+HvP8l6yL5HUgyYx3mqvjNuTxPKBSXBFRiT2mtfCYgCc7Qe06Ba5uG73vNulHxT1k59pZQfeanbuCZarWPy6U/pu3qEFLh/k4qbWIfyKtEiMS/js9FRWhQBcDMEP5LkSmEnMzAlJ2SsqQR6VapUiI0Jaq9TJB60D9Wo17ySAlNFa0fFokSBJ7wlWtO11viak+wNAHg+o/7gX6NQMPaEkHFwnIT2HYObqthEAZtSHDJGrWtpsAkpb0isSKEwsWOHZaj/raBgqCKNb4MNT6nmlueyajuV9NH3XkwJJMl35pnMr7Q/j4OD3vXB9/NvEVh0SGCMZtm7FZdr9jVCoqlELg/ey6rGl0d8bC4Imzs/SVRUeR0V8B4LpLifY+zVRXlMEBeqRr80jWyf9oD1mUHr3/RX/uqe1V9A4Yb/kgK+xxUAM0mURQp1ekw0LsBhhx1mZ555prW1tdkkmTRJ8saY+OoX0457pSj0W+65326ldqiCLXGWk/CJTYF6imKtdqRS133xS3blP3/WFud2UgMsACyZhxgfmWBhruMAeIGd/I5/AgC/ba8A2G+uS4HnO5jiwDMCwH4htZoI+MpSFAZANU+M/hQBSoGJIufhNL2zClPNdvZZr4dZWPM4AmDVRwar99hQhJEQlisx7CzrcgUV2Kow0bX4a7JqIMUP1S8nuGea+As6JVfcbj/7yefJiE3aGy58I5NjCYuh7OF7KZfbav/+zY96AfzLPvR9Qv12ZKVIQXFgyy5vtFwdgxQAXKbuokGyEyyN88V7ufcPkRzYZePDD9tiZNYd9Po5bXGrrYKlWg4IX8E1Kw/2YjYFQ0JN+cTggFuxt7c3Wf+EAAUMCUFXmVqyhgYCKzJCSYKpuuZ6G6HIvq6VWgwZwVD3msJsbZqFTeZgcCS2kck3Aeid4B71Aboe2DVp91CHuhPb5amGlZh5HU0txxG2rOMUy+aX2sRDTLKRBurvMjaygUmVYwJp6FLTq5U0wRhIYtYl4k0meI2AqVpAeArQWSS7O45reY72PRVnaLkvgBBtUCmcA+UoqfvBsss54ZYqhgrn7ST10HWrkGnL1VZqVi1JgEUBQpMUGpIuNybHHOAIAa/Ar6tZXK4ZJCUCwQLASmU748lLxfBnkC66URVSaDpyAYJ5X7npwgJ7WamGM8dBHOAPlRxNc3IB8PqAcTdd7/3mRVPqtSyWmUmlfsCA3xQMsKTXtZgUif2t4e8ZAtm77r3HDj30EJdFFkk6ZKDQ5A2lOnCEHoBhNpMJgmb1Z0U2HgAwiybApIJMOq3WTF6KyvFEAHi2L+IcEBwB4KqKhiPw61NCMmhJV7k/CZIB5ILCxiYJOICp1EiNaCvBeQuS4BX8sps+rrX3kPT4lTXvuNz+99o2O5/5PXr5dVZHImSi0GN3Vc6yN3/yUk5iIfIoNkfcL9QmSCZSGcZuLeoFXZ88tcFlalWSkXfB/FYgrTu6QWpbpXSOMhSzSS6h3TSJInfgF4tJki7NuEo6iEAPk5wkkw3aqmKVnDvCzjrzndbWeJJN4ao+kUfanVZrp1DKIf28ehcKyLvHQZS02f+1cy+A2Iuz4xpijZ/QckJJwPC+cWgVvdbXrAB+402xyPmpVVcW5IlY3ZMKee5nkXFc7WTTRnpcbQEEL8va7Q/dakc87UjMzah/h90eY+6nSFDVkgRQyyMBX325CRvjr8y8Vvstn08OhCMAzMGplF5H5y7NUYmBsqq0fXYVgQBwooV5Tk/vxGKUTbDR/YmtfObtNtp/hSUAwCdkt9srAMfP6Gy2bpjabP+oNYywHoTcqa8heYKNMeZry+rFtokavH8DAF/R12Vth70Z88c1ZtfcZ1de/DlrRMpVgZ0qk9BRG7J8mX7tBBG1ypg9jgBYe2gZgHDk0UfbsccebQ8+9IDdc89dDmqPOuooe9aznmUPP7zefv3r33hZgmp2xSrU01fek+HUgqkVX1cnhoU4kF/6ox/YS17yIt+zGgEEcoGWYZaKcrw2kue3d7RSc7+D7gotyD7n10JjfvPtyVc91ldgP9Jk+/zIPamC+Rxb7MobA9/ZeDC8u8iAacayZpHcf9EokzQbt5VdyyAvdmGiJMloaIWktetAvuv9VWEkVVWGMT7JnG2hhOvd7363s8GxtHmf56X1neV+fHwU9ovnM9/TKJmmiMfqYN/e8jcXhf7ZasETl72J8NFu7YoQEkueIX/k45+iVLGOvazEcdbx/iPsDQtYiwoARjHWf6o1wLoGORZZGe65/FyeCTLoVDcOBW+qz1acw01KcH+KbvaHVwNs7wjyX8VWKdbXKmuV2Mci8ec08VwWA9CiJNJSF8kAVaDN9zP9I+xf8odxU9E/IrzmM4rn9xp9tuTxnkiW1NkdHUOg54l56SKJj6qsz252RhwpP5EK+6EcwLsxph0ehKiCHBtDaqykpOTiLYxd1TwnGS9yTa9H0TM8hacD676uz99/7OPUViu4Dd170mCPJqTOcpWuRSathMMAJT3d3d32zne9M+z10SkKmczEHMTt7PzgDAgKsvVDJO1TKN3yjPcpEjPSOujkErK4pmNNOd+PWvJd1LGP28JDvkhuuxtyUpjmcasB5iJIYsvF8rpbZJedNIR+5rPOQS61gv6/V9susgjK5LoNPKYWC6HV1wCQmxd02k8v/5U9/MBGdOVcdKQcNA/lYtGjlaDt2i99wa776hds0cROTGjoCRjVOLjci/uYI/29rb7Hjn3rZwDAb8fECMAjcopMslowKT6XbPPgGeBwZ2YZYD7cAXBo5uj1cX6BVdyt2iXqNFRYnu1B9tlpz3jG2zkedHJ+Y+cs6VFmcsZ8KDxhppZr9yE/d3j4wcwMmQCA44nH92B/61/KPmU8emOwMOnVc9IDOj2N16hGhMMlg9PmctXx8R22dFmN/ccPP8lr1tmb3/4earKXMyGSBJH0sGwdt898/q0uhX7V+75LsNdO/S6oCkA1UB2wuiUA0ip1EQQw9bDKLBGWWTCOHGI77OsYCzeu0FObrTS6jt7OO6xhYostBAwfvaAOJnXKVlB7sAZpc0K1ugRSrbRIGlX2jUWrGUO1gV3bcZeDBQYwq01PCkYvz6StJdgiNLRJrukUE6IfMD9RnLYBUnKbkTj2UlfaD/PSP0Y2FtBebVlJO5VDoYdXEmQdCWG62Mq7yLDSl6l+uNFqBgiuqRVsVFsmjKhkWkOdPewQo4n3lSRYumPJgFWPx97h7ZfyBG+TE7ijCgADRlTo79IkMlg+fqlNTjI2VDMuAJwnEVFAzpnqJmBcCQhezGe5oRQLi9oyFKlvFgMMAM7jVFahZrEGJjXBjVTAromQ5L5KRiiWWQBYpj0u2+R6qH1MFjmIWiRV6oXWeX+xv9yvBOy6d9ZRSTvDN+qm4ABYxlOe7VTyaIZ5DayMFtRpAU5VAggMSAIte28SALXIrAsEE/UNOnez//7tb+20s5/uQbFqigTa89RPyw1avX/lIzctJg5Toiqy1BTyZwYK44Prx3PSyp6yLCRkhKXjCLg+1CtHDw39wLHrj6Ee2KXm6okr9lA17Jy/EhSqXkD75ABGdaRlel2nmgG/C1hQ21lElxQs37aZRf9Kq6z/kb1mRdJejYS65bb7rG7DFJvACnvxhzfZQKqNJE+zDROQlNVvWeoLnJEy8j/AackZYFQCZcaIZ1nnvQnOYYBj06sZAKx5Djgpjrrkx30IvDZJCRYx9dTcqGVOhlmI+VVt8jh8Clba2We+BaVHMzVpLSRwxBQHOlJJjrBxB9dIp9x3U5/MXZFm17E48TmXlZ99piTQuujhHQMAnvNa/c7PIs6SR8GDr2c8l3upXt7TUKVZHOHV9kyDTglQ9c6ttMF84FXQsCRlWWpxb334Zjv+nBOtzDgsNrCJy4mTLLMDYBJSMlkT+CVH4eC3hAy6gjRfYzHBpZIMWm2sEi4PCxuxcLPKpVzRrnZa+mLeZJhHCdoglZtowURP70mM/AYSm6gdu93Gen9FG7Sf2YmNu+z8ZRhBtjVaN7LzzAABAOsDBuPM4ZBsKpC0G+U4Ww9bag81dNi/IYH+9a4F1rXmr6yjuNp++ZL/jXEX92n7sLUR9E7IEICgvCwnaMm8Ae1uaBJJoDU/gxGbp0tmrv3cu3cg/47NSpYtWWTPes6zPLy+/ne/s0mC8lNOP82WL1lqP/nZ5XbXHXcQJMpancQW872OPd0NfFj76htw1x8ZIllj9uMfMa/Of0VwnSW4lvv8NPPbWyHy/ODGzVJFZlHsysH0ANb5zx1ve573vsDZ7ozNwUC4A7nS+3ruvmHg/iSn5u9A/1gcu9bqWQ/5fZ3J/pzHfI4mnHu4f1pj9DluRjlDiIR9rp4klPbmKgmYWiFW/v2hi/8O9RjqLDnQS1Gj93J5zf5/97pQPkxJnTpqa0sADS/hYel+7/vfFxnYBa8WT2Tv8d1rSomn5I8jtkvi0tosbReZM/0w1I0NXaw3rAWSOfPlvWjlRSF1WtBusfWRkFLyWsuE4r49vqvEwUEciSiVJsodWV0f1LqmAaIjNu+az/Wffc18OeSD/NQoHNanK4kuwy+VW5a4v3K+Fvh1F2OAWoKfK9R9NzW3QdQMeUlbVoEd6qA8EmGZIBJRsadqzySWE+Pr3Kmj3LCTecI3fM0wv1E7uoM7k/m+mjNnTPk6GJUiKVbxo1VcosQ6uCurIlvmQRnT0gZ6eaolXXNDO7E60mLA5RR9g6vy1CHOkG/DNCA4q/aYxHoZxo5wlgiGHGRUC0rfKkmkhtD7C1TEdSNZ0ABm0HWsQ7o8WZq0trpW++AHPzhDnMZrwNxSKY3jGkxrFP+PTQ54J6H30Kc4r6SskqbEV0rQlFGrJerVcWDM1t/3ei5/xhYd8SXmRifHIkbpoADw6j0I/HgZC98VaBYlw1ADVS71CSc81c499xy74YYb7OabbyJrQhZYbZFgzWRqk2DDXn3oKnvGc55hvcipfnzZz3ySKWSXAYHGSzN1ab//9ifsth980Xom+qy5hFMvQZomcsjMqzFzrW2r67GVb7jETn3dXxMUwQyC7jJkMHzSkvkP0tODecSbXzSwfeREAa0PbF2aGHxKehwGl9t3c9ErpaX2v879W9hVBZzUr5FpK8CQqVVERqyY+htL/h3PoWih1qbt9Y2sVgoh9+8x93mzm7bX9JFd91pFBqVvBN5qRMetLE2a2mwcSNVHF1Y7ndlmV179JY79dnv7Oz5I0Hgog4hi97oJAHSv/eu3AceAkuuoigAAIABJREFUr5dd9EWu+SImBm7QaofTPIWZC0sCzC+FJC5ZlukQVfSADcYAssU8kV8hMcpwHXAgXJjYSK/YfoDeTuTG262u2G8t1QnrguHp5H1aWHRa5EQHa1cHqKslnYRYhckrbz6xSAAN7nWOCHUMRmUMwDvMsQ1RNzOMq9YQ57YVlFdId3DNO5mESwHSqzFcWUnWagnq3W6bFNgd5UCHuBNDSDxGMDXA476CQZNLJgGfamcU2gkoG8xGKTQmsyUmv8wVxCzqUQT4SqpccTml2FkWhmi8hM3QLRbC+JA8hOGiGto0zHsdbV2yAGDweXArVp05mbgUDDCFFTY1DFMJMExSf5wsIrclaPfhLdwnotlHu0ytFKxHtbsyaVNqG6ZWMmV10hEQruLqnezEKAk5tGqBnW5XxsiHd5AZqwWR+rx5PbDAPn/zFgmqB9ZTdexKpiKBFsBu7EAJwCZTS32iwPSVv/mlnfOsZyJ/YV6z6Kn8pEgj3QQAPgNwZ1+nBpOhRF21ca1Vk2mjKCkmACBRWyTVArvzNU/hsgf/pzlzJSzt4cAEOsN85/OVeBBYl2y1lmvCouGJOsZTQU7dMqyn5j2Ja3krddG5ehwMVzZZrgfbj25qfqdutOSm/7KT7CF724qMLV23yTo3J2zDuiY7/2MbbWcCOShu5EU+Z5o2V1Vd5Glk88w1dAMcJNJ+gJrLh/cJIvdvVocAbi6InrMm+VvEDFkU7Pl8D8+vuhO1rj+9DwvUMJUW2rlnv50BthxVx0IAaQOvJqwSuHaArUCJ8RmskH299dpvX+bmhq+xM3cAtbs/9gAMrkiZ84gTfxEbHBiVsAbuCaL1iWFjVOIFiSzstOqcxeyXqcMtZpE3L+A39ATeMEL9z9OPNnzJbEpVGiQ5pqS+IBPTgEwdZRd19OpNzZhn3OV7mZuoDypDAFK+a8wlAP9ajzWMvH6VayB3bx1Dmosgl3f3G1OtPsmkCm3iBMDz7SREVzfZ9vx6G5+4mYTVry27/TJ79nJ6pJP7fHp7u3UNMA77KbfQfJKjO5+n/MM0bSdGSM5kVi2wh5s67dP3D9mt+cOtY8lbrGtipV1+3uvoT4csrxAZy0nZ4Pdn7v2YkxDaY7c+WHARPAAo8yCDf9jha+z4446zJZQ3CbyOjI7aDddfb1u2brW+3l6WN0o8yAQqgFZgLUJN/RvTrNtSvxSQ0f3mlz+38559rrVhYkjg4IDDQYEf9+xYik9DAHjfEPCR55DOnW7tGDsS7AJuCkj5lN6Rg676UEvmqdq0PUfebgB4TrJtf2fsY/q83ebdHlMpSmRLdZOIXFUlXZRkfYreefXEREpyP1EPjUrVWWpulwEdn/7sZ50IUb9ntdbyuhuN5JDvCv+ec7B6vWoMBc7CPhS3KwvGVTpP3ct9PfSebgAarSHx8+LP8H73TPS4X3UdLF9c+zoMW/V3H/k4+zDjeYZUmC+Q2zvA3RfwjX/vV0MgWACa+skJAFodTLDy75NIl8UKq/uI5oiYbV8vPeGo66n4w7ngML7nwWA/FuZz4aj2fd1EJijZNUJP86YWVJTExNpz1P9Ye4uI2oN9xMB/7nUI1yhOEoYxGO9Bfs18H9Xv4jEaVqRAYoWD2htoU/JUj3glq0h2LV+SyPzJiUIH3aG/epzw2+s5elLEj3qel2D24s2WMs19ryCV9+Od2TcCcz2TtHaSL5xxfL5eWhC9TiUr3usdhaYUglO0mpJaM49BrcpnlEieIzg9oPPQMU+ybrcwL5PFMfvEBz9g3SSAqjjNyqROvbSV2BiHIFVHlXTTQ/bc506QoKYG+JhvUL9PH2AMiA+yDdIjA2A1rVfhvIaSbu6JJ56IMcZJ9pOf/Kdt3LTOA2UfTNDZ+h+qO6TRLXb2C86y5vYW++K/fz0MAvXMVC1dGeBTGLTff/dDdveP/9UWTw1bE1nvMihEY4FuPQ6Ay9RzboMyW/jK9wQATP1biWi+jt+LPaukAwA+OP39bFC5eyCr440G10yWUSA5Yl+j302XF9m5Z72PhauFHnOcmzJtPhsJMpn4JeRdtaAFDbi4YXk8KXX0+vcfA+D9BcRhrDmEdqMe1Z3KIEsegfqdZj9yba6bWGQ5sqmuuas7Zz/+r0vIiPV7fclF/+fjyCIAuaDBL/wTbqSy6m3osee89kNW37rWJghKacmLjJQkRZaNShsSXzW0GJJpzDRAo4Y2HzUwMmJOpnHerdQTdqdGkKf0IxsmcEJeXZ1CY4rcPcW9T0+P4V0EMwd7MzaI2yEISAYQKYBFko29RtJzn5jKzsleCkkK2uFSEmCCTXqVLzW9LSFLt8ZFAKAu5E3d1N4sZnwsYAy2wjIjc87BmvXznuMsNMOwkmPU/41jZoUxFofgIE1m30r6hUWNxdldfoP0pUrmTO0JFEMpJi3x/DJ9yuQsmFZbLLfFnzVS8xpW3Qff8DkDMZTsV0lMwBoWYUAhAIxaNU9wncO1r4bsbm0/b45EuEDtbHmMjWESkA4AlkmUt4TV2NkNAM/W0YlJVl9g1UkndT8E/nDKRf1tKVpeJWknI1ZYpj5icH2BYydQokqAUwA4dnhXPe5ucbeGuw4BkFVPk2fVE5dhHTsWZG2Y+pr7H7jbjjr+Kbw3GUENeUk+aTkjCbRqmCu0PSpjQjQ9yuc6AGZUjnJ1xmFTxdJJYKEerqrPVOmIzjUGwFHeKQbAbnalQ9d8F4PJZpPROFeNM+YINWLGmQPTZDFzYn+JvVMyMoIdbaJ/3BRfEyth1xbTnH3xEHH5rdRX/MyOKNxqbzm0xo7sp6/dHRMwe0vtpRf/wTbkmyzdiOM7AXSN2FMyC9MV6uGZT+QqGZ+MAW0Rfp8fgx38gLaN3Z8sZi1PO4t0I5tFogsQfIidcfLrkSshFZ4GxJOUU3JRNcNVvku6FYyposBJzc198MfnEW3+zmzvDQDvsT7tCYDnsMFhgYo35L2vax6EMdCSWkwiE8Iqa6bGdJl7W2mhDQPg83b8Bo55JuUMSwE76mOeIeEG/JEJTRoVgANg1ts076XES7EXORx1NNO04ZIkOYFKROUJnuTRXBYbyaGpV6J+TkVO0GwvoSUzEugqib0k5n8l2Ocybu47ph620ZEbeM9fWVv/f9nzV5Xt3K6knd7aZt3q6Q0AVnA3rcQnihIBYG9m1dVkqdU99tuJsn1+/YRtrD3N2trfaMun1tgPnv0yywzidh+1S1FyZ5Z1/+OBsed+d7AAWJ8gTw8GNXXArbaAVoaq/dVeLwCi/qZjY2Mk/1SWAmMGMNGa4euGW6Aja6YGspY52cHrvvqv/2K9m1F9cTmygN9p2lh4eUU0DrRChoArjIu4hnM+U0AlILIQbaJ+WcBGXymZKRJUCfgKWOlT4msWAr+5weAsoJjP5x/0a/aYc3MluD51IgAcJ6G07rWTbNnVh2M4viwuX+XWxed10MdzgG/gUxfA24KRkIJkzalPf/rTtis/YN2wlxo/04wTv9/R9N9zvErNp3ukWlkBBz3kUvzzy35ur3rVq9zAad+PQFxIHbG3a6DPDCALR3zimmY6Qmhs5FEtdNFiZRs195U61D5/tIYd4IWY79O5/5f98FJ77Wtf4/JRAfVxtavh3tYhCR2GqayjDlWPWVA/X7A034N8pNfNAqx9PUtrmdaOVsbtl7/8ZTv//PPdfMt7gnNvM26W9D/pnA7kOqEuYP8ZGRgg2Q6jzH3TmL/ssstw1H+5r5EuyX6ERwCuT9T5B+XAXh/R2qT2Rs3cO52XHM6zAr/uGdFq3/72t+0VL33FvDGY1oIUJleNmNz2b3vAltN6r4YOMI0kpURwqLyLqNn3+RJExyTXc9vQhSQ6mb9rv0EtchuxLIrOg+sD/OgAWAPWWxhwAGeddaY97WlPo9/fN22ENjiyWffsB+xcimg/46YdFTvzuafbMScca5/6xOdcwpkADKhqUgfbQtHjTd+52B76xddsGe5tDRQ5V4icJUWRprxKIOQAOLvUWs77KwDwO2DTAgCuVX2mghe5ATsAPtgBFLG/uzE5+wmApxfYC559MQC4jYU6uF67pEvBOdFPgoVXjKAzwFGgKVYzzrjs31R7JEAcHbs2e66ZPtsBcDR4BYwTJCam6KXbxIJamwWY5jdbR2fBfnQZzqNIlzNiWtiwEkgWFLCp0v/E5/+FrV77QhvA6KtS2wwTwz1phEmi56pYNgUdCWpJnBmlOL0WmWiSOoHYgEgyX8lQ89QAT2eYONAhVP7SWmgE8AFDXCKgQiZRRbNY5ndVNYpFPgS1yr1XyKhkiVJLgEhXBAC6AcBVwLya3abVK4zmtPWJRmurtFFXzO9wfkoR8E/nYL1gGoswjuo9W4PhUg31qQmAWJIa4dQkAJg6VPXexVfL+/KqdZEUCgk55IlVBRErmSH2N4F8ykkj/iSGaVp1wgq09VSvv5jNGAqwzQXAssqXxFPmVHULGyy7hFOiDrjM9ZmkjpqIweqGOTeOtTiMkyROyckJwC+OtklvFRR2vj0BcGCAAyCcZh54j1xJgQHAwhEVMcCYmiWoo1RNsFgtAWAda3AB1jxUgB6SWpJCS9ITm1A5rhfoZs6q311S91fqVJjkCtemua3Wrrrmt3bWOc8wvKw8iyvwKkLSu/dwTQV+JYVWWyS54k7LjBjyVPJQB8D6zvMo9/bzlH+Cv4dfV37nQXJwsFb9cQgCZgGwuELVNk9nZJ2tUg3WDLIoU+oMxFeCHskpGjXX0SapgKNvbglB8mKSA8swVMg8AEP4C1s4fJ1deEjBzuS9J6/YaOM7F9rrPnKnbS80IfvuxN2Qe82NFgOsMocEFzpFg1mE4DNB3b5NpPZvdh/cs8SEUzmLW7AkqKA27tsqe/rpFxCYHsJxLuQKqh5dF5bB7s7SwVcgBqZao/yxLwAcR5Z/xJSFdSlmJPbFFAfjvrmP3dezWQAcXPinlWQUKBUA5t5W6OXcvKre7txxlx11zpFWTy235s8U0q0iY7GxUZYdDCGSFWpdoXHB8mLTuJBnmEdlnNY13tQnWAZYGlveeof/SOBWoyy9lDiAqQSqFkn+NV9qmENV5PNGG6bpHjbjxWnbPoXfwfD1Ns3YWTpxlb3wkIqdjTLiaZRydAzyXv3jBPyskShFlAjW50iSWZCx4CFL7Cp6i39xW9EeqhxvbdlX2qr8Wrv0JRdYZpj18QkCwHMBrc9/MUvaQyLPj1giKTYjqMDCtQslFKwxvgmovQwwl3qb//j2t+x1r34lPdgJDMeQtXk7i5AQdF7b2azws+6FHPHnncSWpJSF8D++/13qjl/iwWaBpG6dWpdIRkcNn2oz9wS+8edpGsjgzvt5PhGPPeecAJsSNHOOx2sbGRvOanP9v/e979mrAEzD+Gmoar6ORPAT9fAmA+zbGUl0ZRDItVa3BtmeZgADMofS78J9nz3KucxaWWoCmGKd38jYiKvVNPa++tWv2utf//pHBBCx261YvH2NITHTdcSvU6gDtJdrbI/n6GrBWEkjuZSD7RN1/5UY+v53v2cve9lL3UFX93eSmktvJwO7prhaLcR8zkUgaXZsxKDpiU3APloNrPd355rren/lK1/xXuMTmOplOF+fr8hy/5QfivN13+L9T9+/8Y1v2Jve9CabmJDR2iM/ntj4IY619j2G1N5Wa5D2J52bkjTaE3IA4x9eeqm95pWvebRT3OffNabLKJ+k4KmBkSKCs/r/j703gbO0rM591x5r19zV8zzQNLMMEhyQWUFEBJFBQQWnOCUmJjGTOeeeJOd3z/0lMTlmMppjEkNADSJqiDhEEMUBAVEBaRTBbrrpuauru8Y93/+z3u/dtau6hu6qhqLv724tqqtq7+/73nk9az3rWSpJxidUm16YU/pFw5RJGUHvZOHimj3yg7dgfy62Bev+Cq2pRditKlM1tZNhqgekDvDUAFiCPZqoarQm87nnnmNnn322feITn7Bdu4jeQWWVDSWglccYa8OIUaeddeGZtuGkE+yv/+rvE0+ILGoZ4ESAy3vse7f+d9t672ds1fAuADAgSJYzhpoAsMBcGQD8bGG1tV78PnvFjR8iAkiUkjCUALA8ehICEiVr1gA4dt4hAWD3J/MVgGe9ushe9lIUPNtPxkNCnjNKraKHhdJRoVSPl7FJIsASHhI49U0MQy8cCpO5YOKwTQ2AozK0C2HFjzjiVoFzJfmTvwZtt7N9Hs+D2iqgYOeuJ2z5yrx94Usf4/ZE8WUgI/ku8PuGt/2+bd3BoqbOcaF7jWaiU51rrUR2AcAyTOuMrwCwytGkC+R1i4IrNWJXKGacVUMW5dMS4fwMYjUVrJwqgERM0hKRzzK0OVHX8OmQpxEAcBXwW+UwrcmlzbO7sj8Hoy8Q8r6lgJtmTqRQONJ3spaZNwXrhlKbBdCWh1CNk+ASAFIUSC7tKsRKk0xDmU4DhNPk6alcCqvJga9uxW19XqYAWRnmVApgWmf8UoApKQq6qBLNIh2Ce/A3yhVlXDRMQxfGs1GTUwexKNAaMvq+TH8ocqoIeX5xKznUPCtlk8HsOAf4G0Z76wHuATAskidb6WMcyGNODbEJIJLlAFjzh74QY8CBDE6BqKQqgKjoqKZwrAtcAaTWiXga1N80QlBZwDeLMtCg3RIMhqdTf5gwUnWNwDfURk2ATZi0nncsCnRLBw4WvHAKl6eIvj228VF7+bkvtT7lKGFsKjM1q/Yr9xFHgejNWZxCiL6j8sGXhMbEHiYnWIBEv1PetcZB+ZISNFatVlGiJwPA7thB7cQPVHn9FZkXQJU4mMoikTMuur7mq8TGMnnETyi6XJXDYREpCcvgSazDudG9CbXkey2HENaZRIP/2wXnWu2b2+yZH6Xtpj+6jwjyasopIP7Q1W1DbL5V0Z0rC3yvyYLmVULIX7Q3qI/OlQeX+U5drgKRt5TmLsrUQ5TVauk4xS6+8NfI4ySRFaeQ5wUBgD0SLGaFy4EHaqED4HGGuPakhujhtAB41AE5FgQnfTIJcI5blUdp3EmocD5g3VMIcFAx58oShKIJAy0DsCYGbfVZawDApMLAahjRAmRPybfDDsFL5t52wJi2IHxsnlffwvwqE5mV8wsBAeajUylCTr1AnKRlpPLPvuhzyGsBy5HEdBIARgCrtoDMMHKQ980foR7iE5Sa+pbZ9q/aSdX77XVr63YOz3caIizzcWKlqUusvKkqexbbpO/9KoVki3GQrllqd6Ey/+eP7YVi/1I796QPW/fWBfbJy2+wHL8PjqhRQz5SQsdHg490BFj3lQGns10vL4uSAOFIj9b5H+mpERAHhhF7uxzeGgqBjMH99tWvfNne/OYboDxSgxpjSfaDuiCKEzmV02+lwzEAYInlz+yF45D8sy9+8Yt21VVXNaKiMppcuBP6XKQgjgfBegQBn/Bcc7V+m5ynkx3zougzHrHfb7/jDrv66qs9WlrXnGF9zSaKPrN+D5+SA9j1GBlHOZP0jAJyMvyl69rdQe1rz/M++C4xKuwRYpWrIRrYSVRJEV+NnQIsihZO9XIVXM6DMLZuVLlzt+FFYLGUAMBtKCwXVZ4IkaoWUuiynOt6Lk3hHGeGbwpz8iICfLtAxA0+Tw8M7EezhKgW63Ef0WnRopOU+UkA8Fw9d2P3bkpqmLgDNSfEIB0msv2fX/6yr1NXZ8bhIWaJ0qeO3hf2NG1ztozThGFCAAz/48477YorrvD9aLoc67mzHZI1PM3c17EQo8Bqy2Af8xK7SOeBnHHXXX3dzIdPAQUCWcpFLlAWtabqLgDgQXSBpOWSwbGvfGR8aAR6YLByqA/u/G3o0WVbfszfYsmswm6UU3vm+3cTAB6/mMLPmqxC4qoTqEa/7GUvs2uuucYeeuhBJjCiH5SrGRokNJ4jFK3UXAxZieSsgPKlWlsf/cuPufdAgh6SeZePvrOyx757yx9Z70NfsNXUlu0EAAfjLNSwkipbkfy1bS2rLf3yd9gr3vp7AGAikZ4DjLdRh7RKoGjDm20h6skA8JhhTYw87+gmAEz5o9aWF9mZZ1yDIbUOw7gHDzTmJgChgvqPclkzHoWNm7TUXgGSboBKKEk3UT9PB4Inm2Mqe6TryJgIwKvmwDcJyQk0YW0UmGQVckrrRPyk2Llgfpvt3P00Y0IyPABVIiZ90FrzbSoKD00IkNl7oGTzli11+XfZyh5ZRDCoBoBWfY4sXvYqeb8lDNMMdWhzMqJkZzNHcuSbqkyRCm+nAMfKg5WadE3ldPheBYxVAZmKJhZUxxUCdpXolMdklOupKGxyaNah0+YBIBLIyZS5ECDdwat+r8ghwFGRxiLR3uIAnx0QeOQRmYdgbcAkz0RERrL2KUSmmFjQixWt4AbKVaXfqso/cgok36VKq5wOokEZ8vfce83HyuQel4n+pqgRF4w2zT3aIRqejyHt8gjwKAD2CLDsehfCgtaE0yEPAK6TB4z+FcYyFHmeV/VLJdhTpi2p/fQT4D0NSBeYnAwAS9nQ8zf5LjEhAXaB3BqOB1HQKehGOSQMFOjXRhFx5fKGqR4iN55r6wBYIXYZWfqT2hQiQJHeK4CdlUPDKacjtmpth9397e/baWe8CNotB5vsYDlaNO58SA4FKe+qRlWetellaGlPne/4OrxOa4oSUKboPB+WGJbaWZPol5i6CQB2cyaZA4oA+zOpMxIArFw/T+9T/wJe5LRQ9I50dvqBeyiKp1rTctp042nuxjFCWZ3MajbZJbvJJ3/ABrd+wV5WeMwuX9Bta57K2Y2XfB1xJbMd+7uh+Cy2vSjcZ6SA7epI89y4ygCA0ZZMFqQyZQJgm5sXa4B16Oq6qDSqFnJL21IOrG47/9x34JRYxxxbwtgqSqQ9QR2sgvUCf+o4+nAqAKwIm6zE5teYwyakW4x9JekXjV9OBoTjG6LKfdBVqOr6En5jbCss4Ex3xp7Y+YQdd/ax1nEsYn6UIyp3sQ+xptLsXSkpRqNDIS9RgVIYamJFEWDWlPS/apThEgAWGySkQYc8Q6fwulJmcPRI/VlCIDXV12butAKy69CvK9T5ra/K2Jb23bavuhF2yXedPn9m5lG7DEbBBQtb7Tgu0c7azVJTtIYBL2eOnJ9i1Eix2xYvtKfacvYN5vrfb0K1vnCOvaj1evvPt34EMD0QPucR1QCAI+iNeWXN/XukAbDOZhe/SyI18V7NEeAY+Y3gWADFf8d6VwRyhPPfc7Ghx/3Dxz9GhFIGPfsk/SmlWW0tjVqlzpDSXcK8kADebCi8Ouvu+OIX7PWvf70bnAJQLvwjkTzJcB80O8f9wim0c7N6w13HPuN4sBj7Xk5/zRHRK6+99loHwJ47mxA45qoFUjuWirFAju9DAMv2eVJixOcEEJYYUXyN72eNO/F5V5fVnNpFpQiBZq2DW2+91WmkBzNLRlsaSx+F62o+BYZTPI/9Z649iOimlILdWS1/n/QtmIRd6I8M4bSZLor5XPWt2n/7526zy1/7amywzjBnmQCyt6tyKos+K9GusFL8v6OWYvO+O3dAOCydye8fg2dal7fddpvddNNNNsS5muKskoPM1ZqP4leZijctlJnyXpAzB0MqtlOVVw6NAj13HXDw1jd2PGL0N82ZrDXujDzpPVC95Ut3fYW9aOYAWMHQVJEdQEc+WGSoSE1inSnk/qJY5EENsYarMogxIud37bSN33+PzSNPeOnaj8CWgOEGLpiN/XVoABjOd0HlaZjEGzZscO+G7CLfnFjFGuh25N/LAhnkAcqrViNa9PNfPmV33fkNrwPYQo5iGUqhqIqdlV327X/7sBU33oUw6xYAcK8DN1nkUlXFlPA6mzspnlo6/S12/pv/ELpbF4A6bJTuLZfhfyQAcBLNHRsFGb8oJwHAJFtWiwvtolf+OtGvk1gAi/EsSoEOYFTbwzMqpzWhQAtw6IndCpMRpmiHxJKS8iczWgOCW44A+HTYxh1AujiOyrdI9hxvJ9S7Qq6LvBIOq75Bl4HPABokXz5IEXAXivDyQ1BFVcaGJPOntz1lq4/FAYEkfE0RX74UzTQAsKLvaaKyLnzVjkENOFK9UqkZ5gCPEgXIuntWQJIJDI2WalgOBgWAPeFX+bUYTaoHXPcyMIpmMp+CXeUKx/qHCpqnAb1ey5NIbo1ITpVIrIJwKUUMmVspqI2qQ1tT/VlRmwWQ+S5njARpCBE5AGYCOVUfeoGLWMk5wMrzg1F5pBnVGaYtAsCqlSZaMQ5kpz9XKHNSof5vmpBOi55LYlGKbiiinxxQQdgsoXyyqisCwIrQUtYkvVgiWAW+uDcAuCigxmmcISdWadcVVKkVAa5RGzjVzxc5i/6c8rDLmNbckbWjZ0ucUW6kOljVePBe+lr5vlWi9V4GiVq4OXKBFYFWKSOP3sd1m5xbDnwxFF35WhipCeB4vyiKDarIdRBhdzW+mj3x1ON25lkv9hznKrnvAixOelBfkdcrkbA0nhMpYisapzxrr8+qCDCApE5JpLoi8ioDBShAiYTPqPwToFgla3ytjAJgZ014H3iowV++NdK/aS8Lxa+1DDS/pHqtCLBo+wWMYYTb0qhYVxFKqpPLacvIg13Rb/3tG61v553WDgh+9xkn2oWl4+zKM/4CwTUJyq2kdiTAgLYNA/pFk6Tujt83S/KycoCDoTX3ALjCfOwkd0YMmiEEKgptXRgYzLfseqjQN7E2jmGaQTlwsRgNsLRGmWcedZXjTB0a97vEvFJ/JxTYqQGwxkgekGZjLPx79HNTA+AwhWONc7FYVNaNJ2JCVdkbxB75xa4n7cxLX2Lp5exBC/krtGNTuS+GRDnqZfZQCe/kpeTJvqD88qgGXd/DnFLNbUpvpcXXD5sLrIVQdi8DZVnMlZJE/RhvlVoT3b+V9ZNCeKME7aq2Jm1P1p6ixvjjCLl921Kb7rQL2jfbq5dX7dKVqgHM/QWA2ZeqiNc4AGbKUL6ZshDfxUTGAAAgAElEQVSsvZUr7VGM268Awv/yUUQBu15p15/4u/aRi38HME3ph6Gm/n6eAbADKdHBk8hvBMK+lyVzIB5NzZFh/7tE8TjfBMRGyGVoA2R87vO32WWXX2qLySXeTbk7UWGdca/zKQEqgQEV1C9CGbEQRWzOgT20n7VvZ+zmW28hEnE1kb0Wxl9pC9oIgpMj5pWOP16j4deo0jCj+8/0uePnDi5fM/45A1OBszoZp1tuucWpwUNEz1L8Tmq2eh1afx3Z9ymCXiJqSRTAFcKlvltFvCaT1FRVhDpQubQhjG9ZcMBmYRCpDrzAnwxsN64ZQwH966+/vhHBP/jT7gv1+tgTRZijo0iRRpVNEUjR9QfQQpHjOYZWs6oJO9P4w0QPdVi/q9tniaK9/aYb3bYOjIvwMG2I0imvetRpMBEAnnvwOJ3zQP0vfKA0yptvvtnHVCwBtVftO7ojwMQWcPqpHTrvtEb1789BDZaTqrl87GTTYjbg7bCm2iRvng4A+1xk7AYB+npFYS+Nq6jeN9zw5hk/hgAwBhYVBcBComuyiY3Anmrtnm/7WadueEtzCBEsQ9C0o6XXdjzxa7A4crZ6w0dt/8ASzv5QOnGmLwDwMVMufxndOuzk6RO1pQ2gJHUueY6rbHiK7CpPoZUNUAd/J+rHEhIagoPahzjLMId+DZCiqLBC3RJtaa/usPtu+QOrbbrbVhSfdgCcWN9857rklFC22nbljrWB495oF9zwRw0ALHGiCIBd6ftI5ACP6b24qcTvTR64RgTYjxwYsHh+qMF52Ws+YMP7TwQsLUNSnDFDGKpCgdcWwJRAjF8BcBlUfgJ90qMyEmzxn2cQBdbpwfOEoiaKnoR6ZYouOyXX7yWngiIjbda/n/pmRIIzKbye/RxSTKI84lftOCYQ+xTT2cv8tHUjHMX/dvZRygjaaBYvHScazcXIFrYTRVg5l6KYAcSkaKxC7Jq8WcBIFj6b6JhS6VYubY7IRw2OqyI6Xr9WasTy7Kicj5wYMo486qvVJRp1+F2kKQaVYNqpfkRhPKdca0XZaZ7yLwY4gD1qSX54BpSdQkXZI8SKQgLEJFYlaq3mYF18RECZ9xenp5cT8PvzzESrM6I/CkhKAZp5LZVTaXBU+XwF1ekqIDorZw79rgiw7q882WYAHATJhDJVl5l5oH4AfGYWZlGzJWtrBe0GAEtYzAP3qhmKwa6yLRVKCNUBwFjaDoDlG3EKvSJizQBYlEQ5ChS5Vr6e70xcJylbJGVkAeBaJykF5AJn5hGhJZKmyKjyHQVYo4HrmsJ0ix+8fDmlLrFWXP4ex8YwCn1t3W2A4Kw9+OgD5PafjFOEUmDdrHX6TMvCo8n0r8ptyemjSLAozqrq4hFgUaGJ/krxuk6us6k8DYWSq2or7ATPBebzAsCq7TgmF07OEeXOy+hOlqXnMtN2KVJLrVrRXwmCqUSU+kFRvCoAuNrKmAGAJWiWWwBAWsi9V4/Y0Kodtmff1y2z9Xa7lDquV7W9xK467cNchBw0UhskRiSSftEdNAoZBDESXEb0D6DawePcU6ALlB8Y2LcX0NYG2ACw9++mvYuIghINzZ9gF53zfgw+Es+hQssKrWcoeeAJ10lHal9qvMYD4AkiwM0RX0XPks82AO84OpLXMPdXM0hOfuVpJEH9VRNa7jxFZgSWPArM154hmDRdaVt2yjLqaeetyPi1rmGAaU4dAFxib6mIScIhraAkFR2cUq/zVPW1qd8WHC4AYDE/0nKWifQgvzGTKa8IJWt4mGhlWUJyzB857Vx7RqkK3C+9PmOPjTyKCMejlu69x3KbvmyvW9Rnl0GNvmhxp/UMUkMRtXOc2FD/mXNy5PCIciZ2d2OAz5tvD7DX/BfpGp/aBOsjf7Zdt+Kd9mfQ1LXWlaahl/dhQs/Wv5+PCLDuG/eC8U6PmLsX/x7zg2MEXR0p4WyVP9LMkUPqXzCKCgAiN25lvEQOp6eH6GaJ+qoi8cne6/uv/uQz9PC+D6ssGyJMMYdaRqcEdmQnxGhF0wRv/DOCnlySAHq49z2i7+dhxuf+xgcN7LmQrlCUYiq2V29vrwuVCcipxJTPncPstyPxfnVdoYtycDz8MKqwEiftArg5yJRTHduhRprPZC+1Oce8qFC/VeBUc0YgQuPWhVNPAmxBgHXil/uyfA4d/Pc4vrGMp6LTkWWhazpYUUBGdQ6nJfJO+giz+oNENFt4jr27dyEStcAj6FprcgAIdOjZlV7U/JoQMDVSWGb1ODP68HTOA61FzV/NY81dgWFfn4nDY6Kxm9GDzNGHhqHrinmil0C95pba61H8RBF6qkeb6/ZPN36yPT3nl7UZI8BaO/vI4164cCGxpZnncIvtW1AACtwxXOwDnwBmxfAUy5fUpAygRAy1muLBaAmlKj+wS16xxes9L9/wT5RCBZNQ9xNUMOPRnxYAi9oUJb1LAsA9Xa4IpsM50F4SlT4ZjBz+PdSfVF3gMqG4DpB8UUI4ePnaRZek9pgia521nXbvLb9nme332orKL2FoUpRa+7gDNmhn0FZKyNfuzm6wvuXX2IXXA4DTFEhGZCuNl1+bvqgtIXdxAsPqsLpj/OenAMC6bhMIljhOFUWW11z6GzbYewqGzYlQnyXOQ1S8uBmDFCOfZ/YyEAxkSogmUZCVoR3ok/pdnESH4YpMNj2PhLGKQmkm0TUTQMQ1BYQlXa4cuSxhjXYoznt39ds8iqCrPo4MThmMMhxVUkbOZNV4rJCg2TZ/2J7c9FNbuWYd10CdDXVl2bJ16KgSi1LOr8IcOGCEL0MtTWlViX4qOqFACYap52oDmvUcXsJHQE2CKjq4WFzy4Hu1NQ8D6CICpgJlijCErpEGkoLaiiiqJrZUl6qA2zrUR11fubR1gHEd0JhRFFh1dIkYZxmLGsDVg1wCwfIZ6EFxsMgwD8IsolsLmHO0eE1Znsm/iK3TJ0x1rq2oMyCeSI8AtRSIxVRwClpi/LlDRPMxAdW6vtcplUgVAFiqzALA2eU0dIHjLJ9KLgalerkAxGov73eKMO+BHuzUYIF92cUeb1bfC/Qpeh4MV5X7iKJV3u9i66o2OHnAtQ7mnwAwatBZiWFJtVvPK8NBfc4Hc4pUK4dS9Hj5LTxHOAGgAsAyS9mpagxC24JWu/f+e+3ci89xZeh9RMRznUR4FFjDMVBRvgbrsiDhBIz/IqBDFOc0bRH9uUYtYEMsqI7qtQuTEQGuoc6dBphUVeRbUX3GONbYcyPN58VYAOzt1rx3kMB7nF0ghXJRThMA7ArlRBPaeEai1zKMWwSAATW1tcjsHzcIuPq2VbbeYacxj96y5AL71fPfY6X9pG6gFt5FxKAf6lyVmtRBbUv558JlAGDvl/Bwc5sDzHRVCSrmcxF2QwVl9azytOmDOkpgKoX0qvN+g/m7lg5axBzS4kTMUBSJRBBrDP+zKRd40gjwOCDrqvfM+skA8CjwnWSfxoqVgrcAb6C5h4iOxOQUBf7FM5vs+F85EdowOdmrKQuyuGo9J1BzE/CLACSOJBxTrLFW0jj0GkRpWUrQAqNITVgFMawU862GKJsiwJpfsppFNdQaLkhJl/sM4jwoAoCl2i72ABVIHAAXl7BLb0jbTwd/CNX6x5bb/Q0rbPqqvXF11a5c026ngwDbUHCt9WL8KB8RgTx3JnGNA3RzRyd78qpj7HswC255cr/dSS3y1Ytfbdd2X20fftX7XQFeTBW95gIA62xvUJp5hlirN9KiY3RYzxfFXmIkOKu0A0SP0pzbJRwJHvHQ9so4yphvkQfRS8PxOwFg30pCOlCsi1rW3uLjfXjAN74/CJiFUk5R0d4jzkn02nOX5U8ZF+FVe/Q7KeJ738/w/rP93KGGH9UO5a0WMK6ltqzNWgCzkogkzfY5ZvL5kEOt8oCU7wGQq88FAmoY//NhAPSijpvLTV7GSPNCc0pzRSVVdMa545HAShFg0QGVWmfKuLTeMT9PxNXT7+Juo2sreBMUwoOQm+xXF3UjGFPWXjA+zSMsx+fnxfrrIGI+jFGvvtOzRnvbKbSAgubXQQB4DsGvr5tpTFb1vyK+vjeTP9qCYKD2CQEqzV/tG0fzS/M16gxo3xMm6u+lqgQ13fWaNgd4AufN89kf044f4nHKbVY7NG6e1sAeJNCv+ZmeRuV62rbIwSeBVkqsKDaWowRDWbY7dbVHwJat7B+DI/so+kK9+UK/bfn52xw/rDr5n2zvASlAyxM+8zzyaQGwFqMGVTk9Dc8vrfJaV+STaqNpJZeiHw9gC4qPntODPTNY3E9OaQcBQyY5XDBRoCtYxRIlmJfdZffc8rvWPfiQLSr/3AGwFz/zyCUADCO6jJRwb/p42zXvSnvlm/6En+GFKzqlqKOL7sja16kW6m4NMzCtyUanzU2/i4IKGjx5ZbQJRlqUJqvnP+mQ9td0dJImAy4B3fI8VJE+TlXW2/kv/0MUDE+l3SiGllFCLOxnk8XYxKPhB62jFCiZksiVkVeVYJZqqiYAzHeTUSrc6MSZfIdxc1F5bIqkuNqqaI4qhxRWlUf7nNcaxJoCWgtc0ZTLnQY1YXc8JPXAhCLqhFBSlDGqQdf+5Zbttv6Y060yMp+2SmAHg1K1H6ExlzD2WnNEzHQ72TqR5qx/y/nPxFYUVDmaAduG+q0Jc95zEaUsHPo+6d/oYOBXnhsWHj/4RhJA7LVqBeHo0+Gi6o0IOPF5RYdl5Ir6zM9pRXkVVXSkGcr8uMAOl40iHC64JWEnntnzfjGERYGU49WdW8opBFzUFNrnWqrzKcKFjGfduCrnQ7KJBWGYKG4mCrQAsIz0AETzy8gBJg84Q+1Q1TGtirrM83rNXPIUvVYugNCjpWKcKGLlhmOiHO4dweiqHxMlaIF7t/XUv8kYCAgqD7gqAAz4TREBznN/VY3yMeIxK17vOMytoBYuRoOi3YyXhHFohyjtNdarIvpFCqo//tRjdupLT7fCfBT6aFsGcDjEms4T8cnLGNYUU0RPDgyVRUIMK01EtwbIF7CXsZ8lx9nrL+/HsFEeMGAzhTp3GRpomo1PEWD3CWlthCCrz90wl5OBU3Oj40ttIGJXh/YtJ4YrzWtJkwtdbsNl0IlxznztJjKR78LY6qafIb3sP2bIhvI/teHNd9iyPTvt+7/9r9Y+uJCoYQfP0cr8IWIAm2FECj3sR/D9XZ8gBYVYavXx/hGwja7X5/dfTkHTmlWSvrono5rqCcukiqelfDJR4PcwAKs4tJZyaOGcRHW/BWG0EodOVpOmsZ/FhMLxTsDmNjUDWY10jPDG94w90RsR4AkdlVxLrH5y7aV0q3NDHmUZfVnqwD9JfeYVa9bgzMFJ1g3jYFWbtW4gD2kZzULZu9rNvj6fsVG0n9sWMSLTOCtUe5Zy41bcBSjrZ4/eB016L/OYrSILO0GMERdu5D8tosoCvoeYw1VSFbR2IDE5BVpidcMEz4cW9dvm0sOk8Dxo6a132frhR+zSngF7x6lrbUlxj3UOIjDWBxCnDrbE3ZV6Sgq/6yZktUaWrLZ7ocp8/IEttjl/ii1rebl99z3/ZrYTwxBHUEabRPKaziA50jnAs5mtYQ9NzhYf9nFnlQNdORrch5ZQnqU4PwqAS3JgCsSGrf6wvuuOSYW0Mc0Yn2s6EYBq/sDh3vdIvv9w+n98O8avyiP5XIcyHs378cSrPznDJ2lkjODO1AHi4z+Oph8j6ROto/G55uH+kZp/OCNxZN6rJTP++QMXYvrXXEcOD3W/mq4lL5R2TPeck/19uv16uuvOdfsPDiBOhoMmxiFyHh1G2G7sPi2R1QTzZdBLymJ057Cz0p6G5rRS39/LGMMZAHA2t9+2PP12Ylk1W3Hiv1LRBgBcohawIj4zfE0LgCPyFwD2DScphaB/u6dKAiJ4eUIYCoPd7UUooh142lDraiV6WCZa10LupwAwZoJ1ZXbYvZ/+HeoB/8jm1zdaOwA4o4QOz/XjPRic+MVgTJ5s21uusEuu+5/8DgAs97wElQR6VXNHESyiTYp81NnNch4dloQ8Bg2iTgWoUUXAdx1jP58ngsOz6u81fpbhJlAsb+PosTtVLx4cwZC5nQdVDB9YYBee/8cYXydQI7UOnaWHduyzoeE+/h4iRwJMok5K8diNZhXN1XHvRWhHaQQhr3P8JJx4ikUAHJ46hMLqCslKEMthmow7XTuIbwUTQ6HZBAA7mALsil4qPq5AsRvSemApcxdt774DpPgs5GsVEW680JSZKBD1kFqzcoizGgcZnAqSiZaLPV125eBQA9fTkxPwKxAsUOMAWGBL4EaRO0Wq5dxwsKd28PfEFvcosICr7Hy+ghMmgF91ldgFurEiO876TsBviByrTcmBomvIYFNvOKgKdn9GEW2eQUE+CUllAcD6twxkTWsv0aPi7YBg1WTKSm3WmxRycqUiGl9u7HtUMABtgX9RhQWA00RMFQHOowQ9CoDpf+U2OwDmntTKVb1iAUQHh6qTK0PdKdUh19gFr+hIKUF7qSL1S1h6DoDdxyGnO9NLIDg1n+ebxzNzf8ooh9rNwh08W7PqrK4jh4aE0jK0QQXfU6wNRXEqREhzrN+HN/7IfuW8l0ItrllfccC6l5L3z9xVDWxtC3IYROEZbReqC+z1jGmfQL3UrqkiBMin3wAMamNGKtgAYOVYiwotACwKqwNgjwgGAKwe9aFMTowIQH29kGqQUt4zxjSZ24wfDUS4q0y/l6CBV0ElnSgK5jrZVzrpxzVp66P8UbHwCxskn3PFgV77zrv+ErosNOL8GvK7W2BGQDOcjxOO+S6ueooEdq1hlUDy9RlB46HZKzPcnqf7mJ4nAcAKh/pCG2D5q+QRzjc0CurD6+28c95Fv5yII1JRmhSRFamiQi1m7qNT2Hh5jrm/JjsEk32m6bHCnG/eGw8PAGdVhkYRLfaLEfq6jch7iZz9EXQLhkhjWLhoaRDOI5KaXdlibccyX1Ywt8D2dVTO8Yt63V4RO0TBVMKJGBpeCxjgK4dLpZdTR+kFsAw8TcL3EWVpQEEU5RjnzbAAsJf64lFwTuW5blm5+txrf/su2156CDbD/VbY/GU7PfWUvW5J3a46drH1DOy2TrjO1QMwl3hmsU5EWxzWGgTfzlu1xH4CyP0WtI9/uX+b9aZOs5etvsJuu4aa67vanK3iuVDJazqD6oUGgEfFrSaZM8l+3gyAnUmRtLesPVJ7UbI/H853XUJZNT4r+fx44KvfT2ZgxqcNDrbkjJmD777atHcnz9/8fbrV3/z3w+m3I9Ve3V8R/THPMe6hpxI4U7vlt56pAa29r3kuTdVfcd00P4+cN37/OYqiaqcMz59M/mQuHMq4zzVwOtT9arq2vFDaMd1zTvb36fbr6a471+2fmEF76CB4NgBYdqh7R50BSzoCnuMAgJNqEF6eU+TNIcRIJcS8z7Y+9Q4HwMtP+hSMY5iplKx8TgFwpDvF/AmX38foFOgVcMJidoNQKnZ+IGGCDJITtWjlIqcp736GiASGtQAwlU5dHr8js83u/fcP2YLUI1SufNzaEIzKeSIp3mCiphVRmkjy6qufYs/WXmuXXPt/8/M8IsAAO0XnxK2n/pPCdOWRPutZvABjiXLJI1jagBQJHsjQK8Mtb6WuXIU8IRlVAsvKfZWhp/IvLqg1la03zewVyEwrCbu20q664v9BUGq5HeiHbkleXpm6Vi7r7ZRSjbMo0Mq9kwqrTjueUWaA/24sj37UEE0eYMIN2onCHgGOBrmgGXESocrAi1eOnhdWDdTrEOmVVSCAnJRB8RxkAcV2npMxrCYRXS/YimHHeG3ftsvWrT4Vo1HgDlppadCdBwJh+nsI7yYiVvLqaGI71VZiPHiIiLAESp2AWjCQZThXaXdJJZISw8Opr3oageHkUT26TX+pvJTUmvVdtQN9Pgr4jpDbiQKS58o6VVqldEI5HVkWUYNDeUox6utRC+XB8ruc5zPzuFJ/BQB7/qgOZkUwRbOWOrGiyNCgBQjV56IkqwSEhLo859eBWVS/De2LALjONUMEmJxrjwArHzhGgMPQVwUQoQc7/Vl5iw0AzLWUT+iKc6Hsl/KwPQKMJ0GByQCAw3sE3P13GnoHwABvqM81QJ9ygdNShsa4d1VvAX6uVWZtplVHWhsNzgT1t0Ck/CVStC2wXspEf5/e9KStPeGYECVrB0QtgqKix+JaoorrEV0sjNCvgyI5OOQ8IAqcIhwmRV7VA5YIVqUXULoPRe1+QE0/7BKJZKGurQumVapGOZyaA74jTA2A5czyFJACG6jGUStOJZGI5lfIxRcAVj3ZdgBwFsdNhYhwfQW5sutpa9ezVtp+t9nPf2YP/8M9ln4a+h5gqRtWg8qYHSgeoK1yCPGcpRwCWMFBF4TPImiZxQYy3ek47d8FgEUBUOgfypUXhEbkKq0aYMr1BdQVl6Kseoa9+NQ3MYWWsB8usN1QtDL0iVg5dT+Fkm1hPACe6HQfc2Jrzo+LAI+L9KrGdHgd7EDUmsmRMyEAPFKlZiiCe7p8hkm8+ekdtnzZGvYYKIHkc1ak+rwEIbkNMChWcTkis8Y6MglhqSh3ss9IWE9TQvOuBgU/Q059VQ4XAWCle0jW3gXwQvQwJ4eaKh0wX3S2CABnuFduPucHglvF1SnbSam4faUf4sD5jnXiMLlwXp9ds7bdzp6ft84De60Vdkh1PwwpWAwpAWBmh0TuPEe5q91+BpvpzoE2u/ORYZs/72J7yeKL7aOX/BZy47hhVa+rScRjOoPqBQWA5QYcL0LkVn3TxI3oJs4bjwo3z4bg2JqJiJOfI8n1fQueYr1MZWjO9P5H4nN+VkwCvKdd/k1vmEn/zfb5Y/9P5AOcCvgeTrumem9wNGsSjO7Bk82B+IwHr5+Z5zAeiXaE59LzT7A/HsINZuo8OIRLH9JbZuv/nevnP6RGTvGmo739YwDwpI6gyW2c2Yh4yfSoOygQhoFZx7csqZmyZ2oYs1rfOqMrqFqKAp2DObztF+93+3/VCR+H0UtpyjK58q7OO7PXtBFgGdZRBCPSh2WwVJVbQYR1+dJFtogv5SUqt6JAxKilrcWWrlnm+Yufv+UuueadMlvGqFRpi1bbbvd+7rdsWSvgN/0o5RwBwMi3Kk+2kh1G1AQDFuvhQO1U2zRwmV16zf/i5wiAJWUP9Q2gJmpoGfUcj2QQfrr+hhucl/61r32tkYguoD6P+nL7UXrS5/ScAm9eLoHPpzHwZ775AACl9Nm+wc4/+9cZxA1ce5X19lHntjTsQg5F8qIFUtMedU6AqJ96UPlcuUjmUtyE40YYJtz0QDiA4NGIjQBkUEIituEGcRDEUpkQRYUS8RunTIdJk1a4zcO3WGt8qc5u+AP5tXxGSta7d+8mJ3IRVHj+Br9Uqt7qszw5sxXRuhWVFADziF38t6yckOPrjhIBzgiAk9NR3leVQ/LgvzsJtBZUmkUCNQlQFogX4bkZ/OrfoqEyZzKSUVf0V7eQUethUkUxRxeEU2j5saK+cKCuNwexsLwEuQC/AsAZJSHInufPUpOtSEGaKFQKL4kDYD2j87BDPq6XIYoAoAkA+6Pzc4wAV6GbpskBLixTBBiQR/RKIlgC5UL/NeUZC/SSA1zvpS1EShUdNSLAKQF6BxUhV87PScCvALAArzaDCIAdFMuXIUAqRxH3rVMKqRoBMGA4BXjV1PDh571KTwhq7qJAB6eB1+OlT6WwDSqmhnTBvvmde+wVF50DpZr6fTAuau1p61yIsB39kkXp1nNx3ZEd5y7jTdvKg4BwFLph5nq7JIJV3QMAZo1kEAWqE6FLDeIMkbK35z1zIfre1dOTmR2v6TTopgiwP64cIQhVWR6FbsY1r0LqSmsAlRepE1vuItJMLn4BcGUAYily16HQ1tZlyHPvRdToe/bV3/9dsx+DjkqU2dF6pk9b+WyxXrRBbxjUf88p13wlmujdFAyWUQNmZhvw7D6lKL68DLTXRbo0eeUFkqLioDthKkNEvgsb7JyX3kiKCqr6RQGuAlHgdnt2+1byz/S5cfvNVChsHJII87/JeDsMAKx5DYcGZyGOB84FKXrLgVKEcTHE/FiyaC1zklqAAGA9tpTUW4gApwHAacqJZQDBdSK1I4xJEK9TXr80J9hPmUtZGAVpFLGVWlDFsWEwDXx+RXV1p/0DXHEAVZX/z7rIoqKeVprHwrQVF+HsW5WyLSOPQBd/2DK77rH5RICvXGl2/fGL7RgE0dpVClD6AIhZVQWA2b/4Cfo9c2NhDhGtbnsyv9D+6id77cFNHbau49X27Q/dTC48nmvWugrBHK0AODkofH3EaeGgZEqrMELV8N337VlawYcC5CZbZ7O99+zW78RR6+ZrTvZ8TVvhbB9hVp/3rSIyYg7ze7BdxIBotnvirj/990C/H3V8TEZ9jw2MfTk6PaNhP3dOzKMeQM1q9kzttJrlpZ+Xjx/14zdRatJhAOHZAGCxTiV47LMAAOwsWYxXBRcqsivEvPPSUuTvU80jR+B0+y8+4OzM1Sf8LemmS7DXwFFNDKrDHfRpAXBj88AQFJhUBDWWTFi7ZoW9+uKLbOVKogxEYaVct2vbDluwgHq4mAF33fk1++Zd97sRr+hMmUZWMXRyiGB9+/O/bqsXPIVgziPYHbutBYqhAHApR9kRDPkqAHiw8mJKYFxol73hz9kqe6BAc9BioDgAJmKpSF+eqI7yE3Xvd7zjHfbUU0/ZF7/4RVec279nt73oxWfaa17zGlu8eLG/RyB969atdt9999njj2/EsFGocSbetxAFqqrzyz3W3vUrdu55b8OgWgo3nfsQOWzJt7lSo6KFaSjDJKSGkJ9eqoGlCKmD32ABCFYFlDh+Yx63QTd7PD2BRn8XMFNEKOT4BpWlxDPi9T8TWmT8rP9N9RKFvphs1DkNn8GIBKwGsAwdnXzBVuiBz5ALvGzpWq2vpMcAACAASURBVABTFjC8gBrQQf3ORbwcAIdIUMhHVkQwRH4D0FQXk0frtnKSF+zPoQmueGMoFRU+r69EFTNJbm04YBz4jjpkBNgElJRn5tJZTjOPToHRpSAAJQDtwFeiK4h4BeYmnyPXMAtYyuCg0Rz1x1D0kvFTVLKmvD6J20jcTFBc4mK0xUvz6DkbOZBjI8AaR5VAqqle9RQA2PMRoWYKAHsO8F46Cyp0rJOrtRPmZwDAilrLqSCwq1urRq5AcJZxc1Cs9yi66wCYr05yWQHAaUrHZHtYY8I7wTeSRNtC5FejobZU+LcUr5Ur2Q6nukbe/LNbt9iKVUst1cbGpMgyatDIvXuZmqxYFSr1klDdZZBEgS2vZAUIgdRBtJcbCAATAa4RAZYSdBoALNq3Daj2Mf2pCLDCyvLXqM811t7mMP/H5gGHNStGQB3PRxrHmZf2UgyYEl0qtVWknYoAqw5yhn0iBXXbECRLowGXWZ2BXjtoPaXH7RPvuIlnWWq1X+y1LoQ5qiMHoOMizIeCeUUiLnRWG+3I4QgpQ6dWJa2KvA9hOidOqNH59vz9KwJgOY0YGJdpV1RO/H8cWPRbgfJ0A/RxNr8BKrSiwMsYb1gxjG9XJ07FEaLFkwLgiQzDZrArp9f4HODk7wcdrONNBRm++kKrAepzO3nlfQN7eM6sbd++w9YtP95KiNrlMqSToM5Xkl8OJfXMemYpADgDNTmDI0M06KKcEjovVWte/1NpFZgELWXGKBFfq+1lVqqcIPOrriR4+QXVVzixlAMsRXsJ+OUKONao/1tjjowsheq/qGjbyfm14oMohn/Vjtn5LbtmfYtde9wyWzC419rQnsirjJELvnFZHgQOk0ema0vbrG9Bp31117D909M8SvEUO73wGrvt/f9g8zgz9j+1hzWr+qSjfXo0RYBDJDfQUJvP0AYY5reNwK87jcKeH/QoXCmgkRs8kzWj23oUQcdV4hub6Ptk1/a16+t37l4R+0/2DNMB4Ilo389na/T8YX+eHrCORjqP5PtDa5v7oeGAib6Wpg4Z63AJ7LyZ2X/PTy9Ptx/MPYV2dv0w188/u6cP+8dsXnPd/sOiQE8AjGcDgH3dJRhF2iou4esAGCcyTmlng9G/NQIueQBwXgD4yd90qLP6+L+2geJyzu+YZzmzUZgWAEehHFGfJe2tMkaKuigX+LRTT7LXvuYSe+ih+wlRF6gRvN6+8dWvU5agzY4/+QT77re/Z5s27gzGLKCjRAS4nlfkbqfd94X32foVz2A8/8gBcKEkTziU2Bx0MvfqdZNv+mJ7Ysv5dvlVf0ZDF7gIlqI5NYBvoQJYY9cbKe6zjp5uu+SSS+x1r3udR39VQ07PLYrzBRdcYKeccoo9+eSTLt0dyjdV/efenTvxLAgRzBwAZ0gYKx3QIKy0m37tz2zzJpTgCqtshHI8qr+bo45tCip02mvzKFoTcnGj4RgkmaKhOa724lRAODEi6h7ukzUngBsouQ0A7EJXMtRlECcAuJFcGwBwWtQDL/MiCqXerxUtsKVrQnCuDFJnFMcGQkElRJmWLNwAbTYogLucfRLVjbmAdRnhmrmu6iqqdTB8FCX2Wr9wa/3fAnICrhipUvQd85KLR0/CGAbKuqKg4eeG5oWXB2geN/rUc8nGGu0BQIUe9rxXCXLx5U4jj6ICwFVWSOrBel+iPl1T/qpoudQe9qpOnusUcqoFOoMxFw7PeIgGencUBUgiwE0AuHU50ThFrjCuy2C0Mo1y0rcMZ+jBdWoBRwDsZVuknixjXmrhTSBQ5aNUv1BtKLGuFN+WmmkGUOaUb42JU6DhFrSrJBJrjgi0K0JTUkZUT1fpFk8A8FrkHiXlArgjhM9Tiw2COwDY7JEHfmLr1qy2Jct7bMf+XqjUCET1tFK9BadTD6J3fCSqiCcp0ASQ6SNdzinpPJPSaEWBVh6wyiApIkd+piLANQCx10EGAKsmnKYxCluBzu7tVh8HT/94AOxg270tzHtqyeToI1Fq0wAmz0VnSykK/CtPlH2jTgQ404mzpYcI79KMLVtctC7K2/ztjW+FibLWhn62nT6sUM+UZyGCOqwMZ6lwAhY7ECvL0yiJ9hDQdqE+jZ7nBc/yEBw7+Q/np4QCTbtDWSY5voK4nYNgX7+qDbzARvbDcmg7wV55/jt4XuqVD+W9xrVKl4XVkQjwNRozWVRk7F4p1fOxr8MDwAR/ic5TKogkeDkpdu3ehipkmy1bsNqGSQvIqMwBP1daWU84cTJred7V7O1EYXPU1FZJsRJnSl3RX9aaA2A5XKE6F1SHGiVo5ZzLuVQTANb8Eg1a25sU0H1vElOF9UPX5VGVTncz7kupib6sYs+29ZEH/lMo/N+zPNHfl1V/ateua7VLqP/buX+35Qc4nNkjnLXBPK8iaDXCHpEGmNuqHttKCa6v7CnZzc8UbPuudXZe9nK77cO3mj22hT10Hu8PavTxNd1ceiFRoCcCwGNzLEOrgohd+O4ihE2GlLN+GiDk8IBRAF9jwc9kq2ciIDkKfg/vvkcOyCX946fGxK/xzz3R+EfHwpF7rkPvj7A/+ybsZ/pU3gjpV6Tl8E2+T+m1mM6rkfxdNsT4++v6QQg0PFfzd1f9TmyPMDnH71+Hs/8+9++dbj+YewA1uz6Y6+ef3dP/fxUAq1cmOf/HgeBZAeBElNdTOamuIcs5LRFZzohyot4v27sKRTJPOl8e7agdT34ACJUmAvzX1i8ALLXdGeG3MPLTAuAo8d1CkXuXkgcsRAD8speeaRecc7Z96uZ/sjzlUARC773nm7b12c122ZWv9fzYz3/qTgCEctOU/Yv10YaxUAEA3/FeO3H9dqyfhzBcqZlbUq4dhnFuCKNEli3RieqL7Sc/e4UDYKslABixmxr5uwUof4rKnXHWi+xlZ7/EXvziFzso/zSFxb/97W87WFfE+qqrrvKaeXfddZfXlVMuqqtGEwluJW95hBzIiTswGiXjJ8Loz54HiMFdA6zXbbG96pJ3WqHlBEDaChseRM5b6bV+wMuzQW4eALguedxkEgn86G/jJ5vUkcPoxHs1P0Pzv5XDrHCfDHZQFHRk5ae69e/RXBSqfYJgeLgwjhRvYgQ65AArY83bT7gwRG2FVuhjN2x1McXziAgCCp55ZhtR4GPpu7ItoHbqAeh/OXLYFHVWrl/NwS8GHV/+Oy8JFI720JQAUnVgu/dd91PgOnSTh9MEch0wJ0hXY6qRcFEkGa1JbqgfDOyeTiP2Tk6M+CZgqt9ojBpGUmLoes1f5QoK9KIgnKRLe/kSlfNRHnld9GMo0FkiRjnlJvsDSjSDaJMo96r/Kw+VA+MwV4IKtFoTfucUaIFthsIp0IhgtRC5SpO7KABc4qIeB5FR7hRoAWD+jeFfR0ytGQA7+KY1bqwnOcBiT5YQUatKyRqQlmUMPHM2AcACfFUAsPJeU6hBZ1DMzXTzDtGgNUUYrjAOXIe2q6QGV3E5ei3VMnVcnn3qaTvh2GPp56p1Uhf6mb691rFsHtdTpIvl63iLdqh0lOMKEfqZP7EfVJKKKaUc4DQgP+uRbrpYqrzUZ03t40NEgAWAFQkfC4CDcncEwBrNUZXMwDTwCBBzNMtNmG0+H9OE8jXtPQJMPmcK6neFyF6VvaNAXdYMFNeW+TXK0ZRtZeYp+9Ob3mK2mcB4utPyFC+u441wNWWEtMQ6UUd10YYcfaSyLUVy34suBhjnpA//HLwiAAZwOXtEA6B1H4TwaszVXCs1j1VUnjreVllsr7zo1/DDrcCZ1UNJFUTMKto3glMuCPBFND9+74n74SEC4NgbjUjwwSa+QHsFp1pXdwd1x7daC86JHTu32prV64mmMlcR9qoRrZYqVZGIfpUxS60RAMaRAQhuWQVDASXouvKDCyhhKyVAB7ecQdCcc4DriuoAs55UgktpBWIY1NCbULqEHk3SExpiDaeC/YVWZvU8zg7W6fCyqj1R32qD9Z9bfdfd1vbMV+zqRb12FXWIz+JZC8qlpuxSi7pX4m58tMZ+XGSOZBbg3Fu7wB4q99uXtg3bxzby2MuvsmvnvdX+9Pz3WWdhgRV7mWNOHz46AbCGuNkAcvcf0yewIppfYS6FVJQQAW42fGcKgKdacOOBw0Qubj8fEgdb2LMPHfgdifdPZfyPf/7JgNBcPr+f5z4IY/stRvjHU6Oj2GX8PlPqdPxcYBDosAuLOThakvk1yXjGdKKGzef700wCIEdmuz9UADg6/mPt0ea948g80eFdZTqAPt3VDrX9011nrv5+tLf/0FWgD80hfjjj4Do5TnXGfvXykgRFhGf4fRDHA0E4AMa2o6xnLrOXCPD7CYCmbNWJf095JHKgSIOcjRNrWgCsBiliGgGwwGOsbfUKgOeFqMLe8cXPkwtYs5e/4mzbsf1Z+9GPfmjnv+p8W7lslX38rz4JPVM1ZvDOKxcVQaBUdZt988732UnHAXw7HiUQt8Oy8sprI4UvKWXJOhHJUvksu//hF9sVr/8LGtmNFpHEbcLztKouJ4ZOa2eLHXvcMRRlXmznnXeObdz4M/vMZ2518CsatKLCp59+uu3YscN/3knU97vf/a49/PDDREZUc03ewok2wEMDwFUs8BSGZL2oSOwqu+6mP7P9fT1EWDqsFeGvIdU3VVFU5ZFKREmRS30JBMqE92jnBIBX1E4ZFEn0K0ys8L4ouqSJUncArGiP8v4kuiUvrCLSCgGKHx+iq3UlNyY06fCLYMCHiGmIHoUqPkJjMiMTgKy8XqduMy6899ktvbZ+/Xorlg+4w6Gu3G3eG6K9fAlVCQCr1i4oK0Zsw0LTgalWqe2KgqteaZI73DCKAtDziIHqrYoqlxhUMqxE9fWfE8NaNTyDBzwxshQldkQdkuj9mRyX8j4BPkV6AGuumMwXAfrQXVxTKsaiAFOLBf6jVIkBVkR0VAnHnduKLgn8qrwRANjznr29iVe5MY/C3PH36foAzjQ1aAtEgAsY1ikAMJV2cCvQD0kOsAF46xLAagLAigyLAu11eXkAByiilSc5wF7/lgiwoljybMu5E5wY7pcJkV7AXhWnUx0l6FATWGrQXEOpoIpk0sZWgJ6Y1kPk4QpI57nHgZ39tnPTVpxUG7gIn4UiOoKDJdtNCSSEy3oBTotXdftUVrjWc719StFmTSeukeVZSgP0JyFTxIktRwQuBwiu0s7iHii65DxnDtBBDoCVb62H4MNSg+aBiB2PySvWCIS5H81rbaD6rUZZtcnVNZQrIhooXQT1fUXCRkTjqkQJazgDWrqZl0T5Wrqqtm5R2f7xfa/mLghb7Wa2iubMdXK5sh0Y3EU/FdiINVGIALOEczRWGl2h4pbmuyLATZgxLNLn8ZVQoJUP7+teaE5S3+GZBYBRGWNsxUFvxTm23Cr9i+3iS37dRvp70Cvo4W+JCB+H0FjNgfF7YlxjTUCYcWjU/x0394MSnl4HA9/w+5Dnn0FFTSKFGXKun0JobTnaERrDNGIYGVSsrcwXNOEy86tMPntqNXMDAJxdBwsFGvtgAYXIrhxVBwDDWg/uRBOzhDkhOn1SfitQ7bmtWBUMoNvMnpajdUoqDftCLs+ca2de9pCHTIS5uKRsTww/wb7H15avWNcz/2XvOj5jV1DK7CTWXRaHagqmBux7n9/qSuLHOEjYPcn/Ta1fbt+iRvBtv+y3/xpYY0u6LrEfvu/zZk9nESlHKPEAH2QDmlsAPJXxP5nRk4wgfaedPILBCHxDyk+gODe/IhNHnZ/4L5M/TzTXpl9G0fhszLAJ8tmmgzYqRTfxqxkQT/UsAcxPE/yc9O/qu/E05umivn6OJoDPV9Is7j/T527u++Yc3qCNcLAjwW2sBKg2f492wUwcCrEEpGwJn4djGAajVPtmwKz7jD5vnL/Tz7Xn8h3Tjd9B9479mPxhLkHkbAFgnL/PZf8+l9c+2tt/yAB4sn1yohziQ+zwkAOsdYv94uUlCcC40Z78nuvIvgoAWGza/bb95+911p9EsAZGlvDR5zgHWBFfL3MkUyYROioTXc0AhI/bsM4uuvAlLlpyzzcfsLNffo4tJBd44xOP2EknH2d7du22L3z2DqINGBgtlDGiZmuaiEQ6u82+/B/vttPOGMTj/gi1KKEeKkrqYC9YJjXCZuXimfa9759hV175F2z4nQBfIRb+hq0cmHsYGtDnShhQK5avtCtffwX5itvsrq982aPVixYtsiuuuAJq9ga7//77PQJ81llnOlC48847bePPnqRNgco4s5eoqG2hmHqL8iUX2hXX/iXtON76hzHYBJyyePnh+dURa6oLCED5FeiRt0P5v4ppuZhSkgusUk1+gCDOInKrzOwoLCKwGEBdjDLqqXUThVETanWckEn9oRA/ja/wydEfR2vYjnpBQy5xNGA15iovNTR0wHNNB6l5KXEv3Vf05Eyqjf6ETolTolSWojAiY9SD1vXK/nO4/+hBFyJM0XBuUJr5XfNG7u9qpir5FZvbHVoRjfZGDnIi7lVXvri/XctKtSYD2E0T8c0STRL484OHieRKylJjVg1cnpkBJVgucEp/uSCXbtQUxfCIuyO/BGyEw3dU4drjaR41NaibKdFuyV/MI4KVktOK+qKKAFehSoIlYaczDv2JsS4ArHJIiihJQRnfgwZdz6q+jEakItjSb1MES+3zusgefgGUeTsBQCpHRd6rImQOfFG2TXFvqdMGGnTwoEtAroXyTxVAQxFBH82Zn/7oUXvRCad4+oKLm3Ft5U6z39AmiWmBHlQztY2/KzSfqFK7CrWeSXiMrzKl0DIqISSQAPjN8FWjbWUo0A6AFQE+AFWVSJpEitIAYOUCu7i48q4TBWyNtdo51jhUXrYYB/yNSLiLsUFpd10FYUCeRTWdJbyXJ/e3DvDNUgc4Sw1ZYx9au6Bqn3jPZSCdPiKGjKGG1R1TiiSoPjfXVVRdjpfoBJHR719xXjcvqOf5357yoLrimp8x9z8pr6Y5AQBup9379+7C0biY9yy04oEeu+zVv8o8Xwz7hfcyWUqq504ercQE5dQKCuhpa2/vxtEVAXL4PqaeuK/IkK7QzHwIefFhp/Ea06Izscikyq/xbKHur9ZLtQQwV3oDf5cuw9pj1tgwomt1JeOrnrmXnkKYT8r26YKVmcf15UR+15PpfSxvIQe4JGfGItoOTh6UmjRrToJ28uhU+ivWDg2gTs55bW8AwBnKcgmoan/z0klaupTRyrFWUi30JykCtcVpG5xfsYGOPbar9KhVBx60tl1ft9X7f2Q3bWizK3D8dO/cbp3Qn9Mj7H0wYsrcS9prGg35cFpXdlpp2XK7c8t++/RP++2Z7vNsUctL7Dvv/DsAMPXT87AoRNF2x9pMzx/1cDOAa3JOJFNRZcli6cJQyUHsF6m+w2aBSaX92s/1xHkW9lR2E/pSe0oUvtQiUPqQRMPSYuUk+7pcRrIPVGFBe7HX7mavLI4UYRjQ94mOgwM9nxDxeZMo8LQiLOG8OPjlnjB3nkjbY2iImtZJelZLS8FFLlUTejRnJl5halA/ep/nBwD7nt38klPJByGMpUo6FgeHXNle7ZTIZ3sHbLxBxD+TkpRy7s4GyE4HwCb7++hjqw1hPA73u84a5eHnc5SeK7Ge2C8qKIu2Ub1jaBj1Vx1yh9G4EJM+1OeYZGo9j7+OJR0LCLNqPItUM6nQD13z5ru9VS0F23vUPtO/g4OhOZXgeXzkMbeaLEe9+U3aSxpzt51xZa1qLym0tzWCaXP1/LO9b0zN81FJUkMlsqv26SvukxPdZ67z931WTQpgwz6pgKfacKCP9Ld8wVrbEKWUrc/+GsRTx6UvHkaHhnNPDE3ZMWKoCgCLAq3gVdj/PP0QrZkRoibt2Gy7n34ve2HBuld+lIAoNo0AsDzfM3wdUgQ4XlsDrMFVB2hwFy7qtpe95CRbtXKN/fDBJ61v/7C95vKLbf2xa+zxn/7YHrj/e/bEoxslJAsAhsKM2EmGHN96yzN2BwD4+JOp/5t9hAN5OxsfxlFTNFI0vhIAeOMj59lVV/45jWwHSDIYUvfRoS56KahFpWH0Wrp0qV199dX27LPPOrgdAWyL+rxu3Tp/Vv1eYF55yueee67t2rXLPv+FL01BgT6UHmUTIoerJiORQcotOMUuedUfW77wIhvC8JKIcBVuXK0mAEzEeoTBopyKohOuCu1R3kRN2NsuT4hCSvF3Mi6TqJf/K6RohokTDuiU6tU0eWekQtr8avyUTPTx8ZhxkLjpo6Ff1cdaAK2IA/X399OWih/CiqYXWjpsiEipjCgdXA6UvE5vAGtRMG00SuRXHNexsphGVUSn6vXmHNvRdkRAretEJaYYOZRdLpVpASPuq+gvUR7l+ymwJ5W5tKjb/MlL9hD9FQCuQ4FOyTiUwehnqdRdg2MibFoR7CZq2urbBAD7+x1LSeyLTRC6tWFU55aI/kwUjhzgOiC0qHJEAuWKNKsMEgC4TqmWVC+GpNSglS+rPWEaAKzhVhTDjVYlzirKrXJORGwdBNJeRaAz3YpCh5xJF+iRqBDPJoXrVsByCTVnHUwdlPBSFPzhHzxkp5x0mkfc1U/qCEW9a+o/4RGixqkC1wUACxgHAKwNUc8TiPMuEqYNjIgbKboAXf4sqjf5kg6AoaWm9wTwX+2XSJEAMO1varfI9LqIZo2cRcF7n8ArZwfIgRUAsJ5PKMRLWWl8eXTSgcntRByL9g7VD3i94J4VROIBv4taDtjfvfdqy5d6fd5GNe2p5uAL6m/NANjroocSaHrVXcSOfQeA7CQTBq3uk245Ql/H2rlnvx6HFdFiEqQFwtJZ1Q2Gk6B+cGRIJJ2kWLngfNdBVCtcL4nueC0tGeuJwy5hlAQ3lT6THIxNa8NXhUqYNXQQALMoPItGsPWZrbZyNQBYC5ExlDKz2C05ItoptY10GgmwVSlNlF0HMEYMKwUYzi3ifkT4FSym2pYN0W4xL1wUjvBuHueKBNcMESyj7JZKcnnYVwCYf5YcMEsvgvkDAK4jxlVdkrX+nhEbzG2zfYM/4PP32byd99gZmc32lg09dkFPi3Xu2GmFAyxOAHB9BGE0nMByPMl3M6LS6Cvm287OhXbr4712345OG+w6305fcbF98vLfspa9nKEIZ1EZHEdRsxNyJrNr/H46NqexpnxoDGs5zMLeHFJgPLVEDjX6yY01Of50stD3OcZEe22VdJ1o1Ll4oeqcJXufwK47DtFJ6JoPnZvztji039q7xdzCiJdTDZ0IOdXChEyeq4mto/uJuzHm1TjLmoHhRKA1nH9Z9jndWwy14LwJwF47RGjfeAA9+nPEnmNOzEnDaRM7KQIImQykTz2ekb48lg4e7xNOuPhTO8ChDw2GjlaB4H53Qg8MDAGaZm78zWS2HenPeK13TSRess+8NCXzTClsPn9Ey5ridajujCP93Efqeq20scqep3aWSFXp6lno81YBHH3J3g7rZ7zlFn7d0MU4Ug90mNeZznWnsezo6CBd7gAO1QB+VZVFNqReEic9ml9h/AIgFFjUK5SIJXDEzy/0+RurrRw0BsnmqHZJ7FZfWqcH9u0h6Njm61T77TDn3sxfsh50LggwjAXAKoWrOS/h0SwUzBaVEk3tss0b303As2YrT/wkaGkZjnrOqucSAGtw1VgfWHUGQEiDO4z6ZUb5k+TLSU00n11ovfsGrQOKZJ7f79y+BS8eBpQoxrjZc3i8RwgtCABXs5vttjvfbSvXEflt/RmAZIcbWJHSEqIZTKyR023zzy+ya674c1c5jQBYXu2sA2CMHTojk8/ZkiVL7M1vfrNt27bNbr/99sYGWgZ9x0Ncgyggd/nll3sbPvl/oGfj1RjrXTuc4Uzj5W6Fi87gqaamwnsjCM1c8TuUglrvdLgy0qAOcjEo6/AnU0SB3TaV+osXIQ7RkboUaTDGQp3ZAHOVIBsinCH8FLeKmFcrY9JLDE3wmm5janxkGgpDAOh137x0KGk+SExMP7e1kqOHAVNWxBQA3KgRLQoxrzx9G+ny+nksEI5PMMmTTkChbESNhYkSCljjmo1cHoFSZUQmVGhFNhLqsyKeDoJFX9bv3Mh2IgFjoxxYcrR5doHCCH49qOqG+1gA7FRkGfuesxCjXeG7n1XMr7LUpgGIdSjH2SV5KNAY7kStJLgNIYAFjNPEBbrZCJIc4Ppe3o9gT8wBdhXoxFXYHAFOc3/ZPq5bNQEATmMYSoHayN0W2FUKaGo+z0sUWAI9npcsQoWCrYxrgWTeEaI2rgDNHx59+FE77UUvpj8E5UO7qvRfAMCAXSLb1AuCmiLxoRAB9oBL2LeCo8ZDs5i4AGCllpvygJUD7DWPWbtQobNJBFgAuDYEqFGpGhfCCqHWCIC9Xx38TgCAtTbYQKXyXZfonA4iDQvfykj/1rIlW7aix1Tet788YF2LBea32xf++g+Itm+yPHmaRy0AVqjcO0ecd4HSkEpSb9T/VnROB7HSSjoQklhqQ+TCvvL8t1LGbp319SFqCDhOEyVX9raMsQyMjlwKRwhAsZ6oXSebVgKAExCsaR63n8kAsOYNe4bmruqGK+IhgKR9q0Debo0zQdfYvXOvLV1GbrL2O6JdvhPiXMymOliPUrhugTVBDjaOi4xqaa9ngAHAHasBk9JDBAALIA/hFCjicMzjAWnTBHcKtAAwz6xSXChLRwCsuVpmM85xXsnLXG7hfQs56JelrbdzAAHpX2Co/cCqgN/Fu79tly+v2pvWddoJFO5u303pvj4A8wiRagnm0S66jdJZtHdBHgr1YvtJtWCf31y2Hz7baQs7L7K7fusfvfxRYZC1xppnYtLUiQ3bCbb0SX41NQD24JkcUYkWQwCu7G9Mkwz9I7Co+aH9W9FUHUliIXkqhYsO6t9hL43/9tQXaTXw3q42AC92wdCBXpu3aL594hMf9/Nu/vz5ALQBkKf2sAAAIABJREFUZXEl83NiANxwlDRa19yeaYxj9j2BX9kncsKqHbt27nFneFV7uFeuSBgKBzle47Wn6//pTtKZQ7AQ/Y0U6rHAN3ZHDjaEBA83bdpkK1ctx8mA2j39H20yx/qTphkc+iyaq3fK2RLtM6WpqVqHAERgKAQnytSv6cZvrlp2KPcNTiXZU2vWrHHAG9kX6oMAOl7oAHHq54sR0Cg+K/vb2T5r1yZR0rg+D6W/Xnjv2bev1/c6rcnIlNWYeoWUhElzNM9f2Zmal9pb1UadC2rb5s2braenh9/NRkROtro+H0V6sRUVUCTgEgEwbk3rH+SsbSlTFvEZO2ntg86OWH78/7bd+xbAEEO76LkEwNqI4mZbwlDOiaqh3D7V/KVMyMKFLeS6tmNI9wAmVfwQTwgRJTn2d+3YZju27XRDJpfpglkq2VEiEkSAP/MfCIEs2YQwzc8wVHfyOSLAHuFJQAUGT33kVOt/9nK79nX/i98raTJEgEXD8ggwRkcempWeUV6mN73pTQ6AVQZJg6SJecYZp/sG84Mf/AA65qBtOOlkp0Xrd7ff/nloNpLyme6Qm3wK5/GYDwGAU1Cg6zVCe4NL7Vf/6J9t81bVMu4AHIRr10QlhfJWo56oQi516ICy9TyHV5FiD0Eq51WKaCLyKPoYgHCgRwcQHCPeMSqm/hI+EhWjWQ3ykFs0DQCODAcZObGMlMZfHjwZUD0LoFKyQLTBhUhDUG1WHl5zrmbswYNB8OED4ObxckNNveS5vwnNjocOVHGmG3TIFGMgaq4Ho/QlAO0AOIn8ivLJ89eIguhL1GeH0Z7L5qMXwFwSifS2+GMrB1ge2pgLGdriZo3qGwMMU1BQUwhP5RYLAAM+8ZFUCLwNE30tY6gXlKctFeg+7qHI7zgALApySLTVM6s8WCK+lQDOIDyle5Lr6+FW7qEIsNSnFX2WiLGE5wDhaaanQHBa9YB5BkVKRbWv4CTK0EFa58N4aB//8UZ7yRln2WA/qQ6RK+5t4gtvnCLAKdXVBQCnUJoWKBZFLy1jXu9J6OV65ipzPauyM4kQlpSgFQGuqC6rIsD78OARGS4jiAV6cQAsMSyJFbngmZqeRFmiEyL0vBottC26rMpaIV6l8REKIXIpanud9hdo80AJsTb2rVbyRPOoQXcS3WvpfNb+5S9+h2fYbjnymUeN/VGD6oUfEQ77RJh0Okg0yd075LQigdY09HSng9In2oMrRIGzeEC62lfaurUvhU55IvsyzkXy/FXSysEqk6o11wm4UIqGDFD1ieZ/QoF2B13iiIiOp5Bv4F+jFGjVpWbOsre5kruXVwtRyGDEQ8/GgFCUYwTq/UL2EgFglSVyv4/ODXGbcX6KBl1jvpVQ8DbWUe5YPNDU1G5ZDnUfkbd6BwaIajdDZy7xnBkAeQt9Mlp/mnWNA6YGABarQlFu7W0VAWAxGui6CnOjuhinHU6qXa17rLf0GE7Yh6y25au2bt8D9vYXzbcrlrZbz+4t1t4HmiZVQYwFAeq0mDg0X5IPmdWt1rd6td3L3//5kX7rKx1rr1x7nf35W/7UbAv3Q8CxRuqIf0DRgoPAWRjSQ3s1A7C4l47uqVkaKcMsVEUI4+HOHrkYdI4zxur/ME4wuzhT4x7t5QYBIA52xb/wSF0AluE9GCpEIdlkiepQ8740aJ/85P+xd7/nXf7e4f37LQ+NfnR+xrUcn1mLezyFbiJAObmR3UHFiY997O/sxhvf5ueT0oT2c1+JMuqVg1obXuOve6QA8ETXPrSR82XrazXk9IbXWEBXxonQtWChj1F//wH7LCKfb3vbjX7+6ozNSLntKH4F0BAcLWKVaV4pSnjzzTfb+9//fneiTP06mgGwYYN+zt71rne5PSpHtLxK7U39kFVexQv+Nfn6jNFQBUw+9alP2Q033ODMTJ1JB/YSTUSI9mh+yWGzbduzvt+pjbKDNXcVjNNrKgr0ROv9hdYXFRzUvq+yPgfZV2U05zgTBH4/+clP2jXXXDuLR44AuCkCLACsOsAeYGL/xhCooWGiCPDw0B7Om9+z3t5ejwAPFwHA1u4swJm+pqVARyNQAxk57e5B5ufV1Aa9+FVn22mnncZROM8fXNZFlehmjdq8P/7xj+2zn/0sk0N1KuH7i/IrLmRhi91612+jb/KYjbT9AsGa3aMRYE0a1XaV0TN8suV6r7QbLv+fToGuOwWaDd+9u6LqcVhL8ATrRfm+WlzPPrvF7rjjDu8PUS0EdgWG77//+07h1bMuX77cHnjgAfv+96lRLMtnhgBYhosAk+dJi8pDWK1t4Sl2znlvsYHh5TZ/4cnUKFZdqzCY8uYJBFcFtEQnw2aqkROsupQ1aLcCwK4YndSzFXdRlOhUQhn0ci+RcuieY4Ej/SbmADla8APloFdCLWuYAcnPk+YANAFjGasCuZGSJC+eKC3FIqC4s6PhGfIcM0EmjxBgxHoORGKUNx5o1HgKvxpvmARDoPFcDepP/Jz/dcwn41tEvVVk1uv96js/5olsKoiViPY2UsLcFlekUpFJOSAYE31FoTKXZFffJ9TnMQDYaeq6maI4ilGqlFMwCEVp1L3rAqsY4xVycKXAXFgWBLAySxgd9nyYk75pqi6pg75+5pIUa3v5fJIDnEKJWjkR7ihJKNYOdnUL1p/TuJOIazMAFviLAFg05RqGvQCw9QQxrvQ82tbFe4QVuW6ZnKOYP/f4Y4/bhnUb0G2rE93pINfMbx7aJqeTg2qei5zhGhG5OurK8gFkklJSHoX19quLNHeZEcIGEhdXBE7lnpQDrIgc0bn0HhrA7yqICRlK0CmVRhIAll9KzNvGvElEwMZFgGVAp9Q3QjfuqMBRBu9ZdV3rAkOZPuteyoELEM/hkOgAsPcP/NT+66soyx/4uVTAyF4IAEGvqHMwESA+eFHN/W9CBHYU+ASKspxlgdKq2shF1m6Kwc5KTIq+7epZgfGx3zq7T7GXv/ytzC/YOdB4tb4FDGWciBlTIvqfIfc25CMmhqbrDdBfaXHzhWdj2sFEADj0T4wmymEZymaxBzptbIQ6xERTC/LiUnYLY6jEgesA2D+I15lzIy0nEQC4SsmuEuJllDK2wjHU717DXF7CASlafydUWIZeUWARiKToXkXUrR2nqeZcWjW2Nf8G+T1zW+UWnGWVwfnTorXE/CaSXFlMHt5ixP5ym6x36GEA7vct/8zd9ivlJ+w9Z6y086gNlt+yydqoDy5njvWz3/HsSncoEnUv0R25Y9ts2/IN9h9by3bLY1CECy+x+37vs2bbAGMq36d8f0ogZQTOitBYjwgAHu9ITPZRnRgJe6UxDn6ehD0k0vRi9EI/60uO1sjeaV4TOsPD78N+XCAfy6OwoiIP9dtdX/+KXfaqi3AwdYcILHPIX5NQoA8GwBOtqcmirHAWsDV03r/hqmsCuCdnshUDW+eP5zEfRLEce62DmKWTOoQnctSOatLPbCfQGT4OiI+7fwvAd0ggkOBBrq3Vq1y86U1v9DEK7Wte/zN7irn7VEglipGlYeyzNO3Vuehj+oY3NIIvkz/jIbv6566Zk965hn38Gbvmyis5TwM7UdVJkl3z8Bhzc9K66dkPcXy1vwgLyEZXIEpaPm0ErUoJW3BOHn/WN8W+42yVcdkG+FUb9SUG6o033ug28/QA+IU2fw8e07CHhn0qztEqbbv9S19iL7rez4IZvcTidMwoACxKvDRpVMtDEeDgGFUEuAqLVhHgfG6v7XjqA15ZZvnxf4MIFmWQRIF+LgGwHqKRB8S/NaE1yIq4nnTisXbdta+1b33rPnt84zMctWzK1HQRYJMxNYyIwbadO1wZOI0kq3ckBke1sNVu/srv2Z7MgzbY8UsrtVCssREBVgADShMAODd4oi0aeoPd9No/4SFknYwFwBJPqJGvKC/vqlWr7LLLLkPteZvdfffdDtD0DCeeeKKdffbZRIOlepp378HPf/5zahc/ZNu3oz7tHuKZDaBHrCUKwmDl27tsv3LCFFrLrbYrrv9jvOmr6CuUchWl9PEUoEoOZnHNQGxVaNECwKJ1CwQLcPmXgLAApIBaEgEOpU7Enw7UKX81qIfJj26njnrYxxgAzRHMQwTAGmsBfDkR5JktFFod2Op3+nkvyfHyBmk+BKEbeXST/CuBc+UJujywnjUayfoh9PnBFO7pAPDYsWrk0BEqlOHsAExrStYtUdCs6H1JtFefjGtZeZGuMAd9UX1flzEhhoLUut2lEOjlDoATirH3bDRYmgCwxFZUPsiNLuX0adAAoWUAWLWDJU75ocIKMv6I/ioHV4Z2iUiquyuoL4sCvOfDVrwMUijbImEoUYEdAKs2sZ49UZzwT3ot4FB6KNITA/jkmTFGHQBDwU4jWFUlMuYRYICvR4ABwpqmaQFZPp/nWZXlcPfd99lZZ77ESghXzWsnb6ePCLAADjeI5SUEgAWc04CGOgDYaF/dKaSBaq6AtVSp3QnAs0jkRABYWk1qp4SwVPKpAv05RTtTqC8LEFf3KwdY76G9iH+pDFWoBRxfBwNgxend5cL9pCKoiH0dNC4aNDkZLgBWyfdT9ojRyVEeCTX2zsKIrVlZtY/+j9daYTG5Zvv6POIfX0cXAFYOdPN6kEEdAXDgBQTRIwCN5pCUwlXsVmkLUP4linX6qdfgKDzBilBy89lO5kEBTytOAYSqZGAHCquQYoxEJJFgzwkW9bcZAId1HWuC6ydRUUXhdH0A1xMIa157h/boedRwL7AHp7m+1o8AsJxHmpDKQWYAcUpB0Sa/WRqIw204qhYR2QcAt6xhba+kjQt5P6yGMkHVEl+qFCC7qoxIFYRjn3NpnC0pqN81OVnkXHHVdHpCKnQ4RtKk0VRhaqANZv3dw7bFNqIE/gPL9H7LenZ+117Xtd9uOmGJnVwasNzWHeSN63pcd790BACBeKmHcsxhAp6p47rtsfY1dvsTRfvWs0tsSeEs+/oH/gEArAXfSerIAijDYi+14nQTAJ46z7ExOSf8R9zrJwbAcuoFinMAtAKMgY6u/g35l/Lyhz1b+7XU8AOtXvXRPerLHAvsnqCoH9IFgtNVtccVWS6WVE++Zp+/43MAl9f7PMipHnes1948T8fkAY+eBVO303ffg95SKo7YN791j114wSt9c59PtLQXsctWnHeBpj3+M0cSAKvXpgcBU7UrrNfouPZNfszb0xK44ivmEn7hC1+gtCOAKcnhlqPnaH4FNkHdmUfzFyzwsZNz+Zvf/CZjeoEzEKZ+zcx2e6H02W23fZZo4Q0+vrKdFEXU9xGEz1qSyNvYZ30htnfyNRAF97T3hLl7lTdH+0+DKfhCGYwZPEegOSPEyDzVPquo9j33fccuOv980kGpXIMz+eiav2PHUntPUXY/gmVqn5gn+q7xu/XWT9t1171pBr2WfMQBsOwKBaxk/KkMEg4wnYgemMSM43geKe4nAoxwZEsfOcC/6g6HVSd+3A4MQD1XitRzCYBdDCPJ4dK/Q14NXla8VSccv97OO/dX7J577rFfPLUDJyUUtZEBjCzRrbJ4QCgpwvt0GGYwZPSqYziVWrfZP931+/ZU6T7bW3gS0RAAsChkeqdsZx2u1TZrG9hgp+ZvtHde+t8xtPDqoviFlm6SwxSodK0YEfK0CKApj0IAd8+ePb64Qg5FxVasWOEATZuL8kx2797tBligz2pDmdmmosMvj9GtOpstHQsw/okEO1VwsV32hv8L+s4yNvDjfUCdneg0uZA/5cCUcL8qDAnXSptE9Y0FkB0IC4gpwSfSokUhxFBy1VVFgp0eLZNgbPjfj8OGkAgALECnpkkaJnj0fB+cQjwOYOo56CeNt4sywBeMAhUyLnbu2ka/tnrfugiJqMQKQLnAVGJANaiRzX09SwCcGAoNYCYAjEGn6KeALwVhQ1keUYWT4JV+VHtdB8YZ5xhySuJ3p0PIjfO4bkJ3joJLowB4VJBsNAKscj8qBRUBMGMq5WmiVaJUuvoyBnor4lfZRdwT4CkF6DJFSl0hF7XwukSwoAVXla8otVpFgIkSpR0EqtRVBMB6ulAmaioAnI5gFJCdaeP6AEExSRUBFgBXXdwAgCUwIGoqcxj1yUceecTOftkrvI/27Ry01izUWCU1NgNgdSI2SQDAXB9xrQCAQ5BHbGdpKHmUWoBYgnUSwRLoIJBBVR7JBliV9jqFdBdvdABMuwAnGUWA+R5LIWmWeB6jqILJnI+T2dWY3XBXui90X4xBifrUVZKL51OEOo0A2b6hvbZgwSJ8Eoh8UYepLfNLu/2zH7bhPY+hQSCKbTJBdK/E4Dw6IsDq6EghDcA0RH+jUS0wg4PQgYjwAYRmUjUUZRANbXAga50dp9upp17KG0kMZ49VaaTiiOoHa+1CefY+j2Jv8rYm+0ujpnjM8Yx9mADgZJDkaIo5pdHZJYNBzyChwgULF+l0IGcX0UAYJVWxi5QX6IsVR6iEvdBP0Pca83q4wHt6aMcxMCrWUippFetsIToVlB2qkOc+xNtHaH9F16HNnQB0MQ/SzDcBYBtgDQ+LZSM6cBBJU/RWdYRTiMQNUqJsb2GXbav8hGd8wLLb/8vW9f/E3rWmYK9f2mVLOT9yu5nAzOesAhkHFNLOo0A9bIOA7+w67r92sd1LRYDP3j9k+2ovtVcc+wb7s4vfabn9PEsbRhFsj5bMPAwLHA2eQfHcAWDf2zyfN2h5LFjY43mWrehzaK8WfW8ftb2HUBXOtygnOU9taKlzE+nGYZzFMTA8PBIMuQQIB4dm2L+DyjRG0giGEZ//7L9/2t7+9ptcoEn6HzlSlIIDpelcOQgA60rjzuCD3t9Y9U1nGVsRjpqPfvSj9qEP/a6f6Yoo6ayKKqWBjp/MWf/HqHPYnz8eDvGqhxUBPlIAuKlJyf2jY0v2VlHKz6LFcsb94z/+o9MrtX4PUGIr6wBxZvbLmI6ckx98U/J9SXNNe4K+i3L5kY98xD74wQ+6rTHVa3YK6nPS6KabEgGmZOdNN93k87VM+8VeiArC6ouD/DfjHnlu2z89A0K07i6YmGJf3nrrrfbud7+7QadtwWZ0GZyj9iWGVEgrGWaNymGodfk3f/M39pu/+ZvWB61dqVcv5Pk7nQNPZ6QzwhKBOrE0hOk0N//1X//V3nS9qN4z3X+iY12RDolgAYDxcjdygLlywfMW0Yei1mA2vcd2b/4NUgdrtmT936EMvQz8hHP3uQbADgySg0Igx3PK6Jm1a1bYKy96OZ2Ts+9+72GA5V5bhEdfkV+Ja4iSunXHVqfBZiQApYOYRo4Uttvff+UP7fGBe2x31y9tiHyr4JYnWiFKM0nNKfKkug6ss7Nb32LvvvQPMW5xrUuZFLAho0q5bTLQNDCi+Om5dPApZ0TAN9KfdDjrVeT3bRwi+n38mwbRxS9n+HLBKrzlKrvQr5I1KoVEvVEpPlv2dLv8mv/Gs62lHzikHCAkkTE9UoJASQNNALAAsQwKruo5woBcZzGKBhvygdP6UrTAc4QDAFZUZ7QMQgS6YVdRTnCk7oYmjgLhcPuYe6T3TzSJFRkMZad0EAUhLERykjkgY7oM1V1URr3kBfP387zauIPIVDSMMf7GOBsiAA6gbvSVPEdiCMgZEnKcMcIBlp7zrKdNcp9d8ApL1yOhssVF//W8Xz7E2AfgpIi6zOzgYBEDUKWZPeeXUiyZRFm4cdoooqjfJbRj77nkPY3mNCLAowC4qtqrigJrXTPkZeXHUnInvxi6z0ryGVWJBrxVdb0iGY44k2SYY0jX+K5apSko0Pq3GL115c0GZnxoh0doVO6IBzooAsznWRO+TlU5QvmNCPvk26BnegQ4AF8DPCgH2AExAL2C4T5/UYfd/fVv2plnnuVqqv19gN80uRUqkQQAFuu14WgQtVkqywhhCQDXiMgZ/84q6V/UU9pec9VtlVYJVFStaVL/vZ2KmonyrDa6QBH6d2MiwCj12kAAwB4B9ghSyJMbT2fUWKjUlPaivKdNJGtIkXJFvkX/Rq26RHSus6tAoK8PMSLK0nzsQxj6TzJz9moFuxMspnoc9QA4oT6H9URUF/lrgQKXE/MauaIha31C11Lt8soSu+gSwJkth2rZTr8scNX+LH2nuZFW+N5HQBtYctj4oTSqSxDe0AyARx0K2vtV/ijmoOq7zg+xdzwPmBxGrc0WqNalEejIUiDmq8QiFSEjR66sovpZlKCrcqqi1CwRufa1rVZYz1lANL/Uw8GJyrqcOwdoUm8Z4TPWfjvO0XZFehWp1TpTrV7Ap1Sb0xJYA1BLIVylkxwALyb/kGvswUGyo/QQjqkfWGHb1+2UkSftgyevsIs7qN/7i2dIyxlGA4MlyFcOxgLIzw6UhmyQfPP8i3C4UBXhS9vb7TN377OT1r3L/u1X/zcXhR9FqkOZxVPoWGglhLla6BviPiFfe8avqSPA0qgQRVln3iJKFJ555pnoYpzmDmHllO7Yuc0efPBB27hxowOPdevWeeqQXtrHS4hIyWG8i5KGAihieQVaX7J/a8nh0BB4rjNmn/7MLfbGN17rzj05XlQKLwDg6KhNnne6KPB4INrk1G3uKtHqvwQV73WvuyKkIvG8XhYJg7RFDnAdkxN+NpyFL3QArDFQxMXXDGN453/+p1173dU2gj0jsFQOKlhH7UtkD9lvopDKgREp+arkcSXU4OkopHMLAGff7bd/7t/t9VdcTqpWoSGkJDHODjkomcNKTZrqNdftnw5Aua4IoKnAfvO5z33OXocArcqoue0t/YMk0jf7npybK1Q422T3xrTQSIF+4xvfeEgPNOfjFx3akzythBFl9w8whmJTxtSLEmv2i//xn3bNtYfWzokvHwGwwIKo/0kZJIlgJeKbObHQcFDXiJLkqKG5f/sHAcBVW7j2b224shgbsfDcAuAgXhLyf+sSm2JhuugRgGgVAPi1l17oFOMBDOVWgCA1VPg/nYYy9L3fuc/+5dM3B5VZJQrKoOXbUNtO+/tv/Kl9Y9O/2555mx0Ay8BPqq1gcHPIVjqsZ/9qu2rhO+29r/5dhHR6ACsoTFPYU1El8VcV35z8NcnB0DgMk0/OxnsgCjTWYktLG9EMDEwAoUGxLPZiyM1/hb3yVb/GoXUiB/B8O1Dst9audmwlakwS6YjlpLKilYn+HGrHOAB2e8iNf6Uo8h+nS8toiznBgfwZI2ICAjL+I0XWD3bRvxIjc7SfYp+E742a9c0UrOYObRghzeC4+d9EwGlPX98+N7JcGRrjI9DqBMaiII6eR1my0XAKEQHlrR50wPH74GwJ5UEEW32NOvBV+DYRgdICUaRVbXdBqBj9DbZWEGIKRo6n7LoqFv9QIMPzfWXDK0oUhMd8nrsYh+ZUEImR2d8QhBm16RPmQPiFP58o/qJwCnXyVeVZWJek+3Ef6s62LMshgAVIXMCfoT+nlKsoSqLqDhPxrCsqKhEsUYIpg1RL8hUzCKYJPAp7O83Zuz4I0ggAN/Kak2dTGSTvT6ahShJVJVglpWeonUNsMK1LWym/BC2UMkCDOJw6ELDrG9hre/ftQmFvKSIkPS6KUyYCqLq8bQXoJQj8qK80nppH7lwQBVoRbpw9irAaIFNqVR4YAjhpTMqiuyLG5eJoVRRaaUuWfGdFzaQGTeUhV+ZN76LXJYoFIFDkNzvI4AGAUwBgXweJimugCmowk+/uAOGJyHFV/2dJseCfTklU/dsqwIYERUofkX9NfmgNb8K89n5bOm+P/ctf/oZ1dffZYN8WKOKtCQtkiq3kBfunGAH2Cc5TyjkW90RNmCQs70JmAq1y6ojeGgSyRD+qumNxgV166fuhvi9k75ZEOJk3UjQuHwAgyjGpgUgAcPDe+Pp0xwShUN+3xznQ4roRVVaOylAWLWgJqL6n9r9OSuaMyJnK3pCT0zOJZvu4itEhAJ/uYOvDgcp9q1Cpy8w75CasZSUpMmsY1zWkXSzk+gLARG8Vhd1ZHPQ52MN+W9lPRJDP5wG/NalBQz0WEUf1r/VcKRgSztZAuLENUa19LSO2eeBhG079iPffZ4Vffs2uwXn1geNX2optW6FDH7AsAm5yEuiZM1DHB/ejhQB4HoDhsXt1xnauXGf//GjVNm5eYqe0XWWf+ODHEb/aC/MAYIbKeiZPm1gHneQ8j5SDeNvMX1MDYOlJRBbX8Sds8By8H//4YXv00UeJVnTYqy9+JaypPfbxj3/cjj32WLvmjdd5iR3R0914RSTyAUqi3Y9mhjugmFMxB1jGUBkKclt7AcfzAcY0Z7d++t9cpKlRl5eBKJDjPTggpfnAyNLYDwzq+uwPGMHd87oRrgopS3KYqMKE7IdIX5YBrbNTxmWMSLS2Bid3pAcrNSfec/R3IW1HjnHtQx0dbZxVCOIlysO+VyaMNj2TPjcC6GjDxhninnntDWJkJSA06mCoXwbpnwLnnWt5aCUkUcxBAVPOQDkLYumQ0mAQshKg0TOrf+VQFqiVE1nO1RK5y3oGOav0XKqwoGd3DQ1dP3FYHzxPZhp9mfmMO3Kf1NydzdwPJ/DMI1BHriUzu1LS/ub1f5gMhLlt+/8/fkf3/J1q7R0CfvK5Oov1p89jN+c4f4cHd7l9Mq9rAWciQdJhHbBIYIp2PdSHg6ho8+f12WMPvAMx03ZbcfzfwlxChTpNmcTZYLhs2zHN/NiD1rE2fxdHYYPXph1q7SHRzuFwxumn2PXXXYmY1PftoZ887sC0TXmY0O6U/TcIGH5mLyEeCVOEmiQYzxjjbXvtI1/7E7vzqU/bnp4tNthKKCgT1ABlBKUkekKNykX7V9jblr/dfv1VHwLp9wBcCjBbyZvSwSchFRF8Jz0YDmcAZ7Z9eQSYw6uQbeNAVx3WmnUiMjQo0DC4hBIxZ0IRfx/PusJaMBIGFXFUFBNjq0N0PaivDsoAYQKIDoAV0RX41bmqnxObVrRdqV+G/gIqAAAgAElEQVSL5qlosNdzjJFLB8PBCB6N9AQwF+hvoS/GRoPD7wRRJ35NBnqb3x1AuCjvXgojoZULBAf6jgymsEA8Z8wXiyLB45Q/dQAIECtS6ywB3UPINuYQ6xdjD/povAj8Smnb7YQkCqxbhkhtuJ4uX5MTQTUpAZ0+P5PoogCwKM9Oe45OBY82Jk6ChPnQXLRc7QjPyH0dAEutWAW9MWYk4AMSqxL9rXQC6Ij+5pdnEMGiORjuUlD2ijXcjuXhYNABMEtA5YFSexUB5t6ibVI+jGCdmhFi996uAIB1H+UAe3AlaavmnwdnoH8LAItxoHJFRfjHmW4YEkuJoBXIM1I5JnDPCCDjZ0//1FasWUZe7AKUKMu2n+hvJ/nsxr0riAhlZfCKJS41Pk1IUcsTAFylbIznFgsAO8bS+ibKxfcIgD1XTX2taDbzPS0hItpbFs17H59l31MkuERJGf1eFGiPAEsczB1BYimojZMBYMZSQCQCYHcUUNOWCHtd9E2ev4t+r8Izb2vZYV+9+Q8s094L5Xqzze9GWRX2wkFCODPbDubgU8GRFMCvwK1TRsJzOJgMoDWuwcZ7vA5bEtlNI05YZDKUiARf+F4utQKggTOBPapcFWddA+YUhLB2lcDu10xygsXcafx9tAtGAXCoQ+v7A8BXa7yxP8jNJMcT185pz08AsMa6IgDs0xsxRMZWZ0KdXOYqDI9Kp5xK/B7AWlwOPfQ4qNsoQ/fjWOqH2VBifQ2qhi37bQHnSxsO1RYxrKDZ1w8wp1V6TFoMuo/YEh15xLNYT/8ve+cB51dZpf/z69P7JJOekEoIIF0BA9KkqVhQwbKurg1R1/W/7qprZ93VXXtbxbKurgW7guKiYENFpIkIBEJCSJ2S6e1X/9/nvPfOTEIKJMRQ5sdnmMnMr9z73ve+73nO85znAGC3p7balqE/wn7fZOmeX9uMrb+xixfX24tgTzvoaNCwbQTZcwHWiveQJ4UnhkgaMdT9MMDFJ8+2m9NN9uFfdsOmn2TXvv06sztpi1HH/sWmPg773NgAGAIQ+pq401L48CfRngFwCaSuayGQet5559ny5UsBu59x19nmlkZ72upTKBGaZZ/5zGe8hEgA+Nprf0arks0RIxdqMLdsoVMD63lNXSPsKn13AbXepgYwqX7B4yNqi5iy73znW3YBzF2o3cRQbbwEAK1180q5iFYBQl2ezPXN4DouFYx+r9ZlWhPFTA8NokABAI4OkvXntQKSg0P9/regJgAwqk8sv48lshmUBC4XRqEkwKuH6koVp2iPGh9iceEz4gRtXDYVYgkdZ6jVq+UzvFaac9N3B6VyQ49KqjwOkrlN1IpIADh20C4RFzVTxyq5p56neR+Xj+k5Om9nU3A+V9aopgGTQXWQiBK+cRcFd+2OgHfMAE6uUTvHNY9lAKwR3x8QtR/B98O/0Q7AKx7rAPiJfv0eD+e/OxD8cPDTPq5BxC6KgWvq2PsxR5aCaKSfIJF6ugY6QmgdHGWfUlvdqhq1S9xm29ZdaqOso/NWfo79e77ReODAAuAYlPiljjKh2nS0MRy2cpmd/JRj7aqrfmQbtnT7xlNmI3TGMkmvQ8WvBKJiL2spHCyzkSQwpxmp7bf3/eRd9p07/9e2NDxA4AIFBABWcC82IAbAM3tn2T8ueaW98Yy/J4huRe+NjBEnU5cwE3CwTe0ieH2YF3Sf9euBWRSAyuVq2dwAF/S3zNZwRTnG/AggIj/LnnPxB6yzK2fZuhki+J0dzPMa9S4exwG0sYngQJtAnE1RsK94MyJ19LNiVce7kSRajLFkZwG4OboL4FacCRHVpLHUFNmo19pMZcxDoCyn410/pkzq3SEEsfZRbaY+X7VjCix0fTQXVA9RwKRsIksUB9Hu3BvePwZvfvjRwxlfmeYQAId6YkXCwQwk/hLSc1aJIMovocjXiBBz3B0RvlLASwZXIrOuHr9eZx2BKillE6oVnMhCTzK/8Xi6oVUYqfBNQetE1CrwEQCwZ6H42dsfwbzK/KrYAADuILifk6EGmOcgQ3byjGN1R3B63Qr8ShKsnrgCwAYoLPUSlCGXTAkA6yN3AYBjBjhugyTgsysAnIP9HQcY53HtSSLvzFArWaor2S333oQ5VMJWHrmCpE0dtfRp2JERAj8IXaSjxRHGAqDgJlzR/POKcsC9u0cDRErUECdgV2MA7NdA/Y0ZMnQgzgCL5dH8lZxbEmgxwJKiFiMJ9FQArN7HySHGlGQS1C0JAF2fYLYTM78TQHiCAQ7JoxTJMb9C+p/YTdwTEgTFRSYFZBJAa7vV1myyH333MupNN6PS6BRB7GO2fwzcbm6fv9KvXUI1IScNBm5hnu4KACutFLPEoaVREfCSzc7kWs+3k55yEYzrQuZzg/Uhj80hbU/Qtz2wxlqjuG8dAMPUYVKoRzlqYO8fGSWw4lPXvepsGcxXcMRUb3DqdiNDJcmd865sEQNMeYsX/oZrUiRrItm9nwefl8Fhv4J8qMA/C7T1yrQx0eZwtotwWV5Z5+3FtoO5htQPmK9BzJ6UkKtjH6qjfrgOBYIbhQNeE6hqnAEmcTcCHZxtJQkgY7rqUWp211nv8I3Mwd9YVdf1dnjhXnvFqrl2EonH9s2YKwGA00MkeXDTzsvzgvUkq9cyPLlDYTKPWGafu3Wd/XhTs82dca599yWfp83ZDKvieXnuLxpxecnQkHw0yGQX2BMP5EP3jicjuYllCDlr1ky75pr/82tQD6v6zPPOt0MOOcQ++MEP0j93hr3hDW9wp+Fx1nIBts2bt8LODpL01l6CqAJAOoZUXcBM67z6OGOFau2zZ9nAYC91YV+ySy+9BB+O7V5OobWxib6NnYoPVPPnPTKp96RmWPtRB4kFAfPjjjsOo8o2u2/tOrv55luJKX4SKYmK9t73vpdjXBha77G+5ni92GeVWtVgdvX+97/f7r33Xvvnf/5nW7Z0ubPXmovaf/Rdvh+S1P75jtv9s1avPjl4WpAc0BwRW/vzn11nV199tbOzp2Bgc8EFF0wAW7HLOm59vgw2r0SGrJ/1WLBgEZLvF9jcuXMdXG/atMl+8Ytf0HXi9xPtp0JJEEoFeZUwBroOb3vb2xzMq/+67t/tPX1IzbupH/yk9WAEpT3LGfYHFUk+HgHw/twB+xh8789HPmKv3RP43915PdrOd08s4kMZqEfb+TyUY576nMfb+e8LftrHa0gMV13VYIO9W62BMrwC67EwYq6mFjMxAkT5AfjeNU6cAhDGQKZv8xtcm9k8/+PsQ38FBliXWtnQ2ADLezZG9t6LD5lvq0863je06377e3vg/g3W0UiPQwIDeQuNsOj3jBDZs9HVyt5atVfUSw03DNi7r36ffeMv37St9dtsoKYfg5NQ2+rxm4IrmqXO3T7D3nbIS+wfTn8dDA8mU84AY94hGSyBuOr/HvzYlwv4cCd9eL4DYPFxkmCmkEMp8C9wLvw+lW2lBmqRPeX4l4GLFkE8tltt0wyP52TAGpureusjMWdCDwJ5HkiGL8dlqr/UsES1oD5EBGMuD1NtsFwgQcdhkxXjK/OpcHyRaXAITCOZ78SZxvWtXiS1p4cm9+5vcvV+DVnu4OwnKbQy4JovynaHDHZMU8rQKQa/Qers4XrMAEcsn0u6IybYz13Alyx93H8y/tkBl4yvInlw7Gfi46fXRUkEl6khpS0pWNN4Rf19nf2OTMbCBY2Z38nznWR+J89h0tVaRltBAu2mJZI/860IM1pG+lym3tbaCdYBwFXIoFFz0kYojLWOzY2hxPwKAOs70ucK310KDQAWAyxPLxcJ6JoKOAvQS3ov98yAuV2I6jWyLkPmCZpKzgBXkN4P2LzlzfQ0RaoK0VczJ2e3rL3VjnrqkywFIM+pT+5YifrPUQ+Ka2i1MYYUebhv1GqoH5UEWreZG2QrwSKdMcZZAsDOshL8p6gz1udpTnN7WlEgRVdWIJlETVKy/jxgnh6sGRJ8AsIOgFWXCbGkMRgH9NsA70sNcEUSaDF23CgOgKfMv50BsNYN9YtNea/YMNUcAMN+p5h7Go/xwpC1zsRJsGq9ffcL/8ATupibzZwTpRzuQre/m9hebqED+OcdFTCRKclUaVLsEh+b68SMi2cVkKeTKBjDgTuZo/VVocNOPOFCxmkWa5iczuTc7BciLHZK/shimbGeBMCBAY7rsycSVNE5a+8YUVKUhxi8uMbPOwsAgIt+LzIvqBmIAbAk0AUczHUvuQs1ADZDw3vJJ/JSFzDv0q2sK7Np6XQ0TCTtxdgebIT5PUjesZ9s8rBM0ZjPGeZQPWUzDXhQpDX3YIAro3Kb1HxN2QiJ19xMEpa8/RAF6QOFe5C//gElxrWwvdfbuTOL9tJDF9jCrTCmW5hDnYA/5nFhEFZRiTTqgjMNKRtF4rBRXY2OPd6+cts2u6V/oS2bfa5d/qIPWaoXANU7RD12tTXlGmyINiAj9F/L4qypvXJndcsjOV3kAl1VHeoIR4cHrX3mDAeIGUoZli9fbuecdQ4gd7P3rjzmmKPsLW/5f3R1+CUOpnUOIAWAr7rqKtu0cRvrA/JkwK+A7RjSaLG8jciou7q3EatwLUvj1Pl90557Aa0HJe/mOUoOjw+hKmmm/xuPQfWSZM2VQ+rY+JC96Y2XeM2xQKU+6+STV+P+e5oD4Guv/YXHGvPnz/W9ZeHC+faCFz7fQbbqkjW3BMYFGGfOnIn0+mV2C+D5nnuo72d9lB+I9ibVesscU4zzS17yEpdrS7WmcWid0W4rVqz019900022bt06O+H4p9iyZcscNKunsNZFPQSO+/r6bd3atdZI5wM95+KLX2zbtm1zI1CB4hUrVtipp57qQPjf//Vf3ck3SJ1hOZTUZd4LAL/1rW+1yy57L++vRbBsc2bP87Y/DzywkRZA37etWzr9HB5sMzQNgHe8P/Yx+H4kb7J9fq/4Wu5q/5kGwPs8rH/VF+5v7PBom78PFz/taML7sIaefT+JP1KhiFky3h5S9hQwhqyuQ9FFrKDkZBlzxgz7fXUt++3YFhvuepP1DQzZ/MMuJ3qZC9GomGTfe2XvtQ9wvGhPmhuFPoDKdi5dstD+4dLXUCsDKCY4Sqnmk76ODdX1BMs5u5beu5/80qeITmimLMdj5FABAA/ZO37+QfvWmu9bT/OwDVKXWAQNlCecoGXN2WDzupvtH9rPs388/dUAYAJWAHCa1hgqglZwH2pb9zaB9nZB9/b6PV9SN3HgoqWQQSsbrSBADHkCA6hypRXnskPtjNP+jizzXNiUVusn25wj8FEfVYGG0KIngDsHdAI80UfGrGgMgB0nRsA4/I5AUKZZSHr9S1SdJlUsiXYDofCIwXDMZ06YX+7krLszGJBMb08AQXMhbO4EpmqB5G1X0PRzngoe1J/ZWemoVkBg0YGp/y601QjGTgFox8yvt9GJQLAAr4M6jRG/C+MVWku5ORQDI640UgIHRaaYcz6nELs8iwEHxcWMeTyQQX4W5ohm1K4lWTq2GABPlXALqavPc9SOJmrDVIahkuNyqZWED9LMDNLj7EwSQMEQ3UGsWFHJgvFhchOoIiBQzK8Y4ApSzeQIZwQCcBMsAWAH+2FuKPHjvRMjAKwTd3Y2AsCqh44BcF1r0rqoQcu2AAYby/anB263w09aZdXt9ITFibqQIUBuJPqPmIY0Yz0G+zo+RK2ity/ji9MRAPbx0QGprlh9jCUf5aUCwAK7uh4CwOB2NzFKIZcuwDCKbROYT1PXm6VmUvLugoD+dt6viyfzc6GXBRCX3jR9Vb1fa8QAV+SIPjGLxdbGN0fMfCJV5BkJAFLC54wKI1QrH9qzyJagVN6OzGaD/eiq/+TFa2i9k7C+TWq3IfOuONP0sJbuR82Td2SvJ9eyHdsj6V7YaZ3TQJIoKCINT3DRyqU2PBwW4AL+XNb3Zu7pmdy/4w6UBEi9BRuPhBfXIzcVENZKw0R2ZYmrQYIjt99LrjipuCN/A1LP2JhQz/E+syxgo+iIpYRR+UAAwLqOwdSugE7Z6/tlGoHcOlWWaxsMMK9XfXe2lZsJ4Ft7FGwiNcDFVqS4YKwBAHAn5zRMn+JqZL/UnVgdsoRmjjer+03ttmjzlZZVOffJOAmcZEuG0oAx6x/Hj6JwB/fh7939eW7/bfbSlW32zNntVrd2i9VtxWCRuvU0xlcl3lfWYuPUvFdQVYw2cC6rVtov+nP2ld9stpb5F9iX3/pls/t0wyK9GMP4hXGTD6ISnrjM2TAMpvazve9h+z7dpPCRXFhS4DE+L8N4C3AecST96k9a7blHAb277r4TFvYYO/LIw+0P1PtKctwISD3nvGfYWgDfV7/yDTc1HAdw1lIiodpgb3UImKxpoP52oN/rdL/61f/xhLhcoBuoPRgdyfv3M057uh+D4oihgT7aWlTbnLkz7IMfeK+9/e1vA0R2Oss8wvPPOftcTK2eZe94xzu8ZleJVAHhZgw23/2ed9l//McHHPT29/cC0kOrEbVBfPnLXw6Q/rGbeml91D6seRfXQLe1tbhD9V/u/LP9+Mc/DvXDfKa6RKg9i/arH/7wh3baaWc4IP7sZz/roFd7mcCt5rPk3Nrz9BpniWHz5UIdJ2f1eR0dHXbJJZc4KP7pT386IamO208tXrzY/uVf/oXnvNb3ahnNqPZ31aoj7P+95Z+che/rGwjuq96m8cGPcN9rT9q/+GXfZ9Yj88q9mSjt7VMOtonQ3o5vj38XCeEhWnQtd/nkPV/fyQhvv45kn1/8hL5+2g/3M3l+sOfvZGy1uymwZ/zk5pj7/IDsgC2Rj1CKWHR4e5e1ts9mbYc0ZR39On2j1Qe4iGFGms27uekeO2zRjcih62zWsk/b4GgrJajEfQcaAMd9XydqNCNk1tbabLNaG21odMhybBS+2ZIhVcArADwEUN04oBpgDHiIZlIYZVVoozNcP2zv/NVH7Pvrf25bCRwGKHAuMQAy8QlSOwBVsdYWdjfaGxtW21sAkKmyALDkY9TkEFSL4ZFgNQR2e1okDiQAVjQjAyuRJZJgchz6WUyd2j2N87vyIjLCr2KaHG7p6vk2qMbZZMtVI1lVQ+DpDjIwWAIzOg0lm53FCnubks8OgKbIoiPy10EURr/uUaP6a2/r408ODLEk0oH91WGGpTKMV+QWPLEA62/OPYepHDGygRGdusQ+eCxl0hFMr6QSiOq6AB7K3ogJFouQkgs49XsCvZLEOaiOzK68njW6C53pFSBVP9sI/IolUlTt4M9l0E5EhUDbhztcA2/RoXOLJOMer/OVp+5O5lbu9OzFwMFROwTtmkM+KNEtHAHguN5Uv90FmxZ6o+qhWmBln3TlJank6czLSi1jjiGP0a80q16l/JxoIVCWMVb0cXL/FhOaAvwm+MoTWHvtLwBYbYFSMoxSCySe562sBO48epY0XA7SzBmVYnoSIADDsjsi8wGA0QCAMebByKhxFhrgOl7TnLQb1vzBTnvW8TJUh0kT1hxBmSDjsjDHZHYlE6wkdZMV2LMAgqM5KOUFzFyC6yMAXAGIJDERmqgB1rDw+zxjPcaBJ0lSCeBMAmAOTS2f3ASLOUPf41QPJ+AAOGKABzgBGGjVCyeQrU4C4ChJMQUAe69mlUFonifd+csTAaF7raS2fFaRGlGcn6tq74VZuYwD2KiCY6tvmWeD23u578QwH1gZajRZDsC3KQmBnYLhMEyT8zlM8ThgjtdM/k5fdrnYg3d4ehP5nHmYGl7AWtsGq4fqJtpckmKBNd7R+zgAjmTowVsgmCVOtjoKbvti2wRgYkOgYKAUkllhzio5JwDM9YqUFNoHCmlE9L40UvuLeigljTLXtKj5z/qZa8cdGga4fAjzbBHJxFkkYWGBB5nq21EFDFGAIzdyWUvUA6AbcZGmjIh2gxwr4DWFEiSpBE0Da3ENx5ntt+2ja5j7t8P+/sYatl5nRyc3298ducCO5Lyr13VZbgt15AN8Fk7SqlNP0oLHGqtsPRKO0cUQ0iefaZ+6YZP9/u6MHTb/efbvl3wIuTXt4YaYm2O64bi/xJyyptXWp+hjOMCU5fz2msTd96mTlhM+12ecxLRacsyEAV59yskuOX5gwya79pqfY4r1J08WtQIQ5egvxt7rX3F2Pv3Mp9v5OLe+/tI3eUstX8e9hEV13WPBYAo2u0SGDCzo8umLL36h/30MEJzBSK9ETURZ480NqXmgBMgg9b0rDl1s7//XdyJxfpfdfONNsMIYX7HmCWQef9wJ9ltUZQKeofXiuB26coVLh9/3vvfYfffd6/tOifUqBaheunSpt5P52c+utRtuuGECdIY+pKHHqgD0K1/1Cm/9JOfo0NMya23Um4l9FdjW7y+66CIStzO9nUk/NWgpjlfHLUAd98BcsmSZM87f/Na3/fO0z4lx1udpvgemeci+9KUv+XGKMNB5aF888sgj7T3veQ/jdJEN9W0nUYOigrXrsMMOs1e/9nXe0klu1u66vRuX3MnE12MbBD/WAcS+35kKBKYB8IFc+/br2jzEFz/W5+/+AeDIC2efk3DEzBAjCfb7Ci0qsyTbFQMUFGe6JwReH/xcKLKuZjEVzA5Y5/pLpH+0jqWftIERyDW5QB9IAKyDKAFuZIGthVwZXIGUcV+cCS4wvhihlrXIwl9N5jeL4ZVLJ3G63NzdZaZMPQC5CuCTJaIRAB6sHrR3XP9xu3LLb21TdQkAzAYFAJZ7awAznDyFXIf01Nobqo+1t5z+Cm+DJDfQGACXqbN0516CpwexGztM3t0B4Ic4w/f4NDZggKw2RdWAFuTYTEZDmC2N2ZDo/cH+JkyFjrWVy17EBr/S6xJRumPhDfCobyDADAAvyHnDl4BOQrWJBHBpMTACiQ5EA9CKAbEDYAV1kUzacwfRl2pMBYgFfB0AR2BYEeeOtcCTADKuswxAOADiuBb2QcMQgc4sAZz6REp+nasC7BBwKViJzT+0iWt8slmSAdrM1afVDbFCEOWOxhEdrfMN5lYCbwHohnY6LDNxYoADUQgdgDCg0cFq6JcruWwSyS60FjeWpLv8TcZrfEpodQRYmgBNuunivr4xkAhzZbKGWsBP4xAxvI42Nf9leqXcvVoziSET/6xrGEBqBfOr1Az+PYMbmOC81MzvkEQXs5HUXUckNgqmMxVJnovbgfJIoAWGbYDRGWOuy6hnLJJliwUXW6mxUGDPuEjaJyzuqaBdAmDkn21p6yboyrak7bZ1t9qqp66ypnmYtgEQ0k1pq4I54yMIBpFkemsCpCYwZLqHi/RLdQAc5w4YQzF+slsWMSfDqwRMVpqesZq3YGac0AWA5Q2MCoLfBQDMYVO8iTLVUjJ+EwOM8o+yXKO1WzDB2s776rwBwJUh1UAzVqoVUJ7Cr8quAXCaNUmO3WoBpbpoOHfuAdWoAqr4fNWNzJtftsu/dCl/v49jJyGn1j70JU9T61xhrj4uALA7IU5hgH28onpf7xvusDNK6AQWN0x2VACAgwxS1QJ91g3VyjnnolgZBgyNNXDvQany3lj48FylFoJZkNZdN67zVmd6n8hwTu7mgCetAUqKxcyv5qszv1xPAQnd51XI7ccpS9B7ZQWAURvoIQdoB8CeCMNcTteSHsWkhR0Al7iwmVbWE9QVY3OHrerQOsvOx1sCOX8fALiXvWGgNGLjZJnUOV7qoyaSqnXsHzLDUhsklN9uyFikhn0gRW0RN2L/yF1IsG621LZf2vz+G+zcjrK9aGmHNW/abPVbceTdXLJ6lBkV7lNnk+vY25h360ng1j9jkd1CK6dv/IFEbuVo++/XfItz7MATgwUa2bVVWrg3Gl2nkkDylUT+m9T6xX5QivwQwgV5ZB9FQGo9yelh5M9tbW120kknAiSX24YNG1x2XBgNii4B4OaWJr9uPT1dDmx1vQ5/0pHuHB0DYK3j6hOt72OStmu9BgA3t7dZX3+3tzp53nMu8I2sFqdHpaJGGYOMM5moS4ZIPjVjFNXbZS0z2+yy973N3ZlvuOFG+pDfbn++/S5PwolpDnuIkqfaM0q2DAOvV7/61QDTj3L863Fbpnc0x6LnqRb3ec97ntfe/vrXv8Z7Iu/nrZhFjs3ql6s64uc89wJbs+ZuP3edX47jetKTnuQJgTVr1pAMuNUlzALhMgbTOMSGVnovMdECs5JJn3X20+0/P/xRB6oytkrQ81jgV++rdlPPf/7z7Z/+6Z+sF7ZaINrN4HjuUccea29+85vtla98JetTEuPB7dYG4H7FK16BKqKAxPt/+N2Au0nv3ObowX4Fj3EGeJ+D53CfPJb9G3z53SuFuxcGeGqy/pFdOh7Su+059t77Wzz2r9/+3X8H+/z3fv32jJ/2y0BUiW9MjcfoRFInHw58O0b7IVNRGBXZV0qs4Qp5UyS0kzAn+bE+So/eRPJ02GYu+RxxJsxSgdK3AwmAw+ZI4CC5E4u3DkqbiWc6a7J26uqTXDb1gyuvshw1VS/FRbIODfdtt99tV/zwR/ZAX5dVkGCKH0U4R60vBiAg+bde/3m7uvMW62xKWR/9SEtQmSUk0GLrHCSRsV/Uk7NXV1baP53+N051BwAM0JT5xqMEAKsmUhukMhkpwq0s/VPLXMhCuSfUrUL/5Udn2bOf8a9IrOixyXmpDcY4CKgC7ZtK83yCyISCS8V/Ll8NLWW0N4jJ8w4+kiFGUmmXCYv9hlVH6RcQoYZNWDICw5WoJ6ovsALB7ioZfo7bS3gCYUL2u+vFagIs77RSh3+SCKF+VJu+y54xNhEQDkY3wAoC4N6+Hv93DrCRklOnPtE/l3Pm/OWKHdf8Cty5yll1rBFJ5bhfsX3E/OrfgUOKHKO9N7LOK7gGi7VUeyEHvgRSGeaLou6EHJ28DjqmiIN0Ou5vGzajgPRiB1t/W2er4wMIIMPbOyn41yfDADuLpXot2NEyxlAVev+mOgSAMS8OjnIAACAASURBVANbBEPSCNimhkH3KYIP4WQHwHJELmzlM6n5LeDA7C7QKgmjDjY1zlwncC/GJjl6kXocO5rkeQROSo6447UDYCVMeK2yIZpDsFsC40XuqQxux3fcf4etfPKhmHHhxkoD06p2rgUs1CgAKEUJg5qLy5F1HAmiZK51JLZ6O5E5gnTlmOsloIyd/nMA7G7QHJNaXNdKAi1AwfDAcksCXZDyQHXCYtyZc0mxycif00hBxe6q7lk1wGVcoAWEC6p/pk1NCoZNEvDECNcMBnhCuRCB/HDpg3e5jkmJDXQnjL0cu0g2AOwqAlNqrcP511R1kw+5y3589Qdxqd3E2gWQ4VhHxeBBYydgqvc3i7v3bf7APWOyJvqhAGCN3RS7dM1m5pOYvAyAhnQNATdAc6zeTjv71Tg0tjOWoErVA7u0BQMptzbU+0gCwLV0hjHUAMeJI933cZsXyWh1/zsLqdIQFjaBYv17BAdczSOvAaZNXgKgq3vZ3ZlJUng/bZVMMLlSFJtLqq2y+ZKk7c0wwBjMVZaXLLM0Z7l5MI4wwN3g9S5MMwboYaw305TMMX/rBICRYNTyBikyPkklBElIjTXQ+qjcjWKhC/fhvzAvkc9uuc6WF261F69osufObrHSrfdYC+3JDABch/NzvgcJtaZbC+aHsIh9C6us59QO+0t1s33yaw/Ycctfbv9x8Ufp+wugdCc5WM8yaz/GWVrgkvwuMd6LAWKdDbN+HkgAPDm3y3b44avsvPPPcfb0f7/yFeqBZwFECTio6dW1u+DZz3KTLLGWYu517c5/1jO9PdqH/vMjLoF21QvjqUR08J2gXRpS8wHWeV1LuUBfdJF6Q6oFmhhalVqzKPBv9QSvqUFtgDKofUYbtcNbbMH8GRhTnU0McZTXGOvevv32O1zKvAknaq3FkgJrDs2ZO9ve9KY32ec+919+DlIYhXaCFVu0aJG96lWvslZcmH0/VmLM52TCJd2/+tWvvN3Ty1/xMjv66KOR5gvkM4dIkqo2/bbbbrdvfvPrJApG7cwzz3RGWDXCcQJXcdDGjRsdON9///12yuqn2ZOOPso+8pGPweQT3zCnveWbumTw/eSTT7YLL7zQXv/610/08dXfFEfpWP/t3/7NkxBy0JZkXPuzDOH++0v/Y3/+859hilHNAcIfDIB9V/LxfDw89h6A7/ksDzaA2N9rMA2ADyRBtb9XZ++vf6zP370f/4EEwOz7GAZr7xkd7SIJT0KSmGyEpGYi6jyUlCtredTSmAvXZvts3R0vd6Xf3EM/Z8P5vwIAVn2KsqDahGTzX0dWNW53c9zxx9gFzz3Xbr35Frvvjnvtaaec6jV1d979F1u8fIX14B75xf/5BnWw1O7CDJfoeWg4ixaQYr7pyi/Z9aPrbWNTwXqrMbKZkMPFC3vSFm1P28vzy+ytp1/sgEkOvlkGSBtehWA9SKD3PkkP2DNU/xYZcSVkwiPmqQQrILkgTZuJcvy8CuNNgIgj6bn4BgLvmQQUC6yXTHiCZEBJAIrAwolPB3+hvlVslptiKSbQCUyQN2ItBYICDEzxBAWQ3h/XTWqk8tX/QgshVwiHEr1A8EZAOe6gVOC6eDwbMcQTtcIRK6vaYj2mgsLocJwBdWfYuKBYjGpcKxh9oIxH1OpBRiEzcQqtUA8uA5Ex9YDS+buZk9phhFDNmWsOLjjFumI5sEv6L5oacWmzzke4x02aJNONaqGD7Dsy/pJ9trPMCnojKtNpRbeSchAruXXSgbQkSXy2JxiUdNBvAGSqVY4QeWxKEsZJ508gKDQmt6oqWF6AbpJAPDeXOU+NYoLWKiXKF1Ur6wA1ckSGoEIayb/l/owUeLxnlOCbT6MGVgZYuOpwbk7v+pyQQ7qwSxrQWSKA1hzIwrg76ymAr77YOkcATVEgnu81jbW2qXszAJiFpa3KcjPUKxXg3MLY4g5tHFNBsmoZWGn8+bGEna33niaBkBIggU1XkKgh8+SB5qe3nRITp/pfjlPnBpiocGxSxqqleV6Sx0iynsCIRxAqK1Ze5l6waCVuj0IP16iLgQT8FpF/J/s5rgHGGjdoyaB1DP7ZPtKTC7EWba9FddYRL3gsptVfe0wme1bH6QBSYFIaGpFo1j5g3/vhBzj+OzBWkDIhmH0VOE9f17QmTXnvA7ZW/FXeeGpQHI9XPOejA5hSMuISchIkCthl0JTn+qTTDYA6GWDNs7PO/FsM0ZqoDZ6BYy4qH/wNILlcplrEkV/sXCKFMy/Jy7hUInbVrcUEScBCLWTCY3JdnzoUCmAn2Wn109Z9EphgZ5h1rUnCcFdKTuAJ1CLzL4Ns1GaTQFvF8+ZTUkuvXjHAmyk/6MNPQrXn3I28H8cMsMoAwqqZsI3jOdRIypXAMrLvbKbN00iJJG3f/Uib77Jy9x+tpvdXdkrHFnvJYS12RC/1qneMWcs2GOw+1Du0L3JLAp0O/xsV0Dp2gd19fIt96+5OW3fnQvvGu6+3xuH5NrCJuUU7NAH4dKHBexnrZFUeU2bcvJRBWbH96GO4eyAUrn+Z9VaMpPaWU05ZbaedfiomV9d5MkJfafYP1euqL/BRRx1p55wTTLFk4qT618MPP9y+970f2M033eLyZ0/0+eIY2vpo7ZbRXa5KLG3ZvvPdb9ozeI8sdVpi+wVqJYEOShrWRQIbvU5riV5TgAlvbWv29+2YORv5/ckcx1EA3Pvs05/+L5+bsQxaplOqj1XN7caNG/xvOgd5b8hr4nWve53dcsstGEk9MCFXFnDdsmVLJE9O2Etf+lLfH1UnLOWD1oIVK5bRA3mZ/fGPf7DrrvulvehFqLWYu3Jz1nPE+MZO5trH9J4CuMcff7x96EMfCQ7PPE/npYfGTYyyGGkBdr1WSeLQpzjtEmg5Vn/oIx/hnpKyImHNjS3Izc/wOmRJr4coJctEfYh3vH/iu0cT8LENHv4qS+L0h0yPwPQIPEpHgDiCBLCAbxoTLJE3+SEwFft/pkYmiqhHPcYexTASz418p410vhETSYwRD/2sDeVnyHH2wDLAyvBONcByJliSSr4fe8LRdtyJR9uvrr2OrPiYXfDMZ9gfbvmd3fSnP2IkcarNW7TMPvqRLxAnwBiLtRXbUg3jAPP05h993X5H4LGuKW/bqcEqOYhS39O4M23RDulN2ouGFtjbz3h+YBckqSO4FQCWBtPlswd1ExDrFgCkALCifwfBkh5609NhAgH1Ta6G2u8ga/xqq80dw/hh+Q17W4M5yDCSUyE7nX7stO0OyAENuy5eZjCaBx7ze5I8AGAFUMEtWbxqeFIAZgH4OtiNwK/+7aA3queMyvYi4BxY7LheON5wnWmOAPDEtjtFsuS1qVHvzhgDx660bvQibjJyqK5B5rZp8wOAjpx/OQvERC/JxVm9JLmmWQCUfLz4E2AmOt7og6cmOnTs+proL+usN4ElLw510AG0ew0zgXAYDAEBSeZjQBAAcNlreEWqqk5YACpigL2+0auHGbIAgicdoaMRkuEYtGdZSB3mN5iX89mthLw4P6dm8fd2zkk1wZjleHmz4h1YKLVYFQAuwYAKAI/18st+Pp8+uA4SYUoTlAx4X2yuvca6QnJJAFh9R0sYGOke9I7bMC959cdU31+xXrVyPza7e/3d1janHbdnJKYY/aRpHZNo4T35Ul/gRA3HhhY0tAKKNOZKJsDWVtTXBfCbUvAqKb2SThpSnQRJDYFgtXtSn2FED/yOowIEl0hwjYvt43Vi8rnU3kWninGnysFrJxOYCBX7YTy6+Zna5wo9gct8JfldaoDyBwFgGQc7+BaAigI9BwyBfVe7NE3wPLUjKcCv2KCmOmpWx2GsOcRsRtH3ZnrG3Wi/v+lrJA02kIjDG5h+n2lJEWFYNO8k/Xysswjxvfnwv4udJ5nCPZrJ1eDKCyihp0+pol5C7XbEEedadXoJ46VaYMaetUgZHLGymXRbAFCZYRIwo752qIZSgKKVdjaS0nvJjIrFYzmHDnCqZirIU/xLUmd/aL5zr3k9v36OALD2B8miypRcqBWSg4M5JGiO5P0X0IudNmOotm0jLb76MXZTIivJxBsb7QsO5ShQqiq4MGOkWK18GM/JU6ayGcnF2Nhmq+5fa5me262y7Xc2ByOscw4ZsRcsabX2OzdY/b142nVzPNvhv2nrlsPAsMLiM6o1k/ldtfoIu2nlDPvXb/3GlrW+yD702q+YrUtbXXaGjaK2UBItmwcAq9yFOVwQQGfc9HNKG/gBBMAa4jTrg+a55M9PP/tMrhOmcIA6XZ8qSpLkmnzFFd/2tkKrV6+2lStXOvurGlbV4d75l7voG9w/wbbqMmV5nQNh5SW4z4eGqWdmzf/fr33FXvOaV/l6PiIHT1Q/coFuaOnwOeIu0My3VkymNJee/7xnwzh/wf8WHMLL9vSnP91e+MIX2hvf+EY3URPLq7/Nnj0bAPz3DhDFwgp0qvZWsmT9TZJimU5JxjzZH5hWQhHQlfmX6nvFvMr4S4BVBm0yvDrjjAA+9XoZYml/Uj2zfhebV4UuB6HV37HImFVz/LWvfcOu/9UvrbYhKB30N73v3/7t31Jz3Gwf+9jHfFoLAIfSgIK7b8vg65XIuUdQTYU6ZXNmWuD7sssuY+xxCleSeGK/3XUC6eDGPw9/xZl+xfQITI/A9AhEEbTV5EiUQugM9VOahrKwuWEGXUkKeHEQW1AimgZ/jA11ET+zZ7QM2JqbXu7tA+et+IR19zaRwA0lWvv62KsLdAAxgZGLmb68+tmxga46cqWdec7T7PfX/9aa0412/LHH2Re+/FkbxbXr3HPPJlivs//67FedJcuIkVOxM5bW40Qgb/nxd+xG6vPuoVayiwBaMjBhJjmBxmDkEFihC7qb7N0AYEdyAOCcasLYJCV3lBRrvzTo+zpqE68L0lM9PIjxeuQIUEmsxwafJzhMcpGy6fl8X2QnnfAS2KcWJIdtbHIAHuRnAlqxfDCMsf4t1pGeh/zd3VDFAmoPVAzlWEXGP4rkJiXEDrB0LHp+xIw7UFRcGQHgGDw6IJYUeeJ5k3XGU4GwS1idIQ0Z/JjpiWuS/RpEfZcCiA+DEwBwCHC9bpx/y/hEgcWmTRtdBlYA3GSo4xoaxu4cAOvSaa6vggh9ZhWyzPCZfrp+DgoUHKw7sOeX1KnG9c0OfEUPT8iYeZ4zwLsHwLGLnWBlzADH10B/E/Ok7wLAkw8F15yoQDJ62opqcWF/BXTLtGIxElOZ2QTxM/k9bHAFysm7ygi4ScMpCbAAHixomTL5ihjgXhA/LsgpeoyKIaV5L+wrEnl9Dv9UtxQ5n6dpCl5hXqkHdgaTGo2993IlizYGu1kLM5Yn0bS1c4s1zWyyTB0AoQ7A2yDgyznggJxs5n21bnDfqZWRDNniOafrrJxBGRa4TLAvAKy5pJyLpOuecFFv36jfsQywUjLoVe9jmbcDgIVzSew5GEfd56WoVQpw9YcBGPIRWqbI+KubN+5mTYgAcKKPQL2fCc44VB4KAPZ+v3kbo51RBua3LOMujRmygFQal+f0A/b7G79I8ulWmDgGnayDlCR1BKMFVAnOnqNwObhryJRpdRB+RDjggXkGNYHknklYvlS20QrDtMFpXGFnnPJS69wmFkwGSXg1lOWsSw05a1dw2IXN5B4TUFGQL1Zd4EcM2rC31opbFEQB/MMEwF4qQbJTM9TrggDUaoUkAGy6xw7jHlhUsar5SPvbKvZAXZ4aYIF6LRCUouQHvN8vheokQKqtoUxHetURA0JLgNMRitELQ+utZngN9eh/sNzW39gxDf124ZImW00iKXXjXdbM3lyPcds4U0pKk1pcj4sAmT72o5p5JDJPX22f39Bpv91UZV/6f7egXKi3tsocG0HVMe6SD5JPmDp672EY9xKLQADASjAxhvuxgU9Omansf/xbv2ndlDFPvW4K065a6pYFdN2EjHtSjHYNYLeASkNLjfZ2LbgNUunws5bYgsyf2IccAMogj9eqBlhgTuuB6oYFsmMArBrgBNc9Q7Iii2RA80ZJE8UQUv40Y57Zi7nUzI5We9e73mmXf/6z3sdX76f95sQTT7QXvuBi3KHf7u2LtC/oc+Su/I//+Bb7xCc+MdHqSKxzcXTElh22ygGwTKx++9vf+vP1Oleu8aX+u7NmzSIuOXeiV68+T+ysgLGYYb1GoFcSaIFX1QDH5m0aUY2H/q2HALdAuphy1T3rc4r8PUtcJJdnybGvu+46B9RiquWjogHW2KkNkvouP/e5zyU5E9yqpa477oQTAPhvpI/ypX4v6lqkSTSExzQAPgjL4/RHTo/A9AgcsBEQs8O+4aaqEDHEFiXKhFIk4+WVNI46Ncm+pDZIWZLVCdtsnWtZG2npOW/F5XSEmM3zA+7a18deAbCAmRZwZWD1ULAUZ2tnzGqzs88/w84+/Uwb6hyy//vJ1Xb7mtvs3PPPdoOKb3/3h7RX2EhgCgAiIHGHWmq78pzsP//0+3Z7LW1Z1KaFNioCwF7Tx56dFltEVmARrVHO7am29531nACAGYwsAEmspOqRJKs62C5ykwA4bFKxK3UMLGvqa6y3CxYCNiCTmWsnHPccaqUXEFQ0c1HbYRTEY4eeuJMPCX4J5jUmAvqiAF1uGNyQY5QrEkykgvbGGHxOBb96v6iFoQcyIobduyoCvf55kZ44ZoD1ZlMBcAx4XWYdPeLnuuSaY4rfzz97ShwmQFoNQOofGCYgptZZbtEwcALu2wmY6wm8dPZiI+rrM9a5ddCDaIHhBpjzAcCSGNAw8QL49bozEbz6UB07JjqqE51gff1gJusRfd5E7K++T0ppBYqDxNmv3BRm2Pv8+vnKpCsCv9FNFrdN0tXSJ5UI9CqSP4vlrWc8WuGvZsGQIX9OIn9WSaXqggW2KqDYBO7OYjeL9LxV+6NEJ3OYWthCH+hQdamwv+qBmxoP7snh4AIAVp2t4iHJ7hX4pQHANXUJ6+obsjxAbvb8FuuigfiWzs12yLJDaEuCYQ33W0XgnONIIHsuU36QAgSnAOoJAHAR1tjd16N+sZofUuWVYQMr1FLHADglYKzEg5IdLk4IDHCQQPM7HKHLfE4ZRlg4VypqDaPyD0kSVlWA7ByMdnJItcCoOFwCzccigZapUAkTsAkAzN8qcuvdIwOsg8iTJ+iHsaTGM9tB/9Yi4BaPADlft/ZZ3+DN9ouffZJB68KUDqkvbEuC9UNmfXlccUPdwdT7bvIOfGL8FHwLZJSUUeICmbN0EZlMPfWqAMxSiz35pIu43O2Q/s2MHSAIEOVmQDj7Sw00Rgs4se+tLUz26CGgo/rJFphggYaJSawf9gEAJ9X6jrk3FQCnASJJJNC2nHtlMc7BS0ikdZhtAAB3kj0pFPhcCu2TyLPlju625fRqr4LdVkqroJuMQvRkvhdX8nssO3wH5le/tpn9f7BnLGqwC2Z22PxtsJ530v6oBwDF0/OAYD1yVRh3FPKYZ5Ws/Rja8Cw7wr50d8nu6pljn3jbd+nDVMfGDbClhh1K3RPAaUpjvI4e0wYB4FJa0nuZ9x1IACyMTfAAENTCL6ny2CA9gKnZjffwFMkFb/Ej88pGsmI8RuhTrP3ezdEIRHS9ZWLlYFdJMU+GB+Cmn1Xmkme8q0iifOGLl1P3+jpv46Pn8iY2c+4C27Zxi1XTskgAcLh/u1Wp1yPKjbe+9Z/dbfqKb37b7l27xpYsXuYybDGvn//85yekxVrWlyxZ4qZSn/zkJ6nZvc3nnx5jAOClyKNf/OIX++9vvvnmkMzhs2LTTgFpAV2BVtXyfv/73/f3Dr3q0/bMZz7Tz0Xtkc4++2xvq/TFL37RnxOPVVxbrLmtzxYLLLb6T3/6k3+u7oOFCxe6/FljpTZKYtF9Cffgh9iGz9J7v/vd7wb8v8u2dXX6e6mt0imnnAIj3Uhd8Uf8+L2mWIYF4R12+h7fbdMy6CfGWj19ltMj8HgbAcUflKtRhpbAVCODujGLicwYcZ+UevTNs1rwT74wCPTrxcRxyNbe+koS0PXWNOfDdB/6KzDAUwGwFmQ9tKH6z6ozbMhaPYxAOi+3R/ovknGvp/Ywy6a4eUs3wE/uzWyYqlNUHaNqzmCx3n3NlXYn5jx3t9XZNsBy6KXKW6oGU5s2NNT8gXE7aeOovffpzyJWgJZSNkAyOAYoZLAVQ2hj2FX2+68zWYIRUqgdDd91UHLODf0r8wT/DWy8g9RZGY6qlXKbrT75+VaTXWG92zFzyTUFuTMPSf/0k757zZsAmoCJpLgyygIEh37BATDr1FWH6dJcPS1iYL2zUhTXxwA4NpGaAmP9M+ParB2Z3QCU/Zh2AObhd/7cSA8sExxnJyNQLa8mf0SgVJnx1rYa27q1j4C4yUaQdmUICjXBu7q3+VN1TmKMamjHIsZbLEMFFknGICkkxs5eRwBY/WpjFlhIOOVNf4PhiUsp9T2+Hn4C4ffRQUUnpXpg/+Ro/uh5k88JcuDIsTr6rn/H4vwgk0buK6W5AAHSXwHgSiPHO5ObeA7SdQAwxq+0WOE5cQwjx+64DZDAL8C3tDl8LwzyRwFg2N+kzKIAi5KBumydw3ShPe+DkjMYXuk+QZI6TuBZDSMlNn3NfXchNWy0BYfMs75hgvdaQHQtrbbEQMtEV+y06n8FgvVzXLvLfay+1T7GatUCepUE2mvHkUNLYC8SzUdS97Bk6zAXklzHNcAqrMR7agcG2GX7Av0cWzXXhTIPd4EWAC4PMm/kAK2vHvjsCAAnxQCTHEDZ7DXA7qLj9drhGk1KoDXJx6jB3I7ba4sN9FDnmdb8IYAfXQvmuMP+cveVJF/+xMIK8CWD4rIaBZSSoY7BiMm9fTdtRqIJ8/j+JndnZMF5+vFmKU1JwpxLTZCCuSsC2EpFANF4iz3nQrwLBmusj1ZV6SzSWZIZSrxIhird/9w5CyeSpAIMAr0CG3JrjBOnux/IPUugd8UAxxLoBImm3KEkBpfCSC7DzRlV7frqUesE2BbHAZi4EyeRwrsvAXMDtzfWGsy0uHdKkmEUAGLjW3Fev4skDP0Ft/7KjklvtJcdNstOS86wxC0bramT13YJKHNP6H6gZAJYwrpO65+2hLWdssjW52bZR68cto99GKWBzeYermGuU+7D1M2T/A19jGW4poS3EoCUK8A+e6IOU8T9yWA/eFx33AtTbAZiaPWQS7/2aLk9C5h5GyGk6jXIiCU9FpOvtVjGTHE5jjsXq2ZXyizfc8N3d/CXxJ11YwzDLPUAHqcbxDev+LpdKAYYk6ya6joH0DKWqq1pdFAnAChHaiU9ZZq4ZMkhdvrppxHctMOcHkL97kZbt26dA1EBc2dHSbrr8xahGhJTe8UVV+AWfTv3ddgPdaxz5851ebNYXsUmoS1f2Iw0J7/3ve/Z+vXrnXVVTbAAsNhcOUTP4rVq9aS5KgdpAdtTTz3Vew0LnOo49NBYyGX6qquu8jkuwy05SB9xxBH+s85NZQCdnZ1uuiVWO+55rb/p/LXP6Tze+c53Onschy7DqKAE0vXeqn/WeHsJkuvM9dg5xon/PQ2AH9+L9PTZTY/A43UE2Lfx5hjBD6mhTYZ/ozbaO2y5+haUNLXU+lJaxVcVJEvZAMH5HpSTb2E9HrL2hZ+G/PsrMcCxBFobYexk6PIotZVBApcGpdclyXrzn+TPTS2YZ6xa6fKda37+O2/144YrbloDusf84oM/v9rW4Ai5HvOKHhiZeBlXoO3wg814PgHUqvu32DvOPW+CAc6o16daZ/D9UQOAFZtHLUfcPklSVwLDMrrXMk6+uWou8uBWy3BhC/QGtnKHnXX664iGZkDzwyC6V2kMgGP5c3Ae1kYYegUH7bMbz4jDgLmSS6pqaNUWJzhEs00qvhdJJ2wnla6zDhEojOS02lhjyXXslBk22IC2pjLAuwbAYkz5bL1tZFQl1taDhJiCdsAaAioFMXW1NRN1WTUkPPqpKXN3cRIlAsUKHBYsWIALcZBYDsAg1Nc18jeyQ+6QJvMV0ZMRAI8cpVKSggd4uCMIduT4YOAbLyUTZl9ClT74EcjyWEMDF8xp3ISH50imGKTgAovBfK3EZC3BVJdUVIgMuNIEiJgp9peAFzZKnVvKNQTOPM+VAeNcObVhgeEsAnrV/qdEDJTQv2n9EwAwH0+8miazoWSC4z/GWJY+cl0mR+AsXVH19NQ2ygl6w5aNzsgtPXSZ3zw9A93U2LUFp3TcnEty/eH4kk1c9zbmEGZBSQFiALC7N2sINMSq/+WzC9IvywRLAFyOuZpxEQD2vstMxST1szK+SlHbLAa4jKqjoBpgjnGUMRrRcTNXs7DjKYJrpbiqYMTUhzU1yjG5BJr3gQWWEVihh4CVMUn18b5IoB8EgKMERQDAmn+BAU5UIT3kWMuUFaS4boVCpzW19dpPfv4BzANvIzEhoMGgqp5aNfWYKAnAKaGWJYAeV63zE/XBHE/iri8ZeCojGSvXEPo/gBwB3Rqu30xbuvipNrv9aBJTdYx1FbU33WRft9F7dQn3K2w+Y6uaUQX4XlcqYAFoqKIAPO77u+shnrxH91QDLAY4lkCrBjiWQKfo/Vu1ism7mMu5lHnfWrT7c33cVpJYqP837uD0gfbkFm776KYB+WSQdAdVNCe6rGrwXurO/2LjW2B/B261C2aP20sXzbHDOqusdNMmq++vsjwAuEzizU356PM1LLkr9fjVy9us6imL7eo1I3bhy28nkcBNNqTaArIwRUAeLsP5fEiEev2vPlk11LrBqUcPi5ZaT+27hOvB47ojUBJAFRjUmp6jTEJ1pVJneY9ZJVEZmloAsF87ygIytezjWqpYs8XMTgAwrYMOyIIKTNJ2r9mFOdb8qUPpJNb9K1/9MvWvf4P8ndp8GVby9wzrOVt2cENGil1HckT9b1voSSwHcrVnknGUjlGgUwn2rVu3Buk0v5OsgMxPHgAAIABJREFUXiA2NpC6++67fb+IJc66j3Vs8+fP98RLbPCl38WlWzKv0rkLIOu9ZPSV174U1RC3tra7Q3V393YvI5kxo8MZc7ldK4EgBlx9hNetu9/uv3cNgJ+exXLABsjr2DX/9b4aayUX9HmxI3RFPZW5JzRucVsw1VkHJQX3HclE7Z9ilgXOdV6j7IMarzgxPQ2An6iL9PR5T4/A43UEVPYKwzs6aLkGxWXs2ZSwJWF5RkkIkuGkC4mYPZRGGZL0mW22+e5L3Pdm9tLPEGOSpCYe2Z/98yFJoL1WlF1Ri3vcike/a2qut+OffKQ98/xnWEOmOdQEEQATY1pfd6etuXedfexTX/QaLscY+hIAZiP+j5/82NayqWyobrIBApNgghWek2IzSBOkdowO2NGD3faP558bALDcSgmqQ39ANg3VJB5kBniHqal+m47QhD5llyoWRTJVWgDlxq2f/oq5RsxjttM+6vRLOZeFbIAqxFQtXSy7FcANrHaQRntVL2BWgEz/jn8v4Axw8JeFrHyQmAeZtIZTbF0wyVL9taMGh4QOgGME6P8OIx9/j8/JgbAz3MGFefL3U85aIFynLMbWa5yiv3k5LrJXgJIb4iBbz8GWSknf0zNojUjgdAwF6tGUFVfgo6BGksqF8xd4nbcYpJqqWgc7wdzKDyV66INEyUS9TicOaQobHDlS72758CGJALC3ROKJoe2vIl2hQgJT9Rdm7DXPZM+TjBhllwMiLy7WAeaIeQUuk5I/d2CsRH9SZ3+ruR/kjaYDwGFXxlZJanwrSCnzmD8levkw6guTYkPFAIsdHeOgiI8zBMxprrVLn8UAM/8TKCdyyAaLgLdx5KoCu71qV0JgVksAOgSjUlWPbKQJ1oXAMwU4V7eaEtLkZANHzzEl+ULN6oBYpl1++tE182QJyhNJoCuwwBraEmBYLJIAsO43AWC1N0pyD+Nt562PZIIlOXQJACx1xwiB3agDd+TGeo5qgFXjzRikAMCSeRcF+ql/9j7AAOBSN07wfawdOEEnJA8Xbp3KADsA3pkBJkDGVWx0dJz5NJN7Te7rGzm+e+2aa/6dVjmD/E7ghdrCPOfA8ej+VMCueeqJjDgBsrtJ8nj+vZI6asvmjvqDshQjqSUmUOuFkj9MDqT4zTMOtyMOO982bSB5QVu3ZctWWHf/A5QtaO0ic8uwC1zIkEj3haSgCvRDT/CQnJpy40YjumNyam8mWALAJRDo1BpgAeDMCpKnS5iXSxPW0zZiG3P9wN9BVAc4E1MjXhzqDcwlm2lF/emZtN7Oi5swJflF/21WhfzZttxgR6S22quW1tvpPLf5zygo1iEN70eRgkGdOhAkNGkA4INIq8vcQ41HH2qDyxbbFb/eape+9kbaNCy2cdXxy88ijcsyA5M0Mk0OgGWqF1QU7gonAOz1KPvrAr0zQxjfzOG7ak8FfLWW63qEVlRhvxDAGlOdlffZDSaCAbSRBFF9M9dT1zWuwQ3lT5OspMC1TqqVmt6tG9dTZp2zH135A68x1qIio6w0wcAIrp0XPu8iB7KhjjYoyMaG+lk/pPAJY6vP9jaHzBkdn+S/el7cgrEs1+kIFOp5XpNM4i+03QuMtLO/vD4nibzUYvxuXJ/JZ+vfI/3KPOLU3BpM3HTeHrewmFbRDk5JwDGYbB17Rgob1Egal1B2o5YcKHxIIOjvI6Ow6JKJ81leDhDJ/XUMAsbBoTp8j4244vPTNSgCrGvq6zz5IJCsDbga1jyWXcd92R/PS9D0uU2PwPQIPFFHgFiWOLOltZFytU4SsPSqb59n3Z3d1jhrjl3+hS+iBMYgdpy9mBrghvo77djlKPqqcjZ3+aeIfVvAiWKe9j2B/LAAcGyIFG9Ki5cstGfTBmnD+vsti2Ru0aLF9ovrf0G/vnbraKMtxBXftXWbuggGCDxY3B24EgEU2bA+gAvjfYDD7up2+pLS43dKKZ6zwHy10yvxqEq3vfFZZxE/AcG02aitgiRRHqBF6OCgzp84ANFFUJOcKODzwCbnbUVGASkJLmAakFDggmZSuCTl5+PKeREx0Cw26fgiCs1GRb2qb1YgNUUeHWpSBa4jdlg/S7rqjK5o32CIFTtbCcylFWBEplBiirXJxmV4LkkXyBUQiN4jZnzFPOsxyRDHQDkM9tS6XwdpEQAWS6JDiSXLahfihyZcR0sUsYlyti5QX1oiAMhlCUpggFWLpcA5R8Ck7HwLJiT1yCDURsWPxHsZh+PUQ3DUQSttTrwtlOJKZ59jAByQ8mQGPZ4kkxPNTakicyu9l+rQnTX3ZISun6T7as2iPqRR4kAAWJ8h8E7dQqmZ4JKa2kwrElzY3/QsMCXsb6mJSyx5utoMST4Y1f4mAL9iPws4IJcBweluPgMAXB4myBrluXwlnX2FYWGOF0W5MIZF6ZFhnbIwugWknaMEacqz5KitThPgSg4tg6xx5ItFHKvS1QSPAPQE9fVlmN4k/U7TSJ/VoinBsTkAVlmkGGXVFIeJE2Jy1QDLC0dgmAAwLUZQ9y8X1RMoYnVxwpWztfCjyDUZYMkFulyNUy5DJBJZQysDXsX7IslzaolKbKzYfwIAuwmYADDvLCdo2iCJES8LH3j7Jb5A0OEaBwCsh7sE8xgc6bc5HTORHcII5UiY1G9FPvnv1GM/ANjY5rgrKAhykRxRxj5if8XsqL5vysITT5EnzHdtQEwFHNoLGISJ6ZIJViwrlaxeDv6FYcBDermtPunFlCkcwlgP0EO2znoHeklw0eJNvaJlXqc56UwjyhfJawGhEwmxqTbuPr4PHwDvbIKVnInj/jLWgeXIdg9NWP+McduS7cVDTeCWGmWucwE1hEr01T5J7LGUNPDcrD19qIw2Ir2/0Rrzd1pt5212RmvJ3rBiri3v7LfC9WzCzEujLVmRpJUSYSXVwKNYGcTNrTyrypqe/BT7c7bdTjz3G5jXYQo1ONMTdTWYZxVoBlaUKsbb48VZprh3uOS5PsFDkuFB8taHMwH3DIAFLnU9RmBeg3lV2De1VjpAl4s9d4rqeP1+YHTC9cPwTMkLniu3eQeXUoCRtA5uzUFmDAyltn4ENrcNCW+Xffs7VyBTfjFgUO8tBlnAmznF58QKMl17r6v1fUB9cAGTAG19rn7vABIgOAgjmlH9smYLn689Qiyp1zQzZt5+SV0pSPzFbKkfE8BYwDN2cNbPQyRXk7xO5lYCnCOq4+X9BHCDcZsSY8HrJFa8xaBVf4vXC/1dYzcygKEjSVyBY72+H0+LHIlcPcZ5/2reO5iIoXzh/PRefh1QRijhEPoXR/J8nU2UAPDyH8a5FiZ7mP0wHRlBPpwZMf3c6RGYHoHpEXj0j0AkgR7ssbrWOjfBKo4Q46kjBeVqSWqAM+ynRVTFmRx7Ll2Dxrr+wYZRKs1Z9hkbGKPshAT8AQXA2qy0oWjzijcZ/azfnfDkY2l3dKJ982tft9am2XbUk46x635zHQt3r52++mS38v/B1ddSB0WcLDdjss3qO5iHUfvEj39qN23tt0HMa0YxJxH4EAuph7duYF9vxiXnKS2DdsmzT+PfBMYwiRMAWEDYQeLBlDAqOFekrwgruDUm1AM4Du6g34qAfG2QI+NknkEUcj0u4IJbU7PEjj362bxgIXVU7QA9ORbTr5UauwrAa2yUMZaBStj+oyBJ6CwwkgHFBjm0Pj8wveHZYo6dbRD4UHY/KgoWUxwD5QB4dbxTwKMff3QNHgIucDAkPC6sKfbQGdXwPY53Jy5P9PdQGxw7TquujontLsQhCFB9Xn50jJrpfgfGC+bPc+AbsvQK5qJelNSDF6XfE6tNcKSaWA8iQFw6h3wcoDFP4ySCt8/SiMnERQCaACQdmWwpAeOSch8rnZRq9lTLLSdmvpS4cVk1wSsRtS5BnqLWcivvAwBOtwNYcX3OzgIs0p8b01cMptSfl+cNYzCD2U0a0nZkE+cO4NXP47jrpnpIavQRkg8RMAJ8M9TLO8hT/TP/Se5RUP077zMG8FX9XIKbQ06qdY2wB4yD9+bFhVU1uW6MBhBNklgQwE1gSiWJtht0RQA4KQCs+l/wAKSYv7dOrSQpMSyt53AARmXV//I7z5v4LFQDJv7hDDBHB+Cma46NqSUXRl+JWo4XhtpFx16yTy2/5px6afpH4oaLCVZiiGMjCVAEYCRpA5VACl4UI44LdEK10Wqh7TXAwYE+AGBRyupNHO6B0CYnKCXkLi9nsUpiE71+77Orr/kEx7iRv9NihBpXtSYLhRWaoDq6nXvThvvmiftQ4i5aYyQZ8Iekusx1WMMkE2a8r9XOOvt1KDZmIW9NUkeK+RP7gJvI+XXQDInkGRNJqJC08McEAN55vQ7/3h0D7PcB9buxBLoIKygJtNx2Ux3IShdxqQ8H1B2J6qi9YpuZUH3UClXGBmg5Rj0RLvzcCphOIdXmGPNSs0hqld+Ob8V6EjE3YX71ezsem+cXzG+1CxsxJ7z5Lkv/BbUR87Oo+5T5mGVc1He7S+wmnQuqVy21mqNX2xd+12Nvfud3bWRDrdVnZ7NuA9Ao8RnkeVX0QpYCyEspfHh0c6pPvMqBeGP2iri/+L7PvT0DYCWu5CachXXVnj0GWNX6JwA2Iid0jq2GJNowDv3eZpA1JdTPBpAcm16Wlbx2hjYAWS3yYlVLmOV5IlUrFev4t779TXvBCy50qXS8N/musEOWPp4TwQByz489/X3HJMq+jeHePn9v73qg4o/9Pa69Hff036dHYHoEpkfgYI6ACBcxZuwdKgsixktR+ldSktrJKFRKAOBSmeRoNcnJdKdtu5cYBDnO3OX/ZYPjbTxfgewBZIAlFxOAKKg1TQQmtDG6C+JxR+FceIJ95pOfsvbm+TSHX2033voH27JpvZ14zNEYU8yzy7/8daOMkGCZIAYAnANQjHPAn77y53bj/d3WZWRkqR920BZthgpys6CRhvI2e9rSgr3muU9jIBgsAvIsx1AS5Rj1ARYzdPBAsHZ5oQUBFoX44jfdOYifAzAu5CWtQgaF05kucBW1sKOwfTZaRbBxqJ14wotpA1RjTY3tNoSLbZHnt7bMsOHR4D4ZzJmmbrIhmJAUWuAMn8vw+R5+RnVakk8LEOuVDubEFMs0KwC/Cedbl4CG8dORK0ib/C6vVAHiPd8g+rvO1NsURfHvDofrvw8gKphnxeBX/xaTT+hEJt/ZXQ5TMj3vdIsMr0ThWOeWzTAqVTazvQ1ZW9YG+3o9QIvbUagWVWFUyOBTmxcFb0oeuMQPJkIBn8bAXas1btxgnjBgHimF4GyCzkN5DLk1RwGbAHAahkZjFgAgQA/nV6+bhf0syFmY1iuVNmqZ22GAZwCU1feXWuBSFvaJsL2KeoYitb3VmMTlmALj+H6VCKzHe+h9thn59wgATf2Ax7j5aTmUEfjluMpiyDmS6po6297Xg6QZMAdjUkUCpbYOyR1yvQCOObAIAJcA3BUSAKrNTRD1V9QyCUa2gsGRHKCTMr9CAi0zLG45B8pp/h6UAMxc7q8YAFfEAAv87gyAlfDhMwSAEwT6AtAFOUkDgAWo84BjSaDHuIeVoKqivi0GwLXMV+/+MsDfABUl1f8CgFULXezhmL0GOEjEAwBWUK37CSAcAeCkzGE0L73OXtcxzVygV9z4etaYjfZ/P/+Qg99Utt+9AlIV9OkOgPUi3sulp6oB3vdF82BuGY/sZ8cJPJn3ReoTXUQfK9Y1rWOoCArjKZyzV9joQJOdefpr2Yg6SMQwttTmek5ph0ekvPBVYQpA2Q8ArBrguA+wALDKPgSA07PIEB/K/bKSecdXZ9O4bS5tsaEiEwvnyBRlAlW4PSel7tBtJSCMOiJFRjlNDXN6ZB0qjJts1tg9dlrLmL1k8QJbsr7XGu7BbGMt05x5SFLaQXA1LZQ6ezFxUgnBQtrYHX6kZQ89wzpOerv1M4frsvMpG0BEzufWURo0RA9cb/2jfYo1xwUWSqqxYfuSKhdqtfF6CInGPV/zPQPgDPulr1xiG2F1tQar5Y4eMoHzICNiWcXIih31UgJJpiO203u2828HvtFe43XFlLWo1dHBA8A6i533x4d7h+wv0JwGwA93xKefPz0C0yMwPQJBcfgoB8BFMtmS9ghExIZGoQY3aUccvtLOOXu1/flPd9jddz5gTzvtLBsk8/7HG35jpzz5eHdmfP9/fpxgGIBFP8ASQX0WU6g8WfDLf/Az+8Vdm6wPk5UhGomGfqyh56hAQKaYsfrKZjvtiHF7zfOeiisuYI8APYexhupJVVcs4FMgoDmYADihQFEA0wGwMv0RKKZw2zkzIp8MPSjzCuYlzyJxICOrPP1rrdhkp5zxWk57BmwkNUfIpVOpetv0QDcSw9nBNZOgxGtwZb7kaFSAVmZMgVlIR5LpqX9TwBUnFASEHfwpCHOALCZMIy1naQFSgYJg6jQVAHu86oxxeP6eHgruJgCu3jsGu/o5Msfy+C9CyJOyZKkLkGEi25VUL7C4+ljVnDssdXZ4DIlbV+dWD+Bmz+mAUccIB5bYXTcHh5zNUM2XelHGdWCBFeZ9xN4iwdO5B7mrAFRooaUYPRWdn4NfXUbVtfkYA9wYNwfAURagpB6eYllhVFPVSP/quaYdgMoZAIQOALd6/lIbqKkg+bGXDMjNGdOnJKBPQK+Aq2yZtj8yvEpjIFTBAbk8AMgYob4NsClGWgkgB+iMv9zDx8uAeNinmjpqzzCmyTgLLodZjsezBlxXMb7Q1OoVLABcAaCLzEvgoGc1XN8mmV+pBzBnBwOs0gmcqWDXJOfm8wRYub9KGFU5PowAcAKTKDHREfxnfDj2iAFOwvaqxlm1vxZ9H+F+kJIb/YKrD1BK8w9kocyDWgECsbuSgQN2y2qDJAZYTNt2XgT4TfUzTjwHJy0HwB7gxhJozQtXF2idkIFCMMQazW+zGbOGcHb9N85pLV5H21lrRsI9Um7g3DQQYpCZZ2KAZUQUMZeB+XyCPnxMgkOwTxbAr7PlGlv198WxuDDWh6nYXOvrYh2rWkrC7mKSkLOpX5SxEXNKhg87PA4sAFYN8FQAXHMEV3AFSmX837bWDthWZM2jyjCRNU4K6NqwZ5BL6q/nZf2yZqamqO9+qx1Yb1Wdd9ixdcP2vEW1dhYtaCq/vNOq1/E05ialxDCj1IuSwBzupS4UFcU4iaTc8hXW8OTzaIH0QetRD/D0PKtnbo+jWilz30tGnsfwrr4uGDJpfSy6ixylCkhDPNnA+FaSUbnMIzoHdwR02iu1dxek2kLmLDCruln5LiyjddCNf7yZLYDnRMntAlLkDGZQcWmM/i3jBl8zndZV2yOtP5Gpl/bi/WKA48mzOyC6N4D6BL5/n6DL1vRpT4/A9Ag8HkbgMQCABVAUyOfVz05GS4ANbaICZx3U/Zx37qm4hC6zb3zthxQzz7Tzn30eQI46QFrcXHnllXbDbThsKoyV+xHxbA4mrEDN6xe/f41d+Yd7rBvwJwa45EBEA4KMlHR9DgBcYxvtGacl7dXPf4qlC9SZxQBYrJTMsGSo9agAwGJP5EamjLo2ZIHKEGgLXwqAIW6F3Q0MqEwzMjCX+TxBZL7Dnn7WS6y3l7qf6hnUwSZoFzQXZ+0a6+nt81YPMQiYCBUmnIkBFFENmUBBkNmJbSBoiMyzpkoUp8rtArAVSAwMW5BW70hHTMqq9xaETILbQPTofQNn6lLrnUPkCaqYj1bwxBPUPirI6MRGwgh7WykJH6mbpuVIXQ1yO+gYuWTqMFtaheKS1IUF0xDVK4oDFyhWwOemLuoZLACuBIBqpZVtcgAc6u502nENcDmqny65fbaAlWp/xa9HgR7zTJLmAoWsCVjTVCMJnUaOF8Or9My01c7MWBZ2qCRm1etqNQ04BnoZZ8cAgwA+AT19HwEEj/UgRRQwBvClaHvk5CQovDROGxnahshFV71GsziI5zj3Bs43W0NgTfAqKzPV7Kk3dF6JEVhWCoZdAi2ALmArAKzevBUk0FbHlW9krsikSwZYMMAVlU7QYFwMvBtCMTYxAI4l0GKAnQSc5L8jACz3Z4Jiesc6uaovKVE471HkyGKAqdZ3Rt/zNywADoBhuGnb6wBXALiEAVaCL9UAuwSav6UGeNFeAXAAwZ7mAdQmkL2ma9bbtb+6HFfi2wEkQ9w/gA1Yu3I+ctmNGM0gtVHqLEh3pwFwDIA1TjCUEVuO5odxYk2qy1o/87E0Qu1nzULmyEzauL2A8W+jjAPVitQsE3f4gZFA74oBVv1majYeC9QAl2F/+5eXrLO2k45auAeTaUrI5bksCrePNYDvAsAqRE+R2RnaalVda62pd4Mtggk+Z069Pf+QVmuj40Dij11WuNsAtMiF+wJoHegdw4+AfAz3VHFmo7Uec4olV55hs45+vY3m5rH2kMAd7LJqGUDiIDwwSC30KGuCJNCqa+IeE/usOylToJ6axIySae7NsANT/kgENTuu1TLkiplflYfEZlhHHXWUnXXWWfaRj37c62+1n0pBc9hhh1n7DDJ5POL63LVr19rGBzZH6ppgNqX9w9dZJGrTAPiRuG7T7zE9AtMjMD0CT6QReAwAYAGQ2NTE5VORIYT651UjTa2UBm3loatoa1Oy+zdttSUrDsGUps0677vH+9r1DMMiEGGXxFIRTOTGZexTa1/+/nV2xTW32FAWJ2RceQIDrOcQRACCcwXqrJIbAdhmr3rh8UgxcXp0AKw2SJLLIgHV8RxsADxROxf1jfVa5kgGTdCtnooyGMplaS+RIPsuPTiBTxpDo2JRrpMUclMDfPJTz8MAqp3xbCLwyBJElQhEJDWM3EK91liAMbB1oU+t4Bvj4QzspIQ8Br9B0Bwxmh7q69iiACkyEdKrgows/D7yvpr4LP/BGeTd3JgRw7vDXyNAHeTbgR3eGVzH8sjQTxqg6aA9NrCKQLnALyBQbTtk4qJgUi0nRkaGcY3u8vccJthUCwq1vxAz4WAYZx/Vq6l1hQDwRCspScfFTEbtpNJ8rxCZOhmsL7nFhjN3YKwxTXmNcGhlVKSdUB7Zc5keqKlm3qeNeT2Ta4nsuaoN11HUtiX9nXYyGnn18s2S8JHUt7gZlgWDpxoApWpfh3ooKcANOQHgG8NldpBkxziySY1VFQ6jMnwR+HX2iGufIGGSFFsOIy6poju76m8aYt06AGBJoEt8tgBpAnbW5c84QMvwKkX/33QLn6f6X44TOjYAZcnQ5VSGMqOsGmCYqxgAQz17++0YAMtVXAywOz9jsoW+NHRxUdmoADAs8BgnMELWZ1xtX/homWAleR/wttVyT2fIo7nJFWAXTwPD4y64QMMAV6gBToFVYgCc4ORCgoYx9Trf0L9Z7K8DYLGUvEGuptt++hPY32y3tWFANjLcQ9sxGHVq6rMkknxeC/hGda2xImIaAAuEReuKjJoEgOP71VvcRaUIgJy6xpnUjFJHmuxA+XOWzZ9zrN2/DrlvPc13J+qGo1XgEawBdqY/aoNU4H6XBLrIpHIJ9BxaFC3ihlqVsuFDC9YNAO5HAl20fu7rQRhquVgp48KkypAoyZGwKiHD6NtAf9+1Nqd/k53RVG3PXjjHjma9GLr+DsvdR9JMvbk51zwvE3Pa0IACCvA8BjNanLPY2o8/yw45/TIbxd2/u4d1vaYB1VIA2XklQaljqmcxKOB+bFnKJCibUCmwbthcQc7b7IEk5EpeeqLK5EeCxdx1kjLDve1mToyZl5Wwns5fNN+e9rSn2ZFHHmn/8vZ3OQBuoK2PzNAuvfRSFDckPLz3bsJ9PNT79o477nRTp6CeCSUTsWnUIwOAd95fHioj/EiM3W72tr/Kr3c+z8f6+fxVBm36Q6ZHYHoEHvMj8BgAwJJAZwg29PC6H7K/jYANMcBZgu6mhrT1dPYg1W2lZoj+TQVqFdnUq+UASgQ8AFgtyrBKvVXpoVg9LtAHAP7utXz9zoYKC8jYt+xggqWeiVXo3LKpdfbCl9XbKy46lv5QAQAHE6wIAPP+gXE9eJvGzuamAcjzcHkhkmcAyRhtWkSP5bL1jF9wfxRDXAZ15XARHcMY6PQzL3Z36PGxeoKuGtiVGdR+0kuSsQ9MgaBZAKpJSUAjFlO/cZlzHHvKKVp1ro7kApsZGJodgW8sW3YGNAas0XsEsOt0stfM6jE5wvp3DJgFSAJw9c+Z6ngVv5ezvbu4Pjt8ZvgMgR2xwMGgS58tiS4gFx2iO39yqPo5lvJpDrY3tXgLpd5e2p3w95aWFm/HUlIrHv6unsIaZ3eqdtm4GAyNi8x9AJVRLWhRhi86hUhmLiWCVIuBIVZ9K1/cBvk6WFYAZLqN1lYzeI+5HCSsagZWVTLgPM7QMg9KSsZPsJsZAj7CdiZl+MTX2FZ65HbiuDtEn0fuhS1rOgmeUVUQ5FdTJ19NC5Zg2qW6ZAFvFBMy3lJtsg6fcVFCSsKAggowdXgOgDl+McDMN4HSZDWBKkF7GQAsA6xMM4BeDtBifxu4Hsii+WAvI/BrrH7TKv2jBt3JP3eBfjAA9p7GEwCYl6nNEmOjcy8DuiWBHoKNH8PMS+eQU7JhnD6hjGsdv8sC+sXyCgBLAl2OXaCpARZWSUkqDkiWBHr3AFggGAYKJJ3ObbWf/vRTgJDNXNcHOGjeZHzUmtsWErwroaCEEzLzJCfk64XupEgl4QmOg7d2TNy0B+2HyfKRRARiw3hEplhR6UQD91j3doylSI5kanGtr7TaqSe9iHkzA8VCI/9WPy0tGfFYxomsKSvHPtYA7wyAYwl0FRLe5FxKG5ZxTY9I2vDyvHVVU/+bh6kE5JbzvZg/dXEvAobLgF7uy2RqBHfzLZbZvt4WDm2xVexVFy2dZWc0d1jmL1tt4I9bzDaQH6KjwfatGGWRFKCoBYfjJruva5uNNdXagtMutNUv/W/Lt1fb2q4kNfkdwYSPQn436holkZBvKpLzAAAgAElEQVRqtJZcAy2RaC2VzrMm4E3g24J6YWvNRC4tdYLWcm62AweAuR4kAIskBLVm1uI/seiQBbYag8rFixe7S/KHP/Rx62PtrMZxv7GxwV7/+tfbd77zHe/Dq0eW0qWuri6k3Bwn904BR0upbLK4E8f9hacB8P7cwNMAeH9Gb/q10yMwPQKP1RF4DABgZYXV2L0I61bb3GLHHHOMnXnmmV5DVIHdTJBp92bxmHukcDBWe5ZqzHfqCaR+97vr7Svf+b4DYHePTWL8RGbdSvX25e/83D7/5esIQFcCCNsnWtAImAkAZwmWk9m19oJX1trfvOho2DTa+YBisspou2ESQFrtHA4i+A0y2lCj64hBAbaAaWywg4QwnUU2S3uREoA+AU2Womlq6MMIS8neV8R1N0FBZn68xp51/t9Z7/YMhjOzGRMYwFydDcMiyOhLyYQAzkL9Y+wsCqmmotlJk9VICu2HpGB/groNEucp7X8doASm06NXv4tcOuw/RUDXa2KnPCKgG9jkAIAnHGQnroUCwsnXqLY3fsQti7w+l1+mAX4K0jyI5PW6phMPzntcDsJSGojt533UxiNuwVGVzdgoQWYNkvIEQFmAV0DYW34gC85hQNXWRn01YFQS6DQ9f+COPIHiBtLMoRTXyrvkAAInAbDmoFhGjY/mLcdaw5NI9hSo+y018i4zkNiq5dF8jhZWNSHXZ6Z2AbZHkkOV92XooVroBLzCclYPwZ4BhLvW9lnvxu021k+bFOTRcxoWIH1Gts3nqa+m99vVWKgmF7Y1r7mO2VQVdc+UMzvo1blSCkygz6FF7YqdwKP+1xlgmNmkm19xZTCIkgFWtoVzkQEW4L1SrzpmMcBB0eFyePUpVfsjDI88dxMBYEmggzGajKgYt50AMKXrQf0PBlJf5CEo40GuGc1UXPqf435NYfBVw/Vr4J5O0+M3Mcio0gNZTLgAsGqjS0igAwDmOKVcRSkhABxM2nZmgCMAnOzBjOseu+bqD1vDrBJS1Xt5s5K1tbRb9+btJAp0ryEZ514ruzGd7lDWkShJpH9LGftEfsRlE76mcI2BZgwHc9YTZ/xrnGulFjTNtCSjJrugMg4Vuhc67IyzX4V52wzuWfH7Ux8xAJ4yuI8AAFYbJLUyEgMsAJyYR7LoSVzxVXC8i0dtW3IDbbFofwUArowJAHeybvSgkqAFDm2HkpU+q4xsspahzXZCdtxOIaH1nAUzbNa2URv8Lc+7l3uX+VhdrLK+7bTK4uaqJamje2kzYLntqBOt/cQX2vyT32B9tGgYTdR57mmcfrBSU6RrW1BrqMUd+9wwoBO36XI2b+MAYPXJVm+4KsBoij1jLEGSDiv5lMo99msP2x1TGq/iSvioDlj9elvsSUcdYSeccBzrYpuriy57z2W+v1dX19rChfPtkksusa9//eu+lmqd7aQn4/YeJOWsEe4cLVabh9bWIvcnq+EjJIHe3V24u/OLn7+3v+/p7p5M2OzbGhB/9v4cw+4++Qm+MO3bBZl+1fQITI/AY2YEHgMAWMF83GRe39vaW2zVqlUOpoqFMQ+Y0hiTpFIN1k8rlxSscC2Nisd6uzFQGbUb/nQbzBQmHCJi6CmZBQBXinX2lW9fY5+7/P8IpA4lLmj3bLiCMcEfBV9ZZGQJAPDL/r7dLn4xALgUAHAwTUJiGvUvDIHa1M1i541jd5vUI7HB7AoAR5ScB5RydaYtBhJeB15ixaixk5cIXCDnQqyErKy2rg3mF7lrsRmX1ZfyHGrrhmirk2nYgd3Vq+KaVf2ssZK8PNTQTrKXU+f/RN/cCJFOlSIHIC2QN+URSaNjKbRgqT+i3+98bz1YGR3qfnc2JptqfCWeN2aow/ULx+7Mp5QCPIJraah1ldlT3LtSv9Pz9OV9IPl7mfkQ96iOe5jG9b+bNm5xpldMcF1tAwkJavD4d1zDVkT2Kygu8CvpeDlKEgQAzOE4kakWP3yj5VG+mXBSALgDB1oAsLXzMkAlhA5BroA0wa5MZQAOaWp/rSdh99243vrW9MMGywk6Z825JqsHnOUBwMlRgniXRUp2HTkcS7atceCz3b1WyQ9NHYJYzfUsBlwqqVcHJDC8P8/9ngiyBYITYn1hgGXGVarhM+gBnOHY5WCLJxT1v4BkALBcooNrNqCXD/L+vwBg9+aRaAGw407QPrdUbkCKIgLAGZdAB/Crzi76GuNvvcgsR91UR4w2QbOGlfeq5Vgl/7Z+jk3s73Y+m96/iR5OUC7Q2wmkJYGOGOAKLujqAZyURNdrdsN9rnCexi4uf06lttB3/NO05rndkvUKzGH4GBR9ahX3TjHP77wWXwBYkl7NY3qNTikF2FnBsfP8frz/O25DEwCw5gKJOU9YaW1gJJE2jLBGqYVugZZl7r7Pxa7B9fj4Y5/LpVnEdQIQqwRjh6TXLpQfuxzs0JLK2yC5uVlwaA8lHSGBJwm0oLl6j1WY+CXu+XRjrSXnkzg6guPCBKt3Qb9traylRRPOzuVuypf7WFu3kXDczr5BoqRMT1m+p0c227xCv53dXG3P6Gixk3i/gd/cZyO3MQfXS7FMwhe35xRrRBlwWoeL2xjzeLi13epWnWrn/v1X+RxafSVaMYdstrGRPm+JlmDfG1Y2MsGCwBqfQjrcRPJ4mM8qYLzlJlyARQFgKXjGAcA6p0dOAq1RfDCbKBOsHPX6SsJqnWygzdGMGW12+OGHAYRPsPe+6zJ3dxarq339DW94g91yyy08R34UgyQU++1nP/uZ3X3XGn+Okt2+fnLskkTLhf/AMMDxnbc3cLm3v+/pDp4GwI/39W36/KZHYHoEHq0j8CgAwKnaQ6ZQbgFITX14jSABidx4Jb3UdqMNs5b6JwWkKYLTPO2NCmi8shm5OUuaqLZJSKEJ2Edo/6PgPZjOEMDkVUfWaP/7tR/Yf33ux7xuOYCBrHmIgjzAlURM/aAS2XX2yjfNsRe++Fiy6QRBYtUAwMGFGnGaWDIYMXe2RPYoF2BtxmOw1fWNTb6BZ2ClFRjouc46qtesyyCD4dIu5bkPa77EG/DOvUVjYC7kH0mEPaiMJdLafAk41ZYDJ9WxfmSizUsJvprsxJOfb021Szl+AX5q3tzMKYBEd+RVoIpDqx5lD+h31dJlEljqeaqZ3PVjpwBiJ6A7CZh3FWhEAcSE9PGhDZwnOeKn7gZYTw3mdnfocQusOAEQzjNyB5aMWuy05i6DJzdW1bqNM3edTdYMYE7r7xlcXuvqm3BZbiLYlss4R+iaadVqgy9VR9sA+AP8WgfXQOY7M5EwIiWubk/a5t5ttnHzeusfhGni8uRStDZSi00AXV2hyWZhlNNUbMToCZDYTTA8BEMKK2oj3C15NfueZNnj+8/rkp39FObgqkvirPyAvhRw892rNzGykvmVe3epPREA2E2p6gAQNdRQU+ubaOKYadXk/X85j2S9ZMwqTaDXqdqTqe2SmL0xvgDA9ClzuavGQADYa/6kQtC9B8hWwJ8CGAgUpXifMkZbwwBhSpxt2FlixpTjETldwe28moOt4UQg3dwFWmWYZdjflJygqbdMCQDrZ0nF9V1l71yvFPdHgSSb2KkSdfFqjt7YgMlQ/1r60A7YVVd/kmO5jzGHtnOTKzGXGpSQ2AlzTHT2pNQ3JHL2J2h+aHP8sfOsnRKBKreI94DIYd5BcnSP+59kvMdXuTTTzjj177k2rSRDpZXQPFWCjz2BFlQCTGH9mPyMiesTVi83MfO/ktAU+BU7qt1C8011+WN8ZdIoZ0qsc/qbWvJhNmWUIKQX1FhyOfMJB+i+ud22xe6iHdYaPnMbx7Ydthrn+LHNVpsesFL/A7Qi67VFdSlbyeE/vaHenjdniZWvv9O2/4YJuBZQPdhi27uGUVaMW1WD6u79sHB+htld+hR74Tuusp6GHCqHFrWY5rjYd1B8yIwxJG9JOinl4z4Wvuu4esfPRfetXO4jNYzWbG9bt1/sbxjDyceD53ZQAWm/1BjLU2HMezg/mS4NJ554or3vPe8H7CvZmrEFCxbYs5/zLAe8mzZtsnnz5tn5559vGzZssE99/FNWh//CKO77vg+h7nD1iN/lnBeXRlLrb17x9WCqJ5Ms3lflFWKKL77opRPrsP6uuRFW4el78bGzVkwf6fQITI/A9Ag8UiNAmSCk6OjIgNU25Wx4oAez2xZvIZijI8OXv/JVjI+JI1A1ZquIE0q/s7NP2mzDEKvzVmB4WukgTtV+u+8tLRN7A8Da3Jx10wanut/qajviyFUmF8n2djLgAM81d99jf7zxT9a5rdeqcki7JNP01giYqJTpw+gxTQDACmTTtPr5+v9+3z57+ZU2XlwK0dMWGTuFoMHr+wh4Epn19qo3zbcXvPh4pGIwpFMAcBrGwOW97l6J5JR9tDA2aLXUMcl4Su7L2nxLqveMAuIYdgUl8S5keo/UdX3I7yMJmfppEqSIcUw3M8bttvqpFxNKzbXiODI/wJS35InqfL3dkAf1IRApyXJ4VwB4CrMaDmd3AHjng90xIJkAwLsCqg+p/novAc5DAMC7G043gSKBENczB3Mkj/Q8URCz4kp6KAh0wy0FZ+pNK0Mn2EX9bYQa7UFuuhFYxzFq3PSkaphiMa15RbrUyxbrYfMbMXRrZ37OUr9fAnLMpYZgmjrmtBM8zqWXc70oYNxjAdpdMMHqaduDERN9niswnfkuglWBO3IXpRGOB8VEGg1xagoAjs81BM4BBKsVlgCw4n+1rtLPuqcKBNNem0y0ndEvYGCTgGDV/SZrqdejXrlC/a+1khTQlwBwHUErx53kNc7mUnPsknBJjqV+jQAwFJVLoZUMEP/qdegA4ArmbYrxdUwCwJL4l2CbR2DI+zgEcjbCzxwKIT4MfTpfxAArzRCSIMvD8HL+FQfAHHMvIH0L16AXqMvvDPArA6yKDOfzI1xF1RtyfUbGkbkDQnivJIZGqcxWjnuN/fy6z3F/bCQZoKLh6cfDH4FdJLAm7sf4vt19gqyCgd+pT70Epn8JyTqMsmrarK9/CJf7HPWk9balcwtSWa1PekQJuR0SrFMBMOUJlL6kHQAzN5EhqN1RHqCVxDsiVUAuTMG52i4VkSQX25mEMMDFQ0isrEpb7+xttqV8OwDvLq8FL4xvItmK2zP1v2M9a60jO2LzUT3MYU6d0THLzqR2t33tgA39aq2N3cFHbstRn9tqw30khbh/RtFCk6ul5IFj6FhkrSdfbM9+83/aehJaw0y3mdRFDw8MWkH3z0NdWh/+BdrLK6Zcv4nrFgUD8b//P3tvAidpXZ37n9q7qvd1doYdQQU3FFkE0RAM4gKGsERxiVGjGKPRfBKz3NxP8jeLN4k3iRoVFVlkUYwmXtcY9arRXDfcEARkGZitp9fqrr3q/33O7327q3umZ5wehmGkXi2qp6re7ff+lvOc85znKHUhYnElEJITAO4f6HUa9BlnnGH/+A/vRUNBYmGIw7N2emm56QmnOyvCe8EFF7ha9Nve9jZ3fKvur94bsDPEqhH7q0ht9gLPu8m6+/4P/AtR5DfQHyg/JQcaBkyhf9Dm6Rdpfq+tgJjYzNSU5XGi11zFr7N1WqDTAp0W6LTAY6sFJH7LOgMALgCAq5SuVOAz3dXNGjtH2UHKwsLoq1POUBobvT2TtuX21xF0ydjokf+bkrtDBEYxZg8mABY4k4qkIr7KC9qMV/hXznuOe4xnZ6fJTaRcERGau+96wP7Pp78AHVHIE8GN3m7AMdYui+4iAIZWBpU5hQV+w3WfgAL9KUq9HAOIGwrCTpFxJGEileNIZO631775GADwMzB+RBFWTV1ArajQDoAFYjBSXPSGRZbczxQ5h3WoetWS6Niq/ymwE+oYalug4sqgF0hvzzk9BL1PwCyH2u/81ITlB9chmAV1NH+UnXDsc2ztyBOtOEvkjmKrulaJ+VD4KUSyPcKFQyGOeC1c+zIAG9334q0tt9Zii3TPVty+6wDLgGm3apceZ7F99wyE4+eyctOvDKAdILadbpFOHSKA2lOiLV6uQ7WO5URQvrRUj7VBNZZIkxwpHr1RR+Xfitbo9yoTlBuAtaCKS0PEK0QhHqPt12CIjxD5wJ7L4Z9QN3MhZRi3VYSXmkXOOQfgmyNfkTq3te1Esh4EPKOUrtJHCWrtKjLaqPDsSZ7VdS8jXkSRI78NTytQ2U3HBgqC8bcu1ZWrAaACwGnuMaEEYgCqSh+Ram51ALDq/xrqzxLAUv6vwG9CdYFFl1bdYFfC5t5QahYATqBa7Qg2AsASYV4AwETeXBRb90tuJGLVrmbeIOe4SDvAanYM66WZoK1noF/mcZ71MP7yXHwGcC2VZ4mCqf5xgnrIre2A2kmAzCRjVIK9+g7nQKpOaRa6lvTiCCYS+RVlVLWVt3DOB+1LX34P1Ph7YE/MeJ5vZ1tNCxwgAIZP36hvtHOedYV1QYkuUtKrK99DHu4cQ6tivUTrRdMPnSaOyst5F/d2Jb7wTN0rJT49AFjOIHf+ANagDddVwxvHaRI0KgCcBVwLANfIwW8cQT9+AmPoqVnbMbTT7pv/Dv3ldkDX3TAK7kE3YqflyAVOTm2xE2EmP34waUdztl9dc5w9bWrExj/3Y5v+PtRo+t22n3Naxuza/IhtuWebjW2km6/tsS2krwyc+hy75O032zbWnHpuvc37BBFow3LJHLoo5r4BsBTjq6QChLq+zDmoQA8M97kQ1rOf/Rz7vTe+1ddyvSSSpW0KcCoArM9OOukke81rXuOvMgyaQk+vA2DNma66z/zawD7I5ong89w+fust9vzznmt5QK+c0BLREhheM7YhlHYDVEvBXn+LsRUqFnS2Tgt0WqDTAp0WeGy1gIxmgiCkGuVhZqVgL87sYDFGTLlveMRmxkldwtDNolVjyTnSRHfCDvwDGIBTNnbUvxD8GoP4F+yG1W77jADLe9xkgcuhRqzyMmc885l29tln2+c+/xn74Q9vg07VZ+eee66tX7fZPvD+a1CUBMVjoUt1UguvKJmqNSoKssplSAXZAfD1t9p73/sJwOoRAGCop3HEUraRIp7kmSUzWwDAJ9qlVzyT77swtlh0IxXoGABLEEj0ZwGCMeoX9lCwUUBHYH37tp0cWwhJVFjyrTBggthSVFLFI4PLocdqm3J1+0lNcx5HQp58sTLe8parWg3gBTnOTjv1RXg4NnC9oBbHaxgeMrl0L4r8StF4N9z6SALg5eBXV/nIAuAgxhW2WLHa/yFQCQMg1CEG5EWXFejPwRGiCGcGYKY0U4HJFPlskleWirLKCDWIGFVIXE2OEu1cR6R2Lcfh79QI30tNWSWA1K1FTyeSIdqjopyK8ta31ayyHXC6i+OTB9xUrusMfY8QaX0ORVp+nyGyJbZD4D20bYra+C0olKqINfegl36qukKBCeqAuB5RoAXyBYw5pOfmqss0qP9rg/yeVwrwTuaB1/9NoA6dYD+PMnMQAWBRoBMCvWXazNWgFyPAns+tZibyLICdwKiGuWKwXR38q9TuFP6Ace5iBnCjuqdyLGRBz3lAcA9UyDwNTHleL4Ek6nMdKniCKHBzBzmRU9BmdzE3CByrBjACQikMdaftM+4LhbSNj08wp1AXO3e/feWr13CviB0ZOZ4pUZ+VtNzZ9r8FDhAAa04mCpxKbrJzz3opAEl59qoGkLaZ+V2kG8yzeKk+Fp1EKm0+OwgAh9JLTp1VtHcBAOP9dSW6CADzpwQUkXyjb2rd4Ptc1uoFYDNOqMYxLJyns9ac3LT7sw/Y3RPf4ly3W7NEId+JO6g9PWnd5OgekSvbcYzlU8jdP3N0vZ1YpGzRV6ds6utbbX4L3U1lytBnaKJQniUC3A2w64FiffvsjLUQjXr7DT+wSfKAx4n+lnHMKlWikiGlAvGrtJL/DymNd1mKTXwtsZYDaR5ysgqsysCoVNCcoFbx05/xNDvrrLPs/e/9kD147322fvOR9tznnmtr1qyx66+/zksYSlH/4osvdlX9d7zjHRGlPcypKjFXpASdqNC9OLunZ0ThaNjNt9xol132G/55BSd0DrGwSpGazAgQciE+cWnu0jHn5jXgOwB4/8dtZ49OC3RaoNMCh3sLSNGIwAeRjjL2Qq63S+otONCx/1g3BOpapNw0WzCPoUAX8rvsgZ+8xhmcmx73bputUIJRxufBBcDkqLr4DpEsFqznnn++nXnmmXbNRz5k27dvdfT+9Kc/3Z552rPsg1dfC59b5RJSNkud4CxGg0i+izmwgAsiwKJAX/eRW+x9/3ILFGkAXhOemUcIgghQ0muIEhlLb7XXvPlku/Tysx3wNWRE43VXBDjlkTve+WmGyFQeldyLL77Ijjv+KM/3vOeee+zGG2/GCINE6gpHYeHWFpRv2Zf7CoJUh26r87AHxka9FIXUhnIoHlegxma7N0PpHrZnn/Vy7n2ESC+Gn8pQRQA4QU0elfPxyPBueWCL97MQwV2Raryve98Xv29fDoSV9o+A6z4NoJUjwIslngR+4zrHAZQ6qOQ9gSHmPo4oH9g/934WcoV7oToTrHRBLa8pLdUm5fyinFwnx7c6ANtgLWrGEtxhvOGroQ6wSv8EgSpt0rcRBmsCbltT/DHF+zhxIai9tW1EM6cxPkmQTSsvmN/UqFErbJsTnRCA6DhP1xr1Tx3Tu2UEfj2IrxcA1JtLGEFDRErQivgqAsykIADcwluWQLEajR2rI3al6HUCAJxEBVpiXRLzkkgW6NTPIqeSyh5JAEuiV8mYAi1HjKK/ToHmD8aK8iGVF6nrSHURARYFmn9L2J0ALhHgls1yuCbfK01TjrscysF9TGQFlXtWqVQcfMrzbeygrYkCN3fi9IE73ZrgIAhgpciPbjKHpCgXkybylwZpTzOX9A7wWe5B++J/vptxgNpz/SGolchhEY1a2v/31Z873y+2wJ4iiPG3y8dd9O+2eUSsCam/Nea67ayzX2f9PSfYrp04PRlzhPu9fu4cjAgfVO4tUsflebmwmULDQUWeJ82/9ZsIAPtwVW6tlMVhwFDLOV2Xs4i/iRpWezkvefjNExhbz4AidULRHmj+zLYAgBOtO6DQ/5QxeCfF9abtGBw9JyMCdzxlsJ4O6Dpj8Bizb0/ZAzfda6QLU6oIAMxL5bG6WGPKW0u2du2A3bljyjafd4a97eNft5/Rj8epz947fIxt3zWOQ6bHJhN4p4l6trg9VS04dFu8gMXPa+lzkrvPVekFPBVRh04xNITOxBmn2ZlnPMv+/M/+0tdDjaNTTnmiXXHFFXbHHXd43u+6devs6KOPpszY5+zb3/62r71V0hDc2cYEVCIinGYSkFBhaW4GJ3nObrzpBnv5y19mMzMoS0Nlm58veY3hOcq+SatDa1iF0opZ/Q1Ty/tKZ+u0QKcFOi3QaYHHWAsEAJzJJq0IABaFsq93lNQ+RCahQCu60gMQnpsnJQcAPDQ4bj/8xssJFnbbxhP+2San+11P6qACYD0RLVwCCFrwzoPe9JSnPNne/W4QeHHSL15iGuec/Sv23ve8n6jrLvcOS924QFSzStTYPfqEKkVFbinPC37mddfewu9v4N+UqVFYylFLWLyVC+YGU3rcXv/m0+ySy89dBMDkHLnKbgSAZUzVStP2qte+xp7wxBO5rn9yitWrX/0a+/znv2hf/srXKDEk6qScz8FQkUHgxpdHgPcF8A5ynxTHlAee7+qjPTEiyN0Ux31+Fx0gvYFcrcuhFx5JSY4xnAXQc2PhEQmK+bUvR/DLIsAxwPwlBcBkEXi/cTjnOckB+Irq7MrifEG6mn+u4Sbgq3aDoOz9oYoYlQy6DM6aDG0vcNjI06cEfvsx1oY5yrqc5TbgqYJGqa4qtec6Brq4BKIAFgCyjikxhhPKb0WTqbYNMDlOFitAuKkat5PABRR9UooQA+68xI+U1GXsLwPAKjfk18/9KNfWI7CKAIsyiO3vZbFIBRBm8HK7gGDl/jpAFYAXzRkAXCPfNwkFujXAuaB/6rMkATmxTUEU3rFblOHScBAADtRnzqF3JWDCrxcA9vMLAKMaLfqzzpHi7zQvCXKR1m+TvCbYpSjQostUe2Ds5rnPAZSDBYBhKzsAJpBrCPUCgsmD3kkkeBpHGYJhipAn54j8zuN0ox6xHGHzOINGxrpQlr6D+77LvvSFv7d0L7VdawgboS+gHMRDG4E7yPPDQT98ewSx/WS/AACW00b59IhCNctH2VmUCMpm1rji/RSCFkH9Xo7NaD73+T3yFi0HwE5bwEkUeZVi4Sj0p3nGEoqLqE5So1Ze+yZE6E4ionnyjJU37rCddruNz36bsXU7iPanli89YEcS+X0Svz2tP29nDvTbiRTwzv6sYg997l6b/CpjgzW3SNRXEeapibKGkY1QXun+ccqoHbPeBk9/lr3sfTcyF4zZjhlK/fG7XgZQJYVeQJ75WTn0npv86AXAohnXUWYPqvga8w1ygPtdBfrxj3+ifeB9H7TuQq9Tk6UQLSGsc889x1Wgt2zZYrfddhvlDP/L50g5loOCPo4n1tTu7m4XuPIcY+afMg7ymz52EyD6MquXq1ZAWFCiWRKxK5eC4KCuQ6XsKjC0eslFLvG7ztZpgU4LdFqg0wKPtRYIKtAN6m8WelkTqghQYvtlSKNSOmIXtemLO8dhlFE9gWom6dQ223rn73hVmM0nvQ8zdQO/x+g8sAjwkVEILwKfCwG98G+VEkni+XUVSbazzjwd8YzT7brrrrNdEztZOIt2zjnnUB/4GXbTjR+zB7dsd7qVvMWVKrUEpVwlQ9sBsC4Wg4GowbUfudn+5T0f4fM+VzIORqyQgCJzSngUAJ6wN7z5uXbJZc/lm0CBVhkGRYDFDXc6a71ka9YO2+/93pvsS//5efvmN78BNW3Onn/Bhfa4x51k73nvBwDu5ATHnmsvn9NOgT6UAFjRdT1YFNCojSR0SIQAACAASURBVFro7kV4t2hVPB6GsFBX14j15B9nY8NP8VcmMYJDQerXi9HCuGrvwtBZBugXc3h3j+D4PispOO8TMMfttvcI8BJa8m7je2/5c8sM8D1ej8xrKdIG0BsDYDpa9G/6iztMuEaoxqLNq5+5QJqoxxjvdQU62dfz1LM4Srpw2OBUSiN01RrjuADfFiLlKYFflRASAFQOrkds/RBEwIKycQNKb4r6tkmSYZtEfhUFTs1Au58ihjqtkkdAA06YUgTaDUc+l7BUGwAW+A1lpML9pCn4q1qbHnXFmHUsIYDMeQVCvfIK1EYJY3kQDeXnJBTRFmrPtR7ycIeVw8z3RIG9XCs4Qvm/4ms7DRw0L/pzKIHE5wDgQIHmJZCuptN/ouMnlAdM9DhFbWKGoreFhPgUAUbTyujGVhO7QrtAY+5mrA4Qxe0GaEsBmiFtWUBwA0EwRYEb4xyAz5vT0MKLGMnkTydQx05XyfvkJnOgkjr6vhX7kX35P/7RuoYQNYK3KtEvKaQHEZ29sAQea2vKft/vShSYFQBw2/EdpEKxVb2tFNm1p5/26/SZNTg4B0hFGSQKKI9HtIPmc39OeimNQ4pr4dkpAtz0HGCcUFH5saACTbSX71LUj09QZFupDAn6dlVO3yNy1qD8Uf3kms0M32NF+67NzP03Ed3bLDN3t20ulOzJOH2e3FWys/oG7RnpUUv/tGT3fe4he+gblMt6EHYCHbfImCxNVfAZRXXSiVqPk+5TQCX57dd/0rakEORIU/KI/as4hqR5MYWadDkrAKxAtgDwoex/K0SA42b3snFBdVlsIaUx1RmXSTn98LBX0SJQvm+FnNwCAFhA2DUToooJmqPqKoPlTnB+S+K/orhyKPfgLJglXzgFoFXqUQlK+Mc+frNdeukl6IYwa3nZQqlFaxKRDRHK13V1ZW1a+6lqQ+SU3u9u29mh0wKdFui0QKcFDuMWiESw5iYt3U2pUkRnVX1EEWAxIyUgohSaRpMUGnKAE9TLrIy/GeHkGiJY/2jFysMigrV3AByLYDntiYX0NGoHiuJ05513Oh23CXpfu3YtCpLDCGHd6x5ieYq1gN533332iU/eugwAB4Pm2mtvAABf46JYKgkhT4DTQFko45JJlpyxN77lQrvk0ue5l74BeHAKNAtqUtFklZUgApwvZMgnfo/92f94u9177z20WxWg/ix78Ysvtr/4y79GcANV3nJQ/A01jUUlDv/20hqHaiMKkqT9kkTIajXqWnJPEvrp7qfuZGm7GxBW6rbRTWfYsUeeR33lY1CG7qYep+6DNnAK9zID9pcRAC8BvwLeAt2BMRDKcAQwHgK94W8HkBHN2UtICSoDhsVC8DJHEr6CuqdSvUqndr001cZVwdohGAbrOe56DO6NDEiJX2F0Y+u6cnSKc+RQvdKZK6L0KvIrULeLMxLtTZHzS0gKREgEmPq2mQp9mjGMtCw7AJIV4I1Am5Scdc0xBbo9+isQkFUNT4EMjMUYAC9GgFUaSYJWHEIlW8Q5Jr/XpP4M7VMiWF1jjC/RoLl+iXYJvPqF43hRAnkC0SGyGAC/fMcYSQCAY0CsCLBaeAEAI3YVADBtoDxg0jTEYEQ7iPxfSh7T4rNSriIaRHwdSiljkwi5AHCv/GAqfcRLEeDWNkoc7QB4g5xbyvud5QdSxS5yfYoACzAzPmr1cdIBdtrn/+NdlurehuDOvdDAodfmB2x6FwwUSlgdOhGiQzVxPJznXT0A1ghzdXAitI1qr4PfXzn3VYwvHHWI+aUBSy3U6t0x5Z4bOUA10GIArIgk4HcvAFi5oySGsBiyRmgNwlNcGwbIbcJzfBzOlFNztqvwIyu1vm7Fma/a/I7/tu7yfXYqrIFzN/TZU+krp+WGrPvupu344kO27ZsVm+HvuZ30GqK3GtRNxmWPnFAAwQdxJhU3b7IP3PYTu4u+X+vegFAjehT6LYO0Sv32XB+6DaiR0xmZT1CofhQDYK13Ym+Fet8CpKy/jE+BWX1WoGqDnMNaE+V4ExhWbnOeag9B7Krl+brTpOh08y7noUCyFKC1zisKXC7Pw8KatTzOg+tvuNYuueQlgXGFd0yOav2tNCQdO5wXxxj7FaFNi0Ld2Tot0GmBTgt0WuCx1gIEIwm+9PahfwSjTyrQygFOBHVVcI7sQNamKAe4p3uH3fW9VztDduMJ78ZcfFhygPcOgLVgKcdHQEslSY6EInXiiSeQ19NHfg+oHCpo8BgDxqLSQ4o6quZqsVi0r37tK76w1qBMdUGFEuCsVKp280232nve874IgIZQ+CIAFm1OVn3J3vy2y+wFzz/b+gbX4mFGSZec2QzHUR6WvMh5PPLr1o3ZO/7qL1GqfLUvrnUW/E0bj7A//MO32x/+0Z/a9PQMVFXl/AbwG5d1Ckjp0NLXyBJ1w7DpNPCQD9VK4kBIFaEBEMFLd6MsDDhOnkjNzVdYeQ6vR7IXI2XaBgf7iWCQh6WailLElsAXjRho0tCqMWLkiQ/b8ghwAJJBEmoP225llJb/ZnkEeF+R9BWiJAs5wHuL+IZjhxzZiEbp1EpFj6TyHZwYy9nsAkYtBlH4Xi0iA1xepxCNqGEIzgs0UjM3iwWcgjpc76tYc4h9NvJMJHoFCK4DIBuAvbl6Gcp0yQFsD8ZcP88mD/htQqWsKKcVOm+KvF/SA6FB07aA4hoAOCVaMYBOYlOwOQJcj9TLXIRNQl0Aav1djwCxRK+U7+hRJiXU0k0VCVbpojQRFwVORMLWv6XInEYZVwJY9SyhW2mmSfyK6w4RYFqN6DWBOscgTYFfpSXwlgM9M+9Qfotxwa5JUbQBw+4k8HJmAteiW/Oie6oOsJJ7RRlX0E4UbFiktgsgPsvfZQFkTq9RlaZu7xi1wwscL8c5MgoIAoAToGUBYAmD1V0cDObqrhKlkshz3wXNknJUXcwrmVyR/n27ffO7H7PK/E8sPUD0qsQBpDDsBjj5w0qF2FfXe6ytKwf1fpeNU9H4eeDdzMel+S57zlmvBvyutWzqCOZr9VWJXkHB9elG3iaJRgkcKTVGdZtD/eC6VNVU/g4wGZ9BEeA6fSJNHWB1tAYOvzSU/toIJzw+b/knJ21qQ9nKA3fajul/tfLMl8kh/4E9ob9s540N2okArF8dGrHun01b4qdpu/Pz2+1+WNJWJDeZ3FSNyaHcgKcjy9EzxbjauXbQPvjTn9j9rDEUcaJvaeCQ5+o0Z+roMnYc0DuFWw7bQxn99YkketorRezbHRzR3zHrR22v9H6VmopKxcUOVQlXeooGIFmMLkXfVQ1CLaX1RluIBOuYqmUvYaykXf3B97uDXGMzJ30F5l+lRIkCnWMu0D6yI7RGuZL9Sv6Xg9qHOwfvtECnBTot0GmBQ9sCUQQYFnGuW2wgLFxshhTCmVr7a4BfpSWlSNerNaYQwZqynfe8wdOuBje+Cwr0w6ICva8IcKBDxXlEBcSm5L3Voud0KdFBFRoWGHG6FUYMQFPAS0rMbkGzVfy3eIDxNvf2D9lHPnKt5w+lnXsa9g+bXPFRFJjQWiI9bZde9mIMYGqKopicJ+IzOwP9TJRmAF6jVrFjjj3K/vpv3uH1Bx968AE/3BPIb/qTP/kze8NVv0cZhuISAOz0LmEhgY9DDICVqRruX/zVQBH3ckeA/xa1MJuorEgkLJ89wUqzI3bm6VeQKL7J214GiUc5aX9XO+YlY8YNF9pf38v4CNueALDaIMoBXD4SfmEAvPchtAha9/C7iLq8G4W1vS+0XfvykklNBolzcFXqypnY4R7blb29b0abU37ZJwjCYHQTDW32Z6xK5DfZjaE2RIQJ2nNiLU6EtYA51J4RuTWC7vyWFx6eJv0uXeO30PG7iOz2F8lRBJPVoTvXxzkO74RCif4qIZZ9ZzDyI/Aray8BEkipTFB0j0oN8GtUFHgBANM/BTqluuwAWHxnzoHSlggLygsWQJY4VVBk5pgqFy1FaBUM7xXlGeN2QPV/2YE8SKdvu7q1hprKf6m+EAAFdV6yCJh4OFaN9hEA5nob3GOwk6NrUaot52lGAFjUbNGphQtUvcijv5yqClDWpl6XxQgepj8KAHcBgJUDnJbWm/J/twPexxE72Nq0IQziXfdXrYsoXxd50vXiNMrzO4h832vf/9HNRPZ+4Aco9BKdKqL4jhMrz3mqqAwb7IkOAN77GHx4v20DWvThFKwKlSyqVhgEREq7ep5s55392yjbr6VfE11sSPqbPhlHgR0A0+edAk2fWwDAIZd7CQDGjVJjfGfTii4zXgGfcuZUxwBPDoCh4x5TRAv8m7Zj/Babm/icHY9QxnPXdtnJk3N2yfpjrf9uruu2SbvjP0q25Xt0+Z04WWDVNBlvw/2o7XMZk1MzlhoesvtYgD+w7W5rDI7aj9AGqMAySJSVi86LcSAQX08F4Jtm+LiAV1Sv++Ft4/052v4AYB13KeJMQx0Ro0qAVHNCzJIK4llyelPqCdCq+UBruVKQAlgO+0gfZH4G48Tp03N2w0evs1e+8uXU/Z31XC4ZMYODwzY5TslEqOU6lijQRZX9o7RZpw7w/jzrzm87LdBpgU4L/LK0QBDBqgCAe4ckdoW2CxToPNoREk9Mid2HhkQGu1Y5wKnkFrv/x691CvQRJ16NbbAO7RExs1YfxKQM0t4BcBxZFH0qeIKlJBmMANGjQ66Q3llaHQAHD7Eikb5wKs/Rc4Ao5tPb76CsQnmJApRpB9AL9lQM0EKUz2mNeNlxxNvsrq3WN7LOZjxvKOvqkqJnOWWLa1Ik9J3v/FvA7msp3zDuJZiOPeY4u+qq37U/evufEYkmuRrndaCDRfm/jwoArFYE6DijV0pEAsJB1lvUQgFgqZ81xImfIwpSHbHnnvc6m53O2ZrRI21iEs8JDSQnvEfgFQHmb1HNFPWUA0IGi297BJWKGO/dBb/3HN54IK4cBXEAvJcoiUoVtZcyCkeMQnoLIDymqS89D3ANr1EWI1R547rHoCLuG9aqN6vAHg0cDNWQDwcX2qOozS7+PcQAzNGXAInpNYhdbSYasgG2MrRnAu82o3InmWook0T/6Yb326VjAxqzUw3rfgggDNW5RU3b+k76FtTnlqKcKBobxrNHVkUBlNqzALhy3BUxiXMduWZRBWMArCivosFe9ggAHNfd1burVPMucCzRK9Gx011Eg1Hg8hRKIrONPLm0ojuj+uyRX+6vqXJICHw5KhWxgjZoasACeJNEpxtlwKjqAJNikBRYVz4w4FiYRZRsnUsgOyGHAefQeQTCm3wmNexpDjVOP5phhzrXLmp+ju7cxVgfxrFTYOyRimn4sgL9WRFg6iNLHKxKqajaONEiwFNlHApMuYVANdRmFJ+/9Z0bbHLiK540nMTQFrG6Mc/xOU++qwzTo+QMgA4F+hAtiKrXjhckCSis1IiX9gxZZWqQB3usPeXkS21k+AT8lMoPCKKD7qByAKxBqMiwRr7GqYCuIvnQc4WznBQRfS4yfRoKMo6aKqiz0QcLaB198yScoafQx4+dsPtmP4eK5KfJ/f2anXtsy06YGrdXDR9rR95Tser/fdBKtzftJ0R+d9xPP0TNuTu3xufIFmNyGrXnRH+/be3J2Efv/4E9lO2zu5TrumaDTY3PMn+qTremFtYxTc+aB7jGTINxx1iuaUyupKNwiB7L/pxW81FwnsopFrGIovQgzXe+dET5wFrblZYT1wH2fzPG165fa9u23AtbPWu3IIIlgKvav4oAKwdYFOuXXHyp2w86VnV+xtYfcaRt3fagO8U7W6cFOi3QaYFOCzzWWiDoPUlXY2YOoxARrA0bj0VHaisLdd5u/vitXkmkSJ1C4aA1Y/faSZu+CRt4AAr0P9iOqWECOGLOHkQAHCs3xvlDopRKSEOLoyhNojrHQbYALkNEWAAsRFqjiKREfwDEEtQSNXcO0Q1RoQL4E4KLwU0UxQs8UQQ4MEL4vQwWAeYYUDX4mwP4uUTRvvHGj9qf/88/sZ9CX5Mw1OnPPMOe97wL7P97x9/aPHVFPQ80UqEM1xhHCg8lhU0XISNDkUkQglsbAsAYCp6oSb4Uof8sOc5NyoAUChttZmeXnXf+K6w4LTGRYfZTTnDwzKu9K6hqqk1UXzgYNDpmW3Q9PKG2keY/2MvI2xe/dIX2WzGCrN8HY9gp7wCYxVrGS4Hv4nW2O0fCc4z3l1qc/k4KlAoAR5Fg+ZZikZ4mFqtKBbXI71P5H1GGVcanAXBMEiltovicGqHO6NqcJdfzOakFRRSTZ9M1m2zOQrUggsUl56FpDmT6yBfkegg+Zon0pu8hjw71J4G5BrVtjfzfhFSOISkY3qw6kROPlsjR0Ay0Qt1NMPT1lyBAoPGqHTTOnNZMLdWEXzf3FaVP6j6cWyxBKn2uaDDUZ5EHBIJbRLKbyC0no8ivSjYpAqyyTc6wF/1ZTRc1s5jQaAsA5tlPYqxiRkcCWDEAlvpzAMB87y8BYAlwQU9VaibdlNRn5AkaUKExbnGGyX0FDgf4Nm1UCtCiQEsziLRJRctbqruq/F/KIKVmaO9dOMpoM5vF4UV0tzZ/n/X032//9u/vsEw/5WYyczA4KHtTUkP04PTi+SUnPDeEWHwHAO9l9B7Ur+iYYg/kCmIhzHod84G+44n29dhzKYuUTa3HCYfjx8scxXN8SEPQv13s3Md/DIDDeiCtdr03VLddnY7OJ32EOuyDqmjwm/jNE7ss8/iqFYdvJ4//W/bgXR+ws4+r2rGNe+28fJ+dX1xvzS9useztCbvtC1NGSXjL58boLSMIWuEhYh2rsiZNTE/bfH+v3dWTtlvv/LHdzVoyxXkThT5XIU867VfjRnWzQ2sK+OZECWE73AFwvcz9RWuoA17dJ5Odz1N8rsoPiUg7Q/cbxCz1Xbz2Zmx2cqcNrRmzqald9pnPftpe8ILnOwNMAoSKAOdyqHjjSJDzWy+VYdq59UEbpPzfrGoEd7ZOC3RaoNMCnRZ4jLUAdgBe5Tq1CAfWDFi5UiQ4WrPewRErsW5o7UhjM7fQ3VAEeH5uG6VG34r48i4iwB+0ecR50tiDDxMA9qV9CZXUP4nQbaA8kXMXJe0Id8SLZEzBDTmoS3NOqwCyHPlhGUrFlCvzDgbinGIvZxR5mXd/8iEyqcVTYLlJ7mW2p9evJ9TxJfZAVKiGSrUA1R/8wdvsth98j5qFn3Fwe9llVzgIvOYj1wMKuW6BI0C57iFQhaNc2X3WoT2YfVJUskB5dgCsnDgiHQt1M2Vg1eeJ8oYcXzE+U+l1GP9jdvYZLwYgjeAUgGaGMaaouxwSwlmhNqroiSo7FQPYABp9iwGxRy5iALxnoLuoIr1CO6wY3V3JsdAGgDmkOyUimvxyJ8ji9cbXtljLObAEdEs8U0EgGWaKZsTeID1Xor911RwVaCPa2yQs2VBokiBUGpXtJorJ6VEozAhFZdd1WROl53lA4xxjqpir2XwK8RinaWLCUxaogAJ3D/mABIwZiBwDIJe9j/4MqGtAf24p35eatglYn605HEVEVnV/Ar+u5MyWUrRFRr5HgAPTIag+K+IfjEvdQpI8hwDaBXS5Q+F8V4GW6JCY31w/CRIJiAFNKCIIiRPlVXIyz1N1f0foM9wLClRQoEP+r0z5KlQIr5/NuOtSziX3kVAEWF2G6K9KIDUF2p3iqTxk1RfmuER7nUKtajU5roFc3xov1f2d5sfTtHXVVbXZh3lAUd8+6Ylxj8qTBsNSF5l9eSkCXNvBlxMYx3xe2V6yfANHDrTJ8q777Qgi8Dfd/AfWP1Kx2RJSRACfBiJxeCysKy0uN4Z0YwctJ+OdPr/EoXMwx2vn2EtagI6aR0SphABSlgc+PyMlOEShuo+iDx1hZzz9IsgW63le+egZLWWbBDaERBBTOE6iVAbxQSInlqL7yMBBV1bteEQQKU9WHaKjHsV+pxQsedyM7er+Bgyf/2Pph262s9bMkPtbsPMLmy35qV1W+FHO7vvKdhu/l/P2rKcfD9lA15gViPI+8MADNsNakBwbtuLogL3jy5+w7TgTG0Qzd9IPjTHQ3dNHmQUmXTmlXAwuzJ1+3dG8d+gp0PvbJ5fOyzkcbVov4rXY83IjoSr+IO0A+rnWHqK4ivYmAbVaZ7QJzNb5vKsgFoBygiv24Ws+aJdf9hvQ1qCnK1VEStPzML2y6H+IdaLpgzKFTrkOM/f+3kDn950W6LRApwU6LXDYt0DQfkqIRYXuUQZ7somtWJZTNovTm1callYsgpXNbLftd13lq8bGE/4JEayHlQIdWnMBQESNG0QrQu0/zwnCwHURDAx21UAN6pIYvTFLNcox8hq1GAmZXJcvsBLIciVpflcjb9drAQJskyyUu0ckdfJgLDUxzvN95GphXCvyXJ4V8kjTWHiX54vW1d2DeljZLrjgefbCFz3fPvjBDxAp7bKLLnqJfehD19iPfvxTv06FzhyMyOhxj3agaO8T4B3UThYEYEIEWEBe4lX6p6IkISdYIL8CyK/VSkiC92CEYGCmBlHd7LGzz7mU74/n/vML0fGcDA8iG/LAO+VsIeS3DPz6wz4YAHipQROitdp2N3SCOSQArHteygBYGfwuHsdFrnzfGPzqOyITDn45riKegKcm0VFFRmVAN6TyXADQ9gKcAYu59QBawC9+BQe+49h2sxnqfJJ4XyccKmO3GyO8HxWsnir5CYBbxMmtAvhtEfpkTBLVDFFMmwIMz9DHoekqqlqn3+lSNGAFgWPKp8CvXj5GJH7ltxAAsDuciPA6xdlrCfFObqK6hOrwBhEr0ZL5HdcqYNuQKjORYMpre/mjBPTn1DCeNZWLAS+CLfmNRKgBEIwVbTmvXQyAETDF96JrjWsBCwAn8cwptUFqz+4jks3r4FdgOHTPGtc2wTEncTLMS2BONYv5iX7ey+1Sfth6lf/L8dVmrUk+pDayouU10cWhkNe3Fa1QJZI4DdAozXBNu+yLn30fO9wDyN/O/RKBoi1MVBfqPCUlGAetNkGCdQ76d02gvWNEH9RZauWDBw+uOyQR7Osf6oGKXKRfUx+2OGjnPe+1zFMA4PpQmOfkjNI855xi+lVTWuEBANfkrHM2xCIAplfzM5ycDGQ5MyXVXB2GfXQCrKJTKMtz5Habzn/d7vn+u+ysnu/Zuf3z9tLjT7D0N6cs+Z8F2/6Vefv5d2dsw7onWH7dBmrOUuEsM4BjqmHbxndYYfNaux9/4//60s02lRm0u1GDS5Gv2kRlsoXCsVhGObGZHPCGfibFavVxT0cQY2Nv5JlD9FT2ftpl8zPOuTh1SWuzl2ZjjdQar7VHaUcZAK+0JPw71QWPgKzO09/PWsR6PjOxA6dizssgSQVatX/n5yihyEHFSurtJaeETbZABdXoHoB1kYhxGud4Z+u0QKcFOi3QaYHHWgsEESwvLThBXUICLfkMuiEAgiw1gKUCnUAwuVad4d9UFOnaRQ7wq91mPuLEf7HpIrhQIpUPDwU6NP5yAByL9Li3VpRmB2shetoQOF4QWeJiXTkyXiADtbNOCDuF0EaT9yyGhQzwRqPCTXPjqH0VoSfvBoAXgBmLNRG3OrmKyhmL85CVt+p5xlxTeWbSRtattfEd2+w3r7zCnvGMU32R/a//+pZ9+t8/4zBanmiVv9EWPN0hAnzoAbBjtyBkFeUBE1ej3ZQzJ1ov+akAqaHR9ShZQzIlepdDSKRCmRjCfNzDZjv11JfaQP+xbmQo51fq2LHHXgaM7j1wXtsBcGwEiYcbg+B48K0AYH/hSO9KADg6fptiUfhTRmV4D9tSurOzEiLKs3/ddh3BJpWjJfCHVZiI7F4+4hgCnnoR7W1QGqjZA9gClbV4pYaIlg9ieCtdkRq/ivwKLE4A7MbTJZtTzi8GvXIEswCsYSDwaL1gfYDFnKKYUn1G8blOxLdG5Dc9i0EOhTdBMmyKkGiqFHJpXSGVS1EU2gWrPGOVtH9FVlV+SKwK1QHWbUUAWP1SOcoKiAnAq7ZvQ/mH/Fu0YxfSVe6k9uPehAtVxinJPSbJY1a5owT3lUS8S/dUZ36gpK6VYReUqHWkS5IjKsuYzANCCviTUijvNRD9UQTYSyBh5KY4eYqJJoVXzst3yx/D+TzXGBq5ItFSfAbzE9StW1HAHaeW7kUB436P/gKACdhJAVo/bEB5bqpGMu8NQHBykueyo0St4ISNP3CvjfCMvvK5qxHK+znjewdtgso81yAHSQuHQUM1xeUipC2z3EMKBb5OHeB43K72fbljammUdl9HleNkeHjUdu3c5SrhWRxNNTQfMukxq0wM2rPPfSv9ai39QpRhOoWKQSOKJTpBQurKdCrR2Gti9jBugyigZiw5U5zjT4mEwARKogBdH6tZ6kSOdQpz47oHbWvlc1a7/8N2Ue+37U2nbLDh2yes9OWyzX5to93/rSQ14h/PeEJsiV36+4Z9zG7bts1ya3qtsXHI/vRfr7c7qTPYyg+5mvmcqNcVBjo5wYqONgHByvfNqAaar34AOjp4JRNymBPuzNpXKz2avm9bB7j+DONLkVytpXKYahOgDaA4lEVS6lGL9VtOZ7WBfi/dAk9lgsIszQ2BZ6lAf+TaD9vFL34hKRyutuc5wJUSyu44MppKkRL7hN9rbdI5qwtVCh5NbdS5lk4LdFqg0wKdFji4LcB6iu0XR4Cz2LdQwbAStO5jE1C+NksUOJGssmZQiz61HRXoq3CIN2zdse+2knIVSY17GAHwninQWgwX8oJYtoKabohWKYIavo8MAlE4Yw8xC6AAcAE1yHnl/LLANqlpWiigAjk9QWRHNxcW1cWtHZSpTIPovaLAJchHIlrUHeoPio6lduoCVJeLUqHsc0EnfZdmIVbUV4uvrHevG+xU7hCtCAAYY4qSSYc2AhyAj9+/kI0o0KJ1enkQ5czhJCBfTarXXd2IscgfgNGge0sS7qvXRjFgfG0dQwAAIABJREFUTrKnPuV5gOBR2riGl6SXNqe8D9Q9gWFFgwN/NjrH8rb2urmxBRcbn3oa8Wd7iBz7wwqfr6jAG+f5eTywfWunWgcBrJgG11qIFssRE47vpYv0HgNfiX15rmz4fDF/ODhc9PsgIoUhK7owoLCBwnOVQrTo3xho1rJj5FOj9GwA3xkAZAmK8BxdZZJcg6k0dUuJciZx5CQo3TUA7Xa4UbDheejPMDzTErlCwEkAuDGVsPJ2lLbL9GNAXlOKz4oQg9FSihpJLZXjNOjzroLLpqBumufhOct85ABYTqMYAKv0kXJ8BTq9FJIAMICRv1PU4Q1iWBiSUogm6tukhJMAvirFIJZriQH2JdjSEgAW+OU1xyHnGwImVXYjd1wMCk6QY/LJgkeS85y/oggwFySMKdyuPEgvbaIoNRcu8SzNNVJ+5tXgRkqiQKvdGF9FaNAtlUPTs8KoHUBQa4SnQUlly9A2NdqmSsS8BQBuUfooSTtmJnH2IEJU3rnVxlDj/tTN7+Vh/NiyPKsUhZUlctUiD7PJM1d0XHXHU6gHZynBJIp2WcY3wKgTAV42xPbrnwcCgDW3kHOuToonJgeomZ25z1IFarV77d4xO/esN8FY30iHYX52h5VUoSX4J48KgnPIkiuqWldddzmvgs/Ix3FDjtZswebliMp1W2aQ5z5WtuxJOD6ezHowcpdt2fExWzf7WfvTx83ZOZQ96vp/RZv9Vs6+++mcjeafafn+jdY9QF1iOZ8QZ9q2Zad1jxGRHu2yqz70P+1nnLVGvm8FHQV5njN5GDcMgjR9uzKJoCLlttKKQJP+IOewrqlG33cAzMUmVJP9cATAUR8Ro6tM3d9CT4895SlPsjPPPNOOPHKzr+9aQ+666y6cyf9lt932A1/nfU3BqSons1Js5IiuVEpOX6vVqqQufNRe8YorvQxScFbSdtR1LOOgVRRZ667W39nZaV+nA72kfVveH5d35vbG3lvD7+s4+zVI9vLjZbbLqg4b2QC/cDscVh1uVS3y2N7pF3m+j1T/DlbYytsvcq2P7af5yN79vvrFnp7XL7KPfhPPU+3vB3J3hKwwKkulOWrMY+exvpTnBHZximMXO2RTtR8AcAPDOkMJkektv+sO9tGj/jcVJgDAUmE9kAhwunD0I0Di2tMi0T7p720REXDTQrmnB/eLLIb7ergH8gAfzn3jDhY7ADh2lNO6FGTGgBng1OwjKkxOW9cme9rTzuV9zMWC0KIhbxggDPiVUnKSsJ2ARJ0InwxLp7SDIKpS88YJEY4vB4ailBi0C3nBAqIheuwAdEkUOJQAUW3OPaugtg+YRargkrqZoLkGhnBLBrQcJw7G9SfXSa/0MysXVfVoo6b2UkiuOu5kyVCaRGAVinxKpYNE45M6MiA2JXpwF/dFRNQAhfVhjDRAb5Kc38QYeYcA4l2cehq1baR1AJlEiaUajQEst0w/Rnw39Ny+OdSfp6AEkruagPJc51Ubp60AwGnEyFTuqDavEkkqLRQrPHMDOH/izTMCIhVobwPPSdc9BLqz1/31qK+iq0F5Wbfqbeu5v/JjAIRVSNh1gZgwAMD1PPcMiM8A8pPdRGYGaIth8vp4CdgLBEuQGjFqV6LuxTnQx7FzgNTEPHXWAO+m9HMAcILor5gaIlxoAnIg7o6uFpRplV/iXGpTXnIYTHPcLQgYVIjESsHXnRIA7BzPa4DLHMTZ1EdkuQeQs+2hSetODdkDP95lPcU+Wwtyrty9yzaRhPzQnd+2733nyzaz4w5LwDFPpefpqxjI8hY4UJKTwLnuETtCrRbGfnCeHC5j/OGcLx4Fx1Ik11XU6AzMQ6GEGzXMyedBXpy+pPq9m+3cc660EpToTHrEHZB9AwPOVnFmBANcvAj01Jl+EKKjFFYWUCnGveaW6Rw5wN3QoPlNnxxXo3NW3jhhs08tW2nwRza7/WY7M3OX/d2Ja2z0G3fYrn+b8JJHyeyzbMPaM4j6Us+M/pci73fL3BT75GwOIP26v3+bzdNnp8ijr3gpgmjWiwglsQPQFan1bZT7qxGtOacJ+NW7z1OPwAp6sJ62ND0yzoaq2gteeKFt3rzJ7rjjDqopTHj0d3x83BWdH3pwqwtfiYouarOc0ooAF0lbKPB8ikVoajijr7/hWuoAUwbJf4PDm2eZxYlRwlmV4/faapxLStFlqNBqQEWGxSTTMcvzihajy8AaJce1otJlDCQ5Vxo48cQyU4S6G4fwHA4PRaXlaFxIxYr+luaIR7aZc3WdWguDRkmkdC0wTznHoJehbeU5JE7j0b569eAsmJnh3FGKkc7d19cHm21mQRBU/ScOGujoajc559WGXqaQfZRLXcJ53zPQ6zolNZwGae5H16rrd/o4+yharnuPtxosOpXxc7aQ1pjDVIU8DJsojWlhodzHXH6Y3uvK43dfdu1Ke8bttPq1L8xbWkvbtt1S0ZaNjXZjNHLch733BYT3/P2Scx+sSe4gHvdANQxiO2bVlyiHLGtpz8AQc/C8zxsSjxLTJktwIK7THo4fzxV6FvHzkGG5ch/S3FpFu0naD146Vlo7zMESOJSmU1wTfjXXLzuYUIwfozinYpoJAnkjXuZovjTNss0JmesgDMEuq1o2scO23/0m19RZdxwA2BC6xF44DADwapqns88+W0AGJ0medQSCkoQ2f/W8y4mSF6y7sA4DU3mnGY+clJT8pmgylHP1+3lESWTuqYQSuMeNuQSRnBgA60eBmCtrMOTAxXGZxWsKOXACJjGVeWEN28Ospvq3YYtZBvpbksYhB1Bfq8yID1NR7d2wxHgCVCWlnhwbmYxCDV2dU5RJAo2+XxCGUs1avswRMSIymgT8ifqcBOwm1yGiQ13fCkC41AtTAMGoOX43QyRnHkO8BoMhumPLYBz1EpEaIOm1v4Khp/I9RCxhYBhFR1Ew5jVBm6FgTIUeV4SO8+HVrm40Q9MIKQNxhCPK+Y0mm1BeKhLyktKyrttLmknkigPofqLAvYCoA2Dur6nIk0oSEQ1uAn5b5DJTmYmoKc+MV2KQ846QaoD4lXKapzhmkbaSU0Tt2I/zoF/B4wp5tKLS4zBJlHArSLALw0vZ8mqJhkC31JYVeVZZIwFhsGiCc1V4kepsk4CXnXKk4Hwgdqcn688PvTEAcMsGiTDnZ6pW3wWVBcbC+JZpGwYEVe4jGn37pK1VPuAD37H//tLHbHbq51YYkqAVIKWM8nOUOa06cd5PvN1U5iqkQ4TSOh0AvDgeD8FfAsBSUfOEcDxL4sjr2QB+WykpwQFsq3ifoEA//8I3MSbWAFpaNlOskMqBEJJ6G04VKblL7TmJNzcDVzlH6keegS0nzCR9vtqbswoRxsEjClYYm7H044rWeOa8PYT4VfLBm+ySkbq9FIXw/v+7w+68aSfsjCNs9IQLrX/08ZZPMwgAuswIHKthWymj9Iq/eQtZDJRuIodczjOVOHusbjnSFspzRTdCrvjNyx3IfvGLn3fwKCdFd3evTQOGCz0DESDlWQDW0hhalQjINkitqBAtll7Axz/+cXvRC1/IuhO0PYip83sBxAEHm1X0LLQySQjLAWXkGPQa6KoRzBql95h1xsSKWvQam9xFvjBeODfIBFoBwTmAaA0Z8qYo2YBRAUXRtcVeqfPeTXkrZ4QBrHU/AXgyt/ey7gE2qzDK0uwTtjYjsM0g9DQLB9KBDu4CYWqX/qFADedzp4JPwxbgXZUtKsytAqUS+xTIneXa+YeDdbWzouH6XNemdiiLHYexGgt7Si9lTrnX5MHpfgNwVnoK0RH2UxTdhTyZm2s612G6xVgqzqUP7wuWx8J6HK/L4X0x937pfsEmCCXLDrf3YDMsXncApQv3LQe/WFB+/9Hn7hSO2muV9xu6zUoAOO5Uy8HR0mBVKFe6EvhdKVK4GPw6nJ2Hbn8srB0rRUj3/vkB3z9rp+bOAqmRYuwoQKR5SnOGX1+bXsPS57QYSAtPOu5ZSycTzXdZ5l3NOVoPNNfpPVSaCfPqajfdex32kByROp7mPVXs0bV0j5EDjABwN+tMCXBcrc1Zb/e07bz3zWhS5G1gw1/a9Cw5wFRl6QDg1T6Bw34/eb4hEGb76UiEAWuDePHfYNOTOdRZN1JiQqrRWjDltZFRETxDMkpUU1UbfmewhSjXYTJcSn2Oo77LJ0EJNoVJOy0hGyZj1eKNt/aASCtWR1uYKaJ85+jHvuB5LeAwmejqwqANwDulGr/8qxEZS0LGoR4nxgzvNQFG5ZRhSGTIIUiSn0otHfwCLJVEeEuEIhNrAVEb+b3AL/bwPCrGFcR45ohWNTCsqypz5KrHkuQh0ovh3st9DaqGrTTXiPzaVoy1rcSqAMJNVJ/rAN8kyDI5w/kYs028bh7h1YIipWd55nkl2xSuZSwF1edF8OtRJK/5yzmiUk1BBVoR8Ujsyj1g0EEFgLM8K8/5pc0kigXQN6K/uV4BfkAwIL+BAJaivzPgEUwvA99K0NWjamKBCwDncIok5SQpcWJqAaepAyyA7HnJfF+nXZTTKxAuzbusQLpEt3gpaCzV5130gV2K3nEIXb7ieJinAOCW9dF2/XjnhkQNp6ybcoHlOJi+fycq0LM2ItC0a5t9+sP/jGDSQ9BkJwHXdSZbovFVqQljJCrygfBYAMDBkRDKpklMKdSW7USAD+Ekpmcgvr/z8ulwkgn3hVR0eGgFcp4lYaKUB+2cs18OSBqEDrsGINDHWMWDXAIQUUdL1Pka9ba1eAsAd9Wp8VvDWcegKKn0EX27xCt7DIv9JtJdnjhrieMfsJ/d/l57kv2XveG4I+zUO3L2//72y5a5/2g7/qgXWnr9UyBmUH0Az9L6TettDm/1j7ffZa977x/Sd6H3An6nkT6XE23FNI5D2LSP1KnrANIc0VgBsle/+rds7box27FjB4C1x7Zs2WLf/OZ/223f+x6iVYM4L6grj+dfa04XjlVXj9aagijdyPoNREUn7JprrrE3XPU75IQTQcZQqSI4Njg0bJMcM+P6FA3KIA3ajgcpdTY4SioU9Gnld8MjryjFqQ9DTtEA5hdFlB1AAsBz3QKzMHMyOHgRvpyWUre4A0wN3d0h2jsngUwMKYFtzWOzk5NERgY4h34LI2WE8hpEmCvV0De7e6g9jgG2SO2L1zv14fC3aN6ZNNR+ouCK3vZ093HfNQe/Mgb1O6VmdUGdl6E4x7UrzauHY1cRVatQvWJs7ahHu2fGd8LU6XGQLIBfwfucTsUlonAauc6K0pu0TuAe4p4yrGs1zjVAnn0oOcmaDwU9dhDEgqSPVH95+M8TwNPhCVwP1nUvB8CytZY5BhYA8IEB/t2f5zIwuxu4bbfuZLAFhtYet7j03W7H2BPl/+HvWY/oEWOW6v6+H8hFOpOQ8oDMx5o/m4gXyjaSOGgd+0nCwSECzLYkDTKa3/yLIM66EsvWHXBi6uCU7GYunZvEGTog4UMxVkhHI0VobxHkvd4eIrN5NEOmx7firB5lXiPsUcZpWMiDYR7ASOX+sEtz1AQWKzNp0zaz9fWu+zJ61HvQx9nMmiHP0QHUAX5kKNAH8pQ7+67cAhQJgSYwPzVrfcNH4izvR0i3YM9//lU2N4NIVoIySQAIAYkWgE/lStT1uwu98OrJpca7rhpbMehdALFR7lbo2FGOrnJU3dul6JsTAf0tSzHYpBSN/bvgDhMoWay+tBgBjZa6hdtxSRklwvrRXF4tqlMrDzcv9e3Yg4VRIOVVvaQCJ4Eo6dKQogswwzjmlSEq6mV6+jG8RzAUyIMtwcysEITSq4SPYJ5k+mpKxY0E/ZWsy3ERV0pywK5kF5HfbisQiSpgFxVUAQXAix4TII7JZTv0cGr+2jQnVyojYlctaMQpIp0+0ShSjeGmOqb6OwBiNUgcQVfbREBOdbJ13055Fv2Zf0HHdOErgXqBYlHclAjhtX/5HWtNE8VnlXFKMckp4FZHHc8p0P2hpnES8IsfxGb5bJrjTLG7nrIW0AJgfJDTSKG5C/CRlFJ1mYNSrzgFfVuBZ58SBZg1+QiE89zTRHbAK46gVfu3xEvNoNK9E0r14zuxSIEVtGPZCjz8/mbeBqsAWKK9a6HftwDB1QcnbAhPQ2oKoSJErz75gfcQ6thmPSNEchozVpna5uHjtIA9k3kKxN1kUlwEwHHd8BCn1sR9oBSkzuxyIC2gdA15gMNCHF5hMWqRVuB9SY9Kqmy1TfYrv3IlUV7YKeTTV6HepuDTZ1BxbDK269TD8r5W7+ZFJA1AnVDkllrcVdTam+uhQh/NPieXrPfECZbC/7C5u66zC3vusdce+QS7++9/Yts+O2+nHn0ZEcNnWG3N0Sihr3Wa6nRxl82WJ+0Vf/4qK+LYubc6blXAdRqvuUskPIYjwA2iuL0oMisSecklv26jGCLfv+27/uw2bdrg8/DnPvsFu/fe+xyAOsWOvKycDB+2Xqi/4+PbcWpgdHGsWz52k73kRS8EsPZgnKDYDbW5wX75nn6v4qB5MkvUXyBUtYGVmqNxnoBNUkccM4EBF94Z2ZrjMbxaAL4UFGKB7rmZIvNiFwCzP4rAitKMcxdjLMFvBFBnyd3uGRh15lMDHYc0INrp1QD4AvvpmNqqXIMA9JLISDvbKWKdaB4XhbmsklhMxm/5/bfSr5seCRElUHnRArXvfOdf66iUhZJOiaIkIUpbFZ2P8/cTkZ4isisKdUy9ripXWqsfv+tG32S+NMV6xNzMkOrtC9UdKry6ANtyGAnw1klfUYkuGaGLFMfVRaAOZPQ/HPsecATs4biIQ3qMpRHVwERYKXLafqHx7w7s4j3FalW08pghqAG0AgBekRbdDrJX2vfA7mv/9z4cxw+pQlnpK5FuoggEc2cKI66MnS/jOYNDThHcBftzCQiO7fJQntO3PfQDzX1KV9Gmucir0jDXxqklrvWw2g0AnMLxLUeh1hVP0yTdMNdD3ZX+Jg4/2F51GI50NbHF8tAwt93zSrpbwkY2X21l0q4SEqTpAODVPoHDfT8BAImLKE+qSs3GDXjcoUTPDdjzfu2NeI4HwTABBGuhVCS4JUElAT6My1wX3uUFClVQOA2dSZTEQDt1irMPDgwNnyxlPASvkcRfRFeUoJO2RTGrWNlZxmWY4NrraC6Mt3AWz0deBMBBzMpPKZAoEBnRgeuAxAYnbSk6qfJAAl79iJllVTdM0dEQ+U2tJeq9gRxZcuQrRERnsdVmiPrONskfbEFbk4qygyei3zgBtGVRd+qDMz1ofQ5+U0R5Vee3uY37ROnZELui5g8ittDwiPw2FVYVbRiqr6eqRrRtHUt34MDdX/EEH94dHnub0rbKf9OtKuLr+CFQn0WDFqIUAHYatF4ChbpHSjoleKUKtI1UoAEHiV4mO9pB4ldNXmXUn6dpi0mA/qwi5Zwry4nQA3Nl5m5uOTvP5EMEuAbFW8JXAsBxtNqBufJ/nZ5KvgfnZn7y9q7wPsf1TtGPZnFezJW5cIlikZvcwCuQxfPYB4IepT71YJnyUqhmD3M7s/eSRzw1Y/nxbdY3M27v/+Pf5xHWrDDYBUDBw8A9p4n21auIHQC4pf43N8vELn63EHbcJ2KmgqLAER3ucB/Fh//1R0aUe6QXRSnELHFGhhWsNtVt513wesTWNrFgM9b6xxAxIwIG2PW8zuxsYIDUe/EdIbSU4J1+n6dsWRlPVOqIvM2un7be0+lu639uD911tZ3U+L791TOPtNKnbrNvv2u7rW+cZSccd6Ed+ZTn2AMa4yPDeKhztnXnA3bZG18MUQOlfNgSZa5pGhq22ClJInyP5a0FeJSXXwBO4lfatu/Y6nPUk570JHv6qafZD3/4Q/vMZz4bRK+IAKvEXhC/RAm/OkeZQnJ8Z6asq6/brrvuI24kFYvFEIlVzhi/veCC5wMUA6BrkDc8sGaU0hcTAFtK+6ESLQ2ILHm9VRlZAEiN7TIAU1FkrW8ONsUC4tz9Q0M2vR0xs6E1zF9iM6lEE3vgdGwQVc10Uc+ZZUoAu4u/53jWmpVz5CJfdulL+Swf0ZkDXR/xg7YuEBvnwRuovimwKjpzf3+vA1jdwwc/dLUDcjl9yggsvPKVrySakXOQOz097SkxogjqvKIPKp85izNAeXpiAn3oQx8ih24CcUvVNJ/ytmypGHurgjO7z2Z24THEqaA1Wmt3jWtI8JxEES+RwpSnjUpEtgOFewk5dj//fSh7fyhfuCBwuZpLWSn6uJpjHZJ9Dh0AbqrShRyYMfBZYqtoMo4d9zEzwkdE1Er6DsYCAkWLrMFlDbiid2MRAC/RhDkk7R+fdIFcvl/j50CdpwfqAKqj6yIvcw4asbQVunmfZY7KUpLOyxMuFxlsY2IGx7Vb4Mtavj3Kr3kVBzTzT5bysvH8HINgFzLcZ/73yg9W0etcNu9ry/zkrPUPHkX0F3swP2833PwRr76QY+6tYbfnM9+1Zz8T5yzO0uEjrsOuXcN1BTHN1W6JTgR4tU33aNgPwABPXnS1Cl75yiwDYOhImy/iWa+usWedfRmecYzADGrRSAQ3mNA0KLwkjyKp6vr0dacwR+A3gGAWXQHXiJ4cAHCkZBwBjwCAAV4MqFAjU1sMdqPIsc8pIaob6M3R99HP5dlJe36LlJLD/lL8lYcn5M5GUecFAEh0AJCo/NcktcMaUGabgL8EoDfdhyHUT6SRYFODyK9SD+dFA85VoDti+DJRl1VCR7nOXIZKJSn63MKLnsUz1t3qte5GDzm/UNlQRjaCkVJ7TuwglwuxK5uAekyZI6c9U+e3CXh01WTaxUtYRVs8oS1MKW2LSrj/cH+6w4Z2jIJmssMFgL0ENEDflaz1t/9G+be0oysw811B98+RVAJJeb8A3jQ5v7r3ChznOT6fpI4xZpiVPb+SPDXQRB/nJEXYugH4DoAB8HVygGGAW1I0Gj0LKe86t53jA4AVXVcpJnSEoKnSpnxexAkhxWyC37RhwenbZSLT9QZiNRhxwzhFRslF70MpK8+55u6bI1e6DB26ZDe+5Y0cYJcNp3gmAN90f95mqPMmRd2MRLZ4PkHQhnNLvA0PYOyUcUqtJtu4D3YA8CGehCLDyB1jIeeIxHT+4x03mjPmeUqiLgzT+zba6U9/Kd+uQ7BvDXVg6+ToQn91MT0ADkOj3oQyTceuZAAxANVuRN0qvdQW3py1ubXjNvh09ZPvWOn2D9qvb2jZBYCRb//dly1339Ps9JN/2zY8+VfxU8GC2IhAYG/Bzj7/OeqpRAYzNtOcsm3VCUuSf5yF1hqopIe4CQ/x6bMYFwKXAndaG2Ynxj33VIaNIsO/ccllNgmV+JZbPubGlNpMVGCPqJapxY3id53IrpyqAtE3fPR6u/zyy30eqUAbTkBZbrE28dAcCIqW5zRf5hABXIk16hmkmQBVqnB+VrQb5ZyRbytfqyc6Ks8WLYs5GUiDNo2B100UVYHcCk6UBM9S4FLAvIvI9Jt+98320ENbrY/aw/qNIqYDCyIxXU7TnprZaX09CMfM4elcmE80PcdpQMyBcqLQjetEihOEirNEyUUH7MK4FCifxaGnCby3b8SjsX4/AFJRpOVYSHFdMu6q3L8AsPyhina/8Y1vdAe0WFkt6udVEPy79tprnSYt6qLaR89jGqcCFifpLTJulcsc1kRX4CZirPZuSPBmVRG8uOMtNXYf2e6oVKHAGAlpVHKDL41/rvhv/70z5aP3aP/4OIfFe/v1x/exmnfVTl/N/QOAAcHBgbJgwbQB32CTLaW47gcA1u77AMGHHgAfGP1HFTwOZDvA3YmghvzcBvZbZRZjC8V9BG2sSwwZ2XjM02FbCajGTo74LnZfEOXIE7tHc1yc99tiYk3JwRexQVfXBsxf5DEqJVNzYzZDfiLCmQ3mwGaelDgxCkmj87x/VvFC7m7bfv+VzPcNGwUAl+uUV6wLAHco0Ktr/8N+L6JmsjUVfQTo1Im81ZRX1DWIUAfiTb1HWQGe/OaNp9ro8OPpwERiVJdVpWPwopTJT8qklLenSS4oLqkUif4OS1GwP3xJcgq0xwb986BeJ9DU1oj+48WIp/ulFcWNfhPLLbR7zUK0NBLSEuAW+HWlTN2TzoCBo1q0inZ24XGUwhIAMNWNgYTAVZmSOZlRvESjULGJ9sICN7AXEco5cvxmqOuJAU5ksQFQbYT6Pk4j0zlSnLeA0dUNiFPOYW4Wqtwk54f2LLVnvSeJYGahO5vKl86CHgV8wdFJouotL/8lz3xbpFcRa+X9Cqx5SbCl0XEBu2DT0YKKbAsbCGxKQDcCwCqkuwCA9VhUikiPSVHYAufi/tMCv9I0U8HdQdqDGqk1wG8A/Q2ivzXisTg7pPjNT/KA0kEBYJ4/zjXLIDaQ5h5qVZ61IsByhAizuBq3rotrkKq2Si9F9GcFe4tczyx9Z1rxNCbaHsCK6HslAKwmyQJNPMS5+stQrud44ruKlqTU0Vixbte/5ffNHnjQBogYVYpq5IqVqrPWO0ZOCWI2sdqrAHADcC66YlW4Kqbu+HraBoA7FOhDPINF84bnZAcAnODZy4EWmB8AnayEj6CzZ4aJ9A3Yeee9Hl/HETaxI2WD/VJxjATNiETIQQTRCScX/QPOfY1c/gTj29YzVo4mN/+4ig0chdjQ9H/YMZP/aS87YtRS//YT2/nFKTtm6Ao76qQX2jy5l8lNYzbF3HDK2WdwzJyNjI7YnTt/gm2QNTmMm4g+5aCQVstQdDEeHtMbYKtemrcTT36inXLKKShA/9R+9KMfuRPqCU94As/rPPvZz35mn//8F3wukwCWIsai/YrmK2CmfP3+sRGA6YTdDAX6kosuoklTRO/7MWZUhSDMtzqmjKiBgT6b3PYgondDpO+gIg5/L4VkfwMW08DIJiIAZU/RSeHlq+Fk7EGAa2aWsok8y96eXkTUJuzNb3ob4FVAOM13uzxXWNEPRa9AP2i1AAAgAElEQVRFMf4oQHyWnGCBREVGnCWFSnNPPznBCH2FqCyUYgzI3SIYbTlxsTCVItoLYjPTKB8AtHWMWFW6AXgt9A+6M0H76Fpc6Vwqzq42jb4BBmMVSrYi5PPkS6dyOGnIcfujP/4L275t3EsYZqhnJ9XsnTsm7Prrr2eOlVCW0mUQDHRHYYV8bMpITm0lFw/1aNWsXjUAXlzPD8UYaDcdghbIcjGoYF/vWdRqeU6sbIhILOpwencbq/2+o/uKbKLd7p+esMd4v/9+f+9fTz0S4gyTd7sxF/0dU6Rjx1D0cXxhbhwsj2LvoTet1EcPeQQ/CkqsagAc2vGjSw4lXrHhYKHk+8bIA1bqoGquS4E/1k5ZQelZzBdnwKxMY64z/6h8rYsP4vD8w7f/mbN79G+VtdN6IDSwuk3swqyzaoaHxgDDKcT/sACY3xrZnV4JpCeDY5Y1pt4ogmF+ZFf9NnN+X86GNn7IiuUxAmgdCvTq2v6XYi+iIYCvULORSCRgNo/3viRaM5K9TUAIRXBtaOxpdtzRZ9vQwPHYKnzP51q8BYSrLMChA8fgN8rD9fYJKp0xAG73VsUex5YnjoYpOZT3WQTAPqcK8MVTaRQqXfi3cKIWuBCSdQSWxBhKArxcGIpjNyn9I/DbkrAVys16R9vG0j0k/xP9rcOvrZHYmqSObB06sPIFS9kK9NxZhG9UJiNM7Cr34V54zedK/KJ90kwWwyloz81+y1PuqAkma5B73wT8Ku83g73RpHZtRu1IvmwL1eQWBgwJhE77FhhbyKGJ7lvN5SJYEdXZz+mR8EXg6+WeFBmH9ivlVFd+jgGw8m5dCZpzOj1aEVjaQcxStQNOgEQ37aP6v9A5bZjjA4AT5P/WBH4BxrPQn2eY1IqEdlVnVVT1ApPLMNcwwHzVBaDPUDNac1+9xuSJqphEV1wsLaJdC4w7ABaeYY5Bl4j86UB/LtIRZiGg1AnR9EJ5lUxZSeWjMPJ6ONYIgLWf9irgkcxNz1j/zLx96LIr3TPZjUHbILejjHJsloksw/Od498+odIWHv1VqS6ej6iFafL9Yvqz96dIp7qjAv1omMBix5m8J9ISkAEWIvaxOmi9XiT/s5s0DNFX8dDUN7kgVrp1FL8DIMXeMLw0bk4wLzWhfjZheJTxprTGoO8fW7C5TWVb8zhyTxPfs8rtH7NnN+6yC/vW2zfe8SU7Jn2anXvOW0l7ONlsTc5mmAM2PfN4KLX9lP7K2WRl2gaGemxynoia1HZVB1tRSfqvfMuP5c1z95mvNm5cb+eff743xTe+8XUHj2eccQZ5wJvs3/7t3+373/+BK41KLDCoF+Oo4B9NaQvweXEKTyHtKhXoyy67zEcq1Sx8/tG7KG6a65s6AJHmAlHNkAcbDNAUOSACy6//nTeGcn14Blv0pXxXj9OG+3oH/Dp37tzpkel3v/vdOB7JgTWizESxpC4tMS85TstQrBUZkTq1BPzqNajUfJdUfhzli1IwAFy5GfXlkG7TbsDHvSEYdaL/aW7S9envBtc8MDzsglSKmGvelENVbSBKdxrhLmfRiGnF70Wd1lpbxmgUTdFVpHHAFAaHMB4ZAvV+cuGhgUukMCvQjFOGuU/07de85jV+7nKF1BJAcB2xsTTzcpLUln/653eFFB7XyDiQPhwDnEMxCuT8CsI9YVsWfYodEUsubU/PKqwMsR1yWL1H1QwWbnGZ/bTnp9LeTnF7rOL+vbREex3V6LgLYLUN9C6J9MXn1/y/qPvg17qiM2Ylqs1Kz/MR6I8LFO8DOdchHD9idMJuySqlg8jv5Ze/zOdLOdGmJpWCMuQOxN2j+NH9qu/Jcb28Dy52xuA4hGUlB6P+/pu//kuP1rjiPg4+ieyufmNujUptVmEHJlF0zqIJUiYoYgVFnIgAI9DaxZzaoFZns/Edq878rpdIGt38YdLzjsTBqLOvvg91KNCrf3qHfk86bkr8VXWAZjfGiDqjIq7KzUBwRDgLoyKBCE2rNkIe1muIvA3x61EESnLkWvW7ERAETSibQ0S4v2+Q+sDsCxU1wWTWlCBJBLKDsjHH58AqfCMFVdXq1HkU6Q3iT8FocAVnGbOKkkZCVu7pVF8VvVdRUtUw47umxJ4IZScxfAX4BHqTeSK0yi0F8LmqM+C3Tj5gswevEVTn3DDAi3xXVV8p852ErabrMw58q0k871J2hh6ekaIm1kWGyJQURFXPTJnHGri95BkOIQstinNzF9fhpY5oL1SfM9hzGZzriBN7rm9tHmMDozkAXwXQFd0FNHq17sUtzmeKI+hxiNzz17REK8KtmsURwBXAVCS4pYLHLoRFWygXWL4LoqpJDB/VJ7Y8LY4SbkOgIIqCNxG+sjUS/KLlwRZFHv8Ex5lR9Fc1jQHoKU6QY6EbIMysYHEfRlcX95WkbnGihJGGp1CRnYacBC4wRvvyDGgmAq8h8tyEBl3jWQj8ztC3Zuh3FV/oiMnwnMuIMGQw7uqzFdtEX1rDVyNFjvfA/TZQnLWrX/taKOWoB+pGZwDFvQGMJNaOWGt6itsOojRLjYDF0kdqjOB8iaK/cR662nNFA/bQD89f/itYdHgp03yRPhoWJXeLSbVdc4CibdQpT0Bbqs0N2gXn/4HNk6w+D4Upm0cUCFCVIde8ifOqCvWpl9zweh/H34R4Eli5fPSM9Q5tscL4V23Nfd+wP37a8Xbb+z9txe8N2bmnvsKOePrFjJuclcdatpHv6nloW1xAghwizTvVNOW4dLnuTSPnFdpDin7n2gOrdWD/EjxgTV8CZYqaPu7E4+3JT36yg145opTL+rWvfc0eeOABIpSotzOHifq8oECMgnED0bKuXK9HgqVW/IlPfcq++IUvhajt9JwbY0Epth1oxoZ2mGtmoPoODsH2gGpcKs/aR2/8CNHOOSIOc8xDejga93sAeZq3AKQ5iZkhmhcUlPk1z1W1y1PMp2KlLKjGLwCteL7Rj9Uf9sQC2JdRFff9ff1uD6Au7jfyajZVxkNeWo2fSN3eIzLhGtXmch6Ea6QkU6Vlb3rTWxkvAt7KiYkYXCv0RRmqcjS8610A5oidJGPW2V94h70yxKHaWKctO8V6CL0SenuWPujU+RkWXa47qGUvu7g9AsTIyF8iHqXn8ij/XGll2Fc5KPUV6PTdOFa0Fs+TcpCBodLQBNa+LQGXy4HNKu5XqW4l5V/imIEamGMeVh/xnHeJEik4EU+OKwLzlYBtuHClUlQY09lcT3ASIVDnDi/mkUDdPRDnzcPRcfc+ftUeb3jDG9zpN4KKvNJBBAQ1Z+r6VZNc73JUadO8GdOE5RhbUGF+OC51D8fQ+JDTL6g+J+yf3/0ud5LJ+Sf7XU6yledPGZ5ygKzcBg6A52edxaJNQoB5sVt4V2S4tdx225/79NQpOTG1cS3MZUlwjPM+Mzir+a47hUAqzs0UQaCuzA/srh++AjsiaUeccDXswSMikdR9zcErX1QHAO/PA3u0/ZYJFAhJ/gdgwRdyxEDi3FkiMhIocJCmfLo6aqtzeTv/196E12SE5HH4wuS95rsHMDqgphGp7O3vg44w7VSahiZmlIaTdEKB1kBVFvATABZ9mElAOWGivjr1hjigIriKdBJt1R76twZnqPeIEawOr2O5LcTvAFteg9PLF3E83pUH25Sas+wmbqmR4x6hNaeIcLYAeQ3AbrOHnaABCxAXu0rkC1Lagv+VmvPkvKoGKeBOBgSzgzIIWkSfsnVAMzS7At520SZSRBi6q1CfdwIQGWtNBK8aO/Cu80pMMEFPK9eXzxT1xYtWh8bpQmKqh6v4liYNqT639wm1QfTvdgDswFdAX5hf4N9r69IIcizIwHMxLJwWqmPMd0qZ9MoytG0WOkid7xrk/qrckQCw7j03wMRFzm95BHDu7YIhyf5T5NbOERGpCEwLTwM6ezhgP+8DNEmP6M9KsyNCq/JNLRSsPfcS48sFuWj/lOr/RtRrUbTrPBeJRRd5XlOtqhUxmiruFOH5QyMdIjpTJ8wjca3eiXl7ItTl1N3322aO+1e/eanZfffhxSOvkOiGVFnzQyM2Qb+ko3gULu39Jd5iwzJu2bCwu/3bVv4ojnp0APChnpRCjw+5XBGdeSEiBaClc6mv18kbaJYZh4UjLZc+2p7y+EtYVE/CsbPexqeYp2rMP0NdNlnfZgMbC+QwAWLWZG1XX8X6T4EWetw0guFfstrXb7a/vvA5NnnzZ+y7N/23/c5L32OjG85kLJAPNFCw4SettyoLZBJnVxGvcsFzoIgQoiZd15zTknARWUcOgJUa8dgGwBpbdUVimdf6KXOxhpI9irDKwBOFdxc1bGeImlahJ6cweNoBsEd3cWAoV1+RThnOt9zycbviit/EUKpxnEEEz+gTsUL4cqpkFFVSPnAw1qQajeiZ0iM0LyIIJWX/PUcI3Zvh4PCGG260iy68wLq4bt2PaNZenom/ZcAtyev1zhrNN5pkHUC255DtyaBv+6wdiC/TvggjMVoBfiFqpwxQTfbRPXo0VM9C7wGYChBWEQM0KhSoxMG///sX7fnnvwDnNXWZYfU0lQMX52m2UbfjsiZS+X7DVb8LdbzfnVHjlKfqRaxMwKOEg0EA+ZBt3OdcZdw+8IF/9LU6q9JROF361ozZhz/8Ybvoeec5EF400KM1YXnb7uG+4/t/dL837OaP32CveOXLXd3cvTcInPWuWWdFcuGlT+KfLd/agXDsvPG8Jfrp/rxjN2ZhwPXirLrssiuc2rpmDbXai9hUFcQsEbFzxfTdwO+ilRPA1UogWGlRsMQYl5pL5Fz7wQ9+4M62CdgSXmM2Eoo7ZH0wPvEK7aYc/jkA4DUfvpb2Ud0LGC+otYv6K/aH7m16agdji9J9ODLmeX633voxFPUvdedSEKFayRFz4HetyK/0F6TD0D+Qp176vdQjRwALW7jVwMlFucyV50/Nf9LsWJ5Du3i9NYBuD7oLen4NMX8AvypX1zc4jG7BNfaSX1e6y2qdGOo77c5IqgEAgIUVpAmiebBFGb0WALgLRfxE8y6b2PJGHJ6UShx+J79Z58I0iU4O8IF3pMPzCMqqjRdzdeKY8x9AgyLBKg80P0NdRbz02ewI+V7DLJpjduHzXo3ho9wqvC6oH6cZ6KqvJVXUhEcoE05FEM1MwVpFdwWAPaIiAAyo8lq8ArGKFkcAOPwuDAinAkeldKQ4KHqtyv2I4iyKmgCfDNN0NzCVSGcZoKcyO8k+jg/obeQBzkgXt4h0JgZ4B+iJFlnO1KhtW7YaYLfamLUKxnVNNT25ljqRYOf8egkhDXABVSgbcHj7UJcdQmSnh+TZzDx5tIr8PkSr4XAWAG5Bd07yatFcKcSuElUin6I8A9BqSpRVCwvA69CKBOsD3hdULNsW5oWSUqIG+89iQa+I3k1OnCsfe8Sb66UtnPqs9vK8fn0mqrfyIZgQ8gBUIuF1QHCSyFjXIA2F2FeZl3Ke56Vsi8NjludV0W2rrTlxF2Gvfhwjg1CTe7mVHOBXwD5BVNsr1eCBUA9SPWXVGRb1OYkYlbyJXo9YJUu4HlLKUZSmrBKexhLAQaVrWlDJ1V9USzRLyZENtPWp1HhdPzVvf/PMZ7mDgBkZgwuDukhEB0Aig7UuOiHqvOo/CXJAvRTWQtu1A18BqzhaFFSfw4Spjhj26QDgR8PMFWp2h+cTRdx0WRhnyuPU/JAkD7/C80exDsfLMJSqJ9kZz7rSJogG9w8dDTMF/85Q2iZQoGsMYgQeyfywBpXwx+Usu2acCMW3LPnzr9glLIRPKaXtq+/6rL3grCtt/bHnWfroU2zzyZvoU9QPVP/32uHdXos7iSNPXP86C2oDY7JBvn+S+SvjoaUOAI5r0sq5F0cIg3ZBmMO9jAabnBhxvnSIAIfIg2rfVj1RXykmDfvkJz9pL3rRRXjmRdWVFzMqjxVVFVD0J2xhDMtB64Yj+blixjTRAsj3kF/L3NMgqitq8+5liqJDOKOoDlj6oL3qVa/29aYMcOjFOAtCVKIiC0irb+q8y6O28Xdx31Wf8Nl6KWh2Az96+d+RwecUwrYyIrEGRqys6ueNjMuFa9C1xwBCxec1JiIq+G5AI+Gqzyo1EqJJ5ob4y1/+cncul3BMJJlvw6b7cy/hkvcUDZmnRvEM4mZJSjnp3/qd1GO7mIPlLDhUW4t16aqr/oRnCJ0eoK7nLYfF1PQkpRx/zdkHcf8Lz659bVgGwrxNVwIaj9LP6TvnPPt0+8IXPutASc9Yw05Cc729oe71QhlIf0gx0Izf1SYxe2H/71/pRIwYmyUfff369fYP//B3TnfNYJu5E0nCaw5Q2/t+NHZ/oU4jxxYhmhJK8dzPddddZxdffPHCPKJnLRXgR8e25/GjcmcaJ6XZacAf5UMZP5rv6rSTFNgF8DWHhoolYqCkfT563ete71oDIYJ+sAAwthtTiEfSZZ9iKxV6FLlXpZdQSk0R6hXnT5822uazhQexeL16Rp76Ea0DSh3RuUqw/m66+WZo1y9ts93280kunDs6n68VXL9aDBajbL1eVRRA/2FwpNfmpu+x6a1vAZeUbNOJ77Z5WK0IhQTdkVVunQjwKhvu0bObjM94wdbapolwcWJU9FYRvRIGBmiKDoMWcGotEWDKkpz321CENwNMR2wXkbuuPLQbB7ZJVDJn8PJAayXvSIrRTlnGoBD4VcQ5QWfVR9TXIRcMkMyf7VSQQPeF4kZeZwNguxDhZD5NEi2QwnCC0jk1KI9pAG8CynMFY6ZBdLNrBDEqgF0d+4kUZgRx+F0eFecc4AvAXCS6PY+is2geKQa6Shm5giTHVNlYp3Up+SuDd4t8sjRezn6oZgM1ADBKTr2kGJhKHJHnW90KlWyWyYsSR6hmWRKl5zQqz6qNK/umKkEmRYri0k+e66x5w/lB7ghYWsZhsQaym0mK7rrtBcBV1JQIsEd5RYHW/yUjL/oz73EucNMFqFTWSQEC9qNNEr1cYzcOAqle4xTIQgNvkvuL2Dc5v6ImU/KISNcc6s+ieurh5FSjkgYZ4FkNErlXhDYJ/Zl0Ci8wrtNK/VlguaqayoCUFg6TFDRs1ZVzFWraVN+VeDGdk1fcwOGg+wi0nymiCCNMUr27puwo8tCfhPDC/zrvAo5P423d4cZtjoNNTUy6Qmse76n6lujVyqtzk2Y38Ls4ukIRrvYFuH3CDuWkFg3KR8+ofOxcSVi8ghe2DQBHBr9HqbxMAwaeDB76Y71OPmd9g51z7ssZ98fDPoEKz/hMDpJWsYG+NlKyvuMxzXoetPWPy9jkzq/bxI8/YWeT/nDVCU+169/6j/a8U660p54Gu2B4s51w+mmwH+ZhJ+CIQe13hvx2m295DlSjjNdeKREsqPiAOE+XX6v8S9ocH8V29WPnoS3cqUBH+7ztea0RVVbjW/8OooGioy4aQh7ZYM6R8rsi7CmMQP3u6quvtt/6rd9yIacS0V9mKr5vd8zq1ItOLc3VLrBChKGXCLQiKDpORTV3XTV6DyJVbfvrGm688Qa78sorXQVaEZvZyWkoc6hPAw4kwBXVltOkuLg+LrRAvHbGUYw9gd/4mvfw26jetR9uAQBrTvK8lra5qS2SF893Ar4pFZRXlC1qo6gMYVA2lUqqtBUQGYN+OTM7RbT7OnKDX20z1F7u5bMgQrPy5hFkqUbTliHaFnK4RR0XrXEJwHyEAWQLile9Sh6TWASAria52glo2S2s+k/866324he/uO3GYieG2rm9XaNnsj+Rz/2NlB603zfsY0SAX3IxdbMp15VmnZyjVrXfn4ChnBVuZMVbWx9d+CwCwKu5fxyDXdhU0mmIx2AapXPFDUL6GhRtIax2B5DOuyQC3davl3dDfufsH6/qkHAAfMUVVywIwy3WqNWO+w/gHx6Hx16Hj6d1KMUipA2U/V6c6chLYFBjS4CwCiDMdpNuQPT8E5/+lL34whdhfqJJoHlgpf6z5NSruX8B3NoCi0O0ZKUz+tzJlsEuCw6U5U6GeP5tc/jF17Ismq/nV4EZ0Itgoeb/ORxpXZR60+di3lx80W+oQ+y9EVf4dvesFi3QQT9Ea7XmxRb5vrluiS9O2oYNDfvuV1/vNdE3Pf6dNksKVZLKLQln8axu6wDg1bXbo2QvdRh5P+jI8iS7R4+/6UTJyPPu9QjxAEuxsxcFzAo5RBXGR6FnHcnkPfas01/GYF7Pd+uhu0GZ6Bq1ecBRN6WVpooMagaxpPLl7dfWcp6sStTw0tjGkmxCVdNQkrEigOelexQm5dJCDisgkpzUFmBZOaVO+1UdXyK5CQRrsgOogKLqXBUAg+KcGWRBxLFdzdbJBpyzUgp6M3/NE/UtY3CUMRyIycpV6vVtUywWLixFBCFUpaNdyGHJ5DG0oUj0kyDbXylYDz6AboBvjlcSoav6To41wXBTbZ9p7rEIoJ3j3zjNUhjumjxUEsjpwdHEr1tLeVSZPwCYaTewFheBWOna28qThQV8pfgc6hnrvj0SLjom3wkMKxIue0egt+ERWDnCuB/aSv9uQflWrV8Y65R2CRHg9ACqqrTRPI6CKdp3jnMhy0IUHeCsuKgUrrHu+wC+/bz6AB5UhJKugOc0y0egwHMMgMs57lM0awCv8u7SAutOx8Z5IuErrl2q0vMyglnMlAMeojQYUuTFnDKXsCciDvY3z0FIh0U8BbU5yeJZKysiSMSNpGKW1lDz2aPhGM84FtyQXjBoli+my4HvMrCyxBB6lAzJx+hlBIp69Lw8RUCLouaD4J2tUOxej7qJkyTds8bqRTp5er09/yVvpE8NW9+6JyDglrQd+TkbeGLGMhtxngw9aOVd37He6Z/ak5rT9uIjj7dv/fMnbLR2pJ359N+y0aOeYcec/UycPqiSJ6l9yJw1M6t5gTE/sBbKlgwWiWkI/MZyV8E5mNYY1oz5GAfA7QadOzmjrT0CHEd+AzgOgDhWQO5F0V05vMoBVrRAAE1lkARGJWAnVdLFyGt08AUjS9GTUNZHTJ28HLCqh8fzEfOyoNxwp2erXynaqk62lGav67/55lvcsPb8RQSmeoeGPbIUC+qFs+7BUPcI7mK+7dLfRb/fo3NuL0b/buM/Nj4j1krszPP1RPcat3mseRDPh/p3+E5rhZSsFdER2L/s8t9YqLUcANLK1xOibCEvMc7bczVq2lXU9xDhi9tnpUjVQfqc5ywQrNJQ6j8F1Rkl4q987ltvvdUuuuhFUbQwfhbxvWoMR585I+ggXd/BPi52xU03Xwtd9tdxSGje0oJMShaRxqbU04kmLjoo9Izi9TAGwny0JCq+n+3gfV+BjzSVCWFq4VBxtXOAXhKQ4Xmt7cB6t76tLrx3ACyAptxficZ95jOfQYeGVAWAWayWvliHfTUAcD/vd4/Pcw831faR2kDjR+Oogl5OCiAs4CsnkujBHnUldVDtJO0BsU5uvuVGu/Jlr3DqtPwHewPAi87X1dw/14WNJgDeYv7UfKuIcxoxXDn/dG6fx/cyfwb8sPIz1HyvZxhEc6Eoi/VJe1Tmpu1T1IZ/ycWX7L0B9/ottqbjCW0hTVLXIhu6rrqb9M8sDsJkGuu/tFMxIpvZ8hdueo897o+J4ZAzX8ah3QHAB/AMDutdYwqofDBCN1HuqwCqdyy8qrhSRHcaHR218YkpB0fd5HzMIbqQyq2lUx/L4Bm1p576XBsePZZBC62DrNH+4W77/9k7EzjJyvLcv7V3V/XeszDMDDuyKYogCLKp7BA1KiIYJS6JcY0xrvF3jTEmGHNzb5ab5CYavdFEFNSoqLhvQXGJBgFBUPYZZpiZ3pfaq+7/eb9zuqt7NhwYuoc5xa+o6apTp855zznf+Z73ed7nfWAzgLhET2GZI0EX6lWnqECLt7bQhBZQ6jIwOWU6mxmks231rqUWryFWt8CvImf2/rX0jUxTl5Dis1YOswVYHzGamSIsABPZCjWsdVqnVEBqlTa1KNQyNJD2kmOD3QU0ORhVVlKTB/YQE6e4jEDMNaI8d9Hszvdbb3aQpiq9Vixz8UIEydlZwDel/r6jrGOKCdMkYJHPTWwFbXsy1ClmAYuqY1asJKt25igyAhPbKwCc5U0Xt8yNYGGyMjfd8Yl1AL8pl2SL8RZ6DuDfJ5sCx65cj9yWAcItAV7JwFW7AShNkf1SuyPU28ifOQbIwTNDTOCRhNd4b1tXHdMrADDrqklu5C2ZSCIwEPdyDgwiD+mDBe+pMDBKqUgbpxZJkJbql9mXvPaT3a9Sa9fwVlNBpp51CTmfsW1qcTROzGcEsDVAqfaO7xYBw31oV49lsPrshdSCbMIgAtlWLyPvKAxFz4phn9xMcK4VkfK1NHDC9HTjwqrBLZg3eB4hMCD+iAfjmG2JoxolYBS37aSC+/RF/LjYeK+576j9TUu+wENJDjEJqpfqI3M8TfutXmrGW+j8p0g2WaXPLn/rVbaNhFxtLUzw+pQNHkHNbvuHJKN+avVf/KedTHLsnL519v2PfAHPt0PtQpjjSy5/K+ckDsFchTWuk7HqA1ZcjTvvyKwNrDrIprbhAK9kHOOiJ1wYC73Uku30vFS0fXOlCY+Lo/Dr70SnxC2004vbtwXvhs5HYIbDMnPtfyh9yOPyXYT9mJ2dcQD8ile8AoZyG216OlxI51bUyaKqjZ/8JoK5VqUsyacmcNS16T13jo62oaP/vBK9MQulyd7VV1/t0kpN0JyxEMMJWA8+ix3sxHa1ih3GUz4Hi8cevWrQ7wSXHaBrjvFYDJIXxb8jITSXHOrsOey/Idmf0x3zY1/HdsTgVUy9ani/+MUv2nnPPFPuQrRD6vX2SguP0sJtcIkz43SBSbse7kLNeymOoWoxK0pQLtmD+yiALzDUoa+xpPA5WMjPY6Z24fnnucPt/CM+BtHxCSPMQkZyyfZlT364BQD+uF122aUkKJCnE4sytfZZksWzk1Mk8KkePWAAACAASURBVIMp2MJHZ1J4T36z8zskn8pT1oMBnVLaUyizdK4UOa80LoiNnv/9HbB8nKf+bgySd7A5Om+b3PfF2n3wgx+0l7/85T5+6DzU9apEVVBxLdVjMTu6KNpe7hG8BMKYEspD9NR7OZKBAvN6BMOoWfvktdfaZZde6p4Ju22zpzKuPSNQnSFN89T1IxFosdhHH3VMbUkkqlyizlwsFye4djR+6rg5AI7nXtsnFLS/SmDILDckP4NxnpJoqtMPjv979ghz6QgAa14fTeQ1h28Y80Vtc5O+9LjR4qHGvHXSxu/9RzFFtD59Ff4hKyBaEgn0nkX/cfKtuS4i0U0zyKG5MCI2WEXyavszMSqThS6XSKjWqozrYhGTkgqNMVvUw1p2rV356nfZ1pE8J9s6u3cjvVvXHQQIFUDSE/AlSQLXjFhev7AFgIGmYgrTYn/VvkQF7GJ+AXAZnhUBYNXyCvwC5oz2PaluBhFJbjG4kqmVmN46zG4NS/YKfXvL1PWWGzNunOM1yOzLfCYrDFjONHMhSJIdevWonTbAl/6RcnfubWJ4VS7Sj5Z6slG+AOhVna+e1TG88XBBzmCxbjMMaoDeNMBQ4BdM7g7PkjgLbEtOXBeAjTLtMpUS+FMLJdU7a4KvYzBnehWdV8pmOQOs7YTlUMxlMJVWEbGYc4FjTf4i8CuzKfcyE0hW8osYgd6JGe/rCfvbkMcLddBZVGNqBTXN51tIFIyTOECxbQ1+w2252PYig9oAKx1iDCmSo+h2cM828e8WgJhqFd9Hhg+OH+wxvycArHZH3IeZmKgfMDFgjRwJGyO7SUdlEgJBG50lMCuR+zwV6c8nnvNCl1Rn+XdjBAMbsvjFVYARBmP1ma6TVU4ps02GX+eKnC8byBCEsXUcAwDurGVSEHWc48nv/E3Ka379XO8ctB8nF/M+uRs6FlKIhDrQtBewx3WfHF/O/Qoy+TQ3zh6cTScnkcyqZpSkFk5XjBEr7cp3v9+2HHmUjawq2PCx3fQI/q5V7rrGeu7/kb3+SU+2Yyo99o3/821SWYfas1/wGjvv8lfZNua9DRwim03cYlGpzKS2cu1wVuPy3JitIn8u4UI8AcNFVpyRoSVHPR7pFJM6KQ/ceVfDRsxa75PBf1Q2Op7QdXo3CABq8iNQEn/ung6MW7ELtMBqb6nPAWeF3rxpejp+7vOf8QlhbK6kesa5x2Imgt9wE1GuZ02GBdaUKBHDIsZIv7fdBHJR8ku/NTw86EZd2k4BxpihUX3yQgCxGCp2JtMeaSg7wPOCGW3M7OimtVjCqgloPO7FY168XDgvtf2abEp+qX2V6U7cZqlC6Y8mpLt66FjFPYljKbSOjWItdZhkt0v3YP+VAPX686b19/dSirWFcaLo+yuzroUS7zheMQDWfTnyhli6nXgEv8zsCeZ7eHjINm580EmFlStlgDXjgFjlAJq/Lbx+FrPAuwZwu9445jGUDEyMT5GUxkBViRKuQ+/vzfkhQDd//ew4zbJz6Dq/XaGMISRfdG3KSVnHeBajLYH+kPxZqkfMkO7492O5s8Y4XYcxIxwnpmokALVPeoT2cJR8eQxDEm6X16YD/0ey78whSTCIqA9jdZaWabgzay7O33HZyoJt2I486DyC2wPg0C8d8kPdYkhMifzKM8/XMRweXulKnz19+PTYT6ugCAzjoxSl+BG1cXhVdNpbrG8gbZu23Wer+iv29KOFNXpoiXgFeGG9G9zuUoWwm41LJNB7evSWxfeiPrQOZrzhrSyoeFVmKExIlXlWr9+VK9bZ6DhyAk7gFjebBmYjOaTR7pOM5XITOjFN4e2VL38bE9PVOP1Sw0WbhbKK/mEs1e6oGRlZCYPkIiazLjkzwMv7H0qO4aCOtVLzJ/BGyR0mTqGdURsmuJnHsU5mV7CWVSbB0xlMGKgjq1FrLMv2pstyYidMwTT2QSATprItiZBLSgCfuvGTKW1KLwywB9pbN5Pf4fSADdJftGsCmR5YLDvC9uHs3NwK4J1CUoRUtzIJk4kLchoH5DStgDJM0lKwonqVNDLLBCZ2rg77HVhKAcaUDMAAyFmXmYf3AwAOD/07nv+05I6t+Q1P1Se7pDiqrdWXUVlT58vKec+VomLOJYdGiqxev2LN3f25j4lgfzABSyF5ZvesDEieQqs9QQuJGQB6VdIUycCJmPB6HzEZhqLvJ5TdKHXyyLtlfEXJNJIZ8WCa2DI5Ep7keDWQXDe7ODdiU1Rtm5hhzp/pZoU8QXDrI09tJep8S8TrANqcfPaF1GGOkTnm3138vmR1YujT3FAbDJqS4vfCNOhGUVFDUM4lHeeCDIqIbUMz4B3KDD2aIagxc6Ns6Vzbow6meFlci/vrRnQCYB0ygV/VxXMu6WzUtY5MXtdrjYx0hlZFbnpUGaHcAikZJQoGw/vSb15jD/ZMUddzm43d8TU7xTbZG099qtW+c4vd+O/fsYP6z7AXvezddtw5l9mDJF9mUSUUAF8pMjZlTDGaecY2dXTgmtZNuzY9YT1MqMvcIMnfBzMBbY8AsIBFpDjY3wFwMHEJkmY94v61kl+GCRRJyg4jrNjVP4BTGeDJTCmU2EiKJyZP162ArLfw8QlufA13Tt7DiJlhnJLZj5KJWQCrDPXUI3hybNQnlgtrVGPAOj9p0yR9GtOkQhF3f2+bExnvaAIv/wnvhbUTkBAxIBrD47F87pU9CNNBdS+IP1eCJ4z5O34NXRD8e9wEZIS44+W0npD4m1ue77iPBXHz18jXI25LI+CrSbXGyjj2nojYzfxZILeEu/I0CQKxwHGSQN9VfEOC4pFMwh/ZuOcsEOeMtqvKse/l2FcqswBfnF+5h0hSOv9YzMx3AuA40fBYvy7e/x1BwlAYpbvZ4tc211cNENHf18c4iTM3SeQC42KT45IrBJOlhY+OhF0EGPZcAo5Cj0R+jjFZgDcYrZHyVrsz1HyxMd787EZbsnMgvPh6iceTAKJDXLROXacOIJl/Lu35F8aG+Ljs6ExWDXAfLsiShsdtjWIW2E3LkLDFrY70vsDvFD3Ru0owFDt8zJ+f86PSnl9/msN5vTYlEjXusyXurXWN2SSZ3cxWd7u5cSYYtoZxKYxT82Nz58bOA+EGXi7FXthYmZUyx5+doic5iQDtp0Cxt2jbDYO/PayeOxsiAEyteTDW8XEPbQC+OwOuDEinJjk3RzlXclbCwTU1XWPcwsKnDnlHDWCGOe6OOuQ93FEpAcAPN1LLdrn49FqYyQnevvEpHqRDkgjPP8L3xMxpEpOifnOgfyU4hhMQvcHr3/eXtg0AnDrgINuMzKoM0GxjXlWiH22DtkBFJMxTmFZU+2BXeE90XoETE6ztxk056lbrTFIrLWpKqPVtIW1WM+tqe4b3qFalnU5VIBjJrcysuHr99pBRNpjMdopJV1oAUowDkwmx2GnqeltIen0+huw2w/ZlMbpSe6M+iob70QmXaPWUhuU1pM5ZmN/GFgaICfYbZ2f0khTV84TpbdL6Se2NWpiIyBAn1PZGUwG2IR6m4spBr2nWdjhYC663/h0pjoVyBf68jkEthbTdgUH1LKrX/nbW+wbpc1PmZALEYHiwp6kNsvC8mN8Ghj9yfG50MfDQAkrO2E0Y4DbGVw0Y4Am+N1qfcXa+Qizdhozj4z2aiU8vIGSIthmD3D/BBt76CF2pug5ZTe6o7IbmpikSEBkx1JiQ5GFwZpDE5QAkdIvC8IoKIZaZQeacYnLbxzE6En320NYZ+9BvvkQfUJSBtlzyPGLnbs7hNjeXBIizc3G5WwAcind43ZV8b8eX3M5zzsv2Et0fNmyuDmH++giJoMXgo+PKitya671le/XXr7I7x39om2//sr3m9JPtkuyA3fbJb9qPv/IzO/3MF9lb3v9J6nwxUGvA+qYl2SOz5jX/ZNpVnoEvgPcZj5MpnUkTjXsR4A1SbT8D587V/eHwPHb7uBOwqQ1YAETjKz9M/uLxofNV79dVMgH40yRT5RNFl+0yZjHpiyeiAajLuIe7Hv+Ia9Y0ugTX42AWo4eYNfd2iOSM4b64c4CyALD4+RUSnDt81X0hGtPCa+hfvv3y4Tz1xCkT6AJAoMkEswYb2CVZKGOt1hSDf004lSSIazK1/doPJR1SOvd9LA2MT3d3yaamkM96j05NKnXz2cEx6bg+9ua5EVQDoW4wls7HPVS1fd3ORqMIiuqU9Rq3x1FrvZihFnsdTIcogxI4Jvnlzrf+2NkU+7F4f3H0Ft6fQv0oBAFjUI2bbx/lAmMoU2TCkdOECdBbI7nf30MvbffMCK2PBLx6KSHQub7w0XEs566nPd3PcI7u/rHza1qJMk86KVHEDK9LteawkGmBQbUQmqEkhf0YJ0mu89gTbCS9lTRTbFxezPt61TGOSzC0TQKYu2NRd7/tu1liMQCeS8aH78UlFWLIdSzabL+SUbrGAiMcSi50P4mNsaY5vvmIFe4Ex9pfJQRVOqjElBJ0TrQ84p2IEisLxqcwF50ff0K7y1A5OD9O7fCndV5FsnaNU1Ip5DGnk1pP45TGFu3rjMaZqC5YcSoDiPswMnR/gShx42P0TsbL+d/uiID/tpSMkbKF+7orQDXCQY7lNIFn++tIIJXYfiTsr34/AcCPwsm3764iAGC1+hliYB4d20KtBiiLGoIK7/35Z79kdwESU2sOtI28zgLYOLVtYAXtSraN2YqDBm0LMpYpHJk1iFXqvFLjK6YYgRWvfDY7Rh0pk1OkzMBobu7IawBs3qBbxjTId93xRKYPYlVhBttiZON6NDJM3iYWlJjKAG5Bh5I55ult3E0D9wKT4jwy7jy9fwrTiKDHYLS3ctHRbz1Dm6O2+mnj+tyi1rcNuE8LobMv3G08e+eGVi7d1G8ovR8uxrn2UvHBjeq05m8YarXCNqsdEhe52gIp09bwCz5QBEEqzjJeji3Zd2h1JJY3BRNa57M6iQQxv/hQUE/C16hnbKvdEb4KdXqhevsnDkmGREObf1MyaZPM/UdJKMxKz6wbDzdTuo643JrqCCIE80sWbYCBpAD4zQN+szDdmvsH9pekgkuyUVsDsqsVjGOKOH4zkcpTn1vno3FuzGpJlSJBMTmyxVYxig1OTNuXfwPXP+Ju92011OvcvOm7vDOGZd+9MJItfwwioJuXzNQqXVykB2+2y//0JfaHl5xtD33323bvR75l6c0Z+8SXH7A6MoVbOH8bPSto/dK2ocH1qAuYOEoyqzIKxpvksa9GoCNJu2AXwsQ8B4DVxKqL8gkHgIw1mnDG7tEqfIllmhpnYxl3cLENy3ovYDEezg6H9zWJcsbYJUVL99AkWnJv7Zsm/DKB0v74NvNQvW4sEXeDMN1KVC/NZFwx6KUtWJk2M2Ji3P2V8V29OrWMT8xdFaTHYhCzs7jvnVjEzuJau/ZVx8eBL+oNlRd1UWfo4BfGXjWH8bHT68IWXAGUKEaKQSyv3Ttb/XDWurvzlzaCHAfVb6uPKgiKOVJ3ZAxV5vBgDgkDOz2uHrOw8rQL0iOWuasDxa4fu/v84ezDni/TRHFT6ApGrBUS5VnmFVJxdGPkpTZdJZz45TeTBgzHcmIlBGZgVLs5zmWMCuNkjY61X+M8Yj+CxT4Ee76lO/7m4rnLYkDlsmKuK40/wbU6ML5qFRVKQcK1Kia7s1wjdtOPJcQFkh0xyI8lyg74pQpcwsd2CZBoLhezqjoeXtvMtaZabnkHtDlmeRQ3Gc1pmafrM41j8bUq1+gcx9YTdzIx3KuPh5PA2fkGJAB4rx6c5b1ytxtnAJOL3SyubgXkE1UYvRwmWfVJBu0DD/Fer2/4yIdsbGXJHoTJne7HqbU2YvlenANnMawAZFVhbAtqb0NdcXdfyOjqpqz2Se72CyVZ83YRkbw5nnToZoC8Nu2ZXKE/WaAjW6MWRr+LrtrdEEPRLFb06R4rwvTmqHAtpennS1VgATfZLD17W7g4t0ZYzzZ+E+Y3Q2/fNNbFabU0or4XTbe1XPbM+0wkHGjL1KUzAzoHgOe9nOMWR/E7nj3zrHrI7gs4+82KDK9YVd9cJh2h1ZGy8krCB8Abev3GxldywWZZ3peKBDV3kHCqXhpkKba3WUKeuDJv9SLZc7WIQQI9yTJbqMYdI7nQICERShhDXZ7Y6CLJgX7qhvp4X22PcoD/7CzsAcDfZeSByOa3kcfw/RmkouvXDmOQxs0L5rfFzSwFy7wVM47ZMuZVZNzXcVyOqmft7869JNDVD231/FzLs9NLewNe3ldYsnW7ioAUA1kxOyvStq29wa75wgdt6vZb7YarP2dv+s3X2itf/TacoVfYnQCg3Lq1PnrYyLT1YPbRABAri642YntsIpIcnmUQgV0DiF6khO5MG008BXI1ISvPhgm0TB594hyB39C2KUyKNMGUVE8PYV7v6MLYHTPHDog7S3CXIBpxm6lYui1wEFyf6XEvphM5rLZdk+ZZPBf06GbyGbeWqeGuTgYb5+sVHodZJLQubaZcyJlwZVVDBBbt3WMDgGMAE9cj6u/YTVZzhB5MNmWeFreUqVVC79k4LjrWOo6hz2pQVsUO5F7q8AhqEB+dw73rOGY0L5CajfMsMJqqrQ19dqvTU5bBB0G1v6rT1jHVPkpaqni4azeqrIWPxRP+Jb7/Qlqo1n6WnrfynhkYUj0+jvwcQyVlZiiN6i72urmdjp3X+XMtCzTPTowj5Cv6+51P7e/eBr5xTHcHgP1aZJtV9+rnJHM6AT711i4zLmUA9mKzdcx0fJWwkuFXnJyRuZhULGniEZ/LcUsyLePeMEv42Nm9MwbASmbk2b84DsWo9ZOSVGMYHYrprqFE6UJ54iUvXJPxdarEnlof7vjxaCmwEgC8hKfPvv3TDoAxkJK2v6kefNTzalIqmUNvNwPZNrTE3Fj5w6w/Yy/51IftltkNNlasWhVw1gD9dQu5kV0X+zvDhZCBhVQtgmrA1AO4wWCnQUbthILgNc64C4WR8ZTMySuXVf0E+8iNzut6kXilAXJNClGzgDoHvKl+68bcKl9D+kztYKmMnG0zF90UrOY4AHiUDCsGVyncndOAYrk7t3E/posSta+SeQfgK+bWpcve5igAwjkDmCjjGuflFgJgR7PRQQ8Xnu8WgNcBcAR+vdevjMCE6bWY8LvX9wp4yvyK9yJAnKH2VgA4gF8+l+Mz4LfVBwOr1kckHMQGq/63AvE6BvM7BuM+g3y8LddtMdBi0uSaqrZHyJ4HMDYpgRay+A2hoKbOmcwdQJaddLmcD/qq2+b7Lj1jgMvQrioD2zvDZCMn8xh44hKSrW6A8dXPv5QEAisEFJPZ4CmmgeU0AXW2ft++DpKtX5oI5MVgcdVPVR6yAr2/WyTDXvPCl9i1H76GxBg31PyAbaV+cVTXkDwNGGPyco2dmqV+GHO7PPVOTJiT829pjt+j86u7BsANwFEvNXhi0WqwhXkArbsFI79LM7lSb3GZQ8X1i03V/rJM7DQbS/HEiDpDE5WwaNsdRC7t/JNETtkG6NAgkC9pb89An02PUh+PSZCDICSkXrfLZ6X+Qf+3gEOaPsfaxyJJS+1/nfG9wDiuCbeWkTmNO9d2lKUsPF6PDQCOwUw8+RdIj9miBnWLYtQ6jY4leY5rLWPZdGCgmFNEzrtap9bT4D6UBVwt7WPXcWzQ3shBAeNcAFHMm6R44x7c3zfoDOLkiORqnLMkzb1vrGZK7KuAVU2+GQseywsAKwGlfdG+tVD21ag91Zwnlv7KBFNAuIIxoc5PgckWyZ1uzm9PRDEbk7xfD6+pjRyWXVUX1fPvzeO7OwDs9dC+XZA4bnIVSgt0HMP7UiQEh2g9YqMvJW1C6YLKGoqhX3BUduEJkaiX8FyJ3d7cyV2se9cAOFyrs6gTikibXXXiLeuakGZqqVqeM/ySiqEizxeuVVeyyDSLcpWmq2129EgA8BId8uRn4who8GkzQInJy3dhUjMzRia5n/qGCQxae7nhDtjIJBpaZdS9SJVJ6HDazvibd9uD+SnblqZLL7NPyZcqZDP7+mXbjzSRwb4O0Ku422uoCcxJ4hwZGKmmt667HvLjLn4f+xNAGYXvXpvK37TByORL3kKnmOuxrhYAGODbXc1b1wwTmUnWOcUNBTq0sgEZ8wzbhiSyTQ/QtMyevL0Kv0pdc4NaX+E9sb7Cpy6t9lc5TwoAdzJI88xvKjLfiBliGQfEA7bXD0a1Iu72LMdkPpcM2iVncsWOAXAgixcAYDeCUmKXGGUxBkup3RFAGJzv7s5if1s439UAwHUUUW1qgDHCpe1LmVJmkg/IqJtqmaTJDeNuhiSG+iEXuRn14zwGVras3J6nWtalWjMmRylupNp3BUPHSNJssQMtwK5aHVVIWhRJWHRzg1pDImJ4vGJ/8azzHGCndXMDfNgYrmI6D9RuSwmEWRIeWXykF9XNJFdYEoGHE4ECk4guWhsMdGF6lKGdl/qSYiHf0zVI6QTnbL4H8zXA7qo+q295kBp5pP3UIk2WuQaYTHH3heZTDf8SsyAPZ2eTZXYSgd0xwEWfRApEPOn44+yYY46BLeu2zZs32/e//33cSCeQWI6hPKLog8lpqJkMbtB6qNVPaFMS+qrKVXgBkHpUKvD2/OBK1qxJplRTesggTiDh2c8621avXuXbv3XrVvvKV74CU1p2UCBgfNH5F/E5wBkQOM2998Ybf2APPsg14rXBgBAyrs5IRSU9S80Ax2AglrYKBAwA9o96wuH2tJNPdEmwtv+nP7nJbrv5ZhRTORsk8TE8PGxnn302x7zHj/lPf/pTu/OOO7wFlI7nLGPB0j52DYDzAHqdi4cedrA95SnH25o1B/jfP7/tFvvP734vAlAZd9Q97bSn29q1610Sf9NNN9l//dd/7YBBe2SM16MdK83Rqrj893EsJ8e3upfIC17wm3bwQeuc9b37rvvsa1/7hku8VcuveYfAYx3w9NIrX27XfeF6m5iYmmP8Y+OtuITh0d7exevbHQCOEza6Pl1lR/iDhD9tJ554oj3xifSvp2WVXOh1bm7atAkfFilS1IdXTHcXx/V0Gx0dtTs4b/XduEZW5/xSKxi23/+OCHliI2+rVq2ys888y8cdJeq0nz/n/BTA1Vhz7LHH2kknnTTnhn333Xf7MfdEl+acCx6PdgLnkV0PiQR6b19hy3r9gCO5HquQv6Y6B+qIcIduY1LQOzhsU5twkiJ7FUwMxAYz6Vwhw6dJu+T/vNfubY3ZzHCXg7Iazo25IjdyuVhigtXm32V6zBlGVY4AxeQinA1tUpAAudMyTCP1pBnamWSp76VilTrYknVle5nswvRiSdzV7rJcmZs5jG56DMkk0ubMBBfVJEBuEnnJFtZRAZxq3iOJs+TOuB2HOt9Q0xu373CXOZ8eAeDIYulmLGAbIHF0I4su2Jj5lWu2HlpugZGYQJ/X/QpdCwCT5fXeuYHpdVZX6rNIwa16W5rzwgADdFWSBuBt59kGevsKAGdh39O0ijK1PAL81gc5JiDZGk8xwFN8dxSwUAbZp7xYWJM8ZU41wGTBzXmAb9FWEDOxvxlI2sYsn8EEaEBWBlO5CLU3knGKjrkY/xnJ56gjG+5F+jxes9UkKvphfd9z0W9aQQ6AgJIZjn2NX86wXLMKrQzroAa+eRi4JvFOAPCyvsiX7cYVkOT34CEgeeAI1x8CDRscWOMO7W0m8FKVMABwHdGZHNagJKdYZKBZPAq26MKK2vLMm68t211NNmynEdgNA1wBvDJWn3fxhfbUpz7VHnpokwO+ww8/3CebX//6N9yQ5slPfrIdd9xxsGYkUFWSwuRTslJ99qMf/ch+8Ys7XKYowJnDTFHg0I2x5mpkl+YQeT0vgEe9b4OEMGUXXHienXrKKfbLX/7SJ5wCT7fffrt94xvf8GWeefaz7Xgm3vfff7/LhdetW8e/H/DPR0dJk7KfefVdV2LIDSj8DrZoBx8bBjhmu2IG2OslI0Ospz71KXbaqSdbGQAlkD80NOTA/Zvf/Kbv22GHHWYXX3yxH6etW+krDWAQ0Ljxxhttw4YNJHZJmCEH95vukj12HUeVHa1dt8Z+4zcudrbsnnvuBrwX7YADDvDz8ob//D7gd4Wfu6dwzB944AFn7g88cJ19+MMftm0jcvTsfCzlvi4OMgoy5gg55MyaW6Qx5LzsshfZ+vVr7baf3+LH5fgnPcVuvfXn9rnPfS6qcZfhWZWyqwPtT973Z/Yn7/lz20xJVcyYxmZ1sQHWwjZmj/5B3h0AjuW8ce/bJqoFnb/HHHO0XXjhhX59KunWD1mkhMVtt93mCQwda72vMUh90e+77wH7whe+EOTwHX2Qly0AjmqBV69ebc985jNtJefopk0P0qZrFWPMiB9PPVasWGnPfvazaTvYx9j8kINgKRduvPGHHovGdq2gEgD86J/FyRr3KAKSAXc1kCyoFlR+qnKUVB9asbMYHq076HCbfHAMwpI+wpUJBjgMllb34RRNU1319F2Tt/P+9l126/RGW33kwXbP6AabQqrYBND10JuxDdibkfRW6xPwheVVk9sUoDZPDyAameCE3M/A2Of9e7vb1PbS9LaIDljGVpkywHYCwwExvOMA623UAuEVITAslrc1CwCeAU3WALGAXtW5pgC9Xm7s7QH5N4ONDCiCyxUmG3MtJmCYhI9hTTttCGLmNw5oAMAySwkXrjtpd9j6y+m5rV6+MgfoALzBYZkvRAwwaN5DIIdsldGmkBzXupHV9HMDLeCeSKzyMsTCPbspALwSmR/s7zTPGYCyDK+mkanLQTH2TairhRAgVmNVL8B3Jeh5ZQ2DDcBvGpwqybdqwSSDUzsntWEKu0Mmk/3IYEA2NJS38fs32jHFAVsDY/7Op55KDyV+FFYlz3K1qTEmHt22asWQbdi0EfMDaj5U103NT2Hlaj6HnXEjseSRRODXi4A7h8rZtw9Xg6JZkgAAIABJREFUTXwEcNLjEkUtwoUkVUp3gesgC9s7O2ElaiOVIqvB4HUVVtICrGA1svApTNhUe5Y89tUI7J5B0xj+O7/7Sp8kf+c73wL8PGDPeMYz7Oijj7ZvfevbDhSPPPJIO+qoJ8wbX6FmWb9+vR15xFH2H//xH/a9730/MpsiDQtolNRUzPB8jezSxE+MrfZLsu4K2yMp6Xve824A7212/Ze/6JPtCy44z044/sn2t3/7t75/b3zjmwAVtzrgnZyZhmE6zZ5+ymn2+c9fB8v0S28h1N2tHtncM3fKcD82ADg2NpqrIZTxEfspYHDppS+A4c6zH1+jD+5GT3CcfPLTndn/8Y9/bM997nPtkEMOsS996Uu2ccMmZ5qOOuooZ9K0TBHjxjLS6KUFwLs+bwoczxNOOMFOP/00+8EPfmC33HKzrVw17MBex/2f//mf7YDVBxKLS20bNZWf/exnnfm+8srftpthwj//hevCD+xUZbWU917GapJJYmunMVDtXdFv/+uvPsDx+oJ99atfdbfkZz3rHDvrzGfam9/0Jj/uqnFftWqFnXHmM+yCiy5xAPzAhs1z9fqhRjh0z4gTJXvzynw4AFi/L9WczyVlm8d19ZKXXAExNGBf+OLn/Zo8+6xn+TZ/5zvf8fFI7G8JhvT00093oCyFxmc+8xnfp9i4zQ35ltzAIhoHdmJk+vSTT/bxReD+5ltusuOOfZKdeNIJnrz5yU9+4sdWiRvt9y233OKA+JxzzvEkpM7t7fcvAcB783xO1v1rREDtf7oAPTKSmWYSWaO21Nk9NS7HOClTTVtvGkMNBurhXljgKXpyYWjVVp8dgHJZhoWrQZGAuHP+/H/Yg/VxWvQUbEt9yqrdyJxVV9rbBz8M6pLjE8A3nQLgwld2q+Esz2zPIECrBCCmk281Z4VZTK1mAJOj3LrHsI3HWyFXgeXF/bUBCFZtb5a/ZYDcpJ1RowbzqrIEpJACfOrjSz7S/xNWbQISvQbZ+1Kqx6Imy0HKoh5pcQ2t32Mkj+680TA4uc2/EHLUtiKYYHmxb+jXKBMDqYJZoWp7vb5XJLnAcPTaUqC9PSpgWQCYiX2aettqd8MqQ+r7S00F61HP+1QvddNDGZtdySGgF/g4y4+16YsosxO2W9W5MtLwWhnYC7HuKZwz++nNu6rVa0PEJkusMrNsm+qDZcKgaRDZDnek9pYfSFtkRkJMeqgpPoTei+855SynroeRn4/cdYetoC5tfAKTgxJmFUyycGVh0kK/aBiUKhKm3hXUiKMQyFCDlTDAv8ZFlyw6FwFvP0NSRj4BMozzQvhZzklUI03GmhKKlAqGb3KKl8Kki/eLJMumSbpYvo+SA64VRpfEhXxfPql2DcTkR3Hg2gPsla98pd1ww3ftZz+7yUY2b7Kjj3+i/dZv/RYM2o0+2ZYkURNSsbyaiIo11cRtkkTuDTfcAANzv7MyIkV9Eop3hY+hS2vC6gnK4AqrWsO0DcOCvve9f2xXXXWVPbRlk9fZPeEJR9hrf+/37C//8i99sv3Wt77V/uVDHzFJDasocQ499FB7+W+/0j71qU/Zf//3TS49FZMqMLFzk53HBgAH8BDcYmUQJOnyNKz8IPv5+te/FpD3XzC+X/fjdsQRR9hFgCKBYUm+L7/8cgcbn/70p/04rl271gGF1qX3WpJ3Rwnq5XoFqJXjeeed56zotddeY5NTMojKOiiSnP/P//z9HN8n2JUve7l99KMftV/96lfOdJ9xxpmuarjqL96/rAGwjOVauAKXBntt1eohe+MbXmt/8RdXOTOqY3rCCSfaH/zBH9gbX/dGL607/vjj7aKLFY/1dgAs9x+++R12730bfY6pUjolBWIAPN/ObO8d3YcDgIPrOPMeAHyBUkEl0N75znfYd7/7Xfvvm35iD8Han33uBZ7A0XkrAHzggQc6M/qUpzzFlQ3XXvsp/yzU54eaZ59vUgK4tI9dA+AXPv/5npD5/HWftRHUCFIu6HyWskaA/vzzLnSlxsc+9jF/b2Bg0M466yw/t//sz/6MOXhswhfvZQKAl/Z4J78+FwExwMJm4kbBkSJfnB0UuMvwh8Bklkbpcc9CmTw13dlZy3BDQ5poBdBnUfbDQnsz9rz/+1e2MVexh3hvuo+m4KDQUv8q5LhpJraD1kMPT6vn6YdH/dIYLpBkwFvTTEgwrMoAbovVos1snEHGy+tDFNXzvYwDXkymYIT12q4C7GCQ02xQlYmx+vf6vsDm6tV3IXoI+rrrsWp1o2bbApICgU4KxyZSkfnEwhmRULJk4lo6miwJCMvl2TU/cqTk5s41LgAsI2uU3nPMr+7NbaTLGcmeSQiAOK0JE9xS/S/POgC4Tk9ftT3qJgmRIxuuAt7KMG2OCNMYzPAUztuzFdyYkZY0VYcC0E9jWlZnXzSAFpHQ5espSrNhzzmIRbBqGsOqkmq7MagqALbLGFBo5lcAaFBWTPqBY8F3Kee2P37uxRx8OYlyJxMLp8khABsrsnCM+U8JAGe+ZfjAH35eeIyRQCnJsMSTyOSS3jcjoPZFbY0hfsGGAShbZ7ygD1eRREsLRUqZZFuZa0ituZSvynCNpzn/Mu5cJ+O5xAV63zz6D2+rfZxmrNXE+b777nH5nUpYTj31VDv//PPtW9/8rrMPqisUwJX8TnVpl734UgcSX/3K151Zm5pSi5asG9Zokq2Ju4DyUpvQaHANRjskVEnWCsQfd9zRAP2f2fTMJK366nbOuc9yNvQv//IDzqK96lWvAvze4/s9Qg30eedd4DV4//axj9u9997n61O/XO+1GrVOenjRfvSXEujtZ580OY4dYgXidWyOPPJw6j+3si+/cumkWHwxo2I+JaG87LLLPFlx9dVX+35LjvmCF7zAj+9H//Xf+Ey23rHE6tHf9kdjjQLABx98sB/fu+76lfcuFhh+znOe4/v2z//8IT+XBfbf9a53+b4JIJ126un+3uvf+MawGdsxwEvJ/M6DmabPMdSKjFp25hpHHX0ETODPHOTL3OqSCy/xc/Ov/up/uzu0wNLxTz4WyXC/nQ07/O7/8ad23/0PeqKj0907dsSO2yI9GsdiR+vYHQCe72Nd8+3T8VwJOfD7v/9GZ+tv/fnNNkF989EAviuvvNLVJqqRPXDNOgeBSk5JtaAknABwBdPGuA5e62ss8eRJxy0253KndsYgtTvKMzZKpfG85z3Px5Frrv2EJzV6cL9+PqBYcfnEJz5hK1Yf4NeyQL/Ws3rVGrvkkktg//uCYiVWoMydv8vhvJ0/E5Ia4L11Ze1j6/U6WECiwI4mmHoEZm8e3TiQDB+E5taAoyyT1HpbZlfcjFaLEqZma6Bgv/3Jj9gmgFSVWqRpcFVXHkqz0Y3BzSobp9a0DoA1gKyN4YJJHfD0lmmrbata5aGqrdCyIh0nYHWZ+QrssirqTbgP8J0W25duyFYZcAlHlNYEgg0XEI7Vzk7a8nQRmAM4bbi2PqDjuM9vynXL+l50Yc5RAgHouqum7zcTcn3Pe/wGZljyZ/f4EgDmBtf21kehBjg4PzN546agSb7kz60cYJKaRgMMp+mX3Kbmt6Fev9T9dtFonea91uA5yXMbRlgTuapNQ3WrbreOI3cWiagGqTZgu85NRwmAgWbBCjDhKzENA09bF+FvzyAVZwJUpIVGlUlUgeXzmFytwUgkOz5lQ+zQey99MTEmyARVMlLfO1x5JRPPyMTBmWLtN9y5QIZ2VK0MiH0eEFLwbAmHUIZcCQDex6725bG5apHmPcI9oSaVSNYKXO+09lVVgE+qZkkwVbme6kowRRd1ipt0Ru6xusbbKq5fXjfV5RHdx8dWlOi/qYmXzKFmUKJ0M05qEi2WQWDxmk9+2s2T9NDnArknI9s7/YzT7M4777TvfucGZ6LqMMmBaWXSKYMsxnuXWQoJL+GjiAGcagYb1MEOrBy28a2b3V3fHaq5p551+hl2/gXnwr5ss3/5l3/h3jnuE0zJarVPM5hAHXXUMUjBv0U99Ne9DZKkwZOYV2oimyXBvJSPuIazLmaeCbUeoQew3JGlZlLniJTXwOqYyvRKTPYvf3mX76eOtZi2n//8586mXXTRRV5b+LGP/jvHkwSG36+X7/WvmlHtn/w6Vqwcgtl9Bvt6jJ+LX/ziFwH/92KkdLzv6/ve9z4/7oqN6ry1r38I2++PZQmA1adbBm517/3bJfUgBpkVSImzzjrD9+uE40/w/fyP/wg1wD24P0uJd8SRh9mbfv/N9p73XjUHgGP379gAK66/3Zvn7+4AcHy+qgbYFSO8yhTqrW99iydmxABrHFmzZo39HioN1cZKHhy3ttKyApECiNdffz1JAbpnKPHGHMtLH3JyPl26x2IArOSigGyBuaZaPUmar1rmqz/x7z73XTE44Pujf3/wgx90bxwlr6YmJuxgwL4k0SpN+dGPfuyxmCsxSQDw0h3k5Jd3HAE52DuzxyMr9gVAKQApEAwRQ90oE1PdXzRBddwYyyUkPQrr7EKGWMGYIkf9R937+UpXzU1X8iTJnmmE/qef+A+Y4JLdoXri3jV2/0PjZITJFpUOsPoGTG1mMd+aqCLLpT4Yw6sSc+GxrWqKRM0fLXzcGRAzCclvpWAWI5vhgkrLjRgJJDyks5IxExy3RQnAdaHLs7bZb5nRfgr4h/reGMVFEuf4gnWDq7DnevWMpCedAeYivbWiCPSmqG9xGTTycLU0UM/fNPXQ7RwstJjfLlo34PqcZgfTJdoe8Hca+XO2l9j3kzEF+E7xHMXXYxvg1+upAbDd1JK0cEos0B6qrnpeGGA4DCt19VuJvsdPWtltE/iV0UEJxrxhgzg7T22jnzNx6WNZGtbZYSuG7apznh0OLqyxPbDJB7gKnymooQ2URys8GeDS+i3iok/Un1kTjTQgRckCMcFKhNTnFAHJVZZE4NeLgJJQmTZyfk6lhkzkuKY8EQUokZIjJOA4GwG56g2ua7TNNd9Kk7DhqXEpg2t0IsH/9eK+Ly3doN+vu43Sr7wHKd6pp53ijJIm0nIa/dlNtzq7GD+Gh4ecJdR4pom35LQ+5nOfC2wS432EeTXRnm8TtDRRaaiXNdul2kj1RpXbrNjsVStW2NOffpLLYCvVWep7Pw8Dfp/fC1/0ohfZ0048yW6/4xc2xn1BwPDWW29zlunuu+7160RSb0k1uW0u6cNZLkCdJtVikrzOGabe65MBE134Xpx1+jOc/ZXU8qabbnYTLD0Efs8880xn3DZseNCNdvSewLAMolIZZN5IyJczAC6SuBHzqXvtqtUr2P5D7ElPOs4lstrPH/zgR36ML730MnvHO94RuZibnXnG2c4o/s6rXx2O3zIFEOrsoXO3hmFhgXnH9MQoPiFd9oxTT7HDDj2Cc/OpgKH/ss9/7jqOVc3BseYZxx17tL36915r/+uv/97uZy4SM8A6v2Mg/FicuLsDwGFeFJKx/sq2Swb89re/zf7f//t/DoClPOnt6ac2/40OclUvKyZf5qOrUC28/OUvx/zsXgeE3naS6zK+JpZeAi1xoFQ2YW4bG6YKpOt6ffGLL3OgfvW/f8yPkZzblZgR6NU1yMzWwfChhx7ubu0y5BPYv+7zX/T1zrgD//I9fxMG+LG4ypbpbwQAHBhQKREla9XEUzLnhp5OqQoEB3AkxlVoaEHfTSYTatbuUge52ynrDFATs5qnTm+myvsAW1CevfL9f2fbyikbm2mSeScLNp2zodRam9kcmN5Zavt6CiXaWlDZR/uiUolaQJ+sCK0KpMm9WVAs9PFNaTIM+0we2SWR2q4wcY6uOTG/Xqs7fwBc9qyBzF8l4RUA3jH4jZnjtmqYtIgDXgCyzHckjSY2KWIkxle1Vk2ZTCmcMhKTMRbmVS369aq9UUoOzzzV57cFA5zixp8CFPcIDPfB8FLvOw3wHeHzsULVxrC1rsH+5mRehfFPH2YTs9OzfsPPMSGc5WayprQS46qc5TAGo10wtdIcn9FJJNHEEeDew3vdyEz/15UvZaX0GuzlB7biKiljstmaM8MtSbjnDBDiwV41ZAB3HfVA+QeQoaQDz1gZIEl5kJYv8SxrmV5fyWbtOgKaTOSoX3fXXlzjdC3OlVioLtiVHQBcnml5BkRu7U0aezczM17SkKHmIAHAj98zTSZCuvcISJ1DAu8pJxwPqH3AJcK3336H3yfU81afS4opqfS5557jMkRJDjV502QuTXJFtbGdhK9PbpfYBVo3py7qCiWNLU9OAPZLAMEB2o6c7hLKbdu22A9/dKODPk2aJTd8/etfbw9t2mxfJQGgieghhx8Gs3iWXXPNNSQEbvHrKZ/v9iTAUgPgWO6pM1THQVLmuCZYZkhPRQ57yilP8yTGL37xCwdLYrljoyDVBatGtrubeQEs8kEHHeRO0P/6r//KsWT8oA906OKwHB/Ba6TA/Ejgfeu2TQ6WDjyQOsrzz/WM+gc/+C/Ofv/u7/6eS6C1j2p9JfM2sW9vedvboslMvI/La18bZa4vzt86SrIcZVzr1h+IW/BGGMSMg8Kzzz7HJd5vf9s7/JhOz0gKn6L91RH2lre+3f7kT98PAN44547srYbUN3m79jl75/juDgBrm5W00YTRxxFeV5Cc+sM/fLPLnW+7/VZk/BMO9l/2spe5YZsYYD30XTHDV1xxBaqF2+26664L80euz+B6zfx2GUydYqbdQb5Ybi/J0Pw9S+nFc1yV8YmP/5tfl+vWHYix2bP8eKnuVypJJSRPP/1MB8xq3yXlzS/vvMtjkJafkB7LNIGTAOC9c13tO2sFvQWGUx1v1dImZLkEC901GcTotXoCw14Dyo2MualkimKPywzujHZWHxmFxewH2PLBDDbw6w+26maBLuTMOD3TMJirIbw+7xWv5UYobnHIxkZoe5TGvxg2c3Kcet4U8i+5OaMrboiRVlaK7VDbIoMtygKAZQQVADAMpECwmCDNZSJieiEADqSnM0mCcgJx/hoOkZgnSXz1kDwuPMLf0SIudfaJkmTNDOwxEG4RjLT68QrwChCr1lcMsJRA3ueXZAI1vCmZW0n9BSLF6BoAzPqLMsJqWb9Mr5A7T/Ec5e9Rei3PpAG/GJKpXUCe363R/7GPvsz4dXvPX70WMQRqIx9fS2xT26atF3a8t0qN72zFDsaY6p2wIDgHgapBx91y4OK44OwsuXaBbHRthomIu2THEnDtceiN7G2d+MsTJFFiQcBXuZAQ5xAfxVWu2kttJLPvXGzJli6OQFoeA17HSxsYP+dQfNATGA2//uIkwxsAmX+6iQe0FCU+NvF+Gkd0lAtJDfDj+5xqUfsidkJOoyeeSBskjKF+8pMfe5ucXA5Z9MQMCdhun5wqQSopqUCT2DU5Jc8b6XDWMGmTesjLV2TKBKDMMGlfykeLOtZwj0N2KGa0VkXyfB4u16e60/H3vvefPvF08IhUWmBQpkLXXnut/eCHP0TyPGNHP/EY5JevRSL9EfvF7Xc6gNBNyvsnS+2zhI+Y8YoTEWK/JKlsAgBOPPkkO+eZZyJh3+DstaTsOi5aRrXacn0WIFILKL1/KBJLgSmx+t/65rd9fqAE7fIEwAHZdDE3etrTTnLZ7Be/9Lm5eu/nPu85gMCjMTx7Hy29jgQA/66D+v/+4Y+tj5YzF110sbf6+osP/M8Fc5Lt2e6lRVCSQIvJR40OUBqyK1/6EqTB/26/Qp1QQIr/tKedam94/RsxsfsdrjfV3qN4gyxYs2a1vf2df2Qf+J//GxfoUAOs68CvSfXQ5cDu7RZIPsdblLxfnEzVNakSBc01dQ3Kc0YJite97rWuyBDjO7Ftqz3r/Au8L/D113/Zk1VaVtuvMg2Z9QkUfvnLX/bzWueynNqlhFhqF+iwv/PnkMu8GYt0LFS3ftEF5/t4+nEA8AP33mPH4UYvpnfr1odclbL+kIP9bz1UmqAElo5hiTmos+BuGKtAL88ETgKAl/DmsBx+2g2uNKWMzs+4hla9NSUtbgEwY0ZY26uWNxCXXgMqmDpLu4kWWZ5usoDT9IvN0CZHNaotSddWrrEqPWXlYJPpHqZ+F9ZXRk203JnFlCTXc4idf/GruLHnbXKsYgO9q2A5YXWyTHbTgDRaGqUYWb2HrWbHvDpLzVMgWJetzHEExOYAcIxao8FN+xXkyxHIdRZzngFuaTLkB2LhBepgmYvXwbPLnPmey5qV1ZKcjs/E/npbY7ksi4INPX7VBzlD7W9TBlgyvuoijt0A5SLLYRaW7pM7Nq+A4Tw5gTIM8Qifj2bLNgn4bWJrnW4AXqmtETzN09tySq0jaG2RniYWExU7dni9pUembX0X79GIfYD96oNNe99lV4CkAbplNUbGJRpmoT475esoqFYDF8os/27QX7NQwkmXCZhnADtYc693jsYtxSCOl5bpHC4T4LscruB9exuCsiDKGjkDrIQW4Dcj6ZSybFI6UwwBAE7hHufJK9WpU/qgz501jq7tfTsSydbvKAKqLezt6/FemkqEahIpSanuCep529uzwkZHxr3VnaSJWm6M+5DYGbmW+tzLWY3A/gr8xsY6bv4S5zyXKPw5ZLwCtj19Jd+nGuP2n1/1Z4D3IAWusf/aToFCAcQ17ONrXvMaZ1h+Rkud0dFtdiYg8sgjj3Jn5F/98l4H/U3uBQUYmaVmmLTtYq0d9Kq2kEm/Jshiiy6//DLrQ+X1wx/e6MkKPQQYdNwqtDeS2Y4YNLUPUs9nAQwBSfVTHdk26gCYO9wyTcAGUKFpwcknPw1Vwrn2nzd8CynsXXR7y/rfU9Rp/9u/fRyJ92p74Qtf6Mfty9d/1c2HLr/8CmcSv/ilL0dn5iIAoXFzDrwtHQhucZ4JAGcgAoaG++29f/xu+/a3vx2xoGmckM+1gyBD/uEf/q9t5hgW8sxDkPqvW7eW+ua32J9d9QHbsHGTA964NtwTQpqTxOBpL16buwPA8fgh1lqs6OwEZXzMoy699IXuSi4jOqkXBAKlTPj2t79jW7ZsiXoe13xMkpRdju0CjDIGiwG+l2As3aHzqOr+G8dZ408YK4k946neP+WkE+00knECtxs23O+GbpLva3xSG6SnP+M0T07qXNU+TqNS9MQbii55NyQAeC+evMmqH1kEgjtyWIeArS6GYCQV6jvFrDorODfQBhms11FFrskqcq8AdlNqyaMaWAyVZFjSZFBUC4cC2XkZUVaQqqnNSbF3GJBbti56zVa2UrvVvcrNsVK5QXv2WZew1n7s5gHURQxBMMsqdA24TNt5X5c7woIqi892CKKDkf0iS8lS3i/oMKLMOT+zXQEEhxuIS3j9VcsGk6sA66IbTDQgxOBObVq0sHr9CgDHrY00NjcFfGFzm94WKuoDDAiWwzP43cFxFua3pZJoXLEFgFsl1tPLr8L4tlEkl3lOUAe8VTW/GIg1kXRnAK1FBsosJid1zKvy/T02iklKsdhnw/WCHdu10nrvnbLjuvqsMDFif3QhciqkYLaV/sxMNrx0m4lUm4GoqBpgJIJiS6YmYX2ZcKVJKmjgzUiOAzOs49xEIhgk8QqeghpilPMYqTZcy8ioVz2F9QPhvEnJeTvpA/zILsT99NteA+zlDZK8dftfPh6lYIBxlE+pfECsHdd+kx7ievWxigRRrl3287Pe8f5+GsbH9W4rsSoGWAzZipWD9gAtRwQKJRtWC6Hv3fBfdtvPf+Hg6knHH+egSf0oJUUUoPAkpjwk5Pav+0SHykesjlwOlvKRZywWw9TTi1kkbWLW4Kr6t3/3N878xlJQTSirjOcCFmK+NdlWbWVNBobsQ3dPt9fOqnfu+Ni0f69GbbHXUi5xljJmdIMzdWAAM2yXZJVXXPFikt5Fl3nruHgpBJ8L8KqO8IlPfKL3exb4Hx0Zc/B81113eWLAl1VKhKFiiXdxJ6dPmIdkAU4DA/3u4t3XX0QuO2ZdzI+0T1/72tfszjskFU27qZlMwKYm6XzBCZ/hPv2hD3046nPsM5fwO51mWMsAAOv8FVgql2c4rmYvBhhKBl2lbGsGldlBBx1CPegX7Gak+QJ/SnzM4Gty9DFH2R8h+X7Xu//YNj642Y9nXC8eA2CfX+xlELw7ACwX8xzHSjNIXU9l5rrahyOOONzN9mQ4p/FFx1O1v0rkxE7e2v71gH85ft9zzz1uUqfPYmfp4ALdwdgsxUDkiphwbgXwS1JQMY/OrcG+Xjvr7DMd+Go51XBv3rwZdcoNsMBb7ZnnPNNNse677wF328+iONF6Hrh/o/cpb4Qauh0wwHFCZ2kzAAkDvBQn3TL5Td04xO7GwFdARuZSegTWNP7XHN4JbHEsG9ay3IE0SSlT25EXG4xkrdiVtZnpKRjLLrAXMkWxyWT+KmR+vbRDsltGyxSNb9tCVcggjVZHheJKXIuFwkp24cWXcTNEIgLz02JyrK616hsMlcr2IpHiqQlz3Rns+e0LNb7Bzdrb98yZWM1nUGPw62w3GeS4HtivU97xGqXYEZtexgEAB2MrB8BgSnfPg3Zud4sBF1PN7wF+JYM2nJ7V0rSJlW2uB/BeghFG/kybXpdA04cIRhwHZcDxSHfN3Z4nU2WrNCsOfktM7Pq4geTLgGDVw+j3YW27kc/0IyFfC5N+9fN/B/TM3V/uV3IG00xAA5deSTCoCXsZll0y526SELr5DA6sxJSATDyLd5d6/ZjJ7VnHuS5HTs9vBGSr78Vse5DDLwLAHmi1o0oA8DK5nPe5zXAALLdxsXNkiZowwX79wQKnUEKkAMIqfZDTZEMSaWd6dS5yXbVQSegv/AViYLzPBSDZ4N1GQAywepKffvppANqat0+R4Y4mWd04KN9ww40wS1scOIltOebYo1wie8cdd/i6vbWH5JQM3AFQBpClhya0DTduXLqHFDiaUM9iRqh6XgF79bod7KffNcBYGl/Vj4pB1YRS9Ya99NI9/LAjbP1B65Dfp5agAAAgAElEQVR/Z31yLTnm2OiEg/4899p4P7fvw/nY7qvupXUm/VkAQixxFVjQv5/+9JNt3do1MGfUPmvizL0nyzX+U3o933vX3e4tcuhBB9uRRx9FS7+G3b9xg90F813h+NeoPc0oubvUFP5Owxkl4r3lUxd1o8N22OGH0MqJ9o8wYzfd9FMAw6jXrys5IwMwGYENI3+WfPbmm2+FcdvQAZDi+Uv0g3MM8NICiAZtGbMk/wNDqvG76f23Vw4Nk6Bp2cb7N1Cvf4tLf93ZPEpyDA72+3n+fUzANtHXO8X54K7sLLOcGGCNHUq8COB7XTrjjoieMqzvk1EkyPRJkui77roHqf7PWY5zHbKkxmuJ61bjlOKhY6kez9pHV2gwBrkb9FJnbzoAsM9/IwCspEbMwq/Enf64o49hf3rxHnjQHmB8vf/eu61/aNBl+irL0PgkpUet2vD9Gh+f8ASPlw52Jm0WKS075deP7cgUfi0BwEsR9WX0m3NMZ4cseOHmLR5gg6tyXHfj4NEnsfpWtCx/x2ZT/m5cBqALrFOuuKAuQCvVABPJIZnYOvBtFBg8h+1M2OE8r9k0Eqmts7Z+7RNsGxLgFOZQc/LmiJVWNlnZYa8plBGIS92onNWEh0E5GHPAhLJhPfkeLNyRY2NIoM9zXSnbNoarNTKdQg89itXeSTW+quuF+ZREsw3jq7EwjZQphV28OgLJATvfW4Dx5YZPkXQKpreZrzvrmx/CFIz39W8D+NZxHOsdKtjW5qxtyo5bmeXU77HJhGc1k7r65hE7vHcAifOkDYKs+3h+6JWvCoXFtDiyWbaJGmpDJub9oWKpqCZ8koVFScUo7NGxiBMbnVKqedfvcEwXPpyM6zyufvxC0iR+BFOsZXRCJ5uyT0Ugbkema3+uli9SngRnAgnyNeZ0TgDD++7Z0ane2Kf2PNnYXy8CO5voLwIGv95Kl+HSYT9diBO97mojdz707itx2X5/4/3e4asS3j7f2Jf6f3ecu4sNIxeAg84jvbvjFycDl8spvPD6XHD+7nQflyt7v7uY7mgsio9H5+vu1rOvfB5sYnd0PT68Pdjdufzw1rI3lkoA8N6IarLOhxmB2FFYi8dya/3bqUie1IsUBjE6KSPzOohuPjLFWgmjOWgnPfUMsso9ZLthOumtJiWJXPUy6W5IULlfqk0S7C5Ua4tGtWo4ngJI5qgvJt0YzDPcV6vhmXdlJsep4ciSVe7CiVMM7jR1sl29sNSiQpVsVs9bsVMAYcl9Uvm0TZKN7qX2JY+zcwU5cQ5zKzG/VSN7j+y594Aeq+DorH8XBgDC1Af3reyyTVu2USMMgC1SY43bs5HRbtDSYhX9fIdx0f7YFTg3A+5tgvVI3kydDIW8gF7qp2AyKkjCckiplqcByMM8/MliSQSSCCQRSCKQRCCJQBKBJAJJBB7jCCQA+DEOePJzHRGA9UmpQNZZHNCo+tFiuhXqD/RE+ihkC07MlgZotk6dEACXMlnAH32HcYsWmIWKxYBhlR1y8BNsxdB6B84NamXTVgIIFy2fHaBOWdbzMuuCWcWWuV6TTFptjASegzFBCdmZFFUohJHvqL9T6OsbWhvxlNQZ8JtC7pNWzW839Uwr0nbPQ/faytVDgPQuKzdmbWC4hxpn2Gb18UXKObgapyv6AbfSyDbBtNX6LAYeDSsg71uFJPlv6bVmvSyjNBvyZRC9tHuWRTrVBhg3aWFUQm4yi1SszfJ5uTjHLoKu5lu+GbbkfE8ikEQgiUASgSQCSQSSCCQRSCKwnCKQAODldDT2t22JAbCkz6pjBfy2ZYDj/xYMpd5CPYaha2u4DbbdMAAEKdDr35GjM3UU1LcKoaYLvWBW2ijRG7fVEGXb5yD4hBPOQDJ9JLU29KurZujShOQYhlg1DHgkA3Lb7jqZUQ0Kta89GHTVcImSdDuFyZdAcYa6DxlipanxFfjV3+0CrG33DK7PVRsaGrCp6TH/fHhFn1VrU9bT34W5SZdVAcVDK/vsvS9+Hg17Kfyl9hb7S0yrRul/BPtLva8XRyODzmJGJbvSXljpsZGtUX01Um+5UAvra3vYLtVbTFJnLZY7AcD724WT7G8SgSQCSQSSCCQRSCKQRCCJwJ5GIAHAexq55HuPQgSQQHtvTz3E5goAByAc/m6BCSsogXGVjup4VburGt86gDVFj6ECEucUNK1aXMhQAvwKUMQkC6cqmWTp312FEnW+gE4clVP0HZIjshhUg02mMNfJ5/zwGnvWOeda/wCSaxhYyapXHXAgLoxiY5FPwwaL+Y3bIYkxzmSq1ltq2D/99VVmsLSGwQXuB6yPdcuhsxe2enIMHM7rzIS3ScLNI9gr4yaYHRyyxlQZ0EsdMb1+S70lm8EYo6vUbRXY3gG2ZXZ6MjJB4XPaI8gkYhIXRRlFVNnGHK2REhn0o3AqJqtIIpBEIIlAEoEkAkkEkggkEdgvIpAA4P3iMC/fnZxrxD3Xcim29QgAWDW5wX69AqurvqCiZfXMWB4X6dokAJleuHKWFEh2x8/I+VMOhTKJypZ6AKvU5noTdlqqyKuQz9LUAzfUX5ReRW1Jnl15Dc2qmlshaQA1Kw/SZD38d/Xk3+6WDDiuT/JUyxYY4dkZCGrcrDHQqgJc87hh18py8qzT3L7fJke2IJMu2hDAduOG+3CCLvp2QCcjmR60Cv0rewDFNdpHadu75ZzN9+VCKPv5+KGa5VnqkwcGhnAKpdl4IoFevid4smVJBJIIJBFIIpBEIIlAEoEkAssqAgkAXlaHY3/bGLnLxTW/Yd/nwVywT5drs1jfLPJkSX3T6lcrNjjq75iHPRWh2kQeLXbUrdthawV049YXasUk63mBY33fIbb3PMNQijZGaqvh/YBVd5tBsixJNctlaM0AAg6O0rGVtfelmwfpmQZsr9ZDK4smQLdSLlu+IMfpDOwtPeNKGHPBHM/C+OYBx9r2Rq1qBUCsegvX2Ca3/6/L2RIAT69ENenNqpUFtLYs9rXt2jdtv4C3fmsaG371p2s3HI3vbydOsr9JBJIIJBFIIpBEIIlAEoEkAkkE9igCCQDeo7AlX3p0IhDamXQ2fJhvaxKcoAVYazXclQF7AoLqJ9ds1BwQe5Ny7JgFKgWC1RdQfQSr1NIKK3o/X4CugGMGQCxQrHXoPf07QzufVnPKQbhk0bMYTBXEKsMGi10W6JTdM52F5kCmNwmXJDpqD9RkfSXArBhqtWdwebWk1iynp/pMqpGLWNvyDE3uAcEtvtOFnFnsboZG8k0Y3xT709bvwTznAbg1WiJ1AX4r6gXpP0/tseqh1cMSQJ+nF2Rthu8D0AOLnjySCCQRSCKQRCCJQBKBJAJJBJIIJBHYXQQSALy7CCWf78UIRG2Q5pqBz/eo3a6/4ZwztBoWd/Rhi8Cf87JRP+KwuniZ+d7EC9YJghWIzaoReLQO9532f3cCyu3BZfCn3r4XnFyl9Yl+Z673cUd/Xb033/dc+w7TK3AeELY/4s8X9k4O65v7rjfo1cLg82bSh3cvnqDJqpMIJBFIIpBEIIlAEoEkAkkEHmcRSADw4+yA7lu7E5tgRX1/OzZ+AYh1YBlLpWWStT0AXvDePJyM/gUHG9fxxp8JLFPvm8JFOgbAAYEGwLt48RhQi2kW0I3bnS8GrL4KXwNAOFqJg9lovTsHwGGNbTlcz221QG/0viA3jHVgyKP2TwBnDKwjNnrfOvLJ1iYRSCKQRCCJQBKBJAJJBJIIJBFYiggkAHgpop78ZhQBAWBqbx3UxZCyE/4JAMaMbwx8F9UML0aqc3LgDuZ2AcO8kNENUDYYM/sjAtexxHnuUPn7gTV2plkwlP81BVC3R8taUYSEY4Z2NzJlbbeAtUy4wrfDI3p/zixsLk4C2HG/5OSESiKQRCCJQBKBJAJJBJIIJBFIIpBE4OFEIAHADydKyTJ7LQIB2HWCw05pcczcBkfogCjnJc2OD3cIgKP17Qj4dgDkhZLkzl2UIZVQ6LyMOi2ZckDFc4+mS5EjV+gYmMbrjxaN63MFbDs3NQDpaI9UVtyxal+O9cTLx58t+nkHwGKjt4vBXjtayYqTCCQRSCKQRCCJQBKBJAJJBJII7NsRSADwvn389vGt7wS2YVdSO0RzO2BPAYgCgAvrfbWGiEFdgFV3xL6qVpfWSJhszQPwjrphB8Dzbs8LAXHY1iBH5vtzEme+H0uo1Y9Y5HW0mjkQGx2x8HcA1aoF7nw8XEAbGOgEAO/jF0Gy+UkEkggkEUgikEQgiUASgSQCj2EEEgD8GAY7+anFEdgRAI6X6eRL4xrheZOs0A+Y9kQCgAKZDkgXq5GDKdW8IVbAtNFXvb62CYDtrLvVsgHsRpW8c0A6gNTO3xEADmLoeLuQMM9JlsN+xBg6XqKTxRUE305qrf3o2PXYDGtH544zwIuWT86xJAJJBJIIJBFIIpBEIIlAEoEkAkkEdh6BBAAnZ8cSRyACt3O1twslzr5xczJpLTsnDI62OzCgc8B2rkevPt4eAAuyLn53MYu8AHovsqOWpLnz9/xXOqTSMeBezOJ6LXMHIPbP+V+qneUfCyXgnd9dLHvuBNQJ+F3iUzf5+SQCSQSSCCQRSCKQRCCJQBKBfS4CCQDe5w7ZMt3gFCZVC8BqvJ0CqGJVY+AYv0YwFAAo2XMAfbHh1UJZbwB9oWVS2gtnF9bTzkck/t68dHlXDGrn99yAKpIiszUL2hzNg9AAwMO2BtAawO9ClDzn/hz9wJxUO2JsfU+jdWSanRLszmMb1zEvlG8HcD5vfqU+ygGQB0n3QjDdsb4o/v6OH6uI0Z7b9N2YdC3T0y7ZrCQCSQSSCCQRSCKQRCCJQBKBJAK/TgQSAPzrRCtZdrsIuMmTAFWq6p+1DUazjaxYrwKHqTogseHSYJr24HKcd/fktNV8ef3tn/GewGQwptL3IqCHyZR+I9VsWVe2y6rTFRso9dn01JQVCgWr15qWz+dtujptvd0lqzfrNlObtsG+fpuanbF8V8Ga7bY1m21rNBt4VmUtl2MbBFoFqPl3bXrSC3YL+ZxZo2pd+YzVqzMOiNOZDj4YpNlCNh0DTQTMccmv8RPz7ZTmjLbUvImlsxnft2p11noG2Ha2K1vIWqNStSym1jmtkxVks1m2H1F2Jmf1RttyhW6r1egVzN+1RtOKxS6bnhx3jJvvzlujPmuZtGLPb7Ry7BPb384v0FDH8m4dD4e8Htsq211l6+U6nQmh7tjmHZ/mCUBOLv8kAkkEkggkEfj1IxDumYsenhiP7vO//ioXfWNn96dd3bc6PD8e8e8v1Qp2d19e6C+yVFu56znFjvZhOW/38opisjV7HoEEAO957JJvBgjLU8CyzqtMoATCJOvVE5iZFtAF5akvrgyj+MxZWQfFAmBBAuzEbgyAtdpYVgwwTAMQswDXFiCwDSDMARSbtboVu0qWSWUAt7zfaIC7m9Zqsd5syjK5jM0COOv1Or/btq7ubtafAVwCMhstq89WrNjXY616jfWb9RULVp2dAmhXrFaZsaG+Eptft0YtAHs9BCYF4gM/LNCesQqgs8m+CsTHUFk3dWeqtWQuZw22qdKo+3aBWK3eIh6su1AsKnTsW9oabL+ePT19NjE6bn3DK2xydMJyXUX2oelgv1qrWbHU5XEtlwHoAr5qBByLugViFX9PQoStidnoeALijHWKeHFcnOnmYHRKvncOhHd3o00uhyQCSQSSCCQRSCKwfQR2CIB1m+9QMz2yuO0JANYvzqupHtnvL9W3d3dfXs5AcheKtbjbx1KFNfnd/SICCQDeLw7z3tlJgasgAQ7mT2JqM1G7HzGLcw+AWlyvqtZBDnTT8wPzfJufYCmlR/xeqyUQnYK9BTTy2t3TazVArZhV/mE5AJxAaqm7YK12HbBYtkJX3iqwo+12E+BbsOGBfnvggQecKc7lCoDHsg0NDdvkyEO2ohtWulm1atmstxBwN6sx4cxqBXZWmD3aqFjs7JCT96o8JzK9Vk91eybbGVVAfXiFH2YnatWGL9tV7LZZGN8i25/rLtr42KRVW3ypAAgG3LPxxgKWHRyytvYZwAxWhpAGYsMgtwHRjWrNugDEkoyL+e4u9tksCQFnzNOzrEfJBvVWFgBmZ3yCIbmzAG8sUY8SFJ6k0ALzcugo8nvnZEnWmkQgiUASgSQC+3kEFgO2vQ3Q9mWAuD+cKo/1+bA/xDTZx4cbgQQAP9xIJcttF4EAZAGmALJ0q8uBWUbAbw4ICinm+DiArdCztkXrHoe4ERAOzLG3DBKA9td5ACxWNIM0WexpGaDbEnsqwJfLAgABns0aQBWpMz+RzbBu5M/tVs1QCFt3jh9C+jw5ZjbQA8sLqTu61UlY6+8FP6N87uK3egC7fMU+8uHXWHVmyob7e+zeX91p69cdiBS6HOUig/Q5SKBDlXA1XbLLX/tPVosAsphkx5QdlGqW7QD3erckQc0ZQHVPb5eNTFasb8VKG2X3GzC23cV+5M519iFv1fEploRXhpUWAB5k4yfGx2ygf9Bmp2aJgdhmmORmDpDdG5IQGXYGabN8rQV7U0jL/dX/ns9yp10iLRAsybSUz/pcW7a7iUJyASQRSCKQRCCJQBKBRxKBxxrw7O6+trcB+COJ1f7w3cf6fNgfYprs48ONQAKAH26kkuW2jwDsYTsNgpORVROEqVfVAqdAeelKkAG3usMTkBd6/EauSwCwNt9vZSr+6sBxzu05lhDzVQBwF+h2BnnyYH+fNRs1WF7ky7C8o1PbLNUrWXHNhcjNSsNW9kGkTpitHQLsPmi2ftDsw//wW1ZiO2dHNtsBw718PmbdmQxS52nAo+TFbAtSaMTUVgBYz0yO2sqhAXto84P8LSCpRwDAbdCt5M/alUYKgCoAmg7LpMR0UzPsDHEa6XMqZ3mALWXLlOYO2Mte8S+WgZjdBr495OCM3bOxaRWwaC0NmAWApwHUlRq1yEi7c/kum5imzhkkXxE9rV9HBt2CUbauHmqbS2w/v9QMTK/XYKfLbAM/5vLyEM9Ui8+pyU6L8XWZ9vwN3w+P1hwlJHZ8iicThOTSTyKQRCCJQBKBfSkCOwG+nV4XkXptX9qrZFuTCCQRePQikADgRy+W++GaQj2pAJa1oFfFIgLCgsFSkOP6+4Bdd3BWrbAYSf0bxtgNr1hWIHSOgdS6/C+qbWGTi0iUJ8YftEHYUGtMwfCWrQho1J8VsHeZnyioLJZVfOrqd1i7Mm5DPVnbfM9tduxha2zmofusJ8vvViasVZ60QQClWNIqZlI56nPb1ATLgKoyO23dkk5jiFWttGyolx9Rza6k13Gv3wgoNmGBI8EzbKzAL8DSwa+oa3YZENwAKDdlZgVItiyAtmeVQfoCjHuoC+6DCW4DjoetmRuyi577HhsAsKOKhu1GVg3e5auW6eL7lne2eM1Bh9mW8Unqh9W3WGZdAGEtjIt0yuXmYtkBvi6FVhKCffbEBBJrQLADYGIaEhRRvbZHQomIh2MUsh+e3skuJxFIIpBEIInAPhiBBADvgwct2eQkAo9pBBIA/JiG+/H2Y7EjsiPZyGFYrs9ydxbjGKS2DrzS07w5EwCYlm2JMZYDdIC7DjI9OyumWFZTyIHbFZyOt9maQf7C9bkPoKtSVql2r/7YC6y/u2H9eWTP1UkbHx+lXlc2W5hk8VrEZXla2mfqe0sRw1uASS7PzFh5esb6+/qos8UMC8Y1JXMs/Tx1thn9NoysNqk6OY0zcwDkAolRJ19rajPduTpthYzQN1sv/ylY5lRWIDgYcjWpc25TRCzJ92QFWXZPP9LtIgRun41PEAvY40L2IEBxF8zvjOVKBZvl9wcPOMROfsY/WhrifGwGnMvrZnYlleu1dBHtdhZDLLlUs19pEgLO8jZB0HoVuCWp4Cx8RwIibGQZgMxxcBAcDMtabczBJIte/JjrbRx/kDDBj7erN9mfJAJJBJII7M0IzLUQ3O5+En51Z+ZYj942JRLoEMudxWGp7+s7+/3dHbdH7wxJ1rT/RiABwPvvsX/Ee+43L4EoMaPO4ro3cgCyMmFyNlfAWKAM3W9mFpiLK7OWV80w7GlW/k2RgZQMmzIYVwFTLdfmybpKws+A3us/8wZaIN1vwz0wy40RwHHZuliugay5yArSXQDRLM2VJkaRB+etiXNyRoXB6SxAFikxn9dxUW7UWwDRHge/tTJOzNmiVaCSm2iQiywzOz1tpVI3tcCzgMW0s8TxI9QACwx3CokD+5sC7KaEzPUqxlnksQy02H1wq+N7FNqmmuAqi+W7YJ6tQNgAtQDgFqC5BePcYB/q+ju/gkhhiJVfD3jut/MuuQpmGfk0LHGhmLIqIZURWE73CbHQjdUA+CBD91prSdMleI7MsPxvALBlAMBKSLgkGvbXj1NkiNV5RiQA+BFfH8kKkggkEUgisD9HYHcAWDfI2GRy78Rpd0BqqQHg3tnr7deaAODHKtLJ7+w7EUgA8L5zrJbdlurGlaJGtjEzaZliyVpqR4QrcY/69MKeZgBzQq89vUWbGBmB/CzS2zZvs+Vp/k3VLjW4GVoVDZWoUaWhUH2mbn2wnVIfN1DyfulzlyFb3kSfXAAsn2epK860QZE82/T0zQksV0IjouA8FdcX87fwOJ9jqOwAWzJn9erVDVmvoRQWUbZwoiyloq/KjVkMtJbRM6Oa3sjdSkbNAeyzvYBjXpA4w6bymlK/4tj9SoBc3+E1BajVcmrRq9e23vNX3octVhsj3xQxzEia2+pRzGuTGuU6C0oCbdQPtzOr+N6BNjXZaxec93cywPb1zOrLhHkKYJzPDVpXYbVtGytbNlfytk91TMK6+tI2M70RJhnJs3ohZ5Bkp1eIHA8u0Z682Nljf5kgLLvLK9mgJAJJBJII7JMRiIFvhvuf2hTqqWSyuiTo37UK96juEvcsks6ou9QSUIaX6tRQ4Z6u+3Uxei++r+pzvd+lZLY6QbAedVpQi8DZ2VlaCPbYNOtSy0M9aiS8HWDznVKphGqq6klwJcP1nh5aZ4t1Da5YgYpsnPt9hq4SLMM69Lv6Df2eOkc0WK6bbdJ7+p5+V69Z2jJqm7Xt8fv6O06ea1u1Xu3PFNun9eq7el/ziCrrzvLdbn5zmgS8vlebnbE+OlVov7S8tle/E69L2673WsyF9D3tqzpmaFv12w3W2TfM93HdjPdDv19BidYg9lr3DGo4dcrQNmjb9X1tvx5xTOP39Zl+32MezXP0+40Kcad+S99TfLUtWqbKNug4aN3x8dW69JvaxllK0Ip9AzS+wMAUtZ7WqRhVISO0/5XJCSv04vmCiWnySCKwtyKQAOC9Fdn9Yr24QIM0Jf9tyqwKc6ZmA8kv7GtvXxGgO86gqkGWelf0vPlMkQF+loExww2J3rgzG60PEFdgjAMH209+8Mc29tDtlmlsgemtWru6FbkztbqA3wyMpOTJQdbLjQk0mtazJg9lp5TDwKwbm5Bq9NrSMjHo1WvUy0iver8pcjpKQQdwHAmd43E3Ar+h5VOA2P47DNYpZM5tJNhe+iyi27eCHRK4TVOr6yCYN6G5BVZTgN027HCbVy3v6nCeklT7evVVLKrbPFt8p8k+p2Cxu5BObxuRudWwrRg6FnOuNs7V61kXNzjiesLJ7/Efxx/MysQxm+WG1BwEAHPjbkhajTS8ULdqo+rAuDIuxy1oabluC5DPuUBH8Y37Cie9+PaLqzjZySQCSQSSCDyaEYgBcB2A0wUwFRASqFJLwk5l1dQsniHcc7dtHXUw12woKaz7tO7xlFPxdwaZk/6O31f5TgaTybY6JQDKymWBqqKtX7/W7r33fgdYBxxwgLc+1L8nJydJztMVAkAmkCWwqKe+K1C2dt0a27xpC0nkMZL1A14eND1JmdRgH74gJe69W1w5lstnSDALxI7bqlVrSPCnvJ2hQLiAm7Zf99SsZFm6t/J5mg4YAngC+lu2bvbt1vu1mbJ19/VYpVxjrlQiQV1mLiLz0JytWDlkkxPTKNSmLd/d4+tXXPS9KuVbg6tW2soVq+3OX/4iAo6aeTBnoIRLCf/e3t4A9gHY2l7tcwyss0jQQgICgFrs8mOh9U7TXSKURaVt3foDmWNs9biMbBuzSfa3kO9mTlFjG1tuzKl4dPGq9Y8QnwxJe8WnAuAuYNCi9yfGIT34no6b4qP9GOgfcgJE3S7KnBt9A702PjrKxIn1kqRYMbzKNt5zj6048EAb5f00Cr7kkURgb0UgAcB7K7L7wXoFSPMM+moVlMI9uYkbcq3OgCXnZJyZrY3cNofsFuDVDyjLoAkuMMDmWtM2Azg+aKXZp//9CoDtRlCgalnLVpKvE0ZWmfas1WcnrZ+62GCeFTO5ZEO5GQYWF/BWRzbtd1v1IY4ALO/rppoS6yufLoFLCnE9Y+odgfS5WjdxU1GprL7ulK8OmpCsqG2ndZ1tnutr5CvSU9SwTLLYR2m4I6X3fBNj3uDm6iO/PnMGmOW0LAA46L7ZDBapcXNsiDEW+HX5tNYdNsNLovlTN4ZqhSy66o6RlfcOr7byOA7WuEZXc8MYbK0ka9rLRGDYjjv678loA4TLfFbrsRItlEa3jVjPylU2PYo9Nj2Lh9dyYxt/gB+f5YbMDXbOfXsxAN4PTuJkF5MIJBFIIpBEYI8iENfwdhYFaUXx386okhwf7Ou18847zy684AIbGxsDDNPuDxlThdKju+66yz772c/bli2b/b6cwzdDvhy1WgVWt8+BXYb77dTUhL/fpRInmEG9r2R0jfaIJ5zwVHvHO95ur3vd651BfNOb3mR/8zd/Yw/ef7/lnBFWp4Ua99mMg96gCGvbwQcfbJdffpl95Stfs1tvvRkgOguAVYK+137jNy62Qw893K6//ot2++13wJ6qLCrrJVIvetGLYXS77FOf+oxtuP9eSpqK1k9vxampGV+uG3Y73v7nPvc3bPb1uUsAACAASURBVM2atfZ3f/c3MLJlAO4woHHM1WXarxi4ar3lcpV4BQNRxaFBqVaLv1Msl0VRp/WuWrXC3vzmt9jb3vYWB/gjI9vs8MOPsPvvv4+4BCLAWWT2V/EU0I+ZXc2dxIZPw3bnYYRrgG6tV7+juJ5wwol25JGH291332vnn3+u/fjHP7EvfekLLEO5Gss5gcFyNYgHbZdKzLTd+rteFwNc8tcGfwtgx8BccTvllKexnUfaJz95tR+/quaNSvajSsvjZHrYYYfZWWedZV//+tftgfuZE2qq5hO2aF624AyNJd2JQm2PLtzkSx6BBAAnJ8IeRyCrrB1ZxiHaEz009pCVBgdhHJG8kB1UZ6BGa5JM3wRsLrW5Y2QcycIWGa/6+Oy6T73LKhM320D3XbQaGrUeBstt27bQvzeHiZUyhrNkMnusjpTH5clidX1E5NYqUOtANtQc+802bm/goBcG1hngkElORdrlTgCsgTWjLK0bIovejWniCAAr8+iFvKKIxeQGSXMYi3kVhZtlh3I8Y5Dr4Fh0sNCsGhPr3yyrJKY/5dwcAWAZZ/NeFSOrFhnjtN4HAKsRslaRYv3Kzgrw1klf96wYJqAVdim4ODd5L1dS7fCQjZe5mXAcenuPoob5UGRGh9rJJ/6phwQy3tXglhpiAlAkEw0Q3rrJulbD+3Lza9epQ6ZX84JHZ6uInZpn7PFpk3wxiUASgSQCSQQeBxHYHQCOJb6DML8XAH6feNxx9tGPftRBq8DPccc+0Y590hOd7bvmmmu8VEr31r4B5LGR/LeOHDjbTTcDHpLxisGcQUqc7yqQw2WeMNRv69YeZO985zsBhm925lNs78QEnR+ieYMAoVjRMAcAVGKiURros6GhIXvrW9/q23TzzTf7d9s+wUjZ2WefbWeccYZ97Wtf88/0XX0u0Py85z3PGeZvfvObzq5WkPaG+UKT9Q74b5SR8a5et97XcSCM5oc+9CFfhzOwLN/Lb+vf2k+x4/qsxnxHHiUeN7Y3Zssla9ZDCYWYTa9WK3StmLYnnnC8ve2t77C3vOUtLuMWu9s3MOjr9XkO4Fnf01OSaP2W4jFN6VoehVlYJnx+6aWX2qZNm+y+++6zF7zgBfaTn/zEvvGNb/h+x3JobbPWoeUlaY6ZdL3vrDOgPGad2/ytBIT+ftrTngZ4X2WfvvZawHE4nmrxWGJ/K5Wqr//Zz362HXTQQfYPf/9/52TR0aRr0dWSAODHwfCx5LuQAOAlPwT77gZkW2krwfhWkCnnAYO5Utq2TEwiz1mDpEYSI+S+tc24NcNisptf/swVgOCteDFttaHuLE7NQLPKiDVnRpDZIO1Zu9pqyJUEKKtkhuNMpmp53ShLjK+eKlNxwMr7sm/WI2ZxHcxGT71PZjPIoQPIdQl09JZAtDLKflNUdyanlQVaAc1shCTMklnpxqba3RgEewmMZFqwupJAu3TZnaNDLYtu7P4Uy8v3vR44p+8L4Ir9lVmW3uPTbn6BhIC+7kBam4kMKqX2SciEskiJ6sqQknUdm95m+ZLk1Rh29ZJ1pVCaSilfLs1GjGHq1d19GEmIfjLJMMKVIrVFq5l0/G9YdY6B6pFba3HC5ncbo5ZlAiEzsmCC1WmSEcXU4xq/v/g1Pm+TDOy+ewUnW55EIIlAEoE9j8A8AF54P4gZ4DYmGwJbw4A9AcFDDjnYmVkHXajGBJguec5z7Pjjj7cPfOAD4VbOfXiQZHpnTalA5hRzg4zqUPnO6jVr/F4rfxF1gBgcHLarrrrKXvGKV3gN7Lp162BEYX/pmCD2U7JgPQTcBNi2bt3mk4bVq1fbH/zBH9jHPvYxWN7bHTjr+wKPAsdveMMb7I477nBWUiBdv30eQP6UU06xG264wb711a8AeAd9P1auXOlAT/9+6KGHfB/02xdffLGD5r//+793sKzfHwAkx7W92k+BvxHAf1wLKxC7dv16j4Hip/VIyi1WV9ul7dRvaH5y+umnwXi/2bdVCYJ7773XJct6aHvKZYAyJiF9wyv4vMc2b9hADfCQr6upBD9r0XKHH364vfCFL7TrrrvOt/Oyyy6zb3/72x6XbVuZs1FTPMxTwF/bq/1Q3bViFddCaz0xEI7f0+9o+VNPPdVje+ONN/p26j2dA55A4H2tbx0JAx3Df/qnf/J4CLCHRzL/2POrNPnmziKQAODk3NjjCEg6258vec/f6ekN4MspG+gh24h1Uwuisgsc1Q+++vQn3mjdmbssn3qA1xGMrUZwd87ZzNiUFUGJmSwMJHUt43dssIFVODRHmcTYVEI3RLXYlfHVHLMrQCxMGQNgB8TsihfUCvBGhbWw0f5wAMy/1ZMokjvrKwKqLofSR76C4EopAKyvyOHZAbGzvIEFFhj2eiTV5qjeh/eDhFn/1jqDjNm/I7SuzwU+HeQKAIviZRmxxxRAi4DV9132LDMsN9iiPRE9iisAeM90o2vOYYndTnHT4tlN5naa1km1Gm7XyMlq7Ey2gOyK/Rufoma6q4/vrbKZ2SKg90Did5Qdd+T7YXwFhHkiU69WYOarRXejDjOPxTcZxSoBwHt8gSRfTCKQRCCJwOM4ArsDwNz2HBD2AUDPOeccO+aYo+2v//qv3QxK9/eVq1fZs889l/rd9fan7/4fNrT6AAdKAphr1651cPXggw86C3nrrbfOmVK97GUvs8OPONTlw2I9b7vtNnsOQPqd73yXg9y3v/3t9id/8ifOZp544ol29lnPsqc85Sl+JO68806kvT92ALsC86vXve51SJk/ZT/60Y/cyFPOmDlMPbV9YkQFVgWABYTFbr74xS/218997nMOQvVvsZvnsh8BcJYd5Ik5FsCWrFfM5z/+4z86UDz22GM9FgLp/f39LgEX06rtiU2uxBhLMn7MMcc4eP/lL3+JTPsrvu1ap/btNa99tcul3//+9yNbPtI2b97sEmox2le+7OX+m/osGHSm7YorroCJXmcf//jHPTkgqbKS84qXtvn5z3++Hwcx8Xq89KUvtZ/97Ge+Xdoe7Z/AqgDxM57xDP+eQLm+ozj86le/chmz4qztFJD+OcdMSYujjz7aTjrpJPvWt77loF7H6oQTTvC51d13343M+kt22y232LqDD7Hf/u3f9mPx1euvJ4EfgHwCgB/Hg8gS7loCgJcw+Pv6T3ufW0yuDDY3Qz3pAT24CI5OWQmM972v/K5lyjgPV8esmMXJsD3BQDhLHSuGCqDisZEJbiy9gEIaI9FyqMWNgSoXVL4NJDyGsyCu0rDCadXSxpStgKr+0v9EUgqb6p/eV1i1wfwwwFeA1vsQs6BMNAJojqXQcX2waoLZ/riuN1I3e1bW100O2wuPeTqjGwCt+vsG0ysxvLgqsxHO9lK7q6ebXGmTYXW905DX/4ZX/R36Bev7qnMKxhYOrB1c6/cEmAWO+bc+ywNOiZEytRnqaxrIoGeq1DKlcm5GkYLG3jLx/9k7D8DKqmr9r+Te9DbJZDIz9I6iYsVnL9gBCygiAqJiB2z4ELFjfc/2VywPEYGn9CoCIlgoKoKi+BRBikqZYfpkUm/P//utvfdNMiWBZMYweK9ebubeU/bZZ5+917fWt74lJcaOhTaoxY/9CmN5geJ6W61awy0tC5XXpHONdYhavsgKQ6JCDy+2lz7/26JPcU0C2pXOyYtMNSeYrxMIXg8Ip7rPNaGsrf0xrrW/1gO1Hqj1wIx64KEAYKK9XcoBhlIMEDrjjDOUqjNg8xSFXLTNYkUwn+Pg7Yc//KGDVejFgM2bbrrJQdYrXvEKB6Gf+MQnHGy++93vdlAIILz//nttjz13swMPPNBB2puOeLMLYH384x+3z372s55v/L73vU9AeLnTlaFF77fffg7GPv/5z/vx3/a2t9nFF1/sYC/RgfkEqD3rWc9yAPvb3/7WrrvuOkWwd1Ju8CsdlF911VUOHAG/AFpA+J8F4gCAj3/84+3qq692IAdgBuwS4d555509ygqw/81vfqNI9EoHkwDYX//613aVQF+fAC5R0M7OTrvkkkscdO677772hCc8wSnegOLPfe5z9upXv9rtgn1f9ALlMR9qX/7ylyWCmXfQv/feT7J3vetdfk4ANjm89MMy9cMVV1yhdLNVHkUeVapZE2lYul6OTXQXZwP9+5a3vMXbBJjlHhHhBqhy7e985zs9En3DDTc4qH/hC1/o+wB6sb9oKxHc73//+x4lps1EwYko01+wAa665mqdP+dAf8WKVXbaaaf5ttz/BdIsOfnkk5W2lSpU1CLAM3pAaztN2QM1ALyVD5Cgthgmh7GQGOufVRLrJHpr5P/GaybaGHZEQCr8HfaL21FPdkL/OB70L8Lxx+o1eXYOiVKbs3mAPrGXf33Vcdbb9KAVVt9iXQ0D1jyGoINgopQa6wC1Er+qb1YuipJTm1qaAsVH4K9c1FJKfVxQJhRn/dsjtY4Y499qjTOdaUG8wHrErSLlOYleBbBLHrByaAHAXtooAuAofsFvlACoIJblkd7wTh2XVJ+dqpzALwJVDl61ndrsatDk+gJyuX6iu426CLaLCs8SxQ6AOIFg/s25PGIssQoOKK+xg10o0tTrjaDZ9yFwzaEVTh/OjUmVshnty1AHWAB+WDTojKK5uXyzhMWUf9OhaHB5UGWUUJEml1qHlgJlsaR7UG5W+SPVC84tsuLgLjrK7vas53zc6d9h6Ai1V0SprqTawFFYzPt6IhBW3/m4CL+HgZOo0BMp0eO0au/vOD79itL2k8D2hMFW+3Or6AEXntPQgHjhWQIM4dhyJ1vE55TtwrZh7qiWHfMs/vCaST3QDY8//bFSW1IHz+S8W8XNqTWy1gNbvAfG5/jxU1FnPqwJFYlUkmcK5fVFL97XDn/jYVHdl/0CDRowRnQUYEV0E7CUgBWACDB12GGHVUHXpz71KbvoooscACPIlC+M2uGHH+5U46Pfc6wDYfJhjz/+eLcvyD2+4YZfV5WRAeFEkL/73e+6aNV73vMePx55vuS0IhIFJZdoLlFUtoVWDHAEoD/96U/3iO211/7CARvgFGBL5JTzEVUG1AIMfyJAC9gjr/X000+3Jz7xif4b4PgmgWpKMnEO2k7EGecAEdVjjjnG++S2225z0M95ALkcj39zbUSuoRdzvd/85jecskz7cc4jRgVIBszy3nbb7e29732vnfrd73kEl1nanerSKcERD3jld/qdN2CXPue6aR/3DycBYJgoL9Fgro/vANIHHHCAU7VxYuBUwEnA9ZD3THu5bq4LgPyMZzzDr/eb3/ymrRsatC45NxYsWOjOAs4DmH7a0/bxKLfbdtHWmPyZRlstBWvzPOLhefxXv8LaKy2fWJ5FIaFoB4R5BXtifJ3G7kw4BWFc8MnG5p+HfhU1APzQ++oRt6WLEQtA1OtdFhirqJ5rJTOqIGhJ37ECKfJXFoVECCxMI4pOArB84EDx1YASxbalbZ5UhZWDgZQ9qo1FgVXl9KJKXNFJyEGdp5pta5U300FtN9Fx60U9as+uthahp07hpQvPPULn7LeW+lUCsiuV8rramrNFCR6rTBK8W+cbYyHHsG2EUBThAYD57+CiuImHSQNHWdY1kV2ehBidrc59QdXZDdoYrgXoAqABvsK3wqlZv8YgnMXjEtSgiRbj9XTgm0Bt1WvAkxfyfpP/oBKBrGtjOf0ZwJxAMFFg7ewgGPCrv8n5FZ6cCIZd+TlSndWsQJH2EHb8rAJf9gd4c71oYFec4lwioq3rK3mJiOAjKKoNutu6Hnlx9e8SoF4QuayxQHS6ImTi6tE4D/wi2E5R33KHnA5S2Cz1qFHb2kGv+IGNrhU1GvWywnyVZwhiYq3NWQFvKXnrfE3KHyqqznNFJ+9a0Gvrlq9R+nFXNHbwWuheu/civVIInNuuNkAHp+awKNwIefEac5RfK3XwiJtcHkKD/FlltPHIIfimf7cWVAYkZhoUNNyKjGltA9ufbStezgwhdMqTKTVADIcRMRcaJIKXQ6VV6RBQ5nKKrLgGgNIAeGHoQreD9eBOM22TFfV/lLqVKMtzfAA2zyxOI55H5kQojYyzqoMm+KmQH+BV1vNF+2uvmfVAcpzObO+ZOT0mnqvqgHvIDZhs5FWdwA95/8274cNv/+Tzz7nzBud5tUkbOkE9oirnLgDupS99sT1m9z2cgkvktK291QEvwkdQeU866SRFPdudFkyUkIgh+wEuAVfveMc7FEHeS2rPJyhv9zhFT5e7MxrAB60Y2jOgEOo0APKTn/ykR1gBd1CqicLyN1FcQONJJ31WDuKSvf3tb7cLJMwEqE0iU8wx5KTybyKSRGjPOeccB2+AQ/4ekVMfJWiuC8EoaN0pZ5cuIdp5+eWXO0AGAP/P//yPR8Gf8pSnODXZxbjUZbSJ4xJFps1Qg6Ej8zeR4pRXHOoA550iThT8rW99m1KYyjre00R7Ps6OORZALIaYQDAK00cddZSDV3Ku99vvAFe0Pv+8C1zhGXVo5tSiGGU4KIjm0r9QvQHdnAvHAO0GZCOKRTQaKjaRaY5N1P7KK6/yuw84x67iGnEA0B/kAp955pl+P7g/ODhwMuy2226+P9d95z132j9U9ujSSy7z+8ixyQc/4IBX+vXn8PT7a32gMzvgs7me4q39+R1v/3QAeOPgeDbzJ2syLFJZs9aonEkArapraz0GBIvdSDzJxWqDjaGtVDEFzRqsxkF03bEsZgWCawB4cz0Jc3AcTyMl1xVvHkafAEYlk3cj06cMgK+ieXWOuvRypChp/BjZdQAMUBYe6eroUy1eqSQK3EhTWIYkpY30t6xVr7W3etC6JfPfigLx8HIJGo8p/9fsxqveYYV1d9j8hZLWH7hXp+hXYfdV1jOvRZ/rVP83UY85P28MUxoTAK//pU/Aano5sPRSR8BjPQyeuxupyx4eDYdwIEt7HTSHiG8IXmtftc/ljwUA/TjpeCli6ZHgcNIEgqsreQS/gf48Tl92CnOiNDsA5t+AYOjP+oHfMLwBvw6CMchRfdZ2YMH0SUQ5RoVTYNX/LSo121YEJmgm0eOCDHwuBbDLJyCX2vCAU74rSDALX5gLeQF46Sr9hyvjGEBSV56kj6OlgnZ2UKOEQj1ftHPV5lvdY32d+9gLnxyESLraemxwLQBapauaWnxhWrnkQUX8BXjlBcj1D1j7/EVSvwTw0hmAW9X687pT6cYmAIyThtvCb4Ll2pZJz0GJF0N+ZCxm4yOw9tdD6YEEgCX8buUIgNuUVw4JAvDrAJhxrTHRjMi5g+XgsQIk8yqi6u4J8BrfGusYvMMqFYLR57lpojBgzLkOgL6jFAcGWSp/QooAz71XI/NnW3/o+fXDkzqgc3v97jgm3WmoH2MlMjmQQs5/7TWzHqgB4Jn1W9pr6zeg15+7J4NgQBB1cImqhkjpjh55Bdj5OqNKD4C/pz3tKQ7UgvDU0U5VhiIM/ZdI4utf/3oHyD09vQ6AKQM0MNDv8wLldABNUJrJ2V0sgSyiiwBbIrmARWwYck2XLFni1FyA8sknf0siS3lFlt9djQADwsjD9XbHckmAcSjA0JsBzoBcIrEA8IWLekW/frVHOYmGJuFOPrkGjgPFF1o2OcNQozneV77yFW8bsyJtI2K6xx57uJAX/XHkkUd6Kac019FXHIuSQ4BS8nyPP/5EW7tmQBHzx6lPjtc+R2idDxH3kZEh7xOOg8I1APiOO+60a395nZcy8jKQutZcftDnV5wM9BfRYiLAiF0BUplzifpyToAxlGiulX5+QGJaF110iV8bTgKcGjgGuNfQzHEUfPvb3/bIL9dETjT52k6Jl5MDIPzM5zzT+/SB+5c65Zl+I2K/3377h/vWEPVJagB4dhPNJvbecP7eONDdVHR4VgCYMe1Lv0pmqQwqVm9Ba3ZJ4Fd5lW7HN1P/Wr+XZUeXZCSXVPoTe6JBekMZ2e9lpQLOJgpcA8BbZFj9aw4aoqWAD4w8RXf1BcMlRNTI+4SiCtzRqxplIxKHESqQq31aWhttsH+dtTR1SIKfqC8iTAUJLo3ZaHHQgQ0U2qayyhPlBqxD9XkpZ/Sba44WW/delSFYIeGrjD24/G7raK8zOXA1aferrJFq9SkvuJ4oq4NSvb2+D9ZmMIIDlzmAXw9YsxzwyTZVtEbZo3AMz+2NADjV8fNawOn4xHcjACYCDAqkJq56ogqYE3fa6cv0V4wCT+BkuuHslGQXRxYITF3qeb5JEGsC59MBbQLA2gfwCyCg9q+s7TFZ254PHAG0R38dAIc845BDHPYZU7sKAAXdt6LaVxByTeCXS8IlUAbsAnR1iJwaVwW5RHm5bAfAKFjTjQHsuhh2FQCHPq1IAbpQ7PJawETRSqPN1t36WBtZ02eHvvpkgdx6CZltL3aAdtbC2ioHyMjooDU3ilJdkBdOi1PJw/e8wk0I0CN5GcIJPe6ui08TFdcYJt4AiOeCevOveUIf/WfhfjOGyzhvdDvbFAEGiDr4BRjrjQcXAMxclNezUIn8Z1gr0P/r5WDJKK+9LidKHuNXtMmKnsGsUiRQYscxVFSZDKLB1Jsc05ijVAiAuZ6BHUcQ41yi7CJdML7CuTkfAN1V5PVOwJvvPBVhUsmvR//92txXONcAbq7PP9v+3PrbvynnZXgu8W2x1qQIMPRZclVLEppiDW4To+xlL3uZR0VPOulTTg8m5/cLX/icA0gcr0RNX/Wq13iu7sKFi+1rX/uaA9zrr7/WwRiAj3xYKMAIKAHIALjkvzInnHjiiR6ZJEeXc0KpJj/2S1/6ihzMFUU6j3YATATY10r0SBRxTjVoAXJQrIlWowSNwNXvf/97G1ir8o0dgL2Xe3T5sssu80gp53eBJ72uv/56z08m2gkFmnMDdgHLv/vtjUoHa7Xe+X32uoMP8rahRg3YhHYNpZqIKUAcajDUb5Sk+Tf5vNC9EcHceadd7dMnfVLX8S6B20GZWcG5zzk/85nPOHAnSnzyN76lCO7d3BVFjlVbWTZHc2PG6xYDSFGRxukAyOVaAcAIYAGIuUdEzqFuE1WnP4gAn3/+hR5l5poA9IiJAYChSNNvp556qudbozDN9XO/oKDTX1DKG5obXBCL7/7rv/7L1auJcO+774s8AlzQOAlGRBpnjyxn+aP9+d1gfpvApEq23UznQLnBHcDSh02i49fX5cQYK2q9lq0oliKpeMFxLuHX7JACQgLCVEdxxheVYbCfx2nRM2lHDQDPpNceQfukXJsxp5QCdoj4Mkg0sPwb6saSk4PFBwjB5SIjNCPvowbcmOrj4IHMCfwikV+vnJxReQWbO0V9HVougNxgZXkTM3LYbietpFad5opzD1Et33vkuFnpdWrxSpaVd5oRcK6rE11Web8jA6I4aQwHevKECcxDqAn1Tga/vmCOh2EdFQdwHMOe/nsoW+TfTQC/eDRDcEl9QLiTyC/RYS/jG6jKIWIcgbSLWOFMElRMYDg0IOT8JkDrQUyArL5PUVt+x+B3cBzArQs7O4jVeQC4UoceAzA38R3U9ECnDmrS2l7bYeRT9Ng/I3VT5r3TnQtqKMAXeDgJAINFARwOgOtUggoa54QIMKBf+6QIsLMDdMwyJaA8bI4DJBglFTWoVBYNmq8r8sDVqa5wQY6Qdb3WVv9kO3T/08wklNXauo2apxzjdaPWrHzjUFu53j2+DaJIh+haWJjWXxAC6MahkQBwqNxMZ5L3UefjdlNex0fQg1ZrykZ7gHsfIqx6MnUbm4V6GQN5jXVAJi/qhbc4M161MRXwL4JCGQI+QWlDpVgo7GLKszB5WKyRNAsdIzcgB5xy1/HeZPkOr5Es6hSdKQgUN8Ucsbx24LwOgEl9YHrQcwUATvnJIWIdhOAB6IzNjMbxbI2Yf+ehMdu+m230fa7PP9t7v/W3f2OAJM7nmhsAkghedakkEHmfRBoBpiy5HmGVIfu85z3Po35Edp/+9Kc5nfbqq6/yiC2AGUBcr3kC4HzffQ84+AJUkU96++23KXK6mwNGIrPQoAFgRFIpb8SaTy4poO7WW291VgngjOjo6aefaf+4935RiY+ySy+91MFfYppwDCjN2EZ8B7AmN5X8WfJciX5mZAMUBB733fcF3n5+Q6kaMAdYJEf5jjvucNErotLQnvkt5cv+4Q+32tJlKxz077DjdqENApsLFRHlGgGQgGCisABM2kQfQSdGEOyNhx7uAJhjfvazJymyfooD8DvvukN5uU1OhcYRwO95UYlR3161cm2ImivtpElzarmYC7aLbgh9B8UZsTBeiGDRZ9CiAbBEfREnwwFARB6xrcsuu9xBLdfIcYk2A6ZpL30NBZy+oB+5B9xznANEjBHUypfy7uDg3gHuAcBEjxctWiwHxZekAg1DLNgt4VUDwLOdcybuv3EH8CbssfXAr9+WWdwPAHBFdiVBvCZSlerzsg2G3W4YG2tXbKRRbDI4oHkB4AGlWYmZIcAsiqQAsBgMrPE6xmzWkBoA3pyjaU6OhTGJ8BXITrHOiigC0J7HVBuWfEwAaQTHCYg4AFYucL2iwBlx75lY+4eKYtQzuYgPndG7PKLvRWeUyFKrDr1Y2khnf+9Qm9+qvJvCvdbRPKq6fCuVx9Ntgyqo3t4mISZFiIXnNPmKlqtoThZAGMKWIfzpL9AjKA7qckBrYFneLIpVAOxWdUCAAeyGvdMDm0AwIlgT6/smtecxrF7PHY4GLiDRo54hSuq5Q1pYKhNp0JySxcDzedVODHWAqqzpOqx7Sh4paptALMAYkJsAML/5Zeq7em1bUQSYTwSpAM+JAl3HMchPdLq08hpkBZUEBnkXBcjz4jgn2jOX5wBYh0i6YJ4urX+DKUrkMHrkFwp0oEcHQBsM/Oq/ow+B6KtPXJEW3Sgvxeq1owK5DYrqKueyTrWDx7qsNNJlrZldrH50Rzv45V83U36wFTSmst2inyhPQ17yRnmPi84kOuGJ/gAAIABJREFU4JYGUBsWquB64e8wOSXRLG5HElYL98XhcAoYz8nzUzvpTHvAc22ri6KofHpWG3E86fu8Hp8U/SU/FwDMtsNav0owIxgm3HfllDd2tSsisdoF5N7+/VPt1A8f7+g5q/HYKf/d4Mp+zTOd1j8wZG3SIiiTDqGHoVxAxAUvMHNJGEQp0gsAnpidyG9ki3i+coxM+2xUA8Azvf1hPp6l82q2j36YzWb+mu35Z37msOdW3/6NMSgmGMrO0tDzBs31Oc95tn8SCYQCTZ7/fNXvJfr70pe9xOmya9eudqCVRKQAXERWyU+FuvzFL/63iy4d8vo32LOe/UyBxPn2xz/+0fNtAbxEiam/C+gl8vsPKSBTt5ecWvZDcAtgCiiEmnvlVVc7AIf6S6QU+nOqyzsqAFwnAA8rjjxlxKxQSYbKzHEAdRXlLuNMRi0agA9QTCCSkj9Eg7kWzsV1QwEmwkt7aENbR5dHplOZJ8AuwJv8Z6LaCG7RV9CQzz33XI9AIxLGtUIRBjdAk/7Yx04UvfpxfvwTP3qCorNLHZiSuwxdmlxdVKsHB0bcKQGTBoBaNxY0O3Bm0+9Qn2k39glOBcAuUWyi8SkXGscE14lAFveGCDC/0W9nnXWWg1wcAlw7v0P7pkwSIlcltbU3Rozpz6zo8ZSkIgd7mUoz7SQaOOf97Y03u/L2iNPEJ7weYYydR/vzO7nzNwTGswHA2ItEeknRJNcXnFJUpNfXaQCwgC7fE1QbywzLnpBd7CU7MwLACGfVAPBs15+tfP+g+BxegWYawK8mbZ8o4A+QE6zoCjmavCIQZT/IswBgJv2Wjl4pM6sgu4Bsp4DvmmWqN6fa8RqP9pPz3mcdJtCbfVCRFXk+hYbqFO3NAvKIMWviaxPopawQIkgSZbTGVkUI1ynyA50/gqGoHBUiu5p4PTfX/x6/DVWjtRr5jeA4bpMAcKBFh6ivg+QkogXw89xfvV0JehzwJfDrAV/eMbcw/dvZ4/699gUAO5VZ7fPorRqgfxO5paRR2EbfqY6vR3q9lJG+AyQDnBv5lJFOon+MHNc3an+PDAePq0dmJTzGnckrClbQu6jrcHErACvGOiBWhxNOCFFfaB/cRiK/6u2C0CPCWLyAlp4f7GA4bBcAcBC0cqAcTS6neum3EQ0NYQt9q7rMOEH0704xAdauGbKe9p2sMtxrjcWd9X6svfHlJ1lHa7eo0fLdKU+DRdQj4U49nwiAE2c8eGv91rmTJoggubMmvjKa/Go01PHxvzX9NREAAyS9/LU+J0ZYif7yODRpkAOIRwV+/XnwgaEfZJDVLZxnYztJ5fQbn7YlY8MeMdot22Hnvus4/a4ZZnjMmjPNNrJWTJSWdkUtSK/PWrMM2hExWFxYC18XOfD+bAfvMG/O6zXEeRZ0/gTMk9e4BoBnN+IeGQCYmW5mkaEaAJ7l/Z8ISDaIEIUIMACtRDkCAUkUf9etWik7Q2wzclAHlePb3CJbQs7oKEyJ0JPTo+WYJwcYGjTrFSJ48+b1+N8j0gmAFrxunTyzWgOh+wLiOCbf969eJSaJnLkCqTBGAJYASdpTlKhjV898Pzb2C3TfZcoN5gX7pCB7pkXHYB/awXFpG8COYxVHpLTc1OwA0y2gmDechLMA/exLm2gzx2BfvuflaWY4oDmWqmF0qk/4bUTtaQCUkgal6G2jrp/zcg286MeK+rFzfq8NCJBCYaMNfM/x8/qtvaNVKW1yGCoXjfYAVAHL5DtTpzc/qBS2DsoeKjwi8J4l51LnBgwDyKE6E4n+65//z1q1XchT1jyq39nO+3yNnJVi4syTo4E+5N426B663aH2sg0v7Eoo34973OM8Egx4B2BzTPajHyrKUevQ9Se6OcCfaPvX/9/JLpqV0f2a9KoB4Nk9sOvtPcn22kiEN2y+iYgwS/gM591wXIIk0inSYpyhbKkwSllU0xC4aXUMUy/w62JXpHhCmRYw5qU6KPovdqQYobNoQy0CvFmH07/6YDL5qB3EiHFPCoNJg8ZzK4MqrwMORXvJ6yXf0iM2GnT1DpQ1MWsSGh0eUk0+ARupGpKvVxxZZttrjiyprNFV573Stu1S0frSckVdVilgqQm/tc5WrVll7V0awgQ3iZpyWB4I/UeaFJo8UcGhbWmgh4hgyO8NAJhJzwNBkwAw4GmcqhxyekFxUXE5nURth+IMFTcwqlOucQx7OigG2PF7UFvklZrggNXPDXiNgNbDwhHIeho1EVqs+nEAHASuIn1aNYHrWgJIdgGrKk1a/1Z0FMu/RP97VFjnEijOAID1nUd76SuP0+utyG9RaNWBLsBXu6RqUEHxWaYmoBhgG5CHvgMso/pMF0Sxq9iXDpI5jgMDvQm20/VxiPp3+k8DIuHad9mKMeueJ8pJc5O8yIPK2WqWqFnOOhoXiBLdqpJWe9nYkPKCDjhDtCQdd5Uut0lsgyKiBORxJCop4COGuyPY9q4n35pJTGOxwlj0yUtjVaWZ3HFTe211PRCHYQCbuskJgnC/g/pz8AUFYBzGH9+78qM/VohZCBR3a8++Mdv7Gx+zfzTJuGxrssUaUwv7y3bdMR9XntoCy912r/LRZTTr+0KeUaxnSSrQeUTm0uQTiQf+DHvKh3LccjJcfewH6j/UbJ4v31SHqbEPZjfsAgDetIE03dFnQ1+L0wozHRPMdKfa6O+zPf+MTjphp9mOv7lv/8YcD+PjwddXlkjSrAR8AKCJVsz63yGQBUgELDVr7QFk+T6kF6EAi0YAQHk0CN/V6TkGjLE90cSWtlYHkrzYj9+GiNxqH8Dh6MA66xDYJapKLeF+1QXGcUYboAgnAJn2dXqwgCPnDAAtAFDOwW+p/YBOgHKjzsffbMOxaD/vBOYTcEzU6qK2bRWwTUJb6Xeuje8SWAbQcly+ow8KYrtALaZtfM/xAJrDApLuVAAQa5HHwY7jABEs8myJbnPdZ599roPOvJh5XAP9yDVl5ehPytVEyKE2UzuZaO39ivA2RTBLewYFfFskgsn+AwLZ9bpmvuff7pSIDgbuRV5926DjAWhp9y3Kd27v7gmlqDQO2vWds3ZgBWlbXZR1yxGB2BjtPe/cC7z/xzVGZvZ8z/b5nG7/R/vzO/n6N3QXJkbhdP208d+xPKlYg+2I3a8xKTzDMcdEjQbD1NevCfO7ynOOVTr0njf+vdiH2J4A45m+agB4pj33iNgvAWDKHbX5IIIQ65RnqT1TFonBxKDiOwfBDCao0mWMSSgImmARupIKW6Nozz0NUmLVpPSjH35YoOcBa6m72wpDd0sVWIuaIph5TayIlbcskFqrFq5m1r+43rEOSZRVq12D5fuLqnGHIRqNUe+vaBUTi4ze3rR8JhDsIlcRAAcKc+zo9QCwlw3zCHAMkXrE1xFisLQ9CZZrpRRKLJfEHKrDk7vjzifH4ljoODQjgHUBLLYj0qsHVGAvUJ31XQS/fLoXVwDYeE59e647vr0GcDjOmPrMawEDsuGH6/9FnbOg3EbA7qje7qqg6XpXQS9iV1qkcnIiBD2vAHxDZDfUPibiVdCil3Iw3QPrzgV5l8OdjvuFyDCvKInmIlupz4s4CnT5Dbp5q9bmradXJWm0SFGnGD5KJaeFrtxn9TnlBtftZsX+eXb0EaeGxo7K8VLqDJOY00npCBkPePQmeuZQKI/RX1fG9hZy/1LN4UfEA1VrxMPsAWdMTACS/kwF/0x44tfDRml7F6PSmCgoIlzpzdj+3/+8/X1BxR5YUGeDlWFr1xDpWD5ouw83Wd/Kkl14/OdlJOnBEiOlQTSojOQjMQ49t36iDU7aBefGq6VGZJUk74rPMfc90Z9THeLZGjAPs7seZZunevNzCYDXN8oenqE89wBydkNi7tu/PgCePBZYawE9CeilCCEglShrXuJ3FQFGoqADojh3yBHPc11UbihgsKS/2xVJHVqrNCttAxDkdwAnwIt1qlF5ohyXqGmrgBXAjvV5VIAMsOu/Ac7QEdD3CeAC3njlqP2rKDP78ZtHduN2STvEdUJYPyMo59OjyRGgsm+KYnKtKcKbgC0iYADEFCXl3OmY6Xo4BudmO47BtfHvcA4EAAsOhhM4To4E2lUYHrT5ypuFAl1WVJX9/vu/vygwXnF6MYCW/TKqGgHgBAADeEdH1Ufa1q9dke7HKlpLzV7o4FC5uaYE3vlM/ZLAvl8fEWi1l205Dm1P+6XrB5TzGw6JeQv63BFBDWSAckdPAPbkChOBJrd7yQMPhvsIE89fD++5nt1T9dD3nu368Uh/fsd7YkPwy2+zAcBwEonwhgcL4BCc1BjLkrPULRfAza7A2pWtOV8mI0wQ4RxAc0YsBGEacohrAPihj9dH2ZYgF7293BHCMRCIifRSxkgJ44q01EtUoCDKjjiEGmTyogqEjeXkKc30amJFbVW/lfttoaKYPZUR69DuV5z9BmvLPCD7dInsSMohaTGSFVnfSLRFGxBOdJEpAec0P/nTkLo3Rnsn9nZcQBzcSlGY6CMALOPenkCDDjnAAQAHFecQCXaRBr4PhW49j9dpy1i+ie6cAC/hHQ6WgLEb2jxbiY4bFmifeDhuxGl11cgvQBjwGoEwYNYpzSEKHASusK+J8Ko/+J11lE/Hfuyn8zfpOE6DVj95TV+BWTU2X5TnWP4Jl36CkqlDO905fobIL7V+yXeA+hyAb6AyMxXgldY+2sFBrI4bgDygN9Ch3fvsPIBQ/shFr4iYJ2BcDblrvKi//Hc5SzgfvRPAc6jPyyLcJzGOfolndDTJgzvQorGxnY2uabGPHn2NmeYhK7YI77dYcQghNVGcRsghz0hZXJ566FGKhjsFTQssn0rcdE90a7sEt1S3sPbaensgCUsxbiaC3wQwuTKE9TxV3yl+cryJ9tesL4b1RJR2VJ5FZ86e++2T7J89JVuzSOItjXo6RJdrytfZQulgbZdvsm1Uz/zCd3xIDhctlFlRT1bohxGVT9AD3NzaYv15UalV19Jz6+WYE5UBT1cYzDyaethce4u8dJ4rphkeS9I2Nr62b7035V/WckXH1MeoyPKaaBQnozmBgk01abYGYKOA0MjAWoGb9pCT6TljIZoGQCkzAU56TQZsE+tD/8u6bcKJpht7XAMUXKJ9RBbzUvltm9ftRwDIVEWC5qLxOud07R9v1sYfMoAdNOAG7BIHWIGSWxQIBMxyHye/EhCa4HmfxbVTOWM2r5RiNdNjlGQLAQ5ZZ4lot0Z1e/pl1O9vAOmTvXzjZyNSvuk+hp4domPBxhpPN0uaCRk831O80nYzvT7uH9fn47VfoFdrPs8pIL+lJUTMp3olxZBHKgCm/9Icx7wD+CdSHmjmWn4iO2FT1zjb+W+m9yXtN93wLxbyzlgIbAGEcbWGa0wy1zP/wAKY6UuzdATApOwF4d7qWCeyK+xRsgddZHd4jZw3mS6l4EmcTvN9U0vF7cmGRqVPufE9s1ctAjyzfnsE7RUUnqEGBmOUiCBUU2pkhRzSLNQiBjBgSaC3PCzjwJSnIQ9Ki4zPTHm5dciG+fl577emgVtscdsa/bREA45kXikFC9AVFalBCApJcqc0cmAA6STHXAK+G/EKO2KVMeJ1e0NEdpMAeALQBQA7W9kpjSHCCwDmBdk7JMky03DsEPGtRoLZjPmV5sS37+mqywKEKVGQCDC/k9/rysyKTDoA1tZEfSndkkBuzOetE7ClPzzQqedPjtUAgDGsPQKsZgB+BYLLuoAyeUJyHOQwYkI3+P0ZRQA34Hr/LlGfy05xZhv8ZABg5UiRw+t+Af1b10q5I4S0qgCYfo1UaAfNDognA+D0e3WiifYhY6Z6bgqRC9XzE4C1rDzxnJKFe1icxSEdyzVbT8eutuafdbag/kn23qO+qVxNnAKatEbbrSXbo/xvmAWSq1f78jKQoVq56IbC4iWid8LI0MChU1fz0x9BT1WtKdP3QKAxh+0c4OoZSpFfBLF4VRCBwwHXLeocStGiJBclZtXd1mnrxE0u9pbtjWd91ZYoCvzn4nJb00m4Vp5fiaOQv9s0ULBm1Zqer5yg3kKTLSq12AVHHKMx02Ut8hrn712pR1Qnb1c0SSUzGK8YXPmhUXc2wUZhjoKdEOr/hrmJXOAaAJ7+Hk+9hbhATl0NNEiM+PPOO89BC7RHcv6IMk31mq0BmJMhPb+3WzmRQ76uYFBzziRkRKRr8ms9AMyPm8x9m23/TL//dAaoj1VFx1J0kLEN3RVjlIhgk0DEXL4eSvtD+zYGNHHKymXPdVDzWylYXBemAnm/iF5tOH4mAuB05bNlIMwcBM8WAGdlXyGohXAXz02iYLfK0GcuqzqQpsp93WD8cj1uNHmkl8/k806A9qEC4NmOrRChD/nPzAmAJr5Ldd43Pi7Gzzo+P0wyNGfbrM22/+hwiKDzSuM45GOHZ5Z5cUvOf7O9kOmeXxxSXEdiJaQ619Dke3t7xWSc2oExVfsmRoDFGwiBPM9nZMxCmVQqQsuAzj1snc2LXHH9oANfrtrhcg6Niurf3icBXoJCNQA823GwFe+f1HQV3dVVONUPGBxz3qjF2yIDYVQF0wlddkvEKK8ICamr7c0FGx6517bpNTvnOwdba+kO20bgt7GyRuJHSj5vE7qT1Vj0t3aHOazx6SKuzLG8U4Q1llkKtYVCVNE3ELCq01MWBraHMQMzmRxdfo7zWhDtisecCHQ9asN0HgGwhynjgkVU09m06gNPdo1oL54niGPFcyRwGksOec6ulzFyr4EXgwcQw5wMdGd9CRAWACbyW1EE2BXYBdhwqtanOr8AuER/9mgxkWEdQ8cr6dglgK8uADBbgIrl76jqrGv3vwHAERQHZWftq7Z7JDhSn8t+X4OYlUd2BYChUo9JjALacwDH64lgpcgvPoIYAU7bAYTDPQw3kHJWJb0B3KhSe944Al50N8BB4DYjZfGsSiXlxNvOjxZtUYdqBC/Nija/s/3n0ZcpaqeNhXUy2e2tvEpTmsZaI0IiotmPiX3AIjiq6HCDBI7aWnpsQNGMjFAO56q9tr4eCAA4PLclTQyITCXTq0kD2o0XRWfzMmzr5RGvrFojh0irdUicZkCR/9ICGQ4Ly/bC//mc3ddasKHurK2W0y3TLmCraAGKbPOU4zckcNMoINte0sP2wDrbq3WhXXvsx8xWKmKSa7HS8rU+3yGwsuLBZdakuuX1ei6QzRhTJIV2ubuMeSS2l+1DQkAtAjzzkScaqADLqNJi2uQcI8Jz2U+u8jxCjNxEhZzq+LMRMAG4Nmh+Oefcs+y1r32tnw+KZzA+QyQ40UwnpWP4OgP9Zzy+NPM+mN2e04mIAYqI/mJUAx7OOeccV8nFIHVHj4QI5/I1XfunaxsAOLEFmpqI2Aca8kUXXejlkMYjhOsB33j/pjv+1L/HOWoWB5mdgGPFzjrnLBd9AjxBL06MhZDHq6hEFfhuLFK7CeDvrMAwvid9Muyr7K9w0ZSInN1raudDGreMYUokcU+5Nq53Ys7wptowrYNsjkWx2hWd5DoSMORvKOcoak+kqG/y+mYh4DS7+xb23vDub3g/PddcOkG8klOG+3rGGWfYoYcdtkl2wnTtY+7ICAhQQrGEce3tUR4867LEUSsK4hWV81RH5RBFonsXjNmNv/2eTPMGe+qTjpCDTMzDpu4aAJ6uox+9v8eIqys6i6rsA0c0MHlE8Ki4IiqRW1l+DRpgjZpNRvpX2vbKqSkNPagA57BddsFHrV7AtyXzN1vQvtaGVi2xbrESVZ0nWLPCc+SwJuPW010Blek5cRDFYxS5xPD301Plar9BpKYugdZJAFggzHGtzCCoifrEqPZJ2pFXeAcsrf/69zHCmwC46o66gnpV7SnSsuL+DrZZC0Jqqr/1bIXcEljV5EfHCHC1Tm8Ev86ZdCawDGlSEsgHpl/wCyS1Z5x/Dq5D5JiIOX8DCIpQ8QQwc2ogb8BuVeE5/j0udBVozgBewG4qg4RAFlTngO9Dx/JbqOMbuoMJpEqB9u8DSMa8Z5eqMnQ0NlLEOMw4gGqiz4r4KnRdgUKqPqnUS3o+RvSEJXQSCV8oqtvS3GqtTR2ea9SaaVK+uPYbbLHO7B7Kz9zOPvr2MwWCxUaoLFKZaY1BCWplW9o0LimyhUebG65ocGOnnC8jlmlmApxbI+7ROz9s2SvbFADGp9QkAMLjK41mr3XNZLSgu9eGBVZHyorMbisap8SvXnXW/7N7m0asv7li/UqvGNQ81tjZYjkpQTe3iIIvJ4m49J5CYHK67NjcY3XLBq1noGw7jjTaJW+RUnReDyU+FAHlrq5u1avWvkr9aJIy6bDqXTJ3JRGsBLhc/dlbyGtqI27L9uLWfXTSWcqS5SZiB3ghAnyAysGQ35foyFNd4WwBcFkA8fwLzrXDZIgxBxaGlMYj0aOSPIiApykBcFq65vD+hxl90+MPIxoKNAZga9c8O/PMM93B4PmcAv9FFoY5fE3X/g2bFhxPySGBQ5drpKIE1FHUoXGYU07n9a8PICK8NgKA/evZXb+70mdxjNkBYLPzLzzPXvOKl1ujbDLuJ/YKDgA0UjK6dq997q+NAeAEaKfqg9TfsRfXB7zrAeL179f487OpQTZ1/ycBMQAvNY2PPPJIG1nXL1uqyaP74xT3ieMijQ99ErCYcgLZeL/8qx6JooBhU3ugeKe853SdnqIwDUV4VvPfZrjI6QAw1xRKmQV6t1cvwUmldflHKq31uoMPmXErODdYAvu1IHxCACo7lvPKMBlsVc0DBW3Q2ARvcFSirKts7eDXlbM/ajstOkGOwe1tSGlStRzgGd+CrX1H8tkUYRNazCj0FgAw1FVU+VSrlShHRgZKcVgAd8y6NJe2VcThz62T+q7ZLy55v5WHfiePyjKb3yMP88hSqfNVbGgEFWCVflV+Z6eebc/NZZ5hxPIGVCYQXH2CUug01nyNZW+IYbJDlWrhFGZALMgteCk9Qqx/O/CNnw6YEwBO4JfVKqo7pQhyvWqqkJJc58muYZ+J+4awOE9apGdGn4GXM3Kx4vE6vkENOgJZF7xSj8YIMAwNB8Ax55f6o2P8pu/AdE6JduErRZ700BYoZaDGFNQmB8BqowNgAKk+S9qJaDD05hKRW103eb+J7uy/Of1ZEayYywsQ5uX5wPyuf1eETqsA2CPAfB/zqgGznvcbo8YRQFdpUO5T4GZSkFz3TZ6BwFzVGV2tOUTEHUDTvUzyZRQkW6yxoc1bVimu1BATrXldl/W17W0jy+bbf7/7Amvt7LGRexQObpgvxoBygQfzogM1WysiH6KnkveFCEqJclizMEC29id4a25/AsA8loz5icJX1O9zACwqM5ENI+1Cnpv2RpXRaNd42abRXvmDb9idTTkbbKvTQiaBGD2P7fNFfRxcK8YJo54aRlKKnddlg6tWWxOe4nWjtkBGcmFg2LYpNdve5S47+9B3aGCKajuoKIpqB1c0vtpbOsR0GZbWgQRpNM4LMDHcCRYmAGn9yekW2lwbfzMfhQDgRPljLvn+97/vtVgR/VknCnRDpAdu6gyzMwCDJOC5557jhjXGNEbagOh5WZWpCTmlEUBsECkKBve0EaaZd81D2DOJiG16U64J5wIAAsPzkksucQdDEJASRVDMnLl7Td/+Ddo2MTLJHYg52yVdS2cUQyIfGKD/hje8YcLuEehszojfZmAAzAoA6/wXXHS+vfGNh3o/5ERtb5VSstcCXt0fyyCt34MTAd9DAf+TAXA6WhXYes3I2bymbkMSxUKQ7PIrrrADDzywKuSF+ndDA+JHem0sYv2Q7s9cAuCKNWu+cXEvctaJ2gv0XiYRr1e96lVVcbGpend2899s7lvYdzoGB8slQmWdPT1+nbB8UAJnTT/77LPtta97PYvqjBoybj9ImA67W//PoGSudT8AY50bwxOtnaICLm0jdvc/j7G25g7bvvcLijNtbyNa78tVJ9HDb0YtB/jh99kjaA/AZpjgNIR84HhJGVdRU/SNAQ4GLssTVdIAEp1ggX5u1ni66MzXKh/vLtX6Xae8zmUumJWVUFamRWUApMCIYUjgJisQRaykPuXL+mQFEEJBWvDbFab5LnlixgFwiGfCO4xsnAhgoT3VVYJ0PqWZHAA7AJNBEnN8PcoM8vaIL0+DX2b4BJBBb0YgC/A2FQBOwlTYvQ6GoT3zpOlvAK/X8Q12cRX88puDXVSgFWFuUBtT9JeUQn/rGCg8e46wdiZnWFGqivpRvYcUmb9H5aGnaktefc5nyLPVnRKq9LzfCIjL5K85hoe6SaRYBjvXqW0pd+QqkwDhSHVOQXKnuhPpjTTo9WsBc1wAclCHjrWAo9eXY3M8v3fxzUIU7gvANKhJ+20gqtfcoML0imwr77q1pUtRYIk9CHe0SfAr3y91yuJ8m5/dVcq7ffa5gy+xegn3VZZBm+lTueRO5QUzRrWdvKJ51cqCWpMXEJ5bI/QR9DhvZU1xzQGo+TyiGvfrA2DGdl4AqUX05xbJCYwMr7We1j5b2q5RtWebPeGHX7cHxFDJCvSOyvgLonoq+VHJyfOLA0rjT3ORKWLMo6sZx5rlYBqR1x2DsbdeDpUHB23PbLdd/V5Ropf2C3HjsZFquXar00PXIEbMOADmIWciCPWBaT/zXg0Az3zgAYCTYi3Uxosvvthe8uIXexkaIjwAty1nAGrm000844zT7aijjgo1W6kbq3xK1IKdFZPk7zcKgOfe+TGdAZryJ1E4btd1nXrqqe5gSOWCNtD4mvmtnNGe07W/etBNANdUa5frxHHRojq23LfTTjvVqcHjlN0tAIDdbHkoIHLTXTNbAHzWOT+0Qw5+nco5hZzf0dGcX3M20xjrC68PUCeDDWynjb/Cdqn/AuDd8Fqnu3/Ti2BN3X8AJc5NJPR73/uevf3tb5ei91oH91kJgBQplTnFKyRhTfWaGfia0WDfyE7Mf2lsgTWgAAAgAElEQVQM8zPXCjX43e9+t5edmu415wCY4TPFM4AzKkWBuTbmdM8J1nx0/gUX2aFvPHy6S9zk70lDBBtWMRS9dC9lNGQ9Aoz9qX9KQLVclnOstV5Bl3vtr397h/RoRm2fx/9A5brEBmtorwHgGd+BrXxHBkgqa4O9SLQVTn2Y6IjIMvlkZASOWHt2tS1Unt13vnCgLWhaagtbVltWdX3Lo4Oq2St0R7FMGZpEKRslUDMyJIVVCTFQJglRGtSgHcg6+NRAVU0urzecEUUxRoHJ9HUA5f8mOkl8mll4MgCGgwwAxmKuKNIIRduPS9RIqBD8tQEADlLG4Y6BhwHKzl4OAFgKU8z2vg3Psz/TbA4w9bxfHnT97Dm/SeRKG3mEF0p0ALB+YsCtR3q1bbN+FAB2pWcXwsIw55Nt1H6Bv4o+oVSTc1hQf41qgkjR3iF1HyW7C9rNxa6IAkeKM5dDX5U8mht+JxKL26CoiSBEgwO70wFwBLlVhrgD6Bhjd4Ab7nygPIdjh7ToEAlOADgtWXRPEs12TKwf6qtAOHDGUz3E0YIU+XBE6Ovm1iZFfbK2dgBV544wxpC0F+CoH6mzrvpemze2ozXltrUT3nW22f3quvZtJIbUaGUB6G5R+QaHlLepa8q4CtbcLmJb+TQwp813xxWPPa2ICymR1aoHV49Pk0ZHZnDIdurc1lYPDdvyPrOX/eE8+1XDkBXkBCkK/Na3d/ojVRrOWVtro41K8KKBLzQ3jGiOcjr0quXWpiiRu3w0YIsjUhjX4tk6UrYdpBLdu6ZoV7z/JOWiC90uVdkUMQ6KehDdyUTZMtwvXqqL3GUmKTnDIlNlTjtxaz65JmIA8LBSIujPK66+xvNxUy3UaUVgUl7KjPoAFeoxRSLOste88pVax5S7w9ypqGkCvg3ZGGGqHn/yXDO3zrcQwZ7qlad2blRdJb/w3HPPdRDRr+h6I9H1am7PjDpwljtNaP9DjsxO7v8CDi69ABFhrFRsVCWSLrn8R4qMvnFcRXfKXNhZXsac7a4IsCjQRxxxuNfVbUK8TaJKWd3Xlmap3XKP2xjTvNZbI6s50Gn8bOT3dF0bBThpv9k5AKbrOgA0dX+7FEHEeUNUH8d3Ur1uapIY60bX/9Cu6Z/PubQdKgoENFm/RMwymgO97rTSFS666CJPU0g1pKfqowCA5+oaptC/iGMmRX+5Lu5js3Kec/qb2tM/+MFZkQI9s/bXYSfI2i1rQc47kUUBuKIcI8IXUnLQmi3NmMqoNemcRaU3dbYvs38ueb8Lq+7Q9zXZs9uLWPaIiAAzWGfWCdM9QOO/b+r4W/YBfujtm8mWAam5E8YNSaITuEIionTkiAc9XGPwNk58YFL0AqMuRIJ5OyVau2YFWNrg1eeWWYe+P/u7h4oGfbtyfVeqtusSa9Wgw1BFypySSM5GEec5t3ZE3pYeV1CtE/2gXEeSvyiKtMGBpQZqRRxpjwojrhUN4NDKYAyHBgeRqwiAAzoDnEUA7BvFUIwDMOrIgeoSXgXB8daOE9NEo7iVY3PPK+Uw5LKGB9q1H/w8uj5FaWN9JWFzVJNpvrxMyjkK9GdtnOr4enkjHasKcNV+Gd4OhB38RiAcwe+YjlGIeb+UI1JxJ6UpSlhMUc0EgGWbOyAVU6MKfotEYrkkxLFQc3YKdBTDohvoAhnqRH4pGeT5wAKLIZgRfKIJBLsGWOzwBHxTOeTwdSxz5OA4qUiH2+PgG6dbuq8MRwfPAvQub62+pR+jcFhFHV6vPsursZoLJXyjmq2jzfIbSHxGORqtlMqS8Ulpt866Pqusm2cd5d3syx+50qRmr8MtUJ5mnbUp/zcn7ygLBv1EO8c98YGymMZzMBAnLPLUro4OlnAVtddc9oCPFweY4T5yvzx1Xm+/a3KU5ERJ3qZFubnK3Rnr7LCBhfX2pN+ebrd24sGSAZSXq0eiA2NaWFv0mZcBzGNVkee3HraGWCb5ompjyhlVL8/wqHLImqVsrydCz4io9BLFaOjPq1xSg+2k8XXlUR8U9UIP7Dop1uvhGZ9bgxAWs0aaoyaOLwfyaer1MRjeE1cen/7idkxN69c5nst7sfnOndbz9T83PENFubaUOcNRBoA5/fTT3PhLkR/mkqle4T5sam2fas0P610JkUcJraWIKOelSgCfgCrqoE56bQSo0cQ0jjf9yfocKi6Mf862x6MBOkUExuvNRwZQKrMyLIcRlMShwZFYJ3VL216bus4J7Z8hAEZLI9XQDfcu5G0TMcyNDmmdXl/leq6udbb3emP7B/sPJfVEn4XaTl406ubNXvpqEwA3Hm6sSmHeRL9UgfL65w/VODYdQQ7bT58DPHW/cG9JhwDMU9bK85uJ8CGOKWOL+WMqADxtDvAWxx1TXR8BG5z4MCTHn1PmQeajSSreGztMNVg0d2MaELrRV5yTXIOAklUai4yFIL4nbQ2t5VznbAA853arGbErjAbZdpmiyiTK9qwX7qmoSk1ds1IJYQtqHmio+7vdd9/7XVB1j92+rSBKn+zXOa8DHB7iTdUp23BwT77ZG96Ah7cYBsN5S4Lg6QbnLM7t5YqUa6lrSOJVVpbHjxpYgGEKQWfW+adXgPWoKWUlUNZ1X7cErEKd1VGhH/KeCkJ4jYpG5vvXSJ23ZDtktEiq2Pm1Z7xNYkV/FKC929p78jZcL6qNjiTtGZi8VRAY9Jo5eEPI3QMwouQ8gYpSJwAbgDr3Xig0gtxg68Rc3vhUuRIn0cd0mxxkRWDL5FVVdHbkFWr8RuvUPz1JD0SYPuPtjseTjRwNVbU7IT+fuDXyKCMQ0XTI9w1zLZ+u+iwwJ+wW6NCA36T+TDQ4RYGVi0j+rxIQY/RXbdFDqeRCMS11DBniOYSuNBFC93SxKwCv2gLQBeCW+ATEOq05Up+5e+QJIzJAnwP+AQ1xW88LJqav74I4Fr8RsQoRt5ADTIQ4iGElQJxydUPd4PBygKL/pFrARIRZhOjeohBBAtCMdI8EJ5AQOa2J2poifFXtVAc/AFLuY1CVdmU//TcrGmpDuc1aSgstO9xnpxzzi9CgVfKUluZZa7HZBjWZZqmBKGDdKIpLfgS6q8CMcjxKAkXojGnK1X909SzkJGCr8LlnnrnA2lzn8E29+D/af+X5bCDnXLcj79Lw4dmkBBIUY6KtDXo+Vg8OWEfvQss1NlhRKQVvuegUu3p7U+kjlOUCEyR4fbSTBny9Put4c6dDfoOPATf2EG2LRh+R5qIW4lZFTpiSGlWqq2+4Yo8ttdllr36LjikBA68XXLZ5Yh2M5pVHidNHzj4lo0OrkFiXjDGeMRxBPCfx+Ur0LIgxKN8n9yILtTuN+AIAHJo0h69oeIlqnHWRkgD+EKZKr2SIIdjStaDPyL2Dfsgc0qI1Y0j/zmgNSaV1oL2RW1qRs8EdYD4TCUzqHM0SfMmJ/tYgMTyXEdO8xxzvyRm6LxdccL4d8oaDQ1oK6TOuoMezK2eh9ofqynGLODs6pGJczDutjghDVg7XggxkJmTyXgf61c5YBzXV+C1ouybdu3xec4acK1DkYRBhaHcoAjwgcMi5iFCEHMN4TLUlRaNpFwYq5/PUEd3fZjleKFNXFnW6TusncxifedHtWjvaVW1ATITcsIurNbaIrrt6rfpC85TTj2qvLdMDyQGzZY7+yDjqxuzH6WzOh9PyNHM9nH1q29Z6YKoe2FzPZWBjYTRUMoEJUl/G2BarMwY5sAHKSomC7NKQWWoP/v0YL+m6wx7fseG8qGQV/eCG/cxes8wBjg/vRA/mJnJtxps3HQBOW25sEtjwu0cDAHar0RGa8nYx2hwAMxo0KDzCGnLgUFyqF9UPy8uV0pRl2ijjEJxaEtUrJxpwWYaBJCNtu255TPrvtUVan39y5ttsbMXN1t60TIBjSGIwIwLAGlAKvmDAAYDRCvFIH7RAH4n6P93tHObx14Z17yZbf2MRXI3fRcAyaCyU6anDyvQxz37R6vQQMn0AUA7HqxqVHu7U2/GOI7mg+pwANfg7cMF9X/+N63HwDlkyhJOT4FUqcwTYddGrUH4sgl+dwxWgKXlEAjTWvL7jmYz05zHlDNcpV3pMnVbUOQrk7ajdeRmCozo5SfuA31LM4c3rnnhNXrU9gOJIhSb6izGuhgSV50CDxvtLaWPPEU4AWKf3UkmRGeC5u1HsKgljOQB2inRwYHCcUAc4RIDDLXA3SgC/AGzGTTBdqzfYAXC4A/E2rW/dT3Zw+K/ebqJqgb3g/a/ry8gZUxystx069rSmoUX27WMUCRYe6a5faGv/MWAL5m2nfquzgWHRJ7MyaFXLlWeg0C8vY+cC5ZkMiokQgK5PiO54CZTpIGAU5p/paVLVy6v9sRl7gGcUsSvyaHOwJvCA4ATRbWkV5YGau56jKGAyVBRloEv3d9dtbN/vftluVUmDNd3Q36qDU7cZAMxA1UjnbwGqDCdxNIWzI4Bfv+8aqIyBNhTo5MwaFEWfSaNDD1jX6hF7bvv2ds7BbzVbXbJOibAN3L/c98lIkTyjurUFGia2hsjZ1VrG7igSAE5TVGDRBEC/UQCs1nuqxhwCYCKsqdwQefVOw5OCNnRgvPXgT4Bus6iGniMrgNihclGDgwJz2javnENy+0PEIjriSLegprIAtc8E2o/8XmiLTJpEcQDQJTkUoBgDugMALjml85BDBIDpF/Ut8wmRHsFPB6lZaqP7tmPW1zffXvaKl4ruLkCt4/icDazWPVi5YrVdf/31ugbpiOtgAODddtvFnvzkJ9tdd//N7rj9TgHctVKTb7Ru0eL32Wcf22YbpVnAlNGb6wEA33777Yoa3OfRmKc+9am2ww47BNVhvb09LhipuVhRuL/+9a92//3320477eTb33LLLc6GYVuOR3/tvPPOtmDBAvvNb36j9Vaia+4A3IwPVe1QtR6o9UCtB/4tekBzPZRMYZgxsI6c3BkFQBC1Co5oOdC1TpeVwtnUIoZqdoUtv/tod1Rut+f/2GC+V9tjM27FADiEhR6qF2xjoHhj+z6c0ZP235TXbTpv3GzOj5UQPcguLwxSA3FSh1Xe90nRbUeoLjpDf9UBirVwNwmoFVQLsJAT/JAnvVs1NOuHlioXc63tqrFxyhdeIGGilQpJPmAL+5ps5coVtmChPNcyHusodyPZcbFsNwDADg5Z2P8VANijjhEAR2MyGZVe5xcjKuAgpzY7jTpGXkIXjQPgYHAJhEUA7MaWIr0B+IZ8X782orx8D8OK5ydGfcegO6PojO3nVGjeWPr6FOgdU85vnZRty9pX5qCCS4DeSAvWg6nb4GJXAF2nNaudLnyFvc3bI7wCt4BcfU+02CO8DlAxVsP3bp/zb/3tx+IdzNFq5DdEeZGLx7YPkVz2TxFh9xfQZ+43iNtFYEw/OQU6gt9x4BvAcjLqNsWQSXEPGKq8QuTZa0YFg5dIFF1ZlhE8nLWWfLfNK29vZ5x4bagXLEdOQ67biir3Or9ngfptWCrk/SHiQx60onlt7YjZhHhzEivyCDOgBOCDI8CB0cN53mvbbq4eSFFSH0fUAXY0GJ7X5oIoqLqPI4q2ZqVsWqSUUXvGXnXlWfb3eVmlhSty190p4EqhpDD464ICngNggK5HgDke99jrBYbPtF7AHmqUww/xrCZFE4dEmWyViM7wkmW2e2O3tfx9hf3fiV8xu2Op9tHc2Nhmw6KNFkS/b9Aim2kS3drXTkVCUYX2Z0VjD8eQ3oni7DTo6NhlHPpTGOepuR57UHJDxLcsgNbooBdAC22ts6vDgR3gjYhrh0SUoK5VBGC7+/ps7YoV1qooZoGazIrOIsRTUF92dQXV4aqq8upVoS4etGLRzZlrUG8FmNJJ0wFgQCRpEmzPtEwEmEjwLrvsaJ/45Mfsmmt+6mrNDsJ1fADn0qUP2i9/+Utvb6DGVpQreZg973nPsz/+8Q8S27rEHnjgfkVksw58jzjiCBedWb1apQu421oLFy1aZHfffbf96le/0vGWOkjeZZddPLq8++67e13du+/6h18Prz//+c/24IMP2ste9jL1QZeEmE7zbVLpD4Dvs5/9bNtzzz1F9T7d1qjc1rjmxeZ6qmrHqfVArQdqPfDv0ANbPQAOxsMkFbGHFQHeFPh9ODd/OoA63bHmEgBjL2J1AWxBWqA3uO+R8ue5aqKiuSSxLEFARdQRTpm2eOHbO7tlwIgyClVAZWlaFW256oz3WMPQbSpNs8IqhSXK70UYJK9gjPIwoJoKcTWKxjuWVX4vtYJdMyuVzwkgMVYMmdSBDzsCTJ5DNQKMkRkjPm5zxAgwf0cqWQJiIRdV30d7lzJJjgYJDBFNDkEhvbGoHH2FXGCMUwCwPPgBvMtojqCXfF93FqmrQxkkGd2iNqP2nEStuA2A3zrC4lXgq31E3STq6+BXUWKUnkdlLA6j8qyfC0jh6/xkbOf5jADYQWkExB79jcDWQa7amfdocbh8v9QIhj3im4Cxvg8CWRHrJ0AcATLglpcrPoeucMDr3wUbtepmwhhNEWIHxlUAHCjR7JVY6ew/ERhzHECt30L+o5uEALZvx0nlvGGsUrXNc4d0gxr02am6waMrFNUt91lncTspAi+275xwlhR7O6y9sFBehIxomGukcqqxWQiRqZzEkMYkvT0m7XLFf3RocsWhdSqv0wGwzqGxVQPAof/n4jURGOKsoxRSmv6pXIAiPePdeuYpCtxq7/zRWXZda876F83T89lo/RLEqjTD0ogA1z0vgUo7FuusObhK1Ofk+fI5k20FqDSXtYpaPSwq7JiYGY5iNejr+4dsr5Ye61s2arsXWuyUA9+kgSvnoETYGoYKylHXPvmcjbaFlIJmDS2ivYxvBLOE3728WZX+Hy/MBbi0HYxvXipDPqcOmBZFdgfXiY7rwjLDtsOOO9q73vUOW7x4sc+7N910k1144YX+NxFcqMaHHHKoPfOZz1RuXqv95PIr7JY//N5WrVxtBdGR0Rp49atfbU95ylOsR3mmN954o0c777vvft0zrVNyHACOAaxQisu6wVMBYCjQ5DHWI6PP/KL7WdD6BEDdc8/d7KMf+4i9//3v9UgvgJt5MERoG7zWeMp75fOzn/2MA/wWifAhqPOPf/zDo9DbbbedjvF++8UvfuFRW64TgL3XXns5YL7mmmv8GshFJFpO3+y3334Cy2vtkosvdecB7RlU7jnnRsRrnijU3/zmN6u5zFzzPM1Pz3vu823vJz7B/uuL/20jGj84AuZayXUunv3aOWs9UOuBWg/MrgceLQB4yl6YDqAm1JKA6MPs0qow1MPcr7r5ps77UCPCM2x3PL978BGF8uuAziyj0PNqIe/K2y615bIrM2GdKecXuIUYR+TKo6KbV3mRdllk7ZXVoh6W7MrTjrLM2t9bR/0SUaZXSYEvRCU7uttl6Eh8SPld7d29ll+9zBo7AXqTATC41KOkAOL1+H0PFwA7cOXlFOhNAOAYsgyiDGH7MSFHj+ZGH8lEAFzhN2iJVXBcDSAH4i4qz07f5kKi0JXX6I0RYACxAG2V3kwaoiK/9QK4fBLprWuSUY7fAcBM8EPAd0zvksAv0aGREmJXJfWr7ojTnkMfA3z9MwFdgG0ErIBYvqfZHtXVtRINdnALUI2A1kWv2C5uU47U6dAVAcBOzg0OZYy8RBLK2pAMQbNxe/70eBpRYAfAIWIcfg90aO9zR78Tor+TwsKh3A01ltMtdUEhF4YZB8qhLjW0wFCfMiuO/bo1qt3ambXmMQHclQ22uPWx1qxo8Onv+18lgpr1zn+srbpP0V/t06T7VBS1sLmjxYZycgbVo4KJVwKPBwBYjAXor6LKJGLqXEfhQk//+70mA2AAY6yrW+0KPTwM9vldZn0d9pqfXGh/62u129dIzTnb6WBkROJpHt130AuFP0Z5k5Kdu2UYlJH24WMyDDhXmy7klT+uGuZQoEGmRJqJfrao6NsDy6xH9RV65Zl6cuMCO+e1R4qCL1rVmrxl5GCZJ7X7tVKZJHrNWIbyHCjNlDPj+dSzXNUkDOsBzSIvuIFJQC9yghNlei5GQGlENd6lFAsY3WabRXbCCSfYtdcGILhwUZ+rrgIUP//5z/vc+mKVKHrFy/ezn/3sZ05l3n+/V9iVV15uN//+Fo8EP+1pT7N9993X/v53BEfu0/YvtT/+6U8CkDfaOkpVwWDx0iUh8ux9MgUF2vN6tSZBgQ6K8nqCVfOZe7/HHrvaJz52otR+qfda7zRrosC0CxYJYBRQzOcee+xh73vfsVJBPttrbF5++eUO7qFyA2g/+MEP2vnnn29/+MMffBxxrbvttpsdeuihdt111zmQ59gomC5UZJjvly5dZlde8RMH6CFfuV705vn2kpe8xAE0INudzvqefTvEMnjhC19kT3rS3vZFAWDSfUqIL86pEM9cjLraOWs9UOuBWg/MtgdqADgYN+mVxLSmUEV042d8B4+eBkN4pq+5BMBBvZnSM/4pUau6uuEgjBWjv+WxUOcqcORluEEdZHuJZQGcoUqXR1fafOUKb6v04G98dH/bsW2N9TUst7G8KGJdEu9QSSOZhxIPARtSw7VVJWkUSfMopyiEREKJiEYq7eYGwCECHO6Pg1ZeDp6EsoO6U6gBDED2POQAgDGeQ34v+2ORBvQ4kQbN8TzyG4cF14c1G5SLwylC1FcbBIZurOM7DoAButU6v9QF9jxfbavvPUUBASxR7Yrqo6JANUJXIzKIhoVSEbjymr9qowNf/vZ/T6BBh6BUzP9FuizU13UKtKxn1KC5Br+8CJadPq3fXehKv5d0/dCVHQBDoYby7NuEckkOHhwXhLzflP9LJwSNoXHgm+oG088TAfA4MA7P0/o1AJOhN/F7Ri1GYp1z1eOt1XgFBPMqSbGvQX+2SzgmN5iz8pCK4qhecHfjzspRn2c//tIVZnebLex5gi2/c4UUfZWrqPtXVE5wnYzQQoWbA/2f1qFunoss25ASMF0ZkWqjan9s9h5YHwAHddzgQCmBdEhAlViSLZpvB194mt3elbW7YVKoLnC31J/XKEqr261tA50jsBGCOmmVs5Aoz67GhCgWJ9CIhzINXBZoqxeTJaNoZmFkndJAlJuqkksm4a35AjrDA+usV0n889bmrWfZkF1/3OfkdFHO+fIha8HxqCbCIkiUZ8AtkWAEvMiRz4HhHQQT6g1+mASA/TqFmOcSAFMGCuozUc+DDnqNlxj53x+cGQWtck7ZpW7ssce+z2nEH/nIR0Qh/qNd/dNrlJ5RtNcddKBTpq/Sv1esWGaHH364A75LL73Mj/miF73Ec15/ce11ds899+gWqK+9ZI1y9RUVdbbNFAA4o/yaolTxiQAHdV9F1xUBBrDvttvOdtKnPqGyPkcpX3eoqgYcgHAApSlvGMC6664726nfO8XpzuT3XnDBBbauf9AWLlysqPe77JJLLnEAzH6wSKA5v+hFL3Kw/5e//CVErBXtJbp7yCGH2LJlK+yiCy/W9YgyLmDMuFskpwFOAijQ551/bqzlGRYvqNPPf/7z1Y5d7ctf/rLPzRkvszQb+2OzP5a1A9Z6oNYDtR7YCnqgBoDXo4+x0LCYbAyUbhyojpcGmun9xuU/4diblPPfEoscRhVGPNEHYAkGhah83gOqmSrDjbxKzzvLyKgDAAtooJSWKSoBHIOwbrlozsPWNpS3s79+iHWO3GX1g/fYYkV9K8V1UidW5LdXFpzAn5c6Us3fkcGCtUoka7A/J6+2zk6A2dWeI+hJEWCBvSiJVe3chxsBropHbwoAu/SqDFlXywkA3V9u7wbgnPJ8nQkJBVpedwe9ejugjhHIoKFCmJI3P6tPoThH0AvQ92CiC1rxBtjKiQCfEWcAktgJ/CKORQSY7XSMkqIQ5PqO6hCjqD6rATlq/HqObxC4qoJfgLDeRHFpZom82wkAWHHNKnDNI3bFdto/0aVTzrD7BnCLIHhVjezGCDBAOYFkv2/hHc5HB4btAvCNADnCxfRvtgJM83LgHI/jnRdfE8Gu13mO24afBXQzopU6OEUgJ+T9hrMznkSXlKOAdnZ1Ntjg2qJtu7BPOZhmQxInWty0o3X299pFx1yj+6YczfIOVlwpI1l5gKP6X17ROakf+PEyQiOe/+uqwwCWALD9GZjoE6u2vPbHlu6BkAMc5sUQEOX+hLOWEJNCSE75pFLKsn1vvMJux9E2T7mniuxn9HDBwsjrqaHeX4j9MnD030T9cF0AHngi/qjg4+0Kn/U8L0Bmr9utZ0h01CzlcJQD2t49T1+VbN3atY7B25TrO7xilW2nMbZnsdV+euSxZgP64Z/LRcl3WoMNoAUQSDhSKVcgOYooj+j59xqFTinR9epCAchh3QngeU4ZCIhVCZDynJ555un29a9/3W7+3U0eYUUlGZCKqjPzJZHUj370o/ajH/1Igk932Fr1zzP+46n2ylfub9///hkOgD/+8Y/b7373O23zYweLj3/CE0UJPtiu+slPHVzyzPN9o8pSQEfOiH4+FQBmJpiYA4zQVkn15mnfrrvuZJ/59Ce9dFKTnvMUaQWo/klRZwA3oL2vr9cpzn/6vz/aT3/6U9Gan2v/8R//Yeecc4794Xd/lDDVbvaBD3zA7r33Xhexoi8AqwDVNSq/csUVV9jf/vY3B8D0FQD4oIMOkgNmnSjQl2kOkwiY2sT5u0Vz3n///e2JT9zbgTPtLFfCYKDtj3vc4xxgf+UrXxFoViKMl4vbErbBln56a8ev9UCtB2o9MJc9UAPA48YDBsUGkd+pAHG4ccH4nekCtB745VD/YgBMVC0Y9ig9y7Bzup+MDIFfqM+uhpah4K3EOFQuBoM/KwCcLYpCKHW07ralVjdQtvO+fpDNLy1RfuW9opuKBTiwzFo7yZ+UmBa5efpU2p1oviG3FGDX0K6SFJ7PFUDwlgbA2LXjdTOBSJFnuAkAHKGaKOwAACAASURBVBJitVkEuyFsqh7S9ikw5IArgS4HwPoP1GfthEJyJqmkE/2tAl9t5gBY2zkI1gEEfHmjqk70l8+k/jymEGZBRs+IjPAhqVrl1FG4KYpCjKNK+AUAA44BwPQtkWDeAFFEsAChfO8gGQphjABDgS5EcIwoWaAoEykmuhu2AwATGSMCDC8gUZxLETB75Aq2gNNHQ1SYYwS/AOflZse833gsDFJXgsb34D8Hunl60e0OYHlvBFwGKjTH5JmlUzmpQI2fMfofANPx72Yp7y5fPqxIkoqoS9SmSbT91gYB28GMtefm2+Lyrnb+CVeZLc1Ym+1ipQHKP0l1VTTokSLcBca8x5r95aVs+AfD1sHIeNtrf/3resAjwPF0CbymOrvo65bIyZUn7oPXXWU3t5bsXgGIYlFpHbr3eQ2+YdFbMyp/VXJqO+MwUqg9/5dvGFcB9DLveW4v4DfIpfv2jZrDhoYHRBIQSwYwiDCW9qXkT5MAYF7RxpK8Zj293TYgyus2uTrbdbTBfvnGY/SQNlr2/tUqhVSx4QkAWHIJ0lEITXAAzNzoc0oAwEEHK7IkpmQrbfl7oat2mvB2221j3/jGN+yL//UFiTi9xLbddlsB2hUCsze5mBQ5tohFffrTn7aTTz5ZYPZWzwHeVrRpcnC/9a1vuYDUf/7nf9pFF12kiOlfnYq8cNE2dvTRRytSeqlHjhsbJTImYagmlQOCFsxcOxUADjV5JTgmESzfHkeHnBNEaIkAf/qTH1fu7s/0b7GSBKwB1dCPoSzfcccdikKP2N57723HHPseF576059udZXmo456i1111dX2u5tuse558+3II4+sKj+nHGBEsJYtW2ZXX32108BTGSYi2q95zWusf2DQzrvgYsvLk0ldeMAuIHj//V/hNOibb77JQTOMFD6LypEm33jVqlX27W9/UwAYxlYtArzlR3ntDLUeqPXAo68HHhUAeOrbAj1raM1qa2gLAhQsnmNaCFskSOG5QZ7fivWzaQBMcXT2DeIbKR+Hmn/y8OvfLJg5CVi0S+WSbdJCl6JXLF5QnNjO1XK9HEMQ6uHYfnp978XXRfuCRubebXmLS2pjpzzG/JvtOVb6m9+dQzfDl7N7yaXy/+Y9koZwDGJCHv0FHwpYYOU3topKJqNubLhgXc2qRajE0QUtg9ZVHrIvfXgf26mzXkq7q6y7IW+jA1L3lOhMkX1d1VgLvESEPC3TFY8FIPSuyCBFSboBJSPKZWBUAn7QknHa3+xzgFFPxYuf6rU7ACZC6+gKSxVjNvQ/L7WoiuAI+LhBPYH2XAcvsVoOSSBXlwjmdeZzssYxVv2aggI01wuTFvBfjQDzt9O+EcLS3zLEzUGvDLQIgAHMWfX7iNpPnWUAMBFgRK4w4KnrmxPSBdxSC9hBrw6RKNCey0sOMEDYQSl0aY1fbeu/af+gAp1yeul/gT8HsiE/mE8o0mUvqxR+d2GrBKL9vkXKM997XyYAHAAu/RvTpSfkBodb4EA5oV26nmPQl+kYGwGXbO8A2B0OoWRXPQqvegNAXBmaY6XItLt4ZAS7s0dgRjxSWtyg6ElLpcuKS6XkWtrFfvbVG1W3tV302F1s7b3rlA/cqmcwkMWhTTbJSC7Iq1BU3me2Uwa1nnVlClajcTN8DGu7zbgH9KxQogbwoEljUICiUyV2GI9DaxXm32aBfeSXl9rfxTZZKnX6QQHfivjEeT0kwzqnsKicOlKi1z3mGUBkqSJnHGRoSh1UFHmr9+glg1JjhrJIOnYINuMW0jZsrQiy53DqG94Z5nfVc1XBX43nouqed9ry1Q9aU5tKww2O2vblRutdlbcb3n28qNAaV0NFy69ZZXWdXaLni2GjBnI9Xk5H14bQFcJYTDKequIPWWDuBO/c3L28XrLmhx0lfoVo0+13/NVzeonu7rTTDvbSl77UI5mXXnqp58R+4APHOQC+4447ve27q7TQm950uJ199tkOIKEXE2W9+ebfOwDeZtvtBTaPsp//7Fq77bbbRD0e8ftBiSMvD+TsDz37ZLNIiOy888+J87Go0pobEMEiT/eot77TO2lkoN+a2gN43muvPe1Tn/iY5+8C4lFxhv7MGkvklu9YYw877FD7j2fsY7//vcS6Vq30CO4++zxV0d4ldtr3zhBdudvbTdkk2shx2AagzPX//Oc/96g2azt2BGJYr3vd63SsNXbBRZd6O/P6jXUP0IwDoU8q2WeccXqwFTQG+MQueNaznmFPeMIT7DOf+YzTtEN5gJk64Odu3NTOXOuBWg/UemBue0B6HHKMjo4MWNs8YcMBsbdae+TQ1jyttfjMH/zQ6rWOZ1UKs1EqlZXyjfbyZy+14ZzW8MecKnt7kdI8k1DPzK5klnWApz8pADPl3pS0oFKfMBShF7CQV5p6gv7aKAAWLtGiMyA1yAYtXCknqEw9Qu3f2tZin/j4R0X7+poWzH4tUjKYvJxCQQvZNlrkDhINanedZ0j0qPvtsssulZDHoIt9sGixmJEjxCKLdxsVSQC6A1+1EZrVs5/9XPdWQ63CMHhAn036N787KAfhzPDlETiodYpQZGWoeUytguozIkKhHmVGgbISC3dju3LbRqxLbWsqyVCoXyvB6JKd/cmn2RO3b7TBFfcrOjEiMSwBsPyAtagERqWsEiPiJNapkGU9UeSoakylJWdugd9ly2W2IAAGKHm0MXZTFQC71LCufQoAHMRftU1VDjmG/vx4QbwJdloCwAF5AeD16WWO8CUAgvVlpDQTsPQ3zoAIghHHsmZt36JPGLctMqO1fRlRLPUNdOchoc5RtWNYbULtWWKykeIskRdEqsgB1p0jjh/UngHGyth2CnCoh6rSqF4fGIDrEWHyh53KiSOG34iOhE8ivpj45BK7n0D/DuJX4ZNr5zgeTcaRMgH8poC5O1gInGGv8/dEcByPiz9hIsadFAmO+08a3vFYjBv2dceJxmpWolTc6waADG4AQC7jOwJwOhylc2c7aLzXUfMN01kRwZ6GPmsebrGugT675vO/ETVVPxS2t3n1Kp8jpw8G6GBBBYSzMqoVeWLHZlHXeVbr/ebWDNAZTkGz2o0IbIPyR3Nr12iOb7E2lIg1+HOa501q89bVYkdfd5ndJ2fFcKNqzuIsoTa0zjqqsQEABnR4vjxvPfB6WgQ4A72ZcZ1VFBeQW6L+r9YSLzXM8++aAYwxmA8xDwLwixMGiq6oF2MCyaWKuBp6jgsCyfPaVeYHWvSaQdu9rdc6FP29/rD3aG5QvsjqdWbrJJ7F+iE6dV7gOSvqNIA8zdOhTjoPDCD7kQOAm5oa7LGPfazyfI/1/N/f//5mVzVeI1CP2jF5wIhgzZdz4vjjT3DwtlKqz6yXj3/cYz0H9zvfOUXfLfcIMLm0t9zyR19vt9t+R3vLW46yy0SJvvnmmzXXNrojmagp6yR9NNQv8UXWG03G5Oi+973HOOgtIxAlJ1XvYkVNH1zBzRQw7fSIPY7rxz/+sXbC8ccrenuEg22AKUAz1BkODmpyjT8tmnRnZ7v945/3OLhFIZwId5uc6qd970wH+0cffawiwldKrOu32n9U19/momC0HVGw6667QeyTQelgtKsfuiWCdZiD7PMvvMRZNTjNOSc1hV/wghdIAXueKOVneluSLkWrHCjkAO+99+Ptc5/7gu9XD62qNv/Mah6p7VzrgVoP/Dv2gOxGGeM5AeBWAeBCUUFH2ZHZZpUrVIWIRmmFZOSQLpUVNK0bso72tfbA7e/2tJsFO33DBnM9Mt3btR6HdLiZvLY4AAaMAiDxGrPIABrzitbW6zvPXarix0BbHX8Fo5YoT5tAMwtjDnqUokApUrvzztvbV776JQl3HCrvrgwd8gP1uXC7be3DHz5BNK9b7K677rbe3vla1F4oGuYyebrP8c999nm6vMMvsdtvv90X9B122MH/BgRTDuGJT3ySAPKz/LwPPPCAGxhLliwRCL6mWiMRr3FWht1MX+MAmMiZALCMO3JsPXJG1M9zf2GZNVt5jVSexeftlTekIf9Pa1W5pPNPfo0tWHeHNQ4vlfEolcp5bTIBVcpCQLilWRFjAf0GCcRU5IUfk1fdQS8lgBQNrs9KTCuCnzqowBMiwER/PbC9GSLAUwLgFAEmluKAmFcsm+QhS4EpwpEhfBpKH6murA8TzxEmAgXFTn0my9hVSbFRqwBYGwrclgH+XtpI+yQAHLWVHPjG3GBr0d/teqvvVDFFdU1F01SIOSeDd0TnU2laRYNluOtvIsABnIoaB7VZbcmrgcQkkyhWhQivDHFAL9sAdIn6FnVvi0LErgrtOb4y4mF6Qnl2ujS/Ue9Xnwn46rglrhcasxv/IVIMLZqawp4uqeN518Su9PEVI7p0rwPhRIeOQNbBc/AbTKY7x983RoHm8OziwXjoofo7W1JOpyJr1Od1RkO9qMsCwdxGT+vWeVGCJQoccDPFo5Tvm2nTvwVsVcKrLS8126W9duv3brfmZdtZ/p6KtVVaVPZEir6KGRa5l6QEaFxn9VyOQYkVJbOmwjrTGWh2+wGAy0rCx0mZG5B6vdSBs4ral6TibY/ZzT505im2XCWP1kiYqqw5rKSc8CLORZ/fApXdsyD0kUDwqJ4hng8Xl9LzR758gXEE0HXO9UQVc1JGIovHHyCdX76XRgfBtE2fnXIOqj6wFLL89245pepHFcWUl3nn1nm2owp3X3LQm/VgN1q9AHGrPzxyQfa226CAFBQOH758y3oVCtnqPBq1/mzNbQ4wFGjWVgAbkd0P/edxdu/f75LTs8HX3b32eoydeOKJArnvdED5pS99yU455RSPAOPE3WWnHe3INx9hpykHeMmS+x0c//jHP3YgyXG3224HRYjfZFddfY3TkrNagwILSiX3dHyitGVRgxt1j+vUFxddfIEd8NIXywHbHUq76T4AYttau1SBYKW1U695QMW/1ZcA4M9/9rMCr+8WiF3nABilaV69vb2+3j5HDug3CSD/7//+r9byvzkNGdEuotmHH/Ymu/Kqn7ni9bHHvlcO7h/ZDdff4JNTg+oW9/UtUNuP9LrB1113vWyEUY3VNuX5kgP8WqdHX6wySJ5WAoNF97Z3QY9HjckhPvXUU/z7sqLs/Eb7+G3vJwoAf/YL/htzfA0Az24eqe1d64FaD/w79oBTqzSHFsUIlg0o+25gheZ/OdM75/fawKrVziBqJD1RKaD53Eqt2x8W87ff+nY+RWlwfSoMknIcZ9Z/WxwAI8AxSjF5LXgATRaNREXGu5qp8lbXu4CYi4u3n0VWq5DK+fQ6OOUYj3nMXqpXuL8957nP0Oer/JhJ/fHlL3+5L85Qv6A9AWL32WcfV3dk8WdhTTlD5AdR7uHAAw/0UgvnnnuuyiMsFe3qcPei33DDDfaXW2+1V7zylV5X8Oqrf+a5Sek1G+PbjcBUSkIANgn6BPAreONIQQhD6CtbbLddVJexuPIOYbl1dt63D7Lsylts55JqF46utQaJzZQkNjOqSJnWfkXIotUmI3JMXvtitkUgWKqnGmT1GXnYMyIhOlgEvehEApAAMF7UyA01dAMQn/iaiQiWg6jo25gUAQbswwHWa/w0wcAMnF0QXbSQvW6QvvOQZQTEAEe20TUmASxnVwPgvc6vtneGhHZMolYRCEu7KQhheRQ4AuM27dwi8KvcRcBWQX2yToI9ANrRauSXskd1HgEG2BYEzlPEN+cAOFCgHcCyDRRmNbGI2nPMyfXtfZtAp3Yl5xgB5tKC6BW5kQIC2i/ohEW1aIxKjH4Hu2qjR8BCDm8A0RMBMLm0QcaMuOy4WjTb6xjsG4Huek/fOCiuFkJN4yFtyf44GMK/60piaAgAZ7w+L5RIAQ4v5xXAA/C3TuCD/wFaMh69o6SKaDBNmgRVj7pJF9q6dr5tP/oYu/5Dv5JSVpc15eQF1DFH1GP1ujdEgSsjo9agDuuUQToglbfZPIPrX3ft3w+9BxwAK8KKzLffV80zTVJ3HmqTtLP0Cd77m1/afYr0jyjyB7OlLLEhVNTL1JPlMecRx8cXRfh4tHl2hEn1/IU870E5UAHEeQFtngNnrzizAPChUY1zLw5+coMboGS7g0hjW3Nojva1iDWjE+YVqWzX6GtTWwcVte5WuxZrsly0Om+X7/dm1QgWaBzU9qqXPkLd6ZJKbsE4iK8y8yJeQ5gO4kWjnVekhFN0ID30ntt8W5K+UhZNDMErwO1Xvvplz/2ld3E4P+95zxGl92X21a/+P0/d+dCHPuSA8bLLLndH8mte9WrRp7e3c847X47hB52OjMMXOjHHed7zXmCPE+X3l7+81pWUSVmC/pzPF92ZncoDrQPUaoY5/4JzFV09xJWV86NyeCtdJy+xqIzWnzLMALW3o7PN1+Tdd9/VPvLh4+VU/on+HVKQaGOTnMq0nVxkgPsuu+yk9n/VBocGqtfF2nzUO96u6aDJ1+gDDjhA1O8r/dpoE3MLNGgUsO+8806nQQOusROIhJMDDOg+/7wLw/wVFaf7Fvb6sXDqeBmk2I8BALe5I/0xj9lTrLNv+HmCdmONgbL5RnTtSLUeqPXAv0cPEPpAY0GCsiPS4uholjkucd4RrRdaN8irGRsVi3VM6auiQLe2rLb7/ypHrmzA7R/zbTmoF8pgwLCf0wjw+pP/xCguuDXU8fN8IS0YRdUAhAYNMK1oEWzQ9y78VH3F40WrAoo0xgwLIrQmQDO05de8+iDr7FKOoJREP/DB9/lizYI8JDrUV+UJR+mSnKFhFj0tZgXlAO+lhRwqM4vvcccdZ3/+85/txt/c5FSoJz3pSS58QQQYOjR5T1Asr7jiSl+UAceAaJQmr732WiuQK9zeOTsKNNG8CIBRdwY4eDanR1ZClIQcywYplbYCBEfvsz01EC49/UPWMHyTFZbeatvA5ZWRCJgbLo9o84py3dTv+kpd65Hcinj25awEsaCVCQxmBIAz8qg4AAYEkjMbAbALKEdAzC3Z7AA4JYbGiKUjQQwQR0qguAmfDoQFZAG+EQCP5wAHAEgWIPWKESrxCDD9FgFwhfrGoj+OKQJMaSMHwXqTCwxzzaPB+rdsczESdA7l+44JZJVk6Ko6qas9D4lmTqxyVO3K650j79cpm8TaKekB7TmWQYIKreaHer8ph5ec3wBgHfjqHSK8GPuii6o//NIAqjgE/N+BAi35sgCgPTJM5IxIMfnAkD7Jph0vjUQOpdOg6ZMYTU+1fynXkSjQfk/ZlkgqtVc3YrylWsxsy4jc6AvvjACGR8/dIUHIHPBLCSQ1RAwFAPCY1+/lpBiZRM2IAAsueb67QITGZaMi7quHVroe2cLMfMsubZVa75PtJydfa9nlGrfrlI8J7xwkrehTVhMjQMdz+0WRqQHguVkumad41iqKkDW2aC6UEr3nbMzrsON+/VP7v6E1qjPerbEqxycOFz2fzHdOK+aZRYNBczFMIHJIOZY/6gBc/Zt3XsOMf496ekGIBvN8FHVOz5EXHQpadFYPGSOPEVvWFzxjZRwwojPjIMtocPEkVcQQaha9uUNjr1nfrFq5xHbPtNsTVtXZD97xQbO/3a95XXReL+ul8yhqyMvp/q4wj0NuzJoFgFG8BqTPZRmkktJ7WlWyB42LN7zh9VqjnmZnnXWW3X3Pne6wfetb32q//e1vPceXNfewNx7h0dOf/eznTh1+/WtfZ7f99S923bXXi5o8aC/U2kr5IMAutYCpI/zPf/7Tt1+h/FvAL8+dp1bo3rkJ407uAdGLm+zc8862N7/5TV7WqEVUNioPAIa5uazPA8oBbtF2OLV7e3tUjuj1kWYsYB0rAKAIjaMbQPv0fZ7hlGnWXNeS0JzFPF+Rt+/Zz36OR4rvvOsegeRdXDkagaqk3xFydp/lwJfrSdodfE+9Y0op/eX/bnO7JKU90canPOUpSq8KDvSksM05KeG0++57in69WG27yvuhNvfMzdxTO2utB2o9sLX3QADADcJwQwLAou9aZ8cCZ0mOigJNJK9dQHh4RHaEcE9P9yr782/erGhxm22357ds7bou2YJKtXokA2CMCBYPAGNW3lcWv0EBzmaB4DEtoOLNyaiYAICrKswBCCfPcG4Y+rPokALBPYqEIvqxePFiO/j1B9mb3vImNwDKAsnbispMvhP5O5QsYBsWfhZH1DDZbuHChe7pvvjii+1X1/3KKdYcj9IIGAt4kQHALPyXXfZjbwcKmq9UFBigTY4Ui7HnMqNmO8MXiydKz7yyRMSAUjLwsPPD90E9s170vZ6s8ppyKwR4TeWOXmTFZTdL+EpAbcWANat/E7U3qyTgMUU95DiRCnSk7glEV2SEjGkBV1lG2YMkzvJWv28KAHN6cu1mGQGOVUyqEV5EbBJXF9yETleoWjQOfKvljzQWxqgHKVu0It5kvfN16Rxs00ARJooJAMaA9gMJvIauk3EtAFxPdJHCnV7fV9/HCDDf1+n3MQWriALXtWqnFkWpRAfP6ZhQn6E7j+o+E5HKi+ubk+GbQ/lZDaf8UZExQDSEHDIZZABawHJQfA6RXSK4SQ06RX0x3NmXnOC8ACEA2seTA1iiuxwPFWuBYYCxjG6vCYzRiWHvQDnUBPacYhdzCxExN0wZQYiPcVyP9DIO1JcORCNNPI3ZaHT6j/E++J+TIsNTRDhi3Wb3UjBwoaRHP0bAznzpP4TnPDTKy+cAgFswdtess66+DkUP1feq19o+2mZd/Qvs9q+JaUHQZ6RDzPSFVlQacF4q0g2N3ETo4QgkcFNrr7noAXfU6Tlp75ZwxWrRjLkXi7bVc9Rkb7/6Uluq+aUoFKu7realMRSce9XyQRMYBj41MFpwwCUGh+YrRKh4VkQWCAAZYKrngGcEUbqwenD8UM+3BGU6AthWTXglUeYLeQ0epYNQVgmxwR7NiWuWLbXObokzqh7xHkP1dgP5wK0LzO55QOJYK50uy3Ec5Pol0ECNW80DTahB4/eZYwCM7xIgynxAZHPffV+gdJ7tHRD2r1vj695NN93kUV22W9i32Mv87LDDjs6SuufOu0QPvs7XulE5entEGz744Nf5eghQJC2INfFvd93lc0xRNPcABkVrx3khWju52Rndr9yIVJUvPM9Fq0pizrR2zBO4ZXbTOqf5G4A7huikntsGRXABzgUE7RCf1IJVL0cIEeay62u06llXeT+B+5ATHNTm+Rsbgs86tSOoM4doNA5rIrxJLJO/WaPTdwnM8h1iW4MCwJRzwjmejQrQBdKsdN2cw+nY6tfGqD/C9SOY1S6BSXKam8VAKUG7qb1qPVDrgVoP1HrgYfZAUIEuCwO2dkgcszBsJRndDS3tnrbZrPV3aOWq/8/em8BJdlbn3W8tve+zabQBYo1jA5Hxhlcg/gUTsHEQm4TAGBtiQ8AxNoYk/mwHjJ3EjuMPvjiYgM0iEGhBEmDHv3jBSVji2DGrBEhgSxpJs/a+VHdVddf3/5/33urqnk3TY6ORNCXVVFfVrVu37n3f857nnOc8h+D1On/Dgq0dSgdvf3VqEvx+5D98J0zMi9m+iJyf4TeXm/8dUKBPnQEuRbBcNAWf0deRhfA6mtj3SSkDrIVoTunEdAFwzjy95CUvDWrnyMhYmkMMq4ZD42LvYvakJz85veEXXp9+5mdeG9FdF0XbFLzxjW+MxdCF3Si3gPdbvuVb6H14W/r4xz8eC/svIL5xPcdgP0Q/q+qj0fJPfvLTkSV++ctfnj71qU+F8IdR5Uc+4lHpqquuSl/72teCmmU90OIKgln1s6gBjty3CFQATD4x2oGY91P4BWQGql2n4JQOHmlj9ra0H//yMze+NC3c/ufpYgBsa/4IIA6QrAKqLSaC/0v2g7rTyjD1lojPtKitRB0rAGJQDT2t3gHW8TjIyRUIFxngSEhDMSjUZv5eAbBgTQCcS3cLAGxMRKxkxlAQR4Y1ev8CJH3MOCpnhUPRW5GvglIZGQQdZw6/YjqRzK8tjXINMB8c5FE1aFsd6QxDGU/DvOYlpIatg7DSGudhmZ2r+LyCo9wAlWbKM+CMRynLJiOb1qT7/XxZbm+EQx5ZXUAad0V9BKoCYAFvfswtjiL7K6vBbc0m60gXd535AMyRKc7vhTCWP714rWx1JGBo4oGrEF22QcrAN7dPCiCLQxlZ3KKPaUQH8tQqxkvxZ2R0pSlzXgsAHA5/nPLs7Jfq0JuP5IOib5RZXsRp6AUcDAYDJ0QbrI+OflsRRAn4z3PvHJHX0z3zVo1tq60haKqDCOrMpl0wK/YTCWzf20m3vfO2lBCsHWpfCjAeh9HRwCDitCoO5/eSzTvfBqm4nt/gB8dJjTnTXKSf+K79aVH4OjyYXofY4L0EkuYUCwToOKatQrD8oeZc4Lqt0UzXTK3azaEqHHUSDknLGaRIF7wgxqDbmTWOtmUyWswOF8CXhC505ZTmGGYr0KQdm6pFR5BFFedFxDNoB7fOAaxiY9vQmysAL0YcnQNmU53g6MUoTnZQBH4C0bA/ft4raMe1lHa1MBTTs3Gca9KxCwBcZb7V+HKZDN6Cll3Op2/w+ffrpAKbLSVCiJMAm2KgzhpIEIKbrwv2jlJ76y0C0ZyP/YBb10SB4uz0XDCgslBlK7opTLEWTu1GYARgKrg8ePBg9/MNgG1efzMTY22J+Qj9WlDYoNb6hhuvi0x0i9ppRbAGBtCv4HxZ/+91tiuEPXcFz9GBwUvKwmStsL/Fz6xEkAs6HAB2GZDqwjUIIG6hMm2Q2+8TvLvGe+sfzB0iPF6PrewUUY6n8tHvdHzl78vMgzrjSr9BAO3zVX7fOr/Zki2Pp2yp5HnweBqIe3nMapEowOZ+zt/On4HzZ+D8GTh/Bs70DBQiWMuswyPYdNiXnbWsk6N2DgY/SmjWKaeKNrCJ9fjY60Ogcu+j3p6W1s4JEaxeANyTyS3ORUR3oT31EXF1MR4EaPiJgUFoEwAAIABJREFU91/z3vS85/xQ1KTqQHezRpn3m++ciBtv/AjA8+pQnRxC9bEFJTV686lQCdh966+9Of3zf/7KWMR9zcj3W9/61qCBfeELX4jXBavf9V3fFTRnxTRcIF/1qleR3f0oNOm/jkX+MY95TADgj3/8DxHbuAPg/ZKIiisI4vZmgFXUPHzoSProx24JrycoWfLUT1MD1JtR6wUYfq4EwJDI8O2yM08lGw7eeAj+1GsoQFfuTPv7V9MXPvH6NHfbH+OgfTWNzhM14f0mDlosyLZkNB0gUhLAQhNYWJpLw7vwDFGAjo5NxWndAoAH9Ey9Bgos6TwUn48L4u/bOqhPVwMc6KpwZsNBLCnO2b+N+s/ILIuZBHoed5F5jA1UDvW9SAUB4krqMxkXlZ9zASDvFcIlofYs/ZnfHP0oi8xRlXFl66MKoLcD+K3QDqrs7SsolhptVrgCXbwTgJh6NvaxLO0Z53mFgxDwLjLumpy4yPKao1fZWfCK5+vjKpNRJWaBrFnfsgZYEJvBawa+JRDO9cFFT2D+DvEfwW8BeqPMudgmQHBkknOWKwSzI/Mt8M6nuY1DLvkzznXpiXO8Zo0D0DKW8stGGQognFPuRWLWiELObHnrpT/nC1YUg28dBvmZgkKm1UMIaJFdrnAs+YJv+HrJN4/vF/jy6+Oes8UVQYpq0ShBD67vJcNfSysNxuwIjujafBpuj6S9jUvT7e/8YkpfIgi2+ohUXzaC0ZcW+qA+871m/6P1UjG+rEt2iMTv51b2CS6HcQYsm3YqVMbP37Zk/LuAzmynY4Jzm/v75ulXlmiYSfX1CjUFTSkRF16U3vQHt6RDAIU5lPRaZIIXHdvGpQx0eNqLtjktwKq1vQZkZCxYWSqg0oZJ7g9Gg8CY53G9MEz+LU/eQ4lrLKDmpUXuxzBz8yi+R12wxxwsA8alrZD4nqattBh7VVgeoRqNEFYV8D6JYZw5eE+apKPA0LGF9MTlevrvr/jZlO6lt/AhFmbqh1tFjbLzxJhLnWympBLnlFlpsfAWu14GkL4B46o8TxOoMM8T7JVlZTZWgUYzl96aam2wDpfAzzW5SaunDACxDzJammRB7awAiF5cnGedHmEO4nhog8nYDhKVF2RqU1x/bQEkgW2QGmlBYqsxn4ao7b32A+9Lz4fWHD2bDWJw8aMPMIBZcCuINfu6RD3vKLoVZSbXNdjyDy/qAN/tsa2o8s7xDQ7TD5y/6wQuAsRbJ8w+3FdcBYLAbTLN/UMExuY4Dmp/41i5xW/l797McIBnsrvuo2mtkONFFg2LUZVMc9Ch2V8ZiAnrRQeGcejWWYW6Q+uliTRH32QzxyUHoZghJ7zqYQILW2NrwPKWCRDZHm0GUk5UVy5jJo+5ON7uvvLnu0KGXdt2qtr0ch8nPNTzL54/A+fPwDfsDOi/Fbdi7m6TXemuvb3zfmvQ/3jcdX8P324zJ78db0NC96W4xdp/Vv6T+hWdCFCvteaiO08fznlFEaM6yTsyvTUySVEDPAQzcPhY+tpnXxkq0Jc84XcoT7wAdxLtmQeSAl2egF6nUoPcPbEqZrIIrYPmrdPUvZfQ+cFr359e/KIrgg7l9maDeh2vcGBxsG/8yEfTlS++OoBSheyvi2lJ+bIu961v+ZVooyC4LnsCv+1tb0tvfvObI5PrTWqX2WIB7jXXXJO+/vWvhzLmH/3RH+U6YRZXVZ4Vv1DpUtrYK1/5yhDHsg7IDLFtFwTA99xzHxToG2NBdyFdhRIWTsK2LEDv8+MzZ9mhjCwdzmMfXlxLDjznYmxgjIV+Is0usMMRAgZT96TVmdl05HOvSFOrX00LX/9Kqh6mjmqaLAnKTBUBsMuiODCQZAFAcRaCBqwsahTJha/J9mwcDl0GSIGdYiQLdqWp6an6nq+FK7plfpwcABcnQFTGR0oMXKp8x6X3AMrZLtCNmi5eLxztUvxKoIt/XKg++z77FgDjdHX8XHAlC4ATyqwF7ZkviTbK0fOXbblLbd4gs26tbwXFdLO9CuygyZIqY3jNAKmE6BWhprRmL1O+exHnzd6/LcbgPKwF2xUJhqVAN/kCQav+vhnflpl4xrSvKZQV1GcPTV9OoLYs1Ty3PFrz89KZeb7Kb0EjplubW4LgLk06an8LKjTXQSCc2yUVTV/isnge8gUNeqHhBX5DJzjgeuWMEaSvw6/k77xNvk7h8AUIdrviEpd06Dyitlz3kz6J6yAaCJJ2cS/2m1PQeTDkNL5v5Odx3b3IBGeoHa61x/lGqzhxhBHQatcXA9TWFobTxSuXpTt+/bNk5MbT2PQUc4X4zv596dj8McY8n422NwGLACvcIwiSUUudC9JPkECSQ4d/mrzfVrjIAaYLD+g+OyN+/07TubpVGZwTLObAQR4rYb+5tnXufWY9Ob+G69pcFAXiWrAqqrB5+mgd1E/Lo0XbHpExezViQ/cwmNuMu9CvMxnrI+fb8y+bRxNTj1RtZlzYj7wE2MHqcKTHWCSDCGD1FlNe0xJgWFDFCwWrRRC67JziuXXCocbOF0mVliZr7byU6RCLM0gWpQIOCPsEr6QRatBrqgvPL6cLqGN+XLOWbnr2i/kyDAltuEJMwdZ7jLW6mU+jXXMLadfI7jQNfYvNT8iQ6L3m21kK5fO/n+zx/XGITu345Pnvfnoft43iKACnlzclCY3VLL74/vf9XnrZy6+O9d712Ezw0BAq4Y12VgtHfVuAafa3n9dXpEAXZQyRbS2yuWWQu0mN88D4WIyHVQA+qVpMDarTqDSXApn6FVuYKz32q8rg8/ukU1es2eU7RqagVHFbhsEVXQCyccg/LuyS9snx7wsZeJbjs7QV2WSWPsvmY5yzuLiyGvIuo3c0Fzo/YuOkMBT2VTuUnUpr1h3n7ouxWnxh117zOX+LQoJ5P/m4cuAvfyaYEvH5HBzMwapywS3sfg+Izg7spvnfiY06XfB/J/s8/5nzZ+DBcgZyT4Kd3XLXetmeuYtJth3e85zu3gpbVM77KhO7G0QzInsWx0DqoLBFW4Nw2W6UNqQ4lji28m9tJMkHfavSxJzpaQiGJzBnHKHE1gIAeAWS1xAYBRt/GgB8MSJYy4hgnYMAuDyRxYLCxcoAmPyZmTozQRjoD137vvTiK1/An57UkgKdDbmLgzRgAfB119+SrrrypUQDpMXZ9CFT5lxcH//4x6Zf/DdvSq+ljYKRWRdQo8u/9Eu/FGJWUqDD0Wd7hbPsh/jud7876nhf85rXhBq0KtBSxFSO/o7v+I6gN6sa+dKXvjQWTinT9x24O33vDzwNRczvD1q0NVH+pgZKmLVQUzo5AN4ezdkyRvhcjRrINrTPfmp3R8iOzx+ex5EABA9PUYd6d0q7DqUPfPDF6Qd235lGj96WRuHjHf0iCqZ4eySH8QX1KPMYDgDsIuiCLS4qxKw6rJKBk0IcKmMmM71BFY7P6Iz+HQHgkBXumZMlQyyAVnGgOhiAzBMB4BgKpjd9dD/2TImsr7RnAXCufw3QXNAl48fEb1SUh0eyvTXuAuAQqFH4SsBrtteSbTO+UqMFyrQ9su+owLSFc7siCMZpm0W5dEEhMWgZNNgK4StjHWtSnhmLLY7J/sCqdav+nPuYZsEehImZnFAy+TwJmfgpfl7qdFCe2ca8QyS0ZRJIlWZ/Udvoo/uJU0Dmmd8sICm3zfW9npgiii+yj3ORmQgKTZWKQoKYcs447oIOXYBdqacBKuJ54ew5DDTGPmb7Fs5WZFpP8hiDrTSKkd3LwCUfY3bsuga67NXkWyUodvziEFbbtEXDwasDqjq0UGr2L+Tv5fXdy/vSo6Yfk/7yV/87mbmRdOHYY9Kx2SUEinCeAV0eq61v/B4Bbs7Y+eMAbxSPCoB1FHUOpbS27Q2t0+tmbdgkZxXFPFOrf25t3wuAPbIs6pSDJ3H+ADhmO2vOQ85fk3NnkMGygiogZhcBhFUCgUu0pvlZFPLvRJX3GAamnwnnCNXsWKe/Rh1Pi2vtZZJGPNDGoZcdUdCbI05SgFyvu/Zdp6BkpQS7pSAjdOMqgaQtgdCWMScL5Wi7vK8AgBWyM8sc4lnOtwDABa6JAJECaooxEnmGqjJhywXWkbHDs+l7Rveldz+HAK1FxvO2UTL1yxfxfo1WT8NEv9pkLTcAcQLgk902gdPWLf5+AfA3aoxJYcstDrN2xRoiWO+n9dDV0KEBnFxU6c+jI5M8X43AZZ310gC2lOMVsvBmgRWurPI8srUEm8fR+FiYIwBmRlqKNyyuAQIsjok+ghBmjR0XLcBxHyyD8rY1CJ9tl33Eq9Do7GwQNcEoZgdw5vVRM7prmUa9PeDXtQlbMq0n2K6wb9mOlk7rVqfYfW2C1k0wXLYR682qbN3Ppn3uAu9whrXe2UaXjnAGvgJgSqgMNBXPN/VV4hPHgfrzAPgbNVfOf89D8QycLQDWGe9EMiL7S2HDuiCzsCNlsscAWHTZ2Jz/WWR0hyA89ivWCm+w6xt6nUpbWgbSNo+tjJjloKEJhLMBwH0kiVaWZQgjSkl5zAaCH/rAlhjCg84U6E5JgZ5Pa0czBXrPZW9Py/QBrtEH+BzLAJ8YALeJ9ErNqoTqUTt9+EPvT1de9cJMizsFAP7AB28IAJypwvZAzdPIxfIxj7ks/btffyuCVa8IEGtG1rqdpz3taWn//v3Rrkj1RwU9nv70p0eW2DZH1vTaz+/JZIUFtNNQmZ761KfGwqrypLVTbn/55ZfHPqREC45dgM0a+/lo4WJWuwAe2yf3/Y3se51HoK9t4DCsmm0wQ4GrNggtYHX4YPrhNz0lfec3rabXPXEqjd11e1r8+rG0eBe9jnEwO0vQtCICxM0sRJEBjm6xDyYAHIs5k9G+v9sAsCWj8Z7aKaECVfQJLgGw3O7IcGM8VHs2Iw61mXmVhcGGWfSN8nsHFFNoSp0ib1JH1qxBrdiLAaq38HOraREnd46M4RKnVGe6QxRqFiS7xsdKABwK0AJh5yfHDZMwMsUK8kRmWOAawQX2y32RtirWCNsWKdopqR4twNXIEKBYBek6pG17ZNZK9edSXCu3R4pK2TBSXUXmqM3NALgqso/3Mgj2nsEL349DX42McN42A+SMgPP2eT9bAa8v9dYCC4jNsJz40WsWxrIEwt2McD5ib9Z3RtBCpyzSeBp73+DkmYE3SgEgUu28n9oPg2TrfdTiRR9s6vuObaQLVy5JFy9elP7y7Z9AqZdsXf1iQAs1prIIzHYYAIksSJGNkQKr4rQZoHAUizhK4RyaLYlpA/h+uALgzAwop0++VtFyK6JjOctkplYb7VhSuMq7zrUZYzP4dQJCq/Zc27sn/dTNN6fbmQSrg6NpFDusqQ9SgJl3anAFolJivewCYPcdY0tmQrATVMB3ey+YlGdr6RVdMqDHdYqWbnn8xjD3WA0T8bqtEVwiopWSASYeVZBWyX0FG2mQioZ4xNNUoi5/N7OAmuC6Y4ft1qYPpQt37U4rdx9Il8HMufDQcvpvL3td6ofH3Tx0MMQS62QoV1bpSQ2tdgKq7dKScPv0t+0Z4NN/4sGxhev6EKrfjYWZNDw1nN75rnekq6kBrhLM3VCLAhvaIYBQ27UPCrTGk4svWwMamzaYov8IVtXYLijTvLdOG4w+AsMxL7XFGN2xsXGUQRuZPWBbLYs7YDm1bHNV2JnSaSsBpc8F2mt0SZA34/qvbOEwQXIp1UPUGRtErkVUMFMRc9Y020rHmja4DJrk97Itzbc8DyJYGPY42+lsmzeD4vnaF+UCcazmdc3y2uu6CP4XIDnYMGZWIttbBiJ1irVvgltaL8XfpW11oSuDmXluetsuXpkDk8VayrH1BmbOZmzeXz/nwTGazx/l+TNwZmfgbOaO36QYaMzXmJx67gX4jHmcA7Z53sa/W4JeYVUi0HVmx1xu3RtAKxMe3fdKmxq2LNuUDNLLoFx5XEafe23imR2LPsY6aeChMZI9aw1sPQWgdA/YUPeBUpgQwSICn0WwjqSDX90qgtVCAOScB8BRe0QGuBcAX/fha9JLrn7xaQHw+69BVONFLwkAHAqRZhB0jvB+LrpoPw3p30xvw59LB+++iyhyjkarEv3c5z43WiSojOlr0pnNCtvGyIVQ0atnPetZAY593+yxdOevfvWrEaEWSAuKvZe9hO2NKD3a9+1t3Mf3lQvf9su+fVBuZtQ2t4yFlUV2g0xCDdTUb6uOIQb0ACrOFehee9fSy/7dt6dvf2w7PbM1ky66byY1D6ylieZwmr1zLu2yaFwhEW/bAXDUy/G6LUfMeJ0LGeCYw04YUaLZoDyh8kKfAXBm0haPgQy9h6cb25sBzqaAgS/1LWqg9Yp43wy3/gAg11ZH8fsBxetlPfAQn6W+tDKCQJgO2iAtjvqX0zIvozUWQjdNQOkKxzIPspW9rPpr9CXlfTO4PiqI1cJRU8EZPVPyHrmPr9RLAfIKtQtrAAFBsq1frBeOBlf8vcb1WGH8CYrth7qCQ6iKc1aLVixLGGCdL6yJQKZQZKSkFgDX8+fYz3dVxI0gitZFCblHZ07vZ3pNRdaEu+lmjDezwNlwbRqv4+p/74ctsy1JviD8wuJ6BsiNX5wf/YZyOx+9giGUJQ3Z4nXBFIGAGgB4kMdgJAao5VzivA72jab+5YG0n5qP29/ypxR9jqSROegv0zqS1OsJdgxuBDjyODCWXB+PJ4uAbTPQBYjLYy/XTz8cbyUA9rcrUhUBCq+NdHn+yAGEPNZagBTnRw52kMHjOkUpAvTUJmqN/+qm69NXFYZDZbg6Wk93fm0+7aZOsh50FAAkjn4p7Fbhgg2Qph8IRAHA7YKOnKUNBr+1wMFQsZ49K5wrnhWsD9Xsqd819tVWZCAubwGiBcnWDdsdjru06FX2b22/QFi4tMr+Wo5ba4x4vt5CnJFjHLGkZWUujXLII5Q+PKFRT5949o+jCL2U+pnMdQSSVuXf07ZBWxNiblC9I4gb560ELJuP5bg6W0fpXByfjoWh0SEw7ExW1+d833jTh9PznvssAo6K35UnxeAEBtnWFlKYyfwmKMz0ISIYOcC6Rw35AkJenN/6+C6NZtiDdWwoXII0MjAaPYWb0KgnUJZuwrxqBF3OeudiTDrzywBbcbLChqiuD71dZWdp1Ypq1Tg2g+VtKDqDMEzqUcSdga63aDbgmCQwYjst50RuS1hQAov9u3mpMdAbZCwDklt9gAKwljaRneYAnxFe51R2JAXAOoV9UZpRXnUBMIUBgN8ya1wyWHLNTwm6TzZKCvtXgOw8W7x5TMXg3eEA26nzvcOvO/+x82fgnDoDZ2PXnZU50FXoXBS/rCyJ2Azoxepy3O/OQeMymJvXSW3H/X0sg3IR+uuZyCWezkGyk4PbDNa3NrE904tTd/1Ej2dpBaFGfL3xiX2RARZfIWiR2yA1yjZIM+mLnzrH2iAdXwNcRiDziQvqDw65ALiuiicRW4Vybrj+g+llP/YSIvCin5NToN/7vg+lFzz/xZxoxSkQ32D7sqewwh+Pe+yj0+c+97lwjAStKk0rqGHNrjVHbiv1yQzxfffdF68JYFegsl3INgLkcRZj378D8FtjkQy1Ry7AIx71qFg0BdKqSasA7feUghrSrVegyp5qkJQD4sQAmMUZEY4BFCU38MH6GAgrzSNp+LI6ckLT6Zk/96Q0cdm96YeeOJmeAR1g313zaf6ziHws1tOEPVBnEQMpGGBmQyILErRBJsK5CoCDbuvqbwuVHD6ICRdeBvdS8an3kdcDZwUIztNTAZaK0fMAufkShFMq7ZvMQtUMg3XQNNdOVa6RPE6iTDRUThsqQg/x3QDh1uBGWiY3tQQ1bgFa4wL+iO2PzCC18cCXcXwj02vWl9cFuApiCYCtB16n76mfVR01RH3IXAh0V3lthYxyh1T0aoi/WFNszTAgOMSzcMYxWOaPpD6b6c1tjjAoGKNgPASdWYp9IIG4C+jM6gZYNSuHi6ghzKghTGoBhHsAcJcjX4YTPekAG4yvIMZzeaJbZObKYu4TbqFzWHLctcQZ8JbZ3mqR9Y2xXwBlt9ewmnEzAxIA2IuO8atwnvoBRgaDrJWLMlEu3zItbKRDbhzdSI9euyx9/bc+kdJXBlLf6h78bmiNnu8Bz4dfz9hnP0NRm48Da/DN+Emou2WgtxnT3BrNPOFPfAi/GADYs2FGdxuIi/pr/e4I1FBDqfhUDBMVvAGI0BgI26U1go1m837sg9ekFi3n/gbxoDY018nhfttAQ1N1fBTtiaRZGVHC2R/gkhuzIDbH6FSnIPTDCwAuk4Pjcigzh408O9JC9duhG68rrOQ8URzCYIvBn+LmfPB4uVvmECCY3TW4r7AvKsyZ49Tu2z6ItWJieFeaXwXEAZTGxqYAV3NpnMk4dnAmfUdjMF3/o1enWrMvDcwu0N5nhYDWahp95L60BJiqYBQieMDtVAD4oTiM/L3rtD4a3rcb+2fJQjN94Lrfh9YMJZ45O8AYWGtR80uNdZP5P4pI1jJMp5e+7CUxJkIEwck5z0AYJCgygijWDBlha8BCGsQBR7CStX+d2uz+YWqBtb+oRPfT7L7GGFglALKJE/MICIpgBFQJqFGfrGBXk+8aHYYux9hYQdBKP8D65IoKiF0nz4CG/ohA14GpLcvjK+yafkrX4/U1KYl58cnOqhnaPN5zLW92TnOgMZd0xXcFaNWeM/5MQffa0Ng2Z3rK4+qlGJbifuV4Uogu/+bsSMen4u9inewNcvZmaoogYIdJ2kvBPtNxeh4An+kZO7/9Q+kMnBUANuDlXC0YKOV52QS+OQPcC4jzfCtrczMlOq87py5VO9H7efWX45JL3DZtSrY9W21QGUQrbZNmDd+gJ5mwk+taxb+tyNACAA+OEqSE0bioTgRYzoW+Q+kMajnRB3h4aDYduPWfB865lBrgRWqAEyJYD2gf4PsDgKMWCADcR9ReCvQG9xtvuDa9/Meps9V+nwIA//57PpiueN4LtwBgQal0ZYFolatk+wbBlE72Bo99ACDVoodR9rStgY7SgJQqtl1cgGZM1nRkfJIFkNZDwRU2A4yqMi083E924rMgVFawpN6T9/vZrwDE+iZpWALtWvQnPPntlBMkFknbMTCI20TBN2irtMcelgfTS9//Y+mu+T9Pl+w9kL4bH/Nllz4hNT/99TR+bCrNfPlwIn6ehohkb8CHjwUwMBCLqp6rwEN1ZFsBud5uywDnDEuxvpYtjzyWvwsRrO01wBFK95jKCZYBcCcywN2yvs1gdKmlVALgEOkUjeo85z630crCrCcAONOes1Ocs9z8YeHtAIwBfn87KNG8T/1vbZQJNcJ4URWa+dUZrqd5xgLVaQF6lyPLi4MUIFdqcy0tMAGzynNuhdSyH7Dv8dz2SCtkijdw0jsALHsGLzMmvFvTGwrhKuRy7KtkfVf4zSpJW2MpKW/V7+a854xvVneO2ncvjukUHL+4x/PizvslA8L9K7SVHaUCBMfFdR8CG1VTFVko3y8HSn7MFMOt2YPtWeD7C4AzqC2zwTwpwHCmQRdBMX9pvJ4p0WHoAz0UzaOkuwKQatBja7Sh8chWEUfoCJJp1zVSHUn9BwfTIxcuTp/71T9J6chYGmpoAAkGGQjyZ5I5klU9FM4t19HaUE5JpvUyJbqiDTlSmp3VnZjuh8pnChXKOBf5Fu3BC2qn59DzJwDOEvHht6cRIkSr0NPbe3ann7n22rS4ezLdy/hvEMxbBnAM4OBvUAxvpzGZGmbpc607Y5Ix5yV1lPq1KoGHToEjowAN0jyDih/zmsVYe2atVEhkZcgTDAJel1nUXwcoFcce6vyKafFDKtgByxma3pkqa2xErDHPPffFXFxGfXIQ2tUKyuMxaBBZqjKHHzc8mUYPHEvfVhtPv/u056Z0zxEG0noaniDQqk2l7U+FdnIlAD7ZiHgoj69RWpbZb9hlsFNrpmuuRQTrFS8O89VskOGFaTMIIF5FYdsL9OE/vhntDDLArPnDg2PR9qIfRUKdQJlWQ7CqlsgU27nhuc96TkaQoYCJTSBru34MgMy6bg/eVehx0ew+Sj4cOBqhgg0TOJS/caYm9lyQlmnV1V5ppMmpfThbOFW211OZWhHF7vwvgnfaq5gPrP+xgJflHPm1suauavkErQWqBZi1/jbqyq11j7Xd/TiuCxtbAt8CBAfWLgI4AZjZe5RmlMdTPpYZXu11kfHNfhf7R4RRELy1zjgHALqgmM9vHYPl/IFOHSJcZQLizG3aQ3lsn/nZOP+Jh9sZOBsArMOSa/i3BrzKcxiWpwikaXdyeVdhm8I+uahaE1zYv94s24misSd6v+gtuhlk2642Hx5B6HXE2t8NspXHVor47eTK5wTMBkKSQ2O2p6ukhSOsE7S5HCPpuHh0GpfDFngKZS7T2WA6bSy9MS3Mz6V9l/0uPsU+guwEMM+CxXfWfYDPBADbo9AMsAD4Izd+KP34K15GDZmOzckzwO969/sDAFdqLDQ486vQn6zrsbVBplbjZLFf2zrYvN5MgJ1bFhHRkJ6l6MbiEo4NC16dxbjNdlUy0aNEmxdYuPuL/oIdMkaTe8kE8DmjvjpEtlmosvC2qPlyAR6dgIpFWxxfH6YthNlmo9C9i0A5IcrHzbhKHiCbbmb2/uoAuMYSDgE0z+De7V5KL/vtn0if73w6zS59Mn3nVCf9+JMm05M4hLG7W2nptlba3RxLA9QLd4iKq4EUMYTTAOASIIYKdIGxAjA8AABY8aucAc44vXtichC9e492SDJkDUZYG5aTepkGGQC4APf2+fVvsz5k0SuMh4o1vzhhG6SZ+uiHnFCDXuW/NvTFwV2jqU5muMlvX6+Op1vvuSt94Suz6V6EuKPfpyw9vovyXUtQQ5BKQFz27O1tebTC8Y0SoBinlngAx6zBAQp07Q/cYXxOzywg1ALrwMCJmWIdM9tsmIm6h6qoAAAgAElEQVQi69k0gBN5VOksglWp3YA/25N4cRm/uc1RCYIFxqrgZtErQXDO/mYA7PiP/rs+LyjRsU3Ms2KgxAkvaoAjQLF1lPaC4C0Z3hPYOOnG3krwGwmPIiuRI4wFAI5Mcg5S9e6zg/GrSO1D+CpLf2vURSoAGnEvGYp2ZwnquBRJVNJrF6YhQPA3rz4hfeI/3JwSfw/QQ3it6INUtZSAC2Z3L2+KXqGr0K1rle6Ye7huE544wW97qL8UGDMoU0XdekSSLadHOTtExRw2Cl8V86JgGejw9+H8r/WPpF+8+aPpPpgwC4gRzQBY57m6w6OoAk/Tq28CgYsZFNgNgLJvAzxtKJ4VyhiiL7Cv2QKPhV1bLuANurNQICfwPMCgNNeiB7CMBPfDeCko0TI+6vT0HuTzIYGgzVAsr2AuWBselFa267CPdanR7Mo5bWb48CKUWJhEM1Bq6wCs1nqDKgl6vDaXUhPxpWH2c8lSK307S8jvv/ynUYpGoO3YUc4LmhbMdxqFR8CgvPXOpF5bX64R2wHD2TlQD+wIde2XhmyN/zJtkCZ2j6X/8o7/N1119fPTGAGRRdZXFlJONGJXF18UQpUGFwJAej1VDjQBWtjyLFzHBVyZTzf+zz8lcNigDkwlfURSUOq3ZaLq0ePUHB89doT1fiRd+VzVugvQ6+koC7zNHjvPfW9hOY3sAgQjnGdJiGB7o4Efgc5Gs0pf4zID23uR4uLlIGK2jz2BwtJeMpgGWvQPDuqRt+ycdgVtsGsZMJfR3AyISy+ghp3rw3bJdjGT0sbgCUjbisw5qMLZLY4jnDx/j79Lp1eb7yRSxIsxWABej6WbAe9mcYr4gLsqgPaW4zyrAOAWj+aBHZDnv/38GfiGn4HtHv79P4DekoqwLuGXbLI33FOI/paBtK5NKGyDcz7EJAsbEb5WERi7n49hZ05xC9Mgi7f4juO6wJQaRPf/Z2/Z0jZ8q8u0vJzqizZIFToviMnszNNPcLUGvttYX8YeLqWJkfl04Ms/DWbqS7svexstSs+BPsD3BwDH0kCmcjsA/omffDkYxUXm5AD4d9/5nvT8K14UypsCoVUox/1GgotG9i0od2OIk3jCdLSs7zVDrAOUVSjJHOGgCVZ9TZq04NnsrXVAZpKlQCt8VVKbdcbcNkQ5CsXp3NIBZ7zYv9s0+U3Rm7LndioAfNxQY2D3Q92UFlYZn0qdCc7D7pn0jF+7Mn2p+cm0Z+Tu9H39c+lHL+hP398/lVa/eCyt3T2QBufpX7m8gpMmgsyO4v0HwBxv1M3qUPL4AAHgaGnk+u3pK30CH0Ur0fMHh7ULgLNflFsg5brPyIJy7KF4Kfix9Q3gVgXohENcgVInkK0NM3knpeTNp6/eu5aOEmsYoGNLGoZ5R+KR8r40eWFK+y/ZRWuNXYBS/CWy/cs40W0csxWYC9G3Fy/aHsCEXXhUsMq8JWCOdOOh2cPpwKFWmmZf0pyjJpX9qAZNQiNN7qoRjEEohqxkQ9olGX9rgJfXmPAcc2SAwzkR9JK5xihUq9SXA36rZEc2rAMW2JYOWfTm5UsC2JaPGUBULH4sAK/A1z7AuTY214tkwaHCYAYN+ngAHIcSAyrX0B1/2zS0EVTsUvh4skUVWkErMyCFUEzR/LkLltm2aj9RHMWNOvk46+H8aR4gANiTOcL7a2uzaXASwGX7kzSahhcH096ZXem2//ixlA5Ai1weZVxwnblGfYwfQW6fWQ92ZZudcCiLOuqy5iY7kLIeMmXx4Xjz2vVxrhwCq5GOzT635qEvqBbU7RY4IipVIsAC68S6clN+iF295sM3p9nJqTTLtg3sbtMad+ZPH9eiDsAZCNGgfC0UeLO/vTXAcdo98wjQWaevPXVOy2DxapQiPpH5LTLBRfVDvl6CZWs0DbIQ+IoewkbSHVMcrFnheqwHUjydLvyDvVANODCEpsa5yvy8h0DiAuwQa4Qd7wPafebmgICMsTMyO5cuX0AA8flXpzSL0aDXbHKxhvpdZU6fDADH7+sZWA7rhxoArqM0KJunit1tUUt9y8dvIpO+FEEMWxrJbLH848VXPC8bQ8Aw6V1ALmUN2ESpzusCYQbewAiCVYszqUZbjHVrgggyWG+d2hhWg5hQzyMWKOkJ+/2ea97H+jHCR7M9jLUhKIWFaB/frUjbi150JdFMa8pUSeOS6j+QBQ5BxHoW5czg0gvm4ChsosBWp7TM3JbZZSdKBOqwNW0BcJ5Dx4nB8JuCohzZmmIx67YtkTpPuVVrhPHjnMp0Qh1SQXBZcxxZnxhD2c/Iv7V4LnOiagQh/97erG9vZimrQ+dgVna6N0dl+ZmeYXqGfz48becZnqTzmz9kz8DOAXDU9EcNEHMo8gPamqLNWQGGYw0p143e7K9/83+3DZGfjf3c/8dyPYr9Z+Oy9Sr1Pi+DftpXt+rJBJ9N/KwPH7dBwHNkEn2G+VlYu4hQInbYj37I+953TaqSNOqng0R9CKPf/kx65vccouy0kS7+pv+KX74/ra9JPdq5jsvfewY4QI7RfTJFUf/H6lXBwF9/3QfSv3jtT5+2DdJ//p13pRe+4MqgQEtPlnIsqI02GaesT/zGzLiSsrddVbGcFoJtAfYqj2XWWkVTz0mbDOD6Bo7UKL+Jx3TZcPon/99rUFL9PJmUL+Pofz5dsb+drrp0X/qH09Q2f2UhrUzTN3iukvaQnozyoYIhGwk+QUsEigVFkd7JaRYVkl03TR763IxpCYCLfprlIhmlpUbnM6f1+DV9uwe3/RrkRF9MzqIENF+IHgp0mQF2bIRydSF+Fb5C1H4VkW4+00aF2d6bfn4Nx9rrbvbTmtCW6p5RB0z92BjZecZF39hwqkJlX8TR+tId0xlPc46G9qX0xO8YTUN7EUpDUW6uOU8N8HA6Ro3iMienQTChwfcqeLWKk9EAAK/yA5o8SnU21tBg/K2Z+cK5j4ww75dq0E3rehnfguOo8Q1RK/xknLu/PbCawHCpSvvJPfsBbIqx0MJH6qXBGWsRzfoyurk+qKGiTrohkMU4tBV66Sdoo+iQ9olsclD+OJ4BMiBrMCJC+MqMM9eS3FzkXRXICuEsnpeAt1TQjWhJ3AIZFPeTODKOk9IQlte6bHcU1Paeix17NPtWoJsYBOFVHvd6ToRkunKHesxOZYXsHDbCkjzHhOOAkzuIpG8fYkUb1BdmijjDGU7ueGMoXTA3mT7/lj8kkjGVqovrlHhzLuldpUNd5dzZIqVJwMrf36tu7G9W/TmfgtyH/OF4M25kLW7QgKWQO64CAOOch7o2Ym5W+sK46RDRwV2ntIRNqKVEmSj98kc/nu6sjqYZxqt9eBsCSseD11XwEUBa1jDtiCxfiMU9A1VBo2e9LUeaDXPMpqg5L/r85iBXYT66kUWNhHQpxre0Zste2D46vmkbwtY4LHOteYjFxS7yNQ77xna1CATluuYFfvu9JHPNXm9wrE3GW1DNpFCzVg2jTjmOAOETGYt/8IJXpnSUyeyBqdpPhHqcSHVoT2DjB6g5je/kPESJjD1vi8HVC4B1OuL4Mrp5UN5yax+CCjG7BWqtdP3116YXoQKtOnu2QTlzqW3besu9eyMW69UpwJnbZLGn3NLHCg+fhw0qg1Ve0F6nsdxx5hRvntgic/K+666FlUC2F70NAyGWMFkD3CDDvAEXX1r9CIyul/zTf8aEYLEImX4vEAOD9WdgkNpkKNQ1n2OHIwuiX0MAZI2xwsJEL2zFufhbMK/t5kDqBC8d646DCBQyJkf4XkurFqgfHyOAtAEFfBjKnyVWtvnroydynfO2Ki1/aDCO1fUtimesiGHSLkMt74Pt1jIA79yk3KvCPjoE80umkPuIUgDXBCZHGxtbpQRtQ/o5j0Gn4uRWqAvYzGA/KIfh+YM+fwYelGcg7NyACyrzVkOHk1lD22CdRzOjGz7X9y2CX65hufwnl21pU2rYjMyyCyt6ho9hpcJf7AbHCiBTPq+6flmCYkCcNS2ChwaAUWgelD0LA2rnXTQE/PqX7F8GoH4iGWDXCnVd/E190S4VwcNhWiLVjqVDX3sNQfT1dPET3oH2zh7YXvjD5zIANnyRHQIdFzNBUh4zAH7t61592hrgt739d89ZAFxiwdKZcRaW2YASAOsArSwtBg12gAXNxXCdc9HGWZIOVoOGta4X+iiUq//T69Nftb+UKvsW0+GDf5EeuXEgPXt8MV39qH3piceg5N02hyw437FQT3sYeAaP4lYEr6sBZs2iFE5ACYDLPsAA3wyAXdxdKwXCec18wACwDovzNrxDgR13nIg2/TcFMrpXdejoi0cXodVN4Igs4hRsQEFn8ea4pbVXoMeZUa0BeP7yS8eCZrz7IgDvd15GZl162Upq1Kkr2z9MxofzjtL2vI23cSymV6jZFfhyCVYC4FLLKwgOlWecJRycoEsKeN2Ou6+vsa0iWFwGXBPrfxG14hj8W1KdGeMWzqHqzgpbtbkvI8QyM40DQhmb2Wkaj6ahqSlA8GhsJz1vFSGuVRyp0Ym9ZMcAr2SCzagNwhCoKwtv2xVqjvsFxYs44DAjMu1ZRz+LZOXnOTsc9GdvQV/NpzkD4BIEnwYAl35rN9BRgl535r0YhCUQLiMfQf0T5eQIp/M/4Gu5nZk6HWDVTs2Kd+jaSjbG+mysXnbQuP599LKxj2/0gOa7FELSnbZd0u7F8fTY2cekP/l/3kOGh4XiyBptbC5F9RXBWSKHArscrzSrkiOp0eMWo2//uqhPPstG8sUMfFA+RHm8AJhTsmQ2rADANVkvXi8W6Da22kBLlYFuAm5weE9a0PvfM55e+cFr02zfVFoi2KDScm42k9W3BcASTKr87dopAA7BtbgDgh0aAmZE6ETJkf01ROqYYmXXbobYlSr2pTF1gQwEm9k5vq8ovMGNEC+KoZ3HtQt4tfg7qN5eazODjjs2qRvJ5v0+7OUiwOIgGgEL+hr8tCYU62Xu8H14ShkMrZIuobZ56M570lOX6un3rv6plL5+AEABO0NFY1oB9akyLLMDu277H3+0pTolg6I0ceUcLLPZpfjYg3IAuXgU51Hw6/y8/oYPkXF9UczXXgDcrVOLi5SduFieegIAOTO5qYiaz9mmmFQWh+kNyPl5ASmvyxwIkOy4YlBnBbcIcNUnRlJ7hvpt2jRl4MduLMdaAVz6N2vJ7/7+e9KuCZgM03NhMfbvvjAtkPnXPEzSgmme11Wgfs6zfji6NhjoWKMGPE2oN8G+jkktYmeAXpk8VUDwxsIKPYjH04ZtnSi5cmy1BKk8n0KAc/bQkRB7WYeivWvfRdHmqYky9QilBaMA8qPzR9Lk0DjrBuUf/JY+2Ezzy7NsO8W4pzSh0Jpow0IwMbBBMGaCzIlj0Htb3RXWRFlqTcu48DcG9+6OPpodnwvU0Vo4FQDeSWeAB+dYPn/U58/AN/YMdKjfX68ZtEIgGB+3H/G/FepeFQEcRPk+lixbJxQLoEHV8lZCXcuHMr9qJzcX4BygLAOQ+TG3Iyw1UkzY6UeVCUdZtIsyavBT6/ifmwB9J8eQgXuHlqSxJqBa+bAAwKpA/8y//BenrQH+rf/0nx/UAFhg0qVhEylu4SxVoYYJQvrJoqwuUfQ9sZGe84HfTPfuWkwHqndDzf06Ij73pQuXbk8/NLyYXnbZvvQtc7idt0GBvo/hNk8dK+nFfoWWotVLMfAEt0VGtwuCg8aXhaI61FBJATynALDsgFBjNRNoZqigoJG6dfLrQCwePpbGoFkuTM+STZfu6oRnSo5NpBb101/52gwZX/yPyZS+9XsvjFZSFO+lpdY8dGfomghftcg0VQHDrPepOtbHOW6g+twkawUwZbavgXJXzOgCcFcEuQpXKepjRijAbxa9MktsgsBMcFNKvtuZ8QXoxfZmi6X9CXrZZgVkrT/s30FxBizYGqkCuLWmffFLd0d98tRjHhe9MKlexQD2p1lqDfvJtNUHxjCSUqZzG6U6UTd7f7SVjBbsCuQKcBsOZ6EUHdlk7qEaWtKkdSj1PwsA3KVCb7Fbmtaem+PH2xagW7xfAuBttOfiA/GZzYywG8tjd/8ZNOcaVM4DY7lCNkZnNfr/1s34cEF1otdRe2YsVC3etA0WgKTDe+To09jKYHps43Hp0z//LtaQ8TQwB/CHHVHZ4DOcOwMH/REAyE50tBsOzn1u4B5++MMdAFuLzxhZkmoqCDVgaaRXAKygD8GlDYJODOo0PnVxWphjwb704vTGj96QvgyNtDW8lzp2tSRzjW8OdhT4I8ZNzkRlcUGvt0GJUmiDt5mX2qWwWy6+fr8AVwBcCgTY7sxsbRGdDnF0txcLaT74eB5V+TsygzV/xltQo+MN3nfeFP2LQyif8SFNfoFSlFVZtuxPSbYlAl+NDu3ojNJDU1hnfO4GnHwrqpP/7VnUnapcfHguTe0aT7PHDuXOBJTjmBEeguIrADTYWS+Ewx6KADjmVEwnnTSpHOvpuiIDXALgoOIKkgsfLV8Rz4b2KwtEdXvrhqNX1MDF30V9T1c92dfcQ46IZL0oMpvmn7vgVxBc9sztwNIfSivHWDRRoO6nNt36bVsvRYcAmSJkHDYQxhwEOK6aHXXsqTxOhnboQlsowoI4diwNXrw7Xf+R6wlALkDttiMFtr1FP2hoWH223eNIXOdf8vyr4tgcRIMEvVcR4aogZd+BmWLtbj+BTfIaiIIRBQVYm/0ZQkiu8Td3ZjEJ14k5gPXQWDAuPE1tgnm76Dlt1thx5qlZpeRLJlS/AozOV/VQ+H6DLguLAHe2GRhGBBRmQh9imRVp/bIldGzNzvN8UC0VAsBnx0LoRqfy7z5/O38GHlZnYJu/dCa/HZs1CFvR/rfREUW/0ACxJW/MZfWKhvT3gmkTiLTYe7anoc9BQtFA9U5uBr4GoNyVCtGhv2FJIUHvCFHy3FKiBtoNVViLHpPHMlQo6CtaZTIv2/Od3DaTLzsBwMtre/jqczwDXKbHjdJG31YvGIuWKtCv/7mfOS0A/o3ffNuDFgBHlIZB3QetKguAUHc8NYkPhnNEVtjIc6KXb3rkaHrGB389/XWDHsTDM1Ag7qKu8W/T5KHPpxfsWk8vveyC9E06oV8+mmoHELmAgdCRpsd4LPWsskegZ8hj1PMJfN2ABZVo+BYALCYI1myREX6AMsChAh0AmGPBGYkS0UjVsahTfGh9agsabBgCImQu8POzy2n33on02f87H44vjJH0D75lb+ojIyUnfIl+ydUxHCCoJUO7MS5QK/onoRUDejujtNHC0bUV0SzOy9xqIy0JpfieZaLoZZa3ISXa2lOBre2KBMCCX75vlePzsRXZYDPE0p6lRNNnlHu5rRRoQXAHIwMxm0ez1MbqBMFmpQ1e1NLeXfvIJLTT3O1fy+JfdSY0md6px35zUKHnQfajk0TtBd1S5KDNreFkO5b6xwkAQMsU+HorwW8WbjF9lrPAgmCbHZWMhQwMCvVfP1ja1a4N6zFoUQtceK9darNfpgXW9hUZ4KAkBiLeBMv+oHjNC+xjz/MMxfmfbKx1wNJFEcTq0LJqnXtbfr/gFAe1AvhVFdpsIjw/fgf1/DVE7pD0nZqZSpcs702f/reA4HnO3QzCNBUdS+oPbZnWzQBnJzm3Qyr7beZFZOcGfCdG/9z5TKZA53OyChq0L3UAYMnzBWNnnSj1ENmrFsXxVByk/osfGz1bX/FHH0sHZTsgGCW7IWs4ix/y2IkhFZTmor1RsXiHeeI13zdra71jqLgHJbn4bPQAJkusYJUgx9hRHsqZ+lXcgz0l2HVYCIK3AOFNmlhQnv1GSzoMqpgF9jUp02amDYyoGG9CTCYa+7X0wZrgecZiB02BmfV52m6tpIug2n9bezjd+IO08lkgGDB3OGxpPxlBSztalDZ4INo165Ij/V2MsHL+9foyD+YMcNSnxnQqglpEMa+9/rp05QtflH+3rJSiPjfXmhampJhzOlshQl/Yr3yBM8jN9Orc5mPL8y4dwA+GREx3/jq/8zgKwxTzXZ0OBdT6YQo1VliDGQP9lMk0VxA9I+BYp/h9AiXp6dljmTbPtZ4gqHGMoEaVLgEb9H0e2g3FfR7FaUuDpA8D9isIoHVa7E/GCsKLCDyka26+PvoV76E12II0QX7HcDiwCtXAFrJlInb5qitekHUunCsG+1Aqx0nIwhGwCmJAeWKM6pINTvOKZPI6QeIBlLNbfJcUSYN7TZStHWdqk8i/8DYAwK9znItkuMvWkJ6XSTLY00cP48BOxHkKEU+1Ms7qdrafP6svP//h82fgAT4DOwV/+bDb0JxH8G03sCmN5cU0tfcCfL6FCFIN0wPXFm5Z04AsbNjPXBNUglaTBacTsjrZCVK7IDpuhIZB1gfIGgG5Q4dLtuuYOknqLDXpiKLdWcHmjBLcW4sSRLPFOz0HxwNgKdDaSCnQ/sYoxYICPTBECVY9U6DFAZc8/h1pEQr0gxYAqwL982/42dNSoP/9f/jtByUALgdd1CozkJosRnXqVCuoRregzVXg0ndcfHaPphe8+9+lT48cSwtTqN3O3w598N60fM//Sf9wbCX9cH0+XXnJ7nQpdKzqrfSnBABXFxVjstUOEST9jwKfZNDrnRf8XpzLisVxZFgie2INsFmVrgo0r/n8AQTA+i+1cIB0Fnmk9mqDbNM6wC50QzhYa6kOHzyaDh7MPghtHNN3fecejEYLRxWAO4JzA02xPg74mWICQUtb7xAwGMaRwn+w7+8GIjdt5NRbiLUsUm+9oggVP3+R+7IAVwq0jwJbvjdng6U6C4Tze77eYFI2+GzZF7gBIA7KM68R62cb1Z1xLqRGu78lwB30yT6ArYDY/r7Vvn4clEEccFv9UOdFHfKuXbuDumuWWOL34p33Rr3Z7id9W5qeR72UrHANZ0qDKCVVOv0ChqgiBSXOnyA3Z4MlxVTMNvtat1G5wZEC6RYA+HjDuM2QdQ1bOcD8RC/l2admeb2VyrvmdIq/ySBG2yMpNVIVAcCRvQ8g7etedo6L31ST7o5BFQTbt7kNNagF+MotTkQmACLObSUca0HyUtSXDsxV09T8QLp88Anpljf9Dlm5/jSU9qbGoUXGzXCuwYzI5uZCEYY12iGVhv8BXkMfoK8PESz7MXsZCURE3U2B0iI8wvXrJ4DWkLZJ4CWyU/sfkV737vemOwgYdXbviVp3gzmZihpkqjwaDFgrVMX+ok+1Vzzez9nlWoxFv9tiSgGv47MQ6zFmh53UXgVACvZKDlOUdbS94DfkDor9Bw4PBjJbB80+U53L98sWSVGWw93nAgmrQowZrSg3wN/KJNg26SgaA1+bvS+N7d9DoIuFH/BxweGV9EMbe9NvPeOf8oFZ8AusELJzVUDwIMyOlRkL/snOWZ9pxrm4PdQAsI7PukHWyAAb5FpPH7r++gDAHexo1ibwhLJmFUC4N9sYAFo58K6dERRmW1I+ZnpfpkvnfpXF+91zWnwPz7f0sowBl6/xAPWxKwBeM/LqcbRQk1+FjWVQdRmWiKNHSvPkrok0PT1NbS+DjS9c4zODgOU2zmmbgHM/QLVJ0FQVf0XQEu/RoJjMrbTnvF5Rw5Lb8DlnYHvZcpEiX4Kasn420vU3fpAMsuOuxfpCXwLWLc/jKErk07Mzka19xY++jO3Zl+xIg6KsF9GgvgNItqE1Xz1CJnmZsqDhvslo6eQcmkJ5exqqd5NMtpR8szOGftaZqwOA/QHWitUF6pX9m3uT9bNBeZC2cWe37KSev50/Aw/XM5CDTjsDgILZoaq9b9ESoDxhjbasg2N0tCDo1sYuhG/kOhW2bBMAG7TNANiA7VkA0ACY5RzOAePtCYF1dS1g04VQIYt6lA7xaDnIwtJsqOifjf3I0W/2va0GuGQu9hm0LgBwf1kDTNLlQQOANcBZnTELnZRtkG6+6br0hl94/WkzwL/26//xnAXAxRobzl4paLKdTuQitMF9AMElhZtWZuH44xiNQHtaxnlKF42lZ97wu+n/9h9J09Ujaf/gbFo4+tm0fOSv0qNrh9PVuyrpeRdMpIsO0QPrc0tp8gAfh/q5IS2P/wQFWwBwYMnsTEaGV3Vk0wye+64Ilms+20SG+IEFwDWbXYe3rAOBd0O2rxIKeFJepanhB+B03o4A2CWXkFXhHBrV9nEVQzE4hiFAPbgyNhDiICN7h9I8lJKRPewPACwobqoiN0HP0iEgGEGHmSbUNZyvVfZxL46FNcNg0AC4mQKt4JXZXGnPOEIclttQetztFxzb8nqIYPno3c9x5ILfNZRu1wDCo2O7qH+s4XxxPKiYWDdYwyFr81tpX41vM4UjNoGKOZkGovsCfgW5xkZ24UOtp5U77koUfaXRiy4JJek1BE/WcGi8fqFsrGBWkdXcpD9rNBW/ys5hAJASMUTGpQDCMYALcOuDmRwffTseBa1FZk4gW74fGV2vURmdLAFv3le0RiqyPJ3IEOcsTcUWSEVmMYBw1OgV38n5rpNt71dwwZAC6qYaVympAYI9f/b4jpQgokpkiCs4pqMgpMnmUBo/OpRu/dVryMhBIzxcp3Z4lJZJyOnjqFrHuq5YWvFd1r6WAFiRtBKYPPwW8bK/qaJgUCtxl9uCVodCkQVuIcIzNDGZGtApBcGve+8H071EjZtDk2lZkTbtizW7XBaBbaZmOTyYa142gwx5HY+b2yjpEyaKu/ZRNfcIVITNyirN9vC2G1b0D3Y71skQMotFenM4y7x1JBrTi7t4OpgkvO7QK/GZpsUaYwBvULKleDMGzZ71Mb58lHxin2CZSqNmwsEdbcgE5HjTndRejo1MQnudS4MEV759dTj9wdUIYt31NQAFQbB5SlkYu3WCXVF7LAUaSnRkgXtuJYAvXzo7+ukDPWKLrIHnTJFLzuf1N3w4veiFiFYWwUsMlFc9RzDCpJTGJTtbtv7JAGzoFyMAACAASURBVDoMR/5BXb0Q7YM1/9l+uFEZbIvNYlee300QlteODIalDa6R5TTTayC6n/EamU+o+yMEERtcn1GoxQ1qZe1BnOvQHatYTQPVvB4CMIorAii9mWkVRM/Ti1IVcMsE4nihOidKcuKgYGvtffSj09Hpw6z5rsGwmAii9F04CfhmzSeTMnQpWWXp1AQym37W08Tt/R+5hjIXGEKcS+t4pTkP9Y2QbWY+sbCMD02kF/6zF6bVewm87NqLJgZCgczLVUp6SNFkVhnncXhygnpCstZ120fSbonMyhrlC7vG99FlisyvPYwJ3KwSbDyVA3u6GuAyI/VAj8Tz33/+DHzjz0AGjTsHwLBDYap1sC8qwA+RuFmAaVLFV405qThWWQakvxVmMAPWCN6HqTRhsMNfrs2Fjbh50972PPV9vqcPYdbWDK2KCLpZqmhipgnTpY9SznYIFu4sABAHfhIArG9bZoCR7KcckADkgxUAR82JUX8vZtEH+BboQm9808+ftg3Sm9/y708DgHd68nc4aLZ9rKxf6tY4FXii3MwC8jWyv/0T44hWZBXKOs5kWzoWC+Ir/+TD6c+X7k6HhunpO0Zd6n3/h9rev02jtTvT5PTn01UX1tMV+3anRx2YS53PUqt0gIV8BSBl+ssaPVXgyu/U8YpkYAa1UsxUdC4BsGMt1wC7zTkCgMlsSn+WCqLzEhQIFZRBlG1SqLd+QRXolL75myfDwbLFlZQMaRBj9J1cXDyME4PzDKqp7UXZE3GPoUss9AU8qZpJBnidNHnflL1icYiI7h8kWyNYNfu7yOkwA9wwa2sWF8dglUcBr48CYOt64zUBMMdm9jjTpXMNsODX534mJA143sJ7txdwZEBqQzhBAAhbG0npw6mp0hKk3jdG8hNj16oj/z6Kwyzdg9osaG/reP4jUtVw6xcRvlq9i4ww39VHrfA4zk2bc1ahfmSJY1m3LU1ke3MGOAtg+VgCYL06UUg2aJlD6t/ec0bXMST1JT8Wz+3PyoYGWvLrzmPpMYUSqt9q0KJH9TlnerPDmtsfZXGc+LJiu65KdFCcAbthQDXwWdyqTral0hG4rhG8yKIMgt9ocxStsDjHYbeZT2szaXc/5+lwLT2ycWH6v2++HsTCub6zkSYHcW5BSGvWmNZsd2JNMd/B7mzT47loSf3tNfp/N2bhQbGXsiWK13ZQMQwMhHPE8xH6vdjtccbWNPNtYwIAwBj9sZs+mmaYVM3GYBoer6VZ8QHjQb5BmQUOSjFjrMWOW47FAJV52OVsLQJ+indEDZFg18BWVnUO0OxQMOPL1HFeNW13FDEQRdAc737IXthcOwMnjLgBruWgd65t3PmcWmoG0GL4iFNcfri3GEBtAJs95NXp1V6uArjDXrBf8pXBrBGTqLJe39uXDvC9hwmwWR86ho0YX2inJ+IIXPusZ6f0t3+T6pO7YK0w1peWAUvM3wL89maAHRQPJQCsgxJtxcxSMLcJS2UAjAhWrPlZiKK4l1OiALOF09Rdu7IV2pJLiXPFtSpL3/Iyt1nK4bOuwKbnNmxT/p4yMyl1b4mWSx7PBoBSBf4abIdR6rTnpnE2WYt9fZDt3KY5C0CFnTWOOOHi0nwOkPAZv2eZWuAB6nZdfzRCgujl2YW0bzc9hqnJFUQPUb4yiuL0oaMH04i0QQBzC/XpCcp25qFZ18kWRx9rTw1OpNTp/lHsl3ac/9r2SaYn9fDuKYKr9BVAaKtK7bK9MKVa3/QHt6S5xdk0tWcqzVO7XIMa7Vi297Yq16gopJ981U+k9bv5HXtZ/IzG2tvPdk19E2n9KMyZfvtrUocMXb8uiD8La3UeAJ/FyTv/0Qf5GTBzqcHZGQaR3bIBS2QQTQFbQK42CYiRwGm2YC/qr4zo5BhJLAKEsYAVEeGCeWEt/44D+OEDFomB7VeiLEehRSBZG0Rnp9LKvUdhW+7CDyNwNrecxnfDtGOBLsOSZ34xNwHwBhlgrX+pAl0C4Jp1xw8GANwdBPLIi4UqL1CAk6IOqq5SI9QfJAjTLTffmP61AFg60Sn6AP/yr/zaOQ2A8wKfJ0DpR5fCHy7c1v+uLC+k4bGRtALwsm6z6QK6d1d600evTZ8eWknT+wfSHbNfB98cgRJxD9mEz6Xq6q3pktWvpyv2pnTlxRekx9+7mjqfI3t8L1RYelL2W4ekyFBvCiE8zBIEc64538cDYA40VKBziyMzLTk4Xzga4uIQhgvvo0eBtXQstqGFMoPYO/pN6jkIisfs5DjYc7ot2iDpkDi3pfwKbtR7JtJkhGlxZikdunc9Kdz5bU/O9UptHFFBryBtxPornVjqQfsnidQ3WdTpI0bkgJJRann5c3g/X6nSslQy7yiALkAxWQVwH12mZQlO0Bxe8aL1v+xLFWjpzGZwrfOVytxQ1EqAa9aA53adWhb0Rv1vzvhaIxzZYT4frwl+I5vkl0N3HkAFNOh/uNM1HJKarjUuu9kI6315rQIwXpcGbIYYwGxP2/4qjhnH0YeDI1V6EDGsRY57+V544HxPbd8+AAjOmPXE0SYqX3v7CFswuREgt8cB3Q6Ay+tVZmLjGm1zhYqaut463yxAVmwXNbkl4NVO56yahsxMb1ChjVB6wNaVFK1pyr7BHR1B+32WQRvBEeehDy54FWduAwr0mn1ijYZyraK/axe4+vvMFkMPh78+0hxJ+1Ym0t57htJf/PL70q61C9LK3dJSCXwAgNftt8T2NYMIZgnDqzbjeR4AC2IGAgATrBOIet1ZeAXAcEVTDXC3jPjcq9/z3nRs9/50kCL4EeqsvfwtuMLaGcFvCV9CbIzz2gw1LAIxBN2Mt+W4i+JUZl59L4tnyVIx26odMtEf/XkZutbkLgIkZWu0+IzOvY+x4LtsWO/JEwkuzBwAcA3tu+LOJoPiZCNSRq0V1OPbS5a3pQQbANYagS+z3kuURnRUV7d2l/0bJKnzmVGeAD3SEi1rV7AjS0S3pIQPEhiYOHgofR9Kv2+/6qXYZcSVoNHaJ2qErN7ykaNpZGoXTo1fzkgrMpMRGGL/IR4V1N5NgaheE3r//y7D/6UTtt0ZO1l6oNzuRO+fzKHbuq0gsw/GjufVjsxeoesCAL8gA2Ap5tvTEwF88+Lg3qJvb5iTvK6EdSlqgsvPxshyOcqf2OLwhTJqTwZiO5hbt/URC00/oFQK9CDgtjGnDD/Xl5Ik7dW6oFOKH3XCg7BzWqwT64grokBjH7sAzbYYsvQkgHTx2/RNJwhirhL06Lc9iO2+bHkk7XoYZXQ+IxNCtoEZXdkNEZyMn6rQWz8lxARKHSOhD0GmmTHYR/Z5HiGrQfRBaojTrW0sMzZVjJUy5KLKnBRIq+TsMepDqUjNPLzmD/8wzQC0d1GHrO5Iv33lodEMG1RlgbrqR66IBvWV/lJMcttIizU6Rmx+jABnnPx4bdPdyIGNamFHN/dSbnP8uNpOX4/PnCB75FeVNY55cTj57VTO/1Z2xan3s/Ubto7/41gawSTSoJW+7ikPcdubpb+4/Xg2/cgz2dvWbfM+T8Yq2Zqp2zr/S+bOmTx2v7s8H8ULXVG7noM7YZBl27XfPO4iIF5wkWK29LidZUBMvYkcbI8RU/z2rG1yUmr+ybKVxfUsr2t56OU5y11SMuNlc9y6hu38amkD8zpoAoj5i+Dkh2++LlWHLDtaCnHIQt80/zp+eF4v8uNxzvkZHkrYVMvDTnBOynVJ1oxBXCs5XvQ8tQt0M3M9UpVFu+1iHdyrndwcr2bj3Bl+oLY8kkZFjaYBVtbpDoFAa4AHqvPp8B0/HUL+lzz+v+AbXMC1xv79fbZB0lmR9hMtI1gIvGnkczbONg/lhMvZIX9MFqIwA+VvylU8EZ3FwA8hztBcXUwfuvaa9Nu/9R9i8YnawHyFu9kg4/qejH/zi28+IQC2ZixTq3dy4v8uP1NMQqla5SIB4KmhXqu4zLrcQN4bxolrQHOtAXoaU1ClEG26+o9vSZ/tX033dmjd07qH33IfPvrfsvjemjrLX0gXLt6Rrtid6AN8SfqmwyzkqECvH8VBQwV6SI0grkMplJl/UdFOxHEV2CdPUKnQjrMYJ8XYwn8LICw2i6xwrHciEM5pfN5/fGXrCc4Utniru5D3GqegTAUwCowbST8j7ivLbSgUCHhQz6r6sXVLVWXfiYAP0PIh9z6jThdU+YW/nk/f9i1TrOccH3S1EK4p6LNOVo/XzHrUNiMCAD7EEeA5DmqH1I+qzxVLFsGX3vsmpT7XEbJppVlO4zI/sIGXvoCD28CIKmplkDxqfEPYiiyvgJfjF/i2BMDWDPP+kgH1yA4Xzjqfjfphg/n83Wbf61zjDYBuB0AfolYeID1qsXCcM++qgOu48DoOV7yvUeFeMe3FhUIjPIIDg9RtLZMBxqWixcVUnNOFY0T3mZNVMnJ91LEN04d0iXq1mvNTlenIsYH/ESpoIMYyhLBCA/DsbRAnTmqd2RkzEdFANa5nzNLisceZ9lqWEc6o8yvGQ9T2Ok6KFcC5GIIFptrM5lsb7CAoAHChFhjZ38JxCHkkRPEiRRfGz+3zZ6tebxxqcjJ8iUEzs8UECWIzc8vF9o43o6g4joOLUAQPddLdv3F9qt01nvru9kzQYorx1hzi+FhgKrAxRnFWF8meDAyYjdnqUP9dWoZzf19YWZxy59wAWd0qwaFFygf6mUvNxgx1kZYhML5lL0B/et31N6XbQW4tqJ6ry60iEMXiHTxk695X0/guahk5t0Oj7M+sKpcpfOi4Zrl/eySFiz6+ZnYFu657YkSfhwgVW7fgMDcAMJH11azw+aiWCBCd7ZAqvZnnYKsGACz3PozcAF8yxCtUQRgXC0AbJeU4/1VZBnIrVGFnbhltVh18g3NR9ggWUIOJoxZYG9m0rJN7g2lrv+MGgdwh+gA/DkGCj/8ojkGoQkM5XaPHLIrDVYyCPWJb1m9KseaH5ZY/io5J/XXhZDxzPndeR8lxU3M6jIKxoK1FaccAgCgChUXQWVvrb2pRNiH4U3HUNj7WnC5B1R0gQCT7RnaW67zbDlDrukywdsCetZyX1XkEwMiYuq2fcZ4OUheWWTuqH2PDqV3tEL288SM3pGc/65m8jw0M3zQHKfQVQqiJF82QzlEKNEYAr0lJx/bbcaA574bb6cD8iWfc6TMk2x3u3ueb+zze1yiv6Ym/txdGdZfNHkc+1LFdRgu/oWtn88jOZrkoE9nqgDt2ig/64d5z0/2xvq5jyXYO4lWVpXGwP3pjCF+tkWWWNUWDwKg7nDk6g3jX3vTSZz83fzUAOfr/LbFWEHztLOKn2aXAPsjulPnU3099NLGDdcS9BrEJOQDAmABwx1ykFrrN9fV1exGb5Xa+RpA0bIA9krPAztzMsTQxtRtq+TxjM9dph3YDx7JuaQH7CkEesuzW1mtvXMdUXe/j8/bg9vV11vR1toFSEv6E481yKcfZyAgZe8XJ2I9lVI7HsrXLlisYTKfylXI05usRrxeArxQKOtX42uo9lWO4HF/urwAPJQDbNpSOH3Obo2oLmySAUQGOYuAUc6ULbjYBXG+dZzVE5qTUBr46o8eyzCkPmBwQKUU3c1ZwU2gzg9aCMtz9USWAzb9pkw3i+c8BhirB/cAf+HvrBBfVU9lQLCXqZ2LwUZpCW57ZxTQ4AotDVwF7m/0mFNALzCL20K4tLs6zz0p0EzFAVDUB4xixJ7aMJf1QhWZkMKFJUkfhXSbG0DiBMwJRibr9EK51zYvSQkGOWjv6XvxegmE+fuRjH6dEj7njmD/VeVWIMX6LH4PJx+MLCqCZy4vzeYzF0XNaXtfTBIa2DaP7/7Q7XrQxZl+ZY5yDj3z0Zs4DpYUwwZYIthmo83Yi+937ZaU6vWvPFc96VrBrSmHI8H1d8PXlKXmDRsN7MiSzEFbgYrRfOp5HItmTA+vp7i+8ktM/ki545G/jq1zEabFt0pkEt7aeCpJQjz5+jvZs4w/VgHkvjUUpIBKDVjBTOKZRQsMFb7HwB/hhIAw6YDF49p5TOKKOyqIdN6778DXprW/55RwBOQUAftO/+uVzGgB36Z4Mloh3Y9CivgYA7ERcY5FZb9G2pcVERW2SjoCpsWdP+smPXZ/uvnA8fbVvLR3pHGWc3YmDdA/n6E4Uom9N1eVbow3Si/cPphdesC899t7ltH7r0dS2hHi5nsZX9MqYhNCieiM4cQ0CmPCHxXCnAcDSCQMAu50AhI/FPqL9zSalrBwSWwFwHjpbAXAPlmEMsM7G8BykfnUZIzUyRR0BPcRsD9EHAKnT7sFaWEVK/venFhItG9NTnozgDEBZJzRa5AQNwgxezkiHwHFmbAbD2CBQFWGRDkIjpn0yAMbkqU1C5qZKv90m70+zOEvZXFLlmWu0yOKpcnOoO3sMOvvWAPN1Clmtcj0jA8wJlf68rMAVBklwrBiWVMpVHALrgAXPLd5rmeHF+K5De0a1Kqt6InRAb6Z8D3Il0vPSoc0S6yAHQDYzoFExouUPpH+jxNKCCu1rqzi7fYCRYZzLBZR42/eQDeYk1C++BIbBKMkKxiAZ4YZqfZzvGka5BtW6AUDsmKIORXCjdy44tpmxpUbhTJVWoFDx3Uzhe4XLxb+0Aa6WJQDuAdCm9AsxnACyAXBlKuSMcCyYbhO1xH6h25shE9wWz6NmOINoH63z9TMBlDV17qvYPvZpJALne5i07gaZnV2glCc09qZPvOw30hgGcoD2SG2M6BzGu05WRo+tD2eswXizl3KBE+7/AvFQ29JsO5HcChPJPtTtaH9kFos6SVgriwSqNliUfvaa69P/OnAo3cX8+Eff/7SIfy2rMgvDxUCKtYx9o5V0dHYJBxZ6KYuZa0eVbFZQ5nVGI7hrSYYLB1edR31sH+Nqm+XFjirO0/Qx1oUMGA2H+J29a1BcioKl0Eu3FQL3q5IrJVoQjIEi/pEIIqc6GdyaiuMFpb7FPDcIIgxzZPkd1vCqVJ1BshTfbGtgkQYQxvyiEM0Maq+kvdSYPgJl+g/+s1fQC5a2a5T4rM1BdY06UuouC8dwQFV7fyv2Nguyac800WcHgO3/moGl5TDMewJ90slXASUDAl4zmTJEsC1eD7e98soXpX90+ZPTbjLUH7vlD9Kf/dmfBbjQOWyTtXzOc5+bnva0H0iT1Md+6jOfTp/5zGfSV77y1ZizfTgtEXgumF0KKglklmA5VfltH/jg+9NP/dSrQoF9BRs/oP3B3g+NGrzLDJHmykLaf8kj0qHD9+FsypQ5f9vZGdBDzIY7B1E26wMdzfoFsqT6aLNn9ri9Npuqe6R8kwHXFtNXmKbDKL3hfF46kd71znfj66KfwHhZIbDTR5C2AyCYgKI9R9umKXrR/8g/fU6ATnUs1hVhhNHm2GnTojCcW8ajpUy2eoosOutM1MUbouIYbakyObWHAMgs174vgOjiwizrF0E1wS1A1zGyRo/7AQCr49X1bpkArkBBEDs/MwPYye8JcPxcgDhbQfF3nX0KZkIETyYK4Fgmnsy7IZR1vamA7Xs5BOEtnNdtdNKczNly682W8Xu2g99egFwC5bg+J7nA3TaF5fs9+9/soLL54d6SgSw0mNV6S4ZJzgxm0b/Nm2Mkjwe3j7/1+9Q5KIDzTsZf+R29AbzSjYjfxa3rVnisBQju/a74PVt+cwHwi9e0R2F3GAOOjWXEYInEURNqdsP2mbA1YAlNwlKaoYfumO3MGJ/hihhoEVTiS6gE36SkYWr/BWEr548cSYOovRuAkVVor+/Zuek0SlAu6um5ta3B9Ths0Shrskge3fLf/1taRmgues0zhsoxaGJQm+l8OHr0aPqJl9ApQEG8U90Y1zVU5tdZQ6QFjYzuQQCX0gxq/QfwG1uyNQL8ds/2tpTUTq7clivQfdKNS8S559wyVvpYTxqNWbR1xvCFlwkwoHXhEYxyMsQfxXw66VGYeCFA8e73vjdNUVYyy7x3HdgDBpqmrlgR1z7ObWPlWNqLiF9zrhGJiaXlNTrXTabnPvOHI8Fh0I6zke697ZVggv70qH/wn9NC45LwTTbPzZmfi9MC4DZREC9wqBmbxS0zQJ6G+Ns6rBxRD4eHRwFwGGOcn1UbJutQkBEYsNUEYHCNxfLmm26IDHCEbE4BgN/wC794zgPgEPMwc8ov6cehUlDGyJ7qqKvQLid3eWHnyXbixO+Dm8uGr/qff5o+j5DPwd39aToBbG19tJEBsBng2spt6aKlO9KVFw2kKxDMugw6Z+uLoF/XGbyvkQbn2mLTLgAuQIr1WEGDDu8qZ4KLzG8ARp/jD5UAUipeTRq0lOh8OXNSr8Q124IrJwLAW6x70BLzvgQXuGNMlom0eGA6HMlwTO2PyAJrRmGZ1OmXv0w/UYbB5dCdpbkOAAhX6HtsFqcCqIv2NycDwCZYTKiqqL0dAAOEq4jYdMaIHPMbp1kwp80Ac1KWAZaLjFsBcCg88/2CXIGtfYBzGyTALt8vQLZOODLCLuI8lqJZS9Qpxwg2EyKgRXipQ9Y37gJbBEwCCBcAWNVn8vdcI+72h8TZ2OCc1MJJFSzw3Eyw+wp6eI2sDiheACwdj4un07BhHTIO5hgiW4ufvzVNfdtTIvresjYa0aIlqKurLAx9GCiFfwboF+WjEbs8n7M4nXWQeaXqiSz31PTWwgEo3uvW8BaBDylIkYHIjq0LTQa7AlYzvUbYszGNfZS1wPHc7xT4+v1ZLTo+U/QTDTqtFGnAkNn//PdmX+GSbi07wIjtEN+1QfR1jEVj6mglfdnewIc4h4doRVKfDNGxfgAdoRecOowygY0hmAees4fzzevm2GsRwRHsDQFYzA41scvhU1Pnk3ByX/n2d6V5xXYI4n3iL/8yfft3PhVnoUY0OLdfGUGEbpG53MTzsObxwosnosSxKdVY2yL4UtTKdVPgy7CKzK7ZSmsfuba46AGmfRT8qhEthbRLQ+tZe4J2G4E+7sE2yo5fOMLMEbPAzKqgMQ9b88kcG2IsWx9s5xkKJoP2WivbrVkTHFTVPBpy+yy73mg8eVEtBVWpmdKU7EeWWpZC69jB9HgCCDc8nYVaHvc92HDA+wBZ4DWypXU+VGc90DE1i920JZ2Z35K+VwCXnY1BfzN3gwREEcfGh9LCDFRszuGPv+qn0+WXX55+8zf/U5oBMERmg4DXU57ylPT0Z/xAuu22W1HVP5iuevFV6ZZbbgmQu0D27enPeEb67u9+arrzzjvT3/zN36QfePrT0u23354+8Yk/T7MCDxgnAo9oMcb+dH51Ip2DJQB+/vN+lEvCNbDNkJkRrkiLtapU3dZPELT4mbOJ3u/snD2UPpXHUplhymAmZxRLYOG63lJpmoDL4OQg2XzGB2I7ObvDhstkQ6lhbpDxjwgNone2ZapAB+/g5EfLqMOH08ilF6Qbbrgu+iCb7ZfBsUQbqLV+7HLEMAxubqQfu4I+yJp8RWylac/CKBnF/0HDxN7GtQHaQB7B8Z2ghYkCjYvYYjK4mSbi8fD91lxjhzowNQTbRuT1LF2rwg/F5mu3xvEppZ8P4GcakNHueDMANz1Ny8gYk9wZb77XBgjXEe6JamscjiH8kA1Kq3KoPzs6mWqfTYkgLsxBCYLDJBQOUXzIKF4+3yV4CHmCWLu0UEWJQzxublNuKxhtUJrTTeq5o+KJ22Qa6ialvHcfCrwZTDOQVrbB6TIQe74rdlkAz8wmKGvqvUiZwn4ycH7amWKyxyyDTqXjKUqSikefx0DY9Cs2wX5hp8NPzpnE3LrMc158pnjsh4XkddtgLAgs1SSxfZ1lc018L+va17Btw4CsJgm2CqxA142W3UFoB+Z1txPKBsHa4b1704qtRGCzRJbH8qp+gjTSg6jlr+yfIIMLQ4CnH/4ffxh1/bIT/NYlenP3Y99HYUMsTC+kq374RxFYpU8412djnjGLLewH4IWGgMwEgHBwdXVsT3bzfBG4r5AU7MCEjGgw3U9GYVstzRBQhM1nSVy+5auUmSCbO8wlCDu/bdlXOdZ6WAPajbFJAtoH705V2F1VEw2WPKGlo/7GxqJj/RQUaOcOyQbQbz4XUabJuec8VbgeHUUGCSQPTQCCi+4JgzAbndcf/eM/iQm5AQatcI36Krem73j8l4EC9XTJ495BN50LGD8EYAME7+x2WgDssZZ1L3EZBFhdkINTWUTs8DBZGLnwRocjaq6qJ4IhDKBFqGJG8INpa8SeQXkTTeX//a+/5bQZ4Nf/3L86hwFwpnA4iEKtlgE0YJYBAKVB1eFZA4RK49iwYBSHgI726V/fclP6ApN17bEXpdv7VtKxCtTm9t3YD5yntTtJUQKAG1+m5+Qd6Xn7UmSAH3PPUmqTAd6AZTfAfBtp4FTZS9CEXk9kLV8fjmVLBjiwVJdevymGpQHNADick2LgZ0p0AXJOBYBjQITF37zF2MjBEaNw6I/E8RiZ0+lsE9FS9bkP8PuZT84ESP6ef3xhmr3vSJqirrWFoVkiUzwJxc60qgA4gJKLnstRQZd0UeNEIzLKawUA7hjclfMI5qyM2vqIqzBBVJjXV8hSzLCAzlhjLLDlhy/gACsiJcAN0avo8Zvp0csCTDO9AZLN/vI+n8sAGTo0Dl1kgg0QRrRTMEtmF3qGILjCfUOHmIytmd6Kalw+dniPx1rFrLAsAanOvI6jaAZuHYd7wxZGAZpxngfo+2uBMk58n2wKjlFp+ip0r0ki8ouzK2lyYlc6+j/+Vza6LOi1xz8+Uw45udae9aMULQBU8MSI6BqGSAAc/VAdL4XTXwa3cmMcb47v/Jj/zWAxg1o9hUy2LtsbBWDpgl//LhbEXvDbpVFnQFwBAAeYZd9BoS6ywtE3XNAbzwXIPmpAjayEnm981zBCYMtHjxBk7KdX7QoZgFbavz6eHjU3lj71S+9KAzOjaWShL81PMxDJTqyPOFFZTP3N2KzN/nEcdwAAIABJREFUzOHODOiD/VOOC1k6cV0Vu4Jl4HUcJ1C3yBhrwxr4yXe8I7X37CeA5LyBjE+25hP/65OwJRAPosXL057xfYjgQlnEZoyMQVXE1hwlkutcHcQxEfRKcxb4NpizDc7/WmSnuIZkoKW6S6POTZGkO2f6Yyz2kaLP4zAi+pobM8pF9kWWkeuM7b4yCNZh1GWh1Zg9pj1e1qIR5tkwB6aJ0N8x5Ss4rnOYdX5XSwAcLKd8RXW0uq2S+PIQGylbyBW21K8zgdaiLv/yvtH0H5/zIwBghAtc8CV6cOh9LIl9UfCb14Osao3jZh2pv2lbruZMx1M4/jhqQ1Bn2qyr/ZQYXbB/b3rDG96QLrvsMhSZX4L4Ei30ZHvw437lV34FcPu36SNQlRcAPT/87B9JF198cfr4x/8gHTp0ML361a8Ox++mm24KsScB8KWXXpo++clPAZpvi/ovQUX0pwzbYQYEyjyB7UGA0bt/77+m1772NWmOAKagW6dn38WPSEfuPYRYocr2gDGuu07tiEGCE1Cgz/QcPFy3L6msZTavzACXGTnnigA409uppQcIDxOoahIsUWyrjyBsagxF+cMy1P1+SkR20QrqyMwh5hIBkwFpxktpfA9O/xzjWtxs0ILg2ADgdq2NTS3V4hjyv/exaxFybKQp1qMlVNEtfXIeyhoAHvBeJ734eVdGpitHnBX6UTmbK2imzxnBmkamIINz/SVBL/O2w1x1f20Cu+Nk6xYos7BvoAG76L3NTVVagzGRkWYujAB0ZJaNTY4zHufIPFMqRAbaQHBvC7Ry/IQfVdqVAMA+LwJt28FvGEwnsyAu76HMzpbPA+YV7wWgLb6ofL+NHWgSjQsWVnnbBoB9uQTBGVzn73VfKgcHOyY+n/femyHO67avb67nWwFP78wptzuTR2ntRQ1mgF8Btmtq/lu1/+NvOVBZMhbUn/AYu3Ty4gPd+lTW6CGAbAV7swQ4vXDPvhhbBkEGyZK2CHir4bAcOjuU1C0Q4GH9qCN62oZ1GTRpVNUdZBWyxp0ZAjEEdMPQr86nD/z5TWlljbFB9nHB4A6ieP3YMYOGP/VCgjmSGDjp/ZOwEo8w3ol8VtRt8ScCTjcUfSEoGJioALz9YJ5g5fj8VBQzyybVrUHUro8kUZQLMlN0m2w7NAIQXKEEMC6566FntTug8jWtBvDY+a27v/wlXU2K0u9z/R1kXplMWyUwbpu2NQJjoThPUiVUZosgxgmPgvMyBFujYWDA80Fwa1R9AjLkRNL8tcxVmCSVRdw7yjFISnRYz9di/zIjWWxbBuUQCxxZT1/7/MvRwxkHAL8tNRcv4DgIshZBqJ2chdMC4HB7OfBcG5TbCZjqL4UgmkuL+PuD1G9DeSnqsepQvxwAKxomI3s43maDjSjK8hyCA20G+Nd+9Vcwwk6Ak9cA/8uffeM5D4B1ajo4GPL0B7Dp9aARWsNmZpjJzWAe3n0ptLlq+tn3/n66i0HcYBAcGa+mo3tQWa0CgKkB7rSIsgCAK0tfTfXl29K+xS+nZ4+vppc84uL0zcdwHL58OLXoyVEnWDvUyAXiAt0TAuDIAPt+MT4LynCIx0SysRC/0jb43KhaYbBKSnQeUIUF746u7RGnbe+HE4rjav2u+Bywt8FxtgGM1oLZU2yN7O9f/UUjffd3jYMBmVBkHgR2Q1CoVoimDRr54iBXiYIpNhM1wGYICwBsJCUWYpzpSgGA2ZCTwm8i60vZJwA4/11BJKtJ/98lfp0U6Bkp0AFoK2SAs6iVtOZSBbrBZM405yIzLEVa48vnQv25yBAvE32UEr2mt+9dmjO05mqVXs84Fh2di6jzLWp+a75uqNztBMBUKJoVJoJVdbuoISHayYTfcMHnc6o790WWUrAo4Mept26CmzXT0tMqUK3FhWMY9Q2chUEyvtOf+zz9g58EdQWHB6Nf53OHyEwNkBm2f9uR2aNBTZWeGJQp91d4/llJtVgwWakF0SVFKcZHbFcCYNtwGUHP1Oh4P7LBRdAianuLu9euoEhHRpdzmYGvNZwlcC5AcShHCxCkQpsBZjEpqNQRky9Atn2gO0QPpWBWrOtkaI4C/NeOUaOCf/TkjQvTJ65+S+qbHyWTR30Q57nhb8M5qjv+OV8PZwAs+HKx2YBdITtestYGdVNVlWWhHzU5Pz9180fS3S60ZIItGRiG0RD2xl7WDN8mn/3MX3wmPelbv5XWK4Aw3yttCkN1hXnfxN6tMhZWOfcNIsqEKQh058xxVequtd48mguOZd7+RZGtYF/BUChq8oJhoLtU9DcNJzX/hi5tJRs3tjGwZC7YkhTcb6J+A7xuNrjs+2uwcohxYiJgQ3VxxlCHOe13dIVcDAxGmYAsGe2ZWSW/Tvuqnw4YwM5uzE+nC7Br1/zIVQRBsQuzh2PNq1lfG9OppKdmxzrWDIH1dvN6pqs488hM7Dp0vXWuhcJJv/ALP5/uuOOO9PSn/+P05jf/ajpCbXIZlHz7298WIPWv//qvgk56+eVPST/4gz+Yfu/d74GSdhTw+tr0pS99iYzvJ6BEL6Yn/6NvTc+idutP//TP0l/87//N0Vk/aRY4+wX92K1VHMchwSzr+4evu5YaNjLA2JxhbNcopRhHjhwLRXvBr8dqLZ7AxH61dehu5287OwPhFDMnNgHw5jgrQbBjWsaQwpOChN307jbw4Xwboc53AybZhEACm7iMg0vxATMQ6iNZKf+WAokUIckps6dqdJjtcl7imJtJg2UkAIhJYaRbYKt2gFkwEyLOZecPTLX3fOTDrIG0eyFolgOlOZPruBhlTD3/RwggRbCIibWY96sw5saCtYHsE0BckSXFd1jvKbW5hvCc/qhsMltWtZiDFfzUMcbeAuOuj6xzy97MBoKxa00A8jC1y9IsbX/Vxi6VXQDySljoypioKYFtaX/C7my9hTbBNpcof6ygR5sh3PJ++Xrv5O8BwHyypFFvguf8/uZuyu1Dq78IouVw2haasTa0YIiURx373JJyLo//TIBvAaxleGUkmK9ZwWapFD2/c8Y6n7GyVDD/OM+j5xf2Fmt4sNWx1Rsmzfg9WMz8u3yNrfuxGW1osOtcu3HaiVpSuE6gX3cKKwI44rfTErMGALY7Sgexh3YDoAv1P5iD3K7/+E2Zzo5PNQ+93sScQUHH8vOf+czsw0l9PMS4pg1RMIRY6/qg6Mriadyj4z1I0G5XlAdYC1+T4cKY8neXts2EoGK3YXBVnC81Uk40xbk+CgPbLk8/rcHaKxuryXgV/Jb7LIWqMoW9UOUpfLQaAHinGhLdPu7FsUV7JQaQPmEpgmXtrnX5kwSRpIgPo9/gXI+EhdoqBgBOEcRtm/U14MS5lh4+S5916/mjjSkBsH72oe9RqaFojz+vNpDzso+sszXUljUo4tHp89wspANf+UkCG9V06ePeiX2BTbvCCo8Q405vpwXARtu9iA4eaUsdGsgr6rF7//60n/t3f893pb1796R9u3bHj/JizszNwgS7Jx2AbvClL94WQNjCaQdjP8BljRqgG1GLfNc7fycEOU4FgF/7up9/cABgBY2Y+ANMDNVTO7ThsQ1IxdoTaQxGSojyvPqmG9O92IRlFpjGrqF0YGQ1AHCzeQ+1OXdTo3Yg1VduT9XFW9OeuS+lZ44vp5c++pJ0+QwD7iuHUvsw+4SlMYQSi6IuUp2311Y4zyNjgedlqxEpC5EBLmoYnPRqLpV1DVJE8hi2xrYUwSot7pkAYL+Yu+C3BMC4oNJupWa1AaBDk7vTZ/7sYHrqd+9LDXopCkYGpOTK+wfwjo7AWUZApjEPLQKwbL1wJZR/cwQsU7ozAA5xD712VW4UwRpmARD0jvE+d/+2p9oq0as5DO0012Yee7jA5kvYNwHwCsel8NUKDl2DAEYAYnbbBcDWssU91wA3MDjLgGOzxG6/QXbVNkcUbURdb1znELrKr1UjA8x7KkCXmWAzvvwtAK6i0hX1wKrlKmBlIEkADH16g2xwlX2b4cpRNudhzsBorDY4hpEBqKbUWQwASIxARj9T5uDy576YLv2+70/33XdfesQjH4VcPbWJgFWNfpPIudFy8Wg7BMs2haCi1pI5H4BWI1vI/Ous26YjDHssrLGSsgP6ZwpdYv0tnJ1uHTEDNBYgtmdOVBW38ktzgQ5GNmf7XEQj+xxZ36JtEoC3lwatmrRmN5SlyywzmYg+KDlGetfNJHHv59yMGTldbaSJA2vp0L++JqVbl1lQLuF7odybacD5qzs3IqiSI9APx5u/3fHZWrVQv5nGbMdA7U2NHr9IitCj/JHpub/5G2ng8ZelOxHJqWPLbDVkIHSDVWuZKG0/AhnD4wPpj//HJ9P3/pPvjblhKcKadVc4IAtcB9WgcaGD1iwIVtxK2GuWqWK9MdfcrEyXKh+ZhGLcuL+op8iBD8FkqTadcwwCUQGwRq0b3WOjHETL9c3Uv+JY17DD/cyfAebZIJ/BXKRxhkO/Omz6yBIMCGw5j2SpOBe6AcbCG41+x9g4QXSUlFiK5vSkZnoXmYkbv58aSR32YDfgoDMm/YzhHJ0Ke1B73s2GB/tmq+97xsNQWugY4HNhYY5rUUvf933fk/5/9t4E3NKyOtN+z9l7n3msc2qCYkajAgIqmsRZ46wgiuIsOIVMGjt/d/r60+mk++o/rcnV6U6nEzXOMoggDohzoigCCoIKAso8FjWcU2eep/++1/t9++wqaoCqINBx17Vrnz19+xved73rWetZzzr++OPS97///fSnf/qn6X3ve3/aTIbaXrBmev/8P/9Z+j//539Db7416iCPOOIosr5/mD75yU/GNt797nenr6EkfMMNN8V6v+mQw9Lb3va29M1vfiv9+Mc/ZjpnNzwLW2Gr+H2zi11QZRdwTM8+59PpzDPfjgCNgSnGEwCsDXAzSzuNZj4vSGlhnBkg7ySLOCM4+fVtP89A5kzsfCsAR0GfFfwqKGVgp1r01qwo1KhgFVngjgCFtJyT9QGonCaDq/BZtGpifEc9JHa2wvUNfobib9RJzoztCEDagk1dVkkdimmrQVixCDW9a448FD+QWkbdohmcXloWLlUI4k9AYXMXu6WFSMPgb37iwosvCJHHzTAFZCcdvHFTuveezWR4EXnED1jC0T711NcAhkm4KLgVmTx9BSeuANts9mzqPfiwNKYYHZTSdvVGeHsWeutBhxyedigeaWyNcxPrhcyFaBpeADqDay5vuj7F35l8nZ+Xr5VAtNQnCEhXvBjUaedHdoPqlOq80YYr5d/4D/Hzu7362TCU9OXGj5T+XoAUM7DF+pWBUgaYu34vfqMB2JS/mj/ndzKAfiiPdmlYUb23fv6KGjtFPAME59IPbzmYsCoY67PMHsMnicCnEcEMfG2+KPitq78rEsOFa6HEY57gfROibbmVIusWDEqi3hF/WYaarD944dcvjqBqM76La5VA0vub6U/uIdYA0c4J2XKhsQm4o6CUDbC/bT0AXnwkanKbSUIsIwJXxX61E2jRj43EH2tf2D7m0Dy+qiBxHlu5CKuzlc/a+qwfxuMU9lV7V4yuBzzmTD7ji513PDpXvbldGXxqMrjmZtoz24l678yMKpMS/yoAuAiU7ASAZTZ4BVkvDTCJAVugPZcMngpBLoOYnocykLu7xy5FV/E355ib2pUYB1yXGuu1ZTEmgNzu5PTmtG4tWfhRhBm5PlN6C173YPypdu8YmE9D9707zMamx38UmzNIsp8uKQ8nALa2KCLMhbLkOmiqTya7dPzxxwcAvvmWX0BNmIAjP8aCyQnhwHr7+wDF66PJvEpst95+W/rh1VelYShWLpTzMxPps4hlfPLjHwna494A8Fm/975HPQA2erVUKJe1AqSqUjTpYSo1RQGlRDaFAoT078/5XPolT7cDSis9TML+lrStdylqgKfm7oZOcXdqWbgfWt6ttDr6WfQBfukAE/fwDemEHQAAMsArBKIqAOBW6/N13MxkNdbGOaYiGKtjqLcWdijTn7MWSjwPAFxmhQGTkbgtALAqeXUuzR6xQX0ZKGxz8dwfkLcvVBFgWcfDNG+jJvbyy8dC8OrZz7ZnJtediVElY7E87tjhFLWrOotiNHVDHUyCmWFAcNGOSesRkMv9l7IN1c8McJx2MrxiTpOr0p4DAJNdX+nkkXonyOMoQM8DgLFz7E4JgM0EZwAMrRlwHlRnZrF0Z0FvAF2yOQGImXS+PhUtknBgbRljITUUZSnPAYABtFQcxmOZBa5Ufb+oDQ7hK+kyAGDp0n7OnVYUK7K+BQVa2gd364EFyjqbOvI6BmaqXMTbWztSD1SQEZxtRUpUx5QmZL30IH2CrVm57+c3sH+tqYdai8MP35TGoNOMk9XpXYMgDXtqYKpCVLOMtAatOJYaHmMBL+j9RdRRBygDZB3gvNDakiMeSwAcZr706q3vEARbAyXtE1CgoiP7aA2kGYAF5kmuPy/qhn0saNWZ9mzwhG001ACXiuDCqhWEGZoZ546nGtmoHhaO4S33ULvahkBRSzrxppX0rb/8dEp3q3LGYKEdiOq2VWg1c1A9m/j8gdJQiwnw2HswKKXwBjTl5uWJyOSPA+JSF3UXBz8hvfW/fjCNH7Qp3UqGrxOKWDdAV3drHDrTAov2OmqmxKcy/e3L/O3Lv4dT2pqOe9YzUFtn1sle4tplInvxj+uYR5HzWfqfHkjJLCjZAtqMkj2QgyeOmcwayMyBnKWVBmjwTiTJDoS0vc/9O7cbk4Vh3XyFRxVPJWVW2eEa4KyT765h87Crgqps68WqwzlqD0s6thlm6+0c4o5htwoAxs4tYYfm8FlMTi3R2m8Qh+eY0fn0wdNORxUaZxu71soJ8ju5ttBJkvPX3nKW+cAQcAtO/DRgpAuHa2CgN/3x+9+b/vZv/0esze95z++mv/jP/wU632hkvDZt2hQCVX/3d/8z3XPvXbGmH0Ff8fe///3pQx/6UNRN/smf/Am1np9PV199TZQxDUA5/IM/+IP0jW98M1133XXYGZw+s3scQ2TdMOgD9Kzdcu+d2PLW9JVLvgywtnEUOXjYKmoVaL9Oe+0bsqPId+d4vwffYNy+uDiMv74dyBnYefxkQJNvOrRm6h183WRTWwGsI1CBW5kbnWpDABLG5rdFJs3MlUJR44hP6tTOy6hhTQpVdJx/x8IUtMVKDzW8hTBRB2BhcWw2re9ei5bHJEFhAmJQJNs7W9OW4XsByl1g0nGEhwbSyP3Y5A7mI2zBZus0oSLbdsqeosE6IogSARIpq5Y3RQYNBgfbW9g+ms7/1sUhyic11R7IjqMZGQRsT0AyOjyaznr3e3CuoKn2UFNsbZIgF7GBCvu5xPuKU9ZYN2vYBzty1GAiLKwoeJSBXxaQynWpkVXjUVHTpqjh1/EQcObHKLWIdU9btQo4M+gtyjciY1eAlmCRrAKXADAceysCjQbFsj3w/xzeq6/JpY2r24vY1eIL2KLIAPo0/2as2fzWzi2PSvBe1hQX9JM8SPJny0zxQ3rUfuuIGqxscBTrGeasSp3LUrTN+fiKAw1h49wlJTt3PnguyuxwBBjYdpV+uPMwh5bpk5sIpCQfPe+4Tp/+wieoBQU0YWt6uwawadhkOo684QWn4PtBK7Y+lyRCc7DzFGKzHCAzD2zx04YNU2RqhLr0Fsc7YKpJY89r7YwXM7PbqZvvJTEzMrWDumI0MqxZRXR0cmqUz2SV6khARFADr4TMpcwYg/BS9PcEEB1fLZTOzJNtnuYY2qRUeZ1d45hvsoyyL5aTEXksmXWPCx63ENzdJaNff3Mff+QAThEAivHMuS8zwAUAdhluwUdyvrUwXwyaun+t6tAQXWry+3pQLs8FbGh8lIGiAHIvTCBX/XHWxRpJo36CZSPU/zejz6JmVDc++9gItoh/nczfSYIJ519wPmsM+IA52kQGOC1fnX7nt+4GPy6lg4/+BME5BPgSLFIX4P287TMDrG8RKtBEAazjPO6449JRRx0FrWlbuv7nPwsndmqKRvMI9GhEm7k4Cw4IIncOkkMPOSId9bij032A38u//700Hc3ll4MC/dGP/MM+AfC73/OHj3oAHPW+4RrmCL/kIeBR1GjYwCatPZiL157ed8m30nUa/rUYcLPEA81pqHspDaECPTZ3J+eYiOf8/ak2czsT9yepZ+ja9IoNC+kNh65Lx22FIkAbpGao8zXmvwBYXOAkKQGwa4bmObKw2qNdAXCZJInsLx+QcsAX7BUcFD9Hu39GRji7qKUa9APHV2GFy7lYGO9MhSkzwFmFb45o2y9vnE9PfGJ7OJ62WxkdGk491FssGDlWndcotbUhGJ9FompV62BVwFMYwBVBf1hb2giA3XdVn8kAN0l/7rDul9cI6CWK6pc7mdTI148zUaU/D+PUBvj1bp2vQJcDth54mokaoJcTMsm1KSnPU/x+iGMxq3MLJHsAUwYgVUeaczs/Zt1vAYCt8TXjKxU6Mr/QaKIGGJC8JB26TpUWDGvw3GGccwGwYj5SviNzZbQCY8wBV/lezYiFxghgrEiYNSJzRDA7oHh5vjTArUTYamZzWfi7CSzMQCPrINty9dU/Tscd/2QMS0sao31NX3cNY05mCuNi8Lx0muotH110PeUMA2v0DOSUGeCAvRpjH4UwZPCkkYXhbswMxwVzkc8UmOjZh6GzsXmzz/kx1XAXjCLz/QDAfkewE4BXarVgx3Fh3bgZYMMqq2B5RfC9MoU9kW7Pu2SjVuiN2UuLsbGlkdQyNp9O2N6Rrvrj/5XSNhbOWRdPFTJxzmkL0gJF1dL8AFH/Fm/BykB0AwA8NXY/jiuAhXrg2RYnUE8687wvpM2M3zkCSbMEXlzsyO1GzWeTgodEgWWATRNc6hhsIciUYFrMpZtvuDZ1/MaRqcbcm+M9nRiDGdLYo06qaIVilF4Q3NgHPntCUt/zwlq21Mrg1+9mIBwFGxo8rr3K5wF6Q3eiAMFFDT0UDUxSG3bSpkiOd+aWmVg+1wowXsO8aePn2hhybZaLFSC4SYEPSxzUHsAeljRJ90EnygywLcQmZXtiK/uxN+0s6MfxG//9mc/Jmakt25mTOOAyHfSpYow5got9jOcHCIA5fgPPfbTWe/3rX5O2D21N3/72t9LGjRup9/0v6T/8+/8YFGRt68DAQPrrv/5A+pu/+WC64cbrgwK9gQDHmWeemT772XOjTtIa4EsuuSRdc81PwrE7eNPhAYA///mL0rXX/DS2Y0mFsSmzHlXFzfj9NesHASfb0+cvuoCM8VtCsd56YYVSNAOtBArNnuhL2IJkdAhadF/3r2uAD9DuZOc3j6EyaNm4yejSIZhljVlkvei0dZG0fK7NHKnXxXayVGRmI62i54otrGADlqAn2qZwWQYDDvAS17MVETzzFQa1zSIr2tOPrZhG6KPFbgaK16FEbkCz1fUH9dwqgepJNGA6cGrdvxkj3c5X5kTF1jO2LWJMtAK+56RVS+TqRtcBcBGRo8JPyZEnFyYZiBkcB2LyEdbK+V+7OMpZJgDw7QR9O6FAzxDwNcOt0OFpJ5/KGsu5UJTVTJvH63mraH+0KSWF1wB+bkco+F2GbplBsEAjt2fJWc1SnCrTeWMmF7RU7VaZgS1fC7p6+X4BYIIZjmHJDJEyKJavY7BbIgidhbii1KMEvjsB4Ozm+Y1VkJTBdob1xc0guuayoe1RNkd5Jc8O40N9bBxpxXaKDPTOvWVzwCDvTfl3poYv6WuG3+D3vSa5pMrsjn5BCDZ47WGaGUD5xMVfAM/WEGCjnIL0eR8g+PTnvzY1U+q2PCoLjE3Qm7sCE29pBFXxNnztcUX60EGR1sw4tkXbIvbZ1kf2xlbvwbXBMbOIX2WQtZm1ZJagjJKMXSQYpmbGww9qAwCPT+wI4SrBmevZHPini8CQbNmJMcA4gcDcfs5htpfzyzWZnyM5JFYKNXRqkG3xxa3svJPzSTnZUI6hnbq+RMCm8To8+L/rPYCLaHJJWV/VEMAWWHcva0cFbhIGvWDARVggAmFFDHO9t2v17sdPCGxyrTwPlr7kdnjzdAggeMX5TpV+tqftGQcYu64SOKB0L4JgJkYsoyUy3UILh3ZqP++98YwYS0c+8RME3NbjA9sG6WEEwGaAQ32t6MG2bj3KWwUdeswILoYraNLFJFRURzBlJEZF0C5EDlppkWGt2PzMdKhAVxnY5537mfSZT30sA7a91AC/452/96gGwNIeemjxYN/WMbLgTYqCUY/Q14Xog8EBgUt3f3r/hZekzWSftmJIl7s4H7w3x/Uf76U3bW0UIAa9eeE+GB20hpi+FQr09alv/Lr0rE7k1J9wKBRoBtyN9yGygiNIcqFdfJHr4+NWrxfRxhQAOOjMha9Vqj/XRaRKCnTIu2sZC9CroQ6n0u1kBzPfdp1lxevSDxncsxiSNsQKDIgIzNo67MmG3PzYTEKjiAhQSusPoqkxi6cLkwuodNiqIEYbka28ilJ5PpmJEfxq9TUivlYAYNcqM8DSoFWHCyEOEwlQnpesAcZ/b+7jeKBZzUPRHGOCDbMvo3x0jN8wyzuBYwYGDGrzjADYGin+nmRymfmlpWwWvuKnzf4Kfq0blgJNqIc1EnBLDdWCVGec6yYyu82RCabWVxo0Nb8BcK2ZLDPA8SjgLdsgFW2RzFZFHbFOhAsijoGiVzaCss0RRf4CYOsY7XNq9skodpRdFVcn2MrFeh6POZYB/pROUyH7fnn67Wc9M8R+HB+z1NR0EIAw4G7JVvgz4g42KE6P095wScQdduUN0Ms1trXZgtRWxhHmLWqFI2dWqPbG39anFRToUvU2FL0FuQIMtyhTwlUrKK5F3a9jECNbCl8FSCpqgRsFs5aZAM0UcEbPYYsq2aZZDQrpOS9EaRk/fWOVdORYd7rsrL9LaZjzP+t4b01rOFidujkWMev0/y3ejModomGvAAAgAElEQVRXcOqWGQv22WtmcZ9ReAJmwRkf+mwa66Lul7GN3l7YkWWcxaaa6VLsPZ9rRlxkAeekhTZj21GAnuP1JjLAN2++E5VHqIyPO5zrT5SYz4QkgdeXa+U6oOPQgb2YniNjUzIISmcswK9OkcqY1hFmVy5i1OGs5ohzpsEV1imU77Gt0U/buVQ+KjbnAM9y8RUzAcGmMBeMM4tt6WY8DDD3OvmpFkVomfRVAgO2MpoACDimo8djYQvDUSj6Oy5ih7RHEJtSF7vTDu3ziSzif/H0Z0cdJJX8IfwojawU2WrB4bH9z9TEOI9lZmT/RmAbmQZ7+y7gIJ599icjiDRO5tnboYcelu7fvDVayPzVX30gXvvAB/4qfeQjHwoALCB9wpOOTaeddlpkfW+77bb0Z3/2Z9EW6WqUvm1ZcfwJT0svoUbu0ku/l6668qqg+Gnfze6GNgjXw/U/i9ItpgspbTr99NcFUMr19aXT23icBeh3njdmjvbvFPyb/VZQFhuyPznzmO87AxBPEesFQcJ6r1hpwJYi1ASd0gu5lduK2HfO1JXOdVkTuFPLmwBoUjPzfFwN8awGdXIm1f0sM6c67KtjQjXjMvu4bCC0yEqpPhvZrphs2P+SquzfBSDIOgFuqxxP2geeBtbyvQw+Pn3h+WSPO8hEYeew9TMESc3szeGYm5isYsfe+orXZB+DjF20dVCgS7BoVs46R4GSgYFx1hyyhsbeqgTzDQhZ52jLMQPR7oosrR7KcATjZhk7yL5bT2/gtbcDbQXooFHGBKBXSNCFW1X1sq2OPrVMLffRDGCULFlKZ6lKHB/AxLKxiAPAAMGOeOshCGZWvILGzqyJFkvFDGiE/45PwfWfJ9HQZ8spAIwlDm32yd1LBtgghXNbt2GWbfegIeLzMajo3e39rKEE56P7haeM1lWuCdiiJsS9ovyV+xQBki7KNLxN85tB+bX+l0CaQbL5yPozZilnikgktGqZeyvUm//DuR+LwN3cNH4CCZFW1qM3n/7mfI2kMEfwOhYn7vLtZRFKySnEuWRJMv4U24p8UADtzCCyLZf1o1FOVoy7LCrGWWf8OQZV2m70fOtdULyaDk3v5dx5iJn0GPoN9q++HYdvGe2oo9udWQal0ctv76//sjNToNzWzoC6DMyUc7rcj7wHEVSp78NDC6CYeFDzJs9VrnmUOOVASZmUiHLSZdgaHZTSAHy23nJWxMYPf/yH0/j8WnAUiaSHEwBHLIoBKw16mghAW7RgyQu6qnpPecqJUSD9i59fHxP2t3/rtxBZ66XG6O70z5demoaoHWuh3lCneQlHSypjCyNRCvTZn/74PgHwGWf+7qMWADtQOon2jELL6Wpbw4RhEiIUobhHjcCBk7122OEYhJX0h9/4btrMhdpCTUGNQvIJlXzJmox1LaTR2kgaT9swpNKf70vN07elpomfpR6ywCdW7k3vPu7Q9EzQWNfNW1PzvTihdEOybk27UQYVdwXAufemBigD3Fh/9EEEj/F3AXxtyhyWQQAcMy+P6FivdCrL6b97ACyPvwaVaZEFo1rvCSZVV+G0arruZxPUnsFcWUc7FY7ZKFcHn5NWNUOtuKW7OwNgnke/ECaFRs4JsS8ATPY3Cvo6GWOK0sE4b+a+jCKt7Y9GcNRGADwjBQCODLBKzjyf5jeirZEgl0fbHfkoAI5+wL7HZyYB5oJfrihJRFWbmXhVotoCWoBvJbLADeCX5ytme3lctkaYz5sljntkgsvnfk+qMwuaDnlEmG3jYh9T+t35j3PAMkPGisylBlcMawBEEFBcsjDEvFb1vaAYs1kW1XbEwaambCS+kq75ybXpicc8ievRS32WLSVwivi8kVGDWq3UbhqcNytqeYanXhxRiNjmiG3pYPC71jHO8hmDrvNSW5njElxx9fPfUd+rmSxoYEFdLTK4oertAqYqrFlij8SDEvhk2nMGvgof8ZmiP3CuzORzcm/9ZSLFKklXAMAKvUS2EWDcukzASIVpFsONY23p5rP+nj6tqmaww0Qzeoz0so05opL/dgEwTtgcJHzm4yzOxizBgARr572fODttaVuXRhnbc9To5IAT141SgyUib0301K4Z/WYIzzF8Rxk/1vWOEvibJEPTBRV3Gmr6zC9YE449BgbIZIh9CLQrZutD3IKxA/ujVvQb15CVNHhFeBwTIbTheChW5LL1lZ8NSrTmLBwancesAi2LwkG8Ei3FOB7nWsjXcu2jtRi2R8ZF0XdbB7YN8NsHKO6Ds93F+TATLCXauWHdl5VqBnxycCcv/DloTv0zYntDO6A/Q7mfRfn4KNgH68kE/81vPpehyVglEKBISyuBUb9TNcBGVFsBuxqlQhF82NW05p94ULdFnOlO1hOdzuc+99lEz+3H28Qc35Re/OIXpwsv+CJAdiz97Gc/C2rre9/73nT33XeS5b04xE1e9spXpGOPPTadf/4F6b777qFm+H3RHumb3/xmKJA+69nPTY973OPTlVf8KMSxmjlXs9R+KQCjXxDz89cA+EFdq3/tD5UAWGe5pEk2AuA8VsvBlQ13HcAyDuP9OlAs9q5hLJauQDneSwe9dLcFCYsuONHXvXg1AK8/m5V+dWgb93On7GnsQzGh+FJjtrSkET+A0hv7W+ykZTWxphj9VQsl+y4C5+y/CJYpjellfuwgCr8GYxV96Pkc1Gpq9+J7/3DOOczfdeGzOCfUJLHEyPr2JZiNb3vNa3Ld8VbU1PF59YXnFTryR0LNzoVS4MWxuFaTdZ6lprS3ewCGG34g9fBr+zaSwWpPm2mb1ltFdEz1e/Z3sZUyK4KAndQzOz8FytHiiefjE5YuZJEve3tLQzUD56NZuWhHRiZzgJ6qqlurqr9kWRlrmnOzgzZRUwg+5cBbptV6iuyV3E69tzYp+uzu5SZIjjpyQX6RnfTj7kPVQD6UO4WQ2vABpwksKHJmBn98cpQSyA5orUPoBa1JwwUF3vr/ZvuUkzWt2mWA7bR34Quq2AyT7/Pf+GIamtieeqA6j3H8g3RAed1T0VVYiw03EIF4S9UyMpX7fa6PVa/xK66F16OgBpc13SaRc1sqH/P4cd7U7GvHTbbmIgHeCAqRcVyKDEIZbMnjORxkgyLF2PZ52X85dyVwLD60x1DwrjMHMljP5MtMSS7nXuMlcleKpO2/kknJ+10PJJWmoPDdyjUv5mfY+sJu2G0hVNCL874fAYAlMUY4tIhcqfsS51dgrB+cp+rKUgGAm4fT1pt/P/QMDn3Ch9Lk3Hr8TkvY9j+IvE8KtIubgDcErqJ9ii2OpBwuhwDWS17yYiLHt6RrfvTD9PSnPz0decQR1BfdS8q8I91xzz3p4i9fAg1GAMxgkgJpYTp24/zPnpPOJWKdpdL3rAL9lre+81ENgFs4Hgvqu6kRGEe+fxGwqcIublZaIsM2gxH9AAIxvyRifpeUXnr12NVGxvQU2cuFQQAaAHgHGeC5xa1kH7bSA/h2GAHXps7Ra9KxlbvSmU/ckF5IL5H+W8m430P2FI0HWUsmT2PMFQMlxmUsasUMKQFwhAqLQKvjS4e2pEFHBpiN7AqAAwRr2PcEgOPXcnsdHGiVrucwZtaazWGUpZlc+YPx9Pij1aqg7gZju4Tjt8iCIl03WAJkgiqR0Snmnj/lguL5eZAAeKVVh5zNAX5XwKIrsFyXZXACgFcQR5jiOEfZ/g6ihSNsd4zJJfidJDsouKWNaQa5BQAW/FonnBWiMzgGP/J52yAxjjG4JaAV/DbXTDfzGK2PyHqH2BXAmNpfKdLNdQCsKnQBgFWBjnpgKKdSM8lQSTWJ3qUYALO97fyWf7eZ/eW8cJj5MnluMlMosixZ3dUrkR32LDRlk/t86ebJDkVpglFjQrJX/PDyqOE3E9zGIt/Eou3c9j2hpbBU0bS4PrZrYSxHFNQxVQRQgsVk9JJxJCCO9i7cTdgvsDNmhG2ms8giohiS2xEgucjE9mPOF4DXHm/R+1dgrCCGBhbnwMh4tFHiQGxIH0C4VJxWjCUD5axelCnVK6rQK9jCdwXALkizAKwe2HQn3NeZvvMn/5MLy0Fsm06H9q1LU9RJTznc9jeA+q+0/DxSm9E5tYbMtli2qBmzXol5+8a/+z9ptHOQ+dOfE7CeH+zHIvNsHirScofiWZQB8HwH92GojuJOHbBZgFg34kYGL3bcdyeMlbvT2mc8DRYI4T8YGwrv1MgStOgw4ZwBC2PMRpYhqNGOEEXVct9n67sj4OFIiJ7RDp3SgcH2NNQDO2aDKmjqwXICB6w19EX2txEAG3AyYLkUCy1tkgg69RFm6kdUppPB3CbTMpeeZ8EgKfuOzViwc+9MhbIs0+ihtGCOz/T1Q/ccGktH89vHjy6kP3rh72D8OHmIPjbp8KIe2gGAbMFejlpHC/XCkoADAcA63Z6niuuOIIByDylnxx9/YvqLv/gLAO8fp2HFf9hj5/mzn/2sdOxxT0pXXfXDtJ2azje96S3pJz/5Sfr6175JTGmB958d+h7W+955x93pFa96JUJ696cfXHZFCFu6rkdrKh20EDz8NQB+pOZvdpYzh057ursMcL1esPSmV0mx4cyXGbDVY3AxLm47DcyG14u3rUmMLiyx7Qw6cua4BAn59Sh/Yf+kS2Z/L4sh5exxwfaIba6C6MgMx/PCuc7R+TzuGrLeURYRAdYS/OaFLwNn1jgEk6YBnVI0WgFmc0PUkMF0Ceo0C5b1vUHzHEXUi2RA62Bfmpvkb9WzAGFfgnI7wvNlEFQVUb957NcUgq7tsBorzPN3ve7tOQIcHTkUQ3ARZK7B8likG0Ez6ufL1PmafV0h+bF2wyFp+/3b8I9gjyn+hwZCM1mAZVunqe+BrxzCTcMkVQDlispGr3vPHLZCCrsq3opdWo86wfut9DM249uGKrdAV2AcIpYhMItQJvTzUsjIsyx9NcSLiu4aWaF59zdthgDYwIDfmeHYW8iAu48zCOK6pgcTB5vQje7PBJ+L6Ca2xIB2CFZNI9BHe61ljnVRETTFD30dYPPpz38GbQAFPO2YhnhU55r0uteejuoyxw/bdHoCZhKLTzu1snMI6Vn6tcKC7X7ZPWNhQfprOQeKFkz1nsSMszLIU4DffJTlgi95PX83x2zM/ur7NIDSEtTFh8rxuNrGqeyB63h1DD60R9Y9hScCzRbnv0CbjeyOsg1W4767m6vit3u+fnu8sDudB6dMzoLnW87yNrZZq4PeBrAe9fJk2nNQK1bE/Xj0XIOLzADzfWuaXbcXI0tngIFRtEI/8g4FTofSllsyAD6kAMDLZRuuvR/oHt/dJwBWoUu1Lx3kHEWC2MTfTqhTX3MKfeP6qRe6mgLuChHo56ZrUIq87fY708tf/kqcocX0qU9+Jmq0FpgQIYSjAhgn8XPnn5vOO+dTGBFP+p4B8BvfdMajGgDbikgDYaRsBsejXflu22nIryVqmIhg/bsLL0o/B/hVoXJMgcKkiYwSGWzqhR8PK3hHy3gaorh3hvrf6uw2wO3taXH8p6lt5EfpyW13pTcdOZBeRiar/xba19xGXYMCjM6bnCCrJ20DCJULXQFSSoZIUJ8LOrTUm9UMMH8HVYUvFCyleuglQjDFmK7P0NWxJCiaF/VYT2cbH+lDAE0NtfS3a66ZTCc9awO0ofEQnWjH0FXMEkPlkYrj2Mq1RzHn8t10o44nADj3VRehOAvyfrjeN1KgUxvvCYJL8AsATrZ5474EDX2K8TXChLH+dwcLzATbG5PuXFKciyyvz3NmuBDK8n0ObY7PT7A/Uyxi84pcUV+yjKCXNb253y9CC0QkKwJf3lthRwS/y0GBJlIJTTqyvqH8nEFwM4hdANwk5Rnn3AVYddoWgHAbwLfVti14FgSHU81gttc6zkl+DN2CsNgZBOe/CxqaoMFWLpoPX+cDLojd1Pu5iF13w3XppJNOIpJsLYtZYKJtIUgVbgSLFN8sgh9NBEe8xgLiMIiySosShwACXJr4nSKoEpeKF/QHFswcc58EEM0pBsc2BcHSpq0ZznFEM3lefwFtke319aj7LeuAfd3P4AiYGQ4YwnuhDuzdCHYBpvlOTcVCAHMVe+Pv2H5nYKUzHXHvcvrx+/+Gukym5SKUtPuHUk8b4mEFgN9P+/mY/prjpkaDXt3SRWrJraN+16c/k4Zx2oYVMIK+3868lhUgAEZwMU2rtA7jwms+xfC9H0r0COdbLYI2aL0LS2R+qflr43k3IHfbFT9IG3/rKWkKG9BkJIcxMEY7FlXIrQVqYRUPUTOCo8ulEFoIfYQxCF8qqPSOEYMkUR+WL7n7nzNALtYOxGz8IlgjHVqDJk2xzACrCE0Ay3ln0GnZlmOquCtGwnzrgnHRx9z0URDs3FNp3/iLNEeHXAh8RBuIPOfambdSHic4prXrEOUgsNk/OZuehNH4c3rs0uMNg6LBRlSFr8wDgmsECSsqXRIwdT08EACsiMsk57aFmsvoi40AkeqhRx/9+BC0+s9//pdkh6bIBMHt5rxsOuRg1uaXpaOOPiKO4xc33Zwuo6fz7bffHmuHa9mpp55K1vdx4eTeAi1aOrSfU21e/QYDalnI3RP/awD8yBmBAgyWKaECyKzWm2YRw9WsTbGnpY/AQtpGH02zOKu3VYpjCLc1OLyle1xmln1sFHdzG/VskIGt8IdLzz7b7lI0KhZ714EQwcufKanRqwJUZfbYGtwMiEsxpQAafhN7UnfUZb2pZVLssw69CtdqnLRQbjELg1GbYp/WeYBclclao8bXukM/MzI5QrKG70dDD7a7QHmGHSYsy6S0IyLQBE/TBiO/S+kcWsQtjtMajtI21YB1lWz9NYronL3V34jq8ApsEIxdNlAIVjb1E1i0z3EYNm0ZBgbbUKG0YAmaLzUhuAtd4HP6G1t+YYIB32/B7atkzz9rVQWAYwiPrVDitYjYUhPBbJWKp+mP7BztJMMreFa1VwbmHAC5GXtsSVIbmeFZkg+WXyhSVI+N7GYg6zvYy9soqEJ7Zn7LbLDgfWFxe+reNJgmhgmyWd/dRx9nxUSkJ9t/l32LE8N5/fRFF8b1age4B8OHv9/4mpeRjeeE2/bKbOws36HFZ0/PhjS+dQKsgK/E4jPLdexuza2v1B1QuHHbyHDqrA5mYBp0+eJ8EhSXTh+vRdA938o+8eHo8p3QNmkQgcofyuB4leqcwWF5K9W+8/MyOLMKIEsg+aAeC5p1pvOVwZ/49XqQpyw9yGN/533xkxm07i8Adnurc7+RgVGC4PAKSxr4A9giZR/oXIrh9x/Ko9vOEMMou0woATB12YDfRRlcHrMzFgp0tRPc1Lwt3X/LH0QA1gzw1Cx9gEuq+27G7oN5aZ8A2Oi/g87oT1waDEyoBPLaq089mTYKh9Mj8NvpiEM2pSc96UmIW0FhYDKcfPKrORB6vwGAHXiLTLzwmbmKFSb+584/J10ACK5FH4g9A+DXn/7WRy0ADuYwjpJCD+PzE4h+IYDE4djfqrljgFrf/vSfEPu62dzahrXpfhQT50bmCEZSg4HhaR1EWRF8NNo6nbbXhrEB1P8CgJvpB7w4/pNUG7kiHdd6Zzrt0O50CgBr7W1IwP+SOgv8KbpuhPO4ZBQzJsYul7sEwI6gInMXY93n0u4DBDMEVVQme6CSYh0AO9ADDD8QAO9MAVSNGTo3Tp1ZXVmJcxSw9w6uTT/6wfZ0wnE4uRjPFtv5uCC6QAm0CQYsU5samaVYxTKWiSipQFdmbERSue8KgN1nsTpGcEX6dgGAo/cvydjlAvyuIEqzhHrgGJsYwXMdAlBLgZ7gyxOce9sgBcWZu1lea3wnePQeStHSnvl7BuCb6c9kQqs9/KaiV6BsQLD1vE1N0qBxaAW8AN+VCp/hnlR/FvD62ARFOmoP+RwMACOXNd7TsLv4RuYXh7xVRxynpMU1UTEeE5ysiTJxrInOGBGjXbC44mIGgPDcFQOgqIv0ua87T9cOdqahrbSYIkJs7fVll10WtMce1Ftdm0dQalcopJ3Mnf0fZ+zzbTSOce2kzVHRop2W2a+i97SxugAhjKUASYJeAaVBCjOG3C1TFwDPCIKLXrBzLH65njhTrwPYYB+C8hq1hKIOo8oK6XjQfLoExAGSRCIidt4XvEc7Br8DoCKKXFW0D8citk+wzvYIB01U0pOmOtM3/uiDKEJTk9RG5ElKu2UZ/0ZvXrtodkCQZsZx2tGf3v3xc9I9ODALZCjQC4uMfAXnpQkq/VIHbJfor52vr8n0rTwOYfvMCNsjd54WKM3S4LAn8wge9pIp2X7tj1L/E5+QJsgEdK9B+IjrNENgxKCHliG3v8oZ4OwYZ6Og6JbjQgchZ4eLMc5+yUzy1thGqMx2lbW60lwUlAu6i1lgg07BwrDGXsGsXKMftcEYthYW8Q4CUF087yIbrJxAqEIH28bMg2PSurpMhXZ/7Hqg1kEHDuk4wL+1rz11E6jZODGbDmeM/qdTAMEqQuOstSIytsLcmcfJlSapsKRGsLSpD30Y2gqNc2CbQoNLBGCdhwYjdICPPPJI+v3+pF6r6P4KenUe17Me6chut2UMN7NCZSm8PTItZ9JeKEhy33335RpCtQMUtwrqc2aUeA1/TYF+6FfuX+sbZQ1hCWJWgymrTnEGxNlZzrRn78wvjHX7Aj05o8Ylg1nfdGatgtvV98pxWroa4VroKkTbR1/NzniZic7iPXlb0cAuWk3k/q71QW82sHDg62VckeXN7kd5XKs1yKtnzuOSrmp2Nu95cTMzXvywY7WNQI7dSBzvtlpasCUgwLBUJZeO7JDugnasENccgbkq/Y8VaXSV6qB+dXK7pQxkiClbkM24hG2LiJFOleIZ1vKzfhKNymJN550T1N5WQOcspSEj48PkQ/AVYn1bSmecilK8a6anCCZ2xPVUyaYmdWUUQNuBHzHL1SXIvsyj9a1r+tcjHkcPZ1gnNeqKF5aptZX5xv7WANz2QHZ/1F9ZsGaWNV3hWsWLQi+Fddqa4hBWYv+bmOcr+GK7yW2snmQTXtg2ff5Zad/WHhfJsJUFHNG1fH+RA9Bf7JSmjOPC6fjUF87LImcKc1L+1YQdXsAHezNq8BFJRE0+AHM/vpRKzSQPFBSp1dawOUTUkHgmHRC+kVT0Zdstcp3bKTGcpMfv3NJEWkeGfMwAQwDgop61qCNvBL2ZfyCgkgaJn1pkg1akUVYVW+NRp0VNDM6/NNzabvrrRl0wAzM/xowpztNDpz6XVOkyQLXrIrBz+yh/pgTm+bGcKw+s9V+9dA/mrxIAN26nDCjVj1EWcH1yNYLt3Dc45t5DpH6XLI6gUMeab6ZfhqwBa3wHxWAL0L+o0GknyY1qAwD+jQ9BuUePapHEUgOIfzDH3PiZfQJgHQ+NSEwAW60UKcZlHOsTTnpKetnLXoqENZkCDIC9B2+84Yb03Oe9gBqkQ9LXvvnPoSYZtMci+xs8fLZ54QXnpS8gmFGJNN+eAfBrT3vToxcASyG0Bx4RjAUyIy2dnKP7h2kVMJiqfZtQh5tJ7/3uv6ShXsSvMAwTRMV6rAeFIjOLQzVJ9qrlYABk12zaRlp3fGELVHgo0At3YQSuS7WxK3Girk+vOag9vbVvfTr4rtFUuQk6yTBmTI2DIgPs+HkAAI7obbEqNADgYg3KHUMCqPAh7s1lVjiyJznFuGL/YGv0YoyvLmZ5wLt9joNjqZH5rZLVsD3CtddOoiaa0u+8gJoZgMgii00NEFXJcuJBywm16hL8FgEsa/G8m0KMIWEGWBD8IADwShtG3dpfwK/UZ+/SoBcxyDtwWhW/Gm4EwBjgSbI2ZnjN/NoGaZwss6BYlegx9mHc93mU+jyNUUTnlvMESGghwqmxjvZGCuzwt7W/1gCbARb8WhdcAF+Kh8LpruBs1wDCNQBw6M/yWguAt4saxSq/JRBQX8hrWpF+aXu9QgisojR9ZFw4LvYvKwT6JL+e/QzbSRg9yI55eRMItymgQa2gtGGd1m6yRNdcc12Ia2yiX2Pv4BocXsEgEXMivgZ0VL5dsG+wC3tBgY42qwVTIMxAYJccyIjxY5+3IuCiTQp6nBoi/I3YYZpmR6muSTM4ELOCYGnWfEfo64EtK3xVNM1RBEtAWwmuz1wGR2U7pLIGmOcq7EqDXvKkqc0NZ7ciXTWyhWxT54Za026UIJ/avDb985v/X8AIRhc+7wq9/ir0qTuQDNxDNbiPts8vQWNb6VpDWnx9euf/+EjayngdB5x1QP9T3bmZDEgzTscKAHgexfVlnDR731r/PcpE3YZ4yRzXcAEnjzQIGVByFIybZaj3NcbjHNnPDYyvzVd8n99oSz1HHRZiNI4PQXNuqZNpz+FQhEibatMahswMiHEdVLvVxbfuLEt5jvEeUaDi9ObMlywU24tJILQO2JZiWYAOxwxnaJnsgm0Yls0IM4h1OqRgtQGWewg4dku9Y/esBxYIq0i/EsJ8BX9BUGF5EPuwwHF0ACzVDe2B2UJDjtSxZWv6p5e8kno7Agzb7sXQkBkn6KRDB6UEu0i0W7NYdy4e6uhg7jBnO2B3LCIIYUZ9GTq62XVvC7Buusg4TVKDaC9VNTwsRVlAuNFz7fdknwgMZnXcmeuCAoUvM90RR1wVYbNIAOoQwmQNy9TnwhGLrNuvRbAe6pX71/h8HdQWmRLrEcu6uTJjVM6JoKqGT1AC1LxutFJaZSlEYxAmZ3XzmrL69ypm9R1fF3eaIJWmGHM4/sggQfAYkLjwQ3J/11IBvYjEB9At9Y9j5YpfLe1xHRg3ZLii3re4rQpmFa8VwDlvw3OByJQ6LNSrG/CyDZRjVzZaVxe9jNFqMSBlsMd62/BxWSsq+DOt1Ahb06rP0gIrwmPKJYAuR+gcWHer+BTZ1sjsYCvDfknTAme1DBBAlEqtanVolJjdtG9tSh85/zPBfuu05IQarA58gMW+/4AAACAASURBVClYI+6TarmvftHLCaQN4j9idPATm1DfXkFkMMQ5+NuT2gGQnx6G2s3TXOvEHVZhe/+6NINQFw3YoSSvpf54hkOgTzdt7CZp5yPNOzSDAOZqsgQDryHD+YBxCfht4r4itZnz09bfT19lAnp+r78tnX3RRzlf1OVaIold9xzZ4uY11E2rJO5+tXBc8/dyrgiGJlhXaRvnhf2MwYGPrK/XQknSPEHDCgwdkwP2DVdATFs5QFZ5cmIE3Kw/gI8Cy6jPVo9TYzkIV1r9BlBaBlmiJKasEQ4fyYPXdpkBxseokOX30bGD7ReQuQbk2tZVYBejM+ZOLukqQeLe6OMPbo6vZpdXvbbdfbMEwOV7pQP94H5lz5/K56IE86uMjwag20h7bpifB/rLuVRC7RtPtP1yWPd57nq9EAyuvGc5AywA3hIZYJNAhzwRADyzFlfBOvSHUQXaaHIJeq0zsLevhiKaIOMoH0Lm96CDNkQd1y9/+Uv8F3oLHnl0CGhcfyPPtQkONoloSp7rxLJQfwE6xMVfghKhgdgLAH41kbLXvw4qCU6JTn8FgxMUW1U5pWTvfdQc8DXa2wZcOIxRTcyOAbgMxbM/HE5P/0FEptixjYek3/3GV9KdOPPjOOadONvjW0egbXSihEwUT2XCHoBWz1za3jFOXdj9GEQzwHcQ5bseAHx1Gpj4EQC4lt6z4dB05H3QWG6kvcsQwJI0peBb+p10jXoGsNxhnTMHq6e8qPkN6rAjqhBJFQBLUxUAV6yJiayvaGbfADgMglld6D9z0ItnyBRcddVSevELAYhEXCe3D8VYERQt7hgJ6k0LWaEVDFpcMwNuUnrdTviU7nBugxSZ36gB5heiJljU58Hk74U4k1QlIrLSk0oAXILfJAsHHLrAojOMw5YBsJngIsMLKLTuNwCvAJe/rflV+GrM1/BIIwNc0J/Vcl0GGNCJnQWvyO5GFljwi0GPdkc5AxzvlyDY2mDVoQHPLTjb6EFy6jvYmm2N+J/ftb+3DnaTokwsFhXSbpUZjp8IaTN/r9jbtxAZCBEqT4UCU2Z4rd+FwhoYMcxI7q8a16YAwUr1j0OLkqKuYNsC4jtmrOxTZ/+1u+gHeujhh6R+FrNJxuQMIKYdRz6UJBVqc4HhB+rAV5DrOPJy8biAcqMR0XC8HEJ8PthdOgp8xj7PQYeWQmuwnA8GHZpjmGEgjGMTZnSSCqCT64EFPpwUyybCqZIeJUU2A+TIBpp50nkKwES0u2LEIH/HudAMtS3UoTkzbXx2PTs3cPdY+tEb/gPbQ5BtBsNpihrnvjGL+LAajEfdxgmIqESqUFT7xvSWD52bJlso0wA0WuvW1st4QRFKwLsc15ElinFBRzeCGVCZmcDb1USnx5820JZXXYC9qblRSkAm0uCaAZayeXrE3pUG+xGFI0M5/MPL0trf+k1IIHPU3c+imcAYj2tcRsIyJT5TQfLf0RYjFt4ywGMmVtClF25UP1ujTCkst+VrDsgiAyyv0XZkRX9tlaCNzjQDc0OtnflgH26zxVGDzxztZjHuZXGFfZXaZWLoJ2HfIxPsL0pfZgzPGtCxtAdwKfWvi2NahE55DBmWD+PMJtoQdZNRmuO1eRkxrJ8LZC56cRTViDgQAOzxhK6PZQocv60kzASHQnOkdMmg4GS29dJv0d+2SwHnU8BrLbICeLZ7UsW2XUFHopdNzE9bJLnG+7ogXzGwXP606mz4GzJKfg2AH5mJHQCwNF4RvMmiPDmQU1Lrs3OrDY+QUuG8l+C5zCzlI2hwehuf152sxvfzuhQ9c3eiUBfrT0NQZ1dwXf6W3y9FhBrPYOmEr1KZV/etvq0cga+LbJVrXiNDzddkMUwCasOkCPiYe1V8WsHm6DDCWAbKBLiWzuC3RKDe80RmVN9XOyMNODQyeHROOYemEasSGBtkK7Vx9KGcOwb2phF/asK/M+tqr2xLzlqh+i5hNxdlHcn+EERSwuBjTaGpcTIHULW/+NWL0yT9k00+ON3spN5BzewCQNYWNO949zvTwr2A0HXY7VGAQwe2SzETIs4VGCxLw/TZXrMOZh5q11Cj5/newvRY6jpkA0ASEMyYqZF5XYAZFVnrvd04Zx9DJGzdunVhUyyjEuxaHrGkACoB/de+9BVBwV6BHaKDFkrxMkvIUusEtJAciTGJLZoiSz3YT19oQHTNQCu05omgpgNToUzPTEBrXkNQkuM0QO9vzVmCSalKRdFOPCjFO6dR2G7i800a5WIslMC2sU68xC4ZqJYtq/I4Fhw3k1k3MFMCiRLYlqekHINlkqGcCiVsPVD8UYrCuW+NJQf1mVaAzwfCHDmVu87Xh2iHiprmnRlIeZu7Htfq8RYiXcVP1VklD/Gn84w2KGYg2i4RUqDxR4rrsRjtQDO7xBrgWscc2lEA4FutAZYC/WEo0AP8jXMSQY39u+0zA1xmlcra36c97Wlp06ZNEbm/97670z330JiYaP8UrRdCLTraJangSSQdZ0gKVXRt5GACADMZl3GuvkT295KvfIm9DgWBOqUgDzhRmyenkk5+1WnpddRS2GZoAWOk9PxiZJ3KyH9pHMsoxkN53NNJ23VgrUZpGr/hIGmD2jFDY+yVfqL5GNq2RSgvOlsbD0t/+Y2vp59z9HNrcCzoSbqIgVhD/cYELY2s8RiZxYiuI9rVv5y2dkylHQtbEUNA6XnpTqKM16eW8atTz8hl6ZQNtfS7Bx2ajt4ynZpuGErtwzhNcHtrnNRllPBCBbKsAW3YwZK2IAMw6jcFJgUYjsyuzx07BT0m6oLLxuQumGHM/UJj1HX1B4yszQMSvc5XXjmcnnYitSssMJOMhaDPTXJ8Ai1FsQBi/uYKY6PJKCTnZWp4hZqZDIBjgOwOAIfCEh/IPmepr0FmktcBwCrRCoAjEmoGmGSWQHiJ1izzLDjDnHOBrwBYIBx9gJn4kwAqKc5cFhxxe/yuUBu8Wv/rdyaJDgiClwGyAWzN/gqEI/vLo5ngAMC+j7EPUMzzeF8KNO1OSE23gBgEvVTpIGrFXTDM7rd7WlmDTF6u0GZhGdBPV58CCPMo+9NaFUCwY944QOTKPH02SufCRhDT61+cwjIbVqerKaAhhYlzPwstyoUrFLq97NDIdXgV1agxN+0d2tEJBRrwPcf5sZ/dPOBx2bGiAi5fii66BQBeZCE1826vPG86wzoK0R/OLAAXLep9Da6QRTT6zPocwNkkv+U+Q1x8ATCfjL6ufif/I4so+4TfcDHMgDeLXFkTHDXD7lvw5c1KIXoVtoQLx75L7zOzbhsekAf9Xqup677R9NtL69K5Z/0lxat8LwQ0cg1p0O242xqhtCg5Y5LHXY4GN4z9BgdvT1bkV/H6qiBMWbuX5+rqolbYLp3V+oKZPxPq19TtpvbB9Hsf/kzaioocJGXiOQhbYMIWrPEiBdrUbQYYR4/rp9MhIFZMewdZx0nm4Tj2XCBtjfbSDBkUwHIL13xmjEg/2cYa36twHdoFz9SEjV13bVp7/HFBhRZIL5ZKmJHdsb67qPuO+tKs8hpHEbXiZoIVZvT6O4izimfdQERAhDdKMYQAyJFujqxvBsHWAJs5wHiwgEY9P7UAKwrDhEI0ZQkA31aiNgPMZQGwLY5aCmbGEiBX5kGVbQgMQw2d82Md7iLqr/0YtQrH1cbcOp7B/l9fdUpKm++GIagiO+1DCAxOj9AblbVg1mDPfo8lJ6S9nG3DQp0f9PMuRHymqQ1ctt8llM5gilifZSTas6TqK9dKsO54jh6sHHtke+OcZU2LKRVobRVDBq0TIC/12fdtXSITLOY5dkWGRVDCg9pZtkE6PX5v5zZIu6yhdceufP2hrNuFj7BTZjCP+dIXfrCPq3N0f3//QL+3al8e6v4bCA4V2eLWCID1CVbrBz03WSiqnjXW5gqGnVk7ZXjK7RWO8Gp+LX5FZsbq2RdA2HqsaMdUONTFETWYv3qObqcAVWlvS/pkTPHiWyVtO14rx4rDs5wrJQDG3xKEl7e66FdpFaIPPWMcf0SgKsNhWruE89MCQNW1CFvi4qrtos2Pe7FEva7dOoRtcwSLunrXRL/tYG3EGpRF4HxfX1gVZLcv88g51dVrf+TJEJEMFWeSRQsyKFlnZVWp3my3FNWbI3tarGk17WyIoDBP6cpg+6dQ4Jdhw9+f++qXUZ3fmgbXronsrq0RVZc2WGW7JX0GM6cqT59+ep6HzazfBrIv+OKF4fMpvqVg3qKOl7FE13TPg8v8bh5llJz2ylcZpca2o46tnQ7qNPZznPPYQmsnhbns68p4WGS/OslQq/MS15Ygn+fN6xBmqPDftSUqSDfL0rEWGjZREwH1mRn8RsrXDMLqd8T7cwT32gDt49OQeNCr4HkL9mkeIa36+I2AjM6u12V1XulrBvNUr8N623hUf8RibwGUzrEdJHJN8GobsdV6+OwjZGp+XdW8YYTv7fzt6bzmr4t1suGKse8+FNvdmZbc8GMNfx4oAPf3d7Y7O2OfRuAbe1vsXCOF+4HgfPf7uuur2o0SAOvD+cyAmNgxC5MayHN+IoLVKSPADPBZvpA2PeGfAMBrAcACgIcRAOcm5QgIqBzHoqmTbF8u5dg7KGbfSC3RIs7N1s33pTsQ0hgdpqctE32ejFYYF85ujeiNTrP9ChW9qSGdf9HnPpu+8fWv1NubrPLNC6NcAOCXvuTk9Ja3nsHnqtBtrQXI0eowOqosY5yq0FVU5NQJU4ygBSfNR41SgHEmUnffQPR/i9JCjI3Oh1G8ilF7bnGM7LcZ7HZrtTAOGi77xi3aS1Xhj5i92ZmIxZ3B2kZkf5rInSqqKoAOtqxJQ6qQHr0x/f4lX05byCpMcHBGy1a4N+EtmWBdBsUs0X9vhdT+PLXA93cDgueGAgC3LN+Ngbw2Ne+4MnUNXZ5eSsLqjI3r04kghcWf35MqCPrwtVSDV7osLSYGSeGkN0ZeIyunVdPe691nELyq5muKjsETWWDetx+w4g9msrUj8Xn/w2QoxqAkP45QTTl8ghFz/N1Kn+cfXL4jPeMZyPibzWMR8fzNG7Xjd3Odr3WrDobsl8Yu6r/ynNNdBx9RTxBpRd6w7s7HAIH5s6XIV2QgWTQ0mKkzI8llKOjNA5znLhYgMeha6naYPVtxuEcBQyOMm1EipAGAvZNdnmSjUpzjLiuR3xnHyA0rmsW1GuUaLUpZr7lBs9k8NvEIGK6g/rxkphfjr+pzJZSgpUDn1khLAmJozlWMbD+geA305475FtRlAa4AbrPfFsjahrGZewjtOD4ArBHULGp9C781Tpy90QSjodZcCA5Ee8SwQF7s8uKvGrFSQbdOK4sBsGrIjHnYFP7OW29Ljzvq6GiJIw3LTLCtIlYAyRqjUhzL8eR19XuRmGbchPy/tcEONamkBb0+Ai78HeKgjK0l7jptimtF8MVslcywgK5k5VmcCCXxnEUwFiRXG4+lzApCgRIU49Q0GQ0XJNs70JNp/SPvCZwjU8hnrAWmKJ0yo+60bdv9aVN7Tzpisi1d9g6ywMyhDgaDIFzH0J+x3VTNa8O5X7DOmfG8WACpKq9FbMia4xyrKRaq3QfHHtwScGCf2lkFFuciapPcPxfTPBZWmMQGDVu0wez7pAJUnP8lgwfS0Vo2pLP+98ehM8MAoJ5/GIek72CoeHxdcFbtYDyaJIAi77VawSlT/dlg0rb5mTRHr22vm6yeoKyHAF5W7DZ4uuDrGLxu1oqp0WGcNcAzLUlW7rg9rT3uGFqRTROAUqjFDCw2F+DVuXYQWz2BLaR2TUaBCyP7Ho6q86IQY3QgZnchv+Yt1GaLwZ67FWT3x17AAuAVDRJ/239yOYJIBqoAxczz3K/btYqafeZri/MXm9HPeYGoQ3921gnmapttxrB9i7J4oErrUs1gi1Q9D1Eoyw74rX5+fD2A88OnnJIqtHxrHt4S5y8r4rM3UDLNzuw/AM5OwuqtEbz8asaljqU+gpROr8F5550bjnfWCsmgIN923Z+8ltZbWBR1fGU934N+NDDIut0BwHGxWeB8L7A/bVK9ebQuvREu7wpXgyoZE6UAgr/ix5LSuycYbb9s54CPdlaYZBxJ0W23rtW67XoAqFhXI9BV3BqAQFmPG4daf/uBgYQHWKTd0B93dpizIFz85t6otOWGd92enUE4Pv05HyNAy7yZFhji52XRxTyuH+hoe9ZchPY+1h84v/Y2IlavRAQMdxkPq+1i9vGbYYx2BhP1y1KeL7a/yLqV9XVYcxi7VYL2pdpyDZsY3VM48kb/OG+nOAZ8mwhM0WptAZtZQZF+icDkhV/5fKjtS0vW51UsT9/ttFNeHyyVJrQPIt5Y0gLLi7jro1obXtzdvC/YbIZC3xiAaGyzFXtJdtuAmmB4fn4a3DCQAwNm1PGzmlXOLo5GR2Y1A7sKPvPxNszT3dq88uzmz+0OGJZZ4PyB4toGPbpYK+tO0ioILbcaX2l4Uo4D+A/BhJ1GaFD/q2TWSd1uR+jQZMMeA1txHDk5uLtbowDd7j9xYK+unqMcYC5nReNW9eesl7dMQFs+T0ljbodFgknWBJ0MHmjbH9x+1edz6eNFsDvbE4iNMfcqjC91YJYrMF+rI2nsvvdER4a1h32UtfNXIILlQI2+vxqoohje51Kk1kBVMBuzYeO6NAgn3xPTRjR5Hgd6C/VP93LffP926l2ZhHyuKk1MoMWkPO+cT6ZvfuOrQQdrzACXAzMvjJX0ghe+PL1VAAzKj2g23nUpy65zf+yTj6Gv4d1pHGpGF46udBX3b82aNdQmd8d+muXaunUrGYmx1A5w90KGDLy1XIw+L7BIzH625QXvph+mtI8qC4zGeWxsIu0YIvtKLVTUtgLOWqiHm6UOIVT8AKM9rX0EMmppB7L2H/zFVelnC1NQPAHhONbLAVZxxXhcwWgF+CPKV+nAkRqspi291bRtcZjFfAhn7y4oLT9NlbGrUtvWy9Kzu6bS2w9Zn56Jw1S7hQwxIj6tiPos44UqQlGWz+kDrprlnCEPf88JVgDgoDkX2d8ATAJg05G+L5igz44BlTJbDPYnsyHPGNfSDC0bHEe0wDrSJih8P/iXbenpz+gNB0gmwIp1g1JsmBj+HYFa6YpFBjdPOn7PIEDxeiRs3Pfg+HLXZyrAb6jph6HOADhoESUwtymu/X9VpiWQ17yGoAKBhOU+FoS19JEDEGxF7TDaIFGrPMr2JwEEE6q2sn3bIY0BOkMRGj9d1rqiWSTY0xD3SReH1oLSXDX7K9hdw7npifZHyyGKhZgSALc56M4YPFWgoz1SFwnPThLTHakP1aCeeeoJCWBUoTc3QW02ICL7v0ojXWt9611/dO6D3syOCG514rUFXkMFqUrwVSyutmJoLgFB8VoJADzTpbCNf2eQkEdICRicC10ELOaoGbr5xpvSMY9/QixWffQzJciK+Jc9Xvk8Y8b9MI+mi+XsjOSBoEghE7NARmulhTrGCrsY+gRF0EUQHAHaaNnC+HTwsnCbAZwHzNhTeIrPTjIYzArPcTw6ANE2qRTBAtgqotfECYuuwxZOC7xUySQbtcT4ZWvxmloDvdiLkR1DaeNRh6cdd9ybBlE5e8ZCb/rCq9+HmBwZTiLu6hOIzBWVa9XyArLcnyWymHsGwMUCfQACDA9umdjbp3LNar6VADgvuLGo8ofiI0bLcwkBtWMAUWvf+hCjGhnj3G16anr1n30gtQ4QTWUcbKYWTRqeZTVt3Vxzrg0JhugBvEDB3wp0O9shOVe2cy1GrQGmcL3ZTIOU9ZjzuW7XIE2NnpQzZCYdMFHVQ0/gHvtAjo2mmTt+mQaOfWL4YLZPmuG9TtplTNFDMmrqiLI4pO0PGD6CQmnWihfj3aAqv9JQ8577A0tDrN8K5zj3BXbkZuOWhayk0EF/NOsLAPYxmBsAYOez9WjkN1IHoljdHICZ4A7mbRtBxypzRHV2owHOizlLATgPVj7ahqyVE0iYjHk/g5J/S/pTmFOtU2g40EIq6JMtvRFoitr5x+wtG2WponMGyFn/zz///HTmmWdGZstgctDC93jT2SlAzH6eA32KSy7+EpoTL4yA+CyMM/siW1KThdM8v7sHPNmu/moCBXs6vMxu2DMgk+5pbbfZMqntF198SXrjG09HV20U0c0enMHdg6z9PJ2/8q9FCCR8FARBSWa0QZ+dnZ5I//yd7yGk+srs8z2Kr9+BnbBl2oR+MZ168qvCb+2nvnYIH9M51cffwcwqxGd3/zsE0wjYRftJApELZA3mlqCULUKfRvhyBRp1KCxLTcapq6L0vzgEI4cMagWbNq9Ya5SC7N8tlJLVIQlzu/sQjuNWNkkvWgSf/ey5IY4r8yzbPjLhD4xq7N/OPELfkgEjE832n/ZqlinzjW98DW2kV4T9ySUjj137ozhqTw/MMHrJ66QPDq6Dvj4c9uiLX/5yOvnVpx7QmY8AYJn15lFmVQipBjvF7gyUGeBfVlroG13dmrbf8a6weRuP+gS+6UEwEQp6637uxT4p0OF3GIWU7mE21LoFaynsD0atoGI1UkI6EdpZS9H9IAPdGoAu6sI6qTsag7JwK60U7r7nThxr2j4YJQcAf/Gi89PlP/geoEmlnwZVtSIyUwLgF734Vel1r3sDv1tES5hoZU/i3r5uWj28P33xi19AfOnaqOPQyfsN1Kif//znpw0bNgQot7m4rRwuv/zy2H8BtFlsoxqLRGikxQiS/Zw1Dm1QPp5Jv0T7pfo56xV+9KOr0qXf/nZQBkNIRJl3qZ2R/UD4BNVne2bOW6tMvdtZX78ojW/sj9Y70oRpSJoB8DzLXbD8uNCk/ZqV/B1sTUNrKmm4iez5/Hbm011s6IZUnbgmtWz7QTp2+d709kMH0ksA9X137EjNd1I/MULUdJhojKCUbQkwGwGwdI0AOeEf54xuzgQ33AXAAPwMeAsATHa+EQBTyp06ae8xP4oSG8c9i4R/B/3ZJu/fEmDn2utW0rNefniauO+eqCGrAnznqDex3jdoJgUALgFsPDeoyH4HlZHhVApIRi1zCYCtAQ4mpBk5vtAAgLPoEts3A4wyrXKtS+1Ml4ECAEN/rq5j0kKr2IpjlgGw/YCbqPWlJhYHdYII3SS/NcZvTLB9NJKyABaf8ZqNMN7mPBHtANxmAC8AuKkiCAYAA3ybAMAheFWjDkHxK+qDoz+wYlmA4A7Aci/fG0idqYNrj9B3araxMIqOyzjRcxzfEn8HAOa3oh1Bodxcql9Ghq+OYDPgWm1DVKwc9v4sfOh65qvu0+XMbHlrFMdyMJhJbm6Hsg7lqAYKueuW29JJTz4ujWwfJ4DUk7Zs3UFmpTOz02OxU8G9iKWIGTVUBHsWfdFbiGAVgmqOM2n0PDYXwDfmi4JaAN8MgPkevZ7MtEammdMtCKYLAkJZAmBpuOZ0AaoMlEXmS4hkhdEUavg3QETRHoWF+HseDnnQqWLwcFGpFeqGjjaBEq+Kkhvh7h4zXktff+Xvo/YLS8A2DYI3KdOcE9vhGECTHqxASgG96u12ggLIftWjs48wAC6zH1lJscgAu+SyjzGO+KOLnpRS5RRD8vq0cE1H7Hu58fD0uj//29R55LFp89h4mjWbBHio9jCHvc7iQV6qqHRjhlPGmAEDRF28TnaX3UJR7LwBjbDbORjhmmDQItgHMhakIUKFbkMga3Z0KHWQgZYmfN/l30+tjzsyBpSsAFXHBedBa3eouI3IvHstM+05WiYVAFgRvkwcy8C3ZDtkhyPfBBBBAQ4xFAMCmQYTKtCKZNlEPGjRHizAydZlUqIDACNQB0A2C8wZTGs4GUo9VJGNFwDbrmyRiE2Q6gjELEY00gWToCF2BjJ5GuS4eqk1/N+veCmDG8GVhRkUyMm2E3DS2Y/19DF7s3ZLWnTOEji2LrroohDA8abzXlKv93SIBwaAM8/hwx/+x/RHf/Q+3BKce9ZnWUiaiBaCL3tyzOuBwDxKHqErUPI09gyA51mA7feaqefTZNjPT284/XWAfEScWNtMSjxy+3+gpy0fv4Fzxdb0H3S4Dab//d//QzrrrPc8yq/fgR//Jz/xsXTGGW/PWV9Kx1rxm51HZQ3/zmv2zr9nD+glGIWRSbUcDEZhallMfWt70vBm2pr1qbuAA6cRNxCIk9Peu5ZEEIrKrAeWKxpM3G269EEcWqYDl/7F7gGwQNfrOsXacz6sT/uO2/fX12UJ1vDBH8vjV/tnsHce4NtisAFb8pGPfCi95z1nRWAwM/j2NL/1zB/d9ifWyQLIe5xzZLrbo6/0UvrUpz6VznzHOw7o+kVCbC8AuLqATZibggI9yzgaTnff+BZOcYUa4E/j2qExEuq3kY7Zr9s+AXAJfp2g/u1NEQAXbiOTZo+kFstq9PVI1nDSegG/PYqgUOh+L20UdiAKoAsSH8HJufBz56TLvv/djIb2AoCf+awXBgCuQdmwt9o0A82slZndY8gevOUtb0qf/vSn0s9/TrUt2xLcnnzyyVGDehvAe/PmzemYY45Blfrg9K1vfStee97znpd+8zd/Mz4TGBFDcN1116Uf/vDK6IdoD0QBtOIJguYTTzwR6vdBoXL9y1/cEsX5TmCz2qFYao0CPNq2tRvTrAfY25He/pUL0nZUT4mLQx8GkOkxSutVuMqEMwDI70v+bB4ApA/W0jCS7GNLW9n+vYCjXwKarqMX8JXpkMmb0umb6M+4cUNafxfRl9t2pNaxVuTyoXniqdqLuATAJa2hBMBmbMNZj/iBYkY8lllg6zoBHl48ay+kQAtOoiSioEA3kyGeRF2wAzpHsw4NmbZQCaW+7KrLhtIxx9HKh2PW6egmUmREx5rNqA3jNysCMDPtBUAvfdNy/6S0B3DXmErnCQDMkyj1VASLx8wsjM9pSswAN8vDLQDwCgAYLYZMgZar2I+SHxToHQCgbdDjRngpaoD5w0kNwQAAIABJREFUsgB4VMVnMsDjAmIQmuJXI/ymwHhYqjSAdIr6P46aAAVgF+BbQZ4/AYJXmrmTvREAN1nv28RzAPACICNUonF7W6BEE6pIa5a6Uh8LVE2NB1JmS1AmZesu81sLgGCBcEX1RoMYRRsjc1SZTiyVE1AQmdVsJvPrZZaV62qNNtev6GKR6eWxHuXvBqWooIY+wDqYIcFAj+OQ2xbFOp2pHRPp5ut+nl74nGencQMeOF06sILf2I5lBi62AmHOpb87L004Ivhm1MzsKppVMAhCPdrx1CCyFhnhnCWOXouuzaFEDhiRmsvr1lSaXFM52uezANoZxpS1S/Pww6NO2LFsLZNCGVIdiT4tM1jMRi7n1FxEZoE3gC5qI9cPELQZSgeB4jZsnknXnvkfAb30a96BdgFCQHFsUmKtQYkByXFE9r1c4DO48ZW4GnUK1SPlPOcrWrZBkSIcz4MC7eHkHnu9gKzRoR2pF0q+2c8FjnGWC7SgCmh7X3o3wlfbAXpAYwAwGVHm+aJZebbcRssj8aPaUCsExrxeyzhaTda6gi0goQCAoavbLoRrYahihWtgVnbJzL32EVDS3d1PcHFb0Xp8Hhw4kvrIMk/RimPhrttS/5OeQDZ6hMApKsSIvYxt20x5Pc6bGf4QzfNaGjnLLUTqFOgY365JBtrKvz0JDVmxEGmSb68dzEFU+9JbwuJzewQLflekPpPxVRBLBkdkgUO9HfCBzejksYfgZi9hkjbr7MiqV2CVLE7mubFg8b52KXaTM00GGNFsaofn0wYm/T+eSg0dIlhNZLdWcAZbrKWzX/eDoY0+YPI+Wl6ABcWaYGlTKVbztW9+M738Rb8TjrxBrlUK9O73+cDo307xJTIuX0+vetXJ/JaZUuq3GcczqN53EGSZsy3L7vibZYnAI5yAr5ev7IFn6vEsYuOkk9tf+7vf+356/vOeG8w0z2/UYz6Gb232rsXPamc+eP1MSHj9vvKVS9JLX/oS1noXjPCSd/OovXsMHzy7LgvyRS96Ucwfb/qipehWSQvf0xFaf13BR2mFEj8LvXh2fjz0F5YWbEuEXcTGN+njKd5FNNPa4FlraLFlNZ7LYgzfcD8LSTMALvdud9cn+wP2cF/Ejn/30u+m5z/3eUENXrBdobXP6j08hm+uT9qZeWqiHbfam69+9ZJ0yimvjkB9dr8eveN3X/ZniQB0C0ktH6sknXz0eJyn3yYh+BK6AO33LWqqs/+Ux+HOGWAX1Baoncu2t2xnzWzZmrbe9q5gDWx6/MfS5PwmtC74/sMJgEsKdNkGyZ0tAbCO8wnHHxsU6I3UbQWl2BpdnC4XoDvuuTd97evfjglo9qeVAVIFYC1DC/vcZz+TvvMv34oebXsDwM9/wcvSaaedHhlgHQaB5wCZ5ic84QnpWc/+7XTSU05MH/jgf08//vGP40SahX7ve9+brr/++rhAIzt2pCcff3zUJV166aXpu9/9bnrta1+LjHofrWCuiR6HgmnBvVlge6Y95/nPCdD79a8jYgWwPuGEE9ILnv876eZbb0mXfOGLgcSq9FpTGXcJh68GUFicxnlX5v3ow9JZn/lYuossybQN18020Eu2ijdfIaUV+gmsyZbGmfWzjUyljwV7kDrV9qk01LSNDhn3peWZ21AHvim17fhhWjf2k3Tywc3p9ZvWpcPvQ4Xvl9tS6ygOFtmHCsWrzQJgBX8aMoiFYlGckyimD2qqFGZ+14xLPAo+BMACKSMBXD8ebZ0Z7ylsg8M4jSiSkvqLnJvoB0lk/V++PpSe93wcRAIO1mFLLZ+lFtrec+1kBQVmin5JUcvI1WhYRrDS0rJAis5iFrOJ8S8ANnWlTQwatEDY48oAuKyHzQCY/wTsUqCp+xUAN4FR7QPctIYDWEs9IxzjbWQmFLeS0jzqHUSl4vM4oCf3/a1FZniU3xlmcg8ToJiA8zvLBs0GVQG/At2KDdepA14y4wsATjXo7rxeJcu7COBdoE6wuZUyADK/PSs9ac0c4JfJ2a7KPuvRPD+6gNO8gtMcHX1s88SjgLJe51SA3VJxOSjGqp0L9gL45udGFnV+zK5Gz92SBSsQKGqmysxv1IDHLT/WAbGgVjVmdqaTWqP77qJGdu2GGJM/+O730jOe9oxonWJdvNT3MOQFZb0EwNHfW5GuujPp72cUkCnRhWGLLDDPpbQGFpE2iTE12MJ4WyaQ4fHYi1rVzLJu2GOjzRtBJGjqDIhpgPAsY3SOE6cypsVNNWvIVOk0KMX7UlGl8QeEZrJ1CIAAIVNm3zi2Aa734RT+Pn7rcvrsu/4fGtkShYYDH3PHAIPqg2YYC5ETgZU34zK5lmdXh/ORA8CNQDerqWZBi9wepBCPYmFu5aR3A+gWyVgOU8PTMoCIIa/9u3/8aLp5mjIAylZ6YMvMc/6lns/K3CAY0UZ9vTRjFYabcahU+476bea/CuxzYGg6SkXgSCHAec6/quArREcWNHQaOWnX1B9Pj6I+Sjaih6zE/DTZZlgH/T1QVrEZM9f9NG14zrMQd9keQdU2+mf6voagYiBCYG3tb1nrkUdyHtbWDmg8AiCHcfHFYsz7UFwfDV6R/Q1BrPJ5ozp00KHJSFi/T21vk3+j2tYCOO4gU9zKGkR4K/VhA21XZu1EM7W80rIXGZMRsFKFl8iQyriubBWydms5b4cDkP/b61+b0h13q3uZ2m29gkigQnaPXRDMcQNebJ/kemoW+GMf+xjZj/dE4MyMVgsCiXu77SpatNcP7+5Nrvs5534mnY5QprV4C9A6+wb7oeyhck0N5F5rex1FjzCAKjMge9pP6/enoZC2d/XCGppJn/7U2ek9v/suwDAAH7/lsQ4gPP557EIfIlOjzP8aasLWrX7u/AvRfnlT9hPKYOOuj4+C6/eQx+tOX1hOn/j4x9M73nFG1P+uwwZvo1RPR0ehPH3REhjv7nciicByV8NGKhsp6G3vQlwVka8+VJ5HKDMx+2qHDtfXnu7eNLplCAYQJVsGQklsqM9T+ga7+429ZaC1wVFxvqfrw+sxfgn6taO5808f/XB6+9vOjBZTM4iMdZBEeayP30XW11JrSHtjlw3t0ZlnvDPGtcf/aB6/+7I/Bkk6UQqfwJ46Fdet28gYJUBNTfknPvGJ9I53vfMApoBK9TqJRZJuJwDs6ALfQHGW5ddGBnh6eguJxj9Mw8M7yACfR9evtUAA67MexgxwRHaZnI10pqw62Zae+tQT04t+5/koPU/i1EzFhF3mhAmAp+i1duudd6Vrrr0unCDrshbon7a0RLSYyXrJxRdFBjivP3umQJ/09GenN7/5bUSMKPJHcbN3zWA66aST+O2nphOfcnzUhX3wrz+QbrrppgDm0ppPQXREQCwI1tE+8sgjAdGnpSuuuCKyuG9+85vjdcGwx7d9O3XKCmBheKTfvPSlL00H0d7p7LPPDlq0NOpXvfKUqCk+57zzMojgorkgSZMUmFvvOU9AIB02mF78yQ+nWVT6agNQL2lXJCOzFV5nCYCLFqe5360AiFq7OZi2k90zaWttGNXizQjA3JOq8zenCiJYawDAL1w7md54+GB6GnV7LTdhJDfTd3IawQRotbbPUSRDYBW1tPqA5aAo6kKtz8wZ4Ax8cgaOD0pLFQBLRxX4BhDOX/fYzJbMEeWq0Mw8MvxcyysuH0m//cx+zhe9J7HAJSCTYtlNL2R7RbZSI2zbgXqEUADMsdZrgfmRAHEhnuN5yH6rAmF1AFz8bSIpRF8Lv1YgWCmUmFbaOb+cPynQAuCVXpx2sukC4G3zBBQYqyN8z7reHdzHQItjBAvGAaBmfsdJZQmAd7Bxs7/beG1SrmfU9PYSKc3U5+YaAR5UoJeqA2TBFA8CAEOBrkGJXoGGsdyCa4wKdBciWd0Lnalvojl1AnxrlE4s4yPO0vdz0SCFGW/GcgXA7XWqCVgzKzPO+ZLXx3Mv3dRMvMq5vi9ANFMvIImMK+9rO2RUlD5+3Zmrh2WjLUoM1wIbxN+RLXMDZqERiDNww/7MoxLdAjioAQ4uu/SydOIJTy0i8OxDkYX3OzGkBInBgXYg5axp3It9qNOxA8AXxxfHmuvSpbCHMBZ13MsApgBavCGd0gCMDAT0DzjXmRI9DaCbBjD7OMN9zj7C7FSVwSEAVvRqSQBmatoMcNFGCa5vgO8m+tjaEmqFllA9Y3PpyMlKuvJdf0oKE9E85lS0tnEuKzjDcQhkot65KFIyK+15LjOtq5HvRxIA556ejqNmBosOUSgrxmXRuADKyKr0GchAnbijc20aA8hRsRSlHG/4X/+QKus2pe2yOgC1c1LvoHEpemUATFVux0+FSWldvw0/s81g7hoVZjOzfDa3Dpvh2syneezHAtniEG+R+qyFJzjRiv2ZA/hixRHwITgIwK1iAFt4z96OE9f8OHWznihkOApbqI1a4zkciLK9T+4DnRlIdfAbQgJFhi8YFA5S3y8MRQDjclKUADgGXx0MNwlAgwatCJc0EkGwbZFUeOcREbsWdACAwWG/pUL30/otOu1OUT5DPb9txRZtOyS9HJDcpIIY5RPGChT9aqc3b9fcSPrkm05HfXwotWKTlnBWF23BJf36MZwF7rL3MVn+aZztvrXroP99JOaPGhzWATeWYOzWwY6JtP9ZTIMPsr5cu0Obo2hZE20abXlTZNb25KWtWsoD8OMO4Kv7wt+5BRUK6hxjCAxy99gM2uuzuC48lm+2FpIloN/m9fN6RSs9jkuK92oJ0O6P8pG+fgd67qMlWrQty+uij9bISjFtxSbvrQY6/Af8s7IlqWyYWeaiPmz07CaQ4Pf1X8PXKrxt/TATGa2AmDls/95uewfA+pvsROFj7m47jl9LDMUGXuNglBkc49rqTz7Wx6/z1/Nr8syx693jjbmZ6Xh7P7/7+sDD/P6+9jD3fs/4z3laJkR99DWFsPb/ltuo1QEwG6rgqMru09cSALcuUy6EJogZ4PXrb09POvR7BNEHyAD/Y9o2ikYT7z+sANiDE/BWC9GoUi3Zi/ySl7wobTp4Q7ryh5enu267NWdQzBZJJWRi2uNwdIRIvieL6KzZvhVoqQJgewD/4LJLw2nYGwA+4cTfTG8jaqQIli0nlIxQLMDfVwr+D3//d6MG6MYbb4zFz0iaGWIXXyevoPUFL3hBehJ1wd/5zneiV/Hb3va2AMUKDqwbXJ/uuOOO9NOfXksf26tCtt4aJusUjHBEzRwT9VUUe29Yf1D6wAc+mK+3xhrg4ICfJerT2jWQ5shcvOMHl6QbcRhn7J9I9KcVB6cK5bmVTEuFms8lHKTw2aRDl2CPRMNSPwq4ffPp/s5R2otsI3t6PxngO9MKALhz+Mr0lLa705uP7E+vgp7XcyvdN2+bAACjZkozW0WUVEwu2IA7A+CCXxx+YAGAI/lq7agW1LKFAgBHnbBlUwIPgHHUQLKPrQh/jVEjqNKm5/i666fSM56zkSz1RAjeSHWcnVUIgHow1eIwdv5c1exyKdLhuJA2qzS4P18A4BWcZGt8w4aaBdYeu7NFGWdIiRcAuFSMzplQuZkcs8C3B+DSwXlA/GrFMt21qHhTVx0AmP3dEdTmQggLwDZGxjwAMMc2RmZ+DAd0G5/Zzn4MIYI0rzw+VOcq2d4qgLbZ2t+WQXzhAZz+AWohqQMmC9xMRri5iSwwys/t3LvI/HbNU/870ZTaAb7U7eMks/vUDM5Leef3IhkvIYIZroJgpaCcR4sgwMYi10IK6hKiQz5GpxavS1HrX7A5c+UjzmMrWboSAO+O7ey5Kl/f9TFYUm6I/WsnozdJ82NB3yJZlOt+en16KgBYoBwZYM5NBCAagLDBiho17Wa8yoVtV0nDvAhkBkJx4TMAZmwE4Lc7AjtiPCMuqSwFgb4AWIVpgOscQHkeYKRi8zR/qxCtOBd6r2Tfy5Y4UKBtlxR9MQm8KJaFA9AnDZOSC6nRs9C9FVxpAegfhrjCEdvm09de//7UOsT3sFUGiex16+BVqTuqAgwc8HzObLTjrnDWg7IfQ/mRdEBz2wb3o0Jm26zjEufb/VwJeXCoQ9hdwuxpfpIsQAdjGOp+au9PZ3z0kwj0taUd9KNtorRkBQ2HJmjJKnIvCXq5LpongW81MvZmgc3B8qp2xLZmgmAw4iS/N8k1GccQTXqeqUWz32WgUWuzceC7VYanVGZuAg2DNpklnG9EAjvY+S4i59u+/73UCQDO9YAEURXPon2Vc9ySi2h7lVXh8nYD8EqNLlTy4nlBJbEEwOsjhd1BG0MvDOBqFjieMwMtdLadGI/LAOEAv9YARxszaSWqQlMHHIrQdPGGBm02vd1ewVKhselN1AMvCLygCSii1mxQiIXdcW7rk150ClqJgv0G5+z/++3np24+OzFFtss1QuX3xzAAXkTRtQedDJ2kOex+J0wgAZvrhL7C3mucs2L5gdyCIm/mvRDr9NF7FoB8+CnYB7LvMSr3cfiCBs+t57EeZOTY6ue2zvA50D15ZL6vam501TD4hk0va1999Hj3GcDYlwf/yBzWg/5VmS0h2ocNiFZK+JK2EZwmw+/rFdsH7SUDHhr5mDgDJJ6vWUrR9FedgwEwoy6jKQDnEsFG56pARoam5tDWhft9C42XvQ/g8hqWGgFlGVfZS3gKkdLH8s3rJxAsbU4w5sQGnPsIOpRZmz0c5KOCgbKXC1DOw6yXBNuVY/UYvQVTTsdtv2/ixZy9LTVVMgA22eC4YnTPEUjGHTcDXKncSw3wGQTGl8gAn00516+AAu3OBT0RA2VD6g5pvS5wTKLnPu856cnHPSldfsVltFG5JYzXAs7AElfVmpU5BUxwsnQOnMyZPqhzOp++/MULyCR+Pwrx9waAn3bSs9Kpp57G7yM+RdZChWkHlRfiiCOhG7/nnencc88OqrKvuzCME43pIwKtAXjmM58ZAFjg+4UvfCGOxRphP+t3hrfviIzv4OCa9KUvfSlt3nI/Cm4vi9qyCy64IAyH9K6XvPwVIar1P/76b2PbKvSVgx4iHFcIx3LjQHrWRR9NwwcNhMpwH5EKW9TW0Nlp1ZcTAFOzu0TWgKsXWU0ZwArxNfVTG9e/QDukSXqjDnMet+FQ3UPrjKtTdeul6YjF69ObjuhKbxvYkDbcM5zmbqKucRrqC+mXijXF+oH6h9k/DYMaFq40UNZjlgq9vmULEXvMRZtMwgoC3wL8RvI4MnRm72pQ9aZT//oNCAnRJXRwIF156X3p8b+R0sB6Uq5kflQAbUWow58bQ2Wwt9de0EYweaGobTWNabR+JwCso0IGOBb2Ahy6/+E7SxEvAwQmenJJZ8526ceaMhSoU2jX3M2xdDK2+tlOPyZ/Ldnngfa0lZqYYcakNcBDnPMhQNwYzqlU6AmCKROAHLRo0igHvI2xuQ2gt52045JRpcoA9W2DLBBSnaE9t64D+LJ4AH5TAGAzwIDgZcTeAMt9ZIt7FjtSN5nfCiK2KLanZmw7GkFBfbZ2Ihw1nW4dZ5cm4wOWBKhmrYiFtZf44/P8PK2DQ23XNmeCRO+CwqA9c3oCcEoFtq+2dZ/FdS77dpePzt8yEpkXn6yA62MVS9NNPVAL81WVd1trLM4QjVeQY2I+/fTqn6SnP+3pIRAVNdiKtxUAWEBcFSQy9kw2ZnDsdcyZ4MxEKOppC2OZ9yU7ps32CuaY5r2goQotABZo8YfAV3DsuCSFtsDri0XLJIEo0wkATDaYgTKFQJMNkRSiC6psLh4nyIADwN1sWwuAWlA2BU3XPotzBHPWE5jacMdo+tnb/zw1b0U8hwBOxF2KHtXWdwqAWxx7vC74Dh2+WPTzOHx0AGDbPnEKTcdy0soeekvRUFrwOZW6sFezM3ZaZlB1bUi/948fT/dA6x3H8LRaS0gd3iSZg1a0C2adi5yvOP/MCQG/49Qe7k2AbbPCCk9VuH5mgQ3aIHCeIKOE6vpI02yaok7blldxvfm0TBDLXqqeO95bxGasUAfSpGgX5RMDvV3BIJr42bVp/UlPQy+CAB9ZkbYuBAUZdIqfCZhzba8BioLybERJtegQCsjXJv+RxZnKzGKwHaK9go6mdIpY1eLeTPnKii2SsHNNzAUBcIjZFXXAAYYJiDXRFqmNv1vNBUO76IQ2bnCllQBX0zQjkEyK86GdcpcmbIzXwTHt4m0v3SrNvo9gXH7kxaekFqjP8+NbUgcijvMEnx7ZIEpcpv2+OV0buyqEuB1jxGNuwZ7sK4N0oK0+dOD9jRJE6RfYQqdSqOfuM4P4CAOofQFg7XJ5Hkv/Rgc0ejVLkY02JI/dmwDC25JZ4KJXbxm8qAew9nJ4jzSAONAzX47f8K8FFpaMADb0O8tOJXv7DUnIIZBGUNdshb2Foz9w6PTASnGtxZdz7DgnZqzXZ8ws2tNXgULs7APLeh78UTXvYwCXej0ej0krgXCJJxTArRJ4fSzfqvihs9ibGvOxbOdVMjU8rn3bv0f26PdlfxyXXkPtjUwD8YTs31KH44A0CHaqAfY8WAO8CoBdQ2uIYJkYWVjezrzYESrQTUTn+w/+ECzAjdF152HNAJdg0wMW+HrzZDiQH/e4o9KLX/SCpBrzjm1bAwDr4AtS9TJuvv2OdMWVVwfNwSyhLsjyMgsj3qNtkH5x088BRJmqlw1ZEcEPZ0UUVoHm/FvU774phKej/pS7kQh/66ijj0j/7o//KH30ox8hg/vToF0JTN1nhaxe/vKXp6OPPjoUoq0Hvv/++2MSlkIDXtAWWgsdcsgh0KZfFYJZ36FQXwCs8yIgdpERAL/opS8L2tHHP/ap2H45sFvMdHu4nQDgTQPpmAv/Kc0edUjavm0sPW79OsveEj2cqdfliKYBLWQIAswJjASt+GTznJu2NYtpfmAp3dM+Tl3dBMBmPC1N3ZaqUz9L7aM/TAMjP0hvelx3eidCWAffvT1VbyfFuIX2L9EvRmVpwKxg2lppwHdkGvX0gn+as1ghphR3/+YF/lb8NGp/jUMIsiIjbAYOJ06xGFW0OU9eQ0XDLv/hMArZ6zDW1qe4aY22qEjHNAOffMueRYg7hTNqqs/jL4WZclAlMmosgr4e+5xTm5kGbfa3yATr5wbF28+YQbRWE4Ake3GFNGZTH8GAbqLGAODqRrJNPVUA70zaAVwcYjvb+f4IuznKgar8PE4rkykc1lGuyThO1Bbeu5cs7ZicYup7BcDNpJPb2tbhEJv5XUe2ay2UXJoyk/lt4l4F9LatrEEddk0aJBXWRplElVLHZgBwIuBhlt+SAOtEjJS6KEnx9aYvHxRfe8ebhLIUpwC8C/jfZtYCDLM785wUtHZDBMrayhAYijFoerLIgLnNoCOV5zc7FlFvXVBxoo64AQALgomvRR1iZOoZQ7Yx64cyOzE0ke6+5Y70jBOOj7Eqy8Bra+sms9mCW0q9ATAFAHbOc92a+T0zw1m4TE0A4bpDzp6rO3ub0Xi+GG9Va38ZhyoAS4mW+i24MkC4HAp79G0Nij7PjatwhwCRNvNjk9YYRMuTTAmOFkj2AQZ0tSoAwmCaA5wtgtSjVyuDqZVA3RHDS+mmN/0JmXoi5nfAuEBMRLBtxFymbwu08Jq0dX5+xiCEl06j7fHUAXA53h+JRzPAqwBYZU+VjaNVFudlGUqyi8cizkfqhMVgkK5tML3hg3+fNlc7YE70U77pPHcNUYnb3sf5OPM0zGNIERMDKpGRiAxbFmlzykd/dMYqrP9Ei+W0A1swujyDijegV7uiE2arl6Awc23jzmCSBqGIGVneaCREtn76hhvS2uOfnEbHhgLwtnci/IO4i9R2W22FsYzgntewGPtBp9Ew5Mx9binjezmDVHdAQv3PjwDavYCFIFYI0LGmVELumj0h02smGHEDNuYjVGjuNYTumgnCmgVu4bGd3lC2RsJso+7OekSAQTZEK/cmRe4sC+B3DOgwpWjzNJkOZb/Oft5LEPYgUEwGuI1zvqDa/SPKIjiwcVsyIvZ3KweW/93fX/319359Bv7vOAPqcITiP/YmzJqdI4qAXz7C7G9EkDz8QNbIWMZyoFDAcSAA+P+Os/jro3hkzkApglX2fN49AF5ijW/tICBU3ZK23v7O6AO86fGfSBOzG4P59rACYB2e8qYzESC3oBideOLx6YUveG7UbU0jeGG9rI5xjZ5Ys4it3EOrnH/5zvd3C4A/e+6nAgCbFdwbAD7uySelN7zhzVEDHKAHR8Z9EAAcedTh6b1/+Htkas8P+rL0Z5vGq/qs0JXZ4K9+9atBcRb8CgAEcUbWShA9B91z48aNgOzXpXvuuYfeVl8KCvSRRx4OsP5o1Acfdthh6cUve3lQWM8777MRYRaFCYit/5rR+Trk4PSOC89OVx/cm7aRSVmcob6NfV6PumEAYCjQzdyjtwvAy9JXyi8jQaqz2tpJ/Vw/WciemTRSmyY7OcY27gQA35Bqo1ek/tHL0svXLaYzDhpMx1rPd/twqmwFCIGDM9DKODRqaO0iEmzBIl2YPb/w2kvgq5O/olBOKLeb9eFRQBsgmPMMRXVZIMA5nOZadhBc+P53NlN/Df0PIZvpiTGcX2CN4COc03zbIwAu9iWLWWXHOgPg4nmkNTlH8VhsUhBcZIKjpLMoA5SlGu1NHJpQhYPHKw26l3EBdq0dxPkHEG8HuQ0DhIZ4WwAsDXoMD9+a33EyNuiHAe7JCrOhzezTZpWgzZJBfa5UBtk/VczXkn0dTIvt6wHaNN6ukgEG8Fab+/hk7//P3nvA2XlW575r9z17T5+RRs2SLMu94gIhtOA4BJsWim1sE5OEEEzqIffcc+He/E7aDcnlXFIguYSWgG2wcaElBFJuYgLBxsYVd1myrDbS9D6zZ7fzf9b7fXv2jMrYkmVZOd7+jWc0s8v3ve/7vd961vOsZ2GIs8Laqm3WDhOUprNMijZ+NgFogumvqdedG1XADvFrlQH4eQuFAAAgAElEQVQouaA6X8lMnd0VAFasrW4AAryM/6wbPc0ju0UVAIgp60uOuA58xcIFOZx79ar3aiTLDcF+nJwJY+zj1PRoMMCcs8CSEk1J2C+vvVJyAfRUVKsvNpbKZMn2PPKkveyCnySCx3yuC6aQcxS54mW3JATliAsGixh6OUQHABy7d1dhVn3pCWiEpRYe/Nt7vak+Vy7RfEmSr2tB8t06Y+WGSxEb6QWVAAYv3/QEDupy1u6AetIK5AFqq8whKQLOS7JguUMjS8V3gE9yg6wK41gDeElOmyajtnZ03t4w1W6f+am38YYFW1lot4GJYU5Kzr8cA1l1bNA8wNBnhRyPAozmdb5oeF/gf+wvgY4TT5KWyrRKUuaS1kVGrX3y9uEbv26D6VYbgM1Uz+uEeoAzfmLkpfrwy7RZuCHjsyaGzcu4NWdKdvGldaMEjgCw1wPzXuNctFOA3Ar7QugcoOsgtKzytnlx0oyNK019bIVe6moNVJqcsPITj9ual59vUxj/zIkpVp047+e9oON6Ua6BhEyxfEOIMjNCxlIX+PqPMjB8cri/RA8HwUoI+kqMvuRPIQCsVkiAYxjgqlyhdUE6EObE1PaMGn9Ez5wHawP9Rg6A3M73HgYrx7VhM8je2NuzfAnby79P+5xKh7RmR2bG7GQSx+fRQ/3Dl76BSUEigjQ/LXT8vzQADgF6GIM4GfDS95fG46X1sNz14GA2Arax4srNG4P7ZLiq3BciAN9gmhjFCP5nAQ5tm0175HO6g8XX7kvX70vX6+FcrwtxVFACvQgBsINeUZUAPrGnsSZcbNbrXvcaO4U+jnffc5ftfHpbaE+UL7qsbIp+UfMETxPUmCngUBjTzADf/OUv0lLoEVFUnPjBGeDTz3iZA+AqsrLQu3FBVrnxxPX26x+8zr5Mg23VAOvzBXolcV6/fj1W+n/nbY0kGdKxK1iTe/S5uELr99/73vf8dyeddJK9+c1vdqD8zW9+3R2gX/nqV7lJ1v333x8Mt6iHlIz6B3fdFRIA7ColHD5dpiPZ5Jmn2duu/4z9ewa2adVKK8Kw5JDd9hBUFgBfBWjiFEGS+gHXYWkhPCggDxLoJBLYZHraKh2wkj0pG8nN2nBpmL/tIVB/AuT2A+scu9MuTO+xq9e228XYrndvH7TU7ikrC3CplWkEet37JgbDghwL2NSZLW2GIQ7Uz8H8yrOBEQAOLDDH6ACY5vTYunesWW1jgwO29el5xqLH5ujLJblqhpqVuiz3Y0fWRZtn2IDd5MvjTRWxKioMdXkemApMxHV6Ua/fRQBYcawInui7y7x5WTh8Re2i6cQAExC38760QKpiJpZZTRBLK6QRAud9DPQgrxcAHuL7uFyfBYSptfFWSIydXKJ387d+vmZwdFa9bzrTB7jH+EoAOMtXkabbsMAGME4ieW6j/VEbltO9/JcHCKaIZ6swivUx3gRWvibAx/rPMM7ySc7qO2NbZq6rBZI4MNQVvLTKxNliep0g58RKHPMs9YIz9RmC6DnvgetsnhhO/pUQGxeBXN24VE4QWN9oopvk0Br+OFkVJPHxjUpTpiwCc8w6FVObcnYa+TeAVSC4Ladexnnb+R/32KrTzrUNa060fXsGbQWN0GXcvmfvrK3saDFyNW7yFto7idRjTTGuoHaXRldJNOj9gmEWz/WMjwzAwvpzhXwEgrUOnTVUbbfa7bgSQUZsOhEdLu+paZdcWmPF3I+RQBAAVjepWQAWlU4uiRZj6C2LJMHwdmNiSpHdChyLIebiWzlZts07JuxfP/xRS21HcdGPsgI1S2V6EqfMVu+xXSdBpqESAPbaYACPqxSix7GV4CmbH+Y9AfurwMddiP3fIeBRj+aaDGa0+DBvuu6v/9Z2A9JSPWttDsZ7Bo13Dcm5WF1Pdkb5Tl2q+qJszL/7pRvV2Qr4ppSMkMRX6h7GpiIWmLU8o5pg9oZJ1uUc412WpIn/gjxdWnkSFd7kKlo07B+q1c6xD+R535H77jWjZdWJ7O3bd2/jkJHyscCU9IkBcEJ96aUakfpBX3Etmn+P3KKj68S1+Q3lgTa/JvDrrDFSZdUAa3ySkjrnGCv2NUwN3RQL6bPRCs1BMKA4BQAWE5znbwWyhitIqLUie0bhbCkMCdWWTmyM9rgSBmQys1F7OF3f2fFJO5Vykj/7xZ9nw0Hd4xt1BMoX7Z3Hzz+OiAF2989oX3KlUrgnvPT9pXF4aR0sfx3U1X6O7LPAQwyAw71AiDdcV9rt4pxz3DXA44XobynF1UfgQfDS9bv8PL20nx18P4sJs/0AsJYwd8gMJrXHlAEW0I0L2BUgSwZdEwvMz6+ldcXJyJAFgGWCJQAqyack0DLBUm2ZPFAUdEgCTYxFIBVMsG65+QZ7asvjywLgkzaf6QBYSEdsluhvBWoCnmvXrbb//bc/ZJ/45F/Yk08+2XC7++3f/m03uLrzzjsbbKN0+QKwfX19dsUVV/h7qPevwPE555zjjLDYYgHjU04/xWXQbvjEc04//XQrYOP+rW//A6AdQMojQ+ZeyYFsLmUz3QQ4XS120Ze+YMO0QepnfPK0z8gTQFNFagVklAVYggS286lZwCUBUwmpXJmxUkIhD+Cs1WFCqGOtr2qhHdIc6uYhZHR7YRO2Wm3wLuuYuMs2zDxm76Qf8BUb+qgDpq/m9iFLILmtqwWTWIiIjYM8DC12XOsSgZ04pnLmV+BHEka1P+IP+lmlcXENsMCvjok5zLS1U1M9ao8/WbKzz4MNYbNtwWIfepqxwyFbDNKzAcDegsQXgIPf0Nc3GMD496hFksdAMZMtACKTGAGpKF4WAA4qbgWsAsD64gWAyTpfAsDp1TA43Vkbw412D0mKgYgBHpLkGZQ5SgJijBrgKcDa2KzaHwHo+BoC3JRwdrZcH2CwD8C1EiYSCXTLakDraiYd+XNyhbUCgjuRR3dV2q1jDndYWPgyb1IeZf0DqGUKFQJbXgK4S4IEZXaVwPynyhBWWwG/MNQVhnGSGtYSzGSF62K+qi8SRwBfWTxV0R3LZMzrWmUU4gG/KPSQxfWqRoE5AYyI/W0As6gmOJY/ex1k45aoG6OSSbC+rGs1cacwCKkmRkBqzcX1m1HNPX8vwIANwAKfcAaO6wT8MwDk9i5WNbX9Ml7rUq/UqNzUJeoAADJf+C9x3g6G1YaI30vqKVosAsGBCZaDOp+n2nQBKaWjtRYlE4/aJsnB2aX6+pvKvvmbvNWE1coAr2kxj15LDPjiHacAXaSS6CUc3ARrQuaMW4KDS0pyy3jJNTrJeXbNzNlGHKH/4xc/ZEXeaP6pXZbrQt2AZLhGbWoGcygtLUmK9RmKJtKsHR2KHn55xcMaD/wL/F3wMhgdC5hTD6YEkYaR75KJzyq734UsAgXHb/7FJ2nN1mOzsJlTOKvh1WblDph+JRV0bqwnT6po7Sgw4o2VqHMArPfTdSj2Vc9lHrxmW2Z5qtGWcZuSOWyFs8zLJC+YRC+vGu8ya1gyZjcpE0Mv1tbnha/SGMlJ7ggqs6A+Lc+HTTy9xQqYK0qVLEa/rJriqOd6bEeecMm91o4WlBj/SDoS9QoOtue+yUTLPga++mcTEPaWSAsgWH2B1RO45v2AI2mGZNBIoOUMnXAATOIHlrgA9d3DptnFdcGWjcM465R9WC7qMu5yN3yY91muL7UjWUniaAUM8Cff/AZUFgmb3gEIZo0dz4/nBQAfQQAetrTDBIwvloE/3o//SMfxpfM/rMSPALCCPjcz1R2g4XgfgK8/omtr4T4Vsrcum3b2d6EX6+FM4xEB4MP5wBfja4739XsMjz++fyw2wSKqOSQATngf4BdEAu39PKMgwhuvRxJo/f7CC8/3Nkiz1IMO9u8JcjeBF4Jp9Vl86NHH7IEHHwkYjD+oJ6xqgAWAb/3KjbZt65PLAuATN53uNcDKzCtQkQOYgLg+v4d+f7/2ax+0W2+9xZ566qmGDbn6AMspugfHu1guLRB/6623ei3wxo0b7dWvfjXHfyGvyTjo/c53vsN7bPE6zanRETv3wovskjf8jJ1yyilulnXnnXfZj+65h2CtiCmLGLnARFVmKfxcv9Ku/Oev2t0E3dOr1tgAjqs9XX2WYyy6ACsYFFsLjGNqBiAEAJYJVhkQLHalChPVgvN0hWCxlgPU9LXadGvFdlL0PZccBNg+YbXh+6w4cbf1jt5vl65N2DVnrLPNAwOW2bKXPsEEvhxChcArLq2TJNpBCZ8bB+uNSD0CwJ41VBwYAQxnfvSzJKf6AgBXYQgzsM133T1s513YbnnMakYG99AXTGwhEAqDonpZsCPOMUbBpWKS6Fd176+qX0RBZ0QnafycnIk34YgZDA5POvYoiwlwUo9jZ4KbjLDEeLkbrYCJBhrwq68KCuX0aoJYXKAnAMe7CKwH+KABxkS9gEe8DVIAwHS/sVFk6oOA7N2As1EKUmsZOT730fsTwIu8OVFYS3C/CuCqf/cS+K6yLkDwikqndUJBZlHM1saojx9Dwk6CQ2iCKmSeGzGXANxEHqjZCshrZc4BCALBsyCr2WyZ+lWccVXhyzhWAMBVEDTvxgAA2sT+gkASZDTkLJgU+HAAHDrvJrwOWI58MSUZB/sLFKVk++ERbonNEmgHTVxXFbH0uPW49J3nKHmVQhtflSMliRxBo+kfP2GrXvk6sK0a2ZC84cbZmu+wIoZhMgWiMpKEC2uCeUvLGVo1+7o/ixkTcw8wFmAmq0NCQyBLN14AKuPvj8jN1JMzWitxyyetRT1FCQQWs+S3kvW6gQd/KzO+Mq6SU3aJLxlvTwJ0Z/jwOe9dq2y3Fk7Q0KdVG8yFlwQEF9kTOsfGbct/+0OzHzxj6QmOL/o871WsNIGba/HekghrqYnZ5mnVqPbqSE184tk5/O9Kg0i2HOY8BsAyOKuwQflx93Tbf//6bfYIJSqV7hU2iGlTW0cvPXvZT8Xcarlq3+Y607ior7iSOEnqXQWAtY94GzLtV8Kbkj5rLjRHUmCoZVck6UczbvO85yRHNc56Vt/mOd5gns2pplpel0KrZkPzIekKZTNSk5AprapFFQYtCT50+Ec/sDWv+0kbmR4N8nVnSwPo1XXg9vQCxVJHuPdAqFOOis8DYue68H0oqmWWQDpabGGNedFwAMDuhiozLAfAkkDzhVS8JgZYhlhyz9Z3Wp5R/c4+kAesZ9hyctbNILRrf9Likyu01zSrIwHXr5JAXB3teQA1CZfi3Lh99TevM9v6hK1ub7PBYUl4jt/HciYqy51ZI4Be7omH/Lvm+vAkeEf0sc/bi4/34z/SgXjp/A97/TYlj/ZPxsbjuhCPLZ2pAEAW4oXnOpMLn3k8X3/P9ayXPv94X7/H7viD+kBqtbAG3QSL27KXxzkDjCILzNioAd76fkJI1QC/QABYbs/eg7TJwEYyY0m8zj77THvNq1/ptY2qAfZ+fAS44qZyyOvuffAh+7c7vn9AAHzbLV+y7U/TOslP++AS6A0bT7XLL383YFOMK5ZLZNVVV6XPV4Nm9SAsUefnbYk4rhigx45sbniF1XqhA+MizkGMrwC02F3vcYxUuyDnPDmc8Z5t/Kz3UzskMdp+dHKxltsk39u6cHgmkNSGlaZ9RxoQONeWsp+4/XM2hBx8BOZgBF1tHpalp1jAGbhuRQL9vACw2IFptUFK2SwgTPGbJJZ0aWOS5ZzKAoBJngWD7c1NwNDsRWZNL+Cphy03eo+1AoR/omfSrjxlhb0Cc5jWp/dYrp/X4ARdwWRLoENJQWeABUCcbYs2v2in8jpGJTWcAQ6yUk8FOgDmS4wOgW0NhqemFk8Ahm075u2c83ptiobmbbDdVVjKFKzN7CQGNi2awYMD4AYDo4FsWkMCxl6ep6/IWEjGNrEbtMfzujicOeRngJLLbN0sa6F43msYZdcrBhiiq8rYJVcDXegDPEkgLgA8SEC/j0B0EPAywmvHuMLGkeaKCR6GFd4LONur3sAEtnXkzknkzzmAbj0NA5xfg7RzDSzwKgfExeRq66332Uq0nkWWQR33rBoNhUvTAqswSQBsr7uV86J6ohZYOx2AiW7+LYa6ACBIljDgwvUWo7P55CynBuPI/IutlEzXQS3Ot/6zXKecuSTARy/v9ToMkqZMAb+DiaU3saaodKG8JzIdi02wBO8U9Ot4ZS6nnm6qLxbVns1bC3LZOmOjMc/SL3By227Lrj0RSWoX0yHpNKABViyNS18GaWgeui6PdFRgOMdCVpunrEATtdFqy+uYHuMxSaQFXkK7qzCv3jqtaQn5+tRaEREsd2yVNEmqT4sdV6rysxI3+p23hZJZllryyI2Yf0/z0nGA0bT6BfOasiM4DgBZrtcFi4mU8oK2SO20jTgD2fo/Xf1hSzy8w+v6p0noyX1ae0lGigXerxLZ/ecB90oqCQB7jibauI/0Fnp4rw/XgavLPdsQAJ8Aepp1PqdMwcpeQNmUXff9f7MRlBuPDO6zNSetpd6WsVL/cLXREqPLEFG9QfKC/ZXrITD4zPMcg++JugCAPfGnG5XyT6rPJWkHIcr64TgyzK/k/WDGaf4+wSRPMw8zfGeVw+IGCXpdrmq8YV1F5ElapjFPAsDJORxKURh10jJp1wP3sN7o80df8Xk5R4dNIGqXFhh8qYoSnKzbuiwCvxoLPYKLdfNjEQjWlqQTEQMcCis8eSUGOMmarlMeUFENsH8BgOkNLgCcoH46Q32wHKHVF7ibnzHwx+TQvbxClkDu7Grbx5pvI1GU5JSpGPB12EfS9C8vfj0DRO9I2u0dz48jB8Dx2R9OAB3P7fMRwB3u5x/p68I6PWwA1Fg8R3ocx+r1L53/kcx/QiZA0SOEeOF+tRTUerovAsuBMA5xWzA6PFIA/NL6PX6v32N5/cVrcokJ1n4AODbB2mP7XmgALMMov6wIBAUEBYgdyBConHLWGRA31FFiWCI6U3W2k2NEVgCA9es3eA3pw4884eY0YoCzBM1VjE3EAN9+65dtxzPblgXAJ6w/GUMrSZYVPdAcHTmZ2gIInKpfmqRx+tzYoVoMrsCszK4EdmPH59i2O+4T6D2DOYc0LtBx3zRFV+6YCmiWVbz3MIMZCz0GiSPVmF1BJY8sEug5QKjb457Ya6+94zb7HgFc95qT2YAKmLjQPgl5WyegosiGkwfwpWWUAgBWfWQJiaGwRoZ2QQlYbdUUC3QqgKyhtN3XMW/DtofzfJpAfQutWn4I23uvbcrstLdsaLG3dmRt9Z5Ryz1DC5cRWDAAmMCKM78yWY2YG3eGdgo+pBoke9b0eS0wPyTEuEXSUznAhkBWAEd9gFP248dmYH/VXFd/k5S95Ix/WzdgUaDCN9BDAOCweBzgxKSL/0oxK79z2awHnnorGUc1uUHrQ2MAHCkmYwDs7q06fgftvAnxaRUAXNGhglUFgKeLSdvDnKnH717eZwjwMsxNYFQ1wADgEQDwPkDrHgL+fcSscwpwkT+nMqsBcxheIYEuI3+utACAqQFO8vturNd7y93WOQxXhPy8OkrVKW5acnNNCvwREKdZ53LXVl3kPMdUQpY9CzM901KGDaNuWxJnpNnz1D9SicypxG1exPYKZcAEIzFXiynxrZI+B8fnwAAH6XjIbNTEojVAWLPcM74rxnMjtBZJszVuERCWc3DQv8L26UYoZzYUHOp9qn6mYgLbC91c3sjHf/SQ9b32Z2yGhMIkRnDtazbaxAxzly6SMAgAuEVjwFcBZjjPe6e1JqMvL/0UEyxGHyAcpNEi8VQXH8y7xPw7MA+rFRM2mWVxnoCrKomOOoyv2iSJDVaGR6oS1aMKwNfV3sFNxJhfAWGeM8lzVVetWmqBj5SK7uVEzMLLMMadXDR9j++xH//C71vi8b1c1xkrthVoxUMbsrZWrk3JdpkKybL5oYDjuljWeQDxsQbAXvPrJl3qkyw2NF4jjAkXc4U5NZzo/+s3brFtva32DMmqaeqBx9UeSskJMb3MmdhPCXFpqW15AFsSA78kpQFJlWsAgOucs0qpQ8td9aYM6hclnualbiiiFKEUpCoDMzHCJARLkTnZGJM8pbp2QVhaJEmuLytxtamqkEhjA/T1npUqQIlK3rZMok2lFcNbHrXCyRucAdZ/dV0bqBVcCeF9USPDtKUA2E3Qoht7I8CL1lRDEhj9W+3UJMH3LIuSRCSDUEUkcXkWAK6R5Kkl1BNYXwBhvqslUprrQ27QgsGyw+vh+sizxCj7xeAQoE97Ed9WSSJQLWzju8dtdV8HczJv3dPDduM177HEjh0+lkcSgEYXyjH79vwA4MMNoKPA/XmR8B1DAHhcH/+Rjpvf+KN703P8vmjVH+lxHKvXH/75K2aSyVVzHWWsBAr9tReAbay0S6lLg++NYf9zJdNhm/BFzN1L83ccr9/DX3+LbzqHc/0sJGXipM2BGeBjCICDi6cwYWgwHzcqFwN7wQUvszW4Et995w9sYN8+//uKFSvsrDPPsS6kdpMzs/bt7/yTB7b6yqh4j+BH7rUCwDt3PB1AzBIG2LP0UUuPdWs32TsAwAo4RDvMA1wEeGN21t3tCHjUMFxtOuTq3AKDMKteaFFj8VweFoHXxQ3Hq2TnVcMrBngWttcBMI3B4357AtazMMPqdyUTE9U8J3luFhnbnEc4ODxnC2AzgrcWjvXs9bbxM39se9fAHiY6XN6svxufuQJH7Fb2oTaCfjHA3sQUAFwFeInUyBJwyihIzIOaSlfkdgsAngA07a3tsunaTgxidtvc3rssM3y3rSk9Zm9YVbWf39hlm0YnrPUZWr2MUDGqhrbC7sKk+gy1rhG4jMgQZ9kCBnbwE35w/XH4kkeVwKTaonj9L9JYZKY/fmzcLnplD7JvEg4E0LMlmP62IuzvtLXgdi0Zo4NqMZIC1Ut1OI62BW6ij5QEW89nKFwGrWN0si/0qgu9ZAOL5U3cGR9HGg6AxSBq19bernMI/YtVO6oYtQb4RZlsqT4Y1z4SIQTme8rTDm73gesGGfMRwJbaIY0iTxQA3gkg6+e9BYSrkj/nALrZ1QC61bwv9b/InwV+68W1tC1ZYyvqq6x7ljndw+fhwl2B/VX9tdq9qE1Xjq80vWYhiqxM2eA8cznF244Vy7jujmEqRrII5isvJhJoVsbGu4rhVU2MmGpVOVExZAlAQU3sL99DgNBc/xvNnW5wWoPNGdyGzXK0PbkFpAZf4NfTDOG7/ywkIwtf3tubvYpeVaaD+n3NB2OfUi076osqYzW3vd8Km04FlFIbC5AaASjV25QooA5YEmgWUJaMtGBBHlqQZjHWkQFIix1zGXRIzuiLYmf/vVrHBGl7UAQExUK4qTvLrX01AsACVxWxjJLcSt7AV1bmTb5+Aet4DiQAzHLSnuI09DUJSzmDLEIAyt2zVTPLonP2UOUYs2N21mTN7r/0A5boJ8GF43kVk7cke4bL2JWUcaY3sK0Cjgo6vNXQMWaAAwBmnjgOtXiSw3Wk+eXg1D2euT1hpb3jthttK3XngyTX6CBOWQOmWEoOcq2muR6ygOACzt/yOS7IyRgzpyzOcCl5C8jQDRA8zxpXe7U0ZgGhz6GSAqz/AuwtgNcBsI5BPZ35rFqBzgB8/CCTOkFWTq2qlITQXq+1nSTRUuM6QGVs80O7UfNQi46zfIr9NQ+7rwTQ5JbHrHXzRlZ3AMBup6XSANXDk3B1RQSf50Zgnk3Td2UAo1pmqVxic7j4bt20D/r6dwSqvSRcDwkSB0kY4IQAMGqeZK4dAI76SBtMQi2RAMAA4RR/TzsLjBs0tcAreZ1KXVB9Rz056T+ta4m9WO7QXVxD00igW/vy1g39/oWLL/EkcoI2ULrpN2+b+4PKZoYmTg4tDj+O1b8WHWsjERcD2qajiqWaz0ox8VwYKTFeoaQi3H/i+9Bz/R7uj8/19c/vuDcnkhfe+VBJBlfKHPcPXa9RXPCcvh/3J84JhDnff90daDwWP0+va5S4RcxvcIUO109sjhW/v4Nlv50uJAOrMpZ1MljxwXNMQETJxRD//a86fz7Sx/35L15/hzqfpfvqoffNQ12h3lGD+6ablTaYuhDNAqH8npyuUpbITTVb4Cs9YPueej8YNGFrTv0MSr0+lixBhgOXw3sk0oVNB951o/erIDHOEzDFkmL9WsxpHrnzy847x179kxfZ1qeetK1bt7p8cNOmTdZHHez0dMkexTDq+98LrskKmmoV6lwJUHLU7N38lRtsaKCfIEYR74JkLVy8CwB4Vd96u/yKq7w2S9rvNFJL1eDq/RaaTB9eBjnYyIcTbcYNHlhGuFB1gO6EzSHJFMq/uyER4y735942u/xzf2r3n95tu9G4lQgWc9SLpRT4ExAVqRPrBhT0iOniC1WcB/sp2u8kYISTSA3FhpWRAOoGLEl1AgfjUnedWuAZ22f9tNB4EkCxyxJ777SO3XfYxV0TdsX6jL2unfrLLfSl6Z8yiEWDYLE6hkwK0iUTNnrcusxasaGzwJL6EeBps5OJjNrqiC0R8wvrNTMNo03cXOjotknYnx8/NmgveyXyvQwSXJi3lCSoYpp8w1SbEH7ICXHrQ8JG0HAbjm/M0fj6n6MN1jfmaH1VZXIV43AlQ3RskkLrLb0ukWcK8AokCQN6eyGZP4U5cwJH1wCgs0LQXcNJO7UaELqGn1dkbOf8pPXzun4C0wHowWGA3CAJhzEAmITse7nSdjIXe5ClVzC8spZ1jME6EiTrCeoBvjg/19K9gIsV1s3fVqdXWwbwm9hO4mGWtkATCrphOmG6ZHRF7EyMzJz2Zgyi2EYKZRvNzsBITlIHSbF2mU8FlGdnYXurMMDJKUYt0GuSQNcFePUltKgTF8susKZNwhnghd6m7njbkEBHA7pfPBQD36YNwudP/9YuoybEQQYagHH4LmClpIybjTEHaQZZLHd576h1nbTZlRjFnj4AlUCE1BlqD9MjKe8AACAASURBVEOfVLFjAIQ0xkH+M3LRNGBMEBm1LGqGAIDFMGa8JAAWFxDmLZ/5X4V1qbpg1RNnOC5Jcz1xJVk0h1nlcCV1FtOrfsEZxjwJ86lklu+DUjCwhtk33SRLTOQE62mMnsAl1l1VTteA5ooWF/tRqkp7mql5e/nj43b9L3+IQnGuJxQOLbmMzdIDPIFE1Vu7KWGl2mftY4DhYCASrekjkJAd3ra98CqdhhKL2qe9bkattjQn6vnb22GXff1vbFs39fCULMzovFlnsbGU9rU885uE9awD6IrMVw/9jDrZS4oD7FHYpZdxry9zjdYkl1bOIWZKpQxiLiD6ufZYl9DHCbnZwwjr90nqyedpFD3BzwMkckaZyLL3YJb8GRAuBpjrQLJ26kBoVwUo5vde/+41wgjt+So98rj1nLrZZgCNVblVt9MbeJS6WRJpoSwb1Y5L2vU6PlsJEUn7lOyQ8ZkSbpFqQhthM5jw+lMBYFccqCSAc2K/dgbY64CVdIUF9uRrK9unZND0A+Z3SWTRMsNKshC7YYn7uC9xj0Z2oNODGRdTrlINfB8y1AW3ozSSProGA7ySm8vasQn7k/e+l/W2hzWIXFqXno7cDchY07oGlWCRZLxRw+x3qihBFILY2D3z8NfRcoD64GBUe3WGe7uUVpqHfIvaCwLqGWSVK7n6yl+uLhDR5zQphkKS6wAAbhHiOxQY5vpnvU8hJc+1qPsEG4CSrYydOlekpAqJ+njreg3GP1HfVP+3VDvx9+bfh3tLbBS0/+sW/r4o+eiTcJDxbKrVbJ6rRlK6sZfEfw3nrWu7hIqpQAwm1dos5Vdt+JvoMU2SP0XS73h+aI149w6uD7nFp9nz57keytNzVsCRXz4UYZ40P/t/P57PXccuQklxswgYuca3FUkEktjLkNlXyVkOoqZx3tHqWpxeWrg+Qiy78O84odM8Rovz42HNh43kMAFw9LqDzY/mr4VSRf19cmyYnxVPkkxnfnOFoOQ8nh+Oa9hzvN0lg9tCudj4yKAV2jp93sL+8yJev7EsPlo5zuM2HW+FWFnzp/PQvM1Q9pjOca+jxHVyZpp1GhIo+++XYf881ENjptjPY1tqhASCFVtJlRADYFe4oYTMgDPUcaY08Os2C25ad/KnbGJuJa9VAHIUAXCeAHBKNa+6MTPZqv/VpEtyXCzk7WXnngEQPtva28mUs0HP8fsnn3jK7qP+d8/2ndaKY+wcrKykm9rMU4xUlQD/hhv/BpnhoMKvAwJgOdQKsPWuWGtXXH4Vg4MpjxygkWfGLPQCAD68S0gbRCwZiRmnEGCIgQwgWDkzl387JpexjMAkAE74kaDSVhTtrTf+ld1F3en4ii4PimYJerLUAOfZ1HOA326CqlUyAyJGm9KNjms+P6WaYE4dBkwg0AN/mfRQ85hqBzx1wlwhg96NzfPQ/HYOZLclhn5o3Xu+ay/P7LI3r67Yz/YReO2FQUBeV6UOOA1bYxgyZRWPCDSCZ929Vfub/0/gNwLAajvk7AgLS2Q0L832tNv4xAQMZguBSzdtj3bb6ed2cpPVjVYAT0WC0S4ssaLAUjYqOPZNVCcXBzrR6m8GwHpK46IIIFgXVnMJq+co9SSSAgK6oS0SnyMgDABzN2iYKD90zZMCR8kuuSireTahDtZIH8HXWl6/MmV7YVd38ZrdjIkY4GHQUwDAmGAxJv0kIHbB0vTPk1jJo51uWc85rSeADwDYsquIj7stn8H8Cma4e4453sMLecP0DCCpJDdlEZAVy7USEHZy/l0oCNqof2ydp+fqJDJcHLPrXEMY/lgFt1tAecYD/mlYyYkAgDkhJYfE/jqodSZLkk9F1RojnbDAthaivmucBB4829HYgPxK0MAqARKPtX/3CHvJQ9kDgVe3e3JQoe9BHq3PYXMn45NRj1R+bi922tgoQH7nHus97SxctFEe4BJeV3DPRuSAgKpI1U8m5JgLoBJQEFOWB1RQKYw0OuEJGnIqqB/4Pg5I4ecG+NU88yX3aCl6HQD70UuVICm0TNoCAHavMRhAaEk3xXLHaECSaq9lZiVn4jLPm+aCnlQ9KheBLpF5zlMfo0RDJjVtK/YO26uQs9/63l9jXimqn55wKXSa95yV+oNzbyFBIsA0I6CtoeQ8ZD91pCYih7dzLbxKCpoybZva2igw55x1UyKKAsHCVran7IK/+6I904WTPzeqsvp+E1w6H65sHCtXfL2yXtVc0YoAvJWldusmida+l+WAVKIKANbeVIkcvD15pps9Hglqk+svpxd3nV7cCX0BgtP8O4k/wjys8CTP2QvoHZFcWnsH16MDYBjgBgBmHtI4QIsZVq9midYFgDOwvO1M1PCD99vKs8+gZn7KZlXbwaaQdhVJYPRVt17XxsDvkm5mFcmj/ZoJAWFwidYW5ZmfBuMSAHBQPahXkRKtCdha9QT2bJYKnFnPNWT+iWQ7a7CddcbaVksknpciA90BAO5hIFo5hBzDL0PCkko0lMRRbmtiBmVE1brbZaCI5wTndQJ72Z++653cEOjnTiJA97tgOKmbEtfEfgBYZm5atC8uAOwBLjFCGsm62uN95Ss3cS2XrAMvjZFhAVPW4QEBcNj/5ZnQaMPSYIfDHO0PLpdcLTx/hmRVDyZvE9y3QpkWx0NyXqaXUnb5vrbo0QxQlXxfArAPAlQPBmxDDWXz47kCYL8LNiXTFp+3BKo6F7nzS/kmsDQ+Ph78SwBMWXcRXy6JseQQX0T/lMJGsaTiylmAfmxwqnhyeBjAxFwe6rFckP0iOtUDHkoO5ZI6lsi0VWBQ17/mWwmPUHp36PW1//p7Yc94qeBs6acrOabrUNhAe8I0SeW4NNG9hJYBSS/s2Tz3T5uDNNJ1qUe8juPOOe4hEpWQHuydj/X5N9QAiw5wYc3FxscqK9V8KbmpcxodHbXeXow0iQEP9/p0jIVpbJK4rJaaIazQvT8A4Hm1muWNoR+4r9CWkiR7R3GLXXjqIxCoBTvhlL+0kSkpbtkfjiYAltRtnkXcwsarR7yg9XOVbG8bfRovOP88e/lPvNw3r3/913+zu3/4I2IKwB9ZgomRMTIH8Awun5ahFiCP2OIrtEEaG4c/EhA7AAMcA+BO3JSPJgCON5CFCzkA4JgFbjDAwhsCwGIXNE08qYZBi524wi7/yufsuwCdAQLudBHaj0lpyXYChGesjcBJLqErZSZEgAT28lrdHKxjeo4gSbEev5Oy2jc7WJJkgUEnni111mwQM6whpNDziR24Dd9rXfu+byfNPGo/1TZmb6f2+GwQeXLnoNVGCCpVfg0jmZQxs95POEpAPVIIxsFGAJkhxV2RE6+kgs6awUQTXLa0tts990zYqad2UksN8M3w3jKa8i/eO1IM1lUvp98tDQJiea2vmHAxLU30e8JbX6p9Vv1ndB2l4tcScKsu1Gt9yRI5RSj63c14yBSJBRZDrPdQ7ApjV6XNUK1NTtrMw1o+c2XahkBZuwHMOwC5+0grjUAPDsEiDyN9H2Hc95KA0N8GCWSrGF5ZYQPneIID4HR2LYH8agJdsb/rqfVbYZl9XKC7qSVV7yQ5LoHGBMzkk5Ol9VIGErkGUTQO6zuaGLdRrLXmMPqpOgCGWsPtOVmZAuDRvohg2OsgWQRirALb6/rgAIC9XjIyuYpcbcMdQ5OqOdTYBtlrLGHZfzOKgG9jwJvvOIweQXzMgPlrm8CvNpYM0th5Avhi5woILNYCgz3z8GO24oJX2ARJhJKAlvrVaKuiRUwdVCQA7IwZ4Fr1wSn+ndM1wb8L/L2F91WLsBxr1/sIAxhqqg0mEeRtkyQI8X+H+Q+gJUisfO0B9JIyGXO3J9YHv5OXUXCOFgsqIBwYYIHgeZ4zK4MsrtspgIhaA5V1/VKAnGROVsDGvWoiY7df9T4AMNlbAREA2Sztv4zsp3oltnBcWm2zYpA9Wf7iAMB+LXP9zSuTzhoqtLWxLBmnNW327q/daA+xtgZbaV/FGJQkJVf9s1tza1PQS+XYL/O3VljKLuujaL2D0y4CgFOUVkgGHwCwlh3r3AEwn6lNXOIBJWABvAkZHeDGnpApllQQKDLmUbNM8Zx9gNkRMh4lHVcEgLOs/+o814VMC9Qaj/FW4kdzEgCwWOKK9bK2+v/tX63n5ec7qz+pTs/I1os4KE+PAB6RqitxqE1UdfLB1yAYxgX5s64VrZ8YCC9mSLw/OckBB0pcy3XWdwDA3OxlvCgQzLqtoWhIyAUaEKzkTkoXvNohkeQp8Nwe1n4bCTa1Q6qJNefmrkuaLJG1CUyjmCAfQNZ6xFbhrH8afbb/6OfeAgO8k0Qo+4L6OEeqGbWJ84SshvpZMcD7X/UvxG90jFnmZ2Z2ivsEpoPjQ/b3tAq84op3wdjD8CjA1cUSAfdwH/BMrM+HS+CUfW0AuKXBfvTvQ2iA1Y7rppu+hE/IO/3zVIYiAKHg09dCXO5zkAE5KIA4KBBeGrH7ReRJoUM/DhzpL5iy+c0weosFQCxQJDCUJ+Ek8HDTTTfZtdde6z4nRfbeOUnKjuNHXB4nsKf507xp/m6//Xa76qqrHDj9Z358+aYb7Rd+4RccPMVgQ+dbLLCPy5h1v8cB1t+LeIAEBrVutYavv/56n1NnvDlfnd9yAPFFfGp+aDoXnYf2Gp2Lfla3mcsvvzyo0prdPV+UJ9O8nuLE4+ID1dxNo0bQI07KaF6/8IUv2Huues/+wb1292eR2BAZl4KQkj5IZphBSRp6w5fZtxVmCADzL2dLcukh2/XEbxCGpGzVKX+OF81aOCIBkuX23oMP/LISaN1g4oyNTnrNmjW2efNmz+qUkd3VqNVSBvisc87G+OoEexzZ89annmZjrtmePfvom7slZA5YCHJsdlaLE735puu5MCYJqA4NgNvae48aANaw7O/iugCAXebYuCVpboLeXbWECRl6tRM8rS7YOZ/5Hza0sdeGGId5WTkTSOVbMQ4ioM8RUHUSEfYRCEj+6b5RAC4xAwLE8jAS1tE+r3uZDI/kbJzqBJyidJpowwwLN+hxe8aqkw9Y+zAs8MAP7fzkHtyg++w1tCQq7hm0+iAyAfrQpulF6TXAjqFYOhGIUHmgt8yM1rgDUi02mXEp4MIwapqERlIyYgLCB+6v2OteswbQA8OMbC+pg1VTVKkEdYoEjnWxbqLp1IczHqjGDy6maKy8gwJgBZ5kt6timHSBxa9XfC7QCwPkDIFLofkSVQ2grUgyziH5x/MWNSSXFKsyJwDgXgJ1ALD1ZRi/qu3G2RbFMvXAcoHO2xCvGySpM8jY9GPws5tExFANlgfDq2RhE4H8OoA9LHDuBOpd1+Bw3GdrW0609rl2m9tKAI6mOgWiqgPctMmlCkh1cXmuk/uodMHct8zaWGKUNjCjyG6ROdcJ9KtsIDBYCcBvgtrHBMBWNahy1A6yT52w09vx5PFdAFiLItKxx5tpY1PV+IavBQB8oM1gCSsfz4pTMNEG0py0cGvlKDBl3RYKrTYzJllBwtrpIzvx2JO26tyX2V4lt3pWsF5AJiR5vI4dsbNccpulo6Ai2FSMsqK64DzXhBx0cyykNuZDZKTWrMi9lNrIiBCPzM+UE9JNxMs7JdfnREXaSXpTV60oa1DrUa7QwjJ+6MiiBYIrMMF1ZLhlMcEcogyNpwBJ0wRZ6rRck+SG8V/FGG/eN2t3vP3nAd4MytanWQN6s4BCJMeOAXBJdfqOTAQ8CV8Fuo6hBLpCzXLfmj7bt7ffcp2tLpe0VUW77MZP2PYO5KmodKY4l0nKNWa1Cfj60h4cqQnQlCcoWE8hme5M9VhvqcvaUYHn+7mOxkJiQpL0KrJcsTXK2nrts/d55wdJn5VDwd2crIZ/OTOMN0KV62JSEmgA8ChF4HOi890BWqZXAQDXUsieAbspTKMEegMAForEp4FNMTdTsqktT1jvGaeCJVEfuNICGfReHPA53zKvEwAOpQECwAGQ1L1eIsr8NeYnaouklawkh87Ds3CeVdHuw1yqDl5jggQa8Kt2SL6eAb51kjmLADDAOAMolvN5F7Xynah92rR+mAK2nJCgI4aVuVgVuap6gifYQzu5d+QGRuxL1/0yNRJ7SIRSBsHxBydqvS4E/S79j+5R4aeQhGkYdkV/W5YpbezCz/8P3qOdsW5vpzsAcyYG+E1vuhT/DaSb2psXJEPhXPzEYhAsljxIihZLkYMtz4JEmWeEfO2i7zrvCkn1W265xa655hofwzmC7Q46Nbhhp3dvWMoAL4zBUsno4tF5FkxuVAO58LpDBGLLSKDDeyzcL+M9xX1KuKbrxE6tdLL44he/SILhCo+/vCxN7cCOIAB8/lfEc3nHYHwo00id5yQJrSwSYF2bX/rSl/w89fuDP+Kg4/AD4OdytM//c2vewvNtl/0se1qHt/iTGaoz/lw8OneB4vA4GKI4lue+kLA52NjoHJTUEODVdfpeyj5mxsfYB3FPaAmy/uN5/c5PTzF3JEZ19brXTb1xngL+L/71uzTpGO/SDhD8nDRHWofyUlKiWPt9CQ+gb/zDt+3Kd737gPN3oHfdf40ojtJ9l2fTDUUGmSkUQdr9xQKLnVZ8U1AMR6/XcmkYtdv/ZVOw7t2b/oz78Qby6RE+OMyLc1kArOAidlKWHOVVr3qVXXTRRUGq4oE3plSktqdx8NRASZKjLOzkxLRtRwL9ta9+wwdI7K8u8BYkviUCnxtv+AK/Qwbqd8k4yxcX8Ev4EyTQRYDk0WKAm286C7U48Yay4K6n57nRDo+qgnEBE4LKanfG3n77Z20nIPhJzmUGVqKaCe0zPJhictOwpK1E6L0KkKQgJrZTUJSW/FPBg5L/YoaFdRSvKdBEE5rFSCYBCJ7toX1PZtgGbaeVZn5M6537LbcLFnhuq71zU6u9ZXWr9VFbkR3AUIavLPJFr0OTwpHsyjxvnIBpSyNVS8hhWSfBKQpL6v6drhCtAibl0trSg1spi2vbDrPTTisCDmjhRPLCdag5IXZeoBpL2J8qUnQBjVQCMMfxhmx7AAV+CS3arw+cWdKmnhB9KwDsLsABAPtbKDrRvd2ZJ/2sg+ZnLRXVVag2SPXDkUS2ruMSc47jWL0baedaAp8+2k0BTHdS6/kMNae7COSHAFwDqgPGkGYA+fNu5mEPQeuwercU1hk18Zzr+oYMOplba23YSq/nYiuOwnY8CWtLQ2FJfWV8hceZ5XoIkmF+Z2B+x/KTNpYaw/Rn1OZqbPSAX4FeHH74LhYYwFvD9AonaAX+dVrxLDh7icnSCftJhi8hP2cYoi2lOaMYOUFHUxqFTwe6IUaTcQDDFBmvLW5mrznUxhQAsNZwnfXR1bXaRodxHWd9Kzs98uDDlt58stVaccl1wCAGixs2wEE1wboGqlHtpMusYYElV8mCjtJ8lyQa32gUEm1cBySMWK9pGQZNyYVYbXjCfEt6q03YgbD2Ii1BBU1ayYBf9bKl6BgArL7L/BGWMSngK8dy7a1snvNqRwVYQ+UOC8o8MW5zvNccAXuCtZ1CPrlxtmoXgJI//1Nv5VhUuzMDmORCYuOX63Nekmw2ZLk/qwxCG7SP+zEGwLpW3LSPNnT022HPYF1SB3/BbX9uezq5tljzZQLMKX6cUwYsbqjtwTujWGa/xuAp29LrALh7psNaBqms2ccOTMl6lbmIDcriumcpYASAVXqQJLkg6bMwYh1DrHqe5zsjzI2SL2eA2Ywm2OxKjHXVjd0wKBQARg1Rk+ypAYBpB+YAmHnxllXItUmyrO7psj333mMdZ59qk8xLjespD7CXMfcsc+QsqdfDqz92SAjFPYFDPWrkCh0xbI2WflwPKmdpBsAOhJXMkexfvYD1pXUMAPZWSP7Vyv0vKBwyyJ/luN0Bk94j0zf1wGZ/l5m6VyxQ6pLjpo7/mO+nsyRc0oCZUwEzPXRP+KO3vxE/COYOKZnYfO1/MSvmreoW7aXxPUnXZ5zUipNg4W72Qj9063bJHzX2MvH7m7/9vP3yL/8SSoRWauFGKCORcqzpeHWASlA0WFPPpvp9acHMaiGhFxJ7S/+9kMjVe918880eWHstKferCeR5aWrxPKnQABDxyCzdHxcbkO0/focGGMGNP96bD/XcA//NkzDxh0bn2XwM6rrRhhxYZIOAxNe+9jV785veZC2wMgJKMv88nh/e+o81X+Fc2pEB65zEpAnov/vdCq6XeRyB/HG5t34h/n7b7Tfb1Vdfxf2NvYFa9mJnt8fbE1w7OdjFBQn0s0jIvBAHvPQzGrH7gT9ca9bl7TCjf/+tb9nb3/52Pz/tGSpbyOA9cTw/ciiddI46v4LYYEDvN//u7+ytbyWOQBodmwgf9ByP9frdr4RDR6r9zFOQvn+WOKf27m7OhTKysTFrYT9KQkB8+ctftne988AA+NnMaaj3Vemd9lBKoNivpbZLyADZTUcTVgBrqFvKXG3Eenon7ImHrsN8t8Pa1v0/Vpvp4Tkk7z2JeniPZQGwBiFuKaQszimnnGIrV6603bt3Y8JA3Q1BimqB3aSGO/48QCYNOMqkkT9PTNnw0KitW7fes/T9e3c7Y5wFBN96y00EL5PLAuB8S8dRBcBxpjUONBr1SFFWVb/XzRm+k8FWIE5GRDJLSe9WZu0VN3zcHqFAO7N6DcFnt43Q1ghqxGWh6RyAGPBWYEI73QwrTd9R/iRlC0xXWn1WI7Cql3kuQO1hvLUTP8Mwz+EGPdwyDgjeZ5OlRy0785Al9/7Q+kYftot7K3bFhpydCZjqHoNRpBY4T0skMRDCVRWCsTqyvARBcEatTWBOFcS6kljrjp9zosagK9RTVeuIyjt76OGyvfzVXTY3OUFyg+yWan9zwSCLkwJY4BDNwqwjf05h4pRAxiizmQYA9rXgI3rIVRmwcmDT1JfVxQARcpbE1F8eKYFD8TX/dhaYFAQA2Ns+CSMKHIkWxKW6XuT3coJGzZxcTW0jRli7eeI2+kfvJCjdi1RxkPcaAPAM8G8BYDHAIzDA1rLWMsWTOM+NyDpPhMk6gUDqBOtKrMV9eyU9l6kx26a2RxwYklG15sm3UzVIrXEVt+exXMn2JfbB/o4wviETkSgRjHEBJ0sTjD8tjwDANUx/Kmp9JI26Goc6UyXAG3/XiYr5dQTYFGDFG5OG1rMEzrwHMtKFJCGQ1HeXkjQPf9MNVEmGeHYigiQwYtFzPLgOslDJkrNkasuw3cViO2YdSDkpaZh89ElrP+dcm5REWWDIpaPKEBKQsUbqsXmQkkFqHyO7X+Siko3KHCvH/pCBeczyt3xdTum0TwKd5uln7QZx6rfL6ZYEhl0mr7EAJKh/t0CwrhflRaj9VmmC6n99DYr9jfoEa34SyHAFvMowoJJDyzRQIHiWzXyWpNw8gDlD8io3PGJnYcj1nXf9itljW0mGkLwisVfBLTwt9YZKDSRI4IYgNbSzwJ6rXGAVD28LPrJX5WjTNk0pSe/a1TbCPlBrrds7P/8ndv+GtO0CdBY8w6q+vCQBHHSE2l8/diUrqpiVJSl1yPVYZ7LX2idbLYX8OUdNdG5aPdQ5aZUj6Nr05FQoAfHEidTDMrwihknL+A0gXIEBronyLNKGiR7DAsCDjLWcoEuwwFX1/pW8GSBcUT08yTNdB2qLpPr3WqD/mXPGnblukTdCacamHnnYui88y0amR63QinkKv0sxdwJeYcVHQET9sl327NnEwAhrjvySWdiPYhBcc28LXUS6iUZfMsPyExPCF/jVCUrqry8BYEBvGkZYLtEAYEm5OkhwrkDl0MNeIjWX2kZJ7KSW3lI4UF3ix5PFMbtMnXZqdMxOJ4n6F1e+jckZ5TnUi3kF1IJpV03qBr2s6br0S7qZTdyPhTyy9fTcXh3KFXKUn8wxH8Vizr76tdvtkksuZoyom89L6hgpDRaxlAtOtWHMl5xT80EcMECLn6DrL+FSvPe9732+PmfVng0gNY+cys0roy4WC2+5GEgs28f7UNLmBmBt5jsOBoL3/72vRiUDms53Kc8X10+qzr+1s8s++9nPkmD4ZScbXBnT/NHPbfJeFM+Wh4Ou0Sy95ydGZZLEdcV18vnP/y3S4GtDTXxTQB4H5g3W8FgDiCMaxZpJAn3F5e908CRg6Gy/s+Jif9OHNonytXnoBM0RHd6zebED4AXAtHh+BKAUG+h8sva5z33G3v/+D9gU85xFvq9znFeXj+P4oQSO/EeC0kTxWIr96G/sgx/8NZsCHy0djxff+m1K4B1gHpSMEnYLahoITEhQ7akC+rfcertdfdW1h70GFb/pHheMfkK9ZlIOpxEAlkFikpgvi2oqWVDcssf2PP3rNo3qa80Zn2XfJMin1UdarznMx7IAWMyt359U0E0m56yzzrKTTjrJC/cH9vUTiMxZ/54dBCLzboQ1B1ukC7mntw9H5DLPPdlWr15rA0j0fnTv3Tg2sskRXN52681IoMcJgLmAD8EApzPFowaAXeEYBYNidAKQCJtKfFOKZVdZl6gFo6oykXAFGZ6tzsG0fNKeUmlYphW4I4YI5NrehTSuSNZWUmmSATAArYQ3KxQkMc9ZAiQpAaVIFFiFoDQBYI/PJAdVKxDVNRJUzvWkbaxtxoaKYzZW3Uqg9CiI+D4r7L3fzknttneuLdnrYHpOFMjdOWx52EkHwCId3QwLpgTtZ2aGoFLHw3rXOc1pzQjHBe8YpL5pG6Uotqu3xx55eNg2biKGlcRbgFM9bCRrlNmUcCigpi6HTcBGAoMn1XUn1BrFa4M9UvbvB6p/2I8Y9htctIlLQqI2SJoXnwDeUNeG6sQlfY5ZYRjgKheGuwmDRsRQeRCrOmYC8CoxapruPEmMyZInFK0fbe12QP7TbLb9SNQHZIRFAkLtj3ZFAHi0IgCM+3OBPs75jYDfzSh3N5CI2Gi9ttZ6BmAwt1OrSOsjZQ9KrWRniYdbYH6rSNVnW+dsEWHmcQAAIABJREFUCNZ3ODGA1FPgV+2O2ABnRzF8AvwCgBME/HK8db5dUbGof66b2MgqDtr9pOPAtsnIx280cUAWBfPBQj4CvBr+MK37A+BGb92mnUK1wyH/EB6N9lgxYwP7CQiozMhRVYwbTA/ujR24hI8/jcEdju+zSGKrcnnXXHk2T19aG5KPsmgEfFUvCVDw3lAyT4MNTmcxx6Knap2ERJ7ft8GetYJOC9R0kEdAYq659ZJp/y7WX/2yE6oTVgspkiBaNxX165YcV9eL2mFpKUV9gqsCwFxIZZB0RVhPJmmSyfPckuSSjPG42EfJpmHhNg1P211X/KrZTlyGhVymmEcApgsgAMEC5NonlIvxfIz27mMMgCvUzrbg4F4CgNTaOCB6hF/0139o21COTLQyL8GGl21FgbayRdp0QuUhEIX/9bAHd1kHZm9dcJj5MVjkPSQFRgD9Mnhjr4q7DOmyTgpUeM2OxlmSXqndEboyzeQxSDTA8lIPXGtDIcPvpthnBkniTDOJZQC5at4bbb6Y3JQ2QSWCAMSuigj9zphjAguBYBJXAsfT27dZywaSjErSwSAXcByW2yYH7wFWWMJhfw7XiUtHHCA5yPDrhS+3w48eKmnR7zwhpBRnUB2xqfkabgBgMcACwM4Cd3oNcBIQLJVDXXXBvKaD5/Tx88pZPlHMufZ31k0JT4YObeac4gxy7iRUsDpstZBY2chIfuIdb6TOhVICMV8cgdQNAgAueFGPTj+xcD16e7Do+m4olqL7V9NVfZR+PHCgneT+IAA8OYFunmzlt/7pn7weVwGTksVqNxj1Mms6rhB0hZmIEnXL1tBGL18CiNPORNxsb3/LW7gOZLjFUcCaxsD3iGsMnzMAbiyug8zDwjg2AHDzOS35vDKlOmnYMrFJqi8U2/3+97+ftT9kGX7ngfezHbujtDIO+20574qkEnwXky1Hb53LDPvu17/5Lbv6mndzn9f1Gd33ln7XtRCZNR72MRzLF3I+t93yFfv5a6+xcZg1dVaRhF/zKqAxIRO5yHvnwIf5HK+d5/tcPQEUASitwQPMkyTd89ybOjHD/eznPm3vvvJqwH7ejXHVTUbJ9eN5/RZoNTg2PADfhaqNtquz7PG3f/VWMMu73ddFXWtetOv3gAm8xYvE2d8e/IxIzGgvyrMe5/i5o7PTbrj+S/auK6484PwtTeQdaOkFYSf3bG/fyL2RtZRSCw/up95pg9hS98SZqUGIjLJ190zbo/e/x5NFa874tE0OY0yJM09KrUEO87EsAFZwEW5kOBNzY+np6bELL7zQNmzYgFMqPVWHh9yJd3f/HmqFyQK3d8D+5qydILm7u9c36O3bt9uP7r4HBninS6DLsMA3ffkGkL1qUNXi5eASaBmRHC0JtMBDAFqApgYAXqDThf38umZi8nKgFgNMcFIiEq7SjsPW5u3kmz9u/T0tAE7eC7nXfFsXeI3MRQs26DAnSdhSBQktRIorYL/WsN/nAacKkFD7eXBfAozNqTyPFSGn6KQMUxRYw2hWeggu0E6Pds3acO0ZlHJPEjA9QjLkXluPJPrS3gF76/qCnc37t+watNZh5MiABqlt56cZ3zImPnxWhlYvKYJJxUsKiecibJtkwUnOMM+iznP8uVQHJmZ7YIDpc8x8KpkhBOB1fXG9OaA+KZc278lKJlq9PwHAjp8a/WEUWjbntsMK3Q8AO45RvaUALu+nvsv8zolJJUd0lXiPHP4tMCx3Y+aiyvNEZqWxlpUrtLNS6g8L+KnIkApgaqsAAJvabYgB2A7Tuh1p6w7V/6KNHYCpUQsk/Xs31sCjjJPlcX4ungL7exIs1kkkfDZZe+EkW1VfZ+3PMBdbJ60FXFsjQJ5CblrtBRidQGBbmLWp5CQ9hgf4PkyCgAhY/ajm1VInMMCpeU265JpiuZB2etJHAFhZCrH+YsAjJsvZLD/ZKCsS1qgPSWNIQyB1cJOF8PcG07UkUxx+r1GTYoE31UJXEkHPc1pZrxcHrDY5ZKJJoBSQPsuJvco45ugFPL1tu2VOPsVrxnWdh5pKAWBeG7WRUf1kTegojaubGGCk4wLAbDxukFWjnZYY4SLP6wAotwOF8ygjpJLAGd8BmPIvyhc4ECaJ4UCYfcP7SKuFj3qUOwMsNbSyORyIZNBcpzWkzwLCNYFfZ4CDNFrXdollJw/uMVwG8euz1QNj9sBbfslsBwA4AsZVEnwCwFkQiQ+Tyjn4HLHAxx4A19hnW21kCOdq2DdblbNLb/gT29I5b0/Nj1pxTbfNwpA61PDB0pfWHXBPBkQkHupkirKpXuvFva2LBZ0ZoZVNP204RjO4FSNFklpF96cor1XzxBbvw1oR6x4DYOHAGpfQPG6NZQFgkmcV8Ih6MY8AgGfUBxgWWAAYL25ubtS5AYAzMqxSLbwygioJACkmxACrZEa9x1XrzzWSA2yPP/awZTbSjxvwO0sZjdijeUldmJigJgn7c6Oe3lnuABmDrDiSDTQHao7qtXCjmnentdVTHmUBpTzuAu017VIxsIaTfMUAWEZvjvwzGIgVrI/fr2RfSeHEX6EFnbf34vDE/pYmdP2gSNEexdpVrqJrYtRuvPZyFuEw+0SJ8mkB4JD8kkmb1mhFeyNz5S2VmiQdMi5UjazuSS/MY38ArDHXfiAnWyWgMszR57/wt9RuXh7uB7qn+qYQ6nwXHkGBEIPggypVfIOLAutFJ7lwzlVcJdWmMWZEG21JVLuvNkxHbKJ0YOAfH84iCXT8y4MC0v3fS60/Dnr+mveo3WNs6iU56cz4qLUhSZyC7Va5WbgRHBiAvNh/n0EpoHPzVjJRSxndm7z2WSZJgP9DPRaX7xwEKB8MQL8Ifq/1I9d0mSnFZlHaq2ZJNEvmfvD1G93/44DqGM2/r/9DPDS3UpBK0l1EuiqJu85P16bmWdzG8bx+a9zb4javseJEWEnzdmAX78WDdazX74K/4IHnMb4OW0haaL6C+V5Yq2mwzeJ9feHcDuFbuGgAQsyoMgglwqT2E+SVA3TAYVL71ZHJ5ookz8vDNr3vg15uu+6ML2K02EFsoPvvUQTACho0oZI/6xE79cm2/fTTTrEzTz+N+kA02WRfNUDKuWuR79zVb888s9MeeeQxt7NXbSsiPA9ukgSmtyCBrpPh9zY2hwDAiGNeEAAcJI1MZ6QnjwPdbGveSlOTzkS0ke2ZmCJTt6LdZrqpMeos24ab/pT+v9T5AqDqBP1TgMiqst4Ad/XXFDBIE1Dpq5Nax9WYJ/EyZy/d4JcbuJwyS1BKEB1uApQBYGQJVOVyO98Jg4Wb8Vh31YaoA56tPEWcuNXK+x6w3O477LWtT9lVp3XYq7s6cYgesLYBMoiANEpO+R+uihT/pejpm4XFM33JQZkxlyFQiWMqw2gk1VuZc1Q/4l1PTtpFrziRoPppMi4YnSkbg2NsQu2OhIW5YQn8xj1q5B6t1jS62FWzJtrDgbBjKQVACxeWM7v7bZbRDu6gKzA0sXO17k/y2g3Mr/4mkBwAsepv3QQLJC+nWm0+Ccm4iQckc01gSFUHoKZPYB42dNuWuTHbOj9jO2GAn54ioQAzvgst7FYyDwLAM9C5qdaTiHNPRVZ7EvWMp5EQ2EyLk03WNdNphW0E19tQLBDQ1rgpz9H+qgr4LfVVqfkdggkdo0sT0uf6EKcwwrGNEsSPI3EfYdhoI0UvM9H+kniS9+a79JEgC25+fhNpyDOjQF3j5DfoCBQ36ncPEJAdIOA6dNgW3XO83jBKPi2qD45fDQNMgFUhwZCn9ld1SlV+biug9GDc5rZus+xpZ2hROLbSupiXegEjkznUH22dK9mkFJvhokv/VJdCO4sG+OXLaysz9AXk91kYY/LeJH4Aw4DiVmq1CxwaCnsHw0rqiEWTebGrGFQzzjqQDb8C7ZTWpWN4Sbm5+WCKpvrUAIIZUxJvShSG2mDJpFFrsMfOg22e3DtobSuLtg636/suJqM5COqWtFZ1tTJo4eQEgONYIwCTUErQyPccMgw4/D/qulIQ4etbTGVUI+p7FZ+v+ph0Z55LQuZXKTtXABhH+nwXrWC4e8wowFZdudoVeI2FLk5qUl0aTZ12bhWgqwfwttK6peMfICgZ4HynqW/VPUkK4wgAa5nJidvNpsLbuGFfGgM94UD1BC4XKINhqitIfUuM7SifKfOtOfb+eSV/OE7/csCLb4EnQEkIqQe2O6DPMb+w8gBgMb9lbnY9GCxN0vu39PCD1n3RyzgV/BbUF5gDEwiO+/xK+qwssid1ImbUsa2SS0quCfzHkso4YNS6Z+2EdjkRmyYGmCSf6oBJ9YT1KgY4BsAA3yTqhZoUDLS7S7K+W1Ubj5fAidRTp3HR9uQNW6YAsMo0lNhUkC8AnGHM1Bapa3rMvvJe1puUBlO001CXhDkpaphrgWWOS+2UtGumWHBBsRSdWTMA5rqscH+WQkvro9lNVuskDsTmZ6ass3el194psNHxiLWY4t/qmeuSRL0PP8evcfO5aO2JsSkgXZT8Lefso8zRgoTVx5g5lgPqlVde4e/tABj1k+SPnjhTPSClM3q+jFR0vxC+n4MBL1A+pAS7XjPPPVHHEEAfKTgS7TLibEXpINCXwRHZ2wARZ6R5P+1Peuh3ceAZf9d7iD2VNFoXTJ7eo/pb3KJEDKPHLfIZULBOHDNFm6FUZDKl49ZDx6PnxQZFnhhmdahVmliSgup0vY1NkCXHx6+5CL/TcxdaOGou2rq7mHbqIDm/eZLe2us7e3ptbGTc91IftwMCjIV76uKSLc8mRyvkePl++Hvj4lceL+e79DiXO/9ncyc/lvO+3PE/27//Z52/F/P5P5tjWz7B2pzAWwp8DwaEnV4RVwHeYjtH1aUWNkBfmLY59vMUfd2117ajwJtFRdlCaSMNw2z3E+/1e09x5act3dIDHkJpeDQBsCRlAr26MVY5oER0I9CmrvqUGhKWQhH6n4NSRlo3FAXKZQJU1eHkkDr6TUsmNbpREvio7uu2275C3CETpUMD4DI3/qPNAOu4Rbl7UMmEBMfJIHWsq2clLR5sfMqKBNUVbtxT8yDM3rxd9bXP2neRoQ+0qQek5ITUsWgcCIYQhnF+CkgUmEuiiUMo6GxtKW8QNO54W6O+rq6bJhF1GTayJvYAACx5Z1bGUIDJEsZO1ZWwwAC68cwQbUB2MK7bbH7sMcsO32WbZ75nb9mYsp/p67DNsCG91FxnqAMGe2EmxA10mmAGAJyhvjEGwIoNSxxXiQBvcg6JJ/LtAkBBNcIP3N1vr7hgFUzNgANKsXR19V/FtSslwyDOQ+W2UK+BphWpJzcaBQROovA5sRRakyvmpYkJbjDADSZzCQB2vMcrIkm4M54x8HXiQGA4gB83s40AsFxq3ZyXz5aKAiLb6D9lqXVE5etbbVdi2p5EirOD99hNoLoXDfgumMatzMMuAWAySYnCiZZsOxO57GYYtTNpZXUyRtInUw+JBG0bwdk+kgsCX7SVKa2mp+d6sFIrjY6Sg8h5xgiqaOtVEfiF0amOIHkeB5wTzEjaqRYv/l0Z/yajK9X4NtUm+iJsgF79rJ0i+u4MbfyIbozxa/U8j/aXbGqxVFrspa41/x5akHj9WzPwdSle8w1XLCHrkrFW3a/YnArAVq7Qqsud3Dtgye4eamXZH1jHcn7VMaQ8ew8QxtmywpqXy3AdkFvne4IaytAeSaAYBhgALICRlsRa39VWBpa4QE12a4W2SSwztUqiXa9L+4MpGvuLgmOBYS/I1XGTM4SGEhPsICCqA5ZqQaqA4AotxUIAwWIvJYtm+ds449I/O2CbOffX7Jixv7yM/qxSYbD45lWvqeAVBi5m3z0H42AwjOfRfMSsSLOhT4P1V7IpT0lGmf3ozBPs5/70d+wOo4B3fScB9TRJGerJ5L6keVUtpk+vsqUCwGpXRdCehwGm9nddYhUGTh1Ww/yqBgGemsW5myyZ9ikfcwFL7d+egwpuy153jcmYnOMzco/HCbpcJL0D+J0FL86wHCYEgNV3GJAr6bJaHmGlwaH4Bsg+F2qA9XeXxKimymuCud6QQWcY9GkSER047I8//qh1nLTBJiYpo2lH9s1+p2Rq1fv+xmZXC+DXM8oxIPbE2mIA7Pej+JLyXsABBEvxUAesqKa95j2dWLcyvVL9LwxwUpsLIFjr13JszJS9FFjPrZjqnZTA1G2UvYi9XI7i8+zxKSkaBIDZ02uonlJql8cIdMyM2YWszf/zDT/tUu021nSKJJ0A0SCS/JoiA2ojxaAq8aNa9FDyoL70ko6pZqpOoo7jlNyapE0eZcYMfayLXHtqT6RzkRRPvxewnhmfRNLW5SaVAr8ClpIwq9WVatkE3pyR43rWde3Sa64nZf31XAHSADxjsBx6Qy4A4FsAwFc2ALA8AfQaAUmZgOU4p+AsGhLhNWKBS97wet9TZK5XItG8ffszds8Pf0gr6zb21aq9+S2XoSbrhnWYCjEH8xgDS+1XP/jBDyjJGrbXvvY1rlBzU6WIgYlZiwceeMAGBwftvPPOo1sFLv8O3mXKRms04pM9e/bYQw895JeyTD5PO+00ZzvUyjFOQOm8d+zYYY899pj34lXM040U8PTTT3dfFB2T4qTHH3/cnnxyCz8HgO7AmbGTdG+OfSWuGayQ/Dz3/LP8mHR8P37oEZ+HLA65AtNS0jUYMj+yOBhdCoCfDUg6mrvUS+999EZgubldHqAcvWN76Z2P/xE4kvW1v4HgfgD4IAMUiIOktXIPLUOaTJdH8IYi6UlgVeO+W+X+oiRinX1TcUI6x1d9zEae+SC33jbbsPFjtndUnRlggV2aeniPZSXQqgH2A4mzmBxYnGnVDSEHGkq5A6uLVtn0CXa8aaSc3mAmpLpVcEzmVRt4zWu95u1ruN+15AGGkn8eggGexXznhQDAMQOcRfandpVxrV/VOXgy1zCnaaIMiHha3XBTXJO3y/7i9+ze9VkbRn7YqkwEjNZkXj0jkR0DhhkBviSp46bPuMFz2RqAshhgOd7WZ8RMELwpNi0xiQRMAsBJGE2Z/VT4Q5nettUuGPheQEVRUts9NlXZjkTmKctjiJXd+Q37iY5he+MJbfYaWOmNsAnZAepNVZI1CXiZ5BioS0tPEzRghOWBMAFZSf1rCayqfK7ATBHw8sgDe+20kxV0EEi1kQAQO0PQV1WG3OPDECSlBX6FStxllwsIF9qYQPHB0+rWuAkAxw9HXgqko1+49kHPbQLA+pN+50xwuN/rx1AOG7G/en0UTMndWmNWZY3ERj0eJoipVjlYJwH8GkwY1rXYOGD4cfqHbmcI9jEnOyZUD5y1J2C9d2K8NE3EXgcA19rOskrLqQD7s609e5pthA0uP8WcPD3JKVOML7V2L4EJsvPZvro9k9qO4zO1iDDMidIQSgFKAriYDQa4ThaihumPWF+xUurB2tByx+7nob/PgR8+NEJZQlvhx4VHuN72A8+NJ0Q3xga4brpRBhTcNBnxiwSIl2yIjngIyqJavvlZGtvzcx75ywxO2nLpbVm7zluDyYhMrcISYmUESqV88GaxAAjV/+pLhkKSlML4BgCMizQJIxCUg+IkYCMrSTSMfKHaQtlAuxuQU2ruAFismr7KABq5mmdk9IbTuYLUNMeeieqBvQxdNcEAX/VpFggW8yu1Av2YYLzYaDk0loHXqoL3LE1rnYv6Z+36D/wXswcecrdDmfvEyzne3DUkYoFfiEfM+DYD4NgZtCYTOtp+VWgA/oa/+n17qmXeptYUyZPCJqo2Ftn3NFLhQJlrDfElzTKgrgDbnqTv73yuD/ayz9YnVljrNGZne9mTYDATJIgSM4ynkgzCpeqrK2muL7sgV0wpkcD1L4yYJlEHcW8VMGIJYzjeyqbVt1ctE1j3apETO59XSUZVVGMtABz1L56Xxl3tjxwAI4nC6EJGWHJFnkN1k2NdpVlj009tsdYNJOhIcDjwDeg8uj+Jqg79f4N9VGhRFTPEvqHofLTEm7IXnlDw5ICULZGZm/Zs7d2+VlW3TtIH4yvDMIwsmTPCUjUkMA+TmkHXRAuYfjMAOQ8ATstpjX+7GVak7JFqRetPygQlETtgsXv37bTPfuT/MNuyhSfT0gqWcwyAnyCpXKO+Xd3AHACT6NGW2gDA0MougdY2y3sJyOVJEuiaFKCd5Xt7B3s5zL/AZnm2ZG0otaanYd+pG+9aucpGB/ayz7c5UKtx384VJbmkZhmpooBccFVWLSIZEQE5zbnq+xmvYI6i0hMlnLSfSKVQ9bYuV7778mBeLyfP0JfME5b6t1rehPpgkuPURl/yxtfZmWedZrt37XHWua2tAy+RTvvev/+H3XHHHcgn2+yyyy61ToBmFp+KV77yFYDF+6y/vz9IK1FtfO9733PW+Dd/69e9Vk0Gnc3Xi4DsfffdZ6OY78hZeMWKFf56yfg6YZ5jCe73v/99L9e6+uqrHdT++Mc/dmVALK/W8/T3u+++20uGTqQd5MU//VMOfqVy0+dIGadr9sknnrJ/u+P/D2VNMjcCZLcyrlNTao1CdwtUMuOY1/32//Zbdu5559iP7rkXk6C/8XlraaGdGWPvDtZL1D0hYbMUAL8QO9HR+ozlAvDlPvc/CwA82DgsNz5RoLTcMB21vy93fMt98PE+f8fz+evYlzv+g81P+H2cEF8ozQvzvTQ8imOnRc8TG0FrjgzK2rozHJCmYJ8CZbTj6sDBfluACZ5hnyyo8qi+20Z2/lfUqaN26vmft1FYwbRMeo/ACG9ZAKxstICuNmMBXzeYUHZV/U8FekG43v9KzI+kZPxON7/gThg2cP1dPaR0g4wB8Fdvu8laAY7LMcCT1K4eLQAcAiRNIkGkapa4j+cEgBUnNcxu0Pi3wIZw41Jvi46VHTZQhl5dm7Pz//i/2a4zVtoo+vgWomkxW5M4X8oFVwYzWYLNlNrI8CllMt956sr6akXrIJPforh0RvJEQKZUqHKlmoPBUh9Uop4aWZGKZNCMWxV2pdrF+3ciaWwZsfHKTuoWn4ZleBg68x9s3fxjdvGqur1tU5edVZ+xDswTUgNMwijvNcUx8L6kWBwAS5onwF2pwHDgEJ3xvroAQG6827bX7ezzupkvsZXMOTfqOoy49Pheq6D4GSCRpIlxIssbCQyKUfM2NLyPZPsCwAqSFa05UxwD3AjlxcA3vq6WAmC/qmKwrExEhPEUUPlr+btIHqXG9Z3AsKpepXxpHL3EUYcKzqpTaJfGCCuBDNo2FQDAw/YUYGmAoGzbcNX2kqh4BEZzxxRutdPMW2GzlTvPtnLLmbBa51pH+jQ7Ob3Oph7lg3bRs1rS6zbq4dchf16TtYHCsO1L7iQEBwDPqN53mMCXL2p/62LlkHWI6aoSAXvrrPhkGrI2IXztFvquwY23jWhT8n/GP0eAd+nO0giQomyBbz/R4DaSDgEMhJ0pfG+AOb9Qm54fnhUeDp6F9uTsTi0woGCeWkXxUC2YPujYph97wtpPP4ugnpY31IwraZMkaFZ9iFpwpVggan8UADBBPWhJQFe1/UoUOQCWFFrvlwlmQ2mAca7ejjt0q/WmupBCA7iVcxEQY9nJOLssR3PmXv20VRdc078ZP3lX6/iEZRJaW5LIyk0XGbRAsIybVB+ckiRaBJtaV3H6KiXpIKjtfuAp+/p1AOChcWvlXGeVgYzMIg7E9i6u32sevOfv51iC2iyn1LtXc4C/TrICSP1f+5mP2j1Tu63r5HXsD7Rwgh2tSMatEjrtbZHHsHoyS4ou47FUBtlpC8xvts82Ui9QGKfkgR7X9QnGC314DTfunPpwqy5fJQfcvapc39rr1Yc5SRJBbY+YKKaOPYLa30oHrCfJJ7y0cH6u0nMZIBX6WbGvzHiNLx6SfIWa34yX1vAcFXgLKQJ6k5QLyATLa0JUMIAMuhvTuRI3wunHHrXCphMs19Fio1OUFwD0dV05A+zfg/mV11E48PeNo5Eoap7DwFyKGdbzdWGpvIN9mCSK3LZqkpNkBX6jNkgNCXQ79zqSNzDByZz6YLPeSfYKAJ8MQC6MIeFVgTn/do8frV2SbJLYqqwlKRaYNdnGea4aG7K/Vj/gySnuC5h+0RlBzOA07H4VIFuX6xcba4pEj+cU5UPBcZdJQgoAF2Eop8ZgI6kXlDnJerw5rrvuOownV/u5/RAm9bbbbvOfxeAKIIqhfeUrXwmALNq3aE1y73332NAg5RtSeXGMb3vb2+z88y9w1vXOO++EYb3LmU+tPzHKep5+dl8Qte1rAOCK3YqyyxngCABLNeIssANBOcLq3kMymXtGR2eL/e7vf9i++c2v2RNPbAHM4nSM0/zFF18CA3uG/eEf/qHLtXt7e/01J56oc/sVu54WimJMxUpn2GuGac8mEPqhD33I/vEfv+3nHLOxAqNSsInlFYh+3/t+0c/ln//5n3088rRtXLt2rb3+9a+nZOsZ++53v2uXXnqps7vf+MY3nLENcm66OUSth4b37aP39gl2yc9c7Iagd999F6zwE/4Zq1atspe//OW2ceNGu+GGG/w9Qx1dyY2NNHZxjWuxtcU+9j/+yHbt2mFdnb32B3/wfzM/qCHU4UA5GY3dontCzLi8BIAXdtfjHUDFZ/ISAH7+7pgv5DstByCXO5ZjuX6PDADHybjYKLj5TJ8tAK7KOET8GcFdaY4yFZFxAGCZlHqf80mpcITHpqy7fZ/96N9/wVb2rbHeTR+lbPQkyC+1ODz8OVgWAHudmQAwBxMbYdXUGDmiqJOSlompVPsJDloBhDZ8AaZQX6P6wFAro0x0ihu7GODbb/2ydSBjW44BHp+YO6oA2ON8SbejGuACgZ/aUun41SqoLCdZYpA8QEl1O2nae5S6+MX6vF3y/33UftxKDSjstqSbVYDvnPoeEtADEeC+5ACtIAYWA/m01wHzvG5+1wYAVmsuqU/bAAAgAElEQVQiL6KHyUzNECRIchhIECSlVM3BniTJ6pd0QMWMZWGBa9DH49ZvewHA5fnHiTR/YNnBH9gFxQEAcMFe0161dUjfikMAkSHeGx2i1/FNYz4wC2PgkkZ4BOTRSYB2gsy/UyLUxD785IydsJmaYALbMtbUaaS6tPIMvU5VG636wwzhbI65Vu2v4kNJTkVBKE4TuJBWLzIhcjAce4o1buQR8xvsTQNbrEfj7zFQDt+9RFWxbAx8YwAdKR3rBOgigQSCFWjKXEwPqRKqwly4QSfWMvZndFg/9qyPMQ57eL+nYbn6kS4+RBC0YxIgNwUCwgCr1E2NYfFssNq51pM6zdZPr7S5LQTve7k4xSL2Ub+3Efa3q0RfYZh4+sVUKjAkgGubG3Hwm4L9tcoE637KA30FrAtIPrpYG6yvqMoQfDfGILiJReMSA9/430sudjHkHt9rQDSO8fiFAQoMYiwLjf4eJxj0fJeFRq9tMAt6j/A+us6l4BAQznBtCwg52yrXTtbN7I5+y63os1xb0dsKybyHJ8LW5D2bJx8/RiwCwdRURr1VVXdejWqB5Sou8Ov9swHECRx2MzC/WbzTC3VMsaAW2wHDLSpP0PoVE6z+1sx5muSOG2r7KfLZ2nP4rs0zzdr0M1PSRkywyM/gsu9SeX2vynGXDXacRutrMVda3T9iN/zSdSyQAYzm+iH/qFWOkgY+XEyVl7pH+R3dvo42CG4GwKEncmBgK0VOfHPKXv0Rgvo+wMjaTusf5JjZV93KQHutgxVdxEhHJdlwMEerI8Y4kekiwdZnXRhhnVTrtuIY4BWXc5YtezfqEBQPLZKYq6WMF3kHACzKMSuJsFzXc/xeeQsSCkwXDDDlBHwfpWf4GPvHjJJ4XMQJrSG1QGJzEwNcVbsjlZew/yQArfMYZIW6EAFg7jewoeqJXQEUtsD8VQBCneyFg/fQD/iUDXgYsA9RkhFqklV/GhjIsBACIxmAcADA4bJoBg7R5aJaWq8P1sRK/kwKRS3eWLk1GYVRwiOA6+2PvI5dLtACwChGYHsTMOhV+T0gW21BAn0aCZv8GK0blHRUoiZK2rh6BFVElbUk88AU10g7Y7GeIuFPvO2tIWM8Tu9P/l0k6VmCHZ3VsXmKnbIT3lvlF5LjV9ljy2iqq1qIk9TjwpLq3rxmzRr78Ic/7Mzpvffea319fc54Pv300/bHH/2o7y+XXHKJA7x/+Zd/8cT2ZW96o/3DP/y93QMDKXAmg8uLL77Ytm3d7kBRz3/wwYdcZizZrwCtkuC+N6i+VekmzUHUi/m2WwWAYYC1Z5OOqgn4cs2rh3asZhCYbSGp3NPbZh/72B/Y7/7e79jOHbudIdb7n7jxJPvZn70URvTzzqqq5ldzJOnyb/2X37BPf/pTEOZb/DhUaqVa2XXr1tlv/MZv4C1yi4Njvb8Y3hhs6n4q5lf9gh955BH79re/HWqDAaabcLMX6BcrLGD8JvXZBazedNNNDQCssVFcE9cLn3POOfYWnKfve/AB+853vuN1yJJn66Fxv/baa3389B6hjCGqA+Y9tH9WuO+87pKfsve/71r71Kf+yn7lVz5of/2pzyDDfthbSdbd8Tva+32P0b4fr9+FdRz2nsMPAMNVcOweR1pCcrT33qM9Mgc3kXp2gHjZNl5H+QRemr8jG+BjvX73B48HA+T7/z4+9jiU952oEddG99c4vI+GqfnvrrCC8CiXKDOD4ZDxJQWZqFvZt4nftAcXIVKGRvdiTlunRGbCntn2W8RstJVd/3E2RUpZYDFkEHm4j2UBsINWtTlxV8cg54nr0ryGRn0yBXhhBSSX1g3RpTtyZ3XzDP6mbLwMdEAnOQIlydZuu+VL1t1FQAFwPpQEenRs5qgDYFlx111uBAkIAFamXaG72qdU6TlZmRyxFvX15beTs4CcM9YS6M3ZBR//HdvdW7Rx2jqJ/a0g46w4AFYTXwAw7K8k1ZLVzei8eY8iDEwXbjErAbt5GQQRISWR8aa9VjeKAYkv1E6q5BJkgDgBYhI5XAumVEl8aqZaJmygttPG57fA0jwIOPuunTD/kF28ctYuW5Ww82kn0DtJuCtH6AlYXJic6gxvrtYc0ZfNcLPmcxPcbIfGkLl3nmL/cd8WO/VlFyJJIImh1iQzA9aZ5txhlJJiinUDVtAr5YIU7WLQVHep9ad7v4CvN2nV3/gem3/q73FKyOW8Sm8vAcCNFbzkCorInP1AsMe5Cip0DmJZ+FlknWJs9bkRg099ZJV2MPXVJDBORwaNenEL8r9neN4Oau53cqAPEtxvn1ATegLdltNsduUFtLg6Bwb4fFuZOMN6dyMHfBoQO4rjZgfvuxmp+zqcbdOwv7PbABqDgAUAMG7PBvuboBY4VR0joMZUTPJnjWMDQOncdW0IfXkEGZIPHsAIpGhMvIA6PKcBiuMLPALLcdDj5llhHPzRYLq0WcXBv/4gYKCIVL+LAbJeF36/0As7Bg0RAJbEEtamqoBXkmOBSo65KmdenionYYHSCQLHVG+3ZXEkrgNW5hpmS2KP1SJJTtKSQgPC+NJ1kHSX6KCakHmc15oLAEdmQ6qzTMFS4q+LYhl3aOpVizQ9L6odkeYZ2buk/SZvG8XjEfaRIZqYtsBQUXuo09YlqI+PwK+M0kK9urAcRkAdBKhyDocxbdndb7d84NfNHtruSS/VWgaZT5wSCEuZbj8+3O4UvzTdebi78UFet9QAK3bRnO/gxFcO2fmf/LDtbk/aqCTeXPsV6kiVMFNfZLkLexLSx1v7EnsuNf+WAdDBAOPoZ+2A35PLXfQAZg8fZE+XizzqkCpGZzmu+4TXD8vJSS2kQsJL9dYJmMyqGGAn79WDm32Br0n6AA/DUMIpevslT4BChQrYkgokSYIMV1k5Ltg0iQyuVAzJZIwQGOAEYCUpd2clAJWMo59iG2BlklZ6fSRa9j3ygLWdfQqt1LkuuX/IUK4Bfn19xwmf6DrwS2PxDdwDt6iWOdQPayKlYNJiCYujrlZI7OVao80AmAwD9zzqj7wl0gqAKOsWGVeB6Tg1RSJhnL0XXwH5ks3LvIrEowBwWv4YKoVQEoHzaue4V3Oef/0r77c0+3O1f5d1c8+ZpjbYOmB0pfWXBJtsTTMArrPgS0pEsjazBAMtJJvEZr7jHe9wlvL6669v1Oi+6lWv8r6xAoeah4985CN2//332z/RrkjJhXe+8+3OkP7jP/6jDQwM2Hvec61fO1//2jf9PX/6p3/ageMdd3zXtm7d6uOkGKBhjKmEQQMAV2hvGDHAEQAWkJP5k/fy1n1VAJ44QfXHXZ2t9md/+keA6+/bj350n8ugh4bGnD1etWq1A9LYBVfgcuPGDfarv3adfeITf277YGHFZot5l1GUjvEDH/iAM9oPPvign8OsZHS6FSk+YY77Vq2wa665BsZ1l331q191wC9Jt+p9Bfp1fveQYLnssss8+FLPXZVyxMBX76Xj0Xi94hWvsDe+8Y32qc982p7e9ow/P75O9Zyrr77GTj55s/3u7/5eI3bS54lxVkylsfgtJNu9Pa328Y//v/bf//vv2lNbtgGGP4ucXp4rfK7OzfsYR20ZG/eRpQBYe7nuJdrfj6/vzxuAOs7OO56nIwbAft8/dvP+0vwd2c2+ETsci/UbIs0lj+cGgBfAb0jQKdEZEnXhewDY0XfWafPfHWOhsEmCN5J0TaFwjjJRan8ZFCUny1IbKhnIfa4MWEpkpgHAv2qz3HN6T/kk99FNVptAjRwZFx/OTCwLgHXwcTN2bca6sQS3xoT3/S3KdANmdIZ2IXoorvCMOicSgLJcKRVBIo8juy0AHDPAvT1IyJapAR4cmjiqADjWsMcAuIh0zct+ObJ5fpiTqRPHnFVNFUxvjZrckQqS13P67MKPfcR2taYBwNSEwvrOS8bJeHjLDDxtc9CkubIMVQIAFsucIqDqpmHmaj6nXewA8mMF9FmCTwFgMbS651Gy60Y/GklnfMTAtfL6lcgCOks2lB208fp2gqVHrD52l7UP/Kudnd5hP7fW7PU4FG8sAbbHASojvBktOWTCIeZMJIt/DrXBc/PIxyodMMtn29f/ZZv92Y2POUgQKSyM8OWPXWp9lUdxr96LvE8gKIBb1U7OyJyFQDjHwacJ2lwC7fJSRRwRCBbgiMBvcIaOmE4tlLgfZ5zkjgLURmlwvJr1Gj23EdNGDLIDYFInkkoo2ALMC+DbtBjhIBtU25UyjHmph/PG1yoNQ76L2rknx+etn/F/Arn5o7zHNhibqRFaWeVPtpmVF1m543ym8QJMdc+x9i04ZG+bthJMS3EdzNk5RRttG7c95WcwGeoHHPQTpw9CbAGAVfsr97G6GoGCzBQBuyY7OvdQSA0YFCNKQCiZpaMzAWIxUJILhuc4aPH6OlnCxwA4ZoH1hgp0lEiQwD5sWg0WuKkG0h1xY0exwIdG/9YxaUOKmDM/xlAvGeoCFsBD0Mzr93C5sGMexMJ4aKNaAWO7+/4HLXvyiZC3BO1irRRwOgAPGZAEiSCxwHUlxWAiXWLq4EIyAklyAcBSTbjhGsyajLEyZCv4OQnISMFYFqEX2wFv7SSPirCScuNOS0VLIkOO6j7MwmkkQtwgjY/3RJyGKSha1a0msL/6t/INLJy8rktgWhUAVkhXrJfg9ItXXmP22G5rncWETo7dMhz6n+ydB5xkVZX/T+WuznlmmBkmECQqGRRQQFBcguGvBMFdXRd3xQAiIoKoBAEDKiiuuoIJXBTRRVzAyLoogiJJwgxhYAITOsfqrvz//s59r7uHsCrKuutO8Sm6p7rq1Xv33Xvu+Z3zO7+j7FQ07Do2JIi/KAAWAJnuKtkrv3qq3Z/ZaCUAU5lSDGVdvbE45QsYXIIUEnoiiKGgHEAtlW6HvUGLtrzUuAHDuV5rLjbbNrQU6FZAgSmsjl0SjRazIqe+y6rnFiphfpZZ55qPyv4rA1wG7CYkgoXpQ7fMpgDEo3mVGZRgqtDeSFNWAnUA4JQAMKBVfbBrMkIA3Kw3QCcD7A3JA/0lIfaJ6lIBaE48ATDVRBEmE5iHMbPxd3dZMwC4TIFyGbCsDVLnF+a6sr8RbcRXUBxQC2sk1ATPDbIFloRPFBeGC0/R/QWAFaSZoUAzD70GWMrlyqCT7RUArojJAKBrImggANxIYTl7tS//ogIIAOAGxLAylG1UODepwCt40MTe0o5mw9ff+lYo9wPU1QN0J4ahAacIrmFDUIJ2yroAMPZNGWDpUKhvYgDAHIf7oyCkrulrX/uaXXrppV6jKpCmfTtWdfYgBOvy7LPPdmrvgw8+SE3sMEBubzvq6CPsyiuvdAB8zgc/7CDw+utvcPC16667el/fm2/+kdfRyk7pdR17Amq6Sh08s+sZ4FkKdDAj2DFtBUwOscFUp+xxZjHFsF2qAf6bww+2vffa3e3c0NCwrVu7kaEYsnupwd+0qd8dIQFxPXbc8QVkgN9N1vhiwPGT7F/Q6d1upsgOb+0UaIHYNWueCHTt6Ll69eOeMdb1H3PMMU6pvvue3zqIz7Nfd3f1+vcoKKD3KZCgTLiy5BJ9dDvCQ3W++ruoznvssYcddMjB9olLLmEOVjxTXVPLNPqa6lj773+gHXbYy8nInzWHxhzGRIyIhVCoz/7g++1HP7ze/v2GGwg8/J3tQfD5ggsusqHhUddOUWa7Mrdv9QzamBWfmZ3JmzuesQP6P/1n2LuezekO29WzPwIDITz+Wq8/vr5nGoVoT/oLXv+W+/e/e/4GAPxfrb9n/1vATmEOOtCdE4hRD99QOrY5EHYAPOd9efb0Fli1fRtW2GKoz3U0HZqwudrTpsuT4g7aJy7+uA2U6CSUf9COfTPYKo9f2HM5bNwFxNBh5XhG47k9fi8AlkPsdDuv2wmgtoixb0dtUeqFe+25pz380ApqeB5CvGPMN1xtBiWAnd5fVTNjKUczyCUyE1mJz5BiUBukeb0UMbtXEjss2l+j6AFeKjke69s0Ym845gQ+D6Ah3eICXDgB7qDMUDef28X7jZfTz8cFTnWz6Lfsiq96lHCQpxGSUV4/q3pd9WzF0Sv3Ju3Ir19gv8uM2URXq01Azasq+0tto2Vxksi2SPAnAwDO4BQp2zVFZkZ1xfIa23BEF5BGbcdJ8B69ZFzoXOK/KwkiAIzvLeah17omuO4UTqgncLoZSbKaQ9ABRlIbbHj6QbK6qFeuu8kWkQ0+cnHNXoUg1g5cQ9cEFOhR9QVm7KF6KekivzNd4D6OpRHI6bThhhfYUX9/CxluMjd8pxim8n1V4YmLbF+9cD/rrKxGsAV1afGL5VfjBBcpPheQyCXJDkPJ83aEAsFeE6wMRwAawjlaKDOs3pjqHDuhngUNQG7uUpuhSsiRd2nSAGpCxpOnmLuRr+t3S542TmatgDNIvVySf0tFu0ZapoCfXycw0LF7p23CuXyA/psbyEw+OF60RzmfFUN1GxhEQCa3He2N9rZ6654okO5nCxMvtOaVyLDT/7cwOWrtO1BsuUeDPZl40jaMPUo7k0H6fT6BH9/Hd3IDo7pfUu7B+1VblxkPxTniOEPhqRZZdRa5FO9EkY8VaOUIuniMZ4RVg41zGQPkOdM8psTFYj/uVEbO/YzyrZxSIUPJJTsojgCujhMB3JTEq6J1pDvg68+912iwhYR0M3DydAMykaqpqNCQTwAk9AKn1Vk3dmCCjN40CrSG2I7E36rYAI+o8ExxTeoXXNcccUSqNcKE9mw9FEkAsDLAoj/XtIYEgCU6pLpLUosZKNDNUFDboUY3Q9fPUJ/QIJwXAQ0BcqVpE1Di66L28926BFFN5Rt5eyw53xEYlsCucHgVANXS2UBVahFab9l6ESjaamTMLtrzIGsCXIh9EfTXAjByc8XYZVX76Blgvf7c7U8QNdKaU4CAcxIAVFAw4mjHDl5arzNPlO1yEErrIVtQsSUfO8Eq27fbCGUPkzBGMr0d9GzmHnDSoqwnOE9RjSoKNpBdz2Q7qdttRegtUHpTUEoap/K2hKa9vQQWklELNQ4F8GU5K7vuADjUUuu7aw5gQrCrRiQggQCWWiFRqo0trNsY4GwAADymgm1Nex0Mpkua2lYpoqspkrShBVTTvK66XdF6uWkOgEWNTrBXOPCFfdKEVsTkUJ91SKQJKvQ4atC9e+5qIwXqZT04gf2R0XQQrPEMgl2uSK8pGFmWONviayViTohC7ajMoz4Kzmp+sv6kdseY1YXylQFW5txbeEkBGuqzqPrMzWSKDLBUogV8qhnbnnnbOMp+McFxMeIu8s4w5MgIp0QX4BxdMI7DNpIJbqYX8nJO5qI3HGv5cbKfaAnkMMZjqmVW8ZP7V6w0hlCCZGndB7WVYoxVA6wgVJWIpSjAl112mV188cXQh1/pda0CtAKzt9xyi+/Jokife+659tnPftbBbDPdDbZaON9OPfVUu/zyyx3gve/099t1111n99//oFOkVdP6jne8g9e+55ljZSdFLfbOEGIoaZw4f7feXNu1aHscdwytnWQ2pKgdzUMFesXMaGDhpQikVCRyxjU2wZ5avnQx9b3LbfGSZdQdd9OKqI1a3P+0/7jlP20cFfa4C8VSKNDvfe97uc5LvW52nKx5hqBzhb1h3lYL7O0nv9MD8cOohheZa1orUqZXRvj+++/3mmFRnbdZusyVnBsRrEwwF7pRsldQX7TotWvX2ssOPshrgkWVlv2NgfSGDRs9uKBxUgb4kMMOtY8wngouaKwaWxCvIlAsAKzAwd///d97VtpVqdVKjtel1K3j6fPve++p9uEPnWkPPXA/QYB9yAi/xz5/+Zfs9tupYXa2TByUcavjG1+ccYm3lZngZ2SDPAHxLPZoptpo7j7yX9Cnny2799zt3eZ2chY8RQHcOef9TLTK+Hz8bVHdnwes/LD/FwGwZsRfNgCwBQD/JQFwbBfidbV5sDd+9an2YC4NeQa4ul+jT4S1GGZV+P2pNseXny/COcGZp2aw/XhBY0m6FUnfc0Pfevmp+i49ZadbsYspSgY/+qGzrTvP/ooNVdCzjX1AkfgCPsAZF7zfWy3e99AJjlGW73u1bRzrgCkmEaznEQBLrELiGtmox6A2Chl8bSaLFm9lB7/sINtum+UuavHYI48ChFf6JtKPUtcUEdpJ2qFkpfKFU12CktQKTXKK/odXffUK22XnHbzW1R32mN7jgDR4qqpZW/9kPwD4xM0AcMhEBwD8p9RAeNdiFxVRW5PQ/khOhhhqomWr/K3oIis4kyWiEhISUV3noqTt9bX32uPdiEcRpS+jaCvnXTTD0OtUdXahFVIax97BDs6UrkdtlrI4/i28RwCzDT+wUbiSbGTd076cFaBAYF8+UJEUfwNjQXIK8WboAvQFTs5LWaGjTp1dH4JcKwgs3G/psbusceB22772sB2+NGeHLWi2RThXLYiIZeh7WxpjzAC+uWnObRiHESetmFhkfZm97PUn/KvBrLZLzjqHFk+cDPfrtAsucG1udRP6wnkHWE9yDRm3PlwatT/h+wmIZIjgpzydHPmQDoL5XfRoRJGCAI+8Nq2CsF5iOqnj3ggMywl9+mYbdsOgHuq/Bh8gsjeekNLvngkOmK3CuNWU/aU2VFRvZS2TOMfqT1pU4mYbWpfs0GuPE3G4h7qC1XxedGhaH9sDw0kbQ/252LK75Tv2Yy680HbrfplN3TplpbUwF1pT1rl7mz3aNWAb6qsBBsM4O9RhJ1YBojaRfSZtpsybmjt7g2chiPi8hboUCdBTmXM9yZxoDuviPFMZsr5yfPxCpdDtdEMB5BmLEx0wNj7M3Vj0xz+ltYNT6srSAgPQQ3xwWLN6X1QXOVMTLJXdaECd4hvXT8YgWBEGnFyvAZfRcrGgqObS7wWV7tS9T66kH/A226ubK3MnvEfZ2ZRaIOU6eBXHDepBTZNYwk2eOmwF4GAXvC41UKJVC5wkC1zLAChQp1I22PtsATyyyQ6e7ZZPoLLLvxuYXC1cZgMJ9xyYqQBdtwL9Ocd3OsuBNjSKw6gGU/NPiWaJXsmnVNeunFqw8YtAsdohTQIoYJKSaQaQ4FhfftDh1Naj7C2AJWsg6jYfdraBQnMCaj4Ec7MQc27PH/CrbAxxTmwPtGXVl/o8H/G+w+kK141ABNYTEFi0RfQanxof9U5Q1fk42q0jtt9n3mMre4o23EyQKypR8WXi9ksxjCBApCxmDaDgatuA4Drj60wVvjND798sNqGXK1/AvcwTuynB6FcMp5k1Oz3uVZ4BpIuKxNyouRI8AydRMWp9UwDgCnayjrGAWGL9EnHiXisgEug0UoOSqBXRClhA6vPrPeF5uoqz+hSLq665KHuhLc552Kw7fqbJDBdRjE4B/CoAueoDK2zJnvva0Chg2HuhJayDIGuF/aXIflKCIty5pMeG1q/hOrXmZBwCiA/GQnMTsO/3VeJeWoNafzJeCmhExkoATi27JN4mZoLqgAWAAblJUciZhxlo5Hq9Rj/gRn7OYzJB0DGqVAjOwEBRf1fRoIsckw0lxUA6SGFcCK8gJlezxSiNX3HkkdZC1hfZNewV8yE2mNgw7Udy+BWYzckocw8KGco7CBqoW4DW+BLErz73uc85sLvxxhs9uyshple84hWeyfy3f/s32xbVYmVJBYDVqkePbbdb7vWq3/zmNz3I/SYykaJD//rXdzqoE5B+Kxnqn/70FgeEY7RRikWhkoDZSrR/JqW0Dnvi2mu+GdTYuU5F8SXoWCCgNMFa0hxoVEAT+1indApZDPoCm73nrHcxS3PW0txqiwCnBx/yctt62VJ73xlnerA7ztjP6+m1s846C5rwP9tKzl8hvRxZ+NHqpC3o2dreBs37R7f+h9314O+sj2B8E4G4aQKAE6KX4zP0AHRPfOObyDKvtf/46c84jWlrb8yTAe7wmuONGzd6Pe8h0L6XLdvGvvrVr5LlFmuN9cOaFIid4jP6fffdd3cw/YUvfd4eX7Pag/wFFPIVrFSG+WUHHeLvUcBB51+h9EaPFoTHdC7KZO+91272/e9+G/9qkmBEqx19xNF22y9/RY3zvwSWEMcqTFIOoEAIc3ISgax2egcPUYutsVc5Sl1lG8zxadX6q50V96OCAVBf56p34whTPrYLwX55zEL/573YQDEe4vfMCUP/PgAcwFcMwcN3zLrE4YCzIl6bZ5LClh4FW3WK0mHRHuSGKxxr5ojR/PcGEzIRekuUWQoByChp4uf+vw0Iz73WP+X3v9R1/ynn/JT7vOX+/VHzN6Q84r0q7J/is2l/UHA0rL85rf6i1TlT98sayoBFKsJ02IoGyixli9qwUdJ9SrMvapfSntpA8HkS25dFdLCMT6i2ow0EEMt0FfDPqYsATNgCNkrurESPK4iiCgao60B3Y4ONjm20xS2o7pNMqmLXv3T5l1FypmMEe0EDLRRVGvL+D5zjdl1swKvQT1C5XQoBU2h/aCLdYYe8dAOtW4u21U5fw83vJrjM/vx8ZoClVqmMbxKDquyr6n9kwEsg9Cy0rzq/S81w++XL3ODv9IIdXNb6sUdX271ENh+mrmWUzWiMZvce+SWy39HabFd9/UrbakGvi2Ppxs0FwE5Fk9cKYFgNJeqYN5zoTrNoVEkaI8dU7D8HAFZEQvZVADg4GcJqgAgRI7mRZcRzlD7KINcdAPAYLXAStus3TrNVvQBLNqcyjqNUbb1ei9xpXTVhosV54WH4W1rUT64nRdNm1UNmcPYFgPFfrYlnBipgDVGsuiiceOoVaodVPur4UlRp+YPKAqFsnOphcpGMnGqtQDWkDQ8q0JXx+y05dIf1Fu62vWiL9MoFCdub2sYFTO7GSaCJpG7HpJqLYintkRJjJSi8y22/4x6wdk7zytPOsi6c7ZHhfhtWndOy7e1tZ7/Xejjtc993GK2b7oGiwORmostx8DrADgBlccz7BBwy7QwAACAASURBVHtyTMm8SGjIZ77XWkYAWMMbrVVnAivR4s+wyJ5ts50pe4o3xciHdQCs37XH89NBikCjWiOplZQEv6gTTatnsBx5ldIt4kJ37LURAggrywO2Aur+Gsb4XkDUb8CvA6lleP17WnPrAdaY3Mt27tjfRm9DOXXTtFPPW3ZusTXtBHfKj5N9pPfv1OMEEagDriCYxGL31L1OTBkvD30J2Iryq4EQsNV8UD0hPz1YEhWmejRA7AroHHMKp5WNUg2uP+KIt+qeRV3WqpFxc7At0KD3BODrFFD/SQ2l00IjkBG1iBEwDr23ALfuhABE5HzEx/HXIkCifqweudM9Uq1lAMB6t7dDwUkryrkl+9XU202HVxXlAlu5yXXuRQWQ4MwHJnFN6UTqslUTn5oCAKNEXlUQwGuCVRusVmJR2xllgT2YRPsZATWopRlAcDoBawTxoYxqgjlFWMDO2piG5aAexWn69KTItqW5HVluvCozPJkaibbpVDLM1xxAS6UZNRzykjKXgLkcVN48Ak1LyTp9+WWvtFT/ABuENhDKIVizuJVRKxrVrUqFVxNwLkX9j3MGlH1PM6ZSoC/SV9aRTh21cZU80AJKDd5TDbSpIdPZVB7H9oxaB+q+/ZkRO/Bz77HBbfP2SHrMyhKiCjcQBzEAO6+5FIBjPL32F9BbxebUHQQzrrTtSTC2GUJcGUBbK2C7C4E+lWU4GwUAJ7sjLOpxEM0O5p0DRua1egCzuHQYMsAIV2Anpbo+xjgPEHWYhq87KQBMVt2VmQVopUqN8rEyu0mBXjK+rgbNOGQASppXFc8E60vVBgH1Z+ZqYYryAurvpwUixqfobpa3kYdWWSOAJkf/82kM5RRqyq3sK2nGcArgPCU2BtlFX4usSWWIvZVfFE1LO/MAp1vzWXXNMl6u/sz91Ht8vWlNMk6sWYFcp+dDyRcFOgEAViukTDoA4Hq2AxZNGwKH1LZy+q3YlBSCe5Uprl+sBLW5Uz28f68CQurzTlackpolcM6veuXh1jE9buPQdCooajtlQfsR9lt7lOaI7m0jIFqzrpCFth8B4DwOiNr2qM5X9b933nmn16QODQ15PavqgC9EBEs9cs844wxXV1ZPXO2jO++8s530trc6qNRrygB/73vfQ0TrbrfNixcvtre85S0oNf/As58SCRP9WeA4wdpJEzUq0F6ooZ0xIKD2ZWpiT333u6yAorPUw1vRxEiJ+kxUP811UCzkwF8x0g5aAX347A+QVWbH5Vwmp5kbMEz6R4asraPLQd6U6nTxOdRCymuPsRMjIyO2YN58V0zW2EqoTyVMJebPlVddZQ+sXMG2m0MlfAwfhYCa5i77gFStT4gAsOjO0+rxjXO3aOECxulIB7ZSzD4aYKv2SJd+9jK3yR5n9T7zQaRLDAix3444+ij79W/vspt//CMy0WR3JWjJ+S+gLdwRCGRpjL7wpX9xJ1QAWRn3TVC3u3u67dOf/rStXf24TYyOeBuqdsrJGnAul26zrdPQV9DuS32R5XMVCKKoNl2BmRLXnMAHEhAe5n41ItxX4fMuOsp/KWjTZQIqKYB9Wm20cBb1CH03Z8Gvy0V44F87wJxMjpfFzNqxp+7L8efCO54e/Jt5v9Mftb/HNU5RZmnusXVnvEQjJCG0r3nJxNyAt9ZhBID1snph6/xkKvUZF5XbDDD/cTZ4y7u3jMD/1hEQAK5GwVr5aKGcVOtM+EXrW79HAHhmkQSmaxyqqpA4yJCBVQxY7JwywWvZE7UflFaDgn/eSx1HKggeEmzu6rF+9BnysJ4S2BfP6oppxyMD07UMu6fGMTL4CEn23jz+wicvPNcaxCCbHCcwitIzx+0fHLMLP/YFGyKp2E5LO9nrDMyqIr7wKPTXDPuDbEiZ4HclRYeA5jFbs+IkD/R1Lf08dhExyhp78fMJgCtkBPNke2WIx9l49Mhzsto8E1iiiqK61J415RSxTNrWGP+DD3257boLaroMzKa+QbvrnrudirWW2pwKWUltKdd88+u23bbLfi8AfuzxdQDgN0YAmAGdAcByzILxfK6POAOszyvDE28UuqHcxgCAFaLG6MYAuIiDWllSt12+dqqt6gEk4wBUlc0ThVNCM56xinqdOnVOFFAcWSmFCgzjiacARSn+1gxIoJWstahNhqvbMnEBbnW+rwLFs47yp5JmNXzBGg6+eidWqblLtnFOPfy9Q5TDcRuDojw+tQJ64G8tO/xLVKDvs8PmFezI5a1GVSsgAaeDTLJAsANg8ebHKzZW3N4OPOFeosxm33r3mbaAoWTLNHxfG27tsVMv/IBDom984v9ZZ+m3ULaftCmUpdnHHdyqS0mk0RI0HQQ0AtN3BgjH/3aHmRphtVLRDuaR4WinjZV1n3of5Xh7Kxs9fBOMds85m+gMAJbYmvKZUoV2MSzGkoxgCsdaTNwiHleR8Upt22bpbXtsI81l7x3ps4dx0u6YqNrtBB02FbrBWwdQ630AQYGX2pL87tZ31yTBGwD/MiiO26RtJPuEDRceZj5sRJzncXzr1QwE4leiCouar+CN5qWcJfWkhR1Q9RZCAh4ilgvo8W9lPAEcovnWCZpoPFytV0I8csKjTFEMgF1IzodAzrOysRociVEFFd3wx6itloCqzsWBrl7DgSJ4ErJtITPsIFaKu1FxddxGJgy0QHOIzgus6KfWhB9L3x99JsV8bADQNDKn++570pbs+iJ7ksCClIGzueB0VqqKPEBxUaZB9z+v6yBzQ416kiBPibERCPZ6YAUE1BJJk0p19LEoFmA3RfY3RbYnZYBgAHAaUNxIar8bh69Rpwu+qnHP02R+E1LcRWROXYiL0FDVGEkW3usPvV4d+jYeVNIzwDzJXhYAbPq6PABEAPiKgw+31OAQxwgOFiGhKFPCcVQW8ucAwJ7RU2lE6ILmzl9MJXJqLmNFCUYDQKNGfaTOr5AHnfZWbcd/PtseSoxYEhG+GRFEB8EBxHnNNQE3ZdRljxJO3RUYlkifqOYKNiBOxGaiDbGpjFONNkG3aqyxRWkJmY/S/1yLWvhV91IMAA92KaDBuTKWGaWJ6QWs8xcbSRngAUCbAHBBis8APbU+cnl2CVvpJ7W9mrOoSXDTyOxK9VnGhPlVlboxWVBCjS6alQdETLBnMMkAwQRBNkxwjo224a77bd6yrbHbY4jWkZkDIJdGCURxbnmA7xQ9v3PY7jKgKsWcz7I+dSbT6lnu/n4UgfPMsxx1gSiB01CC4G/yGg45AKEN0gwAVu8sMr6uVp5BYEBrmEywmAmdjF8nlxIDYAmJCetvBoA5ek19fAWAGa8ljMs3XgUAnhrF9pLhbgjBXw3yLAAOwY286xvMAmCv8ea+CNwps3v66afbWupgOTGi8A220047edb0pJNOchvziU98ggzjFz0DrIj7smXLXBlZNcDqn3v++R+1G6hJve2XtzsgFLVaGeIf/ejH3hJJdame7SQo7kIl7C1VnKYsZUBiS1x33bV25CsOtTw9b2UmSgSl8uzZcnpkQ8QiqXK9KoVqb2qxs98vCvCDdtMPb7YR6O1tXZ129OteS0ag2T4D1TlP5kGU4xog+oW7vtDedMLf2jXXXGMP3Pc7bjVAmkCAeudeeslFnnXOsYgaOceB9X22oLvXJsYm3S9Rz+ARnC+12Ogf4nicTwcZ4iTzsEwwX9c6TeDm0ksvsxNOPNHFr77zve96BjYW4spBpxbFeaQ0Zkt6FtuBBx1my16wu333BzfaI48RCOX7uxfMs11ftJstRwDrph/90B6kPVJB857HNGC7taXVXvySfVF9fpt97GMfsydXr/dghQIACxZvbf/w9n+0z3/xC/boE6sZD6IonFtCSvQ4hHkcwipgWK1B0ox9A5+boIacm2KNZJALjF8DQDwZaYYoSaG+6HMfsb8Ug0ftJWJ2hEUw950RKH4KGI6B9GYHnfPRmUwyNsW3ejcUAt/heE9Via3A1tBX+PlIcFAm0H/f/Bv0+RkQ7y5EeINA8xYA/NS7seXf/xdGIKyTsA683MsTFeHnbOAqZkXMlgqEvwXGQM3LF5O0ASVxgZ+RQz1fgTwBX1erx843NbfB2p22JrUElGYRn3ffij72eUBtViUw2E4sKOhHvFeCpNjXj3z4HPdTswj/9Q+P2Hkf/6j7I5PsFyrLyipoKHFMTqUGy2sav6CxsRO2Fz4w4HpwdMJZRO5Lpifw5YYo73qfBw27lyNQmOyGYaR+p88jBVqOsvf75aHm7+lIXEMKjEL781Bf7OxqtxfutKPtSR1gd0enrV3/pP32znvtwYdX0uuvy/bZb18XjriC9gVJ8RLZeG++8fsA4OVsoIEuGoyY+DlytKMMMAP58CNrZwGwIslsbnPFNP4cANgp0A6AA8UxjSOm7EyJO10WT0t1zGSABdynId3VtzbbBfGZVd3QpImGV8gAe5ZFzrs7S08BwGoD4QA4AsES+wYMi9o8j+9sBqfkJYJKDWtCojBQeCuK9EObk8KtmIN63WuxcZwqSNDWWwHR3cAXnM4JvNXhymNQpO5HEOsX1jh4q+3XuNZevSxnL8oWbFvAZyMiKuURJtuUKKJcE3Tr0akdbJ+jqR/mFtx4wWcsOziKszZhUwCDyZYOe8f5Z1oXk/Pyi1+N0vSPbVFTAdVfLtMdNGWAmHhEm5XRdX8xDixpPkY1wML/znIF/Ej4xded3u8OvpxQbWCKXAlBh8UawJ7HsGYBsADfXOAbb9a+e2oBiRIPwBIAdgosnwUAI6Xtgj7yG8X+rlC/3bzdAitT97kSR+YeMjS/RMzl18zxFSP0bm6mP2YDlO+mg+hB+yIb+O040Sj4CC/stuoCssH1FczlFYxhH47I4zjvG/jy0aBEjYMZMto40QQ56jh+NafHQ+lVho/oloMP9cIVLdV74rbxEzCoy5OidkRKjr0RF5iJaqQ114PYTHTRAqheMxoyvzH1WR53XZkvQJpnbUUlkKKsMsM6UQnxqDZYANhrhAOwDQJYOpEok6zjRiUK8XfELWf0viTHbSRL100m7IlbV9jWu+1pfUgflZnMNWjmfrvU5w3+cZLMWALgrxZaSQCG5qO8nIJanLgoFutHWXLPjM8FwRozIoEJaKcuiCUgTNaSrFsawNbK39CJtqxAG2A3y3Hrk2JTYHgZ1yJBJdFdY+pyCNJwrWJ2OBNBrb1oOSMwB8hqwBAvJZv/5Ze/ytICnVF2fC4A1ljQMMjnp4IucTT1j910pV6o7KsmcDkdFKd1Uu78iQqsIlxlA1VXLWGvdn6fV7aXnXuSrduh1daijKg2MJ6x9IfWlygYM3UIQVgM0JuUgJMCLgRb1KNcta1V2XXoywosNVFXTcdlwCVyY2TQVQtchSXCimCaqM+y5kxYu66K6+wGgkzNEsFC+VtxQlogTbDW+2CQiPE7AfW5TsZYWV6fg2IrqExAlGjmZ0ogmOheElCc0vxUpFcUYO6BemdnJLZEFrWlpcWGmdNVAlHzB6nZpBxl1QMP2x4v3BFQ0WcTIPaVZMIr7YQrhgbAqjnqh1CNpk9wlb1GlPKcaqG5TswfQDbKSmnRiRqtiRqBX4/ieVQ9iuZRo+8A2DPAoj0D7BARcyVtgG823cX8CQA4R51wJ+CcbcFaRIGeYKPH/ggA16a5LwQ7pOeg2yXHQ+rVaZgHy6hx+toRr6IcZoSgAfYU4F6NAbCyip4BngXA2q+m6ZsowJDjWlRPq6yswO0liDKp9lcP6XG89KUv9ZrgT33qUw5aBZDVIun73/++30fReJcsWQyo/LYrK5922mmukvyfP/+FH0ef3xXgqTpi1dEGjQJYYQQm1Atctfe6P6P0aJZ9ukY1wMcf72UyZTGFEMBSOMZZW9oyIqq0lOVzrLvXHfka23evfQGQj3qWoY2sfppg+m/IYt8NyJXfICesk1rk+T3zqZM9xS77zKX0111DtpMgdWkT4BZ2DrXJp7/zFJtYP2DjG/pdnV4iGt4ig71D2etJGATHvPF42zDQZ9f/+438e0IdqG1+W4e94Q1vcDXoKu8dQJCsEaAqJ3AKwKlyL5V+yecRBVABAF2/stNYGcBnm91JxlwXKOXmngXz7f4HH7Lrb/i+Z6ermrvMQTHmlFk5+eSTPRt83rkXUofcCrOBPYp73IqS/vvPOdvW9m20iz/xcWrepBiNqyh6P8E4eIjWQV1cYWKSNam5g5NKlrfC3BbQLZJ1l22VKrgE8ATqFXjUw2Njmnf+eyTq55uW9olZmmRQu98MCfvn5wLYp7G1omxvbINmQfAsUJ17jPB7OJ+w54cl6N+tc4zK4Db37ZS5iszcnPP5U/y/2aNt+W3LCPzvG4G4LEmrOi5tcF8nip3rd2kchAUWSh3idSb/UntzDfFPERSn1I5QgXbptAiRqnRHZVVK3oC7svgfTdgYB8Q49Wl8xCa1kQMEV9nHhY0u/fglYJVxMr2Cx1L9r9n7P3IOexTim01t9iTaO17ShY3UJ4rsWw2ceB7/YWhsvXXTy71/AHo0vkmZ78pj78qUlYgKm87ja+aHbfVDJzkeXbjjF2AMob9RxtY9nwBYY6FIolqgxOnwKTalBjaFPVFvfM3RRzsA7t+w3n75y1/aQ/c/YBv6aFFQwPGWSjAXcSRUoTYiwtf869UYaDIDDMS/ffdaW75sMRFcIaRnB8ArVq5+BgAcwOCfKwOsiRFngDWRQgZYNcA4purtx0RKU5urWOp0kkgJQlO7XHmKrepEYZgMihRWPaPitb9zn1G9pwNgvR7oz14bzDMDcmS7txZmZZMEZ1ykiuiNnCbSzzUywGpVVJ6UqA9/E82JcysyIZJkOdLUBSbpZDJNUqcvuQkncSVBijstMXCLbTt1l724ecBe0VO3PXGcFxI4SIwT6YZzL3BQQ6RlfHo7O/DoB4yAii3g2r52MXQEaHONbU04r9P2QVQq5Z5f9elXoRp9r7XAi0ziuIrWVyRr2ox6W17AVlmeEO4NG62CHPIhlYxSXMEBMH/0PsHhdfeGYi5TQH9ReDhEpsLBBMiizVjHFQ033gVn6ofD62Iey0EXxTDBYk15/1IOo8wPYNg1svhu2h9bfqu8tSyaZyMo595BDcOtAIw7cabuGMZxb9iVnrb72sKOQ2xBYk/rv3USEW0o7PsvseG2TTZducemJh4GYAP0xtfzpRv5/gnPGjk11Ot6uWCAr4MPr2VV3SBUSeiSCTnQRvZI7X/0Pj6jjV9OomjccpBiTkNc+xYCBAH8zig6e6BIQk8SkxHlJRK4AtAq+yuQodeV/XUuvb9P1FJV5HpKL/yNQVKN70wfVU9XhWy2gF7dGytHNGrP/EbnoO9XBphjNeFsDt79hLVD35tqwplDArcmRWwXkGPeI/iWor2YHlXmgEjDzd5WK2XjohjG2V+Nh9PCBThiEKxssLJtUF14CgR7iyS1ogHUqVdwC39vBVzkQV0KJFWpeS8rGywdAbWgISiSwlHX2lb9qnzjsmpW+em8AZzUaXYNKRlnyQBvDei/4rBXWQY1VoEzeV7PDIDluMVRnz9+A5VTmdF81eiTzaqqF66ishxSEmOa+wmJpEEdTre3gJ+wPQ1Ddug3Pmp35TbYWIuCRmSAPXspdgX/VjBB4+ljqvEUI0WrGCOhjLCKocnYJ3kKANcpV9Fm2IrQWDfBhDYywSkyv3pmuGdZxlUAWLX4vv60ubGWVRqjbHpN/HOE5UoaT1oxjfP1ngFmPAWAJVBVFftAc4/55vPJWQUKyKjnrzK0CAN5SyPmjQCgVzqz6bKg87J9/WR9E822LdTjm/7hfXwBGeFWrgcg4JUFPI/89gftvol1Ng6VZgRp8Czq/EW0Jkife2BIAFjbvzJ/FbXsU+xNa81RvcxNFMiIwa/TBbSNK6CgDDrlHgLAEmWTQJtqgJmDGQAw/b8cAGsudjKOPdjyVqmTA9jNgwdajgRJVQOsAF0EgNXOSCWxy8hwf+Xov7E2bEoB9XgFZJi9HsjIAIBFUo0BcE5t9bQPRQC4jiBVI1lNgTP1/N17773t6quvtkcffdSzvxJiuv32273GV8IiagOkWmDVBatO+PWvf709QM3sz//jVgebanu03XbbAXYfsFWrVvkxn3hijb9fFGmtXgFA7/SgfuBq9YeTNE7rpgbqvK7+9jftb//+72wcMJZqonYaw6swkQCZHin2e62mGs6PwJqCwPvstbctpYSqCSA9gYP1IHXMd959VwBiEt9UhhQHLQ+d+dVHHmX33HW3rXiQGmapi0G7F6ugq7vHDj3wIFvUNR9bg9gWdqU0QZaac9O++fOf/9yB/b4v3s82cR133nu31yo7G4nnSw44wDPat9/+a1d43mufvR0Ii4assRXzTD6HaqxvvfVW2FPjtqx3nvU2Jextb3mTg3a1oBqlLt3FrlSOIVo2FEEJiQ1s6uNYDXbm+99vb37Tm2z9+vV2809/gr1phbqtPZIxZEwOoWY7A5X/59yzNRv5DEC8yNxtpGZflO8p5nyWvbytpd3GRsbdJ9N9Vb+IpkbKHJylQUkFGZks51GSer+vpvBwQZsoySA/J4sNnwss54rbzOxDvgV7scxmj1kBqjkvR3TmsIeHxyxIjc7Cjyd7jP2rcH8iCkucyY0BsNcyzjl0/Hf9fLaSqaec4pZ/bhmBv+IRkMcoHzkwJ0IgHp/B/YqgGaHyk3h9eZkgb9ETgin+AnsL+627XUpAYFemKZdsIGk5Tfa1qR1fi728MDxknSTF8uzfWekKCWGT+DjzjA9YvruLXBptVPE1VJ5yBroN8hPE42pMd6AVRGCfvWxM2eE8JXLYZrl+apXZQLaZcL8LXVbxu7ykTmVa+BhFlZrw3mZs/vQkTDwAcFf7kN1325uD/tQLLrf+UZiAEkp9PgGwaFKKLgt1Kwqqh4qmm6AUvWi3XckA97Jh/c4eW/Gw+xAdbMaq5REAzrOhSaFR7QrkrLvWj2pM8Ai+gwr0rrvswOsycc8OgB94cNXzBoBlhAPciAAwg+5VLZxTRnQ84c+IAi3fVEIf5SROFwB45y+/0x5H7aRIRLiqGmAHwMpixc57ALxOe5XibeTYiwotAOx1wEzQZhzRFjbidk4jp1pgfLuUZ4HldDKgAOESlM6ahJ14WRF3V+TGkUi38ITWO41PNoAQznBytY2V77cqWeD2gVttyfjd9polSdu/J207t7FpqqBcpXXQn8sTUq5cYgPje9sbX3+1NeKfDMGmasbfQzfLy+fErF3IFX3+o7taa3aY6E6/izLllN2ECpbRPcWx1T0NBb2iVAQgLKCr30MGWEXtqtUSd0JOuv6uVJI2a9XoxpToEK2eDUBH21+EgR1kR48groFDK0AjWp2C2Q6AQ9Q57g1LZCNkgfm7hhVs5InY7q174R7Ot3ug0P1iYtB+yyK8bbBkq+tLLNe+v23ddYQtzx9oa34M6KV+MnvoUlubWkVE6j4yv48SEBlB9woATMazpi/THCCylXCaKVk2gTYc5RQiUKobrAoE4zzXcXikfqwsnLIpynTNdRbmWuuZDT8Wp5pb6+vjxAW7gxwyuC58pfUkyrMcG1Lh9eB9e+bNs5YuhqU+lMoAaz1z/xzoxnXByhgLNGtABZT5rKvzRn+POeeeJcaIaT2TZS2s2mhN0P9qjG01gxDR5ADXDjBjfQiPex27AhXcL6ckUqurOv8JATeFILVGYu68t0UK60nU8ZpUdiPwkRAABnzo6YA40WHNjGsnILsZZ0rAugZoKjOJkwIcyt6zltKsHyU79P1lniWYHZpPiD57cEabQoa69TRF94uhLF5x+JHUwSJIVQq9RKtOsRf4CPNOYxmCEs8dAPst1FyN6nY0zj6XZJEAqoJsFe5RDprztFprMbaHX3qhradmYhOtuKZbAe5ct0S0FHxxMSccaVHvPazrgZio9twF2MSzFuUZe64whJgH2CdgLnW1jfSgbbacyi2GAKXYITqZ+xjWpcCumAjno3snZW1iBh5AqJF6rwMCphXcas4gfiUAXHQAXKAGWM6s9+klAONCbNTnBkQYALACMxCo+akaej0B+cxJOepuHpCmXw74XbBm0n72j2cANhWu1uejZSP7QjJWOHXXc463kR7YK601D+BVqCWuee9hZZtDuzSPTPN2pl/ItEdtZhxszQXBERCWrQ5BTbXoEugV+OUpGjQ0/DQAOJHrJKgi5XPAb72VLHrC2rldAsBSI68xhlVYN3WCmSkJYgkAQ8OXOnuG8VlKEODK1xxhzQDgImqYdZwNKqBcJC89BwBrrsQAuEjkXhlgtaOqsR9o+XdBHz7kEASktl5sy5dvQ63sMArI99kdd9wO+HuSmFfF5lE7e8QRf8N7lgDUcrT1eRRw+B+A3NWQeSatk/1c2VCJagnQPQSFVwD64YcfdjsryrPmgPfWJSiS0bpQcAH7PoGI1zXXfcuOP/EEbisZ/NZ23q/IrYLIsku6oVo+IYiWgf2hfURAVPW+hQmiBszXPGrK2uO0upQFmIACrZpeUYWnJ5hTZF8bAHu6RVofOqYyBaIETyO41UIWuSiFaGUsOE5C3yUles6xwnnpnquFo4BtM2BzAAdPxx6HBtgKlXgSEB73/p0mE5IB3Lr2iQsycg+VdeW4lcIgFfQT1knP7YlJdFK4rw1SpeZvCgrou5ryzYzLCNMzY5/51CVWoJ1XDjAtJe0mKOCq4fO6XdntaB3/w3tOJrvS7n5TSdRsZkNbnpZbfHcZYO2gl+ttaW7huhHpgpotgRr5K3q/y/OxRouqzwPAu5p0sCryemdoyCFmHQBw/A4vwdlsEwoq97NKsOGdIVM8F9yGD4lSrcdmmi7x8WaC19G+LgBcxnGeqeGY/eK5yrUztG0/bng+9ZBzT3nL71tG4P/CCAQxTmlpBADsgnARI01iu942j03ORRSjfa/CPwR+5e/IIVL3lzLMGKX3MjBKZm9NOAAAIABJREFUCgBgCfKJZZLETkqzYV4HQbqRQWxYyT5z8fmwbSheotNEirKXt5z+HmwxmI89WeyYUWxOlvKgMrYyi+0h/ov9I7uMX5LEbk6Kao0tbW6je844db2UdRTxsbKNaIagFeXYiP3CBWARGKlOYMepA20gQ5hJbrSNK0/27gNLdvoSIHkhwT/ZtOeZAh33E6xC+WkhKiA6U4HNNdsCMMDQT6Dq1YTzL+WvMbjeUm5samr3i54gw5ZUFBanM8PGXqDVQyuiWd/9zrdse3qHBk3MZwfA9973cASAoRJh4QMFWptwcKj/tPqPAIBDMTmgzqMnygDj6ipTxsQqi6KpSErQ7oGqiGezqGI7/8s7bVUbG5Sa1TsADplfSJShdtH7RwKIEJ3xTF/kSEkQKxFngfEgczxboX2CY6GF4nTiH2bI0HKXeRLfYaaG8jnVtArb8De1mJJoEt57oh33sY2cSQ8CNE3D1l99BHGPeyw9cJs1bfiF7de00Q6m0Hg/RJyWQbdrJ+OUKrCRou5an+6yjavz1GAV7ANnPEFQw3E3QQy0aGH2/vtXj7D84CrrBCSO9T1O5od8CKI809QDpHAMHBKIJuFRZTmQ4X7Edb5qeRMop3KQQsZNQDjhQFjpN34yuf31EB2Z3Ynj2u7oeKFmOPqeyLqpFtU3Z+2n8h+0kUcsXseKSjo4w0s11QL8DKliMbzUQkCgurTN1u2ctl8V+m3FRMJ+O5K2O4gqpVoPRfDreFvefog9cutjTp1u/JuF9ljhIWjkj0PFfBSx43UU4dMDWFRaoYGceqqiTKaMEIJN6WQXC7jHgVuNuVFRjbi3PFLWToI24XKdUhzTVHSqc3+PN/qZOveQ9Z19CJhEF+9eR5whFlgNoFUBCoEPV94FkCgr7KrQnjLn3y44JGTI/MKw1FWLqUydZ4sj8OwgPRrMGYEtfZ7ZLtElnNjCY49Y67KFXCt0FeiddRwzLdIiNqHsFO7QtkWCQ4Ih2bJEngiqaQ448NBE0ToJWbeERLFYKynAr8YvFiHyDByU6zQApAYYrqd6iTS2WRsUa/UIbpfIHF9dGVe0EiOKEJq3F9P64RK0SSjzWcSICzACH13RWK9nAcApzn8RwZArEMVJYKvSRDwVEHsmABxnUua4j3/UvutURFc9FuCNOQCIR2jjqihwRuCG8oapTlGhp+3/ffVzdn+xycaJgCaaSzbBvSuhvFjStShbLBCsdeaCOZpnWmMKLESbhGoVXIkOe8xcFAuliYhFC+CuGZuUw9YkiRDVeaawPU5kkpiZbp+mV8xyEL4Oh2HOA1RofTSla5EKJItwkDKKErai5Pecp9eiM6echs88BPB5VMQVnDW3lBXmybinEIQSUPZ54iAUMLl+wo4Yb7Sr/+ldHn/4+E2fsoncuLWqldOTGTv99e/011936Sl2b26IdbrWmgluTYxsCtFtzqDKeSlgl9cc4GfBqdA+xD4+YR/Rd0bROw/GYGPZF1wEywGwFLSx1OpT7e3uqE1PIdbEuq8BjJP1RgfAPdibDrAc3oAfvwbwDQCY+aW4kta9eyVqflW1rbn+K193BMJ6I5RHS4FMJp7vJoiRUrY8yqoJAGclZc6jRERJ86dRdaBkW4Wf8mQYVVe1aNFWfk3jqIaLQtvfj0q9By+w7zg2CwDI8+YtgD48DeNnhCdib6LT8l3T9DvvgIqmmmKBQAHeDQie+ChxAAFC2SgBQj2ncVCyALpmeoAXEPH69nXftmOPPy7UBiv7wDVkVCLE7wLqXnIgsUDOXdVFCX5WqP3SyTUg3FSgnrekDgNSMeZ9VYx2G+JdFAPZ0EA/JVUdTu1W66cGlZdoffO3ZmjIAxNkoVXrS11shm4T3nVKYBm2wPSQIhJUEVBbXOY76kREdX2qL29rbndKs2jb6njRho8zPDIaAKYUUjUznC0gXQPVzAUx0ARZ1nbmeRkGkXwkjU+J8Z4m2JiHTqJxqpKBbeIeTaKuqlBXB8feOLKeyoNGrpEWckWyK3m+H0CLdrp97qJLwa4KehfwkwDIBJNE49c+0QzoL0yjdM65iureXxhwsNrAQJZF79e5Aar7cCx75i20MTG1NL89+BWoVwkc4ySTXXOpQkSoqLYX8f7i8egAgAN9ctayhYYm2jvnAGAmd+IpAdy5/liclQpgNq5B9MPMPJSl8u+JanpjjBx9i78vUKNDNjgGw/H3zCjabn7YLf/aMgJ/9SMg7JKJuoC4/nMEgLVPB2E7BbsCptHKnSkvkPOpNcnay8o24BsL/TThRyTYE8qVEdumexH2dr1d9olPovw/TLCUvu8KkPZ22T+e+k/iATkWa0bQ79ENaxDx6/Ws7biOBWtlAhvr/oce8ncJtqpPurZ1lZdmZXvZO5LqniNfIFGwZoQUK2Sp0rBdJkYAyuwBWdkFVP4N9luyji/Ufxp7Wtl6ln7WxoswKmHAPa8A2AuUI5pYXONYgirVRu3v4a96BVScVuqJrrc+6n4lhiWKzsLFS+wlLznAOnjPF5D0V7RWBnwala9GwG+ZnpXXfuub3gbg9wHgu+5+EAB8gg+m1/7OAOCYAv2nzPMIAHNTvA+nR08CAM4oAybXLZvzZvTup+KZ1gSAF1dtpy++w55onYJK2Ug2IYgcSQQrtMyIMoGxOJYmAo55yCTob2T/AMpJtTdiArYS6ehggyWJ621IcqpfZWOXf1gGkQr01hW2UTJOIj/8TCrTpZOigLjYgmOxOG9FHOUN9SehUj0KSKO2t++X1tn3CztoQdEO3qpiL2qlXQbOSpO0aEjVpKebqfqbbz+47te2376HwBZmkkMZrZDBz+EYdPBsGqYnCuJn2eCtECWntlMiLzgrNSawR4FV+6RFJ/+R1eabkwNarkNZIqVevJ4gAGHPAuuJvHkdKp9rzQgNel2hHPewQLXZOeXZX9eN0d985ToQVOhCTomvMb0trPMZlq7woNrg5KCp1xnHIpl02Qtp6gggF+j9lD5svt0NXfexybrdW2iymzfheDUdYguzb7BtOw+xlb95wkrNSZt32GJ7ZOh+Kw48wXEQv8qstTHqz2rNZHjFnYXe4c/MfE6kC6dvHoucv9Hqp6raV1Z+lZpJFwRSjTk31ym5UTDcTz0Ct5upcj5tej/FkYhVNv1G8L+5KtCqVfV6SwHZUIfpglkxNVp/YzIlnZrKiXiNpoCKMnLhM84jVwZYk9GzdvoZvscdF7zMLL9P/e5O6955Wxw0lPy4xwJTZe7NJEGasvq06rolmifOp0Aq4gWq2daaqkvUSxlJd4a0VpT9kqgO64rsuwCw6oCrrpQM6HH6qUSy4P/ThzVJwKGJjKlai3UiRJSDNaHMYV7UZwliSQiLNeW1mDiCVc7Bs6ZexwxQdgVDNgPVqNO/aSEO+ZVHHoGi0ygAGKVY1Uwr3CPwHGVTJII1Kybx3GyQt/6Q6rEmO+Dd63igAlHiz/pjw2C+lHK0PlrAQC8xe+GHP2CDndvZKHYlKwBEYm2SAEKJ8Zbz7QDYVYxjdVauKzTo1uKJEF9UlyDxMMTJ2suN1kUAoYF1VaFveB12iDKvaQXeonZzzrKIaMO+tvkeCWcII6Zo46PzKGAvK6yzSe71KBHdqtQgXTVc1BnVpEtpXOBXc0tBlggACxzLiVZmmLHO0CVAdA5laL1fFefV8Hi/Tb/tXM/8Xv5TqE+5ARtsHILm2mwdA/PtrCMAxkp0c947fvbNtg6tgvEy946MdB3gocVeZZwUyGhxMhLlH2KC6/6L5uy2RP/2CFsUkAnj5gDYyxXYw9RCSpQbqUAT5RYgTlKDkmrowR4AgGvN1gUFeh7zt539OzEyBwBTAyxRw7kAWMwLgXIB4CtefwT168MswTG3pWX1/lWUIYrwu22VKnQEgCsRAA5EjJqXGI1Aac5EbC3RYpUp1EOAaW4HB/0uEBmDWI1H/B5lfccBUJ5t5RheO8Y8yPO6PiPWisCpZ1a5Nzmi/tPUzJen+AxA8+qrr7JjjjnG7bIHacUyENFNTe15rZH9VCZcdcvq16wej90LumwTLYjEKpMZkr+hjLDOK0swR5laXadApoCvfpY5lyzHzxNIU/mJ8104nkTdNPcKHN/3GLG5oNqVoSZLPVlCWWU0H3JS3FfQSCJ8qjVnrFQjrQCCHjoHDwCob7OApQCv1kgkmqb1pjZ7aQCvBF9kx/X+opIEonLjI+kachx/hGxJO5RlXUcJ+9pChrvEeFSxx61tOajWm+iFSVkOY1mgxVE7DmAC4J2WeBvfkxH4xiaFbssVu+STn3b6ekMLY8k0HabWPYuPJSXqEfyvD577Ea6LtiNcTw7/RMwVBbKCQxznesV6Q901Yr/ob7Jns9Ti2UxxsG7x5+KorO9YLuQWwmPhMQtMw2eCuOLs5+Pje6Bcf49ELoPAVQDfsdhVDIJnss8eCIrpnvE3xuc1cwpbftkyAv8nRsBFfN3H0+VqQWn/Dz5KaCnG2vCEg/4snzkkS+KuHhnelEGMtFmlmSqjQ2yokf1b5UjnffAs6MfBzp/14Q86q0S4Zpx9PKMkmOAJ9lyCWZ2oQg+QLEgidjUVsYSJiPIG9n72CrcPqilmxUv3QUHNihgwtESaYk/MgiWqlBGWi6KnBt8vyf5TpeRDDCexw7LUtrU09tkjd5/k+8/CHT4PU3Ueri0b//OZAdZGpU1VG+IYxlkbRRC9GLU3nnCcdRKR/e53r0OSv4/WAe1Eo8esC+B71FGv9qikAHDosShhJ2WH5FZU7ZtXfc0O2H/fUK/4TBlgXTgXdsev76VO6Vg2IMQ0xA2nptMjrWw0ar/k9Fe1ZZIaNZt0TNPWJhk7AXpNT3HHtQnp4X+nYDvP4AvglqFIpnwD1sZNpplIiCaK2iN5bacipsh1GyJKNm/KFlxwnI0vAfBzs2qcVyJS+VV21x12OU1xbaNngwP49fpGvDUB5qTUoJVnYSJSTYawc8ZaxOhS/dgUG7zUoAFuwi8VgK/wSFL9TaehILojV4F6SP1pO5O8G6ee5GOhvUpdZb8NTT5qxZG7LLH+p7ZtaqW9tHvQDuit205ka5awKTaWmm2yv2J3/HSTvXTvHVkI8PA1MUU9Y1OnLI/+oDyHcQTISNcJJQelN2UKiboLE+nWqYYV4CInaQaMSvFTDgPZXs/Sei/VEBDSU85zQqBD/b1Q1aoBgpICt75HqzifReqgVytbAElOqda3aPRa5ALGUUQ6ima7Qx2BQBcsjrJWHlwStd35mnwFWRi1y6kilESVqhUWUv98wG72i7619guos7eUu2z14GJ7UfNrbGnrS20VTYLL3NOFuyxlkT8O8+Fh2iivthWVh6w2vxWVcPqodi+26RxCTSjYWRZRHATTmhp7yN6o/7WqNMjk0ZjY1W1p75Kg7iKF4yeKScnbogighI3cnbKIxuIRO4I+cjqDA6YsoaomVI+pdhxcD93BBR9D7+wY/c8aOxe6cgp1oEPHANjFsTBrOh8XKJJSmNR4BYZFoZbKsQAy2Tzv9woYk7GtEcSSim+K+6NebuoZre/IjQ1acd3jlu1BqZfXmsnODeJ01hE4UA1oWhRrAWAHZASBoL7pAupqGOwZiNCHNeXGTNeiDsU4bgA19a1NAj4qUoaWirE6ogNAjAxwIruYv3V4P7s0AZyWOnWYvK+lCKBVyawwvYsRid/BWsYRLCqgJFaHsDbgQ7NUCodK5BdoN7QM4amvHH0kGbxBzwCnpWbM+cwC4LiZu877uTtgouAmAAQ1eXiqkWb9NVHXr40gh2GvYjNT7QCSxIAd9vULbM1WWVuZ571QLrNwl1QXWVd2LUSL/Fw0P5S79cWEd6ye4i6MhUM8Uxss9WeJTDBevYC2Zm2EmjqyKagWS9HcWylxjxMEvkL7o6A+LluoNe9aUU5fD9wAn90sPP2UxqP0Ezxr4zRnRR4iyrNT6KOgjGcCxWIQXX2c+wf4l2Iudq0o9o175GbLCGY8/pqTaeNm9rmffpx1V7Inyk+Q/eywzonlsGZa7O2vOtGrT/b7xrvt9qGVlmAc6xjMlPpYk22VwJhaMjSyc8smTQowC2ArRSYGgug9rsKugRDalI3Gtku0Sj3dmX9iH9T00zPAgGDqj5IplCizZIBV7qA6aix5L+C1DRteG2Hu8HkvewYAJyhpcYa7Ah0AclciB0RtyxL6wusOIw4wDFtB/cQpa3CBPNaA1qOcfjd3mwPg4Mxo/j33OehG5w96PPN3qN5VALhCq648dOKrv/kNAPDrfW9IsZ7TzMEQkyPDCwAVaKxwT5rZd0epG66hIC5hx5nHDEDb/KRi2DVXYCm2E+7ouchLGKe4rY6OEMYtBmhB3mkzJWLZ0bmYLhrL38ssi8CamOw+MjrvGaZOOPfYOsyJcfrr8b1UACDU/Yuir3vL1MIoKACmZ5rXAmzVY2YEIkAZtl+F5gqsuhatb+zpRwG/EjZUgLqEHVEvz0kYel3dHQicnUK9Me0ruQ85BLkGx8i65BZZP/XMTczfokcZ6PYBJbLM2khB/Q4tpLD7Wqp8nwvcsAdLFdbFuQD5JQlyMQ+8Zaao4Oz7Lr4ltXzeW4YWKf+vGf9LnUTUjksBlwkCLHXUXhUcc2PsaqSU1XB+lSKqC1HHjxmhLB/f0DLJ/YIoy/UHTd8tb9oyAn+FIyBbmsOHSMpnh9WSJ3g2rv672OICPr0Hhj3jy77Gek2wPhvxKRtZRFmyte0kDuR9wv2xSxFRnMZmTOPznHnuma5nU8ZYVbDjFex4iYREBV9YekmEbqOuGGEtet9hT37JBofkYS0ytLM2OzBPvAzDDSG2gyRFC0zi6cqQt4PLqjzQfT6OLz+E/aKOv5yJAPDD9wQAvBUAuFD8bwDAMmouh61+hFI05HcJZ0gcQxFPGbnBwQHrbKXWBDCqaHoacLlp04Dd/JMf2/Xfv9FBzVMB8L9e/XU78ID9fg8Ahp56+z127LFvZBDk0ISYRwPGWxFW3xYADKIwChyUiPbn4a+L2iWwrH5U+qlrKDOYykI3QoEqYuD1utL646ND0GGhVeGoTNFeIAG4rxM5lVRHVpQobkCeaIYUKmsN2qFG7KhPv8tWLC3Yk1CgixxHkZGk1yzGAj6hJ7D+LdpraO8StUcSRdrrgIlcK8PFDc8wIZqZYG28r425Q4ceSwPQtDfW1cJICRJ8RlP2F/CbmmKzVHBeFDHV4CFEUye7S6U6/YEZG+iSfeUN0M8fIhP8S8shirVz5kEywSXbp61u20JL7UWMqQkQfOtNq+zgPXYA5G6AygpgEapSvawEuQpEzMeIMsMXrJNBcwBcV/oYaKI5Lt9W81j3haERAPZolPxWATkFEhSF1yMSvHI/IWK8ioKlpB7sVadUeqskzwTryWeipwB0DIDntk/y+y8H3xdTWIjxP5z5JT+WDzow1/tUD0HmvC5RHxxhFeKP8MEBbtHOrz7EbljXbz8r99qvH0rYbz70E27CdjjIOLwqMlTwopkDTq4EgAzagZe+xzYAQkazIOierS2H0AmSSWSeEGAhQ0nTJBxDFEwZSAUNKgBgPuzRLPVCzeiGKsDiAEZoIgIw0U9l8uKoXoK5kfQ+wVKXVuYiXHNVIk8EVqQi7Z/H6YgDAz42itCrTZJTUJWBCbXBNUX7PLMUZXlFS1WqXO1pPFusc+M1brBiONUq3ryic2QvBIKbWRcJAiUFBZNoml4h6DUfJ2fDyoeseatua5nfbRugVaZpMF2RkjHfm5YIjoypnGDBK90gAWBNcueEyiiKzBhdn6KZ/Lum9cPaUh9b1QK7kjG/uwovbZEsswCcR30c2TggnTWTIe7k9Q6ywALALAXqSGgdwj13Oi+pRbG8kzjk8rkoMaTuZRIqN1Ri1viCpdQfIj7zvb870enR5cF1JKkVKAhBhtkMcIik/ingQwC4rkwV9zbXAJ2HRVSktlwZ6arq/hUEUKZpfqMdecV59giCduvmw6ChJrgEeFBwQNFSzW1RTNX7V5LsolOrCZTQaRp2Qi3qtVzXxsINral+k9FSJXo32Xi1kXKitAIqSsj6VYltQ1kFmT1l8NWx13sARwgiqJNznnyX8xlY+GVeKwko857QxgRrHQFcr0X3OLLmnhRqBYJF4cJOaN4RfU5AdcqwNgSjIX46UBWFdSG28Mm3UP9LfZK6zF3+vQsRuwI8SehjiN62JyCMxRR57QVvt7tzw7aeQuYqTaJV/lwGmEmjQBuzALA2fWWlCq4CzlOBH9kqF6/TOtTCCUEpDyQwhqrrVz/qutodeR0wz5x6AUuQjTIHaoBV408xiwPgHpW1UGJiw4iXOQBWGQvHY06KuePKnCrPlq0DBGxFBvyqfzqOYqk+hNy4ftFl2RfKODcCys8OgOVz/HeAXzfgkW2d+wP7JaVnQFMLisVTMLu+c901dvyxx2FKAgU6o9aA1IMlJcDGPFEgL0+WVgF0aUNUxKqai0ifBXnG8G+u+JHe6rQ/B1u6daGHbYibzPazDf26w37wNHA8M36boeBZvPkMVz3zkkBw9PnZS5jbguQZDjPnfjkDxANF4Zy9hUmk4qravfi1ze9xuA+C8v457KnXJ3MfypUJ26q5y5VYtU8LvroCAHNtDJbTpZ/8DCw9WkQN9dso7Jb2lm4rjSVsPgHcd77vFHYn2XwFvACtXFCBvSClbLv2Kek9KGhBa6ZWaNaaDwUYGVWAt2yMhPFUFtdEF5BJvt/p2swHJUvkj6kdSpL1pix7TXsN39FML+MJqbwyf7IoV5cL7BMK9Lr/HOq15ez67YvA72xAIwDhoMuw5bFlBP5vjkBGDA/20aq0DcA3Yt2U2WsrMKpaF84jS8p6KygTgJ1QX1/1/cVX66E/e53AF6vbrvzkF20M0DxEcuP8j12EMCasFexJScwTGCxlBdLFwPWmkKHdaOh3OrsnyMf0bLSHw0NmWmtWa9fXrAco5UNJL1rHiMS6wDyFwhABOeE62DgkJ6rYQOGuuic1SSSiDVIjK5jAw54aPM1KYNGuZZ9F9wD2FQmPcC7P7ZFINy4Pu8OzPLw1Cg+n9+CMiFbVS42Q+uoddNBB+L95+gPeZiPU58i49RDdUw3PunUboONQm+TUwQCIqhg+zwDjSAkAv+ylLwmO+bNmgNN226/uRpSDDdVrU8IQxyqUnZ3ttu+++3JOmHoM7MO0XXqQ9gMS+8gSFVGWarfddrftt98OAFyxu1GWfPDee625o8P/LdGPF79kH2qmtua4OXts7Vp7YOXDZIygaqu2l0mg7LCOlyJKUZUCdGvRTvzKOXZLeqVtIttaI+1fc+pzUIKWJyYqtFRs/adnf/XEiXKhn1Af7H1hRfOUPAZOfo5JBokJUQ2ywALB4CT1spWIj5ImFWWt1FukgBsBEEarhxfJbEhllbYhdYBwGrXnRC91S51JG0TFZqT6ONmuu230yX8nU/KftkfrJtu/q2p7AJS3p53C/ESX3X7Dw3bQ7rtBE10LHqKdj+pG2VlKUIITk4CIcSbYFOeNA6darTJUBSGIlDJq2seEa+RwRHRev50KBkVYVPNG0SEHxFo3orvKT1ewVzu+hkXOYJQdTrBJKnMcWJv89L6dAsDqratMpI4Rpqz/CHKuYfa696Ofcn/CBpkANLr+ChEygWWdb1LeuVMHCZoQgdqEWmiN+oO2fV5pX3s4Yae/7ds2r6HXBteREaeQX6JVpHh5TtAqh4x7L0Ij1WE77PKLzF5wkK3m77XeZpvGqR52SM3fUTqvIByg3pj6Minu+cAIjDP3crqfygw3hiza7COK+UcNzsNAiGIPqMFJd0phlLES8K3ou731TQDH+pvMTwyStX5VEeJUNM8A68KVkVMEnX9DYfPaYIyKgIgDFRcsUmaWGwylGToEEX7Oi4hiXSIGotZxvGaMaIlMbmJw0raDot/3xBO2iGDKY5PrbUOVViLL2smo9vsabxD+xwiGPqxiERBswqmikQvfo3XA+XtWxd1k3iqRrKiWRT2Tva4+iBF5MInaeqMlUpIa4ESui0BQ6Msq5cF2qNGdJfpksoZUVlADQJWoLalLfhBBogqMhgx9sWSLKqh/Cxi1sXaV3JxAAbqHe7UNwmgXvfENYDY2CcZnLgCWPdu8195zM76KlOpyMlxrYZC5JQpzhj7bBBMnR0TNVl0lA7cAKj0CAQd/8RLbwKa2EYXjEcYvR7F+3VWBmRsCwMoiCfT6GKp2FX4JdlAObVB/DABev8uqa6nkojZBoj2rf6jXnPqc8QiF2xcP4PCz4n2gQ9Y2MBWUIZUKtQIdoknjiEtZ2h3TsDkKAAvYuyK5B13EFNHvmgPU5CrDynfWxK4RG4FaILVCkoCVzkOBweTaTfYCAOVvzjgLW1S1z3/jcmvvZE5AkWqiD9xrX/139Ag22/e8N9mD1T7LLKZVDO789ATlG42i4LLl8p26PrFXtCJFsRa1O4hgRfZDEZFoHYVdO15vCmZi5xG9qjHHlP2lsJS3dhDgQ0yPXsCqAXYRLE6kB064AHB9hEAXNqaKva4WtH5CBtiD5dg8VZVInXwBc3DBxBq76PjXOAtD+gop9gjVmsLxiYTEAgtJ4iZ6aO44E+a/DQA/8xxXhk9Zfu21RYlgfecaV5quMm/ztNKbpvY+T5ZPPz2sIlozoKpI8KyljcAy9/APeTwFnoYxkGWNbaeDxyiIg13x+TwnKOrBJgHOaO+Zzfo+9wBC3FZE57I5+NZ3h6rZuD2JejiH90WPKHMvEax4rTigj9hSoud7vWtE+w2b6qyr5sdnrVcI5Mp/EO+jBWfRA/oAUoUbpEtXxH51Uh/dP9FPqRX1z6z3IsHN9qYOYppot3DczwOMhzb1O1htwL8bI6Cpffvscz/ESsQ+YhvHmJfT2oNxjkfZBxrZL7VxiZlWwk+R8RQDcAqfqQCoFXtBbMEJhAQTsAddnJG1l+U92p9LEuSQ7SFzrCCKL0pKsPr0AAAgAElEQVRlpSgHK/H9mSY4caxHJS5m7mPkUMcOhkYjlKb8ITNoy3u2jMBf1wi4vyS74skCtAaU9UUjQAm/RvQgBjespRwtje4BmASALJ8tz6KZws+f39Bt557zAfagEi2Ihu38T3yaRFqTrVZLGAV6CXIV0HaBzjdrtaT94LoyEt/SulQ3BSVB5bfptQB4td/6T54hSIU3EfseLvwagpZ6j1iuKn9qoqNFEbBeYp/INZCEUKAUuzFK+7cs1Jhskzom9Nm6R4II1tY7f4nS5YUEzeQ3Po8AWIMpYzhJXZBaIYny5CIUEo2Q8IMi/jg4LWxyEt1oUF/cqGFkhteK1LrEALgGtUtOp3IG3/rXq+ygl+3PwP1XFOi0/eK239hrXv2GkLGgRkb9qqoA7PkozqpH4XY0nFd7hnhjvfbaa70+RpvszjvvbK+grYDaGSg7LeB+xRVXUNI64mB+l5124NhH2RDvlyPe2tVrV33nWlu/dg31cdB5UCXLMSkmyH4lRbf2Fkhp2+/UV9v6Haq2Eb6yBLC8DZKErWLhKwFdZYCVbRE4wXGX+JW3SVKraGWARatz6is9gRVFlYw4zk0775EgVpPwxziTSkATJ0n9bSWmwi7EDAYmqI5Voliib7M5qXVIklrVbBcedTeKmuDWyewIrZEeoo3or6wy/BProjXSbvk+e/GCtO3V3WZLyGqs/OETduheL4LquZGJSAZYdX/K1lELnNZ3THAtAsBF9RukJhHHss491d9U/qMy5KhrjnvVyuzFIFgO20wrn4i+rJYTAdtxPXgHnilSki9iIQbmpkBwLJqlLKH7pVHQSZ5OCKi4ByQH1rOfQiXyOAKFeoZ25vVZatkRA3V9LhbeUG2wFmOrrVw7ZuWF+9hLTr3FeMka1pJ4a8/aBvV6VNaaJOgCaobBymSPWA+Szd6qx95y3U9tqKvbVhTW20b6AY+q/Y/auEh1Ge5jwjNfZLwE6rVRRy21GlXDLVefvrheBxqDeAcOem8EhB0dh0FygCtAoJ9iHgAcRbf3LKn6lYrGKVVW0Q51DDnMrANvX6Nsq3PDBUaUrheRWvRQxkbnyNoUABZ9TuC3qjpgriML3bY00sfpwJ5gXEU0KNEqSwPRCG23HVGmefRi+8lp55NuFcCs274Xn2zlrenhPf6ITTbR1oVZo3rcOtZw2hnOoh3jGHFONUSD1Cc4pn0LtCUFQjzDGNW0ehYYAKJMdwSApV6c5L6lMkGAqIpqak1ZOETImqFGt1Wg+RO06dC4uMAwk1XrRTfXAbD6u4ZSYgkuLKIuj4QFNf8V680gckfW94Ov+xsWEQJBjIVqnRVYKAslC2AKTM3Osue2s5KBr5QYS+5BE5HWGkrPwlZ0IPCglzr9UGMBBZrsI2DBlmxlR379ShuAzkjzLUu1ddkgwTofM40g994bx+M4ynl0cOJhDtatssv8pkyuqI4Cs05NV90k9qOufrOq6xRYVd9SXquKMSCgKLAVPFR3yOWyBwCszVHK5rJ1RIi9BjlQo0JUh3HyGp4QyojBs35WnZEgFW7ug+jxaoGEbalxs7xUgGeCc2rgvnWwZur9Q7Yt33frP53GcZnngwyQ1J+1vBizAz52kj2RHLMir/WjVt+7pMfGJoepUeLecT1ZVwPWjA8t0QSEZIMEUFydXHfQJ0RYR16frrXKPItrgKsSwgIESwU6AQA2MQ/SZIBFgSbwgrbl0wBwls1Z5c0xAFZMyYXyuQTpACYIhPXihCyqbrKLT3qjJbUX4YQ0c3wJm9H4xkGRxvJ/IgD21hUwFqYBU1myi//6ravtzW/5W4DYBLVd1A3j0DRS/ypxqyzBYoly1QigKSNBqoIxUw3270cwT838hsyC7mXIoM70wZRzNgN+AxCNRZRCxjg4ZTEA/lMCCD5FIk0ATZ8ASoOZnwuAfWo9LVARHNeUWCkuWqPpFvbDCnuk33OnLkbPOMo8B9TL+W2kHKSAFkcDjmoQ3ZKDqqwvStMwCdSrs0Dgtqe121lzeo9EuUZgkHShWN0EIylB5riRAGOFtSLeg2zJhed+1PdNx+04bbIZE+wPLV0d9p4z30vQeMS6qeGTTa3gDzRhPyV4WsBmtLf14DxjP3Rdok1yiAIOeFI9oQnIlaVEib1oAExL9E02RwrbDdRBa28bH4O6rcA5ly6mXnhEGX0HwWFMtgDg57btbPnUX8cIhHZHGcprp629p8vGCuqhi18HuzBJUHkRaviFPgJbCuyyCSk7e+mFnwlloux97//QmTaGz5GDrTEiYUACZBS8+t5WVMIRvFVXG7XY5mADUmpdqJ/ePjMEoMLeFOyelxu60YienGPYb0PrQQXh3dzryd/yvLdBHQQKffgcXEcrvX051ihaBgmBd/DX5NQQzXRKlNvS1eBXf4vQYQs1wJeD4xCshcn6vALgCpQsCRO10DZABtQpTBhQAUhXPsTiF4ngyfGS2FCGvw+yiTcRwZsi06U2SDUNihypOQD429dcbS8/5KURWnoGFWh3otJ2y89vs9e9lkyMVErJyk7JePLYZZddoEYfS4uGX9k9997lWeGjjjrK1qxZYzfffLMb77e//e0O1m+44Qb/zEknnUR/w/vt+uuv91rXU9/1To9a3HDjTUyKlB31hmNtFWJeP7zpRivRGiHjQhhQB4igjOJMydGyzqK97KNvtY3blmxVAmcFOmZVGWBtHV7jK1pioECLP6ossDIkIeMLWHEATHRfAFjgWNQw0WCjeuAg5JOiJyQOksovqVFLAoJVLqfewOoL7Mm5SRzQSJxXSRs5q6wGKMVkfTo4B1B0hQz1YHI9jRoegbp0u5UGf2HzaeOzc/OIvYR2IXuRaRr+xXo7ar8XIAqC+io0xArflyDykyKKq9Y1JjVTZZtDYsj9TWkl6dyc1atFEDFsJeYZqK1cuhS7Va8qCncs7hThVC+3c1EsAXi9OTiEQexKAJk3UpTo4lhSuJUvzb9DZpj3ONDVAlNGVb/Lo5QXFH663ke0ac40Ap95RR8JQl26ZykooKViB5/ZzfZ67Q32kD4L8FhEFmeiv4Si5gUc9wnmNXTQvjbbauEnybQTmWrh3nXhbXe1Ik70PuuHcjlMPXORljB1gE1eLTjIlorsIWemApXRqX58cRaQmPcMMPVbgC1RwTd/xFmJWSAxY1BkcBwIa74BdFFvDeA3iEZJObnufWEDtToppdTI2wutkoLbIPApJ8LV1F0BOrQ/igGw1/+66hp3vATIUtYONcCcWnsQlV/aAdV5oGg/fydZcMbJrZYug7mnyMgRF55s9089YlNbU5OOtHmC+aA60pJn8TV5AH46lQoZgRprI8qIBIp7aJXkr3lGUerZau8jwZvo6UEnCb/QgoasXEVZ4AiQ5DCKSMpYI0JSXWphpV7APJM81Qy6RhYxVQqOVQLQrprwvJpEc13N83l9FBXVvjV2xfveDY11PctKtdG6W5sD4HA7n3rvnnIr/4t/akNqYb0WaafSzpwbomb6sf5zERheR/ZyE3Bqqe2y1WXYPEB641ZWxHlEnc2Ouf4Htj7RbUNQwiutOJgK0GjY+C7XnlOQUfEP2WZqzSvc1yJGo8R1KIRV5t8VsrFlBTmIZNWdlq8MqTr2SRiMjCx/dxAsqr6jjwgAe7wJ0KNsnvfIBZzDQpD9qoverrpZz+iL7QK8cSpxHMTxmcczrtWM1rEcWpxvV4N24TUFjhDiw9Y3DQOkBJgJijXQAmcnmBg3vx0QDPsAtxo597Ltdf477e4SJRy9bNhk8CuoEScE7Em3prhJKa4ngx0SpVoBmEDPDg9FseVpa48SLVOOeQhMaqmIJq95FlSgq1yrelJ7DbAAMKA3gdhdDIDTzMduDG+vFMmjDLAAsDLAFdg0ygAjMu5DqZiOa69hBxoRv+qtrLMvn/JW5ih7KS18cqzjcaj5Yvx7fZWfqyL+IrVq4kZUmyjT/ofPuj/vO0W/U+ZwZHyQA1ft29d+045743HuJ5TxETJoAZQBaKEtlyaqUD+zg+hOUXWkalX2DG1wnlpPO/esQzjA75AiCGFA5zyCuXOvbbPsYIyz59b8iu30jI8Icc8F3k9/nxbZ5tmHOCg21y746vFgnt/F4Pw5lYmwuwIz0X6kqwhZ4Ojs3UmMbrd8KJnO6BlANsdFFE2hzAYcxXHEvRopSSngsymz6sfSuhYrSKqsEqSB/thBqyslNNJs2OnyGOuddlAwwpQ9kn8lG5yntZJqd7X+e1DJnsb3U2b5vA9+yG1ET2sXPgVtEdm/0ogHSvX11A+dY034L2nA+BA+oZqoaO1k8i3UJeIY4A+VpMyvnsoSB5vqx4LQqxmhRImCaV+rMcfV+5gtkvMRs0DBXM33mFoe9Bfie74lA/znXc9bjva/ZwSc8aXODWz6IoLVSVKUsMNZxIhbpZME+2IRmhUp1vBnPoqaM8yKRsoOTjv7TBsEEMu1T3Z308MdkSkYvTUCkgqcq5SqQJIjg02ZeUR7ULBrkT/A7xLqc1stJx1bKM9AP0OYPAiHhuByKEMKdj34nvLvcjX1miD0XdjEuqccFHuh80mjI6PAfh0boHKONO0bGhtGbPVDJ3nyZ+GOn0erYB7JON73fGaAVaA83EdtEgBYhlEgU2Dzhz/8ob34xS+24487JurPN+EZ4Gaivjk1riei97P/vNW+fMVX3LlQ5k9ZJzkkSZwr9QE+7NCXRVmUaHCiDIOn9CMAfNMPf2ZvPP5NADzd4SBYIfr1rrvuaq973WvtE5/8mLdpEDX70EMP9Sb2F198sb9HP//5n//Zm9fL+T/88MNtn332sfPOO8/B+4Xnn2ffu/bbdtttt+EMZuzAlx9mB7ziMPvcZZ+1UYBwXtEK7q8EVPClSd6y2bYX7OBLTrYVPQPWpzStahPVQkmcNle8FPVZ/UtDY2mBX88MA4iVSRAAFhBWjZd6ASujp/rSChuCXmvgve1sC53gDtp9AjSZRgK4OOdVZdFwolQ+J1AqZ0piVcq8SpHNBapw+tL01Grs5Fy6qGuG8jyQ3GAbSyvY9H5rmcHbrGv8HturZcgOWdBm5fv67NgDX2Dt2XEmo+rPOCb0taTqpOVjwYAVDooBMLcVZVUuTa+rro0BqnuvS50jrykrLEyrCBJP9S3WgvJosujkWnSRkx4nbR30ROBXTnsoMeCnfCU219BGiTmEuicedXh6ylgLKvII/DWB5iCG4vXHDvj0nggdCCDL32UOqsWyx7q5xrHJ+ZZrPtp2PfTz1k9QW8YkQ+eP0Y2XkCz8Acnw+6FzcT+a9rPR/gOte+EZlpqHAyeK+4Ime/WVn7IVpQEbbkJSqYWm30TcW6lpUlZVoi8SBCoKAAvo4jAqo5+HuiZwXgLYa37Fj6clQyJgGBwmGRJH/+GnaCTMG/89EjryeefsA9Waq5dsLColZ23W85+pX9W465wigSypASpjW/GJJfADJZPzS0FPyeCQ96g3Ka1SCus22vqLPksbGu4oTFMlA2+660Z71W5kTUVh4GuPo1b+juxj1t9Mux6u3YWUFMnR5E1TA6hoSRkjK6de16bzUyBD2UVlgKUd4FltGdOwvlxETv2BvYYe54oi8hqUnSriYzUJkOXm8/YusqCt0H3obUugSe3FWgAhGerYU1D766KkqsWY8DCLqRmqcW6ULCx1KKNkqDqgIe/VlLSzX0mAjtY0qtd+KgBOu97BnwaARScqT41CJKjZwMi4Pf7khwlg/RZndi0RXPooT8+3Sv/+ttsel9kadqvyVtSkL83Zay/5uI02L7ECFNMSLIVpZcGU/VG7Jo7p2V3P9QaQW1Xpgta2WhG58JkALt8tajfhMa/59iiW1wV4pFgLWjRlFwTwCw2lMM648CWq+SRBNhXwK0PPfVFNMin1pH4HuQkEe2BQPxWk4T4Gd19BKlH/da91PJ7eh1prVUZE9cFTBImmiDdWbGJ0ANVmykEIvvSS+V3IvU/RY/fX9/3Ktt5/Wxtvr9gohcxl7pUyRxko9lNQ95Ms7pRULTFMaYJ6CnxNqfbXl4EMgShd+nqVB4SayiCIFa0xRbYjdo8AsCjQpN25Tuj2MA689pwMcN1FsGjVw3xzACw2EQBYKtAxBXouANZQprAHYlcJzjYQYNp9q5R9+BUvdrXMJi+TABRIkFAMEZWNOAoQBZoxdjvwPwMAe3mJhDLJ6CYY9+u+e60d9cqXEx+AlSGAl4VBRUave/4iMoTQ0qE85wBnRZVSYLvm9qmMDFxwkMJk82sOAYAo4KnAS+Q8Bdqd5meUDfSgT+SeRQGggDZ9wGZ+xqB2bunx7PHDNwdYvPnnnv5vvSVkQOLznWsTZvrX+rnMAb4xAFY4SOVV2kNncPhcGx1e9F7hM0B4c3Vm7ceiGkuNVTXjKfYdFydUna0LFGrP4d/4Ozhl2GVeo44XbxMbKVbZODaUdYFWhRS05Rc14ECPDiHIhv1tRVQnRcZomlZbTazlTrL4Jfa3FtYgKhBY8jHrQFflvPM/6tnbqpxnb5VFQgSBhXed/l5aQrV4MsT7iGPH0cKGjt1OQI7ezdjZKVTj6+znmF7v/liWcJeCJ3yXq9p70CDeI6O1EDvkf+EAUHTjt/zYMgJ/gREI/rUSkgWU5ttaaLc2MmBb9/bY6KYnrRe15vPO+IA1qgsJzs4FF3/MVuOn5nKUVLHGN2GLS2KryrmVrRMzRwr8MD5crV/+hDRKZIndroZOLyFmKDulul9KJDykHWqDQ41vSNyErgqRPXObHfnrURg8lDBKmLRM4I5PY0pH+1DSwUa10dN+uB/2nbSaJJYL5bXI/l4svA/G3ph1L/8i+3Ev2APH8/kEwBXS6wK0qtkRBXqbbbZxAQtlVgUyJX6haG8zm5q3RSCsPSq6NJFeGb3HVj3hWWD3KeYA4OuuvcZecdhLI18kqnd5GgBO2Q3//mN704lvVtlkaBnDgaTmvNNOO7oY18UXXkBmmsgGwHvPPfd0yvNZZ51F3e/2ds4559gpp5zilGc5OXvvvbe9613v8hol0aE/99lL7awzzkCwC4onjtv8xUvtH979LrvwIo755Eavi8xzXSoOz8xrBwSzac+v2V6nv9ZWLRyh9y70AwnQaBIppC8H3fv9qi9waHcU1wCL/uwtkuQYqr8pPwWA07yvKoU1brren+UYzZWsdZMx6+J69ZUpB5hMMsagQsS8ThZY2dek/FaAqMaFJLH3X06oZhFKHUF5StOotUI0Z7CpaOvSQzZZeYQZ9itLb/gZNZv32Z70D648MWonHrTMtmkYsnk0UG1QnSRRJZjm7DlE8REQSivzTITW+8SyQem7UyNkQKZwbsXvE9CTyJiC8RKZ0mc5hp6OeOVg8lMCaoLpShbGSyjjtd1ySoMzrPremrxSib8o5hE9PUMsPzuiRwfAzEE9c8xnBHxds0atFXA+eepPCVea1Xuitch79L4qwFq4cbpQoyZ8L1szeqjtf+TFNsZhUXS3qSdOZ97T9ij1IBSRKtv8CGPSbt2ZfQgk7GHdS88B/+MML+uxIz/1IXLsY1ZZxEbfnrJ+ZUNwQJRVlUNe5fyKtIvxc3CRsdCbNqUa7pgSEmcxfGOPVV8jmzoDXGOD4p56+KNz7gSGNThRD2rxel24JzASfOCcxx0NggCm3wONO46rgxrVwgqeCACr5lNqvJwkfVkziBPUobylqenvQEQoj+Gcxxz/1Qc/bLZqzK684Uu2sWcaNdEx6tdpBUNd5imv/Af/2u0+c5yt7Zwm8yZPGdMoSj+ArKroDRQDZZadCj3jbEaXFmWCpVYcauRCuYDqsSUgp7WjdZf2Wnsyc/Rcrmd7yQTP53faUeUII0HxbwUwdFQy1k3Gtwnqs3pg1/hZ5DxKum7sVWWsZAs4jtR6J5h33TnaymxYZV9579vJAD9JlJUggJRQXRwmOLx/DgCsY3RIXKL2qD00cArnfwdq1GXr37DCFi/otPIQQYeGvRGt2cXm7fRJqy1YzPkO2NFf+bRtYuMptlObB0OiKCV2ObNauoyWoF6R+ykgLD6o+oj6xXnPQEZTgQfWsmpxJcQUAKAywGpXJIp89FmBX09wRVFbnyfcCwFH3U537PUdSjkr8KJ2Vcw7AUTGXvYuGWXs3SYy11TzqFph1Xj7Go5YCQJCPvMdFItuQiaKOucUG/oCbO/G8Y0AWwTmyNZPPbnJliH28+D9d1t261ZrmUfbGYQYxWBoaaT3PPOwiGHMdqOHgLOunq9y4p3q7KUIwHJnqmwuMOVZYK0JDyiJYeFhdbacWASLYAtttowe1Alx1T0DzCYMAK4DgJNkgHsIX/YSDXIRrFHuH8amSslKrcCxpN0g4UAlu3T5PLU623ixsPo39oNLYZuse5KgJ3st8zMH82hCJScz2a/NAbAAYFw/GlmK5+HHbHDu6Qcngg/AnUTrIA9FX6yRL//LF+3Ud5/sNFbv44u9kMjkOKyKLEr5WjuqT5MPIaAl0BaA4izAjbN7/yUAjuyfZ48j+zg3mRsA5exxnYIcAecZMDn3guK/R68F+/hM5zUXiEdU+ugzce2bPjeDZ2MTPpOzDnZ7NiMcvzOsqTjD67HaOA6gVSvHk59xdjgG10n2MdGtS2RrJSClFlppJpey76FNFSVaKoFhrU0CcjVf2tAOGEMNVnRpD5zKsqoEQ63MOI5sgxSb1S6qytpphgrpre14T/8ozBSokmL+TRGgalY/bB7TgFhVIkvioQSjpANxnvM/8iH3DdSkSpkiD1jwuU9+/GO2aXLE2kgeDLHU6VZtC7uW27pB1jhguaByDTGl8C/lQ8ZBDf+iuXXA/sJswOB5mPxbDrllBP7HjoAzmSQShZZRu0Aw/d4Xse4o1EH8qt8+d8Gl7j+/48zTkExptQEAbp5yvUHWfgk80UgAXWKgEikUo7ets81xnYvWeTlTSFzpESvtB2c62NxZjYJgqGZZL9GeMbNWg11zVzWy1b5qdQySqSWSADn85gr2JAmlW631JqBA51n/0sioIY5ZTxB0o73h6of+kTg7zL5ll8Eq+W8QwXJnXMXTDLBaHDWBrNReqIpD0cgJyjA2EmmU0VUmtru70/v+Dg4MMagYP0lpy6nSgCpaIHojjta/fetbdvgrDwygYG6QNp5ukfH//k0/sWOORVRDqq1Qa5xSzZFetMvO/5+9M4GzrKrO/brzrVvz1F09QjPaoMyKOEQhJg5BVDQa1OCQ6PM5oyCiICgqEYzGSOKLwZFEgwF9DnEWFVEZm2ZopkZoeqoeaq66VXXn9//WPqfqdtHN0DwlGC6/y62+4zn77L32+tb61rfsb9/4Brviiv+0NWtucFCs/oOHHXaYvfOd7wQgH+KU5zPPPNNbH+mu7PD7ALxvfvObbdmyZfaBs8608z98nq2/+x42j4I95cgj7Y1ve6ud/7GP2ti2nS4sA0mWeCUUQupkUCtB8XfGnv6hv6YlSdG207RXCtANz0zpHoFggV3P+IqSKnqzVKJVwxhom8piyYEXEFafvjJOVoVzS5KJSkK9zZGC7ONxMbMkR+aHhJQj3AYgsw5VuyFhLCmKSidG9YI4Vfj0oTcjGxFyZdaJP5qlx+B0JzpvgODtFJGP1u/n87fgWF9t+aGrbVH5fssO7rDXH7/KnlIYslX5svWzgeaZmLMAbdGrqqKOEpbNskAkkCP1Z8dGk9SoAYDh9jlwCt1NhMS5mGTa/HijmmCf6PKd5YDK6VRQWkEdbfgqR4jcBS/r1V1iGyHxBxCLcFtg/jLEnLeywZ5G5gcErHg+gFrGRjuwU0BDPMrDynoUdVqrUNEkskAS81Ctsf90/nDbMPU8O/I5H5dGki/UiU2n8tK19GGlNhpQov5nWWpLUyWJ3TzH8l2XWGIxFAxUtV900Vm2mXT9ThSXRnOUBkDlEEyTLP0sn6sAqkoKssn51ompdy7Xz2nBLsITbgGThjYtu73tkg2OsgMiwPmfAsGR4JpaYggEi2UAVbTurYU0eD6AHFloOeQ/J71zrxEOYlmKWISqUV1QRVl4HmBRpyVQH5HBDpR4a9u3276IqPzyjPcCEIv2z9/9R7uxTT2RM9Y9VbAlxXY743DA4xKzgz59qm3oZQWRwXMALPYz87RKH6+EogDqTyyg5dTsaCwc/MpaSkVcWWy9pExiRK115oQo3qFPsK8pAEgCAFwWEOZvQ5k3SX1ca0M19WTmiBS2i7CBiFyjyNkxV7UJlEV7lqr0KOJTZECU905T7nBUR9I+8dqTeR6nTEGeKEMY6v6EK2NHePeX6uE8K6EetSQoIVY3XHs553M12A+aLOOT1thTl1eBnl+sH2tLnvRlRNa4rv0VO/xdp6Bcjsr2kgJhGep5c0JS2B+c3boUYZVNEU51rKd1qMiZhGao89bQCiZ7TYUWYrz6NPXkpKpWPNCagmJuCE3MT1IxeMIakUWXSJO+1BXw43ZvXv4hdTvo50SbBYS9hltBBgKEdb1PEs1iE3gmlvWsugU57l7zp/kf6C1Z7yE0RfyNrJWoJ9iavNo4oJI9cuc6KxxKJrw4Yv1km2qA3bL6NhcICuTIWvG884wVAFAtkzJj3hdRAFjZKHFmdCKBcVCL6NDOrNBxqBaYY0sSYEkwlxRoUb25AH4SEKyewIn0gAde9Dfyhdab6PQMcDvMHRuH4svvNKQCjVhHI7LZWloeoON3RWppYW9ZVSjap0+h9RZZ0nbVQQ6Pe+/dWYnUic7N17lCcESB9p7i7mDsDgAsfO7BQOzDmal7+rwcoWBHpCVQY45d9o2vuZnz7gye9WcPYZ299pRT3ZkKPgFDqMCg5q7Xvaq+M2R65x/D/I1vD2DGuM8gllFMQd4VQIfsQzw+AcgKKMaAaU/U5vCTDw5849eDqFZwBGMiUkyBblahDucQrGs4v/CMQHDNMwM6F49V+doKatBhzGPXyAPD/FvrOrZBweFUiUoJn4sAhHm/1aEAACAASURBVLK+Cpar1zC0Y2VvKuzdKeyDgK/vm9CPJxC9KZChL6mFpKKU2iPZh/LSbCEzn8fBrOLjqd2RgHGV75NvUWHtpVhPAtUlSg3kqKrsSWUEdbVjUX9wbepab7RSgdnsGgOdBKVmCaCKL/IpWHnFyVHrRkRLOlip1gHo86oPztp5550HrZEyO+xDrrWN5+mioFaKfI/3NuXcQ3/TOEQS9tN4tu9pls7PnYXvCJ98cJq73hAHmmIwMD8vw3UM13WPt+i1punc9NaHvzYfsAb82B9NAEC/zX032fT5LF80exeIuMVjtktwYs8jsMdXHqmORmBYhGu2u/HYi0N4TD8Sn4OyrWEstKsGwKlMqp+r/mrSF3B/mp2zKgcCBoXqe5O03FuBXkUbASx1/v7s33/athGYfM/5Z1sS9u42VJ5rsEOq2mO5lhnwRoUAbQEMoq/R7ySzCNyhDdDu5RBoT2j9qnOEj5Dm2XwbI827UK7RzN7VOzWftF+Fea0jjZMtwUbOK+d78NYFEQmG0rZwFgG/FsotZiaxLRzzv33lq96SMUe0WhRoq15rf/bMQY6NzhCr/xXcNEA5ptiD8R7wyC/lQ6pAy/BJ+EqPunnTeEnjA4AHFvfb8054jj3l0EPsB//1X7b2tlsBkUfZy15+sq1ds9a+/+3v2gw1XDXxY+VckkkRqMnxvyu+cqm9AAo0OC8MVIRTghOskWUoGZ/v/eon9nJo1lX6KKYAiDXJBWOwly1aYi898YXWSZ/MrVs3+4a63377WTcKz6eddpoDYWV/lfFVVEMA+IgjjnAA/Ja3vMWWLl3qf59z3jk2iGJ1AdCgrPEb3vRmu4B+WDtHxqFrIcPNpFKf1Nk6WeRunLFVZoe952TbuaxuI61sCsq+SKFXGRABkAiECAB73WLkFCojHANgZYO9z6McBNUIS9CI+pqgcpsDo+WslSxwKzzdRThJeTFGPePLIBFRV5a1zkaXQslWgEJJGJiCHsWR+qbqmnNkzlKSGW0FLHSzeZAUm2kfI8N1r42Ub7eh8Zuhrq613F1X2clP7rHjlqXtEKiEnYj+rOws0OpGNDVo0ADaLM5jWmq01E6GImDucO91HFKVVB2YEnoSbvW64KCfFN7rk4arGmXwBXxdi0m0eIEKUaT1esA7Me4JrEjhVgeuoY2WewYyDnqKzTkZqUM7AFY3GLEhPOGpPsRBzENKs+5xySHSGo4Upht4ngmtfK2dwoE22PgTO+YF/wRVmSwgx775vlOION3JVNvEMQAAyfSnqP9LpfuIfB9u7X1fgurL9SpU7KQL32O3wZkezE/aTB6QgZOQUb2fvlzCL3gCFei1ahcidd5kAwZAjc+qPpDBcPqqzssXgtCVjleUTA1WdNdrvl9p3Dzt7U8klP32DSx+TkBY0YIQkFF9uXrAqgZdSrYCxarddAEjFwhTm6TgeMa3utdRK9WvzIEmFnWiw9ttMQa0W3NscLutICB25ZkAYOpWP3XZRbauh4xPW86W1BCjunvMPvEXZ3lf1gP/+XV2H3z+qhrNSjyB4EhGlNwUNedEcKQZIAer7m2SAkBRcEMZSZ8o6lmr9k+S4Pfso4JMEgEjgCQhLNrR1AC5yjimACF1rk8dFegGNcHpTA+qop2oOLeQl2tFTClNFpjTIsOP3LM7iyUcRK9CoT1AC2MltegBhq5/atD+6U2v4X2oEBLEUHhAV0g9gTXuzUqGcwP3CP/QuGeZw7OVjTY69QKEsK5j/Wh9a2OjrhmadrHGOeWeTrP5f6X8gh9AdPgl577G1s/eZcWWcRtDPblOQKcuJXzschDlC+2jtAI0f1KaQ67ErN7Pmmn8HaXBBE58m4rq9H3NaO65MFTY0OKWZvFnBJC15t0lF7j2jVrryykaUSZYAln0jy9geAQgoTxKpKyKcFmda1UHUMrR9eysIlt+3KFFQjAQwbmnQppjEX07tA8TKyeFXepkcxheh/160nIXzRKrwOswMEJ17jWvYQ+tIZzG7X3C4/Wk/SZ4UbuAe94ZU+99D4pKCxTg9D7AZKca1JebqNBkgJOqP6cGOJVdylvpf91ot64GKtCMQ5tKVMZpO0EEbxYWTYO+zlLsrkHBV2skmSnN8VxrGhMyawPFTfa5//1aThngIfoNWgxVsSNYvgLAAkdpCYboe/hskYCSnA8vNQmGY372LXSKm+ij4U3zTnfcR3j3zuT8+3bvfOskpEcQgiYKnP0nJUWv+qu/dLArCxiLocU1/s2/3dy3NzhUAbDGgPKhHdwF5xxleONM78LH2MF86GUa1sTDAcLN9NyFQGrhvx/ouAdnNwCoAHZ1i8F083HGoDkeE7/ku9CCmwB/FEhYePy+T8SZm8i5bi6L8a9sOgafVe6OhXmwEKrF5xMfp7vIrFvPhHNmQZgsOO9+j5zh+Uy5Ms/SdZmyiy/4NHaW+Y6f1kH9sYJxZdbCB88/jzWQh12EWBcBoXHW/xRzrR2BnymCsRlsfxlWiEC5LFIA6rxO6Z6cePkPGrtZMRjZ+9VaJY9zrSROG0GDEiJtFerul+APSjxVbBn5krJ/8nFTBNQl8ibx1TQ+Q933as5NzCEXE4rm4MI1F4PeuaB1NJZN3ADXJxFYeMDINi3l6M846BG/EsY+qMLvDsDH13GhfWteU17qIraNl1OEIEOYz/FM0LlpDwl3+WuBmTBPw5d+Sdxm7KHX1QPf4UGppkxh/I49BSUWrsqHthF7c1R/mM84gIwCdRn2LhUIyQ+riGmm8jovA2V81MdMQXjpr7BeivgurbQwK1I6Y12qPSxaDxoTBdodgYDso9TpT/F977vgI5Q/Il4HS2TWA+NOkfTuJ+EaRkw2rZw4KNd06ruO7e73l/CeJsuwYK95oE1sDthovolBKx89iHQl8O80B8WM1FeLqSWNkhwAOJsasq33vBU82bDlT/ocWW5UaavBj97b20MCYN/IxNWKbjIw+rcAyNFHHWEn0Mro5ptutJtvvtU2DW4VYrHnn/gXdvThR9ldt66zn37nv0IjdaKQs1KYxcHNc77f+Qo1wM99FjV4wTHOeRuPAHpV75vCcVCd5g/W/NBe88ZTAcCi6ODgYQwbynTisB603yo7/nnPdvVCHZcMl2qDzz77bFuxYoUDXN2bKdDKDosC3d/fb5+5+LP2gbM/aL9bf483nj9k9Wo7/b2A4vPPtw07oNThjCnL2oKDmUOFbKyA6FU3AlIf/1u7Kz9qs31ELVRrx++mXHwoZEEEeqXyrB7AoRWSwLGyIEEFWl6NRLCkEq3aFwnIuNy4ALAogwBg9SUtMA49gBh0XujZy9Aq4ysQinPk2lEOgNVbEr8JZ15Av46hVruX0C4D2MDiSbUTjScpVu9BpbFr2EYyW21LCWr6+K02e9XX7GiYlU/htWMGkrZffsL2RU26i+uQ59pk+a48UZiU2lXQ989beWq+ux8tABwyvQLASRx2gWBPRwsEx2BZ/qfWaeSHqja47nKcQrlBoTleN3EgxLFftK5iB9wjsXpekanILvu0lM8sEKxTVgJJySQHvao7DlBRNtwZwIBjrz3UxsjuniVAMDTbZSPtz7ITTvmGjfFSUbSs0b+DmvFr62vbwhfvCB9u9NjOIYBJ6lg77BkX2ZBUBPbJ2/PO+mu7vnSb1ch4lrJFaOPjVgB8JcngTSviL+lzHRebptpl6drLiRYDQIIhob91kIcXaA2P0YJTVECDE9FPkxIbiDJmQWxXeRRFi2KOd2iB5Eq2CsxENeai+MdthOBz8OWajzJGoYbOe8h6dkIUct01jro+ROOUWaduLFecsF6yDAXoKX0c4FVn0ZuV3sn/8s3P2uZuaJyqc6ZG88CufeytJ7za64L3+8TrbBOBlYoHL8QmECBDmCmF4jibr5SL1S90rgY18GQCcNHFdsEvXVCpWQuo+UUEAAs0EZyi/ZHOx0sKyM4JiCgbB//Vs8ANWiU5FZrHdokTMS9bxKqYwo2B/p5ijU5P4ihF/SdbiXi2IkLUM7HJPv/+d5lt2+gAmPy/j1VOBfjqi6sgAWMVIpp7a35FQ0LsaOJOspXvBt/9BPG0Ii3IULHvWUopCRnSwiEEZA6y1avPtyKnrPjXed/6GwDwGpvIDdnQzBgk2bJNqC8z46j5VlLAQBlyZZewCyFbGxxQd6TIHs71RtUl1vOaU8q4RxRvnZEzA8QWiMByM8UpCKrFLUr8yvIjgd7szJdYEwGhrqRnTPtgSS/yOu0apQM1+uVKADAjkSzsYIUMkCvmezRLP64lwPdrfivzK0CLKFcapziBeJKUoXdAgc6tXsq1UWZY9c2BtaA65yCUQMA1AmZe8K0vjm1KdM1885WljP4d99FW/XkImjHvdFwO4sn6igJNfXmCuvNErn8OAKepO89A/e9M9JAFpsepShwiAFwmw1UjoNlgQ0OTjOAXM1Y2UP2QGa8BxPMGxjfYZ898mzV2sIdCaUszfmJdTcrJiQBwhhRYoSy9CRgq+T0A4DlHfIELHJVWzA9AAEMPDoA1MmHA9uRougO+OwAsmx7XgPkxxU5K7Cw9+Pfu7Yp64nN/2BFYKAI4t444jJgpoiMK4Dgc2y72knnZJjl0NEeSZI378JeqNRTFmXcXfuhj3lFEweoi61f2LUVg8COfuNC20JmgnSCUFKVbvNyMzgxQKAsI92RQkx5lv1JiO01WS/AuQ4BQQl16lL1LY3OmEQnKoVAuf1Y9jCX6kyVILT9Kz7nfy/F51xMdh4KJak3G76RZm3Fr0AeO+K5OvpvPB2RqIyg3Bxh2MzYLvrh5DcZBE1/DvkCDvxM/hnUdZa6bng8lE1GAx8G3RidcGNdmkBvgXxifQwR+tYdE4NevYXRscU2oS/xEgZyH++jHEZ3/QwWPmkc0HpbYkjxeQXDIoOpsUGoBIylxFa4DYV/mpwdXxOxS0B12k5zZjJimBFJF9uhe1kfQZj3q+glbTEeOHkpsPnnWuV43+67zzqIlZ83G8f+LCta4PyyBK/wpCdRG8zGs34WhrQfO6N/PM5pbEePLM2cK0scAOOwXGeEDAHAGAJyjDdLg+rd50ugPBoDlEMTgMv5bB6aI24tPfJEt6umw7377WzY8PIqDgHFgoFMYnRc87/m2uLvX/u3zX/BosOipktIX7hE99Ltf/ro999hn+ATQ4tGJhgUhX5+LJFYtY/CjtT+2V7/xtagTAzZV/yqRBjLSnQCHQ+jvexNOkGpRBGiV9V21apX98z//s/XSj/jCCy+0z372s678rNuJJ55oT3/60+3cc8/1LPYF0HG+culXbd2tt9HBJWHHHvNUe+az/sQu/vznbeuo2otwMQDanpfITCNwVITWOW3POO/1th4l5SkyMi5uRJTQ2yBFGeA46+vOU9wL2AGwgHDIwknARxkTtQ9x6iDOvAMUjQ7fkyVLmGdw2khpksPy9jOw+jyz2phWyxoBYD7PIUkIUyBClFuvFSaLpJZJKnzPKgOYw+x1cA4UFdcXQQdvHbeR2laEL+61rVd93VYuLUMRvYcM8Jgd3lu0QxHP6gOw9LMZdALiWthJsmTKElAP1JpE2VzXMpJzDehNqW6YRwfH9IP1gmTRoHW8Xpgo8S4msh5VT+z9WLXSBdz4w4FwhHfko0Z20Vlg+juytnMJHBlavcRP6et0k2ZWShEtRbYcNCqLKTxJKxEGqBJRyHyf4GVhYNGrdwrXF2iZ0vpUe+MHvm8j2JdhAJLswvDmz5CR+zbiAvczD3ZaousYK+443vpXnePtVuqdfFlfw/Z/zyustrJoI4mNVmxsY65Qnwm9RFRJZV9DDa52Dx0X2SSy/Q0yw3Kqc9B1IXQ6aFBgRCyB0Bsyqn31z7hV9JvoZrHT6oPDeWlDD7w6DUZ0dwdeYFHzS1k5AKIHZUQZDkJS/psKCPjARp+Tgp/XYfJRgVYi4knekyYCn6Q4egnrOwc1bXzDBhukVYaNMFhkVP/9R58DF+Ttr058Q4g4cFmf/3fvtDu7p1DIBgATiXT1X9Wb0uqmQcsaN+xx9E4ZOgfy8pwjABzO2AG9q/PGWWDRoX3tcLHUH9h7CQcAHLLAygALACOMRaP0HNnHVqip7aJDk0FTb+A0h12bJKrPd0qpfBZQ34Vi7ew4dEJauhyGwf3kKS/h/FXHGQCwetlmBcRYfGXVzuLgz2fgwvV5ZDcinYDtvoGqFUe3U/v7PlStr6NeZ4TL2ebibNXZ42y/fc8IdaMq7V5sdvkv3mo7kjfYPeN30g+Y4WehjOGkTcDUKDIPprmXmPxVHtV2Zi6K7/2xmS8+9zXeAeTGIlD6dwxa5Ch5FgS7ErLGwZ0Kt9BaxvsBap75ZdJ3K+8T6FmaQFgNAnOiRwOCyZYmuCaJFlLYWamuSz26QM2gFJZhGEHvDgBYd20Cuu6q5ZdCcwRmdRU4zwQUjS5e37buJis8CXVs+qBLtbqhmnWfU7xHQFiPnvVW9C0GwPOAV/tZfE67A8ByCMXQiQGwr2cBYO4CwEkAcC07AMV0AIe6j+AIc4wIfA/fS7mSpZhfLRKzehAAnGmhdRXz7ciWWfvoyX/Oh2DvqE8qQRm/PtIOwBiJEvvgADieeZFBXOhwPwQAjj8970zu6hQ9AYAf2cr+n/LuBwPAbhaieKb/HQ1KvNZE5y4pqNVNUJkafvWFnqX7xpKuTurK6WdMJrgM26ODkroZwGsb9ebnfuBcrAv+UAssErJi9F5w+/ABkh4S3ZpEgAvuHrZ8sY2qk4XKSPjEOO/tbO1HYVaZBIKcAGmI3ShRjyLwWuD7caR8wcUbLTZMokACIK4700E7SVrGkIDxGC1vLVMjneNtoS3TrmySeSC5K7yYz5h5Ptw7iAT7HH5e3xszAAIBzBsahkx89Nr8WlX5wK419M217s2AeBfgGwNg/12YQgpi+W8EWxMy0/OBqrlSGJ0jzztoi0B1GmZcnBF+uMC3+X2+X8RoesH5LTzf5jUVw3i/ZE2ffzytu3hcdcGTUVZ2ntIeBTAIUnigVKwHmAsl8EiGsrAWBK6Gttxri+hIUqU8rZVBuPjjn4IRkbC3fPCdVmhdBO0ZVXcAcEnZoigYmaasUclFsYk0bhJofTSdLB7deD8OALAyaYqASflZN4HZOCP3kpNOtANXrbCvfOkLNjICRZiMUolMRP+ypfaXL3uFCycJALsjJXCM0yWhkSz//v5XL7Njn3wU3wdowb/KSYmWhamaIFE0k0Q5REe9esPP7aWveTkeGxQ5HN0y2Zg89b5Hrn6ynfzSk+yK73zL7t98v2d8n/Oc59gNN9xgV111lYtivf3tbweYD9u3vvUtzwiKDr1u3Tq7/PLLPSv93tNP5xChbV32DRdJef2pr7Ot27bbt/4LIDSJFDf1uVkyTnWKwsv0d6334kjtn7DD/tef2cR+WdtZQAVR2RTVpcoJV0Y3opg6oPW+pboL4Ar46rkoG+y9gpVZiF5XFFMABQAsenSa16UgmsfAtPE9HXxPG5YjI//bSyelikrWEBstEKp2B85kUQ0QWbYqWdiaRH+cDotByxNhol412c+b6LE0jepzyXbYuhu/YwccSO/mnb+2QnGtre4etqOXp21fOmavJDu6CMcUlw8gjlsr55NxkpJvnVRUgt/Kqa5NYFa7mR4FhONHHY9QKP+WXyphFwfJriqNgY3rcxVdVRZQfrYX/ITMrWeGhcUi4+9MTj0fYUmxBfR1uolWKFqjnEQB4FCfxeaRp4YbGq8AsOp79fWKOWg6N8jsJ/tQDe4/yJIDx9rBz77QNrEP9i2jtqlIVHgIZfMdH6PO/W7GcNRmJvps0bIvWvfSbttZmbRZsjB2QMEG3nGS7bR7kRoeYUMjg5OaphcivdWG+DLRV5SaprYzBFvZMPjxhvpgao6gIkuTMaLNkXCVgIHUwqOa8gAmZOTDhjRvICPg6jWNeoPuTQA4jhroNZ+DEcPAAy9RL2rNPfUJViWmrKFHB6I+rv5ViiroeymD4OKUh+gpBwVaTNx9OgnLUDrw0795O1R6cYq5Rdl37at//smzbKitZpuQrp/MSkVZABjKsRtcOff6jIBJOGbhqABUop6zfpF1wXXS8wBY0VF3GDzDyKPG0H8YYE+GLukAuAsAHPqzNgC9GYBXIdltLdDOu2m51Mk1IJ5ltXF+izmZZY2MbR+xpX30zRuh7Qc/ul991C78a2zY9ChzCzqqj5EIujp2jtTH/dEBYG3+WdZXijqGtiSyVlD27t30fo5/K5erBYG2pbZ633Ndv6qDeVyEni0R4pvve40NVW+ilcFW+lTXqR+mVBkbJQBMYpsgDIfN4wxroiYldgFhEawYS8+Tch5ef8h/qUjowoOU7kmIfq562FCC4NNCDIWI+ufBkgj0CqAmCZI4kdOzzk54DCwNlTdI2wAAWCWIh2IEcS/aNnF9knnAsKso08eZsoIKwZka9rE+dy0VbFD9qI5HxyqWAlkZziIvwT0AcAfnNggAbn3SMgAwjrDmFwAY6BhlgCMVc0XrAMGiVHpts68THXNYNx43kpMZO5jRulEG2F1PXzshA+wAWBdANecRAK7nlvLyYmzEIqdAt6MC3Y3NEwU6Q615C7buwQBwtpDmPZN2VL5k574MAIzz7r2JRc2XQAh10Fr7MQBuIYCjYy7Sr1r0wwcGYHYDgHeJ8keObeTAzgfTIjMy50w+AYDDiDxxe7AReDgAOP58c5ZPs1T7cUU6HCrVkgo1jnqDrKzaTrZyn2C/0TTtacMDwfYlCPD3se7SsM5a2R9nGmOsY9ookeH64Dln2wz15T29/fSfbrOdo2PYg5S9/QPvtoHOFbaD3toKoGoLhieHMjWgV5omlHsNjQ5ZZ98izyzNsr9VVdJFprgAyBZVus7vqZ1bCSVsKde1ooytZIPKQETucmaar5sogxf93UwNbh6nuK2Zq+qKORiFBuLxaRZpcwAcxx1lnZv+DiUE81nURzpT3begPMiF/mTClXsUVV1aHZ55cIfMS6waBLBrDn7VG1qPYXPIwGxxVtpe3DxIsJcAOP65xyv4DcevcZWzrNGWQ0rij71DgYgMe5Xv2lwitTfrwDcZR7zKkwHykdgHV3R24JNtRLen1S64AMYiTM1zPvpRkjqUnZKgnMZHkUBm0EOQ1CxFefhbYiDpUbcKZYAKiD82t2YArP1awZd5CrTG5THPAPtl0oKIax34t6ghqjc95ugj7c/+9E9sy+aNdvutt9vd9/6ORum9dtyznklWcYXdvvY2u/qnPw8DrQshLITRAFvZD7/6DXvKvqsBT0jvczF0ohJnqaqmUdVDOKuzZNKu3f4b+4tXv4RMASCBCOA4PHc5LAcfsL+9+EUvAltmbBBRHmWFZSy+9rWv+aP+fcABB3jro+28rtvy5cvtkksu8X8L1B9x1JH2ghf/BTXAKG/y+/usWGaXXfFNW38fGT/AQYka4JyyuGp8C7e33AagWTRrTz3jZbZxcdEmeumqSYS+JnGJuP5XABcw3HARFYGOSJ1XojBedxlleucEi2LV6CCM5RRoZZukFM2iyGKkciyMNl5rx+lvw4JTkmok0cgEq2cvIJhsq9dQqnkexjpRYkE5AGZmS5SKm9oKuUBrN4uriwiQUG17yX625nt26FHdNj78W/reXmU9qbvtYLJ2B5CROLQ3b/vg+y1mEfZxbxUFSDWj3qtAiqY1riWTWJ61fjt0ug71vurP4Eo82uX428GvaoV1THp/9BkB5Aj8esZXPqqyNf6oA3eN6GAupBYcAWD9O8VrosUKuDkNON6Igh8/lxT1ctioPlh1wimczhyNV5NtXIseqMh9K2wIevPtm7J2wgu+ZjVEnLMoXaYQEZFEu4LAokW3wazVIZah0pYk9IEo2olfvcAGu0s2hKDY1pHbES26l1gH/ZRRDpfP7Jly7SUEBpIoEStLLUGTitqxyLrR7dVrCqlVTQAGktBDE06xlLNNdoxZ4Kq5CgTEzrln7aJRieub3bHXPXKA40HTo4NFzUdFmwMTIaiUk3UjyBMjV7WsUcZYrSdC3TT/lEoPEvsCPRkML1PHErQ7S00RICJrWuBxX4RSfvT+94c6Feiqx130Eass67Kbt623Gr2oG0Rs8mIQcEGnJVzGv5M0YFdUxKnwEsZzoMV746bScSQ+SL9HY6WNVmn9GAQLGAv8BoCfBJw0mNhOgfYMMD2tCN+k+DsPAM5hU7oY704yj1lpQk0yf5UpnYJOivBCStcYqngXNNvWTbfblz54GlzTHWwWai2kzOQ8AJaYRADA8wGaaJo+7AcP0lQYM4SbFvUpw7BVnWGcmVBkmHqINIC/Ae+IiyHEpnX1m2v/HIrfXYhFcOz9LbaRzw5RAjLMJjlKjdA4a4fTciAMw5slqGywApPUAbF+StzLbIiuPq7pov7OjLW3KWNO1RTw09arlmWKP/CcmxX/d3D0PCYRR6aUMdAl5BKp36huSUWXPVolEEmGHfs1g7rjFEGgIqUdVQkEUrttEsiCFl1j3tegstcUBFJ5AHaS0J9v2E7PlpPHxdGRCQAn6QfczndvvW2ttR6ygniaehkrSi7KswBwqBsONGhlhCMArCN3poHPKL85dVvn0yRG50Bev+ktkbR2FKyKegCrBlj9gLVeRbGn/lcAOA0AznqleRd1wGkXXMtxAXKwcaQyLgq0BM4gK7kDIqFBHXOaDHA37ag6t95ml3zodOYbPcUAAwoMCQBXPVqoGkqxpGj+BS0qAGDyV5r+czXA8bSLz2zhNJzP6EQn7LZiTyI6e3IsFz7/qCjQstdzV+JhL5sn3vjfagR2DZQsPLRm37oZvMWgTsw1rTf5ay6ow5umiwDNAgkACVXyWhnHXyInfdCVp3ci4IVN6ZB2iuwZPzjL+s6yTqus9xy+abE2pqIY+4dPXuQtpsqlIhhbQl0V62TPP+v9Z2IvpWAt1kmn28cJ2vwp6VBX1TdMrAAAIABJREFUmRJGeEo9kCUCRsZ3muyzlLTbyDCrfCvDb5W9xzXKuwqONi25eRE0WdewbkNWNQDV+TEImd3mm39C+2D0gkbWA5CyuQ4Wo1v8QV4QkNlbISwBIxdBi/YxgV+RvpzZoyCh/2A47hhsBxEy6Y4Ed08Z5ACw9u72UNnHvS8v2rvj+cN+Sjut/CP9Xw5qCESkmbMZgrlJ+UPs31X8xJISE9qPoPa3tJEMo3ysQbeRAwi4XkgLsjE0MN774Q9Dd2avJ9k4obZo2pilmeSZ/pAYUrJRLR1j4Stv1PKYAmDPsHBQ7Hmi5HsNcGAS/7cAwHJkBH6VMRXwlaPktQ9ExnqgPz/5kIPtJSe9yCNkZYBQz8CATdAu5Uff/4ndtvZm1JSH3YiVZAS4MBIWyLN6fnzpf9qT+lehgtrBxk6tm0APA9Dw3q4YIQZimsLc60ausRe+5sXeYkIqySWv9cK5YGIsX77Mjv/TExA7mEXkatZuummN3XPnXUQA1XKIQnKI8s997vEA4f2hAtaoU15rN964hvZNSPwTwVP295inH2tPXn2I5YmW3HbLrXb9TWs96pfv6IYWiVOsKQoQyqpZuySZuybtFZ873X5ZXmNTiwAyFDRLqVCiQur3GytCi9bnssUCvM00aFGgnX4KYPfMsN5HFA3Hz5WhBVAiRVW1DUnzWTk5cgnluJPjAkx4ktFBsAJI8vOq1P4qK6s6XAebM0wg7nVxhOVRu63C6MKjzlDjW+hizMEHV6//jR301EUsmDtJrNyMg7aG7NgdiM1usiP7E3Z4Z8L2JXu8opCwfk7Hc9QY3hTelyKxCcCCVH3rXHtPKkj1VHRsZ7QG45wQGMaL9vpPBbwc/OqRu44v+sw86MXp9dri8D3BEHMunikODnhYHhgM5o5uVb7Yo5MBw4XMpRKE/K3hT7fixOJs1iVG1UakDeoIKhgcVtLuoadoZdn+tnVqhX3v22X7pw//gJRaD4aIzDi5XauNWh7Bt1m1NxJ4j0q53/SZd9lt3TUbW9RCm5ZhTqWIQMH9II/7LdNNVqpKFJrj9a5OChjgBKdc7VYBISLNehQdXEjZ7zjXDn5xrqHtJgHhCeaH6iklTOV1vTJqUa1uMNYLMj6RWuN8UTVv8WJhcbV0D0JtonZ6v2C1sdBzPmhBtVVgOYga8ZROAKcgizJoHUoN+vTOBGhhkyxoPeOsd7OOOrZuRaDgbus7ZF+r9OTt9p33WXppG04JCA5g0gI1TRdvxou8yebVKDHgMW6Jpd9R6MvbMCn6KUAiypW3sXIUH4CvgLxngMMF9jHxom+pqFMPzPg1UOt28AvV1qgJViY4q1pgsr9UA6Oy2waQov4Um5uVKBZK52lq6+vQ41KkJdpwwI6lbv6ck57ngF7tirwPuaaVZ6/Vvorf5DosbFcSrsnDvREMRDhMztEMtHKp4yvj1037nmKJmmuiuOXxmvUS9UpABbzye38NVv6+HbAvGyRp4QoBwuzKHpvMiJJNWxKGaEJ0aOzVCGB4AnugSgRZMWWEBYi9OkGhRgfAXIESzl0UVAqAV2FIPZK9VdyK66JKMb0nxNcCUHaxKAF4rpNPlQgEK6PsV0vP6xJKZZzfn2H+TWMzxpkGRdY7rioKxwSZ2lYQDEIgi3tD10+BH2jr3ucZSKk6ZldF5/zS3HNiulAD3Mn12AIAbgMAlyV6RZCywTxzlxiD6ACY+ZXQ3y6Cpfm3KwAOrntYP57QiIIucwCYE0tQQuI2PV6jUOk9kggATtJuq56Bk44KtABwJhEAcAfWupPDoP01iuKwTwDAEsHaFQDrcOA0oZzeNj1pT0mN2XkEehVEkl5chb1HUQWRNEJknO9ibatDgMzhtANgZYAXiuDszhldAH71lc2MkgfUJ8474Qtn8kK6ott3zYWFIli+bDUTwjqJLXaw3tHxPAGAH66h+G/8vocPgB0LNp2Jgoet+EdTzH8photBOI0/UejuwqciUAcN2nUqyAa7kYFRmMV3zMmBx4eo4LnX8234fwDbblq48D3o/Xgf8CqU5jzGWX+nAchlaul7YA6e+d7TPKbbiUjWDKVkJdZlDjbKhz6EcBDByBCvxgtD5V1MmQo2IQsbp4gGiitRK1ioRACB1wnsbAIqatV1EyJr4jYv7lU8r5gfg985gByBSwWFA7RV0E006iB+WRcoEoNNasBevhWJYvo+GI0kD1r/vqVGt4fKiDYDSu3xc9nn6JhjTYugNxr3H9/1+5v7W8eB1MhZiNZ57KE9jMc5qvXup/gfMwB2qrsy7Pq//Bqv5wZniW+mYC6vzOAHZ6Hrz8CAyKLOXB7dafstQimZNo0rUW3/6Gkfcur/qR96J4wKlNOVXCFoUybA0714Ce3nAAnxDPO9WRl+1RuH8Zbg1kPNmd+f8ZFfKp9Om4WSjA8DAP+hRbDkFCgSLRU9b8sAOAwKvBIyKllrS9YW9Xdbb1cvRqjXBqEcjxGlmEWhr4hCrLJ+SZzqWSa6BAmUeW0BkP3s3y6nl+MyK8y0U9uqzFjoT1kjQ+QOLZGlaZDeWvrVvuBU2kNA1ZCyqWgYOX5Tcv0C4nLI9ChqwAzy/hmU/Zyah1GSEvAMhksqfoo01ogASrp/dobWPRgwPx+eU8SrynM61y6oMGP0LBR1N0dUUtWYVSmMMnHKOZyq/rI9+90vsk37jNn44grdX3Eg4cGIttyIAIY7TA5ioyxwLISl50SfE83ZATB31ejyPgF8CWkJSAsYq71SXQJA1DpLzZWGSThXUKHJoLQyfnl1SXHhKb5SNcCASymquofrfYKZXLMcl/xBMUulCyMao7IheFgFokhgLFu35UY78On70i5pEqrqIIJQt9nkyBpLD99sq9KDdljrpB3cWrSDoU8vB+z3Yuu7Ob52HNS8orNkoNR/U1nbhLL47kUrPCgHT+ZcAJfnnHYRALvbPKdrc3cADDBVJFigR69F2V/9WzWMga4YALAncdxsywnn/HAIPdubEueQR2E52RL9zTTKtbDkmb9J9alGiK3OOTQIrDTo9ap621K5z7aSNbyGjfI/fzVqXYW/tYH0n9qnTiL7p/YyyTsBvAA/osBiuUcBU3vtRQR9VrTaWuhTQ7TR6VhxBOraZjsmaJ+VGKUuA5Xt2hYY0MxTjjnFOQb1Z6nzKrsEtYrfnCIwU3PRIK57nQ5uCpAICEtlVv0WudflhCuNzaOCLAKynqXlxH3/dEczBsIRHckHWRtoED7y1z1bHmqC/XscADMJ4tpL9QT2Xrv6/kAxTrTw22IXeCsZcdklWsJrrONZnIyGIuYzE3Ygkcc7fvhtGzj2KKYdwSUmZZWsZTlB0IBopteQK2LvURIo0WSAvb2SotvejkffLUOo0xEaIcLp11uTIdrw/Zx1TXQOITTulCDNBoF6srfKAIderQBggWC1RCLSk2JMM4CXAiq9LQ3q2gk4tSr7OzgNmMpyfDhF2JHpoZL1QideMbbFLnr7GzwFq8x3PZKrF3QL9HqOQVHV3TgJj2TDqBJAyFJfpjmfY25OziK6xhi3tC21GRq+t6AqniyP2b3rziPzeb2Vd6yz0tAGW7U/vVVHRi23jI9iUrIC0uqrigcI/8DGuF6THPc4gnkCxtOMlbTpprkG7KVuJrQsYQ06gUN3gVynCEZgV3Eq1dBX2aRK7gw6wcQfQy13YGRoaokRLl81ijtFmQS/Mg6gK/oOgixFxnyCLx4nkDRBWcs0JQAVqSm3KGABCCZgATUDH49SAAUVsX9yBj3xz4NKZVKsxS4W+JbbbnYAXIKWrhpg7Ueaa06DFnXYM8LNADhS4dMF8sx1CCZ59Z6vDZeBmWNayPKkEeeqxgCYtWgCwGSAk6LQIOjVyKgFErXNnEcm2UOAsNNZBt38FJ3RLDEBu2A3ANgrndVRoSVlPah47jO+0T7x1tcRwZDTr3FDBJH9aYa2FHFLCbFHclEGeDZD8MjbB+1eBXbXObgApDQ5nQ+VPYr8pHn7smByBwAc6sQFgptVoJXBfwIAPxJr8Hh874MD4OYzchbT/IRyG5FlP8yTcVWWVQE/cYon8cUqGJY2QK3YdTOqxQUYi07V2ttjJYKwDZIbrR2d2Dhpi2DE8H2SAOX62Lj1koQZ3bnDywZ0724HJE/ii2KJuqE1a43PwphpkQApyvIX0zKmiM9XyLagsquWnkkbH5mys//uHKdL51jPeHnYVb6PoPlWOgMspSf7GEHJGYwhPTJ8fTRTl+Pzbu6u4OfexGjT/uyAN6ITa3AEdP1539PjkEH0vO+L8qjmAXMQNHzgNYhBzUIAubCWOBZe0vHGlGRlvnWbZ2cEBejIiwhJjQggixrtgNjLp/bi8RFO+T8mQBwrMYeQiW8ICk3zKCeZ66orTQKkim+f61xkpR07mL+wwdjbkjOb7Ysf/weSLDl764febzOUD03DmBhnD5sl2dDdMwCrEyaEC+8qQcQc4u4sC+y0rrtPpyiV9Agvw/+ntz9OALAEo2YwOm3U/U1NSvqW6Db9gKdxfFOKzGvzwzPShl0jZD1Fzynv64hzn8VxFFhWbC1Dv+CK+lRxfa/8tytsn9wSa5+GmqjouFNEpPTiM8ERzGShZDfVb7MXvv4krxVTBE6CV5KmrxJ90+9NYxzdcHJzQIyzrmy1HgXcY9qonGypahbps6jjEeVmCgMmzy1PvQda+P7eGTzBHCBa87AiVWWcqjaMnvoXVtRzSKH9ZZO26D3PtOl9mGzYviqZMNFHldVVz1XPBDv4FbhV9iBSgpYIltKH3g8YemvcMkSZXlwnzwDzfN2pOIylHH2CBqLgSf0tx1i2kblq8xZJRCnlrYLNJBimLKt6ZgkMuxozinAJwKUSId7GFI/X6cNcEzkseRZSDn/u5juvssP+9AibXZK1cZRbhpKbYRttsJlt11pu7CZbXLrDnoTg12povvu1120pmfABnMI+Flyr+v4BdqgSd3CUEktAdHmBWXnTcqrlMUfA1gUxhP202qPLrV64Ukf1lkgC0TKkDogwCpFKtKsau9Md6l69hZKiWdoklGXWohYvXD1+Q4Jzvh6VDVXtVZzHTAa4AaiVpNEUM3Kq0gIgO8huGsnYV9fRiiZxjB264gz75eX3W2pbyQ4/dJEd+IyE/WrN5ahF4nymK9SIbrRlKD/P5jdyh0bFRnj9PUM2lT/YMv2HADZo1TC1kwj0HQQgfkfLrx1kdADBAOCE6pMFmkQxwm1XLY3wu8IrNRgPZd5TU3skGS0AcAJaqECd+qcmmA/eW1ogz9XCI1EoZcUVCPCssFZOVDPssewAgJ0a7htYAI3eHknUfuouG2SyQl26gkjqrxuYDLEQl++1XG9v7YSjUhY9DeVNLVNty0kpRM8C1KaGrbhxvXXtuxRsPO3kVanzzqbIABPdywhNAWYV83CQgnpbEuqnC+spOiOA7eDDcXcIqogOHacndSD+opCQ0vqR2rXmBOcmtoQD+qhfq6HC7RlgQAp9wDiHHuIZKPXW24D4bbQ3a7MubBWdhFA7C4DKs8CgxC5s3GWveZkHKRKz1AD7fPRUHM8FSmosUvZgLSweepeATofD5YwT5uYMLcjSqN2lOK7yND3Wve54py3qGLZf/+Is607dY7ODtwIAqTOHYk/HNy/hqimWEXTAmOPYi1YCKtD8Ne9VD1TC3kESRnGfj7H+p7GNEnQXCFZNW5l1ptIUxc8EftWJSW3V9LeuipM1eG8MjPXoDGeNRARMBXWccaW7vlbrnL+zXKeyvlugWqUz2EXRu0fJtg9RqjE4TZY7D129IJEsqq8JWNRplQR89PZWaYTJZGEcYUuATSUgHDzEdmqAb0EEayUAFfeUOVQX/dkVo5XtldGLRLEiGrQric0p6wWg6w6AFy3PA2DfgUSD1p4iAK6ApMTjNLcEgCXqJRVogHsjhbI1AJjFz1B2hwwwwcwetBs6ZZdHAwCmVibKALP2ozZIiky2ErhoZ+1c9vqTmQv0bR3Zxu+k2KvoxTg2xu9r3QYH10X+IsZLCXsX2iCF9b77227AyQJnOTiUu8sah298ZACYIOLll9mrXvWqoBXiAFg2J6LhzR2kjH84tico0A9y+R4XLz08ALy7LJPmXpXsbTtZXDHYtIEVyF6NzUxad1uvjWHjJNIoUKy2QxXWi9r25fC31K7I8SQ+n3oQS/m5gm+XJ5g4i6+aRejKA+cKMPPd7W1tlLShAq0+qLBj5ANieayDPZ2wIfFXtaTDz4jau336gk9hE4MPOULtb6aVPRjdjjFK8M45/8POipqMfiesn/lsasjWhn9rpw+PCirLxui1sOZ8v16A6B4wTk2lGf6paEG6P+S6JqEmt/kWYdW5p3ZHPY+zj8HKhSC5qLA1Z/aI0hPbhThwrrepBaPskAIZIfhbFxX3IbK4DzaNHyl9+o8OAKuto26eBVXEFB9E4Fd5Ie8Ggt+hTRbNnzZwSguJv3b8yUsv+gTZ3XE76+OftBFsbZHXRtU2D3HVfK4VMTnwkRImksDg+kibVn2DQ99ekmBKOMpvmmPnPBbG5qEAsMp+5AsiRFpQOeqQDXoGGBXo1f/HpkpqgyTqeDSGe3EKD6sNksCit9hRRA0nRjRmz7oS/enp7rATaGe0+oAn0Xut3XaMTdqmLZvt6l/91jbef79nLnWr4BnpwGWWWrF1P7v0cltcRTVzkvq8iqi/QnOhjjNE5TM2Wpixu1Dg/fPXv5hJgYETnVTgVw3Z3V8J9VyP5qZJ5uZJGScsRVV0U7IVXlvhKA0FYQxhFkeIbsL4ZThVSyds/w891wZ7x6AbMB4AWVFH1eImCF/JYYprE1UDLDAc1/6qZylAAyCsOmOBG2Xk1M9OANqFsni9CsCsY8QFPgIPDncY56eA3HkbbZI6ASsd2hsEgJXd9UwwzrOoyC44peeh7BSZ8DzWAcVSiFYdoav8YVjJmSP0ULQb77nJDnvJC2wC2udoC9El1K7rpfVW3P5bVH6vsY7q3WTJ7qU90rQd2p+zfeldOcAG0I8EYjs10AUWFdCMawt1Q3VteNIC4w1l/wXiHaREmT7ZUa6bwK2MWcaBry69gG1kdx0E8w+/vNotIid1zlFrctgIhDjvCQDhm6VqTJ1zrMHhOVFoFdGUCBv3WWX5+MYJvnwnzur1Ozvs6z+D4jzwl7bfir+2G39QtJ3rJ+kznbUDn8Z87l9jN2z9HskpVCmzU5Ya3GSHrexFCINvoAdrS1cbYkTtdsu2NhtNr7JK14Fg1x4bGV4PmNpIP6U7oWJNQPVSnDj0/FPljYQmdHok6KK6Hz2rvsAIBjH/qjJ6chwLovFKdIdoBRlN1QjXmSthPoUAj+fDPQIrIaIIAIuSKKCtcRBgc+pWPJZCLXJOmZfKknqRtAJVMDFAUR7I4d9iINSd1RC+O9yizdbFMghwSRBtesTK69da78ErCRTNoN5JwAwmSC1JuyOCWDRIcvqawKxHl9X+qDbpALji1FQNgr5XIxI1UVe9qQy6H3v0uk8QXWO1zlFxAs6FqPJae3OK6wogSLAIEMVYWR4jCVU1qSwd9TISHMtR95UnuNDFWlNZvxR7cxOUOcARTpJh6wXkX/q6V4LSBkUeDgELFY9r7mqxaeN3teKwuez9LXIu1AKA4JoEMeQwEaVhHQO4uP55nss0tjLFSza44WMkpH8Au2AtGesplQ4HERbuCEMCFpkLBIF8T23FrkH7J7botrfCuIuFI3BbVF90HENlgpUVFqBVnGEO4PLxclT7O834YlZ4jTIWHgWEPRPMevXYlpaqVqicIh5djV3LzUMxYvWEmItnlvU9AtzMpWmeGCX6c/9kwnbMkBUWC4RrlWtbzn4GtZjrVAVOpgGCHCp2t93LbKrFkvVQtz5y/a3Wd9D+VoT5UcXgCfw69dnpzwqwqK2CVKAVSIFtoSCLq0LLg3Qt7AB843kdOZbzliVQ05Ky0R7MVH2yhOpgTDCvUlqPiK3VUX9OtCCkBw1ajZrz0KC7eb6P82tRmQqOSNq7OIk1wRr3kmRsL+smgwFUzTe5fvvKa08mPb+DcSQwpmCQgqcyY2Ls+PEGpzMD4NV4V1MBADcYyDYyYZVqyXU5FOT1toMR0I/ZWl56xD6u96h/aQfB7EkCPS2UNni/U+/HzUFz8RRQdsVbAsyy3zMwujKtqKnz/NQkk04aG7ymz8l4ObOK7EODzeWKb/6nvfiFz3cholBuLdtP8IwJqu/XcSmgPDGGcqlUTWUXnrg9bkcgBiQPt2a8GZwFAadw6qqtlc+VUU07b1KwRzevPXW7K/X6OHDiobfwUQ8oBzAZbiE/On+Lv0fvDW+KjzULmG6r0nLMleI9lh7KqKLv0mOaN6tMpBNgodr9j5/3EV+7Hfy7PjtJHTGZ4clRa+/usXeejlq/dnmVAwKmZ0SxwVZNSjOF7HISquoEqv+5QgeUVvp9q52oyiBYc+pdrLWRQ/la63cacF0AtOtvB6sqWcEQqo5Ta7izHc0IsuYptY9zwD1/xs07kpcu8pkshmZGdc/QZuXLu4AX/ps3UdQYi9Xktjwy5NH3pTnuKgEDbRBZbGWNv3PYBAUVWmCHFemSoP7InuQS7ZaorPopx61SH2xih8Z8sV/x4EtgT/ProRgs/70XluYucwU2QivtEBvMw4r2K+aOVy16YoPgD3azIOGr0pitQDjy4+d8AN++guDV+badyTGFiJxaH5a9raX0k9C4gVWrkhnty8r8lvGNXfDKgyVivbI3u8plzNl6LEYKLIcDnAZDZcARwpOzlAwpQZOhXKHEfEoLpMO/yFEGVi9tt6ntp5G4LNrKQz9PucRicA0Ozu8bACsDrM0uzrrFolhLlvbbi17457YYCvTv7ryHhUWvJhZm36J+NtmG/eTHP7aNd9+HQWHjJ4LvAJiZrJ62V375G9Y722r9M4vpNSuQLOMWHOAAeHI20jpjd3Rvsue9/iVOV60Soko7AOYCSqXTldIenQMay8MzhZx2UhEdlWN0NWGOpYYDWpWjT3aprIwCDr0tG7X9P/ws2943hlAXk1XZKAF97/+ru5Q6pQgtx0l0zZgSrcxdaEEjurPEe0R11ucyAs+RSJFAcU39YV2lVw59yAKnyCrkSfe0Qtlsk/PON9BhxqnQnuQQ6BWiEvCk+C+ptlECvvINJfqDByt1UQlUCTgkof8UElO2ftM9tvzYp9MiCUo4uAEfDqdvDHrk3Qhs3UYG+VZqEamdrm+yVYDjVUQwVhaStqJV7ZJK1k2YphMjqI6sbRhSJaLSci61inU8cZTJo5/RhiYHVB6SwLJiHlEsw7v3hKBk5FlHC3Nuh4tdVHnWvKmgCJnos4RQWO1OyWWxJ/gSVzLkNxI4hWqMMsLxTEGzLJJhunt03G7cUrMrri/afk/+37ay9412y1V1235HAudv0p52wlJbcmzVfjX277a+eCVAaqt1ZSasALXqKYs6oIPjZINA2ggaTEJd3l5dYTdsZiPrP8qmMt1gMNgGE9sQi9pA25ZNzPEdbJpsdlJvxWGUfypsKdZm2M4D5ldNcujOp0dlOoNqs2oO1ds2JbooI+3V2F5nHlOABWrF/RZAjDZ6gVTfXwIADrcIdAk88n7PKAv8an759xGc4fc866U5LLGROQDcFHjQ+GrDxjnIYqDGb/61dRy8D+/HyJIhVq14uTpJdm8W4ES2l5SiNt1wGQF1OB4JqDzKxqtdTcjCxQEwOdYe+mPzj9V7Y8CiU1CEOmqPBHvAM+C+zhR4Ujo0ChhQD6xWSAEAowpNBjhBBk906BwbSTuApotSAUTRLT+GE0+hbIr10sP1/+qpr7LE+FbvWazyjDRUI41dDQAcKF8CwHK8IiXOvdo/4sAFAC6tfq9aE0GtTWqQqv13B4meTa2tI/abqy+0gf5bCKzcaDs33mG9AN7apITpCNgp/uMFcIxXhuNzvTPWP1+ndnJSPBcQ1rX02ja+VyB3CjvnpGECZxWBYj6qumGBW0HIKmNLvoQs7jwAVsZYoFTlJyUcLE05x5ICv3yXnDRhcK/OVu06L8jF1BKXGGKF7xT4Hue3t6BTMEjgYQdgcVYCUzkoxWSClbWvQmWXOJZKAIwskTZrbe6wf232rvusD22HacQzVAMsynzNDZ1AsI5cIDiAXjEOGl4D4lwLZxuF9aD5FjlgewLAOI6uyB4DYB2j1KsltgYrqaHMb36AoEM/49DFkHdbJ/Orl3nZqrgGADgDB70xI6pHDICZZ6Jy44zk2BeXEmT5shgHAsAC8zpWrUXfh9jrPNMimxgcJt3ieZhh/6ip/R3gs4ajlAWkplHTlTMqwDuDs+DBIl0TiWrxnlNOOcWOOOIINDx67Hvf+bZdeeWV7rBOTkyxh5fsxJe8BO2M51pXV5f95jfX2G9/+1u7405KQVQOhXCQK9MqQ679nGujUqMpeoQnsb///rVL7S1vebOXHE1Tq622MTOA5hYUBF3DQaJEZNEGViy3bdvUMi4EyJ+4PT5H4FEDYCcJKAIn4BtAsOxeKt7voxKe2M4Gum/w+Rw+eRYr+lcMXKNAeUzvDNTeaE+MXgvgFtuKrZDYkAKzQeVYy27epuvwVOpFD07MR9GWtvYRhGNNYdHYbfi2aetFFfq095zuolhZWjZNkmkW+6YhBiIAdQIx1XM/9nEX1lLby7qCkTAKOwkqJQCUVdacNDYqKomAJTlJALavr9+B6gRAOATtRIIJwSn540PjdGRo6YWpQ1mg7+Vh/izM/mrNT06N0UqKkiqOejpq9yQ7nSajTdjMO694UNdB14J5iN+f4zj1fg+fs669HBK/dAaqeh49nWmC3rIfrvXDa0k2IwHh4Z07Ccw+2PoOAfldAxa7Xwd/nABYgeSEdXd1oG21E1+bTCf4KSNm6xiaINjGBhnfXvb1Dpz7Vmz8+eecy76Rs/ed/WGbZOQmYGROCxPFYqjyBRwAs1dG66J0MH2wAAAgAElEQVQmACz6s1q2av+TurSzLX1WPYYsHNKA7OsqXyqOwWrDP+mE6j1N2WqFIE8a9fcUe1sJZlyyULM+9JfuvOENtHhqtRWHXGw7x7rxMeQX/B4zwM0iWFp42kBjRehnPovWMQcfYPesv8PWXnuj04Tzbe12wEEH2dOPe5bdfddd9rMf/tQd8ooMmTZQfI4O/BUB4JYh6jMmelG2lJMRALAotL4oAMA722dsy37TdsIbT+LCFeYAsCLODQZLm+mjq8ELESgZGInbCACXBTZV/6tAhKtSYyB4PYtTUwYwJmhX0ViK+tr5T7NtfaMorpEBVkbKxYXkhIc+vp418H8LBCsLLGEuCaoE+rPozgK4qvcVYPb6X9Gieb1Odq8mcSzxGnE4QgYZ0ExqJ62aGZxkNX8v8G/cMT9W0aCdnYn3msC7DIJTjJHu/O0UaO8PjPMKCG6QDU6QPc3RR+m++++1gf1WW37RYmsocUZSEExndXp5zKS2ULd3jw2PrcWRuQXa9T3Wndhqy/JFO6C1ZId1p2yAbEQ3PmI7B9HNdVRmuoNrLsGKdFyMK8cNKyYlWS3CIJqCwZf5c9GjJsPnId9on4vVxwO/dz586xuZQJGcWP7EEavjbNXI8jZY7Jhp7mwsXN8pFtgoilOjAKDNlX5btzNl190/bXcNQoNdcqIdvPJVdveVDdu8Dsn58YKtOmIfK6weseqyu+zW0f9ASv4ONqNt1pOhrQm9cA/uSdv+3bRfqJAZ4TAKRO/GKt22bkfKbp1Emr5vtVW69wNkAMwmh6wxCqV66m6SciPUnTOH+B654trXUhgqzT/hPQEK50HwvOhIOuUyzkBdKEZgDqpoKoujjaBTgjpEsSLU09DbGLmYgfJuKiAMTn2gcQbKuweKmsVonE6O8fN64JD9FRU6KYEfUa2jnsRqM6RMsDsT6k/cpPio9ZEBAEMIt4l111nrKoAAAYlZ5lUaY61rUE2pgTtOxgxnBmpStFrCRC1kMEVTnZXDr8nrADjUGLsyYpwZdtgUBUtilBXR353u7SqUyoTrXHSP+MDUkQYgLPozwBel3mSStkhqw8NYZgkotGBT+sl4CwC3jwNG4OZKWb0X7YJLT/0ry45vw2kn66+2BNDlZZeUeXMWOUEo3QKlaG+DcHL6ZLxFY4vBf0yRJyun/n8g0Q4W1NjkoPWSZPz5z99kSxdvxw7cZxPb77UcADLFmk4wXmmCD6LMJim2dxAc1cQ7VpcfwmbpKeMoQKKsMJJLDnhLlDDMarNhYywxzqJAU0VBpjjQoAVYHRgzKSuiTKtERNFlpoUCNnF8xSn+ymxyjbybtaZNKH7zeJgHQplr+h2B73FW6FbGfMt4xYZRtC8SoKiyThuiQqMSXeY6NsiYOFNG7asQyWrQX7d676D1H3igTaVoUUeQUm2O6h7lU8Y3iGAFAByJYnl9sOaZ6qt04FFAJe5jvAcAnFD5hNtqBaKUBcbicgwBAEODpgY4Qea6zvxqwDDIQIPuQtW9B8o825dlJgj2KGnqAJgV41g9MEDSzJsc12oZx/2l17wUUUP0AwiwqKXdPAAO9Vo+z5zpETE8WDead/q3TqdGEFAMrPERVKT57jf+r/9lRx55hH3yk1DkRkbmWFtHH32MHX/88Xb77bfb4OCgveaUv7Jvf/tbDnLHqYM84YQT7BnPeIbdu+F+u/feex0I33333cy7X/r35HHyQ5kR11YsMK53RetdrQAjAPyKkzkX9izR+9NKcXPcFfagAJoDrXSWvuL6/BMU6N07/H9sz+4OwHg2Stu47KdTSWJRwflAq7sBArCxjY0AcKDwBidhfm8LoxayggFczdXgRhnl6AfDmuEtCg4Gv0KfCZF3+aD6TgGIsjQasBF6Wxs06PEJmAv4ZPKBJdyVYX+chCGRc30bMep4je+YnGGtKBPcmLR//cw/ARoFZNnfeU8rDrySddMIFOVIaLTBlshAYT39fe+jpd24dRGkF+twGptV4DUBYf2erzvsVpI9WICzjF2aZP8qq+QumjBhrOZnjz7n5hd7O8u5dAIqxPqYoFZabCHpddS46/xdwNADmWH8PWjGGi6TbVQWfI5RB0AToysltslEkUcy1RxjAfujRFlFZZIE38RGUXnPnm8a4+j67eFNDw2Om4Lyj7NFE0QkYQLRyUZBkDbEriZ9w2UeqtUXeKsX3yg5vR0u1JT940c+TgA5a3/zwQ8AlPenzy9AkYRKLSXfwSM3TGG0jxRIisRQ5RcqMRQHdjQH1cklGzEupSztVOvH5KZOCPgruCRpBD1r7Nsq9c8o6ce5l8GTSRyNHNnhTIFxqA/atnve5q3KVhxyCf7EUipXxZj7PQLgoPAoMSLS8Ex80S+0cYla8fKXv8wGlvTaZf/xNah5KPnx/BitUTqJ/jz/hS+0JYuX2uf+8WI2Q6RjPGpMMTdApJ2s4M+/9A2r3zdh/UVoY7SHacgJlvERV9ZbcQCAkdEcPszsOW9UBlgAGIoMDokAcB1H7/8HAA6DJ+IhAJh5UBbo5KIIVMoBLZNeFQBOQ32rQk1LIRtbW7LT9v/oUbZtsQAwEwxD54BWjnhU96usWmgno+yB7gHEeiskgItn25SxE83ZPyfgoZgiuTMeG+qJOefM6z1E2lWjSWCA+A73LGrM1APzXItqZ7AU4CpXE5eqrQNg1deyoFT6prZFdYRnHFcIDMtpxunNck43r1lrTz70GA4PZ1NOjbLAgOAaybMiPL5q5wTGdhD6zh0I89xEPzwB4Q22LD1ihwLoVraUbaA9Y/0tdZSiq9aJM9/BtSZoQ0P6ViicRKNwtONlJmpu2LjUu1j5pTgaFTUlUSo0BsHBFMsaR5uU/tm8YDk5suVwJjyz5EI/Al6qC+RLIEgSKcvYMIj+npG8Xfe7jK3byqbRcoj19D/Xlva80NZfW7GdN+BIT7Vbx8qV1rGauNIxY7al/mNbv+FL1tkzYsWhQesmmplj/q/EB37KYkQ4qrTIwVB1oqqN+2lDtXb76e+oo24/yMY7noSWzwo2CMQ2AMqpsbvoB3oXi3sUcQ+iwMrS0N4BkqfXYgioKkOiuRbUeKMNWuBENHHeKdWyJABYbZJMQk+i+nLeylA5ABQQ5q4sXwDCYY3Egj+x6I87AfpOjbHX1CqDqjWo+l+i0t6TGoAtYMw8bHhAR86qwEBUI8SjqME5BKMytJmYuO82617Zb9OI+iSgo8+SKacIhfeT2aQIPUUE3TPAcnkFgOl9mqC2Y0YZY3H2nS+pta+7gDDXlcmqTL4zPeJMcMz48Pkg8bmw7hzUOUAPmeDQgkytpNRiigywgIoLFlFrCoVVNZw5AE0/Y9lFEKJHe/YkawUKTt8oAPi1r4IWvQPAN+7nma0SwGJzqVB7KScjFdUEPxoAHEQwZOuUSdZ1C20yNJsygDdlJuT85GBbVFEYzxUm/Oyvve7VtnxgkMW5wRoj6C2QcairR7fq4wCYKUCV+vOK+iTTQ8zME9ZzhBQnDUhdlKwHm41sc4VJV9bvCQBj22eZi7MCwsr+srGqflglKKJCl3nNa4blIGqv1pXTkuV9OpeQBVZQMRDcdA19f9b7NCe1f/C5It81gz0fwhZtoW/TIP2btgEUp2rMPWq3a9RwV6HoV3PQoaVWju1Lcs3yKN1Nr73beg99MtFvVJZVcOxCZRJOI/AV6C4Ofh0Ee1ZYj6ITB5XxMM943C0ADgENXWcxIzwDrD7uTQA4qewvc0dK0KLZ13MDrB+YHwSnOlibvTi23YgR5iYAsABgmjI6Fg+J6AgAs+e1cMGX1ov2xVe/lNruYa4bDqQYLfo9rona8zUD4FBPq0FVnUsY7TJaFoVOxkgZYOhwixcvsjPOOMNWrVrl9bhjoiQKbHI9zzvvw7Zhwwb75je/aRM47ied+CJbtmyZfe973/OM7Fvf+nbXybjiW//X93oB4BUrVtjVV//GQXMiEsCUOKEzwkTLJghcxnPJQ4P+whf/1d7xjrfZGAJuFW+XV6F3+krbsWWbtXUhYES2SIHPKvO1FSXekibQE7f/ESPggUPZiejRnXKtXd3i/X4OqGqOKynSvNdrzUbTX3ZSwfRIhGm+NjQWo4qFmuYzxPpksyiVFyV5gCZmgSiQKIAg3y8AswIZ2RmycBlpXfDOMgvY+3IDeGckjIkv19HRBaBE60KAFR+hjSBwHcCr1ksNNBhk4aUxk+ffojvPsgZ0Vp1kjuWXVXDQzv7gedCf1fqJID52aRqbngdwj6ADkCGo3wJ1eUb9YAGw6m6SZq976/vei19GKYKrUEdDGAXO4wkln0J1zw5sebIDf2x4cideqNogKnmjGt5wXWRLZLv1V8KfhKkjcTGy2FnW6iQgWGUsWajZ02QrZSDF9RG9ugSgll5NO2t8itptBfmkG+LMLN+14gDD/KOKvtwgRvue21v5Pk0APj6vPS+Qxwq8Pfol60EdsrLtjO3YdgKXbKjp1i4wDv49CaoW5lOqvB2GkNmnP3qOBxrf97ELbRO2t5hfZkVvcaLwdCgjCeJkYo0F2VhfUtpv4znBvJKeSegDLO9YAenHFgBLILlcocyMfS8DSy3NeipL4Z39gQVBeSXHV0XHpD5mi3qKtv6mN8K6RGhyxacJFnTxfnWN+D0CYFd7lmPO5qqITgyAFek5mUjv0hWL7LKv/btN0J/N2yOxYS9essT+hI2zgDDBV774JX9eDlUa50wAuAMgduUXL7OpWzba4qk2AIJoxDgFomxqIZI5o8ulbadP7cwz2uw5f/sylhAABwqw6g9ESZb2R02qaR6x2tvJKAsM+FRUhAywgiYOgJlEeVa6SKhleqVoeqWp9VItRIaCrsqS7XbAx46wLYt3EIEJPatCdlf9eyOw65RoOeQx+NVritSFFkje89ezv1H9IlnfuoAvjy5y5Ko2ESXVv1cCRUEkS4BEf6smTj2CgZhkXymQZz3lRLuTtpdToJV8U9NsBkiYQuJYOGX1KCOsOt0M1+WXP/m5/dkzn8/5MfFEScaAJ3oxah3IsHfgwPVjGDvkaO5gA7jXJiZvpRbsdsZogyV23GLLAMHLaKu0tL1mS4nULEadq4dUfwfXpwWnSyCvRarbLDa1r8qw8GUWvaEHBlD6NrFYmbfDUX1CBHRiMRUPxESZTa1oLWpFrpTFIhbJgs+yceCsy6kmsjxJ9f8kz/8OhdWNOJ+3b23Y+sECdTOHsoCeYX2dxzFmR9l919XsvjUoR6YG0EyC6nMQQYUjAJ0rbrfNY/+XeuBLbUn/jE3SO7qD3qXJSsEWtyXsqUvJzBnRYFHkp2ZscU+37aQ+e10xa7/ajMjWoqOs1n4AY45YmMBicZNNjdzJHN5CBFiLXS1+lD0NQR93DJQJVk1OVF/pkJA5ySWEjs4mrYymwO9ciyQJZUk5V+yCoEKu+nWHHR58keUTlSEEEGKHVZtREMWKb/yI6thdlVyZU31faNeV4jdVjx/aewXatL5XIFuR8g6MdivXcPPa39ryJ+9nw8rGtdE7cWJMKJEfAABDdU4TzVP2R6XNyggXaEtBo2qyjFI7jDO8klvSQGjiasIGwKLnEgI3zhqQE+RQygGwZ6uV6pSh1+lojkRMDFeFAowk02SAAb+ikEusSFngBDTWjNqKMZbK1i0q0hpM9fL0BO4dGrWvvfqVlhYA5viVCchxHTVjy1EGOEkGOCnAxxzf2wxwcDp0JqoOl/2Qk8JsFuBWCYY2MhymOhH6GVSz6zAvWhHJ+vkv32O9vddSdnA/gSjmDpShOtSzhnpTis2CURT4dIci0tBwrSQNV4hhcK117DzisKkdl9OYfT0BhKUUzbVS1lddumZVB6eMsMyIlLyZnwLMngnmuZi1ILVoEax8M9acj87F9av0P10hObQ6JwV2+N5JbFCRqPYw6eFNY1XbMFqxIUDwNBtbSa2GOgZYx9jCdjEfCPag5rGobcB2/OpG6zv8aMQ/oN25iqrm0G4AsPeVjgAwc0hOl2qtXGFcIDhWiIn2kNju6BwC6UTtWbQ2CA56DbCCKgoSBQDsjAz6TAsAizoDoY1+7e3WB2ujhxKU/ATOxhRfPs2aU7s6zwCH384y9/OA4KWVKQDwy6BKjzB1y4w/5+IAGOdVIFgBB79G+l/k8EUAWAeZZvyUAVZQOg+t8X3vO8PWr19vx5/wHPvIRz5iO1APDeKBDfvsP/6TfeELX7A1a27CDhXs6CMPt+c97wT74he/bMPU7b/jHe+w2267zTO+qhE+7Igj7YUEs3/2s5/bNddc49dVfkAsNukibtCfWwRmcZAv+8bX7S+VAWbPV/aqrbWT3x+yViiYwXeAxglQlnhlGSc6jWDLE7f/OSPQDIDVx3ouWTvnw0Ug183IAgCsf/I+p0hH7xd9dxcV5D06gwFoN2dHnX2DimCspB7scdiLgx1gZ/I2fGqFhGgqwLWg0iZlhcn06nXV06tmX+ugnfWkYFOdddBOfXsNNd4cmayJqVFbhiqvAt5laWRAk1ZgU3X72j9U/6mA0qxnkNvwrwC9fF+F/u59Xf02Tr18B+2W5KcKPIvVdsH5FwCGYQuKSeWlg/Pn1ry1u/+OTyf6tEq7WvHJcwBW1R+ffsZ7PZGiYr+400bQmA7MSIXXBK/SHO8mgnPyPROMwxDit739AzY0POrgX7ZApQ6iV6vDinzaDnQJxscR8fMAgy5WDMl2fUxJNCIa8+YASfOKWAiIm197fDNIGGGCIioJyYkFwOZcReCxga+0iGRjvThCR5KMffIj57BvTNiZHz7XJklITBAM3uHMNzZztWAVfolwULy+PLikkY8CvOrA4X2eJVCrNaRAA+9QO8c90ct//1YpiIDOsD46esF3JEpmRmFFtMOkgiVRJLDbYM0UWvEr0EiplWAyTZ6OonvR+lZ9Dt93GWMXMNze3h5SBCuu+9WCFQXai/LZBDXpjzvuWHvGs59mWzZvtBt+fZ2NQZFSvcBTDj/cjnna0+yG6663n/7ox2xy0CIxEooUZfGYOon4/+ILl9ngb26xxZNZVKFD/YUiQWoZo0yLMqHb2nFYXrTU/uRvTubf0Czw1HJ4dALAEsP0Pml7DX41O0ThUmZSEAqgi0EuK/PKMXivXfIfs8r4ih6C41xjcuYAyqWBrbbf3z3Ftg7s5P04khgT1fMG8BsozZqcoZWM6M96DM8L1GJOI7XdSI1X2TcXvQoU6SBwFGSlxPfXo7dZinq3BqCs9kjUw/E7VJ6Qdc1TG4wTj4Ol/qYwAz0LLCEq2UdlfUOdMAbIWYGKSgbl6Gt+8Vs7/qjnePukEiINqDZZo5NIZQEDT42rkd2lWJjuPLAAUIMupbfZ2Ox6jPF9AMNboPFAyaxuxxnfRj3MuK3oqNhyaJu9OUTSGJ92nMxujGI710z1wTk2rTyRW5F31QIhmFyZYF+ybhDl5oW/nDSrnFIU/A2PIvWqdnGMv9QxrcHcoFstG0reRjivTWQc7+d8b4OCuH44hXNNfV7L0fRQewHg/Gib3FiwofXUrt2foU8n8xJaU+9qMk+rzXqe2rBrN38JutNPzMautoGukk1g7NtQpK3hgK8gs3nckiTZw6K1qwaDTa9TdYotXXYPyra/3jpjG1IrEcQ6CEd5iatcpwHiNaJ5U9MbuAbbSI7OUpfDdGCTE9MgNSdeJbVuNl4cerWm8aCMwIdTpDWvxBRgfqgliwCCaibJZqZEmVe2ShlgF8TSnBOqkWXUZi5gKGMZIrzhHkXR9ZTTPEUfjijQYiQwD1UPrN5SCdH153oEi2rM7OPg2rC0ur4bf3OlLX/qk20noBYiC+fWRpBkJ2uDDbqGCrboW8q+KbzubZHIrEK/F9iaB8ABxCj76xlfMncOgL09QMgEz4NgvZdzoIbZz8VRnc4jRK7VZszZFqKLI0qkNjUNhIpErU1QFyz16ySgpqB6TfoDD0AlbptmVhHY7h0atq+/8uWWGNvGefIEG0e+zO9gL0oUoGoIVRPsm42oy3FW+hFa4VgQTcrxFbVH82NXzXGgXKu2N6m2IPQEJspgi5a32M5tdxLAMfvOt59qB++PQ5MeIwhGRoHyhhqOmWqt3YZybGISeEWHEv6R1oXiA14upN/S5igWOddPQFv0aNkyUQM9K8x9CrtfZj4J9Oo5F8MCmKkGWMk7fbdAco0/Ahj2KxUFWwLQcyFX7VOaivytmtEag6j3T/ElVWqcxlm3mxF02ohq8mbqmscQtxgX9R8APEwKO9O1BPtIlnMmYz2FfhtZc7f1HHwojAPq2DzJEPWRJqgUgHCsBi0mAZYCIOz5bFHzNY+UglbgxZfBfGZpHgDLsQ5MCl8Xuj7eCzgAYG/VRHAlRVlCHRBcZx2a1KChcLcKAONY97FJtcAsyHA+IHrXYfCaf5WfaBcAAEP0shXUw1/yVyfRkxoArJ7OGkHZEwYIE+rzIQbAsWZFWBdcc76rva3TnWZlf5/97Gfb4YcfZlf96hd25pln2rve9S7bumULAYiUZ3rPOftcu/jii6E33+cZpf1X7UPW9y32pS99hYzwhL3pTW+y73//+7Zu3R1OX1y2YqWdeuqp9qMf/cRuuOGGAAhkf1XOpJpifl8q7hK2ksN+6aWX2hve8Dr6oZP5gt1U4xzyZJ1mCRKqpk1gIcs1k//QSoZrRtG9J25/9COwOz9NdjTULmpCRaJWc7ZUpSWy59HQaE9Thks7mdcIh+djamc8gPNguBnwNjmJTeUq6lSSIpApOxvfwnHOv9/r3MkCz5J1rUq4DuEo0ZPFbEgQyNGaE6tBNSMtUIC95nZc2V8SCAQl5eCLrlyiDljU5zJrKoevISXq1g6cfvQxJhHTEujp7O9lz8T+4zP1dPfxPaNBG0VMPe3nPGZ4VBZZpqtcQXyL/SelgLGOOhqrGDC6n8TxSx+gLYtyPU/Mkm3rwHc4+4MfpGEAbEOMt1hIc+cv4Cu3QXYcO62a5u1DO627v99Oe/8ZCHrR3hRfuT0v4T0SRF4ygygXYoW6yWaoTlmPKslQ0GtPN9lXFartjoK7EJTtCQQ/vgFw2KersOik11DnMQ27tZ35kic4kuO6XvCh8zxo8ZYPvIu538Y+yf7Lv6egpbcNLLMp5prWgu/50dqJVZ8bXmIQGBECvkk29jhwFJfYPbbjF/bXCgGVHBjDhSzZ69V5wVufsX9klWihLCiZK4EVdtjmO9/iZZRLDvw8PjH+nPSjfp8AWBudMrhxHYIWs4yC7v0s2KOeepg99ZijXIG4RdkExryEgdjEpvvNy68AreP8OgCGKgmVIgfw6lIG+JL/sPt+eo0tn864KrRobIpk6EImOaFao9UGAVKFlx0IAH4Zi4S2GICcbASARSGVSxM78nuzg6h+KkkU0B3RBN0zmwCwgGQCcZXZ7LQv0BTtLmrUqmVxUMsDm22VA+Btrq7WcCMuwBEArtOd/d+iKER1wFHGN1Cg5VApixtaRCnDEABwaJHkAFj1nWQ+snqvstT6nARPRHkF7LgwjKtDMyacRxvOYhfGvB1lVRTDoaUyf8Qu8R4mOF2RHozAb6QZE9SjyR4N/m4L7QB6rZdofUlCWUTlZtOcNzxw1Ymk8owTx5gmEpPtZ6L2kBfLjFoxgwp2dhw6zGZUf++02bF1LNx7EcUatj6e70pO2AH97bRvIaLF9erCWLcDZmh64KrIAsJpASn53syxsBdGrXAU3PCasWgj5DTcMKuO2Ocfx4g3P8LnZ6SazHqZBnyOTiVtE8qy945lbAMia9vrANDWQ62r+1jrzx9m2dElNrGerNPvoLbTcjMBuFO0qQ1l5/IiIq7HFey+yjU2WPwB0czrLVFcj2LwjE0ALlpQ1m3MDNkBYMLju/K2TG2X6KkspUgbL1t733LbgErtvdAfr9k+a6OZpejlHAh9gzP24Ai1NMUtVh//HfSWYeuixyvmjINQAEY0JW3yONxRQaWARJm1FGqDMRT8TonNuiEapOaKevimyTwhjJXMAFYBxsrW1ry5uFJ9etTKiClI2hGFFqIWQh5ACg5oLVKCdgDsdE/1PFVdugIxmq8Rld+zqwruyHiLgQAVbIyBpEa1BTaI8yXYzLvVb3tymDU1jmGjCY+UeKXJ754LF4toXhKwEsSfhaSUqZMN0KNAC3NvDgADqxw96TVRxWNhLE2c0BIqRMKC45JgXmhtaR0lyNM3KF9oSK1XAFhZYClfM3YJwG8CmnRfo92WMne6qUEV3u0jA/x1yjtsRMIMKuDUepIDARBUnQG3FNfYf9Kj75E39giNUJA6k/IzThWZQ79Waah0nH8OAKwMhQvwobo+3eD52e3gMIB6vm7X/+bdrNUricRvQgyFfn8SMROYoJWTmB+xyLHWjG92UZZXa03ZANWRhV5FvnN6fMRpGdDWlKGtsvacYcGj2DsVpz4LAAv4Kgssur4CMzBD9JzOxEGzsrtR9jl4YC7S7uLdGi6e0zrXxivIqkyyWoGNM/+2E1zagmDUIEO+lf6526nvmYSRMCbqc9dSrmEnl5/IuPTCeK2zd7FNk3UpO7rWeRCcdY6x2AIxDboZAKuuOmgPNKSqqXn2EADYU1RzgSGtCZUfCPySEVYG2AEwARVlgAmSCgDnsXACwItZGy0cqzLAiWIAwIGJ7d0/HQBnOM7lZIC/cMpLqedmHT0CACxbmWMfmAK4tpFx6u3ttne/+932qU//vQ0MLLI3v/nNdu6553jtbo71uHz5cgSq3mqf+cxnbNPGzSy7qu2//yo77bR32ec+9znPAL/3vWfY5Zdfbtdff6Pb3x7EeN72trfZD3/4Q7vllltc50O+gG5ydNXmrrev27Zt2oDZyNl3v/tdF8fRTUHFUGqdtFe8/JXu5OmzpdmidSCwNUG9crpFgn5P3P7YRmAh4A3h1gU3V28ODrr7YLvUg0aCVDJlkb1wMcZIx0Lsm0DrDWHyB3x1DJz9hY9SFykAACAASURBVHkfYo5BoadVmhExjHb9fMQmkjmUkJWYZQA5+b5i3Xn9LfWXMmpaDz2Ivo7TkqYGKFamOGaxxUwJJY7GhnbgP7TPJZGmCBDF9bk5akDF7pAisx+fWDiUEhZ6usgaK8wvvQAlO2SuOAbs6+QsQnJ0m9BaigVUfCTkIzWdu4C4bjN8n7K+efy4SdoW9sBmKwHqS87q0ufiMQziodIlcfV5AlZd+EdTxVH7u3PO957KqoEeZ8/Pc9yy5GKDymdRiaSAr9b43//939swWeMWtf3cw20WuzrCHl2SfY1uC6/kQwHhxxbAPbpVq3ml4ItqsqfwlXro2tAOw2xqYosL3P7Lpz9jU9QevfMDZ4OPeqwsQUH24iJZ/74+qOwqbUFwVT6dAqWhlWxoi1VWaRnzyLsAsMciVh4tE5VTqfY9BDrijPCjO5O9/TTHQplMd28HyaYdrqres2iljWzfaR1Ll9kll3zRS4AqsAVVA9zZersdffAtXi+//En/hz7cvbgv+Kq/TwDsETAVJDdteuKi6ybaVTdtkA44cD8WSSe1D0R6KeaWmMYdd93tNCfJpQsAzxDdyAKA09T/dnPSv/j8l23996+0/mEoIHhQulhxal4nRK7RBkWpfcNx9uy/eQUR8HbAgCi0bLrir7uTJrGj3ZrWh3VFAl8+BsDqy4pjB8jUPMo79YVsJ5xi0UUzyQCAUwDlyuJtdvDHDrfBJTvg4ZPZUqsZV6YNtbqh5jemYirlEtf/RgDZqcyBsppyep3UoImOu6OlTJDeh8PtNb9K0ZBddsVoZf6kEC1xHwFlOf4q8CMzTuSkHRDcjcFpV7sklcbK91NNsHBDpAcT9dh2UAwupUYVWhrU3fvX3Wf7rjiAyRYyNdNIjutwphmHtvYuVHNxPFlcVei/NajR1U7urL1qlyjHoxj/LWSgNnC/h3G6x0rUuzamNlofqfResmaL8w1blKvzN3NGdQ/UKbbw6K1ACEupjiytvsISQvOFG4a0onZKHiGW+rcyRzxqUUiNkHHdCoCfZSyL8DOHRuu2ZTRhwzP0Akytou3RQdbSc7Qt6n06CewDbPw+MM2dpGQoT80AkmtsXo0c2emDFlupHwXr1QUb7dwIlfm3Njr+Q5sZus46kCyvAOBm8ORSgA9S3naIADAZ7n3yZLE4ljxR4DwBCx1Dprvf1o/P2Nqhot02wtpZcpTN5JcTUOhzpV0r7yDJt8UKsxvJ8rEpan8QAJbl5/wEhD3OrcAIDugMdCqPkErmXnBZar0CgMyZRBZxICPzBKBL5ZQFFl1ZNUShhVEIwkRLIQLVAelE1T4KMHj7L2348TwVAJ4Pwnhtumj7gOC4vl21o6o5DoaXtX3bLdZ61EFWpN4JtTiCGQQkKIloQYiphngDJhufgBIDgX2v9WfTrkKRluKBrLC8ZAfAcgA0aecp0F636T3y4ixw2Gwb7lnzVd5bW+MTnWfg9/q68lZjrpYNXVXZOcCvssAJB8FMXgkZEVjrBtQsLxesFxBcYMPp3TFsX30FAJi6b1eW43fS1ADrR6oSDNHGQS9uZ942qZI+LKPT9KZdALAX3usnQEwSFyPDnBQThucq1MBIeylFRIsEBG1pRow9w77z/ZdYvuvX1tUzhCI01DYpu+OAKLClWIFUp7z1reqMI8fIqcnqH+tZXwHgcEC+xiKT5cpuoilr3gEuXWSeee61v5yz9w3WPFRGmNcEej1jzI8Ie7soVnyeyhQyv1QTLOGnAID9REOgh+OQTMoE3yGhuhFUTQdhomyECn0/IHgLSlyTAr6dSwDjtLCin/PM+i3Wu88h/JtMA+lwb//g7IYoMOLzJ9T+BkYBTAKPAAZFZWkQKCvigxM3JY8OOAzHvBvmxRrer13MCAFgABvzST25Na9SLoAlGrQo0IgmoARNFaDR3M9o6mStiKspA5woMrgcjuyrhM2U1WWlsn6mbBlZmX959cth7lBG5ABYe4oyPgquKQMc7F/IgsguyNHRyEtkTG00cFJREn3lK19pO3G0f/KTn9iSJYup9z0POvTpEQUaRk5vr1144SftoosuIsO7zjNSS5cuImP7Bvv6179O3e6Y1wCrHvjGG2/yLO3S5SscAAsUr1mzxgOQClbKLyiplQsAvMpjz2Jav40M2+VXfIOM8WvdEVb9n5Jl2k9z1Dsq2KW9u6ODoMbwDmulFdMTbZAeqdV4fL3/wRh6CiiGfrLBeQ8BxQCEY3vlvWkjAOxZyWgNyGDpcx4YnQvwxoHe8BhE4qL1EpcONA+fr6MQgI79yPlM47xhbKjlD+BObAtv5QeluE16OBJFYJ0qI+VMjE4ydMMjuGhBCEvBS5km+c7KhqpvsCjRJajOaqspW1zDF24rtLP2Rl1FWowfratc1M7My6JYOFLWV92I6nn1uhTapfSusqI5+x2NRDNo9HZoamEEkG8BQE0h8NildSfdCO0tak/qwdHI5mlf5UI4K002CltdxY/vKbD/Ybyyap/EvlDnHNppBeX1zHy+qoBiZPX/4VP/4LakjVph2ZDmOTBvXwkq4J+84+zzvfWobr4rzG0c4ULFAdxQ8ibGQDwf9Jr8d+1tUWBE5+Dst+hxwVJ5JFTfh80sbWIUxIe+u9/xYE00B30MBH4VWBfDR8wCtclkn8qgB/GPn/gYWf66jXCtPvjxC20M334WH29aWVxKXNro/jA7voO9EN+LBI7wgTQvtb8q6xvUzMMa8i4M8l/CZfVAS5XMvu+Zeo19PGZT/OEtS0SBxp9p61XLL4KrMDclgiWhqyRBW2nsKHKcoj2rVYasuOMdJNxKtvSgz+Nv4st514xIF2MvTiCRat13l61//sKHqSq6mKJgqt2ZYoPL4XAIrISWBkSgFZbiJicopPFpSwFnsyUPqicq5jqP6r+q3r2AOPUxbCd6de0lF9uN/36ZLZvOuip0iP6FiaEFUYLCOAj9dr83PR8A/GqbISv1/9h7DzBLz+pK9zt1zqlc1V2du9WSkFBCEkkGbGGCYUwOBofBMNgywR4mwFxjxtc2Nskmjz2BGR4w2BiPjYkOMDOEsU2WkYSEUEYoq0N1rJxOnXDfd3//X1XdUnerq5Ab3Yejp1RdVSf84Qt77bX22gu8tgYqaxHYVa1tCKZhRXbvpC9AsQDHwltIsQDfbYE1vTlbOEB31BJrWjXZn/pZtFr0nZwd3pUufddPpTuH7sTsCOdURnHI5WTGBL5KomV+XaI1uQowkmt+SxOsDCqyjn+pbjhkp7kOONop6cobbLLyVGuH89/C9Ei2L8yyBCtIBTjuXiZCP4BkgETBEN81xmpPUT1NQOsEmISl1FluYRbWyUmHBWLlsK2L6ummq69Kp+84m/6QG9PkfhbcudGws58GiHvdwxgCcFOh0FiS2p6jaZh+noOttEiPrh4kml0M0iZOx3PNPQDo3Sx+u3GOvhPF6x5A9j5kr5gvtMbSZg5sYz/JDEK9fsaSk72bY8RDgTphe00r6/F+sBDbNoAV2t64bRjuBuB+jnYic2iCp5kcB5B+7p1upMO0s+l0bwvGta+fntQ9F8E2n0sNxYVp7I5mmr6TWtMJ7g/B6PwUwZmZVOqWO5A26x6xKbXO7EqTg4fTeO0mWgx8Nc0f/HuYtNuo11kk00RdD0mHKuO4H/OmswEiT1lfTWfbnSjqVGXYdJ/OIHGe+/O9A9Pp8t3T1LE/PFV2Pj4dnKc+sHckdSZxel3wenyfRME9yDq4J8yhXs4/DODslWlc7uLO5pqZN4AF52rCJ9g8AuQmGlQ9ZlJ9azDANQBdFdOgNkCqTRLFZElI8MuH771ihfb8fViD0gogUtjhR42vX7kGvUuJsd+VXHNeTek65kHdcYd8apDa5LEbMcC65OI0A6O7yHm4ZsjsN2cmWHRZvDC7qkDRd0gktDSbw6BMB+gAKMHYeWyCYEGKwKT4vqIWOMS1sUDkHq72RIzI2kfBSscTCol3aQpWi+tgwgi2PBhgEwYAYNx62wIartkgLPG22cF0Hn0aa3vG005qpd7/i/QBHuU+Rb9qAZ21/l6wvE70INH1cHIPxZNeeIoXZKOVXHOV+zmGMUgRuAVYtEYIgNQ3SJHG/Di3CZ4AySyeR+lTf/ebaWDHPzAXb0YKbSsyDJX6WFNgBWSyY3OY5j5bABzMp3JzwS0ybiUieQ+M70WZeCRDojOQyRGPg+RO1Hzz5dhrCHoJdhqaZnnLCNg0yVJunRni5S/rfN074hYFw+P38N3PAZ0JHtuU+R586Az7xgQX+SAA+G4Mse5BNnwbNbQHcBHQHGtg4xkMvY1pnBZIA2ecg/HT5jTu3ACEhdmKbEbUujqGcruHDteqytpeQXvcQoXk5PKjYySVY818UzE38p/yuIo7o4zXGnPntg7UGqsxnirMhwoyek3VugqH8XYXAJi5SE6fPu3daRu1WkOHWRsneB/vA2uUMbTz27nexzgfmD6czmGqvfsXfyFV5+iNTa/HOu2rZvlbFbalRUDg/dM7o8YN8Prpmt4w8UrQ1Mc8tWWELIzyY+eeUmYfZ2Dop9OzplbveMc74nfvete70gc/+MEAwO7hF154Qfr5X/jZ9OlP/XW6/fbb0xuRRtoWSQbYfp6Pecwl6VnPelb6CjXB1gD3IWdW1pjLoezBndufRKMrPvtTn/54GG+V3g2RVYnAb2WQEtm+OB7nzurnz3JQudoZuNr6/dV+3tGvW2sf01N9/Ce6DicCEkugYCXwWQEqHCV5fBTx6NIHmiZeZi3z31cBgOM15euOfzYr71UGE/n5WQ1VAu7y5+N9z8Dcx8r3fCDz4L7X8777z9Hvs/I1R78+z7/lhF8+oxyLywKXyYmlJIV3IsCcVzzuzhEAt/zs8t7Ilts2acgyiGifRHxEO6kNgxvTW9/0O8RBrHMQaiOYe8lS2ya1j1KJyTFUTbRYessfvI02kwuk0VkHwRd6u0yT1KxRiz01Q0kimeE28a5rUcYlPs2669lYo0wozExNUGdNdwFrYD0eEgiy1bMcj32UXb+C4ScGUtWiPH0RFUu8huRHjD7POfbElWOEuJWMtOurTs7GUfoSWR+u47YtoNrRxJ5dnSTlICazc5iibtqwOb7TXBbDRN6f6+G11ML03Tg9m1H4zd99o7RBGF3NKqcn9iydJC0QlRn1nmCHFrFJvq/La2rsXsWxZqVE8YhxmpMIcV6FYdbxR/6x/7qW9ScrHvM8LokEj9NTUY0rsK2HUQAkXR8KYkovR2/7tVAZ7zwfADy/PXfReDABcPRwZJDWBCrc0CdS93vBBRcwyBwoBLPs5oNktzoM2imK4NeBYqS1FwGpN91wc/rql/9vBByNqKeClQHAjMAUXfXhP0zf/OMPpo0YnwiAzWCUGYoGAfg8G/tuikYf/4ZfST/5qpcHAJ7lRKtIHgXAGgEY7BgErPkmFJPejKSSBJ0FF3F/FgBDqTCWELU1cODlb9Ot8dTejFTtxxbSaS85N01uRU6LPt3BGW1YQvJMoBJg2BSMtEohjw5ps4WfskmyvAbRGXBY41vhuzWsYUYUTrZZ5pz/bY2x5kTZHTrqjGXDZYx5XZX3olKOBQSZOV8DBE19AMbNfNwsgLYKYBzRfGQcowUWiBmk6XVMsTY1h9Lc6KF0w7cvTz9+6dPS3XvJ0PevB+gx/QBdh+ZZsFhgzD52KVO3xYrMrdIgGNC2Jmz0t7XnqKrZNtRzi1ZRi91TgMYJGMtRgrO9kC8YCs3vpoh9D8ByPABRY562QGjebf0RxlhQ0oabNWhqpaEGyjIOMr8CrwagvgHz1mTQ6xKuUdrQIBLnbqSsA1uQaJ+OBOksxtJptB3ahJoUF9k7yYTtZZwcUporjLIfGiHtOmpzNrNwYGZVexiuspub6VDt7jTVvIZWIl/DXfebGHjtYqHspIlZHE1hC2vc2wGSNw/Hlv2JtEI6m3MdDkqd2JZFytC+XrCv947Ppm/vn09X0x5pZvNjqdu4ALaIVjwEudXGHrDf93GFpo0NNUD9JFAG0Il2m/02OjbrFQsu0ljGXMifZb+ZIE17FkLntwQaPKcZ4A7wGw7RSDEJyK0JbmPYE+PmqAU77qPuycXqaJ1PLJtmUYv62axkcMFlzBUAWParS7bV745PxnQ342JxL8YESCzXnXtOmgFQNG21E9kS3o9WJwnwVoX9rfK9wrlGayRAcLDBylSjPY1BvsggLHL5ygZYLu9Ruxmu0FnDU0resolR0Jv5uAsAFMedl3aey3laJsA1Uq4q8K3Ucev1O2xdi3rOOuZKtQWUEzND6TxqOk+bmEl/+cIXABx17gaMWEvPuy3IZnleIcNmkyV55HqxGG2QVrt9LG9a+VOKTHbcNM+LOUHicX5mnLFjgs02GGT/MWsbO0gdOTj+i1e8jDzEVbh7jiOharCh0kuQTVthKR04AFSMDx2rpeJyjj0n9jDzi2R5/Nb1qqjbjUjH6+lT884Zinrup/uMQNhEjABHeXR0t+JJAl+V7LLE0cc6ggU+q1AehPuq7qnB3Lh5+xkoGuKzckJ1nuTPLBvyOOv7PciG75jppDup+b1rmlp/mFWTXD3UBM/u3p/Wn3M+n81ooO6+CQB27XRMmuGOsbEEgBl7HhFBVMs6iQIARyATqoNsvFbOh2XuOt9Xa991i80yaGuArf/NZlgBgJlzVQzWqhV7F9Ojm4RKlz3aed02jNaGD1PGAwCuTPEeFPJyimF446UdImFkC6QP/etXoTbYnwZZV7swPqmhVzs8iSvoUNEJoOjrGGxB7HnMoG5Mr2SvkUgO4LshAH7qU58aqitlb9b7PvOZz0yf+tSnAsh+97vfjTX7da97XbrnnnuC5TVB/bznPSdd/MgL08f/6pNpN2VL1gwLmq359b2e/OSnpnNpN/VP9APWHMtEg7/3vYLh5SLlThEhaOfzPpleApgPIikcfB3TRTI4I4WYxz7KfXst8+ehDiAf6se/lpUvtp37Y2ZP4k3XEvudxMc8aE891ee/Ejit5iRzTekygC4BYunYIlsu6LTn8YSgFiDn2jGB8dE2VKPdxkMkyO1rIgDsZQ2f7uAjM7iT0oxfj3LKXhUjxhLEr4vESfsmx9IbMYSyDdUACclFCTc8R9xrJqgnNbnfjy/CBIx7HcVkDUA6B+h1b5gD3MquN1iIVbLkGixBM6BVMM6xlv4GAlt/9lHgxaVLlKvRrXme5rWoAwDXgygAxuh+0Ysax6TuHIShG+j69evCP6gF4N4I27+AsZO6U1ZP4t259I43vwW2fDjavM5yLm/6/XekMdRxFd53iuOjMijcmsuxbsldTlAY/qzNxOqUjj/VH8X8LwGw42mpH7ceRyjCVCl2042mXtsDAH51hMc7z/0w3ijboxTtvnfngY/kEzLAGpaE1AkA7MC98BHnp3POOWcJACttsybTGzSNqcb2kXWAK3v84VQ2eiB942v/GEyxki7BnqTPFjb+Kz70nvR//vCdacv4QhoGMGfjFsMPpBEM7DmYmz2D3enpb3t9+slX/hIAGOt1DasAwqqTrXuVCVqLC2tegJcvVgDgkJoR3JUA2DJbYvJ1i7TjoAAOP+DU3gl7tW48nffGx6TRdWNpqpefiz6kXeG+61dmg8O5cwkAL/f6zWywYNnnmoUyiNMgq2R6C5BrfbB/U5odtRIyvrjzKpsOZjgDYGseo1td0dMVT+hIEgwCHDcACuAJUxu5+UZNdQ7St87WFQcOp9MJ5qo03b7qK19LT33mi9Kd0z1pdGyBGl6SGpz3JKdmEqvpPS7cehe5n42iZncDgbkVjG2MsyqA4DZMVQXmnhLu1MINuguQ2Oii5Q211Is42TYWxngvZOTIOmeop9XePGpEAUK6IusM3FX0gA0pFOMiaqUBYmHIhPSwXkcKiSHVAG1HemdHYFBpcwP6bszTi28Gxm8CV0Vkzs19AHVY3xqBs26Ni2TnGhxTZwQjie2wfZsraeB0mL318+lw98F0aPF7LJpXpMbYtwhEryOZg4IBpmUSt9JFTCTq3Ns+6mcejpz7Jzb3pLP7Wmk9A9cepA2lgKz+sTjBkB7EFOMGJNlfoefw3u6zUnXrE6Ifbbd9tKn/7WAgNjd5B0HxYYyYCJJhgfupJ0ZDESDY5EN4bbhAMFbsK+11b7IYNMiIhbJJ4I1UtmPmAfBWgX1KBOSZmdK1tughHdFmMdDN3Lrw2F/YwFWAExOhWOZj/Ap+s2qhi2stq92KXsS9ZFXXM//MuJKEYj427j2Q+pFjda8nkWLtia0f1G0Gmy3DS/YOd78uwEeF+96G+ZUF5pkZANMeIruyFdRYgGF/VuJpuxiYJdMWIfVSflyehwywAzMi7Zh/+cvjLhEp8xmmGneCAMCdYIGtmbYtErWbJAosOdg09LA0hMnVFmTxF9OO509e/LMUod5NogbJF8ZYSwA4TCUEU7wFoMTNY20M8MrgYSUALtakQl5tf7wa17WPWuBJgG+ddXFwCLn+GP8Gd/2vLz2DOsx7YQtvTedtpxTFlAl1pfoyUKivwQLXk2tizsA11johgbwO1tZ6eflWsMAlbimTJ3rECIAr+h0AyC0/Cfker5tjMVYWbfAR0miTMrwwLKl8jvX6Ytwi0xsu/+XtUY4VYJmxXryPaa9J1vbdOHLfKQjGwX33Qk+69SDCYM2v7tqX+s+9GLUIBko8r40ZS5OkaCUMBA27ZLsjMvCdyZEw9pQ+mzSCAdZN3BEfgVqpOojM6xLej4tfBhtdzutwGy8AcLRCKtygmWcyvvaYriF4rti/GKma86Wfr+0A4HWYevXJAAOANSBUNSlbYe3VMMezHqO4v3zdv2WPYR7s251GKLOw3g7XGlZVx7Y23jDA3MMSACvDnw8GOL+P52qgVnZsEAw/GiPKN7/5zQF4re31YcCnSdbFF1+crrzySuTS+9LLXvaL6Tvf+U76/Oe/GPcgm2g9Ol333RuiXdLzn/+CtGfPnmiDtGvXrmBVQlbp/QzgexIAeGmrXQmAy1D5gQctK5+5zAKu7vVrKaFa3Sce+aqH+vGv9Rr86PyPZl9P7oquafyG0ujkPu/IZ2f34djFlpLAR55PrzJdEma9YIcWsY/mg8OAYZlRe4H3QZi5t6uuM7FWY30RZ4xNjWE4C6UjocRzh3jNDG7zguQPv++DcdwLEwfxnJlBEsyegTPwPOvXu//Tf6ajwBRkAoaJxAPTxq2soT0A4oNT1JLSUs+SMsvL+iHtagRZC3oWEBerdpqg5VXFtlPEMzPTZJCDwIotI+ek+VYy4O7/ejCY6HPNVbY7jLxcBY5ND9YNoJRjDZ/lOKHt8MZBSSvxAxEAZZHe8873sl+iKoUVf9UbXkuM10sJJmpZjq3ejbcFJXrQDHF9PV9Z26jftb43Wqe4hZNQLnr+ruZOnur590MPgM3s5jpg3e5wJuO79QwxGoq6PXsDaiQ0R/1vj70k1XETOFvA3yLAtWaxwkQIeTM1djsIvv7pj9+ZPvW23047eM4664TZ670YsgaLBPuzAODdyBye+843pSe+8hVHAmDNsKT+PbboY7a2RaRcBO4LgGGgCPoqSG575wBMMj49i2luhIDiQgye/tVF6cCW8TRJdiIiSJnfkMtlABEOooVzbmkiFC2OlDKXTTnDJZrnFsZYoS/2y4CrcJMOs6uQR2eX6ZCkFpJqpa5ZQl269PpvAXJv5NT6ya0NEcFuJ/ipE4zV9h1OZyHFGGE2/dHzXgjCZZIjT0kHqckkmHztn30y7acv83wTwxKYI+Z1BG0R5PqDrq380IDp7OK+DgEIatZosoB0lL+SpesAilucQtPKewK6FjXA6rFVzbZgLroByppHNah/60CxtTFFagF4OmS9OtZ8Ios1hM6yEw17dMPOwL9t4kOZOiOgpzmQWnsR1sNyNWZJTowz3iZYELBGr03wGQTRg0BKg8MWBdFzOC83Rnjf7VwbvlojAM+tOEF37af+8G6kzjdA/F1Bne936TW6i7oXwCbjd5bMYJMa6BrjrJfF8hzw5uO39lADnHC3Vq5NwkRpPvMkTNxsfcD32wjev3Gwmq6fGk7dOy4F5mHvzqJcx0it0oYNn9nFcY8CJHEB5DrKAA1yXayA96Kb6FlkgRP8Oo4ECpF8IIiP1mTMwnnuY4DTCgcloFPii9Q65JqOIc3SQuOaM5ki3gq7VSk/cSNYBsCutAWQLBI0FYC0zG/LZrIwW93UGjcBf23nIOOycctdadtFj1oCvzryyhIG+JWx5Z7q9lwNCbTOvIJg2LhggBkXJEKi32/Ub1qU7lnpBugYUF4uMFay7/MzC7yUjg0AXLpMZglsJJSWnqB7u3XAqiU0LSJBIGKMGmC+0w846md6kUZPVNNFlU3p6Wyc//lZz8GViQzK6F42YcYP8z4YYABw1O0KlqKvUJbdrZ7BMutXrF2RCb0vCDbJV2cNmidT3k+7DKtu52bY4JE613tnSC410lXXvpn698/SQuOutIXWcX2Mr3UsA1QZYBblvXDn5HgDLOWkUgiuwjk5S/hLCfQR4DcTxvn82HDDLDRctPI4sc9w6cXgeyox824sOjbjMzLQzCSBu7X91rOM10p3zzwqWX2ONcTKqnl78vYYYKUwxLprvjvdCou6D/OrXQDJ/fdQW3bBI3Bc3UBiis/pISEjAHaNVC2TQ5QcNAjD7THIOFkJgKOczs+MAmkLpjMA9lGQ3jlJ4Gkzf8JUbgkAWwNsmzq+O9+QZFcoQ6gmvqMqUF3gGt2vBJo5uJHltYc64Mok118FigCY9dO6r3WM3fORrf/hv/yZ+EPXOOwBpg1ulXNI3Ruhy3ZCLQNgax5bKwDwAEHcDLVimu+URjS2LzJJ/Ru/8RvpTW96E305STbyO2/yTnr6Pve5z8X86uEBmG/53k3p61//Oq7QdwSg7aMM4MUvfnGwvrY2ue2225BDX5VuuQVPDxkRtH9txQAAIABJREFU9pEAweafTKYEAFZ2fjwG2PtxLAn0jwBwHnmre6wJAK3uI3+grzrVAfgP9GRW8Wan+vzX+vn3ff2RsXi0QJXx5PsQsmPBsGBxgL7GiremdNCGjBlYt54OGaxRdiGB8a1ZOsiaYteXWeqqh4i/Ntl/GPKmn/UdzSNfqBlpjzPRnqDbyGB6x7vfA4FBGybW7AbraQ235DniqLfSMmoCsC0bLMsq0J2G1FCL1B9qTPYcYpPBQY4BOfYi69k89ajKrCV+ykSwe0S0G4qyKLcN1i5USDLQ6waGSVxS4815utIND6CcpBWkJWB6PQzq6dKeSu99y9vSDkwD9+25h+PsTa9/29sJazem/RxPE1XtjElj41Xd82WvMaWtK1N2i2JPkg1eIMh0O489znaJa0hirPX+r2X9ySx23quXGWATFmWd9w8BAxwF7hayxyanYREQj0yGGndZxDNP25HORv64gd6/2qXfc+vNaduWbcirFtN3rr6WgY5UWlDDrt5ms2wRtJxGsH/5B9+RPvmWN1ADjFuw9t8FA9xS9gkonCWo2U3W5/nULD3pFa9ECz8cDLDtX4yRlfoaNGcAXNTvrmIByvKNPMBKUwYDtWCArffj2PtgQ1uonq1jWKAmeLobc5wLZtMZLz0/TZ49kcYHtCXNwbcsrPWHAmH/LXjLIFi2FiBTsHlLwVqAW55bSKDlAOO5SzJn5XcFAA5n22UAHL2BAcDWBIdpSllnDCDqDpDMaw3gSDD0MrE2IYP+yYFN6Syw7u+f/WPE/xtTcwIwb70CC0YwDmSwfv2jn0iHhk9Ph3BfnYCFkaXR+r8DqwmRm2oEprW5zARMa3LEqqAxgrLXMPWSIZIJZGbWB2AJMZrw0DtIh5vKj/u4LkhlFwk+ewXDZiI15pH/50ZUlQIbKEeORfaPYNk6YIMuagLmUQzMo71sw+xWcHpuIZXscG5ValLrGBlV53gPFpC68mH7DPeTeBkkwMZVPG0HMJ8BKNrE+5C4mO+ZZHG8C/UCbZ1mbuR6XEP0eXtaX53C5AEMjaqBIcu4I1sIQOtjwT6XuPexAOAdBK+EvQGAlb5HzaCfx/yY43rcDRq8eqoXR2hA6sbHsVxTq0tiqMqYrSWMw6iLXpjdC9NIZpPAd4DxNgxQh+jLzGdBcAomlEGbHNLAwM9ZZIHGTy5AcEOzJM0QlPnKAvfhjge4i+QIbHQ2uBK1ZMM05Z6dovVD1KwvGWRJ1QXayWPJ8SPQY3PRDKuKfL/GRqQawXFdY55OfOvatPkJl6ZJDa0wymh63zVQiv7OBOvWo8LqK3mv6MiGBLplX1atj2yMClMZUuay3jdAiX/TPENvYRUmpZmRrPEKAOzcjcaqBVAowW/YDMeOESUT7UgO2b4GwFuYYaVerhPS8f7128jc9nDdt6SHzfSkS+6eSn/6Yup/mefVcRQA06xdJu4KAGwbnUh2l7LOFfKvk19+jgGA4/3zxmCdqjVN82yQbZIx/etyu5lFegdWMHAbxIxuahpFzXUvp2bqe9y5uxk/E2k7z6NYgOuPxMxBgmQ7tEP2UDePsJgBk/cgWvTGblp8+e9S81XkTfybODCSzZEjcZASCEhQMv9N9pmhDgZYIBwu0daIllclp9Fz7Vj+8q7pbG6dlj8tqKTgkswyzg8zl/ct1mlnVk+3krgbbfbDAs/T33Ym9T18B+sH5leMyRZJuxjnMv1Fu7k4ET/H+mzGpd2JTbaUDPASAC4Z4KDGPYQisIlsgIkNjk0JdKzfJiVNQuYa4Gi/JQDus7c05RedIwGwrtybYYo341ZtL+DKlA7yUeIfLtA11tsR7uf6A/emP//1f0cERisIjrF7UVdXreMY+4Da6NYUNcC2UvPMrAHm+gYDzDrJ4lBz3+FYDSxN9vmlwdXZZ58dxlUGoWUfYEGvf9u6dSvPb4RBlg8Ndfybn2CC2xo5ZXn+Xml0NfYoEjFhbpXvYO4IIa4+GQBcBsglC1wOtJOfPfkVa0t+Lw/01X7+Wl/3UD/+H53/2q7Aqb7/a/v8JQbZ9fJ+LoSqkoF+a2JtRWeP+mx+aIQ8S2zQbR9hYxrMTN1XBjduDpOwRToxAB5YF2mnpOHXYVpFsVftGNxKQm8M08cRQO4cDO8crDFyY4gJ2eK6CX2cqzdv3JD2HdqV/viP3s8eALkCiTHY352mxyYwA+tOv/t7v0NIty4dIl6s0aO8m9hlH670MqsywIvsbbMQeuF/UZyXxx0r5FKylLWSWmbbXlWI1wZZZwclgdir7UJg8cwA8cfvvvG3Af9ywEi0J6fT7739TZGoraFmnWFDtTy0A/htmSzg93PKs9l3mpx7L/FbVF65PbnOCg651ua0s7JqGZ+vbhyu7f6vdf08NgB2PAmAUT+eSgm0NWje+AYg1Y0vG25ak7mYzjz9tPS0Jz8ltO8bd+xMh2jY/a2v/EN65EWPZGPsTVdccVW641bcgLlLLeXABt7EsNvppSsA/uy7fivtmD0YrtACYGeQY2shJNA9ac/A+vTTb30nAPg1AOAsgV4JgMMMZ8nWeHW3f0nqxkAsAXAHINJElhoGW9rAD25K0wdgVeh1NoOMd2EDA3xgf3ry7z873ThwbRoboButwCF0hAYjNhdXikfNcrSQyQBYoNsms9UWLIXNsfW/JQD2eYLY3Cc4anzLgK50kY5+lL5PZoC7eH4NUBLyWCWAAY7JGiG4qEc7pey+PTCM+y0B1YaphfR43G7/5nHPoGfvSJrfNZpe/+tvA/jNpzMImN/9n38/Ha5Qe0bNwi9+5u/TrhZmSgbORL4uZG2ANB5g1EWSOZshqCL7Ncb1bzgxrWvTpU6AZXZO5lZMTM1G9HkFLCqNXeT5VSQrAuQFwEu9CKyW+pPGhM7JFid3m/dVMuhXdiFyBQDY+ntVnLQbWcAMwT56XnWdrzvUeXSx2LowtmxVRE/j9gjvqUnrTpizrYDyAdzKq2NprHUPNb63pvbs91N7+ibqJq9HpnwgraMoXafceWSkmDtn5oMFeIhF8Ryw06O29KctBKqbmB91zWCs0QBw1ABrXcrLOf/dpOmuBQBfta+SDtbP4TPPZNHlIHxQoNmhnry5gP37AtccaXUfUvCRbnv26RBrUE6wW4BggUE0Ldf93E/iDwucYwiDNcqCle0sscAE4zhEU+DKF261RZ15jK+g70QyBbJZYoaLVb0Yw5kJFt3kxEo372crrhbBeC8ssOZsszMw47sOpg0X0I/VJBcbXcMNSABspC+7yWbWBXtbAmCBb5vNwZ6sAYAbyOMZm9nVuXR/zmZF2bXXfsA8P+xkla/aJisfq2dvoqAdBl8F8xf1y0Epxu80MVJd0QGMtAXAyOYjSSBTR+24zHmtbwsgc1vaOtpMzzlQSf/9pb+c0l23wO7RIovsR5Vztl+la4UAOMJu53Qh613dylME78EAez4e831ZYHtCWoIyQJ/VWUEvoEezD+dLDWZ4do5sFq2mrrj2rSSr/oFaqFvTmTvZRKkhXd+H2zpjqaphBhLa7AytgRjf+dkkiPLg/PnlLl98L8Fw8T2zwHwFmWc9slLo7DqZlec8QRUIT1CpEGPUmQ/o1lQwAG8ZOOSzjU+VEa3qfqcoXlkcl0NX6CnSwIdY7++2rRku9TcfaKR7aCV05W0LacOZW+gTjAvACO7t3ldVCgJglTVRJhKbVCTRVgJgVQRKoEsAHA6qIbXnQ6UjPK6laZANnrpYqwMAB+urEZzlBjqlA4CVQJO9p5ZiCQAnXaGZNyqUNiGv376IUmVcAMwZW+ERZtT2eaZHemM27Zjelz7yljem2e8z3jCN27SeejeSkhUSx1p+a35XYfxZby8A9qH02XZcsXehtrKfruthk72qxft2kzDxGjRQCgxtYO8CXPdTIzejcoAWJu7l/t3XuaeHfA95oNSztXDZUIY9uADFGnH1AJqjnykqsOghXbLssd8dCwAXg2ZpXJeDbDnxk0fGWkDwqQ3glifOav/1UD/+1Z73irGwprdYy9hZ0wf/gF58qu//2j5/qSLpGCpMSRLdoGdgd1s4T3eTWDMhJ2FizDxLrGaXGEm2lj2DWVuqKExCKcRabOumGRLRMsZ+TaF28W99rFOT7It1AHSF58yhTrFP8hAgdxLJ8XpkxXWNdYkxK8ZtSplZ/4dQtbz9rW+CQJkl/gTcopar9w+nA4fH0h+8/W2sj3TzwJTKza6HfuWhllINxAaYW0Vlk88wrnRJB7sM04Kuw1rZ4fj9nBnYsve/5Y/ieOdhvHsg8l73m78RRrbzmklCVrnrzFEfLfu9YO2x50ysMoOUuxcmWiyRicbccs7PzMnj5X3Kz1+bCbDvvLb7v7a12/3W+Vuq6JTUlwzwCQDwedQAY4JVfbBNsNxUc/8+MukG+QQNgqEeBu1PPeVJ6dEXXZy+/Z1vp9POPif10Afw/37ub9MZO8/AXfJxbLyz6dMf/6tgxGyTEXbuDKwtral0+R//fvrH//H2dDoBwDpARQBgbzRfCwK3AMAj6dI3vD098RX/Ns0SyGuCpSmP/YCBfjzZdjA5KF7t42gAHEPCAV8A4Brgr1sWlwBGE7Bp5Ba1bQSY3bvSY1/7xHTvWXekw0OHcg1ExAUGXxrk2CeUbHy0MFLyrESPYErbfCmXkEmLEGV8gW4CW6WaEaxnSXN2t83AOSR4wcplFrhKQGaLpO5OlkBrBNPWIVpwTFAY7WsA0A0DVW3zce/eeHA2PQEA/FcvJMC/YU96x+v+MN05sS11D21NY6M30lN0Pr3vw79J5i2lX/7Ha9IdGNDUaUNCO+DoJzxPoES3ZAgKaouRGVfmWXg0Z+Lyl15GoDL+nq3VnaxtmEr49AjWlT1rWqahT5VM2YIyFVs7eV8LhYFZQhMl2WXcNh+w5rYe4EvnX0kb3QmzBM8xxf0yngpjGQJLL62u10hEK/0kGoa55ut4vw0Ew8SqbSTQLRpPT9JMdLy1i4ru2wHQN0E73UKrklup/f0+mTzcCgkGG1CstN8O4kwTvh4NiDjR8zZW0oUbB9IIwfM2rNqrzJEsfwfcA8jqsNti9f3Ihm+a6U7XjvWkm8apy930CPIb28LRuqPLKy12WmEOBgszg8M6EplhZNrrkY73hWFQHtUywLrHhgxdYyHO0atqTsDfxd+4J/BHOUBX2mubHwEwTrS5r3QxjkyMBNhy/pi0KT5EdBKoxDFZgORQMDCuOI9eG92jLJinz+wg5hWCp5l7RlPvaWexYA8zzng/gIxts4JFDpQhwLDm2VpgWGCytR2/BLyiAZlderxFLXCwcWXDal6nBJpBZ2bVzK/ZjoD7geJy7ZI/6xbeitf6mSIx24rlpF0eGGyXjrFoW+O18Lrw5fXRsAgw3De4g42H+t/KlvScu1rpvU9HAk19tyZeNdUEAJBoRcWjpikXHyUgdjXLPRNXu/qUQOBoAOz75c9Tkjp1eD9KCs3HdFXmPsNqhgSemqiBEUpNmvdi+pHS33/135Mf/Cc2zevT6ds2k43Ggbg2RYKGpAwGTBXAkfPEyyjuVT7lXF1aeMvzWHk+jonycGJYcBCh/jaBJ0j0fudLH783YWpbrSJznkXrua9k+SiNpoSoStJyVhWvAAZzuEnz4wz38zBJHWXQ1gLfiQv0319HMmVLT9pFaUMa2ogaB0WO9bhk0ivsD2TWMgC2/ETwyoBuca00GxH1C4AjkIjWR44fVRYarJlAKedBcZSM32gZFQDYNZcxJOiNMWQNMF8mmUxoUdtfbVNXTg2wAFjX6DrHsJE1eAeJ4J4Jnl4Mc6dChaCpjmxuI+qHcxsT6V0/+3yeACPAsbDapH7kcwdwLu2ybs6WYwGANWjMN0MAbJ9H9y6Tfu7Jqn1CLs8+sEjQZ+IhBBGW7SifH94Qv7f9is+bxafD/Vrwa0eAHvZ4+5bavkQ2X5bYmrzo7GAeiyDN61GawsRx8DqNsO4XAPMi3yeyJg86AF7t/r9W8L3aeb/ydR77Q/n413oNfnT+D+37f+TYPbocyNY2JtkEvfafj/ZpAl0AbzdJvm7W12mkwv3UvG4YGUlTgF2dlweQL8/A6trmLewrLMFhT5ln/TZhugiA7aPl5NwB9rdhumsQG0bLKdSMgwDXJu0jpQq6eV0TQ9f1glSUU1PT48TzmGSRrFdtOE+dr8Zc7377u+lGwitI6htDDnA8hw8dSO96z3uCwBHwQgFlfwtbDHGirsFz4IQ5lJEf+K//ja4edDUhvrIl7P49vPad/4n4kf2GvWKKNfogEqBKL6ZdfF4LsJ5Yf/sx6Jrduydt235mOgAhNYLztK2xjJBweqF0z/2UOebSr/SaLysLu8NdmvMt2litfhae2vn3Qw+AHcBujLNkj+tmKRxkbIYC4Bc873lp26aN6W8/+9l0yRN/PG3fuT39zV/9RYCWpz/9ebxuKP3ph/+E55LJiLow+11V0ubmJAD4D9Llf/IeMuB7kUBnAOw9DnUeHzJLILMb05Mfe+0fpJ+8jN5PbNzLAJiYI+SZAuCiLnAVIyCbwQicNAUStOY3KQGw/+6yzQb9f0cImGWyZzj2xR5qFTYzgM+YSdted3o6uG5fNsMR2Ebw78Zvn1AqFewz7FdIn5GM2UMxjGR8bmZ8MwDOfYE1ubI+OFoehYOtIDizxLnnqb9T+kyGS+88wIny6ZYA2FYdyvOiZ2UOBrsiCzVHD96BNDA6ln4M6fKnBMDf25fe9Nr/Ro/NJ6UxgO66vjGCoZvT+z+AIQsM6S996cp01yJZN5yiewmY7S06BdI6zKR3Pg7BxlSR97mWhVdLsEoFhglj3xxs9+gK7mQPwAazjgRAtshLZI9fAbABno+SWYhFtFhJF7CPt/ddls6wBDnxI5GSW7PMUbPRC5PRa2NvHV4ZD900FK8MUrNOy6a0AadiEmoBfsFwi/0NQPx4Gp/dj/T5bhjp2ylLvTEAcBUZdG1uLy7YJuZo9k5d8SK1fgJgWzX1t2lAzny4APn0IzYMpSEkjFvt+ccxWJtXoTenYSjJxyBODxHc39kYTDdO9KSv3gVY2/qo1Og/jWRQ7l1Wx9VmsYkh1tw+pD77GWsT1BSzWAuAlUnLPLv4F0DXtjP6GsWIL0DGAvfE44terACGqAeGEcsAGGdoZD4mRWJMlHXmGakUM2Zl8G+KsWBtQuaojJ+kDGOgb9D2LtS1AAjXr8NAivt9+Ibvpw2XPD5Nq8X2pGWXZGpJ8mgepHy3ws+2oEGLy0Hb+sg2SACRcHrm5wXQQZhgrZRBF87QykXCEC2ap7r18NyCWTZRIgMMSG77mSUADkM5axNFyAUIhh0s+7ZqFuZ1wbUL0IRUHADcqWLihevkeePd6bp/8cqUYLXpW8OAJ9nF5lUCYIFuXSDlETuHTeeV/StXsf5E4LOSAfY9VrLAni2baz8ZdJ83CzhRFttmvPUjU1UavoDEef1GzDsmRwHDgOBvPgvJ2L085xBBRQODL5JCXF97fjtOLQ0omvVmICx+LS5VJBVcA8vDKg4nrid/rEQQwqE4F8Ppnhc7SAsSJg5dlb0yMl2j+eqK9lp5s7YJk6v8MgDO1cAhnybJsRjZLTPtBEX89jCD/SAukPtQefzT7YfS127lz9vpE4yyYow1Q58I72NHZ3ICFtdHPRZcN3MpigDYOXlfABwtLRhXRwDgGDOxEBVflnLo7l4wwNT0Ru2vbvx87wQAdp5tZP9CZVMFBAOIgZNclipLT2/aiRqHKgu8FngZ5SO5Hzt7KsBzEw6iH3/VS+RqU1UDGBgSXdMFlO4R1qLlXpcwJiiU7guAHY/MAktcGBdzjNdhGF+Bq715+wn6BKk+wrjKJVoGlwSXdbw+WsxD/y3bmwErSRf2+xmMXHrsdQoDYZeHkDByXaKmj38LhP23bPHxAXDBFheS/viAGPNlEiKyKauaPfk9Vgsey488lSD4oX78q7xtSy/70fk/tMdvrCxHDIKjAbDlOzN4EHRDHrkWaYTVW/Q41iG6i73bfsJ2mhHEEjlkiXQQSdlMscp72GHGXGk/Dsuz7GOx5xND9ZOYn6OtZR9gchZ22KShf+sHn0TZB3HD0NBAOnBgNG2ALfYY7F1sT+RZuisM28kEgDwCaJ2cPpDO6KffPJ9lbPGn/+WDlHIS6xu7BvFAvKZihu/+3KSdYJMk8zR78HvfgaEV8iW73LSJRXopuZL0k6yaZe2t4v48o38L6Lppa8HodRkLM2w4v8NtdsjkJHuDyUwBf0PqCAXl0tJZxDMSUjWTjyaLiXvLlkYnPxtP/fxbBsB5HN0/A0ziNlygbYNUuED/czHAjkMHjeDDTa/OxjxL+4S+4aH0NNouPOrCR6RvXH552nH2mQGAv/C3n0F/vyU97nFPTgcxVvrrT38mXi8jFriQwblu4VC6+qPvTN/9q/enbTP70vrFqaLfpvGHmRV6vXJjd/dtTxdc9ub0xMtel+aowRQAU0DKAKfW01EhAxxJ8dVtgvcFwJmOt/Z3yXJcYAy7ZhDs7xapDWxYCDuolnsinfumC9PeQYCUdVlKxmivY/F9AykD0RFACjY2QLDtlTL720aaq/QhQK0tSnheMMAhUSXAlU2Ltkdl8FWC4Fz/m9sgsVTAMluHmVnj3INWAGytpkFaW8kFi0wfkuY2x7MDOfMTWoPpEz/9cxiuVNJ/fNnvAfIeSZA/AkF3J4mKe9Mf/+n/k2YHmuk/XH1b+vbYYtqA+7HgV+meUuAJD5dgegh80GuL5BKfFJ1qgkwpyDzJFWNPYzAZ3AjGAC6KG2R1XaDMxgXeLSSrwRsbfxbBmP1CfV30DvX22AbIye97yJBgumV8agl0fHl8nH6HOHWRXEAHT6iWwJdYdQo36unOAZIYh5DeCPh3pzbGV4mWRGnmFuqH70EyCrjgEmPnBkCGQae2tsYC3YVZU+/cWDqTW3Au/Y/PRmqzBYnielYhjd+sN6wzbrpllwAFAlWNsPZDp19L/fi3DxDId21L7fXnIVcHdPG+Gss1dIRepN5lepQLvI/2NZMkW6gnoXCzas2MZC3v4wi3s+mCRkH+4PAHYDS4jjLAtiOxsniRscYWE+xmNeSZOC6GUzgXQJkoioSsZS0AsMDGuN+gNAJ/51O8eXzvpcZynp51Nfp698Ioz9BLestm6v2v/E7a9LhLUUSYneV9lfbH+HashiY2A1EASNTzwp6Tvw0E0KbtQUgGBMQYoQUDLKVfgN2QqQZbl03RbIkVtasmT3gv16IYWPy7i2sewb3XpNTpeh4B0DiPaJOUSxA6oYoA/CpdxaHXXsB1pNDtLtp+0ULrdEr7b3oB9Zi7DvB8DH/IvrLoBADRYdjr1F0wwAvKvDlPjeB+YAywl35ptytBwUp0WWxxS3IzvRlIvgS6BdjUp9I3ryVZuPj1tGmjTpQ4dANSbbE1wDitqVRAzuqcLXMJbVsJMaaCLPdSxZdGaSox8pBYcviM62pWpkhWRWaan73l/rsg+yK5FxUgOeMfw01GNZC2pnZlyyWCCCaK4yTIe4cdT0bIm2bZ5KcZg7sm5tNc/8b0kf99KG15zGC6aaKZ7kGVcje9v5vUbi1a8kGSp8I6JfBsRZNyE4UGGX5u3lQjlGJ8mSTLhQN+Xt7X4kRlwksWWOa3CMCyk7/qHeeQ66oJFNZY6n9bkWhSRk9tPy7QbUzWdBpXpVQHhGs+eCav6zpMYDSO+ylzY4Z65i7uwSYSRj37702f+De/zImyQABi64ylboM2jhXCPicDQgoo+M3jz0d2A8173toUCMV4Wvp2EkC0GKeRtGahdy2TUf/Yx/4y2iB5T4ONVuYX68mK974PAD76OE7iZ+6fYL+XJJH3THbJ/SH3KZahPv45rcXE5SSO8phPPZEJTex9muLw3brsaVpaVUl2qEYzaaFs8qH8CAdgzk9Sxe+eV7REAzTVOM+cFD/241Tfv7Ve+yZgruyVLgiUZPJnk1jltXgwz3/1e1c+qmMZQJa/b6kgBfDOW0/rPIXlVRZsEk7Aq09yNr/NuUcf8e8VP688/3I05OO2BMf1JbKWxfpYtNYpEsnuZeX6UzoOl89VjdjE68cNscaiWmOfsN96nfEnviBiD8WqEasRpwywMZguzCYmE3tvlTap8HuUl9DZgjijBj6JGI3D6rU9ndtLodpbvl7LeCUMNeNcltf3iIGPug76PsSzioT7kvt2ES+vdhyeaP0p11TXHtVC5Rj18/y5Bi5by+PIGuACAHOuJjtMPNfALCq22pXD7CeH09Tovw5j2M1nfoA4559BAm3A4ERUAt1iAPeRTcmGG420Y9u29JQnXpo2bdmSNp++gwCsk/bdfQdF70Np3+hkuurKa9Ott3wvemQJgDOAaab11D1e89F3p+s/84F02gL1lg0Wu2D1FMsR7soAEzzt7d2RzviF30tP+uXXwwCTpXYwo9G3RUxIoGWAj78+HvferATANYCok0p5g6ZaYTAi48Pvuzj4mA44cy5QBNtCpkrBJv2cDqaz/uM5tGu6Bz8UHJNr1MMarAe2MOqzMy/gSTowALA9OGWB/ZMTSAAsaEXOHGZZupjK/vqdL/uULblIWy+cZdD+PRhia4BtCxXRIz/zmjqMA816mMzUxllfizxV2YiXfnByIT1srJWu+be/ndItyG4P9KVfesV70uZ1pzGwd6X3vR/580b7T1bSr3zjhrSbLJYthCJgZkILvCjJC0Cr8XW3vkcyAMxySd5IyhG0mqAQ/LZFga5mKloLgOw8Nv4Jsod7HgZHsZa5zDjqsxP4ykdu1cLZWXsYG6INzQncAaAt5MZezyDTC6WifkcdcE6TWHW2n8QETbTn65ME1IdZnA6yGB8ieND8a1cA3wotiWrzd7Hw0YuzUJ/PwaRO2IS7YnshKvqQKg7Mj6ezia3PR1Z9Fhb3W3q60iDZQF3+lM10MW5qAFcPUewPtEtjJCluJNn9FeVuAAAgAElEQVRw1cFaurs1khbWnU9Wj97FHYylHAs8q9MkAJ4BdM3tRnlLT11A+DCgxnSIprteLxeEtnJGrsWi18oVkr/J/Oqeq+GQRlkLXIwG461LlhOH3C6AsC2ABMEVmDJbZy0BYIGH6NpHYfqT/10GrAIBJeokgAQWXI8BAHEDA7LZ/fRw3nEmfVgBHigNZN1UHLRNyIQsEnDI2JVhUm8bLLB9faOFkwBYVrcAwMEMO3iiQJJ/C479Ehh7JTPwzX8rQYs7C+CYORk1OQGAA2ll1CZgjRyZNcMmVZSAl+69GQBXqAmuAFrWD53Bxwynhx/qSVf/wutTbdchrjc12vYotJyA62mg5XpwBAD2d47acuc+6Z2gmAzl61aChCVW7H4AcPl8xluH6ySQUzbb6Nwd7pDXXP9SxvlX09YtXGsYvCEG5yAFpFXW7AoZZudzRYTFutayrEDQFfMxplYArrIUYWUAGjVQRR8jN8aoxfZ3TpNgh2WJTQy4cLrgZ9OO8vdLh10CYFUcDmwf8b68hgFf9hXWvqoJ4Lxp38H0pesAWdiuf3+hmm5HkTNKMvReeprXMEPpwqRQqX+L+9vS1RPjkVy/Hh2O8z26PwBs2UUkUnJiLteNO26yqZdJFOuAoyQlDLBU15g4GYq2bNYeO8dSZR2JyC2c+yaufwmAMUSBDdgJaB6wy4Zm54D31qw9muknDjDcODuePvwrv8DcH+N+6B/AulbU0+aSmuyy7EMAXFyoUCiFHUIsAWsZfysH7EmAX19WjlXZGlslakJDK7yPU/L0ildeFs7TsU+rDFkJgFeA33ibGOcn+dlLh23v+Gr6LAq0Zz7taSh/6AYAKOwDDOfymJxkPd7j1AKo2PGO+3CeWR8p227A6bm+9KUvpSyC9ReGf9GShofsgxirSDa5zszJFNqjlXrOL335y+mFL3zhkoLhWKd4au/fWi98O3327/4u/czP/Ezc4w0bNqRDB4gDGLPDAEXb6ZTg+ME6/9XvXfmIjhd/+7c6+4H+AgOc21+yNryIe2pJpEywplXi14i7lUcH8HHfKDL8Rc1tLlERIDLfLQXhe+4rT/LbVn4hPyz3ycLbJDKwxdpSJPMzyCxmHH8zxm9WBcDsjSpseF87PsQ6bMKxBMBFDbDPzy2U8nfLr2oodoxd6mCkcJcmifG5L34pPYv+6uFNIiHAI+p3zRX7qzLR7FFHO0regkMNkqN4/zhWP/+I5Su3FCy/fN+8L6x+/TzR+uOaY43zJIk396ONm2lFyNrjevR3jN0X/syL1zQJ7tcES4xRAOAezV25P13E77XqaDp0z69FvLvt7A9R+rWTANggr1QznvyhnLAPcBNHszqLksGOWbpe0h1elBZa+40A3/UDQ+niR1+c1lNzFnECNVcz03Pp+utuS3fduZsMP4wdAyrLfm0Zg5wY99ur/vwP0m3/+8/SjsYB+iFmAJyDcQEwwIUAam/PzrT5Ob+TnvRLbwDAIHkzmNHVmAsQfYAN3E50B49zTe4LgNX3I6mUVWLkKX+u0w6oS6txzl9jrOwOTQRpgLfpYHrSu5+Sbq/dTC0AEr4e5LX0JZOAi7SQzsQEStUA1zmIlgGOGmCSBQGAqREDTnJ9BQ1KY5FwCFyj9jcD4GiZJBBW2hcAWLAro8Xv+mUmMgBWd1tFLtjN59VpG9LRqMiaYylNzsdrtpN6uktox/Ppf0HgNcUNG+c9ZlkEaEdUOw9Hvtmb02P/63tS3088N7WHdqR+EG8PVuxVaEaz0Pryah7Q5CZ1AXwHyfBVWcxM9Ie7rIkCpbgyOwJI3FwrRGsV0LN1iF2MbIZBSKbNp8GnZ2fZAHUGfK6qeUKHy11pPqSsEul0BN68reZsXT0mJbxkvAgg3CEp0cbtuUU8LPhtWOubJpA8j9HW6RBmA/s4Nuq1G4cxHwboz+zh3O8C3O7hdtCCpIYrYY6bqdlA7uvkU+boYrdwGKXCdDqfy33+cD2dSf3KZpg1tuvUS0awm2DZse2JlayZHWjGuRe30w7pioOddMvcYJocPCe1+x/GQY8I4zkn6xAxUUOSnWZ2Y45zACOF6QDAnB7vXWw05hJMLhjKaxQg8+vvdCfWBIuLL1T03giCrVXswHTWemE4DdqpC+6QLIk2XCG1d2yVWVNX6Ox6u/QoQHBIoBn/A5QzNJAAVNvdAMZNafS6G9LQBRenBmqHphJjJf6MUx2Xg/01SWP2NEAF56hJFne7SwdoQFu0NaIvcDDAJQCWAQ4gnCXTukDLAguMg/n1DKNNkoPHgSID7HMEMTJQgRoyAHZ6LQFgf5cTTOHiq5QVANzFdakCgNf17kTxPJAumlufvvzzv05y6E7mlTVKpDb0C9J8T+ZSXFeYYEVtfbFJnfyyu/IVJwpgl4FPvGoJJHuunDEHtYgRVhUlRHcf9VO0mfr2db+FSd/fUj98N4C9DgCm5ol1y1rgKnJ227qh4Q4q0TZ1bZMKSwC4aJFV9Jc9moFRCr3MAOfdOZafkEW7y+f9yDkaZeZK6o1VrJ0xwVkMsagnjYSXp5HrqgLw2RKO57ZUfnC/DkzDcA9uSR/633emHY/bnL5zeDZdsWcmTZGAOsgEmKMEpMMaWwEAm+RpyrgCUGMcFln1yJqbxw/Jc1lL7lDxwwvmt5TMG2gFQM/Oys7RaDGn3FoAbHYtTLf4DGuCBcBdAuCtkUxpo+6QLbZso5+F7SxquBf3zKb+eZyc6WHRbzCGoiLR2mMnx/OhX30p834ySgUMjMK4q1A2lVL+CJ7KIROBW75ssT6uGQCvNnjKB2Ri2LV4AVmhiZjPfObT6Wd/7kXxNxngdpmpK8ftUQB49cHb8hz6wAfen1772tdGfFKad3WIJ5RdnvixtvM/8fs/kGccew1owJaVxkFKzz/2sY+lX3zJSzDFGwwGONrFPMQfjRg77KXEmcaWsvfve9/70mte85oHcGY/DPfvARzmMZ7yJ3/yJ+kVr7gsj9vJCfrVDsW6Y6x1Iva7nIGr//S1v7I0gyoT6SvDcdeoUvI8yxr3sU98gr7jL4t9VcDfpj1SL+o612bX+yYLoL3js7Wxe7axQ97nRESWmXUT31T5Xis2ktIN+egzWcaNGWDe399db2sqW8UnQboYA2WAm2t9MiGX1aD577HiGivxplWOrZc421/P4Uhd79Uss5ne/6EPpFe95pXsEdnLxo8PgM1XlLKoKA1A71FlLwcxT3QrXAGA3bdiTygAs3tv5K15bpkPrfHDkSB5Nff0+DFISNJl7Pm+YM30MMor5ulHPvKR9KpX/epqPjC/pkxQ+M9iXwgJtADY5Dl7S32RxD4S9Xo/ic3eg+neW34pcNEZF3wkTUxhPhkEzYMIgEvHVZlgwceGEVgTBudBWh7VbbnAtbPur0rdZf8w4BQnyzmy3E1aWMhIdutQbMYGAIvNCWF3k/YPo+nKj/5+2v2Vj6ct/HvYNjBB7TsilBgwoDinvT0PS8NP/X/Tk1/+W5hOkUky5CQQCQBsqBCsYZbMruZxfwBYkJsl0Ab7GEAtAk7DqIUbA1iZl/2NwBvJ5/pD6ZLfemSaf9hUOgSomu3Blh2ZLb5UmbrDEErWtgYgqQB0ZaKWAHBoGDxwAckyA6xhVoDeAkhEm5oSAEd9o4GYtZnW/K4AwEE7sxkCuLrb/bCZSKkN+geoATZwx0p+cXwmDU+10rZZDX/Wp7/+2ZfnRpyOf4ypQGHpZ774V+lLdxlsPpVfD9HKY4h6NU8fti2cmO3fW8XsiACRn3vchAHHKh1dFDoMag2SOvZbc0brD2W5g+CX19ZYwHLz7uz0bJ1bBHS8NtciWgPo+if7wufKkhZMkrFotFwxJhUAS4rj1owGGcDCtWUtasD4zvQsMF74qs/iyDfG4nQQhns/uOoAcm4cVnFdbk3DAM+NYuS1m6ziIdjlGaTPZJqQL89xPtPYr2cpMWwPAK6GZBrbnfQI4t/zYPt3ku3b0m2l4QJW98BEA2b784YxW16/Fe9Ocp3uYS5ceaiVrp2opUN9Z6XO8Lm851aAK/exxz7bgMD5A9Qi70ldsMB4HQJaGrwv19e8h1sEFyUW6UgSkIxhA1FmY3umJtfSFlYNNk3lIQusji2YpzaGWBUAcIKVEgArzZTJygkWa8e9oCsmD9d5aSksWeBYadEx0HYmalw45m4A79Rdu9O68x/BPO3F1AHGORIzwYVnoBl17HlhyiybTDBANsAuILiUQGNGltnewgArALB2uYVLtEC4MMPSDj+/TyEhCAdj/+7AEQAXOtr8oXxZJ5MlttFkKxQUFngTZNBOrQK72A1o6W1uwJn+9PTYzrb0sae9DLBim6nxkPuYlAoFx1EAeDE2qnJTXM3qU76mDOBWbkJHb0jHAsFMx/mFtPOs09MuXKsrPfNp0+ZKmoS5/qfrn0zt5u2sA9RAUVPe301yx3U6NxLMX8zHFgm7jg7vjgPrgc18F5fXftEZkJXhRN6s8/g2UMljJ2SmJmoKPVfsRxFduJQ5WZnr8dxc/uAjDKaCnxUE29rHTT3XDdtiyfc0oTLPMezHeO0T/zCWTvvxkXQ79+Ka0UPpHtaRXTNN+ibqqUCyh+SOiZ6Oxm+lSZXjLwCYgcT9A+DSfC/r7ooUiomhWH+Uv+X1dxkAazInAwzgLhlgZPWsBqgF6ANcFwTjws+63cdcPENwfghjFjbyPlpuNMfpckx7i7NoN9d/aF/6o5e9iNrgyQiUwvk0WN/yODj2wp06RloRmAWrHpczswRre6wNQHQDcgW/AYLnJtP/+eIX0nOf8fTUQ91wOExHvUaMkhWH6e/KMeWJrPYYclL2C1/4QnrBC16QJXn2uy8crJXtheHOcR+r/ey1XfX86hPfO8/HtT7OCWb0y1/9anraT/0U0kPWXOfIid/iB3GgD9J7IDklSaHctwS/5bl+7nOfS89+9rOPMF27/4M4lfdvrZelnT7/+c+nZz7zmTFuY00sGH+/m9Dx9z+849dZXJSsFUqyo0Nx3Z6ber8wN//xq19JT6dsUkd552rdvYFzjOQ7J5mBj5vDiq/Yx/NXMKjsUSWD6roRjOkKHYUdB5Ye8b5H7dFF+ZDrp++lv43km7FVMMKqNAumNydl3dgKABzxRGaiI/Un0UCbvgHboyJlrxEPztH14rOf/1x64Yuen1UosJeRM44Sluzj4Pf8PjmB6bqey1oK5rNMEvs63qMEuLFF8yUAjtPy9ZEYWO0cOPHi4XyMvu/WKutfVKhq/P2XvvSl9JznPG9tk6A49rKUdSUANqjoAcu0IEbqvcQv9dG0/85fDcx32rkfxAX69PCneVABsLU9EWzDBHdTk3HpTzwhXXTRRWl0dG+68/bb09j+Q/T/xcmWYL1GQXkFtO7dqRMUTNJ2p9cNEraqRiTfwAm2CsAcaQCAP/KWdPjbn02bOrvTUHMcACzgzAPLgYAvU9pXPyvVHvcGAPDvMM5WAmAARwygHLCvBQA7yB2QPQQoPo4GwL0NAKfgA9qyianMIkypgXWtRRZrCFnAY2bSRb98AeB3Js30Ari4UTPUCcecdO3iBlkYX0VSq2OmdYMtrpVALlNU2djK1knBnBWO0QIUMx1Rg+YbRUskga+uz34v6i0xtyrdb3PEmWuE4wsA10dx/9xBCvl57faN2wm2kOFxX7bhnNdCSmi/4H6YZV3lJpBTHV4/kmYxzhr97s3pnEufCgPGuRoGgmKtLu0TdDHpFq13aCINnrKlR96Io4yzCJ7DztUsmWtIwfgKmJ2qAmkz9M56a6PLKv5Y+woWMljUWBRtMcRlkjkXoAmASYZE+1q7Yg0QvBPgg1fTQjcu1QDHyeoMpZvT9N2dorRuAokx9wnZfRcgswvDqcqccmOAMNLjrtYo54bUiHYx3Uia/cw5gN6cbWJINtSR3FdwD6yT4NhCS6ULRirpXHobbwf0buI4qhg59fPvPu8VYKNhwFoAYIHmBO91gHt8xXgjXX24k/b0nIGq+jykjjsBrhy02ArWTmDexoCrIgvcHk9DMHaoWkkg8ZRSEh4eQTlI1txHh/w248LFUza9wTW15gTYFjJoqj+5VgUAVhIdJj7ZHVymTdl9TiUWC6hAsawvLQEw46JvEOk2YKONEmDb1tPT6OXfTiOPugSgzTgYGgwHck3cHL9tJN+lHD/6YntdZG4LANwVhlakslAOdJBCV3C+DpfnYH8L12cBsdQrv6/472CAYZEL++Iw0CqLWMNW1yyrCbdy0rkoKEcI/i4enTBRIyEUbr6AXwBwVYl/ZSTt6DkzbZvelC5/6eu5eFyjW++Itl113RqtmWagWQdswq3u8cc7Z6luAKhVJuDiut8vM1ZsTOW9WNrg7guEu9iUGph2WAPchfy+TpJu/aaJ9JVvvYbcyPWoCDDHwrSvv47KJhhgBpwgmHWpA4Nqm6CQlUctcN5QMwB2UOWkVAnCbHkUGetifIdEmHNYBsDOUxNAkVovliXBsdcoX6QSAAuIvTdxioGBivIQ17v4mwCUNaZ3MH3mC7vSo552RvoeXQW+Mz6brhubTaM87xBr2q7x+bTAPG3Buna4p216O1cY55qemSHLEuJjA+AA8bprmrgrgo1ImEQSLrP8IZ+XATZ5EmoK55FtkJReZwa4O2UGuOM847OV9/Xx2afzum6kz51D82mY5GQPgHDIon0Y4I//m1cjNRllXUIu7HC1bj2SUjnoUXVUyGqKC5X3x4gHizVhrRLGE4PP4wVJzAEMFjVeWE/7pgXah3z4wx9Kv/avXx2B0hxeId3sP/lxPABcPGUV37xnf/EX/zO9BFZUkLhox4ONG8PNujT6Ov7brnryruJoj/WSFUH7UU8x6JxFCttHQkEw/9GPfjT92q/9GiQDqgKARLNwg/0BHsw/+1s1qA9dT4J+/NAhAl0SqoCjT8AWvvzlL38ALOgPw/1b/SX78Ic/DIv2yki2bqE39/59GGIyd+x9O0PC48QA+NSe/9ES9KNlu3XG7zTnYTLqAx/6YLrsssvAEajrpnSmJ3Fpn/YVSs6j4/n7Y2/Lq+1+nyXDy2vLkethKZW+7xqWQWkGwK612dSK+MkERNSc8p4rpdhuemHGksvGSom0Hif9GGo18HWwxZwJv7/4i4+lV/zKr+a6dko3y5iqJNwy25nnvEz2SoDr71fGE+WRLym3C7Af6h8hhNvnsZePBzgwj/0GYj87AkyxnrpHl2PUWnXVC69+9RoY4BXxz/0BYJPPtQbXj9ivBwZ4bnYv7Upfhzv3WDr9/P9Jn+ZNYBMNf06UJDr2ZTihBDpC68IEy0H86EddnC655BIuCtIFBu4sTaD37h9Nt+++K9157200bx6PgnABcNUMOUHWghp5JHoLixjL1GCAG3vTFR95c5q7+fNpQ+eeNADbUiNL5IAsAfACYvnR+rmpdeGvA4B/l76HAGCuUlV3Y5iLaP/wIAFgQbCRmVKFvkUmKcGJxfItAFazzoavBANg3OyHvdoxkZ74248nGDuYpvum0/zwQpquz3DOpqo4HRlQayiR6tm8yeCuRbZcEBwoTgAY7FkGuAbbsk4GfzIhAublOuBCJh0A2IklMM6McWbc7BOr468BmwBYVIilO32M66SNZnCaG+hD9glgGWcD3bzj9HQYtr5fs6zRfWlkw1aAPG2R7Iv2ja+nQRIdlV6BE66hfEQ3M66fmee1tw+s9dFeDmLuXD5XuMoKeCOYNrAUMPvdXqTlPJP9tTZTcIzLa9QcuiA5mcvsl4kds2IuFNQw6hXG7chtaYt6X2N0fWkWuuaQx8P40l96Btg7B/hdRF7bomdze576Wkymqkjtuxb2QS7uQaWA4RTgV6/ZWmcM0ICwG72x0ktZVQiNaP2DAIPz5r61SP7A0p5GzHvBCDLyXoAgJ7MR2XWdE6WtMQrsbPiTWxW5VrgwY3pDAuEg9+Eq6q+vOtxK99Z2IC0/j1M6k/tH0G7NJEddXeQ4Ob40sxe2/ADvCQPMOddZhLXnl+vRqMfvNTP/LEw6QCtJ11m8wyLRkFHnmnrJGwC2BeTKqYYRFnOxgttxJYyfUAbYGzeccgV2jBEWkNhoihsUC/YSA8xcw7q/MQ27YostxnLjzl1p04WPpgWWjDvmCLqNR3LGJA41+mYmQnLM+wO2ow909P0FMgYLnAFwOEKTpMgMcAbAuTa4rP/NtcC6a3fx9+gu6/eQPLtYCJQzAM6620LaHYylf7cq2lMplCLBTmdHbEFSFYa8t7qZfqwb0qMq56T/9Yo3prR7Glk/4w13aoNM60s7zkne38RNjeOP5GvByC+pEx7gVnPk00oAnNnRZXdcr//9AI+jgLDBhz0UNd8bGgIE4tMwO3WQpA1GaptTuvyKy5j7N8Ku7OY8cbS2HRLMb8Wsqf15KU+pMODjcnqLrMdSoeFgIAvpHO0KurGcuEUaviTtggV2feK7Fzp6n5mkyr2BIxHE3O2YtPJtiq+AcayDQQprYR6O+AJgkjbOo4CduXpXEPv1b4+l8y49Pd3MXnMnH/S9uYV0w+GptJuhshf8PsP9CcUDkv8O5lTWvNuz1zGegdcJAHAsXkVGPk41A+DyJLIJ1ooa4JUMsOsjapqezuZggJsqLTBCEQAP8p5bSAgNMlGqGAoOYeixsH+MApRKOmtoOL33JT+HDwNnBADWXCX3LTKzJ/DN/tjRd3qFbHg5EMqJq7UHPydiD44PgAfx+zDQm7Xv9OYN6YMf/EAoPqxntA5YjUx+lJ+zHPzleRtpz1XNHl+kfF/20LU3zDZZF1UNySoKiH/YAUQZCB/rAnheXl/P0T3FL8/NoFRJtC7rD+WHHSIEvMaW3r9ol8P98zzLPtTHP7/Vj50fhutmkjVKCleYnZX13rLjpYv7sY/11J7/SgCcQ4i8XpRH5fjVoX5mZhoyhjWan5smx9izuiHFbB+/IvS43/XMNa9kP33vlftITgiuAMDx6ctr1v3Kg02YR40vMW1hoeyyv5KFDUGQx1YSMrE95xR7kDrBc/gPHPgpdxwfm0RNhtqT+KoPUmoenxSTmXHsxTG3rVmWXQ5gnffUYIS9XsXWmq/dMgiOWtjiYprmL88namc9jwcR/MbxFb3fXUvLtbUcq5FwDJPD1T6WCYBjAeBeGGBbV8kAb91yR7r4rK+l4fUbYID/R9o/voUEQu6ostrHAwbAMsGeuC7QZuu2b9+WHn7WWWnn1h0EYQSIfbV0ePJAWpw6nG699ftpL4Hk4bE5DA1o1QEA7qVma24Bt+d6ZoC/9WdvSu27/jGt79wGqCLzF4XnDgQzMYS2fI3Wz0+zZ702PeVf/d6RAJi6UkGYgUK0H1rlGhDF7EsMsLplsBI9YHWHOxoAW/vbRFrb1vnJPrcLmP/Y3+KCifSc33g6zqT3prnhuTQ5MB5scAOAG+1hy0EOWyp4sH1NfFn+G+yDQZ6BmnWbgpHMBOeC6iKoD5OrDHKzEZb2SL6GDT6Ah7WXgt/CQKtwhA53aB1sCRB7CORbDJThdRs4/K40cZg+kwMaPGGYxYQ7bZAexzAri8hAOxzc+A1XpYdd+pNpLyZdCzAdNXsPE5yC+Qj2qNfhXMJOKZM9kSzz/lnfG91R+Ldf4XFV9C9bDqQNXHIdhay4a2a5CGZVpcZFBoTKo/kj4LTJSmnftah5JxniwtCA8ZoFvM5XqCTGjKABoGor6bQOu8n50bJKaXEXLWEqJF1Say8AFwC8CNDsmNGaS70EUGAI3hMTM46bmII1jcwTgWud5EQ3Y6QLMN0PCDsNMuP8DT1pG4mQTRw0/0yQxqEe71a6rRRZ9iiCEg+URu/UQh/mHl0DAL4SB9i7cIJeRAZdAwBnxsiewDKhY7DAB6iLoS4ZN+he3AX7uIDWAfcw90yf2K9TlYSlB2aJF/l5VuaOhUj0YtIlegNzbeieQ92zY4iaRCXQSDOtZ64gz3Sc2EbLwL7KAnNfAByr8HJwqryb4H2QxMjUDbemwXMfQTsVjo1akFkl2HxlAGwdeq5PV37vOK3yt9xHL0ugZYCjDrgAwCH/1u05gG/Z9ohBQ01NgN9gXAFuJQCOGs4sg6ZqqBxgjsRiIywXwwIACyaKQDtk0B6jYKYAwP3dW9KGqeH0qMbD0ude8zYWHcbMIdspdKKRPW0BjwDAehSb2DFwN0u8dgC8MoAtQXAJeo7e3YqFboVsqEWv4i4BwDTu+hvX0br4ECaEmL7REmc9uY/v3vLs1Nt/PeN4CnDLc6n/1bTOsRTJOS5z1OOHsiOGUcZbDiLnZezARUBRYpWMvfIYiUw5/4ghH1EB4ysDYJUbLluxVxfPLwOLwmQ5Z2v8G/NbVYlAMDrIFnLA71w9mx5z6dZ0gIG9j3F/E5n2aw+Np1unmukwWejbDqP4MCmjMgb2te1XSKBJvhKMBKN6PABcBk/FJhJXeMX1DWVBaYIV7+kcIokYbDOf08scxiivp40HBmqCFn/r4m89JA2xP0w7mGvNvZj7TDbTNo3XSELWaa2xkUv1wcsoQZEBXoAB9mLGeu+F816E+DoAcCmT8w8R/JkcWLXsbWWoUN7Ilb87HuBd+Tz/LQMMs72B4hCUXwuzGAWuoyc4rI7BkgF804xgPI4HgI9+3wf+s4nAqCe3VMYYwrKsol4tJNiAi+M9TuZsH/hRPfBnnij9UMq4vZ7heVJ8xbX1d2XG+IF/5A/VM3tsW2OdZFH3Wjp3Z9KFhOMJJMCn+v6t9WJafpINBaknBSiWsmeTHOW4fjDHbyQ4V/ko13JfXgKxkpW09CiW0uIeql6I1nmB9HI7tXpPX5ommVkm8kqvg5XvVR7a/QHgWFXMua44/hgPK5LHZTeXIxNNudY3H2BEnkuVYMsAM/9Zk7b47pZvaUre4ooHMRg7VpWuLrH+8HeTUqp2utibQvEZ8mqPs0iqLr22eJeIs4rPipgmP5bKn5f/vHSd8t8zAC7g9f9BAX8AACAASURBVIorcHL/PNH6U85D16FSDu05liaDGrmu/uFmVpTJFXH/0RLoKgxwjSS6DHC1em+69+ZfIYZvwwD/OfHCTgguA44HEQCXNcA6Pc6TtZEq6IuLgVyRG74RKe0IvYDPe9QFbH59aevIMLWUgN2Zdrrm6uvT5d/8NsE4IAOGwp6VPQT16wEi3/iz30tdo1+h7+n30wAAuNs2FDEgs6RBld5o/YJ0aNur01Ne9mZYJqR+DNYuAvh2AYCjBniNADj3AbYeQCmyWSCacCjj499mZ3qbZq1kH2GAe6wDlnVio22QnathZrLlUPrpNzw97R68N1V2ttP+2VEk0EhX1lGzE32AfNMMqrQrZqpkAMw9axH02YIkwG4AXL8ycCgNsOJ7LqYrgHLx95BLw1DKFsd7mm3iM2Q9bJFU9HytUhs3TxAyuG5zmqZfmgC6Z5B+aAa6Gs5Yr0awNj+mVJKayG4YShiiamMqHbj73tT/6CdTLkjAJ+AOmWB02AwQLCjrItitcj7+u8bvTEzUeE6G5xnTRKvmFbF8EBwm/wXJBsjF31YuxXldKgAwC4xAeB4wNMcbRt0wgeE8QGoWoEhlNtfRhcd7A+tAW60KNbvVRWRwsL8dan3bAmBaILX5arTt8zoTi3Evx4CfFSCS3pewtZBoPLoB+LQpYnzZOqYb6f4gPXvPpOXnOSOYX6FiWMc82FgAYJMCJgE8jwUlyuH8Zy00OAIAfIh7eq0M8Phiuh2znDlq27u6TieIpg8twLsFcK+0YEIXDyLx2EtLqn1cX+qi+BzyStRvcvWVmyK36QoArMkUMJCFYEaTMXsgM45NNEWZNp8uAJ71bwCCDm7HukHb/seeqeGSW8jklea7gATOiR7WxXJW3i8Yul4ymovUYWqENXkjAPgRF/O7wXQQaVMXCZV2SKBz8qbC++lkHo7mupQjDwoAHDSj4DcDYRrc8jsSFi2SFUsMcOH+HH2DXWtki4ta4GCPswxaIyMrrHX2FSDktjbLtaplCy2v0ZEZdBfLQs6qWRIMcD/OvQ9v70gX7BlOn/gP78K2m/eCaeyWmdeIhPkkjxxtkNjYwq1eKX8AEJN1PwgJ9IpdMDa1EoXGgljckBWzY4Vs2uWhKshC2rw4S6uuQcbB7FjahPs7kDF9745/DwC+ijFzF8mpCeZF7s8dAFjy3PGeO1VlI6xQbPjdGv7sDh0Ph0YAXk/bHd1/F+NFg6sSAOvKWRCZGdhmTOfrQkVWvI//jmSX7+93nmNddTOYfBInAhme8/WvT6afetamNE+i7nsAx3sZtzdMTqfbqbm6kXu1iyV43HmH+V+LBE8HCXQbAziTHNVgbcsNWp+CrCBwYkZAE94CKwOhIrAop4B/C8OBkgGWWeaLz6lZA0xisNOLy3pajxqGHsBIoa1FrrKW9NLTcZAE2jZ7+ALSu1XKkE3pRiK3nt7mmzC8ed+/w+Tn0G7W2tkwgcmOoSsZYMeZNyMHOsvs75HHWRzuKr6V4c99QsgH+F6UgLAPRT2fTL/z0XvMMS8QJHUz93P9+NFhVglb/NvqA3AP0hrDpWCMaygrIfNcuucerw3S8eSVD/ACrPlp98tQrXhXAZFgtzxH/20AKiNsb9QTuQSv+QAf7Dco4j7H0CDGXn6PUoQCFJb9q+/vMH4Y7t9aL4/j13P0fMte24KNbHB2/MD+B3P+eW46DktZ7cl897UrZ3EA4PhFnuMt2rupVpjBNFeAv7CAZ4c+D8zVeYKUSg/GnLG3qvcRYMqIuu7lPTG7NucSGut7MwebfxZ/LNcD5zuxBHj5/KXkSNQCF4+yBpgfTWAHe1xsv0XIGcdfAt3ME3s6RyajY+vyf8bOGHzV6EPcZTsv4pp4yzB9dC3MrwvAKn6JH5cTjzmJkMswXeOPBuBH5ieWFT9LzO8KdVB5iifz/UTrj+8l8HW9MSnj+Xgfc3vDos3hyXzgEc/1muRrsWyCJQYr2iBxfzTBcltstGgoOjCGYOrVQKLetH7Hf6fP8nZifVWzDyIAdkNzUeqB5TWYbAPqXHSVHiFUIb4BnHBR1m/dkLbu3JouOv+c9FNPemI0sv7qV76RPvnJ/xUsWKWfjR3QXF1opA3Ihf/+Y/8Radi306b2zQBgWDoDskwfhLRXQLe/dn66d8Mvpqf/q7diVEzwiRRT4yDr06rWjzoIlU7DCJa98vxeZkvLjSOyT76/N4/JGG5m/M5zM/KzVmiR9/f8bNxdRZYyM4VDnQ27lxLITKioDcjTyhoAQXFnYCLhKpUueMuFaWJwH9DJWmdAGjLZcWqb9bgK/GdMC4vWg+Q3BpUMcQSIykWLgVBGiqHxLegTmDohZ+kErflWNsHKtcEVahqV2vr8kJwumWapnVcCK2C21ZJ1wVk/7PPNTglbBQTxb+Mu/t6mzs3f81teU0tTt+5Kwxc8GsAM2AXoyDZaPzrHwja0DmMtQKP3zbsRjqCcS24apSlUvkcCYn/vmlCGQmWSDt+AeMQ14t+5cjMvLk6KOZhdG5C3CVxbSkgAPgIejRUCOFWQOQOkWrBbLczUEu2KEnW/ibrfrpYSaMcWNcANgDB1th1+h7iKdYvxBHgfAFyauaO8lUSBnGJONujw1yPQIcjYwK+2EUvvHKggg0bWCOIdoUZ0AGQ/xEkJiny4mJq48TwiM2nCgAB4L29+G2zslYcX03WzbG6DZ3FRTucJ61Cqy6OzQCOz9rhbGHRVcJyucfx1aoOHu1l8ONZeVnpbLcmmB6lZBOfzgBnrjo0jbJ6+yIo6r1t31CJTdsA86ciIAX6jLzBAuAVjpVFQl8ZBImbfS0OKArj7Ad4fWW3Zwm7GzMwU13h0fxp55GPTNBtXU9MOQHB7qeY8t+YiZRTsr4ZYSzXABQvbWWpllGuCu5APtXEhDkl0kcCoRO9fWwvkFkgVv4rXBXjhZ+XeGeazcUTvLeXRSpOpufHYOZ+WsljBRAAg0U4eZ5GisW+xElk4ul5a2Jw3vyVdc9l/IuMGWGkxn8TcgkGZJT6nxbVvcb8dzJD/2cUcPX6wlQGi8nuv7nEscHA8bqN4jY7jwYazXnIuYQCC1NmOhV3NPtQa++jJ3kjf+qfL0uDAN1Ar3MO6xXifU8VC+oAex4goAvSWMmj/XQk3EmViRWTgoZT7f+CZEhj6efxszUMYYeWflTxnKXQOqgJDFnt+YOZQd+TAw16QPqfax7W0LVMbB2XG1QQg96ZbJtNP/AQsLjUGHeqrRvmYW8n43kiJzY2A/du5T3sAlvtgtccWNE/EnbnHtkh8Uf+ezdi4TwaZZqhcWTQy0ZNCHwJLBiLqkZnIQGqlSiUOPBKKrp267Vv7m2uAZYHDcAsGWAl0BROsur/jvGusH30obrZQY96/v4GRYDfLEvsmA2WBfuxnsnf++bN/mvlOMOieCGBcGkMrmN0jDa6OHg9Hj5vVjb61vupIJvrk+bi1zZ0i2D6Zkzi6tCAS7ifzBj/Y565dwpj3m4fq40fnf5J37kEavyXjeDLfj3XkJ1qZVq4S4bpc7Myx3i1JezMgzBFj/r7SnXn5ece+fsvz4v7XpYytjzzalVPpeGOzTBjkTy/iv6UX39/nHX1VCoDsy8tSkBNKmu/vyp78mrvyit1XSXSM97u/kizfaI3r533bIK0AwMTidcx9WsSCPf10sajtSftu/9VoA7rzvA9jgvXP0Ac4evyRcawWPVgDxIT7YCsN0wLpzNPOSBs2bUpnnX9uGtowjCspWQIC1UOjd6fvXHN9uu1u288QTPUDttjsewme13cdSJ//5BtwxryaGqmbaQ2xn6BSiY+5nwzkZEIPVM9PN3c/Pz2XXrUNta+AuLb6aAKSXv4uENd4o5n770RdpJS8x1dKadqA966iFsgAJ0C8znM8r1tnaoMQRnMPDEOuIcrvFZym57mSujxirmkGQzDeSxDfvz+d/18emfZ035lGyP6bMGgPAKJxFm5QJAuZkmtiGzXOX0kycl4s6DIAzmxh/lBbbxRMbtQz6ohqT2DBam4tEyA3GGKfJzDOADj3rbT3qgC3aJtUtqUJ9+gsnRbUyhT7PMF01T7EfG/KIgKW7VMcAJD60RogYuH796Qt510Me7yQBjHI4mrxxflAm9qDllAvH2cA5tw6JL5HBZsBbpaNKJ/2Nx5pLBhF7YPA2IecuwthkyfLGOZ+zNZ1NcI9PIBPUUfaYUI4/iqaR7VhtQBMHWTKIX9ukHRA/pyoK48vzKsqSKHj9zDDdMoF0NmDLhJY1PgSOBMQi+MFwRk0ZQBcJ/vRB+u6ict5GjrnnQPVtJ1AfROu03RCQhbdTIPR/igv0OHQZy7D+L7sVYcB2uh8Jd3Bdb7i0GL67ixN4Qfpn1vHwY56Qeuxo0aW82vDAnesWQYAd1ET3I1D8rqeJgbXC8EEZwBcxOgFAPbYF6KuRjmucI1MMmPYOWHgb1P2AKQwwV0C4Nomrq1GPQbzsP/25ONYQ3wTFB8fJHjmc3RJxKQ62P0exvW+G29Kmx5/KQ7ZsO9IUesjW1OT84uK/Kg7N7kjAM417Y7DkMgsyXXs11vYjgcTB3jDYGyp7y+sNxR4Br8lo+/cFizD3tnGJuqESwCsZEjkLwCuTMe9rQrGOAfNuIJNDPM4r1umGrs0tHJOkTiq4XLeNdeXLm5sT1f9yntT/z5ch1F26LRumUAfybA20k4VIU3d32SYAFsQ89npnBu9dgB8xKJyUj/kPoWsZwJx5mH0RGTNkeGsNoe4b5jndO1P997zX/jVJ7gG16ZeEgw1PQDuxSxoBAaTRJ/X0J6t0Wqi7Cvh5YrkwopDKvfGQLEqUhz2LmyRkcngtyQxBcBlGt2nBmtcZMNdIwIA516t5uW8rV2aiSxgJEJyYWDrlvSlz96cnvFMxq7JB+oUxknL3cY+cCPtM67j6w4A8D0MlVG+xlCtzFEHXBEAO680gHNtJKmjs2c2HXRBYt3gfLujhxgrSrDVueL4CAAc5yioF/wWLZBizsgCo6gA/LY1w+phTjmf6AOsP0WVdcvk3wAM8VaY4U0o/KtjeGVMTqGwwfF2fDKdDxj/sxe9MPWOH17au07qxv8QPXmtUuy1greTB1BHBngrDXROxWU9+eM/8ijXev1OxTmv/Mwfnf/J3oEfjd+TvWIP5vMf6uP3AQPgZT79iMu51vWzZL5L5j4k0Gy9Ef//MABgI2FZVb8rx9m0cSQ97GEPSzt3npbOOevhyJ2RRxIoTaMdvXfPvel7N96Y9uy+m+T2FPJPg6N1yAIyA1wBzPTyu6HK3vSlT/+/AOHrkUNfn/r4uaYTacgFBGAwkQSqB7suSt/rekF61svfBdA1aKKqiqAmeBky6dKq1aJHsXIRj8/3UHLhv8PNs6gvacj4FvVBpWzIWiXrKefsw6gTskwwRd1+ryMTVUolG3z/DwEwIKNKwL75UPqx9zwxjW/cD3OxH4kxjJmsVh/AqorM01iKWLIL9re+kGteFqBemsGcyFKIkA0ms3ZQCW3Imcu636BZBL2FE7SMbWTOdImWQSwZmVwPHODDr3hdyfwW332u7rwBpK1LtocrIIjrF+A3PgOGGKbd/1pIX5u79qftFz42zSxgWAGgWNS0BhlEMwxs/PwMwDP4XQbCMqDiDuPOAME+K2LgZclHaTLgcPc6BfiNi+FvZPkEPrbIKbSaAmHAUxupiS11dHim0jYzqMGiCnxhgnV+tr4U5jd+podvF0xxt6ZSgN5aGPPkFjkCxnncozIbJHup4y/17oDfdfxuE62WdoJAT++H54H93YAcuh/2uJ/XD5MYWgbA2cHcybwSAO8jUBcAf+tgI90wR13pwBncThjgKvJJARrAQJYzADDS7c78oXCFriNZFQAPkGgpGeCI4b08BQAW/DQ4/gYXL5guJYkE+Quai/A85579VBPsVKVnE1NrI/cZObS1jDChYW4QAEqA4jhS6i7LCZ8Nu1xlvtrSZWrXvtS/YwcSdMJ75ld9eD3svAeSXcfLmmITLW2ZYOvPIxHjEesG7XNl2Ao3Z44vgKzy72iLpOuz4Nfa31z/qyFWyf5WTFwJgMuvSBrA5gWwZTyYDKkwxyOFbZKJzGEA4EJjHzSnh+M4tYc24L81iJnZ9nTWweH01X/331MFxrGCq+/g8OY0idNgVzcyeBlgHNAXKX9wEHcDwGSAAwAzl9ZSgvGD2JjzBpxrmOxfjnwgfq7CZJOCSwP1/WlosJWuvOKFabDvhtTHz1P4MwxR7hCZLKXorN9LANjdx+RUgPzCZKPUQXtpHXouV8Ga5lZlUUZSMLwBgPm37G8sS8XPkQMpMuSZBY58X6KENPVvxITv8Hzq3bgpLU7a9L4v/cOX96Sn/It1jD0M4gDAHZxDZ6gZuxtFxY2sy9dPz6TbGQ53sg2MwgofJHuFZocSdMze7O+MvD2UL6zrrmuqd2IhcqRrosjYdq9ohAFXsf7656V6DNdf12LGSiR3eL+QVjN3ijpfE1hkgbgW2Fp1bcAnQZbY8g+8FtirNpFgGaD92Xouho77vSYBkZFtmRpLf/zC5yN/3od0DmnJQ/hxqgPAU/35a711D/Xj/9H5r+0KPNTv/0P9+Nd293Jcu5bHqU5gHTuB+cCY4KNdwE/2WhzJACsiy75MoQANAAwGId4/ZQxwq5A8NwC4AsOnPPkn0xOe8ASAYiMA4oHRg+n7d9yebr39tqhbkDWpmv2nrsmesE1MdqSsuwAOAYAJZAdoffTFv/nNtKX/FkKE6wlb6H8qy0NwIqehEzIwJY1XHp1ubjwvPeNf/gGAlrCCrDq8THZ8pKZghJ7E1haou68pVSMQawJkevu605wS5sE+GAXYPmSu5e/nqb9q2fpDUI4z9c++6EXp0if+OCz3YrriiivSV7/6NQyiYOEIWnqpSSnZ5fve2AIAY+qV+kfTJW99YtozcGfq34nkdWp3Gtm6Pu2fQMpqn2bJESWxWBnbOkimeYHiO2tZO+EUY7S4DGpCkifbG2BVVq2sAy6YXVvYACriWgmgoqAug9pS4rzUO7i0TF6qMy7k1T5fbs8aUFljgH6YN5U1x4ZxRLObBzemvV/+Rlp3yY8TiPamSa5TVz/3gLHQVFZue5CILDMADraa7x6fj6qMtjU9HqPjwAA06jeKK+qvHew8J9eKygQLaqztlN1TAktiQ1MktKnBBFofyljqhOkVADeAU67/JTNSSKBhgWmxkxqAX/5e47lVEha9yOXrMD5VDkCoLdM3R9JjPly7lYKbROCMrGvj95txoZIBPh3p847eatpKy6V1AOJ+3sszHywAsOddmOdmAOz99n1IJIzSV/YOWyEdnE/XTVMfDwOc6jv5POpnw4wqM3kdALtMdWeBHsVIt2tI6NcF2MZqn8tpS6SVADiSB1zfeR2hOXwBsMkMcek883bR9mUC4zBJk62CBa5vgbnKdcGlSZAsbcf5E4mu3K9ORzDlz13Mn3WDQ+ngldekwUc/hvew7VGNz2SejWwM0zCTBtYAB1AI4FvIRsOsrUzqFADIXsk6LkXPLAGukmfvHfewvI8FKM4scCGX1kzCcRAMci5atR1BF+DN8dGq8Hok1eGMGFQkYIi5VY5DXNCWpVb28Ea63UfLo5GpkbTnvX+d0tf2cJ9PTwcneG/OUeTWQ312ZR5VAWhwQQDMeAwALPNrqUYpyzrZVf8H9nzXylI9oiGOAFiUap9ti1NINjT3pQ3rGun6634TQ8L/SzukG2GB2VAa+ABMW79vQsnnBTnK9VS3zNtYJywAVg1gosh5GUm6fPBHKMcKc5P4XcEAC4Bj3SuWp0rUl+dJH5LnWBxcelRg8PumahxKECjbGNq0mXX4rvQTl1Jrq0sXycIu9pWFwYE0yji9mdrz78Ko3sawuY0pvgcAvB9TtmnueUtQKgMMWysDHAC4lEA/UABcKFlCMcPr2+Gsr7GWpQPInXn/LthfAXCnlk2w/F016srrGNh14/TcmzZQl9x9YJ4uB8wPvRBgrftItv7dKy6jcHksreO6z8yxZj2EH6c6ADzVn7/WW/dQP/4fnf/arsBD/f4/1I9/bXfv/68A+IGB34gDyoBglRdymQGOyKAAwGUJZK4BXpJA0wd43+2vinhh53l/+s8jgda8RuBrs3slwY99zKPSGWecke4A9N59991pcjIbMZQgxtYZiwSNBrd9SKSbMBFNIydAg0xPH6Cpp703feHvXp9O33QH7NYN1Kbtpm5KcW2Wy2qi0yR4mOg8Jl1/6KfTs38OcxqYZOu65uez6+MZ2zelZzzjp9MjHnlxMNR9OLYeOLA/feELX0zf+c41/K6Wfv7nfy495jGPBXACmgjk7Df3zW9eni6//JsUdM+lJz/5SelFL34hdcqfxDl1KD3taU9Lf/3Xf5OuvvrqMPkR0B87Q5MBcAc9ZHsAwHJ+I13w6ovSrt47U30HQR2ALaSlYkoZNeXCtlOxJjNqz3CVluMMxbU1fMUjpM2yK4V7TCF1PhLQRoOMPPjKus2QNZfy8WwkkyWoMsGymoISWatlljmsqjimYOpkncOF1EA1F5ZX+Vs/tZwNegcv7N6f1p19bvR+7RCMGpDOESQHQC8AeKaGMgAupRFlLXCAYCeMNZpcD0WH0RctTIRKd0u538zsyfxZkduWBYT9rdjCha+oFzVgJ4nR1k2YVkcVgJN/D8YXmTO9uAjgqYXUYAlghRA4pLHdgN+aX9aIChAdExz7XCG/J1OS1Q783GXdO+d32mA1baZQ+Qwk/Nv7umB/m7C+gF/ABmpo+c8C6MKgc4Iha4+JnBfHNtfjAPWJtwOEr4ABvm66J83BAFdqpwUb2zTRIYCI8yVpBGAvAXBX4yCfBQPMlwBYR+ijAbCQwvNQ6mxNqvdS3vz/Y+89ACyrquzv/V69eqFy6O7qBE03GQQRQXSMBAlGRDAAohgYEZFxMKDgp/xRHJ0Z/2MaxyzOKAgGRJCcPnGULKm7oemmc6qc0wvfb+1zb9Wr7moauoCiP/tpUV1VL9x77rnn7LXX2muPcA5DAFiZ6+SZhHnVdosdQwItp9wS91OikqBe8xKmU0z+qGqZNRGjZIVAUD2lAV3Lllndwr3ddCuPTL6yro66fiUMonZbYoCZJ+p77LJTB8DqmxrPjUD/uQyW9URrSknF9TpnsfgOeAV2+bf3/uW7ADFriBIengTRPezFuaEGWOMlA6wKL9Kn5p66bpUkjNVzytQOMKe6S6+xARy7Y7z3mRVKw6RosM726J1nj372B1bb3Wi5joT1Uqc/qKQUCbQKehxXqlyCER1i/dLKlJE5lBJ7anPls3hqNTg7uG/EiwWHpPtZk03dn5UwiihX5iceuG6glh9dDZNqtmr52dwaf7CaijZKhQGH7sSntTpmgHkb783NPPISa82HoMYIpiah3lm3ebkBizO7ZU7QCVhVv6+j/JwzwWWv8RIBvauwtr8W5Q04t6pG9bQV9oc/rLOjjqux6jrmlBySVetMCUKhLmfteFE8OTRsj2CI9QRTZAm3+7rhJEmmovWyXo3S8kttkCrE0sLCqjxEiT1npP1AJZsXAxzWHNXsT2SAwwm6g2e8froEWuZxShpx35BAUhstlRGI/dXvEzhC6/MSPK+Ge2AG16GBVmqNTMmuNT02Awf1Gu6ZGljfn5z+Pnr/krzbsAYGWCvIdM6hqc3Aqc7/KRIogdSfwmOqnz+Fj/aX7uzHv+v8pzYCO/v139mPf2pXb+e/fydlgLdV7zvJPvXcAOCQLB8HwDK/VbRB/PZ0AHi4xUs4n3cTLO9pKlklgLCSliz6eRhzoBQ1TQKWkoy62ypBUI46LskQ1dZENXL5PFl5LfNiSqn3qwKIVOQ32g3XftwWzluPwc/DyDtxwiSAjSVywsuFEo6z+UNs8frj7I1v+wpxEcE7fVOHKdZM8h777rWbve+M02zJ0ifsyadW2ED/kNU31NrGDZtt1eqnnBE+/1OftMeXLrM1a1c5A1xXX2OrVq6xJ5YtReKcsc9feIEtXrzY7rrrLpdrv/nNbwbMp+2mm26ydUg+Qy/Xbd0ioUa1BENXzBGF1WHYcuHrbN1uK20NvY3VN7e2GtneAMBNF9Ivp2iRwIjmCVidMRQOiE5cZkxjznTOLqkGOAKzTpc4ZcKXwkf9O5I+u+xY4EdSU9UJRwZXY62TBEgiWbUCZq8VDmZPYsrciEC1yP7+0RfBZIXcgZHuzZ+zm61djYsyJkgzXvZy8W/WiyKgMku9s+q24+PxHT2SjDurLYAQmOCxYYzc9IKJgApNxfpHha2xE09sluTAR4AoAr8wggLBRb4k25RZUlGsr7ScEdhNyAWaWuAkLLHaF6UAPikSFbqWKdjaMJcJfFU7y9cI4yECSnNXteJ+nCgKsgT/NczjOQDfFliqeSDQFoLwRtou1TD/JIFWCyTnOIU/1G6KF3ubJs4rBsAFIu9NyPdXwGzdCxv0UF/ahrK7IbWdz1Cpb6hqNzVSuksk4e7FCIuEynAr7GO71dGTuopGy6jqnQF2fO061IiK07IhEy9OIvQgVk0u9yegZoQ5L8fxYfQkwHWMhMQABwAcpJxqgcSsBAALvBaV0ODnBK2LKiXXBCQMPrncDGnqrJY5trmt07L1jZaqrrG+Lpy2kUEHxl/yeuady+GlKJAag/f2ueAFoP4VmP+I4ff6UgFgKUWC5FnfBX51zYveGkqJj+h5Ar6AXe8DLLBHEkQ2VEm1U2JG5kmgFeXo5NbCqmPmWuIXkHblq9hRALCkNYAzb/9UyllDX73t17W7/fmfv2vpdmpPNzNnqmdA9lG20YuTLJLbCvXaVBU611uJmspglw3QkpZBdm/PRS++Hd2G4x6IOhI5bAu8KgGhxBT3BsBRK88QzuJ7zCfhw63ywN1HWHp4Cf4LOHS7A6sSD4xP5PicdAk010t5qFgC7YcXQLDGwH+K1AieW9DaoySOz6ukywAAIABJREFUljfJ+QVs3QgrTAFfUnx9GocbDojlbA5AH0K+XJ1rsa7WTlvy+KC96sh51kdfWa0NOZQpCX0IDHyem6AHb4W1zLrHugZtMa2QFrP0rqEuez29druoRx9C6SB1gwCwGFlXZmh/ktQ5ZoB5OwFgPYa9dZOuaXQNHOFrHdW8jRQ1Urk44FVPdOTO3gqJn0kiGdJnN8XinpGsvgJAXAcAnkXyBeKdbmsD9ANmT+T4Krl/5tIm8Efn/RMNjDdwp1BeosTdLgC8ozdAtK9oHo+vh8/mzXYB4GczWs/9c3cBqGht3TV/n/vJ9QK8484+fycA4GcBfOOhfe4AcIgvZGIaaoAjAOyK2WFvg1RJ+dam5R90z575+/zMel8oADxC3RIUGkFFChYtABrZmYsZlgN0hTM/SC0JwvO4A4uLShFYiJEsqM+oAh2MfMTw4CNEULvBrrvuY7bPnm0A4IeoyRQABrREJinux1Kqo674MHts+RvsuDd/lUEJAFi9Y1W/uceCmXbG+0617/3XD2my3Y8cW43vCaaGAJYEdDNntti//MulfH3dNm3agGRbLs80zOHvel5tbb19+9vftm988z9gjB90QCgG+Mgjj7JvfetbtnHNeiTQmHpFBltb30uRSZPkhLMwiyqus1ec9xpbud9ya6td5+WNjQ2wSf1BDqxaQoWrQSqr+lbGSUEgV9qllLrwcgN1Blzxp5vBO3ANBXZxJDkWUYZN34FmWdAWtUsKLtGBEZYsNphmiZELANj/PgZQAgM8Bh6iPiZigNXaSK7bs5pn29q/0k5ln31pd9WAgq8DCWyjg8iSH19ET/px6pACAA7HGALMuN43ZoG9NY6clhzw6sSD4ZH3DxLbJ/YPIJsA9FQ4wxuYYAFiuZGLESwqqncALOAEgAEIp5DVVvBcSUDFfOnjg3GtHJ9d/U7gCWjkY0YF1vQA0KjnmwBWkqxEPYffJMkz4FcM8FycaGdSi9hAAajMr/iT90T2Ru6KoSMr9lBC6eJ0/305AL67ddAe6WFOVO0GGEcCnZ5JD136SfuV1rmLsUYGPYwMmlZISeqXq5CAigEm7udeCSPqpsoRAFbLEZ2fDMmcBRag50nqERzqf9USiTphrqUcoBP0Ay5Rt+hsFjWL6hUtUygBYE1IOX1L0SE17QgFmsXVayy3cKHfN80tLda2uQMlKG1fqmq8jUHskqtaSblA47Pu7xkY4AgAa274BQgA2GXK3lQ+JDFA/P49MMFigQMjrGtdYg44C6y67zIGWKysfl/pAEIMMHNBAFhAJwbAapfGGFSovprERd4BcJD+V7Iuzequt1ePHGxXvOci5KnVtqhlkT25frMfdyVAfxSZLRXyLssZdXMtLdC6X/lE9W/WtNHpTFMUPVZ/6/NPfdRRZhSUeGCtS3VxTSU3JzHB2GVZX2sq+23xfWfiF/2wZWgNlmCeJSSBVvJSfbmZP6ENEtdL/aUjfyvNOgFbnb9ULx6yRTu/A2D9L1oCgtxl/NaP/+1G99FrnAFWKzi+RrwfET3IO4o2Y/c97frfLLHj3kJ7MEoN1NtbbvuhKoMkRBV9Fmkvp/6/SzHle7iDVkisr09B465FpdJO9qmPxIsAcEIgGACshOAEAOxjpWUnKFHctd3PKAJQHJwMuoJiRsom1DO0U3LHZ6+djxlgQLCbX2GCxT1cIuNZQlZfgfi5gWOYDfitoy4hOYhihPth8/L1th+KqP0xVbvw6COtpnGG9W3E+0KLyE4PgHecwZ5qDVy49/SfHQtFp/r5YfPY8cdU147pPv4dP/Pwyl3nv2v+TnUOTefrd/b5O3kN8LbW860DnSn1IVfCPqql8qT9BAAsjET6XgTqNgEwxpNS+j2fbZBkFKS2QmoPpO95+i8qQA6Bd0AWMpgSKyJWVT0pQ4cLerYqQCbccoOkCpgUgElOjF9xo11747m27z5IPLOL6bm5lriVQFgg2flAJHEwwIMjh9u9dx9mJ574DYL3WYBugnvesqY2Ywfut8D+8aMftnvvvc8W7rGndXV12V//+le777773IV51qxZ9rWvfY1asjtt9uzZ3kvv9ttv9+fEDcb/8z//0y648CJbs2YNwD5re+yxh33sY+fYv/3bv9mG9a1RXeq2otuIARbbIRYyCwjba8BaPrXANtWssqaZaetop3YTaXYKUALs8ZpFl056nWI8yQKLI7YlL8l0pDrUX/WVcOAaAV0NrPfJdEolCtrEkATW1o2x3LgluEa7SVbEGDsQlkTaa3UjlleRpSTQamnjn6MPDLJV+TsLuFenaUnS0WXVWfo719ZZ698esbqXvAS3XIAqQZ/khaqxE5wZlz5H7LSCEgXXYwg0YlrG2o1o0muOCPxFXy55FeAJwEZsrJsiAXiTMkCK6kLFAnt9KOPqxkjODtPeCOCU4ueUlAb8Vfkax99OakkOrFZBapPDvHawGDHVPmeBokir5fKLL4/NgXESAFYNsABwE99rAQyI+h0AQygHA9wtALBv7AILEqFyWq3oosUA392Ke203LFVOAHgeQT5sLD1F1f9UdbC6PwSAizhA2xDtkHCEziUALhyQGOAMl8vTT866KWBXokBzhHNyAFzwNkiaA0rcuAM0z6Js25nuomoX0wBg9QR2AExNPcG91zlKKso1T7mTM5xnN2C8s8uy8+YFt3XeJMH3NKUCfSOBMUw3NHPvM6puHKb2WOoBrHrJiAn2uvPQPzokVwSVwsNhpLO6aqouoKtrDOur66l/yx1agDcywopbIAUTreAgvTUA5j2d6WOgME+Q2VGGC+CtjFSqAItbYM6nuBbZkZzN7W62JZ/+tSU7YbUxhqoEwAzRl9BgfgsYvuniZbkpBIB5h+i4Q33KiNpG8V21/VPdBHd0A/cSAt84JOnlOAG7iQgA5yu7APsAYM6piO9BPeCrYmQZ7bvM7r3jLdQALyGBg/s+iQOVFEg+4K2fhEejW1KXSLXEAQBHV04AWABbszvKWSnFpx+SYtcjBtgBc5T/8tyYL1fhPVzxoHWQn4eUDKRGtqpqrt3yhxV25DEtzKMRDPeokW3CYBFgqx6zRgJjRCwwN2Efa+qy3hF7sEPtkFBXMB3W0NJpE9+75eBN+yEB4CQAuAKFhVQRgQEOIDcGwPq3KzbGriz/EACWgsaThkHV4L2zHQCLAZbJlkCw7h++JzGWS9OCqlL3Woa5NdMamV9zmLq1lOukdK/0DNrsXCMu4232s5Mxv2IftX7Oy/sSq25dA74zPtw6L6xDO/iYKoDzhNqEx7MDwlP9/B087bGXTXXtmO7j33X+UxuBXfN3auM33a/e2e/fZ+4CPTkOmhIA5uJ5GZYTgv5DGQNcBoCJBzM54c4tGeAXAACLpQt9f8nAIwesq6+13t5efhdqPVPpSmplAQ0EDB4QeQAhDhg3ZYLJUVr/yIgqlyNsHe52AGyVrfbbaz9mh7xsgBq1AIATiV53cRX8JeyE0amjZhcAfMfB9q5Tvmn9ozBl0OFpXKdRKdvrXvNye8+73mm33nqbbd7Yas3NzXbYYYfZbbfdZn+45ho78qij7EMf+pDdcsst1oGplQKu17/+9W50dQ1/n4uj7aVf/aqd/5nP0iaEGjkA8AEHHGAf/ejZ9pWvfMXaWrsc8MdB29Y3WshYFBifFFpYBeX5uk02/5L9rXveJnql0sZGJBhSS1nxpJFtJhWAE4h58Oiu1woEA5PkJlBiD93sR+7Vod5OAMqjDKdNBH8CmxbaiIRaXQcWAr5idb0PsKTHYi+CBjE0+w7SaXc49lphfa5eJ8foiLJxE6QITAsAK6lBMmIEsJthfLJcz85HlljjwQdjPjaEwRL13FXI0gVaCfQqYdVljFXCPCrLv4cwfWFgtx66MQAshjfUWDryHwPCArahtlO9MuVsm/BgEVbQHYMFjEJtqANlB8AyVILd5zVpAQJOWW2OpOzWxznrywCPIE3MS5oviOpFitQ6q3WWgjixy0hqaffrADiYX1X6d7HA9bC/kkVrDkv+rNGKm8ZXOFBQKBgnOBRYkxzibTdxqI8hJX98GBBMlF6qXeQAuAiDJACc1/hz7Am5GFO/XIT5LSKDrgAIZ3GwroIlryHA1meKca6Ikh9qBRXjEn2u5OgywxqVk56bigWDITHdOu9RwIFcaxNq3VIpBktBPcE7SZBMRmAh66UEapOTX7fBcrsvCA3P/by8Qt8THjLM8jrauN2WALCb0MlRXJJuAWKkuM6iqUYjStaotjKWbvv1DHWqoa2VTLACi+/1vwK/gGBvayT2N7q+AQCrDlg1wCgDeI4bo6mmXj15Ha8xUALAgLoaJZQw5BsBQJUYvDS1/YVeUkPtCXspbdb+97yfW7Ktxqr4SNUMD5IoE0j2Y0YSrl7QWrJim36NhRh2b5/zYgDAzsiSMlRJNsxtokBdNz/nK+mLjSt0Xj1pubaDbf3WWNXPHO6wu2462xqyD+I2ztqL7H4UoFatSU+/9j6842oaSRD1qp2P3kpzMwLBWoZ4z4SuSbTzO2uspFoMeFX+Ev9NSxaZojyLWKqKnuI9eVrlaT5QfjDAmlJLKombtBs585K/Fe01R+5DDgQX90pdS2r3fb5LocFncoKlbJ76eRI6tdgmQt0+0qOa+pIto/53ZX/RNnNY7SQBBpQV5t5KZTGpQgqfRJ5cUJJHK22QT8AAhw4BmhM6g5ie9vUxdtL313C8KhUQ+FXpAADYqAFOIrHWZ5SSzdxPHJRyPgDfylIzHYFRjjCfagDlRdbAKuZStSTQa1bbFR8/i4PEuA9pdIoac5UKaTXaOR+kzFg7h2h9qEfWOwMEjw7tZ1pX4/VjW+c3VQCXZoEf6KFneq6GdYskXtT1QUlwb/HmMv/yR8T0R78qv6+n4xpsL4DWOciLpAq3cI3tcB/ttGhHqIeUb4q/duZHiv0kvlbuE8JNr/McRXVYVV/vf3u6x1Tnz3SPnVp3VmPWKnPWUfwmqmW8yu907wxwfSvlz7ETz19dP3Vl8fmK8V8GQ03dpwNc3xwdXEZUA7gTP9TeM17jtO6JaOvtaCf+ZX/g4aWhT/OY7vm7vfVnFN+kKq6fzkPXrR/j40oUWFrrtf4kvY3rjj+2B4AzKPUKAOBUmpKuYqsNtn6UzhHDNm/vnyKBfgEAsMCsuy5jgqXgYdE+eyEvnsmCTJsg6oD1Ny3SOYJmMQia8BnclQcxgVq1ep1t3jRAAMRNkCUYHwE4E02WKjfZr679qO19QC/GPg+zia5j04RFBSQqFlHQRtUjqtbDbdUDr7WT3vJ1NzcpAibdxAagMmtWjc2ZPdOeWrYSYJbxm+mYY46xvfbayy699FKXZ++7776UWm1whrcF+ebJJ59sixYtsk996lPO9n7p4ovtM5/7vLPH/X2Dbu510UVfcOb4Sd7XDZFihLHVNY4oe56jTSmNmcnInD47/P8cbsurHrV8FgaGoG0Ud1M5DlfKoAcgI9lfkFIGJsJBKo84v+L9cB28hIf2bzcY03d/YlzvGzSHbmQFjAis7rh5lo+TQIuDlABsY/Ab1wvHANgFuzoO1fEp+HM2WaAQeEJQ3ATT19FBWxg+u7lpprXCos985T/gBDyKExvzAjYskw0bdEFOzwK9Mp6hBlV/m/DwjL0QRfQdgJuMjZG83UoEbEVDaT6I8RV365LocRMkl0cLMANuRFkJwFYqg6QevyKMItJRQbQSCipvFRh1QyjGAujo46aH+/eoPyjvLxFvA4ffgsOVQO8suUDTt1MguBYJbY7PcPZXU0PxdMQCS6oZeM1QN+7yZ36lIdgAAywAvBTU9GArv8cFOh0B4DzO5hMBMDc6LZAEgJO0dErTCqnWGWAAcHRe5QBYy09oHxUA8Ajjn+fLGW4lUJSbcADM/SeDKhjgJLXA6gtclAQahUZ1dTPqCq4dLHFVDlDMe/VTO5/mXhlrdaOkDPNLANjrzGMA7DW+6gMstkxzERZYcmh9FsZY3nc6Hms3aosC0DEALPfrCACXSaAFfl0G7e7YkkOrDRLfVTes+nlvgRRqwwWEBYoLgMGQh9CAAMIBwGkSNRmSTqO0k5IxWIJ6zIZindV3ZG2vvjl24/mXWaaz2lLUocqRfURtobx3Me/B9BIADq279BDjGhjg0RcLABbI1GyWIRhzsALA54J65qok3yVuhKLKPqhbrSMJUDm0wmq5TLfffBwS/9XMZ+rN6ZPNjU6CUmws50zM5fkIgWoHh7GUPUoERKDbh8STWVo/YkWQhj8MmICwk/FauARma6t53wGUPegEsjLd416hv29l3Qy74YqVdvTrWzCpQ+bMvM+14AHR1k5tMPWzDoB5ExjgUcjYIRRAm0lWLO0ftQf7CgBgXNb7YYB5Sitscg/GGEnkyqlMPXkyzkC9tjFvU9IrflT4TcM6G13qUNQckojuuxDJn5XUMe7RGPgaJQQCw0lAsBhgJbHEAJc4viQAuJrmRzOYIALAOUQUw53t1sS9UotKqoWA4T9OPcUqKNcpwACn8VAoIPOeqpHUxAX2hfxJXRdo0YY6TDHAEPfar371K48B6gEvSjxrX366x1QDwCHmU/OMRuvppnREax57kD5zmPFWDBCXiowfwxYA2JeLHWewpzra2wtA9f46FwWgCjoFJrq7uz0YVavHDPfHTv1wc1LOg0VHQF/npT2nDqPF9vb2533+TPfYKYHT1r6Zcrlmv280h3W9lfAICaQtmbeda/5qTdB9qPtSa4JAk36nc9M1n+r9P93Xb5AEp+5LPeJ5HEyDwz0bt1zd1nFO9/lvb/1RqZLOQwkLXS/dmzqnzs5OmzFjBgmMKSRvn4EEOo2J8tBQH2TiAGWrj9jh+9+PN0uWGuAfW2f/TMgJtdnZcRCeqKjeI7rDwo01PiARMBMwUMacQKqG7NSrXvkKb4PU3NxkXT3dDEqQTHqQxUavmziJ7jSP6czDjy21K355jfeYrCKoyqumCxA4ktpgv7z2bJu7aDPg9XGCiXUExgAptTERA0zWf1gmOgOHWtdjR9pJx36FQGkG70kmn6heBlM5APXQYC/hCkE79Yi6QIcffri9613vsvPPP98XEjc7GsSEhJpV3XgvQbp7wQUX2LnnnusL7MUA4K9+/Wu2fDlGP1yMQw891E477XS75JJLrHX9JqtrmkG2geOa9BEAcJ7FWzdAlgCrCzdrW9BvC84/wEZmdFvbyKYQTcqMRmAOIOWkI1+VkhkLJLmGdTwwc0lj9NDNIQLOoaIISn2XUnhsTRTg1aQMgFWvDK2QAiBWIBwDYQFb/Tu0zhn/e3hdAMChj6+MoIKcWtdV9d35KIJNcX2rmHydS7hmc+YjiaYOFBtrHWeOBVttsdRKJ0sAIvY3ybgUhdzHHtG/YwaY7wkk9YKj7gysLzG/BPP+3RlhSWFjUCwArH9HcmmBZSTSOtIUIEd152JIgzFR1LpFoI2/6xTycu+VsVcsAdcZKhEhJhKAnWaQ5bY8g3tqLsXqAsDNzLVmnkQ5N8wwgTugopJFQZ+lRwyAUwqgVS+tjKB+76AUWys2sE0A4EcBwIsHE/ZoN3Xz1ABnBYAT1JnCLkkWHzPAkgELAJsAMC2R0rR1qsFATgBYzHYA94FRFQjcEgDLEVpfAsChFljgNwDgvOSwYq68FliOtrSZ4ecCYDFN71WXzIMgM0iAex5bYrn99gt16QJ9rkBQv1kh/jL2V4uPPAAAvUkk0EUHxwK+gQFOcC8H53HNsSCT93VGGzvXMbR/EsOrGmChLsnAo57OqsceA8DBBdp/dtmu5oEYYDlCBxCsNafoRdnhWkgCXUUGYGQYf4BGybORiXcXraU4w2ZuzNrDl1wOPd9suT4uOGBZAF/9sJ3l5nyTzv6q7VGYwKF2PyQ2BC71mM4aYJ9/XnOvcaLNl98vQnTMMbWL0/ngjJ4j616QHJf1tznD2DG/brv5Q1aXXmq54adItLSyrjLHRHTKlKpLyQWmifZ15Z9UP+4zLQBgJUUDcxYksKF/e3gEcUK0pvnmSVIKsDvM52eqs+4dkSGIF3Ms5UiBOVVd02A3/X6jHXv8biR+erlHpRxRP+B4P+I9mP9iWfNg0VHcobt53XKA7/3dw7YEdnUFL1nH6W/m4nSpbggZdIq2X26GVonKAWm/ALAnpzhIJQucAZY/heckAwDWl1oZKamjuey17Gp/pLp51QDj3O59gB0Ak0Tid26Axdquvum1xSabydA0Y86VRWlQq7Fq22hNmAb+7F2nBMVLRzebOMoPgodgfjd9AGzswu3QP1gLuV8GB/qcuRLDc831N/gerCBXAdN2GeAoCblDH88crGS/ufyKX9g73/lO/zztVyH4jNrtje2tE4FDnLTZEl7s0HFM4UXbu/aKpwSGFFQrhrn88svtjDPO8HhHYHgY5dVO/fB9P6gFdP28RSTX7ze/+Y29973vDSq8p3lM1YRnWseO+Xv5L35hHzjzDAdPYr8LkTlfNUaTusbjj51z/sbzVnP45z//uV9TzVudr84vxdq5Mz9qqnN+HjEw1L+vuuoqO+WUUzyZU743Tnae0z1/x5FHfHRb70W6dv39oV1frOrRdf3Zz35m7z3ttBAE7+Bj2zXAim3AEiI9Uf1VpCEZ05ts/RNnumnt3L1+agP5OeCHWAW7YwfwjABwuIiwHyxMtfTelXxY+4pnIgmY0pIaYZjTQCCjBWuEwLV+DkZJZGVXLNtEsIM7tJgAGRUhAx7NrLfLrj3PquesQCH5OBn6DV6LJqAo4JInABkm8Ej1H2yJ5SfYe0/4KkBB0hDRbhlr5hj23WehzZs7y3571W+JKYapuZ1lb3nLW+xlL3uZS5gPRqa755572hVXXOELizaPt73tbb5RnnPOOdZFdvrb3/2uXXv9H10mLXnvG9/4Rlu4cBGtlG6gfrfHNq1bi/qNqHDSRwDAVYC8nnZqmWExemjvZPsO2us/92ZbWfm4dWZbOSt6lKoJpMC9nGQFgHk/ODPBSw8kVS8X2ESPxCZ8moIzZ4TFAAfMEECx/s0zk2IqeCcHrJE01uuAYwAsOZqDjxgYhxpRTdkgg9a/FBUGcOxMst7Pj1Lbc9IB0QgbbZG6yCokz9XIzVr/8hdL7/8Sy8HqDMEeaeHOE0Snq2XCAxPZj2sbfTuDhCk+p/h7JAsRgFOgInGig19JoQMI1r/F/BSjPrC6CSSFdWm0g+rwJTAYq16VWPD2StEg+bRlAL32V8kGBt8hY3DEctOrFINZEbXbAb4BCsxmEfjPpuVRM0GtQHADKKeBN8/CfFXymrTqHH2sQ0LDawpjAMy4OWOvMgA+oxcEupH5/wi1jI8QEC8frKGWcV4AwATPeQXnDtgkgebcVAOMBNpwgE7Q47gSV+had4GWBJqAj08V2I8B8JYSaIHfcK4RAAbY6WdUomA8gIHXM8JgAYJLtHGpJLDP066lgmC/ilYt0J/W/ehim/Hyw62NgDadlSRYZyrwqykRzyWBBUmFg1lQUnW/XgcsF2L9O/rSEbsZVsSwlQFgXScPALnGLoFW7a+zwBEYdnZXUmmuu768929ge10KzevkBi0WWNewyPjlBZR0jBxsgrnVQGJqAF3vMBLpikpa62CuN2egyRZuqrMbLvwJlGGdZQcB6UqYaUZ5L+wwvnoPAaXyLKnGQkC4KHZVG4I+btqiaF0YXQclKZEjedLItRCMDfJa/l1ZJblxP2UmgFCUKvUkMrOUoJCMt1uvPd1mJZZTp7qW+7cPIIPLt7zSmPNabEZhMIPJWwDVesQAWGu1TjveQOOEo+fX9B9fPrjvuAYp1sgS+4L6bedgrBL1dTCjJE9ZH1RKcdddA3bcsfOQXfd4cpALCjhm/WDTUOmNuyRo4nMIKnEuAoD7KIhfyzE+0DVsSzGaepxjXcPysZ6vNuTRI1znJHO9kn0jQfmG+m2PeusqHRZrnZJVuuZ+G/sNGwHgoF5JMo8l5XcGeAwAw/46AG50CbTunwSu6iUdHOeb4X/NxVpr5jLUA4AzPShGRjiPrlbbBxe7fzn1PTjpkxQlOdjQOMeVR+Fe3lkBsJZikhj4MyihLPAiBvgtdFPIKPkZyZEnbGhb/DClAFAlSOwvV151BYnr00LCG3a9tgl3fRKzsRw7fOQkACK69NM5/uH+2fb1VxDt7RglRSSRf9lll3mCQQGoglG1ptupH1wzkSs6T0lH0wA/rR+/ABjqPPX7523+TPfAMX9/TQvOt7/pOMpB8GjgesrkVQkAMb86d8WuO/v81bogwKt2o+9///ttoBvzRaTdUmrs7PN3FGCofczvYiVUmc/xeXqJwot8/m4PALs3kRK1xEQxA+xJKmKJ3//xBjv5lHdP6S4aB8BhHZTfSoGAOnaBLsleifKpYqILLNFKSdEnUOsO2MwFPyIvv7vllSN6PhlgJ6e4qHJO1iQWAgtyp0GfwDV11TZ/dkuoASXw1OCotmu3fXcn4CnatdfcAfZTLakkjASpvF8ht9Yuu/4zNlL3iI1mnyBJv4n4QbVQkvLxHgQowwQVmb6DrHHN2+wDJ/4LvVrJpsCkpTBjqstV2xGvONSOPeZo+/3vf+8yZ4Hy173udS53Vqbpla98pW+KmoyPP/64LViwwN761rfSv3iF/fKXv/SLqptx4V4LfbFV2yQtuPff/wB9KP9AX0pYW0moPCKb7BExwGxOs+fMsc6OHhvOyvmk24678O32YPJ+G5rdy/khAa+gpo0gVa1Y4q04wxUWAHZEI0DFNzEr8WYYZ45ixWiQQIfAtIxAdWYzgLEgv42NqPy5zurKCCsA2lCwrgBfAaBeosBPrGVwqtZjrI7Yf+C6QQMNA2bJdMC6A3Y534yydgC7oY04ycKS1zbUkwVDxkp46XIX1T14mxgda3kNhA42+p2k0jojSVkdzCsTLGQvKXIAwKqNKzjwkTQo9Ab28XGX5QBAM+7eHAPS8ev6uKU8AAAgAElEQVQkBs/ZOhlBCRAKGEdjFANgwf8UoD3F+6vaT0ZTjZzaTL5m8dXIR+h7Pd9pB+w1uMIG6iWsh463HAB7UC0eLoqnZQ7Wjf5YAPgh5tODnXlbW2rCebYF5oI+wEgpC2lkoWUAuARjV8IASAxwYjQAYDHA1YBxB8D6fAf6kkeFGmDH+YI/nPO2APCwy6O5CxMA4DToBxCcIIjPpJtxc8aqLlcHWIBZW4JEdp/9MbDD7ItkxqDctjXtYlDoG/K4oVoAwKgQZJ7lxkFB+uxGWHEbLk++bFGr5gx9BKAEgNXGSjXAYoCjPsCSpAv4ev135PYcA2BPiETKAPUCrkRJIGA8rIJdoVIBYG1I9POdMbPB2nHflT56RpG6kSVDtvE/bqExLnK7oRpYdmqefRQ15aOaVgdI4b4KZL8k4AEku/lUxADHJmiTrxHP928jAMxRJWgDVfLaXN11BI2SBvm8YEyZ/QVqblXKkBcTbO1sHp2uavjTr46kY9Lj1sjEzyITz5N4ybOr6LbLKTmvJUutseL+wrr/IiMsf/94B43WJf3O+z1rrdF3scC611Vbq3pFvg+qtg357xCB3mNPDNsRr5xtQ52YvnGvZpowaRtg3dRewJxPohjSqLs9AS8vUAdQoh/wcE3CNvPLB2GAF3NuT1ADvJJjXce9thkAPJwnKAEAe29eGWExt9UT2+811owYADswKgPAsfuzlDVu6uYMsGrlVTcv87gZoY5ePYDVb1h1wVLhcF/U8n0G7HOj7idU5QLAtTDe9UNd9uMPnMw9zRzs46urDyNHXKDx0kjJ2W4nfggAx5I/7Vk/+clP7MMf/rCrxbpJMldG8sBtneKUALDviEWS3Jf7Xu7lV7CIPcjzUiiVQk1pNL5bsRRax4K6ZfoesYnYto9A56TkgmIvxVa/+93vPMEgxZWAUtJNC3fWB+MfJUnynEudukrwXfGlgP573kPCaDuPqc2f7b378/33ov3m11faqae+18HTIIpK1XcLCPdQcialTGTB4XHaxMfOMX8dD0jeDjN67XXX2Tve8Q4/P60ZPT09OzkDTDlcpFrQ+alWVnXb14AfRLZJGbrdGuCpKGCeg+m5PQWKwr1hzqmOfVnnIpVPrg6DSf4gHPXOk9+lHX+HjyQA4HgdjgFwKDMTbqlGyTVCJn600EapS48tf+h0MGeDNcz9DiW4SKC1Pz+fAFgHpzofOXx6TWwEaEbZ2Pfady879rjjbOFu820OQCjDoEj6lMI4qJ0WGzfecof98do7iJdgmGSOxGvVH3K0aoP99IbPWFvFvTZQs8zymVZvVRJaeQgAE8wTTGf79reFbe+ys0681PpU0EjBVhV1XUP01l00f7699nWvtn2RaY5iXKSbSTUjf/7zn23ZsmVep/ymN73J64AlzW1kcX3qqafst7/9rWfetchqkz7plJP8ueoTrOddccWvnNmWZFiPITKvkz/C5pslqOvvh54XOKRW0VKkJFq6bf8LX2vds9usu2IzQTkg2KN9Be2SKaotslyWJTkUIxtk5noIzE3ICEcbdOyf6yZjUV2Ic6VSgkbPETCO88EeBCswloupx6OB7Y2/B7ZYjwCC/V88R1VwwTwr1HxqcqcAwflBNlvcx9IA4SFuiBwgWNLoUeq8a/fe2+XVea7DCJl3MWQuiWM8k6KQ/OHCYAe6/u+4toUASqfslk2u79YXcEQuv/yugMRZiQHVUeu7x9QCgPzHx6qsTZUONzQgCmyjoIwz1+KQxv6mP4dEgXqOJUnkZJmTNRwnxBISUVyf+T6T4LuB95/BlK/l7ar48hpcSa1BoEGePs7eV3rKSskGAv4IAKuWvYvPX8/fHqJe8f62vG3OziTVUwaAxU5tBYBxIhoGEFALWYEMuhY5aDVAIAPakrnX0wFgN/uawADLXZy3c5doyb/FANMehiC+hJNtJQF8gZrJlhlzbcOf/teqDz6cIS1hdtdsbd2dxPYCzZoiGvio8NUl8loLVG8qlgwAkBK40VzjZ9UCxwxwDH4jZYFPhTLJrNfBO5MrN+iYARZYDe2u1PrKmV6ko0UHvcxDSZ1dDaCECX8jiZGRWRoJNgHgkoNT9cTFwoj5UQnI6NXz1a57ZKYdltzXbjv1X0lu7GsdGwW8GRe/BWAreU0AtbGcPcynkKLSvSapdHiO171OG/uroylrI+DHJmA+LhnUelop5QD37Sg1skOoEOqqmjjLbk55HbXuI/bA799vdaWVGFSth7VTvbR6vQ9bf3cv9zhv6pg6BsDRfewAOKRdgkIl/Ojf4/UqUMHKFvkao/swLSk2e4lMLGrnzbc7r3/KDnk5Nb4cZ20jRhu4jrujNK9J1tVYb1ebUd3i66UDYJa0URKxCW7UAjmcdmph/tY9ZEvYD5aQKV7FYa0h8bF5CDMzgGiJzVOtiaCSOV8Mt9x5WosHYDxigMcAsANhfh/V/yZJ4hSVyIFBFtPrzC8gOOHf1U9bEmjYKjHMyM3lnl7H62dRHF4/iOkht7BAcB2gt76v1b535okkiTnI3kGryWEWOICSAXbceyFPKwiLlucd/CYArABX+76kjdpf34gXhxICbnKjpPnTPKYGYLgPmXg/+9lP3fBSa/oge46AlIwbvbWgN3nXHJoMQIR7Zjof2wtA4/rJEfbcGs7rhz/8oScYlMD385vew5/y0Gk/1XVzQETiIkfcoPP68Y9/bB/4wAde9BLSqQ0AEuhf/g8mryc7eFJ87Wy/s+LqpkIc7C6oO+/81TmEEsqU/ehHP7KPfOQj1sd1TnO++t3OLuHX+qfrNlbaxblKGnz22WeHksDtPKa2/m3v3bf/d9/Gn2YNFPEZs8A6R63pXhPMenTlVZQpnHr69j/kaZ4xQQLN8wIDrDJYvQj/JHBSCtYnnVN8t9o2r/gIitM8BOtPSZIvoLRLgceOJ5G3K4FWvKATlhRNF1qEaDCbGLWjjn6DHXHEEbb00UesidYUWWQNy1c8adW0r0hTc/env9xta1d3A34DANYDEtfyVRvtB9d/ylYM32ltVUuQhOJ4q5texKEzd+oPmbLq3r3tiOJZ9uG3fImThQbnRDP0Ah7uY7MFgMn8orq+xhqoR9aG8OSTT8LEdjBgfB7HqsypCrUFfvVYuXKltbW1RedDcIwBi95DUumuzh4v7F6zcpVluTmHYOwcZG1p4jR2MQMAlqjWx4ebWTWxfZs3WfqltXbQP7/UVlQttdGGThuq7AMAawNWcCpjJwFgyS5FmrGRCdg55pRLbmAz1TLJ1z3NT2GPseBSfwvXQIGT1kcHY1EAqlGO5dH+Bt6KJlpAnc4P4DY8IrAY/eS1v/pAr/XUB8MzqiVMF5k6MkCqAR6ilUea8ZQcWoF1/8q1NMxtsmpcn/XiQYJbfYSksyPUvY3fXAEAj8mdPVqOtNx+ooH9DUXOYoGDsZXGQaycjJ8E/DT/BIR9rASnowBHhxt8bQKAl8Ozs6L83RlwAfqxaxfGTzdbJaDdwS/0biNSixmq+8VsRwC4HjBBmIsdG87PfK7Y10rNCRzQi5KlC6hH8vWJADhILRVwb4I93wCD9jAA+F4MsLprZzMDZhEwz2cDoAbYaw01MmK8BfjEAE8EwNUA4NpyAMz5SL4tBtivpEAI56oRG2EQFBSpUY3XAJPY0ZwY4kPEAOPPLTciToTrBQDO5mbZUC8sQ8Ns61myzOr3PRin5Kz1co+ph5TuVwfA3kZGctswZ1wiLwCs+lBJngG9kkF73aQ7QgdJtLdB8jkYFAYTEJPeietUDoDFAKsXcJBCB8fvAIBRGAjsMnpBKh+5h2uOcA0zMkODCR7GMKzkumRNR64xzHBephuzYO2GsjZzcIbNXlVlD37+arMnZa8vbwEAMOOrGVLJ4CXFWOq4dHdzvl5LH8+fKEHl9+OEGVU2uV7AfwYArhZWjL1UHg5OlTRCEs33whCBcxbVQX+Gco0m6x8UtwoDW4ebbGGTzWMYb/7V661lNg7gg2ttoHe1NUANl6g9L2CMlva1KAbauvlkTheUHJEgZcLZlicEYr8BJhSXBkmqXsKckIukNrF77umx1x/VYqPDrI9KqjVQD99JXRiZcyeedU1o5aRTpNLGGeBR1qASvYATyDO6QOiP9o/YYn31Fmwlh7aaybpxKIFDJJ/JXpGAAU5SZ18k0aQ1uCSA66qeyP1Ki1XE9DsAjurZvae1VAzcK2J6LdXMdKcFkr5z31ZQA5zARC6pVmKA7DQMM+kkm8W+UdMHAO4he038k2a/eRk1FZ970xEs/VwTkgnFbmS6JEyHcX6NE0wv4JR5bj+KtVoAuJ+kslah62662cuMtB/HBplP94FjBnk7dFRyoS7BRPzCTkTdVYWMVJNSrGm8L6g148THRCA8vcmH8naIkw/AMGtX7Lqq+kKVdAlEqIQrLXa9PLG4Q2M4nS8SuRIIBsVrsWHQAMqIq2HRTj311GfIoG2Z3JjOc3o2n40E+qrL7X3vOx0nfFoORt4pUk3kUDn2cI0ztB3cmeevlyUwhxuIEZW8EauvmlIlzOR6ncY8dSoM4rMZ7ef+uZRAIpPqYo2vYA0U46sEhurXpSbV+vfMJNDTNX+fJoEfgeKY/dV5jXLNstQ8SwVa39Bg//3fv4gk0Dt+/OMMcIjOHQATuwkEi8RL09FhqB81JOrapsYOe+KB07wd6+77fc9a218ABlgLVFpubZFZQQAwAmwJ6O93ADCb7Ir/+YUdDBP7kv0PsBtuvokTKNphtCkaJUC/+nc3EmpgkIMMWqyRzGNGs+vtW0igF/ffam11K2wkDWgVwFamP3LTVVBa07unvSF1lp157OeCkcmo6vpghgk2cgQxvb3dVgUd393dYdXQ4sM4VVcCjIMpRx2Tsd8/Uy6VYjSSMAZaWFSzFDZI9d0N7opDADctwLGcWK2bNHllAjT5I8iXMmTqhmCf8gTkKRawDEx1f2qz2SH9tue5r7C2mtXWn+vxFi0B8KnOk0s7grya1xcwsHEQxXiKYHMf0ggMC/zpOF21p63dg/qIiYpYNGcQBMYUfohNKwfC+rgI7IY6YAEYPbEMBHsAPf5zqP2NEuZ6vt5Y9a9MuqHNrZZgQZb1u0CFzGLI0djIplZLCgTL3ACnXY2ZzMG8PpgWGd4ixaXLwfAiMHfRv51JHK8JduAvYKd6T56ZBnWOj0moldYjCJzDI67jE/AtMH/kgqx+uDJuUn/juO9ogIkapwCyKzhWEUy1xMT1WDs34PzcjLy5GUdXuT438GE1HHMVByJBqUhQGWCJ7Qx12TJaCX7SQf4cEgeRuJtrnrL1tHhZT2D9KK6v92wu2kDjbtQnNoER6QMMAFV7lsClCb6qvZNqgAHAXgPcTWvsTpI9BavjeDKAmzSgWkBcEFRzN7D74wC4XAKtvw3D0mt0Rwm8h5EAj1AHLFYrQWAvJ+gKGK0kgfzwkytt/itfZ62tSPmZ+zVIseTy7RJWvX8kZ3WJvDPAMh+QWVSQPicdMMhoTUEZgBelgLsWSYLoZkKqF9Yb6StcO6kafDZL8s79o17A2IZFADiwv0wkni4QrDpggJ2LleOa4MBEJnCMzpBsUS/lMQm0TwzaA3lvbeYUoKvUUbSFw/PtyYt+AVKaZXW99BrXVNAccacrNiySWTK/0jWdCIBDgiU89JfpZn/DkTgIZ35RbRoAsNaYJEkEbyuHtF/JrGEAGezlCN8lmRSu6xtYb/Uob3ZjTt1z46etdcN9MJPIomv6AKSb+epBAs0sU42+L11qX6QPVGu4cQA8RuaPJejiyxtKDrR+yWsgzTo9MjDoAc8o8+qvf+2yf3jtDD4HszwdJ322hzu5jg14PeDInyC5RqUR968+K+qmJgZYJQ+1rNNNSeuhRngl5/4YyZpHuwdtBdN1OV9ryZ/0DtEQDQAsCbQUD3KBLmh+ikb23mgB+Ib5rAurKz5u6ObmV3wFqTPtlAC9gQVWHXDoo633TvL3NMmeGuZ8AwC4eRDGHaVBsj8J84uSpLPDfnAasr8EZQ39JF+5Z5I8vwLQXkPSeIC5H7LdL6ZHUFCExb/8+9bHWETxU0l2Qsli7Z8//emPPfiLmZ9QRlD28L2nbE91pUXIpzzb73qfUe77HB0pYkZUbQV1v+vzK2R8tqWJ0iSGLc8dCI7Hq/yEJwsO4/OfDABHz4+O0/tlO5PNQsV+JMllPwq1uqYGkpSYikZ9219Ms+fZHEsl93PBPSDCNYvrxr32GcAv8L/NR6TSeTaf97w9N57X5d+392FSELGXjeKhothJNaPyWNH1HqSkTDJ3KRPDI55H5fPpRSDh9z1h2zIEzVspLQXmqzGekMQ9Nj3T2hvi6x0HUNsb4uf378QWrH8VECjl96nWwbiV1dOaAEZr33Sef0y0bTVO0TWN70PNRWGjYL6XY64Ka4WOE1M5/okAOHTHCQA4xLSVtLMU8ZGtxuR0lAT95nOtl89ecMCPaDVLGaF8oabCAKeq9oiQxJaTMPwsl2dJWbNkOtRyIJ0jkGBSK+h++9veYvPnzLbrrr3GGjHAOvSww+2+Bx+2ze2t9vrXvMLqG2vtx8iThnHgSeN4W+TMkmncP6s32Ddv/aLd8tSvrb1+LaZYZLpgelIR2HTJailDgLrI3t70CTvruM9zJATW0FFqt5IgwyvPWgEZGWaFAGKyDXtbG3n57ye7RZ7pDclx6gIQNxUyoRdtDgA8mIfqOzBhh579Kts4f71tzm2gDphMbj3BXw8ScbmGimFTDSmSTYcoAQX5lzCh93vlMGSTH+pfQ+2vAgUHXBGWiNvUBBMax9aBAdbfidgD3lCYHIDy+FcUmMRFxhHwDSg7+gCnnuMJXjYm8YwBbFaTjOjvpR3Wuh5rOGBBcODkfyN8ryDh4I6xgY/kTYPU2yWqsXRZ0nZnc7WIcM4ClPpYseICL0q26Or638K18vOLvlIMlLf9cfI49PYFxgBWBAZkyhRqkZ1hF8tK8kMtlDS+1QT/TeC3esa7gX22AalsI/+u4y7UVzXHKekzuNgZKAhRP06XT0fgLUk7FiUZRmlzNarzinIJmhdD/K2TtizLuqn/7Rq15cOV1lo500q5FjDiTAeh3mdUw60aeNW+wryVRsUAA35pT1MJIK6G1azCQE0SaMzPHYTrrGSU4ewxvwv132wo/G6YRVnfddIjqi0SjlViaIS5KRCEGVS2GuaTu2hkhAEocm9VNWKyQn0jfYEHsY0WaJHcZQiAEmrTw+e4zNsBsHr9BkAh4JuU27OCsYj5dSdogWLRdnKD9lq8yJAt2vB88fXrq/kvEMz5uwGW2N8gaS5JAu9Jo+D2LAWF3KCDKZZk8rw9LdcqeJ7YzxF6Nfvc8nnMX1XCQLlGFRLY+q6MHTK6yK7/wi8BwGTWe9JgoTCpYimkg73x3EokTw1zf+zX0y59nmTNiuT34SgFGuWpECUafBEI7dJ0Qt6nl7+rB3BNocNqSTbdecM51LA+btnicsZzsycZksxpvZSpx9NVa6MMHZJxXl/wcePeVnc3DY/yZrqtdQs4wGSuUZurZFEWoDeMYqQSVYgWt7/c3Wavfu0c6++hzzUg29scxaUR0YYaQKnaKGlyB6WFr7M6DTJSKYryR5FNr2ZeLSEj/Sis6lKA7wrw+UbmefugDOiYmy5hJnmqVkVC/l4aIhPA0A9d88RLPbReeA91JWtUww5wFrsrpQRuzwK+Yn+Lqp33L/pop6rxO6ADAGO/G8zyLJjgfBcDAPCtQzlUsWrIXtLVbv/+odMtvXk5DDzrAXM0VYfx3IY2m9mAcSLs99QAcASQSDimvE2F1jolHsb7a8bOnTJsqccs0mvvSAgoOMuh9ujjZ7l/x611JHtTokQKFxfkuIMCyWt1PMDwRSUwlSQyPAnHWuNruns4FHBAvdLe/Z5ToltQe47yDcQM0P+hLUg4RoEeX0dZ1Af5/Nr6JtYt3D55T5kqKrGsBLonPykzUjcHKawGMF+pIPDSvqi9Rsccg9z43zpfD0CZG3H7IMkRNS5a07xdH8ei9y2oNZqracLx1cIi97q5ZzCZimv4wnHHBkUEaq7JF3PJ7wRc6mpJ7ChRp/dS6YHiJG1S6murnyEBfBkpUtOmXutar5nPJO38+nC/6HmSvlayVg3RVcOlsN5aTkunwE5QRPn3kI3y959KADq1106yDj3rX20bPD2zt9pGrDZJomPS95uiBH5cwhrWqxA8xd+f/gy8U4W6g/jaFwU3MRgcO/4tgG95tkaxlR//VMfwmY30rmftGoEwAs9V0kJlatpz2TtkFMx9UMHPUt0V3LtIzSCUIJNSD4ISYnHT8rNd1Tl/3/96bvoAbw8A58WqwpDGJlgyAAo99iq9JdLLD3mpPb50sW1ct9EOAQCrx+PmzZvtpQfsg5My7Y6u+gULPgFLYgabInru9KgNIYH++s1fsmuevNLaGtfDAHdRq8dGoGjKlw8FUBlr7F5g753zSTvn2Av4mQBMkQKBRlKtAVwuC9NHEK4Bm5YHgU+F1z8CXypkHNNnTWkMWqj57TfcPg+gHPiD+1ph0bD1VHYxDhSFETRVAszEctTQG6qf1xRlXuP0kgBBWAvjbU0ZUoevChbEdkVMS9KlvgH0xo/ytTHUwmqIwsIa223E5lqBNQ49vraqQ/CXRGPqDPLk45sQwCa50dI80wPcrkc3W/Oh86wHCZObH5AsicFviWCq4L19g4LA13sRc3JcVZjjzsr6tfNYY1lFfXIM/ONzjXG5pM2jMFQBRxEIqn7cXXFV66r2MLw3cmX/XBlGKdBmnqWYO1kC1FokzjOIiRsiAFxPYNXIy9S6pBYJdBXHJI9teV6N194GIB4SEbw/IFeIfQipZj5y+fbkBHO+P5+21uGUPUHrnYf5emo0Y9208ypUCfw2eHDuiR2/5Do2ZLwAYLlAJ0Z6SPQAgPldAMCBAQ4AWPJttTritDg2r1+VTFWBHPeIerN5NwWei+eRs2nEU9anHwjqM4DdFCBYrtDEbtRUziGxRQCHRLqI+21lVk6cMr0T4FTddeC09RlKLnhbIwe4biPmslK5kXvbI2CV+gF7GyRn3ASA9dwYAI/XazjQVCskT3wJ2Ar4DnIOMsJSz1/VSQKACebFAnv9L2BI/YD1b6EvLhMDIMk0wSf3UUH3kt5P84v5kZWTJhmAetaPmR1pe/hjV/FRAr8zrZZrMQAIezFImadj/ZLcSAZws6oxDYJNuuOat2H8tpQWbRsYk2HuLUCV8KBALXM3OE4z7szDGABHBK235dZVVGAvZ88Kkh9JXGsp+EVaTQKiBiAJAL7h6jV25NGh13RGRcb0hvea/ygQDQk7rXNhzZEUXeA3lJyzZlGeoLLeJJmpPGZYm3CVXioA3DMAEAYAiwHmq4M63B4AcL5C7K8AMMyKALASAXwI4iqf41I2FMWyKekaS/ZJ6uk+MRhkKSRK9PtNAIBLkQM0dDYLAveIJNAwwPXsA/NZ/+rp+T7aB/jqY/Rwpz6IveB/Tn4nUvtHbDanOsQ87cJIoBKX4mQXigVUNCWShFOpQ1VyM243JAWUy/D6elwOrGy9ML0AmboceI0s4K62uRn1VL8/d5hrk8H6OzAWAbx5SY/AqFr46TbidWKoJFvUhQjAE7PDYVofIjGOk5xa46/69a/s3e8GAPstGNrpeWKORGcsiVY5lTuLsl5q5NV9QbLIagq+9d4qVbr77nsdjI6iQFN3h6bmRmfI0oxXYAs1T8Le9L//+79e2iQTzGbOTccbMzAxa/G3v/0NdUurHXLIIbb77rv7c3SeowBxgeP1xC8PP/ywn6/aKe6Hoi3ufel7JOuMjm316tW2ZMkS9wnR+DU2Ntj+++9vs1pm+DGp5nnp0qX2xOMo26hDTqNci49T56Kxmje/xY4//jhPLiqu0rH2A/BVdnXrrbfxXa0VQy2sM4AR+A13mH6OklxKQSiA3Mb+/MzWlGmKncYObqrg7Zkc/2Sf8Uxet/0RfHY1nBOPI9ASKosrB8xbHNe2gLAf2rh50PaPdNczdo3Ai20EygFw6AKkclnF7l56JhNe4vsCMXAmh8myAPCT53hiNADgGTyfRPXzyQBrU1TWtKuT3qRqZj2zyTfCYRbsRmQ4bznheJszexZ9JW9zOfJbTzzFN8unnlhst97yR3v48UcIWNME7TiQii1II2wDAH/lj1+0K5f+wtY0bHCJcADAMlBS0COjpwzysQX20b0+a5889jOyjubzJRMmgCHTSmWqA+DAAD83i9mznx4EYcPAAc+YwwDSw7KKIC9dW2FdiTaQ1YAd8vnX28rcKutpJMuOnbBAU56APCkDKeRbCRiQkoxrPPKLmWCdW9jWBKYEuCrU7kdj41SmMsFuERXAYZw81Ano9wJo0S9jAFx+bmMgWLWyCngiEB2zw97gpTyDuo3xTYC+UnzYaMewtew+19qR++XXEiQRH2ZmhOBFCRNnnPyEgpGVq4Si2llSIuHQOCdl+wNU10YRHHd1zuWMr441AODA2gwg1/Xtw42kBHolB9UHAOY0bqrX1cRTqyMCNAX8GY6hBmUDpYTWiMOyTK4aYUDqONZ63rcuAsBZjqmyzHlZ1yFOTGj8nbUGALuxm1rwRLGIji+P5L+XHmVrB5L2eE/BHib3sd7olZydZSWMsBJIKIvqde2slGIa5oCckJ0Bpp4O6XMyD9MSAeAcSoEs4G6cAY5aYwVSz6+XB/NbAGBiVA/w8zBbAri9A7DI1U02uGo9gAQp5+w9+TYHkpaAWYYCJHTSqDkUtKp9jmQIUwfAYoDFZIi3mAiAA+OqxFdgdhOAhNASadsAWH2ABYAli1bXI2UI4x7BKZU3KNnirCT/GWLMkGnLlGiv4Zn2wOd/BUXIuA8iZ+0DAJKk+XvNoHuySffd0BqbnSnZHb8/y2ZXPc7YLKZuq5UgPDC6mmCxMZjcoEPrtihZKd+GDD74XRwAACAASURBVGsa4yy1adbHEwA4pH7wJEPECnPV77lHihCzVx85Bx2zNjvmVz/rvtPLwTgvTnDpe1zq4Iy1cLe+AI8FyhMkmsCg2UZrqb/CA+IJQMcjAsD02n6S+b6er1aMsHpQNwAlYG0pe8kIAMuQSwBYSTdq1lVPrDnpb8564f2to/ZdqpNPUu6RQvIMAMYEwWuATYmrtBhg2GEOIoWB3HzAcHNv3mpRKPX3ohphDUp15a2prdMuP+mdlFXwKd2t1kdpw1CVwDWScJUOsC6FPsQ7DgJ8HXLGV6U8cPqAXgFayUfr6rUGsy5xYUZJEtTi3SDpmtoZNs6aZZ0kqqswJpNXg5esRCUs9bSpEpAbc1WmzR9aVC263mc3dIWIevzKbT1S+WwLAGvVFACOzXBklqh9JwMjfvyxR9uBBx5o69atczmvQK+8O/70/95ld9xxh8snZWbZQOtDGSW96lVHmMCsOj+4tLKnz/70pz/58X7iE5/wGjy9VyjTCnGBxuSBBx5wjw/VIMr0Uq8XoG5oCO2bdDx33XWXg2/Vnu6//4H2yCOPjIHpWIasv99zzz2o4YZsz732sjccfZTNmjXT2jta/XMaOU6dpwDw7bff4SZGShJormk/VEL44INfYp/57Pl25513hl6o3BhKAMyZM9cefPAhu/HGG/HSCNdETHS8P4Z/hL00TnYnWNOnBoDLI4P/v/y77H7ye6uMJZjAlmrznEoCYbK4M/7skLgYf8RJi+g3Xg4XeyuUB3DP7hqU76fP7pW7nr1rBKZ7BHYCAJxnc5TkSJl9d3SMGTxQeC1OnXnkhWoGXSRTOQKoS1ezUSElLeJ+OTzYZ32jbLiqFU00Afi4XalnHK1ps0v+eLFdvuRyW9nMxpHr421HVBHg9cPK+iuwmN051z6+56fs08f8M1GuIh4CMVEScn2VLAvAOCqZ65QyoFOZBBynAgEkW5UaF4J21QMXAfmJGgDcrBE76p+Pt/bZnfZwYYmVmlj05ATKZltbQ/sZNus8jEoAiNHDQbCovYjJUhzvIDgEGhXRph4AbpBiSXrmpj0RezL2VpI8uzR22wusy9eiyDNmhct/jsHx1qMU2sMUCDpbmmdgPgaLTy2WkiM6poGnBq3xALU1gOUQ8I3Ar2PT6Fz8sxk7GTptBUKiQ47J4nAK4ZcyeVJg7i7YUQ1nYBsC+6uAIIrb/XNLyNzEHMoCSpWSYlPrCRbrCKgbSFzUEISL/a1jjtdwHes4xhyvq3Lwy5zVF7+Lwa8fiW9egaFS8K7ads8ZiHHh90MA4G4A8KqBhC3tLtADuGibkVIOV89G3CCWQn1E1TM3MMACdN7/VioBAWDcn5OA4QCAkSryJQZYTtRpgmYxwBqDWAI9xgCrjyAGQ4EdlhmYAESlrW9FdofpWzrXZL2Pb7SWww6zTe391FzOoTaSljEoEyT7lHQ59ErWWOpNgkQw1IqIr5E6o4wBVqYOcPv0DHA5AB4fxVhu7ABYcku17AEABzdoscDBBGtLBrgcAIsBLgoAew9xakUkQ1SA7bENbCSHXTVSZTP7qm1OW7X99eJfQxHCaKXm8kL6jcs9+u9WQhYM5tLFLpulDAH/v+vaYzE0XMXcW8O8V5IhuMiXEmq4J6xK/aoLOARio3Ccnyt037kfgZIwqjkP5RZK+T366Igd9qom64M109qQIvmkcppawEeRPcJ9JZgMcY11OQAec78nEyZ1chEALBIXlSht9CjPoQXbcli8xTDYj/XRDonDWseXnKC7UV/Ab4Ze24DgkgyRvHYdyT7zOMm8lcg2zHX2Ec5B7Y/UPsm/knUAkAbmEsBXtb/0zi5SC5wgWaT7pYJ7t4aD2Q2X6blMo961Opc0vgIkBNZssEPxS/j6299hTeyBPR1rnfGuqK1CIcMeQLZMa3nwhttxAJyD2e3FrT3rxjL9tjvt/j760bMAU3N8/O+++2779a9/7f/W2iyA+O53vxcg+SoAZJVdf+11dv8D91lbazsKJbH+BXv7299uhx56KN6GTfYX+r2LYV29eo23BEwyRooDBOhUA1bgBns6ABwStOpvyvlGbqkCwJIr1zdU28VfvMiuueZqb1UoMCtQe9RRx9h+++5vl1xyicu1ZWSZJ7G1cOFCPze1ORQIVqJdPerV/WEWgP6Tn/ykg0eds8CvjlNrlxhysbwNGLd86EMfchb35ptvdn8Ksbjz5s2zI4880latWuWg9IQTTuD3Vd5iUWMW16UKpIoFbt20yebMnW/H4Ha9cK89AcR3OyvcR0JnNmTAK17xCttjwV6YxPwPxpwrHOC6aaMrDUbtgAP2twsv+qydf/75uK8POgAX6Jeh6NFHH21f/NIXrBVGW+enzxsHuPGmGOqm431o67357+03YW/aOoaI76tyABzfbxF4nRIALrt3twK7W9zXE/4eH5cAwLYSGJMc+5aJMiW9vfZkugigv7d5tut8n9sR2AkAcI7a314ywLU4Lbu0CFmcFube3h5kVbQSQoJWCTrIw8QNjxJMUSPkRfxIC8UudLPJ5NVGI4HhD39PAoCLtZ325Ru+alcuu9rWtvRZVxU1fAqCCWLVBFkMcGY0a3M6WuzDLWfYBcecx58ACtR2SdJaYjNMqXWQy3hDe5/peGgTSnP+wz04mAKycvy7DyAzBGhR/8pijkCe4u3DLj7BllQvI1hDNlUbWNAiAZocHp3CisFhfBIePIrlDeZQY8Zj/E5g0aXCEWh0l7mIES5f5mPIW96HdzIgHGfJY9DrIMeBc3iM/z4+uDDWOnfJH/E/JbsfHD/1Xr7ZEyjpdW0reqxxEWZLkm5Lnku4WRTLL9bZQ0+uHOcaE8zlOH0sGFai1M9XH6r3Va9b3oOhccdrPq+ovsaR1C4cXHwOelJoPaWESbXX9SJxFgBm7tZlk7SCwfCJ39Uwr2oI4CV/zvIl+bMApwCwTKe8to4r4bJvsQsOCscuWAQSnCRBWozCFgDcNpKyp4aStrQnb4/1U5dY0WgFALClkW7Qjkgy4bwzozpmGWDBuAr8OgCmFVe+D6aovwwAc0yTAODwBp5ZYGzHAbC7X1NTtql9mHmHNJ+gu29dn6VgGmprZ5KsAgwjEx1EdqI6yXSOlkgw0tziDgoq1AIpku2Fcw1SUUf5BP9eA+xSFQAFMugi4EEGP0U3xQJ0OKMWXKDHGeD4Xg0JhCAlh8WXERa9bNXZPAbAkkAXMbhS8iIYYUX/LmOAxfcX5BTN2qH3qeT1KUCwzKzkzN5LjWP9cL0tWF9rD19yBeAXlqmABHRTrzUwBv0y2drxBPx0LDvP2WfqvJVEAo5aFb4FLdm83XXdeZbv/jP9sFcDglnDS5hAoVAppFAmaC1irqguxw3b9MDNuKez32phNhOs/YOd3c441mJKKLOp+//SZi8/DAMslc0wn8LaUXTpre4p3VtB4hneLl4DYrO/YFKl9nn8URJovYUwKiR+oY4SEkyzVjMHlvQLAA/b4yy5a5i/m1hfO6l3H8D4rVBJ+yVngCODNrk9a84yN9VzXuBXougg1RcDDITF+bmoPr8A3oIcn+X+DABW6zB9JQG9acBvA++/gDZxpRXDNhO3a2fBSfo1AGB+phYRrerlTXKXpChyGfc08PtItU4yXJsiAM6j0shV1zoYnTt3tl1wwQUwp7fRz/5+nL1nOeOp9n+XXnqpr8ECbScc/ya75ZZbHFy9+U0n2B//eK3dc9/9zgQfRmLsqKOOshUrVjhQPOaYY+3Bhx4CBP/FZb++/uIRoHOI946nA8CqrXWjJh/zsHYKAEtV1jyj3v71a192wLdmDQBb15r3F9A97rgTvG2KGFKdm/YMSZfPO+88+/73v0+rw8fH2G3tgfNpi3juuefalVde6eBY7y+GN2adBYbF/Kpf8GOPPWbXX3/9mGvrokV7OOgXK3zzzbfam9Vnl9dffvnlYwBYbbz0OaFeuAiLe7C9FefpB/72kN1ww/U+55X4FwhraWmxM973QU8aXEWrEJdaw8SHBEDRDjhwP7voogvsFNyya6obglSdZfFV/3CEffScs+2f/ukTmNJtGO8DK7PBOPHotfyqBwif5a0VZUy3w48dT77s8EdOeOFUY7eIaZ205nd8r9nqWGOzqimdhOqL4vGf5DwmHNNk56l4IvJmGDuOLRnkLRjsMRAcJaSlJJmm+HdKQ7frxbtGQBH1WA3wi1QCLQZ4BtnVtjacjVnE33PGab7x3XjjDfba1/wD7Qfe4gCtGhlYDqfg1Rs3OBCcSXZXG8MPf/pTVIgCbQRSMsESAKbm7NJb/sN+t/JmW9nUDwDWySsApjYINk7sWm4EaVnHDDuz8UT73NFnWwpArLpKSVrzBMsVYty8+HP6MmAeQMIgKcNdBbstw7BB6jXzgPM0ctr+UWo596i215z1Olu3+wbbWLveBlRfh46V1AFBodyJIgAsOiWSxfh3N4kady12UKpCuxBCeqDotagOiIOJVPzv0C83RJQBwIZFdUsA7PZQEfur1zvQ5OmxpNYDU9dTB7lOkKfzblGw6vV5SB/TBCh6yLgjDcuozV7Z9rXLOq12VmglNR48qB2KPpcEhpIdOhdnCaLPHTva8HMwRCNogtIU4xkYhWCmJOliCWme3J91/GPg3RMHEZPO9RGIrRboZa+R3LmWgatnHtXT8iiur60R+0s0CmwD1Av8CmzKhCSY/Og4fQxjABwfR7whxQE8z0EVbx0E3xsAwcsJxJfA/i7DlKcnjew2BwDGRTZVUv1gNQoGmWjppAF/WwBgwwQrA/NWzT2B4W10TKEe2T/O2e9Y4BVaEyng9BpgZ4fpyw1DM6qaR2p8BYA7F8MW7bs7z0vD+CDFbJoLUIyMggC1JQJ7lRm4gZjX2YsBDtdoMgDsteUOcDkPJT+oKy6vAX46AOzvqKnp7K1ArkywQDCFIIH2lmFuLKM+wUH27M9zg6xQA+zmSeoRLADMz2LMUzBuGVhwAfBe1qXqrlp72aY5dudXrgQd8fwB1pbGWQT0vfqEKZoQRbfkTvjN1y/+U0VWpTSAE/9wh81BCHDH79+Dl8GjVhxYFaS6rM2FSmrTff7LFIv7GfMjn3yaV4BZd4SMWMZq2CxF9BvXtMOqUVP5CupwuXmH6LmdQ9Kpvu1ZmNs8tapACr/jXb1Slojw+RbJe3XTu0Q6AsDYQ7hgoVDHHG6otbXcH48jSX0YXwXVAQsAbx5MAIBTnogqUP9bgLVVKyTvpQSCHgfAOj+BYdWq6/dQy7C/CZyfJX1Ocs8W5QJN/W9CbLCDYdorce9m2HtqMTU8AKY0vxLHZ9aXtg1dRld524fkzaXUrsodeqSVNhm1nDfzNA9Lm4FdLAFkvA6VuT0VBrhSde6oWcRUnnTSiS6l/fl/XxYZWg3Zq1/9au8be+655/k1+NznPofM9kG76cabnVU9+aR3uGT6Bn7evHmjnX766b6/X331Nf6eRx/9RgeOt91xpy1fvnyMyZUEOmZYt8cAq15YgF+fH2qMUWrAvDZgYvZ/v/FVwPWf7T4AuKTLba0dvs7Pnk1fckBgbHAl+fMee+xhH/vYx+xb3/qWbdq0wdls/V7vqWP8x3/8R7vuuuvsIQC7zkF/10N7j+amgOlpp51ma9eu9X7FOn6VeKneV6Bf53fvvfe75FoAWG1b9Plh7/JMhf8sRlls7fHHH2/f+/4PPMGgmMfNwpi4es6pJD/23mtf+/KXv+LmVnHdspz7DzhwH/s/l3zRAfvGdev9WCX9PvLI19ue++ztPXDFfHvtcBTfONPn9evRd79vtAmFwHGcAY2Z0Gf6XWdVzqA+09c9F88rXzR39P0mA/BbAN8xIFqe6Yw+T54RO6zAiBMQIT6a+Cj/OfrcSZ4zkQGOzmUss66fI4Dvb74lKzzRVHIn3IJ2HfLf9QjsBADYjR3YSHLIpbRh1yDh0obQDitcjwR6/txZlHSNWE97LzVGTTBImP/0UwsLAOzA+ryX4GhwWIViyMackSKAzXTaJbf/l92w9i+2sm7YunMEWGIZ+BpF06jsf5Y2QQs66uz9NUfZBUefZVn65koCXVIApaCBbLoC9Lht0nTMo8CgwHbAgiTo85oAfPQRxBcIfnJZGDcC9WIVm1NLj7WcfZCN7NmPC+gKNJkAGtiEwW4CeoKXGHhO3IhCtOmuj5E7thjhuE43nG+ECGMhjCR1AsQO2CZKpuPFM4iDyx7S606yfU42nhMAsg5PL+VSVBHQKcuteTFAIBo/1D6rdbNaGchNHNAftZkaY3tcnixZ/UTwG5Z9571hTMQKEFQ4Kx4WfAUjydjAxuv6tjwfsb5ilwFEbhwlUyvV+wKCYXlr+NwGSZ6Zo1nc57IwwzUwmHJ8lm8xVYMOflV3jefKGPjVpwgA+3g5keP0pYPy8ZpF8BXBymbqadfCrj5GbeATAxX0JyVgzLYAGGbxJvXM2yxAk0p2ua16PbsYYAyB5ACNCZbArwNg2Llq1AR0iQEAhy9w+xgAVuIgXFGh4ggARz1XJUlN5WpsFQ7dcxfMthX3bjSbW4sEtYHaP5gtapBVI5nIUtcI86saYVFrlcxnmV0VvI9zUCy466iPf3DRjRngZw6Aw+vG1RohQAh9v+XwPAkA9rpogeKJANjBb9Q6yQEw5RMOgHHUrCgx+vRbzWFAozrPLvrB7p3Y25ae83NoQYDZYIalI4PrfN5LEFI4FE+fh8Bkd9kL+btQwpEnYZAgkM7SqqcJM787fv9FTJpusObsOkoGYKewNS6kAlPuc53LUuF9CtJqVIS0V63lRhxwCNioj283hkOUS9pBByqhgmMzc6myBtfxnl43MvJ1zBlQAYuwjoUSjvH7Sf+Wk68eJbl7y7A8AsFigPPIOQoz620je8EykokP9VIHjIhCJlgbSTy1MU26SEQJAOczJGAxtyKtFTG+Ar3I/QV8/SuoFxJR66MEag21P7JMEwC4ASCMiaODXxQt7GUJ3quKMdgHoyvbPGxV9Fkuto/YgiaA7cY19t+nnuQJ40rMrkZpy0fmFsWFSoE4V05lkCyZtwqaIgOscqBQBlOyyy77qX3zm9+0e+6920GaxlkgT0ZLApVany+88EKX9i5evNRrYl95xMthMt9sP/nJzxwAf+ELXwAE3stz/uBr+ksOeil9fU+xG66/0eto5aKt36dJJoi5lJPy9gCwwLJqgJ3xlgxYyU9Jk1HgHH/CUXbY4S/zNb2jvRNwut4NrR566BFA7iY373LzLeaZzKbOO+8T9vWvf93BsbdUiToLiB2WBFogVsy1Pif+krR52bJlfv5q0SRJtZIAcppW8mAmP2ve3nTTTf68k046yQ57+SucJdfYxky3pNb6u+TUhx56mL3hqCPtX//9G57wHYCJL2JqlUIJofd69atfa2885jgY+c9F7tcaJ+Ys98n+++9tX7r4C94yqp54KvQLrbSXHvxy2oPda7fcfAemhVJKaeKHkp4tHxNEveWJ85jZfKbf/Y1fBAD4mR7vls8bO/7yEdoGqzwBgGoTFfgVixuUds/+Uc7gbgnEJwHmW0mY5UEgdcQWxzuB5fXVLxzaVr9/9ke86xW7RuDFMwI7CQDWgEm25G0EcC4Omxj1vmyso9T6qi9sdZb2ATLYgC6TbHqUHr0J6LMBFvJB9WFBhqY+Mgmip1Kq075024/tlo0P2drmhHXlgAAAlTx/Ux9PMcDVGJgs6Ki2UytfCgN8JgEtgQUS6BIM44hapjgAllw6SCmn4xEYFIIc9RvspTUTSC8J0BtkI8wA1AuSOmMuM1qx2l77jXfYssxj1t64lsCNOlla4qhuUvWWkpH6MhexseFcogXUg4UxQbJWQTZGBf36e2Sa5QEk4xChMHdR9mciSec4xl1uVV+t5XR8cVZtccxuxmNYfhjxv7eVZ81yzu0EfvXoigVYhwepb0Zu68YrBAaUpxnxjxvq6Fic2PE3DVJuNwCLjkfNNiQRVFMUgV39pSAqU1EigXBC2RivgQ6ssEfkomgdhcYGYgJTypczXxmnGhCjzKzqeFoDsUQ9T63jZfXQqLUA4ByfL3a1imuYAzBWSi6tt43lmYLi2itjhncLAOzSTB6Kz/0aCi7gBrueKb8KCfQDnYO0P0rZZnUclvw5AwCG/a2gpj2BJFMy3QCAYSuo+Q0SaECwvgoCwMMugVbdspjfGACrDtOdVp0IiMbETc3AzwTFXicNKztI0JmrpU7y/i5LL8wSdOJ8DDBIAQrUyqWY4Qs3W1ALb0NNMuyW3HAD+6B5FWr8ygFwaIOkVjHR88oZYLlAxy2QJCcdk0CHQC7ULOmxbQCsVkgCtfIFCIxwMDGTJFpf5QDYjfMklfb+tNyLsMcVyKArGIMsZRMpev3uk19kfzrnp6Ai2ODa2TbUO4h5GfV/rCVDzK/pKqGI77fp/K4EotjVIlR8guRBdakXD7tB+8s177fq/EPcK2u4Uh0h28Ul85ic/1QoIan0DImpFOt9gYSDt88hsbR+7WbrYRrvths92AFIFXKGxqFYt24FzNpABy1tqmM2JpoPAsSe4Avz2pUe+kjufU/qqVSEzE+RBKryNJp+MoBMtgCA+XkZa83DGGE9xtRxBpi9og0Q3E5f3jyGVXlcdQuqAVaLIzHAUXsuKR1cU+3gV19yd67jPEgQAYATMMAF1f3ylVT7I8BvEvSd4H1qAMCLmN+1qDuGEEjN4PyynT1W17nOfvSRUy0x0GuJ3hFrwBejjxIhtb+pIJmlpaoSpYT2UamFpmKCpRBa6+z8+XOdGf2Xr30V+fAbva5V3RjuBQzffvvtnpicO3euXXzxxfbtb38bMPs3rwGeh2xaktvvfve7Xkv76U9/2n7zm99Qt73YAWYLTOw555xjv/n11Q4a07STkrQ4A/B3dlZdCrhQoQ3S1i7Quo6hDVIAwNoDvEyEY1arrarqlO2xcDdkz3vaAuqXmxpxZ4cNvfPOP7kJVj+svsC8HJUFcs8//5/9PMXiuis0smO9r2qexQ4LLEuqrfd392s2HjHCjz76qJduSeq8EIm1anbF8ibYI2bgHK3nSxYtKfYb3vAGO/INR7tUOjbT0rUS6JYBlsbpiCNeZUe/8Rj74sVf5nOIWxirGkoAhkeUBErbQSQOPnjmh+3jHz/Xj8lLlTyhm8f0a19k3xdh3nWnJ4G0naeR0R900MH2+6uvwzz0DuuhTaJ+N9ZHeTxL7vvlmFpiUunvs1hRtgRlz+Klz8lTp/X4t2RYn+UZeewZXOX9sc1AdLLoKeyB4z3It/XZW752i2DXr9+23v9Zns+up+8agRd0BHYSACwGOENmU5vBqae9x9sS5AkwiwSm6ttaQ/PuUQUa6tsqqSaSqlFqhO+ibug73/uxCmXJfLLrAaLR1IE+Cvb53/2X/WVwtS2n70y76rkAIjISygsAq7/scNoWdVTYuxKL7KJjTrMcPwsAk7alt2mop3KTlakuoFO44A6ApeHkGFLUxgVzmJBVdPmuMr6wW8ndFKyts0WfPNA65220zlK7ZZU8GFEfYORwcZBXJluOmV73dBp7hEzteF0vHygpYpwBjmqGPcLSw7P+spEJNbixiZZ/jyXXZWtneQ3utoZlq9xqnJyUHFpAcWx9Ds8UU9CL6Us/QLi2GZkxJidiisQKuCRQLL5k7erN6Ewvc0DHrR6NUgyINYwkz0HCPfEIgnxYYBj4zHuILZRzc1bzEDWBXJOJsRz8qudvIwoFmVzVAKjp2gkTDxPB83OAOYFfQXQlEDI8L61aZr+e41uMEi6+dTn+5liJ30ViCQDLbHqUuUvzIlsNbnuSFlEPdo7aBoLqbhglA3yaZNClGiTQSkwAIFU/j8w3yH6hr8QCiwEGCCfoAVxFwJ8lOSQAjGmqdw3WGPtc40v9JvsHAsujRIrkdhVqUSI1AoFXG0Qy04x6Mv7OfVgEfOcJ3ovcqFlqYOH9CPKDBLrgDrhCFZKDhoBN0dnTAWCfj16DrTZIYjlkmgSQANyXBIAFNFxeqnpgMccTJjTnodGeyABPBMACwlHfX757aySeX+LfYviTrEF5/V2ZAQmae9qtoSZrXf1dVjdSY/t0zLT7Povzc+cMywwhVR0KwUqBcU5Kgq9z/jutofJyB+7Fevwduqj1LiDPrSQp1JJpt8rOIbv/phOtIfGgFftWuYOzlhXlM1x+oJIU5g6iHGT2w1aHw7D2CZkiPvLooB24PzX1uBAX+dnvTe/NHBYbT6bEi43fTyrvCC7Q8ZffY+XXRWoR7ue4BlgmWCWSbiPc2EPNdbRCChLoxbSSWcFttIkpsYFbqpd1eQi0PKwET4YkFGZYXo/K/efgV6A4AsBJ5M8CwEnV/wKAZXxVggE2N75q4vdIoq2anFuOtaXaGkn8NPfSkYA6/0IvteU4rM8d7LUfv/dtTEW6JrDoVarvNnPc24e50kVyfz6RFml6aM/zPWQHHwnvY1ty8Pid73zHltCSUDW9Ynf32GN3O/bYY53JvPrqq20vXIs/+cnzHQAvXfqEr2p777XIzjjjdPvlL3/pa/D73vc+N5K65577HNTNnbebG0cJlAkQ9pBkcFMoVknvu+vqJBKr3Npax3515eUOcMXoyjG6QCZOTsinn/YBZ1NdlgxgzAA+s8haFu0531Y8tQzFQLvNA5jOnDHbDan22msf+3++8CWA+6Afhz7zoIMOsrPOOsvPUzXKmjdiVCX7VsmNJMW33nqruzfrIVArwN3VxVrKfJOplxyeYxMsKZLUgk3SatVGr1+/Hmn01faOd7zD9ymNWVyDrJ6+Gh+BWX1XrfQ7qeH9v9/8jsuxA1CW+iqYv737Xe+1Pffc0770pYt9r9NYqU1ViqJ3McCfv/Bzdu7HP8Eazy7EvqHjfyOO2PtRH/zFL37BugDZ2WpJ5ZUQUu04ah7W9eHBYeIr4i1KPJz5V5kO7z0EK50B4CsZkCcxUM25OkM+FU16LAAAIABJREFUIak+2SRTFnXH598OTtvwMgFI5okSHP2oBVMcv85JfZWzjL/GWef+dA8lOAa8lx/7tUgHzl+eJEq66fqqN/P4Y8v3IvnHsqTEiOalXlfN57oDOuqGdDSeT/f5ajQQy/TH+k8TS3ituHLyjL/2aJ1TCqWczlVzKJSMcKzqZz/GwG/9SbrPYkM3nauOrUApSZq6/1F5C3g/9mm6flO6+LtevGsEuEeJEQcHeqy6gTWA2K2mCrPMfqwr6Sh0GSaCSRKfMk5OZ4U3/2LHv3q99TP/d9vvh5QaYigLLnxe2yCpXic0kMdJsaPdZsyb446LcvdduHCB/QMSKmViH7l/sfXRGimZS9obXvdaAMGoXfuH6+1vi5/k+OS9G7F0MKJWXbSLrv6x3ZNvs8VIxlrRnooBViBQUlsMQETtUKXtCQ44Md9sXzrmZIxFyJgPw1ZK1qWVhQ3X2/VM42McAMsZF3kbh5722t0Q1MjROk9G2Or5auqxt37jRLu97zbL7IE5Sz+GIjxzRCZI7j46XsMb19j6HiFmJCZLys7VWQPfHeOo0Z8dfjeBPVYLk7BAqnNQ+XfFoDEfN8ZwRsex1bC6HHuSBTqqjRr7SwwQo18UaEirutT6+npb+yhMEofSsh/tOADFaVpG9aEgyIuxFZMASBrhuTV1tTjGqmeykGVk8uBtj8IJeOAekK+zg0klQsTjqTYcwEpXFiT4yOhBibW8XPJh9fqtFxDmu5te8X4K4el+5MxqljkuQx4JkrWnyGk5uHaSoS877XIALNaMMloP+MCpMK/04CVCbyfgXQET/gQB8WP0/22lpnAQEx16Q7mTrJWqAH6hD6kYlDyMpY2yiSM3xYEoAGD1Ry32Wn2OjZ3zkjw7x9xXuF7SBu8BEYEP6goxGaNyumYeDbJgqA+rLvaazegLeAHdWawS5YZq8fMwTxWqh+SdUhmM6VTPSF/TrQAwkvDAqgu4yPBLF18RfHkfYIFZRt6BbzkA5mc5Srv5jea3jLBiABzY6vihtmAOkMTiuvtzVAcssOsMsACwGGDcxAV6pf4A6MYAuIS0tqqKJIDAL/eaWlj10o6roq7KmrszdvCqBrv50qvNVnMs/arvzMGIA/ZLfTwd9QpAfTqTaNO4fDGHUPHASA0MAX5z9Zal/U0e08L08AbbDVfoW371Mcv0X2tNSKE1HYgufQqw/5A8qYedQ0AP+FA/cgWed97ZbXXgy1e9Bof7PthP3l8GiQ6Qxtak6G7yW1kZQs2roCiK77O43jwIWiJ1jH5ggS3ABGtKYexMHol9g/1jsKkaADyMBLofAFzi3gsM8CbKEDpRYQyS5BhmDyohg0aj6gkZmc94gkZdBZSwESss8Kv+v0idBX7zkjxnMb8S8KUNUgXsb4qygQxAuQpWuYF7oVljwGcOdRWtBrZ3T+bUdz7wHlpsrQd9t3OPcn953WYAwNoXtMWppEenJMXTVAGwvCckDxYAVP3vfffd42tCR0eb17OqDlgmWOqR+5nPXODuyq0ATu3tLzlwf/vIRz5k3/ve9/ndJmeAf/e732Gi9aDvSfN3W2BnnvkhuwZJtNhPOWcLaKjNVXD0TltfV7tVKdnBffrDH32fdkQf9z7DWvt1jWtq6qy3oxuAhhlZ1K5Jgfyslkb7p09+zL7/g/9yuXMPnQSyPOeQQw61D33wIy7Hbm/vGKvzVQ2vapj//d//3QGw9gyBD7XekqxZNcAC73Kt1ufE8uVhgRnGQ68/+eSTHQCL7fV+xiQNZ8xosre97W0OTK699o8ugRZQ+cEPfhCADCBMIF7rbSyHlgnWm054sz3w0MNIp2/wfbrAGqy2fwLPYn+72cMuu+y/o9drvLSHFWCA93cJ9AfP/EfGhSRslvHpbbVDX3G4feK8j9lnP/tpYqo+Z5MFlAa6+6x+xhzr7uq3ulpq0gkQBvplJFbNPsqY8Xk6l8CUq4cwoLAbQEn5y9MD4OlnD7UH5okbq+pDe02fW9G5CNSrnOLpHjJf1QbsPijcZp7UYMkYHhmwAgkHGTkGiXMM9MvPWWZ0lYybEsIY8/H5UplpHPVQAmUy49Dx4yG2wYBRn6fjFohWksLvC7739dLFAQJA9+IQa6ywvINl/pHmvEZRhCQpLfG4bexRFuyJVHAAzfoVHZveV3PQ+33zeVIf7HrsGoGdcwQgDokNhwDAVQDgkVGUeySsUyT4+vtQ9+ApVUGiL483TinRR+ccSmSWnO1lNzP3+Jb1QmikIJOeVwAcO/iKYdLCpEUmZNlG7aijj7RFC+ayMd5ryx5bQe1gxnqGusneLrRXkyEVw3nl1Tew9MipV/o3LhNonvS3feGaX9r91Js92lKLMpEMucvwWFAUIMAW1zkAHrUTekt2yRvfYekhAneMpsRuyQVYi4C7Cmv5mAQgvhATImZ5XcIMABZznWOBExgbIcopwmqn2ZyHErS0mUlAwIU84MsH2brUagKrAQyxCOZZoCVVjR/ezzYCod7XNcqAxjLp+HkTl8wtmOHoNRqhkK2PAHBcS6wxi97AFcUeZgYA7nXH2wDBISCdmG2UAdWEx1YAmMCQDbp1bY81zyZoJlkytALn5T2Bn/ocJrN6HhbYbLL0pBToHVL/Wa5zQo7fOhdl1p12ih6SSqr/pJh21dlxzGllwsXc8h0BAqZsXAuCyzq+V3EtgvkV8me+S30J7HEAnAXtpjgx+cAKAKcjIBzP+60AcHQISUlHBYAjPJcQ+GXe9sOsbi6k7HFasizrlzkPcTDgNy/mV+2PMNZR6yO1S/EaQIEHbvwSPX8DAywALBk0DCUgrYrEUC1JJcJ3t5fW1pzjBCVdVZ9IzYvQz1S9QEvWSJDb1tlljy3tt9koDxSDFr2FDCw0THEe9CD3Z/liy8ynpHrGcgDsTrmy2S0HwDGzHxh4rwN2yWigAwMA5hgkhXYGeEsArEJqAQ0xwPF8iZj0CQBYrY8EgMWGPzMAXEdirquLPqVql0Twk2OOVzAOQzCBc7tytuoLv/n/2HsTAFnvssz331XVXb0vZz/JCSRBVtFRFi9XY0ABURAVyELCjjisioM4XGe8c1FxlEEQYVhd2ENCCAybAoZhmUFERWQNZD3Zzr703l3dXVX393v/31dd3afPyQo5maTgpLq7tq++77+8z/s87/Om9D0SIUNnMlYG0qz6b+ZdBUo91Br2J70LVSQ/jHXqeJ9RBfySOiFpg7MvLOcyTrfodtOmcZiTA9cmDNzT5z78WJIKV1C7uycNbRtLi/txskfq6fxskGyxbEEG7nOf24+R0JaQOrtXLJEg7TVpFWqUSH/mtaNcuIr76IBVTO3uYDNq7cPhzTWJJ/teuiizf7BHJrzaUstM1ibWi83D6QoCzG9SA/xthhAd2NJBrut+gOkR2Nl5FA+LKm1kgDF8sxdwMMAqHaSSY9wqa6ZeuQfwi9S5VZhfWQOcaF8m+9sLOK6TvBqgZGCIRMoEwHbg4Gzqn8cHwtr5g5PpQzo/T9PCZoC9aWGK8yDjq1QyF6aEYkSF05J/w0ub7yQLfHtvznzX+E2bxoPZfeXv/k66/tqrwv3dIPkhD3lQ+k//6T8Bcl8Y6/rrXve6cFGWATYYP/P0+6bnPPdZ6a+pAb755hsDHH/iE58ARP5jvO+uXfeBIX52+vRn/z5aItVYHwKUIan2/QUJOsW7z+lwfNlHLk2//AuPSwNjtIwKaS9dJCZpZbTt1KidFdSEuzwxxPjEcPqDP/x92hZ9JWTah6kBvu99z0hn/+xjQsL9hjf8eewXGdTg2A9L+trXvhZjqdekq77/veiRW0qUd+zYwXf8jQDpHmcJpvwcX+/7KK1+/vOfH2ZbyryVI3vz77K5np+PfuRj0QZJtvhdGHhmYOsYzu2U/L4aVHl8j3rUo9JDH/rjgOaPRwulWZI+97nvrvTwhz88/ehDfixdfPElUWstixetjuhZvUDbrx+5/5mA+99Dev5K+m3zKIlC9+GzH30W7al+Kr3mv/4x53c2QLf4ZnjEhDF7HYOnThs7iD+UVcOscTOAqyzf9v3DE4X3sh9yCdR97IS3u4r9LQ7KHsmxMjDWlLablAn1ACDS65bbQB3vZl/qPB7tsdzkZFVUEdI9QTXQ0Cg+LLadxBsiuzWbwPOau86ZRe9hLx1LM4dIzDNfhknSB8Mvo8x79nK9S3Z34yMgfkDuvkCywYCqzutVPcwzxm3r18e66OvLJEqUo6lm47nZLwUTQFmTtSn21Y9iffD6DQ5mNjzfiDM4JwJ1YyAB8b23e8/A3fMMsOgRM7cIAgbAgFUUXtMHiH/Z3EdprTp96DDzGaNWSdMKbXUXDxIivypNT9G28Yx3sG9uY1oTr4ZPwu279dQGTy+h0Lp3yCGLWcuQp7LAuCCY4cx98RL1NE+m8ftQ+iTZ4f17jmRJcj9sHzTAOcqk0cd94JJPUrPLBiDiipY/Glg10+//7UfTt4ijvr5pIO0bypNYVlOldB+U1XCjmu43uZAeTybgNb/w5FQDANdkgJGTrJppsDnpDnpXA+AI70oAnI2rlviOK1UzwgSXCwTodRbV01vpl/7zk9PuyjVpZWI63TBzU6rgzgQxF+dORjt6JpYAVGfdYIALFqQLbJZxZBk0egpWs72ZrS3Ns0q352BWPF9dsqgSYIck2ocLmrd83/K5q6d4LQ2ca1iOvZV/tS2SZl+bt28iCAHcINmOoOhmGM4Rg1ucVCfGI4N6GBmUIHiR4Hliq72FDxPI5XYPJYiPfrREVhH4cF9j8uTWQEqE2dA4h7K/AuBBgXD0z4VVDtaX32VSeUel0QLeQRgq23X5Kb1sKjK/sgJ+nvXI4T7b9RWLUsgIXrMEmmfyeIuAuwH4nWxW0x7Yp+8gjbyaHsDXL8DSBvPLZEVWKctkAK5Tcpi0wJqYGAkAjAy6vZJ7AGuAVYMRHdZAjOMP/1o+J7gqwGmVD/XaKT/2HAp+xyY2p5v37knX30Dgel++P31WJ9mMl2UxMLmaIlAXANcGkHgCwqt9MMA9uFFTC9xhgAXAIYEuNK/BAK8C4FwvuwqAHavBqAUAVslgb+PbAoCVguU+wFgR83PpAr0xAM7Oz5kBtu9vm1KLXsoz1BHKNg5xXucPzqT+2Wp6UGNb+vKL35rqM7CbFQAeRmTzkTHneqsnNzgsi7hv3/p5t36VANhOuQ18Gnr67AfNKlClnn8AZcT8VKrN7k1f+tQzqZv/LsLfA2lxGlMiNqc6SYe5hUkCzCEC+Gb66r/MEPQPUc+J1JjkVZt5KfitkqhpSRdzq5TykVCsuFjxf/GwsahDyDkU97nVWMcW2geiINhJbjKHa859lQlMh6bUmgBEbhmh/y8MMOvLFQDga8ifHOTS7ufnwwCMWRlgVBgt6oCTPa9N3gQAlgEWACN9DhMsTNKYCz2wvQGAaXdk0go5QTxmh9+h9gDJtGF+qqcxwcnUUhomqdILA92/n9ZHL3wJGS/UKzP7mcdktE0WuK4WBn7ub+FxoTSavwcDfAf2L8e89dcaXgluX/+GP4vaX8e4bODZZ59FTfATAJNvDDnvK1/5ymiR9PGPfzKC8F/7lV8FdJ6WPnjJh0LK+4pXvCLqa7/0pS/F+5x99mPSjyI9/vznvxB1tO5PAroGpmMCwmh5NTKUpqZRrZAO+dClF6cLLjg/gFhjYQm5LiCEPVzlhUF7BgC5760Z/8c9/ueouT07TK8iIch779ixM0CstbsCEkGQIMdWR6961avC6Ot737uiqKvN4MnHBLcCXQFu7lVcMMQAdYGxppy2QbLO95KLL4Y5Jv3DGrBp83i0NPJ8XP73/zOdddZZIbdWSu1ne8xV1lzjDoGuf/d7n3HGGTz3bJj1iZBZywArgRaof++Kq+iC8dn4Ph6fpSleo5XmIu/90PT//pff4/FPh1TdcyoIv+/pZ6Z/+urXqA3+CsHfEeJAEi+sxY15fByGSZzCVi4iD3zZb/0HADDzkB7IC4w9E6B+hnuoSQb3RsG7fY597MS32598uTMWv1ynPYjK4Hlxnk2Wl9cu9rcTSriZ+3SemGDfW0B5MYv5qmOxj3IYe2LrDfGWt7y5C/iWZRiroLPF5KuZYLG/tT3h6ZpQI5ljjbsO7Ss2kj+BydgKSYghrnfEvkzoOVjfPkCxgNzYr8b8XMALwPnYzz4lSHfMmfDIJXy3dBazmVtZP29iwHnsbWgI5h8lxj21hOeWzty9j5/sZ0D9H7EiSavF+cOpPmJTVUomWdOq7BuyrW1Km1QGKoEeHDicbvwuiVxIstMe9NY008BUlm5BP1AA7GaVNxJbBiBX0bWXhakX6ZNmGw94wOnpI/S6u+l6Nnxuxs8DSBIvREY0PDSR3vK29wEMAoIRa8rm8XoWhld/9m/TlXzhKwheDhJQ5fY6GWzUeP4gplen4xj6yAM3pT+kJ2BlKTPAFQ01zOqyYG0EUH6YlzwzwJl99SLYHqTPCIdvu1xFs853rbIYLy1Mk1EeTUeWbgL0raRf+ONfTN9rfTNV79NKR2iVtETQqUw414wUjIj9VZXhCiw0NyqAZvR2LfXKEVllkJxvq5tZjqny71m+un6ZzI+plo1b8ZzVWCw/EAxs/FA8b33GWABWOjN2H0P5fCjIIeSSCwRBLerBzJBmN2jqwfYD9LyRMK2fPk4gzmaO3KfOBrSAy3iFjGopXQoZN9FySCmDVco9hKM2VlDrvWwUsudBGM8RanuzczIbj4/zL2TEAmX+CZoFlAMAWIPzGhdT9teaHgFwNuQh+WBN14YAOF+nJhpq634lCebJ0B8g6bOb2t8ryNhfRyuWfU3k//WtfK/twSLJ/hp4t0LKxDWxhy3gt0XWOkBwGGBZ/4t8CmferaOACkybLHHdgrlYPwHNAkFehY3bzPD0LMZFSAw91m8gMfdynPEAkwhkzmXiOF8z/Gy/4QVAesu2NvaQ4Rj6hmnY0spmWAIBWWED1Q0BcJz30sTqdgDg0NAqR1vPAB8fAAt2g9ntkkCvAmDrhgnCSXQsTtJui/Oyghv9Eiz55hVqfxe3pv/9e29JfZMTaQSH3qmDyMV03EYK7lTqk5GLNmS5dv0eeYMNqTNPFggiUwu5EXNzBRVCu4FclXG0fQSzI2roPvORC1J96Xtp2yiJB4LMlcZ0AOVv4ThlLPbox6JwUMVhbSeqDefsFOZvdkfrj55dMsDFSS6snl3vOqrEUJ/kBSPWP39U4WHsaTLGP4R6yBrgbILlPsPQTSsQtisYYV0DIPk2rOR3AeRXFTXA+8DeR0iadgAwvYCDAe4AYCXx1rwDzrhX/ty2Vp8yBQFwAginfhlgzg19u/v5wDFq6MeUQLPWjxAvj89hbrX7+vRg2L3XP+WclGit1cNxjBAEG4Av4mJub/u8hHoOSBKFUignlWz7d0cA8ApM4SDrpHLIpz/9vPTIRz4ifeADH0hXX3Ml7O9DAhT+4z/+Y9T4CiafceGzohb48ss/F+DrvKedk77z3W+nL37hSwEgfu6xj033v//9A+wqM7aP8G7svH3+gUMHA9DlvrxZCRYhDOvMwhyGfcytiy+5KD33uc+GJZ2FXRsK6acS6IX55ai1FNTYJUKwKQDuZbz87Nk/k3adeh+A40QYTH3/+1eFSdUsx1dX3stxV3m+EmYBveDcLhS5rVJmwJVAW+8ssC6lz+6TAmJvgn6B8SMf+cgAwgLiuoaaJM4Enw996EPje1111dVRu6uk3PdV3RBAjPHoOdYFWjfsaWt0eZ0O0g972E+EzHVkZDhNwgYKsL/xb98O0GuvacGyCQFjqB4UPdZm/+IvPT7NoxAYpi4numocmk379+Kb8qV/S3OTrMQDWzHpGwup88uoFVbq2suGttgATMFm/vc3/hlLOEogHREAYQQaMMxjsCNTnTrWPJ9uEWHdpUtfGcsI3ucA7+V3cN3vpcVaZt+Pf+tl/1Xi7noxPE7ZAgl2VQbbdpyRzj33AhQLZYBsjOYi4v7jz8W6hHlHlZjBFo7ux6P0L7cfti3yJH/e/vZ35hgkXnfsvcoHgfIysYttDCskhVqMa63ytRiomuCifEd2y9KdJo77JooqjPt+1qMlkuSqB1dva2M5TWedtwJqz5VzLdqnFRL/pgD9HuphcZcO3Hs//E44AxkA9xIjzAKAKW6nxGMrQkeSRiZNITuHAcJztGgUAG+aOJS+9Q/PJRk4lHY98C3p6NQY6k0wwg+SARYIuDE4+WMjKNoO1EDhD3rQA9h0HkOtw1z6169+IzbMPsx2fvXJT0ynbtuaPv2py9M//8uVFCuTBWXhj1YWukDjUPQnf395uobeebu3bk6TbERlJkz8mGukUroPNVUP3nNF+v0n/gLEMREPcVrVvq8sclWBYVHvetcFsAL2vABVYP8EwBUuhqC4CdPdqlL3oWutTCW1aC2k381NLI5b5tMjf/8R6dDY3jTbdwR2AmZUNWYBgCHzsmEK7yxQDAEhyEYQnBnirrG3vga3BL3FU8pzlPsYZodtsw2FAii/f/cmWZ7T8m9GOp09dHUz9RDitwh4y1vX48WPNY7bNlkUpsLuGkjWggmOxZzgVvWfwcPR796ctj/sTJileSbDPGzmaGwsC9RCKV2yBZSS5xD7FoyRnxw1vgFqAYQyvLzvkCAYdDvI99Th2T7AEn5hIiWLyvNsJRQ1v/HPWoTM/AqGS6k3IzbOVXdNto+VBlRehxUDOa7PEkB/CuZ3D+1NrqElltLnG7jm0zCPqW8rG/GWCLBlXm3H0pTZFhi4WVL/K/gN6W+4QE/yGWS9kG7JYFvL3M95rCmz4nr16dJMeYHAZWLL1vS1f92P/Dqln3wYLcnILu9HSrhpy2g6qgstgfgU7FTT+uoYmxpd5X/9w9sI0KlHlun6oQBg2epyvGQgTOX1cRhgWWGDitzyiIbT+ecOA5wBcI1zU9UYhIBllMLQfuo8W9fNp72vuRTjK8AOPw/Sv3WZSVVj4VxwonGyKkhjh6j9WpRFvocC4FDcUH/eS91lG6a0Rbu64SGYJSaF7tuL8zeECdvfXfaqtK3/elRIVyDamElXX3EtG1RKP/3TJE64NQDJEcACbFxXdCAf3QYy5fcygRbru2tK0Uc7avgBL1FTHwvdqglWVD0Ua2HV+nHX2Ci0c69jXcVI0SEsA7zk/icAJkH2Hcb5d5C+X0Xf7X0MlX1Mp8PMyXnG/AIS6Ba175kBRu7sm6lWgBnO7CR/s+2R9b8YXrX6t/JzboNkP2D7tg+gIJjgfpxU2xBLWj8lDqOoW7B0SG987Nn2g4N+voH5ytyCQZp1/g1insS+1w6ZM08EvVvi01vkFe+ogsmEXZa/kvih/OHnf/4xuCWfls4888wAY7KoX/3qV4PV9Xnbt+1MT3rSk3jOfUPCfM2VV1G7/cUAuQusu5vYt88995ww1RL8CUQF0N8H+EUtrHOHaxHOzgbhJqIBZ5rxLPJ9L/nwJfTavYCECOZUI+OAxuxm3AAAl1S/NcuaAg2SNPC1Za1lMGLFflYaGpXsr+PMx2VRBaIBXpn3gxhwliZZ7iP+LTOuWTIqG+vzQ8XWVRfsY8satLkOM3ZsxyVwdq+qEu/4+TG2NeAKU6V6nA+PoWTgPH+Cc79D7kdMyz0A0TwsrdK9yB2z5qrO8bX5e9r6y1OhWSHnjJZtKw332HoaGCL409SlNZhe9tLfSZNH50kiILlnXL3hDX/MOCXBxCZnTdzE5sF0aM8NcU63kBjwOGdIUPSioPJ7eA7KPs1dG/RJ92O+plkN5fVZRkY+wp6muuAQdeG1oh534wPXeCybrlpqsMTY7A13PA1GTWxTjkOtfwTIATK9z/X4kQU1lmA98ZqYrHBceq2WSUJv334GsvinFBLj4wNg2Shr7Xfs3BYSeEHze97718j+McAj+FhG5tzD+1ZMdNkmi/HhGJ6HKTZUq9JWbW0AXzDOEcfxGlsR8p7DMNsy1EsoanqLEoIWv9dQ0917u/cM3D3PQHaB1ghuECVsw7VwHnIV7wLLQvtZ22cPHmI9Zl0dBENV96W9V76E8G0l3fch7wRXnsrzy/l8+87ALUqgo0Yx+vcR7LPIVnFhzpuRvesq6ace9ZPp0Wc9Ot1n55m0TNiR9h2+IU0eOZD+5X9/hd6Bn2Oxtq0KbTI0uWIBDwDM5vXHyH+uJY1/MwYQcwCCEgBbI2V9ZQ0p6U4ypA+f251e+csAYNwS22S7sgTaKkQXs6AKbt83v1NepQSVc0NQ10fdp03NWwQEkdGvwDhZdwJjsTzXSFsGdgWrOJcOpcUdB9PjX/eL6aaJa9J07x5kcAKg3OtW8CsrG0yIVYpmuKMuGKDgMRcMWgcIR13lBl9mTeJ3dQEvpbsdABu1njkb6q3TzzausbW23ed39ecMoM1WdAHgkAr5LiVfza9Gw3yZQQa1wZPyRgOi6CHJsVsCY/9kN7yjuzGOIUG6+WGnpcPI8XrY2KzPDZMkahX1ENG0iiRo+GNJLg3xx2B+lb/yOCFKtDMaJrjoZ9PJABh5mPEzYCkAbwBgck/8XA25JqDSAMgTGY61mfmNcW5tetf5XQ+AG0SgDWv5UCccAvzeyAS+ksD7avatfYyJJfr+9tS28nk4ynp00WqIWjK/BIFTz/IsZUk4qxLUhBO0ABj5swC4DstWYzBsHsX8Spkz0pA+gMOgLqAElocOriSGFsFQT9q8FUdnkgxRs8YxT7Hx9tPmZJ6aqjlrxADNYAMWFoJ0zYAICHqtJ2N+ntQAOPojHx8At2cn0wT1ei0Yp+Wj9P9tDaf7t05N//jbb0cD2582NZF7M7cmPbdag7OWDcKAt2BZepFLLxXme3fKcnA3exPN0SKBxWSuEsjX2YwgK+SUSNDA0tGfvU+Xf4xaPv6+F6Y93/tEqszsSY9+xBjKCZhzEhIqXJQfGnTXAc8NArv6OPWJR2fDn2/QWgNvLGyQuFVJAAAgAElEQVQluyubFgyv643/db5FLevqc0yCxnJHYjHau5UAWAa4CwAvg1fb28cDAH8boPMdgNZVxJYC4P2sJXRoY83FMGYDAGw5gjXwbcsAZIAtBaAWOtnzF8f2NrXAOkCn2ii1v0OMrf60BRZ4nPPUz3vXp1fS2HQj7cDQ8K0XPDX1I7usI0lcxhjLYoU6Cd55POGXaqg8otbPTbQOAMZMqfBjuCMtkDw/gr6ZCKZJMAKybAu0a9epce78u8DvID2ZY23nHC5hPrgDcCubKkA6engyGFGT3NZfLvKaCUwuJ3AGl5kUtNn+p3y9STfXGBlNk5sNnLerBPTDGMtZ3/rhyz4UTLT1q5pgWe7ifh0mYLyuNNT02CynWooax1wr6c3XycjKZMr6lrWggszsgDsHoBCM5jZMMn7RFMJjVfWih0PRb949JSTBPE8TrJykyWNVNnpRQKKTNWtC+JuEuVA+lmjT5LHBKJcAO8u3V80q3dvqfHfdnWWeJynZiTHL+4/iYqpp1eAgrw92MQM8m/xFjTzBHqla9rHtAXpHeP4FF1wQDOQREhfWIL/5zW8MlrzOutUiGbjEXlEfpNRmis9RXgsQqrOX6KAskBcshjGic7kwxPK7nsy3UtrrOTahENfU66gjM+cg94A+/q10fHZuCfpVsZiccS0RFNeILeMWWc6C/Y3fcwI2XkOsYGwiM9vP3irJ4++yyyeUQPMKfW8WKXmoEt8M0FP+nHPOIwmbf56eQp3F9a+SEGuR9NKwcohk4woqJevIt5Nsev2fvYZ3Kep7IwYzICpNu5C+D/QCpvezV5uohqlG8dGnYjISX4xRk8R3aQx8Mo+ue4/t5D4DhQkW3RJqtGrpJ1hvo9iSAV6SDSSetYSmKTFEDXBPOpoah15Bwn0ZE6w3Y6D7QzHBsgY4txrQmMEF1gUiu/XNkz1bTtu3bANADEUGehkJ3e7rrgl5YZVM+yy9GDWn0d152clqJhyZ63/9H59N12GhewhDnlmydhqDCDmUhAnSaqDI7RhqPSzdnF7+q4/jZbwHALjHTKuAXOdkFrlbrqH4QQ6BvFjJCNoGyWBtRd167IJZAr1M4D2CFHyJgDtayvTCxp3aSMsTR9PZ/+1n096B76T5PuqnLAaXBSYw0hUZtWqAYcnTDHCz9HmVDS7kPN6VsuQuM5+17oV5sd9QDnUMgC4C1vI9BbB5q1hzIjsAOsC5b951HPFh+fkGA7I8TTc1rpnXze/iOGoxwLmKAZINWgxwDA7mdh9KfbuG2EiQjeGEmd2dc52upo7+s/9wXUBrKyMOQdmzwBcuJ5jfsm3QAM+p8V2ywVXkgEPm3Fewvb2MIdsd9QHk45tzLJmJ0AXa65E3p45RT5FY8IzapinkGvxtDunzPljZa2ab6Wqw7HV83cMtNqrhXVxzHGTbsGUtstO2YyEBsOxBCO4w6bDdURv5R+4DTP0ggU4f8ud+kkXjBD+2PZDhnpBB57Nmj85gtMFI8HuP9SMbG6e37yKSOph1vofHbBKGODvN2dLBcaMrJbVkIf9kznnmkv1/q+NsrBtJoIsEkygmFANxgXldnEH+pqGHrWQ8a9ZxMD+t/SXZtXENsEBL6Xue56XxlCIYARejnr9qglW2hJLtLdhfZdCen3D8Bkwo7I66YZ1Vqf1lHFXow70T59764Wr67v/3rpQmYfCuAfpgWtTi3C318Xx1vSQRxgcnUgODPRMxiMvukAvvmklxN/vF8WuZBRF4uKePsC5rPj4wQlCXJkO+K4vSXzmCEdZy+uLHn5WGV/6ZVmKHU5+GWTC/KnuAJjFnLKkepu58nl64AwTqPWasTKC5FLC+tUHcAohVX4HclzwAsIkbcRL/os7ef7E2FCUfrnMh2yDJE8bNvMYa4E3sT9tH03XsCd/m2n4b9YUJqH2sm/vZTA/hBE1VHokO+gCXDLBsL27oFOgG4ysArurWDBtjv98m4FcAnHqRQVdg1DDBGmAcDS/X0xbuxzk2/BvTIAmXUwHcf3XuU8O0ru8owIS61xGSusvU+Nrjt0XyYBmWqSkA1gzLdnnsdau3O5bAzTLgFi77I8jOCSTYHw3oZSb7CvZM05wSTAo4Qn4MOAi32uj5Tf921ln/7j4/M4PRGQ7DAsQoe2D97SfAd31WfuNaHfJero9Mt7WmynAHRofTBy56XzrvvHPisrvW61jsvbWogmYBTZsyKp3+51nXBmE3Z6mf1e03GFiBp6UnHOcAINXfo02c6hcSCj4ns7y2yNGjhM/QV9P2MjLDhWtwODwbq/A6kwQ68sqWhmO+78l7eK4iqQ+IcQw2ZYJjp+GzTLS7F1Nf3cNa3f17heyr4L80OGq6jwHmZf987wDVmh+5xttyy/VRlRFr8PysbYz8HgDnBR+fSC97ye9wru0fXKO+WWmzpB/xEqUGyp6XUQj1sXYtUZffNyZAz61zoktBOG1nF2LPreenlMiWIPhkXpZK1+do6eQaEC7hud3Prbmtth7K7YLK/s/ZWCwnHTa8FbFSEAl8bm5LJGjW6DW3+CrnzfGPA4KC4xwgaWFNfGuROaXRHntkk2R4H54Dy5rdcf1dR213pfJE0Do+fgpKi6fwXa2FKL9ruRYUQQZjwPNw6aWXpCOH9jBe2ctI0EfsFPXRlvAIgEsAXbIeJZAOCUJx+N3Msn/KCbm1BpDd69JG33qjWHCj1xzvfW7vWnei193SMXd/j1UiKCdDbu+tfJ/y9Z7HHCPm+9v7PW/v8dxdX6d/BQaldOxYJO412WcNcA/O6ZrSLVsyydpa1gAPDx1IV3/9N8IFetcD35pml+6EGuDq0OldXGG+kN2DI2d78yJhHYIbge6JLvD20Rwgw78ImzcKyMuOgwASNrUf/9GfSJux7v/YJy9PDSjrPly+GvY8C8axL/3lpV9MX9sznfaObgUAk30XACsp1QWaY0AtnDYtH04/tXkm/dZTAMBG9GSH1a+2iJTWAuDbO+DKSbDRZLg175nNmQzW8kKSHXKD/+RE2vNRllxpWD8ZvOWVRTLlvUhlMcUaX0oX/slT0g2nfy3trV4LXiYwAiA0DEbJ+k0T8FNeFsYhQUHqCFnEkgGOCdoyG1wsgOEkkze/+Bf9c40/vaDd30/AWjg+uzzGrD3Bd+2uN+6aZ52JHhFrsc52MaWdp4aJTV4Y8oKbP7NMXLhYlGYQ1XDCIaCmbizhogx1k7bsQhpmvYzmVFapCmIZI7181wGYIARxaYgxKLjVLGqIzUHWSjdojbAqmo/wyTLHAwQp1vqaQDGerhOgyBLHYRfHl9sc5eP02tq/VAYqSKtikWsT6DR5n6bAnms0j1rhIJ9zPRTrlbPttFsXWibyEqZXbQywKrZTMQAn+G0q3WcOBZ0tuF4ie2xtkMhjjnFBLXAfmV7deXtWCOgIwoZhGSbIHM+TNb5pN4Ebh3jarloaHTeIxF3ct1JyZ+KEg3S+WUog8JtjAQnbKKRfDWVgJKWse+whYVWhHrKlC7R1kLYqQ54d0VdkzWWouXOsdF3itgkM+/6G83SWlPlzCYBteRT9VWG6o5ZYyXW8xr7Hjs+yX7T9UfkUroXeAMtqQlVMGNxFMkAq0vXCrBDBuS0t/AdAJj+fGprpVWQH6HnJe/ceRAI6NZzuN7c9ffb33p56juLKO8MV5Bx4LtoAZZMyvYCwPk5YT7RzAqTcwRrMu+vWE0PeMc0/2ciaTIgAjSSef1/Wl8BrhUS+vzbFebs5ffETL0q7Rv4F6e8VqW8Kl2cnDm262iRqQvXiHOL53nqqyECZ2zHPjUGxS2/BfsYa6d/VOHsFIlZD6hcy3nw2XQYqhUTa4DEeiBpgJzLjhVpgh+kKS2AThXJ7x2C6gS9yBQD4u7Qf+x7/buJy38zw2I9Ue5HvscR479HdmTHfNvHjPDDxYw0RNb4V5PORCKIGWPDbHMwAeKBvB32QK2kzSawhAMsEAe247DcsTu/Ne9IDDh1Kb6T9Tjp6CEUBLCTlHUOs9XNI8scnNlGmQH1/l4rEfa779oOR39+avetEAeD6QHF9wLf6DQYsIwAoL7PHDcCCvl8AfD4A2GonS1xYD2LfYoCUsuYV1qchgPYcdcNVF+a4dR9z8XMnu13+vj4Ad7w6PrrLcG7fjCwVTaGQcgyaqHGfZf20XZ9rRwPJqfFPg+O27dM8kvtBDAUFKcZDmsDpQjwLg7tlx9Z06NA+5Hu4FLOeLpIl7avbK5tjZa8fGT8VqfgzeIw1jnXuv7/ljZHQ1DhpifWuHyZ/oQHhwD7RtgQo5uux1/WuJQBu37k+uV51R4CQK1gxfjvkQ44fVutqirFZxBU5WPJiCoxNSOtQnZNj+XVZnp331t704hf9Jkki93n2cRLsQ4MYVxL/NmBGBkgIvfEvXssaTY9h5uEK42UAMGHCaJmfe1gnq5ixGnJbh7yySByKj4htZ3o16sKrIBJ/tqKC8R7Gq0VFhcqNZZIp/SSgHNsSXrYck3GuW0fGXG0gzfYbVNjr+0k+KfsvFRImlhf0QUDJ4evDSI6vJrkhhtDobIY50ifbfswCuH6ul2vDalKgM346niS3ckStNzOLOXV7wHqZPHCdyIRO9jDKidvsC1Te8s/r5+4qoXLHxt+t/OYn6dNOOgBcXtCu8+VEVfpjyyGDJC+yUioG9q5TttEK4CfS2Wf9TNq6aWcA4GUWb40MZjDu+fRnP5c++vHPRtuiGrVQy9byGRQvD6Z3X/Kl9M/XHUnX4UQ7Q1BS9ldVlmdANgCgGFs5mB5z/0p66dN+DoZVqROhPGCo6fuFJWh3xuv2XONi0dnwpbcmiMhgvcymORFyw4+8iUaNp1laMnV90JRzRzEKI6PbZ83KFGDnR1J6/F/8WDoydmPUNS8Y4OPQNEOGnD1SN6aoZZFMFcgZSJjrazBpG0hZBT3KZ2Mh7dyiI24x6XQQ9I3yotuZ7ALlwMVFm6X1C0PX7xlIZ1Z+o/tsSNX98etQcBHVZuArk5h723UWitjZjZCyPM5+vFQE5YCcoGL/tTiJEn/cdxtgeBO1eNZbCVzJAgkaN2Mi0sJYwrrFOuerTT0VHmxplCRCD+NxjPuKLQn4TPv7lle8l4Gs6VWl+/iLTcixWALgSrRWKEgsDtXxaQwbomykkEv8YVrnZ9QJ1+GyfBUM8M04mE8BeFcImlNTlsn2TvQQNchmo1KuZt/elj2iAcC2P6qwEVbZpFoLR/l1MtofjbFJbYZVWUQOeO2VbEh8r4f92PbYTA5SH2WbB8FgO5It2ShNOd8S38lmXB7rPJsZ1isA4xIAW/NIwkkgEPWPzD3bIWnMVdQG91Ca0FYZICYtNvhOhtMEj+OOXTXGWQBgwK3KB4FvAOCyznhjAJxHi+fe5JGtz0iouY8IeJU7C34FwRb985gAuEq/6F423V4ely2es50aLXv6CCBbuD5vm5tID+k5I13+0jdhRDSE8zPsDhmkFoFk1F+SjJLFrpM9ygyccxTGwN7jGyVubs9ycrd8TU4AhT9hLBKMo0iwuZGz1i714rIKPzz3zXQqWPET731U2txzDTJgrsssyhXWtUhiFXNElYOlGz09XLPCa6AEwGmFfpvxaX6YWRWuvwoT/sm2dQNgXc5zosyAi+f6fBjgtokS/pmrEQC3wantHcPpJg7nCtjYbyMz/C61uTfyewBgSEwBcMv6+15rfPEWgAEO9hd2136/yDSYm3mOJpJWTZyf2wNkl3t5c8DvtonTU/tgg7ZQY2kHh7+4FyDEwe7Er+AdT/nVlK69Jgz7WrCFpLHTED8vAYQFRTKFG4U45e5ydx97K5RiWBY1PIwjMWD/0pBAPz0kpFGqhPyzmTN0URcrK9oPoJyB9e0hkxftejYIGPNUWg+Eu/5WrCHWkBUj93bNvrK7QN4gu+OBfNWy/wmXNdRJMrnWAGM8Zj0wX2vBljd8hzEMmKYOHQiFWlv2Wffv8NuALUeFYMamypr7guf/JnX2m9ORwzPpfdSKrjT2pe2nTNBFY3f081UNowlTxAy2SDymz2sJlLrP262JVW7X6bn3RSc8A+5/Xo/bu4G4UkYGMMdmnfpkCSfT9pSVoFqZp6OEY3x0Aqd+1rW5maNpy9bT6V39y9RO9kE45XGi3N/xqTpqhNjgDW94fa49RmJqEFUlRrKEoI+xucS98nC47k75gY9pPOShhGO5xreWkjFf9XcQA0RZHIqPTafsoEsHnQBQhsweOUqpwKZO/b19i2Wp5/AG6i1q6esELwGmeX1Wk6oeXVUDrZnv5Tk/Zl3o4uqK53QSELdmpHYSDatPvvXrb7mKr861iBFd1zb47DUz0v1xzXNWjTfv2Qmsk0ACvZYBPhYAlz3MvH4ywU2a0EV/NoL3x/zsWelxjzsr2gJs3bQ96oq+/OUvRnuAMfoAXvyhj6Sb9x0NU5RKP6F6tFQh0iVyeffFX0z/+9t7076BHWmOYCRnUjLAcFHoZ6aPrexPj31oLb3waY9Ofba+0YGaiSk1jk3FxpLeWzMR1g3GtS+5LZvJ8QBwcBudjX2Fdhj9OF43MZZZtuCbtk+ywcu1o+k3LjonXbX0ryC2hTRfnaZEjPAeBnCKDJptDpaRdYUBcsijYaw4Tw1duQVhBqlk+0pwaQBZygidcX4TpW8eS0gPy4U6sl682P+HC+7xAe7xgO/q3wXWq6Zax5z+IkmhY3Pcinvl6wY+vRrueKT8rlisn/EhMzuAzKzOAjkCYFxmYT90M/JezsH9TqulTWNSP4wRAuI+QJBl6cbHZsuHqTnrV74MSBp0vBJM9KsqUELN95U9BTs7jCKZ0ylxLhjgnJnNgCALznPLL8+tzHuw78RcAswFnmvbo0PEvTfC/u5Glny9Qfcym4cOstQS9o/s5D3IsiKHtsxtRYm1fY0575YP9CF/Xpw9HD1DewDBfdT+VhgnVAnnFk0A2gN7ltMp2yrplB3bqNdDfkomdWKC1hsmUQQZfg/TIAwU55oAGEV2JEsWOGeosQIA8+5F0G+9I8EWKgJln20UGLaBue0AWAMCvsd6AExyJkuhg3vnRIYdZocBdhh05ocMB981Dpy5UXU8C3IxvRK6t5V4AYarrDdVTT98jPO0KDMMYKaiKm2CVRm5sZK+/YfvBrAgW9WQnj7io4PjaQaQkns/OlfZLq09jcxxXm/Wt7m6zcvH3fwFpWyrav9k50AJgJkzMsD9A/TuPnRDGh8mo08dzlf/7gX0ZP9aGlzcjaJCybrMOmtzJGHyOCwBSaem3kXJNcx/8RmuSbnxWiXTg8cHwFEawxgvGOA2qg/raRUYCIATGLW1YxTGtx0A+DvI/L+LDHq3DDBD5xCHuCgLCdjVBKsN49sBwKgfosaXNke91gKTjF3B9bmndyvMHM7tPsbvNZIAp7aH0xalBPT93cLQ65+cTZc897lM/OtYzwF/rtPzJLSKnu51JJhZypv3k2PDpzxwbn0AdnIOtKjkCBMszjPA8OIwwXoGU3YRKT0MOCzpAFJQXXaz4SI1sATF7msmChaRjN8ygD0+wMjJ39uyZ3efRxf57tevD2VJHMpe4RXQJgHdG/JqVT85WdtEjWKPymUSlwb9SlyVuo4Ob0+H96Ka6KckbLGGlHtT+vVff0F8lozcX7z+T7BhQOJHDNCyVRYnUaCxZEI0VGPKq2HKMD5SXr72di8APnlmQgmA7+ARrQFmef3MJAYAgXUke6bgso+/QA9gNOYRcYElDk3Kg5q2WaIUYWh4nPlEWQpr5u+84j+SZJmGhR1nvCr9pz0UrbN0t7b84d3vfm+W6QOWjUudv4MY2DZIyLeJqSoopmSNK/j2LM3i8I66w1tEVswFk1vBHTAXxjZt5vjwP7BPNuO2wfNVg8T6xwIXiUDmkGUZ8Q5h0iYPYIx8ovm7EbRcN3/j143m//Fgafffnf++thueFmvNGka/awXv/N2vYhRIWVYpQTdaLJeqNYmRghDr7ALrjuEODp+778tPAhOsW5JAl3UV3od5A/LUqLdB9nT++eembVvG0mcwtDrj9Pul02gO/8Uvfg4GeCT9yAMeiERoOX320/8rKvygbgBsDjQCYlix9178v9Jn/+HqtLeyNS2Sge/Brc96wgDAMjVMvpH2vvSUsybSC845m4w7E9v0V/TSsx4UlsoJdof19usnym3ZTNcDYKdiDqxLFtbaIBvWVwBrFnnPY5hiQF/nHDVHZtPKwHy68LWPTY3NB+m0eWOark6lkW3Uc03SE5XvWYEZDmDLzNLFF8iUljiPTWuMvS8CrFxDl1sphbjQPrFZzFW0i7KWKxDv6nwJ2fQtZC9v4fEwqOm6rdYZZ2l4sL48brgbkuLi6fl33I1VA9vuSXjEg5bKwdkG+LXkr6KBCa/ZgmNok6Bpzw00zQZPnXE6jqwECBXr02X5YkxQx4gsKAAU47OfBXaYx+rR6ojNg2DdpUj21zEW5a0dj5ByM8vsb+ZTc0/nSM56DVzveb79Uhu8eJaM7QEG7B5Q5o20PbqBBCpYNU1hdqXzc6pDW1MzqNyyiuNsLfrkKmnLaogeAqAqLLagt0ktsO1lKtSMa4DVwEinCTns8f3oA0dCPmirBWvmZFoMuO0/afuRqON0oxFICIA58daRSzzYJUEArAQamxyOxVYwyp9thSQ7DSumJBqmoilgBbgenwH22DVdKxlgT56/W29FwB+9g633tz4YJjB6UB4fAAczqyNZmIERRCv/j4QOkkKk/W3k7djTcN2oywL8Vpk3PTzX0oJlGPIa68EA82TLZCX9RPs+6SOv/HMKr+uYoU2kuX3MM9pERS13MM3lRlcGGErMyiTVbZnzd9/tZv2RZ8BqBjtLoPO4zzeN1MR7KzCZ23edgvHO3jTYPJCGOVX/62/PTX3LSKHbe4MJjd7c8S66HXN9fBPGW4U1XYmqQVaCEQ4AXF4GxkmoflywHLfCXHNixXIUCmlXhUIxEouJatc+VrXoA5zFFS3yTBkAZwY4A+CldD3z8iak0IcAwaGWAeS2ot/1OHuM7Y+Ksa8EmjlQkx3GLXwF9rdS2waxvYVhTk/gwc04Uc6kHx3dmTaB1YYmYUJu3J8etWlHevWTfjlY8H7O1aL9XEnWDVJjOjeF86vrmfWYx5IWnctwdwe/8UXYU3IbpEkMmgbSBz/0ftogPTdMfmyDFFJIDJ7mMMuytnNZdROgzprfaA8Ua8Z6CXM5Cl3Xyp+79+nVdIIBaE5w3Z5bGQCXrz32Ylmy4dqrEiaMGwEkGZjQVm7R1k8kpGHHlAX14S2whPqHInIen+BZI+mlL3tlmB7pdPrWt7ye56Bk6yHRPX8IGTW156y5Myh8rHdeoMbXFoCu+bLAkVg4xsSqS1LbiX3umevX7bnid/5r7iQQXB5YcU1jJLoGU9ZRQ1ofJSIwqFV+LuumWyRnxrduT5OUYVBLEBnvOr2jG4Dc+igdIcwtsc62yIZHQtryIvqZ/+7vviqky7PEDk3qLrfi2D/H2Dt0eG+69MMXsRI36Ddt8IHOjeHWH32NrcXnAwC+A5Rj6Rg/it/DIsA3zLms7cfYrU4rsHB2B5TXYHrdf5cB3MYn/ezHJo+MSQXRxjINEkCdGuY4B0WCxx87c787Rl0PYO9oAmw9AI4Tn6/G8UBwZxARt+DVQiqs85qsAC2+RwcElwmN8vsV732Pn78nQRukVQCcL9zqhp1/L5vJK60I5hfJk1b/6voFwOOjQ+myyy5LO3eemv4vehD+2zf+hZYK16XHPOYxyII2p/e+51LmpRl8GAUzP9YhNsfSRQDgj37mG7QBug+SXgINWkzkmjw/lWwrgBdhWzrn5zel55370zBiAmDkjgAaDcJ6ARaCq8zg3FUbwCoADqfmmDRrAbCykQFc++apv9DAINe+2QdO/TvujVssdk7pBW/6hXRTzxVpZetCOrJ4KA1YV4HDqD1r/XpY/UQ7Kf+tRE2Z4EDilPcpjGUEvGbcQk5o72XZSgkWA93yOZ09Ph+vplsnuq010zr2mZnHydds3QAqZMRZpFIC3CrnKUBJ5BLJYjquOGV1gihDC9/P2kJdj2VyB/n7qIETTF5ImmFbZglC92EYbfKQhHo4PT/4QRNpx9bxNHV4HwZZLRQJtMeg/3IPICncnvm6HoeSxD5Y8Rz2K6Y1ICkWJs5RyJ89XoFvcOZ+r+wEvaK8iI1mGcC5wEI+DQWvzPJmpM834gi7x9pfovN5mKO2bVToJTowuJWgiGHBZc6OpgJG5O5k+9scXw3mt04Gdk6Z0iGoS5OkYFOSqnzXehy7+NZNT/mQNTT2BqwxF+fItNb4YqoIve7aw+sgHsCF60z8H/e0JQYAc7YBpQF6+3SmxAnZdjC2fgEAt2WsAgDL3mZDK7969uotbxsBYGXOGpBkAKzJR4ufAwAbLEbd8SoDHAcb80QDJu7NcliTzXrSy45dJVBkO+W4ZYAJAjFi6uH8VJRGkxTTRdUDEzINIHffdLiVzpgbTl/6f96a0gGuHdLnAXq2LgK+nZPWcMtu1grlwQonM9fp53nqY7efQTrh1DnpHywBsAeaa4BXt28BsAm2fiR21rP2AWT7m1P0wJ1Nn//kq2gh9aU01rs7VXHhdg667rUAIu2aLJZrlhJ6LOnsMx0AmLXOpwlyJe95XEd4EbFO82UhRTcAdkyHSVqR6OxRAr0OANsHuIUJ1s3MxStgfr9D0lUgvBuDxZvpCXyQ+dRwrANmBbgt6n2bSp81vAL0tvlZ46t2vwCYhbi2JVqW9VY2kygb49MH0zZkfhXeeydMysTBybSDpMtbznmmKIVsFw7Lrus6FjO2LRPKnhAyo139j/3ut5BrPOkHzPoDlMlHAWOt35TOxFzYSy69KF1w4fnBai5pxIWL55Iy4aLdUCzC/BvBNXpuzvId14hOFrL4hCIIXiNJ7g5KuwCwvgG3mwEuA9MObVN8frmXZX8KS6/6SYEJecgAACAASURBVGwsTh4BgAwBGkjCAgJkwVzvlglaarTS6kVJs0jv9yaA4yUv/A+xBwv6//yNf8r70tLOuTRD0miEEibAc5UEbdOMP+9nv+NlknzR1xZXdR29ZX+Vkq7WiMZM7ayfq9Lxuyr+uduN2B/AAXcDstvx9iXIWgOGVplJEyK5/FCwZTyHRJ7kt2O+r58aWxLlvQDLQRjeqclpWOEBanJxoD54GBDM+uY6y/7cgBmu43BuAkcQ2oCIGd28hUT6TIDVEUoYn/88vAyIXzSvlYDZsWMXMYYtvSrpDX/+2lAk2jPZdkzGsCutGcYrqkZY47p1Z+6qTOc5WkDtOO3UtP/A3oh5/NcAyI+CB0yE9cJEL3LPA4Hb19zWgM6NEmAGO8V8VXlYxANrWVze8RhweQtz5FZhiA0SZOvXnjWg/QTMbyf57re/p87fDIB7IEIW6QNcRyWrCdYMY6XKvmEmsA3eLE2wBgcOpxu/+0L22mo67UFvTTONO9UEa2MAnIMWZZZZ9rNCAJ5dIFcAuWens376/06f//zn0wxtSH6WJvU3XH9V+ua3vp7OO/fp6ShA5a/fdVEEyNjccOBMPtP3rfF0yQe/nD5w6ZfTVJPaYRBgFQBsULqsLpXJRQVBGuy5If36eWem557/KIAAgA+5R4sWSqsAWHCn/O6uGkCF4I8g7ngAWBfjYdjeRe7DTRsAJwheJuhvtskoY+Sz1DubXvbOC9KR8d3pQP2atEhvYLNim0apvZgUPQlgkExxVrLllSkFJCr+zGIgCM7TSBOkfL2sKREYywpGOyWFxgUILo0HAhgbjBqwytbexns/M4PZfP4dI+Utg8gsMxbAea/JlexrCYJlbPuUQfOYbY16fZzX9THw6/xhIOqBcTQl2ziCbnkE4GfQqTt0nbE0PzWXNlFP1cOXvvL7B1TQpkf85EQaGSbQmD5IfTCyR1jWNto0gWwvQZksrDePwQNTli9gDNOdGOyFBLqkqtT58EXC8Znjs5/uAs/VXOoIgc71c9T80vpoL/LnQ/w+DaO0jPRZ86uEDHqFGu5q7xBAHtCqeZa9/Oz9y3fvR140+d2v8Zk2FTXTyvclo4hVBO1jqgBgwKhuj0WfSSVDCzDbKwRkNc5Hn1I55mPUmasQsIWE40AGgUsCLo8xIgPcIFBt2wIJtqsH+XMVyaemV6sA2PnHC31OsBwnAsAuWpolec6yAzS0WQa6UQMsAyzrdisAsJeDudCLsqRGgstaaIHvEgC4hf19TSdiM9ewwPbUbio7EtTymtGFajpzZix99XdhfqcHU30ff5/1SvNdmGdLegY47vj+GQAzH5wXni8F9zKekei4q9aPznS5S35YD4BdRaL9kODXy2Lvdpzs7ek6xHge1mht5qa0c2w2feazyFwnv5Q247HczxikaJbxBBihfVIsRxHDqezR6ASA2EOCx9FYxnZl4j5AcBRBRJIpG2Dl15cAuAOPbeJtDbC+auyPvH30AU7bRqn5rdB7e4ka4Gb6nhJowOqNSCAOYj60rNlbjPsJEqzU6qo4whDLf5pgtQHG7X5+xvSqB+a3CgCWwav34ACNqmMz7qunjrJ3Xbc//QgB57uejZx1D6zLJAmBzba7OQzbWbgLA/p6AUtRH8aX0dshlpV14LcrhrtLrv2d86G6EHNeAHB9OBgbyHz4I5ekJz/hcal/DMadtcs2SDowb6M8ao6e7q5f9m1dgDWtAO7yit8V1HYObCMmyAfXAo4yQZn/7ii6Lfdurd3guxh4fkzEFLk7gSafQ9R/W9esHDUcpaOui+usdJ6Slyrg95nPfA71vZuC+bZ38Fvf+iZALM7NGMUZxK3g8l/HA0SDK0GNNZv9dZ4bjr5ESKhfwkmaczNCR41g1crUUCcZsJpAvBcA3zmj+I69yx0EwGs+vNyHVhfJFWMXGNbYaqNkTEm0vaWbIYvuI5G3FI786LtIoiiBNllufO592Qs6KziJmajLzTXrkAUoD3L/agkC9n1i88a8io4RZhEt7Vg/cVZJr3zlfwzgOooKb2rqaBA6EYPgyP+Wt5LcYd23FZjmVrMkwgZ1eEcBEqwD+7WmuAu0iopuMMQ//STMwr0bMF+2P1tzGtaD4PLBYxjZKPzqAru3dCXL9aHrecckIMrHumOCrp/XYQ1NI49/W631Pf5z7pmxRz4fjA+735AgH8AkWSXB9AGUeyRITM5MHzocvhGWmdgGqbF4EH+cV9FebDJtO+MdKLloMbrsuD3RNTjxmMAM9vQCtWwMgMvefWU/4KiLjEz3SrrPfe6THv/4x0Vrgc997n/CAu9Iv/orT2ACVdK+fQeQRl+evvrP34xg2cEuAG7ZmLw5nj508ZfT37z7cwDeM/gbsrOm5ilYz8vQEHjRDAf2c3f6jQvPTM95+k+RDGADgQkKAEywQ8MGEs6am2gCdEcG0fFee2sWtrLfbdfEWscAKxEOWXDc50xeWzaL2yBAbRFDg8pII62MLaf/8NfPTnv7vklQR9/F3iNpGibDzi0CExMHKKmARnCWvo/1nvweAFi3ViXQglx5Sw4nJIUy6oCFXMm6FhxnkBwETJd7XQ4+V93sTvx7HsIZNZdMsb9HsiSOJHy8AgA7RAMA84tMSYYgMEy2KTIM8Xk8J/r0Kn/meSYHewg0xgG+vRysEmZBrMVWfs4ojbL7GVvzMFQTo5jXsOh//9uTTBTasRAgYzSYnvD4rQBjWxtgvqAxFmNLZmLZjSXUu5kFiPi0WAw9jpA+F+yv52nFFgtchwWObZ7gepKNZj+X8Vo2jD20+joA2pzFAbdBEN2C+e2pQeHCOjUXqQAm8zpK9rQFUJimncHMgZtJkzLR6RU9cr+tyIkwvgLo6Wo9gAZcAFxj41DC7TnT8KvsV2hGeJH2IfO0XRjQ+tq6VmuduY6LgPIQA5YA2NJantIQHNMTKcypdKSmD7Cu1ALgqsyYDDAbYMsT4kYY7s2lCVZ35F4ywAUADsBshlkArNRZEKwBlgww7ycoPgEDnE8511WWPlrxkNSpAnR7qHdirhMJIrXl7ya+yG7kdjucH3v5wv5umaml+09tTX/3wj8CuFHHeZhNH6fhcJdEHn8YSZc1U1H76yqnOkIArBN3EfhWo8f0HVk/bmnTPXkfd1w3laEz7muMD89RyYgHLmUMej0GYRhWFpGsokgZDpOVa9J2yNLPXHZW2rx0DYaFBDttpPPKUauAgzwsM7gBAMfpJbFjEiNa15mM8G9ek2CDu5L65XArAbCtdJBPROmAC0IBgCu0WWoNA27BrQkGWABs7a8A+ApA6m6SUTcTwB0gOdXQ3RmQq8FVS5dnWV9+rzhPkUS3YH5b1Pqmvgnm/VbAr/N3LA3R+3cH43iM/MswyZlNSJsfQLut1zz+lwC/M2n7MMwnLN0iSgypj76ilY/BqYGn+2SYPHXd1gPhu7sJSr8AlwSArsgGMu/8q3ek3/qtl2GCiTu98hOC8wHatC1QM13FHdu9OlofEUjXHVelenkNI7J+znQBgw4Azntu6R3SKWco3+dW3uc+7wKOTkZm7fXSMM9/AP3IUjJPxjbvJOGfW4S95MUvj52sSa3JIPvRm970Fyh+KGWhhjKYizomjrxssQHTFuQBdZIw3/VBxhzIQ9bXief4FvzKGAsmXNPLPsVxQPcC4JN3If2BHFke84JWy52MIwM0qjqx24q9sFGm2H4pq8NyGL84nUsxwmmZn2311Uf8ME+JRrxG2bF17Yw3mWHHdO4UxbquCgvlQcnazs/5PGIP1tYqCodB5NUzrHtGcyMj29Pznvfr8T5zs/Np27YdJIhoOTc9T4unTelPX/enJPEB4BiUOhcq9kKnK7r3C9P7yB3xviS0ZaQ7dbOd83i8/Xjt343ccvmNt3KddeMqk2duRBHNrT5njaokEz9rTfg2upjHjw9KL5HVV5XJC/9Svs7NsHsN+4EMmLvhmxYmWLiSD47TghFiqEqnlBrx29wssd8ISkVjWlzO2yjPRoaPppuueHG0Qdp6+pvSzOKd0Af4lgBwblSeEbZ1KbVoiWRGP/cDHCXbs3PnzrR//6HoC3zarq00cR9LV199LfWujTQ1owctoS0BRBWHuRXtXmGAPwQD/M6//Cxf7j4FAFYCjTuy4JoJ09NDPUF1d3r5Cx6annlBBsBLbChtAPAyE1IJdA6s7igDfEcAsFPL1xcAuCtDtaYGmAxyHyDODW9FuRMLQwBhdv8BZmCDi7s8QXDfu5B++z1PS/vbX08rIzdSf4bcRdJE2TPRnwyui0b0phXkCoB1cg5m198FwNYC5/rf+LuPmycrWRazzS53AXRtCXQsO9E9k3IbpY1vLh41AUxhglW2YKrwu4DWOtsS2AYAZi0SEOea37x02NYoQC9rse8l+A14ouqAYxsE5FU5Zut4++Ix/vmz9XU6R3M+Rwg8DKQdq4O0nbAe2GMbox7lS1+4OYyvNuFns8vWQfRR1M4/zFhqZDLL79e5dnm5LBfWcLjlD0uAOSpQ0zwJjlkyEYcJYvYTYF+z2BP9Ro/yM02uCKbpIYp7bFugab0tAdP8YeSBR0DjUtTDzBn+DaLbrmF4dnD6RvBiZjhtU2Cl7ijOukOw3DVOgG2bNL2KgIhge4WgcoCm4daWL2AgU4nAyfEB0GWxcEwoEWlwDmbZkDTsavAeyvSi9QuBvwywzIVMadUayJBAM766AbCFaFHa0tWyKpIdgl4Br+yuGV7BsH9bBcDB/GrTGz2fCwm09c8BmLsYDMdEgCBq3QC50U6HcyEAbmMOFgCY5IU13YJf54xmaoONZtoE4759sp7+6Xf/kjGBO+aNR1Mfmu8hWJlFgoJ5gvHBTQTe9pE2xRHT3M0xS6Obsfn7+fdkAGydrxcZCSeJA+ttPR/lZh2JRbL8DYvJGtbcb0096OkH6wcZZzemL3zqmWnT/NeoC96fVSCsTZUKQY6nuVgyemCGlYL63j2+t6x8GGe5CHntjweAC7f4NQDY4ymGFgC4LQAGtyZq2G7gfb4L8P02zt/WAGcJdDvtwxF62V6/gNuEK7sAOMECywanOhsoc7VJsqpFcJf7/sIA94yH/HkEVdIpbMibSbaMwpZsmZ6i5++FtDyi7lcZIq1ImgDfATZqg9RlQW/RMlDg67x0ze++/Z8FgMsEMCU9TCfZnIs/9MHcopB/Vf0ESGOu0ALrwgueFUzTkvUgnJuyR2/eO4tz1MkG2P+vzJAYUOayhxytls91vPE5d6ANUoDf3IeruERFwBySbH9W4s2SPbIFp1vbygzA7o6kCy54JmtyP2B1kDrgpfRXf/VXodJpUgNJYIJcGq+UxlHkoTK7xC2UCdRpT+NeCp/B12etZWFWEWaLI5mP3N9YaWm+KXUVDAdDtiZoX88AHz84XzPw7v3lJD0D669fCeTyvXOp7DcdLuoRd+dYcgHTuTCUI+OvZN7nWZ5o8s1YyK3W2l1Br/euSY059tRo16UMn5Q+jviqyZZZ4/sIxky+GHiZrO+D2HIeLLHf9uIZ4pg16VNlj/VvLdZGE5+qHmZnSegzusdGtpH8mk0vfelL4/h7id+mZw7TEs42oPPMl8l00QffA9iZDSKih++yqtrgx0J5EZvD+nnfeaxcCzJBk5eNVQVfvtBd57ErtsvPW01KrgLocnh0Jyy7fl7zHuVzc6u0tbdijVoDeEsA3H2t1wP3k3R4/kAPCxzHHrEAAB4CAM9NH07DJAZnaamlfP8973t/qtBVoYZ/VF8/MXvzK+kXf2ZPmoMAOu1Bf0lcuwPH/Y08JG79Qd8iA+zmEG2PyA4pZZBlc6F2cVaWESwCk22ZCTFKPfDyCi1dACjjSCwWqceamrQfpOxTtnpvIheqEGR88L1fSO98x98BgE9jk0ECjUuu9cHELQRlZPwJpPoAwL/94oenp5/7sMgcmf0Hb3BCdAamrx5Bu33zzKzmiW7djC0EMNHSqMsaJA0sItuVW/5EXVYRhMciASJz8y4bqFs/4QLS4rWjW7aEzOREt5I9KgHv6nNPxCBnUOXka5H10Byrjfx1YfkmGrym9J/f8eR0U/uf0N7h2MfFnzVjBwC2abSLQj/faR7JaC8y2UXOu+FBdnmWEZbZzcZXEdpHnXS+9/yXTLHHKUAue7f5e3btK//lb2ItVywvMjDFY+Xv/k2AFmMkNDo6Jms4ZZsjezXrWVaC3XwvwA3QJijhebH8ddhf3k+QzN8Ew7JR/RQI+5zcwgjQzOdlgK0KgBph3HBKxlY3vpBbE9R4icNUSwkFsjUzl7uva2Ldbz1tBuOcVsweiJ/xqtq1ayLGbLh7AiRdiHVqtp7atj+C3xnqDK37neScHybIPsA12EsAdMPRubSHWtS4EP0E1gPInw24w2wH9nrLBJsEwQyLfpv5UcXZ2MBosSELLKgF7NHqpxc1Q51j918fK3t/9CnWEqw0DytgRbERZAafawjg9fovwmorgfcw/KcB1jLnaQHGelmpTrR6KUyvAOdtjq+qJDT6/wJkSQi0og5YJrfMnsbAcLDE33R81jIy+gF7LXQj8moGna4MsmB+AwDbUiHXE0e2OfpUd28+HqTgNJpKBfBdcZ5zjy02CwHrDIHl4gEKvrdNIIknG773UNqCgvx+s7X01Ve/M6W9fM4cahDex5aavdblCba49pbXNZTxOibcMz1SzoOKCA26rHGNPs/3WAZYhlcwClhZoc6Vc6NXeEamyv1dM1gLIxPCtSUA6sPgp4pbfX/fDWmM8/sPlz0hDbauIkGFocrKJGtyNhwT51jW4DtVHAu8rq0cWGdRa4K9OUgFwP7cHWtEULMKgGMlcw1jLVRgE0ywb8lwblFq39wylPYytv4NkPItEiNX8hWuZQjtQ/5wkA2jKbCV/aUkoQW720b6XLFHN7/31LczFibIOuPYi6a6NnEaiai+NAEzvAm10qkc19D+uXQ6DObbnvo0CusZfAaeyFTrzANd+VUVrL8dT/K8/nl3dwY41gVHh54WZOE+eMmH0jm/8hT64J6envbUC1n/aV2HBL0X07FZ2rlUab3ynve8l8T4EVq8aLgHg049bG8k2UlW0O6sxr5WZz+cm2axRrlTBVSGUzyBeS914LlNEHsDTMES6psTSeDcs4Y0mCJBoYliP+60xgAG37JjKqTCsA0g0GaM9pBY78Hxu0KysEnS8EUvfGmA00H8GKYoq9mydSzt2399et/730VdJaAY8Br9y+MfCZA4Tv/lANdxHGU1x9Q5+6BrUwHuuwdGt6LtGNnn+rF2LwA+ZvL9UP9wZ53/tcB3lbnsThhHpNP17bprYMs/bxR3rvtbMaYiwRnjr4vkWKOmLL+bz+tKSMXANgHF3t5iEVblFQmqQkXR9R4mwdruK8QaK6hyXvqSV8S9v5sYtTuFsbpSbxP8H7joPWGM1RJHsKa08AJyzrsuEEoFeSGRYB/jzAJJbKNCoTtGDSIkDOQotagPkxCAdIs4gESTxryzKHVWTU8zFmjZ/5g1QV+ZAVjzBUwfKxYyc45yooFP4TOqrPXGkWIKDfAsi+jV9ZoEuwZ2YfYFDskxcvYOcN3olDCsiTG6x8yJcMIPdSDfBR+WXaBjHbTbB2NRBliFnnuqeKXXFomUwtUHJKwOpP1XvzTa6u564NupASZZjeryByqBdsBl8CjrSCacgfTv/t2Ppx//8R+n1dFYmiQr/v3vfx9Wa5S//zsuuJIfQAuD5Rvf+E666P2XsbkYMDvRGPAEJbUeAfD/BAB/mgF9SgDgWpOsqGFwAGDrLhcYaDel33rxI9Izn/Ez8fsiAbHMHSOVIMR2Nv0YAlCDBrhwwDrgvbelgKDbYn2t44fGda1TgtHkuAZiEti4ewTAvqRtuz3JNJvgViXIFtwLjheoY6hhLnCiWxnAHJsJ8lXHH9w5acUmTtZt7igSsmFr0aiRqh1Kf/A3z0+L269O1zb+NS0N47a3dQinSNpG1GEYyYi0GABTHD+nOBg/I/xsgJV/L3PaG9271pWGM4FpArjGwRQTN/9WKGoiyZGfUgLg/HglmN/M4JX1bsp0spg494v278Y1pQTasxHgVjBbPh5ANZ8pQalwrxZti7IrdLC+Zj1NfPA3wW+wyEwO5cGaZWWmOZo98bhshK/Jx2mD9zqSIIvtG5jimMWsMQZ6a4wDxkodVcKhgwfTzTcdoWY9yMgYH54bwSRPi9ZH2k5MceKm+XeUNfgw4+8Qfzzs+WeIDE5sTkMTOwjMt1CnTSKmzRgy0y+DS1a2SlKnQT1Yu4UUENAhAF7BAbrdRt6BxCPBgPYS7NV5nsZnljvKjguA8znOm1RHcVCwbBrxezLDBAuAIcZouhjz9EW+hNLtRUB7000q+hHDdOmAG4ZYAGAY4Fa0MbL2FylVmGHJgHTVVZQA2Ax0ML0aXhnYETiyK4XVT/E3wY49hbOhlsC3MNQK8HssAM77r+0YaOdg/a/JAQEwbtg9zPdegt/YWAQeXMstLHi7UJyeua+VPvK7b0hpBjCzBOgOLT9jgyBcJ3GTJ87Jhn0QOVTHov1/a0UP4Gb0LfazS+ljMQ3uQXelxNlrXUVLXGEzygF83qAj5IkEAmoVFRkG8iQqlef31iYxxDqU/v79z047R/AtWPgGZQdcM4rP+2M+m/1i/JMkqlgXLgBWa8c4ty93ztaVH5ITqeUaGkO9iBFcj6O4I9joDH6tohFTWwO8QvJqaXN/2keQ9W+Tc+lb8+1Ey+x0NXNzr6UKMNtNAG+b1kYC4Db1vbYnS7o+2wO4dzs1a6eRDOulLQ+mLwCgJrXlpzKPNxOoVaj1fQhj+P6A6z94ylNs/Ep1nA7uS2EIaW9vv+36MPjWAOC7Pfj1m7vuFgllpZX/42OfSOc8jT7AlO+MjJ9K4IpyRjc+VuAt9FM+B28Qk8wa6kxNH+K8WVtIjSDGTwaXH77skvh5aZFeu5QxrLjns9+tkCCMWkJYgqGJTbE/52C0ZJA2nrgqrmwF6POjRpH+w9ZKmvBWwVYfQMZ+4CAS7h3puc/BBKiFEQuJwkmSmls27wim+k9f+0e8+Qx7NLWNs5RVwGr1sUAbnK/Ys7wAv4m1KxxhXdQK1jYz1Dqhd9eprYKFXL7VNXo2BL9+t3UAqfN17ywAdg9a+O7Ur3pHz//6GLEb8Jax2XoQXH6B1TKttV/pVoLgIKW6AfC6z8s7QLEfSAoUY7tTLmCSkvmX2ZwCTBcKokJ63EQ9k2SZKTtZwaF/fPMZaeqo8xYHdGKJOjXwJpZGx7alC5/x9CgD8DMXG7MYgY5GeyWxx/jEcPqLv3gjtcWUTgBunTMNpNe9xMTLrBVD9CF23cgsNuSZ9zCLPajn7JM8f/QgBnb2J+bv4TwtO60hKmaiqPMGaSs5H3XOY7l1G+z3NB4P3kYor7Nev43ipx9mMnY3YiwTcdZDz2EiZu9vFpRoTVWqNnwP18R8uycD3eNNuJMCAJ/Zlf7J47j7FoxYIYP2/sce+pB01lk/E5vegYP7AgTbk9TBfAg79gMHbw4ZhbUJV115XbrhxgPFBpmLfVpIQiu0KbnovZ9L73znJ8kG7SQoog0FwVfERIyTJkDAXp+91b3pZS96VHrOs3+ebYX3RCZqIrVGLdHKLLUPDN6AfvahZBIK1nObAjLJ1B4pNXajnca9sQZa1M59zgyPAIO/m3GqwjCafRIkuSHaksCbLHM2/1q/KJRnp3tA35ZFcHUxC8kn/3qhSvqIOwVEfRPLMI1T6U8++fy0sPmGNDWwO+05ejUJBjJY04AlTJXGN1HTBlM2xQJQ3gwauwGwYb3ns7yPxw0yC4Bc/r76BqIEDZeKxaxc1GSJo5/R2sflc4OJDRBdgLPAYpndDVzmIiNYdfoXoNerUwJe/9Yb9cAZ7AqA/VkALBDW4CBsUnwPHgv2Nx7PRlrB9BJFZ4Otkkl2fBHIBwtI8FxILLMDc+7NKVD0PiTXjBX7NDeWs4yvl3HiIhmyZwCVfBgNeIL5PcJadpDzf5iA7iCGO0qfr51F/UCrlD4klBVqDRlJHBHgmpYrvSRqwuuajGWTa+u/CsZnPTock9VqWtvQhv2FFQufb8DaAOfaYgDNkS3xHSDzGOxlPqW5nU8RJNkHWgAcygrQ+pJsv/OA35cIGu0BzLcKABz1v8EAFwAY2bMtkSqCYT+RQLJtr95gbLsBsJnecg74eDa7CgaYzwk5XwmA+VsA4I6j9LEA2GPtnkG5Vyosj/WhWmBzbkC7wQDbAqlNfWHPVoALJnuj9fHUd9XB9JOtLenvX/IHUHycJ2yYmiAilpUY3NaMC4L7zO6ajiMTUgLgGj/0+Ytnm79H7VEA4HvmzeCnRY2vGdQKdsrRsihcdfNa3enta2sjWNuoueI5ejdapjDUsyedigvoJe/55bRt69Wo+K9Ow14DFBI9gM8WWRiZvBhPISdl3tnrORZ6NbPcB4OYkxXeIuQqkmrea1oXDHSnDRKPW2ZuYorh3AQAL2zqpw1ST/rG5AI1wCldyVe6ypZkTN4Z6nhXNKQDACd6+yLHiH89yKFlgKsDp6L4GKS+iH7087RNo93RYGUo7WQ+bOVUjB2YI+GykP78MY8na2qLMsAvidYVzlMVhiCSBgWjUu4C3eC3/Pn/BLB77Cxh7STYtBrCtdWA8LKPfiQ9+9nPhe1lHuvVgeP8yDCAles9fZT1T1aFxHR9kIsXN4wdAbJjYxPpOc95XvQsHWav24fSY9OmbZGQlHnxfpFe6/YvlWluRimPbV240DFmN74JeqcJsMfHt/P+zwng698mAcK1GkwOKrVRGCDXaFnmv3nXOwLYal4lqy2Y7cOIQ/fbBmxPuDJz0+SnSrCbb2XwX4KEQrET48KxX6Z+V4+xu8TmuAd/wqC5XEdvS+xx/E+695G76gycGBjldeP41zj201IlsGGdafHaY3xyjOmKfb6jTugG2uX56Bpn69+/AcMZYAAAIABJREFUo3woEz6+xucbaHqfWVTna81YndjQeuEouWEehfqCRKLmWJJk9iqeteMAfcNXkK+1eF2dkgOxxfOf/+/pazyZTj/9jIjhJbAmxlkfllV4whoS+7/pzW8g0W8sBYHCVxMEu0YsAoR1qfb3Odo7WUboGmB98hLMsirQ6HCDtLYWgLmeZiBFbFWqsV+UfnK8EmpiiMVZ6qD5vQ8zOx9TeZpLGGj/ZH12qJcMLfje1E53n498Vm8vdrirxugP6nPvBgA4JLOaN7DYC4Se9Eu/lM4444x0+ec+m775zW9ihLWLdkgXwKwOpo9//OMA3us6QFSJwxw1WLn3qRwag4IAikqB9IH3/X16x9s+wSSgroyGjr3BzDDYgrFRemcPvIMwwI9Oz7hAAGyNLEEVyCDcqAGDI2yUp5xySqfOSpnTnj17sgwBqfamrVuDzd2GxtXH9u3bF9kZf9alUenD2MRYDOBZiq4d5L4+TL6Ym6Xb9bGDdv0gLgdIuVCtX7C6B3wXAGZBacJ01Yeoj5gi4w1dutBkAdi2lBbq1AO/7QlpdvjKNLijgeHofmqtt6ejh2cAa4B4JAF9BJc5u86CQyAZwSP/CdCb/9Rhe11HA/wWILgTcBbxvwttF+YNwOXvweRwPUKS6AJYOGQZBIcxQ3zVfI2DAQ5AXDC8PNJtglWEA52WRMa8NWvlCmbXxISgtDTIKgF2mGcFkM7y6QyCC6kzxxRssstq3GdrdX/SoU/WcRlw65jwenqT9Rfo92qoQwY/3JcNzFgurXdsqB12X2ExRLAJKwT4RUq5j3Md/3B+Psg6ftCgbOiUNK+pDqyntbSyq0qLo/8tkWHIZKhlhRLhWDA3Ady1lmmJhRxaljMBiMMFWjUAQZb/bHygwCdY4AIA53bLucVKNwDOYFdpEBuG10wjObOTZE3nDRQ5fg2wwtyKYDRLoAG9ZGVtVaQZVjg3B/tbSJbNBHSkdwLgYrOUwbWWN0Bv3jwrIYeWpcuPCbSzKzSAWgZYqBTu0JkB7gbAeUHwvXV25kzDDla5t+2RDHmT81KjPKDBfB2lbnnp6n3pxwC///zK10HxzaaJNmUWi2ykfC6VFXFeTE5rklUNaQSXN4CudeQcrQywCRHO6zLSxbzkrMv4lVP5HnAfABjZfVxHJNA9IWXLWf7wjXetkN00Mab/vOqLkHTyfBQOA63ptKX3JurwU/q7Tz0ybR66OTWP7EvjAoYlJffMCWsMzF6FcR9AmusQAHhJM0SlFrmNTWlk2Fk5i2FXjQ4CAGqHpO7PueysA4BXdlbSDA7NNzKFvjnVyACYGOj7TK89JKsWlPgLeuskWvtAy1X+CYBteQQobtP2aGgIEEz/1rGBrWkCdnhyz8G0qz6aNs1QazQ1n/76qeczrnBtBzT1oETQ0X/0NPpvqhBSztcFgI/H/HYD4O6fN1YO3V0GH4lKFuJl1lB9QkxEv/t9705Pf/rT+XtOPs/NYmBnosO2dtTMRllJXPPwMmRIDRBfOD5YKaixXaGesYd1tC+c6ilx4udpWN/R4VPTC379RRFkGhDPUcs4Yl0tzOyJALCfk4NTAmGA9gc/+MEOKzNEK6NlFs9QuZHkCZXZ/B5YHtftFZLhtKWDeR7djtc5zs9te7Ki1DJtaoK9j5gn9zXN+49jOIBtt1y0BA2d9bRcW48HYE8MiFZHxr0A+O4yS45/nBuB17zP51u3yWqxT61TCJRNJlc/Yz3g7d7fNohLg8EtQOsxB7oRIC6fZHKIRZc5k6NMv0sJqMv3y0ypfb+91WFgG/w8MGR0Y+/g+dhjsuKS9BPMq14i/YBe4wal0svZ+RWVJ321o5QKxpYaYz+vjplnA4a5Hxb4ec97XhAxw7DDS9EZg7PHwiM7aw10DZLp9X/2J3GsdQi0BsDVOD8YXKTRA2AAk2BLHivJ+PGt9H/HqNT6/Aas8yglWIuA5SXIvbEJmWl8e2Cne1GfLsM8B9iH8Q3FEocsoJcKWkKBuhYAd53TDRMWd/9Rfeu/wd0AAIfxDAMlgDAb17Oe8YzInnz0f1wWmnrB8VOfck5kaz+O/Ommm68PxrgKg2o2N0vEHBFmZmSolLhOpPe/+zPpHW//CEEujpv0i+zTxpYBsST76+B146ocSa/4zV9K55/7uOwiDSW2rCSPDPwgWeGfeOiPpkf/3GPTFmp13eCuuuqq9JnPfCY2K4Gux3nhhReGW7VN7K+88sr0sY99LL5LWQt83tPPTw95yEPi9bt3707vfe/78vGzac7zPspl863ccNZtUAUzWi5Ya+6P2fxyVixuBaB0UZg/eAD1aY0C8AFqezFT6WNCjaLzpIz0Ne/65TRTu5aNdybNNSdx+iXYYEJjm5uOICXxx6B6xab+KMgtjlgM0M36xscWALgcpKVHyyrgPRYIe8jrAXL08VUGrVtyAXpDEl0wOfEtS2ZWJieuZ/72HckzP9vHtjy7gtpS4pwZYwPu/PwMbjMI9vMEzi541hkGMyXzXDLRhRw82jBpRGPpoX2RA0AjR4ahFKwpl26RcHBcR4/34pgD21kXzptPI7udhsk4QC+h/fR43Msw3s8/2eBp5JILGOa0MZRSK93LglwjcO6hLnaZ62urqzjwALpuFkp7WbxhgpOyZwNB3EEFgJIN/RqogA56uYjR8YW/YYXVqV8N9jeOMfcljssOWG1woW0sL9CTjXXPWFIiGLJoO+dat8s8lAG29UshgdYIq6IUWgDMxtMmARTM7noA7Gc6KQMAZ5CcO8byXEFzUf+bmWEfF/wrg3bD8j3L+t8NALDXzAiZQLOCE3ZNAAwQlgWGWw/Xy7r1ODR0fTBg5Z9fDPNLzW+N7EPvjH2ZCaCjtZFJmJyAyXLdgFVZdu2aIwCWSOSofW6Dcx1iB2uo77EYmDNkuQmBi9LmTg9zPRhk32OcWXTrtXfs2Ss4P7/C2O9j/Nabe9LOibl0EeZ9g/Qx38W6VUfmP3PTJC7ljF6TTiETsY2VqDa/Vc8y4y6AjxqLEjTkaxc3rktW4KwFwA6tAMAM55URYPopfekILRSux/Dqm5SJfJcpdgXT7Uqm1z7YgUVY3tQH8xsAmBIFJM89vdvITWF8BQs8OHIf5o51RDik8vyBmZ70E6fuTAPGWNfcmC571vPoL42JHWOybmCFpNtxA16OeYIdXXy9cs3tyLiLdbBcZ8sx5n33DhJr9rrnlq85+e8tIekngKQWljk1SGD7vg+8Jz31ab8WKhr3WFkdwWoZbC6EyY6qLcxNXJOaowS6WZ1jXa7thkrl1RyGDRXk0iao3ZN9vwaeHCN4NYQJkAFzB1hufLZMdJuE9GaCe4E9vU7NnvFBE5VahZpknyML1KIcZRjwOzt3kN/tadpDcqQOACfO0XV/mLVTL45gpUmaz9inN7dxigSxS3NcT5ngohbY2jalDlEz6XgvdPyRbHIknChZ3v2d1j/v5B8d94wjvLUJi+OcjeOwt6vmqsWCWYyT1WKLouNH7pVx7JtvOC/WH+v6lSgW3k6C/Zg37bxnVxzbGb8lAPZ+9fHS3dx7yxmMEfO9pROsnsRKDaTFLZlTYrohSilNVDV1u9ZIjzlrn/HJQwdDUee8teZX0Cz+6HFj52Y5pOzyKEqSaVhksnI8f4zn2pt7BQb5BRjYDaI02Rztn3JLM4pZMOVVPfrW//4mgDHHQomLjpm9BGDLmNpVWAN6+dfAyKtOG6gGgDpYHZjr8a0TafLwPpQglFJwTGKIFZjpCqU/xp3LKob4fG+dK9R9Xe4FwCdDDfCJJdBOCC9uBgkr6bnPfnaaZ5BceumlMQ4WcDh8xrOekzZv2p4uuviSzmYnQ2QB/KI1AJHhlwHLhEuNusP3v+fT6W1v/RBBLq0nCL76wowGCUGNVigR3AtQptIrXvpkGOAnRj1mCzCxxCYlOHno/c7EZOOpSK4Pp3/4x3+KDfRJT3pSOnDgQHrbm98c2ZgXvvCFwRDr0igYfvnLX57+5m/+Jn35C5+n5mc8nXPOOelBD3lwuuSSS2KDPf/889PXv/5v6dOf/jQSC1yozUwVGd4TAuAY4fl75tsGi8j6xaMIKs0+m7WyB6DtbXL6iAWC1khtsmuv/+DzU2Pw2jRVuRKTUv4+0EyHqLsWHcV1wYQp63zdgAsWkLforvP1iLrr67q30hMt33G9Ssy1bo0V/AY77BMEqJ4CAUUJgIt7mVtvQdAJ6rwPIJzreRVUeluVQOefS6BcguaygkqAk02zsoGXQU2HHY0aFWWaecXxVOouLevQImp10WubpbT+E+mi51zHToOxMO8ymCkclOdw8cHAHNM1JM+Yj+2zppDgeg9M8CECtilkt40eWIohepFRWyuwbvKeTWWksB89yoCVUgPilH1mWa/OxiygGDyYZTS1WSHjaD9kj5PSeep+lX0Hfwz7K3OZq6rL7xijK1saRyCuYUCA3LB/5vOFLozlBl9eGMPaz/MEITC9yLKDAUbiGQww7K8ukH6aQDqky+HoHNF9fIbWagFKBMCwvX5P2xuF0F3ghHFWXF0varRDUkpt92b7AXcD4CyBOoYBjswN5wcWyZpfAXDFHsDIEDWoMhkwhLHRloOt9ODm5nTZS18NICGLC3PEqpHmqYmP8RXjMDucq3JeUQOlGsAkHA/VSWLk4NQkG0Z+AmC/Eo+HUc09/RY1il5tr6VsGEYkEbQXWf2QPgtIsylgD7WSIc1fmoad30c/7pQ+/eFfTdX5f8Ic62gahv3D8tNFOw9e+vjFqO0GwBbX69sQ66UP5ItQ1htnMFwoT1QFCXwFwJavk/hbGgUAn9qfjuCafg16/29iuPgdPvJ7TLWr53rSQduShfx5O5PrFIY5ILh3J2N2K+8DMNb9mWSsrcDGBjalXsoZ7lffmqo3H067OA+nwl6+7glPTKP0rZ3ee2OA/yGCpho9f6cZb7aaq7KmWG9+awBwN/gtE4p3dwCsMWNcL437kBhedPH7YYDPi/o699Ch6E2qGY0AE8UB//qRI1rX32Ki9pKEW8K52+B3kOe6D8u4uFkMjI8W7aTcZjRDWYlg2AR3OBjaWx132rz7bHxzjxSAe/Nn6/ImKdXyNkT5VoNjG6HW2AS5NYMmpCtkNJQ22q+4/A7RZx3WdyWM3AiKAcAR6MeF7wIEsa+jdIi9yCDewD6rHOJ5zKNg7cLJzTXp1gLbW/u8e/pC9sP+/nfm3rEaP+alsLOqdEDpmjhAo6AYe+uCszX72XFAb1dSs/M5HeVCeQ6Pl5wxuCrHfAl4y2NY+3krDYAo8yg7UGM0RWeOBUEkv0efYtZtHay9LUa7p0xaGM9rwBoGuyr2LFkzQc8abKIs4s6QdQFkAaCCaWXTK6h2RrbuDFb44D7mOSrAkfEtxH68v21FAcE6WNsppAppUUV1IgAWG8zMTEWyTfb4KKVXdriZnp6kFnk8vf71rwvCR5dtGWPMDSifYS/gmEo2OUoxSZBW+b6yzq4h9kv2/K5JaPhl7/HgN6+bJ4EJ1okB8IryZ81MlK8xCJ//3OfGzzKt05OHCIhbANFz0/jY1vSBD3wQeZhZWQJvBxnBUzv6gMokAICVGRmUAhze966/TW9726W4aCq9Qy5lIMRmsYJBkAGsr6tS3/NbL/qV9JxnPRU2zRjcej4K0QEtP/mQB6ULzz8vvf7P35yuv/GG2Nye+MQnpkc96lHp1a9+ddq+fXtYsX/qU59KX/nKVwK8C3B37dpF7fE7Y2P9L3/w6vT5L3whXX755VEP9OQnPznk0h/5yEfoWnMURzhk0WSW8q2c2GsneOn+vDrAi4XrmMWke9Ew3qN+0vhO514CqAqF+j06XMLw1gjO4fX4++EI9j7wmd9M181fnqo7jqbDzX0Uhjr/DSyog3a/DVdVWfpcC106PYe6tGtx7PRb66Icbmn5Vlqbge3qIttpd1T0cI3fIzgun1c0bueougFwtAaxjpf9P5hcFoaOq7NrQphoFa2TAuSu/ivfp2SbQw4dLLDvk8959BctwHNnCZf1EwQXgDhfyvyKZUBjy8BfNthVT7k077NIkLOgCRrvNw1KOkjrl32Y6+yB9tmHtPMQ7VHmdQ3tA1TaCmBgNMwcoqKYwasLd3yTaCljcsI+tpo4wZTAAMt09ljz6iKqyynPs99zLxmlutJ/js0+yP26Oxflj/n7ZOY3gF4kiTRRlmnmMMSRfFGBsAA46oEBoAGAAaQC4J4+2BX7/uJwiv0755vFXgZYsAq4FdgeFwAXiYM1ANgKbd/7VgLgfN5XR1z8ZC2fLZA4R9b9Wh9d8Xzp/sh1qE0vplPmaunHFsbSR3/9P6c0C9NOrSb8UbShwY6YPRD2KYAI6QbOYYPk0HJkPkjCwQz2A377kVM5NpbZNBs1DMnoueyth2ybSYZ75q0MXvKYykk0GNcwIVRamtleF6FKM5sB2p5Ox+5K0SpmiDnQWrgxba0fTR+/6IVptPIPaWv/3tRkb+i3jUbDiIYXVgsAXOQGe5g3bRd6QEXMXa5NNxO6mpSQ8ygl0MwqTbA0LeffMjbUyzv700Fcg69loFsD/E2wzvcBwNfSf/twD+xinVYJOD33AIB7+k5lqO4gq48MugDAVdjhXkoYsGVK20lkjdFdYBdlO/c5upD+22MfHz0Hm3sAvygUbKt2FAl0rPmicfbFWil7LQZQzMt18Wict7w05XDVe3NKkcC6OzPAGcIZFAagJWH13ve/B8XWuQS19iilbAmAbKuT0ZFsJKOrfvQth0ZVNr1EDfGQZlcysqxb3ssaRycG1oYyyeljTVu4ULYUDquoUILRVWJ/gluTYNnepuEUC3CWUSrLYXSHbaqoUr7NGqAkeomAfYF9tU3E3D80Hq+bOnKIcdAXTtAa7ZjU9LNDKRbObMX6YZyzLk4o999Ol4h18ujSJfq4X6Fb8lrsAeVekO/vqWvXybJi37HzX5Z+ZIXIKuCMJaQLyG70KWXy7MQKkhMnTo5JwNymZHBWPqyOwS4CKBY9y9OIK9zjTcjDYpWtvUoVphJk+137u8ktE00aRwXILWLODgtMCYo1xQJnb6pCGzF/AdIoNGR7Yw1xT4EBHt60NbyIWpqA8n6DsL+a4bqmONcXaDtp68n+TSNp8QikEonNvj7WHmqM7UUb/ZH5fq94xe/mvt/GR3zFYVhq48UFAPXc9DKln59Mhw9dTwIPHxiSZ7NTxOjsWQPDgGBL3aKLgYneXF7kvrrqAXCyjOO74jjuBgC4NDgKy3CA74v+/b9PD37wg5HfHgoJwgDZl16C5zPv98B07bW7AWUyl3C5YLKrrrouffJTn46JbYsTs8TeqgTg73vPxwDAHyB4z268vcogAcCtMIZy4MkyLaffful56VnPOpcBznvAAFeRJtRBfaefuj098Qm/mN7+zr8ihsLpGVnTIx7xiJA8P/sZF6YfeeCD0h/90R+lV73qVWnv3r3R4ubMM89ML3vZy4IZdiK+5S1vSX/0X/84XX3NNVGD8PCHPzydd9556Y1vfGO6aTcDms3WDXHtRnNbAPC6QdUtDREAc176lPix2iH64H+eAzZsMkgtJqoNxNu1qXAh/usvno/Ry5dTbfuhNEWd1OAg2etFpFsyjP4T+BayQVnAWD8FxBsEY+HVXCgNO5LD9YdaSBG9Ww+AY9sVzHoqZO47zynWrADCOchblS77mlzDm+uCZd7km/ibMurCQTq7imbGOG4m+nh++S8+u/x8YXdBUXe+h+9b/PO9BPCejpKd9vvEn3xPvgDwyLUywLDgb5ljnNdlm4VzmgVb8HsY+bPs74Hl3nQEVmlKoyfZVCQ2VQwblA23AVhR/sWRl7XGmv4sswBWram0rnWFAAyGs6oJFvKaZYLp4cEsxRbwCoB72TQ0EaubIQXEtQCBOesbJ7toGl8AYL5DwxZHJjq40LkemNoaEHGYY8HoLjKZWhpgwZQIgBPBflsALAOMBNE64GBqNRtaA4DLCyAAKsV9Pk+5dE4WOEdr/h51vhk8a6bV6QEctb/ZNCv3D/ZCdM8fTatgh0x+wf62SQpUkMSSBorev4MEz1sAJGfM96fLn/V7fNnRNHyUkwwDP+shMOfbJow4RxkAg6f4mCVLJbQfFwBTsy0ApqQvbg3o4CUA8DJJpliL7tEMcLEBuVYES1UAYIGvtV2yV8qdUej0tJH2O85MZIY1nPENP5G32DTMtZ+7Jm0mLvnKZ3+N2oCvpi2YY7Vx6FcJkCesdd15Ppu5sRQm/Me4PrHcd83RgFXFmPcuWuiZ7VdsoFLb4SwDDABe3NkLAO5NV+Mw+vUji+lbc7hAz/ek63F1PmKPa+t7+2CA66cBnk9lKMICFwxwu4b6iOcMMSfGSG7t5Fi3AX5PZ66/6RFnpV6Socs3XJNGAT5NWmuY0W+xbxgcNaZgCBl/TdiJ9cHM+jV3I/nznccAl/NpXfBZTt/jAqTy+ccLrTtv0PXDsc9tAiKVO7uW9WIec+llH0pP+bWnhXGVgWeNC7WAYaCMjLGBtXaa3/j8GolsE10V4oJsYknCqwCWjgF/VmmisYygOX5nTpuYdjBZNrRWeXXsMRscx/M1WywSpt77XouA2QHWX928w58g1DYE2LBCHvccrrC2besjCaKbwgI1gb34RVgXuGirFb6LyiKDZPfyUEyU5zv6dbmSu5OFdiIfXMdJNytXOomekpFbf3/MV1p/ne8YANvoKt/7t9tyBu7I+S/N/8o2h6uf250AXP1rJk0KG5ZcBlWonjrPOW7CxGeU43P1fk14uAbMrv9eG60vJQAuP714TpcasixdkGCK9kGwvBXiEmMkHzN21flZfOEc1+/D5FnZdjPX1LbDt8e5bJxerhPGEzGPidXKvuK+j0mrZYM6vzF7jI/J7E4ewfiuaIsax6XHSL8t1sAcxHquWUskUm3VJnnn+iWpYWzXS5yn4/wCZpyu/ysoL3tqg+m3X/6qkFjXwUF2n5mD5bb38SByPuuE3/q2N3MU2VNjda0qZFBFwqNMgsT16dRjeS6LbHFQHeXP5XUslpM17vLHG7cnSoLcmvF74iTKbZkta59bAmBjb5VlYolMINm9xHWVzoesyyYxNUU+VLRBaqVdD3hbmmug5roDfeBj/a0NrmWA138ZM7JuGP6T1r/vfe+b7ne/+wXgDFdED9TLQ+Cde18ZJGt+NYfWfiZ9+cv/P3vvASDZVV1r7+rqqs65J2hmNMrBQlgIjP0bLCN4JsgICTAGhEFkGRuEwIT/YYwJfo8fcARjMMYEARaSUQAJRaKQRBAoIAtlMUiaPJ1zV+r/W/vcU1Xd0z3T0z2jnoG6oumeCjece865Z+219to/8uh+XrWDeUDqMypH89+XXE7nUAH58ICoNo/wBYSviIr2zr86317w/Oeiz9dCXfV6xUgLGCCt8EhyKBjf3d1NgfpzvKN/6EMfsuOOO87e//73Owvc349+n0Fx8skn23ve8x5PmF+FQZYA8nv+5r32yC9/iaFUi79/7mtejdzhH22QmjhjMjmZwwDPrfdbmUDmdpL5Os3szlYtiXPhq6RTabFgYmNCTl4BtNawahy57S77rxv/zHYWvs+Cbge5wjNEmHCyxi5eDGCWNpkCBLS3dXtpKg3wljZFoELeRbmOr59WcF7WBKL7W2aGq25+AF3lIFz571DvN77H31USaN+zditwwuf0+C+zwxrzvF7eb8KGNDFZxNzW6snYjXJ0/ARES9EqMyyXKjseCw8NyVv175AHqrV1yAcNWzSRqBy3un9rckvxJS1+pum/k7T7JPsntdQGkBXvoj13Ts4gecYACwJ3AOOeceTDeVivGUmK5fDXCBBm0RQWV5yAcko1FgjozBChrJNzOezvjMr6lGDPyDlWLWA5PwvUt3DbFRBQ/rPYfNUtzshczOscO1Lw6wDK+anrkRFy5MTwAgCYuDW96jZ47m/iXC3P3gJ7yEuBoVw7lUASC4zsecbdn1Wnt4l9UPtSeb0ys1I5JV+o+Q0MN0wA1pl1ycMVeeU8/Pmp/J0s5klizwHPjPsS7xflJi0TLM9x0znTxpoTPJcz7DpETnRtnDkSphmkR23yGWBBWqC/KnrWjlQpvXXITsKd+Dtvx7ziIT5D4dfiiGTrLTbAPJAldUAeBKEfhHuuOUKsWjGZl4Sboow8vA+fmCwc1O9/c9nfOBLmAqhEcux3K7Spl3CJD9qquqXqKeqX4ANccXdYL4mz3770XFvX9LC15R8jMEHuLADH6/h6o2uABsOrSQ0VYVrVC05AcTiWo+VwL5P7WZJZl9T1EuMk8ZU0sud8Oz+HN9hmxvtdQ0XqABdxgM7avdQqewQJ9CSmVqmOw4mXrLZsx2+RF99r7V3HoZCgHzEm6sgPbqAUUiNBlqe091rjI9vtRMD+R1A02S5q0CKL1TNIEmdNKQ5yBGZ0Kck5Ll7CGtq7vL5Jmn95+b+McRZizUh59VxUzloDjEpcdPpwS9QtMgLUc1IVGpRv16q6mMqHRdKtUnFavMVnvRZz4zz7BPBSjNUpcuYyyJP1WX1H4FOLVHc8ZW7Q8Rpg4VX/8rLLv2YvOOO5+FSgDPA8nJBuIuamwDlogSrGd1Sl/zokcQ6urWXgGLvlgr+rn6HLXZhVLSrnS1Gaew7lhX31ccP5hIDG3OsIi7jdtlnpUvFdfW53gLLX5qh94DeoBUJg0JfGye9q1njvDbG3/rUYMLT3o4RPzB2be9r3vnx2vuMv8rznjkVX0lWec5XgVeUZREsnYzgeo+pYCnAxt8nnREy3wLlLsWGwe3oPtz/905cyZ4pJVt1jao6zVuvq7KFaTr/nLP/bpwDHrH9SnIPWPRlkgO46PUlus1J9VB2EwLTXQZfKU/VynexSaTeeQ/K1QZEoczDN386yo5zpBAupfJSv7TXftuAtxLNMhEwLLLvUNXnSWJVTHYpgVK+8k4V30sz6vvCW5nr9sD3fAAAgAElEQVQFEuQJFeXoHrSgOZSzrfWvghpanyvI0QZ5KAyooMaCm+MbSojynJnCC0cBCa3xs0o9oQ2U4pKhPK68crItkKPTO2185wUYm+Xt8BM+ZeO5o5ddxGOvADhegBqgJCdMgKjyaf1C/cKDZr/aWMoTwPm83o+bSh14PT4aXyYWX/rSl7xDeNmi6o45J4KliIr0+QO7diBdE7jmgcuN1b7E4LXg6LZxwzo7++yzXUKh3OR7773X6xQL/L71rW/18kwqdXDkkUfaBz/4QZdCC8h/9KMftbdc8FY3uVC0V+//Hxjhd7/73bbll5usExm1jC7CFhdlc0DsbgN9sRNE+JwvoPz6FQjQKitIulRfTQVx0tSrzKeH+MgD1OQw+9Tlv2/ptq0AH+QgLYAtpJxiwNWW4xiE1MEaqgu3ssjQdcWpSHYtYb8aTLCKCc5xiDh3Vk3+HW09ggogmE7F32GhqjyKwOA6KJvVUoG1jS3njKsD8dCSERhHoBtziP3zySlFFtnBtGMygeqw07CoBjQm4zUCYP8dTySRE/ulzhrXLr52BsubnzOaZDCPIssb5d9DvL6TxdpOiC7l/g7AIA7kMEdBe5kHSM5kZSaVuD0LBAvwcWYeHGBBKABcIjBTp9xWsWWAX7G/AsCgPS/yrmzdCIBFRsrMKyMWWFFN/dCeYX8hm7sCUyr9T0y/5Nqq+6sUYIFfgWAIayTQOnJSMFVgPQHAyv+t48ddqwHARbHD0pXSwB4kKTMVSR6wyh55yFmGV6LgQptFAJwGAIv1Lmpsy0lbOcEywlIAx3PdFDwLMvMw1yqioZupm8iEB/opwqzUw8K08Po0zMoqanMWtg/aseRn3vSWD5nds8OaATGZEXJ3iey28xAZQvo4TT+uj50s6Xu1X49fC+hWZnkQj48NWxc1Gy2/ybrpHNdfdJZ15O+x9tQOAogK6MnkTIoPAWl1J54NiqPwd0apnCF137dyvVSPBGs+VNoLD10NEi0KFLdRRa8WnjEccnJ9gz3K5+7qL9kd/UW7dzJr9zPMtlH/d7pljRVwfO458qmkAqzF1BBA185Ds64d5q/HOpvJD55qtONJYejaNm4n4Zb+4d8/DZn9pEf0p3lupJqCc3xdkosfp8rZ0sXHr81nH0lspBZWWujQRsqhh3kQIyu2VR4WqpXJQ4RGEwglRYLPnnPOy+xJp55iPdTTveobV9t3v/tdf4YrB06LtzN5lp5++jNcNXXLj37oKUT33Xe/A99MuTwgAS3mzCzjXQzOGOVF6phk/+uiL9ub3nSeLwZVqkTlBSdHYVpbu8pSyBy5tms3bLTtO7bSP2IpoZVqw9pxay1Qa4FaCyyxBaQyU/Bfay+IvaZmmfoFRYzqoE+M4y/D+qiBNaPKN2lN1NrcRc3x1+GPAIFFRZfhsQHmyawD1R07t4GvGu2reCmMjg0yl2tNBvYC9KoE0wQlXRsx45oa6Md/BhzGcykYDUKsMD9LUj4xPAA30+jYTKpdKVhEFOYgLOuYqxUI1SJOngazJey7t4FY93ECoPV8R88YfVe4TkFU4bESaS5KDxH4dbwnUMzf8loQ6I414udvXUAzrPskedat3V18BzXXTkzFVO1HAW/WkRme41O0T6oxb6u6huz+288lFaUTBvgTtmtwnZMwiw+e7n4WewXA0RFZX40y03hRegCqId2IiNbWwzVGB9z0gvdjbo8enq0AVAHj6dERa+7EVpzotS+O9wCAtX8Vs1eiu1uqIzkLjpJErgF+Tzn1yfbSl73EJRJ6kN94441+3MMPP9yZYAFg5R7pHJXf+7GPfYwH9Jv84f43f/M39rfv+4BLpHUD169fb29929vsXzHRUjmkcblA75UBXm4UunrhJzMQmSPJzCfIEYvIbi0L4G8ft2JDn33h8r8gx/EXsMCP2Hh+m+esiglOef0XSYkLNjwqB2zWnGJGvT4MgwHX1qBklWSaYIQkiVqESmIQlnh+3OrfgomCnDE/MNYDDuWOEgDseCxhJZNFbHRjDkA3YW5FIrJ6dAY3+S0wKwlzjLc54E3MtULOMYMpYZyj6VUqqdsajJkqUukAfMNPJfoo11rto5p5kRlLAMBqX+VfC0hOENwZJogwBPBVeSM5PfcRdGNdjNsza2LaLwdwLCIjTsEAp2S+AohEYOssaTlH2mtPJeyv5H2APAHeCIBV3ke5rvXcL7k8N/OjOxQAMKwv5xoBcIhRyNFYjHKC6hPXbOXSScot0CuxjwBwYIAjAGasyJBLbLVMr+o5Z7lVO/sr6bMSKWFlhCYkgeYEglFNMkl4LWBOLo5PN9JyC7MQghYDLEdtKTi4/rweAlmVggqmWALAaaUxcN7OECs/WT1NLLPusYImTKh4v1puZMCaegn0YI7RQTBh8qHH7GRyM29901+bDYtezFgrmufpQeTkLPjTLKonkF5mmOQjA7zEx1fta8toAU994CHa2tZgA2NbeMhP2Ea6WBNj5geXPcs6mKNsfCtH4IHpCiFNJepDhK/EJPv3Q3BqFgCuyqnUBFLAtMwjXQoGJwxwPcG/fAdBqbX19ghzyN07CnZHX8HunMrY/cyZuyh/lG9bj8z2cNw7j0cuhelV+zFW37yOPtOIo3PaGghqndB9tDX3TdhhIzn76jmvZqADGIfIByN46EojTtLjP0meeIytlYfJMgOgy2j+MD4TyawWOG3tmHMN7OK1gr32vL+wU0891f7hH/4ZP4sBNwDUM1BpPs981jPsnnt+4c+9V7z8FV4ZQSB3hIXOM5/1LHva037fKyL8EmXUM555uldP+N73vm+D7KdR8j/P1w2mNFpAiX1WzdwIgF/y4he66iMDOI4uyXnlAidrAgFxLZb0nbmKquW1R+3btRaotUCtBR6/FigIVLrrM6XRCB5myUOWlHpMpZokv8YMUiqdDIo2r4kskz/qCDd3dHs+ssy4mCT9vaDSkaz6HeCP7a7mFLvb3z9oa1avB7CGNKVPfuLfOE4T/xbDSrUM1pdS6ggjTU+NuclgBj+hUXw42rupg963zReZrZ34MuQmnP2V5FDeTiLOKvirmt1OiCY937tIFZIyEvm3AG4zOE5zuxjeJq5X+ErreFV8iISpCE89u2M64Lx3RGo8pbqhLB7j2aPizWkx6eC6Ro45pbrx+EVxWTy3cdS2TbZj03mwxdO24cQLWU9uIOigZ2A5YXKfb/xeAXA0otCFeX3cBNQGe3PV1wtForW5pl/GFYlkWq/FvBuPUnu5ARW8pj6gDKZcUpk8xOOpz2GABZp0nCmcITNEPPTQFIUvFlrli857wxvsJ7f+yK644gqXOgsYKWohEywBXAFePcB1zGc/+9n2vOc9z0Gxvv/xj3/cPvL/fcweffRRv8GnnHKKnfXCF9onPvEJ27JpE+pWRXMiwD0wDHD5sh2c6lghV8AZBhYXMhDJk2jXtqqTCD0sMFIAmWIN5m5B0boL6WkeIABOGNuFnKBoPWuBFAwU9VXwAfdEbByAxwEwB5HZEOA3xcARlpEEIUHA83ae3STPVZ9yCbeYX689w7kmebx+z2hPB7wJUA4sbFw2BgJQm7yKKuKSaGwVPhfBr/ej5BvVAFi703eFx1yaKJFiOcdUr0i6WLEl0X78M8wGykGUdHgCIKaQw5gAMIvEflBkH2N3Oz/9rLv7eHMSkDiFeVRJebTk/s5kBH7JE1H5IPe1DuypBy7knKB8dpXzUT4rEmgBYHd+xvyqTgAYQFBPW6EaFHx2IOzAF6Se0bhS3dqkvJSk0Z5/r27h0YQgwfSJVOZX+pt9aB7zknn8kLaMpFsgn/Hleb8ESAC/cqsWGFbebx3XNMM1FD3/dzYDrHw8z9l1AJz8dofnWLpD16ugl1jvUBO4KHDs0TixznLmJm9UTu66/84ABzDh99JDk2LwlXxNbk8TTDYgpzBIvT2YwiOQsR47WGdXvO3vPAqRVeWoQXIMOd9mzCvGcUsv0MaKSs6ohmelW83bh2svHpgWkHqjmfs6MQ37Bxs7NTVkjcxVndzW265/pTVM/Mw663fSBwY8QOMzqWpzqw9oXKp2dTK9xpzfWaZAyTxYko5dQiEGC+brbgKYbQF4dWZttLfeHuQhfWdfzm4dKNmd4xhilYiIN661QusGhBpHERQiB7j1GGta/Vs2OYy7cEuv9RIQ6kI+1ktg5cT6TmvbMWQflfR5y/YwT2HMEqqBBY+GgxMAa06ACddCpANgSi69UmHWrF1l73rXu+yoo46yl730z2yYdB49dzX/yyDyV7/ahNHjpa4QesHzz/LA7ze/ebVt377N/vIv/9KfzXqeyoxGAFjB5JtvvgXQfI9L/UKwO6n9rjwtJnGl2jQiXfvc5z9r55//ZhsaGnHQzarOVq/faDtp19bObt+nFEiS6rW0K40qemwcmD5a22utBWotUGuBA9UCaRZvkSTU/CqCT/ObgJ8zrTzYRM6FNRxBSH+dCiLMg/lxAofUN/b0MBmyEmSdwdcnTR3kIqrDDOvNPHK+1rZOGxuSMhSgDJP85jef72v8TEbP0gk32tLxOkgpGaZmuoz6Pv+Fz3GcesCp5v7gqyNDY61NpRJSSmgMZM5umypCT6Z+nLfjNYwAW3t6Hezq2ZgiEKrnQBEGWHnVWciPHM/+Agq95haqL+h1SJWQi+3gZt7fKRluimjz9XMd9d5JzZmY9HrLmZYOyuM28qxA7Vfabqt7B+2hu15JqTo8O9Z/2kYn2lk3s771dLulbXsFwH6R3LhoLOTlCFQ0VcDH7coDc6RtrqGSg2VutHKJIkUeHRh9P9z0hSXQ4Ua4zEpGFtxU3TR/gHL8DUce7g/ru++6y2XPoZh2cJEUYFaO8jvf+U77Pi7PYoZ1HWJ+1Rm/8IUv+Pn89V//td15Zyh7pBt05plnop/vwtXtStu2dUf5mkPTJgC4TAGEf+9rDtjutylhLGU4o/25u6pfuZdSKFAeRkZLRXJ+0x3kWE48ZIaJ6UVXvxZ53702VKBGMJRLOltENy8JnFzq6hgIwDyVjSqoDmqo1eryZ0lyOVYaAKbbpoXpfHlKlRzgeMHhrGb/i2N4nmiFKfbyRsI8CQAueQAhCGujpDm2gV7LMIF4LWExw/6ZyhGiuUxs/ep+FqWI5Xq4ZR453Bc31koAcHmXKhNE+zpjKp9t/j2I2ydZbZQ8ytsQkw3lZsn7DcCXtEJyfpuo+Un7A3oFfsX8ppA9B/CrwE+4X34+knoie55RbVOVOcLdOAUQ9pxfz/tFLgLc9uxcgV8HwA5TXc4vctcBMGfu7Dv7VPv65KnAkgNggXc5KiIHFtnMPvx6nA1OfgCwYn9VIsnqVfpI+cpJDjAMsACwwKwMq2bEALNPL2olCbRKKzhVVwWAHfzGeoO63wK+wTSLhA1vgzqVyfH6sABfRfEUZPDcYEU4gnmN6GWBJhXUqROiBwDn5YytYvMA4FbOeyPa2LXbUHOccz77pRD2ZgJfDbhXq1U4D1edSM7JYlu5Jq6mrgHgOKQe19+uruBBp1qJuYZgUtjEw6gj1WcNg+N2x7deYg2TP6R/b6ePMt9rjChrWGVk3BQzRN8qebCJqUoSNAsDS74ICfClqxa0plAZ9Hbmsw5qtLZl7W5MAW9EavZj5ry7Ruspf0S/wfSq1HiEFVuPZp7E/bnzBMYBdYCnKG/UQ0kk0kXWF7J23JBZT9+kfeLFL2OwT1mnnjE87BVYUVQqz5iQqiS69kdzmrIEekUZYD0mAhNbZL6Rs3JjUz0pPO/EgPJBe+Yz/xcqqP9jO3dwPT4/zaBu+oSD1Ntv/5k/I0899Sn2R3/0R/b5z33R+mGPzz//fLv77rthfL/n5YZOedKT7YwzzrDvfOe79pMf/9jHuiR3AsB63mYpHTclM0yBWRZGl/z3V+1PxQAT3G4mx6yVBc3OnX3WItNGnt06V8nLJY+TA7QYktpWa4FaC9Ra4FBsATGxEy5tBiiqXjn5qiIF3cNJa3j+zlAfXdhlEll0Eca4Aamz59TiwyKgK7OtGdU0h/0VMTfWN2AtOFjLPLAEK9yE6/Sk6p97jXTSTSAKGls7CDgjQ+ZhqO83cB5ew5jV1Tve+W6fn5WC0gKITLP+Us10Ya2O9i4/9hAqJ2GiT//HZ/wZ7OFp9/dIZFmJWV+GZV8eksJT1XDMTgGefX2fXJ9wQg6zLxF1AvY6PzeL5GGfkbu+P9xnK0sr/xYexz9CNZTzKpPLulYlsvhK62GAbaWfYmjZjFligdKKxdwQy+g/x4xwwnqP+DLrgnXwJ4pSH0AArE4ZpM6BuYmMrq9NJEkmqhCBr4OYxGkxLtpjgejo8qb3dQMEaqfpOHVaQM8rga5EIgLDHECAjtWB6cfhG9fba17zGvv65VdgtkWUg/2KAVaurx7+OobygsX4Xnjhhf6wV+6v5M13/uxn1tHT43IwvXbRRRfxfqsvBK66+psuoxbFH881DMwDAYCjhE3S5zCIUiUWBFWGM62AXplapTPUrOQT2eYCDpQwwavMvvKNl1mm4zHrn7gXUxO9B4Drk9OdMI0AVRPlqJJIvSfQS4Qackpjzm2xvPqM0uHw25m7KmAbpXaR0Q3tIXlx+FxZHq/xI+bX+4e/FVpPf4tJSXKJI2MaTdTi5FcBM+GLkTQO4Dh+qsL8RgLbFcLKN036UmCcZcOfBGf4txjfvAYo55Bj0piiz+xk0TiMVnyIyWQQ8CsALAZ4kFsCr4JjMGYukjsrh5a8X0UY6pQ/6+WTBBaTk3I3bNW55Mvk4oU6vzJ04r46AGZS9OI9yr8OwQl8fFB2kqMhXCv2FzTnZaFcZhzvUzA38Bx7b1SBeC0+yeGgiUoyr1GWiMCvCBcxwRxF4mLP7xXw1flXAWBJnyWBlnOzWFuxXHXs1yWKkqU7AE7kzgKvzuDyOclABQYS9teNprzQO+dNLnA9aFwAWAzwNKC6yI93RjekIgtdsknJghLJvCTQLQTQJskhzSPNOYzvHj2Wsu+e927kqe02ff9ma2mgtADnkqNtVOKpSJ2/lEqStDWHFIWkpFWlZ9T+erxawM2hkDq1dXagSMFYgzk3xYO4bmKr/fbqcfviP5xrR7fcwSjaRF+Tzz3SWfoZJtyWVRKwojZyAHbTujAXloe4BzX0UA7sr8ufpWihe5XoctkOelFnsw3wkP0Zhh/fIUD4QxygfzFGzV5bQ71ecn0zh1ux6Rgrth2LcR2gl7q/LQ3d1k4/bRoZt9/rXGtHkevw4Wed6ZGjDDUc8307rIlJqLWLaDpBV/Vx/TgAVh5wtTzbG7oqYv54NXzVcYpE2NsAn6pXmcVE5bTTno6S6Yn2gx/8wCsgXHDB223rlm0MwZDi876/fa998pOfQN78kAeDjzrqGALJb/GgsPbxxje+0a655hr7xS/udZnyhsOPsHPPPZeyhzfYz3huFlWSwOflIG/T8VVOqJXxmIcF/vJXLsRk8tXkhSNZY24pssCRad0UNZU9Z4zAXZaFkgJ4yoGbVB372lZrgVoL1FrgkGuBsCZxxMb6LwOQc+JK4X/5MAAMGx3sQoQ44RSNggMGkoJO68gW8ob17wkZDPKskYGU1mACuu3glBFST1RxYBqZcAo2NrhcB/ALPMRQq8XBouZ4BRpV53iaUm6NeKkUIcAUQS6oEkZGKlDKTOFHs7b3aPuTP/kTlnkR/AaiKoBgPXddV+i/9VxYt361/cvH/5FnAko81my6JqhZwDkGVv5acOt2A0bY2/aeVcF4q0r1Oe/tJYAr1+ypCTnsK3eYtST/HhjYBtjm2lCwat2cahinLOiAbXngVayxqdhw7BdtMn8Y5JKkYQdQAh1Ztwg+dREChtH0Sgv3uECvBsfxwiPwjUyu5MtqJDG20ruHxPD5tgronqYh61VuiUae5G9FWp761Kfa69/wWn8AB1fclEdPJNOSuZWOozzf008/3YGwcnpvuOEG++lPf+pR6MGdO7hJvQ56TzvtND+nH/7wh3b1NdcFiSabFghBpl3ZFipxsbSxq0WfcmxhG9KK3gA/ioAsJbo5kKAz2RDXiFtnW48zKAXypzuO6CRn9WG6hdkXrvpj61w3imnp/UThxbKwaANU1SOVyLOo85JHqr+clDWJZJnWlW7xHhLzQhBint/BfTgsUL2ubQJ84+/IgJeBqgNgnxJ8U05vkEIHHKT9uWRa04Y+mLgcx/YLLV8BvtWg179Txfb513V2Dn79aP5TZq8TaYUzppyRCuxM8IVJAO8Uxx1nMb6Lv/vpQ0Ng1SHGdD8/A7g+TzCx5DJtsFowqEwchnuygzmfdKLkOWFLna2tAr9JTVvl+joY9h/YD+4nnKjnQDcA6LzUEeYG4pLFANeLBU7Y32imVR5/ibRbzaUyIm66oL/Fvsn5WeBXP3pNTKkig7LNdQDMuXP+7gAtOTQAWBLokiTNzu4G8LsQAK5zplg18NTQRAAFbMXu6gbgDOt29eSaZ13eSi6MisMrH1g0t0A2x1EXrKetXdqtwJkeBgDgZtXSHJ6wwwHYnTvH7QdvfLdcyHQTrJ1cZYTkXuOPWRLc3uxls1JENyW5FEsn+U1tW5kW0L3M0qclWapvXIMsuRUn9RG6/U7rpV5wN0GfGy9+rrXbvQQqyE2V7wB3kNLXVo9Ls+dfxLTyciJEuJYwf2je8i4XSiDR1XKKlwoAdwOuujpsC/3oluER+y7llG4lWnz3JOqMzBHW2nQ8wbmNgNeNluk5yQaRRFtjDyCXsk2UOjqtfbV1bd5ln/2js0IEmTyrNgVtRpFxYxoyJeZZKgOVR4sMMAA4BtiCQkfnuLIAWKXSZHrSSlC4p6fD3vb2t9o//dM/2tq1a+288/7c3v+3H2QxMeQMwYYNG9yg6uMf/2d7bPMj/sw76pjj7O1vfzslCT9NAHmXveMd77BLL72U5+Rtrtro6V3tZpLXXXe93YXaShUc9GzVjZErtMz+enq6bPvmX6FEarCrvvkNV2vpfTmdhtzvlL3kT17uz3x9d5r323k2j1BKsR5wXNtqLVBrgVoLHHotwPMAVrUJI14FC6MCVcqmLPmHmuuEWfL8rkvKuLkqVq8DYrWeliy6BJhUcDAYTAXjqILqozOnjwN+W3vIBeY56O7NAN8iqS7NAGIBTJlIKXdYDyPN8So/W+R53NwJgwwIVhpamvVeXswIjtVNuPPrs/qOlnE5DFoD2E1W3q5ATYg5X41mYJ7b7ZyXvwr58wS5yIeB2SZczSOycZKcY0mkdc5SDPX29jpRqb8//cl/5rpEkMy/SQlZhwlILj+C8pZc5dE+RJKjpPM0s0YftUtQ9jYQ9c5NUY2nGXVW6732lBNvJ9DbYuuP+7QNjq3nDGNa3tJ6z14l0BHA+qM+kWHGRGfdcKfCE4ZKn6l2g44MqmyuJ5Tzqwiwkqj59xhFrUWbuwnWvFtYWEQAoOPE8g5ij3Uc72BeN1DRlHADdTOkUw8lH4LkSt/TMRV1VketZqr1t9cS4/VAxeuaQoRG1+nSzapt/wNggRABYDk2A9OKLAhEcZDHpmhMgfy5ZhxPJxkQYudaAcJjw5QXyZJz1T3ibqpfvuIs2N9hm5rZag2t0zaZG3RN/rTyEbR4A32k6pDmpsRKBnCphVyQRYec44W26Lo8qw3myeWNQFWMcDS7Kn832X81eA2ljHbXru4GeMsvJCY6c78SkXbyejBViTA69EcxpA5++RkDPI0CxMYFgJkctlLDbZD1nAAwNc2p/ZuyEQ06wK9lO1l4I6d0IMnqW2BO7eYxg0pEz+3pXfpM+yrHV5OKLOwFgMUIEylLwwi7YJpTEwOaAXQ2EhzIEsYAw3qgQK+5QViy/xhEkmmU54kowqY8E02aYnr5niTQkkKrXLXnBANSi0x4ArrK8bV6pAFu2CXn58S5mtfFqgr8qn9EAOwGVXTwwGoHtlfMr4ynBICVo6KAjf7trs7qNjwAgL+49YWxMgPrk9c4l7ur9DMJaM6qFADtLulzCR206vWm6J8dRCR6h/N2GMZt33+LTK8wO1e6dL8MHgAgcrkFSLu5GQEpSStVM3ka1k+O9O47UKUMWNo0WPvWUlrAg19IvjL0tXSq3UZx806vUg3FcSsNbLejO6bs+s+eZ512Nw7fD1oWN3sPpSkQInN9B8AhWjbLDKk8X/BpTb/Bx4+EY/q44i08w7NdqDMAfA8xEG7qH7Ubx/IwwfX28LRcuCjT1/oEAk4b6atHWKHpCBvJUuYIV+hWhuSpjZ12Yv+k/evpz0PmQRCGMTVB/iu+WtbT1oqJ4BD1ojk9ngsFDVj6vJhflcwKZbPCfBnrcC6l7fbXdzQWtGjqJBjw0pe+GAXQDvvWt26www47jHzfD9q73/W/XYKsMd0Dm/Cxj33E/v7vP2q/uOd/XBW1dt0GLwv41a/+F7K4IU8r+uY3v2m33XaHPy/XbzjSAfCll15mt992p+9HQWFlMOTcyAp2geN3r+kFaO+yS6kDfO65rwwGl14aRGZ3TKPUAQ5pT5Tqa2+1IRy2WzrbajnA+6sj1PZTa4FaCzzuLRA8rDABBd/UgTlkgCUsIeCr4J8whHyEPL1M6j6BW+bVVmTNY5SCy+B8rLWfXnNcopQ2lXh1ljWf+CXBDPOa0kwi2TfJ+kcSY6kB3abFF/ZKl0M+jE+K/B00T+uYoRZySGHLs1AMFXRQ1VFCVSLBSHCFMoXJA1dBYZjVGZjjlPxuWGRmm/GQAUTL7boefBHWp6rKE8y/5DIdi1Sff/7beE211pVyuRDBxrmw/s3C+P7DP3zEmltpM8D9FIRfinrrao8MDG8JFWVazpqFR22y7x1kL03bumM/aaNTR7D2nI3P9rUD7BUA7+sO9/3zFbASvrsvEfV9+ez8ZzZ37VzBV3PPK+ljc76wrPxDLwsiIAJ6EQAGCKfE/koGLRCsTQWiU3Qs3KGDMZbKHKkeCICofgSiGItw1iXESBIAACAASURBVHxfvfSNLBK32lj+fvIHSEan3qwq0kgyq4HkudFe61HRI3LncMnq7Aryhfm2+TCFM7vO8IZ3Q1mksIXXlOEXzLCcUZwDVmU/Vf787th3/huUSFzLYDBhmP2Y/C3zqGQc+t49h9XZamVgMNnwoWkmCUgfB8AjALERQPAw0nDl+A7Q9INifWmGURleMdgL5M2WZB6l8kFN/Bb1JPCriJiCBy5V1wVIVk4ZIs/5BT0L/MYfSZ8dCOs98rj5uMyuGjnhrKzzmQjTnGM7gz+dyJ0jmx6PoWuURN3b1uvoAubl+qwfd6/mfBMgrNORrLvIBFXgGlKwpyUKtdfhhlsCvNfBBDv7S/6v8pcV2fNcXnL4QrZ0csfdtCocT9esovDuFO4KgQCI3dRK9xkw0FIXZDWqO1xUHWDJgKIbtD5PP80oXxrHw0a+p/4mAJxC0dHCg6Fn55Sdku60r7/wNTiR8dUhAAkuXrruIuAjD/ucT5yv4z0X8xjq/qqmbzAFq20r0wIaawqmZYjEqP72dEbBPAYSkue2woCtI6/+B187D9flG60tu9m7TlH1damv7eoSt4D2oHRikZbMJ/6LXpkwxAK/RhyHqkXk/rJQ6GyyIcpFPIi64IbNO+2nWLXfOpiygaaNVrf6FIbjGmtqO4HjkQtcvw7/hMOJbqXstzJddjJRwy/84fMZ8Br0lHgggNrASqaejq6oNAbRSPgJMKnfeU1rBW84phhgBppOucQYKblJ18q0ezxqI+NXtX3zsO1f/vIXfD4aIWVG28aNR7iXhVRWH/7wR/y1j3zkw/aZz3zaAbAA6YknnWwveclLnPV9+OGH7b3vfa97ZkgpNYgE75Qn/Y4997nPxUvjRrv1R7dSZ1i5vixaYHc9AK6AndQcmgtRwXzt0ktIK/pTX4h5BQGfVzQPVAe6k+eA2m8O87+yrVk7eq0Fai1Qa4HFtoDSd4KJU4VBLWsfk3mvmpDRQy7iihBIjV4vlSPOhzsWwiKJrWiZwIqL6sr8WsFTmpCrF92VIG44dmSAk/k6ztmRDCmzwnE+r76O+P3YDov8zb5bWGf/6UvOQbG02hltrYvzMkzW8lTPD5bRnXh97Bh8wK78+jts8wP/2wZRPJ3w5P8AAB+VECyLvV+7f+4QB8BhkbSc7eAAwFyD6v8KAHtQRcBYVEciPxZD7BJmAS4NIjFrYvhgHbMA4IYRZ+O+/t230XEeJFfuUVzTHpXO0EZgODroQOmUGHCZTrFQFRuJ9n+CpHmlV6uPu4lT8ru6Pf0MxFDOAr5Jq3nur8BvHEIRGCegTcufWFdnHhZ4UfdtDgCO3wkAO5gqaeXscNQX0cp/BehzXNXHldQZsawNs1gb5QIFgAfRCQ+TMzicuDyPwl5O8NoUsvMioLcE81uUeRQg0uXDAr8ChBxEx5M5l5s4SaIOw6sabTO06YzYXgfDAr8yvSLvl4iWbLfUjiK7GkgZqCdklwG4iQlulkLYCzGFLc5RAtmhZweAp4WiJPBe7kgsaiLrnvDrlCwaEFrU8j3In8O5B+Mr/Z1Kfgv8KqFS7s0eOkzCh2UA7MyvwG/4LfmzHLNDX9TnJZkOAFhmRu2gEoHVCVjaAhFJZ329tmdgf1Nym0aSo/3JXbe1sYFrJq99xw5bQ3sfP9lg33rxa/jOKks91g9DR25gPa6DgJIi0VOJxgPIDQEWgY4IgDUF52sAeFHD6EB8yPskCFUmzQ1er7oAc0qeryd6o87B9XwNJmdt4MwfX/k8S03cRsCKklcN3DlQZpFIbtqDLWHuKdfv9tBVmFc87qRbn4hiJgHBM10I4QHAA5RP+GH/iN0+BvgF3N45Qp3EVU8k5/cYgPNGUu/brG3NyZaZWWXpqVbbkOq2321cZZ95+nOIetEnd+wKfglKGQGxeSCK/kXQ2xlgz3F31Qf57cgt8AFhPLs8wwGwzzcrDIALqp9NHpYA8DOecRpzuurxpsj33WDPec5z7Gv/fQVAdth+/vOfOyuhCgiPPvorWN4r8c4YtjPOfL6dfPLJdvHF/21btjxGzvAFXh7p+uuvZ0EyZX9w2jPsuOOOtx/98CdujlVHAGxKC5XEI0NeBTUAfCBGV22ftRaotcDB3QLVADis1cpbGThWve7gdzaYdUJpt4fIXMC7AADWisifP9WAV//WaliAN5AE4e/q1+J3QkUU3/b4INsDKF9G/q2MU4uT9dbds4Gg7WhgxmGZJyUn1znJtAuAPDy21Tq6ZuwvzjvJ3vGXWetdtxqS70OoOjfqIb1bm+5LnzkIAPC+nO7+/+xclnJvC5oDIoH2y+KWO9urzF7llAp0JLU/HJnyuphif5/3YIrFCBdKw9a1moVffgeg1+yq77wZp9T7qFn7c3IHqGXZVLQBqE5UCp4sPw275hK0kV3kA4T2nBuvqW7lCIzLZYjmapTLewhDu9rFOby1Z6o3rh/nfiq2cwTY1cWMyrL4hInVOBfYFVASExlKAcFGAcAKLAbHOIchr/E7Y4NifZFzjNAeqG6d+RXw9bxZuTsDfuX2XEgjN3EgKQoquMypDdxDWiVcWPDDLXN54WeGHN8ggRYAZqeJEVYacFyvnF8uVABYPwLAWX5Un7gR1qwSBdw9mOPSZzG/fKqY5P26CRYNpNd0nbItKLAazwNSiwqOCPCq5JFAcAJ8/TWxvzLwAsR6/ndifuUAOza4g98EADO5OQD2q9dEGcyw9L7yoNP00SYCNWr7SQIrMwK/DpCz5PvyGdq/oUUu1GmUCbQJzFE7LFp2eMqOa8Lc6uFtdst7/9Fs006YcPLaN++wDhimEerkZbDZz8khUMmfYoPpXEWiMAUZJjEOskR81HccHNdYpP0/MS5ij3IZp2f7DNJMwKeOvi7gmPeyRaJJi5Qayllvfti++5U32obOR2xk5w+QQqtEGCUdJJ9n3Egjq/vrj+pE0aSx4Y+2mJJEVy4Qy5lu49Ue+hxBvT5ydX9O/sJ3Hh2xO/FOuDvXYSMtR2MejuNzCbOrDafa1HDa1qfX2zHF1baemtIXPu/lSpyntNao5ZGg1QuMM4FklN4jFpO/847P9XoCgOmzGQBwRgCYH5l2FfmcznnF+x5jTGksaS91oTreyhObxgjrVHv/+98P4H2b9fcNamZ2qd5pp/2BnfzEk+zWW39su3btsle84pV2xx132LXXXO8OpvLDUDlA5fv+atOj9vwXnIl/xja7+aYf2ubNm5GroSwRvespNJo4agB4EUOl9pFaC9Ra4NewBWI1gD1f2kIkndLp5ksBnfv5uQC3crTlPX/0AIvHDwRD2OYer/p8lkc4zmon1qr1yFdLRSTk5PlK7tWAlHqackpaKNeTP1wiRc7NY5tHWDc8aDt/9RaInrytP/4zNllcj0RbxNQBNMH6Neyzsy5p5QGww8ZwTm49LrmzmGAtMgATygV2m28t/PW+5IV6L6wUld1ax8oslx/Cbp2/WSRecd1rqct5j/WP38ZXYdTAIEqOb2/tpiTGoOc6d/e2kLPVD5k3f3Qptst8Lm6eq5CMlZnkj/n3otPeCwDW285wzt6qAXAYchVWuToIIUYm+Fsrm4ChAjibAhyNs0ibBEDlAGSj/HsQQzAxv4PkHw7QhKQM8gNwg0mneIiXBKIBaUvyZAGLRUl7Zbmk2rYO+OSMHRbJXr+Wxb5stVSEXPeg5ACYnXrur8ofcS8AxG4UxK2qBsDKkxYAloNx2p22FfDYfWLxuIdcn7kWuVcH2bPY7SCeCQC4CCMMEycGWDkbCfvr9YojAEb67IywwK+YXze+SkoTJeZaDoBd/pwgDv12IKwgTGSKxYQDnl2XGnLIgRKwskxgKuisckpiy+ivksQKABfkCK04I6UASjg4b+Q8OvsmbAOs3TfPf6/Zo8O0D/mcci/XPZYRmHLxieY0q9bcGFdJ5xArV/DcYUVd4bklv/RRoZSABXvfr/v0taLXFwCwknMxNSyNcCcYD3Qjgcci0lwN6iwlEdamBsnrztu1Xz7bWutvs/bmQRsZHkcNQO6wInMJANZ3BYCFq6JrvHzU1P1kfFWgvNt0J32QuWuKv7fSX29+ZNjuLyGhv2+nDcP+jq/6bavrPcnyE430py47MrueHPMGO8XW2mfOeBUnx/kSaFF6wqpVq2wIB3LNpxqnOmEPKirY4gBYY4LrUJkJXhRLrLGqz3g/9DXD8iLQy72BjRhRjZHvlaX8kYCw0ltGkXUfe+zxbmj1t+/7AJ4Y4zimS2GUwtV5vf3xH59hxxx7lOej3XfvA3bTTTfjCv1Lv1x5aLzoRS+C9T3OnxMPIouWHFqfm1TVBuXg48ER0iIkvakB4OXew9r3ay1Qa4FDsQVi8H0ujVMNIOO6Lr42e6Wb8ohvWMnsts3y5pl/Hb0bYbcgmzzPGsmfXXq4BnpLz7VAeAUfGv938ryr/DuULYzE2PIkUKj7UGJm8YfIsEj2+vCUJdUqdwYArGV2BhfoNp5pA2ObMMEatF2PnIdqCw+btk/wtO4iqIvKsQaAlz54ymUtkl3sLaKzfxng0MFc5irXZ8d5AriSPCunVCtCSaH1njqrFhteQNMBoRZsjdiGjw7u8tIwM2lc2NaVrG94xq655RWUCtmCnPcRG89thswAKAEA2zF5GSdhX1lbqt8pVtEPuwBOrS5DFFu5mgSuZnz3ank+6zhh0JeBdllKGAZqORYVYwMyWEpOQIDXP+OlgcT4AowAWyo05GZXgOIxwK8MryZoqlH+PchAG6RJhwG9wyxoJ1jQThVZ3FJjVpLhlJhN6rKpzm+sj+sZzc4ASwIeAhAyu6rDvVi/BYBLDoDFACNHV74vvwWOxYYJknvGNpdETn9ggLmnijl4HjD5wA6oFwC/4cawF1abXvKIfzrb62xwcHzW6wUmMEmgi16aCaYXEJ9S+SYHvTLAEhOsPOZQoqgMgF3KrAam/7lcOdQBdnAri0CZZHnuhwCwakkLYIs9ToCy3vcSSSFfWMZaGaJ5KoeU8Vx17g3vd7uVf7+tpp07d4zZkRN1dunLz+M4Lbaac9sJ05TFQTanAvL0Tze7AzC1UBA+Pa72USkaARMMwJDYlmCAY950CA7VAHAcm4/nbwWIJIFWz8xgfJWRAoIBnee1ggzXeKcxgyNlbsDWIoX+2r+/yda33slY+JVNYdTXQCCj0aXTQf6cVGxwTFmvIBv7EhMsUcNMM32pjSraXShfVjXZcLZkD08V7Mf9RfvWg2P2SGm1jXc/0XY0H0Ok71hKjK2yI+vX2BMLXdazvWCfftHrGSz0f02fIxOugpnAUR8a2s8/AGCkzToPdXmPS4Y/0iohAd1b54mtkj+jLkHmLRl0Ha/PfYY8fvdANSQZ2jJr9PmdgBvDUZUZWjBCOfroo6n3ewcCjGCGovlSoLeF0hxr1q5yb4hd1AjWpooHiY8krp9tbhqpqgoT1I/csmWLm6ZofnBzK3e+pF04rpzcaxLox++O145Ua4FaCxwkLSDCYZYLcRXYdfCayI59HVcNhCtgNyxvExYoXtasPGG9OGd9U1WKL+CVpbKyybPLAXAI6JaBbhkAzweMtWpM/BuWuf6SplIUVlrkBvWGZ0ibamxFkan1HgHXZio3TAz1WUMnWIeUzq0PnmPj1Ef+rd+5jLXvkZTQFBlYY4CXPCJWFACzkJd9kA+BGTG9WowpKUBS5+DYHCI0IefSx5FDIH1MDIXMmHDV7GgJ5aTq80Tpt1orFT/EcH7jW68nH/hhiM1dNpF7zDp763EJlau0yACcdDGoUQ7cfLm/cxt0KRCjOj847q8CtJPrScBfJbCgqFrYtBh1gC06SCBIsD1xHHdHUUFQwBfewFLX4qsDo8uXBYBHyScYBwC71JlFokocyeV5lLwDSpFjjMUiHfYyhSOs58UC8OrE9qpGrsAeP+WauN76OrqCEgnQRS4ohreYH2PxnIfoBhQL/LqkEyCnQQ1gy0peyUXLrVXZt1EGLRY4sFwBAMzdnJBV/IMjK59ZpY4UqwgybyYHvuYAGOSAmTzvydFZjDXAAxBfJyAv8CszLLHCzgIH8zSXMYutnWVSkwQeHMwGdtcBsHcOFr9VAFgn5u3DAtiTyB0EAXxhousBwGmimmKJtf9OCrFvfWiTHdezxjYi27/hVW9WgWVuCG25dcDqcnlbu2otwYkJ7h1Ohyy+J3cN+DkiiLEs5kMao5roJYEuAppmCA6JBda0n5ZbwjImwHkbv/biolog5ACrnygXH0dgBX00eOmLeVyhXdacgmEd244MOW8b6IaXfur51opPQbZ+J8w/Rn1ewiFh+IWrknT7NOM+zX4dlOEmaa3wyy0ErbrJ00cCvaM0bnfAat48XG8/2ZWyXcUjbGt+nbUe8QwqDrTZMS1H2mrkzzee+3YGDeNgO66YUitwUg0YOE3291ELvtfGJ4MJoAeh3JQppBWFNYYuQH1aAFi5wgLIjL00uc7qdrydRi+9kgC4QARMJTEKzDsyOJRjZoY8e215ylW0dvV6+Ypmyl+oEkOGQGkeVt5l63wvLfUGQHhqTMGAeq+eoKoKXnJQrusqd0Y1hSyAWoBXBlhB+hzmi5oJ1qKGSu1DtRaotcCvXQuIuJobgK9mf+dIiv1BM1tOHAiwKgA8C/wmq+7ya2WWKDybHLTuqYpLINd2T3KsnIOMHRfcZp3r3E8lxJ3S4srnt483mP17vWT5ViD10vq6Tutlnvc50TxSP0LmtcAAqw5wqjgAWfIqX3v2HvE5Gxv/jWSAlwLF9nCP5zCfFSA2f1RlvzLAMr2iXqZvJdX/JUczJqXHfF8vTB0jSU5L+CrR3aL5nSUyPz4xAMvWZWNTA7CFRE3Ikxuf7rNsG98F91x+zRswFYJ5adtJbbFp8n93IG8TqKHzwRrsCQArr8wXOjqLeYpax1ba612ZZ5Boz5H9DMxjuNKwAeqS8R5eCxDU66h5HdxQ/mcCqeWY5M78Q8BXTs/j0KMjYFH8v2ws+S3wO+4sMWZg5PcWYHvllkxygYNeL+eTlAbycj7uvsMtcdYnuMPK5dSNruT47O7OKgaOZbvMcxJWWFpzrQ8FnyXfbBLeFCDmtQbeEBAOlV/CPXUn7ep5Lbl6xxG8rlxfgV+U2877CwCL/Z3m/7zskdpFAFEAGIBbh/RZLLZcoDHRdyDs9YDF/uo6dSd1nQBglSkJt7S84ve8YDesErOrvGgd1IMCah/JnRUtDPsoA2CBY1jfeo+IsmBWnXDOJcu/G2j4VZMpewK1a6581V+407NMgou7Bq2R8+6mHMD2Aeq/KRjUQzCif4i05Q6qR5H/Sw5IQQCJ47nzthgsFBAl7ofMltQ+aVj8+fNoyh2p9scBbAGBYDGi0iUI/GYLQQYvqb1yaXO417c1F611eqtlR6gL/KW/sDUtj9noyLett5NcYDGy6tt8NjLAwtRiGT0PWDFB6vGinbY8IHgSBngaE6xHJwfsZop2X0d/um00a4N2tK067HTKJKxGZn+sPa39BPv3F76aHWMAODxqxTHGLcWyGzt6bGpoFD8EZPdT5BYB9LSFhUiQNzsAjkoI5azL00slvPQ+TKvY33w2jNsU9a9DaaSV2OS4H8ZoHY0vCVkmqxqPBOa8RKHOC5ae4GhjR6cDXS8hyKwhwJtFgl6gTUrMmw0A3yZUGCqFJBd/lUiSK6de1xyYy4UyHWKC46ZjxLJ3NRfolbj/tWPWWqDWAivZArspjuc7mT0BxIVA5rzfmfucqQbbC7RCQpRFwqz8O/m4Kxurt1nHrT5eBONVi9VorLXkG8AaGelznjQoBV6d1KIyiNa3qpWcamy1LkwrB/q2snwds9amHdb3yJu89NMRJ/2HDYyuKeOgpZ7CIWiCtX8XGwvnAD9eABjmVptLnQHA5YiSgJeMr1RHS79F9evaxQgDOJz5IgNTklcxYzPUBAaMZRuJntB5sg0UyLZRQMouB8E33Hy+TZTuoFaZHKK3ssAhwk/5jCh7c7ZRgCv27yTHWNmvIf9V69SYI1DpbnM9sYJbb9gWAs1+ucn71YxwNfPry03JEROJtrOfyoNVzqvyfln0iSMfAwCPsLMxFmjjvD7FZ8ZYrA7TbKSPYg4G8I35vizMS0qSJtdXPyVMoaA2nBlVMECAMLrieb01/ThAVc6vfmR4pUrjHNnLHqnGr8x/JHtmIalabiQuiLlSySOB3Wb+kGRa0FD/blCOa2IeM6Oc4uruXBWMCeWcJG8W00sOMNfo4Ncl36zlOZZq/4r9pew65ygZJGWPXP6sa2rlPepsy8zLawInTG0s50TO80wo4h3uhGQw/Og/z/11syvV8eQm0MZix2dchs77fM+lK2KUpblUzq9HAlWvlyvV++y/HXDa0zdtT21aaxc/B/OhPO0MCMrg9CyWSTmGRZxms81NMPO0qSd8snuO2QToVt5imkW6kIYcpDVZy4RMLFw+TfkpMXAOgPfvnLDUyfQ39XsBNAYn82yevF4UAKrPp64ziadBFvo0Pb7Tusi7PYZYzEWffqV1tN3Cvdvk1Y0iAywc6SlRSlFXl5S6nj5Rx5xW10bdwmbc2jG/muhstAcAcN/eOWRfRyxwz1Q7RoD/jxWGVtsxmafYUbnD7YrXvCcUDaYGLgnl1tTd7qZqReoSpps7qEvcbCODBFsw0goxqAiAk8CTT2Oh7q/cn9PMLQrWzQj8AvjzHvhnbiSlYiUBsMZoAWDbAOs7PTJorb2YyU2MYUWQs8Z2WHi5VjM+PJDHVoTNVe04McG6boFYZ8TF9vrcXQq1J6mF3IAMehpHzhZUGZI+633Vk1SdS7HBMtUqecBP4bzqMkgv8+PNpzApj5Fk4Xfg8/fnMiALjdKFmJID/frBMmss9ToP9fNf6nXH7x3o66/138W18FLv4+L2Pv+nKqohzZzO47pazUVRye/477Cem/u5pcuXq84oYoMyRljcNYWVulSoybYn8FtG+tVrrUAOLfkatG5QBRXWdhkMVHOsCzOsxxvwfhkbV6WarBXGJqli08aze5BA7UPUj7+ANXjRetZ8kmOv87S/Mmm4uMue9alDEAAv4SoP2q/EDqTRo5XfHDlBWd8fBlpFaqBOqDqsAQQH1KBSM7C5ote0uUu0mAEWa8UtRvlLu/Lbb7Kp1E9ZDO6y0bFHibrwOZXt5NA5EZ4QhHkAzTSLpgw5pJN0vkYWoLFEiNsuJQPb3cfZZPiqLch1w++4BYv38C//HYNIWtwmHxLgivlpLkBMpM5e7kcLTuW7CpgK/EryzEHyhIimBHgZOCO8N8Z3pgCeyvklZdTB7yDYVDJwWVXlYUCLlIFyICinZ2c0iTghDZZRVACHIQc2FCx3caeD2iLlRYJRVWB99e8ZN+5RUEI/ojM5GMcXQHOpM9eX4TsCbeJcXQrNa/UCvwooyGRAbaVySiL01U66xXrVAWWoyyvzqxzHEehVPWORZTK8yilSxm+B35wayqXbyJ4917ciffZ8YF2ng1kx/mK2ExMrz+dlhzoxnQALeRkyZAmueIkktTnskozF6ryuLwttRR20Cagqkbkk2TOf53eDyqKwqB7hvtTRl3sa261px4T99mSrXfXGd5s9NmqNOJDnR4nktbfZ8GifZbq7bQaK3pfdSQAmeKoJjMdeVJlwy7nSiVQ1PGhq4Lcy4h7/v8IDv4CxsqTE9KECUllYV8nhPXiXnXbmUfm3HfTjw5A9t5R22FWXnGrNM5TmYUA3NKeYj5BR082aYXknYCVTStNoIbWBHN1UYxYjP+pB0y1z5O4+Qp+/eceQ3TiashtGCeS1HGNtk2J+j7cjpo+0y9/8UazdOwG/yLKJFkm6XGCi8uCeU8ohWKPpRrnkYcqaHfCM85iuT33R+6Xyf32OC/lSoTxcdV99/Nu/PKnOuoYYXjzw56OZSiA6Swk0zZsXXfRf1AF+mc+jWtT4vfdt7jhNznG38btv41myuQKAvJF8ZQUwpwH4Av1iugMLrgdbbI8Q5PAteZ5G5dFuDMlCzMn+fn3BWxTOs0TQRsEGXYvysseGBhknjSwS6ffUVldAYt+2uf286qE8dyG9iH/P51+xL+ej1CFdn4L2+q2gqIInU2OUaGSBsltVieqd+9yzvPNf9n3fLf9ydv9dyFslXkZeKQuJCiWPIiXD9WcoI+jqCwWIdbuq70P5eLFPr+z1L3x9oZ+ptI0Caj4up6dIyegI9V6TPh09Vvalz8z+7PKuf7n9V+STVERKL9EaMss6KM9acCYP/dBC+hnjN65TZgPjZK28P9YvSwTAs/OS587R4f5J4aO0F809msvz3Ef1UW36d+y7i79/VfMP6wZJuFVVIZR+DeSeMI1S/7yoZ/0UZffGrbmBqiH1D9imLW9hni/YE478dxsbXoMnDGMkUWsu/hwqn6wB4KW02sHyHUmhyw7RADHkhlqM+ibjLDpTmih9qn7MpqY3W+s6sy9f9krKI23DPfghOlQ/UZUxFqA4JdPJJ/hqIwtNMa3jMHOdHZQDwgQl7fV2o2FXZfHnA2QeABxktcrdFNkQCyglEyIv6u0ob8YKyg2Y9NBzECQuhh3I2CqYPMlqSmBYEBS5RCIJziGNHefvfihS5cFr0eyMLxhtTD/8LQn0DIxoEeAb82BTSJ/rXA4skIekV6DYQaHQlCTJOu/g8qwf5fUG4B8kzyp3VPJc31CSSqJr5QWnWHS5JQJjuFFMCdcpPrmc8xuIU28P3zRp8b8IgLXAFr9Z52WPAOFuagVg5Nh59uXgn68pACBJtAAwdjQcUWwtgB7gKwYYqszzfh1B8LrA/oxKEzlDrDxh5eYmBlc6FcqnOAKgLqsWA1kCJ5KCK4e3oPw/LbBggN0VN2GR/ELUXsr1zdVZRzuyUvrPFDVJ2xrarYN9dA6XKD3Tat943bvMHtiGirXNMtDx06gOGrvabaRAu4klYtJbOQbtYBnIh+Z5BGAoCTSldxwAQR1dtAAAIABJREFU0y+KnQ6A9Uyrg/2dLlBuDRv6/FQPabzN1jxFakbpAfvhN1/EAL3RDmsvUhpp2No3rrY8pYnkUlWE3XdzaQBwvq2RlPFpunLJWtevsp3095/tHLU7xhrtR/0Z++lwEwqC4+zo9OG2enyVXfOBL5JfTv9/FKOrhh7L0yc1slSaScoBl+3vBoBng4JD826sxFlr4cIMhFZ9GgZZC6OLL77YXvva15J3DAsNaBPTvOetagG7qEuYzUCo/NOVV37DnvPMZ3mecg5Q2AQYVlBVz5Td03aSYHJyrOWwB4s63UV9qBqgV3+BJ4IYfp43Ytu14LzyyivtnHPOsdEB6mnD8Ku6Q2VbaD9zTqIqmF4GkIs6z90/FHPnlwokvaKEP05Ib5AsnzJ4ufFRu+F7N9pZZ50ZFAyzAhjVTJ9iWEs3wFniJc/5WgyqzB+42R0gzu6/37jyMjv77LMAipSM6+qxAflfMKba+XsEd/d6FCqzt6ogjr+xstcfrq+638X7w8vK8SQ4P4mapA0vgq9e/F/c07MATei4ICvUpxXkD1v1fZ1vf/O9H7+39Du53P7rhp1cg4IVuh6pY6677jo744wz/PW01l7zbqEfLEpCvfTLW+Q3F55/lCLT3tGKWopSeozV7t5e6soP+rV+4xvfsLPP+pOlzz8RADsbFJ/LWjVL8ac1quirERRKgOECaq7Mw/bwrgso6TpmT9rwOVROG2zMyaGlj4EaAF5kFzk4P5awwI6kxAArSzYxzUqMgQpyZi0AcruIIlsfD1M+Cza64aZzbKT4P1Zo3kyt4DwuvQXrae8FeE3yUB1jDs5hphIGqD+DnPkNgzZO6gJtkfCtBrVh0UGnFQAW45LkDgvYiskk7pMwxgLWsj8XoJPAWlJulc7BV9lr3tK5+b7KGo0x0ZAW6qBvCj2wTK/E9mrJLKCLYsL/jdlz+OHBgBCcQSMAnJhAJcxvnQyvnAHVYBNA1OALE7kgpXLpAgBWzV+ZXonxFcur8lSAXuTPM/ztlrK0l7s+u8RZ5Y1wq+N3vSZ/PZ6lIBaxq5JHEhAnMkOf/AQgqhvQF+aB/VVen5tdcU/dfovP4lkWALBLweUfLSZW7C+g3sEvLIjcd93wSr+D67OY3GBqJU1pNMIKgNfPQyeRODnrLFUjuA5w68AZy/miGF+XbYeJiqxHa+CEZCg0Q5S+QF7gDFHQNlBLx2DBjhprsO+/DLOrdDclZwatCTfnHFE8RUXVTpJs1mN0oOhhXjru3dihg3O01c5qdgs4ANaoEQNcT3CoDIDpP8pOBwBnWqcAQ4ydmV4NSjuC4Ef9xF3WxLj69hV/QLDkYTILdjDO+Q6+BPUg54Zegjg4QhZSEzbTSaCnlZmhF5aoqc1u6euzh6aa7QePFu2hna1E3E+21U0n2nV/9x8U9aa/76CPF7qtjaLB4yOj1kSZIAUFywA4ye1VxDnMX3MXlLW7vPgWkIJFsmixBJR+4+/LLrvMXvziF/suNL6j9Hrv+1wk81vNmLhCqmj//plP2flvucBZRLHOkwRtNYVnE6aifOxyvl0l4BEk2Is89t4vYomfWGABqlSPcaWIUNIrWVxfdNFF9nIY9hZAvmTrzgDHNpnFFO7pVOLxwpS+9OsPtdgXBqiLATLKUMALgOdPUxNpWzwjsoC+f/3XT9qb3vTn7LssGtXDZ86/9cpK3r+kH+1BeloliAs3ZE7//fznP2uvee25MF0NNjkybA14Yrj5jzwHWEcEW764VR0vvuT7W7n+62vB+ZQCSb8Q0JW3wDhGfBdf8lXqjr8C5SEuvypRCROcgSUtt8siFAezAi3ldlnq9S+//0bFYA7gm3VJpdlnPvMZO++885zlLuP7ucMxrr126yBLnEKW9bWF5x9pFkuk8LnjPwvWaYLUTe0dHoz74he/aK973Rv2w/wT2N8QDIimsFqTUxaJ+sD1BDmzBE0a27bZHQ+9BphTst89+ksEyjZAP9UA8LJu/aH9ZQHg4MIa3GSSiKgPrvDgKGArniJCnyGXMpcbwgQL6XC+3+XOV33/DTZYfwcVcoattQHTk+E+a87CwOQHifqQS0vyrJ6vkg4KrDm3rDzaCIQBqQJ5wRI9sLruGuyf82xSFzLEKHwEwHkWSg6CPc82EItiOx38Cujx3rRKG+lvQJuXNQIAkyLgIFBMNSlpzvIqg3qS75PaF8Ch9o2WUnV8VQNYbGgAgoBCAUHekyxORk5iOQNPK9lzwgx4jd9QWdiBrcytaMMZr+8L0yvJpFyf3QRLub+C5EWv6Zvhp9HzfwHAeo29KOdX+FLg19nlKsnUXADsrcn1KUahNhEALvJQcPY3aQ+XgKu+ruRfAsBZyZ4DAHbwC/ObSur+zsQ8XrlDi/1lkSFwKwZYwQzP+YVJFgCe0WTt7JjC8UntX7HGAGA/jvqT7jvvZelzqosqkJ5C3pTGUGhieMyOyHTa2h15u/m174K5WGXFh7ZbCyZjYr2HRwdgaFqQsmRtiAiiDI4UNc3TuQ6OKOihPROsxNlXALBKA6m30k9KbR48kVe51Y0TuOm3BmTL0zmAbwk5Pv1kTdOoNRf77JpLXgVQvd06WgbI2EAyhmNcbnocOT09lHFn7Uw+q+qsf2bA0ht67a7CiD2ca7ZrbxuyX+1gjE8fZce3/b5d/FdfCIEdAi+t9ess118gt5jxLvWInNpxDNc4CiUjwmJJsn2fpsqgaCVa8FA/JikfgFypOgTQplnQXnP99fbHz/4jFvL0A+bBigR6T9c6F9jsDnTm/7YCp3kYl2vsBS84248lximAYMwgcb4WMK9sEfhWQEW1Z8WK3o0orU6e4vH5nSG4WIDmdVfuiVH73vdvsmc+8w9pbz3HlNtdDZDmXsHe23W5c28Ihu/tOAu/r2eAJLGSyer+STKra73qqqvsec97ni+899hz5pqQrMhNXPj6Unts4Bm77vpr7NnP/l9lKbsYQ4HDIAsnYFx9/eW5qvqeryyCmj8FqRJgCn2UNQz39nvf/5498xnPQBHUEsaqVA1ab/m2p0DHQu27/Ju93P6r/trc0shzS/mruOQjY7/66qth9c/29W3gfuL5V59vYLSXO/6W3wLJHhaYf0oEMBSQEtNdDxOrwIwCHgVIqG9961uM0TP2cAp7mxf8SRyCWM74ag0O4ZTkWapHNMqrgsh5gWd/XXbUHtx+PiRTxo7p/CeW5z2s8VtqEuj91gkOwR2FCUgdKEyE3nl8ogyTUANOatPUy5xhwYd9C+hqxNpXk6s5vsm/9s3b30+FkJ9Ye88ooGqzNWSHkSBjgEJ/bGmAfZ0MERk3oeJ3QeWDAFIOinklI2Mi3lNXj8xvALaSMSQd3FnNIG+WnFcg1R2dtQ8mez3E3eiJz0emUyWNtHQZnqaWL78n2IGYXQFgnZIAr+TOYn4FlEN9XLGdyJ0BhKqB68AXJ+Egd5YMGNbH2dCQ6yuQHgG7WF83cvEJOTC/zgDrb+X4kvvrrs+eMyj4LgtmRNnINFTmqF5BBnaZUe6bWN/Az3oOtXKDI/iVINwnxiSooBaKz/CSs+FSV3vBJQICfI79qm0EfHXtDn7Ze0GSEV1Tvdhe3J4FgHXNLn0W2IfZ9tzgpJZvwv66w7WfWZh0/D4REHDHWN4r6IEloCvJs/avIAI3O4VFbxbJuFxgSy6PDuWJWgC/2aGcHTaRttVDM/atCz4AEGH/w6o5RXtx/zJIqBspsaKLk2lOmr8FPKaVK6MgxMo+ww/BUX9wnHIZAGtsl/N4mhJTKcZP3QT590inYHZtGtUFNf2aAcFTA9vsiB5k09SG/sm3/wwQ9RAS6h02PrXF1nY3em3gOllCM5Cmm3PWcNwRdvX4/XY/ff+uLWl78IE0hlpPslWF4+2L7/4yk0CWmsKdlsMNr7FIGS1kW63ZdlQi5BVSgFsGXUVk2tKYpFXvmn6retXaZGhV639L7U8shFB2qHxSZ2eng83//M//dPZDi14xWtkWTAf3uCXPqz3l1i70fQU1mI+/8pUvkXd8judO5mFiOrtXuZt1Vt4Fs7YEOFQFPQ68Cddi2zYCAH/ahvlZKTTM4RNISFUeToGGCy/8Mu37BsAw9QxU/ooF+CxWsfpwe2PU+Oxy+/6CDOBic6U5BzH36j9D/f0E6sUC5+2SSy6xV77ylXvOAdb5ryD7WWnqhZnuPXpUcH8+97nPwqK9BiVU3lavXWc7d+zwhVYb7TFOGTM9KytbBL4VgLmS7K+vXebtQBWALpCr/Ngmckj/47P/bq9+9as98D05ShAUCX9e/de3pUqgFzu+5v/ccvuv+mojHhXKk5UPQp7UvK985SueBqJ+rYDcbP+eeB5hvC93/C3v6mdNFn4+Yav0Z7kyt7RiUsp8qlu0es1htnP7VtJdmuzzn/+8vf71r1/6/OPzcLz/oovUDbTyja9xJqyxZ1h/NzejAoUB2zbyAao3FO2JG/+O7L0eG8+hUHSnnaVtNQn00trtoPlWBQCHSGmoCybnaDqXJMTUIknjClwkmphFilLivcJYvzVRNskyQzCo25ltqRn87dcBMu9FyriJhy3uu6kpm4YBbmS3yvMVQSrQmwNI5QBMArIaKPUsQKoBcKJ2dvbFzy0BmQLQYn4rABhQzP40gUj+nGM/MefXJcwCuXx+mAiUnJ3HeU0uz2KBBYDB9Kpq4oBQgExy3RkHvjK5EgDkR2ZOXuZID5Eg46021UjppJJFlBC+S58j8HUZtABvcH8m8SABwMpLkFQ65ERnaG8HvABVHSWAX0mflb8FQascp6pEoPhnNQD2uV+5lGJ3hatVb1RH4PUYGHDmV0Afds1NwQD1CEM4WMj1FQBWDrCuXcZXwegrlEZyR2nPxRaglfRZdXqDVF45uJKDCwDrM4L2KmOkRa0HDvwm8U0M1xph0WWQVRTLDrBvIqjSNlqyw6cb7Ja/+hASVE7+MYInjR0sjAEcnHSrAjA8yNtZ2CjSP5Eft3ZyQkWLCwCL9T94HgIHzbA+ZE6k0p/DWJeBhR7tXq2atIxillxQ9W9SEXCrw6+tm9p+5PUQ3lrd1k+JoZxde/XzieE8iOpkmIDKKPMNc5Vy2ds6rIj780+Ht9vPcuN293DKNg+ssum+tfbtD96O3FnjDbOrUcJNlNrqbl8DWOC7BL00n9Q3wZrR3wo+H+qhyvFV0gjpvky6ZKxXRF5Vdr4/ZFr94DnR1hYpi6ZQgAxZ56rVLv9TgK8bgzvlAe/RxCg8seaXUM5iJBa+XsnzxB56CQ1YCkkuxZ5NIB0Wk6gF+G7bLAC80m05n3yzAnBmvARVzq9R07Lmac2jKlOlfMNg8rWIbQFAWs0lLmIvuzflUr5U9R0BeK0BZLLjLBP3S/dP1ykWP5TyWnhb7vkv8/Srvj4/gNtbbFf5sL4GSsqWKefZU4NY3AgoqurF7ls1AN5/V7Dve5KKbL4rrNwVjUuVuBkHBIspda8XBce4tzKqU/WNldz2dn8Wc24qKaqAm/qufnS90TV/t+/PMb0KzbeS93PP80+9137H+Ep9kvJ6QdYd5tjw2nz9c55Wm3f+UUpcNDGQ903YZpw5k8cOfYX1QRaj1klKvR5xVAsK1i3WTpnMU098FSlOIn9YT9QA8GK66a/jZ4KMNSCIRFKBEVbFmhxGb7reurqVuM5qkehKE0Wl1WkLo7AgLXTixl2A2hFcXM2+dO3rLd3zsA3mfm49q6dtZGjC2lTphgVjHYyJDjMNm+Ig1gGTpIRiRMOEJ/DriiwpGRJmWjUmxbLqU2J0lb/q3/curpqVOMuJ2eVzDoAFfAWA2ceE2F72o9q+kwCxUc57gg8JDGo5KxCYhgEtYWqVKhs+CfjK5Eq/BeL0W/JdgV99SSZcnI0eLAK5ypt24MvBvJxRrPGr98SYKxc4KXuEDDrFgksuziJInfl1AEzmrLO/wnU8wBImWLLoOvYbyilx7KrZtjrW5rdQOb0q7ySG1wNwTAh8f1IPRwUekvzngpdy4sEhB2sBVAfAWhxJBp2AfwF/ggHR/ErS5SB/Vp6FgLAWTZLPs9iQ6x4OzzqW3hP4ds22zNPEoAMUYo3fRpy066n3W8ePyh6twjr88IGSXf2u/2u2CyaIG1ZPwIUuYjlAThNMzAymNFOUZclwrhly2WZoOC1ai+TpOejm2DUAfOjOTZGBCeM9BL0UHBKNUWIuys8wepsIwuglqTHoJk2NnfQTxvjEL2HrBu36qy+wdZ13W3vzgzC1m6lZ24D1RYuN13fYLqyfb39swO7vy9uOkQ7bua3Hrv+/PyOutdaaJzpstA+/AlQGzewzR2HsAvNDW0cXATLmlTEMZdo1/hNTOwFg/swkAFhjrpCpAeDl9L4CY7u9p8cXSdMscls6OhywCdj4Ar7M8Mx3lGpJcmRA5/7ew9lJiqfSc5p/48KMoF/MV5stwa5mWCv7XPm5p3oJvjuca2miFFWOfHiuM0gqw09s21BqajHb/O273Ovf3eRpMedS+UzME9c9FAisAEE9l3mezBfAqDrEcs9/3852T5+ev3332D5a4MsIMpGACTgJ+DprSpDDDcLkv+Hb/P13/53/0vYUAPBcEFUVwEnuYfAI0DIskBC6RvXh8Unp+1ZuW1b/Te6f+nCccxSUmnG5sNZjlfJzlSucPd5Xvv/uef5xF2ue5QpQxfQEXaM2r5ayaAOqecYHa2dRLmFnWjUo9S7kUc/UcQzW351dTda/dbO1dBL4nkSlmh+lhCLBdD6HdYCnOi7HCK/GAK/c2NsPR04AsO9JqDPYioeIUjA5kuGT8urqmwT8yO9lImpoZgGa6rbxwWFrbCK604RRjQ3aDMTcV65+o+UaH0ZefD/ppQAXZgi3ZQKFFWXIJDkh/+WI0uhxXe2yqUzgWNLIUY2DOkl2Q15rjvMhm5azqADgSUwvxACzdg0yX36U0ysGWMzvCPrmaVmxw3xOSiqty9NDAblbSgY31IF1pldg0OvhMoD83xpIgDiAYHR4dhG22FWBWABwCcCbVpuptqzo15jX6xJoFyH7a4pSzSj/V3IMfgvsCtzWQ31n+ZqDYUXnExDszK9ygvljRgV8tSXzTJQ7e9vxWoyfzaisEY2knFgvzCKgCGidoIZpgQ/KDVvgt+iugipLlFyr1/xt5uNB9hx+BDQVFFD5KHUDMb7KP5b8mTaRxNlN0iTPTj7HZF303At+BNxVG1n7EH3ngLeB8jXkWE7DBBOhaKcQ6oZcxi7/87826yMTWyh9dIqHGhOSWDax1EyeYtnFXowRPaSVrSSb7CkFaZTfoQXySkY/98MQ/A3ehQ/xmOkvKb1iJz4raC4Krst15PNO5ylTg5Pk1C4Y3+61BEeUt5C1VgyuCnWbrKtlwn58w4usteV/rHH1oI3j+PzwRMa2Y3b1q8cK1oe51ehwuz1475Rde8m9uDyjXuljfBdkoMLDGXnoBEZbaQwLxIjlx8eop9TAEEEtobSFEC7zIJfY3zR9Vb81X5UYwzUGeOmdWHNfLIfhCyIFtWSWIlMYFri7uzDvy7EWmhvUx8KCKh4vAgktRidgntPkAYf395ZDui/ncwA/uwDjXZiGAcE3Qe0Y3Wa1APVazQQcKmVIqheyc89zIZZt+fL/ZQEIjcpYn1osMMZe6kuxH+mZtTcTtRUHEHMYvVktz/w3f/vs3n91rRozQokCG5O412dQYR3sT8eyxHsuw5c0hO5nCyoRGdMFqXAIfOt6c/xdT99eyW15/VcO+KQJMt9k5IWSlPPS9QXlQkh3m39LCKs9DdvHs2EWmH9El+RJJdJ8o6CM1ocNBGo8zXHW+Fza/CP/nJDyG9RjpRLrWc3cpCzJ2LdQHLU2pPKjg9PW0twLxGkgLXPCGpupKFIgmi7iaxlpEDUA/Hh2sv1+rGiCBeKQC7Qv9JRrifRVZZC0GFUkxaMp4lzV0xKDIzF/WkS4DFjFdgZwiiYvTz427Obi752HYvEhK2Q320h+q3X2ttjQyCCgikUmn8njLO3MpUwaYPFGRqate1WbDQziEkfOwBg1hBk3Ltvy3GEvZwQAlplTAoAlJp4EIHqJI/JeJWsWEBYI1k+OQUHlHCSMJOEDwYpyG5bkS7VyvXavfgvoJjm+Xu5HAFggMbhjqs6cjKt8AeyyZkXSZW6lyFY4E2XcBhZY+uOkxq8AsOTP+rdXwyWqpwW9hpsYYJpOgLeVP8SAe1ZtAoAdHAtuqnl5wFcvP/RA05zoEmhFRHFQzQMCVWJXWFBg1c3AnBEPucDOkANEizI8E8AF1PuPZM/Ua5bs2QGrgK+3RRIQiLV+kxxfl0LL9Ir9Bzk0zrtIxosA1QZKiIjBUS1fdYlm5KcTY/wbQFsil7eDQtKr8g22DlDSBht39V99QBp1s23Ua6SZCq7EY79chwyymiW9Zz9FlUjhtCc5nEth52wqHxVLae334VHb4QFtAa+WnUjYlFtbxxjy1ADV73Z8EgzzfAkgFjaRIYd6fwRXFHrK9dm6VQP2izvfixz5RzbZs8Uemuiz27fP2OBYlw1tZjG4vcn+8yO3Any1zxbk+GswZcd9XFG1Bs1fPnAS+YnTDGGuc6mrRlBlGemqB6kaygvXaI51QJvq13bn1aZ+S7rIvQCIUGM4LJIdJPgCWgKVLMEznigyHIRNikxzBIrKB1agU3NdrDkqxr8aMHsZFvd5WLlNYGekb5c1tHW6xFCbQK2uR+cnl21dR2S69X6UIOq69DNOPmUT83dkidVmZYY48bpY6AqXK8Hc2/pd7R3PPUgmeZaqWgL3dEx5oEi5JYdtBfxqga3PROMy/R3KJFXM1CJbGl+bZRK1IrdxTxJeHO25znHKGSm3OZ677mdjIzWdR4e9TFhsI7WJrxd8TpWzOhJw1i+Vbc9y1cf/8qX2YV0HcG9tR4FDKoTO2/urHNllcqkcWRRAWlqlCYYG2X64Dh+LyW/9rffUn9XvpSLZu4Jk+Ve8t/6rsRQkzeHcdE5jgwM4Ere7WkH3SzJ29dVRzD1byd1Wfy4yfltZQ+l9XUucd8r9WZI+BUhWWAI+u2/tHm5J+9ib9vHq16gxm7DB8fr17wk8CQSS1UajwxBrSUqD73+hOV7raZeGeW/gc1p7CrewMlAucEqlXYVrNOmxXijC0BV6g8KsfgfBayqLJAH4pfaEGgBeassdJN/zhZznuCVul0n9X4S4nGECjCWLdnAcoizeIZNFo0CVBvV0fghwhOkC7EumNefmV5/++l/aZD31gjv7bbS0nTy9PFLcPAxyvW3bvsuOOmaN7aSz5xMTK0HKSdzwsphnTQOqMrjHjZJH7MtQZ4ADu+uQUv/mtxydZSwn8OcyX37rPbGdmK8H4Ksoj3JWxfLqgRBBsKJGCdMr0Bvq2+qzKnGiKGMS/U/kzmJ661TCiCM7KGbxUyypgHkAyAEERwl0qAOsfwv86ky8ti+HFLD1H75FekIiKA5gX/JnZ4gTylfy57h57WP+GYe8uHWIKFhfWKhEhV1y1lbGV8qLFjMud2zV/BW4TwC+A2DlNisHQr/F4goQ654DgtUW+hsw7S6n/PaHjudjh98pgWPlEatb4BCuSceLuONiOCPZNu83UZOxANvbhdNe6yisLzm+d/y/H+GzMHAPbpNFtzV6/TYebMlzuh7w28C1CABry/HQy/ERlPizAbDeFkbh5tcA8EEymezjaRRdWh8i3Wn6cB2dSZImAVuFhPCP9PnGx6JGu1IKmKcCcyz1AeZJjS0YbPwPdSLNvn/ny21T/i7bRqrBfX0ZSmf02qf+6hbraquzwbu0mGxl2qIEA4ZaAtBifHP+kJRiQ1Eldp/MbWGxGcZ0hSUKfV/zYATAqm9eDZD3sQl+4z++LACc3IvQiIERmb2FOr6au1QyRcE5Oa1qUR3zRB0siY3gM1qo6vMRZGlfeeWvqRySJHaeu0Z/TECZg0yvs6rjxuM/vr8LSJqaSA3RYtIBPovndhbRWmhqU+m4TGMoJxUDAfH6qx22tTiNkkRdnzNTiVQxXNvcrZqBWvr1h3G08PfV3gpU6FkcymWxHuDfMtHR2BRQ0oNT1yZGMA340bVEgJvX+5LRJkGQyB5GOWYlR/bxvW+7tem8DBoSfZjcevqf+qaAUB4vkShhj3LvyOwLOJVUEgpllNZk2gpaGJTHRxwnc+/l0u/f8vq9bn2Q44/DgirwqPsTANGEv67Hg66rOvih96Ve8HueFLJWQEsAWv0l9hMByyAQOHDXt7f+G0xSK8cPOfeq+ytGlOC/3O8n+c21xmvUfdXfOdZSUsFEMB/HZADNmfAZ1skH8voWf3/nmSK86VHwoaby+UjBmSRH33tiwnQH74WoomQdyTXr3us7QaGy8PxTlkD7ZCfFQzBo9eoMvl7QT2L0V+L5n18dThTTTKPMYtnQdYHT39vLNQC8txY6qN9X/khkOLS4E7OSFO/VeSu/VVICZ37VscQOC/yKjWEidgdUPVwZ5AzWjp5uG961zdpWUxIp1w/BSBkTvvJP//k6G8s8AIu3GTA8aQPTu5ArddvW/j4iPUTHYEkz1PAbn8LYALmLjJtGsGd2UiYZ3pIuy8VYZV/dzZgfnZlMrVygKNZTLKfHd+RyrIkGIOs5vonjsYM6oCWuwp574ADPLadYYIeyRg7yvMRPEttzBpbrVD1fLc5JqvcSR84AT/Mr1E9WXm+o/6v3Yi4w4Jf3tEhWLV83uBLgFemtPBYNP5HsOtMEGKvkTzDJ0hlFG3x2y+ejS3as7efljWTeotsjEkt5UPKP5hocADP5TDKxyPTK831jPeN0C5euHF/VOBXwDeBX7DxViLkeSb+VWxukz3J39vlFf3vZLL0eDLKYofhRCRk5FjKJC/hmWwClRPK2YzzQcph1jdfZWoyGvv7OD2A8RJSX3N8mmQgRsZh2BK2+J3MhAgJch6Swek3dqkA0QMxvRWoUor4y+fUuyn2oAeDjGG8UAAAgAElEQVSDepJZ8OQCAA43Mi0TFwWYElG/P8ikMsH1WYwrsIXeLrDKmGNOyjNw1MeySJ2zGcocdY/ZhVefb49MPGiD9Pl77xu3Cz/yI4+WZepxC8XcKqg66K85WD+UCwrY5GROFzeBJQZSqLUdNhdkS22RsNUeMdbbLrnSeQczu9q2tBZYVts5eEpMnFwOM1cuGABwWDCPlnMHp1hQS4anTayDQLAWlV5PPjETUskObXpOBAZ4xhflmmcFsrRwdbZYAcq9uSUfwPcLzKHtnW0oqPBM4Fq0WI4sthaYShPRQttLxgH8tXn5GP4WayqQKyAR6zDrfbVBTEVacAGatHdQZyQKiiX83huAiAtwrz7A81WARs9aAQn9O16zriMyS2oDPbd0XRHw6h5GUzWBSd1Lzw+W7MoHusb10q9jSd+fNWSS6Hb1a5xPU0NwtZ6aIoCTAP1Y07lAvw1uzyitElmw2kDXOjCwK9xryhCGLQER87Fpj/d1x+P5+Aoydd3TyHArkBFrcCv4oXscQVLs27F+biZpH7kll1hLKE1LY1dlhcQYS7VxIO/r3vqv+qmYeDH2upYCZrJNbvwndYn6L+RRUmpN/TWWd9I9luw75gHH3Ge1g7aYMxyeR49zv53veLP6cuUfRQJwMvnSmNS404+AbZQ/65onxAqThhRz18P8FNjxkMM/DwAuz/fB7CpsCejVcHYCzwc27ytIxrpTGEYssJ4ZlFj0zzvht0gjwHmusQaAF7jxh8TLANlgLaV+AounBeecjlWusZVIC5wV9qiKGBnl9Ar/MEGxqCyOE6lrwzE6T11HUElumrIErXy+FTkzn/vwhS+wRyf+x1IdfK+lzkamxwC8SNFYVUxSJmiEiSKFbfQEE8WUAKYAMOcTGE2BvQDq9COzJ7lCy+wqFAwKtWndzdmZXMnehDRhOH1BG8Cvyhj5w0LvySjK81oDqxPaIfx2oysHp4oeSZYpZjPk8EoCHYrYErVSiSO1o7tAV14XEBajVU+ucxI6SNyeld8acnwlhdYxfIgLGHP+8bUIfuNavFJyXe2RGIMpCKD6xzpftZPO1plvMeFqJxywFSH0esYCudzj+jZ3e1Zus8y/XPLt+b6B+fZ2c6ZY7aN8X1/tBxbMHyYhIqfc8GB+xec0qbf22OQjW23VYUdaepz72z9pT1h1tNVtHrXvvuU9NH+32U6ituT+5gZGg2pABmE4O2pTTIVSrsERnMPkaQtPH9YhdSc1t/lqqzIZLld+d0iM0V/jkywDYDE0yN7SvoAJpR18TDMfpZAuCegGt3jGXhp5WHoaVQDBJcZqa6kTY4sha1wzYDvJe3jnB86yv//HKx341tdRO7jYbVOoSOpYFJUwA0opH1J1MtHcF8mZaJAXgI8fgd+kj2mBHVCuA2A3d/MfAi8aqOGt8GxVGbca/l1yLz3QADgP2JWkRmVUeld1W2/Paua6kA/74AMPOwCU3LCRRXZkf7PU8HPpob7rQT/magJ9WdU091za5FHh4LcSLFlyIyzjiw7OeS6JQVEZFT0H8oClJ/z2k3DS7rThwREHT1u2bLEcufRRSrph/UZ31Y0Ou4888oi3hYBENAQTSyX2bU8L0Lkhh329lNB6CzN0amsxebqu6Um8SLgHsWyMAITO/wlP+C0HSHLS3bp1a/n8de5yEz/ssMN8Id1PmSSBYC3GA+gIRpwLSiz39WKW9fn5AbCbCHGduo71Gw4LZpfcbwU8BvqH/Fq06Z5t3Lgx1EMmqLdtGwortjHAceX+7QEEL+vcl/FlsfiS+7ayJmEs6Z4dddRRXtZKr+ue7ti5rRygicEbreF+5ym/a7+49z6/p05oJMBMwFdmYB5b3VNgYxmnHb+6t/4bAbDUcEXWOwK+6s8KqG3cuIHrbHegPkJ9+wfvvweBYmNZxq8AlUDwsccezTVOcE+3zFKg+H1d4fnH26EagM5RwqgMm8arxqCY4CHmo81bHvV5SPcnmtQdfvjh1oEBotphYGDAdmx5jDJX3UnQbgEAXL4JHqauAF3ddifyEmArlVd6JJxnSThHJE6y0KwB4P0wCg7VXSRMrncU5AFe1qYMbiUN0+sASAfHVZ3JwW/odNmGOhsfGrTGbhYWMIGTO3dZqrUF6RX1FNtkMjVqw6NbLdsp52e+QgDmTf/ybNs8fZ+lO4s2jPyjsaPZhilTkqbsyCimM2OwrALCWg5P8lAuKUrIk0pMp14rAO5U89YXpRpwPtMJ5CUyZ58MBaxgKsVOOrMbSvdEM6cI7DwrV2xOsnn+IXudcdAbavamkrzfGSU3lxneII8UQC4JHCufUIY5+ozc6dzNOdT3FdPrXIVYYP1Wjq+AnUuiA9NbBr++4Eqcn5Mx6tGyBPiFdgisr85UTLjAsfJ+nQXnaAK/05KVOFMualngP5E9w/4akuQUJYmcFXZgTKTc6+kKEKvtlCutSSKYMTjj7PprTbgKIIgxx7mQ/xpcNh1KJLVSMmr0kX47unGVHV/Xa1971QW0V5tlkJzmYYMzfLaYQ8KWSHhSigw6a46jOF0qo2AGh0AF7b8dZGheqx5ffDbLVxqT1LvpemRi88yPh+qQ/E0670oOMJIuB8DK6VHQQ+ZWQclRJ/BLJETOy3p/Rn4D9ZOUBUbupxGeb8LBOWMjo4/ywCSsRUL5GG7iba3rSKeA9VL9MxZSmR4WhlPDsAOh1I3KfmlCyrJ/D7p4qkEFyToLnEhsHZAnAFj1it30yusWKzAjtchv0l3bv9e6/LaLg1+/50YiStbV1UXdyS123Ikn2lOf+hQ77rgTfEEmAHHTTTfZPffc539rgbZq1arwfHA1TygnI0btvvvus507+1ASJLLSKuO9ijx+/7bLYvcW+63nI7PAVt9+0pN+2/7wD0/ncZiyrg4WkQAi1cXt69vpC++urg57xSte6eyTGCcBiHvvvdd+8pOf2PDwaCLLlDEhbYCL9LwAOFnoLvf6w/1fGACHZ3YI+OYIkGc8CBGYYAGIPzjtaXYi91bXr/t466232m233WaDLKKPBEg9/elPt+OPP97fHyTH8uc//7ndfPPNNinHcdVGVs7UwbAtIIHWWqADhv9pT3uanXLKEz0Ioxjcpk2b7Dvf+Q6Af7tf2wknnGBnnnmmX4kA1v3332+XXXZZpQzSbukCB8NF69ZLwi+TwmFnAXQd5557roPfZtSBAkPXXHONPfjggw6CvfQRY1SA/33ve5/9y8f/zXbt2uX9Q/1I/UISaPVzz9qaI0GOioL5+/S+t8ne+q+Oo5xmSbN1flo76d/r1m2w006jb55wrAeo9LkrrrgMkLvD1QnTY4xDxp7mnJef81LbQcrgd7/3bQeOMVDXRo7wpKyMV3yrYmDnAOBmUpSe/ge/z9z7VB/HIyMA/QfvZ+69hblm0EHvaaed5mNYf+u+7aCW9bXXXmu/2vToniXQ3FsE9MnVKxgpoIvU2pkz4ZnEIM1fp38pVdFVroEsU/SrXAZ2iW1YY4CX2HAHz9eSh48zvJKiyGE3KSbtEkR1pCgTkD415gPzcTq0BnOGiPkUbsOSMceFQwmgMz3c7/tsANimlHvVAHvTRq4HtUT+7APPtYmmPhvNDNtYatxGChOWpeTIEIxqkcOqXNIQk4AKuUeQGvykE8CqnCzJhSVF00PSwVzy282bkpxXL98T8wgClPIyYZI0KvdLhljlh48WtQK/Ar3K9Q2S5zBwBNwCq6vfwRAr8Mcz1KOV/Mbzf2WQJVZcLBKHawTpCuA6C5ywvWnOW5Jnf50/guwySIAC66xmC6vquMDQNbrrrECuALBYcGeokqxJZ8k5Y1bnbgDG+86nyfhLky+A19lwZ8QBwfq3JKEwYHKEdvm3/0gGHeThLjPSRbgGVIg9SJ8jAM7IoXtk3NoA1xnAcy9lZ7qQpLYNzNi17/uE2XYm9gEeZPQfsXVj2NCvXrvWBkdHnIXJyc2ZiLWARCZhf51l0xyVoF5vj4i/vUFUg1U5wmEE1QDwwTOT7OuZ6B5rPOv+BgCsriBjLO6r7IETUkSOyw3UWRPYlDN0oZ7SWFnl3lMjEnlzbjLHfnALbSeXDIORLH00m2kjpYKR39LtC+emFtIBxnYRhKG8EYurdFMPu4ftIp8iRvGDlkKBqWQczlo0BjWCji8QrN9hLqk2xNrXFqh9fvkAOLbhPACYe5SfGMdwptXe8IY3wDK12E9/+lN77LHHABOn2EknnWQXX3wJ4Han/d7v/Z6dfvrpXh93lPlJwHD1ml5fcF9+2dftBz+4yY1awqQcjLPUTxSM3ROAm73gXhjoLfVzBUmZUV259FnhYJ59//s973YwKEC7fes2O/vss60NsPfP//xPHnx829ve5myvFpliDNUO69evt8svv9yBRnMzAezEe6Jcp3M36Wxo7xA8Xvp1+f3fg4RT16MyTgICismmCaJOjA4x1rvs7Be+gHM/0a677loHhFpIC0AJGOo+699PfvKTCXLcY7/85S/tmGOOsQ0bNthdd91ld9xxB/cTpVpGz0Efycu6jv33/eo54f9n7yzA7CyuPj7rLnEDQkJCCCEJwT1I0BCKu0PR0mKllCIf0hYpFdpSnBYpFCjFvbikOMGJICFCiK77fv/fmXdW7spdC9nAvc+z2ey9733fmTNnzjn/Y+PzvrbYYjOby6xZM927777rBg4cqPe2sDX8y1/+6gYNGuT22WcfW0vA4vDha9nnL738gn5ejuYWHHphrrH7ZtXMv0YnjGDjsc/4Of/8891XX32lNX3CUruPOvoIe/+Pf/yj7yKsF46pLbfc0h17zPHuggsvdl9//XUD4MUBBABuH/gGfm1K667NvyP8a7aOUrL5DR8Twd95yq5u4obj3SuvvCQHVLE5OJgHe3bZMro1+ugoPHvEEUe4t99+2917771me/Gi1j9D4NKOnVyl/MvDozE03cfRqCZsMN5NnjzZMhJmzvzMjRw50vj16aefdmSdTJo0ye2yyy7msMHRiJzaeONNTEbDyw2nfLQif7AVDAADZK1fESVSsgsI1tUW6jf2bNQMK8pY9aWcTe3L7kVPEgC46R5a3f4Pg5ASAOMmS7ioKNzXBMMhRE35idKiG1JPQy6qZ3q8UNSb5OUr+rdcx5RkK6oXpRflF/ZVSkORdXSrUGMaVydF1h+v8zL9X3/3d27aZZPdR8tnuPyBfdySiiK3ol6NDASEKxWdLldtcLKEozG6gJg1pTKF61OYrVZXBbVWv2udnYn2EsEkOuwL4hvPrvXfs5elK3uzt6EFuhm0UYSXzq9Wm6oNpXRsX0QfgV4DueaG8xtfLrlk6jIsnRnakPbMU5VmaQBYY6AG2GClj/zaqKgtMwDMd7iPB7wBAAfDkFFZUNg2uwftNTJiMLws9dnHqK07s4FeCQpSn+2MZAAr3Uytu7UHwEnJagRgZxtT/yuwSx2vpYVHtJNAwbEAna3uyiJhjM1i2PIxkDKKEFHnQoWYB6mxUNpypZqVZ7jCkhT35M+vcK5IayCHW6qAdk2R6KeuZAMVYcFIW75kkWWmM6NCnfNbWuy9n42RhOZHP/B+0yhDi2MTWkR9VrdN+MMeL2tLMDUNJxAdxsULVQK/1ewLmlPh5tExWhnqIJ4izxi1PdVKf67OkKcXx5QivGmqr6pWFFhtyE3hcWxG6YKlAjz9Xam6p2HMpyhtWq31nCoulAqq9FalolASmaqGe+w/xZTEZyHdAMNTXE5017pT+33pU704Kg4Q7MFyPTKyQTb+sNeyK7PvEQDcwvAKRqE/B5Z0ykMOOcTNnjPTvfDCC265AO8GAkb77befm/7a6+755583I5sUaYxuHJyD5agDPAE2nnrqGQNRvh6YCA7r7ptl0UitOwCwu8AJLRBqeJOld/r27ecuuuhCd8cdd7jXFOHmOKexY8e6k046yf3hj1dbqvAZZ5zhbr31VgOFRYsXu80Frg488EB35513mqHNPEOWjvdC8YoxFCOnsdef3QDAdu+2v4+epnaSyCfX8bukpMj17z/QHXXUEe6LL2e7V1992aJGAPkpU6a4Dz74wCK9gEIymDCkSQEnEkwkauHChe65556zusxy9S4JmR7dmUd317Hx+0HOmHQxuYNjZvz48e6xxx8xoEBWA9Hefjo/+2/XXu/WXntt0eIo+/wl8fLAIYNsPYmi3nTLzdH8who2BcLhva6vX3fnnaPo7wrZj5lK96Us6s9//rO7/PLLxZs6QUTj33jjjd2pp55q/Mvf/fr1UUrwKDdt2jQB/RHu/AsulvPjC4uMUvtbI9kean99iMDL91ZToZsJrK7xcXCetkUHACuZGBUV1KV7u5MMlJNOOsUyMh559EGTOTvssIMyNzZ0Dz30kPvk489sjclKYe0BiY888oh78MEHxf+yvyj947xgSocIYDTsz1Wwjg3pz55fG7zW0ah233U3c0rdd9997qu5Xxgf77zzzu6zzz6TXH3K7bjjjjbvu+66y30u3s5Vqv9BBx5iMvvaa6/Vmsc2cYtubL16vP1OfIY2r47Oz1jFnBBRIwCM7EqmuRq2e9T/A3AcMl9Dc6xu6O8EAO6K1u8t3zEAnKfREH6T10ktw63qzTgrRH1jPSRBUHgjo1o5uKnWqU2NRJRqpf1p6SmVep+s4MysfEVe1M0tT0aqaoOt0xFdHbVx64kGD1Juvnhz61O2cUvrlC4thq1S3XCJwHhKniLL1NlatgIRSI418Om3nEVrMNMOD/Vn1NrxRpburEhxBJQtahkxeEOmswHgKG9RKRf1US2uPzQoAr4GgPVDjW9UB+yBbxMAzD1U5G9VxBojQSuaW6Xofr6eEQBMhAgA7Gt+SXW2Ls90miZKTITVos6+BtHOR2PrWm2HDG3710dfiQAzqmpJe2hrza9IGSVCasCXlGgaYAn80kUX4Ut9tjXACuf8CgCrAVC9dX7mnE1++xRongFMh3bJVgPs06ptPDr+haTndEV6U8U3Kco7zqpKcnkr6tzI9P7ukdNU55tUIOCr7y0scbnpfVzZCnVyzMozD2/J0mUaghoayQOAEZanqMWKxUtcpnngNWayVnAOWOq5rwU2/kJpNIkGB0PMUqT1YsQ9YkT3lj35AxwH6wcAxrkB/8EL1RTWBgAsxkiv0TEgdd4pV5OiNOY06jNVuynhoS3o05LzZCQXK+tEeydbjp1aHQZeW6vGbJlyulWq6Y3AcapAM0empWT0dXV0DtX+9sCXztORso3qqswZpRuzLw0E2270TTf8eemkaYceAj/AheuBKffI3m0HAANShwwdZAbza6+95mbPnm0ptERW9t57X/faq/+zVGhzknDMiiIr/ZUKPWbMaDO+3313hkUMly/lzHua8ZBmSRdWRXJoFtUDNOjOLawFA80jBQyrlQK9xtBh7tDDD3M33XCjpT5TU0k0EEB05ZVXWpr02Wef7R544AGLgqJnqB3FQXDPPfeIPp9bnWk4UiioyaYAuKWZ2/UZxAMQ/hgq7/yuEPDluD0cFNnZuQK4e7kPP3pfgPdda5qzzjoj5NQ4wH344fta6//p//tYBOmuu+50JUrtHrrmMLfHHnuarr755lstapiqmsveUQMcQ8MIWGTItpowYYI5Z4iKki1GlGz3PXZ1o0eNcb+54ko3foOJ7sijDneXXHKJrRvHzuAIADz96lcXRDwa7LhYANz1teuJb9Ypw459x2vo0KFut912czfeeH3U9bpCkdFtFAE9zP3iF7+wVH325N57722ZGgMHDnbn/eoi8ewcW8MMOUFD7W+olSZjoGMAuGuzadnDoLm9HLqNI3PCOb/91Cz2vPPOc/++/16L6NO9mgwMnBhPPPGUOaFGjx5tTg72JqnB9917v0VNkWehSzQaieMuV+mrGQAOIwljqnMH7Heg69uv0EowwlFzU6fubnO6/fbbzcnIuhPdxgFCQA3eZd6X//ZKo5l/tXTE8RRvG6K/CUJ5a9kfeQSu0YuUaHaA1f6CU7gf0WJvPzQ6v7pGxQQA7hrdesm3QJYRg4V24Q083CRi2my0salmYcOHbqgeGDceLt08umegDscMwE2RHOUgutQBaty0QpFBdSjf8dx93cKURa4kt9gtU95+faHO8tXYuHtOYT8ZKEoDrk1zA/sOdd8sWKgmSgKYOoqi3sI5hHdgbglDNfDgYPgUUKkNyHe7tsRga2DlgVY9hbJsL0u/9GnP1syKul8Asa61GKsVX5ASHVKgBbwEOA1ekwpNXa8BYN/gKk2GhQFcorz6bccbaSykP/sHeoOfQBL3CF0NNTvvD6dRl5bG0p31A7iNzG9TaJjfBI2JRvDDGcg4y+iQzVnH1uHZDvlWdDc73/9fHbFTM3PNS6rQl+6QqTEXalqqzdVxC5lSKpU6VoAOjCnyUpYtL5ITIs/VFpcrcpavVOZ0l6GAbZ6ixKkltW5E6mD30Mm/Eegg+qZ78hP5EIie0bu3MXobyzcRGSJZGSK9wSAOv9uqMWsOinvJdkoMo8sUCJkPvsQBxRbkhJcnyXLAmBFO3Y8urlUZBS/fgIqaYfYU+1x7MXKihPoey943PvMd3f3/osySpgo8eqbdMeLLkHEQvh/2bphoo5zr8tQTX+wRCjSVL1EEmPWUUCT1mZRgzoqjay4piPvvv7+lwz7x5NOKFs7w0RSydSS3ifpiZFN/+MADDxrgDWdWmuqwOuE2IqM9MpeO3kSZPtJxBWp2VapSFGy7dJzA0jNVkueoGgxNDOuCgjx30003Kfo532oshw8fbpHvotIiq5MFDD722BOKqM5VE0uOLsFh7Z08/hWi6v6MbjP8G9ISY53kHR1/uK7tyBXAl+ZeRNBqObdZ5Ty+Y7Cc32qcmUaGmDLF+vTpJ7C0hVLZt1Rk6QnV+b5qEeIcAeaHHnpAdaJLZGgPFmjeT06BUqUOX2tnH1diL3QjAtTZmTa/PjrvHOsmhpahu3CNwBFrt6JouTVMypfjeIMN1hdwmOTef/8D999nn5eDYyu3++67W+SUaCKgn5Tpgw891J188snRI+HXYAs1rldb+rV78+rEt2XEYDfheMrXPAFJZSUrVLM/xroHH3jgwYrez7XshNB5neZQ1IweesSR7jcCSdSK1pL6HDVLC5FWHCftH4PUiXG2einAK9oXLfaCp3EAvjglKK3LzsmWQ26AO/bYY90jDz3spk+frj6gOQYCcUK9/vqbBnTJ6iAKTCT04IMPdu/P+MCcVsidcM4x2Y8EKFYd/3KiCRkaXheHs4qZM2A2OzvL7ScnI3Lon//8p+075rTXXntZB3rS2gG4ofs1vydO9CnRlGI8/NAjrlyllf7VkneNvgEA80fTtWio//VN4hpOsAnrCPhtyDzpOh8kAHDXafeD/6YZlZJQ1UqHzl9DRzkkL9YbSo8epLqXU+WpHZLmliSvcIvV5TUpV4CMdvkCtqXqjJcmIJesuuJaNb2pqRIqK5MnsUDGjYVDtSsAxJwHCFw0sBkBW4C+1ff6hjtW3mvdPH09cwC9HjBHHaDtty7kSCQ7/khpz+Z+UvoZZ5kZyCXyG53jawCYLUskmLrqcMyRrg0OrWjzWYTJADAbnFE1evRI+66FPno31Pza04lwR/Eqa3QlGQz4xV4xE18NwOj0XKdIb1aeaiBVVFtLGF0gmHrf1Nz8KFUox9KUKyv8M30HSdFTP8k6Kipb0ePKFRVuSP4AV7ag2A1KyXOFFUp1loft0UuudG6BaLQ832WU6wgCjZOfBvkSGYkNkfYfPLcnCJCgQIICPU+BWPDVCNR4FqCJF85HjEcMzc0228yNnzDOLVywyD348MNKRVzsa2hVulOg6C9RKGrVSJ399JOZph/CMUlBngUQHEppen5eHbsjBqh1NbejmnSsnJpKcjQMBigplDvutINFzR577BHVMb9o0UHqnzG2MVgr1Kyyf381LLz339aYpkK1irVSKlVqDsU9fbmLXlF0pdHg9HRO6sYRIh2ZYdOzbjGarTu31gpdhUGdrHH1U1MvariZJ+nNpIrSPXi77bZzm2yyiTX4+uKLLywVk5RLMgFuuOEGZSaR/bQqSxhiAXBj0CEAYJznOACKBYDXWWdti/yOHz9O3b2Xur/fdpubN/8bA/177LGHu/DCC63JEKnRE8ZPNCfOWef8PCJzewCiIyuxcq5hnnVK4enTt0C1r0tsrwH0d9t9VzlmtrRIMGnBDypamq6mUAQ2APnsz3POPc9dceXVqhn+uiFlPxz15cte6B6+MiOkjY62RmdQOJbN09syNOTEoG45SdGOWkW8Bw0eoDKEn1mTsg9mfGzOKhxSP/7xj20fEgEG+OKAIxJMKv/nc76wlGE7ii2akwfADQblylmgOHcloBOOZjIAbA1kaSCYYnv04AMOtP162+3/MJnE2uKcQTaR4sx+Zo35TR00zhy+/5wcO+xT5uhfvZR/U7NHrkwOWyWLmnjod0QBeWGysiXcly9WlFKpivp/ZZXSol2Fyxg11FV+86VQmeqErz7LLUstdnOK5rq6fjofLUMANltdIVUvXF1RonNnM1x+n75u0Tc6V1gp13iL0zN8W/2KagwgYGMU3aWulzpeSyZWdJdIpUV/fefneh21YmDXPvcA2P8d/aZW0SoE8UJLOSkEZWf9RinOQO4Q/UV5hW7PgOPQYTREe4NXPcQSGqMKPNZ7LwG+GFke9JKSTB2w7wRN658yUjotkg2QJ91aKV2K9Car0zMAuI5ut0pvTs3uI8+harGLdR6b0scqihV515EwVlejphlL1L0bYJysKLqOWHc1ui67Ss2EFDgZkTnQDa7Jcw+cfpHOVZBAKpMwUiQ+O6uvK/u2xGolm77CPBrn+R3xU+IxCQokKPADo0D7ABiAaCU5ArfUSu688xSrFaVGlJTSeWrOwudEVTDCMKwBE0sWL7OmUP4YoJYv60eh18o1sOMvJQlOyHArnZG+I+K7VLnsiFYAACAASURBVMf9TFDHYAznYcOGGpB/8qnHXbmM5z6qsTvttNPM2QsgXrRooQElutTe/++H3CzVBVMDTFDHDFrr/q/XKgLAAdjXyIhOl6EMwKnX4DIUoa5U99w1dDTQIYceZACCVHVqvGfNmmW0YPw4M6ivhD40GSICxefUVJaVyn6wDLDuRrDjr1PrV7QHgP03MgQkSgR+8/JVuqSloL/BBuPXE4jYxuqe/3HbnUqR3tBS3C+99FJr1Ma8N9t0c2uedOIppzZ/dEwzoVUdAbZzrPPpx0C6vkqnyDizbubVFuXdW2nuAKRrrrlGnZCV8acXGWrs07PO/LlFgL/+er69D68EAMxebkyf7er6xPteBwGw+DRL2XV1si0ry8tUo93f/fKXv1ADvrvd69PfskwKUn5PPPFE40vSouFfwG7//gPcQQcdZMd70bSuXGngWXIEIa9ICU9JDec8xxvryvkcWzgEPgIADuf3AngPPmB/A8I33nSD1S0PGzbE7bTTTtZx/6qrrrJUdlL6KdMgZX/u3HlWkjLjvfdNriUpENPs1cv4NxEBXjl89YO4a70AcG1NkUvP1cHgSrMlHTsrgxRdRViVgpuUo9SnTIHVbNXh1n7jdr7sdLc8QxHh5GWulKNQUuRZUwp0lVKhaqyGS5W20dm0JUp5S1fqG+1tArj1kV8ZC0pjJlfX0rgEMJP1XV//F6psSW3hGr2ve/smVVHLqSjSy2ZPAfiqHtFHgFGjUeTXaoCpDlREmBpgoqHA1yapc+H4CuvGLh1s0WgDyf5vhkhvLUSsnfEr2vgjkASAAcaKdAOASzlHj6ImHefiG4BliQ6+27NPg+Z8S6Usp+doLOoWqhxp6m7T1czKlF+Wjo+QJz2dZljVqp1M0oHty+Wl1Lm9uRXpbmh9oXv0JxfoM3kiqnXfCgmkZWohlKa0Qh1dkK40F6uhbPJibk0jJT8IZk5MMkGBBAVWAQXaB8B1MqbrJEjHyJgGEBYU5FuK4Ztvvmlp0TRotOivZBYGG6mk48aNcy88/5I6tL5i82nq0Guc4KoCTc1JjH7hSJ98RYyKi4tdveYyXnV1xx13jDV++s9/7rcOrBjMpWXFBjaoBf7b3/5qNcDoMSKjRxxxlPvX3ffqXNWPTdXVKjPJAEQwOCMZ72V9k0yfFt1Ze5YFGB8RJuu4rbmlKk0ynB06cGB/NczZz5ofARqIGLGmXAtoAuyGM38xwjlLl5pDosOPKKqYpgwnfz7DqlvLoDtbpkB7OnIU49ixY3ScVaF7/Y3XzHGRr2Mjt99+smUyXHLpb9yaaw63LufXX3+9shmWWoR0z6nTbK4XXnxJrwYQNAOtFNBLUZR7zbWGWcO2l18mU6HKwOzGm0yyruWnnHKKOaMCsKVm9v8uusS6QAOaQsQXXgnnWDcNKPQsVza9W5QG3XBiQPNIZbArrVGdjvqsk2E3cJAiwGf+zLqVv/fODFeiRqAbbLCBNYdCNhEB5mxyyhAGDx5izg16F+DIgp/hbcBhhTIhORd7Vb6sdDCKSDcFwPyfffqjPadaQ8H7dcQT53CPHLm2NfVi/GRqsC/pEk0ZBg3eHlLaM/uzvESni4jnK2jw0cy4bL5XV7UDJwGAVyX3rebPRvgnZ9OyXoCpvNblCFQlVfpjRWrlGSyp08H3attanaaobZ4is/004YqFbsr5J7q0wjT3jVvqFugYpRqd6pOh675dvki/Fb1Uy3N6OlVWK13EGumQFq1nkMJs5b/+b6K7ihH7lGgDbQLLDcX0NLvhO0SQdR1AGZAL8NUeRMgCgNmOtLcn0svZoaHm1xo5kRINJg31hHweal4t7ZrvNJYusJzIUT6SA1Sdnn2NQxiub3al85F1AWlqtQK91Sp+rFM35xrV/dZy5BFNPSIAnKyGVZmpeXpMhlM/FKXj6KiBtFxXorPjshXtLS5VtF33zFKjqgFct7jKDRTIXSt9oPv3STS1Uie9Eg0oSQ0FllRIoMk5sVzR+cx8NdytcH3pmlq2XGNsFFIB/CYA8Gq+ORPDT1BgtaBAMIiaO+ECSEuVnK5QpOSYHx9ngOiZZ55xM956U0cj5ZkhWaaoBIY2xjJG6jFHH2eynUgM6bQhohRb8xvkHPpgVb7QLYwxR07kEImh7pMzfm+55RZLo8SpSgomEZgBA/u5n/3sZ+qc/KoA4ysGKkaMGGHnAt/1z3+59z/80CLA1MxZBk+zCDD66LsFwNAWY5koUbHALaAAkAMQ2Hffvd3Y9dbVWj1sNYMNQFnXh/NFWVOABteT+k0HYdKhiTIlKz/V1/CvujWMB4A50meXXae4iTpO5oEH/+0+++RjS6HdfvvtLJ3/d1f/SaBxnIEkarqJ6jP3Qw473CKEt99+Z3P8sArn2to+SVcvkjKNM1Nn/hb2ybeo4J/+9AelrX9k/LztdltbvT5ZC9Yo1LITauwonQsuuNBd9bvfWwq0lW2RsWDpt+ppQoO6KCti5e7PIHcCDzUHwByP6Y9lwl7TSQQyHkkPPvqYI21+Dz3wsJs/b6GtH0Dx0UcftWOg6PbMfqVPwQEHHGBHBCG7yDwhm6VO/FygVPfScDTbyp1ku3cPdDYZGTV05Qusx04qwSCS/8pLL9r53JQkkOr8oeQM/IqzEadj6AqN84aocFFRsTknraSxyau39dxIAOBVyHir+6MBd7UATpMhOgtOPzWq5SUFN4vje6RsK1UfXJ+hdN90AdE65eP2lXLuK5D37QLn1sp0W551hCvOrHSlNcWuJr3aFdUJEKcrMlyg5lmKLtcKANcJoBkIVejUA2ABUau9xXsnZBid7Vtrja/8OcA+5avWivx9urMHtNbt2Wp6iezKf0xprT63c32FZq03NU06+E4EgpuuUyMYjqK+VkvsrzCgy59RXS9/29mj/A0oZsT8tggxZwIL9NZxNIxoReRbUd06RXeTUlQDzI+iwXXVOpc3S7XR6thMlJjILx26syVcstMkYFbUuELlmeeVp7iB9bnuobPV1EqRX1eqn2IRq0g/ihxn6FqOWuIedFoskEHCcRTW1Ts6EqZZCvdKrb1Z3Tk/Mf4EBRIU6BkKtA+AMwSAMIjPPfechuNxAAgV6pwMQCiWwUWElOgvKdJHHnG01YxSnwewbNrXwI/XG7O8zCBfxQA4TXKfSEvxiqWKoiljR6DonHPOESh8yGqbAfPLli0TIM60eTH3vX60p6KGaxoIZo7UzyLTH3nkUTdz1hxfrygPsqUgNqsBDgDYtJXRoDFy2TOrGXsX1qVU65SjtE9+c+IEjb84Noc1nfvVF3Y+LoYzc2E9SBclGk76M3Mj0g0t6Kb87bffWiSNz+tQppbK3nsBMPW/w5TmfehBB7vikuVu+quvuMFDBtrRMczriSf/a3y47777WsQXvuW4pw0mTFSn65tFmznNSNrbAEStGphQ202dLGfb/vryX1ttt28ElWbg6Isv59gxOiuUcYZDBjuDiOk55/zCXXgR5wDPb3B+hPTb0LRu5e/P9gEwwRECK4yLtcS+rFTgYdsdJhsQ/OqLuZa1QFSU9Xz99dftb45bw2lDqvDRRx9tafvUQodzcVlzgGK5yv160yu2K/aoUSOtBCFbJzHgpALk43h88skn7exuuvNzpjPRYDJW6EfA3Ep0RjdHz9Ftv+mrt/FvAgD3Ju5bzcZiPZKlvFMUvayTkKhV2ktBbp4d31BWrGZYgE68ZwKxREZTlOoEKK5Tl8AceQBLy3XkSSGoVJFM4eI9f/tTt6B2gSvPrXJflnzuqnWcUp3qhWvoNh01skrR+Tkp8ioZEKbplAAwXWUbGmAZKCblCuUoAAyoBehiCjAGan2FgAG61P6mm1cyAsYGghvVKRnGjd1kmy+OpTsDxGnZLiBrydd2vq9SmqNmWLU0GND9qvQMfgDB9KTGKUYNMOnQygHXjaPjnxTxTeO8X/1w1i/pz3UCyJkZBaqV1hzU7Tm1KsUN7TPQLfx8vhs3YB03vLKPu+ukcxUG7qvji3R4b1Ku1ffqIGbRm/soukzONV22OOOqqkZHIcloqKy2Lo3lipA3dGRmUhhF0e9gJK5mbJkYboICCQp8TyhQr5RRjEjq64gacfwaBhb1k3R7/tv111k6NGm/ACSMNdINn332WVeiVLxUGWv+tepAUntLUVPpDeAMjRNjP78g11122WUGYnkBJkj9BSBSI4rROXSor8OjGQ1Rprlz59oxJQsXfmPnihJhIgWaV0g3DmNoLHf5bgBwqN8OUT3Gg37BkN5zzz3cxhttaOCHeQCW+ZwoGh1zAfvUFQKCWXNABI2Evpo9y/UZOMhSLf05zqtybWMBlKd0cCxwBnKujpAEIG211eZuxPA1FdVfbEAJkFii0rHBg4caTaZOnerGTRhvtHhYzd0AVA2AqYGJVuVcW3Iy7VVq5bjIzlV5lV55+TlqBnWc7Vm6spPazvFcgEJr0qmU2GoB5XVVx3/ssce7P13zF3Nq2KkZogFOkFDPv0ojwEFqaFysoe1R2UtVajpXJ2FDkyv4cvK229lZt4A/AO4inVFeQ98BMlIUpBgyZJjbddddrX795ZdfbnI8Wb2r0J5O1VnWveHV2AtBQSbWQoMKWZVkXtB8jj274Ot5tgdnqAfDMEW34WucN6wZ2Rp0fQb4E/Empd93om+IEa3ivdqS0gkA3Bu4b7UdgzaKwG81R+8oV7iqUkc5KD2ElORkAV8rbbXorO+6jOM9I00p0doUtVXVSmOTQEwFCKoLtFKiXdW3zvXnGAgdoH7G/q4svcQVJZXomnL9SKkrNdrXZPi6YCLDVToPrNYO0Pa1HKmkKXOksM4XBsclq2EWqc12Qi5n+LIFo1pe6nzpCh0iwwBja3oVod6ofUik0JovEnHlZDpo1qrWmSNZDOQK/JLehcdQqLpeA8EHD/Ct1HP4TR2wxamhB4pb6cvei634uWp90+pVA6yIborLUXMqdU0kfRngW5nm+mX0c/VFMgiz+7pnLv6tIr0y7hboXMGsga54nhqIpWe7dB0xVVGq85yVSl0F8BW9q9TEIVW1czXqYKjOI3asSFkxx4roPMxMgewIATdtCBNA8KpuErPabo3EwBMUSFCg2xQgg4cjVlAe1MmWlZWovKTamu0AFNIVmSAFk3pQjDBSgn0EtLG5ix+Ej/zG1gOvavlGF9ZQ/4jhiO4CIOQL9FqTHM2/WoA2Q+ABw9SaSEWRa+osAY18L01y3t5XGU2l0iqzRR+aMIYjTsJCfNcAmOeHLrGWRkpjDLSdjGXWD6c0wCKkpIeU9TCvkBbLfVhffkLTsGRzvDfV0t1mty7coH0ATEMo+LGyqtzS2rE1KisbG7Nx/rPVghJIoBM4zvOoART0CRG0xkTS3gWAqQG2+m6BRPZljsA+e9Cy6ygz0wLbPtV686qUw4eIMTYga56urtAligynyQEUnCXWvTyy0VpmcHRhidr9ShsR4Og7vobdZyYQCaaOvU//Pm6ZyivS89TVXHVutr7ao8wnOJwA++zfOhl6+XLkkLHAPayWWNfy207eWOX86yca9h/rFguAWVcal9makHWhlzWo1boyT74b5BIbmuzEYq0pjcN6uwMnAYB7ej/9wO7nUyb8kUSh3IiIbKPC5f3QLTF6t0FnUSQbrgWtknOsa4j4pnIMkgBbIYC61E0553C3sHKeK8tSqk1GhStzpS4pv84tr1+kKLRqhqm9VYOCNEAsnUOpf5LgyhIw5wzgVAmaHB0vUSNlQ1OVHAG/GoFwX/egJGQpJ3/mmwfQdDUkwuxTcJhjqA2xuLCu9ZPI1P2Xqd4BY4O30kiTEaCtkCcsRSC02s7/pYGJ7qeOeKS8ZGXn2PvafK5Cnvrcwv5KYRP+L6vTGPvp3F5liaf3U9l0jiuo6eNyyjLckxf/UU8rEOjFq6BIrhpeuVLOOdb8aqVolN6cooiynd9rnbElrCLS2rmrcgjUqON1jaLxtSn6gNpquk4LMMd2gf6BsXBiugkKJCjQSynQoEpiGvU16Jc2xx0PKLSVet1bCBFbE93KuOx4wPC+n0/LFMPm82y0t7+bCHB8anZgnu3eJN46xx/ByryiOf+GuTatiwzGUOvzaHqlH2dvm2/sPorm2MZ+7bmzp3tq1Vp3YDTSuSl/xpmbbcC21qe3rVtb9Gu+H9t2L8Xu29WTfxMAuKf20Q/wPoDfZGtEhZhu3CpBCXPgEAoXrzPg2LzPXNYEIBMKJS05VSCO+KwBOO6o62oFgstq1al4sDp9lnzt3DBtsn66h/pebfrTXdzC8oUuuUDgOqXKlVfjYSXdV14pHcdUobOFkxQZzshU0wIFajmcPVOf56rrcbkionhiOcBcoVo7hgmvXJm6/FHLkqnOynjCqgWgm7+I+zbWHDGnolIB2twU8wLaEQZqaMUkVxQJANNJT0cZVak+q6Y62WUoQktzLDvuiDhveoFLq80WPMa7TwV1tuuTN9DVlyW5l/5wi3PKaHYrRI/8NV3drEVK9+rjsgR+a8uUSF0jmpHuphRmUq1JubJO1GqyxW8F1o3MwSzyAFjpR/pdbXW/HtQnKbqcAMA/wM2bmHKCAqsBBRIAuP1FijVQEwC4dzF1S/5tChya2k2rJ4BoCRS/zwAY3mqyfq2B/AQAbrYBe7sDJwGAe5e8XK1G4wFW8EIHAU4oNvzfA9kgNohEGhg28OXfVYKJgBr3ALgRrVUqEDWxfKrvlteQVq1Ibl/VX6SUKeNY6dKkWufrAvW/anCIDkl3u+y/u8vpI1CYWuIWl6ggf60Ct6Jmscphi11lcqlTSayrVDS5WnXDGQK5NRVqS6VspLxMNehQPcaAgX1ceSUHlXN+mcBuOBPdzhHmFebG+YpKLxPArRDwXfjtCleQn6f0l0y3YmmxHQWVoWOMSorKBUQVddY40wVu1cJKkWj9rXpeUpv61BW6NaoHu3+dd7NzA5TOLDDtVujGmUoH5/zfWg2gQs+uSXXJOgapbmmRdXJO0rjT1MwqM0epJmoyBp0am5mIhqyLnSnchJ0azoFspH0d6Xe9zqO8Wm2BxGATFEhQYCVSoJkMa+U5sUe4xY+QxQKN7kYgV+LkO3DrWPrEy6iM/TwefTswhMQl7VKgFf5qApzaakLWEjj4h7Rcv1UdWWwjAtwmTZrYiZENuPoyUHuyo6OR4FUrf2LlZ1vyoLOFBqsL/yYA8Oq7+3rFyBujh42gt9nAIjDcvLuch12WGp2slGQUggAwxkuyALBPMeZzaioEMsuLBAD1d6XqVtNVc5GfobqoUtUYFCiSq+iw0omrStRQq0D3qFL+cD8r4XdO/aCIOO9y6lau3xoFbs6Cz1xGbrJAstKfVadMA5IUocf+akc/f/481ZjlKHK7xKUrHTo5rd4V69zFNNVqkMRMnQP1HHamL8PV92qV6ryiss4VKIWZ6O5ygd9a/Z2dmadu2LqoWhHt2gxXkNXPLZ63zH306HSnk588eBdIdjM5xqivy6zKdpUlFQKsGrMyk9PU2KNKzapydY4aNRXFy9VAQjVd5eoGmpmt76npQrJqT6g3rstQJ2kRM5nuikw3OB/023fpbhTEITJsGdBRyjZp0VG/lF7BT4lBJCiQoECCAoEC8QBaAgA355UEAO5te6d9gNMWsFhdAES7qcKtLsX3CQAzwbbWNwGAW1v+3ubASQDg3iYvV6vxEBH1wNUENtFd+81fXjAAtuw4IatR5beSf61GlexjHY+k5lY1KQJyBllpAeFf9fqM92hIRXpxFeelqVGEdbYi/KrCfB2aKzCo+9FJDyBXrwhqkup6lfZcTx1xrSLFudTLCmhyKC8Nl3lx7G1oHhneE6484IS9XX6fXLfgm3mK/ta5oWsOdUuXLzHwa80pFIxtAMA0HFFkNkddl++56T7n5uueA/VDfws91jKlmYzO+VWYVoBXYF1dnTMV2S39RihYxxnZebxLqtSgqq81V8jNz1fnUhCyemOpkUD5EjUFQ44qbzpVoNyaf0EXdUYFpFepo2J9nRq+SKqQ8uzp673EAF8eXevPeWqIyifpzQzNP91Qb72i5aJbQ0Q+ok/iV4ICCQokKNALKNASADc1LOktEQzQeJGwtj5ftRGYjpO49fG3jAC3P59EBLjjFO/YlbER0PCtjvBVTJYWGrkNRNzS0eOfs7KPsYpPg+b7sfH62PnHAF8c9TFnUsd/Vm+4Ina+8eRPPLnUET5ZefPuLF/Fd0i2PtbOPmflzbj5nRMA+Lui9PfyOQBfkF4Edy3FGakMCvPv8iegzIMzIrz8n2ZNiqAK3FYDXAF11igL0Mu5v7ooGDYAXoHdjOwC1elW25FLedl5bvmyFS4vt0Bd+OrtfEE6OGfl+CMvSgVadZ6Qyy7Mc2VLlri+ArIlalRVVVZm5w9aV1EBTpcrQJ2l/GQixUovdn0By/o7Sn22htMBIJu2iSYaUDogcjl/6Ht0cua+Sm0GkBMJTiVsrdpf6oyTa1JclVKcVZFs0doMdS2tUwp1mqK8RTrOQd23dF2dyx/QzxXNX6AMaB0sr27NtMpP0nFNlToOI1nHSFXV0GK/1qUV5vp6Yp0PjBKkrJeu1vzwIioMANZj8SL4Hz5ShD2NE5HkOMAzUSPaJwDw93JzJiaVoMBqT4H2AXDUV6Jpk8I2Z5wAwJAmAYB7ekt0FQD773U0hb23AoiWJQcB0HUUADdYjz29MCvpfrFyxIwq/XQ04hs7rAQAXkkL1aHbJgBwh8iUuKgtCoQGV/5zLwRIcI5t/kCzrACIucJ/TjQ3MwLRAGCPLBsBcJ3LUOdkjoooF3hVQrE1yOJYiFwdH1SpM9kqVWCbpVpYoqI1nK0LWM5RirPCtbUCsxZVLaVuWOnOatnu05h1CHmWWvHru9V6Pz1Dxw/Q8CpVgFAdttKyqcHlmCXdg/cNkIN+iXgDHD3oT64RwC1TFTRYGmCtcdVU6OgKRW/rOYZDbeKTBYbt+A2BXlrG19L+X8cP0R6e9O7K8hKXr8PDyzXGesYmQN+3sI/OxlukJlm5PvVajyTdOUkdpmlHX1FL8bOGoo7SSWm5vt7XnA0cN8VvhXjNoRDRk2vpim3fCoXNkQJuM4UnwfMJCiQokKDAqqVAbJfj2NG0BQwar+vdEZj41G1//I0RQG9Ix6NH7wPA8dYnHoVWLYBoPQXYrJhmA2+ke+N84e3A3/FT11ufZ++KADedd1uRUWyoiAYN2Rureg3j8VjTz6OxdziCHY+/V+3cu+pY6ajjJlCuq8/pzMp05doEAO4K1Xr8O+15kDr6MDbad72ZoqitIrlENWmq5I9DCr/9yUYGaO0VgbIo9SVJTa+Sa7OsAVZDzUuURk1smU7MCPhanTGXnqLjhRQh5TfHF3GecIU6P+vgXDtzuKy0XDWzArs6by1HDanKykp1DJGuVdQ4TaCRul3Ol7MUZkVA05ROXV1W5TKTiMjqvuoQXS0kW60u0vyu0fnBqaqvJcDN5qXm17/Cb81RTarSFP1VD2gDmADq1HQ9Q/+nmRbnoVXo/L80nVVZXVFpRyrVCCRn6nw0OzdOoD0zS+ndFbommVRmRXJ1t2rV/+Yrul1arrpgzn5UjTPAFyCfoahwJWcm6RmpOvOxnkhuRFtfZy2aCQBbc7Lo7zBuAtY4J4gOh+ZXIUW9o1yWuC5BgQQFEhToGQoEvde2/ksA4HgAuPlKJABwz3Bmx+/S8Qiw+c6j3hxNAQT//0EBYIjbACC9Xbh6vdpK+25tFt0FwCvXru8qMI2Vy55/217H1p/TsgTgu+YDAeC1Y+rtY3L1W4yop5k1TqpEw/M7mFrRYQr6+8XLaY93u3iCK973jWksZbijKRRtXNdMoLT21J5et/AMD4KbCnYv6KNgaQvh3nwcSfX+gPSmLxjSw7pGA6npOjUTPw11JFEdcou7tcLPDY25AOg+TduD88ZN3AjamUfjiJre3ryvdq/mSrA5T/j7xuOzBlgdwwdNqVUfNbRqumEbPMDNWvJHnblj2vT77/nmWOEVb1zx+benr4inMJo+rzWZEO/7TSkaT9bFnxsdzLvzaik/2rpf7LzizbMjo+ou/Vp7RkfHFWWLtHFeZDzg01btY+w5p40jjDIeos0T9k3nmyi1pa86Qu/Wruke/7SMALY/jtiu782bE3r50PFXU/6Jt5da4bWg97ql/7pHv47PtfUruyM/Pa+2obfaOkc1ZhjdeX535/79+H5H5W3sbIP92PH90rpdFJ4f7z4x42zYM03tj86vSHf1V+efGL4R5H+8O8Tb3/Ho1t7928IU8cbUmWfGu5YxNHUAxlzfwq5vLnP9/m9u07U2+qYBpqafd09+BPs3umOMDerfbY+/49Gm6ffbWpN492iff3oHAG6mANtSpDHMGoitKKJ/xSNEWwIsHrO3/3mPAWAe0yoI7qDhuwoBcPco2Nl1a+1prYGa5oK2VdoacI8nYFf2+rc1/+6Nq3trsiq/3YoCYDitGoRBeTQdbzx+ag3AxPtO2/Toef7pqEHW9TE3zqYn6BdLm46OKwGAmxsIXdtzKx0At0hXbDrObgDg1vZzl/TfqpWT3TEgsR3aPIYuAYC7tiE6/S3xT6sOmHhyrPMAuLWhNTrdO/a8hnus9gDYzyQ49dtetnj7Ox7d2mOIrgLgztgb7Y2vHfkZKwtbpIs35b9WAHCM3F65ANg3VLVXQ0Aq0KgtANzRdevu+ncZAHdUknR0Im0Bl1gB1J5Hq4nB1gIAxwCeNocfj6AdnXdPXdceeOvMM6Bbe3PrrUCru/zTURqtLvPvbfzZUfr29HXx+CJWecW7PnZ87Xkme3ounblfRwFwZ+7ZESOgq/SLvXfn7tOWA7Gt5kct3/f0CvfpeATYj7vl8+ONv3ftz07XYsU4iltGgLurR+PJ2Yh+Dfq76fXxaN9TPN977tMCAHcQ+IYZdAeA9x4qrMqRtOYQ7cx4usOzXZEl3R1vZ+b2IJF9vwAAIABJREFUXVwbT158F2P4Lp7R2jw740AMY2xu9zQ6QINDufW5tJ3q3J2565mtAvX2HAuBDvH2TUf3Rvf4p50IcEcJE28i8YyvpgC4PfDblAHaA43xxtNRwnZ0/r3hOuYUb97dY5SVN8t444735M6uZ3AUxHMYxHtuT30eO//OzqenxtHb7hOPLxIAuGdWrKuOgJ4B6t0DwI1jaHqf1uuRPD8FwNB285mO8l3PUL+7d/l+AOB4NO8ulXrv9xMAuDesTXeCEN3l3c7q++6MtTfQOnYMvdUu7WlatQWAY/Vve/zUdO39/1ctAGYETUBws+hvPPsg3r7p6L7oHv+0AoA7s/AdAawdAMB2SWc8Az8EIdBRBmjqQGiN1vHo2tHndIYvOnNtvI3Q0Xt1ZB7BUdARh0FHn5u4LkGB7lAgnqKIx9c9tX+6Ood442v/vrEpcG1FtNqNdEVRs6a18W11u409ZrPNFNSukqPT3+se/To+nyhCEDO+tiPAnZ5I9IWIH9vs9BrNN24KZ/fo0tXRJ76XoEDnKNBd+Zvg887R+/t2dez6t2WvtwS/zQFwc7q0fZ508+u6V8IV4b9WG5rFs2t6xzp2EwAziVCD29UJQaimgCSeQOlI5CcW6PRmwNMdD0YEfmNJ3ywtIQGAu5Ya3lV+Tnyv5yjwQ3BYxFMU8QykePKy51aj9TvFG99KBMCtpIsGENwzAPi70Bvdo9/KBcBd2X8JALyyd1zi/j1Jgabysyt7sbvytyvPZP7huV39fk/SMHGvrlGgtbWLB4Cbf6fVY7A4tcT4o6X+aqkXu8M/sQHQWGzWGlW6u1+6Rum2vtXkGKQYQsSrRWkAWT0BgJsOLx6B2lqwJu/Hdpdsp8lBd5tYdb8GJ0ohaJPesfONXSed6dPi1cQsalineBurZxmr43eLt94dv5O/sh16tWowdy+LofvrHw8AdXb+q/v17ezjFlNrjafjCfTWDJ5432mbpvGbeLS/Hi09sHEcYrE83Gb3+I7wQU/QLw7t2tMjzTqox47X3zcW4MVexTFr7PlwSlmI6LYNgP19w3FtLSPArfBfs4fGrk/XeacjKxTvmtgIbuN8Wpf3sc1Q2qqp9sTX3IJ3v7unFDTI5YheDTpZ9kO7DRzj6L+4pT/xKNi9z7tvPyTkf/dWoLvfjrefw/rEXtd6RkVnR9Mo39ri89af27hn+F7XZVB39Vdn5xt7fccjkN0JFLU3yp62P8OzOrEmrTYBbmvMTeQnIrpVuRyAbwDCTe8Vj987s6JxAHCHGx125JndXf/Wvx9zDnBz4rY7rGbAqjtMFMsosQZqRxasrXG3cnxNC0AY/wy29ujQfQAUj3bxAB1zbE1IR6K1XQDciU3aER7t0jXx5t/ZmzadU3v8HPGGncvX9TF0b/3bo3/Xx9RZivWe62PXK+zfmH3cIsMh0Kq1vdKGAWGTDtd3Zx/EP4KgbfpGx1U1u6CTAJjvdhsEr0T6dciR2tqcOwKA6wzI2koGcRcBoo4AYP89jqGJmX+7irsj+ug72lHWxT5AWk+A7gHgru6/9gysVvZZswZY8RzovRsAG83jeWnaZIfW9n+4+Ico/7+jfdP0MeEUkRZddpvybWtr0rg+MeeIdmoSjcc9Nv1aezZx9NwGp1H3AHBHjtDp1IQ6dXF7/B97o+4CoLYGtrL2WQdsiqZ6phVc0nLELe3Z5gA4PLPRbqpPig2G9bT+CiA4xpZqS+932Vbp7vq3AYBzC8fVlxQtN1pn5mS6yspKN27cWDdkyBCXn5/nysvLXWlpqfvoo4/c4sWLXUZGpqutrbWf1FSd4aoJJYnIlbouNT3dpaSkuJqaGpeu/9fV1emaVFdWVma/k5P9ICpLS1x6do79zXd5hr7kMnNz7bvcOy0tzSXJuqmXZcM19n5VlUvLzHTZ2dluxbJlLkXXpKWnuArdf6edd3bLli1xH374oa539t74Dce79cdu4J577jm3YsUKe15lZZXbYostXEVFlfv0s89cdXW1H39JiUvRvTP1w3h5fpWexzyqKipcssbPdcyJOfI5487MyLD7cp96GSOMs6CgwA0ePNh+XnrpJfuc72Xo2jA/3ktJTrPv5WreRUVFfg30/PAc6MA9ea+8otT+z3j4brnGu8bwNd2WW22mz9Ndif5OT8+058ydO9fNmjnH5lxTU+uysrJcWXGpyxDd6qKAMdfZuDXHvv37uKVLlrhkzQvast5Gf+gifuC6/Px8o8eECRPsvVmzZrn111/f1uett97ydNLntZUVrqBff5sXf4e5MHfuY9doXoyJa9Zaay23zjrrGJ2gO9fzbObKT3jxf+5RumK5y+vT1+Yb1ojv8FmF1onx85ySIvGHxsQ11dWVLicnx6277mg3dOhQe4/5f/jxx+6rL7+28QReZUxGb3hSL6OH1ga+Y46lei4MxpqVFBfbs3i/Qv8v6N/fxsVY8/Ly3ArRFJ7m3jwDvuFVJf7Pyi+w96BHlvad/V/36Dt4mFu+fLnWSftL44zf3KxTGqfXXSwJ4OVFRqrRAHpPnbq76CK+E7lqa8T/Welu/ryF7n//+5+NH5726+T5ubqa7/l9Cy9ki57wAutuMkov3of+lRXap3pObn6hnlFh71dVVxgvb7TRRrYP4Q/4k3uwllwzb9489+6777qRI0fa/n7jjTeMDxgzvFUk2ZipPcK4An8xL75bq/eQVQ17RH9nRPzPOhcW5uu5JcYnuTn5xkPck+cHeZqS6vfF2LFj3KBBA20/ss/fe2+G0Y/rSpcvc+tP3NCNGDHCnvXll1+6zz//3C1butRlia7IYPYuPLfJJpvoOWXu67nzXcnyFS63sMCex73yC3JNBiTJu4NMKRNf5uh5fJ6clBrRBF72Sq/eed5m/IWFhW6zzTZz//3v0/acIPvy8nKNxv21R7gWOT137teuorLaEES25sv19fVe5mVpv0HLSZMmuoEDB9p+++KLL9z7775nnzOWAtFt9OjRbo011nA1evbSpcsk02e5b7/9tmH9wp5jnPy/tqbKVZeVui232cbk4+zPv5LuqpLu8jJ90KBBbr311jU+LCkpNr3H/YhFe9nvZQd8yf2ysjNsjMj6b775xmi+YMGCBrnJuDfYYAPXr18/e+8z6Rx4ibmxRpWaP9cUa40KBwxwe+21l/vnP/9pn5l+iWQR8mT33Xd3DzzwgPHUnnvuqbWqktyTzhVvVGgO2dKpJaXlxhvPPfeCjSMpycucBjkaa5jUScbqh3nwGjNmjH5Gi6/edR9/8qHpd/ZfWWmFyelNN91U6/Cle+edd+z65ORUowc/jLV46QqXobUMupB58OJz9plfjzqT+5MmTXL/uf9hk5XF4jH4M8hiruOH77Mf2NPQr1b8mab3uC7YGPAN8j/ok3HjxtncoTXjQC6wnvA21/IcaMj1tr/Yjxp7kBNhf3AN84Qvgt6u0Zqk6V7IhyHSJfAm17BWPIv7VYs30bV8hxfri72SrmcwbsYabAz+X7JC+1M0YH6ZGdnG29DL68Euo+tm6574ow0K1KV4Xqgst/VJS0sxGbblVpu7f//7Xlsr+MHLN2c8Z/oqLdOVSo7AN035j/UNdm6wT9iPK75dJP1QYGuM/knTfVljHOjwH/K5prbK9lBpabF9hg4w/pWcTk5Jt7+LZcfBy9ivqanYUxUuNw9ZVSLdMNb2KC/GiZyZPXu2W4JtJzsl2HbMlz1QrXnwfo3mlxvJd+bGZ8HODTZPusYLDeBzPg+6JOhVk62RHcX/q+Bl7ZGw97lv0AVN7eh00Zt7BjuKOU6cONH01pw5c0zehv1q+lA2s409kp8VsovHT9jA5DZ0hg7sx6WSp2EefAZdkMHI8q+++sp0Z0aGdLzJzWzbj+xldNfDDz9s6xBowfqylgGX8DefB/lRLl0J7xh9NB54xtbW6JzsyqRn9jv4YPfUU0+ZXg2yrVK28nrrrWfrVlFRafrjgw8+snHXVHubMfAGstMwg54xatRI0zfo1OVLltlcWOfMrAwbR2GffDd+g4mGjUpLys1Wn6OfHNktzJdxYVd6+79CfJVl42L+2AWPav7YJ0FW8UzkPs9cuHChyWr0NzxYW1nj8gr7umJhyCTwnfQLdF577bXc8OHDRYdaG98nn3xq9AzrNnHiJMOY2BjwKWuN3VsN3tD8Aw3RLzsL27Gm4M/qKo89GXtBYZ5h1WWSrehp5D66Fj5B5jIn5sm9mDP64O233nV14h3sGcN+zg2tz8zNE2EFRLV4EyeO188EU0q1ddqYIgQL/vXXX7vpr71uixRAsGcwr9zSUvUQAVYIjkHE39W6n1CILQSMW1FeYhsZZQZwKl2xTONLdYV9+9qEMEhs81RJyWgD+w0u4FshQyAv3+XlFrhvF8xzyTLKmBTXlumejPWIIw6zTX/jjTdIMBXbxjvhhBNMycLQL734SqQIc+z9mTNnm0G9UPNB+WNI19VLQZZVSunXyCDsZwIJRmQ+CDwM8ioteHWNDGvNIzUt2VXIMNhk0421QTK0SG/ZeIcLmG6zzXauT58CjedmW+TaWh+p5XMAK38HgGuGlOiMIMhIz5JBulil1R5weXpoA4qG/A3z8ZufIUMGuYsvudC9/vp0E6ysAwYrAvydt99zzz//vASonAEYrqJzcCRwXR/Nb7kUL+9hdAIU0tNTPVPXenCBcM3LK9C6LLPvDxzY3+2//4ESIt/IwH3ODFrm8Nprr5lhzBhZV/gGOmGY1YphsyWgBT9cXr5A6Oj13Esvv2D0y8hMs78HDxnonnn6WTO0ipYsdf0GDzKDq1J8kJWZIz5Zos3r1wO+4v7lAgw5BYUNIBn+MQMeptY6Bf4oL/dgfurUPWzDBcMMAQYdXhDwZoOWFKNktL5a/+SIX1n3GhmUabnZtvHY3NlZucYPJqA0Djxw8Cn0gW7rrbe+1jJDa/KmgbLy8kpTqpUoLP2GntAVw6ZMii4rN8c2YhBu5RoHwJ29xVjZX9/nV1pKauQUgcfTJcDWd7/4xTnuxZee98ZkRBtADo6WJ5942pQcRnuqeJ11QJFBY+QXL9YD2qWm4ozzHh/uA4+boay1rKnRvhbfs6bsPRw7G2+8se0rjHOE9cdykKBUudebb75pfyNkGRc8b/tX94YP6gWIMiRH4HvuibyrqSyTUzHfwD38xX6olnzMk8OJ6yqLl7vULIF4M3YzTKmuWLzMK6om4Nsb0IvdFltvKYA0zc2bL37FASaavPnG2+7VV19zxVIeG8hwmDx5coNDDrn43//+13366adGY2igf9zAYcPcPvvsI8NomXv8sSeNFvAk42YM/B8ZstFGkwxUAvyRE4ApcyiJfvA7OsN4FLmp+/M8FCjK8pZbbjKFBq3qddY2Rs2OO+5oSonvcJ+bbrrZIpaAwOAc457sYfh/22231ZpMagCTjO1/muubb71h72277db2LJ5dpTlApxkz3nevTX/dnhPkawBKyO103bef6L/3tL0k14rd/Q88bLKLz3BubLPNVub4DUoUnfTiiy+aAod32MdmDGp9kV+MD6OJ9YBGixYtco899pg9n/Gsu+66BlxR0sHwu/fee9030qcAKegY6IE8PfHEE90555wTOXCqDUxli67c59RTT3WXX365PQNaYmQkp9Qb32KQIDPLdD1GzksvveLmz5/fQn7EHoeRpjU1Q068iaG45557aA03ds+/8KyBbT5jL2CY7rHHHm6vaXsb7996699dsWiDEyg7x9OLF9fBHxXSZfniY+hSJ9oma73z8nK8UVdTbfvoZz/7mTvppFNlIC532ZLl5nCWnsWOYE24f5L4B15At+CI6SsnAWPCYG10RgOq2fO12h97u91220Xr9Zm7447bBIS/MdmAkwz7DFlRKbDD9YynVPIdeQFvl0nPpWbluGHDhugee2hOZe7OO++KnDJJcnzl6bnesZabmy+jeoSMsL7u9Temu7JlK7Sv+5o8gpdq0H8aM44SKUE9TzaQ5ADzK8cOEv9Ac2gLIMLgZP9sucXW7oknnmgw8r/vDtBVrduSFAG2fS2eYH9is01U4GRrydrf//73xpMAnEztVe+U946wGvF4rtartLxMNo8cndrHubIT0PfofdataPE3UkYZLgc+MxCLox5QiO7xztMUss8kd+HpOt0HXsiKnIEBMHpbQPJXPFSpsaTi+JVdgKzEtsR+xXG14YYbNnOc8j2Axcsvv2y2NePnnshR9iXzZv9ix5YWyeEpfmTfYQflZOeZfQi/ot8AOtmy39jbDfY9fK6/+w3o66bstIu75967fUBM+5ex1upzy07S/fLzCuXk1f4SPfg+jt7iEsmPyNHj7bdKt+aaa7of//jH7tlnn3WvvPKK0YuxokfMGaFxBEdTpfTrONkL22+/fbQ29aa3ALh8l999+vTRWm4t0DjKWI31RH5y/8X6nSN7zJzWGtdmm2/iNtt0C3fd9df652iczJd9Guz9dUbK4brmUPfE408ZWGOtgtPbHLj6DuP0co6x1po9cd5557nzzz8/0kvS/ZKXoyXTd9tttyhIU2N2yFNPPSMQ/IHJD3jO7i05Eu7FPHbYYQfNq9CwQK7k1edfzDGZPG/eXLfeuPVNb0IH1hxnPc7Al15+1c359DM5J/Oje4mPkeu5Hsijj9Fj6O/rrrvOg0PxBuuy6667mq0RHBHQ//XXXzf8lJ4GTvAOIuQe12+55eY2BoIJyHrm/9hjj3ucoM8333xz6e3Nzc4AIOMUx075+ONPbE7BmcKcx4wZ6/bee28LkGF/gS95cQ1A/6CDDpCzZI6t98iR65gdh82GLgdPzZu3wNYC/TRz5kz37jszbFwG/oUNkjJzx9R7D26NKfRjjz3aoi/vvve2EZTNwk1RWCjVF573Ec1aGZYpkafIe4F8pI3fGRl4ydlb3oDHU43xacaNDBWr2dKv4EUheqxRNkRguY+PagAuvOfFe5y8oRQWpqK4yAxIXj/60TS33XbbuUsvvcQVybBkThdc8CtbOAzn22+/Uwq1xK251nB3xhlnaEGeMMGAkktORpAgGIjQ1iIT7O/yohUuPSdXzyf6rGen4fnCK4vAwlOWoojiMDHxrrZ577vvXnnrSrWpcjWevQUYB7h//OM2t2yRBKFemRKYdTLceV5FeYVF+IInzbxaAGAZE+ZIkUJmDkSyg3eJv70AxFOZZor6iit/404//acNhkq+IlvQAQa4+uqrGximRuPPsefXRV48QLh3cJTJk5mWhmdTBrJEV3Y2Tg8Esrwtmld6jgCs6IFhePTRx8gJstDdpnn1lzHCZsDDCLArKyOKJZlnvMR3iNoC7Ev1nBxtpJ0FcCa4K6+83AwPADcG4IAB/dxXX3wlIwBvq4QGkY1sIqdyNsjgzJdSKpKBQaZiqoAC7wP02XjMx1A+9NVcGA8bC6+eORQkjHCCAIDhAwxFjFEELZ4l+Oz+++93cz6bKQEP7VMs8pOeLm9aOp5/otWKbBQLdEm8eX4ksoc3Dl5EcBOpyTL+mSbDmqjMHXfcaXwCHXNEP/jDYmW1As5EN0VvrsO9QvYBfByi3hjsGE5E530UmFdbqbyrN0LGgQAf4OxgLYk+XXTRhe6ss8+wdWTvYxiixIj23XLL343fUEjswcoKoo9e9mAIwNPIL4smAUxlkGZKSVkESnsuBeeZnEwYKuG5yCP4heegOAAXXI/HFo9xiAKEzAj+DryFIc6+YF2LFYHNkZeffVSp9e7Tt4+ir3IeiU/YV/BRWRnebjywSfY8+M+MeclFMmgaMzSc7U0MM/OGCmSyz4skk15+5UV7/pZbbulGjhjl/v73v1vk8WB5mfHiwufwODSDfih7vKwhWo2hRARx+vT/WQQuW3uN52AIIXvga2TI1D13d2+9+Y4iIf82xcTeMEcPRr340e9DjVljg3fx+O600w72+9e//nUUNasxBXfggQeaA+vJJ5+0eTFWwPujAuDeqNQ9ImPIR/dS3SWXXGIgDuW4WDKUMa+99toyTH9ne/+CCy4wcP/SSy8YMJmyy24CJaO09+5wn8nBiX5B8XnQLqeT7jtYzrV11x2lce7k3n//fffo48+YsYPRhjGCA2b69NfsuSNGDje9xzNwvOD4xZDFUQPQWXfMKJNpS5YsjhTwSDMiMAymT59uiph5MoZnnnnGADHKnPVhTvAYoouMEPQMAPjSSy9t+I7tenStxs26/uY3v9HeuMjNlWGXo3sRARi+9jB31FFHSc/c7mZ+Ntt0BUbn0qXoQEROJDdCp+xmqZ6SX+aYRUdXWkQTg2KLLTZ3b739hrvrrjstkoKzAech9J88eQfLfvjbtdd7qRRlVRFF4sXzA0jgMx899VEH9iVrXCDDBf2EHj7l5J8YDcxIkW5D7ldKj6RKb2DkWAaFPgtRVcYSsoS808QbUewn5O9pp/1UBteaJm9vv/02c1yYvi0tM2ejOYQFWlKQ49UC3JLbVYrE8Dd6P0UOuUJlQ+y99z62DwD6adL7RSuKdA06GZ2WbnIf/Z+r4MHChQtML/Ac5D3jYK9Uc3/pESI96FeuR49wX963LJcogwhZhnEL6IJHAOwhIm6EbZE66Ne1rfM9I6WR+BWHAjVVPqsOHq2T7oA3J0/e1hyJF1xwvu1d9jHOPM93rD2OP9ba83W/fpLzsk9qccDKsZEFEJaDPld2C3IJEJQjuw7dhA2LrLPMCaKYUSaQz+zzg8VuCFljteL3DMmGkPFkAFXfxU5C57mkGmX8DDcnG9cATNBZ6Jbx48fbPsOBN2PGDNMz3iHps5oasyDIYFQkT/IEPRbsQeyVavFzluxBv0exx6RntY/KZefKCyjZPsBk6nnn/UrA9Xjjf+wm9Fy4H/uAfcM+zVMgCx1WL7sKezpkNxqGEO0YL07A22+/wwBPBdkfoj90DNFmi44LoKNPdtllimyGdU0mEenEEQDAwmmLIwkHKTIZMMzn6CaegXwme6qK7FTJrJEjR7kpU3AqjnQXX3yRBYJYD9YZPANuwd4+4YSTbL3POOMsk0uWUYazXbozZHx4mY3dl2P0BqAff/xxsp2PtjWwAIr0/hFHHOH69R1g64O+xsGIw/mFF14QSF9sIBnCZ0vWl0EH8dWhhx5q9gbXAHDHKXrMfIiAvvnm62a7oN+eec7rfOa7xRZbuUXfLHb/+tc9spGVrSZeztBv6FlRLKeE5BUR8ilTphhYRe/C98gf7OTTTz/dsmjhLewk5oOz9Le/vVxrpsxLyW0cnMyLOUO/Tz75RDrvadMd++67r+m+m266yexpApDMF56cP3+e232PXe2+OBWwY7zz3wexGA90I+D26quvGh4im4590F+Ol8MPP0RZXx+7xx9/3Jw1AH6cHtttN9nWBWezz770Gb3FAr/Y1ATWDORn5a1XX07qoBZ7wMB+7phjjnJzPp9pRtMSRfoYySgxFemBMNHs2Z+74WuNMIMf5QjARCEsXrxEIeZPjfER+CgkUk6HDVvDAAATnzfva31/jgEMQid4iDEwAE9shCVLvo1Sq9gsStGV52j0qDG2CBBlwYKFFq0jDQTi+AiZ955huJx11pnu0ssu1jVfClQNcL/85S+0iT41gvzjH/+QYFhiHp4pU3YWM9yrRfrIlBHeda5nDHiHiHZjZPMMmCB8zv9hOj7jGhaX9AUUFoqeTYjwIR0BJuEzFoDxs8CMnUUPKRW8t8H49b0hLIMKo+t9hfpJm8VoXH/9cfadwYOHWvofaSEISkubspSXMe7yK37tDjhgv4YISq0M+/XksLjwwgvdueeeKwN8hdtqq61svMzx228X2zqskEKfNGlDew4v5gXTMide0JtNwfoCCvibFAQMYzxKjz76qNEFgYegspQErSdz5jdMx3wwHjHWScs87LDDzJAjMg3v8Jv7jx49Skbj69rkxW7AoMGW4jl8+NpmSJTKcIGvvvzyKwPmGKFbb72VvEnTzVsFLVBOnyn18ZtvFvjUdFLeIi8qfyNQAanBkGfD8tpMAIIUlLffftt9IGMYCwgBynrxPdI9ECLMm79Jr/Ce2joTAKwFe4J1QUBNUiTmgAMOsPfhBeb+3ns+ZRM6Q5uQSu730myBnjRbl3HjNrDNj6GJoP5m4beRgRzSwL+fABhPZ4YyIizdXcp81Kh13GW/vkSRoRPMoQK94SUcJyeffLKA1W9tPTbfbEvR+E3JEZ8ORVYJ2Stffz3XPNfwLo4XIjXwI3v3C6W7fiZHB+ANz24os8BRE9JzWIv999/f+B0gFVJREezIB/YCa8hawY+ActYSQc048TKy1qQLwfd44JEpwWlHJJTPkQHwzeeffxGlajkb5+TtdrAIIuDFR62pUfVe0vPP/6W79m9/0TM+NeU4STL5iCOOcjdcf5PtNfgc3kFZLZeC2U5GHHv/kUcesXHBszyfH3j57rv/pQjw096jbtEoZbwIvAPsAIgoUvYVshPFjdJBruN84v+WzqexQQ94G0Nj/Phxdi1KE4MfmrD3f3LaKe62225zbwEMlSK1yy67uPXGrK+1vtyMQwC4ZUHwg3dX6c0oYn4AGOzZTWTMnHrqye7//u//bMzI91tuucU85uUCphtq/x1+5DGWQvy+UslY01BOkaw1HjCgv9tU10xQyhyOlv/850H32BP/tehHXynTfffd2/TB/f+5z2Q8eoP9zH6HxsxzxIiRNl48yeMnjLN0/bvvvst9JMdaP63RfvvtZ7LlhhtuMEB7/PHHm+In/Qp5T+SddfjTn/5k4wMIBZA+TJH5P/zhD1Lqhxt/QA9+4F3kJvP+1a9+ZVlYXg7VKhoxWBHjs93f/na9+2jGB4oq52qF2BM4ERS9MWcFyxalq8fUOqbUe4c1vNp/QKEceHu69cetJxk/T4bZ8266POtEoDfeeFNzqBQU9DG5eO1fr7NxsT9Ye+QWvAEfoh+4xhseRHBT7JpBgwfYd3xGUbIB/RM3EX3jAAAgAElEQVR/fKLLE9/jnN5C8ph9A/8g099++50Gxze0h2cwdEJ0wtPPR7AZB3IbeiN7iYqTtYHjAd3G/sUR6kuF0o2e7E1oz//Z14yZ/cPnhxxyiPE3UQucLvAbcgeZjvGGEwfjsq+y17iGv5kb+wpjj7lzLfRgrjwDGrAP0ZshGwtniU/NrpbMO8mAF5F3HMTIAb7rUVHr8j8BgLuH8VOSfEozwRl+sDk3VyQQZ9ivf3OpyWSAJLyCLcq1r7zyqjkr4Hn2zQcfvG92CgCxsLCP9v1Ys1NwnJQIKH766SdmdxkQFMAcq8+xb7BdsBfhT9JGZ8x4z+5XqQyBCeJVeIZrViwvNhm3XKUqyRqvRYMVIEFv5eRmWLQaO5qATigTYt+xHwheEfFiL1D+hb2FPuJ52FXYYewN7CD2APsO+TJLfIp9zt7iWuYLr9v4tC+4H7KVex933HHGtw899JA5Sh8R/+brWv7PuHgu4+FZfI//m6yXzmE86E5kLTYqfP6jH/1IMvwus4/YJ8gdMjb5m71lKdPSP2QUHnXUEbKRv/I6T2NnTfg+c0BWEC3FpsMO/2q2APIG4y3wAQ3IDMWBxb5EXrAvkQe//OUvbZ1DWYeVJkj3T5061WxO6IGcQSYgYxlziPwGpwhOD2wDcNPGG28kHDRM+OQst2DhPPse60pUmKxaHO0EtqZJN+DAffDBBw2rhBKYIDNZH5wM8Aw6jjGuJfodeeSR4o8ZosF/zXYhkHn9jTfa52AHdBgO/5tuvMVS77F9srPzLdV+QP9CzX89mxfz55nM3ztn601m4vi8/vrrzRZm7aAfegxnI46YtYePVCR+rPEe2Y9XXHG5OadnS5YSJOXeRPWJgONgxImLTnxdjmayA3DI4wy49tpr3byvF0QOGp/FB61/8pOfSI4/a1FgxmWZx/J5ok8AwLNmf9agF5gbthIOTL5/zz332Jr6/eLLXniF8tOk1MzRqpPGI6SHKTUMMFVQSCrZDDHcTCkF0qh8PQqTBawSEkcYAJh4Pyc3y1IeZs+ZaV79+Qu+ts932HGypS1bhECpsTD8Rx9+4l548TmLwsAcE1WzxqCsDkobZraYlM95j1A6Hmf+D3P37dNf0br/mLeDheDZeMO8AkxVxPN3loZBSvBGG20oz8Ju7pGHH7XFuvvue+QVmuEOOfgw80I98cRTNrcRw9cyAcIGDGl4gE08LChiFgchgiAMtUBsCD5/W5t5mx22N0XOogB2UHrQjhQAwCLgCsHB/Lgff+N94n4oS8ZpUUxLBaw0bxCgl2cee8zxJmxRptOV1ge9eY7VGijdbcONJsogOteMy5BiFzx/zPniiy+2eZFqhmIngkVE58uvPneDBg5x2263tQm9kGqDkQYTL9Dzh0h4IjzwLmEMhjQ9NjXpBih9BAIMd+edd5pxF4QNRoals8mQwBNH/j5GMBsR44+/WU+iQWyOXXad4i668GKLwkycMMntNGUHGfBFltIK/yxV+ufzz73oFi9ZZM6X8y84zz2o1EXmivD2gOQrOTXuNlpCR0vv0QuPLWmDCEDGHFKf2RQ4ZrKjlE94D0FJfTjrFaIPRGtYT+jOJuX7CGp+s4YliiZAMwQ736WGDz4BILFe8AljxCuJEvFCM90EMB6tuV/PN14hQgZdqVHndzCccIz4VzCAerqJQfcMiO5+O0NeOzzZJmPSk6QohrpfnPtzOXDOdwvmi85E9RWh3WH7Hc0Avuqqqy2b4Lxfnu/++tdrJQs+sQgeRvv+++8rZfKk+1apZ4ceSuStzDzz0HzAgEGWGvrww49o/STTLGikqDC1X3Lg8fIKY7CtBXvl1ltvjfamryHGyAXgcA0KCPm1p7y2L7zwnPEMBgd71zzUWnOuJ+PgP//5j/ELYJTvsN9CevtDjzxq4AhFCj/tu8/+tp8AMMgLwAn7gu/vttvO7tnnFLFU1AsQgXzZa699DWyxR1GwGPzIIcbPnsP7+vTTT9s+xBCBDzHc2cd4XJ95Rv0RZGDhwWYd1lhjmKWC9e1baLVBeL5RVogoou7wp6XtUupAZo6+x7gxIDB21lhjqNHqvPO8EuW13th1DRDjkCsuXmH7lTEA3k//2Vm2niGlNZQCkIqIPHny8cdMvrOncHCwNldccYVFVVCq70qWsPeWK52Z/bfFVtuao4ta4JDyx7pmio7w1kQZs4Df9eU8fPChR9yDDz9hypDyC+qJcN6+/8F7Ru/8fB+xRZ5QykIa37rrjjGnCgB4iy030zM3dX+65g8NgNV0o2h75ZVXmvGA9xpnJIYF+x46YVCceeaZDQ4Fc8SIZhiCyCoMylAOVEkGkPgIOcz6AoIxgDwP1bmhw/qbfP/nP++WnPpAupZUSTkniJiQdaW5Nbw4HiMGACfVokeVWkmUd+gA8cs+ZgcsXbrYHMkYiTmKPGwvPYxOWr68yDIGrvnTX0wmbrLpRpaJwPoRDWGOyHaMOgxeeIDPMWKpY2NP8oNhA32OO+7Hds3mm29pRjTfYW7wyGOPPmEp7azjoEFDLELCeNAv6B3uR3pxqgw+6Ddt2jTTJ+wfAAxz4noMN/Ymeho5H8oH0FHQ2Ufx+tkaYUgDdjBwcYYFGwd9gg5Hv6OjQ2Rj8ICB7o9//KPpUfY3Op29F5wXGOHIBOZKpB4dhN7ihaH2xlvv2P5kDKeddprsjUkm/+H5f/3rX5am3xwAN5f/CQDcPQ2UluKzRLAfM7Mo6atR1HATN22vqZIzv7X1ZL8S/erTp58BrNmzPrd6e9Z41MgRcrj8z1LlMf4PPPBgixAiI3Hq4SxbtGihsin+ZSVPG2+ymZVZhNKHUmUlwQcEi0i9JZhApBGbAB0CX6D7P/t0ljJH3nZLFivSrKwN9IWVoLhKydHDbSw4TgB+8Cn8yf7kHvzgvMFeYy9ig7Jf4TMiatjZOOtCGR77gAAYugudQXQZu439gixF3pM9c7/kLCAZ2c6+Y1+gEwAyPBP9gx2KYwn7kPuzH4L9js7c80d7WaQVgILcYB+iR2695R9mJ/dTPxn21aefzjQ9yT1CuQn6ibVC3/MZNABQIwfY8zwLsIbsvFGAkL3P+iFnmAPvgSmQa/wEpzWZNhYdNb7w/QaYH/eCduiEn/70p1FU29sGOKSpB+e3r31WhpAA5TbbbG00RN9deNH5JgsYJ+UXAEH4hjVHnrEGADcc79gorINlwEgWZCqtHhmEc4V1mPP5LHM+jF13rNkk8OBrr71i9iepwTjPli5d4kaPWU+yZ2MrBUGeEomHn9JSfWbm4CH9reQ1zB++YP7YvyHzB7sYO5Zxsz7oZcZ68cWXmDMGvUXkGWc0ZZlTpuykCP7tFpRgrND7oIMOMp2H3cB+evLJp7Qe6nskfbSpSkgPO+wIy1gFe5mDRA4OvksA9ZRTTrHUcOxln30hrhd/Y2sceNB+FhB49NHHG7IaWEfsKNb7zjv/GWVqeLzIC30T7qMU6LG6ny8sRgAwmE0328g2FxEYvLkoXAYGI/fpM8AYgFx4lAWNMhgwAh5C4IWCwfkbzxngAGaE2WFMFvWaa66xawnn04Tl5Zdfsc06UsJk8vbbihBX2XV4SPDmApgIYUNkalevuebPRgA/IRSCDFkt3HkX/crqU2lesOe0qTYuQBaRo1dfec28CKeffqY1PnpRNcFce/yxx1iUBeIiJAC8MC4CAGUXPMEAITYoIIYFZcOhuDCUDjj4IBsvKRehAQuMSPoFz4fBmR9Kmevx8rMpMNLx3ACwUKB42bkO5pkwYUNb+Hvv+bcWeJYAlTesLT3AvCCq+1hvtGj0C/fv+++1zcCi+iYu69kaMB7+ZrNiFLN5UegoV4wBNhRryNiJCjE3Ng6RKbxo0AEhxN8BsCOMiNyyIZgjG/e+++6z9d5GjWXwVDJfhDDzZ0wYJAgSUiwAABgMzKNCNRwY8QhY6t4QEhjsGCUYCoB6lAObBx741913K2I+3tIEWR88jmyS3XebavdFoCAc4eXgYV9LKe+8D82ZR4nWkFeu6M28s1SXhcGCYAWgI7hDzUyIlDFXPPd42lgn1j1E/Yj0vyPPLYYWtGZv8GyUETwKz3AfImrwDPNASIeGSw88+LCBEqLjROqIegCOoQ8NX1hn//p+AmBSoElPpa4yOyfdANhF//crObruU41Qka0vQncT7Q34F8cVPHHWWT93V//uD5JLc5VCXuxGSzGceuop7vY7/mEGx9lnn2mOCngVcEht9tZbb2uprK+//oYZER5EEKXy6UvWEE7PQqHw91133WW8xCs0p4PnWT88ooCdzSUv4QdkHAAMxYDxjxGNvELOAYDYPxgK7HU8mexzjANKFi77zW/NAOBZa625tjk/AJ6+UZwa/0S9GGpl7Feqv0Gm6naISmHQYAjh3IOX2UMAc/Y+e5wIAulGPA/jhBcGAGNhLxIRf/jhxyKPq0/t3FyAjujrfDkfmAsyFoBtSpPyA5HDl0tIieC+lQJj3KwR4wVEEgn+wx9+bzIJJch9AHUAuBKtKXIZnj/llJ+4Y47Gk076qm86YhEPgaA0ZQXwbKkh20ek+SEHuAZAvnz5Utszo9UQhD1VKecsfRc+lqGEcl0kDzo05nqLBEvGE5HJlSGB4txNqcsffvix5N2zSoNVozuVzaTLgCU1qaq0yK2l+wLaMOK4/9NP/9dSrEhUAAAi93aVQ2LUqBEGgDEckB3QFbn317/+1eQZgP23v/2t+1b8kSojEAMUIEQ9L+MrL/ORXl5EIgC4xx57bEQDb/SwtmQ0nH322QaskT3QnIjTemNHuqOOPlKy8T4PgIn8ZlHqAs+q9EJOn4YXAJg/DAT7BjzK1DMDlPthDB1wwP4kPlo2Vr5qXsn0YQ9ut+1k0+E0a8PAoBQBHiRqjmzEQQvPWTRlo01NDyDPAJ5HHX2EyfTHH39U319uegUjasTItd1JJ55s/ICuZ/zoG9Z9p512NgD6+6v/yICNRwCO8FRohkNtfZ32hvWe0MJwD/bh3dIT0BkQQQQAnQd/4jBBp7Af0E/sT9aNdHT+Rq9zLYYzvMY4uZb3oAHOC9YBXYq9gD5fXwbmn//8Z4vwsB9xNBGpwuAPJQhkUMATRDIYD/zEumJUb6b0RN6HB9g3GJVkAPA3eiA08WuMACcAcCNDd/9/6B/kg4EwORoBwttN3lo2ya7mhGWNcHzjVENewDM77jhFpSMPGijeZqstDBgRvYc/2aPwE7oeew37AJuJTBZ4D1sUXkUvsSfYo9vrnltvs6Xsot8bbxx55OEmG9B3OHDhOxxAL77wsnhxpu9LQ9kIgaPCLN3zJLPTKeUKDaVInU6JMhiZH3YLNh12BxFGxoe9O1bOQPi4qZ3H3mEvY4ciu7Hb2QfwPXyN3mNMyHNe3BMnHBlIBFzQfXWKdl8qvcZz0D3YRNAC5yBp/thcyDmcBc++8LwBPuQLexZ76e+33mYAHV0DXWnYGByqzCfoRjKW2P9EUIdK12KDMma+i82OPYa+I+MGOcO9GAf7GJuQGuZCjRl7nOcis9nPDba21irIK/AAugidim3ONb5k0tcn83fjj3cUUPaEvKSki5IP30g4wxzMRET/9Kc/G7bCeYi+PvfcX5r8IlgXbA9fe+t7BuEPoeFqqsq9sIOm7THN9PX06a8a70xSUGzbbbcxPoD2I0eNtjV688233Yz3yIqi4SsSVQ2E5fgsLV2u+Rea/GL+yOu//OUvNg9kHi/WHNoxD4Ay9OVZYIUkAVXGBf3mKgBKXwtk6bJFC1yGaI2thL4DjGIzoTfJ0CTluKAg3w0c1F920I/MtsDhB+8g+7At2CdrrOGzerD74FFeRmPxwLA1h7lDDztI9Jsjnn64weaHB/ff70DDAvfd9++Ijj6zjBfjDc7xpNS0dWgD6RF/lSJu8kysNXyYpb+NXX+MMTTpo3R+ZNPW1SYbU+HBwtgi7RSvGaALBYByRmmicDD+rF5PCwgzwJwoN4qsESw77LCTpW59qfrPbHlzYGqisXgyjBl+eY7dC+BNzv+IEetISWxhBKlSLYWvX/VdzGCqaXvtYY0p/nbdXy3nHi8VQAmwR+gdAXL00cdaPvkrL083oXfySfJAK0Id0n8xeNikAFcEHEyG0QgxWRiYgHmg6O6TUORvBASLgqJjcwKEADwocNL+DGhprAhKQCZGTAA9/332KVPaCKhJkzYyIwoPzKQNN7Z6g3PPPc83M1GNRoG6H1uNLDUH8u7TBIV8+9fl/fENl8rNg45wYd4I2LXWWsOEMwIcZwIbmLXBWOa+rBfXsfERZChoosUAf7yJGPOsIS+EBk4LFDwgEU8Ogok1wqDBIIIGbHJoxWbih40IXQDJCFeiHCHSg0LZSkoEIxFBg1BEQAJWuQbDGKOS6xC4eAd//vOfW5oGfEE37K23294EMIYEz/YpNv54jaFDhtlneKeIyvpmKD4Ch4MnVwY6tSTQn2gNgp9NiGHEOuIQgZYIUwAym4eI3jyl3QwfuY6BJUAu9IUHuQaBgTeLscP7CHXWHmcQoAze5r7lqgG7/oabbE5Tp04zz+mXoj1CBMFv3dMVdfOv7ycATpEArYtqBBWDVUrnMDm4fu+efuZJA2S+uVKOpfKQ9g6ARVGefPKpqn29Tc6seSZc8Zqfcebp1vgGAExWxMsve+C3bNlyq5Vl77/xxlvuaXkTAx+Q9ptmtei+twB7A0OBfQIAhpeomaG2ERnGvsajjHFgBqwaBgGAkA/sB3gcBx9/s8eRiThsUDAoQIyjEMEbI1A+evQY9/OzzzElyh6hRgxZR4dxH/0G6FT7Trkl6oAuWoxdf7QZ1Mgl6AFwgOfYF3iPAdnwN/sRkIgDh/3KnJgPc0QpffPNt+5uRSYA0TgChkuebLLJRhb5I0tk++0nm+PqrrvutlRaxkYkff2x48wACx03fW2cVy7eQNxRqc2XGlghisq+PvzwQ03hh+ZedFklG+dnZ5xjzggcYR4Ap5mxZenVmgPJZcgWSlxQpg8++B8zxLg3zrItNt/UvseVhWpI9PyLL2vNX1LWyArzxuNYQTbTbZQUxBo5W9YUjx0m5yNe8XvuecgMAqI1zIHO0vQkIJV7wsQNTDZD488//9L2oJIkLWINzbbbbhulQa+vSML1JgOQ3SEKePPNN1v0iKwFDAqMX+QBRgZpajhDjG5qdhjSsqATWTvoN2Q4siP0OUBGYFzjzENmQxsis4MVAT7p5BPdnXfcbeU+Vci3JF+zBk/5tPXo1QoATlUNl3wDdr+8vCx30MEHai6L1RxyvkUG4Ff2CJlYX301Vylzg8zAue22O3zEfYvNJMP+5hZ/66O97JFp035k/H7VVVfZfAHJZFPMnEU9brJl3rCP9t57LzlnTzcbg2vvuede2xvw3Kh11rVGKaed9jO/vlqjckXQCuSAhzfgGXilugbDmDrIESbn0dvwT6gdwxBGfkP7Y445xmiH4xR9jCGLbsJRHNLT4WnkNOvGfHDuogdZK/Qfxj/PB0TAs6P0HmvN+rCuPJu1Yw5ETrgvDl94gT33u9/9zn2klNlspV5uJvlw0qk/MccqjiWMS6LAHhCrXhhHkJwt9mrjmJREBLiRvbvyv1RlSHCUGnK2rk7dfeUEowaYelAidgRxDjnkYLNJvv56njUpO/jgQ5V5d4HpnS0338ydcOLxZmPBL8hl7Cr2CC90BU4w9i68RWoowAEHCk47eqT4zLE9rXEg6Zz0wECewIfU5pJNSY0qfWvefus929dE0hjzoEH93L777WO2DbzPC7kRuoyHEp4A/BgPe3GReBpn76ZKzz3woP3NzvMBrj4GbpE7AEHsHexCnDHcg8+x6ZBzyDCeg85jfgdpnqHxHfYkdi6gHPnGD9/F/rvssstMD1wivQjYw2ELbXhv/PiJ5ix94IGH/EkLkZ5hTr5nkAcv4AgySVgv8Au6jv3Ib/QftEDXYZuz13Hi8jeZJehkbAgAMPuT/YzsxgHG+rHWrG2gpXdU55vOx6nF95mvReIF3LA1oQe0AlMgc0IQhjEO15hwbkAvbBNe4AZs8L/85dqGbtfo8xNl8xMwArsgD8AQobwSOzxdMg8ZShYTDjPkHo6S//3vNfe5bMcJAsA4MRkvp+LkqrlgkbJIHlYm7Dv/e0t9lrAtSYP2Wb9ZGTSv8p2wmT9rz/xDlB1aVynLcbAiseh15Dlrgc2PTVFXG7rU1xlWWig8qMnbCTUhWIhOYJ0JjMG7RcIbw6TLoQE9NLARCCCxbqRqs15eJ6sp2hprmeOSzDYAMHot1LEPHTrY7b3PNCvXCacjsCbw6SGHHGZ645abbzV6B+dJOMUhpFInZWWvW0/3LpiLxRswsK8BA4iHp5gNA2MBcEk7BRzssceexqwoAQhF6geDglEgJCAIIgEUQx0DD0SB8D0AEEYNHvvf//6PpmCYNFHnkI7CQpz6k5Pdhx/46CkgjfRrBMMNAg0wAR05GbcZCzJeqO064YTj3Y03XW+GH81hAHMwJ8YonZEB3SjvGe+869ZV7vtJJ/zYUqlCe/JQI4RAYEHwaKPIADeMMRgxRChh1AECM8wFAIWHA0XJZiKqiVcE4yc0HADIIexoEMN3AEufzfzEmgZQ/G5dYJWOCFjjukMPPdwi1gixEtU9W62eIuE+VVuCcfQ6Mq4vdhf834XW0Y6AjHpNuuWKZqRJsJeolmSUatbOUzOH311xpft01kyXKWBV2K+vO/uMM00osc7Qlw3PHAByCDu8eXjxYbzgDWMtAagAYIwKFD4CCebDi8gGxtNmkQ2B8VB/F5oXMF82LICAz/jBgEKg4CFF2QA+SHEEyHIf5ooARihisAAcAb/BSw492OxXXHGVAWQcACG9wY5XET9yb5QOkbpAPzo7riWDf90x61gtOFH1n8qA4liaSgl/ooG11EHo50UZNQvlYT1YToE5mvtjihBgXA+0rql72vPgeXPCSOAiCACzwfPK/uF96Macg3Cl0cF99z/gttluW91nmo2f+fI9i17J0+tToHh9PwFwsjWF882XEMjDFJ37tcDTRRddYLW8RGfh08mTtzceI/WZfXj++ReaYYlXHrojTGkSReMe+PfHJxxnShAlCv+S6nTkkUfbMQMY9dXaPyFNkVBYrQRrnUBgv76qH5FHks/vuZe0NaWxCWgga4iI7bH7VNVK9nO3S4Zsv8NkN2b0KHfDjdcZvyPvMJzhzyD/SNsE+GEAE/UjrSxE/KyjoQzd6+QEBFwiQ+FPeCQ0LGHsdI3nmIF+ei5dhwFeyGxkECUNOKEAtfAPMtkrknKT3TiyoAMOnLAvoBVRDYDzc88+78qU1iyTyu0go2+LzTZxs7+YrZr2Ih0jN8FlqLnPo48/oQZfxW6W6pVHK/Nnqhq91Yk3ifyx9/0+95Fy9gNGxK/OPy9q4lVpZR5EPs6UgyI4EjGacGIcc9wJ5swjPcrXXdWYsVIkZd9f8mQrNWSCrhgOzAsnLM9CqWKEzP3qCzMmv128VI6myarD39QaD8IXgF/2byiRIWVY3hYDwPvLaJylfhbPPP1Cw9Eigf+o68XwmDHjXbs30QlkOnTOMGeBbyCDjJ+44QaSeX+IwH6+ASTWGpkDHQA9OD6Q3XwH+QXgYa1Yo5Rkn2IHD6Mv0I0nqv4d5R90UQBfZ515thnQ6EK+i84bqhpgHB/XXXeD+/ijTy2cC5iCpqEZVQOAikmBJgIsv3h0ljBdtLPdcccfK1rPdx98OMNq1zDmGcv48RPMSNlu2+2NFnfc8U+LpHAEFGPmhQ4NTeQ2Uaonjlx0MoAeGlDSEhqTcW/2A5EUjNGrr/696Ru6pUML1ozx3ywDZrFAMZGykA5qKYfaLwDgispic/7ilMdAw/gERMOT6Fj+j8HP3+wFjEVAKuPEmQsPA4D5G6DC9eg2+Bi9i44P6aT+iLapplNwFPM8bAN0/DYyjA9U1Pgzel5EzWs4FmSJ9NgD2pPjFDU5SI74s7XuvM8xX2tLF56iOjpow7yxNdB96NVy9VKh0Rl6vmH9mumB6O1452x3BRX+gL5Tp4hYmkWGOBZSjXckazeTDNxllynuyqsutzXB5sH+QD5vusnmFpg49dTTjErYYKeddmoDwN1coGQ9fQf7AfnTX3KZPY98g6/Zvzj7idiaM1A7ELD4058qO0Dle0QDT5BNSlO1/2/vToA/v8v6gP/2PrK7OUgIhCQg4exAuCxICBICKMVIKOEwxR4gFAEpIkfqACMaxVI86kynjJSWokNnRKgORgQhHA0ixdIQFEggWRLDZUKyu0l2s/f2/Xqe37O7IqSdDoxo85v5z/////2+v+/3czzH+zk+zzNOQLQB+zJiPnPFn5cR0Wf8ZcmsWDwnzkUvGMd9yRo/aBreokMYTxzxHEMctC1zklV5zuMXTz3/vHqu7/S5+rXFFxxFaN34GZZTl8Dffiaafb/wwM8ly+nC8NPM+5TI7p+PDLw2gYzturtkcaUIk8dvSerxlhgpL01mIqPSERb60o8gFwfQb/7mfyyDCYab42jWi7Hpuj4Wk6J00QVq4dC7cAFjWnBKoMF641d4THSR7UD+1DnZfAazTY0RqernnntOBdh++Zd/qXQCu6aM0mBh0V+ygRFPNnB6Mcb+JNWVD0WHv+ynXpqspdhB2dGL3/BL5VSpormJdJ6RYOJLI+veGCff9dd9KR0L9iV1/ozSAcYg0GaOjH8yiFPa3I3TOtsT2TTXRdfZSzKVTmTomStHSZ/l3lAFpdRRgXXRwn3uf7/KnnOG+pIc9xH7RTt0hCOpK6MTD0QnkunkGac++uSAV0cHLcDX9IBrOKFlwVlrdszqZXEpMtleuN6LYcvZwVHNhmDQk8HbUzDylNNOL8c/J5M9hU3QAP3B8J3oLHVt7+gIgQyyvbuqdCqz7IF/mmyJrddtXbwzRWdXJGCyKV1atPS6ILbobZGhv5Oz5Iq1CSDuz5sPIdkAACAASURBVA3XJqAU31EVYVuR2hQr1m261yGMhtBVMQSMnOUVNQAIvHh8nvNjF5bnHaCkbDpV9x1pz5GKYiEmHi8KBbjn9eGdwHAUDu8UpU1hWkAeBgbpE3/oSe1tiIcBQ9pchq/n8Ki+4AU/ES/NbxyOKNpwY/lQAKzoiKjEnLe7JedDT85nNuWKKy6v6J0cf0RAwCDir3/9hgKfQJtzHCcmDeFVr3hlAUlE5DMbiMgZYIA0o63ajWSD3MvnPCWYQYTo5LvHi/GUrsCHyToasqYMHiDKGGwsJc8Qkj7As4Y4RAXf8Vtvr/VBXAAQAhCNZvQxgC+66KIow67I1ofxu+q1v93rda9/3eInX/yiFBFJuihPTj7fl4iR6slS+k5PCsGr0lbm1wMwrkwxhhNzpkIi3L9+9UXlwbn805+qeyFo82SkEXSAm+hHHdDP5+YHUNt77yNIggBQx2zABhAu4m0vb1VpOcIX8xCmPrPn5gUcVlpHjB9rct5TfuSwkQAc8hxec/UXYnAcX8zP64YueVk5YqS6+Xt7qgkyGKR5MDJ42DBcFw8S+Whj0hraS/tebQ0UUcheA2+Kvrzr3e9cbE2a+ctf+YrFlZ/93OJjfxqhFgZZn0jF3e968uLLX/tqVRD+58977uLqlJK/JOcSCTZ7RkjtTWVEkTfCFcgizID4SuHM3wQLMGxtpsy7dVmfc0RX5blnB7jjDYDRenY1cJWLWxj8fX4dSlSO7JHqi84YRj/98pdVgaOOBjXd8yYyLEXArKliQDy4V37xC7Wn6Mpe2GPf4zUECAhXAp8gfcHzX1ipOwCvjBCyIyJw6XBIL+d4a0855dRKybH2b33rW0rhTtVOqUYcaAwoZy4flejjQ1IICb3ae7SMxskgcoATi9GO3mWVAAwcRKKBnk3O3OPUe8ZAVWG4e4Tbb/zDwHNGx1zLMIxywQciBeSjlCfy6HbV6UPLZCNFwcDGjxSLtcSXjjlM31bya8D/l7ZeF4P5PVGASZcNGHpI+OGsnAdbl/OwUo9PS30Ebao+k4jVl665No6f96eNUByBoU2GU1VVjLw3dkXgTsgaO9/G4Wif6BNjJ1fs16/86r9dertX1XlOhuIvXtzp31MYzHEU8lK/bUW8nva082sPyWi1Jaa9DnklRfG33/62mrNz4JTqj//4P1u863c7XVHDDjLGGoqiO0tOp4nwPifFM7ZmTpf8wfsXe7MA9gvYeMIT2plJ2QIX07bJHMtBGUO7q/kfrMyVc899/OK3fvu/VGTRmIADvM1w6lT9VxR9DOAlH9ACJ2DtbaqYk403feOGxb0iX+nD18Z5QGZOBowxAHiisD6voxVpYWUfTjktZ6R+6iUlWzgItPMYmTHe8pYffVTor78C+rMeLS9Xlb56+gVPK8P7fe97b/TTE0pvtTG+q1KDzz+/oyFSFB/32MeUnv93v9ZnoFs/Oav+5NLfDGNOTbrX/u9IGxR0iVbRJX59YeQ4xyrDj/zjFJxI8qnx/nNAyPYyp+q9nnGQ7Z3GFhld5/cPVuo42p5zx+jO+ntP/QeAmE5DS/jDvArrRN8B+vCCbB7OeHvPmW8cvgs4V62TrDdA7flky8OT/cEAflt0+CNydvdxoYW3/+e3Lf7qGzcujkudkU1J8duSCr6f/NT/XJzz2DhBQ8uvS7XcXTlnvjFFku51xr0XP/PyVy5+IoVtGvx/X/jm9eUwuDWF2TzPmh7Zv6N3bxyif7e7APxt67bA9qx9O1k5yBRWqrokMYDRJONPpgknk8hZHed43gvKSCMz7nu/M4pfn/e85xe//kZ44QMfunRxfTImv57evyedoLDscxP1/IWShT8XvPbmN7+5MB89gD7pCbTHGCRHyIyPfVyV4isqw1E2hbP8aFMhrGmh6X4r4gBRrZ8s5aDiRKrKysER94mcwYu+x+kDYzDoOOfxk2DIWT/w6LrGe7ATOicHzI0MgrdlJXA8zlE+uglOc7Run2MYab1z0StflWyGF+foxrZUct9Q837Tr/3q4o1Jg74xZ1EpGQbiA+93/0p5Pj7dEn72ta+pyCDdhJ/JkO9/xCMreEV+VjsgOCzzgYu87EHPW4setkkMshjw5AqMjp/H0IXz7B38j4/hArKGLLXfZKZUW3JbVXdnVx/+8EckS+NNVcxX7IEM4QBx/RTBtB8MOjaNOiQ6nhwTDMOxxQGwW4ZK6WztoBaR6/dc/OIvXFw4/OtfTYQ0evGYdP3Q7vEjH/1g2UiOyJx1zrl1nA+WvOrKqyo1u/Yy80Cb5njPe50WjPnsknMM56uuvObw8UfpxPA5uYiWyEW67GlPe3oZ6xyB6Kg70XTNoUOxhDna6CJZOSK8slSmCvTp9zy1cASZ2QbqwbJ/GOov+smXHM6mrGNGy6CWo5n4A80wfjlf9mbsDFP3cMz2ggueWXr7zz7xZzkG+5XaUzQwPZn9LcuKnGZXMsBlXo4j2fWcU09M/aD/9enLFx/PMdo9yVTeHLpaH/p71jOemW5AO+NMSBu7rIR9+Ja/12w6Pd0heMG6HyFm1U6EEsAAXoTAPwxhULBXXfX5UvLAm8jCV3KG1wZhYuAPuEQcjCNMyVMCJAFBFnjy8f3/Y//kwsVlH/+TMsQ8G4D0LJFbiwnQAT6Y14b5vvcZ2N2Wo5VAGYdZYB4LxhEGNvbKOS/Bdqg8b0A0JU5Q+L7vPf+5z6tebLy+FtnzKSJzdWBdWixBxQODQaWp8fIDNP811T/3hYAwLOWMaV1rE+sweohPNNemAw0M3gJ9SQEBEKRmf/iDlxYhAwUIC1hHNEASwSMlYs479+8+E2rPRLBfk4JQgDWC7TMJYTxnWjI3RE2A8TATcAzreDsWa7JO7k2ofESLlPQVtXfmxuA1bxFWxIeIR6iatzF6z3oR2vaAke999+BIsP/eB3IIXEKOsOC1AuIpgGbqQ4tHP/JRi3/0w08uI5V3kmAlaDlaGNqyBjC19BxriejtZYGEVF5cEbo944z7ltfKe1Vmfmk0jnOEcQS4iPwBVGjI3hMkWlG8948uKYcHowm9oGvrSdBReFIvKBH3p7ikxVl/oOlZF+SwfZwP5mgPjZXQInDtuz2jUDlE7CthJwJXvUMjZD9w6UeqMIbxMfAIdve2d8D+kTZIf9tQ4bv0fF5DHrplpA5/4GHK9eZkJ3SqysoyTkT8GA7+R7+cMH/6SWlieyqFnPxwPpSikwKDr6Ywx11PulvxMlBBRlF4tdY5k4IWGDj2i+ywVz5zxGMcc3ONfTIWDg6pcmc++EEVsQZWObXwAePP9ZwehLdIlz2nFNCfMaHBs85+bIq8HVf0RB55tufJwLH/XQQrCl97joAO8lBrOvMifyoyFQOgztPHaHl25BDZRb7hF/zpPgzgqag5RzQYA1d/cevife+XDq49x54qnqG/oOcrhCQ7Azh4T4pFyUy5JUaXfuyViRJFWhGBAiLdqqePsDymPOkcUl59DGBVRVCMuVPb19VeKIh4ySXJplgaTpP5sCuR/0057qFoVhfm+8RRab8bSqF2VezXLj4ZZxVnrUiZCPDDU/AD7zGArbG5TcpUHfUJ7Zx88klR4M+oe6oCzdtvnIARJx8gJZJQerFS7XZXn2X9ud3LXm+LQ+0fpCjXeef9SNXBsCf0CxlHXtBZ6AQAo1fswdTBIIc5atavC2iK/dJVKnMOOg5LQNuxItdL7bLGZPh55z216FMUiCxao8BVMofumrOB+IKuI3crwsqBtjxTzbnw7V8yXER82qNu/8kvsvqSS95TtIymPffyyzldPlFyCp0qggUY/XB02pWf++wyPW1/rR+Hn0wxc+TURWvG5vvWlF6kSx6aPtOcluhGOqB9/FAyEkYXVveGHHOYc3WdYtj97DubIaA5xqR0dTrYvtFV0+cRL+BlMpc+oW+BbXrAGIyLPBfNBYwZxGiUccvxTQczjjlC0IH54mkyBD56+jMuKCMWvzP0fQd/wzOcGrCEcZL7gCVZYK/wtX2iW16WDC+8gafoujfEYCAvbko/cLQ26fFHMoBmN+80gL8TGimqpxycrXe7BoE6NOhTFpI97BTmV9ceKdLJofOSpK47f/qgOEBf+aqfWfzLOFdhQNkAHD+yMdCYIBCn0mtytlPNGToA3qIDdqb9GZrGU2dHFxQPf+azRSO35DOFfVTFnUxKPPS5z32+8J12YQoQau2maj/dx/BD5+QNDOp7ZJD3fHfkG8Ner/UNueZhZz5kcX4yeqZ4Ip7D9/QHPhGQgskEbcgd40XH+OClL/tXix2pv4H28a9aF8ZwU2TjXYP7RL1hOfqWjIPf8QV9B/+ZJ9wFbzHoPPvsx/xgPZ8ex7fddrSddPaGPCMTx6l5wQVPr+418Lpnua/PXeu3NGJ7iS/xMZ4bHnYkkiN8zhTDq5OhSSd1xsmhkg3jdIM/ZSk64uZZN+Toh89Gx4wh1wb6ytoH84L5yXa6a4o6Sp0/dHBPMPf7quo7Gc8gJ3NkhE4mzBir5LTibFJ/4W/HBJ3ldVyiMy67rggj2T2+9KVrSifRydriwagyt7qtagcWetxdtJODBC41VvPwGZtAijzZTObBvOhospVEkgdnT2Dp37zxDSXrjdG+u1fpzNhGTLaqEB1HhboRX7nuq8vjLOvq81nLiigv7Rmynb6nY6eYLx300GQRnRxcRe6j79kzWIn9Qg+wye7otWLVxtMOVeqdvrepyvXYEAECcTObZeBueO3Wq4sgTZKioOikBVyb87uUA0ajOC3UFJPCgJjRQAgHBgXBT+F4XwrZqTF65uAzRU85MIARCfDgvTkPajML9MYo9kIYA5wngoI5Gd9SeRm7Fv/2gMsXRqnwdEn/YKQNUz0h88UkGJDn2xj9PT1AeeyBV0ahMfVZ3YcVeMLIN2XTPA9jYTDghuGG2XmHu2Jp56VjbM8SEZg0aQYiwO7lvVHWUs4IS6k2412xJ3Omyz3vc9/0LLv49XXdVIGe3rEVlclaUqqEk6IswAHC4nWkkO2P1GnXGQehZ/+AAIKPMJh1sodzdhVhE5jWhsBDZObP0LPP5o/xGbSIExhEIxiRkDFHhMwDdHaiRd6zTsZFYdhntOeHwEQDhCjwIgKMgQBo+6+KovMxmFZU2B5Ovn8Jjvyv7YpoA6axb8OwzlD/4R9eUntmDRjKolfm5GUNR6mgbXRPCTAw8AFA+9Tsvf3hlMFHcw4UQxLK1pzQEPFC++geP/n5yIc/mnTT63LW8GFlrDCAJyXHvWYe3wlF/716j3WJ8FbBryhWwo+CEf3ltNm27eYa9kTnXvXqVxT/os+uKN6OLoqOkiG8ZaWQJ6K9FDgwai3vkTMsaICS9P6kFrYi7XPh1p5jjqPK2pMh7o0HJrUHoCbrKOjHJwX6QSm+JeI7BjAgAhC73ngce/C5vaeIgXJj9j/58Efv/ePFJ1OgwhpwPLoeb+F10W9jMpa75NgCJw/wDbRbqzqfk/GJaqFPQARPo1k0id7xms8ZMeNJx0/kJB68pCpDJk0YqACo9KBM5PkeZ9yrxosHOJ5EWJ1X41vakwr0a2SaZIzafYx3HCDzfLJPRI4hPQaPap3Tj9HzKFAG0vVxoE6lc2fxqxJpMjtOS4rYm970xpL3peiDRYzfeJw/sj7SvaS/4WmOw1PvcXpk2F+VYlVcca/xSburc9QyjNrYO+Ued6tI+jcSzX3n7yiSkfO0kb1oyp6QM9bTHlpH9IaP/U+eutY+SMH6/kQB7akI43QSMD76wljJM2tiD8hPilzmkDGjOQBPi6fjIqM448jcJz7p3Joz+Wc96JxjtxzfaXCpdr9DRFL7jbycL+MY4WhGV+Tszny+IQ5XtPF/awBPxPSCZ/zjcsagfToekKBbpNbTDz/0pCeXPJayrM/9k5Zn4snyKYZC9ttbcyC/ASt6j35Es1NQ0VowQrXmsPZ4n9xE2/qLckJcdlnS3iLDT4oOtjYf+OPunyyisDL0ti7OlQtznpvjDE/i70mhI5/pCfsGANO/QBQdZ68A++KBrOu0vKLn6H7YhD6jG8ybnDAXtE5+2D/X3Df0IhOF3MC77iOd1BzxH12JduhThlRldHFQZM6c4C97+U/XGpBx1vW1r31djXVXeAyddCZToZ1vEuF3GsDfCZ3GAOZARSNkXznu072EE0dGwsjwn3/9xSULRAjRzUUX/WwV4jszx0Toq3+R9mswnugtjOC8PIOkHCEPO3Px7pxv/9jH/nvRFP6GA8gMNIpOFI4TGKCvYJBHPrrPlHI84pMbbrixDJCtW7tK7qo4wHQD4MDSb9d4BzfBQHCY75EJU/sFfeJpOnTOCJ+cZ/tund9c0jk5BbPhVzzJqMInUzyI/uMcohc+HYwDO9LXcLn7kh1kNf5gQE0Peth6skjpKHIRT1qvqQ3hGjJY3QmBFgUHOSHc45rYG2vSv7Vkefbi2BOOjePrwoz9LjU+4zdv+4Q//yIymiEOe+FHchwWI9vJ6A7CcECm+GX2wbqTMbCobDDPIetvSdru6kRs0QbbSJBQwc1yri6LlJI546gb43dSt60XTMDgh/XnWnTx+DhbvpHsH/xt7upNXJnor+MfVewve81oLAd1+pO/6MUcLRtLn1Qv6j2ddmz+X0w2HFyvkCUaILfpq3Jg5vin/dTnuVPdYwgHXxjrFBotugtmMf+uPdGZc1MwlzwXyJvuFuSU2Kq9hu0vvfSDpavUeGIbef5gJwXm2GP+5+hBX1//2g3hEW1dN9Rc2WXWx5znGKUjidrjWXfrjw6sBRr184l8h+6ZI5P2BM8ZM1kuiHGHBvDKDadWjuX6ZT9CTHzmmQ8OyPu+Al1TVOnyLDiPtLMIqheLRAL4iNNgMZpJIa4JZVeRiBgzCHJyvL1HQTAiEMZjAhBMBPHwClCA1+Y3xHP3EAQwRam456Sx7hdOX1bxnUP+NmHC4p4hZO/66QGIYRmu1d84wGJSi3jQED3BhNgpPEqSgLLRGAcQxDjuRyljMp+5z/+Id40iQzgUPyKxkYQCpcibPKkBgBKBwJizUeY93j2CAxFPX8AHPOCB9ZlqmxMZsQY8RNYKITHMn33hsxZv/U9vKSKfl+chll1578QIONFoz5w5uc78rdOZ6YsGXJoLAUsoe471NF7AgiFLuDAszInAsk+I0msi+MaDERAggrZW6OKr1127WBmgjBaAIZ973148OGtHKDMgESwGEkkmDKyhMQOknmdcDGBGJrCzLQB2XYqJ+A5j3HtjMHzzWmB0YzOfUiyhUzS5NY4dRd6sqTWjDMwbQAEEgZ1plUFAWKcBe3XOLALcXqA3aUcPjCPAuuIj+wlM4Q/gxrzM3f3M/8Mf+WjSNTaFD+5de93tb/aVd1bkt84Bh3f+Pr843hg+BfGy/miIh5UTTPGddnC1guIkqDYlaQGADoBq7zvHfn3SaCZ6h1Z/9LzzywtpD3g70QgeRd9aJ6EBL/JjlK//gRGGpM8JeHvrZwxOQBbf2m/PPzVHIN6b6rbkAT4hC6TquF7qFbnCGCBHjYFTr9pnRUFtzRnUSz98WSkhdEGuABsqWU87mD6W0QVAFLdwDeXUhSK6PZ1zRPjEOI3dPD0L35DRCp6sjFKZ85dTbfP667+cIxB/cTiC60wVRYUfTjzxhCoCpdhKR6wV+4ineVfSpgCD6IGSodVWoddxzqr6nihsK9q0IMq5OvykfzcZQMEBN59KH+eVaUNSgC4/cxRHUUJrJBppvtKW3R8dmDvvNkXos7Mfe1b3Wc/ZH8bvBz+YTJ4Yn2sSXbUH40QyFtW0gQnVJ7XvoaA/ffmfV6qVdcSf1q8i3BnPeME5EchG6+dzesKa3BYHzSlJE39UCuEAGuQimhsHhXUxbx5z+2vs9uRTkTubIh/QpTNNk7VTKcrZ03OSikdfSce8Jf1xyQu6UYX4ihRnHBw45nd86B+wtZ5AgLGriLoh9/8/G8Cy8QC3Tj/bsmVz6ULrhPbNkwFvX/zP+YrvTk6vdkajNVubOTzunK4RYh7kI/05bUl63/aVDgWm3YseMSe68PdiWE/EViSMY8R3gECOIHSHV2AFgPpdv/vfOiIf2awKtDNs5z7h8bUmeHKiKwPW8Su+pJfxI6e9H7qanEZH9JR9gg/Qi8+NFfjjyJgeqa4FPM0ND7n+xMgCOh6YJrs4c30PwKcn8J99mMgTGT8RbNef99QfLcMHvRmDNih4V/FDxyU6ClXS8ZvUwJ0G8HdCL6L/wVfLhMJqScSQ+L3ff/fi/mkzQ6bDqwpSoSE44p3vfFcZSaemyChn2n/4928u2oGHfyBpxfaNwUV2cP5tCr3pbNDXnFm0f+xxmxc33nBTyQ38IauI7HCs68EPTVeOFIJDp4pvoaO//Msvl6xWjX5/jBOGu6Mrt6c+xDHpP4we3RdWhSdhJs6XObuKjslVOH0yI1dEXsB06JZxg6/wCnlnrOYBE1kDNE7PMGLJBev2jjhpYB3OHfLY+OjumyOL9Pc2L/xHLpkbPIV/p0ChtbSm5mm94Fh8ccUVn6nn3D1FTGEj34XXNsQA9sJTJ9zluGrhdP/7d19t4505kLNTjAqONN5yrmYODMHP5N5rYvPIKJkIsLXzQ7807uhWUqNDyBgYg0533LGivd90TO0Iv/bxtXEKToo7WTaZHc7gMoAVHGaEMwgvu+xj9bd7788cV2ev6UOyluH7g6kXc0Y6D4xhqeAhHULvaIVEhrDfYBMp0Vd+/guFgdCB1OeRPfQH+d4Bl33laDAO+tn8R3e7/vTTTwvNnx26umvJYvKPUwWtHMoCPDi8gn7Qb/dIltHCxujMJvKcrn3PH/x+Obuf8cynV/aT9/U/nxZYsN10OPC9iej627gEqNCqtUCHbLVrokvUiKA3tQu0V2hpMpemcvS3kxUrNp3wgEMOPBuMjeF9r2zpKB6phgO0DmSgDkufeJeTyuN6fZiRRb8zYMl3J1yNYDDBAMchHottIjtyPmbV+g01SOdElXfckLztUtxy0uWBh5Em8ogInHWa1IKD0uXCcBYBMY+3ZQwF72PIKYSxb1fO30Zh2yzPrMIj5qnCbq41vzmXWZ4ZmxbGMN5pj+PePM5SByYaO56T8dBONLpKh2PEKDGvieiNgdXV2bZ1al3GolBCV7PuMu/K16/NOLvKZbcdcQ/3b+JtA7hTDnMuLVEjhTbqTDQDOdeUcMs1mlDPgfGJsN3unEfdP2m2DsHXofhEmXzXvuV7oibDpBM1GiAzoM54R+gY25E0wzZkzGkI2O85z2QdVy/Bcs0j9LMxleomLcz9BwzP2CcNbHpF+87mnDGptc4M9gAfAU4KVVlP45roWEJbRW/GYz8HQE76x/TAND8OA4bCpHTOGhqPF+UBrE2KTUUiMjepRIpqHR/mR1/Ga77oynOLfpLSxIs4kflxUqjaqmANmrWPU7XW88zhaIH6nVD432v32J/z0/gKH80+S8W8MQJubdaw5UjXBwAMKU+RshHk9uSmm2+svuKu0RIJ/4pMjgLP27UHHGnVozpG3OrQSUV/A/bHkByZY+981pG2lm1jFPnMWL8R0LK5xtN8WxHk0IJzLnNeCU85X+M8a9FIZKuxebmP69auUYUy/Bply2gxr10BNGtSabj6p2f+aNT4h6/Qn7Ua2bcX7QWIo72RTyMPZ52GV2eNgXT0GUy3TCfjEEi6eaJq1pcc1nuQHNpnnBkv73FXoxW5bMNGmQg0Xo6bOCy80PL2yPlN6eXbRa9aJvjBB9bA/Z0Z3rFdcb/usWwtvSZ1edPmjakxsS1AanMbiWTT0jHlOmeM53VA4aEYYxtSzKR6zgdE4vEGt13bwXq2U6XTcDkZ1kc2VFEQ8nLpeR75ahzzt/Xz/8gN79tD93P+GQ2PDpw+nHTP2pwB1aLP3pK59mrzss/49pwRXJOK35OFYExlxEbPksEM/uMCbD2zj3Z0QZg+49fgbH/ot9sT3dLPJxPLadLR66mG/+343tEnRSA7xa9rJyg8h5bm/NmcKQQYG3jlTF4M2Fy4OC51NCZarmfxhtC7iK3fo/vIUfqp9HvGhG+K9jNGPMGJSYbT8wPMzdVe63dPj00KomhBrUXuqQhYfDKH+WPk7ujSoXnjP9ow7mwAxeUUNAvuyLOtGRr0v96ox2S/Rv9XphE6XuqGocOaD6SXV8kvKYVLx+XIjJHj5oou0Bw6wsPe2xO+96o1zjPWoMd8tmnTscXf9qFfdxrA3xXdxSiI02+M4H5GV7T92le/UlCYIVfnHyMLYSQ6Z3varK1N0aEDkSn45WAiagIz67PH5Dmchz4cTVmX6ziKFDJ8SnXOuKUc4HqiCygxVhgQHPjV8UObmsIcI3P2ddpvjp20DIrOCm7WOeVAdVDoTKDB4ZUdsTTcxoDzval4PJHFkbV4GabGF8UbkeUsmHGikTnuOTh89OWRVOQ+KjKOYvdbt+R/15acqgyjDsyMbVBYKOs6Z1DdD++tCx9WtxNGTfT60ThzqkAX7+xMlk7qtHAQD8/jo5HZE8HduX1bOQhKbnB8Z24bM98pqqVuAvy2PjqaTB88TV/sDf+RV7dGvtqYdbmmsmxgRYptiTWP1rPD8yNj6Af2wHxndHnp92DZTZGh2iCRUTKCSmZHz85e219yDl3WOddj2wkuK0sbInM+HNCrSPQUUVXVvIsH+pzsNE/2lXZEs67aSJGzG9IRhQzkvLAWh/Vt8FXrqb7P6Cu/Sxeg8XxvUrUPpr1p0nNSQyc6Pc+DtTpQuaucvo4ObInN1901enxoc1tko/V038HH7mm9yjbjlCjMH5k/NsQyQDEYrGg11+A/6zl459vJjhWrN9770P4Aj5XZVJs/QM8NC1Bhhiy8CLEb86bMWRmRjt1R0u1tBWKk3SYtI4BVSwqMvj+EvDGeC14KCwiYFNAKgNJ6QksJxV667yVQuqYUMSZ3nc/dz/cRwrEpjOR7qrOuzP0I6KoFMAAAEAxJREFUpc0po+256JHwOJBqk6viKfI941IlssaV+66KYe8+DSa6IhqAaTzADCKRWtKgOS1Scr3/jcv4MKb3q8XE8nl+d2VQHh/pdA2qdkfAbUifT8DOfczrgHnlekDNfcfYOkiAhQgIBXug6nMrxgYFXp0O0R6p8XAf3Jt7RwgM8Y2hitGHKG/fEUILyPAZZwcwXkAbcUY4WR/FRfzuMxa7GxRmnghUX0zrOfOf9WuPKeOXolYAxZ72vqmqCx3Xfma/YvUugfDqEljWF6M2oIlxmM+tD4byfOtov1YvW7R4jue6n88nbcJ6FfOHDp1PLNCVH2l11oRwAKIJoPJYBdxzuGCqEQD70eGmLTUu69BtwRSw6v6T9tt4PJ+iW7WkF+Ot3qiZB/rloduRkvOpQBbBvKX3O+uI/u2b++ujOc8rYbI0JCLNao+8xpExhvx3RfF/r9w0xsphh0P4FT3uDT2szL4zxsbxU8BUdfMUDpv0cOf/6sVIzH53tLHPt9wWhYX+0ZlX8RAbL3TP8TWOBeCnnEFHRSELACz/H8fOKAM8kwfFmdGOjXw5xW6672r17A2d4JOhF7/RDzmGfoY/0E0VmkgEdPZ5FEspvNAuZcWwmir96ExKP2PUa3i9U7g5ELpGAL7cfavrNhZdqvZZ6VJLOWY8KiwC9AcPHelh2PJOel0Xr6KoZl14jxUdxHfuOUqcAVzOSAZN9qBAVMYBwI0Dy/3aOGknxVTcV6hvwzHpx70EH2WMZE20pRpnIEBJQd/K4CJvcn8KdYz/NsjIBCAxxlUMh1u331L6rOmkq4uPgdcOj3YmcKZqC+HvOQMOdJGPQxOeMwVBxunacriLiPhcayqtJpLMUJ508p4cIw/JRes++mL0DXrw0qeXE60kadbJON3T+to34ALNbo4eGSAALHUUOPuYQ8QHA4pWBeiUU5Wjdum0aVBwVBukb8HzMjDsTQHHADI9Jq0zb7ozkV0+pCPZxtbyMX3UI98KsKbTwJpqzaFlU1dpJTe7CnXT5ehLn6u2ujPtjEZfwhzTMaAcBFmLBjft6AX6BwTtC05YnzPzE5kvo3O/M3/kQGdKHK1X4AT7YD/sy67oY6n79JzrGCRrQ88zXvdB2/in+RNg4wRJpCe0BdANH7kf3GKcnut77aiiO9AMg0QwoB0Le/N/bhJnr6Jit5d8QB90iflwHqBrKYFet6fyLxl0Zwr0d1dRiWCNQ4Kcwdu7gpcw85rIcZ/tCk8cE/7zahptA6McNHujz4OTj0/KPnmAbjiEwlQVaCgjif6Jo9eRCem4x8fgEfW9+eYYGuE7UWOZSVLzr756axuTMqPooRSB4jhnpLWe6JTVAxHgdUY0+A+d7V7ilg0xqAf3osPhB/SHT/cFB68K3fXRCH1rWz76H/0OvfqNX9aHX/HvfrI6co7+Qre7gk9X53743PcValVBmwx2nzK2wh/4BF/tDl5fEUfkCemyIGPLPCyNOUz9msmyMk98x2G0fdsth/EQIwnfeFk3eO5AWrfaJ9eb9/zGh/53vXUYXEnumo9xq+uwIpkWE+xyX47o1ZERHZ2E8+OIW6+tXGQjHUfuCqLl83IuLA2wMeq/lSFcWD1YZX1wZ6UWZ1/JVwUgNuZ+E5hR8KvGWfTVDmYOQ9daw40xUFvGhgbiSIaFGLJrEiX2qoBWFnXwIzkz+pt8ZNxWobPQ0jjIx5E7YziY+69O7+JxQrvO+rhnG9EdGPX3YCsFv+go32kHamOKm0LjxyejzlGBmcc811ja4dIOdg6TwVj0AQzPiTNOFZ+NHrLGM8e91nKZZdRBwU6nPsghznGaz+7otWL9lgdUH+D9ARD7KeJltGuUaCnkgERVcQ1GiFuqhUHK+d9TjagZL01oxaAM6mxgpdSVIpNihXBNIhtkY8Ig/teIHCFQdM5q8d7v25vPs0k2XPuNdYlyep+CrgbJznQFjEkhwSDOzlXLmIxTmhaQI02kUt7yPwBZ/VSBBQ6gfN99eFUENcpQYbDl95YwKMPdPAA2igyjIkwEpT1KeZ6XgFM1VITHY4NRlKwvABnC3LiJNzepKnm+1A3vAy8zDgK3gU5HhY6OqopodcriOBgmDbOjmx3pDUGmYivCE2mZtIghliEUnyOO8XJWJGYJNPalENOJdzup+jhS0CuzbgwP45aC5yyS9bX+O3cF5FUKdgvm9Tl7AsBJRbMfvmcf5n/r63vWxefaYNQZ5uyD+0h9dZZtb9ZVJb09oZvVVeSrHSRDL9Z9UwzUWyM40Y2+YdvSw3RN9gc8m+hAGbuUT+ZKaEwK8UTQeYUmSkaY3hKPU1dbbrpAL+jQPqEX47UPIiRVXTV0Y/w+J6SKDosvm64H8DGASsBGgaAb9I+e7JdLV0dhAYKE0Tg8jmZ++2iP/n9IgV4XeqNU20PcFRknwm7fK6oVOpkozgh4vzkc8Iy93K6iZgFIRkB7wxlWK7OPowQoRfcZXivgi9ZlQOQ5I8AnQjQG6XgXJ0ptf2Y8BHArziii7Ps4TBKaK8Bwe4DJqjpr0w4zBtA4ckoxhu7Ikhp3+vwenz67lFFnbHRmBTocwDVeZNePE8f4yRfrVEZq+A2d7uaJjVwiN9E1+VgGRfgSfxf4yBmiVuT7iz7LWMyaeLVh3U6IPYk4tvOgC5Hg31qfyK9x0DXdH0kZI0eNk/xwjsqDW5l35W/rqoiH/WqPb0fqx+lxWNGS+3n2KM3JEKnIR+SY4of0Yyno8Gtnz3S6mz6NMpcwXs0va9CGUgNIxUf8Hvk44MrzRA5kj4yjrIEZndZAo4BonnlSnML0kDX0/F3kZNaffCA3yHly32/7sTsOxaDBchJ01HHu1w5R3zOvOQZRtJn77FS4UWQ3NKTfZlUJJ3OzZhOtnojkAIS/GTn863DgYOil9XbTzdFON47JdggHtHH6MKyLXtFlOyIz9NKTeHgco/ZtAHkmGZ3SkYLdqQK9OpEEcnIMyNVZg92pPSJSXlkUS2PcOnWGV5/Rt0cib6pEH3ZeVR8nelG0pB3V+7KfayMXdEtAfwPQx7FrrT2/q8l2BhFHK0dvOTJl5GS83odfAPpyfIa+/F+O2Xy/HLcx5PGZdcNPo9/9tk703OiLwS1wCT2KD+nJXeHtkFPxg3ndloKKDGF0NMXResfujADfIZL9f/yQ/B2ZRf5U5lvwGp7Dm2hS39JV0SMTHOo2RLLsIlfD04XTlqA9luniuBjDI8PLkMj9SEzyB35+zNlnVYr1ZJSI+jqTyqBT8bwch3HiVuZZ+MBzOdIOiRAujbP9IrUyWuL8OiY4DX3tijOqosRLeQPPlOEcHtkb+SPC537eLxyX76+stppxuMSAVYQPvR+EK2O4TveDPZEDVfNByvXyN37g+HNf+AjOk7EDD+7L/5zNqxmOqdGyKYUVPQ/dlz7K8zdvPm5xW+TgOHgqoltGVWdTwZHlpMxzHEuynpzPAgazDy23wstwdK6nP8sRJiC0tAPgOPP03D2xK7x/ML9XhA/H+dbBjtZneM76t+Ozsxw7C6v1rb0eXVHG7rLG4BjAQ4ZjCDOWtyTzbCKY8ErLz15/hp5g1YbIP3usR489aXzRkXX7M5lU5lodDWTOxjGyd88RJye8VAbjMnDQ59oP9fHIpHpVVtnSKXr0nEbHH5l/T6oj5N3txN44WrPSPdlpGbOgEjnnOtfsiI5fG6NcxpNg3uhN87TP42gqTKOIce5VGabLDKqxhQZPjBE+2QWDy6xZJlZObhkZs9aT5epZ7YzqPbujV/DHPQ/xeJvJnMGyYGPJU37F4GGCo8FjnWNLSJugvj3ejQEt89skDnvKefhj4Q+gGiJ379UBRUcMun3l9ZnUolF8HY1IJDnjnFSPWTTPG6ItQ2YJbCb0Pt7jMZIs1tELRIF7TQRgNsn/YzDa+FXLlMkhZN8pAbXMqzfm8cpXum02eNIIJlrrOwOyd0oTAdyWaY4FqEJI0m1q/uUIYFx2WtYwPRA/4yWQnAXBIJPuYd0nzXieO0ZFAQz7uYxelZBPqqixSk+xp50W2Kne432pfQpReY2RPQBwQMt4OueaSX0xnhFuw0yY2f3KmNGHbAlwBvy6x4D7WW/38CqvkbWeNPny/h+dxtkpmb7Hc7smc6n05mV16KNTgnyvi/uI4na/UOmbFF71EF2mXfg96fOzJofpO0VYZvxdOKDTZWevJ/UO3Um1k34yFbCNq+bDyyZVlqDyrGUqYKfE3HEE5w65++/Ah4cOtAArXsqrnSCtgJqGGuAz2iYyNmd5eFKB6/FiViQlSgRQL0PCPpTCbSUxtO//TkttwU6pzF6P02j2z/sTcRoBPVHBkiUB0sbuM/eXujpG+si7UizZexFXe05eeRXAigEovdKe2+vOhojxGlpAu0B6KcMlKEOfO3LOcuPSmTNAeRRzPcsZ0Do724bVbaFn96roesY4Mq6M8vKct3xZrDjSXoKSqygs/s13AZii4RjMBRbSv1a0dl2qUKNTcrtAX5TwiuzfGJVAlBew7yVSTP7UGgYsdV/HTjNvJ0SvJWdsR8S6wiUj4+i9OLK2TSeAUgPRft76dcccNiC0kGq+97wY9KGl3Yyjyhbo+/KoqzztXlL4jolyHz1kblVdNGOiK42vopO1Dol+S4/NnEdhe3+U9qQBj9wZ/TRGPIOr0uOX6wLclEMjToP5bnm4Y2AZ+7QBMcdyLEf+y4Aqx57ob+41Dr+JgN+RGOCo7XNzO2od1sehikbGAYdWJ3WyHKkxmO3dnCGTgo0OyK3xto/eNO5yJCwN9wH8o/8LK2jKt3ToDt+UnM9z2rPfxq/Pdu5IFfJEgL2sJwfA2rRWuT17yXE/Tqlem069rLUMvcmCWpcMoeYxkd0GvBXxo4+WMmOcCZPq1yC8z0KOrqt1WqZamsHI/dEjaHP0le/OeEpnLh3PFVmMAbA2+zztwuzfMTkOZC+7l/PRsv9OA/i7os6Cs8ahUsA7PEVHVzYEus7+1ZG8XDdRr5F1MjRWOC4Q+oOfCncIFITWNkeWTIYI+tgcJ1EXnuoUTTJpnN+TsulzfVVL7oauCgNF7jYd9P53hiTHex9XqeK1+GB55GHofnDaZISUwb6kW/Jq/dLxD38VHl5idNeNQVHyFgYNraN3uIjBMUcjSpbi4CXmnojpOI5HBw+WHDniejKnjk5EL4yNMTiz5EQM68YEHW0kX9RN4ICaOZGVFQiKzsG/Y7iaw9HGqoyyjcsI/kQxx+ktInybCv/LDJfBgcO/HKfmMQbVyC57UXIwenkMyDGWj8aAE+Eu2UanZR3bSS/TSQ/2PsqzP/KunH/rOhK6NzhGuvWRcdIHnXF0IJWj0aAAztoNsh5bJ4/+NLY9caxVtHrpbGb4m4P1m7n5bO7zN+ffTuLB+WNMj17gbGl8JbNRkKH5Y+Si1H8YxTzLnohzftLo0e/I5XEm4J3pez/64LATYamPxsk74yq+LRzRXQ/qXksd6O/ZozuSG/8bbNxw9XzaGu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2590800"/>
            <a:ext cx="3413760" cy="2133600"/>
          </a:xfrm>
          <a:prstGeom prst="rect">
            <a:avLst/>
          </a:prstGeom>
        </p:spPr>
      </p:pic>
      <p:pic>
        <p:nvPicPr>
          <p:cNvPr id="2076" name="Picture 28" descr="3 Day Advanced Predictions&#10; of Solar Wind Spe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3886200"/>
            <a:ext cx="2209800" cy="1104900"/>
          </a:xfrm>
          <a:prstGeom prst="rect">
            <a:avLst/>
          </a:prstGeom>
          <a:noFill/>
        </p:spPr>
      </p:pic>
      <p:sp>
        <p:nvSpPr>
          <p:cNvPr id="65" name="TextBox 64"/>
          <p:cNvSpPr txBox="1"/>
          <p:nvPr/>
        </p:nvSpPr>
        <p:spPr>
          <a:xfrm>
            <a:off x="3276600" y="2362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WSA-</a:t>
            </a:r>
            <a:r>
              <a:rPr lang="en-US" dirty="0" err="1" smtClean="0">
                <a:solidFill>
                  <a:srgbClr val="FFFF00"/>
                </a:solidFill>
              </a:rPr>
              <a:t>Enlil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5362" name="Picture 2" descr="http://www.swpc.noaa.gov/ftpdir/synoptic_maps/20141024_1200_N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" y="990600"/>
            <a:ext cx="1677116" cy="12954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457200" y="609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Synoptic Drawings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/>
          <a:srcRect t="8802" r="3170" b="9046"/>
          <a:stretch>
            <a:fillRect/>
          </a:stretch>
        </p:blipFill>
        <p:spPr bwMode="auto">
          <a:xfrm>
            <a:off x="2514600" y="1066800"/>
            <a:ext cx="17526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2362200" y="685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Solar X-ray Flux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69170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Latest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3124200"/>
            <a:ext cx="2476500" cy="990600"/>
          </a:xfrm>
          <a:prstGeom prst="rect">
            <a:avLst/>
          </a:prstGeom>
          <a:noFill/>
        </p:spPr>
      </p:pic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pic>
        <p:nvPicPr>
          <p:cNvPr id="53" name="Picture 52" descr="Solar_EUV_Spectru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4724400"/>
            <a:ext cx="2540000" cy="1676400"/>
          </a:xfrm>
          <a:prstGeom prst="rect">
            <a:avLst/>
          </a:prstGeom>
        </p:spPr>
      </p:pic>
      <p:sp>
        <p:nvSpPr>
          <p:cNvPr id="14340" name="Rectangle 2"/>
          <p:cNvSpPr txBox="1">
            <a:spLocks noChangeArrowheads="1"/>
          </p:cNvSpPr>
          <p:nvPr/>
        </p:nvSpPr>
        <p:spPr bwMode="auto">
          <a:xfrm>
            <a:off x="363568" y="23495"/>
            <a:ext cx="8502526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FFFF00"/>
                </a:solidFill>
                <a:latin typeface="Calibri" pitchFamily="34" charset="0"/>
                <a:ea typeface="+mn-ea"/>
              </a:rPr>
              <a:t>Models Under Development</a:t>
            </a:r>
            <a:endParaRPr lang="en-US" sz="2600" b="1" dirty="0" smtClean="0">
              <a:solidFill>
                <a:srgbClr val="FFFF00"/>
              </a:solidFill>
              <a:latin typeface="Calibri" pitchFamily="34" charset="0"/>
              <a:ea typeface="+mn-ea"/>
            </a:endParaRPr>
          </a:p>
          <a:p>
            <a:pPr algn="ctr" eaLnBrk="1" hangingPunct="1"/>
            <a:endParaRPr lang="en-US" sz="2800" b="1" dirty="0" smtClean="0">
              <a:solidFill>
                <a:srgbClr val="FFFF00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52400" y="4419600"/>
            <a:ext cx="2895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Solar EUV Irradiance Model</a:t>
            </a:r>
          </a:p>
          <a:p>
            <a:pPr>
              <a:buFontTx/>
              <a:buChar char="-"/>
            </a:pPr>
            <a:r>
              <a:rPr lang="en-US" sz="1400" dirty="0" smtClean="0">
                <a:solidFill>
                  <a:srgbClr val="FFFF00"/>
                </a:solidFill>
              </a:rPr>
              <a:t> Specification</a:t>
            </a:r>
          </a:p>
          <a:p>
            <a:pPr>
              <a:buFontTx/>
              <a:buChar char="-"/>
            </a:pPr>
            <a:r>
              <a:rPr lang="en-US" sz="1400" dirty="0" smtClean="0">
                <a:solidFill>
                  <a:srgbClr val="FFFF00"/>
                </a:solidFill>
              </a:rPr>
              <a:t> Forecast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5300" y="2743200"/>
            <a:ext cx="173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Far-side Analysis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AutoShape 4" descr="data:image/png;base64,iVBORw0KGgoAAAANSUhEUgAAAyAAAAMgCAYAAADbcAZoAAAgAElEQVR4XuydB3ydV3n/j6Yl2ZJlW5Ztee+V2EmcYSeBLCA7IUAYoRRaKKUU+i+j/bf9A6WlAzqAlhFGobQUaIEywkhCICRkkWU7w47teG9JtjVsS7Lm//c95z73nnt9tbwd3ufz0UfSve973nOec95znt8zC5xzffpJKOFAwoGEAwkHzjIO1NbWpnsc/82HEyZMyBpNaWmpGzNmTNZnhw4dcocPHx7SqDs7O11TU9OA19I+zxkKjRw50o0aNSrrUtrnOTHV19dn/d/Q0JD+P/57KM9Mrkk4kHAg4UDCgTODAwUJADkzJiLpRcKBhAMJB+CAAQkEdH4gBHX7OxbyY+F8IEGdNhDsm5ubh83kyZMnu56eHldSUuJ6e3tdYWGha2tr8+0dPHhw2O0NdEN1dfVRAGYgYGUgKwZHACqAFcTfBrASsHJCpyppLOFAwoGEA8fFgQSAHBf7kpsTDiQcSDgwPA6YQG2/TYi23wYk8gnSpSMqBCJaXXd3d/ZD+wqH14mcq7FaTJlS58aPH+cWLZrv9u8/4GbNmuEaGhpdff0+gY0jrqKiIgWGRvrPAUVtbYfcunWbdU3GKnFcHRng5oICjqtAfX3Zhvvi4mJXXV2lfh7yQC0fcIv5W1RU5Hbv3u3bMmCSAJSTNXNJuwkHEg4kHDiaAwkASVZFwoGEAwkHTiAHENQRzgcCGIWFRa5x337/1H3p3weG14sIdMTCOcI4FIMULBdQfB3fI4hDgI3LL1/uDhxo8taOXbv2uvXrX0x/zzULFy70165ZsybdzxkzproLLljivv71b6c/Y+xdXV3p/2nPyJ7f547+jD4asOA6u7awMACP3p4MAIkZxXU2vvhzLDYQYzxy5Ij/e8mShe6QrCLt7R1u9OhKV15W5saOHeM6OtrTLmsGAO03wASLClafhBIOJBxIOJBw4MRwIAEgJ4aPSSsJBxIO/IZxAHchNO24RJmLFFp2cweyeIZ8Gvay8qrj59YJBCBlEsRnzZopIbzGu0DV1IQxNTe3uLVr18si0uQmTapLA5DS0hJZHEa7K664VNeNdN/85v9q3F1uzpwZXuDv6up2ra2tAhQCDr19HiAUFxepjYn6qXUjdU+hgENTU7OeV+LKysq9e5iBg71762Wh2OOfdyIBSEVFuausChYcwM7ixQsFqF5wHe2t6fmILVQWN2Nub4ASs0wxv/x9LG5txz/5SQsJBxIOJBw4uzmQAJCze/6S3iccSDhwkjkA0EAAjcEG/xvAMKG0q7tP1oxjt2IczzBiC4Bp/mPLg30vw0s2DeC6VVY2ws2YMc1NnjzRA4m6uklu3Lgx3jJB2wjwDQ37ZD3odHff/Us3e/Z0d9FF5ylWpNCVl1d4K0Nj434fM3LkSJd4ONrt3dsgHrVIaM8Es1u8xoIFc93OnTv1vElu6tTJskyMdi++uMWtWvW8ByqCMsfDovS9gApA4sKF81x9A4AixLPko1xXr5qasa6kuMCvBcCmARTWAuMwUMLvBJickOlKGkk4kHDgJcqBBIC8RCc2GVbCgYQDw+cA2u8YbCBkIkwWFBR6YXrf/v2u7XC7a5F2v186zniM4fdadxRkXJ5kMxigiRw3pgH6iisX4MGouLjUWyvOOWeBwEG1BwUdHd1u2bJzZMEY4fbsafCgBNeu3bsa5cbVIOG+Pe2OVVaWyY4VZ8pqaQ2B8QEwBZBB4HtHx2F37bVXecvJPffcr/bqs4BCb2+IgzE3Mv4uKOxLu26lwUM/Y5wzZ5YAUb2Aw9CygLmC/gHQ6KoqVzGyXG5dVa5sxAgPtlhHgNMYlCRxJse0upObEg4kHHgJciABIC/BSU2GlHAg4cDgHDCwgaBoPwiL8Y8JjCsuvcxt3bpz0DS0/qkvYQDC8OK0vbgw4YK1ceO2NMO9dehABqBZPMhwAcj69eu9heH666+BqbKidLonn1ylOJUAWI4XgEyfPsVt27Zz8IViVwwAQHIbMZeu4ayxoXckuTLhQMKBhANnPwcSAHL2z2EygoQDCQcG4QBuVFgzysvLFYMwKUs7DeAYzH1qtuIjcD3auHHrmcnrY7GADAKUiuRq1NHRkR6vBbfbB2PHjnXnn7/UTZo4wT351Kr0dS0tLa7rSAiEhywjFXw3its999zF/uPVq1env9++IwNoeA5UU1OlTF2TZGmpV+atjQKDwd0t7hcWkNwMYRZDMmZMtY9p6es9voxhgy6AfoBKX1/wfxs3bqwbUdqbBr1mZduzZ4/c1tq91SRx3xqUy8kFCQcSDpzlHEgAyFk+gUn3Ew4kHDiaA2ie+UG4QyPf1ia3qZZWH4OAy01eF6oBBHLiIKZOrXO//vXKU8/uoWjeT4LVBRem2AXLQAPB6VdeebkPDifOY/Pm7VlpcRsbG92ihcvSfNq6dav/G/BnZPEpBL9nKOPiBIiIM2lxTUFBn5sxc6qbOLHGVVZW6Lnb3IYNm/y8WgxHd3enszgXAyY9Pd1RRi2BjxQQiCeysnKUapqE2iEnm+IEwn19AaiNHj3KjRpZ5SZOGq/gfqURrij11jbACFa4xHXrZM9K0n7CgYQDp5oDCQA51RxPnpdwIOHACeUAaW8BGYANAxwIbuZ/j/BWVJwRfvt9+ABCPClbly1b6u6//+ET2vchNXaGAZDbbrvRjRhR5p544mkJ9kGrHwdrn0wAMnFSqO5O3Edz8z5vESHuYv36jf7nWAAIaXhHjqxwO3bs8m0P2zVrSJOYuSgfAAk8LNFPACQFbq8H0PG6NkBi6zpJCzxMxieXJxxIOHBGcSABIGfUdCSdSTiQcGAwDgA4xo0b5wOVEdKIEzChrLnlkA8Wh9De52YxGk58Rlwzg/ZuuukV7sc//vnRbQ7W4fj7oYCJ4bRn154EC0hJyYgsq0WDMkZBF154vrv00ou8O9Pzz2/0n8VuUGSyGlUxPj0KCzjfu3dv+jMrCojL0dhx1f7zAwcOHFWnJGYF8fAI4UYLF873f/b0digoniKEXe7BBx9VX4KLVW9fCFJnDYwYEQLgveUlxwKCa1bIshXIsmTFzz5Zf/dp3sw1y/c1nUCgIPN5CpTUjK92NeN60qAEqw/geteuXUqTrOQISZ2SkzVNSbsJBxIOnAQOnDYAcv75+AZjVg+jIqkM9a1yC/yehDG/ZJu88ELcHMLwSJsZFQ5Ojzn387VrnQ6vlyxLkoG9BDhAWllzp5oyZYof0Y4dO7yffG66U+prGOg40QDk4ovPU+xBcPk5ZnoJAJDq6jGq/7FCvG+VO1u7Z8XpBCANjVi79rhXveoKJQrY4et6QEMFIMc8lyfgxuEAEMBJT/eW9FMtPTS/p06d6j8H/JnbVq4L2wnobtJEwoGEAwkHThgHTgsAkQJT2i40TRkhmVjHOXOctDknbGy/cQ1R7BeeDode8xrnvv/94dyRXNsfB2bNcvJPz3yL6/vu3Qm/joUDFsOBYIUbCoADba8F6AI0qG2BthoXGrTxaIQLXKbQxVHWj2PoSGwFOffchb4g365doUBemk4WqBhOf/NYQLBgQD09XYoryBQ+LCktchXSVMSpcMU479ZUUlLsSClr1JOqoM7/qk3uPwYQ8jNqVIXAWEhhG/OJ60pKMhtRx5EQyH7oYIeASon6Q8XzEO/BnHV0dKkQYKcboVS+JfoeatP/zU0t/u+LLr4g3Z+HH864wFGTA2ppCVYR+n7J8qXKbLXDPfvs2nR19JKSovTfnV0drrQkjjtJN33a/gCEGJkFJFhFUtq5lMXGu26lrCHBVSt8z9+9ves0xyHRAu8O7w3g3N6bJIbktE1v8uCEAwkH+uHAaQEgV13l3C9+ka2hRzN/3XXO/fKXTsGHyXwdCwcSAHIsXDtx9zz3nFONhEx7f/qnzv3jP5649l/KLcXCE0IUqV73Sdjfs2evL+5nAq4FLwM0+Oymm64V6BvvrR719fu8oP2d79wVwIi+X778Ivfcc2uyaj0MB5j09oXNCOF8/vy5/u916148bVNBIPdI1ZuARo8e7YVuaHzNuFSfCt348UEwN0IT3pQS5i2oHNen9ijDFfwmuLybCuYHD/pbD7YeFEgpk0A73rs3wQN4OkJ1Lmpra3y2qa1bgltVUWEADhCfF0T1Q8z9acyYSu8WBwDp7aXmB9d2qYZIqX4EagQmrWBieXlp2pXK2m1qOuiBT+hbsLzQ1vZU7EZ7m8DFiBJZZy5WQHmbQMgaX5uks7PDP8MoLtqYxajT9A9nX5pSZmsAyOxZvW7CRMBaCqD431bHpdDt3FUsi4/4oWszblwZUDJ+/GjFyFQKlBT6TGRmGXmpZNmqrHRu6dLsSYst/MgRjz9+6ieVvArawpS1LSgEqXG5b5+TAsUpaUPoD6+H8KLmJ3iC0Fc8EWTAOkr+0evmFi1yKsg5+FhUusefQbT59NNO4H7we1D84tmYzxNCr7z2E6fMgU7vUGhP4XV+LAN5q9APxo9CDq8MPB/xcmF8qteZ5kHcNh/CHyWDkxtt8OIYjOALbeYry4Sim+fLW1d7SZgHGc2ViIRU4vlbZr7k2et/con7USjSP2F8FV49+hr0NbS/eXP+9i+5xLmVymMykIx77rlY+ENfFy4M/R+ItilhINefjXRaAAiuVjCWvdYUbLyQzz/v3OWXo9E6G1l5+vucC0D43zaJ/lyybr45gL6Ejp8DCQAZHg+J4Vi8eHFKkC7RAVfm1sonECGTz+tVZfvuu3/mG+0PgFCDAsEZH/7LL79YYGOdDi+d9ql7Zs+eKWtrky+gN3FirdrfoHoSejGGSDEAIX3qwgXz3EMP/3qIdw/9MlyYzEpRkwITWChGV1U6Yl4Ikoao2m2+/s1yBTM3G9zC+LvAFWu82Rso2aMsSxS8tSxRcQG/trYAQMZIKioRr5rFz7rJdRKCZynj1Chf8RzgQ0VzrE179+7Twb/HVY4KYKe4KCPg0484e5Zlv7J0vFxvYwAIGaG5j9PzWp8PtwVAVF09yq+VoiJAUABeRYr3KFTqXaiiosz/QF0CUvSB39T6APBYlXrAWG6q3qHP1Im/sj8A8szqJgk5PeJJTvFIdYF7PvyRMe5zn5O1qh8AQlB7oNX+nTLLCL/h+0EBTSwkxJCcSYTwjvC4JeNtlrd7K1Y498gjGYE29yJecwTcU0kI2xddFBRPM2dilQtCO0LiX/xFAEQIvwj0N97o3Ec+4vR+BYGU8f6f/xOuYX4R/vVKuvPOc+7eewMAGIy49tfanhCk5ytE6sV+dCXIXgAbBGmMih/4gJPiJrt1rpk3z7lbbnHufe8LQIKx/Ou/OvfDHzr3gjwd84EEhH1AzWtf69x73hPuY3yAir/8S+d+pi0dEILHwOte59y73x3mG+Lzz3429AWe5WsfWZG+Ay4AWbfe6txDD2X3nfZe/nLnPv7xAPLgJX0HPHz4w2HM+eTM6dOd+973As9zQQohVigVf/Qj537nd5z7p386eu0BtP7mb5z753/OP1N8T3/oR3+Ed9Ab3uDcffeFuQRkGQEsaSMGlu99r3P/8R+DrYwz8/tTDkBgIMiOBcECh5EsJhYajOWlGWzjOTNZefp7FQMQgN3FF4cXNKFTw4EEgAzMZ4QgYjj4AXwgYCNc9/b2aT9AWOzxQqNV2e7u7nE/+vHd0nbnV1eZJYPfBlByA8etR69+9Q066Cvd17/+P+lOcl9Pr9RaKUKzD/HcfFReVuGWLFnkHn/iqWEvKAMY8ICsTfyutt/Vo317Bpwa94WgLCw6CNtUE48F9YEeLuenNCgxawEHdgy6NGrfBJYArDrTpk11teNrNC+TpWV9xls6qtUnnt+rmhmHDunkFU2bNsP/3rZ1e7oLe/eEWhxlZZksYwcPHpY7VcatyPoRAx7720AGbTDG2Dph15SWZmqKmAXMAs25D97u2Zvxdbz99tfqPOnRAX6vu+qqy/w6I0MW1dohrDdQc3MAbfY7gLhu///pACh9CkE3wqLxzOpm97nPl7svfVGHpkhvSdb3Fkyv1X9UYD1uWZZRy9+bct3SyevbqKgolptWi38XrWI78SP8nO7YkT/4gyC4SgcxIAFAEGYR4M8U4sz92teC8Pq7vxuEaDTYCPE2rsceC/8jHCPIPvFEsBYgjP/hHzoleAjCMdpy5KFPfCJYNBDsByLa4AwCVCBbDQRA4C3f0weAwFvf6tw3vpHdujxfPTi4/Xbn3v52p3coaP2/9KUAKBgDwnIuIWDTFu2+8Y2hT4Cnyy4L4OLP/9y5u+5yDj4gB77+9QEoIQPSp//932AJAcjly6tA/DAAB5BH6NMrXnG0EhXw8e//Hn6++91gJcHiBFgB5P3JnwQQlUvwBfCD4nbJkvzcBiADUhYsGNw6kdvCcAFI7v3r1jn3qU8598Uvnikr/vj6ccoBCBp3Jt408izu/5FMwAvDQcn/IMx8SkoWnWkBuB4zV4xSQa9sRhZ8bWYsWIRJLVXPyreNGRGTGpsD92B+xKxoxHN4AdFApKz+HiDxPMyV+Ux4XDtjRmgBAMB1PIdn8Gw+izUSUub5Z6AhMI8FFj6gDJMiQG0oZkjrc64FhKD04QAQ+s9LGm92tMlY6UukrEzzCQ0Tmgj6Sd/RcqDFYLyMD2+OWMGGjMeY4bnFAHEfbbPpMu7I7Tz9HOaANnFPt/vYBOkb5u3+TM08h+ehEbENnOcxLvrGHDGvMbF+uA9eMDc2/9zHhggvGKP108y8P/0pQlqmJXjPAWMm6+N7Vc/OuwEaKyQpIOwjUFLNmrVSWYkQHgTd3bv3+tiKjg4VYfNZfXa73h5FEqReZH4Px20qKx7Bu2FdKGFmgfvOd7/vLQH0AULQigXe3NgAntnXl9E+I/zefvuN7q4f3dOvgEr8RIUsBYCMkVp0FRXl0sLWeBcmX6APATf1m/8h08yfiBnu7Sn0fI6JvSW2LBADAi1atMBdcvEy9+vHn5Ilg1S02ZLcqqfXZVkyKEyYSyPk8gRVRXEj+/RCxi5P9mwDD1xfVBTuAxQaMW/GE5sffo8ZEwBaTPDYaIs0VmY94hm4XHlSbI4HvZNJ1VvtDqhw4TOrZX5PkcWQBEAYLFAGELGYkU2N+jFYnQAnoZZMsMacFFJ/M/t9oVu9qjUAkC9ZZhFlzDIQonUZZ8wCWFRW9jkZ6bRn9coFTntcR7H6W6j1Vao9rtB/Pnlyr6weI/S7S/thgYTKMo25UEBklIS6cjd3LhXnQ/2RLXKv27atI+0yw5hNa860sa44Q9lDEUTZR9ljOe/YO9k3GQ/X8D3L3SzynA0IzJyz7KPs41zD/8Qkco5iIWCv3Z7Bu1lsHy4A4dxAeKTvvCL0l32cc9/Oj7nyskQ7zXLm3CCOz856+kQf87n7WMfQRiPMv+lN2Wc9Z9dv/3b4HGEeQfwrX3FSiGSGhPzyX/8VtNl4JSC4Q/AZvg4EQODbBz/o3F//dXDHQTAfCIA8+2wQ4m1O6VsuAHnVq4K1AKvF/fdn+glAArj8wz84ZQU8+k0AaCDE33Zbtgsca+eKK5z77/8O4BJwBqDJdR+CD5s2hXWUz0rBemDtQIz7mmuOBiBYOO6+27n//M/s9lmXfI4MyhiQX1inFqsJgGQOAJF/93f533J4e889Qc6MrRND2RMSAJLNpVMKQJgwFhYvMn/zIgMMWFBsSLxogAoWQT5/RARGBEkT1ll48YuBoIswaN+/5S1hMUG4d7Ho2ewQXN/5ziC4guYxh/Li/tVfhX6xuHEF4wVDoLSNlHsRJjGbonlho4qFV5A4plKez7W4moHu6QO+qmy+CLRsJPDg1a8OZlnGbqCJ++DLJz8ZXmL4NdTMYMcKQNiM6+qce+UrnfvYx4IGxWQYDg+0B2xumLuZlxgg/N//G15kiH7y/5NPOvfVrwYTNPOJGdd8XpnbT386jN8C5mmPjQaNBhsDY+a5EHwBGKH1+MIXglbF7oP3zMcf/VHYgKIMnf5exgTgZUwcALYueB5AgjWBNoR5Mk0L42bOue9DHwqHkPGC+zgQWSfMP5Y6+onJHG1Nvqxj9INNHLPsbwotkepogdRDFuSMZQGhGJeP8P51e8GfooAAj+3bgwNrQaEEpxQTTxQAufzyS6TJWuy12j/56T3HDUAuu+xCt5EFKsJ6A8Co1gvsfwtM4Z4EsMGKgcCKq9GJBBiDraH+AAgC9cyZ07X/lHmXqnEK4G6VUL1z5263Qy/4rJnzfWrjmF4KAMTGQ4zL0qXnqNjfKO0Vkk6GQAAU5jWAyHHBaiWQwlpiXsNv5rj9xMzxMQIQXpm6ugJ37bVt7iMfbtZ50uv3ura2ArnJlGqPmyRhttxdcEG7zsut0krPkNJvq9/Xysq0sYoqK3vcDTe06NzZ6vc83sO2tlIJYosECHq1V26TIN7sBcjPfCac2zwDxRH757ve5dxGZWTmnMNFhz2fsw4Awrn0L//i3De/GfZ2zmjAxUc/GoAK1wAC0IyzBGnfwA1xDwi8+Wg4AIQz42Uvc3JZC+c9ZzrnFecH7kUPPhgUUvz83u859/d/H86BK6/MuPcgpGKZQfvdH2ExgK9oqO0M41qUeu94h3O///vhvOIMJAHMhg2ZlgBGxMFyVgAejOgH52h/AIT5R/ZAKIbXFyhnA+AF4bg/F6y4/+YelgtAsMYwPwjjsRKR+bvjjsBDrDO5xLxwD25MsdKS/nP+I7Nx/vNcZDhiIgwAmgsb5yvgYDB3fM5jgE6uGzkAhHX4gx+EeYBH9Jd1C8BlLSLfIdcACpel6qZefXWwmrAGkUUMqLIuAJ+0BXDjefDkt34rzIvJFAMpQ+FTAkCyV8spBSAsZgRYFgObzp/9WdiY0BqwGExw58XhxczV/g8FgCB0shhoKwYgbJKGVnlJAT28SLz0XM+CZbNhgfIiAkCiOMp0m7CPfrEhsIliljTKBSBsqoAJNmMDPmxEbC6/+lXYbK2v+X4DlBBsTRPS/7YXvmFcvAzGR8AP9xq/499svgAoBG9MiWgyEO4Zm90f/+bFefTRsPEASIxyAQjfMUbzvYVPvLD8z3ywYeUoaNNt8Wy0TQj/8AeeAD7YYNgU8t1nawQASdu24cHb1avDfPYHDHgwPAYIsimyCdrc0N/+7uOZ8I5+YeV4//vDYYo2JnfN0D4H3J13DjZ7Z/f3WDpmS51VpxcQ4AHgQEg7cKBVWsfxEtBw5+nzWmWyFLW1H44sHGHsWVaOnFoNg1lAYu26xR8gaN9++63evevnv3jAP5dg6di9pqcnuL0gcMVxC6FHvV5gJ/4CYRThc5TarNIP7lJmzfDacblJ5a2ufoKm1focVw43V5m43z3dfVnjq6ubJMXLfG+h4Lrt23f59Ln0mXgRIwR0EgHE1NLcngVKxtVIMhUxl0b798vkKbK6HuGd6pIQnLFsmJUpniOzLPGd1faYPn2mr2dhlK+uxdiUGZsUzEaAgxlmetaHDzwoLZDI+hv6HPp5/XWvlMJgpd5fSZ7HSIwNUILlxKwm9GHXrr1+zwCYADqxnFApfsiUBUC0f606JPeRUmmMg+uYdpe01aO5WZaNRgoXFvhz5G1vO6x9ptX98fvGSZguc+1tRW7hom5p2hvchNoed/U109XXXvfoI1u9VWTUqF6dTUVa10v1vvZKgD0ohddmae9naC+slKBUoDPwkPv2tzdJgTJL59xcBTd3Sfn2gPbZSinVWrzwjpIJFxf2bQRqlGbf+lY4Tzhj0Xpfe21Q9CG8c7Yi2AJY/viPg/sR5wV7MP71yAQoALl2MO0ygi7JbBB0c4nzDQGXc4s5QfDlTEGbT38RHtnjcSPi3MDzgjOA5ceezV7OfYAW+ghxlrLX45s/HIIHeCOglOPVIXaAH8CaBWTTHmc3z6N/sS5gMACCRh45hOdwdv7856FdFK7HA0A405ApAEsxkIA3WHGw7jOuoZAp9ph/5CFkAs5OZDBAGfIZ/CaAHvCGHAF/Bitt0x8AifuE1QulKsATOZNnAhQBkrjJ8b9ZO1gPgBPWj4EWi88BOBKTQd9RsnINMgr8YJ0RfI5CkzXZn0dGAkCyV8spAyBMJkgTa4AJwvjYsfAQgDEJWlwImgI2sdzFZwDEb8UCGPksIAAQo/4AiFktaMOETDanG24I2g82B/piwi0Ljb/ZILje+k8QFpugmWQBIGxOZiHgt42JPvEy4x/JNYyd59Ouxb9wDdeb4M9zWNRsMLluQvle+hiA9LcpGNChPcbLC4UvZm5SANu4jQ/0ic/wnWSDsLkBgPDyWp8NwBhfASBkdUBYxxxqY6Z/ZtnhM5sL7mee2YgQ8gFgBJjF8+FriUXzYfPE5vuTn4SRY70AlFg/zEXMeGzzyP9oNtCAYG5HG8PGZ/20Z3Ed9xgI4m8ADgcnBx30mxYDcp3UdRO1eyNwBveqbv3d6YEGQntDQ6OEHQoD7vPZrCCLPwj/aOI9Y/WieP6yHWUoTqlrnxoQia+NwYm5enH9jBnT5EdNCtdC7TuSjPgrQoi5zyPzEgIlgiUCJb8h3IKwaPA7ZJ4q0VyrgM4xUQA8WePEX0aUG/9gAAM+5LpVcb3FT8TpdMvLR+ndWeD7P316nc8CtW9fs9uwfmv6kWSTgmK3KYLI43gMvgf0xG2XpgK/Y+G/sjLEJxgw4G/iTTo6QtwIZPNjMTZ8RrwPdCiSwKqqqn1tFyOr+RKnkI2tajaXhw5lx2xYjEc8HmIboCXnzdU4jyjW5VlfZLG9TZtyRPn4nHXBAP8AVvOvn1YPvAF9gJN+QUlOOudVKw9JWOtN7/3mtkwXPv7xCvepT1eKf4U6B7vcJ/+52f35X4x2P/mxNDae57jZFQggdMnNp15zUiALw3gp2nZIuVcqX/jpsuCO0DwUa+66xY/12jPrdG22FezWW5vdl7+8Xe0s1n63Tv75UySQz9LaKPfxIpu1wY8c2ew1wsQwcI4b8aqxX+K18MwzwRKN2xHnDdp6LNpouNEqAwKWPFEAACAASURBVEJwXUJLzTk2VACCVT6fhwBt4N6DEhDrB5YXzi3OqlwXXwRLwBBKRwR2BE5kFRRunO3DcYOOlwdjAdMjpP/bvwVlGhpz+IEgDHiL+8L2t3z50XEtAwEQ2oLnKA/xzMBzgrMZnh4vAGGesAIA0GIeMK+ABoBknPUx36vBtbiz0T+sIsgZ8Jp1gIKUz+CB8cFkAfgPQBgsI+pgAASeYt2Cr3Z+c87fdJNTQpKje0yMCDIq1jzkR66F/6xt1iRyDM8ElOJuDnDFkwIwizwF/wHirO98lACQbK6cMgDCRsQZABplISBk8rcha9xnzBUJwRMzYlQ41/c6toCwYHEZynXBGswCElsa6AcLgs8w//LCYbJDA2MCNYuUF4VzEu3/3/5tRggF5fKicA9kAMRYbOCC3+ZmxIsAcDGgwXe4YX3+8+GZbMJoHLje5DE20KG4YeUDIDZe61M8/uuvD5shiB/tiYEMhHc+4zs0WqaJ4nteOrQEABcIrVVshrV+26bCwYOmBI0Yvp0QPMdtiQA1DiC0U/iFmtaH79GEsTlhisX9CjJTPSZ5Nlg2Fja2+Durw8G6YkzGw6cUN8zmwvPYIGjbZFHaBRCykQBGODS4j//ZhNAuMV/4BwOi4Af3wm94QR+h3wQAgmsVlg6EV4J/EeLQbCN0kvq0vr7BC5dr1qz1sRZo7LMAQioAOkzayQUg48aNkbZqlq/bsWVLcPMyoZVsSVXKMEV8AWlrARsI/CYk+t9aLNnB331urPxTZs6aIe2d0Ocx0ckBIJMV54CLFSlziVM4cKBZwKPJB7ADmg6nAsnp8m8yABkzrlyg9ELt9U/4uT6RACTfcohBiYETACzPBpSQkatV6Y49KMkDQD7/+RHui1/SRmwUWQYtHuQtb+lwf/onre7Kq2plFQnZyAyAlJX1Stjq0JnSoH2vTtrZndq/5kppwnWh2vrEiV36f62ChOfp/Q2xOUZjxnRLKbNOe/NSffeshPR5+n+93usKX2tkfspXyMBIa2uz9ypA2OY8Z09H6CRwFkEfwRPrB2AE33/OU4R+zhXOd4Rnvh8qABlKEDoaatpG0ZnynswaI+cSilAsKezhnOkIkENJYdvfFgCgQnnGeGkfQfr//b8Q+4HSCndjzq5YsciZQ+A5Y4pCqrwA3J8LFhp8wA1Ai6kwl6UYgCBnxfXBuDaOse3PBQsARrA4YCkGSgZAsCLQ39haw7lrBlKeibUAHgDCGB9zzXnO+sDLhbbMk4C/kQUIQodfjDu2EOXj9WAAhHt4LmsAwIcVykAQXhW5xFj4YW3GVh/kCuJk3va2MBbAbW4MMs8AYCIP9Zc6NwEg2Rw/ZQCECbRAHxYEQjeWBkO4aNaZOL5jsbNIEQDjhX+iLCCwAIGeTRCTIKZi+sEC42UxwRRhFJ9MC+RmwwBsoNGH6BuCtPmo5gMgmHrZcNjg2NB4CRBoTTBmIwA0sWGwgNEo5KaUM3/V/jY7+zw3BsTAVaxYNi0a48U0TvwGoAhi3PAcQd3yWGMZIGjLXKroJ/EzlvbNXLBiywoamTe/ObRBnwhmI7GAbYJoleCVAUyAAr6XltmBPsI3MlnAN6vuzjMs4wV9ZcONNW6mSWMs8Dp22QI84DKAFYt5BJDEPrUcPoAl4jo4MOAZQBFrHFoQ2mPN4AGCtg9LFvy1pAk886UKQHCvukAaAdKomgBfUFAsTdBBKRV2uS1bN3tN9ojSoA3PdpcK1o3UChNfjxbA7VusI2YFoA1L7cpnZq2I286X8Sq3xkNRysuoqnKsd6MKYCNoiffubfTACXcZn/moJxV4lO5v3NcwDkDXLTff6L73/TzRl1EWo/7f1Wwrj+dXb/gsts6EAHhzD8sU0ovHj7aeIowXXbTUA70NGzaroF9BVs0T60enrFNGpaXBpccCwfvra0fH4ay5bGuXFsbfh3Y9EBnLIFL4GuGiFVtApqUyMxADlKEAPmOrCMApduU6kEqxE7vM2fW4jFl2LYBmPO9XX32lb/tuNq4UGd8OHt4n4W6UWzB/ns+wNqY6W+NPu8XFmZTC5gYWjy8d5N4f4wb53DKisR7JzIWLIuRBiSxt+7CWaJNc+fQhuW6Wui992YLQM4Hnmbof2qPe3iHXj8PugmUTdY6EtWQAhBTF177qiPbregGRKbK+7xBAkCTuwUd4OerquvQev5A+a03bbZZ+rgGAHDjwjPbcxdrXS7OSM1RXj9CeesRn1Jo48ZDAwyMSPI/4/dcEUlxhARWcr8SYkKIVIdxyELC/EvuA4gvt9FABCDGXsbCej/WcH7iIcV0+gRawwFLjXOcMIIgaS/ixEmcE5x/jgwecc5wjuOZwhnC+IvsAUCKDn7f+EGMDD3AZMhoIgBiA4azk7DJ5CQGattDU8/zYu/JKvR5RPc90iuDcGBAUkbRPLEWcdAfFJMAH5RzjwFvFyALL4Tl9wp2M63n1cV/DusA5jTsUcpfVxYh5DQgB/KAIjvmTbz76AyCAX2ScXC8aZC3AJQrPfEHm5omR63HC3CALIvcALpjXXKUw9wK4TMGcr7/cgwzYX90OZBIAIkpvXOlyKcmCdQxvJRODaxMmVxNUmUyES/5nw+Plt/OC68lLDbKPM04MNQbEupgvCN2+Q3DFZBYHV/GC8EKZGxFAgZfB+sBLhe8jcSvmosNLbwVpYhcsvmdT5QWLhWR7PmCDjY+XE4EXoRiNApYfy7pk17Ioh+qChZBvPB5KFixLCmCgCx/GL385g/7ZtLF2oDUw6wZg0fJcxzEg9BcrFxtfXIgH8+W3vz1wLEa8rOA/BwW8xwJlAIqXF21OvtR/+ZYlvIDHzBuAAR4DWuiz+fjafQZAOPzIymagh+/ZMNHQsWHiy8y6Zd2w+THHdmC/lAAIAdZoOOcKuWHtoLI11o41a9bLMtDknnt2nWddoYpKoGGfM2e6T+P6+ONPZ2UK6j+daQZUpIFEjgY4dsGKgQnP5Z50bZBenTQpQog3AW98zfgU6BjnAYa5wfD7KDeYrGfnAUmR5pl6I089vSrKLHU0qOh3m8xTsRwXMaN8LmYWTxO3uUD1SBYtmi9ANUaKnf1SHIT5aD7Q7uckJvhktTj43ATsGEjg5hS7ZIX7M4DQ/5viUQyCLEXuTbw4Kfqp0sHFgMBcyeLnjRgRhGqfClmV2uN+WTsGWOLgePsMIILFx+gFTn1RebnFS/DO66UXxX155bUvl+LpY+62V9/k3bDMMmbXsF4rK0PWrThmJVj5MuvMsn9lMVoxQ8dE4ivzY25/FJUkocHf/d0PpSAb5z5/J2CfFMG0b2tNayaVoe2OO45oTzvsrru+RvtSCnGnaoOMHNkrBdhhCfcH3BveOMnd97Ndmmdtgp73wU1rwoQuKVk2aH9cqLWkgymi4mLcKYkXKZQQulpeB3P1jo+U8JVZ80VF4Zq2NmXukptWkVD/V75yiQp2FknjvVVtbtfn7V7gA4Bw5rFnWhZKlEOcGZz5aNs554cKQIZqAeEM5zzMdxZztiGo43rL3o5CcShF//LNNecG7kkoU7EE4NGApT52JQIAIEOg8ATwGAEScCPmfI1TwA4EQCxWIbcvBh6x1sdxqvn63J8FBJmN8xZgEpdGwCWcOhU8G2+NXEJeAXzgDo3cQvphPCliixJAgOcCMnIDzQGo8A5B/1gBCGMmkByLRwxCmB8Ee2TNfIlh6BfKVtZBDDBQkuIxwvkPyMC9DcV0nGgAGQp+A15ji1PMHwA5CllkqnzuZciSgC9kplxFNO0kAOQYdlgmD+uHpcEdShO4ZLEhxEhxKACkvyxYcRA6gjTmUDQUsWCPYEr2CwMgCJQAAluIoF42DRa1CeMIoryQUGwB4XsWPi9RvEjZGHjBOK95eWPNhLls5QZbH6sFZCgAhE2A/puQz6aDadL4wrOxFtiGSB/RjJj2IBeAmCk7fnnZrNCSxPEYuX64uWuCTYmAPCwyMQDh8BrML5S2ABi86FhV2ESNjMem6bDPDYDwPxoweDBjRnYMT9xHNlPAGn6qFjf7UgAgM6WemacoQQAIKVIRXjcJpTY2HpKQosUCb8uLpWnv9NmUpk+fqrWh7EKjcBPpk+/sVgV7pvzz9MmpACAjypRCVSAIAY6UtwhvxJ3ggkRWqsbGA4PXdRgGAHnZyy5xL6xbr/YtYPrkA5Cenm6BwdlySyDYf4YPcN6+fbf21QbvDmOB3AkAGRyA/OLnP5OFfYnbvGWr++lPgprxdAOQo4W4Yrdq5UEpbia5Bx5Y6Nd2ANEH/E9zy2ElPgjxK5e/rNv9y6db3T/8Y5U0zuVhfxS4AIguXNgld9MGadWr3MOPlOUFINXVPRLAN+k8rNW1Nbof64hSFAh8XHrpIbnhbNIZca4Eo/VS/hRJOJqlPa9YPJOKQOBjyZJ2CXQbpdCb4376040SwKfp92Zp8esUW3eefu+TYm+lrO3V+tnnLcj8oJBEsQOxr5OMhnMRC4DVARko/mKoWbA4wxD0OY8RjNm7TUnHd5xhaJyJKcXa3R8AsbNnoPMHIIWWnPMDd6t82TwJwkbA5IyzmhqcR3yOhQC5BCWY0WBB6Llrh/9PRAwI5yAeEvTHwASyCd4KBPMTcxK7wFs/UPThRoW8Rxtx0hq7BiEfkIBbO4DA5A3aRzGMqzNySZbRNM9A+7OAIKMA5rA8ocS0+QYgIL+x9gDD5qZt4Ihno4QGOAIk7D5kAa6nf8hIWLNQcBM7jKzD/GF1AXzyTEtxnNtl+sKYcN0GZMXxyKxFvEtoA8+KlE4lq4kEgORb7QN8hvDI5KFpz4kxTW382ZmDrCkmnqAwNBM2SUwcGm1rhxgQFgKbFAuJzcNiAGinvyB0vkPLwEKLCYESX1UDIAQi4Z5kmwheBiw+Ao0grmNcaHCgXBcs+ptrHmaR4gtLgLS1gXkTgR5BnwWa+8KeTACCHyYvi/GUtHQI7WaqBkARG2NjZMxcYzyIg9AZD0J4bgEfXNDYkMzKAj/ZbM2SwbOZP/Pi4Bls8php4YfdxzpAQ2H1WtgMAHPxmrE2eZHZZGxcbDDwl80U7QM8ji1NBkCYH/scEIOmA+scli/cCCwNNO2y8eBKgJ+sjT0OyiM+hued6UT2o/PEAALKEcTaDndKwGmVFWub1u9ICRFLfIwEAi9xE1xDsDkaYTJMIYgcOnRY90udJcKVJk51GlcxLygw7XxGW5x2y4pAAM8olJtXZm7t+mAtmDx5orRnY7yFg4xEWDUQzHj2/v062VOU66bV16eFlWNpCS9ixgox2HzNnTvLB9Nv3Cjz5zDvja0d9pyMRaEwrXWnavvEicGCQ4D3CBXjq5LrGPVEWiV8PvPM+ixXKwvmLirKCOAVCkiH4kBvis7RBgRowXoFYTnq7My4afEZcx/fawkEYktGu7KZQXGwOhaoOFuXjTMucNfdHeYztk7gDjeiNFhGYmvM3pSvZuwGNWbs6Ky+WT2RqVP1kqbosccUoSyaxEaSolFVJb5a+lKBZqqj33nnV3ys0kil57VxtLYe7WoWvstYB7q7c931/GjSz0n/kW+t4aoXZ3nLe4208ApC/zwuWF8KLmE1suhVKwNXDUBb66KtrcM1NDbp9z53zdV7lB68VcqhKr17Ze6wrBHnLO6Rpv2AFAZ97uKLpshi1K34At7hcGD5GBL1AxCxfHm7BMHNUqrgplUlIalQFoN2AZrNOkdnyIW2WsD3iISyF2RBmiRXZFJOF0vj2y5heYuUabWynNdIUN3oM2i9613TZGWskNa4WOfFSq3lbnk0zJHrz2IBkmcViLxVfevzChz2ZgTVj340KAA544nJBBCg4OsvFoOzmYQugxUiZK9GKEagI3EIMSYoNnFzYv/mWVddFc4HzmyADdflEkpUQBJnWX8EcELhRqwAsay5Mg9nhiWAwcOD6xFiEcjJlIjQTaxKHH9wugAIWnwCxhGI4RlnOx4E9BPgiIIvX702+IeLE0I2MlQumdcLvMfbgrgJzmR4xTqgNgrAhHN1MGVjfwCEMxvQBMij/yhakUMBH8wxc4TslpuGlzOesx45Dzc6+o/LFGAS2YOxIb8AWJEfaQdrGWuJ2FLWEuED+cADfGBuuR65hrVETAxrgi0K8AOoY+ys63y8TQBI/+9e3m8wx7GIEcRMmzGQVsNeWH5juiRAyeo75AIQFgg5nZkoFhwvcizwDxeAEHxGcLKZz3guiwpTGH0GPZMVwgKf2UiII6EuBDQUAMJiZtGZlYM22HTYrHgubkcnKgZkKBYQFjw/1h9cp/BRNdcnNEZsuCboo1khqBwtFZRrAckHQNAKUaQP4R1CE8W8Ah7ZjGibTQizNASvzYeV9gyYcC33EdAOKGF8gCO7B14aeGBN8LetJzOvc62ZSfPFgMTJENiE8GG14oi0xaGH3zGHHv1kDZoPLH0FsNgz4Q0uBWci4T+/SIzAxQphERcQ3FtwNRk/foIvzEbwNilHuRZBfvPm7T5TEtc9//x6/zegZebMGbIULtamu967atXV1WpuH1bMTVBvnggAQralurqJKSvHOA82sECQ5amnpzft9hVcszIuSCcDgGCFqKub4Av4hcU3dPAyGACB3wsXzhU/z/EVyJ94YpUrLSlXfMcm7Q8hQBgAUSPfhdhFKAEgIe3vUAAImZugK6+8XGlpH9des+uMBCBPPakYkC+USnC3mJTMusZ9qqpqtJtcN9674U2bNkouZ5sEIJ7VOxuAJJmv/v7vR7uvfLXSNdSXKuagwwOQ6upsAMK17P/Ll7cJEGyT1V4bqai5uciDj3vvrfKgAlq6tE1n4CY9q8vvc7hd/dmfTdYeOEYKpWK9F53+e6wi7K/t7UVKVFInje4BCW+HFQdQKkvKHP0/Uq45z2gf7fTtINThqsM5gduynTkIXP1VRLe9OIWhB91mOXtxveH8pm8IfgAcBGUERv5HGYiQmc9VizMJ5SEyR39EbKu59li8ZfwbgRYhnrMQVywsHvSfZ1tWRWSBmJAPEJb7c+vJ1xfOP/iWDwDkXk/bWAziWA67Bg8NhGxcrnFfAgwyRkBCf67QgDmsGvkUzrQLqEDhyPnMtTzX5pDz19yPBvOSoC3WDUDmgQeO5gIyIfzFxY71Td9R/PI8K25JinzkPuQuI5TYAAyUwoyZueFs5zNzLUcmwcKCkpO/mWPa7C+7Vtw73KyQK+gXc2oKV+RC5CBkr/6AFx4mKMkBry8FYlfJ4/B84obGi0bwr00Sk4mGoz8GI+xxLYuXzQBtuk06qBuNvC1sNBIsCq5jQtlY4kWfD4CYSS2fBQQhFeHWakewMNCUk60JiwDmUhaqbSgI0mj3LVhoKAAES0IchE5/EGJ5gdCeA3BY9PE4WKSDaQKYsWMpREif2VDNssTY0AQhfDN3aDJwpbaYFzZsXjzTEA0FgKB5IHifuWRcPIPNCzMjVis2IawuHAp8B5DgRYSvBK9bCj2LDeF6xooZHx9SA7S8wFbAyTYv4yOaJnjLWJhjcwe0780CEluE4DnjQxvBGoYfaH3wLWUD5XsAkaX+xczPpmdtwke+x2ITu+GduLdr+C2do0W2VAvd0tUSD0A9C1yoCMZGyMeigLYaAfjhRx7zWXqmTJ7mKyZPmjRRP7U+eHvVqhcERprFkyu9NnbPnkZfX2HZsnMU6PdLDzz27N6XBiD839sXhJvsYPRIc5zSBpM9CF94nlej37SPSxVgqL2t0y09b6HXZId1L6HnB/epL4f8s8yiEFcx73ZBU1+iOiDHS4CEZcuWyv3g4VRTQwcggImYAHME9wMuXvmqyzSmURpni3v6qYxzOLEMcYVw7m/VRhkDkIzFIWM1sgrkccyGlP5R9fGM6xhWDUtbexUvmIh18FCkDWlqDi5nccpdC0JfyGmaou06iS0mg4/M8lEbRdZa/RW+y67/cjQvcQeE4JW1NaIsgGIja4Pg9/GpjBkGyiyYnWuXrzhfgINAbCp/TxNQfsQXEjRLzIED+46qCM99of1M3yxuJXstDcMCkncRxvdnx/GEPsSxQnyf+j9VFb2ursZbRsbXVruRejcaG1skYO939Q0HZdUMVq90JXX/T1EqDiTTmRAXYs/O8Ddvdwf58JZbZmkP3y7+ZlvW7LbJk0cJMHb6WB3LohWnXD6WZyb3JBxIOHD2cOCkAhDOB4RqBDMTPC2uor+gavJ6W1Ym7iFTE8I5wh4Zpyydm7lJZQ6gDNPtXBquBQSUjOkUVBvX77CWDbxYHAFBSPiLWrxDXIiQe/K5YCGMI+SC/q29gcbAdwjLuVW+8y2xYwEg9AOek+0KvsXAJ+6fAQO0VHGMyFBcsGgT3lgmrP40IwYk0MhgpWCNINAjyOebj3AoB07wGwBJzAgEOMwNNB+Iz8wj6wttGP63sfUkH695HoAHMGbVbLHA4TaYO77TXQkdAe4y2bYRzMw9Zv+BFrk4FUnAr5HwO0L869U67tH3CCV9WptyuNEC2C8rA//zHULac8+94AX+66+/Wjzu1Nqs9ClfAQMEBqOdb2hokmAx0QOY//7WXen4C9pJlbxIsTQIXH0uCEeTpHoihgP3KvoD4ABU1IyrdTNmTlH71KogSJhsW2SJQutUTz4fgUqZ00Ql5YXpDEyxW5AJ1yU5Adr55nYon73mNTdIW6x0KiIThGOBuLAwAIHYxahTLmvwPybeMXj32299jWts2OdWrd4gFyuNGWSdIjIxWTpgAx2AllhwN7ARuzm9jCAq0YOYklNUXT02y3Wp2wc2o3W+RMqArVl9a5TGJ3Z7sixYcUA7aVchAKkRQeO5Gb34Lo4HsjogAJ94nizxQHwtY4UAXUbUJIl5aW5h1h+usyxZ8aCuuHK5rKaPKhZguY9VwpIGxf3NtFvoi2lCbW2HNU+hH1Bvbz6h+ngBSBb7o39S74kPOs8AaMuEFWfEMteuiooRPuMbYKR2fHCz27atURrjdoES42Mmq1bsEpZpj+cNHVzHvZ84caQ08GMF8GQ2GIRQbMyaNVo/pX7O1ktDB0jMV4hysLaS7xMOJBw4ezhwUgEImnuyVOCCY4IiAhtm1v7csAhw4h4LEiYQiIxZWD8QRnG5MVeemM2cEzzPigXy3XABCPfgwgUIweSYGwzO99ZvTLQI1XGQ2VAACO0Ta4K/q4Gy+DefEyBvFc15Jj6BCMWDmSRzK6FjrbEUwgMtSWQdeI4AD+XrFyALf0l8KONUhlYHxMAKfLF24mcCBphHLCr9mZLhLeADE7wBLiwN8BXrhcWC5I6F+7CExb65FgOSb9xUMcU8zToysMA4MGviU0oNEky1+ebf2qN/rGXWo60J+gA4izNo0f7pAiA3q4MIshntcIfXTNeMr3WLFi7w6VQBDAjJmzdvEXDY5w5qchG0sDxghShXmtDi4hL56D6lgOd6aSsnSXhb4bXj1P0g1uOqqy6VG1215odYkEN6J1rdrx580rfd1XWkXwBSXFzo3bVq5EJSp+chcFBNev/+Jre3fq/cS6YI0C13u3Y2uKnTJnk+r3l+k3cP27Ztp/o4wZ13/gJ3909/pfUSBMlTBUCuvvpyvVvPedevEwFA0MYvWDjH3f8LBb2JEgCSEfBPNAABkF1zzeUeVGOpY52+1ACIP6tSlgwARfXoCoGR0W7mjFpZeEbI4tCs9/2Q27mrJWTXiuuLpP8+dgDyspdN1jMOKntSBjQOLhatlHtYtfzkF3i3UEA17nKJVWRwziVXJBw4GzlwUgEIiiuAA8KnUX+5uO17BE6EQH5DFt9hvowItwixBE4jIGIZwaqCkA6wwc/ThGgAiOW2RjDGGmPuU3Egde7E0S7PwRKCJp7+I/ziRkMwE8FDZH/IzQMNeMJdx4RaLCD5/FNxMcOtC18+S0lIRgRiK2gXH0AsJbEmnT4M5sZD4BrCvd2HtWio+czNHxP3ItICWywFbeIfSyAXlqxcyxV8JM7B+Mo1Vjgwl6/0i3Hhc4nlxFzt4COubvAVH91coAXvuQ8QxhzGawOfSAsoy30evqGACosLQoFK9VZcznDfIg97zGMynplrGRYR5h+XOeMpYwd4ACgARLmFMpkj3MrIm84zrW0AJcGVp4LQPt8mvy80/gAPhLcXX9wiwX6XspdckQoa573qUP8KZfV5wm3fsdNfb5pfBDPTRMfxGwQsv/rV13mLCTUn1q/fLBBy2AsLkydPkIvdAllDyNTTKFfJsRIgOt2DDzyWrhuB+xV1CbBwUPuAe4jh2LuXSumN0vK3+ViUBQvI9jTFZ+J66KHH5XKV8RK1IOXDR1p86t+xKiR4z72/dCWlwW2Efnd1B218Pi28/1zWleESwd2mlYevS5cu8MHuu3bJDzRFZhlobz+StnwUyRKS4WtGqMb1bcyYKjdt+hRXKfe3UZUVegfqPdiCqNGBKxM0Q4s/thLw2X5pPsw1if/NAmGJAPhs5MgQFxFbDgjovuKK4GIF2TO2KM/myIpwvRHjjN2XaicEq0zcHu5oEHNuVKdozdhyYkHk9HHs2Ixlh+uxmsWB7rbuYvcyazeeTxIJZP2fuiiuPxKP5b1/pKwUos7OdrkOrtQ+1u2zia1evdbHNtXWjhWfp+r8mOZBJfsZNUFYq6xR+E+VduKa+J+EDJC5EsbWKNZJSWk+96V83s79uTnl94zOdsMyFyx+h/WfAR18lmpbrltp1yuyW2lznzx5jNwq9TNljAcj9fWH9btFSgBc4swFK3YDG7o7FhaN22+fp9SrG1Kpg7OW1ZD/mTmzSkrHUCB0nYJBWKMJJRxIOPDS4cBJBSAvHTYlI0k4cGZz4HyhvguFOLEiINQhnD38sEw9cqGorR3nM1nh1vToo09K4K/38R4ISoXKgAMRyG1gw9fSKAqBryZ0T5KlYvklF6mtmjSgIC4DYfSXv5TvmgiBbfr0yT5GAHDB5kJsQ33Dfu/KNW7caFcxslxxIY0SWNHAhpgC3HG4jtiSv3OPGAAAIABJREFUq69Z4V28yKz14AMhnW9Ti6IHC4KblhFZkgCmKy5Z4ms5rHpmjddkI+yPVYakxYvneiESHgCusgT43qMzGCF05Qq9tBW7AsVtYLGANm7cnuVm5XmpDE9ocrESIaDDp0kKWidzGNiHoGHSqh5W7AHxB41yWdu3D37sU2BidiwF7cWuRAZm+H2uVUTVNU8+EdL2tHcGlyHIQEDsBkaRQApLGhk4ICGBkblxNTTszeJJvnoe1h+zUtAGgLSlKcwtZM+Hf/ZsAz7cj2Cf2+e4QOHvvE0BaaLvkTIpRQ2Ne7Pm1ABYSUlR2nqEGw9E5q/yiiCsL5SVibgVi4FqaGjU+7BfYGS65/9TUezN6NFjNL+ZND633HKztx4Q90Q2uK1bd+h9etyv1zjrV1hHGZBra8hAMv1IKz7ibFjp0XFBfpCc9hwgfiN9/dGxHKFGiIESAZD4Oam/7bPJk6sDIJkyWu8wRQlb/U9TE++JAY+hu2IBHKqqSqWwklbtBFBtbbli+8ZKaTHCW0QAI4l71glgbNJEwoHTzIEEgJzmCUgen3DgeDjwBpl/EH4QctDAI1C2y/JAXYzwP1Wpj0gIP+KtFVhC7PAGaAwFgCA4XnfdlTr8d0gjjstGl7JfTfBCG+CGiuLUHCCWAcGOv3kelZ1J0wu4oI27f/qgtN0CEyIETNMe0878BbN8zMdMxXpsfHGb2qpOBzL3B0CIixgpQDNz5iQ3XtWwm5pafGVpQM5oVbs+dLjDfeObIWXNiQYgpKidO3e63LDWRgJ2iQc/556zyAvu45QmmOB+LErwIWQaUwrd1S+IZ00++B9eGsAAwCUAJKTDPVkAhLbPOWehgOFIDwKYD4pSYpFj7X73u8rdmaJcAHIDeTJFjytYDGA5c+ZUzXOnLIybfT0Wo7MNgNBvs5BUiy8zZ44VGJEJV7R1a4usPa0CidkKgIH2rBUrJslToEU8yYDh49nj7N6KinXePWuWss3UKysIsSKJe9aJ4GzSRsKB08OBBICcHr4nT004cMwcQGB9rfzLTHDFFWfjpi3+/8pRVbI2NPl4jfqGPV74hRBuIbSwpn2Ng6axgJgW9/Dh1nQ1aLTXAIjX3/5a96wC0BGuditOA60+Gv4LLlBglrSkxH/wHa4tBMCSjhch8sc/+pU70tGjYmkqSDZhnDug+BB+cGXZLUvIrNlT5LI3X66HT7ieSEtLXYbYNac3Ve3cXF0YaxpISdE7amSFtLi17oLzF+m5IUNSi7J38ZwtW3a6K15+idu2fZdAyWHXII03bjY7d+5KA5M4eNv4EFtE4IPVzICPxLZceSXVnrd6QZRMXVUCPQTk4wZ11w/vd5csP0+C7VgVf/u1F3JvvuUq368tm/fIDUh+liKKPhqtXPlElovSleTpFN17r/w6U2RB46RgNSKNrFkWYguIuUrF/SYRQZxRy9zGYg3+btILirB2xW5O2/A/FcXuVXHwufWH9djdGYAmZEUSp6mgQRzbwnf4+WOVMcoXT+P6QuB+PEfcF7ugxffnBvozhjHjA7CBmg/UawwjfdwSc4zb1eHD7dLYv5A1XmKRsJ5AtGk8hg+HDoXYhvLyUs3hbO8C9/DDT3hrmwf2kcHAeNsqywnE/5YUoWiYWdmUHiI1ioyLlXfLykkFDaDItnqEDoXaH9HfxpQcq0gYW5mSSYz21gdo585DUkK0CIxkEg6kmZr6o6KiWPUMZgrIKUPHSaSZM5u8BXDOnCZlIdyhfu3KWh8n8dEntGlcfamBMVh85wl9aNJYwoEzhAMJADlDJiLpRsKBwTiAAHSt0sIh7AShpsA99usn3bILlvqigVgcqN1BUUAIQciKx2ULdsF5w2elSqGRwoIRrq1dAS6ikBY2uGCRNWnOnFluwfx5jsxZuDnt3JGJe9i4cZObOKHWzZZLEm3hfjRNblhbtuxRKtm16mFx2o3nTXe8yvdp27a9inko91m2ilKS2o9/8nCUHjbUujDhF8GztlaVuiJCqLUieLiZmTVlRFmRe+UrLpULWZEXMrtkGTokLXd5+QifPYvsXowbwZPihaRj3bRpm7Taq9LpZc0liOdagTssTAZ+iD1ZtGiewN0RfV+lse6SMDRPAfIvKgvbBnfTzVd7y9Mvfv6oD57/9KdTBW7U/z9WUSQyjVlVeeqoGHUodoTMYRCpSc11x1LW8vkhBf5Dy5ZdmP6eOceyZdRbEECnAQ8DAHzGugG8Gj38cEglHIMSG/84WZVIfWtkAnjcnoE0XM6MPHBMZYmKXbNoy7J12bWAGZtnftv3MfApSGV+AkTHqXyJg4HiZ9CfuFAi37Mumw5mLBR/+7d/6+/7xCcyRXosa1lpSbDiGS05V0UbRL+gaFGKmLM4jTTzWV1dKX6P8kkUnnpqtV9vUDxeexdjQNje1r8wn35gnj9IMZ0FMFLvcSZGREf7UWl786XhNaRkoAQwk0nDa8+orh6hhBAjfNxSS0uZrA9NylSl9L45KXavuGKUgGGfYvnCHnSyqatrpWIKr9FjxniLKXEiJ8I9i6JzxIKmvPhO2jDw1qOmVCrZ2jE/hxIEqezTvg1bwsSN8gqTCn6wquLH/PDTcCNxoCTP4ccKNfc3TuIxJ0wIWSuHShxLrAFrn1hk9CTEfRpYJIaVAoIWY8q2h+6G3/0lWbLnWxFlykoQB8z/rAXWAdsaXqnExpIBlWfwbEoBGBFfTRw0yYr4LqUb8l/TFsUrucaygg513Kf6ugSAnGqOJ89LODBMDlyt7AYTtIMilCGwIRTX1Ex2f/2xvwqHTW+Jvsv4jJt2dTgApGbcBMVvTBKQmC2AsdMdUFYphODKUZU+zqNVQvyECUFY3qtaH7hbVSpwGovH7l2Nsi7sdh3t3UrP+zLvH//DHz7gr40ByIyZda7pQBBM0NQjzGCtqK/fLw10xwkBIIVFGT4UySrTGRXQWbhwttxJ9spda7R39wJ8XHbZMu8ehdBNXMqGDVvTMQkAEOJZ+D179jRVi1/orTq4eiFEHjzYosNvhCwcj7i582a4Z59R1TTGrHl661tvcw8oNqZBIOeLFLlJEQAEou4BlACQsxOAjBpV5t3r2ttJ3lCowPS9HpQsWDDXx1OtXbtOwkrDSwaAsFYZ02c+M16F3Kb4tLlTpozyQeZYRQyMfOpTnaoLtEkxWJlYpmFud8O6vKHhGSWEWCRQtEmWrJnehZF361llnTkeIEJFa2p8kZHxZBJCM8Chv2rvQ302oUokj8mtns32R34Ikr5QV+ulAEIAHyS6IYmPJYlh3IAssoiiK6DOGMI54A7PSRLlRKFvA7IVLE8oHhk/aR+Aw/zAYxIbkQsB/R9FB0kuYxnTAQ2sGzKKRkbdo57FvbSLgZvjACMroAHAQZIbEgGR0p9kRGQO/c//DMWuP/nJ0BT9I90/CYu4jzIA9NdAD6CGkgL8tgLSQ11Hp/q6BICcao4nz0s4MEQOoO09TxUSQ2G1Ap8RqrkZK0QIoo7dkeJg6ViDW6CsU/G1fFdeFtx3qGVw3nmLfe0NX9VcQeDEUKiWuCwUlT6WY8aMWV6j/IlPfNxNnTLNa3nR+IZK5M0CH5lg4ze+6UZ/P1rozg4Bkz0HZDU5IE1MmWtWbQsybwE0AByAIxMQ6pRuF0LDbRp1s+LwOW4w8fj4DPevw4cz2nkL8D1ypN1n3wrXkMpTadwiIqVwb3eXAMLrvMsa1qT77nvIpxIuKirW4fGgD9CHACjXX3+VBKytPnB57NgxPt7jl798zLugzZ07zbsBbdgQXJPI/gSREerqq5fLilTs+bRnTybI2oKaYy39FS+/0t+3hEqdKaKgo1kcPv7xjKa+pzvMZ+yCdUT1RaxOCJar0vJQK8LWga0X62MsmJmFI9bUm9WHuAizdtC+uTbFVhGzSJg1gmeQiW1/Y1DXxbE3WCri6/ieophrOWlTZLEfWGqKi6L0ifqe+YrdsGxccX/gq7VhLmj0YazqYUCxpegipcF7ZrVSKEZE9jHc/yBSO9v4sC5CM2dOlMvVVFnuirS+G1yZatOwFkvl2si6A8yGejgdPkX1zp0ZayHFEyGbK/4uKU6le8zqxeD/hCKbuYUJuS9lyfDLJLJqxBmx4pS7VnQw/qwo5T7XTa2ZTEYs5gkAcuedtekOhmKCVGGv1Pi73a23blYdrxdkEcwkNRh8NMdwBcNPWfpcb3bRxnPOGScgOPq4ihueKgByDCPPewvCMZW7EZqNENQRujF4UliYKu73hNJFZzWRoZRK7FgM3v72AAywIrzylQGAwAcyXbKdkgkU4R0AgUA+FOK6VatCAezf/d1g1cCiQMFhABx1WnGd++Y3naOgNdlXAXqUm/j8552jBMC99/KeH/00AMOKFSE7J8f4Bz4QMm/SLmCJLJ//IoM5IAWwA9igvABWEcYNyMCyQcr/r3wltI/VhCyhBnqYc+Vp8Nlh6eeZTAkAOZNnJ+nbbyQHEHrwb0Zge067CBq94uIgFMXgYqgABFckYjKmTa1Tyt1dcpmarM242hf2w/d969btAjat7joJ27irAA5mz57tn0dNkMaGegnRu3QNLjRUSO/wrl7QEQkdRueeM1+WkD3et37Fpdr9SWWqLE9sooAWfpfJNaW56aB/9n9+/S5/6+kAILfddq2PD3nsMZ00Ini9ZMl8z6fdu/fKxWquT896/vmLvVtUWVmpB2IIxqRhffDBx33MCVpwiiGGcWQAyLRpk2UxopJ7jb9/3bqQUjcBIBnACj/ONgCyeNEMv5YPNDUrjW2tj49qamrV3Nd44EFsEaC3sXGfUqBna+FfigAk3qCvuGKKe81rNisN+A4JSJfJKnJI78pBCVa92hO6xSsKnOKiUiSeFQn8A9Z6xbsuCU9kr+vW/6HAaEdHof+M76ure9Kft7UV6r0VEO3WZiIAMmf2Ebd1S7kUFCFbF1aosWN7BNCf9Qkt5syZL+HtiOIs1mvPavTuLGia2YsQ+CyVP9pr0rRbmnkACCnVKYSMi41pqFtagntMnI4edx0EYARXhP6Qwjlo4RF80cQjwOLOhcclwqW5AxECxt+xyw7er7SFoEk/6S99y31uzPt8AMS+R3/13e8G8GHp4Okz7eM5aQV7zV2L59BnBFksC+bdSV8YJzwkQ7iVBbD0+jwP6wA84JnUw+I72kCAhieME0sNwjIuTMwBAr65oPFMxjqQpYaSAACq3/qtIGgbMR5quJFq/33vC6nyIeaONocCQLB2KIu9r8WWW89MDgHessDngAZqhVESIqqP6sEHoOW3fztToDiep6lTQ0FmwAtgMZ+lhGPkda8Lrl4//rFzP/hB4CeJCll/gA3awOrB/bhpATL5jHnlOvr3mtc4d1c4Ys9YSgDIGTs1Scd+0ziACwFZXtD0Ajx27w6a+DhY3KfnTPl2m7UANyBLdUphv+nTp3rrAgX7CDImYxXZovh706bt/nd9PRaMfT5rFuQD2guCPzpa/SUCQAhXaJkbZRHAD580pdDUqdOVqSrk5G9X3QALssU6A5WNKkprecvLyTYUhINx2imvvOIC3y8OorvvedRbEhDarA/mz0/9CXP52r8/478/aVJIIQsYsBoVWDrigHXTkpcpQNiorU2OuaKbbrzKVSi4NlRV73T/9V8hS9Zc2cQJ+i6QUNPQsNv79APOVq9eI//aXZ5nF198noSayTpwDrs1azb6TF81NaOlLVOhHJHFLeC2NaI0aO+vuHKZHx8ZwCALnDawwmcW3A2gtABvnh0He5tVp6oyaPKJZTGqrBydlQ1o9NiQwSjOEGRrZapOwHw1NuJ6H2ZRwLUoDvS2ebSEBjwjWOeyK6FjTSlMBUvH2ayYo6y1rPvoS5xm2P4m09Eu1UWJiTiVOOjdQDKfx1YF5hLiHTIaq6rgUGwNqqgYlRXjwvfUxonJ6pLEFiuqsJvFiLVs1N6uCvYC9hMmVvv3jToxjz+hmiPdeeIhcoLGsx46hH+CwGrWjtgCkEq9mxX/wXWZa5SnLvOEdPB5ZE1JWUsKZOUxKnCV7rlnn1GNo/Gqj5Qdj2XXvO51cyVoP6Z6Vg3ulluWS0Aao73niEDAJglmG7Wee8X/AilUSt173jNVQfsjJSx1SKhbrxpQU9zHPrZHwn6IX2ppKZLGforet05pmUka0Ov3DEDJG94w0z316zrX2dsm4fwJKUvOleIjzMP0aZ0S/g6o2G+D5qBXmukCCdBF0hYvV9xKhaw3P9e+QbIMp/tCjSeE3098gjTPQZvOcwAgCLEI1Ah0COQI3GjG3/GOcF1YLyG+4MYbg3CPQI3gyLb6nvcEdyBeka1bnXvZywIIANBYkoLcGBCeg9b6zjuDoM51gBjqmCHcopXPrT9GPwYCIAACCu1iIXj5y0OfARHXXx+EaNx0+Aw+8MrQb0CJ6nV64RrBm34CKHA7+ta3ghafgr4QQAKAAX+kO/OuRdTQ4m+INijuizAMKON/ePg3f+Pkyhf6hTsRBEijthg1v/ojAAZACFclc12Db7hCvfWt4SfKKi6XwNDnoQAQ2oUH9A/XJgOUgCjco8yqwXOZT+qsxWAUiwvWF2qTPfro0SPAqsE8Uox6KDXa6A/14T72scAnCkvzDNzpmC++A6SwLik8zRzdcovTuRZA756gJzxjKQEgZ+zUJB37TeEAwOMCVUEkDoFUt2jYPZmLAQJBWqAolMBmgkGhryeBzzmuQtQlwG1oz+797twl87wQ5APDUztkU9Mh9+3/uctVq3gfhFuRCakIvytWXKy2Q2revSoMiIWgsTEEphcUFMlyolNLhMVk9uwg5B1sa5ZQkB0MjFAau54YOCobUebefMeNOried+vWb/O1MiBzCQI4mJsPrj8GbKj5YdTZGQQU3GpMWAVMNKZcfhDcsVZAVpCQvxEg33zHzQJMR9wv5EIFb1ZcstT77//qV0/5LFUIlecri9a8ebNS6XGLfTD5xo07vVsVwedLly7UJl8hy8lKn8J17tw6xX4EMBa7AlGXBZoytdpnE+pWcD7pkJmLjS9uF4AJEZG4O9n44yJ6pIDNBKH36HANp7llTTKeB75I3E9FRhaXIFwFcBIHhpvgTRaqWFg3sIbblBEACnryyVDfBQpFBMPn8f02R/FnuMwBpKFnqEyaIsaem6EKnsd1Sqyf9MeCz+1+QFIMiGx8AGnLVsW1BqbiwPq5C0IwObEacX9yCzx2HiGdtVSpIvpVVzdW4x7p18vmzXv1jh7266QnlZUtHg9uWP6+PrUhV8Q5c6a4KiU+eObZF2R5zEgCBw+2uoJI5Y3wdCwU3LCgCFyk94n4M/7OAIzetMtSDDrC38W9Sg6RAo+4YhoV6xmr1qx33/rGBPfNr4e1qNnUT3BNmzChQoqJSllu10ob2yRr4iLtTV3SVLdKkN8j15QVAhplvobKhRfuVExCvdy1ZnvLxZNPrvPA4jWvmaX1Uq657JE2d6Pa6pBiodBf99RTFXrf+5RVb4tbtLjNzZi6XAkZlLSg+yE3b/ZFbvO20Ne1a5/VHBVKyJvutm5G+dLl/vvbGz2w+cM/PEeC2Rq9S0f0/pXKxaXTa/dxe/n3fw/FcBEc0cgDQBCQKXSLQIvgj0sPbi/EGuCDD7GFoX0GwKD1JqMVQqDFHSAMci+CNcI317MdWzFdXlsEeLMAyONWrrbBbQjNN0CG4sq44WAV4FmAmVzqD4Cwtrif8SHUI7QjqKOlR9AnBoGivAjW8AEXIrYCrAu4AhHovHhxAGIALYRqNPCM87LLAnBBE0+wMyDnkUdCe3/wB6GoMII6cTTf/nawTDAmhGLGbQWeASzcB8Fv4lUQqodCHA0AHX5e8YpQzBg3rM99LnP3cAAI7TG/H/lIAE3MDa8qc0fbuFYxD8zXNcp9AAiLASHAjGuwokR5K9KdIecHc8l8WPkjLDQUrOZZMRHMznNvvjlc/+53B5DM2vrOd4L7Fs+CdwBprGusPSw/lIg60+M/GGsCQIayypNrEg6cYA4gPJvFA8EMjfiXv/xlbcqZbEIGQObNmyuNeqk0M9ibAwDBOvG6193steRUJcflZ+PGzToYVsmvXGoTXm65I0yaNF6H3mifjWnixPHucX2/ZWsIgAaAYBngGooAkkGHoNIXN653rS1Ba4uFIrR1/ACEFLLvePtr3X//z93+ADrVAOTCZYu9G9qPfvKAH1OhxKebbnqF1zLed98j/jf1Tp55Zq0O+Z2eP1ddtVyH727/GYTG+wMf+KB8eOXEK5ozZ5Jbv26HBxj5AMjq1at0uIyVADRSKYfrfBHC557d6CtwQwkAObMByO23XybhrEsaXtysxkjLK5G7lWKfxd7iRczHhg073Hr9xACEuaW6es24SrlqTXBPPPms3LZIYXtQ6+TsBSDzF7QPmDKWd+j558s8ALnyyoOymOxw73//FGlsq7TfVflYkblzCwXyN+hd2yYf/mkSatdJ+bFAGuHMvoVl5Dml/b7ssnkC+xnJbNL4Erdz7+OudtxlrkVAIxeAtLQ85d74xpkSyka5I+0qJCoLyLjaI1IybJBQPM197Wsvqv+F0vxfrDmtTVdYX768S9nqghUDdyWET4RohEyzdiAwA0YQkNHcQ+gZcKdB+MYFxghBFhcugAwCNlmKABO4dKFZN/elXABCOBRBx1hAcLcxwi0HYEKb+TTn9BHwgKYfQmg2oZRgbdyTAB3cSx/++Z+d+4u/ONpFB8DBeABJ8INYize/OQi8ABHuB6Ah8KOPoP9YCxD40TkgdMNDHWU+LsKIYOovfSlYDRgj7QNyCLZmnINljcq0lP0X7lg8GyDEDwI748NSYDQcAAJApA36Q8wM1gyAAJYjQBQgk3lGr8J44BWABWJ9AFIAroCE+zLZ09N9wZKFdYi8JGY5AdgBzBSSlibeI9zLsOQA4HgO4Jdj513vCrEngB0ANPNK3AvrDHCKmxif8/2ZTqccgBDAAxPxhTPNDwgS7QML2UxxMA5UbhkDooK0WTw1fzyQNugvl6wN0GYuIhzuomeB2z1WSyF+3nDGZvdZe296U/AnzEcDPTP3+nxj4jND8W98Y35kfrzPPZULPR4jGqNIyZrVDV5stC02V/nm7Hj7zYaFaRYaavsAj2XLlmmz2CoNylP+3vLyFPCIrB6T6yZrU58na8MMn2L3Jz/5mTajC7ybCHEduPaQ9hXtc3tbyP6EpprgZwhQ09x8QNq6C93MWVN00K9027ft8al5iQGZNWuqtxYgUDU0HJBfr9R0oththqBcaOyYcW7HHjn+iiZNzFTSXvP8GoEb2XojKiurcGiSjTqOtPnnXa26GV3dnXJDoHp0Jv2oac9xv4rdfHAXMrJrzALSpmD2UcrCBcXa924FmAMcjJqag3VmzJhKt0zWDcDYN74VnINLJDxCb3rTrT7wHLcr6Jvf/KG3LGHtmD59itbXevFmVzqtLeDR6ll0dx+UJrZbQA1taiYVrlkAunvaXaHma+l58zTmbm9RenFD4COEtt6qkDeperjNI2BmgtIbG5nL1qrV4WTFJcxqeODa1NOTOe1HjAgbYezuZJp6+B6nuDUrS2xlMssBSQqMuM6uifltfYjduuCP8eLNSC8pul+be64LFtYEc5/DcmauTljmqiqDxcWIMeyJfApw04LoT2ztsPHFtU3aVIsGKirOuK6NGlmVfral1qTvWNEgvr/11cvcpo31smJs0XtVIL/4can3q0+gs0+1bap8Nrgx1VX+PtJHAzL27T+g9NiL/HiolI6FEWvTXXf9zK81tJ5hjjKWCiwulg6Y73p6Mu9IFiP0T/Y+T82PbNcxrCJZKXkHcNeibYRyqLhQqtTU3xhYLHVwcU+BWym3wy98dpz74p1SodN3J8ueXDNLSgrcbbdPc9/7zkb3znftcW9/R6PPTPX61zfJMrBTLjBztUeGPYl+jx5dKA1xj7TM692HPnSZMhQ9oP3h/KxUtLW1XZrr57TGzxNPM2MrLSp3HV2PuPFjL/FuWh1dj0oJcL7ezxDMv2bNKr273e6f/mmie/rJCrmcKuasmZpBxa5L7WzetlLC9wQJc+PUlxf9uzdDKv0NG56Q0Lzdn8EI7AAHrA3Ll2druBGayeKMexSkBIX+HgTrVFbosM40rWih0UbPl/ENAIKAnpsKNheAIK8gSD6lYyF27cmd/9z/kY94HeJ1wd9ss8pO7IO17Zw06wdB02TIigmXn1tvdeJfEKIBCNyP+w/WIUAJrj64/OB2hvad77Ga4H6GLAfPGG/cF85JhG8Z+j04IFYDK0e+QO3Bxhp/z5kL0OKoAJwBqj7+8TBHRscCQHBNw5ISE1YNQAcWH56HrMp1ZL1iHgGr//iPoT+xW1ncBnMA+KCdfK50tnawFgE0ACBYnLBewUPGCAAyF0KuB7gATukv12GNuuOOAGrOdDplAARwAPKFmQMRCA6mszDRNLCYPvzhgCrzES8APpNcS6q1mECOmAqNLODL/j9RAORYxpbbBxYUplEzy8XjOF4AktsW2ghemsFoOM8drK0T+X08b5iEMQXnI7QR//qvmW+GChCG09fhABCAB8Hl+NCvXLnGu/20t4cMSeUVCL8ZV6sLLjhf2rVzvBZw1qxp3o0HYQbLx7Ztu70GvXGf7MCiIsWFmICJEGNCHgLk9Te83AtIP7rrfrmN9LjZAiJ1Cp7duaPeB4hbXEecoQjfePPqMPcYBMUx1cFNp7o6FGfz/dbiX71aJ0tEY8fU+DFOkAb4oovPUVX2Sp+u96BqWPzi/gC4ELBNQIzdeMytCqE0dguyMaHRNDILyo6d26I4AoJYg7DpeVMcrn/lNSu8tvrn9z+WFjrHjA6uXdS7ILaDZ+zf36z9Z4538UKgfP75F3RwhkhHe14cmzF+/GgJlj1u29a9aeAGzxA4b3/9q/yckaqVufjFz58+qg4GMQZxfMHBgyFWBaK4I4Rbkgn/5SryaGRzg/CozgLtAAAgAElEQVSNi5BRu+qJQLF7kIHKOIkBArHxPnZFwt0MIkWyEfNs8ULv5cVK0V2pKMc4sxZ8NFepGMzyvBgo0IRfVynNkGWt4nP603kkk1KZz2jXYoTirGismTiLV772unqCEAsAM9AU2gwAIOvZqgVifJ8zZ6JbsnSagHuTe3plWAcxWDOQVqb6M+NrR8tNcayKfZa4Wq2LfftafK0Z0lLjsNSrNVGsTGujBVbg5cqVzyiAeovmKcwp1rAMMFcNn9RGl0mrXZyer66uTIqdADSyAUjIXhU+izNmZdUOyS1WqGtHu3HuCHFmos7CdtddFNZgn1zO1q7a5D772Wr3hc8HgK+0Eq63oFwKiCo3sa7KPf5ko3vPH+51v/eOenf+BUukOd/nvvZV+R/5PvhfWX8TiP6WtyyRlvkZ/b7dp/Ndt+6Ary1iAKSoSBJrmo64URVjXOuhh5VKe6lAjbLYdT0la8p5AiBhrRJz8t3vbtLeSQxceGhra6F71+9Pdz+7t8qtliXzo385zX3jv8a7TlWxhyieePnlI+WetEqAoUDWjCYPQPKl4UWwQ8NvAAThlriO/mQJ5BiAB3INYXa51+XGgGA1QP4ZTs0KxsD19CvOghUxLutPLDu8wijvzBJjFwCckA/+4z/C9wi7CNvSl3mBG+sHAAW5C6Gbs5ft4kMfCm5oBuT74wdWFAAIytonnuivhwN/jvsaZ3lu6mLkJ+IrsFKkPEB9Q8MBILhCASTpH0J9TGxTWDuYe/gAf7CKINPSH4LsmQNihwgAzxcD8pd/GSwq8Le/VL08B8sLVibWAqAQyxtueVhlADC4z2FlgujPAw8EAMhzsUJZH4+Nw6furlMGQHgBYQoLExMR6M6yPxAziFkK5MxEci1+iyx8kDQvia+7lof4DksKbecWDQLwmH8i/o2AkcHMUoMJ3fm+P5ax2VCsPX6jSeAFzaXB+hRfn+9aXlj4iUmQgLJ81qBTt+SO/0k2RjZvNrxUzbyjGsa0y8trlrbTBUBi4EFgLNpdc7XKBSA148Zrzc5LBaKv0zswSZv/Uh87sHPnXm38T6WFsOaWcIDmAyBz5k6XG8QcHx/y0ENPaN5rvRVimywge1SBnKDmUgmYpjnPBSDnKiMU19//wGP+GcMBIFdfeamvAD569Ei9k/Xuuec3ecEeMoBxqgHIJRed692f/vf796UBigEQ+kUcwU03XeNd0TZu3O5BB2OOBWsACPMBYEHgr6kZ6/l3+HCb29fYqvc3xIIYAJk1a7L81Wd7t7ZiAaHRAjxtikHZtateRRpD4Ho+ADK+dozWh6wIOwMQMABCpqV2xZEwd1iuAAhNyiiWAJCTB0Dg/5w5E6RlnCfXwQf8fOQDIFgKbK2Qrpl00FCbAtPNIkO8kdGE2ko3a+Z0nYVPSHgO8SFnKwB51XWK3XiedNPtHoC84+317oJlS6St3e8+9lc7pTGfn7aA2PiLFGfGzznndCgYfb3epYt8bZEFC8Yq9qxN+8VeKV+e1DXDAyAlioHyGbGKetzkug7tpUfcP/3DHskHne42xZJ85atb3ac+Odl99d9qXWtURLG2dqX86Yu1v86Ucm6hAMlDSqvadFQdkFwAggXkG98I8ROxBYRxIsxz9lgQer5Yn1wAQmwB2nOE89iFyTT9fJavavpAQejpRZf6A+sDLjzETOQGKeOqhRCLwhchnvgDXMIIdiYOAVcktPhYRxC+cXciIBo5a/36oNVHnkMmikGI9R95DQEc6wtWnmMhwA79ov9xtizkAAR13OFSeSh888MBIAjxyJFYO4hliQmPCr5D1sTrgbHkzgUWHmJnkG+JZ8kleAtAoY+PhaP1KCLIHL0OcpoF02NtYh5wDwOYYPXAlS/sGyEtL8AEnmJxOxviP+j7KQEgmKZYpCxIFl4usrQZYHGD5FisvNgsACYaLTOuVpjwYgKVw3CuScVHpr/GKgEi5YUA1Vp1SoBMf6Yvbh5M2M/9/njGFj+PlxcLDcFtuch5sD7FPBnoWhYu1TS5xrJwHMsGcLrvsTEC2Nj4MAlbRg7rG5sEgXOYIzGF+8WeUZ6fsCEMZAHJBR6trQEwhM6gpS+Qy00I4hw9ulZau6U6yObrQH5CG81BbSQztZHO9LU1fvD9n/l4jJ6+0nRQuWlIEXAsLn2miv2dd/4CP1YqfGP96O5GQ79bWtf9PpDYtNC4Q1mdg717dzu0xKSOfcXVOI/2eWvLPff9Sgdrk2JQFJwqMGNkz46rdBcWFEtAn+AuXbHEbdq8S7Ek21yDsm1lsnWVHFXPg/ZM+44lwNqNs0Ttlropzvjl+xDVLeBf3LwgrBxQTU21z1DV1n7YnSdXKtolIPh/vn23hPiM9tjcsFasWCaQNkF7zq/TaYEbG3frnZzt64OMGlWuOar0VgWsFLhS0WavrC0j5PKG1v0H39cmJyI1b3V1cFOBzGWJPp133nxvCdqjIP9KxYUAJHDRqhJYY10DXnhGr6xVBNfzf482rELPm1Ahnp+qqlHegkZsCe5obbJ6PLN6k0+XjAscFFsJqClC8bwXU9nL7HuzvsTuSqaFt8xhXIvVIJ1dLNIGmTAOgDOiuKLNI8UsjbBqxXU8+Jz/7XmxaxdWpjveJFVmRP+ik92sF7FlBTe22Kph47ZnTZiUcREEJMSxOhbjZGsQq9vhQ2F98F5Z32686Xxf3Zzrd+1qleUiuPb1uWBtsjo0/D15cp3e3ww/zIJxoCl8tl/rCsIdcPacqQIhR0ti8Xj2p+rSkCK6uDgkWGCMrMtAYW34/kSWBjNjBguJbX5YVjJuXxkrSUhMoSoyrq8guN71ae11lgZrYl9fh1u7eov7zJ3j3J2fD9eOkKBfUlHirrthgawOkoYKSwRA6qWFblQWvRkSVg/LAl0vD4a50p5Xu8OpzlWXHpQA2SIXrD2K15glN5/1AvQhaQNErMgll1TIFfKn2t+v8ZYRQLxWi5QtRdqnVmsfWywBDTe4tW7hgsXa68N7X9+wVsLyLFk6q/R+hDGPHNXp1ksb+c7fn+zu/Nxud0SZuG67ebYSYUjalp9ZT0GHBOl2eVvsVJ/qpKg8JJ/6SrlV7Zc1YIyvrm6ERyH+9mYBQQsOAMFigrXA+I8gj4CMUIhAiUCeD4DkumAhtCLYEyyOsGmEYhIZCutDPsvBcAAIMguuVLgPERAdC9EIvMR94MqDRwnAiucBlAA/uFoxRhPGsfAgSyAEQ4yT+4hXMC9bziJiZbAUoWQmyxRuZrlnNvcD2uhPfxYUrsGdjOB5ftOGXYsnMC5ygCLkTKOBAAhzEsuDbG3E/wCw6KvxhjFiWcHCAU9YEmQEQ6ltViSuwVtn06ZQGySeP+sL8gIWCiwcWDCwqMQyG98TbE7WK4sB4V4AB3VIkHOZ69jCw/esD1LvQsTpnOwCmhnuHt9fpwSAMFmYqUB8gxVGQfjGSsE9+DSS7xl/uXyuNkw+jOaaVExomhukOwMxks2AyeTF5uXCrGr5ofOxbjBhP/f74xkbz7f20JIADljMBLDF2o/B+hSPY7gAhOv5IciNjYENxsBJblv8z0ZEtgaAn1XfJBsDqJ8NgM0KoMO18Jz5yfXz5CUCXDIfbDi0ibUKs2e+lzZ3nqxfbPBsyvQlDuDiejQMmITZiEgnCMUAhI3m/e8PpmOTpzDp4jtKgF6ueZcNFgsSGg42LeYHMyibdW4MCMBjxYr5WncP6aA67PnJGF94odBde91IXW+uVoXiTThlPvjBD3jBkuDvHUo/OlsBy2Rben7NJgHvjWktahCuwsFqbkmTJo11F19E1pmx0tDs8UJdoQoQ7tmzTwCgSQf1IV+UDyJF6ZqUamZ/Km0un+M2de45MyVwz1SBtUb5v4+QUFXq/vd7OjVEM2fOUtshRiRQOPCtUviFyxYoNkRaxdZDPnPUw4+E+hqxoIggZoJe7AoUNZoWXBmnCVt8b5YT+92hwGAj71/fHQRB3JYq5Kb0ute+wgvoFDTsUlsI/fysW785HSPD9ZUjKyQoXOqFy9bWgz7FLhYOeEw7zMmuXQ1uvyZ544tbvduagQTuJxvSDde+3KcMJoMZFhJAEMHq3AuIo1AgGbAo4gh/RigbGJaT3t4Cn0nrwL5WX4Xd96eqQn/LdachCLgQANQKAp5z7hwPhtas2ex5Mk5V3algz2/cs7q7ul2TaroAOkdqbIAY3hesJaTuJT6I3/TxWcW2WCalZ1JV3HmeuU9lsq2hwDmUrtpez0aVInNHi12Y6JdlzIoBB2AlNwsWbVk8TeyKhotST6q2Q3yPpQDGb9+I4oZkkDPKBVU9fZk0U/HcAXhIYQxZu+VlIQMWRN/j/tOPxYunSBk2Q/vXWgFzvVcqsgl1d3e4mlSqX/6/4gpp00Q//GFI8wx1doWEDtMmT5OQJClQtG/fNmndn5Tgtsvtrc/EEBUUZtwI7V2J3eQA5H2pWA3eRYvVsrgP5lUVffwzoozN+q+/2JBMyurSwhD03af4JT3F/100qsStfPwF95nPjXVf+JrS7YjK+ka5pTOD+9i65+sVDVLk3v6eRvfmdx5wS5fI9bK6273rd/a5D35oj3vv22donOXaU/rcja9vV52Fbe61r5/uejpL3X0/W681lwEgtEcGLWJALr/8Bh+4vnPnQffsmoMC24dVSHSl1tdSH9vRJReshfOXuo2bg+vin/95s/b1JvfO31Oa31/Var31udff0ej+6L173ZvumKdgalmVp3RJMTVC2vIZerdLFBvW4b7y71slZ9S4z/zrOCULKJMQukdJPlp1jlySrscEEMm1gJjby2c/GwRiFKgQQjCf4bPP2TZUAMKZSnwF4AAQAK4n+xYCK9s2MZz5UqsOB4AgXxBvi2xkmZRQ1nK24YkCeAJYIRxTlwN3bQRe3NyJDYEYNxmdUO5RM8Pqi9BXXKw4G4lB4DwHfBDvwbOIlyEYvz8AMpQ0vFg3aJs+AAjhLxmgcD/jN5nH4rjQ/gAIvEZot4xkjAsZAVkIuQ4wQTpb5BdzSwMAInNgxWCMyJnIocg0ABQsMACTfNaPwLlgocDCgcUGdzhAFHIfwOZrXwveKhDKU+YEYrtjzPQZeRfZNibSKiPnIDMTqwOwPBvolAAQmIv/Yz4rRi6TLKgcAY8JsqwEyF25rjbmfsXk58ZOWMo7Jo6iOaBZABCLn8nqjwYT9nO/P56x0Ye4PUyjmDl5odGyGA3Wp3gs+a5FwIYPpGwDJMAby7ppAATzMT6UkAnq/QEQYm1z4o79i4fWI1fLY3mrrY+AFzbV+KW376xaqaUkHGyOeBZaFvrJ2oi1JmyoPIPPLZjPxsXnbK5RdtesR2HWBUQZCIF/9JmNOZfYaMxtjqBhgssLC9u0ATzY7xjrJlfK8lEkrflY+ZIGH+n3aUfDlSdoPvtkzt7sVq0O34Xg1CBMxABk6tRabVpz5G9e7dPeIlAhSLe0HBGQ6VAbL6b9+AcDILe/7nqvjX9e7lLr12/VhrtC7Y51//H1IEAtmL9ALlvigUDRk09TXyH0p65uoiwM81Tjo8r95KcP+2D2TD9PDwC5+abLtaF3u5//4vE0MLHYgThIn34CQIixIasRoAErD6Blo6w3zEehKqeHOehJC6O5AOTSS85XgGuPm6b6K7T/yMOrfaayq6+5xAOqx3+9Vj7x8z2g2bxxj5s1p87dd+/jXpsOiCyFsSkyUBlr6WMAgtXEyMCYCdy4aPX19aoOxTgfMwQY26B0x4BAxMhdOxvSlqRzBWRqFKdAZXj6GtbNYQ9UCaJuVYKDjRt3aE0FYJcAkBBTM3bsKHfZ5fPcrx4k+UPncQOQ+vodAvZb1U65L154zz1ytBedLQDkumsmumd/td3tb1bMhQDIO97b6O74vQBAoFkCEjfc2uz+7lM7BJB7nV4jpSQe4X7rbZPdrx+vcJde3J0XgMQxIMRomHtWU1OHFEE/TAOQ7u6n3IJ5GQCCy+27393i/uqj+1X0NBQ+3LWr1L3xTfOkGR4pC6DSZysmpFQFD2fOoHI9AmaB+79/OllWHKUlrxdAkyUXAPLqVzdLgdbmrcTE7gEAZ8x4RN+1pi0gjBEPC8vyxPlmdUAQThEKEeKHCkBoD88O0q2a8RABGEVZnHEpvQmk/hgOALE+I5iTbcvqgHDeASQ4x4lxgKz2B4I4spkV/uPsJf4DRSLnH94IRigDEbCtDgjeJwjafMbfnM3HA0B4DiAEWYlnIVsiL+IhgxwCIIlpOADEv3uSivFGAWgARvgfmYBEQXyGzIdcAeBEyYlcwJzjxYKLFXORz00u7hPyF25kBK3Df453ZFwAGHVYkE2Yf5ShEM9gPSEXAkpYTzEho2C1AeABQkjqdDbQKQEgTAaTyOYwWNYDrrGKmaaJR+BlIWAZsaBy3G4s3dj/Z+894Ou6qqzx/Z5678XqVrMs995Lip1GCilMIEMbGDoMHwPDwH+oUwh8fHSGOtRJgYSEEBLHaXZsJ3biLnfZkixZltV7L+/91zrnnveOnp8sO8U4oJ1ffn565d5zzz333r32XnttK8uv5pwngIuAkWm7+QwvMC4c3hAmatAymbMf+PlrPbbA7REIcEHyAmMqjzbZmOyFdqHUpdkWqW6MXpi/+RteVMwoMJtgHO9gAITv8RzyXFDfnGlBbo/vEziY7JV5nxcVbxDGqNTAQiw2I+LveNESHJGWRwDEG62tYBHsIrLHxUgHoy6krhktcUYYeKNkKpI388DjoFIG98Fzx5QtMxv8Drm3TKdz3dnjsL9PLizTq/ytUUAxijZ33XWnkuxcsWIzQOSgOsZrN8SAq+nGA8sjzz/H6DrVKiJw48/CzfJOpKtxB4IxA0IHhwCDHP8HHnxKAQ+arZTDyGc2ZD3p9DNa3gs6EPtHMMp+tqFDWkB5Mg4pOeWmINtX3IrIdyc6N9PRLEGdSCQi5KxV6IDT+fzzu1XhNek473j7RtSLNMoedHNet2YxCmcTZBAnnjSkxx7fCprWUqXGFR0dBUDbJTt3VSgHVq8p/eA3Zo6DYzERc4IlM05K2JrfGaAVTKmJ3/G9DxqJv9jeI6NOQenaNQtU/4U/PLLFV7DL35GLT7OLoJkN4LwZo/IVzTj/NoWJTryt9MTjplHhaNmSWQpEsAeLbrYXojIPzH540JODdKuKg1W+Yuuly8tUjcdDv3tuXISd1KmREX8BuaE3dXS0jzsW7pdNFk2Rfh0iLIbmQ+nlwIJkznUCvSTr2Piax2Tmk/SweKwneL64HrMx1ngFmNpwbo8fr9F9XZwmfXZdDOlGNDv6T8qcG6pJNNKjSkoRtoMxg+ZvWunPWJgMiN0kkIAxNOT8wj9DTaKCnDHS38x5NUCTn5nz57K2w4yGycox+2TMzEN0lI7+03i+zXXDsbHOIzc3FVn8mQp8tLX1wCFB+JLHj3qgGFDcjJEiRztdq4MINHPso4MuX6Zv1eqlcOK2KAW2lavmy//+VocueZw+QYY+rcfKscfE+sGqn2rmv9hM7xRmQtygRGkD7WrMpl3p15BK8I1NQjXtyjPicGk4BjcygE5mEfk8IDAUnWNXw05KJSE5DffeHNm5D1lBZPZyvZ0q83omHnVPCAAoG2yRkHDQxZCJSHTWxKgXKnnI0DHL2IdtRcC5otJVBO4PA8N+eiS7oLNbut9cAO9JyHjEYHto1lrRAEe5VUI8BdI/oqUIw5zakvDIPhWEuP325VJfNwgZ5EZsyyOn6/bIf/5Xrtx3fxqyL868YcyjUKjzYHyQ8MBWIBaA8fL+Zug5vKelp9er+jxmE9mg1G70yWeGec7R12HQy9QomvoHS/jPd0h0HAOz7fw+t8VtmmfXRLUfZkMEBIahYE3YBV9y+/ydzXjgmAMp6ubY6CPY/gXfpz9lgoBmZ/b4+R5/w22aQCADgIHbMr81AcPJFMC4Dz53+T9fm2Pn7wJ9IHOcgQX3FzovwY4h8ByYGh8T2DRzN5kPZo7VjN+ef15f3A63yf/tc2G+z3EE24c5T8HW2cWuicv9vTcFACGqZEqJ6TKnv5dKW5FbSak8Rgtso3QcZfGIGIncjZHbR4RPh9KkDAMnfDJn/40GIAQedMqZpTAZiWBAIHDcgVkL+3OT5WAUn/NlwIe5OfBfUpU4b4G/49+B2yatyvBQSR0zOth2LYZ5n/u2602MLHKgIhlBIVE7QUywTMNE42IUhsdDIMK0Mc2AHANYA+fPjIHp7MCOq3yPWuq2rDPHxEgQ5QsZdTFGqsrHP54N7jAkSGCfAqerFlK29/3vQ4rWNXtODECk/8E/bdqYVFf1qWP8whc+pSJqX/saZN5gH/zgh5RzT4Wr57fsUQ6lcdBJp2BR92wUNLOmg84KpTzpCA7Cga6tbQHY1s7U8OB4pyq3AEoOsHanCHz58jmohYhUzg0fsOxNUIVGe6eq6nGe9FjpjC1cUIKH7XRFGWIUfN/+43gAJ4HbXaKcdmZLSO3atp0N+fxOA39Px8jQRhhhtxvNmRoNu97DfG47oHZ3bG7TfMc4iioLEaKdMfO7goJMgNr58tiftqnsgq3i1NejnTibzkMwNIBu5sbMmKdZKdIuADNaT2+XcgpTQc9ibQlpUKQ5sWYGXBg1vubmbkWXUnSurl5VeF9cUoDvx8kfH3lB9ZCgzZ1fBCc/S554/CU1t9nZqQAUEQCCWejR0ihRcHCOH6+V7Jw0WbykTPWgmDYtRVHKNj2hu8dnZk3DOtDZkOpqPyVKHaMF+M3c+ZsaOo6hM6e2YljgPLjgmK1YMV9ystJV0f0w6F2M0nOdUMygqrpOAVCa7fizHictUUvo2k4ar5e7eYHBPsQqTcfex1AirKoKvAfHeE4TEnFzgdkKV6Yz+QjGYoxy1DEOFcquRVnLCAfsIPrn2JQ/fzbR77ib9cb6D7OeCNrMvHm8wz6J3Kws1hfFAwDGKZB24MApnLcG31zYxea8pGzAxvG4ZXwqdQygk9m3RYtL0CQ0HlmyBjmCkHJri1UEgN9FR4f7FNx0Vsup1SDdSgFPv3kAQEC0873h8upFwffcTg2IGxLbHp/st/6qNa3Am2nitd4IDdEUsuEovd3l83OlYzBKKhvQzT45U6I69efpV5dIp7PdlpfqJB5ULNsGa6tkeEADixCAEU+MDgJ4u7skPrpI76Nf81AG+56UCEc6eQTXm+ninpYei6xEKs57GAI8bVJdU6vU6CLdiD7xd6OduH8OQhq1XPIL0NQTNSTNEIr4yY8fAb1pJigs+QBB+r41hn/dKFqnUdVMQ2c6eWPicmrK9If6OwUFbLiYirVdj6h7xXnn1/n51D9TMzA1A5PMwGUBIK+VpkTETKfRKB6ZiD0dW2ZMbMTH9/j3hbrLcjzBKED6pqNnzK4XsOcw8PPXemzB9sfoO+tWGJ1nRP7VAJCJxh+4Hsy2g2WnJtqviWCYeTLR7onet8diMkYTrctAwBLse/a4uG2eAxPN4PYJHkx0Jtg5NWMgwAtULmGGgkDNHof5PvmlpL+zoHcdEBudzrq6g8i86PxzYmIGChwHwFNGozHzFAtyANz2Jz7xMTixKQAgX1HfuPnmu+TI0SpVE0AzAGQBipZngWYVicmtrjmjHnZxcH47QXk4c6YNNQlDahw+J34CAOLFw5N1GozKk1pTiW7cjLiz27k+j2CMWwCEqk3JoFU1NoGrxs/huNAZu+3W9crRYuSfQInjtQvR+d3SklxEfhuQTRlUFJ/LBUBWrJiNrE6OvPjSQZyXptcMQJgdCsFCYmSbAIBywjwWRr+7kZNnt+suADTS5fLzM+XIoVo1V8aZLS3NU+9Hgg6186UKdJfXUdrb71wnQ8hyDSFCSweW64F1GYzYqmZ2cCiZnXGBQkUp17g4Ai0XGq/1qmL1OBTTs6cIzwEzWefOtaltUBGLIKjT7mCGX3LMrxaAmOXLdbdi2Xy1P9LAkpMScW5DQHPbhaL+wTc1AIlCNik/P13NUwfEH2pqNKCbCIDw3hIZ6cb1Hg9qbxmupwbZs/foawIg3B/n84ablmNdQQIa802Q3oR6KopAnMO/rQB/7e16DV0JAOTq5dPl5Sq34BYUFICEART17K0XV6Q/y8ixE4CU5qZJQhwon8f60EtdA4FLASAKXOGelZgYgfqEBDR7jMV12CCnT8UCbHh9AITbTU51I2tSCEnwQtSI/Ag8+4WgzqQju6eDC5cKQAyYnT17GPsuU80MTyBqGCiwYK6dqX+nZmBqBoLPwGUBIKZQ+2JkcFmnwXoNU4Ruhk1KDak1VHAgGGFROt9jUY5tLP6i2sJkxoJnUzBmf/dSAchrPbZg+2P6lfQdpiPpJJvC7IsBFZONP3BeLvT9iQBI4Dgm2kaw9ycDIBzfZMcZuF2TDSMlirQ7FvGRnsd1pB5sAaDy1QIQUuPWrbtV0YgYSaek6ssvb0I0WEfXo6J1X4nJAAi/M2vmClmyvFx+9UsQbmGp6cUqwEano7y8CEXo2RINx5WTEQotfmZGwsPdqvC14VyXclb7URBNo8Nrmrmx0LmvXz9YIyOiVV1IXm4mMoILUP/ULlu27vVRifhZTIymipBqYhcBs5aAZkdzmfV4210bEHGHkgyc3wIobtGx3bP7mMqIFBXlaAcVDjLpKw88+Cz2z6JrnanQTrBNqdDnx2QlbMqT3bCOD3x/RsUqKHYoHQbglJbmQBGtHJzyXUp9izQlU7hrCqpZbGwKjukwmGyHF7QpziHHP3/eDFA+U1U/h2HMC+f6xIkaOCx9mH8q8gyNczaoZrQE0euXXtS6i2Ho6zAfNR+5cLJ2bD8o11y7RA7uP6UyHfGJsUolqx71GC3NXQBqTaqJobFgxfnB3tO9NiJQ7LpIZaIIYJKSYh0w6lXd248cQfEbzP69aSzH97VcsD8LYANFfm5H1Vnkb9ZHenqarF+3UNHLdrykpVcYwTfG7/V2akfZ3iabvhnqFJsOGj041AgAACAASURBVKul1jrM0MT4musxMkpfT+ylYSzc6dGhsyJ+lG9oiiE+2hHXmz628Eh//Q7/TgF1iMYC8qzsNNXhnJk5Xe+iwZ9ec5qG1XC2A4D9nPoNqXNLlkxXYIPzzqzQ4cN6nrnWzXbNeLme7AyOOp5Gv0NuMoLm+2OeIZXpYDSf/zPTEgb5XvYVScDaGYVynRtjrYdQBcdaA+GD1tZmjFVfV14n8+CFwEGIdU7GDM1R/OdJPGHiDdVrzwunnRYaniBjQ3re1fvx0B6ljWm1PprH0yjZmQmgHhbLH/fpeXnXxz4ko/16Hiqqu+XmPFAWERlqgfLfKQD4DtyjFmfo+2Tl0RC5a2aeJGMNHARPlmvZgzVT3XBSnngKqWxYUkiWqk0axPy1NjnXB3omufhgVIbggMu5r2ANR0e7QAdLBW8+FnPTLccPnZXuPk0nc7uHZNTTpgIStbV1UCFahazVXHn4obNQB+xDVgVwJkyfO96DfNkQzJnLWU9c075mn14nY4MFwvoUvd9oFF/vHaeY5ZuwqRdTMzA1A0Fn4LIAENYWGJ79xcrwEmjYXdFZtMSCJ4IOUlhYiMP3jMKROTo+y1ggTXUEFm0FGr/PzDzrF4p0tnecTebAB37+Wo9tov2RWsS6iEuVkZ1s/JdyvG8EAGF2isCquNhf43Kp12bguEjFIwhh8RmLxUgR4/ogEKEFft9QsIJ1n6eCBAu5+B1mhWjm+9/97nLUIBXAIWpB1gNSH7B77hmGApuWgDUApAsqRDzG8lmxiFqnAAgtVpHyGtAE+CArKS4E3Wa66uvx6KPQXIQZALJ0yWw80EpUr4iXXzmEyGwG1KUgDdoH5ZYjp6FUVaQcTzr1dF7+DErORAAkKzND1XdkZoIjD3WnHTsOqfoSU8twKQCkvLwQmY085ZzRqafztf/AcSkG6KB8LR3ghoZmKHi1whmfqYAOMwUJCZE4Fp1lCQQgpHStW7tQ0XseeXSronsZu1QAsnLlHDVXlZWnZd8e3CRgrxaA3HLzOqUgtuPFA756EI4nKkpTZwIBCDNJGzcsQKNBFB3Brr9+FdZCpDz/7B5VUzMP9Tp5GBupUydOnAEdrkc5l2pbcOJtuxQAMu6H1h/l5eg/Uj4djilrfeikeVVR+kHUoVSe1M4+7dUCkFUrF2IN56KnyvO+BohvNgASFx+Fe0QxqHXsywKFM4gD0Oi4G4DKv9nL5uprZiuQmJREqWQvCpnP4P8GFYCwa19eLwASeF7dqEww1tffqa63ZKiekYrJrAmzpY1Yr0eOnERjPk2DeqMByJqlRRID8YtdJ9okIyEa9XNrxDMMgIHrpLFzWObNyJYhpJfPtPeLB5StFNCZhjI9MoKYyjmqASJYMA8RosefeBKK5GPihuM/gMDJmbNt0gDqWU5qlu6jgSxjQ2O/1DT0yhkohU0EQNjokQZNCdzzEmVGWQrur4NyuKJT1cgRgNCysl0SgUBRXm6e7N/tQg0d6KKvAYCY85KYWK0ESEhF3IVIq009nOg6nXp/agb+1mfgsgAQTjKVqNhYkM4go9Mf/OD4RoTUyzaNCPldo7NtTpCh2pjCLG4nUPmIaliGPsM6gsDiLm6LEmemuDuYetZkDnywz1/LsV1of1RYYobHZAQmywyoB88kFLLABX+5MyBGZpksEQJIqmdQ8YHSciwMpwABlUQuZMHGbGh3pgjNptgFfp8qY2y0xEwIgaoBxwS9BB9cY0aJjFHbf//3UBQzVqjvf/SjydB7BxcZG924cRSKIVBKcoL6BCB07re9MIC1TDWlEPn8/7ca/RlG4Jgfl499JEo+9c9nEd0NlZXLVyEa3AB5V10/QgBSXlYE9Y189eCtqamHgxGLiF0TaltmKgeS9KmW1g70KdC0q3R0Xt718lFIViaCHhSrorF0SBLQeZlAgfUi7e3dchQN8g4d0vuJjGQ/D/2wplNtHN7xjq8XMrxRKmvCegc6OHywqjoHyMU+j27mtnITZVBp5Phv3LBU1avQ8WYtBPfF4vRNT72othMWFqEkY+dChYlZBkrVchzbdxxUfUpM0a9dq0HQFkhv4HijI3T9QXJKvFx19WJkGSpVwbSROyWwMb0lbEBjsiK2RHAfxANYE0N7x9s3KKDG8Q+hRmTTppeVhC+tGI43swbM+LBmh9fkbmSAViyfgTmLBUUqTn13+/YjykG192uv6clkiCf63H8/DM7x01Q6ih6k414HSiCoWlxDYWFuRO7L1HyzdoX0OMr9HoAUrzGTrTD/jiLrER6uC6t5bumYl80ogKM1E+D+OBpMVvoke0k9NMZzlwDZVlpSoi7sp52FmojpUm7XjJg5otSwfU4ioLhGs5I0PrldJtPYm8YYM3I0tzvUL1TgfJiQGI1sFh3THFVoT1pgJKLhFQdP+upnzLrjMaagGagxHnc8wMq07CQ8W3oBTHVdRmFRgfr35EmnGxhel5VBOgfWjD4ftiwwr131fpOJnPs2r66/EGfd+d/V/WwCr013iJWtQibEnKf0jCTUCpWq7N3xY6cRCGjBudK1W8zYMTs05tQvMGsSat0c0bZP7dYz6AhBkIYJeV1aiIdy1NoSopJlwUadDcFdQ5Ii2OSvUJ0bZklXolNa+sgZVR92CA0J01GUnw1J6gJXg2zD36cO1SkAPjKErE5ChMxZmA5xAhTuuzOkvU+vlYLceDmGh3NbS6+kQ2gjHsCmtTdS/uML35N41F9FIKPT1zsmnT3D8iTqp6JD43BuIqUPEtdd6Amixow+STQvsh5lM+KktAznrbkffUDOQu66F11bkiQiXlPshjRWw/xHQ1I4Xx8bCumHUciuDfdZ9EaiaZqpXm9mjQ6i2aQLtUHqPexv0NWHTBVoeUvy1bXCjIi9DpyNTv0zNQNTM+DMwGUDIIwm09kMlG8NPBOUIaPmdDApVtP3g78JRuf6+McFjY90PwsqI01k9JcIPj76UZH//u/x35rMgQ/2+Ws5tgvtj8I1HKtRWfprACA8JhatB+tezrkgCAjsQBp4HoPNGbNFVMKisZjebkQU+H0WiHMMpnlS4PaZRSkvT8U2wOeDEcx+97v3+fqF2N/fu9cNh0w/vGNiE5XDnZUVIyeO0+kbH93mdziWu/9uurywNUo79K06Wv/373wPoneRKApvV43QzjV2wJHQjv20zGTw+vtQAJ0I+lU7FJ/0k/MtN65VPHS6BHXs/wEHn0XQLFqngtXRY1Wq5wTNpwhEBxUyk3osGIzLODVUfdFO7T33XK9qH5jlOIGMwjxkZPjQPQ5J1717j6uMiynU9aAPhnkg8/cKWGSnw7GrV5Fi0ihuvGG1AkOkjbC7Oh179go5cPCUcprmzC5U26BylaGSBQIGvyKY3/Hu7dJ0jAULZ8oyFNf/4eFnfCpSfF9ROwL0EAmAbDBjHM/kFERsgWKTk+OQsShUKlC6n0cIwOA5iQD1ho41HVcqXBGg8PsEIZxHjptF5rt2VSrgEcwmAxVBfzTBm4FFx2a+9L8WzQZ/8TjiwLenpcFB4rFFRITgvUg1RxwvAQnBagz6vzBjQmMGiTRAShATtHBt8fvsxm6a9RnH1gP54vF0Ir2u7K7hVKpidwpuy2MuSjU+qr8BFCkFMX1+6TybgmOTkUhO9jd3ZHO+rCzoVDpmHMUm1CzZ+yRlauEi0BsRgWfDxrMN7aonSzOuL6rEnTsHXXbLqCxmMl22EALPbw+jIzB+x/Q9MT1Tevv7UIcA7W5YbV2Vrx6E22DGlDbmOPZ8Hery990wu7cbfSog6VDM/Cpyun8LTVHE0JjPWCzoZATF06YlKSoe6YMoIUKtEvpmgKrYgCxkI465rZ33FL2NQUsWKAS0Qd84RvXnbvQDIc1Oveaa8miQWQoZ6ZT0SClAfdP6ZRkyMztckmJDpAz9aGjDw6CEOhtLRHH3qNOzx4PAiDL0zDEWiX4nY716372h/RIer89xVBg6ssG6h3pkDBRU2omTbVJXWSuNUL7KxDk4CeGMZEqZ19bI4ZNNCATU+LKtgMwSEaKpZDmggxUVM4DilYpD7bjH6mNKTOzD9TAqx462SlikBl2x4UnylltnQb66HhnoY5JXpMfa2NCNc6bvpS4UztNGvFE4H3psI+g14xnSRx2Be05mwTmVEamHsspUobqalimbmoHzZuCyARCzZ1KW2AGSqkemUJwBWSogfeADOho9kRFUmAYzfE2gYRufDwQDNv0m2LZIvSE9K5ji0qsBIK/l2CbbHxsZsTOquvFdoLDZjGGy7QXOx+XOgHD/BH+k11E/3DQipO44m0Qa2tSFrtVgY2YTH7Me+NpuBBTs+wQhbIzEgn8TEGQWhZmRmprbMdeIuOGDF6HtywJDZgI2b+4FsB1TY6YU3if+KRLNgcJAf9A1FwQg5Mffdutb4Li/Il+/d6fMLIdjhuc5/eCenjg0f1oq9/22Tjnxa9YukIcehsoA7La33qFqPY4dr8NDtFUpLvkj0ex6rJVn2JzPAJDQEO3EEPQYGVo6LkXTC9AfpBDSk4fhYGku/qUAkDvvuBrHN4q+ORVKhpVmOOZ8fSEAYs6bcSTp7DMrkpMzDQXtbY7i1lkFAkwm4q23rVWFvIcOn3pVAGQZOq8vWDBTXnn5EIDPad/SuRQAsmr1cgRH0pQT1909oDqdb0f9xqpVs1XNBjuNd0C++MQJfe4CLTs7WUkanzypi/aD2esFQCIjQ7E+9BjoYPN/His7neuaHRec0Gist0EFMkj36usbD4oGByn3PAIAFY3vajUnAgFmRdiMkdtig8ve3kEFGJlRIyioBhhjMfygk3EYcsLI/Nfupu5C52zaLF6MjlXg5p05LVODGguAsGEiM3fs+G5uctwn1zzBEcfWBVUxzjuvCY57APVPUZDMNXUeIwhEj456IargByCqXmNpKa6NMXn8T+DewlhDYstU/7UAkAgADloSsj3GziGjSAoZKZxJVOzCvFehZqQfa4HCBa3Otc3vXwoAWbW6UM6d6ZfEuCj56mcWSV3bqGQnh8qNS3UW4dIASLeMDeD+OZYt/RFHJSxW0xwjQzUg6BvplzEiKVhHj0eS4rmekCnZUyX93aHI/CbKUw/dJz948BXcA/LUfeUQsi3nzg37AAjPvxtgLX96rJTPSUIWeRjPh27UT9XLd759Gr5Iug+AhGPbixanQ70uF/fmrZKUrkGMASDXXz8XKmUduM7bLghAyua/BDpoKDKRpQhmlWNMh9RzxDYqQbKuUMWBcIjmkuCzhUEwtgpwMO+4370Z/qAfxmCzo/49bsg8Jvp7gb3bLsdx0W8kVTtQapjBSLJjVBuuACNbg4Fxjps+K8vX+D+DqGTZUJiGdbqTSQeTKcFgJvujcH/cFv0C+h2sXSV7x/QYYRCe+3XK43wj4u2Uc8tSqEokX+34GltVUESH73FM3OZkY7occ36hfVx2APKXPuCp/U/NwEQzcC3QMYuS6aCw6Hj//kO+KGMglcb+mwCAzvSSxQtV9PXEiUr02tAOH50/0kJot9x6tYqwMxJHZRvy5utqzyqqQR1oMlWgZDFKS6OzZWhIjLSHUR0JRnqN7cjGoBh2DqRxCZYK8nVPBjpppGuxW/bOnTrD4jePkixlxJsyq8Y0uHUyOaAu3XLzWuVQ/uJXfo3rhHhNyWA02IyBx27GaeRNOTe+viP4vnLgQb9gtNiAKlI1srLS4DTMUM70Y4/tGNdng/uxi9IDMyDcB/e9ceNSyc7KgENQg+yDrst5//sRyYD95je/wkPOXzzL99ifIDdXO0o0UisofztvfhnO90ls5yycYyNv6s8KqdkJyKbwPR4z/0/EOSTtad8+f42FPet8PREdKzCbkQgnkt9NSNBPQ9Ye6H3xPQoLDCsnnMZ/zeteUPMYRR9DBJu1DabwmNuy9+3Llljnn4XPc+YUKBUuOq1ct00o5N+zRztNxYh6kzIXDwUs0pg4979/aAu+pykoPFc2fUol5mB2tmkGVESoGBRohWzcBCMti46asUhH4tcNChFpTFxzBCp8TbDE69RILTM7Q5DE8+kGpSkEQIzrdwyZlerqZjh03QqQgZvj2z7nYflyNDSyrBJPdVOLZF9nPL4+p4kV17sBzyYD0tIG78Ex0syGx/QasjvEm3m3ASyL5sftB70qaPY54/3CmE+aG+fZ/M5tSfDy3NFSUv1Sv5ERzIBpkMf7yMhoBMAIIvbIXjY0nFNqa9u36XkfGvKDazdAAOfPmBfXRXR0GPpFTYfQy17UfIzK9MIkyD6HyjvvuVGSE9CbJj5crpuRKm0encFIAxXPO+jv+aLOM5zyVg/vZ2MSEfUUVNV+Cs/rEfGG34Lj1lRHfcTMuBBcOxlbvNs39ANkkhaKd7hXQof0tzxDWA9OTdV/fB2UhuhE6UZfkRd2HMEa7pS2ZmSLUNtDc8t0KZ8NelZZDIDHGfRiqkDAcp64w/UYPaAdhrn02KMQOUpI0pS72+65DceOOQX1jffKcGRS6+vRc8kFSiz6tOw7MIQsdRju6xCoQHZxpH2TlJQvlwYUxEfj/rZoQapaM6RlmfoQZuHpoBNw2Eankc7oJz+p2QBs3vdmMzYIpBgQHe3A/ht0jtlPK1D2n8dIB5oU7EDH+7UcPx1/Bhmprs7bD0sBOAbbKEq0aZN+JxCcsOUQa0MJXIAl5a1vpYql3iaD2GxGyCaLFCSy4irjtk+wwaA7WRpsA5EBNqPpecLzy6A854O1rGy+TXBBkEbhJWMMmhKUMP7F37D/nU+TAV8iC4StCHibYoNDtqCYqN/da5nP1/O3UwDk9ZzNqW29KWcgA3eDjWyXCiNf+qGH2f1bP9yC3VBMw0B+Tqd0+vR8KUT4xIOH3N69FYpnH4XCZBrBh3GkQ6C7P6MsT9V0tLa24XtDcqauWalKkYKSBdUkRnSbm9uUkhKLx6dPx10LQ4mnuhU6c5PCxAdZBP7n31Tj6UEzQjr4undCvAIfw+D+P/ww7mgwAo5ly2YqOlEm6Fx0/umQsOs5tfUrK+sUqCAFjJaSmqQaHbKG4sEH9F2ZTlOIE/knuLD7chjgYYBIYL2G/blfDtYrd915DaKR7bjpHlfjtxv92c5+sFqV4qJc9KiYg2xRsxRg/o1DyLH+t8OrjIr0O2EmUh4d5W+0lgSu/4rls7SELYDK1q1atWA8nUkv6WDZFL5v9ktqzMyybAgFnAHIIXA5n35ntmOyFrFoKkcJWJ250JQomunp0oFMg/13Z6e/x4s9Tr3OzlcXQ/WvHrwyG2xqZ8xWxFJ/+xa7doKHwHE3Rkfb7KOruwN1MtcpMNKCmiCqsVFS+BT6yTBzRPOMasfNVlbjHBqH3AYr73//+9V3H3/8cdV12phbZXMQfW7UNCnSCc3aouPe26ud1QinFogKcCtRIN/c1IrxDKvrjtkczjfHznlWx4Xszxic+l70r0lJYV1DCLrV7/YBubg43bQxmalax9ic0lCwxgUAnKZFpGDZx+p2FKhs4Dc6oJ15+1xxu3Hork6zrxuWbASeU9K27F45hl6p5gCy2bZFIUtm+sTw/WlZ+lhCwyCmgPmgkaqVgflugbRvf++wohBSvvqpp1Gk6RiEbtUrYiBe3+XlyaAjhmKdtyFYUiuxcXq/G9evkOUryyQ1MUyaGmplRrZWeFk4u1SiHFAU4fUHA1oAtMIiGySv/F+RAfkq1ss6gApkLWIdehYApoTOFe/oL7EuoSrCMUDha8zZButhcDvT84Z6szBTR4P7CI10rZPoj9TQ0iPPvXRCjh7fh2L2BvF0zZLugRZVEzUT9UzFZbEACf2gSbE/E6iBYeh67GCuMFeuhI45SoOo8Xjne+dKZEISjjlesvKyZG5cq+SnpkvXwKgcBxg5UAPpZKyz7rYWufeHP5aF8+fIsTPagxzpa5acjBjQAeNwf69TQKSubkTVPv75z77pVs4l5d7ZLodOOmnik1GS/b++cl7dcIPIr38t6JN1fq+tC42Sx0xWQjCBoFd7dARDBQUiP/iBzlwEa0T9jneIsA6ZSpoEAcGM4IhNiGk8bwQcBCQ//7nIb3+rfx+ggK6+S8BK0R12mGeW5dOf1iquZGYSxPA9djFHGzHVa4wNlfk/AQbrY41qJ/dls35YH3wSpZ3mc4INApIvflEDGm6LDaGDlTO82rl8vX83BUBe7xmd2t6bagbeizue6bnx8ssVqqt3bx+dp4sDIIkIYa1bvwqZhj1wbLy+oudgAIRUk2VweEmTIVhJTU0BEOmEHGub5OZNU45SOGg8jGKHK2ld9BTB3aMPDh6pKIxOs7ibClkECSzKPFVVpz7fcM0qBU7OQomKNAs6gkNo9jUTcpcLFhTDufEoZ/3QoRpw+AfkphtXqmJw8uHp7NNRYjSZgImOUAuUaPbtP4qCUE3Bej0BSG5uhqxcMU/VUTzy6Bafw3+xAITNFLPRHK8KdSZHj9agX87NlwxAUjF/125Yqeo7WIuiCmSdUOSrASCco1UrS9EPohqOLQva0fkZmQwDLOj8MtMTB9qKyWC0oDEas2Ds6UIz/5oLyACEiahbtnN7uQEIx0ixgRkz8rGOWfvkVcd2DgXQL+08LJHh2hG0M2FvFAAh7bGoKF81hwyDk7x79xG1toxpGpkGY5SmjkL0n0YnNiNjGtY8skhonkgwyKaa7CNB1Ss3OoEz+zAI4PBmAyBJiVGgG+WhMekwAFk37hc6JRUIQOLgTDOz0wRp7zEUXA8PI6gBYLxr1zFEi+tA5hsPQFavzoIz3475GBkHQNYtXyg33bRQuqgqNdQoZTk6qzUxABkF+PgXgJBmGemFB+5NUVkNG4B4Q+ZCIeuXAD8GgDQCgLCGJRnnLtwCIKi3cwMoeHGM/ewP0ol734iM4Z7nwvt/96n/kcT4EImNngZwFIPeNRW4RgclKQ71MsnICCOzWzIjXqlmVRyrxD5ZCzYmcdGZ4ka9Hbux93WOyVvvWiDh0bESh4zkslVFcmN2HUAR59UtHV0D8sgON9ZRiNTVnJR7f/oL+fQ/v032Ho7DM2VEToG6OdyPPvUAgKUzmlT/kB//+FF5z3vGxgEQs2bpKDOD8FMkh+jYkoHLbAIzJoyc06llpJ6RcFKZmGVg5oCYmfQtRtENxYd/kyIUGNlnRJ0y/0btkXQi0nZI5WEE3sQj6CSb73G/pAxxe6QkBUkKq0N417t0LzPS6jdv9l2KF3zBY/vIRzRoIRDguKFboYz75SXM4+O/jLfwds3jD3Zs9o7ogJv4DOcuGAAhHZvAgCUCNn3b3g4p4vwO/2cNsjHGLila86UvBW/tQJodASUBBrcfLLvDOMaGDSL/9V+6wTbn74c/1GCUQIXnnxkxZjYookSARnDKxsg8bzz3rBf+7Gd15oP11jzfnEe+vlJtCoBcqWdmalxv6AysXLkSUYlih2feDzncTXhYGfpDkGhywGiM83fdxmtBvclFZOQFlVo3Kj8skqWRksVCxULI1aalgZqBKOO0aRkAGODxI3vRhUJqctebm9vlFCRSU1AkzD4aTaiX6EZmg0XapBixyJfOahs6l7PxnW3XbVwN9ZVUeW7LTlmNCHAdir1P15xF48FZqlP388/vQ2Gslhk1lo6xkHZTVa3v8PPmFcss9B85AHWjiooTvgwHC3VpdCS9VhGSOX5GRQMddgNo+DsCF9MHgQBjBcBDPopVT1U1gK6k6Th2tsN2pAMpT/wtO4izKJqqWSYjkJ/vz2qQQsMifGMul478coycywXzS1QjPTYVPFV11jcG7tc4yyaSzffsY7PHZmg0HCNrMggw8nJTVGQ9FNkQ7cwOKkeY/5IexSxXJ2oZLsbsrE/gHAX+3u59MS7i7jSgDqRgBQUr2Oj5imh+1SV7G/Y+bHCUjEj+mjWzHTAbroqgH374OdW7gtbbiwadRjEONR7G/LUjnnER/rJS3eTJFHGbf/leIjysxUvnwjFKwv4Qde7uQQYGYBz1DdGOXDIbMwYaG2raFChT+G3OObMGBKIRkSGq7w7vCTZobG3lNt3qfNr9W0CIGp/tQUaLxvkZ6R/fCZyZGXNd8Ttm3Y1v2BkiQx4N4uzzxY7ege+FASixfoxmspA3XD9fZRQZRtGBBTjHCGKEIvJPb24YgYcYADYet2cM58dRycrLL0KRdicyoyNKSGLr1oMqY9oFJzcxMVKWLs+Tp5/R94yxMQ2caVEAEvEAoNML8+S2W26SOARSouG5jnRVyOySefo7zmU5f2EMFKO6JaLgE+IZSZeBth9joqKRWUBWt1vXULkjYiQy+U5kR74LCleJei8s6cMYOyQyh6E0E7EeY+7G8QFkeH4i3pD7AJbAbWmfL964z4grtBXZE2TTQkGJdA3jPIQiK5wjv3voJhSdh6HWrlLmzaqXj3ysQj703quQZWiS0vI0mbsgFsGgOvnQhw7jeEeVg93ZFSL/8eWZ8scH4xA8cMttd3bJvagdSUpCo1V2UGcnei8U/07cKp4mHCsk18LW/LO0v/RPsrViujQjU9eFING2PXVoJtkHoNMmXR27UFcwAtGcufKjH505T7aXTjZ7ojGL8O1v6wj+rbcKGinqqDhvxXTA2U6AiqJUFqWD/JvfaDXJf/1X1odpJ5QOK5saU9LfGB1WCrX86Ec6K8DtMXpO0PCd72iHllQeZmT4PQIh0oboyBMYfOELAtqspjIFYwnQ2aaD/H/+D/rCVPjHy9/y/2DA5c47RR54QDvbPDaWzLBmg2Mj8KAz/c1vajDE79DxPnVKcK4EfV3OB1j+o/W/Ir2NmYVAapKhPr3nPRr0cJ8EdcxoEMBwvMzMcOxUyrQpXKR08Xd8j/MUaGwLQDDBueWcTWY8NlKpXnlFhJmkp5/WoJPjIrDkWiCI4f6YBeF54z527NAAh9kTjpX/M7ODxLI6l1eiTQGQK/GsTI3pDZsBAoTrr79ePZDJOX/llX1Qd/JLaV7U0hiVqgAAIABJREFUjsEjZzE47dZbr0MmIRmiBo+ph79xtulMMPpdXFyAqBX7gfRIPZRoxgA2aMuXzwVdKgFOmktFX8lpJ0+dvPsI8NlnzCjCA3NYas+cRXfmLmQt+rGt6cpxfgJgh8bfsAbkbXfdoCgSzOREq+J1rVrUjCwGI5mM7hujhCwdk+loIrhoYZnPWaRTeRhSvVVwyumAsdeFbbYTNOw0NePnpgaCr4NlMAIBxdvvvkFlgH77v0/4gIJxaO3vpkBa9y03rVHF8J2YO3ZlZy+VM6CI7NuvAdL4uobzQaP9+eLFM2RGaYHaXgNUdA4drlbzYjvQgXUm9md01Oi4UiXKZDJi8ZoO6wBABqPsfBKzaWH92Xb996Ua1pUZ8/lNAcdTbOy5so/T3qXHo+ckEIDY3xnXpPA8T2JyABJ4iAS1lI9ml+u580vldw9AVcSntEYnQYMR09TNDceZVD9tem3SopCpMJZKjwNmN/SjvPK73v0OOIct8szmHT66lF1jkp7hV8ky1D86+4x+G4uP13QrKnTREkCxMcbso7HoGIadSWeMUDU5pM8xY8msFUHPAORl29C1vhevI5zaFf6WVLPBnvHXEq9TA0DGy/VGBa3Vsa8rAzbHQvz9fJyp0+NHfQ5FBZYvLVP3gC6MrwN9Z7h64lA/RDA1NABaGgDzGNZqFOoVPGMjPjWnBKhKmbWXkJSpVPk8uGewySZVt5qbexAd1zS7sDD0RRn1K66FufV5jEkckRuuL8ArlySDVrioRMv3ukd0EKQIfUwWr64Xd+6vxdP6XuADKK2gseCoB/UVIXrOPXDYwwvfJ/1nPwuQooFoTPIhccX/X3n2metk564yAKNw5Yy9+90/RUAHa7X3y1hYACux8H5Dj4t3DIGbzo/jnpsj4YkA/uHfVAIev/7N38EBjZG1q5tl0ZLfyyMPfkkyUzPlSNVx3HePyrqr/iS//J9lcBY7IdUcjqL0HvnFr6vlW9/OkF/8MkWOHz0iH/5IltTWzJLczDgpLI2Vm244I2uvel4qt39d8iHXG7H6EzLw/CclOgUNqWDbdm8FEImVnhH0HoEU8GH0kbn3G7+Uz/xrOcBIsVLLIi2L9146/XQsH35YO9x0aklN+tjHdIbAAAlSixgBpwM6D7jnjju0YA0dVUbcGcmns02nnhF2Q2uiM0tQ8QjK+7hdCsJwn4zkc3umWJpOK6PxbNj8mc9oR5YZB4h7qf0Q5Dz0UPBicjrBBA+8nLk/btPUS/zxjxo4BCuQDkbBIuBi3QUVTjkO0qCY9SGtiWxbitmsQCkXazQms4kACOlUpoCbGR8CEIIN0plIkeOcEuQQSPzqVzoLZIwZJGZQuG1mMALtllv0eVy/XvDs0Z9y+zwnFstTvU/gRXBEsMcxfRlL+hvf0KCLNUMcA887wRnXPulbRsCJ+yBwIeDkPrl+WPPylrfoNhhXok0BkCvxrEyN6Q2ZAdZ50JmhI3kS5MnDcEKHobJyyeYAENZa3HLLdWp7dXX1UGg74XOSWGA9a1YxbhpocgY52kgUzsahGLukdDpuOiiSRCScHY2PoA6jsQl1A7jz0AkKd+Qg6TD5la9QMIoC0PVrV+AmewpOgXaWCEBojPgbB6uoKA/dfTVnng5bvFM4bo6RAIQR0Ttuv1o1DmwFh59d1smnNwW1byQAufEGdNiEY/Lkph0XBCAREaFQz1qhCqLZNfzwkSo1l8YuBYBQweyG61eCHnUM571+nJN3IQBCZzoFogGUo2V0l5x5Aose/E+nk4X8VMwyUfSU5Gg8xKDQc9zhDVzqwvorACDmkMdwXd399o3yxJ9fhIKY/xp7PQHIe//hXVBpawQA2f6GAxDlHFj9cwjqWPdDIEJQwsaGrLtgHU8n1kRfH2WaR3HsY9LROr52540GIBxrNHqkFBZngm4CJTMAoLpqfU8geA4FeDHGz/W9RANcG4BkTCtQ7/Fau//+J6WoJBX3qDGINdTh3kERjeAAZGC0U9asiFH3k/JZRZKGurSYCJekhGo5YgKQpXeCkB8G2lfDvyGftIYjCApA+gBAvAAge460yCGE+9//jz8ByEdPmqYv43xMl4OVD8v1N9wvO7Yvk9bGDbIMtWsFZV+Bx9sgYx3/gpNWipIOiAagaaPXVSMjrm/g/KyQn/4kX259S7/MKP+VPP/kvSgmjwHdpUWK53xN/vD7ebJ3/wxInmPOUBN4uKIZdTo18qc/noGk7xxkh5z5G4uT3JQOlQH95D/fIh/+p6/Jj7//L/LWGdMkY8OnxgGQnfu2SAT6jdDSshfLe7/ygDz85FaAnHXIWpxRFNIcoIXq6mO4n1SrugI63u98p46A20bnlQ49HXuWT7EgugS4iwCEAILgwqhJElgwc0Bn1MjO07llDQIVH/l9Y9wuQc53v6udYwIQ1hiwdoLjsRW5KJdPYHTzzcEdf2YUqOREWhL3TZBE5/gXv9Dg4W1v0yAk0IIBEP6OgIeZHWaEbCNoYFaBc3Wh1gvmNxMBEDrx3AaPn9Q3fo9ZBYINZoQ4TwRiBAM8BjtWY/qGMftgy/+bfRIMfu1rkK+G6pkRHGCGiRkt+3gMrY4AiJkOZsCYCSNwJKD4wx90E22CO7TdUYXvnEcCQ2BXRbkjyGHJHOtF+B4zYCx8N+qx58/4X/adKQDyl53/qb1fhhlgYesNzGWyhRac9SeffBqOJJwCFDWqsObFmqWgY37CwvL8/Bxc5MtUTwE6o5Ry1VFnt6JgkVLFgnM60kcOn0DqvQEPsT68r3nZJrJLnropMmWixI5yp6Kx11rsg93Ru7o0tcREvhm1NcoqLF6PBk+ZZiKnpB7RkU8DV3/mzAJ1zPVnGnFD3T2udoIUGWOZJJ/Czp6F/qBjpL3QhsCRN1FSgi+7cJifNyE3bOop6OAbygvfW79uMagWUbjJ4+7q9CMIRrsi+Fq/bqFy6LdtOwBnQDsvxkJD0CQQ1BAav+tCPwHfZ0bfG2+sXTMPcpAZ0P+vRv0LQkOW2SpbzMqws3QSMhqs3aBaGZvOkVLV062j3B1OETiPyc46mHkm0JlRmoVzpJs+qrFZKkfBsg0TZScCsxoT0aa4j4lrRHSx8YUs2G8Di9HN7yeqjQncPuWMO1HYPBe0Pp6/PehMf7be6YUB5SWax6NpSeOzWFhX6NdBS032ZyIM9YpiEXlQehuDwlQ0mhSmpSdLNLInR3Buay1i9TJ6DtwHaDfGnqJXActHh1vKCdPYX8Q0qjTr3VCc+DmFGVivQwuzmvfZMtSJ1jjNeoJAEppSRqj/6VRkgFbZ1UU6HlSc+tDxG6CkpUWrZjFDYq4VZkXaSWiH2aIKvoMIuP/Yczfi0hyLxHh97dMSIGm7cmW5CkhEhfoFCQaRXaBFGU4Ujy9cnxfW/adgXmlUr4uO068p0tCMerUsFAiYzNBjf9yN7OwwjgUZFq+/YH9UWlADpO+rgDvyX1/dKG243eLWKFADltiRNnnv5/5H0dvad39O4kbgLeGe5MnKlki3BmtjgwjQlLxLGl7+qPx8E+6LyLouKoyV2/4eBRFhTeKt/6S4RpFdSHpE3El/lNqj75XfP46MTdcQsgS/RWYH9XiVn5S48HiJxJxEJmI9cY7itog3YhOKdD8IuusriKw/j6zVL2XsLEQ2oo5KTPZXpKHiP1A/kiBt/R3y2DMN0ohMcnt7n1Tsa5a6011oOpgO+hrWb0KdJMYO4f43KqvWhMt/fLVGrkdH+FtuuVY+/LEvy8nd/ylFQ3reQyhMkQuPHPbyi3+WyO4WKf8AsuZRpIfp82XkePma64YRcDqpzHjwby5BRtvpvJI2xQwAo96MxvM1KUwEC2zibEfoeTkwy+HoJajIOesC+BtTY6FHoH/L/RoAQprTdWiHxUi6nbFgvca+fbpugVShQKPTTAoTnWFb5YvZEzrzdOrpyAdaMABCAMW2CWyvYDII5ncEWMx+UMHKHN/5W/W/MxEAYRaFymP83z5OqmMRfJHm9f3v6xqMiQAIQRkBQKBRQYsAhFkt+7zY3+P5JdBibQnPM4EH60AIBllDQkBHAMP3OT5+hxkaAsRViOnx9kdaHAETwR4zK8x6kIa3BvieYOZKtCkAciWelakxvW4zcBNCBXScSbcivegoIukdnU7zsdcJgJDWQTWqlSsX4eEAfjOkUWshrzswMKhoGQQPpPvQQTEOxqUAkNKSQkXJOn36DMBLs6JW6IeUE7WcBICwDwej+QQ4tafP4YGhycB0vmxH53IAENbBbNywXLZs3QPQ1KXqMuyCYQNs3vH26xVV6+E/PA+Z3Gw11pLiPFXTcrCiEtSI0+MASF5eCmgIJcppYq0Mo9NqzuH1HDhQqebNNtJn2OGalJRkZDYoLdvR0asUqNrQkE8VI8PpMeOxFY4mAiCk4F17zVxV5GrsbwWAcH2tWzdPgQM2auT8EnCnpyXi/I7KZgU46YS+egDy9++6QynMUXWLjjtpjTU1Z5BZjL+iAEi/abGN4+VaiQqNxP0nXDWBjIlhvVAY1hdkWzuhHgbqFh1PShyregMcE9dhF4qaz7NXAUCWog/KycoGyONqqhnt1QCQk1VQvIpPVJmmvr4edS975eVTKrjS2z2E67Fb2ts0tS0QgHzzXq0wSCzXCucoAjUZn//qt5RT3brrK5Lg0YpZgQDEVfwueebR98iOA8nyhbtY1I4JSj8oYRk/Q63FPeIaWiqu7C/q2r1WVAGPkH4VJe2jHwSoGJOf/PRuNDQMkwUlSXLTNaRxYa7jnhVXFLhHw7+V+x/5LrIGW6CY9msFQEKjKiQm56tStxdenxf9deL6ZdfufgRcxuR/Htwt6ZlRULhDD5rOc/Kz3+yS1DR2o+d91IVgRSQcxAHJTcuU++77nKzd8En5zS8+KVGDCXJ1Sayk4H4UCEBm/uNjcvrI3bJs5UkAmnBJL4mSxQsy4QSfgmM/iIaw+0A58qhMA8Xh2BPs3nv9tR0sGKdDyuJjA0DosLLI2ralS7WSlnHQSdshhYcZkUCHmNtjpsMAEKs1jw8oWaWAyvkPBkCYFeC6DmR1EkBxLIzeM6MRaMEACAEQC6tZa0FAZBvHwmg/Mz7BmhsHbn8iAMLxBqtLIdAiACTFivU3P0a5Euts7JoKAkLWuhBo8fwEGrMVBIqMgVLSN5gRUBDMMcvB16wDYUZnzx5BTy9NvWJGg2DDzCn/JnBavlwDFAI1Ag2eM84F1wXPI0HUCy8E3+9f+t0pAPKXPgNT+39DZoAF5itwd6TjyAzDU0+9gFoLUwD82rIe9oApAUqqVVZWpioOP3xYF1az4zZN1YU4EddQdEY3Dj+jnqb41BSOaiUq/bsRR/t/9qwyycmaJsfQl4T1C3zwR0ba8qqM1PYr2V1aDzofG2f5LTetVQ47nejfPajldLl/dnKmzcLdy2Q42nC36uATDcZjISdZb09nW7LxVDMZkKrqSjiSugbGllM1kXMe20QRe2YLbr11vdLRZ60K6WBUAtuz94QCDCZbctuta9S4lSIYqG50zOjsEGDs21cJZy4BhZdavnfu3CKk+3PBTT+DY+hB7Ys+DkbfKStKo0PMrAYzHOTwsz6H/H06e6RUsaA9MBtg/z2uBgahPQNMWEBt9z8pn5mNhwwkSqGiRFMdq50nRrBsw0T1G2ZN6G1cwnpVe9U22e8C9x34t8lSWJs876X5zYYNC1Qh/oED1QCWnTKAIu2rrgYgQUaDGaQD+3X2yetkOIzKnN2LhnUhJotgpGL5G64JUhiXr5iv6qkGcM57kMH0esLwGs0RQc2xJWxNPUd6hu6LY9YwX/OzmBgtWsDt2muW77FI3Za6pSOqxu00w1PfwXVqnJVQJ9LP98317MLaGtcHJ0Lvb86cOepfXgMNDTUKlLBDfSp6duhaqlA1JsrrEsTx2uC65Npl8fuhQ7WgTPoL64OtnRg0baTFAhBSLnfF6pkqEFKJ+wfrk+IB1uKi9XhcyEIlOz1m1Bsc20iPypTSBoZwL4G8L5XAWvo8snxRqbpuElJ0djQlJRXO2ONqfIOQbK483oPIepMS2ujt10AzMnwAf+uszuK5CK/DCkry5MGHUJgA6zz8HdSR6P11I0sUEafvTbSM+fdI195PyLceC5OVJaBRlsCbikIgYe43QctCl/b2a8SV8ah4msF96YWOKShRbmZDc74M5hRqx459Wp7b1yuHkbUYRPF+RtKI3HFzteQWI0DQ/kPZdfJ3Uj73IYl3/UkGkZF2hbAR4r+jzh1e5lgazjPq6Nq1hFDnaJd8/wcALjG58vVvPyuP/mEGouGRUnlE11mNRSKb1nNE0jLLpL8TtR79e2Te7CL53KffLtX1o3LNzFgpi0PNGBTYuhNSpA+ZoWlzPih1T8+TyPYlcgqs2pCoFnnP56pl+sxpkpI9DGd2K+hX2QAhjQBKnUppiXSr557zO8CUg/0XMM1IwWIG5GIACBsEMgNC5zXQIWZ2hIXtdgaEAIb1JIE1G3xU0ekO5rgz2s+yKtYz2CCEoIeqWKwDIZ0p0IIBEDrQzIDQ0Q5UkKKjzQg/t2coZudv1f/ORACEmRkeN+lh9niZSWCmhwCEWR0e7+9+Nz4TQ0BHqhwfmcGyOsxssHaE2SkWsAcr2ictjpK5vEWYZCsf08xQMXtCKhtrPwg6jJFaRWBBAMgaIM65mR8bgDArE6znyoXm6XJ9NgVALtdMT+3nss3AbZADYcYjFqGJndD3P4NCbjoqdjHsBQcThGoV+H2qybAovLioEJmVWvxfp5ygQCeTTpztgBoAQkcjEIDw937aVCz6boTL3911ozz51DY85HVPCx6X+U5LCyUp2dfA38kqPDxSSpAxmA2nnE7eK7uOwHnpQiZAAxQ6eYbyRafHgBU2cSvhUwxGsLE7QAy9q7vd55hx/y635jPTCTIOeDDQwWMaT7PRzjRleClLfBCKW2tWL1QcdD4cGtG9OScnGXPmlr37dLE5O8Mzk0CQUV4+XckRc06PHq3FmFFgCoDywrZ9Ksth5obZEwKOzIwkXz+EFoRf++AYdyO7QX4+zQAJ24G1j8d+fyJFLPv9WbNyQEHrUmo3tPNBx+QKa/wdxxCs8WEwp3P8exMXsl9ozU+kcmWDkImoXtwumzDOn18Ih6YJqjenxW1dQ/Y2TJNH0yfFjqZyrodHdIgzHHKlxsx1UgoOQikygRFYq3Fo0ujF2uB6aQHgMRREvcZ1hjDCuWYM4OZ7pA+dPauLoU3Nk1nH/LekeAaCCH65oFEUDavz4fT1MGNio0a1L8f74nVnjNpTBkhFRrlBJ9LF/KbhIgGOoX6Rrvj3f38VnJyTcH56VQ1JaiqvLRci0SwOJ40sBBHwBNXPh96LKnpHOgHQFqIMrXA6cH04NRxmDAnI7MWgdikctVQzZ+chwh6JGolOFDx3g86k134KMn8u7/gueHNnzQRA8VP32ttbpAPS38wCJMfqtRvtKJjlz0BI2rHE1OnywO9ALUJwpK+vV17Z2YrrsRMNGQclJUEDweY2DUKnTx9FsOA0xjwm3/r63fIeCEQYKmziNHhzsC7I2SbN+wdxtX8DcxMjD22tkmuLouSaYgRfFv8/8UYS1FByd1RGTt4tnj7WlmF6cH8Ln4nsSmSbjNZ+WLz92B6AxNmmETkOMDFv1Z/gsM2XusqlctdNDRKb96BUbP+WrF4GPlJIDTIkX5Sx7tvxu6uwFtEbCSpdSLUA0e0XT+rX5MyOf5a89V+T73ztg7LvWA/255Kju49JYoZHntu+H+cOAGQYvZk69iMjUiJn66JUg8w1a8vl1o15srokXMoB+jpBIU1Y/Dnpbv6IPPY/fXJ8ADQxSHfPTRmRGYleOdU9Isvvfkg2bYbC4qZiZNe3goLUrKLkzFrwumFjPUbMDR3rYgEIv896BmZWSCvygWksNQIaOssGgJB6xUJv0qacWJTaNx1l0p7YvyJYfQEdYxaL33efdsxp/B2dZhaTs3kfnfFACwZAuC86/QRX7G9hxsvtMTNk+qjQQZ/MJgIgrEdh9oKF+Q4LUo2XBdwcK5XGmL0hEGDxPZv+Gcocv0NpXjYYZH1GoDGrxOwVVbCYpSDFzQZt/JwggcfBS9MAENakMLNDWhyBT2CXdo6PogCkWXGOefwsVKcRvBCM8DPOuS0bPNkcXc7PpwDI5ZztqX29oTPACON8hBvo3J85c0YOHkCjvTHtCL6eACQ7OxNp0TLVTPAodOOHBrUzYke7zYG+FgCyceN65YRu3fYKHmx4asAuBoDc847r0FjtEKgXZ3xOLB0R2pUCQAh8jEPLyO/yZbNVnQpv6oykP/3MnnHqXUb9h475xo2LEYlljQ0jbJ1wKABUvMMKaKSmxilKFWVwmd3oBJWlE7SqPgJQx2w61esNQPLzU+E6ulQWxKyJ8Yv+rxOA8BgXLCiCU5SkOpUf3F8tNdU6+/R6ApD8fIRvYQSYSclwskF5ZLf7nS/qJpJ6jV8eAJKF5n6zZuUD6MbCUTgNSWt9vDYAmTsnR8nRdiMLFB2dACeODf/8ACQy0oti1xlQE9qhQKdZm6QHxsfDSU2IwL+RCjB3dJAyyX4ykQABEEYACKMwAjMbnOu6uhaVKaEZAMLXlPzOgUR0Zk4KAAkEM2oaULvRc9EApKqxXbLRM8hNRxwWDIBk5c6Uz3zuP1WGNR6haMB/HPOQvLKnWuKidHNJG4BUHGzGueuRn//4Nrm9FB6mV8sWBwKQc5VflBd3RshJgBlSIlku8fYNx6VkNTg8pNCOxMjQ0X/ApLOOxAEgZd8Sd9xpZEmSZLTufegvkoJnQru48n6lJHMPvfAR2XLAI2m5FXAwn5Wv3/sx+cz710BBDB9HwLOM/hbUsz4mQ72FEjMKTy4aYeeM70nLkVukv6VMctd+U7pqN8ifn0iXJ144LSvXDkBydieCMl445sVScyZWutsP+AAIx5WWnCJ/+sk62X5iWLLiwmRJWYLkrvmC9LR8RI7/vl3ODobLgZ54Ye0fZ2J6/IDc+b775Xs/ToTq32zUYdSjtuSYfPjDjHr3KfUjRtsZ+abzyX9ZBD1RBoQ1IKQK0VgiR3UrggSqarGImffSYCpYpDcxA8D6gkfRn5c1HaQG8TdUaCLAMA673rq2BQs0zYpOMBviMbnOTArrKZh1YW2LcZbt31HOlsXxrFth9oSOOh1vFruzvoFZII6D22OXcG6vEOw8FrwboGNvL/D1RACEWRQeEwEGQR0dfmZe2IOF+yQFjPQvAg/OI8dJcMbjJDgjSOPcB3Z9N/tnhuPd79Y0LvY54fngMZBWxkJy7pdjIwAx54nggXPHzMlXvqL/DzSqdPE8UB2MgNKARNK2GEPkeHhslEK+Em0KgFyJZ2VqTJc0AwQczHrw4cc6h8Mo9Ob/LvcwOLvWpiw50KA7mCTzQfrH3LnlCuBUHGJmQVMLjLnRqdio/Jj3FAfcKS6ng2EXPpvItaHbGFnY8vJScD2Xq8ZqrCd59LFnfFkGOiCmm7SR9OW+QvAfI6RvveMatY/fP/iM0vy3qTz8Xn9/r4rI0Vh4a8uA3shwFuyBB3G3dcw0cON2DD2KvwkJ9Re7+opvnU7pmjqlnUD7eLkt8z5Bhzl+O7Luf298gbIBIPZvWHeQlBStgEdaWpzqt9EMVS9Sq0hdsY/d/C6wS3ug9C7HPBFlymzDzvQE9gpJSYmVHCgL7d/vhP0CFtpElCtrFamXwbIffD9YNmmybV6IWmb2GywDwjGYyDq3YcZ0YeleFouCkjiNcqX1Kjpvd4X3gRHfteiX+uXaGEX/CRrn0ViDU3lKupvdw4NF5PkF2WjuuUDR8zZvetFXY8XfZmXrCH0rKktN4TSzISZ7MRee1MtsoGCZ2wVpa6uatQ8dwpWRw++ka3jOV6woU2IFTci+UBmtDNkAgqJBCCPUIAsUguslBtSk3FzWdkDAFhkEUijdoHIdOVKPQuA0laEjxbCxsQNc72qVFbHXrC2/m5AQqaiDzI5QeYsZts5OUgcH4Yxm4FiTFC2RDUu5v3YAkWZstwvXQTSUryKQJaQlp0dL3vRs6YEK3xgCJ+HsCwIbHPDXSGU5AhRpUOuLjoqX3cdPyduuvUqOV47vaOaOIC1SUzFDYuKxfy2XHB7Heg00swPtawt6EzU09ErlyXO4l+ls0gjoWv/3mwnygX/cKpufvkHqt+PeBQrU7XfcIl95pEl4e5qdHy+3vPNLoHi9Q0JHZ8itqwpR8O2W+58+IY19Z+QjH/4NaHnwCGtWyejZZaD66RoXjwv0tXk/RAYE/B9vorjCeR3yXoSAR8etMtq6SMLHNCAai98jI0n3y39/75PS0jUiOWmR8vYbSyQ5C5maWPBeVGE/xuyJk8H2jyJDQSETj/S2/lmii//bJxk8iozHz362Wt5290tYt31y9TXXyTNPbwYAKcRa0JmxyHCIDaD7OwNBn30vwGDREnnPR78tvSfuFE+bpqC1VkfLC6d7pdbDbLdLPvTB30rbyTzZ83yyjKJWLrHoLGhWr+AaYL8cXRdAAEDpVzrzbEJ3MRQs7ou3aoIQUpco8WpkZ+kc09E3GRB+l8XfdPpZW8LvsUbkn/5Jv0fK0kRGUMR6CYIDgh468HTAqWhFIBPMGK2nqhULr5kpMNLBzD6gdZfqOM4MjmlEyGTl7bcHb+4XbPsTARB+l/UspHpRupjbZ3aBgI+ZHoedrDIuBB8EA6Q5sRaE9CzKEQcDYvYYOKfcB0ET55J1HgRY/B3nhVkKgjZzzBwDwR4BIP+1+7iY7ZJGR3BB9S3+3jSb5Jwww8TfUEHrYsDZxGfyjftkCoC8cXM7teXLMANUvNENBSFVi+7iW7ZuUYXfQS0YAJmMboXf0CkwdCs2sKqqwp0xiNFJNg43nRWqYxUXFykA0tvbA2dnL25sOtJHGlRfn5YnjY7W9Co6dvPnz8WDYa7qw7Fr1wEl7+sjhh2RAAAgAElEQVRC119G/2jcvnFSYsAtLy5FRBi8+rS0ZDQBy8aNshu8YUifQiJ2vOnfh4WF+LjoFVZYJArOvKGF0FkzkVhzPCkpaeDggoQL28IqQsfQquQ8h51Oou3oG9rZeOcZXG3HoQtONfJnChQ/Ho4hjdFgFvMScNAY8W1vZy1Hn5ojdrcOBvKMMxfowAdz3o2DHfiZXethjt923Pkewd3Msmw4BzYA0ccS+N2AE+RbA+b9YMDM/o09vmD0qGCUOM71hahUwcZkxn4p4121ikW/XhRF6pqoYMfE96i65Dd/0f/QEDtz+5XN+B1Spgwdy15fy1cskJkA7VVwcs9ZHcZ6QR2icV0b+hP/rqlBWBZG9bbGAE9o0cIlPrBSg0Z8xoYAjMy6InhesULXQ7ywTTcfYC+TsplZUL6isEGkmuOqmmbJRZZkP7JBray+hs2bVwBQkobruhmc8yZVhG7PjbkWOGYq6NEMxdKcb4JCApJkZICSU3Q9WFvrAIpO+9U48gvSnYJ3ZE7Qo6a7q09qIcPLTAlBUzpoiUnojN5Uf048zn0lBVK5NLd1jwxxg7I4oq+7VfPngFanR1pYqGs5aEeOaQCXgW0OuTR4HASwWbQSjRtgvbjH/evnvw3qZIH8733oQO4AutXrI+W5zc+j8WCsfPs7kPsB5aoUoAwsJDlQ2y/ZyeHSifvQv30SFbwImtBGID7gVc0PvdKb/FlIBrfIpj/dKivDyzAPuvZlEPfEsJLvq0yJpwlhZSihhfsK8HHvDcEn6LtE8+L4UOEioxBJOH1uTB7d2izt3aiLQdbpjmtLpRBNT9GxEdtC40YUzkPaQv2uT9W3QGIZPVLam9AfBVmVtMRCefHEWdm0C6IIUamYZzSahULiQ5sr0QS2DR3YW7HW9e95vw4JS8T9NEtWLcyUq1dkSXl+jKS4mmSg2SMohZFf7AEYR3G9B8+nEOSTiiNBgQvdKd97Ok5yCpJVzc0LL+wA3bNFgQleKnRm6egHRuF5m+V3JnrfdAln9pl0H9aHmEaEHC5/z+3SYTb1C3R0g/Xx0AeozfyO2+dr/nay3/G73Bf/5fZtBS37MzWN2B6PmdsMVldhj8W8ZlYhsJA9cLw8TrP9YOM1c3Gxx2SPg8fA7Zt98DMeg33+7GM26mek3QU7RvM5z61N62KmhmCHtDwCqInUt4LN0eV8bwqAXM7ZntrX6zoDd0D4nFFROsuk2ezcuU9a2s5KpNXEbNwOXwUAmYZ+HnPnzFJ0q4MVR8Y5t4EHYwBIcXEhahMKVSFpTU0d9M6r5Zpr1iJlewrRQB36CQZAystLEOVZimjoIVU4ymzF7Nkz8TBLkIOHjkNyr84HQG66cS2aEsYrOgaL0Pn9U5V16EFRPUEB+JsTgJhaDqopkV5FxSzKfjY3d1vN/iyw8hcGIDy369eVA6RBZsZnf1sAJBqF0NdcMw8PvWF59lmEaS0LBD+vBwBZuHA2mh7OhERqi6r3MvZGAZAFC4pVBqO6uhn3hNNqdy70i0D8w3FcvP5r0Mno2HNgA9FAdbWLASDaOfJLQcfEhKlC9hRkR9iTohNUrY4OeLFw4GKQLZkxM0cV77MWrB3Kc+xXkp6VompoWh1564kASEs/vov4yLzyVwdAONZrN35QZWdS03PgNOvgzYxZCfLw73ZIaUmvfP9r74RoQah0SbqgL6IUZkTK3Vfr7FV4Dmoz+jV4swFIaP7nmIuQ3z9whxw6MU2mp7jkA6vD/QAEoMDTjDC1F3UwUO/yGYrTDQARtwY2o/BIPfgerbZxRLbs7Za6c12gZEXJXdeUS0EWwRWyU45ke5/T2b4fUtNtjYfU79KSpktYDKR/QZX74e9qpbGjTQpBR9yytxlzHyX1qNU5fKhegUACkFFkVWhfeF8J6lJKlfO4rhjqbr0a5R3Z2SzHxqLklMRKOFDZmBKiGJVtW45JDZoYzgV4oWwzxUJeQRVyYGbXXm+Br1mEfgjDJnWJSknG6Mzec4+m/JAydKU6rRc6tqnPNIBjRoyZKtacUKr3SrUpAHKlnpmpcU04A8x4MPNB8EFHvh8Rqc1IedM8KAocZz7Q4YTv1IfGU5iAj4/fMGuxeNG8CelWZh/sG2CcKoKOJUsWqcjtkSPHcXPXakylpUWItqaCP7oTzrOmbbEviGkkSCckLS0FXFBQBCCxS4rTtGkZCmxwG1TFiULhZ+XJ01KQlwN6Rwii/p3y4o79qk6C+zOODMfijxx7xlFWuF9mIwwlxo1ooKFg8XemWJcPM1sal7+j2lUIIr/GDKWFz1NDi/HTq1BAjcaJeqYRv3NCbHS8/NkFOGwB8inmc/ZRIT0lIz0RD8JEJdfLHhwtLegI7zz87d9qqpCmmLAWJJhNVLw9GX3JbIvfu5ju4/z+/Hn54DmTCjZeSnWiQm+zj4vJTEyUnQl2zBdD4wo6WRO8eaFskT32detmKbD4wguHsU57g2ZcbJqbvxbIfz2OebRstW0Eo76eMqO6HiE3N1OWLpmtKEabINYQ5taOJG3N2vXq35fQdW18pkPvh/Nj0634HtXkTHF6THSicuhTkXEbVMpnUHcC2F+zZg6yGlUopD6nVJdozIqMosknzQYHbvzGWDC6X+Cc2ufX930n8h64PoKdjwRkCJOS8D+yI3GoIelBHQb75jHzmVuQqWqjhlDA3gzgkVeYI31Ql6O6bTg+p0HfwWcUBOgGiJyGgvawEH8NVXyM7tGy8bq1vu/29KAG5QxkhGCNzW2SW6g7gJ862S31oEXSohPd8v/ufRAZ3UTJz5kl2bn98uzWx2TTHzegb2CBxOUukBZkSG7fAL6JMWYNQAMz5h1F1iL0kHiiPiWDrW+VoY6rpLNtSO5/9qygNh9d16Pljrt/gVIPlwycBp8IKmYRKbxn6iwzujCCD+WsM2cNSRjmoF+PkXMTHpWM2rFhyPSeliZIC8dEh8rf3VwmBdmaYubt1de1C9mJfsdLH+gelHP1Goxk5+XKnmN18tTOFtDJYuT6JeVSUXtG9pxoh9pfFeoGmyQO/ZpoUGOGxSIzli53gP41B4X2M7OjJFdRx1AvUT0oD5xCVgfrKCFkRJoEMuPIySSH18kP7t+DuoqlCny8gIIOW4jBP4HnvyLliqpIBByk56BcUjXhI/2JtB0WopPqFEzd6kLbnfrsypgB9iMhtY79R6iYdiUDySkAcmWsmalRXOQM3IxqNEZ++D+dBzr0Dz2Eqy2YKfBhgAdfW09X9SQJACAXSbeiT2FoUMbpLi+fgYK0uaBN7YX8YLcvIrVw4Vw4BEngcR4C7UJ3vKWxENU4EKQ0rEWXc4KM7u5eFI8dVJFcAizaihWLwPPOVRHlQxUnkSLXUcRAioo6JETXbIffyOQWFhao39CpOV2r1WjsbTCCa4wPNF9dikNjsZuv8Xvmc68LtLOx8U7/OEc9cM59e3GPc0wJOoxiVSrpIU2dynklx54wxud8OedMK3Fph88GB4Fp6mAOnnkv8DMD4oLNqx2p9h1CwAszxjJQsHp7RhCd1E6Nvb9gtKhgzrj9u2D7uxjgdDGAZqJjMe9fzH70uvPLDbN+4+qr56taBAJtNnE7eLDKJ01svm/Wow2UzJjDI1gvNQJKyDRc4x0+QQJTk2IALvvIXLdxlYQBnFRVo08OGh4WFCJ8axnX7rkGXeMQE+Pvh7Fs6Up58D4Q0mE93f5u5QaADEG96h3vvEYpTnG/XANcG5Xoq1EBSVzbCIBZfG4fG1+H+u4/fqpisDqewN+ZuVHbAAXTWLC1aY/D7dAaGb1nvUk86EQpoGlFwokeHfYAqEGGG714otC3aAzBDgYz+tv8lNXR4QEUsGuFuzbQpxJRW5OOTGsymnS2t+nmiVHYFi3Rqf/g66vWL5Ydu57RQ0ENQzg6sdPS0rQ0UTfCsT+/7zF5ZWsF7o2RkMItk3lLk2X11fVyx22b5aqNJfL5f/mWfPVL31aF+mmxOnP2yCMPySc+i6pkWEtbD+TUTyPD3QwZ5mkSF/kz3BmKpb/hsIyi/m53xVnZsadW/uF9v0YTxnCJ9fwbfqXnzhurwYPbheaQjvMvbj+oEpc5/71Qv9JpgdABNNTsHJGHnzgtNXW9aPIYJjety5Qy1PWoz9HfZRiUV1pnS5Mk5WiBhM6WMyBN6azLFtyvn9p1VjauzJW50wtlX1W7HDrTgw7Y90ljU7O4USDvFZ0NiUXDxEULQS9NT5FbNs6TOSXou9JzWAabw+WJMyHSiiEWe5ulHxCkQbCOce5K43rkQNMomkT2Y/1XgwUwecc5xoNY58B6B9Zp8JHEZcMGdlR4Yl2J3edCDW7K3jQzcBSsUCqZUTmMjRWvZJsCIFfy2Zkam28G6BSQcsWHdyK72uLRs23bLnC+m+Dw60zDeXaJAORi6VaBAIQZjoyMdAUejMQnnXjSqVgH8tRTW1UBKvnpNgAhRWvBgtmo+5itupuzh0h1dZ06DDpiBoBEotcIu0CfOF6LjsV+oPBmByBsFsgsR3Z2imoESLBx7hxoDW3dDuDQmSqCnTcTAKESVCwkhk+e1N2//9YACI+ZTg5FAnhuCwunAUx4EY3zK1WZ80nwccMNS5BhC8E10K+KstPTkxzJZ5eqs4iDQ8xO3O1wQFsg/NAJdbOmFj23NBa2337btSpTuPPlg5IJyoxtrxaAkFK54fpFCAa0AkDV+Pt8AKyzyNy2KxGAmPGloHidoCEU0sZseEe1JgJh9vVhA1WuzwH0z6HZAORMZ5eU52QpFa3XA4Dc98en5KVnkLXtQw+Mghly1Y1ZEoHERHhIP/ocdciaVVfJC1t3Yazh4vY0414Xic7iUI7aheaDKOJmA8oFc9OlA/f78IhESU/NVPLca+bEwXnXTnx8aLc8tr1SDp6AUEZIrLz95hxkLqCu9yoBCFWzaGfPdsjjzzZKfeOA5E+LlTuuyZfUpPhJAYg3tEfRsh5/qUGOVXfJHVfNls1HumQfaFNc66dPdYCmq8EPqg0B/pqVrPj3vvkRaWjpl/LELslzuVVm6vkjfVITmigp3l7JGumStsRUaRiIANgZBrAakCr0O2Fg63lILJmeTuMWqfUHr0/WebC429QjsPaAKkpT4GOiWXtzvM/eJcx6oITqomtj/lJHNgVA/lIzP7Xfi54BppnZo4IZjwS0Jj13rlEOHDyC9L5O+Y+zcaCDnwRQsoLslXSr+fNmwwmOQ++JA+epW5mfGDYFHX8TtV27dhXAQRqyFvsBQHp8AGPmzFLwxHPAzz2ABoUQGYcRUJjfEZisWrUUN/shRK0oOTswri9BJxwCo0DFhwqjbTTV2NCpojMAhNK6tnqOyXrYnc0XUC8QdoqC545193SpTBKN2zIN2DxjXl+DQTNeFuwaO4MCWjM20mTGUKCpZtqJvtpTTAqWMX5O0JFOahWcTNKsmOlobOpQzevs7IB2UP3njtFcWrCo/vn0qImlbm16jD3miQq2gxWe28cXLHqfkBAtRXC6Dx5sGDcvk2UTAo/tQhmMybY10VzZY7+Y1xNli8xv7ezNuPNurYWYmAj0C1iMvgB7sN51obL53fLlpYpmt2nTXlCbZimaXRcUms6dQx8HZNZIMaTNnVMEhzkW0eFkcPPRfRs0mHZI03hBexpGITdrHIYB8rdt34NO9nre4xMcpxT8kugo/Toi3KHi4HVMTKycrdfSuWxwuWY16hzgmdEBbG9HvwzQK5lB5To9WUmuva7rYZNRQ70yzR4V9dHKdpi5CMH4gp1He13ZczxuvgMytPZ2Atdd4HqIw5wzC2IsFMpJtGkZyajFSEQNgi6qH0TXdkWvxPUfpsQe0AwV2aR+zGUYJHuzkzWYi4AHnJSoswmxcTq633T2tIrWG0tK1ZmU7t5W9BvR2aCIyHgpKdDqev/57Z+C3oRMxXPHpcHpfh4e7sb+WnHP7ZMoZFTGRjVFNcqllbR6+6HkF7FZyZAPIrPCRqspyQko4o6WT3/83aDW6XO9eHERAj4zJRbOubH7H90jp+t7JTs9Sj72CadJBPpvjOH+RvPC4aexEF2cAnpx9+COpSlWwwOkfjm1c8xYw9U/Xd8jv/9TjXSgT0ceOqPfsT4X6lzh4oX6Wb8jCTXIjK1TvM86Fdq09Bmy9+QR+e2mKkkHNe6d18yWzgGP/AyqXqer21C/1CTVNT2g+umsjBtZkVjMxwf+YZmU5oRJaXq45Ee0yonKQdnWh/nHelseomlalWFF0gKQEyo9sudgtXpGnkCr8/1sIjFlUzNwBc/AFAC5gk/O3/rQGLlcv349OnNnqWgdH9rU/H/gAQh1B9q4Wg8j7RlAuQoyoUVFbCY4XU5VVUPd6vR53zBSt3ZjOI6LD3xmLvLA96W6FTMcdBAKCvKQ9ciGA9WsaFc0UyDI42DkiZKhy5YtVBmTbdteVt2Zabk5BaBp6QyIyZTwtQ1cXKA89fXpaKXtkBjQQZ682R+VdPgwohk+PXm9xlkZGOyFZr/+nMdkd4z2N0TUdIxBPCyjovRr+3vKkQodr1bE74yjmeCRnoYickbDCTyamjsAPPg/GiSCBmKbcczsY7O3NREAMdvQHaX1eb+YGogLOdh2zUbgMV2ICkOQtXLFDNm+4xhcEc31pgUDORcCEhONP3As4ybwdf5jMqBjn48LgcPly0uUYMLWrYchM5mJ6yYV10GUoh0+9tiucZ3jeQgE1f750tfzGJxmM++pKXHYDngkMIKPNhQEv7TzgLommDGxrb2jGZLTuhleCGpEeN0ZM4Dk2mugSQp7aecxXG/hCiQngnaUjvqPMACSPlAR//wEWg4HnEszP0qC26kBUUDbeR0MoNpjs9cYX5tAAl+PoKO4GrMlmWPXiAQ71QQKxpIhT01buGCO9A52oEg9VnVX5xwOQq63HxSrwQF2lPcqsDGCCEs4gH4E9jeE7yRCUSsFRey02Ng4GR3RlMJ0KO4Z62zX1LacrHRfr6L+vi5xx/slygd69PdDQ6LlLNS62rtwP0hNQJfxDukZ6Ea9FGobmgGIAPh270PzAssGeiIl1OWn1I1GOPfHGFznYSkShwL8hTNSZOO1GxCYaUfCgnU7mfKhjwJ0jg2hlqNffvqrXaou5gP/iHM8Fovj1BlzHLYyN1+EOjVkyKZFOD2TPFhvXt/9CXVmhkyPniUKiDx2SjpBtZxbHCe3rcqSMQSTaMMIJkWy1oSvnX/DXPES6lDWNm0/Ks+8XCtr52bIytIUebYOAgGgwbHe78H7toAu2CZDHg0eKTRSkDks+UV5cueNc+StpXpt/3R7u3RA1rfY0y7TpFoGQTWrCJslA1TNgqRxLbInDIg9/fTTWLt+euG4yZ36Y2oG/sIzMAVA/sInYGr3wWeAEferIeHArAdrKMgn3759F9Q7jgT/wSUCEFNkzo3t2XvQJ0EbuPELAZBbbqEuvMiOHS8jexKLpmQz4PzEq8LuU6dOoweCjlAxGLx+/SrlbFErv76+QQGWkygqZ+bjrxWAJCXRgUtCX4w0RKupXMWO1Wwohlixqhk4Pzv11wBAeM7XrJ4pL79yEk6k3yH8WwYghYXp6CdQhJmBs6tkmsdUTRMFBhoa2gG8NVnZONiTAZCxsdGgDQ5fDQBhHcnKlXPQwDIOIMPfF6Qf2Rpujw0HSQtkjw1jgZmxKx2ARMYhU4nrrqsdXc0HdABD3ZugrEQjxcqDY2XWaQjUoBHcb+MjIyQRXdFjAE5eLwDCfQ30gkY13Ck1UAREdxlkYQAwgQGMHOzuvdWyZ5+usZkMgPA7Icho/Oz730EGtxfZhJ1qXdx4c64sna2BSyeA1je+uUXechP6Ky2f9boAEG63H7V+O/e0yPYDHUpOOiclUjYuSEb2ZuSCAGR4qBcF+83y4HOnFfgrnbNAUeH27DuMGr86JXawd3+DUvojAHH1VYE6Fy2f+/w9khHllvVF0VJ/DLRA0FVPhSRLjLdPFnqOSXRyhuwbjJFzw6kA62N4vlSrTPVudKQ7eSVLIflW49SLv7UZmAIgf2tn/E1wvAvR+SgPWoE5rJRDMpr0m1/96gEfRcj/9DSZjiAKVxc4zrKyEslH5uIU+nkE6+lBqpXJQJgIpt2lmFQlqlYtXjwfqe4qcNynoytrkQIx/IwKVZTFZZ8P1naweSGbFqZCfuTo0eNKSYfRqewsXbRooqisETHqUnbWg98xICUC9SDGzO9MY0H1UATx01b2ycrSUWJ2hqcRzBkpYP7t9WpKDKlYJrpMuldvj9bKN9FXzoetSmTqUwwdjN/1uEdV9DgDNJkCKO7Qamsbsb+O8zId6vvO6bNpPHbE/UL0p8Bouy8SDS/GBc60PjZ7XehZmyyi75tcvAgGGOzPJ3yNKOSCBfngdrcAjPrFBiYqPp5oTK81A3IpxzrRsUwWcZ8wA+LQh+wIP+eTdSH9/cOqe3hBQSqyFzFQa0Ix7/AIapzOKWlbfqenF5F55/xRWMGYy21e+4ve+ZlpAMrsH5u9qfcUhQp8aDim8U4vCK65AdXHgQXSSchUzVfZOVK9tmxFY7phP31vEGPy7TcIvTBwPdmNGt1QXzJm2j+YvwOpVBOteTv4EXh+Atem2UYosm/GktDzgxanpHizUIgeAVqRC9K7Thc4hzrJ78Q7WaM4UKRIvxpBBsQNJTvU4SvLTkEgKCZcIqCWleo0iRzo9xevu0FA6+/TxdvRUbE+pT1bSSm9SNO5SpP1PYnW6Z4ufcPdchSF/d2DPRATCFNrYWggGtdfhPzmfx+TOjSzVOYpQP2KpqKOAWRIlCN+gR5BYciu0UYHWyU7M07e907oj+I+EBObKzejJUltZReyzdXoGL0GmS2tqtXaorM7Sai7CHH6DHlwnk3MALoDoKU5AQQAM3N/DDHa0ZAEN2mUvQca5dntDdIJalZiXKisnx0v5XkxEuM0gHRj7kYdhUaPJxz70+fp6Z1V8uSLp2RF+TSJlzqpG4GABRhgtaCOHT5wSrahr4jLGUMkanjec+cqCY9FJ/XpsXJDSSiAjku+uasXMM4teSOtkgU5Ytrh0XRpg8LZYF+7tPa6QW1skc2btVLklE3NwJUyA1MA5Eo5E1PjUDSrFeiew4dpPjoiMUpKJ3779lfgwPs79fqm6kISu0HmMwFc8EWQ1qWTcqGsx2QAJDY2Bp1HVyrwkp2dBboGlEzg67a2dqIr6SEUAHapz1NSklV35H37jiKa1YpmXOVQsNLdhAlW/poASBqLyXOS4VhCwaq5HUpbjaBq9evmexMoYf01AxA61zTK8QajeU0ERuxl+9cIQCa6zaVAtnf9+nIVER7DwqipaZK9e3W90hsFQG6//Wol37tte4WiTNKSk/R5o/01AZAYgI+CYsjw4l+mGzoQXe/u9DeBsAFIG+5NMchShXjY/WwU1DI44tGxyCQMQ3kqVAqzUcOVFA0g99oBiDtpLmp1NKjcU1uBviApCOAMyubHmeEakn1o982anyee2I3xZlwUAOG2vvONL6IJI9TT+hqQwRqR1GSKQrSpbPRnPgOdUtjrCUAo3zuMwFIXZISf3t4kp+rRzBUYYwnoWclxYbJ6cXpQAEIHrLa2WX69+Zi0IHBVkJ8J2d9w+eLnH5ZFy1HTkpIiO148qXofEYC8be0CCUHdzNrV0yQq3CuFkDYeaGyTl/uipW0MTVCjuyU9fFhmzM2Tnz4JCnBUjtScOeeTat+xYwcK6v29cia6Hqfen5qByzEDUwDkcszy1D4mnYHp01GLgf4ejMSzH0UfOnlXV59GhqEa2YJO3EA1VSAyEhmA84BHEIndgD0y61FcVIhGfRN3Mjdyl4zqmyil4WQzE2C6MOfm5ihKFUFFRwcpRSMK2DDzwOhuT88AxsvOxCgurGtABkA7N9xmEpRLaL29fh662QeVvgxfl/syETdu12Rk+LnJPpjvMs2emakzDt3QUjQZDtNJme8TzNG4D36HxmMKw0NNf+5vnhas3wXnxsjtkptOsEiudFZ2MgpR47HNPqn//9l7DzC5rvNK8O/u6pxzQCd0N0IjZwIkQRJgAKMoRkmUbVGSw9rjtdcz429nZr0z/mY93h159XnsWVuWRmNLtmyKURRzBkkEIufQ3Uidc86595x73191q1ANgEkSyfolfl2oevG++977wznnb+kywYfL66CjrV3MuR836AiXoXezwx+1AqKXXish800+7kv7Suj14V+t9MwrvRsq3xxmBwUF6ag2JaP5ZECtiYuFZq5DSfHupj4uCT0wDlcXYrjSGF1pO/OS0EPEB+bbfrjvV68pA78jD4pINUaKmdyPgCkfhHCoy2VvCd2K8rLZ7vzyIVNMo+hDbKwlU//6r90p7+w8ZKp0KsnN+TDnZae5jFtZ02OYrzIWNJ9nAtC7+cbIzId5aGpmnavMs3D3h36Xgoy7WnJiDKRr7Y5SUOEoLM2XNBD6Y+PQ/K8d96tT6YkBn2sYz9o49ACh5aM6RCvKyQacJ0a6wKlohazyEBzu8sI0WZjjkyRsexhcEmHAQnMqVunpGf4qak6uhUQlxE3JigWBbupHLtTYa+PwV4qXB3gf//r3P5CikkzDH2pustyS2ZlFeJgFAqBJHavJQNUzNcNyH8oAobsRYgcpIItTVe168DW2by/DczRAoJfZBWbZaV8DagneaSD4ivK4PKbS4TWV1D5K7Noe41XbmIHyL4rKyCQ4Q2/vaZM6qFwNDiOIw/pMxWSkoFqDYyjKTZJt6IKemQpBg2lbLXtlT508/c5JWVUGsQXAuWj1kPI+jeJ1Y0OHnDg+hHG2z5PsmHEEUo+B+wGCe7pPtixIkOPNvVI7GIOO6hOSPd0qN9+0XIZQwnriEJ7NCFJaW1tNFb6hocH0xolYZAR+2SMQCUB+2Vcgsn/ZvHkzYBAFyFQVwolPQvazCY4CmlS99a4ZHZecKVGWP2Dt6o6VVj3ItTh0+NgVO5krZIOE7lAn1EoROIwAACAASURBVHIWAi83VYGiM79oUZXce+/tZp233tpt/qoMoiWTBi6y2z9EoVIKu+JSSiZXdSp+19HR4XeEbNM9r2mY11OkG2LfCrViYKOZ8zjIWOox6zo8Xt2vql5xH6avhgczIaRrAqou7vHws5Lb8wsyDQGYcKvu7kEoBDWaxoWzXmDoOtW+GPsipYWO4dUI2Fdq/HclCJbuT8noum/93oXVuQ6mf3+O43e1vgvBt28A/pKRkYgqXjakla3KkpmtTiPG+YILt1rycSsg7n6Dj/Pa/3W143Sda3dZyqOGjvuVAir3iMrKcmT9hip59ZXDJqCnvlTgmupcghKd1+wyeLtzkI215Gud3+41nJwcN04Ybdu2VcgGd0LdqsYf1HP8Jz1H051//KzXJlyDtlCoWdSshYHNC1ELcwmuVhUL17hT51VgfOwcTEqMxTjY51UcgioNQBKQPdftrFq31DyrRnuHQOa20M5hBB6U3c0B6Zz86fFJyxdJxbOmrCSghDeK50M7yPxN4HSlYF9luTFSmmvv9b4eNGj0boXShVX+z5T4VRvz1M1ysnJlldejaALjHg9oHq3+kiWbJxfEyyz0Yjs6xuXggXZ5/ZV6OXe6TS4giz8rltwO5gpKNDZgkiTv73gOqjZ2HkyPdyLosUmXP/9P/yuSJN3yZ3/yWzKXgG58MF9MEcbEwrKiqaLl9V3BE83f/XwWxzbjJ6Hb+chAJNZ7FkchEGGQYb9H0mXa61EEnpM5BjyXT57ukdFxVPXBJTp+fhTBxIzcurFIblqTa5cBbHdyIkn+7vkDcqGpXa6riJeExD5UOjKkcSAJ5xwvr+88hcp7F561fK9sMustrdov1csWyf/ywPXoqdgob7f4JBHSvIXjVrVt08oKOdSNrumDqHwNXZL2LptMe+211yIEdTNCEftljUAkAPlljXxkv37IFV/SFRWV4CmgzyvKz9RHZxBy/Phx/wPdLzN7jQEIl6+qosJVhZHWZb+Qq9lHDUAef/wxw1Ph8dfXW/Lk5y0AMdwOBB4LFxbCaeuSkeEJVHisc6KVmEgAEiz/u337UnQoDjR9jAQgl3Ny5rsnH3n0ekjkdsoewE8+rQBk0aJCBNJFULE7Y/rP0L4oAQiTDMtWL5Z+yB3TNADpmRiSorRMcD1irxiAcJ0c8EJ80ZPS0DEoF1u7pKlrQhahi3cmnH2oABv7pAIQbqvpYpv82z86IJVL8qSptRvP9V440hQ/vvYAZO/b/wLZ8/2Av+bJ9TeP4B2EqsgvKACZI2cENgOeYAySZ6fQ/+OZXV1y95YFcsOqXBOA+KDiRfvev7wg+9EFvSJ/SlaXoQKOCt7PdybLEQRmhYXp0tLaj3dNMdTfcO0SXjAk9b/4k2/JyFCf3FQwIz89B3kB3G6lk3Vyw8pSSUorkIs9k/L2hR40LYQSWW+vSXbt378f26m/2qsx8ntkBD6VEYgEIJ/KsEY2erURIORq5cqV5oW/ePFi0y8jOzvTPAzr6i76s+3cDmEK1PunEQ+uEIv59sGqx4oVS43KzrHj6JKLLN+HMZI/dR2tSPAveRs0Vj9YtaisLAcU60ZkVPMQOKXK97//P4L6cXDZWUAxFLrFzCOhS2qsXND0O547pXppfEG4UryajXWzso899mtm2SfZ8tQzatzr/szYealIrV5w/LS6wnPQwI7L6bnyswYVOTkZOKYcwKwyAX/oQGDY6tfR5/YJ7XK3Yc7ZD2IIlsK91gy4vc4BZ9XNPrvX0V0mkD1WYQKeu5VLprl//cRquAFBxGFvrNwxDj7m+fuLuPvQY9ywoQxzuRtjaR2P0AqQey66fjhYTbj562bL52YB7gg5z9Btu/8OV3m6UjUq9Njcc9Xx4TgGk6vt9XOPXXu5uMfC9dgYj+b2ssnKjpcN65dgThI2EyVPP73rMlEBvXashARds9ng6ot2Nuc+2BtH5z871ldXl5pny7PPWkgK7/GYWHud56uAuBUV/1wi18m7BtFzAenlK12HcHNGl4+OsbLeoWMlcwFoVbh96/LxCDCSk2ylNDUIjhUnSeBx5EGZjlXRUa+TdwKWB+tCJlHFLM7woEkgekMfwG9cj1ZebuFKtNwcW2VouHBGZtENvq51RBq7xyUTBPHCtBnJTJrFs8NWTjKgMkZLcbrRD4IorZDSFJDXs9OdHWLZCdQgUpItef1S70lp67bP8p/89AK6q0fLrnfOgCexWPp6LRxrOtZKBc/F1fuPMTVlmfzBbz5k/j07M46O5rNIEA3JHbevk203r0PFYzeeA9Xmd4iYcyvmM3uOJKR4/Zcc+fIZ9E6hTaGK4PPPFezTK8jzGTsJ5TBaPO5NWhSCjmhGBOYgsX38m/bKe81yuG5Etl9XImuqkiTRZ/c90Y13DKpM3/vZPukdHZS15Qky0Vcr2UUrUWlBhQiy6AeOAJIFxvq7O9kLZxYiIAfkH/7y30g34LA35o7JriYIoYAXsrVwWrLS7L4LMgvke+81ylRsKuDItaYafhEd1Pft22ePLWKREfgFjkAkAPkFDnZkV3YErr/+ekMyJxSCD1BWDQoL84BNbQE21cpg0vlWx4RFdiWiXi34UK7HtVY95rsm456muwvjUUeGzvzGjetQDSgxXBUGTDRCpWJ9VnlGOR5UndK+GXSYNMCgc0NlEpo6NMSf+5sBYll1yFxFLDp0GggRYkWLjvb5AwZu1w1cYqFaQ+vttcGOQrX0vFXFis6IjnEsIBjs0VC1yKp0nT/XiGrHAGBWASy+ciemPagBl9Pj5VcuXORqzm24a3AtAYg2CXPXD94XzslzANSZdHkdbkXCPV4dVx6D62x+2PNYsaIIc2LYNFlTCxeE+bc7D+Y/XB8IF+Y23xzW7z/scbvbm8/J1W3OC8GKsc6qCTCugJQkr0jHPug4HYWm6zatMFK45PTw/mDzSsaK7P+RlpZkJK2Hh8eNVC5tfHwOY07ZZ/vvROOIz0FVL0eWLllgFLioemXvwQHTYFAldnlvR8XYIJbj7h6TmwQIB8PyX+Pp4C7pOkbzcUfCfY80gn/uXe36ub1m9BjYiyYG1QlaBhSu0lMDjj2bFBYDQsngruW8hTqlpQC0ww7pCMbK8iwkiBYFTg0txQtm+LmsxPLNfFC9y8q0CZXx0T4493aeT+IB0DUCoY9zA7Y3UtYkmu8BGhdvx3XxomX+7aclgyPi8YWo9OfzIE1LoSpI6+kJND0VX6D/SPekT/74T/8BJPMxOXrgBJz1xfY4TABhLTHXKvmNTV2S//u/fheVhwkpSE6QNatWyc6d78lAfx8SRwnyR/9hB/q2eMmFaQQVystBMDY36wWjaGAoHhxNtz8DmPCUNz6zgLBScIQWjYB5SqFZ3uSfAw7Xp4kw9l3xAhByS94/3CGv7++V3Ayf3H8bGuJCtSwz3lamoLArz792Tl4+3iIry1MlJ94TSUg6K77kJag6zchu9K55/729CB83QbXrqGSiUeM3fuMh2Yj+IZcQj7UMzMiWnH4oZs1KenY6oFsT0ori9anOVJkC3/E43l9MhkWCEP/UiXz4BY1AJAD5BQ10ZDfQSYes7o033ggyYIrJ+neCsFwHkvl1m9cAvtRquok3N9veGR82ALnWvh7Xeh3mC0CobLUWjb348j548JiRjNQKxmc9AIkDCbQYOO/Cwmzp6R5AYNhiOkLTGFy4wUYkALn6TCovzzZOc319oClbJAAJHrdrCUBIxs7NTQdXbJkJjClywPtvYGAEPXhOmeBhy5Zq8x0D7mTwGdg3aBgwQQolMFjxV5YAlZyC88frsGvXaT+MUI/qixKAZEGCOKcgRxprL5lTZwAygQAkDhKAxfkBrsdHCUC4vVQoP9Hq2wfQAbxPekei0FV9RspzZ2T18o8fgAxKgmzY8puyev0KyQJR/s3XelAFQIPFKwQgE4MDOIYM+fY3HzfH9uqLT8oHB8/IylUL5IGHvU7pv4QAZNqrqPzjK61yrhVzeU2R3LvZJrIYgJw+2iEDIP2/cJxcuyhZuSBPEjPOS3Kmrdr8x++8gGr8QpmcypZjh98y76Snvv9/yom6elmWNyfHG/rRIx2ywGlDsqg40QQgtKmBBDmKAKWmc8y8d5lsee+99/xS8Fd/wkWWiIzAxxuBSADy8cYvsvY1jsDatWsBd6g2zjoDkOPHziAzGWc6h9MZ+PGPnzRVgxhPrSY4a3plsnlhYb6sX7fmigpX13iYZjFmPlURSx1tkrerq5eYDubNzW14UO8xy7KKMwLpRRorFVrBoJIXjcojSvpmtYGEe9qBAwf8lZFgtSqbwVNYgh6Pn2eB1Kt2N1fIFMKDIMjawIDNnukx8LNyUhhElJZaHX6qdLE6k52dgcAjH5LCedIOVRxWPMbH7UtKHWYXHsMGgsGVAZsydJdhFlQtHKTpaoRbXgMdSwvBuraeHqwGucbO1+55BP0GyEg4orueM8/xWmBj82Wos4GRLy7ORHOxyyWkw213vn2Fq4DwPMLt94oBTtDIXP6PcOvqdXZJ1uE2Ewovc/vo6HEauIr2B/FgV7zGCg+kglWMLwxPBOvcfvt6VC7STbWEQQWrHlS04lzMzk4z/+7rG5ZXXz2Ia5pkxr2kJAPqcJkmcCb8i9yyFjQ9PHOmAXKneWgcWiZPPWOJyGxe55+v3lxjYz53jPU6uJWRcCTzuem4K86b0OsWDnbHxtxTU4HGh3ps4YQJuH4oDDIZMFG1FDQTBMLKb+kI4hLQZLB0cbEMgbtBG4PjPYsxSkHArHwQXvuMVAuxisN1YSWFlgK+gf1OZCHGUa2rXYMZR3gCAcE43N9hQIY+ONEl7QMgs+fHy03rqoyKFqseUbP2+cGu7GpsYErjtY711LGiCRkDB5CWkV2EZ5edK7/1h9+X5PRceef1Y7jGdr0hXAPUoc3nBCh+/emf/a4MtJ2RRxB8/OgfnzPfL8wekf6+cUkCRO23f/9WjAkaZDK49SogcVBTm53zSO2ohETjeUGbHLVzJS4KaongbZjvMH5T0x7HAw1Eor3+H9PeNYxCRSrBm1fkf6D7olkvCjBh/zMWVbrTDaPyxJvtkg2Z48e+tFpS4odkYsD2cGo5NStvo1pxvH5cFufGY9zq7TZSys19kJ5fKXs+qEFi7JR0dsTJ7uf+WHadOC85vl5p6h+X/lEIBcS3Ypt23wUFFu472BkvH/RjbIe6pBUV2w8++CAi1WtGJmKf9ghEApBPe4Qj25fHH3/cOKx01vmynJyEzCPeXi0tbUYWlt3NT57SDufqgFxdWpcv3Q3r15gusofRzXzAk5f9KEM+Dux3EvCw5oGO6GfEk8lNTrbqKMuXV4Pvcb1x2F97badxeMzDe2DMXwGhQ68KOwrBonOVlWWhA3S2XHiUNhdUB8TCVWywRSdHnT/X6WDwpqZcD1b256B6QnMhWqw4zTiBAH/nSzIl2WKx0zOSDb8jHnjlxsYOwA3IiQBUpWSB7N93wCwTTgXK7WBOKEoohMgcuyeRquPJv6EObjh+hp6bUSH1VI7cbfhPHh9Cgw3+Fh0VaADHf8fGWjy+O4bheB/uPvR6uPyFK8Fg2AXb3YeeZzww82vXFkG9Z37d/WsJcMJBdNyAIJh7EQj8dKzmg/6Ec57d8Q0d9yuNQeh5BI2hp47G+zUUCsf7Y2LCcqs41+h4X2Ze0PLwwzehl0Mreu1cwP1YbiSduT6/ewAKQJRYJQcqGg4g5/0AJGNr0eCupYUVKE+ViIGPt72vPHqDPPn0e5fNj6REO2eYMHCDDj0uJiXG8Jt7zd355YtKDppvoecTCp9z74NAo8VA1SY46AhcXx3zcEFJcmIaYFOBwUxPs59z0KentIqOZxSa1I1Kd7Odm8kI7hJw3ybiGiV6/AUvF2R+TwVUKdnjkqRAjletpMjK5SYmBI4rBo756KgNJuKwvShPmaqrsw+O+hxkfKfkDJBfGZCg3Y6GneUF9hk7CZJ2f5+FipKrQ0tDo8p8Lxjhv2di7O8TseX+Y3jltTPy1u5aKV9UIX//w+fN91HRtjpAi8FzvawqS8pAkE9DZeZcCzqXY45sXp1JcK+pgCxfWSmrwdny4X8qSxwfE1Bfi0GAGuUlN+Ym7TN6FPDhlBj73B0Hn06vYyykjqc9zuK0F9jG4L035UGw5sDtiAcciubDe0TXm8V9wM/9kO39/ottMgZex/03ZkhqpuXcFMe2y7n6s9LZPys/2zMOBS6fLM2H/G7dYfP7kmULJSn7BukBr+eN196QA/tOyeKlVfLYg7fIymKfnIYOSy+vywDEXWYnZeuG1Wa9ipIyObL7pNTNFGBeT0sdKt+NjY3oX3XEP4aRD5ER+DRGIBKAfBqjGtmmGQFm/h944AGTnWOgERUFtC8yQezp8R4wqySK02F/6qnnZXBINd2vLQDJyckyVY9WdPU9e7buQxPNQy/RfAFIZma2rFmzAp3Oq5BxnTINy86csc0EaZ/FAKS8rBgZ4lzT8K2jo9dg5+n8padZPHckALFY7o8bgHAb27ZXAp9dP+8TIRKAXHsActddm+DYTqGj9TEznm4grE7c4sWlUAYaMf1DAvwUOnvBAUhVZSF4aDny9s6jZluuE/95DkAK0DC0sLwArTpmpbOlA8pLNlCIRZUgFz2WouEAf5oBiN4I1YtXytG6Ttl7og1Sv9OybW2pLEfF6qMGIE8+t1uq8Zz+4IPT0lDfGjYA4b6XVKZIeXGK2WcMgofx6TG5674ViGRTZceXVv5KBCA8zhhUff7ptTapRUVkWSVkqZcX+AMQ/n6iZkhOtSSiyzkEGMbrwaIZMwFIVtE281zftecgpIxb5eih4/If/vg3UN3yCfn9Tf3AXIG7IuN1QQHI6b32PqgbzZem0TnDT2T1/uDBg0HV9XkfZJEfIiPwEUYgEoB8hEGLrHL1ESDcat26dSbjT8gQHQRCJp5//mWj0nTbbdvQqC0N1YS3pbOLEJVr7+2hRPN9+w+CPBfA11/9qC5fwp+thsqVZvsJf0pMtDCCLVuuwz565OyZc/4HcVJiup/0TZgTKx80BlqaMVXnlRla/czthmty58+AORUQfqfH46pAcXuhWWQDxfLK+/18wXjGTK1bcSkszIHccbEh4NYBHzyNbKQe+7e+9S3/ej/96U8DTbU8tq3NuLtd06yTbqo2IZ3OzfmwDbBn88GCAucdgN24FaBZrwHdtVQ6go8tcJ3DVV0U3qYEfC7NsVZIm17DIJiZhEvNh1f5cve5ek0hmoj1Ixt/OZzmWudrOPhTaDUiLBTIU1G6lgrIfMcy37pXOnb3WMjx0H9b6FIwxIrnoRAs0+MmDARL51dWViqeG+ug+vau2b0GIG5FYQ4u5OXzDmRify8RG4g8cP8N0gw41pEjdd62bLZ7dCTQIDQ7O8cPXbzv3q14XqVCGvy8XLzU5sfJk3uWk5Nu7iX2wqHFx6XCkbYZ/HAWWgEJWsbfZNX2maC5JP1wkEE7hsHza2YK0DSvp0YaSOdM/NAy0Z+GBY5iCEz0ojndNPojIZUurNYlQAOKTQXV0tNSEYzY8fQh256ZbqFXJLHTEtFTRK20GEqAXmWEUKqJcRvYzHkVArN8ir2HBhAgtrW1mc/Rc1DryiqRnccakfmfkJtWFMrqCoqT2PFjRWjGa4rYN9wgpWUWNtSF5356tq2+ZBVvQ7fvSTT8G5F/fu516YC08LEjteh5YWFo0TFpcMDt8aQArpcMvgutbOG4rKxcIkuXV0lebo55H912x1I8++x1TIxOlKhpexxTM6N4AgSr4HU0d6G/ih2TBFThoyfts5fBg9qUVwmJZ/NLwLtoo+OjMusJesTOjUmsV2iJpmCItwwhXbRTDSPy3K4+NHxMlBvB/Y+Jt9X09Lx4eRLvThTgpbYTjQ2RO0rJ6JKpMVtNys5dLW++94FkIcGXmppir6sv3lR+GHziKiBwsRLhrGhtQS8r2gnAt4oXrpeDA/F4ZlFAo1vefPNNcd8r/pOLfIiMwMccgUgA8jEHMLL65SNwxx13gDSaa+QuyW8YA0729OmzqBzUI/gYkh07bgUsKUNefvlNOMDoxAsn5VoCkA/TVPBar8t8AchDD95ngozDh0/gZdcNdav4z2QAQnhaCVRrSksL4UwNorTehqqHhTHw2kQCEDtTPq0AZGFFJubNrLS22J4pH8UiAYh16BiAbN++BpK8lrfxUQMQckZuv3UdGrq1SU1dkyGxqwIcA5BHHr7NwLgoytrc3IGgZFzWQxJ4797TsmlTtRFmoOJRTk6mCQ6YcSbEprm5W44cPfcLCUDYL6m0NM/wW6hO19DQGjS1wgUghL1WLS2WWcAw0/H8baytR+yB8wRUKwnBIUSrfykByIplqEDALoGwvvdUs9R3DMnaigxZh/9AVbnmAITb+Pq3/kTWbag2ya73dzfhfYMKwTwByPUb06Qkr0gWoLdRXl62dIH/9vt/dM+vVACCCE3OnJ2SZw52mjTPAyvyweFANcMLQHjOs0gMnQO8agRwrjxIDMejAWVu/hr5/77397IFoi/xcXOSCugunyMxCQiYjLIXElljtpIYGoCsXLIWnCCRt9pjzXOR1RAqZF26ZDk+EYuMwCc1ApEA5JMaych2zAg8+uijJuveD333pUsXGyzwO+/sMipXfJjde+8OcCbSZc/eD/BAq3dG7cpEcxKnF1VVSH1DExyHj/cg1Mw2/2pHc1ZllMjJbuz33nsPMteNIMpbXsihAyf9x1pQUGAyQzSup5l0Sgu3oEMvTXsNcJtahSDnQ5cNJnUH97zg+m6W1M3E87MS4/WAuC2fJ7ebl5cDcmGBkT5tbW1Cl/ZyqI31ACdfb4jlmm3muvHxVAuyGWEGjDoWjRhjNZeETIeMZjPZ1imEaI7fNJij8pPfmHFz+hnob+75uSTcUF4ItxNaYTHfBVVjLv936HrT0P+nsfpBaWSayiPzM6WNyYGx2w7MRb1283VEnw9Cpd+TCB0XHy0XL9hGd+HsStwKXf5qy1wLlGveA7iGH65l+/5r5xHMuVlW/HRd7Y4dujt1/u3gB7gEodwiVhpuvXWtcbpra5tNYmPFinI5f74VlQkrhQ0GyOVnQzlV9GawxmrIrNywZZUsLC+S19/cbyCI/I6WmZ4q99x9PWCdbbgnUnGvUZEvVvqhuFVb24r7OsHI+U6CPDyMwKQVDeFo+flpsgodpzvQlI/ck5SUdDz7RI4ePXoZH8Tt2+LON3NPYOwYXGSAn5UKArjhxYCMQUe6qanXKHyx0nLffeuM1DBliHW6xuBee+ZpK2NOy860fLHcnBQ4oDFQvcpCLw5UA5BlH0GviJ42PKtAPI+Fc5rpVTPiANVJ8yodccjax3ik74TYKNw7NtuvlZAocLS0x0h2VjYgnPb30SFbEabFotigvDWtPPI52NVuye+0pAR7nNmZWeDJgSyNSshLIFOzn8iNyyEwUpWNTubopyToqYOeGIFtexWO2DR//Xws4UE84yZl7/5DcujwAblU3yUnTgWeZ5D5QuBYEtgGhBH+/b9/SLrbGiDTOyP/+//xWyC9WzhwAsQMZNZK+cpYoNLeVGerZj4cd1qqrUgkJ6NSFGV5gVOocMR6Y8XmgjQ+rmK8aomBQOlFAx9kRuV5R/rQS8S+CwiFo01HY17O2efV/3j5nLT0jsvqgmjZsBg9cpJtRemVPS+bv0cAaZuLy8O8ToCU8mr543/z32T73Vul8cJZ2bLtFr5UwG8ZQ7UrAfVABJzY9tLCEXn16Bkpy7T3TQF4VN3o0E4r8iXKpahimZxNRBKO75BzEaleMzIR+6RGIBKAfFIjGdkOnINb4dxlmeCDXcg7Orrk7bff95Ovt2/fConXfJR0d0pzC+V21dlwoT3BA0nnevWq5YBxpX1sornCn9SB54tRS8sMGNiYr7AgH2RzkF3Pn4djcwnf2Q7qVVVV0tRgybIWTmY/cz2V4WWmSPehzhNhParmxO/U4afTHbb/gXf6LiGdmd6AY86eKMFN3vhiV0e5orIMDsog8O3FcFhakL3qMw0Z09PtS6y9vd2/LB0KPQbydRrqbU8AmqtipN8pFCqGajBOz4oAqTtw7fzEerxQ3YAknCMdLujQcebfmOjLG7tdFoCEwMDskQQCCR+ygjRWfUiGVXODuVAyL8dZA8VrccB1m+45ZmYmygJgzk8ct/MonF1pTOZdCT98mGO60nbcsQ5d7moBVthjdwIQ26DQOjRcNnR7VJ/SbXDOzHiwO3e7GoDq+tddVw2nNhFzOtk0lKNT3tjYjufDefRgCO7dYc8ncAyzOBYeD/s/fOmem+TgkRrc53RQGZSsRpKj1Dy/9gAT34l5YuY6jMmFJUuWmM/PPPOMf5jYRJXqScuXlxpnlEEWxRN4XqdOXUKTty7/HNLnQH5+oVBVj+Y2A+Wzgz1Ktm5dbp4jiSDDj6DPhcbvlBlOSuLzZMIEJK+8YnH7NM6zNWsqDNSqrq4dAW8TpHUtHKcUQfDyVRWQX0W/lKFB6Wm3yROqYc3xWjEz7vWzYLNBSvKabeKZq0bYVUpiMAwxCZn41BRPgAGXuLTY9geZBa9Ce6nw39PetjMzrLPOYG+g354/x3fKc9JjkLiY9pSk+Nvg6KQcwrmcah6SZcVxsn1jkfR22/soHkRv8YjcUb5kwI8CzRH5e+XijfI/n+5B4FgrL0Md68hRG4REJYxLVnKZ+Tw1ZWFg3/z2fVKUCxjS1i1SVJoquZkWgpXqC2RXokA4N9g1WFvdKfM3Pc3ryYHPSUk4N68p4SSev3EqQjbtJWoQ9Pmfibi2tsKGsQLpe9YTNOC/fdO2UqrvkWhAqGYhL0zr7RoGJwQNBmt6JBqZn7VLJlGxQv8p73q2TfRJX3+0NLYkSCzeO4NDTWi6WC673rggX3lwPTTBfIBfjSEIGZHp4QtSkL8C+mRJsq48Xn78+otmHzmojCVPYWdaRAAAIABJREFU2QDMNM6FwMZsconMplaaIKSxsQkcrPcjvBAzQhH7uCMQCUA+7ghG1jcO+JYtW0wjvuLiUsi5FkLZqgb46uN+B/e++3bA+UtFQLLLwK6mppkZunIAwoz8ls0bkFEclOMnTn9sovnVAhBKUz7y8JdNwPDSy2+Yh+xnKQApLSPUKt8Q5c+ftxUPrWpEApBfTgBC2Mu69fmyd4+ThQ15ZkQCEOuMXWsAwmUVfkWH/O67NyA72/KhAhBuo3rJQtm0cTnu8TFTaaCjf+LkeWyrwX+FrhaAPPDAbeBVIHmBhARYF3jeRRlp2aamOjQrXYr7L86o/lE1rxWckxMn6lEtCR+AxKEKsXVrtVGiex1OswZreg/zoFh9zMxMNg1Qh4a87LwZDwZVcbIKgUZeHhStEuKk5kyztDT3os8Smvoh0Gip70GBySZOaAxAZrBPHyoGUV6U86sUgPAYx0YGpX2wF70sJqS5Fxn7BdEIRtgoFZ73VQKQHz03gus6LvsPvS5PPWsr2OECkG99+15J8o3IN3/vcUlInJK0JMsD+lUMQOYmbUDzD+9clDFwOfIy5iQ/wQZlDEAYy2AqS0NbphFISYbq17G9nXL3XStNlWhiZhgBISSF0TA3yzcmcRRJ9hVIc8cl6eg+GzYA4baLiqqlVQrkdM05836kVG+EF+K/lSIfPuIIRAKQjzhwkdXsCJBsvnz5crz8D+NlmwaM9AY0+NprJHZpdCo2b15vemjs2XNAamps+Vqi2O9i/srHJ9XbQ7PabjdxhUEx668wnJycbPnmN3/dHNoQGlat9yQK9Tr/xV/8BbJv9l88J5XZZUa9s9P2edBKiC7Dv6yUaDWBDoVK57IyoqRnFxKm+5uZYdXDOs1cX/dn/22JodoPRJsHdnf1y/kLF+GIWNgYOSyEVtEUGsbKgfYU4fcMGGl0bGrO1prPlA12FYb4nc1kW0fRhUTZSk4wsRhdFxyIFInFgUpEOLK0WwEJ9zkGZNBQuxyWFR7Cp9ef3d1pLomf/9YKiEvuDfSlCGQtQ8nYAbjZ5ft1ORv8vHhJJnqr9ODaOxlVB+Z1NXjVZSePL7j/+aoTVyKoB20rHNwJC7iQOFc0wYWhKZxG5zN/U/L+LLunecbx1zHmXxcCyEW4fnSUrXBxfcsHC4bB6bUO7idjqykMQLZvX43tzqAicMCrgNj56I6D9vnQCgh/1/ErLys0Er4XLjbBEY/2Q4ZYLSwvLzfbYsVCHS6e+9q1q9HRuxD30ijgWvWA2aWismZhOtzu0FBgDL70pU1YDtKrqBiwQnHxYgeSMAOmYsFKRnd3v2keV4ImoAmoQOzaVYPnBiBenhQ4oZI09/z57NCxNM0TQ9rNr1hRKlUV+agUxAPxA1ncIVZl5qStOQBfTQKEJyUjTRJAlGbgQfOxX4VHPE9DZSnGmSMFebaKmux1RY9Gn4xsBEO0gvxMcDXsuPvQSV47xfNZo9C7gLhDoFs5ZbJ1rFxIbLJXIejr65U5n4U2nQEEqLYjBgFJtKyqQMVnUSqKEtEygKrOuk03m2UuNtiHdCzgTn/5lz8yn/MqVso//HOLDA1zv7hGXm+gKLHb/e9/+wcy2NsFx31Kvv3bN0pGlhUgiZNBiVF4FJ6bky127CYA1aJNAZaVlV1uPstcskx5QRx7fkT7vHnskdCjEIjO9gcqgZTtpXGfPg+ymuBDVcfbxqRH3p/1AaKFKonZL9SpTh+3xPGZyTnpGJmR2h7IBqPjfdmCE6gUz0r12rvM722tUfKn//FZvHcr8H4altipTMDeRuXOO4vRQX0Wou28Vgl4lqMrO4K0yZhEuWnxtBzv7pNmj08UjR4o054AQDKPEVya2OQV0t6DxoaQo4/0C7GXPmIffQQiAchHH7sv/JoPPfSQgRfs2XPIVDX44qWzzAyJvmwyMzPk4Ye/hGrIMdm//4jfiTUvUw8zGzqQK1cuk6LCAuBND32s3h48BnWQ6AhpJlGhEHzhlZQUA/O9A1COAUNyTUaPDGKvz1+wgdKZ0zXm76VLDX4M9DAaYC1YYEv+lCrUQIIOg+5DnQV+p40Iubw6xIRu6XH4y+14MSq0i8uqU8Fspjob3Jf2TShfWCQLFy4wzswFwEhUhUd7grgOi16PCWCO9RjoJCQnBfqK6DKu86QQJDp46rBxfW3UyH1Ee869QkUm4VTptpKSE/y8F56T6zSHU1hSZzUIgkPnajbQ3MzOl2DHX1V+HLqJFzRZp0gDEPcacB+6P/e49HqY88T8VgsXPIV7CLgBCNdZsSIX0IVBzLFAr4D51tPv5wtKXNieLhN6XKGBiWkA6Bl/C9c3IlwwYx18i+vnXHWvl9tLhb9znPx9a7R5mzff3XPRsXWDGcKpaFSUU4EE93gC8zW4xwm3m42+Fps3LzcZ/0uQHU2HQ81rffFiK+Aog+aeWFCUC6dxUhoA06LDp8GIqy6n4+OLtsRbGu85Kvmp3XDDDebjiRMnDFdhUVUuAvsuOY3GhrSWlnbzl0G/HnNOdopcf/1KyI6fNBLChGotXJhvjquhocMEUPn5Waa7O797441A7wW9h3QseFw6fgxK3MSF8pr0WJua6uXmG9fI4upiee0lS9qnlRTlQaHKwp8ycrMlMy1ZQO9AXwpPJQuwNjUA4hRVZDgY8Xi204oKbFIjPT2QQFqA7Q72BXgdMeiFQhuDIhZ5J66Njg77VcTIV1NjDxe17Cy7jwTAoI6dsH0u2Lh2YKhXhsdn5dilcWnqnpXVlehllIUg10ty5OVXmGUXL9vi39Zjv/XvpA9Ki23NDdI6XIHnlVXP0nkQhwH43d+7RXyoEt0J/s+qVen2/KAs5QNngjYxEFAXnJmwn2cGu6GoZYOy2LjCwCnOsTpjn09zHodkAtuJBVTPbAuBiN5LVKRSYbgEBHyspNGGhz1FLVyXMQ8SNdI3CfiUvQeiJRnVOts76+IEgj98XZraI3lr+byNlr/87mGprFhqeiVNQKTg4oVROXlsWJbkN8k9j94FPg2aJUZPQXgAgTG2Ng54VnZUv8RHtUlrtL2uh4+dlUpAqWnNDfXmb3ZWpmRn3GA4UE2QcOe9UFtrE1cRi4zAhx2BSADyYUcssrxxuO+9917jvLHyQfUXmus08OXJXh07dmw3UKBnn33RI6QG4BahAYhCrgiJOHT42MeGXF0tAGHgwU7sXI77JMaa57Zm7XLIA79uzulXMQDJhlNTWVUsPd0DUge4iI84ajhLapEAxI6Erdr88gOQkhLrgNXX912WqXYfJ5cFXWGeNZEAJDAoHK+vPHorIE9DxqEjZ6IfBHAGo0nIOFOYgQlok4En/woOPAPpZ59/y2zk4wQg5G5kZSVJfl6avPHmQbO9cAHIxg2LUBlNRQDahaDIVkp5DUmUpvqW+9x0GzXy+48bgNx77/WSBSL6zrf2+QfNDUCyC/IkEwkC8NA/UwGIHTMkRGKT5UDNsDR1jsuyslgpz4+V+QKQRFS7D+9+94oBCKsBrBxlZcfKDTcs/swEILMIXGo6EfChv1ZqDqTVu8kTYsWLgXQUKiCoxs1N4D4Zl54LNXL//dsNHyQ5egA1nnRZED2Iju92Ll5LAJJPmFf2ahmcSTJyykzCUSUrYpER+LAjEAlAPuyIfcGXJyRh69atprJApzc/P1+eeOJnJkNqcdTW4StEBeOee243yz3xxHPei5ZZF5tpczOx1Hr/pCBXoZdHnToe2ySOhZYM8jkrNd/65q9hv4XAkN8pP/jBD8xD+9y5WkPUbmuzuFqtoJAIHahIJCJDZcvihCspoZSQKK2A9PZaOIZ1Nmxw4BLPuWyostLISECJi8u7DikzicUl+YBM5SPbFwOORwteLDbjaKoQ3rgapyraHhurKZrhVyw7vyexlVZSUgICo3WKuKzbb0OdH4V/aLXGLIwE2Qz6HpiPCN7SvAaGVCWiEeKmmVoqnmnXeD1W/uX1D1Xz4vmGq4pw2ag5m4lXi47Bdx6EL5TcrJCwcDAlZsfd/ipa4XCbDrrwKpcgrd+7250PCuUnnOL65xekSAa6gNXWdocNQIJUw4LOMvAP60wE5sR8FZJwlYzZeTrKcxuhTm7o7hU+yEqe21NGK3V6nqyUBL4L7tYdroKhx89j02vAe4eOvXue7vG4zwz9/PXHdsh77x9B5cRmjJm112upczYtDX0QQDrPy8tCcoESreNyDn1wkvF9bk4G7t9h2f2BrTzMQDJZj41jM+XBbQi1VON2eU9XVZag+rJS3tl5BM5dAHLV19dnniu0YfSmKCrKRla90gRDez84ZeSw16y2lRUqC6nxvtTnh9ujRo+HY6ywLPfe4bHoenweqS1dkodrFo3M9zlUK2wFcQyqhMvQHXsa82lkbFimPJjXimWLze+EXCU4/T1iPAhRHiSH01OD70EMlhk/tbk5K+7gi4bymwcTnYVTnA5lMdqkB+fh+A0O2uulEDd+7unp86sLlpXazHtyQpT0KfYV/+7qt3LDQ/7Gtfg8CZ5D/YywkrFwQYYsKU2X/MLF6Opt75kf/gTd0VNK5YXnatG4rxWqTrbqOzNmKzrJINfHx9rn9cWGZ+XvvvdPcs+9t8qK5YRE2es63jchcSq8MWtJ2gOttTIJTgUtN3MhYFdeNYcVW2/cxCOyj48Fy3APImimxUNpS++btJRkcFDyzPfR2oU9ekJGADGjcV4N99lnLKPqaEqMwTp77Htg54lWmY3LQH8Wke7BUdwHcRinXnnin04DihcrBYVJsmxZrlw8jeaPgAQ+/Nh1YGEiUAERfXH6rLB9yVRShzR56pS9qAhNehUXH+B2tFZIuPsy7fsjZ2qxzMYvMhDk5ubmSNNCe2Ui9iFGIBKAfIjB+qIvunLlSrxIVxkHrr9/GA5sIbIf7dDHP4gXypBxUPgb/z7wwD2m18ePf/yk3yGwkpye+gfhLZ4y0dIli0CeLvnYkKsrXR++xDUQICTqa199yLwYqdRFB4nN9yoW2pdwU1MTGvbZUr4anRZ+TystW+RXceG/1elzM6rq2PF3DUboQOiyHCN1ttQhjomJdwKGGL+jnA350bIy+2KqRxM0Kv/QCDuh8fgV5kUlLrW09ET/y43QMhr7fqxZE4CVnD1jIWYMvpTDQgdBgxR1DpE79jurxG2rjQOrHsoXYXd7lSmmNKiaD71UXMcpnPMbDh5ExS2fLxiCZYISD/fOQESdbH52AwXnEpqP3Gc4SV2u43IfdD33u3DbdYPu0H3p/tIzEuCQpqCZZfgA5ErQJt2mQvz1nN2Ayd2vC//S710OTuiyCkNxv9fjMZwMDwPvBrNcVr8PVJgCVTh3frhVqHDjMzdn+QvLl5ebACEh0WfAdaxmfLDvFKoKHvEK32UBblVQkAnoUzGuI+WtY02ztFdf2+c/HsJoQmF1oed4x44bAD2EnC1gJCNwwAnbYmWEPIzOzm5DJG9v6zJJiCQ0caO50EieE+/l6zatgGpeHtbplYOHTpsGnzRCyTRg6QcMjI4j7fbbNgGelWF4HwxYDh85Z56Vfb3WofWBA6AJD97P+rzSfXNZ/Z3JA90u152csoGbyn+j3gO8/xYkXSBZfPaS9PVYx51wNFpCSoKpeoz0BcaX3yezv8gC60jngRc3AUlZ8z14LymUXIIxyFMrLrTPJTrx/f32PCsKU2Um1kKTaKz20PzQN4f6RwUzPT8+dxT+meQ081u8eJFZ/+Kl8zI6bJ99ceCpTHqE+kH0bunvQ9M8QGMb+m2QdP3KAlmHdxVtw61/LbfsWCztLYPy/t4ONCO0SbDhPq9qnJIrKVNWOjgne1R++/ful2XVC+WWbUuhCObxiTAnZMwG1jM99ebvxAQaOaK6T5tDQJeeaoMmXAVgsuyyptEjbAogp1gvKItGs80BjyPU2dUuiSCE02KlWDKzLHRtGvpUNB+2E+3xcOISU2QOc5TWUt+L94q9dj4E17TG7la54D3/Sysq5T/96TGpqMqQd9+pk54BT0I5o1duurlYGrH+JJqjLl1ZJtUrIJ4A2FhpWrvhiiTn2GMfxDGca7C8l65eOz6TSLz1ImCnJeXHSOpMAeb7BiSdwC9CMmvnzp0RcroZnYhdywhEApBrGaXIMrJhwwah5CRfeu++uw8v4ETTz2MGGa6FC8tASDto5Fb5/V133Wp+o5Pyj//4lN+xCxeAbN68Edn0GcgknvjYkKsrXSYNQCize+utNxsHglwPrXT8KgYgsYCQLK0uM1r/Z85clCZg2BWTz3ONBCABUvyvcgDCuXfj1lJ5/72GsBWQL3oAsnbtIhNgD0PqlNUrBr/Z2RkmkGSQzoZ/TACwEzkD5UOH0eUanC0GSFYqNxAoXUsAovcNt62VgzVrqlEZtXLWdIpZyJ2eBkYevTBOnKpDI9Xz/seLBiCsqqxdXY2gAhh8PAef+9lOs8x8AYhuoLy8RK7fsswEPAcPnQNh2HMkP/EAZLMh1w9DLetC3XlAc/psAILbJjk9RWIBYxruD/Ts4PF9lgMQHn/VklVy+mKP7D3ZLsUF2XLfLavl5nu+L9Ur801gu/dgzxUDkIT4Hqm78Kw89fQbECPwyWNf3WguW9RnMAD59rd3ybZbS9E7q0cOHPIqi9KGQHJa1q4vQVDpkyEEYXfeDTGEKRDSQUYpi5/6UAFI8pStgK0tu0lOto4ZgZM33ngjEoREfMZrGoFIAHJNw/TFXujuu+82zdsuXGgwvTjuuecOaIHvNfACvoyXoXyfBXJaY2Mr5Hg3GAw2e2w8++wLBt7gZrX90BRkPu/ccZu0trXDua7BCzyYYPpJj7iFTJTLbbdtN0FUPXpe8K9mw/sBi3CJzVu3WlWVmhpbIejuHkSW0Wa7XFWq+LhAZp77UNUpDRS4D81kxiDjSC1+Nc1mu/CmxMRUM34VFYUomWfJJZBpL1wIdDkmr0Yzn7pePPTplQjPffmbHZJd6pnCxCorF/lfDjyWYN6BTU3SoRtmsyzHmJFWkjvXSUywmTpVu+FnPwkZPRD0mueiw7Aeb3KSdSrVwlUU3GwvVXZowcdoiZxuxUL/7V/Wg0rMMVPr9CvR38NWWUL2w2VdaJu7D/czt+WvxIQoEbnHvmZtAZSw+uBQB65/0AB75xRuTCzMK4SA7fTacLfjVkDccWPnbr1G7vkHrllg+3qPsvoVSjbXfen81uvF5IJWtNweLe6+eDxxyGyT+6Bzl/wIyugePnzOqENFx9jx4Xy7687r0HhuAs+VNpMsmISAwoGDZ/xzQiFhnPszHrzHHQvCHBcsyDVBy+o1lYboTant95BAaW3tkhRskw55Nu6psrIi2b/vBBoHWmJvckoSYFIrEPwngPycKG+/dcBc56pFxVKCfhec92eRFLjYaHvnPHA/5HhBtt63v8bsT8eQ+PjrrrvOP/Z6fO+++76pUKRDmvy55yxJ3IVPEVuvDfxYnVHTysr69ev9VZaLF8+b6gBNVf0SwGerXFiMYCoBcKQs9ChJghpdtPQhCNlyHaTNUbHesnGj/L/f+S9mvWKv6gFNO8i3WnhUTjbGL99WOGipXqY9yeuHkYkgJgXjRIuB85qY6cGD8O/0UVstWZBVJoMhyK0WNEglEZ3Gc9R56vLYplElohGaO+09d9lBpKb2hP94KH9Ma24PPB9TUrPNd7HxCXKqcVKOnuuSYhDT3357j5RVLJC33uqQgREPBuyzZPPp6H5UhOyzchz355Pff0R6UJUawLvrt3/7evM9yfozY/bZEwMFKNrsdL+Me2Tx6eFBwLjsiSbE4Ljii+xxekIrY+gnNe2oGs6ReANramrEdbTHERePe2PQvk/SvXOLT5xEFZA9s3BPoOKdX2SbKNZDeS0lzVaZGrANWlImYMK4F2gtI9PSjDk+BWWy3Xs6Ze/7cXLbXQmAC16AwIoNeNeiQLSgONeos2273ictXagEQX0rTRsqJjfL0UYLRdYqjC9qUsb7PVWu6WjpHrfbyp1LgSrZLdI5kSStSArs378/0jndjEzErjQCkQAkMj+uOAL333+/eUnU1FzAf1YDfP361XhRW1115TWsXr0ckn+AJgESkYqH9dNPA3cLIyRG4Rp0aNjptwCwhZUrlsnZmlo4F83GcQk4Op/8BaGjshUKNnlQm+nq6pZdCJ5oS5dWG8gFbQidgVnWpxH3rYFEK3pq0Ky6TqARl75AKUN88oR1ijgWCoFQCFJffxegauV2H3hxKVQqGrKO6iz45Uvh1SxaVCpl6NDc1opMXF2TcZq4X3XYmL1VGEYArhGQqeV3LiyGyjE0V2FGZXhdBawpZJ71/OhUTgMLT9PjdWE8hIzoshloLqZOqB6Pygdz/cKifHBqrIOQmhJo3MVjVMiGe8Xj4TjQOCYagHD+BGBBwc3QuKzr8M7HjVC+iAvd4rou38M9DrvdQANIF/IUHBAFgrxw+9bvqqtzpLNrDHCbgJOm+wvld+j3QcGaA3txj1s/u8u6vBXdlkqh8jz0XnMrL8Tsu/LDXM+FFLr8Jf6mcD2dw7z2GhC4jiTn6y3IQtuqgp1jJBDzWdAH2Awd5MbGTkjPnjK/xcbZANWFtrnnpgETv3MDkFUrqs16GRmJOO5ZBBeJRlSCTiuXJVH9JHp8lJctkKIFOXgu4brh/1YdLQrB9RicYjbsTDNBItdJQAd7zvuO9l5UfQ/KI4/ebmRSOzr7IXkaZfbBY+7rHYTSExMHMZjTk3Ls2DH0ObJOLpMBer+xmSGNzxaqB9FuuXm9gYL2AdJ65PCFIFiVJhIIaaQF85Si/IENK9DksLnGdRLiPVlcL1itXl4Jh7NA6i9eRCf0IcnBMw0FEmNRXsfzJCg1ofDqt2yPvzEBDloSODq0LKxH49Btohfr2UC8hX/GRSEhMmahQmU5gCV12XtkeiLAk2mMsZyLKQQX+iyhzPHgkF0vG+qJtP6BXtmI941aiycjTCVA7V4/MjKAZ7a9r/rBbaBlZmRL+dJswOxm5N2D3XLgRB8aKabI8VMNcghVJ1pCxibzd2QCzSvFHltS+iUpK60ycsTfeOR6efxbGMcEkt4QiM5Y+JrfwKGZ7LOyuKOA1FG2lhYvGZh73rKooBnDs318JsADGUGAYPY9No1eHRbml5aBIGfWwtUSsjXwi5La45bgPYtncvWSFebzBBTV4tMtz+jCQdsYsX30IiSK7fuqBbDABZUWanvk1Jg89/QR2X7HMhPk/PNTu/HuGUOwNScLyzNl9cpck5xLBydqDOdUltEIPsg0kAlF0o/uH7S9560S2RDWKUi2czsJgdaol3S51NEoS7IW4p4skMTYSgQhvfARjkYUssxIRWy+EYgEIJG5Me8IfO1rXzNOyHvv7QMEa7Uhlv/wh/9kXoT68ncdk1tuuR447lyQ/ybkpZdeNdsNDUCWVldKZeVCEwQMeN2AP+0A5KEHv2SkCJtbGgzRsRNEOtqvUgBShExsZVWJwUDXILtF3rrbODESgNiXnkum14n7WQhASkrTDESxuSmYjMpz+LwGILm56XLjjSsAc6RcJ/vTJBjIFI2Z2cWLi0wQ0tVlSbYfNwBhD42y8iwTYNHBmp6GW4neD+RFNXqVCiY/1EjoZnUCcQO4J8iu19RL9dJKE3TMQhJ2anoW8KUhU9HIzcvAszAKqnj1UlcbaCpZtbgYQQ8dSEoWp5nKyIcJQJjcKQAsdMXyYiQWpuSFF2xyhPZJByDc5kZIFvOcOpvbjJzu5z0A0bH82x92ySC6jI/PTMjBAxdQAe++YgDC9f7wt+5ExTwalWgEXp/hAOTU2VGQx0flwN7zsnJ9lbz9/mHwR4ZNAELLz5qUO1BtTMVczMuOQuABNkpGi8TM5X3oAMRsbzZL+hOrDfexvr4+opDlv6MjH0JHIBKARObEZSPArDcrH8ykvvrqTrn55usRfOTJyy+/iWx2Z1BmlE6yZly33rQF8AQ25xqTF158xWzXzV5v2LAWmal02bP3gHm5EjdNsxUATzddmzmFgbN82EtFSMOqlctNxaWhvg0VBdvbg9wKWntbNyAatqRNmFBWli3fs/SuNjJiHUZCMvxqJcgUBWwWhHQLV6Izodk8zWQx00uiPo2ZTw0koPdkxpEQhrLyAmSCkwzOnNlUOyYBojfHUCEvzC6zlwHNrXQwq0xz1XOKioqkvcM2hFToBrs0K2xsBmPuDyQ9uBOXJTbe7f/A79h8TfdHR0ktJyfXX8mYnrbZO3NsXsY+A9lSv5IYsfreqhyHQNUrUEUgudi/DW8usBISUPmyvweR0EPmytUCEq2s+HcU8sGFQelnzlGd5y6JPRzpm5sLrYZkZMSjApcitTXBpF93uVAFK/fffo6Ld64k97tCB25/jXAVEH8jPnjIul6oCplej0Bfmmj/Nee8c/en3AkVUlAoGoMM9rpIT09CMiIbVZ8+wF4OBearB4nTOeFWYUxzQ49w60LbdBl33HV9bpj32N13ojoBG0AGmFUV/kdo4hggXOfPt/n79tTV1aDKaEnNtJTUaAOd6kFztYMHTsJpGvSr2iWhR85jX79bRqFOx2oHA0XCEOtquky3c5q/uhtHeJet3g0jiUDolZreeyrssHb9RhOkqN122w7zEXpPuE9TcA6TqNZc9P9O7gaN94xWWKk8pBAt0sI57jSXmL5kkSVF+6AYN+VVHwqKsyAzm4kKDpT0Tp+BjHBAxYrL5mSlyxycdFoWIFbk9NESCbsCtNIcp4eiZBPARZW2kWl6fo5MxtnnYG5aFsjMgWdB9rStmIx7BHKSt1PnvKpt7Ki8fykQ0MUlWhUvVX7i56XoWG+ODVC5QY/oPjIKCdmBwL3U5FVGEj0IEpevWmaf7TEJmZKWbSsSf/7fT0gX+pXw1XMEqlHtHZBwjrc9nWiTM73y5//lIfN5EHM3OTFBvvyVHZKfZKG4tKRZC32KYY+gMVtxkEk0kxyx12luHM/VKLtMFOqF5LC+AAAgAElEQVQhaqOeelZSSiwCXHv+tecHJNeDuWUB8jYzZ8dtZNS+B9IguT7kJep4D6ai2S9tHAWb5DgLg9XCUjua/7aN23nVjma6vlQbbO/c2SOHTzTj+ZMjr77cItFJ9p02iqqWsRkoZyVMybZti9A7pAj3bjK7hMiKkim5UG/n4fkeW+npwOEleIJwyeBlsbJIK64ol8aOFvM5GwIEZb4cGUtaLs14x1K8ZdeuXXZfEYuMgDMCkQAkMh2CRoBcD3I+6MT85Cc/QYbwBqgmrTJ8jqEh65i70AwNQDZuXCvVy5bIUTQcJAH95MkzpsKhAchtIH73DwwiE2ox1vz+0wxAKA/8wAP3yoF9h4GPbkDX4sXgUtiH6K9KALIUSiusfJw+dR4yhhZrq85jJABx1MU+BwFIPKAPK1flw8m1L2m1z0MAsnQp1HvgxOejGzZhT/2AYXaiSdnpM5cQtKPTuSO9rZycTysAUc4Wx7ewMBPS1XmmcjGJztFDg1Mg5F4EVLQKQYWNhCfR5I3qW4cOnpX1G5aZoJgVjzTASA8dPC1brl+DJp9deHZcMrwFQsnycos/lQDk7bfekNtvBy8EwVtn5wD4DnaufJIBSE5+mkwCYlmGKnQcrlVfezPiigAv6fMegHz3rxuksasNFS9c55kRNKfEOF+MFSBd7XxwApBhBKNR4CaOQBxhy3V5su1mC3n6LAYg//wv78jmrRsxr2Lk9DmbiHMDEF+MDTr/7b++GxDDLinMz8V7ck7ipz9aALLQZ6OUi6MVBk5J9cW33norqF9V0IMw8o8v5AhEApAv5GUPf9JVVVUGksAHxvPPv2YW4mdmw4Mz1hZXrUZcKTPpJIP29fVD4WWTyeTtfHc3cMiJchMqIzU1JEpe8q/H7cag67AxL+vJj4ofp2PmZlw/zGUqzC+UjZvWQZoRMoLnLDmTnAzNUKal2qwf4TxskkhjQDThEcSZWezrs+owKkNLAieJsTRWQigxTKP+uWYlXZ6FOl0cU9X65/647oIF+XCCKox8J4ms2reCY+JmhKPRGV2PLZjofDlhX6sPzGrrMZOEy0ypOVePhAzxeP9QEpamWH6es9vbQcdKFyZXRrPeVAZSXDuvO/HztJtvtsT9Q4cO+GVx6Wjq96+88grmQ4CRGjinAOg8HBcoLpYKLYEqCfcRzHng+jom6IPiLOtWQ/RclA/iHwh8sATpwHjzt9BKh87HK0ng+vcRpoJHJaz33rWylu5yerysGoWrvthqjzZUDFw/nXf8XStr/Bs6VpxTOj84vjo/VLhAj0WDAr0H3cZ45Hq4c6IQxObFgB+xeMkqHnvYUDKX/WlY/Qun7DUFDHuoAIC7nAvFdO8FrdS469oKqvUaed2ivF4n7rzg3CYHZf0GyKniedQF7gZlTpnVp+gFs7fPPfuaPPLI3Saw6OgYMNK8lMnNBB6fBPQWKFQdPHBKlixZIhWVeaapIGWw9+4+bmR3xydsppqmfCnCsFavXmm+YxVF7fx5+yxilUKPMzuz2P/75Oy4eYamQz577ZoqwFfa8MxEB28Q0mm8nwlpobFTuErW8t9aZdExAoXBBFG0XCiKjYEnkYAGEUUl2RI9be+3XHBhyO3oAIl5UaXlp9B6e+z+GIxMYZz95vETFoEvoJboCV2kJ2dI9SrLwzHHl2vv88kB+2ygxc7aZ+3U1KDETAagiKPdljsyNT0uF6esk69JovPnz0mGV3EuKMyB3G2g+hrns/f8MCor01N2P1oBysiCHHyy3V9uTqEsXGarGr7EZOnz9DV+83f+DrwLynZPy4WGNvTT6JfePgaYdh9//z+/K+dqTklJeaHsfvuQ4YX8u99ZIzMxttrkGw9Ua+OiBtDrz1a9JsYGxTcb3P19LsrjguD3ybkeSc62ndoHu3vBrQl0n+/ps9yY8UmvmlSYjfvVI8jPkehutzuMhpsTHpleAGekxU7FyTC4jLTmuVPSAYlf831KmfzN3x6RBMgoR8WlyQsv2wAkKdluaxSd3fXeTvSNyEMPbJGxyUEpQLCaFBcvWYkjcr7RckAGWDVJ9cRBcL20dxSre3GeIMEQeCS941bI4KbsVTKXsk46ekY8Bc13IwpZZmQixhGIBCCReWBGYO3atVCzWmYyFZTZXbNmBSBLF0zVQx0WdWxc1SYfXkB86WVnZ8n2bbfA8ZyTFMCJDhw4DCWnUgNJ2rPnIAKAXls58QiR7KvmOkoKMQkmBXsa7MDOX6stKCxC1nITFDgagWlN92O/Sco8c8aSxXUfcT6rokKLgzoOqz+0hoaGQLDh6eDznFW+k38JUVN78cWXzUc65eosuTCWQFO+TDgyZWY8z569ALiHB+PwVG40GOC2+CKlIhbNBGsGpmZNrweJmDR3HPniVlgMf4vBC4Tm79sAOUm9fm4TMBe65To26pTrPrmtRx7+qh/Odup0QJVm48YNZl9vIZOrRqcsxWtg1tLS4nfSSHIPF4D4FcMAxXL7hIQGDe7x+HdmPgQCEGbf6bTR9Jx5fbSJojuWhvTuZeqD1Hi87LCruhUKlQrefzB5nb/p8qyANDb2mY7Errlzfr4ARFWsdD06qv7ABfecXj9XhECX5bkRjqTzQM/TbSzojpE6sVPTE37HhN+5AcBXHt1uHPDGpk7Aic6Z+aVzLDsnLYgwrePNa6Dnp9eP/3YDOvaKcecrP7vH6V4b3ZY5Ls8xJezQnctcv7W1Wb75rYfNGBw/XgsexzkjnbvpujVmX/v3HccyNlBnf43vfOc75vN//s9/5jT4SwYPJFVamtE3CIpkFIt48ok3EWxZZ9U9Ls75ce+5kZqaDply7Q9hr0hbWwuOxUJwvvroN5DssYIdhKroGFOh69bbVkN6u0tOg5uipmNBVbvEBPt8cOFxmkSg/K4PDV7VKK9bjODDh2pQf7dNrmQC0rRwcYWMI7jsaLL7KCvL969DtStWtWjTUBnraLEO7cIyGzSR+F2GTLlavNerZxbzomihhT/1AH46O2kDgY3gA6kNj1rY1TSqEMnoym22NxEnPe3BFUIpWiPDIzbIa25ulOs322dMZ2cHrkW9+UzRk+nJQKDD7+bglEfFBiSGF1bZwKYEBPOxuLXm84+eehbZ/igjOjCA6jzHNgnONceOxufHxpWL5KtfsmTuv/nx+1KUkyT3b7fnPzuVJ7MeWjcuYRIVJRs8TI94sCx+nrTzOQbvsNkoryFtDHrfxFjo2hgSNNqjic78EJQl7ff2GTEzA1WqLBvE4mfDYaElxudIT5c9v6P7LQk9Bcmd2FgvkIwZBhG81n5fnCAT00vM59ffPSQvvnxJ2luHZQZiDcZmERB6MLTUtHh55MvluCfZaHgEibZ4qJ/FSU4ShCOw/GBsl9RBxIA2hcBtznsH+SAeQrln2hzeQXNebNY9ZGFyW0u/LqB7IcjvgH8RCULswEcsEoBE5oA/+GC2/M0334Q85D0gaC/Cg2IveAln5w1AyvAiKgA3hMTzbPAt6BS9s/M9WQnexZRx2OPNuiTftkFNavfufZ96AHL3XTuMk7t71z6TtVTy6S87AKmqKkPX32JAOZqMrKibXZ+OBCD+u/DzHIBUVmUiWzuBl3CAY2Re2A7v6bMSgDz6yK2QzI3C+YwC2jRqeF9Hjtbg7zhkbX/1ApDy8jIoVaXJRUCpNHDLy8+WdeuWG/4Ve368/PL7eI7lBAUgxZApLSkFvwHPs0ZIkp4/14LgJQ39eSrkxZ+//6kFIKyWFhVlyvqNiyAJOwj5YctB+DgByLIVJdILaNe4x2vj9ioXl0tWXp5ppDeEpEdyAoM565h+3gOQf3zmWVQ82KDWh3cXqj3gtl24VIuAJgXKVIkozMdIWXG2LCzJkpVLCmU/GkdeaOyX/+3Xl1u//TMYgDzx1BsyDsncl1+onTcASU2dkHvuqEZlMxbwPwTLSLhRVSwP3JHR+I6PFIBsKwH8a3iRmb9EDUSCkIjjyRGIBCBf8Hlwzz33GBjO2bNnTbM7Sjru2LHNNP567rmXTTZdnWUXLrH1puvwUMowmXpm+PiCZmdiatYPDvbjhT4LZ7tFqqoWGIhSfX0zApAP/CpGrlQrt+t3vDzycjCCJRh+E+6SQTATkJAque12NhlMgSNRACWul+TUKZsdYnAUmrkeG5vBQ9aWoanYEeh6DTCMB+/gy4hG+JVmJ0noVW3+oEACWWCFYegxUmN9xYrFpslaK+Ac2i1506ZNyMYeN4s1oCeJ3UdATtftvEwoVoBwGnBYtQLC89LKyySyklMsL8F4bKtW2SyvWj0qQ3qezBQHKgQBHLiBtHgXQJelHLBWEebwYlYrKipAFtMSJ1VWl1UzOnR23AMSwvy3QkV4fqFQIULYAtcgUPUyy4X08wjN3lOBiBbasVphRvo9qwEKN2AXd90O/7qVPR0/d+6Hq3zw2IKrdnZkwknyFhWlAgYTg34XNlP6UUxFEQiL1PkyNDTgPw/3HNxzVolpVzTCrSLxePVc9S+/07EKhXbddqvNRHd19cNhS4Kwga1YHTlSI20QPtD7istoD5q+nm5Jz7QkY63S8TxU8prfKwyMkC89P62Ecb661b2kRFvd4nkQZkQjB0TvFcKu1LQqQtlXvY8XLV4I9anFph8IeSId7YRpJkk3qsCFhbmmASKXfe21XeC0WEgJrQLPuxWrykxFtBOwrgkQ0zs6e6TmTL1/GQY1NM4NFXRQuOd1yOL3Au5Di4lOMBVXGrPDahw/zl3Cpm7cuhRjOC5HD9vlaCMTfdivvc+5nMoh6++8bumpFirEfh3JKXGmy/wg0tCpIOjTMsA1YaWG41dUXCQ+IwLA1hXIvk9YiFRmpj2PaTxXMtICzyezfmaK9ENZkFaJ5oqxUV5PJIhkZCRYQQ9aGkjNtN5eWxnIBbQnMd2DFWE/czMBWGaqB4McnrT3f1fjOen3zrMdMD9VMUvCOQy4XdzRV4o2Nep1Zk9AE8vxevNdBSBjWXn2mcXnRBJ6r9AGYpaZv8eOHscxodN7cpzs3jchBw4f8GC2CABXV8jZc21y320rpKo0Q777w91SXpgsj3+pyqwbPWMrL9MDCyQh2R5DVDTGL8omGca9qgAE2vGdfU7OjHXgunvkdDSfjIN8rdkGIMB4AprPIyO2mjABMr/qg6Ri/EfG7HWJRU+lrnb7+eRxW4WeG88RX5Qdy6i4fnRRt/NjaKpbSqqtXPLv/uG/yPKVi+WZnx4EaNWS72ejcE9E23dQanqVLF5aJgW5MVJVjjmDgJSQwxkIjDDRGBffic7r9vlVd/ESSPPmo4wO9fsrOUNISqhNeceQgGfEQsgY+1KvA2yRVcA2QHUPRXqF+Efqi/khEoB8Ma+7OWsNPurqLhnSOB2O7dtvNFAkdghns0G+3BQioc7apk1rjKNYd+6CXH/9dXiRIXvE/gLAVfOF1oemfjU1F6GGswgvtzhTzr1woR6OVwBiYCEtgcFXJy4aii2hZjHwl8OwPOEn43wvX16NF81C07Dt7bfeM5ugA+MGTZTjpPl89iFNR4vHR2PgQOfdbyGYewZV6uRzm+oI8UWvTjXhawqjSsNLjgRzOuBtbT0mU8xllZNBNZ1QuBaVR9ztanDQjx4B6oTRmQmFmDAQUWdyGi/iJUuWmtNgFrUFcpvmBYFAkuY60aGStnp9iY8P5YBw+wUFBWYb3V29Bqqn2wsNunxQxxnwmpm50BRuIwDBifYHa7oMyb9uYMGgh2auoReA6DgQnqbbYvBYUVHhv3Tq8LpOrHscuiBhYH6OD5zn0ADEVbhyg2SuP18zQ/4WGnzov9PS4qB4loHAszVsgMLl6CDrNvQauNvToJPHrb9zXquz7h6XnrM5di+wd38P5ViFa0qoc9Q9hq999XbTYLQN/TEOHLCiElx3+fIKWbd2sakoMIExOjpmJLlZHeH8n0CSohvKQp2Ajuh2eQ01UFqwIKBGxGeOzllWMmlWqc4GMDzn3l7rxH/5S9vMPfb+rqNmrqjDr8GaG9jHwyFi8oQwG841jkdbWxe2m26OiTLdbHrY0dGDagcbwNnnDu9bl7/E3h3l4AakwMmPQvCyYIF1fBmMvA2+APlnNLsPO+P0evAaJ8QHgiO9DhYqZ518jkkA/hgtN21jVXlaXn/1qPmd4xbnqW5x3ibBeaa5ARoDD3sMUYBfpcsQeAMzgCaR20GLAaQmC1wX1+KTYyUBHLlxOJRR4Gpko8EsjRCsBeAj0HJyAspZOSn2evBYB7ssxJVWXW6fQTngbahdrLFO7sj4AOZKpf/7Pq8ik4A+HT6PozY+Zce9pTGgkBUfFy2nLlj+Aq2y0t7zhO/OeQmP/n77bI8GVClq1gYHkwhyNm62c4gGtp/56zN9YqyN+SwkqrO3UV7Z2SHpKXNypqYD91UC5HjvkALA75LBdewfHJO//hHei2io+dW7FklZtg1sBjAfUxIC8zfGZ5+P2k9pcjxWYiYsvCwKXJL4JHsN5pA4m/Wga3MxGSZxZ9bzkkhcfwjQXloyEnnJKV6QB3hdd48NWBNTbOATI5nS2eb1Q+mdkvPNlrfB+XfdzTeZz6+82ypn6prlqSc+kP4hewyMOhGu2Y+AWMXHWy5PGrhIZRVjsgRNcTMQXI0jEMzNwzsgCkmsuFY06EyRi00WjtULSOCM1zySTWrn5myA6Z/zuO9iEi0MdHn6gxB/wD0MGN3uvfsiQYh3Fb6IfyIByBfxquOc7733XuM4nzpVi2ZB541DRB7HffftMP8mXIp2661bjVP9/POvmJcMnQtWSPr6B6QIXWrZDZ3N/crLS02mkzr/3d3kNszK5s1rsf06Q5xcBYLi4cMn4URY3sMnHYB85atfhlMRC5nTi4CN2RfhLysAKSrKA5a8wJDMjx49hUDEdsWNBCBf7ACEcdR1m4vBiar/TAYglHpdt24xKgALIKV9AgmF1qDmhRrcxMaRI1EGiddsOPMpJgChwx6PCqmBZaKD3Tjw9XwGsCqQmZkOnP+IcVoYyCRiGT6PfMCSt7Yga44UcHfP4LwByAP3bzPBA9cdBAmXxPFzgEqFC0BmgGt/GKRzi3qbM5CxGCQ92lp7Ub2xzw0NRBNBDtbgJTQA0eCA3AFaenqmOeYbb1qJ52iqPPHPlgf1SQQgDMzNs/iOlaby+s6bJz5UAJKQALncJXlSd6ZJkpHAuFIAEuuDEAL4V2m5RQaWFQeSgw8u+xclABkZb5UPDvdIV8+EfP2BdfJXP3wfELh+2X5jtfzGQ5utt4Dg5qcvn5baS73o/p0h998EVbTPSADy2vtt8tbOU0gMTAJubRNyVwtAEpBE23FDGeZAv9Q3TwJimYlKSLckZwx+pABkbWKlzMSvAtF+Rhqh/hiphHiX4Qv4JxKAfAEv+sMPP2ycYXI8SA5PSUk2lYxilOHZs+IcKhuE0bCHQ1XVQgM/SoZK0pNPPmdGa9WqZQg4yoEP7ZFjx0/Kd/7rd/EwexHO9mmjo09jhpad0SdApjty5KTJMK5cuRSa5HtNdtRmlwPVDiWnBy5H4Dc3a89KSGyMzVxplvBrjz1sHJlzIM3X1Z33Ow22cqKZmIDKkWaOmS1Up4nf6fcjkNvUzI1WNDo72/3wEEJGNMteWYnGZR5BvKurEzCwcu/8kzwnR+TgwYPmO1YutFrCDLKars8KiBodKjdbPTtrf+P3emxamYr3OtPyd2afGusDWcN0YHfNKwad12nJySmAvNisJEnhavze3a6/IuWVqUq9bu5cnuVzzdRqx3d+n5tr98WqWa8Hj6CCFeESNFYk3CqDqvToeRKCpRUJfjc1ZR2vudmA8pMLG9KKDCsgqn7D8dV98HxCe11wzPwEaBDy3bmlx6FzxiWmu3MplDitYxgOduV+h24McsMNFSBttxqlJRr7SWRn23GjiIFWBQkj4nmpKaxIz5PHppl+zuNEKNyoaSUjuDeI/dUl07vVQf7mdhnnv/m7v28N7qNbbtkgpZC1bWzqgNx2LXoVjAfBz3R7DEBcaCIb/tHIw1LHvRocM9rwyDDu2YtGGS4Vz6HiBQUGznQSiYvqJRWmv8VSNAecRMqURPGDhy2kUu+jVSsWGcWkN960vUY2bFiCXkSU3o0GqbsDfYuQiYYCkd6vzS2NsuP2G0yPkp+/+K6/qvGHf/iHZv2f//zncvG8zbIzG61VU1aF4+NsdYLnpipwKRC6oDFhzfGuRHPF6uoS+flzgYaCWiHU/jlpgD6pqAKvvzvfFNppoXJOS3Lso3xhvmzYWCWvvXJcJh3pXO5f791YZOZpVGxi5ZlWWppp4Fad7YPoa+GTLHRtV/O0CQA/svMnPUXnEdZHwik2Pllmx3rR28OH563NxGd66w/1teJcrdpXbW2NFOVZ4vmh4wfl4Ts32nGJmZFlSywM9NQ5Wy2jpYF6TpsAWXrlEptxH0DwOCualbfLjU9EgQhvCeRjIKOfO2dhq52drVJQHFDumpjzKgPe9tvqWxDAesR0FAWWAVZES05JBKfBPkt70WWdZhpI4jhpJcUL5S+fOI7KUJw8iApHEt4L//TcGTl6sgFjGgU59xLI1yKbj9fKJOYH7+PcLPQKub1Kyhd4cwF9YKJnPAjWmNfDZRzJu2k7flGAK0Z7UDPB+AaUCX2oU1r29vCwfT4QEqjqjNFIsPmrnr0duAdstSc+yl6z2fhhaWmy59TbMyBpXjf5lq6zqNzYysjew+3yzAutsmr1YnnxRStLj7cGIFi2AuKD9O7MnD32udkS+ZPftdepqHItYFkJgKh9IB29ybgmWSDFz0nv8Pu4Zmj6iWpaV4/d9xyEZhJnbfUtyuvrxOfOZLSt1MxivfuXbJe2wTycW5ScPnsO6nnnI13TvavxRfoTCUC+SFcb5/r1r3/dvPBee22nqV7Q6frGN75qgpBmwHUoo0seCGE4XG73nj2y7ZatxpF74cXXzIuOTsF9994tzzzzsnkILlu2CE72SVMJUTw3JS75kr/xxg14uDSiKlGDLGEK4EEVRmXLdVAAOvZfhWCnKBCEqHPoQ4O+ccATaOSWlJQUgfdxC2BX75vgiRlLfaEbOV3Al2h0/hPxMKeFUznifplxpfGzQj1UjpeOn0KiuIw6d3Qu6GBVoiEXnagBwByImVWHhw66qk1dhHqIOrxWQtW+CNXJY4O0Pg9WwvXVcaPTFuBiUH0kIP3J9f/8z/8f+cEPfmi21QnoSGysfSERMqIyiTrA/L0A+HYaccbqoLvQDQYQ5EfQ7rzzTvOXpMEAL4SkTbuP/v5B/7HF4cVKo3qMShbzurE6pqZSpAwC1BFwVZCmJj2JR4cExLkSGhBxPFwIkTqEvB6u4+0qael18zfi8xSX+D33oXPSHxCaIDnAP9I5aGVtA3NWz23Gkxl1j8sNXDgfy8rSEfSPGtgPjdvS4ILL6nm4gRadVJXcVb4N19Vr4F47N+DS4yCvYtJTIgodt6AAKaQJqLssz7e6uhyNPavkiZ++4R8XPU53WTowLixPA6mysjJURW0WWff79ttvG/UnY3MBh5tBmauUxYZ3VVWlIH0DkgJHlQR4BizRcLSPHqsBudzCUbgOz3fFigpUaLON2hVlrhnAkOcRjQZ8U8DVHwZXpRdQUW1KqRwKHpfeP9yeBrkXLlz0j3csrtnsjD1W91nCz0uqS9HvpUJee/mI+d1tmOjORVaE7L1CeFogGaGBvQ3UAkkHLlu2MEeqFuXL++/WmF4r7hzxB48e1I7LpybZe6m8IltGAB0aHgKPA5Ar7zaVlKRAYM9xoiUBZkSektoIpLpjkzNlqvciYI4BiBF/j4IE8dHTFuazAhXu2hrLB0nJSpTu3oAq1cP3WhWp43U2eDx49JDcc8Pd5vOug4flGw8/4N9fWoIH6Yq1z+rMTHArPCW/WCgtHTwUaGiXlmaPv39sWka82zEhyb4zBrqtYhdtFHybNJDMzbGBXF5SFAhc+N0MYLvROG+1l4+Al0LY0poMqSqzDngCOC1PvnRGTtc2y02bF6E6Ag4U5xoa/v3w6VPS0jkiN28qkR03AxbG+9i7v5MT7X0+00YIkn1mTkFiNxbPAmOAgc0hEUKbnGbCzAa5szNew1XAaNvQ/JeWmZkt8Yl2XHjPx3nZiglVAEPAmp1nr+PI2KjExHqNfsGHefaln5nv56KTZWCkCFCzOXnt1RokDRvx3IvxqyVCnBrPNhus5DMY8boc/sX3/hWaIOJ80Xixe7gbjQ3RK4eNKgEJm4s6JGebT0uUF80SGg33wVhqjD3PsYnA83UWVbaoeDu31+V91fgaXR2dGNtLka7pdti+MBYJQL4wlzo4+CA+mw7V1772ABw5ZF7ggHWjopEHRRRq4rMsy4CkrGyB7AVOc+XKFXiZThoohTYXpMPPYOTkyTqjcsWXqRuAcGiXLCk3EK5Dh46bDPj69SsNT+PIkUA27KMGIJXgfKzfsMbwHM6csZKDv+gAhNWEyspiMyaU1s2Cig4tEoB4WblIABIUEBcW2hdyLRwZ2mcpAOHxPvjANlQnzqFqYYOGX1QAwn319/ej+roUXIR8VIf6jJPTDeeSfKq+Xi+D6wUgXJ6dy2kb8YwgJyk+wTqsDY0eFh/BxicdgFQtKUaQtQzNRRvlXC0rXbYKQfu4AQi3seWGKgSpk/LBB7XXFICwIrJoSb5cqrMO+YcOQNBjIzZjgZnDiTHTkp0c6HD+eQ1A0rN98qNXeqUwL1523GiTNfl5RYAdpSCwGpYf/GQ3AoBJ+Z3Hb5aCdBso1F7qkydfqZP83GT5g2+s/5UPQKZRbd6zvws8zzo4/4AhekHefAHI//XffkcWFqWAI4U5Lb2QC56VQyfGDAcqNS1TzrT8+CMFIHdX3CwdQ7kyORtvFDfJLdy3z8K/I/b5H4FIAPL5v8bmDB977DHzEnn++VdNxoH2+ONfM82siMtmMHL2bB3IgUtNRpYve1YNWls7kMBdVGAAACAASURBVHU6JDfesBkv/xXmJVoP1SZmYNjQi9CEN99833A7WB5WlSctFS+Gzjw7Db/55nv+bOFWdGRl9p1BCY3HhcTkZaZZUhLxdHvMMo4hu0O79947TXBz/lw9oBb2BcvjVjJrK7JQ2tuDjsAwzpUWrt8DM8cKhelC9iwUusOMrjoTDDaYkS4uzkeGNAcqNq3+PgKawSYmXI2N2mgKn+FnBkoKydDlFFLDf7dDBMDNTvvi7It/EGpa7FVAu/32Hebv88+/4N/XxPi0X2GF28/KsvAePeex0YBDRNibu484L+tIMn4onIhERr0GrHrosbLHQ2hPDo7V0LDl+rgwMgav+m92lVbTru/usi40ip9D4VFcN1wvCZdw7FYp3G3reqZ/gtOYMbTK4h6/qWR4fRW4XrjKgUsm1nOzQgeBhmWUViUZ/cIFq4/PTLeux7mj88dVNmJQr1WOsXE7h3k+WgFxz5PfEfZI09+ZYdfGbpwHodArLhsMc7QZWZ6j3j8qfFBRUQQYSrG89HIAYsRleQy6jbHxQX8F0a0QsNJXWmqrYSpiwPtVYY5sVOjed3peKtzA+0ivL8dUqxaxMYGmbzxmXU+rRYWFhVjPwjbde5DjoPcgq0w07oOwF5obPMQj+67GRItPPHUorxLmqtRt2lwhhUU2k//8sx/gGttl3UpHcbEVdOCY6PnFxQXDiJS87j8f7CsHEsDbb1slT/50T5AoxiRI4q7x3BLjoyAhnCWxaEI6isqsWkKyfdimgw9Cgrpr6choA+ljLBEB2wgCEFos5lVsSh4gNYD+Qc1pArC2hLkJgUKxqagUAJqX4gXXXH43+kDRssuWy0uQfqVNRFuifvTwz1F1sJ9ppbl2rAqKS2QNoL20Ua8B4qbla6XfI1vHofdFukeK70S/kHP1trFjKgjdcekBQjm/ax+8JLHR9lk3NxkjIz12fJIQRCzyCPIzk7ZaYpTKPGWsaVSPf/ZeDepIcbJ6YS8gh/b5WVRUieSavWa0t3ZfkBffrpUd25fJg/eslcnRIekdmpS/f/K0eb/+q0eXSUYq+E5eg9Qp3JMxnghKNILCMahK0aJw/yd46oeTeMaO4flNi/YqITzG3lF7z7vPKlZ0xrzKhxLW+ew4esxWmTZt2SyFBbZi1d5TK9FJFv60a3+tFJVaGeG/+pt3JB/B/JNPvCRTM7YqNAGOFGjx5jNTSH/3V//afo9O6WWAwo0O7YcCm312T/sm5P19FEhJklQ0fjzR/Iz5Pi4pWZZULjafT544a/6mJ6T5Vds4N3snLVzLh4YhD67eIX3jmehVkirdgNYdP30+EoSY0fn8WyQA+ZxfYzqDX/7yl81ZMvig409Hctmypeh6vs6o0/ClS4gCGw+uXbsCD1ArCZmfn4Ngown/nobTW2xgWi2tbYYkSsfinXd2y4MP3gco1ktm/dAAhM7E+vUrUElpBXb3oj8AofPA71lBaWho/kgBSEnJAqh47YCzMYNu4uf9fIZfRADCgG316qWmInTiBB7ujpxXJACximKRAMQ+WEIDkJycVDjh6agaWnWyz1oAwmO+4/ZNJtHw7nsWZkSLBCABVSsjhY3n49d/Y7v87Jm9n2gAwmfNg49skaef2ntNAciqNcXSXN8rHjXEXKuPEoD4QNSHhgC8YBDzUzLgolJZDQ3nwMfLThyWNdXBAcg7u09iTsC5TsuTw/v2G6nuz0IAcrx1Qs5cbIee1P/P3nuA13VdV8IbwEN9eOi9EURhAQn2XkWK6rIlSy6ynbjJUTJJPE7z/Pn/JDNxyiRje+JMqmX/thVbkm3JalavpEhK7L2TIAmCAAEQvXdg1jrn7vcOHkGJkiiZUrD9yXi87757zz237bX32msflekz8iQrx2ZAwgGIWRjIkO99/yXUPnTLVz69QPLyLZB66LGjcra2U25ZWShr5trfX4sA5K/++gnJLchFMfgwajPr8Q4fuSwAGY4ekvSkZIC5A0EAEhE/KLVNjXL2DOtU4mQkul6aevdLBChf7xSAcI76hrOktS8etLD9pjZuz5494yiOwYfN5IePzAxMApCPzKm89EAUfDDC8+STL5ioKR2eVauWoVi6xHD1baGtGArTzJnTjTwlMxN79x4wtSCLF88zFC0WpdOZSkCxK6Uqd+7cJ2vWrDA1IwcP2iZZBBaq2BINpZvVq5eajuQsMqWNQB9ejb00Pv7xm0Al2G3kNLUOIsoXir5qRJXARiP35G8n4UFI2d21a5fzjShPPflsMHLci2NyO4qrVCePPSi5ypayMG5fueqM8MZ5MoFucbpGQXnsrAGZMiXPFNTXQr2Dncy5rkaJ6YQR0NEUiDBiS5UfGn+v2yNFS6PoFAKg8Tg1ah0JPu8AZDBp5K678rQxKDSn6e8zMrLQMdnSSsacfhkJ8UnBDEgNgJ6eI+WWu3U4Jgvl1cAzu6Hb1kxHY6MqpiAa6osfV0weF2d5y3oOmR3q9aJ2Zp+Q5aVRypjKQuGm59nNUtjx2N9dTvLWrdVws1puHws95+ESu9yuyUKB427n2MkMeDVJbvSeYFrH6UbpeV5URlYj1W52xN0vf8fv1q4tRwGoFSbgOdfouVvLwe2qdO4tt9xiXsi0jRtfM3+5r/GSxV7klPUJXuhcr0tb6GyjveHZj1Bvm1Bnej0/PF6tgXCzAaWl+cgWJsNBOBHMNvD7YM8UBNg1O6HXs14feqyaDeD1pb/zRcUHt+fOfU+vldtlXZYWn/O+1SajcTGp465HnRc+Y2hsQKjXI7frZqRIRaWVldm+Dg0N9SaoQeN5zc+z2Uaagmo+KyD2a5a5maNhZDPUbrltEShfPtSC7B9f74YVIiJCHcr1muDv+OzQsfHapHqYa6bDOvZx5ycWI3jThg7up8zXvA/YtT7csjL8pv6jugoSsd6zzR8IZQqS0GiO0ra0BPQ0MdvCszHRK0SPxDgJPNQgEm0+ziiyAgKZyDrUtvdLfdcI6tJwP6FjNqP/8ag9aWlFJB0ZVn+qXy6i6/YY/negqlqO19TKTETgO72sR1NLr+Q1PWTHACrP6gW2X4XaHKgJTkmz3dljmdGItJnlttYm9DQJ1WGlFFjnn4XRtIvdbciieNmbSHzusuv2dw3JtClzx+0jIynPUItp1W298gpksj+3NkVqGqpBr7WZgd6RfhTwW3ptbr7X2T46HrSsaNm9/6w8/eJ+mVmeJR+7eQ7UohCY2lsrz71RZ2hL994xTaKo+OYV8cdAeEHpgaOYb59XGxJJJTdOJKzby1S7AhwjA4B90Tbb19HRBjlje33ovRmLzIP2kvEnpwWfK8N4JZ04aXuFpKDfSVGFleTNzLfF/5/+jT8AAyFGXn9tvwxFJkGQwM7FcHe7ZKAYn/Zv//470gB1y9zkfvGN2PdS/1h/MJOx58AI7rFYZOgwRxGjUtX6qrQPVMuMUit/XAUfIMmTnm7HuFERYpaPjg5JLOpcaGvzEdiQAoDaDHn99dcNwN62bdskCDGz89G0SQDy0Tyv5ub9zGc+Ywown3rqBdPZnGCCKiuUxqQDzMaBanQiDx8+hpd8KtKfe4zyDCP8VLLii/DM2WrzkK5H1oIa+ZTrraurNwpXShVQdSCqaRUVFSC7cR79QKzEL43+pNvYLRBIMMpYBw4cMcXMtKBzgIeY/o7bjfYKhvn7e+/9DeN8UfmqtvaibHvzzWADJ/4mSMG6wH4Llm7gOrRan5GakhbUVacjqA4NX+iuY8Hfp6enop5lqnFO0tJyg+o4dOgavCJBFtOqw66/ZwEuGzXStIcDPxOghDfTozKWOogxdAwwBzQ29SsvtyltvmBY0OdaN5pdUcWKRlA5hEiW3V8I8E0ttg4W9zvsaezz33Hx1gHheNWR5jlQqgv59Xa7fTinxeYzFVbGgwIFCt5L3qNPcF1KO/cPhOgf4wbu/WMi6hWvXxeAhIrwPWUsR+HMbT5IupKCPx6TC1LsnFjQTbMFy/Yl7oIKPXe81vQcuX1RCCqUkkRQqc60Os3h9DV3Obc3c2aO1Na1YJzWaXf7uuhvXSrZqlWrgo5Fba2tvQgHNm7hvSuQwHXZi0YpT+Fjc8HaRH1B3O3quZuB+4B9HJ57/o1xBf96jqgMpU5R+DWu29M55ve6rBeVxCr+wHM4MGgdSHcudK65TIMHQ1DS0eW2fs2aBjy4L3XQ3W1p8S/XLSyydBV2ae6FNC8tOzsbDQmtAhOfZe79q/eQPq843iAtEef0Lki27tx5CkqBvTLo3Q8uZVDHSAng0ByPBWmOVOAKfwaZZxiu2UJ05p43fwqOuR/PTfRjudAOZTIbINDziziSzJyRjft2SFqaesRjoIGvH49GhLY+i7RXqmLRAqDTmrlGMXYAQIfWO9gD2V7rgGYBMAx6NTU69iTU8qWn2XULAUrrQXPio34Uz9Kc0hw0N7Rg4ZGX90l3Y49cPNMMBUOfHKrvlE2n7XhzQQHq7PcKkiOQSfeaO926eqEd41iflCRZcJEQOyqpKKJWGxu08uY9vR0y5gmIJCRbGlv7qL12aG096O0S6/SX6vWa9Yld1w+xjtx8uy0y7R7d3ibXL8iVpJhQY8iYpFgZ8Rxl3W5h0TwZ83p4cNn/+j9PmtqQe7+wTAoTfdIBStb9vzxuBBO+dvdMNGe0Y+hF35MxgBRaTASCEt52I3HSVPhs2KOHcZ3RYfu86kOwpLPLvkuj0eA2GBTgyYbxHm+CsAKN91EEAkU0vldOH7ZBwpT0eJk6w75Lps1aaf42tg/IH3/z27J1y07050BHkEELuuIJSnts4OqWGxbJlJn5UogmjFmpnZKTBqAZkYR598aDWpCHn92G5pB+iUtEMAe0rAPNjwQFHQZwrfqhiEjjvRPpBRr70cgxwhO/SPB64Cws+AoqUCEKg4L43Qeq5ZVXXpkEIWbmPno2CUA+eufUHBFrPuhUkR61dOlC87JmQTmpE9u27QKFqCL4Am9HT4+DB48gMrvK9PlgFoRULdKZCC5a0ME4FZJ+hw4fhWJNnVTMnGGyJS+9tNFkRxSAsCZk1aoliM50GVBxEXKabuflcADCCOWUKQVG6nfjxq1GdvXtAMiMGWUo8lxi5H412/B+A5CiojwoOeUDcF00tR7XXXddkLc9CUB4tU0CEM7ClQKQWbNyITXbgWvYZhU/bADkS1/8uAlKHD1WDYe9wTxTeByTAMQ6tgVwvFevmQVhjjbIFZ+DUzY+uOICi3cDQLiPZDja06bnmvqO9AwCvkFkmxtBmb1onGD6pEuXFsup4xdN0On9BiAzK6dCdc8GtAIFmdLnZUX5bwIQ2l/+7Q9kQWm5TCsoQfNAkQd2VV+TAOTJ3ejqDQd/XWUo0HMlAGQI/VJeRY+NV187IDeuKJENK0oBuKLkuw8egrxxtNx3a7GZh2sRgHzl638uKWlJsvG1nZcFILmlWZDShggNgGgiOqSvmYksrQNAntv2mnS2x0vDhURJAjAdjuyS0102Y/tOAMi6opulc7QAdTAir23cZBgGzz///EfUU/vPfViTAOQjeP4ptcto5nPPvQpd/PmmWJxdzTdsWAsAAf108FoZeaLTcOxYlVGUmT17pqEKMSvSjULnaNBm2tu75CyaCObn5YCzfgTqMTYaMm9upYm4H0ZUhRFyRoeLEEGcPXs6gMxRRGubUHieAVULKlNFBukfjHS7UW2N1s2cWWb2vX//EUTLbcEdI5Wtnq54MgrNNTp7800bDDVs9uyF8qd/+v+addnNXCkqHIvuw+2ETbCiUqZKC2FEU53Gz372s/Lss8+a7TGaabn7UaiVKTNF+uwpoNmUFStWBK8aFoC7UWXdh46HGRD2P6BRjrcJnFkaszAa+dcIqP7Wbhx0ObwE1Sg9SuO2CPDsGtbx1+wIP+9DRkodHI43JcVGIft6vZcpKFpa8M+ixujY0EtWo/yk3RyFbLJrjMhGRYZ6TZAGR1PKnbsuRE/H/fZK/8F51LG70Xiez/DeFuOdOEQOvSwbgbYWGrt0o/DofviYhlEUGr4Orw29VtwMCMdCcE4jpUizEeML3UM9XcbNDaJ9xcUZ2Bf6VNS2jsu8MIqv2TuCEj1mFpUrPUuljrlNvXYZeXcVlvS4VVSB11oLKCtq+n34HLpdzwOQK+XxBI9NdTWxkYqZJYiwpuC+YAF9pGzavNsED2I9JR1SqTQboBK8HR3oFQDamO5b55PnSjMZjIxqhoLSouHUO0sBDUlpa+YrgIyLFufzGPQ4fHDOabyfx7zIuqExeRkJzpmKZvB5paZBkCZ0bFfjvRnqk+NpjOJLnXdmIfX+5ZytvW42nml+c3+84HUv13V5XHq9Rjkyz+51onLC7jLOHYvAaZyL4HMD0fm5c6dif4m4Xn3IOtcZWmt2FjpVQ+yA0rq6H57XRC+rkYzfBaBiaMzLtsahojzGi8gn6nf42o8i9Kx5NkvQi4wCbaxzQLJz7HOgoigXdKuQGEBUsqVNHToxKLf+5r3uYUhs7lK5d22RnGnul18da5DYRI9ihffUEEQtaOtTnzR/o1B7sK7SdjynFXvXWEbGUhlps5mqYdCjErysjq7ng0RvG7q501r7OqQL0rdmzOgjFYuO3rT4aDv2jKxMRPXtGAaHOyQFilePb74g2SmxsnqWzbgWl5Wi4HqH+VxZCQle2CgltNNsZjkG/TxARDOfz584aZSyMuCE3/fZpcgqjMp3frxXPnvjVJlTliZjXud3rtvX3oqCfJvVYS2mZufNAlhzSxPm2GbhfNHZRuLdjBP9R1q77fWpypNNeI+fByuBxnnMyrHn6wSob3pN5wWS0LXcCmBMr5xv/pbMmCuf+MqfSHFpsfzykZ0obrdA0ifZ0u/RrSA2b5b9xV9/RlJQ84PYCYrGB6QkwydTM9C9JScdlCs7x8+8cRh1R7EQDIjF/Zwix7qewnsdwRbMAy0aWb/BLntvknI9CDEDWqR3DY5hGm+Zfof0gI5FivWmTa+b7yfVscw0fKRsEoB8pE6nQFb3syYr8atfvSg33rjONP3bu/egyTQUsOAMtKU8AApSnjIy0lD7cRLdjSvxQoQyBZzlkyfPgn5VhuVHAU6OA7SsAzA4JNWgIOhD7Oabrjf0ET4wSfM5f74WtIB8U2hOgLN8+UJD5XrmmZcvUVNyefR0QuhQcN1p04pM477HHrcvHttfwzrdSgkijWztmlU4nsNw5FuMGpd5cOFFoD06mHpWKhUjJ+qk0NFJSLA0Ja3J4DKXCqIOBilTXXh5VVZOx98+PPTtw1eb7jH661JzdLmlhdmXolJJ6KAqL5cd0evqLIWGDkg/6BG0OI8DTGe3HS8kGmtc1Ph7VebhMq1rSU23ThPBlQIepapxeVRkXBA0hZxNvIC9Hh7WIbIvhSgf6BReQzz+W+fNy47D6QiBiiHQA7SRnmnOpmozunJw5O/sgwsYXCfNBSDj+sd4m6fDqfNOJ9DNKOgI1OFjl+qWlhA9I1R/EuKThxojhsAZ52q8AxlS0AmnNblKTPzsOvbcdnp6Iu6XVDl8pM4IPKhx3OqM83dKK+IxhdNx6FArODD1It7c87xxjggOcrJtASzBlTpoUUCfAa+BmSFPYD+JUD6K9mgcOhbSPQYQXND5ZtNI3oesRyIw5/jI96f4BLuP2/3bOYmmk+gxXii5zWOm/KtrpDKSQkS5b125B5H7kWHrmLBnBVWx7PhJnbPnwqVwhaidKIj2jp/3sAJ3t+ZM9x0FOkwoUxUVvFZ0W66aFYMr+lzhuQg+K3D/hJ+PPtSCuSCV+8jMTIZS3Xx5+le7TFbCNd0f/7rXj8JWbj98HyMO7ZDbCvatgROnwCw/PxVBkwJkauuRgWkHBaxHYvF9utc8MAnnOsK75xNQoxLvZS0yUdOjFu81ySN+y/BUp/qhPBif5Dnu3vMjUBJqaFiB90uy1+C0q8MnuelW5eqV187JF37//zOf+8U60kNoiohOfPKVGwvlAoqXt9RZGo8fQajYgB1HfXUoAPKJol+YZblwcityLFDITpkvaV4DPnNddHr3NBri0fLzQQG+aANmja3N6MFhnWoCkFGG1h0bgoRzyZSQwlVetgVSj20fkRUVflkw3S+nz1Tj+EMgld/nTJmOegW7XdbbxXjUNXDu0MdjRB5/bp+8uOmwfP3edeiX0oSu4e3yP+619SdjngrgGCihw7h2aCNjofnU90tdQ42RqKWVTauQlov2/eAPpELq2c7RSIzTL8sLSkVByqwJVFlaKxgObW1eE0QsnwX1Rlpisj3OvfWjchEKXf24V3/+81fQzNBm7AZHs1F3o8037baKMvrld//kU5iXqbLr0B4UncdIbmqE5CUOyILZxWadsx2N8uRm9AWrS5DkdNAKY1Gj2A2a9aBVLRtAfeAg1LZoVCjzeYE2bQPU04UmiolJkp1QKaWZq5AtG8QzG0BtJEIeeOAB87tJ+2jMwCQA+WicR3MUa9euNZzl5557DQXgy40TeQxdRm12I8lEVxhBZ2F4VdUZNJnbYAqq6ciwYR1rDfgyPHLkJH53CFSnpbJj525TdE5TALJ82WLTJZjZjltv3WBe6I2Nzaae40c/+rl9sIQ1NdNp5vLi4kJTI8LPfOEnojstFbYYqdy+YyckSs9OCEDWXbfG0LW2bNllHIf3A4DQuZo/vxLOhM/09UhGMZ/aJACxM/FhAyAJiPjOmVMMTj+6WcPhohN9/HgtaILVwetUC5Z5fO83AGGUet68IjTDq35XAITHQ+xIyguj/AQHw3B4/IhYE0yYc4SMBPn/tC4Aea0H6u5CU0JQcmicBwYeCAQqZ09FkAKUHohH8LcEW7wf+ZkZU4Jcii6QznMetKtz52ykVUGZq4KVnZ03DhC4gFDnlvthsTNGAAfDOlAETQleo7VoOM3xXqM8rqfZjO7uAYyL8skAaADFfA719g6DV87u5EPmWXStABAe04YN85ENToJs7njZ4vcLgPD6vv76mQh0NEIClQqGY9csAJlR4JebF+fJmxdEjrRGXHMA5EJnvLxxuFu+eFMa5GFr3zEA4fk/in4/P3j4DVk0u0BOne+X8qIk+c2bS685ANJ48SIA4ph879+eQLDJ3o8TAZDcpG75u2/fB4GUYcmNOS/lpRnys9e7kXFhdjJGPncdes4AgGw8vEd6u31SVx0HEALR6mjUWEEIY3h0EOtCxAHyu7svPPCWAIRjWJHzSRmOCpgieYIQPkseesiKFkzah38GJgHIh/8cmiNgh+HS0lKjYHXddauQjThrMhdUjbnxxrV4SfcZKhGBAruHHzt2As3QTgOEXG8KhQlWSKfYuPFNky6di54fb7y5w6hfdQG40PyJNkLDWkQLHvxQwlqObMkpI9fL4nbNWijlQesD3Gm+5547TfFkF5RK6NSvXbsefUJelmWoVemG07N7915I+1WjIFB18SMMlWwOmiGOomvsE088bccRYkIEMw50cJSC40ai58wJqatoRqLJ02Xntkh9oQNUUJBlskanT/PlPRosaGYEVJsMcn11qujwLF26NHh4lA6kuXQeVeVyi6WHQM0I0mqUOx0IRYnZt4FNIWmHDh2ST3/6HvP5Bz/4oSR5UULdKZtIBfn3/hQzfppbZKvngePSiDw/a2FtICkOc2/P87y5C4z6CC0lxergm/ke8eKzeHmMQL1ETZ2py6lVBVd8lx94bOF9QBj9dZ04N1o8fXo+rsU40409PR2RSdBKSF2or28FbfA8nP+poK3lGTBy6lSd7NhxCtsPZSLcLAsj5mYucb27GRr97BaDu+c8WNwNJSBd1410X7e2AjK2Rw0I0OuAGTv9XFFRjnvJRh2Tk+PB6WfHdPRoAECmE85rvwO9HWwmgf+GIw9iPcGEZgl0PO64+6AM5Io76OdKdA6fNWsqwMVFeeONQ2a/S5dU4D7tkCNHrYqdmlvXpUpbnAfNLESC2ufSvCa6LjSY4c4Jl2mxPAvAtT+GZiG4f84B54wAxu+PMfOR6I8zzy6ecwIkzgeBSXt7n8mqUpiho8PeE64anqskxgAMjYW9bq11AOCO1t83GARVY5EAPGH9P0jBUmM2Qil6AQRYrgMdKwnF348/Zik8NPfadZeFZz3ceXfrbMZl2XCN6TNm/fqZCCj1ozanCc9QGziCRpYkJ9nsbwqOx+8JT/DffrwTzHLMnfk3agDVYjGnMV4Pm7xCrAcw4xozqcnJdn6i8kP3T1HmfPn5w7vN8ocf3hr8STOi5bTmoVAPoBlLp8tNs5KkpS9C9iTYjum0TjixtH50W2+vt5lueKvy1+tCVMKZhZ4aFTJ8gdHxjaRGkZkbBRNA7Xyz7SbOQm8frhezbU9lkJ9zkVEw36NuIY5ZXVglBFh++ToycTi0z66Lg9iIpXRlpJMahDEOQUQiIjRfs2ZX2t15zwx+HOy318W//Oh1OQ/lssjoRPmL+5ZIis/O11B3J1SlvEwrxhzhKf8NSYr5vm8U1EVE/mm9YB34orx34lhIQObceRsMaEO2Xrxi+2hQmDVrvnffIYByO05mTqLR68QMM9PuI7I/RX7na38pN9y+Un71xGbpGbTLIbzMRiXmc3qsnZ+R/mpcy6Oy4oYF8ulb5kr8qM0yjWDsuxsDkoRM0wACmUxu8tLpQh+ZxsZ2wzroS6zCtRgrMYM5CBiANoeu97trfyH96KFCi4PCJg1hBBkdsuIgfvQPmW+6pfdj3MmgknaYd/IvfmGzYpP24Z6BSQDy4T5/ZvQEH35/ksl2rFixxLzc3nxzFxysGCg3IdqC90ZWVrrhI1PNicvp6FAdIwkNmJj5IBd68+ZtprM5C9RffmWjcT74YguptFiPn46tvijDHbOJp3M8H/7669dIR2ernDlz1qz+qU99BrSwPNP06ulnnvbqR44biV+zPxzA7bfdjuxOJh5C8fKznz0SXM4PPA511ukEqfNDZ0JpEWxUqGltpSu42UDMEwAAIABJREFUjcHY/4THziLz5mbINnppcXVMdBz8G96kUB0k/saVF+W6pGIpILr9tg2ye89OM3Zmozra7UuoENkgWhdSzypf6nLSk5JS4DgfDU4tJXppejwpeLhHx1gHg/UhjFrT6ICyUSDNdULd8ZNrr+aLti/CwkKrgmLG2WGdhRZ0nI6MCDVKm8gZV6dqIppUcINX+IHnfBw15S0keUtKshC9Rx8CZNJ4bZNW39HRgznuBVWvA9HglksoMBxGPnT7lyyZDvDcCEnZEOVjIsDgHpN77OxvcLlsH/dBJ81tFKjrzp8/FeNqNRQmPxzWODR9o5NKJ5rR/k7w60k7InVnAPKbXI8dsOlg0yjlqs4/X8hUYKORRrdwoVUQcse8G81EaeRc63KX5sZrPyc7TVaurJRfPPIK9qVAJuR0uvQwPSYFF5yTkPzteLA20fy4y3QbrvocAb6CFL2n9Hh5HC7wCzplPD4D1Cww4ZwyexIPpyglJSEI1rq7qWLG+WQ2hZ+Hg9vjPlRFjmNwwZPKTYOcFgRbaXg+2vujJSh7yn9rsCEpkGLWvePji5F5GjZZKoJG7v/IkfNSc655QjDi3iYuKHGvPQ0CuPfJokUzcA2NIMvdgWam1ulO9BSuzPUBKlYKgg3mWnCoSNkZlo7DHk/xmEOaz6s34eep5YlQbLLPncjR0POcUr200VgomOXZYMVoTADPY1sn96mP/bG0D1nKj1pnb4P0AzSZdRG0CkCJ64ugY0WAHvSTBruNTFCoaB1dbdLd7AEQ/PvWTPvOSEiIlOV5IdBXmGzpUQo5IoYiJNZrrBqHrFpjm62XYL1gm9fMMyrOOvaDAJdxXjE1/x3nszUSxYXFEu/Pkie3QNod9+Wiqf0ovqbMl9dYEr/z4/lOqwVNtnKWbfCXhXfZGM45bQQZRtoonhMHj9TKA4/tRZYvXr71B6vN8iG8B8Ygy0uLBjXOU8uG8pUFzK3DsaAUWyef11K0pyRlxhln6WrDHvi6AHrWqWorxz443CMpGZaCSZl3P+qkaHyfdeL9TSursDTf//7Nf5OZsyrl1NFqeXMbfu+d92EodBkQAkOlhh0jwMuMLBTpA9De/PENsrQiB3LMkM/urpNe0Lo3nwel0x8tdyxIBQgZkQNQaDt9YVDOnGuQlMwu0L4GpAZNixl8LAgslRjI/nYO1cu5rm3S51Guo3ENUoHNjHdsWMrT1qDXTLmMDLRLQmK+qVllQPXhhx8260zah3cGJgHIh/fcmZGzIJo1C6RSkGaRCbnEGvSEYJ+Om29ej5qOKoCQMlMwPmfOTDgJoD3AQ2OUfOvWbai9KMPvi+TBB39pqBZz5lTICy++EnSk3w8Act11K6QenWybmuyDXgFIV2eb/Pv3fmBqVEpLoIy1aYtxnO++6w5E2pIMMMjJyTJZkxde2Bh0/N4rAFm8eI7Z/v79x4yaDG0SgNgb41oEIFRiKShIx3WSBic8YKL+zHCcOlVvwMaVGu8DdiZftKgMDls9zv9p+9LzwI7r2L1XAOJHkWzAUA1jTRSf/XToJBMkEWzQISWVaBTOHRuCESS6zm+4w3+1AQiPe+HC6aCppUO22xZ92n1+uAAIxx0OeLTOgtQ3Uit5Liw4iTGfrRzyKMA/C/9xTpAtIZ3ragIQ0lOmTWOQZcB0pS8qyjRjYIf2WogRHEFmTnn64dfvOwEgFRXFeAf4AG5aUUdj6wWudQCix3v7TTOlKHFUHmpIu2YASDa6n19oGQYIGZJZaAkzv+TdA5AYD/B96RuPSHFesvy3Ly+XaET6f90A5O++9SMUhgdk26b90oNu5FcCQHjOPvelT0pxfkDK8xCk9AAIl08tz0WGwwYr67wePttQW3rw8KikZfVI6+hFA0BocRE5UpS6EDRM1KF0nZIzLVslHID4EVyblnoz6lES8UzswLOz2GRHGWCcBCFX+ra7NtebBCDX5nm5olEx8xEFbiRpVm+8sVM+//lPmZvyuedeQiH4UkMxYa2F7fkRY8BHJ4r1GGVnA0B+ZjNA9vJgMSwL1dnd3DwYnKZ8LGoPN5emEOFFs8w6TiO80G9CEbN165YjGpkMCc/j4OHbqDNB1I033IgXfq98+zvfNcumTy+XzIx0qNv0y2xElljMGguRdkaAn3nmRRNVVKesDREVbZhG6oNG+Fnv4haFaxMzHVd9fR2cgmKTNWC9h5rtTWAfoG49gGZTmK3R7TLyqZHaWRinUkiqoR6mVlZqo3lKy+DnpORESBnbSPWOHZbudPEiokReRHXxkoWgvtkoEKWP1XisbkSdyxmZjoi0UTmKDKgDHRnBup4QNYLfG2fMPV+eg2myJUj302bPJtXN7vHIoWrz120oR3AWinaHeHCuwllwwO/wg0sPCv8pnbi1a2cjwhuPa7cP89UOR+ucyRK4UfQr3aXuiyBk9epZRv3t1KlaOIRQDkKkurW1K6RUhgjmRFQiF6Soo5iEIu8UUFPSEVX2A2gwAt+HaKmtXxjAddCLezbOUMNOnGgKbtdVcAovyA/PKlG+Va9BjkHPB8+Te644F7xXVKSACmi6rXBQdfdda2XbdqjdefUdzDK4lBy9f3it6L5DQD0ymG1ktkbNzZC6c+X2Z5koQ8LrVvscuMXdbpNRvZ+C1MDLnHh3v+5n/o7zTJpdIEA6URwixTZrQqDSiuLkgQH0RQAYuQjZZJ4/cy9gHT1ut7GinjOOcQCUVrVgg0rEuNV0HFMARObNKzZZL84bszHV1U3IXjDKO3HhenBuvWZuRh3LC53n5QUQUMo2mVfW7Rw+fFY6cB1npNtMDS0N6ly0Hqgx5SHrRcv0BAvYrCkBGRA+sVPQ9ykq2tJj2DIq0WsimoFO6LRoXExRUfZc96Bni89vn/PxqAFSe/ZXg/LYSzaCX1cbyjIOgE5lDD0j4P3az6B/fe3mAtlyukdOxNm+LLRBrzFo3LntMj07dG1VFttMTmxkr8wMWKA8o6jU/I3CYynG69FBlbR+ZBHV6vAMpfV5iov8HONlQIbABJBIu485lTlokpeGYvZh2XEqQj6zIkOS0GRRrR3yyrUDIUGL9FQ7l8VFRcGGmVFeBgRPj6DK05MvVclrW49JapJPfvvuuZIT7wlagAYa6QXAYjwFNzbqk3hLxa32GAP8nJOXj+sExTOwHlyjtDgoTh0F9ZpW34wmghme6Eoa34N2vtNTcqXFy7hMn2MbEn7vpw8KW0c9/MCLUKpKQi2InSs/znePd3yaZYzzdUkvBAloD//4T2UI9Kk8iGpMyUOAsOacWe4bjYMvYenazWiYSGuF0tXB46dkL4QxI6PbpTfKUun6Qa3qgKpaUmy+pCHL4Y+FQiAybWM45/tafi5duEYTvCL1uZmfxv56TYPLBH+hEXehL/P444+bbU3ah28GJgHIh++cmREvWrQITnmkKRin2f4Yi01WgwpFGzashnOD7qNIldKJYMqScry0jRu3GBUpOs58+VNCNzs7Q3btOnDJbIwiBaovS9cpCtYXeNJ5wR9OCEDst6PQ15s7p9KMY9v27UF52n/8x3806lB8qX/rW/9g1iWtZPGihaZu5QRkDW+7/RaksUdRuHsQ3Gb7oFPVJjoiTK2rwR0zH1mHMjxinQY6POqw0NFjHQzlf+vrm5BRsZ3Y1eGh863Opuv8uEpDui86IG6XaJ4XWtWpI+Yvx690jCK8mBSgpDkOwfHjlmNPOo/atGnTkAWyHYdJr2HNDk3pY/zMAlN7oCFVl6Fh0k/0JRmqnVAniMH9ID8fDoyqgAac+pMVy6+H9OEms2lt6kcHV68Dl/7C+Qlx/9+6c3nw4N7ig0vp0dViISO6dm2lAR696BD8GnT26cirXY4G6Dqb7i4nWm7BzSzcK6RA+QyVpwUqMoxWt0JBpqG+WapOh4BgaJwRUlSYLSUl2caRtVLTEZ4zziLvKACQOEN/5Pa2bLH1FaQEUY734MGGcfUt7j02UW1NCKCFADhlOBV0u7RCpfO5BeLRMSHJYs0McDy5OaSjzZRHf7kxSEfi764GAHEBhnt83K/7b15Hehycx/DO8gTa+j2PTX87Mhy6/i8HNnQMpp7Iq2Vya3Zc+qAuT0lhpiragBL+pTQ5AUI7un+3guLXBUDiA22IxvHqc4D37okT9n51zec5xMT/E41zwfxiI6XL4A8FBljTQ2By7GidqV2iuc/iMQ+A2PNonwXz5+dh3QZTEFyKZoA5ORmyaeMBONj23szPTUeX7ZDT3Nlhs9DlCPjQppaE6JeU3g14ACQHWWmtjRjwagLzsgvhENpajT6n8V9+WYH0IhBGe+ARm4Wh/fQJ6xz39WH/CU4Bn1cDJ3g9bahMk4L0OHngiHd/wwFnF3G1rARLK0PeSnICdp05U2NlaqatUcj12WWF6bkAJiHZ8HQ0j6W1A5QNeue/0ZN5Z1DH63MrcVC1ihixDnYUFLVmT7MSwL/YGyG3LJ0qy2bly9iAfb8cO75fLoxZB9tQ8DyAdttNNwfFJUa9QBafsyNaG4J35t//2w7Qucakpq5J7l5fLmsWFpnt9DY3mL8+NkqBxeBiGfPesYNjSYAGnhIZQIX3EapV9jf7j5xC8057LxyrqpHUTEt9i4seldJUu/1+RA7bvcaPM+bZANinvvjHUgkWwHPIfIJDYSSFrY1KnFcvE+nJ8fZC0viXP/9bQyPcDwXNwvQWAD2oY2VPkWJcu7TO1iFk3ezcD/Tb8z+C++5Eg72GX9nTjKLyXsxXv7QM9Ur/sAXrXdhHfGQOANCgpPpKMO5EOdn7gnT2WMCYiAzI7Mw7pbn3hESjNiU7ME/qGk7L8SPVqBu1FNNJ+3DNwCQA+XCdLzNaZj7IVWbBONmZv/EbnzI1AnV1DaaB4G233WAKy9mPg47jsWMnjVNUXDwF0fY9iPBaR4qOFh1xKktt3rz9kmg513k/AAi3e+DggXEApKrqJBzMZPnzP//vZmx0fMm5XrtmhaFqrVy5whxDB7I2jz7ylFnn3QKQJUvmma7uhw+fDBbkTQKQUAH8tQBAMpA9YCSXtR2kqZw4UYdi/LPBqLBLS7kaAITXE8SFoQZVioabNhvGLAiVszIzUkD5yjQgVrug8wXM6CT3TSeUFMjm5i6vIHzMZFJc47ZuvHEhBBtqzHcEOMuXl6FWq/qaACDrrpsv7cgE7thxdBKAeBx4V/zAqGvB0yJtKxnAJBk9IlIBIqnE1dnZj0jtAJ5TnYi0DyOr+u4ASPirKC0tEdceKC7lOaBTDSAocOQtAUgS+npMmZIKdbcLpgs8s8a33rrM0MvOVNWZuqiVK2eDlnsm2L9nIgBCqKLwIArOb0L0sJQWfzAAJBAXJb9zY5F8e5sVxEA18jUBQJ4/Ho+i9WH5s99cdlUAyK79dfLqG7Vy943F8vATe2RKbrL85sdmQ3/aq1X5AAHIrXf9F1mxYYU888TGKwYg59BvpAcZ49wUm4V5JwCkqqZBDp+PkiR/nwz4oGzlABDz7icEASW1Iv029KRJkIae0zI81iP+yDRJ8CUhI5Iu9V3bkZlEfUjOOmRszxnp/ck+IeFPkGv/35MA5No/R+NGSHoMG8+9+upW4yjcffft5qVESVpGh5ctW4gX0GFkSOYZh4m1HgwgNTZeNOCDBVxqzHxcFnw4mY3wqKVVINKtjNdUD27cyYTEgs5A40t8/brrEOGLwxgPYUxWveNHP/ohZCp/Ls+/8KJRrKExs6C0kqVLF0lBfp4BTAcPHjOASrfHv0YyFIWltMJCEHU9I4hRqogPKXYW3M9EEzVSE06dOmeoS+rIsn5GMyRc7hbq6j6ozEOrqqoKFgBzjFoAX1sLp9NrqqSZg5noGq89QZjh0QwIC9NL0PiJVn0u5KyyLoB2yy23Bo/jlVegzV5r5yolhdQKW7SYnBSSCFbK2MhojCk0pPG8aXZCj9NmRzz3wjnHTLGvXm0LI89AgUyN/WBoLn3NLfRXp5zr6JyxmdzbFaIvW1aOc5VlnCNSn5qbO3A+4o2qDrnxvKa5nL0M9uw5FRyPHodbsMwvx1FrPP7YlWRAxv1uLKSUpDtk3QB7WKQhusdzTXoOM09W8nUEwIjRx1DRv/5Ox+nStm65ZYk5Js2CrFo1Tfbtu2DoWZeaEyF2ji+UARkJKq2xT4hmBi42NQQBhJtB0Sycm0VwxQhuu3WpbN5yAE50+yX9Jzg2V/nKpfUpBYn3mV5roQycvQYnqqlxj9cdp84bVenM/QRzmywqBYsZEM1kXC7rcVk6H1TcdLvhzzYeW7jiGtflMpc2ptv2o+CW1C2CEoKTvl5kcZAVPFfTaKh2trHepRRWPX5uZxwjcoIrIQO9a264oRLZ7RNyvsZmLLRxoK7OTElpKbIbyMrU13ea85UCmieV/crKciUDPUlOHDsvCxeXG8GR1otdko5+F8ycsH8Tn40E0uwVlYDnH89hMgL9TcgOIOljKFl+v0+y0hMkPdFmG2g5EMAwcxlLQWWbDaHFegXef/u/30RBtH1OPfnsJvM3kD5DuoIpB0bKbQQ8GgISkhAh//WGXNlW1Sk7zqB5HWWlx+zvfWM2gk4r8DdKzIgVKSlIG8N/loJamR/qZ7KixGYvRvFsT/LU/HpRnK4y1KMeJa6+4WLwnonGEOL5f7DcdMsYoJUVZ8v3N/bKEmQ6506x74GWwEWpOhmi7hZ6jf/KoEbpR8M/2hgosTQ+D91nwQiU1O7/2WH0YQEN6zOz5f6Hd8i5una5785ZACNJ0oMGhDQfMhbBhrR4h0V62aAB8UtsvM04DCAYQmtq6pI6iG7QamqapNOj8I146mNcXogeLD3emKbOnmfWfRHX1U5Qok+Azlp7oQfZLEttGzH0XXtuQIoyf+/90nWSV5QtMbiuUhMvShqAOC1LegEMLDWvMG+qDHt9exJwPmkXGwGsvHfb/lMnIPGLxoLHUdyP/iEDYzar1dBp//aj+eRgjH0m5kQtldSYIjxhB3F94X0GylZMBJqkAiqd7Hga12ih5MQtlkbQlw+ikfHhw4fN7ybtwzEDkwDkw3GezChZbM46g7KyMnnppU0m5X/DDWvNd3QEyPMk7ejpp1/COsWmHmAfJPgqKqaj3uLUOKfwLcEHN/g+AZCFC+fD8SwA3WtvEID8wz98Rx748X/I/gMHJgQg161dZahMlAUmpUULo9XhuRIAUliUBZpMEYBaLeQU7UucTvUkALE3wPsBQIqKMpB1yzYZDNZFkIbEKDKpJR1Q12LEmP8VF2cZShILsaurLyKT1zyhahXH+UEAkDR0ME4F6CDwoAPXBsloZjfa26iWNDyBg/72AIQNEDdsWIgo3TFE7Kyjxl4g59H0q60tpOYTehxdHQDCzAsL3s+ds5HKiQDI3LklyEamyLPP2l4VE0nBTgKQiQFI+OsjJiZSyqYX4Fnbg2sIUXNStjpQ94PC9pbWUF2I/u5KAAjZVUuXlkkuapWeeNyq6E0EQBYvLgQVpcYAZAUgup/rN8w1WTcCfl7TFDpog6Qpqa/5BXmGFsv3RU52jgQAXGgEIIOQwW3qQjO5GLgKyECzlqIYNK4Mb52rDUByc2PkzgVpoN+gJg3OdmPXsJxp98mbEML6dQKQ+OR0ee7AoPgAGL8EOijtvQKQmgtd8pPHj8tvfXoWirmTZPOus/LYs4fkrvVlsnCKdew/KACy/YgVYHlz6+m3BiBfvE7SctMkG2I3Kf4akyWmvVMAMoZrieB8y+FeAM92qK/1TghAhoBDfKCN0rpB3YtHRqQ88SZTkD4w2ilnOl8W31CelGeukGr0N9u7FxL+Zy3Vb9Ku/RmYBCDX/jkyIyT4oLwm5TH5snjuuVcARmbAqS5m3aDpRszmgozonTplozIux9kUGXt642wEOGHmI7ye47JzM14P3nYznthIA9BoIesFOL4bb1gnL728EXUrM0xUeSbqV37045+aDWh9AdfViNH6dWtNR+IedFDdvn2XyegY87IsvijIAHrF1hUVFYgA2mwBO7tnZFItKcNwog8ePI6itZ7gvHDfWmztRnULCgqCRbuMLtPq6urQaNG+eLQ/AT/z2AadYkbtJ+HWSZAOp6a0Mc2mcPnTz1hKWST4xxUVM8zno0ePy5e//GXzmb1VfvXUM+bzDTfcJC+++LJd35PFjAf3OMrryMvlrAOh0ZEMj+ZSmEDHSADL39KYndHsUQMiguqEKsjjOm7huUbP3eMsLEw3AGLOnKkQESgw0VVKyZ4/32SyBRzLyZPWEXZN9zWR48v1tFYp/Ddu5Pty27hcFoTb0u/I78/IIOCINaCD/SOa0UGafynTqnOp+7/8OEMjDM+AzJtXhlqrDPnVr7YHV5oyxUqOnjsXykpeLpofPmfsDhwUG/BUu7gO73G9lisrp6LmqhzH0GeAng9OXSwAIOeTmQ6CwFNVtXLXJ9YC3B/ENW6jrnpu3QwJrw/NbLiRXK1J4nXg1mzocfA3+jvOia7j3m+6PRbPax3F/PnzoUq234xnokJvXpdR6Dei5/Gt5y0kgmHpejYj4dbA6PlS9R6d74myN1d6jrgNZkgSAzFQpgKoTY0HmEXRLShbTc29KOYdLxARfl2p7K2O5a67lxjZXvatoZBEaP1RU3CcnByLd4ANrnBOtfdHHLN4Xh+QHCgWxSDC39aC5nGoj8uGtDktBQCZxj4ZVASkBUDjQrBZGlv6ZGZJKlTc0AwO90TNhU6prMiVUV+i7Ntra91oH7/R9lryIfsxEmezDz70pmhqsg7k5+79e/N3QFDo7EXto3C/QTVBphXEyq1LmJFBRrhhQJ7e2YkO2z5ZMCtDpqYB/GF5bTvEFBCkePVUF/6NGsZ+GzGfldUn1y8AfQkWF2Wzw0Wp+B0U3dT6O+28pGaEittPeUXc7ZB/j0e9gTG8Axmo7xn2SUVRqhTm58juKvQQausXHLrcNCcgI16dRiRksY7sP2h+lpKULBV4n9G6Wm1mhrZw5Urzd8R0arfXIelxUehjQ/v+owdB4xuSP/qynbvaxm65/8Edsnhmhtx5Xal0on9JJN6htEhIaPtRB0dj/U9EnJUeZk8ps110l+/usdmQiwiYqB04UCOjyFDSSHPu8cYX4fUDySmbIWdrO+UCsvL/fv/DqKvw7g9kNLK8xqDdnZZ1kJIWK3/wJ58z10IaEh65AfvM6AU4KEyeZscxNCbJkAymEezSYqNR2o56UtqFhm45f9H+jjU5L+/tQD3HkPRF2XPUPdguIwF7zTT2N8nYsP0cMUoRjy7UxaAWJOszpvaxZeCsXOzdi1qlAslPWGqYArt27ZoEIWbGrn2bBCDX/jkyTfKoFLV16y7Tm2MiB0hf3KS/uC/3YMGx11fhspmPKwYfnLBwAKKTeCkQoUPE3gw0OilUkFq0aAFeyNnye7/3e1C0ekr+/x/8SGrh4LtGwESHJAYF43d/8hMmHUzaFhsaMYsxghdsuxc5ToATPYrMD42gQ40ZjgULZpisCilXroIO16mvbww6oRzLv/7rv5qf0tFWCpVui8u0DwLVN4LF6SisV3oS6VXqkBUW2hcdx6N9QhahqF4VO3heVLmr5nx1cMzJngpWK14S//Iv/2KWf+Mb/w21MOvM561b3zQ0LFonON1q7E5O4xj7B8Y35eJyn1eEGhkFdSG8xGl0pBS48JoKUVZsMbVrLh/eBbZcvmBBMXq0EORFG/UwgpyjR88jGnXabNO9XieixUwEHlzqjo6Vf91t6RgvBwjc8Yc7jemkkqT7DX2G8qsUbujo6ANFjnNqHYXLbfftAMhE9LO0tAAa0s3D+d9its2x5+Qk43r2IztpMyImGu6AidD4R8epsXF5LGhqbsG5/o7X5dw5pagFyDaFopte3ytTinIkLT0Z/XsgdQmKBruMB+CQ5uGcMSLO+/OnDz4fPP96ft3zTL63Xv9cHg4kOHYFLHSO3KJvl0KlgDZcnY3HxGPQbfA+onofTQEI7y8NCHD72q/j7ShY4ecyKspGl3kO3Ixa+Hrh2x2n/BfioAZP0+XArvbl4fcZGVBIAxChsEISlLfaIcHc1AJqppcd0fFwXQUguoxZtFWrp8vePWfxvGx2rgnw5QEImpu7ERyxjid/E4fnp7mucD6KCnLM5wRcHwzG0KLgacd6aofJqDehJXl/+TkNKletaGoYi2dHcR7ESKCiSDt6YhDbi0SfiVI56VHCDp08J1nJ9r6JQ7bz7ts+Zj5vfPWozJtaZj5//sv/w/xt704QHyLoaoXTU+RjCxPl8LkueX2f15TP+3IklrVXwyjYFlmOthXlWRGSgGxMQ3uPvLzLZoOixjplw0Lb06IyzwMS+LxkZrFZNtbv1ZPgMwvgI7x5iYq00fsG9AhpACCnJUT7pQ6N+FBGDUcX1zSyRsAHJsT2ycXZMrvQAjXa0ZOQjRULeHLxPssAjY3Wip5JecgkucZ/u/crpWZp7ajt+ZefH5H1y3Jk8ew01EXY8X/3x29KM1TY/uzLC2S4LxSgiGYmChYP+WgVHhiJsc5+VAyDSaFn/4DXJLGhplX2bttr1kmFoIJep/Wt9v2RGMiQ5IJyOV3dIC+/+oY8/Mgmb+gAO9HF5nPskM0q/Pzhb8n5BjQJxns5O65asnPsvgcBJFRdsTh3pnRCGIaWnmbBbAKA+PCgfTcTRPQMWJDTBCWxC5j715EJyUzokyz0sDnTVi8xSfYare6qBxC218oFND2kih9tFKCkJPEW9GwJoInlWTnR+prkB2ZIalQlVN86ZcvmrSZoOGnX9gxMApBr+/zI9ddfj0LYbFNwTtlc96XpDv1KAAhldq+k5uPtp+TdAxAq9ly3diUkSjOlZGqJZKLb91e+8tVxHH7uXwFIcXGRLFm8SHahO3oLVEvycrPxwAwgalz7lgAkCR1/lyyZaxoLnjlTa5xizT7o8U0CkPcOQNasmQXwwcLXs+geXw+wnO5JltqI27UCQFiNhxtVAAAgAElEQVRbwyyHzXSg6ztqhpjlYGaA4EPHaq+N9weA3Io6iwcffMW+QOH8knbGAuPdu62q29UAIKWQfF62dBZqU2pkx07Lh6YKl9aAROIN7jrK7BRPYw2OLp8EIPYqeD8AiG6X2yYIychOhJPG/jAxhqZlrkkAEuL/cADC3y5eUopaj2yIF5zAM9BmACiHtHRpMaTYLeCnXQ0AkojHfCeCRkW5UFKMh+PuAZATVYOI+ENRa0r5VQEgX/lUgdS3DsrT2+sBJkI1HObIPABi7hnghYRYNAOEb3rXXPRzQWbnSao+9jdfFQAyjNqgLsk2YAM5F6ksSEBTvYBMyWS9A85VQkjKmOO5GgCE5+npzXh2nu+W3//8tCAAiUBNz2PPH5HN207LfR+bIgVZtsbl/QQg3P79P3pcdiJwdOoUmz9ODEB2HNwnaaDgTcu4eFUACOuMSMd6ZV+n5CWji/pw7dsCkEEA4wGokS1AJoSZ0IMXn0KGqE8iB4tkSnKlNEK18NVXXx0nfe/dLJN/rqEZmAQg19DJCB/KggULUDQ903TS3rjR9op4u2gvo4huRFk/XxZ8vKPMhzvCiUGI9gBQ2gWjpqqZP4oQIp2be+75JPjRafKTnz5k6EUTBBPNi5QZkOvXr0VkxYe0qpXZ4/anlZNW0gsny0ZlWBOjAKwDuuMZGamgphXAIa4FALEShYysRkbZ6FpaqpVkZEZGMxlK2+Jy0j80WqWZEErhaqajqalJCqDDTjPUFE/en3OtNCXWOtCozlFcXGw+nz9fE8x6MJr79a9/3Sz/jtf7hFHfAIqw1ZKQ1qexpwh7etDYuC4ZndFpsbE2Hc8C+jRQDtQI1IwxAhZpgYCaKRr3HG6lX/E7Ru3ZcV2tD4IGNJX6dKVclbqyYEGJUarauPEQHKdQlHHcDjmMCU4w52qia1nXtb0NQhm18IzM5X7PfWs2IAbcYQUdfj8cPEOt6jJRYkb+XXPpOKwzMsd+mTGGH5/+m80B1cKPjXUYd965Sh56yAIQtfXrKzB/x8w/3WN2M1I6Fv51KXH9HvWPWQHt/cGC44KCbPnlL18JXtu8FxWAJCYGgpFzd07duXYzOPqZstsKTNyCWs34ucvcXiM8Drd4W49bzxHH5mZDdBzcru5be5hwma7L+9ml/7nzrffK5c6TZv1sXYvX3XuC5pOcnyvtL4PZCe7OnUv2UAq/FtzvQ3VsNjtiMiQAyF2g/rW1oG4EYKSvz2YszTzieb14cZmRfX7qqR2mVioXAIHiCCdONAavfe430nm2Z3sytX5kQGJRp0JT+hU/JyIrY/4mITuDbC9tdNiG/rPQ5yGA6zcxYBWaGppA4Wvul6mgzqqdreuRBx5/wvyzoHymFOfYQvXDB2ulZp+l2/T02Uh2fwf+HbDfb1iXLfOnx8u3n7AgPPgwjbW9k6J6otAexI63b7Be4mPsGCKRlbltbqoUZKRJ7cVzmC9bfL0AtCla5VT7jKelxowGs3fna8+Y3hG0JNSy0Ab6IYSBhoD1XZnoDQKUA0W76JEamVOSJEWelC3Xm49gmBmH8+zY7RU9x6Mwe/rUYvN9R0sb3juWarpiyVLzl++THq9/RnZmFiScbd1XAmRuRzDH3/nxAQkgS3DvJyx1jYIctM27quWx547IJ9aXyMq5WaAh22wIAypxWN98xr1gLBDqOD+IPkEjXiZ8qGNU2ppspmbf9m2SxHQSrHfAvhsOnkPPkEz7Pjt+rl+OnayB2EGtHDmB7FeCfa8McF5gFXm18uWv3iltPWOS7h+SBVPsOJNTEqUw046d78xYBD1o3V32fGVnJyNra89jW1MjfBqvYWx0fLBXSD167Ww61C85iSg0D9jsTAcyRK3d9t0SGe+TmgECI2bvkNcDlc3soxs06NFuZHi5/TGZlrYOKs/smN6KWtmXJkGImaVr0yYByLV5XhC9X4LoaLl56Tz66NNvCzzcw3DT+Fx+dWhXl5soOJLmxrcOvVIoSBGh8WGvjjtf5kOsKjNG7fqQg8laEdfoyJNONgs1EWvWrEVh/Qt4GduHb2JiEupHipBibTQ9PGjqYE2Zkme07w8fPgXnvxZUL8txjouPMgX8ru3fdywIjjjPSvVgvc2+ffvMqhyDWk9XyMnOyrIp9m7v4cjPPdDXV4qI/iYxMQEOQuhlePRoiDNNDj6NNSdq6viXlOP4ai14oik4OH78pEyfZrnG1K+nzZhu+c+0eHB2Dxy23HkaldFormOvDhodsGiPB0wBAwVxpMmxyRYtmPI2/S1CXPolS8pNN+fLgY9xDuEEtKLLNfXTcY6/NkJg93J0LT1eqlaxiDwnJxFz4TOKQKRWkZ5CuxJQoTUCun5wMt/2w3hOv867jpkZEALTzZsPAgTZa5nFxUfR54Hd3MOBmuukh++a507V5VTpjevwOv7Y7Svl1df2GLUjGh15XScAdR6d+25w39mcVH+n1DzdF+9lHXschAQUlPOeUOW3povWkWBtld7ng9D2d+1yFCldR4/TvSa4L6V8uT15dF0Cf5ci5l5v4fN4CQD2VLDca8G97lxqn14L4aprOnaXaqbL3P35QPea6Jp296Gf3ePPyKS6Vryh6bGQvbGxE71okBnxnpMWhOTIE0+8gQBMJp51reY61zmJRp1HhAdA0lICkgyRkuA94vmr6aiRIJeflgAAo5aIejvT16S/D8XGSaYnSTYcTDU/pHLfOHBO0iCVHRXt0Y4AkvYcsL1PesHVj0kKPdOef2yHWR4fM9V+j0yP2te+nCE7oXi172yPDMOpDM5rtHWIY9BnI6nbbrc7ahoyALZOID8V/SMGB2R2cYHMAL0sHr0u0lNC75CehlpBnz9j2U4NHutkGprtNZsBWiStB6pL3UMWlNTURUrfEMfeDke4QWZMtf1RcqJHJOD1x8jJs0BkFFmKxCQLeLrRyPcv/+ffmM/3fumLMqPM/k4tAuejEcEotWxPJWuYNVIo5G4HDfTb/7Ff1izIlZuWF8mQ1xQ2Gh0gz51vln94YLesWVQgt6+wIKO7px0gzG4tIdG+o2JZEN5sn5Wj03IQe/ImYNQn/RetQ78PfbRaAABonlCVZOflSp9XsxMXnyy/8/t/L9NnTJXnX9wr/X0e5YzFQLDIKGS/UtPl5puKpbw4CYpo0bKsPEnyAdTYGoAWn1Is3R4A6xi0+/KhM2RamgUlEZEj0gIaM629Ddes1xOmGdS1AXRQf+T1JjQ29CHr45M6PF/qGzwqFepJhrx2XzU954K04t5e+2xvgepcpKc4V5K+QlIjS5HhbpKXX355EoSYGbr2bBKAXHvnxFCubrzxRhPB/MEPfgBHKvVdA5CsrAx0tp4xcZ+Pd539cCft/QUgK9DRfcaMaegBcRygQpvx0bmMQfQ9F0XN50yNB8HPDDw0qZa1f/9x43QxyzAJQK4+AFm6dBoK1jNQDEsaSNNlMxx6lUxU13A1AUg0CjoZOWZNB6PHTU29ABy9AGhd47KBHM+vE4DEx8eaAv3S0jyAjnOgXp2QuXOLjNQwJTSvFgC57dbliMC2yL79tnB0EoCE1aZ9CABIRGRImjkdGQgWmfP6ZhNEZkWYxbv55gUAabHIrNbJtm22menVAiAErKgEg6SqzVqEA5CLrd1yDB3bA8jSJqLWrvVdAJCFlfGyYpFf7n/Zioa8GwDC380rDsj0omloiIeofLIFIe8WgDQ1tklnXztkX1dIcmyTzJ9mHf73G4BwHwdPNMkvXj4tv31XheRmW/BAACJoUNuL+f2b722XtIBP7r1zGiSou983APLV3/kbmTO3XJ557vIApKw0Re77dLmcB3UuBsDxS+tRf3EVAAiPuR602JcO9Mr0KQAcQ+3vCoCMQOogvmGpYR8wCPrss8+Oyx5fg27ff8ohTQKQa+y0E3zcdttt5mZ56qkXx9EM3ulQmfmYM6cCXMgtph/IJXYVAIgpFvboQXz5hfcC6OsPFUpz/7ouC9bU4XLrWrQPBjMgeYjMrFq5HGnU103vDppL6aAKWFZWCgDHEYCPUqP2U1vbGFTByoEuezvT/TBGbFeuXGU+P/jgg+avD5J+mrEhFYRULhrT564CEJdRhUX7hDACrN83NDQEMxyZWemIaNuU+/3332/+Mqsya5ZXIAkVLaV6kdLFGhTXYmPi5Wtfs7Qs2l/9jS3azM7ODRbU+cFJHgxqrNuoJEUKEjxN+KqzVcHfk0dOqhpNqWH8rHSRMaeDOovHNQLOSPYlakW4VriNlSv5ovGbAvMarwB1IirVRBkQd9lb0a/MGMdlxy6l+1FSlMpCdMpIs2pqQrdyqKu0AHioRUBrP9xc4PN2dEal51zJeLhOJDonq7lZSDdrw/1TupLZkAMHqnB/28zH2bNNE1KRuD1ea+HXo8kmDltwGV6wv3RpBXjREbJlq1XocY95ALQLpR0y4+VmQNwia71mNLOI9tCmqJ1GMQddrtcSMwVBFSxEOF17uwyIex7c49Tf6Xbd/iKkeZDWZo/fZyREw83NPAS3BdbGxIX+9tcuQHXpYe6+3XXcbFnwusP5DNZigLoWngHhv0mRUlOqmUtjIwDRcbqZntTUBDwPArjuEwFCwJnPS8c5jJbnnz9gNufzeSFifB4ctLK/eVC6SkVWg8Y5S0QGQy2ALAstCdQrWiyebckodm9BZjkxkIBCebtuOjK5CZ6QRYKXFe4AwD9Z24JmcH559UinJGFstP2QQ12xwsrD79l5SJ59MrwrfC7oNChKvyURXcmH5LGtNqsxjAqMQJpVUurusKCEliGWzrS8NEoOdNo+T7PL0HOlPZRNvmnFPAQcQBWLbQSFrE+GvKJyrotcOp6R9nc89tZO750A+WEaqUHnPGWr6oZjKJaGeqAUyGhEsawsHQbVyN7XU9CLihZJzhQsAc1sB3B+aexrkexlWl7ftk2uB4OBFgcKMm0M7/Mgnc8yhzxjsY93LeAx9x/PV0k1shV//kWruBjF06mJ56EBuf+Xh+VcfZf8Lpx/X6R9t3osQslGvUzQkDXrhOIZbehiv6QXWnqUtHTJm6Bh0VohL06LSSvGfmw65at/dL8UFBXI3Hkz5GcP74RIgncve38Y7ImKbMN7LU5+4wsfl5VTIQ6DRH0ixAy+sNq+5xL9yZDVtbVlQSqz1KAvjV3mw7NpBA0mae0QxWjrs/1+YmI82hZ6kRxr7ZIXdndJcWY/1LbsHPf0QbnNow82oSN7Xa+9RiKRXaGRqtkB1TWzLCJa4nDtlgU2SF9TjKFC79ixYxKEmNm5dmwSgFw758KM5Etf+pKRrXzuuVfHNQ18R8OEs5CLYu2FC+aj6dl23JghST6znasAPNRpoHMQdGigrhSkYHlKI3RUoj0db9YeuLKWWl/AB7O+pPVlm5jol3s+80nQSPqglPXKOLoFVTRodO6LkYIvLMQLLZJUBx8kal8MPWQwDzq22Ng4NPe7xfxO1bB++pOHMNf2oUdTBS1SkOov2HT5HXfcYf6+/vrrwTGQnkSw4f6GnxltWb9+vVn+2GOPmb+cH2ZwaPPmzZUf/vBH5rPl+NuXuzr+cXH2BU5js8ma2urgvwk8aP3I9ihVKjfX0hSa21qDikDcnxbbKwWH6wzxDQnjfLCXhZruk8DR5bHr9yxapo1C7WvDhjlIowcgJWu553ocwY15H97Osdf134ob79ZkuOuxlqOgINk4UryemOkg+GBvkXDjtTYCOohrl6ut4DqX1qqEKGf87nIAKvw4osC/nshcx3XOnBJQaHINYCYI2bmzalwROtd1ZXbD5WA5HgUgvH/c72+4YTGcsW5sM+Sg6Xj8/oTg/WFVpuzL3QWoKm/LZRMBEDatY+0WjaCZxvueND4zj28BQHQcE4ESRt1D9TuMfo7z1IwD5wYMlGJkAYg2fKOMqif96dVIJSQkBoMH5I1P5NhPVIfC9bS2htufiP7nHo8LbPTeHjGNCK3pMV8OzFBePEjNQjdoXV/HwO2HGouOGlnfiooCMycRqFvYsaMKNWJ2HvpQb5CTE5Khzc60XH7TnNBTUkpI8AWPj/cVLR7fRcZBSRH3U3a6x/HBcuKlWK9jYmG63VYCHOcaZO7OQjqW4JSMpoopPqmNsJKytMde2CXPP/OG+RzpNSRMSLZUrAUzoWQENtN/vFJt/g2IC8qVDarMnjfd/C1J6ZGt23aZz/fdtUBSxNJSRwebpCrCZid62o5IOeqeevsJENApO+64ZEIRyoc5oQ12R4KeZdftRa+TaM9hjfbAQUJGiGZ7oaNO2jptbWFH+0KpzGqWWN+oLFkw1yyjNV+0gSNK6RYX2WMZcWTQLzS1SEGxXa6WjPtsCFl6WjTek3qeIw0F0rtGKFmLZ/M3Hz4Calmy3L0C/WQAhSJjQ4GNEYCQrfsb5KEXq+T3Pj1NpoMG1dVga/7SUwAyvettlH+77XN+ABS1rlpL182dO0d2P2dl3HuG7Xg6Ids+bcFN5vN2SNh+/yevQcmrE80026CoaEFDpNdsNRCHhr39lsL2h797sywE0Joza7o8/uSzeD9GyE3lftOMM8KjQi1da4EYnyX1jTYjm1uE69KrQ2xsbJa+Dotu8kZtkLQP42qDhDulj7/30lmZVTgKhbUx6YWU+5Splv62o+oogIsFULU9FqCS6dveYedieAS1jt47b1bWDTLYEWcCiyxMn7RrZwYmAci1cy5M3we+dMhZJCXj3Rq7SS9bttj0zOhwpFqD2/sQABBK9eahdoI1HuzM7UY4FYCUopN4cTGdcDoK8XgAxUwCkPcBgJDutnxF6SXgg9fT22U/3uoavlIAEomIWU5OwAAP88LBy7Shvsc0XNMxTCRkcC0DEB47pXIXLiwzkTtmPi9cYAPGAQDqTFALz5tmcUePQoBggm7i4QCEtUapqQEpL8tHVDxTnnxqi8kIhtskAPloABACJkpIl5XlIBt5Vm6/fRmuHRQ69wyAktWGjFqDEeNQeycAZBSRaB+cyfSUUJbmcgBEtz862C0nG9sF7UXQgZuAxWfeZXS6mV2NRg8a9j2JRhZlFFmDpjb0scCP0zHEf37SZm3fCwApQfftgcEpZju+qBbJ9/dcBQCySEqSOyTN3/+BApCDZ9vlZ5vPy/9z93TU6EBMIAyA8BjrmvvkJ88ek+VzM2VOtpelukoA5Lv/9qwpcj96rP4tAcjXv3qdrFh/Pbq5x0pyywF58Sz6f8RGyDI0k7waAITH+eSb++TQhTjQ7CBg43t3AGTMNyiLUr9sKNmU5t2yxUqhT9qvfwYmAciv/xyYEXzqU58y0elaFB5v8yI+72ZoBB+rV6+Q7Tt2wXn3lCaMl2YVVK6G9SOr4feKGhnZUJWrj3/sNhMxfemljcHmY4wchmgBoUyHG1FmgyI38snMxp133IaXVQz+QyFaXQMeGjZtzAwJ9zdtWokprs/OzpLzmLOhoX7TyZdF2mqMNF70Gh599atfDS7/0Q8fMJ+pqqOZBe0ezOX90IpXhZ1vfvObZt3vf//7wd9TlUyjklzoSiDrSiH1nNCMz50biqJt27YTDeA+Oe50sGj+pZdsdGrunPnB7+IQndTmhxcbmyTNi2Zqbj4jI0Nqz9soEKPQmvVZu/Y6KOYsNsv/7n/+r+D23KaFrhKWRlejfbFBOk1ZeTYaMBYZlatdu05d0qH8nQCQ8CyCS8HTwbnUJVKrcnKS4FgnmExHIyhW5MDTwgHHpdkLu8XwDIg74eG/ubSgOKQoN+5E4R9uNDx8DlwqlrsPXudKt9HllItevKhEDh2uhXxuBa5j9Ldp70SWLgkOph/H3SYvIIocfl2ZDInHpFm/bqGhy0ANwoCWI0dO455QidbxDfcoMKpjUAUrO5/2vqIpPYj3oSpQkfKmx0kK4kQZEL0Pwp8zlzs34XNqsnDeiXWLvnW/LhXJZhFs5JQ0D+2Nw4yOCijovd3Z2R0UhyDNTK9zzh/lua3ZZyOzsvFxoV4PKirB+2+icz4RzcuqmYWU1ILnzmGmhdOyzL6ZAokIUcnCFbi4XV3GYygpycT9PoTnY5uJMN9zzzoAj3o4Wu2GntjRge7SDR3IUgVA0bTHGYeeL/qZ1KNUj4Ll93nZJvTG8FFVbawXkregFWVa0O8xX8xnf5zNUqQnp0lGvM0yxPpD/Zci8K75q+8+jQxBrGw/juJ5T3Chb7hcpkFZKiMlFZSoKONcBxKiZNuBJnkTSlnRUQOQ4bXjKJpmMyDT0RH887fZ56Zv8ByyGTbzdmj/RsnLt5mY4dFoaRorQl1EokQMX5CokVMISfVLYZbdRgeoRuXFVqgjEqIALegAT0sFxZdWd6FaBiHhancSiWaRNssy0F+E7UCdTE5KeUmJTJtpxT/6obRoDL2npkyxoIdZ5cw8S/PCSwvPKnv/xUF1Ti0K0X7zs2AnXcoKx43LvEZ4Clv//GqtKcj+xt0zcFt7jQbxbB9GBsLbObrER8v9j+6Vafl++dz1xRLhZAyHOvvQOd5rfNgLSlm2pY91QmkqyuvL9epm2xQ1FuqHU+ZYevKjz74pL762CQpp2fLiyyO4VmxmrK/PK/7PAP2y04qcZGUnyD//0+/KqXO9MrsUPXWao2TjGUjh4i76xBK7P71n/QBJgYClo0VBpCLgiRr0Qpkw1qOxDfTYjEYE+pMMeRntLmTdnt51TLZXjcmiKQOS69Uk9SHLfODccbN+j9fgsLq5BrWhlpZJNgOllGlD/cjOQfZ/WuLN0orALoHIM8/Yxr6T9uudgUkA8uudf7N3qi4tWrQIjsYLeDle2kTuSoeYDE7q6tXL5OChw0YBapy9zwAkNRXNpG6/BRmIjXjpNb4nAMJxL12yDMXz041D/dprjObahxMfaBUV5XBKocCRnmmcqTPgHDO9Wop8PgsyLzbZh+UkAHlvAGTOnEIpK8+V48fqIAJQE2w05V5XVxuAsDdCZmYish2pJnJaW9uGIsJhgELrvYUAyvjL+8MKQHiNzp1TJNXocN0ETr87n3yZMrJN55IZwP37q0x/D50HOtCFBVnIds4CZfNNqLBZ2s5EmaXQ/EwCkI8CAKGk+cqV09D744S5T5RC9/nPX4/s2QXZtfMUHMQ43EdpptFkD+g4vIeioRn+VgAkKpCOejdkLGTwPQGQb/zFD8x1uskp/yAAoSX7s9E8zoKAj63LQp1JpDz09Nl3DUD6h+OlZbQczmebjLSHwPp7ByAVgB89gnzkBw5AInDO/uzhY3LrohxZMcNmskbCAEhcogVgf/rdl6Uoyy+/daMFQ7T3AkB++B8Pys233yyvbewCmLeAJxyApKINelZukvzRH34CWRJkc3MGJb7TgtxfHemWRADLW+dmXxUAsv34cdToAHDUjMqaOfGSgp4s7xSAJEEZMSV6ihQlrDK+ApsJv/LKeEn08W+UyX99EDMwCUA+iFl+i32wHmHNmjXg7+67tFbjHYzNFx0ha5D5qDp95lLwYbYTpgTzDratq2rElA6OFmTzxbcA/NjK2bPkkUefCEZRY6JtbcUQeJtqltdvaTP8rNE8s9zjF8dE2+haZmY6ivHXm2jl8eOnTFaIztqaNUtBLcgwWRXKiB7Dd83NzSZTkpAQj6jgFBMBpMPGQFNamlVxYddkFn7TNNuiFB4dXzSiX7TxXZptZHTevHkG3NDSwRtgURuNNJe+PhuV47g0Cjw0bCP17J/Ahx1t+vQZwXkbQFRGTTMSlNBVI3dcsxOcp0xPV//suZpgt3Wqf9EKCwsBEkKZnzle9oTLd++yHXDV+Bs9PpezzjH099no6/z5JShCLEYUqcsoNO3fV22W6zkyx+VE8cbt4G3+oft06yH4mXQS0qyo9kMKSVsblc1CGTvteu1ufiLQwQi2u1y14t9ujG7NSSg6HQoGuON1j98VUAjuA1Fs99p2O4Hrtt1eGxUzC4wML4/blWSl1j0tEz0cFsxHkzIUCr+5jcGFRrMendDbb1tl+PcvvWylTrn9YDG4l03gMp33/oFuzHWo2ZvWH7GomzQwmtYOMbOg0ro8Bh0bs5zaoyZ4veP+0sybFphONOcTnjPvWmItgxvhD6/V4HdaPxHpPS+4Dx6vPmf86CStdSnaA4iZQpUNjotNgMNkMz18towhik1jHQ7NB4qQHnNGRrqMDNtnAiOq2pk9/FrQeXfrcCaScp7onjHXnRep5Wcf5GRpnONgDxbnXtPMK0E675VDh2rNOR/ot8/V0tIcWbd+jmx+/YjpeUNLRcPLbDQ8TEwCrICAxSii7Hz2+ZEB9oLhEod+QcxYJKEfRGqkDfaY30JdjhaHOr5Ir7YmwXtGc3mRJyGektoP3r2dw3+6/8ng7x997DSaCVrgMSah59tAhI2sx8UMyW99oUx+/uRBXHdD0oWMDi1SrAz49TeskjtvsAXZyXJeTh23mfBOZPcDULyjsYC6bWwuftMhc2fYYz535hz6TYTqv1L8tnbAD9ncnEz7Odqrq9u0fTuaP9qAXfkMZBx6bJF6vw+y7WM96ImOOoRS+xvanEqbTcmAvHGbxzLITEsVjxEKABcpCVk2u7Jju70v52C7g15UfwSZkGGv/iIRz3ztWM9nvvcKQnJlVF483Cbbz3TJH942VVKQBR9GX5Y+T1RkDIXxESP2+AOQUL7/V0fkzIV2+f1bClDHEwUnPRHF116tZEJAhgESaB1jsUGWQBf6R5nf50D212frYC72xsgXfvv/yF33rJAdm4/J2Qu2BiQlYN/LvV2nZd6sAsktTJHKBYWSio7l5UVJMjWzUVI8WeP+jiny6NbTALuRMj3TnsfMzDTJh3IizRcYlIA3F2Oj6TLoBRcTvHsaroz48Dyk9YHVUO9J3W87i7q2k+3IrqRIPGqZGvrstl/ea2uMuiKGpbXXAtsRKIcxO0hj1nPUaxWQlQIFx7jFJgtyGD1cVG7frDhpH/gMTAKQD3zKQzsk+Ljppptk69adwQ1y264AACAASURBVB4X73g4KLQ2jjnAx7ma82i+ZwvoQvbegYfSkUJN9kLFqXwh3nLzjZZ69fKrQcdUC1ldpaXxTt74Qt2+XptmjqeWOYwUqyVL5iGCwvqOOHRmrQZditr2tvFSR3u71KIPiH3YDOPFW2o+nzx5QubNnQ1KRqpRh6ETcujQCSPHe+KEDcepw+9SOtLSMgyQoQ0P9QQLuVVa8MyZM6YpJI2OENWv1NRhodxfpFeArJQpNghsb7cPRdJE1MH68pfuNYXttMOHbSM6MzZP3N0Fblk5mdBqt87hgQMHglElpbbRqWIfBjUqgKjpdtSZ0bHye9NE0VPNoROUkRFArcd0AJ9oObD/HObrgpNxcDT6PepLcCdv88F1OtWBtMIDBG0JoDHYCN85NMRqbe01zpHroPM7/TfpYWqkNNEupVKNV2HiOpeT/Q0Wgzp1Frp967iHePC67sjIwLgCcR2bOuN0Yl1n861oRdxmHjrJs29OTU1L8HfueHmdpqG+Yx5ASApoWezxkZwEBTc4GmVwjKh09vIrO82wXefYzXoErw3Sg7wicV6vvO5pxhn3qBC6b97vug2XckiKmAJ7VVnjNrRnjtuX5EquEb0PXdUpjiccgBBo6LOIfX2GQVHRc+sKOJCKaY4JakY0Aiu3HkYBGsGHFrWPejQXghOl9xFQxaBRGs0qhtlnE38ffj1xrlzQSQU6Nfc5Ez4f7rXLz8wA6v70WF1AqXNSWVmId0a36Q/Ccz46Yq9TbmM+GoTOnJGPZxEpW2NoBtdrmpV2tvfgbx+andp7iAA2Aw6kjiE+KV2iUW+V7PGtCA4SPDERrq9gJQY0JjuvRZKZEQLpqXmWbuTzZ8j6m/4oeKiNzdYZb++3z5DoZIC8YavQxGfQffeVyD70FTl6qk9a2uwzmM902rKlOVJWYqk78yCJu3vHc+bzmiUz5Xy9BQ1JUABsAfyIkqVegIv3f4/J4owJenygx8ZwHyg5I31SUQo1KO88Ti2yFK09R47IiaqQeuCc6fZZ29aHQnJQ0SJHayUrKULyobjoWhnoV9qtntn3SEdGbtRTGIwEjViN3b7NMff0y2iXfSfwfAYS7PHFoiB9DNcWLcLjVz66rU6O1PfL76/LAagIPft6USQ+4DUrzCy0Pan++aebpRZU1ftuLZUU1EvgZjHLo9AHJCHGAoghFIc3NNt3RdU56ytEor9JdqkFeZuODshDjzwoGRAwYCuP08ctjbtvxAYtxka6ZNVCe55X3zBX0oBPEKvCO6lHcsGCoLFQvPZinPzi1ZMQLxmTO1cWgKVwUpaDKmrGE90vvj4PPCJQGaT3eT3C2uprAO68IEk76NBeELMb9LyXAMr2VLXL7QsIqC2gbcZ5pT2/Z4uc6bLXD+/rXvTlopGWCkkz87kbqpylaaslO2Gmed9v2rQpqDBpVpi0D3QGJgHIBzrdoZ3xBtmwYQOiEcdxo7dOoMBzZQPTzEdHR6fs2RtqQBf69fsPQDSiyqY/Qb6250i/WwByxx03wslJMX09zp+vh6PMhwq6xuLNzmZuVafOSGeXjdS5ACQW35EORsoWx7Vz537jnE8CEOuUTwRApk8vQPFyDrrZ+kF5agZ943Sw+7Jbk6HXlKqXXdkVOh4g0Mmkk8VGgYzKsqajrg7yiWhO5gLU/0wAJAXzXjI1Sw4crLksAOF5uOGGRZKelmwye8wk8i8zWs88uyXYcHISgLAO6qMNQOIAVpcsKQX96pS5BcMBCJfFoOg7C/UbOQC36QgssF9ILFSW+OzUvjDM6PAz+zjE4r+kdDSvQzF5siez+0EBkM/ck2uUAF/efOE9ABD7LjCqhqgFYb4E1S6oA0ATvqF43C9QSYRTHwXwnZGITt2+YXkrADIKp71jCGAFDrcwWwMwt7DIZkbUPggAMoDM5LOQON5X0yNfv6FAUqBcRpsIgLRDuXE7AMMvt56X/3pLkeQn2uzduwEgKanJACGF8vRjh802JgIgH7tzBbI3PQIhtgkBSDeUEh/ZWAXgFI1MSPdVASA9yGQ8urVOai52y6fX5kgsgj3vFIDweGak3IysX4YBwI888sikPO+Vvsyv8nqTAOQqT+iVbo6SsFR4OnQI0W9kMUyR+Ds1/G7Z0kW4eYbfN/DBqJ5G8Pq8ItV4pO71cxxeVkq94IswvJsyD+ly/RSUjhWJl4NmGvr6LT0iNTURkrYrzQuSD4kxFNQxqnj8xHFkR8owb0cRObdp8bNnz0L5Jx80i3QpyM9FhHgLwEciosRJKMi1L2madv2uRD8O2ksvvRKMgFK6VqOLrS31Ic12vHjU1BlXGV8uJ22qvd0rSsS/C1EYTzuw/5D5S2le7XjOfxfk2zG7NToqdduJzui6bc5pR5ft8p6JLrMaXW3r7AiOuafbRn4qKipAlbJFj3QqtJs65UfZNd41k6XxDikGEfSlS2eaXioEwQcRhVR53XE/CvtHOM0pfF3O00RUG6VZsXcHO5QTeAxAjlHXDaeoBCVJHQrKRNFkjV5zHJbaF8qMhLZtgbgLbNwxct+6bVf+VouTXcqgKxvtFgbrPHAfSldz58IWJ48fh91vpKxYPh30qpOXpbZRsnfJ4go5VVWDbOB5E4VfvKgCQA4lsier8duDsnrVPGQCi0Bf6wClqw+qQ/2GTrV377FxGZu58yrMUElBSPSKZEnB0mCB3s+cjzavYJcZEM2CMNupWURVp+N1qxmgCWlp3uRMREPSzCrnR6P9rgSvSxlkYTwtkBQXzFiSctXaau8VCldkZtgIti5zz7nbJ4PPn1CWxZ4XXttjXrdxjlXlq92ieJ5DPQ7N6DE7EizCx3ZCVMOJ+4C494xeExQv0Lng9sPngtvnOPLyUk0jVlL2QmYdU6UqEmj4vT4pyYE4fA5F4gNJsehmHRB2t2fGuRvBGj5j4xHs8UPuKhbBMVoGIsyxXgQ/Hb0YotkMybEU0JkyvGLirLJU9MUIydmig4NZ89DJPvniV/73uN/1oOv4wJAtWk9CNjE7O1nuumOJ/BMa7UUk2GxoL55TtGx0xJ4202bpynObUEBuqabZAFQp6EdEG3aoXX406qNRwUktL65XYjPvMupbBblRcrHVJ1mpI3hv2mcmO7/v2GaDd2uWzELwymYILrRnyVD3cQTP4yQuAdme6KN2zN41WF5SIJnJNupfUlCE+bEZjij29cA72RiowTS9jvi5H8+8cRmyQbu/BMgfR2p/GC8TQup0FyjFD+7tkgudw/Jby9IkOc6Hd1tAOns8wQJQ68y4QFtuOXNadpxslef3NsgnFmVIZWGi9CA4GR9nMwqjyC77vO7tg12WonQazIkovz2O6NIp8tAvXkRvEcrmjskjj9n+MlFiJZ0jItrx2b53fnL/b0OCuUXmohFked4YnhWWkZCbNg9d6u3x9wDYEoRA/VtWzLJZj1XTy6TbyxaN4prykl3oJWLnKhLH3lxnszNpEETwQYqfNoL6pW6vn9lPAFa70JzxnlU5kOe1x9Ew3COvHrY1QFXo/0UBARoztr3IAtLiKdYBa+ttl2U5n0fPFxwNtvnQQw+Z5ZP2wc7AJAD5YOfb7G3ZsmXm7/4DqtM/QZbCU7CYcHgELLCKihl4sMRNAD7ee9bD3a++FPVFaXp7eC8pP7TUlbqkdR+Xm1ICEdfp04cyX+L6wvYhckdbvnwBivML4VB3oD5mL5yJDkOpuv76NXLfb/8X1EH45Rvf+IZRvUhFujYNdRnk0h44eBQKJDYNS8eaDkctFIFIiVKKCB1zGovR1GkgpURpJcuXL5dnn7F9PLTuhZkDpZbwZc3jpq1atRpZFsvzJS2LYIC2C3rqNAIrUshoMdEJ46ggzFrR3L4AiXjg0ji/RUUWrNx5513yne/8g/k8hAZO7H/h2po11wX/uWnjlqDj4oIPfeEZhxfZqaIpGQAf5UYpZ8/uM6BzXNqJ293HJY6jo6h2KQUqBEC0voM0qzi8OE+fboGDTH77pYps7j7s50vXcWkuOj7WeYTqNkIOH9WYgg7/sL0nJqJicbkrdety+V1wM27SvX9MBIhMHQY4yOHmZnj0WBXMrEKDxz17zwR7aXB5enqSzJ83zVDSeC0fOnwahejWAdMxlpUVGvWsHtA6KJ3Jaz0Kf+lEJ+DeyAF9bxvAybHjtlM2fzdvPrjtMBeAtLa2oE/OrePm6I03tgX7gJAOpNc8nVy9V7SZJtWiNPPg0rUuPaeXzqI+Xwg6FHhwG3rutPaCIGf2bMu/X7xkDiiCNriwceNG1C/Ze4I1IOI9O3UcLNLW65/gO1QDFuozor2KiA9DTTihOjRkrxv+Ru9TjktBjUsT07G7zzn3+nBrrlwHVOdoaAjqgt5zhfvUcbh1Qdz3woXFUlXViMyuzfQov52f3WdJnMdtCYCqE497jxaLZckOUMCVYpZnA8gOgALTj3spGk5wKuoG/F6PF35flOfHubFZhs52mwlYVBlS9RuLQm+kQgtApsxZbv7SzjeMyI13/KP53Nxq31sjTp+cSETJI/DMv/eeGXKuDjTeLXbbI4MWUAbyY2W1bSVh7P+y9x7gdR3XtfAGcNF775UASIK9UxSLSKoXq8SWmyw7LrGdYjvd6c6L89spTp5fnJd8eS92rOcqS7JVrE5SYhNJsVeQBEii994u+r/WzOx7DyDQIilKlhxsffp4cO+5p8zMmTNr77XXDh+2IGDY3ymLXeHYPn8c2s3OFQTztJ7eEam+YHP2ikpWI4eiRIZGOiV28jhAzlbMr+MoVhcqC8GqbQVtKazXAVg6lCCLPTIRgQhIlvg7kHMCZbCoZMzrKPwZNt4t4eOW+pWO8biizFJ/aWUQk6ElkBrkcot8KlWHe5xwdXKG8DxPuGKG4a5WDX8XCuov80doAdozozauEuE/vlAvQ6OT8oUN6QBEiYF7rUd+kr3PbBnx28V6VU2b/NPPTskH1xfI3BSo47moYHRCCpblFrCEOepXU3WtdMTYd2ZY+HyJT7XJ7F/5p+/LK9spBz4mvigLQAYBVpfMtf24edMqyUXk9o5V2dLb2SDzC2wh32H/hKnDQevrTpZ+FD99+vQxSY8JlYfXpkorVMQyCqxiWAzyrEJcIcb+XgvExvx9aCs7tn3j6BvngErAOsFPOhXPgUjId1A1Ph6FJdfNse/XSDAfjjVa4PLU6UOQg7Y0N8oFdiGfkeZ3TtTI2ChExsZladZ9MthNMDoqP/zhD+3+s/aOtcAsAHnHmtqeiC9QJgc/99xz8ECpRN/VA5BFixbA05cKpYqdM9zBex+AbN26DhN5rKnU/NhjT8NTG4tk98Xw1qFK7J//JTzoDaiX8iJePIzGYNLFLROkHD16DJVYrde/ra0VYG8FwEcXvMYXZgEI2oSLncKCTJPrcfjQBdRYsV7Ay0UtdHBdCwDJyIhDlCrJqPQw2tHc/Itr2/x3BiBLlxQhh6sN3jr7Er7/vo0GhHZ29poIZ2sbIlTHq96w8OW+D3/sTuPB3rHjoLQhqupdsC5aWAZRgXnyxE+3GfA7C0De2wCEFagXLsxFjafqQMTuugCQDCvWEQ+6DErRSA9qipC/n4K5NCEq9m0HIGuXZ8ji+eny79+3C8jrCUAKSlZIcmwx7qtb4gV1dWJWAdgPy4lTUUJl2NjYNwIQXkP7cBa885My0rUPUZo8tAnAQWShhI1B9GS06poByAvHu+TwhQGJRrb1GHJFti5OlwWFCW8KQDq7BuUfX2k3ieorChLlxrIUULLgYJsBgOw52SrtcC5daOzAwn9SNpZYcHg1AOT3/urfkZc3hqK83ZcFIMVQSdy6LOMXAhCedyipC+CyUlLjIuQmYLbrAUCGIMn8jWdrJC8pTG5dmHjVAKQbSmzZ0QslLXShef8x8vXTn/70HV4R/vc+3SwAeQf7n3K71A1n4pMFH28CFC4TBSkozEbyaYns3LV3mmITb+atgw967dSTRk+fRgnofaO38sEHH0ASeC+kQ+uMisSbRT68Tax0rAlTqdQqXZBWEerC+4xozJ9fAs3wOEQoWpCknIJibOcNGFmC5HICkszMYOIsK6Xv3rPfLMx4nA7UTQgmC0/Ci5wCWkouwEgv/reUBfWocluVf1igiCpWtH6obug+RUU2wY9WU1Nj/o2PS5QFC6wnlr/TpFXSUfg3bb7TjL90qSaQd0EvrSayciGoyel6/HDUJAjzJD1XVNhz8Bq3bdththmFiY0PqhjxMzqISK2iKf2E21z483+aVmROSYmTO+5cJqdP1SGh3Sp5Xal5AYJXEWv67xV4+P1jculSp8nvuFJTVSLvubwUGv1c9+NxjafcRWRs4rj1InJfr9eZnzExeSZ6mPd3M10rD+mNvnijJNMrdhuvt7uey0UApl9DYUGayW9KQyRv7txCeGH7IK1rFX8C9+i5MC/NSRV1dD9vdIWf3X/fZpNPRbUs5kM9+czzpo5HNBaWGsmkt32mCIjOA2bcOe88k5oZJaTtR70h067wIGokw1uV/koiIF4KnjcCotemY5tRlgULbPSmAEUcSa2gMQKiTgfeXyAS4zz4vDcVE2BEMzg+QLcKCCrYSACjaTre2I+Y8cznvBa9F34/PRLnpWUxuuGl803v6+nUv2AEhDWTgsnkXoEE7VvW/qCdP9/soeuFBu5Pj00ForjYoBiFzykMpUK+PMJVQo8Gfz4+Lkib4nGTkiBz6tSlBocHpL13FN7sEEkGXSvORVESI60XOgkV0eehRpBpnxBLv6GFxoZInKs83tKzJvD5Qw/9idlu6kVdEp+l/ExMIInePStf+sxc+d/fa5W+AVT/jrX9MeHrlZXL7XZqeqdED4ESDCpOVHy7jHdYB150whCSwe29pqbY/qqusnM1ravfJzl52ZKesE5ae09KTtISA0B6+2PhgKEIRJuM1tnISxej28kZ0jWagwgJ6JzjqPkkls4ViXfUxKRPUFUEpK82iQttBgCw7XfDfBv5pmVlp6M4n4t6Ow0Lap1NICq5A0nUe8/1yQ2lMea9Ud89CQCByBM8+0tKkuSm8hhEa+Dp94iKxKW4ivYI2P3Xq1ACaxnEQj5c2gdGZevCTFm1IMNee3e7FOZaCvCfffsgzgeVMZz/Un0TAFiEfHZzDtp9QiLd+yMxyf7ON3hBnjp8xGyHxtrf0/7z0YtS1zqOSGktxpftr5GxPkmCGh/ta3+8TiYiUqQQcs/5sZBthooaLdaXiXepjaL0E7TB/BPHJRLj6J+3Ncgq1IK5bbkdx5Og/Q04ymOoo6tFIYo15BLIfSMQfwA10VwnVfAwh9H47gwFo2AI7faPT1fLpvkpsrQ0RboG7HvwZ4d2y4l2WxuLAZ/hERvtZF4KbZSiEqGZkhBaKDFAoUkROYjMdyFa/JqhdM/aO9MCswDknWlnw+23cruHER62L84rNg8QSUtPAuViFQrz7Z12nLcOPJS64IdSRIKT6vQWB9MFRgUW1xcuXIQ6xahR9Lga0xdkVGR8oMgZX8CxqORMW7p0HigC8ZgIDgUWilz4UDYvMzMdifs3gRYVZcLCLJK2e/c+89Jes2aF0bs/e7YaNB+7sA4UQQIFYenS+cgbqTJe4GGEhPPwQlq9eoVJVj9/vsYAB1LLaMzbaGiwkr1q2dmp4N1aLyHt3DlLhSE9JiwAnoIvc0qY0nLdC8He21J59RW7qORkFx5p307KvX/ggQfkiSeeMJ9RfUcXW1VVF0Azsy8h0ryUdz/qeLRZrsgUv+d5qXhDi4ywNDF7jklDu1qypFDqatsRKaq5IuGDmTj73s8oFat/5+YmgDaWZBLL6+u7ZwQeU4/3RorV9ORzXjuBahB4OJ41zjsj7Qr7ez+fTrki/WAKkPJI1WpbaW7SlPvEYtRbRNArraufK2WG36mEbqADsDFTboTmhWRlJhkVssWL58K7DVWecxenKJBNzUsJ9im36CCYSRHMe/3ZoGIRhJCyxSKHP3r0KfO7ueVW2Y0qb31O1EFFJfivqqi9XQCE16iggwBDnR2koGguitJRuJ9e2513bUV9oO3m2lloUPOhkpNTjZOCpnMT5w/NBzF9455XC6LteNK8KI4dPR+Z7156mPYvVee0bb1gQrcJ+oN5HcG8n8tJUKN6XmCYeClb6jTQc/G71auL8ezWGtEBb0HR6ddDKlKcKyJH+lVkpF0IjmJBF40kdloSwEekAyNJjpbF90vgOQiFnDTkef0jIVjo+ZBThIhIyiSKA5ZgzrXHmzfHLmLj8Xl3p6VHMWFbbcOmL8q//vPPzZ+//1dBed7IREtdmphAfp9bpH/mQxbMdPaM45xQP8S1jUCuNjIayl3RUVB9g/MAGR+kTvkAOHjPpEiOjGEujQ4qCfIYCQBfRw5aZas4OIwiMHfHhM8BMEiF8y8KvT4hUUl94u9KlFwkdo/1BXMFo/CurulOB1BBkv6EjUj2DyAS6fIyhgfRflFzZHK0RwoTneoSFtEqobsGLIc5xUXmd+GOgnWgilGPPulB3sLdy1Ol0L1KfHAC0Paf75WDF5G3hWT8NOTorC/D/J8fKz5c2ySkk2noOvn608jXwBj93NZiOYSK6a+e7TCJ6e8DDSo9AxXJoZJH++Gz1ViMj8qWilSAiF55fE8V6FXh8tlbS3Fuu1ZITbNgbQDv1pERC5gu4B7bui1F+c//v0clEYV+X9l+GO9cez/9/m5Ebiy1KTZ2WL72ld+WioI4iQ4dlG5XDDcjNU9SkiyQycx1KnKYw8fw3PUgb+W/XqiW0uwYuWtZqgyhf1MKkMVOA7CkhQCIhDmZ4kFI7Uc6OusIonKoKmh3BaAIj7b3eqK6Xb75XK18dku+zEm1oPRse5NsO3vcbB9vr4PSlx2TvS4XJNSfLeGTKdI5Vik9I82ysfRT0tHfIP0tIbJz586AXL69sFl7u1pgFoC8XS3rOS69Z0w6P3HihDQ1e6qTX+m5HQDRQoNvBB/msb3So11+P3eeNwMgfBHri/l6AhCCBCaPv/rqfqPWoi9xBSC88HvuuQ1UqigsOpDIiIhDCvTXWfGdid4dHZ1YtM813kp6QsmDb23tQOQDmvGIqMydy4TwQSzCCk3F+aysbLzIB8CnvgRKV/OvPAD5wINrpbamAyDYvmxnigRMHxxXAkDy8/ESB/hoaOg1yeVMLL+czQKQqfLTCkCSEmNQtb7ciBo8+dRuUyfAu6h8qwBEf1+Qny3rb1wG2dPTcur02TcAkOKiXETvyuBN7RMfcgFSUhOlr2cA+1e+IQISA/rH/v2HTKL7tUZAZgEIJc2uDIBkZCQiFygeEeFGA4bfKQDCZzkW0r1cgHchVaKnxyd5WYnm/4VzbYT4egCQO25Kk4Js5BR2o2jiNAAyDPA5gIjDwJhNik4OHUNhPgighCPCnbsVsOQCYllBz/V0AJKacQOkaHOMsyel7CJkeSNksC1HIpMg4NudhmT4IADp8+XJ4FiklGR2y4CrtTQFgCAvUULjZTJyjpHCRplQREn8Jt88MnRINi+e8wYA8rWfXZSspAh5YFWqiXD0udoXCkB4TzEorNsOmtWTe+qksW0A6mShUooF/AMrLVohAPnKE7Xy21tw3S53pBeA5tnjrdLQ6Zc185Lk7g028nD6ZJs8fqBJ/vr988SPRTzrYvzB9yCMggj7hoXZctvCuDcFIA9/5huy9X03y6M/2nZZAPKNr34B1xgj0SFXBkB4bZWVjfLMyR6Zj99tWRT/lgFIV1c/okh+A0K+cHOx5CVH/0IAEjWGXB0Ur2wdPQYgOiYDUH5DY8vmok9L1dmLJkJKivz0yPZbX2DNHmF6C8wCkHdgTGzdutV4vE+fRiJoiCY+Xp3qFRNMt27ZhGTSs9MKDV4H4KFt4KV8ubC4H1EBql7RvJQArRlwJc13OcqLFvmKN/SqucbbWltrw9305Hu91+qVZDuUQHOdNItml2zOxZoql8R76EnF0COfP3+uCXWTI5+WlgRPaBeiR4fg8Rk1C6rNm28wdUJomkw/CE+Lelr5OxoB5O5du+yLAN4cel1pTGwnWKKVlpYD2NgERUZpaEwEPwWdeZoqfXFbq1ZzW+khfrzsdB9GVvQlQ8qLGhPaNboyCc1+NfWW8p5CodpC4+JOvfOrVpeihkQM8maQhOnx+nvpL4GDeTZ+EQBhfkdefgLabQBUq64Zgccbf3/5xHLv+UmF8eYy6Hd6PM3t1M8vN8bekCA/4S0uiERU5/r2KlQFzuWpd8LEfW1Lu/gLHmdq4UpL1wn0C0QDdN+pNB3bDvysdE4e8pvKAaDbUM/DFo7kfQbrVQRBy0z9xeiHt09HXSKqFrLkmOD8Q6MSXMmcHDxv8+FJPy31dbaeTV5eJqIv8406UkNDG7zPPihNxRmlvpycDKm51AAt/0ZpB40xGeL/ixaVISKZYop+PvWzneY50Gsg2NdCpXFQndFt9meci3QqrYq0R33RM/rBKAiNz9f0/h8BHz9QRDFkOADQOG8oBYvRP6ra2Hu1/cDvtGgnPeaBMYk5Lqh4Zb3MpvaJoyuxNpGKUHD+8dLDtE+9yeioExcwb39MpwHy/FOoaajOQPPu593WY82dm4OaFsOgpto8Hy2kOv34PBYjIDEu0hGBXIM4UHBMm2Cqgk/dbMejWrUaayzR0hEB8SMZmhaCKGN+sVUUo41PWM/3wGSEdIGaM9g3KRVQqFq4yFJXM1LtfXAMRU7YyEgEKpSrrbnht8xmY8wCmcC4UfNFW+/03TfnQkEqRp7eHhRwGPV1S3KGHaPzlwfLqqdOoHCiqwmUFrkY95ontW1PyqL5RWgb9CEer74eG51ob4YKVvQiUGGLMEf1yGREs/gnL0p2zH140BA9RKRrboJ1DNY01Ig/foWpISL+SoACq8pFJcJLtRbgRLg5ox+Or+jkxShAGCljOKeJpkFoBQPISBuXZsDxuDhRtp/pkwuto/LH77Oefo6jEZekzr+j08R+lAAAIABJREFU4oNRJ58rjtga1QdqYbPUVw9IJ6rYF6RHyJLCWPn54W75yw+gfskkcnXceGvpaJeLrUNyqIb0o1D5zfsWSByS7L/2g1OyoTReViNCEe7EXf7+6VNSjyKvCahJFQM5dAar1pQnyro82wfHAVwi422C+IEmn+w/dUx+9Mge3JYdKyynMTpp++P2zYvkxk0ruHaX2ypQDBL0Z1p5/jxEGiwVqhiFgWn1rU0y4OalAhRwPNc+Ko+/3iF3rc6SG5dYEBuCCK01XAuo2MbgIOxvs+cLYwFRF4XqaG6QbNT6Mr8DFYv20qF6efpQq/zB7XmSHJ8slS32XXymt01ePm1VziYHEWWDFHPv+DmokVnGwyCO2Q+HZhaKFC7Mu1lOQpmUz/W2bdvc9cz+83a1wCwAebta1h13+fLlyENIx6IXSklGverqAYMtNHiDNMJLX1kZrHh9Lce67O1eJt8kAjQhXQgpPcJbDO7Nmu9yXnb9nPd2442rzKLh1KmqQBTCTEIe05c/6SOaR6I5JBZc2JcgFzaaZ8FFA1/OTFSnIg4XQhUVNvR/9GilASQrVqBq8M79Jk+jvd0mZHPBposXVdLh950IVdOoTqV0LdLA1LwLT40QkUaiVdOXLV8ZKD7I+9Z7UnlgHge1kM3h6KkLVH0O8WHbLqa8dVV0ETSKydIXFqwyPH1BzN/ddfcywxs/f655ymLV28a/iK/v/S4dXspiqFp1dw9J9cUOJIxOBRVXAjqmnitYONALOr0LUK88qV7zKFRpTJtpEs6UETPz59xXwZrJ+3BrMG6/8TjBfBGq1ngpWF71I932ygbrNgvb6RjyVvrm/RcWZoGLXmbG6IHXT0tBfoocOVplJHT5e+/xqIVD02MRdARAebhNoKTFYQGjANULQBRIcx8/uP1r1y5DMvM8jigDxplHRF71c8++gvFvRRz4HPB5WrFiAeh7WTjHsLyCRPeFi+YAlKTLgX2n5bY71soJJMcffP1MYDyPQk2JuW60+obaAKhgHw4N2evUfBJSCnVfPidap8YqVwULDfI3maguzYrk5jmA11nBCJ8xLfzJNh5AngBNn0eqdmmhwtFRLDjdcVkwUlWT+Lk9LiSU3XgKC430AKK+wP3x2nUfVcbjuXRcTR+TXhlycw6PrDT/npi0C24vkJhO/+N13rC2DEppNUZBjvcwMhx87qaP3Uh65llS2lmsqx9BABLu8szSkqOglGbnmwTIGqtxDW0sbFxSQd0z14YFdQ8oKl5LSM2VgV7Mq6i4XrJovqxaEgQVoY77f3B3h5w7Gpwj+ftHDkFSfcDuG4vlf3iopdJUVMRLxeJk+b/fbZawaHvt49HBqMaNNydLss++/wYHq1C3yC5cJweTsUDfKKdqn5GizDmSGLPIKP2NjzE/ybbt6SMXpaziXhkdB7AdrTSfZafnYRRxnKIaOaqsj+Fq+N4Zm4Sk8OQpaWhzOQT49PVjR8SH8Uu7/ZbbzL9hHikz/3AuGMwoqodISILUIjKSJC1jeaj0jror6KaSNNCkVtt3VBTacggOFhqf50AhTlZ6dLks/kx7rq7OIWkEgNr+Sgso16Mmp+POFanIdygEJc4e4xzok/ZYEfLaxWG51DooNy/OlVOXWlGkEY5LzCupSRZ0hhSVy38+tkPqUMDyU3eWytELQ3K8ZgBtFiG/vrlQOlDcdwCqYrTi0gr54r/8RE4ebJSuHjvWuvuasB6wFPLQqAb58y//sdnOT+uXVcgJMvcHhSm9p57hoKPuu4/+wHyfANXKh+65Uyobh+TZo73ywdvLZHE5HBEOoIQnJiBXw4KDONKUnWJiZ1uLhAy54wFhdrBSIiw3D/VaYCMQ63h8d60cremVP3wfosmoG0bbfvaYHG3uBvuEoK1TwmPapB0FC7UyPVIVZcCBkXjkryzJu0uqa+DorW6EhLl1CM3a29MCswDk7WlXc1QmnbPmxIsvOqWqawQgK5ZbucNDhxl+9lI4rh7MXPZ2fwkAhAvs9etXG/UqzdvQhf31BCC8Z77cdcG2ceNKaOg3mxc56SY7d+77lQYgpMrcd/8a+dlP95sCg17vrHc8vBkAYeHAoqIkGQLF6mJNJxKlUdEXL+FwJx2px5oFIOSm2xf25QBIRUUhIh/5oKy1y/4Dljs/D9WrW5o7Ueug920HIDwf+4m1c9JRP6AX1ETmGtEyM23lagUg3N6ydS3ojol4hoYNoD9/rh7yzWdkTmmuLIFU8I9/+NIsAHGVrtleU3NDpka7rwWAsFYGKVhnz1pv8LsBgKTm5EtmfrkBILXn2mV0qFuWrECeUTlERa4BgMSCmvTAg3nyL//eeFUApL9rVEoybscishORkHF49osRkeiXqDDAmwlSq/oNAJm35EETAezptLlDuRkWwAxNMoEclF/Ut0BGHzPfJU5OSB1UFNXeDIDQU+8Lz5CBkCxAqmhJDGuTzPAmKZ6zCtSvUMlOREQR9GLa1QIQvYbIlgF56UgnoinDWJOHyNycBLljed4UAJKflyWVdT3yPOqAhBJOIxP9M8tzpgCQCaiBfefpI6gk3ylfenChZCNv4h8eq0EuzYS8vwJS8R4A8vBfPWLEKypPWcA4HYD8j7/4U9TmGJE5WUNXDUB4vMMXB+VwnV/u2lAsc/OtE+2tAJBhODK/+2o9nr9Q+cQmKwv8yJ7DACV+CBSMSxuAK+1yAGQI+a8liZskN22O1CHiS9r8bFJ64DG47huzAOS6N6k9IJPON226CQmlh+C5UM/Q1QOGRYsqnNyupf9cd/tF9UbcyQJF1Rh/vUJ7M6+0go/29k5EPs6apHJaSrL1uNH6naKFLwwJh64mBLfHnPdI97N1ROxfXm8jPdYBKggUsnRROAyvNIscpqen4YV+EepW9SaZUWsbkDKn9rOf2cTJT3/6N8B3t/U+Tp+yRQZpLLzIIoZq6nX1JiGzWCONC7sDBw6YbdYiUXpHcZH14DAicuFCUJnKj4ldP2dC7HQLFHBDpV6+PGYyLnbWr58ncfHR8sLzNgyt5vX6T18Uef9OTY2WDIAP3tOFSx0IrwcpEmzj6QDEHv/N6nwEox7ea/Ke15u0q/uMuCRE7jfT95e7P+89e88RHKczq2NNKUTotO15LP0d+9uriMXv2CYa3err7wn0Mz31BQUZsmI5KBSwI0fOo7BgXUBFLjMzFp7bULlQTUUhKpjZZ4LjltRD2vCI9QzSwxhIkB5DETk3xtra2iCzXGT2UZoT6UxKbTLHm7SeUwIMjZYgFhRI+la6Eu9DxyijFKTFUX3q1MkLyAOwFIsQjMsHfm2zoWrt3mWTPhkB0TZmlEGP0dLSEqCCaCSHz66KLezZsycQAWH0hvvTcnJyzL/tkCLW44b5xgMRKR5LIxFUwtNojyax8xwjLkpnlK1chIOULo2ABNTXPBGQifHQoIIdVMD0HLwfvQ5V3DLPkntGp899b6ABGgqWnUtDQAdRm4mix+9sG+WhjfsAWC3NxVvvI3AAbIy7ejc+JPyGuwgIoxys/0GLQF0kxB/MdkwUE73t58lO+SoUeQdRkPpVi4b8OS0e+Qt1ffbz9m5LCW06Z5X5aJ//o79BLRaIgBzcj6RovzTVtqKeiP3uzvXvN/++Hm4ja//jU38d+F2sD/Usxuw1jIfFy+c+XyDf+BYkhvGsmM/CWyUiyY759PRxLHQtKCgsSDA1kdTGe1IkL22JnGx6UsozbsEzBVoi4hH8f6CnGu2dCs97lnR11Eprl53Hi3LtuAoLz0eV+CyJ811A+Q4onCErPhR5ORhhEuEog68fPCwNTXY8FkOB0lxDfqHEO2pSBNXLnAd/IiwNhfbSce5JyQ6pRnI6FOIghLJ1pa3/FQ8K0hioX2oayWPhvEkUWKSNsfo6rB+5G2nJQWWqMUeZ3HGsRXafbsO7cAI1W0KlPAvFCXHPmY4JUJiTJ99+7oQ0otjg51bmSOJcO+f0g16XEGPb7UfPHpbztV3yufuQy4Ih8Z1XukFdG5XVWbafVi1fJ1/849+XhKL5smNnNyhWyPMYaMWYtRGtz332U7gvtEko8tfikX851wpaJGelBp6VwDOTnih8vmmLb1gpbc2Wap2CkNz5jlh5/VyP/NEnl0FhC/2O52uwz0ZZYlLSZLLbMg8GIZIxPmg/j0NEsPmidZikoBwBLSouWSbcnPmn3zkipZhPM5G79NyRZlkzP0ySURm+wW8jKIcbKqWtxSqf+dHnA6ivYs6B98sw5tMVeffiC590d/hnk9JNy7w9NgtA3oZ21aTzyspq0G8QtnaFA6+WMlUAdYjSOcWQ231tBrnd63ThvyQAwsgHF/51UM7gi/edBCCU2SWV6+67b8Yi8DSS1DuvGoAkJcMjCQDjBwBh6Lup0b4Y320AZNnyYsgQZ8r2bScRabKTr9qbAZBETN6FiHhQ8abqfCfUUeyic4pSz38TALJl8yrj+bd5DNFGhYiS0WfP1oEWaRXTdKE5EwBJS0sE5S9ZFi0sxniDetseu1jnQlZlrKPBhacc79Ejl/DNuw+AKM2L4CNQdI81kpGofvud62Tnq0ekoR6SprMA5A3PmfcDmwNy5QAkFovXxZC7ff1gdZA+5uR6p78FfpkAJC4Zyb2cAzt2yk8fO2py76Ig+/q+TVcOQH7nC0Xy9X8+f9UApAHv2Xl5t0tidDaS5UcxZyEXSI4irlGO+hrRUnfhqBSVrcUiugbSwpZWowCE27HxqwEXIpBMfgEKWxZgXSsAYSV5HxbCrZDrBYSRnJCzkHr1XVcAQoZAUxsAKYq6bjvWJIOQF2caT3l2nFQguZsApK7SShFHQxVuJgAyjgrs+040yi7Q+j53Vykqi0/I93Z1SQp4XovSogwA+fxvfgoRCShALtggzz9+ShqRVzEVgCAiFwIAktB1zQCETJFn9rXI2foB+cJDiyUpK+UtA5AuJPP/GZLufQAqn9iQJY2DFmxcKQDhvhvyPyEdkO8n9Xw2KX36THN9/p4FINenHaccJZB0fkaVNa48cqAHys7OhKd0qWzbvtOTF3GdL/YKwIdZJLlkXPXwXc1VTKUi2Ha46aZ1yEe4iGRX6wXhPurNHRq03rlI1MTwmreSsX4+xQsYYj0YXu82PcjqRbZeUJucSm9xeXkJZHErjJpWfz8jDxcCnlZ6Rfv6upHsXiRnzpxDvYzT8uUvf1keffRReETj4YlLMWpdDQ3Ip8B/y0CRGxmelIuQJv7Upz5lzvHNb37T/DsAzuo3vvENs02QxUiKWiq8OzSteM6q0q2tNnGS3usRJ7/IvzU5nfkt5LTTNHmdmYRjo7bd6I3XNigqSpflK4oRuamSxgbrOfXmWEzPe9DvIpGcSODBegAXa7qkuRWeJwANNZOwTZF5Z/o7j/rmG3ju3NVbuyPwY2xcLloWOD7yHYK1Xex1eO9jehKuHm+m5Fz+VlNGvGOFogFJSTGmEnlHR48sXVKGNk9EVIB5ANTsDwFNsBH902285oy0RYKfvBiKN889t98oQaWlJRgZzLy8dKPQ1tLSJdnZKUa1jdWRWWSwrq4VYf3qgNwsvfT02tN8cEMuW1osu3eeNv0YBDTBfA+tsO6Vkx2AV1AjCvSm9rrohFIOKcygx2LEIyraPlvTIyDqrdRoCZ9JleH15q/wuJpn5ZSgZfVaUDng+XzsJy+7iI3NLWCeDqPBtv8nETmx43CmCAg/P3TI1iPQiA63m1APiMbnZGLSPsO8NhV84Pbdd99tPq+srAyISWh0h/QaHb98jpTmSUClUU+dJwisJpFzRUsEFz1ICbXCGHptOvdotMVGVoJ5a1c8VzqxDx7XGwExJ3KWl5tiIphnzjBSq/NjZIBSys8C0VCPMIXxyrOtEIWKcJGOWIy3cFeJPALDIDkxGO3gvgmo8RDuktejECGLcnUuLiKypoaMAbN5+ATUA7vsPDAvJxih/dO/+xf5h2/+hyRhIZ811oFciFGphvfa77j8aZN5Urn7pPldAjj3ainZiXLXPbnybz9uQbJz0FkSEW/PvWbZpORnBKOv/X3W6cNq9c39dlysLWFiOeTKBw6j9gSU3JCXMS9tC3IYaiU2OhML0kgU9TwO+uhZPAe2fcoRgab09ugEIxsJMulnhLtPJiERnJRZZPZp7e5EW9jnVK0fcvpaf4Svn+xEO859EEWJcBGc+v5suBJ8khYBudxY672/d/OtmKhtuzEZHdOtMSNo4iIuvjAnJDKB+d6920Jw6yHhNjIyATGCCCcOw8jCICJ8x2p7pHMQeSg+SCVjzDyw0lKQIrOdzC3/wM/9A7Y9x0bsc7UdEr27jrbJ736oQp54apc0ArSlQFb3xG6oX2UDwIF1kIbK5eEQS5gIK5Tnn3lRaqqaJCVzQr74ufeZ+TQ3oh8S0SvN8RKRL3nRJYCrs4rzR2qBpbw1NNZLeq7t95dffElCHdOhZrBUOnpG5Lc/ugDntPN8alYG8o+crHZttfRQhg2WAicQo1W0YZ1TEpICzjEm4LNZL4K29vAmUAXjbSOfarxk/j3ZjLk8xEZyKs+ek6hI27f9eJb6mewOY4T0xpyPmvwy5nrOJqWbZrmuNgtArmtzCtRslpvF4p69tkDXtRgf4BsQptyz90BAm/9ajnPZ31wh8ODvyWHXBYS+5HoheftmNtOikp8RfFRXXwpEPngcvkDfmESJEDsWAzROYrqAsEW+XIKim4B8oBoEqBnYV1/SXFR4F726yPjCF34LCzyeU8B7rzIJuEePnjJgJQHKP0zOZdHC+vpG1G65AZGaRgMe+kGnmTu3BJ+3YDFguaQT4Md+9KEHcc5J8OIvyoFDNsys9T/o3VYA8u1v/xcqrT5pvo+Oigks7rQtuVDURTOpXcFFGNTvPQo7ky5zeopqjls0cWGk93/HnUulrbUHtK/qGSUFvYtcS2liQl+C+b8ekrr1jT2BQoZTFvwUe3GreIJTbXv3npwyNC4HOrjTdNrX9AJ++n2wLkPw0AQBwSTt4OdeUDUdYOlewfPaFxjBxwP3b5G+/kEUZosx4ICyzl1dlj514uQ5aYdqT8ikXRR4I0BbtixDBIDCCExip0jLuHTgJRkL0JGEZMuWFhRPw/aTT+4GHzvYp97aIfpc8T5vvWWpbH/5mFlcBoAdqG9q+kywXXURTACi6lK85sWLF5vdGzB+aXz5ByIWAE4Tjv7BdlCAwWe8A3RI2rUAEF7vw5+4GwpN7fLSC68Frm06AFHFOBVvIOj56le/as77r//6rwFQTSqZAqIct4DiZ2FYXNEIDr0ARJPaOaaVdqnUrd7eoIocnylvQr4CDC8gGnNUU7aPjnN+r/uGgzaiY1JpXqxWr3ZZ+ukMFC2OiZkUr7zPx6qVc0DVa8J4HPAA76CSFq9BawPp2ExB+0xMWJrPhKujwO1EqAMpNSo6MkRio+zYCnftmgXFMzXW4EjNsovGaqhDnT5r57zWvqBzqH3MAYiwbJlry3hI11BwvEbiecoG+C7wtcmllh65BMW8uKEkOGusdz7OB7rSuAUCDz1cikTiSXl0W6uEITeJFguVvcJIV18Ef89Ps1HY8YFGLBqDoKfbMZq6AHRWl9wjXf42aRuyUcbEqBzJjJ4HWhWpVT6AiUrI3B4AAHfU2MQUiXAOr+jwNcAGeMmMHQHdcQDtEqxz1eOAVwyTxZ0Noa4FLdmpV5ntqGA9qGQUuWvtT5b+EVLZoNwlA5KfOSx3rLeFPKlI1okFOY2RgNhU155OSKEHBUMTc6ygwyike1lg0myDDhkGcEU7cT6YKH3q5DFp60/A/0mg10XK7zywVBJBTRrXIiXYv7rGqjJmo4AgbWSkW46cHZKX99bLJ+8ulB2H+6WuHWPf3ylZcKrwnTsEoZdhQJDiVNDsOqIQKYqVhtPfljU3f1yWoSJ7S805KXY1r4YR9VqEmle0TkeZYltPOgAaBfU8VbMaGuiRF194wey7sKhYfvwygB4S9+/ebMFcbl4B6GH25UdZ4kFXfHQCuWgT7qXIIsW0ITgTG5As/3+fPieroc62eXkG+nlQ/u2n5+Rj67MlJxlUTYiJ0C70d0E1zQLYM10XoXBmo9iT6JF2p3zZM94n6WGlsjjvJjl7ptpQQmeT0k0zXTebBSDXrSmDSedPPfUUvCuWR3m1popXVdUXp8ntXu2RfsH+vyQAsnnzjQHwwavTF/U7DUB+93c/b0DHBBYa9LgmJVkuPPMvVqxYYq6xttYu3m67bYvh33NhSWrJjh17sWAIghwCkA9/9APG6/ZuAiA5OYm4lxIIIJzAwikoIeodFV4Ako3QfWFRIrzHg3IWhZ1UqEcX67+qAITg4847boRXrhUcZVtjIFgdO9haBmDMAEDYPvn5GUZJqqnFjhlLsQElAt7jURRwC8j3XgEAWbWiFIuzZnjdut5zAKSkJFc23rQcdQNeDEgyzwIQzxi6BgASB0WhRaBfvbbvnBlTwefwvQFAfIiijMYVMQYlpYOvg5MfBefGOArNWv6+F4D8Biqh7zzaJZU1Q9cMQJq7WiXSFyPr535QmvpOSscQVLQQFQrxj0t8VCacB9GSHluMd49PGtt3i3+sE9dkAUiooIilrxw5KQRHrdcNgPA+OzpbZFAK0ArIRZR4KcqOlvVLE5C/EXbdAQjPNwYf4Uj8UunoHZI/+vCmNwUg0TGJ8i/fPytVl9pR0NCKUIQhqT8XACQO+LC/qw3BkwlZUJYlO6qykbjfK62nfyDr7/iELCpKlubrBED6IX39o5e75YYlsTKvJPaqAMjRU43yk12NoLrlyCZI+/Y6Ja3Xj7fLiwcb5LNbEQlCbSPalQKQsb4JAJAtEh+aZyIhs0np13EdyjWged/O2ltuAXoQ6XlkUrNJ0DT1Pq6u1gcvYu2alcZbaRWvrrNdBfCg/C6NLzz1GKpHsRHyd8pbf7MrVJAxHXx4f+eVjVWP4sQ4vWzW20OvpXofeT0BDX5owdP4YlZvMLd1wef1vnOxrYnqBBWkf61atVaefvppQ6khHYteTMrdHj58akol1Pnzyw1NhrSxQTepkSLFegfsr0xQT06frJZLddZDSNPE9MSEYIL6qVNnAp7T1JSgp5G0H5pWc+Y2qTTqGR+juo7rOzpnp8t6GiDhGWtsi+TkGETRIPGKaBHpbPSeHjhwHom8fQHgx98lIM+DylbjaNcz59rMwpFtPJ2+RMZAIOLgSdSlV0v7OAgor7QQoWssR0PxRhbU+63tGeqoJV7vchAcTU0gn54U7h1r3qjLOMbPJx6+T+rqUTV3u01M1fGk/3r3Dw+zYXpKeXrNW0uEn0+v5q6eSn6u9+GVFfbSBEtQd4GRmHbIZFKRRa8jWEvETtdWpte2M9vEvVdN1KakxCbJ6jPDBHNvrY1IannCvH1sI4t2vopyRc74LGptHPaHPmMcfxpx0FoUpGLxnrbcvNKMt8cefdkcKwFURa1BsmnTJiR0vmI+V9oZ/21osPKufM41IsPja5RhCPk2NJ5fIyC8H43M8tp0bLIt9Nr02mM93mkeU/O0vEn2mt/Ce1AKlnde4ucqQ87faZTI+7vp/W4u2mMzUQKngopgnyiVsqyUEYgQqaq26ld+l+jMvtL71Ovi97qdnZUJ2WRLMZmAtzwoWRwukS4EEsWEc+fMnxy3c2k8koApHGC2k5Okz1M35+gJK2LhH7PjZ2AiGl7hoLdf0tfYu00rkoVpll47mm0Tk2mVDWcgeDsqN8R3SXQH6Ig1Pmkaj5VhFI2l/fqDWbKrcUwOtUxIzFy7CPbVd0MAw35fPF4lqT5L4Rv1A6A7SecJ0Gc6B21kZBByygQgK0vuls6hBjnRZhPlc2ItbYzKh+OoFZObvFzSE1B7p/cMJHEvSkpEAdoT9UkgidzffQDjyW/m2bgY+7yFhtjj00YQUTH/4l0QCUosLQzzc1yM9cSPgyIb6sLBXaDy0goQSWIld/O7sRgkoRdDPconq0tDUXvCtncXoqxUzaRFx7hS6UhG7+9xide5aBNWI6TF4dl32+OglZnf99oxQnv5ke9LTl6F7LoUC5UrUNtutPVYKi8GK8YnoGDfzqOgxuH9EgJp5ljMC8mgKu3af0HKS/Plt96/XEYBCGhVqAdCG4JE+N9861uSVbYe+T3DMm/BKkmInJSsuEm59Q5Qy2B8HrvGbJ+pBP3aWzbJBJw0ND5XoW59wRyNmvNWWlmfqV276+TM+S7JR7X0+24uCrAY/Ohvx1yTCfRhkqv6zuO+dqJVHnvlkvzugxVoa4A8RCknnPDEUHe//L8XL0K9Ec7CGy0d7WITWA1u8J+rr5UOUMhoR4+fkl5H/2IkdWDERk+3FH8WYkIdyCVqlePHQeHDd7P21ltgFoC89TY0L7Sbb77ZSMnW1qmK0dXnfcybVyY52VmyfcfboHh1FeCD1V0VdJAjrdr7OkFw8a30IM09mN6M3oXiTOCDiwnvC14XN96FhA+qKGbSwwJEX4oGYDjgcfmue6M+PsGHVQ4KlwcfvBeF8+oAFi8EXtj8bvXqxYanv3Pna4FDZzipRk6q+nJnOxQW5oKTnmOS0C/VXDCT7sCAp+aD462a63fVdIcGg/xlvty8NT24H6/BFxYM7zNCQ5s0dCf7krI8cZfA6mhQpBWgpJr5ngsXRmXU2J6U4d28ZQHuuVXOVlreL2lsRXOQ5wGPZFV1h7R3Dk6lRLlweUBpykO1Mgfw5ICoUtT0ehh6DdOpVvycY0xNF8reAn/2N0HfyPRFvmkXF6ZhDYcwT7t5AdF0OgzPob+7eetKk2D/8+esTPabAakA7Qztr9t89oO5GrbdLdAI9pcmBrN/g+pJ9sXmBc9c5BYVZmA+8cm5ygZD2aIx2T0IIKwiEH8X5mgVPFeUe5lyjOrCXHOE7rnnnoACTW1NHfIy7Ln5zOlY4jO9bNkK8/m5c3ZBwHNEQLbU9BfuU6/dnBu8cJo3R0QXxLdZqVfZAAAgAElEQVSjNsh5JOefOVNjQJQufkm/0nmFdCq9BgU+lmpp+9wC/ODzz8/YPknJFgT2gn+vtCk+e9o+nJf0fHSU0LifHovULwUgBCN5eXZB0thoF28WgNixyfkp2M+o8IDz0KwQgb0OnRN47TqfeYEGx7Y6VbxjMVDDx9FMeazpAIXtvBL0qxPHa+CNHzPzw4QbEzwXi5x6r4HbzFuhdXYGczai8KzFANCZ+wO4SNA8AwxRFsyjJcQEnQaRkXbspmWmS3SYvedD9X7UZpjqWLjU1i++OAsUGjpTZDLe0ofC49MgjGRpQ3mLG6RnwPajFNt/26FelJs4KitqL0kr6Iv1jamYXcLkfUVDsq9tVI5hePoqLPWrHJ75xBFLURq9UCklMa6mSMNJ1OGwh22Bw2/SUag6w/olJ2G+zMvaICc6fy6t/vOocp4coPZFYZ7QMZ8UmSe5SctxBFARxweRLxIuzd37JNyNwWi0jT5DcVCOGh63c3NSjL3PtsEmiYaqGC0Sz4nmRTGfpM+BKs079IPOlgQ6Fm3p4gqZ6B6XzoFo0H2SEJEZl41ldu4YctUF83JtQj+toNjWrupGDZz4FAv+aGEJFoz4R2xfT0bnSq0D+Px7+yuVqB6fJkNxC2VFvg/J6KEAJSioCAWo83g0GnqiJD5yXJZAYW3RwiwpyEsEwBiQr/3rAUM5/dZXPmCUp2ijoDfR2nqi5bW9R6Qbr7JYqCPWtw3JjaWRMh+S4jo/JMIhd+FStdm/ZJFV30pITZGmDkt5Yh5lFOhh5h4wh7U3WgfEpWobFVsCR24fHGbf+I/DsqwiTe7abAEfJXZj8S6j8RkeG7Bz4X/+9LTUNPbK7/36CknLssUJMfHwwTebk3jO+5CP97ffPSrLS9PkfesKkVfWLqdBvzbHhepbs6vx1ToGNb9TNg+NbK1elw8SDWWzNQX3ybHK1yRyPF1efvnl2UrptqXfks0CkLfUfPbHa9daeT0Wt7tWxStNOn/+hW1vj+LVVQIQ8tY7OjpNkuZbASCXi3z8sgAIefl3332rvP76EVN/RBcQiYkoglUxD20/jMXawYDM6EwAJCUlGbk+C1HZ/rx56YyM2sn53QpAeG0rsJCJwELk9QNMto+HnGqi1DV04/9e4xU0E7W3QNp/AwBy//2bkCfRIq/tt57ddwMAicfLsLw8Xw4eOPeeBSDZ2ammNshLL+yXTlRgnwUg1kt+tQAkDfUZSkoyUSfGipn8KgEQKYqXcICoTc21ktHcBpWoBIkFi+Db9eOIurw1AMK2mpe5UTJQ0fvV5v9zWQAS5hw5OQmrURU+DWAsFnkBL75jAITXGR8dIxfaQFODr+G2hRPXHYDwHCPpNyF3BPkzWRGSAMnaZ/bXQq4ZkWtEPTjlP3g3KoAvtIt8ApB/+s8TkhgLyVos0v/ss1vM59MBCIMLozGRMg5a8qK8CCktur4AJAxOnBOV7fIj5HO8//Z8qShNfgMA6e3olW9+76hkpseisGEFimrCKeJAx0wAhPWr/uw/Dsknb58rWYhsXQ0A8QPELM25XTKiS2X/Phst37dvn/l31q69BWYByLW3nfklE8fmzZtnEHGYjy+aoHd6Js/vTKdj0vkGVDrfBbndHnj2rqtdBfBQhR2G7z/2sY9KOXS9P/e5zwfoDRr1oBdTX6b0vnttpsiHkSJmy3gqVnvpNsZr79RddB9+H1CgmUB9BEcPwRQdON3M7RukBPF7pV2pd3HjxrXI9xiGx7PJqfVYj8q6dWuwEB/B5y2gL8VC8YLSx8FEX14fPakLF5YbBS2Cj4sX61HrZROAjFWuOnHyCJKYbahfaVIsYpScbGlYpKJkZVpNd7ahSg+zai+NCc9U06Ixz9xGPqwFFK+wPT1ygrv0eNyDSjzjHu/q5i0LTSi7vx8SqrivM2fJcQ5GA8w1e6IaAeUzzzVoEqG9vzeqjml/2CjNG5md3twKQxtyfaqeYypOeal2GhXzUlvG4Em05w+ewyaA23F4ucRzbUf2o17b/HmFsmRJqXRBXviFF3dN8fDr/jPdB4eqXpsurrm/Uob4b7AtUGncVaz20orUm879tBYEr50UrdtuXSfP/fy1QFTDm0Q+PmHvn151pRhaEG1BJNsvKcnSNxgloCVAHebDH/6w2f7hD36EOcaOV1Yd1+ciMTE5QJXyjq9AZBJeYb0nRgk0ijDgvJD8jR5rxfJVqFIdiv/j5fHHXgx4ChkB0Urnem1eSpSpJu6JgKhClUYF+X1nl712trvSnxjdULoVo0XaJ176mNYi4b9aH4X3oxEQraRuxpCjtHjHHc/tpWDp/et8z++UVsc2020+8xqp8UYIvTQwHWvsf50H+e+CBfm4VlTCbrR0Dz+iSV51ML0eRn/0PtTzzlpHlH2mjUKRzecRMoh1KmisExLhpOvi0W60MHBcsrLsdny8TQSmxUaNoECdnXt3VNuxFhIFlTD3foHWgnSP2rknNH6ZjBbbfiqZP0cSEFGKQsLwjT2oNo5n3g/vN5Wi4nBd/aCDdeMa/M0tmI8m5WhFqbSD+pUebhfEtLxG65EuGAG74MzuwOehriaOhEdLc5+lZnWNWGfQUPSgbC74OFQIO6Wm47VgzSBPAjnCHmbfmMgoRDLSJC9lBaIJzVBisgnyUPINWGLKpES5CvL6YUxYpvhDbPQhgvfhEqT5d1qmjZJ0uXoW3Nb+isFzkB5p3xMlufmgcvmlpi8HkalouXORncfOVlrv/A3rNgYvAsndY+6eB8aQEH3MLoBvvn2T+be5ehLgyV77wdcvBX5XPzRH+iOypDxxSM70xEoc5L43LkyU5w+2I+ozjsgOGBxrc6UkP15y55TLX339afnD39oqJ07Vy7MvHZS//NLdoKdZyvDhvfvl2Z9bemXzMArTosp6UsSobFhRjgrotpBgGgQEBkFlo732uq17tfn2rYbSR2tCRfPEFLsdBVUvk/QPY2I5ra+uQRJibYRx7+lW2ba7Qe69rViWVGSA3uaikAA+/+u7hyQO2sOffoCFJBGxBCU1EoDObAPc+lwldHNsMBVol6ra5WuPHJTP310iY65vOmNCkKNko57Nw11y8hwcybD91aeBY+z5Blzk8Y6yL0Cgpt0kpFNxb7ZIoWmea7ZZAHLNTWeLDW7cuBEyp4evGTi87UnnVwhAWGROX4qkKX3i4w9hoTop3/3uI4FFYTBagFCt42VPb77pOR8EH0HqylSuvheEeIuu8ZhWZtROCnbRGKTsTF8UmkWcShVOWZgGz8dFCnM5qMax1ymUlZaiii+4nOyDtWuXwaNxGIlmHUbVqKQkHxGts1iwWy4rzXDct6wzCkm1tZbjXF5eimhKMH9AF6FZWfYFyvyOAXD6aVz4KBhh0jsXhl6bQKG7cVdN2YcXJQu/0eyi2nP/jo4VpMQEgcokpEB1oRPmQADpVutuLEY7jsvJM00IrwdVgbygQ6/FCxSYXUKzXHVLwZiivgWEF1ioqVYy93fAZU5psZE4prFttJ+5kCIY0nbVcxcVFZnN5ubmwGLM7/dcr6pveRSKvGBmFHLEAXCs6HNKK7M97QuP46u8PFfmz5tjVMwee+L5wL1O+8kU8Ew6nNJq+K+OPS8A8QJq5Qtz8att56Uc6nMVh6JvmVi4VMzLl1d2HDI5STSCLm3jcCxeaDyvSlVzAdrXZ6kpJk/CPTcKWtl3mmfEdtdroxKcF4BopJNFAGkEybovzzeEhRLNC/KUisXf6PzR3dVrlADvvX8DapqcwUva0pu6ujoCsrczARCrUOVyEfC8KsBQ1T2CFy1E6c3f8AIQ3o/SvFSJrr09yI3n/VBtTk3HY2COMtRIC54Z3dT24fl0Xy81SwGVV1nLimoE89em54bY/raLX0o5q8L1JOZqL3DdsB4c/t2njQoRbWCgN6CuR2CjYD0/P/8NnHSOSUZ1aX7QURSAkI4V6eiPVFSKdsUKtT3I6otzdL4UVCbPyLcL6SFHReH2ZJgFIhHREfLMeZsDEgGwEo3+oZ2rm5T0TLuAHllwhyQ4CdSbL1XJAHKCelMSpLX+gtSA/tNUBjqSA5XZrX2y8EKLdCTGyPElW2UMi9OyyEEpawnmQyZU7jXHnZ+aJvUtdg6mnWi2C+9QR9HpGm6XHOR1FCMSwq44U/eS9EMZizbmAKYC0QQnNZyftlTyUxbKybrnzH6+sQjJzA3SZsNGbSQr3OWjhUGUInLMgv0w1PoaCLP0Vj/yE2KT7AI6PMK2jx8LZrWI/jHJArNALcvJsVd3ZUmirwf5KP0yFxLwNILHpJTgeJ0Isc9HaOiInD5nF/fnL0bIGLJrxuMXovo7xgleG3eVNcu+03CaQbsqKTpETg+CKkevFq49GoUR45DnUIdQUxjaOB79/PL2l8yx/uRPvowch3Pyxd+8H2A3XF55db+88PJh+dsvf8x8P4x32C6UBqDtOFwLh9wiicW7amMFJctt+0RCynnCtdFzr9jjFs6Bs2elpXjSMTYQaue2BIBYPFm2Kdw4OI9cyTwU7aXxuXzuYItUXeyVz3xkAd7NMVJT1yV/84/b5KP3L5D1q/IDoIzPXcAxAIdImKN5eZUzQ0PCZef+S/LzF0/L799UDFpamLzWAXlrOL9oQ4iqdEXYvnpy2wsyGm8/5/uItqbgoxAzSEEF95cldqRgtkih7blrtlkAco1Np3kfRMFNzbZS57XY25p0zgu6BgBy06b1UlZWCgAi8sgjVwdA2C5LllTAS9BhizC6ScRcimfRyL/fSQBCetW6dSsxYeyDrK6V3JuLCM8IvC7l5cWGs0sAQusAH3TduhWGi3/okJUspBGA3HnnZhQvrAwsRt7tAIQJ5nl5SagjECs7dp3Boj/4IjR9MyWXw97nfycAMjo2JJnw2N20abXsBreZhTFninpMzSV5ewFIXm4qckAuYcFuAdp7FYAwX2PV6nmmQCHzoGYBiH2+FICUItF36ZJyM88wksKIKyNKO3cdQyQ1QjIyEuXosUsBEPReByDzsbArOFsrl+YVyBEkpNO8ACQUpHsf2qCkEdTfAdT2yMiVMIDxawUgyZCKDUdCej6S4wG1pGewXmra9l8WgPB6bpz3cTlT/zIqjAO0vcMApKkPBfhGwqQ4rvmqAcgwojHRiYUmLwaCXzKO2klMBQyF02mC9WDgmIlnPSUUExkIp4MBeS/gUfV1NMkNK/Plqe2nEDHLxDuxHE6wcfmdz99rAMgY5LR27zklJ0/WyCc+uBUKYSMGgIwhUrnrZKvcsWmNNLR1y21L0942ADKOKMcPnqiStk6/bFqbLnsP1Mgdm4ulYo5lFmhU6EoBCH/zL//+KmR7h+Xzm4quCoCMh0TKrWWfAT12TJ5/9kUIuBTN5oMEVkhXvzELQK6+zcwvpuZ9BJOer+Zwb2vS+UwXMgMYYVifFgqvKT2Q9MJ++MMfkBokaZ+pPGe81xr2V9rI9CJbujij93XDhjWIEPRCSYrFnKxN59bzM3oFlZpAz3FQuSpI3VGPyrA/6NXWxFseI7hQnFpHRD3S3Ec9uA8//EHZvXu/AUaf/OQn8c0otluNqlUdQr5UvtLkXXpnmWS6atUCeBb7oH4Fziyul9d5440rQffoDICreCzs1ZvNhFutb7Bm9Y3m3vfsCSa0IywAr6SlRfB44T7rJdP28Y4iem2CKl7BonTghwTa1RsBQQuYz2NjI2XDurkAHFHSDwUW642NlF2vVeJeR6Z48qkoEjiG88iag3hASSAJHfQtrxSv3rMPHmevmAB/Tge8Flc8euJEIGGX7acqUNxP+189kfRkZ2TYUH8tElS9dJSZQEFQGSpI/6GKlzcC4oIBU6JwgQZkP7haCR/98D1y/MRZ87/XvOfViIKlf6kHOzLw4lWPvY0W2d70Jr3z2dJoiFJ0+L16sqmcRrGFOYi+TSASVnnGRo54XK1xp8nPlA9WYwRkeNh6pdkXQcqPKwZoqHjWI8/zpaXZApiD0Oi/9VarXLNv3wEDvGnXKwLCYxWXZMi8+SWIJp6TkyfOBNpFVeI4p+hzznEQ44q9NTWh0JnzEsfGWE8+vf6qzscIotKquK33TJqbfj7h6GqW7miBN8+n85k3qqH94ceiLODJBeXSm1iu401pZ9rets2o4BWsW6RjkOfW44U5qbJJLAR57g8+eKs0NXWgwrmtc8FCjqtXL8TWpAHC2dlIAkcuXmVlnRw+gnEJZcUkSMbSOL50LKWnp2Mus959C2b4DAaVAX2IgGpEhlGPgAoW6mggfmn21zIRichBivMUgU2wDmCIY+D/FJdMDiqQPcmYxINmR8vKy5DvHbZjMm1RqAw12JoytNAhC6SbS5ZKCWRhC3oG5IeNwTpZgxtvNt9PYt69bcLRv6BcNN7cJf3IDWmL9yMaEir3pEdJngv2dqDQXX+fjQbU9gUdgHUDNgoxhnNMeIo8lhVCtSk8GXSrNOnoq5XTiHKMuQjzIKhYzMWgLSm4G22CeuhNB6GsdVFyUqx6FOWks7JslDFy1M7hUYgAid+JNIwiuukqqPeE9oIV5qIljvLVj8heZqTtOxCOTWSDluaiRtzOTc+W8x1JoBJNQllqTIpSxzCmoLTlJrEY543nvm1tNXKx1Z57fLBTBiMqEEdALkaMPe7RE3CszRmA4O+AvFoTIXkoJIhBIK/tOo6aJH4pm1eERvIb9cNuUJGKiwvw3MQbp2BMUoKk5eXKQx9JlVAodtEe+Y89kE/ulK/8wYflpz/+ngyBbnf8wrj81kc3y8mqFimB8lRBqr2eBFCtwhEFoXX22nEwPDkq2cU4p2kADCYIh9D8YB+HDttE9wgn3OLHO7rR1eXIhQhMj6Nzff1/vQ5a6YB8+UvrpbAgXkaYaM77d5HiUDxXGgFh8UQCenPcqDgDyMy2KzgoPd3yJ3//qqwEiLkFie5nIN9MG8Iaphvnp+2rOyXHUfyQ1u1U4oYgNBMXWSCr8u6UwaFeOXbYAunZfBDbtVdrswDkalsM+0/J+wiDN8Ez0V3p4d72pPOZLuQKAAilZR/8wK9Bd36/iQpcDQBZv361WdB7wQcv45cJQNjORUUFoLZkyEsvvYK+K5TNm9fjqnzy6qt7UeVcw/uhbwAgvHaCkLq6FkiFtphFzO3g21ZWsiiRfeG/mwDIzcjzSE2Jw4K131R4ZzHBCzWWi63m9eTPAhALQEjLu//eW+T1QyfQt3bRr/bLACCMyKRALOEoIm209zIA6erukC1b12IxnYainzWyZ/chc09XAkAWL5kv9Xj2fhUByL3v22QU+Z597rUAcCHYIXjatHEJ5pohaUNNnsyMFACxBOSXVcvJU2ff8wCEfb/uUrM83mLzOmgzAZBEJ01eHxIrqefOSicWtxvLE64ZgCSmWbprdHiq5CetN5Ss1l6b3O8FIGnxJaiaPReAJA11JJAP0m/ng3cKgIRDTauqLRzyrywYGiK58f2SFe9yVX4BAJkA+BiIXCixvnFJQBjk9KFeWbxgEG42nzz/6nlZccNqrr6R7zGB90Ir1v+oW1RbBSnkWmns6pT1623x0mOQYv/yH30R0ZFR+dBDhZKZmm4+n+gPke/9YLf0dvulOMUCyp+/Uitf/uJDsvvwRblhAVS03iYA0gz53R88fhJnDIF0cSSAVbJ85NeK3zIAGbjQJV/69gF5eH2hRCRY4HYlAKQfrIm1BfejX4qluuqicWrM5oMEHuer2pgFIFfVXN68jyOu3gcnhyBPfipVY+aDM+l80aIKFLU5fc25I1d52VN3d0DEFdS2E7On1sYgPK4+UKloY/DqxTrJSc1P8B5M73f5cqtffuQIJ4qgZ52ePvUAmgccSbJ6Pl3c2ZoG1qs2VZrXepG8i0CvlKl6oe01uMRIky9h+4P0qIKCXCSJd6GvKAeaAC9Wujz++NPme/Lte3ut90W53NymN1E9zVyczptXAh57g9xzz12IdkD2EZJ+TzzxmPkda6PU1l0y22VlZYGaBuFQVFHzOcnSYUz6ahEIg/NlQxt3nHNvMr5tC5erAK9mgKMOaV7dHnfjjm33offfIP0DftT5aDdteO58ExYxQd76BKIgNNVR57aXamXaeAZpXb1eb/I2ox6B+wAtjRXiaV5JUvUy96O/mXtCY3ur15Yea42uDA7aPvB6pPm9lzuvHmrv9ahMrU3ettc0Nsq+t+ebArbc99PbmPsUFubIqpXz5dnnXzUUmCAPf+Y6Pvxe83O8uUqBa0DCbaCPMP51bJtcBSdFqdE2jh9tN1PpGx7IJHiV5xTnQ37V8uj5e/WuD7naB/xcOf6MFKjkrImARKlErh1vMdFxgfZZuHBxQJI3BblOy5dThhTJokgu1RwQjdLxPjW3IQt1DFhjhMb7VE9jmEvM5VjWvI6oqJhAGzJSxmMUF+fKho0rDJh68YV9AZU5Lrj1Oeb5NJJz/wO3mvtramrB/63gms8zBUF/9ENbNdk7Z/CY3urtwSiTHROcfzQCwjGl44rREm177fNR0IC07zjmNKrFY+icwDlMI4DefBN1SnBf7XP2p54jKKqApPHcDOQPrkDErQpyxXaRy2PxPoqLMpHAH4e6Pda7WgqJ06XL5mJsj8krOy1NVCOt3I6OCkZhtQ9CkJOg8y7zP8JdbY9wbrvEcx8iMiHuWYl238ciGV0rhIePDwfqWcRE+yQOMq40raQ+nAJVpRQXiUNOQYRHpvdUASM5eAaRDzTSanM1ovqsNzw9bY3U9rfJa+1VkoBnP1GLkeC7SVf1uxQV22lzESVOQXufQQX1IQzrknQstZG3wrN2oJo1bQTzSw+8+bT+/qCISyfqNtBG8f0Y2oNGh1Fe/E3S1HtcLjRYMGyu01VVpyDE5DBqpeC8K0vvQ5QEi/lLryLZOSowT+fk2HMkgfbkQ2FDWoSZd6yFoU5Qo7se/SwbtUNCnBBAIvObIAdN45iYcMIaUchNyXLJ65141jpHUeAUhQvDw0ZRyb0JUslRoFfZZ7qhJ1xGXQRgqDdY9HgA1dE7mrslF7k79TVdoCfh3odqpa4tQvoQfWroBPPAZ6MBvQNay6JbQnB/tElU/5ahHDjt0uRDH7xLPvPFOahzFQfJW3t/P3rkgKlz8umHbpK//OojUlZaKunJUbJl/RKZnHD1Y6LR1siPpY24Pn/sicflAx98v/ksHHP7pIuscfE+DhqsMRTMpUVSCtttX7zYJM/srEX7R8r97yvFNYfK9x89K2tXZeKcVqqZ8wJtFLlVLHhpbyRURpyS4wSe6UhX22g41rZfVC/qm1U1o+L7oHx/e53csioDeTl4bvHzOicq0zXQJ7vP2eetusPlseGzIZeQflsZgBr67vj5VyU2JH82H8S2/FXZLAC5quYSueOOO0xUoMZVyua67UpAh57mbU86v8r78TtAQMChi3/SYPSeuChRlabLHXrFisVmcf/KKzZB0Dz/gQTo4CLOS7fguXRRwIRVfZEHKQ8RU9pVj8f20/Wv7ssFjDcxWqkSt99+C5I2M6S+vtVEPi5cqELUYx8WUnbipVqQvsgXLJgLT2M6Fgsjpg6CLlJ4jtTUJOjxLzTVrlkhnYsiVQzjcfQ6mAxaX2cnqmiEfWm8R10IkAcf6oAAGjWYLOxRcApSniZNKF4tUFcCah2uPEjguw3r5mPREIaoci8AUAfkE+2L2dKv9MXoZnx+4SJ200GHt3Dj9L42CypPkrku8rkQ1b7T/uRvtW6LWTi7RSr7OQhSgi9s7QMuynWhzfbnObkYKkLNlfSMZOOVS09HPgvqGJAad/zEOYA/LG7wovGqCo07eU3+PpCQ72gMlj4VbFf+fcftNxpv9JNPb59y214qlWk2jyKY1mOYGiFxKkAegMbvdR8mUOu4UgCSlpYSUGXy0qduhCjCbuQCmH7E+NYkc10c/tr770fdIUsPKC8vR3TBenP37t1rimnStC0JQBTAebuwzy3guG9WZk4AHKoSlfee09IyAhQtQytzLBylpRFIqHOBQFsBAfcNUuxiUS/pBtOXe/cek9qaZvP8JSTYZ2X9+hX4XQyoLQSnIXhe60DJSzHtXgNPbXl5mex77agRgOAzpc8dwap33Ggie4RbMHM+U3GDkydPBsagN5k80EdYm+lY4jkUlPH+FICQ8qXPtN4n5xwFgQTfCoJS4UH2Uhdtf44YEY8VKyoggFCCfXsQCdlj5gMed8XyOVJ9Ad53JMSavgH4o23auAht0igHD5029xvjFo10fLA4mnnu3DhncVU1ym8rFZEqV9GOFkQRAv08DkpQxsInJTXWLmgpOjHpFltpseHIS7GL7WhH0Zrwo6aKW1RPosZHpKO8RIKe48MiVa0h29KYgB2MdTb2gS6E+ajjnDyDxON8RPuMAawshTAIrcGpCZZhMZrn0tbq4FypHQqRFBS9y05ErY1xSx9uG8R8rmN+yJ53cKxP+hAJpg0bqpF95vNL4O2WJEQJyqSqaQ9AzEVbQ8nRfIYm4DAZtsUTh3vjZHVFhSTBYbjt8GOSnBB0KvH73KwB9IOloJWm56LaerA4XXKCvY7OHju2aQmuDki8U4viZ6TDKX2OY0nnrgRHO2zr6cJ9zkPi+4ikIzek3R98n1afsw2T4Prr2PEWyUAdjG3PHpKomFws/u3C3o/7G/LMXY6NySx7e2GgR0mIK646js/GLe0qJz9VHv7IPTh3tnzpL2wfxYbHy5d//weItEejlkaTrF65Ukry4MioKJRoJ+5A+pO4oovdoFLSXt61HfmTd5rtSBS/ZfI7bQh9pPOG85vIJJ4Nip/UNfbIP/zbbvnAnRWy9cYSCUO7jYCGeOpMhzz6+Hn58PtLZfFC0kndfI55Utcz4Ri7w6P28xjkv6DCptnuMwWi8RlzYLqtuMmOF6tk1+lu+fOPrkTfj0lVg60704Tilv2OKva9HU+az3xpiZiLrODBhrLfQNtEAugMyfNQBmMB2Oeesy+IJg4AACAASURBVAIGs3ZlLTALQK6sncxe9BbSa7Zr1y68JO3Ec7UAhJGPWLzM9u0/eBVnfvt2fasAZNGi+VgUpsqOHXtmBAzeRPN3GoAwT6e0lBVuOaFGyLe+9W8GEOhCUgFIJgpu3XTTOryMfVjI1b0BgNi+r4AHP02eh5ecUp/vFgCSk50oC+YhstAzJMdONIEPG1SMeq8DkJUrK+Bhyzf8dQLDYQCQZtQMoJwrPe954J1frGmUvbsOXTMAWXfDEizw0uRnT217Q/L5LxOALAf9qBKF/AYQ1fpVASAEg5TIvWHdIkkGz/zpp3caALIMz9bixeUGBDaCHtLS0iFnz1UZbzVt1SrsD145n9sffP8Z89mvAgDhfeTmZhrZZUbejqCOFDnuCxcUyIHXzwcAlgKQivmQbMUzsAfg7b0KQAbgwR4eQt4YInlhiJQ9eWbbFQMQGWyXVuS21HQgcwVryrQk5P5goXu1AITtHhdaiPyGRDly6SeXBSDdoEItBbjPQ1SCldGHRnrx/wBoQN0ortj6jgGQyEiohg3moNp4AwoXooDvBBWiBqWvexQee1QVh1fBBwB5trJVKk/VQkwKAA/F8qCjaJ6VawUgUQC4f/jFP4BaMRLQP18Ex0GsASDnjp2W//OdwwAO47J6eZksmZ8hC+bkXlcA8trrdbL3YK3cefN8WTbX5qwpAOH2cy9ekvPVnfLpjwEgJjnn2jUCkKGaTvnO9iZJTwIVd1XBFQOQcYCPW+d+TnqH2lFMsddI8zJieviwjZrM2pu3wCwAefM2MnuQKsF6HwQfYT7rCaJNp3T8osMxH2HxogWyjSoS8Ky/m4zASr2z9FTX1VmlqHAkhs2UAMzvSG8qhcwqwQdtuneZn3lpNTyHUhpIy0lIsF4VekiDiZrWe8tUPVappgXqgWCbgGZ6xW2Vh+W+fDGrd5meyowMKyNJL6OeOxfa6zST1IrF7C23bECEpEieeeZlREuC0o7m/uGhosd948YbkHzeZuRMT56ySaM0s8gXvWZ4zfy2XzURdgRJrVorxXhCnWeSi2qlZOixmNwf5SQh9dj2/oeRex48h+6fn5ssZXNQdRiL8e07bDG9qaAjcJmBaAtSU6dQrbxtF9w7uBX0o7JtLc2BY1e9xGxvBZleSlRANpb1E5zePr33Ss1i+zDR2N6f9dR5azvceusN8LIlYTI/LdUX6zzSsvaK/PCclaEey4YNK+Xb//mYcQzosdSLyL+9CellZXi5AGBy/DCJm57yhz56hzzx0x0yMIikVRce8I73AE0w6NA15wlxMpLeNvOeSz9Xzzz/jkCFaY1EqDedf5fPmWd2ZyKjtmVJSa4RO2hv5xgNUoG0DgrvV/d94Nfuw/OKGgmwrVu3yte//ndT2nUEXj3S32jeCEgkNDu7UIyTxrntzBmbgK+RLCaE6zbHqkav+KxqhXSlCfJ3GukgsPdS5rQN+P36DStAecsyc0pHe4/kgSrCiAkX1vv3ncJzamk6fiTVKzXvk5/8kHH08H/u14E2KSjMxtg4I6dPVZn+1PHmjYQOIMmexsikfk45zUD/IlLGuY7Wi+RSGseljiXWBhmj9xTG/TRJn/emba/7cq7Rz7yRPAIsvf905PZoO6mgB68rBeP87js3SXMLPPyIsE7CW38GKmhqGr25775b0MbtiASOywU8E0mgqHEeJY2rpdXmeo3Tgw2LBN9fI0BMSNdIR6STceY+pGWFI0Hd7m+T18dCkBPlpGNDECFJiwl6/WNReI6W5RKMfThu5KRtN390MKoYi2iJz9Gx0uNS4eW33u5LkC8dAvjwD/kkcqQLC3+fjJx/QUrWMydPIH/bhAWunecyY60Mqw98+3CXZMy/B4bt+Kgf9wF4xKOvhkDPGQL9xp4jLMLeT99gD+hKNtG5rRs5Dy5kx75fsmyJ3bd/DqpKtcnRsy8Eqtz7Qm3lblpkaI4kRqTi+0bUExmRlIwGKcgokOS4LCRhD6MfuiUpuQ0OAghfTKRIfqJtq/BJSIiP2TVCIWR9af6wVgQFbBuFAWgruObf3b02chKGcaXW5SqPszr7IOqvjCJiI6EJ6G948JG3NohIEI1jsb6+HfNcmFSfa5DKk8F1hd9FpEIj4cRwlLCxySBdC8Ux7OlMUMVFViABDHhojx0WJ5/82KcwTvohJwwq3XCy/P03l8ul8xfN9//+v/fJqqWFcvvWMhnGwjsjrdB83g9qWISLqIVTFxhGhsX5C1ZRshiRgkBEH/SpESez7kdiOO357dWyZ99F+cIn10hRXrL4EBkyRr3qSBc5x3v5O98+Iq2oxP4HX7L9yTfDpBv/jDZHDbm2oLS9i5Cp2sIoBARCXRuzrHtTXaf83ePn5OHb50u5y7W50NQol/x2Dqn12+dr76mj0uK3OTA9YFLMy7pZEiKgAAZK9a5X9pl5gvkgGg21Fz5rl2uBWQByBWODi617770X4GO/y/vgostOFtM13i93OC68tm7Z+PYUG7yCe3izXfhC5Mt3IwoisqjVD37wuPnJTIsxfk7wsXhxBRbtVueb5n3560uXE6Qew5sPwhe3voQJBOLi7MSox5gO7HTxw1wPfdFrwTQuonVBzEWkF8zo8Qg+tGYBFws0qgHdcccWLHxjDd3Dj4U+Ob8njp+Fh81OzlHgJ5eVQS8c/Vd59pwsqCjH5O83BQtpvjDWgbCTYnNTG4BqgdnWCciHWgJq3uiLXaDZ3+nC1+dyQviZNwcChBdM/nYy5YuG9IolC7Nw7hB47zOhMHQelEB7PV4QyG2vUpRex+SE1lcJvqymUInccQIXjg1WiJ/6t/st6FzTASrvJwBKqPblFhU+3LNy1Nn22g8BFTCujnG8O27fgLEYLT/8kfN2s3aBq3CrlJhkLHJJ/Vq1ejHqu5TKYz950VweF6apKMAWZV6AVAKCqgvARnp6MhZ4HYYGEQkKirY5F7SP/uQlW+fEKaXoonP62J9JTIFAZDrFxttOPEZGql1MdXa1BICpApAHH3wQEpc2b4oARMf5li3rEeqHl+/8JbMg1rZSwOjNX+C4SgFNkEYRid/+7d8x20899ZT59/y5atS3sSovlklnF9WFRblTAEhVlc05GQdnmsa+osISjSBxdMT2uaVBWiCoz6DPh1oEzqnC59zb/9p3fN7vvW8rnrtEgP9eU8dkx46DyFuyXH3+bu5cS9eprbsYcECQpkYwNjoSChrHRpMbEopnoBlUyHbQlAYBHnj/RwBWmdOl5/a5GhecD7Rd+a+XShcEmPae2S+B3KThoGIWwXFDg5UV5/daHDFQSwI0HXV88PhaN4D76/Uku3oOPBa9pbb9rGLaqhUL4ATJAyhvlOMnL+H3rYGEc4qe0Gz/jEl5WSHmpELc66CpI8LIEUG0Ho//st7HJJ4ljn3m1YS65K+oKJ9RtKJFY26jA8ZrKEunPhI4Pcah+GMX1Sy0l5tsVZxC3HPC7awEO7/1jQ1KdIylt4TDIZI6GXTSxaLWAw3pCdIyEi9d47GS4beA2Vxrtt2XYywmNlgfg58Ntw1IqMvPCMVCdQA1LGgDw93Sj35o7UgxNaLSM0jD5Txl5+0h0GK6UYRQrbXT5YPg2nPdHJ3gQ3Q8LEtONT+LMRgsfDg6YsdCTmKJNLT2SxPyT/r60zHmnOJVzEuSgbbITy8EIAE1EfmFMbG1iOxY8JSeGHRiJVGkBpabSMl3BblQZUOeGC0RtK4Ip8AVgv5oA+XZazX1LMpn26+tLwP32wNp5j1SWjgXa4l6ue3ODQBgMXIR76+TpwYwJqynJDQMdUHG7aI5BO8oHwoz0kYxZ0qoLYarFgFJ3ZFJe+0hPjwfkZbaNgGnTES0PfdHP3g3xhJGx3AICh/aNl4wt1T+5//cLx9APY6l81OQFG7nh/zcMtCEbVs5Nqz86PHvBpwSH/jgBzmJ2OsZ6g86ifA+/K//txf5li3yu59aayqbR7GWhxuwI6CKhbptnymS6Ze//uvdWPRHyRe+sAwgi9Ege//cdwTXT4vugeqcm5u0NsgowHeoywuKwKttqKNf6loH5e9/fEb+9jdukLRE1CRq6pVXj1nHXli6dZa+cu6QnG9vNNv1PR0SNooaYkUfkc6BOoDVbNl38mkpTF4rTz75ZMDxYHaetRlbYBaAXMHA2LBhg/GWV1VZbiDlEK8WgGzZvAGLxHrwtq334N1mCkC4gElNTZFLqPJNmwmAzAQ+uO+VApAkcH4ZUdi794BJbP1lAZDs7Cwklt9KdULzv3JJn3j8JXhgLUghAFm2bBFejn54HW3fkXbWgQVRRyeKGL7DACQ9LQGF6jKkrr5bWpo75a471xklnX5X7PC9DEByc9MBgFeYtn7xpb1YsFuPmCmedhkAwu8f/vgDpoI2o1Wm3gSiXWFYjTAJn4s7eoWPHjtvIh7exaeJyKAAVXtH97sOgGzadCO83Z1y8OCJXykAQicHweApKDrRbDV2OxteDoBojhFlq9WxsRrAs2LBHPM7JmfTccDFdFNTu7z0oo3IvtsByJ3IPbJzDFbmmH/GUKyO+Wn7X4fqExaiKrnrBSAKJAli2F4ZyKfZhGR2pSm2IIqSgEWtrYJuX+9VUOo5U2nb+5cNQHrGoqRpNAEAxL1LeU3XCECGXZ5Ba0c6ogThiCTREWWjqVcCQLhfUlgpivcBvFZVS5+TpFcAMj93vhw73ybtXUNvACD87QiiHKUZRVKYkwpPfaTUN10y5367AMjZS52y87XjsnTpeplTVIE8oSZJQ/Rsz54jxvlFYOH3W/B0vQHI+++7B5hhAgB9QjZusc4oApCCzGT5vT95Xu67o1SWzLPOimsFIH/xlacgr5siH7m7DJK8ruDqmwCQbqhyffObB1F7LF3ed3fRWwIgvPZn99bLwQt98tVPr70iAEIhgDkpaxDpWiZtXXUoypgku3ceMJEQsmVm7Re3wCwAeZMRMnfuXJkzp0y2b9+N+XxcbrvtZpPo9/Qztmqyd9F9uUO92/I+Lned9FQvW7ZYcrJz4D21yVTTAQi9j6xfUll5PqBko8fz0jQCXkhMJBrpYJLdwoUVSAjNN/r2zz33MmhRg2ZhGKwM7cK/nnC0t07ITAn/dOgq5YOJ1JqEahRGPMU11POr9KilSxeCX74M1zAGCstFw8OuqCiFwtVzRkdf+5f7xCfEy7Zt1svI+7l56yZ4rs8b+lPNJfsyXbBgSZBOlGzpFvRahjq5MVWD0uOy+jZt2NUo4L1RQYhG5Ra9J94HtHmkAAUFU+DtOX68BmMyT+bNLTQ5Ak89PXWi81K7preXpYwFK8x7x4KXbsVaBd7+96pgGcqBJ6kxqP5kf8NF4kyiAaMACWoaATB/47laDZ5/DqRaqwF8Dx48BdAxGaDMhYdHBzzY3rGmidCslxAezoThHrMoU690pKvozd8Eo2ZTE9A1gulVVdJzeBPIve3kbd9ReH4DCmVjtgXZb95oSYdTVSkuKpEEeNZoSjvjgnL+fJv0SkpaMHk5GS/VuaAZVYKWU4tcARtFUU/+ANRY9Dq8EZBheO0/9rGHzb4/+9nP7LmQ1BmsGZEZoBJ5C8WvXr06MPY0uZ0FO69nBIR9oP2uoIJjZQR1CWj8zj9svZZU+5ozx3r+tT8nJ3wB1TqOOcr79vUNmueP1Mi777nJjDuNho27OiBsMz0vn12lTTH5V6MWUc7Tz311PLNvSL1V06hGNOq56D56XEY0CvKLzK5Lliwxijg08+y6Z6XXKQJp5fbP/caHIf18GnNELeiGiVi0xBrQ3NDYbqJ7SptTqiKjsCnJlg/P7zgubFsNIRpdCqpZJqhU4dILjzyV/44fP20iILfcskkOHz2GqGwz6MMo9uciIDEx8DAjgmIMdCsaaVeTTEqGaYK5+RpDO83VMNLPk/BcRkTY+YrzZWS47UdGZbSWSBRAYwy48l6rGk2Vimw/1JgQnYNjL81RNLlPq6sZEu4S5Qd6kQjvnuMoiAq0uAhHEqI6A6hDovc/jvoh/T2pqPkwilwEG/HpHbRRj27QtgbQ7zQwupAvYdkLWZk2EpAgRagOniJNfWekpuukNFWtkXhUVJ9bmCwv7LGAZnjMUhhpE64SfGi4rUROewCFawcRpT5+tl0q5p+Q7Lip98xISEpk8Bhx0fZ6YvFeCVOFMjhEWtFvtCE8x7Q+OFSanahIZLylDkdF4RnuHJQzJ+tBjYqQfQeCTs3IKFtHaQL9OIrnnhYWB4qiUr5BGxMXGYwYdtGmkHgZc/M95DzwAxftDsW9ow4JLQFOSdqvf2wrVMzGpaB4Ql58/mn5+EMfwlgblrNn+2XrhmzJzoxBrZGDkp5q6VhNDTZaEJcQLutvvc1s85lIcXREKlc1In/ihz8+gHy/DHng3mWgcyEq4mi53D/CZaeHICqOYJexSdCzx1219TPHm+XHP65E/bJ5Ulhu37vREeANuD4Pae3CmLf9MerUtSbg1Bp1AgtxWPdMdNh5Z9/eg7Kr/v9n7z3g9LzKK/Fneu8z0jSNRn2kUa+jasuSJbnK3WAMxqQsZIEUsgnJZsMmkP/+N2zYkAIBQncFjMG4yLJlq1i9l1HXSNM00vTe55s95977fN+dQbItuQlbDz88n77ylvve971POc85yZKRHC2/v3y6HD9pyT2a3PU41V4vLxyw93YDOMpa3PVaOO7TgOkBkhefY/qDGuoacX3KMC5DdaXs0V83HYHrAcibzAU6qitXrpSdO/c6utwwWXvnrVggLsBJenuNRtdy38fwU59cNAkCi/PkFJzmbVttk7wfgJCtZunSEkBF9hpIhJrvgOpi6/cIqCPNxX7FimVmQaZg1o9+9ITZBKsuHGsGI36/R5C2Eg8KV1kdcsjKwOMHgcSks0mcxmy4Gvet21aoyMyZxcgUjgCXd6VxdrNz0rCI56J8aqE/tKnTilDxKJbqqgvBQOFo6Uk4NElwHMcAN38WEBC7EDJT6Zhz4RjZCkp9fT0w3TYrxTGJcsw8LMGH4B+eU+y8A8LFdAwTsBhOLcqGE9mJudcsi9HEGw889htbDwEWYvVI1Pymf46zXg8fKqiBGHtTwhwu2X7Plq/95mv/+muPB7+j21M4Dh0dOszUH2FFIQrnUY4Gcb/XifMg2gVYU6aMhYOZaxYjfre9vUu2b98dFHi0VKZ2XLmv8HCH8XZgdm6rHTo1NM4datbQ6BAGhSHRWzAcNuUfjw/z8wMsHUt/Xg1nzupxjlJkZGwwuPFhh+pU8xr6TFy5aDqmqVNJCt2qKhvA8pw0OOa2VqxYgCrhIVPF0SBeeyR4nZU9is6qHl8sYAsapHCO0pIBV1DIDwNcHRP2WGmAceLEKdyPPzLf16D9f/1//3/w2Dimug97Po722E14v/LGcw4x1JGy2AmC4fz02LQXiN/rdhjw6dOnorJnnWrew3PmzDKvVeSLAYjewwy6dK4r7PL+B26RLcg+kiWLFu76G7hPhWVyfxo0MMBQFquEeAs1IcONNn3z31pxICxVAyEfVqo9MmGYwxrMcH8KmeN1HAtK5UULZ8rpM+VSevSMuZYcS4pfniuvRsP5YZPUWrJ4hryyYZcRUOPnemw6VtrDxuNihUQDHu5PjyPKOWWZWWD4c/00kyYVypSpk9D0v05uv3212farr72MYCXEqKSsWWFw3COjFJoJSAultWHxqBQqlW9KnIX7RWB8kyJsQBQXi4SJw+enJwLmBUieWmzAwnsC/Q6qGgWWxUAjeLA6JTwxQta/ZmG896N/6XSN7T0syLdQPHOuzY6mFUxGtf22Z4mW2OHWIJxzG+A2fM52d6SDiCNWopKqpTPMwg57IA3eQccbFgmsvmq5dqMhntY5UCPZKSUyLmU2nt+9sunUs8hkp0h+7M2y/UATqisBOJXJMuD1fvJ3SJFYBilYWMRReeimGVIFZ7cC4pKTJlhq5RzHVMZkU1asvR/TY62TTCvIA0MdegzVlHWpptYGTwHcG1WgfafVNvXK1Bk3GdjjQIBwVpsIevWVQ4BZVuLpjfNxwVFcwghJAjMlraGpzVTtaQcPHZBU9JTQBgbsOtmOdnWEQuZ1BNJTfTpAYQiC0BNE04DwtjUzZczodFC+g8mta52BKtFuu/Ve+cmTx2X65Ga5587l8qPvPmbev2MN4FawOfPnguHLBlXhgIxFuCBwz+4y+ekTO+Teu2bLsiXjzeekg68DwxYtCQFznwueolMSJcYx5rGXo9f1e0QHEuWFl47JkaM18sijM0FhjYoigqdIF/iHoUoR2e76XRwjI24y6XLBrGGFc8HaQGu37NtdKj/Y0S13l+TI3EkWUt2MNY12BJT7JwftvNt5YJ+cAayWlp6QJ1Ozb5X91b+W6dm3gfb4uAy2JxuVdE222JO7bv4IXA9A3mQ+sKGTzoFS7ipm/+02nl/rfR/DT33RohKZjQrI40/8DIuXdaD9TDZVzlnOr6iwWGi1txuAMKPJCgsdEgr7bdnyhnG6brllpcExv/TShvc1AFm2bIF0tPebzDkX9+U3zYNa+m44IaGM0rjxhbL8xqUQArOicDQGIEzF5OZm2WbYvWSsGXhPApC83BSU99PRf3Iemet2ue/eG03Wd8Nre4KVHv9afBAByOLFM9EQPhqQMMA/sEiwr4JMb4dBk9uJTNasWcVwAKNMlroNgUY0gk9SrdZebITDeQH3V7UJPtlcqXY9AOnDuBXh+VNnsv7XAxDccm8SgBQXT5RpYNLavGkX+ics9v1aCUDuvedm4PTjTCWU/WMUayVkihTDJ0+WQwn9kIFSUYByF5wffe6+WwEI6XZvv3O1SYaMGIFeBgSQm0CLqhS73N/7GYDUR6EZHckFqOK8qwGIPjv6euKkuz1DBmKqZTD24tsKQFITiuHTxkhR+iKpbauSQ9VbZFTMXVJejX6/up63FYDMGpMtE0dlSguvb9Ru+NFQ/34PAhA9z+NHK6H5A2IXiPMdLT0nJ06h2uAFIHPmTMSzo0tKT1SZACQBWi7bwL75TgKQ8ePzZNXyiUYyqrX1dTTk2+TC5z/3aXnsydel+kK8/MlnZ0Iv5Enz/psFIOtePoz19qT8wWeWAXrFoMzBFa4iAOG+vv7PG7H29Muf/fmidxSAlB44ijkQkCf39spf3T9D0tGU/lYBCNfdZWM+Kw0dUKi/cEhmjF4hm17fZhI8GzZs8Jfo66+9EbgegFxmOkydOtWUubdu233VE+aD7vu4VLPlm53MLdDN6EGNevPmbUGHhyxYtOXLF4OvvAFOpRXHUvNZl7i/4QxVfiM0Fz/qcVSgF+bihRqw4RRI0WTQHObnIiN8Qdav3xTcbpfD4/KN4ZloZZXy9Qo0I8vvhrsMDkWCdAyYJdQFndscO7bA7H/7NqvIS27+tVDDfvbZF82/VaTxnnvWovm1F/0ILWhytc3C1PigtgAN0mkmE116tNoJxg1lN0tEA2FLi2XNML911ZlO9JgMb94OB1NHkD0KGdXZ0wvNb7ht9kXMAMxi7Nhc+cUzFgqm4zI8Ox2srHj4M79Regh8SkUpkfn0yQL0eP2qh37OvwtBX0uxNELyGHwdRyXo0CE7N5gBnzO3GJC08YBj9aPCVCG7dx8BcUGuTARsjDj102eq4BjYxkg9Nr8hlpluhQgxs9zZaTnvNbPODHCSIy5goK8Z4ISEpKB2g2nkd12Q/hzyq0FBNhbM3UsxKUW4RkWOmX7uZ9R5TCQGoGnlRTPlfI99JgqlIYsSKXX9c2YFRHVQuIhpkz7n6iSMVTMSAfX1zcH7UceKLDrakE+WNmVoykR/hV5frcIZkVGX4eN9ov00zM7rsTFLpyQN+ns2h2v2jr9RMS+fBarPwWdIkqDHVjx1cpBFz6/OsN9DKwNaLeB1VkYgBv4jQImt94lWQL70pS+Z9z732S8Gx8eow7sMJ4+N/75z7QqpRPVj1y6rn6IVRL7Wa6LVBL7XDhibPhOUvc6vhNF5UNgVMd2q18Dz0KquL2SojFq8jnqerYCTxINxZ9UqEitAEBF9HtwXf7dz50GjT8E5PWPaBFTZASdz+lLcvoqjMnCnaRXL/AOm15HzstuxeKWl2aw3592AY0HKG5UD6BbELZFMYRKtq6sTyZ/NBo6V6FiuwsNsFRbqCLhnXMWBYxirxAN8ttvvJLmMfaJkQzHcgxo5ZricEXFBWFESKpfBSnWPrTj0oRJyIcZCemIjO6Sm0QZd1RerQXduq15tjfaZGQkNm87OUKWm3cE4s+Oh8u0y4PyeaiP1UncIVo8+sPBem73uSdon7a6nz2wz3FYiugdsVrwTNKpqabGzZUrmMimt3QmGpWYZlbRKNuwEi1QYmvndtgMKUYrEvkCMYAxzKSbZVm9uXVRkWMVqgBKIirX+Qx7uV70/cpPTwC5m2ddiQAqQmuwatlXhEe+rVlWTq6Tzuxfr2gEvs5DAqOgQnOvk8QrJKRgn//GdnyMvZkkBSFh2+x1rAJdKAdQoQk6WNcjUCZkgxMiQb//Lf9pDbrbPoiiMRxtYxWiDkHhkFYzWR80k9/zTBTEK2iGffGgh5lO8HDl2UqICO8x3E+IDcsPSmXKmHPDEiCyJ6bHv/8+//br5S2sHM5n5LvqTvvP9zSCaaJK/+os1kpLusVzh80A3GuEdKCCAtbe53lYZEtNS0CBvq2nRgEEOuvnW7Z6/cWBC+x9f24AKTYp8/FOTJdLBysKBNgg4XZoohQGjZ6zXsaQRBaBscD2oNvW12ETY+v31suN0q/zl3RNQQXMngYlWWmsTsKdRxXvBVe9q2pokPxlEEpnzZGvZj2XOqLskYjBWzpyoNvetEo0EB+P6CzMC1wOQS0wELo4rV95s6HJ9SNCVzJlroe9jOP5/uMPrnw8XPHXi6Jj46uUzZ1iV8717rdgVbQhr0jDhNX7uO3z6motuvxP2IQxi8ZKFwkbwNDxYmDWnI/ba67afgY3p/j6CbE4sWxoNKwAAIABJREFUEvuiSvgusx7aO0HaDXUU+TfKY3nR9zPSRwBKNhuO/UlALGypOzExGmrDU6HkftgwWM2bN8cERu1YAPbtP4QGx3QETRbulJyUAYfHPqQ64RzMnTsRDmIfqkMXQixPGTZAUQfNjkmIFra27oIk4byHjxUzowlQfZ0+GTSsqHiUldUGVZ/vvGMRnM422bjJBk06Jhxff0x8Otk3Y2gyDpqDx/hO+eWCDu7zZtDjFoI9qQVCgGfOVJjg6tgxK4jnw+/02HzmLzMP3ILGaxvq+7GZL6qL6+9CrGccwx5D0Wuvk4V/0MHT+dGKY1BcP4NSharQgetVNXlPiNAfE79iFO4ycGFu9eM+dLt+cM37I8QCZR1ImlYp1CG2xwuIhVs0GVyo06jHwGug91ojekUU/mMd0DgDVSw/BzpYtw9wJpl90WlXeBCfVxrEdECUjQxjtLvvvsf8ZU/Ct/79P8zr6uqaSwYghFSq0xzrVIM5J9RBJ8mBjhXPX4P/aPTe0PiZnhuZzPwgTIMNnqu+r9dzeACSnmEdM9INqzCmjk8M+jT095wfejzp6LfiNV+Ce5q9Uhs2bDfb0GCDx+tDv3Qs+Z7OQT0ejqneCzk5ecEx8ftX6FAojEuvI89Dj5Pb0rHkmLQBN06bP3+WYQ88eOiUHD1mseXcVyo0UUrmT5WXXt4ahODx2HXuaRBkKc31+icNCQ7jUEE24+aUsllpPn7cJgQGBnrxnB3pKFuhrXDrLYAQ70YA1hpkGmMwQosGu9iggz6ychKXZB1sCov2D4RUxvleYswIsEg5ml4wZo3IsKJ70fiTFIQr4d5wbSaZETboGDkqD5ChcwAwQYkeSt/9aOZq69gt1XXVUjzWEgv0NNoKfNTIHFDeqtAc+0kcsxPWAO2TYPChMB2dE1QMbwXtc0RfDh45SdKTuh99A+3S2YvnRr+9P9R6Ac/q7Amd25SMj4EOOFn2VR6SgpQxsrcMa0L5SvCP2THqC7iEEiiIIyOtU93fDCiSWwfjUs7JyHRc0+IxeHZ1yT5o2ozOR9XcWV5imhRm2kCb828kAhJaDCFsjl2ztd3ugxTNDS1OJBD/7u621+MIqh8Txs00r3vaAQkCFeyJkydk+34LYWxt6zEscyNQVVsCZstUJMm6kcTKQd9L6dGjgA13yzlAj0ngUHGuQXocM2IEGvJ73Jpg39KEmruIg4DtApa3qGQsIMg5cqG+3OwvOeEckpTWT+hqGwmHPkL+8NEZcqHcjk9uHtgjEYx3dvXJ48/uB7tWlHziY/PxfBsMBvMRLuvXz/vSkY4gGpLuC7aPpAfBe3K6HaswCDPih+Z1Q6ebK2AT668flP/zrT1y25rxsmCBDdIiMRcGXTA+CFp82iDuCQU+92AWRmuPTHMHaIHt2p4QniDfePakZCFAXDvHbus0hv98g4X29dU2y6EOCxXbsg+EOjiORYWfhpI6xFJb9suCgk9IcxNov/vi5eWXXw324ZkfXDd7HXktro/F0BGg2vnxE6eN4vXVGB/2YwpHo5y+7wPV+3g3ApBJE8cbqtfNm3cMOZd3GoAUFIxChuYWUN4eBXSiGA5UKxyuJPn1cy+YIX8vA5AFC+bCoU0Etnxf0GlOSoqWRYvmg0+/DhWUMOMUHAFTD5s5aW8WgJDVa3JRrpyvaQJtqs2CZV5lADIqD4wqBVhMALlqbHR0iKhkFE0aBedlJAK0fUHo1fsVgFBxmUrwVJW/UFOLcSkDfEqpU5FdcpWW6wGINuHajDztnQQg1F2ZCK2Tw4fOXA9AMJZvFYAsKJmJik4GkgilqG6ywTjMVDgvFYCwGkHYJ/vE2JfTDtXoHJAgUA+G2igMMNPQ8H3qlMXy81574ME1qII0mqTFubPnzX2YkZGC95pMosoPQEL9S1DsRgDC3p57773NbPfAweNQMz9stsuggrS6rCrsAY2w9gC9FwEI91dbe8EEIKyC7Ny1/QMNQHg8fYhOWiRTWtuPSFXdiXc9AOE+Av2g3h4YJX3xZdIacewtA5AogRZEOp37aNlz5qismr5UHnsxAAfz7Qcg6jcsn1Ug2UgIlF38WdCVeE8CkPB4qW0PyIHD55BAqwkGINxpS/uAPHzfaklIikfyCCQrT/9K8kej/w4Vl9PQmzl57PwVByDc7mceXSJd3Q24dm1DApDbVi2Wf/nXgzJnZrYsmmETcQxATpyqkn//4VZZUjJO7rlvjnmfySWtJr4bAUhiX4xs21Utr24ul089PAVrZso7CkA6OwfkX188JYsmgBQElZW3CkByk6fKWFRBdpX/TOIjRsi0vBVSVgE/sDPlukp68A4IvbgegAwbFFU7373HlvGv1JjRWLN6BZTOdw9p1L7S7byT71+KKcrf3qWCB2YF/X4Pfr8AmaqioommKmE+d3VuLsZ+xjzIAuQamvlbvwKi2cdMZDeJQyav//LlN2Kx7wJkogrMU5NNrw31Nnbt2Qv4RrX5vWaUra6EzcAoJIyvFWHEB1hQEA0VEL8BVt9n8zeZMAhNWLV6sbz44kbjVDQ12arGgx+7X6oqy1ExYSYxDAt1qCzPz3nuhI6phYXbbB+PLQaaE8w2zZs7FlnHC6ZXQ2ET3IdCi3p6u7yqTkjZLoDMT6TR9ig0tL9HjlQacTY17mMUVL/nzJkkv/r1luA2/Oy9D496s6rHcNY2vY5MdmnlYzj70wMPrsb59ODcyqG2ax0yxevaBnGbldNt+c3vZi44RjE6grrY8DuaodbjZfZZG6t57RXmVlNTLd/+9rfNPr761f9l/tLB13lFVXRleRoxInuIHoUyb/l6KP74aNXDr8io2B/nkf87zfD7zcB0GPU4CPmjMdMfYmWDA4pMLI3wO3VSNUPO7et85V+tgLBJnee/EM3L1VUtaNC3Wf1ZsyxE5fSZU6ZiRGOFIVi9BCuXZvXnzZtvPqcwVjv6hmi33XYHst+WYIJVE96PNOrwvNMKiEI3eO5vVQHR+cpGZm3eZ1N8a5vNmLLCo068jlkfMuH+va3XhtdFr8FDD91lKKl5jbVX7xc/fyl4D3LeFRcXydx5xeb5wr4MbpMwQt57hJlm4DnVi/svDkEKK5JdCDQicGyDyNSzf4P3u8LGuL1OsOcNgCWDjcaEJFLNnNpCrBLWorJ0AhS4DFZI5z1u3Gizr8ceszpLcYBozptTJGfPXQDhxcxgVePgwYPBc9LnICF3WhXhuevrVDRnq9VBLJW2YMEcNJzfal4z6Fi3zkJLSWIQg36sxYuXgC2rRQ6VWjKV5CRbyQJlAOBT1tHuR5WXlQ9znKiE4MlqXgfC7bMrISIJc93uOVLiJdZVS+KTwtBvYLPTfejryoofqu0xKX+KHD5qYVdtgREyADKMukpb+Y5Mt/tOd+xaSb1gwENWmtYxdjR6oh3pBhrPe5yWBq91v1ZyHSKKzIJBSCSCyv4+HNPgBPAWtUlD2CEUyvvBwmWf4f090LcYtMnGXqh7a8Fl+bgvyjH0pxmED1i2NoP1kNbTucD8DetRXA5exyLTjR4lWqA7WhLSLPtRZFRAFmINJYNXa8+r5j1aTpwdk4mO3c5uMFLinPhuIqq3Zlug/KfgHS0xyWb/aTGRgFZ12Wx+dY19vuTn50jZeYxVWJQ0tofJSQTP7NeM7jsHOBnJF5Jk7YMPyyjooMREJ8gb29CjkJ0KiGyt7AG9L62vD2up0wQBKFcGUNmyB+LlqaNsNTovJ15uWQnoYEsn5lW5LLnBntNf/9Vn0TNxXv7+a1vkjtVjZOH8HMCXG+Xp547L3bcUy5RJ6YCMWYa77kBHECoZgXvN7ArXNdxBZwdwHftw7xiDFlV4pIUHRkNfa9ARYfSBIIHWi0ZzsoLRfvFchVSBXesvvmCfl2EUI6Q5H2UQ1T1dB3oIxXOMeWG8791lbUeSLRHr/LGqVvmn50/JVx4cJ/1QpW9y0K9a3Gv1p2wF6Pny/dLihHoL4m8w7x2oelZm5d6Hnsd4ObC39LpKur0CQ+x6AOINBxf8ZcuWGREZX+38EuN22bdKkF3vAJ768OGQWvaV/P7d+O67EYCwGrEUEKktW7abUra5d98iAKHjpY7Q5QIQwlAeePBuLPIZ0AI4bmBNGoDMnQdnC7R9L6/f8LYDkMnoIWED5Zw500Gfuw5N5V2XDUDigSdedsN8OLnx8sILrw8JQB548L6gkzdy5AjjaPj2VgEIv5sOSNWUKdkQBqxEEGLH7O0EIAng7Z81fQyoFduxGPx21U0flA/cfxNE89A8qoq6Km9snqsOw+2EzS43j640AFmEBnNmlX/5TGjxtNtW2NT1AOS9CkB4jyxZMkfOV7eCDWubGfXrAUiIHvpSAYiZ346rk/fE3WgAJ+W3ojb5OWEnbFD/+c9eQhBn57EGQQyi9RmWk5Nj4JC8/+LgUJ86ZeEtZCFi4Gl6OigCCQrdFFRB4+DYXwSGvKAgG05ZuxRPHW+CTn7nFNSjuZ2pU4uMuOQbb+w028pAn8l0fG8fxEQXLVr0vgQgDDLmzJmLoCMZTcm27+6DCkA6IsaByvSUdLRY4o/3KgBR4b+IQCZCpZFSF7ZPwgH/oV0uAMlNWCVFI6fI+Sb0cqC34vldhwDpRLByhQEINS1umTdD6ts3SnevDbDfiwBkYmGW7DsIvwN9N82gFq65cBFJjEyprTwmO7fZQHPxDXfI/EUzodydiIz8JskckYzKSIJsfm2vNGP9uZIAhO0/Dz0wHQmQRAT9LZKbb6viDEB6O+uQSGyVr39ju9x8Y4G88nqFfPnzN0o+SFWo8v5eByAxCBT+L5TaYyBi+blHp76jAITn9N0NpxHU9cmDN096ywCktbVHFo95RE5e3CynqnbLzdM/K+Vna0xATHpuhc6awfqI2/UAxE0AOs+EXpHysbXNRdxXODkKCvJlPJietI/hCn/+rnz9rYKP4TtR55aLuTqxyWiAXQrc6Lbtu+BI4+Hr0lwDjq+fyqp+tpvbpLAgF+V16yzjQ5BCFwt6HzL/NDZ1ZmVlApO6CNnBFnnlldfswxgLfT8wmbNmzTDfYVa29Ohxgz+PAx3rqdNlhmFJjce6cuUy0zRLwS32IbDZefv2fRAIbBrSfKqViHg4EgsXzjGYerIzWeuHgm1IqbzfZdSUvpTfKD9nIVWzZ88NNv1We9C8uNg0E/So5YDKNzMzEQ3ZFaYqw6yuNrTbTKvDl1LduqPZwD6KJo4BG855qatvHZJx9ytV6WjUW4Ymv2d/tfm3qGW5bz8A8X83vKrF76rDPKRSQapjXzQF36PQ28yZk3CddjjIVUhU5VL9RH5fBBlg1PxmYZ8UQB1IrRZwTlH/wVwZryLHJms11cz42Mcelq985Svm7cLCQrDAWLw7+x9UB4ZVEYW0aDN6P+awD3Npcxl3ZtH9qgS3ZatboSZbdVJNxt3dCzxOPX79nIKIWt3hNkNN9tHBCoh+t6GBzEQWX8z7TN/nsc+ePdOohp8CU1K7o5FcsmSJ+e66deskDfhwWkNDXWi7qIBoM3R2ttUOYU9CPaBDNDZDarM5j1uPjRUQrewEXKMmM+zUxlHzqzqqgK6aMqa65TQlOCY6boQm+ZWjUD+HHVeOv36elZUBjLi9/szaazVMjysCFUx9rnD+6XOJc0rPwxAyBGwmVfv3RqKxfTTY6sZPKJAD+6mrcsF8zvuAzwVahxPy5BzU/g5uVxu/Oa9Cx8Gqpsvwu8ZkNvfreww4gscZ1ok1YTzuo2Lz7GG/2lNP/RJz0GbfJ04sNP1vZMPitR10WWA6KnpO+pfJG92u0idzG43IxLLPh9bUZJ1A/tXKK9m2go3FqNIxAOMcmT1rjukZqa+7KBVVto+rq7sdQZGdV714bjMDT0uEU9sfa53n2EjXNIx+LlcgkVT0xUXFWodetW74OhKVigCqDeZ3wP/TMtLypcUltXq6kelPKEAfw2k5W3FQssAsaPbnPVPjB+xY1aZApcLRt5o3kHiiDeA+bYcuiG88Emop0fo9Dvdu9LdED6RIPCBZzWGnpSu8Fs4pqilOH6K7N7TO9PQnS2Jglcwrysc6FCnPbD4o5xBgJrbbPpWBaNBjB3Qs0CESZXsRAgMR6FS09LSJaRZJMWN8geTjfj2HPpf42MNBgo1MVDJGQ8dIrbvdrg8ZGW67eJ2PviEaKyGjsm1jfUdLM8gM7POYY09rbeuV8aB8ppWDjKEa/YsDqMocLK1FZSBB9u/aCsRBuIyeMFZmzBoPmt4UaajtQVDUavo6nntuG1RAUNKCLggtDPeRNnr3O80V09ftKiDS22aEXG9aUWT6QbpB71tdeV7W3pcrH4dyOu1f/+V1QCKr5Iv/Za7MmpJv3uOaHAOyEFp9U4ekZ9uKSqSjoA9DtcXWwbCuoSIR0W+fCeZNNx/NtXfN553YBi0c92RsmL0vQXQN7ZcB+e5jx2T25FRZvczuG+U2+xfkOoMkEYD1I0hRCnoQiGOg7fbaKy7iXrFzOjUiUf768SOydDL0ekbbYy9ruCBhTsOrsrtFNmy1+iC1na1SUvCQxEUky+Yz/2EqbUvGfwZJh61mfXrppZeuq6Tbq3C9B8SNAxb72XCqw9DIZcusV2rXCuXu2wlAfMy+D+Ph+1zgZs6YanohCDkyjqaDepDBhZYM3Y7uXnsj83M6FQ88sNZk+Xbt2ht8ny8CCCzUGaPjdwMobZmVITzh8BGLg+Y+586dax5ArGawIZaZQzpAdGZOnDgDqkq73f6+ADKOaQgWV6DsaxsHt27dBcjBXDRDn0KPQn3w5uZYKCxmxYolxqF57bXtpjGQxiZMNeKijxyxsAAy94zIyjav2bRLmzlzJjDaB8zr6Oi4UJUFnXoqckT/nc5yXh5FxeIgIldhIA3BUm9PJ1hwLBSGwdVEsNIkJcWhElRlWJ40UAkelHvB369eNd80tGsDuv8dXoNLMZ7x2ur11YCBTtfw4JHbMk6cC47476VQV6Yy+RtbCImzDpvapQIc85lrMOf21VHitVc4Dh1G/S33pw6kzg8Gnvo7Ok9+tUYhLyoMt2/fIbnvvvvMbktLSw0MhkbhpzQnAjkwyIyeXWQiwqwTYzUYrGPCz9TZpNOogYnul/NASQw4bjrGPpMSr00IjmgdAn4eDLR6O4L6EDw/za4nJlgnjw3vwQoKjkeboTlOY8eOhSOSjACjRRoB66P50CZSGdPoaC9YMM+83rxlQ3B/fgCy9Q0L4VoNpjuKDtL+7V++FxxjblfhTcPnDL/L89RzuhThgU+E4AeyfvM+v+MHytyuFQu146awKXOe7c3BACTgAgqOs8KOfCIAXlO//6jbObra/M7z0iZ9HzLH+acBiMKcfBHN2267TTa8apMkPHYNMDRQ5fuXIsrwCRTYzz9unHVYW1tbDJsdGcM0gJsHAc6ysvMmMGFQoJowtRfrQsGz16apARyvkR5zVkYqrrmFv1RUnHNj2R/s7yDTkvKExIEeibh7GpMvkycV47cZcAQGZe/BNzCOIWgKe2POX7RVHzJgxcY4FqsBCwmiOFNWeoiNiX1ztAgoZjutU6EcSCqdWliYa6Dvh4MZG23nfx2c6vjUOfhNPKpAjxmRWtqAc3jb8IyOd6xVZtsI4mgMLiKcWjb/TWE6WhsCfho1IvQ+JZqnkwqE/J57VoYHYiVxALpNCBBbBs+Zz2jtrQ3S7Z7R/HdrWwZE7QAvC88AI9ZM2bS5Tvq1WRrH0B3uqMMJRXWwqgC1M6DTQYsCsyEtOXOfjEYleWx2vlQ1lUlyrE2CJaHpfFSmFe0LC3SFjtnlb8ajP0gtHvf7RcCTaRm4Zt0ISGmzEEjSqHdCfRBaSvp5OXHaQoZPVebK9r01kop1c+fG7Wgcp4AkQHPJsbKgZKIcO1kDIct8efKp18BmFYLLAbkm8Y5MoLPf9kIOAk4bBoiXeQ1fnRpOtGn4/cSJqUarKg3oib/9+6Xykx/vg65WGvphM+T40Qvyh59ZgjkdLZ2oKIWpGGJsMq6lPeYuR3KQhnMLOOG/wQE8152TTxik2iCuUZAUwBHCdGHfGtjHhSFJFDcgR062yMubauXe5ZlSkA19GKdPExmHoMddG8aQ/ZE20IhGwNzb5uY3ql1sNKcldIZLeW2HfPWpo/LF20eBfjhKnt61U9JyXfIIQf3GE9afKa9H8iQ6TwpSF8rR8+ukpfuCZMaBJrxgNYQqX5Va3FL79r09HbngCX9IX1yvgODCEnpVUlKCysUbV900vnRJCTLYDUYh/IO0dxqALFlcYg5/JwIJOktvJwDJzMwwiuIvv/xaSBXaQYL8AGQ+xIiKIHZIvHRVZY1UVdvFTQMQvj571pbiKysrkdWbbhrg17+yMbgwMwBZjGMsKhqPTOKzBu/NZtI77lglGzfuMM2k6nRqADJ6dD4esEWokLAhtf89D0B4/IWFFq97ApWN4QEIA62FJTPgiAQQ9HAM7IP1UgGIUTJeOQ9jFCYvvLgj2Fviz7F3OwC57/5VcIp7wSa0A5lhl33ydng9ALHZTdp7HYAkJlo61epqm9m+HoBY1qXfxQBEqykagGQgcCgoyAF7nmX5+SACEM38Liq5Ec/js+hZqQzRxV5FABIXk4/+ggzpDTQj+XMeWemeSwYgEdEMNJIkEJmJ/UHUrrNKjp/a+r4FIPbmDUeFo9BA9prljEkWXSoA4VcHehJk2eTV8vwLEFe9ygCEgdmCCcXYC3pSBiwE7/0KQL733fUysXgSgpBU2bfnPBAFLTjtMCTzEqVgLEhzxmTJTx9bf9UBCM9lSnEy1utMXMORCKT6pXBMmjzySdsv8+wvDppelb/5y9XvawDCff/omXKpqe2Wv/xkwTsKQLitp14/J6XoCfnD1XlvGoDwu6NTb5SESAR9535qqvJLxj+MQD5KqitA7wukzXUo1vUKiLk57rzzTlDM7gUGP6TXYD54m0aBvVwwX215w3Jff9D2VkFIsPEYWTS/gXgG2KjY/zBqVL4cPXoCGig7ZNL48WADqzaOj2oGtLQ0oSfNltXJpjKleA6aypfKM8/8Bk2ctoTd12cdV0MzGmMhNHffc4eBmxB3/W//9m9D4C0PP/yw+Q6VQxmQTJgwwWSnB5DJ2r5jT1A9naKAbPZktYOVEdqaNTea7549WyE7tmuVIkpmz5mKxrw80/NRD3jTKwhkaEqzSs57Bi+0FStWopKy1bxmw642gWtGPhaQiR5kLu3vkb3XzBCy5DHknYSRTlh1E9qAiS1ZMBGMJI1QL7dj0oNseBKYSGZDYK72YiuO31ZXtBJgmmbduOo1+tiDK6UZJeH16+2Cdblre7kKyKUa0nXbfiDBLHECMqIrV8w3KutPPWnZyNT8DLj/2n7uoFmOvpbwEL9KoGPCLPSDD1plXFKLbtliG0+VNpZBZ4iyOQTdYdaXTf40deKiouKC1QLClRYuXGg+3717Nyo3FnrEeatNtAqf6e+NCO6PY6YZ9YqKCskEBIimWhzMeGswy6y2nhMrDlolsKrfrvk82lYFmWXX7LRVirfv8z29HjGuyZbXQjPm7PnQa8NjuOuuu0wjNuFIZ8tsFUoDEB8aRWIFn/aY+iw0bTCnKruO6/AKiG6PyQadhz4Vss5/H+bkX/9LVUt8EgOjy+PS7/429Dw5ppeqgPgQK4W7DZ/jOn+5/WDlDPNCx55VVRqf7ToHfYpcnm8H4BI01dzgOOjxrlmzBs9Cm5H/1re+FSRFMJU6wD9pev5+RcKcm8uMr169OjjPVYuFkDNqYxQVjTVN7ufP2+CSDomeI+drHFTr7Xyy15PXqhNVVD3eWKdkzjlMTROaNu6zgqyUvKx6hKGBXi0OWWga+2D6nBr0jUtXGQrjXlRHYtFk3439nKs+Aq0Nu78wQF9c8SG4nfb2i/iurcKlxKGXAHC2rKwVWBOaJBpVlyjAi9p6dgO+Yp+bzU12rGPjUF2OLgaKZgDb7ZWqCrtuRmKdqG22wVg8Am9aBFXZ0QBu9pGQiD5tm3Fvdyxz5jsgDyAMi0ZF9KC5+y4SMCGt7vnkKTp/EgKjJHowDYrgZTieNqkD7JjW2Y3x6Lb7a+1KlKVFt8mxExiXczYrTp0MhQF1R3j7pRYHqH99Q8+0pOfslnGgwc1CM3kTaFppmcntQS2WAlRCBgbsdnhP02IjEyDyWmhe10NlPc3d292oHLUDxkwrWWArmnxWZY2wv29EY3hpqW2QbutKRwO8rcI9/tQmmTprkrz0HIRs3bl1ocoQB10NWld7HUgKQjTFfb2O/MWNb1QCgjTAjWjhYN4CDs28Hgx0AhnRJ+mAjs2bN0kyAI0+e6ZO/u7vLVXw/LkLAJn9tekB+YPfWyEN5y2ZScaYXBlwULIel7Rkryara3a7fbh2FhIfBoh0mIN5YupKn4PxdUE/hxaFQDLg9KKiUAGJds/Y/qQu+b/fPytJCZHy6ZvtMz4cVZzoRKdIj+dAZ5LdX0w80A2g5TWvWXkBQQGt64ydlzH9kfI/nzgsU/MT5GzTEbnQaStDeXl5IDCwVfhNR21DfyO0zOaPekg6QJxQikpIP/yHJUW/L0cPnzL+ynPPPWe+91G2j3wFhIKDzDxdLetVCtgq2C/xTjRD3ssJeCnHVB/GvlDXKDBeTUFD94GDpQZTf+DAQVMBWbNqpaRC3GrXDiwkYNuh7QSWVBds9kEXjhkLjvEuMPNcxPu2p0Kjey74fDBOnlyEUvFMiG/tNKJpdNJ0/4QW3X33WvO7gwdKjaM3ceI4sxhSBfrBBz4uv3z2ZyYooIjdTjCMETfNHgtCsYgd34jS8tSpE/F3p9nuWGBhi6dOAuMPVElnFMEp6Qdu3jZSqyPJsZkz12Kn6QSrzodPv9zmoD316C1RI3wmTMnt8aYuZByf5ha7ePU4R2HmjLFSjmpPbW0jnBng0Mfmyxk4kzWg7FWnqQcaIjQ6PurQMBAZAVG5m2+ej8D2gFHEpvEZftyaAAAgAElEQVSYh/dfcLFausSex+YtBwy1KM1ncfIdRT8oUQe7sDAHC1mxwfy/Bh2FtrY3r3xo0OFDqXSuUatCt8tgRJ1cBpWKVX/yySd/K5ii06VzjDTMZEujMXChc05jvwON86q/zzoH7BsJYvIRDGgfyec//0fI6v3YfEcdyU5QUuq8I6uQsi5xQdDjnzDBLtZ0XLU6xTHT33XA2dNrp3/5/awRCqsKMwsSjedERisary+THbTp0yw7y1NPPYV7zQbNls3KOlIMSr785S+b1/v3b5FXX7EQRL2OPAY1Mkmp08xxT0i092Ao0RDSxiHLFp0Dmtmvc+7eKgDhefpsXbo/v3/Hd+702N4qAPFFDbkP3R6vuW5PFc19SB4/0+vFAFV/x7mm18mH+yn0LT4uKTg32afkB388Zu7XD5g0QGXQUF1t4S/cvvat+AGI9pFwriy70TqFf/InfyK/93u/b16T3levM5+Pt94Kik7Ar5qdI0lsvAaNhgbYwar0XiJMKxRo9uM47HOjD89BkobYa26d/SQkXYLyTIBPqQBqXm4Onj8O/oPvKPNdDBy7yRNnGSHaaLK4Qd8lNSVTdh163mwvEtl7VmFpsa4Pg719iVS8434xXxPw3B4xcjnu90O4Np2Yh/NQ2aiQhFg7V6OirLPa2Qk4X1QRfrMP5479xVvoVosHie0btGPFYF/vJQPtdMQbATir2vdB8IyOy4CDq7UjEImFM0kLhV4hIVO+r/OZ9efoAKBWg3lwPctBSWv7/s5Xh+6x5pabZQrIBS5c7Jays/bZ2AfIdkCbYODQ9ke6IBDDpMJ3MmiTIbQYQIJo96xgImIQ1LzlkpPeD2hW6AjTYuwzJCbGiQHifk52ooWpKcnBZuoUBJ0BJ644aeIE85uMhChpcaKK9U0XpawqxNLV0m6DirLKJNm6+zBIE+Jl6xYboIQxmeZEEHv624C4dv006GUJd2yPUQEbcGNFDkLxegEZw2ywxwump+yRgyA3GAUF8KMQAYyRGXPGydp7Jsq4sdGy8sZ5Ug29kf/9zdfl/rsXSPE4++xOz05Gj5ANtJv6bS9IJqpmCuFjk4DOUdBDBAOTcAbfLtisQ7O9OX/AuaLdulyP+0pJc7LyC6Sxr0m+/qMKuWVhiiyamiyR/QhWIC5JG8BYD6LXjjYICHiESyRFUg8HSSNjDq41UFkv58ua5O+ePC5/sHykHOu1iaEzVdC1cUFxnwvKu1pyJC0OSQb87/UT/2oSLSMSx8mUvNVgBTtkhE0/6gKFH+kAxAoOrnxHrFcftNq5vTsub28nAOHiRfausrJy9DpMkxdfWg8K3lFQzh0DrC4UYNHgp7h2JimqqssRIEwy2h3tba2SjSbyi8hov7ph228FILlY8G6++WZk/hPNDadZ7zcLQHg2dFTPgGo0AT0VbDzmb+sBcduyZUewyqIUu8XF0wx067bbbsI5VOLYc0A72IiGu/NQF25DJnmVUZT+IAKQWDDjzJk9AfC8JmRQ0+H0nQs2FL9ZAJKWniC33rIQ59wi617eMQR/PzwAufeeG0wmlQEaGUkee/xlMyGuJAD5xEOrkYmtAwxxL7Klvb/VkG4ezh7N8vUAxGYG348AZNu2VxGYn8G8CVVergcgv9sBCIMDQrD6+kDP6rD8H3QAYp4Z6NmjjSsslhw0PNfVV0DBGskSYPZH50yXji7g91HpZIKkofmsFOYuRNBje3AIL2HGurV1twnSkpIXSVvLYWSeneK2C0D6AmOMY9vVvv2aCUB4zhGDcZIUmIAApBpNzGd/KwAZmZAOle0EWfeqdTqvNgCZMqlUUhNSZFRWnjR3QLPmfQ5A/vOHL8od98yXXz1jM/XvRgAyDeyPubmxgDmflU4kAWIjbPD3k5/dj7W5T1bcOEly0xHE17TI9x/fI7/3sSmg8U163wKQQFybbNvfLC+90Sh/+rEcyURV7GoDkJ76Tnn1QK1sPlyLapIN+C8VgLQ0JUtKzFj0HzXJocpfBdfUmfl3S2u9DTqJ+FAKefPGR8w+0gEIWa/OwOn29R2u5PoXFU1AligFmh+WV/9aNmbUNJOmGT6TNYJTefPNy+XY8ZOGE38Zqjn79h0ETGgmckmDkohMSxvYNHqgA8GyeCT0ONraW/GwsU3aDAJYjVi37jnAas6D1WmsodU9ju0R9sB93XrrGnPzMZuljtPBg8jCOHVrwl/YQEcbPdo23a1Zc4v88R//sXn9xBOPgyXmqDwNAaVkMnc02GqEqjRz8cvLG2XoYimW98r6N0yvBzMSDIBWQ/fj6Z+9gOMJKcry9xMhshhiyhmJ0rrtSaE1NNkMXLJTqeXrdseONiILCrAIuGg+1IgYYs0S6na6e9pk7uwiI2y4afNhfG4zhvTlfT0JvkdGIXVob799IYKndlR09gWze7pNP7O7eNE0VKxy5Mc/eREBTprcfttioxXS2dljKlh+Npe/NzSkTvWV10SrIR//2CrM4yNYLJA5wsENkhvdHGeI/z3MsY5oEzc/J+OT3wDM95oB0dOMtJ+19iFN3O5wJiEfdsProlA5Zrh1nBsApdPz0Pd4DJoBJRRFma3IfkT4CU2bzcvOVMkNN1ie9tOnT+Pet9ec81LnXkGBZZphBcRvvPZZvnTfPDZtcE5NszAGngcpVWkMjLXCQTFLrYA8/5tXzOc+KQAzvLpd//3Jk8ehgtYsdfi/Zve1ysNtEJ7mV0AGnJL1+PFjzT5YFaivt+q9/vVMhhhnX4/tP/JZx/Sc+bzw4YFXUgHx56g/B4cHzz77Hl/7OinDKyA+YYZfbeEx+rAxn4GM58Z/q6YMrzdZ92i9fe0hdXdHquFXXpSUg9/l/GFVjuYnT7SCwvd0fPid2XOKzXe/9KUvBSsgCxY4/Qjc5/X1Nfh/ExImIKpw9xghrvpsS0lODbLuRbrGWe5LzyMujlpF9poayJ9r2kX2wLxHNfrCQjuPm5stxIs2AAKGVGiV0AizcoldQzNsP0dlxWWAs7MKwLo02eqpoFrU0gZNDGhVxEKRPg40p3ShBgd6pL3rIiAtmCtwOvv66iQKVZhBqEjHJ0/Ev1sAPakEJKsQ85RQMrAtolrQBcebMoQX61zDL/4VBXIP1FnMcVxosIQgrNjp/OH1iHaaDwzaYhNs5rwTz4pBB7fqcxUgXvMBD3YWHADu1RFT+NA/vQYAjknCwDhk3Vulre+QHG93jfe94RLTuFAWzMiX51+6YCqVbHyPirLPl34kgAbB0kYbDAdE2d2DiM7cwI+RsGi7piQmtACuFCPzi7IAKaqF9oej5k0NMXkNusR7UpKtFNBSkkdIqoMzR0Kro7XFQnvvXX2L+dvUYmFCtC7or9Q32mpx6clQNZsEcBs2NsjshRPkyZ9aau+IaECHe9x3wHam8EGUqNB8bysygwNO4yQsdIwAj4L5LFwWzM83DG87d9Yaf6C7q0HiHF4vAGHA9MwE+dKXS+ThBxdjjU6UzRvPyTOAgH31L+4ADLBVEnMsQ1UAASCtA0OWBAIRe3DYt5vToPvAOCupCHR+3LkOukpIS32zpDtYVU9VvXQ6aBarlTGj7bX54c/PS21jn/z1I4C7OZ+DN0EY/BxzDIAnDsbaMe/DmhAHOCItTBkicX79lRbl8E9PHILYYK+UjIuRMzEgiHljo3k/Kz/X/L0AyGFG+M1yoOZpKasrl1Ti8GAkolg17YtypnIfGt6TPtIChR/ZAGTSpEnoD8hHn8NuN42v7A/hISVgnln38oarbly/sj1e3bcDjpmIUBIV91Enlw7qsmWWEvcINDnoeHDRikIgsghN9chpgVozSrZs2mwW8VmzZ+HfMQYaQVx7Lxa9aNygu8EGER0dI5u27pYvfuHzYBwSNFltNUwPXDDJVsSHPR/ylRD7o02bNk1+8IMf2JsbC5LCE9T5o9jX1772NfP5d777H4DJJcsvfv6cESJUWkUfBkLqQ5qF8diSPjMLD33iLjgZaOB+YSMyyNZ5zc626qx0Rsg0RONcqMUDjFZeDkFCQBB0e/yblJgWhF0x8FFYTSJ6OnRBo4yXGriNDFxgNvC2TU3tBto0CkrmR45UmR4Yi1O3kAY/MAzHAn/DDdNxHXLlmV9uDFLK6nZ9/P1tCDbYt7Fly0E4Lq1oKEySG2+YZdTSqc7sY+595zl4kHhhysKAeq0Cy9YvfvEaMPFg6XGsI/xehKPQ1OCD7zF7q04qx1bNh3lRZZfGQE3ZpfhXISYcQ4Wx6Hv8vjqP/CwIIQJePoThtmPMffnBgYryERrY4QJNwk6qqy2cIiXVUUsa4Tib5eUx6NjzLwXoaJqRIiyvsdHOCc5jdfg4Zhr8+sdJOCeNzbzKlFSNhVCdeLIh6TZ8yJDej4SEaZ8Vr4Ge83hQeA4OhoOON9Qjw3PXc+Y1UAfKNMU750ePkUQG6jyTFloDX8KLenvseJo+AscgpNeTx+3PG70e/hz04U7+vNFt+BVY/7W/Xb0GPAedE3w9PADxIaO8f3TcuC09f58pS4MDblOdTR6jHgerjMN7qrRXhMdP5/fMaTt/NIDla8IBdX8KyzJOuuLko/uRQLEigJs2bcIcGpowWbpkGc6tC8/HUkfAYeFahKfm5FjoHnuZop1zq/ce54NCFFNSQpAwHlufoxAnWxWNQelI9CXSapAYinJQoQysW03N1nHlsx7Sjua1Jmd6lfKU20BvRUqyhUGGo19jYMBBjJxTnZqchaqBfY/zyrVnGCZDEKRLdFwuejiSzblGRsRjzAiV4XOhEXTp1jmOjk0A9a895nBQqDZ0nDav1Xg/67gqAxY/Y4KirPyc+VpSmnWSzWvAlNTCHE0v/x2cO4A+6fY0WBnE89iHpfLZEhco4OonZ5NeM1TENccgTtkFWNGoYqkoi5cKZPL70HMQGeZYowbxjHI7DsPaMRiwwWFwTUCiQi0SznxRYb9MQ+P3LvQBThjtnjFJUZIe7zS3XFAaDgG93DzXq2A2Zx3p7PgM6Wq00M4bb7zJ/E1PTZPK6nPB/TQhAUhrhCZNxQWbca+EplAFKt3ZoybIU49vNaQtA2Fgm3RQKvA1S3ychVt1dmG9dAKEUQgoaWEBMPy5fpeImH6sVYV4tnRhvce1VcxfgMGDjaASHNvZ0sUL5It/XiQrludIZ8ug/OKZE1JV0yx/+ydLML72kCNT7bosmCuOW0xienAMLgYbxNzuDXORGYISDUCilGaZ/RpO16cTxA49jh0rNQmQafgntP6Udvm7f6+UWZNj5I55lv6YjHS7T/fKuu0XZcq4FLn3dhu4RwC9EHBjGKXXD4G9QA/k569USxd6MzftK5fPrimQtuReOXnW9qQeOHrEbhcJqbjueQZCtqXsCYlw9OacX6lxhTI5+0Y5daIcSYgyw974UbSPZABCR4jQK5a/AnhwXKlZ1qaZcFQr4Yj+tnDclW7vvfz+mwUgk1HBoYDW5s3bhjh0C+bNkelgoKqvbYBjW4+g4ZxZgOeXLMCDFfh+LHZJ+DcXazpSzz//a9DrrpQfP/a0fAEBCH3P/fv2GvE0ZnxJnaoL9tUEID/84Q8MNOCV9RuvOAB59DP3oXpyDk3rhLC8fwFIQiKUzadNkEr0bpw+bbHjxVPGGrXlU6cvXDYA+dQnbzUMVNu2HYbjEMpc6hxhQDN58mhDWXzxYjOcllJUpDqDjtTKFXONLsq27UfedgCyCn0mXIBfdo3u1wMQ6xBcKwHIiBEZkp+XjX6m40MqWtcDEPvs/t0LQBYjEK9Ddazqmg9AolyjeyxoW9mITgu4ACQWfSMJeJ92qQDEOGHQT4iJSQHFN/SZYkKZeOo10a7VAITHRkhWLAT9quLfkHMnkXBDAJKTOlImps2R9dvOCvMYVxuAjB/VK1PHjACdfT/IuCBSicrUiPcxAEnLzEVvYhcECA9cVQCSkhotC5dA4Xx/DRJ5rOAgaHmTAGTcqOny374yRVatzJVoJBwHe+Lkm9/bKGMLkuWhe6fbOfQ+BSCHURF6Zn2jPLomSwpGxsjjr9bLicpuKZmaKnuOt8jqpdkyf1bmJQOQc+gL+vHTZyU5MdLoruQm9MpFkBfNXZgE0gbL4OkHIE0XByU/dYm8dup7QwIQJhNyU4slLWyaSfysX78+SJTxXvqD19q2P5IByIoVYGFAZvNqKXN/V6BXNvgIcWfr5ENrGfok8sDCMtE0z2umNd6VCG+/8xbAo1LR5DsgBw/uxzhZVfc71t5u1HNNlrkDIkeshCCa//Z3baOvWXCQuZk3ZxZwwG1yHJoqjzz8YBAKQIV5hViwghCDUj6N2SzNMA4g40MbPboQgYNtlrxx+Q3IHF+UnTv2DhH9i4HCsdkneMS5AKoprCp/1Ei56aZF8v3/fMpkhZVZRFmL+H2FgeWPsmVT2oWLbYYi1zeyZgxh83FsVRb7bFM43C+Pg1WJWTPHGXHBCjSg+5nb+WAIIZzmlKPe5O8IfVtYMk1GZqcjwApHY7LVHtAMbwSaPxkgEGp1w7JZyJyeMNoQTc12Qedneg2X3zjLZC7Xr989ROzoUpAY/jY9PVlW3DRHXt+4H9UCG0ybLHKcHc8exwLiQ6ks7a+9TjaDbMdKv2McQq/1U7OLvMYKV2KQo5lvnRMcJ81a89yDYm7YfCjDHaoyDdWtsMfAgFhZk7geqoihUhxz3oHDzHw3BxlizXjzPEKN7Db/xuPTjHxCPATDHDzw3LlzwYDPChGGspv8HbepuH7+XgM6joOSN+j52DljnTj+TgXmWIXR86NuzvTpE0EOsHfIGAfZ3OC8+NAmOjO+MWve2mqDKr8Cwv0O9NvrzHMfDqXjPNAqBK+LX53Q7YcqYRFD6K+HHID3D/2+jok5BufQ6vjz60OY1txc4+f+WPpChLoNX4NG2bBYCdKqD3/jV0C02uU3mytpAhMnzE7SeO46xrwusYAg6RzhX+5X53N8QkgYkc/fRx991Hz38cefMH+ps0RtE5JvHDt2LJjBJgsfBSF1u3W1tlKh50mtj6oqWyHgvaTHnpeXG5zzKgapJBj8bj6e9fWOvIHQPYUlJiWj+uCgNxlO1LKzuw1VCzsnDLmBG/sYQG0izb0essQECL85qE0MfhPjqp6DYCDye6MixWafex0zIqFfKpIYqaJ2+LyrC1W9KHvOWk31YW2ooQevY0MzGKFAHqNWDsY7mpJN+PeDD/PjWPpzhb8JgOaa21ZLFVu9uBjZJfFhSNL1T5Pjgb2ofNjs+9isYhkBaO6Lm0IBVURECtYYvxps4WHh0U5tHWxiRtPCWUSgDRWuCLkNTnw4xvUY1omR6fWS5rL9udl2W1G4P2KhFULLzAoxa42APklSnr1Ok8ZPNn8rawCBHmnXsSPHj+P7trF6x15Afw38DbpWDQHZve80xhdVmCmz5fSpw/LG9kYcg912f+8ARAJtRakbQoPB40Vl3n4eBrHDEWgwT5E3NlcikHaEJ6xCoFKtFh7u1iYIo9II5XrkU/dhbg3Iv39nirTWpeJ698rX/vGXcveaIlkyD9U4N79i0kcA3mafqaCakWinPzYIIoT+cKcZhE8gOWq+owxv4SBxGESvp3mvd1BaL9oEXgfey5lvtVI68Vyl/XrjWVQsOtHHg2NDf9N/vWc0BB2j5YVtNXLkXJc8cg+Y0fpx/R1cMQrVkCeeq5DjZ9plUmG8PHhrtmza3iJ7SgHHAswwf0QselrsWOw6ZvVAWoEeqMMhZMYukZq2/bKnwpLgJIA9LOB8htm5d0prA/qpQMyzYYMVcf4o2UcuABkzZgwc7yI4XJZy9UpNWa+udegVz+tyAUhiXAJYk0qM0jn7O9Q0ALlj7a1wopPg2A8OCUAWLrIY5iVLFiHrUY6FLBkl3Gb50WPPBLehD379+6lPPACOcdvXcTUByFJAxFLwEHjyiV+abfiq428VgNz/wBrQl1YahfT3KwDJR7l8/PhcOXjoHByEDjgZ3UMCEDo/ixZOhmjjedDz2gfkffeuMEEL+y/27DmBRdYudMMDkClTxsjECaOgB2JF5fRzPwAhk1VubqbpAwlBw0IOvA2YQsHa3Xctw7WslT17jwWdu+sByLUVgNiKbYk8/5ut1wMQBw/0WcksHM0GXdd6AEI43HjQtrP5nHY9ALFOMu1aDEAEjjAZstJ6F8jR2tNyvg3q2FBIv3POYnnshZBA69UEIDznKRMg/Dt+tFSDNCU84uz7FoBw37n5IJmJi0d/5J63HYBMmpABYc002ba5URrRWxTmaaK8VQBy39pPSmp2i3z+iwVg/7I+QfmZMvne47vky3+0BNBGm5B8PwKQn71SJqcQaBSPhoZYSYokOqhhF2DlP3mFvSwiH1+ZagKQypoueR5ihk0tfXLnTSNk2kR7nCCHl+8+c8r0A+0/WimrF8VLekrkkACksTFW0mIgco1A6sXSb5rf+QFIdF+0zCx4wDDskRFLddCCN8WH/MVHKgBh9mPt2rWGSanFMY9c6fUl6xUbtq916BXP67cCEGAd6bTefNMyOVR6zGS8w1y2FPnmoJ7BgoXzADGbY+hcCaU6efK4GaabVtxo/s6dOxtO9jg5fuK0/O9//Aaa7mzaZsAp3fK1Or/33nMnxJ2aEei0Gnz/rl27gkOek2M59nldupENoSlGvqRkoaETZb/GC8+/CoYmxw8PjvBgI67DDrMJWY37YENxAhoU73/gVvQ1vGQ+YkDk+d3mPeKeVSeC/1b1c+L++/pt1qm/L5QZC9L3Opw1P+/uRgOkG8Pc3AyZXFQghw5XAvdt4V79gKvp5/YYwo36+ayZE6S8og7ByHSozjfL62Cf4udBvDMYZXyMOxtDKUhIpqqysxY/rZh9/3eTJxciwwp879OvGpiXZq19jLNmgJctnWGYuZ58ar3Znn6HAtvaM6CBZGJiCGdtvxvSRAkOvqt6+FTBrEZoDwiz0H7/kR6b/t7PgDPjPqSRnXLGMK2QELfrV3VCgS/IGp2TSqVwPU6teuXl5wSrMAnxScCf20ydj/3XbDizr9r024JgkmxstCNHjg6p1PgaHPyc80SDPG5DK3LaB2XmGnpKaNQ18ZtstQLCCoovqLlw4SxkK6swr2xWkmOsFRA63TrH+L6OsWbyqSCsVSZWq/S7psLhKiC8RurE6/3Ff+u4+BUAf67ouPsN4pdi3tNrfKkKiL8NvzE42FPk5pVfTeJv/ApIkFIV95eeh44D57LOQaP90WGbfrkvrWppZS4tHdoVTl+Av9MsO+81f376zfl6zetq7XYjIkP9OxkZWbgPbUDLfqjZs2aYe/LkSQvX4HnofOOc1ns6OzsXLH5WyVrnB4k2HnroHvNeaWmpSejQmFA7c8ZWRrJG2p6E8aCSLi21mdio6PAgpTUrJHWOkIBK6Kq3EeMab0kwon0Lsagw630Ti20oxW9qsm0WToIuRw8qKrSE+FD2OyY6Ab6ofSYbmK6rVOPL5j2q3KvF4h7UasggnuM650MU7YB9uWwxnx9dTtGcv9draog1tNnbbbh7wEmJ899IpOnxsN9jeN+PvX/sc767x15DWhp6HGpxX9CiAgkysmeOVA9clPruOFmFqsMvt+2TmirbR8C+D527g+gNUZV2vXYDeA4EDG0trddUIGixkeWyfN4oiY+Jk/MNpyW83zY4ZzgNmHGFIY2fRDSg54rt6wlEDECl3I5xv+sbyR9RKH3o1THHA3rts5V2/lQ6mlq+Po/nR3iEfZbv2V8G6vq58tK6UvRL2DWlvw/9FwG73Sg0p5OUQG3+vDz0mcRBT+scrhPpAhLgWDttF/R6dIGMxhoaxCNtYnMweM64L8IbDGX+pz71oPzln99tNE3amy/Ijm0H5NcvH5WvfGmF6T9hISkm054naXG1AoImVpy3vU4BU5mzxxbpiAfY8N8MUiFaE2jv05BEpXXUtUoe2D1pzaDj/+aPjmC+BGTtshjJzYqUrOQMwO2cGDD8o4uNHfJNNKsvn0XiiV45eK5XJoP97OFbRhnq5z43V1JAR92DitG3nqmAH9Ul5ej3+/jNuN+RdKTtKDsmZa11khy4AW0sMVLTclKO120yvSOaPMXqIJPTV0ly3EhprOsw97SfOAwO/of0xUcqAJk/f755IJ4+E2I7upLrSuhVFlS/rxXBwcsdu9/3MeQ7WOAWgm6XY3DwMGFVoUx4FD7r7LYPjfFoll2EakcTypWbNr4uXKhoKgbH5sxJk2cKy/bf+e73Q0JiXoU+3DEmjS4YJbfdssrs89Dh/XCg7UMxBTc9F1wam28p/ufbqtUrTfDx8suvo0m+1XyHDkBW5ggcl343dPykCqZZ4Tcwg9xHZpBBwJms2I8eO1/7TEP6O0IauMDTCNOJivIa//AeF78EJ47F12y0pHGBNrolE3IBi4iT0qPnTZO5OjTs1VCj46fOUUZGCpyR8QhGUtCQZyFXypOv32dDOi1rRIrctHy2aUjf8NreIOTHV1JVhzYK5eSbV85FVus14/jqIl00Kd/QfnKhpfgixRnbMOZ7AeeqhcBVAM2nPoRKHX0fPkayAJrvSPuMWMMDPP0uiQxodKq1MZpjqIu+Onb8q84fx3QIDMPNlZCzioXKNf3yb0gYEKrGrsyejOyVHpNCkAg/UWeVTnmdYxIaBeYr3bY2k/PfO1A9o/HY9Hf+az+wUyefgZ86rjwWHw6iiwvhPTTOE90GHSMfcqLXjr8pHJ2P8evA/WMhKsMDag20eA0VeqSOrXG4lEkGgaPCwNj8H+WgDgzaNPjRwJDzy2/kHgLzcmP/VgGIHqvOaZ9hy8554MG14dZr5OaYBCt8LsD3IVjDAxD/OugY6jWgwKXOYytuah0lfk44HU0JCG6//XYDh6CxKVybvs/XVAUDEJ91i9o2NO4j3rFVXbhQA+0k67gOQmMhI8NqMJB1bdnSEsCooNHgHCW/eZ3XIMIJHJJNSK9fp9MiYk/Sn/7pfzXbIpE7MqAAACAASURBVFxLGdz4t7XVOs7pTuOF8KmeXifQhj6Onm77esy40cHnWCuq1+EOuprotGOY1Q5q3OB3/f02eIrCcyzFfce8AQvjs8Q5hAN4DsbinqWZe9FrANfvk8WIVo/xHZFq1xTen+ExIWiRzoVgQz+cPA3gzb3jtstrcKmgk/ogNG6nV6GICED8yvzwAGQo3A80ws6P7o4aKWn91qHtSMqC05suBd3Z0gZ4TyxgfSOhz/GrzRVS39qDGCkNY2mfc31YiyKcUC0DD3ueIClwQRJ7acIRQNAi8Yy/f3mEVNZWoBcDBAlir1Og2wZp2UkZWFu8xvpO+7sxaQXSHW7XvBgHXYpOCUh2pl3Dmjo6Mc8t9O38ecCKThwzr2lJ6TZoqq7phCbQWKxtnfKbZy0Zz+jCfCS47DOmG8xfgh4eEhisXD7WNJvvBf2sWh9YpCKdhscgHPCICAfjAiFMwJ1HbLzrG4KYYCBgk4j/5+tflXlzc8GeNQFaJm3S3dYgP3tuP5KQPfLoxwCVAtFMnGPIRCiPf9s9xkB3hUEIDTEe/+sOxe4jrBPj4YKRru0nkES0Y9+G36Rkj5TXDjWj6b9NCrIT5KG1+VivHcMZ7i8yuFkLA2SrGb0gbfLafkCxsYnJueFyzwx7PycC7tgAkWHzmmgCkvCgb+TV/U1IMFyU0aAiXlhkt1sD2ONRQBx7L06Sjr5GnEainOnYJBfrq4IikrEQgBxA1eWmKZ8DychZk5Dyk7TuoD60fz4yAQgdNCrjvvLKK8GHw5VcVTpEpKjdvGV78IF4Jb9/P797uQBkNLQ9JqD8vxHnYB/elw9AJiHYSsTN8dKLLw4JQMZPmIhehDGgw02Do9cGatyfvWkAQqfsnrV3SCsyiMyi7dy1zUT4bxaAMEuyYuVyVAW2QsjKsjIVjM4z0AWScqx76Q03nJcPQD77uU/It/79p0FGoPcyAJkypRBBSBSykA0m+KC9VQDC4Gv0aJRzp45BkICHENYVLowxWHAHgKelOCFV07k94varq+sw9w6abatTdKkAhA7vJx9eLU88+aqZp5lwSBbML8a2Yg1TViQw233IVF242AS1e4tvp10PQK7tAIT0p+zJIr007XoAMrQC8rsQgLS0NOMZhqZmVJ4rK2zPwvUA5HcrAOE1y2rLhkB2AHSxqZKMYOuVvTXvKACZMuaoTMovQsUhSirrjpo16/0KQOzTP0HqLkbI0dKTsmDxHMR4UbLh1d0mAElF8LxgXj4C9QY5cRIUy6BKVrvaAOTxn/5Qqs6fkAfvX4RANMIEIOwH+cZ/vC4rlyL5uXDiuxqAnEeVYt2JMGnt7Je1N+TL9PGpgrDgTQMQnmNPX5j88nXQZbcNyudvsLCrSwUgfP/pTRfk4Kl206s6rzhFphcOegFIsdR270bAngZdEDCvlv30twKQ/PTpUpCywDBwkgHPX9uDA/4hfPGRCUDIxnT4yLGrhk6xZ+I8GK/OnLGl82vVLtf3kYJM+6KSubJtxx6jL6E26ISnmG0b6LHODR+AaxE0ZCIQ+MXPfy5/8z/+uwkCSKtLZzkSglKZWZkmq/iNf/omYCy25EgnINw1JQabRR31HD9fBBYtahNQUPDQwX3ywAMfM7+jKnYc+lJikGVesnSJacTuRZCyZ/d+4E0L8dADPWNDo6kAFE2aCAjdbgQ/rdifPQsGNFpZoBNPGt4HHrxVHnvs2WBTIrOE3S4LSD0GGrPt2oROZ12z0rEof588YSn1EpH5Mt9F1kMzkqxqqNYEm827uvoAy6lEYBsWLJ9qhcTAy9z4MJDQKoNtig2H8OM40yjd2Gg1CRiYUJU4DrCF48dt9o2quWxY1TEeTl/rU8HyO7//e2tBD70L2et+UEUXmYzmCy/anicej89yFRNlB5HnP4T9yikOKy0yMapaAeH3/Wy4QoHs1TBHOSTj2O8yzsP3Hcxy4piGb9PPcA7pW3GVEJvFtAEot6PbslojNmvL9xTuke+42Ts62wwtNI2YW6U/5LVtQyaT5usEaGWFgbSf7fd7DnTfmjkmjEZJFYZXdXQu+BUQzeTyGujn3J/OUx5PsOEePP1x6CNgttDC/0JjzlccF61a+BUQhVLxt8nJriEV11RpVvkb3Z+eBxdBPU9uS8+Tx+I7/HoEmlm28LBQOdS/N/3+Iz1evyFdf+f3cmhT/fAKkd8DpdeM7wWbzF2TMueu37Csx85x0AqIqm0zA+mrnFNLhsbrUlhYaF7zNwqVygJDGW316tXyw+98z7y+5567Qe/+unndAk0cwqFoEag2kf0qBpnz06ds8M95EoRdovqhFcAUJHiUyCATMC7ahQsVwSoVj0fHLQ00tJ0KhXJVWlJ/KrFGY2M95o99RoNl1YgI0kaOzITIoIXQaCVzUrHVL6Gdr4GKuVMT74LWAqur5rsuyxyGfSjlM3tb/B51TZK04rmpFc5uzDGaMmvxdRKatAfCQ5TnWkVUilyOT5CCGxlvn7JZj9NAPt0/hlTp3BTk78McnSyV0vW1/906GWO2EBcWQkeEw1nsjh4hLagCRbWck/iMZDRTIzsfniFREKsI64yVhCQ0o+9tMvTlYaCzVRtwsLvgG6D0DXNQMr4X4RjF0L0U/Mr0iYdk7qTFcqJ6P9ZZWzlvAi3xqDRLzZyaEIIDJ6DRf2yW7aMQFxNwzPPybGN+RVUI5tbZEZCqSlt9IKSqHcktWkuDXV8SkvOgqTLR0O6fPdsGml3A9EDj3o71sXBMDtb9CtD3OtQBkmNRsXaHfSBqwUplt8umcFLU8v0AAN3htmoTGWchet2o6Og5R4TXyaYNL0rp8WPy6KdmoRpkz6vsWJl88zsb5At/cIMUYL+0KOjT9IfZeROGBvQIbJs2yH25/CPoHMx7yNBIX7mtXnbCP4gGUcvR2j554WSvJMVFyL2zE2VkgV37+0CgkJjm+o9YKXSJHXTJy0C7hbn2oKLS09gr//hik3xyfrTkp4FcBaQs/Vivzeeoxo10quftWPPqUcl4dsMFOXqmDfeWvWfD43ZIoGsmqma1crJjsxQn3yW9ICPYU2Z7WglRjoy151+ccSvOL04aAMV67jmL3Piw20ciAHmnmh/jkHkfXZAPfYUt1+x8eDPYFRflG1G9OXXmHPoObOaNxuBDH8J0jnUhZEvHtMnFMm36dKNGPn3GTDR/tyNwaZH6ulq8Dzz66TOmufz7P/jJECy2Oj9KCEIHn1UMWgwcTfaPjEDwwkWDIoH8S6pfloFZ/gzgAcdFiIvq0aPH5djRE0YBup/lV9i0aZPweRyyNaeDi5EPW6HjyirA5/7ok2CC2hoMMNjsSR0GmsJxWKUgnEyN9LW0CIoxOYtypfRWBAzs56CxKZ7O4vx5E/FgDcAhsZSSdG51sW13DzEejzrE/I7v5OvYL1w41cBrSkvLg/AH3+Hl7/rB1ELjtfTx9nyPQQIdJ1o0YBPsFeG58HrGA3L0yqu7cLyhno0+cqs7U2eLDpXCo+wY2e8Uew7J4cMWUx4dHT/EwfT7D/g5/x3CQ4fgD2Tn0vnhO5g+FMt3QPUY/R4XLpI0OrIDLrj1P+e4aaBJp7PbQfOUqau5uVEe+fQnzTZefGG9UY9XG86Ow33oWBucuSvpcx/q3Pu9Gj4ES8+T81+vOZ0ndZoVBsVtatBBBh8/IOL8JGzOMkUNIlgtMsEDt0OhydIjZwyMzo5H8DSC97Qejx9c+gEIr3lXp+298kUi9Rh5bApd8jVBeD5BjQ63Yx6TXjuOlb7mtblUAKLXnL/ToMQPHvi5z6Rm51VoLvlBKd/3AxAdCb0G//zP/yzf+54NDphh9I9Tr6/CfCyE0w5mL5wDvc48Zz1msulpAEJoKG06npWTx1k4ViyqoZ//wu+b1//9b/4a/V6zzf1wFs/eV9a9LOPGToBDaO9X9nrUNNjXhF3pPuLjPcfbQXc60DvBtYxWV1cXDHLZq6LPGIVglZTMB4TMCs1FxSBh4ijIw+C4xcRaJ46JGoWVqjZIJBjdJhfbfRw8tN/QrtPSIFqp1yNKxQ7NJ/bzRAjr9QGGRUtOThrSYxmJhIpvnGs6xn0QzNNzBndW8GvKSmXmhIOx8nr6/VL6Zf5er6lCsPhvj5RKAupg8og1c+U2UJ46L9in0ne+UgJxFkq0NLMQlY5+KesCvKY/RUb0VMnckRAphMDhicbzkgSIUyz6JZ7dCWp6rE9RTvOipzdEnz6I7LsxE51ZSJThCHTP84hIMEl6QcjNi2xP2EVQvKqFR9kezEwosSfGht7PQFKRNmWcDRpTkDhLSrFwv35pQcBqE43hA9GgjLWBAOdtE0TxaC1gsqTl5Y+UvALAoTBgI7ILQMvfamjv+d1NW84haA6xffVhWyjP2END4BCmMgbQNkEHT/CYwyJcMNJvnXXsWaLjHUSts1mKJifieTZdvvmNfwCs2o0XWK42bz4q617cJ3/zF/eYtauPfat22KQf4oRh4Q7SNhgK6HCl7RfQDI6FzrzsOFctz2w4L8fq+mX5uFhZNdMGBH0uiG6NAaMWEoa0RGjHBEACQEtISgz21nXTJ8Gc+97LzZKC7z5SgiQtrmdEjoXPNgKq3Z9mkzkpCMTcqMh//9YbmLPxkgLUAUBq+JTPkx4527wJGmbdkpd0ozR1npea9iOAbpZJrBuX+IQoWTb2C/B7jhoG0I+CNsiHPgDRxvMXASW6Ws2PNatXIOu+/aob1+3d8d7amwUgc2fPMDvfs886kGpvFoAU5hdI4dgxMhLQtaamRlQ8Rkh1VaUUT50Gp6fD4KhZyVj38qtXFIAozrweN/xnPvOwOZRf/epXRt+DpiwQMxD0sNGSRrVZDUBuvXU5mK2qgX8+f9kAhIHCpx+9Hwqjm9+zAGTa1FFY1LsApWgPVTWuMgBh78fs2eMBs6rHomEzV1cagLDPk1AwLsas0NB5rKyshRNhezy00sOF+XoA8rsRgLC/iM3np06Vm0CoqGisHNh/ygSjM2aORzW3HveCzWxeD0Cs8+PTv15LAUgHsqm79+yXI4cOyaSJk68HIBq4fsABSDjgRjm5a9C8jcoW+uCaa8olEIvgD0HGuMRMyURzeRpgR00gI+lHg3o6gpOzLRclj8K06HNsbehAkqMXVRBksSNs9eGdBCAjsn8hC4pWoVqG/qQ6W415vwIQ7islbRT6DC9iHQkgMYiqPBzp114/imDcOv7vZgBSXDxFPvuHn4Y4oRMgRABC+8631uG/YfJfPrPyqgKQc1Wt8vgzxwyBzOdLkiQN+irhjkzgagKQiro++cmGVvmHO9CU/zYCkFd3HZLn32iS+cUBqWjMw7OZCTmgKLpbpKp9gwxEJMj4hJXS1dcsGw//ZEgAUpi2WKJ7ck3P6UehIf1DH4CUlJSYSP5qG89L0LTdjEzk1WqGmDvqfbBLBiDsM0DlxvZ97AxmcONcRooZVgrj0aymhz1Q24sQY7KiD9x7n/zkJz8yr1fevMZksLu6ug1s6OWXXzHZ2yhPB0GzxMHMOrIsEY4f3HcO4sFmpVnLdmT2UqE7QtNMZHJySpDznaibQZfOWrv2NlQ2Nttj9li3NJNJSAAzSJ/4xFpQ2h4N8urv2LEjeBW06uErcFPdONGxZrAJ3SW7g7+JYdbfJejmzpmAikMrqkO1QYphfvFibY3XDG2zPdXVVcjkhHQiNPumWWHdAfs9FpZMkX37T2O+WnhFuBs3C0eymTQGGNpEz4pFcfFo9JKMRCa7C8HGGUOpqxlFznttTtf9xALyoGPMh5xmDn1GKsJ1FHqljdDMxig8JBYLtJoPY/DZvvS1f80JxdJqAPc7nEmI181nfvIhT37G3MxRZJX02CNd86/OY20y5vmlIMtLU6Y0whTYC0ajSjWD6UudC9/z1dY5r/VceC8oxIpjGYSIeEw8OsYc12C218v2+9Cuhx+2gTjFqDTrxWvMase8eVMhSnnABJVz5xbLls2HTDI1Ny9LcqAbs2PHUcP05cPghrNZ+VU3MoOFYF5o8H2LCogep3+9/IqT7svPQgcH1L14qwrIpeYg54GSF/hkA35lxX+t++R3Ff6j14v3uTaLswKiz41m9GQkJdpst55nJJiYfL0f3YZpakZFhMaqiM5HvfYBaBWMdlpChC6R6Y7GRMKqVaukDsx6NWgG7gU0p7mpFa9to28mSDX0GnBbF5osG5G/j2iXteWzV+99jo+eU1nZmaDORzoqZjRqfBASSps4cVywElheUYbXoeb0OEBcaL3B6h40lZwOCN/XCiI1K0hBbyzgqmboV4uOsfARVmDIPEjrdNvna3PM7n0yUNH4PFfYDf/tw/L6UNmjafUuEvtQ4/jodwfd89AcDtcHxSI6HBjfC1ZFqJPk1LIjw+MkJ6lIapohwJcRi/x0rIyKnSF1YI2KxgJICHFqf4Q04hwrB3okH1CiI4AaVbdBz8fBP0cP2Ibu1fnjpQPn149nwIVaEIQcRsYelZDIKM4VZdNyVQE2hLsqvhBG5OBKbORnFYTGe3gwKhH6IGGyal4b+iZbpam3CWN8yo5Jcqp0d9hAIDG8GT0Ndj7OdlWxOUXz0FNhKyC1ta1SMNHOhV07jgAAZq8Nak+4prbSj/5pYx297ej1yDdr3uFSaNxA8yUnZ0C2bxtAH0ifQSDs228TY+ZIUX0wFo5r1We3FY5ALcztIwzaH6EKiF0HWQEIc43eERE9cOSbDDHMZz97p/zZFz6NuZUoyam2wb0daIB/+PrzsmblDLkB5CvdDjIWEduK6+zIZsKTMA3t+WujfwyekT/7+RE5drpZxuUlyINT7XwN6+qUSAclBO2YeS+QFgcIlavSQC8tkqqS3BbYvZJy7Bh2Aj4Z4+bsV396XqaMipL7x0fgPNz5Z+fIkd1WI61gfL70uDnYCGbFTXsBuaqoh9aKnc81tZnSAHbOLimVc8010tXeI5PTbjEq6dtP/Nx8J8bBJ0tGf0LOnao2TJS+3+IG8kP150MdgND5Wrhw0RCxvSu5ehQqmz6tGArRlqXoWrTLVj5wsJfr+4h3QQcXB0KezE3Khx8eL3Q8lyxeAgXvSlDupQFTmmeUueNxA584ARq54ycAC0nHQyoGjhHwjXi4K0yhDwFBp+ltAKsMGFtodJzVcTVvOLo7Op8q4EYHBf13xhT6EwawcgygDOYn+A2/P33aVMPqtGPHgSGXgoxbwbI6zoMQgLvuWo0A5IiUn7OsWzQKctE08OC+9NgfeeQR+fWvLO6SbDUpKRbbrUxUPJ74eHB2zxojZ8oawCxiYVe2UhHC8erizmZyNcJ+aEZor9c+QA1Uy42FOmjp6UlgxoLgnKHkDQOO1FIREk4VciJDjntaWpLcftsiVOf245hqzHc5DurEm76ePltmV6fMvxb8rmaJeTxB2lMP0qABCBdzOm96zlFR1sEyUAcHafCd4CCcjyw3LttpnDjXn8H96v50Hz4dpt+cq+fFv+poRHlBBzORfkCn2yUTUAqoHmk6r3ieSunMahz7itR8+ll9zw+g/H1ovwSDNX1fgw6frYm/1+oTA8Kh4okWkqfBH/sICBWkcazZR7R8+QJUQAiDaJYZMyaBSWcQQeZF9DaNND1CzRDZYgByqQpI8MTe5IUPR/F7OIb/5J0EIJfavV5HP4D1v2f6SByszP+O31ui3/d7TjhvdK7rdeH9Huz1wvXWc2bSQaGLOmcI09R5zmuj1ysVePEQXDUyeN+kORx5S2MDnp355pBOnzkWJO4YgWdlF6g/p82cITtQRaeR+ljhg8wsz5g+M3jNSZlLa2xCIsHBPxPw3KExoFaYJOedBiOcd01gr6JlZlqMOxmnUvF8oBEympJqX5edPQ3H0z5XyZLFz+xr6yiTHVahVlOKi9AnZavmZEJMQf8fLSiAGRZiLiQsKRpQLxpfB5MDSHZ1QJTWbtyeWxwqCv2Ddn/RToSTry8VxEYBk6/XgPdnQCGT6KfQ62FyU34DittXMNmD46EVZiwE3W0aoMek3e2VA602KZUSlSlZ8dmSEJEJ1fMYSUOgEI2NVuK5ngJGpwqM5nEI/9U3uwk5YJ99t6SVyhg+Y/Fc6+BzoL1TXjsSK41I0IVHhET8+N0e9IxIb6hHRBDwmLEEpCh43wEF4IgGJTEmXO5ckiIHzwDOk2i/GxEXgk93NvVIYrR12KOdKObcKRMlJcKuW/lZWLcdTf2FuhOSnGDfD+sP9Wa1d9g1LAnaFU1g17pYl4I1bhC9mDZ4amjqk80be2T+gsmgalfiF0CZlOEMrF1BC4A9LcpWgPp7OL8U5usYqiQLvU92/Lq76gHdsuvS3/7NwyBiKYY0QIkkxrv+WkCgT5yqk29/71X5sz+9T7JHWqjZIAKecIhD0sIjwFwVbt9vBataC/r3nv7FSaPJcd8d4yQH9L9hLrlCmNygE9yMwhprLAN/AVc22wV0rMfBx8KbkfhA8G53Ao/I9Va9uKNFDp5sky+VhEmTW9ujMa2iIu36MoBjTki092kz6P1pf/fjQzJ6ZIdkpWKdRbDX5ebhG+h/bUXlLwqChOPjb5aqhlI5WbMNgY3d7eiRM2RseolcBKvWJhDxfJgb0j/UAcgtt9xitCquRrODjgOhVzt27sbibx3Ia9EuF4CYvg8IBp5C03y54ZMPgcQvF4BMnToZfQ3zsUiVoSE1Aw2I8WBsqYS2xRRDo7thg22snDlzponMuXi/XwFINmj05qF/hNWPYRBeBAkRpml7zZplWHSto1CJprszZ6pxE4doA99JAEKK3RkzCxGcXACPfveQfoB3KwDh2I4ckYpelTzANRjo2SDucgEIg5WsrFR57jdbhogSXg9A7JP8dz0AoTNNFjPOvfz8bMxx6JogI0fo36mTlYbVzFYjrgcgfl/HtRaAxEKwlcmAE+hnM87K9QDkfQ9AxmQskpjIJKlDU3dr824pHHkHvMdEOdG6C60D3ZIcmyBj4uYiuZ8g9SDmqIhFg3XroBQPRskb6AOpac/8rQCkOGa3xCHrPhtr5SmgCfprwiU/tUu2ngpDD0eoz47X/EoDkGgEWElw2JfPAdEE+jPP1FXKYEyoQf7dDEAG4AhX1cZLZjpo0lOgRdNms/YMQF56oUVKFk5BEvcIEol0/t/dAOQf/v5hyc4tlGlTxsvs6a6XA858Z1dAtu88Ja9tPi7/7c9sP8jlApAXf3MI8PKLeFbGy6MPWq2m/qradzUAiYiOkb/6t1Py6Vm4LlA9p71VALK3rE6eXl8ui6eh4oOYZngA8v/Yew8ou47rSvS81znnjG6kRs45AwRBgiSYKUqkSAVby5Ls8Z+RZFv+YwXb4yVZ/mN/+9szY4+DNDJFZVEixQSSIAmQABEIEDl2IzbQOefcf++qOu9VP3YjkYQAGLUWidcv3FC3bt3a5+yzN7eRMlgEsLFKjlzYIhWNVuUyCJbCyvGfk3ZkTOqr2kElt15mN2O7aQHIBy08nzVruinAO3TYFoBdj200xSvmuGciehUP+odf9zHgos96LikouFJ1HNKEHnjgPtm7b69RjCFNY9rUaVjAV8i8eYuMMtN3v/sDQz1ZuXIF6CuWBmXVkWxUhREqNbBLSg473IZoHChTC9MxwlkLv1CVRkTaevpctANUpOXLlplo8b59h7DockZJqp6EeesJUK648P7Rj54NKcWYichRC1iYrseh0VDSBjTq/alPfUZeeOEFs+u21nBkjwZ0yaBTzJw5ztSdkHdPcDcETW+7fcr52dftHVTmspNojFMD8+kF9BzpdSZF/M4wnwv+DT4y25TJxQCAqXIa0ods1QBRGu1ktLzVRRSf+ORdkOwD1xVROs3k7N9vJzFzDFFhEyl9zyptWdoEz8Mv4NfryCyJLuKsWpc1zlN/Df6t13FwMEyFCmcQwqpkBAF6nuwbzYD4UWs9Nv94/GJ7v8DZj5wzG8DGDIi2mRApoOEbGymGeh4qi8zz1df8TKkejEjrtdOskF+Ezu3pveIXQLOYXM9bC5JtgXxYNEA/57XTPlSxAp8eZSK8bvzwOLXfCK553jS0SwXtjkXQPAYCU5qFfpA2UgbCzzL4r0fLVlzN/odT98LqPsP2HZEBYb/699NI1CyOG73mnJvMfYB+DWX3MF712lCphv4dbJrRYjbBzwrp/cEsnV4z3hMUVGDT796+ZiUk3l8x7yWlRGO+mO7GYBsCCTnC+zLgKDhRoHBQZpuNCnpz58wzr9/dvUumzyg1r9vg0VFQXGJeqy+J9cax+yVNlIXvbGfOnIY5rq2Xy4N3Els/6EMpTu0siEhuwCkNcc5TXyd+p98pWiViTLExs61zVENjOHiTi77SQvccZMbZOnqaQyaCvX2dEBCyFywG21DzwDjUt+kcEuMix4NUpXLPDP96RuP66rjw6XVR3v3tWDMmy+K3IVWYctvVv6OhsEUVwQk5K6W9r0Ga2rZKn1MlLMm/B4wc+FFhjmruqJG6rnKZlrtWWnEa3djeXkTxm3ssdakN16m5xS5uQw1R9RlJB2QqisHT4AFS2dIgCcicBLoGZCdctlshUDI4YOfPqKgOaa23z4lAv81SmdeggPkBLDVljEIGhC02+S0pzCiQkrx8+E+0SkcwDEL6220f5GRYOt/korHSCWoPW35qnoxFho+toQNqdv32HktKALUZRnhm2xhKzR2JUNpKkdKSFkmMH0BdwqC0MluDtnt3FZ47KfCOmSf//t1t0gtVxT5TSO+e7aS5xVgDzKF+vD/ont2gRwUG7XfiYix1q7sPJrTwVWHrR1Y+GHQ0wEC7PPX9r8sZ1D/+1pN3Yc0Si//OQQLXfFW+99S7YFNkyuOfuA0U6ATkotSItQXb6Jb//U/7paOtTx68f5IUZINGhx41rQPsjiZnhtiBLLejz/VDgcqcexIkDzJtpiMKxd+DuBfYzDOqzZ5/HLJ+bZ02G5SBef4ffoK+x1j89BpL7RpAzWeWJc5xdwAAIABJREFUOqjDE6UfIIUt3mUCz+AeffldBmmRfcuFh1O/BaWVEK4oh6+QOUxQ/aK7smRs+hLZf+4laemsQh8PQnGrRGYUPoiasSMmI3uzFqTflABEC8+v1vGcXNdVUI3a+MrrwxZodmRfR81ReMyN4xxQeaMVgjo2B9Sx197YGq77wM1BKVk2TeP3QDZOVUw48d+5fh2KqiuQ9TgvD9y3Dun5HDwI6V5Kc6MhgJM9eEAlApgJZOJeMtvi4jtct5EaAiDxqPFg44NE6zfCbsxcwIaVa/idsAGXU2vC5KItBvzSO+64DTdhGQrh60LfjXamXRvuXWPUgDa9tjXEG+dv/cUd6RbaKEtpbn63uOZr1oXEwY1WW7uJ9mDCRvR53rxJmHwDIfdivq8qOIFguB6C9KrIegBy97kIZ/PdtulIrAshX4kHPWG+uwou5XSHP3zkrFkcqUKXnlMSAOPDD6+V5369DQucrBBthL9V2pUBSmGdVrNdLmJ8Ay/dt+9S7is+hWVB00KLLS6k9VyCiFbpIsKnKPlO6VRY07EQAqB4S/tQKUg8Xj0/XymHgEFBng+Y9KFC1SEdgxxLs2ZZ11sKGijFRkEnf69gzdYz2QePv7j1F8FhelnYJNB3Bed2I6lL7Es9Tju27TX1aWdhpaWwupIBIJ6yl4I00mfmzJlsgIdVzeo1fiDR2O7Ro6exQA1LboYG8IfwIpLu5F/fi9G1rmTXHJ8jUay4fZVv1u2xH/2aFL8uKFTD4cnwhqTAPZlmGi/qeXA+UrCioNXWW1lqCbepFDxeUwWmHIs6dqdPm2y+W3H+NOgY9j4fAL1C6zPuuOMugI99svXtrdivWxwhgFJQYOmgDTWNITBD7SKVzi0rOyZTZsw03/HBqoJnntusWZa6VVFxTqqqrRiB1m9QxWjDvXeb97ZteyvkeN7a2gTajwPuvC1dLYJKHbMmUGtvWEvVgu+zZedAgSnFLthUurcP8rSxigjwPu9DNlKitOaCfRzjjEj7Hc3LjOsw5hxG0YxSAOGZU5qNosUAPIZoVyHhXVJzPNlnX/4Z3ylMnye5aaVG1amtu0Iqm7cDGzkzO9xDaYlURgxgfpmK42CArF3KanZhAT8FdK10qQS96QKu54n2cB1fV8CCy/gAZLM77Up58eAemZqWiaJp0IkHgsh4dEkbns+13QA9oPHUVvbB5dueR90F9GO/VWUaGALI67PPkOiosOGgG0o4X5CDUnZKJgIPK2csxPWNksMV1XCxqIYYlf1dTMAuylMTa1D7YOs+4iRFMpPs3BbdB1lcV1/A+b+txT7bevpRO9gTlFmTgsh2hOldPYMW5FZAyvd8RUDGT5gsm988JZUXmrC4BrCAOSFbW9de1PfYMdHVwUIcZy4ZlQuam90Gnw9s8fGNGBdO8r0DMEFliIdAg45pkxW3LZAnPrleJqCecT4ENqKjLdCqruuUv/n7LfLkY6tABUOGysWa9h84Jj//2U5QxFPlofsmYK0SLxxfSchkmXPmvOICiX24Fv21do6MTbcgoQn1X0EHmLOKs62sLxpNAaN7nSw0AKZTQ8axB+Us6nz+dWOdfOf3rUpc43n4vziVs3hkaKrqLeApGT/O/FtRUyUtAG1//6MyefA2gM4UO6+cglHpIdRtsV1ow/XHeMlHHVJe8hzZW/ETqW3GtUBd0PJxnzXy2mTK3awF6TclAJk/f765uEeOWnR+pe1G8fzQGgKenwIQLso3gDq2xah2hf0+Ei4DgGzYcDdces8bChYBSGIiF1dRZvFHqu67u/dIZkYWgEynvPC8TQteKwCy/s7bZfOWtxE9CYMVnuvDj6yHh0azvPqKlUjWhydff1AAouCjvOw8AArNmM6EhtJHDUC4SF6yeAroc3SjtjQsPSeCjwcfXIPjqYK3zZlbAOQmBiDMfsybPxVACnVHF2qNGk0QCy7WGBUU5iA4kIFi0XDW60rnusjvEzCrT4hPq2c0Xb1t+JsQkzySe4/P+rGwo6x0ZGvFfKRiCvrZzQ5AVq1aI5s3b4HvR9ktAHINAUhKfKEUZDKzhNoURM5rWvYhE2ALhn0AouOwBcXp5vmBiPTgoM16JMVlSV/2fMmJipOTXUNyFuC/EQGCkQDItO534IzdJ8UI2qVBpONCVbNkosYgBu7xlQj8vXu48gMBEB5PQmyeLJ05UXJR4xgT0y/n61rldDXMAa8CgNS25EpyAorNM3vxTEf/1I8MQPbvrZfiknHotFx5/dUDHxkASQG4/eOvf07mzBgH48MpIQDS0g5n+tY4+c7f/BKSvV+WBEjbPv/8TmRnTsiyFSXw35kkXe7Z+FEDEF6D/+cXlTJzYrI8sDr/sgAIC9N3HmyQg+VNsnK1BTYjARC+Pyn1PhN02V7+tAEgaQmFsrD4UXlnK2iCzoftg87v19vvbzoAwojWHXfcYRBjlCviu5JOZyEhHbevZ88PH3hEntuSpfORKm5FSt6CLzVdcn9EfN0LQ2GipkcHF77jx48HHWgQkxxN3QZgynfY3ADH8RCdOXO2UcWgR4edzMNFbYzq9iKFyxYyjEI4TCkofF8zHfzcj3xSapfNjwBrmGxiaRG08yeA9oVCLVTp+QXITzx5PyLATcY46dDBMhOZ16JmRg+Ga74PT9uTwlBRYQurTV+5VH8rUtTJUKVatGgG+LD0XOhDPcnJUBSelAiN2vN1dKwrbMM29H3S27QpWKE/BVUvtPmRf31PqVbMflAlhEaC+/efCvkk0YDx0Y+tA/WtRt7ZbgtEo5H+HxqwGSPSJHyfED/ay88ZTfWvh0ZUee00i8AMWVihzIJYZmH0PHgN/Yizemn4xeaaAeF7Sivg9dYoMrepCjuakfALzxnp14xZNgQN6HvApqCS0Vnfo0LPk/RBLd7nOajggGZyuH89Xma9lN7Cfeux6TXg2NFzijw29fEwhf6ObqVjjceqUWtuU6+zUZpzY8z3SdFr79NRwuMhTlavWShvbdltMh+aFWE9CIvSeftt2zZclCE0wNyLzExLh8jMCtMis9zrGEQWUuHxoI2ZFQKFyEZA0esWkP49788g+hvSD1O1kNPbEIGNUhP5dmtLe8jZPZTFwQk1wkCMranZ/utnW3wfiLDQQZia5dPffIpWyCcESjw+ZTR83va+5LjVeclXQTPH2+qiqLiHNHOSi8wA29lzJ42/BrdNf4N3391p3s/KIHVRzf5sb9FYULMhVZU1YcNJFspCkYetC2M3dA+CC86WAeqTHhsDP6pw1wcFrnPnbcSYPi9szLp++Q/+i3l96lQ5vIAsPYzqU5rJaGysC9G0WkH5YouJhQ+KizKTolY0xmZq6Aelv+uCyg9bNw3c3PEmwMtARQO6oU6kczCPNyQy4XlxmA3weABlR6L26bUjLSvSc8YcJzLFIZqWlwFhD1PpanzeamnpuiB1reWSEp8Lytt5LO46oTJFPwm771hXTE0VpQGnshgffpyBCpOKTEIMMhMJUps5C1FqMALw27OuoPlkTwkoV5amltB/Xoo6bK3omnGzkW1BwABGf4lDoMRBaSwuIVoqAEqSExJl+75maXf3UncrAgoDltLGFuizWaQAiuS1YdY0L+MLEYzqtECpJKtA5s5A0TqOl4v0Poi9XIBsb3qKpeJNL0KWJmDZBBmJMEmEJC3bAArum5qy8HzvkKw0S4MqKiiRVkjts7V1NeMZ7MRfYLpYUQHvIqwD0rLGyttvvgXzvrEyecoYsy6ohhDL21vfNb9LSSlEYNKOi2CA5poWxEWhvsTsd7AC2RJ77F0dNK2050TWQX+vndtnzU7HfZUmn//MGnnkoTvMe92d+/F8zZDnNx6RytpB+e3P3Sv/63+9ILevm4raFOvhFYC2FNtgDyjFrl+pjKjE3N5zEGihugKPw2W8E1Lj0G/2nJn1i0uzmZN+KHKS7cEW3dIbUocbwHqI7Ve72uXEhX75w8dyJCU9U+pwb7GlQKAhFsqd5jhcYXoPzDsv1FuPn3965qyUjglIaXGsnGqulhp3T58ETbS6zZ7/UG9AZmQ/InWdp+VIhRU+WjX5t+Qs1Db5DNm0adMwGrT5wg3ebjoAsnr1asPrJf0iPiGc0ryc68R0+7rbV8ue9/Zd14XnowEQuoaPHVskm6CcoO1KAMgnP/kY5Pbek5XLV2BRO2RS0uSsnzppbzICkOXLVkKq7whqQ+xNcy0AyNSp45BqLZStW3e+D4CMG1ckuXD0nTxpvLz00mYoRtR/YABCzjDBx/FjZ1APYznVvwkAwgczC5DnzpkgJ8qqjfkcFzOf/tQG2b5jP9SRLI/0FgCBe60DATcbAOH1vevuFciAtQP0nwSwiTES2MUwDxsAQNoDqekgFlKJyJRw0R+Nxb+CC5oYsunivsEt7PmeLvIJOHwpYn+eHI2C5QPcD1IXwqgnMy5sesxcUY12/E2Qr+V1Jt2yA7SKTkhPmznIqw35TQOQ4uIxCOCMM8dFp/oLEMM4D6oGm/bVLQASHmUfFQCZmH+7KXQ/UfWK6XdUtthrcBUAhL/bCwCSmlgi07FiSgHNqhygb3vXmBEByLqJ8wF+muRk/R4YAGZLSSKc6uMpvzwk6clJoG4ly7GKJimvbJGrBSBRA2lSOLYFtQU5kohAazyCVf1QfrpQ/6I5z5EASC8qoTv7CxGUbIYCU5jWeikAwu3FJRdA4IXzCWm98AhpbINaVjTmpFNwSj/+oQCQocEqAIvlct+GxfLF377X3kMOgPD1t/92K3AE578U+er/vQHvuHqQawhAujDn/vUvWuTT69Nl+uT8ywYg5ZWd8uzrF+T+1clyHvVGowGQ7IQpUpg6X9458ZR097dLdlqhTEq710jGM+DAf2+mdlMBEEbuCwsLASCGG+5d7gWbOnWSUX7a896HR2m43H1f9ve8ug//N6RqrF69FOpUe0J0HaOP7vTS+WBW7m84wmflbdkmTZoAys8SRDHaJT4WkqsobCwZC+Ozfbul0hX1zpm9QMaNG2d49a++9rr5Hb0qup1U3SCOTSO/CpKsn4WtAWBUQvftc/n5vi52Il1q+bt582bi5ssGlcHKWGoUWTMW992/xizCf/nMq6bGQWs8+F0trtRaF763cuVKs53Dhw+GjkedhallP2+eBR+VleFItp8hoFSxRuS5GNPFby/04ycgU8NWX28Bmt/a2puG1SoovzxcsBxWKhs/fiJc5507a2I0FjX5GJflOF6R5cvnYAGaC6pcpezadQTGgpF0F8dnxWLNjwLzWBix9+VmtQ4mkl+v0Ve9nvz80gXP4VqPcBHpQOjaMiqrx8NxEeVqQ3R8MPOimQrul5kPNv6mEhkftvgEu2BlNkapljw2OseyMeOg22DUKMW5BeuimRkf9cFgFFu/6ztga/+YOgQnYkBgo+fEvtH+4e99B3Q9Xu03ek74BbchDntIutjjr+PHIy3o05ChyMqmOlqxuf4cL12QkyXwyMhINVkEZi2YpeBrBReNWCRcfgsf5+X/ZuTjvdjv/eJi/V5k4THf5/eUTkkQzkZAxQwKgQv/4+vGxhbjS8SxSYASCUz0egzRe8H1b3g+shkLHTe6Xz0u+z17L/F7Om4Y0dds2YTxVnq3rPy45OSmyoIFC0zBqBaIm6wfxAP27TsIIGjv5yLUf/TT+Q6NNRbz5lmj2JbWRggo2KBCF4pa9d5ctWqVeY/Kg1z8sXGe4Vxs9l12Asp8tq6t2EkBV1ahuF5rHSDJm4iiWzZSPDQTRiofpdfZ6p0bOzNrKsPbBlGNzEwLYvl8iXWeIQOuYHcIEfb+fpt5pZuzSowPog5Rs4j8jIXofhup5sd8jsBP5PzPsR7jaqj4FR/8+sXpoeyr2xH3Ma34fjlZjUVrXyM8PGzEvZ+BCucF0e88HoIOBPNzdI9ku+xDEPdST7zNALUDzDQk2tqPYMoYmYe5pQ3Z5kMwl+um9Dn9mfpOSTQynHdlLpYLteVS33JBsgqQGUKNx1AXMg9JzdIfNSCnjubK0gmp8tLOM8hoYBy4rMZgL7I9qBkwXeHGXTA6nAkxNGsn02z6PMpG3AvGNqGPgjJ/cjaKmNtBzapBdqNccuGczpaTimNvZrZkhiTHHJXoeDuHJsTYAG1+UQFqJuw1Ipugw0Xnm1vDjIG41OnmmvI5e+QIhIlBRaPXzM4d5RizLaaOKQnZncbGTulFv8bG2IxCr6uRiEbdSP+ABeIcRwO99thjYgZwHvb51dZh6yL+5Z//SKaA9bBiyVg5V3FcfvlSHTI8gwbw7Nl7Qv7mr38P91oG6mdckTnqSNiClAUesBnAAWRCYnCNTCMrA88LtiFW3qP1IzgQA7Up0/AaFAL7GqIAvQi6ssXGY95ptcfc69ZRAxg7//xiIzJZAfncAyXS22Lv6QHUjUWhvsxsYcxY828PAj5tdFNHu1BfK8+8WoE+Au1tXK/UNFmBmT2YN3rj7Byk5IjiuNtQ+9Eu+8//WgZRY7W46HEotaE26WC9Ef1Rs2Z3wDf0PzcVAHnggQcQwT9wVdkL3lzMftxIhef+yFu1agkWzDWI1J8Jvc2Hpi6m+DDT1LounvgAykP2YNrUqcbv49iR91Bs3SMPPPwJacADjQ+7trYWedOh7lkz55li7edfeAmf2xsviIdLPJw9bcO06YrL1D+D79LTgm2Ywo3xj7C/4sMjcuHFv/X7dD8/dOiYOb+gEUq3D2/+/q67l5uMx5bNu4yng++HwAWDPkz5fUaO2bocYOKiUhePVH7hs13BB93D9dj02Ck/rE0Vdqj6pYvYJ598Ut7dc8h85aTLGnGhkpllJ3q/CN33IPGFAMKLsbCyE/ty6tRimKYlQBba+kTcdhuUyTAhb4Tbux8B5u910Uzqk15rX81Hz4Gf+aZ12t8EB+FFuD0OfhYJZnQ7YZ1+p21P4QFXROorvNhr6gpAveL4ojGFZlMsBA5p92Oh4AR6TCFwpEdHIpRLdL88D9/DROtlWCCu9CddPPJvNSJkTc8pyFSzGbpNhOqSPwatApHtC/UU0fNXo83Q4MCL0fw1RgLa+p7vH0LDwFQsspnV4MJbaVKkLdUCmJI6VVyCLAgezO++e9gsvN/fwoB2hA+HveV7uPgffJAMx0j7vBoA4h+DD+D4mgCMyk3MDOXmZobqVwjImPlRYNYNWU82/5r6qmu+2IAPGP0xr9efY0gXaYnO26AH5nu3r1ttgMnevXtxf95m9kUBjkbSWzDs9+07YGpgkmB4eu8GyMCi/fKZZ/AbuwBLSU0EcLGF5wyicX5i09ozzlW6sOcYPn3aLtj+0+//X/KX3/m2ed3VbRdacwFqjhy1cxEBXAIUfdg4JzQ1W7BCIYw+p8qnwQCCvoCjm9BTpNPRregSpR5HCc6XhNvog+kcGz1TMfOY1+ynkPkq5uvQ9QPA0BaZXeP7pr8cKNDv+fcRPUN8Op7OXXGg74bGlfshtzURNKxB9P/5ui0S5YBbF1SQlII16Hwg7PE7kERPKUfjyYNB35CjBrc4l3N+tzttmkRhskhBJiMDfkiJ8O+I5TMMK8jm3hr4c2SB/dSLRb8NirD14LyiBsbKwSaIuGA+n54VlHO1naANh+mOg51RIQoRoIjt1zhIuLo5k8/WoSELpIPRYXZHVrZdzCcmH5L7Vy6V8upzuC4oXu+xPif5yQtBR6LC3h7pROYmO9Vm9ZU9PXXSbJjuhUVfBpxXCJ9xyQXjzHd37yyH6MEi491FKuim195CkDJOEpynzMcfX2h8sp76PkAy1ByxG3ucMB0059/La2sDIjGokVElsmAwD8dl309xhee337ZQVty5RD7/2TXy8qvvymlki1YshGdPY0CqYQDMQMs3vvZpFKS7dYDY+2cIFDunr4DssMfOQKAC2o/2gByQ4DonNqQKir5OccpkUJhsPGefCem4F4IQILAbtxTNHiw6Dlb0yi+3tsk3PwtpdNxP5v32thC9OiHTqn0F8ouk12U/A6CAHT5xUv7hh2fkzkVD0hZt+7sBIP/wWUuf7I6y++io75PpuQ/DRX2PnKrfKVnphTIz937Zd/xNjLlSCABZv7Kbod00AOSDyu7eiIXnOgCnTi1FMWoWDOks71jb5QCQFSuW4KGdhqjGUUyiXSbC8cjHnwA/uw10nwYsUPsNAOECcOWK20xU7q23t10zAELQsH79annjjW0IYgBEeQBk0uRxsnQpJAK//6uQo/vVAhBSRAvgNUIKV8W5upD6jUbWLLf7NwdA+FCfNWscAGIfCs9Pg/9fKkWFufLiC1tuAZCbAIAwop+blwk1F2Q7ADiYxeCij4CDD1wupP0M1NhxhciKFZmFV3nZOdB8bIZoeLv5AQjPl4tUv26DYIT1JgRv/JcLLUby6ZtCGloj/iWN68MGIAsWzjH1HAcOHDDZOV4bgujz5y+gliJPdmzfbeawWwBkeDBKx+yHDUASERgbV7gOHheQkO22GekPC4CYbcEhnS0JAKQYoDKejtoBazCbBD+RmvrDAAIWYHTCqO9801IpSu6XdARGenqG5L2yJjl3Kiyj/UEByGDUbrlzyWwz7mpb6g0AyU5YhDoM1JkMsU6sHwAk6qoBSCLqHGbOXARwASU+LOCf+flBvIbqF4Bcydgc1J52SBVoZTHIHHwQAHL3Xctl7rKZpu6R9XoP3VUIulOqJKbkA5Blyrf+6hcybdo4eeTRNaZvB68xABnEIuMvf1wnS6YnyX3LbJDgcgDIybNnZOeBJtl7tF6mz3ZeKyMAkKbaFilOWS7pCWPk7fJ/FXr+zsh5QJKj8+TwwRNGKOhmkeW9KQCIyu6+9NJLyOJaRHol7UZwPB+t7oNOtqtWLYVJ4NuGisCmD2MunkNUGkS7NHrW3Gyj+4zk5cNte/yEcWZAZ6ViIhlXimKw+UYOMiczQ77+zT+VceMnwQhtDNKrjchEHEEUog7F2XZizcADt6dTU7XhlC2deO2xBIbJLIYjoHzfv0r2D42Y8xxI72JjXcucOdNRTHkWUb+K0OT20MN3SHVVAxzZ94QAA6NiKvtKmsKJMmv+xeghC5fZfIlYZk+4uJ89eyoiOlXG58OXG9VCT0a9Vcr3xRctz5aNdC6fTqa/HSDZGC0tPSkkTcy/fQqBRlF9t21SHdhsxD6cBVEp47lzJoJL3Aqg1CyfeOweA7783/NYwtmHoVABuB951mNgpsMvhtYsg/WgsMfvF/0Ou1rDL575yPd48fen/c73/J+FioidTDE/H4LUJhvPwZfkjYycD4JS4RfYa+E0i8P98a+vtdg+JTkVoHWp2QcjfKztYfMXo5oJIV1Nsx1+9LkDKnCXan6/+iBWf8fCcC6Q8/KzDOAgyOB1bQbw5wKZ9Q0Xyz5kwCdm/vxpRop3954jIdrV8OO6OgAy2n59aWE/S8B9mmsXIfl8qT7Sz0eiYLEY2h/H/C77VI+BnynNzQcgZhHrjsOPlickIJOEPiMgYcSYfU8wUlPdZOprGhvDxnH+WPPPSe8bM8ZcZLQXBdemgY40ecp4k40llZCBHGZo3921R8aOKzaZ5u3v7DZfTUxMljWr15rXT//w+1AzsxHpz33uM1gsWkGA7373uyE/o93wB2HjdvWeYK3jG2/YQtX5oH2dPmPHscrqxoJm46ZPFKYzY2Pn62xQ+dTPYwCKT+nIIPmtqbkR+7GZ4nhQZVQoohtzBeWF2fg7NhaeM4vCxiLrwUE75/N+HyazCxl1tlCWaQQJXn7uXzvWhuh7/nwc5yjD/CwkLIDMCLMgZh/u2neB3hnA6+K0mZKTNF5OV76G4DfcsYEI9Zp2uOcBaTUB11nGJ8l5isQOxktKl6XKmG2nW1+WDifS0JsE+h0W42zJiL7XJ9RJMTn8iRPM47pqcLPEVjn3+NQC3Nt1koVjaWwalJe2QUobP+Vu4/ocVQjb6e/WLFKYVtsftNduABMTZXlt42/suElMVPoQpHjTj8rqBfNAP8KzH/qtifGpcN0+jMJvJ8k7WI0gh5WO1tbVelLmz1lu/myu75DGvnAwo7vTLrCDAVJQgxIfk4Mrw/4KIBJ/SOoq7TOfXjMqZcu5ubDEHlttjc229aJ/Bl1fhezezbHnASjZPh7qt1TLGZN75Et/8Lsyd9oMiM/gHBJUNho0J9TT1NW3ydf+/Dn52teeAPDBfuCQzhYYAgNCs0WQth0KUffwLHEUqxgnMhBE5ljvj0HQroKQaTbHAApblyvIH0IAdtAhqaQYeww92A4phs/thLRyy5B8+UlLuUYKCRkYu74YiLPjPRCL+yjJZqeisDarAnWd7S/+6QDok12Skw2GCYDcqSoroV0LkRq2VmRTmjEfLRv/O1LVclSO19v7fMXYz8ne3YeNyMrNIst7UwCQmTNn4qbKuKrajRui8HyUug8OyttvXwkvgBNYOIdNo/wH8LAUtuM/apreRPXnzDYF3pkAH2OKxkH5g1G7Qdm9a4d0ItvR2t4tORjwBCvvbNuJB1gWaEqz5eWNryE60YsJjhzhMPBwbCt7U/ITPIWHLx79OgE1kvMpO+/X1SE9hMaQOVCcqa1tgCGglQy8//57EHGpkz1YgOlCgHUDSrHid6iExUYqmTaVGSVdIicnB1GdyRAuqAav2up7Nze1gO5lJwWlV7FPdRFLTnYZCvLZWIugC3dD+XIdEFp0gl+siyb+G/LxgCKIvlYAQTUbVYRivynPPICUvQIQyMDL2tsXog9qZPr0SfL8r98cBpj8h7X1AbEPJx0H3L4eG48n7OcR9GhMYSkYnyrhq9H4oGckahZ9Xth8epgCP74fgxN5Px0nDJj5Hd/A0F/88jPjRdJlU/fch1KseFy6XS4GWSth9+c8CtCvyq1nX/j7UDqe1h7w+oT8RRztLzSI3IvRqCT6PV1UccFLV3Py7/Pzs01mowJZC/7bDkBDao71oLALEH8xNtLCnufMPqQs76XbpYMyAadmpPsM3ExcAAAgAElEQVQeaZsfBQCJPLcQaBgBO3H8RYISf5zwNX8feU3MHIRFk39uVm7YUtzGFOeZzFN1daM04cFfXw/uNjIk/txlwbM9KFPo7mofaNDKlpuf6vYdBKipRVBotXn/3LmzADwZUl5+EnVMNgq/ZPEyiEhYoRDWtkW7VREByOY3bRabgY+NGzea11oLxXtV5zmOzcmTp5rPDx05YFT72JhJY+sHSGh0PHPKicc5qkwcngFaRxUFs4kYR0MaN55eTwTlFaDN2Pu/sakeztgWoNTVw9zTLe6ysu17XOQOunqJWMi8B5yXAo8t3pmy8f4JXQ9nomh+7BqpTP710jlvmGeUp57lXwMCDDa/fq3RnSfHSYKrp5iaswa1HR1S3WAVm1CAY/4ZcHM1tAmBtsIBF39MxgZsv/ZhPut19TnJxheLmxkM0eR6OockCY7qbAn5OZIaV2LG3Ikzb5n3srKnYC6Jg+9IqjTWtiJ7EpBNu1FD04daJjfdBkBT6ncgDzOhPVZ4ZGjr68czzNVtGHQLA1rTAnaRm5xin8NZaVGyfC4AMD5OTUmFN0Y0KENPA/D0yvSxs5BXtQv2RLet3GRbd8SWmp2MwnlL5xwazEbmyPbLqXIL0OfMWoqxDxlw9Benqh9//wTGJDKQKPIPPWvg4RWPGolHH10gXaCzHTh0QY4cPh5WwaJa1qAFXYkAcV0dts4iILavS4va5U/+7A9kEfycisc0oG7F9sUQrMej4M3CtvtgtTzzq13yrb/4LPrEPWswPocAQtiCGItDes9j7u5x4zSm257HIPjoLGhn64I/T5Tjg8cBWClVveq9PZAptn3bWGPXHHymdGKubkXQ9Z9f7pQ/eLwQwgKgCCelw/jQfqfVgf0EWBbEFdixMtQMipajAW5/74w8/esy+djaFKmEclqLm0s2H7Bqht0YnwEYnmTGTZQxKUvk7bLvwrOlXfJSJ8v4jOUwbTwqZ08wGGwpljdyu+EBCAcEZXffhkKSLhau5IKw8Jwp0R07bXTqumyjAJApUyZiAsSx73hv2GFfCQC5DQ6+jGxMKi0Bz9xGO3phxrPtLTtxRgHFF6Cwf+fOXXg4txiKweo1KxD9eBEP6fZrBkC44ByHSGJOTjYoDlbP/b777sZishMP7d1XDUDWrl1htrF37zFZu9ZGJa9nABIAoCDvfe68yZKLvnj55W3mOmi7BUCuDwDCBS7BBjOURUU2GkgvD9YlkF6lfhg202cXtlcCQHTRxv1w8dncdLGC81sAJBKARM7zlBxnrVY2rllunp0HLwAwtDSzloTqW8MlmX0AwmL4ZSvmA8xT9nsIoIay3NaAddeud6UDjsmM1tPDiO0WAAn3/rUAIInRGTI5e6mcrX7TZEE+agAykNUN6tNMSYgqlMaW8+YZ2QkX7HbUeLANYVFfWQsTRGDFjdsh9PshApDivKCU5EfJmbpTctuSBVLRUC1jUctD2ee3Dr4i80oXS33rOWSx+q8KgEyZNB8CLF3SiCzEwsWlcvIEakRfu/A+AJKaFo1au7FSWJQBcYVu+eWzWy4bgIzNbZZ/++7fyTkEATesy5PsZFc36AEQrPjl//37l2QcMiAPPbrM9CuzH9cKgHB///hih0wpSZSHVmddEQCprW+Q//mD/QYoZuV3jApAuI+JqXdCsSxNdp7+gXQONMjM7AckLipF6qrbjCyvX1caOafdCH/f8ACEdApGoctP2kKeK2mkJC1eNE92vbv3qsDLlezrA313BACi1KuNGzGpuqip7sOPEvrOwRpx189N0SOMfyaWTgU9K0kOA4FPKJ1sIu/btm03C6K7N9wDitMOZB5qQ6pMceg3V7uIXQ731ghnQOz7VOKKQVEaG9Wuwo7V4SJzuw0NebrfaYU6P6GCFyKQU6dOhspZvgFcK1culuLiAkjzvot6lI7QjUiAVFuLaB0neizu6Bxr982CSxv50T6ZOXMStksFpbMmyjhxIl1xSfkai+LQX5nX2rc8bo3OMTKqxc2+KzYpYz4tgL83WRGX0rfXx56fPR4b2WHmg41gWq+NTwkCmcI4x7Mp7SQf1J0ZMyeA3tUBasfeYc7bvs9HODthI+U8Xt0GJy+fEmePb3jzaSw+uAmpzni0G/9zvZ6+l4JPv2JWi1rykc33dtC+5zb8ImH+xtCj2iyVkP3I6679yjoZNval9rFGVJnR8gvS1c+BfeFTt/j7kRTZRuof/R0Lx7MQMSOtilmO6up6o6TW0tyJffYY6l9kdN6Ptuo412P372P+jtQYRrhZ/0GqHn1itG3evDuU7Xn/Vbw8ADJSpsV/b6TCep9ediUUrJEyGX72guIRkb4ofgaE3x3peCK9O7QvfGrfSJQvn1LGz1nYnp6ebMwe8/MzTXakGvRMghEW/MfAKIwtAGWiojHwZID3h47Xl196FeMxS6YhQ1l5oQrZ1UpzrDreJ5VOMdLhbK+//qosXDTbvD4Ivx8tPKc6lc4x9PxgoyS6Zu+YIaHIAtuFygo4O1saixaIE5T29DhhAhSVxztFIC48Y5wDNPdRWGzBcUODqvYNShbMLdk6MOf1O8Ur/k0zWtNckXosMiBRMVrcPxCaV41akgsjs0/UP0jPh/NTl1NHMhlSR7ci3VHnptA9Beps6J4BuPPvn9B3kNXpNJTVMGWU220BLYwtCZmKielL4SY+BmCwBkDEBtcGXUEyX3e76uXe+HBGMQbO3kFQediGAmEn9GY4z7MVl9gMlNkvIu+Z7jnHv7tgGpiPrAfHXXdPm3RAaKCrI1FqG9olPycVvi2tjMsjA5Ui7+y3BfBUM1Rj+UFXvB0QZuJcgGkwfL+D3+O5gdrxsWRugmRnDMq+Ez2oijguk4uLIOOaAV+KaDjCw88Ez6f4uGRpRN1BbXsDHNFt5qE4bzzAklWYZEtOsspfpLXGRZea18eOnYc/2jQEJ6Nk8xt7DEgvKirBa6it8fxR5M7CbnMe0ijZOdYba+XKyXie5sixsioEy960O8B1TAANka2rG8+jaHsv9PbYTExKVDbAxEFZvnaV/M5nn5ANa12BeE+rBJJtX0Wh3zrh8P6H//Vp+eM/fkRK4GYeDSUuZj7Y+vu7QLFynio4uqCrAdJa9EH0X8DdEwgBYZ1i72e44FgpNLShxhrpdMp1fXBON+/huRVEwIFtZ1lQdh8HHey3QGnjzdFmhXm6nXDDIFXmUrPMe3E5+RJwGck2jEdSP//9meMyvQR1aQOWnXGu0dLVzuDfRqfElZ1ULONT1+M+hOzzmX9HH3XJ4vFPgs4WDebLUdT9WgPmG7Xd0ACEC7YNG+6VF160JktX2hbMn4MJqRM3l6XTXHftCqhXPlffVzbSc+KiSx9kOsk/+tC9MmvmNEyKDVjMtUo1zKyy8wvkxNEjptZi/MQJkoQU7gu/fslsJuAeKkEzGYflKXUfFnyEgYd9fzhACTjDJ7M9leHwO95NIIaC4r7L73FhkZ+fi+KzyQAge2XZsoVSWjpWfvKTX+O8wjzmWkSZ1fjO7D0kr8fFt52QuCidMaPUgI/33rPGTWxqmOUfVxxUP9j4cNQ+1u/xfQITpV3xb11AaO0AH8D6uz6opPhgkW7WbLqo8CPg5JknuH3zO0r/io9PDC2q196+GPMeuLjPbQ6dA7cxEjjQ/RIE6IPbArHLqxOIXPD5i0Mdbz54CpvzhUET96cg8FKLXf5eF5i+CpYCCp6wLmh6+7pMYSQbgYbSwwgYNUKkxoF+3QvvBwUj/K0Ptvj35QAQgg7y6seNBSiACVx1dQMyHZbK837X75EBV2Q9hV5Mv49WrpxnjOBY53X2bCXGfgkMQs+C4lMlt61dJEehx88My8jt6gCITwPjdn3a3UgAYpSdD3s78rr7f0cCkIuBNY5zDQhwG/pdH4CEjpGKOA79Mq7hA5CR6Fo+qOLnJpuF+pGcnHTJL8iGamcP6sUugKrVDHUfLCgxL5VCxvzokeMmm1pTUysFkNplfcUk+BPtfe8A7l/UkDl1nAkTKWVuF38nTx0L1aylp0Ke1wWTeL+HxnFvWOFMxzHBRxvmbDYqVXGBwqayuc2Q902GCzdbF7jliQDs9hpa+iMbVasSnTpWS4sF88mp8aAb2YVkCvah3x0cgiRtn82yxcbZ31O4I4ACZ/MeCv+1boz3VFhpMRgCI3o/8b7TaxcVa3n/bG3oI503tF6Rz6ph486pZLGfQsETACk8Icw2RpJYboKsfAD0l2RkQqanL5Hy0y+E9mn6AeOn29ULDMSgzsAVgXFmDPSFgcdAtO1DVXgcgKx6dAiYBFE07BaxyTalQUPEaJmCGoZ0aYaZbc2FczCTTAOFKRPPmmjZsbdZ8jP6CbVlxwE3NyiFSMv/cC0Snfwx57JBZ/RrD8QeT2wgSZYuJCVT5K0dlaBaAUBnJEnmmBZZMrnUnF9hdo4cxdw0PhN0IRTIt+IaNTiqUE4S5INdGUoUaNWUYjb90psfCp5VnQ9gbNk6kO3vnMTcg6wHamRi8IxiEfpnfmsxnkNH5HwFF9O9kLC1i/h1d8ySwoIMlMoMyutvbLX3TJc3H4FqNKQqmpCxZ0tPgTojWFp8jn/u99fK737yASlBndRg/1HpUdlbzIVJadny3v5z8uxLB+Qv/vRjEgSoUSopM5QxlC1m6wR40PtfVY1RKB8EGNM2oHS+YC/KOSyQSMTNMoB6DLYoZ2Q4BHl9BS58/0/+5bR8/oFCmcBaFBcklA5Lh29H5jPgDImj0sZIfJJ93rfBYHUIE9ELm8pBnW+SSRPt/XbgrPVbq0P93/HzZ8xrwvPMmOmSET9Omjqr5UDlC8jm3SZjM+diDqmTX/3qVzd0FuSGBiDr1q1DQXQ9CkmtbNqVtDQs8FatWnZ9y+6OAkBGUr26XADCB8WcObMM95iFkeksqETHtbS2mAhGXdV5gJF2A0CWLF8GP4wyIx/J9psGIAUFuajXmG6yHmyPProBihC1KKAPX//LASCTJ481keS90BTXGg9u70YDIIuXzEKUNsksSPfttcX2twDIRw9ACDry87IgzJBnQAcVqGrwcGd03NwnI9Qh8H1fkljnKr/OIDLi7y/Oi1GnMA6qV2+/ZemWEyaMMapZO7YfABixPOPychuNfH+7BUA+CADR/tRFdQEyXNkAI1S2YgCiGjUfFDIhFev06XNy7OhxA0DikEWZM2eavPnG28af5RYAscGo3xQA4b5XFzwqh078ZNgt8lEBELOT/smQS0+UtOR82bh5I3wh2mXyuNvxXqycr0IwoaJD1iyJl6bWIQtCrhCAJKLWYvl8ZDVgcrj3IAvBLbBVAJKEMXgnJJnp9N4C4Lxp9zOydM56GZOWKeex0O5FoOdSAIQeHifLGoX+VzTCTUxMkZde2C11tfDacEGynLxk/N2FNQQX/WEAMm5CrixaMBFZIAKSPtm2fZ9UXfB8qy4CQHgen/vCQlmPdd56UBxHAiD8zl/9/asydUqhPPLYmmsOQP76JxWSnxkrn74fWZArBCBd3X3yte9skdVLYyQDdKzRAAjLV6LhKF+UulJq28qkvH6bjE1aIsWZ8zD31BgQcqO2GxaAMAVN+tWrr22+qr6n7O7Zc+cRQQwXYF3Vhj6qH13EcHDdulXDVK8iDyFsbBfmw/NByfqJtWup2jRgDIcOocjqP3/lPyMFGi1doCdRK50P6p/+9BlEPmiqNx56329C69v5Z6A2xDRjWuRlNkIUI/qARB5N+HtB75z8qKX5hct86K+5iPMXYHy9cuUyE1nmw/7s2SpkQTApIZKwa9dBo2hk5nvQenSxQdWqdmeqxMUDH3wFBVnGL+DAgTLD6yatgY0+KNo02+CfiasfM2/5kfWcnLxhylb6G41kRhrVxbhix66usJKST01QukIsVKg0wmeKqXH92BhdTE21hXgPPnQ7AOJpSUJampH3shPnzG982p1f1MzfsG9UJcxjuUVetBH/Hiljxeuikc2Q+R4eamGlrf5QBNMvQr9UBoQH4NPZfKoUP2MmI9w/8SEgyfP1XdE10hrOAIXNN331JG7TV67i375iGaPgeQQdAAIUMWCWg6CDfjGRBfI+lWrYGPKycfq+n2Xg+fggxO8jFkkTcG56zWr7M+sye85keX3TTnNc06ZPQC2UK7J939W7OgDigyN/k8MyFSG/F4QxfOkj9wOegxqH8q2LZUD4uV5TUoVGyk7oe8x0jZQB8X+j15M+LX5W0Kf5hfbniSaMRPPxx7kx1HTXMr8AWZG8XEMNDZoMsVXhaoWfAOcMSim/u9MGcDTAMW36lFAG5M71t8v3vmcXxAOgYmrkn+Nb+8qfH+jvoON/0iRLGb0A00FmOdhy83LMv7V1VSGFqlijymMzFTzEdIwlNmZN9J5UOiML5pNBPWPLAJ2QRelsQzB508xHnDOy4/taQE+qVoxTorLF8jbUTN8o7e9OFh+j8TPNanA+CzqVLJMtdnQs7Qd/rPEahmiriNRroxKXXt8oR4Py7yX2YzPqB9JiIKCSc6dsL/uB+WmCq/PuC8B8Mdo+p1iYH4wJ07CCKBY35z+QCJqVjdD3YuyZ90gNdp4hARS8F46z2eTzpztBbbO0oq4em3VPjZ1lKJk79h2V5m5E37vt82YIWQwyetYtRjasol1OVA4XlYjFJB3rKD/9eH52O1ENyDohwxYnd6xMlvcODsiZCjx7mVmIt+IpkowshssA3HfXeIlFBD8TgZPtx85J3d4jUjq5RGZh/iDNqq7HUaPws5j4ISlKssaYhyAZmwgBA5o7Z2XlINLeg4g9VdISQMs+ikxgFOil9nh7kJkJuOd7HObKoYBdK/RLC9YdaXL/fculEr/NgYDBz37xOowC7ZpiAFmPPijIsSXFWbpSTLBOOtssJfB3f2etzF+0TJ64ZwnujxPS586/F8/E1Ew71hvb++Ubf/5z+bM//YQUOEphFKajwT5LXesF5SzOFaEPuUxGP655rFOcBIrCt9y1hbt60Km51ULuNg8Ajq0b6yVzjInM2Fk6NBVXdx5vly17auW/fnY6rELs+93Ndk1JmuxglP19HzKQcWnWH0SQNex1BoWvv3lEtuw4I4/dXSAHTlvfmIOV56TFje9KGBgOOV+WtNhJkp8yQ94+9V1c2oAsKH5c2lt6Zffu3WDxHLPbvsHaDQtA7rnnHtPpVVgEXGmjwdKC+XPllVetvNl12UYBICMZDkYe/2gAZNGi+YYucPq0vUGqzp6Ur/zRl82knkBVJrcofhEc5hK47G5H7Uc9DAevBwAyYfw4ueuudeZBQ8oTJR/5wNqJhzuNkS4HgIyH0ktJSb4xbtN2owIQSreuu2Op/OxnL+NB0C13rl8qhw+dNIWztwCITb2TDvdBAQjlcpnpIPCg3wZlcmsBPkjf03YtAAjHPU03N0J0gI30vdvWLjR/MwuzevV8eWXjO6NMZbcAyEcFQILOPGwussrFY0oMMGGmq6a6DrUfVaBeNWGRZRemtwDIbxaAxCKKvDD7LlDWGuVo1aZrCkCCg5Nk/4ETUlpSJFsPVEpHowUoBCDa7l89IAdPdcvpKoeM8MFoAGR8fqwsmJMs29/rxBrIKfyNAkBmL86SDaAcH4NkfRTA2NvPbzG7/PgTd5nnaXn1xpChZCQAWYA1g1UyizVZmx6Ax2ef247XMfLgg8uQgT0H6mH1RQEI9/WZz9wFANKEBXwsFNUaZNd2C2wvBUA+/5klsvbODTIGzudzSmGuOAIACcYlyCubDshuqEt9/U8fN9u9VgAkCDD69f9xQD7/0EQZm2NB1ZUAkHZYInz9r9+We1ZmS1OX7ZPRAEg3aMaz8h+WuraTUl6zVdIS8mVS5l2Gwv3UU0+NMvdf32/fkABk/PjxiM5PkG3vjBbxu3in347ipqPHKF07knnXdXLBRgAgE8EdLizMG2Y4qIsfjSj5vHXScXx5Ui7gGaV+d5tdxKxH9O2Tn3kSqjyN8swvfowITaVZvGbmFEpHey94zmflMAwKM5CuZevqfr/fhy+7y8LicAbEz3z4CyAvcxKR9fB73kYh1TUb0nwoEKdpIs+T0einn/4FPrcPdrqzag0Ao2u6AE9yzuf8DuUy582bBvBxyMieslFXX/uHNRt+9FEL0svLLS+TEVd1vGZWg5kPNvY//VHYyM/2I3t8j2DQ990I1UmAR63XSgukeSzMfLD5tQ58SCio5Pu8rklJifLJJx6QH//oBWNuxgj5kqWzZOeOg8ZTgi0yCsj3eHzDi8X9Xr+815ERYl3c+TUyOi7pCUAzqcgWmd2K/Dwyi6BRYD12XufhsrB2rPB9lTIm+PAd0nUfWqSvUdrIfbNvx4zJNRSbflBnSLG6cKH+fTUd+rvIWhE/auvXHPD7QVfA6+/T74vRMiD8/t33rBAWm/cAcHMfCxfNgM/EIRMpZ2H62TMu+unuC7/W4VJXVr1adNzo90fKel1pBsSvF9E6NAWG1rfHzg987ddIRdYycTt6PfmZ71vjn6u+DokYeBkQ/1pxW+FaJfUzCMvC2nvXFbJ62anW1maAPnvMQa500Jiho2IWKa4LFsxE1DoWtBf+PlrOgSJ5DhnbRBM9ZdZA5Fvf/m/m9Re/+Hn8xs6vfjYMYZYQt5vzlI5tzYBwjE+AfxNbJ7IfFefPmtcFeD6wnTl3SvJybYSYczTd0M13u9pDr/uQAYlyczA9P8x5QFWx7LStiRxCCicn12Zbo1lH4eo9YpxsE7MFAVc1nYDj0QwHr60vIKECEVVVlh7EeU7rLNLTXYEx3jc1Ys4tXcFaHyLBep9G1p3Fu5q+yMwh96F1GmaHXmsK9smC3DsxzyZKb18n1KJ2IvDWLQGcC1tUvP/cQkbGHU9sB2qOou0CM+i8irqTw+Chv/OMyUpqCw5Zz5DBIZu5josploqmAtBognLsRJnsP2ELjmVgYij5n5MVJavndMumPc3S3ODqFyhdrOl3V8cwc2KcZKLO5MCRHmluZebBHhcbMzWmZYZFedJhsHv7wgxpxOK9INCMOa0X9K9ySAJPlqnTSnE9uuRoxbPG3yUlHTKz7XbfmcGVGA8ZeO73wG8o1ggcsFRm564yGBefk3Xr5gB058o//8tr8BKbhHm+G4thZO5Qf9Hj6pYGBl1mDkbJjz2+Rs6chQQx/Ek2brTeNglxBTI4YO8lVOzZY0fEPzbaCskk4Ji++Y2HpQUZk699+QnI2e4373PYdSTYc03LskIK3/7712T23Elyx/qF+D3mBydp3N1aJf2OQaBrhgDWENEJ9r4ijSyogh6ocWnpsvNoP+T4u5osQ0IrgYKQKE5z1z0qKxM+KDXyg9cacG8E5Yv3jTXf7a2zv4kFSyQu3d53Ubgve413C95PQobRZdwwAckm9MUrb1fIncvtXFONgvfDtZbRcbIKtTao6WEbRL90t8fLrOK7ZfPxf4Vcb7ssLnkcfi+gb8H8dN8+K+N7I7UbEoDcdtttRgO5HYP9SltJyRgZi//e3mqpDNddGyXzwYf03XevBfjYgaiaLYziAzJy8ceJ3wcj+iAgZW1cUR5Sw0VScdqaVn32c58OnT5T8T+H8tO8+YvNA+KnP3naTPxDA7iBkK60bXhBOd95f+H5+4vTg8PMIUcDICP5f6gZFShShWNk+fLFpkCOXiCbNlklEzaqa2k/UAHp4YcfDn323K+fNfUey5bNMVK7TTB704cbsx+6INJCcP2hFpOr0gzfV2pWfV0DCvJsBIt95ReR6++USsXvKLDxlbTMe27xoos8gg+lWnEx4i+OlIJEoKSLsOUrFqDIdSwK6Y8YOeasLCiDgP7wysbtZrHsP7D1GLhNBV0+xehK7oNIAOKrbpkxgQiw38f6OZW8LkW9GmkxzkWj0rv0nNi//vET/LJxvEcej39u/iLPjh23kMQDJAfqP1mQYaXyEQu6z52tMSZ1l9v8rIh/HmGDRo5nSzcYieYz0sLe3zcBJrNcVGGyLSwgcLF+HQlERJ6T9l9kX43092gARA0c7RjQ4EH4mvsAImSQioCID4j1fV7bkcQUQlQbLlad8ADfCxWOeyILoT7BJOX7vej7/I0vdMDj9pW2fAoax1SsW/DU11Qb2iPb1GmTzL8HDhxEVDgBGdYiONTbmpyjR8ugTDaA9/JA/cyRpuYOGLh24v0juD/snNre0Yy+Ci9kNRjhj+0h2qmjGfqlo08N4L0C0L7YaB6oVCj1sKmprcJ7dmzT1FGL1OMTGLxwQMgUkTsvDSzY2PohlNEJMza2NtBXVbiDfh/pma442VFmMjJTQkpDVPILjXNsUl8bYz/Pr0P7OCXFKnj1YnHrt5C5pBtMRuTDFZ7ze3qdYwGC9H6zWfGwp1Roe96z1L8HBqKHJC2+EGBgHiL/XVJWvRkAJHwUAUfBgu2lJIbr/yW2wy5De6PtwpWtI94+i+MB0LSp3wP/jo6aCjAUlIk5U6QPhfztkAEO9qTI9187GN5hFwwN0eKQVU3L6ZDVk4PyzvEYae0KSHt9vUQB3Jp+a2qSpbMTJCMlSja90xryYFGKjgxkGoDAFhXMlEChDbAyeLNiYh2Ku/E5jrevHR4Y4OId3l8jS5YtkDMwsSyG8XBLG+rYut/DWBmQqcXrpKURYwXPqQ4URe/bc1oWLCnF+UTLeSj7URWLNFQC7B7Qz7KykkGzWorXA/AAiZEXnjsEWiyU/1xNCwMcT3zqdnwfC3xkBX/1y7B1QHTA9ueAXq8oAGO3HIiJrpC/+9afowC7WZYuKpDlqPVgi40CQHEYrRaBP7aW1oD89796Vv72735PUljw7dSsOqDw1g+QxTaE/bMZqrK7P+JAaSaAMP1GUB2ilHcjm2HBRMMFC0p6oLCZ4yjQcRBp4BriREW3vLq7TT69yFIXsyEAwHb29BmIVlhFufxpE2QwyYLtAQy26CQ74AKgLQ7Ao+wv/26TTCwIyCw4vh8sL5PTTtWuEvc2AQMsaUgAACAASURBVIn5LqaBVlyLGbkPYmzUAqRsBLUsU6Zl3W0MdSnLe6O1Gw6AaPbj9ddfx0Af7uJ6qc6/kU0Hly6dbwrAjh2zEXkzkK8QgBSTww4vjfNnbNG2D0D6YX6zfce7JmpXV18ju3ba7NL1AkA+9siDpsiT1JMf/nB40dXFAMiLLz2PWqG5pqieEybbzQJA+qEsQv7/Aw+uM8CqGRHYBEhPNiFqs2P7QeNJoO0WALE9EQlAKLdKn45x4wuNTOqZ0xeQ7bAqJpRVvhwlLO3jjxqAmIfQMOW4WwDEXqfrB4BYoYwpjh66D2au4Hu72rk5c2cY4QAGci6crzQZ+JbWhlsAxHtwXysAwl2SkjU17y4U/z73kQIQ7isKgGssKDOUpO9HrcDmg+fl4BlHH/cASE98h4zPDsj0gqBsOx4tzQiEKABZP71PmtoGZMchZLixjShH/7scALJychN8RzIkGNtgnv/FhbOlozkGNZXNUKhqlzlzZ0ldQ2UIgIzJmYvVdiGMUrsQ3EoBS6INtUxlsmLNDLABggCx8fJ/vg93ea9kZcOGpQaI7NtfKWVHLfjxAciatUthdpxojvvo0SqoWdpA6OUAkKqWaniCTJO5JXYRPxIASU3PAfDZh9reWvnDryAIeY0ACI/n/3umTtYgMzUhO+aqAMjREzXyj/+2RX77kRIpQ/byYgAkKSZbJmXdITvOPQ32Q4uUJtxn+oS1IKdPX7kgk3f7XfOXNxwAeeCBB+S9vQdMbcKVtuvadPAikrt8qFF+9g3I2PnNp+ZoZMgvrPWL9vh60tgiWbJimby28SVED3tl4uTx8o1vfM1s8rv/5/sAHuDGHj2Ih2a3KdBmGxiCfnhA5erC2Qvf72Mk2pUeZxT0wcMtIoMSomCFF8p+JDfa6Xjz9ytXLDdSlkuWzEfdw/NG7jLsDQFHaI/mo5QFbmvJ0pmm4P4IZEo1Ml5QUBA6JKVP+RkLZkUiDX78bEIiPFO04JIbUiUtP/LuZy9GcpD2pXw14khahX8c+jtGsPT7fC8yW8OFMs/1kY+txwR0AQ8FG1U8eKA8lOHRvrKyweFo4eVEx0e6z7Q//Og1i3PZ/Miyn5EgYPLb5RYk+9kg/b3vxcIoq9I0eAwjZQMiz4FKVpMmlRi/DmY7qMtOAMfmR+8jPXbC23m/fLH25cXOaxCUAu0j/svf+N+/kuux5raF8t6eY8a1+4NmQHyPFv/89XwjjzHyXPm5OmhHgryRtqfjhgtO/dx6ZVi63kjZObMPd6BmjHmF4/7779sftftdzQ73EUnl4f5Cks6ueHqk806EJLm931tAf8qXGZiTOQ8dJp0Xfh/MgLAlJaXgdRzGU5uZo9TDR2lupZPHgB6VBdpWmilMpopfFxSK/GPz3b11DMbD52DQLarYf6QKmr5CNqC+wYLmoiI7t9U31kqCo6DStbrFRVQzMtMxd9n7dADZDpXZjdIMCGhZXfCjsGMTlFpE7e14xYLX+YfExtvQM7MjyTDatK9jh9F9tf+60D96TTUIwnlAaZIcR/yO3UeYVhcqNve8P+gtEnR+Df41JPAfaTzqMahEr91JOFPBITEt9x5I0tYhynxYegfhe4Lr1Rtn589YRznj69R2CLq4x1Rsp41wd+WB+uvGK69RAq4PGx3SNaMSE2e/29tfLJMKJuJpCAoszv+Xu+uNuzrn4ywXJa+pg9O3eybOyOyXbBSEH2yYIB31J2U2GF2Vdd1yptlG8vtwz0f1h4VM+F5MIBX+XI7SFrSRd7apM5+XFXPul5aOBjidN+PYbNYmCIARG5Um/T3wn8LfnSjWboTIS1+MrRGNAY2sKGeiyYhQ4ve1Vw4hop8mk6fmyTtby+XEScr32nMugBBDR8eQrFpZChrwWfgfWW8LldIHoRDiB6lGsveJJ5fhOVUJGtZ76NNk9JdN2wy6Iv8heKBoBiQx/rx86xt/AsngRvmzr9wpffBUYovNIdXLjr26AVsgTjPR6JhkuKP/XD7+8dWyYN44834vsuUxbtsqhANXrzCdk0XzLjNCPlwMaJS2Ya524//CEVvk3Qf6ddAJDwRbYiRtjC2c/98vnDLb+9TSAmlCANceTwA1g3adOm0+jClL7L05NBQngUSbAWSxvpYT/vV//zXkhtMlFUICDZhj2I4ik3m82tKx4qCV3Ntpnx+pwTlmzO86+wtJ7C2S+ZPulqrKWnn22Wfdsd8Y/9xQAOSD1H4YChNqIF5/463r03TwEtSrHTv2vA90jURX8X0n/NT0YHe7zF84V8ahdmYGDLLM4D56GKlXq8ZxChzlXbt2YhBfMAt19ZcLREGxQw2WHJXKTrrhxeRIACTK8R3tbeAvPN3r99V/DKdgUW9cGxeXjzz8EM6/Adz8QlCw6lDLsTdERUl0pkb8fjwK0vRhVDppjKEDHThw3LyXkWEnC20EHyGlHEwepaXWdImNKU1z5E4qyvCM3UzB46FxIRvrGxQQcBGj3HbdDsed7zWhD15+3t8/nELoK9/4CxAegy7ISNFQwOPTR/gQfuzxDeCBHkVR4ElZtXoeolatKIS1aiIKqEajIF1JpN/vQy5gtC8a4CfDRhClgInH6ssb62KM37vYotn/nONYF2EK8vyF+/DF8fBxFLkPFpVPggIMG/unsrLeiBj4UfSRa0Muzy/F7xu+9ulKPrjoB096tD7QbfiLrMjt8u/586eZ+pTaWtJ43k9hHJGWMtKG8N61AiA6jn2DSO0X3jsjgTGfwqbf1XosPR0fdITuWXfJRvIv0d8lAyyw+QtJv27Ir8VqdyIddLhfDVnQo8dPmdqySfBLCmJhewxAoqKiGnUW8G4wylP0CeoxgIStt88u7LOyU3DdKkxNyGSYwGbAY4THf+LEmWGUPz1v/ZdUUm2Z4J9XV1mefzQWdRrEIBhhSwZYWrlqhXm9Z+8u1IVZGkc6otkdThmQJq2pqRY09SIDzsZFk4KSAVKGOuxCiHN4jPP/ULreIDghyal2sRY5L2kmo729C1LvNoClcyN9m3wqXeikvIytvsdrFwUwx9YHvxP/ngjR7gyIHy6/GKng1u+UjQhG9PpyTklE/c3YnIWQOY2TI+c3SjcWnQOO29Of0CvxrmaL55zeYq9pu6sFMTQe9Q8hmFOvCDwQGRRiG3CL2XGQUE2AIlIznsNZOP/yjjqp6QcdCuaETa0WSKZDirW5xS7Gs2EcmDcIui1UomICfXKhv1DK8Wxuq7PzeVZGj7TBjZwtxRnq8XV/jwXJWdmt0t1mj2HO7CKZCHWo8/VQv5qZJg11Z8z7QwErGz7UlSztdaVQh8wzhqkXas/iuttgTHbaWChXwf8D/VYGKd7XX9sjWbnxeBbD4wKeGdruuxf1Iqh3+Pd/fw00pnTUSWQasEHRDtKyYlyNTVYWnMMfmQ1wzmdaALWcL6Aw3dYqdXbaOSwmiHpLyAuzpYEu2Nd7SBYtmSff/rMvYM6z4Le7NVbis+zY66y2c2lMBv4OxoIlUiX/8D83yXf+8lHjoZIIFc/Bdlfj5ao52uFMn+A8Osw6yV1z1jSFkswGHNvxn+AASjuCtH11DgQhC9XkvJd2na2X3Rei5AurcqQHNCm2Abg1M1jBVggaZuF0SPWiRUHBqx/SzOY16V+OllsHw9Kv/bdn5ZtfWi6HDluK2gnMEyeb7XO1Eb4ine0WHPfDlHJSxu1SXrtTKuoPy7LST0prQw/Uyd65obIgNxQAYfZjx44d8KlwcrDmUlxemzVruvniwYNHLu8H1/pbowCQWbOmmYejT73SQ7sSABINDu/d996NqNegTJk6FQ9IFMMdOxICIC3tfVJx7qxs2bLZFB9eTwCELr4rkLkh35SgYfbs6WZR+/Of/xo0hlq8DhsKKQCZOHEM+NJJIc+Q/wgA5Lc/9zGYQb0udXXghCOqw5qB2pomRPib/sMDEAUelEYsO3HW0KwI2vzIub6+UQBI2P8DhYq3AIiZFtkPHzUAIe1xzaqF8uLGN0OL9fXrVhuKbBoyAswev7Vlj6nDuhgA4fGmJOUAmPQgsJIvU6aMM98vLz+Hea4lVEdxC4B8dACE1yA1IVemFK6T90794iMDILOy10tZ0wUDVIsgx9qOAMRZqHG1AiSMBkDSUcCdM9ghTQPpUiNjIDSAbOcoACQHwJLbdqUKwwDIgnnFULlsReH6GEnM7JGmdisLrQBksCteKo5ng2Ux0zz3g1hsDwCctaI+CWteHGOHJCciowKQ98tn3oFylwWrPgBZvXqRTJyQLf/2by+HAMjYsWmybEWJ/PDp91ALFa71mT03T+bOnWjk4J97bgtoXhZ0XQyATJo8Qb74hY/Lb33K1lddDIDw8+eePyBtEGN57BOLrwkAudBcL6+WRcvyCckyJtkCqSsFIOzsH/x0h3TB/HBMjg0YjAZAunF9CpPmSWJMrmw9/pTER0OEZvwTsJU4d0P5gtwwAOSDZD+Y+l13++oP1XRwNLrFVeGWUcAHH2arVi1FqvLNYeowF9sHH74aJWZ0Jtah60WL58vEKVPwkGwA6Bhn1NZnTJ+I7IBVTtiG+o8NGx6UNESrvvrVP0Jky0b4qajU022jDqkp4bQuHYDZbPYjnOGIFuds63kCDDdgu7wi9FgX9eLWP/7oI0a55cyZ8wBI2wylgX4mLPb83vd+bBSpQopSyICwDoJGYceOhWlX3I7SrYqL7SRGJ1Et+p4KUEZhAzYuQDVqHyqE9RyUfSoIla+opa4tUo1MI4H83M+EsE+UkqDHrgpX/C5fj1SozM8iVay4j/XrV0pmVob85McvetmSGENB27nj0LDIqi/T62/rUhH30EnyirvMEGkYfkRRv6MF+6TDaR8zShqmo4VlbPU3/iI6Elz70tL8/sVoVn5BdSEKyifBeJJqVqSnUc3Kb36WIJL+5PukXEnfRGYhRxJv8D1Rhh2Q94e/z5HONxuRyYLCbDl08NQls0mXpnYx6DB6FoWHpdu4kiJ0/3d8HYoYg9ahn2mWgfvX+4f7iMwAmCykS9XQ70ePh7/xgaTeZ0oJG+3Y+b6OY90Xx2joHnYUGXM/QnefHhlsBaChFGFcbdu+G3MFisEhbT5rxhR58eW3kA3MkOWoOdu8xc4lnYiGJjrvH6Xf0Xagq9NSm9gffpa1aEyOjBtXZI7hxInTJsPV22sDbpyTdM5IA33rzOlT5v0E8PHz8m2hck2dHd+ZkOl+7PFHzWuqG7748vPmNelYVLpia21tBL3GeTA4R3RSUGLd8fYgWg84Z747ONQHeotLKbmsQExs0EhAs6Ugk6J9WFtbaxQB2errm0IR5SRXxO9TJv35kdlhHYPqB2KeZwiWhZpLt492P0ZmQvR3mgHhs1EpWZznY5HNmFl8r7S2V8upyndw+gEUltv+5j56Umy0OxFjIT1gM6eVlbYgmQIl7E/TPwCb4TaExXnY4Z3vZ6dMkXMI8rFAnVK2E6A0mQBlqbbeoKQ5BabW3ijpxz5bsK+UjkqJg9pWDwJJKaDs0DG+vj8JEW+bmS9ItccYi0zLpFyYXiK70gh6Um3rOWnHdWOR+YQ8KFwhCi8DUPCSg5KAbE80aDzJeTai3t9j6UFJ8Ecx59tfIu0NaRKPzBxp2CfKz8juPWUYf33wQLHjC0lKMAFc5gMUNRacsz35xFrDSPjhDzchE5KLYvUAqM9QaVo0RQ4crMRiHJmsaDvWYnE9H//kAlOjuG/fScxfw9VIqbYZ5wr9e/o7QFqzmZ4v/N5a+di9BBSxsnRZivS0233HJVtANNQJKl62LVLvaGuWL33lR/LVP7xbpkwulO4Wd03RF/YY4M4e7TIZ2F5ojYLxrwXpFAxRvx+k32wfIXPx8lPWt2f1wuVSjawlG4vkXz9hx+l902zGk/dPB0Rh2CbiGZRZaPt5EPdMVLK9B+PSkDFxap9xUQPGa+VLX/qufPGxKcgcxsm+40fkRINVBDtYdkK63UMpOGCfnwVJa4ys9P7TL8i0MffAxzJRtm/ffsNkQW4YAPJBsh/TYfxEJ9qyMnvzftA22sP8Youii+7zIp4fZ8/SLNFyAC+n+alnTqBJLiXPh82jn3wM6f5MPDwLZQYcxR+47y7JyrESdoUFY2TuvEUm+/HDH/0Y74RrNyCKZ76jdQ+kP3T32DRjIm6mPid3x79HAiC6ALP9c3EKFqOGbHPmzDEP2FmzZhjJZao80fSNihuq9kAn+3EoqicNavPmbVjodpsH/ipEJ0+ePG/kdutcxIiLEhoTsillqKamJpQqJygpK7Pyk/rw5GsW6ZnzcmpJfO1HWUm70gWPz0XWByvHitKf+F3lgfNhrUBRv8uFui7G6DrLaAYbP/cf1DrOdGF/5/pVJvL6q1++4oqsbfqa+85D0eucuZPhoL3XRFdHW9Rym5eriuXXeNiaI//ha4+Xal3al3r+fN+v2zFf8NpoAIRfuRIAQADCwvJieL7wIVdeVmG4zXrt/H2GqWcj13RcyX7D232/WlzkuY4GQC4NFMJbSgGFYMHCabJl83uXDR4ij0P/9o9npGPwKW+jARAlyfM6+mDFp8ooDUfHPu813odsHH8+AImkBfrHEA3FOB0vvhgHt6H77vMojvqePz/yPd2ff1z6HoGk7mMQACTRUTZWLp8hO3a9Jw2NTUYCfO3qpVisVRhe+7q1i7DgbwZF1KocJYFuk+5UcS5UnDHvpQMcYD3/vvFoFseO/5GeniITJhZZn4by0zBevWCkflWVr7a2JlSTQRoYa5rYWhE9ZcvKTgONRu/BFCOjy0ZOetBJgBLQ9OrCyoEKbifgDOxIxerssttTNSy+7hu0i7E4LNzi4sPyUYlUHkIjJVWvL+eo+LiwTCw/53zZ72oneO20/obnrnO09nuPq0fh7/x5JxYLaR+4RY5ZXxCCi3793K/T6+sdkDEZ8yQrCUqCZ58xxx7VA4UiRznuSO6WrgR7/tndyFqAWuq3JgTzxo8dF3qL3lRsvpJaMGiz82bsOrDSD2dxtgws/Olw3QRqmfk7NlXi8GwdgLlcL+aweNQi5kIq9kLjcSws4yWQnC1DcTCrDEAhq7dT8kB5SpAk1Ox0SyKAVHP/KRCMckEmAlgEBbqiplaSUa+YAepeW081rluvFKSVSmfwmAxEWSpXzACCM119oArVSlJ8kVSejZJ2BB0PHzwpn3jiHnn11XcR+KsBULVBu+SETowJO65o3ltdY70rVq2ejedwBxgHh+Shh1bhGZokP3jqbUlNsuuIrh48J0KqfajDiuo2WZBjyEa3NNnzj41VuWkEGnBebFEoBhkasEDpM59dCOrjQpkyIQfCMqmo7XAy/Cm234e68F0U2rMF0R9vbTskb719XL7x9ftDQLu7xWZikml66KS0KfePSi3zPp8dOla6oZDGo2ZLdJ+zBKsW9V5sdeeqpKvaUqxy0zJk78la2VsdkHusGq/JsBO4s42fOlbSnKR1kBL8KRa4xyRArcyBEX0Cvfjc29ICmvnD90xH7eph2bZ3j/luT1KcHDhp1yiVJ6wYURrqikpSYCtx4VX0cbPMHfM4WCFVN0wW5IYAIB9E+eqjzH7YYRZuHyYAoZxjaen49xWeR+4z8u/RAEgiBu/HHn8MkY12eeKTHwffM0emTp08DIAsXLgEC8cW+eWzv+atEdr0bwKArEDReQ4MI3k++QX5AAIteAB0mwigAhCqFuXB+fe221aY9DMLIc/DvZSu4A0NlsJwswOQ/PwcGBKugCP2NkO9sjUeYQDCi1gErfbxUHna+va+mx6AFBUx41FiwCiNAxsbhy8aIu/RGxmAUIZ3w70r5OWXQIu4zOzFaPPHLQBiFyZcoF4MgHBxkpubJCfK7AIgAVH99etWyWuv7zTRywfvXw1/qqOQcLYLs6sFILyeBFCkDpaWlhjpXBrIdroi1FsA5MMBIJPz7oCJXqecqnvbXK9rCUC4v0FAiO5eG7BIBGjI7gM4gcpUbiqy+lgMM37Y0lEljXAGTw4UShqd6pEN6YTQSFRsv3RHdUlbCwrW4zKxRG6VqjargtTe1isdqJMw203pwuLeju98SCdnxS8ERKmVnkClJA7NNlmfIQRB+7HgHhqMk8qKGnn+2bfkwUfuwTa7Mb9QHXOMqeUYDYDMnjNJZszIB6PilCxcOAXgY6sJFo4GQPpQ/2LuHwCUrg5X9H8JAPLQA8WyePlaWTp3DIrdkcG4BABBAY187Ws/g33BLFm+YqLZ30cJQJj5e7EsILOBbQpxGa8WgPS0N8t/+dL35Jtfvk1qqk5fFIDEgulRgiwIQfPuUz+T/MCdmDMyjSLW0aNHzTlfz+2GACAfRPlqwfw5Jg127JhFjh9Gu5wo5WWBkasoPL+S4x9CRCIlxaaCf+c/fRH/j5JiLNAOHthr3tu5e8+wdPRDD33MLOT/4lt/CVqTTWX2YXKMiXEmVs5/QNPy/JwRAy1qTEywaUXTPAqWT0EZFi33CtFD0fw7kJXJSkWkL9UUmldWVhv/j02bNpvN3nPPPYgKWEUKpVTxNXnXd9yx3KSYE9xxvPbaa6GFmZpg8bv5+VY/3y8YjwN1SzX4eQMfOTz85mX0zacrqX+Ir5bFcaFKT35xe5h2NBTKZPhRYu0yRm81ysaFkHp/sLhbX3NxpH1F07N1OGcCj61vW9lkKyBgozYEaNpmzIThFe72I4dPD4schi/Y5WcZ/KyAVfmx+9FCZr4Xooo4rXR+zuMKfzcYOr7RFs/+fXape47yptOnj7ccei/j4Z+fvg7TrsJGdP73RsoERaonhbcV7uNLHaO/j8is0UjH6ft8jPy5GIrdaBkev18v59gUhOh3h/uscGyHPUz0O7oP86+75/39+hkJ/uZiGRCNhPNc+btIqqF/D/oZEH8M8rd6bIzQ2/sgTGfkNvzsjJ6j3sfDhDtMds8VxkarFdnwDGhiaiyoqUkIfNQhi5yPgt9SeenlXSi6tRmJGBTitrZalZ5+V4Sekhw2rLPH+35VOh6Hq2k29yszwKWlY40PEovVmRUPgLJhtgugkuSyM0NOJYoF5qpsNYAMtapZ5eRmhihd5nq6bEePy2izIF7NDlkkDF0ysw/O+VRC0tf8l9kPfRawT/2C/bR0G8FmlsE3mtTroWOpC+Z4SnUsgk+Vzi2aqRjSVBH7Egegcx+3gx4y+4jMapnPWFjshEwi59oQrRbXNi9lFmojxsrxyk0oxO80xxrXE6ZPdSPjYK6jnjxen3OZLPqT6JhlQE9rx5jpDbprqr/r64+XgTjtSxCjnaBLYKhDeqEENSluOjIRQ9IcDWAQ0yEFcUXSO9Ap8ch2ZMSNMaZzTY31oDZlSF9ytCRmhM1dh5rrJCm60Dy76/psfUdXX4v09dgxqBQ+vk4CPTkRvjBjkqEoBSpYAIOsrecI6FepcrZxi+SnLJKas0lyaP9Zueu+xfIiailWr52MIGC6HNzXJZu37gNIsTS/LGQ51twxTV584V1ZhiLxmXPyIYzQDF8agKK2eojaHEQRuVV+6uqGUEbAjvuEpDDVs70D5xQyInW+X33MYmgAFFLozqAwClSsxx6bY0w+n3xoDUCFLV5PTLP7aG84jOerfa+tLx4KbbnIsJyX//GPz8nf/u1jYGvgurjtBiVV+ltsH0abYnaXRcF4C8ATja27tweZRTcWBixIYm1MlBMhOL3vsAw6L7puBB/yElPlqW0VkgDFuHXw86gysv8WXFKsIQfKeWypGekSB3qV2R4oXckZ9pg7UFjOhrJ7sBm2mkL/B1bny64DtiB9X3OFHHdjL6bDbpegsH8gQ4rTF8rm/f8KWl1Alk57AlmsbvnJTyxV7Hpu1z0AuZ5qPy7nIX5ZwIMj4iKyu1OnlhqJxT177GRypa3HKZrwdzF4iHBB/ZlPfVy2b9uCh3o/irhnmk2+vnmLpLj0Hylqf/L1b+IGG5DPf+H3TPTCHKa7Kfg6yRV7d3Z1mAciWzdcePXhxr9DD/dLqWBx23rTG9UQm4BcCKUuur1XIApT5qKMXIjow238+Ikhyob2Cx9AGzaQg9qJOo5yZD8sx/WOO+6QnTt3mtd8EGg2RH/Hh6Cm/PlePNQy2Ei70hqQ6mrLv+R1VQUrv5aDwED3x++FHHy9xb8uzH2qiB4D//XpVfrA8mkMevz8l+/r4n79XatMEezPf/ZSCDzxOP3j8+WCFy2ejoK/dgA4GyUbSVFGj2vYwtK9qdfWp0L4dDRVz+HXdfHoSwiznxTk+fQa8ugv1i5232ViwcQ6jyTUCEUCD5+yE97+yGpWI33Xf4/n6StF+Qvw4UaDbvEzQkZipHMkEPHpIiN/5/21Gfq92Vjwkl524YKlVFwOmBu9r4ebiEYCwKsFIP6iUmuDdByQXnnmzBlzSNy+D9x9sKrjNSRvDZ78SHRCvqdmfP4YHgmM8X5WQKTzC/evx2DqDzzgof3GY/DpP3psY8flGQro+QutIdoRgU0iXKvZ1Am9ozUsnxp5XApGzKLZ0aIUHNHkNBMyuqwRIcWxAfNUM6TJQfc32RLTh06mNwkUD52XaS6oLuak7XU4hSOaF9Kk0IwbVyvI+o8hJz3KmhXdXhTM+9SyW2lXBB+k7LL59Dl/nqN0sC7MfUlrfd0HyVoqFWnT+VjnEoJi7etIGmxINKI7vBjX90idCdcbjXz/cK6NAQVqYtYa0JM65FTDtmG+P9hC6Lh4TgnOPHIAz0q2igosNiFqwcbnQOg48czV81NJ+O7eeiyK7XlGRTPY5WprsNzMCU6WuD7Ir8KFnHU2Jzu2S6yn6pUwmIIakqmo60jAs68CmRG42cdnAcS4cRQFoAI6V0JcvpS3WioZ1SsHxFKXertjADZsH6SymByBv2goTaXGp0pmzEL8jWUyxk13X7PU1JZLTmYpqHx1UOjKlzc2lRult4cenQ9KdLtsfPUIjtGef15GtNz74Bx5/lfbZc78GTJ9RoFZPzRB2OLv3wAAIABJREFUfnoIojevvPIq1LpsILOmpg1U6iKcO/o0gH1D5Wv79kN2LA46dTdI/ps2xH5S82PO1/b+geUhAFS/rF43U86d2iN/8uUvmPeLxzra9uxC00dsgzETYPJnj/Nfvv+SpKVDBXXDDBTT22sQh6Jt6C2b11HIPfVF276K4c3k7vnu1jqJT3WGmb02YyOQDI5FnZh9PSgNVXberT5+RiZi3bbjQKVsggzxZxdnSwO8uVq67e/60L8Fxbault9Ly3fbJcUrxvnZJVogFYd7sbOpWr701R/IV397lvQ7v5f3Th6D98dx8532JpvZPw/lvYT8LClN3iCVzUelrHKrObcpWQ+atcIvfvELe6zXabvuAcgHqf34sLMf1wKAcEJbh5T+lRSeR44tH4AkIWJ274a7TObjnW3WPXw0APKtb/+VnETdxc9+8nMUhx0yxXLXEoDw4Xj33bfLT3/6LOhhU0PFfpcCIFSlmTULRX7nqgEymm56AJKFYvNVUB2h0tWLL7yBRU/3ZQEQfp8ghFz1C+drb2gAQq46Mx7kGp9CvU9FhfVB8Nt/BABSOqnYGHQeO3rGnPotAHLtAMjkKWPlPAIlWlulfO++/piPDIDoojojI1kmQxmovb1DyuG43O6kdW8BEBtguFwAovPF7DGPGkf0zl5nDsh76RoAkJT+qZIcRAAlPVaqendIacpdUtNxQrr6bZ0BW8AFAzMSp0tKQjbqLlCgHoOaEFdELQAgbOnJk0HNqpGqzp2XBCD8fnRsM6o7syQ1MFfO1L4m04sfgzFmtZGLTozPlKf++QDAjl2kZ2aVYJ4JyvnqqhAASUIGLj6R9SNdqBe5A0XTicbTYtvW/VI6KReshTdk9sx5WEf0yeFDZw01thhytKRNM5O1Y+chOQqhmCsBIDGoHSkozJB5i0A9XrFIMgG0LwVAmlGz8rU/eUq++l/XS8kYWyPyUQEQbvs7/7pd7pyaKtFQOrtaACI9TfLMc+/K+VNn5c7bbObkYgAkJapQilNXyVuH/0V6kC1bUfq7xqX96aefDo2j6/HFdQ1ALif7EVmoqBGQa1n7oRf2srMf/MFFCs8rK2tQRH3mqsdLrIvK9CI78dU/+oqJBL344nPghFq03u0iON1dvVCXsoVfX//mn6GQ+20bpUP07Z3tuwBCDiA6Rc12GyXTqFR7O4rQPPqUX2QaAmmh8+NvR/AB8c7OFjIPyaJF80wkaf/+w+ZTjU7yAa+F4/77psge3Ohp0yYiI5NuFFcOHDg2LF2u1Kvp06fD8MtGD9auXWv+ZUTxqaeeMq+ZJdLaidgYFos7vXEUTLIxoqWZCj3f2XOmQlGswOyvGdGOo0dPh4qvtQjbj9qxb3xaSSSg1WgZ98c+0fP36Q08hrvuWmkyQi+88KY5tv+fve8As+uqzl3Te+9FM6PRFHWN6qhZsiVLsnE3NmAcSiiBFxIe4fHySPLgpUBC+kt5kPAFG0wxxjYY425LNrJlSVbvXRppNL1oei/v//c+6949V3c0apZEos1n5uqWc/bZZ5+917/Wv/6lERG+dmuJ8HdhSNZl80l5wmBfsmQWvE/7wBNGMStPx57fceevy4PXW+WnLoX4Il1679zfu5ECHWf+JUdWj8sxU7oZE3mDtfEoWFOnFUG2NBMeuVok6NqiWeO1wOjChZ7RYA4GpUq5vwv0vAce82IcFRfsdMCHwftsDa1kGKL5SLg/cMAKbFwJAHGpQMH6F6wehxtl0NI97prMsdDx4r1Xb7iOEcUWNAmdc9otRKjn89NxkBfhJS9TElTnkquqZKlLdmy0b+4zx9/oufncaH/cfrmRnnCoC+mx9Lp4XIL5O+5cKq+9usXI7Q57BSb1u/pcRSCxWJO6W7xigQmgarhrpo61GyEYBB3IvW5+x10fmDzOSHR5WYmUTCmSGiSeHj95EvUBrNeXOX8aCerq6fBFm0nTCfUiKwkwGIc8akmoV6eBIhmR0dbzT3ngUU9ghIpijJi4LQRUE/7HxuvR/vKvW+OIYiBsun/wHuhY9iF6wXoRbJRbj/QiMm5hSNLOdFz1XnIeuOMxqBF7r4suZYrnUmqsXRPHKvCxP3PyHpKatj3S3HUCY2KjSVahzO59vE6t89HZaZOw2XzqfBgf3R80usfP+xFVsOPjH7lRrHcjQ1DVGpltIk+JKcj9iCuTox2vyKSYxZBUTUXNh+OSGT8VtDAmaGMvQiG9UHrnEQ2oa98EebVC7N2MpiDijZoWbJ2D1aiifpcca3xGhiI6AB7svtvbg+KKXpQ5ZDTagBi2gUFrD8REJ0tMeCZyslMlPbZc6lD4jiqUmzbU+nKOarzaIWGhRZjrVhQnyaFcL15WJMWgCEYjmjWCOdUFujYp0lkoUMjncce2vSaXyVCXsVC89PI2aT2HuhY9uD6PjiajHt2JkRB9bRLX7U2lxkE/Ikls06dGoazAOglB3ZJ777XqZIV5CyQxzSa0RyDK1A7hALaM3AREbt5GXsQh+eIfrrbXDFGGoU4beYhGwUeNliBsKKNeMdL+AQgoeLV3VMGORRkjPWEBVGGEMWXn9gCimqNeMeR/fHyrpMdHyMrpsEla7P1nHZ5hRG/YFiyskKQUe+6olFjEdewcC0MRRbZRRHEi8NwZRaw/eFz+28OFkpwQKQdRB+ZIs1Vg233aphR0N7RjTO2x4kLnY33sw/3fAHWsBaCC5YKuedTUBrlR2w0NQD7wgQ+YZJoL1f0YD4Bc7egHb+BEhsWVApDxKp5f6uRRABIFj8VnP/PbkNZNlWee/cm4AIQVxz/28U8albDo6Cizcb+x/i0YdyevGQDhhvHpT/8WIj8bDJWKbSIAwt/Mn8+aIHFmMyJwqalpuCYAZN26FUjuRkXYd3fCGM5BYmqaqbg+iIV+z55DSIS3HvmrDUBmz5kOz2cR5HYpFGDbpQAQfp+0pQULp8vmd/fCE+UvJnWjA5BJk7JQwwZeZ0Rvjh09Y/J+Jmr/2QEIDeHbVs2TN15/zwzFTQBybQAIAXA2qA87d1qnxvUCIDx3AqTTpxQXSl5ODqpTH5dqGCo3AYhfROVCAGRy2jLUxEpFBfJQOQrDbQiG3/sNQELD0yRuaLIMhXQjB6BFytLXAES0ydnebVBH65epaffT2pDqDuQSwTiNhmpWGChToTDKY0G9qu16A5yeBERGCnHvB6R/2AKQc/1HpSBpHf4eQe0QRi8uDYCY/aovHkUQp6HmCKhX4Xly7Ei9RAEU7ty316hNjgdAcnIjZc2dyw2FjBS+qqrT2GfSkX/bDpo3QDizL0AXPnfuHParBPnRk+uxZ0MB7BwM9MsAIFmpnfLoxz6CDofJB1ZlAHCEXhCAIMkFCenfljvvnQm6GHKp3kcA8sqr++RQbbd8cFHmFQEQ3o+nIWt8+nStPLg6b0IA0gQQVJ5+txxvWC+1ddWydNonTRTkxz/+8UTb5HX7/IYFIIx+TJkyxSgeRcMLP14L5OLSa0Ea0223kca0/qLrZ1zMHbg6AMRLWlW+o3diGqqrVy83eR/NqLZ5ua1vEAalxwNeuGCBrF13m4lq/PM//YPcsXbVmMO+vv7XRuM7KSlZPvWZ35Enn/wZKo1WyAC8Sa+++pb5LnmEgVKk5OUyudJsvPAIqK56sPGxNBjXc+Y3GvV9crEpF5uRkQaxAJufwBCtepSY06AeMXLGVS538eK55jdMIN+6dbcv98HN2yhH7RM29uPUKXtsN0dCB8Q1VAsLC1ER3uZ+BGtz584wtSV++dx68zHzPgqLcgwlgpxnVpM9ceKMNDW2mlojpEloH4J5Pl2PnF6n20f+hh7aVauXIt8hE6okb5nEc/W00egMVjzPBT9uQjrPR+NpSkm+qRGi0sd6rcaL7HkJXa/seOMR6ASwXm/7bfZNjWIeV6+f91ev1S/Z2R8U5Keh8vQs5DqQXnfyRK0Z34ttwfIrJnIUuHVE3O8GiwCxH65nXO/zRGvFxP33u0wn6u+atQvlrTdt4burAUDcqIb20+QkeBKx/OvmwOh99iU9Y00IlnPBuaRzVj3Hrty0znMez3rRrcdQ5wmPyUKjOsaaG+FGWfhdpSMFzkv+zk1CZx8Coyx6bP0u5Xf1+nQseL4ZM4rxbLdgTloPJz3Z7vzQ77rPNgU99LjuOhBsjrHOkgpd6OduVDQxMUHaO21yO3n1yXAqRCE6mpWZLhlpEBo5vBd+czt+TCr3yX+b92w/UiD1O4z8ELZ+r9YIa3to5GQAqkjR4P/b68fRvGiIrx4IDFxGVNi4VvsllP1zhU4kt+5Q4LhwHdC1KxYRKf2uRj1M/72oF9dWvafuukQHTA8Md7Y4r8K0O1/ZB/94+6MfvI9zJj0Afn6/dEOmtqZ9r9kbNNfPPUcoksFVZlfnI3MKWe/C3ANXQprULa9WhkagBdXMSU8KRz2NRJkj50YOSM/oWclKKpPJSbfKnqYfQoI3WqKhcMUWFZoi/SOooYJICeQEYDDnSHIMiikjub26dQMAJqLGPTmIpESioredBx29p3Af8iQjbqG0DuyVlgGbvNyD5PZeSO2yDfX7o80JkIBli44ZRgK3ncdsFcW/BarVAQkPiQPgyTV5Qu+8sxfzvRXRhqXy7C/2m4jKwAgiKL09KDZYIZkZCcarn5CQiMhHC/KgDoIiWwnAEo7n8RwAQgTmZzyM6VMGjMSiUjrZC489/jJHz3du84I5IQpKTC6I334Y9RLSk/Cch0fWgYo1C3TtEqk6cEZ+53eWytyKO8whQqPqwOjYBmnaYcnIL5Z77l1iGArf/vYz8sd/8hHsf5CbhsIXW1sLBF+wx7ANDpyTUU9sh/mt+gyGetG/UcgCD6NeCxvz2Wg7sUH8G6QQGw08U1Un3/nJPvmfH6yQQ8etmM0gcqW6+yxQrFyxAHXKbEkAoF+AT/uchiqrBAIE4d6z1neuFVGbH8sffX6hNLfWyb4qG/nYWW1V+NpgW4x4hbkHWP9MFuI44bL7zLOSG3anke3evXu3+e9GbDcsALkY5SsuMroY6ALT2dkpiysXXHXlq8Cb5xoYExkIY3+rqjluTDYM4cki48Xftcvqx19u6+tjfQ67wRQDxD3y0YeNPO3f/e1fybRyK0XHnBC26rOn5VhVs8THwcMCqs7Gje/KA/ffgyhCHTx7th/t7Z14CG1ytiY1ciHWzdTtp2uY+N8fm/SrlBaeTzceLt4LFswxP9m713oUXYN65syZPtDBB4obUmlpIehPWaYK+nPPveY7HRW5tI4H58KMGTPMZ/S8aLK4bjBuqLypyc/95fd1I/T1EQvp5Mn5AB6TUYgsAwvyDlCAzhqDSjeqjIwMGCSNpg5JNoqT9VADHxEleo5+/uwrph8ujcVNPudnPI6ej/OaEpyTi/NNtfpYLFSkEWzatB3Axm44fhoDlWT8CcSu0XO+kpBft59UJuZQvLf1wBiNfRoSLnjR+zHePHcNJH7XpTnQ66WRLI6Vqti4BibHja2x0V8kUJ+vefPK4eWLk0NInGcdGG2ugeHOwfFejw9E/IA4EGi74Gn84xJg240nkHqkYzFx/4Inxk/8O/uNRZXTfAn4VxOA8NjBjnc1AIjOCT6LqmbH9S/YuqrPCZ97F4Do3OYz41KoXCCkY6jPBO+xPq9uwrl+7s4r0q/ce+unbkXL8lvmyOuvbfUlb7tURM7tYAny7rPvL3Y4dv6EeTU62G81vF06koJ1eunDtDYR6EFx8dawZGJ4GqilkwsKUaAM+SFnYKjAsOkGDYstDM+j0qOiYLCochlzg9kISGK8RF0aRFonhIpcSrELCVMgRUeDNQ4tBcsexKW5ubQ6Nea4DtCxxcb1IEyLS2L902v10+v8ymmcKzomdBLod/rgcNOx1XmVCWUht26HPps8NwvZsvG7lWUflsbOo1LTYvc7OrN0/4xBDQ0aofochIfZMdZjDQK06Xl5XJWrZwTAt356SmUCdbLIkSyJlxJpC9mF6IddyxLjU6Qo4QNy/Nzz8Bv616IYT0UtJhI5GlGlpl4IYIK0dNt+DkJMhgb84LlC1LxohSRvM7j/nRAkGEWBw8mo/TEX9UWOSR0S2s33AVTMX9Q56fWknHOTbW0P00Lt/KiuPiHTJt2NRPRi2b7vGSkpWGpUtNa/th9zLBa0w1WyfecpSOQnyrtbjkpL+ymZOa1UyosAVKJGQAnNME6411//iSxbdi/WbgAp0KYiwpOls60V+SKtAE0R0nwO4jXYs95+Fwb1iFKvFIhgso2hYGkn8ax4AISvUj3gtXTZEuOwmD09XT798U+bL69aO19yCuea9/MLkCuI4ohdHf2ycHEhckgyAKQqQY+zFLSQ0HaJgsSxacO0n+ycPrH3AGwja/tkFdk8jFE4v0KSLFWqpa7VV5wzBk5IT4AOgC1U/unfNssM5Jvkxdt6afWIRAAZmNeR8aFSOW+ReR1OAYY4uyd399u5xvs6NGrBYfhwnzz71JsAH92IgiDCedbS37aetDT1gyePgQVmwWU3yhR0ABjOzv6gHG14Q9rbOmQh5jeB8o0aBbkhAUhmZiaoNfPlTRSXu1ALBkCo8rRu7eqrWvU8WB+uJgDhRnfHHbfJ+vVvm/oFV9IIQNJQ6Gr58iVYaPqQdDzPRIT+5q//clwAkpOdIzW1QNd7D8GDAk/PsN8gulYAZPnySjwoLUbrnu1CACQR3OWZM0sAKrpAd0JRJS9fwzyE7xMAWb58EQBdvqkvcqqqGgbfadPPQACiij56D6fPKEPORYXZkBi14D05fOQE6gTUjlG/4vddALJiRaUUFObgGjsM0Dl+3J6P31GlrSsFIDweDfxBeM4P7D85Rm3megOQItQtKUWCNfM8quBRCozS3AQg/lVi6jRWeh80+TA3AQjisV4OiLsuXE0AwrmZCPrI3r3Hb0gAwpnRj0J1pWAQ5Gfly9nGajnhqefcBCB+AJIWN0VKsitlX80L0t1rAcH7BUBipECiYFS2y35Qo/qQwgTp5MhMKc1YC9A3KieCAJCM+HkoDpgLENgl7b2nZSS02QeeFYCMDofL0LkiCY89ATnfJgNA2EJA20qPuUW6hs4aEHIpACQWuQMLZz8kx6s2Y13pg7w0VDNH4qGI9Y6su3MlaD39pgI8C26+vB50MLQlc8qlcul86eyAAzApFvXLngWDZTYU28pwfb2gtXVJc70FOQQgQ8it2bNnv1SdhYF+hQAkSlKkuDwP6lgzZP6cubJozix54MN3SFHpQtnw8i+lfMYs/LcC/YqWu+5dBJGbV+Sf/un3AcatQtX7AUB++NQeqa/tkLvnWrByJQCkp6lW/vvXnpevfHqWNHdaR2kgAEkInwaqXoFsP/uEVBb8jhES2HzwJ7Kg9AHp6RqFc3mjT23Qv3Nc/1c3JABZvXq1nERCXR0Kyl2o0Rviq2TrJQsvXbbYeDaOHTtpDNNAD/D1HXJGP873ds4H7akbYb/Dh21Y7XJaiOfCSodMY0kxPduJMg0V4DsQJuzubkNYPklqa2xl7SSE3tkqF6wG1epVScvKkg2omVEH45qNSFq9RPRmhHkJih3t/jAteZza/NSMgFDqBS6EHjM/ZSFM7rnndlRd/bUvWdA1tAcQQVDvGxV/brllPqIDKaBd7cFDddZ4TVW+kcBF6xm44X92RT1i/O6aNbcYTw1DyYOgrf3iF6/5DHBGWRjlychINdGHFISWmeROmtfpqhrjhXMpFDoHOebkXLK5evX8N2WV58+fiShXnGRmpRu5zh3b95vEefaf/2Z/Ojq6TASloDAftT22wyNVO6YmQi6q2DOawxYoIcr33DogHF8FKWO9+/45yHMvXTbbGPlNjbbv/I0vudKn0T622rneWvccwahWrCWg/SRwUmoZxyyQssLzcpxIDSMQ3rvn+Hl0q2DUnot5XtwIyEQ1OHSsglFj9Fw6rjRsAylL7u8CoyrB+zo2aTrwOxPRufLy0qFSkwgHAgzicQoSTnQM95w+77xJ3rX0ADdixX/rdelfuxbb62CFZH0O+HuV3nXrfIxH89J8Jqo56Xc0AsJnasiTt+ax9JrcOh/8jQIQNyro9teV3A2kRPI3vggiEn/d/UO/e+tt8/HsHoI3t8dn8Ll9cMc6mMiDK1PL1xrVgO8Mhpr1mPL6tP96PzgOvmcesruJ3jre0wtJTo++oWs1pXdJk42OipZZU2djneuXM/VV8Dyjgrq3no+AFhSJqszmmQfFio3bSIRnxHIcw3yJ56gm7ot82NnCxPSxjjh7DPbdV/8iQFiAn1P8Q+9BM7yz2tw1Qese8fidnXZfYlPnixHb8IK5biRZ13hDDfbUvXmMwDw5His3fZqU562QHaee9Dm87BpkZWHde+Cu+WGguLBxLdPriI226kpshp7sJfrz39iJzVzukH1GDGBkBM8J+Fiz8+6VYcjVHqp70fyOdUUiveIvCZDUzU1bLKfqN0AUwC8jrJW5zQ+87banI1wSQkokLGYf4l/+KEpERB6qvM/EfI6UrgEoRPYfhuHfJ93eeHYCSLBNzitDsru1tbp7OmEn1MuKuYgkYH60IDHfXEM81mTIxXa2RUi8l5gdGhopTzz5S+TodslH7r8NkYV8ExHjfWxoOGL20BCoaHE/DoFkcHeXHbf2DhTYTEsHiInCmnVE9u7zItsKRJzEc8QLfOPqitnEQGShr8/e4JgIS5dOjMmQuYsgVY39neUFXl+/zSg+kiU3goghqYWPfOxe7OHV8uBDK+RTn11qfjcyAnl4jB9bH9SnIjyRnqrjiCCdsjZTbp6VyM2Cmqjyi6MQmW/19uLMAn5ub0gb5ObP1nTKkz87LN/8n2vNezvf3oLok3Uuh2AuLLr1VvN6CLVewtNsZK3fq3nDfCSJsBGZUNyvUAhSPPvcdqmrrpPbl9h5tsmrDXKyvVEOQ8Y8RnIlP2mlHG17CYUJb8E5wuVs6zZJi58iYaNJsDOa5Wc/+5n57Y3UbjgAwujHkiVL5dXXNow7Tn3YiNjCEV7TxcforcPA+cCdt0Nh4Q2zcV7c5n8tb0cgALEL4+pVKy5bdhclNExL9GhSXdCHJ5Vh9e23Qpp2BhRyssyGunvne/K9//h3892S0mLz9wuf/1+yDUn+0Vhwn/j+D6QLY2hnfZwxhrUpT5ibGBtDzePle/jfD2ZUUWPfX/NBN3cuZA88cKe8+eZmKDPZ0DxBgBo//KvGyMJFM7EJs0Iwc0ZS8VC9gPyRLN8GYrXZ/YWklBbAjZvHZKtE0SSGOXfuPGAAwZIl802uBjXtDx06Cb3ySQZ4cHPhuUgXOHz4BDw6Np9k87tbfOdjBKSoqMi8z1Cn9lNrjnDsdR5y0+S/KyqmGQ4ogQ1p9czRodIXwRVJFMxx2L37oPH+s5nN1OPfuxthMA+vuT/ed7mZjnef+D2TVOjleiyGMlbVqToYjl1jCor575E/f8M3MdhbJ8fDpSDpNVtutJ0L3LDd6/Bzxu0kLkNeDaM+e/ccBd3KD3YnojhejHEdmLPgXkPg62DHC+yDC+zc8eaxLhWAjM2RCt6zC93HFFQ3zs9Px2Z+wsw1l2KkRws0ZoOdxe9IsPeDc00NSX4WrA6ISysa9Hj4XIf13lINzs1VChxHzg89Ll+7yk8aBdXfW+P7fAcO8xu07zSKg+UJuNQeNRrZF52n+hv+9QFQGIpuf9k/Js7Omz9V3tyw3YyR1s9wf+c+g3yt64PmoPH4wUAQr12N314oXAXeM4I6qgqxsf5HCkAnG9flQRgqpnk8EK5l8YgUs3F88rJzpXhSuZxtOC1noWg0jHWYFcBjYq3xQ0eBueegfOAH5nVMDJjt3nDTs64gJQIJvOY3QCthYfYLPIfec94vHTeCRt+98ahW/EzpWAP9o3AM2ZxHjoveax0Ht1gsx8R3v2Do6t5Pg1/PrdQu1/k0hPwHd0/Q9SgmKknKclYbI/Dg2Vft9RuAa4147qOaw8Guu4UW+Xl0ZJz0dPtrkOgcY66HuR7Us4gfLUXWTbd0jvqdA5oSWZp6K/IYIuVsu1+lKMQT1siIn4VrjZCa1q1GUpiN/W7v8upR4N/dyL9gS0pKQJX0KTI6FA4alFfjCXVABhBpYYuNypXU2DJD46oZ2CStzdZgp+ONbag/1ETK2No6UHW9tV7y0ivw31zp7DuFaBpzXaAmlVyJYyTLlh2bZfGCpQYM//SZ10yi9Ze+8HGTU0H/xwjmYi/yHarPviuTC1eZ/KGmphMABZZqe/BAo8nrTYR4QgiozS++YAsL+5VBtQaIfXtsU/sB89FzjkWG2Xk+0H8SfbARh5ioYRM5YhtGLbOUJHtTEkBVrAQjIR4FRL/1rc9iHwale6geFDFr2/T3JEidVyfrFAQder2aOV1ertey2yolwcsX6enqlaxSS80KxZrX22PPR5uB7W//bps8fE+FzJqeK031DXLGK248Ck9DLuwytuzJOSg74l1vogVo/bgv0aDNsw2NZph8EKuI9Zh88bem4VqiUG/EFpPeV3tKmqGwxYYiBlgLOkxNGyqdxoQnSH3HPilKW2rsm7fffvuGi4LccABk8eLFQJUdqOkwvrymC0C4kHGjIgCZO3c2PGRDcuSojST8JgAQ5qu0IUpx+JCV0bzUFgyA8Bj0Mv3O535bSpFbwjYeANm+cycWgVCoKv30ugGQNCRNLl26APkNOy4IQAphnE6Cp2EPDFTWwli6dC64jc9dEgAh2KARcQQFfPbtO2w2vPLyYnhts83mT2BCGt9TT71gxs1NhF+1yibxXykA0XusBsZtq5Yg0lEj6Wmp0giaVvWZOjOndUO7FgAkPT0FhlW57NwBBRU8f9quBQCxSeZl4Kx2mkKSlm518UnY/9UBCO/VHXdWyisvb74JQN5nAMK8KRZtpQob228KAGHSchhkXCdlT5YkVGI/fGafNJ6r+S8NQBRcLJzyqKmdcLxuo5zrpHF+5QAbqgAWAAAgAElEQVQkDDkMCYh8dI9WQWbVOqZ8UT/PaZiVMA0e6kKpbnvHt94qAMlJXoRK3K3S1HHoogAID5A0WgFQiByLkHpEp/wAJAJ0rEGoQOXGLTbO+0N1TPy+MADh52X5axAlmiHt3aeQQG1tqqiQOXIIBYJTk8EOyJsk//7YL5FcHiGf/+wj0tdVjW+ESFvnDklLXQZZ6JchioBK8ylTUDSzGuDFggACkPiEFDib8gxt9N1N1tF2LQAI3BPIA5kjq26fh+dhVP7gyw+9bwDkiR8egnxurDz6wQVXDEA4PM/8dAOO0yT3rCoYB4DcjkgPgOlANaI+yXKu67RkJJWbHJ7+HkTg4Ax6+umnfXPtRnhxQwEQE8GA9O4rr0IOzwv9BxskBRb5+bmIHqxCCLAbdS5ekNtX3yq/euFleC0skgymgnJ9Bj1I4jk6kp6eJqRfqeLU5fRNAcgAvENs2YgGNDSeNYX8PvvZz8h3/vXvzfvkLP/N337LvP6rb/yL+ctoU4NXNfwEwo0LFoEPu2+fnDx12h9ZgmeeHhY2L4JoXrve0out5MzFr7/fRq/cVgYAUDCpCIpMfqUGAgPWjWAjyGSkonLxLHnvvX3w0IBShgjCHXfgfv/qdZO8THUsNk1o5Wvef/WMFRZOArDoN0Dn1VffNpK5rtKUhvZXAQy8+ea7ACJ+ihmPRXDC6AobKVzM5dCm3rpg1AulS/G7PN/YyICdp+rpNfQRLyLB7+n8DaQR6r/d5NxA7zWPy2Ppd8fSUVTZxq9Ww/Nl50AZa0qebPz1LifZ06/yct6NC3hDz+F6jd1cEt57vX6CK3pHZyCXp4CgcvcRo3Kl7XKjAuP18VIiIHqMiwE2bi6Kfp9j7tLLJjrORNfK3090jBUr58guSMJ2wSsXOF/4W/f+TzRGbpRKIxKMMtbWWkPBpRXpOm1rfNhngs+um5+kY+F6xrUPPJYez03kdpWL3KiIO1bBImOMeCoNh9EQ9zx8zWtzozZ67DF7BahX2txx428XLJwGkMx8KU9hylNo4jH1Otzx5zXr2kJRDO2DetPdehXsty8yAAeERgP0XDmQ2W1qskINSrHia1KwVCBEK5uzKGIGlAXt+Ri9sP1l8npyUqqUTZop9a1n5VQdcuhwLV65IFA3EKX2vkuqVqQX7WAUXNXhomOsxG04xtpVu3PnhT73brRHx9SMFRSf2BhZGYTxzzY86L9fbt0npfBxroVA5lXH0I3OaT0SXdN5r3R+8HepMHjZNErH19rf+JhkKYSXOC4qQ/aefl56B72q2KyUjv/c7/K1RmU64DBJTrI1NUyNDo+iFhOSIzGj+dIpcKaEeCpp2KhHvcg0x4T9i0ZidjHOe7Z9JwoPnjN6TzovijJuldauk9I1eNb3Xh/mhEoEd7F+htdYm4ItDlGFwviVUM86aqhQkdFecjNDLmFIjA+NkpLUW6SqfaP0jbZLa4stdhiCCIGqpCVEpQAs2H03Nm5YcpMWSnZGhZxBhe0+KESlpcXBI4+cEF4zVLLe2XpUsjNTUXAQifKRFpR3tu+Dg88eOxZKW1OKbzPFcvs9A6Ku5hwUs9IA4qtA9zqHquseW2LYMhRs84ulYNZ677my66CyhXssDVMrBVGPsAwZ8Gq4UIUsDEUL2QbxeWiojRYOj1QZW+KTn/gwnAe98ujHV8m8uWmIgNhjdDYlIdneHved59+SRgjysI140ZSigiIpmmKjRSNRIZJR5CWLI2LR6wnBxMRYhauXXtkPe+W0/N7X1kgKrnHXuxttHxDNiPL2+QooiA161KuIFGtzDOJ6FYhKVJGhYbH1tUMR6ys/lq/+XiXoXJaW+MaWjbIHQhNxoZWgyGXJYB8o3bj3IaEJsuXQ4zKn+EHMsyTj2OV++4tf/MI462+UdkMBEEY/+kALOXzYSo2N1zQCshbJ5uT1vfDCq3ILkq7Joz90+OgNBDz0CvwcTv81haDPi+U0Ij1MSL6shvB3lKc8MuIBtqkoyveF3/08wp818tCDd0Mhwe/Nbj1nN68/+aNvmr+mANPcBXgQRxFV2CcV8+Ya4PfEEz8yURFtoRH2gfRqVpnFU0HHuIaRF2emKstY3r4dC4bE+wfsQ5+bm42CWmWojLrNJMyztTT5F1jmAyxeMlsOHjyORQxaINio2R555AFTC+KFF1739ZULeKC6FD/k+x/72INIHD0E6tV+831uQJqrwc9J62IjINCNx18sz087cznccVDh0rC/G+ZXw4V5Ifo5j62vuQnp9/W77LdLD9HX3FT1mtyxVODjSiXzfri8dpdaYq85Ysz9CDSUi4tzwRdtM8n2OkbcN0c8iUEdaPd3+l6wfBPX+OXmr9ecgsU2F3zaXizGrGDPqAfnoxZw5LFsQujYNh4Vye1PMMPU/d1ElC49o2vE8L1g53bngps74hq0E4EH/xWOr4Y10THmzitFdftmI3Sg16d9cPM3LnTtgXk//C6dFDoPJgIgjB6y8ZlqbrHc/hxQf9Rg4/ECnULsmxqrPL9LTdJxGVuQ78KRMdJU9BpdWo6CAPZFq4VzTF3wo9c5So5+kJYJg74MwgjvoNKzJvuq88BVfnIdCTy+T2YWDjZdX/Q6lZbJ9wnK/ZKz0b5x0zGj48OqHNKogoEVYdfSAcjsKlVKwQHzN7q8gnmZkNzuArefbRSJEaRbUR61MGcKQE6s1LacknPtlpYTDgUfjQCEII9h1MstIfhQMKJbg1uY0AV2OtY8nqsI5qMwjUYh18CjWMJQ1LGkTTYy6C86yN9zjdM1M8yjpfB99sel7vnugwdQzLV4FB0WQmTE3A4cczCsIevuE+x/WdYaGHFJWD+Hpa2nBhz67Qac6bGivIKpTQ12H+W6nO1Rl0YRYSBQTAwrQ5QgFeDjkKFekV5s+otrGx1RYOtfoyenLAMwiJRTbW8aYBztVR6flLpCmjoPG3lgrelb39jgA4e88zp3XWdtSsIkSYkoxfjUSoiX38Pz93s5PvkpiJJgoKs6bRFbtrbWJoy7fR0CGpc2yuVGRvVKXuoSqGoVS1XtG1C1wnvYpyLDsiUypFxOVK+XxLgcOAQnYbzt3Dx29B1Es62ROzISC0frZAgiLJFt27Yir7dOcrKo+JkEp/F6XE8i+uMpuA170rS2J143eKUKPHgv1JbCe16ST2SUfa+vD1LQYvN34FozY87GBPgwLycnMd4Civ/99T+SkvI45HIdkz/70wcB4u09jRztRgXzUvP61y+/Jk2nLRhjDglbOADzAx+8x7zu6IV6lqc+F4mCsKFa4NLLxx0ENfDrf/KC/P5XbpVkKK811dlnrK+lAQwVC7Yys7NkxPN1hnpgdxTS16RHs0VjboxEeDQv0COfevINAMQe+cBtFvh+9/uPyUgy1pWe5dAHOwvZZNh7fbOMml1j+zGpat4ii6d8CnLE3dKPml/M7f3e975nfnsjtBsGgHChuu+++yaMfpgb6OWALKpcKOdaz0nV6dNy/313oXjeRrNo3ziRD73F5wOQnJxsmTa1TDa8+fa4VdEnnCABAISJUitXLkf+Qr55fD/6kQewEPilTYMBkJkV84y+4i5QsSoBALkQf/e7/3FNAUhWVoZMnzYVAGR7UACyaNEsw3k+cOCYAQkKCj70ofsQnYkzNCxt4wGQlSsrDT+Vie7abgIQf76C62V3c25Ij6qYWybb3jsIXi8WMEOPGvs7Hc+LBSDFxXkm12PrFmjVgz+sBstNAHL5AGRKSZ65DSdP+JWwbgIQzwOMHK6rAUBmoxYNgXlNjV9t6DcVgJhnGAnRKclpMr1gAZSyjsvphsP/pQFIZDjqOaUvRXSpV1LjCqWl85ScarZKnFybJgIgSaEzYLKHS+vQHlCh7Ko4EQBJgrc8P3EpKlz/agwAmZJ1p5xEQTkmjV8KAImCXHtKeKkkRWTKcFSDb69TABKOPMPC5IVytmur9I1YEDgRAOF3ZhZ8FAAK3+3fjLEYgVd9EgI+k5Fr0Ip8C+RrhjQgJ8ZGiwIBCN8rKa5E0nkW6oBUwXsPwxu5TE/99PnrBkD+9M+/JituK5SfoNDfhx6ulOkzbITkagOQb/7FKzJ/UYGsnj8pKADpAUB7ev1J+eA9xWBxWAfoqbpu2bKlBsny7XBIwGiBTVZZWSJrV5VJa/0Z+cP/86J85XMz4DwItwAkAQnw/TOlI2YjADCcQD1zkA8zgnvTJbtO/0wWFD0ivajqPoTckqHeWFPc+8gRW+7gercbBoCw1gPDz7v3HLzgmBCo6KK/AIX2Dh06BNpIkfG07Nixeww94PoDkWDUK4vs16Eo4JUWHQSsx8NsvQ6xCPVnA03PX1ABIz0Zi8WoPProw/BOWA/Mlq3vyjf+/B/Max2/KSVl8q/f+bb8+tdvy49/8hPzGT3UGze+A8k6i9A7OtqRxGbRtiahR3lRCr5nPLNjCg2ef/vUg9mHvqoCEe+1L2kViharV62UdzdvM/kXbEY/vj8CnpVkKSsvQB/fM15yesRc2sejj96HAoq/glKK9fDxXOrZ4veU0nDffbfLj35ogYqG6WPhsVXv2mTUTNFoCOuFqMfZrcvhuw4qrnnXzI3JjTLoud26Atpf1+NGoKzn1siLS0FxozD8rqsgpF5pHWlS1YJRfnhePy3EgmAN//O16w13OcpuFIXfu2VFBc4fgbnQDdBwICjFxz3eeN76OPDQ58wpNeH4AwdO+JL1tB+uMhrnoY6bKrK5MyvwHEoPIUXnQl7+wKjG+bPVH+kY7zjuud0IjxsB8fG9nQJ+F+q/HT8/BSWwXxNFQDIzoTmPRHTSsAKjU26i94XGxlW/4vk5H9Vw5+9cektgf3jta9daxZfXXnvNF+kifebCdWn8RS95D91z6BjouXxF3bwPgl+LX7nLLWCox3WjQW7UwgeeSdvyKFjuXGGy9dp1i03tj35s5i6NS9cd1xPtzmntv0Ys6UDRMWG/9LW7PrBvejyta0RhC6r/sbV1INIFAMEWBcGQUC8aokUCaWyQhsXG6EiIp2xl63x4xehMwjpUvxANmVpYAQMyVo7V7kRRP41OUMTCDnZoOBP27etR77jhoGj5FLwcoQzOBVcqXO9DZ4dd2xmB6eu363VMLIxWqC2xjaBvkV4hvt4ue23m+fLqJ/A4Ou4cG90/guV6UibWP2/84gYmCuOxBXTcAxX5+H4xKFBpCaAFH/0RIkxdZt/pareR96jQHOTPnDSvk5Ph+YYqVlZihRnLc0P7zfVFeNESO2K8Dqj++SIg9O9rkc0YFCJcJVVtb+M8PZB3iZSkuGJJiS2UqtZfW/WsLj+LobHZRhYpEhNYA60b0TGemyCoKGElqGQnQUlqkbiEdERD/JXhsxLKJQKUpNrubdI33GYAiDYmdEOYy7TU5BzQrmzEIB4FDvPSl2PoOmDYHkHvYRz3J0PidQA5H2dAqYoGHc1GS7kfDffY8AOV4tjSU2eA6VBqVKM4XkMosLgBxVO7eyDA4hX+C4+wEdSRQX+xRBvxcCMgnk1lInNePZpIu7cN9dPW8ah9ILSFejVYSFvTsdI584dfWS4f/9ijZj5993v/If/4t3eZY4xSlSoCTlm0luOHZd9WW0iwqdZGQtJTYmU68hXZ4vOi/bYEbC6N2CtjRDAHf/ijrdLZ1S+f+90V4Ifb52rftu1SAilvtqc31Mnpul5EVkKhiMb1bxhzKgo0sAiwQlJl3pxsqWmIlJde3AmBpdlQtEuUf//er0Hh6pU1K/Jl+97dcrK5T5pqckGra5EIaK4Nx5yU8J4SjHOUbDz+zzLQjev3bLapKR826/rjjz9uzn+92w0BQDT68dJLL2HRdLl/5w9PIAA5duyorFyxFBXTf20Kv7mb3Y0KQAoK8qUQ/7399ntXdv8DAMjceXOwgIchnyIPKhNx8j/+4HchuWd59RcCIKQ+ffe73/X1ZdeuPdcUgPSiYNadd6yFZ7FWmiAXx8aNYnTYFvzasmUP1JnsIhwIQNatW2HUpF58cQN0yZsuCEA2oXjgqVPVNwGIZ1VcDADhJk4Awmfp7Y02RydYjgHfD0bL0knFSvFF+O/E8TOQ2D5rNgQ9zk0AYkfpSgAIhRXmzitD/s7OmwAkSAX1KwUgubnpcPCkgb55BPQGUhn8BjLvXaBM8W8SADGTD2AkLx11QzKnSG3rcak7B1EUGHn/WQFIVHg8kvFBI4LB3dQ1FrTHRCXKzLz7QHPrMcDhSA1UNUM7DQBJT5gs0wrXochjm2zY8bhkpuVKXsIy6Rw5Ll3DtlbTpQKQouRbkTjcKLXtewwAKUq/TfqHO6Wuwz7LlwpA2IcoAIyC+GVyrneLxCL/xQUgUbGhkoSCiGHICTnd/faEACQxuliykueaeh7hiBJFgjLV1X8MILhW6hts3sfFAJCWlm44i8vkmadfk3IwHhYvninP/XK31FRbAHRNAcj/WCaf+MRvQaSnWL7x138hK5cXyC3LJl91ALJnb7X87Ond8uffBG0rCADZeqBN3t7dKn/65QXATh5IBFgc9GiCYPYh7ykfNtAReeFXO+XDH5wludlx8tWvPSNf/f25cuDofgDJNqk+NtnAMRr0/ZFVEtlfYOhWp1rehfz2Th8AKUt62DigKckbqOqme/W1/HtDABB6n3OhIb1jp9WcvlCjt0M9HvQklWACZWbA87fbX0H8YjneE53ryj8/n3oVHh4hd6xbDfCxGfr41qNyqc2bm2YTDANflS0+IVIWLVoEvmW6fOubX4fnoQvF5XbLv/zrP9nPY60EHtuOHTvtC+wuK1etRvXSVPk+ZHipnMXWg8RzrSsy0udwQr3diCDPFyGAIoy+Djbu7KtKPPLYg0M2oYobNosGamMl9MSkRFOFna2+vl4WLZyHpPJzqOlS47vnmiPA72ii4t13r8axuuSll94yv1VPI5OtFIR+8hMPy1tvbTGJznoMetlZ3VWbctXdCrrqOXHB7DAqkus1u9QlHkfnpmukq5eQURpKO7K5Sbaqec/3tVo7DSaVDaa3T73THGOteeL2UxcTntdvHJ1fl8WNbrjeezsdxnrgY+EpXbpsFsarB0ol9tnke8wHGRjwvKtOgrOOo3sceo6nseI6qsdu33bQRD/YyJdmUi2b3g+XPsl7qAn8rHYfPP/C9sGdjxMlKbvHcefreBGGifJJ+Du3VoaOQTDnx0TnmygZPdg98k1evFh9+3x54/X3zqOgcg7r3L5QJMVXU8nI3dpxdb36bh6SHsed72rkc47rvXPltPndQPDK9/zRwmHf+Vyvth/Y+udzYCRLE7X5rOk53Cikez/cY+tzo9fDGg36uY3I2fW1EsZS9ZkGrB9tBoDoeGqiOL/rFk/VY7A/+l13fNzIqjvurvKd9k3XZUaTWGCQjVSaeG/tGgEXXqMTTE5nmzKlwFev4cixQ/7ka4AKjLJ9BpFsrnVAVE43Ev2dNqlSupDMeqphLwK9/ihKGKIgbMzrM31A0rW79utrN+/DCDIM2zXWl3CPvA9NdA9H5Eb7zlwNrSkbg4g+2zAqeMcknC/pzuixPyrsT07WcbU5ZDafJBKcer9Ahq3zkpM0DTkf8OjD3R+KZIGGtsNyumULvh0qswsfxP+Dllz1NGR6V0hyTAH6O2L2LtKNWuDxT0bew46Dr0h28ixp6ET9jTBE+qLsc8M8mtAQa0yGIrrEZsoCePkdIx6N1XwXidSZidMlI74cRn29dPTVS37yPDne9JodayzJOn9q62t9c4xjmYyCw2aMvEHjXNW1lM9gdsQ01HRJBjDajiiZ3dvDYwAgPBGBvKjlKFK4S5q7q2TAq/geAr4XgYlpqMweIrFSnLMY9xD1SqpfkL62VCSlF0Fed5YcO/MGxtbOj1AkuUd4+TfdXahnEmmvu7PZUptiogtNkcIBROYOHajCvkKqeBrstjNgvajT0V9ratQRJPDnfXDeevfazEu97/bvKPKeQr0cEAoahIQ4NUS85zjK6+OXvjQfDpuZ8oE1C3E/D8g3vvGa/MPf3o39GWIanTZSERm/VLb/3BZaPHXCqpQODfbK4lXTzOvMSdlSV2ftldTkJCT92whOvLfHk7M2Akrcn3xjvXzq04tQdNLLb2I1dU+84h9/tBuRKpE/+HS5xKR6SfjIIRkJt98NQdQsBEUb2Z58+iAYPzXy5S+tlid/sl6mlmVKdnqv/NsPH8d9XgmggmcmDNHVkSQZDkUO0GC+9Ay0yJbqJyXcc+zHDifIlIy75ezZsyj98Io57vVsNwQAueWWW0x16eZmqz4RrOlizE2w18niv+/+u+CV2ovf2kI6blLo9RxY9ASnD+R0h0CdqhQPeKjJZ7jcFumFdy1X3z60XKQ4Nh/58D1QpeDCNAq6wMt4GOziHxud5uP9ZWRaDerTZ6vl9jXroMedhMSkx3wApLm1BYjZJnOFYgPo8rSw42Kt8dwDvetkyPCxdUCDOsZ73xoKes26OIT7Nj8miGqyJH/r054HKbS0FIlqqE+yfYc1dJNgsObnsRgfZIIdwzgZyVtqpOsGM3nyJHAkK0x04513tvmG1RiHSDrMzEyTe+69HVLDVlpX6QFusUDSw1yjKlApgoYGNyo2fs81XC5k1LmGj2so8/dubQIe1/VIuEWuAotoKSXDVZjSi2atgIgIv476hQzoC/U7PT0ZdL6pUEU7bgwvtiWoFRIdYwvAHTp0Surr/FQ1HRf+5Tn5HeuVL4cGeascgrZ6YF9ycuw81ORm15jnXNb7xHvhV1qz88oo4njzIhAE6ncvhkLlmyzjvHBVkPQr7ri5fXaT/4Md7v0GIAsXTZPjx84YEQG9D/xLY8VvgAUTxLC91f7rPHw/AIiOi0tR80cLxioXugDC6+GYYQ2M4PFDXqfWeXApky69LJjqlt7TsDB/ZM6nVgS6y7TphbJ711FzfhqiejydowQHCtZcoEXngp5P163ly5djrbOJrk899dQYuXi9B7wOdVZoTSE6XFgLw8x/APghnyoInjelR4mXLIu1dh7ouGxdcPScqbb1IQaGeo1wi7nfsGuUuhjqFSfkMQkwirNmgYKUK0fqNsOIaTeJ4vo7BUEcf702QMsxVDKdb2EhKIIGYQS2zCx/kvHQiHW+8ffDnsrPyLB/vwwnl51jjfVb94l4UFN8CmdOzRBzjR5NqReJtmzx8X4BC1LVdC5Q0ITze0HBQ7iHEbINHPm02Bwpz14r+2FgF2YskPioLNlf+wtDNeN1xEVloqZCBhSdEqSp/RB2uHjJiV8gnd0dUtOxGTSnTnP8cBT8M+Ma24a9wr5Wyk8YanBEeMnWI/BMjwXE4QbkTEqdj2Nh/HHek61WMWkQIEBBBf+yvou5PjjrtMVgTWYbgjCB0np5byi9PCn6FqgsVSOCY+2jARjQMfHW8ZOfslDCAYr217+CnAG7LkQAVEZ4CSx9nQBc0cnIEYLSaHezVDfuhqxugbSCClhSuAw5ga3SF2LrUbB1dtsk6/bWftSqsEpRof0VZh2njUHJ3aqqerOPcE87ebJR3tkEpa9OC9zEGx/aEKHD6gzj9eqaxXvrvTYJ6GMByAjGPCLK2juDvUxS9z0UTEk374eHWsp6PJSuvvb1e2XNrdNlRjnyUX71CpSwQuUDtxcgCd0D2j2lUPSyzIuBGmuvHT5xTIrmWAAyeTb+evZXKxLMe7yihOo4TKCAB+iDP/j5ftCouuWPv3qr+V1v9RkAWTs//uqx/bIA+SfzpsWjILwFGmkseoi5yYZKcci1t69HoWb182ffRY2wM3LvXaXyoyfflT//o+Xy/CsvybGTrFsGW9CMy6BRORsdSMKcjJHNp/8d12SPHY1xL0m5H+JEQ/LYY4+Z965nu+4AhFVzZ8+eLW++ZZO9xmvBAMgq5A2kp6fKCy++5jNubmQAotGP9Rs2GvWfy23jARAe79GP3i95ORYcXAwAWbV6DYz9FFDY3vDlUVwPADJ7zgwAhXSoVB1Ash82/GmlSJY6CK9J94QAhNdKed1C6Io/++xLWIStl5BGRTS8YPc/sBbKaidhBFsvxk0AYhfj8QAIqSaz55SYmiANDXbjYsuBTG83+LpRWDwXLJyOqMheH8fXPR43P9KtSqAYtHfPMQNA2G4CEL/xH2zsrzQCMnNWMaQ1EY6vtoBRx/s3CYBQBW/27HJUVc4CyD0uR1Gvxz9vxjp0rhUAKSjIAhiIgQqfNeL/KwAQXmd6YraU5iyQ6tZD0th57D8VAFle8imp7zyCJPMtqKQdLtNz7ocBx9ycWOkebJDTzZthiEOByKMbUHadgBD6YRI9Uoy8SEQC0ifJvtMvI1pkqb9XAkA43vFI0i7NXAXFpWEkpb9mkuGvFIBEgoqVF71AukYRzUJFEheAhKLgcHHqYjnauFHauu0anZs82Vx3E+43AUgCaGoFKEg4ONxrqDwKQPjdaVNuM9Grtt490jdUOy4AIVjPzUWOQp+NWvDf3d39yI0YlOee2w3w40U+riEAiUSU6qt/fJfcvnK6VM6bJM1dB+WPv/a2fOvPlkmipyw6epUACMfqa/93k1Qgn+OD988cA0D++F/3yofXZaAQJCrGXwQACUHE7tvfWY9IbAcc2b2ysCJdGlv2IJcmUk5XQy2LQDOmVoa7S0Dhg8oYpIarUHjSBSBxkRmSOLIAzJJj8u67/iKYvo3+Gr647gCE0Q+Gg+rq/YZOsOt3PZGKMG+7dZnR32bV9BtJ29j2/3xP41SoXsXBG2CoZiptcYk3m7w+DblSz1o10nNRSI/twQfvkXjQV2pqalBcL12e+N73zfv0nk0qLBhzth27dptkueTkFITsS+T19Tbc2A1qW0KcTTy31cBtmDUJXgw2aq73dFsqDZP9XC37/n5r3GriMBcofyI08jpMlASeFiwAes+o3c+aLmVlU+AR2SzLl1UaI0orgfPe6zGMrKVXcVkjA6TrMOR7yy2LsLiFQUb4GSoKPn8AACAASURBVHOOeNTyoPzibasqTfRD540OAsP16jHioqiSizye0iW0v/1QgHLpWO58dA2hwIRIekWVpsHz6nHd77nUBR0TV6aXx3flOfV8+l0m2uvrzEx/WNhN5NZr1ujEmIkQ8A96DylvTLoUx5MyzVS/4ntspK3Nm1uOiNppUOT8CZL8jN+fjURzeuWYEM1jBDMUeX3qqXaT+HUsOG5KNWPE58wZyzV2P/dTc/yylvyO0h74eiIK1YXGwf2MfQyMfFzsby9l7CcCIReKWlEJi2N6+FCV9wzajf1iAYjeB/Xkc165dCY3ZyeQYsbPNCpKT78KJXAdclXO3KgV+8bj+GvVDBh5yrnzZsh7W/fIwoWzTbJtO6gbjGS2d3RBYcfy7AOjSfpvRs70HK4whd4DrkfBaEP6OSMg7hizbytWVpjoh+ahuc9ugldt3I1Yco3SdUVFMHh89d4XFhYaiqmdq2Orreu5jSSr0pCUl0QTElXP2eIBiHq8aAgld4chxcumzxTqnPuSzZl4znWazcj3ejm+jHQo/SnKk2wFaQSRFbu2M8AYC5ne8pyliJx0y+lzkKUFbUsrotvzWc+qkRDvt44f3otQJMOy1dedw1pgv9Pba6lfkwoyfFGfCFSs1sY1jgY+m+4f5lge7uS+wwgBmzuuHCsdb1JE3ePxNUt0+KqU45rY5ylIqE6IypYtJ54w8y87cYpMzV0DudI2k3vRjerfnJsaJe8DLTk9LVOSQ+eiaGGHtA7sl5KsVZKeXChbDjwFyjKqNzi1y0JjrUGP2IavP6RbsTFNXBurnOszz2tNjs2VSVCp4jzs7G+UVtCjqmqsME9rm5VGZ2P1d418uBReRkHYGC1hHRe21KgSSUeEpbX/dezdiRIVayPPbEUpS7HvsaK2lbJfWHQfDFtETBGF2Xroaamc9iFDJ+tBMnrPEKjQiJjU1tlnkOdlon5sZI7UtL2CsbN0pKYGL4sdrxOjbc2QhKjp+H/LCtm+/SSiYRlmP9n23knISVu2hbZhRH00+SjUCHO4kQ5NQncjIPpLzF5EmthYRmDUVLVnGzQ1UNjCvKhIeGi3fPDhlSYS8NMffgJgb4f8xw9OYN1KlAfXTjHf7W2IQLK3nU+Nx+01hyeBwuZRH6PwOjrRft7a0IjkeY+uCHDFFhsfJzGwJdj2Vp2Tp14/LQ+vK5byAohGYBa8taNJNu9rlo/cDpCXBWqzV38kCkqfoXju2CgoEDLq5YagYr1E20rv3/5/L5v6d21tLZKWbCOzLe1zECXBPhl1UvrbZ+BJipWOgXelqf+c1Hq5tQmx1oYri7vfzO0f/OAH5t/Xq11XAKKFBxnBuNjGxZ0Lc0oKQoPTyuStX28aUzVa+ZIXe7yr/73gyldc9Jj7sX7927jx/iJ2l3p+GldqxHJz9qmCeDrVLG5IGV4qRhVPLpAMFAnq6GyXAzt3yf0PPmBOt++AXdDC4PnZ4+XO3IECkF1dnWbz+P7jP4AXxB/CjvDqgKjR4VJ8uGEq79ZuzHaxIG+frb+fOvj2ennvfIWgoHijhgnD5/QuPfzwPfAyHjaFDze/u9e3oLsGgcsZ12sncKCRtW7dLfjNiNEXZ4tGHYnbbluC8G+8KT6ohoOOH/+6uRUupUlrBTDfQ5v7eTBD0JWv1d+4xp+bQO8WQdTvcuyVdkHjSc/H37ljrJutghJuxqoQRGNd1Yh++tOf+vp+MYIMgUAqPT1JZs6aYkAEue9UVmtD8S1SMebMKTP3qBOLoIcpMc5xkDOEmhiie/v22WgTm3vu4J5/vxHiUyNy8gUIpPRaXYqKu+ErQB0LEgCetHNBHrQLGfOBXx8vhyDIYa/oLReAXEr/eNKU1ATkxOUZyWQ2HZ9Aitp4HVQjzaUSuXU53PnvgkYej/eovd3mdPG5dulPmpPlFuIMBJKkxsypKDEKftVn6mTXrgNwoGQj8TtTsrLTZRDOgoTEBMyDAdn0zi6sVWOLaWnfCMTdOhTsj6s05dIg+ZlSWCM8BR7OF5eupsn9b73JvDlPdccBDfpdGuDMDWHjOLr3LlDZi310wYU7rrp/sZ861/V+mON69QyY69HjFaNLwPo25AGQGK/4HOt3aF5MTGKUoeeYZxH5H2EwXtmGUTbZY3qAjqUF/vwFB0eRmK65GlNzF0tUeJycbmXRPEvxU4oaX7uAoKcL9I8hS9flutHm1RfNy7dGFR1n8YmqysTcCkuLIb1IcycImuybpO36DVC4Yuz7qI+g85XjG/isOGWsjCGun3OemZomYXEyO+dBOdd3GsUHX/atEzlpqE0EsKFN6U9xkemgXS1FUvdxRIPs88XgyPJZH5emtpNyutHLq8T7JlcKeS7mO16tCj4PuhZxrQ739lR7HHt9w44KXmpMkWTGlyCqEgtZ1gNyoApy/fyu59ckYNTnig48HVcWpdSmzklGrEuTSMVqkt7Rgxg3D4CEpcMwh3pmQgUqwNdKTetRWTDlTtld+4QUpCyR1NgS6eipNQURizKXoIL6LyU2PAWUKXU+hiDfZQBRk+WwQ0IxN57F8eKw/rch56DQdmPYAtHutlywGXrwXB9HUeR02CT2noeyAqZHV2MVb9MwD0K8qum2DI0f0ASnYDmAzqu7AkSO32kBw1DUV/Hv4zwiWWZf+tLHZDikR7742UnoUxrqa3TLn//d6/I3X1kF4A0QhmlAqMAW7lG7iGZ7vKKEkQnRAJ4W5IXh+H1wkLA1nrDOsrT0FBRvtvM1ETkiz21rluOnO+ShZfGy40S/VNX3yYLSWFm1xNLV+rw+jsRFSHSSR1fE/SEIYQthXky4ZbcgxCH//O03MJ6H5c4707BWRqMoc5ekZHdJUlqX7Dy4W9LkVg4masxshVKWBSkxBDFo+VB5C+lPue6FCa8rAJk3z8qdHUSo/WKbApCF4LcePXocaNzSDXQxulEBCHM/TPRjhz9Z/mKv2f3eRACEBmihF+lgIuh9990JZamGCQHImrXrzCLdjfyO6wVAWNmcBsbevYfBG+64ZADy0EN3wiPfjmT0DWbICEDuunsVckPOoj7CmZsAZIIJFwhASD0pn1oE9atdhlPN+h1GYhPc4h07DtNigCeOheSYrDws06dPBmXmjKFcuce6CUAu/km/EgDC+7Dy1gpZ/4bNg/pNASCLF88xSnZnz9YCuB42Agfp2LyXLV8ISc9mE8XUwl2cf4xEvPXmez6qJa/1/QIgU6cWwEAeRuSlGmf5rwtAqK6YFpcnk1LmIBKyE7Sb2t9oAFKUWikJ0ZNkz9mfGU+wrlfBAEh8ZK6kx84A+DgmHf1njJOLjbhh6YyPonhhrLR0nJFjNe+Y968GANFcyuw45OKgJsmBqk1S1YBk98sEIDkwlhPDbpXO4U0wpr0oEQBILo4fE43CiT2tcrRum8wtXiNHGp6TgZEeaUCOX1y8BTeLSz8LGlY3itvtPQ+A8PNJKeuMnDPz77qRSD+IMersavBRdNubsuEkE4jv7L9hAMiXv/TbMhjaKp/8SL7koy4b2w9+tAURhRi5DzU3rjYACYGj4B9+sE+GESnpQI7K/cvTpSQ7XFIyrEDApQIQ/uZrf/YUoqktcDpmoahiCwQboiWrsMECkBhI/faVQUo5TLbVPG3kpBWA9CP6NDPnUcM+evXVVy9+g7rK37yuAOShhx6CsTix9G7gNdPbtuKWJfLa62/6PBsX4+G9ymM3zuHGV766ktwPjTpYL6I9tUl29DxFfo8jNOq9UHB0bJh89jOfgeZ6r5lkWVnW87FkUaX5e+jIYdCcLFpPz8xA+DFHjp9A0jEEATSsew4GvbZBKF6xkaetdIIYqGoo6GPUQ6MdMV4SO73hw47++fCw9QjQexPueW74b3ro1q69BQnJTVDvOj7Ga27D8OMXaePv05ALNH/+THhMM0y0gCCGKmNr1y4HoHpmzGap18PvuZ4znUOuB9WtTK6bVGDVY7dvGrIPjNoETha3fojrydfvMRKitCqeVz2mPL7rdeX36VHT7zL6oepSjIBo/10vqtuXYNfv0rSW31JhaB1vb9xjNukIRM14zCLomDPPg0mfBCccAyplqe578EiHTU4fr7nVjXkPNNLD3+gY+72IjKb5lbhcao//fvjnzNWiYo3b+Yv8wKX/BP/Jhef5RKeZv6AcUc2jBhC6ilM6JheTI+dLLMY9vdoREFcmndcyb/40E83Yt5d9tp5seqnn4VmePh2JlqjdUwmAkoyk25jYGBNl43rDOjJ79/iLabGiNxspvW++aSOg2nc+Sy6l0r0HgfklNondehz5GZXFOPcZBdRkaP4+uAyv9dTydz56IG5noEoa74WumW5EN5BW5l9XtYJ6P8C/jUz3obKxaGSAtcq8175lEl7+8AhrKJOqM+h5kQdBoSKVyTR8Rx9H7hVspGAxodx8jLdCWRcFjdEdJnPHRibLrLzVUt9xFFSlg2PWZZ/CH7o2PGSPN4RCalzT2ZJAWWFLS0fEVgv1QT1JG2k//uiTfTcUSbx6TTYao55sEshsFMVV/tN9kJEtpZ1xXP1UMRsByYgrQxJ2heysfsocY9Tb20j90iRs3uekyCkSFzpZajs3GWlcNj0Wo7/xsSlSmFkh2SlTZcMuK2UfFj7sq0UV6dHP2C9fFBfrtb8GCeqaebWv+FuloLlKl3EySUpy58me429La99Jcw72LTnZRhd0PnOd1ue8CwnyGr2hY4L7R3LEZPyXJf0RcB7xmjEueSkrJC46R3aefEOSYlOlLHeRbD5uK2XzkRocsF79iPAYKU2/n0U6pKnHOlHr6lCQ05t3uellkHGeJ/VdqCEWWYrITTyiTIjMgU4VhvMzqnToQD3qeR00Uf6OTi+qAXqXVhAf8VHYuN/7n8EQXxTb1q3xtYCohihViWOCMR4GYGLjLRjw1Dehh2begzabpIE+OXt+qXxw3RL53KMl5v1aqGR+/V83yl9+abmkMtHf62ZDzVnzeV5puS/yGFsE0OKxO1AdG7ks9nwhHkAdaO3CfLYHGB4YxnNo6VjffLpKMpMi5XN3F1oFRy+KIlAyZWtHnaF4TygoNDwafbVsEipihY96zz+qsLONSJv83hefQumFLDiPUUcG4LJsRqOcOVcjnYjosA22gpqFh/lIy6/gOLC/Gx0YkbQBKLyBRvcTrwac+eAat+sGQCi9W1g42VS/vtQ2H/Uu6AU7cdImBd44LVD5yi7eVxr9GBgY8tEKSGHSBceLUo65fBbyU7nMQfB251bMNQlg5A43NFiO5ic+8Qnz970t23x5H4uXgecL7iJzRSgtl5qaZjbOX/3qeUfW1oZeubirYkl0TKQviSw6GolUnovGLR7HwkNs5MBiy/P1N8KT6mOoeDqSzqeUTEIEA+HDHfvHGKqBtV2CKfroxrOoch68pXFmceY4HD16CrkIlH/1UzaCqUe5xhqP71NxodsGjX3Q9/h71yB2c2ACDX4XnPD6fRQ0M47WEFBwwXMob53vu4XJXG92sAJ9egxXXYvHV6DIOcDGf7uAJxgAsffYX7hw1WokMXb1ypbNduNZees8Mx5bt+5H3k6BUSzjv0nJcukLYyam948LARBSCfy0gSgYoOQNW5UsqnuxuTKlLg3IVaAae47xE5d5vEulOQW7pkt5bzxgpsfwGa6e4tqlHJvfpRLWiePVkMG1dEo2F3RciJKm5wqUsdW5qAaxW7hN70FGRgbWDX80WsEjI7IKyvmc6PXzdwQaH330Lvnuv9siqCo3vWbNclpi8Ow1yxGIR6iqWUFBNuZbsWTnpMuvnt+Aa7T5R1R/UQrQHXfc4ZOX1GeCXj5VjuMc0z7QAaHjEUy+mUVQ8ydlIv+DCjjMl1CaEorjeRbimNw0zxgZA0BgKPoUuDzFHI6Djgnns3ssd/3Q93XOc31l9JGtBcXjQjxwYM0plSe19zwMhqEa7nHxUdILdSM2ZFFIqDHkSeeBoecdg3QrtugYjI/3yLCooeaWEKyMKp0IScrTs1chL6AN0rU7QR0Cx545dP12naeDUA3p9nPIGfHGKiLK9iESdPykZL/8eQ+SuG3DiT25UNeoVhqYnSOeyldECJSZrDEWDRpQICWQOYH6O84D/1hGmrwitoWTPi7bqp+QMNC8dB7wvgx5EuN5SZUgvyRIXdcmQ11TUKC5HDyG3q/K8kfkwOlXpb27bgzw13uXkGqNSP1NhCezOmqKLNo90XWiakI719OGhgaZWXgbih0WGlneTUee8lF17Xjb/AbuLZr3wbk94nGauPdpP3KjFuN+nZXuoSOog3Ib1LcyJQWVtE2uH6hPp6B01dS91xwvKtqhPuEexyHXoyT9HiSs16JOzC6z1rt76ezJ98vhs68Yeh2T9MND42W0N8dQ/ZJRi4TPyo+eeEcaWzGWQ558LziAvjXJsx38ioccE8xXx2YYA0CCqIwy68Y2EJc8dJ0Q3yftnTYnJ8zLMQoLy4D0cbXkoGba/Q/dLV/5rWL7M/zmO8/sMlGQu1eCRubJAXdA3IMtPSlOovLzvFOAfh5i6XoDoNVjVTCvYz27JgRKXqMe3b4drIBISNKzHTzdIy/t6ZS7KqA0WYFjeTYGEKD5fBSUREZL2IaY04Y5aLqGnA6qkrINI0JlvgsK2etv7IbT5RgOYwHOAw8myq4je+StbTYilxWXJX1dZchzGZD9jTbaQbnxhNEoKUy+G+vbHlC5/Gpm5gvXqF03AHLnnXfK4SMoeORtWhd7vZzw995zhzwP2bRgnuOLPc77873zAYgv9+MKlK+uBIBw4SkqmoyaGovgBewFEBmQ5cuXmM00EIA0w6PBxF9W5qahyoXr9ddff98BCBdORj+Mxj5Cg3t2H7psAJKfD+1r9HvZ8rmgXVVD6aHK3OqbAOTyAQjnSmFhNiQUa2VR5Uzjldy18ygiTuXwZPWY2io0DndsP2Q87xdqNwHI+REgFxRcKQAhZYjr4okTNdccgLS02E0+EpzztnPW03YhAFJaWggwkQbKmN0o2e8FC2Yj76gcOvfP+7zE48kq61i9XwCEOSktLZBaPUsD+SYAUQDC559tSlqlxEYkQ0XpbeQ6oDjjbxAAKUm/FTktSXKg/pfnAZARRG3yE1cC1nWhSOFeAz6s0WZXtmAAZHJmpeRlzpD9J1+RxjY/pfxqARCel1oE91Z+Qd7Y99hlA5ARGNRlKXdIU+9LMqvoU4iSRUljR40cq9shCTGgYvXV4fqs5zwQgPC9+MhJSOC/W6oaN0lre60PgDBCUp6/WnafeApMimwDQNg2baiRspJyKS4sMYpe339sIyJJUBe7QQAI+/iFL39eHr0zW7JSAWgBQM42t8tf/NtW+cv/vkRimKOCdjUByAjG4dltHXK8oV/+4tMzrhiADAz2yGc/+4R84XPFsmkrnMOYp8l5J8cAkBN1rTI14wFp76mXvY3P+wBIUdoa6e4YMXLg16NdFwDCsM+KFStAoXrrkq95yhSEEREau5iihZd88Cv+QSD9ytb9uFLlKwIQ9ebRA+TzqiME6TdYbOeNdr+nYkJPlHraGJ7Nzs6WGdNmIpoSI+9ueRdAZKls2GDzJZYsvwWcR+uVIF2roqIC3saphs7E/9566y2fBj0nuCpKUfEmPs6v9KEGqEZAYqLjfCofPDZVy9gIhOKRjMg2a1aJ8dhGwjU2ioPv33/UABC9zokiIPyehv8Jnh555BFzXDe0WFVV5bu7wSgmrneW3lv9zsyZVsXj8GEbtg7WtJ+8R8EiIOpd5ffcJGpNgNUEc70GnoMA0I1C6HltUrv9lxrz6m3me3y23KKESj1RDzAjLBpZcZNIAyMhwYAC6VcLFk4zCmUlJfly+jQKZ7V3gy6DeiF7UQkYURImrtfVNQPsWu/ZxUQYdBz4fbdAG8EkG6MfGhlRcQPOa7fApXoP3XnD3/rft/MuMALg6x89r56Hd9wbfRU/cMflagKQwkJIxoJawPsRjHY1HlVVRQzsIE1AXUPxU3e8+ZNbViyAkl027lOHiYI2gJe8b98Rk8/hUkZ9XHtwrqdNmyLvbUMNJ9QVYGOy+aJFc6S2pglrACqOe+pPrsGnv3evgwBE5zR/o2uTG030RY0DVKcCCyPyuPwuPcJ33LlYXn1lqweq/Up87Kv+zh8JRRQiiOCB+8y751LFPXce0Fh1xSbcaBHPmYbaPJ2dNurD6ERvv41IExCMasKtF8lgZCMctTvYqJI16iU9D0H9Jz7Gvt/ZPehzvoZ4ERIuzxoBCUXhQX3GRkG98RUgdKizOXHlKKRXIsfrd0jvgF8RT2mspG11d1oDPjLKAhe+F+Ulyw+NArQqIwyR8tER+x2957wfWgDRJpubj7HGwVhEFERbuCZ9Q5DEnAPHpNKifU3BExst4frJtb2y6ONysgnysz2Wgqz3EeUdJXp4MqI7TdIfwrwf284BULvrM9+zEQD7Ofs5teB2yUkpl21HnkFSt6XsUOJeW2ScR0vTBdycl9F0730WK/QeFmUYEJTrPOaad/vsT8n2ky/JaBjl0G3kQ5XP+Lq7x9LEjCiCQ+3SSDjvZ2bsHImLSMdekQDQkSn17SflTJOlM8bG+Md0aJhRNutp1xomzHfJSVwgafFTjcOgGVLGkRGJkoI8le6eJkRQNklerpeAjt91tg2BnjZdTp9k7bB4+ckPkYMSk+gwJViocmyCOOeu1tziuI76roPfC0ZRVUED31Czx/ifFs5EAURQB00bQG0OthDU4vCiFyVTeuULn/+cVJaVyLTyZkSIRuTx5w6juGC0PLRqqvl6LdT82OpQw2Pu6pXm9TDmVRTo6GxDwyh67PUzxsuxGYUzLsSL6vRBoGMY+yNbWB/WT3z23XfaYDtFyYfmWzsoEUqgbIMszokChmyjsHWHNCqIiFLUiP1u/6i9L1GIqvT1NMtjj2+SwoIEmVqagIKF1ZKZ3SZVHbamWlNNK67FJrUPds4Ghe6oHDv7jik4GR8N6n34YnnhhRd8LAPzxWvUrgsAWbx4MRKUeuGlu3QK1bq1q1CWfjskGcfKf16j8RrnNO+P8pUa8TRs+7xKpSb/wOPwWqrQWI8zjU+tkNuJMYoCRYqNmxkBCakKj3zkw0ZalbU/zp2z8sf9iI4kJdmHlHkhSn+h4b0OtIYXX3weBYSWmM9VOYuv06Aa0tBgDQjK94V55F6teM1FUilY1AGPjbGhRVsJvRtGR5pMRaXsjRt3wIDJgZpDpmzevMv01wUerjGlN8E15tXo1jwXfqekpET27LEPIZtLBeG/3crFLgDhZ3r9hw4dMr/lYuuvvOuvTusaQuzv+Qaun/LBz4LROLQYGDfYifJP2BfXIOO/OT90k2IfNdpDQyzQwOIYqLFGSo3Sx1wwMp6RSvrH8uVzsPkPyZnTDeYvVa9IUWF9kCVLZ3qSzaNIEraqMK6BFQhGVKXHd4OcF5znSvmxoMrOcx2/sWITfspc4DmDRRR873kcct9pryEACcxpYR/GUnfOr2IfbJwC36MSVhnqr+zcecyRt4UP1+NXB+Y4BKWuXQYAYdRj9uwy4xGlsZcEqkI9gOimTTvPAyA5uZkQNCiQ7dv2GCot528cchumTivGRt9suOW00fzPtwWzBEnBjXw/JZLXp/LcOt8IXjWnjWuOS+F01xAdS36el58hOVibWItI550LCPzzSg224HMwmJqV3ms9nxr8SkHTOax903WK1co114MqV5pDFwIAMuypIIZ7RjlzA33UJRgw0UnWUo6AcUPlInMOGEwDnkVPkMLGfMHwSHtN7BcLEJr+MgLkce5dMBc5mipJMRnIJShD7Yy9MOjrvWfe/o55GMqDHx22xloI8j7CIq2hTKCgoINGtz/aZUeHQFDX9gGsN/GeDGkX1i5tVFgFAcz3b74YcozaGFT+Jt3PHA9zOyY6QeYU3Cdbjv7IvEdZcdNXQX2EkOlGhretr8q855Nt9SR0+Z4ffPpPyfnAcamc+jFpRUThRP1Ge0wPJHCd1eT1UABAdx4rHomEEps6jPxr9CAoqI2+E62p+KihYe0686LvPaVgsV+dUCDTRvUrNs4jlVDnv9nPwrhbpa3/tCTGJ8vkjArZW/MW6pm0ImcDeS9eLkL/QCPG3kZDfMcE2EiOB0sirhSgY6rZ8wl+GwFieodtBDQJidCNNfbcxw4fl/lzFshrr+7DfjuEvJRuUOZSkBitR+S803vn0Z2J6pz7F5w2yjkaCEY4x50Ic7S1LyMGk6UflCvThqwhHhpVI1HeHCrOOi2f/tL/krsWz5aywmb0s1ea2/rk//zbLvlr5ILEAiw3VFv6ev3Z01Ixyzolo3IypMdzAoTFRSINxIICzXONZ9V57/4bpN9ix3IUrIHOEOs8+JefN8sDFQmSnxaBApEWXIQjzy0ky9piQ3hGQ3CP2PpGUJw3zEaWQrzCgv3hbZi3w3AGNss//P2v5JOPFMu23RAQaByUiFS7B59G36M8yl9Hb4okhZfIlrOgvXr0shkp9xjRn1/+8pfm+9eyXXMAwgfx4YcfviwKFSsnT0MtjQ1vWkm6G6cFByBXmvtxtQEI63jMgkd/7nxbIfdiAAiVtAqgqrV58yYDQJh0vnPHLmO8M5H8nnvuA01rveGpXioA6cfDe/vaxQCUe42EJyvllqEa+saNW28CENyfYAnwZoFyNkP++1oBkNzcdCPLO4LNoRc7CCMie3ZDGQabCjf4W1ZUYANlJd9R5IPsMwDlJgAJvkq9XwCEZ7vjzkrQmsDN9yIINKjfbwDiOgw4bx94cI2ZEz9/FgXVlG7hRR8WVc6RgweOQuGqxcwPrusLF802htb+fbbi8PUGIIsXzzBVm+vrrXMlEKDfBCB2TAhA2CJRt6I8Z7GcadknLV30/t+YAGRR8YckOjzRzLtNh22yNQFIdEgOwEeZnO18B9KzfoP/UgFIVHi8LJr6iGw7alWHrjYAyUrJkIVlD4I2frp34QAAIABJREFUdVJONL5n+n85ACQK9UAmxS6XY+2vy63TPynbTr2A/vZcNABJji2W9IRZcrjGCj6wxcbapHgXgFRXnZWZ5TORo3AYz3ez+fxGBCDf+pu/B7AblXuWQxQAAITtsedPSArqfNx3a/H7BkD+8WfNsrw0RhYWx1wRAGF//+irP5Z5sxKlpDhRXnyjHcUhz0l8+qkxAKS+u0vyotZICyJ0R5reNNdZngqJ5u4Eefrpp302h++mvs8vrjkAKS8vR5JwiuzeYz1Ll9IWVy6A7G49ipLZ8OaN04IrX92+egXqlLwLZOzqWF9Krz0NauMNtg8FAZwqX9mohvUqqbFKz7BSELq7rZeJjR6V/Em5smTxEkMnqjpdZbyCq1ffZj6PRSLbL37xC3sO8Dm1CBzD32Wl002khJ42gphBGBQ///kzMBxyUWukFOBks/ldB3Swoz297BAv8dx4hhxPcwRUHdjoKZ1VUWzC2EeOVJn+U25zzpzpsmH9u2Zzcz3xrtfSpVDxWFzkVfGDVCP9nGOhhhff1zC0jgkNNDfKotGAhsZ6SUm2G6saivSiasIdo0guVcKfyOqqdV1YzSg4BcdvKLqJvm4fxytUp/ef3l83SqDv67VxPPLyvCQ6XF9jo3+z9U0W54Ve2zRI7KalJiKiBAORFBVEunjv3IT9WISNGWYnBYsRC26MSsXiIe01e8mwjlJQsPPyuxpF42vVvNd7YL3FXkIeipO5Sag6tvzr3ht7P+El80Lawc5r3rsGkRC9p27U41IiICFOtC3QQ7h82UzZvfu4T4OeY6XPAb/rzid3rHyvvUTNYNQwMzxBKFjuWPJePPLRu+GVq5GtcC6oR5DH5zO3dt0KJJHbwmecq6tWLZVWJJQfg2CEvwCdo3zmSdHYee2fP3rcyIikMcnt2he9ZkZC9ZoPHjw4JnE2WASE83bZ8llYhwjivGRZR4XPjSrqmI29d361N3cOumMdqKJl551//XBrpiiVhs+2j2qFKLivS0g4HwFthC0C1Cy2QTwTEaMetQefs/IzW0wingmPphQdBoqIF+2iSg9bTyxoQF7wzSam2+OGIBKikRrEdO0Q9yUgad1GFkZQoTkCoYjizIVyrqteTjZY7yujYWG+KIoXxQwD9cujLpG14ivEN8Jn00v096L8TGbv9wzCCNCzRuBx14bSf7ZvuL4hr0vRTuBQ+0tHSSREHdLii2RG4VrZdtzju4fafTk5fDpASYo09GyDhGybT4GJkWkfWwpUGo1KqMHv1nLiPOJ1RKJWSkXxQ3KgGlK2MOh1XWL0Q+dgZAJSob3EY5ss7vfa04kX2OrOWu87nw3ukfmpsyUndarsqv65vX4visU+aJSfVCy1DRi40nnOfaAPUvdseXEV+G0EqnCXQYmrR443vyu9nbw3tj8MoHS02/0hPNIragrbYLA3VPLTK2RS1kwU2LMAhHtBdJhN5Cb1KMybRCmo+ZGTlSnPPvdLOVdvI008Pfzz3mX6bacIRLvYSOrwrdtGtsb2JxJ9H2CRQl/zJ5zrWyOhXgQopFdCIzyKIubpSIiNgIxqncrBBDwHllYdjZv81S/dKkNQ7fr6734IlC/7fkdfqPzZd7bKN7+wHKDJ9rcHEdueDlvYJncGnHFgLZhrwhwM88QAOqBAxpaaxWLO3r0dwnV6JsEIWAhdrTap/ds/awAAiZfK0kQUuLRrTRSemVEI6bBFgpaqlUP7MMnDABzZIkJsYnp/SKsv+rcJ69XWLcfkdz9WIe9sOyFvbUd9teQG6QWVsL3V9jOShREHkmSouwj0ueNypnmLoZEVxd1t2CLbtlkJ92vVrjkAuffee+Hh3ohQ71je30QXzMV39aoV8sKL10+zePw+ng9Apkwp9ueqXGbVc52xlo5y5QAkAaG99LR0RJGmovJ8vTS3NF8QgHDBjQVHMRoGPrn3XArOIgQ5ZUqZNCLiwaq6ebmTYOzsRrI3PeEXD0DSoX2dm58Gnrj1eKqhvHrVMkREdptijTcBiMfhVpUMjNP1ACCkyKWnJeG+7PclmbsKXXqf9B7yfubmZSCPqAyFJU+BrmWrPt8EIP4V5P0EIIuhhHWmulGaGu0mdy0BSCY23SlTJmHtIxBtwqbGXA6/XLIBIBCceO+9PYa6ScNozdoViHwcNpG0GwGA5OdnmkrjR49U3wQglwBABiF1yloQU3NWQimJIGTXDQNA5k++BwCkQM6hsN7+05a+FBUZK5nR82H4dUpLv1X4o9NKJWAvB4DwGNMn3YX8gD5c/8b3BYDwHCtnfBaUt+1ytm3fZQMQUoTSwiqQH5APQDQiR1tQJHkCAJIKEFeUcYs0d1SZfJf9Z94y4+YCkLT4FGNn8Flvbm6V3fv2QxDmhMSGWqnbGxGA/O8vLpGeqFz508/f5wMgkchf/c5P90lBTqKsqSwyfb/aAOTJlxAVgiLVp27NuGIAEtbXIZ/5wk/k619cLI0tjfL8r89i/kFFK2H3WACC6zh0ogGRjzuktm2vtPQdBvnwNjOPrrUk7zUFIEyCnjJlCnjBm+A5sUjuYtusWVaSc9++S4+cXOw5Lu97waV3ba7KDl914Ms7tv0VF0WVmWT+Rwe88WzUxQ+s79ADKV2fpw2oXD3H9GRpIm9paaksXDDPSPCqkuMnP/lJXxefe+55k7DOfArmJLC2R1XVSdBv5phq6UePHkZ+RSl4/53S3tZtVLaYxESv90D/WC4uPTypKTbxi8azJqnftroSx6kyCko0XPU6VqyoROHAasMf1+aqnbl5FO77vroloIxpHoWb42C0x728IVf2Uj3q7KdGCZpbmnwREH2Pn7uSg5pnwfui+QiWB2y9OIH5Dhd7/zUh26W02HNbb/94Tc9Hw1b7RpCg72vfOdaaL8L3lC8feFxeC/nXs+eUwpM+gCjV6QkVrvQYLFhYVl5gVLEWLJyOv4fNfbb3zn7L9Rjr75RHbcdvbCVof8Kl9XpRg98nb2pqN9ijmKRFLxmY1+6/D3pi9ZqdP5I+b7ZWW77Ym3YF33PzhtjvMaDbc5kFj5ZZwQm2QFnlslKbvH/8mI0Uu8cNjIBo18cTJAiMIHmjHDSZn32fv2AG1pxYrFGoyJuUMCYHhMeiUTJ79lTzl0nq7Pvq25cBpNZC3IASpurM8Qs2jEICVJt6tU1Nb0+SlREQN5KhY6hzm2uZRvpIKVVBj8BnWs+xYuUcyFIeM5Wbg+UpBc4xd/7aueuP3lgj1jrbgoFOvT+BU4j5HXpfOZ5srO3gk9vFK83VYB/DvermOj50iod4kQ6+F+HVo+D74YhAmDaM/Ip+rw5HgnVwccqFeDkgPFcIoiTmmvi+PkJdNo+P+SGRUX7n25CXh8LaH5Mz58BjHQOa0GYfRWho2DsH81e8nBNGBhA3sOdGZFLXPxVF4L+HkZ/IZhz3XlSHQUxf/lIU9h0vAqTjyMAMc2ZMPyGHOrfkblx3FDz2LxgZ3ojQBEmPnANefas09+7zOXY4J9y8qDH3xcu3pNCJNv9a6l+fE2IzUTl8hRw3eRWWwufmrJm9yuYYm6ZRCzPOXvRRPxtCf9o8uekheNGzjVcdgg2JZTIpfY7sq3keN9R62bm2ayX0BOTK+GrN4HO9Jj4T7nwsSbwb+2KnRCT2yJm2TbAH4lFo0HMYQK65D3khbGEYO7aKKfdA+SzV5GPxfu8+bB2IYVjY48B+SMW1DaEfr73xtjQ2teBqbPI/5WKjQ2zkvaCgSA4ft5W5Y6G8pf1xI4u+6CsiT+p0417sKSTr8Ji/mE22D+GcIF6dD9JPQ22eUGgY5IkHbD+GI21kYXQkHZEaq76Xl5Ak/+23l0tvZLZ84/dux02wEadB5KyebRiV//vTXfKPX15j3utobUU1eHu+yFj8jbchFSMX7EUDz3nMkyHkYSVl5djvMrLlPR8m8cmLdvzHDyG4gz5/+NYkCR+0x6Ko9qD3rCVPRVQpykY7WJhnwIveh43a98Igpdsbavsbg7XmB//vJfP6tnlZsuX4Edl1MAn93CqNnTZqM+qtrw3oY2LoHAgKlMvhcy/IthfOCSXMWZevHs7pa9WuKQBh8jlD7ZdDobr7rnViCvkhfHVjtfMBSEFBPhQJ8lH103I0r2aLjAr3FWjjxqTjkZhgk6uoGMSNn42f+UL9ACP6esb0qTJj5nTjgaytsUofTLZeuNAWKKSxzoV19uxZxgjlg//GG6+iqvideFhCUf9hK2RZi7HADcBoOGOS17dAVYsLhdKtQrzdSpOHedzoqHiTZFc+dTLyPdJxHKs3zuanSxQa6c49DkWPe0uwRDRdYAmyFICwholS0HTR5fFplLv/5ntcsNWTz/MrcNGaE/yOqke5G4hN9LebMI1gBTb2SrxNz6FsBOP7+y4cL4KBFfUa83tjFIrcH3qvAw1UV1VLx1Wvk/VATsAbdaGm4GPx4pnGK70XikoTfV8/X7lyHjjVMeY3VDNKSUlAIbmZ8s7bu41Klh8c+BMx3XsbDMBx3mohTjcvRu8N57kfSPb4zhEVZTcdd34Z6laYxuEvDBSxDVzwuq/Ghy4AGcbz44KnQKWp8c43lv4TIlmZoGkgiZrAT9tEgHgiAOL+3jXA3T7xGEmg4M2bOw2GEApzwVrYvevwGNDJe0n1HeaBbFi/GYBlljFAtm+znly/wpsr3uA5NTyFJ3tOJkXb++sCTReMKQC5++67Tb4bG9c1HVe3EKleH5Pn584r+//svQd4nOd1JXwBDAYDzGDQe68kiMIGkiAp9iKKVJdsy5LlSIkdJ068TvPG8Waz+b1JNn1TNl7HG1uRqyxLsaxGiWJvYAULCJAgeu+9A4PBnvuWmW+GAxAkQVr7/Hr9+BE45ZuvvN/73XPvuefAfNBNHfM+73MBEO9zwf82gmqjapu+zt4iEb6uMd9PPMbG4OGjjGcZe2oPD5aJ1c3nLoM7BO46AJ8CEJlVmSZe4/xBuxFnEKfVaZHBxgxTRHjgOeGn+FF+gQiqVBDPErz6b9OkDMAZUASYJIDxR2O5PveTk2xY6kfZceuguBVJ1d0y0Jt2SGoKzxPYP8jXpgCkAuTzioGUfn6wypd4DdWJcaWixao9+jcsQVYQ8ySthIGoJVQGyJOu84PGe9XczNdr7dKnRWWDAYgtKJbiQoqpf+o6/DDaxPf0msliGhoc8Rqv56OgWKkAUp9jPpc6OOZnhk728XcK057G82WYLtyUtGYeeo2Ki5Qggscw1IyMc3ZGRdh6zednb0+PTMY5QJPT4Ie3tSr9OdBoqqlN+XbID2nvH7epI7/sUj4EGDEm0pZGPU7tnc004mwWVJ1ZZOMnRw1KWMrsVT/OCtJ34pqAFjcNxcPwFGrtrhUu6jMTCfD6CKbX3ziOmFzGIuK8TksjQzbpe2jjCjw3LcJbpQZeRS1NfeTEcWjQpL/DNDScbfFPvmb6/ACK4nX1fKUCzHpZ4UXUIz8LZTD9/JWJA/VZpvwpc8BpzAoefiY8ixwS2P/VNx+hxJgE6hseoS8+m0/BKqCfHodYArw1/vzfz9OWVVm0eVU6OQBKJsfkPA6chVqmFvlh7w8ILvAYU5RBP1CSrQqssgqWRTWZi91SoPrwiQ66UtlLLz8SToGTCpWyspWiyQWBeWBLVA30kLymQLn/UzPyt8ygYk37S5pcAOZ+L87rN/76EH3jxSyIIYzT/ouzWJOd1Dog1U4DFZgZxHPwXPllKop/nAKQiKjt/pCyY54As6WX3nzzTfHZBzEeGAC5l+ZzDugTIdt4N6aF9/8k3gpAuPpxsewylAX0DbJ4e7EYACQuLgYSu7kIVGIR6EsDGg1AOJDnwI4X5JiYaJHNbGxqEA/5pUvy8BAZQ0ZmWICQZcvyhSxkICQejx8/tiAAwovJ7oc3Uim44aOjbnNA4yK8Z88WOn26zPX+JwDEl8yge04tNgDhwGWh4IP3QgAWZGy3bSvGgwZB55WbtHHjcjijs7jACHqP4igfalkHPzrnUmPhzLCv7PonAEQ+eGUwrvj3Wnt0jmXEG4CEhoaglyqLTsLBW48HBUD49zYg0GhC/8fKVfkAIJVoPpUGhboCwopXy/JzhMngw3s2QX3lEALR6QUDkJKSVUh+TEAAQQLpxQQgecsQZIDDXlfb5qJfeZ/2TwDIwgAIn7cliRuEe/rN7hO/VACyJHkjpcYVwU38I4qzraD20VKaQVZej8UGIIEBwVSY+igdL3/F9RuLDUBiUAVJi1wj+nO6R6qpZfDyHQOQJdH70LPTQhNDZuolGC5iLZ8PgGTEL4fqGQyky9+gzStfAAAN4pZAAFgGyOP0znulNDTgBjBGALJl8yoo3SVTZyv6RUL86MB7V1GBwvfGJUjR40EDkP/xpw9DstlGSeiveWJXyi0A5HpDH33nrUr6xz/Yu+gAZAC9GX//vRr6wr4wikJ/jRj3AED8+3rp7/+tlNKAAdPjzXT25iz1jMzS2Kzs1fEGILbAGMqP2Y2m9CqALTBqRsNp//796PmVFZP7PR4YALmX5vPt2zbR9Rs379i08P6ePF/KV3DKjI6i1atWwEvj6P39eWydS+AT456UJ+PDWGaOJU2DG/97+yRSZgoCZ0R279ouqhucFXSAPhWFfR8dGaNsULSqq+GUCg1q/n4XmrKtVhsWGn/IHw9COjecmhvrKTOrAEHAFSooKBLbOHEC5kTKMVQfPKtmcVaJB0vwLivIEc3F9fWtHo3Dxix4QcESoZxTXd3oOodOVTrkTJQ3bYirE76CWf6srlxwVURXNoyu4TqbZaxicCbL6G7OO8HnUj9A+Lf0+0b6GAfPOtDTwaOx6mJsSDVODmNzqn7dV8XHe0LNRc3Rn2PakqYI6M9yBaRb+S54b+9OKx/8fd4uN3myW3ptTSvV1UkDPDaYKyrKRpb7ggjoWNa0C26wk8prhs+lptAYZPHd9EEv+pQ+j7oCwtdNV6y4uuVusp9w0dV434xSy/p4/f3mp7O5rsF9rIAgfy9+xjg/PCtBbgDiayExziVvOhu/t29vCb337mnXV/Xc5fd8Zd2Nc2muv/XG5quA8Gf27dsMkQu4JUPVKicnHSIVuiHZgvWRqzOx1Nc3TBUV1bQKIIWzq5cAVDjb6a4A8brl2SfIWU2uniZA/pLn1OlTEmDJKpIMeowUNt0kzHNDVyx5/uh7XWawPfv3duxcDQW3CiGeYKxCGq+B/M58IhNevgYGB3Xejrxect32Bo++rrVWlOJma3Yd5yGcvlUTNjtYByraVJDarUC8P6UoatMcHSraSCBTUHSXuakLgiMy66p9Sfzhcj4bqCRu/afxupLsxXZtikIzPSMDRichA2zSx4F9U2wuE4RG9BwKDLBTckQOBZvDqKrzmDxmVC40FddDEGEW1Rl1rqYdMnkXyKIRipaEFhPRt8FDVCRUhWNg1J3os8K7gUcAAiv97JscaRTrw5rMF8EKANWo/wyNTrvFN4zS5Tw/tFM6V+91Nd04tyBqq66BxUWr42eLrvbrBN66Jc8jsGui+s5SwUaIsKkGYhaSUQp1U6q5W1wDgHC3942k+QQh481VfX3MuhLMv8H7XZjwNHWOVFFkcBoMEKuod1xSoni4aLeo3BjPs/6br1FKOKT1MZ07ehvJH3SegdnTqLSoOQHa0hQy/sZhxrVdtWQfXa55HR4U6ZgEwagepCEpCXEL8Mref/8a7h1QbVWTuZO0EM4AffWrL+E6OJGkQsa9ppaqKlqpoakfs1j5xCjTvynsr248N+H66+fDDPWDrJfi2h0HSWo3yOXqtSGAMSX4M4t5rP2ysF9+mMtiXjilFO409VBcBPYf40u/tYNKICG+BR5XM5PXKEglfMygbjmnZfz0u/90nr74ZCH6X6JRkZO/FxYK9oOSPQ6KRV0nTFV+VNVwuLefQuG0zmN0bBTfk/dNNPySUD6U+wzQ9pf/WkVFOSG0PlX7uuDe1Z4iYLNY4iTgd0JhzWSV1cIJp5KVRhXY5KeEiMZrKBCx1oXyNnrz/XL66lN5UHRz0PeP9lBGlkzWNCmD2G6wXxr65T0QGVREEeZkKm/5GWWHPSvWR1bEehDjgQGQu3U+D8ONVlJSTB8ekCWkj8/wLb276aESVAxaBKf5QQydMdYmSVyu1YEZL9Ja+YkXUu0lohc5bhTVwXtSUrLwFGlraxcPcX9wf1euXAlX01j66OB+6PZnY2IOAMT00YsvfA6Lnxnl1SHheGw2s79IJIKIcjp2TJbb4+CGyoMb0/VIiE+gohVLUS25IDLhLs69IQjgfROSrpvWQa0LNB5kT/k4jIEaZ9l56LKycXHlm0creMnfl+VSDrz1Qq73h7+nt+Hd8K7PkZGipb/H7xk9QYw0M28wYaRgeAeNent3CkC8s9lzgRXj63wdedwOfCxHz0cHTORaQZ+ab3jvQ8n6AujrB0Fu8aK4rvzb3AsSExsuJHm9BwcExqZ1ft87ADdWQ4zUJL0tXTUT3jiGKoHR4NFIN9BzRn92RkvnzHOgi0HD0mDD188YEwa3Hv+tQbVxG/rzUoHHM5DeuCEfUrcNCPTxUPboSXD3xfA89nVeja8Z+fDeIND7mun7MD4hWlx77gNJT08WiSMr6AeBuE4DMCpkdayWZkn94d/avBnKSQODUMFqcgEJ4/XUfRhRUeHoKYKk5+HTUKlajcTIoKiiGKtFxvvNrVQHezlFmeQ+OB1UMnD1vEciKCc3WQAQHvy7vs4PrxXelbq5Ewa3iq3weTSq+nkDLf5tTxCoKmFQIQxQ6lD+Zu4tURG/6NWQMyMKSSMe45NIKqn3J9kDRt8fWPPskXJ7QpnJXxmpqd49PzMb/ymlMRi1OZRnCNuITE5IP4LpGUWlYhUtlezm3gU/1dgg7rkZacDncOKzAIdRoYkUGRpDjX2XIEDDdFj3edF0I74ftfGdK3jE9gMATPRA15r4k8Gh8lZEH4o/dSpVoSCrPH5zELw/LG4KZmJQljDTi49JQiLMThduvE/DU7JHSqguGXxE9LpiNB4U/QdgBRhHdGSEy9uDwa6Ruqv9qJbG74Oz9mXqHpA9DzxsIWzOqyqduJ7TygSS70dtKhuKhB8PBuW6p4+TSVYVgPJ7DLCKUp+kkcluYZwYZy8QSmQsFsPywU7un1GAlRW5ZpwQdsH/OkZkQiAmZBnZg5KpD6ClZ7iBwmg5QnmpBKaHv79M1kypYlFYcAplJq+k8kZJLQsxSaO+iUGmvGXToY+aRH/NpFNWPfn3eFgAPF78lQ3CgJITmmPD8Io6WAFam5WC7PJcGJ/bjQ2SGu4IhGrdxGa1O1G4SmfE33ZLOg1OqMCcVM+C/4g7poDbum60YVqfn6JvhgZL2t7wGMcZ8vo/89Q++sqXHkH/io1iLFOgZkkQFwHhHVJUp+Plg3S8rIn++Et7gCbkPJgZHaT+cRnER2dGkkMn1xSFcRig06J6NwPQe9MHGpr4bCwoVUzZ4oF7+s2f3aC6pjH6zSfk/dVe3+M6jsT0VApBZYbHwMQIhUTEib8DgpXBZUCIyxPEgfNgVgYrX/3Pb9CXH8lEn1AI/cW7XRRuH6C4qH5qVgCE4z49Xy9CQGhN9kt0rf0gZUdupPERB7366qty/+7zeCAA5F6cz5ctWyKyB/Uwx/t4jVsBCEvUusDSXStf3dlR3isA6e6W/FKbyM7IxUIDEL0n/mqBZBTP48u/8Zt4oMkViZvQ7XY0dGFB3b//sMtc0hcA2bFjE1Wh8bwTPMO5Ai8d+OfmZgpn5SNHSj8BIF5T4n4AEE27qq9vuy344N3x3gd+bcvWVYL3f6b0musBawMdiANR7/EJAJFn5H4BEG5E5/Pe3i7vNSOQcAGw+wRAeP3g3rGsrGRKz0gSohINqHiycMBa+H2MoMrK93lDQ6voI+Ns/sN7NtNHB2Qfmff80oE2S/t++OExCFQg2IJJIFOxjh45L7LpxoBeH9+dApBcgI/hkQm4uMvG208AyOIBED6fsQieYkIzqbL1CIJkdzB/vwFIhm0VAFkPKEoXhPPzhvzP0Pkb79DwpHS3vp8AJDo4D5WPZLpa/5ZrCfQGIGH2LEqNXIu+ijEqb9qPxvUu8gVA7IFplJOyHjLCr4ltMQBZmf5p6hy6Rn1jdTQDiVpbkOwXCMD9ZwmKoCB/K57q02TyD4YZXaj4/8R0HzUPnaH0iB34zjg1DZ8S4g+BsxGAdwnUMeH2WWMAwj0zERaoetpSAOKCRDXlbPX3xO9oADI5hF5RZw4dOTg3APn8yxtFf01vTydVXoVrOpSYvAFIRCSb6k5RrWI/PAgAsm/PbvrMpzfRimUpcwIQMoXRV//uAP3e57dRGtREeSwWABmAU/nffucmff1FmSRcDABy4BcXwDgYoKfXJ9OPSruoHT0oGSk9cwKQlZkvUN9oMw2hAhQxuwU9vWeEsun9Hg8EgKxatUocR+X1Gq9M5a3ytcYD5kzKnod30AcfHvJo1LrfJ+W22zeCC0NjJFOvBgaGEYQ33HYTi/UBDUD09ozBBj+U3UoqVpfL6rjiXNpD7TQ2KjMCwWiY0uV4Vrfw81fNhchUTU7JANJqDYQ6VhKaTEtQFYH6Bsavf/E/IWN4FlK8F5FtHQTPV3IAbCqDIysdAaBrpaEKkYDeDtlzwvvp6W8h54LRr+CRR7bRgQPHRfBk/Kw+Vp0l4+9oWpYsoatGLWWWqD+vG/Z19omzVrrCwRUNHbDw9rwb1nkbxqqH3pav82+8tnOBBW/aDH/H1296zxPPTL/v+8eYjdV/GxWjjNs00q7uBXzwNnlbux8uoRvXG5DllrQBfa05IGVw4qJmIKOo98lTWOJWaosvsCP8cBSNwfscsWobD35fVwP1b/WhgqfnB7+nxEi8N+H6991WQDyugU5PG37FF83pTiogtwOh2VmJ4teYFqevgfF68N/eVCrviqRcS9zXUM9P7eisr7n+ry86WVp6ItaMKHFu05RMAAAgAElEQVT/2tGk2tzSJeYAe8bwNeRGdA5KHn0MqoGlVwQ1S98L2iEbck5Q5IuCX8haNJOfhBR4h8jurl4FFReYYx786LRrXslmelkO0PRL/m1dbeP/sqQ4D35dHzMD8O07VsHA8aIARfp9fU10VU2eDd/0K19VEM9reuv9eut33JUBV3VBVxm4GqA8NVjuVp/vmYARZG3lnkVFSYrGyDgUs5SfjRNZdp2JnpkNJKtdHt/sNPzDlf+HBYqKPNg13IFAmMcEPBX8VFMz+0Hpe8Wpqi3cCK/3cXYmSKhM8RjoQfOtTWZ4+fjMwfL3mHIZbU+BfGs6VbQcFX5WfC/qczA9E+K6TmazzMKbkCHWY3ocHhYqwxuJSo9FKXtx4gxaUeJj08oh2ozm9yD4OsQF50Dlqhnu5lXi/aKkjZQSu4wOnP9X17XnBKlueuf5ofdHAmn3cei5Yqy8huEZKo4ZFCzj93SVjbeXl7QblSYzXWuQz0werHzEIzPpIVSHsql/tF5UUyIR5E86xtFAXI+g8bpwje8FlceCHoWSvM+gkmCHxHEbnkUWHOskhVpiqa2/gpp7L8pnoPIU0c9y/g2erdzAzSPEHEVJYWvE3Hdi0vSO3oRxJPvvyPftfgVI+nfQlKmJutonhAz/0oQ9FBoUj8rXuPjNoEBk3VFhudH+HihLUuXJ5IigzLQ0+jH8wXpb8ik0UDbaz5rqxH+nJnvppV97VPjUlF0qBbMiji5ePE89bXayo6rC45FnC1FFRwDeX0snSyV9tB/qiX4TMn40UzSus6ymYwXBEUm1P+iCiv/igzhfcu0XrzuUehTBWVwpZWnX9ZDAUQCxa+JzLzzzLJVszqdHt+dSKNaB8HBZUZlCtcBfG4fMhtOH5xuhijVBX3pCivU4RvsA7SQbwxKC5xGqJzxM6p6ZxfyZUFUR1ApVWz0+CzpyINY/MXgaoJ/tv/7PCnpouZ12rImk9oYuVK7kWpEM5oYpQs6x0QlUbM0ytrHFSIbJFGhzZiXi4HB20ECb3PeQST/6yp/tp//y2TzqxN/vn+2DIeQoNdbL+6ADinp6Pje0onISUghwGkxNHWcoOwq9LoiBXnnF3b8kd3bxxwMBIM8++6yQ93JCQmwhAZQ+zI9t87mP6gab/nCG/4MPjjwwsCTPpefD0Dsw8RW8jWqjnHDc0FPyyeUh34p7g/tL9JickkGBPdQCE7sU2rp1B/3xH/+heMD//u99A07oH4j3WSbQEiRvlkEY9vDgMjgv4jt3bYIk5yWXLLGRVsV/GwME/h7v9y585+zZS2Jh1gukkWJhlNucgBESD37f2COiHwS/8zu/Q1//+tfFZ4xAwhew4d/SwYsOYJnappW2jH0fZrUg6HN1u/Ov3/emfOnvLwSEzLcM+AIf/HmjDK9RDpTfe+ih5chS377y4Wsuee8Lm3RxJeTokTIBOPhccpAYC9+X8vJaD46+3if9X6Np4XzHyO8t5DxxYKuvY35+vthkQwNLP0t6GV9boyKWr990nc87NCc0Und8UbB8ARA9f72PzxdY9fUZ4/cjoT6WnZ1E589dd90X3sfnvRa756YyeDNUToz3650AEL1PTKvk/+seoATQtBKh7nL8+Bmh2ldcXIQesot8ZcVuetPK+LtLlqRTRKQNx3RVUDu592jnzofoZnU9NTdJwMvHoANETbtiGqbmkfPaoN83Vp+SkpDlhdFm+dVa1zPKuC3juiOSMwjkvcftAYg7mDbSrnzTt9wUVT92khPnBIBQRfwMmJgfL143Qz1KJcK0Sha/puk3Mwg0A6CeyIPN5fwAJnjMQC43BBlxcd4UVccxPYqgUYEgE3pk/BQQAFgcGZIBllnJvvqDGcXAQ2wLiaeedmUyGwjQodR67BHcy6T6CALkcyQ6NBUgJJuutRwU60GARcnaIj7gjDwPk0k2wQqQo/jus0A+w4MywOTsf3Siu/9xWrWt+PFOYYQjqI0LKaLGofOgrrSCU6/2Adhq55qXKBhqQCcrJM2EW2J0IoqvuV4zeN/0c4f7Ao3zRu4beo+QYOMhJJ2VWZ08R3J+6GtbmPYYa7/S9eb3RF+e3u5Dy1+iXoCNrsEr6EuZFNvJjF1LUeFZFBzIvYghNDE1hGs5QyNjgxSC/TZBJapnuA5/hwGQhALcBFFDz1mannU3DvsBiBirnmJn1D7zHmej8Zipcc0DpcIxWz9/ndOBFBW4goaCTqCCipMKUJiXvF3IAzNgvFz3Nm0t/AJaGCB9PAOFsulOBMDhkOCNxzU309/+0/dAjgAVTIFR/btjM+fRK5pBGzasRh9YOFXX1NDJk0dgThhDWau7KTOlkGKiM6iutZoyEnKoH+doFF5gHIbcrL4p9m+0N1qYIIrz6t9MU+Mq0Uiy98LPNOBKnM7C1HLWIRMNCNdvASC2oFEIX8j5HBHRQ3/49d+j9IQk2rs7hoY7ZRAfGdSN8y5pUbPTMMZFP8zvf+sk/cXnN1FMGOYZQNgYqkk8LAAU/jDxFJ9V0tZ++PyoiktmsNtalXEkGJLFihJqgSLg9EA/vf5hO/prZ+jLz6bSOPpsO7tk0jc9L88l2TuKfizeDg87AJz4rUA+tjDxt2MKtS6zZLQEY7r/5Td/TkVZEZSXGUqvH+8EDctBaRlyAxX19S65XRuUuq5VwiE9vIBON/9vip98TAgR/ehHP5I/dh/HfQcg7Lq8FMZ3hw4dEt4fdwJAuJ+iphaZAHCIP1bDBwBZvbpINBrduD6/xOliHseDBiDshL1qVQl0vOPom9/8JuQBe+mP/ui/UX1drVBNGADo8AVA8vOXiAX3+o0G14K8EADCniCDKB1WVzd8AkAWOHHuFIAsFHzwzy8EgPDnuNrhhH47D/2gXbV6qaDKXGUndTU+ASDyRPhaE72rCb6CVF8VB/05bqRlR3TO6PPw9f0HCUD0ceprnpYWD7lvGxIMFxGYIPMYakVGlMGSbwAi59I0hA1yRLNvRcVNcUw2Wwh9+jPg2bd00rGjZ+8agKxZu4waGzpBD+37BIDcZwDC1zImLIXiw3LoatOBRQcgcdYCZOwTAD4u0AT6Vdgg0QhAImzxVFL4JJ258WNxbzwIAGIGmCtKZxCCmioYBheuvyFd03P3UWWTdDTXAIT/1qIaYdYEignPRp9HH12rPUNFaRsoMbqASqt+gIBS9gEsiX8ExzgKU8KzrrX1dgAkNCiOEsJW043Ot8V81wCEAVB4cCp6SILQZJ2Au9EkaFvdA/V0pe4D4WBvs6LhOjgRbuwFAB4xAEE2UBenKBSVxX/+1x/NCUCSkyNFwiAhIVYoXL7z7pvI9ocKAJKVVoT4MIpautAHBpnfJel5gkbGicXR0RFqbWujjqYAVNdUkL/IAOSv/8d/FwD/U4+nzglA+OT+/Fgd9QGYfemR5YsKQJrax+mNA530h5/PXDQAcuSNE3T0Uge99GgmfXi5FX1SgbRutQTt3gBk/4kjkHX+LLUNl9HhN+romWeeET2zH354f42/7zsA2bRpE9Bcr8v7w7vM77pjvP74WDqfz9HXwQ/VrVvXA9Gfd9Gc5jquxXzdV0A4HyXIBvlLHt1dMlPCZVytFT/KSkIqa8NNiDprBVE+ZB4zkP2PgvdHupDd5WyhzvwfP1ZKecuWiQz7j3/oVk5IRDaBx9S0gx7avJYOHzmBxcRdVTECEGM1QNOg+NhiY6PRjL5W0LA4m86DX9cZfP1ZqaikGzK5r0tyBDjDrasdX/va1+hb3/qWeN2oeKUb/Hgf9KIvm0xlttK4P3pbTBlyG2X5pkHp73tfI2NmXM+Fhcqtzjd35gIeLpqGga7Ex8kggR3Oe1Divl3DuT7vvn7f+LvGgFj/bTR727CxCBWIduEPYrzmbhoMsmxK7cx3VtgdrC8UDGklI1bh41GPzI/eNs8jF00HWUQ9fP72HBWQO0mosM+Hr3kx17H42rav882vGc+nPo5dUHQ6cvQydPvdzebGa2isMhgz/EYzTP15D7CDTLR3JY+/P1dVytjgq++xYOjn50MR7+iRU0hqFND4xCToYtx4KgGI2L5ab7VoE7/O/iYpqYmolpwRyn08li/PE5K/N6vq6MIFd/+RcZ3Qv+tJiZLrBIO1zVtWIokyDvndJkEllcPdLM7H5lpj/AzGiGqd4IyrHnNdz7kqHcZroj/jeS7V2gc6bCBUqsT5wb45lPqPODZFmWXKKw8WFJpVrwXALJDpIDwCLfiernojkx4C6qkYCGDFESPlPAOaDw8Oat3swXHMMXltgpGV58EKjBAbEiPILw9mpbLaxmtjWoak4ASiqX1qxm0qK/dNGsZF2dLIGhxDTYMVyDTDy2Q2xk1jmpXfCQwYxXou93F22ow5Jq9ZoEVW2JlcJvw4cW+xv0mcdTUC5nCqHzgGxoU8b+PInus5NMvPj0kTbVnxKziHRKUAIcYqOJ93o+eTrqYbr6mx30gDau+1j+854+A5pj0+shK2o57AJrCReD72U1OvVAfj58oAvF6Mg6k6ev/6+wcowpqIhuGnYDL3Ks6dzPAXJT9D3UO11IoGfz3PTX6g6Gl2BC6bUflKfybRvhHVlR5qHbrsShRxwmhp7D7qgZolK3pOzqBSAABXWvET8Vv+eG5YrfLZyBVGu01SsJyDuZSblkP/819kc3rwrKQIjaBxWo5W+vXffJysFlDIhlpRiTPBEw6Jy6E6ulHdQ2HoI9266WkaHO+Agh78bpRvx9SYiVITo/B+KJ5VvXTwwClBkbRCXdM5JSsgY6jS8PAzwcVeMTdY5GBG0fGc00zBklUCXXn0h6LWDEmqYULkGH37H/5U/P3YJqxtqvF8arIBVR1ZAaEAWaXr6R6nv/rhOfqTz64FyEVFF5Q0HjP+IFkp9Ss/JdJgQUVoRlHce1HRMUN8gEew3UazYJPwMOP6cmWJx5/+Sy19Zm8iLYvCnA6Rv+fHQgra+w6fndWGo6jIiaNhg0Ml/uAPkYVJkhVE/DL1lF2jP/pf5+iLuxLILyKA3j8Ng9DkAQq1OdAf0kk16MUR+45rXt/egYTAOiSQo+l8xUnKT90gFNDudzP6fQUgPNGfeOIJ9HAcvqV8OVeAIa82oWqSI26mj5Xz+RwAJDUVaj8xUcjguY319HHcz/8+KACyffsWcItjgYibQV/pBCjY6AIgr//0DQCFBCosWkGv/fhWAJKWkQKluTGUXOsQMCjyME7KQgCIoG4hY9La2gnXdMkl/QSA+J5RdwJAmC7IGV9Wu6qplmojtxsLCapuB0CYnsUgpBwmhfzbenwCQIzUHPeVuFcAsm5tHu67FhpAX8VcFRT9+oMGICwdu2NnCb39iwNQtCoWDfNVVQ28Mrjuc18ApLAwC1SpcLp27TqqIXnoITktkhOJSXG0BMIVMwi0OZC7fOm6R6LCFwAxIwETEmKBUlcC+lSiqbKynrIyU6Dkd15dhE8AyP0EIHySY8JzKcaaRpUwK/RzRiwIgFjNkHKOXgYVpHrRSC6AGABIatgO8Pr7qXvsCvz43PeUNwBJti2j5Vm7hMJUW+8NgDA7aFCN6KO4Kp5LtwMg3OjtxPwdhgLS3QAQe3Ay5SRtExW9Skif6rm5EACSCvfz7Pg1dKH+NRcAibbmUkJ4PlW3HwMNSwKzhQAQf4SpSeEbqa7nMBrgJQDlYLQw6VOoaIC2CDDrhGFfVet56huQleu5AMh0XxYtzVhK//Ct+QGI3Qo7gH70l/Scp9ho9B3AnLi2oRaBfhDuvXzqH2sTAISBdlZKOlTzRsGCAA0QwHEE/bWD/SO4T6sXHYD8+7f+jAaGx+lTOyEhPQ8AYe2E//3mZcpLiaCt+UmLCkC+/VozQIwf/cbDEYsGQH5+BGvq5DitWBVGp65C+gF9PDlpoz4BiAn0xbToPXSm4hClxS0l/+lg0TpxPz1B7isA4axjDjwlmK/LrtudXd0LrhCwmd+ZMxfAi1MNRreLkB7E+3MAkIcf3irAR0+P5APe7+EbePgKYtz9IfwdrTyiG7Kc4O3alGzhwGCfaAwVi5BzEiVZyY/cvAUl38R4BKpVyB5LEMD5t+eff951mA31LaI/oh8LxdVLFfiuA5SINgHK1m9cI7icMdEx9JPXfir8SHig78o1OPgxOlzrN5iXGwfH9CVLMtE/IqkkPPSirzOSxh4SPk7N5+VFTWerjH0f+vyxRLH+29jQ7J0R07+rfQW8nclvR2/xNR+MGePbgXHv78/3ec8Mrzvjrl9n+WQGH8NwOL90qeq2vRRzAQ9j1cbXZzQYMTY682t2KIjw75eWlrvUsYxVAV/Su3PdTwupgixdmiu+3twsgRZfc71vxmvg1OTauX5MTHt3lW2+j831nrECoj/Dx2A8/rnmkn7dWOkwAj5fFaXcnCSA/0lqbXZLKntXUOYDILz9zMxk4WDf2enOYrOPyu0qIMbtchM5D76v9D4nwCcmNjYK9/U5NKDvpA8/OCYCQo8K7qxMWDA1ggc3zaanx6O3hXtB2AchkF577W2hriXv+0Dau3crAMg0pHq5uV1WJYyePnye+D62QRY4Pz8b4htQBwoKwEN2BGvSJNkhV16qhDKMlSUT5DT1+smve18n/n29hmBPPO4rb7EEsRZ7ySbL+WBsQOfPaCNKWWUNQEMyaOdi8Dacs3IR5aIIy5uKc6UmFjeMO/yV/xIyr1gKxeBzE6TMQljO3KJ6Q/yQ6eYxjfVhRmWfuXKlxUiE74ia/jo7PTPpD5Ul+btd/aE0pKRwoxMiyBoq98RidS/0Tj9VtUBlYipYVgiCcI3SQzZRCGg85a2QP0YjsTw+WYUKMKF64dB9JuDlh8ZRevRq6oQDuAmeD9GQkr3R/RY+78S2whBIu+OFadWZz3OOM9Q8ZvH3ttyXaRDme03dVZSVUIwfC8B2k6is9hc0MNIOzxI7rV/6HA2Nd9P1puPwUpBSq/q5sqXwi6Kf40TlK9g/dd6FbY2cp8bnxzjoQzx0L2J69CbROD6CbTd1XQBgGECDuTo+BP89E7J3xDEj+xBsIbqRWm4XarpUkvs8XWr4D/i8yGvGljLLknejkd4MOtcB8RqffbvyHeG5ou873ob2h+F7ITGiGCpXcWhGr6X2gasAg0soMbKIOtC0PzNiRxO6Bc3mZ11+UqbgblCl5H3JVQxriKyAWCkdICgPNOxRevWHJynEX1YOAgLlHOQRYa+kR596GUZ/kxSRINek1m7cd+MRwvdjiiu5uGbHjzZQ8fJ86u7ppzDEJ1bsQ2//ECUnxQAItdGVq1C+m55ABa2Aitfm436GyMSEg17/xUn8npykJsj+Oqbkfs5McaVIVou4l4UHi4tAgkT8bfEbp4T4DspbvYb++ve+gHtJNqcnxqOyoqook/BEEd/HNb5e20/f/fAG/e3La1338RTmtO4BCgAIFr8LVTKzQvD8vaFxVWVE4sMRLrcXiKrJtPIE+s4vemhwdJYeWx9OG0oyxfvoYueFT/7N62CSrCySqtjLdV9VCPG2c0bOwVm4tDtAJ21uG6R//O5p+tyeKDi9E4wJTVSQPYh9naHSStXQj/kxru/5iUJUxQapDVXJpOCNQhb6tdek6tr9GPcVgLD3x8WLF3GxscikpYpAlikv7JPRhm59I23GeHDR0ZFUVJgvaDsfq+EDgPC+cv/HgzAedJ0L9UA30hT0e3NmqnGzsXKFnJ2qbm7IEnFDFmfGeYyND1A6KhfJyUnIDMaCJnHQQwM9AfSqrKws8dlleQVwMn5H/J2ekS62cfzYKQSXo7R52wYEGTHwDunFjTEL9YsrHtQmrXluQTOdUf2Kt6UXceaL8vl97z3l5ImqmH4Q6EyVkUrCD3utcmR8EPDD1jsQMCopGT9rDJqNwcs0mjblzW2kmzhvy6/3NYd5G94N8L5oNHN91/v1uQJX/Rt624UwB+TBVQhfQevt5hG/P41mSQ3CfPUh8Gd8zUO9j9yUzhKtpaevugzJvH/XaErn6xwYX1sIELGj7M2DAYg+Jzx/jM2n01M+VIqU74K45l7GeLfbL3ke3FU/h4HaZwQdxmP3VckyghQj/cPYZOoR8KsNpqXFQTgiRPiBzDWPfAEQ9/7M0vMvPCr+2dbaBbAghQXuFoAYj6MQvRzdXX1IajQICV5uLOfg2BVCiyZvHYCrPcK6x/sbAVWYouUs051E//Ef76Eq2+uajxkZqcQS3mfPXnY31uK8a8U8vp/5uq/fsApyoKC/NLXSunWFqLA2w/doGZrizwnA0g8FHKanJiTEi0DIgaSKNuXj8+7rXvUG/+L6A4zcLsHg63vy2NV81MAXT2vdbM4UEzN3lGPMCNqFalT3k98xzVrRHCyDnOmgIRyzMs+zMH1OBWE4KVaLpJBoqfVJBsSqv34EYiXmIBnQsNqTpqNOjcjXrPh9B5qWeXR198GEVpmjWZyUka18CvgooKbFYwrqTmJYQuEVIRuHJ6b6aKAXcrIZhVi3g6hxQMrtOxRtK8Q67KJSzY5lQkUrWjRh94/LHiCm2wojOt1zplQYORDVSlCzJkg9q76W5MjVlBKzFg3o38Z2ZHA/DpOL/NTtkAnOps7+GniXTFJyZD72FyqJaKYfnxyi8oaDlB63Ar0raULRivs42geuUX2XTIwZ1yCmB2n/rSWJW1BhgRN8x4dif9fmvEx1HccA2KQviF5/xD8C46FwJZv+/UgmMxlEu6p3KkjMh7cIP8svNchqwzSankODY2l55h660XIA+z0m5n50pApW8Rm9VohknWrI13M4MCAMje+bcSynkAFfR9NAmpVtb1FO5F70tU5Q0+glkUDmYQsFoEKWnoclMBjSvDJQjjIvofgoqbz3z99+F30MMtYIV9eZjS6jki5S4YoNoufLP9Dti1LbLAFeW7OcP2GhaVRb10c3qppBs4LqFmiCmZmJYEMUIyAeQCK7nVIzzXBkX8NHT3XV7RQZY6WfvH4S10oG+Ww86AYgTFeS1xpdJeK/BBplEBSk5GtD9OzjaWRPTqent6ylrPhGue8h0WSNkfeNc0Ie89gYkgvALV//3jn6wq4llJ+iACLWCkRYatMqEY14QYsUBGLOagDiADCZDZe0MQsSISMwNhwac9LrpVNUnGuhk9fG6WvPxOPcQpTBGo1EgtplpuOphIHSZQC4wjaCJdhj9qUGIA6/EdGIzuNrX/8ZLU9zUjxoWFe6oqG0hvkQWEunr0mgxXM3Eo3oPFo6oXQauprev/Qqbcn5lJjH3//+9+WG7sO4bwCEu+jXrVsHhaSPRPO5HnEISDMyWJI1HiV3GOD09rkmt/4MyyuyYVUtGtA/VmOO5nN+APKD7IGNBwBAHn9ir+B4nj93BtfH01RxLgDCx5+ckoIsoh1l00FwSCPReF6Naoj73OiFmh9mCwEgnNV89tlH6Sc/kTrqvBh/AkAWIufpSVfjhw2DD1YOKrt4Q5zLXxYA4d/OzoFKDRxeT5647HHb6PnxCQBxN47fLQDRSlgXL0jpRe9hzOTz395Abtu2NfDbgMEW1O24Z+hSWYWgSd0rAGHa00ObVqFKcVaYmz6CqsVF9G4MgwKxEADCx+GHLOqjj+4SAIQ54RoQc7CSn58DcJIowAQHYiKhoIoLGoA8snczgokJuLV34r/j2IYDMr/rkTCDHOam1QA1A8juBlF7R7foJWNKV2eX5ExzEJeWloTnWCqdO3cZD2mViTZUNVwA8xMAsiAAwud1U34JwAT46H2NtwAQf/Q0zIymUnx4Avogoqmx9zwCZSQQwHv395+iZDRU13YfEWpcPOYCICszP4e+gyaq7TjhAUD4mkbbMygzboOoSHQO3hTVDz8A4cx4gJa4Asig9lFN+xnqGWwRYCQ9bqUw/RscbaEq0J/00ABkw9LPC6AyAzYBVyccoL9YAsOoZ6SWmjqlod7dABBuXi/O+KzopbjS9I4AIDxyU7agepErfrN/qBlGi27Bj/kAyBT6J6OsAPRRAOUjddQ2cAVUnTF4k6whx0gofEFuUnNHg/iNuQBITvQG0bM1huriD358bE4Akl+0DtTJfATA8hnEwwhAQkMjURUIp7fflWaJDED0mvDyy3vRAN4qqiVp6bHoRUoS5pdnTlTA8NYKw8duulAmt/vIwyvF/rz7/nkE6QsDIGZbKO3Ytpk25Mpq73wA5HQlaOHNg/Slh2VCD6j0ngDIoatT1NDtpK8+G0Pffa8X53GWvvFc4qIAkNe/f4QqqttwfwVRv18MVTXMUkqibwBypaGGMsKeorqucloSVyzkpVk18r333nNdr8X8474BEPb+CEDZeq4eDkb2DEK40Tg+Lo7qkAlrbWkH4h77+Hl/zEG9+mVI72o6A08CX5lfXWL0niTckKcrINqxVj6UNeca2SSV2ZgYH6SXf/VFKBaVC73yllaZldq1a5f4740b7sXjySeepr//+38Qrycnp0LaziGASwp41b1dA1SABtGfv/WeCARYytaV1cNfuiLBFQtjf4jYK4P3x549W+n8+cv4fr/H65q2ZaxSaOlN3gZX27jyosd8FQbehvF8eldk+EExo8qbxiZ12ZzqNtXyviZzZefnrFT5pGa4r+btsqn8SX2cRo399IwE3GsRdO5shavqYAxA+X50UUi0uP8tK42bSuOmBN26HBn3UUhVGo7JKGXJrus8rl2T1D7vTLA2pbv1F259ZSFVEDmvPL1mjFtiOUsxVNHCVzVCbOO2lRBP6qP+DUHT8bq+c80Xb3DgXckyAgZjP5Xxe7zt3btWw+Dvgs8sPBuw+arE8DZstmB65lM7WLQHoKMea3WskND98IMTCObd11TPNW7yNVLb9OvCbwDykTzkb83SmjVFSGp04bpXI3MZRVsQ8DMYkToJukobiN9WtBlNRVLVqBjM482bV4uH4zvvfOQxGcbRbxYWFk6FhXmoXsTR1avXRVO5zt7L+3hGAAhW4YqLDYfZ6Xn0HGYKJ+ZpcPjdORAAACAASURBVJfCuFqGXeU14fKlSlBAYM+G42f51Ak0ZjKNMRJ9KHyM/AxowXPrOtQP9XpkvAc9ds6HdO98cxvOG/K86Soc5l0QGsp5BArJV+WdxIaSyufBpBvkUd0OUgays3Asj0qSVMSi5SvoSrnsVezrq3e5E5hsMl3K58ZPmb8MwUskIsJNy4U5hPhMkJ/0bRgDXam9U1Y1goOCISSgPBFUkzK/HpuA8w06iPj8lMz6mvwiXa7qPR2BFGSTAR8H1ttWLkVvxwA19MsA1B/P3uVJm0FTmUDVoxU8/THKS1iNbC+crME9GwVdpLbzHOUlcgb/In5LWXbjuza7vJFHJvtR9cilpMgVoD/F0YXqtwEa4H2gJOP5M1NTsvIQE5YJfv8WOlHx76Iqr2l8/J5TUQH1vIwLzUIWPoGSY/JocKybansPim1w825R2uPCV+Fi/U/Fa0kR+RQWkiRkdZv7SvF7kirmBy8WAigR+6n6MPjvIKs8l6Mjw/iOYizg3w7lUeOAf8vGJS+hgf0KNbTLKgxn1iNBhWbFrWz0mAyOdKC5uJQiwmBIqMQG+Pr6Q55cHrO8LydAZxLHHpoDStZy+I9chbnhDVRSJqko8TnqB4OhcUIyEIYhxWxWbuKhOB6rORpAIIxSwwtx/UFthP/XW78oR/JYymLblYzttFNWwRLRO7FzXwbmi7zmzZ1XUIGSc6z8ioOKETeeOnOehgekoaKmPfPfM6i8v/TSNvSE9pItupFWF8uKi6NvBwpgk9TR2UL/9qq8Brt3F4CiR3TwKObEBMs7S3YHBKLFf7ES427SDdvBZA2cprjEcNq3L59+9zNS4pYBiDlEUuj8/WUFfXwcFSmsaWMAfV/7Vin9+edWALgCBMPfZEYxTPy0UAR6hGZADeMRyAuker2ntxcAT/mswRtpNtAPqmZT1Ng9Q5/ZYqUoJOz/7I0OeijPTju3ZrieNqZwNKyrGG1WNbxzMsj1bMC9op3rHfiWSUla9zW00R/8+SH67b0QDwq30punHOihgTrcqJw3N7AWZ2bKSlYflFz7erAPIdnU08F+TXCQwZz53vek8eRij/sGQB5//HGUwcsW1MPBShNpacl4cNgpOioSFxmqC+j/8DQoW+xDv4PtzQFAli7NxsMp5ME2nwu9d3e/x7wBL/bb7TiLGwA66x5DcKzdACRALUx+KONbQ0y0dt0aXI8IqJ3IBYqrWjy4JJeQILmfBQVFrk12dHQJhSluEo2IjBAP5S1b1oOzeU0EvdevX3eVk6XxnxJvxxa86VGzTvei+6lPPYpgpQqLWqOrh4R/VAIaT7DCXFutcsXgQ58fX4E7B0z6fe9qgH5d75ex74OVmoznnbfDcqDc6+Smjahy7JzB/Pzzz3t/bwc8jMep/+YAikFYSkocZWWnuMCH8VzrByx/R1PajA9dvZf8MHZr4ge7gk3+DlcreBjPoVF1xdgPoj8jHoQ4bxvhQdICc7pGqGPNDcp8N2kbz+BCAQj3DegHr8c+4xj0OTYG0vo3jOf/VgDi6cXjvV/GfWMVnrmGkdrH58nX+dT7IQJFtS1jbwW/rzn6/P6WzYV09sx13MNukKx/33sOu641An6ez3tgKhkOnfqruPcy05OhFV+LhNJNUQHxPkdOgHAjmNH7Kas3Ekjwd3h7GaB3HjsmM8B7921H02kbaLntIoByzRsECmyIykOfMl6eZkGhYEqmA0ChvPyGqD5498LobbCKT2HhEiHby2tTY2OLuMZCpQkAJCEhRmzn/PlyeuGFp+jw4dMuPxH+Xf6sq9cJv52UFC8ARwj6RhobW4WU6Pr1q0QlhJ9ZH3xw1MNs03WdFdXVeN/5aZ6T+hBXerOyUoVR2xCCbKa8TSpzCw1AmG6ivQRCQk20ecNGOgnH4gEoEwYGyIBV940gJELArNZX8OEnzTLITU3Ip7V5WVR66Qx1D3ZSULD05phUhoQB7PFhkgHh2Hgv+VskyLEA74QEpMvroaYSy6OOAJTxCDQH43y4kz32KO0DhdcUpUvhSRofRDVhUAZ0w31Y52fl37aEmwgaA2hj/lLqn+4QQGQpms37HY2odoyT3T8JQX0IlXftpygTAGZ4OlV1nBd6YLnxG6iuswzBrNyfcDwHeobl8yHUNgvvil8FSGinmpbzoMKoPhGtWoSMwyw8LXgsTd4M6ks8ldW9JaoTk2qn2deDqac8XOsH7lGu5jFwWpn6KWoaOIWqQxtZA5IoM2YDnb7+Awqxuf1iFDtObDdA9W8wNWhU9SqA50NT+l4JcgOpgFnVf4AbYWLM/czMiQO9yxLhUqjifWPAxiMuNhn0oEfp7I0fCEqyVsQyQ43LmLDjz45PwWAQCUIe9pBE9Niso2ut76DiM0ixtlwKMy2lrkn4qcxcR68FlJhUEoXjhLgo+HcEZ5LVPxYJzACwswIAbMfphz+SINepeouSI4MoLTUF58NMy9fyM1rSfwZHe2l0UlEtnVGIN9Lop6+VogKg6HozCZjb8hxOzwxSYT56wHKSKTK5DvedBAplhwAUoA417himdz6Qv+vPqmjoH+LBhqZOhzyH2r+HAbuTtEKXmSIAAng8+8IK+tuvvCS3QZcElZHHDEnRFIs1GdQueQN8+60rFA2a1N7VMWQD7c6Ee4AH6l3yt+BoH6CU45iKZVI9bajHUieSJzwSsxLE9pq6p+m10mH67V028Tyt6g+id8900a/szaD0JZKuyD0gDrPqB1Nmy9zPq6/HGNYNq+rpnQVdz6mOaRpGg3/zL0dpaUoIrVgaQfUdDiq96aTYsBsA2A46Wn4FyUnpwj6LokEVRAHyYj5NLR0T6I0CyIcgwQ9/+EO5D4s87gsA4YbkzZs304GPjt7x7m7b+hD6biYpCpy0LjStdwCdzdcvcsc/cDdfmKf5nI20+OHzwMYDAiDOmQlwqXNAo2OFGpm9WAgAYc5gRla6eBCHhjI/chZKPJJKd7cAJCUlEUFHIZVBVo6pEnp8HAAIBw75+VDmicADD461V6/I6pCvzPKdzJHFAiB2ezAkSpfSqZNXXC7CHycAwtSerdtWU8W1WgSJvkUcFlIJ+QSAyMDDG4CsXZNLDfUdUD2RDzzjmA+A8Od27gQFCyIQHOivWL6UfvLT/a4eEG8AEhVhFUCgC30dvN35AAg3kR8+fErsyiMAIDdA6+qCVPtCAciaNSsEN1mrDs4FQHRQlY+ANjk5QQhrXL16Q1Qx1q5dLgQRuELS3NxB27atR2a1A2Ibstqrz6URgBiPSYP0PehfaW7uFHTSCTSM8rNgdNTdeCs3JIOb+QDI6uJ8gBsztWBbXF3hhAFn+d9884CrAmIEIIWF2aIP7/0DH4lgbaEA5IlNjyL7aRGZ5ZNXTiBok+IMHxcAwvsSjAB928oCyPM2UCT6RQadzTTk6IQR4iitiN8jDBbrOquoILkEBnzXKBGmfXxtKpu5Z1QGaN4AZEPe8zABPEDd/e0AoDKoZNoMD2YNuABIylb4WUTSlfp3FwxAeBtJocWUFJtL9b0nKDViI7X3VqDX45xHwmyxAQhTrzYs+zykbvsBrEoRzLe7AAhz+pel7APNzAx1rzIaAk2Mx+0AyCzo3RlolOd7qqLlA1EFWp7yLOb0MDVMvI3qDpKatwCQLLJQJOhq/oKuOAizyB/+CDQugFoNQDLQ0L370TVQsRqn5HQzYoorYn+MAGQaVKm05CJ6/70yagE1Ut40ngAkPjaItu0opuj4SYpLlpU1BiBhADgVFTV0oVzSve8WgOzYGUNPP/Ek7VsDmthtAEhTSwf90y9q6ZvP59wzAOF9/uabffRciYVSoy1kgkn0v3/QisbxafrGV0AnEwd19wDk4AcXqPT6EL20T1Yv3zo/heTkEDxlmnwCkHjbarIBeI5NgM7X3YYq8RFRcV7scV8ACNOveFRer7mj/fX2/uASelJiAozvkpFxagYVqO2WfpE7+oG7+fA80rtctTlxwm3+czebX/B3VGbE+HnPoOvWzKrMPsrsghNZAD+VinIFdAZfAjYY0tUQbnC0wxiMx/Ydm+nKFcnTnwBXWg/dv9HV1YNMBEqqqGIlpySjrB0k+OIDA4MIKHtgIlgrsqmPPbZHPBoYVLZDc7q+vtEl78YZGq26pbcfiEyXztRwRpcfyuyiWo9gqq5OUnZ0JooznlqvnQMTHRxo3rfepjGA0K/pbKm3IIJ3NpypXSMjMislgxJ/8OOjaE1xoWjAZJWgnOw0BFZyPnB2SP7X87p404y8r79+/3YVD+P3jM3sxu+xgkkxDADPnr0mHgbGc+Z9/EIpRnmFGJvz9VyRlDh3IGX0inD7sbirVjooNGbbePvGDL7+TCgapYuWZwO81YDm4s78GY/RFwhZKOjwPseaMifmnYGi5/25ua4Nvz53zcPzW/IevLUapvWOjMG6cb4YKyBGyp++1tovxdc+G38vGxk2tEJSTY1nH5f7npB/SaUpraAi525OTiKtW1uEbOWoqFycv3gNEpi1t1RA4mIjQc9cK+7HwcExQafivgx9PLoCwsEh32cbNhaLnrn6umZ67vnHQdmQ9A42PdPF3Rn0ncyoxmJ9C4k5NzuOtWQXqg1HMFdkBpOPVyY7pMiAr3nBFVdW00vE84TpZRwosadRZWUd1ii3N4yRzsZqUE6dtjecaL4G/BtciWH53v37jwLMhCLptla4ur/zziHRV6KH9ivR+8UKXFu2rAGv+ii2EwhOfC6yumn01s8P4h6UMyMTIg1cWeGqb2OLbIpluSOugHAfZV5eLvoKAoXIQNnVMqprlomPED9Jc2LnbGeAzPSzkM8EJYGWk0Sx4UnU0j1FqbE2BNr9VHr1OGhnU1rACZ4Ly2hpGozvQMPtnxxBH8QRsQ1+PkQGZYi/J5SazwR6drhhW/zGpA0ZYPnbAUw1UY3uJjS7uvoylFLX9EQI9basVodkBR1L3Q1YX8KTpJdIVq4fZdjyhdztCEznRmbbcK9OQIp1jAqi9lLTSBk5oH4UYg4Vjb4dg9IA2BwgqylDowGIHWy0KmsHKj2NON4ldPzaj0Dxhh8DAI7roPAHN8c7/WUSMS9uHT67Ev4gcIGGypMx2HYoLyr9WjB6hEyG9T07aifZrXE0DOf1ay2SM29TDcL8nWCl8BWA5+usaoBmdSa9lo6hEuAIkPOGHenFuYRaUbBFemqI41PVqb6+PtH7EWSyUTp6VGLs2WhefhXnWl4PE44xGHM+HccTZkuk641uDn+w8gPT6+/oxKjoveHBa3QwZI4LkvfS6epXBFUoERK/EaZcah+qoHFbGU3KYhFZHKGUkLSM4oKxRiBQtgXDpR1U3rLLV+j0Mbk9P+Z5YuTAgXvvk+jxwX3NpywKqlM8zqHH1ATfFh5dOKas9GI6cqgdflEyaRkSlOaqQvrjGun1b8/eXNAK2yC3PAA531RyTtuosSqU3n1T0opGZwAqdYUDKlcuMRA/Gddw5WAGFSfxd8AEzA9l1SI6JIC+9Q+/Tilwa1+TA+rmqFwTnXBZ52GF78k0ts1jGg3vf/Pjy1BMC6edKxOxHTmvphRVW1REQM0T3wd91anmzxQqdmYl+MP3s0MptP3je10UA4+OXaujyR4uRRy+/X4HJSZY6bNPZWC7uE8UDdCMNUTsA65boL9kpoyiny5EecNMgo0RBHqXOD4oIbaUV9J/+24l/fELeRRlR2sE1MfePTkJ75YGOl4OVTHlo5aWlgYvETn8h2AEPdFJLTW9wpSwrEzSIhdz3BcAcif0K+PBZKSnCinFqpuebuI8qVmNKTcnSzw4hDs6VLQeiETvHABk06Z1oqT/oJrPXRQbxQvW583Xw9bV6wG5BhfoUKVAcTPovxmAqEiKg0tF/cUiNgXhAFn23LZtizBv4wna2ytvppKSDXT+7AXxN3MH43BtuOpVXo5sVFIiHT0KWsCAlKJjYBAFGteKFQWYwFfE9cvBdeSg6tx5uVgwZYpf5zE85H5w6wcF/zYfZ0HBUjy4N9DBgydA2+nwoAHpQJezntqIkLdnDMa8e0CMwSF/Vgfgsq9DcTTxN1c31pUg64rgmJWAtErW2nVFNAht8vr6dlGK3/jQSjrw4WlxHG4g4DY1NNJmbncTLwSAGDO/xuPk33FVFirq0FvV5QJzHCQaz4M+70ZwwNtl2VEe2qiRF343rQrBoQIrHMzr/XCDOZSbtTylnlTqgI08eeP+J0JiMQ/GiMeOIrDwMvGS59MTyN0t+DCe9/noUL6ujycNS37Cg17lo3/HA4Ag0+q6jxWvn7ehr4fxuhgBoVM9xOXvedEoXTvqG/BGR9tRxYhAdlAFscYDs7sV3Dg94T1CQgKpBD0Dp8suUnFhEVXW1NAgKDciY6yO1YEAxYxAOBwAfceGEpTtwXuG4o012Aqt/x66VHnV1VMQiDnBAeWSzCwRaNc1NdK2jaARHbkEQzbct14AhIETDz2F+PwkxNthPLiMfv7z/R5VFj33bnff8DaKi1cAKNjEPc6Z4vffP+TRvxGoNGuN2+K/9ZzfurUEtMYkYWB4/vxVoZgVHx8DIIH+Baj/9fT0QoAjAn+PoPrULNSqVqxYhvVzAGsfaEM3aikWlaVBCK2w0zP3XBw6yBUhliF2g1U2auTkzYWL8sHPbvErVxaCmuakiqomuBrn0QiqLWcvgXbiJ9fmAKcyZUNQ41QZ/hkzqD2gt+QjUTTjiKWb1+TavGFdNA1N1qAhuglqVMFQjTLRJiQPa7uHQYXyp5yEUDpWeQa9GzCpDWhC+kqtCQMSMFiYLoaeAB72MBPoOTJQZsqb1S7pT3y/W1SAaVKVh56+KYAO1YcwtMk17QLtUDNKlUDZOTtFcZDcXYLeDX+ck/qBGlCxLtM41ILibVkUhL6I1sFq8R7L/0wM53lM3+mZJnrh4Zepd7AHdGJklFEJ6B5somtNALsqkaK/MI2Ga38YJvJIjYTPRux6Kq39qWve8et8/Zm+yWNCGcNxrGJStOUZHGdx2udgpNdF5U1vuXou2CWchxUIbnREZZD9IHOvFPeCQd3BmXTtu1LyhSu6ZB2YVc8P/22Bu7uRHssghEd8aD5lJKyl41deQcZagk4r5Hv1PVGc+4y4Z/nf1e2HADYlNYklb3nwfeBQZnj8b+79WJf1IlWjUb97VAKBDZkvI6HYhvP5IShTrt2liLgoyk3YSx3DN8kykyGU4y6DpmkzJ8KYuVl4nYj9ATjdtB19QqCQrVmTAYNDqYLV3tZLPVBe4tHUjjldvA3z/SLV3ZS0IwdARHCgDMbHp0YAmuUcjIl10r4n80GnuwFqJJIsMAJtqIyggx9cx3N6EtQ5rDWuUJoTFfK+8tfVL6YoKhlrP4gY+CkTZn/Qzp7ak0mxabn0t19+AXGQjEWn+pWKXBhozRowo7ftxKVmgNU++sZncgB+5do8TTLw9wdYDBiSQIupnrrvg/ucwyIkfWwKr48qsPnzixPwFSH63CNpFJWaJt6vauihH/xHNX3hhRyKT0D1STlqBocpWhavkQ55/hpqakHJk8DEjoSMCewHHib8xiQqSu8eg7EirseW5TE0jGv/3f3dFGqF03z/abrZJ9cEprA72dgUY6gzksKtWDOmAnHtW7HmStW1xRyLDkDuhX61fdsmlNWvzAssdL8I8wkHQA1i7w2maN23fhEfAIR5wJs3lzxQ6d1fFgBh00Fe6FjVyhuA8MN73fq1KKcOYyFpx/WAcgyUJC5fvo4MqGpOBADhwTSqJUuy4e1yUWRK9+zZDgBSJiolCwUgvJ0dO7YD7ITQIRiQ6YCA+xDuBwApAH+cZYA5SOAFxA83P2fNz5+7AtAVLTjkZ89wKRmu4kszwIM2IYsvF9ZfJgDhZ/K6kgJB56ivlw90fX4+rgCE9zEtLZ6SkmM9GuX1YvcJAJFn4k4BSCiyYMuLsujkKcm59hi3ASCslb9l7Tpk15uQKUun8upq6PAP3AJAxDYR2K8oyKclGekIiseoHwkIC+79IDzMevH3pQrpUM4AJAbrRkpCIp27coW2lJTQ1bIaUV1cCACJjwsFLXQVqrIVqF7Ie43XxjsBIOnpKQjk89FcX4d1KRn0rHh65RW31v3tAAgDgbw8BARYA8YQUHG1g+lXQ0Ns+CgB5ZYt60Smt6a6Eb0U49TU2C78kbhvpLBoCSjG4fDCuSR6HxmwSPd1TwBSiMoIB/PVNTfF/cu/6Y8A7+q1m8h7mmnHFpwH0E66enuQuJMBxHwAZBU8uXoH7NRcI1PYKclmyllCdKHyggAgWckplIbevooOua3EcM6wB1NpzYX7DkA4sRsQ6glAeB/WZq1EVceOABNU3qFjAnBlRq5CsBdE5Z0fieoe8+y9Acj6whyKAo3lcNnbeCZBWACO6yuzd4MWhWpRt2cm1whA+Dc3534BKkDn0PTuNmm9HQAJgyITS9iW3nxFnDvd9P0gAMiK1CfRFD1EF2++7UpmGAFIVHgsJUUtRzUCd1igFccvq1rzApDsFwUFaxB9DDxWJD9KKJTgGX+deuC6rkdCUjalx26hOjTWD7XFoFpjpqvldbTtoQ30ox9e8wAgyend6CtdiQoeHLtnpDKfEYDYEFRHQjr4/f0fUH+XVJeaC4A4Z3voC7+5DX0qzRTLfh0YNy9FUtm5Jmxz8J4AyI61VspcsZH+5KVnKT5aPj/nAiDTOCl//Gol/REASGKE3I+7BSBl9UN0oclCX34qxQVAxmCY9uaHdUjmjNNvfSHjngBIU8cI/dvr1+i/vLBUAJCfHW+BRxtkwieO+gQgl65eofW5vyUq3q2tzaj07l90GtaiAxAj/Wo++olrBqs/wtDgXFJSTB8eOOz91pz/5u9kZzP9B+6VWO1v5y+y4A0bP+gDgBQWghuHhw6Xxx/EmOs8+qGUO9/wQxaMJw+PWSw+uvLhoiZpUire50yOK9MIlMwZdB5f+OJLaED6gQdF6vnnPwfQ1y7oDIcOHqO6WphCIXu2Z+8e0YjJ58YYEOjMUXHxSiHNexDfyc3NRvUkVTywOzo66FrFdQFM9P56N+EaqTtr1qwS2cZqPNxZgaa9vdMjM6SNtIzNubpqIc6FIVNt5LLr1/mzrJDzqU/vRQDfLJrwo6HWw74BzPFOQsDCmvWHDp4WylwcHBSvKUD1ZgL71OBxSfjaGVWyjG/Ol8X3zr7q7xm/4yvo4n1fBdoVB3TV8DbwppLxdjRw07QVfo3dTvX2uPqhM23G7LyuXsj35Nzj7Blngnm4qG84v6yYxIP3V59jI83NWP0wnpMCOF3zuFbuWQV1f2ah5CePy+DzH3daAdEb4XOqr4Nxb4wUP9f1M6wfRnoPBbg9ZfR05HM9o9RR5srku1TdbilYyBfENQxT9AeVTd+7YT29f6pU7b5vSqBHBcSq+6yctGftFmQ8JyD5OUjVLfUiY2cc7Dwufldsdpa2rCgRAIUrqxW1N6i1p41W5BZSQlQ8HTp+Etl7uW8b16xBdaSSolBdzEhKozNXLgnajlO9z+wrbxrjDBK+oWj6LChYIoL7Y8fkMXneK+69M9IZXQkcnGy+t3fuBE+/vVc4qu/btwsP14MSBBnU94yg17h+yHntKYXNv6XFGPhv9/V3n2+9D3yfzHV9jc3phctzRfKjoakJJmwJlIH18tgpnCc+ZjTmJsOULB1rUROCg8YGWQGJA0d+GP0obBkxq7Ln06hdTMFoc0P+MoAPE7T+JcCYDRyijcUpAB5x1AGjt7Ib9bQJFZYJZHYvgrI3Mu6g3aujqKzpApyxB8ipPCpMytTN338UAafMlo6DK65HEIzWjMmhAHgg8PCfkY2uzhkT1LMk1XIKKd9YNDJvXRdPR843g44it2OJlMH/yow18GsAnQhVqSGADzMoSSao1V3tPEwjY7IxOMixFb4RMDHECAlx0qf3PI4sP9qGh2tR9WhGM7+sPNgBQtYsfYyOVbwC5acR7bKCcwk4pwqLw6Mm2l34K6B0NVD3eLmrAhwYGCASTDw0FZmfmRpoQBuJChOfplM3/49qMnf7//B3wq2RAKjuHjdToJw/7L+lqyjmoFAhY2sck1M4x8i68wg0uX09eC3VNOjVWc+iYmWh0+U/Bj1IJv44k63XWJ5vej9zYnbT0EQHjByvGqrYEBhR1RD+LldD8hMfReWrj6qa5XxLhMlgQlQ2FJJANx58D/MX/vND/KzZgT6dPKpoukhlZ7vpobUr6dCxShrql2WS2SlZvQiCcoEt+goqgSVw5V4CICObxXmMDcvjC7Yso1OgtDe23qDx0RXymCGCYFKCNFOoxAWZFbUzYAy/vQxVAZheRsj+ljBrFv3kB+V4Jg/DXDCCxpXojj/ioBlS1SdNqfSD0IIrfIKQikX10E1002vf/l1q7ZugTUhAFi9T83pAXi+nZQjzRdlKYPszkwN04AKrt07QZzalys+o6+TPa+OIBDATeN9iVbQplgVXFMUpRwDVtElKeQQSM2+cmwKlLJhefBGyxhgzZvZtcdBf/uUJWpIVTI/tlZUTW4ScC9MQ7tDP5RD0Lh35xQfi9eIVUHwLlcITFIqKNZ7vPL76/x2irzyTi/egOobE/ckyM9ktl2ACKveBY5kAnTTOSAdlzkRDjRk0gO8zBWuxaViLDkCYfnX8+HE0krupJ7cri/OBFxYuEydgLtleeSbnHtwvwlWR8PAw6Bb3UBv6DDgwvesxB/WKt8f684cOoYHvATWfzwlAjP0Fxh4RZVzF2ul6cIlyVqswqKCB70DN6+fKHhs88RgbGwFtIxbgDtKUoBKwmSQPLdXG9In4+ERwvY+LptRJNHUuWZqFTFOIAAU8WLJSD70QZmamo/lzFSaxXHy4qYl9KVhdhoNh7qcxVrJ08CtUQziwwuCFl//m8jdnMrmhlV3S2Q2ZB4MP/VljwGekt+iHowwa5MLD/zXOU1bP4e/w8XOFJSKCeaqz9O47h4VaDVOX9LiycwAAIABJREFULGgarb7ZiOMYRp9SIqXg/2yoJvZD9RZIjr8MungYf2OhAMT7e94qJjJwVVxb9tdAbwr7axgzw/r3+XNJ4ILz4ONi4MGDwZ+mXRl/z6hgpfdXXwP+HAdiRnUsfo2vl6Zucf+OLzUn1wnx8ceGjUXIYnULatvcY3GAiC8QMhdANV5DfS4CDPegK+DVPAp1vfVHPOhY6kWnMtcT55wfTOpHJBC5lRbl3gf8FaHmlSEWDmAagPq33seHikCf6qilPhjLuX7Aaz76ay6mYY7mwpgrPoqDxlk6CtUkVijyHt4ARM4Jf4oKDadVSwrp4o1Lomq4LGMpHbqIfgOltpMQGU/JsYlQ8LlA24s3wVuhH8EOejF0UDDOruny13Sm1h/rGs+l5/Y8RVeqK+nydRXE9Lvngi/gLgGjvs/9UInNwnPCjmxrFKoQ52nTphI6cOCoS1HLHbi5TQRvpW96AhDj+0YwYgTgxp40F4BVSnzpUBlj8ZX2Nplx5nMeHhmGpNxKOnwUMrPoX2F6xo0aeU8gDIdj8wRlpyZRXEykWPeCg4NQRQoAIwnPXhjv9fQPUxKqNOxVMTwxBprbDJ06CvlNPxmMOfxHKCrGQttXF9CVBjTgQ3nLFphJe0qS6eCFQYqKgxBJnIX60evR2H+cHAMyGPNXvTmWQDuNOiRFJwgBeogKsHh90PcVg1EtpepSyxtPcPXvMVjZsLyYhvHMCbGE0Ikq6c4cYJYUpNWpa9HnESy8H2bEscGP5mYnmaOg4mVKpR1py6l2sI1iUcHhRFFCTBxoOlY6U83GfxKgiGNVgfmuVb9Bhyu+Jc+huiDTw0gohSuVI/RUbMh+gXog09s7dRXqWxIojaAJ27iO82uc7ddJFwYDG9K/SDd7jqApvE7QmMT3VCAeGyb7Z3iwu7w/+hL0UOwfcPktrufDAOh7Ypjc8wzSPOg78HRl548EgeaVHfcQjCGj6aOyf3FtNyZGStnabSoQxd+RITlkNydTTc9HrnWZfUOMDIJJyPKuzXyRTt981bUtcgbR6qwnkITrBcCtA/WpCvtqoaKcpwEKgiEGUEPdnROUlZJO77x3mfo65Y1sVgnQKacUd0gC1XbXnlzQqaRHCUspa4ncqYl06mjtgbIbJ6Fl47Uf6ExMn+Mx4+wDCJPbnXT0UjbMCddvyKdopiahVjLcD0WnQ414bnTDHQRSz4oK5efPPT7yfM6qniXhHo65JAfmtdouBUOiO8ZGS5ek0R995TmY8cmmbRqQAHfSBBfxYGWyCQAyjmvZOzBO//1fz9I//a60KdCEOn+s4bNK6XN6GHNWBfbE50StRyO4qXU4NoiE8vnqEapsmaBfe0rK4ibAM2Uc16OpqZ++/70L9Gufz6T0VCtyNXLf/XBdyCyBzQDobFWVsocqPjqGwtS5t2ZGkgmJDB6v/lT28352WzJV9XTQz49jG6Ardk9pAB9CSF+Iz2jm73R/OgVMsyhU16LTsBYVgGj61dtvvy3MB41ZJ3kV5x4P794Oes6Fe+7r0P4i3KgXCSlYBiINDU2uhsXb7Yfr/Y9L8zlPsjkamT1eX2QAwmBh48b1oG6cdMnlMgCRPR1RoBpdF+eVBzeM7oYaDPd+iAAIwxuAMGB49NHd4sFz86Z8aGlVhV7oYpeUrBE0hnPn3OXx+QAIf5+pECUlq4VOOgOZmzfr4Ppcc88AhJV/mH99+VIFrQBVg3nGEQgGOCjmY+R+D6ZTPPPsI3QdTblXoHzFx7d1Wwlc42UT+i8DgLCx3/IVuXT4EDeVSZlWb7f1/xcACFff1pXkCwDS1iozu7eOTwDIQgFIEdSSepGpa+1H8OIZN7srZD4ASFpcIq3MXYZM+Li4BwKQpeD5c72xBpUNyW32BiAsV8oP1wlQMBOj4wE8cqi2tQHNpBaqapFeGfyZzcs3Yjs3ofIyQBuL1tK1+hvIVg/OC0Bs4H+nYJ84yDx85oRLppbuEIDs2rUZwgyXADzWifuD16y33mKFL9nP9MsAII8+tkOAdpb4vV5ZI9ze7QBJw2gmZU49071WLM+ntz84J887AMimtaB98rpX1wjPDzOedT0iQOcRl2IDcPOHFwQSMzjfTvQcjSC77mhPIL8gmRxiAOIX5KDHN62BZGwj9eK3kiPg7pwVRWcrRgUA2Z4fR4cu19C4E71ZiwxA0hJTKD0JVZ2ykzQAqc9tq7eJikopwCUDkIiQCMqJWQLwBNoeqITc+zI6CSlnNPqPOJGxNcdQAj7Djbl9MKFj47mJyTEqvXKBkqC05A1A4sKyaHkWkofzABA+L+kxm0S1JBwxzI2+/eJczQdAYkKWUbg5FVVASPLCHbyi9ac0guqB+N4DACC8zseG5lJGXAkdu/o90OlksO0LgHDiPTV0K6R/u2E4KKsbvgDI6vTn6GzNj93LLgLdhPBcigvLg0fHKJS13qGspJ2Yr1FU13ICjt4Z1Nk+RjERUfTe+5XkGJNSzt4AhF/7tS9uxVyslO8bAMjwQAKa2mPoO9/5N7yzMACyZdsKskdy4maaBnom6fTJNtAeIS99jwAkGyIQ//X3XqAtUKMTYx4Awm///atlqDAm0Yai5HsCIG+d6QeonaEnd3oCEP6NN358hppbx+nrv5t31wCk5kYb/fPr1+lvfmO5ACCngfdbOodocEaqEnJi1RuA1Db2UJZ1D2hYraK4sJhqWIsKQJh+5USz6A24X9+uOdM9s1E6uwv6lfH7c/2t+0UYiFigCMEUrdbWdg9zmzm3MwcAKSlZBfpR5wNrPuf9WwgAMTYvujKxjOyVq5o0D9MZVTd1S2cZWWteK2xwZaQID7v09DT0c8hFikcMHvxpaSmiGfv1n8mGpABWcUGDJT84WSbXSAsqKODGQCdkKtshVZsr6FZTaL6TajmDCEbGBR2CG9c6O/vAcc4WN4CmQPX29tHp0+AfoyyoAQ0DTG8ndD52bubbtm0D9UCR6hLMw3h4VwqMlQ9+n3/Hu1mav/Pwnk0i21tX1ySaTHk8/czDQob4Wvl17KNV9IZYoaZz6tQFETDw2LtvB4J/TXWR58w7c7qQecuf8a4a6n8bAYXetlABgyLL+vWFyOiWI2hRCipKrYe35ykBKueBLsvz3xOgUPhKGOjfMM5BI02FX5+akrQBvY9mUBX0uefspwZjvvxF5jofrIy1EqX6S2VVcypjLVyLau6zbqyAeJ9z7/turoSKSZXTNZVK9jooGpSXZ4/xPhXzw1AB4T4jn9XiKPf9qpk/riKmOPG4D1WS04NKpcBGThyojvhYTSdoLQYAMuuiWnEMx3NCrQ+uz4BStXS9cIbuG+6nszfLoLYTRSszC+l8LbKcoOW47h/c53aLndbmrIKkKxIJ1WUIMkbpV3e+QK+fepNWZa6kEzfQt4XseFZ8JsVHxNNhKDBtK9qEDFwAnUOlhNcqIz1Um+sxhbEgI4+yE9NQKemli1WX0DgJ5RqXHCj2W++6gV4523sr/Ym9ptaBh/7RR8fFPcyV3oqKKldGnr+ur5HxHHsCeRbFkIG+kealZxlXEvPzs0UAyN+zw9iQK7R1dQ34f7MwR9Ugh3+LaaksC/zhh8dF03laWiIaWAOg+tiOdRJN/1AEzMxIEmIeR07KXh5W2AlH1diBbY0K+VVZvTZb5H45TRCbgLoPjzGnnQJ7ZCA1QYN4T9F8LNx8HUQv7EQFqKwelCX0V6CvLRXPy6OXOykcBmvFSwOoHTTTgaHr1KsYBTqj7u8XjPkrK95cbNfHFGTB6+rkKVEvuU9qGvP6vzp7L+YV+umun6cx5Ynhj2PatmwDAMcoXWqDQhj+tz59J+YmKjvoRTlyrpO2rLKjByGQ4tMsNDg9BAO5IOqBDG1Fp1QBixqRmd5AM1csZBWF1x9u5g4yoX9oyefoXTRrG4d5ClSTGUlpcQSeQ0+BrFasTtxG3RMV1DeBc6MEWPh1TSnm44i0JYN69Rj2oZI6J65RkqVYNN2fq/++x2/wsQdPycZibiQOD1NKSo4+VH7clcWpcXmSZlQVdRpZ9gBlVDiOCpYeo2ONws+GB6+3RalPoNE7HLK2PVCTaqTOkasuYRde+7XPA+9zWthm8b3GfpYt5ic0V7EltXJ4rBVVkmwYJxZTRdsbeF0CCd17xopL2RHbqRUBeVZiEdaFBoDHFqqttpIZFZzwcBudOMyJSZmVN6sKjtk0AkAtgdGzn91OnT0y0WhSWXr+exIVkEFQPT/6oAGVPPn9WQAJhttiH2jIZcQ5jp6XtZCuLihMJns07ztELaqgvNkCqe1LjZAEtsNm0N3cbwqU1TuHQ1UYWQ3LtaxyMkvRTu1D6OWJoHgo+/3pf/487cnPpDOgJsaHdqHXxQIAjIoFZKB5hAogLBOuFyp66OK1DvpPz0MNcEz+lpkrkRMS7LMpINPteASG2AD65LULwD3grxrHz9S10pHLPVA1C6LPPveQeJ8Ft6bUOQxyttNf/N0NMH2s9LnPyB4Zjuv8Teo4J610/ICkYIUjjkqNl6IQQUk2ClTr4ixojH/wd6X020/lUni0ic5cG6ULVSwYcVJ8thvHN6aMlZ1K65E937pvLIX4UxuNDjctKg1rUQEI069OnJQ0mjsBIPdKvxJn7jZD94swlYbNq7gyMq+/yBzN5zt2bBISkN6yrbf7/Xt5/5cBQHbs3Cx4/E1NDa5dLyyE5CxkdKcmZ+gY+Nw8LHhoPPr4LmHixZQ0IwBZs2Y56EoZIhvPAIXfZxdhDlq4YZMlM5kmx5UMXiBZ15+lNdnccWBgSAASBhtlZQiqFaVrLgDCizF/b+3aFVRb0yR6Q+4GgPAxbd6ylmKwCA1hX5hyxWM5HN2jECjwvgraGXjxLfAPYJDC/+bx5FO76YP98rzo8SAACJ/T4jV5ouGcFa/00HKh/O//1wAI7zM7txcWZXt4mHjeR/deBfn/AwCJAgUjGyDkbC2C1zsEIDx/02OSKScugy7UwCF5sJuK0vNoVcZy+tkZNL1qpSr8lRufBepVFA2MDgKoRCMTC/CJh/UEAIkN8pBt8GDIxmc4CDpbU4bgpY8eX/MIna28jGZSprr4BiArs5YhIWCi8tpyBFjKQRoSrHcDQLh/jw1DWb3QqDTG84qTK5xc0jSxewEgn//8M6Kiy6p5LDseB7Uglu0tLS2jbnilGAEI9zBu2rxG9JS51nrQMVgdi9fNEngxTUDWuOxqLegekhLEAIRptTz8/dDwjwA9NiYcjeUwRUNiZBK0mgD0GQ1hja1s6aeReg7kfAOQdcs42wpzSTTyRLK8J4Le/WdaBQApyIDyWFQ4Xao6RS1KGnUxAIh5Ng39DmMABiaagos1UwA3FWxC/wH3Y5iprreS2oYa0Pxuovw4eJdAUvzdI82Unx1OiVF+1BAwgGBJ0keL49PoZncNDUAfdj4Awp/dlP8lut4GlaVutyjDXAAkNTyboiCrW91/YE4AkhmzDtWHHLo08F3X0rQ68tcBzpuoqlMGgzzuJwCxhYRRccZzVN78LgX7x+P85KLiaEPYPk0tvZdwz970ACAp9k1osG+CQ7xkMHgDkET7arjGF9PFxu/eAkAiQjIoI6oYVCyYFMZGwVDvuvAfibJCFbSpUwguXCjlZ5BvABIGivyWnbnUDwUzMY8NAKSt3Y45F0Y/f/PaggFIckoUZWJOzNAYGtDraXzIQlcv3zsA4criV3/zGQoHze4G6Ik2qz89tzGaYqD25guAONED9Pt/9RF988tbQXGT9+WdApA/AT1qRYaN8lLNlAeqOg9vANLYPEY/+VkzffbTTMWChPNdAJAfv19NswCz+7YloK/KQa+814m14qj4vbkAyIGf2igi3ALVrAlihtNijUUDIEy/Wr9+PR05Kks5dzIWi3610N9094vY0S/S67tfxAcAyYLBHnOHtQHWQn/vbj/nq0fA2ADL2/XOqM7VvCyrHzpgk9Cf+fv+qhl2ZoqziDol4KTdD28XGfKammocM0yGkKmLjIhE46fMmrCZFw8GGNycV15eJQJ+733OyckQD3b2EWhuboM03zmR8WNAziCEBz+MuQ+ksDBP9NZwQM+/zRnE3FzIwIFLyVxtbhL1Pn7+vmz6lNlO/r3c3Ewo3NRQR7v7Qc/vaTCgwaNxXxnYTCmn20iA1Ef2bhNByonj512Xj70S9jyyFVKxZ2nVqgL0TwwIYzMdTDzx5C768AM5/72rLXo/72Qu+OoX4X32BjUsX8sL5tWrNeL8GxvIfR2rPm4+xy+++ILYpe9853sejtL6t31VQLypXXp72imYv6MrawyC9DY0B/xOzsF8ylju7SwciHjPH83r1k2Bxn0zzg8jC1Jmyd2fBInH45CMDcv8t/Ee1XNlKsTdzI0rKr+P7c5a3EabbrDAfUTyI/42nQV1/yZXRTSu4Kyxn9Wz+hIExaCHUlbTgbq512ZjBcQvSO6PdtXmv5fFL6EweC6cqD0DrrqJcmIzKSUimWp762G+hgc+jtMK+klBUj5ARjaaKf9DOBgPTQ3S7vxdAowEwzH6bNU59KL0gz7loI15JQiCRiD3KSmZkCvAvFGVBYQUnJUtSF2G4CaSPrpymPwn/i977wEeV3ZeCf4VUYWccyYAgiACCbJJNnMmO7CD1N1utSRLbe+MR2Ov5fl2xzPe2R17Zr5JDuM0lteWNbJkWVa3pFbnRHY3c84EQZAAiJxzKqBQac9/Q9UFCDA1qW6vdfW1UKx69d599916757/P/85GCmVIjHrt8zrpCj76nrIUeGFvN7msTU76OBpBEu42BfXUM/zJ7fugahGhhDQaGvvoEOoR2MHZZ1x4u9HjmNcI30kQyaat3v88Z0CbDBVUx9j69a1oH5dFMqNel92jBHPiaee2in8Q3QLISPNwherV1dSY3MXNbZ04dxtuDfKiccRabuSk11VzXUgkNRF5nMUXgATCLCFbDBFhG9CQWYuorfM32YGwAR1Qho5iOyAmEtY/Acw3rGoZdtQWUxdQ+MAMhnU3m+n4fEQVKRaQJGBGzkkh2dn21DsLmsB493l4q8HPP6xcZlxiIrCb1BdO/63ttfh87TiHDPhcJ0Aus7o5AD19feRI8pGSQnIIjszAUIg4wxHb66bON50EPK+bnp0yRa62HmMKgpXUG5KEQ1N9tEPDkJ6NCGH1mV2Cv+edrt8FhWAhlUQn0tnuiKgIs1/I+yELcdUzoVNFb9F9X1XqXEICmrqGea2FgM8owYVm/RMHEUBuiyAz8h30bqMF6h14iK1dZ8KZ971/XUaX4gO5dDq/F3IwJwlj11mv+OCJZAP3k2X+98GfVEa43mw0NMtHcXWNruqWUSm1IkaBW5wYsLAycVryCHvD154pljtkRoOjsBzmwF4YG8qcTxXOorGH8PYfVcEf9kbhD1i8lNrQF1D4TjUvIY8sraGaX6VufsA+EDLQ3BgbAbUu8lmmkEmRh7YChni3VANy6Urna8gGxWpo5Eb2Kk8A2aQ3igh+TswLn+7aysfh3kg7yNIZ883UwMi6+KcVK2Lzd5Jzzy1BvMkBpmQVKgw7RefjyLDF/JJulG0HTUgfb3IoAyDiicLvafhvG6BbLFuNoucuwyu4mJl5H/V6mJkGaOxPrBigRyg9945K7JDs16tSgU5XNCaxPdCMoDBax13lATlARSC+5T0e4i9QZSE9De//gWqKkmiLdUZdORSL851ln79sfQwAImFlDdr98nztNPfvn6dCrIBsKqy5DFQ0+VU96sg6K8zSpjFGRWNrJbMLJ1qmwGgg7UEVK4Ot0zQS5tQ58NKgdkye5GKtUwwIM9/GvfDaOsAfft7LdQNl/J/8xvFODrLZ0uwx8/XT95BUQdaeVExNdbLuo6lS4opDdQwblMwW+3om6K/+ul1+pP/Y4N477/+4BoCQNcB/LvJi7514xpw86mHeH5+Pn3r98foV768GRLi9bivnXhgNKwHBkCYfsWFWG3ttyscldfFbA+LfnXrkW59R9eLlGARzTfKfhSvt8Pbg/XbF2p79mwVMrKcFv95tAcJQMz+hs3lbLxQlA80rplLSJQTeRxp0H1PPQagkCoWsywTyYWk49CtZ5EA5uXr6ODO3RvwUL0koopc0L6YsR9nDrh4naOC3ExKg14ks0wv6+kzlYszHjGqqJELNHNzs0HtawIguhnOPmkPi7DJEP9owDFfsWK5kKw8dOgUFLakEIEbBY5mFoDfkwtleQPhsWb/Am68YGB5TC4AZZD0LgzDeL+8DWdCCtAfPxYWnPXh7I5eYD/+xLZbakAWA4T3O3/MBS3vo7AwC2OTjkirpIqFTbbUWMwHXXy+2rSRt3/55a+J7/3lX/4lzk+mhRfKXvJ5mNmtCE0lUmQeKeiPALD5akH3A0JYGYuPdwUAa+F2ZwCysBCGqSIH2tQ8e8G5i05ZXC3Hx6Te8D7kb8iuRB+C0ZgTWMDpuaT7bE2JCB0EVSEvy4uCmyE34a8YGQpLjNG/ebUbnC2wxUaAi+7DHNAaNhaEq3nxejrYg/lqeIrIgxo0pXlF7yYAYZrZipwqLG5Ax/KgYLznBopfo6g6rxILUdALAN5TY1MEKPHhQTk0OUyHrh+mpNhE+COswtgG6Z1L7/LAiaPyA/jxqj10ouUMIqjyfioydupSBqbB6oZz+b7Ve2n/RSgegZajbC3Cc1TPt8BUZHC0d8iceQLPCb6Wmcnp4K0X0NErso6CAGj4lONioIq1YTMWIX7KhTwwj+EYfvev/vhtLLwjC0eLol6Y+557H5PXg4E9Zzt4vly8WCfoWmVlheIe9t57n8zpGvcrCcG7TZtWI7N+JEzdixJS72uoqwe+EvWS5hREliKkTM5CUPZxQAmoGPepymVLUDt3FP2HeiHq4bhN43O3Tfbdg/NkQ98l+SVU1zBFzR2qCD1qli005HiGpIJPFDLOayqSqbU3iJq3caqtOoUxW0EDg9eos18uaOyK2jIFB/bw/ROLH/37mDHGrKpsIxVmlwsZc75K7O4ejUWoCwudqelJcS8fh4iHCwX0XMTOKmgs6y7uc25W+JkGsE3EtbdTU1sdneiSkeFtZRN0E34k14cheJC8n3YVb6cDNz6m5DhJn0q2gNqlFv3MVJpWeD89dRsoU1V0rbedGkBJTIBfzY6lj1Bz55SgIaYmOmkUxec3h2SxbmF6CeXFr6AbvQewWFeeDg4JGEJBudBcBvnd1Oh8+qTjz8S/g8EYqs1CAA80n3Pdr4n3ZnzwllIKV7nxZXLQ0RzwaHEqqtykpx+0Onn9ZgA8xF8PK3xKUG5zJgDARdYeFocEDYkwrVuZ9SIdbPh/w/uNi4N0MZ5NMVFpVJq6leq634ISmke4la/IfR7XAvU0M4MwKcxBMGAaWctWmFSWI1AAo0ZQ/sYBWpJQ1zE+1UGXO38Chal8FH5PIMOBCgGMZRQ4n7lx6+la01XxbN3y6C7Q24cpMSkW8runAQZ0dk4BqmA/5mYjVVQsp227a1GP9obo6/QU6NedTFW0Uwbqj/YfkL8P7wT0oUWDOaOiF1qgumbR5oK4V2sqXFqak7ZuXYlgMkwTM2Po+989B9DWh/OXxeIosce/JQAJBtX4ASynJEtKHBtlMiWcW1xKDH3jWZlZq1j5JC0rzqLa8nQUk0/RH79yDWpmDvqVXRIcWJ2424QLy23U0TtN/+N/naT/8du7xeeTUPe0q4WSFfPeOjVJo6hnSgHtfAg4588PD+E3DKlp1GsNevzUgRqrL1Ql07TDS0sqSsU+4iETPjYoVb74nmC1SIbDf/qjZqqqiKV9W3G/Uiphba3dVJQrqVmXz1+gLJc0Z3XiXGMKJVjjOcHt333rPP2rX6oCTSuW/vAnzbhH9IC21ULemDgEGuTxWBiE2zgUvHKL11LMbBad+hjCDFgLPSg1rAcGQJh+dejQIfB/b3lSipNYrP086Fe37YD6kBdlLOmbnZUpKFq9vSjSEv4iki/LDrdc8PzBBwfvZncPZJvPEoB89Ze/hLqMfvEgYLUkvkFkA5VfrWvAf40CgOTlZ4n/mGbA7XYAhD9nMGPWLehBMulsrEjDD7VDh46HAQhnVljhhR/qTM26erVBXJvFAAiDJQYPbAp26ZKMit0rAGG34o0bV6PQvkvUeGgAwsXmq6Aaw3UmnKnhvupzeu75xwUA4Siqrnt4mACE6yTWoe7jCBSvvEoG8/+PAISvH0sLe8BfbWiQi7G57RcA5E4AZE1uNTUhWjmMYvS57e4ACM/xIFaryYg25yahEDwxgz6o+wiRRRsVJOdRGqLbBal5dK7lPCXFJCE676CTTSepID2f1hZhIT2CbOIN0BMVAFmSWQZpz0w6035RKDjJ+8dcAJKfkk3p8el0pF5mbj4tAFmzbCX1DKF+r19GpTUA4ZeVZezNkUK9KGaOtkZTNerXOLhQf62Jzpxlrx9epM+VINZ9jtzHIgCEaVVca8LPEhbJYDPTDz+UqoFm43u8E2CMwQbfN06fkQvfjSiQ53vOybOXsQSTgYGFAMjeHRuQUehH4Ez6KiwGQAJQEEuELGdl6UY6cqYNSkbwY14AgMTFRNEL21LpQlOAGhrH6EtPWGE+B6ppG8RI/Ir+dZcA5JHKnVjQ51JbbwMM1c7j3OXihyP3foCiGciq+gNuURfEbuyxCUm0tmwdQLKfpi3IEuHemonvs9s5K2TxeByoC1JTLxZz0XDWLhqmA63Q/Yo5QCszahCtH6cRheUXAyCBqAqAhQJaV1RBI6DzjWJB3dKNbNusXKDFum3wspmky12H0A/szD1CGzJfFovvuh7pJu6fB0BcWLBvzH+W3m/5Q3mdAEAyYlKpOv0JuojvjGFx97ABSHnqE3hOTyBrJOkxGoDw66UZe4Q09iQ8PdwAc6yW1Tl8DeM7jXqfR6RgCRbCg+ONyD7FA2zkUP9EPbUNfwKw9hV81ynm6CyAyvnWV6FaxSpUk5Qfvxlqt7CrAAAgAElEQVRUrElxPSuXrqD9WJzmZKfA2LMe35HZGa3EGVIAZB18f6rWpEFw4pD4XAMQfp2KbM2JU2ckxfkeAIgN2b5Vq5YKk88rl7rp/BnQKz8tAAE1LK9sBz29FV5gqTECgIxOztK332ykOMyRbzyeewsAsSLT/M3/9D791lfXUn5Wwi0A5PAV1NF1+gXo4LhTVrwDZptOOgdalROSzvGoBdpegtqVuwAgVxom6Cdv9tE3v15E8QigcLsXAPKT/a3ifvvlPSUwJGymjoFR0C/rbwtAoqCE1X5ZskoeFA3rgQCQT2M++POmX4krdYeWmpIqIuBM1WIaDpvlpaenCsfb5ubWO339gXw+H3zM4TurI8yliBicEPX5rdKROn1v/FXqWUFEaBJAk+I2OjpEL335BWGaxTKty5aVC1O7dKgsjcAw6+OPjuKzadq5az1dhAIUO/yKm43heh1U2QTuw3wlJt6WQYfOSMzPTGze/KiQ5eWMB1MYBkEb0GlvNv/bunWD8GDhepEbN5pFxsr0tJAZjBxkUzgzEKFQ8U2U20KFo6anCoOHtWtXCI+P69elH4UAIDrdaijlmACDVbBuXG/DmKk0L75n0nHud2KYtCGdAWGlqI2bVsCMrQWF95FFpSiAVlEXBm7Mt+dmvqevB18jLXtcVFQkZPa4BRBl1XNroXlnShabDup6W/58buZDU3oiwYl7zYTw+a5ZuxyAcDFlrIVByK2Zj0ghp1y0R/q0UAbEPP8IlWrulbRqhgQiaXp+BSfUfpOZHxX5vYVccgHK2UCxLf5qOpeVMxphLhWnWeRxOEtiNbMh4k3OxCgaFm+HaLHceM4pqY5aqDyhhKb9M9Q6aRSiu7lviqbEqQd9PPUtPq5JH9OfO5A13VKwifY3fSIKhdnleAZUqiWpS6gstQw+A+N04LqkE+Um5dDKnJU0AxnUD+s/DN8jStLLKDM+k062n4YRlorwGgCE5+aG4nXU2N9MbYOtYl92QfFRmSWoIUUkonFNjSL00PTcucBZXq4heXzFbnr34oc0O6l9UgwKK7Z5bsfT9NYnLE+KqCF+Oxmp6fDFWEPHjp+hq1C701WrLJoRQo3F/KazwpoGyQXl+ZDJnZycFplYXuhx4+30vNJ1WhzYYINF/jf/DouKC+id/cfl9qpglQVeQsrbwIHfQ0ryKNzM19MJyJbq7KUdXhLc/IEuLCrlwgRnTxNK/riydDmi66l0pg6ULlDMAkG5vX56uCAxWpxtobob47S6xg+Vqmi6eOMiWUFpUnXK4Qwqj7/CjrKfakD88Cbwg0by2MavUWvXNbrWKoVMtOhFrCMdzt3L6RgyYrMAHrOzduHgvGXVTrrR3gg5YERkEXXlVpOLSL4QU0G2ID6ZKiu+QG9dRlYEvxXf1BCtyrSDWjgD3v1JenLl43S0SWZJZ5D9SLNEKIc+9Rt1uJ6k4tRCiuLMP7wsjjSCkjJopVS3HIeMeAsc4O14b5w8jtegFOaj3JjltDxtGx3r+5/yPH2SKWAJInuAvnPbW/44ne1rBU3RTV1TqOWxjVN54kaKs0MSvedtNteAfLEcIQe2QU22fG2XWRVusXGcHZLGvQwYuE1MQHnOzxLwLFjhwjWT94/xaTAE4pU7ty2alqbvIrczHiCfFaQ4KyK/w83qc6CGayfARRzkbz3UM1KPvxCBQbA4M6kE1+gyeYNSbdCFKRNjz6by3J3UD9PB1v5ToGw9SR1j5wVYiY1CNgC0sRu9p0C5agYVcxsASBzmYhL9wR8cFPtwIusyq+SCbcp5fN2GGcorjkaGKh8UwHYanZCiAdwCPpntibVspr6BPmQCz2O+SVqWX/iTyDG2gFIYghSvbDJTJJu8J1hts7iuMjthCSKTEJLPfqcV18mviukdmuUAxoYq3n756Roax5y9frWNLjcN0Xf/dAu19blglppKLz9TI/vhkZkTFpP47nvtoHKF6Ou70ygFHi11LaCbQZimuiKL3j/YCBbQKP3alx4hz/AotXYM0sErmEvw1PF4Q8hEOygV9STtE1bauTQWaoIz9MrlCdDkQA9E/UdBiouGg2NUVLJEHC8LAd5pKLuJcwJACaCmS57UBH33Fekx8msvymzRCAwYozFHuHV1dFI0vGHk+eN7iZJ5ko2Ccm5X6jvob966SX/4v6+lY9d66YMzHqrIuw5H+xEIKsg5NqzOmTMgzEaxUzz1XSvBWmuW3nnnnQdCw3ogAGTp0qWigxwtupf2WdKvFuznAnUfublMcYE8HMBIa2sHHiT9KCqMFPrey/ney7Z3C0AWypLo49wJgPB2C1FTPJ5xUevC0XSW2H3+hWepAdf25MnziLLMokA7HanWOOjpF0KW7VyYNmBSmnQf5P7ljdfMFvC/zTqJSB0BZDpx3K1b14ssBwMNLSfI32EJON4Pq9nkwJyLa0SOHDkjtuXG2RpWq+L2hS/shWzuCQFiOLqoaS/h8dFEZR4HqGDo8eK/zz77GDSvWZpT3rBMkORAkaS5MNOfPfpoLW40s8L92BzX+ylEn39d5teDcEaAlauuIyMwf9uFjqcXaxLMRBbdOmPCQEUX7fPC1qSe6PGasxhVb/KxdAZLf3/u8U2ak/naWEDf5Q+DMz4MQk6funpbZayF6VaGF4s6ngnZBd1IL2LVA88EfhasTyyTESARiJPzgotntfJUSKX5ecEXnv+8iNfgwUgOczZB/P7c2I96H8vL8GtrrEEr4nCZ3iY6ghI05UV8TW/Of13zFLjwXr4rj+JtcXTFcy2iNGWOOwMaPQCqBsSkg5mvnVgkb8neQu80v0tFiYVUnVoFescsHWz7RJ4T+uvj6DFaNPj8u5fswQLHS29dfDsMGqqzV6KWII5OdgCAaBoQgyAVEHFjcfBM5dP0/bPfjxDDADoMhGayx8IDEJb5x5bheyMQXl50riiQv9h2OSI9zN4/TMNS226ASdrAyBC19csHe8ATgiRtKXjduTDsOovsiLzH2CZR14TCaW460GK3SPU+vS/9e+Pfhv6Nzb0nRAY/7MUEmhFLgLP4hgWA6dyFa3CUBx0JJoJiXA2n9CgUx65fAz8F3ANuNh0DHU6qOIUQ+RV9FwBVGQBCRSnsAeWAY335Cjpw6gBNDFZh/sqJE4Acqvh+cIgywElngLNlbSE1dZ5BPUg/WUGJszrk4kdnnjkow07t3OxQ09LnPwY6Lnf5+d2/Tm8e/F/hE2XAk5++DNSedLqOzNcUgCoLnYgxQnAoPaUQniNygTk+KukfLkSbsxTV0AHOfWXpVnD3E+jSgB21GhNUwDXzWDyebvmAti7fgHkHr5NrJyk3vwr7lb/DzNApGlFKQqnxlbQkeQPVDcxS+6hcaA1CUS0R48JtZUEcFoh+Ogu1spjUD8g/Lb00NmMOz4YmqW7oDVCQpI+SJYSFM4rpGRhvyF9OkwCY/LMemfRT4/RBsc0ThU/Q8Z6PacQ7hKktjxcKjFC2qj/gmF0goDxI3JHsmA0eG9y8Xreo15CvEVBS8242hPs1MljcGDBUZj1B7cOXqHVIysCL4+C5xy0uBpLCCalUnLSNbo58grGVdCOuqZR/J8PCCy43MvqWGdAVy6iyEHUsrT+lselukQUR+4rORgZpKahI6XSm4UOAk100zKyE+i5at6acfvSzD1D38AgyBnIexiXIWpAvfW0dascgpQwANTJ1CcGQm+L9Wfi3JMRJhbbmK3FYIKfQW28iCxiQNQtWeIDMqvoUu5NrNZS3G+ZStFuiSs+0DMA5QInyzUqzy2hQxDxBKQhjt2TjuHLbDJJAKznZBusAWQMxBdpfDArqe1Bn9fb+81S9ei2tWpGJMYuil/YtAxCJg5ywusGyWEZggn54oBfgKEQZyS66cpPp55LmuWd9Mv3FDy7Rt39/H12AQeF7J+BRk+ig8qwoykm0UT58dywImLKqG7dxj5eaeiZAwQpRElge3NLhsebMkK953TkbkGAcbl+YK/Ka25SvyR99t4021aTSumrUjvhC1K1KIGyYSqNQFuUWD9WtpFi5JkpZLmlpI1AL/b3vXKHfBA2rKD+B/u+/bqCshH6atcKyQj0qe5TyG1ZOwnqBm697FbXcvI51WTOCszLr+mnaAwEgjz32GApgL9PQ8L3VRnxe6FfhAbyN9wcvdnmRy4XoXPDLaikMSDgK/zDa5wGA8HkxAHn6mSfFc//v/15K7zIAqV29TPhitIJ3qCVHHxQA4WNs27YRQCJG0BYWAiC8jQtp+eJiGO9BYYblctlRlh3K2cOEa1KS4d3B0pUMPvjf587VCd7oUph6MWA++MnJ8KUrLMoSUWkGKevXr0IUchCO7VwQf/cApKAwG/suhWrT+YcKQIqKskXdx4kTkl72TwWA8LkmJcdDAGDpbZWxfgFAbgUgSZAGLYkuptMTFz41AEmPTqUl8UV0qP0IlaeAuuROpcQoRF/bDtOUDwXQInMif1ocLd1UuJky3dnUO95Lh2/KIsnMxByqRWbEi9qR420n8ZDlGqsIAKnAQpUVkM52nH0gAGRlxgrQwLqpf3xgUQBSjewAY73GrlbRRwYgnLWoLC2j5aBovb7/PVCXsNh4iACEj8vBn+07NtK16y1Uh8zLYgBk745aamnvhnnbubsGIEMzw1RTWoULY6FDx0EhXQCA5GYgog051cryNDp9FdF7tPsBIC/u/Sb97OO/Dt9jl+auFTUg9a1nwhF+DUB4oxgslHVbDIBwkKOqdBdAUDrmxggNTMCMEe7n7UMN4NB303Prn0ak2QOA0QvKkQQVJgDxWRJAQ3qG8pOcdKZT1nKYAGRzWQL1jfSCgjQ1B4CkJ0JgIWMX9XsaqAmiC9wYgNgtxVSbDbVG0G98AKCsqhfCQvDU0Cco6HdRcVwhItAOOjt47KEBEIJTfDkyIJPTw9Q8KLNm3OYDkLyEdYJG19gli/dvB0D489rSpyjGBUnhpu+FAYgFIHkK2d3dq/8Z1TUfhffIappGYXtiIi9Qg/Tn3/6HWwAIywT/8tf34rc+gfowD41hDBcCICc+9tHmDSvoxz8+RbPTqs7iIQKQPU9ugXx5jAhQcoH4+NAYvfnBWSpeVkvrViPwnA2526crAYyjbwEg9W1T9OYJpiMRPb0RdLvqLHrlnVZqamcwN0nrVubQ2StjENqIg+R0LDIzkPzX2eYFAAiPdwDXkdu9AJBPTo4hODJEv/vPK+4ZgLx5TNZrf3VfOf3RD06Bjghz1kSYOt8GgMy01wAITyIQ34t6NumR82napwYgfEN4+umn6Sc/+YkwH7yXtmXzBjp/4dJDW8TfS1/kL3ZhGkcNPDFY8YjpWNyY31tUlE95edli8rahcN2sF7nb486nufD3FstoLEbBul0GZH79wfxt+d8mHUl/bppxeSAs8Oj6NYKSdvZ0najBSIXzbklpLmQjI9EW8QNCJEEXkWqaD1On5koWy4fCYjLGOnL4q7/6knC0f+ut/QIs6L5ph23eB/uScEtC4RtTHTgkOj4uo2oMRFiWl29+16/fFPK/eVBzYZCSAllJBiPsSRIdLWtbOHPCY8GFrxcu1AnAYl4PdvSOUJcixeuaXsPbJoLnvWPHejoOZ3ZNw4p4r0igsND1Wqjom/fHfdXjqmtKGJQth2LNxYuNiPZECmT1dZyf/TCL7HlfOtrKr9mjQ0dn+XpoSg9HNnVWx40izfltfnH2QpS2uSBg8SyIHONbHbZv9xvKhllVLuRGz5+7Hqa16O3lcfXv2KRbyS3E5+HV8a2fm8fFI4MlbeQ8YALelOpnEhYaqoicr3/QHsmG8LaC98yZDfVNHaq34D1NvQrTndAfqzpGCGHrORUZmlYlOq52p9WW+DSMbEjk80g2xPQEYWWr1fAoODMjlYzCTe2vAEWmrdB4l9dD9iJ8jubxxQZB2pu3m24M36DOyW7aVbCDbgxdpwYsAvX3YlFozMXoXv+0oE8+seQp8VM503WSeuEyzXSiGDj4bsrfLK7JsGdYREf7p7nuLEAVKcsFWOHMih4T7pc5v8NZPS/TaYyMkRoMfR6uUAxtLd5E713/UCh7cW2BOA0Up+uGOxetXFIFGouLLt2Q58Hj96Wdz4DuMol70QAWF63U0tmO80AUclRRwVR21xZitR5VeGtQUecOtjHsRn9NiqoFi1VuOwBAzuIeNQw6pzYX5POxqs8RD0empABu0Pl0/Mw5ZEzkYoIXOrLvdvRTeSlAqjNguNizseSaFatBdxmkS3U6tQZPJqgKrV+ThAVXkggqdSPb398r5VLZ6E3/ph1RSpVHuSvz55wV5qJ0bihtx7ZWemLj1+li4xGIu8AHqnADPCZGqKH9DArdo/G7lf3k+y77poh9OKFyaCmcM2QBfzclWlW2CZc5PiWd0pOLBN0oNXU5rqWFjl7ro9xYLzWDHjzYP0Pl+Rng7SfSMfhPcUu3HCafUgoahUJURipUr+Jz6INGGQ0eBc1Yt5fXJNLhywcwd+Xv15UkWR1WjGtOUjFVpu+BGtIEXetrgXLULOo8ViJbEE2tfdMo5A0gQ4AsFuRKW+CGvjShENt4kQWMpoMd+/EMitD2gvAw4ZYsrqlSdsLz0wqaEbco+G3oNjsrqXRTU5xhkfuwOJknKPvIVKIlSVsAeJKpofcNAK9eXI9o8gJA6xaP+h8Haptq8p+jy23vIpMA4YiAfMaxb9Q0iqDlvnAPsstMDCf0dtb+S2rsOUr9o5KKzMUiIT8YCjVfgXFlN44ZQ5NQQhsYjqKD8P/wos4nCtkAr09G35MgW1uzIh9MhQwa98paqrHpRnIrDyJrqAheYspZHJ9lQPr4W3/xIbJMMgMUBWUsL+aA6BvWmgFkj7jZbWBoILvKzeORGR2b3UOxjhXyPcxxn0UCrSKIZ8SpguyeJrkvK7XQ7/z+v6MVHIyERPi3f/gzOJVHUR2e/ZevSRW0P/6Dr0OUIpUeqcoE7U5mixyYF8jDiNfOKNwhnOruhIwhq+a9+n4XXW1kU0wfGBrp9M+fkqIIs/A0i7LLbb2dHWRBrQ23GejsjqmxvwG3c27JCPD6Qcfj9sgjq8g3Lt93QK1ucpg9O3D+EDQRfQDN6r/9zQ1KTYqilx8vpqF+uW005oRFZSe9Y9PU0SLPyZIh91tQUECXrnfRu6eG6D/++ka63tJIryFhFPBfIL9SyUsArY5bw80muL/Le4ljZg25QfPq7OykN954I5w5Ex/eR/vUAKQI3PGCgiI6eersPR2ei743b3qUPvjw43v63kPdeAEAwg/PvXu3Ler9wZKyvDjnBS4/HDkzwv/dySfkdsBh/jnOX7iaVJj50d7FFrMLRYVNAGIeUxvNMS+ZC8JWr64R0rn1V5upES7mqx6pFDetmzc7BaXCXIDq13phy9ryejHLC9uwco2IeN5at8LvsWlhbW01vfrqW+FumVSh+QtW3q9Jn9L1IEwrYooW950NA5k6wDUkrEjTgnQrf8Z1LidPXqDhYXYglQsIVvTR/TSVn/TnGgzwtqIGQq2vedulS5eAHhYr3NHFDx7nox+25hib577Q9WTzNbOmRm+zARGi7m6otUFz3bymJkXMBKumMhUfnx/4ppGjplNIACavB5+Hrg1JTpbUDgYrdwLMC2ceIhkapn5FtplLx5JjdfdAZGl5gciQnTktTSfngu0wp2fOwjQy/rcee85vLkF+zgu/sAwrP2zUUpj/BpTCkAiZq2aJka8FWFEcbotZ14GPdcE1xWi6RWS/4rtwppYt8j6vVW1q33OoVup68fyzcT2HGAeuGYj0Se+J1+Sb3JvotPcszbDUJJoVtBOmkKU4Umhz+lY6N3SOWqaYGiG/b14NsV+DYlQav5RKYkrpjZbXQAGJBY3BLG630NacHZSFYtY3m39GUyhY3V34OApxZ+jqEDLlUN8x66kyHPmgHyRBtSmKSrEAsWABc6T9EHjSrWokIkAhfK+BHG3kNzT3fEMMSMSJy79liaWiBuTqIFScZiOSvHw5w8B9Bn4T+UuF2lIDahD098szlsBwrQALy1hq6W2jQxePUXCGwbo8plXVZISgxhQO4ICuFwTHm5v5u1zIiNME8wJg6WsqroJcmIfvkgxw1M3G5gig4DcNXgC5dOFKHcXEyUWYVVXq21k5SLmi+3k2KrVDSeFBwSsWpKuqNiDii+JyBNGiYjy0sqKalhQUYsH5CTxbGmimNwW1GRIQzYB6EhcvF3ysaMWNF7A8Xtz43KZCcl5x1twO9/Wdq19CgfcNikfdQEvvFRQ5ywAegyO+33BjahiTGLnZHJ7Is8ImJVKtVizU1URMxlg7MNdEc4QoFsIH1Uu3QuHKQU3dnZQMWtoV1O05cP+qzi5E/6Cc1zJMI3iuJ8fJeoCdFXup3TMKYBuAAhtqFbAeY8+/XMjRRiM7XlGQQkcgrsAtCvVa+pbEoIsBErdNBV9BZsAl6G/1nTN0rnEUAhmgY0F5jFseKC3PrYlH/YSXclJCIpM3DW5gMxbsEyjktlrayTcdqRNMAOVJnD9UzaxhKXx5mjHOZCym5Vzi39/klBw3K+S6LVFKqhcAZUnqGlDVSlH748VCv4caet7DqEoajx/Px1ioG3GrzHpK1HNMzrKpnAQgM5AI0wCE/60fyxZ7kGqK91ByfIEAPqdvvIp7CxNF7VAHq6LSnLWgzE3h+xBdQdZnoD8Ag88WzKUY8k5Jmvq6R3OovDwHz0SoXQ1LpUaPL1L/EeW0ooZkk3i/saGXqstrIAn/AeaFAiX+BMBZXfcRkeO14NpYfbLORQd1eL3icMrn1RRoZQ4F1iuhsLxtO5T4MFx1R6QC3pW60/Rf/uL36Jd21mDMZgEe4ZkzNUMHzrZSrDMAypIbFL8gAptEVeWpFKvmYAz6a1cAJIQdagDi8wLwIGB4BvUe7x8eholoN7341Ep6Yr2khAVQB2bD/Y8bA5AoUMhFQ/1OD+YJt/ZeeZ7T+P34Uc/CrXzZUsqAKSI3B6rXO1tbxWtNM4/JgqQvKHr/+W+u0pd3FVM2MnvcGiEWlJ+NzvPxAEC6W6SylTVVPtuWlJZQe3cX/enrHfR//W9rMFY++tmRYfjXTOC5IIHiqAowjECBcErVr1ljITowsA/WFX00PNQD+rsEeffbPjUA2bRpE1Q4hrAgkid4t439IxJxEc6dlyf7uWgLABCOrKdBj/1uvD94W9aST01NQVakQ+i9L1Yv8nkHIF/+8vOQdoRh0802+uIX94nMwPvvHhaeHDtQfL7/QylB+6ABCBuFJcKs6NKlq3PqEO4XgPACY8uWdWJRfQ11LAwM2XWYsySHDp0Iq9IwWHkQAISNw3bvQbT13UNiSj9IAFJSkodFQCxdviSjcv+UAQifPzulcway7krzLwDIXQAQzoC0+ttpwC950BqA8OuKuOVUHr+MuuBbcHxAcqdvB0CKY0soKzqLPmlX3hVQWYo0MMZBnXDgP86CcJtVkVu9jQYgm3O3UaIzhca8YwLsxaGI+hSyJN2TULLROMKQR74fALIjfzud7jkNTxIs+m4DQB4pWyki3/UohOaWm5pNG8vBZ2cJagC19v5OOnzlBM1MQM70cwBA+H6worKc9sN7y+mSkdG7BSC8bXZGOVSf4ukEZM8ZgOxYv4XqGk9SMFry8+8HgCTGZsCxfgX8Xcbh31EOn4dRuo46kpGJnnCA4UEBEC7UdiHTlodsXEKslIsfBB2oC7UNE8OgJRWkUyHoZC1DEAGY/AR+C0Uw5FyKuRiiOETPmXc/CrB6phsZ89FW0AKjQTvKpCNXjyPiP7QgAOGIf457KwBNLAqVJ+l4vVw8+jlLoQBISmYCFOFslIxi487Jq1SSijFJz8TCPURnB27g/1sfOAARffD20arCr9Cop4M6hk8vCEDKslCPBSpU5+jJuwIgOgC3fcW/wJjcpGvthwUA4Vad/wxAIMRiWvpEYbXf76af/hTy3PMASElJJlgHjjsCkLbmYSrIKaS/+z6O8QAByMYNMQiawrsG95d+UBYH2/vp3Jmj9N++9R/o+R3VYQDC59SFBMKHMNMuykykoakgLV/mprKixLsCIMcbJuno2XHUUEXR2cudqB9ZSptXSJbGwwYgf/dWC7X1eOi3X5QePXcLQN44MUDLSrMgvZ2IehSYEr7fD0B4Geu62QUBiCVuhMYubAPrBAF3ALcf/OAHkdv+fbz61ADkueeeo/c/+PiOEf/5fdu0cR2s3VuEE/bnoi1Cv1q3rlZQrO6l8JwXspwV4f90vQgDNNM/5G4AiN5mvveDGTFfjHKjx/R2BdCmLO58asMLLzwtHMhbWtqQAWGN7UEUHrUIfw0/EHrLTSVlaVw8jvbpRby+cQmlFCz6ubHRn1kAzcdkpRimQDFoKykpFNEMVh1j8MbZCa6x4boMnQViCpiuy1hIXYvVP3T0no/JBXbcystL4JkBNQwAD953fX2jiLbp8+Z+6/1xdG4WxmncdGG1VnDh97gv+nucDTFlRPl8t8Bw7CJkelkpzMxiyO9FBswsDOd35XWVG5jqWbxdEor+a1dVwBjxvEE7kpExM9tmghKpRiVXcZoVYl5nPl/tMJ+OB6Smt/H+5qtUyffk8fh7+jgmANVntlgmRH6uiq+NYnhz+4WyIGYG0MzChJWxkM3q6pILMNO7IjLS5ivjAnChd7iEC+OUqD5TAfUgB3/1fQGRaUuUynBgTC06Uo1IZLj/6nuo9Q5H+Jl3FIqR0SwRvFYZEy2IoDMbcmjQB/W5KEI36VYqSqwzIFamZ4VpWbguZtfV+1ZkbeSYcPrCQkXgq/M7N4NygRkyTBK5P0tjy2lV6ir6Uc/31feYbaV2ZmRAMqNgBpe6AdF/C70BjwAJLgw6G7Z9IvcLFAsDNTvmSp+nh/Z3v4fC1EhCijMv3GrT19BK0FjebX+LEu1JWBjG0qk+aegWbr4IFJoz7yI8NuxbnSu+ZCZW40F1WJ2yBtJa8K4AACAASURBVHKtB8TuxPwJb4D7Sjhb4qC91TvoaOMpUcgsxge3gF3VmyBLmoBMgAtytCPIgByF+3M32RRfO4TIqdpxmH5qAcjRUVk+zeDY3EwvS5prA0xJq4qIFkSU2Dg9o0ZAu0Xz/UOoAjHQgFpTWS6trF5ObZ1N1NouszZOpubw5ziw36tegz5kQ8ZAnD+8nyamJL3F74uix3bsoZ++cQ5zIYp27yijkw3fB81EFpzasKDm4lo9GJq+yXKs4hj4SL/nQzYtHYIE66qegKpSPaReU0Qm5ELTAcjtykJkLkLXTSVRhKGdUyvDIaIcInnfHTWEMmJBeeY2AxWhJfCa0c0ekq898KsI0RTVwnwtAMpww9gwAMcIDfdlQzLVTmsr8siF8UpL5Oj9DH0AWeD1aUuQkWBZWielBGLpatMkuVDkPI3nQ1mhHYvtUXhjTMI80YksRhoyD5ISy+ORjBqoT06OUOcUMnlWGXEPeJEthUoRt5Cf/SpkJDqnTBbqRuM428oqqWmkEypxDTQJnytuluA01OAi198Ng0ZudpVhteK66MZReo+KSgeRLbI5ZTZoWlkf5MVxBBx1Qf1n4DcRyWTy71y3zMSllIbf+aX2H4czZPxZkC230djLLfzMAK1It7KcjZSbVkHH6n9AQb8c90crHkPtkZM+PnEcYg1l8KyZwrj0o9ZllkLT8n780tcewbinwVMC/w7JrEh0PMCdTKZB6r+LhvpWiN/X4MA4fDwy6LWfngedX2Y3OCvvnZFj6YIL94zyDGL6mS2gMgMhOZYzUCWLQeZCnIcHQRalxFlc5KVnn35S3H+z8BVm/8Uis5eRlU6Pry+n4d5LlAgJcXE8RzK9+RGMJ3vHKDMjEd8rBciFxw3WCtyCyAbEuNT1QmYXexPvv/5RL11q9tDeTQm0JBfGzA2jyIaM0W+/vEZ8HkAdqkUpUlq5IxMyYzkD9bfRUTnnb7ZK+tQsfrdReJ9bTmEKsjCyIH8EReHatDYBGVluFhTB6/Zf/+YyrSpLoq0r0smDTEZijBzDyQGsp+DdJl6PySxe6apc8oBlcfnmCH1wrpt+/TmppPXX7/RQdt4MvIkgxIC6bm4Bh5VuouaDW1JSEr31HaggbqkABc5P//AP/xA+/v28+FQAJCcnB8U31ffsfs6Lvaf27aXXfiYL3D4X7Tb0q7fflq6d99O4XoQzI4WFeXPqRbQh3+32+VkCEK6hkI7kTlq5sgpghA1o/LR79xZkDs7gpnCrJv79ABBOmz733JPCb4UldVnqmNdLPGZcjBmHSBMDN14gpabCXwBzp7OzR4GUEdEnTvfzfrhwfDEAwuPM14KzWZwBYdoV7+dhABD2D2loaEYfkc40+OD3C0D43NaDenWt/iYkj+WNS7Z/2gCER8AF2sWGjTWoB2kAjW78FwCEB2URAJJGaZRlzabLAZl11gAkGjSANYnrKB2FvUPeQTo7fhJuvD5KwsM4zZ4GadEkFEj6yW3FQxFPjP7pHvJikdE53U4jYafkuQCEMyAFKHp3gTLTMIZ6K4CUhQBIHDweduXvpZsTTcio5NCZnpM0AL+COe1TAJCapBU0BsnRm3Bs57YYAEmCb8Oe6p308bXD8G2QqJQBSEpcInxNQFcqrqFhSFR+fP4QakJGPhcAJA4qPVmQGs/NTqar1+U1vVcAsmPTLvr40FUEakCb27QE3g8foRhX3tvvFYCsXf4kFvFuAKIW0JkSqKHzCGoCQCXVBp0PEYD4AuMC7Fbmwp8Bz4RTva0wzJX0F78jl/LBmU+MsdCyvAlIyYI+xd4jeNB8DDBSHsqmMqgN2QEGj1zuRqaslSry87DQRK0K5nnXUD95p6OEMtgA7ulDPXJBOONE1u4uAQjTwqpycygO9S83ho4/cACSDOfy5Vlbxf3vdNOruHicmVG0TAOAxGJhX5axGypfiFwrih6fy50ACGebNlZ+BTSsHwsAEuVAvdDyvWIcJgFaboISHA+w9sb+HgBf0HkNAJKdlkPdA5CFVgpUCwEQ3o8bNWHDQyN04ljXAwUgGWkj9OIXXyArsFwxdA44s8rGl0/vWof5ar8FgBw8cQ3XPUjbt9eQM1ZJ4N4GgLx1aICOXx6nZ3fGU3lxTJhV8W9//xL92e9sg1oXald+DgDk2Nk++uBUN/3GsxBFQI3Y3QAQHvff+POz9B/+GerfAH7/+p1uABDvbQHId//7JFgxEDTwjghDwq6uW4PRc2/gi//rUwGQ+3U/Z0THhn/3Wjdytyd1X9t9SvrV3RxT14vw4p4jZJz9uV29yJ2yJPy55hibWZGF6kDMKLNpVqej52bEnSPceuHMhdz7ABbff/8jFHW7RT3FxYvX59QDhKOSBofflGQ1vSicKsJj9l3cAA1++UJjqTMrXFTOimRsfpSFCAbL8XJUipWuXC63ACsBaEBOI1Jk8hO5P7wPBjW1tcuhmsXu7VPhIioeRz0u/NrMooibI25Y+jx5fPS4+WYj0SU+Jz4Oq2hNoT+XLtaLf5tjPzfTpPTNjZBtQIvtG4OwbFkxDMZscAJvnFM3o/vLcrzzMx/66xr/mJmDufUiRpRcfYn7qOtceJy58Xjo45m8dfNaza3DmMvLv/WamnUYkdeR+hVInRoPTnN+877MTAfL865dV0Unjl8SngtG6BihLrUwNjMdhsQtc8nDTWc+dNAR3bKoLILMTKjiZTidawoRL+I54yH6pE8Dm1pjVBRdfKLGmDN5yJiId/Q15+9owBCHAlDFZBJvqf2xlL65b3mwyPcs6K/OjHDheLgmSS38xLbgNceG4qjCX0Wn7UopR2Q1QrQv9RmRfRgGmLgwdY6WxVRAYtJHE3ANnoKiy+DMAKKL0wAdXiGva2ZktZzw/AyIHlMuRp7bbq37ioM/QXF8CTWN3RD1IuL05ths6CyDrIyR1x9/le+KOHm12zkaA8iKbM/cScf7j4r+h/s0qyO7cJhQcZQnah6jvoleutbRJExXxfAjgqoV/tyQRS3JKhAu3gevfEzWGRV5NE/H6HN4fiIbopuZCYn8Lo3x4QJfwzNG+x+Ery2PpeKl2TFv/bMOAJAUqqkpoUv1n6h5JSeNC7K44SydZRQLZTkfA9hHUEkdTwyuBHjJoqqqdHrzrWtUuTwTUeZBqm+Uvh3cR5dL9m9yEtLsqgZEZ4qnZ6BqxJMPDX7mtKxgLYwjS5A9aKXGbu2/BL8WlcHRzxQv3K/D1wI1INrngywQLJAlJ3x08f9DKEAPYhtxDDjex0TLqG42zs9llfcmLngecUqwwe3R4mpx3z13M0TNfTP4GeGcnUXis8qSM6AblorfHwMjJGmosdVHVUvcdLkRvlLwbQgo+V5XLGo5ffICT48j+GVVP/QZSavh5otXBezhHyhLEmPxb5GReJsSBfilXfwcQLAMc+tK3w2aGJEKhjZw7xNU1N6FAXdBYZObBWPBbQo1H26cK7egKsbn1+Oo27CzaQdavwpK7Vz+dbrZf5IGJ1ogvZuKay0XzyEWIYB0rOgvfl8by7+J+pVRutq+H5K43SLDx0paYr9KBln2ARkjNW9Y4nVrzcvUOVQnBACyk8rxuYNaO7toYGiITp6+To+wsMGQF1QgKWbBrTAnjmqWF0Ooow1F8VIUIC8vkXo6ZTG4Q3lz8Wu3fRsd+PgkAkmTGKds8fkM/E5gAy1eu3BPDUzLCeJDZijBKmsmpoIRJVKXEwUfaJOYE274VXCbhvpeUnIvvNwy6YXnvkJssRE10UZlxcXi84LsbLIpk00nAJo7DypxaKOj0xSfobKIKisaBNiyqiwkmxN+5/UW6uyfpa89AU+QdDlPdXD5R293UfWyTNr0SC72j6SHkrVl3ySrujYorQxnQHx+Odeab/ZTPEw5uY1MDNDm9evF63aIYChdGtSzyvtPWgnEd5RMN98H/+DvrgAcWumXt8MqQWVAkJ6jyUE5FzpQt8utuCpHZEC4/dGrl2gl3N5rkT352wNDyCINYk6Ow6xSykPzI6kV4hvcAgDvAW8B5cE08srFa8IW4dO4on8qAMLu56dOnacxKA/dS1tVW0MD4Gvea93IvRzjnrddAIDcD/3qTsfVCw+O8LPGMy/oW1oQSYTK1nya10IAxHxPqE6phcz8v/P7wQs7vbgzwYHpxaG/I2kBSmUB0fe9e3eKBd8MVE7On68XxoMmfcikRYT3rQph+bMwSFI3Yz6OmRngf8+nii1GHeN9zf9uTk6moGpxv/fs2QOQES1cd9944/1btt2+/VFQydqpqalFULxMGhcXs+u2EI1IgyAuEI9sOLdwmvfHssAlpUV06uRF+aBTY2leA/P6aAqGWfyuAWFyCtyLK0vhfXFFUK9M8KD7zsCAARc3c34w3W2hORQuvGUWj1rd8HXTY26Di7WmrumCflNiWd2L5fGstwKN2wEREwiFV9jhwYgAEX7gmWJCkfOI0KAiIMRCmVArKVmSi8zW5QhFjdcLunvqQSpWqvo9pquYoMOI0Ipz42dymOaE14YqVbiIGh4fptqUmNt4TytIieEFYAnPK/W7EMXpfAyzP1h82rRnCJtBagoWd0MNjSVK7Qt9jYASFoKQR7C6+Jw04FFH5fNSn+/w7aUDtvfFB3YU27uDbnrS/YJUPQp20ogPPhi+mzQGtZllzkqRCWn3tQhAEg8JU35fAhBNzVFRVmMBFh4zPohxDuHzFcOqv4fXkLUVm875onxHNrUtjxcMU8U7vN9bsYygYmlsl+7MpKLoJXRyFDUt+k1B1Yoc24KwqBMeGI+X7aX3Gg5IryJ1LoFpXEeMi+yBj1ZkV0PJJoqO1oEipgGP8hEx+xJi+VcFFMTRFM0rnNHG/q0wmIs0ubOgAaSsAlXKbZRlDP/YwjUewSBoIegVg++nn9oIH4YmQS0lm1xgREWBgqVoaW4EvGYCcvHH63p/SPFfMMH9Ixto3bpMOnv1PXp01WZEa920/8jbWKiiLgL78HolPcQHA7uEBLkAD8JUkpsf1DF9P3p801dpDPTYseleutp6BOMo+86USp0BsViUehAWnR7lqcPbTIPWws0JiqM2hA1ocIn3u5T3QZITJmqKbpOm9iXGBxkPh6KeTSRgsYdjbsjdJGoJP2k7R/XXC+S5oyUAQK4vcVFhtote+2hQqDStLEukC9cmUcugCuOtElTYYKYQmFGO3sgSWnxSJjgUkIv1IFOLE9vkjjFPrMrYzmqPgF3OFHD72uOJAEqzdKm7AWRFL6hEkULslHj1rKVE/KYVACG5YHQhkxil/EE4uOZTFDWvXnRiG29Qfn918bPIOE3R9e4T6I4LqozyOk8yHUlxTfl+nZFQTimo4UqKge8KVOya+z7CXFK0PJzTrFcrYuGZ74+s7WpLnodbd5q413BmqG+0C5H2RHrn44+xMIbXBOoTl5fm03R8AmR0pShFOuhlmfHZCBAOwNgwUrAchfPiNoZsW0qyBBvT0zDffPcY5lwI81e+54VXjK6t4X/r8QzMxiEnI4GJLdQqvw8aXmxMtXg94ekCAFEGp9RHv/Zrj2IeZlE8wB6SW5QWuAFjSLEp1VYj0wGFMG6z3gCl5ebL18h4OZUS1Dj7f6DFIyBLSpXqytU+eutwN33tyRQox0F1St1jZtQ94wQc2c/VT9CvvlAM64IMCqpn9NQIsnCKYmeB6h4UTcS+OzrkWN9oukk5udKIkD3oXKCncWtrvYnjy+L1NATwReNjOtS6BfeugcFR+pMfN9OO2mTaXqOAMoKkGoBoDxieG0GFZt45d5M6UXD//O5CmBMOQNWN61imAWYlSJxBkGoCRfbcGlFcH5WMDFUon/ourkRQcvpTuaLfNwBh9ZydO3fSh/sPyoG4h/bkE3voo48P3xJlvoddPPhN5wEQrX71aehXC3Vy/oKQj8ML6GI433K9CGdF2tq6EJ2fWHDx+PMGIHwOjz8OF1U8xLheYL9y5/08ARCzJmHPnscQHQA1ISsR4PiCUOoyG9OjEqD9/frr+x8aAGFvkkyobZ0+dflTARDO7GzeshpF5zcEnYvbLwDIwgCEx2ZZRREeZgl09KiM4NIvAIgcBwOAVPprqJ3aaMw6KgAIZ3AgSgqwUUPHZj6hwQDU1VTdx2rXoxRNMZTpzEY0FcsmpCXeGYMSzj8SALIqYQ31QhGocwbRu0UASE5iEXwcaigNvP4fXvjpLQAkBgsEO3sfoID90cJ1dKX9CqK8WNB9TgAIX96nn9qAxUknDYG+eq8AZKwTNTgr0xBN76HC3GLqGewG91tmyO4WgBTC1TwvfSk198KscaRRyJF+lgCE+16WvoIyQQNLSUulv/qgD1Ku6r4RgAs5sgf7tiTT5RtTiNZ7yT+TApwcobaGHgIAeWabHXUZ49Q0wGpb9ocCQKry9iA7Aef6lgO3BSDaRBNlArSj5hvUM1oHhTIJpDizvxgAKUxbBSO9WiGt3dhzAveBBNA2SwSL4MS5ekGH3og6RR+c0T0QIeBWAN+mKACz4bHr8CBR6nJ4fz4AiYpKgreEm959j93r7Q8cgHzjX+wVxfNVyyRoeRAA5MTZLjp6cYi+8cVU9BcBgXkAZALP7P/nT6/Tv//N5ZSfm/1zASA+AKUTdUP04dl++j+fW0KJsQB6dwAgdchGffu9bvrdb6yg944PQQnLQ2X5oK3eBoBYkDGztL8AtbF++KUdCNePmmutu3l93wCE3c+5IOXiJSmDebeNI/7VVcvp408+nXzX3R7vjtvdxnzwbtWv7ngMY4Pb0aq4RoELsVlJiQEe+44wIOH6CLPpfZgZkPlZgfl9Woyioxe0Jq3C7CPvd/361Yjqp4N6dRXGg7ygj0jv8nHMDMj8InT+3AuKEDeW8tP71pkS3c9IVP5WOo55DPP1YtF93hf3d+3alSJS2tc3gP8GhZ8IZxE2b35EyMq2QxGDKV11dTdE7YluPCaaYmVKZ+oMiaSoyX5q7qz+Lm/PtLUNG1bBRPFIuIidP+f+LpTZMQvTtfcHb7cEKjcsNXv2zFWjmBwRWvWFSMYiEk2dT1u63XzjsdHjzn91Jsak4Onz51RrNPTSdZuz33nSkYtdr4XmsNw2kiHQY8Hnoc+FMyFhaUijgHjOHFfsiNqKZYjO+bG4uCGj7zYVRQ9nPXCsOVkNHcnH28oNOfw5L6RUpkIUk6uFuQVUAB3w52Jfuzp2eC7z1IhWrseCYqVWq0wHU6kKXqSJOcFkLpUhEdkQ/T7+WjibwV/npIYaIh30t7o4oymPKD4LF6xztkNuZYtXX+J/q59V2Xg1jdqHqM8F3q44J7jcojak0gnaYBALpNkbNOhXjt9JkPrEMVLgH+zH/5h+NUUMhCM5H1XnydW0kXEVnQrPFPIPR1IVEQpVJKsRPhGdVQkPpNwmKAPkc/IjVoPuyVMigMilGE9kHvh/dvxvV8I+2j/+poiohpuRZahEwe4yGB4OTw/RJUj0ekDDEIISinaT4kqg2rwaQbcLYGHWNdpJZ1vOIMIO129dfB7Zc6Sgnfuh5ykfW73WGTvOiIQz1uNzZcwRRpfnIRCOjHyG3WHwmX9Wy94i4s52x2i7dqyFX8iwyIBYFb3KT71YFCnqDpzCvbPKS8PNC0O5XwsQug/3wyxw9FcvXyfoQYCk9MGR18XnXkQ9g/Cx4MZZVqdDXsdZ9V4IY83AIxP+GPGIfp9FBmkEhd1s66EzZCJzapPRU94/NwivIpAi98VFz9pNHiX2OI78Per74OxsxA+D1WhDQRlZx12QktRljUbxt44S9zghGIBagorMaooO4jiYwD85A9fqWSXZigxDWABgTDqac3aLbJJuIlRCLJGovzWgXM8x9hY4nHDzz0YyHMgRyX2o36p4zb83u3w/Vt0zywtiqbhois62XoRXBVPt5OeBACRZle8G/9sxUSred6tMqMczheyOOh5Ls9rlPPd5keFShfo6kp0cnUcrIZv74aW/IpcF0rfwI+E2qvx9+LUTXiSoGxdtbNRLlflPoBA/idpHpPADU23HYZTHjWl+4C/I81D0u9rCLyEKfh5F5W0I9si+psUhQAGq4dWmZkqJT6ScjCyKScFcRZYqFnNswH9d7KcPamjc0mFa6PeoTKYX8v51rVRQWA7fGaILF3HfJizolW+Hd9qDfsgO2zBOXpVFsMM7xALvHW5RFlkzNoXsmN0hMwc+P4rhlV9NDChx/+q3tiOLlwKjvXHQE31UEo9t1e2xrGgpAILMkg2C3ZGkZG9n7LPIosjMyJSShY7DGk3fzU4eaaKDZ3roN7+US85oXBsltmMFNVL0AXP0W69cpyX5MfTUrkoKqnuUdxx0ccU1tICK5cPvk9vAgAwyXoM/hxX+HtzKly+jlAQ5d4MAeFo0RgvfsMRyapHMdNghtMDSwNy+9XoTjCmD9K+/nAeWMaj66h461iePYUWw26nuqN0Ai3/+RhOtr8TzHeIR11qmqDSjHUIQsl8jEGPoGpBiUd1gO2kJYOrdTD299aIG5H5d0e8bgKxZs0aYkQyP3JsTOLuf80KuoUFKHX7mbREAsmnTWkHTuRf1qzudy2KLQVPlR++DgZqmaXUCofICmfvCC+OFuPF3A0Ai/HqV8jdWvgv1gfvCfeZrVlJSQFevNglZXm56X1wrYB5bAwsTJC206GZ60EJ9juyXzazMaHfk9fxxNMGTXEjLmxsDCS7+Z5UtTsezM7oP5jzSj8QmlLBWrFhOZ89exLVunVMDoo9hUrT0efj9EUAoCstVCpWPyduLonHUgZw+fUlEhXR/eJ/mgl9fa30ZzPNKSYmHzGw5TA0vi4eCCSDn0pgkfU0fQ76OcNj1MeZS9EwOth7XiLIVbzufmsfXlQsRb9kfUvphaomJpNSGd0PH0vs0KWomAOHVs1Vrshr1G3NsQ9Si2w7+67qqGurs64U5mFxkiwYjPjlxDYoS7vF6QRyE5r1e4WrqE1Op9Htc5xH21+AhU0ZavG2YjqXrTfgwGjBgu5BaWDOAcSByVAxaUCPBk0L0B/+prtndGF9NA0M/w7UcMBzU+wtTu8R28tysOG7Eo4RXaWrXGn/w/tUxCoN4QOPzjhQsCng7te1y3yoqQCYESvpUTxdoDNr7SwLL6EhIu91GANi9ApBwf4zjmTjStF/0jxq8Ko2w9Fuir2ruMs6aUiCO8ZXmBWLH/G6OPR8mb2l0eZqNF3nRqShvHASAalBhQjFtytsivEluTMDfaEBGZwXNEYvDYmRGlqaU0tHm42LBzbztfvCxxSUDgJhPF+OCdfP3G6FdYXvF2DT7YNKygsMKjInTUdfU6sYx5LkGdbEwNguhFkVsJaid8nvr1hXgPjMDFaIeBD/kAoSz6dNMX0ETv2X12+Ratim1aLahpmESC1xuqyrWUCZkh680wgumQz6b46BQyMau3FiISiteRSkJo4LMKkpNzKPUlGSY0vXQiUtSVMYB4RIdrAkpbxB+nwVNuIVYXk6pO5k1B3zbAsVcNKdNLvz5ss6oBf+sA14KINpwUzhLvC6Mj4e6lxw3fj4mJcIkGAaXfoybZ2yM9sOocGhCqgoFxVjIKLh1StaNBO1YrDok7So0C36+5n6GAI7CNwAAEEX/s0WpYBW29SsRBmZaBUKSFhPyR+6Tdqd8VjjBINixETCeZZ6hEhanztM704rAh+w7HhtkH5b0H91C8EGxKXNCh1Zf4mPghjCjzBz1thtXfAW1Iajh6fwIDiCyUJ5bLKhIQ2NyfiMGR1PjEdWt7ORyykuDOhcyGrPIbLDCpKa/zfohtsD3RbT0TEk/K03dSxM4xoWmd7AgdoO9IWVfi9NqcN68WB0gqz+K4lJd5EO/J1H7gZwKzQyjkH9CUnqiYbIYY5dj349ou3/4i6jPsNAIag5OnuiHoSUyliEd7IKypqoLCqHWQ9dIWgBtNPjT5wlCIM2q2pkQ5QGAyLEP+QepIC+WNiCQarO2iLGrgQFhfrQMtJQUrqB0VXMxDV+THBhMc4uKd5LHJa/1iKLf5YH6ZAEY5/bKK1x+ME1fexFmiqAlWqDyyc2qqI8B3HOOXOilg6cH6Jsvl6NIXwIJ8CGFgiC3AExZp9X2g0MSHLCh5YSyIy8shtx5YZF4f3pwkCagEMpNP4sYgLizZb2IG/MjCKosN7vVT3/yozaqhgv7rjUAUcpLhqB8x21yxBMGIMPeKfrR0UZc/xC2T6LjzS6qLe5BAEuCr6stzdQ/KPd7bfga6m/leUQPbkb5wBWx/jh9Wvqr3Gu7bwDy0ksv0Q9/+MN7dj/fvm0TPDUu3XPdyL2e2F1vvwAA4UzEjh2b6GHTr3Qfb7f4523YWyQXKTwGJbJwvTcMjPRD72ECkE2b1gn38Gmkro8cOSlUHv6xABA9PmwGqOsZOFpWXl6Mm2e2eIifPctyw+0PDIDwNdsOR/SbNzuoq7P3vgDIxk0rhNTxIDidXMT/CwCiVqF3ACC4s+Pma6NtayCFfKOeBlBbJdrnBIBsjt9O6Q5ITXr+Xvbr5wxAkkBLyR8qp7rcY3MAyDJfLZXQcizVHVjk8TIPC1Os1d4IfU/dphYGIBXB1VRiraDXA3+7aAbkswAgG1zb6cbMNer3c+3DXABSEruUVmesEcGChtEbdHUEWXxVLM4ApCK1hGozaul453Gq774mLxNWV2xBJl5/zgDI1q1lYlF1vbHx/gEIMiApCRAYaTgDYzTpmrwYAFlZsQ2ceThRozg6Lj6OTte9B4qNXFxy+6wBCPehouqXkAlJwMIa1x8LuvevShT4WQKQ7KIrVJ2HDCSMEPvHJSB4UAAkP70SFLpaALcYGpvqofq2iL/a7QBIbcmToOlkiwzF2Rs/mwNArCiQT4pLQe1GSxiAJNkrkNVJgRrWT+YAEEcoBsaE1ZAxnqTh8THyWAdoMqofdSGyDuVOAKSgwCrm7t99r/GhABAnXNL37tkC0QbOuvU8EADyx392mIpyo+mxXShiqfM5RwAAIABJREFUXwSAjEGM5t/8wRX6t9+oQN2Rqsn4OQGQ+pYJeuvoEP3LL6ZQIurcRFsEgBy/fpOO1s/Si9tS6P06OxVnjFBCuvzOYgCkJOoprG86xPqGscD9tPsCIOnp6YiKV9FHH310TwDkH4v7+ZIlhUIt6W7MB+9l0O8lA8L7XahehLMiycmQhkxKEGCko6NH1IvoNh/MmJFvvYjV9KKFFrX6uGakft++3SKqznUg+/cfFrUTZqZibrZgruqNGZ0XD4AFouQ63W5+bqpymT4XHInXWYmFMysG3cMoANdKXHwMrfDE32dalnxPZka48Q/KzCjweyYVKwBVCX1s8xqJDIcqIty3bzudOHERkQyV+1TXc25xuy6ojWR3+Fi5eRmoYUkB9UoufjhbpI+3EFg1sz4mrcr0AdGF84u5jfP7ZmZFvw4X3qs08fz5zrWmC2WkzO1ulwWZvz9z3umoNkebLVCIkmOhvmFkXhh0zCl2xr9j3NH0SHkVlHAuI2KHa6ALs1nVSlPGOLinvD04w8DUKnEMw39D+HHwe+p/4h+c1VDZBWsc06pUJF51zcKZEJ3JYEaHVsTC631Rz1NnsJ3Oz8iIkSMaFBzNQOP9qH1Z3QZVjBMxKoNhS5AbiwhYWP1E9pCbPSnyvUiROqcIZOecM25a2baNTpa8K/ZpT5YFp/aAg7YOfhGMNYgRIGZZF3uSupwweFS0M05GhAvhjYrreNAa8nxLqM51KgJATMaToKCpgVngj38I5z+ngtvcSF/zyD3FN6ImAF/GOftTWV2Yh7mgQLTRvYP2e2RE3gK1oyB40LFQ29qZuxv0h2iRwbg4coE6VFRWJ1sKY/IwBjaqSKmgo+1H8Xmr3AefxExYoimciNHiWqJ4fVqdKFMGVd8WAisI00Z6zmBGh/ORKQsNKQoWXJyDymU9TOEyCo+5Aw7mOqFlZibRqtU5dPHKOdyndPG3L0wj5ciovrdxvWF0nIw+N7RcxzZe1HpEU3XpIyiS9tCZ+sOgmEX658NimZsDHhl2FI9XLFlH8e5sZCogfAF545NX3hKf8z1Z3yvcPjuNQEFNt4Cihei9xsDBnN23ufHjIGSJbOtE4btoKjAY9KciSxVhWdgccls7htpmkRHaHEi1sxM3t+YoGamvzi6DO3gBXe7qhBCelZr7J6l5aAoZCxhBhKR/hG6WIGhjKszO9REBj8yQIC2CBZs8f1tC5D4eF6vVlVglTUkWz8JVHUZ84mtQ0bLq62AzBHpwnZMT4b2yFYHE0QGYBUphgIBFeoXYrMh0K+U665CknrkhHRwwMu46M82GmUKoAC07oximixvIMyv7GgVp6wPn/gqFxLIg2wWKZ29/S/h8o/AM5TYJc5MdK38FLvWXqDRvDWaUlUYn++jKzaPIxuD+uXQnxsUFGeKr1ARzUG7FRShgd1TCD+SHuB9YkbkoFO97p+3ItEAFEtQhFjCIsxbSQGwD9iP7NDHQQ251TeNjWFFMZotYVr7pwjLI+5fS33xbHoN5n1xjwE3Q41RzgZ5ndcisxTTu6TFR0oOlENK33Ab7LZDKllnKWW8OBDnkvdLlAO0sNI4gagLo10vpyoVj9MwTO5HllNSt8tJyGCnK/tgxSd2xcnzi09zkg/Q/t5EZKTUbmEilDEhfv/Z2PbV3DtMLTxeiqD0W1xz0TY+cp0HleO4ASPdAkvi7rzVRblYsPbFV0sPgOIb7kexbgB3j1bhMK2uDbhhcDsC7g9uadZuRiVHzEeuTSRVQC3vK4TnjQj/FeUZhbcTPDT4G6JkcNPnBW72oDfPRbzwjx8qp1NnGYc5pm5Rjyyrn52C++sNDU7Sl2kdNw0WUm+TB+Mqx7Mf8G5uU2Z2LTe9TXMoe8TrbVo31DWi7TU105coV2CDMk08XW92+3RcAYfndIB6U90qj+ly5ny9CveLhYt+L/v4BcNvkZH9Q7XYAZP4x5i9szc95McpZmtJSGA8BVfPDRdaL9As5Wt3MBehCi0B+T9/QzG35+3p73n9ZWTEtX44o5+vvC68NkypjLohNU7rIfhFTVTc883jzwU8kg3NrDQgbA5pUKP2gMwvh9Tmbi3FTbphrPnQzwcMCeEiAj/nXir/vUKnyxWo5zPOvhkEYq5wdP3ZB0LDM/snXc4Ga/px9LdasXY6UZn24dsa8HhzpnAtiJKizq8UI922hebYQYOT9moBkIbCqaVfmNRfbGXUfc+ldEpCE1YNMJSe9ylPzaz7NzQeVGHOcwmAEtQx6IYx1mWxYb8ylYKn3ef2l1oE5kGkuzSyko9fOEBulye+h70pJShBpdM0FgwS9yFegQxxf11OYBe1Mu4o1azzkrm1xkZqN8PdQQxJSyle8ln86+kUaCPXSmdBh2R2u9VAPDaxEIot1vG9LiGjyhhRnXp8bAxBHijqeeOao5Z3Yh3ytx8+OWo4wCEAfVp14ii7UvgcVI5yD2tbli6E9Q18R3+PsxxQWTieKf4q+q/0aY6HHSV8HcaxIeUv4+uhr6RuaCxX0+7LXDNp1f81PIDM7In8jc+azCW7U6wDqKMxWRJBZxf9uUpN4OwgBm7SYdNqWtos8gUk6PHSQnsx4GgtYOx3rP0wdUx2YzlbhVfLiki9T+zicqrGwvABDNy2paeHnha7lYOUrjYPM93Qn+BKEDQojPQubHvJbyjwuxL+jcL0IwId6HRjixaUeN5V5EdkyDTC4D/K8syHFu3fvI/TOO0cpJkFl/FCjhruY+JzvxW5lkjcDABqEZK64ZlzXY5dz7JHlm2HOFgcfjPdwv1JUEiw8HKhXEGOIbqYnF1JxzmooJ4Hz3XZc0cDkMWzgD9k8klfEKlAhVZ8wPB0BDyzjLj7nGhAlOcrGihYlp2qq61mhNib67ksMSwgz4LEpxZ8YqBYFAZp1G3brOSC/l5dcBbWr5XSjt4+ScF4zUEk83GglWeonzyn8zLEB1PjkvpjmE2WVNKhZ0BDtzllysgFhFIzvsF0s7s8ZCS6YFE5jwe+jvja1QPZIypjYB6hadjXeQfX7Cdj6UE8jF7lxcA3fvHGKerCY9GByWpxynoqeKdqQe1KehzsB9UdK6n0GEuNaFpg/c8K0k9uj1fuoe7gZErkXaHk+QIMtik5e+ylUsCRVZsozETaUFM8+FVRget2O2l+h843vU0y8PF5V7uOQfu1DACdR1Ow4cB0u3vgQ5olyAV5cXAa/nrV06sY/hJUS+f3EpFQAVDUX8L3EqGUw2RukWNDUdOsakPe8xHiMb1CaGXZ3w9RzZgMVFcEA8G0EMVSbUWaZTiDNoOIw+vxDtG2nvDbDI/0iC8cNZSJCjj8hMZfOnDsrpNinp9LIquZEkDcQtWtEX3yGKWMASlhTbFgu58G2zVvgzyLn7hiua1qmpK8l5CSTJV4+kzycEUZzBQDgIWLzX37/AL300gpkNdQchMpiAKpg3IKq3soBAY8gfs8nL/XT5WtD9PIXJV2NlfR0gEoEXzxSTlhL+g8OjYNOKfubhnqarCw5t9hhfhI+Kdx6B5VSG+5huh4uc2myFt/DXhEkRtaH23/883baWJtIezYAhKggxkQXfghTCoDgt9rY1U77L02h9hgWBDDm5PT4ilJ5g72CesoAgDO3zoEO6hyV94z4yW1Yd1jowoUW3Cf670uO974AyGOPPUZX6q5J2b97aDU1lSJqz4v7z7wtAkCESeJTu+m119594F18kACEO6cXykm40RQW5gpfjIGBYTHGDEbm10boEzKjzHcCIFzIzZSrqqpKyK19EM5+mPswaWDmQlf28Z8mAOFz37hxnXD/PX9Oar5zi4CHhQHIytqlwp/kZvNcc5/IeP8CgMiBvDMAYdpVSUYhZSam0pEWrgXg7302ACSDcqjUXo4bdpRY4J8NSRGOzwKAlF/eQp259TQeh/swxsMRdFLlwCbKhAymFxHxJudFYCH4hvgT8NdPTl5E4IGUMJZBU9GjFONRXOZ5d8gpNz6bTqSxOBkJ87JbMzKCE/Ch4DaDB+KMYwp/UYWAz7g9DACymXahiuUUlhxy8bsUEdva1NVwru6gdFc6vd33BiXYEynXkU8lCSVYjtrhGzAOE8ZhirHF0jstMqrP9EyuFxH9/BwDEI5oP/nEWjyTmwAplOrfPQIQ5tZvWLGbLjYeR+2IHDerAUDSEpdQHgq7rSgEPl0nx0fWoXw+Aci6JVspKyGV3rxwGQ7qsVQYmwRX8xAdusr33bsHIMsKHbS9No16hrGohRSxG6IlTmQ3ZhBUikc9zSAiye8fv4lF5N0DEB671MLLtLpsCfj0LgDCIWrsr0PNiu+uAYgLhfblRRsAFNic10bX2o5CKrUHru0VVJSxCrUmXrrafQBZGSydbwNA9m34LXrr2J9Qbk6RuKbRyEyU5j4i/IE+Ovdt2lb7dXijnEINTTPOOwZeEftQozAi6ky0VDt/bz4AiU7IIKcXfVM1GbzNYgAkhrZCPtdJnxy+KPrA7XYARGTb8F8Ambb09DRQAd0i8Opm93TLLL3y6oFFAUjNMi+VLVuJuRBPNZlSeGA+APHBgPVc8zDkj50wLwzQc3BDnw9Afu8/f0C/97s7gVIVwL4NAOFjfPVff0L/899vhOM7FL5+zgDkzPkR+vDkBP3WVwrgDSKBxEIApBV+Jte6PZD6dcL7KY02LJNZmMUASP+lKkpOigbwaKNVq6Lpvfd0vWD4Mt7xxT0DEI5mP//88/flYs7yu+9/8FE4NXzH3j3MDW6jfsVR/5Mnzz+wo98v8DA7sBA9hj+fv2/WjebIO0u4er2zkLZjBaiBW7IW/F0zqm3uS++Tsyzbtm0QBdplZSVQOmiEh0ar6lYkOrmQJK8GNmYWQh5TUSUQiVmIAqYzHbzPGaW9zd/TxzCzE+a5L0ztAvVigRTHQu/xMeaqUUUK9fgzzjJZFFVi/vfNfpjAjL/HEsbslcPpbp0ylwN4KwBJgmRhddUSOn5cen4s1OT+ZeRbj5Xs27yHqvqyOW/4LVPGVxerz59H4jvzfh9zMmhKGUX3b34GJJxKUHNsIdrXXDNEeT6CxmKEQUPxRjbM8JAR2/Ll0dFwVroyaT7heg8UHON+W5MlI0+Xu0F14LR8uNBbFnCLZipe6cNin1aV1eDPNf2JQYPOyLDS1ByqE18X7DOkIry8xC6MKkKBdyndoDrKDRRRKyLzw9HKl4GVqIxicbuiWPH5RJSvcOxEvZEadUHLUpkDfORM09mXSNYmPJQ8NurrcSg8zq6vFrHxIMY0ygN/A4x7zCSoBlC9GY6HBHh8HzTyHeSJHUF6Hsp1Si1tImGQKgc3Ul0yfDXQsodClKvEg+LwHK7olBdhHO7pYk5hrvrhs2GfTaLkScSTo5NoKDoGACSG4rHInQSl0wIwFo1iVyeM0qLhOeCa0mp0iMolwzs5Vp7jyXz9e5H/9msqFh9HGPjJY8cF8BuaWkuHab94Pzsqlx5N2CTkeLOisuj82DnqmJY1DhmoxcnF5xnRWXSoC14ImPdjs8NITihlI0SyWZlJngvqSJQ6lsFQQj1IpCg+LGggvy5aOBMidqLeY18QlUHk4G74/oGMRtCruNp4rZVrwl+chJmdpsRxFFfzulHs++TjW6gddNyeHpm1j08dExQMbnZLDKLsMpJrDSBS7ZTvDww3hLMLzlh5zZhaFfDIa8DPeqau5kHSNtqVRBnp2dTadZEa2+WzkamhuiDdDmpTADQXcc5QD7IojwEfyqHtDvm+f1adG/dDezjgdxBg3xR1PB3h9+nMG8bfgoJ8cR4OLryWkei4YBp12mQg0xUVMSH0qWLhZHcZbS7LozcuNOLemwKKTAxtXzZJ59vc1IEIszwBBYJt+HGMw2NEtRCoUNxsbpk131KdSjmpTmqHrOrABOgoGJ6ybPyOEBU+eX6COnq9YIEmk0+JIsAGPLwvznxws3J9FRsUovlCMIaMkeqhFcX5tBTGumNTUFnzHcSCN0JH489TMA9mVUR9diqADJAcw43LvyTqLUbH+ql78CYMNacpKtoLs1C5IC7P3UaxkJa+2PZjHiEs0OX7US54PCnKdl5qJZXlbaSDl7+DLFqB+HxiNEJ54ixVBhf0Zy6jUw2vUFbyUirJfRT0sUs0Mt1GI6ODCCbLIHR8opsSAfi4JbqlLKDLV4ksUitz0gBakHfzSHGD5OQ0aqpX9MG0TMrJygZIgtoXMhqvvvohueLcMO6T2SKwuciuqECxSHisXlVKebmFoATOCp+bMZiHjo7JYF12ZinmAvwp+mfowMGDNDIo54UFhfQhNYbsEM7tpa9WI2OSQH0dbVDEGqIvv/QFasP3GrqmaRjj7ML8tbOQA4rykxPc9NLX8+Q5cQYEtKzf+Z2f0ZderIGsrwzGWAB8MAFkn6fk/LKBiqfvS3/8t3W0cmkKMhFZYk3iAgDiFoJogsWj5qNDzvP+3iEaGlbiDyhcdwBsiv0hw+RQ139EzeFJBCvTM+RYJUBtKwYeaHLHmEdKrc4z5aDv/KSJstOj6dnNclsutg8oyrkD59vQdhMUzCB9+9A4/c7LpfTKRx7KjOkEDQvGklhDepWnSt/ILHWMyYDSYDvoaK58MGMuIxu0jH784x+HqZ6yE3du9wxAcnJyUMBbTseOa6fTOx+Et/jHIr+7alU1sghsknj/9vLzR+RhARBJdZEPXv1XU3A4k5Ofny2UtPhB0tnZAwndDiHpa37H/J7ut95HMW6O8eAfcs1HVVU5aEHnUXMiiw3NRWcEgFhuAZem3O58wKDBiLm4NalWptqU7pumGi0260xQZRbmL3QN5gOJuWMpFxa6/kTTr/i9xQCI+b7e17PPPgHX9QuCusY1UOxazs1mVTIoxrXbsrUWtMY2GuhX7roLnOR80Kj7cysImAtO9ee88DfH2xzPuVSXufUpYo4ZwGOxeSO7HAEO5tycD3gC4DGbY8xHCF+zJF5hy72FEIkO99mQ1VViX2ojNVgafPD3uN5D7WNjEVx6YYbVONoCgKDe5EOo3494T1P4db0J/q3VRqwABha14LeyvG14gYQ+a5CiMQLXkyhp3XhfMm0N7qP3rD/CAsFJtZ4tdNQl6y/kyRnAhr+v+uBIZmCjaVWR9zUlypkWAKVD7kIABM0w47oOrgNBs2LBF9efRrH96XjtoNT2YvK68eBBFJspMj1ldWRPDFHJwBpyQLlmNKabri05LPYVC9fpclknS2uQwOP3Hr3ioHhPGuWA6xszg1g71htdct1K43juXcs3qFYGIOwE26KL1yYCkKB/6tKm9ydS/GAsTduSyAMndg+yErPIQKRM30Qdho/SwUd/tK2f0gBeliu8Vge1nHH8dMYBLK9myDlaBwfiflyP68lWyguugvLOOPVFddEW9x5KtqZiwTcLD4YR6gi0YbtuGvPKB+jzKV+lCd8EqFdeer/nTX1BsCgw0az6HQCMRH5jkmajLqC8BqyupU0JGbaEX/OHaktTujeyzotQsDA4TJziFpqJULCCqGvhxopMoXG9iMdO1fxwQfK5qCibykDJbWppFPesEM7ZGS0XMewl6FC1Tn4Uy7od8qIFoVAVsMqBZTlebjGI/toV7SqA/WcmVUI+HWZxKYg0Q+rpyNlXBPAQ58zZbQAa8Rq5F4tDLbDB2/dp90RbJp4/bWqM5PeCFvkdbjbrIP5fBnsc+DszPS/wgriKlo1lzqXXkOyegMwuN5ezJEz5JMjmFqUmUEZcMjV0T8KRnaWEkclDQCUrYZZW5Hlof6My3RuTC0YvaDduRLu5+QC8/WoR73TbsfifEc7S6yozYNDmgsqUn2KjbJC29dGx8zNY+MtzsvmT1TVDf4payd8vz4lpY7pZbZJ2FGBdaZbUFW0Ma6MyWgFzRIpvotYxmcHyByW4ysBC26eUxOxBF2XFV1Fx+iosFqfo+NXviW2inbJOgZ+1VgQRdCvP3QXw6RYF4z5VrMSmjyyZzO3/Y+89oOM8z3PBdxoGM5gZ9N4LiUKABey9SRQpUZTlWJZs3zg3iePY8d3NubnZbHavz+49SW5O9qRc5zrrxFnHa19HsmxJdiSri5IoFrGCnSBI9N47ZlCm7fN+ZeYHOCABSZSUrD4dCoPBX77/+9v3vO/zPk9+0no4Xmcjm/EKDBml8pM/6MN4yGBWYA4qYsie7Fz3a9TUcYlae69CYfARSkIN0ZlbzwI04PpSlB7juy8RPiCpqakwqytCjTAkseMn4O7dE1Fn5G3PQpUpDrSnTM8aOvre26IW88De/fTPTyO7xjS0GVn3wEHUFSskkDBjzA4e3C9AF1mGAHrktTI8JEFbdfl6AHAXqExBqoNlwPkzEmBaoNpmUsXXFow3t4rKMD1wcIt4JlnwfrGjfsJmCUENy0aPbZEULFcyTBchy/adn5yj0pJUevhABdndfnr66dsYl1n66r/bCmEbCVItbHQ7J/sR4JpDNCuyg371HDh1DsIAjSP0tV+rRI1ICPejUrPDxW3W7vOKRt3S1AeRJrkNO8BcImSLuXX3dlJ5lXR6H1e+YC2NbZQNmha3vFVZcIuXlDAxj1L3tM/no1tNIzBN7KP/41trZR8xp9MUzdnuEQFAuP3zmSn6/N4CutwSgqS2j9YXDFEPDDA7FYAdGJ2m4bCcnzhQa2QZrKWnnzlPO7a7MXdpEJK8y2nLBiBc/8Ha3e0d6o2wxL1VVKwQN8i1a8vzDVni5pe/2CIZkMOHH0Rx/Yk7vDeWv4PoGp8EANF7531zJiMf0nIMRjhazkaHDLD4890AyIMP7kIm6AooQWNIFYN/iCi+cbv8Wabh9WT1MwCix0eP65492wTw6+npvysAKSzKhndJSqTwfLHr7TMAolGJyoJEBlx9WASAWPEi3JxVS20TnXBIUM+u+wxAWHK3dm4n9tZJHZZGKoRGfeFsBZ103B8AYgGP3TWcTom+NIrzJpBrMIOmk8ZoMm2AJtL6aMYzIcAHA5Kc2+DHb32XDtyopIJ+Kzl8lykHwdpc/HPjNs/FO76hSI7puWoJQAZS8yh9Yj2dLx+lcyuVj5Oe7xhAkABRke/FO162eTVA8itZ56EyOdiHBbx+57SHkiYzKXEqg1xM6UoYpBm7l0ZMQ5QFnwk3KKEeTOar++WGq/BzBpPlfZ1B+k9HvkBP1L1JlngXDSXBcDQbE5XkdVQHjvKAHweHyXMcKGdeTDLTQjmUEZcBt/QyeqX3BVEDwh3/1whAAgBRBx/cQx74FtRdufyhAUic1UVpiVVQJBqicV87ras8THXXX8XEu/9TB0DcDniSwW+jKqcYfWUpWESy2y0AC8r7RAGQynwrrcoao05cc3Wd8NFYIgAR7zkE9LgxGEkA5Wl4Yg5AWhUH4/sPA0A8SSugLGWmfVtBmxq8TZOg9SwGQGrzHwcdqoc6em8j2yEne4sBkBDctssy9pIToLKx+ziUt9qE67wGIDV5jwpw2dDzxqIAZGSsFwXq66k4twY0nh9BiCaO9q3/Kl1o+iUmqMi23QWAmMMOSjCvJHti1x0AxG5Ox8S5GO+7Njh/S0lyOwIRTPdeDIAkJcdTzepSGhrpo2ToCMQCINeusQy+GeBonI4fY7q/NyYAsUIe+Bv/4QkY6U2geN5Fj22UoCsrLRXnQp5XDUDGp2bo52/exLHbKCvHQU2NE/RH/+mACBwEgzIDdC8AMjI8Q//5v52l73175ycCQCzIhv7J9xvoyYeLaDVqRRYDIKfaw3CLt1NWRiIMDcdpU9HdAUioBwa2oCDaMJ4MIi9eXB5zaNkAhOs/Tp8+DV7l/CinfJ0s3naCD9/UzL4aMiX5ibcYACQx0Q0u2xp65x1JMfio2mIARG/fGJHW391tHWO0e2EGhNc3/n0hBSc1NVmAEaZpdXZ2w2F7IpLtMa7ngbwi13+8+SY7k85vYUQnjdkFoyqVzhhYLAbFGLW6cR3jMctalah2enRcjGHCO8+GjqhzVF/3wThBN46hsUDcqHCl+7HQS2Ph+DPGikXdMh4T98NILeIe79u3CzQ4drfvEiox7EMiG8cftKmYhfbsXU8nT1yJFr0uUkzOa0b6rNYX34Hzu/DaiUUNM64/n85m8Pgw+H1Erq8FtKtY124kMmrIzM3L0kFVJgyuuTh6NozT/hjKUyOIqKlJRWrZ4C/EUSXRYY6a6hC/2jOKEzXlxewwULX4Y7wOOWM9RTfhZd0o2tyQuYYuTUCdDBNQCzIdkUwEqC1mTflS2Q2mXEXmzDw5hnO4Derpe0KPgCvtpN4wjOmc70YVqpR5mCjIRnZi7cwOVH4U06vJP6ZMP/xofMXUZW+mIStrrEePR2c1bKmIXBvUsyLfp7HqVvSYxAjgd8502KaclNiRR87eTDg8x1MYdJLx3G6aSh+g6URFpUE2pQTsh1X4lwPsVY6a1x8WfRmRq2eoPRs0BNB1ztcgwoZAI/87vyoKCOJSVIaVu4uPiaOgiyT1GpS71CkSYE6dGwMA8Q+x0Z7+PhqdNWARbMtARzQkH7TiVQJUiRLh2ZA6AWUbFGHP2UCDASgZcffSLEzaAhNSeKHCu45yxwuo0j8IMDVEKYiyprZfpbyJEOVPhuhGGialkJrtyimhG+mg1GCy0Ug9NDjXh8mZUnDh6L6K8AuapKJdzXv6wOeBDQ+5Yd4v2rzsLgdFDcmgedkQXpjfnWp9pnOFZtTx4yETVnLAIhOiVLd0QXcQx6C3a+Z7bFzSLVgON2DqEJ8PHzxEN27V41mFYtpsSfPANIlGRuREadY/JKgc3ByYmOp6D2ucjN7acF+5HRA3SVtPPcNXoYrURmvLDyEL4aSzV5jOw7QY+WxnA0Ftdmi2cdZF0eOQfZmZkX1zABzY4iRNZWxasiYcAIcmToWpZlUmgBbcjCGIAYg+R84BhipOPgdmQAcJqsxTcDoF2QcZGd9UsQeZm3g61zhDfWPyvhqfNGRN8XtJbhwd3hiPgu4A6jacUGl4AAAgAElEQVQG6JUroLMYBDJmZ+Vk3h+OGh9aLMhYKxNgqx0FxdoAVqkVuTzJUBVSSlxFMipsR/YoLwOeSVPxcJSfAk1JPuO9/jbcm1Farw3ZULE/PCecCVKetSTbSvs2WOi9rtOQspU0QXF8+SXktqYCUA1TSdpWevPS34rvUX4s94msIbd4jKv2aiGc47mAzLIk28qoEPU77994nqYAKJ0JVqrM3U9pnkK61PIi6F89wviYmw2qVzbQNLlNjkP+HZktbutXPAqFqT7Ug7xPD2yFWAWex8fqlJQ4/l6YXwDZeRlFd+B65AwIN7dpNVkS2pC8mkEgTtUMz+VTenIhDPduUT3GSHulWNVznH209u7eCONbJ+hi0zBdhKUf+KR+ZH2KirOps7sBQCCOklMlZWlyVAZGbRacO/NG8bmvq4Vu3BzCHGcU7+RkUORkxiEUkhmmBGcPfeUrB8V96/Bdp8NH1ovvczOy4G0jMwpxcWkiAyKWz0iiHz59RjCTt24qpepVyJKwOqUqkEcIBMw7VduMWiFuIgOiPGHMuK6//Zfv09efrEYmLg7+KooBwf5aitLEKnOymekcnOW55RUUUwqyj9x6hnspL0fWGo0qpS0TANtUu7xWUsBRc9dIqhjPhyLKmTwvgZfOj/+lVYhH/e6T5QKAaDEff984fGJkVvhGr4+Ow0n9979UTX/5bCdtKoT3HN4p8oiILjQ2kDlBZn2aAFYmmlYIA8X+vvO0devWZdeBLAuAcAbjscceo+eff35Z8rvc2c8/fvgD1Y2o4/7of8QAIDU1lcokMapK8VHs+NMEQPh49KSSDfq4ZkT7i3BWZBgqC9zfdeuqwXVF6hTF0CxLzBPwRqT75PqfARB9XdwLgKxEoWE2xMfZ7HAxAFKzugyRGB8e4FEtfU2Di3X9fQZAMCofAIDwWGZDraXGtYreGz0JrytkADV2WQYAKQiuoAmkoTeZd9FrCSxHKc+SxQBAsmYLqdS/iibjRuim8wJV+7ZQj6WNBqzyBfhhAEgc6jYSu/PIMwZ6VX8GjRd00VhuF03kS+PFlU2gT7USVYJCVdEapk0IML6yHxMDvDcaoATZkuegwY5HKVDhpebyczTlgrIdH4OBxiXuc/y+EIDIBwADXnVl6oTUfQQg82V8TZQyAU8kuFin4ud4whCNgI5RhCyGHTwwlouFyBKdNh+ldF8+tYWbBFC1oIZj21AibfbmUWH/KOV3NNO6ngm6lmyi68lmOoF/J9PN1MV063/FAOSBvXsg+Qk1oMunaWV5GfngYjwy0bNkAFJZ/AC8JNLFO8EOiowFk+aJKVA0Wo5T/7Dk5C0XgORnoQYqI43euQoqUBDu0h8hAFlVuAIT1Tx65/J86tZCAJILUPD4Fodwi+7oGaF+FJXXd0CPC+afU6B9MQCJA3jwzkm+vbhH7wFACvLS6NFtbilcBhrPuBeGlYiSzyGrkAAlqudeHqEp79IBCO9zy9ZWSkG9TQA1HQl2l3hXZ7rSaGpuCIAjHhkCSCU3vSD6t1QAwkpT2+GLEmbDuFu/pH3rviqUstr7L1HbgFSeuhcAsYDutrnmYah/DZAnd5LiZyogwToGitv7yDr1LwpAEuPhMRLEdeTsigCQuFAZ9u+mi5cu00BP/DwAkpmRSjs3r0fdh5WGxzApRrxqGnQnNtZkuWk7ZJpHxnoozjE6D4BwANNuRR0SAfDggWGFEtuLL11F8G98UQDyOYCO5LQiso6+T4cf2yzG4W4AhP9uduF8aqPJZQKQX77WRD5Q+L64v+gTASDXG8fphTe76L/+x9pFAYgJ1+8ffO8yffePttF3nmundNc0ZaVOLApAOuvykVFz0KmTL9AXvvAFevHFF5dVB7IsAFJcjAdJYTGdOXshcpMu5QM/zCorVtKJk0rneSkr3c9lFqFf7du3Q5okgvP2UbR7AY8Pso+FE9NYGRC93aUuyxPjwsJcUIAwoQHVqq9vAHQtPNTfgSIKIkCHDu1FJMsOY8a3ZYp0QQG1Ls4WLyfwj+XDO4Zr9oIsx8IsiHE8jBGwpYzTUuV0F24rVj2McRltiju/b9HwpjGzwtsyepbwOhwhfOihvTBwPI2XnPElyRkQs/BW2b5jLb137ALGFnUGhgrXWDUsxjELwq9At3lZNEElkVHZhRkw/l4va/Q7Ectp3wHDMpHtL8iAGPenz9X87wwhYLWRMGdA9Gwd0VMrJn2i6UksIp2RLBNqPSJFvVyArpcBT1c0kemQn6VHh/o6XqRLxC/sZB4BGA55XbJkYbEnj3LMuXTBf54CaiZtdnH2QW5D1HiIfnGWQX3JWQ310YrsRfJcBm2fO0jHrL8iX5KM7IUUH5z3vzawHd4a0MYPJNNF1zEqmammntQGGolTGWAVfZW1Hmp3vA+1axtqPCKF7ByURzQ8qSeXkoazyd2dTROFXTRS2kIe0wBVIF6yGZYx5chwbLgEkFFGdGuFBBv8sw60X95H/LSbyq+BkgGZxTGonfSvv0zjK9rkoRrLHtRYRsYOvxff2C6oUeljRdSfDh/3iqOq0+rHIgBEghWVURG/zM/kiH2offuZjmXMoqh+RAFI9Eyz5YEJ17/Hm0blQ+spfkpO1hpTr9KwuwfMEPgkwKSGaXA1/k3UNt1IG227aSI4SjfnLlMPvFhCWL6yM0zb+0JUMxqi7f0hQpkAgIiJriWZ6b0MM51NU1Frfuype1McQXBBxpZvHy4u58afdW2e/o4P01CcjupcOe76GPn6Aede70N81k7oikcu7ggViuQSC1bY42aGyzerFnHLzJ+iTbWbUJALrw48ezgje/zcG3iOywgnF9XHOeRGuLjZ6ZDZDFEzmL4NErHZmJB3gz6OWgDUx/QOyWAc138FlJx0JMuLbJTZKi9YK7KO7PwsthvAhJMKZH+SM6m6dIO4P4fHpqm13wfJ1G6oHMlzPTIySe7EfmzbjwntLJSW9CDJY5tjGWtVvxAOoUZIybraTZVUnJ4GozsnZLbjqatHZcs1eATQMKtsKj+6+HykulAHgqwhv8NW582RG+qRCYhwd/SPYxxmKRFyvR2TqHVoK6MhRP8no7XkiOBDvQ6ceGNLTmqg0oJyIV5SkuOE03UiOVFLMDUzDtlaUJ1ACwvNJNMb8FfoH69HDYOihKEuIxuF17nwb7jeAvADNSduCa44Wrm5jooTCikDGQ/OENshNHC+63XhUu5H7RKbhIrzgWJ8pfQb6ZKZHCjCltkLzrbo98dMaIYmQQHaUfNFPP8gKYxn4PsNT6OgXxamW/FM1XLLxppAV3waMmCyjojp1/FxLlH8frb+FwBbA3DY/vfAB1OYnHZQe2sb2BTyGuMaEC0+Mzsdoiz3ZvjfnaLeHuWfMlSO+eAK+ulP38B5QdAAdVrcatYm0YYNZbj+JjH+cr8zYz6aANBJTk7GsZlRy3CeNm/cQ5nZTurqk+DpysliKi5LpexcF03iHKWkueD2PkWvvX4e9HEfrnjOEGm6nMw8xTv64ckyTAceOgQjRi+8TWT2ZjeYCNkq4zA3bUJhfZH4Pgt1z9zM6ENQeX1ZIEHLvjHcwihC53PCLahU5OwovvcrphDLGbdBWev7P7tGf/INZGnYY4Yb1+0g4yO2rQrLp1FfdwveGtwyQStMSJeZvkQYJ3f1yQDWnBLo4dJFt/Kw6W1opLyd4MuixSGjFZpRfcMzYE7Ny/78e1foiUOKhqUsG2bxc6JLvpdsmI987+U2OrKzgM43jKIgH9d2Vl8EgNQ1Iys6Ka/X+NQwvfiDID1yaDP96P+9CNVP3IddXTB1RvRriW1ZAGTLli00CY3lZlCpltNqaqpUZkGqIHzi7WNyP7/fAMRIN7pbLYce74VUr1gTRq4XWbt2FVKoKeKh09bWJSL4TNtialps6eU7FZ04S8LNOAmePx7RdWLVNSwsZF7eNRPdtpFWFmscFgNBkeJkvMgWtsVAghF8GOWNKwC+mdJ25QpeQqpyWk74kWmqrRCyu81NMo2qaQzGfSz8rIFHrPM3bywBRPRLKBYQ0eeHf5pNUYUa43aNheexxi8WUDT2QShbKaqYpGNF6VKsICX2rYU7MIli2VcxDvgcVmCDDbLCqvg8cp3DOyOavUCEG4Zd3IJYD/R10biAnEGI/Cx/Wj1scmWmKlM13gFhqrddVQujH8p3IwICUnjyo84/JtFaBYvBjxmSntuHHyUPAMarKT+Rx6GoZEy/erDnKyL7EY4LU5f7NlWMbqKzGa+QP1NNBNUwcGE7gw1xzHzo2sMDX1lBEbMPJVHq1QrytOaRF0UanvhOqoWgRG3DLBWAdcNZDQYZ/O/COgk+pmVN6ryW3VJN+a3rqa30LPUXNFDKxXJRiD6y5rZYjhmTsUCI3khOSw3ltq6mm2vepmn3KAVUwbERpNwLxIhjVMc9Z/QGmQc6DABFfa/h5RyUr/Rn91wK5U2tpBWT66kzoYGmYbZFk5gcwNfCM5VGo4l9AHyIODomaNvYo+QOu0EmCdKl0EnqMbWJwwoaPOJ01iO7L0w1IyYBRlJRZ/JEW4heyTHTKRS6n8S/GwAmTMuKxAl0dyNF6VFaltiJACYLTgZoVmyEKE86rvkISMH9MacADxe1CxAit8EN88jI9RGA94lVUW/MmMwERhXAhsRxakoiHT68DcW6w3St4TKxxUFQRWh8yGZY1CTfBIqjJ9GOex/R5eRaRO9TKJFlNW/8QuyPawQjnknILCnNCOGWzU0EXwD0xGEgA2Bj0QdeL+imwTETbVq5GYTFDGrumqBdtSU0gwCLF2pIvYMo7LaMi8JfNj1MgBEiX/Yh+G7w9TGKmsOhyXLUoCCWHc/Fz3JiZ8YzwD8ni6Vry4oRwQdAggzuEObRAZ+66fVQcyDC8J7niTc3pzLG21UJJTYEJa50dkCFaZJWZGxCn5zUM3kLAgOlABM2OlHfTVoPZBbntyT5mtjGJI7BBsBWXgJ6jDsJ4Am0RwhcdIz2ot9DMLXjfVtoaKKXthZ9k7r7Z5F1mYGZnaTVzAUTkE3Io6L0RGruD8LcTT57k9OjwiRPbAf6wZi2TXTRkE2Z4PVAck6ZMsbHGejJyqiQay7iWIpWNYsqap4CWvd7JV1p75oviTqeuqajuBskRdPhwDNRnUf+3aRqW8S5V1RBDkTG2xJoe9WX6PQtSb1aU3wY4CEOGZ8JauuvQ8G0vF4HBwfJDbU7bhyIdJpW4FR04bxLhTZnXDpEL2ro2LGryPQAxJKka9kTphH4TKVtO4qoZ3AIFLsAnTt+DlLDDjpwcDfA6hgdP/6uADc7dxyg1qZJ0JMSUA8Cbxs8969d76R2FHBzC4WGcL+rewm1JTAFEd/r96DNMgrp4G7as/shuKNPU1GafC6vAwtGA5C6c9dgUrhJHuu2feKnF8AyIUmeryBeXBYFcoOg9M4pSV4TslfcbHj/WpQanHD7w3XzO99+k/7sW5twbcvx8bPXCuZc3LRK5hwAQeMNCUBYDbO4Qhaec5bKBjNF8f2M3Id/Fj9Bo+dmwf06rdzLnfHI9qm6pRDGcU6Bkedfa4UXzhz9T79egWJ5+WCamcY2FI1tDC727zfPQrUsQDsrPfRPx3yQ452h1mE552/s6YD/jTzPnqxs+tv/0kpf/PxmZJtuwJARWSkAxTNnlp5oWBYAOXLkiJAUHYeBzXLavr076eq1G8v2DVnOPpa1bAwAcj/cz/81AhAex02b1qFWZ1C8gNhxvaysUDxIWNL3zBmEWO9onwEQ+bBQskT4bAQgWVmZgsZ24cLVeQCEx7amZgUdf095VGC9zwDIxwNA+HxVx1WTz+SlVise9vyuXSYAKfJWUfXkZrB/Z+hU0isAJQHKnyqHnKxHGNkFEPHkiJkF4CWILM7N5DNkA6jhFnEVXwSAJN0upvTb5RQ3DfUqGJXthrrRtkt+aOs7qLEoh351ZIBObYfTBXtGRTGdABHG8iu7z00l9Tuxf8gpVpyDOZjM7rpacinxZgl1HZLF5PcCIMY+G2//jwOAJE9lUdJ0Flkn5CQzMYDoMMZtwj5CrZ7rwlek6vw+6sq6JYAHu7pnDCGKPFQkamKSIUdqh/79WToqMh8aPMQCIEIASWcW8XZ04VW3fSBEj/QGaQd+cjuJWpJToGu9mgOPkziV3fmUAJB4J2Rz8zKRVV0lpFcvXjt/VwCSkpJEuSm4huGDUlZUTUNjLdTYJmsgPwwA8c24MEFdS0dP9cKV2kGVJTCGA+1maHwWQUwECcKSzsWu0DNeOaHbutVGpfkVAmT6sA5nqCy2QUzkZ4Tvw/DkKByZEygfE3c73OzfuiTFJGYgd7ocAMLGgttWQaUpNEL1fd2QxL0Kvn4cbS18TLi9T+KeE+pICD4NjM1BEQgcedQRbS0bhEeCh/Iy85ENsNO19ptU39kAAOVApBjXFdzDudkglqBr/Qocv0VlhQn0zunheQBkV20hVRak0XPvDUGeVk4qjQDkq3s4uh6ii4NXaNop60uCHwEA8QP8WpT55HIBCPdh/5qvwSPjl8JfZFPZExgjyDbjWTfhRXAE91nvxFXqRIG8EYDgCQZzRxd1DV0Rx+Fy5FCibS0YFefmAZBZVdC99yA8k4pLUGjfT9cvXKOHD+1DFmSS3n7rBIrzZdampmongEcqpWck0NHXbiFYOguq4TjMCSWwXyoAefSRL4L1MQIAImvA7jcA+f6zV3D9OumhrUVifx83AOkf9NH/8+xt+rM/WLcoABn2x9Ozb7XQHzxeSD99HxkoKHfGI/AVD3WyWADk849toIabA8h+vA+n+V3wi9OKguIQ79qWDEAYfT3wwAP05lvH7rXNeX8Xxn6PHvzU139s2VIrCoXZwO+jap8UAFnOfhdmTvh87du3HcXnSuUGg8EGhxs2rMGkWk4OW1s7oS4BrWrlyjl/vO4EI5qitVi/ZB+0ktYCGcYPcDKM1KXo6lEZzXkR/nnKPMYi2fn9uFtNht4HbzdS+KW2y+ux3OCRIw8JI0ddbG9BJmTjpmrI1vVTT7c25uSCXdkHAUQUULZwvYOBmqUzCosNjdHpPUK3UsWEi62zMAOyMFtmdD6PRb8ybndeZg7R2WjfeQKnwrnsd6GDwMqZPI7NpZj0iyYyISobwMkZlpoVTbmGCz8EHSFHAElHxi3uqEeHiSlYijZicqvziR/R+gsTbfXuoVZbIxSe2qP0J9CixDngQu8kBRj4K5UN4VoPzpI4A6A0jW1EoWUi9SQ0k9sPFRfTLI0n98ITYyfkYoeo19NMacFs8saPUltBXYRWZdPULt6Ppn6BZpV7tZzSm9PIPWGhB5oaaG9Dt8hsvLcHGY5aFFeiPnLt8S+QZzSHBnIa6OZ6KD4h0GfMPiQO5dJYqoyabv/VN8iEIm8TMjHvP/r36tpCtHEwiTLf3ErtX46aR8XKYBiYlJFTPK+A3MAhirW+kqKPrqvBkjHrYagj4XMaP+Om7OYauCinQLEqnrzmCbADgxTnd9CkfZSac86J7QXGZCTOPuukqgv76MqOV/GMQm5hSkY+TYg6bho4QBZo9s7BEK3TdZs6AOaC7AAvTnCkW6SUV9UX8loLMU1IN74dUSyeB0nch7uDIkOyYzBIHU4TvZptoZeRJamHeozcLHPm1C6Q3dBZwkgxutiWsQtqf4KCJb8PzbArutq/KoSHRAMKXXWfEDkGuJT7w/mFcz23NEiy7ty2FhSTOEqCCtipc+8iaovorKKHhDHp1uaBHncaleZsRXFrPU3NdtFeUGrePv1jRPejgZQZlclmHv/CJ/ssR95VNoV9p+LAH+fmQ5GxOWin1SU19Bacqcf6wQVEMwM0RBooPKLv8O2Is8kJ9uzkHkopBGABlTEjU9NIZ2n/FklB6R2ZAr3HJUDB+9dB/plVNBYuYjfJsTdZZR1dGEEAhInF5zj4vYAtI5rd5KfP74EpIVzZGzouozbIRi2jR2ll7mZkJGpFJH0AUrgXG49CqGIbPVSVLbIdVtBc/LiYrzaeQ4YpF1HyXHqz7sd4mMjotcWmZXXx7JrG9aUGy4mH16aqw3S9OUSdI9EaP7xVxXpjXhcCFVFD59rNtTDLDFJlyiw1B+ppMAyhGGX4HOz0CzNF3eLj5fHNos5H9AEF8dqXhTMh7PPDbVSNNX8e7kigpBSV7UYWipsL0XIdPDND4UtL5xtFVwLKVGhjKUAHMmbjvgFI+05RijMf5qVTyFIgKID3VZ+3ji5efZ/yVbG03pYLtRkTAUh8c14iVEF9bWl09XKXeB+GQ/K6CLA8MR+Hp5G2b95MmalpUFZyoVC9l65f7UQGbQIgVl6bWXArf+ih9aip8NMvn5UqWtPwEuI6Hm4m9Cmo3pkBE8weVTbApK5nq2kELI9x2rplDxUV5FOi/ayQkt6M2tf0JClE0HgTsrdFUrZ27b6D4qd3HGalafK+CwBUca2KbHOgOUpAHMmA4F1mAQ1UfolrFb4qF6700HvHW+ibX1klvjZjXHUtj8UtrwnOgASRgeDW0dpFOXmysNyRBE8QlQHpb2+X32H/Trs8n0PwaHOslPeKjTMroHdx4+Dx+Ii8x+IgTvDdH92mQ7vzqLIoAdmwOTp7eZimEBhg2uGmoiCVF6TQt757kf7mG2vF9n9wdAD+NwFKdl2mLtyDE155r9khe84+LDn2vfAuCUCe+B8xzzlCR48eRfBjPl1RrBCjLRmAcP1HEgbgZoOMXCy1sdpSIU7wcutGlrr9ZS13F/fzgwf30uuvv/uRmSQuBwQs5RgWoxIZaxj0dmJNwCX9JQbRW62k/8ZSvVyzc+lS1L2bFzly5KCQkeVJdGZmGrHzOl/gDNiam9vvIVt8Jygx4+EYqz936+NSxomXMRojxrzoDbUoscaP1wkrHk6s83i3cxtre0VFRTByLKGTJy9EMiNZqLcpW1FAp9+XUSHZeJzkWAlVLjzoI5917QMidbrFot3x33T/YvmSCCClHsJiWeg6LdyePP47rxUjHWsx6lVkW2ryJHnqqlaD951s2K4CHhHaEQwiuICQGxjnUYAhuihnEJpeFQxwUYMunsCoyXeCACra54MPwQSPBDGGCn+wkpUutmZKVcJsIq0d2E6X007RTKbyX1HLWrGszkhJ0KFnh9wPcJvHSylzopgGnJ2UP1FJLpjgnS97iaatU1TWuYlaMy5RKHuCVl9/mMz+OLpY8yLZQAEzNgYflc02yju9AvSNKtoKyuOK4FW6uMNHdQAcjSvngwsNCBL782n1mcfp+JH/LjZnmbNTQcMmSh2E9v6khy4c+h+U0VaFf9Cun0mg4ewWurX5dbmseieW/NWXqfkPnxHfLQYqohdHtNfLASALj3XewfN+DdkbV08O5XfXYPIKPwhkavrSmmgW8rvTdpVxx7kNTSoOvKF2JOt2FegHNuqsvEyhCZTqzrloy/Ah8pqmMAWYoeRAJjWFr0NtBrHYyVzqSGmg3uRmvOgF521el4JTfP9FaZchn/wsAK4+/QIEyPW2DWDSMhiiXweXn9szhRb6Kf51gl4UaZF6DxVc4JoOI9NMq2AJI0L1B/F5vpIgapujJ2oG3gaKHhOAJ4VVTTZSbUm0Y2uNqDdLhXnemUsnYfyWjAiypHhyrUUACjrJbsiyZ6+hLjhw+1BbYANdZ/v6I+CY36JrjerZD1DBJnLceJ5lVpkhv5rY+8NRJZ1APIzhlO+AKVRKlfnVlJWYTi9Cxn2wR6o8sY+HbKC7KMqPbbwQE7li8W14DoEY13yZfofTSp9/sAwZBxP94h1MEaF6xm0GdBY/qEyi2UC7QVZMfkYxlGpmkzRdcyACr5vH1ksPbELNDC7i09feo5qC9TTovU6bViH7gaAQe1vwe+103S9QkxIHLv0MVZVtgTJSLqhT0/TWeYAO3fBMtqA4mpsPEzSNF9UcWXwP3E+5WRW0omwPJnE91DbcBsngFZSRUE59IxY6e6sdNSDymFjZaf+mEkq34RxhvUFcC/XeH4HCJ6kyc+1m1LzIbElcHMCH8mMw8bNQtQT4enAL4z0xo5ws2eV+OijBxlC7B5Sj+eqScfGYoOsiSnVN6e3pd4lfBR8nJ1FjVP4IJTqy6VT9z6BA9jg1dZ8hT6qd0uzVNDrVTZduqvowbKRyZbnYlGkG/TKP4ak+QDO+FHJb1tO//OIqnvMKiWOZeGVgOgNDUlaSyIBx3jjoYkHUkYhtYFlYGorPdpiZWixQQsN1zhRE3YIK2Zuh6sbPRG5+GAiHFBUqFHF9xXVtkrSrhx9aC8CUDb8cH61bMUkbayvF9wmg6F46J93Zv/zUt8RPbxDZuAR5Hcenl+H8y/c1++tMK38hk+qDDe9Zu7rmwwBGXJ7k8/np9//oVfqLP9wiXNEDKGlwKKMbG4Agt6DVTbOQ/uU2AdpZc4sEG7OgUm0Am4jbNNOm0BgguDSFCzVdQaXaNgs6H4MQbhxUnlPfB3HvvohC9NutEwBHZoBqUE1hqGlH5sg3g7MBeuXucjsdv9pHW1Ym0eoiD+iUI/STsyFk+lA3OIWMqnUvzoOXJmYvU0oWstJThRTCOf3rv/5LiBetE7VAS60DWTIA+aD+H1z/4QOiW27diBi5j7otAkA4wl8GTumJE7Ko6aNo/1oByGZEYFgNiwvRjW3LlvUiOnRO3ZD8N9YTZ8DC4zc2hjT18BjW7YkB4v7/DUC44LCiohT0xSsRALJz53q6cb1lgeDBZwDk4wYgDH4SZ1Lh8L2JLq14W8i66nr7uwGQeJiUret6kFqSrtGQq0tMeqsmNtNYPIob4arshRme059I1zb8itZf+gJqM96jScdQBIDsQYJx+0kbeUfK6QRoJznwCRmuaaQze+ULVgfO+LNxwq/BQ3o7inCv7qKzh78vlq86+ShlDpQj04IIN+zfA5i0OydBici/SR01p2nOERXW0NvI/fEhGtpXRzP5A584AKm49iDFTbqoN+sm9ShT5/QAACAASURBVGbCsZ4TXMYsiRiI2ABk1TsPU1PtSZr2jFNRRy0V+iphRNhJg+DO+2zjMDocJ9+UnHTF+52UNVJKOWOlqB1pFFmRSEYEf18uANFAhAUIVkEC9ssdKMrsCdE4Qu7PFFjpFUirdqnJj677CN9HAOLBxG3LplWYZMLYcXaS6m9fgeyqYx4AyUouRbF5GrX1gk6rirYTUEC9Zc3DdLH+TfDvVUT+QwCQdSW1lO5OpnevNcKgTAGFDwhAElyoE8H9NjFV/KEBiMPUDQASD3fnVihh9SD6D4piVin1z1xDhDeHijPWgS8/RZfr344AkBTIslav2E7v1P0ExoIy2yDaEgEIL+pK20kbKlfSNIMNFF4PDMMBHPLaP323JwJAUjJt9NVdBTSFubEHc8c2PAoap3/8qQMgO6ufQqH9KF1pepMe2vh7dOr6M5SVm0aJ5jKYNKYCpP0wMkQagMz54uCfkgEIcRPSugmUnrCDnv/55bsCEDnGo6BUyvnDQgAShL+LeFZ+SADywN4qqiyHqhdqpu43AOH+/ulfvEv7N+fAWyftEwEg9U1j9MKr3fRbj8PlPjsBqnfIwUxKwPPTt1uoaSBIuZDaDYJS/mvbsgUAefHqOI36ksUzOSyCElby+bvIkYGgAQITocEa+ru/+y4C00XL8gNZMgBh/4+LF699oPoPoSy1zLqR6F3+EX5aBIDcD/nd+wlAjFH2WJHqWPtezIPDuD4j5Yce2kOvvvr2EgZ9PqjIyoKxEIAI/xsaGhWZEe2aPn9jd4IRxA+WsL+lL3KvsZ9PIZLRDOlFovjcBrddvdfFisKNvYp9LiygtO0QksY3b7bgpg5RTi7cpHMz6fw5GWmc74Eix0dnP/gzb9esIi1zcyhsW+Cxwn9frH93zSihSE5nQBajpcU6ftEnRZUy7jtyXSIUGL1GDeMq3M3lGHMRdyT4DIqZ2CYALheGi88o7NSfmfoE+rhsmnYFzXiRBeFt8d/U9xYUgGo6lglF4fpUmjUFC8tZNP0Jn63KTTd9qICyB8roeukJMqVEJYrMThVdRB+08zjEqyl/qJJ6EptpuPi2LB4X/TfRhvoj1Fp1GrQnqG01baSbq96mytt7aTT3ddp5ak6oVO0F+Pjug9VUl1GC4BHukz0oxvT4RGYiVnZhIcWK91VyeTdldFXQ+SPfJ8dYGq176ys0mNNE6d1Q5cG5CYCewcXi9fufnxfkN24/7bUtAB/9NFkNd/gF+zaOtbwG9ZUwP2ewaObkHtQsXdDMGZDE4RyqunGAzm/9KfkjKkjR/SW2I0oOF+SkSUS0oaffnneJLLNxVNW0D5F+SHR2eshUBFWjuUSaRd1Nh7ueupMALHTiRPQl2iEu4LYDiBQOraIk+Iv0JbVSi11H3qOF7sGpqLoabyGk6E8GNiRBLEo2plUZAsuHeoL0MP49gn8nUy0CiLyCnxOgQDAQiSi8ccZDbTA0s5CCpZ5HquiTFayiSluoK/Ip3wCACCsXuaIF4P2wrqIcak8ZQnaVjQnTUDPR3ddGzW03KTsjHxHMePg5nBFqSHyflhWupsK8KuEJcunaOzDCU/QnFKlr/x2+Bi0BVXyrPIeEip7K9Pj9oKAgws2NlZR2VP4GVKcS6FbXCF2E+g+3nm6VAWE+VI+M1FsToxX6gVAnOZPaxPchNemEdhWyO+qZEFiPSLMckzkrAmRh6Y8gzi1queSK8iTEobg+PCeX9U9byW2XATUXQOmmmmwcu5ku335DfFdduAX0kybUELThb5+jtJQCOnvpBfJOj4LmJQFHQW4VjYOmJvYdkPsYGozKZKV4MmgKNSrczFATDAvFAJ6mRa87J4RcHFCSMkF5q/3WfrirWwACIYzQKguO8wuT6NE1oDIhC2HDDXkWTu4z9peQEYyOkWdSUmws5igQMiETJfbLAM+kH5TCKkj2ASasE8rnZqRvQjAZuLlAZxPr4b2v6Tr8u08VOPM7UX+vKVj89+pc0BqRYQkirZyYkA4vkZexE2SKsh/C93b4hXRTS+850OUyiGuSxDZByUm2wtsjpYuuocC6qhSKdFODEGZppZ5OeaP6IDwg+gPPELNJZrQCIQAQlb62qncgfz8HTxC4xohlbBZZeM804hAi89xMZow/gkLcmNYbRC2Y/IM6HwgK2ECX5VZdgazh9vUCgGytcNK61TIjZ0YmprutVXwuK5GUqarVSEs71b0WwjM7A+ofaJwBsQ0psQB1DfI728Sy4GghZDtw4YjPL/zLDYDbGfriI2V4psySQzEdbMj8im3B+dyKceTWB3WxlpY28dmCq8mpzlnpalmYHsTLJ8Epl+X7MaBUy4KpkDdWUSy+x4NCvVSeB27/7QcN9IWHCgCsQdXD3/yqSH2kq5veuDJH/aOzNDo8TP/LkUIywXzyXy6cBviGYtxwvsj0Tc2dxz2F94f7HbG95tOoA2loF6p2W7YkLtkPZEkAhC/CJ554Ytl1HDyh3bJ5A508tfSqeHE096t9TPK73P17TYKXe4hGCtbdAMjCWoW7TUAX0rJKUWyemOgB/UopA+lOLjJudx4DlFlwzjUQcbmcNDo6LrIisetF9BZANzBIx96v8bsXveteY2U83sVUpRaOSTzSqrt2baP33pP3AL8kdu2qxYP3NsZGPng1zYcVsiLXDcZcSxnzdxqAcHG7BpM8+ZJjpakNcu9Lv/YMMr2Idizn+CMpe0XRmDc2mK3449RL04tHTKpOoWN/mgbOcwY1sYhM8wBEdM0G9FMjvCkBPjTLAPxoOWb4n0upaCECY3FHi7vNCWoZLizXwEOtL2R11TvIlmqQwAU/t7R/NaVO5VAgH+65vE3wobkQ9Fb6WZqDSkpWbzml+HLIOmejwdxmGshoEhQiK2shqlZ7FtmOincpv28VzP+CtP7qENXe6KB0+A4c20P0WnUxDY/UQK1klAZ211Eo2cCVNUT9F4KOSC2G2lVydwmVnz6MCTeARtIgTWZ20WheC1W99RQNFd2gztWnKajOQem5B6lt61uRPmrQkHiyWozj+A4JhO9g3RlAhKaX3LGcWmYhQNGUt4XLx2KBrri0X1DEhjPly55b8bWdApj4EkAPwovP6x4S1CzXWAYkPafJZ57EGMOpe3iOhtM6KN9cSu0p9XSr4ITKYog9q+PCCxhmherumJdZsYw4qGygllyQS21Pu0H9ie1YP0rB0v0J8XeaHYX7UbFbIv1V8025P/6fNjDEOgc7ODMSoJS5MLVCre3vC2x0HQpPetnwrKp/4xqPWc0ZB4hXnwE75LKYy+meBed4Eil/C/lA11RU9LBXLutwxlMKJiCPHnoItIoZgA4rnjdjuJ79iGi2UnH+KurpbwX4WAMe/QSi0iN09cZ75HC7hcEgt2n+CfoKtzhQoYJTEoDo50s8zo3fr5R0/DDBU4GEAOS0D6JY+Z0bLbQ6P5v6xv10s0tSgLjNDZlodEDWTrhTugFCmmhFbjHlpGQJNamRyREoUuWKoNAUnnE9w0rqF0wb32iRWM+HG89slpNbVlEKk6JPqn0ETYr2hd+tmKwnu5BVU21TmZyY3m6RdY5ORwL2v5UaOt+A43ctxmQDMhQtdPHmy/OkeDMz5TYnpmQ2MYDzo40Y7eaogtXM1BhAk3zgBFGMz80EOejZDAnQEjzpoCxBshcqZomzG+mNugbsR04QXZhLx+G589t719CrGD9PLrLmkIPlNu3txTWkqGb43aJkfU1KZs1qhhqaAoSzALYBFaCJBwDRrX+gi5IcUiZP950pWMb32ZRPTeL5vbNAh56pWG5HOq0ufJhm57wYWxvdGpTUzlRXMYAdxgF0SKb4iSL62z8Xf3PjuqLZbIgdjKP2AlQfUBvTk8sxMXbQ2QuoExofpaFuWevAimoUgtW5aiFFaQKRCCpf8toMAJQB84pmtShFKTGHkOfGBLNSm1JMY+Zg0KqouJEIFgshSOpWRamHNq0vp0HIMR/eHU+1VVJyN97iBT1K3o85OaoOw4N+AWxx4wCYySnBHNfOgMMlPs9C/EH0AUDbrGpEzEzVU9vqbBqmv3/6Mv3JNzeipgR1Leo8JfLJ54bielHYhzbVNUT9/bJGNAAT4zklt+32yGPOLS4QIIQbe9xYFR1rFipp9nj1sp2dAy6Xx6/nDP/8YgsCDgH6D18pJ/NsANeWfA/5AGAGMA7PnAHZbayffh+CAHM4z8Oqnui5kyBfTTeTL9hEGZ5HaBZ1N8OzV6njMsAUgN6ZMy301JOV9Nxzzy3JD2RJACQjIwNqPTWwXJdOpkttXP9RVgpq06fY/4MnzFz/8fLL0Rf0Uo/vbsstfRK4tL19HABkL4rPGxpu30G/MsoZ3r2387MbLOnLYKSgICdSL9LU1BZx+45u698uACkpKYGCRLyok+GWl4vUe24GbtSrhoe+ygp8BkA+UQCye+xxMnXDpTbOSi0rztFgVguV9WwmByZXU4mD8NFIpL6UWzTo6YScbxTkGAHIptNr6fAbAdpypRGvuhBdqCmlZ5/qoKZsCJKeWSOi36PrIRubJyOyRqqVkXZ0LwDC62bfXA+n7zIazW6nnnUS4DLvmSf5ruFMymiqBhD0kS3opJadr0ZuNw0C4rpSyXW1lIYPnRPraWnd6ILRO/R+ApDKukPUXQhPklRZxBnv81DVuYepuew0XNf75vWLAV/KYAFldVZSR8Z1KnpzJzXsf4N8Ljm54zGUNCr1C3/FEcBFAIguPmen9TzQ4bg1J9wgL6hbxvZhAEhYKWR5/CH6EoDIN5sD1IFJ4TN5VvyDN859AiBx4H1v3byRCvJyaAxc8qmZMRRQp5HHBbEEgBIbCqut4J+fqXuNRodkdP/DAJAECNXMYLKyZ/2ToH9BthgRUTuQcy0UAK/ABXvMO4e6jdAdACQps5d2r95KF5uuwTfEjaJaJ5SybOifmQqyMmgUhbInryNLh/ni+KCcCH5QAJLkckAeOJ3q4WcwNSkBbyDspZriB7GfdkT/+2FmGU/rqx+jd878430FILzvJN8ejMswnbohr309B/2N3dLPoWXuHNS/hsTnTwsAyU2ppiJQ1Y5d+SHqNGRGhpsOmLW1tNKBTd+k1u7LNDghC8QZgEzilkp3V5DFASlYgGFuTstqyD8nQXp5FGpW8jg/bgCSlWqiz31uO42iwHpXTei+AxAz6kC+9p/fpL/6j1tx7/s+EQDS3DFBLx7tpP/t69V3AJBp+OC9esVPF2720VNbUqgAyo0agLzwPgD4dD2ohK2oYVmFOhkE1Gav0RvPWahmdSodfRvCKXtS6Nq1axAqureg05IASHW1vBmamiE8v4xWAbMZbg0wSPlUtBiRfJ4gFxbmYUJ48SPt4kcJQBbSa5aTAYl1ULEi3QwW9u3fAfrVEoHYMrIi3AddL5ICjXqOqnBWxFgvoou+Y/V3KWM5n1Z1ZwRzOSfXmFG4W7/uNraaJnXgwC5Qr1pxM0q36V2719O1q7ehlc6O8/MzF5wBsSCiJB7CBloV0yD0w11re/MyOprBcpm6Mf3hXuOlTct4OaNiljlGeDrWtuYXtyMKBKoGNxvkKHWbscqIijgvdkWVEgou8txI2q7+rEPtyIWoyKEoTlaKV2zFElafzVoNC1kO9vngxtkPNqXjZuasiNqcyR1V0rLCgEw0bNemMjJMz7KyGhdaae8G1HHAKwJR1YTmDOpdWU/9hbdpZ9MXQfeYoRFPNzXlyAAMgw9Nu3LA7C1tcJb2Hid6FHN8N4Jfx3YT/eowWCZwfy6s30TDgT7y1JfQIDIeUzXRKL8cn8iQ4dxHP/PXOusx77So5RmgOEbTKLWlkhL78unmAy+QBz+Lruyh3vLzUNPaAgpGiLpqT9BwaUNMGpZtEvUQP3iYBn/3Tar61Zfp0lP/EO3Agr7di2q1GEXLeIyxjoP/nt20jpJ7C2kg9xZ8TRJF5qOn8CoNZEtqim58TaCeVjaMg7sNghnXK6jl4Nvk1wCDx0dfI+pCYL81/UTgbGNg3Ph80CkcOfhp3UVUOrCW+hLbREZlVkWmxS59+n6NnjRdpM4d0ipXhlM6j10a1g7K2NahXgYifspHxoJByN8X2WgMxn5sPsctJPxAZD9R9yob3weQp5Wfce/O6gsdFE1k8LjZ4ZFwaMM2IQrSN95PSXAdTwfg8Lg95MNAJCUkU98AgiFY/Eodxk0VQDvcMlJvxaRfqyfNcfGuNuqMQ3ZbFSibVEGroEai+JxbVcmDADfyfc/trWtPi3qJcGA/PbKhkEbglp3izIOc7RC1dI8Kelh5YQEUdcZB1YE4QFIWvXTpbxHlVVK2SokrNLuZVqLQtSirgEamfHT0nLwA4DsOWwUZJbYgA+KIk1HnGXU8dqilzXqSQROBMSB8lhyOHlqTV4bi72S61fwG6Fa9gkYkhhLH6HFmUWHmBrrR9rowl7PCOC4Mio5dRZR9PqiAqTTTIJ7lYr+g/CTAbFA3kzJMtCEL4FdRe/a54JYQl0SOiuh1F0Jat8SDmglTMV3pGqRBFB174buVhHqXUe805SY6aGNZESLwNroBp26OcgfmUJCtMmsubFfQjNBmFXtA7AfnmdsQzFG0qSC/OxyKNjQygWeRVdZOGN8lAVWEzh4bmmLGzBf9/Ney8kzFcsBxfF3JI3Ts+g8jjCYOsjH/n9uluosAob9JF2+9ClAnlb/yc/OEiJEFNKvZcCOuDZmxGu51QoZ4iHZsOkgXrh4H8EQB803QglRkwESrkOFSylbmEQpZZIaDgzukMhgm1NRwCzGvE5lR3cx2mZ2Lmy4GBUtep0zlFOtzJkHRnKxhO/xMpujzv7aJBjp99MUDMhOxthpCH9Uy66WvfX7X2qHMxc0/40cXlNIU6zWo7EQQNEixL1yLZkXBsmA5LkTnxsXff/P9c7RjXRZVZziQ2ZXXhS5GNyFIqTMgAVCaelqkgMQ05HD5vuaWhHkrt9Q0SBwr9b04mIqywAS3EDKWcYpqh3QRnM8lXVCfR85W/p/fvUa/88QKKoRYhX7u9PegnhFzu7oWH730fj/tqHDRtiIL9fvkuP68DoacwTYooPUgyRsmj20dzsQs9Q0j4DZZSc8+e5mqq+W7//r1+UJG4ssFbUkAZP/+/QARDaAOLM8hfOeOLVDNuv2p9v9Yv341CqgnEKFuizU+H/i7e00Cl7PhjwOAlJaCfgX5uTvoV4t1dJkAxLiZhfUiXV09kKOVEaCYF6mRdL3IMp9GAMKF+3zDX70q0//Z2Vz7kUHnzl4X338GQD5ZAMKKSBVeGJAhQzCe0EcXs6R6iwtGaitO7KWWje+TNQMvfuucKCrXMrwMQBIQzXvwhJW+9lMYYUF//t1dRC8egus4JHN1iU7hqZ1kb8ig8ZWtNLL1GihR/vkZD+xruQCk6OIeShzIFf0MwIVwJKeRfMmgYGX0ohYklWpe+xJdfezHlN5YTWO5raBnjUoqlmFWrPfJ7Ircv3oC0qcJNJXZjyxJVJKXtx8LdNi9HppxGnygFqFgGW9TvZ3FAAhuBfLA4T1poAAUkhnqKZHKcEaFLP27EYAUvAWpYzjCj5a0fmQAhOlXFviIFA5XUbI3E9mQ6zSEyavY/0cIQPT45I6H6I9v++mR/gC9nA4gUhBP192g/n1AAJKFDMeGsgpq7+2m0uxcCBLgemZwATDqR+3CHGoazl+VtQ9zYzxJlZP4DwNASvK2U37WGrrSfJwGx2FUhom7pnExAElOvEprCvfAgC4Z6kV2kQHnCeutjg4AIB9qLuKpsfsajQaaYgIQK0zl0pPTqLq4Gi7ZVkpyW+nS7X5qB/BP8dgRaY+LCUCyAXA256dTI9wEi+E6fq2nmXrg++EMyuexEYBwzd2K3F0ASG3wHZEBU76P7xcAKUvdBJWqGWpqTaUxmAumu+IpD8eSDuBx8jYyMdNeZIsgx5ubTWV5Dro5fPlTA0DYSX5r+VN0vf1tnA9JDzICEHdojfBteeu8FMjgpgGIeToHIMqHGgLJCGAAsnb1ZhF4Gx0bwLV57BMBIGH/GG3bvpKy0lPpwHpZU3E/Acirb0ASvG+KvrqbJas/GQDynR/fEkXoX9yXcwcA4eP/L892Uwqex7+9M3lRAOKyIaPFFEjQw0IIoPzsZ8zsqIfoTgW9/fa9a4mXBEC+8IUv0IsvvghQFo1wRq6su3z4/OOH6aVfvf6RSdsuZZ+LLrPIhJmLrs+cqVugRvTB9/RRAg/dC2NdB0+0F5OO5eUX1oAs9Uj27NlGDbck/UrsQ3keGCkiHB3hxoXQ89qSwQivFQ3z6nqRtLQkcCwzReE6K3Bxvchi9QgL61Z0P4yR/FjHvJTzcjcTQNkfg2aoYSex+sq1H7t3b6O6OshcQgWO27p1iNY2d6NQa1wWlquImv7Jx2CFsZM+jxFPEXBijfswmhzysqzhricSol5E8Xa1suLC8QgqV3Dj98btc8QsVjZk4Vjz7+xsDmaq+JNZh+xB9xURJrQgJCV1Y6quQUUYYSW5DHosf3IwSQd1kcmImPWhmNyqCvX8SoaTnY1tHvng5rqRR5I/R43Bm9QUaIgaCnJ9hsp86G1x9oPrEPe1fQmJGTfF478Ozw26lvMehZNkxIyDvq7BdCo9s4OaD7xNMyljcFqXHTuIBOEB1N1thDrju8h0nNngprceUVE51Xcz5FOz39pCrq5cGt19hYZWSWnQWMpWYsgM4GCxZfQi6c1V5BhJI+doOrWirmMWTnmapp0MOpYT1Kuudaeo/HUYbA1lUX/5ZerZDP39GACE+5T5o4Nky4I45o5z5HfPN5hdmNXgjEvpyYN0e++LNOucH4y6W4bE+LfIpbdIf4zLGutIxHkx3H48xhX/9ATd+HfPIboZvcZ4Gb2NKO0qOsYBcM8j20EfgpM6Kh2NTusakERvOpX3baQp+xjVu89jP1GxjBDXNvFm1c7C4Okb76GQolUtLE4XK3EmRBfDYgFe1gMVrS93++mbLX46lmKlZ3McdEIVl2p9V1EErzIk7JiuhzAMapdO8azIzaUNhVVwOx5lkSaaRUYvNzWbOoduUk4y3Mgx2a2vk4WjoivKqIV9vrgFkc30q4E3I/XoVZK7NpYRVSk6DS6coJalZeVQZekh6hu8STc6pIGhCc8rQO3IPlSiknLhtj45PQbu/CStLd1JZ28qWqDKFkyjnklnFrWssAnu6aFAkdjWLP7jtnnlFtB24BEBfv0U+O029MuG52YXVBjb+1toe/UaCbY4c4x+tI730kDLOdCrALjgpq4b+1ZwQ+kuJsUoVE9Ipey0YmoekLUhARTduz2ytqO7W1H88Jmz+Nz8M2HKzy8Wn4f7u5AxiUrKelU9gNUs6y0yUvLgZeNBbYQH0tJDVAPn9Z6JHvHc9oeQoUKGiT1sklG744WcqguZ7BOtHRAPgGzwukIeVeqASeRs6LbYXgKktkOqFkHXcrCZ5Jx6bweUcAEvK7w2VEbJhFqIaci5im0EZPSe3zNzykRXXwf8vSPBGZm76Sy7lh1eX/AkZGdH6WKrNJ2bQ9T/wf0PiM8B+BDZoZfO9QFhZz8yaj54flyBfH8mPDJQYzSViutKBhmsmFOuyH8IReWQdIanCtfdnDsxBbqZvNkt5kpR2C72AZEC7QOis/jiD8oDBpXe3Gv5lXUSdZPKHwWBhLB6RkRqQTjxrep2rBANsPl7IIOcQrv2rqPalePIeASodg2YP+r+WLtK0jMtovZIZSnxwtIZkIAX9TDat0qZITJ7gg1o5XHinge1lxuv3dU3TX/zPy7Sd34fNKxR+fwyq+txzjdLJphUiuPAc0FL8jbfuI05uDxnBcVF4ienze3pUniAMyBhtT/BblCfUQofyXwEVDH6P/ysgfpRP1ecl0BfO4xCc3Vb9A/Ah0dlS37+/ixU8drp//7damodkEDzF5emIUWMgBzh/OHZYLJlYOspKIQfp7NvpiC4EEB966/oscceo+efhwDKPdo9AQinzXbv3kNvvHGMR4OP+F7bFH9P9Hho/fo19M678mb+xFuMSTLTjvbv3/mB6j/0y2bhxHYpE93ljsVSAIixRmS52+dxWLtuFZ0+LSkmRgAi9y3P+datG4TE2tElINul141I9QbuQxb4vrpepK2tU6ho6ZSjPqaF2SD9vdGFPNY5WMp5iUihGwrvjOvNBxqq6HkBbUmDCVa5KizMBwC5ISY8GRkpVFScS2dR+8FNp8dl/9UDTbGE+Bt+qczhRudmBF18nAsBKP+u1UruVDubX5ezEHwYiw+N6+rv9bhahY+MngEaP7PKiAKkSfIpxuZLAcOk0Kwm70yNYUM8cUz8sFZF6ChSkKMAkGE0DBR0Kr4esVttHhgx7WN1KvXQZLnclcHVtMqyjjotTdRku0ETkG80J+J5hf2kz+RCbtOJCZmV0hCBS/Hl42sAQLysue7getUbSCfjGNTh6YL2xJvF5O7Nosn1F+jRo376ynNSvOdXj0iaFbuQG9WjmBblbMqllBNraGplByVBknKk6BZNpsGnQLV5NR98bDgGo9mfvpzuUMRS6/N7jFt6PUyioH7VvvWo2EZku2pMVr3wGzSbNE4tO14TGZBI1mMB4PG8UQvVFS95N926owg9Fq2Ka0VCWmCA+x85sqjXysJMx1LoWeI8Y2OLFa8bdiM+JtyEG/VgCg1snZ8tEX57kZm5XIsBpaZK8T60MlpQeHwo4KHWCQJYGAGKaQLmkGMrKH0yn1pTr9Gwq0dsS+9CAxFj/yCOE2khOE/rFlHJwi413AnBxVv/JmpFADC+1DlLf9wwA5NDC/1xhZuuKJoHLxdW3gb8WVOzxKREOUSXwqV7TepK8oIONGjvF0pX5fFlmAwiCILrfXp6GJN0+QzyD00LyhU3uzIRnMUzx6Jc+zB9ivR9hiGFei7OqUnZzqqnEPlOhKJPP11tep7tEMXyXqbEKEpkEIOpfUP0xjjazfceXJ4gQwAAIABJREFUN6a2BBTdhrNbbDoqm3omog/BsC4o92HCIyeVczPIULnNVJRZBOO0lfTetTfgvA5TUGcSNXY1AQxdIT/r2aI54QWk+xACHUVPtmARK/5uQ3/8SrmosnAjdQ020TBASxh9S4CEMbcgJuthmwToifGlkXEJhaXCVxAXXpxSzGOlIX9IUqHMZllMXVOMgITDSS44qIfwbOS647qeepg3mqk0EfVMoLgUJbiFD1IyiuI5yNQxMUnnbzZQmicV4NFNhVk2utQtJ/wu1EnpFgZw4xYCAGLIxc2NfgcglsFtaNQL+dvoRRmfKL+HrYNoMzPwtlDBRf6dsxni73gnT00ZZIfxHb8PZqBAtafmt1ADkERNI0dxLDNgkDRH+nPwwEPwfpmkxLgiyPKCzgQ1vrN1RyM04lT7GhocaIWKFuiuHj8V5uxBJswLJbJ6AMBaunypmS5dbhXb80+X4X40BDzh7yGONcRZXU1/k/01IZgUVjeZCQBCCxPEB9Jx7uQk329W4iiI1oc0/ZAfqsqoc/+Dm6kWGZAE6qba1TWU6pHAvHJFifjpg8eF0yn3Gx+PiJoqFvdO+6Csp8US9BwZ1Cd1XWF3uM60ChzT56z0O3/2Dv351zdDHUzdC4qi6R3xUbdDBi1XFq2g4Lg8Ue2on50G7YtbXpZUkUsAGB7xyusytSgTgTIlhoAKfV2cPoXrKJFFANC8AErnro/Q2+cHaC3Uvx6AHHASVK6CM3Jcx8dRKzYkt3ey2UzvXGyn//nhPHKqcfvJuRaAx2zq9r4BMQKmX+eJZWdAy3rr2ZVUWZmBOX89zMdL6fjxo8IT5G7tngCkuBjqFFAAqKvDQ2sZAKQUxedJUFSqu2g0WrtrX+7vH2MAEPaw4Mj7B6n/+LcEQPIhD5iWzuaD8sW0GABhN/Tq6gr60Y+fvve5WkZWZKHSBteLMBjhfvkRreGsCP/jh9+nHYBw5oMbU/sGB4cBovrFhGbTZnY9H6Au/M7tMwDy0QKQMDjwTrw29tsPwwnBQ73UBdfsIcqfZV46oot46Qfx/Jq1TNPt4hM05u6j7KGVVDC+iurW/EKaDC4AIFlQVdzwUi3FjSTTOsvb9MyXocsfpbmL86iBAkfk087WUEJTHvUfPCOKzMvPH6TRnGYhh+tLkrzxjwqA8ES6/LUnqHXn6zSbgGjfgvIEVz8UpJKGI0pYCwGIcyCLfBl95DxbDh+3ZBo7cmZJAISPIUYFhTg2DR4+DgBS+PQhGtx4lSaLpfSlBg0fNQBR5szk8WVQRf9GGkqAxKijHrVCSlVHZUKMD8QPC0DE8SDD8aWeWfqLm5P0Mkze/muRizoh5Xk3AOKxJ1AtTO9SEpNpHFHn0bB81rjgwcC1H1meXJjGXYAKVpv4PhYAScuEjDMmd2MT3Zj6IzKOonJuCwHICjiHl+VuwDvjNUxShxB8hv/MxwxAzKgH2LgSGaqZYbrVc4OykvMozZ0HatBNgBr0W6lHLQeAJLszKCulEB4XJz4yABIf56DaFVvgI3JdmMalwggw05OPsE2AytDnQQCAK6OgmUGetwA1JYOYULpQu+NAdmQE/lpOBE8mwf0vzIqn1qHzNDzd/okDkHjICdeWHIaCmIdaxo7dAUC6uqSoQUnKdjz0gnT2xksRAJISX0WTUMf04bwxACnJ2y+WrW9FHVtCHiSkd9DRd8/i3dn3sQOQVeVldPDxInJT630HIH/z9CXaAEGEbaUSpFo/JgDS1e+j597qpm9/o0Y+toDvYgGQQV8C/fCtFtq/KoFW58rszXOXz9HYzEbqmzwNgNo3D4D87Ht59OijlfT8C3VQv82GetfNexoS3hOAbNmyRWgWixoJpDSX2tbXAuUODWPiKC/ET7zFmBDrSSJPbpfbFgMgejuxIu4ftE7hfmdANm1aR719fZFzpelXfCzGDEhcnI2eeupxamxsovffh6GBaib1Mr7nGC4CSnSBNa9vHCP+zPUiDEZYUa2np0/Qs7q6Fq8XMVLUjP25VwZE06/0OrHc5O91fExNOHBgr8heJCB9/dpr7wkpuqRENxQiVtK775yLbMJms0coWJEvDeMj6FhKws9YZM6RsYWUL+P48bZ01oKPQS+rl2G+/WLjHevY9bZ4O9okUGZC5DQ0hEhTxHleFXSH7Tw5U/UdiJLobJjIfmjKCorNdco5rArPyRmIeJxYWD5XhZlXpq5AxNRCmTYU52Eb8Cem8dAE+VBoOmDqwWPJTOMAFNysfjutBC+12LuK7GE3NhGghsxz1JImRSZsoGRpR/MkpI5XXT8AekKIbpa9Q94MqdpRi0UfQznEPjBKnn6S6O3knTSNbErfAak0JbIWSvaU++gYTqLkU6vJ78Kkb9cVCuH4OVjMNRnl7z5O9oCDhkpuUE/VhUj9RKTAXGxQjrwGM3mXdlBSZynVP/SsABBiX8ZUgzpR5a89SR3bjqLOYzh6aRqyIYvRouJA38i6spk6d75FcW0Z5DpWQ8O/YeDr3oMetWhGQ6232H4XAhM9loqtNx8ARS+VyLHpDKV1wknFzzxMt78uU/yRuhC1pAYjWiqXwalu3AetfCXGVNEmtNQpZ+b0PQOmUOQ65m1ZEAUvhoQyn88W5w2aMihlRYvR5Z4iIEQUi0dPj/iE/kTGguvbUHMiGiLuYU2dQeaCMxysnPV77TP456OX0+Lpf4Vu/wSyFkH4oJhVKD8M8JuBieCazEJq9bZSDihX8Yi0d8+24vtsKkwoQiYEEp0oaphBYXjP4G3qHblNdviORAuRzYhe7hNZSCsyKmYsG8LA1jcxzx8CGujwVADF0emVVJKzEQpVVpFJ6b0lhQLmXL147sjgSwhpDBNoLeJQWTZcReUDKqPL32tKJZunOEyyoNbrHaSQS/l5qPWDinYlzoQJ21cUTLHtGeVwbov6cfinJF0nDpSmsMrCWA3UKD8oW3b4oBgbX1cGM3Fat3I3NXRconEUyOs2OWYR3hPiNClqS3ZuCqE0JdJGJuUziFkuCR4p3MNtZXYZfDgS6MxNWXgdChWA3tNB6/NLKQ7yrFNQJDveCwEGOGAX2/LoFiaIRUlmqIFZyeMADQyZsEEoEyW5zNQ9eYW6x6WyVLxXRrVnA7Kfdnv0xk2C8MCMknEenQKlC8wFbj4ofoVUNsAFuVzd9DvGgeUiz3OOybD2M6+nvEEGBiZQTC7Hz4KAz7ZK0CDbjtHEXF+Emp2eCqU1MGC4pXlgTGcuoNHQZbJDcc1OOZB57YPyUiLUZkHZ8Q8AdBTS4Ciej0PSdZzm1tKaqrVwpffSSy+/Q33dUeq/BQpp3IJ8LembKKROAqSO9bkJm5EBD8iJfYhQxK11qrWQAt+XKgPCFh1WlalYu7qcdh1An0M3AEBWUdUKme3KQH2sGAfU+5kCMjvnQKYqXkndTsNFHVsU39tVdo8pxUG13TCyHJq+FgKdkdmcxy/30s2WUfr6g8otXnnfeIenIhmQTHiCsOm93LcX95Xct6ZicfaKa4i4cWF6fIocHxPokzp7xxkQl8qiTqpsyv/1bCv9+W9KLxETrjEjABnHOeZWWJBHf/iD61SQHKYnN0v559NtTaAG2vEGTqXJ2bOQ45UPtyDu45//Y5B++2u76YUXLlNyMqSYk70I7t/dguOeAOSDGhA+dGAfdn7h02FAyCMUY/LL9R/HjyNaqVU95HleUovF+18sOh8LeCxcduEEWRYpq0mcoL9EHy6xakDuNcG+298/97mD9PIrb0Z0mxmAzO+fUqFAPyorVwigMjmpH/rzTQQjhdUx/CEWDqxWfDJ+H+vY+Dt+UWZkpFIeJCXT0lJQL9IfqRcRfEdDwYNx3O5VGxLd93yq0t0obXcDOU8+eQQcyHq8cLzC54MnQ2vXlSMaADDeDuUVg4mg/oxHU6QbEXBgYDryy8FIMbtjHDFzNR7nfJUqRYsy8Hyix6Zn0fOBnxG46G2FDNwYSfmS22UzqlCivAa0n0eYvTr09cpp2jj5YMYUCKlw7drHGul6xqquc1H3Ib+zeTBtQbG305RAWx27yW3z0LnQcZoJTxNcIECDSKTsYCEgRCpeanHwhZiiSesojSR3g041Qykz2VQxvlFQvVCiSvUlx6it4DzGCS8bTQnjxwK6yv4e2YPlVDjwEh0B8MjBPOL7X5M0Kyjv4mUJGs5zD9AE5HPZtE/QeFTXk0DTSjpVQ6PbrpFvjaQNiMeN+jsbBqa14kGPQ5xF8faNh+dnD3kxTavidSpff5L6V1yhjPZV1LTr5UgGY4EcP/pkp9JjR+j2ged43hrdr+HiiGQ97vH39L87TAPfgpmYalrzIRZgMB6b8fMdoCQGiBG36AIgtXA94+931ICodVPPsHRkHPXvkKDSWBsiaFwGpSzxd5zjgK7ZYJaE2k6II+T6ElSxNaFkpfuIn6ygJXfC/5MDmdpbRMWjq6gtGZMmS7thxOVHAUbUmIt9qGYEImE1iZGbVtc/VH1MytU5qEz0+O9BeDowEPlW+zT9Huyxv5fvpv+e7SAvfCS4FSUgO5OYTye66gESZmhzUSWlJzmhAOUhNyLVPC861/YvYjK0MmsjpcTnQZ2oC/cSJq6YU6ekAqCAZz8N471r9a9jYiUntmuq4TDfcQYSqV1icjmHQNOGis+J3l5vRW0UBicYUKpVphF81iZ4fPzRSX7kGaIoKpyRNM1Gnz3sTcLNAdM6K4QauE3hnuNmMTtpTtGcwmxwqiZ3QE/kxyRWDjhz9pXbuhprfo4GVXFvODwJ+qWqM8PTwCSYHHyPyokt+yvoZkMWye3IBPUmg2521OF5LbfbDT+G1FS5/BBqTbjlFSQBqMl1nfB1GRqVF4vdkYJ7skh8toSTqLYsn372ukHW2VpI9sx3EVXOo3UFBXQZVLi2MR+tSk6mXBTYX+0cplU5HDwx09sXbtH6yhThVj1lukHjmOiLQw6NkAO1FNyC4WjtVrxdTVBBN51TFCxexpEoJ+njMNcLK1XCKdBxuGUD+GjQkVOYPY921doKz5jMjTQR6ESdhw/vtQlQkLSZE+oaix4HVRgGlk1vRKhbcxAZ0Ntjys/2qi9DnRDeSiEnW+nhqGzU2zOAoGIWAI5PSDd39EFGUDUrANLMWBXlZOdTY1MHnTwuA0OI68F7RNbUSHk5/c6Gyh+PNZTGdHPaM2hSDYsV5lOhsKxh0FKDPLY6oG4CmLEpJcei/ETatWcjlKdGaPvGdpgSyizBnq1bxM9+GAN6XMqBHYDBjuyW2CyPu3JXBZFYfGcSgQI1TwKIZCUsbizexUBicGya/vQHF+mv//0mdUhyvQCU91oCMmOehxor7Q/i6x5GPZS83iwAc7qNqgO1pLHJpaKBOeOQbZP7E9Rm9drVAOTvftlOhzdlUU0hREVYCliBaofbQa232sR6DEC+/ZNGiEgN0rc/L6lW5zpbqa6dP4NaifPuDUmG0xTOeQoEMKyBLHr5hQGofo6Dsp90T0PCuwIQowFhZmYG7du7i3767L0LS4S3xkP7MamVahufirYAgHDNAWdATp6MRqWX089/KwCEswusgHXq/bPR2oK7ABAeIzkB1y/WjweA6HPD+3bC/IczIkyhsyGCxIXzjY1Q/FFA8pMEIEwbq6mpxHVVJwCdHZHIbdvX0HvHEP3GTfoZAFkeAEkwu2hV3FpqsF0G7MALU00OTQmwZ8Ozdk/wINLlKTQBiUY2D3SbEjFRwgM1ZIN0bieljRdTa/YFWtG7kS5Xv0JDyfDwWABAvvFP5fTkK93UVuilf34qTMf3Rp8EGrdZxuGc/fTD1Pe544JexRPdtGPrKL4/lYb3X6A5mIzFKiB3zLip8t1fo+H8W5g0hGmg+lIEVIh7Cf80AGFQUf76E9S7+hxlNaynhod/Shn161AQnwuHcB/FYbLXulcCBXdnEaWiIL1196sfHoB85wgyIEcpmCS5xp92AFLywyPUdRhgNFVOBD9uAMKgxIXJb9lwLa67UWryzKcZ3w8Aoq/I/HEz/e+tEwAkQTire6i+ci2kMJ10vAO0MCA2C4pSM2AmcbB6o7i2EuKc1D/VT029x8Qm4uMRg3aWA6CUCMpUABMar3eIbt9+X9KtUECrgyDr1hyhcazb0gkjTgCQBExit1Z/kd69+EORSeE53L9FAOKH1O2Gil10qfEExlRGgj4IAFldWIbQkp2utnVjIh2t2SAFQHi7v7ltO/X5ghQP1+yxqTD1jU7S1uIUUFsQgEFk4aXTN2jtShnJHw5eoOmAvOY/TgCyf83vwStlDpkWH8DaLIrkR8QE2oosPksr84VQ3/k2agPkJH8hANm/7uvCdNaKzNj43C0ByqbHrACcVviEIIOLYn5j0wDEBblbtzuVXngeVEuwcD4OAJKWFEcHDm2ngY7x+w5A+Jj/9B/r6GsPrESmCIBdZWo/DgDyD79CBq40ifatTr8rAPnBW7108lITfftx1NwhqxgFIEMApPHIqEkmjAYgFn8qDCUT6Sc/OUdf/nLFPQ0J7wpA0qAxzHJaF+quIPKciwn7WqhhRQ2t5l01hl8+VQaEi9B+ePKaDsk1UdvyAdpS6FTGAl+9i1hZkljfcdQo1j4WRt8XZjYWAqO7ZT74b1zTwSpNzS0tkVEwZkCM7tzG7EQsALJQVlZu0JBZ4EJfQzN6XsQ6BYtlQ4zLut0J0B8vEIaHsl6ki9rbo/UiehtaOYrX1WPCQNmoQHWv86X3y9s0Zhn09xz12bBhraBfsbIat8pKFIBCv7uxsUOOhkoFzxsrdY0addnZRdWY9TB+1tEl47nV/TEeJy+3kJ5lHLv51D5MR2LIHevCc+MxyzGVLw1zuh9UDRU+Vl4d4g9OFVXkxVQGhEVHtNO52Y6snlrE4pHb4uxHxLkc1w0Xl3NbaVmFiZONbkJ5w+xS+8Iq5iS5gRRfJlXNbaCxuH4adHQTB32xNlW17UFExkbvHPgurbp6kBK8KVS3+xkBHtjs7qGjPvrdnwSoJS+L3oVk8ou//orsh3ofGqlPDERsA0mU9ctd1P/I+5T+zkYKJE7R4KEzcMONqjDJczw/0F9Ut0dQyJJulQufkxuHn8a6SkUK++LC7qTWlZTUX0hzDrjOrrxKxe89AmYOikNnElBvgJ9BB/WtPU0jK6SiVsGpB1Hg3kDePNALDO9vFkmal7nQJ1wfEyhq2iFdr5f8o/3k3dJAsxWqnkJnBYzzghgZDeNYiayQ8eKKsfxi1KxIFoKzF4vsR54YgLW+JMp9eRe1/KYsxtVNmXfPO3YNTNilXO9beInoug3el4qoc4223kdkWUM2RKwnitZlPwQlCyC3YmATxQMY1iW9J2qMRGPqijHzYfjMf5aZEEVhRCZEZw5NQLBhbFP8FScyEPH5kJsNgVKjaUU1I2E64CgFXgjRm74euhwvJ8ogUFFFJowaU1xkQzaFWVrxFrtQg/JC2tWa0oPnkaRN9LZ3oc/yHorzSuoSP0dsKqVWWrKVEhNzMfkbgGTue+DqbxRF8teb5bONnwNzQQlaLSYAEkV5Qogdf5OBBvlcmi9cYw3Zo9l9HO+UT1KTTFDssmpBCrWKyYx7IqgMzfCcZE8ksW/QroSQBX/GMWulJPEFGnswhJhvisaBAVYE0033RoML/t4aJ7c1BV8Wfg7npbH6Eu658WiGa2pS9rNvUF4smZnx8IRQqoXWBPRdR+eZHlZCe9cW06nLA3SzbQyUrBKoOCm1ItRs6eaFUECmy0+HKoqobWSOSkGzG4AnSGmqC8XFPjpx5QatX5UjFm8eRl+cMtpvB81zdfxj1Nh/EgXv8nyaoCbmVhmQOaUixd8Hg/AlQdaBW8+UygTwNvB84ZaC+iAtYsJAMyVNZlYGB0GJw/nbWfXb1Dp2AsXxRcjEQMwD2S0GIAxCZ3EjzM56YSC5gl47+/eR48rNln3OSaqljMQinKMw6op66ELDr6i6YgMlWiqRzRjDv9sALlLm+v9j7z3g4zzv+/Df7YHD4bD3JEiABElw7yVxaFO2bCXedobTpG0ax//En39b13XSNmmdOGniJk3SJPWSI0uWLcnaoiSK4t6bIEEMYm8cxt3hcMBdv79n3L13OHBJsiUnjz764HjjHc+7nu/z+46ZsBK/u/FsCK0W79kBri+cGwRA7iO7w4J8lYSYXgvOHRDyc4PJGTpBXT+gh8Wi8thYTV6sXZoF6ApIlCdRlcmCGZVBqxqbuG0m+uyvPITAyymqrzofr4Ds2gwtC9p0YJL6FWWfAzOzvLKy5ACPiymLoqmKGi/fpGiSJgzezcrogS9xs3K7/JunLqAqmUlbGjB+GZM3v0iQRRnytW9lBdt/yeXi7xhc0cT6lDHQxOgocIv8bm5NKU2p62MGfWKBuJybG3eYiMoz0hSu77/cTjXI19mxHDbxfui31H0gy+dBGrq8biaRin7mRph+dLCDPr0dYeRVXroK+vsLF/ChaRDjE1Q83F3o8jEA516yTteARrgA9w8HffObb9PmzQ66evUqKiiympOu3RSAJAII9UVoqOXPu0hE23+QAgjnASDvJv/jdsDHvB1uGOTdDIwYB5K8rFutM11F5na2Yc+e7SKpnp074gNwQwUkHQCR26Nu/nFrF35opnNISwCQ1AGuSZ30821nOgBi7ItUwMAghMEv/8+6nrGxcfGXm5HSptfHD5r025x+i9LR4PgGrQf52dk+2rZtA73yyltYAIbAmNrevn2t0H7wTCN/TzPFhDWiphOo1YnlqC5k8KBBRzp6Gf8kztXFzVT3BT9I9PuhEB7SaUDFfKDUpKxuzQZOjz4PkyhYqD6w05U4Fo4ZiqgHWZzl5eIAQLVTAB9xKhDGOBZF52WwofKw4t81I1BQgxkzJ40rTqwZoYP3mPYSvG2oL1MBZXxm9iWqKfUzy6lycCldWPoq1bVvpoxJ0CDw0A14BujY1h9Q3mglNZ7YS34MwArgqf+VvxqgwRwXvbQDlYbabNw8XXT8oX8QG60rGbzdRnoUv+85uYhy31xF/nVXyA+LXaODlaZJGQfa+j0GGXWvflyALtH/4P237XyeokguLDi5AUGLsDbM76WJ8naxDV5UOKwTHgogJTq7pZ5JytS/+kj8xKza9zB1bX89qZrCH1onMqFFkQOcdJWMijdRxWk8RuEc6Eb4GGFTMt6SfPXAjuTgqCT8wQAjDSBJBypuh45lBAR6p1JBTLrv5L+xhqazJ2h0hcxyEOcgb5thgJmqCRHfUWBXAA197xLuWIllyO+BzqnmSfg3MQYh8RXJF1wB0V0RAyipHF1ChZPVdLZoP4VRqWLAk0TzUr/XQYX8z7hNr/hHgoufOGgYPKhVG6QTZJrGrDBoSaudddQZHqQ115vovzcN0/eLvPRHlTkUBp87B3qQLeXLaRzJ5/mePBqChiMHtCCeTDjWfhyzrZIq1NZ9gxZV1IrXOtRz/MYYZuMlPYrvVU5UmxctuAfW4Ug+hktTCFav1zHbzS04iQGIU/YEc9FVZh/WA/cfJarge9eMQocOlTkCh1yyo1LJzYoJmVn1uckyCc2IHEzzbDe36dBi1Xug3ziuJB3nqKJYab0Jf1Fz7uWy5U/FbVXdVzkXjtfPTZ9fIawyw5OgcHEh3YLtWl69h04iTI+3T9BHjQcCv3fCLAVDTLkspWOxYdZifCyPPrp9FR26gMpSh+zrqBMzzVH5LMrNCdDS0lphH9wNK9ss6yyVQjPhBK0mE4PUo91NtKagVmgmTrZepOqSItDmfHRu/DyNhKUNrxPnwI6iR+n4CO4hI5JrhBi6eF9lZwAEKu3A1BTCBVWAIX+hX4UD2nBfFf0US9DlXAivsznkwHVsDNQ2HLMNdZ+h6/37KRAeFlbMTMPixs8Xp8NDWRlFtLr2IZH90gUtR+cgRqi4vy8s2QrtRA2dbYZRAUIUgwha1K0YIDnHthy0tTdhHys31GKRwMeFbQ9MKLePaTuE+H6RJxcYrsRlJelfFrhhzSgbOHa84jaL6gy81NUq2LAmoR0BGUq8zzQ+bngqxW8aFkwcWJTWyAlK3ed/7SM0HYwi7f04NWACntsDO2RZfLy/lwIqD88BC2FvhlyfA9S9WeRFiXXAgUr85fNGgQMLAIpJhRKCaExWdb69/FYLtXSO0ed3YTJB3Xci43imBlTIpM9GZQvlNRoaG6ExaGC5+RSVewKaFPb74ubG+egqlX0YxrgsqihYDEBisPPlBiKY+PuXP7pKDaUZtK0hF2O/ySQAMjIkj9ONG23EWOjJ01GEeMZox9Is6h0cojdvOHB9w6UTwM0GSrUrq5MGe1G1i2Zhf9nm3k1//dcHaeFCee7fLJDwpgBk69atEPx2QaCsEcztAZAPVADhPADk3nu3oPpx7q7yP24FBkSvz9Pm04mkag5+FgDE682kDRtW0WuvvyUAzocdgOgu50F4YSGH/hXF9SJt8FRnAbuxvZcAJCcnm9avXykofRzUxACksrIEJeQMOn9OPjT+BYDcPQBZZFpGK2kjvZzxTxSC3oPBiRGAWAFGFoFmlWHDTRi0p6yJAgwZ7DSY10Jn18KBBWO8tSds9HvfzKfcsUn69mOb6J2dQ0jc5ukc0Kn6qmmgUs4uzgdAXN0FlPfiBpoG9ccayKCeL7x82wBEL7fhqV/DYCRMtnHkAWSCNobZYH8F8nfWHJF4QN1ibZNISn5jL/UvO06FJzfR8LLTNO2doCkIzkuOb6UZiNN7tiaE4ywsLzixiZyTsCF95EmxH+kAyBwQgfU5mkrJeaaGxj7xTtL18UEEIDV//XG68emXkFlinAn9+QIQ7rTcyTJaMNpITXknaJQwy6w6L6kSYgAzdwtAcmdLaDUoVBfGWqk7Imd1XWOz9J+6x+gzfeP0H+sK6cniLMxEOmhLxRIaDgxTXQGsPAE++oMDNIVBY67HQl4nhN8Qel8f2S+WMR8AMYM6U16ykvKhExn0X4cgOp9ONX0wW+THAAAgAElEQVRf/OYXGYDw/lUVcG7JCPUOX78lALFaS+iexq2CYjuD7JJT1wJ0CVQ5bpXFbojHPRBqK2eo0lnavGARRLyoNmRgVh8DVR4Qd2PAn+uxUou/j1Yij2QamoJM0JyGkRp+Y6KDUJABhUna3a7L3YVKBNLsQWGy++Xg+v0CIJsX/xpd7HpWaEDSARBe9waI0a0IebKh2jYMfdHVrv20qGQLBP9eOnL5KWHfbwQgnAmSZ1uLqsgJZEPJqkw6AOI0ZdIlWBH3IYfiZwVAPv2ZvTCAMVOJ5+j7DkDaoDX5m59coq9+cvnPFID84wut4vz51NbimwIQPi5PnIUFdXiMfuu+AgFADiGvKBjORh6InxzQSGVk36DRvkoaCwKwICF9oLkB7lfDGFNeA3OqjN55J/m5YnzI3BSASAH6RQjJVfnqNjNAtm/bBE0Bz/om6wOSnm4/q3+kASA88Ny7dw/9+Me3ppPd7WbyYP5mdKj5gIheXzohceq2JFNoEsMFvex0NCHjMhYsgNsD/MIvXLwst1X1lXHbjBUQ/VuufkSN3tzqg+RqQrKom7+SPPMOpJw24TwxlZmu4sDL0e8nAveS3dmM77PWh62WmXLHGRgjI35cHB0G4wElTkypTN2sopTar7w+DnKcxAzP+fOSIsMAZNu2NQJ8cPCgvMHy7ENiffEqkqESwtQrbvMdf15XOtqd8fu5uXIWZBTl2Vs147mi6Vb8nhne+MY2w9OGmYlzDJV4uZfYHk3p4SoPNyvcsMxORZXg7A8leozOAOSq9zl8UOdt2LPVrBTzbzISYYDWODULMn1vlOpDq6g0XENvZv5EBAzqWW1bDuaA1GyoDZSw2ubNVNW1SvT1jZrjFMo+TP/lj0EHQKX/la3r6cX7TdQHV6opF8SpBjcrI/CQx4tPNrmfmZerKWffaur7FLQSxX7K/qkUJY48clRX9ROVHsPvRB+p2dc4tQvVEGcQs8k5mNgxjPKN9CkGFCWnN8P53EZhL4DKtBOYK4KgwXya9Qap496XkioSFQceoFBuH3m7EKR234+Tjh2v13ippVYtmNbk/clGGvlNlYSu55mMdCjuinT0qDTvpX4v/hVDFSVe3Uipquj301GxMpCx4jtdT92PvxGvJPKOGtenqVjG98V7mrnHhTVNiTJsD2IzRBPnkdomMcEaL3VgEQYAERenG0yJXX4frejbQddzzlKvQZyuQUh8n3VIIW+WyAlRHQ7hcAI1slJVbpOmYlVYy2ixZREdmcQzGWUWvT1caeVJ12VwO/pGs6QrfbncR5e9LqrIKqDVFQvEjP4UZoht+JvpyBQp3DGIl1t6T4rv6+rnTJAd3OSKTROcVzFOZQAgFWVwtcTsdqanEg5RPxSfB8bz4+cZh+DxjD23MAYmEfV8MOPkn1WUFCdsZsX+TFkpDKqTbi71vh1VQK6kcDMrZ8UwjptJiXc58jQmclPYaAAUGvWIQYwcJtyVLbL6y5UVCyoLYlmo7GqxuPGppAXEwXAYOSFya5gWHJySv8tyIXgTtLNTCEzksYzTkXxPnEa/m1GJ4ObzQCO76n5US6J05kqI3jmjshnKIvT4Joip+0N0tltORBUXjdCKwlU0EPRTQ34NTUB7wxkRDBbd6MMpnIxcvc135QtNT1eghy74m9C/bgpE5Pp2FdchYLGVWiavUaklYbM2E1LPGlTVWD/HzQ1qGIdDchtGzsPQpKTxOL2J8ZndInUmomquAifjWqDqj4qsp5aB/aBdhUHJkxVWTdvi12boO9j90W51Y2Z9D4CIk0YnBygHtsZ8Irf1H6OeEVm1ZCE1P1/zM5ag+oKEErOkwWf7pBtUAP2iW4H7foxBL1Fzyw1UDZfgXFLiaxOyjUAsE8uLyf23YEQ9Gy9/mikrW55vE5MYv6p+08uFB2NchM4XOQcPcjOh7z/3id0YVDtpYQGqT5AecNsGN1huEbAqwshV4TYzFaU8OM5xc3m8oMrGbyLiPe5ykxK3m9jRUj0HWKvFlCz5HSd95uuv0Z/8xirQbOXWuUFxCyknqjAqICUlks4WBWPEr+hMSmsO2tlknIFhyXJRFox6uIWdJppWvEMPzq1ISInX1UY8/043dcP84Fd2lRFvikmVkNkZTDzr0S41tYm/r7QgFQVFiK9+ooqaQXF/px25MtMl1Bc4QoUZoGXarmD5i2kkdAZ23R3UdX4NjCzsdByZIbcSot8UgHzqU5+Sg/Q7sN/lAMING9bQq6+9KXvz593SABB2UWI3p3feOXZXW5cOXPCCbqa3SF3RfN+db9CdbkPnp9Kkr1SlDpy3YjDW0tKGCheyKlIAiBZL8/tGqo/cDk5tTfWWTKVg3RqAGPfpZn3HJf2btfkqUvy+riTx6yzY4bJehCsjLBBvaemAmxZzGWW+yM23wThSSoAgfdwXIqiIAd2bb8o0YKZjLV5cQ+8ckE493KTGI9EvcVtRRU3g78yqUYqRMmY8Brdz3tysX1P7yuielQgaTAAg/R4DkqgKBuQUcpMK3WLqEP9bNFXS50GbduNgwBE/G0HH0jOtFh8/AtRNmOlW3DOZTN2S32Zwou1T3Zk2iH6zsVgTLY/APjbzKnVkXiFLtqZg4R6Yp15jwIJJOPKM59GGt9fRx15ppmVX2+j53UvpeOMWlMmR7rrjSZHkzcAgDgoMp6sRMDAIyThfTc7WYprYdJkihfLhaJqC9en3d1FoRStNIsRPbH8K0BDvGZebRp8h9CKGU8v4/Th1zbAM43c1qHD1lVD+mdXUee9rVL3vEWp9SBqFJFU71EmR7j3+KP8/fYr6/+AHxlMnCRzxJt4JAJlDwxIblFi8EYDEv2sEKIYt0Z8XPbuVJhfAga8h2YksdZ/i2g/DbSNJD6LBCOs6DGBEdlpCv8G/iTtX8XlpBCZq+4y6EP48YyqLygbwMIZHfr8Hg6ZEOHZCQ8KGnXC2kg1/I3HBAzZIURvxyQwHE4rzCroO00LKo2w6ETkPFzgsFFSsmNKTcTVF3xdmQN34TN8E/UnrMH1yMc7ZxctpBWxgeTR0Y6KX3KiMcNjgjYlucsXYOldRU0L64JgRTCYHrhYrggqnHLR40QN07cbLEK5jlhYn+WDwLfH5CNyghgcldSkDM/duNcidhGZpRlF+mBLlwDq5zWqRLbjsEVQJRAOVw655jvxvpw6akwcpDItai12ugx85+llgNUyQ8L5HVDiiXKicPLAqe287vqvTwmOwAwpoPry6gDT44N+FwjNIWPeQz1uIELhVNAuAOB7soxOn9+lFU21NPdUh12MWz6VrnbAiHmmn8ckHaFNDMbV3zdK5iwAfDmmNXVqDEDjQ2HywR7VjoyYBdipwD6nMXE5dk82gJrXTpN9BxT44+mXkQ+gLJyOcEpNTY6KaMjGNihWqTi92H4Omx0Ie3yJaBLpPASg9wwgvPD/ZSm5knzCtxzz8Nuxd5XPZGo5QJtyt4v0BMTy38ckJGgtLkMpWzdw4V28mKvuYwYW2ixXfQSjhoqKdQovRPPAaI424WyZ/Hsb+iO+hz/SEFwOXTJePllc+INLN2eWRqydHrv2T+K4NVurTOJgeazFlW2rgsCWfmbrl5y3FsWPRuoc8luX00kvHaQQOY2OjJYBlUswfheuaVTmUheH8pptN3UBnEOBjU6P0BQsz6WrzZfGVWFgCBuE8F38wzQKAqNBfABA7KFkPfnQb9IN2Wq+cDatKpAvUxpUraHZQnqPD/X4k3MMaHi0z00cxUJPF/inuH+IGsQ5FD2ONkUpCt4DiZlYaDz7YX//bY/TgxjJkpshjYJ21UkjRvKx4LxdabG5mhCKG4Egl9l8lmk8OjcQnZF3ZoMMZAIgZmhluFnZUVfcVfZ94YX8ntfcF6Vd2SwAyBctjboyTzGpgcuGKpDufHHDSoYv99K8fKqOiPDc9caAF5zGyhmKHYfqyCfeJCVx/LjrXJp87i+GMZoHz5De/sY8+9ckG+sEPUp4r4luyzQtACgowc7J6Nb31FnjHdwBAmH9fWVFOR4/JmZWfe0sDQOrrJaeuqUl6mN9p+0UAILoK9JNntfA2uQLyiwhANJDiGyTni7ANYHFxPgKPeiGUGoVV7lyxFIMWDkbkQY4dNxAGLdyMA3nWnvA5xVa7Ii8HbeXKJeLfnR0yDIzbvwCQOwcgZTMLqNJcI8SnYVOIfLE88OwDdKro9XkBCAegf+SnRL/xHaKfPOyj5x7Io66aTipqW0rDoDsx+OB2OwAk961V5LxRSP2fxgDElSw2ZxBS8leP0shHDlN4Yc/PHIB42xZQ0YktNF7eRiN1l2gauo6alz5ObXcBQHx/9QBNPADntiol+BUneeLO+PMGIGyFXPO/Hqfm35UPMzFforbvgwRAeNu44rG6Zzf5nXDncyccsuJg5Q4ACIvK19pWwW0mRFdmmmFJq4D2TQAIb0MuBq9j0GE0FtXSitKFgm7RHRjAbHFUiNI55bxz9LAAIB57DtXnrKELXQdRJcE1ZgAg1blbMNCz09Ubz9OSBR+j/sEmmjJLquIvIgBxo+qwY+3HyD/Wj0Ez7GBRkclw5sDN0AJwMomZXQ8G2y4aGOqgksIFFJpGavVQG47oArznoiPnMJBlNzEAkIoiN61Z7qBcBDIzQJjGQNCHAX0Iovos2MSeGX4dVJYWmhmXM9xm8OnrizdRT6AVFsdBHDMrwiSttL1wM+3rPU2b8huATx2UCUA64AiQF2YKIVSachxZNIgBffvAC+8LACnPWUtFWYvofA8GmLcJQHQ1jPeLqyLDwyMQ7MsBsQYg/LrO+xj1B55D7ySqMRqAZNqqyAnHsKeefhtObVN3BUCWLC5Esnkp/fTl/diGsdsGIAvrKmn9xuW0uEwCl/cTgDzxomRN3NcowdHPAoD82fev0IIiF+1amX9LADKCquMPj07QxzZmA1xk0f9+nat7UZqIHaRseyMmG2BzjCN4ru0psf2Lqz4GoOii//uPh2ntGoSRnzoFW17Dc0V8S7Z5AUh1dTV49IV0FpkGd9I+DAJ0nvm/fh0z/73pO+VW+3uzysOdiMGN60kVVM9XCbnVTL04qGmpTXMHzUxLSgKKCqzxQD3h1jS3msLUIWMF5E7F53K/k2lT8RPyNkTTehZsvuwPvSxjBcSYbaHdphjocxmZ80VKS8FJzcuGpe8QXb7cLBy1uGVnZ8HZahnAhw1iqmugb3UK2loWHioTE5iVQUAU58mwMO/SpWbMCKFUD6vLLVtW0f790IPg30YnKt2vksYm+yBBg+LfyrIxu5HMxq2OE4Jz4/fTnWuCEqXcX3i5Rmct/i1Xe9KfW4nRZtJy1awOauWJakFGwrknxg5QGYnqg9g+Z+Jhwrxl7TRkgkuWRYUV8ntmlR+iP2ealdEZq8hRRAsml9NF7xGazpOVBwtK8NZZO80UgmqgNtmWw/kh8qivQ0bXH/wh0dVF+PufMZMoJ3OTksKTKhzzVD7EsT/QSK6WEur/zD6ENSXABw94tajV2u+lnB/uoNFPHKCZIrmNxlwO0R8pVRB+71ZVD+NveD/NoG1xizrkjKO3ZSHlXlhF3Vv2oW8SQYSLnvkcte1+FhqJcbIPy3J81D4dF6bL3pDNuA2eZzZQpLqfplbK6oL8guG7Kb+bU0mZBxAIoBBf4dx1G4FEaoUkvhl4kXmpmlwdAIL3JYKtdAVxPgBiFKbHU9r5PFHnCgvSNXUvrtkw0K5mUzJBNOWJz9HUrBEBLgz9JUBIL5zKnL3U4pLifk25lMtRVEtBx9JcK3a5Ul0PCk0m+O/LCaA56qfL0WtSI6RsYdkNK6poJWY2t4jTw9QCcLrOQGPALQuz05sr6qggM09QsCK4B7igLWAa1kwEFQbQZ8ygfh5pfYUKMuooM0NOmkzAHXF5+cM0OHKehkZGqbZiPTUBiGRgytwKS7sgKgkBWMdOA7RkZUdoEi5O3GwALLNuOVPdP9iBGWF5TzMp8MT33PFROWvtxYDf5ZUD07HxAVCY5PvBoPzr5JQ41SJwSXIrZx9+S9+nuJqig/S8WZKixCGNifBV3i6DQYoSA/P9d/OKxwXtil3HmtpOUBmS4AdGOun8tXcA/RxCJL984U7yZnlQjYENLQ78hVZJc7p37XIa9kfo/NUJuto+RGH0l2gRGGBkDqKCkkPbVhdRU1cbdQ71UW1ZFi0tX0UHu/+CanxwcvMfQCXMTTYkTnNzY4ZbtwCOPTdLdgWt8yykoekJVApilAtNRQsyuAaQleHDtuWgL8sQHMnnzdm+Z8imT0zc5Kyonojl4r9ZlTujKxbifbW6jEyI4Yd04A1PtEmaE1dC+HmyvOwxGpxopt4x6OUMNzf+TFPmItOx+LOLf2vFtoquUH8DYVb2ywsvvyArTtHLml0K06ge2PwOIj9FVdMcNXFXMufMIoxBO+ja9T4aGczHwDZhFjBLkubmwvOWWxBuk9pRLoo6oR1ZMevXV1IdbIyffPYn4pkam5Si8gj3k6ECYgGlS+wzMqQsio/5xd/6ZXJH9zP3kpYuwgMF7Z6Nm1A5lDf0CKyBB3rkvXdhWTXZ8mW/8Xq4mXBQNE1NUKtVBWSWHbH0dY4+PHV5kF490gmNhZwYt1rtNKkoWAGECPqUsLygqBD9LbVvugLCDIUh5YxlwRilrK5afo4qTNSVqICAVyfe16Gg3/zuJVpW4aTGGlCB/WNw85IPSjs2zIWgRG5XrnWKv05kg3zr1SFU8oh+eXsufe8dPq9gkmM+QjlZsMAfZcMAZLtMPy3XDafFItcD9OorV3GODWEitn/eRPR5AciqVauAOgN0o2P+1GmxtpT2YRCgP/zwbuFUdLcalV8EALJsWT24lkFBwYq3dwFAeIAuxde6JUZdt9J6GE+hdN+dq3mQ5fv3AoAYl832uUVFedQO3/bUwf1DD91Dr732DgDGNFVXQ3AKupUTD0Me7GdlZYkbzTvvnKDu7n6qqSkToKKlpVNQjv4FgChO+R0CkApLNVhdWXQ98yxZleWuHlSyBsQIQDLwLGKdRz00ml/7KtHplQbQwbdLPf7gwbyBKqXozuJ8Mr6fC7G5YyBbgI+YE7x4Aw43AhD+nRsULU4TH4KGIvW7/Pm7BSA5Fxop+zRyHZC0Hs4boLHqZjhnbaSuba9DEI8HoNo2zhEpf/M+WPVepuzmxRC7A8RCrO6YgDtJEIPMUCYFK9qpb+0hgBJwqA0DZteb0gkreM/FuwYgzpE86G04NdtwS3mPAEj5dx+g4Y3nKbBAOgnJ61/+/aACEN42BiGTFrj4eE/cEQDJjhbQKtNKWE9fpc4ZGT53twCEZ9JXlpSDc58DCpZTONjlwXp1PDQB4D6NAUeGoP30+m9gjJQFPYMNVrDn4gBkdmYafW0Wdq/T08OUAW2EFQ5AfO/rHWihrt7LH0oAUl+1ifKzK2nfiW9jcFVKq+rvpfbuK3Th+iHR3wxA+NIqyoNjFQb5PX2y8jNjXy7+bsQz9KV3xuHkxANODLDZhYmbAiD8ckVjjOrLqkDTQm4CzAk21gJ4jL1DnRMnqcjdAHoXawok2EoFINnOXMrzLaBsqweVq1kaxfP1tR4JKvLyJDBzYgC7GpSsy5MAR4FX3lMAsmrBJ3DfAyiGdvJ8zzNy395jAOKKlpFtFmAYADsdAMk0L6We7hF668DluwIgtbV5YPIU0r4DqIAARN8JAPnsFz6K6hIo1JgAeD8BSAA5MP/fnx+kP/48Hlp83v0MAMi3fnCF8jItdG8jZ7LcGoC8eG4C4aNj9KXHSukHBxE6mBGg3uB5aGC85B+UTnW9089Sjvk+3OfgAGpygNo/SSdP7BcGBKdPJ6jo8kSSbV4AsnPnTrpw4QKNi8Tr9JoC44L064cfuo/eeBNhXRAz/dxbGvoVU2o2wPP/1Vf33/Hm3c7g2LjQO6mG3EkFJH7wbqNaMN/23HPPZjp95hwE0lKobLSE5ZkNG2bIxAliWEci+4NtbRMaEK6APP74XpwvV0Brky4dSSdZksBbjk7upm8Sy0zWl8hlyVl3Y6WD/22sMqRmYhjC05M0IKnHubAwD+GCdThnDpAH9nmbNq0SoYJHj54VtKxFi2oAOqqEuL2rq5+WL1+IC+8yKiSSV5mgfiVEjMKGN2XkNIMHvW78cNfbyzekiKpqpOu71LwPI7DWMzBGVzX9efJ+plRAlN5DX/sxzF6p4GUxEjLF9SCwp8yQwBNW+KJFQf1ge16xrcAJiffBU1ZVD1s207Hk9wWYUN+1aKE71rFsej0FHbBSzmzCupXTS75erglp6XIE+jBkal/5S6IffEL+j4iPeJsjAE+peOhDwBUN/Zqdrmz9AB+//nKyhuMmGo+M/UvJ2VROo7+iAMtcCVSSEFxvoPES5teGsXt8H3IvNpJtLIsy2qtpcM1Rsodg/+kMkr9elu71b7jiUfb2HvJXXicHBNG9O18Xn5vB4zfDztIWgIVrew3ZQhnUteM1USHxQD8yvOQCWVsLYMe7jPy/+kbygD5NFSSpaqG3Et9b+syvwSbWinT2ZwQQEduWAkDmgAVD5YR3JJ12hEMg895cTb2Pwk1Fzxymghzjvw0aD70N8c1M0nUkNCDxygPjWpVCLqpxarkyS0Q+B1nzGv++tnTldca/a9CLoDKyph8gxAYQkiFpyaL6adCAxB2xOOkbuo+SWCktjjXQaTpLI6bR+D14dgascn1Cw8ZZr3AmhHu14r5r2+BZiE7NSls2Cy9NnuFvKKwE3Qq2wdmlEKLzxQoKDyhYLgyu2Xo3iDwHK16PTI5S22AXBhFtVFxYRQ4zTAosBaAfZeGanQHouIj7UQDZB3nksmfR6Ssv0qqlS5CrJSkk7dc6yFUoufH19XV06sxh8brlWrP4y1XZwJg8SL5s2EZDj8dtcKgLVr8qu8CtBOvQq+TnS4F0F1yl3C458GZDkWBA3i+tLlR9VVaCMaWb67TcWB/COgRu4p6HnAluqxc9KLIsDp57FpNJiepDOCgPpAX0J5M9JPaxBjSo8x0SgEzNjtGCkloq8lXQD59LCKYtJF/PRrLJ7lWZOtBilBVDc9qQTb5ML3mQHcEVhrbRI7QwH5MIsDceGZDXsR39HDApC+2MEqr2wSQG9rtWHFveokvI9th/KZGo7vNB14hqztrCbDrSH6Uie8J8gnMtYmq2vNhVR/5AYiLZrAw7vBmyj13KGIRfM7c/Cj1EANbNjVWPUscIqkK+1XRt4HUAUE7MNtMEsjC48bNl2iZZJJlTiQyUWYy7vFmy+jqltD7BKeiJlPA60+PG+SOPXXBihgrsCPScOSOCCblFp8vjovnQSBmeueivjhG62gQKYrBcfGcGJgTgYajtl7P3galxzMvLcUsMgNBkkX1VWgHKdYVNPE8vHpH7PBnCjFU8NgA6RgaQvE8WvFbZNp/45CPINwHlOtIeByCb18JaGHbU3FhnMwFal9hmMB0CATnmLVsihev6/JMLZjMWlVECbUbUMPOFKUr68jfepn/1sSVUXoh7O1ztdAWEfxdRwLaotATVQnmehlWKfQTjEF0Bcfm8lF8urzuugFg53FBsCKoh7DUttslC7T1wgfxpCzUuyKSNDXDMA6UPT3HxuR1UZ4sSofcPyOM8BpA8BR3XN3/UQl/9TA098U4Q9t7jqMx2SGez2GIcCWTCQIDupnXQbkpN2sRkhH78zD9h7LSM3ngj4dgoN0q2eQEIC9CffvppCEx4J24PgHzgEtDTAJB3E0CoB5LGDpzvNR+Am7lQ3Y6VbzqqjHHQeLeAiI8T04ZefmVfvArEAMS4f1oDwt/V26EfwDMG0Zc4iXAhM6Dp6xukK1fm6mqM25nISkgZ8N5Op+I7RhCkf2IUaRsXo4OK5DWYCOWb1QKwlHXOd3x37twkgBVrRcrLi+FvXSX6hBPZz51rElQ+rijV1lYJER9Xg86caaL+vuGkPuV+0hQsXrWmR4UQEMbNeL5o0aTuX72pwldfucvF1OiV+zdBN0gob430K/0bLbiXy01c/rw/RhE6KQeqRIIXzg+PHv2hP3UgoAAfitubqI6TzSPvGTM2PAhVfzPQ0KCDqVhxOpZarBXgQ4NCW1aMGnq3UAAhR51V4NErpzBbngI7oHYVwdXqD/8bHn64T379a0TNqJKL8ZlangAVquPi4u6UCkhSZQSgQbhb4QY6+tHDc8BHEm3KcEvUFY7MH0unlMDHj85LsUp3K72duysfKq5wcEUj63o9ZbXXUscumYrOQKLk0D3Udc+rVPHaQzRR3QZah4f6G+FEmIkBTcpgvfTgLlh3esk65sOD3kTXH/s+RQMWyvnrB2noP/zorgEIV0DKjm2nnpWHabJADnjuFoAYgZjv0FKyhGGpvAOzaCn7El/HTQCIuLZuJUjXLEIGBgrARAFE4jQuLD8OGhjE6KwQDXbEaamOJL6b0HswYDHR4uF1WGyUmnJOJrlpzU4xqNB0LAvVzTSQPYaMGNMNmuRwP+5Ddsfivzxg0mF//G+d7cCOi9Py4tOOWwxUtPMNd41JDdAtuJ/DEJW2L1hHucgGmQIA6cDs/ML8fAw+JzDYhZkrLMgmcU/qGR6kdXWLqX0IDkzoQLe7iDr7W8mTK7fLB6pMobee3jn5fdq1YxsceeQgp+v6IBwBJVVk7YNr4bIoZz9nQwYQIN5hPYAJ4X8Jt75Rv0rTVvQh/o5bDZRnMWi1IswvE2LtqvL15Hb46FLrG6hAdGFAlhxyy0BEh6653I74hGheDsTevnKIqp0Y2ObQlZ7Xqa2zGWnc8gRxQDuDyJ14i6gch4by+2A7OojqTyblZ1VAFwMqGypC4YCXDhzpAUUNrmRRWamKTOWLAEixzyQpOr7CKZqayKZtG6thzw7HJATquZFS3zveh/5tF98JD8AdLzdTAA5flhzQv3Wmm/JLy3FsIJR252CwqQJScC7ZVH7GA8vyaDRkpiCExot958jrQEZtwpoAACAASURBVCUy4heBcH1jVyBuXicGoWHQuIJhP9zMVJaIokRFIXp2WGeQT7IaoAKAB33AQX0jE510Y+A08lAepLGpTur2n6bx2SGMCRVAS7DjYBAQhUROAgEnwK1dAFwWvaugSpUtI4+nnfoHVPggJtYWeB+i5u7XqLhUiq3DQQleuOXn5oNCWE1vvnMRafT9ceBqhxZnWk1ym80SEESjLlT35LZxJkmM5CSIN2+aVq2ppvrqOrqImfzrzaMIk9TOrrJCHVNOWhQLkMssT4CqymJ69LEFoPy2kVfRpx5/6H5yqfMj143wSWWs0NPZjQR4+WwqqpcABPA1nq/BVolmUJnkB4BOyq7PjHPbBPviv/2ns1RbnkWbV5aKIMJgvxwTGAHGkpXLcMzl8Q+rycoZALuIoloy9cuDIEFu7nxUvdV32T0r7mqJ5+jf/RBAGtf4Xmg6uDEA4WuEmymMAE8sk9vZ09JcxYbJgOz8bPraE820d0spXe8FhdM+A8h2jYYAVkyhhdhXnnHjjvFS79B1gP4QrpPFyAP5FianH59XiJ4WgPDFu2vXLnr++efJiQvudgGIcJeqXySC7T4QLQ0AeTcBhL8oAIRBGJsFnDh5+j0DIHy8lyxZCG1NRwoVK7mK8mEDIDywv//+bfTii28JgMC2iDzzwxqRqqpSWOQVwW7uLG3duhbAwyFsfnkwP4JwqK7OfvLhhsCakCE4xkQwCPgXACLvDLcCIBWmasqbKKdrOadoJh+zVSkA5F9Di/xpuIH+za8S/fDTibvNuwEgnougUh2vp0FNu5qnWsJrM1KyjBSr7L9+gKaXdAoqk25GZ6t3A0B4eRoEVb72KNl7CqkXzleRjEmqeuUj1LHzRSo8tpXGFjWRuxOz3EhWv/LZv5kzaPd0VlDF6w9jLAv+cMNZympdRIPLj5PlR9AbfPk56EwMVMo7qIDEqwKp1QndESkVDr0/Rs1JfBmGB0jF3+1F9eMAhfMxw/whBSAWgIgVAzuoy9NMPRZpZMFNAxArZtuXBDAABPg4YzuJwS3P8KqKy3sMQGLTcmC2tmIDLYKN6L4rl+j+hgahDekd7aO6MiB5HAgRhgqkNSVsYq105NKbCH+LYEZZuVrhNFlS/ABsZ1+hdSu3ovLpEoCtq+0M0pVlNeC9BiBuSyGtWPIxGh3rEBNfPm8RHTj1vdsCIHULtlE2vh+GZmUEoMUfbaeJqX4aGhy/JQAp8C1GOvpCKsgvQrXIjfT2MTpw9TlyBXYhKyKbXn2rCxoWyZm/GQDJ9rnowT0LkaeCoEA8T/i/AdjVNvdfJ9tkNq1cWi9dsEC36p8Yp/1neqADUeJkdy6ND84FINvrC5AXwpGIM1TpDVEQlsgTOMY+O6pWNq8YjHcAPOS4UAEDOLnRdwJmA2PkQ0VrBgPFaTzLsr2g6OU20NFLP4TVcj7Oge0Q4U/C+teDasUMjQZaAJbOvS8ApMi+HnkrveSBjoibEYD4oLV0UjUdP938rgDIlq1Lca74qKslRtU1PvrOd0/Fr8H5AEgOqNWf+xXoG3CeZVskuHy/AMgrB1qp9YaffvUxaGI+oADkfzxzgxZXZ9Fo0ErlCNMcnGoTAMQcKUXVhO2W0UwBpN2/Ri5HNlXkbqYf/vAJMEY20b59+0TYdWpLC0BKS0sxy1sHiglmLmBJliTgmrOIxBsfKAE6b1YaALJmTSM1N7feVQDhnQCQ+ShG870/V+dgnANM7vSb2cXejgB91aplIiW8rR02kWrK2VgB4epHun1NVB8QnKR/ZxBKP/TQTlCTInTs2Ok4/Sh1e9IBEOPeJaot6fefB/CplaX5+pTBg3H9Fotcpk7pTbdefs+47xUVJdB7VMBe94gIFeTwxq6uXgEy+N9btqylw4dPIQdkA5JDeyFmL4Drw2VqbKyjA2+fpF27Ie7FDZ6rLkcOnxf9wz77THXQLZ6Wiu3VdASZ95EQTmoqFX8ep1ip85tL+jNK4GnsG66ApOqc+PfJx1bPGBmmiFF9iA/01HQg06/04FDTr8T9Bta5ZleiMsLvgbLMOfBy9yBIj2XI8rbI/tBaDqZmxalXJqoK19MsZvQ8eOCVji+iMecgdVaepckM2AyyWQCE5txWnwXd6lvgm8I45k9/B3/xbOYsj3glg+9WCjjw9qbL9tD7ISxw1UHwXK4g71sraOCLyMJgYb1qSeBBvWcoHCU5aenvZn5vG0WWdVJ4VVvSgNlIsUrVlIj+SdGZzOMlIbaCqyGZbTXkAS2Lp/DsgUwKFHfhdm2n8apmIVrPblmEtPR9UrieMnAvRpihq6dEuCE5x3LFb8d6MUO67TJNVyg3uBTwkartEBuiD30q6DCeEvN8R/fxfACE37cP+KjwlY3U+Tnoa3g5t1if2KQUf4vU6oc2khJJ57raoUTc/O/4ZCjubfHvskO0ukQ0RYvXFWei8iWjKhJimXo7Uf2IXzdBG60d2E2t3gvUZ5YzwHxV2MMeWhFcRxOgjFy0JIBrFNx4+Q3VAERQpxT/iPJ9V2Vi2HEBhIOSbqHvhSZYiOp7QRTbFaf44vqHllo20JhiIXUfwjlUiMHefY314h6UYUeOA6w5mQnlhoidrU49uLBPXzuEfAdJE6qp9lJ5FvILYLXK2xWLTkIrkUUD/ZfJrxwFIxgQl5YVgcaVj5BQnhmOgdLRjaA3ZghgEDPgJy8yNPpHrsBlCqnOyka2ILcCKdrLMNjPgE5iVFCRQhHMvscggAcd5FTTk+RBRWBl3S/RG0f/Nn7f1CJ9zkIyq5nsLNCZivIaREc2t+0jZ4bs0b6gFNvP9CPRWc3Yhw2ZTAF01LSyUWWh+pqqR6hp8E3K9ZXRjUFkZ6lK9INrfgP7MUVXmjuoDc8AcRwiUuwcUNVtm452x3s7thdSWWkm+tUCzQ2yigaD0NvMUEmWGYN/B3UNjFFrzwgNjQWpx4+bqVPRm1CxInWczaBemW2yElVbmQW6VgQAA45mzj46NwJ9a2QYYmk3AOY9yGu4gmMpKWFL8x8EUGQjElR7M4sAMDm5mjO5QPMC2Hz74j/SBMg0PlcR5WdWCp1jpiNfVGWujr4u6WD6osDywqpSZbW4yAVzEG7Csl1ZrMeUgyo/h7Q4m89Lu6IjsSg+k5D6DnF9P5LeudlA1TKRHNDmY+bda1kC2leQXn3zDQoNy77wFIQBruQ5Pzwoq1/R6SzxV26DMzFOgAbrwYdQRcXztWFljZDrfPN/vCGcycTvOHRIXWQM4rT3NqT9SHl30v0fWUcVOZJ+V4TA4cdR7RO/gzNXUY6s2owODIGCJS+szCK5HR5oHzijhxtnlpiQjSEaqn7sRie2E7pT+EzTDQSJ/vSN6/Rbn1pJ4cmpePUy7Ef4I8eR88+cMCGGayc3XQHhbJwZpb118IMQlC1uVkx6ci6I2E5UQGLaAhj98r2nr6AiPEuP3SuthdlowabO5SibBahrcDYkn9uBiSgNg972j28OA7yj0uWBjKFygK6MDAgAQpE85FSVgjgwBoe8durq74KVL6pRSLMfH4vgHDJDA3IM+tiEfk92xDwUrKVL4cMM6pWwqb0DC94N69dQT28fdSCs5APR0gCQxx578K4DCN8LAKL7JXXQPDdrI/EwMfblzcCHOKC34YC1Z8924X7FwXnzAZBUvYQ4kdXDmm/s+nfGwTyngW/fDvEubrYvv/yWACGp+8lhQdzmc/m6HQBys3PLqHWYzzFMD/jlPiVGK3rdxuNcVVUm9oMrG2y3y/Qrtq7Mz8/De0yxsovQHQYVV5E3kY8qYP/ACITqJXTmdBOtXQfrRIAPG5wlDh3k1O0Y7bhnFYXg8nLlSjsNDiY4xLw9ut+5DyMqwCtVv2FTvvrpziXxe4PhiwYgGtgknyOJUWPMjZuUMkIxZeN9VWbX9CmmX5m1gxX/zKOCm3ieVtWkLZqihS41Z8hl86DN7JU3UAa5Nl427ydneKiHvTPDSjvbP4dbNBxIcBNlnuqhBU9RRLlKWZEJwu33oPNYiS78B1Q93sYzQDtR8Wep2R1yhYn341UKfs8AUHgZ9hsF5Ht2I41+8u24k5VYphEQ4N/GS8sITFJBigXBfgxCJj57QIQWGilWNwMV8tgkzu74wJUlBfPMRzAQsY/kCFqWq7ME9BE7te79kXC+qn32U3Ttl/+vWGDh0S3Uv/6gWA6Dk+qXHqNwBqgIGw6B3oR/I3W9w3OWZn0BCm6QpXehyVCbM0f3kQIEUj9P2tybAJB5QQWvHr8reGUDKh+j5F+FbZoH5IhNNX52Cw2IEVTEgwvV70UuiHotKFd625OcrwAqlATOqAXROjqVhRfvw7hDFZaVEc6ihr7NdMV3kvyOIcoIZdOqsS10zX2BegBKRD4B788MgIECGPqMiMEBi2fNuYk8HQAIbjaA9vC00sDN+sR7HIintSVm/p1ZbnB0CnxwNWkUnWBEpS4GBF5y27igkEpyCwR9KReahRnMfvdPDFNpdr64lo+3nQK4kO5DPsxY2zFOKAJYiCFHxIssBLvdBapWBmbwB0W11wrbWKcTYWlUBE44A1sTeeB8hWACocuQlNJpTCLA6rfjdaopWweGCgZlWP/YZDdZoHWaBODhGVWmCnHv9I80ge8/BFrVNK1Y+Iig5V5seQt9EABQUTQXfG/pwvvwOx/uowEMYPswMDoNXQxooCn5yJznoXNL+lTInOgrvmnYdMidhWpy12Ag30UDgTax/5xdZ8HFX1+5mfwjVmRC5MGu107HzlyisUEAHrRRv6SzWFzjoMoUite5+U6qLItBX4O+y4e9L3QS/SNBGuoP0/V2PyoSsByHjalYB/o0GlVcfk6bRKigWB4GoybkL4jXoM1w27wqh4rzr9K1iSPoE3mMxDJwrsxMycFvuWsVVResRM6Glc41yWyT5fW7RSVmCkKn0x0/Ei5m3Pyg5rF707aFn6eRYCvd8J+gQlSAdGMdx+iopJjxMQuNy2eZE9Rk3aYUQHG5XACMiiaIY671ElMYxNstXir2rKfu8bfFz5i+Y7NUidd21yQEz+upoqCCXn37BbpyQU6O7H54A461G1WaaQjxHeSfGKMzpzCxPKT6KgohYFQ5B6Li2NhYS/WLyhD2OIJwyVL6x787jiqjnnTDM0zd7Nk9LToj6U8MQNhOeM9DK6kkpxXn/xSVFuTRikXSraoC451sBSyzmRKm3K/Cip/JE5QM4ETjk04B4lkHrl2bvO5MHgBMNWP22d9/g777jQcFAJnGuc0tNB6ibJz33GKs61DaKHbSEosFALEoVzcHdLsxtU9RTLZaMlVf4FjPKmqaBQDkT/7qFNVUZNLuTfJYumErbdUzMbCdnlbH0QhARkEVfPF8iC52hamuOps21s2AOjiGasd1GPPAZW22EucpnuAAMLOwy+f7jR2hIv3tXoxxxnAN3oCLaGJyRXbKPACEBeitrZ3SpvYOAMi992zF7O85lCITJ79e0c/lbwoAYYrY8uVL4mFxd7pNvwgAhJPB2Yb4tdffEjPh7yUA4f4sLCygdesa6ciRM3E6krGfP2wAJH6hYGToQIDQvfduFBUUpmKxELK8vBwe1/3QfFymsrJC6usdofrFVXT5UisuvFHwjF2Um5sDEINZLvxfAp5rfr6POm700ZIGWPfh5jA2FqBzZ6/hgRr+ZwlAOHRw2cA2Kp6sFVzSUS+CvypeIKuqevhwD/rzfy+PxO/9acJa970AII5BH+V9dxcNfQ4J5yXJYPBuAQiPkmyXS8nzo43k/8pzeCInKirvNQARDyY8z1woCbn6CylU1EfBol6hC1n09Gep7dGnUd3opsXf/k268vm/SQCQJz+LzXLSTAZmeT1jyBfAQNPbRNZeuCN9VFFoPwAApPp/fZw6PoskaqS//yIAED5eLqbaDG2jGxlXqTRQQ5cyT5PfNgwdB4DCzxmAZDom6KNrdouZeQdAAfv720E5DSMBG0N3GvAPQOsHJzaAgnUQlzpQ/Rif8sNRhwczJjpz4RDV1S2DVoID9SCgRYnIjeT1CI2CloUZUlB/RsbbQF2Vs6+TE2HcJ9midpPQdkRmJzEAH6ULLa+IzysXFGAgLAfYw8PDqIgkHCYYgHBbXrsXv83FlrKxBSqyIqQwiuUEYKf7HMZ3XIWSg022Ob9bAOJ15FBuRhVdG5IuWRqA8OvQWIV4rxDgbWFlPcS5qJR3T9G5C1LfYgQgDmggplDt4ZaZJwe73NRb8vVdAJDahTkYGPbS1bFDMBfQFbZkAGKP+CjbUwIAh4kRAOzi3IVI/c6jJlOTGAtE+9vnAJCHln+JDrSAysn79z4AEF5uZdZu6ps8JmyYUwFIpnMVwAZALc6fF15ELh3a/Xs30aLyWgDHGVTOpsSE5suvHqbBXjX7lgJAXKg07Nm5gvLyUSmGxuGZJy7dNgBZs6GWGhssNBNqf18ByH/8s+P06b1LYHiQ8b4CkG986yRtWV9MSyFC53YrADI0HKGrXV10tQfGOy1TVAbQ3IGqYUm+mYbHQdNzBFGwWAiwOEGO/B6Ec0qA7rT4aLipAeZE3TCjoLRC9LQUrK1btwKtQJjFJZg7ACCPffRh+vFPpDDy59rSVD54e96NAJ1//14CkNT+SUfBuh2hul7OrSojelmsWcjJyaKLl5SDjqHkrJfFrkvJ+yrRtiGwO541wbP08bK/gTJ0K4G8oL8Ypi3TVT7SUat4tksv27iNRhcx47qTrXrnTiPr7xp/w9WCudQxUBTghrV27QpRVj1/HiV4LG7zZs6UaRf7kpeXRSeOXxRVj9dfS+igMpRrBk9ebt22VFRCxsYmxeyIA6XogoJsAU6GhqR+RPY1e7DLmQ9Nv+LXbI1thq0mN/1d/jxxDDijRblKKZcQ/i6X2rmlDoDj/Y4sj5iqeoh9VwLFeLo5fmvRwnTeRK8cVFvcxnwQPXUMspVKSjdWOthKVx9yfs3AQ+6HPPMyMVDZcPGX6GTdszRV1i8oLYtaY/Ttr0h3q//zRX2GStqV/l2qlW78fYOzVZIVri63I0gw78kdFFyNWRymS6lmpGjpQW+qlW7Sd9TvdN/y7jB4cRyqI/spJP3+Nmhd/F4aZyzj/t8KnBi/m+gJ+SpdhaTkwG4K+TBo82dTFuhYV77wv8nTWkvFR7ehZO6gno1vkRfKfU93KVLUwdE1jZEHTlijX5COJcar5a4rIAxiDBUQI91KrMTwBBLrMBwDzmDJurBAul+pDTIuK/V4ia8Y6Ff6tViu8X0tOMcpHKdVaTcrpl3p6gbTsTTtCudi/DULTzV1y+CCFVOCVFE5Mrwfzw/R5wl2elnPFvJN59Np70HygyIith0uV5oLEuPqh+43leEgjCKUHoQzBqLqOcf0mVnlqsWp6dwiQegxtC0sTkZzVLrn8P1zRrk88Q7FptRK9O9xz7l/2SLMkpeTH05BHoQScqJzGIM8K8w1eOIFanhBK7WLe5QJWRiDooLBKek8mGHLWt7Wq+1Xhdi2srhY3LPYWTECIHO14wjum1vip/DLr0r3puysJRSYlrljLmcixTtmkZ05q3JP+PXEKMTqamwyC9oh3+eZtuXL9EDPMYH1guoF3QI3B5yndHNhMiCoKr1sFiKWi6rI8GjC1VFT1W0ONYMsvjWJQx6ixvKPI/CPtTDIo4cDkdkkvzOLPJeoXVYnrFiHaXIDLa0vRIUgSMfPdlEADmPTAUmfMdkx+LdImg5UWLgny6oVN7NJpb4rlyiLx+AuBbtWs6qAcG5LTAm8HcpZsKTMQ0sbWfBvQjDhRYiiJSVogfteKspYSk0j16h9sovqApIK4wz4IFaGnXxpDZ2cSrgUZfrlBRIORqg8fwXExNV0aeBZ8V5OZi5E5HIb+Tkx7JcVEDZfgeOIeG1F9VXz/WdVLklGhiM+2TmBZ59uXk8W9hmZN5Y6VDMGUYXpQ3UGWRpTUogeiQ5SaaE8Vxzoa4fQ3/iRP1GJxHonnb3yFI6DGce+GjqWSvrut/fL38ElywztCDePLwQqEA+UrfSFL2ym7p5BevF55OrobAy+MasbPN+3Z6ER4gZCNGheeD4X+SCkroMYvR+5NVYYL8j9ry7IIcXmo/oaiNXV/Z2f0dw4aV5XQEz8bDXLm8ksKiGzdnlOxwCsdPL8PzzXTotrc2ndonziyhA3roAwHVJsD3J3rEosbs6S75kxgRkfD/HyAMDFOtCHusLjyvHizJXvO0Bb+5NvnaGt60uSAMhsjwSsfai2NLf10djENF1ulyC5qWWUlpU70d9mOno9SI9uyQIN0UpDk3661it1TxOBZRSItFA42kmjcMjjNjQ0REXRX6I39zXBBc6EmAJ1HxefypYWgLAD1p0CiQ+UAH0eALJs2WJcGKF4WrXogNugLL1bzYWhv+d9eSsAoX/IN3bjYDt+IG8xetEDTan/GKOWVjloNupkjAJp48Bcaz8c4KxyS6YE4WKKW8RygGFilLV8eT0qBCVAvofiwnQjeNDbxA+PBNhIIXBjfdKhKcFNSQcadD/cDCTqWTDjQUi3LN6fVKtaBgRbtmwQN1ZOUX/qqedEReSxxx6iHtzQiopyxA2WqxhdXQPUi/e4TSEcSQc7sQX02nWSG8yAg6skXP0wbnOCiscPeXmTMrpc8b81ADHuR0KTkxg2xgBAUvcvihKt7mF2vYpqu10+FxQdPGZhcry6QWi7XaZfqWMgqFjqcwYacetcBWbNHF6o6Xopblc2rfvAd63KRpcHdo2998KGEm4bSAVuWXyQuksu0kfeJPr9/ylzPQ7em3zpCN2Hga5k1IDMR7fiJRjtdgv+zwMUqu+kye0Xkx2vjBoSA2gwXmJGQGKkWMnjldhW99MbiBPTg5+be/O9nftC6nfSAQ3+TnxgbvgB07Nyz6wiT28ZOMA4FzCQNYddNOOZoKElZ2mivB3J6Y+Rs7+IIu4AXd/7JOX90ceo7+sybTxpuXy8DYgkFQgYwYP8YeL36UBD0ueGdenvch9WPHk/eTBQsyKo7tzuHyTTrAzAxthHQsORcgsxAhCh+9AAhP9qIKHAg/hMgQ7BpND3HXxPjQnFbzTYiIMc/p3e5ySwktg6pkSxGL12eAV5wpgddPRRbriIjmVK6gk/jqOKdhXDAFoCEsNyFRARbylahvwY3xO2vInzYCbIvH5lawpuvknTrlBliSq3HubUmiIGKyP+/TQqH7i4Hl69GrP9Hjp57RpVF0F4DaqJB9XzE9dBhcOx2VBbj0G4rNcwLWwGHeEC/YgpoGFQURiMsM4wN8cn7pkxXDAjI/1UUlSG6skgtXd2iOfGw49+nF58+WlaUtMoKJpXbpyI6wp4fzI9RQA3k1Toq6TTly+gf6TLj4U6wX3XlquwGTYbM6hwfw3B3lVVNJmVkuuRFQorlqVbBmsq0AaDI/H75OSkGU5LCT1cFICJm0eFJRZlNwL4TWD5N2h0BKBC26Hxl5SuIar0b1z5aax6GPsboH2HTmNAr4S6Zkw+OaSwPBTEAF6tzgytRVRNOnH4nW5m6GDEsQ2B0mZNgJWI0hy4FUbJK3YgN8RK1aVOaoflcptjkDbgnKyMTOL0gN0y5NwX/dcpcxhCOu6LETfllC0jd04hnWl9Qq4D1C54IonXi/LvFRS2iVAPdQwfF+95YZusdTYe6CGnYEWrW1eXFGpH0ceaCoSbjlyXLXHz8OK8mlGubFMBaJLg8JVpr4ZOKANaA1hVAxA6LLJCxi0I2hs3O7JnyotQdYPOaGyiF+flvTQK4f/lawfE54tr76HzZ/vpeks3gC5b1cpluEErnfDL8zwT9u/cwqi8MUThxlmJLAPhJmjbajyD5BusS/7ut7+0ESG43VQNxsPMuHTQysJ2luH85rZqWUPcyjYRRGiG05lyfsPgHZBAfDeElPuYYmZZsn3x5/8bJ4fgUDZFn/3IUpryawpWEPcM+UBhAOJCICa3WUXhsnlxrNQ6kMQYf/jMAOxoAOLMAl0P4IvbtK2E/vJbB2hpA8KX8xzU1DxA46BSNbcOUye0SJUlXgA5Gy2s8IJung9g56J8uNt1Akxw+8OnO2lLQwYtqXRQx9Ag9bGdMVpXbyFNo9/GIscoCEc1bn19fWTpvR/U9H7aur0orRPWHABSUFCA4JbV9NZ+WWa83VZZWY5Qkhw6dRqWmT/vNg8AYerRlSvNQGYGC7Z/ZgCE7XJPnT6L5G6EUL3PAGTPnm1CL9HfD8HSFTkb9WEGIP/23/4qffvbT0JwvgmWvD3U0ABbP1QKgxCJLVhQDIqAH04dgwKEaPBgBCAbNy2jzg6mMAyDgpBHtQtLMbMYgVbkKpahfLq1n7+YZfznAUAsyKhY3XM/9RRfQqr3GEVtffT70HssbiX68n9PCM2Nt5V3C0B8z2/AYNxGo78sgUE6TQdfHsb37waA8LIz/mEHzVYiKXn3XA7snd4q7wSA6GVzDgg/X7NRDrcG3DS89Fw8GZ2XV/X6XgpmD1D/qqOU9z/30vAXIFz3ydnTJPCQAkDsoJk4R/NguYskY3DljRWTdwtAbIEMqvr7veReMkth9yQ1r30DkojELPWcioza2Q8yADGF7LSib4fMBAHtituyUZhUAPVczjjDd8cPBADRFrIuDFrHMRMqb9x2+vzO7ZTlckNYjWwMgJHRYVQFUIVwYiJmFGAjH5V1ripcgxPiYmjl2MqVB2Nc+WAa1JTIgkAlBBcvT/C0d7XQ+o1b6fX9P4XYPQNaimU0i9JRU/tZyvUWUltvE5yLQGVEzkdV0RLh0nW26Sr5x8cAwNqTAIgXlY+CfAjXc0vocvMJ6D36qKQc876ggL2XAMTjLIQ4vg5uYRDj3wKAiH4LLqdNq5fS8/sO08SYBDz0PgIQXvyaJR6yl+TQResUUhmg5QjcAEUti+DHiFlrCIn794vNYABStmwXUs6vUdfQCXm9GwAIY6BlVQ+ANjdON4Yl9en9AiA2MzIsXMupNwBdcQAJ3AAAIABJREFUyk0ASF6u1NFwhSAG298GaIAOnfiueK+woB7gaw098YOXKTA5kxaAmGzyvmbjSuedAJB/twrAKwj9SO77BkCug+L0zGut9NV/s/E9AyDBqRkanAxRe+8kDQ6zQ5qDDhzAdeVzU211DpWVgIIMDFPmtkBnk0GOwlyAYln5cKjMEXOnPw5AvvFcD4T3VtqzKiMFgHB/1tLQ1CtJAGTiyjahr8nLD0OecQp0dZkbo9scAMIOWDU1NbBolSg5bg+Q9LO5//hAOWDNA0BYgP7886+Jm9/tVhxusdvvycd3uy3pckZSKwBGGhPP4j/yyG76ybMvxrfbGECoBYlz6UcSPWsKFi/TGOKXrgLCy2CHKH4gDQwMI128SwT47d9/dI5Nr3E/0ovx2cc6eaaOt8dIOzIeCOM+G/tDV0DS/Y6/d7OwPqY57d27B3xliNgWVIrMk8uXr5HfPy5cNHbsWEtv7JOzRNw4/ZMbi+109eb+B9bTvtdPYP9n4qVZB2hYYZTyGai5ITBjwCKuOpSH0ya9K+HmfPvP/c6VD/35XGofiz71QA6Xf7YSw9mZ3iGHkFwBMWl6lHpPVD3UbLEFs0iaPsVCcpOiW8U/R0aIxacCA/G5xaenmRPOV6L6od52Ztho47lfpkn3CDliN+jf/+U1alo8Q9/8EoSo2SxQ5Y2S/ap1H/xPIzjQ76cKxdNRpVyXKsl9YiGNfuptCOgN+owUitR8onOjqtxY/TCK242vCRUQz9/uovCWJoqsblPHN3HGGmf95wMYxvNbHtu5v9fvpC5D/5srHYVn1lHbnufjP+bP6p/5PDV97Duij7O/vZMCG5ooXK+C1NR6VGVfnVfycDS88glMcJqov/4CDdQYEtTF+StXMWc7DZUR8XnKd1gg78ZAzd6WRxk3iilWP0ZFLY00jaj7GSec5xvfACDhyZPkHolXIoxUK70uY1VEVC/kb4UWQH2HMz/E9hgqJIJKpb7LFY84GOPLR1cUtKCZZ1F1FAX/Tjti8Y+QIu4Oe2lFxz3UnnuZOl1yMoYbg5JGPwLpXG3UZ4GDUnx7Ek4SHE6ovo1t1hz3BF0LPAxM48prPv45tm92OuG0F1X0mBhmm8ExkYuLL5e3V91fpzj3SfaFCRfVjAqt4+vcjcGLHfTTlXXl0Gh0k79zlD7x8c2iX3yZEARP86w9rHuxLSfOXKUiUEsX11VhhnuGDh+7CjDTSo1Ll+G6RZZGXobQu2RCI8d0rqvXuyASLkdVE+GIIocAuRV43wHzDieoNsISmDMH8HkAM71dvX4qKXQB+IxQP2QWhblZVAAKrBMzzZNw73KBtuKf8NPhUweQMN6JMW2CylRZKSlZ7KbFjSs0gwE5k5thlTQpbiPDCGZUwuEMjxWz2XLwm+2pR7L5afDfYaesKEYmdlgEXU23uCB5ggfFpYKqdvCkDKIMBwsR4igrIOLfEyoHhasbimWgg2uETlMdczPEvrpZUBmcscpgx1hOYlm27DL6jW1WGsXx4mxF3kM+LaeRC5JtdtMlULCm+g+K3+UFYZW6YDPyTYIQPsuwyJHxISS9K3oYJsfKC9cKalOXf7/43A53pcF+Wd33KTDAr024SY+OyIFrGAA7EpYDfdZz6MbHhpuNM2qQG8JtOoRnBYxcuFV5H6aO0LOoliTuqnYco/FRpZfJ8MHkSX43EMAzE+L9TSu/SAcVAMnNKYAuZzEo5l4weN5EJas8vm7kyIvX2l3LC4G4JSYHw2yHEFSBiRG+jmDaIL4LJG5SN4Cv/O4yAcJrSxxxAOIG+K7EOc6trroc1sqycqTzt9hOl1Vd3JwuLBPhkNzCzPFUFRCb2w73R0k3hKUDffFr++mJP32QlyLei6ESEn+Gj0+juiSXpysgcO8mW6U87y5dRkWiP4TE9yAqG4PU1TNOQVRNViwpoKLiDNgsuyivpALjv8v0X762ByuUxybU308mRYuze5xwsZT0LsX2JAYg7d2yCvUX+8ZAsTTR49uzoAPppaGIPM6dcG2LzDZSKHaYRmfktdQ/PETdx9YhHy0f12kLdOWtc5yw5gAQdsDidr3lhvh7uwBkK+gpV5oQTGKoLqgF/Oz/pAEgPGOzbduGeAL63Q7634+dudttuVMAwjS5+vpaOngooU94PwHI2rWNwqqWqUenT1+CAcBiZGacQUVE2XyqzvywAJDNm9dgNs8utCA//al0EOFWUJAr9pEpVbqlAhCmaDWuqKXDh1j/EUi4Y+AHmu7FovSiolxYOo7CSW4QVaqEQDFOpfoFBCDWLPkwuvdgIf3xnw/Rs3sW02v3VAlryOZlb1HEixvabQAQx6SXHEgJp4gFDxcbjVfAuUT9TgMCKxyqcp7aRqOfOCAcr+bL8xB3PiPFywhODO/fFgDBssw9PvL83S6a/A1UF0ANuVO3q9T7zt0AEF5GzQuP08CykzReLoGQdSKTFv30k9TbeIRGFl8g1+E60dWhTdIJS68nHQDxDJRQdttC6llxVFZADKDgdgEIA46SaysplAFxcmkrLTy9E7QgDHzPeSBohL1wJgaU3mHKG66i/sJrFMwcpa5Fpz5UAKRwFOFzQw3UXHCaRj19yP5InExMy/JEvLTcv4HOZpygSYt8eEdBldLtgwJArPD/F9sGtJeblUEf3wE3P4SgeTjTQiBJ0HExYeHCILUfk07PvnwYWAdp2dPyxHDYZP6JybyAvfNoRWMFLUZqtBOk/xmUKUZGkZ000Ebrl68F8JnFYIpdBkHVBG991D+JwMEe2NeWg4aDgSZOMAY8fD/uhcvOyUttEAhnU0NtAaooGNTi3jE+iQEYwExr70sY6SYG7+8WgDhsEMsjI6NzEFWr2wAgLgjfl2BS94W3wClFe78BSH2RiepqrHQ5z0ZbQbe7CtAYCDXRSnMJNQGAzPYfE9vBAMSXX0N5hQsxSfgqJryQj2IAIHUl92GwCZMBOIiNR6QN7fsJQIoy1pF/5jLG/4m099sBIMfP/QjnQhB0vwLqac+B1rcQFOcQ7X8jYYaUDoBkwXxjz4NLgfWidP5iL50734PjOg8A+R3kgVhzqbYYQFhRsN5rAGJzZdDv/NE79NXf2ohqogQl6QDIEHQhbQDHHUgqvzEwAQA5S9daRqiizEvVFXBERAL6wupcqoB2JS+HHeUAeBwK8IGC9Z+//gr9t6/fHQB54ngQwCNAv/5wwRwAMjO7moKxowAgcnzHAOTUs4vpnp21dPWanJxNdcKaA0A2bNiAAWI/9fbpQWIqwzl+X0x6cd+ee5EbcvKD4YCVBoCwhWplZZnMNuGb4O0oPtPv6nv+7t1uy3xJ6/Mtr75+gdj2pqty5kSe4fJhKKsCiQejcRk6j0L7qsv+U/7WSVORid/z8rj68YUvPI608CsYWOeh+pQYtCfrPpKpWXp7jBUJG0SOc5riCgjepjqext8ki9gTU6O631JF7Pr7xmXoda5atRwZIB5knDBVgpsWCpho85YV1HytQ4jIjenj/C2uaLhwY2HhekFhFniVclamtbVbeOAzBUs3plyx/W5BYTbO1SIx0d7dPQg3upF4ZWSWCauqaXE6A5ikSo9BfJ7Yl8Tv4j7uvsR7PAk1o3JSxN5lqiqKrnpANG6OVzXwubLZtXh5RlVxVHXVBG+J99GsOYl+Z/2HBrxWVFQ08OBJpt/6HtFnf0L068j4cA9+lNxTPuqthCAVx7hryXHYecqdjgMKg9Ww1n+UXFhPBa1LxIxzOGuUru36sdYWit+yFoMdr3iGf2pF27wAI4lqZQQbt/FarGeeW6altYAyvgN73i+9RLHsuaFMxv2LH+R5XqRSkJIKAqnVAZ6R5wlaTio/sIdaH3hGJKpzY7pz7asfpV6AiGlQnbKPrMAABcGZCGMUFQDDsox0rPjbhopGWlBkWIYYoxq+nzlcQuVXV9N4Xg95/HlkhT6lv6yJRnM6hP7DuRBseugYLBAZW6fhK49Z/AhsWcd9/dSx8CTOVzmjWHt5G7UtOkpBABVBwdLrUKeeqI5oMTl/rl/jvI2p6ymqBeRcAdGfiwqJPJhM44nHH/DreIVDnZf8G71efCZsctEq+huoaAwi3tKDcXDBFQZdcZFVFpjUhsqpIlBLJz2HaYZ581w4gR5DnBNxZyzMp+oKiPhAVS34uzoVXT/7MH05o6oanPMQr4zAtjRhE4wla80J6Iji3EXS+mxQayuw72odOArxMzGKe1YmqrVVmFSpKs6jQgyWGMibMehnUxK+55lg+xkKzdJzL51BxUJVBtR14bIG8Jk8ODY78jqsg3hWWDFbaxJJ43t21gDYBOmdo1dpKaotZSXZ9OMXzpALYJTbLoTKVZXmU2tHH5UW54LvP02Hz9wA4AhjEDqE4MQpAKQiWr4IqfJ4Bu0/KSk63KpL6ygbIWrGNjAA2qw6D2oqpH0ut7A/BtpKYjCsBdVMI/M4oSmxdiAxXlYKJ0IDwrKVWyiGZPJROeM+MVQj/u7Zupm+8/SrcsGxMhxR6eY1Cye6mEXn7rBrhr7hymWJ0FvoJLi5eWZezThHIWIOY1LV2GI+JLC7ZC6Fb4WNtufYqAiLiaGq0oFBfVUUmSq4EPpHLtAEZqk5O8oHUfsyzwoANqK2tp/i3jWGQaRcbl3Fg9Q7cAT9OUKZKpk9hMwJtu/XLRMOWtwiON9Dqno/bQdFTome9fdmsd1mRaHkaqJ5RgLCmQmksMOGl5vTKitMAful+POMwRungYt9ggA+pIT3gYkp9KGV6qrug26ihUbG5OSfHWDWanXTAiTXf+/7PxQUwFh4KSocGoxIcTuzBKpLo7RjTwOuHQYgPXTpYh+E8Hwhy+uKs184xJEbrlh6eG8D2aLN9OnHHhDvTd64EK+AeFHJqFsgj7VNqdEjoC/y78R7MG+wIBOLWxQaCZOqdJlAeYNKXrzPa/mz75ynbesqaM3SUlG9uNrei3wUgHP/FF1v9dPVlkHKQZhlbo6DFiJQcUFVNpWU+ai8NIt4bADjYLEkrg5ZdFYbPNUcNrnug+djdPDwDfrKl7clVUBmlGGFEzN1dnVeiW1Dm2qG9bQ6n091TtNPDg/Qb3+shPxwc+iakHKGc81wUKSNcBhroRsTcowUxU2h9UyI1q+4j44dAq0S2TxHjyaHlM8BIGzBy3kGQ8MypOd2Qwg/MA5YvMlpAAjP/HMT2SZ8qD9AAER19Jw/823jfMDjVvu1Zes6CPDbhCZDtsRISQ5s5wIQBhqJfIzEYDIBSpID84zCcl5DRoYLQu0HBBXpxz9+Od7vwvJPXSDGzBEjBUsPnhl83Gyf53ZcygiMLwbcSNItw7huIwBJ7fvGxgbwJjNRwdEaJ9lXTA9YunQBKjxyhkj3izFEkK0fuY2MjAgbSC+4lYuXVOJvBr29H+JEBUJ4W4xie3YOKcGDNgMzjEzVutHej5AvaCS0Yk7tuBEwiWWo0ZYxhJAtKsX2gR4VbzaIUI24Dpxv0dB9JgVAtEELPxc1rYrBiR6kcfaHHvBpWhannGt6lRV0LR0iyA8eba3L67BmyuP0B3/EziAo7/4uHt64F+d119K0M0C+EQSXYSDDM96aYhWnYOGn6XQbLgyyWSAeypYPdS0W5wESz+5bRmDDuFdSIbjNS5sy/FYsJ9FrSQBjPrBi+HrSS9tJiC0P1tPkv8IA30D/0l+aj4KV7v2U0yC+nlQRtjik6C92vso7twYJ6WXUs/SYEKFnti2gguZldH33s1R+6F5ytBVTsHeWOr705BxNx3xgRJ8z8YG/Wp9er14QA0UjAFlwfgdNOcbJOoVrYrQEJjFWgBHQZS5zDgVSrn0+0EGCGMrMUnf1Oaq5At0OBNUR2D5Oo+Iy7ZygdgCRZSf34gDN0InNP0Txy6AT0QCEx2/qliBs8hWo4IF4koicN5iZgXpOgF9rCpIACqqLGR/oZWiKFq9Lrw+/icKFZ1H3OvIASJ8rexs2x5EEmGPgo7eHQYZa1kKI00MWzGy6W/B7UDAVAIlv76wx4CdBSY0BcMcnW7QYHYL1+L2Yna7UCczbxRUm3UxKyM1pz2L3Qw7MJ6jMkDDWAfAnjiNoWzH8VlwzUTkw4UqICdS1RVWFVFuRR6X5WRCQz9L+w/20YmkeVZR66BoGTcdP9sBlKiGqtoMKNKtE9FF0qtOtOxarU/s8G5MDeAcEtjY4D01MQtjO9zbs69rGItq+sZp+8BPYzWKQ9ugDqzAojkAbEqTSIpdw3nJBU+KDSPrMxUs0OJ5Iva4oqqLCYrl/YVRvuPEgtbpQMj+4adCh4jXEe3X1y+j4CamD4OYEhSq/MEI9Q5ztBG2EN0Hxau6aAB0pIXbftvIRAEAHPfMCBv4YOFtNCYF1KIB+d0knKblRKkPDLfvLBjCgj6Mdx9GkKE1R3Ks1LTmEYDtuUQ80JsiE0c3baAelzEwujLlzFuUgKA7CaQeoasiZKEDwYfNwCzW4SgA+uF/ZznYM2pY34r+vLnwI/Q43rWmIy9UszyCqVNrH2J2VS3a3nKkfQ1aWHQ5o4jXsanXjwEluZmxvMCRzSwQDGLo/3SLj8tzzIak9011GI7FzOLfkOeHGINijqE083ziBShi3IAb3dgCNhkWPUE//Jcy2N+EZwQNtCWaqy3bDGv80rJA7qK8jD5Ub+QwOT0mKHWxmQHjqprUbFgpX0Jdfkc/vGRZ8m+Qgnqto0bhLKKp+oDDtutdDuzfUic/rMUk40i3plBkQfW9fD5oWmt8vXe3s03CJU9edDbQyhU/x4IvSOLJLuGUi/HMW+oumthEI6qdo/4luGgLYCKJyVVuZLUT+5UVuUAxdVFVdRYsWyPMsZpH0KSvE5WZtv4VZROSFihYB7VHnBFkZfMTkuX74NNZxqIO+9pXtYpKA28zkJAWG5JjQCEBmlMtcCFkuMQQlcuvBd//r99vQB6Xkcw/B8UqukAEIojpxm43QwKyssI0GcLzHMUGRXUeH3x6kkmLTHCveOQBEOGD9GCVLkYDOzXDTU++k/snyeiFcb6Q333pvnF7mWc3tv50GgLAA/fr1NpltgvbPEYA89PAueu21Nw1ah/cfgPCgf+fOLZQNt4cXXnhd8H25fdgACFP47r//XpEhMy2SRyUAqURSuhfOFJcuapG95o8mrptUACJPZKPzl7rSUgCI0dmKqyKFoBiUluUDhPipp3tYBPxw+zADkD/8Y9yEcZ/66v+PmRY8KJWLKDmDXlpy+gG6uOlZQe+5XQDCA7sk4bjC1K6rpZT5ymoa/s30SefG3+nB4XxOV7dTIbnZzcr11AaMKRH89XhCM6S//34CEHHWYQDu7i+myiN7QG3qxyyZjVp3/lSs3jGSK8CJ7akG6vwPcJ0y7sRNqiHiazepdMwHQCquYIDeX0pT3hEaLG+m3O4ayh4qp1ArBuhVk5Qx48W4GeFbsF+dcvuF4DnLXwy61jAAyBRN+obo2tL9tAhAJrejnsbzu+jCmoQNfBxc/BwAyIqm3TTp9FNLEcId1WAqfmznASBmhMWt999D1zIuUL958EMDQOTzFMGF9kwM5txIdZZI7IF7K3DPQu4Gzrmjp3rpylUIoAFQ7gSAiFNLhddqAMLv5WAyKDTVK/R03DIR6FZRmksO1ygsQrNRIakQIvjxCaSzo9p3XjklvVcAxOFAeGm2hYYmJKPCCEBae6ZQDVe6Dny2ZvE9dOHiKF26It/7WQEQ5zI1g408pfJ1MnTO65ED8BIEJC7o7CcnKoyAMmLePBiegLZFVmncjhIqyFoBWpwCJD8DAOKEu1Vp7gbqixy6LQBSkFuH47wRla8+amrdlwRAygq3gsI8RYeP7L8pAOF9tcFdK6x0HzcDIPzdRx9y0c4tq6EHujsAMgQg3Y6wy2vI1uiC6xTb8B9vGqSK4kz87wEFLApKYZC+/MW1oGG5YRkNowdVhXH7KoApVKjvXQKQH700RANY/r/7zfV3DUD+/JkuRA7k0LqF/mQAYlqL+4ANx09SDTUAyfPW0OmjQUzU5sxxwkoCIFzue/TRRzFQxOzcHeR/fKAseMUdK0VNirfuu28H1P9HZbYJ2ocBgIgNTdPS5WPcan+8mA3asHEVvY4AwkTjmbjEMCOe5Iv3EhUO9plWM+PGXxo8tPVMjHFZelDMg2i2q21oWCQoSjzrX1paJMTcHGjFCeMc6MfUJdZRsGbE43GLUn4ANoOTuADH/HMT1XlT7qQqEsV0Zyq1ivssnW2vcbnGCskjj+zBrAoEt9Bo6LZy5WKAgUEROijPq2QAEg9b5dMS/coe5+Kmh2tNVyi0bzi/b7HIL/B2GelcESWSYypXYREDkTyx/2HMlHBlhDmvcgOSqWZsuyvfl38sWahYYAYm3pQ9InOyY6pMy9UP/rf4mUo/t+QiJwSz0mLbkJquKVo8uNQJ6LoqYs0FvUoLz7nSYRShq9c+9MXf/zbRVRQm//Dric3RQMM3UkKVlzdRS+N+CEGhA/DJiQORXB7IhCh5Ig40kvI1UnQbfHoz9argLx4lP3QfkaqBeFXEaMmbVBA1LkO9Fsu5TQpWYm/mf5Xxtzspmg0qyi8ll6TTAZC01CbDosUVbEAL+vtxd+yUz/mf3q4qKj62jXobjtNIbVMS1Yrtif27T9FUpcGxxAAwWA+iV2esaOg8Fv7M+H6cmmQEKXxeQNTsHSkif/ENsTfLD32MzEgynhyCe9HqQSprXwEBbQQzfLg/QFA9WNiBv3byjRXRod1/TxFF6cjrAXAZKaPcgWphoHBm5XM0hVCs+HqxvcbEc22hG6908MpVpUPa3yZoV/GqBo9z9WXDFKr/x957gMl1XleCt3J1dXXOOTcaQCNngiBBECRFkKJEiZK4sr3j1Xi8I89Y9jjMft7xBK29I4/tdVh/9o5HtqyxJMoSKYkUM0USIAgQOQMNoDPQOccK3ZX23D+896pQjUQQhGT9/MCuevXi/9J/7j33HB2fUx0hitexjsxQDlUPttI8BsJXi+EVZAb3LcvgXkMkXzRW41HF4JzxyI0U0prZTfS+H14T6rkb18XiPK/2BOH7k9OGvAred2M/dJE6T1eb4B9VgTxvw7iMQf/RDwbtBJ5YwPIqbJvgCK7azfgCNINU5kNfeigZwL2k9gH3mF1Rt8TzE/QVN7IXTYjYPnhfBZ69oH4c6qfT5+EZEoeUKwpZRbdbTkICtCC7S0bU4ySDK1wIb7xXUNelm9MhRT642QlFz0pYw6boQ2Wos6qvqqHVK+sBeiLCCf1S92lExuvJByf2eciHOrN6xfIZeD+VliPbilaHQd4PLF5mdrvMKLSuXEvdPe0i6+D1cyoPzt4wTrwyuE/8HgVYDmDAm5dbSk2NG+jACRmMZSPGTa3b6K3Xx2l43MyKsKcKtwT61Miy4XtcCwRYskJORZNzg1LnUANQG6LdcaeSalXJsBjMH/FwNvqFqtTFV+aj+s/fZ0x3K5qWt+cYLUdCIxeZNR/SPex6f6rvPfL4glSXA6dxJwbEEVmcHkBBtW4jE/Jdl5GFiHtCHtNixCyEd0J9axD1Oty8KN4X8/phZgkvFNEnqgCdP9vwDIip2qIMZzaV5GyiuUQ3LcTkNrzI7uTnyXNgfS8P943Ck6OWGmsfBBCdpYsdb1GmHyZ5FTVi3tnJYmSpsulK3zm6BNpR/5DcnyzPOvE3tAAPF5IsHze8RaJKg14oVCtagKBgGQ9RefM3VF2hT3/uczTccZQe2rqGciFvzs0DyTD4S4q2GuqY7G4/O+NA/dEk9cBIczywSB0Y+DeXZopMXnNVNlUXYSyEOo3yWln0zzh7fCpEf/j1Y/SXv/+Q3E8ozukAhhWAxFRGw4OuMdgWUJvT+r5MK1tU1DUHYcyr5v/G92Q//MovtsJBXWU3QXecGZNZuOwM+Pmol3AEdE2xD5YMSAhA9GvPteEayYHp5SwkrCW1jf1AYuEqgP0K6p2WIifsPcK08nxPE7UfK6e6uji99NJLhronz5MEQFiCdxXcTQ8eRMryFgDIvayApQfm99+/mQ4cMCOOtzOIl5fXx9+WUn/Se6aP2XqMbMJYWJhHJ0+ZMskctdLzJBejWwfSPEhPUaCyeHLYUTdgDrrxYta8QzUC0ZmOT35ytxh0Dw2NwTdjBPQKP4q5i5DWzBOcUv6NgWxbmzTArKwsEy7hfAHX1lbROAALv0jGxsbxkClDZCsgBvDiH7Iq8+CGjkCdYxJKHGwQldrSKUrxPJqryn2WzktDA5S6umpqbm6AmQ6reGEADqDBYOCRR7dB/eqIUH5J7if1YrYYPXJf25XBnxUwmrQ1c68ZLOlti79JtTpyPjfSryXIjNTWyejWQP+48CQJsh64agYAUWZVzNNGXt/8nT0/0OxeZGTUAIsBiD1fSwXJgQIDELuq8WCGF4RsjOZQtC4H6kREw/VhgA581d4fouYDm/bjnfUPv42HFjLZX/1P5mDVqnbFimsNxx8hz1yucOruve8tseryc1spZ7CGLj/+PWP7IlOhDok/67Q3T2LQ4H91A8WzIEH4QBvl9TaB3oMhS8PlZGNAy5NQA407CTjM3jI/+f/icamMtbFHdlsaEKHnvhEw0fPx+zLdvNYicj0v+4ToWhDcRkbLf2UrhatHKLCqx1xXyr6lAyDpQBDvS9Jx6WvMEiOyKlit+N4zorA4IxvSraBb8f2ZgBKRIwb1GUSy21vfoaB/CsClnLKmi8gVySQfnMW9UAia8Y1SyWQjtTW/Q/2V7BmhDskSPxG1HnqwzkDKOG55nUtalpyBaVZGvQRPUvcyL2MALL1uHFcealrqB9fTleILNJrTq9aBBRXYMEGLFYBcW3BeE2wgTyyDLnkkLcToa1CnNAAR05N8QdT+6/e2mNdYErYSusO5jkDRrXgRVVNiqGAxz0X9nhB/5QmLQoHHuBYVzcsWAeVGoRl7FFQhtaexaYAchxzc8ADOpqLnSdelGtxkQcFpQXE0nF/KAAAgAElEQVSdYgkeKKl909x73m1N+eJ3i5bmwWQHCqS5OWyzoh6Am1af8maM0K4dq2ENkA2gAHNEUGAWYQ7hgTkct4tdFymnRALsMEwYV7SgyBjtwQ2b6L9+7S9odesn8HyQviYRGMCMjXVAbauP1ix/jIanTmFdkCJOLKOR+bOIoLupLL8Val+8/Qj4+TnifXam7TyKuido3Yo19L0f9pr9h2i7Qe3RdTz4VQwqtbykhRprVwpmHvx1qYcS+6rEbfI5v6CUkaIeDG71zQTvEFutpCO56orIHpB95X6iguYX5efquByMNufkU9HEJPlBk+4dPgzOS5hqM1Zg3z8QSlDW5kUmcnJE0cMgNhCJS1oVN6etVvwNR2cQ3ZeeIL4sBUDwd0HVr/B0rlEQ+5YAkFR0LLfDDz+QegDvIIUTcnk3JHl1y8mBh5GizY2PzKLIeisMCesh5yypcXb7MN7Rkmrf0xEFLWwBYwpkwkB/O3jwAxHMXJivEr/zuUrEJVXKxaAXWRBu86hb0hJVDr6G1bOAjT+5eR3v0YOP/YKg0u3eCennQjeofzHKwztlHDK3o4EEzat6rNoiH5VDUaoAKo+l2W5qKpegOQOBVruqAQlD2S0HrAZuWqXzD79+lH7vSxvENM766ntQBCULFNBTpoYwLcHvso9Ybc4JpTBudkQ6F+E1Jj7jHEKGQHz+07++jKxRFn3qsXpyK0PFBADI3KwEEm42LVWPCpbOFsvjmprrlfdKEIGE595up84RJ63HLRN3SEW0i4NXwCwrxLaW0eXR58W0KO457nO/u5TiowgmLY7DFZ0DuGZgKwmA1NXVYUBTQqdP48F3CwBkw/o1NA0dcK4v+NhbSvaDB3qG+tM/YwCyalWLEAi4erXPOEV3E4Bw1uOhh+6jH/xAukKnAgIuvta+F3oHdcaCaRg8SGchAQYX/JDn8+qHhCM/F3yZPtRJeCkD/1ihig2RuqDiNs18VdU+DADJgsb8jh1bhYLX9DRH5mDoBgBSDCfUykq+X6Ri0N0GIPqYuC+ysjJEVoT/sYrWOMyFRqBPqV/IdI8AEHjg0Td+C+Cj2cx86IGJFYB44h6qattKrGw1uPoIhQrkQ6v5nacxHolQ906TanM9AOIF9Sr7lc00+ZXXxGC74Y2nUczsRdT/PE23Sv62aB8DABHKWJDnDfyL/RSrH73rAMQ6ILQCkOz3JR9+5n6LtO5HAEBkBqQMY+AFCmRBxhF/l//ts5RTmk1zZf1UPNoE3voizWaNki9YQJ0t79FYjbzXVh57EvUHDpou7qPKq6sojFqR3DnQs1yz1Fd5hq7WnLqrAKRsuElkPs417KV5D54Ruh6EO/kWAQgf3/aph+mS+yKNuXBdqEuUAcHPAYgZDLseAMnOmaAvPrNDvDeCAXiVQCqcqbBugIVAGPK6eNiEMQCfW+hDBD2WBED+4A//BL4ZhZSdWwbe+gpkBhapB+7to9MDUNnahQJ3yENjUDczPUmzMBLMRf2HDeZ92SgmDkDSl4FOFsz29h0+AFpYJQqbF0FPNwfqiXsMgJSDruYAUKy/2k/zV4/T8MJFWpezEwDkOPrPDGbxZfhRAxCvA2IUTtTpJeRY8noApKFqNwBlFg0OS8uIVADS29eLbNQWKEFViWfrt7/97Q8FQHyo1SguuExZhSshLQuZcHxfBFMjNxtO7D742yB7Veyz0SfW+2F8idqbrGoKTMgHwQJHgJS88M0AkKcfqqeWurw7DkC+9pcXaceGEtqyofy2AcgP3uugtj6Mx0qyqBiCIdwkAPFgXLQVAOS7YpoGIPx5W82XYcGwTwhc9fSYOCEJgJgSvHKlN9vuZQleHpxx9L+srAQKRpKvmS77wdNvRGO62f74OOdb6hi2b98EmeTLGJhOGMe5FADhgbQ1y8JGUqktBq6i2a6lvElkLpsGFk888bAwJBwdHU+mfgnKl0LbCn4n0as4ErkUOT7lfPr9mXg41ICfmy2ib6dOtUGRRKbzr1mHJbojVbnMfbbuDyup7NmzCxS+o7Rr13aRaWm70EU1tWWIHKBoFGos3CR9KrkvhHqOZd9tOnLBcxqmg8lRJr2vBrUNkVcNxtL1A69HF5Txsnn5fmF0WFlZLEwP+5GuHgmbUQdV/4bCWDPs7cxA/2fL7wlEOex58rOzSPYJd43heM77zm7nfMycFVGg36lczsVfFS02is4x74qRBP0hjAWfe5boZQiJ6HoPKwDRFKzGI49R3BuiK+v3i5eHC1Gs4q5W1ChU4HMGdW+HoAGK6JxQ2AkWDxn0KDEvBrYlJ7dQ5hgyZRcgC9qAQni8JEKgcYVRnJ7dV0+Zw+U0tuEIja/WqmbJheZ8bB91BkRsYyBZnvem6Fai5/mkyD9JVCuevMR0vYyyjEhah1idWs7VV0j+c/U09ujR9KDIcrla/YDSZTo4IKsTqNbieP7MAGTjvmcphihnEJSl/tw2yu6qhr9ADmXNFmPcDmIEinInS3qhfDVGA8hqRFSBdOupPVQMhaGQdxaDQSi+MJ0I6jJhV4DONr9FYRSoGxkQjs1rlSvRYerQ+dI1fC7kNHE8GjzwLaCPFdez4QnCWR1L5qOxdzNlBnPpbN0+UWwunNK1QgA/uxRVyuodYv7OdB6VveDCcbXt3FAxrYSJ3aGsA4jAy4mSqqXmFevUy2GHVCbCUPMSFDGd1THnZTqXQeniOYzCdpX1QUZEZj5Eb1g+Q8YCTtxiqk4w8wnHORRbwv2pW3TKwlXE85A9IsT+qwsER4lHhnL3Rr+6lJOzka3lU6SoSFYxj6RXAI7fpuiq7MSeoTavVZJ4e8WlAfiQlEEdyEGrVxWjVmAOA8gikTVneivf3xevHqWakhW0aBujRdCJtq5dbRzH0SM9lJtZBi77MF0dPgUtoUn4i+TSysrHBSiZQ30J04SLi2GaeGWImmobQCmL0buHztEu0HMmUGexALrR64gYW+8TVhbjDIZuBguBi4LNi1b+jHvApjMEULHSjf3KF0lGuPn+0c2B4nuxmNtHGTCD1G1K0dcK/+UGmgxK+ldxpFv8HbfnUH6ti3KDIdqF9/NkCEa58Bm5Mv4ushmKCmWXxc++TBiqzslrxZodicVmqdAvAxez8yNYh7xmbYrWy5+1ClRgAfesys657BANUH41dgxg2ZDQ76qGod1FsXwOnttO5aztQyYhhMwDt0nQmVrqnhCfhwelqqfTOUhlEEPgZo+VIDsjo/6jgwVQlsR0vO+nZyZETcXLP0TmWSX1MnAdrVzTiHEC3uUD85QRuwjwmUOZeY3kyIDiVAErU4IaChpVcD6GGoo5BDfD9LnPraL6igyAIGTZZ0cozyONJpeXSLBZlF1N3kypujUJ80wNQJy4WL2ZMgu1iAeJA9kybl5443D7s2+fpg3Li+j+dWUCgLgt4wRbdrGYh9ymIkZEHUiCWRmWDEh4Su6HoMYm5Of/8idt9KVnK6muEFkxePeIBjrkglI2SyA1ZGRAFKc2gfXHIPnLrXNwiM5emaaD54IwFyyiHNdZMT2ILNz0FFzb7ffR4OQBqMJdoTk8q3UAtGDhM2BnXBSeO1Yp3iQAwgpYnCKZFXxy60NE7udS7cknHqM33oRTrTWMdv1FPrpf02RAUhWwfhYByI3A06c//QmY88hiU3Ne8xwzBcvwmsCFbF1fKgAR/adfmklvBfOhqh+40Zgp2dfYWEvr1q2mt99+Xyg/pctKJA3KLVSv610wS53POpgDNTbViILA06cuGKonel1aGcr4bgEgehr3A2deWGTh0qVueMlsRoZlSBgNRiJhen//SYPyxYAhla5mBSCsEJHuPC117owXkxXAgKuaWvsiZIiVooXcb/mC4AdJSQmyNFUlKJTPpL7hIRqcQb1ISJ4TFvtgSUDd7AqA2EG30oM0B+o5dNMqV3aLkhZ/dkHpSjQNOngZ9dkFGV6HD4pAEJ/jmo//B0pXr+C9oYGG2E+LzgVPzxqtoPIuSBvfLw0z+TlYefRBmIm5qX/TfsoZqKPsgRpkR7IgtztN7lAW9T4gMxwsNZt/aRUtFI1ReAipZzh/zz1xjIpPb6a8DrgpY/6+h18nO17qCTeMnTzX0vVuCnjoW+da7HhTzzbrbeM6oZSx4BGS8MriglS8nbqZdJQqXs4KRgwgYqFXXbMeUwXa2KZzxkcV/7iHen/9hTsCQAy6khjwqytUAYJcmLL5Z4pooPocVb/5AC0UTlPdPIwHXSFIXrqpq+GwOM8lkw10dPmLGMTEQeEroIaO7ZSB836l4jQ1dN8HqVHWygJNkKkQ2b10seE9jOX0AN0Ek2L76twxvcoYGGp6Ff+unzt8WaudTzIiFP0Jg01QkZZ1bQNQilFbzYEkUKKvf1HjoUAOU/98cT8FbPOQX9VngkGH3iGmfCkKEsBIY6gZECBGXS4ZMRTzacAgQJBcTtYQ6GPVFyZuGiNIxOBJrddkUhn9I45Gr4tBjg7MsBKXLi0DkIhxfYilJVBPklCDY6ZfOUAb4xad5HeJOs/8PtaDanWj2y03fDwBupLiootllYxPwnB1ZAAr3ytMWzLWy/2n6kj4N7+qqQgGzfvZ7pKD52w8qzdtrKX39vfR5z5bQwUITg1DyCMPtQXHT3fSlo0NeMY4qWe4nXL9BfBW6AXvHYpaBaVUnFdAGVBWOtL7I7i4ywH/7ESYVlY/RJkYKHORsNObQV4MIofhyeDAvk5hcHqxfQbHEof6l+XmU32nMzfinOL88jmW59daayk/I8aO8LkJ7pxMWRLTUVMRM2tKxPIAv+4syY11uk2wEsorQdZX7rv76Q2g8Uhqlm4LnjCFIpIZ8SSAXy1qFs7GRuisY542Tss6CWdCcsLckB52Ko+aIO4NL3tMoNkWp6kyX9KG5pEVCiUsHF1MW4jPI9MpL6bgArKdoFZz8zgz4Ysi74Uoq7Wh1eY/Rn0zspC5oioH88rBs88LqeY5udwEaGCNtY/g3JaBlTCEPu+DxH0Gjtt8oLldkpocikzQ1W4vWAKFVADakTs+CjPFcfrg8ClQxBg05FHrelCEcL6CczA5xfXJ5odc3jAF6uEMzifKVUWLAPTxPnP77d/ZQjXwBeH3EwOQYn+DmN6kZJ7zMksoM0cCjdBCGFQ/2VeOLBOA8Lvci6CpPEB5nf9gb7d4x3/6gRrcwlB0A9ODG48HDACC/hTNEtCMsRqeyrbac3JMiXEACIcSlfoPf3SS/uOvw4g3ivOjgT8oihH1QuFjiaLuhJtB97MCkL4BGgBV77k3JhDgrID61zEx7yKU6iKBGAD4apqYu0CBCJR0IX3MNSzccoN7wEo5h7FUWZISVhIAefzxx+nQIeg+s1vqLQCQe1mClwdnW7asR5S631DA+ucGQLgAff36VqSB94uL4eMCIAxQn3jiUQzgB5CGG/jIAYgo+kadRvOyemQESqirs5fa2830380CEAYytbXV1NHRK4rpf/KT92nNmuW4mYroyOGzov5EPAvuMQBijSh6ix1Qh8mlpupasa8D48M0MDcMzXcTIH5UAGT5oCw4/5OvEL0GxVRPMItq2iEJveEdsS8FozV4QcJ7oqqd3OD6V5/YQRPNF2gemQ1uNcd3iEjQwMaDBlhpeRlpFBQnj6w+Trldzfh7jBbyJ8gzVUAl5zfSePFlyvzRRpr4rZfEoJ7BWMZIOZW9v5MWilErs/OtJZ9wdxuA8DG6311Bro4yGBXKPvk4AQhvv/5Pv0g9v/48QJ35Qjf26RYzINcDIHYPhq6cJUEUdPlzT1NGPSL02GZbzXsUKpRSytrjgkEAA5DcmXJqufQgHVwt64ByplD4O7IFz5MYikEzIWU7R6dbXvlIAYgPGY8mZD4mcwapr+yC8P2wZkVSAUhDpJXWQCd/EXH0N+3fR2RZD5SXBiBO1DvsmH2IjmUcpTkc088ByO0BEBt7ouC5ws3j76bPfwr1Hbj7WeZ8CAPRiop8DDQxaEaRdAEizPP42zl4GQPpEbw3fLSx9rN0uAveOVAmq8nbStnuSukRASnhAAasHIziIN08MghswhiBMtfzP74kIuaLFsljsQNo9zIA2YCi6uX9k3QyOkiDkGn/OABIWfY2moJxYgSD7OsBkBx/FZUUrYRIiQ9ju7YbABAexNsp35+Fe4/NMRHVB6CdmeA6GA+2g8w6gHcQDusvfvclea146mlGMdCiJEGCFYD8DgBIFmpbCrMRFLmDAOQ4VLHeOzFAX/n8yjsKQHohD/133+mg3/+3Hw6AjCFL8vUfjUICuRx0RtR4OC9bAAgX4C/Q2Pz+JAASH3iAQsEhUeLx+uuShs8tCYDs2sUyo+/CNp7R67UZEKa3WE1oeAX3ugIWD7a5AJ39P7RL+90oQLdGtdMVHF+PUmScnVv4cL0MSFUVBl6I4h85qv0Prj23qRmQpALolP3g4kyugdDN6l2RussODBKt6lM1NVVQQ6iivXsPCdM9bl6lH86fAzC3MS/ONNSuW+gT7mPdz3X1VSJ78Z1vv2gooRmRPqxTzqeoDtaMA66fUjjv7t69Q9R/HDx4jCagAtLQUI2XUyn+ldGbb36Al44cqBmUAUsmzihux+Preu1GmRCjX1I8bJhTrDMg1p9iHNXQxeRq0GjDgI+zIRVQa6nIK0V0KExdE700CTMwNqbipulX/JmLz8VfXYDOvyPr4cRDVzeHyoBoigpnRFyF8vdmZMe/Bqndv/lVovd3yYF105ldKCAuBr0mk0498m1a/84X8QCbp4uPPE9F7VDnAEVhdPlpkcfJvdJIhcMN1L8Z9BZlnucbLaPKM0j1wr07v3s5BWFMN7n8vNieGzUjpWe2UvQwzMAeOUSRDSp6rI6/4sBuyhqoptH1h2l6WduSNKvU87SUSlayVm36s3sd9mAS0Mj8FjjrAEuBZ6QyVrrkSrrMRyoFS8+TbrvXJKktG7H+VvH8wzSx9RwFK0zqXrr1WQvIk4CGvjw466FN+9iADFx8cWyWaQwwitqbyDObTe5KxIRBO7lSfMaYRxgY8L3lRbQYBcNieVyWNq/aeVa5UreWHdO8ALhhNyhYOtqPRTQ44MeWkTmw3o7G/vLM5nm0ql1pc8Gc2RJa3rOdepB9GcntFTPzbzYjk8Hf5TrEc1VlVPSzIQ76CUfcuS1ysE8VXvN2DcNAznAgG1G+iGxgpIKOZYIOhywGA/Td2Q+hSHeR3plSsveYN6ZpXnrX+bs1u6WpZnivs6KV2Dexj/KzzhY5EFvXJolJlC8oMCnJf6NzEvAAMTJEyITY4jLam0AkOT6lnt3WG8eS+WD6rzypkjLDzYkBL1ObZFNZARyEVgaMwZPErrMeFoqvUI4CF9/abKxeZZPXLixx8UyRSko2Twci6XAAR0HzQ9uXC48lr1cqbXG0dgZh79KiUjo7eIlGhi6jBjlED67+JDIZEyhCH6N1TeuEQuD07BwMZn3U09svJIFzsnOpu3eKOrqnaGAoQIuxZJNA3rZWF0p67+D4jPejpe7Wofw87BHtx4ZzBJlmZ1xmLzjTp1s4JjMEEObCe0BGy10OMwORKM7GIF0+x0OtkhLEzV1fLv6u376CDl94T3xuASunHvE0CB3SMecwNY6rbLnK2EUXJI1dNGDoLIcaoYfHqDRzjZgciZhBrWBMKjwtIlsTc8to+EIM2SF1c3rcpm9JGLU63LIJVC4nlM0ISlc4T6NjSJ+jsa9LQhXkT4+h9sJXiyxWHUQGCqmv/xhUn5y0YVUBxGp4bOLBsz0DReWgP80gC48MgAf7mgFfETeuoRAomwWFxZgO2ibXVi2imBpsDUdGFXVe7qRpFNGfPYVCdu2roe4TJ2RzF9UzKAuF5b/4C2torL+H9qwto+rCGrGfOgOSm1VPfmUPE0H2IxQO048uB6hrMka/t6cY1xqMIP1uIwMSU9d0+9A8Pf9uB/3uF1aAtREmn8qQuKEOGvNK2pSmSdmcuPaV6SnOOi4CeV3E2DtFPY8cuLbZ5f7wyRHaf2SEvvLLlUkZkKjPBUUsRaUEgI7NKQU6NaaJIMsHZqtoFzu7YIw4Q68eCVBFeQ48dpyU7YRvC/o1hOOJxRs4D41n+HkUqvfQfFie85nLa/G84axjnsAYuhkAREvwvvDCC0sCEGMpy4fq6koUapXS4SOmuVe6+e7atDQUrKeffpx+9CMTdX1UAESkyNQDNx0ASd3uhwUhN6JdcZ/zPMuWNeD2iQOEtYvToB/+1u1bVbBkJF+99FMGu+Z5lL8n8botIxT90ojGQsa6OOrgRrr9l37pGVFP0d19RayDVUSy4SXDbWxMqirkIIWo+YNLgbmbuaasNKbNW1bjJllEXYgcrFpfBILvrOkW4oaVD0PdD1yIzvsjPUCINm1ajazaAFVVVYt08uXL3UIxRdM3jJoNq3QlOxxb2q1ch9aaHL2K9NcPBhR+C7UOBdtJzQ3zMDVw4xdpITTzcyFX2FhQTwNw9R1ZGKUJ/yA5CpP3lQGINg7k9TkUAOFBjEvRtLTrOQ/wXJDbZdrVN34Dkn9/TdQBxQymgnMXrzr8KdCmoHEOt/LeDXtp1bufg8zuCAULUWw8XkZXNu5FukJyUatOPID0voumazvIiWX8KFq2h5EtaTlNoVJZeyNOpTrk3I7l5DlfTQszkN78l5YHnQVzO+eyqPDEZhre+c4NAcjtAA8+RpOCkv4qTQtKQi7K+vpuCm+/RAvrzUwdryEVeCwFOqxbS8eItW73emCkcN96imQHaGKVLPq2Oozr70l/GVDo2glhxCc73AHAoesvBI1JD8yVtCzToGzIarS8/SgNt1ygqUKZ9eJiaw1o7R4FWniadvwGB1rzyHnM6gTNT/QTPjsAsrlp5g9v1wa1PrFeXl6P3QQ40heQ/Mv7x6IX1uX1dL54iydrqX5gHZ2r30eBDJiC6pe/Gb8QgwDjuYhtIG8j903VcoDVbjyDIwAg+hnDIMAwOBTHKftw7dxGGgC/fdg2Dj64m+7L2EI94T66utgv14vl9LFq52W+B41nBquJWcbnGoDIg1SATkv98iQGFqIxxUrue0I5pYvPqr4lrnj+PM3GykqKuhXDQDAxpQJUfMEZoyVz0KyVsWyOPKP2zoGBYQxypkn7JfZPR09Ad2F5PJ4iEKh8RsX1MvjsQD2D6JMwtu9U/DGeDpqNmG7vVcfGCyboiUdXUH01XKRxQ/G76eSFSdq4upCO9rxBDcVrKMdbROfa22hlw3KoLaLWBH5Q+t7mAuQjx0aRAYnR0ZNRvBvkdRplMKRBswLcQmUxSdhH3SzmaRbL6nddBkvq8v4GZJ2GWC+bROIdJJrXHLizEiU3fmc5LNQrt0ceczwHinIWg85QowQnzVulcV5BsZ0CivrJ3z2gUC0fhWxsfJxK8Kz0Yt8TKKSfwkNoDtuIhg6K5XzRAFSr1HsCACQjJilI3BKqUCgUlpmDuD2MomfVP/YgshsmVc6DehVuEUXBci1WYX8hMU+9UHq0wc9DgrAEvFc0LUisM2CnLDjSF2Y100ygAyCzTAB7D7I4JVCgykZBeCZoTVFE3mdn5LUwomoZFiMuqmmCOiK6bmriLACpvF6rq1qhcubHJYtASMhPP3zxHZqAoEv/iOz3KPbKYZP9xzWjv/gLq+nYwaMwKHyYHl4pp+9qlkpVNlA0NQAJCzndOH39+DQFcJ3AN5M2VrjosVWoecmXtSMxFTFwAOT8wlffob9DhiUwMwMKluzDzFyYFhqGWGISnnX4ny6y4+iKUolbAMB3Iksn5mHgHw/St17sBpAO0K8+U0I+XEsJvwQdMQQkNQBhlgorxskf5HW1iMCrW9WpXDp6gQbx/e0T8zBRzILDvAvUuyuo2ZkXkryOODJJVEuL9sOokcqivIxW6pp9hWb6siGvbsN4qSpJite4u7UE7zvvvHNLAKSxoU7sZOe9oIDFO5ICQHxAgmxC+NZbEuGLWdK8/W9mMG+sYIkP9yoAsRag865/nACEt9/QUEsPPriNXn75HcjmTt01AMLXwu5HttMr2K4AEkkSg9cHILLfzFHspz71iNj/goIC2gZ/lbfeev+nEoDEVZGgJw9KHu4SqoAzbhZkCYe9V2nIfZXmHVJJ7FYByMrxOP09wAfXfHDBuViHAiBMv6qBwlUM2+ZCY96Hubwh8kZ91LbzB3JetiNQ45XsKw1UMFQPw7opCoCWxS7ncc6GWECFPjXFJzdT4u0qmvnC+0JZSjcrkMgYKqeqt/dQ+y/93T0FQMRYbQovzr/aQ/PPIHuzYsDY/7sNQHJPLiP3WB4N7lLZGB6sWzID1syHeKZ+CADiQbS4af8uanvsVTP6fg8CkKYrm+DzkUuX6j6gsFPSLu8GAMldKKTW0Cp6z4uBn76Q0T/aq+fnAMRUarpVAMLnsLYhQHse3IVMvAcmigGqqfLR0e43aW31TtR/ZMINfA7Zei9kVsPIdngFYDx/Ge7uk2EEnmz0NMzpvv+SCXZ+2gGIIwxJXhTPZ48CVIQyRFzBzhLGGOCicpN6ZhEgQvuoAAgtYFDurIJw7GkBQOaRbXLZc5Ehq0Quyy/knr1UjKzKNOJ9C6DN1dL4/DsA4dO0rmGr2LfG+mpkieQDa3iwPy0AaYa7PbfBoTMQrZEgqK6mFdvJoVlkY0bG3DQxO0XnTnXRgYO94vdUALLz/nyhrtZQXXdDADIZitD/PD1LO2vddGFMArdnN0OEJA0A+cqfv0//HhkQLySR7yQAiUUW6POfKPjQAORcd4gCoE3PL/qpprDLACB2SPG6aTmopsehn7AeAC9M0yx2MJ+PLCHAPGrMrVK8BgCpqKigFStaUak+inRWr/A6uJnGErxjUFbiGot7oqUAkKKiAuIi9LvhAXI3AMitACU9Lys4vQkHdFMkQEW9mKJk8anQ548zIHpZh3Khlb+prIe4sS2fLcXiJrhTUUQUqWkncDbcy8yUUQKmNbGJ33ZuZOkAACAASURBVJkzFxFhmAVNbjsiOAlI3UqvFo7maIM+ofJkySxpKoOZseDjubbYL/V65Pk3blol6kFef32vKB5nrxGZ1QBtwOJhkq4AXBsDFhTkwtVzGWTl5L6yutfx42ehiCUHJdz08taC8Qgii27PtbSy282EpVtOaPHrInE+TSp6bPzFJKZhiX3k6JU6dw645eqshyfmo1IU7BUvVCCR7aX+7E6a8A1SrFAeH0eUdeG5E94fmm7iVrSrXOzDP/0y0X//kqz50E2ACvzzTcNsbd/nxSkLQ5fXDsoVy+yO1V6kuWoZ8RODcRVE1QZ34oc0oEOPybwThZT34/vxyA7Q9Jd+YhgOcsaDF8vpWkb2BSe5wd+3h1DQ/oQ0TBKrvZaVmDzd+rtlIG4eXfIA3Tr9RvMkDewxs2Mol7K+9QDNfHE/RUulVr1uqZkPnp4KTtJlPpbSB9HbTl1HRn8xFR5ZRVefVjUpNwFADEUp1iAwCsDRcZbPOhtiz9BULAgMnF8rDu9qExRVVIaDs3RG5kRPc6Pj1W3ODI6Eyu4JE0BNwcrg5WRvGdNYzl//jqCg/swsIEN0yOrXox8lfFGoQHVr105EgjPpfMV7FERxrqZbGZ4hyDhoVpGVdsXPSf6Pm11FJBcQxWajMHndcXRSXlzJxeScTZXHEUfh+drQWpqzz1GXQ2aNxW8q2hlDxN14Xlle20bxu6h/UM98EdVUanfIeiSpg/EqRWG5ptci8g0zQt34N9GsCojaRwT3lW6xEJZX90tigj+n3FxCtU9nMtAP6ga3w0VZ1+UZRo0m01OsR3Wh3JQqrI3jhGowBoKp2kezCJtQ9E+LMsosFvOqLJvlZvKiiPaB+6poVUuJUEkSXY//jUzMURZsr23wRGjvCNKBI2N4n7lFtiMGKl0CtLNHH7LTqXNxjIPk+mOqkF580c9fa/abIyuqT6xGt/yO08yBhTmzz7xxSXsKRzBIhjqVcRzKB0WfT23uKDYLSWAvCuq5zdkDVFUhl8vA9b9umR/1+3gXue2QIsbYENnmUeUHVQHqlx8iRJfs8E0qxHP5rOIQqY1uhZ/S5QBMSpHByIxPkg+mg9zcCdOcl+bKcX/IDEcUKoVyhkXyFyghBEXF4smL4PX5s6Sy0zxW5UAwYhGnKxdR9DiCX44YfKBAjeJ/85FRcoEuF8WYwoGC9oX5SSrMaaGqovXUN/I83uVxWlu3Q6yrqqIEv8vgWQhKZVzbIbanMn2BEK4lhwQd86E+2rK1Wny2xZEN067o0Vr68ZtHxL3145elfxobFuoMCKuAFcGjas3GFaCKZdMz99Ug62Cj/i45Fv6lRzaB2SEv4K6xAH3/Ao4Hv38FoOXltjkamYvSF9d7BS1JbFt5g9hBC/zDbx6nz+6ooSLfogFAvHiBxpXcm6FU5eJrSb3PRWZVUvAWcM2mZkC++ldnaT04drs25ZBnBg+KPJWdwvXsxjhZNtTgqXNnV0pl1gzISHsfjaLG4xxEFs52jCJzUkx5fni7TV4UNCxu3uj9UlgB/TgD8JHhKEK/epBF8dCJE5fBxDlOAwMyuGYAEJbgdeKCZiOX9o4OzCSlzW7U7ikJXt7ZFADCyksc+T53Tpo6iVl+ijMgtwpAOGXM/huvviaN3GT7+AEID+YXcSE/9dSj4vzwg5eLSK9eGaCzZ8G9/YgACB/91m1rYYSYI140nMH41rc46n7zAKS5uU4YTZ0/L++R5cubxPrOnJbSgdZr7KcRgPDAxVkiR2zZyIaUzFdT6XwNBXwzNJrfSxOZQ2QvlCnpVADihxHTN/8Popf2QG73c3ihmObFMquhxjaVbZupqnOjoNEsZsOfZs0Bmqm4oscitwxA/P01VHLoPpprs9HEb7wIl/GgGBCy2V7Lt/4VhbMgv5gZpqg3SLP1HRSshAiCRQHrXgIg3K+ek3XkPF9Jc585bChj8fS7BUDsoNxUvLIDAETS2G6GgnW7AKT13T3Uue4DCvowYLjHAEhmIIea+jaDojJDZdmV3BO0z/+j6wKQHQtPAgJDHQmDFTD8qcd2gUIYBMYUVeZ2AIgXA93NwU30geeodEj/OQC5owDEhkBbYT7YElugmhjsoNa65fST/Repq1fSPL3g3kfCklqjlQ41AFm7ygYaLtGFS4oGeA8DkJXlcFBH3UE/Ht+RHPD3MXjdjAz0GADSIOi51VB46gtMURni2IMwjh25nAxAmj0IIrpH6dJc94cCIDaoMNkSHgGuIXKLkb2smYkBWASRycjCHizAiHNkvgt+K2Z2qSCvSsznwfliAOLG/q5v/kXq7PvGRwJA/vG7r1N1fR196x8lgyYVgKD8XUzf8fB99OmdzVTgtRsApL5lGY0iyNk/g4J3XBqrS930WJOfGCgevhKk/b1h+rf3ZaQFIN96/RIVQUFrY53rjgGQr/33c7RtlZ82rfR/aABydShIbx7sh+lmNor6PTCZPAYAIsGWB5kPtj5kq4aBxf1U4t6Mc+1DFsuDelnUdiaGDCneawAIF2vfignhrod2ANWcESZ3H2tLAR56X1avXo6HQ1QUoet2NwAIb+tGYOF2It83WmfqOWCncc4AHfzg8DXqV8L7QnOAk+pXTBlejbSt601nuGd2rgQ3ugYiGluAYaCMgsiaDhlFYwDCLpnccnNyac8TuzGIzwIla5rOn+uEuAF4uCobojnSuk9TMyC8Tt0vS2WhEgbZm6m/zPd1CX+Y0tIieu89DPIwzZr1SM2AWCNV9923QfiZsLyvkMDFP86ChEILdPiQ6SvB+8vriVr41T6fjLpYC/PDKE7j5lCOtje6j9JmPqzFOLpAnKNvOjulHg7QIDRXD66sAzK5ouEB6ShSYWIso7MhOtPBUeaiRCnlT5dT8UQtjZR30kz+CM039RFL7XLLxCPgH35HOpz/5/9TrpYDndrvQxyjCqIyEFn3ypfAyV6k3i1vg1o1LMZU1t/1jopr0KSBi8kMGHQcgT9z7UfG/mWiUDYLKe4Q1heAmV2obIDy2lZTJvxD2C9kcuXpJYHHkuVOYoOWs2KlIi2RDdFzX68AXXT7EutioOHb20qei1U09WuvXwM8rkfJMrIaaZLY/Nv1itR5n7RAU/N3nqLuJ96mSFZQ1hAYUrUWTwyjhgAdpAqdZa2HCnJwkk1lQEQ9iJ6ugIZ/ooiqO1fR+bX74A6M60jNyxkUXYvgUFFkzhAYxeuQHNWfOaNh96p6AHx2qBonXffA67K7VJSQazx0eQKzMDEYKFqopCkULEdsi6pWQu67L5hDa648RF2lp2k0+yoti6yl6kgLnXS9R0WRMqgE9dI0TchTrfqhIFZKK2kTXXV2kB2SmCXxKgymcgnOAXTYtk/OitGI4aOEey1u+IRwwYjaOT7WFI+O1vm1FASXvgvbZfI6U69E40y24WdiXlBG3QcmsVCFaDyfutDZeFs3wxtEqDapjAz43Sy1KzaBvtEO6XoZUaSuMiDiuDjzwX8t2ZClMiBmoT+2pZ972GE7a4PzOqyZDyUtajwc8DvL3drseiaO2sqDiSNLpZtdFWzHY7KuUDQMuO0qqx+3pgVVZ3GRcRRowgOJ0kgk0wxWYl06A67fNVoyuKjQRquWu+i9o2bxtQ48xfTNaGq2CGd4u03K2sa0AAE+Z2XBuyrpwCHKMj1NzgUZfY/bpMu1+MyZEGSMuNmVFK4TWRzdPLkFqMOTBf5zEBjR7bPri6lnahxJLPhLFMtoeRP3Je4LOyI2MXhtcFcejPbTJzIa6Afns2nRkh20hwbpiZVEJ6d6qAWSttOBi/hdZsazPRIoRCHSYNdO9uFsBJ48YD6wgACOOQGgAUGAONzrE/wPWQshTIH7eVJ13+QMpLg9zQDtfTQ+J93auc3OBKioqER+gehBGH4jBTm1tLL+YTp76e8xfvDS1haZAeFC8wwlMzvY34ftywxQKCTvj9GJIAb+cl0Ts0dp29ZN4jNnQMKLsgh7bMRDJ8/3UVF5C7356hEAIdzFM3y9SlDGjBINQApKy1EP8gBlLk5QIreSZiD0AJ9CKsc+Vedl0PZyvFPBtuAGsVq6OrlIL16co1/bAld0KHVy88A1nZsLWY7v7+uEXHGMnlyXA6lgOX7y4NrUniExZK+4YZgvjC+5RXBvcxZRfEYNrUPd55lcT4Rz9Ht/fpZ+/1c4iIJ1WTIgTjeyToqCFkX2BW4sct2q3pXgvRIJKHGgEKwHjp1An8Hv5kyYVtQv0tA0jB5RrzMbk9lZOzKoDjtqNe0V1B18g/KcDMxWiIzIW2+2Yd4r1wIQ9gC5fBnaveOTtwRA7hkJ3jQAJJ0CFnfQ3QAgN6toJM7YLbRbBSBcgM7t8uWupAF2aj/I9Zr0IKMwEg+S1G068SBJnmYWrOtxcAhFSbplwMxHb28REoXiIrUgG16GpQy5PqPtQgfkbntQ7CeXSW1cpHltH4DkYFmfFYzo5XmaCSrkyKy+vhLcTz+ADlQcLMcpCgYtdCzrOvjzU0/tphdffNs4Jv37ww/vQKo3KDI41n1kuUZumorGn3n9WiPbeozW49BFltbflyo8T5qOyJVoOv1v+cwFv1ZQ4lDmgeKcFEgA4ixlWSG5CieKycXfLCmXKlaVCUnf+TIq6kCdQAAvoZZuKEp10+/9raQL/cFXzfoNfv9qACLq59T4iAFI/fGHaaqsh2YV7UpkRyy/61NqrWO1gg4rYCg6so3o1TrKasK1kIWBDIpiE94wTTVepKlV4BJPFFDdi5+n2bpOGn74J9YuNT5fF4CkLHE9YLFUEbp1uvapE6u1gBBrhoM/57woOc0zn5a1GFbgkS4bkpZ+tYT4GosHpTsOfZ5rf/wwjW44ByCHwfkErmGLaZ8JMDS1BzunwUiq2pUFjCRRs7BIVR8CRL4gjZb2isJ1gxLEheO6+FwXnnNhrzY2E4XXaqBsh1ISaHyif5gSohW2FABjyqEejLMJp45FcGG6C2o4D4eexSmIUo+rjTrceBbgW8l0LTWMrKW2ykM060PNEW9bjffdoBPsjnyWOugcXbbJwaEIRKjn5+b4Tuqjbhq1D9Lu+GeQC5mhTrpIQ7E+dRUx90t+TOC9xe7c3FglhwvUxXEApBimgiqI4I366b7wFlELEhEnX+0Q90UK2ExyTGeVPCNAgYtNU76MYnMGiXIQJJ59CpgYlCs+tZjXNC2U+x5TakDiCy+P4nPdRBE4Hx9fN6CdyJb6V03D+dPNACDqfc4SuoJWykuLB4J813ChbMLifZRQA3nrc1c/E6MooDanY8CbRCvmewrPO8yjOgAPLLmfNhTUJhBA000P/mwuk2qr8cKzT+XR914xa86MflBUO/7uz5eAwOmCG/u8uV72neDmA21G+2Po5UMI7DqCUjwm4Soy9iVuB5VZ3bxa4Urss1v1MYJ5iRw1UGY382KplPXlNc10oUt6N+S4zRqzLHhYlOQuF/dJHFGg12aP0bqCZgpiPDgYYPO5R8QysZEueuxBG+WhcDwHlKGZoI+GoTJVUvEKLYxAvAZDcne8GGeaaWtsBryAfxCfyQzgHIQxDdkAFzyaFECJQ60soQb0QTjScxsfd9Ly/EbYVDjp8vBBCiKLwC0YDANkSBCWwXRMjCVWNOzCIDxKA8P74UuRT43F9eL3vBz47aB+g9vE2CgoZ+a1ydNGJmaguCm7s6qmkerq5bgkiELqDBS7cxsbH8C7i5UikQ0aK6D56Xl6+52z2JYEWh6ooDlDknfHtTH//refRPwEg3cM6FfV5NFy1zAEgGrkRmBg6FReNRHUYURxP/7Z+9P0m9shbhOV139OoTw2DsKdaB+mV0+N05fuz6NSqG1y48tEX4Nxpl7xvDisuLq3QyxoEZIgJoCb2J8n6e5RCBCMAVP93Q+v0H/+5UYxzT27QEEAPW6+lpq0AETje9vMPLESFjcX7stTqOPg9qfP9dEvP1NOB087UA8FKfIMmQ1yLLA3Cmh4zkrqDryOJ1oGlWfsoI62ABIBQ6gBThheIEYG5GcVgGzZsg4Dwoum9Co66J8TAFm3rpVmZuaE4lRqVN/aD/cCAKmpraR8mEQdOHDsrgAQnw+Dj91bRQYk2SF+aQCi6z/27j0ibjZrHzLH8dHHdtCB908kmXL+rAEQBiUamLhg9Fc0XEt1R+sRiSO69NB5CjcMUzxX1YsoANLywZMUzBulgZWybsYbzqLmw3vo4o4XheIVtw8DQLJe3Uz+S000+4X9FKruI393PeW2w1tjwUfTjZfgil5K/v46Gt74Ps2uaBPbS233IgCxhV1U8M3dFFzbTcGtl+8qACk6DjlMnL/RDec/MgCyCY7m59a8S4uInn4cAITVilwwWWuOrqXiaBXt8/2QKsaXUdFsFV0uOUohn3zxWgEIy+o6kZ3gjIke+GsA0hrfBEJJOR2lfYJ2lZ+AZG9iDQ3TIF2KSbAiBtG3AUC45mPlwgoKYSDXaevBen4OQPQ9/HEDkMce9NOpC1ACmkxG+7F7DID8i9YGSAfLmhIrAIlCXc1p91J98Q6ahGTroeBFKCNWU/Z0goYDo3QQhpvcGICsWQsZetQI5uJ9twDQwADOBhAZS8wiHo+MDdcmQSGL3beDcxJc51ebwc0oPG2WAiBu7EO1bzVFQos0NjdBo3PnrwtAGiu3AKjYaHj88EcGQHj/OwckCDh7phcF6bJOMRWA/Iff3E3zrlxaXV9EGxsLKdR34QYAZAoAJCstAOkZmqQXDg/T/7I5544AkHOdC7QfgObfPVMr9v1OApC2LqKhcTsU0g5gzajPEQCkDMlcABBkQLhxtigA89iRkRnU4C5cC0CeeeYZeuONfXLglCQXp2/xa//eUx4gS2RArBK816M83Wpmwdob1w7k09Ovbodyldrrt7qfrIBl9UDh9S21H9ZCb71ddnM1JXlVJCrFKV1Tonj51Hmt+8/Xls6AMBXJaSkQ4GxASUkh6ilYMOC4VJRK0zjilLr/vP10viXpHMPl8ctIC//+4M7NwiV9eno2fdZDhQGYMsXHVw91DQYuFy7grlPr0LvJ3iibNq8G5SyThgbHYLbYJ/ZLU7C4bkQfF29bywxbDzPJCV79YM3IiElGQaOFbqFD2SpjIebjCLKmXul1YZpNFQDz4NKuMiDOYrOI31kCalaO7CMtderKh6mj1ftDbweb+K9/naBlKIf50p/nUvbFOspta4DZ3xTNL7tKocZB0QcrDj4lIqjnH5HmcbUXtlOgCEoydWZtlojwWGr0dVGvOGQ11koHEniQnvc3e8i+eYImH+CHoGy53c2U0wafkLIh1HwwHctM51v73Lr+1OnpvqfSpvQ+LZUVSS0yT1rndbIfej4+vuK/+BRNP3qCgqt54HltLUi6zEc6qhVnPaxN71t0Dh2v90X9ze2so5z+CurZflBSfHSUHRH0tBkQC30qHV0L2oxGhsMG2kXRRBXlw0TwUuUJda1x1kNtBLQkTbGyK9ogB01NPw/OEMgjETK7LrkcuynbtZu8Ln4XFC1V9M40BS3Ti0yJYU2BYxLO5qObMIBCfVcJjpnXqSLrUVFwLDvGhQi2lhm2Qy5UbBeiLdmOXJCvHqRz8eMUdM5RdaIR4q8FlJPIR4R0gd6OvCrmdSJs6bDwEnVxOh9bCBQHbhGWclXvNJOihVsahcgbQQU77DhBEYNjxs80fXwq82DQt/h1zoXg6qSKELd5BcS1zK6mc3F/ppHkNSha+N0WVVkaM4jP+rbGShNM3QpZitc5CyKaSRlbKhuii9OhkGEsY9DHMMWu6VpOM+XDz//U9yI/c6wBN86CyHZtBiTO2SRDjYBpeYp2BjKK0Xge5Xlhd+h9M6li61flIKIeo/ZeAFZk45xOuWxEea7wZz9oMdxihicLfseNq6lduKyMFta0msAc6rfBSlFt0a4oZqLYWPanQ2XQXPAsiSDDILaRg0xEc62xXPkmedJ3w7Rv7spZGp+9QqWFMlo+O3kFUX8Zffc6q+mUW16DXmT6Kl2oucC1PzCAgXA2CsZxf47PwzF8EeX+kM7PQT1JAtmFWcf3yRZQ1EUbagzU9Q2hXGMfZlS9BN9XcZvc9sIiakFssgB6AVm0lYXNwhH+dPcwFaGoeS4wiW0twstjSnjEsC8It1wYAFJsEvSrRzBmBRU40IuxAwyDCyqM7Y0OyWLw2ekJyFfL69/BKVC09s4eKiqV2QkPZOirKuQ1ykm22Rl5YScc8AVBBkR+RsE+rvsxUEb7r07R4NUJOna2D4NtGaCwI8r/O18GbSyzjj7/YCP52RcDAMSDLDy3ZVVQ3FIp/XkcSwJZwf/v8AzdV+OlVsggc9PXcFaBn2ZhcPlvvnGRvvZMBVWVSb8WLbrAH2NOJQsM2mMCHj3cMvKKYKYpszOpGZDvvC6ljH/1cVlsH12I0sgFGYirhKVArEKeg4QHzzaVTXbplwMMNhMBeRz2hQhNK+Pl//vrh6imPAEpfwedaodeV2IejvfnMOyQ++PL2EUXZ74vPvPYJ9y9BcmAAdq8OY/Y7kMcEm+TP3zxi1+kH/7wNTHx7gMQfphYRh7Gg8o6Te7akvuWBoDwQT/22E569dVr6TJqbcafWx3YW5dPB0DErqaMlj4MALnd/duz52EU/ihgmXLQ1w7kVeoZ+80UAN30tq3eIOn2h9en60P0ID+1n5m+xW0BxjzajMtU5yL6zGc/AXWpI/DrMKUVrX2ZDoAIY8Qb+paY50PvG+/vo49tR8biOBS3gkkAxPDJspxDBg2boKI1ODiCf5JXy9MMPje+Z2b6wC3NhsJXK1D+B2KehPICYfBh9RfRx52OPsbzWQFhMpiyjFp5/db6j3w8mDTo4NkU2BDUK93UZ6vhoKvYfKG7GIBoapZazAEKlrUexAXVLG5P78OzA8+YZ/8BAyv1AuVB3bKXnib7aAZFkfn3ZINGURAmT74dGZIfUcWZbRTKH6PJpgtiHRZ/MkN6V4AjhUGtt5F1sK8/Z7wL88LxbNDp8tFncRp8AJKMKDDPb1tDWb311Pfkj1IvQ8u1veRPST+kgosbUbD0wnwKNPFELKPHYJbTkUq70sta6Vbu0VzKe+k+Gv3kQYoWSY7yzRSki/ksAnHWSyXKAwY9LmWaj76sNP2uB7S185uobds7UllKUYGsYMRQqhKgRO65oP8Yn3Fv6muPQYUBCmzUMrSeJjJGabzoqrGcoVDFA1oLGBHrhRmaDZxxbjyo1mDKzmanyigtBmWkhH52qUGxzYV7QtGO2KfN8LngdanBYIbNR62j22keBmjtxdLTio9TS5a7UDBbmqgCnQqEKtuUUOwTfasi3KwolB3Np022HRSGgtBgvJ9qbPV0FVSs7kg7WNV4ASNzwS3Dy6Ib8iXtxDsqGJCDBn6ORKKy4/izASp1/QY2yfu0KspZkBB1JGQkluv4jOtRzct4wxi4ixoKfXKZUitvLO4zS2mcmMZZFmEwqJo2fhQ/aZqWBdzoaVY1LQYfGoAwfSqhqVnz5nqNDYgP+qaAeZymXjklDz1uM+lOMgphGRNog0cEspzWaAWvEbx6a50dy4/KFZo3g82tlbgsz1P+XYE1RaeXfZzAfqQqRqJf7ZBs5VZb6cVA0UeHT0F8AOpK0RRO3AIG7HYFZuNG7Qq/k2CTqNSPnKpmgdenqVhWlcrEzBDIRgoUOfzkUvWEui/dMPtbxLUnDrMkD4N1uW9ZLfABq+ykUvjBVGUhowpDw5HMBbJ1vCl+XwS9xuNGrQaAcgwH7UQdhDueB9C8CJUjgEnUT53sqoCBoJOudrPQimmOuGtzC2VnuGnS/hqKj+W+ufCwyMRANqkhwxJUvixuFPQvwoSW2xw8NzLdZQA2HvQb3FpAawqhZnd0NAABlEUqLCoGFQr3Gy7webyjfexePzqOwS1MsPO9VFHcBODXTzNzl0RdzcpWCSoWR2cB5iXFqLw4HwECee9dvCh9jWK4zuvqm8VnJzxVcpQRn9OFINk5KSaTUxSnFas2is8jkxJo9PZmg9Lkp5GrM/ST987BkFLSvHw4L3/8n7fTdDSD7l8mQVfm4jgU1OS1bQUgwWAA+ztL3z2P48vy0tMrZV2oHo9xzewczAB/+7sX6GvPtmCAr0GnGT2KKwXACAJHTHfjxvTFqKozCS0EQZuW58MDkPj/gn5Vkg8Ptl2yBsQKQEpXLUPditxneznTBNX6FL/QhqBIAiCE2zDEqTIKJJXQCkDO41E0B9r9QuwSal/k/jpcm6ltSsrqc02vZxzPRtDEYrEpeu6558R0AUA4Gr179254GewXE28WgLS0NAlkc+5cekqDXNnNtI8GgKRK8N7NDIjoxnsAgHz6059IMmG0no17DYA0NdVRY1Mtbr556uq8igGonSYn5ENE9+WdBiArVtRTFhxWDx86eVMAZPfubfT++3BdVTLVqQCE7wdu2+/fSNNTM9Te3vszC0AeAr76LMopfuOP5FVlBSDll9dT07kHaS5rlEZ8PeQcySL3ADTTc100u6adhrceXrrgnFd2CwAk90+eotl/9bYwKctrAxgJyuggXqU0ueLsHcl8fNwAhB8lGedrKPeNTdT/5ZcQqWIH5WufrWmd0m8TgHDdx8Y3n6Hjj/7gjgMQO7I6G68+RMcq9lECgyFxygFcPg4A4o/k0LrxndSZD2dz7xUqtJdSJdVjHOqE9G6GAA9RjNQX8A8xXxqy9dNQfIBmQTfRACQTvO/V8S00lZigBnsLlvBQe/wsXU6AG60NCNXAPxWAeFFHxf/1RntuCoB4Uci7JbqB9tlktu/nAOTjByC+DDs9vK2A3tg/c88BkBoMyusKx0VMIA/A2YZB4CxTZSYHQCXMFwPfuB0MABSFh53z+LyIQfY0TYbLqbZwGflAi3r5Axk5n+o/jf+bAOSJ+1vF8vPuN28LgLggAFHiKwWQwx0DANI5PgYAQtR9eZK2teTQkVPdqL+YElL5NVVFAGswxS/7wgAAIABJREFUTszLhfoS6GKVNaBnzUHMRgq/3BUAciUPdR5eGumbvQaA/MX/tZUGQ9m0c7kyDrwBAHmnO0I9qJ/5zR0q+6BeMhqA/Pmb3fTUBtgVNMgBvzUDcqsA5I+e66GHNuTRjuVyW3cCgPztC5BjRsZlWS0wQHcGztsUslXnTQAC9auB+aM0s9gnAIhz9H4RYBwdvUJvv/026m2gVMnPL21CePCgTIXfCgDh2W9Wsvfa16WecgsAZOmVXPOLoIhBIvX994+IAexHBUB0dFrwgNNwRNIVRd/CYchTcisEdbVyrYBl9UBJ3a7uk9T1W49JL6OzG9bjTO1T/V0FsMSi6bxG4ogeaRMvdqDl9tSndiMyiKgSXtQepDADSPtNw3Xzwvl2mlBAxBoBswqGpKOPXdtvVmkVGXHgbMjDkNA7fvwcTQEw6GYcl46Gof+9Xg/t3LkJGbW9xnwyyibXa6WNlZaU0+o1LXTooAnOeZ3WqJzOgKSjm/G86TMg1uyH/Jx0DjgzYc12ZMioiUG74s9eOXK155s+ICy76y41+8ehCtnZ0Zwb97Xh/YHfmkG5+sv/SPRbf4yXxXLZHZ5gFgoMwYv3LlBJ1yoqGoSk97bXKKFqPDKGisnTXUyZZ2WhYGDLZQov60N2xIxy6svcysC73qXvulxO3uONlFuRASWtQZptaqeyAw+h2Lyd5htkhPhmW7rtpNKtRF9yssDIHKRfe1KOyvIlFcjcTPaDt6Dnyzq+jPzn6mnwC28jy2NGxJKK09NY4kRNJUtTMQnrjU4qeoyKrssLSh4TZ0vqzsAxHn0ZhARzdFxpKnPEXUeDNQ2Kp6nP9iwzsyAi44Yvh5kBKZupJT+kODtLzpmF56z8pKlAUGgzaD2assJRPyXogJETKH0yGi6C2qo4nQuo46qoWUecRcbGKXeCI+wJRV/gbZXFqqlufgV1+s/QuBcUPVA18qBktcK2gabdI9SeaEN0M1MoFwURYa4CMMlK5JEv7kcJ+gmahWQotxpnHa21baV9iddog207oskO2ht7g1yIILsUZaeUKiiEDEoMil2ZUAcqolLKA/0k4QANB5Sj43PHaDAqCznZL4kDGPJE6EJ/8x3WGlkJQgu8c+COzopY2jfDyDEgE2KoaIl0iJX+JFdrSQaYDvM628KbRSbEmgHRherG5cxmkZZsiD53cQv9irMfRgZEbhahUnEm9DfzsyUzgBSG+p2L/y37rh9RfCNp1oOFyqvpTNckKwwKFh+YfP7ZEO0W3Wu5KS117bKPlMKTmZrlqapgH/QirWzEUz/9WDa9/X4Yg2IzMqCf9zHOQiXd/PJAWCXQackW6HchR/zlDpgZnwgAA57ScrobykYK0Lo9sq84AxJ3K/l0v5PWrwbtKyOLsvBPUHPQKVFkITjjHoEbeSjYA1ASwBo5syjvjwk24VAtZKugyopGKkNB8XudtWLqpdP7jN/JPkIbML6qhi/WWPwEMTDmlkiYxe0+5XsV53S27lxXKY0OyuMr8zTQMqhRjoMC/dahXgqEkXVx+fDun6MdrYV07vQYDY/pfWKjEFlMX1rmpid2QzipE+I6NgmI6ip8VFwiswmhoSla1qjoRpEgdbXLrAbXaXIrLAW1TPUlZ0DK/Pyd6MrVLgqj/oTbfKSTlq9CJ6IF1CkdHixG/YqfpsYD9Npbp2lRZ/diQfqH//EYdYD19aUnpPBPfuYMHdr7jvi8reVxI6vF/c8ZkFmYPX7/QoS4j35tR6kxNvAgixFDevePX7lMn9lcQS04Lm7hcAiF5VIRK0bynWnNgCSiLlBY5fHNzs+Q3S+v02xkUP7ge1fo3zxZQsXZShAIVNXO4zLTm19VRjmrIV2JZs2A2FSW146sbAxBYW4LA1CSVAXp33oT3h+4j1c2eelYWwbNhrqR+eulDND8uCXsrTQXHaWh4AkBQGJ9m4TQQjeyaNqMUACQuro68O9L6PRpxce+yRqQrVs24oT10dCQiYjFlm+5fTQAhOVnuVkleG92125lwJ9usH4ry9/MPt3O+qqqyqmsrISOHJFFZ7rdDCBailYmLtIUbd5kEKLVGcxRVzoAwkAiuSg+mW7Hv3GNyLr1rbg2CyDf9r7YfU0fEBe4TsFbRo5WoJnaZ5zutjYNQFasaMKDq4D2vntI/CzkidULwHpsRcV5VFdXgf48a9SRyP2QTycrkMiBMdH992+ht/ez7rW5XagNGtvQ+2IqjpkAQNLZzD4xKViWftUjxUxMU6BCTDJoVxaeNEsd8rEBHOjmhHyus1TtEAZp7go5vwYd4ph4MKmaM09+zoN60N/9OtG34fPx+qeka7kjAr+NI4+TN5BN0xU9lDlfSD2rUBCeOyF+52a9bNxjcIA90kLunmKK5wcohCLrxRX9hueFxatLLmzwmNTO4LsDHh+5f/EkeSsTFGrtppzBOmwkTlcff8nY55v9sBTISQc0eFq6ug99ZgxeKzbOg3g9rxUwWxkaBgjhsboarFuHZ6kgpeh1qYw1tFsqY4nuUQuky4AIWwLLpS8UrbhZaVf4PTImAYZxuWJaM1zrJ3OHaCwfb1ZDBWspAGIOlK01IBg1yfViwKoNCNeNbqMrPkhZO1lhSv7O8rm67oPBh64HMUAJU6JY/UasywQ8gpalFbgwmLepQVtMbdjBAw11GScciO4q2lRdtJGyYjnU7b4EMzZJpWAQZccFu84pi27b7Cq6yhexHgziOLYAZJyJnaQ52zQV2IppjWsD+RKZFEwEKBgP0En7ESq3VUHhCrQIrLQWwIXHrQyKPKCjzGEgtQhK1gJoLp3jHbTWs5EOhPZTFnT1uc3OzoOaJWkjRvmGAH6yr4rjRdScaKADdEg+B/Vg3ACPFgMe7pukuIX8YgUgxrnlHxTIM84Fz4v6nZiFmiX6itXGFN9bfFfXBwMQ7KncRoj3Q50zPViTY0jV+JqxXO2sBysOWu0/L6pMC5MG8CKrpDmaFoUjffEqehWvip+jrHJoNNQSyG2Y200XwBLvByFLLFZi2WMZ4U5YxknMAHtgm4+6rkRQEG0GBkBmFvPy7lr8eo13gvWdxF5YbtDz5K6Z50+/P+Ozgxj8qmP1QhErfwbgFs9jbw4Vg23l94UoC5mEolwMYLExN+4VJ6hoXri4D8dg8mqXnib2sAQKjqCsLfE6MnD5mPs8ASd0bouuCgwYy6g5s5lODebRlGJFd1yQKlr5pfN0f0sr+RFAbB9pp9xM0zPE5ZdjSQcUmLgFQpD9BfWKWzBQQlfb5fRda2B+PTBDH5y5SnMz8thd7LmyGKAd63NosG+GunrUvkGCmhblMXDbeF+tyIaMT0mVsMoSGzU0Smnd7pNt1Ih3NbfyskKan5HHNDMjQb3TA+pXpswG+LJzqdAj6yyCszPUPyRrBb2oeXTmyIs1M7dW/D19JoFj8YI66aTnnz8JbwtFjwIA+dyzWyi30E9P7JBqZY+sL6SutvPic2V2E9Qj5bwzExO4v6VtRT5c0P9s3wh9YV0elWfLc86BSQ+AxI9P9OOyS9AnN8hjCobmKL9YZ0NUrcdMGBkHabK5AFfJdABkEljlG3vH6KufK4XQgLx+FqZCNHVVBuh8JUXkXynHyuCrAddKEGNTL6ylAMirBy/R5b5F2rDSQZevZtEc9m86cJQK/HIfE45mmGdGqHf6J5QD2tbwidUYz5XTBx8cQDH6CGpke2QGhE0IuXV2yqKdm82A3DkTwp8DENnxS7fbASBagjcVgP00ARDukQce2CyKxM8jE/JRABD2BHnggS3wszkLH5KZJQHIspZacYIuXeq+IQBpbW3Bw9tHZy4iwv8zBkD+6r8laA7P0v/0e/wglwCk+tIWckGbPZCFNGzOOC3kTVHMLV8y6QCIte7D115B3tP15L1UJYDIwvI+iq4csI4PrgEg2d1N5LtUR5FTOTT5+89T5ZtPkBNyiUybufKp5290O13z+08TAOGdr/yfj9NcfR9NbJUvuI8KgFT0ychYfxle8ncIgHhgOtYwvZwu5ACcY513G4BwMXzzYitlwdvhhA9u8yzqoArdNQDBUJB2up6g/bbXxfEzKNEApCXWKqhYB2L7RL+vsW8BvokAfMzDU2EFTcB3Io7idC+oKxkYoKDknM4lTlPYK40OOLCi+f4bZ+5DIW6EroB+dW7xHAYkclB0IwDCgGpnAh5cdIpmsd2fAxB1S3+MAGT1Sjlwu9BhBnl8yEaXFLqotspNFzrDNDIeFdlkk3lgCU7dAIDku8cxOIfgBgCG0+OjahQAc5tCbc0ULq3phVmyo1A6AvC+C5Fzggz0ImRwS7Jq6axSIxLX8i0CkNacVTQ276MLUBkO41bRAOT+9bm0oqyCBucDNDzdKwBInjeTCv051Bt+Vz37kwGIC5TGmflsAUB8GGRvW95M33nxFO4BjAGjsmZFA5DWxkwczwKdPa/StykAJK/MTk/veQTvWBmcvFsAJARlRTuKyJ9/4VQSAPnU05toAdmTf/2/SUrAzQKQ//HBOFXAFHLPCnn8dxqAXBxapEPt8/QbjxfdUQDy1pHLdArX+tY1DuoesEGSOQdS4oMQNJAgMYbMWTTmp+6p1wQA6TvcSus3lNO770pT7PPnz0sA0twsi3GuXlU61jeZAXns0V20//1Daf0M1OPgJv9YAYglGrKEueBNrpR27NgCUNWDDM21+tw3WsftDPivlzW40fZu9Pvt7M/mzetwTsFXVse/VOF4um2DLCQmi2V0YeANaGBW2pAVxEJfxrKJNMICfBFaw0P4zlErnb5ms8CtWzfQO28fFFxQ8zj0uizRKezj0hmpZAoW75TOXlRVl9NKZEL27z8qCtJZ/Us2+ZePbfv2dQAf8MqZMFVJ+DczOGYqhm3evB4of4x6B6eTMhmpKX65CQuVysLrNxWxrqWOJZ0zzlIkFZmrc6fVrvg8ZshpCR9zVOTSjsIYuSzqV+5KOY8zx3wpOjUVi4vSEUn9hR8l6Glklb/4bXMPuJ521YHP0uWtrxigI6mwXJ1+q8KVyMhbw/y8PxEXQEgleT9oIftUJoXuv0iR5QMUK5M0F90yhsuo+MwmmoKayGLFKC1sv0wlH6DArWCM5leYqlrXKxRPWiH3j4VWpX9LzXQk0bFSV2D9vgTlyrp82gwI1qFqkMXaruf5kQhgUPOdx2l8K6iDTYgkWW4rqxGz3i0j62HdT5xPnfWQF4f6UWcL8D2zv5SqJ5voXClkp/U9ygMoDUY0PYgDzBYfEP3ZloEfDB8QLk63U8NCk5i3y9UJsSMYgOrLWyhtyYsCSQKD0mUAHygg2fQ2+K9SQuJ9cWgAwZewUqYyKFwoUjf2ARytDQv3Ixo8S22+Y8iGyIPWwkYcbXbD8ItpV4+5P0OHEntpPDEKkJSgTPZeQJsH1WWFbbWY7gHtZKN3G3Wi+PJi7ALl2HLkfLjRx8CV53POUWi4itBcbJZG4AK8ybOVZj1zNI4XdRnkfl0hDx1YeA+FwB4U58rOYPNcXV9ivFcsmQz0BNUlqsmL/y7GrVRDpeBkUaWyZj9kX+sTbBUOsFwYKsou1LDURSs9QVRWQ5kTsrGYca8IgQF1ESJlY6hghcwLM6G8QeKW5UgUpqfJgCgzNF6/TdGxkjPtvIypHmSYLurCWRROa/8Q6yWf9DlNBsT6u9ge6oN0M57HenzEf20o5sausFhBSamXVjR7af9hoAGIIfB7oaLEjWmZ1NMXpEr8fqFjngZHotg3lZHGdWVugKM5yOpm2RGdX6A8iHe44XdSWZyJ7AZ7V9gpgGL2QMhGYBjBiw+UKiFAIDMPefnD5IMYwhbUDMxCGcpmlxnS+pxP0NXwSTiMS88KElkp3NtKMSuuFLd4GtMBIzDx47YQr8S7EPVRFSuxDTcdbZ+jjqEQzQ5cEb8/9gic4VEPMRFYgPoUVz3B5Rv/cS3eSPwDZGFwnHaZcViI5iEjA6GHrA00ODdGbVC5Wl/XiBqPPmo/q1IrCZn9syG7kIjNUQVoVo3VXnrvoDJSBMXIzdl+tMXIMORpEZzcuh4SsPKZX1oQpYpKSVHqPd1uZEBccEsPzMt3SH6BzEJkZPuRkZH95s8up3zUwnAbGe42MiCZeRBeyZVBgwjMRLkNQg2sfwRqXKgbfeH5SxDTke/MDGeEmmEjsHV3Iz29G/2CVoCEjgNSwtx86L8mFeifGARVGNRybuwN9v5VFN3PRempVdm0F328EYIG9SWQde6dpHfOD9HvPoXnJRqkNkDplBkMF7scoi3AT8YFKiu3KJ4dGIGIzyEU08WV6MUL51Brgcm/8ggyKSr7yxkQ+4ikysVysykD6qPic3kJRAfkuh3Kk8jOKXhVx0ZDrO7ZK34/dqmL3joaooe2OHE+YnTxqlQMm4ntletC3+Rn7qZT/f9ARVDyeu3v/fTlf70TYlc/FL+3tyOgjL8J9gBhTtbsrE5NXjtQE0uktF0P3U/v7jVlL9PNc3PTPjoAcvFihzRXvMV2OwP+ew2AbNmyXgAwffw/rQCEH/y7HtqO4qUJGCp2fyQAhC+PVVCDYCrW8WPn0Gd60GsCkD17dtDevceQCrUos2C5dABkzZqVgpJ14lzPzwwA2Yj6w7/8KtGDEE/RrAjutwxIKS4//jid3ykl97jdDgARoESNV+xTkJE8V0veI/LBGAbIWFzRR/G8IFXse4RmKrrJ9d11FPjyu1R4cS0UNoroyme/l0Tz+lkGIAxOPKCxFe1fT8P3naTFYhOk3UkA4hzOptbBrXS8ct8dAyBbAvfReRcMDuGTcTcBSCa422vCG2E42E59zh5RC7IUAFnn3Ipi8mbYhMRAe0HkOjZI44AUG+xb6XL0AupAciBZmkF94avU4ltOR6MwLIzLQYUNvgROXMwMYgKgZDEAaaFWqgYM6YxfpnpXI2o3Rqg3q4taZldR73wPtUcv3zIAcSHb9xBUt96NfYAyGx25+DkAEefgIwIgfr+NcnJtlJvjoIZ6BEw8XPdJ9P0XoXiU46bdO7Lox2+BXgMAwuBh59ZcuHTPg5YVotIiD61bkU2vvDspAIgLA/2cTCcVF8KDA9dMQb5HZEvmg3Gamlukqdko5GeRWVsopmmoHdkB9hMek0qWIZNlSQCkpTwbGQioXIV7KSdDGsbZwig5zzRd1G8VgJRlF1NNXhX98NA4Mi1RA4Bs2OqnptJqmAJCcjYyA1naCYgoxOnxLctoCtf5VGToGgCyKmsjaDmLKF6OU/fwEB09MUrhUUkJoxQAUoy+WNHoo30HVAA5BYAsR182N9SijzrF4ncLgHT2zlFxaSG98P1kAFJdXELrttfQp/bUUB5kgm8WgAwDEO7rmqUaZEGO9YepuchFz24oosuDs/Tyyb4PDUCeOzVHVZBcfmoLQNYdBCBtV3ro5YOgym2QAOTIhW7K8m/Hkwgmj6gJkgDkEQCQbwgA8k9/7qTf/Z1H6Zvf/CbGWquEF8iHAiB3zgX9owEgTz75CLxN9iaZwhkjpBt8uB0AcrPrvp35bmd/UhWwrreOawr0b5AFs67Lumy6Qn+dAZHF6+n9PXQ0SxcRch9ZXWE3b1qL9N4CXbrYZeimWwvSrcvpDIi14JvnTa0BMSKB4iEuIyvLltVBnq+aLrZ1Aukj+q4I+Fwc/8ijW+n11w6K9egIVrKErhnNam6uF5K8x892GQAEavXGqRd9ofnaaepNRDbJSsZXWSgR1dObsfhyGDUg1qyHD4W6lu9i4xko8is0X2IsuctN1H+o9XKth7UOhH+vAof3hV8l+nf/DS6ta1hiz7yKswKFVN69mno2yLQ7Nw1AmLmiD4M/6+k8LaWUSHy3AhfdW46hXPIcRL1IWyWyIVPgHOfSRMsZcneUkac1RL6RUppZ3kbztQxOze3dzn3GyyRlOqzZDLVC8dDUK0+T7eB90PUeqZ91PYc+NmG7pL7cTPYjKSsCanRWTwWVv7ONup99jaLZyNxZis0jusDcssNGITnvvyXOJKfLHbGaZnPWY3vXHjpU/RaSCGqQywmFabMgnZex+XAg1gyIzpBwYbnOgOBvbiyXGvHfCbcsgBT9ZJkXGp6yZwU1S+6Pzm7wNHY1178bWQ0uMFfr4HoQXRhts2RIilHyXR2tpX7HVRpy9MrjxKqiGCiK/df1ZHxYOA4XJD0/kfVJUKj8WDWKxBGF/0ngNdrm3UGZkJkMRcJgZMEPIRKgTJefjkUYgEheN/uE8Poede+hvmgvnY9IA8IN7q2AJBmUBc+Fucg0/ELO0CrbWto3/R7qRoJUUFSACKyMUgtXde0DorOx/NyxZKF4rg321TScGKeBhKzD1MXo8ou6sCznWWT1ZA+Kxpkda2NZXqvvhvYEkdK8ckntgSL8RXSzyLaLcxfU9RmYPygLp3UGRKxDSdKiiCZp+8ZFaWQnUE9icbE23zsc+b9+oHTJDEhKJj/1vZhclG7KyfJ8T34Co37sclc3OPTg8U9NLdBTj9fSy2/1433lpKc+UUI/fuMKPFrkcX3hyRp68c1+FDYzILHTZ/H9n74bwv1yhT6zpxlZ3DDkS0MYRAcRFUc9w6yqKdDnB3pVpKLzDlcYgWiZDXBn1lJ+uczOZCgkUlDWRSvLAAbgfD4weoIyHF3id79DDfDxeSaEDJ2qGXCD0sUtAvUi3cAahE+OjKgHgg3IgMi6jNUVy+nsAIqHT1bT7LhcbjNK0VZU19BV2GznZnrpzXeHwVCI07OfbCJ31gx1TJ2GupUMjATD1QD7NlpeBNos0r/HQGPmNtABqfagzD44YnI/I1EE+ABouH3xC8WQbNUBZFycTiXMgHth5dog5I/rcR76xLxFRchWqOzc/GAHrV+zWUx34l6enJD3R7nyu3BnQgrbJTMuBdgnJwwXuUVjAbpyRWZ4PGAW6AzIfFgC+/BiDb3z7klas34LffsfL5IHQQix3OIENVZW0+qtlfTko3gvAXx6IHywuknWQ4QGJowMCK9/dkr2S252DqibGfTc8RHsJwrGUZDuwLH90hYYGYKW9vvfP0d/86tSCjiKyFJqBiSBbGUA16D4fR5ZSJUB8fi9uAZl4fifvj1Gn4NC2+qaTIoF5bzzkCn2BuR5t2ZAbAXwLMKy3BzKi8cu7jPZP/PjqF/pkv3TgzqOv3m+nx7Zih3Hi/t8LwNBTl2vpssDL1BJQRHl+XbR+aFvkx+1Lntfukr/62f+d1Cw9oqi9CQAcvmyGSm/mRqQO2tCaH0IWh5IH5KC9ZnP7DG9TUSX3Vy7ncH+za35zsx1s/u3FABJBx6uBSA6opb6grj+MaSa//HcVgBiVdIyebBmOl0XclvBAw/+H9p5H3V09ILWJFOasikVHIxiUgvj+VfrOviY9br18ScDFLPwPCcnl/Y88QA9951XDYpWbh6cu5urIdcrBxOG74hgKSS/xLmmpLGlGS8GDx070WZkbBiAWI+ZFbytTRbFq3VZKpb5RZsO2JGiR4l16IEZQIduDD5smeq7Wq3NHyEnqFfc+LniKpNgxF1mLucC3UoXnOt1/eA3E/TKk0TffVYup33U+K9jEQXoxx6XruZo4je1PQYdVnqQFXQY2Q4LfcjwX0nqGfOLq62Cct/fRLEr0NqvGaOszGwaexqD42yzsvVWMh/pNpMOgCSdYf6iT10aALIUgLEWoS9Fr7JO14CEx0tRVYdp1HpYDAVzoYyV11lPnf8/e+8BJdd1ngn+lasrdc45AQ00uhEakQAIgiDFIJEmFUhLcpjxOo7Hu/bu+Ixn7F17wlmPj/fMHHt91rMr2WNbPrRE2QokJYokmECCBEDkjAbQ6EbnnFPF/f4b3rtVKEQCTNblAav61Yv33Xff/e7//d/3tMxXsICH1RCwvVawEjde/hBXSeeyMfD/5EXFJ40kddzr9mmIjeRcpilIc1rrapkh/cn41QAalmeCQatimmBLYqXw0uhTak9iGy2gABqPNbhlIKEAiKYtirxcKw+F1awU1dCgY4lBO0QSRFHrVrnKqS5VR0fx3wJkRjXwYrlRK3FaJeEyNc6pEt3rvE3UGuT8SAdNYZB2NP4BRUCxWuNrF4nu3bErtCm8hY5D5eVKtAsTIxKU+VMB2hN6CAOtOK50VtDGTiwfwamlaL13I+R8l/G4cuJvki4tXUZdyAHUIvjjFnAFAcKi6RnAz254jLRB+3EUUZ2zmg7Elct6RjK6vLU2mBE1oxooSK5ZAIjdJzGY0QCEl2r/FH2PZGOR62v/DvEH2kxywU4Ml4noDECMZRq8ZCakZwiFYPiYBkDkjb15Ef1ltleXmAS78TstpW+C8SA7XAANavIsiUGqVUBNeerJNZjJH6RhcO1376qkM2dnaAiOz1y+9HQTvbnvMk1OYftEHX35yxF68QUIDKSuWLvwKK8+R2wVBAtssCCq0oEKUgDCQbKdcCkoXEE1K+XgNgIKjfj0goKU10NXFg/TxGg3+Ry2olXYLdedAcDxq3bq9NgJ3S74JnHhth8HSOayvNBk0XhWFGwR3jUvvJCLRG5506Lu/aB8lYrZ7y89uore2T9Dvf3L9NQXwI3Kv0Sz0SmIdcm6WgCYWZVbKYD8FYCBo2dlovfycBWSsuU6CdCrubhAA0tE5UzK175aBQByVS3PxyMtVeIczjitWDNDG1pBxQUAiWJCoKh4QZiJcskF/agGCl5cxsGcmJuVg20NQCKFuRC0kPUWyCkRn6KA1tt1uVt8hTgW5VbItjI5I/sUC4Cs24KZ/PNUmCcjSxNTl6gUyew79qyh9lZQxRBd9WDSrrFSHmOg+yo99fhDch9LS2kAJDdP5X0hQX5wJkYvnJmlr27Mp6p8P/3GNw/S3/4vO8R2Lqag6nelNbkCWl4WABLAec0tyvv7f70xSX/81WrxPTaj2BuIQCX6JJBIFeWRC8CDi7dtNcUxccrFqfqSTAAyDS8QLr3TM/T83kFa2xJCHSbowGmWaGalsV25AXtUAAAgAElEQVR0ZfSfUB+FiPJtpUsT/yiS449Donpj23Y6czwBN/RFG4CkmRDyHm4hB+STDkBycvxILN4qTPhut9ysg7rd/d3t9W/l/JijuGFDGyhD+63DX0/pQzTCzFGbfull7cWvf0X3AoDk5oZp3drVcEg/Inxn7HJvAEgKs3Pr1rdAicIDwCEfqsYmNvBJ0cVO+dBqANKxcY1ISLt0qUfkjnD53OfupxFQuC529dE4ktp1vX9aAch//m8YwqDa/+MfyZrPBCC8rH3fV0DBksnf9xKA8P6L39xFdKgMplRw9V2AaABmp2IboaLV0UXJiqm0CIa4V1DLciJBPh5OG+1ctxF/2gBIfMFB1fu34Bo9dPWhd+46AKlZqIdiU4wGvUpek9/FdwhAdiS20wd0GJxwOdi41wCkxbGCQkgEP5Y6huE20AXng6iJ85sBEE4652TxLf7t0KqKUm+yh6aTUxgSu6nds55KvGUiEtqz3E3nomfAAw9Qq3cNXYh20irfKgRzvIKWtYABa7W3FlEVD52NnqQ1/vV0BGoxUYQbplXUhOviTgAIb7fJuZZOJToh8YtB5E8BiGxXHyEA+dxDK6l/YA75gTPII+SBHEQHTg+L98LnHq6C6/Y4Xe2dBC6ug99agA4eWEZSt4xOcPmwACQfk2NlwSh8NFI0nnqdZpMjmKlGftJdBCB+dwk15DfTDzMAiBsAuKggAOdu6LnNFiKZPAmn6yLa2IF34uRpcgVlVJAByJq8apqKLtC5gX4aRE4Ml5sBkMceLaH33x+HCE0MwCQdgFQ1DdGWtffBoHCQokhW/ygBSBuiK9/+9iUhccxFA5CO7Sto68YA1MlidwRAeF+vnIe/EPqYn91YSL//7WP0+19pp6KI/44AyNHeRTrcF6V/95RUBPsoAIjDAQ+0hfOI9MJV3VFBPdMvWwDk4R1P0SlQwhoaXcKMUATnP3EA5ENGPrii8yHPVl9fTUePSh7k7ZRbGeDfzv4+jnUZILIMsekBcqsAxGHosd+MXmVeG+9fOwSnLde66fjdjIDodeR5Ke6yGv2Z96CgIA8O5Gtp72v7rShGWXkxZOfAkZ2YspLOeX+mFG56FAXDfzXzZcremten1+fEdI5ibAS4mIcj+/FjZ2lNWxNNTszCAV2Gn596+iHo9M8gXByH2pVf0Gii0Ti9/fYBeuyx3fTaWzArRCIpFxOApNWLmqjNVsc2/YphD1ZMA4hyw5QZAVFJ5oRPR9CmJjhz5LqOsD1l7mL/DxRvhU3F4ggIy/KKwpER5XT+1NtEX1dO55p2ZXp0CAleREBWHPkcXdjxothc0K7UhXLiuUm70onoZlRE78+cmDS/Z2Jj/9utFDrTTK514zS64x1yIF/Ed6SBvPiXDC9StP0qxVqhPoZ8ES7FB+6jvIur6eLPf9Os/ut+tyZAzTUyoh7Xi3KI+5IRFble5IPXZUqWRcHCLbopHcuIhAgnc3Fz5UfDTx6kBWjP97VL0JwW9VDrpC3j40/acqcm40/sgK8DVJKKxRryLQXpskvOfAnQoAGIvlYj0iEcxK2oBtZVkYhi0KBKXSV0agma/Hp7w42cl6VAXdDHcCi5VAeSbcUyzLY7kWQrv+N/upkzbUvtz8EAA+fswn/rvW00BxrCxVgXlGWVMpHwBFEbQm426ZIJsCA+iM8YwfUXP7Ob70OFj9D+hX30QORBmGbKsN5IbBgq1znoH/wCWMyDOtW1fBHbxWlrcJsAGUcREdkZ3gWRBej9g0rCcsDTiSkq9pQKxa2h5BB1JSQFJQEBimko/In7BaqVdl7ndFKboqnzOuxGaEYc2t2roIQ1T92JfouCIaVbjWhGlokkiLWK44rzUFQsbQQp6xheIiy1q4r+nhYB0REpPpqmfBnLWJJXR0Cs/fAy4x3vUt8TU4YCh3Y1NZzPdd1Y+7lZqDNLoMNhyukanUzaxJner/osQe6G1ztLI4Pwg8E+Cwu9tLY9gn7fieWy3SyAYvXijy5RU2M+rVldjD7QQQcP8Wy9k1a15NOZM0j6dYTh1O2iw0cXEBGRbTDh6QZmlPvwOGutuo4tq+cSstHktilSnPTOpb5xNbWtC0J1ygPajovGkZd4cRjOsDlnxO/uWARkGJXTi7/jizI52+vEjLxT7sPhtidkXOq5gxIIqDvq3OI1lrlsFJGe9qL76aXv5+OdKzuh+eRe8flLP7sDuY5j1HlOVnjH9nJqXw3vjbn3aAbPni6b8/+VyGu43D0NyV25bnTOTVNjsv2n4H3BxYW8K1127QjTqZNTyP9cRoQRJoAklVr5/dHcNk73b3yY+kflGK8EEZCgX0YcijH4LciVkY3eLjtyNDkhqVhVtUWUp2b9U5g4GB2VERfHPCiVuK9chgahOgaDSS61K2WkY3S6nF6DXH9Ly1Z6/bUpRInkdUzNniEnwtctq+vpsc/j3QRD0uXxZdqwSt7Tvq4e+tJTj4nvPlA0h/plBCgI2eWKUpm8Pa6obRPw6PjJhTn6zQcq6Vv7LtH9rSXUVJ5LOQE33qWqL1QvlSRofRMQuuEyPw7Qo3xOPLh+l2+JXjk3T1cB3n7vKZ5AtQFIDMnrrgEZWUoW5FMKYywugQ3rKRVSXiGaJonxkBaMWYRM8QLYUlwuDg+lRUA+OC2jsDFqB+VuEOAsDz1MDvXPv4pcOiflxFZDka2BxkdZ5GcuCwC5hciHOAJKY2M9HsCcu+CCznvLoGDdBQBimhDqc77Vz88CAGlsrCX2orgTAMb1pEHI7QKQawIphgKWmQMiv5tvCDuawcdnkGCCiV27ttEIVKWWlmPo5KH+AlPAxcVloVhz8sQFAAOZqGZSsRhQ6PM3l+v9pql2GdvGYsuCvlUIg6WOjW3Cg2TL1nbhaj4xLkPrLS2NUD2BMys00NnA8MTxs7R123qEFkvEeiGobOx7Tw4EdeEIiHnN17AN+EmwKFjGy9jcSQjPio6sK18OYtqVHoyBcmUBEHa9DckfnGHN38fgrFjTrmLak4u8VfG0vA9PIcwGQen8/b8g+i//GzobCHFoIGHmaSC/lkIzRVR2aR11bZIvJH7HpxkJ6sRyg2p1MyrWjZ7V8J8/RksPnRRSvbropuTol/kinjPIF6mAShaiIuFYKYVHq6nnie8KcKDXzWyr1/yd0TVdb7yTyZoTeSj6fvD4W1U9L8/06RACI6ZFgXHb0/w/DMoVn1aCwYfx+MSn8HKCiljdkU00ERmisRK8XIz6jo/bkcOEplilVTImD2Yz8rOU6lIu8jbq4g103C09MdIAiL5OA5SI3w3JXv19TbCFxhJjNBQDj11tJ9bV+RciOqFesMjrSFO8Eg2L86LURTEeMKMwoCeIgmUhgIM2RCAGYyOgSWHA4uLnQ1UWf1c+Fw5WywJtRV6TrPiEyAmR6+4s3Emnp0/TfUU7wQ2PUaGviJbRN5xdPkMNwQbaOwXqH5I6a/21tCrUigGfF3SsYzQFb5AwBpst/lU06RqnYYCWFXBHH4GHwUByAGZwPMEhqTaDQ1DKUvchIQCIPDabtLKikDw3a6YC/bKiMWEEZnmCOItppaeO9i3BSFjRhHhrq/BXXW/GYg/HhJS3iQmSU0oZjPNBdGGFK/23PkcGJJbylThp+x7ow3MuiJUDojhlySXIELPMmSr6OhLTxjjA8v4wr8No0Pap3fybwGJyP2n9r/H+cQDc5iEJ2O9HMjgARl4e//NQCEniwyOgzCBH4PCRMdG3VVXlIDruAoiYBCWHQYiTHtpdDWO6y1RZEaJ1bfBUOzlGK1fk0d7Xh+BDAfWn1jyx3tlzCbp4BaBUY2C0j6TiWuYWyYEol2lQcUQBMPQGbREdkR+B0ra+lXa0lVH/Qj8tJZAbgkHi2OhpCivVJm9C+lpwgWg6AIhSNvKOIm9B+krowk1mWQHNBPJH1pY/RaOLF2lw8SRkd+W6fI6tRRvp1ZeDNDoiB/Feh5Qd5jI334sBspxl/9pXK5Dac5SGFi6grdvmvivcvwyhBSeiJVH6EbwvREHUdm5aDv5TcZva5laGWR3wApmaiFPnxVnUfRDVIQfuDEBWrV+glfWtuAeSalRePk+VxZJq5FXqVPw9F74UE0pUZnREDrr9mJgrqZT17fHDSFEBkLnRPuxbAjcG4FyvXOpXqox/TxAiAWFMPBbAzXuezp6W4GY51i0ASCHoTL/wL3Zh1NMHLJek1iZ5H5ZnAEDFN0Qs13fQJLxAxHmi8qsqZL2Njcr8niDGNP/j8Aw9Alnenxzppic3V9PKSglArElkpYa1hPNbgKIVl8nhWURhJdAMhEM4p1H65vvTIrfkd56Q1+pWfe3S6KwFQBKYbKUaCVAkANF5SGpMhr7PpRBIdHGRxtWk/hyu97lXLwKwuaAAFqCjFyT4nZgvhrdMpQAZ3PfOIOY9sTgnxnNVnj20OOeiWaiDiQhIXl5eatu2baDqwITtNgBIS4uUBvvwLui8l7sPQHj2n+k6p05JB8zbKZ8FAPJhTBi5rj5pACQSDtN92zsoHA7Siy++CVk92REXFOTS9h0dmCGZoNOnOtHojVm9DwlAeP9feeZx+IOcoVWYyXjpxbetZlTfUE1NTbX0xuvvp4GektICam9fBaMiD73wstQn1+XTBkCe/xWiFznv41l5BdcDIJGJMirtbqPLm16T691DAMLqWIG/30lzv/WKBSREe1XjFBMkuM9UiqiI9yz8RR44Q4nqMYqttv1FPmsAhOshZzpCze/spnNt79BiWM4scvkwAIRdvXcsPUBved8Q+7oTAOLCi/a+SAe9Mwc5Xy73CIAUOQuo2l9Gg3DgHYop2dE7BCAJzLfqwXFRTjE15TRR32KfMCHbkruVji0cpQJnIRV5i0Xk4+DMAUQ6pjEp4mXJC3GZJaFiKoBpYBjJ7J2LF+ARMo6BKM+o3z0AwjkeO73r6XD0LGhYClD9FIDYHW8GAGH1qUjYQ+WQxeXBUxADu1JEOeah8DSMmfaFhTjARQzvmDhNQYVKtPk4ZoUdhsIDL4PazxeeWAfpZIBTMK8OHwO4Ru7HE48hdwKI7sjRMerqXpRqV2GY4c27QFHCbjx2bkYiA4BwonoUA9ebAZCvPbUbAiNQ11I8fz7HuwVAIiHQrSLbaXThEnXNqpwLTBRURxrorZfLEPmXk33ZAEhBgQcU5EK6vPQd2e8oAOJCIvjqnF+iE5dG4R6eoEtXVETyJgCkZSXyEdD/nDkDZ+8MAFK3aox2b36UBsflwPejBCDxeAiA1En735EKXBqA8Pff+d0vIgLS86EAyD+dmYeKGSKFUDAL5XjoiU3VdwRA/vztaQoC6/+bJ+8uAHkVNKp8qMGduSwnAVubgxYA6cUkrRf9YsjfChbrImim71kAJNfVRJeP5SA/dh7UuvfJUVJSkmJJrP37efbEpm6wQ+PExPXlaz8NAIQr5l67oNu93CfrG+d/sPzu1av2LPGdnmHWBGi1s2sURIywPq9ieoDcSgREn2PmMZ16Zg+jxoSpuIINGFlv3twOhQjQH5D0zUY+mfvJBip5WbbICG+vQ/J5eSHauKkNA9wE/fhHNqBgitamTe2Ct3369AXrePo4MTWDlybNzBEJY9ZND1JMapzlYYKRT3oSvToER0B0UcmyTLvShZPOrcRzrn8VAXEEZZ24i41k87I4XMTtunLlyeefFbB+/X/AaRYBnF//73LPaRELY6KcIx2VF9cj5O+nvjbpJJ+pZqW3NQNemcnpYjue1DcmPLNFHHz7V2LmJp8WvnLAWvdG24iIB8+4Xigj/9vI14G/CEdF+F+mv0gG80JMhOsBqIhq2BPRRvuyb0cWlpw108lr3SzSwZee6XrO24HebCUfxmfUPBrXlcrO5uiHLjEkm0dmCqn53BY6UfcOLXu0iZdcIzP6kZzXCef2dej5oCToEbpsTWHAjUTnZc4zYJaTlXyubhj/rZPQje+8rgMeHVW+cqjxBOnctKJk6O3Zv8OMljAlS5wo9qe+OjxKNIE/VNtjEORUfgVCGQrrVueUUX2gio7NQhENzsQW1YojHdoXg+tMP0JMNdXRF6+iq7A3Cl8jCkchtNs1J5BrWmRTbjO150KVD4myDreTxqJj1LPYQ5vyN9HBqYPkCrssABKA8do69waRf+LDjPFLYy9RKC8MMQ0JjpLcaDR9DA2OqVdcOPqh2x5TuUSViHrXd8R+WBiArPeuwIt+jq4k5OCQL8uKoBi3Vuzeasjc/8nKsH1pkNWiIx9GZE5EOlTCud6dSFA36FZWpEY8LOo2zttRC92eUppexLeTk8t0W+DzUJjZpmgZUQ+Tt2le0w2+M30qiChGQa5fGPhxVINLbx+gGqILnFswv5DADLimK11H8APnqPvpMvhTrFubhxw0OCWAU8qXy/QwL7KW/QCfM9PjqOIAZnht+reDiiCaoCoUdC5SDuFOB7wzFOWouaGANsMpmiV5+4cnaGYhCmdp0FVUuGRxYQ63YJRqSiqopamBBmLSAmFxSUYAluZAycqXUYnFSVt2N0GDgurDJce9A7kEiJDO2+OClO+8rT4IqWqkalMV3M/zkOPEz/uVuQtQe4MEddFD9L3vzyCh2xaCcSZlwvI89hcMSf+LZ79SQ53ztiQ7L4tABtg78xDtPdAHJ3RWrZN9ixtS0suLygdENbwUIjpOFYWorYI0cUkeHTw4jPd8GPBaRkCYn9iweoK2tO/CuQ0B2M0h0sSiErLxrmxaQ7NDkrrmgJt9DowbuWgBgeHxq3byfmE5dffI59GzPG9FQIIBJHLPSbCYXyYjdoWlVTSuFLPmF8to35tReIMs0sj4G4hklAIk+OnzX9iIiNFZCqZAuTMiIAMqwlEAkZuKIkkPywHVsBoStVwSirI9i+TuUZi1HoUkbwloVOGgj76wsRoTG+xuL+vNcZ0ISH5ERqwieblInO+m/7p3gpgl+LtfkEnmoYCMkMz2QsBlQkZckvBtWSiREZ7Qxg2gdksam1bc4zGMTEQHvWpZRkD+/EfjBPYf6meciuAb1rImSAePSGXDUSTyO+FPFM7Zhr+cNDDxCi1H8EzAaDLHVUypsXawWbqE9cd1AYjY0w3K1i0baWBwSBjd3XnRgyEztMqd1x2GWo0T+TARgM9CBGTHjs0CfN2JB4p5P28EPni9a+oqM4p2zb2U99bczmVoumpAYIIAXl8DEJlnIs/QpGix5O3u3VvwIkEk5PRFy7DQPH8e3DOtav2G1WL7BKIlTJcahLlOpoyv3o63qaktRwSknt5667CIvOjfGIQ8+tgu4aA+NoqHzhilRw3ApOvTYQAQUwHLojSYqisZAMR6o4fxZlema9Z9CkAFzMj7cCi6lSPE0kRyLU3B8pRiVlcNGjgHxFelk4HR+YJ2xaV1OEXf+C28SABCRmREO41SZfp18G8rDn+Oxqs7aba62zolK1qSwaDIRr0y80XMtqe/mwP74Ld2CvCQjX7F63vGCikemqOkUnXJBDHCX0Tli/D67C/C+SKJPMPbJSOHg9e7Xs6HWG4GcDP+NA0HOTiXjYKlAVQaQDFpWQYVJgE/AFFQr1qtyoHkUwYeenli3E3F01VUMVlPp2veB89acHCsqrVAh1HZSczO2qvocJK92br4Orqy3EtTMNPjQee1AATrmpQo3UYVNWtzcSt1TcNLY0EpaZlAQ+cO8DIT2Oh19ABdRDLkSQt6skWrgrwnuMVhcLlPYrC0pBLcRT6IWFnWl/Vdq2Tx9tq0UFcP1GtiUKni4kIjjqXkwFTI1arBOuc6MMeayxeqnhDKPpxzEnVE6e3pfXjlOqkdSlmc75HCxAVS2akMtJdOzCifnD4lJhZ0H8Z9BgMd6+Q0BQ23WUtqmgN027BVIFB1SQ4qdxVSNXJMPkACvFxoPHjGfRaVYbTXTGnyFPooOw+EG5lc2aRa6e9JBiC6cN6PKYurrsOS48V6CQ1ol21gC8cUK/9G1LMCIJqiJHevJX2vNy5ICcoUA418eHHkA2Tk42+mT13pAa0HdTE/n6ARgIypKRjtQbVJXFOWGQ42e0srOm8QuRdJlZNUVpIPqhZoJBibLkWjoFoV0RYMEON4gP1+L3V399P5ixAhuYy2HpUDf6c7j5J+SUdy+RaxL5V7lKqCHKxsY4/tqqNkziRAKdqtc5zyAiUg9RXQOHj3Q5NM9wIt0dtHK8pBO4IYwkxCjr2ic/LTE4qjDTaK7wk8Oy60y9Vh+ASNQd53IkkBdBGckrAMedgLw93A5JKO5PDCr0Nddzwqzfn8MO9rKNgIChJAGhTg+pdP08rIBloaQ3RxFEAIbXagrxt5B/Jezk5fxXXIwe2XvriOciDLe+DoSapeLcFRLmiKA13NdPQM8iZAndb0SieARDKqAIhYkyOsEG7BNACX4mIvta2ugGISIgquXJyljMjgCqmmZYya61qpBCyIsckesbRKvc8YgIQdkko01DdKhflSBSyMyBeXM+dgOLwswUVBcQ0iXzIfxg0dc7cCirlBRK0UAPGoibzahmaADXm+02hao0MtdPSDWeofPEkPPFhMkdxcKi0F6W3uMK2saKHyAnkOTjxHff3y/mcCEA2OIgG5bt/VXkTn8ugosNbx3mlaA8rfU5uqKByBMzz3gSieoFx3DhEG96KMps5PwHAQNFwuDEAOdF6g15ADwkUDEDwV4u9UdB6RKNnPpeDLsqyoqMWbO5ifJpYv++R+WZbbD6DIpft0F/3jjy7giXRQa32AfnygF210lrbfX5AGQMQ5+Nagu86j4am3aBmyzAuzeEY9aNOzm8FY6ZQApL6+PlVaCs7icbhJ3gYFa+eOrXTufOeHHODeOwCyFQ6ZPT22C7iovVssnwUAshvGfTwwnpm5NeWf61XNpwWAbEIEpAG0KHYQPnniPO79gAA55vmzIdiTPwNdagCU8+e6IFJQiVymWswsJmn/u0etKmDQYQKQ2rpyqqwsgRRqUrxc+vsVfxVbhMG13P3gFnrlJxh4fEYAyD/9zyn64eNEz33F9vswczpMAMIJ6K3v/wyd2fM8Bmx2K7oXAIQjGXn/4Ss09YdQ28qxR+V6AO+eDVPt956l3sd/QMtFckbrRnmq7C/iPdBE3pN1wl9kmSMjq/tg9mXv+5aiHp9AAMLX3jS0lnyxHDqZi+j2hwQgtcv1YiDXHQXn+TYBiB8z/xuKVtF7eEnbieNGpONDABCmdq0tWCkkb09NI0mec0HMhHTRCPDvHgGQxyoeFwPGAMBPX7QPM5djVOEup0JPESgqHihdRSmIwRzz9F8Z3ovE9YV7AkAQ46PHQ9voxwuHpCnhZxSAeJAszeCCIxsMMJg+xX8zbWlyCuZ9iGhMTkcF4JiCkR8Xl3J2t3sn2fbuFIAQJJS5OJHH4g8gRwNTzKtaSpB4u0CREFO5FvAvRhcuYcB5GwBk09pSqq6Hy/n0GNqLjBSmFuqotrgEM9cBREPmhcGdGxN2F8Yw2+yWg0sNQEK5OVDAkjPrGoBsLdhDI0j4DqADZ9wVQb5gDFGCU/DJuBEA4X0wAPGh7fbP99FEsov8zgBVx3ZTVWmYLvRAlvrE2awApK2jgNpWNgFsnKPyFTLSUhRYQVc6q+n4uenbAiC5MHzctrmOXn65KysAKcgtpnWr1iFidFYc56MEIJOzS5A7XkdHDtkApKKyCgAGprmx/g8NQPh6vn96gcZnF+j/+NLq2wYg3zlwmrrGEM9FTtfvPalkdu8QgJw42EcHDiIHdnKByiMeenJDMZ0anKFXjwxRYmkcY6DCLABkBYB3HfWP/dgCIE70if6pPcjZPYUo8DA51qxZI16fly4BRX+GAMjOnVvoo3RBtzu3T8a33bvvQ14PVDE+ZPkoAIiZLctUJy6SHqXCjRnJ6nqmWA/4Q8gL4ejHKeSAPAgw8P57J6iyqgTIPYXQLM94RRHlGEPYbwyAoxqSupzP8aYYCPBxHnvsfuq5OkiXLspZFJ5lNKMSjY0VmHlwUkF+ATqBAB04cByKWHZy3Y6d0PbHbMLJk53WdorhKl5yHPnQxVLiMjja14uAWMosZuJ5BPvy2VRJcb45mBnTfh/426lpVzrxHMtcyrTQrRLQeTuOgHiVD4j4G/SsX/9bGEyBOfAr/7c8Yx2cMhPPTWWrqjOQf8V0dP/a966Jksj7aDdAQc0yGRXqt2zLskUc2APEc6qGFn9WUr3sOrWBBoOQWOjGoDsbKOF8Ef8xmS+ytJ6BSC8ttxg0BaZy6cAATyLrW2BQs/Sl8u02Ix8WrYpZShrbqJWvSULXKlfMeNETg7zdjG3sxtedmGaDFVkDcZ6F1PubwAyY/j7tplWT62gJHgZXciVNUEQ6jJL5N/+UMqhXejBf4iyiAshgnl8C5zkrALEpU5I+pSvLQc2Q3+RycQYzrpnyvUq1SqzAj742IhRUIbUPK2LBDVKFhjjZHLSK+kgVIh7LdHFWReL5UbMS0tWFisiKum6mXel7x7SqzAgIz0ZrVSaoCGnvhziiIkmVkMr9ihe69lzqQvW0MrwSs8s5iH68QxW+ClobaaeZ+LSgZTXnNNMAFGE+mDgC80LZKyQwErQUndjdWoNDg7okoxvy+lM6gVrUh1yWFH2Uepjw/PE6G/yNNBCfoKEEqCdGe0274UYwjKsK8Zf09sDYxQoCcMOTP2tPFvFdJSxnRkDMRi+MFHldNiRU559A8qlYBhUsXUQEREWLxWoqKT4KlaiSYtCmCjBrmsNRDS/66yQVFfoNoAH6FOg8I2M2R9GcPNTvLgYgaVepxjlp7zarU0ivD0v+B74SVtGrmHxJtBsPVJq4rGqWdJaz5xfRT8hrraryU88kJnl10VGveLOlRrVzcyHllGBgNnMe9S23C3vrxGdJpI4qCkCzS0zgOB4am71Cw3MSpDj5fqO0VO3BLSikcxMy73VuLkb31W6it4+DNjMjKUgtK84DWNTSuZGLaDMyGplyg2S85Q0AACAASURBVI6mKIqxqJwhd+Pdu7FqM03FpyiKTmsw2i2Xj2KWH2CoPD+fXtq7lxan5MAWDne4P7J9NwKM7ejYQPsOnqDqFhndyYF/zuDVRjp7cRFCMqCFqpc4Ml7k9ihJ7aIKKqET0UMuTowHHnqwCYbSlzHBBVUlp5r8gwxefcs4FReCLlZWR8fOvEd11SWIHMj9bWjrgP6SBIpTY/OgMcnrCoVkvV64fIxm5uT1R/LLYAQpt/MkQXkKyShC0I80hHEZknP6JNgzIyC9Q53wQfkq9fW4kdNykto2BJDLXYl9PSfWXVnRSjWIZHCZHoVL/LKixYkoo7y+2rIKKi1Qfi5GBKS0WJpMXkbk6senx+i3H2kDVauAgrkyUu/2qhdFsIySc/J9twzqlp+dJPl8MdD/5jsDFPa76XjfLP3KNnn/q0rksa4XAclHMrqrSlLpxmJeenPvZVgPQHwB/c6a1nLauSqX8lT/eK6rk77x6hgcz8doy33IATkpRXfGp2W9Bn0lEB1YDyrhGZrwnBEREC6R2c/j2ZD0wTsGII987kHa98774MCnJ2aJvd5yuXcRkM8SALlRROZ6AOHppx+j739fGpN9mHJbACQbgE2jYNmjz2sVsAzOCTdMvI2yu6Zfu49QKEDbtnUARHdTW1sL6FdRdL6LdOjQMSi1BaAGFqLVq1fQW28eggNnPgwF6xDSlYNYPo6gbz24md7bfwIhelbbAIlCjYr599Y19dTXOwK1q1na0LFaAJfDH5y2qpU9Zx56eBt9cOg0wo02MOEVbhuAGCNXy+mXaVe68GBMD9L0MoTeBd1KHBD1poCHKwL6R0R1VOrF7i4B6NDyu3iReiuVIlZxkpoxRv3r3yH66t/Z1Ct9CAYgmRGO8EglNRzbTRfvf4GWQzO2+3kGozIb7Yr3m82IUB8vE4Dw4MT/4gZK5iN0vEMOpq+X+2FGLbIlp1vHMB8MBhU8aEOUhR3Xc95roXgeqFw4HgOSeFmGv4i6JQw29DFMJSF9G/k3PU7JZjLIp6CXi3W1+A3kHZlaxSUG1Sr9PQFQIS/eMAzkfRiu59Y6WM6DrzXTG+D+PUDDHtAXGBtoEGIMRgkDRbvONXhAnagcEfbSWB1upEPjQKcMIjKBhFimKtT8HYP/tuJGujI5CGMsDOI0qND0KHNdE4wYiljWfo3oRh4UGNuLV1DnRA/UdpCrqPfLbc+iU6kvwpxQnZx2NRR1aNCRLGCDxYr6leJlar/LCbznrHvOyRjyWnNzcukLdZ+nOSi+9Mz1UHGgGLSVJJ2f7KSRxRFqCNdj+VWKgtdkDcpR0XYbtRG6oFdpvUt8WjkcVh9qgEcGH5phJoCLgxrA2Q84fXR6qUfiFOMBsb4a0nviEjLdxI18DAFEdLfC66ocEOmKLoslyWtsxw3e7Ls14EjofCM+rFJlSuF880IAGRgo5Yf9VJoPiWPk1eSFvTQyuQSFJPTlDDJGlwTwiCmFLlb70pK6KdSFPYljn5uuZBZR0IX7Y003ygpA+B1mdizGd92tOZR0c1IN4OXjCA00p0z0LQANp6Ge5XYx+aUm1H7l5+rp4PExSNDOU3HloIjUcJkYWqJCJMNzKYZy4qr2Jbo6cRiiBrYjupsiIldmfeMT1LvQQ4XeIkS5EPEbeUls5+F8J5Tqwk2U715DEwvzNLPI1DNESkCTv3J5FQWV2SGv96UHYnR1coymlmQOQILzUdy2AWIi4aPyYD7l4JmfBuXYjxyBy5N2PnA9Ik8eLHvlzdcoNSUpXwGAxEUAbV1+5gsP05nOAdqzE7PguCUnYF5XiNypn7w5g5y2JVAQbUDnUCDEkVRjyRQ/axIQMAB55stt9A/PXRAyxkm3UrtU7bioIEw7HijBsY4gMpNHuXkSMHS0d1BJWOZDDPePXQNATpx5n+JJeQxvIAIKlXxvl2N8UFIswUoS0f2JMbl8CZFNLitWt9LgiFw2NN5Ds+M/R+XVCUhpT4DKlYMIwQQVKTp0dSnudZ48hss5R6O98l2bhzyNUEC2lbmZBOUqmlZpuTzu5PQQFah2M7lQTD84MUrPbltBHc1l1wCQZB7UHmfl+SzDyFDnZAV9efQnL12i3WvL6aWDvfQvNsv2VAbPGC5eADweJ3HxoC4RKBclB2oKrB59DCpuk7MxiPxAUbC9inZskfeZRgEAlTADA5C/fmOapsYHaMOmJLxQJBC+1H1FfPo9BRTwb4YqFkB14jjFIOXOpdL5JFgoB2l5GVS8rVu3pjgUMjiIjW8jAvLFp7+AhCT5ANx5uXcA5JFHHqB9+w4AIKXzC2/lXD9pFKzbBSA8IGYA9uqrb9/K5d5wnU8DAOFzLIMkbnv7asi7wWcZvM3BwREaH1d8c1xhy8pm5HE0IuFwEY2/E4ljsiPTddva2kx19VXYdgF0rGNpAGTr1tV04cJV7G+GSkoKRBRl3z6ZcMWFc1EK4Ky6detaevXNg5b/B//2aQIg3/kloh8+SvSdryszQaNlZAIQD15StUd20WxVD03USUCgoyQmUOGB0N0CIKE/ewzJ5+8Ls0F57+wTzBYxEYBCj6UzaFLi3pgtXwGQtIdhIiCiIjn4l/TDIWJdFy2t6qUk54t8SgCIqCeMnLYNgXqYc4KmPfDNuQMAwoBjTwm074cO3BYAyQsHaEVBDR3qw6ysIblrJYjfAQApCxXSiqIqOjp4juZgbCYa2McEQFjtbkVuE3WUdIgcgAuzF+j8NCgYClUyPUu3s3sNQCKgyGwINNJbcwCJn0AA4oOSVBC5MyW58NPAhEhFUViAjkmY2M0vQnlqDjkas/iciSLBX6KrBECHdW9NWtknGIAU5edSe5uH3ngLgEkNJFtWhCgWTdDDuyow8F2mPqg2+pFDeAaO4KNzcuBWnh+BvK6POodeuwaA8O8FiPaNgPPfGGqhHMjBnhj5odhOA5BgsITKfA/RAAbDIfD33wDVeBau2zRz/zUAZBKyqL1TvQDMABq4J254U0wszdL4MiSC0bdvKWsCbctHr56/QJtra+F6PUV9PMBF2V5dThOzM/TjN35yXQDywP3bhcfNhrYq8Y4dnZik51+Q473bBSCPP9pCr++9SkuLOdcAkIryfNpxfwUiIPs/FgDS3/WLVFAUp5JyRHZicwAgk1RTJKOjdwOAJFMV9M13r9JD65ro8xtqbguA/P7z5+mPf2kT/bu//oD+p603BiBdUH47cAkJ9XB89/rc1NyYR9thsJmXl4M5CggsAMyKkgFA/m4ffEauXqUdO64FIJHgRgCvAhqcfIWmXVCgVADEPfogckBOCwsDx+bNm1OXL18WnMnPEgD54hcfp+9978fWeCLT8yFtoJHxx6cJgGS7jsLC/GtMCG90vTf67eMCIPKczKn0axMQs90nBgPXO+dymBf60NleuSKT77iUQjZXK9I8+eSjFMEsFNO1BgeHkaB+hbzo6B96uINee9UGHJu3tNHszJzMm0LR5/GlLz9E7x8+C3EGObPE5UYAJPP8xXmb3B09dAHtimkfovCsuKZgWVEPnIOKelh+H1x7WObKTY8suYpjoF3ZiZb+Gvn9X/9jSqhe/fKfYTIM/Se7mdec30pF/U00Hx6jq23vUUzJugYnS6j6wkaaLu6nsRZpPiROTU3OZ1Kq0v5Wt1FP9PJ25u92vVm7lZEJKOcEv/EgzUN+V5dsAOR6yeLWfvl+6XvD98dgXGRSs/hvvcw9BNWb91vId76KonXDtLT6Ki2vGECy+7X5Ijz21OeWpmrF4i8ZOa7X8/pIsMGVOtE46FZ25EO2A2EgqGYBE1OGx8eMNMwTbU/NMvN+ggn4Eyx00FHnMZp3KL19QY+xKyO1IG+gVQ884NOjZwCFzfltdHb6MmbtcM1mtENshHXNpHH1+6qSWppbWqTeCcwg8jo6EpHm4aFW5mVW4rgRZdHb4GRXlVXDYRfJ5gMAg3oWlc/RoiMZx9DVIpLNdTSEG5yRnK5Nz/R18m/w6ZAF9CgjMqKT04XKnqokJ2RTucg8D/il458Ls8NJlUXtQH+kE721NwdHOtKjTQaSVg8GRxCsJHSDrpm0Ig3GNvy7anC7wmto/+w5zI/DU8TqMhEh0GwtUVf6Yk0Iru+B8dwx1U4loYulOgJimBNeLwJShIFtHu6TD3VR6AtTXo6cYp2cX0JOwjySluO0AHrsqIgEqPPANTOd0yyJWeaEmcv0RaVHwnXExU7S52dbXpMLF68j2tzHJpEvZBZBddU3xJyEFVF4u55dUakOFHcoFSiHoRIq3FclbYbHUV/7UgM994+D5MT7g4sPlL11a/IwsAsgd4Xvl5NOdPZSdQlyOzCDfbkf8s6IdG1cX0anrv4IQK3YOsWlRTnwjwSWacTbDIWqahgQFlDf0j65jgJrc1DzKgpWCbO3H+4fx3MnZ9QpuRJ5I7bIxr98mO+Li45391FTWSENAgAtoM1XQvVpcHGGxkFZvg9+Gn1jc/TakR4qywuAelNFB86NAXgsU3sLqGG4t3vf30/LI63iEAG8VxcMd/f8ogg9uL1FSE6PYD8LAJcfnJAUnDhzS40IiBPiDaLaLPU5nuBRFCy0jQeQnH8KRocTYz40BTv/0oWZrsaGEsy+F9Dpzg8QvYhQjl++e9e2rqMi+H+I6sHgWou+RKMyQtI/fNGKgMSjkHb3ybry5cYQkZbtxu/xw/NDnhu3VS5l1XW0rF4aSaiVzQ/ol16JoMZduXSS6pSnhglACgsbqe+cMnJFVLq+VgrhTE7MQVxAUehW18hjLeJv+IZwKcitoz995TJ9bn0zPdJejkk++b4pLFHPRFEp2rd8fmZ7ZX4elxM9SXr97Dj94c9toP/y7eN034ocai6Dj8qMnLyrKiulEZg4v3Z+nrpgYMh9U2U+zJdXh6htU51Yx1EgqYRMI1S57xQd7KPYsHx/TM7P0l++OgwFsT66r32OpgCsuVgREHclIk/rqXf8RQFAUnH5/BRGH6Fjx94FHQ4KcHv27ElxNvoMZh1uB4A8uHsnvfFmus+B2PttlXsXAfkpAEl3Qb+t22Ks/FkCIOxwnlmeffZnoJw1Dsf495E85kUkpQQRjhoh0cg+MsOQ8qutK0oDIPkIY65ubYQHiPQ0EDSt1iZqX9sEecdROgun0AlQucTDe4MckI8bgDw4+FU61PFdary6RH/z74me+SsYoyEyzAAkf6qSqi5uoAsdr1LhYCM1nob6FLS7o4E5MVyYrrxEI02n08DDvQQgnP/BBoPzv/q6dQs/SgAib6Y8tKezggJHG8nbXUpLK/toqUXmi+gxzCcRgPB5l8YgprBUQ8cAQhI8M3ubAKQtsoJGl5BjwPlPtwhA7m9sp0NdUKaK4cX5IQCICyh1NbjeHoTZTgxdFvkAaUDiYwYg3DZYMYjLxwlAtodWwYNhiIbA3f8oAEjYgSghEsUKADKKA2Go3ED2Fv9GMDhZQM7LGKRjZ0GhmkLkeXlOgQY8uBY4Rg7IPxcAwknz2zbl0zLyOAIAZIvwD+kZvEStjY2IniXo/IWLtGF9KY3Pd4OuaIObTACiO8D8oKL7GgDEDyO61tL76fvv9YHWVkRFET8du1RkAZBCSETvXutEboAXwg2IPC1F6f2+CxQujFChH8pX4UI6OjlM6/NL6aUTV2mO82tQ6jAYrSoOIufBTWNLfdRYWk7/9Ppr1wUgQUS5SgEICDkJV/tBu0I+ihs5SlzuJgBZ01pF5TVR6kOf8HEBEIfDDxWtOYwdKmlk6CqVFctcj7sJQDavbqBnoYR1qwDkB4cB+oCZfu3zq+hPv3uC2qt91F4ToklE3g73xRHtcuLexzAx4KKmEh89sl6ecwLS0lQkwe+tAJD//towJnAHaF3zzDUAxO0MQ355Cw1MvpYGQKbOdwDU9N8YgGRLjNUNX7iMt6ygd95FOP46paSkGHSVYtBdpDpB9nJvAAhTkPbs2UkvvSSN0bik+TFkzGyIyjZGMzcbdN/ggu7JT7cbkamurkCuQ8Edu6CbF3Gzukg7t1vIAcl+LTxDJUc0+niCq5um5HJt7oeZp6ETtk0lKvM65HEzEi4x88WO5m1tqwT1ituNnTfjhARgIXJL1tMiXp779h2xZtE8CFdvhEM6J72Pj8kZlZraMtoAed/Z+TmRoMqGiHNQQ+mDYlbvVSlFaF47z8jcDIDo5FQHJ57rxFquI+WLQMj90MWKgERs3rozN0HuvPTZPncRXJgrsDzhpT29X6c45Gp/8++ep0MbS+jg2u00B9fdFDwRAku5NFx9nsbrZUIjq11FZqEE5lmmxaIR8s1FRN6HSbfSAMQEBpmJ53oy19wuTd7fmJQ1IxK+vWvEeSw/ZOfe3AoAycK8SuNemcfQORxpkRBj4tzuS+Q3zhfhiEjoQIv4zmBkYW0XLRfb1D+RZG7gXjPfg/fBv7HPhy4Ja5CWnniemYQe55wP9Uiwt0dSRD74pNQ/bieL9jOTVNGQpmQT5SXy6XBMqb5piprBz9dAS+R/6GcQ9VAfkXr1VybRnrMBEDOqgfXL8vKpOJxLp/qvyHMz6VamFK6+SbxM75fbu7F8Q3UzzS4u0MUR5QPAuRz68ni/Vm4HKlSH1PT27Bdi7cvO3xDbONXzYVG47N85F0Q6o8uKXY7JWUn25UgorVodAWFloqiS/00BHDkxwyxXhhO4SjhWudbo14xorpFYLk5Ry81xPVihQXsW3oyK2B419k1fqdyoLxh8fBEg0fWTFgGx250VpcHvul8SgQJ17jlQfAqkfDBdjCDPxE+53gB8IoI0tQyVHlB3ltCwpxHp4r8XFLdc7B3Xl1RJ58lFWyraAiBmfoYQMM4QSZjlNnFtBITzPzj3Q1QxfzdzUPiwIposG5MXM9O68HtCR0Cs3fI1GkIhOgtfVFlaByGjOCkjmuBwKjldd441o87r7NlZQafOTiDCI3Mr/F7lpI3vMZjUtawuoDXwiOiGOAGXVVVrQLvyYtILvyOn41KfLSDjccrcCg9m3C/Haq1ryQvIfsa5LGeW50Hxivjzqa1qC715cpIKkPhRCxnbwfE4vXFKzrKHc5z0CDxMRiaWqQe+FI9vQ7Tk8DkanZERkmd2raGrc0sUQp2GcD7ffb1bLHcn5XVsay+gikoXJhTiOF8HvfIq5IjnUc8LRidGSI7Xvjt+ed0uN3IP1P3QyerihySkY1XkQ0vvpuD2njI6ym1bquC+vggFyhTFXUqnGY9lENGVltXF1Ng6SsPj55CP5UEdyeqJhHKpMCQjCi48/4GgPL9peFSIupr04bhKFAH5GWYExOeUkSwf3vOTU1Kqd0LVT2FpHWhgMqGbgyIXz8DpvqKGPvjgEPxNlqhj40aR89Lf14ek8Qh1tMp1VzSVXzcCMjEqzQzzkW/Bpam5lsZ6Zc5JMJhLf3Vgjhowpvv5TWWWb09tvYzuLGAbztHhMnylS5wzl798aYQ2rSqhR7bU0H/4q0NoCy6IYMA6E1GykNdBHXUR2tUgt/OBciXMQlBgP0KOQglAnEWqzaIdOABWuMz29VBqUvaZ/WMj9O33pgC+RqmiBNQ9v4yMXOlHJIb3FVtCVOXLyAE5Td1zhzB5JPc3dLwF4GMKktX+60dAPiwAYX4XF53oIv64ptwbAFJQkAeJ1VrI0Nr0kEwKVraB8I2uOfv5fzRLbxeArFwpZxruxIQx84o+LgDC52Ea4ZhJjRpkZAMg5vln1lum5r0e7ezZcz/19Q0SA7eXX34Du7AHCGw2WFlZCpnd/dauWZ3rUShnOdHTMLg4feoyQs3o/OCQPLMwY3mQ3Ld1HTiUMF873wOVrQF0TLb6iwmUbNCFjlx10g4z8RyDMW2IJurFp5TCDJUrDUYYdOjiYgCi/nYZ6le+SrlOXn6AfvNvyqn9bIz+/umfwSAFgwVWH8HL/GLHXhqpP5NVWte/gAjQ3mfp6vp9NN3QmaZ+xfvlcUE2ZatMYHJDXzEefxroIfj/7aGlh+Ch0CBzd8ySSbvKBB2+8SJaLlSu2Bk/ZgMd2QDINcnmGUDJNQVqxaEWck4HyT0Zotk1XbTQ3EtxqJaYAEQz7NIS0tW7m+sjPiVfBAJwqHFnYpZpPPKKtfcH/5bQBoScj2yoZJnUK94maQARplmtcNeLNt45251ej5qyZYAOC4Dgtzx/mBqKyujoVbwwDZUrsRP+W9eJojy11dRiYDODZE2Vs8PUowwKFntqWOCB77k1UJZUqhBeUhvqm6hzYICG2ADNVMbSYEWACFVB/GGto5YJapc6OT6+/t1IyIaUkKwLMYmiRjHwBNHrpsBBSCo+v5tpVQpB60RxN6hYE9Ny1pojpzE2feFaxsBdRGvEd3kO4v+WT1A6lUorXonr0UIY1rVBs0pfMzcWXd/Gg1TkCVNLoAI0LM7L0vvGRmnXah9T95EOY/Ko0BWhiCsADSEv5cI8MhffuUzHFmhseQZSwlH8W4ZT9qydhK7bgLhA45q4upfsfo9/TgCQ2BEQXl+DZ74mCynKuprldmXWkeZw2qDCBCAONQuSRqsSlW88sBkULAGysgCQNPVCPhd1bg6lzsjPkEupDsGJFWBVDY6x7u77yunUeSgvTshxkOgTUxIoOJwzVF7hoT3bm6AU1UVNbTKS0VKyAe8IB4AMpOQvvYQB7jwFkpWg20hakQO5Gbos+jpQ98jLGL9EtbkdNDo5TpP4m0tH41r68XugVaGN3ddSRCsqIvSP716BnCtU3ZDM7lf9xiL6+jBkjHEXrf2uWlVIazFTDh0A4V3xdy9ctn4T54CI1abNbiS85wEoOeDtkks/4lemoirxOqGCCdA0lbqVUw5cHb44BOzkwNU02GUFjpS6H5aPDO6FxVYAa2ENABOX0+dQDylZn2wTkgMQfP+uWhzvEg0gpyAEcKUH47lhJO4n5UA6lAPvJ0TuuSwgQZ/LPGirGrSGgY0COfIYi1B0gjm3+G4CkBmJWygPghoDw/LaOi8PUE0d/F+gavf2O8fQR8s2WV4WwvizCsqYCxSbmxd+Y1/+wi7KiUrH9sK8YgFauIyNQQwAOTtcnE55/zIByNtXHDST9FFHdZi2NsjzrIOSJ5eFIoArv2wXfZcvgrIlVcn+0zfO0b/8MlS4KnLp1be6QfcboXWN+VSaHAYAIWrG+Nitxxp+PF8AJVzi6AdvB4D8/bvIGxobouqKeZonSU3UACSAZPwC39M0MnOceqaPoj7l/VgerKL4QkwCkCeffDK1F3JqySTOyuiEPiwAEUe6abk3AEREaFY10zvvSIoMl58CkJvejKwr/HMAIK2tK0VCFHMSu7t7qatLIvgw5H0ffRROq4iAaLoVL2cAwm7sDDpY9peTT6uRmLcfKlpnzmmFJvlAtyG53Qt+7LHj5z5xAKQQ+SGv/BzRb/3hSprLLaL5kkGqPbeNQjMlNJ3XT6cevo63B15OgckiWsgfE+DD9Ajha74XACT0Z4/S3K+BfoVk8MxyIwDCsrzFh7bR4J5XVUeQvvXdAiDmXt1XSihwooECFyERWzNMc419NN/UJ/JFPgkAxI0btN6zlgahgtO3bCvX2LPSOizCHaf6DgDixSx/e0U9He4Bl/kmAMQFv4btLato/7lzeAHLwR+DjdsBIGUQdlhRXkkne7qFB4LIH/kpAJFN7ToAhE0Rd+ZC8W+GmQc3BiARJ5LCXYhmAGAUYYaaFbQWBDffgc9lGNDNQ/Z1QfwT5n2ZTug8V2Hkg1zTJvg8/5kCkHWtBRA8gRfIFTm4zwZANkFd6OzFERjqyYGbFwAjGh1CHgPM2ybke+R6AKSk9EmA3EWaR+Lz4lwSuYoAuhi/dQ1foY76dTAbdNHfvNUj9uED+FqGT4o8j3QAIg9iT7gFS4LweCjCbDXRax+MQjo3XdWRAYircITW1JTSRoixHPjAS6f5VD8mALJpcwXll4MOPHbhJgCELxS0pLsEQFyIcKZA2Z6EL8axwxegjDUOtU0ZOZmZkpNdLSuqYE64la52XaU9yBu9UwDykwsJqMOBcYAJgWdwb7jcCID0Ikfju68N0L/5lc1iXTYRTICZweWCciv/qACIL7EDRq1+Ojn2XQuADF8IIT+nENEdiFF87WtfSz333HNAI0BWCoBwIq+mtPBn5kzyrVCwxNXetHx0ACTzVG43qnDTS7mHK2S7B6IzSZNZtGeJ1qxpEYPmri7ZAelyMzCR7RJuts3domBp/4/045m0KzkraUYOzAhI2qyKuhA+t/Q6Sp/+1rMsHDFbv34tZi5dNDQ0inAqDNNU2bBhDdXUVCAC8m6atKQeuHLHn4eckDmYBa1b30Jr2prEPobgOXIKKiQhSPy2tDRAsvqwFfLNvHfpNCAV3YjY95NnXrU0qNg2Rw3okJQo/mbalSocAXHmqecK7xxPgfzugvyuLr4yuewPfiA///RfYz2wC3TUYuNrP08zhYPUtXmvwSO3gcaal79Oo8j/GF15QihfZQIQ3k+akmWWxHP+PWsEJCOyIO75QB4Fv3U/zf7bF7I10bRIiUgcN9fKDIfgN13f2ehXYlO1jbmp2K81+2x/5+vQbcGU4dURjtDpesrphKxvXylNrbpMS1UjACT9th8IDhfnhHP+FFEPedQke3HoJHPQq2xpXfX7tJGEzvQr3VzA7dXfNe2K/xZ+DFz4O1Sw2MBve14HnVu4CL33yfQZaT1jLSgoOoogv+9ZuZ7e6jwB8ykjuiAaGM8i28ClurBIqPxc6kPSqK5InoW2qE5GJevtjN+bq0shz4ro4dV+mmWlKz51E8BkRE7SqFS68YGyIivTiIDwYTX9i2mfJvVK33tNbYPiEJOCxLGZxqNOOYlZXX9OukeR1+ex+ibOJQvguRfVgoej52q3+D6rFRm5HVmN33gQmLth1YUdAdE3VCaxm5KyxoNlRUNS9LmCNXQAYgEzmEHnwvSpIBSNODoSwLm58YBWghI0hd8ZaEwnkBSeWhJAx5yT1QAAIABJREFUY5HlT/WtMaICYpLaBBvcHNB9ZAUgBtOVI0SmGzqfTwLty2yPNsXKoKZpeowhsCD9WYx1FPWEo1HZ6KxpgRNLs9jsYFQ/yUnHtxABcSmH7DjzVFRxpOR3h8egw3oWkGwuB6Pnu+zkb5bq5eJBNI59TR7cWYtZ8jjNkGJqILLky6CSuWIBuFpLCu/8FJywMflV3XAfpHYXqAA0o9n5GfQlHvrgCN41IT9m3ksATJDXcWaGZtWsdkJ5avA+lmDOmDMlpVijAJzi06S9weEdCX5iuT9nmuIpFTlW1xuHv03IF4GMrJOeeqicDp+eRAL4jJBUNUtKh31Vp+jEBJ+T88BUscaXSHiHAYisQ1Na0LpfCcjmo/9H/sxR+GE4SLlzI+8lB/kotXW5tHl7ii52v402gOdSUYkiIUj2zstoQEVVM4XzGtFPL9DMpEzcX5rx45xVQjf8ZvwqCd0B+mCJ8spYRB7T6LgEYAlFQdMRkNyCfJpdWKIXX+wCfZvloXH9ummq+kavDVqVm7Zvb0V+TSnd1yAnNktLyiiXwy4o8SgiZ0oO+OIFOe7Ydf8O6r4sfY2CoNG9fGERniKFBMVmena9jCJcF4DAtPLFN/vocs8c/fZvbBXr+pZSQoiBy6XDclK+BPTYCPKARGFKt4pML3EdlkgfEIIkryhoJ3FQ1LnM9iMvaEh+n5iboZ+cWMCxxqi2ciZrBMSX3CLWPTv0Inn98txHOwsgB1wKid+CTxIAMcKsad4Rsg5up2SLgGRu/2kCINcDAdcDINu3bxL0q/FxFTdUF38zMHE7dZxt3SSUKyyAkPUeXvuiUC0cg8JrZ7ZN2pX+bgIQff28zAQgNq0gM89CvhltypNNV2pqahDUqcnJaUj5ygesvX0VlZUWwjgpSgfeP5EVgJjcYz4PqGuj08ihGkRECgty6dDh07RzewckGQ+mARCz/rIBEGee/TyIWWPVQTj8xts9rMLcYbvuBO2qwF7HrQCIRwEQHjT4kAOysidF3/pPSXocpuJzEABhw0Gdw1Hc3ULhxQK6uuY9S1qXz1HL7BYONNBC3ihFYfhnuqLra2JAYgIQPSDOVL7KBCCiHrIAEDYJ9B7BMX8hu+iFqVYl7m9a5co/MqMk1yyzqf/W1tdsY7I4VBVfD8RoAKLfw06oeIVON1Du2QZwtj00W99Hkyu7aN43Y/HzWe3KyusAGEkoQ0B+MVt0K9UsEgAdyVk77yPFwIMLAwzju7hOI9lc5HWofYRiIWovWkEnxzvhY4H8huV0/r2oSL1MgZENdY3UNTJMU6AWiKIGTA5BwbIByKbV8P7oH6UxmGOlyahaClR6XR6A22CEIycNFSXwgYCxFVToBH1J1zsDB72q8T09l4PrQD876pMRsamCpQaS4rw0NUdvwvu3kjXwXStiCY8SdclOm5qVE5SDuBz4kjB9hksAA0GfokXwks6LnWI5545wmV2EJ4g+Bt8ftdwhHjB1Ijx5kqZnzYc3wAePmfW6OC/d5xV5cE8h18o0KQYauYqvPg1e/VgM9ClOPIbPwgR8S3R7EedmOI0mNdXI6GpEP5cJQDgCYkRFtMaHyfYSOSAK/KY0PQrRtNS8mQejTsXoEBzaDFLlUMhz5W3sOnBaqhd2P2+O39Pfd8bFyMNZA19wnvQSHmlKZMWHMw1k+cjqfsTMSJA6oBMDX7gpyPsMsNfUiOgSBunHz9v5YDqB2IuIU24wQk9/ATTxY6M0nzhCg8P9tLGtDbP46TMmzmXQVNzdVM4mg0kP6D6gv81MU7CwFBFJlxj4JxKQ88Xg/FDfVSoqqAcAScFPpJNWF2ygaQCGgyfgCj8v3xVzULEK5dSL7/p8+fsiKy+hLEcHyR3dIL4nFKWGv7vcsr0kaRGSrJJKFoFh3zRoXboIdThVEhpsmADE+D2pOsYkwJIGIBb9mNu+mu1hz5ZiAIS2NQX0+htwznapPBxEdHxoCqXlAdq+O0XnL+9D5CiZBkCW56WyVUvLw4L+KI1EkauQ7KTYQgj5IBJcFLBsbkK2K9+yA8+yHJjPw6hQ54AEwzL/raColfa/302tG1fQ8996gyaXZF1cD4DgCUROd5A2baqk7StiFAThzYPoSTEADJeqynJEsGRu2diQjITV1tRDGEfS7sKRIP3w9CjVlsDIcclHv3yfBAVVVdXic6ncT4GwvM6Bi+coD2IBf/kPnaBEwZ/o0ZViuQlARrolpc4PWpgFQCBMEAO1kgsIcZSDZHpREHXhkgTVzumV9T7Xc4m6TktwlMKE7SvHka90ZRQMkBnElyRYHcD7QZYZCjpYjhliCzPvWiCupeBJmsTYVEwQ30kEpLy8FJWE8NtBW5pUHfE2P8wIyN0DIDU1lSKB+MgReyY788Q+ywBk/fo1oBJhgDNpd36iwaSR22/zVt3C6p9mAMKXlynl+MAD2wAmfOhckjAxBIAwBg0Wdcd442kAoquKc0BiGIkWQBf+1dfe+0QBkL/9jwl66SmiFx+TZ2sCkLyhOioebKArG9/ICkAyDQkzZXTvNgDx7kNHihdEdHd2QYtPAwDhOtZgxA1X4vyjAHlXYCIF7vh48yX4qQzQIjsJ69n3jwCAsApWWbCIGiKVdBAc6kSmZVIWANIM594lAPVecJdFyQJA/MiBWL+yjt4/iVwRYfZngI0bABBWutqwqlaYn3X24CVmJk6LRvpTAKL7ljDoUzkY6AYxO1kO9kLAhSgH5OtGl2dBeXCiLUXp8iKAIoBl3Eqk5z6OZxKMQa6F0eyB/U8ByIcHIIVFHmprCdCbB+0IQiYAaawPU0UZIhy5y7hniEoi8WJufggyrBPILfFSJFwCoTc3Tc8cRUStAjPG7TQLydw5eE0E8kswq+2AX8oiEqjz4TESA92xFxLHyM+rC1BzDeTWPQGaxsByaNhDxy7LPAMTgARzEmJiZn4JsOIOAEjmxN+9AiBFRX4YO4bp4KGJawBIGaRl73uQAcjbWQFIdfUmSOsXw2biFK4VOWWhNgjEdKFPKkB/7EQEagoUaQhbJHiAjQjU9QBIfjNG5/MCgBw/M0KVdSX0d994leIw/+RyIwDCv0cCHvrNX1tNRalBSCA7bguAvHV5Eo7ikDl2hugXttwcgPzFt87To3CPb2qSdK17CUBeO7lAXYiAlBRP06L7WgAScu0U53B54nULgGyo+FkBnMfHx28OQLINWltacDNQzsPd8sOVewNAWlqa1PlJdYFs5dMMQG507vzbjh2br4mAmPfxXgER7TAr6tuIgNgRCfsll34NnFxpz6Tw5unRD35LQpUDjud8bSMjY9CRPpNmFqhDunJb+VY1KVhMt7LUXRR64GVmXXB4W5y6GjDJHI+tIgz6k5ffTk8m1jPgGICZURlbNYfosUd2CCrGK6++K1S2zDqRx0mf7TKXcQTE4svzD8ofwRmwZ+tSQVVnEbvu3PlJRECMRPQ8ub6OgPD3x/tj9JvfTtHX/l4CD130hGLRQCNFJsqoZ+3+rG7lDDCMCVNrHU3F4svSk5nGtIKYmM7mCZIt6VvWhTwzTkBf3n6e4q399ska34TgjVmVepb82upNF7UxJ0Uz96GPnyUiw4e2AKhxHlZ+h139wuXc9AQxFa94U99FuOL2VFBxTyPNFY7SRN4gTRUNUMIbl4noXPDBSldcNBWL6zc5Zwwal+R3HmCm1HczGV07mgtAoFSJ5AYpoW4VgJzqmdEr8nhRIxJijlURDanCxE4OXoYXe9Usl/6dgcicvNvNq2US58WrEAwQE6dp4QV5jJDaUP0eCvlAg6yBRw/yUvowG8u/q/2RFmQwckD42RAJ7CgicV2fByek6wq3ljGqU3+YkRORmG6AI94Zh+mMiIxDKc6JHEKP2ocAUXK7IM6biw90Bh1FCARtik5OEBz5M1K5LQRaCJfRcUSP1DlyX+NUD458btR9ZGUn/JYDYOEHbarEl0s5cKvOhdpSHgaWU0gIX8Ds8egyeO0AG/z3YgKRFdRFOdZthCndu5Myj0DIFeu2nuEEb+hiyHUzVKgc6iFMKX8BXsOhvifihroURwWMdq92lhaO1JTA5IId/RBtVEdc+J2hA0A6AjKtLJrFgVmMQfsuGBNGZmhVHdh89EW/r6IaaX2uTka/xQiIplvpa0uAtuZwKxoswKAuqWSAihmArA7QGwdt0QxvjkT4CQB/h1d5dICuE8EMdEVpmFY1FwsaMA+UwxiwBhFF4+tgShVHAoW8Mzq6SbxL2DV9fjkJPwtEtuaGaAUoi++cukSbV61G5MtBYSgU9ixeosnoGK0Od4CqFaQzUGQM4tltLC2BaFUMxodh4ZUyA4WjORgWDs+Chrd0nK4cXyvOM7VsTGBqvyPQmJwkB7ZMLzSL+X6NayU0dW9dSpRINEdEQjRjIcnUJX0fdFK0oE7bd7AESl5rVufT3tdBRUM+gShYlyN8FRUh2vUwpLkv7EUiOaTzVftm3xVPApMrDTuF99fMrIyee8P1AOorUcdLFAU4c8OtmyOTLjxny9FugL/jVOCHR4e3Djk552l+uhsP7k68JxENWDgHqlY5HYUnSW5+iL7//Hu0QFViv25IT8e1t0lCqeWBnu1RfZQDbewPfhdKZzhugRsO6UYExINtuQz3yqjHAro/L5zlueTm++nowAQmMnHf4QS/q9kLIRA3Et1lRCZeDDpcnqT7xZHnMYDIwl8+10X/57/dQTHkd4lrjsJrXrmlO8Dm4DINpaoilbMCebvsERC/fPaSTJ9TEZCFoSG6dET6n3EEhAHI4DDUMD0TFCyR1gOXe3vE5yKidYXujeJ73/QpKsipoz4kpG+s/jqURRdoYgKAMjMCUl1dKSREh4bkC+azAkCycUTFBRrl0wRKMs/d/Jtd0DMpWNcDHXcTjNwNAGLfAzP/g0HVFspHJIHL1NQMEr6RU2HwfEyjKV0X6dLL2Qb7iQzqluxQxaBARTu23bdW8HQXl5bp8iUZeuSiB6As5WcCEKZgcWlZWU9bt6ylE6cuACxJKVst+3fN+ZmD3JAcKbh8AGVamYe3VSo+jhyTgqV4tzBP0sWVnyAPQIguFgWrVIbHC/Nj9D3kfPz7/5Xo5A50nIoGKo6p3u2lPavIA6WrgdZDVn5Hmps5530YDAoNRtIiIXogYZ2JBB/ZckOMVaw8CxOUaAf0RHl6RM+uxzukXfG41ah7657qMSmzMbIAkMxlNzQXZJqKMTBjDy7VGMSHMBlUQKOov5Zy+2HeNF1EE5EhgJEhmswdEqBDAzoNQFIMPtR5Jhlw6Be2+C4PoYEI/6ZNBsUPhkGhplitKq0Vg9RzA+Apa7yQScnCpnlIHGyAV86xTvmSSVO+UoBh27ZGSFQPYNZRtk9LPQg33/yufysri4C7XkQXkZA7BtMye8fqRNQzIQBJRCN/fNeKWgaVKoUBnUNLu6o2Ku6XmfdhcQKx3ETIfGAxWFXH4K+KrsW5DErkRpweq15xCSgKFu9I07GCYaZjyd/9OT4kAKt6UA3syAn5AheFzffUxEdhTi5FIG0bQCQjFwZ2uQAaXPoxO70IGgMDDQYZY9F5AG4AIg0K+PotARkHtvNTB9zn3xhTEUNcjkPXVRpYs/sV63S4QoyHNKXlVNOUreS1JWN2J5CM43saANGzAPalajU2MyfEBCCiOtQN0X1lwgQgqCddV+L4N5LRS5PcQ3+uKT1pD7yiDBkAJMXqZVkoWE7XIiWiGe8QRPpcugM15IQTuC8lRV4IkITo9bcUDRo5RHrA7vDa/XUuVBKTin4cjc/SM4+2ob0gdwAO8YtoN35Izc4hdygAqdQAVIPmkNsZRzs6dHKUdm+uwaA5RpeHr9LhzgtQOWrCwLaYLkMW1V36GtqgHNhW+dZSNVSzZrD/GDojVteahmLWDGh4CVxrvrcAssqFMDfMxUz+In33BdCQYSKRwrGs4lU3F0nv5JYAhN+/5rvPrXJyeDIwpgGIug8MCHRJCtqY3J+gYKFNy6LrF3ffACDFqMs1q/No75uIVGhHbrhz8z7DYS898XSQTl7cC4DvwbOvZbWd8CwJUmVpB4BJBKZ5b4kjhLC+Lk7IkWMJxALwrqVBDMh308jUD6g093GcHyiMGMC7UhgHuxDlYKW25AzOd4lOnp1Cbkc+fff5N0BZkpPdXNyQARb1onLPYsiR0HTOSCBIHPGqqcunJ9YuIToln52W5nokZ0ugcCMAIvYL7xiuqcdWx0HvlpM8wfJGykFbEQUD/h8d6APtb4J+/7e3A3lIE8zoNCYnFBsmjFw1LjNwL88LyP6FMNmZXJT9LlOwoK4jvnsLSsVnMuDDJIk8RgJA5soJRJBQBidG6Z3zcQgAzCO/A3SrLAAkJ9kA1a1SgOkS0a0eHfg2rS17RsgUs1qg47HHHku9/PLLaUnoQtZOz3xkmaX9NEZA/jkBkKeffox++EPbMZoby6cZgGzcuA4zGTWis+vtHaADB46JB+BeAxCOgDzy6HbQrz6gxx/fDePNgzStDAZvBkD4/H72mUeR+3EIERsZ/v4kAJDfeTtGFZiU+4PfQUpkbiorACnub6bSi3C9fvB7nwgAkvd7X6PJP35OdpZZiqBgmcv12OcWwMMnCYDwu5rBiCvupoLeOiqZxADDswjW9SKNROAx4pu1IiB3G4DwuG9zVQtkc/GCGVfRjSwAhGlSD7S30htHpKRkJgDJg2tyc3MpHT6sAIrR9/DzmglAamsLqLwcXiGn+hElNBNZjejEZwyAXARVJohIRi5mwYty8mHc58dAMAmDuhjyAaIYHM6LiAb/i/Ng2JJ95eG5GvzfAIDwbfli9Tr63oCiSP8UgHzkAIRph197poyee14mkAOxZgUgK5uLMACVXhXHz8tnZmNbJXWsrgS4iGMzF52DKmMYUbX6imJBB+Yo3XMvnadtayuprjxEU0vT9PIHB2EwuJ568H5igOIvf90AIOuo2r+BTo6epqnoHAbbcqbapwao/J3BCgtT1CBR+O13nODxL35iAAjPjDz75Xp67jvIX8gAIHzuv/4bzfTu8W9nBSC54WqAELAmpr8nrvlaAILZ+eE+eIDFkRj9lJCidyIis4ycBW9OJXkCbRjY92DZOPw/1gngPzuPxHEAqL/+xgu3BUCW4Qv26BMt9GgbckG88uV0OwCkFLkqFyec9KX11wcg33yxUyTnf/1ZRLE+AgDy/qUo9Q5EkTczmRWARJHH2Fz6GCYsIXuMPq536jiVBFppELLqc3Nz0gfk+PHjUPpphF+BMTOT/V0vK+2uUbDSAqX2ET9kEno2CtanGYDcyrmbt8sEIDeLcNzs9xs0g2t+up0IiLkx060yk9A1BYtBwDPPPEnnzl0CPaNXRD+yRar0sutRzcyQrr0utP1N6SL9cuecb/b6gASvB0oiY6MzIhlsDgZNRzHwMjcxZ7f5mjQFi8ESnzsntlsF7TrbuetBMBsOphSXyOnLpGApXrJBwXJo6lXEPoYbERB3oVK+MqhY3rI4VYyl6MU/StCX/gKzF6UO8hUgrdWIogtJXRgOtr73JPI/3kSiOVRH1CRnpnFgVgNCIyqiJ5bTIh48uWqukzn7jIrSk89WnUzCj+DFDpr/+WsT0G8lOqHrPlv6Ex8rTfxGAxcz+TYbmDEar9hHBvWEJ1FNnw/TdsBSvFJ+Hzzw11QqEQnROSDK+8MbzaEyUOIK58rA5Y/TkH+Axj0j4Gzb9zy1jAkjRbsSE8g6wqF9J+D9Yc30829mhEPPNGI2m5Nstzevpk544gxl5I85oraXQ8fKWjpzZoCWEBm07y/vFAnkDRBtwPKBAR2tMm+yASqAXFpa2FjLQRcuDFteGWa/kC1aYv3OoCRLLoP4XV+TISufUjQdPhvLa0RQutQeLc6g8U4SK8vfWYUupSKS3JZyWEwfJRiyKUI5iHboEkQiuguztDk+uGmAquTCrLgDk71eJBJPIU9jASZd06BPTYPDP4k8jUXMBDO8SLEBA4rT4Eam+RYqSWNT/IITtrVpqT7+1uJaOjnZK3JBxP600atZZ/zduq3yPnEifTqY12Ek+z7qqEiKox6qpJCjZanE8TLbsMReZ1HuI8HtUW+H2ee0vllRwExDwlhMzVozdRADGbsYnYmxVF0IuVSEhtuRW1FYxfHVjLtDZ80bHXoCSfopnpVXRV81R7xiaYaIora4MRlH1mFfF7l9fnrmiQJ6/kXlaI71mD4lisfe/zNPNGPw60NCtZNmEWV//8QQbWrFbDHOrbosl7oGpmEe6KLn956mrz26lt483E1RDH6H+qNCiWrX5lr6AOB9aHSeHt4dxiw5/GgWpqCMiKRfHCrsLqP2vKfgbzFPJ6dlTl/CoXx5yG6vLnXzVuU8Qe+8l8CgfIkW5uykcqZ1cYknMFOu6WZGp8rGkDrCI80eVSRfvWB4tluX+PISIglGBMTqIGX96CiY/AOmnjg3BiD/8L3zCE6pFxaeo2AOorHwxVi1doq6h0/iHZ1jCQfEEdXKUc/QqobP09jMEZjwKUoiduuD94VHUcnmQV1iAFJd/HMwWByh1PQ+cWgvWAjaXLSkpFpYVSwm1tMEpHe5r/zB99+ioRGZqO1nZ3t4gImimrcv4KeYiixAPQBjCkiT72ihZ/fUQO1Mtou66hKqKJaRholheV/OHe+nQogMcOEE+ROgnHPZs95Dzx/z0e4VUVpdKxWlMiMg//v/e4yewv47NtbdEIBEESWLggbFJVKDa1CheX42UuoZc0ekcWAyzBEQFS2JLtH8mDSDfefd09Q5kqSLPbjfqX7yFcrzH4EnDZdp1GvI1UA1BVtRjwsiJ2lufhp156dZCAD09vZKAPL666+nRUDE1jcoPwUgN6uhu/v7P2cAomtSAxIzr8Os5XsBQHbu3IQZEx9duthHjU01eIl5aS+SyW8VgFzTCj5mAPL//HmCOlen6C+/Ll8m2QAIRz780RD1rX1frPNxAxBXVwn5X2ujuV99/drqvIUIh97o0wpA+PyZdsX/cuP5VBaroKJYMU3SFI05oTKFf3FQQ+4GAGFgEsLAqb2qgU5e6RG8cOv5MwDI+mbO1WADrcVrAMiOHY2Qse6xJC7TOU4SgPDLe/36KhHxOH+eoy3X0iP5uJ8mABJEUnjEF4Q7tAsDGzfUXyRlIQ7gEvfiBQ0K2Fx0Foy3KB09LlWxRMFER0rnfdxFAHJ/KSYUp/thHCipFT8FIPaswp0AkEDQg2TtzC7oxgDk4fsj9No+NSi9DgCpqc6nXXD6XlyOUyVyHfpH5unw2VF6aGslTU4v0ntnB8Gxl4PV3RsbqSgSoBf2X6AoKJhJ0PLM8jkAkNKSUuoc7aJkCDmL+HFn0W/RTGyQzkzK/vxGAMQFx+ta7y7q745AOQtGhp8CAHLffZXkDB+nydnB6wKQNU1P09WxH0M8w87HyQZAuH7cyAXJw8QBl0wAwssWllfA4X6SSsqK6eTJyxA6koP4WwUgdZBJ/tWvdlChS+Z73C4A2duJSU3kW/3i/dKQ0AQgUxNz9CffOk1/9K/WkY/zQm4QAblbAOTCSIo6u7n/7s0KQHJdUBLNxft7aYIiEDyJYeKFo1j9/X0yB+ROAEjHhrU0OjZOV6/anPjMR/PW/r43ERDOgTh3Dvr2Y2r2ASdzK4P4T2oOyPXO63rRC46A/OAHP7npLbib0Q9xMMxWWIOGjGRGeTKZEQBz9khpgVtTquk5IHpq+HoARF/s7UZAsvmOcA4IUx0iiHps37FBcNkPvH8cAyc5i3MjAJIUrsz8wpfnn+ZPgpcQGx5mnivnXIltZIqLrEoO0ZqTfVoO1G9Ptzty5UyaIw9K7oh86OIpkt/d+NSU2O2TcfqTbyTo8e/YxwDN3Mr7EOtjcqn8/AZKBZZotEHyxy1LBSNSkmk0qKMomWpY5vb6uxkB0eunRTLUOMHyWTlST56zVVkjIDdLPBfUrIyxbWbUJC0AptY1c0H0+pnHuiEI5QiImYiuxgnxWbtNJ1hyV1QK82rld/GpVmFnc5ba1cWU3OVlhbNlVJooA303j8ag1T8anaCxBPd3BhgxHajNCImVZI4L1rPYjEnVjHFRBEo6UDl878SlrJGJemjNc+np4ePZM+OlpaAUFYUQHbHNDeXv9k0IIil73boqJJpPie1FcreVkJ0diOjt09c1c6GwncUZ5zCb5oGr2uP9GzK8Fl3fjAZYiTNY15Lmtc/HgRn0BPx4QkjGDICXnwvT0nxfGDPXMHbDoGUOiacMMuAIQEv454ZvAadNcI6I9O/AjOCszAc4joGLLgn2NrEeBPQ7oE/IZoG+Uj1YSXVtYpLaSlLn5G2535TwsZDXrI+1rbiGhhan6Oq8nI20D2E3TBEJSjcp56PaxuP8/FgN0jplRDpU29X5IfyTiIAYURIrLGjPZ6cUpS9hJKGLaJ16yJBWbKmqmZg0BZ8LUeBfo4sDKlE66Z/N8TJL5nvAqfplXi9pJT2rdmI8zElEQMCIt3bnR3/91WfbARCS9Oa+HpjLFdF7B/vowV11AM8j1H3Vdj/XlexCUjG/Kx7aEaIP4JMwPYu2g2Owea0oOp9C3BcHfe7+ZlpZn0M9g/NUB1Wn8/BwGBxfpNGpKJKn56BcJSlTEUTdHtpWR3sPXqUF3Na4lVCGSAd+e/bpWgyE/dSHyNcQ/RCDPaJNxb8Iil8+XZ45QIOLEG5xIWrpSQcu7OnjVlEN73IlFSQforcOyFn3iRGJuvQzytsndGTVqDeOgOjCie1aWEHnhZj3J4lcBf1eFNEmFS5m+lNm4XvhQFsSEZAfHkYERDnLJ9i7I0gPPtAAQtm7NLMwivd1xMoR4nwdr8qBaV/xCOpUTmClUnLgH0/Ok8wB4XpE9BGJ4VzyIvlUrjx+WAFzgQ1QUTgCwsXtKaP9hxIQpglAkWyZXv6JFEZJOf5/9t4ETI7rOg89vfcsPd2zrxgMlsEOEDsBEgBkZOIuAAAgAElEQVRJgKTEVdy0R0/xk/1sf44UO04sW89x9MmObCf2c/JZiRI7SixbHy2ZokhxEymuIAAKJEGAxI7BMgtmMPu+d093v//cpepWTQ1mQAAkRc/lB053dS23bt269/7n/Oc/aCflcQ0rEYrkJMCJMgBEoiHcJmI/wIr42lc/TYvhxeaydHEFVkqyv8UgHsHl1LstUMqSn0vKoGSWHaY3oIT1/9xdQM1dk7T3XD796i3yXUiUrxT0PS6vH+2ghrZx+urnV7MWOMYi+UwGkcskot6xsH4vBwaviQeEAciFVnhgM100GJEeJi1vXJ6/nmKhJdQx+B5keE9TabSW6st2wIuWBgWrHdT0LvJt3bo1+9Zbbzk8IOZAL87oKps2radGJLnrgxzc1ZV5ADKX9rtWAORygGO2Zz6XetqBkNh7TnlATJDh5LGYKljr168RsR99fc6srLpO3D7WgGa6hR1B6tPvYCYVLB5XeQFQXJyg5Svq4PmIgFYyQe8py6VWyeIzmpOu+B5QVCl1bROA8L7OAVn2f5HrACVQaAzAUNwxg17B3ZA3EMUEAsBhFj8CyzXtihcpIUXB0tt43x/+TZJ+utNHz3zBnlw59k0HnovrY0xb+O5Omizso+4lkuOv5wSeXy6nfMX76uY2aVfiHB4sBXPb5QBI9KU1oh7je6SSkCVwJBZHdnFTt/gXLwDCB82VdsXnsPZ1eVscAEQ1qUm7cnzWAETTrnBeHXjuoF0xBUszDABGrOSD6BZZlfMjoxdhvA2ggv+rCpZRha8CUp5B6oalqX2yGwtiTH6W2hUqr8GIETgswIdmjeBzVi10mW5VWRKnmvIievtEo+wHBm2mHIo9NtCw++yaNZUw+oxSZ+ewI+ZMj19FRblCGrKpqU/sYzw99dEGKzMDE/kgnGOZ8XBYPcugXslOwzdg7+MYmjQwsQCI3J+lhCMAA0V5+QgEDoMGk0MxqMIMT4zTBKTMOGHfJB7yGD4nsaDNB/0jB8Ga8nIISAcFi4tJ0RrHsbrsQ14hcR9GYj0GIhp0iN/UC5c1Xyj1wvqsuBCOxccyzeT54dgVoE8wmerMkIzn0YleIbthN7vRJlpcymdYCAS+cSTWkIdaAER8li+3z6AnMX1qSi+2zfdG9UEdjM7Hic8GlrQob8ZDyiAmShSVF0feD4QZDFl0v2OwdPcPHtvs++YFp7i2plo5VCRSQolKl3wE6t579zJI4OYIADE6hsSNg0mqqozRS681UQMWhlZRz0QYnzBw3rqtgE40jFF3H0J7MRhZfRa5bnTJxfk51uPGG0pEsr1hJLVbVM2J/rAsxTETWEifuDBA5y6OUhLxHxNqQRyGlzo5bven5fUFtOvWOPpsVAT3do+ep7M9b4jL1BSsojrkBNnX8n/gcAPAUoImmUkZpJz1jYFqrOYi5Chal/hVutg+RifPD8EbovJDoI5cIrlBxCXJ2pvvIN+zmbxaB52b851OVsjzrjUvcr/VAGQ6/hBgkPf//MOIAXliLx6aojzibxC0oE/du5o6xvYj31ALAtJjyI2i8oSg/0R9RcgnVEZ1VSsQ03KW+oY6wOCTRulR0NQIeZC4cH9IZyR9qAxJAgsD0qtRU1NFXe0SKCxYuEz8nUCbtbSm4G0ppTfh6X3vPbUm4Xd1DgCEz/FHv/0wlOxGYbiYotKa9WA/SRCzAM9d1AH5ww4fPCg+V1SWUhs8YW+fm6DP3ZSg6uI6+u+vd9Hq4jBtKoc88apa7CVfoL987hyVxoP06R0VlFdaQgPjykA5hVQCLPGOkqsSNQYAjPzK8DkJpcywymHDRsikelWiCSk2QKBMjUEYQRyP59/VItVlmSp2milY8IBMJi/RUFiGcGgAUltwO+6xiE50/SPU1TKUCJfSyorbRb/phXPg5MmTTg/I+vXQOH6P9ZJtq5SsgbPs3LEN8SINDg+D136zb7s+AGTbto107lzTP0sPSA4sILt376DnnvOirMxkYZSDyVV7gMyJ/xoBkE2b1tHatSsRVP8iKB8fDgA5+l4D7di5lfbvPyz01n/ZAMjWcxn6yx+l6PbvBIljQXRxA5DYcAlVndlELVtegwysHLDmAYhqrY8oAOHaCeldWJejsPjVBKow6EfAf45S+3AvdUNBaYInnysEIHzelYtkRtxTje0OAMJeDI7feOedFr662IdpVdu3L4RARIsA1E4FOh+xd2TJkhJ6F5PWqEqKZs8PunE/eADCiQ81uBBAA0pDhfBupLAo7RocgCJRCmpEKYANSN2Oq+SLiB2JxeXiTZd5AGIv2j9uAORzn1kDy7WfevvG6ennzwvDBmPCISThc8yZVwFAuB9NKSvKHdsqqaosB30PErljaVoIr8g/vYQM1FCmmgmA8PFf+r/KqLigCHEMEwhaz0fA7wlqGzpJq8pupa7RC9Q2cmxOAGTg3P20fmWCDh3rp6Zzcs6d+pAByMP31dJzr7wNj4R2EUsAUlVZQA98qp5ePvwDYQBwA5BNK28TQK7l0knEJHRfMwBSXrmMnnr6AF24oObTKwAg3/zaA+hPU5QITswZgBxtnqQHt8QFADnaOkZvN43QZ1cUOADIv3/sJD2wrQze6/wPDoB0p5EHJEMDw500kSfVPjUAWRS/h8LBfDre8agAICXRBYgH2YDfh2h8ODWdgvXww/fS4z95yjGwen35qAMQLwqWqezF9+T2BvB3U1Ju1kb4AHbwqo9Xvc2qcBZ4DsLfv/+tGWs4kyfkagEIa9Dr4vYMyO3uoEH7e8CyROozsAeikO655w7I2B6l48cvn3NGW1/crnfLdewIflbUhRnygAjrNsx/7AFZsWIRJH+P0M5dW6m7a0AEwpsAhD09lgSwYWXT103pjLA4JXs/bYuQ3VY6ODFQZFAYwB238g5wk+A7F18u8pko6pVuqUDxFAWMgPNQiRwUNRXrB3+Vop9+gujJ2yBdWGZbAllBEuIsVokNlVBZI7xNACBuOhUbRnXgOddc/24Gsc9EwXJ4RNQtenlAzCBWfgY80ef/YCclN12g5MrpOUC8gtBNz4T43YW5+evlaFdybJBNIv6q+pp1E54Vw2qrHFiOwHOtLKkMT+J8Kc7loc7HFCsuwgOit4HXnda5PbAtoylY/Fl5QLKmBwTB56IwtUXXk7Og43MiFKNKyB+W5iYgQTkCi+gAdSOzL9MtLNYUvB4+i0aDmzI8NHxaljzdtKkWwH+Mzp+HIIFhHb/lliW0d69NJaqujkOFJoyAcklxMMvy5aX4LQLwgfwmurGMHby9GTYYMc/lte+0bVo1Sx8okiGiL8E4w/WIImdHYX6e8GyMQy6U++c4DAssdzoMq/Iw/jJlRhTtFTJYPkEIROTHpaVVE4zyYrlgPdj0StPzkVIyrwffetO6lams9JboLOjiC8vMGi9kRqF/UwFXq0Zwtm1d/LDMZxXXUvfLypxcWphfSAe7mnF/GEtAH+MCkW7EdWkjhKE6ppIV+sR59UvKbjbzQcnP2ushv8h+7AxIx0GGh0bna8lMqkbUdECuDwLTs9pbIhtEtqtx0xlNwXJ5QMz5xO0BMWotPpoeEJE0ji9lyb/y9ZRnjS3BhjeJk/1VQaVt9+56UEaGoWp4FsBAercE7chQ47DyYqjnZnpA2AOn+2nacMH64a2IxSTdJqkyhbNE62Cf9BD6kQskJ5qLAF7kckghm7fOlTEQpLFhQyYX+955X5IWI0P2wdONdMPSUsjKliLwegBVDGARuJcmEQgcBcBOQ1XPLMiTjnlJtknAH6X+hgdhfMjDfRK9ug+y3CijkHLlwpTCcUN8QJ9HJOFV9ef7zIHHULa7DUxHlfdGUP/0OMBtrcUAjM7GVED1kIQHZPeuCjp2+gwWrTKXDl8jnZHgaPdt9VRWXAQ54gZQ0OT1elSi1E9uuwsUIRijByUVcRJxWFxCoC3FYsqIgFdDv+75MD7kJGTcVDynmPraZVtNjcr3LegvhCQ/1gbIbn4YuciOntYxPrhfkcyQndhyHIBsAe5CU/T68V1eu6hkOX35X96MnCDIfVQfv2IPCJ/ju/CCcDcKon3DTMFCewxNpqkkBi8aFvtRAOaKklx6+PYl8IgVwLMq+zf3Iy6+CdwjRA+4JAuYqi2fL/e9lHr3AlHZ1uwBGVdukTy0b18HG56ILrzbTm9dRCLCiz6A404ay5EshaEhiPaEq6gy/yZqGkKyRuRH6R6AxwWXvnHhF+nn+16mG9duAXi78P5iQK4dAJH3977LDGpZXgBkLte42gX4XK5xJfvMBIhminPgc3OujLq6BVi0H58GstzXdgORqwVg1wKAmHlAqqsr4BItEfcyHbw472YuAGT687Uttaa+PLvaeSIvLmEAspgOwPOxfMUSWroE/NuX3nAAEDMPiKZfcc30tczssAzK7AHZntktClaxDUAyiPnwAiD+vDT5i5wcXgYgQQU6xHhRZAOQracz9J++n6Y7vycXq5ESg4KFMVXPD8zsiF9aSAtOwrv5iR95AhCTomvl/jBiQ/TvbgrW1QCQ2N/uAf3qGE0tlq5wB55QX6aBDtU15gJA9ILNcQ7dtYyLaUBk/TRHADI1Yqv8THEwuV7kK+zgACCgXWVG1SINC18dA5LhhZfuGh4AJCtiOlRlGYyY8R74pSJSSqVY5BSCF9zeh/D1YSQvGwRNCtfwmTEgOi5FnYvfCfZsbN5ci3iNfgdtatOmGsGB194M/s7Uqt5eOZGJfohj16+vEsHmXsDEayy8fFyaE02yrKPoE65An2g0iIVWiBIJ0Kagkc/vV0VFgoaxYJuAGg0DjIGRUcy/iNfQCFGDTjaSaNDB59btbhhXopjk2ePBhVWjuHDyQf3O8yIthIWjaAMszM5houVysVWCaKaf+IKK/uLIzMkxQPYLpZW7An6lQMPHGnwln1r8+g3Dh26K4lAOrUK27Nfbm4S53qcz0OMcFgBhWS5dVNyM31SZclFiMroxzFgPNRRltTyqaBOmD9mn9utYFdB7dBG5a1BE7jYzEaDHNTLg+3PJGjFUHLziSFar4kD0M5g+1tv3qilYJtDQAITjh0wVLGtlasYLBWTsgECuOvaIQZTi4gdB3QuEgrRrcz5oTBPUg/g77qsmHdeH58NlCkpEfp2Pge9R3X+eSlrJ8x5nPtelfMFC8XESNKABUHPMkqh5ix74xB46dPwSRQuGkBdkGQJ/8+nds68igEQaCwJ+SJ+SVFjSZXgQKmEFUtkoEohTcmgLra7iZNM+euLFQ4glmaLeNknHCSEHSCpt1yeg1K2CUG9LWvlukFwxIRevAZUTgz/390v6kx/9R7+z4q/D4uOomvyCdt66IUHnmy4hK7wcOE0AUlSeoYc+uYfaei/SuUYpe9yHcW7LunVUW1mBcQq5MU5IA2YI1Oaa6nLkBgmBVj1JF5ouClBWUijvb8GCWipBFnkuwUyU2i70YQyBFf/dRrEtHIihDklae0MtdUMd8+2jEqBRBu97Rr7Tft0XIdIbkJlYURgsSQ9qkhbQQ3cvpqLSOBbpAVq1TPanTRtkTpF8CB4887iUDV5YV029kP1959wYvBuFlD8l+01eTgWdhxqXD7FX3eizpy4O0T03FEOpLQVPGhS+oO38s3d66Btf2fChAJAlifswVo1R67CkAXYPcK6QLK0t/RRyo7VQXXUpYshbrhyAFBUV0QZw8t87evwaULDUs3m/f+YByLTJ1/SAXH4ynz5xf9QAiLNbuL0nzl+vNwBhz8Udd+6i/fsOQeHHpjF91AHID/5iih7f7qdnH5QrgssBEP596cFPUCoyTpe2vu5oYBF4bixIPigAkvPkZkqub6J0nQyKnAcgdvA6y++KNpkFgOhkg7wYrsovpcpEobCcdcMV3tE9AMs/LGH8bD0AiJjsQLli1Sr2YGjAsXp1hRXvEUGStCVLisHpVflD1DFr1sh9zp+X1se5lCsBILx2j0GljoNFeQFUWJiLf3mQKE5icZHCggcgg7M8j4zbOUY4q7peFHFnspIZytqJmIyPAQApRNb0hfkJOtILQYB5AIIn+/EHIMHC1+gz996DYPUIjSJhYD4koFlGtqXrXUrnyQDhuQKQeE6M4rkxuogg++NnWz50ALJnZwnUp6CcpNS93QBk9bLFlBvzgQ7UTfULYUiDGhgHio8B4GUAeBrOI0YEXs8EVMSa2zrQRnlUCJA0AkNEb/+gwKL9MMqYACSMjPbJUR8y1cdgfOmjkLDWsVEGMssAmH3wUj39vLT6XykAuW1LGS1aCS9BIkJrlsjYjysBIJWFMgO7PxWkhuwkvXSsg/79fYuQR0h6NYK492892vABAJAh0NsCMGp1Ozwg9YUPUUdyL7xF0iClAchqAJCzp9vh9BoHsIWHyFTB0hbs2Rau8x6QuUyl124ftzXH/O5+VkxbMilYsz1L81xX6wESlj1lEfQ+18wULJVE1Wi0mff1allHsLdhEdWginnyboDFrl1dTA8Ia4izcXXJUql8cf7cRTHo3HzzZqirXQCHUXHB8RsDEEv/3FBa8VLBMj0gGSN5REZlN/fBQqCL6QHx6QB0HnCwgAp4eEDMbdobcnMPlK++l6bb/jPHfsh7jSScyQc56IyLDkYPj8Zo+csP0lh5BzXv+Lm14hcUVwOAeClfzaaCxdex0i0Y57IMYIZXQXsctAckpTwg5rP3CjyX9Dl7L6fNXBrb3FQv3ttLUcvtWXHQsNQlzBwgZiwrYpNFmRq0+zF7NCz1K3U8U66Eh0M0DigW2gPCdVLqWNbvfGs6x4dQFFK0EQYgmo7F7epOIMjfUxq4SK9HFGosC8qKQdMoQMBwhtpa+jGh8oJ9ylIXElVSDywejyJXVIIaGnoEAF+4UFrt2DPC4IOLBhq8L4OPc+d6XcHm5tOb/bM5djEIys0N4R9kMuHZYA9HDqyY/bACsodlDMHBY2NQDRoCfcqieRkdSktfcZC6LmzVNtSx9DMwhL2srgShK8tQm1tgU610LEgM2c914RwhIShl6fLaXimBCreHtS2GNuISDIWty/VgQQPtHrt+fFEUDfbZURCCTLIuSZXjIwBKmC66D5ZGcmkVgkhfZ7qEAFSGep5WCfPzolxRMtTYxQnDdNEeJru9tNvOvl4ElvwwBo/Rcdsok2RAa5zH0sGy1NfQliomKatyg/A1MoJKphUd7GbIZpW3SNEW5S/clnY9OKuDaCtjEDLnIDMPSBK5DMT1lMVefFGDkA+5Xnxm4L2qhpN1IIOXRZuaXiLlAfGDxsKW//o6+azONuF6aDrzHDqLPHtxgngXdQmojOEB9ZxZ7UuXJIK1NZ0vBIO6SEpolHRqEF7zfgSiB+jeu6rEAry7t5/qaivoaPuTYs9QJIngddujJtssn+IlHRBTGKZMsoAmhlZYZ11avIpeeOMN6mmXHoKpyRzch0GdtiZueHh0e+LeNQXRnGPHQM3hIvN+aZeje4R23JL1RQCQEx0AC3ITCyFkFAUrJz5JyxfX0KoV1RDNOE63bNqEPB9RBP9DTAVUrNJEGbVe6qLOrn4kzZPKrVl4CnKRp2MBWBZB5AOpQ16N4eFJajgzQPWb84TncjWUAHt7R9GGw/TaizLA2pcOimzy6zdWw9OQpXePSc8IpfEMFa3Sr/qiDx4Qn6K7+YT3Q00KwRVQvGoHFStGO29ZQT4s3lk5bPtNUnBl6dIaBLfLZMv5qGNxeRUdPNpKa8pTdPMKuc8o6OBcSgoSdA70qFca+ujruyshZKhUOEHb+5MnG+nf3F9Lsdql8ILIsSeg1TTxDmQ5UztKBoq+aSQ/5cL76ZEipWieQeTvGE/KvpaPvGgDHdLr03C4ld5oHqSOzjDia3oQAyKVM1led1Xp56ih/8dWMkzbA/IAvXPoHMVjIRiKIOM+D0BEm4lytQtw+0zX9tOV1OvDBiD2gl+OzDPRxdxyujo2wvRkzASOvOJgtOva/ZuWzuVzORJlqUdkJk/ST43Pwf+WL68Tm86caRJ8+E9/5m76yeMvWHK87j4D8cE5PHg94NqTxxSSIHHx22sWyoQMCpYh2xgAADHpVnxcoARJjvBPlyAoWVx++Dcp+gmUr57chdiPSkXLwlxuxn0wkGDQseToLQhnyVBedyUUNVM0VN0E43CIWrZJMQOe1983ADEmaS+lrMsBkKJvfIH6vv2ojSlMcOFFweLYEeMpuNg5MwIQr3gSxzac10s9ywFA7DWYzusk4z5UjTimY0rFdeh0b2mAD52IkKutVa6yApTIOzFBiQYg7P2wFMHcAMRFwRKAxOBtW3EfDI6wlkogfqEY9KyqqoSI9+jp4X+jduI01Z6sflVTExeeEI73qKsrwkR5iW68sVZsY2DC+5SV5YHf2+cRbD776xHG4omBBYMMGa8BuhP+MsjgBQJfg/OPcCLGSSapq2K/92YHsd9HK1Gf+VCFN8SpvudcUeLkyhsSQFIyXfIKbBAQU7EgOQBIuuSLeBAVJwA6xKHD74qfGGzoUlAoF7G33HKrte3ixS566hlDPt1YfPJOISReM2PKgormlVaqRryPzpTOK96HF9bT481MPcF9qhgQCSiVN0AAEFmyWgXHiL3wwTrhZdiJAtzoUltYRTdWLKUznW10pE1SzViow0mZVXOBjuXArxkFQNJGPIiIG9TDogkClPQqGbLUwqtjqGDp+jjmSkMUBaLIVp31PTnuzbAeQM/J2tfrQyar75/b1dhDAxD85fFyVb3c7+RZWIGF+9iuw9SE+ox78GsrELeakmn3c4AeH2FQ8lJjoPOoeJlAFos3cgKJDBbHWaXmFMnvgsU/hxjU/otHttGFHmmpZxpM+6UxeECDtGPNDnr3/LtoxxBtX7ORTnY+A3W3SUqNVtjPt6Ce9h19k7ouSoNDBopK6XSR9buW25WKYrLdouiXIaW2pMEeb9cqWIJyp607/D4q0GhK+eoLiPca++7ZxQCkH7QnaUhh6eVMVlrX/VCU4vLgfWvgxRilmqoSasG79Nr+Y/I0E8XIai7bM6ATcgIc6AyyrHDJfal+aRli3hbRYHoQ6mMpWlReSXmgMrW29dNzTx2V11UARHzGYjwlOIQocwAg1swfXUT+pARCN99UR5UVBUjMx+AP4HBykrZt30g5BXJ8aGlsxHojCxUqZHz/wr1QPJS0u8FLMg6jLFFAZ0Hx2988RF+7CSCKYztQYsXF9MdPN9M3P72KsgAwUaXQNwXPA5dgegLZ3lV8CkKQfJCf5hJC7MikMjplWKUGJYJ8IpMTSgULdek4L8HYscMtdLBpkvoGoQ442kkDIQmaGFisKf0CtQ8dof4xOSaMYaKsia2lCiiyPfroXlq3tlj0B9/OnTuz+/btEzK88x4QF+lVNN2HX+YBiBMcflgA5MGH7qSnfvryLwUAqe7L0g+/m6I9/0VaPi4HQKpPbaboWAFdWv02LXnrTrq09iDlDBZTdKiQWrfuFcfPA5CPLwDh5+tT6jLV1QkAi2IhRcqxUI2NvchqPiQsujfcUC2AB4smHD7cBnW6Cli7xqgSSjQNDd3Eng+OuYhEAoKO1d8vJzuW32WPyZEjtpAAx4fwuUyQwaBjcBCWOSw6GGSwN4aBx3TVLG3YsBd08wBEzlMfNACpSVRAEnQBMh5H6Z/e2y/qMA9APnwAQmEZ08HlS49sp+6xVihq9VsAJD8nn9YtXke9UMprbL9It27YCtW8Y9Q10ewAIHnwDgwMD8HAIBeoH2UAsnRpnFbUVyHeoxnxMWM0NKAW2HMEIHx/61bX0fZdNUIFL4lbzkKq9sAvzlM7PL3i/brGACTkG6Yli4qoCp6YiipI7ja2XDEAOdOXplch1fzvdpU5AMifPtdMf/jQ9QUgxzo76WLHAgCQNgcAWV78KUiUd1Fb32HRbgxA1pbdBQCYQz/6pwO0fCmUBpmCtWbNmuzx48fnAQh3Lnf0rPUKf3Q+zJYTRMeAHDjw9ozeB30315J+JQYnWCrcFKy5ekC0J8IRnGY0++VoZ/IYaaE068DfOXu5Ll4eEEvBymUq53MugweELYZnG1qEO/u23TfSL944ApqHHfwnPCtaQcXDIufuOdNoDbwDVChEMahWmSDct0qb3RexF1r+/DS8HYapHYcFSpEHxNgWLgP16u+nqH1Blv7bZ2S7hJX6FVKaTPOArHr9QWpbc5BGytpp1c8/S007n6PyUxtpqPwiDdVJCwYb8MwkgnOlYImD5+gBMb0JgoKFQ+N//Uka/KphFTYM3NqI5la18vJUmG4RRw4PfT6P805TvjIepnVtr4SDI9xYcucpqNXowvQr2wMit7L3w1K+4u9jKjjXUPwhtY33tzwgScPbxh4QM7+HpmAZlBef+btWvho2KCzou9zXFyxIUGlpvgAeVVVxAR4YSDAA4ViPU6e6rMDyOKz/3PfZW1JSkicC0FtA5dqwoVp4Kg4dahV0KPaa8HkZyDDI4HeGwQqDDAYYGmiMIAeCl0qW+x0S7eBSGPCmmrq9G664t3zcvxGcLa7D9BLTDmUlOMR7A9oXl/wC21UZV56MXHhpdInBAxIFVUyXPIAyLlEj2LhAUbYiSKamS2enndTu0R89CRUiJz3FD1pXxsxtpCzuU8aLqVW0QsgHcUtpKe3tZlUy+DeStjgAqeBzTiqnS1ZtCwaNgHe2ajvaQn1ROQH4WM7HweWL628VwPRH7+6HGhwyvxsPjYPSRTE9IEoRy+kBYWqMuobpiVF5QLKmSpu45+ke5/frATGl8WbzgGT9ihLmdq+q2/QLVSJQeJZxX0cej7PjQszA7KM+lT+FPfeWd47b05IXVPFdRjtK963sEwH/MJxzTiloH1SYUkrNKBiSFJ2qijjturkOuUQkVSgCj+KFc3gPEQuxY8sy8Ze9JHl5PrrU2wrZ3ouoszzvkrJa0LXSdKmnE4l4peJUNC9OE+MyZkEUXV+mXylRhIJ4DHVzvnujAKySY6YAACAASURBVDFWnhD2kJkULHUOM2eIfo7spcrg355dpXTs+AiUyGQjB5Dvg9XduGR8sm4BzJlmSSlaoC9TDBqj7FeZrPRY+HEsx41xmQKFKa0G+0gQ8sc5Z6mkqICW1dXRxcYhutQ+CIqSvG4UE2hSeQsokMQ9qbVAlpNoaiqdPC//Hz4SWSW8Xz6lVJcxPCAMQApyZFs9+Ll7oX7WT4sXVlsekK7uXtE/OCHlb3z+bk8PyEwA5C9eaKWvf2r5dfWAnOppo8a2hQAg7Q4AUpW7DYIFQbrY/7a4NwYg6ysepNMDT1PHu0sQhtcvKVjzAMTusvMAxPH+XvEXHmAv14Z6ABLvo3Ch27ObGwi4FxRzBSDuOmgAwsczx9hdLhd4X79soViUDQ+N0dL6hUie0w9Lb7OVbZXPpelacsSZnpHXvJ65aHIAkQI1XUfsaTsL2pWlguWIAQEAKXUOtKEyABBj20JwvJ/5E3g//ieGv0XOezald5e9fSfljhTTcOISXbxRejoKm5cKKd5gKkIN99hp0/lRmTEe+rPXtmmNfBUApBgUrF5QsDSAMOd804uvr2mKqojno5rU6zj5/OSRnr+boEQyAeyifvPMeG7EfbgBiJVcUNPphfKVoXykAYgRC5LFNg08dFNmTQDCk6MbkHBNTQCiKVhm9moGSqpwP+fM0lu2LBBqVgwqwlDz2QiuM3sz1q6thMxmBlartAAkDCrGwAvIQdZgfrc49oLBSSIRpWXLSoX3hBekDFo4EJw9KhcvDlieDVPI4YoHGnWAc4zw8oY43j59lLVRHM80LHdxOMLt36NQp+ESA4jSheV3ueRDKUcXBiCmDG+eAhuslKVLFDQzLifP2PLizU1S6Y3LiVNYMLK1wCzIsG3GCwhKDhckSNTFp1SJIuCA319dTU+1tWERhERhE3bcmpSeQjEWbD5FRQuGbQDCcWqmTU4vlLNQRdJFS/LGQ/kiSLcPdcriuZt0VK0Ulk0Z8S1Jef9pI16J31U3jdXHgFBV1wQgMuO7F2PBmFN02BNuImBYEzSNLetIQCjvSMwzrqSOvN2Uk2VZUlF3XhoaA4emhGkQIQEInmXDBKfTc+zLuVK4iPnDoIq5DXjueS+j9vVl8ewRJO0oUGLK6jiMkFwY19XGaSM8lW8cbqY7dtSLce74qUFauAAgAXV7DvlF6qqidM9dSxDrMEDNHX2wXI9TWWGCFldVUA7GgFONzfTsc1JgIpyLwPaMGaek5jzEFOgkmnHQh6ZUnI2u34hQwFLPxpQU5Aopa5bZxmYMJa8bBAXr+CgSAyoAgvwSAUU9TGfke+ADIOCYTF304/WBMpfWanfIgC4LG0uNcVe95ojIoXS+lBIPcCwHgry5IIpSXgN9O6lAR8aHNnYk6tSA2AbGpniarhegD4CmUtpi1TVOGouSSOTS1u2rMV4mKSeP6ZZTVARRjc72TiQkTECVK0Bf//Ie+RwyUpTFNzlEzaBA7QNQ+o0N+VD5k+dauLievvH4afrTr2ynNOJEApAe55LC/uJ+QLVjBTbREtEksKMEQWxoSuGZi3NDhEBsy0DyGYYiLvn4/cJhmeKhpQ3JKnvb6HxzBQ0MdQGAvCO2s9xycc4yKoutoeMtMvYogPi9NaUP0TutP6HBM8jUnm2/vAckrLiISfDS3GU+CH1ak3xgGz7KHpCPGwBZsXIRLV5UiyBd8B2Pngb/VLphzYD1jyIA+f+enaRWSPr+j1/BArDMyWfWACTWDQWOpnV0fpv0LlhyvMmICEhnYKGTEYrBaB6A/LMAIOy9YOBw5kwXvBQ5Aky8885FAJEaeDQuCkBRiSzQZWVKIx59g4EIB4kz0EjCmsi0KgYbvB/HiPBvi0AzeOstJVl5jUbLeQDy0QEgfiMT+jwAkQvQjwIAiYHm+OXPrkeehgkE/kZpBElAx8eRlRpevFcPXIK07ZDIqP6JTyBXT14OkvnlIGg7Rg0tl2gZLPEjyCF08NhJ8P3lSzsPQK4fAGEHUhiCBAuRADZRAqVCeBAaL7RSFDnAVqxagLXIQvrKnTfI52AAkFYAkLfbRuhLq3MdAOSPnzlLf/Qvtl53AHKuqQrSxD00EJZ5jhiA1MZ3MCKkxo59FgBZXfIAHW57klIXNwCAdIuEhfMeEGMy/Kh5QPQE667X5bwBHIS+cmU9kudJ15c3NcG+6Wt5zyYA0ed1U7CcFqNr5wHR1gw+v+nVMD0gTA0wi7mv2xPC9d+9ZxsG60l686AMZrP3MYJb2YKlrGC+gKkgM92yKsGKzl1g1CUx3QNC8IZo9StTBcsXS1MQFCuzhJDdPKQ8INX9Gfruo5P05d8L0mRdmsJxDw8IAIYIPH/nNmrYLROPagCyaO/dEOvJUO/K9xh20GRhrwQibgCi1bMMFsSMDMZZPCCWJ8NDBav4/4UH5D8iCN3DUO15nM1SkP3fywNinMsrD4j2tripXG5KFp8fwjRWsZSvDKqI5fHAXuwN0QkI9UHs/ZjVAwLlK0v9Sh9oUqr4s+Ht0J99llcED0B7QBy0K/vhsQeE/3HQ97p1CFrEX/ZSsBeEPSIccM50KQ4SZwUq8z1mb0dv7wi1tw8LLwmDmF/8ollkP+f4kJaWAQCQwg8MgNhPRD5oZ99xe0pcHctUyeKDjb5reTtUDhD+WSckzIespy6cI8ThAcmXlmpNxeLPoahs+3hcJqHj8pMnXrI+Hz1+Hio7toVWHMNB6IZl2a8CazNpo5KKBsMekE8trKGfNrcKyeVUyqaN6kBUv7LCiotqOhYoKDrw3o8XwWdob2tiVcZQX8pOqWtPY7uZL73qZ1NG1lOVEyRjeECE98ORdZGrglqogO1MnznY8L72k9auGjNZZkBR1IS33XhROdBXFNOlaag3OhIUqu0OD4ii9aYN6q9RE7SZtCBLAOKDB2RymgfEqWhhNJ7LZM4ULue55Tc/rERp0+uJbSIwWwUZU8Cm3H0awdnF8ExyeezJs3T/3cuE8t0//PCcOnWIQrkSzN6xazFoWznUhfe5siSfepC/4dm9R5EbhPOCcJONQoXR9rxIaVqmMU1aMu35CEKf0N45dYWxAVDC9ATBKnWm50i50b0UzHicYQ/IbnhATpweoY42OaD7oNwVVM83oxL8ZX0TqIPNQsggR4aoMyfR0+2qZLeD+K7blile6SntCkf8Tp4c1DMwqGhJKK3khuxMMNDJ83JC0klkp7eK4ckSdWRvjMqPA+kYbNGTJtpaHRaC0l1AB33rE6E9kvA6iIJJp7wkAFXBYihi5dHtN62gmsIYFcekJ6cI64Gu/jC9e3GE7q2H2IyiiZZWVtG3nzxH33hoJUWrQCVXbZVS3hs/U9GUcyEdGDVyA2UoAAodF3+OFB5IcoLWHplEsRgA6fzbB8Xns93jdLoX7Il25Crph+Kh74DYzrS5xYW7xdB5vk2K2ASQO2l92Zfo1VP/QLnDN9GF828hXhBeuHkKltF/PmIxIPMAxPvZuEGVBD62S/taAZBdu7ZgIQE5P0jetbf3QFJU5zP46AKQf/1iihKY7r79BTiQAVRmAiABeDq2//S3qL3+Xbq47gAVdi6kePcCsA8AknLgksUAmNdaTd3r3qH+eqhezAMQh4qanj8/LgCEs4PnYEHrVp/iyX9gANZTxGxcuNAr4jw4oLyiIiZoVgxS+P3r6hqBVwQ0HEiQspTjW2+1iESEK1eWib+8WvygPCD2qHHtAEge5DA1x10nIeTrzAOQeQBi9zf5SQOQ5YvRZ7CmaLiAWAEXBeuDBCBhiEIEAGbZeDAIA1UEKmYsFDE0rFXkbACybeMCWrQwD8pHQQSfT9DTr0jXxzwAkf38wwQghw820ze+fj8VQ91sabkErQxAOnsj9CZUsB5ZGXAAkG/9BB6QR1ZddwDSggTGfQOtACCSmsUApL7oE0IQo6H1OQuArCx8hN4492Mqy+4Go2QfPOX5TgACgpv7XfL8/stIwbqWlv45NdI12On9AJBEIg5r4wKoVpyQL4yX6dio27Vul9liQGbygLg9JlcaA6JpUdfCA6I9OfX1tcIqnIQG9rLlkBo9cgaqP3AbuoLNrbp6xIBM9wDJgcOxPaEsYEYMCHEMiAo+9xv5QfwIWA8i6NwsQXhAwpVy2+vfmqQv/VGALpX4EHhuW2dA0RaFJXi1dHuiHRKATWtg/IzSZD4S0pVByaIGQee5kMfDeLvgwO3UveJdqBj2TKNg6bhXZXAV5zaD1Gfq/l4yvF6eDJHKAetHtwdkTjEgxjCm958pW7pnHIk6/nIeECsI3fSAjMlJakpI78pi5v3gAHRPD4gOMof1VwehewWei36j84A4PCCuIHTlDXEEnisPCFtyY74oBv+oABxMl+IEfoPIqsxtxbk2GHB0dQ0LoNHdPQrwPSQAB0vsMsWqADK0HAvCYgzl5QXU2jogzsN0KwYwHC/C+vksp8vSuXws07OuNQAx+5j9Pnm4yrhvqo5nvncZD64/72fKs/oRb7t5zQoBqrph5Tty4jQtqV9kWUHzC6Tngw0VusSwLU95PXhbTHlMTKneEKyZXOLgfevyxBPSWsjl7TffoWzYjivhbdGcArS/vL8Mu+OUd8JnZJtm7yUXHooeXrqSHj93CkwIjt7wipExPSfqwooLzt9k8lEzTkgtwkwPogqUz6h6ibNw3czBQH82gtCzilufUbEg8jiOVlEyq0auiayyMuvcGWJfEb9kePAsK7rtNQoCDIv74Pg/ljRSJQnZVVHMGBBlyReiImnn+Mq7hlRsjaimSpo0PaRQXc/DA8IxK44xX/c90ZbGgKXXYNrdanhA/IYLNhAphTfM6XbiVA8Zn6Ll+Y1cVbjG1JjyPvmQ9CGgsvmp9gggu7dfeQb8qSiVL5iiDsSAiSZS8ULZybXiewYZvUOwyOsSVDLBQoZXtWcIjyapEtBZbY54g4DqSxlwmr3WJebawYyF4X03IxN688VBGAG1SzuKuUz1R33PPvsZi7qn5O+hUAzvi3ym6Sn17Pmv2iata0qml3PvBOQ7yf0ggHwh4rP6y44ULZHMPGUdopCBzDXnkJFF1RHyxjo3SDYLz6LyhviiEBBQXcwPL82UK2Cf6+KP4DnxmeClqFsYo2X1QXrxhWb69N0VVFReSn/wWw+L34cvvUntACD7zw/QF9eGPhQA0ty2GPLHzQ4Asjh+KySKk3SxU3pF2AOypuhz1DF0gcZ6C2jva8/AO15JvmXLlmUbGhqECpaWnDaDha2eZnzYsGEt3PKtCEZUWWG8dvogtl1BJvRrvdD+QG5PU3tcnpmPKgXLHVguXlxjxcj96noBEBMUXIkHRLelVzA6B6FzOYvA80WLa8GHX0Qvv/QLRwyI+Sy88oA4798YePPsySOj8nz4XEHofrWm8efYM34gjhA2BJ2bJQTwwRSs24+m6V//LE0P/aVT+Yr3RS4hORBgkjKTPuoEhIYUvaRjYUxe/NKn6OK2VyiVPyxiQsyAc90lNXVLnNwrJtT1ong5GS2QYMynvPjn+bbkD79APX9iU7BMAGLRp8wFkTpOX9aNv/V59e8WMDHOoYHHNHUtD2BjrlWmhuwFkQYhZhA6g4/0sFOogAFH1ghCzyiAwYHn1j1o0MEbdN4ENwVLJxrkfRQ1Ix/Byfk5ABpIKFWIBa8fC9Z4nFWtOHnfhFKfSgpqFXszuC9zvAZnOWdrKYONo0cvif3Yi7F9e62gIfJ2BiDnzvUg6WmZyAGydGkJ6FdpEftxww1VgoJVXJwrvCKsqsXqVlebmPByY673gsY+QoMKcz9uDy9vqsntWbdusdinpb+bli6soggQ/KnGC8ger4J862Sy0sJiuWDgko+gcw1M+HuuyhGig9F529CopMi8fUiR6/G59VI3noUdczkGrj6XUEQFwOI5TkwaL4l+mUxmkgom9yFA99Mr19Bjp45jwYQX01jIWsHkjgW8qrwCMPxNAhCj1fX1DGSeVfQvay2H3eU7Z79QemzNGH00rUBy1qBl+bAAsUQhjNsMjXMAM7r1SD5iFOSgmBlI2HkleENEjomBqP3eaJUoPxbd2VFNN7Jpk451jrUixHM1FoQ+nxw4gwGbYqcZb+J4B5VIUXMwwDIVaCUoWFxONYwLGpF5vbSi68rHYg4s2kAl/2rlJP0UAKXEx6x/gR1wrn4MIKGtzy+DjLN6US7O4UdeIln/3CgU6vyn9OnE3/QExA58SvBgqpRC+bK9uaRU29PUJvE9Cov7RMD+3Vo0sit4SlljWM4wpfoxMrFbddcTiNl/ZjCQmgCEP9+2s5hONkASvE2fL2ypOfpAIRJtFZAS3lbdJ9XnKb531cY6WTCDBS27yJTCXxIAcu/OAiqrraQvPrKHliwoo1PH98GTlaVjHWn61Io0lVeUituPxQvpPz95nn7ngXoqKK4FcUz2p1CuHCzSqREIAKo+hnabmJQUqzSUugqqK2UTwuDBZQI5SvraJPujClTT7lPSuH2kY5DO9LVT48Vq6h9ppG6SVHUWeajIW0excDU1dckY03hBNVXn3wKZ4CH0xRD9r7/9b1hPLXN6QOYKQOY9IPL5XO/yfjwgH2YMyMcZgDDAufueW2HRHYUkoUxKxOWjBEC++7cpenGdn56+Tw68WnqXP18pAMnpqqDS0+up5RY5gHxYAKTge7tp6CuveKpVzQMQ2Qej2ShF4dUoRDLBKPjpMfD/YzlIDoVF8jgsaAwwBjrHRabwZBLyzsoiLfuuXmE6VenMsY1ByeLFRfCKjIrM5hyIvn59Fb35ZosAGxwjwvk7Nm2qgTeErZRyMtOFwQvL9PI/VslqaxsSIIiPuVblegCQkpICWrWqlt544zTlVciFb0VpIS2pqaTDp89Q78AgYmM+ugDklto62tvSNA9A5gHIPAD5GAGQeFkR3XvPDtq+bullAchfPd1IX71vyfUHIC1V1DvYTr3BQ2KMZABSGF1C5bmr6Xzn02LbisrPgsEaoknIgbdcHKInHv97xLWsId/GjRuzhw8fviIPyDwAuVbT5uXPM5ub0jxa78t5QMwgdL3PlZzr/d7d1QAQdz1nomAJF7nLasKWJVOZyvRmhCBdqYtbhtfMGWIew+dnIcmKihLkL6ikt98+JqzxObAm3/+pO5AL5F0sxqRFgCkt2rKVdgWNutuRA9CtuucbVi/t+Yja27IhJOlR1Cvk7rEXc4kpCpY7g9DDVSlaiOzlLL2769t4yWulZSNcYp9PK3qaFCxZf3lq7QnR2xJN9ZTTXUEdW6WKhVsF67p7QJRxMfGdu2j44V/QVIWkDczqAcFxM9Gt9PGO32egW4l9PYLirX6qfjM9IKk+2/o61Sc9HcLjoQxxM3pAtIeDvTeGt8PK+cFeD/wWAAiOZWKUi0DhPOjgx8I5VAgr1TikNzlzbz8Ua0YnJ2hsNEUjnN1XV5Ytz8POgHP9k21pNMzoRsdl2tXSpcV0/HiHBRiWLCkWe5w/3ytoWlyaVaIuTk7IQeczgQsGL5xbpKqqQOjws9wvg5ZrIcsrn69JwfKiFJtUJG4h5z6sAKbLokXlQommpQXywtWwBqoG3bhqMWRtx6kP8tytfVKyc8mSOivINgYroc6Ezr8VKJqVGYQeBkDk0tbaYV3vyHsnoTimsjdjq1/zJtUeUwj4juTY6mOTk8rKLDwcaicVWJ7Ii9DWmhp68Rws/6BgmcHk1mfTHamPh+KOVdgDYrg1dS4Fs8ksFpsORhfPAOOchzc0YwRNZ1XweTZrS7r6eBBSB2YMwZCIok9NDBryr6OFIuO2LkhZKT5mdJZ3fPYBlHPxZfPJr+RH+fuUstRnsobCp/aAMI1H5WuQB8trBFXuD3EN9Zq7PSCadsZ9hj0g27fEQBuapEsdSdEvTQ+IltN15zKx+q9HA2rpXlmvpCPgmjfxsWnthTDd0VwfUyAlZLSjOs5S0xDvz3Qao8UUYDKfpjHZPUV80nUXfy9H/eYB2NH3ZnedizwgJyHD26OeGbuOlEclFNAyvO/PAyLWLZzHg58t101leg+DFhAgSetKK3lbfh+yLM+Lwr/Apy1bARSsjF/WTQe3Z4V0r6IesGQyZJJFOxGrAcr3P+RDYlflidSP3I9A7zSpfbGmqCwN0uqVQXrlpT5aVNZBcQShP/jZPVSdyKM7dm+gH/3051C/8tMtSxCwDgMJl7x4Ef310y30u59dQYm8SkqmZd1yISwg7md8wPKAZH1j1D8gJcCn0PfLly6WnyOyjkkkdezBGMilNpGgqTapZvha4yU6BQ9IU0s59fUPUndQrhX4/VoQ205BXw4oV6+KbUtKHqGWnvNUFa9DPqhBeuyf/gHKihvJt2fPnuzLL78sAEgIbncuWidbfPEo8wBkppa5ttuvBDSYAGTVqmVCBcsdf+CunZtz6XU9rzuaaT8eePXgbrpQ9TlE5ktDVcSLjmUOYjPdv5tOJ3jbmqNp8IR4EtDAgj0Y+jhzIuBEUFy86lIMWsXy5YtgAT0icojwufLB7b7/U3cClBynZtAQTeByJQDEByqVVbwASBiWaoOS5VPgJIB4ETcAiQCA/OqxJK28mKXf/xUoluM7FzMAXedjNIEGU7G8AAg3YenRTdBDH6WBpQhAR+HHZs4ZXnlA5kLB0vdsnksv9E1KNs9fPBfEv7eHxnYfo2SdHAAdAEQv7E0Ggxs0uDqwyDXgsb9X8kI3ADFPZYYPTLljP1AvrX41ZShiZZBc0Eo6qOpuUq1E/IeiWCGKgPKnYhQFD6/QH8ffCOUEo9QPF3Yf/qVxE+zhGE6OI5eCsWAA2HDEfnClp3BeRQ2X3g/Z550eEKc3j39noMFeCwYfZjbyVavKBfhg0MAAhfc5cUIupNlbwt4RpmV5ZTA325D35fgQPp7Vszo6hsW/uSYj9BqbzG1eYIT7nX7nZX9ygRSD1rtqdQ2VwgvyxhsNoFVFwCWXC7d4TT7ufYxWL66j080ItsfL0NnTjfsoEb8vXroQcR82ZScGOWPZNnacSI5SzcrFeJJSCjxTyNHy+j4pZcnl8BH57nV0aPELvNNQwtIlZS3S7XvgeA8upYjTWVVeRq+dv8BJDAT9ThefFbhliGloilbQ4D6h25gxIPr99hmLY4utZChxicW2qd6kLp2dtOugAQgk9kBvMmKm9DttAJAsgqG55ETKrHtI9oBWhGcgCxZrOubBAlCG4hYENSLIBWG3m8rqreYMsR35GORfpuaYA4SqM/PyVXNlVf6JrIuCpelIbJRiBaRbb05AuWkU+TVSYn4x+2NGLVw5YN2LUm11SzHgGWpoauCE/pIFQMz4JguAuLLGBoyEvBm2QhlF3IdW0xD3bown6nq6+/B85wVAzPubaX1g1dMc6GcDImrAvxwAsdvPy+Ag8LfV9tbcD/qRVU8zAy53AattvM5nGBG5jzuMjq79HQpm9m/+WQyVfPmsJaqTpIV1FbR8WT79/MUmCiUkLeqRe9fQkVMD9Jtf+13yd/1UbPvi7irqasb7jpKPuJfv7B+ib9+3kcawDspbJAFNJijfmWxuEMkD5TrBP9pLeYgp4tLTde59AJAyqGANUY8BQOoL76L+8UYanThDJbnrKS9aRocuvEk31d+NuaGRXvz54wTsMQ9AHG/iR+zLPADxtsR8mACEu8jNN2+CVbgOeRGOYyEmrQFcPkwAsv+vxuk3fytIpxf4rxqA5A2U0OLnHqaOTW9Q/2ppkZ0HIM7B4VoBkPBInqBQJdKFlJcsoGgGng1ITHamu2ChCtBwepT6x4Zh4YKXA0F9ltwuvxpaWtcVkH61AIQpU+z14MByBhImIOC4DpbkfeedVtEgDCI4DkR/520MSurqCq1M6HMZVvm8nHeEc4dwEDx7RtxUrrmcx9znagEIx27ceecGGgd1rbWtBwH5EsUxABmFzGhteYmQuGWPBzshLnR00RgkXucByDwAmQcg09/WeQAi2+RaAJBdNy2lKJTM7nzgNz50AHKhCTEggx0AIFKel43QSxJ30EQKxrLRt+D1uBWqw6N0ormBti29i04cv0jP/+yfpgOQqNIVn9AqETOM+PMekNmnQi+LgENLfPZTzFkpwjwVx4CsWLHUygMyh8tYu8zVAzLTOfn+dLCnV9A//2Z6QEy1Gff+l6uL17lZHk8ulG37BXtA7O/TKSbyGRn7KxOXpnkVFsaxkKqmI0dOCg+IPhfnFtl+0wb8VkU/f+EAuPUT4NbDmqAC2WZeBNl5QMjTA2JYHyNoK4OS5cuVFhR/ASteOSlYOyYm6T/8LEkPfEtaEsNKos/0gFjB5kYMNBvCzCByHQNWgCSFVYd20cCi09Sz5l3VrjIoVRfbImZv07/PIrxmnU8f6eUB0cbF2GPbaWJdM03WX3J2O/aQGPjUK5+HFxNAnNf0knh4USzKlGkINa7F4MM0mqVHZMNY6lfYd2pQUbAQeM60kkA6SDl9hZSfjFFeqoAik7lCmSgnjeRR0K8f8PfTOEDGMKg9I1mlYKMD0vnaOl+CzvfB2zTw0EBEVMLOpWABEREcr70eJhWL4z6c7wWDD/ZgcNzImTOSXmSW5ctLRaB0W9ugtfmWW5bQ3r3nHfux94QVsUxgMu1kHhvc8SIMRNgrciXxIpalWr3bDlUr8aOHEp0y5WdhLd+2bbnIPPzGgdO0afNSEYDPOQeOvNuCex+nRA2rBhGtqkVAL8a0DmSQLi2Ow4icokl4eXNgpcxVcynfYhGSinHJyZN9QnpSpVckmgvLvHqZ3njjEH3yk3eJ7VlYT883Ss/H2fPNVks9+dOfic+TPN6okotz2JQeubEUCeiqCwroSHsHTYxDREJlN+bfhIIW14evrcrEpAyq92NRowvTUE2FLZ3/gOU1xXlYVMQjD4jwXpr5LLTnYEJ5m9VfcZ/w2Jn0We1dcRilVbbpABSadJka4FrYL2UgJCkmkxMqQFpnvsa2MMQYfCmZx4JLakq+XxlkKKHRiwAAIABJREFUg9bFx54PVRxOMT2YmQocygMidjcHOx1bhX157rlxUwGe4Tj19Dk9IHquEsfDA+IlgGKLY7CV3VQZUO8xPCBm1m8+Fc9P2sIvM8XLwhnKNQVL7GPeC7cDX8wMILeO5PrJa2sPmqAcq5wyboaFF4vAPJXFQLBoYqLSTte6eYDxWWRCFxQs1e/Zu6C9Qdac7+0B8WOicNDDxMO3PSC+aV5Q3a+8PSBWPxFjhikqcp09IK9fQi4g+Q4sqK2iB26vpoqld1DO6Btim+kBaR+I0IsNE/Qn916ZB+Tk0TO0dttt6hbl/UwMnKFok/LCTvhpXNFAf9HdSKc6+iDPHqae/i44M6X3dmwiTpXxDZTKjtOFiX20Nv4gpYY76M3+g7St+n4aH/LR9773XScAKSgog8xfSCykfmkACN+thxLWzp030qlTZ2FFM9QaZujYXi/IHHa1dpHxBzMtbmVH1p3/SgGI3dHtgdbL+u+u7wMPfJKefFIGD19J+SAAiG4rbgtN1/KqoxfI8GoP3b568ex4nnBd2+7p6TxTeb/2s2MKmXkNNwXLPrc85rbd26m2toLOnG6iw4elMoQfNBmzONqUudGme1snIIyqyc8EHDnYZlKw+DtKIJ6mUIVTBeu/7hunhlUZ+vu7lPqVAiA68Fwcp9YVDgUsBiBG19Ughfdd+vRn6eLNL1GyWA48jnhlPp86zqG2qakW0x1Xl++Gxv7aO68n4JxX1og5fvTW4652nYFKZYIGHOGeW2YCIF5JBk0A4wAtzNLQGBB1S/XLxs1AZpdLfi8s4/0xiiRzKTwZpeK+agpmIG8b6aXRILwZAVCn4NkYCSBxn0qyJvoxU7A0JRADfVYrXvGPlvqVepCmB8T8DABief6ZeiVOjH8KJMmEg3bguW5U3qbpU6xu1dmpOFtGq/NCfNu2Wjp4sMXhFeHg89Onu6ZRrhiscPECMpfvEPJXjhdhehbTtMbHsbgH5Wsu8SKag23SQfW4I40OCsxj3J5EzAxL7FZXl+Dc3aJtbr31BiG7yskYGxra4JnhAPoEvflWg6hXbk4u5ZXjucbyqKwoRu09QwASESqL58Pql0K9I8CBPpFrTMR/cEeCDHF/ctR6+5evXinOVYBjdBzK3/3dY3ivJChob2+gvAJJ6crJk8kKly9fDhlwqXJ0jqlVqvT0DVMuslybBbRx1ClKzSNSEGAQAfNcklAvyyo+eyTfVu6aUi9ehhMSqu4hFJeMYdNvSeXZi1INFFhFzVHU+Rz4VqlgmbEgkGRyreElPcjAA0JdjUt21L5GNBuD0JItNZuGtZVLDBm+uURzZN/nZ9t+qZXC2S1W9VJpuW8mI+koVmwLf4YRycztY4/faAuVzM15o+Y33XDM8/PTnl3FWDQP23ELele/MUgxBcswfOldsgp0CXqUMUdZp+BYlxlUQMW9GQ3PfdoEIA4ZROzLAD2r1ar4uZnoT00cATVxiHl7Ura7A4CYtDWOqZgGDux24sR/jmLSsPCD1xrncw9W0aM/6bQPM+hN9hxvnBfvnImB3QDEATqM+xXGR+teAMBddcsaCmkM0K8XBSuk4i+Y6lkGj/LaNUV04J1BK/yKlfE2rC6jP/032+nkBRkf+ZV7VlLruUbx+UTrOL3VOEr/9pNQLsxLUC4C17kklVRwuIANVXIdMT7WCnqjHGsOHTxCm7ffKttZLYcm+lsoe0Z6vJMjGRoPybHmcPcpOtFRRP0A2B09PaCHSWNlgf8eAY6HJlrpVPcLiEX7MgxIx2l/YwPtXnkP9XRO0o9+9L337wFZu3YVrL7joJ/Im/1QyzwAmdb8vwwAZOvWjSLA88ABm/Ns3sgvAwAJI1hs3Q3LEVRbSK+9Ku/jgwYgMfD/T//3Udr8PT+N5MoJUHtArgaAVB/YTT3Ihj4PQGSv9AIgoeFcivYWUqCjgGK9pRQeyqfckQSNcU6V6BBNRqD0lNdFk2wZD0GKczRonUdnP3cEnX+IAKSiokDQphh8cLJBr+KO99D7sGyvF2VKe1M4T4gXoLmSeeNK4kWuFIDcccdm4dkYGBjB/behHSogPlGKYMkeKLUsRG6UPBqBbO5bb50Ti2ENQEoBHsoKwfNHLNjCqlIqyIkgJiclaFl5SOzIrSgACCSI/chlkULMwSRgCaelq/cAII/+4AkcERXxPfMAxO4dVwJA1q1ZAL485JIBIDkpJrttn39xP/V1LrFOOA9AnFLg8wDEBi6/TACkvCSH/vTf7kDCSOn9MwHIqbZxZEcfo3+1Z8F1BSDn4NVvapqk0RQMlTlHEXa/ArlTaiBXnkvH+h6HUWqA1lU8DK/HOXqj5QKtr91Kl8754DH3oGDNNRHhihXSnXn69NkrmUOuz74eAGTbto1QZWnFIC4DV+daLrfonekcM7kdrwUFay719qrzhwVA2MqoXcBe9eLftBfozjtvEwHdzz33EiZ/I2mSh+XEPJc7mE8sDtnaoYy9juuayaw8VEXcHhCdbEo/0yAsfnfccRP97Gf7RFZPfW+msYeVWG68cR2VlpXQKy//gsbNgGBVN9v6AouJqX6lAyaV58OnvBx8Tz7WdNceEfZSKwpWsNAeLIPwhHzlUJLWDk/RH/6ubaqMVMh9tPKV+KziDk3KlcgJYsQ36t+4LasP3kqDNQgiWyDpH+5YQUdOEO0N8RAzmQsdy1zciwSEKNooFX6vloKXimjkTmld0cWdz0NfRx8v9mMqiDvG2EW/8gxIN70o+OyfDFG4G4Hg3cUU7Smk0BACxNvLKZk/Qsk8xGiUtOMvPueO0nh8kNIDEGPAP6uuCD7nkh426C1eyQfZ66H7qdsDoilY+qRMxdLUK9MDws9Kb9ceEDgzTKqV/VlaKlnJqqYmPmvg+ExAw62EZT4n7TVhD8lMwMbxYOfwheNFtKwvx4twrAgDIF0sFRrVKfgetbAKjz/8PrJlfBxB/A89dDMoBB0wprVDl74aHoZhJFgcgZLgQqjeRSAXPCgs9GV4vznHiY6HKajKo1J4RnLDYWru7qfaskLKwedxABR2BqSQiK13aBCZ0uOUwBgxjNiQOihlJQdgfYcnaQSWzUlYwm/avgVGCySC7EaOg5PnYDUcpzbEl/iREK2rS3rwT52R8+zo6CQSjUnq1mc+/Tnrfg8dfpOCKv/F2htuENsbD71Jnbh++8gI6GSVFs2pQZ2L9wnCipp2uQgDIaj5aCsvv886Btt0lVoULNsj4c6lpt1wZvB7VvdHQw0rzYHppvfEYr8YAethqfyV6bcpU4HJAQqmlZJQSFpnudx/7110qb2Htu+sJxnojnBtSE/v39eC/t2B/l5IUxnpFcpkpZfPb9xbAKIP2YztFtYJ7DhIPaNzZejBxmUdd7iLMPc8cn8F/fS5TktkwKqkIwacPZLao2S4o9XcJQL6zTFMffFDtUt7SfR5uZ/r+Q8EXufgp5IjBgHMgjCcmYUBiPYWZt0eEK00BcU60VbsNRxX75o5uJvKVtjHkyat93dPCq4538sD8tkHKunRJ7qM806nRwnvhHFun+LoesbSGv3eTcGazQMiPB+6XKcgdL9BVaiszqNFdTF6fW8Lripd74GCBBUgRu93fm0LlRfLwPRf+9QmCNdIlasDbx6nFw810dfuLyV/TiElyhbLGqs+nElDeXBCUmzTwW7KL6oRn08dPScSBHJJlFaLv5fzgLSOJZCAdhLB7f0Q+XqPcv2bsQbKUF6ohI72PYZEigHaWPkZmhw9Qy+dPUFrF2yi/c/3w7jz6nQPyMcFgHAMBJfTp+3kQ3aPmfnTxwWA3Hzzlg8lBuRKAMhDD90rgMdzz73oeCBertsPC4Bwxe6/fzc99dQrMwIQvmcGLlu2ykyx7xx2gnInEL32AOQvn52gJ28DP32HPSheCwCy8JV7AEDO0+ByWwVLPyieLz4oABJqLKPcV9ZS/7982dFPrhcAyWkto8BgngAZua3lAB2Svz9a2UWpOEBGDCCjqJ9GilV8BMd7GEpXYkD/JQIgHEDuFWzuHiWZDrV5cw3GlaZpA2g8HhWB6ZwJ3auw92LNmoppalpzGZNn20d7ZTi/iI4X4QztXPTCQwOQ0tIE6lkuYjoKCnIFqGYg8tRTbwjDSHl5AkkTATQBGHp6BhB70gXaE3tAosLLOQW1qu7uIREfwwAkH4CjCOdp7R2kHBxTUQRpYU5uiM7Z0NJChYjBiMeQPA/jwxQQdRSUrSyoWIHCPMhW9oLh4IPXBLlb8vKpdvUyOn3iFLXBmzII2dlENE8IdY5j8dze1Y0A90662N47JwDix2Kw58RRJCdrpz6ArI8rAMlFBm/Oa1OY6EMfzqPVq5ZjoVYLelorbdgmF1S8zmxqbAQFspIee+wEgGjBBwZAvvAIaEM/9ngn5gGI87WeAwC59eYienn/4D9LALJqtZyDjr7HFDQbgPC2P/36Toph/GCgbwKQJrCT/vaZ48LAmIOxmyl445OITwP45DEviUSRX75/IcYnGCGuAoCMRZDVfF+SmCWZydtL+XQbjDBjlBcuoXd7HlUA5LMAIKcFAFm3YDPtf6EPMYTzAGTa3Ha9AIi+kFesyGwT7Pv5/cEH76InnpDBih9kEe5LZYFw59XgerAHQXsZ7rprD4JUE/TDH/7EkdF2JgDiDnhz35fPJHzqHx3eselxOrybmUHdfP66/vfddxs9/fSrCCq0A+xNvrMGIIsW1yBZ2wI6dboZnjdbNtOU+RT3EDOsJy4PSDYqOZkP33gvPXniaVgubAujP1d+DhgekLq8CXr+b8Zo83+1dd1DFQhSL5bXMJQXvT0gGJwc+T9UE/G2RMMKCo8mqHujVLYwueBsm5wNgHh6PvgWvLwkRpOYHhA+h38glwr/9+3U/dtPOR65iM9Qx5mxGjPlANHb9THBwVwKdRVSuLOQIgAZIdCn+O9EST9NlPZTqmCExqq7hJdjqmBMeGSs62EO0BmgM/BUpDnQ3Cjs/bC2waOR0Z4P9siAhsVFy++Kuutgc5zLjgExzgmevBWErj0kHICuuwd7PCDhKk9seEB0nYz6yRgQjgnyw+JfJgyGnKF8NunbykoEzmMi46SD7sLbV64sh4W5bdpveoPOJ+KOH5nxgCv8wYwXkflFxqjtEmhwiBvhWIYp0OC2bl0OL0Y3RDpqMAH2CGsux3688MIhEbeRm8tZ4BfCOtcnaFi9vUPwjkje+aJFpQKMcAB344Vu7C950Dm5OZaFuqi2QAimjowMUThXWu3D0RD6DeK28Jn/8eOrW7ZYWKFbjp2hIRCysiLvhI9yELgcBr96wdp66mxoplhpMeXGY3Ro30EqgOejF96RCQQAM5hpbGzDpJ+mIQCMVWvW0so1iClBXhAfAhh8EMXoarlIJ6DXf7RRxooEkKSSi+aW8+fJJLysrhcyEE5ZQepm6IHpJdDuUNMCz8Znx/ypHYBmBnYlmpDl/qxKJok5w/SAaGUJFQPBu2UhQc0lmM2DcaDdOvYz99+M5wtPAFqxIBYXYzQvrtii39T2jrVf3QIYJDMVIv6uCUHhv3jrpPhtRMUyZBAXo+MsIjlFNAm6nFVU/EkwgAenvAD6N7c33hHcjbnHDUCsWAUTgHCHUAtwHWfB5+cgdnHveEFZotoqKn4iwB6ZaaEUhgeExwaH60S1OSzrOXkyzsgUZ8ioGBBBx9JzuEecBb8z7N0TxT3Y6lgWDnpXn62g+Lm4wtVNes3D7AH5xydNUYxZPCBCCWHmYERTwMDdkB8FDwhHi8qSpjVry8WnhvOIIXN53b71+zsxlocxbgToa5/ZZnlAaLQP3lxpDB1J51HbYBTNkYXzNSze05d/cZJ2bCymLWtKZgQgaRWIFYY0t0/lARnvT9KQeo/bBhopGS+lI8eH6QKckPlCbjxAbSOHqCZ3M4LOv0+xsQytqvoy9U8dpxf2dtAX77yH/uzPfo79Ds97QOy3Wn56PwDEfQ793WvB/M8dgDD4uO++T9Irr7xOO3bcKCyM7713QlAh3G3j9np4tbPjefk8FCtmASDyeG9goqliGoAE4MI2B2xMC6JK5nO+6aYtcP8POnT75T6ybsLNXWDX068SDUJ71bq9bCRFD22+hy70N9LxISmBy4o4AQ1AiuzJ8fPIbr2tKUPf+C37HqI1KQoV2AOvBiHao+tOOGh+16CC9y06fgNFRuPUvu31aU1/VQDE40Ga85j+bMYplv3RF6j9PzzqONKcz9y5PSywwc0wEaIIQEaYwQb+BeHdCIxAFQcL9lTBKI3VdNIkAMcUPo8Xy2A+6x3GYzEneR14nhm3F/9pfLYAhjpQKGCpxUEagemZEQ0msBQeNQLDsb/I/WEmH1TB5mKRpsGG+VnTVzig15qj7PrwfTmAiRzZyDdq95H8/Cg8ElXop0MiaeBcCgeac3zITGpUrIS1f3/jZYEMU7WYOuWW9p3L9ee6DzcJe3QqELgZgaITB5K3Q0Vr00aOAfDTU08fRhbhjQAZvXTy5MVplNGN2I9pWOwpYVDW3z+Od3pIWBhDMBjU1hZTHjwiA4NTiINMUSIu6Q+8QGelLC5j/hGKJ2TgeGFRnGJxueAbHwD1J5mmwXGAWlaYwrYgFtqjABal+XEBKCahaHex5xItRY4R7kKZcIaKo0VYpANEwdo/gbGSFxKcnyMHwfAReJ9K6yuprb0NnrcJmhxg8o2POgBA6m/fIo577ImnsOiU9Wxr60R9ZEDqIBIp9vf2yB6iABUFkavJHBLV2OVYFCrQkjZAAvhJhioRB0GrF4AX7qr4oQTHJWPkAxEAxCFnp3bWylfwBOkyBTW3/JAtjrB58WJaCrW1EGhjLZdOUwic055OmY+msNSgqgZyIRjye2L7e++8Sq/tO4t4nzGo9Mi6jYDapgsbpKYm1LEptKSiLoUwUBrMLLG7CUDk0zQKzsMA5B8fl4DJSY8ykQMMAooCZorUmIkDUwIgyZKFyAGXAIKJ3QCEt+t5VGA6h9qUrUISVkpKZnWzKvJeKJupgc5BLzc4dlYQuUm7khcXp+TYTt1frCS9xoA+bW73oGS51wMchG4CEE2z1M9B/nVSsDj2Sre9Bao8kiyaDSn2s6ibJoCR5xK/K2Am9zWNT641yFXkAZkrAPnzP9xJg2N+Wr6wgD65YzUVFssksUN9bRj7ZGzI4EgKSny1st+oXEZ//XevUTw4Tjcvy6G6FUVIrinpjCxo0d0tgV4JPLpcEkjGnDsq+2CqHyJVyGTOZTjSQ41Yjrx9dIDOtKQxroRpIv9VqAL6qSa4iw6N/JDKBlK0oOLT1Dh5kn76P0bo93/vbicAeeSRR7I//vGPRSLCjwsFi3M0cDl3rkn8nWv5uACQHTu2CvrZlaqAzbWdZtpvNg8IA5AvfvEROnr0JB07Jq1QXD7KAGTbthuwYDoFxRWkjjIGUS8AsnjxQuQIuZGefU5K8+pypQBk5/JtVJCXRy9cZEvBzADk7/aO0AsrAvTUPfYTuVYAZMmTn6eWPc9ikS4HG7N80ACEpXhHbjplZUMXbWLMDRqARJolfSowgH9DuZR7Rg66ybJ+8W8qPiq8GxMLZGzYNEUsj3iRjxsAKUEm3KVLy+DJ6BWB4XMZ8zSF6s03mYPsXW64oUp4R2aTy71aZawZK6B+EE42ZSVkwM+Ap34pqHSIkejrAzUA1t/y8iJ6/vl3BPfejFkrK4sj+JwXtOzp6UIixiosQAMAKu0CgIyNjeI8IaqCRO+SpZU0CjnikRG58JwLAMmAwpVEMPvkIGRxYSUem4LHAh05DTpEKBAROZZ15vEMHCxpqOAFADhzkdHbHwnR+ls30GP/+BhFkD05CIvn5ltutJqjtQ3ep/EM+NpJkfV4tG+AaresplRLL+09cwzxJnJx+HEBIHmQOa6D9XXjhoXU1nkccRYSRAwjIRqXmQDIG6//nM6cbaeWi/ByXkcAkgtF0W1bC+nVfdJjOA9AnIHeuuOaC36rM7Nql+FiLy0BhXNFjF45YM9F/5wAyPIVUk2wsWXc0wMyClnrTcuL6RZ4eOcKQP7uRwcoOTZIe1Yjr9NVApC9b/fTxU7kbi8/JWJBWnuTtDzyEB0Y/F8CgCys+iIAyDE6uzcfxp8bLAAC7EG+L3zhC9lHH330YwVA3m8MiH4B5jIpzzoRergcr8V5Z7su//5hARCzbuYAYmYeZwW1pqYWmTdDldHRUWE1MctMlCuzDU26lkNb3RrdvL0bM7WhqUev9+Gkg2fOXAAdw9tS7A5wu+mmm4Ql8733pPszA2uS9ppmeDVr5P9AvKMsVrA5lk9RJPEpXUSbF62nxy782KqqX+cBKcT5lNHl9P8eopt/N0rJetsrEqkE3SMmV+dsybTyf5jB5qqpeYx3e0T4uLLT68UCv49zgGhlSaPRZooBcT4/9W1mL7i1u+kBMT0f+nP8H3fS+PoLNLmiTdQrAFpWsB3qUwAa4WZw+gfyBZVKAI1yBhojNF7XTlN5oKvEVeZXHdzuAi66EgKMuOrqzveRGZeNwdQTttyKz4I2Jc+iaVciAF3noBD0J7kve0KszOfqmAy8H5bcrvDYyAcl6qIDz/mzzv+hPSB8fo8gdHElTccatPs/L7ZrajgGAtxcUKXcWcovNzZxTg8unP18psL7TExMOfKDzLQvx52wrG5zc/+M53u/P2REu9tIMoSF+s6dq5DN/BS8FTm0YiUCLIFY+dpDwykAJrlwnUqN0caN9XhXWabXL+R3i4tzaN26ehhMMF6lMpDjlbQqBjHhEGIPCnOwXVoOc2FV1lK2zNPmMY3LKiwK4oWS/pQC4BCPB2pYpSXFNITYkQ5QqZIMRPBSDQKY5OXhnNzxYz5QwnLID/XcjqEO6kfQ9fjYGK0sX4G6TlFeIk94aAIYDNhDOgi1Gf5cVlZKEwh47+7ooYVbl1LyLHtb0CKF4P3khqizexCy4TI2cmhkAnVy5hRq7QblzDDmW0HkpjVXN69Jk2Ljs3oReHzI+iXPSDkQxGeGV2Kb8oSIbXiPMopilFZ0J7GTlqE19q0oXU3jw+cpDGL7rRsXUxTgsBU0uzTZSoploPVyGRmzJVsjwRL647/4idj+V3/+F9TZNUwdiOU5dVp6fyYQc6OLsO7jWcs62FypoB/P2SXD6/CAuMaOsrIcWruqgF5+3X5nLFqSdo/K1rA0zc05U3teuF9oSV0H5Ys9IXrgNJ5NULmvmEaUAbDVRdOK2MsShEIbF4sSBul4kyqlPSCmwc3SHXdYftgbYHi4lIqJ6QHRwe3mubQQhGhir4FXVs6qe1lphNauLHAAEH7HrfpbdTKylPM2wwOiT+Ylv+tea/gdngurZ9htqcaXK/WAzCUBob6IH+MWl6nUBMYgGRR+4lQ/1uly0aBTZXz9d3ZRIByl7RtX0Y0bFlAulBe5cEqNSSj7cRnDuKzz5Oh0QD9+voWmEMv24CbEuEUHyZ8vvR0TeAcnhiRoHh2WgK9k09LLekCe3dtPfVDiClfL97C7N5cqglvonZEfCQCyuOb/pubJE9R5lOWEF9B3vsOsisME7EG+3bt3Z1955ZWPFQBZsqRODN7Hjp2yOs31WvybVn/rYvjgcF9OU8sw95z9s7vuXqoO5lk+ygCEudbuwpO1jg0xwYq5n1dsiP59Ls9g9lZmD7ITBPExVwpAItE47dyxkZqaLwFoyQBE5ttzEQBE5f7gydoXUbOWzgPC/QYAJJETpztXIXsouOFPnnkGgwMWGip2JJCQC4ZtbVP0xwcn6O6vRihaA1CikmOFGYDINZG8trolR/4Ptc2dA0QbnRbsv4P6Vxyn8Qqbb83n0lOC2Z35GFcuO3Fdx2LeA4R4UYJ5LnLQsUah2NJRSLn7VpF/BOo0iJGJNJULgJFOwJuxtJWmikYElSpZZgNET2Urow7ueBD5bMS61FEc3g/M5YJ6xfeWxqKAgQcfJ5KqyZaxVK7wmNPDim7C8R8ajDAVS9XDivtg+pVebJkxIEy70qCD66VyKFgMAubhGtsE9UpUjiviAt7DHO9RLjKNHznSinvVjWFzxp137vx24421gjbF8RQzlepqDt4OXhak6GP5feCA9qam/qvOdq7PKYGHXFSZwedLl1SAkhWm945eFL/ffNMyIc96HspX5WXwlIEi1Ns7Ts2gom3csAiGESQW7BwERWccv2MRubYWMV0DoCvZHaiwMGb17zC8JVzKkBVdX7egIB89Qlp88xGEnoucIaJu6uHloj4690N+LEZNJ86JRfjI0BBFkM+jApSq843nkD+im+LZAkGpSgFGIJQU/zh0HWcHxSmSjVC4KpeK4NGJARz1XeylrsYuGhoFasHl88vjoN4BMJXGcO5hymBcGMOxE1Cp4dLX20/3P3Cf+Pzbf/At8ZdjZbTKj1i0agMEM6zc7wd/d2xTbRSyF49sLMmm7Bg1voY/G6JA1t42pRb8U4ZRSlNjswwOciVljMbzKR6ZAADx0ye2L6ILZzrggZqgolIplMElN6w8Ur5x2nnTw9b2X/ntb4rPf/SNv4JEaJbGUae/+Ztnxbasocrlh/qgjg8IZOy5Kj0ZoWxQLui95l93uIEXALHmMAAZHXsoFuYqEaX4XVuXrJrjg2kl0tsBQMxYBb3ZC4CY9WXqnk8tbs11RQDsBH1veg42Q0+AduUl0Cd0skhWc3PEeqpKiOFMdQGN2fg+Z4oLtV4mc1LQkwz+lsEDIsDc/iFHEPplAQhXwSGJKCunn60Ac4p2ZnphZB3tTm1fw6DBfQAAJKCQArfb+htKYNBIwRDaS6Gw7JOppOyL999bjxiwJYgvi9Bv/voeysuRht3cCCjGABhcGKy4Acj+t3rp8PF2+vXbls0IQLpUvpqKcgiVKIPCUNMQjV2QcWWpwiQ1jGfp2QNIxEz9lC48KrePl1EiAFGNtlNUFmyisuL76Px4C4W6KyHykU/f/a4EIMAe788DUllZTgtrF9BiAke3AAAgAElEQVTBNw+pLvch/vGQ4S0pKUJQZD3t22dbRuYByAf7jGbygPyyAZA1a5YLCc+GhkbPBnRPRj4kEquoKAYI2UTPPPu68PRcKQD5/OaHBfgIATW0DbXTgb590wDIN/dN0GhJlv7LnuA1BSCBZIRqX/skte55HrJ6tmWQb/56AhB/Uwn5e2Lk64MCVWO58HBwmaqAvB8CY9nLMXT3IZqslfQpR14Ol/diHoDYAIT73sb6OsF5P3uWZSydiQhnGxdZ8pYVrmbLaD6bEpb75bnWylgzAZC7PglZWixinn/+PVpQU0SbNi2Gp2GM9r6OmAEsusJYsDIQKS1FPAVoTmmAt2HIWp9p6ISCTJqKimOYwFNQzZL9kcu1BiBMxxIlgGSF/dIrpAFIbjaKxUUYoZ3IQEwTgqLFICSARWQ4E6ZccL8LEIfCAKT5nfM0PpGk3kvdlAsKp850XggKWm9LJ94jABCsCH/ZAQi3zw0QUEgA+/GCpq3jF3hG0lo7GwD5wz/4DlTJQFOD9/C7//MFOZZcBwCyZnUCXjI/HT5q0oYUSJ4HIBaIc3hA5gGINcaYAOS2W2tgTO+BLPfINACyYW0+feKeHRSCUMNv/trcAcjEaJj+/P8cpN+/Z81VA5DHX4bhJAFqc440BOQkt2CEyqWTbccFAInl3YBxB3FsmMMZV37/+7wuVx6Q90PBEgv8Fcto336lkOOeXT7I7x8BAKJv162KobfPNsnP1lxz8YCYC2EGX1yuVIZ4tnrM9jvXwSuY3AxI87IemVbL2bw7XhQss16zHT/TPUiOrlPNiPddvnyxOGSuAAQJPMT+GzeuxEJnBFQPyR8XJWZbkDNQlsAKQm43PCCUl6a7V34Ck1eIxlKjFAsX0E/bn6CgolXx7sHSKXrh+6P0774UpFNVfoog8FwXQcEykiJ75f/QOVPMHCC8jddB8aZ6KrywjFrukNZBV2il3IaNlftvo+BIPpIORajz5lethIW6Hl4eEBG/159LgUugTzGFCn/9/fkCbCTXINtqeIqmEvBoLOqChwPUkZjKVNyeoMIf7hJKWG7gwddzxLC6vCh6f/c+4jjDemvWVwebp7lZLaoU1K6UB4S3CeoV/8zgRy1g0jrAnD0gKis676s/C6+HstRnEDgoTwC7uA5CZ6+H9oa4A8+1t0PXmelXOkhdfJanM4PQ82HyXrmyCuBjVASQ62LmAbG3eT1pgrJbsfB8tLXJTNozFQY6O3YsQoKp85fdz/yRwQ3Tsa6JMpZ6d833n4PtN29eSq+/LuPNBB1rx3Ihubtv/xkhq6upIbt3r0Ibov/B4phGPAFTsybxXAdU7ol4It/KyF1SUghAIulY2ltQAE+Gfghx/MZUKvWAKadUWvuZAqZLTAWv8/XYC8KlAFnVU8obEAbNq3ewh/o7eunMQVAhMXRMwa0RRuxDFNSvsd5RCsObXAh1rob3TsL+GRHgJAxLZVtrGyhepaBmQDgjgA6DiGTZPTJ05GIDgtrj1AP+t8gBosDPhUtyDBmdHEIbSOtqCsYTfSR3dFaZ0vfEf3089xr5lUD6kW3it8cj8MLQrE6PnD8DLw7+cfFj4NGJBjOglumSVR4SP7yNuoSRWTU9Jb/H41jgQ1Fu17YymgxeoKaGE9Z+/KGqIElbNkjvDpevffM/yrqlSqi7q5MOvP4y/ae/fBbPOUmXWntAS7LrnEnL+L3MuOFKxoLKH5qeoFP3N/izHddnAMLl+Ck7aF7PXSHEEZniJ9ZrDDqclQfIPJvygFhAle8DFnCrrxsB4gFdD7bwK2Urk1XAHhDIGciz6+eJbZoCbaosCQeCQ0lLftcekCzmNWu+N9ziIoBaz3n6r+DlebihmXZnbba9mPr2OZfH6lXy/TjWYFPKfAjCn74uMrwUvBbxUMHSFCyHB0Tco6wE90ftATHPPy0DOh9xhUHoV0LBysDnKR4R6nP7njo6fbIPIDtIEUh/cxkAXZNL0HeJfuOrn8W7H6J/9et3eHpAIhj3hsekQmGOet/DgQT92ffeBhhncZ1JMChC1DM0QbetLaY1xbKdw1WSelsE7+5kv+zHo62jFBiVnweCg/TM8VF659QgRUpb4bCXjInI+A3ohSFq6jkGcQ0fUquWUyZaRaEkjIhDk/SDHxgA5DOf+Uz2tddeww+4qJeSkDils8wDELs9+AW0BiF+6a9D7MdMAGamOAkdA3PmzNwXA+YTnmkRPxuQ4oHODUDcbteZ2mcm6hXXi4/xurYjBsSL0+PRd3nTTPfhBUAWL64VdL4TJxo8z+a+n3RWTqy8CLnzzh10oRFymCdUbhBDgjcbxKBnAg+uF8d55KZpx8LtItvyOCQ3FxbU0k86HqNUjj35LYLqy8+/P0Yb/lxROwJZC4SES+xVNStgKc+6w4uvqVZuCV4ee1l+NwL53Z7N040Leo4J9xZTzat3UssnnqHEebhwe6poaMkZGq632yg7BpoFAw31z9+PHAg8LyFuI1M4SlOLOyldCe8GPqcrJX3KnC+Y/mTGg1R8E0pYv/cYsUqY7BP2fOZW0XKAFHdch0G1Ms8hgISmfhsiNZJihboAfOh5nsFHVkuK8vypwYgGF6Ba2dK8pgwvFmMqAaGmczHgMGNAZPI0FBOA8LU0315dV8yX1meAZxcFKxHLpbVLF9DZlg7qaJKTlez7UoZXFu+EYfpXnURwrgBh/fpqBGx3CBrTXAtTtyoqYrN6WC53PgYRpoKQjjUoKsqnXTtXgPM/RIcOSQ/mrbesFKp0L79yQnhA5IIDE3NOEJ6NPBFg3ogAdI4FqShHDo+cAOgPACVpkBwsRSbk7wDNiot+/xMJ9kSobeiQMVCvuHCyVV3iyB3y/7P3HuB1XdeZ6Lr3AhcXvXcSJAgWEATA3klJLBIlqllyiU23l0zixHnJJM4kmcybzHgS5zn2JB5nkjw7kzjO2E7kcVMzJUqWKKpQ7BUASYAg0XvvwL245f1rl3P2vbwgAJJqtLY+fTw495R99tln7/2v9a9/6eJxy0V5Ao5zIyEgF6ZXTKnF/4R3CrKW8hoXjzLTIERT4HTv+cSDkNJ103VI+AZ8E1C76qa+ZoBLLPSXbi2lq6Adt1W30MO//jB11HdgwQ5KWWsXNU+0UKG7AJKcYxQfQp041gXLhJdPHaHBMYCRmIVW3XRyQheoTj5I+3IR9FHVcZwYb7gwADG/NYu6pagb4iAcG1Kgwb6BCx4dm+6qQSArdlmLUSVDG/TCK6rum4Y2HxmWHgWkdxRUuns351N64ShdOHXcujxvrCouolIoienypT/6e7F5AeP43v2/TusqiwEwp+lSbRsNcV6XxMfF714vgnO9coEVmrLfXaJ7AU0Em8PuYf7Bbalpdbx/7ep0Goecb/11ycPnop8jBrLVJgDRikc8B5oS79aJaqA2r+8AWLHmTGUxMUMXBAtKcUjD5laxRlFgy6I52YY3ByfqNDm2kQl8RWyFGlRhdLDmUuMccUoEADHrLpId6iISSNiUULOdxDZ+KytXYK7WbstwvKcGbkFhM6xKUI3TxVbpVyBZDP7GtjpQxn/I/bMBENFHwqTRIjiKESpYdwKALC3JgpjGpJDh5hJ0BzBuxdDWTaVUAKrnl377U2J/PubV5CzZbsh+CvELGZMWmJJtHQvD4fmqLjpR30vrlsCQiDw6VdcGhUHlyXXytCzkTRIlwYWAdfktRAKQ7530Ig6rD+kBEMumAEiy9x7y+vupZeAapSPPSAyyg6R5KqBi7aJTJ9uF8SchoZb2799Pjj179oSqq6vvKgDCwYLr16+G3OtR2YAosy2erQPnufEhALEb7G4EIGztZC/IsWPnovaMmQAIL4iyMtNEgsKO9l4o6ExS04DkoXOZCYAkpsVRdmI2bUbCnlgkD2oeaaYT4+jHCfZgeqDLR9taA/Qnvy4ncccdAiBxk8m07JkD1LvqPA1sPHXD85rzUtbpLeSPnaKRdRco84Vd5GkoovH0DpoeR7wKQAeXQAF4ofhfgAz864dnI1rR2PFmACT9X/bQ6L3V5FukKFgfApAZAUheWjotK8qj81eaaGwSNLqx8GD0uQIQneTv0iUpbTpbmasSVuR1li6V8RM3C3K/2b1nAiCs+LVt61K6cLEV8rlZdPJkg/g7FbK4Pz94LgyAMM0yJSUecr2LRFxK/bVuJB9MEYvcpEQXchaxfj4WZwBtfr8bAEMGbb4bAKQHFntxL3znpaWlYpvj5nqbm8g36aO6M1cpoyib4uAduXqiFvEqw/TwFx5GLpAe6qxFnMTECHVP9lKaEzEhACptkz1YZgQp351Nb184Re0DXR9IAMLtsKkym5avdNPJU1IxUJfZAMjee8sBGBz0ypHqdwSA7L43m6ovj1Ffv+1Z+RCAyLfzIQCZbSRlCGR7QB56sITOngGFMuCmT39mrYide/EgvKIoDEBiIJ2dlOihT398K+3cvhYB+4vnBEC8iH3jEutGXBVyDv3jM1fmBUBa/YP0f84EQBvFeJJsA5B0/x4anKylrqE+AUCcoJDmJm4WVNZvf+s0tAEmIZbRhvi6ilsDIOyue3DfHnDcJYfyPS1RKFhcnyef3E9PP/2iVbX3AwCZKVj6TrffokULYLnz3DIFi4HEbO0V7XdT6UJ7PqIFnkU+Lx8TprihDrhVT4y+/syejhvpJvLYiOBd7MnIYOWgBQjeDXfx63tE1nFSBXjq3+/fu52WFC8Ev9xNL771OvUPSYUJvxOB4zoPiDrYkxpDj617EEmD2qkgtRDJewbodP9pmoqBBRueES4cbP6/D4/Tyytc9PP99nPEFsgBy5NteEDg6Y8QFxOeEDOJoKZjCfpVw1LKubKemh58FheS8R9hAedMn2LqFP6P6U0jD2Ruma0QC6qHK94BygcUMB57lQJQogqlK/UpNrgYXggNNmYKQtftxkYy07OR8HoZBluoC22yvSxmjKHlvTBpVUzHivCAmDlDDCOYuK0OOodIkSw4V3sqBP1KeSHMPCBBeCpCKq+Bpk+IvB86ZhM0ESs43fB2WJZjVsHSidn49zDlK5umRab6FddNJCJU7x8UF4eiqiwtyIM1N54uw0I21WdKX4aDEPsbvJH2oH9btSpPZBfnBflcCuf54HIr6lacZ4QDv+cDQnQ/NmkrJg2WKVcf/eg2KG55BcWks3OQTsMTwudxbgUedzT1hMefeCzg16wuEt61t47WUn5+NsCK9ELwd5CS4sHxUJTBt+vCh+SKQVB0KmKX1EeUDK+TPNYpxl8uaWkcsC47YUqSpPQkp8ATIlkliNVIEB4Z8TtoWbEqH8cYAEZjm/TaOFQkb25ODhIcyuvmI8u6XwXRjozBq4EFCJdDPzskvEGVO1ZTc0MT9V7vpUksNEYmoaLlm0QmZMS6wNPS6e1A/hpQsprO0AQ8Kd2DOsYliNgRWTkv1LRiAMC4pGdkoy/I/ABBQ+TAKVIvMpOLsytL6lIMgtDBbpN1FxQs1U8DytKOAHqmYXGR4776aNlDGhFw7aQsWF9ty7f2stBAkDYjnic3K4GmY2ooP7mQJibBQ/dJ70UqnjFJJUH6i69+T1YG5WJdDf3aF79CGaDULS7KQYxGA3UgP8tUFyh4qriSlVrZaAt5MmzP89SIpKRY1n1+vqAKTA+LrSJYpDPpWsMEDSAvizgFfU17IpxoU91ntbdJ31t776y/BW9VfbvohJzlPuw3/BESXFFuTPymBmxucYbLXGRuD+M8naNFXSjM0s9zoBEAbtzM2nQoqz9TsGb1gCilE35+fWzYXM8eED2Q6z5jTDrsuShblUrjkJhuaDZjErld9Pw3gwcESSpFCbtexASh2kc/nOkB4X32/G6cZybXnNUDYp/ntNaq0emuVgNznUg+a1JyGj326CL64VM16HZO+ujHNwjBis5W+S29XXWSEpJUklFvG/3Grz+JPDaT9M2vfhzHSdqtEx4MUnmgpseU0RKTXCQA+bN/Oku7NuXSyjRJtzU9INMqN85Y4xDaRHpyv3OyB1LiU/DG9FB6SRf6mPz+PZNbaHTqLeocG6DBoUIqTMf/GQtwXD/W5BfFMdnZrbcOQPgCTz7xCD39zEGzzd6b7fcZAHlvGiH8rkyRYxrW0aM3WrHnUr9IOtRsYERfM4xrqrOimitY4+YmrcocnPUhM9HLzPrPtV58jozxmAl46KveCECYprF//330/POvzqXpIHln81T5hJycLJy/Syxef/HKmzSpZPL8CDh1xKn6qAFtXWk53PyjVNNzmfYtf4CavJgcJ0GjiLcnYGdSgGr/eYy2/R7kOpfbC0zO/8ElMglhNABiql9pAJJ5fSXlX9xKHevfpPGFzRQL9SlnH+IzkFuD6VMcGM5xGZo+5V/YRwUXdlLHk89bweoFR/bRWFFjOBXL9nSL+kUDHtFAiakOynNn3JVCir+4hAY/8Za4jlDM0uCCgYJewxjzRJhHxfjdvJ+O9xDXjGAOseyuXycR5OfQyleCHiW7g1DD0tQtBRIEAFG/i/gPBRRC2B9UMrvWmov/1s8B8GFll+Zr6f2shhUJQIy4D5bjZV72WuQ/4qzJlxvRZ3hSH7VkA4y+b38DdizIjR5izizOSlVvv900p37PB83XY2JemOlea9YUUFvb8JwBD0tcc2EQoakr5liyCAvM1WsW4Xe0O15ud/cIAsy9dLXelmjVY5amcPHiKD8vW2WfDlm0Kh47UlPlxJsKoMBxAkFY8kKhKXhJEqAAloqcIzJjsY4P4W2mYOnz9JiWBEqnXlRybIlWyeLXnQAvDBcWodASpt1Qq9JFXzvdijFBN0FXYXDB5Wf/+FNas2MtLV1VAmleCRxrT1+h7g7EVUFJJ21BOnW0dJIv1ov4LZacdZI3aZhePCRpogx2ursl0EiD8aWiolxsd/cOUF+vXNCMj9o5jpISJVgZM0CCD94kp5E1XAOWoKJ/yBsphakI6blYBRp0nqXpaahP+WwrQkhRtxYXLKLM5BjatCIF1l/Opo4kjtOgco7bQd/LF0paWRP6VOU6mTPlems9vXb8ggBpq8vK6BzYH/XtLTTev0f8PjFle2k5A7R3SioZhvxYlDkWiG0LgJjziaD/2N/WgY9k008O9tG0meVdni2Oc6rnthPOqZ+UEqM5V1lJDjmuwRhALeq3BiCGjDFTnrQClaB2GQOqE+IKZhHZZ1TdhZhD5HOFHY2fdVxOBAXLUmUWXFvVFgYAMb+xoCm5rLfVgG3O1UzBuu++LKq+MgFVOP7eIyxKoj2NfTNQsCz6YBhn8EYKFkfI6AE93LhoADhT+m3WRITRAAjfwViL3CAjCXUxS07ZS586sJJ+/H/qYPgIIk9RGm3fuZziPXHUeH0A2cVHyKPiQhz+t+m3v/gJ8S18488/clMAAn1fyGOpuD5QvwMwkH7tO3V0/64FtHahBN0J6jmDWKs4lbTmZD0yrPukKt233+hB3Fo3XTznpZItMHJgjOASP70VUr5vUuNktwAgRUiCeA3v7+TbNoXRAiA7d+4MNUBWqx9BbXONAeGbfAhA1FgUEQMS8a2+J39+CEBubPZbBSB83mOP7b1lAMI5A/bs3k7Hj5+DhRAfsjI0RgMg+9bfQ4ngmf/40k9p15L7qC3QSl2TnWEAZDuCJll+96HfjKe4IpuWdasAJP+tHeTuyyBPR7ZYxEwrDjrHZ/iLeimU7BWxGv4l4fQpnqOKDj5Jnfe9gmBxudDJOblDgJH+daetFxDpZbhVAEKIKcn928ep649lbpQPAYgNUDxYzFUWLwLdaoquNCIQUM/HtwFAODaD5Wvr6uRidC6Fla04qHw2xayZrsXnMwhhyd/IPCXRzpkNgDzwwBo8A3stZKxCU3OvyHp9HV4BXaIBEM7RIcvMAISlcLkkwavhg9Xd6x0FYJgEtzmVCguL4QGxY0DeTQDyD3/2bfrV//hryAMQZwGQCeQPuVovAUYa8mScO3WGEicSaTSxk1wTyRRIGKX2K37KTklF3JmXzlytg1cEOUKAnd/PAGRHWSqCa/1UvNxPvkGZb8MFS7kuswGQlUuXwmsySa+dPkFD3feK0+4kAHnqWfSzaMbuDwEIFscRcSBiUJcD14cAZGYAEgDYLIGqXdnKRZQO7993vw8vnQFAvviFJ0Xg+l//t8feUQAyitwi/3ZygJKjABCPbxN5x+upcZxDO4qosqiSfvLcRepstD3pBQVdEDhZQo7y8nLx1q9da/ulAiBRE9epkQtkEmsQm81qfrPg6Zkm2nd6P7v/d+7cTL/4xRu3dKv5ekAs64nh5jUDxHUlIulK0Y4xj41GwZopIH22B50LADEDAM26bd++AXS26wj+ksHSN/O8aO10be1hac+H9t0HC+MRca4zU85I004vbSvfQH3DA3S19xptL91MaQhcH5gaoLNdZ+lT5Z+it/reBF+7ReQB0eW3GybhUg3Sd3bYSbLiFgTIU2R7XmCQFYUVsLQHJLVxMaXXIwcCqFPOoXgk0gtB5QZSv6BPxabAIueH5O+jL9E0MoU7MifCaFrR2lZQUq6UUnx/DvXsZF1vAJDjO2h8cSNNFMoAOS4iuDsKBUv8FsWYpbtQZEJCvk72Pz1Eg48dJ3/ukMzbYZxvHj+b8pXlATG9JUz5Uh770LR8R+zdsILF2cuig82NPCCcSE17LXhbngg7mgo2ZypWEDQssZsTEWozobqWCELX3g1BwVJeOPZ66PqxApbe1opCfB1sJyEx1bqSEqpv7aQu7p9swdQUGUuAJ9z7Z3o+9Aopsk8zJYqVs2bLbB7ZN+69t2ReSliR57Ocb3l5HoLG226ad4TBh6Z38rdmJlLjWA2mX+3bV4HYK6i1DI3QGKz2ScnxVFCQjviOHjxbeFyLOdZkZkoLH9OvdLtIECHfL9OqNMjTyQn5WB8W7+NICDgxjtgn0KMyMvIARhZRXn6O+hjkP8kIpk5hGpboFCFKytfBziGKB2DiomU4eXsKYEAcypZs5aZLS0hEwkJpgOCuwIaDHng5Dv3oEH3+S5+HzKyfWjtkzBl7iA6/JsefYQRxZwfTIejrpVGo2QQRZD6Nju8BZYmvkwgZ8Rh3IiywyD0Ci+vJa5dpDIaJisXLaATqYJmxuO/EFLVh3GIQ1t7dhXv7aXjUpiolJKUJY4suOs9fSFOwRKXlHKuT7PE290tLMVCdHABACIVUcL/fnpddgTj6/CO51D3QTh19rVS2oFic4VVeGq7TN77yF2Lfn3/1r+26xExRl4qJutrRRBtXbaDWrjY6d1q+83jIFweV18ILb1msIUUeUN9epNdCnGh4QHIyY6miNIEOv81eE+vW4RuWl8H2unN/dkXJRaX7dgBesZt6QFhFzODXxiovRKQHxAEK4Q3FUIAMRctFYtKYNO3IzAOC3/2md0E/t+EB0d+rVKCyB18LjOjEgaI55QVY1euhB7Pp1TeHARb5nNvzgOiBVASla89JmERiAP0tmoiG4S0xPS636wGJlkQLHimXoiYEAuNI2FcOCtZl5L9xUFKCFKzYu68SWc/j6R++04R5QHoynM5JKq9Ip0WLsunpZ78BSW45xiX6ukDdU+sF5amcGGkgt6KAOwKLyZcXpL/5u3PwNmXT1hIZfD5aI9UDkxfAk5goxyDtAalum6CzbZAFTpQekOSSVuRQTkb/zIW4Z7aIJekcOU4NremQgV+KnDunEZguA+EdmM9WrVIU71sFILt37YSl6yIC3myX5wyf2ju7ewYKFi/Ar1ypB29VuoUiJ9i7GYDw8z7xxEP0zDOHbqntPwQgdn/hfnM7AITpHEugyHL6jOQ+agASlxhDj255AK5NJ6QvJ2hsaozOt5+n/pC0zm4v2g45XRedHkDQVoJNeXjm1TH67r0uemWlPRmbACRhOJ0KW1dRUksh5PJAX0B8gg/BX7wIcbJPPhOWTeTWmMzthafiPDjXWFBBejf38lq69uiPxb05HsSME4nWifR8tPDFR6kPHo9YbwKlXaqktkcRP2KUOwlAkl9bTcEk5D/ZVPchAMFqMS85k5YXFFBVYzPGYbUAvAMAhD0RHM9x+bJNVZrrQMLApba2Z04ejJmuyVQuVsaqqUFwdJRkYnzebAAkARP1vQg0vn69E/EeIVAXMgUVihPXJSBe4u23odo2asQWGGj2VgGIXhqxAt446E8DHNwNYOBHpvPiYnxjuYUi8P2dAiBn3zoLBtI43fPwPTMCEBpE/AX+A+wgB8YGN9SmOEP7RHCcUmJTqWcMwerJuQLHxmABe7b5KkBPkLYvXinoRAEmj+CdBJgOhMHDhQ98Gn+PItnZsbrL1DU8CE76uwNAdm8cp5KCFdQ/2ktJAJw+ZLOfLwApK14JDBiEYI1SQ/sQgODd23OL9Y2+hwDk4x/No6ee1jLiv1wAJDMzBC9kLr12uDkMgCxcWECbthXShepROnWiSa4tAEAWLfbQls1L6fv/9pfzBiB//v+eoD/8wzLKVBS7mwGQQ1WD1Ds5jXGkk1qaYcgsaKHk6bVCDljECAFY9Y5dAOXRAyNZPL3wNOrolOuYOwJAdu7YQldqr1oL/LlOUO/WcRvWr4EEajMmAZs/O9d7mx4Q0WA3iR14P3pAuM53CoDMFmcxl0Dv2eI5IqV79Xsy5Y1ne3emFyaaZ2W25whbNBvSg3xeZC6QuVxLW4PWr6sQVq3qGnA4U1n9Sg6gT+x5SFgdr7U2UNtIOzV2N5PDkOl1IB/ItuKtmO4DVOOwFbhO/nCYfuW33NSe7qCyoU2U7E2HhQOKPLCoTyNfA0t6svUhlAwN/0QfjcPV2br1qCXHawILATTwf+75LTSZ3S3iN7jovGhyUIve8vqTiO9EdtOLm2CM99Lg6gs0lS+tLvr3myUMtN6zcQsrENwwQmnvhqeukBJOlFLfZw/fINkbTXo3TJ7XuJ6lumUYAvm+ludE5eiQgeeycjLwXHlGsM3B5/xi7TEAACAASURBVFb9Lc+I2gNevfaAsDEtqAL/RFC78oZoQ56Q4DWD0A1viCWzK0zcRkA6brMscwF5Yt3U2MPZoH12dmL2flgULDPw3I4H0fWW/VjuN/t0SYmkIM0nIFxfc/nybIy5EyJ4/XYK5x+Jj4+FhHW4p0LTrvjabkU94DFYexx9IkOwE7FXqTAclIqs7yFYjkeQ14OpCfy0r79+RVRNnBPRvzm+Q7cFezosDwhARVq6tMRzP0hlL4jVetJbkqzyefB+HZDO2xMTQ9TV1Y74liZasKAI1IOlVFa2Sl4K70pL9SbleaxX54bn1MrBoRqSLe9+9YFwsnG/ioHhuJXpkI9++O0f07qd62hp+VIR19vTZ9Mmr9TWIUPxNLVDopcDR/m7juWEhmgD5puz4t4Q/hv09dNQ2yDlJudRDOqQkZImPB3SMs81CCKIHQMZfkMUDBUVFwtvT8OlOshxttPxxst4phgRwM5lGl7BgFrQhOBllQ/NVlzZ70Ist2tZgYNIvipjQ1whCainQCsMBaTiWFIykkSq+TzJk0fLcrwIQofFtzCburuu0ejYIMVM2f0uM0FafT1JqdTQ1aBakeiTv/ZFsX0KgCnJkU511+vgIZKLbr8KtpUHJ6KW8jnwRVvnw0Yut00XrOEBKV8hPVo1dfwMURbM4oKy47nQ7mbRuVaizX08niFiR93auK7qB2ItEuYKlsfE4B5+7ZFyGDlazBsr0GGOAyYQ0ftNKVkHYqvMPCDTqm+GKfcaWd5ND4g1gJveB2Vs4IB50wMiAMgzkmIX3p6GC1s/S7QYEGP9xvLa1qHGpGGtUYRXMcp1zezns3lAIuR39f3sIHQjBmQWD0h6eoiWLcugE8c7YBDgCUQyHTyIASmvWIBvLpE6u2ScUlIqlO0Kg1RZvowyszPoc//XZ8T+zZXp5EVAOJeJXpksMAXzdcghvzHtAfnq10/S7//+yugABPlCuHgbG6nBl0o/eGOItq1y0un6GoxtHkoFXdsxtlqoBIYgbx0EVazHCXByPZ1GMe5ceKUdmYokiITmFrzc8jkcK1asCCUC9V++jA90jnlA+MT3OwC5nfrNBYDoTjWTUpP+/b36d8eOTUIFS3uA5lOP2Z4pcgFu/h1tcW6CNHNgtQY1Y5Wr90XWYbY6zeX5bvCCYQKJVl9WKDFBjMwF4rHzecxwM7OOiaBYJENbe/26SoAPaPO3dVBcloc8ichrDCvoPeu20cETh+D5GCcnFKS4uOQ8Kz9MJC2MT42j7Vn3CKpUDFzZaT4klgN1pLqoSNAxYt3ItQF+ux+KVcPFzdS19BJNpA5aiQh1EkK+ns4HEqmAVfHsr5LLi2f76HfBP1CTrWEAMwPWZ2pjT38WxYwngX7VdOMh5jwZSceKPJrHVx0sbmwLcKCuU/gXB6j1/3nqhpxWJq3qZkkHI2NSdPxmkJWs1D10wsEQFk5W4DnnA9EqWGbguZEThNRCK8hULHUtAUT0AgzbFjVLJxw0gtCFApae+0QQugINxrYrEENl+YuQ+dZFF2FgYes0H2cFhkbxgERSrsL7/I0AZPPmIhGHwQkI51tuRwkr8l4s68vSjWYciglA9ILGVO3jIHz2MixenE1r1/LiGNZ5UGnePnpVKF+5QTlcsDALVrs+8Q1FjjcpABbp6fJD5N80xYq30yDvrn6wtrVKFu+3g89DACCSYpUCr4uGfpw7pKGhHsCuHrSwAVq6dAVt3LgBijAyeF0kL1QYxwPwpccTk/IThLdCF7+iirCc7DQWJl/9g/9OX/r674ufmcIxOCI51/XoJ+m4dwAUnTdffoMQPSa6FgsX9Iz0UlZ8hqBRXR6uo2WIX/FMxYEKOkjxQYxXBTBoIGdR/IiHAum4HrZjeKEIRbpG5NBYmLIGXR1+ER8UtTqaKcPDbeegw1fOinv7tKob7+VU7CgBnwpAx7YIekYWZ6uo/u9AElZdgl4dsG7TvJLc6fSxPctBy5mi7v4hGumS3rrsVFDJUT795CPW+RfqL9HZy1Xi7yBU5xYsWyO2a5qaaMPK7VTbXE3H3wSoQon1JAHw2Pk/QmrB54DggC4W1Yi/PdM4qQbXdchOPT4RoKsNAE8mWDEAi0NxY2MQdG9+j5r+Fd34xmIT0oocNh+aAMS0uugKG0pjLk5MqYqlRoVncKn6cA4QrVrG9dIgZCYAYuXfYcqezjtigK4wEK3aiq/FSTPlC8FAqYGHoQ6i75eb5UYy1WTQ2XT8gMnnjUKV0mtYvpbmQ5sAJAxcqJgTpoTpe79PAIhOOpWT46HKiiw68lqzMBaGgnKO1saHBFqCtJKy7/sIcz9ELzKR0HRtZQn91de+iDFmAcXB6DncJY0uQSjFcWEA4vJIUBEKZtFIwhh97a8u0F9+eTP5+yWlq+WM/IbzMU4FFbCNHR6i5y5NUW1niO5fE6DDnHeoI54ySpAosXsFbAnwgOB9Mg22L9hG3U3ZdKF2mDqvYP1jAJB1yDXCUuKOnJycEOvxvv02bnYXAZDSUp0NXCWBsz672Tc+BCAzWG1U0/2yAZD09FRQKFiKV3IizaJVdzhfyJo1ZcIywe3DCjbj4FsmJSWL7KWnz5xngjVtWbNWcJ2PXHgLOtnSuqsBSBxkeFOR+TwzLhOJCD2gZzmo0LkQAwsSZUFlJxXc8u21V+g7+3OoyLmUquOP05KJcopzxdE0pPMubvi5uJ7OhD4bAPFMptCq5z9PLZtfocFltZbnQytj8bXmAkCs8T0a3/kOA5DU5zfRxMoWmlpiW8bNeBAhs2vOUdqDYQAb01vyQQIgHixWKnNLQHeZpCud4PeHJSJUjX+bAISzky9enHHLgeQcw8HnX7worXK3W5jSZSpjzRWAcBLC3bsroFGPjOEAHfydcsbtGNAQx8f9ApC8FwBETPjonw7MtY2NDaCZSWpmeXkFwMhGqFRJ/vV8AciVS7VUV1VHu5+Uak6RAGS4oYeGOgdoUmX55k+E6VRTCJLh8SMGHg5W3qI4JDzEuMWejrPXT9OOXVvF9dzINaBLjLKi19XWU2ZKNjIdp5N/wkGXuvooJzGd4mM8dLoJdKyRwXcMgIT8ifTJB5YpBTTEwGGgqrtyjZLjZPLduQCQEYCR9JRMulh/iqrPSMWsOwFAtq5PpmuNU9Q3iMzmHwIQewj4EIBYbWGpYM3gAdEApKI8A2NFiC7V9M0ZgPBNsrOy6C//7NOI6dhARYXpswKQky2t9MKhFvrKfwabYRYA8o/HJRjfsCwcgHh7Vgng4Z8YQBxZCshZDZRNZfTtHzaSD2ODCUD27Eknzj94ywCkrGwFjY9NUDMq/n4sv+wAZB2oP+z9aGmxA4Lv5HuK5jkQlo0Izo5pqeGM4iPKKjcXGtOt1HemQPf5XIs/IrN+HNS/Y8cGoWQ1gQBMNzwPGzdWCotnDahVLS0dCG7NpcrKUgTgnhRJB4MKzHNQZRKUsHbdB7UpDxJmXTlDLaBjZKVkgCsdR6nxqQh0jKECUB7YKDTsG6aRafzvGCJvwgRsGv2wQoWoKGMh/YezPkqMSaSnd5QRbHo0lNdKyZDEu3f4CfIhuPLYyh9RzIJJfPz201qZ0JWn3wQUFc/9KnmQ9fz8574pTtDA45YBiL5tBBCJmqPDfCEGo8E04JlsAk3NSjixgmK702ng0RPRM5dHAh4DePAtefGnpXfFtpnzQ1GpAjpxHxbzFtWKgY2iZoncH9qDwZ4Ti2KiaCX8twIH7PGwMqhzzg8tYYltUR++TjQKFgMJTcfCtZKgLLCucBk19oJSNwhXNp+nn1XJ8IoL8vW152RWFSybgsWnSrphtqB0tbcricb5fDg4luV7Wcnq5MmWeZ4Z/XC+HoOQmppOjB12HgAzBsT85pnSwjSs7OxUCHGUUWvrgMizMToyRfkFrOyVQNVVLULql59Xf+eeBGll5+DrNMsDAq+j8nrwPq18xfQrDbptD4idHV1kSVfvJtIDwvfgc/Sr47GBEw3W1FTDw1oNZZt02nX/fbS8bDlAiAxI14UXs5ZXBB2XvRbylfvp+acOUm5hLlVsrZTPAUDB2dS5DI9PUW9LF02NT9K4y0/HDh+lAk8GZGvxO/o1q+jEwXDid4docmiMcotzKHFhIsYx2wtRfeEidXdKCkVWtvQQ+ECtmIanIiEmmfITiunayAAtZuoW+uYIgsdPN9dRa4vdj/zwnogSMjwgoGM4DRpSSOUHiUP2eS5u5Frx6Y80Zpz8PpXHIBSLPCaSTrJ363oqWVIMzxJYHNM1Yt+CHNudvOv+B+jpl6VxhkvPoEzmmJ2ZSMexCOroKrB+S0vLolEketVF5zZwguKm6W/WjxEeEO3VePT+dHoVAegyaFoV4XpVFneD4xrpAQkoq300DwjPS+C3iAsKVkFksDQPbPoe9p1FH9csBAaPNzwHjnXBcs2Fc3uE0cr1gKzHdIBLV5z9/rj+XNib4lDB+3z9SPqgQt2yVuxxUQtvZiuFTEUsUQl7EF9SFE+Z8AKcPK+9X/I32T4Rg3ukAd2wRFmsKH2MoGba51tTVoQHZLY8IMgOqlraeNd3gILlVPUsrwAdFvW8dLkfbTaN9yRrynFlXBJdC6FYJ+NGtQeEt6dBd9yyfSkthRR5Rnoy/bc/PQDPLsadsWb5CqaG4J2QKiUpyHh+9jqyop/poj/4jUqEashn6blSLf7NKFhIXuQK4hLX00N/dxqeZDz2egCQ585dgVS1i+Jzxmiqp0ys/ybHhoQ0eQe8qDSeRT873EnBzm4AEDl+T8H0YQGQTES5lEBFpaoKCb7m4QG5nQW+emPv6D9FRQuAAjPp7DlpYZpPifSA6HNnWjTfCXrQfOo3l2M5DwgXpmHdqTLT80fL/xF5z4qKlbR6dQX410exKHhnQBHfcy7vYjbwkwI5SvZgeKEQEwvu4333bRGJxSbh7mcvyOjoGO1FgsGqqlqoOSynl156Q1Au7rlnEx08+JrIO5AM6gUDLgYjvX39wqOxsmIZZWdkQmo3gXqH+2kSsp0TUJjp8/bQqA8ynphAHErxyol4EGe6Pai5UpCA8NA0/WSDg44s99C0w0fbYx6gFH+GqKMLvOtzJS/QZHEHAI3d+loFy/SG8PznHkum8md/jTrWHqXuirNCtt3MAaZx5GzB6HynG0Kk5gpAIhxtkapW0QCIA8kQ8/95P7X9wU/DEhVasSMR3g8r3kPPNTxva68Ix2cwtYr7DRbuAeT9kH+ofWasB4MVBUCYohfimBDR3/C/AhC2mhX2KQAigvAV2BDqWONqwtKgawILKgU0BBix8n3g4qyEhZKXmEn5iVkAHj3UN6ZEP8xEhGxR1+pYwgOinmNMv4jZVbD4Ptxvt2wpohMnWmYM/p7LWMJKWEePNt7WNbgtHEKqBnr04PKvWVOI760T4MhMRmZ/H2JxhqKzonO28+RkD2SBFwjJ+96+IXgn3UgumCriQro6RzA2dlpYTasvpaUhW7jq0EzFsrclRYdLelqKRc3S+yQQke1tKVxhm/db1Cy1MEkFQNGJ6JKhzMVS3Vz4ttevX0Mix2aMk6/Tqsoy2rBlA5WtlknyxJJLdXSthsX72XPxtT/5On3hj36dEtIk9YvXsfq7nMZCtfaqBISDQ4PU3gmp5o5RLGhAwZoeBOsrTiREdJcgeL4aC5PxbmrzddNnD3zSeuYjrx5FPAiMJLhw29WrIsh9DCBjcmKYNi7dQGfqz1AxDDCFSBw4zePRxDR1B0bppTdOgEZnWERwxUnQ6lwAPLroVBkOYwByD8oF8bTOaIjtALWTO156iNy4x769S0BFjKWa49W0prwcgApBsd4mpBRoptwUO7bCEZ9F7YOSejIwVEIL89IBlBEXgY/3WPVVGhkqxsUVxYfBkMJMTiyu49RgOqkWeValeYMHKG3VNxIuferxLPrhz3XMgjxDzkuyP3Nf0+MSA2YLbFiJNBTAwLHSqKdiZ/gKioIj5lzLWmO6eTWHzR6EeaSyKFQg7EQm/WWKnwUCGaxotzBXVn9iujNhInGq2CsNPsRhItfIjcyJsDQvSvnMNFQ6HPiejdiPsPbFH+WlSRSERezSVR37Yn/zN6pVGYlXI+THdBvrWJ6w9mMqttUZw2NAbgpAZlLAmgGAQLJB3MXMARKK6gHB3K8m3s0boTLZO47s5yNRAUgSvl6mSHIZghS4wyPpnC435LVT5f0qi930hQO7ad/j99OCdGlxc4/UU2+77KPJ6Zl0qr6TXj/aTv/l99ZZAMQHY5c4NglgHmsecQ98+9+tjyMwRGlV4RA9f0GOK7FQ95zug1AFQQgCho84GErJ6aHW9nF65rUWcvUihiUkxzkvIMimTTEY666TIyEhIbR//34snJBo7S4CIJwLY2XpcmS0PaG71pz/vRsASEnJYrEwfb8AEG78xx9/SNTpJz95fs7vYr4HzgeAxMGSw1YQH4KmeBGwZct6ASSmMZGNwbt3+nQVLKkZ4FEuEvSNoaFhqPPkCC/H9u18bBIsl1dBpZBewEcflfQHLtPgW3M24wsXL2PSHxJUgSy4Qr34b2RCTnZQvBTFEW8MnDcBIGd+4KV/98kYGs1aRnkhxKUga/LF1DepKGExwjdSqCnvPIUKR+YEQPIQOB4/kUZN238h6/IBASA85+b9M+R47z9LkwvsINu7FYAUp+ZTflIWVXU00JgXrm/t3XgHAEheXgqS6SXeEPg932+QYzeamgbmLeFr3scEIPxNszJWdnaSUNiylbFmBiB8Lc7/sWtXOayGTuruGRbJCjmbOXsy4iDW0N09jGzV0nr4fgEgTOHkMumaoEsXLtGZE2epA/Fjq1avou27tlMePK1cTAByrf4avfT0SwKA+JR776YApAZGqfEgJeTFU11fI2VAPpNjX1zZ8TRVP4JcIJM0PD1Kuz+2y3olDECyYhHrhS7Y0tMkgtfZAD800k8N3Y1Q8hunh+97TFC34nMzKbYdQr8ARj998y2sXcIj/W8XgBRmg+66DNmV81IRfO+nSdDsWJUrMT4e9ZpGzN2hmwKQfTsqxCLp5dOXqX947I4CkOzMGKosTaTDx8PVQT8EIOhKtwhAvFBVutqgMs6HBY5HxoDcfQBk932FVHOpl3p7J28AIIsX59BIBwjaKk5pJgDiCAzRt7/yWdqDhMozAZCXTzXCMDFOX/wsvBjKAzITAPnW5ThakRNEvNWIDUBgJPOP5wqjUdtAPeWllGBhE0vf+mEtDAMQCYkAIB/72BJ68cUXBfALHThwACnSX7TH/zkAkdtZ4M93QruV42+rfpD2vZmVPFow863U8Z0853aTEc5WN3Ohb7bHzdqNF+y8EL8VZbLZ6qN/nwmARNaLvRP33LOZrl5tEACiuHghFRUVAnRcBMXKQ5s3rxYejqXILs00NgYiAwMjUKRYROfO1cALMi5ABt9P89IfeWQvHTt2RuULMSddZRlKtS1ELjZUetQCymMMnClynwuKFro400KUER+kq9/yUf6X4mhv3EeoO7aFWguroD4lB2Z3oaRjeCDbZ3oyNAXLzIjOFKuFp++jkUJkLV+gXLIMQIzgc+35MPeZHopo7+MGT4g6yKRVGXGG1iWi7TOzkrOh0fSGJJ2SNKzeh5Rxgb0TEdQrvrgpAWzWXVOw2NBn5fyAR8Oqh854zvvUq2Evh6ZdCQqW8oYwIBBB52JVqDwnyCNiUa3gmbC8JZznQ3tD9LEioF2dx94PbQXF9sr0JZTsTqCz7ZBC1XK0VtwH7mfkBOGAYqsOt0jBKi/PF9Sk21WwYhWtKSSquhUaF2c+FgVWXy2Vrr/d4uIMgP444Qkxv3Mz+7n5nS8qygbtIFFkNZ+c8uK7HKXBgXHKzOJgcge2ma4oLeUagHC8l+kBSYdHhAtnlmbPh/wD0tVQy9Lb/C9L/LL8ruh3/DfTsNSxVq4QtY9/T1FB6ny09oBwEHo06s0grPc1NTXwvp5H7o5RWr95Pa3bslZkKufykx/8hHLys2kTPLCa+sLSshPGYq2hCV4PlLqjZ2lscBR0jRC8svjgs0HzauFgaZQixKAlZyAmPIYc4Gry4r6/B7llYNl2QkUsFn3SBXWxlw6/Jq7V2toIOpbMn7Esu4BWLV1JyauSqbhkKV15/TJNj/uocbgPp9veIz72lVeO0QjimHRJTc8Sm8NDHOSuPBej0rgQ63JjmMwX25PB6/TvPvtJBMfDU5yMOsfDcj0MZSz02ZHhFhiI2gDMkJQQACoDsXfdw9IbFB/Lx0o6W276enzH03T2Ujs19Mp7BHwr4FGRH7ofSUtigxIEBiCPrksgwPlIbrTwW4OGGvyKizxQ5ooFZUhajJnSpItWYApTYsIizaLVha2n5XmRHpCADorHu2W1KFH0gCZuqF2rtnfGqgA2OAZKe0DMp9FeFq5vSLukFMVPnK+fgylXajKxAtC5nriv9oDI70d7iI276PxE/KuaYPhf7enU7eBnl6Uqu7clUfV15LgZ4OcxDA7IY3WDB4R/V8+vM4nLJrHr4FADeqQHxKKuiYlH3if8fet7G1QrqMjZZXYK1q14QBiAVFV1CS8I0+/0HFtevgBe4SXU3txNp45LA6jPkQljqvQUuRJTyQkpcy6ByVb6/v/4TSooyqdd66TVMzTSbXlAcnLT6X/9VMa3/uaB1TSp5Mn5OxMFMuYInBObI80N9D/PB6gkdxrexxY6UhWiRUUD1D6wkOKceTh0DIanURhHkyHt7aYf/KOkcZF/CEYCe0104EApPfXUU3cvAOGF7oP79tDBF142OskcNw0Awp1wNjAyF6v7HO98xw5jt//69ZV05MjbssPN8hx3JnYignsT5WnejbaaCRzp6uTkZNFW8Ia5MEXq1VffQsKwfKhtLMUkXwPKRyItX14MS/BVwRl3YTLWfYDPbW3tgIX3xtinPXt2QE2unjo62HV5owSqMwN9SQ/kSAIUgpIMF+2FDQFkOJLkLMQAxPLOpgTo3tEg/eGxAH30QCzd595PFxOO0nSu5AqwkmVcvnKtGkpaZiJCy4OOY2ORxKv4zf3UeM+LoGOrhEAGXmLQEQkmeN/N5l9RD/X6I88Nk8ONoEiZXcSgSUvwoH40VbB4He4aTqC87+yn1t+XWdH5WDNdhEHttVW1jPnBZBgEEDzLJYAkgRal2KBEafDAKllW3AcrX1kqVjLLtqiHpmJxIkP9u9/YBlfWom2bMSCshCWeQ1KwXKATrc9YSaPweFzpb5INESHDK/5WQEPQr3RjzYGCpalC5rjGlJQNGxZCjKTxpuOd+b5m2s7PT4Gn0wngLhN3zlakOK4sms4JEoJ9mlp48IJn5cocASiuXu21kzrykeoY/vanffIb2rOnEiBoQIAq9mhy8SBxo5W0ELfVbZCmwAUDEaZhcXG5eFsu8sV+Kx4EIEXVTiQlFPe3QQcTOtIEJUsqY+nvWMSGyEMtlSwpwStfHgORaOOjua+9vR1JGs9A1OI0YlXSaMu9W+gQ8j391h99QQASHRfC19RghBecg8jPweXC+QaACwd11TZh4c1UKIANUEZSIXvsSU8QwFGXAMBgd1cvkpdCVhPDixfyvawingADjRNgqb6lmVpHhqGilURbVi+lwg0F5EI+Dla2aoBClu/aKE3FIf4Ggr9cTp0EzRuF30XztSaxHZuRbt3Pj28lBrk8zMLxAdOKf14IsPPwvVuRGHFaeKO5XXpHxmgBxrxcxG60dFyh4qIKamqBgWi4k5Yt3wMBEKjyYEA6U3cGIMNNSwtX06ETdUjaaWXpxNoaXjKHHe/iUQul0V6bKuwwLDE3m8PKkYCQy6U6CbCsOAN+66qPxihJU7OdxbFslIjIwSEW6Ba90KAfcvxSGL+Jz2e5QG0xEYS9sLYU7Y32YG++rJuxMFfPx0AkoK9rAAFrcGeLlgUeYCQwrhE+7xrWLNzLYYAPsRbRdoYoAIRlncWzoDy0O52OV03QEOY/ZLmLeJ7I57P/joHXxAJaeA6O7TKfOcSTip40wqxTkTLF+prWAGvU4U4DED3m8Tco7/exJ5fRwRevwNjJFDfk7lHvdNu2IgH+x5HX6NjbUvnNH7ABCI8ysSWFYn96vI8e21WKeCqiv/0rKUEdmgYlalIaH7tB+3zuhHzuL3xqJfnj5SIixqfieyBN7eqQ4g4MQP4KelWleT7EgTRZAKR3qBLjKst5u4WnmQvEO+kf/u5NeT+oyPmF/LYsYQBkz549kDpstCVb5+ABiYe7856dW+nlX0hryPuxPPnEI/T0MwfnX7W7AIDwQ5u5QN4vAIQlMqVW/ztXZgMgDCiYB86Lg3vu2QL64StCvWrjxjXIXpwmBi4epK9fb4anYxTB5WWQJa0BKCkR3hD2lrz55skbHoC9JUzROn36Aiyiqbh+EhSBFuLbug7Q0km3A0D+0+UApXhD9OW9MbTVcx+NOYapsUjmB5kvAMmtX01JvQXUuPOQZdgyqajvdwDCz5z9gz00srGWJpe131UAJCGQSBuyyqgRuWFahyQ96N0AIIWFaQDbceirPbcNQOarhDUfAMJAYPXqfGjPj1J7m5bm5I/AtlpqALK4OBf5QKAql5kCC/kETXmn6Wpd9wcagOixzQur/qWqS3QC41DjtUbatHMjFS8rppIyUB9Up4kGQK53SlDYUVNPI6ODAD2JlLQAQhhIPsnlBgCC7OruHj/5kx3U0tsLJ0kqeWCgiclMpTYk+u0cG6UVmTmUX5pNhRAf4MIApKlBqqCNVg/SuBveFMQX3S4A2bW2nFaUFMHyisUlFsmxGLTermuA9yWeUhISaGC4m/KyF0GB6iKNAYDk5G+i/Nwcsdj1w+pwpaWWUhOW0dHq69SH/qDLnQQge3akUXXtOPX2SyD3IQCRrXyrAOTAk9n01AvKkPFLCEAOfLKUfvQTKSFtApDVa7Ihz7sCbIxaarguxSZuBkAe2LkKQGSavvnf/2/ZLyMAyD/82ThKOAAAIABJREFUfJT2bsqi7VsWzgpA/uZ8kJZmwwMS00yHTsfQ6vJ2ut5RChAPGifoFUKbAfe42DFFb/7otLyfAUBycuKRXNFDhw8flh4QBiAsiTUyohaGcwAgfNFbXuBbn/47u/HIw/vopZcPi4DieRfDXTRb0PK8r/0unfDww3sRIH3Eev6bPUekVWem5IA3q3q065vXzcVksHXrBnr2WYPupy74bnhGotXv8cf30fPPyziI/fv3wANSjcVNDzjn2fAgrcZHchRyntsENYvzgfT09AvFq7fflh+WWbKzM4VnhZ+FQdb4+AR0/9sE5YwD2p2SaSCKAx4QSgjnsIYQC+KEt0MXZ6rcdoCW9fdvQDq00ElPb3FSIvKDrBnbIQDIqEcGkmkKlluyDkQxPSB6HxuwFp3cSwNFV2l8QYtlyY0EIJHB5/z3TBQsvd/0fOjtMOOS4dXgRXXk9fjvMG+JZhgYzaSpWPGXsRDpzKDB+y6Ee0v4HtojEeUe7FVGcmpRRJJAztPB23xv9oKgiJwgYifsTYqOxYYnkYxQ7dfeDvG7Mo7ZilnwlrAXRFwM/6pt9nDo8yy6FntClLckl3KpKD6fmsY7qAeLw6jxHuxR0dc1A89VHaQ3RB0TpoKle0C05IRQNFlfBMDdd1txG/oODPB37ChGrJS0mkUr+luUFEb5wji3iZXkjZvfCMrl312gj/CxrIy1QWRc70PA8USYFZbjt9hTsnhxFlWuXiyscWzhZ+ldtgi3tvZTKxLt6aKTAOrxjilYFh2LA9LVh8AB6ZrWwYpY2qKq6VUp8Hho56bp9eDfLfUs5RVhKmr4/eXL47qY7aKPMcdGf5y0VDK4YNGKl559iTJyMkU+oHNQ6ets66JSLEw237uZMnMlPSqAjq6twd5pLzwIcsHCMuFxScg9YpT+vhHQSCW1MT8jmzoQvB4PD8b2J/dSa3cnDdZ1UmDCRxmggJx58Si8dFOUlphEuz6zFt4P2becGHhGB+U7bTvVSsNjiCmJCVBzg+11OHYCsuTiYNtS7sAzuJWVlGlUXJhaGFIuyzVLC2kRnonbOQdzSRfqwbEuyaCdHD9TRatWLKYCeKgb2vpoyYJsJGjrohyMyZ39vSJr+9j4GKhxi+jZk+Fy6vFxlUhAaPeJAFTDuMSGoPJlUMUi56hoc9bOzSl0tmoMlD/5Ti2akFhTye8yNj3cO8DGMHEskpSa1FP9WmIUj9ZKJigaxhaWgA9WHBoWXM6DW5QBm/N9WMep3x2GChl/BzowOsgW9wh3dgjvSBf+Tf9ujtvhQeZqLMK4ZXkeI+plUtL42kExMHNSSgc9vi+dfvoLM57G9HpEeECMdavL8IBg5W61BQsvyH6FcUd5gkTQ/UxrXsvLdHseEE2/Es9neHzDg9B126I+6OTsRX784SWQx5WpJKa4LypaVFLKpFDj7O8dA5VygXz//mwRvyr6ErKih1Ri1Bh8j1lQfHtoZwEtKV0E1at8euLjayhxSLJj4uDh+Ovvt9DeHQW0fS08zFE8IF0tTeJYl99Lf/dCE5Uh1nTa10evnI6jB3a104W6Ckh5w7uMdxfEuB2D7+1IfYCqf/66rBvonAGlcJeT0wYAUmEDkC1btsBN3U2dneojvEsAyO0kI8QbDPvQrD8+QBucjPAKrFQ6GeF7BUA4Y/Gjj+6j1157SyzKo3lA7jQA4UUAK1fxgoKzG/NC4Ny5aixY7ImGX+Wjjz4gaGqsbPXYYw+gjkcFRYDP2759kwBw27dvFLErHDfCdT916gIWauFBhrpbcBubqmBS0lf+ejsA5PWfTdPv7omhq0sd5EYW9MrRHRRIG6Nr2TJZ0FwBSPJYFhWdu5fq7/+ZqJemknzQAIhjKpYKvvU4tf7WcxSMRdZ39QKEOuUHEIAscOdTsbuIzg1epjE/rLNmIkIz4PwdACCJsH6XlxegX98Z6Vx+FbMlM7wdAMLXT0Ri0JKlGXT92kCYMhZPwOXli2gxpGQ9Hqb+CBsbDADoI+gkPKm/doQpDRLVfpABCC+o/+rLf01f+vLvCxldLgP9/VQHZacTEMrg516DWJHSNcspSdG/5gJAjh85QXHognGYA6exCJ8E93z/556kesjcDl/vIS+kerMqF9Glw2egdhNLnaB37X1iLSXlSfqRCUD6rgIktg3RuNNPdU22x+pWAAgrGBXlptJmKA+mwMMch8XyKHgeUxivn3tJUj0++fhuKF1NANc4RdyMD3F6XaO9VJiTQ6uWLwUNK5N+cvRS2Cx+pwCIXDBn0k9f6DOApLKefAhA5g1AchDQX1GGgP4TNj0unFZ2dwOQHHj2Ksoy6NgJSbFiAAKmLIxFS6mqRgL4UcRmzRWAPLA9jwpyEyl7yUr6+Kc33QBAPvrQIipfipw+swCQ/++FRspPm6SE2C4LgFTVrUWyZOlF5fXPNCyFT5130PCbr4t9JgApLh6EgTcXaosn5OhcDgk7LteuyQedqxrW7l07kbDqIg2PRF+MhX3l78Efv+wAhHOB9Pb2W7lA9KRvApGZOMezeUCigZmZrltRUQrudik988wLc6ZfzRWQMDBg5Sr2WDBA4P/ZE8FAp7OzR1gEGCxMTnoFyIgse/fuxERVC654F+R2twpqVmNjC4LPi4VccHNzu1ios6oYU6yamtqEsliklCFfN3qdmcNr39WZrT6xBHvwdCTI5bMjEbYRZEDXJQYxI1ycaQHq+lsv5f17JAzLCJI7w0ErRzZhjTpF15OqKC4Xutx5tpvArYyaHCuo781GrrzL6ym1L58Gi6/RQHGtoPKG1U1h7rBs6VH2mbEaZnvOFISuj4kMRo9M2ht2XTy6GdehLYNmMHrGwS3kyxmkkfV1Np2XAYj2SBhgRNchTGESsrs6WJxzfwR1LIZ6BSylq7MChzgGRMd4sFVWeUaEoVHHjGj5Wz5Pvw7mPqvrBdk7oV+7uhcjp1JaQUlQJTg3egmWWFVT4TnRHhfsi4wBMeM+zDwg/Oyab609Iej2kdnQdXvwN1tSwq45h/CAiH4424ucw1iulbCGhiatgFN+h9rgHY0mOROf3MkcQ64XKBiWFRXtk5vHFMd0OnO6Pcxz9vAja/GtT9LlS220YeMSEcD/2uEamQndkH9lC6IOpNXZz/lvOx6EA891ELrDypDOnhA2UKgvWfzDcru62ThPiJU1Hb9ZcSLqDKZmJlmeB+QJEnEgXBDsrT6+mcZl7c33g05xFIaTzrZO+siBx614D035YYpSF7whVxHHduL1k5QKr82GnetpSdkSqGPK9vQilkK7bcZVzo+OK21Uc7Ya13NQPGJSJkcmqD0wQDl5GbRt6zZqOg35zp5eGkvEAmQccuATXmG1TyqOo3sfucfqGbFO6YqdQJB41asn0a+9VLl7F8WBKvWpT3/JOs43jcBaDixRxe2U/PNpSPVyCQIAhZQXIjEtCTz2ED2+Yy3F4z26EcviRbzPGLzLP33mLXH8gSfvQ7wAKFAQHDh+TsXIOdz08J4iSk6EgiBiCV54c0Ac69MZW7Ht8chB2mvGhsBbBHeofDNRYh3C3hF+L8yPo9KlCXT4LRi5LBew+vghJKJLLOJkrFhx87ojTF/Rhk970rA9ILgWnlkX7Z1zKouLGVvBA5Cun9hvSPnqrNZW4DViY3QRMScq/oqt2bo/Bl12/S0DGwCqUwVzaFlpvo7wjKhr2P3ZCH6PyPsR6QFhzhzXuXihWwT0n6iyBQuixbVE28fVteZoI5ZFty7/a8eIcID7DCyZm42F0dxVogHMWBU54M/PAwK2BCbv7Kx4Ki9Lp2MqyJwBSGF+Gn3kI5vp2VdPUUf3ALzycOerWI2E2BTMRfJ+cXjfk0r21heDmBrkECnAePkbX9gLlcw4+twX94UBkK99t4m+/DuraSKvkNoQ18UlKUbmy6m5fBUy5lLEIiV+mM78oodWVnoo1uunI8eu0s6tg3Tx8moxx3DfmMCaqxvy3G/WZ5DvyCvivDGILWjPz6pV8ptiA8FtAZDbWuBbXf6d21gBi4fg8jc0zv8mhgfE+uDvwMQ8/4rc+hmcC4Q/ZF4wm4uK2ahSfM7NAEjk+bNd77Of/YSgIb3wguyMXGYDGNF+T0fQJYMN9mZIr4acrDjomydmVl8QeTcAuriY9ZLBfOGBaHzM8uVLxH72FLHHhOlVxcVFQhmLqVh8PV1WrJD8ao7pmG2RZg/+0gKrizNXbrsSjYkkUa1WDVDCoCMm3T6v518mKfcPYsktY2Jpg3cXNeWC6+xG1tEsZALOMwLw1HxiJSH0xVFBYyXlXluNwPMXaDxXDiaCMqKqIbwh2lNjxP9GAyOmB30mWpb5qViAwBiXzfhJDUQir2sBFDGZWE0oNvjvmM40yjyyjjp/5bWoYCWM/qVBBVOtFAWLA8+tujH9SgMXDS6YNqDBBecL0flBWAVLx3oyKFH7bboWAIpSxhL5QNR1QwYACSkAstG9lsYQeHt1ohF0ErxDDUz4dUaT3DU9IBbQwLGKriS41hZbQFOxIr25ioagXhKrX9XX98FLoEQR7sA4t2iRDC5mOV49lrC8ufVdgGyli03jCLdo6vldgwReuCVBBSsLKlaXL7eg/8bA05EOmk0SDGGyTy9YkAHPSC6dPdOIMWdYqGDde185tTT34RvvEOpOuvB1mS7GRQMK/jscdEigwftsqd40Y1sGofNvVlJCtJ+mZjEQ0c2pg9D5eB7HdNEAhPOwmCUsIRx+4DFOt5/fM03/+D//iR756COUXZBltKui44jGs7cvV12h+kvXqOZMDRWvXEwr162gxfhXU0B0JoSjP3sTClUj5EiLpQS/h8YhcZsAq2gGEqdeOXIOQaYAbUCRraMtSI5aJPNH8K3yQNPatVlUPzUJUuaqD/og8pCAhX/92Tpqbx2keBiHvvnNf7IeczrgoiFI4XKJhcfK7ULiNRTflEbivJ6TfcU7aSc13Lt+BZWVgK+O5xzoH6VnXzkN45afHtu3FXK8bnhErtIYqCWyxCIY3UM5mfGQ3YVKlsqvo+UCuR/pPmom6QvCiAVelLjCXABIOeR3udQgBsQuikYLY1KMwXazDBvGIOVA8jj/iApsNsZKC4DwoGeoallKUpbBBepgUQLP+fvyI4jZKtbAKvu+g/O2mLlGotwjaCzQTQASbnS0b6H3W98+1lMaPAv1rrCJQ9VNfyhqAV++DMplGKpq6s3cP0bT3vCs9jM6YUi0gJawZMnfLCOswfeVilhR4lJnGwdnAiBmFY1tjn/lsnfvcpFz6ZVXrsKrYYguOHVuHAlAli9NBd4MUB3GZi5+3zhiVnfAw5tB/Qg+/8WJJhrsQqzVpKJhY5Gf6JPjVcgVT94YuT6aCk1ROkQmuEyGhukT966k3OVl9Oe/u03+ju/na3/7Iv3hf/g4ffm552hZycNi/8+efp5HbJoaGqDP7y+npDTkLDIASAg5mU6dr6ctG4ep6spaMA+kYJMf77oNBr1X3+ykiUuSoeFF3XS5AYAUFhYiYVMpeO3y4Ll6QLZs3iAyoXciy+H7sdxWssS7AICwrCzL8Z49W/WeApDPf/5XwAc/JpSj7rlnK+IoeDEgFVGiFaZPcVC4SZ9ihRj2aDAFikEB08qGhkaixvfoyWIuAIT52JwTgOsUDaCY1+AA85KSRSL+490EIFu7AvTH1dP05CdiqDhxCTjZSZQXLKLL+W/QRMxoVADimUihJG8qJffnUUZHCbITu8nnGafGXQcp4JYD+gcdgPD4X/g95ATZXkWjS2zFGj0vvJ8BSCLytix2FdEYFjhNo7Luwor4LgOQTHCDFy9GwtaztqrbbH17LmM95+3gnCKcwfx2AUhGRjK+u1wBFhhc8KpkCDSgIVBtUlMSYXDohcfTC8NAP23espTqkGBwZGRScqZRNm9ejvPy6Jmn8d3eJQDk4tWL9OoLr9Lv/ad/T9OQqLKBXXQAMq244154gmsuVFHt+Toahqx4YckCqtxWSZmQ8eUyAtGNY8ePi+3cnAIa6B0kV3wMgvnz6OSzhynRnSS8Rv2TfaBhFCA+DQvmUSw8gJ3WPbyBPImeqABktH+ETr9yHhnWC+4IAGFFn4d2bKAiiAycgrLX6YuSJ7/vvvUIRE8GDeoqjU5oqzYvfqRVRizmkUVdFKVXfqcAyJ6d6VR7DR6jTnPB/CEA4aZ23AIA2bI6gboRzN/YHqlMpUegCAqWAUjezwDkiScqhKrVoUO1NwUgq1ZmCMno2jopRsIAZPv27ZDfzaam7iG6BkBfdwVxdvMAIMO+AdAQXfS7n9tHf/Dr2+GdTaS3Xq2io6eu0e/+zkfoK99/mlIC6ZSyopKOHXmNUjElNQwO0aMbFovWTU33U8vlMSRV9sBbiFxFMMauXztC1QAgwmYGMBdCUuRD7W7qqmqNCkB2706DUZxZJ2CX8Dk54EdyUMh8AchtLfDnMovd5jH5+bnQKF5IJ06emf+VogAQfZE7MUHPv0LzP0PnAnnrrZOzAhC+ejRahLl/Ji/KbB4Qpjpwsj8ujz32ID46L/3iF0fERMYAIAdBlJH0qe7uXhG4zfSp8fFJLCgMxZv5N8WMHp2ZPDHaymOCEq7j7t07kEDncFgNbtYfTJqRC1+zC2oyunDQuWhfj7I8c1C6UvpwwWWvPSDbuoP0Rxen6cuf3EY5nmwajOmh2oSzFJMmB2B3vu0+duM8ZhYsPb+XUvqzaSp9iByTcTSZ00kdldwPbKl908BjekD4mpoqYxjDtPpimPFqJg/ITK9Ip3kwjUdhVCztLRD9UV7FVEzU19US9Uk1xZRUvYTaPq7eSYS3REuZh91PZTznIOfAuLKI87ZKmGbRqyKpVpoGBaqVDlRn+pWmcVkB5lxvU8pXB6QzwIAHI4syaalzKTUFmqlzCpOLJelrSwGLLOjaA8Kv+WYULM4argO2+V/TM8INJjKih3s9ZDs6YHjKEzEUZs6OOzG+cVzJwoU80djJInmhF+kBMb2tpsU/FrEF+/ZVUnwCaIewFk5OTgnFpkkYHw4dukB776/E2IFEenXttGhRDrVCnW5wyItM59lUdRETH1OD1EufgjU9AVb5aCUjQ1oMNUjKgJdVU1uYOmVRtCDTy3EFXNgboiltmrqVls6eENlhOV+IbkPhCVEfms6QLjwhqnObnhBO0hqtWF4PwwPy99/+e1q3eS3+XydO4UBzLvpYzgPCOTHEPv5dbU+DjhJyyrF4sB+LmEsNdP5tqOygPqXwiiyAV8TFRHMUVrrkDPLi+mjL0HiAkqB+VfXWWfIPTiLp4TT1YlGU4nQjtiaOyu6pRKZyNwCtTJbIZXgYGUf8bljgp+niq8eoGHX+1re+S/XXpEoWl0mvrHtAZGaVbZzoURndQTGZRPZ2Lu4kDzKd256RDHhM9mwpo5dPIG4K75vL2iWLQGlz0+tv29dnDwg0z637OeAN4eJSFmemADlj5L4Ansk/bd/DpYLhZ/SAGAPgxx7JphcP99PEpLEwBoWMixNN4oozXcByO4jxwBmw6+Yf0qIYsh3MXBucbFHLAZvjslU3DIrmvKXpUdy3/UqaWvZF5fnQjAB27uoqGxeOwTvV9w8gga5on4hs55ZxAfQbm5Zsexn17y7jd3Gc1W5GW5keEPy+ZwtygNRNQVFMx9HcSG2yXio2QoZKFo+HVp4UwZOVR+pM6OxkCalJRLSZek/m9WbdnpcHBPm5FOD9zGc2gGHRLyTPAyYn2KCtcZ127iyEiM0QxmZNHUdfwbv81V/dQh1Qszt85Cry+cD7oXi7bsMDEkNxNE6yT4fcAZrUOchSpSdkZWkR/cdPbaHN8Kh01jcjLu4wlW/cTqeq3qDklIXk7WhBMlKISOD/CzD8PvqJh8nd2kLpzlHy9k7Ros1LaBAUqt7eq5SfNwKguFWMiaLNsXho88XQD7/5EmC/HIOmhQdEvmsGICx61dMDxUWuH2udb926FcG40vIxVw/I+x2A3G4ywpk64J2YoGft3HfgAI6P2LfvPlCfkOWeX+ssLsXZaFG6SoLjGeVa4e5Yc7AgSGGmC68G59HghTxPzDwGMc2JwQkDDe3ZuAOPbl1itmee6V6Rih36mVlZjIPWeUFktgdv8zn2gGwDDc5bwMWVhgFEpQ0Qba0zoGsgglNcyfpYTIqK73ugZ5ruAW35hYc+QW/G/hyNKd3FLlgjuMRmg6urOLpurKdWnd1PCSPp1FB5lPzpg7T86MPkQ9bS6ztekMdrb6hBu7oBjBg0LD6H5yWTjmVzmO0W1Pv4Wua2PoL3mYBF06pmonRZebYM+pVJ19Lj/4L/9Ri1feJV8qdAEcnw7gsvu0G9Eu/ITD4IqlVQJRRkSoRWudKAQiQc1JQnUKrMWA9T5cpUyuJ7iONUPEiQgYOODcG/eaFcAT7O+6qE90PQV6YV9Ybr7tXbaEQFYgQQ0QBjBgpW1ESEGsCMGFw7YxzgxcXWrcUIBkROCEFTsPssP8etfjv6fd97b4lQwgozbMCpL9rIoGDpGA/+fhIS3Ej2mU8rSguEykt1TQt1dgyCdrAAEtcZiOW4BGrVmMjRsbg4E/lAOuiRRzbS0beu0MqyLICUJPRvD7ytvcIL0tc7KgIioxX2qnK2dC4634egYKn4DqZVmdSstFTJf+RjdFyH/t5TEZ9gbWNsSxeAhFvUCTluuZjW7cmgQ/Pe2QCjs5/PFAOjlW34GrzNiQm//e1v0x9/5Y/FdZmrbwIP2b5oYfWB+LnTqyJoXBY1C/K6WMJw6e2EVxo0qctna2nRikVUtKyIlqxaAmUrSQsZhAFIJ2J8keeT1nHyMo4KjJNrMobu/eg28gAgcImLS0W7ykFmHApYNTXXBR1mrHmACipXiPxK//t7/yZ+94OWmJAoqSIDI8zFl+8jBqBGHmBVnXygneg2DgRGARqUVwP0IYc2JOjnxLcd0N+d2Keup87hPU4V+2B6xYQVVykJuYx24/aNpMSJwCM1eCUkuGj/3iz66c8BuMUAGB5T4MyBQUnFmWhgzHXgd+H0q8SHgzZNhZWEuIQBEF6gqnwdLrGCDvcAiIW9WlSbFGrGzRYA4Ytag709yFtjsDEROPAOrfnMKe8laVT2OKFzmvDi04qpwLgTSeFmAKLbj4+z+zoiAyLWEmhp0a4f25dKz0EBa9oEPWHxFfJl3xBDIvZhvDa4v5HUNAfaSedR4XqFFAVrrmsgceNbBCD79pXS0aPXEY/kRR3NsSl8/N2DuKXq6j4s8sPXGrt3L6dzF1tgOPLRNGizus4u9A/2NOni18oyAAROCAFxiYNRgYsPec6+9RvraN1WCBVBQa69sxMOwVj64ZU6Gm0L0b4VidQ9HqSfVY+hh+J9FCRRCkQWPrnIT4kA6/jkaXFSDJ2uhgqla4KWF2zDeCPf5RDmqJ6Ah579m4MWAPGhDvrVPfhgDh2Hl3VoCMZR8Q2ghGVDn6MK1m15GKxmeuc2eAH+2KMP3nIukJlqdrsT8zv3xDdemRfML7/8uhg4Zqv3XD++mwEQtu7FIchJ0qdkrAYDDqZMDQ4Oi0GKtzlew5xYdc3nWoe5tuFszzzTdWYCIGVly6GkNSDkeHXR93inAMh/RCbY5IQkemPbLnrbfQjJu+SdowGQ5Nhkqjj1MMWPIwAsfoy8KcM0mN9Aab1F1LT5VUG/utsASNLp5RTXk0HdD554XwOQ0mApyHOw6gVqaEoHRr6HACQvLxU0qSQsCGX8xJ0GIOuFVG5PmEoVx4FwiQQgHN+xqnwhrOfZUFNxQpVxmFLBOT5x8jq2h+ihB9eKseON12vF+fyt+WCpZq/BAw+spabGHuG1S0934/ucxnVyAGDAbQdQ6Uf282MIlowsH1QA8qMf/Qiennzatk9yuO8EALHbhpMIttC16mtUixwDi1cW04p1KymtEFnlVbLGF59Gct+eKfLmIGh6aohixt207zO7rUtEAyB+Th7Y0EOLN1TclQAkLxcB09lxdPGSUHz4EIBE6LjPF4BgOKDH96TQT1+0437kEBVu2BS7ou57/wIQBpWWXO5NAMiBAyvpJz+pw9rN+DrRt1jgIykljk6ear4tAPIPv7mBlq5cAaPDRQg3AGgA0H4f3pDGy9IowbEccqyWAITLI0WDVBqPjOfYG4fYksbOa5DGXiXiwjiGkWWOR4KxdHAqh9r+/gdRAcinPrVCZEHXM84tA5Db8jDcMB28MztuOVfJXUDB4hZlKV4OQtdSvPKDDUfakS0fCQIiYyr4fA7Y1p4MzhzM29wfWH2Kg8DZQyC9GlNh9KmbeUlEZ58vp+cm3Wa255xLjzPVrvh6rIbFz1pVJbXkzXuYge7mfu0BcaoAcnFeEj5qZD4XRbmOnYlw0yq1FJeiV/HPfwIAEgse9ultj9Fbnp8LJSwuMQhUF6fDMhGbLUepND/yH5x+DA3poMvbnyNfVh8VXtpEOdeRIXjN64iVuA7rpHryO+ABke9MXm+2V2dOHWy8uyH4nD0WN7IUhIlEG7GjeUD4lMV/9zFq+eyL5EvkvBCqPmxIU02sjVVBVr5S1sUAez+0pwI5PrS3Q3s0gmxVtQLPjUzoRqZzkftD3UN7SPialrcE93IhuLSCyjGgB+jKNBS7ONuF4RWxKFjs8dCeDiO4XewzvSH8eDNkPxeeEO350Pfg9hA0LO6vtoWsvLwQ48IYvJAIOhZjwp31gKxalYexYExkIreKGlf196EtlffdV0aZCC7v7Bii/IJ0ketjEAHQrx25JPjSuuja87emaYKPPbYBVvYW4TEJIslLMuISTkEZi2Nq4kEJ4jLJajGqaKoTLwRsb4e8MicitXOCpAAMScDEAhh2EDroWGqBlZEhrff8HJqOxQtQ7SHh/To4Xef/4FY2qVeJyCouv5/wxZVJvdK/M23hG9/4Bv3ZN/6MzxDnseXR2lYLGun9kL/r+A+xDet+UFnn2frOKlNcgkYiR85gLK4LAReHwFJuAAAgAElEQVQGInXn6qivq49Wri/D/yspBnS2TihmpufCg6RoY8kAi1qBi71KLpcOqCUEnw+TD/PA+cPnIR0eS1t37qQv/9evins0NWvwyzQNqPgoFSiXU3oD/CyMoCPa8Tdn6uYCn4esJB+DCgc5UzY/sQqWdjkSkO9HtacABKrnoF4u9BOzcG4L0xKtxwyn4Tnjd2G9nygu23WVycirgoBhxIBIAKIs28m2hdudovIMGZxTvqZLeWcCQzd6QLifBYw8HbrewggYtnhlgzzaSl0bI1CYFyIIOWLRPlz3iGzrYsDUzYnfLOUqtpyrfq7YQ8IIoAULnHj3lvUd70tnUBd9T7eRqrvb8CBFekCsd2F4dHIyXFSx3EOvvWUEaYcZxvE+rC5gjw/stdFFv1MHB0dHeCsEFUtNNsID4jeVtuzecdP1yDw9ICYN1vQA2XcLH38ZgDz11BVrzOYgdn7vH/tYBQ0ikeYrrwKcgFoXzQNieT/44nh5TmV11B4QlspetW4JleS7oDTmEX2pegysCW8y6GFNokqxKqM5QSHPVyTb9YFV47SE0igR808AYhVNvbW0vHAjfuEex9nPg/S3x7vEsYnHLyv/Kva74B0Jyv4fFYBs27YNSigtUqp0jh4Q5oju2X0PHXwBFpH3abllpa67BICwBC5Tmzir981oUzNNfryfgQV7MniC19v8uhlgsCeAOdZ8DzPHRhjtwnTrRgE/M1EP5tOl7gTY0PczXe2Rspj8/BUVK0W+EC7mfaN5hngfJ0Pj4jRUrQQAgeyuWZxIOOhUFCzeH5Mpf3/usJe+uzWf+hZV0oWM15HISp2n2Dox6ZAXzbEnunhMsjHTcRQA7coFBaw1r36aYn3x1Lz2DRosrbEmG15bmYYqi4JrjIPR9plJCSNpVVxfflp9ichtq41noFXZ70BdiP9hABLeVIJpYMaOpB0tp9iRJOp64ETYfk2x1SInvPDXVCvmX4dY3YrvIbblIiWgkhPK5IMGPUrFYfA1LJUrXuRb+1XtOS5EAYkEDOgrIbTbi/+afW12cj0NDvi5VMyGmH810BCgQ92bG1EDEzMWxEpEaP8uYkH0zGzFkGCfpUAtn9cDKdaNG4sFFYBL+Pdjd4Db+a5YCYu/7eZmyeEXiylFp9DfVXZ2Cu3YWSoAhxABm/KBTnWV1q5bhAV9Er0KytUEEs5xEfQh1SHdnDAN12bPyaOPrUe+nrPi+uUVi2kIQZM831ZVd4tvL5IOYgMJpgrJBW047UqCCv4tHfRkXXcNMPh66QiM1/v1+fo+DD7MRIW6DTUVS1KwZBubQCRyHLRUg9RijsHDD3/4Q4CkDOLkwQSDBRcR7xGxGBUxGwbVSsfgSdChFqNYrPO5XEKWnCpfUy/cbbA6jJiPhiuNdPYNGU+5Ym0pla0rFUHnXHidGYJdVBdW8eEyjfGHy+ToBL30r4eobXKUnjt4FN6uQrG/rbUbuTyMhbfq0yELdKCd1Pdh0kuc6NsBtagW70G1Z2BYSTYL/R5ticA19PgREwfZX9W/rcENP4Zl2Vbn+cNVyaICEPXAD+2G2EvVKPX06TbQxiWrScihefgum2om2l7V2cVSpRHJN7lPhWI1QLUHTa6LjmcIo4YZChxmnIhDJ6hjIBBhaBA11KAEJ2mQB7O2UXnV1/gj1TQ5iLdY7xvxXVpBTPcp8ZuhrqWPFV1N91cGB2rboqahjisWu5Hrx0nnLxoB/REAxK6cPTmELOsaL2OVAIB5P3USgxJbK53HfxuA3HQ9Iia8iMnIrshNtm703NgH69/scTcnJwHrjCysM9qsMYoNJjxusMBHS7uMrZP5JuX5JgUrEoA4lMKe2yP7kjNFxrrlZsTSzvUZlJPmph9XwViclE9DUBXl4lZ0RV9XJ+VlydgRV8Uiau9uoS0ZTiqe7qUqJM99IB/mAHwqDoCPQQg//Ot3ZCJTHq9i1btlKWBHIBZ0VDeVlZGgYHGxKFg8oNXVNUpL+RwBCF/glj0Mc3ppt3/QLzsAYdUmtthXV9fOCkBYfUp7NXihzdtMU2CPhgYY7OFg+tRs2eXvVgDCPfKJJx4S2dMjaW3vJAB5afsWOrowSA0ZF2cFIFreXlOtEoayaN0vPkdjad1U+zi412qcu5sACE3EUt7B7dS99xT5kmyr2XsJQFKDaVQ+XUHX8F8XQSnQACZWXMh7BEAKClIBQtwiGFJMBGGGgTsDQFJTPQgQT6eLF2VAcCQAycxMpnvuLRMeOS8CkTlmIy8vDePLBL36CjTilfdBzwLRAMi+BysE1ergwTMizwdnen7g/lUI3uwUE/PVelsGWF/ngwpAOFnwj3/8Y/r85z8PgIVF+7sIQAD1aEoJifQjXqTufC3+v0LJoNmWbymnJeWLkWPF7jeRAITb/sff+jG1jI/SS4eO31UAhBMQfvyxHHrqaVMN9EMAIj/6G4UV5gJA1pVBAnoiiO/XUMD6JQcg2VB3G4QhgItXAabbBSB8rRgYetYg5qMLjuoeT+6cAEgx0ghsxZzmTYeSI+wZqelZ1AMhkNqBEA28dmpGAJLNyRUr4kQW9DAAsm7dOkwCQVjKm+YFQN7vyQhvOVD+LvGAaCWso0dPWYsMTZ/ihH0acLCHg2VtGWiwZ4PjNdgbZgZb3woc5EVApJcg8jpz8YDcjiV2LvUOc7EbJ0R6QPgnprXxd8KywGaZCYCY1JZQ6o2ueeENQXGlwKqlPCBskdQ0rKqng/SfP72B3ki9TKEMLyhY4UG1HITuVrQsXkfqOEszEWHFG8jFsqCe+splBlUx8GBuiOYBCX8m+y+9Rp2LB2TGNlfGHlMKPiwniEGf0tcwPR16W7Aj1LHsHWEjUMbxcooZSqLO+6UFhq+rAYhFxWKqlVKlCsL7YXk4cL4VkK5pWewJ0RQueEcs2hR7S9QxIlmhyvlhUqly/Xm0NLCMzgcv0rjOJSAC0tVTmTQprYIlFKzUIo6P1YY2kZTQ9sSIK4icIupYvpY6bzYKFvdF7qcbNixC4tkefPM3iimY/fV2vjv2ajBf+eTJZlHlsGthfK1cXYTg8iKR/JOtuC8dqqaNm0owJjmxbWer5rDpyMLH5yJ+Ze/eCiHJW4scH01NfcIosLy0EOqHWQA0gzCoTVBrW7iCHhtVZP+HhwMJ+vQ2/8vfu6ZVCU9HmsxnYganm0HollckLHjdadGu2DKv839EekL4ujrpoX4+cyyMjJH73ve+J4LlH3jgAQGuQipvkPRqyM6iA895n19LxXF3UQHV7CkJKnciJyfTxfKgWCZJ/rxgDVdJIOW15T18micJalxj/TVqqW+lSycvQUVrOQLXF+N/mS9Jtmcivf56Fb4XAEwkeE1Fgtf/8l//h33faShogc4rrk8TVhCtEf9tpWgQ3j01CIXYk6a8adz9Y9RC1z9k9BWde8DsPoJupD0gqhqCRqZ4Z6bTA3lQovX/SLZAYb6bSkuQgPCoVAwTRVmlnbHai2DQhHD/oKJmhcbMBTq7pMO9LqINY2V/DRlu4JBW18B+HWBtqT7xwQY9yIlkj3a17MbQOWBMShZbxS16JOrCGazDCredqiNb1XVMl7il5XFiL4m2cinvFv7mo3WxgsL52/er+hn8212bPFRjKmBZzarrH82jgBpE8YAIqpWmhBnfhPWOEMug3+mMa5Ew2t2teEDEGwxvS6M1xHs2JuNVq2Sg56VLA+J9FENwY/PmRUiOPEynT7eGARD2BlrtqtatAVak0nVmKh3icrloo447I0tQKblMY+zy6jERBoUE9c0Pd6jkg/g+nCoQJXHlIgCOCcqN8dJmdy8NxGfTeYCO5cvK6djRC/J6bx2L2t+4h6xYkQ6j9iCdO3dO1ke3CmdDj0F0O8cLyF/m1si37GGY4VXc6d0lJcXKAyA5+/MuH/B8IJwhfDOkDxsaWsRkp5P3MchgbxcDjkj61Lzb6CYnzBeA6EtFnnerddIf4WwLqZkASLTzOMEj88jZqyQ+FTXYzg60MAQp8OBIAkVCn6cSEbqwFtLKV44UP2I85IDV850peuJP9lG3s426c65RLHJ6TDt9oGjJyYFjQla0bqW2PPDls4aR6dRuLU2JzW0updTuxdSw7SXwtuXvxlgdBkTMtjYN49G2zXHZjN+YaawNO14NMRocCKaRMexYoMHYZ/6u5xIxL+NkpzeWFn/ncWo88KJQxOI52pp3lPQux31Y4IHpV2oRz3EflvqVkYgwpFSyRKyHBTpsAMJAwGK/KHrUCu9KSgwk0xXHFYAPeGMMSV6W4RVFgwemc1kSuthvxW0w6FCLF/5dt4EGIiYtS8SDyOsK62KkDC//NqonKc68HQcrVCHUrxqNVx1N2e72PSGVlflIGtgjVLbMyZ0To+3bt4ZyclNh7BijY29fF9K5cZCAZdndMagn6RJUXBLOAaQpU4mJcbR/X4X4DvnaHONx8OdnqHTlAlAU0sQ1jrx+mUpXZNLAIKQ8e6VXjNWZdPJBluDV17P2QTzDltuV1+HCFC0rNgT0KztORMr4uhisKPUsMx4kRWRIl+2YyvK7qpgxIpEUMT6EwYduLwZVAwMD9PWvf53+9E//VMjj8m+W6hConPpYC0igH3B+EC5hdCxpMpVdEB9YMCQXfyYJRI9L8jh7gaxBzjQWIFy4nfwK4U+Di95wqUkoabGi1oq1yxG8vpwycwvpemMfTSMmsPHEOSreso7+5V8P0qkTNsB0qIGIv3f9PkKKthrw2QCZw1Wcaj7mzwE52mQ9+D+1ePMNasqOEech+CEGnehGxou13uF3FXIaGQPV+7rZ/LG2HIkXQRmrDktAaL1qsWGGXch76ErYgCNkgD1zserQJ2OAFQHBkXVSzxYGjES2cWXY8kOS2hyQdXCxAhJh/U/0VdVW+O5CJo+Ln4NjT9R5MhpEiUrYQ4WQTNTtxUQx2QAOilH1dBh0txC8llqq0Iq3xHN+9IEkeh4KWDJpuv3CTJqWfj6nVgbDvwEFZoKwwgmaFZ9t8nUtWUT7/bggMRwNeIS15y0CEKsdxPkmAFHjtTGpmsbOtWuzEU87DVbSoOjbpaU5WMctppOnG6m7Z4S2blmCRIZXyItkm3qpLt6NBUD4M1cvJQoAEQpxejyC1DmB/SIK2jAuXm67VFs6xseQgFSOAwxAHLFBSoVRbZ2ri05f6afahn6Kzy0GzVKB1Rab1hvOhAnB4JSJenWILOiiW+hW4WSEZWXlxDkj5C9zAyAVFWVisKytlYmA3m/ltgPlPyAAhOlTHMzIACOSPsUSuCx9OAhuNHs5IgOr38l3djcCENOrJD6VdwGA/N6f/A7sgyM0BKtD1v/P3ntA13Vd16ILF733QnQQAMEq9l4kUiRFSpRkWZJtyY5b7LT/fvJ+vvNe3st4PyPJH8n4SV7y7DjJcxI7irutbjWKlNjE3sUGVgAsaARB9I578edae+9z9rm4aAQlUZK3hgYPzj397LP3nnvNOVd/AW3L+Q9KjU+m1J5s6shuoOWnPk/ny/ZQQ/mpkACk7NAG6si/Ts1F5z+xAITfRfKhmQAiEXQLyQk/CgAyrW86xQ7F0amh08AS3Lmiib3HAEh5eZZ88pcvqwRXusEPMds7eQDCERDWgLS1qVlG1mxUVOTTyRPVtBEAJCM9AbbW5yWpoPDa9UDSbqOCAciGdbPFvYupVLxPW1uPaABeeeUQjjmfejHYZdercNCU4uMiacaMDKo8zzTSgY8tAHnttddAmYuhtWvXyuu61wCIoxvAtd1G7pDqyqt0ev9pWPPGU2puHsWib+psvE3pJfn081d3faIAyLqVyQAf3dB/hMimbb4uK7DxawBiRWFCAJBIAJTH1iXQi3DAUn3rpw+ArF2bj0F6MzS23R5rf85Iz5TTb3xtBf3i+WOwGe/6SABIYaCJZsb10i+3X6J25JEaLwBZt64AWOGIJCGUsZN5uyYZIXOzYmIgvBsnALljitMHOeq1jp2clEQLF86Fm8p7d3bGewyAMH2KfeM5sqHoU0kS2aitrRe3BI5s8P8MNAx9iilDlZWg37C+xxowBz+QsaIEd/IAQ0Uy+H0sWDCX/u3ffuR0psHH/igiIOYaRtKvOEM1NIpr1izDIOfoiPbGoUP3CG9nWoK5BDVDGaZpV2EYUEVooaKPQ/TotFY0+ukvzsfQ//yNzTBwhXBM5rJ8dDO2hlrSr9N9tQ9KhnOeGzuw+CcUlgKKlqsNFDHulAvzKbInnq7N2ytRD8soxImCeCQAIV40/z5SNMRMDk0kAsL7eBIQ4pzB0Q8P9Sooei3JCW0hu14O642kwh9vFhpWZ/ZNRy/oJBnkfB+28NyAA17PUQ6+DpNTADNIRrDOQMJZ5oi+FZ0wlK6FXUupE4mazvvOu3Qty9lKXLZsipWMJJkqpgf6/JudUNCOjDiCc72tULT0Mj8b/buiYOkXaEdCtAsWN/nLl0+lEyeuie5idLrV5AFIRUWm+N3fuKHoKXPnlmA2Lw9i8wHJ/8OTJrt3VSoQoYXlpo0yIMTkQujSSejSAVrWsXYE0Y9IRChu3WqXY+3YcYpWr5pBmVmpmBkcAM/4tOhCsnKSqLwslY6faJCZapN8kGfb7cgHn5fPxU5YXHyYOTT5PBQ1SycttOhWHPngIhESLdpNA63LACmmX5llIzhn2pZpH6Ih5A01+yp6F/1hnTt3jn784x/TH/3RHwkIkTrKzj0mkoEEpoYeZV7+gJXgjOlXxqGIoxouVcalbrmfF7dJxn6T1w53bgpoC2m/z6XncJSF2y8unMOjSyfj627rpL3bDtJ19D/8bOvau+g8HLU6OtUZByxaUQ9HvfSFhJks5ZJQTkds2FDAdqPQrjpWShkabNcRE5ltt0LBTgjCnqrX34n8YzUwRrcgs/3qWfC1GzMRsxe/Qw6QPbAimbbvsehX1mFNJEdE7p4GVG8kETYPOrEvSuqgKULBCmE5y3J7uQMRSLuNomkffYiAeIp+Fk4fhWdt91cBi9IT0Lmo7N+NC5aHgiWJotxn61CaTOSJn6WmYHEOE/s2ArquGqeuTOTLmlMeTTv2sXOGS+FWCQOtRl8/T9epyzUmsK+XxfrOt6I7lYBQitSz5QiI84yZ2mhFO5zlSUZAnPejT2RPWrr0LzU24Hf+0EOFiFA3YBznRmdkH7hJRQOArFhRigjvBekD7KE6/OfkGNyVOBEQfi0m543u/MOjYmlQR3cjITAfQpJXLoOg3IWKgPR3ImcVSvZ0JP29VkWzs0HjLU6g557TSb6jkig2WrWbPe0aXNg0MPnlqJhnmCSEvMaGl5ILhP15JwJAJh1h8H4aH8hfq1ZBwLtX8cInXD5CAMLPlvnK3Ikx0DD0qTq4FDC4MPQp22I31P1x7opOVKCrV2/IzyMBjQ8DgKxYsRTgY450oK+9thUDEyUWDS73OgBZuXKxOItxIsVQz+1uApA/OTdA/+M3l1DRYAW61Fg0MRHUGt1AUeEx1BbdRB2ZtTT94jp6Z913qLj5PrpVDKvXSNWoMgCZsecJurjsTckB8kkHIFyVEs6WUPK5qVTz2LsfCgCJ602ked0L6XLURWqMbBCNiaMXuccASAasbktKMsAjrtH1djSQMXkAkpeXDFpVOKItt6Q+LltWgQzpmaBEtVFeXrqMyXjihEHE+cp6qkPSQdNGjQRA+PesrBTavHEOXbt+i+JgtctOWUeOXKQVy2fAYeUSlZXn0IXztQJAIjHIT0+PobzcRDpz9pbTjn5cAMjf/u3f4rktg25nkWcg9XEAINx/VeI9NFVdpwtHT1ITtIVxsL29fLODWvHOahH5MuXjCEBysyOpojQWg+WgfBX6pn4NQFwK1ngBSEleOCXC0OBUJYPJTycAWbs2TxywuHho5AAgnvIRAZAHS31IEot8aDXaeGGcAMRgDHMPwwDI888/D7QPNDTOCMjHAYA8tHEd0ORRamtvnzD+cPzDg/a8m4N1mz7FDTZTpoz7VEdHB8CDcp7iqMZY7lOhbrCwME9oWcePnx71/r18RbXpZO8zFJD45jd/Q5IV/uM/ft/zgdkX92EDEPtDDwWIgp+DyQdy9ixmIaxi+K32MRxaiZnFxva+HIyUE9UMoi/JndUJV5Os5EtRv3EE5I8rB+jLv51AM/uWUE10JaXGJdPt6EYayHFn3RZf20w9MW1UWLeA9j30PRoEAOHJjoybxZR+bTpVLd8qxxMAYukenWjIGBODwdEP++/gSIZMxA3HlPpdq/sLNaFkawU9wnQtMrefcygROv/OkRH+P/+1NdRaUU2tBdfV+XTkYbADM0RahxHoA1DQUQ+x59XaDzOjKgJ1I0K3l3vd9VldeVTWO43OxCKZU0C3L54ICU5uU7BsXQdfF1+LHekIGQHhbfTd25EQM1PJxzTPmzukUBoQvW1ZThaiD4MA/i3DnK+Gf+veSnEnbYFxwjp5sla0GWvXzpbzV56rhUNWBjQgKYiQ9KC9i5YI2KGDlwWE2HQs894lh7euOI8+PA9alhh6/qXDtGnDbMmOvnfvOQzUy3HsRtGEmLaSqVi8H0dBWBh/7brSl7B+xOg27HwfJuLCkQpHA4J8H/Z6TrzFxRahpzkZ1DlTus4PglnhFAg77cK/mWcZF6ciGuqbgHBciz3N8rFjx9B3HaTf+73fk9/sBKmeZURBzDH430HwD/l/WYf/jDhdbaMqE0dC3HZKz6JLRVLvnQeMUImobVksbAt4sa6np4si8Dy5cCQqzEQO5BAq+tDW6YcJQD1VH32fmhuaqAYOZ1WI1ve2tFPFFEywwYmtrq2Patv7qP5WGw10efMx+DgjuuHyc0RSiQJwE66mgwMxfgiJpTh20/x+dEPHjdWQjiRYYgyjrVD5IszxrGWOfugICLfhwVRbfnZzZ8Ypt6YqV6sSfH3qmfND8ZqHyHY8C62jPd4og7qdcJOAg4/BOipLA6K2YF2MFVXX79xjJc/RqVC5REzI2oqA2PtxJMR5zKbBt9t1ifjp58rLprnAh2wybwdMBEc6BX29uAdOTMjFRD9kWdsqL50dBZ3DAFVf7/O0UeoZuvcabuyUzXPAO+KEl6aY52lHQBzQzt+ZbkvCjZhIv6e7GQEJvhbzdyiWhfkuU1JiwLDIg9NmlXMvvCDUPZ3nxkTTWPNhhuom+sHbinGHeR+igdLvSUc9ojGG6NPRLTsCMoS64MeYUwoylav6hXaiRz3XCLTTYXhea+ZGAyC20s06A7yjoBlRk55+3U7wxJINniIiTtLTTz/tJCGUe+Jnbu7ShEfa28FlHCcA4X3vdSveZUsX0dVr1+FaZNvked7tyH+M4IZ1J50x06cYWBiNBndo+fnwXbbcp27fbkGH3DVp9yn7hhjgLFx4H7jW+8Z5097N7uReR/vQNm16UJ7DSy+97pyIc4lwiYpy+UOTOW/w+cdzLDcUOnz0HLw/R6NY3L/9nV3OPfD7DAYvTK8xAIQTEpqBdwTb4Cd7HUbYASvC5PjAz+EQly+v99N/PT1ATz6jRJVRGUPONjpXl9jyFnVPp9ILq6krqYlOr3pZtk1tnULTD2yhy4u3U2dhjayzwQf3bTYda6zK4bRnQWAlGGx4wMUIYMTexkO10n30MPqVfiVmP6Fw6W2NCJ2v39AOoptSqPDF9XTh2VcpEA0KiqZV+QFAjLELJwt0kg8CiHjE6XwwD+3KpWBJzhDsW9QzlTIGsuh85Dnq8iGTrHGzskGFlbRQaFuOmFzTXERgPhIFS78RBg82MOHV9jnkd70twIfQsPT1y78MvkDBYrrRihVloA5eEeG2t06zcNTUAPsFTy4KwudctaoE7i2ddN99JZJ/hKkBnKzu0KGL1APfeAYPHKngTOg3kQGdkyNyYb0Ir7cHfobBtvHB6UJFfOvtUxCj3wc62QDu6xytXj2Ldu+uVLetXZI40uHXFWf2rAwc00etbfjW0BkbUJGGRINcFAVLC8tx7Sk60SADFHe9m8DQULiEgqUfoE3HYvBhrt+AEtauGGes4MGOASD8b3d3N/3Jn/wJ/f7v/z76iXxpWzwDRP2RSGI3nVPIOF+JC5YjuAUAMbkWPPQSgSBy354Wz2wjNA6X3jMIwat6SJoShUrni1DLnJOjX1Oz+jB8iI1VgvsTpy6AcjeTehCBf+Hff07XQQ8+hiSuPhBKufT3dFNpbjoVIzLH5czVJmps7ZKkfqaEMwhBYdqMw8CR63JnUjgHgWxjDM/E4UsL0Q344A3YGcsWpPMqHtjZ+TccdbsLQHibUH3IlvXp9N6hViSGs+xi+RH5FACz368joHbuTDZ0aF624Nup8zyAt7itNgCxgYc5l3HHsh2xZDsNDvm4nrwhfI2WiJ+dsZx9+RFzSnIURyDNCedsIKo7IR9yhDnphzjnSJxy7nKKNNimEUe90T/wsYZMqm/deG9enUgHjnVSa3swYLME+KC0OQBDg8TBXgyArZkxx2nLvn59DnkG+vsJ93kNMu4uADFfliXMH2l2Tn+FeXkJNHVqCvTYtcPqnAEgxp1OJmr1Y2EAYqJMfkAQ5ylzHQoFQPT9+5CXiOIUBSstL5ei9TNsuKR13UgiGtDfFwOQKICgx++Px+RPLbKhqxfJDrqDYWoMZ96LXc94XWbmVZifzHEseGVbqX+6rEaG0qqqKiSUA99rAgBkyyMP0da3372j2XlvLf1g/pqUTuUOAYhK2Gfyaij61O3brTIIsN2nxqJP3a0nwrkrXn75rTs63HgG7yMdOBTSLy4uFA0F05e2b98tu37cAAg/kw0b1tDefQcdsPhRApA4JPjJbCilLPwfCaLWYEQ/9Ud3UkpTIR1/+DmhYnH5tAAQvtfMXQsE8DWsOH5XAYgPidMq2uaII8+5mDOuG9E9DkBycpLRCSSCg2s4ul6g8UEAEH4PK1eWSPK8rq5+TL4kwR63G9GLWIlY3G5G52ayN1sDw2nTpkiuiJdfOhoSgMuLXYkAACAASURBVPBxzWD9iccXUnVVAyIsqWhbWyHeVPfnc9yBwA3XnT7zp2fPzkBEGc5Z0ALdywCEc35weeKJJ+TfjysA6am/Tbeu1tFVmKDUd3bSydOVDgBpbW1DFEUN1lMR0cpLjKGpyAXT0gHXrIY2ugEwGhhSQONeAyBxsT5atzKVXtt+a9jE068ByJ0DkGe3pNJPX1H5ibzl0wFAuH3iwiL04LHXvQBA4pBUcOOyOHrlV3UTAiC5uXUAVlMBrFw9tgeAsBUvl8uXwT2bAAC51614p0zJhi98AR08pAUzIar2iKvGACCjuU9xLg0eWE+GPjWRSx1tWxais8XynQCeyQAQ03Hyv2YWiaM+K1culVwju3fvl5k+M8Pi2DBaswS2I85En0coADTSMULOfOiNIxw/d3fgsxBC+lbM6NXUXJOteFZiWAQE9+Ha62FORnv3+5Dzw5kGSlSzZ74U1cCWpEyl1cVrKAYZzTOqT9Pqg9vpqS+qTjg6E5NSyPthl8iMAEVqlgdTrgYTuwE88mlKzSzqSmmiS6Bf2cJ0A0KCwUgoFpY9M2p+d0kaXl2lM1FnRT3Gio7IfeiT8P6Wfb0jSpefzTa6D5IJNYsOa0/KmeWhTgCFn8KW96Gd1Bmnwsm8n79Nh6M9InMcz7LflW0lb4e6axGgA2CEByJoTuMS6gzvoIsJZ0HhculYJpois6lOxnJ9HDkI/jcUKiuPiBO94ClEY9MbHPUw92rn/rAjJ870I59HU2gcKhZPZRPNKcuHRWongL+iigVHQEydctdPnoKVn59Os2blIPIRB07zWTkn06Occ2HWzgAQFl+a5c8+uUhEv6/96oQFUAAk9CWJYF3PZj726AI6e+46tdzuEn3L8ePVcvh1a+cAYIQhSzqSd2oEngT6U0J8JCIK0VRXPwiXLBXtYDoWF6ZUOcL09GQHoKQwHUvbfaptXHte3k9seE3kxFrmy7WzrKtzJIegluhM7/qDOX/+PH33u9+lv/zLv3Su3Raecztj2hqJgOj9BmNVVFXyfuhvhqMfTqRDrHdN1MPIib0z9Ya7YecX4WOaKIrfRFbwGsNhycllCOMF80yamjuo6lQVNVxtENozjJVFoHyqoQ7WwAEAz6M4lrK6HezDrDWyk0t95HeqP+q8lAQqgUVzPpJV1jS207WmDmq45dKz/IiM2bPAuGE5RqDdqrOOmBrvypMQT71r27nLifRwlnJTrKiHzDRrhG62rSiFw1dyBB06MZza7eTYMMfyNISW6FwuRH+vHIkJtr21IiCSw9ye4deNpU1zcShNMsOv7kX6XYuC5dyr0wGpyJ96jyAs6XcQZf3u9MGcGwRRTC5RJuMtlqM5l4u+9g6m7pgIiHXfRnjOUY9w8yyxrAThXBkGKSsN7es0JKrba0JZXs2DbeEbTInzI5pmR0AM3cC2GXbu3RK0+4KE/R4mxLAObHzusG4dUt8aeBDOKnV8T8xRvye1zerVuQgEtMNYyOETuvuSHisY+gP/oi2rOQISsGh+AccAgGl+Rouj3nN0dDwN6azonDtlQHfeGTOhMw0RARmC0xWXGFi4T0n3UdnUKHp76yWZ7JR6g/tDDFSWzfMOjoDMmqW+X2PBq56L9SQqKipAjYmHbzu4ZxMAIJOiODmP9oNbmJQTlgYg7D6SkKDoU0wf4izC2dlZmj7VLf8qB6qOu0qfultPZc6c6SJaZ+G0KRJ6HiEcaK8P5VM/kesy+/f09IB6kISQfDkiIMvl3M3Nt+mFF16Di42qvKYh5OXgUPFEzhm8rd2BjHQcpyG3fMrtbV0th+r8p0zJAo89n44ePSWb2Z1DsC7CfJhDOnsxmYSE/AEmq3s3DlhPT/88NQdu0dS4Mire/yJFdV6nP9uiGpDobLfhispSjWEkqFrGQh6pfIRWFT4QTeXH11NzyTlqya32Ol9ZFvkGhNhJp4UyHdQ+BjeXnrlzw/ixNgrWcAx/H27LY3YLRcWSesCAxgIevM4+vklEKNuyO5bFhog7n0+5hxfQxUe3UiBqgAZb0XmagRnTsQzAYPBh6OVGF8JJBs066D7iepPovubFVBNTRbWRWlvC2xpmgRkd87/WskPvYHChB0We5IW2lsOiUnmAiQ085Eb5f/3gg5yvnKbbASVhALNRtHg2Zp/2XLRehU0rGYlqNTkK1uOPL0Wb2CYUqTNn6qGNQMbdhlbUL/VgmXLZj/C9+n4Uzz4WovItj86j48eq4IPf4LGhdL5R3aEuXFAEMJGOPusaNWG2vCA/FQ5f1ZSbmwazi6kw3mii909epcRERflhcJGekYEOGPooTDS2tUUB6LBmQyF4ngBJQWZg+a7AUUzLcKlZDEJkG3wsNvVKHZdpWep3oXHZOUE0MLHXGcDD9xOs++AJmT//8z+np556Cq5hc533ZQMN3s/JA8LLMa7eg3dg+pWdlNAddHLbpUEDthup/ZcqJtupym3nEjH5QEyESe6ZB8o6p0hHVzc1Qs9x8XAlJYDC1lJ7m7JLcmnXu/vp6BWVZ6zmqhq0D3CSPGfWwR2Y+zD5IsfF6fNBz8pJjacpafFUXY8JH/zfimiaq4ty7yPQZn0TzpMDNcUZuHOd19QtTe3izbjuyX2GMf18eJ33ABDdUK1elkpV13qotl4NztyBl3NijzOUs3aEPtcDEkxSOr4WM7MTNFA2FCx3UG1Rem0AYoEPDwVL03LsPpeTDJp6xRILQ2M0186TBObd4OOlCJM/gp8hzB64DHVj4tWi7sl75Iwh+rHy8Q0AYUe1QaZsqcpAFSXR0AWF0fHTwwffPCb1ALCg5xFgCpYpfH5bqGieueWiZShaweMgzzdxlwCIVSNGXDQgZdOmIscBy95Yrsun2k07QeiIAMTob/g56OWkWJVYlbuGPk1378e7iUhU7V8A77CiuFiWq08rzXA/ACU723EJA38Zw14qKYR74U6MK0it9wGK9JOiYIVK3szXvmBBAFHwLrTprm7WA0CMFe++fccmBEBYkMt3dKVKzTzdi2UiOhVFn0oWm9sU/Gsn72tqYj95lbwvVDRhstGCD+rZsRCdI0GHDqkMlFKZPiIAEgW+6Oc+9xkMNGKkQv74xy98LAEID1Y2b15Lb721U54ni+u5TrzyypvDLGbNhzkeALJp6sOUlYhQB97Pwl2v0k2qp/+1UbXe4wUg5h070Q4bdEwAgEQ1p1N/erMMQ2Lrc6lnSp2qO1ZFNe28bcN7rwCQwe4wKtqxmvrjO6l+yYk7BiCZzQVU2F5OV5Iq6dYQ6AGGbvUxASD5sFpMhOC58rTKbqtbAM/AzG4X7G1Crx+7pUpKisX3sRBR4B4AkD60o7CRRmU5frwKM3z1ovFgIXAwAHn0sXnidX/saDWlwXK3r2+QTp+67mmvwgAk4uKi6OHNc2UQffrMNVDLrtHmTfNke96/sbEV36GfTr1/fRgA4atPSPBhPecRifI4Y33UAOQXv/gF2pFb9Fu/9Vueh/xxAiDNbcq2k0taZjZ1Q9f4k3/4CR24rADweAEIc89NnxoPK9Hi7CQqga0ylwvXW6m2qZO6O13L4g8TgDy1JZtefbuJBrTW6NcAZPIAZPWieKqt6wOwCxL1S6fz6QAgzzxTQT/7mdfchm//XgEgU4t5smGIKs/UTQiAPPgg8uUA1Ny8edPqgawISBzCZuvXr6dt2/ZMCIAUFmKWcUrOnVGcxu7H7soW69aupmPH3vc4YfGsWAISJTHAyGQvZIyysrIyYBF5SwCGCMLBWW1Fpt7xuk/dqwCEqWLLkIV2+3a8W6vcaQQk1H4j3bsRlvMgxEQ10tPT6Mknt9ClS9UQ3bfDQvOk57rsnACeGZo7rA0hIyDjifLZbishkqQtXboAodJGAawPPrgK9ILD+MgqPckezSVLB8XUK1OQ7VxKijtlH56mfn+24kuYtY6l9fv2UXXgIv3Vw+6MUJSOgnDkgwtHYyNT1X6azSDLIjK3jGDkd/xtjFUYONiRD5uSJcfti6bZP/jP1BcPa1RMRUZ2YpYE+5z65t95AEjwK+HvyJlwClp2trWjJXql7KcjAHaOD/t4oTKlhxKh8yE5EiL6S2RIr/jJ41T1wG7qTL0Noar2Sm9n0wAFpYYkE7q6ECfHB+cGgYi8oKWMEnqTqSb2CnVFghrA2ct1lISXA9rlyuNmZVGpDDVLfrcpVuZcNr3KULTs7OcBS7xuC8yd0JEbWRGkaChYlnB98cxSunQNvvIdoClYWdFHomHxcxibohX85tXfnJOCv3Oe5X9oI3LQRDLtqgtRhjR6550T0ID0QIdRDGpWIcD6AXw38zAZEU0vvnBIZs/um1uApLj5mBAFVQNAow2D2e3bznlOxu5MfI5s0HRWrZwGQNNIR45WSX6B+IRIEa9z1GXx4mmSI+TCeWVAkp2d4dCRoqNjKScnEvcZwPaKipWWwdnRdW4PREWitH++LSwPh3jdRDPsPCI2LcvkxODtzDauCN0nuZxMsYXnlyD8/Pa3vy3UK5Pzw6aEhHLBsrOm++N0JISjIk6F5mCBjnowdcsJ2TlLXBOHfZocKTHfMR/LPZ7alqMe5tp42Wc5TLX2KHecrh5NCcM7OPTWAcqeWUJ/8qf/7JyrHW2/KeFoyMJMbg+9coBz1egBvlB89GUmA0xPK0hB7gHkckFDVnW5nW7UdkmeFy6K5WI5ZTn5NKy8GsNZMGhLfQiEWhEQ3ebLfVqz4XlTomkqZoFZgO4UZ8bdPe/w38yaECe3arhPhwsCPPPsbIp3aM3qB4vQhX5lz9gbLiroZ/a37PTddgTEyjdi6hhfQkA/exMh4ks0bmdDkdEUkaCihQRGiKn/3dx4G2cvE23r76OoQQUqTPSDl/245n6kFJACFsRjGKTuPdwBUb+J6LmUuDCJeJhnawnHzT2zQ5rd8VjP05M/RFcQdbzhJeSYyDnuBChYIxw/5En1ypSUaGQ5z6W3tg6fzPcxZTg4AqLpV/JcAQfw1cuROADvuLzxd6qrtImA9KLt1J8KDSESEpuiIiN+1P/+Rg0QdCeMntETAVm2MBZRv166fFFZq3PxgeM9FJxvxrpRjng/9lg+2v93hHJviicCwivXrVsHNxF3lnw8VKxJUZxGext36bfY2FhavGieUKP441LJ+5JhRVknHV4rKAJMnzKajWGnHUEHEury7lUAwtfKQvTXX39nRDBlf3g2r3QiryHU/dsULlts/uSTj2LgESuD9Z/+9AU5jTnvZGlf7jUb7qPXcSrkPY35noN5nAQKVh6EvQxefQB48+nNN9+V3CaubsXuBNG5+VWYeAjjnQilNXM/xtQBCteJCH+j/GvEib42IH9Nb3gX/eEKRZ2LyPCLE5YU7UbDf0fq/WQbbSTGfYDprwzQYJDhrAuy5LXBCB+HAcj0H/0OdU65Tt3Z9XR72hma8ctv0M37DlPj4lEc1ay+Wqi2djsfAniYB8Db2RoQJ+cYrzcULKv9d0xVrP2CjzGoaePx5wso78QCqly3DVaNejAGcOHv0gMScbbSYEQP3H09UVTSNJPi+5PodMZhjINU4270IPIeGYiYaIjeX/42Gg87uaC17OQJEZaL7h3s5ILBLleG0hUKdNjHsOhYYfq6EkAfLZ6SSWeuQNvH65ykhHwH6tyhwMZo4MS8s2BePK9PS0ukVauRkZ6jHSeU4xZb4GZlZYNuuQ/tbxxt3MgGAWFii8sWrydPIipypQljED8tXlIKClUqohjhAixOHFcaKx7I24PxwqJ0Kke+j1RQpi5cqAVlq1p+N52waUNKS7ORvCsOERHoERB9TUZeJanfoKZwFDMuro9iAIB8vjRJbsjHM+dL09SsSAARo09LSU10dSJpquNWtCtjvYukhZqCxdfsakBUW2ASEkpdshIKtkMv8ad/+qf0zDPPiFuMuVcbdNjrzHp7cmxQU7EClu5DNB+GEuOmIfTQrzxQRG/LVCs+jimG0uVSLDjpoNYOYB9jTTxofcQMWtpgu8zlwGu7KAHP82onrHdrVST17e1vY4JPgRWuD4Ee1T6GR7gi5kGtGYqNTUS0TP0e4GR2GqznZkIvMiWJ8nMSqKq6Hba/XZhFR4ZobRHrGTx7dHr6e8e1M/AILnZ/6NjJqgulZQuTqbGpH1axIWbqLb6/c0xLT6IOEWrw664L1yDYsy1brhrthB2C1idhByzb/Qr8KfWLBUA8v2tdjAAH/R499r3ctGnbYzOYdbi+fA+gdYbrBHZMv3Km0aLdEDuuWL1bABCfHizH8LmYeqdLX5eaXAsb6qanN6fSL1677XzDXh2BBZI9M1GalsSuhU5HYXc0lq7Hqc/8LA1YHR0M6sqprtYO7Q+rMeNcMQowcR2wVA4QuzAAGauYehqG6/QAEK3PiQxoRzkMDgImOSGixYajHQGNXDAA4T369SOKhX7ugSWxdOh0B7Xd7CS/ps7zNxFm2hj9r5dhEwC2SIEOcIfnFoYBkM2bNyNEfka0DKpWjA/xTYTiNNZDnMzvTJ9KBCpPQHQjBUCDB4LswMJc0y5ENWqqr1EvMupOSIw95sDUveJ7GYAYIXpzs0r2FVw+bADCwlCmY3GSRFM+bgCE9UBr1y6jw4dP0+OPP4TMoL+QW5ksAPn69N+mmr7L9LUjtdQc1kj/baWalfgwAUju7vUUX1dAF7/w73JuboMyTi6mvMMP0OmvfAd80aAMu85LdEHHvQJAOP9H3ol5FN4XRdXT1QQLJwwcCYCE+yNoVvUK6opqp0uZ0PiIHkR1AB83AFKeN0Wu+9L1hg8FgBQVZdGSJeUCPBhc7NjxPv4u4glOgHXOxcF5ORToaW3thCvKOQy4i6iwMBNgo4YWLS7FLFkvgEG0RDHefON9iWgEA5B1D85CzqQEOc+FC3V08kRNSABSXJwpE07Xr7WEBCD8bNLSBnA9CUhamPyRAZDvfe97MiHDAMTOhP5JASDdyGdVeeB9qr/dT3VwueJyNwAIg2i21o7EoD03OYGmT0vBZOMgtXcMUnVNJ8Yy7uQT6z/cfu7OAQjTr958F0yJ3lDjo9ARkJBRCE8n/OkGIGlJfRCgx9KuAx2fWgDiOmC50QVTRe4VAPLE+kT6+dZbFAZN73gBSEpKJC1fngK6uteJdRgA8Vjx8p2PE4CEojgFD3Dv5t/B9Cmmj6nkfbcQyWiFxWKfiB9N8r4Pwgkr1P3cywBEtDr4tKuq1IziaGU0ceJo+412//ZsH8+62NSqYKcrOwIyMTF6iMZf6rEVARkXoBzhOPrmHeoB7uP++5diAFQFUNs2bGZrEGHnUM9yKI3F4+pgQ1r07ksdpIiUIcqJyaOHCx6jC31n6LeONNH5sBP0d6t0wq8sZHZO16JdPXkfnY2cBnrCkLWUPMG0ZNvXKLErkw488s/QP3R4qFh2NMS8S5uuZdYVvPU4+UCJuPrISxKBMJN2Fb/4TepPaqXqh18csSqYiSIPABkh+uGJmutt7P34d5uSJc+Mr0efXSa99B+8nZX+gPzQgMj2AA9sn1u69UFqmFpJLXk3kHAJz9TkEuFlM8vTnkzTaxfRzcQbdC3pijqLUK30DFQwBcvQsQzlifOLOGJy5jHo/XgGy0RGQub+wHlsCpa5QV7nUK/0TbPDlfndzgOCZScPiP59+axpdOJCDfVyki6JkOjrkYnHkSMg8qst5LSoKaEmCsx3On9+KVVU5Apo6ADlKxqzox0dbRIJYDom5/3IANWJKT7PP78XQusS0LGK5MbYIau9vReAIUYiDrW1LXQQmc25cHthzsHtRWxsJLaLQ7RlBrRkvUjcdViuNzgqk5+fIaDi0qV6RGGyMFDV3xKiHYmgTnLhxKg+AP24+Fz8ryIZHMUwdKxwzCByglgunD8kxYpwyLaIhBiXrGTM8ruOWZaTlo6m2PRS3pcpVIcOHaI33niDvvWtbwF4xSkgFTSjyPdugxHezxQT+TAfqThfOVEP61hMwHJm3+24hz6SULdM5eUEhmpZ0a9UhXKpVogcaBqPLUjnqIktgLepYPWgAe7deoQqwT6oQnt548YN6oRonUskKFg9JgKiheIBHa1UF+FD/VHUtQBAZ789+DfJCjW9MDY2gkpLoBcpUeLaixeZotWN47PxivPYZIH/jk/00YP3Z9K2nU3QLA0HFfZ3kJcbS7NnJNJbO5sdwa19RNUeDZ9VZ5evYSVYh6n3i0D0T10b3pGdo0QfwHbwMsdkID6knYig7HZPZTuA8cUZqpz+tn2cv8pYVuN3TpXiFN0+OhEQ5FSxo0GRJgKCKGu/iXxh2UTDzHECmPQd0vU1gutxr4qABKAPM7kryktAFcN/F65gQtKEv7kuRqpnyRELp+5yfdR1EyMJ91lZ30yYjnYo+lyIJJDD38bYa+wQ/dhbT3iL1avzMD5rQwTPuIBZr3ECEZCRThw7pL6fAbRnfkQUpUCLa+p3JCbtqVtNCPuh2+IyGMPUSPVNJEf20PL5yfTWrgYQMHAMKwJianeoiey8vPphFrzyTvG/50vxWPHKFuOLgHxQTliu+1S6dBLpaOh5NuvWrWbh9hr6FAMNdlkaqUyKJjauAas6870MQBiEsRj98OETY34YHyYAeeqpR9GQh0N45Q5oP04ApKSkQHK+nDlz+a4AkM8Ufk4646ZAPf3G4at02XdmwgBkw8t/jLFsH/nDkfW6/CjVzTug66er+xiWE8TKkM4bF7z2BA2yeHvddg8AiehIpIqXv4wQ7gDVrH3dEaanXJhBqefuw7sMo96kFupJb5R+uGmm1vd8xACE7yniRiqVHVpFVxbtAxOJOzr1KQgYwfWltGdRSe0cup5+kW4m1DmJCj+uACQD9bIEbm1H2NmQywcMQBYuLKWysikCPl5/46jQqNZD41FTUysggBPwsQj9/vvnYHKoAzNixyX6UVFRoHMkdYgLFutE9u+zHbu8ACQ+HoLk4gz0Ax3o2CByBr328OFLwwAIC91Za8IaE3bHGg2AoFvGwKmFklOLADJiPjQAcuXKFfrOd75Df/AHfwCjEBWt+qQCEL63fcfb6OhbL9PFWy0YbFZ/IABEImyaCpUKXv20aaBo5cWBntUDt7R+ANseRy+SmBCB2dk0SkqMoHd3N9HtFo6GsTUz+PAaANn9+tJFqdTSOkDnq3p+DUDuIgBZtyKGLlQN0I06jOM+pQBk8+ZiOnCgHuPa4dS+iURARhrgTRaA5MKxc2pBDL13+NaEAMjs2ep+bAteGS9zW2dfbF5eniCVI0eUBdd4Acikkv3xwACjIRZKpyIjLbtPJaBi84CZQQZHMpoAOJT7VPfE6FPWza1atQwi4YMjvZuR108AgJiD3ItAhJ/xQw89gE7f5eGFnJ0PyU8d32Mb675DaUsee2wTgFE+/cu//NBxw7LPNtyta/ToxMhXOhqYHv8x1T2427ORwbx50z3AzrbINEJn+ZzMZLgWkPM6H/J4cAlPh/wRh/38jGcpFXZ57YOttHkfZgsH3qdvb1Y7RqaDa6kjH1F6vyhEQEyJRCQkoTOdFu15lvZv+hfKuzKXis4vp87kJrox/TC1l1weloyQ9/WAEX38Wf/6n6l21TvUOuOMx9WLbz+yM4kKd22m6FZQarpS0IhgRjK2izqyrlKkP5bCBiIppiWdIvvjqDXvMl3epMClJ9qhL9qubp7Iifndir7YdryhXLfsSAlr4hxROwTnXALQVqReKKHsq+V0fsFuGujTPGCsz75eRgVN0+hMAXLTIImjRDxMxII1ImaZRee2C5a9LCdhepeuH7YGBNs52g/T6gb9PmJWdKMBcaIpfB5dmfhfKw+I0X5w8z6jKJdakPivAbPN6gXg/5AaEKmd+om7XGM3AMLr3PUjRUDKynJo0aJpMpO9/Z1TQqGaitwcHBFhswafLwa6jVxQjFQmcj4Oi9UvXbomACQ3N0usc0+euOrU6WAf/1i4Xz3yyHwZ/PF3xudiIKNoWpw93Z39ZReu5uZ22I834Zx+SsIMX5Kx2QU4MbqOtBS4zsnzwWz8UBfE6eWgRbu6j1ToPqJ0Vmjuo1iIzoXXc+FrT0tLl2XWvoTKmm7uw1jw8ras+/irv/oraGI2YhCsrMnlMqwIyEjCc/OAPHStOIWo+Shu5Bhfp8Vdd0XovJ13pt7eTiIX+np42U3sqPYJx8y62T8cDZcb9WDnWHMdHEVRyz06NNkDPcCvfvoGQeJGz738S+ruV8+QBeh9iGQ5N8D3gbodryNSXTwja2U1Z+tPuVdj7MDL7eq7G2KNiL41ntxiiS6XnJxoKp2agIEQNJ8AEVxmz0qivLwYion20d6DzXSruR86oQhavSJDQAqDEltysHZ1Bh0+xiwLt93lPsrPZhG6cCxCXYj1r2WtG6qflHWhLOBDjD+ciAROwTRHUxyNh92dcU4Y58L4mvWPHu91vY5vNMa0Xe79cY4JdT/4ZqH94GKiH/IHJof7TR3jaKKRXsJIQhU8H+REk8Lfp7OM3/V+Tz2ShKSO7dRv1NF8Oglp64i/pZ1gC123DXK/GTvq4WFOhIqAhBrneCK+7mPziBOt1aMv8kMY3wS+Oc66dQWgrCqL9+AynhGKR6sU4hjROm+Hn+trNDz7UcIRcfXrZx6OdzHYYwxv9OxcaroTAZlVhGcNquOZarSTyPfjtM2c0V4/z1B5QFatipEk57W1KkmsKcMASEpKijSEO3eqGdPxApCJUJw4GiEUKqSAT4L/MDfoTJ+qrrkqnQQDDaZRtbd3jNt9ajx1gmlip06fnTiA+RgBkJEiF6bBW7t2JWYCz8izHS3K8UFEQPgaQtGpuC585StfgD1bE7K1v+m8SltkGSrkPJ537t3GNAbj+ZRH/vz52bjuUorywfqas2cvYLCjBnr2oME+EkcHTBnK1A0rqFfqW8Nx9bpMZHV+IucZWglqxvHBvfSDDabTUCCES3SOG1Y2wnRj+b7xlT+mXY//PYXF9FFe5WLK1p05YwAAIABJREFUuDGNkm/nU0tGDVVuUjoVpl2ZPkgcsXQEhMdWbL9b9sKXqfIr/yRaD4/mL4hdwGJ1X38UEiC6YWNui3z9yEXywpcoui+RKh/5MfWm3XIs7fn8w9p/7OPJBWK13cEULLG5t363gYuhYPE52IZXvRD1z2CbinQUnVgsjW7NNBWdKT6zkOK7k+ls2T4a0IFUAQt6cMPLjkjdWi+RkZAULJeuRdCaSAFIcMXnFngw92GJ1wVQODQuF/A440WmYDlMGZfmJfQr/X6YBrFi9jTaf/oS9Kh6Y/7dMVSzgYa7bAMNLwAxNdfeVldd7tDwkj7/+VVCueL6fx7C8LNna6Hx6qSnnlwBGlYr2vp0AQQNDS0S5SgpyaJr15oAPNIx4ZQGwOLHJNFZ6unGgFePYgxVk48/AFQZHx+NKEuOZFZfsKAU4OMozuHqkQz4XzBvKj902PlegshYDaCmTit1kg6mod8xYMAkKkxDdL2nuxljpG4qnzYXdEZN18K/6ekmD4grLHeACHJ9+HRukjQ4yphrToEgP1wfgyfWuLAw17QP3//+9wUwfeMb35D22G4fg9sQm8Jqgw5eDqawDsW7AzTxvbLoWOYteqgSutIIAHFAB9KaWQM3nx64GtDBgMSm2pgEhVz9DOiwQUzngKJ0IL4g/145fonOHj1Pz/3qTerXyeh6erxJ+sJQzznpoCnhOj/I0CBnllDHYf2HAzzMeF8Gq249Dffwisz6IbhgRtDG9Zn0+lsN9PiWXHrx1RsCOh5anw0QEkmnzrbT5SqIbXEJ3M5nZkTRgrkptG1Hk9RPG0j0G9qTZ0ZFN6r2Oq4num4Hm62YRHL2cV0xPfc1touXulkDQLx9NlOt1H2i1bGoSxYdyaFiWf0hN6rxBoDwvsPfR0B3GlFx8RQeE6/eAfq1QR21GIzCczEIhGmfXLSYnRfD+WFq6s4g6HcM3lOSfLR0bjRt39st3wDbZ8txHScS/m5cG152VTJgy8cJS1DkGzCdgqdzsACYqUjBnc9IwMNsf0fUq/GMM9xOLCsrlhYuzEZ7VuPUd3thrKMNBd3DsGSYOFjUkAKPg8K5VgA+DO1SmPnE8FyCAUhMVDraXUWTXLkMuXiudcIFqwcGLIgY6443gPc/2phx06YMRHYOIOptucZJ3QyKgPBJnn32WXrpJT0QHCcFKxTFydCnmDKVkZ6u8mpgubW1TVGo0PDyv11dPaPSp0K+jTtYOWfOTJ2Mr3pie3+CAAgnJGQ3MNaB3CsAhF/Gb/7ml6R+cELCXbv24fquOp0xd7D3OgApLi4QesnJk5VStyYLQCIAMtalbaYvHqmii0Pv03ceHh8AiRtIpOXvfB0ZuyOpIb+SLq98Q9V1fOkz9jxKqTdLqS37KlUvfof8KR0jApCcvWspqXoaXfjS9/T9uJ/MeAJkZhvuB8refJrim3LlGtryYGWbfIuaZiEnR2SQiP1DBCB8N9Pf3UCtabBQvp1NXdFIcJZ7RihrgU41aPi4A5AstLXZGBifvgxHFQMaP2AA8tRTqzCA60PbEobcHNcBNNoEgHDZsH46tB+ZAO+R8n20IzLDdCseOPT3D+L7iZMBXXd3P+3eXUm9PWrgEAxAeB3b765ePUs0Ju++e0qypptiBuObNi2gPTtPiT5kIgAkCuYYzc01YoNbWDxDDstJCe82AHnppZdgDX+M/uzP/kzVt08ZAGm4UkdHtx+jHUeO0kXtivVhAhCOcnBEZBB1sQW0q0ULUmnfgVsAuBG0bHEaXbrSKVjs7PkOh9q3ZGEK6DGD+K0LOh8eaDOYVDXv1wBEPYg7ASDlJZGUEBdG759TVv2fRgBSUZGKuhcJiqqbJ8PtdW3Ohb3W6pc/BACy8cEkOnSsGd/AwIQAyDPPlMPp9KfDLjwkAPE4YY0DgEj2WNh3rVm9gi5drhKhYREoNTdvQimPMzQ0NkkiqjbOFo6Q80dVmObD+T6OHX//zi5hAkBkLCrSnV3AyHuNFbEw4syCglyhto2mAwk+Vija1FjXH+r+uWEx6+2ZH17HWea/+tVnxdGGQekvf/lKyEH83QEiY1398LmGoSHmBauZFls8r9b5JKnimjWLYcO7yxlMmEGFOZvZlv+W3XK81sBhaRCh6wgIh+IjUv30R+8DfCF7+t8tVzNRkZlDZFOueB3/HanziyzZ9yyltEIAHNFH7Vk36Oyql2U/npBKrSuh2XueRgfRQxEDMVQ7+wDVLdqr78nKD4I1M37y29RefJka1rzrPKzg3BzBT9Ez8afHg6ZzDkc0ZPpLX6aYrlRM7jNBAZStmC469XkAnCC2Ah9XROj6BDzJEjwBJdnRzX4WRcue+DJ5QPgw/g5NzUDEwq/pWHG30mn6kfupDfS0ysLDXuE4XwMseh3aFUcxDNVK7HLVxQnVKhQFy+QG4WiJyTXC2zpUKnNz7nHlOOamR4uGyAPik1tRFr1sR0DmlBQiUdttut3GtCJ9vhD0K1UfR4qAjL7ebhsSE2NAjVpMdfW3Iaq+5FCijE3snNnZ6CdSQHfJlG+b3e/YrejUqWqYh7QBVCTSypX34fvCbCpmoV9//ThNyU2RhIKqTgTo4Yfny/fH2g6m5+7efQaidliumtleVAzejiMb6zfOo717zkB8Pwi6iIo+8EQYT4JxiUXuAhP5SElQ0Y1oACLO1s4gpr7uIqWmZQM05UIPApG5pl2liQ2vpmAh0zcX7gNTdcZzBtpeCpbKpm4PId7bvQeTfC/RX/zFX4jzlbm/sShYwVnTpQ7iQ7Apn3IwtBkmUiF0Ln0FXBFGjHzIwYzgXLZ0BoLKylYdxc73YWhZwZnSzRk5KtLvd10Oef82CJBNZKnmXA3tem0v7T59CvW0gwz7I4D2Sb0P5JDBBKU8Y0394WV/PyIgFuVpqE1932zPa92qWrSizmrOVdXpjQ/k0LXr3XQVehDWf8ybk0zVV7upGPk9zgF0zJyeRJcQ/aiu6Zb6xX3WE1ty6O13OfqBnGGZMTT/viTUYT8dPIpJ1RZFMVKi56AwsXtVuEhcu64/XI84emCK36ZL8aVzkiddeFvHWtUCq04ERATm1nmNyJybGE9EwCQ8UttytCLc2m8wRkdtxHfAjYbItiya11GRiNg4mJ8o9xO/FrHz8gAL6PUthenoVRgoOtodHvRcNyIxgMnQSERql86D4UTDAN6FshIe1NEkFchSja3NTgtwmFs/YxPIkQih6aTs+xVObFAnwwf+wChYY8Uq7MrgLi9blo22roeqYSXtFpsGF3o/szY4AmJvHT7kFXgOsjVzvLIbj4iJRXTf1AmXgqWDxtgCToMBZRrwhacy6ec/r1L1Bm0tWuph7z/4KlNSopCiIGmYA5YcA/8P+1LYCaux8TZC4+BrBQEQjnQw5z0Rs708mOcoRl7uFKqvbxQq1dVr19FwN8IC7+7Sp0Z/9OP7dVJCdD7FPQxAnEoY9FF5QrloPHigzDQszlcRXMYCMRMBIiMBMPscBoSYbZ955rOg5oGuU3mR9uzZH5KuZYegx/fWx9pqeGMR5sQjdWcy7BBosIOTZmCbRYvm4Jupw6xvk7OHeNs7HFb7c0Mznq824xwiXHzpAxSR4zbOkcj58a3jACCxQ/T396sBTwQSFUZleXmlTMVi05iia/Np5oUNdKViL5VcXE7dibfp2KZ/V/vp9icRkYjunDqa/+JvUUx3Cl1a+xK1Qhdi387U7Y9TIsDKha/8s2u1ywMT2049BGiwH5NdDfn2U6umU+nOx7VWpJOiexLRaQ3S0S//nacfsPsJZyzuUtE9Nuwh84RwFMXCdX5tNz+oQQfzxQOd4ZRwO4NKTi+ihswaaGZSqTb3AnUG1EDJsdvFdg54sChYdkJBoWYZDrrHBUv3wPyq+oxLC5aNy5Wd18NZtsEIX4g5hrXeBighNCDSYYO2EgN768UzSum9k+fVcTwAxB3wjAQ8+DkM/4aH75eaGo8oBAt6/VRQkEErVkznCxcAuXvPOUQSOsQ8hEtRYaJEX2fPLhMAzhFPpiTyMick7EayQrbl3rB+EaIh8fLdMD3jjTeOiztWdHQ4AMgicaZibQnXlc7OHiS3OoV3oCqnoXkuXFSGGel+0E0vw/WK832ogVzJtHLn280AEGG6mPo+1DtKh2W7L0J9X4mJsXS+8ggVFU+HffAUSs9QiXsiRe+hgIfJ18DULc4hovaDC5Y+H+fkMXlADBXr2tUb9NKLL9Jnn3ySCvLzPboPO3IaTKsKpl3JyVDsPCD2QJNpWFJ4rKUrgAIjFhzRH5zRfnjyfkgiQgM6eOCpigEdTMkyx+L9nWXMFgwyL0qX7n5l+96jBzlRUbF0s1lFxVLTYumnf/0zOnerEdGH09DZKOARFa5AYldHP0Ciekf9nJRwyERN+ZtQ7aZQsfS34HfztcovzgMwF6MHygmIcmxcO4W2w82no7UPdKso2vRQnlAAz5yDZqi6k558PI+277yJSVN1LwUQsZcUxdGBI220bk0aJlb7oBcZoDmzkH8EwIX/5/rHbS2DEiljhYuxfRQL9/j+MMnlFGc/JHi06FpmAo7fC9PV7SKDb9OdWY5bnFDQ6XctSp3dLxkAwgNTQw8L1dcOWfqMMAxcDQBh7YE/Rn1DYVZSQ6bpyDoAkEhzT0y/0tdukiluWRdD7+yFxrdXTSAEdA4Tvm7We6hHiWVDzbKeqzmdABADPDyc3REAiHl4I70je1JmQhSsOwMgmzcXgqbUCIaQlxnA1LPxlNEAiBGwY2pGPUuuHzGq3vlYs2MmDJGuItCvAD+3c6ooAJKSDKC4OIG2btU5SvDcwvV3bgNQT51EfSuBG11+vh926+8Nu42QAISdsGJjE2CR14CwM+hTABrcWbBOoxE8/V50IqHoUx+UE9Z4Hv54t5lUvpJPAADh57RhwxrMUHJGYq/V20cNQLZsWS/UjTfe2D6MjmDe770MQPLzcxDSz0R0yY2wTRaAfO6Sn1bd9tP//aga3IwEQKZeX0SlyFtRPW0/3ZhxFBEOUAtAcXJ0HdYECIMNjkiUHFpPadfLqXrNm9RephyHZv7sm2hUIunKUz/yaDpkZnQSAISzqGefWUxtWUpg153WQHNe+Tr1JbXR6Uefcz7fDwOAsAi94MJciND3iBNWYns6VVxcCvE5BsEx7Z8IAJKfhXxImGyorEHCtw8IgCxYUAJ3oXyIxm8iee15GDEUi5sV9208EDt6rAri7wYHgGSkszjVT+fP18v7/trXNsm/HOF4770z4Bn3yn6c/2PzpmUyELl4sQ7/I38JyurV0xElSXWMHHp7ByQS8vzz+z0AJC0tnipmFuCacEyIYO8UgKTANrcfnXHVlTM0rWIeFRaVyHVMBoBcvXqN/vL//Uv6v/7wD2nGjBkYaFl2udasth3VMB/HJxGA9La00IE3DtL5xgbavufYhwZA+JkagD0E8FxclEBLl2QCbPTTzj1NqLPQJCxKo5On20Sszu3SyqXpcGjqhSHOAD3yUCa9sY2ZHUOUCxoXg5Ct0IWUIHoyrTQe0bVwOn6qjWqudXnogcNHYL8GIMmJYbRsfhSsXdXA99MKQJ59dhpoSl7nP34e9woAyctFYt6iSLTVqj3mj2I8AGT2bDbnqB/mgCXfIB8m+KNgJ6zFi5egY2iSQWovcmpwuFySEzqzw3ZoXh1hsk5Ywz7OD2DFajhhVZ6/OHEhujzw8SPbsShYwYP9sbYf6VE4jaiF4u1jB0dA+Djz58+Wd8k6C7t4QvOjzNyM51pH2saedQkW4M2dOwuWnLPoxz/+5bDrcqMvXlHcnVUR+z2q2a3ga3GpEKFni91swO7nw7OeDz98PwDULmd2SmYcPc9SbT8U7852+VLVrER4Bq5FT0VEgp7FEZDldQH6o2OD9LmvKwRhRz/MchRoW7PPbaI4iKhP3K8E5nI8FpnrWzWTObbwnLcpPbCJUq6WIbHgd2Wfuc/9Z6rZ8Cp1FlY7x1AX7D5pG4h4It16E/t2hY3gTsR6hOO+3mia/9LvUH9cO7VCl9KT1CyzqB1ZddSdikRMVpTFOY9eZ2kT5fiea9KTr3xuJw+IjlLk71lGsa0psOHdT70BeNPr9WnXiym/voJOle+m/h5zYsy9mUzpHOkwAMyiXbGrljNB5eTwwKUbChbPzDqZ0i0xuR01CeVsZYvQbZerkbbVURRDwVo8vRTgAwJwzqtg72/l/uDXNf4IiLe95/r/mc8slXrO+o2tW48TZxxfhMjDReTbyEhPpHfePS3flXGaio2Fy9WUeHCcr0JfEQ1AMRuAPQ3XIDwLRDJOUvPt26oWSVtr8nWo7yMXdCzeh+syv1sWb7eBXsbZ0q9fvyVRmLj4MJo/r5xOn64GBVhRt6bAhjgxUUcsouMoCRNpXOJAfYoGDYtLSpKacY9CVuAUaFG4+KLChKJ1u7kBSWzb6b65S+RvjvRHWnQs3pajMik6pwjrAkwEJBmuW9Gxqs3yQ8v23//b/0Dk47O0etVqdZtW+xC8HKwjG014blO3zHGdaEiChEDU+YKiHyby4YlkOFERRFZNfggebGiuiy1Cd3N8cP4Qd4bCZEPv7WcHKbU+4FPPmik8jU2d1HGrlU7uOCa5Rm70tNOvtr6H5k/RQkzp78bWESqCNoh6Bs6j+2NA1Q+hYpkZ3C5VT4UqZNosGeXYwxwrOqkeFupBBJgccaDz9QOEDOBdRtKSRel09EQLpSKJ2rz7UlE3fPSrt+opb0qsREJ27EFdxWHz4aA1a0YCHT7eCpCSKv+yJmnh3GR670AztSEh4rBISCjRsyUwd2hj/O3qaEZkpHoO5v6YrszFEynTVCqmVXF8alix88PoZ8LPykRABvh8um6rfXWUSV8Dt7V2mxGRpHLj8KUE4tT78HHEyuSH0BcwhJl1nzYa8HPuD2OKgR0rymIpFSL0w6fVzD9Te4yhAbuWsOBcCq7XREy4vtuRD/nZ7oysZdsxy+mARspGbteTO46AmNm+8UUu+NpZgD5nTjr0bDq6YL248QKQ4KG8LUJ3IiDmG+bQrI7S8vsyj4OfYXAEJDAUg/eByPVMdqsL0NnTqo324bs20anRIiAPPliASaejwxyw5F3zewuupMzTXbNmDRI7/QodheGv6q1GASDZ2ZnoULLp/ffPBB/ynvn7joXoUsPHD0Du9IbHM7i3jz0aAAk+lvmbdSCcMZ7dsMYb9Qh1TrNuItfspSOpI5jBPCfzevrpx+gnP3kegLd7hGub/DsQ/ihXfs3rNctea0M37Bt8n2o/1cjwoMC+/xkzpgK0d1JdnaJhqUGFDkNjP7tNG9SWmb4UTdFBKxCZpa4tqkA1uisa/fRfz/fR57+hHSsiXApWhElIiEupaFlMJTWLac/mf3TOwQ20AzyMhp0vG1/9ouf/D7iR8DHR+QxG0LGv/40AlvJXvojEhUjatek19W5svBcChHioxdbvdiTDPD+7becxCf8dC6vevNMrKLoNdr69ieiYQDnwh9ORJ/+J/FGqQ/L0K7ovCgYg5th2pFw0IGZ7ZEIv3bGW/BEDVD3jCPkjwTVmOpZ23eHl1Np8yr9VRmcKDygxOmtANFAIdONBGKoUgxEDKnidtV5VCvd3yTOiLXllH2PPa9OnDBgR0KEHR/ws7QSGpi+zExLaFC3LhjcxGp3ZVITzz6gEfs5xpELi+JYL1vgBCO/sBeOcYXzZsukSZdi+/X0xE3nssWUwkThNc+eVIFLeT/sPnHe+bx6kL13CkYlqGTQ9+uhSR3jO3wlHNHbtOkI3m1owgI9GdMALQNh6lx3zeECrkhkmgfrbAk1JOmi/bbRt63maMw+W0Hh25y9co8QEZe/KNK/09CxZZtDh0x1vQ30tzZwxW9YzrZgL5yqJ0lSq9Ew4W+ltb1y/TK0tTbRm7SPyvWdnqYFXlB6sxQHAIOAkJRJ8yERYynNh+hlnfmf7+L/527+hxx7dApfJpRLpldfBzmhmwG9VdHtQOZLuwwYowccInkzytPPQh8i58X8w9Yq3s0GJcZpi2pUNPNS18/7qA1NuV+r+hX6l76nP30btXSrSbqh4p8+ryY0AwGtidBa9+LPXpI68vhsUDZ+mIyFhoClhMNTgwkPqQfbWRglDXxxmIQx/i7dfEOCktRXq3q3vymksTIPl7mu+B7bkffSRPHrplRv0mcfyoA3pojLY9/7qzXratD4HQtwW1FPQVXDTj27EmAduWeWIfPAAfdf+ZtTfMHpgRTo0JF10pYbtg0OAAecO9QJbGJrtLDBiHKVs/aPqM9U9eZzT9GyI9FEW7c45lQVA7NObQe4gj3FMpxESEPFpNchDH2jTw+IRneTSC7Dh9ymw5EcCQi5D0ACbMgQbZgiz1J841PIFiXQTUf6aazo5oQVkBVTY3usWGGGtmBzbfD88C2U9Z08iQkODHmH4MOI4aELUK3OHXr1F8GtWf3vBSUUFO8GyAN2lb5v97hSA2Oc1EwkBAyjRvg5F6ezF6OQNsPPDAtKnx0e+MKVNE8cx/L9wQQrcr7qoHgk9uYwPgBxBn/AYKPV7hjlg6dcfCiYrJyxWrU8EgLCYbs3q5fT2th2hn/k9sJaF6LlTcujgoaMTv5pPCABhd5clS+aiUhy6pwAIvxAGILW1DRikQBQcstG+twFITk4GIoFTIY494jSOHwYASQtPpxUHv0w7Hv27cQGQhS/+DrVnX6Nr61zbYwYgOYfWUPbpxdQ8/STV3//uBw5AVAOnPkX+t/DIA5SKfBwnn/g35/ucLACJaU6h9GMzkdG1j27Mfh/AQtWhYADC2pCy2rkU35skIGQAfOSPIwCZBk3eAAZ3NfWIIklfZ0Uv7iIA4UOvRhbyzMwUscLt6urD4Ho6FRWx01W4gIN3d5xyBik8KFqxvBDOT9cxIO8ToThTqBhAFBRkYRYwGZSWfnrzrX2YQB0CLSYPUfg2LKtBblpaAtqtcvybSD/84Q6JVvD+LHw/tL8GyQ5b6D50kjyqOXfu6qgApLCAZ9rZXS+W2uGcPRYAYc1XddVZuY75C1dOCID4gYT/+q//mopLiui3f/ubatbv1wBEnmV2Rgn9y3eeo1xEj360dfs9A0BM48PJCEuK42nBPORlQiTjHWhC1q7JoPMXu2C20IuIWzhtejCLfvlqvVCvKsriaefeW0iu6KcZ0xKR0bqbWllD8msA4rTnwQBk4+ok2n+yF2YDalBu65A+LQBk9epcSB5geOARoKtHdq8AkC2PTKF3dtdTDyKEcl3jioAccbCEUwGshZAREP6dnbDYIrAdnEhPcSIgBsF5KTFbHnmItr797l3N3xHqwu90HQvRly1bdGcgaQQAMlIEYKzoQsgXEio0O8rNBp97tHPa2xodSFtbaFeysa49mLI03vcxEj3M7M8OamzFm52dJblgeHl4GR8IUSJWLYzDc/U4geCg/DzMM+F/Fy+eDwE50znqRhXA2/7vw69vEEnF7ocO5KSjsfFGfXRImyfOE70uWL400FWytJgWYCC6YICWN/jpv5zup6ef0TSt1MAwF6yYHEROkodowxvfoksl++iGlfXcRDBskTkvz377WQzIu+nSg6/I4+V1WciFkXtkNSx8o2ggtoPOf/WfnUcvxxmDhjVi1MPaz+TMstINOBGOme98jvqiupCzpJwOPvO/PMDEyfNhH8vSeQa7X5kLj6nKouIda6h20XFqKa0RBywzicaAwwwEZVlHIqZWz6MIRIcqs497KVi9uq3jiTYTAWHalWkKLVqVk+/DSjQojlnBLliyvwYIdlJCm4IVHBnhm7N1HULzUnfMM9aziwrpMkA8uz9JsR2zOmwqlTei4X5nLo0leJ35e7TI6zPPrAENq44uX66XCElqShzAyG18zx0AJgEYNbRKBIOLmenfskXRudJB3eLv69Dhc7Rg/jRxT3z99ROyLa+fOjVd6FuVlddB96qQLOgsUH9n+1nJK8IRjJWrS0CDPAAdo4pqFBXBZrmTc2UEMPmUgZm4diotyxLxPGtKam/0gt6lMpDHgJKVlKxmBuORDJcBDpdEuDzygzy4fycoXYW0YtUqWb//+DX596EH51O0EbJnJFKcpstwbpAffP9f5Vi/+7u/qx+f+92LRsypx96EgXbkg3fkv3t1Ajemgtm0q1AUrFCUWg/Ny8oVYqIediRDaEz6ozfCc74OExWxt+Vl1/nKT306bwCb2PTrqEXdzWanOh0/cQFOUD4qLSmjU9sOSBX9l1e3IQeLjnBEqHcwhGgoaeHzEKu7NY0nTNzlVGPAtENDvwnoRIQgwQW5X6lT8y5hlmWzWsv13f4u9FrdFzMda/XKTNq+oxHRvgCuOQF5aBLowqUumlocR1dvdFNHJ2aIQbniXTji9vIbSufkKSOAEJ+uKx66ro4+2H02R+M8f1vJcOXeEEH39NuG+iZRBJceF8xC8Dhg8XN1IiDWM7Fcrow5htC8tEEAJRiPK/1No35KMUJ5tFE+/dwDnGhJu2Olg368amEcvbGnx6WS4bodyrVlhCAvb7QICO7TjYpxvdDUP7l/03EMp0WNxuAY0mL44S/zTtaMHBl57LEiTAgjA3qrGe/Y7ldjUbnGEV3TAwF4a6oaj9lGnzZ8AIfDfa6wUDc0x3AkjVUF45JIRKwfRkQQeXLMM+EcIPzVj1YyM68it8nCkA5Y5ssLeYRZs2aJfzvPQHmK44plEyzdLSalsbiTd3oH+7AQ/Vevbb1jkBScnGekSxhrEB9qv4nQmeQFhgAsoc4bvN3s2dOFFnDlytWQlz/WtU8EgIzneuyL4NnILVs2gttdM4Jd8HAAYq4n2DnGDhGbc9gNsP1cHn10PQY8g7Rt2y5rhtL9POx7NsCGBwTMDeZiMjBPn14mpg3Hj5/GwD5yWJIw9d7cOw5TCZQpDBHsMB1WjsiCwBYAZGZzgP5jO2aW/5Nq0D0aEJ0BPQpULM6zdf8eOFt2yZ4NAAAgAElEQVRx0r8lb9DNArgfoQSbdRkNSFxLBt33+tfo4oYXqC2/WmjGM16GTW5rOg1GI28C+NVnv/oPTkZbI2bnY1pJlUV7EZwkUPoJ89hsWhb2tbUcNmiYtuMJSqstg30wh4DD6eAXvu2ZNLSj8HwNI9rwWkL5xDMlNGX/Qrq6cQ+1x6vBD0eXGWxIwcDFr5cZfAx1u5GRkobZlNgFEWrOPrWfZckryQdNwrQQFCwBJ+Y6GCjYwMTRiVigIxQFi9dZtCoPHUsuSGqMvg/zN1EmJlhKQIM9VHlJaCpqq6BjhcyEHhqYpKQkwLWqUNyi2Pb20KGLorUw37SthTLf0pNPLhcwkJmZBO4wBtWoIOxuxd/mTQxCq6sbEa1Q7yMuLpLWrZsnNtwMQFgPwsfk+sMDuZaWTsnzwcVHTHFRHWgg7DbNnFkMMJAqoKHpZjvt24d7hr5g/sIsWcfak15QPXJzM3G8ADr3HkoGuOiHM09rGyhc6WkUGTUEANKC82fLcUtKC6Hv0NQWdK7psO3lEgN+1a6du+T6wn09dA2z335cy8r774fep4MycgppyyPLZNtoXH88ZvR7errpu3/7/1F5xXT6yte+DrtR9brU0RUIUYNOfT4WpBs3J17Wr8QGIjbtyuN4pT+40UCJOZ+tDXGOpwcSDEScBH9YZycfDO5D2HrX1n3YiQi7tZ9ur2XB29GrqBsdoKjufnU/9fj6KS4aWeXb+6Qf+/arr1FEtKKu+fvUoCsmSoFILgiOQdPlTkgNDarGxWeNzwJ6Po0TFvI754JpKI/NLIvO1bMYXucFdBlgoxvpJcgJ0tU1SGfhjiXXBIF5cVE8TQMIOXICYLqlH65YmVQDS9+aaz24Tj8V5sHp6xa0s4iEVGC7qdCMVIGKdb0OTk899oCYNROKruQBjBpceOzq0Qibd8BvyRT7W7R1H2agyN/dkLEGtEGQvj8GIH79LIW2ptfblC+nrbY6Lna7cvrdcEZ2+orAsHAyzjp0N9QkDWJ8rP/QoLK8JJzYDfbkedDZ9Ek4AsI6EFXYWte8YLw3K+u70Tfadd4GIMYOUY7rXIdJ+msBLedJehekLtxVABL6RBxle/ppFqBfDrkBiIcjXKFajV5s1N8xqEBbohsfZ0aSDUFUPyhHN7MgQmPT+ZccAIJ+JTMKGpAkRADrJJGqqrBuPzDSBRQUNIor4NmzKnocXPhIIQFIRUWFzNqcO1cV9FYcMrJe7505+MQL0eWFj08IPdYgPuQLmWQEROpFiJmW4M4jJycLotEiZB0+HLJijHXtHyQA4QuaM2eGRD8uXLgS4vo+GABiz+q6FImJAxC2Ol63bhW9/bYCMsGgSBqNcQIQ3rbx37op74/VDNNoAIR/n1v5MGXcnEr7HlWi8pEACP+2AALwG/Pfo+bysxQ5CEH4j/5AGoPBaIAA8O9P/+bff2gAhF258o+tpsSmPEpoy6bbU67QuQdedN79RAFI1nsLKO5GNt24/wD1pkMUqm14xwtA+MSl1+dRfH+SgJCPCwCZWVBAtzs6qb655a4AkCefXCmD+La2LhGMcwbzffsqRwUgPMhfuWqGAIqOjl7QlaCPQH4Nnj2+cuUaBuZ9+K4boQFZLDmjWBsi+RDQbvFv/DeDB/4e2cZ3B2hcXIIBSCzyEGzcOFeiFAw+rl1tlra5o/sG+q5YKi7OB60rTTJbT8lJEQDFOq8+iGCZopadnSFc/dbWLgzQlEh9JADS1d1C12uqQEkMxzWHU0N9HSVA2J6amokGlwfF0bTp8YcpJzdPAIgPgOu7//NvIGzOpd/9P39fjv1rAKIAyDnogq5frqM+5ESPAeAYQtSDLWRfPnCI6jtUBOReASCRkWEy87t1ez0m7HR02tN4q4Y8JzuaFi9IQyK9NuiMwmlGeQK9vr0R344aL3EUZTqASH5uLAT4fcg/AgpXQy/qIUDepxiAPLA8ki5eG6C6m/5PLQBRAvQMTLSEiJpJu/fRA5BZIkAnOnWmeUIAZP58P8B7F9r7C05fbi+MCECysrLwUOagYT/m3XGMCAgnuSsqLLgzjUXIS7z7Kyumlcmg8PIVJYabaPkoAchEIiRj0Z0+85lN9Npr20NGgu4EgIy1j6fiTRBo2fsGJyO0Z62CB/vDkwa6oj0DothemvMJ2M82mK7lPb/Xe58HTFyUS43qkJYtWwDayU2I0RudXU2ERK0ASUCLzynGncILz1D7R+W7626+0ky5/13b8GLwE5mmfjOCdY6qRiFzuqyDbuz+t/4TXS8+QVfn7PMamuB3W5g+9dg6Sq+eSTUrtlL5zs/KzCfTst7/0j84wMUGMLYg3QAC24repZKEjoBYk1cSRXEmpfSt8t+5Z5dS4amVdHHZm3SrSEVx7IiLQ+HiKIu1n5mh8/VFUubu+RTVnkjVj75LgV71PJ2ZZVA0hAqFEujBsiMyd5eHjDAdxy+pnU3xg4l0JhmZ26EJkWKL0Hlbcx0musGbOVQrnN8RrPNJNfI0/9oULD6OcwzeT1cd5PVwpolsYbozSQh6A2a4wjHwXQPgvuvEWTAfIDfUs15MUTGOOeEQjg51DI9ee9sVFx0//fQqgI7biOZdEV3Hhg1cr2/D1eQ6wEGn883wt2/n9Qng75XICZKbm0bHkYvj1q1OdET9EJ1H09QSRJZO3iDOms431t3dKxGLo0cvYbsOFWHB8HTjhkWgazVh9gz5qOQlskhXzxaHcWQ+ApHShTKT19jYDA/9SgEY5mE1t6hvLx7RyAfXLZHM5k0ANCXQqDA1qhsZ0iOj0uQ4rEeRbTHpFp+gqAfx8TF06MAOaE5SMMvdgf85cSJyi5xpxIxgHC2ak02vvXsdg8gAPfPZ+XBDyqHEtAJau24Dvf78/6bMnBxasGoLzSpVAngGW1zi4Ljk19RSjp5yhEhuz5qs4G+pu08NSKIi1f7cftjtkh19uhMKlj+Wz6vqAkcz3GLeP/IumNlwEaGr4mSpxhqzH0c/zO8dAy5rgp2/kIpQ9jORlZ2/3EediGz5kNelA5GoKNTJLkSSD1y5SOduqMiY2XYQA/TYGIA8Pi/MDjh6JcucnNBEfeCCFR5Mj0ZkM8BhYV2ctCR+RHedxH+6bbAiIXZfwruy/iMf+T/27td6KuspObMzet2UHCQmRDLDQVCNTsCC91YzxNhWNMW8IwYh2ZmwQS+Mg61vD9XeHAQY6VfRsCBaldCErfCzeR/DWGS4Bu7rnISUPHNvhNccAGVHDi4hIiA+REBMHeTEh/bkYsC4oFk6MmeizqIwBzgMZdyzxIc7eJKWL0JHZPF9swsWf3JPPpJAP3vDSwM3kxHynkHfMw5NAcvcANMVHgqieS0jUbAchywTCeJ6PZ4xyB2J0O1KMvYyZ0DniZCzZ7UD4Ai7jEQ8HysCwjlanHCqrvs+RAjDdGJPCX6ZBJhCl1QdT7g2EuD3vXJFJhJydtG1Gx0OABmS5ISj0+HXrUuCI+FpRL5DZ3cfEYDwBbAQ/aWXXJGqXNUYAOReE6IXFxci3K94uqYwSCorLaH39h4cu3aE2OKTAkBWrVoCnna1DJSDy1hgIlQEZKx97HNMBEgFX9vdBCBMDfnsZ7fARnSncMNNmSwAyc3Npvvumw6ucCm9/PJb+ADZJtSykLQAyLrVK6issJR64RhysPoIlWQWU0d4C9V0VFMLknhNFICUnVpL2XXldGHRNurIq/E8Po8zFtqlZT/8L8gX0guLTD9F9rHrRRj1J7RT5ReRoZwbIasf+TAASOn+TZQGDcjFpW9RS4EKSY8XgES0x1H+6/dTZ24D3Vx1QqLKkwUgHPnI6s6loo5yOhMNp6dwaBfuUQCSA3vYDLgvvX/5qjy38QCQOXNKqLAwE0C5GaDARLtdADJrViHye5RKZ//uuydp/fr5oFd1CRh5+eWDowKQBx+8T5L5HT2C6ARscs0AfNVKjrxW0apVsyBA5wjFoERWdu06hajIMgCFSPrl8+9KXeQSE62tWS0AEhvfg+hGBvKQTJFr2bnzJAAO5xFxAUhH122aVl5IFdOKJaLCkwxJyQnynTc1tWJdFPKWzJFzBAMQdsrr72+nluab9Nbb+0DNDEBLkifbHn2/niLhbDW1MJnypyTSzgP1VFCYQV/94iPY/gY11V+nwuIizITHUXbBNCoryqHS8mlwxlJRlk87AOnpBZ3p7EWqhxlBGxyyroKWl5eSSr88vB+gS2v2DFHtIwYgD6zJokuXO0RwPqxYyf74N1dPqLbksX4oAGK2Y6pf3pQYmj4tCSAzjG7U99Hlq30Qu7tg8JMMQPJywiHcj6Qdh1RkzJRPGwBRNrUtMN/xZNEcXt2G10BZ82EAkEcQBdy56ya1dwLA629zPADkmWfKxcxqpDIqAGEh+vHjZ1T+j+Ayih0vC9Hf3bEHs0UqscxHVUpKCsVRKVgozJ3RpocepNffePuOLm28AMQcfCIDc7OPNDzjQeij3MFY52UKFmsVTp9WM82hykjHmOy1TXZ/+fAsoZ59naGsfu1IiMM1FZF6JLjk5XTpUrVQNIKLywcG91uPxu1zcdTDXm+OzXXsscfWg1ueIB3R66+/Az47AxyX0hUB0Xl8XBx98bEn5Ri8L+cQqG9poLRkcNsxS9ENwd4f/uiH9L+f/QIyoqcR5I7UE9VOB3J+RT0RqsFiWpaJgPDfC45+lrIbp9FtZPk++cDPZRsDJEQkqUEFc2iT6ooo/lYOFZxcQ0OwnoUCnfqju+k63LG6p+iZZ96fXS0tMOKxuw1iZQqN1OJlO3KQIG2IiVoER0Yq9jxO6XVldKP8KNXM3y3Xb+cSkb+tY/G1RDelUMEL66lx9TFqrVCRTbH61dFro/UIDIDXi8iHHAPRD7/O8yEZzY07luHk89965i+zuYCKukvpbOIJ6kRyOo8NrxMx0QN3EZPrmmSL0K2cIE6EhB+OmYGV/CJ6P9GO6NklW5BuZ03X+6kZQh/NLy2m6wC6zaBLqWemnzwLnfXDDu+OgEsbBuUV+cT6Dh6UM6DIzk5DNPQgltn+2v0KWMfBGg2mOd2EzuLWrTYklLpKTz65QnJw7Nt3TvQen/3scpk5PXz4AkwcOJ+LKp97erlkl+ZEhWytzVa9K1aUQXfRCZrWTNFU9GJAevHiVQjLa/HNLBfbWgYg7IjFJVLngYiKTEDXp6IT69aXITIRj+hJP+3bW4lkcWrWfRDZ7LugbeMSCwvcjRtwfnzXV6pqaQbc6Zqbuyi/IA0JdbvxbcYiIqPATWKSynLO3wdzlrs6mjA7f1ucvc5fqKVTp0/h2DnOOcJxLVwWzVWz84feb4KmJJaWz89E/Yil7kEk7UK+iILsOJl4qL3VTc8990+yLb8Kns3nEoeIpnnpgxCAmghqJwBQhK68YX5jR61sMU0x7ZBw/IN0C6HaQ3VuN7u5LOts6c72/ADsWXt9Mh50GL2H2dbOfs6RECNCb+m8TUM6m7yc0+81EmmDtrS5qZfO7ThJndCFcFSjoa2FXtsPtoWZOTfRC8z+R8WoHC3hQ9AhIQkyl0HUI6eNQT2XXCAoYe1aZCuCbNuAREc7EAFxKqeJEFp6CjsCIuLzVVn02htuOyjnMP2yaJXcj8XWYnhelP7DzlTtgBW23uV6gBw506bGUlpqBAIJPqq61gtA0k89HHXVDa89JuAIiDmfybPDx3EYAPw+TANrN8byQrQNvWUFO6RD2WEA8z7YSLv36Z3h5nOafte+nyHU44AJVdgJqJyILS5YL3P0gwXp82ZF4f376WKNjpDZ+hK9zBoME52BUMV5rOGIuASPTTj64XwH0Cc4+iZbhG/elxUBsccisr8tVAz1Iu/yuqeeKqdXX70iFNU7KYh7jbqb8hXQ3wIiXPJuEXU06+SpOm0NInG6cw8PV+1NQkI0bVifTa+8Wos2cMDJLeaH3fJoiaGTkyPgisgOiW+NeH2jApBly5YhtN0odorDyigAhIXoTG+qr3fpJ3fyYD/IfdatXQ2Xr/eRdCi0C9Ro5/4wAMhENBZuY+E2SlKnQmhB7PtKwmwpU4W2bVODvFBlrGNMBkhMZl91rcZRyhJUjHDf9vO0O+7gaIoclceBtkKaP1g0WCMfQw9orQYwGrkYnn56M2ZamzHQS4WYNZV+9KMXZBCm3g1AQyY6uEVLqby4hPYcPki1bbXijNWPcHlULELhub30G7lfp9/5xS9o26oV9B8FZ2iV7yHq8rVTp6+VDk17SY4VCRG6TktCkaBq5t2YSdNPbKaacmRF145Y5t1yXxbsiBWDXBwztz5Lt6aepuxLC2ggqpsCUQNU+bnve8CKfQxTtYKTAPI22qhGbc4dpd5RQIMtGLUoVOqZuAyBzEuzqezEBtr31N+rY5ixdIhjJZ4tocxdC+nGlj3UleNG83jcZtyoBrUGRI7Vr+oLC8kdCha7YJnrsXKDDPXpd4tWPLkti6b1TKeaqCpq9KlssAF2xtKgYKhXd9ZBQMO5Z1uQbufwsEGHyRMS7IJl07v4WWEfZ9CFAVQkXuyymdNoz0nQkJwBlf4uLJAT1R8J6tNqoT1xBvOGhlahSc2YUQhxeIPQmAIWIkwAHYmzm5eV5YjZwMsv71duUrmp6FxmCB3r4sVaULPmy74LFpQCpLTTEUQ9mEo1e3aRgB0GMByhePXVg9BtzBE6VAQoADGo55zIcOfOU1i/QDQgrN/g5Lc/+/l2euCBhQKkDkA3wInYfGGKgpWelkT3ry0V/cbbW6ERMZH5sB662ayoSwOcbwCFdQZlpQU0a2YpRMKNtHzZfQAkDaJpSQTNise0vgjV2SYlxdDNhmu4Np4ACqd//XfkpuDCFDc9KB4MRFN4lBaRwyt/w6p0OI4FcKwIOn6uAwBwkOISInG9PnriwVLCT8hKH0GcE/L9mj76i//nm7R4voq8sH8F5Pmy3NvTJdbCXNoAUAxVKFy3Rb4AT+gpUbYNJEINgoXOY7X/I4nXFQ2LizuQNjkD5KPTif0IyQyD20QGJIN6MMvn6h1UE47YEssKKPQBfAwY+g/uVB7lUB/aoGjqAfh9/Ydv0y1kQz9SXYl3cxuic8U1H9SD1cEwnasA62JiEqmvy50k8ncroB1mzxsZQwe+Dg1GMGTW98gruU6Yv+1/3W3Y+4vL0sXpALb9cHQLMQHLR9GTRuqm3efHOqHgRLXDBrnmqWsAYi4wgO8+Kx3RtaIYRNeiUJcH6VpdP9WDpsWY1Rafm4Gyj93B5BJcyhzPvjjvK5hGFCxIN5MafE+IhJs+UcBYCIqNPfEXZoRNaH8CJu8KKMmu26Fq3Lit8lk0Ls63+/ADUbT7WC8MIbwTf9LXGlMEqx8WQbgDqoYPum03L3bAcuhoNgBxBPaA1BbgcYCb3QmN4fDkVqo7X0pJiUY7OgWD9Jo7P8hYewIYOvdqwCWSggbMQACdiU9TsALyrap+zNTh/LxERJKTJALiB1Ax4v+xAEhx8S1MbGXTwYMjM41GBSAsRE9NTUVoPsQM+cc8I/pkEhJ+UgAIVzK2jH3vvUPo+EOEmHWjNlr9ngyIGO++TN1Yt241aBsHMYBXnY4q9zYA+eIXP4MZ11uw1ztGDz10vwzCfvzjl3VnEaCZC8tp9eJldPpSJV2rraXm3lvkT9KJCDUA+VL+1+iLP/se/WRlCf2s8BJ0I36a07ecivpn0PYZ/yrHCgYgKW05tHDPM0im58csagSdWvEitU3RtJwQAISPYdqiaW98AZnCM6hm7evUUVDzkQEQ7jNW/vIPqb7kJFUt2jEiAEk7MJuSzk2lG4/sob7MVjO5J8/lbgOQAFyy4v1wheqaR3XhtXQ98uo9A0Dy4ejEM/4Xr9WHBCBx0TGSvbu9sQfUp9mY1YrBTH8c3jt/Qwyuw0DHrANwuOgBINOm5dH8+aXyOwMLFoQzAGGK0pQpabR27VxkMD8h1Kyf/3y3JAfctGmx5PngYzG164EH5gCAw+t/f6VEGRctmioD7bi4eKFPdXR0i0sWRz6YjsVDWI6KPP/Cu/TsMxtkzPHSS/s8AGQITmkpkG/cf/8cevEFdHBjABA+35Ilc6ioIA8JN6H/6PFTAoAO28cxMzIGOawiwvrF4agRUaRozOjy4Ov7z40NQGaWx9MMCIzPwJb1QjV0JRhnMwDhAu095RcV0FzMbvdgVBaLgVp6RgI9++WvU35h4acegGz94Ta60lBL5+qQx+UeAiBxceG0eWMu/eqNG2JiEKp8UACEz2X6xpIizhIeTiUFUXSjYYCuNwxSbaOx11aD+48jAMGkOj2wLIpe3YUJuSCA9GkCIKz/UAkIQ2skRht7jfu3SQKQ2bPgBIhPgF3gJgJAli4NB+ujZUQButRzae1HKCxEZw/fnTsPDN/Ckw/EKziarMZi3A92EhtOViwfCoSMFS2YyOWONwISPIgfTbsQ6vxsx9sB15yrV2+EvLyx7mm8ICJkAz4BihkDEL63XbuULapdeIAymthcGmmLr2ueEc96mNke0c2ZsG+ImUN7f2UTqj4bW/RuhyP5WF/96ucwQ1yPBEMNsP9MAvWljH7wg1/IfnyqZcsWYsZYZWLmMogZnlf2vUktnaCTpAE85CtQ+K3TcAYC8Pj7NZGUEJZAjw9+ndrCmmnHnB+oY7EIPUML090JQwEVsw98hjKhB6mdepyqFqvEghaDwEOrMjMb3Co4lC0rAu/8zuc07CAromHb8Q5ak1qmgZHJKxPJsClUVgtkogULXv4mxfek0/WSo3Rl8TueKIrcc28kZexcCE//MGpcexRZ09UJeX9HDI9lf6cWnOtZvkAHC7o1HYMpWMiQLoX3M3QsI0zn6IfZj2lbegaPM8iXt88ULmxleCXE6foFmkgI89hNNMXO7WFHRsxz86xj+os+lk3BkudmKCTqd4l+WDa9K2ZU0KmqqyL0dor+PQM5LNYumy86h23bjiIilyiAgM0T2LGN/2UNBgMQpjTZdB5OErhy5Uy4IV5D/S2AKPym5OBog3g4Pz9DfuOoxhNPrMQs3mGJSPB5HnpooQAVpmu1tnZKhIS7G45wxCIa0I3Z68TEFBzv/2fvPYPkurIzwVPee+8NXMF7FDwJQ5CEo3fdaif1jmalkLSxoV0ptL82Yv/NKEIxuzur0ciMWt2tbtomQYIgCEcABAreFLypAgoolPfeZOZ+59x737uZlYUycEVKl8FAVuYz99133XfOd77TIApbixfPgLe9FaAkWqRyWXnrt+/vpx//6GVQsYbos8+OYaxi16JpNeD4EEIs6KWXF9EH7x8HqFAW0d7+FuruVdRE4wEJhZwkx3tI/8C4zcsrojXw3vAY5eD4FuQkycvPp9TkSFAiQ/FdK4ItG+lYBWJiDO+Q5X9DjSQsrL2kPCZrV8SJ1PCtGg+VL4qjo6d7Yf2HB2dAUcIiAGQyM9GGCxPpOizZ5bPjRBI2Mioc8Q/DCI5fDzrbK3JsOOrmGVCBqH2w/Bs61qAEexKoSsPIHK5zCVhWa6YY2zQc85zmPdrekBEUrCDULTeWwcrSHusOXhN4zl3Voy2nfaAlmtI10CX5W7iEROAoW8ObzwH9hu9x6ouT9OBePf3yy69AxVHnD2mPYwxocNIOfeEUFaM+h8DS7xtU47mf1bK0PCvTIRHWL9+b+SME/cTTaRKs8LvTGbnFG2hqanvO9YSmKWgsOcoCAWfPBQkM1muJeAgcizxTpVyDWOD7cBoHH+w1OpypS44n2Ics8v65IkwAOseLMAgpxf+szHW/bohu3RsEJ99/+xY0+7mVV8POB+JYdYBn7HV8zL2HRQlzBEG53bTIAj8riFPqkc1CgXuw14NLGOaBooIwSowPpfPXhxypW3veCSYnLBRlmzbmcHjNvSwhDMsD6AW1kameUh29+Nl0tsDx4Vq7JkeJst/1WJ/XrctDuoGOMeM/xrrOpH6HR9EMGuMB8WE8G9ljBthcNm4ogJe7G8Yk0B7Z0KPzq7jyyMHv/tJL6ZJLcLQAdHkf9nAMdpmggehypsMb0Jdxz+ZAdJ5YJxtjManGnOBJj1zHJ5wVPXASsIGAPVk8KgDJyclEEGo+9P3PjtqCDwMhTwuAmADWYIkJeaEOBAj8MPZi6z/huHKKbrwIpkULEDk8Z8sFbH63g+T4Pkan3wYgfMyPfvSmyI/ev18Ly2qcKP3s2rUPm7ZlVHH8HG3bvhGbrQQkseqi01cqafXiZXTwwlEEZd4DABmWTQqX/725ncISPfQ3z8GqihiN5WHPUXZvCX2T877EgRSHzKSk0GS6Netbme/1XkvW/Yx7ZRTVlUjF11eJLOv5Lb+ggVSlNDNagDmvo4HyvXYeKgYifnmpAqhUNhARr3kQgKHej57/AkAJS/Ku+vB/of7ILjrxqubNW8ew0lX++5upP6ONGrZU+MeDWEmHed/mULCCAQ3EgxhQwUDFievoVROvypRukBazN9zveR2c1T9HFLKu0jVC5AH5TKJCfi6jfGWBEfnOjuGQRuAb6Y1QIECxvzfgxgIuhmoVHxlDC5Bl+9glJHdj8oIV+8G3iPfFAiCsFdDAXg/2TvAGn98z7z85k/mNG/cRv3FTPbe1KeU+z8kEs7KUlC6DCladunmzVv5//vkF8JDfkjweTLc6d+42LF736Z13npNF/8GDVngurwgomT49FwCDgQASZ0Z46di3d2V/X4gA7oULS4WW2NnZD2CDWCdQxC5erMa9Z8OK1oNxEicxIUy3YmoXx25s2MiJCj2067PT6OuqYcJAnXrQqLx9vJhyCUeyNC+Sa0pzY/MbDtrLli3L8JkNCWyECKXMrGQAlhBpI6ZL795zVoAFy+tyYeqX+hvXDU2g5IRwKl+SSB1IQHf6Yg/aJQTtyEnV4mj3N8jqPKTuF47xGhOn+lB4VCzNLYmmJWUAL0y9koEUQguXLKfZCxbTpZMn6L13t8uxNy9XUlxOqXxualU04aLiAuTQUBvpGKcl+1oAACAASURBVFBfonQCDH5fnJiQizGIyOZYv8dAupZNx5KT+JnsuA/rs7NZjgM4spLZ8TlCv9Ljsneol/p08kGeD72aF8VB2GbeNN1yAB6Fb/afIG8tQFpcJFXW3ONsD3TkwBka0EIdYeEq/8ogrhXB0n4ooSFusruBPiiCWVjbzgXCx4ZxXIgZ8/h7yKepr1IJi5rIB8tkpr/TAOTNV/Np915XelesNsayMZrhTH9vg49AKhbfTjbS2u7Bv9sAxKG/6fcybD2zTKS4B8eLlJVCtjw3SrwzVfcH4RkZglePfXbqhch70/W1+4JsHgOo2WzEsTfmpk/Y/cJ8p57HtUrJhpRbD+PbUHr4XTr3MAuF1EdTe9DWa1fEUnUt1L8aXGU3e5+h02Gp21oJFVmxi4v0c2ehMQDEotFZ/U4AhrESOVxezAMWYAoG1p9GDhCO/9i9uxrz3cOldu138rg+Mw2WC+cys/tsCuitXFpaFfXw9VeLMRZqpY5hmLBNTpmxAMhYAejSb/D/qB4QPoAD0Ssrr4tVyK88BIDwcS9u2UiHjxx/5oHoD3tZXMeKitOTigMxknKPqzMEXudpARC+72uvvTyqHC//PhUAiGmfJUsWirfj1CkXME1VAMJ13rp1I1ysnBQrRCStGfCthDWaqSZMa+GJ/+TlC3Tx+hV5RF+snogsALLN20XvIlvzf3gHmyFsaBJTY2ll0w5KH8yl7rB2dEW2vmEB3/h3fgAkoSedyvf+PoLR71JbTjUVX1xHx977aze3xygKV88agHA7rPjgTxCoiPwOb/6NtIvZvEQ0JFP+B5updWUltS1W2uI2bVf2RHpGe9IAhO+d2ZNH6b50asZ/daDQqcry/9pj8RQAyIzsXEqC2EFGeios78N07sp1mj9zGqXB87H3yBnqbxkS+VzexDPl6oMPjko18/LSQceaIxSoiooboAuqjW4gAOHvGDgwler48es4Z7YkJvz88xPwkM+QYO4jRypp27YV4q3gOJHnnpsHOlayUKdsYG82tOXlpXSiokYAyOuvr8b60i6Z0qdNyxNaFufa6OrqgbcGeVjO3xYAU1aWD7CP7LsAQey14c9f7bkgwMWDl83AZLwAhJ/Jg3cUgeswPeu59cuoAzlLjhy+jPgO9RpHAyBFkPHNy46iWqgW3dd0GAYgTI4uzougmcXRtP+kTzj7gQAkPyuS8jNBMYPC1tzSHAn4TAbNmePxBgC6/vRPfi7xMd93AHL44Eny3GuXdu5GQPnt/o4pA0BKkDQwH4kEj3xrSe9OIQCi5hiAGGygM1LDqDQfBpnsCGrgeJHaAapvGobwwtQFIFHw5rzxcgL99it4vaxYlWcBQFavKpJ1+MjRamnWuXMyqfKSiu970gCE4z/Wr8+Ddxee1mdQxgNAYmPD4QFhKiKMoijjBSAZGTFYG+IeGoDO1xsTgCxZskQkCG/fvuPfRGMAkJXly+guLBtTORB9KTaz7R2deDbV+SZUnrAHRAZAgHtcXhgmwsfpAeFrlpeztn8D6BD+ah+mPZ4kDcs803jbftmyRVQMS+CHH+5yTrEz2jI4cSxufoHkrmpGMG9SIH0q8JnFaqUtXKN5QOxnMccykJw3byY2aXFwR16hd9/dIZupz3cdADjZQFHwivzDb95XE1409NG1Ko1YSLOVZWctvBx/fmaA3tgeR5HFcCdrA1QCqCrZPSU0u2MFRXpiaM+6v6GIRKh1afn77Jq5NPv8FpHYZcrOnflHqH7OGT/5euPpsBWubHXJYJ/t72xPiJ1M1bwcOyB9LAqWHaBehrwk0Z2pVDunAnEglwRUcLB56rH51PT8GeqZVuuKlchYUXeUoHgjec8yvEbxylCpJKO5OpYpV6yKpf6wKFj6O+8oFCwJXNfB4uxhiUX2+dlURt1QYLrpuyUbZOMt4eu6nhG2ouqWCeb14Gew83zYx5rnM6wS/Baq6UgbkK+JN7F9oL1wf0tALosoWMS7EOTLikOHKi6QtxPJ+HLSJP7jk08UAGG608svL4f7v1mAxcMKty8DAwYsvOFnr0lV1QN4RaKgRpVIX4BOs3PnSkk+yCCH+zh7SO7ebZCYEqZ2sdWSx1FsbBTARBbOb6Ju5CR59bVlUM5qRozIZSzICzC+s2RTwF4ajg2pqLgqwe6vv67yhnBhsMEAhHNSMBhqaemgAwfPgoIG+o+2xJvszuGgrAwNabTN7W5MbmgrJu+ojqOs7JI9GyBfCrweJiA/NAyUKPy9fFEyJSeiThe6qR0UnxBHMQjZtjXVaMkcjmcJp28rVaDrUJvaaGeWKBlfzq0wgAzhcdGh9PpzieKViQDdJwxm8WEoy1w4f4k2r19MXUhiN9DXSX/8F/8nXTp/jm6DrvT8xi10cPdHADAhtG7denhucikOMsVpKdo7owcCz1+GBsXWTeOlVRZ3l1oSuMb4BTKjrk4gL1uR9dzkBpWD8jakY/Jw+17d7j39rrBLODw1Q9pSPaSpjVF4py1NPXTrFOiL2Fs0NDRSna+fvjnwLShIOggdYgnyPuClGtYDmuN+hnljLe+GKZHqs3g5jYXCyZotL1P93uVal7mtR5hc2R1hTWTPr02ny1ch1Yw8Hn4lwHNgx7bLvSx6j00JluriNz96tOYj2euOehfacGEpPBqPAweoO5QvHBmKmC+7lOaHox+EUkE2x4vAK1LbT7X413+ixARi6mntYYyAVTAWgH0P7j/mmCETzM514UB4zdGVvBOmkW33t351pQUIsM+NoKPnoKKE8WZ7H/hefvQr9mSYjPZWMLm0w0MC0v28PlpFTg0+VYlIgHxmwbz+2iz0vx7a89VVzGMxtGN7Gf36V2cxdp68R4LjP1JSojC/KcDz9ItqCxb3MO+A54kMJG/l0traCrGReORtSobx1NQR41F7lplRMVqZOTMZhtcWxLaMzqyRceH2lOCXKikpQSUKsHlS2WhHFIkFsbmU6ogZM6bBkhMF74my7E7FwtSjjPQ0OnP2wsSr9xQASNDmDgAg5pjgm+7xPVZhYR42J1mj0rCmEgBhKhZv5ltbA5XZXOUGw/fkpzcLrx/v1lINsb9nSV4ZFJaL3aYrBOPJKv6o3f/dxZ2vxQsRX7e8fAE2eg3YNJTT1Su3ZGzMnjNdciP85rNd2Mxg0TbgA+eFJkIiOFPtNnMhEPD56W5a8aNYiioY5rhZKZFZ6veilvm0qGETnZ6PYPNSBaYTW3Jp6bG36cG081S96JAb9/GQGBADLPhpzHo8FhiR9tLzkJ2I0C8exJrL7eSBjqfCbAjxr1lTQgeiaN7+dyimN4nuzD1KvU1DFFeVRw0vnKDBTHh9rGa2cabtAWHFTbOhH4bKlRQBGlo1hilWvXrBZ3leE2dhxYK4FCyLjmVRqZiTzoAmDGCgZLgUIrHRdG/4AbUP62Rsg+yydkEO4W8pDhULn8cEI7zJUqc5GxQGV9hsvVxejjgYL+IL6kHDaEQQvpemIdCaA9IL4W3jPvv10bMidZoM2tJLz62gr78+I3EXDCg4eFypVt0wN8C/ochhUwJ56gJ4Ni6DQtgsCxQDlu3bl8umn/stgwDeoDPIYOoVezw49wd795ShRNWXPzPI4SD0LFCdGAT19nbhui10qbKBps/IkPsdOnRBjF2bNy8UrwSDgSqoVV24cEcEHHbsKKcmSAHX1DRLXbjfzZmTB0/JgHho+LluVd0QiUlpYt0JeXNvJLZDQGkx49w7HOvkSrG6oCMnyzKjPk3dysiIo1nTkyV4/eJ1SMea92cCo7DpCtPHcmKvzSvjqA3g6syVIXinFJ2oF4BKuiCC3SMU+wGb8xCKjOuhH24sQEA6x+SEiypYS3MzVLo4ASFvwPA/5pF6eIkIKlEZCVDIA9jhMdA9nEQ7Xt5C16/dluv98J118i9bN83cxbRVe0PcDVDKhZMuPqzY8W1eqGUZmV2jfNU7CNqhvkDfMICI/mPA2vDBD+QoZTH7X54f/StUz7EdHV765L+9T9cb7lMb+kR4ZJYcU4e5kotvKAZxIarzs0eK42DUD5YcrJWVjxMfcgm1Nr6cZd1nC1mZ8eaADvRRPdGVFMVTSXEsHTzcrNrPTFKamiUXt9YHsyaoNdIlkwRSk+24QScYQtXU7xUYCha3kfxq5A3l+dVzc4mI1/x9fPbqgLtwgHZe7zjBX3E+ZKDhGeF4kao7fUh42Atjq/+m2l9u162GAwhsMKd/tgGIxHlYRjlzBT5myIwL09Z8Lf1O1iFu6n6DRyhYrLMV2FYMOGwFLxt0OSoj4pHSi0AANdCvQaXjcAyIiaFTfSkMBpq0tAR64/W5mOPu0JWrJulnKNToVPzSky4rV2YD/PRCfXDiSqyPp24uAHFzlHlg1MikzZtKqaqa91j91NM9iLg/xYBiaWuPlkMOcZwQyljuyDPjfahnu4pne7hxf0wAkpycDN32tVA/UVazEWUUAJIOOsCC+XNhldIqIo+nxR7rVR4paeL3CICwhWzHjhckYV6wMpUAyOgdYGoDkNTUJGyyZiFx2nT6119/RnPmzsD4KJMli3N/HK44QdfqFQefiw1AeMPS8kUH5fwRLNtBAAgfv6R1I+XXzaeaGadoILKHZl3ZQPeLLlDViq/lembNfFgQ+lQCIEKrwvy45Kuf0MCdUOoKb6aaH+7xCzY3bTUVAIjUBTEg6SFpVBY+i+qHG+jmIFzrTwCAxEXH0Nq5C4V21YPN5Jlr16kJsQtcGIBwu21/fg0s6kRXqmvo9h14KiKRUwZAdvHMmTAO5ep9jE8ye+/ZczIARCsAUlaWp2RuvzqrLWQhSEpYgoR8oClU3tE5RHoFiOheK0DhtddWITD9mHzPCz8HoHMgekXFdcSB5Ei8x9WrVYj9yATl6RYoON3iPWGq4v79FyXDOoO26Bj2nPBmQI3tmTPzqaG+U/KPmJiHxEQVsL7lxXnYSFyi6zevPXYAsmh+BrKnJ9Lp8y3grPchwDYSmFFvHEcBIGGIWyifh5w+TR5q7UiR+j8MgPz+S8XiuYuOVlntO+CZT0DMzUB/N8UlpgFwhImHi8HTEDo8v08eI33YU6ZAUsgDzxNnNv7Bu68BCKZ/ZwDIleO36fS3p+lczW3EzUBs4xkDkJeQ7+DshQ5qah78zgIQMy8yhYjjRQpzEX9VDCDH8SJ3kePpQT/GFWKf/PJ9uCvrkwYgP3glhT74qksois8SgGzbOpuys5CJ/bcXRSKcixgUrXwjbqs8/k87d5ZCQbDmmcR/qKcZCUCKipJgAJqrPLjH7oCKGA4KbIt4iVT7jA+AvPxyMbzqBzDvK+/vaGVMAMInciA6ZzOMjk4eeZ1RAAgf+Ppr2+mzXXscK/Tjf4WPfsVHjlV5ykAkkIIVrAXGAgzBzmEaVk3N/aBZ0Z0JLQgl7NHfgL/HYbzX+5M/+Z8QsArN/RZW76lG4Ku7ebe9QcFobMYayBY+4yHh+xqlHP7sb9liY4trcg8MxAtWZ+OFMdZWPmb79udh2Y2hzz7dJ6c893w5OO+FYp08fvYcLKuQu45Vm7nQpCHouqjP4Vng9R/sBAUlmh4geWFUkU4kFaasYZHZyGKe7qHCqiVUVr2eemMQnJ2HhHDzOFO1ql2wRIQs224DE/Mc8r0lCiP1sQx1dgymqIeZ37QBcDTvBxsng+YB0Tfm32wqVQiCzXN//QJFh8RRWnwGXdj0PvUkuLxs+z6OZ4UNbYamxAHwmoLl1fQPTkLo5P5AsLnPULBgqfOYRIRGBYvPdVSwON+Hqqh4NEx+EHw2yjzm2DBQRWbjP35/DwYa4A3RsRUcD2Is56Y7MTXIfObrWspWDh2Ll2nce17xNJqel49cCZHU2dNLl2/dohk5ObT//AXKSc9AgHMJnbp8Fd60HvrBts2SgO/jrw+L+MCrm9dQNSg8F89Uo8/lSJA305r84z3MiwwVlSwOMOd+v2sXvE6wypsy2hxkxsz69XOg/JQsNCqmR7H3gaV6W1q6JJB969blMna9cOVfqkQuEqhfzZqVB3BTLB6Vjz8+odvZdELtCcxNp/tIcihjAt6bEE1j2bp1CdamcPoY1LKmpkbEwajFMiJCWfgRPo0AasXLC0NfMpZ4jBz3+TUVS+zYOp9BZnocFRelSmK4E2ebQQXS7x8gwOdEPWtvGmv76IHg8/B3Xnic4GFalUhHL3moqR21aNeDMckrtAcuQ+wVwSAqQkZssLxoWoaPZhamoQ8PIX9JFBRk2mjB3GnUpuc6rh+DL6am8TzUB4DG8TAdXYOg3zCNzEetbf30H//wx/Bq58g9EpGB3Z6/bK9usOSqwXKGcD/x6Pg002d6hrpcChZA4oAjB6fa3BSvTnI2qAPM2XvTB08Sl/NfnhMRDqA6qFxFUHtrO1UjqeTtOnfjUgt6HpcBO68x+nSIo8TJ3i41iEJM7BXnNrBygni1Q9JPEUN7F0I0/zQjPYpWLkdCzi9dSoyf9d08kEW1Ml9Jm9gUrQBSiJ+VH/02eAI39ySfQ8ECTdT2sOt7hEHC2lCT/PJT6c2z8Ypw/ZRXyEuZ6cgvUhiD/CLRiBXpo+ZWjyQ7HILLzihU2XsHPw+QflAGx857ldh9VWfbM2LPD+Z6fC349BE7xXWIpCNQizOFwbVdbA+IX+4Pi/Ll39Z64bG9InxBKxjQWc/1Os4er0UL80Q18G5Nh6vaxl7PpwBAOLZi8+bCZxb/IX5I3f/Zo83CIlxi48JgYMrBnBEF70Uz4j+yEDN422LxhVpCF+4Y9/eAnHIwg9+LDfLHuADIpk2bYPGqxKIRwImUER+cgsU/cULCq9dujAxgH6tWT/H3eXPLqBMytLz5nlT5ngAQzorOUrFnz1aO2gzBNvOTarOAkwJdsOO55ty5s5AbZD0shV2SP4ClhC9cuETXrt3yiwGZKgCEg2m3bdsofOdDB0/JI06bDjnQNUupp6+X3v9it3hCRgMgn53pov9cHkknisJGBSAyHLEo6MTRooL1XQUgEfXJlPnJeuqeV0Utqy7R8r0/o+7ERrqy4gune0xVACJxHwAb6WGpNCOylJqHWqmqvwZ8d1R9kgDkhcXllJWSRneQM4E3o3frGygGLzgLHupq5K3YvGIZJcTG0rmrN+kSAPkPtr1A1+/UiCJWMiRNG5vb6PIN5HWRJIsuVWQ0ABKHBH07d5ZL5vJWyNQeRnC2KWMBEN5spKWpHB8NDVBw0xsMRVf0IUEnS2r7sC400vFjNbRy1QzwrxMAHtqhxlUn95P9g1bNycpOoPnzCwXUdCFQ/ODBSwAFCFLXST23bVsKud/bSH4L6lt762MBIIvmZVNebgKdvdhED+pANYK12AEY4wQg/AyZ6dG0fmkMHTwHWlXt6ACEj80GbWYAGdh3rkPeFQCmGNA0uf3ncQZ3eETOn4d3CCpY00sLJVt7L3KlMFc9PYWpZEj/hwHB1LRhbMaXLlmMvCcrAP4GITaQN2UBSN2tBrp1RsUfhWCfzF6eXgCVg1drnP72tADIxvUZVA0PAf9vyvcJgDgPhfFZkBdNJYVxAkoYhLCgwgP8+6QByMrFsdTW4cHc5O4lnxUAMcpPDJ4c2einBEBKShKx34rCmG4az3bnCRwTHICEQzY7mRMsoaxbm4d26YUHHPmuHPvr2AAkA6I38xGXuH///jHrPS4AMm+eylVw61aQTbrwwAwS8keyZWUz5Lxr11zr9Jg1esoHcBxIbk42VZw4Pbk7PwMAYlc02OZ9Mh4QzgewceNaBJMq6/zTLhMBIebYmVD6KS9fCupGLBbqHsSGxNM//dOvHb53oPykmXBsbrNpK56EzEaJg1sDPSCyQBoeKSxSwX73P8bd5IXB0pCckigB6LdvVwEo3aA2bLIk4NUqviRwleOtBBqJ6nNkjpf+R0UP/bYkkvavdq8bXap/hwfEFM4HYmR4uboBEvzYFPp7M4JJ8QZ6OMy1HYqWZd0b7VhjLeZzTU4Q27DkR5sKiAGJvpVLaV8vo7bVlQAg1bJdnl7xIiW35tHJl/5RquPnLdF0Lf6evR+mWb39ynPAxaPjOiQGxM50rj+zh8Qc6zOeEIAFE0DOga7GcyIZz41nhPMSmPobcMFxISZnCIJpSyMLkYAuhhoGW6i+S1nwHe+GSO/qFoY3xKf57Cyn68aGwAu98SUJQP2XvV+C4w3+P/ro0ukzqAu0qvmzZoq1nC3MV6ru0DRsOCMQQ7H/2GnatGo5RQIIcCU/3QdVQra4dxtvBqtNRUAkoQQxHDxHqxdrrLMbNiwQTwh78z75pEICzNXvbh4cYy23rbB5eamIdZoDINEFetcZp2/yMfx/amo8wEcHwPd0xHQMIBaqAAtxlcSaOFmWYS1lkMKUrpWrpknOEaZxJSXFO/U4evQqguET4dHJon/8p8/lPoOD/aAiaWu4kTD1gl6h6SaM0HFVXSeOMzHB6cqTUQSPR0FeIsDNIF2+1ohYDx0MzWMe6j2qj+GF6zgyo/jA7zuU4t32C1MbLI6cmJYXB68GcrCc0LkxQJ9y5XLxnHiXXOLhqejuU5zpH700h5KRJ+H4qdvwbqWJlyM9NRL5WlrB0U6lW3cf0LVq1ZeSIK28ftUyAvaAB2CQWjuHqIMSaE6Wuu6iRYtgbd0sn5nrbd5ZFPpM4Pvj+dB8Z8+Tw9HID6BbrXtQxd9xLqyeQQUWuesMDOsYF4uTj8wW+iw2SOtYDpxnJI05FmSgHzmP0F+98Bx++v99Kn2kua+POmG5P3n6GrXDQybtk5oJ0QKjMMH5zVWNEG7Pbiv5zHFRpoQNq3cncWG6mkr22hyhJzLUISs7nsqXpdDnexrcoGh7krJiL23Q7rfWBgapOzVR7WOkd6W5/ILM3fp4HG+Heh4VTB3gTuEfkFiUYz4Ci7OOWupS4g3xi5Nwr835RYoLoiTzOudnaW4dAvffihcZEXjPi8rI4GN7/Q4UaZF3oNvyja1p9OWhThgJVM19lmiM8yy2MhYvGk4d8PJsq1Ngbg9t4DDXccAjxkSgp4/fm70f8OrYIY61ehoeEM7/cf9+1zOM/7D3M0panQsDkEHInXN5/fWFkFHvRGxwreWx47nf3aP4G3hVv5g7V7kqL126NKJ/juiv3AfGOooTEjKiYRnRkT3eHtH+A4LjQGaXzYTE2eip2Me695P+nTvhSy9umnzOkqcEQCayQZ9sm23YsEbAYl3dE8zKOUrlJvJ85lgzqcyZMwuyn6vFDf/ttyf8hA/MxMcLb2ByqECpYzsniE05kolyxCIwugJE4CNy3gEub729DdQXcHDvPaDLl6owKavF2QR1haa7+Ux88fgtUVuJMDf8VYuyyv3nRVEUWaRmb4eKFY7EZloxKxIqWMZLDkaD2VM6a4btFfELMMc9gsWAmGdhoBGMhsWTR+A6yMfa8Yt2UkIDQnhNcWII9U0YOMSfmkXJR+dT3Xt7aShDUZc4djGiJ4FWfvlzOrfufepMr5U1yd4fOKCDg7PNngfXG+bEg/z+TB4NZDN38n1w3g4NFFgNy9un5y+LdmUoWgJaTMwjUzseQsFicGLAilwf/8eHxoo3hEtVz31qH9A7IgYwhjbCMZ26n4UM435OcDq8Bus3UySoN53oP/FQb7lXXw8CEVFObi4W80FYw3kT5kUG7wiqRuJLoT+B5tMOekt2Wpp41w4cgyJJl+tu57oUFGRhgzodAOQGFkRjjVP9lT0Y8+cXUXFxJiR3T48JQLKyUpBQsFhADcdmdHf3i8Qvb5rv3m2EkWDA2XjzMevXzxIxhhCoKjAVct8+JQYye3Y+3b3TKpuGpctKEIydLGCExysfd6nyPuJHOC4CcSJQkWO1rZKSLICkI6Af4bxwtUCG+HRuDGxQffozZ0rg+0mfYJCnX3k6lLzmluVyb6Zzl5AcsZPPkauoawHVOziZ1YgMcAFAUp00zulXbNH1hmp1KAY+vkjk/oiilIQwyPMi6zsCxD16wZcNPwQCuETGJdAgNt5cyqaH0POLc+iLI3dpaVk23n0I1d+voXh4uQogA8xB/XfqO2jB7AJsnrORrC8JlcR1faAPYYM4jDwZg/CeDA5CJQyP+9Of/lSEA9LQF8ymgWMgzZznzn3B84d4Yoapa8Bf+KPbgA/Ud9DjWrR5vHr1hpdbz+uAEAMYAMsMGPHh/WsqSP2dFrr89TnVFsgrE4YJrA1enr/9xafID6IHtVafE76aKWEcAO8aYfjrMASvm/HjBcXICwqcWwy1z53DVyxLQ9zHAFXf6XUC0mUDGyTg3LqQ83EEBSvwIFwnSiZkBUqZkMRFBae7BwcCEL8gda4LwKsptlqU852ZpK1NvJ1pXOVwcAGIXc0YqLLNmgaFqhzOLwIBiLt9Ol6ErTYWzSkIAJHrGIq2tVDYAC0vJ5IWlEGaFQDErL32mmKSWrLKSlAQYOcwkclfGxr0RViswYlf4bpoSmCEle/DpiI6AJutVk7CUf9+FOxdP47vOP/Hp5/elnZ+FkUBW9MHWShHzWMsZ27acMf2mdhLtdKdO21WgDmPaNuooPqF2pOpfrVxY6Iwph6WgNA887g8IMw5feutt8DN3T2yrcQDYkbQSETOcSAff6KsU1O1bNywDipfF6ZkPhDnRdmm5ifUkEVF+aK7f+HC01cuexQAwuf+/Oe/J4vp3//9L0e6kdFeUwGAcNu++dZWbB5qoTp0BWob/SJXGoc8ChzL0hfd50zMgQDkHVh2n68fpj9bE/O9BSCpu1ZSREMK1f9gH3kjXCsLr328niw+8EPqSWyi60v2fucAiKzPABvZkRmUEZkCZSAvVXffRwA1B6qoeZPXg9EAyOalK+ly1W1av3CxAJFGqCTxdJ+Smgp1pBZk4q6lxbOmUyuoiKxClZsJjwFiQTLSkpEo7xos5lpi2wIg3PdeeWUtQHEfaIxR2MAf1jOLsfq7OyObdjWaB4QTCJaXl8k1PvvsBLwJGRJvwnEfvNDuKlZL7gAAIABJREFU3n1SgFF2dqp4LvLysGnGBn8YgC49PQnewVp8lyEKWF1dffCK3IUnBUINePm1tU3U3sZ0sF4JUt++Y7HI/X65+wwV4j4LFhTDUneVTpy8OCEAwupZcxFsz8aJB4g7uFODzaze0DxOAMJtsmJuNPj2XroMUYWxAEhoRAdtXJpLmYjrSAVVox2W/317jsILkoz2S0HMRy/NnF1EzcjdUly2lFLTC6Tdhwcxd2PADIOa5QOdaRAKUl5sKhh4bN++HcCtcMoCkMqDV6jx1gOKQGDw9HlLqR3KbjVXr9M/7zoC6pkGdE8AgGRmIPZjRQZyHfAYcRWx/q0BEJmDeBOPuUnFi0TDW8n0ZsSKQNL3PoLXBQdOEoAsWxhPre3wsNRwDiy1Wf23CEA4/8eqVTnIkXHnCe3kxr7sWACkqCiNVq/KQiA5A5CmCQEQTkD4wQcfyJ5rrDIuAMIXGTUhIf/oBIONBCDfhTiQ+fPnSGNNiir2hDwgE9mQj/WSx/v7s6ZhSVcaA2ipYCfVz2y36tatmyWj+4MHDRg0J9FfN8Oi+wDc9eNyLFO0TDFZ1W1NfH7/vAkzk3Bgm03UA+I8h5Wlne83bXoBEvTMF09IdjbnO9AWejxXR3sXfXxYKZF5410pQE9iP22IHKQ/P49cIC/FUYT2gBhWSXTxMEVpGhYbd3XiYLmONrr5ZTa3aVnCzuF2txw64tFw2Qny+2hB6LYCt/GE2K/QLyCdmQC6YW2viK83grJ+tZmGk7qpaRsym0eB7hHg4WCD16xTL1JG3Uw6uuP/9vd+jELB8vSwlUfd0OvI8GLDqylWbCH1GToWNm0OxUpnQufKeq2s6C4Fy/KcWLlCHCqVRcEScGGCYTlgXYONksgCKojLpqa+NqrueED9bEHmzZU2iHHguEMhGEbuBlhxmXr17uYXBY01t7RQYkIiXa+pobzMLMR5IM/MlRuUDa8z/88yvBcgzZqfnQ71qwE68K2yLIf0qvGTkZEED8Ri8b6xhyIxMY727lWxSehBzjiYDQs7x1hdu3bfUbvKz0+Dp4O9OcoDceb0bQCHNPrmm8sA2KvEC3Ma31VVwZMKYj8nB3zxxaU6+SZEFHA9Bj9Ml+qH5yYekqIMOvgze0T4nbE304PNeiTUWLqRz4Q9MKrtVMdMR/3r61Rw8rr1ZfDSZCHx7Tm6UHlaspZLnw1RVvIhyHA6VmamvsB7EYv8JXPnFoJ+m0o3b9fTDeQkGQLFLJTgydAHezHAzHmhsunSOUOswTLsVflDuFphHpVBWFHN1MAaCO9y5qtwUEY2l8fTNfDfa1vU74MiT6peemxiMoKz1bhn6dhwqNlxSY4MoW5kIY7xtIm8bFISFLZWTKe4hAxwtBHQTb2ItTlK8XGJVJBZIsHgZy9cFwnhBXOnI1ldiiQ8ZJ47y/P+8R//sQSmM+jiGBGpvh60bMQxfPhYeFuGo13Z2y5NvbI9H/3DbmS4z1oLvdq6GiwYnalTxivCuVVMkDo3RVstst5DqvlGRRU13qxBHhtIHmOyuNHeSRXHr1BMLINWzOcIug8NVVrGrADGzycFwI1L+FCsjBlpS25iE4RuO0I0DWrT88hJc6cH3g9u74A9TJCA82D025FB6NpzZk2GthSy7RkI0Rt6zcRTz2HkeVFHvzXReEDM8+qjzT+BOTRUXwIYNd4JiwfmrlH+Vn/HS6DPKQEQ4azrWenIL4JYkXsPBiRmRLxDtvtmjLX7zW3ptPtAO7y1ypup+p37Qkw/8Iu7we9heqHzy1/DC4vxeun78hX9PCBaDnrZ0kIqm50Bj8NVraqnWutZeUDmzUuTRKtnzz59ponpJzYA4fxFLt1yiNLSs2jN6lzEmRGcDlCng1fWeI3V+aN7QMabgNCpB7+zgD4c9E9OSMiVvnxZ6Y37lYcAkEfa3I+nYo/hmEeWDH5EEDLWpvsxPOK4L7F27QpJOvk0aVj2ZBxIiwqsuN/EbSYeTGZM6di+/UWtna84p9yuFy9eEe8WF6N/H5gkSk2E/gtP8DiaYLQr/++CvUvznXk2ruuWLWvEKsmD/9ixM+C4ZwnN6/AVBZg8WGB8CZpKkoKETaBgtHzZRtm/j1lBq19FlajfY0owIZjvwPs2OQb4NwNAzNMJBcswEPC7EwMyCsXKNAv/azeRX3MZsGK9rFFBiLufkdiQ8MYkSvtsNQ0UNVDrJpZ7VRexw2NsOlf5F39IQ5F9dHrjL/xAiC2QYtggLL7j0cDDoWhxIkJDpWJwYe4HkOAZ0A9iFLMQSO41CQetuA8BIvw315PpVibPB9Op5OVZ3/Gx5nf+3sSJ6H9zojJoRmIRNfUCiLTXUT8S0Ul/5HgQQ3vgOmo6VklGPvUAvM4uKACVA9x1xAe0Iyg9My2VriD4fM70UvoWOZtmQ+AgHnK9jUiClwNvCFvFr12rgWv8tvT18vI5UJ4qxCJ4XQKXk5PjEWxoAIjeaOO2b7+9TjYJvb1D8GCoOLm3314rAMJWS+Lv6+rasLGN0SpN4ch3cx/6+jVyHGc7Z+8HK28x2C8pyZGFraOjA8m40iSpINNymDLEgOjC+fsCSjhpYVub2ohzn+LNd3FJJqWmJIAGHw46Vq3wlju62uW8QQT8D7BXSV6Oeg5OFmhiDnhTPRsZ1fNy0+jilRpsptoFeDhUq1Bki9fggXHBMOhT6hrcV9R48+EYJ2eMWT0HIik0Qh+LGAcfNhjqYPShMKPzH4o4jRDaujqODp/vp6Y2xGtBOtfDeskobBhxchBAdSwFBgou3iFF1xsCpSoZSUkLC5OoMA9B+w0AN+hycxenAmQNg341TPMhz8yduvLcVWpr6aM6tElbdw8tWTAd9K0YCWznuBqe3/7qr/5KDCFc7HnXzFcMTsz3XRFMv1IPawCIP/hQjyv1tTalTDVy51INCEQVS31mkGdKOFtPQlUbHv3tN5QI0YEHNzjhqIca4cX55ftfCdXNFKQAlY9CpdMlxOQBCUWWCt0NOG+aEwMi48id6zMzouH9SIf344H7AIHWF/1L4NpkRBWcE81zB6Ft2R5E60ZOP3LaLTBoD/3O2awj7sNpS14fHFDhPo8BIELts6w8ZlPPdLfANcr+W51niQ1Zz8LxIuwVyUiLwPhD8Do8IlU1/Sq/iA1GggARpl+VTYul/UcxFvC7DTzcl6cm5kAAEuKMY5ce6LMU10aavTUQ0QDkjdcWSFt98eUNP9VLF4DgvhZ1zX4/T+IzS9SeOdMAipIt6/Yk7vSwa3IMjDI0DaMtI2EUyslho04bxlMkFMLSJczt2DGO+2baqhqXqgQDIDynnEI84TyZx8ZKQOiMVxm/4yispDETGvLHjytLml95CADhBHfTp5VM6TgQfpbt215ENsz9k5MM/h4BEE5KyIDsYWpY4+guEzrkcQAQc8P33nsDQelqE8TXrUdytj17DsjPUwWAcF1effUF6WvHvj0vkqTOgMxUwzEYADmEyfvPNkbRlUy14H7XAUjYrUxK/3A9tb58gvrm3BNAMRYAiehCLMj+36eG7Bt0Zambt+a7CkAYnIQNhVNBYhYVJmYjSL2VajrrITnKVl2DjniWVstsqCeMpkNeNRwblQWzZkF29wotmzuHakBXyUfiOpbo5bNa2jpo75FT4nXgzOhFGdnY9GcDRByXDUh+fibiphbRyZOXoQDYCIDwHKTWjQCFuyl86621kguEA8crKq6BThVNS5ZMk5iMGzceiLdj+oxsxGHUUwE8I5x9vaLiBr300mIssJ2Id2qU+I833liFft4L2sEZoRCtWDFTgl57etqhbpVFX+25gI1MhxsjEhFrWeV9SIabQvPmFwjAYenZBlw7JydFvCm83+nsRD6UszdAoboRFICwHPAs5BEpKMikG6D53Lz5ADQoeJac2C5tsX7CAITfYTJiQTYvj6H9p/oRdA5wNEEAEoHs4qXISxKFf7NykikRojUdg62g7xGtWbWeItAmf/d3/0z5adOgQnkHIBQ0LcT6lC+dhTnHRwmgfE51ANKG5JjVZ29RY3W9AJAh/P/fPtkLSpkbA/E4AMjObflUcbKZGptshc8A96+enP+tAxBpBj1Bc36Rsumx8IyAVgh65c3qPnpQDwWzPv+4GbOurVySQA3Nw1RdozwnTxOAFBSkwcsaAY9s2zMHIDx2X3llGn344bMWZhoJQH7209XI93cFssTd8I7nwoDUBOor703GD0DWrVuHdq4Smvl4yrgpWLyhe+WVV+AKD6KS5GREZEuSvxIWu3l37nhpyseBrCxfBg4wOKeTkeOdBACZqNcj0Eoxnpc7mWNMUsJdu76eHBibxE2DeTX4MqO1UaB3ws4ym5aWgs3UdkHhys3oQ4KyCqFgXb9+S2pnkpgF3tcOxAx+b5cu5f4e3ANirsXtaSvNcF3nIgnh6tXL6MqVa9igNdCDWuWKNcHo/NmLLOihqVbuhVQP/QJSvLtzI+jjlWqBjNIqWGxEjAENiwurYBkDlE41IN8b0Z7ARITmWBODx8faeUDM6xzN+yHfB7IWrD5gG8ZsOlbE6RJK3LOUmn+yj/rTtea/RbuyVa5sDwh/H9WbQCv2/5RObPhn6o/t9PeWWLTT4W4OBleVMWpWMKSSl4PPpcEReD6oKw9Phwk4dwLIEQhu8ojId3qzKsHqlifDvp5cl7OqW14PPwqWc57uNxJCp+oQDktfQWwW5SSkwxMyQHda4RXq65S4EKduOP65OfPp4p1qWjlvAWWkpCAfSDUV6KzZ/bCcJ8fHQR2rl04h9qOltZOG2jzwMiQCFCwHNeo6lFeUtXf58tnY/COeAFLWWVBW+ugjFQNiAqy5r27cOF/iMrhwUkC2nnd29olngqlVTY1ddLuqjuqglrJ12yKqrmqA17EGACeN1q6bjTlkSI6Px6aXCytdsTpWefks+buhoQGUnxD69uhNyMdy8jf1wiLCNbUJnxMSowGW5uC4IcklcusWpHpb+vFM8aAURYBekYPnYLUuog/wDF09Om8EqB5ZsKLPhqcnBpSrOzWQfMUmxAR+yl4qXN3P59NBzXhmUSCT18Jj14xvWKLDVPZprw/1HFaKV44bDseGRpuAUpyjrbZqjtHXC3UtnqX5UTRvWgTtrRhSvHoUDxAEq/DIvZmPo8UrWAyAyzDTSLWKw3vYOMcloX/i+77wAfTjGjlm5+vvyr9pKan0z//la0jMD9KximPoj8NUWpJHK5aWUSgsn1WYd/7T//V/iEQvF/ZGSR2s3EhMSW3V3KWISA91DdrpxOEEBP3KSjjuBJ5L/S2zpgm49veEmEnDjrng964srdAkpKMfH6HOpk4a5DwFgNUXEOd05MR5+T0ltRBB46o+DGRDHEULM64s9Sj0QV+nPUmpzyXFCVRaHE/7DyFwf0R2dBwwGqVIP5yIDdhKGHJVVWxqrbQHe5gDJ0p875fjwzrfuKlZ/MCsNSHsAbGkBE17mnsxjrXXNI/2pvrVERN9oEfefok2xZmPG8Y8xMWhnfEkbrvF8RvHi2RnRtDMkliAjCGhZ9XWc79WQeHsOXlzezp9sKtFvlMXtDqI2T8G8SAxJzWoB2SQRTf0NQyN2G4/eD8M1ZqfP2g8gn2/USht9iUfx2eW383PT8CeZHwb9Mdxz+DX8Acg2TDmvP3WYvp//+thkeF9cUsmYgKrZK5UqqB6XrIUsOx+wb2bPSBvvvkmqG6fjiv+Q87nsTHeh+Q4kLNnL8mC5VccAMKXGukQe6Qg7/FW7hGPmwYvTTLyYJw5q+g6EypPGYCYugWnCU2o5kEP5qSEdXUNAGNPZ5AEew4bAIyPHqXnNUyOvIguWjSfnkc26NbWVgFSTHX65JMvRKLXpo6Mdu8RC4i9oopFQPVzNWGbwekOJfO7ATssFcx5QLpBh8jLy4YL9pLEqExHTEjF8YvOe2C1GRmYULMK1aghlOV5kSnqf7sLygXUsf5ms+bPajXR6GIkLWMaFkooFLEiFBVd1jDj0TcAhKttwAY/gfE828BEniyIETBQGUwOG7muj+hT9iHMkEj4eCWF16dQ61vfkCe5F+/HPcUGKc6eworxMK9h9Zf/ka7P20dNeQpUGg8I/86UC/kOYMOjla28ml7FErr8vZRBlrPV75GBgVG2YgUqFB9iLwx4YOqUA0Z412dTsAyo0OcLBct8J3Ed+h58Hl9TKqf+kcBzj/4OuxSReEXJjUunzNhUio+C4lVbI9V1tMIr5qV0cOBL4M04fvUqZDjDKR15QEpy82hGYQGAYwioOB5wpkPoNpTWToCGw2W4HQAkNZZefeU5BJM2Qp/9FOh/SfTyS6vhxYCyEsABg4yLF6vgVUgTehVnFeecG2++uVbGDHsvWOVqAIpb7HXgDOrx8UwJIXr/t8cF1D+/oUwoVAf2V8r4mDO3gObMyRPA0A0uPy9k7Pn4/PNTiCGZJhnVWxDLEgle+9Gj1yXDuaFFcJZmdY18Ki3NxOdQ+vrr05LNmUsIaAJR2JBxYRCSlolg8tmFiOdooBOnKiClm4Xs5TnwqnRTXQOs6QBGXELDcY5RGoO3wxOiYy7MBhRqZe58gwSGklSQb8j0IDXgQhAn4vRNswMPV5mU5XehERkKFt6tXh99IUZCVg1CBiCJSPxVUekq4XgNtQTPHp+mgB8DLy5D/X0UoakQ6anhyPfTAHWtPDwDA0wopA320mvbl1E7qB0V34ZTcR4oXjHT6J//8Z+oV4OytauL4U3KlH4SBzpbbfU9ufZf/uVfyr+8aeMcI3K/mAEks1TxAb2eHif2uM/rrv8u3Qp9V3Py1XdmfrSezQmS4l/V73ws92MuNpUqVMchndxzgpq1Ols/2uFfD6jcAqEhSdTc5Mb1hZj4HD125SAz1rg6nZryJXVQ935hYy5ihlrhqXPj7UQrdzTgIWdxRc0m2n+vE2zNAgHNnBX8X3vvYO/G7KA8fabE2EUrCpqhGPNnc99AWV5DweIx5TPPhOpwEj5pw2ATuoUo7eSC9gbehySZUnDNwGuwpC+raGWmh4tXpBXGjwjQh/m7wxWGiihP4LaHyYLo10LqdwYfwYyvPgZXZhDaNkCTaBDS2xzvxOX1N+bTni8vYa5huuHIhY3b42lI73JdVq7MBqV0AMZQf0W5h3eSx/+rin9VCy9TYFk5cPOmWfTBh2coMyMBe6d8+td/VesHgws3aaF/LkDbEJuUdBPB9avg5XaZCWPVfEIAhONABga8EiPgV8YAIBwHwkort29Xj1WfZ/Y7SxKuX7eKvtqr6DoTKt8zAJKTkykB3SdOQLbzKZQnAUC42ryY8safaWXl8HC1I8Pu7363+6kCEL4/b+DefXc7ahQmalfs6TgCegyXhQtnUUtzO2gqyir9MACyun2A/qK+k956T3PNv2MAJKQ/guJ+sZ580YPU+XoFDYWphWwyAGTZgR8h0DSKTj7/LzQcAQuwFVvyfQAgPKWGgG7FAKQwOYtisUkfZCCNjUl9Zxvdb2gW8JKTnk4bly1DAsIbNL2oACozHdSAhH7VALfGks8AJCTUg742nebPm0G/+vUeift47dXnqZIT+CG/0xuvb5BxwZtdBhtMtfr88xPEwd2rVs2SgGWmXXGgOAOUExU3EfytvBKf/o77cigtX1EqilcHD1QC0KTi3Ezkv0GSPCx2H3/8rbzr555bIPK+HEORgt8YABUVpeO8eInhuHixGjK8hbK3GISS04yZ2RCWaKPz56phPeWNogbfAQBk2fJ8iWdqh3Gsq6tDAtevXr8LUNONxRVAY0htpKcSAOH6rJyvANHJy6p+4wUgSciy3tF/mwohUfzCqulom0FqH+6mRaXF1ANOfmNbLDaB8YgHK6b/8Q//3QEggwP19NLW9QhMT8VeNpJqqu/KfX/2s58BYGZNOQBy9eQ1unrxhmxXvT399MFh5aV7VAAya0YivGYxdORbAFNbYv3fAYi0r7QxewM1cBkvAOHz+Bx22hXmRdL0khhQQMOovmmITl/oVhQt1dOd+zhp2N1vnN8fFYCsX18Chbxc+i//5ZAk7XzWAGTnzlLIjddgP2xZ3fye++n8EQhAevuUUYGNtc+hzbKy4gBATB6P8QGQmTM7sd+KG3f8h/QV/D9uD0hJSQkWixJwfAM2pmMAkMzMDCxIOdCady29T6eZJ3aXF7dsxLOdnpwcL99qAkBkshSsJ+X1CLzu9u0vgA94FJZO17I3ntZ0LJiWdWU8zzoREBJ4bDBKlpkITZ0ZUMUiCJNpWPHQmOfCVllTNzvpFv/m6GLbJnmnAaygR+Gz+tMOzb23bt0I8JMrWdrjQYthZZ9f/OIjuQrflycBVhEqL1+A/CXnwF0fIk+sOzGHJLvqJKHpw5SPhF3fnGmhGe8oC2VkntrAR5cOw0CrhnFMET5roy1nRNdxsU7NjSdEPaPrDeG/zSsL5gHhdSiYYdD+bhTDoNw7FBui+A9W02BuC/W8fE6MiHZiQj6GVfvsGBDz2cjw8jG2p3zl3p9TXE8K3S05Q9fnKsOBJCI0yQfBKjHeDuO94LhEJ7mg5OfSFjEkDHTyqcIzItcClYpBgHzGeuF4S9jTYTYt7BlBwkMpFi3LZ7wh7P0wOUjYIhuYCR2/h4DmMzt7GqXAu3GzroYetDcAqrrB8ogupggEK2clpOC4IrFe17U1S3BxLyyBW1etEY/ErXv36PLNKsn/Mbu0iJbMnQX1pD766MtDeHcekXDdvLocFt82une/AZa4btq4YSnosYdo4YIZAjbYk/HRR8cQs7EGHodzcsy7764TAGKCbrnvnqi4hfwTSYipSKfffXISIHuYXt66CEpufVBRiQe1sAUW81AqKs7AohSNa34reUHYe8JB7Lt2nZY6p0Bmdu7cbCx4mdKE/M45WL23F4GRiC9hsPLhh8dEgYvHpOGOs/cjBtbghIRwSkqOBG2AlbUixCvy4e8Oyfke1IlLCKhM4Ygp4TKMeBuTd0Leqw4y95o4RuEfmjwh7KHSFC0vBpNW1woJxedQNS86/ZXhnlG0M9Z4+d31BsA3q86xrNus8rUJ8SDVD7zIDg1LtRaT4MGYkKAUn7q61OaA5xmx/KIkIKYlKkb10xfWxIKKF4s8Hciejn7ilaD6GDpx5h7oML1I+lhHc2Zm0trVoG0hPq6jHblkEqA2JtfuljgeDs5nGhZvNN/9Dy/JdXPzplPPkHpO9kD1DBmPg/ZuGI+OtKPl6eBAZr+/rc2mXM212nPiQBMMy99HaC8TUqPJcb2gkH309x9CCSwBW1YP/XrfPupC4Hw/NnCRkYqm5/XhN+059EG8gQtTIEOQ2FD9AS+1+b3LJ7Ez27YX0u69tWojyGPZBiF2dlZdX3Md+8/ACdGhSlmT4ugeEKMEIrwp0yj415/Syz+YwHJ7HfXifYREKgu/KbYHxA5AFw+IM7mjn+rnC9HejtHo3aLmpj0GRhlN6mo9nzmXhbyCXYdjRV58LhGUv0HKy4KXrhtzF2JFOMeI0LFs74ffAqP6TCjmS/u6HmOtwiRvPDl+67/xinj6ROnvxz9eBvp1PwwbtTCo3sMarC34eozLPZhKZ8sy+rXq4/uD5XfXr8+DRHnV47voBK9kMztMLh72gLTBy65KGLzUOTAGdWMOVwIVTMk157Gkt11cJkgIJNNjwOq4D4rv+B0NEwIgPElt3boVC8KH2Dglj3x0mcRHUrC+K3Eg7KnhQOXqasWnnXCZAADha49nYz7hOozjhPGAmKVLF8Bj0ImAImUhe1gx1zMbFD42mHv3Yc/7sDrxecHOte87mnqWoVtNhzrQ8uWL4QH5Akm5fiBzaGtrO57vjihl+Vl4mBZg79TxPGwZsItRwbEVtWSDYFG1UrHhe+edHSKtuXv3AQkI7ulRg5rPM+fOmFEo312+dMf5bjCGszerO4YkD1EYYju43D7cREvfjqcuSHNG5isAEgrwEa0VsXhejc5XGx2mU5s53X4co4zFa5L5fSwKlr02BH72Y6cF6Sjh9QiU/fvN1LvtDA0sUZOTNKded501BX/bnx21KhxqgIcDSvSeJq9qIU27sg77By9VrP0X5FLpQmI3VQk+f7jLoj/hO083u9vV717Ojq7rIGCjXyt96O98g3ifDkWLK62RHYMITZtCOAAupDYNnHBbivyu7wslLT8KlqFj4X7y7lhuF/V5e+k2ySTNm/Zw9I1+KBB19XZTY3szVdU/oD5wnjMBQJKjsblvbaT0+GTKSYIVG16+LnglcjMyZPPNm/fLN2/TsnlzpYFb4BE5COGQ3mbV72aA8sfxHtOmFQidinNpfIINOy/Ss2ZOEw8Hb/ZXrZoNWd1LOvt4LG3atEjAMntBeCww757vxbEg/E4+eP8YvbBlgXzHQICvU4+8GgWFGRI38u23VxHv0a4VsVZhzN2F168JdQ4DXTIX10kUoFJd3Sj35FiPefOKsKC1UhM8OlzUPOCRQPSEhGgEsycC+HgxZ3uQHTyFcgCI6uvbkc36GzmeaeJchmWTq96tZxjP4AAEBg3qnXocNSbeFBn6EHPYTf/hf3X/iMb3Q9oLGYQ+wtdkEQldaafzOtmv4Y3y6sSIzJOMhEdp5/poULGG6X6jPs/VAeBeovsVb/7URy4J8DbJv4iRKcyGnC3+i4VyWFxsGNXB4lx1W2UQ5+zR2zZlor3i4BHqBx2tA9S2dKHGmPxIeCK5NHuJo9L6oXPTQ+/+6Keg7uXIJdrgVQoFuOHSo62liYnxorzFhc/1OBOBTcdywYezz/aze0KEQW+OFRVLPatDy8L4uHz2Gt09A/VN/NSHftUw3E679hxz2mF4CPUwsVz6Wy/Grc+iY4Wa2AMIii1emCZHVV5Q7TPA492s3aOBDz7wIRaWQPqV12iSB2RTdyrtyOy638gnUw+HMsXv3LURBzN2mT4aAYUzUzj+w4n9sJ9JJKJHghxzHnfnYEBqMJgh0lqX7TU61KqNxvfOAAAgAElEQVTv9BIo7MFbd/J8r9QnIy2cSgsihJLV0DxINcgvcheyviOL7jegXNprrMcodDGoNIDfWRQwdjxqEub4JX7OlSsLofaXQX/7t8pzZgaQncsoyM2fyFfTp2MdTGSFqGcnv2sejN8XUy3j4yPphRdKkXPpDvK/3cMYj6Z335mFOI47WBMM2HD7zEgAYujnKv5j9+7djrLeeBpxQgCEL7hz507kVjiMBSbI5UcBIHwkx4FcrLwMa4yeFMdTu6d8DCt2ceb2AwePTO7O3yMAwkpYxcUFiFUY22v1XQAgCQnxoKDMkef5yU/eo0OHjmITVgyPXgGkpa+Dg17hvHN+nscBQNiC++qrL2LSiZfN3tGjp6EOgYBHFBuA8OfVqxciEPeik2thNADy6bk2+k/lEXQ8O/w7AUCizpZQ3O6l1PV7h2m4xJ14HxcA4bZkI/WGr/6UOhPr6dSK97+bAGTZVjpVVQkPSDVlJqbTzJxi8P0jKCkuHvvhMPrsxEFaUjAT4KOJmruR1IAD0/Hc0djsp8TGU0ZSMv5PgscrUnkC8G80aKUNLa2gaaUhGLkb6lGDArpZLeonP95GH318EMeFQwEI0ouy745GX42msrICeBTihA7FCQOvXatDzEgi+ugMieNgrwTTsEQ2FhvCWgSWX8Uxa9aUyXnsfWCwwhuA2loVg5WezoGX1wTAvPjiEokDYaDDZc2aIsg9slwvpFP1vkNoHBo1x8WFY6GMwjVipX58TAskZttahyUmhOV4E5Niad7cHKjsNNI3h9VY/q4AEJYJTk6ABXExePJnQaWCld5youBJHg5AogECO7oVEIjXm1D2FHn6lHwvA5AdCCrlgNJOJJVLR3K5jAyWEvaK14P7C89BJljXG9sMANI/ZQDI/t8cQIb4fgB1PBO8O/2IQTh95To9QDLOTnhDevuQAX6cACTWG44A23z64nP0Nw1K/h2AuNudxw1AViyKg1TvIDW28NhWg1u8iphwOL9Iako4/oXlHIHrVTV9OM6oiDw6AGHJ7h07ZkPshXODqVjBZwlAWH734sVmzIl6XE5ul/lYzjIAZP36IsShptEvf3kMe3OIkUChcOmSLMQJPnBiz1QMiDayjfCAKADC8R/r16+Hd+ezCdVvwgBk8eLFqGgzrFIBgejybrnTGNqIPy2lrGyGTHSVlU8/y/ZEWuRpyvE+TQ/IeLwege304ovPC93OlomV12yZwG2vh/05mBVloh4QW+UjUPFDJjLL9D7atW1lK/N8mzatF3DFEr13796HtXeZBNzv3XtQTZC4rrm2CSK320Zc2iaQFW3hWmhcy5I5n+u1Zct6bOBYMjQSVoardPWqDpzWVnIe3IWFWbDiQv74zHXnVv0xWqMfClim/AVbIhOH6a+XRjm0K6ZiORQsBKNH57hWR0cJS1tOeU9nAtP5q2B5QPj7wBjI0ShYDxtbcV8soYjqLOp64zh5cowVW53Bry7AqUSaXSK/2wCFVbBsapY536ZjpdQV07yLW+nQxv/qUrCQiNDEhnigiCXn4VrOZ6ZPmXhKpmAZb4emYIkXQ3/ntWlX7AlxaFVMzVLv3XhWJAjdCkh3As7hUQmkYHHCwdy4LNo4exX98tvPqH9Ae8iwAzXXe3PNy3Sn7j4lIcPkwauK/sr5I+xAdv7M3pCc1DQqzc7BdZB0DgBYlGDw8piby5bmQfTdq5fuQkp3Jv3qV3v1nK2pTwAgeXnJACA5sllgbwYXrzcCsrX3sVBl6HwdnAwvEfSpJCymdSppIP4vKSkUi3pLSzPuFy+0w48/Pom+HwsJ9wyckwJLWxUWqvn0/vsqJoTvs3BhLjwdneIhYYpQHGITEhM5X0UoQEeccLc7O/uh6NUhlLA3Xn9ePDdf7b2A+nhoDjKCFxamSQA8x5q0QHiCS6imCHF+Dvhl5DvWU/IMa0uxOMDMmFXPyvQqr5bFVZ1OU7DYQ2K8HQBgYToBodf0AzlWx6fYFBwO2NV/23OUEYLwEMax/r04G0pChWF04NQgvAkRcKwZCplOkCrJ1/TYtqzacZzYkfmWKJ0AhPLsaNdkAFkuw/CkZSb10fYteQIAQ7BOi9oVOJBMgeL33IcA96bmRhrydVFJwVyMxUGKhrV2x3sb4UnFs6MfhWvKE8e0yT2gbjSssx2H4V2ZmCMP02O0q4Y/G6qHbb03v8t1dD8LA9Dm/+Q7PUmFgP5x9sB5CoOnrB0etcLZ0yg2KYHOfPUtPIZewCSif/xonwNAhjXVimmNpD0g0r662Z5flIU+20M3bmIeNdLWFn2uPwgFSipku3mDcFEDvfRGBE+C2k0xA5pfvu1NMf1DaJcOAldnOZOK+tP1ojENVHlGTB9W59oMFONN477rrk1OXhF938C9gemP4VgEBgI9H7ZHB9c0a1+wPQF7PtauiKNdX0PJj1+BCV632xNjSmSlAUI4xwh/vs1JIau7YMjAaBXXvGpDzNZuwjzxgOgxq9tB1nrtAeF1e8eOuWLh/5d/OeX0QXuMMgDXreq+oyf0aerI7/o/4A9/uBxeUU70quI9ylfmIV5sAEbZVmePIyTAAPUr1Re5/VW/ys+vx1ydjjCLIGk6HtKmEwYgJYgDyc/Pp1OnKkde9iEAJAmZV5cuXTh578IT6hiBl126ZCEm4panIsc71QEIewiSkxNH5AT5rgMQtqwyPWrnzpcl4eKZM+chMf0y0PuXAkoeNwDZtGktNnXTRD0uARmra2sbAHYOY0LWNBy9OKxdtxA0rCocp7jWwQDIewg03Q5Z059tiZmyAESCzT9bDpp8BHW9DQnQaFcb12YWPG4AsuT0G7T3pb/+TgGQSCgmTU8pprl5M2n3+UPUijwgXMIsADK/qIymZ+RRfWsznbh1WX4PBkBkXceaumhmGRVBSCIc/Yo9FD2IA4nEppnzKbS0d1EqwAMHmbM348GDJnyOpVu370HadkASBJaXz6Tf/OYQxsdySS5YWpoHAZG7YgV7gMR9THsqQzI/zqnBeu99fcMA15AQLsgDQOjCPbtk4xAOd/6hb64KAOHkeaWIS9m377wEorMoybFj14QGVFKiKDG98NBkZIBeCN5/O2JJuroGQK9yqSRhkMztQTK+8hVz4L3ME0ojUyl4Prp5s1W8IpcuXXZA3HcNgPgQszBvWhgVZAGEnIYggEbPIWGPDkD6u5rpndcLKA4ekvAItkazlxdUP/YsYJN78dI5WrEcqoHtjZQIql9MVCw8DT20/QcbnjkA6QU9kMsw5ssw3RaNd+voNDLf8xb8N18eRX9RwOthACQdsULlczPo8y8UxfrfAYhLNbT3QY8LgKxYFEttHR66UTXwUABix5RwzMj0oigqzo8Vj1313V78D1oovFUTBSD8TAmIdeJEpgYEPysAwvK7WVmxMOgqBsRUKWVlmUK1undPGQi3bSuFt6hOxpMxso4HgKxdGz3h+A++34QByNj5QAxf0UbiqrnZu7D/wGFHc3yqvAS7HkzDKoKkZcUJlfV3wmUCNKypDkB4k7Jp0zpslr8ZNSeIvVnntrIt/8Habqxntq0x9ueH8ValIwexSo1WH2O14Q3Rxo3rMOBOwyq7SgDC1avXkZztrGNpsoO2jBHJ1lVni5TNUTWD1hzD/5rfGfj84Ac7ZdN39Ahn/dYWLP1venoKzZ1Xgt/YsotNQrKOO8FQCklVm/gFsf30l9d76EfliRRZ6uYViCpW1q4YxIKY+LqoFLYSqbdg4j7YA2Kaio2o5jMf58SDWJ+d30cO56BDg4PNE3/1HA3ntFEXlK74/LFiRGwgog2qEpth4gK5lRzDm55e/OR6lUeftuz+czq95ENqTLgjdWPjoZHhNXk0EJvo5tTA717Ohq6PJQAmKUYWVzwZRpKXKU+GCmPFeHD+EGNIc6R3EbRn4kJYC19nU1cZ0tUtONM5l8zYDFo7bRmCzMMAQPZTU7v2FHH4p5lLUM+X568BaE6l+y0N8qytne10reauuhYf58QqIJ5k82aqbWqie8hrxGpYKshWNdzi2bOoBIIg3MAmsJRzdbCHhNue1bEePGiRXCELFhTCE8GB0Aw8WJIbFm+AFrbmNTb2wKA0i2ruNlBcfBioXYOQ3C1ETpsmvjIsjxyP0QT6VrN4MxiAZCOz961b9QArJFxoXvgGBtjKye+XY0ogpTu3SFSvjh696ozp7Ox4Wrt2ngAgVspKTIyF0YDBSyQ88W3wdMBjkqSyht+8eQNB+mqsmL4/LHx4HVsAL1IvAJT8jgOMjGwoKGVcvBJsrjp7VFg6Ym/0tfCdz+QM4U6kj4fpXV0L0rzB5isVHG3GsbbY4lrGA8IW/yE9YLG9lmDqlfNVP6y4atxz6u8wWHWdIFzOjcHeLV28OrbMuDfj03NBW1LzQ6gHiQf1IPujHyhu/N26WirOzaerNy/DY9RMSxfDWwmvGsev1DXfQ0xRIQ0gB8TFhkNQXwNNC/LFixevkOtteZkV/TDXxCQiHkTRSXit8GgrKUviGklebhkQp5x6ygfur1q4hj0hJgaEv+eYKC6ReFZpV7F+q+88GD/h4erz+aNXqPbGPYxxL1XeqqKKKzdEJa67S5+nxSPURVhum2jHmjw6fqmJmqq1Z9nEevF9dX1sCtKgDohXdZbgCP/nkPq535nPdjy7z/KABPud442ckImAGEK5mZ1h1cqxptYU/1gOEVIxnd7yVITgoXyazshxEyzXbZfRcpkILU9LQDtrVUBMi1nb7FxcfCwPj+2bE+nLg/BkOMpXbiyLT4LndLGtUtLWeA4ISOTlxsCoEQexiTCJObtX20t37qj+Zt/PXMb2gHC9/Knhqg86HiTckw0yqoxzcRvx9sf/xbp1eYg37ZgS9KvRah0bG44Y7xIIhhi6mntkMAaN7QF5442iCeX/cF49v+7xN6M6kvOBVFZeDx7P8ZCs6I/kXZhoJR/h+Ndf206f7dozuUR8EwAg7vh78gNgMhQsrt/KlZwTpBEIWcnEBiujgYZgx04EgEymfUa7vpKd0xxUvRnjSYo9H6zQZpfKyqvgq5/w+44nd068xsU/2N6NFlX38H9qPs9QE/iXP/j5Oxg3bXTk8GnJ3szFBjCLl8zC9z10E/KkTkkHjSHFDdSrAY900YsJ1K1FUKJmDFFUrp5gI30AIZq6gbUY+y0pRg2Ln8CAEZ53dY4zmYMtoRQXmOiuaa9ZgeuwARhhdcmU9A8INt9YSX2rXCpZ8D4z8tvAuBBzXf7ejjNU78CflsUb++VH36Xu2DaqLPtKLs77RJNo0ChV8UbEBSVWcHsv3qPmTYQM6ABjbhQNKjy9ABqajiV0DidXCK+XupFM0joJQtfPZ+cBYQYNVJi4cHJBLmsKllNxaj5df1BFR2+ecPpKiKj4qGPj8RLXzFgMfXbkhUDjd/Z2yWaxb6Cf9p89AaCGRFF6EfUCIKzDZjItOYl2IZZtCI3HQe35kFhdNHumHFXX2IzAz3pqAxc5LS1Z8mhwYDqDi6tXOSO9j+bPz4P3YUgAwp07jZAsTRCKEytZJSfHAmxkA2SkwMIITxx2UOwV6YTk7alTt2jR4lwcnwnLYysW3VZJYFhcnAIKVqpIUn/zzWVRwroEKtjChayqeBWgIgJeDZUwsAnJ544cuSLJBdesmS30Lq4be03uI4bqHPKbdMNLEqaDoouhzJiqc2bcunlL2oXLAGhEXGbNyKfmlg7xmHT3DonHhkt0YoJ8J31Fj1vJ+zGogX14KrCb2tDGxsdTrw6ADQ+FCp1PjcchD+JxUMKwwfOLQ7B3oY7kqKZo4R+mt0g/wOZwUAd8iLFDrx8vrY6iewhIv1TtcWJhhtG/jIKRbDY1mg3Bbs+h7uh+F4EcCEPDaoKIj0mggZCT8jkxaoh+tHkFtXBySAhZ3OqsoFmZ5WirbiS+PAulK3zvy6GS7NlU3V4JwKMaJrMoGR4p5Zn9kz/9X1XdAUoG+hRIioAHbEAH3URE8ubY5Pbg3/X48GsTOU3im0zfDQetztwvWnNHB4GKoyFFzcXOE8LX3Pfrb8DOwX0hlnIHUuY18O6dPKUSFXqQKJITLqo/iOYUJFEKsmEf/hYeRiO/p3PKqHqY+gSsxRpADI8BQOx1h5WvGEzaxcc3MDeRFtG/MwAJAmwc9TWbZoxzbEMcP7tdjBIYfydrneaXct8057ERbMCmLJkLWPdxKFr63TvX43fA1CddX7+64DsHYOGYorwIygOl8OgpN1eL2Wqq9dMGpfqz/Z1WsONFKRIGj/y8GMm6npkBSzuASFV1J/LAqDHoKK7hef3ZGe5iLFQuqyjw8eT3XXxLNti89dZM+vWvr/nVYar9Ybw0J06onEmjFdfIrEAey1kvXRo/ofwf5toT9oDwiZwPhC1K166NRErQu9PXHvlyWQo1Nyd78t6Fp/TGpnpW9Mk0w2QBCOcEmY2Ny6FDrupI4P2/ywCEJ+Q/+IMfitQlq7x1dHRiQGUI15Q3PFVVNeIRYTnixwFAOBB+zdqltPuLb+CydAPSTZtGIXh33bpFACjnRD1LSgAA+TVoML8pjKA9BWoBmgoAhIPNYw/Mpx4oXQ3Orh3T6xHMK/KoAGRG5XNUcncFHVj9t9QPNaypDkDWFC6nwpQ8Onj5GNW01mFOxQJq4ggsAFKSmisbtTBYvGfmFdMXFYewgYU3bcs2ulpdRWevX/MDILwvfXHNKklSOKg32DxGmYp18sJl0GxUQrCQHub2qi7Gv4dqiy+DijlzcgFG6gE4VB/kIPA+bDYVdScUwKAU+T5uSUJDTiA4fXoOjBSNAlyXLkNyPA9oeHGskDUoUqciA5zOiQe7RBFryZLpOCdbjudg9JaWJhl3NTXNsHpmyEZCxVr56IsvjkusR1Mz5Im1BZwAzkYDIJHRTMuCbCy8Ajt3rBSlLgYxfK87UN768iu1SZ3KACQ6NoI2Lw2lS1XDdK9ZgZXHBUB+sGGFgIW2rjbyRjVTUepcqqzdK4pW/fCGZUXNgvhBGt3pqMSWV4HxqQhArl9voppTl2kItDzecN8ByPx431Gprw1AYmFleXFJDu05hf7cyHEC2iP17wDEXcofMwB5YV08XbreLxnRrZs4c81EAIgDKgAaYqHwlp8XS6UlcbKxr73fi3w/7UpOeYoCkKmT/dx6FUE+spfm/v0uGJyCxHfbb1H3FaP6OW9eKkLEmieU/8NcblIAhK1bS5cuFcQzQo7XASCMPv1RJyf727RxPTiYykI5VcsjAaUn7AGxLRATbb/JghAORj9x4tyIYPTA+492/dHddyOfwLaijEXnCvb8D/OAmOONpK6y4LDePvPOu8F53yKqWHyNkyfPSx6CmTNL5d9r124iL4oKnDW5CMz1jJSnfW92GXPhzaD9HNnZmbR9xyb67W92iUWZiwl0H4TFlutWAs59Tk46kpMpvr8vGhs4HQAbkjZAf1jfR/N7PPRnG9XmIHqW686OBhWLZXnl+0JkodVeEmNkE2aDtg3YdCw2ELGWu3pAv5hF/cxBGQjyW9ShORR9sZi63jzmBJvbAGM0CtaI71FtQ63i32xJXoeapaso+T705lmLqtCaQ79PCT0Z1BnTRMeW/grUFgTzagOc8VJ4epV6lBR4NIb71EVEhnfAn4LFx4VquVWVB0Sfx8Hkjpwuy+gaD4i5Lgeb66ZktSotuctkFK/e9JQmldJKeD/2XjlMdZ2aF8xTpole5XO0xXjjjHI6XnWR+jlKX9PDWMGnfO58yk7NoC+OHnaAiw8AwdC80qCMVZSbQy1tHejffVBKUo1hQI4PakuGhmADkPz8VLGYstAIe0C4LF6cD3DQBq9GL0BHHGJAskCTqtIPDIycngQaVhctW1YKipUP9yNQxuJwHfZeDMj1wsJiAT6uSKwH93lOWsi0x2wor8yalQ6vei0C0Tvlb4718GEuZXDS26sAU18/PIZ4p1w8EALgDOpccrJyMV5y5XPZ7DTJ88NB6mJEAIi/fOkBlLc2SQ6A9vZaASIVJ2up8vptGoBHhEuYzqngFRqM1r8fTkACQzNYGEzp9ovKgUdRgf9BiEJIiWRPp84f4ueeG0ndgYaYM4eEwqtq5hMw5R2FCG6vlPgQWjs/nA5fRBA+qhSKActxEFz4d4/D/RMJM1UPM2jgFXO4mNHdCNxWa3FvF6SRU0Jp57r51AqKVio8Tx4o25y+d4Ay4/IpBsHsXL+EqBS6VH+MyuaUyXlt8Nq+9vbr8jkpOVX+jU9MRaZr9fzs3TK0q0FQt8JN1njkNXFJ2cYoyT3QnWyMYYe/CzWeIeM0Ybyg3VNReEe93U2quaOTECgfS7ch0XufqVjcdnj2C4hlOnezhjrgIRvkNkDZML+Qapv76OaDHlwL77dVW8YNxxMeQg7aN8VVkWXQqvcwlirHsPE8BaFf8TXUGm3Ocw2x4gVBsfPQyBeWdd70BROwLWuHReNyKU+u98OsO+wBMWsNAzKf8YDw81lB6OZ4Iz3vYzqXPRnrY0Ot69nrstNOltfDXvuSoOi2dnk8fb7f3si6dVPnu2wEn5lYTR0YIOpOY3KgmHY1z8dkhKSkCCopjgeDIRYGjH4wCxAvAs8Ix46o490g80AK99P0gJiNPddtKpc335wBGd1qGJoCKJMBlfb3gJwSRtSZM2dAy524vPCkAAjXhzV/P/30U0z0cf7VGyMpIcvxnjlzYfLJ/p7CG2Sr+EtYsB4JKE0AiIwVvxD4yGPRmEZrorE29KMBiLKy6ZJR/OxZJTwwnvvb9wrGMQ0MZDd/BwMg472nPTEGawN3EnK5s9OmFSHodgkUgT6GuEIOBtNGmayvX6+STPDRCNpMBp2Flaza2trpgw8+F/exXU8DQPieBnjYsSOGVsC///D3XuOpEZu5Opoxo5hOnjiPTVebUEFYEtO02/r1i+luQz09AJffwwtJjJ5UsTrOj+mhX13tpmVvquRqvD5Fg4Yln0HBii5SE0h0HsCIXgdt2pWmV8sx5rPtzed11Y4Hcds1YKgjZiL2i6UUXpdCnT/fB2uqa+0aDYAEBSMWCdR8lDVI/yHgQ3+2QYlNd1tQ8Spl1c+i20UnKL25GPt4Lx2b9T5AiHbT96nFn9c6sy5JThBDvYFilqFbGdp1iCQn1BsIgBNnncQ5oTonCAMXBzRocBDCsSIGSOBfpkVxGYR2eShUfZbnLae8ePZqhNDvLn+BfZPemHDuAjP3M4MCG4DM+DSamVFMFbf12NPo0YNFNgHZw7etfo5OXKqkWtCq5PnE0q9fukk0xoYgEyPCjapzo6i36W6QzHnLlxdBHa4VC3q3Qynk4PCSknSxNLMH5PbtZvzOwZ3qKtxvlyyZJl6NxsYG0KxuI75qgWQ754WJNwWnTmGjGED/MJugZcuK4G1slgB0LjwW2GClrq0apbevDZtKBQ48aOs0CEmwHPCWF1bDiKAyrjNg8WLuvV/bRemZaqOcnplC0aFqrHTBo+ML68cWu4ceIGfIbz9Ukr3JySoQvqW5g3watccCIA0YlSceSHowhfhSsH1S4H+wX9VH5OS8hrqlvpKC9grccAq9Tr8jAWhQeDIlwlCPYIzg58lODaHVc8Pp06P9UKhy68CD3smDwNtvJ3eJ7tCod1wyKHsoPX2tlJAcL5+7sYH3DbTRSni4ihFbkwPg+DUMHaumIVFrZBw96II8ra+fUqIyaPOPl9OtGzflPBbtyEzPoC5s9D7/GvRkUNBeffUNgE3VrqEALvEQmuEyhOSFYQ4AYSCt46g0KmfKlQEa/K+hYMlnPfGwUhcX7p0cUyLXHWgG8FD3iwxLxLFRdOX4Vbpz7R4N92sqHfojQ6J/fP9rOa4YMtIzslPpq/MqtoqLt03P/3qjqr7URhwGDyZOKwBgcPI/VSfzPP6UH+cGdmyG8zwuuFQX0WMe79EkK+Rn9wXklfECzBlDrk3VDUNyTQfQ6HHONi+z1oZasSOBRsvApLti9dGgg/uUSVrobOVQg2B7h8B9gDmmfHEcvK1eunyDg8/N/OJSt2zvhwClwBghkUM0Ewu/GwMkOD2lnseZxmUtAHl5cfCcxmINj8d8w7EinVhjXQBkr8fc/AqcuHOf++4e/yfe2H/66W0HGD3+Ozz6FTlJ4qpV8BLuufvQi/n3JeSsCmcBn1ckN+BkyqQByLp16yTqnVVS/MoYAIST/fGiwxblqVzWrV0JZZhqPN/D+XCjPsP3CICYYPSvvjokFvrvEwDhZ5uLjNGnNHd43rzZSIzG8n1sRUWAKPoqD7pPPtkD3voOAWEVFacmDUD+5z/6ETYBPSJhagpnZP/4o6/9AEhSUjwtWzGbjp2/iE0QOO0WAAlNH6DqijbasB366fGYkp8BAGGlK04uyMHmPW+oTdx4QMeTACAzKjdS8e3ldKfkFF0tOyCb+Bf2/Rl1wC18oXQvdSGvgXcKAZBXZ++kPrzTkzWnqQNJ3R4GQBbkzKS2nm6qQ0JCtflRiyYDELYjb162UpK27T+lRDMeBwBJTo6BktUQ/udNnbofW6mTkGuDEwey545VqpiOZd7n+vVzILFbjWNYNncAmwC1+DNY4cSBXDgJHucDYXoUB5NzMQCEKV9Ms6quVt/bAISD2Dk3SW5umnx/HNLgVdX1oGHk04bnlwvov327Dh6RcMSulEq9blW1jwpAvJwElJCwcqiTPv3iLLLCt01ZAMJtMSOPqDQ3nPadRd4TvZl/VAASheSQLyzLp+l56QJ0GAzDH4aYlkEJ4veFDNPz7y1yAEgyxAhaEdbV3zVENd3XqMvXPCUAiPSr1n46/OE3FJ+VQU2IEWJI+OHnRxALNEhbFhbT4cv11NFrBez/OwCRMeaUxwhAIiDNvHNLEu05xMHnLuhgQOEa7VwL++MCIPwsTPNkWhaDkLS0aLAZEoVSxMHfzc3KEGVA0tMCIHl58Zi7UpBX455/m0+xv+bNS8P8GYb4OuVhHK0EApDi4jaSN30AACAASURBVGZRxT1y5MiknmjSAKSkpASBi1lYdAICa8YAIJzgbsH8uVNejnfatBJKhlzlmbMXJtWwTkbTcZ4dzMU51qnjAQJjXcP+/WEUrWXLForoAOfNUIN94tYD2xNi34uvFegB8Z8s7Ils7Cca3aPkX2deeO0M5ybxWUpKMjwez9Hp0xeQJXS9BIEePHgMtMN5snn6xS8+QCVcl73xerBlyWRctmvp5CLBhvEnP3mTYqA0dPNmNazFxQJyGJB88vE+OaVfZ/gMg8tiJoJnGQiduQWNbkNJiBmm0MxB+n+ud9PRlAj6DTIgR5ZictVG1JjZ0O/XHpBQUGGi0/01JtgTYl4dU7Bsb4jtBbE89lIv++8wzmz+3zdT36ZK6l+DXUmAjMVoQMQvQD+I10O9c7flbBUsIyHv5xXBoQkt2VR++CfUFddMxzb8g5zPsR8F9xfS7BsbqTGumk7N+hRqLqoB2dDp00nLJFM6ez7kB8QcOJ/1V/C8OBQsfOZNP5dwD3JFGDoWPCShiHeQNtJB4+Ip0QHpwwimHMKGnEsUckxsKtlEidGJ9P75j+Q7H28o9bGsAGSSo3mxGY/wIUvtrNW07zpiIEx+A+PJgOeFLcaxCDZ+4/ktACAnkHQQIAXPYQIujcdGLLYmAJgpYZzoTop/AKzx5Pl7LG0Pycgxz+3NwGT16tn09dcqtkIBE/dFckzJihUzJXid+ztTatjjx8HpDFg4cSHrzPOmYO9elSeKQQzTtDZsWACKRSroYB1IogevBhIictb2T3d9RT/+vTcxJ7XThYu3sBZlynnz5xU7MR+dkPBthJemAxvOzKwYYonPtJQYWOsVY4lpaVUMVNJjoLADsAoK2BDeRV+f5u0Nx0LEQVOt+popAQkduXggJOBFH5DP+p17vdFQqVKb3GFfp7vRcacJd45Df3ECeZGnYGhAeU6i4xHQD8u2PD+AlnMq2nLl7HBRFjpSabh9OEhncRfvi+YNhej8IDzGvYa3iDwuFKPeXQKSOvq0Fyk5uYvmQ50sHvmJeOOYCO8C02GikOzRg//Kd8yim9/WitBXfCpA4602Ot+8j9o7FEjMzikBXQ7oCCU3u5DKV6+WzzW1d0SEgEsckmQaZUBn/CCWyfZ6cP4Ppxg1Kqer8dyvf8XzdGvKWyqohwP9Lg3p0OenyduuvVGS7AibqfOV1ATu2s2GfpynKbEdPAHq+5kYEOFzmkBodiMEoaBIJbTnxOSlENCm1dUsVSfjKZFa2+ukyW1iuZiFR28NK/bccvFfi9U9cCTotS6QMm1mgs9tzwZ6aMA13CZ2N+G6TUQ9S3tkMNFzYkxTB5fGpM4fba0WIIF+WloYSdkZkXT8rHoX5vH912R3ULD3w6kPqJpOMdOH9u7w95gdHcUwm2Jm8si4J6v2Y1UnBiOlpUkiqNHTw4ZvFsUwk7d9xpP5vHJlNpgTA2BUBBjqn8ztJn1VTpJ45kwD5tlgGcb9+477LkPBHgkDg6MBhqPqSd170gCEA3Y3Q+6R8xkELQ/Jiv5IKlOTesyJn/TI8SoT8IBMvHbuZBDs3LGoVmPdLxgQEeC4YA424ioOwhR7YhEXst54BANU9nX5s31sIGiwrxUIVsaqf7C6+Z/jL1/IvwW6qY1l9uc//z2RJuX4DwYjnJSRg1s5yRqrWFVUnIFsqKvt7bjAzebAbit2IOsZedXqxQAYpbIRq4Nc6dEjp0Tj3n5W3vRzbpArV6qpcVDxK33/P3vvGR5Xll2LbaRCKBRyziBAAAwACQLMsZlTs5vd5HSa0UgTpJEs2fIn6z378w/7j5+fgm3Jfk/WjEYzGksznWa6m7GbZDOzmcEcAJIgApFzjlWA1z7h1ikEIhBkc0Z9+uuPhaobzj333HP32nvttYPky/EdeKBXD/fSn80FBRLb2TLl4h04ZxAvKfkyEZK8oGRxA7vCahp0CFqWevmNK8+rfhfdxv9+N1Io6PR86lt9n/oXjVh0TFBhfDaBh0XL5WsZ40a6KT3uDWCLuylYiuXF+wbUxtGys9+lfv8uOr3lv4qjCVsC7zd7ZxQtv/BtOpH7M5mQ3qEACP+u2BYMSnQhwuE+vN70sZX9wVETi3bF1C1l8AjwoTrvA6Uhb1ZOEjdHfuntsrlpV0jcZunUBFCu1qWthaxrH52rPI+ohqSEMADRto+Q01WULwYgSSHxFAsK1o1aJJnr9URJ+gbZgigxMpZiwyMpFTkQZ24UUUVdNaqns5SqNLAEPUycBP9qRgPTx6DoJdvTAYign5sUEuN+uSUsOf8jBLkfWUIel+uAnDp1xwL2DKA3blwg1LMePqwVErt+8L5v2JAnCtDdvl0BIzYMxwgGj7sNtMdyNS7DoHDlgvrJz94NkTfiH+BFr+5cTpcu38Szkw4jl4sPDtKNm48t4B4CFa2ktDiAHYd4ln79yXGKjE6nFUvm45l1wnhuR50Lh4i22FDAj+9NGxShopFMHwBZ2f/yjx8iSV9PBJavVZPB20V5C2eJvpWVNyFKoOTlhhS1xysSCfKS8tU3wLEEGQHyfJ4VhQdjOgQwKhsMN3W/fKEkxRXkuXV29eLuyHMPK+rPtgIvqsc8vsapN2w0apUi5Ki5ZZyUQYzEa519IQxTuzSAAnwisavkouM2wBaXYIKGOuk7q1ZROxTEuAsMbgdjbRTTDeoWcFcAIp4NzdX0uK8Y+yOSZUsgOJuptOkGRfgnUmpoHj3uL6UBPFw2GNV73pb5IjExsW7pYGW4+2Gx0bQqYdDqoq6sCKUXJJVLyn8PK8PUCw/28SOnxXGTU9LU+PFQ2EGrclITJKGDIaPPClK1j8qprbWVLkDynOl4unm1hQDcjVh5OMdEezvEgGswYu3mCSQswMRywqONWWQ7GTuqj0yZU88SU6dMWp71PQvxjVBqFM+u24q3nm0fQ1HLqXJkhllxUSfY82Xo9cjwHpm5ECYd0pP6PPr9aI2f6I4CK8b7Xh9r6zo4bW91Y67IMfQEIEaejR4Lg341pAEIF8s0qJ0MPKzzq++5JohumtJlvsNN+4I/M8WIgQgDEqaDMiB48qTzudOidF7FiwQ9oyffGNPRAMYcNeJ+skrXRI5lOcaKgojPu3YloLbTl1ifFfifzMnNx4rn6RT3sTbftWuXSE7mRMJR7SkAJC9vHopetWJhGF/adbp9msn9CgvzMUmrgPCeHpYa85y/YwCEr5GT0ZmCxJEQ94Lk6SH9XQMgGRlpMIRWAYQECq9sADzODEAqK2vgdY0S3GiWKT5y5ASMrB43B3cCAJKQEEs7dq4XBtS+z46JY44EIGzkRUSggGdhDp28dhFecHiLFABJBg3mUFUz5a8ElesFAZCA89kUeDyXOn6IysOqsrnH3H/BAGTtx38pjKzjr/2tlcuhAQj3a/2RP6VrGV9QQ2Tp1wpAfLAW7J2zh+q6GuhshVTp0ZGOpwGQpUkLqaK1mhp7Wi0AkhASR/NTZ1MUkn7FfBD1PCSiaoDs7RUU4psuAAkPDwHFChWvYbxWVSFX4CkAJDLSgdocc3HuQSHFO4BIDxvPDNyZisWUKG6LF2chdyQWFcohMWy89EwvLH+/Z88KrLO1COVLUJuTk4jE9ETsd8FSn1uxIoeCUViMq3dHRIRS6WMALhizjU1c/FB67jhx1gsAPDc3Uypm4Ro4EBAaZodByonvndTWxWM2RAmJKQBFt7B/N+3etYnamiuE8lx9Qwcd/vImvOZs/L48AARwCZQ7P7oDNseT+pkFIAMDrfTW8uUizSXK7kARQgAJ5L+hxjoNpwGAtPlRM4q0PuyDNC8ASELALIr0j0FOE+SHYfCLKAeMYq7p0TXYSUt3LxT347kAENieyWnolHqOhr2CqQ8J5sGgtXZ29FF7XT1VVVSSvz2Yjj94TLU1Uu6c2zcAxA0uZhqAREf60rJFdtp/BKDcAilq3MXfMwtAmDLEdNDJABBrAuAD06KiogKQgxmONadH0LSeR4J4QkIQaGChorDfy9bMtTglxSHGo6iIVQyfzmwxAUhoqA310yJRwHn/tC9v2hEQPiPL8XZ3d4OWM0aexFOqorPKVDTC2dOmN037cqe244umYU2tdxNvPdFkGu8I41GxUlISwcOOFaDTWtBHTNiJqGSm4TFWZGM8KtZ0ojrjX797ETY9QvozG1HaE7Vnzy5hADEti+kjrK7D8tNXrkhqHhtrDFA4p+PatVt4iG+NGFZPbxLLqXLT59oJEJKUHA/VrVso6sY8dhv48y3Ce6Wvec7cVAqEWk1RCVSx2Olml0bRzeJGeg/6/PcyhyggS37H0Y/AecoYgxqWf4pnUTYW+1E1qUREQ3/m26gT1XlR0HQsfXvtv0GuASebA3xwZXNzmRrlwRgn+jGSgjVyPw/qlkFdEbQqHZVQ36/88C9AeULF6D1/La5blWgQQETVhqMlF9+mTr8WupVxzMox5Xegs132fhh0Jadi23CEQdVRExQu8TuiES5lu/C2VjQExQmtZHFsYxuSibFaDUsUl9NKIjhffmQ+zYudSw+bH9GlqitqW3mOIU5c1/VHDApWAGpcLEtcSOeeFCEKEk0L0+dRCOo52HCTeG7KuS2X72Z49RtAv8pKS0fO0DUIFzSrC1A1R5i8oBNu0R8vFQFJTIyG5HMuqFNXUY8jE17CYJHUzfOfqwefOHHTmqfms8TAIz6epRdB9GBvpRhOL7EfCyrExobjmNcwj9uQN7UWUYxAKGR1wFMmE+nNxs9BRkaMKGJYXl5JDx40iQKFO3cWIk+kDc9TqeB1c9u+vQDvjNuohL5AnLcf3noGDI8eVQJ4yOeKncEMQKKiwuAlj6O6+ibqwfEeAxBl56RQXGwYoh9yXDJnz6a0WRlwoLVQeSlojmhBQSFQDUOEAHPui2M3EeV00oJ5qKGyEIX5APR4ztbj+Tx0WFKPh5Qql5PngEq87gOVzzdQUpA4EqKfYx/UzeAmPNYql8MbY6gd1E64fXViOY+3rKfB4k7Sy86e89CgYdqQS3Tqvh81ocq0aFx/A2DBbJyUrpOWnYFcEEd5pH3hPBqSCenemNzeUKnilpwcjoiGN+VhfJKQTM4JvkznGsKDh9UQqscu6oUy2Y36exQGQzMzKJtqW8twDhfNjsgXuSOclVTcdA8gNpAC42Tf3/rWXkvlz4puAKxYIBn98kHUjttY9B6vITcl5Nypi9RR10n+/Q6q7mymOxXlNC8ujcIAgAP8gqnV1UNRfnZqwfz3QQSnsW+Ajt8uhloWLyBqfNpw/yFUwM2lwSUvLori6F4oeMDFqKthZde/HmEdFuYQsi4W6emI0xRs/S1TtTzeR8pB5WVJD+JQmLduUOBxO+X4mLUssJ/1/lTFMtVFuXccgwvLSmrWVYxhbLrU2MgJ4o7kjBcJ1YfgvqwstFNV7QCVPXGrMpqnMNUjzcRzfewhXdSTaVeKesXbWXn5WHTNJPQNG2aJ+kNnz3JIULaRLAv53dgJ5zpfJCnJId7xnPPG+SINDe4Cv6PvwuS/eZnpV+ZcXLo0Dut29ygQNpH9lJXVIQrYXrt2bfKDMmLLZwIgiYmJ8FTlQFqxaIynhW+65lJ6hiRnRGVq2pc8+R1/G2hYT7uamQYg4r5tfQWGyTlRF0Msir/jAGTu3GxRjJGvkylXHPFg6sjp0xdF5IOjIvwbbzNrVppQzXr//U8EUOOCgk+eeHo/GICkI3k2P38+xcZF8QgKw4Y9zzyUfI6PPjziAUA4kXfV2jy6V/aI6tubLQDyX5+0021w1H+yANSN5wRAvKH+pJPNe3YWCfAh7rsx8V40AFm870cU0APP0qafUm+oNLbHAiCZxasoqXY+Hcv/8SgA4jdkQwG4wRcCQJz9TiqML6Dc+Fz64PbHMslXA6pxAEhqSAKFBTigPBRDCWGYS6g4zdWhmS/f2tUJWdE6Kq1+Ql29PWSD4cuF+rguSHFFGd1BMT75Nn46AGEBhvXr82H41wIApEPJRCYScmHC7duXiEKBDx5wBXTP53znzsUiL+rLL6+JPI5ly3JwDCi2gV6VmhoLOlYmfisSBQW/+93Norgh1ws5c0bKSpuNAcjGjblIakeuRnsbXoRdAPMhiJzMFtEPVrXSAGTv3lV0+sxlWrF8EV+ctfacPnWJAnwlJUoDEP6cn58DBahuIflaXdNCcwBA2CZj4MSGCtcRWbBoJd27fQnnkRTGBfnr4LE8JSSpvb0w15n+BAOG81HuPmLHAIz1GH96DJWw3u5+1DqoEtEfR0gkRYJGFu4IgCEzTHdLvfC9pGLNJADhtSY6ZJhW5QzT4ete1MO5TTMEQORzjfUMcsfBABF5cBRGAPQOgptoQ/l6pgUO4kF7PPCI5jvy6FHzPUpypAg6Eef1sIITj3VrXzP1R0pkP5MA5PQvr+L87PzwERS6K+UllIGK73GIBnLP65yd5ABFsQPSwHbQ7E7df0hVLShA+Q0AcdNDnxMACQQ9cutaB+1D9MPEMM8TgKSlhQmxjDqAUt2mAkDMdYjzRZKTHYKmxetNaWmbMMifhTr1stKvRq7nb76ZOaZK10QAZP36EDhji1HdXb4jptOeCYDwCd99912EYI6OrhouIiCG92BE755ZZWo6VzuNfV50UcLJdHEsKsNY+800AOFzsCQv18W4Dc+SbmNFPcY7txkBMReNsTwsnrxUt5k7let6+rZ4XY6hj24qffH1Mte8tLRCgIOCglwYa9mCMrV//zHh9dXREq7j8cMfvieOybkiLF3MFKuGhma6des+paQk0Pz52eJlzYDj2NGvxHGyc2aB/95KDfAes6eYmyeHVVKx5sxJo0ulN5DkKq3Xd/u6aUd7P313NZSFdBL6XLf3yb4QvExfOW4BcXIfXRdEfB6RkK5fFhz9EHmcqGwe/PEKGphXSb0b74wrWqj3M/IF3TkHOL2Z1zFegrq8Zve2vHR45IOoybLgs+9TEPI7rmwF+AhT4AN2ot6WgYh1jnZ/euXSD+la1kFqcFSII3AuSEJTNs1tXEWnoj+i7I5Cuh4CXjlHTlQ0RCeYD/W6czJ4yJ09cixFRXQVifHqR96OktFl+okYVyQkO1WNF5Zg9lK5GHvmvUk17XV0voJVw1SeBup56JoI4rZiEDm/ozA2lwa8ByknOYvKGp5QHCRVG9ua6fbjB9TQ0SKT4NUjwd47R0Aw7Vq1nspqqig+MoZuPLhHT2B0y8ZRFtV3sSxL+Lh+ST5FR4dD+eQB5uUsAZi//PK6GL8tWwrEy/3sWQka9HO0c+cSYcBzXtStW6XYt1SdAwnOkMLdtq1Q7L9//wWRXP7OO+sRMX0gohnyHqt+GLlib7yxFDVFijEfZSJrbu5sUcPjyy9lNDEoyCZqhmzYsADOruugfrFDQB6rFcbmrZvFFKgSm0JDQ0VwgQHS7Kx0PJ+y5ohufB38zA7CcxoaHkHpaQmIoLivwRdV552oBi77ypx8+dxwNCFnwXL0y0lVj0tAz2oVYMeJ+4cgqIjIMBDhqAE/25x3cP12G5VWdVj1MbxUhMQPxvyAko3l+iM6CZlvjT9AIbdBIxHajiKQ3ISzQ3nO06JdlBE9KCIh/Uim5n6JO82Z6qLvGEu78s4DTXn5Ko42xi0wSFWK74Skskp6DkbRSG4DA+0ChHDrRUX4VZlZlIr59OXt67R2zlzIIPcDZIWQHXP0es01ig+NR/2QGBFx6B+CcACu8XztV5SOHB1uWbMzKAgRMG6z0tPEvzxvuTo3N64XYtX+wI2z1mtvd26Fr4qQPL5bTo/OlYupbGPqHWqahAbaqbOvXyTS89/eXLcG76erSIQveaScP6oiPJ/PvyfRKs4pO4N7xwVfdQSEH0JTf1Y96NrzLra3ktENNwzmlce7RlGwzQRzncc1bCTdCwUyJXRg7m/VkeLhUqFjjoBo6V3dd3kBsh/efM8VkOZjWWIS4yy6WrBA7KvWLhEB0ZK8Hs5FeQ6zj6ZYxaJ5oGHiWeDig3I7jx6q74xn3xjjYcwbsY9+gRj9FZQfHb0T12raAZ6ur5HgYyyGxXjsDrO3I/NFOCrC/+v6IqOvbPQ3L3vxQX0fmY6Wnc0qXZWTuSx1/70FSNuzJwN5I7+a1H7jbfTMAKSwsBDGU4fwBo9qT6mK/sz0pme67Mnv/KKLEo7Vs6cZ0RM9UFMx1s1zj3fckZK8E43k04DIWGDEBCJjAS3JQRxjdRunIxMBkPF+14oir722FXSOcOFx+/TTw1B9KKC0tGRBVeHIxQcfcC0cd4QvJiZK0LQqK6VXYO7cLHBNOWE2SkSNbly/B/BWQnv2bqfi+6VIMHcbP+Zx2PNrKpAMBw/R3IxZUPLxp6tlksqS6ueksyVNlL4wjnwV1cobaja2LGlAsa1iXywNj4AoN6fJFFKxbDOmYKnoPF+Of3EihXy6nLp2XabBhZUe4MPTq2UY/OoemEDETDofLxnd471jvFNGApe0K+spoWQx1WRfoUf5JzxAjlmokFWLufG551/dQeEdifRVzge04v7b5IOIg20YieMAAK1+9fDWOSl6KJGOOX5FLUMy10uzPgSlSoELFyesa2zHjA6dcwdFJK7twc2PpPHIxpimPPV1sBEo52uiPZFWp6+mY8XHqQ0RDdlJ/KYSz8VYYZDeXvI6lJvayRHuoLuVJaBfzaeTty9TdTPEDvRtZBqLAjFsjG1dvEoYcsFBoEEglyIOkZMnqL9x7uYtioGhvXhOtihEeAbKbizbG4ycpt0bVouk8XCcR8wXRPY+//yyiFzs3buGbiK5u7TULbDA22RnJ4GOlCEAghPe6H37LgohBd327l0rojEHDpwTalVvv70eUZRavMAlTXfkMx8fH44IShZ99OvPoTpop1R43fl5efSoDpETqbgXGIiCY+lxSCANF3SrefMykf8BoBUfhuKEKDQIcO+vJi9HjLp7Wmg2IvMRUVEiN4RpjXzePmzLuVz8uburixLj4yg5NRXH6KN7d26RL8AAFzfU4H9k8bK1G3bS9asXqANRSG5R0cl475WLB8AfoGL3W38m9n//F3+FPvSQP6s94Z4Uw3j5qqgRRfsUwmUiia+7ho+Xt5w3rIDk4yvpSLwWeDGyQeMCfPLLISvZk/tWmA5whU3OFmMmqArxTvWQDdlg1GllrCBMXLVk+okIpnzIXKgPoqlJPji2OAWiGIMD0qPMtTj8VI0SP0TT+pVa1+JZKZQWk4CE+BZy+vZRXlS2kPHl/he3FFN8XjyU4mTfHVCSbGuREtIrVi4X/4ajrpJunNA6CMcNN56//gCAom/e8rshGNd+Shns0M+PUWA/1MbYQMb19OGh70YEMNQegu+8kJvYhOKK3aA5wlkEuWDruMMAlf3h4ng8972UIMUg5oNovNBoOpb4Wz9kmsHBEN5dMFKrYblGJIhb12QkoZsAxLpoFZkUf/NiapM3xxeLsVXDR208hL4xuNXNAiDCWzMiWRxrmX6fcQG/YSMhfUgXUDIXbxOYGN+7aYBG4ryxrdsxKJ9nKb0bQp+fAt2xl8eOo4Yq+qqOy/Qry6YwwQf2H0ZOkRgKfZn8nXKyCVCiz22AcjlOBk9XDdBYERB1k9UWk7cdeAc20GNiAkETDZtSvsjLWnxwpL3D9KvW1r5Jq3Tp+cl1V+LiuqAUKuXfp9ueGYCkQ443ISF5DO47zyj9AI++6c9Mb5ruFU9xP/ak7Xp1K+0/gOJL+iGe7DFmKBH9ZQIgfOkFBXmgS3SIqMBE7bcdgPCLniulb926HgZMLwyrY5a36J13dgvKFXtUWRWrp6dXqGU1goPsVsPil4Q3ff/7b4Fm0gF61SExZGbxQj2GEwEQ3m41hBGqWmqprL6KvKFs9f+hbsJfJzioRBYsBuiYGgDxxwt9KBgvAAOA2G+lk+OLAmr7HvI9kqTn2nyCvw4AknpZgo+mpBIqWfcZ+NvolHph8ftpPAAyiHyPddd/H1x2J9mdkeI6OHWb+ejtNqjmDKCYHYDD3YCLdNdH5mc8LwDCQOOdBW/TrerbVNyggOcIALI+ZyUFDPtBPrSZbtTcp0xw3PNTc6m46jEVcZ7CGABkw6JllBgVKwakH8bc+0cOU2J0LG1evhIRkRpqQTRuUXa2MNIaWtro8JmLlJmaRAsyZ4F2dRovEhQ7zEoCsOaXEehd1c34HIsoxkVhQOvGiefNzZ2IlqSInA2OhHKy+dmzEhDv3LlMcKkZrDNt8OjRItq9ew3ARx3ATLnYZiQAWb48G9G9IPps/3EBgJYuno/+xCMxFLk7t+Q+DEBSU2PgTU+gTz87QW+8sZ7OX7xN3X1NYk0O9AkYBUDSZiFJWknB8vMpK3YPU3xcrPX88rM9JydbnOPShWMiuhCbkEjtbQMCAHhzKNBA0AxAzpw8bHmk0zO5TsY1UTAyKiaetu/6A3pw/xoVXf5S5KfwMZ5gLfD3BjUrxEb7viyn8ioGnjMDQHhtXZ3VRy045O1qGeV5EQDEG4UcHZDs3Ti/EIU++yjOHo1SgT7Ui+QpFkVwxbsopDWEeoJ7yO6P5H9nE3D2MGXHARTODps2ADn885MUMIj7gnO5YIxWt0DUofgaxYZlUAiicg4Atqv1yNBH+waAvDgAkjXLn7is1aUbutL37w4A0WvfVPJFeNu9e7NQtPjBlKIm1kL7HD+MtMeYfvX55+VCongyTQOQpUtjAcjuTlt+V5/rmQEIy/Fu375dVEIMCAjzvAYLgOi3pmcuCFdFv3X7roeq0mQG4UVvU7BoAZRSmuHVlh65KbdpAJGpePnNF/vIvk31OHr/sSIg+lgsybtoUS4MDFBXJmiTASBm/8ejYk1UTX26/TAl5fS5taa5PiZ7UN99d7dIPL9//4Ewoth44eroqanJlofVvI6DB4/hAW2Snkx4a5gGEgCaQFOTlMPkc+iqxybVTEde+HcNUjTdhPdzxNto8fw8Krp/l7rw3x/B+kiFFOT/TPUl8wAAIABJREFUmilrFPikgqahHjNbdjfZC6XX1QsJ6dxYjlcACPzpqIqnyKOFVP3DQ+QbADoGbJjQz5aRXz2Szd87TUNhPVYoXTgdFQoZLwBlOtQmioKIbTWAUAMtnLcGqNDjH9ASSQsP/oB6HM10/bWfyq8Nxxj7BSwKlrGOcrkDltx95dIfkn+vrNLM7cSsX1BXYAsF4bhLGrZTsCsc2SD9dM12iuYPLOOUW6rzqSQ/JK4Os8GDCw4djqAHg7ep3PUIHnNUqVa1P3aHvU1PeirocttF0EKk93oYlBgn8gC4MRWLK19zG+r3pnfy36LK1icoQigT9zhSgoC2+GxHAu2OBRuoGVXNTz26QIWZ+QKAlNaW06WS26A44OLUUsq0LV1tOiLYgYrZMaAC+VAPQPKjJ9IIc8Az/NrqtbT/zBnasHgJRcLz3A9K4OVb90Tl7AXZmfTBRyfFtt7IsN+xfRUoWWGCInj1KoBeSbVlrK9YMRcc6SgAjgb8do/WrctFBCIastzXEQVoBr0wFoooC0SUgSN3HAkoun6XFqN2zu1bFQATCPEjp8I/YBjHiQVw6Kd2UBrXri5EwddKun3nIeg/A9g+F1TDTCQ2PgYIkZ5zb5WFumXzIrEPw+Ho6FDRtz7Qki6cvQQDX3rOQ0KQjNzGYAO5GumzKD4hHspIHUhGr1XXgiroUE0KCg6miOAAjJfc1gaKF7ck5HE11NQDfITCm9sJ2tA8UChrQKf0p117diK68bF4/iMiEkGXlFHOhMQMyp6zgEoBRiory8V3DIwGuOAu8mtiI3AuUMNuFrfR+etNSC4HvUlF6fz8OeoivcW9A0zfknOBzzGk5WnFNzIq0q88w+J3/OeHJPLVyP963OhF5U2IvAXq+guod2KTnzky4R8kJw7XnfZWifNsxINXKA/u1PK92ELJunJFdF2R3AdGldeA7KdfgPyX/8mMhhJgYDA19TfT3Eg4LpAz0j2EHBLfYAFIgmyBIlrWDmWsEFswPcZ/SYhyXb8u5/+eN3dTdaWcrxkZGUhglrSpgkXzxb+BoBZ++MERCE6gKvwAkuMRbXuC/KcT969Sv1NGUuxwAi3HfT4HZcLWAVWTB2DSb1iufX2tKoLEx8Mz5myVYzEAkCg/YAGxdF/xt1q8fPDcA0+L5sLzoZ0wTl0Mkn8YY1HkHJVRVCmxQBkRC71g8Vc6gs6gVyenG9RgKwAg1m0zRKyOpyWE5YtC9FdUKDGOMaS28aBmyUvzYBTw72O9s3Utl7G237HeQRdRab5RSe+OZTt4q9oivL9H7Q8OJVt9Vi8uzHF9DI6AsKyyaGZNEK7Ybo6Fuhb9z+jf9LhNLQIy4rDiz5H5Ilx1/dGjNitfhOlXsbFBkOj3jB6PdawX/Z15b6OjA+FMjhHVzyfPpOFxvwL61R46fPjwtOV39XU/MwDhA23btg0vmFvwjukQs57ZlrtOf+Ex3kzD4pD47duy+NTL2uKhLZ6Jvp49Jys+T7l9jQDEutFToC1N5vpWrVoCasVjvJylkfC09jQQwvuZ+Q5T6e9UwNXE27pVSkYWTGQAkgqP8ePHMuIz8vfMzHQk0q6GpGc5lIRCYBzB084UAVA7Pv30qDDouLH6in7QTQCiCyCyAWY2zQPm77QRxvtn5CZRAqgmlypuUBJenvse1dOylUmyb8xQTpVGhX8OqFgqB8ShqFgsbOKnBGFsrQ5ylKbQQCyoFNm1os/2y9k0sOixlWyulbH47WsKtrjvk/udqKeY+V5Qly42Z2ey9TI1oudjUbMEw4C54gP+tOTDPyenXz9deuvvLIAi74PsBW+nVbIEm8IYxrnXt1JC9Twqi7tOaTX5wnvKY8Tmm6YwDRJ7buXY1fsiYdqZIIyNAYCSYBcMUS9It0KmNNEvTRgiTa56Otp0WNTc2Bmxm+y+DjrY8Cl1D0palQtJr4OK488Uq2FdBBFg4/X5r1NdB4z4aincEeYTIUDDABLT12WtxLHsqOcBOVggp6WzF9GRayeppbMbYydfoLroGAMQ7ZwX6kJWIgG/3uWLfOmceVDGShOFEDnizPOsFYpZzCW/W1pGBaBlffj5cbGtNwq1sT367rubRXG/I0e4Lg34+cqIef31FXT/3hPKzUtDHsYdQcOKRFFABiAs2bty5TwBLK4W3afCgjmChnjs+HlasSwfdKcBqGLdpkSozbDqFssHM1DhfvNzcODQCZErxQb20sULkAiaiPPftiLOeu6HQoJ3+cr59KCkgqJjwgGAooQM8KkTZykURfy4zUqLdhv0kNqNT0mnu7dvkT1YGqYhoDL6QrmJW6h9FtYvyX12QAGMW2CQP6hPkpJms8EA95FUqVfWb6Xo+CS6f6eYrkIFcNWazXThKzl2MElo2ZI0RFmc9ODhAzACkpCQX0VhqNFSWl6BnIlgkS/CNUf6kA9UVd9BR7+SETC2fUNDo8Xn9pZGCgpLEJ+9kPit6zvwNqI/XD8C0rLc+rpBk1KGazxyPVbO96Uzd3oABCSQ8kV+yJBTUQMDIXqgbFUf1DPRlvQg5qsuVshULm48B5AlIz4zrWtI8Q6H2ChUtCq4U+Tv+Iclebm5ADb8bC7aNW8NOQCqArDI+GHx6AcI80ckaYgVvrDdg0a8M3waxRrJzd7mT1GB0dTS30QVADGJyTEU5Aqg66X3AGKCKDAM8xYUqgz/OCqprBD5T48bAfy8MGbKplyXnkpVPUNUhnmmWyDGqVOAVYxVHQsbyPNxQno/ihOabQC/W5VcxcXIhcXXWPAYiPCMVRfrsb/4gwv4mdQro06H+N0EIPyZ74PV1M0xEvTcalVug1n4MfQCatoUVsVWHFfnSxi0YKZjme+/kU6+QbMAIE7hcR0jjHx+//C6wI2PExs9RHMy7HTyYhu6JvvqQYPSCn8e9gfGSl3/kFozxY4WFxdjM5Y3yyP/Y2wgMZEhPfrGPds3LEXL9Cyzvggnst+/34JIslv++dnOMnN7m/MgPz9aRD4mUyTRvZ831rca1ITLQ+Tk82fu2IwAkGyE98PDwyeoii6mrEeHQyH3t2xZIR05Cj73S9527thCx0+cAY9/GhJtv4MAhCV5+f9z5y5PeOd+2wEIX6BJjxoJQDSA4O3Y2xcXFyMqqXO+DHtCi4ruwkNSTsGQrGOFn8ePn3hEQKYKQPxifGjh7GzqRfLeg/oyOlvaSP85NZiORgdNCECCa2MpsNtBnXMhXQjvaeTVeeRCUmr/gnIgFmnpGEIpljTv1wVAlv3yfxCGxvn3/lbOM8MBOBEAia3Oobxrr9LNhQeo1r+c1lz+feqzQcmsTxp5R1N/Th3eMlF7qBvVsnuTKXYgmTL6FwCSdFMjVQNsNFIwhVLEcDQFDtkFaKl3VdO5ljMCgLwV/XvkxH8l3XfpTrtMmn4aAHl34bvU1I1CdjAUIoPCKcQ/lHrBrXcC2ATAAKmoqaDSxnLKTspC4nkMHbtxClQjeNMVOJ0sANmxchVoWdKwZU885yMwn/zfDn5O396xlZ6gVkJMZAR9cHg0ACkqKoG6SaUFQJh6tWFDPuiD5/FvLgzrIEGx4pymffsuyNuCY7tUJce339okktQbEe3j/9OwTuz77ApU3+zwuGUKCdaTUJHj3BEGIizEoJ+xVSsKwLlmGV9EaZRX2gQga9ZxfQk2qLwRgWgXSnJOrj1y9ToqY/d7AJCeXjmfy6tqEKVgxbnJAhBp5NuQRzESgPB9+Pv/8+/oT/+b/4U+/c0v5JzEw7FsyRxEP1qppq5WVXt3UVb2PIC220Jal8FiN5L6UXydIuyoXXPpCT2oaJ0RABLuB4Dh1U8b8+2IDKCwImtPfE0ARIwGrPVk5LwtiplD4f4h1DTQCGPejyL8wqixq4VKnWWgCMZTKiUjGb9fRA59AVIuNt+i+dGZBFFdetJWQzGBkQjMuFDEPRDPmi99cOkI6GYyYqUByPyYaERZbFQE8Ge2bwCIm23yPAHIumWBVFbVh2es798lADHnHOeLJCTYKTMzDE6ZLqwHHShRMUaNPI+Z+mL/MG2xV1+dBfpstcgBmaiZAISrn7eiyGdJSclEu034+4wAkMlVRZcL9ci2ZfN6hKquIrSu+YMT9vlr2YBpWG0i76Fs+uefAhCZ2GPv2Y2JkP9UjzeZi2Qje2RhwrH2mwwA0fuZ2050TWPt87R+j+yHeXwz+Y+301Qo8xwmCDGpUvo4TLPSXqD33tsNfmQlIiKh8OimiPwQjqRw3RD+fPPmfbpz+4E4fCCUXLjxcXQFdslBR4Ifkt1XwiiLhhIXc+5bUaOAKRDX7t6myJBQqgS15H8D1Sa47DG9FQ6d9BAksqa5QXLAArkAsgCP76A/Lbq2E6lZ3tSw6joNpiB6hfyPhH/eQXXfOQrOiqSHCbCh3l/accV0eP30Gs61cYd7vCiIkUeonXUWphgZCVn8y/8eSeM2Ov/tvzJxhxwrI5pi0rk0Hcu/x0Erjv4h1SQCGOR9IbYP6AXwQpLqzkt/gSiBkw4t+HvybUK4vDuVstrywWMPJH/8p72hMsowRIMoEMLeev53EJGJDmcb3e+5TcscayjEF1KQzl5qd7XTgSefyL4xJUxFZ3yHkQCtbCOOgMUFJdCmzA3U0ddJLUiWvlV1l+bFzxGJtqU1pbQwJo8O3j1Kc5OyaSFyPwIDgyA96qRfnz0sKFjuqul8N+Qd4UrS1ngLyoIPpcTF0VzUuKhtbKTbjx7T1hXLBf3qxMUr9MbmV6iqrhHRkWT61UdfimP4MKUHjsc33liLl2aDUMZimVrdXnsNggSoZn72zD2otsWKXJEnTxqs83KkxKl0/LduWSoUsbhPnyAC+OYb2xDlLkfEtAJedRftfv0VuoHE8fsQYeB53tYm84z486oVixBJiQO9855VFdxbJa16g9K7afMSAJZeCgkNRgTilgBVK1bmUWnJI0RauikpgSlk0vPowPOhJ38zwAq30DAbtQK0cwu0RVve2gjULhH3jvooMSVefO5G9fUclSPS1tlHBw99IfdDrRB/zieClzspHWCW1wuoRw17c5TJT/wfFhYuZIX5mfb35+rLA9QKj7wdz24jaJOX7qBYHiSHg/yRl1Mn330+yJdwDch76oOIlUsLFagkdS7O46WrXkNsgNokdSmQK7vHDFEqqj1nRQXRqSddoFwit8tbq3mBEsSSwmh8n7ygrsaNn22nomC5VBKVH+fwqM9eoL4FYM3iNgA+IxfNFGOkPNF+kD7W9RyckO71V2pdgwPdVqoS3zsb8z5V25yVTyGs1IXrHsRktjv9KSgAlcwxTv3OPuTy+Msq7JjzflgreW678BuD0V9dPkJdfRIccovCGGWEhdHFmloKjUoX37V3yvWOx7+lWopKsLKTVpIK9oescJ+MPvR0yDkh6v9o80MIQSgaE8bHV0Uy+J0woPOhzDCuVox6WvRDnGSE7WNVUHfTsliVSjujEA8UfWOgrelcfO+sdxbbEmb1dj4Fh4H1AmtEHMyq6UxnMqnG4iS4RovyNJIpodW89OJsULRiovxoKUDvgS+ZBWFcB7axcr1UBEQOtFqveMyMqMsw8ohEGysCwnWG1OovjmmM49Pe5/KAL76xolRkZABoqd2gaQZAPCNUFDqcyfoiM3FVrPS1Zk0i8vzgiJxEMwHIq6/GP1P1c/N0MwJA+IBMw7pw4QI8WmNcjUcuiGceSG7uXLHDy07D4mhNQcECOnFSauVPq00BgPDxJzLcp9KH5wFAphIFeZbrmQiIzNS1aRBiHk8DDfM7NpRMgGIWWNL3hEEFRwVra+sFCFkBw8of1AROUl+3DknDiXFiU5boPf7leRh33aKAlwVmbDDo8BIODXXQrl0bQe8qE/KeXIeEE965cR9qa1HDAfzyv/iXn9P/+Cc/glEVAEOVa5PAV49+dg6jVojrCvWk1FCnrYWim1IptTSfXIH95LINUHd+KdZ0SJJey6aG7x6lYdAomHZlAQ8DiJjAw6yJNWoe8vtbvW9NFSyTjiUqlqtohgk89Oe8T35AgR2RdBm0K6ZfWYEPI0fEYiPwe0nTsXhcYPDnn3mbgiHXe3rbfxHd0+873m7D0f+WaqNL6KHjGq0o3UODSKrt9e4SFBM7ohwVgSWU01sIognAA/6roSfUOlxL9n4Ut/PLECpXA/D2Nw3WU3nfY4r2jqVgvxA6WCUBCPPpvcBZ5+YNWKM/D8ADDqtQfK+BhFD9VEpbScGJSOiNpctV1/D7MKVFptKW/PViTnx05hA86HBt6+vEv77eqoAbryt6gBiM6HNbBpMXfWfXNiq6W0x3Hz6mb7+2jYoxn/Ln59DP/kWKIrBhwsUWd+xYIYr7nTx5Qxirmm7BQJijIBXl9XTn7gPMPXlCTdHyYZqNruSI77OR1D4/N4sOHjxBLLnOMq+f7TsHD2EoaFiL6F9/+amgXXEzQXdycgJoW3nU2Qk6U4nMB/BDgTZu/lALSkuLp4SkGNheTjitugFCOMLgpHjU4OAWjFwHR4jk/GsAwoClvUtGWfr7uynQXxqgvi6mbanPquhfGKI9KQwq+Bc8X23KMbb7zbdpVd4e8f2BI1/gXfeV+BwV7xA5QlU1D4WDQIyKl8w34jWD1bF0lXY2qrneyfHjt6gCVDhunC9kg6St/AO1zgEeuQWHxwDAyG28FBBkPvwQaGXcAofbyNchcy67AlrID3lA3PIwvsG4lnMAmH4BkpY2DAQ8pN49QwAS3kr6zubvpuY4VfVNvmboWIjGKlFeviqpChem1ZFI9ZENV1+ALtG8QWAEjVB8xAGcSorOV+VF8ff62XaBNhcRKsHR4GAUzUYkrh/nXYRcGk7gZRW1R801FASAY8Pf6RHxVA1RhsP3IRE9IO+tP8Z6fWISnQX4aALeDAmVY9HRLMEs9LSE80acA3LCVsOxnUKpyd2G63HB6pkR31rqUZBYVuFgp2mYj5F7MGbeh+qJx8lkj4yvuOCMXBN4vujz8bPIzWlISAvJXiOXYojrv6BZEXlD9UourhpIucEPSI8GODDGQV8T087UtXJ/Rr17DUCxYXU46uF0IW+Hx5eBrVrbBFAYodBlUtD4WlW0lPuvQayX6sMwco/0y0F8Z33vCUBGj+vX/822bWmi8nlbm7w3Ol8kPt6O/DTIcyMyUlzc8kz1RWbiKhctkoVSr10bQ712jBNo2yg09CEtX758RuhXYs5bs/QZr4qronO7d28MRPUUADIjhv0z9n2yu3O05vyFy3g5TpPb9zsGQHjcJhsFEZNtnDyUiQDGRL+/jADEpaRV+YWiXxDMw9dKaoEBAYIHvXET5FOxcPM2584WIWyrjC4FQHjcNm5cJV4EF84X0bpXltPFC9doMapBDyO/g/nVTAv8nz/9Df0SNUb+wb+GgkP9aFFsAbWHNlCm9xwa7sLrGIWWYE/TxagDqBYcSQPhHeR09FDiZ2tpCDKdHBVpfuMcDSQ2f+0AZO6h98jRmESlS76ghuyb4v0zFQCScnMFpT9YSec2/yP1BUqPqAYgPqjbEVU7i2rj7tNQXSBtvf8j6vFpJxuM0eNRH+AzCsfhvbyr8Y9ENOQ0HaQa33LhJfXuCKTX7O9S11AHPex9QI8GkbsGTn+WbS7lhSyiX5b9XC4l0wQgyxOWUGlzOdV1IbLAykr2KNoKABICj7sTiI0Xa/YUswzpgyfldB61GcRzNQkA8v03d9Gv4MHnwoGbVyxFLkI/ZaenAQgcEVQoDUBWrMgVFKh9+77yACD8qmAJ3tzcVPH9F19cRK5I+5gAhA2/N99YJ+pW/NuvDtKWTa/g5RtAp07dBOVWqk7tPygjL9xMABIOj/Yr6woQXemk1haZU2gCEJ4IefmzRY5JICSpGQhxdOExIiB9oIS9aACSkMJF8EDzqrwvAAg3f79Qik9Kpdy5c2j/YTdPmnPB2MBn+e5/eP8kZabE0MPS+lEAxAYAEQEVs2ok94v7+xQAYsdzXT/UYAGQYSQxL0kKRs6Fi26gRhC3lxmAtHYHw3RVERmAGLu/L/KhmJqnjWcnKGtR1IWEcaFRAQDii/m3EkWQKxDtKAUrYXDA9g0A4Rv9AgEIRz+WFYTQ/qNSXvsbAMK5XDZauzZp3KiCri8SFyejwwxEGJBMpb6ItWg+44eRQGmiw2kAkp8vHTbPUv3cPNeMAZAwvDjWrFmD0PmZ0ddi6T4brlFjKzbsz311UXCKx1I7mmhwXtTvOTmzhZrRtKM1zwBAJjLCJzMGM2Wom+eaShRkOvQq+QI1iP/jXOhMXNtIGpZY03V2MxsCCkCZOR9D7Dkeo3+D8Gxy431M6pb2GGsuP28TisT1hQvnor7BbJFUGxCAKt3gmrOH+NQpWdDtDdBYfvLjXwkjp9/PM1l90YI5lAHp041FV+jPsgNo+1ubKaE1BYYwEjCH4f1FgS42zsKQc9CeUk2uJz7UklVGPctKoA4VRNGHl5J/XSS1bb6GiMgjGDzs+VMDrZxnZl7IZCIh5pCMFwXR70szEpJ8aT3F31tMtTlXqGKJzA1jz+lTAYiZ0I4NCz/6Y6rMP0d1Gbc93sl8rEHYtMOqMCBHHwLL4qnL1kqBAw7kg0gKmrPLi8IHY6V6j5c0Al2dXMxPefi48GGXpqN40ZrgjUgQttHBis/koKEPs4PnUDNkYjv64axQXsN+qGdZFCqVICzAFbyygfD2vpK8hg4VHxOH4PyS9fNXUzAUhvyR0Mu3gRWGWGHKB+EnBrL7z5+g1s4OobIlEtHFuTkCIvumC7xxHZBXoTj4z7/eDy/1EG1YsphiATJ4LTt+oohqakGhQMe43sCcHMj+ooL4hx+eUABEKXvhHDweQUjSnjc/HrK9aYiSXEOytRShGBkBWQVaFMv7/uJfP6M1q1YI2V7en5+H8+dv0d37kj/M4FkXCuTnhEH6pg2L4eQZovIy6Z3TAMRuB1BXSDJ34TxEAoOoqbGVgkH3qqtppKb6ZszzZrL5SM4bP1fi3/AwKwLS1tpE/agdwS0CyeEMeMQ5/OW9jYeaF9f54fbw0QMIGsjIyoqla+it934oPjdX9VDnoMwd6uiU8+Nv/q8/RW6MPF80qr4/uCfH5ff+4E/o5JlLYg3QQIsByG+OXKXt6/Jwj3zow/2XECEKoJWFsykSNVk4+ZtpM8h+wO9DdPdBFUWF2+njz8to5YIgSJ7asX0gqB7oG1OD8OyXoQbGI6juVaAmlx/2XZseT5UQL3jUDjoW6H1cs0U2FMZURf58EOr0QfFHbhzp4+YEnZDXDdFwbu6F+F1QhuQc81ZJyMLLrWWiGHSreo88x3QdB0YNflBEE2dWtTb8QLPSjhgX5p32lQ+D3ugyw6F8Rm/MfcVh9EJuiBcS/hehLhO3okYJUAfxXPE1mm2o250T4o0+DinFKy+Mrbd6Dzu71LVBfYy61ILHXynVJaaA6SZGb+Q6z39ryUF+N4wVOdC/e+zLC4hByVILqlBMNKhcYszEeKgICfKqtPKdE8IVI20lLy5EaISFNXVJ3EqjZoabHmWoeOj9+Bp0RAYgf3QERHJfN6yORPSjG9EPVUtFnERdE/87KgLC37nf4956XuE7HQHxUBUxQsR6DopbYCWij6bze0yAr+EPjioMQPXwzh25Jjytcb5IcnIw1LLsyGXrExStF5W0zlGZjRtTJk2/krdWPgtMvzoDVUVNm53oOif6fcYACJ9o165dqHp7HaHjEYk3EwCQ7KzZ4JgOUHm5VCSZjME50YU9j99npHbJFEHITF3HTBjo4/WFoyBnIYXJAPJ5tYnmxExe38hiUHxNvNjrcxjqhh6XO3YfoZCvXjBmhXWRZwLDMyIinDq75POSlBSHiNI6sf4/eVLDj72gavG2vO9Pf/q+YYnj5xC5CCcnxNHS+bn03ctX6MMta6HRj3oNKJbWj0Jw/J6zRwahtoQ/NeG7IC87hUWEUhOoXzV7Twpqlk83pEB7wTmPgPcfiegCbKj13cwF4TwQsRjhfwuEuN9X1liI97Laf7zigwauw7XJXaPuLaC0C1upJ7yebr/2L25alTsKb73D+BxjHdsPCfbzv3yTSlZ8QZ2RddYxLLBj5I4MtOAVrcEIvh+sV6BCvSdd7UxtkhfC27kQSRKNKVOIGInvYbBs8N9JPc5uOtUkvfq7475FoX7h4r598OCX1A45VzFuMOK9h9QgqnMMonIz0wxSgpNRxyCU7tRLRcANc1+h1KgUKmuERKJQUHJRJdR/YqGY1IpE3BZEYXuUIAZHQHSeyRBXVjdqd/Cx5iEXpGD+PPrFp/tF1fUVyGdzgMYXaneIRO4vAUIEAEHUjiVh9+5djwq3x0XOkilTrenlLM+6Zs1CFOgMhcqbpKQK+oiiSjHQeHXnSiHC8I8/eZ9y5+XRK68sEPVBONpy+vQ1qlBSwQxAAhAN5MZAhClLa1cvEFGBa9fKxPeBASqyACzkpSRk22H4pySn0iyoE/L+F85dQoHADuQToNCkAiD+eA64dQCk6RwINpijwqKEUTx7Lvo00EcV94ogD6yUnULn4ztJfRpE/QovAHhuoUGJSKaXxXbe+db36H/6T++Kz9xfbiFQ6OrEebh5w0jS32/Y+C26cadcfC8NRswBQyFpEGOiDV0eH45w8ViyIaqfN1bP4uffheOKCuLYhvdhwMjbh8WFUUdDO/VgbH9yVM7BYMgMb5qVSlfrmqiqG/1StqYX05KUIegN8MF5LLJvunonG/1ycgpGnSpQKOR49fdq7voIepDan5lECqAja8oCMb4KfIhzKKohYx0X5qlsuFL9SPA8dilakaYaYdJ5q0rofKYUOFEyQUs9XdWMeyqf1/5+J9nUfXD1yefSKZ4NddHqmPJC4TBSUr2qAzSM595b9XNYPD9uQ1kFskcsNoZDTAMM46UgqEum5K4YTF4U1UJn0pEEzdGgpSv7wKT+6mfQ3E6UQVL3kYGHdS363o7ImtMAhPfxUsabcaJjAAAgAElEQVS9KKQoxsRYFA2WAitx6XeeSy+g2FYYsGsiVfTDoFpZ+3rS7MU5DMDFkt8WCFJAxOqHHiuTo6ouTjAFLInDlw+A7NkzG9K0cOz1eAoiWDdnjA9mfRGHw4b1uBeRkVaLwvW0faf7W2ZmKNYnKCHelU6UyTaZNxIN4LJ/srtMuN2MAhCmYfWDo1paWu554gkAiFbDOnrspJyrk/B4T3hlz2mDZUsL4TGse6E1QWbiUmbSQB/Zn5ycTCGnzAnpz6tNNCdm8vpeBADhfI7vfe9tYVgwnaQUtRBOnjxveYPZMONrYi9vKKoJ19U1SM68GQxSAORH772H5Oou8gWoiG8op32xXpTim4yXKgwZvPQfOR/S0vQl5DfkD0MFIMOGRERo+tujAujGuz8TRgbbNfr98XUAkMD6OJp38LvUE4qk6d3oE68DYzjoDAffmABk7hffQqDCSfc2fSKpW9oG0e/+5wBANgKAwHSkL+oOUEbQbFoTtV4Yh2zc/VvxL6hHe1+fAkA2JW+kSzUQ4+iRRuzK2cspOTKZfnP5gKR/6aRU9SKHmW3NhYkAyPbVa8QxD506IwDIvMxMKsybAwDTj2TCq6ibAYCkAAhv9957m/ESfAJPXvm4AIQjHm+8sVpE5w4fvgShhQRatWo+7dt/Tihb7Xp1lchD+slPP6A//qN3BB9/AHqyHMHjSEBxcSmKCd4UEZCRAGTp4rnInwpF3Z2nA5D8/EWgi0mlr2oA9ruQc58sALEh3yonF+8riBK0oM7HYK8quGnPem4AhClY/IzZkKflVIYUf8fPPzcGIHodk8nHHH2ahT7eQC6EtNKFEYaJzWCG677wuugb6AuD20mDONaPjx1HRMRJ3gBlYUhUX5EQQ+dQjLK9V0ZNf5sBSAjySVbEJtDF+kZq62U5WDkm3wCQFwtAlhWGUxciTHdK2LHyDQDhOci1P5IgM86qUtNtZn2RXjzPTU29IjIyFUAzmXPv2jULUYzqKYMcTrC321tnjH4l1iP8PzG/ZTJXhW2YhqUTVEYVJRRnE/FNdTRPlCzUsC5dpQ5U7Z3I2Jxkd57LZl9HTZDpXshMGuVP6wNTkrZsWYcE63PPNQrCfZhobszUNY8FQvTcnSqVzMdHekk17YA/z0cC8OrVS0B1OSgUg3bu3CAMMzaa9+8/KvJDWLqXk9N5fNkbza27G8nq8NZxMvrru7fgeemiqOhwKqsrp+h798iZmk1ftFwRRe3yIvNEBeJTbcch6RpHaxPW4/sguhSzn+Ju55IL8p0130dlZwASbjpflBcFXf/DTEbXn82ihJyMbn1vOKXMRWUyUZCFP/6PIhm+6A/+RvRFJKyrg5jRDn1cDxUstaQkX19BERU5dGfjxzQQxOuIJ4iR88dDgIX669ULFK5OnRc52GxEOpTB70Q0REcZuKL5cI80foZAtVsTtIkcPiF0vOUL2hvzHUF3GcTG91rv0PXGItTh0CgIgFArwWhPJ0L2vO/S+CV0tAzVuNXvvgCLv7/2PbpRcYfuVBbLPA/RFA0GCct8bvENftMULI6AwMcu+6YSxd/asgVqWM30VdF18d1Qx7DIs7hx4wGiA7omAqgQanALC+ZB2z4RxWXPWN5Z8TzoaBAqpLAhzHSs119fjaj3PTFHFy2ajSgAz1d472Ecf7bvNJLOI6DithDFC+9TeUU9oiZ4USfGgHoQge/u0k2ABo4sc9MRkAV5sykBNT6akF3MoDsAheYCoR7V1NyKvBBZ3GvBwgV4RqJRe6pZvHcYyNy4cYNcoOP4Kg8254hw4whIaJhM9PZBjkEbqsEvXbERc5ypSfLesFHP11dR0Q7lJxn1aGypBO1NDsrggDeFhKkCfPY+KCLKXC1fb1l/xw/PUJ+KSAWi+J4N94+bPTwQmvnLxefOrl7UxSDk0SwHBe2+UMniZ7/TugdiM0QEuHifk17bsJtulVynx5VSLU9EQtkTzdE/9NeG/vuAhRUIKll9WRNknEGpu3OP7gJwDPtyIVM/SnGEUCbEME5VVUL6mb8DaFG1gcT9VIpY+lnjGiAWnQ9UTP1M+CC6xfQ/0VQkhOeil+Jm8igNq1xPTsof0mFN3t5SUtLFRhA5Mek4KmI3LOSKPT3bnAvFngY//LYJeTV3cO+qoSJILl88V7I7XG/E31Da4u96sG4OqUT4YQ7d6QthmlKfvI/DLUrlTaw1qjgSX55SDBs26oAIFa0R9DBhfJuRDysJ213Mz3pfWapXYgDdiybfbxUBMa9d06vM95DIJ1RiAfLKZRtSESL+bEZDrA3gXNDvLDMCos/hoS7F90XdU/M9pz8HBnjRtlciaR9yPwZ1RMvsjPjMxXf1fRyRjM59hFqeFQHhRdXUU5dXpP5XB9ZRHUMFTNwPk9s7qg8v9osNG5JF5GKmaFScsM5yvlxfhIEIq2rNRL7IVNWvxJwSYgRFltDUTNGvxLHx/4wBED6grpA4NOSWcLSmwlMAyJycLJlfgQV0IiPzxU6t0WdjsHTm7IUXVhNkutc7U8b4ZM7PURBeIO+gUNfzbBPNjZm65mcBIKxStWfPLuRvfCVohWMBkB/84B1BUbl/H5W1YbhwZXkts8jJu/xS4vFkvjiDEK6VcAHJ51WoacAAhBPTU1AccRBvYQdkOLnV1daAStVHXagqdq3pOvWCz93hL8OsAThXZkgWrU5YS1fT91FzSDX5d9vJa5G7WuvXBUDyfvoXwvAu+n1V6wP9nRYAub2S0u6voEcLTlDV7KIXBkCiKJZWh2ykACgCMaf9auMlygvLF2pZv3r4r5QBr3oM1K2u11xHMq0UsNCAwgUAMi98HrzXiAo0l1gAZAhyrBty11NW3Cwhv9sBmdMzdy5AhlQCBu8pAJDvvf46XYGhf+9RqQVA9IvFXS3ZDUCyZqfDaJ4FetVXTwUgfIz8/EzQBKPo0KFLtHv3KgGIa+takSf3UPRz7txUWpCXLeSjDx46Lwxr9ubnL8qm2ZnJyBH51FLU0gAkDBK7C/IyEf0LEflQrMrFkQKHg4HKsADhUVFRUJBrwDNxEVK5mYgSRsBb+HjSACQQuTXz5i0AlY2jjAHwCD6kJYtTkCwP6QFUI+/p6cFLH/V6VK7HTAAQfq65pWUsBeVYrpIFS5PoXskANTZUU0RIBN27X0yO0DjYVsFUMDsKRSq76fNT+8TaEJEVR3eu3qaEkGgRAbFF+FJAHBT56nyps7kLldQH6GdnzonjagDCnxmApGCNOIZCfr+tAGRTUgpVQ82sRNO7vwEgcgKhvUgAsnCeHXMXeQ4lvI6NBheyR/++AMh0ciqsmzeJDzOZLzKVPBXdNbapAgPv0/bt2+GU+vUkejz5TWYcgCxcuBAvoQ4kJ47BLxNULDf30+wme8HWrF5OTMOayMic/OU9ny1nRDr4BeSCzJQxPplRfFFRkMnMjZm4bg1AOMmcm+Blj6PipcdHeJewjaycniyK9TQ1tQgAwtSTnTtZUtULtJez9NZbu8R3zPVlygpTVDpQoTcSCaz6PBwxaW1tEzK+nF/z6adHRISQZX953+98Z69QGnpYXU4OeF25e2uLLtG1XHDbg8OoqO0atSoDyidMei/fzvwONVAVfWX7nByruq3EUWwOypC8klF0LDEARoFCfNbOQZF7qfazchDV9vyPyaYcGQnh3+b983+HaucBdPvdf0CfO62kcdMrIpy+6gsrB5F55GYxYfV76s01lFq8nOoT7tPd5W6uqrW/4TjjfGbkvYrG+Q+DTSqvQ3n22Dk32KS8tuyIVdsOI2HVoihj2yHkwq62b6KUgHSq63uC6McQxQbE0/3O21TeVEm7Zr1ObX24jwFhVNkOql3FKXKqSumc27EteRudrD4FZSrk7OhcYZFj4kW/t/ptUaSNvbwc2WjqbKHW7nbInHJtAy+qhOHa1MbJ89Lj6ATNyXtYRWdUBOQP9+yhf/7Np/I64fFnephoTEvv1iPNCafya45YJEHq9pNPzk0IQHiu7t27FpGIdoCAYLp1+xFANep9INdiw/pCNZ+9wTcuo+s3iq3EWXYW73lzoyjKeQbqb3Le+YqcKG6rVs5FhMWBv0PFHOe+iRoWuMzHjysBDioRvZB5C2xU+6OGhrh+bGtT1BwftcZyYTw/5DbZANwj40GxAthjkFFdXk0pMGxDkMx97GQp5H9TkdzNURHOg/IV56tHYveVy3cpC7zpAFQU5zYw2E79XhIIeqmEfx90rF/lwNmRexIRIitv40aTX5B0xoWHy/oigYhKzJvPBRWJFhYWwokQKz7XgmaZHivzYXyQq1VZJpNZD185IBKtvSORTxZaR4MtkNd2tdGszCwa6HRR612It7AaGIBqPfJgfoM1QAQ3VE7OMObK4sR0cayrDVW47XKueEHiVtuQkDUQ34k5gMiHbPxwy3VjGPPRUtRVkTAXe6DNEKnOEWEPtsoZ8AXX3NmjJrVL1Tsy/Z44laZScUL+IAC5OJ/OWcG9LFRVzK/UN2DdcUcqnIhKcbOxXh1obdxYEY0bp88PALSLz2bNCXHbVF5Xs7wvPkhu19EAXxWt5u+dKEfq8b6xFrCxaEd8WOX1NxPM1Xe+oMPyM6ublqx1OwD4mrGWeCxqfEwZTRTXgeiHJWKCvlg5IGa0QeWk6HeRHEt37Q9vfp+Zcrl83JHRHSipiSYWd31NwxQU6EPbN0TRvmMNmGuyIjrnJ1lN2zTGe9KUth9WESnRJyucLDogD2G9LJiq6H4D6FgKX5Ou5+I+qTHuZpEpjw2e7x9TlbSdbm90vghXWuexYGrWVPNFmH715ZeVU6Z1zZrVBudMiIgyz2SbcQCSCHk8LtN+8qSskOs5UcYHILzdeii1FBc/xEIspd0mY2zO5GBM9li/LcnoExnM5vWaYz2V/cxjvIhckMnMi+n2f6z7P3qR1yHJpwcOx+pDUlIyknGXw1hrBWc0Va3vXsJrfO7cFWHscGM6VmRkmODX26F2M4gXF1ee/qd/el9EPHRzgHrxzju7BTWiGx5bpj4kg2rxzqkT9Jc7dsAQs9GFjguigF4Qckm4+QQ6aXX8WqrzrqQ5QwV0K+8QDfu4YLA/gHyvPDK/P55KwWLaleqEeDeqPzQbQfxp0rGMoTJByOx//QH5t0fSne/9HQ35s5fbE7Dod5ugYKl3t5kD4vHZeIf5IhG94OR7ZOuz073CQ9SQzIav7LAHLcvIBxlsR5hZAw9lLw02g65iiQcBoChq1jBTsNR7d6gTA6BoI3r/V4P3kN3XQe0wVIPxb31vHZ2oO05RQzG0JmWtiIwcKDlI3ajJEOEVTjmh2aDInPaQ03Uh6d2Xq0ei+QJQ5KXOpzrQj7JQKyE0KBTVo/2E+lFIECRXcXGfnpXJx1wfQ+eLsBpROtbjdQVL6F/27RO/83f8v7hFKCw3FgDZuWMNNTa2IAej2KoDIus5KMMNg6INIX4+MjMTacGCDET76hGRuAOVJC6uaaO9ezag+GA5aAlQZ6rkNV3mLoh5CFCwuHCeUMr6JaR6Rd9xwwMC5DzdvGkx6FeoJ5KdTAcOnAfdip+HbhpAHQ9xH2Ec+oBmxM0GI3cAyfzcggNDoCAmDba0jAxxzIbaBkpKS6Ho2GiRZyFqXYAmFoSx42P2wLN+6IsyenN3DsQf2ikxHUU/GWHDqOcIJPe1tamRWjqqZD9dkH5F4Ul5HflyLH2uSXECNIc9DEa3BEcOXI+OUIbAkcAtBDU+dH0NfyR2LlmyRHyfmZBrUYGKUKAyOVHWyNICVlcff0offyJrzeTn5+N9uZG6mnvp6mePxXUy3ZKr3n908QC1DNrchj2AiB/ySVbFplE5FPEetsuop1SnkhPcLS4Ew1Z8wxfFn9SDjM8+luKT/Jl/tbIPYHSL/BL+ntWzDIa1V7+cx3reDQOc6CRtKZigABFvoyhxugsZjmhKQ42T44jucg0UXeiVaZBajWtogPsmz+HnJ0GFs79HOAJEfwBKhpEzIq8Jz26TVsySQIKjiV5qf163XVbOKhvv2utgrvfjef6N79Xi5KPU1fg8LjgHdB+46CA3BheexVk1SFF9Y2UsZdC7WMLPbCNoTiaYGWIQpOqyiMVPL874TggZGE1YZeZiajrajBu5rCAU+WzDVFzqqcLIh+Ln2qnAozy07L9VO4b/MIGgTj43Fn0NOiR4kuMtrl31bRQAUf006WUWiHmB9KzpJJ973sip/6XzRWJiAuHYCBC5IhPli3AkJS8vCjU8yqd8wm3bYunWrVtYy6ef4zLWSWccgPBJWA3r7NnLo/MBnhIB4f0yoGgShoTba9dvib6+rACE+8bFtSoqq17qZPSpGOIzAUDYa7h+/UpUtr8mPPXPq000L6Zy3RP1cSYBCCv7JCfHi9yPOhQKSwWFig0hXrz5RaS9Vpcu3QQ9JFNQtB4+LIeBlyZ++/nPP/IAIJmZqcQyyFwLIRnVm3tA04pDBez/+OMf0wfbt9F5WIL8UjrRckIAEF94thZEzqc0RwYMB/YRsk8dSa14GRzZ8TcvFIAkffEqhT2aSw25V6hu1QlxG2YKgGhjatGxdym4LY5urP2AWiNYVezFABAX7IQMWxZlgPJ2ufEitQ7IBGeOlDB4eT17l6jrcfDBIcoJzKJWREeedD7xACA+4KQvmVVIUQ4UaQPo5ChZF+g4rGRWAyDCYh/sMWUg8sbqLZDqDaCqxjq6eAcFBFXCOht8+dlzKA0g5LPjcownA0C+tXcT8o+q4O16OCkAop8hXViQAQiD4tdfW4NExw46eUp7zTwByPz5syD7m07//DMZnTEByErI+A7gGgsKctCXJ6gvBTUwAB+bnywO5+vnpMLFBZD0PTMuAClYtgy/sZIXPMvKY8zPQzfU4bjWBitV8TmvXLhJjogkFE+MpLr6TgqJdVCwqg5dWVGDsR+k2VnJ1NBYA/niJACjHrpbIquif90ApK9rgC7te0j8LwNbVhmraKqhQ/dvegAQL6hK+eL3TQmz6WZzFVV0tb70ACQeNLnCqAQ68KRSzt1vAIjn6+oFApCwUF9asyycjp1rs4plmp359wpAOPmcIxLHjz+ZyJR4br9zXgfniuTkRGBtG0S0uVnkjIysL7JsWRwYFf1UUiLl5ifbJMUsbkbVr/S5nwsAmW5RQh1ZOHT4qMfYTGRwTnYgZ3K7lJQkSsX/Z89dnN5hXwAFizv2NGP8aeM6XSN+KnVBpjdwkwem070Gs1+TAWZjbaO/M71S8n74IQE3CgtBuwXSdu/eBh59vIhyMBDhysmsDMT5IWdQQ4CpLR0d7aI2iA5pr1mzVCSwHj/OvHqEYwE+tm1bS/7wPG8GN34d+P5/s2M7dUGutcXZQrcHblB2WA4VxCyWxh68kGzIwR/MNWzp2M6/tahUoN5bkXcrEsLGlhGZt6IdY1CwDJXRUZEQXnBiTq+nyJuLqTEPUZ81Jzw8gB4RfeV0NL+z5HRxnDFVsjhXVO1nb4Sy1qnddH3bv1G/Kkg4kgZmScuyc1K5cwcadbIs066kd3awFRQlJdnLzjsnoiOi4Vw68jHUrb7DsVyoiyAaH7NPfu/Fie7YN9QWSjvTdtLhh4dosWMJHSg9DECiKDBKnnR11mrKiE6nnoFuePUd1NTRAlUjVLkOtKtE5GFqBPWqDFSkuuYmSo6Op/kZ2XSz5D4VVzy2zr1jzSsCaB6CdrvoDnuYLWcwwKceUEgMa+8yJ4m/8spiRB7OIv9IevI5AuKmU7jpH0x/kvNaUTn4HOCncSL+njfX09175YJmxY3nr0V1wdyLgXjCmrUFmKPddOgwa8t3WBGQpUvnC7DE9z4fhQfbWjtFFKUNlMT5uRlIbkcUASf9/Iv9AoA44CmXF4iEdSSfh4Y4KCoyHLQhSIky0EZEo7kJCevIh9AVsnn+M7Brb+9DTkmwAPnX79+m7JxcRK74OeynBw8rKR5RmmDQqPxArZR0IS/0owuJ7XaRm1LysJrqUeE8MUZGSGx4AHwGJAUrNhzV0RVfT+dX+yERPgwRHW7FD5HTFSgn3h//4Z/Qf/rZX4vPOdl5tHPre+JzWYuUZiavfjoPyWRHfzyF5AGQIjeMW089kpPbbWT3RjQM/WntaafPbpykLl0MFeBUO7iDcQ2LI1PoCuSdO7yQzK3mAhf3E8PHdWSMCICMgoiTW/K87LTgJpPS1ZyHpxwp7uJ7H4w5V0YXxzOKfut6xDxmbrqNWcOGt5f7hYJSNTcsmu63NVF7nw5fIjqhBR0INEh9cBf3QT9jRqRCLRA8x4f7lUe+zYY5qCIuij4nHD+koiJG7Q95jWb4dgJ5VU29MvbxAvVKHEfRIcUfgkoovzcrm0s6k2d0hSMIw2biuUekwlPIR0dVxN0SoFveOYQm3NEQPreu82FEOqykcLmz2M18f65fHUVlFT1UWe/uo4jeqJM41X0T1yq+GxElQuK5R9NzzJAA1lLBHP2wohoG1WwU/eoliIBw8jlHHsrKpHrh190SEuxwSjoAisIQkW6DqEaXlRhvRmrMezueHai3yc+Xz8BMFR80x+i5AJBnKUpoytx6hNa+7js7xvl37tiCQl5nppeMLp7U8UK5M3exk5loY53tWYz3qVRHf5YrnQiYPss1jOyXyakVt858MY1xEfrcI/vgBiY2ATS4MbeSE9cZgDCAW4gia5zj8atf/UbkgIxsiYkJMMrm0rFj56A6t0hGUJB4/lVREa1fvpxKah/RP1Y00n+ID6P0LHDN8ZR/1XmGtqXvpABf1PyAMXmu6STFBMRQpmOOOPxXoQep/xW3gABo6qJZFG9DppdtMA8KluqgmQviEcU36Fj+VXGU/uvv0kBYMz349k89Lo2Nc3NYTeBh1VFTe4iaZjqVgSla+mXLuSHqcyZqigz59FPp4pOjKFx8GGXziyNyqQCLlqwMlIFGtyoPMzGcbapOCICIzh0RvO1W9b22MGH4ObuVwYPaCFz/Q54EBhQ46DGBMbQzYyfVwFNd0VxBN1puip+d3YhKgRbFbVveFgoF8IgOicL1wKBHeIj/bUAE5HFdJZXXV9HGvJUUHhJG/riffaCZ2P1RqA0Df6f0IV1CJITBz3d3vUH3Sh9R0d274rgMQLTKEXPudQE6Nhh0ka+BVidt3YpjhzkQfahG9KEM94WNJg02hkQNkMbGNpF/oeeJNkYYgPA837RxMQx+1BppbqPTZ66PACCSKmO3+9PWLctFv8+eu47if9KIX7RoHkVFBOIl2gIAHkSzZycLBa2urh5VcVwW+Gxr6xKFCpmqyOcfGGABB2lM9vZ0ATT74Tc79eNZK3tcCrnrRkpISaEYHCsmNhzKfRdRxbyWvvPOLhQ0DGDWFSVk51JbNQz0lmaqb2iiSOSh1FYPIspoR25jI8QfYgWIYdU60QcU++PaHg2tN3D+bvLpQ9HFAZl/kISqx3W1cuwjIlPFv0EoKNera1+4bFTnlNE5J+qO+AXIPImqBl9KSJSgKm+hfEYfIfclyi+M0HOq9r+NAovIF0MydkgjxCjwsPAYdoOiVlR7lUoq2OhVdCR7o6WIxnTB5NBIWhiWAtnoOyhno3IuxBk498QwXA0evnzgNddSbuslZIUVGIEB76U8FFyfY9hdzdBdV8NQgNPqY8PiIVdGOj+3+D8I929jYibdRKSvStRWkb+7+jlKLM89ZCwIXqBQ6eKCOoWC8x4soI26H96tblEcjkKKY6h1QtR4gvLYWG3MdV4ngPEOFiBwU4XkcRTy0vkU+MZb1E3xNOxdbLjrY4hFcwzq0rCqaM8dNnNERtYgwf5um8mzP7pepAt5GE8DINw/K89EfY6OtNES0K/2H2tkfp0HhcsCLphXFkAwaFs6f8UFSpzVmKJngjRzPMX4uEEfH9N9DovwJ15Mo+xDk1875t2c2S85MrB9ezoSs6XgxsvUdL5IQkIwxcfLYofcTp6U66vZJrJldu1KmtHig+a5nwsA4RNMtyghRxXi4+OEJO/LDkCeORn9dxSAvIgoCM+xiR6c3yYAwtfT2dlp1QHhRPbBQSkHOrJFRUXSnDmzRY2QHkhSlpU9ofSMZCRi2uj4hfO0cvEiimcvvT2YLrffonUZ62CM9cLjHENOWNn9KDrGyenHOw5TTG4gFbRuoLihFNgm0HYvPEwNiVDieQ4AxLvfn7L+3z+nQUjkPvrBP1hAQV/fTAIQW4+D8g99hxrTiqm00B1lGc+h+SIByOuZrwu1qz543n3gvb9Ue5mq2qs8AEh2fDaKEa4RtKuPL++nAK8AmpecTSnRSRRmDxHV0Lm+SAM8xF1d8MbjhjEdKwKApLa5kY6cPyuMuR+88S06ePokNTRLUZDJAhDe9t13too5xrSeDz88ZQEQm82b3nxzjciP+Oyz8+K4IyMg/Gyyof3G7rUCFHzy6ekxAQgb8RHhwch7WgOO8UO6cOmOON7cuVk0Ky0cOSSNsv4NGitu2VExfABatpEAEBr8sKXJz3oTrjEM1c8ZYEnJUpdlLLFyVi8qoF8vKqGyagkO4mJDoConozN/8J3dSDK3UT+M6pQ5eeK7Tz/4NZK/e2gpwBDTtc6fvksLCmdRABLYOaLC4E2COS4IKItzPqlBbZMWqKE9IwChgTRURQ+nxoE6CUCeABzBGOvxbicHRVKN7R4FR8h8meA6VG5H/klTdxNdrJG5lzW1jnEBiBfuX4Y9hlKDIulsK6q9M2BUD+HXDUB88U5cF5dODyG2UAmxBW8B3r8BIHx7hIH/NQCQV1ZGUOkTvGfw/zcARD0o+OdFJZ+7zzi9TwyU1qxJEgUkGxt7Rf0PM1/kaXbU8yg+aF7FcwMg2dnZ8FjFUlGRzOcY1UQ81nCNqg1YivHVnVto/4EvrLoJnGzbCSrJy9aYMrZyxRL68vjp6XXtBQKQiYz18S5gukb8i4iCTOaaptv/kePxtAjIWHkiev/xzu/nx6pVo+c/1wbgFgQ1Hqthnv4zFB8AACAASURBVPAzsHjxAnhsvxKGYHb2LOSQJOL5uiOUtjiXZO3aZfSgsgw1HxrJAYuouKWFstJt1AH315p5qygmKIZC4c1lB9WB8s+oLahBnMIGHfnfi/8jUUzP5T1A517/f6zIB9OxuInE9DEoWPybcoJb3RV1QqwBcEdRcv7uP4iE95I/+z88JNx1xELsoiwhkQ+ijmFGP8zPGkyYuSOaUrXwk+9TR9wTerjUk85pRPxFH6zkdnZEqvxPV4/yyCLSoaMkgnKlHHCufkQy2tyKWdqjyhQrbs523DvNGuHEZJ2k3sPREEQlZn+PjlZ8QVle2eCaeFF8UDxdfXKNbsJ4danaHpzH8Qcrvo3cDn86eO0oNXdK3q6uKRIfFks5SZkUHxFDgaCrHL5wnApzFogq6PUtTVRZB1oQamT84Rvv0D/95n23p5otZdU3Tr41IyCudk9hBaZVbN68FHlFUUIK9+DBS6IPHHHYtKkQyY/BApiI24ab4av4ekMY1D54PAsgtTt37izkgFxDzlMzbKdBg4IlPdIMQLgo59YtS4XwQunjaiq69kDkPxUuSgOFoIe6EfXg1tjYBE9eC61YmYtaGrMFtek08ku2bd+C47SI5HKW5u2FYlQ0ZHpdrj5ET8IFbaofYI0Vkrjy+Kefyuto70XESHnq/+xHm8WE6wNAP39ZUpsK5s+nTz7+CMneGXiXxdDxI+coKTmSFi3mcw8j/68e3Oso9LkOhUC9ABiCAPIdSFhvoqYamaTu79tAIcFywGtVWpyPH2q/hMjIUU8AxCOG5Vj0Yv6wAFVObCEKKoYIOhXfn95+FGv0Rw4XIqQ6ynSh6SwN+UqvZn7OIgqujxZ9akJux4Fbx7GPH/kGyKT3Aa82Kx+E/9Z+5IIIGZG53oFwiVay44ie9kCLHHQ3BWvU65oXBRWm9IXghZbUcwo1LE0xwkdNTdKLgqAtyuMyIGaVLm6cmL4RKmVNiOLcbpZCNNycSHyWDV52vVjwMSzKE/Jb8J88nnsOO3UaIl8DqFdyAx8k5Mux58KYuo0VARn1fhkr6j2WKoZZ80P10QeUWt04wjCI6u1W06EYM1qiktSh5SXmtRwgI9RrKm3pSuoiKuCmZemIhC+ic/oY4prU8fSmI99tOgLC76dYeNALc+20/0tEP7gLIkqlZhDff12xXvdPbMUvAHWzdRK/+2rFQmtGQDgLUd0cayvdd/MeeFCwXoIIyI4daSKiMNOFAs2hmonPHA3ZuzeLPv4YQjPBNkHRmj07DNHcLqzLPRDe6ByVL6LPK/NGSpE3UjITXRl1jOcGQIKCgizd4KkWJSxYtIAawdetRJK39ARzgTbPl+NzGY1pHPSZK6OLB3dmqVhjGbbTHb+pGvD6PPHxMfDSZ+EB/Woaozq1XSZzbdO9DrMn06Gz8T5jART+rl8r9wSjmhgaz3Nvn9E8Yz5GVGQUrVhRCO9FO50+fVGAF85DqqyU9A0Oda9YUQDKzGOq6a4W5/xJRz9VBnvR/x7rT8sXLKUUf0Q5sPiHoogh5300DTTRgY4P6e3I71GIbygYQi46MPf/BkAZJke29Drr9wiXGtEUK5OCZRYl9KBg6YHjdxT+z/77vxRJ1sV//lfWcUeqJvITbn4naFaqqcLR7hcUPmkwwkuDSdcKbgDN6/J6qsy9SC1JMh/CVNGybAYGHRoo8HtZB5w0NQPgwdWlX6TMP5enZyqWzgcRKlkKYAy1KxUg0K70765OVlNSzzeOtyh0Ec0LyaMTpccp0CuQinuKaRZEAQrjC+mTe59Qt5JyHQbI2ZC1lpKjkuizosOiurW4DpXgwpx2nWz+zrpdwnhuAUjhRORQoMZARcfqhMrTx0ehdGZdpxuA8D5OBZqEGpFaYoc75Qem10iVIo5orxE0wfNI2GYJW440lJXVABBIK88Hil09vdJJJGkXwwDEi7A/gVolk9CdGMBhxbv3VsYWp6AsXTaXcudnCBnZixfvUnVNkwAgC3LTUNwP447x5CZyMkpKxefQsAhqQlI4t2+9tQfn7EKeVDc9evCABlReSwgeq8ioOOSV+FE4gJrI18H27Xgujp+8j5ySJuSPSKD/p38EiWyMbfb8fPrxz+WaFR0RSbeLZI5ff3cnbdiwkOLAsfbxY9lbonpILCfH5wi7kIsMhjjsVPyoBd8FIHIySOWPasgRXQmFOmkUdnfJe2iLjSFvf6lE5YNnrhsy1Nz8fZD3EL+QAn2ZhiWNRn6Ouc/dA71CUYsfpl5njyg0ypGLClcl9eJ+hSEiFEfhiLygDk3XfbqFeiLeUF3jNogiid5DcnKz2JP7TepFr0TMoVqIJBR3y8KKDDh0McxhAAlLDpenh9rRvQ66HShe6OsQwLJorIilAY0AIiMcLQys9DMDEKDzI5ZFzcI1oRhpaw36Kw/gGnDLRg87eRyVc8CQcfUGDQ2eDbE9KwFyc/Jzp5qrAb/pP3n+mQsAH1GMt7uNTbsaw/4wHUjmAsSFHkeoeTEA0XQkPtMA5oe8QEwkfRx+JlTfwKiVQ4l7YFEbPRLkcJ06l8MohmjmXjARzhoDBTqGhbdmxDvGLKZoGPYMRDZviEH9oF6qqpU5HCxzbTXRbyMPxQRF1kamTK9a0I1EPJ5LEwGQkcCDD22+V0feT4+b+Zz+mInK58+pa6MOy32NjbWjYKy75hdvFB8fCHXBIAjeRAkQ8vBhGwAJpPnVfOTig7quH9dFeh7tuQEQ7uy2bduEdFdz8wj5ODGDxq+KztXGZ2eiXDyK/Y2abM9jFJ7hmFFREZSXO49OnATlYbrtdxCA8FAUFCzAhG4A0vac+NMdpvH2+10HIOwh5uKXxcWPKCtrFlQuHsD4qxTerqSkOJEIy23hwrl0/fptAUC4pWFefd7SQfNzHLQ8dzHlJxfAi9wo6CMhUJtr6W+iuKAEKut7RKkBs4SM5/MAIJk/+xH5dYbSY+R8DETJ2gaCsmPW8cB3MwVA5n3+NuR9w6l0+ZcAIJKf+7IAkDcT9lJtLwznFm+63nedOgfAccft25n5KpKXbfT+9Y9EfxmAcN2Qt5a8gbyPJjpx/5woVjgWAGEj0Q5J1Z4+1C2AEa2NRju85tzYcH9WAMKiBatWLYJSlPSaf3HkApK3u6xK4mMBkNz5mVBwS6IDB2UC/HgAxAtG1u9/dwc1o8p1X++AACANje2UOy8NyfzwAQ9ODECGh9sRmfGhoivINTEACJ/XGx7pCCS8B6A+x6DTF7klMXTg81v0qLTeAiDbty8FgBmkVUtTBBXyXFEXhSNXQgOQwvw4eA3jhNfQKxD5F4HZAEkhwoteVl1LqXEJgj559GwN+fRW0+ZtS6gVOTLtPVenBEBmhWVRRGisAB+1yIE4ee8r6kAEgOl1sXAc5Kag8GNwHNTAbKLoJVPx+MFp8+5EDAAVLZyIeAKgvF90aFIAxA+R01VQa3vQXUfVA4iyfU0AZF5oPDkQFb7UIjnq3wAQ+bb7OgFISnIQ3i92unKr2yoW+g0Akfdl27Y0sA/qEXEdmyYtt3o52saNKWNWadd2k1lfxA7mBVdcZ4qW3V4pSmp8/vnnz+1CnisASU9PB/KKhZzjGNWxnyLJywhs86ZXpl9t/LkN19gHZuOw6NoNQYWZVnsGADIVz/5kDPWx+j/ROcY7LoOzgoI8Onp0mhS1KQzmRNc20TWYp5rKsSbadjKXwHQsaaC5gbpO7tT7hwIwtKPIWBBUkDZuXA1vxnXUDWlEAnswuKh5wit9504JPBnSKyxaGOR1W3roX4OQ0J76/7P3ntFxHWe26NcZaOScCBAgGEAw5wiKIqlABVrZli3b8ozfzB3ftNa779e7a73/s+67P26Y/MYjyR5bVrBFSqJISqQoBomkxJwDSJAEiJzRDXR++6tw+nSzgUYmpVFp2Wh2n1BVp845tevb395ypTet0ElrctZhktJHcyvmUI4rV0jxcm4I6/zvDL9FlpXwI+FVPJSsKokSeCXbTMcyRf3vNyLkqIeqQvVbvyRnTx41vPIm+cqiQDRRQNOsUHVfJCRuARLBImPhiyMhxs/4kNpcTIW3FlDurbnUWPsN/ve1edk3hkatJ+Yi/8SgTcnKh3j1fUhHQPBvtarKVC0d4QgyFUtHOFQ0IQIFrFCfSkzn75Q/hNuSTi/n/IR23f6AKsNVdMKP1XVWHcLx2Kfh2Ypn0c822n3lE+oB/50jK+zl8uzCp4T3Rz8iDH3efqpvvUUNMCDUjWYaCwSXZaV5ZVnXR3WKoLmYkvRNC6PCJJMLAxc2sxOf1cWxD7L5oaLSgMbH99CsqjLkYszHWLtBNxEB0cnEDEA4gsfJ2UXFWaBA5eCZeJleeXkbfJ06oNZ2DNK5fCxZT63+w4pEjz+2WhgO3rnbRrXzZ8JFvZ56+4MwCcwG+AiCriLHbhYS2g8h+seltbWHHCrp+aUXdwB0dEIZK4dOfXOWfEg+52KHcRqXjMyAoChyqapkzw3kz8AI8p9+/QW6X9KUlq2oFH83roRyFriGf/hTA22uW0+NdxvE92tWuZAfcgcRRA91g7IUDKRSWcF64dXD/dkBVaz9h+T47ofr+8JZVtqweRXVXz9DufNlm+9AlYaLw15APpsE4lYr2qfM86ww2fP2Bak8t5JmFszEtYHyGMbHb4/uRC4QViBtqbSmGtLVA6BWFpbRrEJswyvICDcwWcvnh+khErj/cOFjCsIjZcCnE6+hGGWXK9hWABuLMiiUd6mFMnHcDelz6MjAVeoN8oRKRcB4bCpzQf4qujIqDqVWoeVnjjwADqkfeH+VTM0r6vppYJiNcGRD04oQFcwsp2w8A79ou2EoVGnRJG5/2DSe2RBRFI6yGInu+LdQwsLXHt1m9EmHjCxFUDNjP7PyhKIMgvgmj8nbDse0SPR9PIVWh2w5EKoeZjrxnMeULn6mX5mjGSbqld5G3iuxJcgeUAadzRR9MlStYlWxrFoFzPRgFUaHOgJiqr9FO8viGmkK1tNPFNE3FyD93RWMSdjXfaSjWFxLEZEwnjF8/RNE8jXVypRYbmE6lv5e14ejfqb+ftgiIOy9sXZtCWRpZXT9YS7apf3DD2/dV81EY523Ly5OQ3TEDYqtBYudF7HYef++k9XmKQUgvCL08ssv40LtM/I5jIonASCLFtYK/uv580qCcLJaPAXHYSpMqUqcH9fhv6MAhPti7drlmDj3i9X7qSzJgMC3HYAYfYexwsBuw4ZVIh+Ec6PYfIslMe+jKgKA1GEC9996fbR+gaQZuAqswlV7deZa6qNuanO2UKmrjJbnrcYrI0DvR35NaSsxCZkEAKLldruWfk1tmw8YTAOux1QCEF4Ad8KMcM6hpymtL5/ObX6PBvKi4MecxzmdAGSdexMV20rpXNNZ8mKV+k7otgFAuE/8fSF6tGozzcgqo+7BHlBxYEIJqdHrrfXUhyTq6sIq0HDSqSgLMs4DvbTzxF5xTacKgLiD0gRz8eLZQpWqC4psLG3Lwgc3bzUhun0jBoDwVO+FFx4RilA8qf7TB1/gcwRyvI+JHJKTpy5AElJyyYOKq895Iz//2dMiQb29oxeJ4bnid6+XqR5hLOp0Q0BBTipHAiC9A81Yrc0RQNyP5Pgz35wmpDaJYgYgGZkVaIebaufl0x93nqSbd+RESQOQpfPTETEi+vLrdtoAHxEGIKmpFlq2OJUG/DJBngEIb1OatwbO3QAru97GNuWop3Q0ZwCS5+ygR7atBVXMSZ50+QJPBkAWFK6l3LQC0X+9uL5syugH93D3qS+oBVEwBiDsXyLGSqAP16KC5heUU1luAX1Rf5xaBwBqVP4Bmx+OFoDw8YocmbTcXUkH+i7RYFjSbHjyP9UAZEVGBWUx+OioF0pvVkWl+h6APFgAsgBR86xsBx0/K6k3ZsWwf+sApK6uDFGC/odGelc+5RIXnSh/+rR87prLSHOmaN7Iu2JeMVVlSgEIV7qurg6rVVC0uJPAQVELg8dxRBmBMwf40c119NHH8iVrSMOZl0mnqlfGcdwHIck7lkk1NynZJH24Zo90nmTH5Ou4dWsd7d178H4QOo5+Hm6XRPUYS/8ka4f5vDH80wm04b76GfeDPGh8FMQ4FUAIK40tWVJLH3+8P5qkqDYw55xYi4kuwt35LypddCQdnghYiHPl2WBKZocHxRpqst+m21RPG/IeodnpNXSBTlAW5VJf9S1qLLoMTX+5GppRzEpD8gSskKU/J3JC520Kjm6igpPrqL/qOjX9QLo3yzbd32ExylQmpUVtUWHew5yPaX4u6mOIaIha+Z91aDuldeTTqWd/YxwiXmkrJgld7RfNBcGqrvIB4eCUXjhk348wEsq5CJ8QnTuhqEKhHlMSOieyD8hJ409y/pwu9p+DOWIWHbccpiELZrEszavzTLC6y3z4HFcOrS5dRWUZZcKEkB+P15vr6YurXwolnHnFc+jRBXX01mFJ1yLQtYyohpDD1BWSnc0sa22OwhQuDbpgxWf0S6IIyC9efoEGkFfBalbsIO6CfwWPSVZj+uKLU6DWwhFcXQSOgKxePZ8KC7MBir3wtSkQsrpM/8rLzQTPeA4mzyxdyx4hQdq77ytaUFstoijFRXk4hwsmnUWoJtcviPA/50VFYKjVDHMtu5DrdaWkAjzI6MaBz47CK2OJ+Lzj2UdEnkcQs9ame1dFUvuNqzcAFGSUobIih7p7ZVJzD/xOcnNAp5o1m37/3gXKRA4El7t3JUj4sx/PAr3JRnebeig97VH67W//H9xrhfSDHespJUMmYl67doZ6PaiPM4Nmz3iE9hz+HV1tWo0oluz3IFTISqt66elHtlBf5A4FHfLl38fW7iiH9tdTWUml+BxJaaRUeIxwWVX+OK63n0oAklhyOQDnaI5s3O5qo5N3LyPPBHK/+pKFoYqlQJwTPiJ+NTgjKjEdpC28M+XGYaxuGx4RziGyBtRqPHK9OC9L1AP9Xu7IoypnER3sl7LBDB6NfBCxwh0bhmQNMAZLXDjP28hVwIq+RZsBsXyz2EICGi4hlXRenZqPvLRcOtQOIItBaUf0RrcppBLPZd6HKip/SByLfXb0MOeon0/nX8kHSLA1KqtrQ66VpHxzygUeEEaFEj2M4vIxRxP5kB1o6H+LvAao25mLSDw3O4XrRHBIaOsVfpbHdUBowFzCuBf0e4I9WkKIcomCbeM9pjjqZLxTTA9PkUek2mF4p8RULippy/s7kbT8zONFtPvzdiwEyP40e4wY7xdEjoy68WbmvhLJcdFilQPEdC0T5IaoX0eKfkSjcDheXC5PzAmn6B8Ps/RuoibHu7Qny2PVcxuZ4xKCofgEUgtGcQ2mHIAwDWvGDBj2oSH3JaMbhkf8cIi9YbnudRvXAbjcFY7jD3upqZlDaUi8P3lKavqPuYwjCjKWCba5PmOZbJv3i7n5x9DAmhqWz3TDyOb8GPYa36bctrH0y1j6ItFxzfuPBZgMW8c4EMIeIbxtjLO8GiulpUVYUb4/vyZ6naC3juTxF6AK9CQmMz/Pd5K7JKqu5cyz0NqMDXTLhxX2/Hb6Yc7rQtqU9x+kAdqV9gZlbpArYKyYkpEjrwknmHJSuviMJ4hWwdLgIvVe1Ovj5utRr49E4CN2XEb/FWMYyO8ukxAMb2VmMPC/DTCCbdU8j+btf548OW10d9nR2O010DDloPC8RBeDisVSxpiwchFiLloFC1QsrZjFVCwDjCgAwjQoTdEK9yMVFIClwFpET7ieo92dH1C5r4pOhk7I0/F7VFG0xPFVcm6on9WxiskLKWbOv/hB7bN0o72eDl/DxLtoHi2fuYzeP/GRvAYALTEUK+07otrJyepajEYDkNkVM2nD0pU0AAPL9z7dI645U/DE8dQMbdv69TQDFFoGBe1Qnzr69Sna8ZhM1v7929IJnCV6ubDS1M9++pQYPx/s/BwKWLWgROUbpn+8zd27zUgA7xdGnDlIYucIeVtbJ0C0TPpmgYSMTDf94NlHBWWKj3XvXhMiIzAfXDBPrJB7PD5q7+ylY19dot4eOTZ/9Zd/SXNrpGfGieMHKB9y0wPI47h05bL4buaMTPL0AVDAU6WguFoAdo9nkP7xDeQYWmXEZfFiadA55LlFsysz6C5WOIO+Skj7SsrX66+vhWRyB/opCNWrg3S2EQpkkMldUllJ/7jrFICWg1zZsi8soTZEqiz06qPb6EzLHuwnqZWuFGlOeOFsIyIc0rgsFwaIxRXio4hkBUCbynDm0YKiTUg0zxB9whQhBiQX28/QiTvyGZoG5TQ7vDcCmKCGIVM8qChdQUVRSsEN6leKasKvD9QKUWBgY3WpgY9zWfSEV4GLJY5KcuAGPzF0TYxFLUIgdpVHMGhATG3SAipCktikdhVRtCIxxdcgRwMYjPMZthyajWjPoa7rBugQtCoos3EJDOrJKo6gEtLF75qCxYc1f1aJ/jQkI73BHlZaiiaX6wTwYERLY+nG4G/8g0m/i+PBR6IHmHpQMXgwP9Mtqq0seaxLUAMQ08PNisR9DSTMgEIAJW6j6X3G3atBHv+mKVZm5St9rjCAbKJ3TNjsDGmWIzCZE65Zlo37I4j7p9+om9+MPbHYoEv0HGxkqjmfeFjG9RWTBLXyldhOU+FMHiDDvYuj/iJx3h8PAICwKtTAQAAUVLm48TCX8bi0yznMSRE4aGxsnFL6FffdlAMQPsnTTz+NPIB9eEnFqk0ITUpREgMQ9gSpqCjHSppMRn+Yi3Zx37N3//hW+r/DAIT5r08++ShA6PHYifQUXNDvEgDJz8ulNWtW0fkLlzB5M0UQTauWibowHoDwNhcxafuzPAd9U2WSg8wLIRJio7qMR6nedZk8cAt/Mes1+sTxe+p3yXymsQIQe18GzX3jVxClCdKV//DfY95D0wFAnP2gXr3/E5ETMQDwcfmJ90Q7YgDLAwQg51vPULOtke4NKtWhEQCIfjfzxG5GeiltnruZPjoD9/SqlZi0hegAEpTFQ3wcAOTVJ3dQG4z2yotL6F8+eD8hAOGoxy9feVlM2DnS0QkFthzIQVsBNt55R8obmwHIaz/ZLjw7PvroMBKvhyAkUiGUsITRGy7+jRsN9On+o4hIlAnJaI6OsrHfp5/KST5Ptm2YEC9bCvle+Nzw+fv6ugXFkAF4071WRFnk8T797CTV35B9qAHIACb1ra0NwvOm6e4d6gYI4aIBiDsthwpL54jv3n53JzW14H0UB0BuN1yiCqjDiDFjAiCPPz4LEZoc5E90CgBys3MRrZk3B1LHXvr4y+v3ARCXPUS/eBwiLG2fIf9C5n6MFoDwtimIAG0oeoH6hnC+9jZaNmO+oCR3ebuQixKgTFcWpbtgvsgCFIg2HLp9lAYCoPX1Smnt8QIQjsAtS60UNKzLQ01TAkBKbVm0AOIX+zuviMiHlq/+HoCYlLseEADJyXLQlroC+mg38rswLdOg6HsAwvLjVvrBD6pp9+5bD730Lj8DxuPSzs9pu/0cZNYfQzt3i2fJVJZpASBrwaXt7u6GpntU21s0ygAgPCNIEA7FtxOmNk1l78Udm+WDe5AoXF8/jqSdcQAQ0YXJZnUJ2j+WVX/zOca6n3nf6TInHM3lHks7xtO/5jrEnyvp8VQEpKJ8BiKHpXTh4hVMvvpi6Fjm5L/49sZHYSzZcra9OSVCf4tV3SU1uRTJklQQ5ndbs8NCDnZl6mq6675JW/K302eDu2hAJYxrykf6So8R6dDJ6HwMMx2LIyHz//f/JVZIr/7n/3bfpRjNUE3EeDDnbJhpWRpUmPdx35hFVQefpUsv/Jp8aaxvrqqhQIcZiMR7gugogo6GMItAfyciIepY7PuhFxI5+mFQs3SURkRF5Coh/6YjHJv8T5Gl1U5fpO3FkovyPsDvvPItiher1CqRXSSbqkgGgylPh4+eX/ocVsfToKzUKzw3PjilIiC8QmxI6WOVkOkp4uTyD0dAMuGqXo7E5Y7uTlpUPR/eFGn04aED9MPHnoG6Vgh0pR46dfkiQEmXMdbmzqyijcuW00efH6Qn6jaKCMTXZ89T0802SEgHRXSDk7Cz4Zi+dMk84dz93nu8ABMNLVVWFdOWzWsg33uKzpyF8zYmzOxns3rlYuSFDIGa+SV1A9hw4agHK2JxKQUw2rJlLfLHuK1WTPDDMCn8HOMthxbMr8U5c0BXyhbbzpxRiITJNLxjWqC610Tnv5GAJgUmiqJbIaGbnyc/p2XBBb2whDrauug3750F6JHX6c9++X+Kv++98xb1tsuoYg62LS/PF5/7Q7fo+e1LYMbWiehNGmWmOakDKmA7vz4hJJKDQRf6Q5rm+JC/s3VNIc0pmkXnGr8kV7oE8+WzwYdEcdlz6e1//Vx8XryyEpdOAqVw2EN2yM5zCULNKju1lAKRQbjcexGdctDy7O34C3oT/2fcTByChICAcrjvh4fG/nuHqTs4QEOKomWBiaVVucOHbAH0saLxhNB2pZfL0ttc2J/DhvG0MWU+XfU3UktAgidWztPjKaQT08Xxo3Q/c50cKunaB0Bj0T44GKPlzlyqdhXQsZ6bADmQ12cApR3Sw2ibeg8aERBBu4oKLBiUML5P1H7hQVMSucoXot7sqF0FIkWaghWxysjTfcWckK0+xxl0J+aPmjwx7qdE8RQnGjoImR5eFiVZbE5Ot+ABGlChXospgdx83LAxZ2Lxi1gZQTvqHYQSHhftdi6uHaIbIlrFYyxmH1NYQ7V566YCamjwUAP8d8yywQGTWVNEe39w1MeUQG+860z0Ky2xy9GPaIQkln41lvdx9By8cmOidCW+qpP67bx5OXjOuCAVPrWqnpNR6YlQxebN86CdOWinfI5OZZkWAJKdnQ0nxk2Igkg5xhGLcYPJrdhtnFffrlx5+Ozu49uRBbrM2rUrwW8+kKyVw/8+RiCSdEI7Qk1GuvFHOu5oHhiJ9n/00Q3iOjY3y1W64CkZnwAAIABJREFUB13G247h6j0cBcuckzGaNi9fvggGahl07Pg3mKTFyvxhfWLEXJ7Yfje9YHLD9En7AL2F/I/fFchJlw3zN83Vzi3MpDWODeQCFz8Hk7sPrG+KbZxl0ZdFxgpFx8K7L91EwdKAZMHf/Re85+10+T//dcLIB7/jol4C9/dEPPgw07Di3rWIAET351ZqT5Ci4+sp69JCat4MCd6ymzFKWbyHmcZuzhcRv6ljmiP7QcMHBL9zrgUKv/dCipolwId6DwZBmxK/A4DoyREYLxQGPYdLfn8ZrQxtICuElz70viu39YAepQAIAxvD9w2TNouaTLmgkOUIuai2YD4kWMto5+Vd9JOlP6amniZq6W+jLGcWPEC6qDCjkK7cu04dPZ2YFEOyF8fNTc+m2soaqgLPxwdumnBQxyTlo6P7QCEqpdpZUAprbaYlc2soFTkWv//kY+HHwaUM5nuzZpTTwRMnaOGcubRu2VK6B6O/XZ99RotrFtCaJQsh+3wJ9KUaEQk5cOA4NTa1CRUpnRuQkZlKP3x5u6BafbBrr0hGf/H5J6B6xWpTNkx0munLo9+I89kBaDQA4WNs21KH6wyjQuR3MB1r/+f7QONNFcd/lPMrMG9nmlEHktfXr1uI6MsQaFktdPakdGcvyJE+GF5EDVhulssQ/FMq5tSKCfybb3xANneN+N7PXhIoQYC38KCkV7iLUrCfTMgO4ZouX1xFC+eVABAM0pcXTtK1xgaAHEmr8hPc6RGpkcdoph+tqxP36R3LBcpPlxN+C0w+uQyie70D+t5E7opF5rW4QNtCgob4zFQsh12CpqBFAhRWRnIFq2l+yjKIPgWo2VVPqcFMyguXwcBQto/HQcRuoUuD12hBSg192gYwAhNGUmaHEVYzU4pYMKPADa5YCbo6nLsBYIF0d/iNcL3lD5wczoaX/H1nWNaHIzKGMSC3T5vuIUJmqKcB/A4pml65NY+qUwrpSN81kQskjmGiHTJVK6KW2nXuR0SAaw0wQA/RdEXed0gpbbGThAYhXSrCy8AqLAGqeP46JMgVn4dTuuIN4oCIAUISrJ7wOOR8JnVg+Zf7iif8Cc4BeC1+R1aHsS0fI6TU3BgmaHPFsF4FMZ2Xo4MaMPJ9Ec2B0BcPfQq6rWhGXI6IAUD4oRqvf67OUVaaSotrs+izA/cnLAe1/xBTwhToiPCKk6JtcpvD2iiJ+8BYEVFNjcv/4Dwv43qoTcY6l4kkShI0enbyP+zYAWuIQ03CSfxhLwsX5gnBilOnxj7X2rFjBtp5CO2Uiw9TWaYFgHAD2BPk/PmryaVq4wAIU5s21a2b2KR+Knsw7th1G9eKnBU2URxX+Q4DEFZv4sn1dMjyjqbvHzYAwi8jVg3jydzJU6cTUvkmAkA2YtX6H8CbXzsvVbijmwFIGfJJVmevI55bpINmszvjd6ILRwtA5vz2l+SC3O611/+WQln9DwSApLYiufijH1Lrwq+pdc2XSPqMvqM1QHmQAGR58yPUnHabtmQ+Ref9p+h04HhSALJ95naRlM45APyCHvBh1f3SLto861HyYrU7Py0PK+pQq4JaUgFyHHi+GMTLnZOZeXwLwAEn7eMXTwJgwAwN/5UVlMBTohDJpg7I3cI/AkoCHPmoLmejyjAm6X5qQ6TkXnOLUEyrQg5fOswyByH99PGBzwFkfPSXr74qxseZs5eRnzFX0KK+gklh/c1G4VViJCdjtbyoMI8e27ZejIn3/7SHHoMohdudKpLbu6AYtWvnp+JY8QBk9YrlMBLMAIDwyHvi9AkDgKxehaRw+Jx09zJNawAJ7TNE//T3tQOASMpuIgDi9UagZgWTw+Xzxf11/Jt2qr/VNSoAkp0jJXvb/TcQNZKT8OEAyL9/7Fn67OKXlDszNKkAxBOQyD873QXsIMFDeXotOZF0zWID9gjAH/7TicfsHfOb2zCy1BLRowQg4sAiqgIgZnFRmS2fZiJB3YUFkAP+8zQIZD0WAMIJ7tUOgI/+azgsUutVdOZ7APLwAJAd20vp+NedMBe9X0L33zoAGU8+xWjmIFO1DYOlzz67M2aqGEsMr1iROaXeH+Y2TxsA4WT0YT1BYmp0f1iNJ/U3QGtqbo6jcE3V1ZvAccvKSqikGPrZJ6X775jLBAHIWCg/Y9k2vh3DTd6TrWIsWjRfRbSmVpZ3tP0+GhDCx0rWruG2Ge3xmQ+/du0KAPROAHXlm6PoWAw6dEl2vPsoWJnm7EGif8Bk7nYG3NFLXYKCBQN0UTgSYs+LUJ6tgNZYNpIdikdf5+2nPs1fn4HZvJLmzVjo0ya8whtk/u5XKbOtghqf3En9c1F3PFX0wh3/NS8e6s8jLUJyfe5TxtJ5G2Y/C9UpgvGjfi/d/RTZB910c8d74itlsWBKoI0mqZvPw4tpRvK5OodQzDJoVVF3ZRn1UIo+DHK8psgHV4UXGTkKwpt5ZBKtC74Ryxu30Jdlu6mCZtNGepK+GNpHDRAAiNKn8BFJ67psy3+CilJK6FjrV3S9+woVIin9bu9dqivbRHdaG6nb2wO53m5aVLSQVletps8uf0arKlfRx2dkgngOjAybERFw2V30ytoXRdI3R5P74JNx8eYVREJ8tKBqLlUUl1F94x06f+0KpaW6qQSRjzIkn2fj4g7AAbcbFMB8hOR57O06sJ/cKU56+cmnBcj51z99SFvWrUHELpOykPjMFKtPPjkCw0sZRQA5CNc/Qj//6fPi/H9450MoZBXTvHmzsU0HVVWW07vvSqMrBiC6MxxY7V9QU0tV1TNAreqirs4O5IvcxTaEfReCnljJoxaU1wF447DLNKhPAE5Op4NOHvtCHC83TdKnPL4uKFrJlfGwD+vQDvl9ChLhKypBBzreQBehMsYlHX4rfuU7guk8eWzy+xRXJqhjMlF9377dZEmTq+vMC+cyhATjiKJzbYCXyYqqmfTBlSOgkgUoK01GDh1OOZhS4Mtz5y5M/1CCMEbUxyBrBlntkiIUgqKXPVVGzsIqmdyZBW0rB6uDoU2QKbYpSd7FSxD1yywWdL+Orzso05cvxzuPYwy/Dzs+pyZQ2bhYQJ+xqcRoK+5nv0/xCnXojaMYaoE+OwSQCC3jpdbZdC3USJW2YqoPNVMjtYONyEnenLAapW7paCrTqITyGgqDoYX2Csq0psJnBOCDdb0CUV8ajvrpe0l8b9AHlToXVLAiKrpD+jccNwL1OX2OEKIfFpWoHoEsMhe7l6+3PEZQSRPz56QRELGHKnhYmZ/7mvpqxxjTJazohrHUJvMhotEOTaXiSIimNw2qCALvwd+Zk8xlfZEXpeha7JmBFQXZJo68GNq4morFfRkFDzZNhcSiLudxRSsdp+iBdi5E5IPVr86c7THyPrjtZuqV0S1m2pU+rrh3VeEoiXqoCed1FNGPprrpCIh40CeILo3mfTudEZB160qE9O7duzJa+TCXsrJ0qqnJgffS3VFXU/f3mjUO5NG1TnnyuTGWeIyPupYT2JBfPj/4wQ9oz54kcqxxERA+5YR9NiZQ7/HsOmFjQvHkiZMDHE9F9I0/zn1H2m00E+FE+/NEu65ujUhIZw74gy7J2mHcKKNJYDD192iPy8fPzMwQfXL69IWErvExL8EkM/dht0WuB5dyvMSOtw3AByGNoAYrZHm52AFKYD8sPrtzHfSoZTulwzm6Jf8WnXMew3aY/FTIyYoV0rwZ1fLz7DNbqKJ+Fd2rPU731h4U3zH7wUzRMtPVkz1tYpQcTU+mkVzTeR/9Hsz/cj1lNFTRzVf/VSSeG3QqnQMSx1zQOSJmOjGCCaKY6xJgepUCJjwPEPK7KCEADIPyrEBJ2AMCgpoHhJlSgv0qOmrJ5nPRzWzpJbEmsoWqLDX0gf8t8gSkSlJ4kGkM8txM2a7L3EozUivo2sAlut5ygx6v2E6D0Ag+cPczykvJpztdt7Gy7adVxWsoFV4KhxpgrMd1gCJQUWYhVt7h5H3nIr1W96qIinxyci+V55fTrZbbtGTWYlpYUQOA4aEMd7rI++DoR2dvJ/3xkAQEov2oezpAyU+ffEnI7/7hk92Qg+2luZXVYp8r12/KMQEKRmlhIS2dj1wQLMB098NlBsDl9MULtGrRYirBb4eOf0VXb8jtWVL3hSefFPkB+/ZKai7TRmwK5PJrKTs9l9ZtWEbeQQ+d/YZBOVR5MF5nVc+lSsjoNjWxE3EnVVVViIhLOnI+WD3ozFcyOT/dLXMy/IFOEcnh4rRlUF+RvHY9iJ6UQfK2sriA/vGdneK7kqIq+GlIcJDizDSoQpnZgzRokREHnl57PHIiEnaonIIIKGXKUPTF5TWQWO6ms+3nQWeEfLFTDoY0t6IdYWFBmNGhNDej3og4cklNZbNDxeG3DQJMqTEGs0JxXlsY30malwXtCSnzPc4nmr9Qygm7b0DFyiMljFmtjK9RL6Jm77bIKBPfxw67BGMOl4v6AODEsZVpSsg2RE7khqy2IME+3EWllnw6E7pB2TDRnG+toCOhC9DHkxQU7geOdskSvVkZDGhwMM9SRjm2dPp68AZyUuQzg38z5qIM8g21rug7z5DfZUCkpHgZiET8pm1ApxMFICaiTBetfVFp6ZB2SxXnjC5sxuQRqNrHcEPNPFEzBUpNsqOKfFHTPgFEzA8btZ/5eWxWu7Kr3JshDGiWsNbFELBTuIUn2RZF0bIhemUGKGGW6JYXT/4VgENL9fEqiFKo42UABVZiJu2qvu400B03F4Pi2AIQb1RFHjJOetmc8yGuun7wmudtSlFLHECDJLPyFddxJC5ubBUSLv5NJ/j4NhkPcteN16dEJtlX0s6dO6fU+8N8eactAsIn5WT0/v4hJGk3xA0x0z8TABD+9duUjM6AiRW8Dh+ZQBLPdxSA8LVkWV6mYx05oqRIhx8NU/7LaIHCaFZkuLJRBarR4XpOzueo0PHjp4alJ04mAAFZnP4ruN8z/WH6ixpXQgDC8rx2vETWB7cheRkO7AVtdNp96D4AktqbR+s++yUNZSJq89L/F5XXf4AApOyTp8l9Zybd/PFvaCil/6EBIKvqn6KLecfI41AyoJgr7LD9TMzb/uSVPiXxAIRB0ZKMFTQ7dS44+FYhyXv83le0sAA0xlt7DRqLTFiXt0o26Fpbq7dRNlbyu/t7AFLu0LySeZQKxSR2ynYiT0HL7fIFY9DhBbXKDXrWEGYfTMt6+7MPhPO2BiB83NLMMkHhug1Z3EpEedkBvbGlBbkRcpwvmT8fqlItVFZcTOsgxmEDnZCpWjwJ5uMePPalMDE8eUbKyC4HKFlSW0sf/PFTTMDkBCoegKSnZAqlrLLyQrrbcA/5IL0CgGRkZtHK1evpj3/cKxLha2rnwTW9CFLfqXTz5jVqu31HHG80ACQDtKDlsyvpb38vvWomA4CsqCiiZZVF1IXoVHMI+Q5WmAiiTAcAsWAya+1Mp/Q7ZWJs+SND9G4jcm+0XOwoAEhWOI1yI+nUG+mjvvAgZQF4LbbOgnT0dZiXeikFRKxMCFfMtoKyE7gK+MOD734AstheKbb7ysuRD/Z/kYP0ewCC2NpDBEC2Any0tQ3RhUu9MYnnfK2+ByDjU5OST+PpLxNLPucke8+0JJ/rnplWAFKIVTAGIbt27brfE8R8rRKAkG9TMjo3ZcJRkEkCIMaFHuUK/mhuGfMqTLKJ+XC/f9cT0kfTj4sW1QCI5dHJk+fGJE8cn9TO/zb3cyxgiaU0WorCmBSE6fLtAVq/MJXu5kQpP9Z0NUHAJM9RCGMw8MmXBNdCs38mXar4ilozGkSznBV+cofd9Nipv6LBtG468fQ/yomFWohjWpbxmSnrURaC8dEMz/TP5u/MEYlE3qMxCeomynIaVLDyv1pPNqwCX/3zv48moettTCdhvxBzlAPz5ZjCv8E+RRSuj450hEwRDsysjNVcnZjO8zEjHxPHSOnIpgVNG+hEJSILhqcBVqvD6bQj/DrdxCTuK9/nAkQISoo4If45pGhcoKasyFhLFemVlAMVoY7BdmodahYu2UM40dAAvB3Q4XVVm5DgPCgc1Jt6YfCXWUQ9nh765NJe+tGKV0SUYigwJIzg0iHzyv4i//Lp2+TEavpL658BlclNZ+sv0THki4gqqAgIf7aCKqKN6GqrZlNLezttWrGGPj12hPrh0r5h8QpaWrsQIAH5J+jYAye+oic2blKUFxKRln/d9T4jHgCDNHpp+7N07dYtugjZW4dhWgdfCvXsTwXNi9vEpSRNqkd1d7bgvSEjAHVbHqM9X3xBHchd8XiG6JUdT1NBbi4dP3eILAOK6sQGdCi+Gd0AdzKh0o9kbDuiIFz6PGlwpPfQU4s30/94H3VDycrMhYyvvASpeelUWFAqPnd0t6Lf5P3hgTSuVlWStDEWQXCD2qQcxFHv2UXpkM6dByUrqJaF79HNwW8QeZD7Z0CRq08lsnZ2DFFzq4x6lJQWC8NFLlYouLnsMuISisgKhaw+4z5ns0S7opL1e7rwmwzbsd8Sl0rvSsrxl1BfqJvebf4YkTU58O3OVJjZyeNFbFDuwlgR9Vf0prANlB/ON8J/Ic7lQVtmUhGVUj5dsdyFnpSdFkdmiX24fBE5i3gI1KzQNK12xZSqFXbIKOO/C/47iEBp+ThFVeRlfi0l7gN1TSWZ89iPaC8ddXxByTJUtCDAoX6PiYSAdmVp15EPRd2yweDPUHQQvWfU2cBK8eHR6BbRTyYuqUXRn/TzVURCzCv5JqWo+EOZFaV4/yDqp4sLkSgu/F4NKWBiUNvQr1aTOaF5gUsnqjPFUV3E6KOWOaUqehHGg82gRMVJe+nE8z2fSmUnfkboc8SDD/49RvVKPIRjlbh0mwRdTHSPep6JaIzpXaT7zRwtSdT/8d/Fh8JHs88Etvm2RT/Gn3wOj6cdOwT4aIPQyHSVaQUg3CjdyL4+xXNIeNPHTpp4E1aYqoE2/PHj8uX4sJdJoY1NIghJBhRG05/GQ9E0a0t23OF+5wjImjXLp9whfTTt0tuMNxoSz9vVD/Lhzs3J5guQuJsB6sWxY6fG5BuTrI6JpCDli0DdU2BnWHKD9H93+GkxXv6v1sqXny0D/GP1grBlgrevcElKqYU2eZ6G+k4KnVj6gVilDrl89ELDfxJJqJ88/t+MbSG4JAq/szUFi9+IyF82vjf3SaJ8EHPEP5HKYoyYiqZEmUCFyOXAv6t+8wu6+dN/MdSyjCHLoMKsoKX2NSes68Pp/BHRfzhXQNF/RX6H2ohBAruky20UYMCjjalZXFiut6ppCXldvdSafceYpDGI4TIzOIfqbNvpcPATagjWiyiIKHh/axoLv7v1vMGN1eiF6Uuo0FksJonZzhzy+j2CCuN2uul6zzUx2VxQuICO3jlC62dswCTbS04oadkRPmDKVmtPO126d4n6QG3q8WoKkYU212yguaXVdPrmeZpRUCYmM+8d/lC2De1ljwhZuEI2yoUzZVevpCulp6bTj7Y9j3qE6M2PMJnHpKiiCH4fACkp4LAHcGGOnIL7eXUN8kzSaBDKTHuOHhDjkqNtXNiETgMQpxsTIUUhKcouoPwsmG623cGcSl68ubMWgtZVRhfrr9ChIyepan42bV3xGF1rOk/tngaxDUdEuKQgchPxyRyIIfjT+CPKJRt/VxZvxAQ/TG8eOijbkQbTQgAaLu7ULER95OBt74VjOd5BXAahDgNWkSja/dzHlCxF0cIcH0pd8vcna5bQjOwSuk2HKbVADpTePiwYINLEpaPdS1cvynyZFY9CIluZ6w30sbu5fEfydeNiRfTSp4CCBVAgHf0oN4hgpVqCigGf/OuCiWGFYw6VDlYBdPro941Sdc2JvtCAgI9nt8ub1q8UpcSlsCiZbgzyGeFCWkTVNASdr9vUKsDIZcttmh2ZQTfpHjVHukUERJjFYfyDUETrbbWInHjpTOCmBD5xc1QxKVWgJBJ0RCepyIcJ62R5ExCJ5oWY6Fj8u877gDKWxaNyfLxRB3RzVEarQIlBHUcrEh2QLCnNNFGOByJidzYfNR/DyL+Irr5oyd0ggwz1gHUCfJj34xwtebGjtCwgZvkVBpX5fRrCYoMouj14SFjVA5JNCrUkL29iURN3zj8xagSvmh88BcWjI63UmSDxnAGoXkmKp17JNicGIBp8yMqpgroZhoLcT2MFHvo40wxAxktnimn7NP6jrq4UOaSdY1Lq4jFVUHDXCA5MY3XFWBwdV2SSajVv3jyhMXzmjEq0TXTcYWhYE1aYmqQ2jPYwE6aNfYcBCPchRwC4GEnXo+3YKdou2eRenzYeVI0FgOhk8y6s3J6FgtBYS7I6jhaA8Hkv3fTQX1Y76UgmtJFGACC87fahV7CqH6asYuSFuG9R1eAC+tOc/0UpVUMPJQCp/vu/ohv/7u8eCgCy7vxzdGruPvKBX69XiTUAQYYsLbWsowXWFfTHoTdpQC+/DwNA9NM66AVI1NEUngeY3c8xwXutVtK7bnTfoEH/IOXCeyInPYc+u3QAPiIq0VkwZ3TExUJpADCPIxqgJ7w8wT15/SyduXkxIQARY1eBwB9ufY7y4NHB45NlfjkH5OSVc/To8vWC+sVpqelQvmpG5ITpXge/+ZI8aCvL4yYDIBmIzFSVzKU7zZjQKgBisTupBiCkOL+Idu79jJYsqabKkkq6dOcstfRJyfZkACTbVUaLi5bTu1/vodZu2ZDJBCBry5FEn1dI/hT4k9AZyiuQk+SJAhB2QK/FmPHYu6jN3ihoM7mBQuq0NgJchCCUm0JFliqClAAAgZ2uDl6ma123oHK3ii4OXaF6BdBGA0Bmh2dAMmEGXQH86AcM6QIJaw3NF5GQL+kifEpkv/Hk0g4fj/X2Wsj09tFFRD7E8PgegBiP+IcNgCxaLCOBp0533Ue94u//rQOQidCZxvpen4ztx6vUxfMZTj5nr76rV69ORlVGfYxpByCcjP7yyy+DhrUv+cpvHBApKSmi2dVVE8utGHXXTHzDmpo54P26Ial6dnwHm0QAwhVIFq0YrpLJJr3JGjfcefmB/MQTm6fFIT1ZHcVLNNkqmOkgo831MLddJ5ufP38ZMs0mZ/PRVM60TaJ6Dgc89G5G9CoDM1u1yP5Ti48e9cDtekYKWaCWpaL/4IiEsdoqJ6acD8IlG9Sfx1Ofpe6BTrpZeJE2W5/GOrifPl7yvymlXCWXquOm4b2moxtg+iT8bKZlGXU0BT7jFynjoyH3+YKYVllT7hVTwe7tdOv1fzGWV4yoB6/kqxNqaV7+J5/PSD5Xv4tVf81uYLqWKeLi71R0EgAIbUSoJ+MiYV1FWbLaS6m0eR5dmHdQRDe067OmWkmjQis9RT+Cx0IavetBnXksisVFTV+Q+SGi6HaajAoZRIS1rCn/jsvhQMRjUe5iTLAXw9YhKOR3OWL1xjdv4P9VeIsXOPUzxkTjZ+NCLotKFtDiigXU3tdBdzvvUVMnnMdRpbklVVSRVy4oIwF0bH1TAyb9rfTMqieECpUfFKw+bz+SyLPprc/eoWfXPi6iIHy/v3vgT8KjxMVhAhRBDTFWbTGtVZQmGxTadATEif2WzVlNp5pZWVALV4QAZLJoViGAB/7HqkCXGy5Th7eRIimy88NWL22q3CGSfFsg/9o72EE9/nsUtpeL38tTZlGeO4c+PH+c2rtkbg6/n1KzcoxrwJEGLhxF6fTKXI4Q8mOsik7FimBcBn2tSHDXSe9Bemn1asoFRaoRkr3NIZn3MrtKhk064QGS4pL7tTZ7aNAq1R0zM9NxDLnNUBip3oNy8NlccqIY7nZCCncOlKkyKNcKWhquxRAiDS6mmmFTGyhCIbwzOQWc+wOEHmFcaEMEhUUIeJsDvsPU4pXPHr8f40LVWUceGDBYHfK8MmoKwYmImwaQS8KKZpWRUiqLFNJR6zlEjrgKcoymg5K5mKqoIdJKjSH4SGjaFOdmq/vGYgpfapW4CPJCIgEZhRWREZ1wriMhccpXqJ3Y1gLalqZhWbwuCnXryIe6Z2JW2HEOgyoleI7iGEbRIFxWIvq9UMFSlK5oICP6HgV1UD/fxV91LzEg1JGMiF/Tz8QFksdGHhYLAIh2IBKiF7CEslU8VRoGkhb4r4ht0f82AG8ugUGTGpNqD193myncFISCnWgSoo2a5cj/tqFvsrLstPmRAtq5m6mF2q1VzhEE8JCVi6Fc6Y7RkQwdrZTdFu23mAjIfW6O3P38DhqHyM40Rz/Wri2mgYEAXbggI5QPe2Hn8ytXuiHOMTalLk4+f/nluVAjfHfaks91X047AOETjyoZXdwA91OxJpxbMc2jaEJRkO84AOFLwUnY1dWV9PnnUrnmQZapBCA62fzUqXMTNmKcLABizYFk6u1B+hDRj7+rwotOvxMSABCek75W/Eu65b1Oth4n9VXdpRW+beSzDNLdWSepfv5RY/8HDUDsfRlU9v6L1F/eQG2PHBRD6kEBkDmXNlBn1j1qz28YEYBwHV+lX1F7qIX2DX0wYQDCxyuEb8PTc5/B5ENYnAkpzn3X9lFjn3LyTQJAQpgcZmOSX1cDZTF4bricoItgctLW3wElLA+1dLbRzKJyEfngBHU/qD5tMEEsySvGRFrSht749A/0060vUddADyIw2XTx1mU6efXMmAHI7LIaah5shYeHngxIAMJldfUGYZL36YlPyZWGlioAUpCZR4uK14s6C18STKjqO0/QPZi15abk0OzMuXTkxkVqRbL+ZAGQWbmlNCd/BpVm59I17yVqC9Ujx0ZSmiYCQGzIx1rtfwYTvRB5Ix5KAShgYFE/hBwa5PCU22aLVexBmBa2UhMda/kKFLJUmudcRCWuckoJpVB3pJcO+b+EqpiMgI0WgIiNASiyKYPyIjC9RBSkC+cRDB38VxbJp7mgZF0IN+DcoOSZInI8//wegKD/eIL+EAGQx7YV0OXrHrqF57/VWEH5HoDo+ceJHPRaAAAgAElEQVS3LfoxkVwV6fA+vcnnup8fCADRyehJndETAJBqRECyoTk/7qjCNM9wJxwF4fpOEhAZbQSEt0s0yR3LBN3czcnOy/4X7PFy+/Y4zRsn+ZqOt52JqsFtZ9WvvLxcUM0ujynZfLhmxefiJIt+mI8j9lWSvAw4ytOCtK9hkJ6YhcRlaY8gIiRWlc/BE1cuKUXQ809dQivdG+iA409U3bCMwjl+qkqbI3IVIrhXj2/4LfXntgggwpEPcSiTIhYvluoFPuQhG5/Ni46J8j7MuZ0JfxfJoPJ8/IcXyma89wI5evLp2s9lgrwufC4dPYmJcPCieRwZlX/nRHV9YF1PMJqixxMRDPlPX6taLWWZXuSJ2MBvX3XkBTq29E8UsmOVkV2cdT0Vxz08yBEUuZ87lE4v2H5BX4cO0ZXAOSShq+OZ6mYsKHLSr/JHYP45xIpkNUVfyOVaty2NanJqqDqjmjIgqcwrre9cegeJ6jJZWiTW66gOt1PVTUdAGIDo7/gaO5Rmsz+Ik+lzq7yQNBcSuqGmxWVO6WyaV1opQMfxq6cFALnUcBWApYM2Ll5Fv9//PoCCjCzweNAqWOx2rheamZZlWnQGlWkWEu79iHDIaEHEiYmTAjmw/sZFlavLdiTs2h3ygriwelyaVUk98DtZWFQrJuoemDfeQwJ/ZeZMakVk56Nz0rTQ6ZRRBh+OkwZZYlE3yOBqqfAhOLhrrqErFVEGOJanOVKoKisfUr6FVJqRR76wh9IdkO5F4k+D5xaoTxcpC54fYYt0lnahXk5EuYpTquh6QEbF/ZBpDql8gayibE6dke3jrldRFoLbOZdZYRgzhuD3gf+C2MeB1XB4v9ONnptU7CqlM70nhFfMrcB16oECV8Sq5HaRzG6FmaBoH0wp9Wp4mPtYeZdYtY8Du5GrgY4sFFx12a/8Kl4fWEr3rO0i9yOD3NRr8VJluATgo5y+oktItveI6AuvkOt8KB6LEXikiDbJpon7QP8ewX2i3dQjAElG5ERFQkR0T0lei2MYERHcGx4VRfDbKKgc0NnnRNSXb7WYaIaiinFD1E1kyoaITQFR+xnjS1XbHCjRTTGHFnSiuVVrm/P11bq27AbvktfDrqIfRndoR29+z+sHpEp45230cW24h3XxI39LJ6dbTI7gVhUliCC6FUQU0ijqezvumapZbiorTaEjx2ReVJDraEReTIu+CSIgRh6H6OPottzX2v08pt8TREDMTuwRY9UrWtVhP01jBOTbFv3g+nZ3+0Chkjl5oyl6Xvbss2XTnnyu6/dAAAif/KmnnoLvwSV02gh27wkACIfxn3xiK+0/cAgvB9NMYDQ9/gC2mZT6ThIAMS76MIpYyeReh5uYj4eOxHXR+3FexMaNqx8abxCu20ggJFk/mdvGzu9s0sa+JyLE/oBLTLvyORQeoX8PQYgd4I5vnyNpDDYYnlnwvSjKqJA/ukts9IT7OUqzplGzs4Fs9+DAnTpEdzcfFYpYQ3YP7a/7G3Jl84qz3F0ADfWZh50BTPBZzfOMHoljPxj5GzwTjadc8U7m95Ghza+ONut//ooGquvp3uN7xTf62HycmFzRBOpYhmiPCZDwPoapoYmaxRYehuKVTkIH1vC3Wym/BTKkXYVUP0fKTUcw8QoNyGm1QX1i5R/FCGFa1tzBpbTKsYneH3qDPCGd9R5ljRgTtyFM1tWMSCTAKgoWT6rM7/xHirZSGpKjs13ZIrejsa+R9t/6XNbHBECkqZzsvOhxeSOdI8Kf5e9MldGTNzMgNCZ0vI8xkY7Qows2UAWrSYlFYBt9/M0e6uyTL0o7qH4GAOGjShEn1DV6Dh43pe4Zsv5eaa5lsaCTNdvGAiNCtwQ/YUxc09MKxOeZOdWgk0CJqeECZWZl0KL8RZSbquhVaOzFvqvU0CnBAcuQcrFBMUErRjHtqr9fJo4HkAGhSyQI9SjgpyWFFbSmfDY1B25DnBaTOR/IbQBDBenllIo+Pz60h1a7nqSeUCtycIqpw99BRRAPYABx1Pa34nDeQAr8RuR9Z4UClV91qA2A1aESkf0hOal22tPRXy5KBVCdOTQPKmpZAvwjiwZSv36oV3EKuBWwwU/9aR104vYZ8gIUdEFO14FzzHPMRZ6GlS75L4oEdwFgtakcgziUCKMTY6aNmqqEdAu8QTJx3gFEPB/xr+ArAPDD6kpWOma9IGg7lcRtIxERORw8J7uLx6YGuUpFTLDutJ+HGLvqQmKlIRzWAgHyO0GzUvUJmxPTvZy8Lh8sthZQsACIzMWCk0bUe85IQJcVwtiJW2ngr9V3fO+weaLui0SLZ4mAiE5MF/Ux+Y/oxcOATkrH73YFRHR9WY1OFH5o6lwuBUB4cUnnjggVO3Wf83dh7fOhmwNqowZz/PAMalk/PLjsygfHnYL7cXMeHfqqH3MvJfdmosbZAOBZyU50CQB8fGEAMhz1ygxAoqpbCfp6GCAxLBiZRuDB7dXRj50760FJup+Fc1+nPOAvJlLfvLwU5H9k0+7dux9IKx4YAOFk9HwkELIE6bBlmGT0b5sk74SjIN9xAMLXf9asCuIcn4fBG0S8fEbIBxkNAGEuOZsL9vb20alTkgP+MJREAITrtbcTVKxsG/1tAXwiRgAgvO2ylDVUDoO81GA6efASC8L8rSC/gK7MOky3qk48cADCFKy0K3Mp+9JCqv/Jm6LbHwQAqb60ljpAverJkZSn0QAQdk5/zPE8OP4F9Lbnn+SQMdHWxwpAVueto5pMaVLHVCwf0NLvzr8t6zNNAIQjJ69ueg4AApkomJwdu/o1Xb57TdRhtAAkA5GFsrRyutYnxUuGAyAL8lZD+jafUmC2x/x9G875KRzil5QvpkIAkxBTmLyQKga48AaH6FDTaXG88QCQquwi2lY9n44M7kXKj5cG++SKck3eSpplx9jzX6DZjiUioiiksjFz5UkkA5B+azPdQtygJdA9ZgAi2u8apP4+CVCzM/PR1kwYCLpooM9DWTBFnBtaCCDFuQ9hOjZwnDoBkJ7JeFLkAnUFuug86lY/dGtMAISBQHY4g5YH5gvp3VT4gRy0nkZUx04bwosJcB/AJoA8kRL8GqCjMC38HoBIMPOwAJDNGzMhBIG8rVuQ71YRS8MsEPX8HoBwisC3K/dj/NK7sq3d3fXTnnwuX2xyDSkBRNU/T91f7YzOyCscjmpiJzxjHBBJBbd165ZNtGfv/odiVTlZL/FqxerVyxHxOT/+qM0kgxD5EjeTHKKtGI6CpbcQL9Nh9k1GXxqJjsVREKZi1dffTtal0/a7bo+Z5hTfxpgEPPSLTja/cuW6aMtoI0ST3aj4evHx+TtDkpfHQKlc4anAyta+5kF6ci68QVyYuEGK13hC4IM1l/lT8lGRWeqiJ1zPg4aRhUmlA6o+veTt91L7+gvUVHNaLKqqRV2xqKdHGUc8jOR0VhBVP3CURD+M9Hdm/Jco+mH+zrxAxvuV/Po1VDhELc99RIF0uXJtsBxEJ8jziYU+E3XL2MZY6Y+T7DUthhnULD6EXuFVf4fakbrck0bzP3+Szm7/oxGR8Hdg8qnzX5XcqkhG167poFxpOteL9EsaBNd/d+ht4TMSUZ4gOnmd003NkQpDIpcjGTqioihcW4seo4qMmaLNPPn9w7V3hDSv2Ec//TmqYWj2q5FoWuoVbdTt5Itk2k9tbXqTmH8nenHZM5QOitYQ1LDcKW66Blf3Ew1fi914emZEQATlQ07Y2H/CpgaLFYviPHGe5Z4LAHJJtgPvBE5U58LJ13qx9rGqF6nb20P1XTfIlZdBs1MqyQ2HcisrhnEUC/SoADqUo0sdaX3U2Cwj8E2NMsGcIF/rV74bfN/qqCWvCltTZJTEisl1KNRHT1Ruo/KMMnrn9r9SZRWiMHoVHQMyL1CD6MMAVqwdtCR1ObmsiJqgkgwK/ACB3LUc0eEm8qSdfVZ49yAiDizucM69h/w2mathB21LNjRKUWKZ3wC2E1VmKpZPUqVsdglKKiHV3AdKxlzPYvLA62Qg1E851lzhETNkkQnl7/XCfFH7cRjCBEju1h4OPFrUjWgJYzUcq/MZMClcF1jMwrt0znqde4LWhBfQWUKyfaQLm4SpFBGQWQAhXwKABHl1PY6uF0akSEvHRgI4nxqvYZMPj6BjicIREpW8zVRDr9I35p+65Qq91Yt8GHPUAd+J+1NdD/k+0zcer+CrKKSO8mLTsCkqYoUcMBdO4hcRIT6U6X2nP3MfJCpWVnZTOswh1XZO9NbUK1kfuWcQN1bMgpZxwGiSttMp50cRO+SslXIGLybY1IMnoB5GTH/TCeAWjFdNl+JzO9A/c2a5qKzEQQcOd8njaaodHqY6KsR10X3JbuOQMZDbaiPLYRaF+bzGWEnkOi86NLFnSKI+jImGjGG/hBdkDF9yNGH16iI6erT5WxH9kO7l1Yhg3MLCytgYFm73FcFEmk7n8/hL8cAACFdk+fLlQjHlxo0k3P8Eg37tmpV0r7kFakIPR95AsjE+4SiIPsEkApFkuRnxbTIeMCMAl0SStObjjHROpmJx1IDpSpp7naxfjW5JELEYa/sSnWs00Q5zv+ikegYfzc3S0Gc6AUgyABhDR2C1Ku1DmB6h/wAq1rP9IXpqAWZ86v1nQ0K6aANWkq0F8gXCCbwvFv4Y058hTI7ky9Hn9VNXJwzRygfozMqPyD0j+rLRjAMeNgbYiPss+wm5JoqBITjc5ui3ZmmY3mExjDb1QmdgUvLGjzFrC9K9n7xzP3WLJ3nqOW3OATFTs4xoiRQOksU012CKlnm4qZSKGJWs/BMLyeZ3UkP5mSjfnelf7CFiOl6gAxdAt5PpKKp9qYEMei78C7oYPkmn/MhT0KBIqQMJ+oz+juvp08dlkKN+UHSO6pQ5tCF/E7X726jb30NftUnBBzOoEDNin7rouj4mWpZMrtFVHxsAWVhSQ2urV0rwi/8O3vyCGnsVlQqH1IaDNkHHUjkH+N5mcPfkeZdlrKGzPd+IKIYjBUQZNRdlOdmIVYKD2RlLqTClAvkfTqEIdWkATt0eH1XkllO+Mx9O76AN4gJyQn5fygBd6JT1aO2UVCvfEGhQYTmxD4C6Yk2Rn8M8QFQXQ+OIZpcU06bc9XScPhWGe04HT8AkUBga9NOjjqdEtIPVp3iy+E3/V3R38I74nWlLIShZcWRohXsBlaQWyz7gPub8K/y3P/UtSNzKvuBJBhcnwH4f2sIlNQWO52i3qCeut13le3T03RDfrbQ9DsPRAsoM5woHcgaXbaCCVbhmCvocK6P9pv+3Bk0J0mCybgBzWlFNRG5M794yTynND1TTOftV6rH2C7rZqsACumJF8jkS3MO4vkwCmwkqlgV1ugkDxjCup6YHEsAGF6YJIZ1HFs5kN74HLNLjWP0cCcJQUHV8ZAi0K62uBSEM6pXPHr4sNoVA9UIRX+Ow6j+mY0UTX0AP1SJwqm0x7wmuj6Kj8bFDekWAKVEGRzEKSqLPW+yneafYzgY1OFGgRqeLBtcC2Gr5YuymJ/zcf7oYE34c05WmEvLwo/ZwiXnPKm6oHdcYVo3GMQIA/KJ/8FUahBk2b8ymg0d6aMAjH4CaamXmbFoZyI004ecInqmew3p+xL+PxwkiLDjOdJKgvm3RD5benTEjA3Omsalq8hhcsMCH3DcnGBqnjDEz3R8eKABxQ6KWEdiePQdHjmQkACBsZLdi+VLau+/AdPfZuM43KbkgfObvMADh5lVXzxwXFSvRxHu6Ach8GGWyohcDqL6+KGf82wJA+MX8yZ1B+igfVKwS+eJMBEBYpvP1kr+iZmqkU65DlFuYTnV3X6TTeZ9R8cVasoBnfP713xr3ybQDkN++QhZIeza9/psHBkDm/GYH3XnykDD6MyZNYwAgHOmoGJpDG+1PQrloD90OyYmlEQEZAwBhFaiXSn+ESEAavVn/z0KsUxzLFNWYSgDC51lavpBWVi2BCten1DIAoQI1OvjvaAFIjXshckDuUH8QOQ3DABBkp5Onz0K1BfDgyK+mFihnZduyKDMlk1qG7lFJBiR44WcjqFDohs87Wdp37ACkvDCHHs2vo5OWz+8DIBFIJm9wbhVA5rjnS7rukVEbncsgErsteeKrDemLqTq9mnp9fdQeaaM57jlQq2qnM6l7qdq3ClSnIWpMk7Sz7EgeVXuXI9pwjEJuSAGbAEhJaBbNCMyiFBiGOpET44fEdp+1i7rtbXS6+4owoHTjv0x7FpXaZ1B3uIvqfbdGDUAWeWsoE6D4nPMqsmFk7kA6ckKWBefRGds1GA8iqoKJ7jqqRbwmlb4IwPcEtLAgZr9eRHxYxvd7ACKB5IMAIJvXp2LB1k/Xbw4asr/fAxDjFSU+TCSXIvZI0/evHTtmIYG8GRTSseVDO502mILPFLkfXiXXPH21jp7pgQIQrkZdXR01NjZitThJ9n4CELLl0To6d/4idXTIkOLDXiYlCjKJAEQ/DJP121gm90Z4WoVsh6NrjUTh4ijIWKhYyZLjk7VvNL8PR0vT516xYvEDTTZPFvkwS1qbV+0s2Wo1Dwt2lowIlfvDtBfSjNsXpggqlkVREIRdgFpxtheH6ZG0bTTDWUm78n4NV+cIvdL+H2lP/lsUhDrQ6qtPC9PChvVHybO03qBdCSCiaVfIGdWBNP0XfnPGdxwJMf8+ku8HXz+zp8fM//6fqG3HR9RfdTN6ac20K/UtT5iGi4aITXgx1BRZ0Z/NkZMYV3W1VOdqz6aSnZvo2k92KVUqecIQVnd9jWr5VfscMENFR2SwuhvqUgmwKhqyFFO6+ZHltDP0FqZ9oNcYkRBMoFXEQniJqO8FjUof29gWruSuStqS/wQdbN5PtwYaZPPiAYhBq5L1lTYQGirgsxEBMX1vLLgy/UN3dzRCIsaaOkaOOwsRAT+c270G7SoegFhd8nxMv9Kr2fq45Y5Zgj7YFmpC0jMqo6pmTcVqN5ufoFgRJbDBk2Jj8TbqHeql4jQkRvOKNNB1GJGTe9Y7NDNvDizDI6DnER28flLsd/GyNODKnwkVq4AE3/1wPLdoF2oXTCR1BARKQm5nhF4s2UFnQ2eoJ9KDYEEQXiF2kBLzaC4oSYNQCjs/eJou9100AJYlRSbHCxCpI1mpISqwpCNRvYcWu+Ck4QSIQKK5lzwCOAUEPw/RFe4TrMyzESOvc3eHO0C34luSbQfdwuCyPdxC50KnIJLbDX8Q0JVUJIwjMNhZXhwWPVCRJabssHO9qJORhM20MDUG8a5JR1L4Is986rMN0JWUGwAUqItKIHcH3VTnX07n7fge16UmLKMrBy1naGNokYjwDCLZPQOA5HPfBURMlT8LVK0M5SsciwGyKPgc0n42JuWrMCKJspLYdkCGSCNt/DDS9ZT5TeJ7TRnDxRJRK1E4GqEjudEIgUGrBRUrouhsYVAjuX9lidKgIsyDNJtp8M88IPSgMI1H/skGyqGscvT+0VQqvykawNGPkI6GiGeBKSGdTwGgbNWeOUa4mj2L2JhI3/TRc6Sqj2GobvngV8NlHqhX5aBefX6kW4CP+94VHHbVieimsDOf26Crqe/53yGTclVSzw9dxwlEQNTFmPJIyLct+sHSuytWFNEnnzToLhr136qqbkROZmCx9PCo95mKDR84AJmIJG9FxQyaif8dPnJsKvpm0o/5bYyCJJvYxnNj4ylYI+WLDEdvYirWpk1rh6ViJauT+cJNRhQk0UDQdeBrumzZAjy/I3A2vySoHdNdRuwPTBjMJTYyDnJDhgIgrDyqJin/dcBHdQOgYs0Dd96tfsdvdikgJICIE3Opn2b8is4GkFDs+EZ4WDSmXKPjeXshXxqh1Q3bydqURr6aNmp4fJ/YjSMsWoFSvLvV+x0pXaIICpYSs+Gz6ne7oGWpF6tJcdL43eSjRTYkoBf+3c+o8b/8jTimmU4l/m3qDAYtBqjA9waI0RN3fGfOCzFva9TDBFL0sfM/XktDBd3UvTTWVXaoiyVJVQW0sg//W9FKfPdAV9GTfJNk77P9r5MTE8F3Qv9oREDEpF7nepiSyUVHaZqKlvHFRJSPuyBtCV0cOGsyH4zKbQsFK72frgM3yAxKtOqWqSMNjwdTXgjvYuST8HVXF09cc3XAqA8Z53qo68/zZCVhygDEmPyA3sQlH+Z7aaFMuuO/JnIQXIqvZ0G+Twh5DWKMAYB4B4P0VMULwi+D69Lp6KAaW634fSDST+cD+zHd9NLs2Utp5swa8f0bb/5J/E11Z8AoUEYveVIbUPw6rrvNKeV57SltlOsuoTWpKyjPlkuXfJdx/3sox55PFY4q6gv00gHvHqFAFbJlQ6TB4LSJ/S2pqJWadLMwgStVJwE5hBlmKdq5wb0CE9MAZeOYnFfBdEd2vj/uPyQuSpG1DH3FYDZC9+C/0RRpEDkhYUUDY5pXWN3PPG41iBPKRpr7j4lnBhTtttLjdChyAGnqvULhKKAm/wW+Qqrx1NDN1DvU6LhnArmSXhQKRKgwkEu1oWqhvNVk6aDblhZIBWfRAppFRyMXhGzuKvtcgMZeRFwkJZWBUUgDDO4HrYjF3aJ8JqPy0FEQEEKuR8Sj1LqYMtZrAscGMlfbm2lCHO3Sj0GRZ2R+CjDjCjk4omaKfWSAblO+CT/0cD1iSjwg0eAHND9NodLyxgYlS4wxAEb1cPPCJFADkLDgdprbxIMFfa1uFicengqfif1DOhFN5b/wd7ppdihg+TxerOpb6bFNGSLvwzvIKmMmQpPO9eF66+8ZKBg5MizTHEuAYtBmvFPxQA9BgMQoCU0Hx5aXoI/F1KuRymTTsr6N0Q82Hrx5s5du3ZK5YqMp+to9SOldcz0fOADhymzfvh0eCVdHjmQMk/w0IaO/0VyxSd6GoyDZWVl07Pg34z/yJEZBkk3Qk032pwKAcMcwlSkvL4e+/lpSJMwlWZ1iBvgw+Srj73y5J9chC9Ke7GFy8+Ydun5drrYn68+JnjfR/pMNQKzIB/ny6iD9Ns9Of1+leNYJAMgm5xNU6aqm39Pf0Sv0F5Dh9dKeojcFAEmp8tGMG0up4NhCskOW98LPfjstAIT7J/9//jm1/uqf1XWSPRaThK46caoASNE7m6llywnYNyiZS3W+8QIQ9k140fPvEP/oo4/9f1ADcOwARHYIT0Z1rsfDD0DK0iuQ6A05Y2cmWTCZ9QwMUF5+HjUPNNLFnrOYkAUwoYwFIGtytwnw4EDSbl+ghzpdHbTAthh4DYnAoGjxxP5O8BJlFeVTYU0pohzjAyDcnUtcC6jMXorpNyZ8MGPpD3dDdeqIilywPcnYAQgf15rSD3PBElpsWUNuJI6z1G4rTCq/CEi5TCv8O0JKIjciktjlNR0rAGEBgKctzyBBHT4mADnvhX4nAMg8zzwq9BfR6bTz1A95baHEZkTZogCEIyp2cNn4P1fYJaIcWaBm1VAFHY6cFwCk0lpEnoiPWkEz40N8D0CmD4BsWJNGXV1+ulYvn0XfA5DEb+C6ujLQmLxj8tGYinf5aI85XqNEnp8UFHDkJAORk09Ge7op2+6hACBVVVVYjZorVryTljggMhvGhOyz8G0xJuT2TdjNfRIBiO7vkShRI12TZEnaI0VARjou77d+/UpIxPXioVBvbPqwgI+SkkJavLiWLl++DiGE+xPARgNEkiX1J7sXkvZFXPRDHy8aucftn6lmFQAYVul3hiXeEC3CRn8DqcbXZrukKlYaLwHLn9mewKaiIa/N+CV9Zd9H6yLbQAZx0XvufyJb6RAoCPK47pIILfnDj7FaGqaWbcdoYMF18T3Pl2CsLT+rRT8sDEZpNfgdSqlqA8PDK6ZLEkb1G4op+71nqeelDylQ1hJDzeKdue3JjAh1/zAbwky7MoMY88Kg+Xv3jTLK+qaGml7ZL+pqjtgo2X7xva67rwWrszoxHZO8sKZPCeaN7JhAm01IHj/r/7mg11y1nKNmC3tPyMRpThoO9+vkbaa0qG4y/TXawQucpudHdNGSIyByv4iOnExGBATHMHI8eOVfrVRrhSv+t3ApFyeOJp7zmHCBirSxYAsM/6CWgN9ccDtvamyinMJsRAVCyHVwwXHdRYdaP6EBh1wFzLLk0srMOtrV8A5tLX9KAJDg7GbkJcAAsHUp5GhvIpEXDu+IMjihKsVUrqbIXep3B2jQOojfbHT3rhQ28UJYQasj2Sw4p8p9CEc6yZWheXNIiLc4aYl7CV2DuWAAIS6fJdUYY1Ykh4cdMuxl3K8Y/FZ1f3AUS18PK6R12cdEbIuoiZXNRlDsiBI48J8P7uOkku0jgiok+y2MFXCdZ2RR+/PCub78FiePMT0mEHFSN16YvSkQOXqZfkypVkQX8F+fv5f6Ovuox9lB51LPUkgtqYegDBVRPhzsAyPqCA8TJFuJzzafnVZGaumupY3uhtvoMVoNwAyqXdiGKIubDg9doN6QDG9EsK0eozriIX6AoaB+FoSGZO2ZrhaBipdoZ0+hagS+78TDwwgWRKMkUSoRP2PMEQy1K+dhGWECHXrjCICOQpnW1rkT9b3C4VtWUhOVUmFMGdKLFrRVFI5YxEVHOAKioyEcydAqWUNIIPcNmfj7RiTC1CaMey5M4bIpdS2ORLCTPRcddReiByZO6eLKMOVmWenL4xAIMFOi1cjQ45H/hrXJkWiffHZbTAnp+n1mVoO0aCNQrgMkrRMVVtIaT0kWATEfc6LRkIm4iI+nbZOxz3iMB8U1xZjdsoUjJ2cRObk1GVWZ0DEeCgDCLXjppZdp//7DydWP4gDIpNGaJtSNY9t5wtSxfyMAxO2G3PLWupik7qSTbtOlGA0IGNuVk1vPmjWTOOH88OFj8Pkwuc2O8dwPMwCxgEz8q5YAvdYRpCdrUsiDF1kiAPJiyY+pwXkJlItVIhn3I/dvYgDIo7dfpWvzD1LJ6eVkvZ1OkdmgYuzYNWUAJPOt58BcWHMAACAASURBVMRV6Hz1A/HXnBvC/55qAFL8QR0NzG6kvlr5cJ8sAMITNnc4HRKoT5Az4qJcKsQ0Iow160G6Gj5LZ/ulkolwpf+OABBe1U+1YbUY7RoKecXLc4l1LWXlQv4Zzt1f3N1DdWUAvnAkbxm6K5SQih2ldM9zjw4176OVxeupIKWI+iohyQtXcwsmiK3tDdQ/IDuouKScIq15VGVD3gWDBvQnK1BdG7gF1aqLowYgj7i3UpW7mr72HKKW0F1EEmBgiPpymQwAElGqXDZeUJgCAFKDu3e5dRV5B7zk7fVSehbMGNMD9PHQLiGzK8fxyAAkgqjJ+vASRGDCdJqui2jIKus8xG3sdAjgoy+M/tCSv98DkCkHINlpEdq2yk77DntoaGDoewAywot+PFSm8cwbJmufidDF0tIcYBxV0nvvqUj6ZFVqnMd5aADIwoULKR0utGfOSMWPYUsCKtakJHePswPHu9uEoyBiNmVaJRlvRdR+I03W9erJZE7ok0VORPMwW2RzwiVLagFOj4za82Uy6xnfrexszqtAp09D416tNpmBRLJzjwSgku2r65IMhCU6TkSbTfAkVS0zmmm2lnxIddpNvNssOUn7hztyte+val1GzoaN5XvV4uLzs14BNeQeLUhdCuUdZoL7BCCZHVpAKaE0sd6tPa17wRGHGTQFbVD2+dEn5M+XwhMurVSJp5HODTAnoXPyenzCuo6e6D7RE/30z9aT41wt9b/yEQ0WSQNALuYFvmg/mnw+TE03O6HHREPMuRHqIOYoicXnoMr/8TI1/Md3KeBQS87mHBF8Zo6/GNv6WKZEcJELqqIhnA+iIyAiGV59HwUXFippm0cloLpURWroVOgoXYE+knA0127K5nOYcjnC/ZpHzxXRvRGNgCTK+xDfqW1F+kIcV53rFXVHN/O3TTkeIq9Dni9RBMTqAgDQCdI8Fgz6pNyJx+3s4ELqQJ7B7KxayO0WUc9QN6WlpgsAYWWjQ+RF+LAae7rnJLxOemh17ka6mPEludLlKvPQIOJGQ/oigFMfkGG/PJgcckkFJ382LaX21Nt0zXqTrp6XvhrOTDsm4bIeDlcAstPSdNCV6xTqUuVUSr0w+NvifkwIN3A0YX/wIN3jAa8e0xanuiCmhXN2PweDTJQgpG2tEbnaHeGVbpUb4UCSPZcwjDLCmnPPRovq+R/GSrgDCfDiGMq5mceSvkc56dzqkKvzYVCi9H4RPhY2LAqX0PLu1WI1P5QzSOlIfk8j2S9NgUaRN1Pvv02tgU5ZURUJCMMRPgJfFVEQqWAn9kcjyF0BUPIhWd6Ohn8Zvow+lw00IoAYO+FB9QDBYApr+WcV8RPtD0iVsAjyaCJeKT3MEuLhrqgkLQ3q5HS+Qe5fB2cwzsWCMWFIC/MXTh0ZUavzYsypz/wgMdN2OQoiiimaEh8J4XNAIICvuawo8xxjczksKU5cIxXyFW2RhaWejYceh0WVP5D6WR7HdKzUzCzxk5lKFYDMsvgOiee84gFsTtvrUujMJR/da4WXB1ZhbFrpQtRPXQ8VFQmbV2lQdy0XbJbjNfKx+B42Rz5Mt7p+L1kRIRpv5ENcryT5H0bfqA8TiYB8W6MfAwMBunBB3Y/xHZLg3/r6rVnjoAHQWC9cgEnoQ1AeGgCijQmTSvKKERo75HQU5NtiTMhNmHAURDxIJg+AiG5Nki9hfugl2zbR2B5pn/hJNf9bh3t50s/l5MlzSW+Z8dQr6UGxAY+xtWuX44URFPXQ4IP7xByWHulYyYDDaK5BsmMkbf+wtCxW21c0njJMKtTQykoL0Z4rPvqbUju9PVO9jDkfJFO+YF+q+DEARUhMNrLBI+dJDNeBTbzq3Qjz5p2nYG0Lrf7qR5TfN5M+f/mvqeZ3r1CoBQm3a6B+t/WLKLhgWpaaUwgKjqJgmd/BMd+pznaYfEwZEGS9/QwkjODSvv1gDAgRm+OFaTYR1NeL33mJoiUx2+r5BXbSgEZ8pb53n6uilDtF1PbEsZhkd3MifPy71TxvCoBFZFCweF6XIFHd32KYGGDCIWs/x7uUlvseoV1pvxZKWZzYrNvKf4Nd2uwF/1CGfKLaPA8xgAn2MYEUvb8BZmKAVOJtNR+FVY2MpGcBJPREMHo+TbtipooGI+KeNwEQS6p8zuupnB2UkOKhKvFdm7MBeQuFVAolNt6i1d+CSe8gdYPG9Ij1EbriuUwNg9foucJXqT7/GNSYJNgNQ53KNyTpWmw/YQWFS55Djm0/+rQsPIdmRuZTC5y920FFKg/MpOvw8BjIk2aFba2dqKfyzVCIORX3Qwqkn9fRRqg+ZYvE+078tzf0GfaQx9b3rgMy1XnBHJqHTAkX/jsQlnQ9dxY8GqAeJwp+1xNBbXAI9wgYLsre8KGiNuRacbEK0KlUoBSa4Qm38IrhNrPqr5pAo4ejk1ycqsCbQfM7llBWRhY5spy4b33UlHGFcgdnoI4l2BrKW/iPqVQ+RF9u0mU65ZF5eUEA7qDy8ECyi5ivpiDHxgoaGEc+ekERZKPBXGsGFYOzeb5fUtuEsSb8PUSfMAYyQDkq5CuS7VeF1csCgyrJFjkkNqvc2N8iASMXTirXSd/g1Jm+l9eIo1pRkSfQvBSlSStfCTUH493H+0swYoPBo/HOU30p6myABH7YyQi4DXkv5vejAUaUipqoByMDFI4SWRSVSpjCxiSGy2umTQuF2pVuJyh5djXeWEyAPdRE+03v7QjAyNrFDnwXoeOnZRQuwhdGiR7YsESkKVt6PzMAMb/L+Hsz8JCdyTS5KLhCS9Q5ov1ux7mHo2QZjUnwYazAQx9iIgDk2xb90MaDO3fWj8koka8Z78vSuw/SeDD+sj80AIQrtnYt1GOGgnTlitS8H7YkiIKsWL6EPNAzZgO4b0uZsIzwvxEAwpN/lua9fPmaYe433DVOOgEfx+BgZ3OW2e3o6IRYQmyE7rsOQCyIhCz0hukPN/z048UuupAhJT01AHmu/EeU5cii94Nv0EuO1wUfvtveTvtLfi/fVylhWhBaSZkD+VTcDs+Auj9QT/FtqvhqI6Uer4IKV5BaXt1DvrxuScuaBADC583++x+Td/Mx8lTfjL3iUwhAiv95O/VsPEcDs5qmFYAwkHhy4CeinXtSf/edBiBZgQLK9ZfQ7VQkOCsuu1/kMsjJnS0tk55PfZF2tb5Pbf5G+nnZr+hyzmEaGgMACUAVaZvvVR69Irk6hAmpFav7A9Zeuui6QFc7b8QAkMXWxVTmKoIEbzYIcV46TJ8Lilw7/uuBA3kiAPJC8HkROUHqOuRz2ygfpoEMxuBZTnfgKg7NK2q0NQl1qbCadE8mAGFAUds2n9L9aXQv9w6tS6mjJrpFRVSG1kaQb4Lcu6KvyN6dQysAbu1Ieg9a2BnbjxQxF10Knqcrgzepz6fsyxUAyUZ4tBMAT3idoDAA4VKHZP0OP1ZeB+9+D0CmEICUYg1o8RxI7p7wkh+mmuIafA9AEr71JyJjO45pxKTssnBhHphCDnh/RKP7ozkwz4t437S0Puz78KjGPlQAJDs7G+6MC7DCfHHkPk0AQFKh5bl1yyb6NkVBcnJyaPWqZRMzU5xkEMIdP96E9ImAgviVfWEUZlouZhDAICRRntBoQUeUemSmiIw81IThJcDHcMnmo7n5k0Ut9DHGEiGKP+9o+0DslygKggkGNE7lYQEwLDlyFVDTOJ7Bathf3wrQhhUuGsiCBKTKoq6FwdzG3Efo7fY3yZ1vpxetv8AEBquz2PE92z/RKtcGqvQuENQsXhX9bMf/K47Lcru8kDbvn1+jYDf8Mdbdoo5tR4zVbo5q6IU2XvSLT1jnDc3ULZWvK+uM3zL+FxLfs/uo90cfxXRVfK7lcBEO3ilm2/h/m9gWHDmx9bop55PV1P7Dg4KBoYcuL27GLHDGLdcx48OgY8UxSTRrwt+BDtASuSYqlo6AMNpJ9WXQU03/B51yHkKS+lnZZl1HPqemTHFSrx7+IgKiVzCZ+iA/G8n9ZtoVktyjCfnJIyA2U/TCWEUVdVKr9mollyMhmrrFxCW9tirlPmUzdDSFoyNpDjdV9Syjq3lwc7cp6glXGInOXIqokhZYltHbLW9ikNno53l/RsdydqFRkoIV8iGXhAELtxPBjwAc07OC+bRk6HG6ZYGnVDpySTxOWhV+groQA+kobwDTp5+yGstppm8eXc24SMebT5JDKvKKifbLEKFmCdzT9q9pVXAdnbaeoOthCXxDWC13qr4g5O6I8+KC2wEAsiPwi7G7qTqwmC65jlN2sJDyaQbADhSlQMViDxCOJN52X6QAksVvIP5g4fuUj2EFHUuNpbrANsoGZelo+j7qsfTIeoEm88jAdsoN5tF5G/xIANhEAVUoy5NDNc0ABGntdCu7HjEYJ20PPy3A1gD10PXco7Sw63Gc30s++wAVBGcCGPXjlxZqyDxL6/teFHQjlgU+0v85jBO7UO8yKkM0KtOaTh+1HyBvv0pKZsUK+HiwQ/rmjFq6AjPIhn5JX5MdxLklckxEAvlGNCQ1Rfpo+IeGyNet1eQGydIlOz4Mc0Mb+k4XuLrI75VOLdP3DIdxZjb5VBSQVzm0n4ZO6EYEN4ZVoZLUxXhU4zQC6WAjimLc3BxakhQ9PqYtqDxKOKqnpHEDWvGC0aUxuKMRBLmvPoQD7LAoTUv0CX4zou04lkOt0PA7RTGv0LPyAOkZdnpstZU+Pz5EPf3wa1HjXAAQs0Su4qtGAuoamSIawpdEPfgSvVPM9CsR/TCrdKiLYefHlaZ3qb8MnpOVsUZAJhL54Lqwid/Ro/eoszNxAn2y+k737zr6sXv3LeSn3d+ffL2Gn2ucoo0bNwrqVQ/8jR6W8lABEO6UrVu3QoWkJaGykNFpw0jyfhujIHUb18KhtJXq62+Nb0xMIwAxHvaj4GgONyEeDgSMZvKtXdK1WtpYJt0J8yKStKOioowWLZp/n7O5eDGY9h1N3Ue6uMnaMRoAk+wYCc/PpmJYzRTvQGvUoMqai0e78hDQQIS3+Ws8qGcORegni0BNAF+fix0KWa/N+SW1eptBzjhDT2e+hBcj5E5BEbhnvU3ZYay6gJTS42yjDH8u7X9OAhB+r2sfkKoToK2cmkchmL21vrab/IiGMM1YvxftbJKoXtJaXMYMUMyfeTueV6S++zhMH1Jo8BeYfKKY8zp0XyQQfhE/mUGJvsxifxPoMH/PACLj0ELkBzup9/FT4p1seJOYqUti3Miz60m+GZyIcaXeqoKer4WW8DesaFXR7ywUUKaFApxgv9l9y2h+z1ry2vrpSvrXdNcpo8HSUFCel2VR9ecg7z8SADG94c2mhDF0ew1sBFhRF4kbGU13iNI4RAXuByAarEhDOvm7zcaUIvlZAyMGIPz9stbH6VwBqE0KgMAPD1MhOY43+LZTp7+bvvAcBTVpiH4GAPL/s/ce0HEeZ5boRTe6gUbOiQBJgCSYc6ZIiiJFU6IkKlmWNLYcxuHMeN56Zmd292065+15b9+83XNm9+ye8Y49tmc8MyvLkizZVpYoShRzBqOYQRIASeQcGmh0ePer+qv770YjMUiERsUjdePvP1TVn+rWd+/99uB9JBVZA0XawTLdnVq3nwNfN7Ujy9ufQhedltJJFRK60SCpRjvwDgompyA9K5kajUTMvLgWzSn1qC26hM72XrS2aVqQ6CvKApMJWFYoF7h+/vvE+T66kpqtDpccFDqs50i2+fWzH+YMLMN832pcyDqM2uzTahgpA91kfyrW3nwOjc5a5tQosmhQIbyZ97e8Ns2J5GCz/3G4mflcng+i2eh2tuP99Nf0cQl8nu75NmGD0JaceC9VmzLMuD5PaUDqc26gK4VAwJpzqOyvxLLgamZPb0FVwRuY2/AVSulFb6ETHwo4aUUd0yxO4vJU5vw4j1LS1IJCeSJClESGTtKUBqlT2d52ADe6dfvJeAtrRjJCmVibSbfL9svoGDC8K55nn9Y1OHnT+yxHqORECs1Yehu8YXpVijeT1B5LFN+fzkkODUYC7si7M+yoJoe1gE0iR8QDPov+JBQ3M6tiPVQcbl5ABHRShLpkiqJ22Qbu4RxP1mSAGvCZgTXXM7Q8V0JKZABu7UwlAAwDDV4T5ibkg9Dks1HXiHE2s+6fQXmQWA89cS0z7lmybux7YeMqD+rqB3GphpEqPkAS7DmpTDsIPkJGiBZuKc+dBZii9CDh36ViERpneJpA+s8GQAxVULlqxT7YVN+a50N0PpXxAg9TrdsBIDNnZjMRXxonNOvsrbynv48W/Yii4sWMT6ZObaN5TgXbq+me90q55wCIJCZcvXoNPvjgk+H7aBgAMhGjILdd539GAEQuiLVrV6ChoVnl3RjPoHu8AER0J2LvfPDgsbjObP8cAYgjK4h3Tg5gb7YDfzlTc84FgFTmzMb9+Q+q8+EToSz/tSTdwJGkj/Fk3w9I3fDhvaU/xrajf4Gdj/wP+F0cBNoAiCQndPemY8pLj8PXytfbglY0PfP+bQEQR0c60n72LPoYAfFPbrjrAKTwr7eh9Wu74S/s+NwAiJyPSV1UFnQvR4Y/R+WO6HF2oDGROTM81EEwm/UXAYBM6ZxHrcdN9Hra1DVoAEh6MBP3+bfgtY430EvXJQEgWzIeIfc5AZeLduv3SRwAsqT9MRzuP6oid0IzeiDpQUWNEopUkLPjMrgW0HWyYi+lDv4hAER2G6BTVWaiFkj3BplB3aXRY0ognZSlVGWjC0ZS0oJZmDWwRFGa0kna6qat8sHy36p1DQCR7+nBdGY778D6+ufR5qxHqb+S9QugLvEiCgl4ZLA/4OxT91a2vwg9jHx081zvTntft5MA5Knebylh+LWUy6jtvoZp9bNRn30d1wquqnYoMboFQDKZFv7Rwa+yNg04m7cT81seUfXpTLyh60ogFCC48hDo+BgPaXc2YlJgJny01pUo0GXHGZQHZitrZIlone+uRr9/AEebLkBR5NSJciM3MQ0zPMWo6rgBr0LZXwKQOwFAZlUkoqTAhY8PWpG+LwGIvubilNEiCcNu+Dn+MJY6jwRA7pXEg7FdeM8BEKmgREGuXLlCvr8WDg5bviBakPnzdZbe06fP3volfoeByGiD++Fm5UfbzjRwrOvJ+vZjyQzQpk1rlRC8pUUPQO5kMWJz2efBg1VxnbfG0vY7GbUYy75upV9V30pG4fDG1kCBfzvyre+WGN2Rwxk1ToJlkOJw5owXX1/kxr4cBv+5LDcnBw/mPYo08lICnGlzM/qxJ7AdGQkZWJi4Gh3OJnw06Vd4svZPUV1+ANWzODstWdEtBoWJagjNqujgGiTtnq4mKbuf2YPeyqsKiFgTdCoyIkWWGb2IFr7r5XYqVvrLW+GqL0Lnv/r7qEvEnjnd/MDEweESngO16UXUhJItAmKPqDjrs5D16/Vo+TMdbYmKoKhO1rtWiY5t+1ALY+hadnes8Lq2qb7BdktsLKfHWi6iczPBKZ9GOJ7TXYKp3fNQ3EebWQ6CB6hQ6HS24pLrFOpcl3VkxERW7PQvU0dxJTKdIZ+mHkr0HL5o9BfZ3lw+kUlkRZ+KIpxYvxmHK5mxNrO+9giIUJzMdvaoqSyb0kq9X1oH2jNuqkMHOSMtEZBS/1TMCS3DSwO/VMsTE5JRRJ+wtUnrcCTrfY7JB5lbpB/JudZsLiN1g010gOrYhH34EE0cfMt1MJd6BdF9tCXWY3JGCZKIcLz5XTjfbumJmJW+36tn8MMOgYwImpncNA7T5/UtQXGIdCq2T0BCYtANT4j3B/91ktx1rmgfcvqK0O1uQ3N6jdqXK1lmrXWrlVDbutadDjeyeooxtWkRXKRmdSQ1oT7lGpoc9XTO8qkM8TObl8HNen2Y95LaXhy7CgemoKinDMFWQoRBFy5MPonuJIkEWWYTpFCJgF2Km8d92Ps0IVcqjmS8ibak69RzETSxHunU3aRQFF/mXYxzqTuY62QAy/seJ1wbwAH32wqgeOnEtSX0nKJeqtl+Xrxi4VvLyKjfF8Sx5nPosqIbpc4CTEstxJ6Wi8zmzfwqVv6MEJOCmBl4p09HtAa9pLC16weFg/1QWBRAWiqTSQ54UHPFWid0BYke/T0piTQmim17+3izWUlG/D7mULG0KsGgOFsYZyvzye08OuIyGOjiZa77RCK0zKxhnWcb5SVgbUewaorKGG6iJ+xTufbsRahYDrsg3fruJI80wZg0qMipjg4YMbgIzR3Wu51QOFpwbkU4igqTsJJR6Q+PiMtbhE4Ush5E8nyNEoXT6U0V6yaWfB8ha19DfGhskQ/TnghRMtJCWhCE/xgtAiK/2ylZtxIBuZ3ox5IlOp9MVVVT1Dm6l/8YKfoxHPAw7Skvb78nox/qHpPL8F7reImCiCB9+3Zr1mq4Co6gBXn7nQ/utWYNW587msvkMwIiY40ADHvqYviKowES+/FEl7Fy5RJ8/PHeEfPGqAfdKM5edgtdjydZZTZvbGzG2bMXh1R9PEBgLBffaHWz72M8xx7PfsMvFRsQkczSpjhKrJcsX8aDVj6CTaQ6v3SuH2uXMjEcn+WPTX0ak9I40OELTf5JFCSJSd6YgxppnOcdIH99Z8Fv8Gjjd3Fg+mtoyapFSmkgDBqMs5WKilijzsoXn0d/HQcfJUHc/OGvFa1KPbAsQCSAxIASeYrFakBkXdkm88dfp77kBPqXal2Zsfk17YuiSsWcNBmM2ll6BqTYNR6ySfIrq+AvakffqgtqDwqr2ICGcdeyb2d+t2djl23jMBfoNhSpWJiCJcY2xu2Kb+OwTS+X+7stkGLGRzLI5HKhaE3tmcsBdSrdilLQ6K7FVYqq6zyXFHiIzR+i/jYgx0bjCidkk59JGQo32gZKwi5YYYWHvGwirxuHGV2ztyI528SjKeLsNwSAeOSaof1wSyVcBAWt+Uwg6GxT9rsDpNZs4Qx+N21bP/TpbOGlOSVY37cFN1zX8GkqNSMsLibZLMjTXH0nx3rTq7cRELRjp2O7XsbrdtCv6VqJ6UykZw3AfLSKTfFoa9rkJFIKe7UFpgZNUqS2Lmzu2Yps/vMxWtCUcQ0ttPP1J4uWoldFV1Ze+yqOTfoA/S6dXA8uWu9abZZIggAfVeR8GM6OU/dESAbq5vmeKAjFchfjZ8pADlbXPIHTaftRnUaBPjcpq5uL4oYK1JZcxI0ii6Yk4NG4OMn+KB6XksV7/sGO56gB6cTBvN/oqvFfomVDu7R5G+MevTifuZM6jSAjO1mKvtYZ0mLYmb51yA9MwdGBHViWtBldAdr5chAuuq9mbweBiQM7ag+h3detrICXpk+no5MTh5oawnREaV9ijA2ts38QG+bNR1F2GvoGvCikbrK9w4uzF9pwo1O7InYToMyYXAHJj5Cfl4JJxemqR199q4oD+gDpcnTjCmhAIOyphAStLwlZbYcNLLipPfH5bRqVMKjgxWKSPIbfKRG3NwqL9HljSRBAbG0XsNyz5Lo1z+VEJiUMilCCRahPxsFrkCAurB0x4CEKvgudT99kAmYE6KUwX9PDG9Kw52QALe2R57ZY+gnRS7WZEShDJQv289oOX7O2oZ95IIn2ys6xjAEgQjkMF9vDUQCIPdlh+AFoe/9G0a/D29LgIbLHUb/dDvCQnd9ODo1RK3cXV/jqV2dgJO2HOXS8cdm9Gv1Q94rch3ex32551xIFuXCBwtSRZrmHoWKtWrmMugrRkWjbv4lQpjGjewlzXuzZe5sOBf8MAIicT9GDiJXxzp16YBGvjAeACN1KRO6nT58bVn80HhAwlmtuPEBhPMcez37DD65xAJDkIif+qMGHx5v9eGR9Er4z648Z9XDjJpPB5bkKVf6GgLLmZe4EDqhOZuxFvecqAcgfwpfYjw8W/WRUACLRkIzL5ch+Zy3Enja0phbtj9Cyd5wAJPcv/wit//6n4dNxNwCIg25evvJGBDMt20t5qN6DAER1goAVjlNKvZWY3rMIeYOT1OIuRysH6ldxKoX3kx103IMAJLO3kA5Oa5FaKMkD/QS6TSQG5TEG4sF7wdfR6dOD+6eT/wBeioQPZHyMWf1zKCKvRGPSNbSVaxvZkkbaz7ZX4E3PPxDkaZ3G7QKQyQNTsWZwHc5m7UNt1llNNWTeEN331sVrDYbVsjsEQGRgXdY2BzObVuKQaweKr89Ae2YTbpbQUYuZ2BmT0HUYBoBMCeZgVc9DyoVrb97/1lWzAZB5zaIJScNNF8FM4hkU9s9QgZQmh3asDBI4eLv0INxPMOgLlOPpnE0KXPkZzvFzsPz7yxSsE4DMy56BTxvrsDavEq3eAZxq1TPRdgCydAqzNTe3oItam+8/tIkDlRBaKZ4Vu+B+btPRzTwIV46jkzkNBIB877kN8Ev2eNEO8ZoVu3SJPr3xwUnU3Wj/wgKQh+5PxVViwIt1EoGzDc+/BCD6eo8pYrt7/XoPx5ajsGvibv35LCwvz6BeJZ1a1BtxKzAS9So/30Mda9I9p/0wDblnAUh5eXk4bJScbEs+FHsK4oAQ5Vy0ZNHtuUt9DtfavZacULrgVgazt9N1ox3PPhCXKEgfrZft1rgyC2Pfx1gE4iI2X7BgDg4dqhoTrWs8YGAsfTFam+37GM+xx7PfqGMoMKIHLAnZelZNEp0NeowbDf/OD+Evq3107mHCta99Q80Up7kyGPlIIkWDVBJu45DZP365knIGZzMPYWbXUszwLsJby/47VNI5K49BcrY+uoCLZIu5IMJzMzNetHstHLvKmffAgb6v70L/rGtqvwZMyCSdWdeI0GV/WS8+gcT6YrT8m59ERUtMWyMz79GzMFF0LGvcZo+GeP7TExh4+ggCMxo50y2mpdFFxgFRoncbGAmL1yP2/hGwIr1urRuVG0xAQ8zUn4qmWMv83RyeGXcsmTm3Rz5kn/K3TSBuco2oWXaOXHO9pPe0LUTp4DRmWU9W8P3DZgAAIABJREFUs/eNiXW4lngBdc6hQvY7EQEB7ZlVYUMSleAcdGwqooWzZS+pqFtR5C0VHhMh+gpGGYI3ElFYVqjWkMF1XUINjroOYUA0SNxnZiATW/EY63+FIvEKRuH60MoEhpNCFTg+/3fqeDPOrUNnoAeHknYgaCUJFGpIkb8M+b4yFAUnkzrlwgeZLxJEJJPGYmaU5ai6bllMRCilR2aWeb2XeKdiYfdq7J31sr6mxZ3JOqcJlmhepuEj9zH1JSYBqLTZJJEklclhuTGJMF0VdVuaaIgESfS9Kdsk+pnPo/Y+uGozVaTy7Kw96M7WFFUZ2EvUQa/MeXELCKm8P5aV0lPN31SaISkNrmpUZb3HaIRgDL0skWCkom0V7YWnqFZJ/pIaVOG6W7trsdslB54qU4KLUOachRRa8obdkHhOvL4+NA40oouJBa901WFj2Wq0EGScaavHTW8nUpP6UJpRjE3T1qCXlCk3w5oDA4M8v704dfUAstOKMXPSQkYo6KjHCIDkOemjS5ZcAa5ED2pvNOJMtZ6QWjTrAUwryydQ6WMk5DC8vda5C+nol6qzomOxkFKV4Iw4aiVwMkX9ToVOuCjhtsnBo69diXKY3EmSJNE6XdZvRrSt1+XTLiIgF1qedS2IDscIywekLeZcWweW6J65ViRSYo4nFK2F82kHwAjIniorRMqQrwEhVroY3Ty6XQWM8NzuvBF26BLQFnnACCVLihwjaJLt2iIf9kiGZInRfRmJgKgF5kEWj4GgmAn62rW/z8YSCbmdCMhETDoofSRuXQcP1qOpSet77GVk+lVVWM5w9aoVAR2yh893wT0LQHTHb1OexV1dtrf1kDMQ/5JcvHgB7dXaJlQU5I4Bp88oCnI3Lt2xDJrNQ8vkB6muvoZr1yJuFvH2MdyNKi5XGRlpKvLR3W3RIkZp2HhAwHj6aCxtj31oj3X/Y913eP9hiow+gruYjwrrnRpI9XIMpe+7g9VetFUuwBsPPIAky0LSS+ubJL7EFbvfGuXrnA2yxIE3pvwv0lIoaK2w+M7WfpU1ry3CIeJ0KSY/SNHfPouBa4lwFwXR+U2KbUusWSwBI9ZYVb3vrO+5bzwECgXQ+b1XI5auQsGwvens70c73UodmGMWo+eIMAbYpvMU5F7JQSivG/7KeoRS9fPJrGMHMPJej0e3CkdIrOOY8xh1PBtwMb+H98VDhvUiyk5XryFgIwwwzDJbUkN/h9hbW3sT7Yj5Lp+sq8efhoquhSrhXxoH8QJIhFb3cfaraHXVh48R3swalKtODzeK0MGGysJAQl0y+odIgkMNQOZ616AC8+nZ1IyG5GuoTWIGbYqspTgs21TZjxyiom8+ci9V4OyUKiYkZJ04wE5IsQbmXEHoJinBVDzY84gSSB9M/4AxEmoamCTvid7vYcek11HRMReVPfPwVsaL6HNQnG8JWMp9lZgdWoykgVT0pLQho68An2bvw2XO/CPJJH7TyRUXNm9AWW+lsqrdVfEawY8PLjpePXzt2zhTshMNmVcQZPTBDEUTzOCSgCHgssCDulytuksGdYtFI85fxqzJhKQShJ6UqO876QfRiST70lDUOguFl2ajv2cAqVkeuLKcaE9pwJGi99S6AQE1zFquvvOcOy1KV2CQsMI6UdtufhPvFbyILU06/8mO/J/Q/Yvr0gFMnQM+DxKopUgK8iblRV1EUXwhZuBwggZaUhL8iSRc5mGp41F1p+vzLH5P8o+GwpK0lf0Wtl3mzTfIhIqNzXTIo826l9GXwlQmP+T10Nh2ExmpWWjouIwzdRQ3sDy65DvqMuvu7cT7Va8i25OPtfO3EKgk44OD/0SA08N66tmMJTPvR152AZJJd+ru86LqVA2u3WBEhfa0fqsvwvUmJSvItumG2rQbagLFlm06PEiPAOPIc1X0NFY/qIdKhGKl+sZGNOonfc5+f0jyQN1ZkZsmwSS6tFGVBYAYbcjUMhdmTkvGR4d6qVsyDz8ex+KqiiOVccEa9GmQpgqjRJImVp8b23FtgMG0yZ6UMGBRv+zvEQEf5l04BICYzo33aQMgutlDSTjxwMjtgA85zkgD+ZGq+3n+JtGP/PwUHD4cP+/HyNGPOiVlePNNrU28F8s9DUBMFGTfvmPD990wNKw7Npj/jM/abdvyqjt6LHMJY2/YeAavY99r/DXHciz7A0vyg0iG8gMHjqKzU89YjQWACHhZtmwBtQMubntMif/uZEbzW+mHsbR9uAf2aMcb677D+x8jAMllosKD59Oxd+kyHJs3D36OgIWOJZaVTf565CcXcPbUrfIk7M59HZtan8enGQdwofjAuAGI1C2pLRu5f7cN/h4OY8o70fnHnM0eBoCkHJ+L1N33IVTYpNyfep76EKGs7tsDIFKJvkT4L+Yj6ZWVRGZ+9D91FIHKhi8EAFHnPywm12LzzS1fZx4KHz7J1havAnLuNADJHyzFGv9jEUE6j9MvqgMmxKOsGP2OPlxMrcJcRhdSQ7Scbe1lfo9d6E6hp30cAKLvB13LRCcpSJYT0+N9f6jAj5tgpCpzN64lWBEeNnpl34OMApVj0D2Ac2V74E3uxcpzj+NQ4XtoCDZGAZBiRjqWNW3GvrI3Mad5FWfQQ9hbrHPOzG9aw0hIBQ5UvA5fcs9dAyAO0sYWH3kKoR4CsKQQauccRn3WVeb5oJNkzdN4r+Lnqj4DCaJfGB6ApA9mYX3zVhzO3EHgloxJrHtV9ttxAYjaIQeuAkSW+5/CJexHo9WHAkCklIUWoL7nJuZ6VtHaOEtZcnfRGjmVERGZkOj396tzGuAANtmVBC/F6e2t7cjLz4Mn2YNmWvjuOKJtg5HUTq1IClbN2IJJORUqutXc1YhPTr4BjyMVD618Vukm3t77cwrIRbCtAUhiQg4jQ0V45IHFKnImN+fvth9D7fVuLJ5XgVNnG2jNa4HACQZAsjIcWLsilZEPLyM8BAGWcYE8B78EIPqyiS0T0XZX2jAaaBoJgGzcmKXMnO7V6Ie0754GIPoEjCEKoloyFB+LFqSjs3NCZUfPzBAtwurbS6h4hwGIuZnHM4g124xFhxHvgTEW6pTZrrS0GDNmlGPXroPKtWq0eorYfPXqZQQsXcpNy15X+T4WIPJ5R0GknuOpw2h9Yj8H0UI2yz/fQ2CRq4GtgAymUFbfZ02ajWfKVuDPfvkPePWRrTgzfZqa5ZRyoPsTrEl/gPemzH+GsD3lFWzpew6v5fwNEotp35msB4gpZXogIJQqo3mU6IcRmYtIPZwHxMLWmacppv7tMrrokH4xrxPd37dmeeQlbIuGuG4UIeXULCSenIUEiph9K6rgXX8Mjk7SQzIjYCTOJJwav9q1HINe7niAM6VizdrNSmUxqd0pOh29vQCD6y5gcDYzoGcwb4E6ObpHZXuTLFrtL+Zil0lIO91quKSFsXlMYutrd88yh/AxwaOqg4qQWN8FPJhK2Fyu1CDG+iESndDbbaz5OprdN3Ay/xO9a3vExQIrsml4XtjWb1E0KrY1so5tFtmq8Myu5cgj9anNdRO5zHaeQwcr0REZ/YLoPSQfhZfQ5HrPZVo9t6GuuFrnezBREhH7ppiJCGvHHHybQVoKIzzzfItxI/Uq6pNsVt6chX6k8du4kn4ajfkXSZHxYXHtw3ANJmPn5FeVUFoldGOR62t27xKU0fL4wILXUX59EbI6SrCnVF+DjpQgHjz/AlIG05mB3Utg/jp6GU0JU3S4G8N+SXBHekjV0WWdHOkrQ5sKR0siEZKsuskoOEvA7+lH3dL98KXp6G3IT+E4ozDrT39T5Q+RUs3kgdWFehIvRCH1gIUwneIGRSH2A/XbaBzhxcGid/ka5fPTaqeTnCoVdWFJHHSH95fg0zGdSYOzeYZm4ajzdUYQFMlILWeuRwxarKBpSYzMDPbi5kA1Cj2T0RbgwJ/nK9CnqVAbix9GRlKmotK2tLegrLgUJ25QSE+HLCluPmYKcwmoZmxTz7vG9hvYfux1ZoNOIxWLCSJTclGaPQXVdUzWSACSnKSNApw0AphbPgtlRZXqhAXZ4b7BIP7+tY/x0Lol+GjfOfR5I9GOBMZupAwy4hMc1G12EIg6LBG+30s6G/evf7AcMWyCMqdEOGzvXSepqKoeZl3Zt1O3WXJ0wKHpNCGhOJkHFs+5U7intqLz7+hrQp7hLh76gTVpuFDjY0TH0hYZFy1btEQ0M6YExPVKjqmPGNm7/WFjp2DFCuVkK+t3SXBpipPXkT3hoN3QJe67KdwOm1heNS/2qRj9dzg3SlTPjP0PY2G7Y0ctk/DZHD3GvovPZU1xvsrOTh5W+zFSpQoKrt/z0Q91TUdfkZ9LP4940DFFQVRLhgKQ286x8Tl1x8KF8yi08+LCxepbq8E/MwAiD0HJVi5h4hMnzowIQDIz0xX4uHTpKpM/XovqX/Mg/BKADKUCBIcBIH+86YcKsE1qacGzr/4arzzzPC5np3Bm04OT3iNYmrJa51HgMHJX8lvYwORpdwKAKI0I3/kZ71EfsmeaSlDm3HQNvY8xm7oNgIS/80xnvLsBzroSOEjLCpDgHlxzEn0bDuvX8lAWwBAA4j9cCuc/3EdfUnKqV1fDubuS2gHqXcT1piMVgdJW9P3pdr2vLxAAeezyn+DTrP24nHVc3y93CYAogbx1Ily0rX2o47tMxleDC3mHsLzlIaTSeUk0CXuyfwt/ZwIyu0pwaeqZcQEQeeWlWpat3lBX5FlBALK1/tu4mHMETfmXSW1KxQNXXsCOklfQ4WkaCkBoSVvevhB7Fr6ExRceUr/vK9EREAEgQj3K65qEVbXbcGz2a+hIb7gjAMTTkI/SquXwpfaiac4Z9OUz4Z8yxLKobQQgUoqbZqKorRIF/VPUvdee1IBMZktPYLSoNq2aUgM/vBTAp/XnYCqTEO7O+y0tgdvHBUDSub9Z2MgEpB/T9aoxLgARG4oAB/7qsknUA/gA65jApIJSshML8UAZkw931qChuQGT06fiQs9RNHRqup8AkK3LXoBLoqrs5N/sZqSDegYDQFR/E+0kUCIvxQ5AygoLcaX+LCZlb8CJM3X4w2fvxy9e+Qgu0qzWLJuOdz+u0dczy1gByOIFRdSaMBFlOwHE5wBAllL3IRS6Q2ds2bu/BCDh8xjvy5w5OXS/cuHoUUYxJ0gZS96PkZqyaVP2PR/90Pfd0Em5e+4USRRkzx4KyWwe10Mq+QXKjm5seffsOYDOLlv23PGemTsMRG51Fj38kB/FEje2eaMdz2SmlfVk4CL5QW7ebGTESzuz2IusI2LzWbOmK5DS2NgS9XtspGa0Y5uNR4tCjCwSG/6EjvX4soeR6jCe/dhrE7vPAAdVDss6MtFNQToFo1IWTJuPRTPmI8tDW86D7+I/HqnGX33zG+jJzkVV0xEsKVimIibKzlNRpRx4NefH1OsGkDRZD0gcqXqAkpjKLNA6uTFnDjmYMHlCJDJiRT7Clr02LYfQnnNeehT9R7JVYsTQAxfR98gBtY84OmYFUDL++usIUczes2V4F7Uhk4V7K4AXVyDEfA3YfJ7eow3wN9HSs8uDUFo/QunUxszQjj7xLHtlbG1wjv338LVkm0ORdeNlarfjJHt0xmhM7WJ1O6iKipAYcGTThqhJb7Pcsvf1S84RRkBuF4A402wCV3NCTDZp1Xgz6y9RGN0bGkNaURvzM7dZ1/C0Ag1HUz9Bac1snF3E86fykphojw39We8EZ7LYl5pe5nqG+k6QYO6PLNKD1td8FbvmvoxMXx5m1q2EL2EAB6doUBEkYDWxCsn+7eJA/qHzP0BHKoEFTRsGmVzzYMUbel1GMhyeQQrD3dhc9X2cmrYdjTmX4bAiGSJCNxoAcY9iAg9dOX43Wd9DovWw6UFSm/ORd3EmkjsycX3lIfTlNhN0WNtJ262vJqeEWDSv/fQFAilmDOc/yTdSVfYuPMy7saRuMwlQKZYyg1Jrdwv2FOp2wuclCNE7c/CicVjZxCUbfIJE/1jMrH7QG8Dq0DdoYlyD8/5dETtd0jcdVpREJoVcDr1db8ASdXvTtS6FJZU1WZS7Hvtv7oCvpwvT0harS+B6i86JtaJyM0rzKpR+pLOnHfvO6ft1MNjMSI/eX5D5SIIW8HK5NAUr5OTvtFSWImLx7pYleGLTarz05l58besq/ubE+7vP4UpdCy2CmVzRCkMmJmRhwPqewKhakCJ41RcJNwh0dZREIqB6x4z5WG1L4LUWtGx9SfDTv7MkJuo69PN3B5M0qrqJCQFpaHpfkQiI2BKHrZfNDniNGpH6rGkulBQl4oN9tBVWOgprpsWKbtrzjEi0TkVapESJ0mxPEFuW96gZGBOpsAGs8PuAkaRE43nOY0RZ74ZbHfkS3i5G92FfNf77y/6ki0RL4xxixEVZWUl48MHJeOONatKsb1dFMt6j3/r6o2U9H27Pck2I1fCmTYX3tPbD1H9CAJCZM2cyFJWtBOkjOmJJq2KAyESNgojF7BT+d6/Z8qouHgFIjGdAPtbb034888CLt61JUnju3CVlpWvfToCHABBJLtjVpV9co9V1tLaaOsTbz3B9NJZjhm/OcQC28dRhrP0+3HoOJnIz7XNxIvM7W17A0UtVKMjPxdM3e7Hu6DH8zbNfo2tWCqkdPuWMJevXohpTEqbj146fwFXsQ8hQS6wBWFolrTOtCD+p4GE6lgAJseWVYihaIjqXddQ5EoBivaOyfvkYBk5xppzJyBwPVMP7+F61jj1niIxw8v/v/wOtf/qPCFITMmKJZSy0ERUdnsq6c+Cw6ipCHGiq9zUHnRLnESaGAIcoKpXZBz8HjJ+GLUISRfOyfo/aXl2supZRoMNyHYqNuMSL5tiXkRGj92Vzx4oHQBRljGOtrcd/hPNFe1GdX6U3NE5Nso+wXsRWRzuQYr/Yhw8RQXoUxNDn0WNDaGrfGnWGE7VxQJjZXYg1Nx7HG+U/xcpPnsSB+38Pp0fEsBYAsdG8wjk6OBFj2u/KiAhYFCA0x2CHb7z4ArUNnGlnTgxxG9o7+9eU+1h0LhlUp+kO15Q2oKB9KmZcX0XNRT4uTTmIy2VaLG2nvK3/9Hn0eTpwcvY7YUAhlRHNhl6XdbPOY4K4wpm+k/bQHSuVEY+C4/Ph7klF/cJT6J5WGz5GyBgACBg3Lmfhvk/Ag4f/hYoYBagB+Wj23ylamQySc0kXu+/m02EXLcrD8V6x1ovIheugMFyKQzpIaIfqO0lG1M2o71Y+DMlJMSmBNCcs4aB6EAe9On9IIhMG+iQRoJw7gT/WTR3y6Tb3+ejaZRv89tBqV63LYyQS9M4t24D6rmpqQerwyKrvIok6kX7yGLtI0zp+Vbtu+brP0xVP02kkWV+i5ahnJii8TGCYnGzRoGgJXFYwFZOLplJDwpwp5HcKMLpYU4+9VUyQ2MFBdWKO2lcgaD1opD6MirkSI7PmHqemd3X06hPmIl0ukc8ZKX4fH1xWLpAAtTBh5yq3oXnx0wzsBYCEzxOBKoXyppj3m5gnmCIal8mTEjFnuhvv7+tiBEh+oUNVWERunSPJ4WFRpNRvBuRw7ZABI3IKYpMN2YFI+Kga/pvnvDlWojhjRVG3Im5W8SbbRgMgw78PzUPz1sGHNEVsd69c6aQO4jYmcm198ll8vdXoh56IPaaoV+3t7bQa1nmp7uUyIQCIdOCGDRvoBHCYF39kdiFux35BsqNL2+5FQbrU614FIFI3oVhJMsGDB48RaPSo2aMFC2ZzeQajaIeiMpuPBQyMJYIwnsH/WI5pruuxHNusO5463O4DyQ5A0vLc+OZmagQ6mpVHvyQj/Mb2j1DU0ID/8DQ1Ib0nsKl4i7LpvY5rKEsov6sARN6/gtvSfroNA6czOThlcrv11+B7SgMRE/PN+u/fQd/Du+Cbc2Xk7jAD/wHOTg5w52kc9FzPQuiXq5gEIR2hPziC0Bxm5KYmxgxyvwQgkS4VXcOdAiDF3TMwt+E++Bz9+KjsFSw88BVcmEfr3fyOOwJARDuxoO0+VBcdQ09qK4GBaC4soBQHgKhWckCbPEA9QkZXjCuZ3m7D6a+jIe8iakqPq4zoepvRAUhqQwEKTs9TwKNx/hl0TLumQG6CZdmrEkeOAEAyu0uw6tzXFG71ujvxyUyd20MASAKjGo9d+he0hRjEtfQzKOotxyeFOoP6eAGIi6BwCZ7hdrTI9rYjJTEL7cFanOvbb91u4wMgCa0BuBNTsHDqZlxuqsLCGRsIApKRxEF61fkLzPGirYXHC0BWzL2P4H8AORn5arJCcoYMkrbZ3evFjr1n0dymB/zxAMimdfNwjZGSVHcaFsybRNDhxN/+40EFQITaI6WvV1CgBiZ3GoDkZLmwekky9lX1oo0uXrp8CUCsjhj2Y6IKz28n+uHxnMOKFSvwySefjNY998TvEwaAzKPDjkRBjhzRMyDDlmG0IOsp7N5NSpOX2oqJUiaKIP1uDarNeTIUK/P3aMcrKSnEkiULmHxnL/Uew2c2l/2Nti97He7kdTPacccDPuz1iqWS3ak6x54DZOsB1qSCYjy5eSvFm4PK+UpmK0UT8tV33yGtwYfXH3mUAwgX+vx9+KR7Bx7NeQIvu39CDjpfpNa96qnUM5kyK2xyg6RNCmkKFYtQscx3EwGRiIhhCAjgcFvzEgJATDRE1vX85FEMnCQ1izlEHKvqMPCNj9Xv6T95Hr4Nh+CdFQEgsQEne9Qg+JcPImFFLYIHpyBhMcXmU1uQUEsr3u2zgSdOAktraa1qzZDbWECyjzDdynYywpEMTlTarXfDx7QFA+x0LHsEJHI/yIUc2Xk40bG1KDbbehRNy+bEGd5fDFNh84d/hosVe3C11BIyi1bDREHM9nZdqfxuc9KKWGbZ6mm2Z73DEEXabDt2Oh2N5l3bhGxvIfUDkg8C1BdV4TIF1ZKBYeqppWgrvIGufLqc2SIg7myLemItE7vaKC6eVTdXFnO42CMOXCsog3qjQ8mgesLKr6JpXrqHJOJiokB639IuzvXLcvmqgAuv2/50PLD/B/DSpjeJmds//Mp/17/LpW/Ol4xfDcjl8vSbJcg7NRvubgKPRQQe06+GQYfSephkhmpH1qEZWQjbvFrLclrLUNg6Az5SJa/lH2duHn2PyXmb1DYbi+ofQnV6FT7N2WPtxBJe9zGOZ81wJ/QJbUj/HGDUTKhcqv0J+mZLDEmmdN57JFKVd61GVnIRB/Z+nPZtpyaE2hQWsT42fe8wFCXW0WL5obO5gyYM1ix6Z5D3qQ6B5rpKMb1gObJzshn56FWTGx8ePsJHxlX1u3+wj5MdmsYUdAyGo6H+AR3BWDzzAUwtnoeGthvMDXISm5Y9xJwhfQQazN1DYwHJHzKlpAjX65sws2Iyfvbr8wQoEj6LRA6EgpWb1YZvP7uF9yhdEhmJOHehHrMqC3H42DFcvtyATQ/cj8KCdLy/8yyaWvQse1cnswNJx9hLII39Fsk1EjJJUyRnkvXgCdJ6N5zp3Hq4paRQC8Vkg4dO9lAjE7nJw+7XPIb9npE6mxKmc0lUi2YIqq/ihmblBxOGi9RbnuMJMeFU+TuadmWjV9qeQeEIkLW9g3k/hnvnjUzBurUIyEQVngt9SihjIpjv6zMPl+hLaaS/1q1LVdGPM2fOjH2jz3HNCQNApI9uxxFr1qwZSE1JwbEqDhYmUJF6Z2Vm4uCho7dX67ukBxltID1cpcczwB4y+LV2OtKs/9y5MzF9ejlvxPMMwdbEffiNt+7jqfNYTtZnGbUYS33irRO/zZE3zdxlczg7t1QBjy5yuD1JHhV1SqW7yzdffRUN+fn4zaYHsINZkLsDfXh+/tN4sfnvlZ2ms1RzgcysrkyVpy7QgwonHbLS8nWNhGJl2dsjxdKIyMDIABAXxzh2apahKCtqlgViPH+zDYMXMxHg7pMXdCLRIwp2L7zPfhBpthlsGYp3+Drj+/lYKXOKkDfv8SGhl65KHxB4UAsSEl58Bwc9/5MWtW5rIGXrSPvgX/VaDJVquJwhsupwwMTs3g5G7NEX2zhAraqoRvaFtjrYl8elbnF8cd9H38O18iO4PlU/O6O2iUOrNhQlta7tHapAS8z6drqS6puwq1YC8jumYMXlJ1USwZr8k7hJHUV/iR7YyuCq8MQ89b1hPvUC9jbFJGJ05/A82QCR+S71SbT0R+E+VeDKnHhePxY7Zghos4433O8p1F5s2PnHVCdQLJ5bQ0H4DLTlXcWJlb+P7j+RAHDMnXW+HPlH5sOX3ouOmVfQOZv0PlMP22fYclUBOKsS8rsVqQn/LlEWo4thxMPsK6k3HQ9W/4A5VnrxYfnPECTI0B1qXfzUdTitBH0yGA706N8ld0TQomOJVkGK6B8ix+AAk2BtteOrhCkpOBF4B2nOHLT7CdYNiLO6NdhP7YBlA9ZVz8G6RfnK4T3vSKSmiiVImtfi6Q8r86bM7Eycu7IfNQ1XVYZzKS6CgaB1cfkDXnhStD4jQKeqpbMfRHnJPFy5fgEVpTNx5vJZgpEyTlIk4fXtryA9i/a/7hRsWPIUDvP9cOGiG02t1nOH58sMsN1JF/HNp59EWopwPR04fHIner092LjmUTQ0NlBH2Ik5sytU3pJrde3IyUpRWdc/vX6Fbkt+Ah0/AgMadCRIHhUrCaLTphEJkCZlwIiLjmg+6oakJFlJkDau8eBKbT8uXvXyOOxv2yxJGISYc6e2tFvwW98FdFh6oQQ5XuyNHvO3w5akJHw8k5CQ60a2j735rWtFUR71tSmJPWNL7PHH+x4essM4C9atm8SBeD/f/7Y8LmPZ8HNeZ9WqIvT0DI6r3uYc5eff+3k/Yrt3QgGQ8nKdHX3EvCDqqh/6VjTC7o8+3j2hoiBK17BxPYHTiTFl6R72/vlnBECKiwsgCQbFtKC3l7zh42e+BCC3+GAdCwB5YNV9uNnMxGFpGXQYSg3PaDcTRVY0AAAgAElEQVTVXsZ//ngPjs2fj3+amoMDN4/ihQXP4lctv/zMAYjRgLh/uxahXZXwdg/AU+hA4AcfIFShheOGKxS2SLX6LHi6GKF68r/n0pknnxmvZVWKhEOdTNLXyxFqKmeXrWSE8pt9rP9FACCb3/rXOLzmV+jIJtVM2mef6byLAKSybhWmNa5Qx7xSUIXzk/YhMdtwzulmVV+gKEptFTX3JABZfPhpHF79a1X/ZYe+ChedtfZt/hmcviTkNE9Ge/oNZJ6tQN6ZWegqv472yivoK9HXooDnuwFAKmvux9TOBfhgJo0gCFruNACRui93PInkxHRlOHHQ++q4Acjiyq3ISS9RN2Q39Xr9zBOy79NX+HfyqABkbsUqVE5egoOnPkZrZxtmTpnHjOgzce3mFRTnleCDve9ycqMHM8sWoXzSPOynIcmBIw4U5SczcWEyqq818Hg6gvbMo6WYWlamIrvtHb2oOvsxgUsy1q+k6xkH9QrYE5j1eftwtaYD82dTb1DXjCmluQQfAew9fhEnrQHwrQAQcbwKUpx16ITWIX0JQKwH8igfJuP5e+9dm1DCc4l+bN1aPm7BvHlHT4S8H7GnbkIBEKm8REGqqs6MbTAeA0TuVBQkOzsLzc3aRck4VIzt1ri1te5YUsU7DEJurTWRrUbTktjtcEeaJbHTjqZNm4LCwnzOIFxQAGTt2hWor2+kICtiaTySkH0sbbpbkZA7vd+xtMWsMxx1a7g6meUpnB1ctWqZmrErL5+sdic6kE+vnMOC6Zyhpovbn/72t/jttHJcWLUCKbTnfZGDiVARX6pM3qZHW/rTNZkOPBbHPXMVIw3WBJ5MuBLb6JewbRkDmnoZfzcREmPPq5aLjteiZoUzpVvbJ+6fi9Dri9DPCbLUfAp1tx5H4AGdE8ZOxRKmhP/7zzIZAevLWdnE/+t95pkQulmkd2MnFOW3eJEFWRZmXsSJQqhtrOVKrG4b6A/RjdqiGqI5CUdDpFoxIRB7BCQ2EhKOnHDMNVwEZMub/xYfbPsvEY3DeACI3V3LFgFxZUZ2Eg/QlNYsxJyzpL2xOV53N3Zt+Jlql5nhlwiIyxa9GK7u5ixx8jhchnMKM9eSWVHWs+/XRNnibS+/Dbdc9pfcl4GVu7+psqYn0cmqY7BFgeBuAo/mFacwmM6cMjbQERfk2cCeNhCwair9akUZwpoVoWuZBHWsGL0gVJl7YxM6EhtwPeOsTihpsrP3Wzvnh7NP31iSvNFEKgKKjqWjJEFr3QzmrOrr0G54UjyW4Lq3w4vFGV9BnnMqanwncd2rHa1MHWUv3fVayyEly5q191H0nZ0+E8vnPUJtRisjHp9i/vT7Ud90A60d13Hqsui4dPTFTc6lIeck0qJXylfue54R2FS8vfsX1Pq5kJtWidWLV+DEyavYc/QAvv+Nr5KSdROX63TyyXWLV/HvWvzubRfWLM1EeqobFeXZ+MWvX0Q684ysWbQIFVOnKJH74TNvsj9SOcmShQUzV6jjy/upnSAnOysHV2trmLG6UFGWkhlp6SVoSqEJx9+8/Iluel8y50WNixgF6VZ0apDgRZJYSglRk+OkAYKUuTOzMak4jfoUUtTCdEVK0yURiKyrLhB7tIPPFrUbY9wggmSrh0jzMg81xiZIK7QcuOLdNOakyJ5s2dTt79/4ERCxnjbRtMi9bZ67kTrbDhBuR/Sy2/1rtOR9t7v/u7X9cNGPeOL+2Dpo0JU7IZyv7HWfcADEREE++uijcTti3W4UxNx4f/gd2hvSYePnv/hH9HR3k39q2fHcrSuT+70jSRXvMQBiumu0G0we9GMBIEuWzB8iNpdM58uXL8T16/Woqbl+x87Q5wkW7lgjYl4A8do0mpuX/J5Dnvbzzz+lXsj95FZLtmMRnSfwbyf/c3PZD176Fd6onIHatevw4plXyLSh45UZFBZaSdTIE04qt/QgFHg6LB511gqCEetdagBIBt23DECR6EaKZm5EOWIJFcsMPM2L0IjUTR86GrKR8E/r0X8+TVFhPPPbge9/qECGUMKDjRQY/2cOhJlnQd6vKT9+QyUOjPfuNqBkOIaDYjHEULDs60qywTCQGGaQb2hZUYBEzcTqEkW3su3DTucKXz82EGPHLLHgadNr/xYfPf1fIpvZ6zbMd/s1Gk9zEvV7nLZ+5b2/ULoGuU7qJ5/BhSUf6vZZY5yEQZ50/iduZCFnZGSuQEIc2ngUTz563BZ1O8l65rqKvc/Cx46zvfwWBigx7VFUQFL1yg6uQfpZ5uXgyatfcxQdc5hEMckkiIsGMPa2mnqoc2ucz4S6Za4lcVUaMINN6z6wgxJFK7P6qF9Qjt4wyNsuyEG/KgaI9AlVyNoxgUjAUG/IhUqwNBwyK6826QuQnmTNAjB5n4/3uaq3OEKxrMx5FKkJ6TjQrrOaG61PoMtHapVudyJ1H+5k3ahgwMWkhcT5/gHqJbSd7pJ5G3D26l5MyVuGmy1XUN9mOfvwgZCaatG1eB18Zc2zzKKejnf2/AzegW66cOXiqc0voKa2DW+9vRdp6UXYtGE68gpSsOe0FtwvqdxAkJBJgOFHbibBg9SR+31jx1vYtulRJgXk9cW2nriwg9GU62x/ntpuMNSHGZPno5jOWukpmerd1NzaTFBCkCE0UgKPYxdqMHtqCaMgV9DU1o3mm3yGWblKxE2MpmHhEiQ1VfUPtSxSyien0wEzE/sPdWFAnRfd3wl8YJr3oMOesNDon4QeZS5C1aE2+pP1AFXPQev8BU22SLXzoTeN07Z9tKbDolop16XITEz4HR07W8Ldy3HHpwGJ9M94vt1O8r7xHOdOrztS9GOk8ZFxvtq0adOEyPsR228TDoBIA25HCzJlSilKiotx4KC2TBxPMTeQDLg2bFiLt956/zMDIMZO+LYoZF9gALJx41qV2fzUqXNRTldyg2ZkpKtIyJ49B7nOKLarY7wgvgQgepAi/fD880+ryITwsyU6KKDPZKQXC0lZJ7++Hn/88st468FN+POEs/cMALG/d50vrYd/3xQMdJEjnstH49cOIbjyEkItqQhdpnvOpE44prZ/CUDuMgDJaC/C6oMvwOvsVkksj2z5B/iZZ0OKqzkTU1/fDF9WF9pnX1GWsOlXStFdcR0D2V0IZPbBl9s55C7+vACIuykLOSdnIb26FH2ljQhR9zSjdh32PfzTcJtMZe11lGVD/p5gAGRjwdfRG+QzuW2HflZYyHAkANLj1efZAJBAqJfPCokMuLCoYhsuXj+A1q4basAsACSZzlQblj6jQMs7exkls8rsqVswa+p8/OKXB0jjqlcA5JvfWAZv/wDpXJoWN7d8FQqyS+FmVDYguVv4rBKgJvoS9dziqLmzu5nRD53fxQ5A5O+s9Fwsn7tJsSC6e3rUpOT+qqPIzC/B6Ys3KHyfiyQChXf2nBkzAMnKdGPT+hJ8vKcTHZ1+K1DyJQAZy2vZDOLffffqLQm4x3KMu7XO+vWTOEnaoyyDY8toAGQiaj9MGyckACkoKFBex9u37x79eoijB9nylY3j0lRIuFWKDKqkCIVnkDM43/vet9DWKjMs749ejzuwxjTSWAry824JPEUd/h4DIsOJzO11Hu4mFNvd2bMrFfiITUAo2xi6lay3bt2qOwZCvggAZLgZKXvb4rXTTmGTqEd6eqpyifnOd/6AL27mS+CLW+4V4U4LGPHJfUNrpvzGevz5736Pf1OSgddKMuEo0pGPICMfquT3RWaRKZr0TDfOLBTUWjSFnOV6WVTuD1r4R1GzrGiILDMAIyxMt030ySSiHYCYiW3H8XIEf7MK/TfoSsPIh6vAy8znF+BcfxkJ2bYMxNYFak8YKIvs0QQrp5le0xapMNd2vGSDalWuayYS7fuIZ2KjjmeLrJhox3AUrii6lqmILRoSXmQtu//lf4tdz0UiIKod9kbGtDke/cy0377v2EeibJc4mIQ1b/8xYx/M2F1xCDemn0J/inYXUikOaJ/k6kyHuy0Did2cfedMv2Sjzz4yG64OJrhjlvrqP9Qz7kb3ExUVsh1UlttyrekqxrTN/rs9OmXfd2ybEvpdyLhaiqzjs5RIu3t6LTpp9yz2rcs//DZcgSScXv4mmksvquOF88nJsU2Ex07HsjFbwqBEaH72nDKGbmUE37KNX1/RoX6ZftY7UbQsS0wuCRUD3ZZrEr9LUVEVrzW5EGQEZCAyix6w8l9IEj8pEglJtGhFMvj2dmjwINqPII85M2s5pqbPw/Eb29HujeTTkNlwb6s+p0mDvAnpcCbFxXwhPV068mHKYKiNzlq6oRmZWZhevAYX6vbztPegpGAWls/Zgg6ChJ1HXlTrDHgTUZhbhlULH0VdXSeqTt7EzbpumldwouTZxQQtbryx82W17vTJkzFjymKCGA9e2/6P+NqW7/B6cFJoTse+g59g0ezJSPJk4Oinv+PVmIv+oKXPCemoT2ZGBeZPW8a8IqnKW6Gnz4s9J0/w72R4fSmMjiRh8YxSvP3Rp6RqeTHQo3OCJMITFpPLOIL+fHp/mQFsuj+f4KMDbV2RfjfP4JA1/pB1E2j6YSzKwteMikhYN6ZNSK5DgtY5jQpHWnqqOBELOYZEQGLdrMRFIvqdoK8b9U6Iy4OMeVBI3W0PpjspQL///lI0NPSSbs0o9gQqRrPy5ptXhtQ69v0br7+2bStVOfKamiwt4wRq+4QEINK/EnKqq2tQCedGLHEAyHg1FcMBkBe+8ayyBj5+/BRdqsYfUbmV60TshG/cbEB19dVb2Vxv8wUBICI2X7p0IaMeZ3ktaIGsvdgBiCyXRIQLFszB++/vjIqS3EpHfglAdK8pq0a++NLSUvDww5tJx8pSLyOZFZRP+U1mE8X16hzdYTYnZ+C7L76I/zA1G68tsAYy9xoAsS6IAKMhfb+QrMkuDHqtUSCdrtw/2gPHgpthqs4XHYCs/c1fYO8z/y1ym9xFAFJUMwezq7ZymOPHp8vfRfOki+HjKgBixjMCHnqTkdyQi/xdS+Ck/WrrijNqsC96CimfNQBJvTwJGRSVp9YVoXtGHXqm1aF3Gl2gzJiQb9t1b/wIXWlNuLj0Q/RlMtfIFwiApPcVqX6XxJELMjYQOHiVLe/BureiHrG3CkAkqXhuWjmmlSxFc895rKBW5OrN0zh+YSdZRRr8BAdTsPX+b6KxoQ8Hj+h3ggEgq1cxIWFZCnYe1VnfU1KC2LzyOfVs+s0Hf0/gUools9cQfOxmjpBBZObUhLOXDwdAVs65X026SGLDHlr8t3Z1ory4BG/v/xSVZfmYWpSLl9+qoqZlYEQA4iLd9LGt2ag61YNrdL2y5foMD/i/BCDDv6kl50dZGTUzO+pu5XX+uW4zkmZlNABSXp5BYyYnUw589Lm24VYPPmEByJijIHEAiHTW7ST5MxfF4kXzsWbNKgxQMfrGm+9+JgjU5Aa5LSqWuVruMSAynovYgIlYWtVoehLZTux5d+8+eNsgRL9s4xDOx9OQz3Hd2NmUsWpADLAw7c/NzcaTTz5K/ccA6W5pOH36rNLilNBnX2hZaWk6JLF9/37Mpw5kMV/W33nxn/Dk4nycTWN00RKeJ+R5w9EQVyFnAI1InaNOzxw9CyqJBaU4aNmZVa5BgcxSm5nqTE6g2vOApGl3zqgSzooes9xjcolYyzv+xeNI/fpxuOY0wvFpBQIv34+ezj5SsPxIziRFYwMHx88cGrJ/GVRaFHf1W9TEoDUYNZOZ9hn3KD2ITVgetQ8T6bDtV7YzUZLh9hc18WnVeEhkwBZFkVWMJuV2IyDGIEB3RnR3RUVL+FPpec6an12Da9MPo27+gWH7L7ktE57aIqReLEPX/GpFb/JnRATR9mOpSIc10R/vXMi6RvcR+7v5206tV8usdqQQdHhu5iPzzHQmRGxHvn8yeiksv7hSa1bUfm1tXv/6v8Rgch8OPPK34bbZAYo9ymJ6ypw7+TTaAaUFMfR7iXoYGYyx3mUEwmRHl6hHyIp6iJ0u+vSFLvT9gKUBCXZZleS9GRLxk/zOqGWIugwpLkY6fLy/pSRZeUBEo2P0IOmDeViU+QCcjO4IANnVJq5V9KCop+hefLJZBihOl+IUnQRsrgDWuZFogL9X6yxCTJOoPhMjlBQHnweuZCY+nLENbkc6mnou4fL1Y2yD1F0/h/2d8/H0Y/fTfaqWs8JaLzLQz9xESS4+h9z41vNL8O7e9wkw/EjJaMCWZd9VIahPjkVYDL7Bc2o72WOSS2dI94WEeqkrmpyslyW5M7B42mbqYNKo82ihcD0D7QQg+dn8nSdSgM2OfRdxg3a9nc1+RlG0h3hCgot1tqJT7O8k5j/auCETFy730UVraIQ16p1mohWMFpnl5jMoCYCiIh/qcEO4fOoakGJpPML6IFnG/Rrth7wfhs642yMg4gSmrxv1OVoEJHwfMKJte23ebhTEUK8kd0aHFYWzWn7Pf4yWLHG48YxZ/thjkyZs9MPcY0NjZPf8adMVHHMURLXUZiHCP28lyV+/lcRQuKIplvhu2bIlKCstwcuvvK5mej+LIm5e+Xm52LP34O0dboICkPnzZymtwZEjJ5TT1XjL0qUL1AD5SxASLQwcCUwNR5OT5Zs2racD1hQF6NLT08hlvYlr12pphTxX0bPkBSMvR6Fm/dP7b+GFLY8i98Z1fP23r+Pb04twdpI+g0KzCuZoWpaTnvjMnqW+O3Io4ORLWn23PlPn++DKsQAIb7tMPSbQ1CyLS5VFMGJedOYzmX4R5j0p73KTwDD2Ggr5HHB9PAu+I2XI+PNd8Lz6JIXESRj4wf9G3yvL0PtROSkjbs7wBuDJIS1oZQ0GnrOSusXszBxPgZKYQb6sGgs8zOb2wajt3a1+HiJYt+03dhygxgbhnUaOZ9+H+jlO3Vzd6Vj6ux/iwAv/Ndppy7a/2PrGtmm4Qb9ZT0U2WFLaCjDv46+hdvYB3Jytkx7Gq1fG8RnI/XgpB6e0R115llGG6wjkdukBNzUhQUkIyWsnHCyxveEkoWW4X23nyd7X1B7rw9r6zd6GtOpJSL1UhpTLpQQ9zNuxmI57UxqQ0ZeHeXuewbnV75BedT72klJ/L3/r+2ic8ilq5ulM4TZ2TPiY8iWKamfGi0K7MnQsGZ8b2pUIlYVmJSXsfMXvIji3loW3EyBikhn28XcLsASZK0Qd1ys5U6x7bcCpaJS6YhRA9xP0JxaoZHntfoJy0uFSnHSDYFmZzoSfTAy4r/H31FAw8Wir4YfxlFBTpaphUanSGKVwWpMOAijE/UmKgy4Qg9RySBns04P1kCTqc1nidiKur6z5NqOrbtyor6XYvAe1LSfQPzDA9XRb01Oy8eDKZ/FPL32Evh7dJ4P+6boNLH/0/cmobjyO2ibthJWfWYJ5U5bjo2O/UX9npIn9ry4D3mtIcOvnkZRgQE+kZKQUY3LhfGZGz0MW3TAkyvP6ju14+sGH0NLeyYSGjJIyc/v1xhbs3H9Vb+yjriRoWfkxH4ihsUo3PLiZyeOo9zh8rDsq8mGOG6ZgcYFxhpTrw4w3okC85VIwFBDYxj8W8Ajv10afEgOC+IPeiPA8wQI5diruqADEdg/aKVhy/d8uANm0qYw5WfrGlTsjfFI/xy8jJUuM9y62O1XK94ke/ZCun7AREKm8REFWr16DDz74ZPTLKE4kZOmShfTrHlQztmMp8QCI0YPI9p8VAJFjbXxgHR0+rn+hqFijnQOh9Uhmc5kpO3iwarTVR/xdQIiUY8e09ertlC9KFORWAYhc9y+88EzYleYEvfUXLpyrulTuD3lpCkWho6MTbf3duELwsWXFGgx8WoX/Z/sn2LY8DxfSaat5LwEQvm89FBD3/tV6DpA48EopgPPpfQgUNMB/OQ89ry5A/t/+FgHqRQbfXgrvVQ8TqlG8nu2EY8kNBL4VCYlPZABSeHYpJp9ch8PP/Y+7DkAWvfUduL1pOPjVv46+HWOAUcqlUuRtXw6/h3l+ZtUi/dxU0rGSEGQ+lp55V9Ff3IL+ycyObu3FPkC7VQCSXF2E9ItTkWqBju55zNkxvQ6DFL1LSW0uwux9T0i6PlQ98bO4k8FO6ltWvP197H/ixxFEGPMGtoNj0wkGPIh50ecNQNYkP4F0RgW6fG1ITczSkZcEzu4TdJxo3YkGb81dASCe5DRsWfsd1SXb9/2dyuxeXriKWotOgglaCtsm0x6//wc4e/4G9u7VIMMOQJ77Wi7DOZ04Xi2Wvrr4Buupy+BylrEAkMXTH6V4vUzZ88pk5P4TVTh3tRpLZi3G3OlT8f7+08yL1KH216elLsMCkJVLOCNCFzcBH1Ls1CtTvy8BSPhUDfkiEYSKikxIzo+JVpYsYR4jN3PlHGwYUvWxABBN3dr9mTBv7lbfTmgAIp2ybt06ot9GakFGEeDcweSEogkx6F8GwwZ49PX1MTyrhWZ3u9wxKtYEiYKIiFz0Hs3NrUrzEVtuBQSsW7cSra3tOHs2wjO/lfN2K8e+lePczW2GywNifwnG84I3GpDvfe8bEKc2uR/2MjInLnE68qEBiImgyOf7+z7BmgVL4U5yo++tX+E/1rXh27MLcKbYz9lOK6RPEXpiniXE5DKz3FVizZZK1mQrGpI+n0JOaxZdIh1Cw5Ii3w39x07FMgNTK9mwXtk22y3LQ+0ehBrTkVDZhMQ3VmLwnUrOv/rgnMQRBddNf+YUkpdq/Zlx1AwRjPgJRnwNHvR3BJCc7oK7vAODm08huFDPhIYHw7YZwWEtcq3Ol23ClK44kY6oGVDbRKc5RFiUbto5yj7CkRCuX3hmKSadWIdjX48AENNf9usxehY2OqoTFWKPibfbt5u2fwsymybj6Lafq12PJPQWWpGzLwnOHglp8bvXjdwPVsDBz46NJ9C9+HK4euoYtuOaYw6hVZktuG5iZwpSq8uQVFugoh09lbUYKG1GH7UdojGJpXS5e9JRemoNOgtr0FpxPgqAmEMv2P4cPH1ZOPTET8N1G2KnPEIkSyauwwCFQYFQr8l0zfvDHMSrwzdCnwpTsLy0MTdps9lXQSsyIEJ/WNqmoBX1EFtep2WjK9+VgJ1FkvO56NpQ6J6KBe4H4A104Zr3NG606+t6INgDN0XrUvxMwtfXou+K1NQ0DFCcLcUVtG5Sfndb751EhgBEnK/qTE6YMXoxHTTY70RpSQWWztuMzp5mfHJYi80dpIE5Se2aO3kTGtqrcaNVg410Ty42Ln8KHxx8GZePb9H18TN5qFNnxH7s0Sl0wUzHhwd2IjFDU7QkaCA0Hv09E4O0TJbSN9DEHB+6YzM8U9HtbUNJzgzMnrIBA34fursZHeGz7e1du5h1mzlTmAE+XKy+CBnO3GAG2xzhg/p6A5ykSUJ+gRM792qaGXPJR7aP801szcOF0WTJRG8vftYp/Iy22ePqUJ6JZNmOYbv4hicSG5qrOXbkAWOnaEXRuFRHxt7okZpGidBHafNIHTKRqVejJR0cjUpeWdnDfGeFNNWJH3Uf8UK6h36c8ABEqFBbt26lsPiT0Tn9cUCI0JmyMjMpIj865tMiD0kDQPLz8yl40wg2ieDDgJHbTXY3lsrcMSqWemCMYI4/lsrcxXXENGDOnErSeuqiTAfsA+JbAQESUVm/fpVy0LrVSMitHPcudtVd27WdghXb7/LbD3/4h+rYAjZa6Qwn1sc9PX3qU+4XAXoe3h8ZmWn46U9eQvnCUmxdvxEXaqrhP38KPz13FX8yIwN7s/Wr0JkrHAMr7E8AkligX6DOdGsZBy5JUyJghG939Xv6ZHKUrUtZ3tdCw4oqwj/X7I4hg1Ka1+jFtVlI+OVqJHiJRDo9yChOQvIc2mI+9TZCN+jeVUq6T4pOlJgV57aRRd56Hvi1tei/nAFfu9hxkTueR9Ak2dQfrsJAXsSpxU7/MXWV1hhxezx6dWzSu3CUJcJ8EeOxcLEDnyhqlxnw2jvJNgjOP70UxcfW4eS3bBEQ+9jCfgzbPuK1Ka57loyNrH3M/eB5DCT34tL9bw45P+q8cL3wGIwcemdnKtw3c5G1e4ESpPuoweh44AQGCtoRSoq4CAmQCVczpk/MsZ10Y0om2EiqKUTKxVJ1fImi9BJwyKfkhbFT1Mx2YZc1ApA5Hz2F9uIa1C04wPwemkpkwE9KRx7m73gGPVmtOLPp1ch5MevY1pUf7aZCcTUgculbdKtQFxtoxoVW+xIIROyJ4UIW6FBAwwIusl+naYDQsWLqkMg+EacsKQ6CvdlJa2grm8poZj/yk6bgeOvHuNx+Wv2eHJIcGBpIBHoZ7WzXoCMnKZu6DX1jDbZrOpM6h9a72MXEeglW8j1dFX08iS5ImVa6CvNnrsa1OorNz+3gr7qB8pyhYS4dpzJQOWklLtcfU/k/Jhesx2xq/N7dXkUxt34+OIMzMBjULlx5xZ34xtP3KerHu4d/iUHSwtypvUiyDeZ7rKjFIIFUGicRpGxc9F24Ez2kftWjuLBYPdNa2vhMYwKiV989zGzo4oSl2+dKjACRgAUIgwORiUlHwI2VKxM57kjETjpe6VwfugyhI8kFFOUVHnnghN89VnZTPl3C+1GAI3wT2rKmxnGrGgl8xOpMhH5l132ExzlDAMfQB4upnUSUIwTJSJXH+22iUq+knevWTSJo7Y9LGxtOeG7ewZq6NRXvvvsu7YZjdG/j7cTPef0JD0Ck/5YsoQuKk9aGp7V4bNgyjCB9vLa89woAUQ/GO0HFUk++exOADCc2j31Y3yoQMCBEkhRWV18b9+14q8cd94E+5w1GAyA/+MG3FPgWncfly1fIT52qaiwDDFNEryMWnf/4j69zJBDCtx59WinG3zr8MWb1ePGr05fw76el4uVCAvnPEYAk/OeHEFp0HcElNVTReuD56RY4v0frz+VMHHc1B470ATgK9GBjOACih5+6qCHVjsXwH5iGgToPZPbTlZRIUMWkjYibyagAACAASURBVBS4+7btVwPcqCgCN7kXAEjup4tQdHIVzjz/08h45i4AkJT2PMz98A/w6eaX0ZttRbPjREsMAEm6Wgh3PWkznNEfzOtA/xTm2CDoiAfW4gEQscpNqiHgqC0k8ChEUlM2gUYjvJXX1edgYUfUvlTEI050wm6hO2PnY6hbtB9eggz7cnHoKqqej7yL85HWnwNvSifOrf09+rJa1C6jwJp1jHsNgPh6BrEp7VuMRFJjw4F5kNHADxtehM+y6b0bAGTd0q8hO7MYh0+8g+sNF/l8EdARDUDk1spOK0JF8RKcvroTiyq3UhSeyuzmh9HeYWUetwGQpPRG/NE3N+L8lWpca90zJgAiuUYeWPAtPtu0s9/V6w0oLc5H3c1G5NAF8+W3D44LgMyqSOXzkZEPgo9BRqbstKsvAcjYXnQTmXo1ku2utH40ACLULaAJVVW3R0MfW0/f3bW+EABEcg08/vjjChEGg5aVTbx+GwaAFBcXYvasSny8c+zhLKGbSOno4IvKCmVmMJJizxVyd0+d3vsdo2LJzu4xEGLE4seOnbxjCQTjnRMDQi5fvjq6rbO1g39OwENdGrbRcexLUmYjdQ4QEa1yXpKDFLkne3p6lShd+srvZ84AqnsvXLiKA/tP4MmnNvK3dHKnr+JQtY4+VvZ24Z0r7fh301PwSqm4Y+nOduUzqmFRs4wzlruEdC2LgiW/JZVbs510yXKSniWFetQwjccMXFPJgjAzfvaJRRGnm5L8H54iKDgO56oaZO9Zi743KLD/0ftImNmM0J89Bdf3DyFxmaZfRbEirB1YUlP1l936Qr6HLRNeXYvAp0Xw30il2HUQyR7SidI5gK5oRmDVBQzO19QWVWxRgniRBZ8N7aiW2wbK6s/Y7eNELWJpWma7uxUBMcJz057i46uQc3UOzjz590PaHO4GWzvSD86mSIfZ6kmLCmT3IEhBun09U3+zzEFKVTKjGwI0nB1p8DDKIUBjgMBlgBGOgSka9MTm/Qj3N3+zzxTHRlRkvYp9W7hOENX3fQh3TwY8FNW3l0aoYJn1ZZhx4BH40jvhaaWmiGsHEn3oyL+BulmH0ZXL6FgckGMlrlb6j/D3PhJZrKiF5EZh1kbdVKsbpK4BS/ytcjdYz/ZAl0kHyBW4D/OXoWsFOaHqtPhlQZu/h1C6fF2DKEoqx6KcTdjb82sE+/x0mNKRigFStDwJWqQ90M/lpCBK8bhpQtFhheUsqlWiKwFTJs3CrPLlpFW14OApk7dFT4KpAf/KP6C4exAfHXiR+7MiC3ymGBG2l8JzP7Ovq/PMG3lS/nIFPOZWzqYm4whOneihJkvf1I5ARfjacHhq8CffXaWeSUEK7N/a/xs62l0PR8gGI5pzRmwz0Fn3ENauykd+rodUMQdBTRfBUAsqyhgFCThQR/Hzjj03mUieGg6LduV0sb1WPpawfXeID7OBRAIPN2bNTooLPsKVlDbFchpVQ2xXoFyoVuTDvp35niAREGtcIv1jvisIZ+3bREwcMU6O9uzmkfdcRIRuto9iecREQAwl0Kxrn94UndTtlIlMvZJ2P/zwVNLIW3DjBqmBccpI9KuUlPOK8fPGG28ouvNEL18IACInYebMmSgtLcW+fTb3lOHOThwgIra8Iuqu5X/jKTLoMrqPRx/5CkNq50jnOY4C8vO6uowCbTx7HP+6d4yKdY8AEAEEc+fOVJauBw4cG51aN/4uG7KFHHPTprU4d+7SqCBkLODjdulhd6BJt7WLUEgPaBzUYphiD71LH4i97urVy+m9vsta14Fvf/s52komoaWlTdEoysomkT/u4z1CkTm3uVJbi+NnzuPJhx7EnqojuN7UiJ4BfZ+EPH7MpaX1O5c68O+npuGVGRqBOMR6N1HXI5FgRIqT+CSsCymjGNQCKAkEH6nTrczBYqRlHJas5IQyigzb9PKtyDGLKuF3MKk9yZdL4HprEQZe2I+Kd59HW3INemZcoNMVnw3/+gk4fvHrMM1LHqBuMrVUPa2OimZmk5ppLbe/dm2kCPVr4Df3wX98MvxtbpVzRF7u4hDkyudLZlEt/KsotC1uZ5/qncUbn5jlw9Gf5HeO26KoZ3FpWlZ9ZcCbe3IpCo+sw6ffjdaAxBuAW5sNiULY6V/hdcwXfhZXrUH+uYXoLLuGug3vRdoXGwGxtTuBWg/3lULSsFIwUM6IRYEW/QqwkehGYmMmfy+C+1ohXA3ZCCb7MFjUzsgG/5vWgMEpjD7YAE24OrZldgvdWBBnj3Cofg//T+9p0inqhpw+NMw+Hlf3k9yei4yWEhTUzEbIGUB2czlaJl3CmZU667Yxn1K7tS4cSXVBUyhdSL8KdkZcrkzSwaDQsaSIBsQaBYZ6CMotXqI4XAW69UBWopH+biuxp4FXbEjQSkQoQGSwx7qXJH0c9zkrfSUqUufhUNvvqAPhaN0Gfn10cpKS5E4hONDH8Df41OSDqpJ1D4uGcvWSR5HCAX57x00cOKkpd/J8mDZ5PpbNEzep6wQSv1MuXGLvLSWZUUNXor6bOrsiSMGRXEHQBMwqnYmi3GK8+8kRJgXsZ2JE7WjloOmv37K9dSZ14ZmnpqM4Pws+UskOX/yAMpjqcB/L/ZXq1s5eXTe+gtzsZKxaVoCPdtWgucWrBu9Pb5uhxMPt3QH8/n1GMAcZD+KN5SCYlMKrj5MKWlRungoO6l+mlHswa1oyAUsXAYt17izXKmtlZd0bVQyHL3qpel5F9B421Grd0IoNZwEQAR2mRE8exWc9GACi33PDgwVlx27tOOp9p+6h6HbcSQAykalX2rkqk3k7huYrGU33IV29aVM2XSavcyJP65cmevnCABA5Edu2bWNY6owa/IxY4gCQW7HllWPYAcgL32BSI05R/epXr/BF6PrMAIjUQ6hYV6/V4OrV2lu/Ju8BAOLxJHNQu+y2dBm32gEmW7qI3EdKcPklAAmhsnIa7rtvpRKe79q1j8DtopqdFPvJOXNmKWG/JIrcvPl+Rgm76FiXp34X17mb9Q20rp6kBtl7jx9lZmMtIBUAEqLuYx5nVn99tRP/tTIZL0+ih/9nCUBYDxfnpp0nJqts3BV7n8bVTa/AsWcabUc5uuWsp+M/vXfHAYi0v88++D1RDufRGQhdy+VAMwn9nVa26GRmms/1wpHHZGUlbfA+vncIGLktAMLxhuvINCS/sUTNjrsWdCGvYybOvfC/kP5jUtHa0xGk+1Tnv3yX58sHz4558Oyei96HjqN/NWkyTRnI/F9b0PXcPvhm6kRw7nO0rf1oAdp+qMGFOte2m3TKroeRe20Wjj/7N6SiRWsn7Peyna7kupGL7F/ToUwG2Yx+9FfegKuRegP+J6V/di0CzAtiQEfAcquS3+wC8tjxnj3adDsAxH4O4gKwmChUbt0MVB7cgp7cRpy8/zf3JADJchZgWcYjqOr+PbOC9/C64/DhFgDIrIolqJi8kE5R1ejpbcWlGj1puHbpk8jLLsHlumPMh3FSLRsrAJleWo75M+bhel29ilCcuVQ3LAD5zjfmMTdHG6517lDHcLoJRq1xth2AhDq3Yt3qErS29OF371zGVzZORmqKC70Dg0hxJ+LtnR0KfEgZDYBUlKViyUImyiP46OgKKPcsfSNEtEry55cAxH7HD/0+fXoWZszImpCuVyPZ7kpLRwMgmrqVizfftDRyI3fVhPj1CwVAxpycUJ3toch+zpyZClCM1ZZXdiNhMKGSSHl821YOuiQbbAL++sc/jXiofwaXggwE71+/Grt2H2BuDC0AvOXyOQGRsQKAW27XGDYcqQ7jBR6xhxvL9mOo4meyStDKFWCnpJjZMGnHE088ourR3+/ljM5U2gEexfHjWpAq9Cu/leBM8oB89avbCFSSOOuzn+LLhSpyIvuQZGAXqqtx4NMTarsgqQtGC5qR2o83T3XipSI3fl7B5GaZEUG6un0ZZnAX6GUCWhyWCF2oWJSDqZLAZallxsXFWsapOBMB8TD6Yc8Tksx733kzC4Gp2jFn0scPIfXGZFx5/u/h+dkDSKjJhf8vPoRjWmt4H5JjzQxoTV/JPs1+TfRD9jecyireHKPMGZvlPmvW28mke0nvrEawJgv+kA9W8mc1w+wkPSQxg1txAB+aexMhDri71xwPXyuxonXVb+H/RSIqjouMGPxmGXxPHSMjM4SUn29E5nygsfQ4Eo9UoP9be5D8v+9jWgg/vH/yEdL+z+fgffYAPK+tRNf/S6BWn4m0/8FM5mk8/p8LSKF70snJ8GxnhONfvTXUHMcCXQv/4U9x5g9+Cr8rMqI1dU5qoSlAvxuuKwU0BqD7ESMazlY6lPXwumAb/IXMvTDzOnzlTSrCEUq2zAnsmlxbJ9vBTzjyZSaRbXeXXf8bFS2JEzlRmg1uW3b8PtycczTcjtzqWaRhXUXALbkqrJ3HbG/pvOHuS8eqd7+LPlK0jm94CQMJFhiz6i7bc9yvr3lGGAwFK9ghdByrsdZ9G6Rmw1xAEulwMiqk7jFGQHwdetArEY6QxekKCvqNKSp5oVXpIF8p8m58sPDbuN53HhfbjsLNa8Bp3bAhRk0G+q24XlMkH5YARMkUro5tzch70rKwdsljSrQe5Enu9bYjJ6uAExRO7Dr0Klo7b6qJDSnyfvWZG0A1XHeGOHJ5A5PV96nFZZg3fR7OXq7GqbMXcN9ifr/Qieu1xm1CmGn6mkhw9GPL5hIUF2Tj1OXTzNXRgPzSNgSCetIyifSvtiubKGTPwbTyLDQ19+CdD0mJZB6PjWsrMH9ejnq2/d2LzEPCCYlBK2mjbOtO1OfL59PROCkOtnnq5BSCj6wo8CFaOVNCJiGgNM/qb/OukP6xJ4Wxs6VC9jCZ7CwmnOm0xP0OnoOggEVpv1LRRHR5siw6WhGhaNmjH3EHx8PQcmVO4G5Rrx58cDIj7rUUX0cDt3Bn3sNfRLsh147Qr+wl3rggXm6UbdtKJ3TSwXin5gsFQKSBkpzQhKiSk+lTPlwZwZZ3z54DDPGOnT4l9B0pgyRj/+hHP1QDgtdef4OWsc2f6e0wbVo5pkwuHZeWZdgKfsYgRMTmZWUlDC1Wjx7Busu9akCImBqIOF09uGN4svGqMJaESmPZz11u3qi7F/Bh6BtmZW2lqwcp0s6vfe0Junh0MhlkFe6/fw2Bd6GKGp0hverSpcscQKSqJIRPPbVVAfGMjAzVh/Jd7CS7e3rw3t7dCoR00N5SShJnF/0OCzy7gshMCOCdc734NCcRP1qqXWQEbEhx5fLRZTKoc11XvkUVIehgfkBVPJUEIyZzusWLktOYbJnU2JMWChXLXZeHjF88KEeBd8NZlF/ciK6Vx9Fy324FKJzXcxCa3Ka+G8csBTaM65Y1phBQYi4X+cmMg2VYFgtCYlOXhpNbc10zZpZP867P/Pnzqm3t3/11+DwmnCxHwoVJcJ4tYxZrBwbbOLCUXHxMOS36ErfHEuNmMqmbADUO0AMcsCdwABVgNKN/89Hw/p3/7UEEVlxFaAkjqQQPRS89r9rSfJwUph/sQojgbLA+Dal/tRU9/98r8PxPRkVu5mBgy0kEt5xFws1MJP/VwwiS4uSfdwODG86paFLSewvR++/eUmMpSejoaSmAi3V2DNIFye9C6qmZaJp3RNF8nDd1FMNFobmvvAEOZrIOCYWKVKsg6+4nFQ05PXC08poir35wKrU5SbRIJu3K0Z6m9CCDk7nMHRmkGHAYS12LjYDIelERJBswibs8hv2SXTMdXUV1/z977wEd13WdC+/pg94bUUmQBFjABlZRpNgkSxSpZsuxZMm23KTYXon/9+I/TrLeevmT9RIneV5x4jiuSaTIRYWSrS5KYhF7LwAL2EmABIheB8BU/N8+5c6d4YAACbDzaFGYuXPLueeee+/+9v72tw0AwlSr3hQJaI3GQMK0nV7OWKCkeiEVnJpFfcmttGvxb8VPGmgKZ7k6pWAbAIimY4FeFFIJ18YyGNwadDAyQtxO7IsBDMvkchNUNfXu8vZLZGPzYa6oEw30hgwnGoMYO6qiFySXUVnqPGrx1tKek8h1ccpOOMFDDHTIG4BtZj+8/Nzs4ErqvA3jPPHunTxxIehS4+h47VaaUQ6J3e5G2rLvjUvWZQDCeWWibwBAAaXMYE0YTxfPW2jqxHG0ZM502n3gNG3YKkVoUpPddN+8cbRpext1gBZmtZik8a3d9CfPLxBokXPVDp0+SI2e04iCSMpUXVUFgEYpjclNpvWbj1PVYfkO58Pa7ClUMRliBciNOVvbT76AH9dRZnw5QLcLBKWyHVOYbCo0VFyUTrMqEgA+UA1dgUcGH2Z1qZAGIBh3A3iYYoQ6x9Ri8iII8KFldI13kylHxCSx67CF74OQotbqayH7y5NROXMibogwatf9EuteBnjo/XJBQ3Mbad4H74tzJ06f7oSNEFYQjDjITfwlNdVFDJ7eeusUQHWky2mwpPPw6ewzUgzWrQvXl7qJT3fYXbvtAIiW5eUkHZtNE79jjMcgCelFMODHw5C/koR0/RDv6e6mP/7WC8yWpXfe/eC6AxA+y/nzZuOh20k1NZLWctXtOgKQiopJlJWVgdyZa5tsfiVjwVSw5csXiZojbFgPBzjcSQDk619/Vsgil5YWCyOGz52BN1OwXnrpd+TxSG/g17/+tACULKXM3G8PagK0trdDdz8e9UA2iXUGAyAWAItkqMS8frqXDqDA3/+qcF9TAGLrcVPqD1dR78qDFLdzAgzaVBi28MA+fICCs8+SNUF5UW8gAEn/++9Q/6wq6rlfjh03ftcDx6kvkfkh1s4kcm6YLtaxHQVAYbuw1ymEM4KiPoT0MqdAQIP/XWi4IAwoZRNRBrjy7njIj9bWU9osbJsCgOiJo/adwACw48wtGAeOfLuTug6irFsh+P3neyhzDKI1qKDd1d5NY8ZITn4nnk/8zwEaiwUgyYakZJi31DJnh4iYBAEwuL/+cZeqYWm7RgAKGN6OY2Mo4e3ZiIagbguM4VCqR84RJGZ3fOMTQ473egEQeUEiQUxCUy4ltOdQ40RJK+LfLQBh3MwRHwYgbDdW7FhNaRdL6MDCN6gzAwnOKih0MwAQ7nNhyiSamDIHxjdU7biWCEiLfdROO6tk/spwAEhcfBItnfsFWr/7ReQl6agXnAeRIVcxNwcDIFnxpbR49jRav20f7T0QWcwtOy2bFs/PoQ/WNQEwhLOyFi5Ip7mzCkTkhQ3/97a/RclpIF0CgDghn1uWvhLJ5w7atvscVR+B0AQnj6NpAMKfHZDj5TYUACkpSqCZFen0/roOqGQhX0LRru4CkMjnxnC+TZ0KyiXycTZvluIft1pj8FRT0waK/KWO7aEAiMNRbYgs3eqyu9HX7bYDIHyCLMvL7ciR00PP00ES0usbGoddZdzszdD65ezx1Z+1WsFwjNihO3z5NdgYfPAzy1HXZPfIIgnDBSA8fsNdN6rr3Nfp0yfD8EmmTZt2jEqy+VA8yisZX3Mk5HI5IXqfwwEget3rMReu5FyF4aC8Y7FUUMwJiWwk/NEXHqOM9HQxx3icOLfD7wtQfX09wsSSUsVUrBkzyqmkpFjQrvz+ALW1dtA776AIGACFM16GKnpUwqYTxcCCVpnI6U4E1zokqQyp8Bj+27FuSoGB9uXFcdTNBis2tbmkV9eSEi5gyInpzhxFu2KVLIAYbvZk6ZFLKIYhoByFbOu4lPoVMyJsoPnk/PhRavyL16n8g6fIEXDR2coPKO73c8jSnEh9fwO1nqR+AKlw1IP3pdkUHPngxpQsM7VLf3bzuuqimCMfehn/1aYY99qcqK59Zml/9T3q+vw75JtWYzhAzXmq0R5+cV3VMcXniC/hAod6uf37kEYGXcO1AkCk00H+T1F1fGwiNZ/qprSZfDH6QIOKo7btSFC/x7RjfAy4NQBB8vzjoB3VxVPoGKLQMy/SwP4c8r+wlfoyIgvGsk0Wf76Qxny4ik587afGDqMpT9F9F4DqBGp2fDiTvIuPUmBig4x4gCpjaU6mpBeXUPezmyiA6IgZEIgIhz6KaSzM0Q1zgvlg0RBDjSoqAiJ2HUWx4noyzt5EIxLCm4w5MpdS6wvp5NyPIcsbNkoYgLhAxZq54SkRBdm/4A3jmrGD3UgZABb2N8mZM+CH/HVIFfPrlsuQXg5HmJpZrJaltF79XeGT5qiIr0veb1r5ymrD76r4IC8PqCR0pk/pdZhuJa/HAI1LLYMh3k/Txj5AH2/+Oc2d8RiqiWfRp9t/Q339HFUAtLTLG8Oqoi28XXySi+ZP+TwSuWvp6Nmt4nd+T4afPbLv3d1hOrHNMoHcXH0dbVxpIVS0imlXdQ1t2445hWrsogWV05H7VpxOZaXxUJzqhNyudB48urKUSopT6VBNPU0uy6aPdq+luERQybqnArBMoIuNnfT2xweh4KckwEIq8kphmbyBAaWuBYULi1JfG0BUCen94hjxrhBy3hKosiJeRD46OrHcxMtkOWGzzaDPmaPDBgBTDxUe9wFEWrjxNgbtKqKCpXyg2TC+NgXgRKRZTWSRLB6Va6Kvnxw0M+1Kfr9sUzdFRDSEQbU6Hpibl9T5GEkEhHMfFi8uiBk9uHxHb45fWTK4oCAxZuK5uYcRUSbTD8qcvS1kd6OvyG0JQLQs77p1W5APYdISjDUfYwAQ5p8uX7aYPly7blhGcTQAKS+bgErQi+jFl2QI/XoCED4ee5srZ82gdevxAjZco1d4Mw4XVIwAgHARwPb2DuTc1Fxh5wZffTQBCB+FwRFXTGc61lAg5E4CIM8995TgaW/ahBoWoGbNmTObfv3r1wRf2604TlOnllNFRbkQZmCluBB4J7/9DYxnrHMlAMQKxRk/vK0/O+6n6d4BenaBm+pRgGO0AYiRwwHbZ+6L36NzK96h7olybrKhrKlWNxKApP/F96n5734gzQZTbkC09K40MOR9ciUAxPZ3D1Jw6TEamAkKFoxWx58/SanTQPk64SX/c0h4h0wwNSGq8k8PkveH4YJ6BhsEFCzXj+6n3h+sIUtjMrl/fQ9ZUCSQE8U1Bct89/K4OlsyqfCtz1HDsrXkKTkj+2w24mPQlfh3x04ky2+fSJ7n14mEeLEdG+N16ZT42gLyrNpH/imgUJr2dSMASPbRGVSyfzFt//y/RlyPClRG55onJ2auN4ZEj2Puqak0qfoz9Oln/o38KrfgZgQgTnDa55Y/QmnJY2hf1VoUDVwhagHxoH+wniu+xwYgpSVTxTmPy59Jmw9IOuFwAMj08pk0fmyBiLa2dXXTW+s2U08baFAxAIjFGk/zZiZDnhc1N7aGaXDpyB1bNHccJcGjsbtmNyVh8/kTHqJG5Hus23yMWttkZXJ5k105ACkb56Sp5Uky50Mpg90FIEOAGvNDwfSZE7c5erBjRwM1NY0wt3WQY1zLxTrx/P33zwyZtxILgEjJYaZu3R6yu9FjfVsCED7JYcvyDkLFupoK6cxRZa9+QkI8PfPFP8IN00yvvvam4dVgr8T1ahUVk6HYEX9FFd5j9m0wIAJ+vmwm3ukwQYuOLLDk7dUU/4vVz8EiClcCCsz7Ne+Pq3nf/iBE0qjUWzfGECPRW1noFri4nv/mc2Kus3eN/3He1PHjMuLIIgjs9fzWt74SsZ+mpnY6fIivOYxbKF2mZUi5S3eCfMk3dpyHLK6kpngtvaBFyLnlC3mhvCQNzKebAvR3h/vpkcXxdLhQzkFHHKxYlRtiR206nZBucXJyuuyCM0+ua0VUxKoyw+NRDFFPXz41HckY0zSBSjdBUe+5Hxp1IRh8qILOYpk578OQ4dWhDFMSOp+BjoyAbXRJBIQ3Mcv2ml/T+g7T0RD79hkUt24Rtf3Vj8W5mL3z0ZEN88Dzb7FyDqI99cLo34XE3vVlRI+DLtSUQLZX5wsA0lK6lyybxlPoyzvI+vI8Cs2so4GVhy5JrOYcEPsPHyDf/31dSMVaDkPS+D8WUQg5G77/hUryUWBCfy956avUVXaEWuftkNfJlIuhzyU6umM9lUXxv0a1+RXVFBjbTFYUjeQ8EOeeceSbd4p8szAf3QFzDm9EBEhKmcq9x4qK8HL9yI6IMpnH3gQCdTI5R0fMfXWiSnrpzvvp0JI3jevGCef6wH0uLdkavmrJtcU0a98TVJ9bQ4fKPpQ/+JFMjNwP0ZB0HtI5IJ3I+VFV0SmoqpF3ImKhdsf5G72t8v7hzxZQ7+T8QT1qNTFcSiw6EICcrKpozonnXCuDWwjFM3VzKlldplpxntGq+X9qOPos2P+p2l00cex8OnpyO+pkHBabzZx0P6Um5SBGwFrCoN1ZXPCzA5T2wwF1QvLavd6wgakdZ0FOmvfnUkpSCuhW94ligPurD9Bh5Ap29+QbfbJYZN6QDhFx33Rl9mULMwAqBqj6KHIzQLWKS/TS04/MpANH6+nIiUb6o1UzxDPsg/VHqaGhHdvJO5IdK3aHvE787g4EFBjRAh1YzYJEfHFYjGlSwgDl57kQWYmn9Vt7oHYln41qsE3PGsSe1LOUox/md1RIXVSbQz6kgl44UM0hOXPkQ01ajnxw09EPPSj62BZEf8zREJWPboo2ybkg29DRjwj5X7N3QxeJFPp5cp4GI+K4xuUa9geuGO7x+OH9j4ycDnsHN3jFy1U8H07XbjfZ3ehzvm0BCJ8oy/Lu2VNFbW1hVYpBL3oUEBF1IRAF2bvvwGWpTDqxlvfLHPceJNdy+3+/913x99eQ5OWCbNyY63o9qTfXrEq6AT70aA4fhBQU5IkaH5xb0dAwOg+Vy43p1QCQWPu7EhDCo3Ilx72ec2Kw+c8vXbP+u/HyMiWeGyF2WDZPfu5xSk9PQzTDK6hW7777MehXjWL3fO5+UBJWr74fhbcKxcu2DV7FC6ggPK60iNa8vhavJ7tIROdWXClzA+ounCM7oh3cLJDktdqVoYQEZOK4Pjckz4aDogAAIABJREFUnt/THqBfH+qhv5rhpFdL0G/UF3Cky99t4DkFrdIosIOi5ciUL1TOJxF/AUjiSxUYYQNC07HwDtfFCOe8803ypDbTsSW/pzhzwrpaV9SaUJ8ZlBhgRAEQ/kmxTgSoMeeI6s9wyopmBiBm2lU0BYvXjXvjQbKfLqLO7/1CmAnRxjyvI0CEOTIiD2M08XvU94jfvTBmN5USvQXUAVCXOtZFDniIm55cQ/RPSNBH9IOSYRT9JYziBFWUBDswBHgak8j6z8sp+PeyuNxAG0DBfyzECiAF/dlHgxr8xb94gTpm76T2GVK5KyICojoYDUoGQLeyncom5zszydqGgneohB7K6CLv0qMULGylARia4ROXn6L3GwHc+HexUuR46e0M2pVp7HUtOPN+zZ/Zfo8+Bm8z9vC91FRQQ56UFnJ6ksgb303MErL7kcwNJTC+hnM3Pk0uXzJtmPEL2Xf8blEDPQChAYtSvgrhMgygwKBYRwERzuHpb5Xnz1Qrq08aqRpw8Gd7gEshhsEIL+Pigrq/dkST9FgwIHDpeh7KCE4AFYnvbVaOKsmfTd2Q1E1E9c/q4+tpzvQnKMGdrgYT5CQY1p3dTZSSmEFdvZ10un4/dfQ0CRBiVxYxG/matmwY6JbZNL4ok2aUTaVzF2rp7bXvqwuZQkGfBAf+ECSzlUEfgjqcOGfc6Po8HJZUWraIoLhH4OAHyZXQSd94djJdBB00zuXEPwf99o29ODbECyDioJsd9Ux0VNSPsbIioiLGSCVIBS3h+e90B6koI5lmTHHTxu291K4jH2pnHAU2Ny3oYX72h0w0KYNqNdjNyvNAU55UJ+1a2jfiSDxv4MDRRQnNk1E9UwdPQg/TqvQbXoBWvQ+z6paYZ+E2EsqV3sutXO2cz0FXPP/gg7OXJJ5HXaKYXzMz4+iee24v2d3oE72tAUhmZiZqFdxLa9duHPp6x4iEDIfKNBgA+c63vykoKg3IJXn7HfnQvN4AhGubzJ8/W0ikXomq1yWDFR3ZuEoAUl4+XtDDmM7U2Xmp12/oixR7jesBQPjIVwJCbncA8sADy6ggf4ygVvG57tqFRNC9UoaXvz/yyINIOs4R1c/5ezcKh73yynv4Vb7KXE7kclwlAOHtp5KPXt7RR6+U2Okfp6NA2SgCkLIff4UuPvUR9eRADvQmAiCJ//oVMEK81PNNVKEW4yzvh+jIwEgAiNxheL9j/vG71HXfZuqeC1neCGMo8l4crKBhtPxvrIiDoGC9/GVqnb2d2hZuM84p2nC/BIBwf9jgxr8BJNZboZ5lbU4ie1Uh+e45ARUu0K9U8TvzOUWPl/lMrhUASejIpLLtn6HGsTVUO17Wvcg/XgkA0kSunlRKby2ko1PWgXZ1P10oOEStmWdp/O6lVNIykz6s/JEck5sUgHDf+uFc07keDCSSknJp8viF1NJ2gfp9PXSh+bhhuIZ0mWxsNxQAmTLhSSrGc2TP4f20/+A+5DLo+hkpFOfIovlzypBflkZbdzcif6MPQPhSAELBVIKOAj24jGjTtiB19XXSuJIkmjc7C8pViN7uPUEN56Qz5GoByAQ4QqZPTBbgo7PbFPlQk+suAIl8Xgz1jVWjFi/OB8X3AupImRwJQ214k/w+GtSxRx4ZR9u2bYQDPFK29yY5xVHpxm0NQHiEFi1ahDyDdjp5chgVzmOAkMFUpbTHxUyrYkOLq0Bz40jItwFCnPAO//wX/yWWMTUlMVFqk2tPz6hcxcvsZFSleY1wqtnXwQc3RUB0X0yg5Vokm4ujDkMa1+hOtDUTY8yGsz9Wx5o/vxJSs6ch99ww5OW7HBAZzvGGPMAIV9B0g8FC7+aEdF07h/udl5sLkPGQiH60trbRa6+9ZVBd+J7IyckWErxSIYsTvy30y1+8BlnOOKF+NHXKRDp56jR5elBUL1Vatn7QP+KyJP0hIQnKS62gaqG5kaweFPJNsDVVoToHlGriEX15d2c/Hc6x0v+6BxEVULZEcrqibllSuSaIiqjoOiHZnDwQTlJ3Zclj64rpEzY+QPGn8qj6Gy8J8KGdikKyV03z6Poh2kuq/7JEb0QSuo6MYHvFlghTu0y0LDOo4IR1zbDRyzP+5rvkWb6Z+u6RYMBs3F+2uB6fYAyvvnnqRBjlph9y/35kAMQsamQ+hplJwjK7me8/SO7aQuorrMU0c0AlCoDCK6NbDZ97nUIuWUdDb2eAEY6CbBtPjo+mIiIAsGsNkXf5IXLuHC9yWDzfQdSFIyGDgLXw8yF80hE4yxRNMkdAdD/MyehmJTIzION1Mi6Mh7rV48Lgbss4S3GedOrKPE99dg+dnILaKqBkVW75Ap0es5/O4R93uLJmFSX1ZtPG4v8WnRtAvoVFc8IYdCnZWyuetSGofon7A9Qr0XDuWsnMitopXP+Dm7eLKVZyXa6lEVTUKu0hZxqPDWOqW5zpRPyqHofLrylKTLQJrxtijiEfGoMT0FKjJsnZgJqwwmmnvP38HvUyzYjvQXTdPwCUgJadloCoRyGqpTvok21bUFzwIqVlOmlayWQaW4ginQgxBkFJ82FM3C6b4Ne/9NoZHgHVB5YAlgnpIcg8+yEwkYpaQiuW+umT7a2gRyHxXFdmBy2zr1lGTTnfzKpUrqyoUO9TEREblul3fgBVzbmh8gmUrfqpGLSrSWMTaNvefuqF4huPgr7/zfaB/szPVIPOKpLTVXSWx0Vd3wElNyx3ZHrfRkUduB/67cvjqq+jUOYMqLwo3DgGFYz7fcnrOnZNDdFHddPq91jE+8zUl9GOftzKkrt8TUaq2jV1qg+qX2mgNm827sXb8cNtD0C0LO/777+Pm1ARwge7kpepDcIJ3eYCf8YDm7XJ1ZuHvcEJCfKhx+suXXofJH1LEAVppjYkW3/00UfCY8zteuaDMIjqgkTwERRpGp3GD/loEGJ+FIaPwjrws2dPFwmGe/dWjcrhr8RwNyd2jRYY4If7ggWV8Mx0DiuBPtZxr+QcRmXQYu4EKi4GiIvm/kZ9x72hz4O3sVrs9LWvfVHQDru7PfTf//0Kflc0EPX3yScfpoyMdJGUyvlRraA8pKYmqyRVGIeeXtq+tYbqzp+VvUuGSlan9PakpUMCN16+GL3+PnKlypd+QBkuFqj1WFgWC+2nh300FUozqxe7yJNgI1eu7HsIBsQA/nFzA6Rws0IlS4MSezZqZKSqPsP6YSO+8jfPUX9eKx1f+bbM9VDjxgAEKVWi8Wc9bAxQtJGtKVy8kfkdz4BFHNtEx4pFy+J9mSnj5kgG2wF5f/3ndPG7/w6p2W4JjCL416qjvHiQ5eE1Lv00GADJ+wEAyBIk+s6TXnvRBqEoGT/z79rgNx0qVuSBl+mxSH/vAUqunkb+eA91V1STvTee3OeKqW/sGWq5H5K6pmNrmpPtYCHZP6wg7xO74R23kPP3s8l7fzUFi1op4V8foN7P70DNE0i0DtHniL7r0zQBHnFd1D7MJRjMUSj9GY+6CHCo9519fBrl1UL1r3MMdsU5Grj/8N/+8R9QW1o9ZbYUUV2+jCL6Wmz06PFv0+nUg3Q0e4vcRSs6ofMvACgsSvmKoHw1ALlqbgbTB8pXDFjEsh6Zq6Wb1admpxh7Nf97teEeooSgKgIY8BgONUe/zRBTcdilk40NVP0e82suGv8AYKOP1wcngTa2+RnALWAkr7B8NNS6VHf8gcXiuVJenE2TS1GBvMMD8HGUigvtNLOsHPSueOry9FBt00VqboWyFRdunFmM6IaDXn2nDu9YM+UOIzsg3/chfzL5LVJMorQ4gwrzbIiYtMDhoScF+tWvijO6ZV0PbkExOcMAi5PaRdO0VNAKK6cGKT3FRlv29GF/8mcGeOG0DXVdRK6cyhfBfs10VoM+xsANhV0vaQbliZNuTBlj0Te6KLIjn3MOLj6orvnlwYc+mrlmjnq3m+lWajXxDriGwIMPM3066jElu25ZyV2ZOD72qlW74uNrsP1KYpv1dpPdjZ7btz0A4RMeaUI6RxHGoNDa5i0yQZLbcADI1KmTRV0OvmmP1py6YQCEDeb7Ft9DR44eE5SwkbfhARBNAeNE85Mnz478sGoPV2K8XwsAwt3gMeXE9M7OLiTISaNhsHa7ApDVqx8AzSpPALHf/e7NSwBIZWUF1LFmIEoiE9w5QVVbcX19Pupo99Ch6jMjBiB2t43+rKaPpreH6B+mO+nkJOWJvUIAktidRmN/t5LOfeV98qa131QAxNKeRDk/+hbV//U/iGl2OwIQtm1K/uF/kD+tg85//T/FeSZvn0cph6ZR7dd/GRuA7C4h+8Zy6vsWEpnh9Y/7j/vIP62W/BV1FP+f9yEf5Aj5Z567KQAI9bpo4YdfI+dAokjOteM/johUj1tHtQw8TAjLdR51LM49QbvzP6S2xDr5aLnNAYjDvoLumTaekhPi6EBNHaIJfpo9uRBiKk7ka7TSloMoCGpLopSERJo1cQplpqbSxaZu2rDtNKhepmKDPFYAo7EAiM2eSNPLHJSW4qR1W3UO4tUBkHnT7NjPAH202RMRjb8LQK7+VZ+fj+sDAPLxx7iHowr2Xf1er++Wy5cXgh3Rc9UFE2/3xHPz1bgjAAif8EMPPYRCMKeGl/g8CBWrru4CXaiPpN2wIWqW2TVHNvg3TgSfPHmSiD58sm6DESHpRzlVs2fiWt8iDAYWLVogpHnNkZyrO645oS42HYsrY0+rmEKsdDWUfO2V9OFKwYfZ+B9tIMDXt7ISHlu4PIcCIfoczVGEKznva7du+PqFwVpYQ944rumeEGAC/tt7752Pl8UUUCh89KtfvRwBQPS+Vq5cRkVFY4QXVC/jv11dPfTpxoOiKnNtHbJD0ThaaVeJ56kTE8GllhVv7ahY7LVIz2BPn+RqJ6CuyECipBiEkJPE1JuVTUH62VEfvTI/jX6+OI2aWpvIniOJTFZFy7LHoR9pcjuuGeJKVJEV5JTM3L+aXE2pdOBZSXkxRzpY6YqTz8W+TJEMpmnpCEisyANspfAQmsMips+JShDJrJ4knIzKQcuOzKR9Myhp63xEQFjaVHrYB4t0xGImaupXuDfDi5TkqghI73zQvswbq89GH5gSNhjN6TLRkOioSO6LXyRvUR21L90k9sdV04t+/jz1TDpKzSs+jlCr4nGxXEgl18+Wku+BQ8Iz7dg6gbyPgMKEz65X51HvNzZQKAv5ZjEiILx9zGCRaaGhgoV1tcoVb6QDCmaVLB2x4munGTT6WvHfmVuepMy2EnFMH/WjskQCqnX46KMFP6OA3UfeJp5g8uBTGxdQQddE2pj7GvL3lWcfHQi2KqoQBieoDDSrB4X0FAdPU63IYzMUrPxIrrb7ZDSA792QOhFHEMdT5+r3yXuCIx12NdGd3nDUhKmW+pz1+85M5WHRCY6GcuO0nH41APyO4xpB3HQExA5pVf2e9PgL4a1PpoKsbJo3tQKJ7F76aMcRemjhVAFEOlEHpKmtC5K7vZSV7qaSMdnkQl9q6ztp/+EGamz1UEcLqJaWEnkMlxSc4ZpEdrsEJQFCTZuAunltveigmxbNyUZtkCDtqmpGhMQt1Ly4Oa3J5MV4cbPaw5Qo/GLwNF1QqJo5BUscPkQ+sD80ERWOQUUOq0+xGlt4PFlJ0Dwm/NnXh31F1PcQq0TpbctFFjALdIV0tZa4AdXj01jEH3isL6VdmVbR4URxzvif6aaMpl5x8Ecvi37zjzTxXEcOPvmk9pbM++ARLSqCIENJishduZrGAGzatAT64IMPrmbzW26bOwaAZGfDo7R4sdBTvmyFdHF3R9NRoBqqDPhYtUH0g4VvdC5AyI0f0hMnThQh5qlQfdq6bSeMrm7QTqQiljiMshSuxKgeyQzTVd43QTL1quuDGB3QIORSKhZHjIoKC2CUV8nk92HK8w733K5mvGIBkeiqu8M9fvR6s2ZViHohmzfvHIVxvdpejHQ7UDbUi0crtIg5qtWn8FknUspIBlEu8jwef3y1qFT8yitvgoolX8aaisWfp0+bDJBWAYWpMG3j4sVmKIRALxcv7HWf7DFU4jo62rBMzqv2YCtehvIlnVmYDs1+aclfBP2Cmy0BRoyiNMQluqnXIbX7E5LdtGaTLOz2tdVuakclc25CqhctrlDmiXDzQ97XqQCINd1Hs//wDPWW1tOJxVIWlE/TqRyrZjDCAERL74rcEHULGPQpPD7iw/XQ5MFU07ZtslQgFlSNwYx4nQDP+83676eEMV7/1RfFdmZKkNxR+BjKDow4rvlLzNSpS3jhcosx/yApWB4AEN3MLw0DdEQBIvM5xZQA1uNhRgD4nP3OauqZcJx6y1GLRP2WWDWVcteuopPf+0EY5PD2/DuiHgPn0sj10r0UgiSq/zOQ5C2Hk8jBRpfcgZkdJDaLgTpiKaSb1xNqVuZ8EJ1qof6aaVeCpaKXe7h4nDzZyUeWU37TFOTFO2AUByG/DKMef9+a9BN5TWElhtptFBdIpIdav0jHknfSieR9RJBzFQ30K02rsgNgaADC1qXdpyRi1bFYPjekXjWcu2HX1B1U5NZAgHdpVVog+pkaaO3FfSWPxwISqYgyiPUwyftBp+Jmdrj194eVoPwK2LD4ik9RJfvhnNAoRx+DHTddgVyxL5cNycbTFlBhdi7tOnqINm/Loc8/lEJjcpwANDbq7PGSp7cPeR4Ys4CVzpzvov1HkMPRjvs6JHNHbFqCF58ddvn+9fqb4Phz0okz/Exh4146M9iLUFyYAqDTRwum5dD5liY6eBjPDr+6IcXGkmplg0NEyAZzE8nvCdg/0Yp7bELlaseB3nDhQEzyiPe5uug6R4avs25csNC8bkgVGhQKU0ZykWmCRUxYlS/CQABjJ5raxmZK7hdd1tvhgXVZRxxvb1LQ4iKWenvjnRDjnrEIR5R8cIxUbpeTtlesKBq0WrgxeDfxB13z42oBlK54vmnTJpRwGB2F0Jt4uETX7hgAwic77ArpV1gbZDAA8pWvPANvktT8fn3NWyIx/UYCEB6DylnTxYXfuw86/yNqsQEIF0AUlc3NIOc2ByBybt3qIOTKAQif97PP/JGI6v385y/hm5b0DFuzhQVjaMnS+UIRju8DfqF58PL/5OOt9LknH6SG+haotMF7jTZaAIQjIn92xEvfPOWlP1lqpw/HQo53CACSHcin4i330IGnfkPWePm2vZkASN6/fZP6imupdaWsCXG7AhDzI8lsdxX/9AVqXraePBOPi1VMbCVRqyMCxKmd6GU3CwDh/ize8Rwl92Ui7uGD0eYnj6ODNo1/Q15TBUBmdCykAm8pfVTwojyT2xSAxKNg6SPz70eEJEDv7/iUWtqR19H1AGWm2WhskY9qznRRp6cTeSgK+PRJMCTGiv0KlwEgZGmhr39xPJ2tQ+7l1tMGAJk+tZhW3DtJPIc27N5OJVk5tP3gebrYYHKkDQJAHPYEgA8HwIePduwHckN+iOHEugtAzLfuFX+eP18C0h07pIPpVmwjrflxO1c8H+x63lEARFdI37Fj32Vre4jBGgSEMKXqaM3xmLkU7NXQ6lZpqSn0pS89Tc3NrSLxnJU+3njz7Qj1K7Mn6nrdcOx9Wgwq1slTZ0CNGoYy2JAdk/kgcr/3iJyIg1WHTJEAk2v1OgARmWsQ250bTcHi76MVBeFhKirKR+XvSSISwtGuW7WZx8kcAWE1K9k4yVKO8diSsYJ6cfz4STEPuMnt5eeMjDT6whceEetzDQILvHFcE+Sdt9fRvPkzkGTXhzwQaVRKcC6NfyeUbfrjZUQlOU1xlPC5NygpWFy8sKdXjnFSZgKiGTLSwZKfiQXSM3hvT4j+eYuH3i+00t+ukhQMZwK8zqpqMieoxxeLxTRv5+dFvYTdS18JK2elIoFW5aDqWh+8rhC6U1OMHYfa0AUzRDQTo0F+lovFh4TwqeilMf+yWJ55u9J/+y61LNhM7TNlJMJ8DHN/+Lfo6S+Edky3RMTdob5Er6P3k/834cR33dEriYCYowFinGJynmIPhRmApK1bTAnnSqnuuf/SQ2kkXJuPwZQsx+5x1P8IIgfqWPx7REHBGIfTx4oq12CsyVEcPf1FtEPv2xQVUSwmsR7X9BDXCepUfQ3KU42N0j05UHtykM+BYp1BKMj19AKK6OTpAOX7S2h+1wo67NxFZ52yiJ9FyZ4PdMBzrg4s/qIAITemXdlUsvRAr673AcUs1Xs71MQ0DYqlsZz9ah3T5LR0yQ6Leh8KrJvfTyD3CMU7bl6vXJdl5fWzwtOH/aoaPszddzrlukGIRRgJ6TZVOBDJ8wWZObRgUiW1IEK+dpdU+uluXiKEBMS42cJUZ1ucpFUFPAgrBnRoESpW8Sr6wvVKQjJC6iAZASktCdLD9+fR9j3nILOLHJo++ax4+gtzqNvXSknxiZToSqL3t3xKiypmUCLKoR+sOUu7todrhtnsKJxok9HU1GSAjwVJtLe6B1EYdb042VzNAy56aNRRwvrhQoPKmcHPvxg2hY5+iINw0/U6tKRaVPQjKsihNrqUhSCez0q2z/w+FIn1xmRXk9f8EDP1gdcDCc3omv5gCoqPOPLB+xw7NpnKy9OJIwe3at6HpE5lgjp19pLxGs4CrhmyeHHebVvxfLAxuKMACA9Cfn4+eOszaf16pSwy6MhcSsPiVS9HxTIDkKlTyoUK1ifrNkGlIw71SObSiy/91ihUyPu6EQDEfA5cvXpE9UHE2AUxJqmQpp1DZ8/W0rHjJ6JG9M4BIHziDELGji2i/fsP3bIg5EoAiFmGMxYA4XvihReeFQawnu9MVWxpaaeP1sp7UBsoow1A7IlW8gW99NJGLxV5B+j/echOJ1FYLxYAWbD+i9QwrYrOF1XflABk4g+/T8f+h4mCZLIjriUAKfib79OFv/5BxD19IwCIyAX5xfPUXX6EWlZIRSyzBC714boqqd7k7z1Nnf/425sSgPBA8j2hqSv9Tczl16gsQKvanqYGRx0dcm7HOtp4lUbg7QJAFk6aT2PSs+hUw1nac+wMQI90NEQDkBnlGZSRCmoZpG731ZyntmaWlh0eAHnmyRRKRy2Jf/nlVvLy+CoA8u3nl9H+U3tRBLGDHprzGUSdBqCe1QrF2gBlIg/lX/5d1qER72cFQFKT7TRvejodP9VLZ+pMlcnvApARAxCu98HUq6ulLUUZGzfk60ipV9xplh2uqtpJFy5cXe7IDTnxUTjoHQdAeMyWL19OFy+2EqszDdlieC3KyydAUzyFduzcE7E5G1Jmb8NXn3sWHl4PfbppO92/YinARzf9/g/vim3YCNMeJY6aCN3u69h0kjgnpY8kH4QLC86fN4eqqqsvk2x+7UAIDxmPeUSC3xC5NaOdjB592XhM5s2bJQoujmYC/nWcHjB9oj1fka5rnQcixl/VAgjL8IYjIJwfwTlBDzywWBpe6h/zyH/3W3kv6OvBwgw6ghgXjxoFbsVFZsndOHn8hGTJz+Y6Aha3XOaD3r2FiwjwZ3sf6oBIz7DDDfWtNOmt/ObxAD1/JED/PM9F6+7NFss67A2olm6hstZ5lHWxhHbNkVQYV7GqOcKVOFANnJsVyqQuZfuI6WWKHJgjH+J8TPkQ3EP9u0h61sNo8s7r6ERymjjUJS31ZDmVrFtNB5//J+M3rjWi92WOXkREMnQfubum/uq+g+JvVHHnHceKnDAAOf+/fyB+M0dOjNMwRQKMqIAp0iGAgilKECsCYuRfDJKHok86qXoqZW2+j07/8U+MCFDWp8so8cQEWembvcxwzzaea6HAyqPkH9NCvXn1EXQt3pdRr8M80jEiM9Hr6SR0vr4qr9qIipivrQ9VyUOqfkSgD55xv/RQ9zepSAjDD9MABjoQXRhw0NLACkodyKA/xP8nqLs4l24ZaTCACEcQe+QghSCxa1MRZW+rzNfgZkjddiJmoZbZ4Qn3t0tPPtdY0c3Vj/ohOn9A1cRgz73xLMV2+r3k6fEbEvJGVW2EBZlWzI091/o68z2vjz3ggOAERCRE3xClmFI4hSqKZwJ4HKfTqO3Rdn4+QIDM5YhPsqNOlp3mT3VRKaKWHi/2Den8OAfXARqg/1hbRZ42mcBlxXtZ1zkR3wFAudnxrOD23NPj8I5206tvnaCztYisBurF8m89fx8dOHGU6hob6Kn7V4nn0ZoNb9KSaYuRF+KhN9/nhHUZpgyidsjYEhtVznTSpp0dSIaPqpeBQ5lVFvX0FdFedTOYIyE6cjCAqRpUSfpme4GjWiE96SKS0dUziGeCjoCJmzUy8iGui74JQf2OiGCZbm7OD4po/Jv55o24keWaOhIymtEPXaxv794mGN5yHt2KbaTUq7IyDxUUFNC6dTL38E5qdyQAYbWdxx57jNjgef/99Ze/3ldIxdJKIKzfnJaWSo8+8jA48vGQ4N2AiMgievnXr4jj8cNB54PcqEhIRcVkPKSRPG2SF76SyV8Afj9HerZv15XWhyfPK44xynSsCK/9EABEn6OZrmV+aVzJGAy2LldNnz9/lgAgNTVMT7q124BKTNSvI302kREQudSchK4Nmm984xnMeUnVY8B79OhJ2rVT1oVhimJKahJ1dSJHqle+iIIm4r41DW96rRqjaB5OeCWTUhSfCU+x9l6ZtBcA98Wm6B8Ol5167TI53RnnpCmoFfKT/V46C4rW3z2cTnX+dtQV8dGD3U+Rz+mlo3M+EetCjV/9RVE7n1Tfck0MGMUKhTGu3v0QxIkJKrT9gJIIEXSd6Hc7J4wb4MCU0G6uJVJQtYAyz5fRic+/GDGJzKDCsC+YeaH6Zv5dgyAzeOKdmUFHNADh38f+/ffp7F9GRkDkNY7oSkROivk3M+MjcosY30wAhC9/dH/i6vMp791H6cyX/oMyty2ktEOzhPpZ86wt1DxnFyhaxZRwvpiCn+ZTUlwyaHooZuh3wtjngR2gpvL9dLFiF/kTw/QAiCl/AAAgAElEQVRIlf87aNfMIMSwCXHuOmjhk7aziMYYKlhe0K5qZS2NkN9OQXwXY6aO4m9nEC2/OVBL4lH/40xwEopYW0PvUQe1ivll80RG4RmI6CHyteCzeoYGkUMxABDDzaZAB9fecSvgY2UalOKEDXSwCpQ04t2gWunnpgFElGS2HhCdcC5qfqg6WrrYLv/GNYC4BZAgz3Lbxnaqsic7FPxJEvTYKIVWzXqY2lF8dN1WCUr8/UkobSHvtwXT4yC7C2qlr4t2XVhHdZ0naUrmApqcNQ9J9FZ6f2c9HUdeiDwgK3ipEfVwfpm8EC5IcnNLgMNifAlyCnafxoHzsEQ6Ir79tRl0vvUk+tAOCti94vxrm2upMLOIdu47TN3Y/X6uA4k2vSKRiotRPX1XF3UwGDQmQAykbC4QGH1z8LmbOJz8vveh6Kpuxt6wfyMJ3XhQgHZngv5hwBPugxnEhEzVSa0qsdxiSjCPpbwp5kAsAMIdNChm8nhWUF1HmnCuz5vlattRu2Xfvls34VpTrz788JxxPWM5OI0foz7cSTU/Yo3BHQlAeCCeeOIJofCxZs27l69KPggAGYyKZQYguijhE09AKQgP6MzMDPrlr14S1+FmACDcj0WQUm1uaYWRHE2dGuyWkcs5mZ2Tzbfv2GOS9b0LQKJHbenShSIvpqrq6IgiTZe/Gtf+15ECkIkTS+n++2UUhBtLQW/csAuenxwqnwQPNgyuV195/5oCED6uE5GVv6wP0pe2d9H/XuKgVyYP0PKmz9OpvAPknSITIG82ADLl46eESM2pR34XcaGvBwAp+uF3qe7PfnTJBLsRACRvzROUVFeK6wNDLc5LbTN2USuAh8jPMEWW7Guniv72Lj1EU3/3Ai6oFeBjL2XWzBBAxJfYSY3TdlNn4WnIQF/+3rmWACQlmEKPBJAfhf968d+H9CaMfBWpuA0BSJIzjx6e+RC9tXsbdTXKa8QAxB0fpAfvSaB8KF9tP/8unW4/YlyUEPJkbL0L6LNzK6nqZDtt1sbqEABkAIZyf2+t3I8JgHzj2SnU0XeRctLyKMGdgPEOQmmrA88jojc+2EFLZpfT6dNBSku1UXqagz7e1iYLFrIdcBeAjBoA4UrhOTnx8PqrGjfX/hU26kcwU686IUyg25UAkLlz4SSDs/rQISnEcqe1OxaA8IV+6qmnUDDmIu3erVweg139K1DFMlc11ZENjnR88xtfhcGeRDtB2+Ik9vb29utOu4p1euyRvnfhPORunBxWkUJRBXz+bITcA7Rn74EYRvXg8ryRJA70ZpSjINHnNxy53ogQuDlMHUuP/SqfDre+QpY88dCA2VqTQCJWDggvt0MGlVsAL2+3Kx4JdvNp/PhxYs6zF04rYvE6PJcOHzpBhw+fMCgdvE5ISXma17WNUV5hUelXWp0DTlAYlff1mWe/hIe5LAx59DwkWVWigE4AtWZyhMRCk9uC9H/2+ulsHkQDJlfQ2uJ3YcTKfSeixgg3pkh6UmThTuT5GkmkNojtJ05S9DAz3Up1zWGiR4n+aUVNk5dcFZOWY2iiR5kjGQgMiTbnje9QU2kV1c3aFE6KN1GiIiSCYbiKnBCxY/WH11WfRXQkFpeK+xkV1eDv4//9T+nEH/+L2qH8E7FeDOpSjEWXbBcRedF7N/XTPC78mXNASn76PAWSu6l54WbqLj0ZIYtrduDaa8aQ40QupSdlU8aJKXTgsV+QN0FGPTLxPeliIWXWTaIzcz6mlgnyxR+TlhVx1qD3KRsjgmKnTtbbirobXiXCgMiDv1t64vsakkCr0REQfc/geN0umm4pp1m2CmoaaKSPB96HxKuFXGwJ6zFWE8eKqubcgqBd6TofA5iQjl6ZeN2LKAQXv+OWOCCjggO4V62KPujsRQ0KRPq4+UH90cIKVtC+LIhKyvXDV03Trvge9Prlcpm3IiMcDg77qaYpWLKiueyDj+11VUsk6AhHcYpzltOs8RPolfVHkZIhaZChQBx98eEU1Paw0KfnX6bugLzf9PUIBBx0T+6XKRPUyze3nKN2TYPyYXy7w9K5VpuMKLjc8hnV13+SklSBnaz0NDp7Qe73hWfvpapTNVRRWkpJUO/jc+xFMv0r770HUYtesveOo0ceLkZhwwB9slVGT+UA4JmlbhxzbQyLukYi6mskd3P4Tl5/Hb3gyIZN0azN4idBACUtLBAhw6u1m02RFRmlvzTyYbzDVNI5H1f0UYVCo9+DscRYjPM0v/dMyl769wGlPBYemCv/xFEDBiDr19fdsknnfNZm6lUsW2MoIHKn1fyINVPuaADCEZAVK1YMrzaIeghFD+Jgqlix1Ji++PST9MGH66ACJLXJb5amozlDJaXzepWV08HXbBCAJXaLzh2IXagwYttrBESGAiDRv5u/m18yo3GdysvHiwR1VmC7lRWy9FhocBCLgsWKMDa7ojGx/QEN/bKyUlqy5F4R+dPjrGlvbFS9//6n0D5HUTDTC1DnJjEACQSlAWVwq5Px6EpURdmYnqXey6kpqGY+GbwJtN17doGmJY0Un1tSRdgu0BEOG7jp33QtpRUHqumEs5Z+MMVK3QAneVPlNgxAmpvlvcp9TUqSxp0vv5kciubFCcS6qFrcOJPWv8JqQpyLK7Oh2VE1WfPWlT1IFrbpNGWKwYNMcRHno430JWu+R0fnv0MtxTUxwYobbB+9LkdKIsCG2pdBy+Jdq+MJe0nZneZcDbN61LR//z7tf+EHoMmpfvEmZoQxCACB6J8at/B2+rxUl4zfzQAsFmjSJpfVh0RzUOW48WH1MaIZJPaGVEp/eTkVZYynwytfpp5s5IGY6nXw9uN3fIbSG0qpK6OeOnPOUUJXJnVm11FfSht1JIYpIWagpKcms/LMdCveX1nNEvJ7BijZl0lJ/Rn0afqH1GfvpQBAiVbE6muV88ciinLKDn0meC9lO1Lpk54t1GI5h+J2cnmcpxfrKCNWdcLb5KNeFOrjxga62ylpXineLNBi5L2g++tAzoZ2GAxYunHf6VFU3nysG0RdDQ02zLkMRh4JIke68XH1veeGfC43VsHSjWlZHnVBQoI/Jrft86JWhgICpZn3UeWECfTfH8pouxNA/vH78lAQsJ82nESRSSfyNNQhA62zxTpB5GM8OANRifpm2noUFcc9iqLpS0KOjK7giXNzHTP6wh8c6GJJbjY9tHyyuHd/9d87ASCD9Nwzs3A8P7V0dFAZ+FX8bFmDZ8/5eg+lJLlpwcxSqm/0ow6JQ1KvulRRQjg8og1KBh8R7wlzstMlNCwlp6cukpEbggdCBNVQPSAGjKqXPNe008W0D3GttVfhUlAyEMVfNF/fiIHSX6KAh14c/Y4MBSVAvtp2OySd87nHol7pMRkKeIj56aimRx99FMn3n0B+Pqy8drXjeqtud0cDEL5oU6dORa5GGqIg0mt62XYFBQpjARB+sJsrpQ91uOv5OxcpnFQ+UVRKj5WUrkFKVfXhIeR77wKQwa4bAxAGIocPHwOIu3X1zvn8rhSALF++GBGQsWJoOjo6hfzuzh3V9NDKxaIC+iu/ew85WX3XFYCkxqXRwsT7aJt1Hf357hb6wqkA/eUsO216JF3082YBIMte/z59+gWZhxErWnKtAAgnd4/ZtpyOPPOzmwKAmKtWXQ6AOGCYpv/f1WR7+Dydny0rqkcDEB7LtPpxNObwbHJ7Yczi2Z7YlUMBB4QQIGTg9MXjs5c6smvpQimcBln1BgMn7sIYKj1+DyX2ZIptAbepw3WRvANeJJM7yeVPpB5HN21M/2BIABLscdA8dylNdk2gfhjimwNrCdUvbksA4qDJtHrOXPp4dwM1d/bT5+4bR4nxSAI/AMUyNHtc8yUApDi9hGaMK6C3tx2k5TOn0mbkdNRe7KLgEACkoCiJ/mjVPKEwduJsE3340XFR2HBMkZNW3jcNDgSoj3HSN/6dOVdPVYdrqaIsj6qO+aB05aP8XAdNKHHR1j3dgoJlvQtAxDUaCQDRSefV1S10RufyXE8jZ5SONRj1Su9+OABk0aIEwYK5U6lXeqzueADCA/HQQw+Bo19Fra3hKuUx5+plqFjsATp4MJLHF60FPpyJOUr3yFXthpPSs5Cnsn6D1GXXjcEJVzavgXJJS8twozeXo2IJUyqyj9coChJrIAajXV1u0Ebr2nFy+oIFlXTu3PnbIjk91phZ7VwoQboyhTBLyE7PPfcFAI04AcD9/iDAhpf+8PtPaFblZJoxYzK99OLvhTdSA3S/HzU4tNse+zF7W3m/nGQbSlYREHhSNX3KFg+vpHLh+5F3FXLLyElikqSrOF1OJJZL9/wDk1aIqtR/qH0dtCvQAlAZ/f/bLT18fz0njg6hpECcWyniYF8JE+Sc5Zo+/X1yHyFQJRIrFBVMT3l8dTMqQOvr6Sdnrvwh5AeFQrPYVFSEt9Sn6SpEwqkpgZw/F52qpPHHF9GGh2UehgYgZtDBy3SeqZmOZY6EGMCF87HVrcfsDgyHaLEiIOkHKiln9yKq/iqOHZWnKrcKt1gJ7Ob+GmtqWphawII8MRPhzRQzE5UsIldW7YNZdqpItwAbs1//DrVcaKcLj31M3mJEM6L6rhWsYvYPC90eJLD3ghbUlkl5tVPJ3ZdA1qBN0LhcfcmY2gFqSDhDfsjDpnUU0O7St8nPdMGA9FDHNebRou6H6CPXWmpDx1TwDsabpDAFUVCPVZzkwGO+9dkp35lBCxInUJwdyk1tr1OatdNQvNJWua/fj+iKlErr6mCwLgcmYyANFEHNQZf79Yc6jAiIzY46IUY9m7An32J1o0q7nJs66sGUK8NbjgiIfu5xwnkAFDDRf7VNKu7nLiSUc3PAuO/2yt9dCS7qUxfVCmpk0Cr7vHDiXCpMy6VXN1XT3EnJVJY3gV7d+SbZHAAeYiceGuiVuSGhkJvGokhgRdE40MACFIeIoxv/fvrqXtQ0wX2NqI9u8cn95OmWUr42ay9NKs2mZfMnUmNHK+VnZtL2/edo384Wev7rM0HVRK0unOPJc01UMTFfONv2HDxKqagDsmmnB8nm/EyR51E+Ng4FEV20fmsXksZNClgxisWIcTJHEWLxGc0TPUbk0I5IrqZ56TGWfy+t8yE6GFXnQ6hBqkEZjHYVixXAFDBDXUvcK+HO6fVHAjz0dWKp2cbG3ls66ZzPZfbsHLy/QBs+HNsWGspWyM9vRM2QaagZ8oExh+/UD3cBCK68pmJ9+OHG4SUKxwAiTMU6h8J+p1Dg71Zu8+dxfoffqJSuQcnevQevsmbIZR6gZhByjQFIrIfqlRYhHOrBMtzrzrQHVsji3Ie9e6uGN+eGu/MbvN6CBXMxT1oAViUlIhSErCeM7RkzpqBa/AzQmBKFAcOqOfUXmvEyOiqASWurDEMz8BDbcQ6IeqFbRL5HpCIQq2Sxeha35pZmSiyUBn92Xha+K0Usix/5EEq2U1n5fmQdO9Kk4bZy/EPU0t9C285up/g8u0FHefx0D/3toV56rchNP7knGbQsACP0l9WG5DnBoFNE+sCYDkj5SsNS56EEwLvS/XUX8htdXRTMcatCGAG1LzsUvgycBbUiKwwkbgJEwSCpOLOC0jy5tOeBl8XyWBEQ7opB/8bmsVSw4hS1iw9vBiBmulWEXC6OlVVdSQUHFtGep38UKS1sMp4uoXuJTkb2U529vNtNYEKfTywAIpLDo3wUvJ452dwYVrb9FPibuOFxSkVkoyZhK/UVNFL31DMyAhLD4OPj+zVVLIaNx2Pla7fQ/L1PU2pPLl3IPkIdKfVUmw1Hk1KYGqhXuUDI8xhAgT05P1z0ROt36N3k31HdeQAWBTaXu6bTpv4a8rM3HQBHNshGgyLFLZdy6MGsqbSlrQqJ0ZsBCqR6lLVFdi4uLtFImg9ASMFqlb9zTkYQgMXcQqDyBILSocYgWQMQu9Mdpu7w0fskIjbLwPu8cjBZUMWq1Kz4njWcADa5TQK0qeNTZC5HL3JXAgBP3Dia1Nkrk+l7ASQc0Iz+3JxV+GajDTWHKT8tg6bm59LOkxuosauBrIEM2U/kmORmZtOU/AmUHI/cGSBkL95FLoeVzrWeo6L0sfRO1Vax7kXk+Cybl4E8Dhe9u6GO8gvHUmmeg4ryANJAEetBhHXttl20evE9dLbhIqWk9VFqXB6dbdlPR07socyUIpo/+XFcn4vU0ekX4EMmm4dBAPdo7gyZD7bzAM5H55OZDXTzvDFoU+GJa7wzzBNQ5HXoCWkxQIcVNDlAPnE83XyoTxKzmfI9DMDIeToxPAGx2Bi8T911CZ6UEyXqRhmNnA8+Flc6d4DyunnzrV3noqwsjcaNSxEFB4fKrYl13WT0pOSOp17psbkLQNRIMBUrEw8/5ugP2WIAkDgUG+QK4zugCjXy4n5D9uCaraArpZ85c06oXLHByEpXV18r5C4AGexiVVSUE9djuV3yQvg82WiZOnU8jR03jjZu3Ahg0SkAyLx5lYj8zBGGeVtbF+hXB2nOXKY/ptCe3Yfo5MnzYpiuFwBJB/1qQf4CeqvmbXFcMwDR0qN/e7iPJsIYO5DtpF+VualD3ffXE4AsOfRleNq9tH+5VMC6C0DU3WTGdQqApJ8pp4mbH6X9y14m2/F0sqCOQ+uyfSMGIMs3/zH1xXfR9jm/EQcXNT4uA0Ccvgxa0fEUbUn8iI7Vw6RUACSe4smDKJsFiDEWAHH7E2h55iTKcqXRe+d+fNsAkOUVSyg7OYN+D33bNCR+r0Tl8SP1++lYQ5XwtmsAYrO5aUnFAqhTxVMv6Jgs/JDoiqOapkNU03yYHp3yOdp5+ig1QbWKAciXV42l5KQ4amzuEc4IFxwFbb0tOEYyuQDeggAEPiBZdnYkQJL5dAsK73oaqa6ujpZO/xKiJj5qaOmlDVsVChU3WCQA4f49uCSVzjf006EaCRQjnFl3AciQtsjtUOmcT5LzVxYvzhdFE3sh7HA1AEQmrp+546lXdwFIjNtm2FQs8aCK9MjyIqYqjUfRtWgK05B36E22AufE3AfPUQMKRe3cuXcUencFdKxrFAkxvzR05GOoJPXBTny0IiFyzsi8EK4VcqsWLTQeJso65nGtqCijOXMq4bWNEzLXR4+eoilTJgivJo//9u1VdLzmHMUnuA3vNeeV6MgBA1724uoWpjPKuWSmZHHtkOQ8SbFaufoheu+Td8RnjkSkpIJHhdbVIz2ysk7CAM0orqDx+aX04bG15PF5EL1wQDVH7iOgapAMJHop9WIH/cXZID3SNkBvVI6hNbNy6SiKmNlTlZcTSkNpmZJi0tAoi51RXjiXhaMiiN8Y+3W5FecpSXGxEOXQtCsrEne1xj57Qx0ZIVq590+pJn8zncmXjhGRtM5/mXaVIL2WHAExqFswiIxohynaYCSpm+qdRqs5GYI7ygmbc6SSSg4tom1P/ChC6padpBGJ49wHHDcCHGkqmeqr7rOpHIJxHvKMoqhYeqH4QX7hqEgsChY7jR09STTn7Rfo/KSddKZiE7nOZ1BidSk1P7iLkAc9ZPMrNgVX2jCPMW/ohlSsNx65AA1qYAAobFoRSz3aguf5KsvBtQ6k0oP0RdpGW6nO10PeNqka5Q3K+YUraySYDyCPhCmLCVCNslt7KMOdRkvTc+lYdw9dvCABD9MVuWVbsg3alccD9SQ1Lt5+H+4xea/EJ8s+BpFobTiNOEKmwmJMterr1e+usPXcA6ogN64X40DhP27sjNLFckN2D3m65DESEjLFX25dbTJyaY9Po7hEGYV0pCZSc5uMyLiTMuihchSPbK6nHSdP0OfnLqJWTx/tOyOBv0OpdtkBGFbOWo1+guoGpa6z7YcoOzGffOCvbTr1ATmsTnpixlcRWemhk011tOdwI33lgUUYmxDoX7geuA85KuqEvJzHi+jH3o20fNpCSopPgOzueWrtOUvNnpOCQjwpZwUlOXOQ39Ej8j3MzRRYwFxj2Tp5gRfNS6G6+j46UxtOwuYx1bn95gitULOKjiSYogxih+p3voT6PcT705/93sh+GX00d1AvjBFCjBBUMUWPhQBCdN8A1AyqFdY1tkVO00jfddnZcMwuLoDIyBlhtN/KjSlkNTVtEfkrQyb3m074LvXq0qt/NwJiGpMrUsUaJB+EKUweyPlVV4e1zG+lm44jHvctXkgnTp6iCeNLETKF16hLFX8a8YkMMxoiHtCD8F5H0IfLAQ6tyMS7j6WGNYLDDrmpLlp48WKTqBdyqzd+kaampqDWzmp6++0P6MEHl4lIGud+OMHj5vyNThQdPHmilqoOnjIKmJkVsno8XQYY4ZegVvHRhhQbWFzgk1tnZyfoE/KF7ULyqNcvLU43wI0/JJfbnNI4dLldFA8LfXb+dMoFx3z7sV10tLYGQCke3HC5btAlDb4keFc1NSUfnN/v13lpeYOH1hTH0S9LnXQh3kZJKKCoy1p3W6Qx1uv1kBNV2Ln5AYKsCLtzs2cF0SdpjAYNZRsAMuSwyGXwqqlpb0+D7CesmyeO/0/6YNzPqc8lva8WVemZjWSLKmptdQ2QK10antGSvHKhIUoUUfmcDXcNOsyJ2to+KThRSaVHF9H6lQAgJglhtskU+ycs6SqMXHG0yD4wHUstN0sAR7Gr5Ia87WA/qN9033rBLjLbUYvf/w553T20Y+mLYj9Wr4NK/+tROvHCGqE85tOaD8Li0wcLfzaUwbjm80U1loxVY6w7cA5UOp/O4ZD74svZr6hSIUscTY9bSuVx5bSr+zBVeyQw7WvXeQtcfVLSlexxqZSG+VYMr/+elrNY4KYpiSk0JxEUpd0/Fuu4nHKeuyDt1Nun8hQhoRtSKlU9vSzpLkGDwg4AsmHJbAnm5UVg1To9bl1dYZqj0ymNQwYc+vnns4aNYBa1grkt1rEhd4Sbt98l6Lrceq3h/Mn0zCxQr8Rierzys9QLuuHGU4dp2fhpoEHF0+uHNgMwyRXifXvIhb4/POtb4uK/s+ffoVLlJcVmIzsXHrUm0/QxC2h81hTq8/cJadsjjYdpQtYscevFuaBrB/DBUsQHztdQeU4pqqe78Bzopk/PviLOJ8RV1dEyfV+gkgIHgIeFtmxGCXlubtxrxsQzgQcthYtVUpIstGJROn2yuQXODNl3Q1gMn82gIxYA4X6aFbOiQQDvT8iNmwqw8jKz7K5JgVf2O9bNYnICRYAHE+CRG6OZJH4jojooiBndrgaI3C6KVzwWs2Zl433juGoK2V3Vq0umlJzCPMdj/3RnLh22KtYgAIQNluXLFhOrRTU0SO3xW6VpJSzddx3R2QQQcvUULPPZ3wUgg80FnjezZ08TBi9TskZnvG/MzNPVz5988hFRfFMnl3u9yL9grypACCeNMwh5+w+brzsAyU3NprFpRVC6GUOnL56hTdVbhwQgbOmwElxer59WnWul50720No8J/1iXhY1JEmwMdoAJD6YRCvPPk+/L/8hePXaKFZ/rwMAyTs5g0pOzKct9//spgYg03Y8TpmN42jdIz+MmPATfvY5OvXcW8gN9193ADKAxOvJrsk03jGR3mnfTT1QuBoMgDyTl0J2WPjv1J+kRnijnUBDz+ROIH/vRTpw9C2AbwWebzEAkhqfSg9PX0VrqnZQeVY+TcwaQx8fPUo91B4BQBZOfAy0qTzafmoTtXYdlraxSprXAIQjIAUp0+hi10WakT+NMpM4CgNBCSTGxzlZ6YJlfTlnxUoXOhqpub2VanvXSSOHjXKIAYxLWkzJrkI4K+Lpw42N1NWsqFfDACAcDcnH/b5gViq2bQEQRF0PE1i+C0Ai3zWc67BiRdElEYMb80Ya2VFZcreyMlvkffj9lzJfhrP3u6pXdwHIcOaJWIepWDU1pwAgwnrwg24cA4hkZqbT/Hlz6MO1624ZQ7K8fAIVFxVeksPCSeiJ4O1u37F72ON3+RWHoGOhZsS1bldLvbpW/TL3h6VqJ04cB+rbvitQHLtWPRvefrV3zJzUz5SE7Ows+uxnVxn0j/7+fiG5y+BKRxa6QTV5+w8ysVRurykkICMptR0vF15QTVMdHCJZW67LFC9dJ8SaagUVRHqDbfCe9vpV/Q8VZWAVrCl5ZdTV101diFQ8NGcFnbl4jqoRBenolh5Rm6ph4AV9Zkx+nljWhShgVqGU52Uw0A0e+bcaguLf+pIEenlKMm0MtojfE1E0LWBRdBV8tqTIOe+DZ1fTe7wqYpMMUNPtkXQVe2o4WmDDC3ysZwpN9yym3+f8mxHt0NEWC1O0MuXLkCMgVigdceOoiEEh0pEHE0VLDaPxR8vTcm05o7aFescWnrx2ERBdwyO6P0O5w8xRD/7MfSyrXkEfV/yU+kWUiMdBWoalm5bRxUnV5MlSKktigAYoYI6GmKMzamvdp1BDuHcRnjp8cTTIqIR/QBmxIidFXoOeJheofnLefK74MVp7YT91+Hqpwy/pgD4U0bPaJW3PnRhPGdZsWp2LxGrcHxsa5eD7Wnro65VJ1Nh6hC62HJTHAs2qSakQxiFi4kRCObe+Pp5X8thpSPDm1tXVBnqSiughmSJMsXHDFpfzsb8PNWw48drUEnPtkMaV94+nFwILqpghBwedDqkIhzvM2KJDzV2b20EJWTIkxwJxjvh0emD8/dQf6Kfd9TW0csJi2ll7GPkcZ+FwSKAk1DsZl5pPuYnJIK7ZqKpuHbV2h6XJg1bZR0vIhTktr2cI71qLXfYhZPHQ+LRpUNWaQBf6G2ls4jghqbvpjAQwC4omI7KC4oZnPqEkqJaVuObhnkT9huwx9JMXq+Q+POo83NWYMZPDo2CKfAgaFp+zeDaFqKTQTaXF8bRxa7tYrtX3zBECSR1VE8u0L30ACyIPZsqW8fyPUfhP9NOkxmBQfsK9jfjEFCvZL9N1xWcjkMdgLCrh3KgzwuMN4Y7LteFGQu67r4C6kWOzT1euv+xeb94fteTupk3nUafq6r0/jZoAACAASURBVGqg3C04OPj1vRsBiTE2kop1P3344YahAcRlpHlZ0nbzlh03792lelY5a7p4wO5HQbZYnvfp06fiRWQzlLFGdkJ3AUj0+EUDooyMNCRtzxL1Vqqra0Y23Ndh68EAyJIlC5GQPgn5Hyfwwg2CO1tHq1bdL16+vI0GIb9/41Oo2GTT9Onj6c01G0SPGXxcKwCyrOxe2nxiJ3n6e2lKURnNLa/EOzlEa7a8hWWeYQGQCw0yaT4Xya9f8VjpS4e76IwrSD8eh/yWCUmjAkDua/ssOWCAfZz18g0BIHmnKmjccYzVAz8d9QjIaAAQpyeJFq39Fh0qXEdncnSuWhiAjKmaSUGHnxonmeTRrzMAWZn/IDX1QXSh5QS5bbk0KyOH4uDNbwII2N3SRQHMH1soRxqNwS5kh0gHDAOQVUVnaEz2dFGo7+ipd0SdnFsJgKwuW0WfnFpHcwvmAwy46M3qjeLcHihbQLlJqdQBpayzDXvpQpuqRm8qvjccAML7emTS18gHgz/BnkAHmg5ST5+NKgsmUgLA2UUobNU3n6cMRyb1IhG9JL+Q9lSfAbVN0rGuBoDwdrOmJIGOY6NtuzvvApAY7xdWvAoA2O7Zc2sxQGK9KpcvLxTSwYcOKbreFb5PwzVD1t7RBQcHG7a7AGSQkZk8ebJQ1jhy5PTQU24QELLo3vlUDxrWzSrNqxWvOju7Lgsu9HrNLa2jmNsSRce6DpGPoQz/oS/06K5xuUgMj/msWRVConbHjr3wcpqUWka3GyPeWzQAEZxrgAxWxJo/f7aogt7S0kJbt+4VoIJBCOe9CAUcAF+OYDDNJIAs49dflQCEmx4fD6ofa665yy19eex55No73Fpam2n10w+Lzxs2r6NuJQE6AO9tZk64XgD/npWUjuTWLNpXCy8oSNVJqNIcD2PlwVkr6PC5I7SzZp8hPWq1Byk9UyYO98H4q5w9U3w+fuI4vsvIijMN9Bir9FovOttJ//NYPyUjTP9ejpV+V2Cj+opU0DVkToqseq4Sx1Ul9QByWSwp0lNtQeTFpiI1sEppdd9XqNF6nna6PxL5INxsqcozzN/1vuDp1Z8tnNSuE9VVjgh7x628DppLRU3EFzQj6mHK8QhI+4wKz82giQ3z6eOpv4DyE9b1qbHnwmyqMjqEi0SzJoFHrz5zAW+lUozjxk5O18eP/turgs7CcazTLDTrgUnwmsuOYXxw/3epM76Rtpe9YuzGdwpJtiqImtFWQknd2XR27E5jmaSyyWsw0IxsAp1qpiMhfAj9O69WLweT5yL/J86VhVPVhp1t0otuwzsgpPKNAsh10jkeE5PG0eT0uZB7bqaixGK64GmiDkhT59iyKCvBTq+fclEbpGq59XQ3gFoUosmYU/0hqD/V99L0LCvNzg1RQ/NeFNTbSzpZPCUt1ajL0Yucw3iVAK4Hwu8NoN6NHDgWftDN7UzBPSjPow90QqdLzmOj7gRUpxIT5Rzje8zsqfeBdiTO36bymLiSeoKM9HUj0qGbIw55Vo4sWjpxNdX1XqDytDLaeHo7JHDraMaYSTQ9fyrtOLWGOvub0IdeUM7k/liEVjfdxwBLOCCCYSxXEsCE+exKzKR0dzbdV/CwULqqbmykSdnZ5ICz7GxLPQV7+8kLcHK+5TQtm76Cdh48RnuqLlIAohPyRKS33zKgJZHxxQ9ZYfU+l88n49CAhiqOgN/vuyeN2jvg4a+SeV8if0NFO0IqchvekgcYOSpK0jgiQiKOH14zOqk5IjcDz0hj1QhNark9Rz8Gy/uIeNdcEgFB/SEVsY3o8yBfLhcF4VyJnJx4oRR1tXSl4fTheqzDkrsFBYm0bl3dVR9u1iwWkeiHHXlr5gRf9YkPc8O7AOQyAyWpWDWgYslw65AtCoiwAhDng4xuIveQvRjWCsxnnzmzAjro9cMCSBqEnESdE/bMj05T0RAkVN6oZn7gx1K0uB50rVh90OMxblyxUMnat69qeJTA6zyQ/OLVUTNdzIyXacDA3bn//iU0YUIprVnzDsLyMpmaK6OPHVuMTwMAIDCEYJDv31eDf8fpic8upbraRhR6OivWZSNIHyMYksZ8Tw+UrzCHuXV0tlFaMfhLaH0wLvgft7SsNHhE5fEcKgl9euFU6sTvzT2t8OqHRC0WbvdMnkN5Gbn0zs6PQBFRhjaAhRdREm6JiQkIwUuPXlFxAXn8qs4BgEgSVH9EnwCUuM1KzaTHDtbSStBpelw2em2ciz4qcJK/NA8ebEkzGUjRylhIUlegIy7eRc44eS9wRGal92mqol10LGGXAUC0DcSAgtfhJgCf+iyAirKT3EUKrJgAiM4lEcdArr0GFWw7h3rkhrpwXkZvPi3qeoz+kPxTLAOwgeEsV8BnJealAYglAUQR5uJzf3AKVmlTir/KviSrM7xduDYK+qDsS3EKysIyA5C+aokoxMtKPTKWeD9PaYgc/CHhXwW4sGh1ID59BUDctVlU0F1Ox7I3GShI/KbzacyWn0ogF0BDZfuyUa7rttjaWD0oTPrXxnKnTVKx3L4uo6YIFyoMKLGA8oy5ND1jIfIOAtQLI9QBI7IfMr5cwyMR49Q2kEC/PaHGFTVpyCkpRmPsmDvWTMqP99KDefXU2nmSDtRsQH8kIGJw32cKI2n6Y5+qyNjfjwKZblnDwgKS04By8FgxAKEBJSeLQoYaeGgwz+sHlOAB196zK+AaQiFGXWulX90zaiqIYyA9hUIuOT69PXaqnLCIKnJnCIW5DihXba/dSf1Qdnp82sPU7qmlww3S0WA1F/UDYAqq5I9AUE0wrBNU4Ntn6aIBp5pYvK1tIs0eMwX5XAVQvBsgJ4CHH2PshcHX0tpE5zvrqCi3iLKS85AT0knvfroN9DiMr13ep3YLeG+8H7uXAr3yWcI0L9007Yq/M/gIQlCCGxvgDozL8sWZdAy5YGdq5TNiwKTaZ2T666TyaMCgJql5ChoHjvpgpkgZKgOmdcwFjyPUHmPskI+nQaXe71C0q0H7FaWmdbvI7fL56gT6q1HvYkcSt5KiVry7y+8WHBxsAmH5XQBymcFhKtbixQwgdg3PAx0jEsJ1HiaVT6TRS+S+TIeH+VN0svkwNxOSqjrBfnRAyF0AwmN/OQDCv3O0gKMhHKlilaybKUF9OAAkLy8XilgPixf3FlAST5w4I6ZcaWkJMU1LepMHqLrqOBUWjcHDP4k+XrsTNUSkkT9aAMQOD+TyKffR9rP7YEygmrIJgLgdKJa2eDVtPbKLmrok0Bi4SgCSh7yRCx21Yh8r+t302TN99MB5H+0vSqS3c0L0RqlrWADkMe9z9Dv6CYUS+m8IAGHS/Oda/pTWJP/rTQVAJvhn0szAcno37qfUB+nawQBIoMlKC84/STsKESHR6kDXGYCkuMfQ8vwnYOzaqQdFNvtgpNY0BSg5DvkdHvj30yZSTYMqImgCIM+UhKi6K5Emp/SD5tdOx2rfRS0KFO27RQDII7OeAiBwIUE8njac2gIp3E4BQGYVTqPJSLBfd/S/qCR9OtW2QHBDRY7ApboiAJKXvIBmF0yheHucyP/wIwrS2t6GAEaIjjXvQ1J6Ak0prIAUbyr9As4PbqMFQISRmgKgNT2V9h7sEMUM72QAwuCjsjLntpDb1Qn0VVUtdOGCCgcP10ji9zkACAOYRQszaNOmTXepV3cByBXMnqhVy8rKYChNoPXrtwy9k0GoWJxjwR6wqiqZIHcjGyebZ6SngdNYc1Xyuhw5YVrNqBZcvAaSu9dijK9HNCRWv/m4HF2YNm2SKA65Z88BRBLCspfX4lyH2qeOdpgjHXoblvI0KB3wInP07NlnPy+keDna8ZvfrBFhaW6JSMJ9/PFVIsIg5XZtItKz7uN9EdWZdVVnltzVLTFJlffGguZmmWicUOCmlHTpzWRaUlObBBNuRBfGZhbD8EumqvMyHB4ClUjTUxISEunzix+h7dW7wdmXPCAGVz2qfogXtRgCKnF87IRCUb+EG9ce4ORybs3dcjsGIIk4V26VsyupfPIk8bnv739BFeCgz2/w0Xv5NnplrJ2qxqNomqoNwjLAfSriMjl/Ms0OLKFX6adIsPeTDVWEZafkHzvqmfigKiYaxo3PhZtzjEmlRTNGOCqgPgsWk6bk+OHV9crt2Aa0eOUxdETCCq/3k84X6PW+n+N3GHj6ePAbKBYO2dwq6RUee1uiopchgjRgk84FO/+OhGP5BZQW7djW3cTfkFdFnBBZGeDqc9wH3lz5J1g6lhuv5WxIpEcTX6D9vnV0InhA7heH0LQpC6JJYUldopkNK+l45mbyqOvIkRKL4XYO07H0vW1tt2N38sBBHicll8yRAx318HeHK9rbFNfM7+wnZ4uMTgRwnj6HnBMB0PsS7GU0I3syFcNT347reyh5HLX2yuhE3bHzNHHKdHkeaN6AlyrpFCIgvYiYELWiC8nowysIjpRf+CneI3I9vqe0I6IX95JdST3rZU5E/OyqxgbfoyEVOTQmEJ8f7k09tk7IU3PjyErvgBRTCOC66Ogcf/epucL0QG5xiS4IN8jzLCuYRhPy5iLqkgSZXo64DFBjz0VKdqfQ+iOviXUskHedmF1J43Lk+XLNDm5cqf3TY5Ca7uozKEShkA6xJYNGJZN/B6zxqCIvow1BSw6tmryc2vo6qBl+ivKsLEQXWxBxaaALPccp0ZlJC8tWiHWrTpwAjUbRIEnxBLEccVrZL8wHHRUIBuyI4CmZXTHjNI0tfF9xvSLRHzgxsjNRnO6eLPoEqlodXXIsxJwxR3bEypHJ/hYFJCMoVqZK5mbJXrnTqH1Ab9kc+Qivou5BcV6arorIozq8yL9Tc3q0Ih+6QN+mTRdgbKsxMDp9631gxSsGITt2hEURhnMWLAzCLRGZXIsfyKeTpw/RsWPHhrPpHbvO3QjIMC79okWLyOPxXHU+yLWhLw2j41GrMBBiA3ak0Rit8jWq1LKbHISMFvgYaY2R/PxcmjFjKmhzZ0XxwhvddEI590ODEv6rDSH+nb8z8F22bJGIdlxEgcs9e6pAaZKgYdWqz1BubpYwAsz1WF566RUAAA9lZYyFgSkBi94vq1LptyrnallVPoQ72wXzURoInv5uciVLQ4b3O7ekkg7X1aAQmuRtcwRE99ntctMTC1ehdoCXTtSdpl1H94qaCImq1ogXOTi9PkldKSwsgKEmjc0L9RcoTRVB9KgaDXYAl0oUYeTmBU3GBk8pt4PVVaB4IO8EOSJfbbPTovM9NLWxj7Zm2emDPAftyndRbabs+4yUOZRvHUt/aP81ePpOw8DUFCrOmQm65ZgEkXOg8xNEkUCxVJ4fN/aaa0BoQ9+08hG0mPCbNO6DXqyrDH6ryjNhAPJF95/Qbzw/HhUAEmhCLxU1SdddELQmZdv5cToGfx70IEAJ0Tdt+DMo+Vz8t5Ez0USfel81UFWoA4BHGXi8Oy7oyI3HapLvHmqynaYOp5S0GhCXXoEccL70uPG4cGNAYQCQXreR68Feda6sLbbmOa3oaDZFy7INQLwAhgc3V4MTilxyXY8DoBJ5XNySEQ1ZMm4p9Q/4aa9TqmQdO95IOUmSY+5OgUQs5MjKAS7ynXG0u6GDCqHoVp7spl2NHmo59kvMAwlcGJT6MVe5cdc74YHnZmIoIYdRnpMbaNGcyxFUIM8HYGJDAUCxDu4hbvp+EH33dyCCIWlKQYCA7l4J/lPSZR+41kjluNWUm1oirpEf3D2ugdPc1UJjc8bhcw/19HfR/rotVJE/D/PUK9ble+3gmY+prvUQima6aMWUb4OW1k27zvwX9UHQgVtoQI5ZwBLEeKs8LBRyREUTsXzGmEoqzsqm3+7aiUT0MtDf/HS6G3TpbllH6bEZ36D2Nj+99l4Ncj4QcfRL1THx/MW1MjfETVDoUAoBiGOTUs7D/NFgleeXvofwSawn5hxA3Fio4JVDeOKTjQ0y7yEafIidhgGMBfS7WHkU5kKEui+8nvnamftt0UVf1EKRs6I+R+d8mGlXVws8zH3SnzVVaSQqUREX4wZ/uVoamRxvOfozZwYhUpAA5szmG3w2N//h7wKQYVwjNkQeffRRUZ+BK6letg0SBbkmkYNh9F2vsnjRAkQ8usGrxwOZyb0jbEzjmlYxZfSkhu8CkGFfkbg4N8Ld04SBfKMT1IcLQPjknn/+OZGoyYB85879APRS4Wvu3EpUTi8Xn/lBzi96pvh99NFGkaA+GgAkDhSrWUUzaO3B9Ual52gAEmeLo7Li8aiQPo5+9c5L1wyA8HlmZEm5VFdtA93TGqCFLQF6qCFAXXAKf1CEPIEJC+lIfiat6Xv7hgKQJ53P03t9v6UeGIgjjYCMFIB8xvkMJVpSaA0AkcAYysN7OQBSGJgM43iALrhk1OtGApDcpFJaVnY/Umig8IbkGIZBXX0+1KtooHOQvLUl5QsAwi0dFK2F8LTbOLcFK/YC/Gze/uObDoCUIKKRl1pK+8+AaoIK59y6AAa+fN9zwut/urlGVDcvzZokjG6+v5u6ztOu46+LdRmA5KdMpEkFD9DxBqiZNajo5CAAZPmURQBCPVSSVUhbjh+jPACnJHccHW7d9/+z997BcV13uuCvczdyzhkgQCTmTDFTEiVKlpUcZNnj9MYTqt6bqTc1+3b3zc5/u1XvVW29LdfksT2eZEtjWzmSYhajmInAABA554yO+/1O6L4AEUmAAimcKhaa3bfvPffc293nO78vgOLWTyMQtnN7uuQ18o656N/fqVh0AMLH27IxDpNOK30GEPJVASDa4enixfYJ6eDiAjyC7UEqORqAJCZy8nsSvfPOOxN0kI/gcDyULi8DkDkOcxLcNVgPwjeWxSJXgGZsUwARrb347MiJBQEBs3WBX9fAp76hESvmt+fyljlvs/BBhTj0EgMiC1X54EGVTimhUvxUq2CTS/L8Pv3DPfnC5OdnCx0FV0NqaurnfN0edENd1dB9m7w/7YLFz/NjBkrcMjLS6Omn94hx+M1v3g3SyCIiIkDDeoa3FtSiQ4eOoUrSKZLOV6zIoZuo9LDTj7F5QZXA2qB4isfHblf2pQAs2t7XGwMXHLesEqwpXC1Ws2vb62hMUabsmOyxCw83XgEOQyYBO2I9ueYJ6uzroc8uHhcJy9y8WL31w6WLW3RMFN4nJ1vjWE3Nys4Sj7XbVRgAYne3tG1cu60coaQyd8BqA21GR4grTgSfQyBc7tfmsFLJgI+2tnvo9Y4YWtHYTKeTYPeJbIZPsu1UGYc19jhZFXBzxgOqBNz8WHW1qFh0QcvS7lHK7ciKKocPgW2i4fbTNCdHBp6Dk5F4mulGWpIV/BugH6T/F/pF4/8S72P3J72t2S6PbVF//dDLmJ0hCpZ23QrwCrb+LsQ2U1VAvK3yfSaYUXDWhXiMrukAPu7vqqjtVBK5gd5u/AekbA9hLJlKpc6fx1B9rvyocJhRcZOnGqBYrGzHWlKp1ittei1CVK36GQCFT42RpqUwKFUmYvLzOmpYrDGwaLQ43QRKIbd4OEpZlCJ/fACCbVWdGkSexYjy2CjJeRIVgDS6dOMjsickU4QjkuIjMigpUlZDbiMTp5UrUWgrce9n4N9vG/rpa6lmckLncPj8P4nXuHlxPaWbEgvwuSKiV/VV1Qhjw5k74nVsplfAxyBSNy7Q6zHUlRBB7VKGBqMjZoqN5sA/aCdGQwtvAYu89yNiYczQLTnyTgAmFruLsXCk0hOr9ohS3Jk7H9PG3H2w4XXSpZpPRYWluecWtlLXAGnrTuT1PFH0E+SMuOhQxf8U+3CPy30FQGjx+EMuVc+teVlUrW41NYLZ56OE2DjQsAbpSsunclx8sm/Pl/+Erla20vVbbTTQjSwevzSpEJUIk9zGF5AaM3lPyGa1ob7hkdUgM8TqAZ+sxBgrEcEKCLtd6e9z/N2wPlYESp49NxV1h6tt8kaY/L2vqVTG6pNxm2D1AseY0oHKKvcrMXnoXHTeh3GRiGlwD9L08R+noEEeDz6fZ57Jgctn132BKR53q/WaWKhm3UdHxxwy5B7kQjwm710GIPO4kDolnUtrTqf6Qpvu/dNUQjjYLxw/DGfPfTGPI9/fpiyAz8/LpYbGpgV0rprYF6Z18USRaV0L2r5kILKQwMM4LlPtdzZQMtP7dTWEt7l48drczBIW4EIFOfNM6ZlkO6mpVHwYfqx/YHlCtGfPDsrLyxKrQz/96T+InqSmpiJ3Z6cAAZGR4VRX10RHj54QuhF+79//3c8hxJeTEE5TFz+2oBXpSRNbkBq1ITocjPUbVvXj/NRTu+jq1UoaDh8GOJCudmxxrOeUDhe472NyQpeZlEr71m2jps42Onn1tHgugHMcU3a6Ttj/st2tOD+QQlKTJU0lHrk/3LphV909JH+A8vPz4MgjOfXsVBVQK9x9fbIP9lgLheOcuTHYcSuQ873S79MJOAWl3r1FByFa3owQrMwhP72xwkGDmPQfjwlQdZxTPOZJtB0TPG4jQ6MAJLJvFuV8xPoQU6zWi4QACGf7BCf82A2n1HMLcstxdt/K/REdaf2A+n3dIeMqTHxNetKmpCkMMoJ2qZgJWRUfmifHIC+J/fpAG9K0OU154q9Jff8bAch4m5ciYHohxtWZQvtzvkGnGj+As5FcROGgRj3XYkMBoddAY9BhBzjlxpzsMHMUFYZtoXNDH8jnmGevKFoMVLwD2klMvCzBrKZ+YUw0d943Pi5W8rlZg969+I86blI33MwUuPRBAzGGibXYnxNmB2qMxv16AhqOlX8J5obc8rptXbmXYsITqL67AveAm7LjVlJUeAwdrf6IRj2jsOdNpLGmKzRikS5ZbgBrM3Qi3Jgaxja03OyKg8VAQn9GxwHqAgbnKnmmDDpD1DWLkbulN+B9j0s9lQWalnHlz6wx9Ji6V/l1r88JapXcdtfaPRTrSgIla5xO13xET5V+k4bHB+jTq/8s+8g2zcq62mQJTYifWf3ncLAboEPXoXUxzKPN0KVwi7KsgugclLrObtArPdBqddG+tevogyvv07gvNOmPxG/zzsKv0d/9UgY4uodCWjGLCY9V2J7JKill7G5ltUs6m8mHz7BZPg5BUYwV43q+fw2NNSDBxs5YuLz796RS9c1eulsn6ZrB1YAJb9QQV37WjMBDbzYvAKLeZDFQsoxuVwLABELajPv5bZsMfDjlfGjIPW+dxIQBXEL/2bEjHTR7z7yDE02KwhoIXCCm6vf29kJfa8gdWkLnuBS7sgxA5nlV2Jq3traW6utnCdmZBoDw4fZiElYPisli5oPk5mRRaWnxQ7EALi8rETaqFy/JL/wFacsAZMphnO7H42FXQ+4XgJhBKXn99VdFleKv/upngmLFAISzQbQQXbti8TFOnDhLlRU3HgiAcLDj6tUlgvYF7eqsAIQ56uU5hbQyK5/ePPq2uA4PG4B8v+yH9MtbPxPHtiNlehSTpUgIwXdAR1HW46PNzW4q7wvQAADIjWgLwIiDziTb6Qubj7RMf6EAyNWe81Q7Uv2lABCXNYIO5n+PKjrP4x/yPLTmYo4AhMdvc9SLdGJACaGXKADJSVpBq3M3CW3HiGeIwjGZtwDosCj9o4rfifsgYbh3yQOQMEc4PbXhoHClah9oplttF+npsm/TzeZLVNEkjVymAyClac9QWlwxNQOExbhS6Yumj+Ce1YYFrnhKiyygjLBVyEoZoeqmMarvAs3rQAH1jwzTZ5UfoYohqxncyjM2UVJYDv3yDSkAflgAhMFGWJiVnn06HQtyrQBKXGkxmELoDgYebQDCQYPjCNK8fFlq+B71xnkfeXnRsMutm/epaABSWDiAfeQtW+7OcwSXAcg8B4xXcffvR6gRJjP9/XqVY5qdTANCePJ14Ol9qIJcmF1TMs/+8eZclWDay1W4bo2OynLzYjc+JrfHAYTczwrRfMd3NjH65BWnufSJ7XpZG8J2vZw+/rDCC/UKnq6ETBZNGisk0dHREKQX0tat61HqroMY/TosC6OECL24uFBRtuwiOZ1XBw8fPkFtrS1BMXBWlqQ7VVXdJBccd7ixo5YOhmPr7BEIX7m9/PLL+JyeQzBWHLX3dlBjeyucavowoZGiVm4eq1yBZYteWDqJxzr074Un9gh60/W7VXSr8Q4mhXJFfgzZH35FadqwYR1cu6TAOS5WVUD6ISwGZZNbO8LRXErg24rzcKXJyqmugDjgPhQeLSsg/chI4bySlYkrIbJdTb+u/VfxPAMQY+YHP8dGPCNDY5Qx6gMQ8dFqZHhs63ZT6YCH+rESez3SQhWRNjoeD/tXbF8VKVeRfVgN11UhPk/t6MP7t6o8En3+LCp+ufg1utFxhRpGa4Som5sITwyqXVUNCf/X4n/UQsimbW+5iqC2ZS2GDlrUVQSmV7GInpsJNLIRpSNgylh6VCY9mfcNqutHgFzbZ+SES5dHUer4+40zH7h5sBKPGo94zK5NFkX50640K+3b6fbAdepzd4qqia7eWFAJMakqUbCaAk2GboLVp8XtrF9Qc1wWfTOQ5mYxnGeEqpDwOQUdiNhpSc03HYqK5fPAUcsk7yXItDEmDtqz7idCxH381ltyLPr9tLZoB6prK6ilrYLu1JyExgH3tk9SLZlyqCtV7Cw3uTld7Con+8iaP7/axvg9gtpksJ9aF2i1htyVONjO71Ehgfgts4dN1A5243PmQaaJ6K/fQUnJsQj6TKdVWduwqm+mC43vksMfD6H6XnrnHOyklXuUyRAsyEW3gBpLH1zg9pb9EQCKXeSlDEPEPgIhfCQcrTj3Z2TES1cazHjejAUCAI28JDp67Sq14/MWFimNJfqhpXrxia9Ra1cHvacmlP4xjIVXVlBNtg5UT9U5gR7HjUXnZp+kwXHfFLMR30H4PtABfZ6QcD34/TZBbB4CGjExdlqzKpauXO2c1hXKrIJ0jNUPI3V1qqr4XCrl+s4O5gAAIABJREFUfP3EOaHqEeynofphvE/m8psy+XeIwQe3+TpE3XODLpEnkpJYs5EBan3NvIMT2XTCZxuFHbMTTmgp+K06fA9VeImc5pLtxjIAuY9Lk5ubi8lS6ezWvDNUQbST1MeffLZgehCRnr12lfhhehgUr8lDx8nvI+DGLxgI+ZKqIHP5Yr6P22bCWxYDgOgDcHBhVlY6aHfND8Upa74AhPvJ2o5169aAdgU6EyZxTCFha+edO7cJ5yt+zoVEZQZTDGDqQcu6efMWzmv+ACQ/P4POXrsEp53xeQGQFZmZtDa3hAYBON45+eFDAyBbs7ZQSmQKvdUghbozARCxAeZRnLkgJlDAAwlYFS6HlmTVQIBSEUi3CyL3rDE/9YM2dT3cTAOw9K2IsIrqyfUIk3j+RgRSracAIK+v+jFdbjtHtbA2fZgAJCuikPbmvkC3e67RpY5j4tzuF4DkWNZQ13g7tY7ULUkAkpFcTjkpm+h45b8BA6uJMgCIJeCmJ3f8J2pquUp19ecfCQCyIWc3RYclAjj00rW2Q5TsLKOitDX03oW/nRMAGfdKYJYTX0Jr83bS4MAQqI+wGUbIodsfSVdqxqh/2EcZ8WO0vTyD/unwpxTuMgcByNacvRTmDKM3D79Fva0SVDxsAMLHzM120UqsrB8+0jjlxPZRBCAMPsLDbQ+UDP6gv5sL+X4tor9fBy8NQJ55Mp+qq65gQU3mWy23uY/AMgCZ+1hN2JL5fsw7v3VLBo7N2KYBImxNmoaQtiNHH9yujcXm69evppbWdkw6WeT38Ju2G+ZJ44KBED6NhwREHgbwMF6VycebywrXXPtodMq6fr1qUSptM91henWWV1b1Y9Z9aLtPXp175pl9lAOqIGsyOOn97t16aCZyYdf7BJ7rA50B1QHYGfJ9derkWWhD6gFOJO+dnxuG3oFbdHQsBO1SDJucnAw+t1yVZetsBjrh4S4EIF4Qz7EmY1itsvdTb3BSPe7FirLi6nsx8eMWGRVObug+vvPUS3Ts8llY7kq7VB/OyQaxPLe4qDiKsUqLzzGH7MPBZw/SL/5B0qdYMBsJcTu3lrFOOH5tFI89SjfT0dkO4atctRwcHqAx2xA9t/IgskXc9ClEu6LxirvSVGiOP1cNRgZVdRMr3TYAC3E8ABAvAt24RYXL42ZmZNItVIzSoXFJH/JQHMBd6aCHEmHBuqJnhCJRbSgZcAsgciLWSrGgV5yKguQcx8zN3kiXXB66CcvUylgbDXLGB9aMdSVjDNqI4IGVxS4DRluwv1j21ynt+LVxwFKYW0BVPXzg8nNuBLdxrNLzyndGdAFtzTpINZ3X6UL9p1ixliv5dqzuattcb/tI0BaXCyGsJ+fGq9fBiosCVNkxZRhAG93qv0x2E1bDg9/H0GeoVWyT6qMQR/fK8YNnwISmZQkqvkK8xpbL3BiEu1SBoBe8cKu6h2y4z+EtIIdIrbx7UQHRRibj5k5oCxzQzNhhAU0UGyMrZ8ODA2Klfm3xTooMj6Xj59+X+1D6BDdxNUf1iCsVwbySoIQ+lG2B6+E0aDx0RXJIfX7Eeaj72WKogBhNM0bx+TLLrgVF7GCHYbhCg1SWv4bWZO4TlZzPqv5ZBAyGmWJod9m36OPLP6cxVDjkDtxwAZPVBx5jrxLJ8Or98LAsE0Xb4yk/rghCcSvZnLFUmJFEN+sH6DTC4QZRCRlDpe8PXsuHTmuAmrobKTHGSi09bfTk6j10/IsqqrzdTt6+TLEvM+eW2GSV0ufh+zGUBSIHNRzjarjYMEPghjQXgCb9PO4Lj9RymXSODj5soe9sA9WKBSNo69YmohIaRh99Mr1BiA3mAvo68nWZXD2ebqFqSjE69y2Y/YF7Y5rKh7wIoTbdb4rxGAw+YmOdWOVvmHelYPLxlsr/WXTe2DgIzYY0DJlvs+B7pGxVAPTgqGXL3fkOntp+GYDc58AxBeDJJ5+EsPUqJktzDIWbAohs2byBhuHEc/26tB+8n8bVlKLCAmpsalk0sflc+/Uog5C5Tu7nOhbz3Y6Pv5AghI+fmpqESsMqcV9UVd1ZsGrbXM/NaPnM5+aAgJsbP++CyPi1116ipibOBbkiwgTZbW7DhtVUWAhrz8uXKS0tTfxjoa0HE+v335di4r6+ASGi5cZidB0omAtnMN1Yq7V2bQkcSbqFsJ3bypUrRVWFG7+esTJdPO7ERNyOKoBoimrEAYGDg/20e90minRF0HvHPpEvIwNCT059WKkuWSmDBrX71qWLFykhQboH8WTFlSjPubsfx1ATcHbE4sZzmTwYRXCrH6jBeRdSecxK+qLmMt1urxHPC8qTmtA7YTnKzef2IQVcUUABQMwKpHN2hgsrwNyGsHrMjSfuTgVyGD4o3aTQdIyiusNtbHyEElzIaxkEkQqg4gmIsxmArIsppDQ4uvSN9QC0+ChaTbLPxEsAVodT+8/lmLBhzHRYohuOYdMBEJuabJpUcKJvHGBOTf68oC6lRubBEel5qmm7hqyIY+IY8KISfz19EL+rOTcDGTcHh/DrHHyp9ufBuOh7QYvGoxMSKQmg5mbPZWkVpEQyXkyUtbOZdlRj8KL19Q4MozLUkiBaTTx5/yIoEU1fc/7rVoYHfiAJszonC6g7NmVY4FBVqmFkUlht8hpZzM1yR2iwKMA9Lh8H/Hx/BAAcIujAjh/Roc//WVDOgmGIlu4g7VB8Z6jrP1G8LPdlg/GB7ufo8FDwO0BkVqhb3kgFssOyOtingBxjdyQokWqO7XWri4DPn1Pda3x77it7HVXCSKpoPUkt/TKjKC28jEoyN9DHV/8FTlrSeMGoiwhgsDl5hZsJhgEWmEukh+dRgjOdanrqASwyaWV6Dl2o7kY2Txd5euX9T+YRKi920K4NWfgsmnEvMGXTRLWN7XT8QhUNdUk6JDcLAIcPJgrBpih6sCqTx2UqHqwHZEP2iw4fBD0v4JPnj7sPYyw/byYdljlB38FC73upcFs2QS+Be/Lylen1EroaYgQfs/0WzQpAdLp86KxnfDRTRf5xBB/r1iWJas7Jk6HP3xyHCvRSeb8mpbVCW7garo2Hli135zp4k7ZbBiD3OXD8NuabszXvnPQg4pvrXkEa/zDs27sTVp0V4JLPImyfoq86j2NBQwEfYEz4rRqEtLS2LZz170Oogsz2pf+AwzLr2xcDgOjrUVxcADCSDKBbJZLGH1abCYDwpCcuLhZajedgu9tBv/vd+wKAJMBN6qmnduNL3S243zyZ98DFh1e65wNAGhrq8fnchOrHF1hZlZWT+wEgEa4wennPM/TRycNIVu9adACyJraU3jz9FrnVKvrDAiAOaEa4aTthTtf+xtrvUUPfXbrY+jm0E9re1k/b++R3WTIqJ28g1X2hAMhL6/6Y6jqrkBPxCSoHclL4oADEDo72uswDdLr540cOgPD5H3jix9TeXU8Vd84uWQCSE19Iq3P2UF3XdapBJoduWZFrqSh9DX0EB6zZAEisM5+yI4uodxx6LbgJOVC1eWrVXrpQ1U1nKyWAMAKQiOhxWPciYyQjmmrqWykCFdOeflmlWCoAhGk+u+Cw1Ng0iNBJqVOZ3JYyACkri0fwKkIWH6PKR3p6BNgiSUJ0LkD4PBsDkOgYB23bES8sd/v6pr6u89ztV3LzZQDygJed9SA8qWEB0v3mgzB9qrRsJVXcqEZYYMjNY7aufRli89n6pF9ftPT3rwAQ0WM43SrX5GswV+DElbJ168pRaegW2pCHJVI3+tjrlVimG/Djb37zRSFC5/93dvYgfPCoOL0f/vA18berq0uAEj7HgoJC+n/+7/8hnm9v74RwXQoi+/uGRRmcW1tHazB3hO1+o6MjQZOsA61rr3id/dk/+URWMrjpSsUoaFsWRd3SWRUeL8Ttilb01KYdlBKXQB+dOkopyWmgf8ll9PrKOuHkxW3Lpi3ib3V1NaWnpsn+d7QHKWgme1jwx0qvHLOpRXqxPA8bqhRO5JCUZOXQ+6eOwNJRHoNXdsehX+EWniVBAldAxkblc5zerbM9UpKTqK1FLmRERUiR/jCL21XFhXMKzEqDP7kCohdIOOeEG2eo7C8+KB4fq/0QjkzyPL0QfbPYWzxWpQC28GUBvX6fXkVmd7xguQA0J4euxExRAbH57PT8xj+k3378/zF3DVUCBXgUPcrtHg1STOywZvUo+pSk+Mn+MEidbAttwqr6xqKDdL4W+UucnYHKBzc/KCocjMnNqqoUFisqOarswaJpKyhh3Pi5gEpCF6BaidNtSkzOfRhS1SnxBnVPRHGFQHCV0MMgTcpBXou8tnwMlwJaHqzij3O+C1oAq+96Ylq6YjNlp66hIxf+LljJGEH1RxsviH0rKhhXgMR1Aa1On4cZlRn9uXOj2j5sENqLjdH4cyL6gz6OI81c71N/t/D7B0meR5hDp4qjboT+r87aSblJxaDMXUHw4GXUbZAloooB/Nl4YcOPqLW/ni7WHRbvH0P+hlUL9nHd7GZ8BlwrKdqWTHf6qmjQ3Uee0Rh6bsNeuFwN0lvvy6rHKGd8QIAebGZJQbQ7h+F0pSsV8lXsNWgQ4EGIZrBZMT4qMyfIucTxzaoawmkdQdcAlRckBwbXyz+JquOHecQcaU6vvFRAZ5AP0twsq5JTNgOdTb8+LU2X7z9dDtRZJCLl/d4qzPQHnPmV+00Fv9/jPYz3cdjgmjWJdAUVqb6+kDXxXI9tQ4WMbBeEERF/zy/rPuY6clNvtwxAHmz8xLu3bJETjytXZLLzjG0aPch8Qgr5x4DzRCKQv3EGwt2FSDafrdv38/qjDEKm+wG4n3G43/fMFYDw/ucKQnjb7OwMKirKFyL1O3fqFuX+MVI6WPuhG08cdX8TkQb+zDP7BT2M9VB8H/f09KEsfpZeeumg+D/rrPhLfuPGjTLDQfzomuja1WqYQBwR+yotKQeXV5bSmd+vPw9btqwBMGEqBsLPmuXr/Je1IdyY8hWhdBI8UbZA98CtH7Qrbq6EkFuWE5PEZ7ftweTWS+8c+pSyMiXAqL1WJ8KnuH3t+efF31/84hcCeOhjbN68WTz+7Njngk7GradHBrsxANG0GnasS01LoLVrSrCydiWoVfFHc6CiyinQrkt4l1dlOzgAWv78z/9M7O8/3vwPUO0knTPGKgXNY5EDEwAI06242XAt/GrC4kR44tCIXPzwIheBG89pd5c/LR4fufE+RcfJ/Q2zC5ia/OvMFRvoaloXwgAFefZiWztAic5L8LN2Rk3orWohgalYbDfLjSfdRgCis1aCxwB1xqTocTyxxRRbvG8ifQRHVvoakzl0rxVnbqWmrlvUBSvbYIPDUUCdK8da6nMW6ePi/JFxY1Igj6k5hglfUHOhTMB0ECS/bxC0KbPab5TLBqAoJ642Bag4I0WfE19XZY4lMvKmyoTg9z6348/oc9CY+oZbgv0ch5ZE7hfjosZCTqA5L4f7rcd1YvhpQLmH8fuCwES5izHVUTf+TIQyYXxwjFO0MQXQwp1mWgHxfEpMHtW0X6CmPhV0iwm+/gwGQLl7ZtV3kYvTSqfqpamCySZ5fCziTXOWU6wpi9pGblH7WBMocWFUlr6OilJLhQXxP/1HN2hp8rhjnpBOI4DUczLrTCC8qChH2u2LdR82Bhs8FkxV9Gq9DO4JFeBIihInO6VERF5cZ0XtDCDwMgSeQ0GMFFD3kBdATAfFBEdt6gciZfsJ2POeap5+4jsFALlnb4Yg23uPNNGlbJYuzfjy4wg+5hs2yPe+/p6zkbw/nNAFlW6Rn7uzZ88+yBAvv5c/dvhnyHddHpP7HQHOB2loaBWp1DO2GZyxGFQkgn4ykyidRbzbtm4UPPYFFXrf74nP8j7m+TPF7PLlaxDxSiHgA7eHUAXRfZzPxP6Bz2vSDhYLgPBhWKReXLwCFYA4UQ1hMLKQbS4AhAXnu3dvozfeeIfKUAHk/jBVivNA9Ljzftjmlifu7LAWGckrtVL8ycDmxPHPMYm03QNAnJgQl5cXQTgpnXAWAoBsLVtHybDafe/oYYqPl3a6Cw1Adu3eiEm7nc6cvr4kAMjeVQfEeR6+/t5DASAH1/+Ejp/7D+oZaAuGPS4EAMlOKhVamtpOqU0Q7RECIDtBhfNAj3C24lei6wwOv2wAkpWQQeVZe+lO+yVq6rkaBIRcYdAAJCduNTQca+nYrX+nfrcScQOAxFtzKd1eTsOBHmoZuInKmIu25j9Pdzuhg0opFZ//Y1Uf060rqx8LAMLXLDsrEiYY0XTyVMvU1J8lAkCysiJglpFKH354V1gfPy6NReftMK+4dGluFOSpAEhxEap1edblvI8FuimWAcgCDSSvZD777LNYvT03ez6I+PGbmnvIonSeWE0FLpiqtWXLBqqoqKamZrkS9ii0yMgI2rVzu9C58Gr3grVlIDLlUM4VNPEkngHIqlUl4p67dq2KBgZmybaZ48XTK8QMIIwVEO2Cxav93M8f//i7+EG4LgAEC+Z37domwAVrP4aGBikxMUmsCnN2BVPG/uHvpbsUVx3XwfWNV2n5WCxK/+yzk1j9lkL3zEwkDqKFw0GIm644cC4H07q4MXc3KkoCCe4jAx9u/T7J6eWE8vTUDPG4626XAEc7dmyklIxEOnr4lABETJt67TVJFzuPzBFuDXDrio+XItiWlha4+Mj9couIkFWVEVBhuHHehaZw2VHJOPjcLlRmeun82UqKjZNUKF5s4PHgxoBevA+r/Po68z7NFk298VLnmEyF1hUQzozQq+/MfOkfkCu4XPXQ30Pj46OAdUpZHVzV9VFBYTEV5ZbSyYqPyI7VfG4DqBCxgJsbp7dzY2G7T1GlWNDtVNZPXAHRq8gephcpBopDraKzi5ReZWdm0MFdP6Lb9ReprvU68lYkxUYDEGO6N09wx5UYWGQe6K7jngpSj5QQnLsYH5WGZPVoAJAKCPbFbtXqtUpC14JipMjr0+f70Aa7Ym6iGqIT5rlmpShP2qGLtxkbl9fcEtkVrMIwxUux1aQbE++Lz0mNNVc9rCqvQ3Qp6GKEF7TtFp5PTVhJG4qfp0MX/6fYB79vDLko3BygeU2unDAFa5xttdCM9wqL1X2gFor36WASNRz8h885WN1haY+u+nC/tU0z7lNue8u+S30jzVTRfAiVNGSbkMplgYDe7ZXXbmP+1yk1Kps+rPhbFCGGyGWOoQznegh57dQ8eokGPYPiGBH2WNpV+C0hpud76lJVL1XW9FF3V4iS7PdgMUGPCfalm5UT7WEzLU9W/TXhZgpTlQrxlBKZc3VDOXBpAT4F4KSAHJNg07oAbGvyy2ppwM/fi4rm5Qt9nudaAdH7LiuFpiIjYnpnrNlAyIQKiL6RDYnshmt5Pw+58rF+fTKosPX4LQhl4tzPvpbSe1hIz9+B8xOd4/Ov7mmyRYGmaMOCWQKA2YfLeR8LdHGXAcgCDSTvJj09HR/e9QId368eZDraElO08vNy6PqNyoduqboQQ6TBUxUsghcUhIhfBwMveCE6O80+5mJXONfJ/3y7uZDVkKn2xbkhDETYCIGByIPQ+oz71xM1fb76NX6eJ94/+MFrVFl5ExkfNYJulZuXCK1HEeXl5onJfX9/HybzCWKScuXK1aD1ajWCFplCxe3br70KoJIgJ4mYmLdAAzE6Ooztq4JhbIPQQXAzCgbj4uKCbkXcL00PGx+XEw2mqHR1SfoM2/v29/UD0ECQ/sqz+AEapt/+9gOxjXZbKi1ZKbZlnckYwAk3Dl4cHJE0HgYdsoIDQAMdDjc+ZoSy6W1sbKQ//KPvIPm9Br7yjUGNywB0YZo2pgEIj52mGrFVscmi9RleXDtFG1K2wuERYZiXaRqcD8eTIIbtUr1K1zEEC+CwcDmxdLpUaCGoKslY5S7KX0WnL39I7V1y0cOD510Q/HLTlrdMfRuHRoObGXoT/brFBHciNU/yjLuxmi37aVdWXE5FyePn+uGy9cL+P6TqmvNU03g16HIl3sD9Upkx/JjH0qsmaww69VjwPRAMWlQggb8fosLiKCt5JXIkDk0AGMFKm6Iw8b5dsEblxvdEwCE7z5Nyfe/awnB/6ABDvwSJTB3yjCuwEtEeBBj8HqhH5LgoPRF3K4QtOABSvs+LUMlQg5JCcbPUywgr/M9U13aK2vquBYGfHDdoh1TYJTvCcWNArS2r+RxDVKoQ792McwiBNfkdypoOoxuTdjYzfq85Yfm8vfD3REXmatOvxfuE9kZdD3YzGwMNL8aVjKrGKyKU8N2rP6XcqE0UY0ullvGL1O8PZSaMdmyDrsRB+9atoyNf1AK8+KimTlEq/XbyDsvsH54OknYNg1Wu1W4gb3jkvesdU78FkVjl9hp/F5R7FrYxBeQiQMAiFyL0tZQ7AJBSFtH8X5PSgbBeiIQzGW8/BWlkjlQsfjs7Y3E7e14uFEzZpgMiwWNzHxYOeHAfGHyUlyeA/jkDTWz6Hi/ZV+6XTsafGZPWbdmugy78DF2Ew6Gupi/ZE36EOrYMQBb4YpWVlYnJyuefX5x9z9NUQTRtSSelF8GSND09DTf/1XmJ1GfvwMPd4lHXhDzOAETfCeXlxUIjcvv2XYi3pQ3sfNt8AMif/MkfIIX2IyG41gCEj8cTqmjoN1g/ofMILl26EuyKEYAkJibDynoMdrZZ2B6rq1jpYqDBVYjr12/hXGphp7swAIQ7EBbugHj+Bfrgg0Oi8rKQAOS//Mn36be/OYyJemBJAJCEuDQqRBjj+euHHwoAeWbXD1Bh6aZz1z5cUADC9+SOVS/Qsau/emQByJrCFykyLIm+uPWzLxWAbCp+Dna7oG62HkHgoAQKkwHIquxnKSkiGyJ+C31e+T7seEuo292ALJwqALFBQSHTjQEIb/csPuvvnqyiEeTV6Cpl4DEEIKxF2Lo5hdo7RuGMZdAkGb9oHzIAud9J+nx/Gx729jrp/H7oZEYAsntfLOhb7cgMufGwT+GxPt4yAFmEy7tv3z5xs965M0e60RRAhCsGO3duFRMzroIvZbH5fIbwUQchfK4zeaZPHovFqIjMVA2Zy/Fmq6aEhblENYSdce5HH8Krr5MrHzwufO01HYsfs3PVq69+jd566wNBbxoZbQ+6WaWkpNEzBw4GnX54fy+88HX6Tz/+AzHEDQ2NwYqFmAD5Q4LbkpICET5YVlYS3Ib3f+1aNahY/XivDA/lfXLFkltlZaXIE+EmBbxMfeoXFQxuDIj0ynAPrHh/8pPvIf9nCODpveDqs3bUYrCjqylMB2N3I25M0+wHYOGmKVgMnnphOcotJiaCnj24m9595xhcttwTMlP0ddV/uY/CYQqNKyCtbTLsLCoqAlUWKZj0qOqGH9oHiwq3YOqPDlxk8yVe8Rbnh6qHrnoZKyDxCMbLyyqmy9XH7wuABFAtsStRN1dASB3PpKgyOp9EjMmYg9aXPSn6c/zsb4OVAS1GdyuHJ37dhkBEXQHxQsg+4Z6elIkRAMVJAJA1B+lG3QmIwuV48/cq505w4yBAbqgJBBe4/YFw8tmlIYHVhkqGVY4Vj5l7TJaXOCxQN/3Y74MLlFVW5/gY7GIm9qH+MkA2sKuCwnoLAgl9uFbyGPgMqYqJA+5p3CLCI2lz8ffpwq2fU19/T/B+HMf79OdNLdiK6qK+tqKfasLPBSjNqrKjMmEDPU++bnSXkmdkpG6xpoq3iXDG0/qCF6iu5xx19F1G1UNti4A/n6r0eEFh2lf2E+pD5Y5pd35oba51f0bjLOrmMfEhdSNcURD7yiklKp/WrijA53+UfvmuDOUd6VohdwzBvsmqqHhMgbLIzy5iQrEjuahgMSWhr0pErl4lUfFTVT+mWOmGa0rsXmVsVuiCAoqiheqhSdGx2PXMrLJfRDVsRgE473Dulq5CEP00Mxq66G7dDM6XACIhWp6h8rLsdjXxGk7xPxb+79+fJSyEp3K8mnJcjfvhz6v/In5H5KLyZ599NusxlzeY3wgsA5D5jdectmZaBjvjXLx4be6ZC5NACFdBdu7YKkrknx46+kCUmDl1+iFupEFIJ+gtDxLAOGWXHxIdaz7DNRsoMP6wzbbtVMedz/vnA15YH7JyZQEmzi6h0+jqMjjBTNERvu9107oGfk5P6Pme1s/zdoWFK+jpp3cD5NSCbzxEp898ghDCjbQewX9hYSEhOm+bn59PL774Iu3etV8cQtCcxhTVyBoCB2zNW1KSB/DfgG26QM1KFGGEyckJQboJazc4lPHOnVpsWyL2d/ny1SAoMOosduzYJV5n3q9uEaA0MXBiMPPRR4eC++U+6r5pW2AGLYOwEuUWExMXsnhV7IlWZOXYkNLNbePGcsrJTacPP2BhvRljIicmPPHT+9Pjx2NqBCURKsOjt7crSLFyueTEi8MGIxQosYAPNaYctSYDkKBORM1FR90jlJ6cTVlphfTZ6d/S4Jjsj8NpgVmGDFq0OJQdL5bAh4blefLE16Y0IAL4KG2IDchnuF+HucnJmhGA+Cma1hVLAHL481+FAIiaMXPAoZ5gs4TEoygxIodPTQ7DQWfTIFcDPw0cV+VvQeDkHQjc5ap9mCMiCMxCQX5mWOGGJno2pXfwWUaxrXw+gPPzqoA6m1NpSBhoGFDFsJILsOuwpjlZNV+Nx0jZEHO/9XV0mB0iNJAbAxG/dmsSz2A/wEpbyr5DXchlud10jNzjsj8+uH0FbXgV/c4LGpOeL/OY6XHj7SMiQp9Tj9KJuADYuXFf3MoRy/hdERkTKYB2bsJminIm043WD6BdgRW0updGBlj5IwHauoKXQSfj6biP6gZu0PaVB+h4Fe4fjxT/8tzZapF6mafKXxZWxyNjI/TTvwcQ8KkQRJOktpEN97lV3jMBswYfGGsnPvueDfJ5P+yUVcAlKZCjXbH4dbMCmeL8oAXxKz1IwKNAiwOucco3mMGRBiNmBI7qMZgbAJFdnisQmZMzlujV9/MeAAAgAElEQVRz6HoF5hkwqHs03V8O5EtORlo7MjEe9cbfRBoCMsBj8FFd3QMXxXsB3uTfWX2d+XkdSpr+l39M9A9/SVu3bsVC0zvLYYOLcIMsA5BFGFTeJYcU7t//pBDGzilvwQBAtF7i1q07mDhEUEx0FJwzHi/Lt0c5MX2+t8xsoGI+AGKqY8/n/fMBIPpYOj+EJ+5cEZkOiMwXgKxfvxZf7uvFpOf8+WsCgGzevIU2rN8iKgg8cePJoxUBeP/tv/3vojtbNj8h/k4HQEpLi/DZi4QbXZOgYTEA4cb6Cm5MneLKTnDCBivb9vZuWPqenBcA+fa3vw6tSSdScI8uGAA5cADnhrE4CQveJQNAUnIpJ72IDp1686EAkOxUgLD0Enrr079acACSm1qMlHMvNbRLGsWjCEAKMrZSRtIqOnrpp18KAFmd/jUadnfT3Z6z9wCQstynyeqPEItl4dAZjfoG4X71O9qJZPvEyAz6uEIaSGgAkoKU89VZmzHBNtGvjrxBTZWlXykAwmPBoXhlJXF05FjTtKF4iwVAdML54wA+eCyNAGTfvkxUlsendbyaCwDJ+z9+SOtuHhcZb8thg/Od9cxt+2UAMrdxuq+tsrKyqLQUDjInL8xewVAAhMXmWZkZVFN7N5iMPpMz1n11bIm86asEQnjI56Ih0ZdmNtByv5fwfgCIPlYmsi/YKpeBCFf3JgNrvdLLq/RGSocxiFAfn1dT9+3bhSpIvthfRcVtrCr3UXNTM5LRvykOqcW5XP7+5JNDE0759OnTlBCfJJ7rHxgNrk7t3r0VAKkX9Kh+8X4dFJWRId2suGlHqaee2iGCCFkky20cFKGbN+9Qfb1cIefAxthY6aLFInC9jzFUFPbs2YZU9iOiuqOpS3pb3l6fP9OrUjOkFfCGDZuorq5OPG5plgJUroCYlVvTN79xgGprm0EVuyNAjf7RE4nx0XLFmN3DuPEqvxYej40hlM4sq0FRUeHBcD2/Ep7bUY3QoX6iAqJyQKwOE8ZInvsQqjTR0VKcGxsnncF6UE1JT8uljOQVdOXmEQiLVfUC+2BhOzf4T8m/WA0fQcWEm3TIkiUe3k5Qr9BcSLZmrj+3/l7pNOZFmKLDUDlLTdxMeRnl9Onn/xpcidf3AVPD9P3D4+AlWS3gsZ5AQfJoipUsSfhBo+EKQHRECtywsuh23TXxvAluSGFKTF9XK+lBvF1qmryvwsJwPLWq73e0BaslnEWiqwtBQy2ssptVwJ0JAvtRj9wfM5t0Rc2k6DwsmtfNO87jF6I/RaHyx22MLcHUb4JFUbFEJQOz94NP/Fc6ffXfUPmQ59/d3Usmu6o+qVKH0c2KcxMNZla45vLo4VGR5IaznBgLJaKeQC/FddafaaYS8v29MuEpGvJ0UcvgFeGmZhqxU27aZrIH4gVly+Lw08na30H/kU6b85+jdy/9DcI1HbSn5DUaGO2kq40A7Lhu7nEf7Vn1KnX2tdHR4/3U0yfva+9IthoauepvcoRc+QImWDM7FCXOvDo4hn6PHRRMee+RITzQrClYuEchJxYv+0G18qvQQYS8qH24cP5fBPdn8cnPgVGMvxgVEH3AosIYmG5E0+EjjTMnc6v7J9jRB3jwOIGPyRY0m+bgeDUdjZq/i/3PbUXNyU/7PXeE5kMvXj3AcC+/dZoRWAYgi3xrsF0opx6fPXtp5iPhx4bD2KJR7WCBrTERXU/Ub92uoaamR8d+dy5DuyggZAnSsOSPvJH5HRqdqUDBUgQgup8FBTmgROWISkgV7lUNROYLQP7oj37IowKQ0CCsZxmA3Lx5ExWMWITxraMnntgpXKeefPIp+v3fl9oP3aYCIFwpefLJHaD13RZuWbMBkKjoMPzwF4hd5uWliQm9Pgc+VwYgDIxYaG4EID09nXTw4P4FByC/992v0eenr+EHr33JAJCU5EzY8K6js9c+eCgAJD15G63IWksfHP/ZggOQMGcMFefspPPXPhXX/FEFIFvKGaD7qbLhvDiPhwVAclGdyozeQPV9ZwFCOpDlUUJhplQBwhnMnm2UQYNuUKyKktZRTnI5Ha/8D4A4D6XG5NOGvKfoaOW/Q5sEDQ0AyNNrX6NzN0/Quc9DDlVfRQDCYzYnZ6wFAiCPE/jgsTMCkKzsSCouiRe6D4+2U55iIjIbANnh7CdPQ/Vy2OBcJnEPsM0yAHmAwZvrW1mUziuhlZW1U76FJ0pMHWHP/MtXrk9ZLeHJ0W5kJFRWLYKN7VxPZJG24/Nfu6ZcrDgteLjiEgYjs4sa5YAvBBiZ7VizHWPy+/maMRApKMiltrYOYaOrgQhPSPSqL69U8+qpbrxaz421Gt/61osi4+H9998Vq/28ir1xo0wNz87OBJCoEI8Z6Ogqg8MuJytiv04pEOfGQYVOaBPYgnZgQB6DheXl5eXicVVVlfjLx8lQGSHGzJMffP879PEnh4UuZOPGDbR6VamwfZVhVH6hN6mra6QLF66KY7/22oti4nfpUkWwKqFF6NyXVatWieMdP8XZJLIa0N7WGdxW97uwsAj5J+niv/m5cfR3f/8b8ZgpnMYKCFeBuOnqDVsI68csaLfqbANMTB1Kf2GsgOjnRlDp0Ba5NiRZs1hfjAtWs6NBXePmgdaCG4vVE+OTqTBnI2x43walRq7qj40PB21mdWq6CzohqxY0g38dkjsEaFytske4wsiuqh19PbJKMTY4QnYAR258D1otqbR3y2v04Yl/DFa1tCYhOioF10FeW2lDrJKwLeiPQZ+rcX5QZOrjVW854tvWvEwXKqWex2pxQu8hX2hukvoEE/qSlCL1BzaHG5NpmQPBUS52ZXVrwmKRFngHV8khFvaOy5VzM7nIHCZF6NxYBC+eV0JvLmzo3BIhdDZJ3YMJg2YxnIjWhWsRPm/jx0VJicuj8vw9dKbibfG+to5WstiV6EQdU1f1xHtw8l6lw+E+aIME1pj4QUE0NguuIW+THltMceFplICU876xBlHhyogpo5rOc+i7n+LsRajSjJELjnA3ut4DPa8/GDAe68oQ1Y/bLV/Q7baQG+TWohdQDYmkc3c+pOFeOz23/SX6xzdP0PCgsj32RmHs5H0eUGnkophmVdozh6xGcnOEI+lc6cbHe0MaCV0BQT0O4nR5fwRgBc0gSDwOuNBPdc4+eb+jFkRWgg4Eje8ZY+XDWL2dMFCz/mfugnS9q2eezqaGxkGqqDRo7RYIdOhjMPhgU4TTpxcoFHjWcVi8DSZXPnJgI1wGG+HPAD6GpwlQnOp3jn/b7KpC5kM47uroWlHtWxadL96103teBiCLP8YiK2D//v3gz1eDcnGv7d6WLethEzqE1dabod5M44zFQYRnz37xSNvxTjfk69etFmP1xcUrs1PW5nvdligQmetpzAYQptvPbMAj+EUwTXVGvz7dfhiIFBXlCwvcxsYWlKyrg85V/F5BD1L75m01kFi3bi1CB7cE8xVu374tAENxcbE45LFjJyg2RtKOIkErqq2pE4954s2NHaUGBiW1JycnR4Cc2FgX6FMtAPtSdMgi7lWrysTjigoJZnhCYTLLCQj3h/9lZWai2rKFjiFVnVsdggQPHNgvXKY++eQI7cBrSUlJOIbKxwCgYJDFc8UzZy5AjyI/0zp8sLa2FtSyQvFcR3cX9K1yMsL3dni4nKSyux03D5yd2GmrIB85PwXp9N57sg9jEOXqxn1kQMJNBypy+KDOBnFDCByJiaBsXPmRs/FygChxrP4ugBU5Ji98/Xn4/B8Rj/sHuuFiJMdCcPZBLeOmn3MgeDAuJpVWZq+nE1d/h/HQgnOMu8oYMauQD6uD0y4k0HJ7MBlWrls+TPA1AOPzCHeGxM68LeelaJMCvsecAAV71v8+vXX4/8VEVx4kPEyeuwkUJw1AHBB/i+Ogeca9E8TCiCIUz+vG19xskZSx0rztVNt+ngZGOijMFUE+t+xPS5O8HizeTsuUFCyzxQOwpnI1An1BETrfwyxE52YUd7NlrOxoOCa58n1WV3dIb+SW9wE7bTFNS2wq3NvUY/GKARA4JC3JpwTrgGdIP5f7OLjlD6i+4wY1dd0UQHVc0d9QbJfHAK0woFTxRjqWNhoQx+Z8EAX+PMr5jfN0CpP2kNMcSV0jd4Q2PyduPa5tgNoh4HeZk8VCA99/DDgPXfk3cTy7awR5kyoHBee2u+x7dPbm7+Bs1Q3wI/vkRNjgjpJXqLmrDuAvHHS4eHrjk/dpuFt+VgLe0IKCZ1R+zsWHzCCat9jkZ95qQy6Loh3yPejvkWACcFf89ftGcP3k55LHwQ89ingeAIQ8oYoLPweyozyWapOpV8F+TNgK/5nmO9MEsBf8vjQ6E0x+/6T/T3DGqpX340I13veWLanCke/s2RnyRxbqgIu8n8nggwX9T+xMn5BhYnS5mg54cDf5NYcyECkMqxZ5bqz7MAboLvLpfGV3vwxAHtKll6L0/ROS0jkhnHMXmOrBWQUT2jQZISwI3rJ5I/Zz5rEFIUxDO4Hze5AwvHsu6zIAmfFOnw3gzARkeEWVJ5dJSXFC08HVglu3akWFYDoA8p3vvCqcrpqamG7kAYDJEyv6nBzObb4AJCzMCT1HBMTsIZ/2uQKQ/ft2CwDD1UduDEBeevF5gJZqqquXzjtsqx0fl4zKTaKoVrKrFp+zHhdeQGCqVlVVLXQc8wcg69cVYd/x9NbbJ8TxlgoA8WKivXvdK3Ts8psPDYDsXPMDevfoTxcFgOSmlVPvSCN19t99pAFIdkoJFWdvpct3kM/S2bJgAGRP+esCpNf2nUYg4AiqIFmUEbmRRoZGBZB0IazyVsc5GhjrQhjhi3Sn5QrVtN64B4DsKf89ul53jDp6b00AIGlx+VScsUXgitbeNvoEFcJlABL6ahbWsXszp7WOvZ/pinaE6u0deyzAB4+BEYDwmO2F49XJE00iW0W3+QKQwjQ7laR5Be1Ka/XuZ7yX3zP3EVgGIHMfqwfekldRd+7cKSw9ExIQ8FWYJ/jvzUqQes8BpgEhLFQvXglrzCMnFnaS/sBnuDA7KC8vgc1n/DIImWY4ZwMLxrfNVgGZbV/zeb9eyWYt04oVuUJcztQsBiLceF9aY/H7v/89JIm/JVZvtZj6wIEDgpLFwuwzp88FA/6MGRzaWnV8fBRUKml7y+A+NVWumNbVtQarKEeOHAkmjxvHZGBQ0mPYIYsnW089uRfUxpuiCsmtpqYGeSPfp7/9u58FbXqboMvQjfNBeAWYW1ZWKqospUKrYkMCuKZwsKCdbYBPnb6IiZtcAubzGBqSVQa9Ap6UmCJ0Xc8dfAKVGTMdPSq1Ykwx0lQZzvnQlQ9NbeOxNivhsEVVdPh9Lgi1mcrJbWhYruwy5cpmlzQgBjYOlXTOlRIrVka5+Th3QlUt2O6V2yiSze3If9ix+gU6ee2t+wIgLitS2BUFja99mEPSjYJicuSz6KoGP9ff3Udf2/1fqfLOMbrbIgGhroRwJcDhkKvXvJI/7JZUFbOPhfcGfZV6rMeYX9Or2qmJuThPOJ8NVKOyAOE450mgucfl+31e1BkUo8cDa1eXU75uVrke/JhF3ANDcqXdGS4rFhbkVfB75T6Y0KHSzQOdwYVy3R8L26qqBRHI58V7uHlAJWPBPDd2N9bi+6FhVRXBSzqrhu+zNfl7EUwYSyPjA3SpVupaELIh/wgqkY+yEkopJb6AegdaqGuoEfegC8+VU2P3DeobaRNUybiwDIoDbYrBRu9IMzUPS21JZsQWsnpjpasVbJyrO46BatUVpBFmxa+iFWnr6ZOL/4oxCyWsW3F++wAiL9wCtXKkAffWxIpUQnQprc/bTUOjQ/S7Q9CT4HtCjNtQbrAK4jcbKGV2WRnhnBWTLVQZDKjKhZ95Wm5Z4bCO5Ym/AVMXrpkckoCvF9Q1eVH9HlR9FDtqulVxYwVk6tTze7V8XPUwtnu+N+daCcH15/C8rVvT4LBXj+/QiRS5CQeZw380+GhvH5nWEWoOu1kym0yufPD5Pf1MDt243kW1BrvdCdeWjTa8916fIECxh1NSdDX0g08KwfmJE3IRaLkt/ggsA5DFH+MJRygqKhL0DJ7E3Lx5F39DLh/TdmUKIJIPrmI2gMiCVwoe8nhMdzgGWavK2UFsESo9j3g1RI/Zg4IH3s+D7oN/aHWlSk/Keb+sk0hP58l5sQAiDQ3NuN9vi65/+9svAzCk0M9+9gvxf63reP75Z5EyjqpIo+QnM4AQr2PS2dkpQYMOBlyLrJDnn39ePPerX/0KQCABYL4VAKQh6FbF4EZbA+skdJs9QH/6p38avO0cDhv4//X07nsfBSlNRYUFlJubQ//+qzeDGpKKG1jJVdzxZ555Jrjft9+WPHxusgqUAIes7QAo4SooECajHC2AceLKUAPO7bMjZ1FNkfbATOHhvr3+nWegP2mkGxV14nk+lp6AMhDR/Z8KgDhwTmw9zG10dDgINrROwcqhfQZ3IJ4sc0tExWpgUIKU6QBIGKhZu9e+Skev/BrnIX/EWU/iU3kEZgVgGMh4VTgaH1f33Y9J+VQARD83agAgwnIZjk87yn5MNS3nqA4r69zGRuUkjIGK3i8DEOm2pQCIRW7D80A90dfuYpKSJc+ZE7xT4+GE1Y5AQvSNq3DcbFYJbHweKyVGp1AYgIcF2oz+Ph8odD5cJxNlZcSK+SgDtIHhDrpeewFWtNK1yRXhAf0n5AKmJ7F+U4jPr/sl+qnG0of8lKDWQ6QWSgBi4fMQjxiMqgf4E9SOYDM7gGRsRDIVZW6mSGccdfc3Ul3XFUqCbiM5OociHDFwnuqm/tEO6EYKMApWGh7vpjB7vIA9A55usoPWZgHtbdQ7AOeuXmqFu5XNF0vJrlVg0blwDAtdbf0NwCyDI9kPq0VRmKB7ObD2h/TZjX/DPWEj95A8fz63fWvw/LW/kWNqlvoLE0nwuSH3JYpyxWHM2dWM6H/960fieZtLZsuIbQPqfh4KXTv5ggQrFlDHAr4QTck/oDKBfFK/4/MDgKjZagAZLsHmiZ3xO88IHAJGfp049r3AA0S34K6nWqyZ8NxsIMSg98jKikSldXYxdejE7n2kg/guXmyfMgtjpvcuxdemAh9c+bgLutqtmwCZhk7z71pAfc+Jx0pbZfFLYOtHOKUjTALb4sJe8T3P37FvvfXWUjz1x7ZPywDkS7i027dvFz+k585dndvRp6mEsGaCQ+Iet4wQPSiLBkKWAUjwvltMAMIHYUFrWlqycM1yuZyCbrhhw1oBvs+dk3oHDUBeevnrYtLe2DA/APL227+FNiQCtK9GCOLb5gVARkcGhAbhd2+9GwQgK1bkUypE8m8j5VyL2OcKQPh8mE7G/eA2giToV195TqST2zBp4vHmSgD/IPIknCs6TU1tADxYTDhxGYnmcsK6lADI9vKv0akbbz0WAMSGyfNKTNivNb47JQCxmSJpTcFWTJBjAHC8VHWnjlKSEukW7JEz0qLoixuX8L4+2rF+G67tEFXXSGD8ZQEQPjZX1ly2KCpM2wjdA9ARxOWdAw1UowTgJk48h/7IaYugtNhCahuqpvjwTCSQryAPwGJrfzW0JX0UYUmjGGsOKnEBSgZIG/a20cV6CbDHRjkYUX5tGAHIxoJnyW5x0NXmQxMAyC5QuY6r3A8jAFmd/RRFu1LpXM0x2gIhfUV9E504WyP2+yevP0MWfF80dw7S747K3J7RrygA4XNnwTgD7ZMnpS34fNrjBj743CcDkD3I+hge9tB5pWm5HwBih47plRczxffyz34mc2qW28MbgWUA8vDGesKReBW1q6sPTj/SnWfWNgMI4fcuuHvUrB16OBuw5mX9ujVUVb0I7l+PKBCZDTToKzMf+tTkqzmf9+rVbE0ZMtKHeL/69SjkDjz33JOiOtLS0iZybtygKmVCBM7thz/6Aaof9eQEUDlx/DTVgZ7Y09OHH5kRaC4mukBBSi6E6NySkqQ7Tmdnn6iQ6LRwnsRrIaGuXriRz6ApX6wRef0736Sbt27TqVNngkNQVFRImzauo7uophw7dlw8bwOVSDsLOUAj2r17t3ienVJ0dUKL0KVIWa6MlpavxupjnXjM/dKTuPXrSpGxkSgWEHiSEeIry/HycEAixO11d1uosakzKNTmygo3PoZdVR+c4OtwNgm3iAgH/slx6e6RtDF2KtJuVyOjgxSfIMdLVz/4sTMMxBmsYnOzKrG5Bfvv7euGBuSbdPw6NCCopHBjdyydUWF3KmoLxNNuVWVhGp12PvO6OYNDTg2EA5Pid+nnjBUQvlYBr4U2lbwggNkHx36lzkmKu3kSHay8MEVJUaUCfltwvP1qhZy31wFuovJgoAGtyX2WrjUdQoo3nNRwr3Hj/lpB09lR/CL1D/bTOBy2Km7fojs1XeL10f4VqCDIVXarfZxiEvy0a1MZtfe2UkNbC/bVS3HxFspNKQRty0YXa+WqvokKcT3vyv4rlzC+1m6PXJXnRW+9sM4r9l7Qt7jZKVT20PeGKywh6PzFWS6jALfcIiKV+J2PB3E2NzeqRnq/bJ6gK4G88MVVMm4MhMNhTRxrz6VoGyZz/jYa9DfSlrxv0Dj0H6du/zL4+RkcZDMJ8TaABH28AChg8bS79Ds0NN5D5yvflRugFedsBzVskGo6TpIX4Y/l6fspJ3GdqFpdaTpCNksylaetFpa8PEqfnLtEEQBSu9ZJ97h/fOcmxojd50LTzoAH56srRLjfzBZJN/MMYVVbO1uNKxW+qV6GsHDzJ8xY9TCukE/43ptkrTb5e3cy7Uqf+9SZIbjQuj/BUVIPZnC64kC91tZhGHQYnLEmv3/S/3PhBlUON6izZ1tBAzVUf2Z531J9eTLw4H5y1gc3Bh+TgQc/H8CXlHaPE9RfXfkgWSELpEZS2UuFtAVVVQ++l99//31QhbuX6hA8tv1aBiBf0qXlHwQGIdevX5/SGWvabk0BRPbu2QEq18BjC0I4GX7Hjq10DbasDQ1Ni3PFHhEwMhfwMR/wMN1gzrYP/T6e0GiAoZ/j/2uqDE+6WcPAbRdspDnM7/btuxDNDqAyki4mOHm5KyAIltu8994HsFJcCQesKDE5YV3FKFZfr1+rojt4X2KydCjipoHGpk2lcJUaE5N7tsD99FPJhzfa/+rzGRjoCYYLsgkEO3G98eZbQkfS1SUnm0z1+carXxduP6yz4uaBRkADLP5hY80HN36POVLOzMaVfW0kRYPXLkv9GRm8SqdoIyqET2w7JmkpMTFx4rPLLScnnXJzklDNiRKOWzxh50mf0RqUtSVut5e6oJXoaO+B4L0JE0IvQJW2IvXBnlhy7rW+g+lXRgCSni7BHMhFoMdJ3YvHhwnmRKo+/h+gQgRPJthLqarxcxoeU1a17DqESaVo6vvIDJ610ZrWphzDjABE9En582pAyBa9+jqKiRsAyPZV30RoYAImoG76l7f/Ohh66HI5AEAkCPBhQhGANSw3m3M8COyMVHxgGNlF+Uc1C5Wm76GGrgoah+ZCf57SojZTUmwC6EsJ1NjSQx8dgxOfJxyULDnZxtVH2J4Ebr7AIJltfahqOWj92gRKTY7HZMeD62GnlvZh2Cnb6KMzn4lt07IQcme5I/ehZvCszVCyGABLvm4hGo8Ad2gWu5eiHZKmp3VTw0MwPVAgaHQs5NzkhJWywyWnYV5cR24MQDTVjn9rdNAgv8bjHGFLpITwPIqyp1Gfp4EGqQ53wyiVJR+gxIgcOlf3Gxoc7sdnQNKqxqC50mOrP9vcLzM6zJWV3aWvUUvvHbrVdh739hjlpa6CpiQFeSE9lJ+0Hq5jPXS3F4L1zotkM+OzE8jCcZKgOemhstQNoIzFApRAk4N7/nxll6iEXKjuoaE+3GvqOpvVtRfXAFomznER54Nx0c3s19a6bFkc0m0FNzBcB+NzMwGP4LXT/DfDG43fx7NSsPR1ZiAyR3tdreGoxljcNWgcjH03PmbwsX598oKK2Kc71sN4fjrwERvrpMkJ7uJaqDBQBqr6elhhH+4lqdkjVDO57fthgHK70sTCzsmTJ5dF5w/jYk5xjGUA8iUNPB+WJz0sSj9z5lJQADtrd6YAIDrM707N3cWboM/ascXdgEFIcUkhRMv9sDOWWoIFbcsAZMJwLjQA4Qn766+/iglzo7DJrb51lVavlrbL0ZHRYuLBtrsnT54WQlz+P6dBOyGCzs3LQQUkDu/rg/PbsEgs78YEfGBgCGYOsLBFFkknaBvc5gNANmxYTVHRkQA9H90DQH70w+8CGAzRhx99Ivb7MAAIe89rQTaDOA3s+O/WLaWobDhFVocdoEyCE9aXSH6zvl78g8oTQ64y6dT0y1fPPxAASXSUUkNHJbX3SZtwBmCLCUD2bfiBuAesFhu1d7fRqcsfi+MuFADJiC0TDk99vnYxfglRqVSU9gRW4MNpGMns4RBmu1GB4iyKjq4RamiGyPsq9BKTAIj4Dk8Ypa89tR2D4qVf/pt0cNu3JwbgboDq4OgWcA4uGQDCSe3RjjRKdKGagypG19htGgo0YwUZQB/VGX5uW9Z3aQzZJ180/AYAzDQnAMLnXJ6zi7LiS6EH+WcBQNYV7EP44AqA8mGqbj8rgIfm0OQnbIT2JJnqegB6QBfbkPUEqGHxAE8+egd0o6/vzBDX/2fv3/3KAxA5T4AzFrQOJ+DyNFNFo6wsHosXTrp2rQu/kyFTgAX9nXzIO5sq66NoZRwdQdaHtqTWXZoPAPnh62nkRnWIDUfOnAlVvx/y6X3lD7cMQL7kW4AnTNu2bZtgzztjl6ahYjEIOfD0Prpy9fpjl5ZuHI9FrfY8AiBktgrIXIDDg+7D6BLDVQG9mq2Pzf/X1Qde3WZq0oEDe8Wq/i//5ZfBy/nKK6/IiSUmfizGvXv3LiVgW6Zntbd2Y1Itl4PZAnf9+rWUk5eOygqclGC5y6Ftzc2tqEpYRPBzftUAACAASURBVEUAhRQ4TI2gipAnMju4vfnmmwa61USvf3791VcPIjekCaFcFwQQYmMI0fAZY/3Rrp1PCLB0/Nh5UYnRjfM30lemiv/W1NUIMTA3PSm3+Mw4rlyJZaHtUJusgJhRYrDZZF6HV7my2HSaGp5jahiDLm4MInRFgatEesx1FcbrdUM7I8cnJTmKVhTmkhPUsDDYpPJ3gabciNMxiGc1WNHAhffD6++6SjDqHqbRcVRFmDHCehWMd3R4EgTKQ/jBl9WS4fEuauuFi5TfI6okdms4ckjiKD4iH5N2zkBgtonaI87Z54XDFv6yg1OYLUa6m6lFfwusivhacr+MgGocGR9dvV3QIiTTbw/9kzhuTHRcsAIwBnoPu3xFRcST3448E1XtwG0UbJruZoILltmkaEO4p1JiCyBGj6ZufzeNgEO+vXgHKjN2iomKxiTYT1crukBfG6WczFgEMTooMgKEKJRTPMjx4H4ODfvo1h3UDOoBYnpNGH87ROle0JDk/WMP74awNYzWlRTR0aunyGyXIXcetxS9ctCjzkzh/1sReMjNb6D8OGgNqkGSEmJlFx9xIbkPMhMlDAu6PmSTcPOhcmGySlrViAp9VEUw8VwEhPdJEYUU48ig3tEm6nU3ojLRFQwLFX22Omjniu8KAf+5WoROuvsF3cvrkcceHRsMZp/oyhoDNKe695nitqfke6LSEeaIEvd9dfNZut15FqJ02f2ClE20In498kDCRXXTimvP5+zDfrhaYwWo/h//eIHKCuMJfgyCgmWFWFg3k3cY75P3oF87g+Gx2c+r2/IgAZOseojqmC4nBfcwwwMj3UpvZnhulpike3Y89fewrnTdK2afrYsMQtatSxJOVlOBC51uPlsC+GzHWSqvT1X54JTzDRtT6L13aiaAD+P3m0nRA3n8bX75vQt4TX6YnnDL3NhOW5IKyY6XOjo64DR2aKmc8leyH8sAZAlc9tzcXLgFrQaf/NTstrrTABA+Da4SbN26ga5eqxD8+se1sfj+q5oV8qDgge+JB93HfAHIpk3rRNDfu+9+THfrbwVvSyMA4SeZfuVGqFx2dgZE2VliFbS1pYsqbtyEre8K8b6+ATnJKykpEMJuZjPwpJ71JQxOLKBxaIrImTNfCF0It4GBewHI66+/BJDyjnDpmgxA+D35+Xm0e+d2uniRqX9ydZvbUgMgXoTQaReskdEBVHUknU1PFMcBKmJAaRPjVrwalaYE6uxqEe5iLiTXCQAirbowdkzXQVWFn1OTOj+4N2YGCQo18PNT3UMhcKNHSk0K8X69T94XH4d1ItyGxroxqWTaELKqQRW7XPmFeJ5F/OFwSnr1wPfFZNLEnG70i7UPDMgiwqLEdWY6E/d1aLiXrtUdEWLsmtYrYh8agHBeRmJUFqg9H1JR9kaKj0wT7oPOaBdFARCx5siBe4j7Pzg8Tm+8fQc2u0haB/0qoHhcVlTiCrLtlJMdTWkpfK+ZKCqSHaRMoOG5qafPDR2IG6nko3TtdhVFxgzSge1b6Mrda6CQtcCNquu+AIgNoC0B1LBIVxTFAYD1D3qorg00VCtyOWYAIOG4jpxInhyxUmhbusbuUvdorbBW1uBUO6olR+VRXsIaOGkl0p3mBmocPCrGb74ApDxzP6XE5ND1+uNU3ykdzLzmUcoDBSs/aQPctyLFHVXfWwkgmkDJkSmCifTeiRbaXBpLZ673ANhJAwqzVdLdlgGI/iwRvhOjaCVW/40gw5jxcfFiBz4b809gDx1h6TyaDEDS0yNo7fokOnWiWQCwqXQf3PuZAEghnMXWrsH325CHGu7WY+Hp9NI54a9oT5YByBK58GVlZUKMe/LkhQcGIY9zWrq+XJw1kZ2VuTip8Eu8EjITgJitAjIb+Jj8cZhuf3o/TAXSVCG9rZ7Y8L5YuP39778G6tVdTOSvY6ImJxh/8d//EpoeOVGsqpTUntbWDuoBtYobT47T0lJg5ZtMcbFRAoh0d/fDeUhSC/hYGRnJwjXrypVKevnll8XzKGRAY3IbtKxsgFRZhWCqFgcEtrd3CZ93rjSsWJFDmzevxbZSU3Tt2rXgxKy7Wzob8Xnt2bMLlsFJ9Kt/f4ePKp7PyckRYYO6RUbK44xHK3EvKhPacjURdrvjyst/qHEMq84SHDBQ4saJ6NFRcrKlxez8mC2N9RiLzA8lYLVxCIXo2zi0HlL3kRAbToMq6ZwBSFiYXO2PiJR2qf0DvUHheUpyCsY1h65cOwEdDiajWhiNSoa2hrWp5XOuQujGYMbhkIDCB9oM2/aK81CFIScqL7qJ+yEouA2FNfI1Sw5bSdHOLNByPhSbB1Bx0I3P1zsqq1cj0NBwJc1pd1Jmch6qPXIlPDGGnYHsVI+MkOt1cqK8uuAApcXnCpDiAyBh/cAoNAs1zZcpKxEr/1G8T1RB8Dz3wY0KRHtbB75vM0TyeTPAGK/ad/T00uGTDQA5soxitkErEY70cfx/HJQsUWbjNlQi6GHckhJtqPBZcU84MK5OgCk/JSW4RMWqF3RBN/ZvQXXiZOUnFB4tx49F4KHsEx/WZ8uF/iEpOh40sAiKxUJSOio//SqXprWrB31Cn3u7KRNhlXG4X0ZAc7rbXSWyNNjqV1dAXNZoirGnYpwLaNDdTp0AHUM+0Kx88thRkZIDz43P2d1TSIVZ6agkhQkxLl+NE9el7skZ3oXzkNUZj5eDCOW4RESGrrWu6FHARonhsK9OLKOjN94gH6xvk6NyobfZCeARTo191XS57QSlRGKxLfkJagNoi4V25dAXjdTRJ++zkV4cS5VLzH6pU+LmUMEd/gDuCZgocON7zOKT9wSbEJBZfmb9uDdlC+lqgoEgwT1OejBV9UPsgqtyoW3195v+XOqq3XS7lbsw9GOmDef4GldBYmMdWKxsFNSsnUj/roUN7Y0bj5OA2qCJwudWp5wz+OgxUMvuMQUwh+5Lvg8s6nfchM/UvleRrxKRQr2NfULvceNGKLB2jkO/vNkijMAyAFmEQb3fXW7ZskUIdtlZxwl3klnbNNUQroR8FUCItum9eOnKwld8ljgIMd4bRheX2e6Z+QKQycfR/9c/rMJhRImrg6I/TJJ5speRkUZPP71XhOgdOfK5WLl2e+UEwukIQ9VvjXh86NDh4GHsNvkjwhP1qCj5GYiBs5UDeQScFM6tqamD6usaASDW4MekRdCkRkakWJbpXkYqGFde4uOxWo6VaqYTNTa2AHTUCUtgzih58833xfvi4uJA5ZIToWBGBXQUPHH71refA1e4js6fk8F4f/Znf0Y///nPxWOmbfldE8PC/JjGRUDgzq3zbjellaaJxxvWbqZTH0q+sRZeMzE+zCW39Rkm47xKrSep/Jq+bhZFbfKD/hQOdytxzrERAC8SuDHo8CtwoLM/bHC18ooqA1d1iigrs4BOnf0Ark3RGDeVQwRdh3axYvcrbkwpi48PfQ+5wefXfZ8KgOhxY+Cg7wmQaILgid8b58im1KgSutEqx52XwI0Tu94Oef3dbtC71OyPK1uimdwAGaGxHvHIKi9jE7MpmorTt9G5W7BOztpDWSmlEEe7QBcboovVR6hnsBtgJoy621NoXTGqZzhMS4cdFrByH+EuD0AcuyyBmwEnqRU5ibS2LAMT/mjq7BmhX39YSe4RNTEaTiRnvLSO1RQlBj+6spCfE0N7thShggIdD87P7pDVG29gmM7d/YBGBpPIAQDDmpOo8GhUZ2LxN5LaAYAS8N3twX3AVSam/VXCie30GSn+J9M46H4wdcC9u2lVHmUkxdPtphpkptRSdlqEGFuuLPWM1lHveD2qDxKsm00h+qDD86S4Nnmp8ZQcFy4qEneRg5Odlkk/f+sN+vq+p+lOZyUMBwYBOtqwrQpGdOKeUMYDFqsSvANsWdSkj699SlQhlQBw3Gy9QOmw+2WA0zXYSmdbPhD94EpWnCsFOpOvA/x66FTVHbpaCeDgkWDOHCiW58mnSjK81OpGlcsjwQU3H4ClfJ1pmHoxAlWwSRN9CUTU9dKJhHons4ACWf+bvs22KCPPdWGBh7E3GzYk47MPwJfowqLO45HxIc/POGYS+WmQNRP4MJlVLg2254qouD9QsXVEqJyPvZW0M/sF2LTfwm9Fr0g6X25LYwSWAcjSuA7BXjAI4XblSvXsPZuBjsX2tVs2b1ycIL/Ze/bQtlg0h6xlAHLPNZzK8WU6AMK5Hzt3bhWrx6eRas6Ul/sFIOEgvHf1ShtKdnPKzEiCVkQK12/dqgfA6Q+aOEwGICx053bi+EmI2TNBYcjHSnWS0CGwy9Wvfy2tQ2cCIAUrskBtXAdL3GZRxfnDP/zjZQAyRQVkLgDEZY6hnNgtVNkuJ6ULBUBGxiQwYdpVUAcSkJUgFl9zdsXKrLXkRNZFW2c//vqp6paFmttVMJlPgisGICuLEqi0MFVUhyKhN/roxE1UR8ZnBCCZafFUmJcMQwUn3oeqICZTVlQ1klGdYi0NT60YO3pgQ+sAyHZDF9ML0Ngz1A+NBjQ0rjBBf2uBq9ooqh3xcIVi4FULPdT5c9KdTQMQfmhFmntuZhiyP0BNxDn3e1qoG6BjYERSBbkAZVLAbTIASUuIoYRoaIXwGWA7YK4YsSbj7LXLtHsjaGN155B1AnvSeQIQTirfs/J7wle4trOCrrXCUAKgxaI0LKuTt1NuXBn6OIaK0G2YGgxQZxuqSssARF7fObaCghhkKSXDQbOTKirmbs87x91/iZtNBCBafH8S4vtOUBunp11ND0BW5EfT7l1wtsOCFdM6l8HHl3h5pzj0MgBZWtdD9IbteVl4W1kZonlM280ZQMiiBfktsTFjys/WLRsW14r4EQIkU12eB6l86P1pbQW7KxlFzvp5nbkRExNNr7zyNVQaaiEo70DFQtKceOU0P19qOZqbmUIQJx53d8sfUdZ/+BRVhP/PoIBbSnIq1TU2iMfa2amstEA4ZHGLjYnAytagoGjx8TRdibfNzyuYMBy8CsYUrNKyQlRAigBMzkGI3oJU8ISgDW+oOiFF5NwY+Lz40tN0+dIN0L4i8cNfIZ7nSbemTrGrHbcRtUorz2mcMjKzxfPcL6/iaHPOBTcWzuuxtEEIrAX9XNGJwmo4NxlKOFG4GsBKn66AmE0erIbKsWpoqKXMLCmQZ5G4eD+sWV1KLJyTvQLbptGVG8dFormukniwraZczVYBYRE1lL9i33pbpsJ51Mx/pgpIhC2OcmK2UkW7rIAwBcu4WtylFvvZ3ljfs3FxoSqMXn0fHUfFB+fNjSsgAZK2yFyR8KkJrc+r6G7w/t9avlm8/sGxi5j09kHonI6N46i6Xq6os6ib24ZVKVQOAMIuWEMj43Sh5iQE2nbcW6BAdcltrV5Q7pRBQtGKFFq7Mhtj56PuAeTbANz0DY5SWBzsZ5OzaAg0t1FU/pygjW3MLcb9BEGsEqd4AEKYWsWVOdY7DYCaZYKNbFcvLG/xfeNAFezUxR7sPxIUNDMdPoUAwRiI49NjKQOVme7BTjzORS4JdCgjd+lu1zUaR3I7t6REnJ9qgUC5qLjZUZnMT2P9TzuoW2OouoTRytwcoV05deVzWl+8ls5WnqawKDmW496QXssZBh2QotWxIF03D3JeRDM7RFbOjoJvUlt/M12+K2lcAVQHi+Kfp9z4JIyBTdzLDhhXVDW00ZErt2ioPS9onWq1DAWvuXdcWlOLNqT1V1ZksYQmm6H7JnQPaWvmCRUIE4etqCrQA1Y/xDktYnUjdNJTP9Ji8/Pn20APzYSDUyu+S6Uw/9Ftk6tFknbFzl+ywiOr2ywnN/6OWdjOGQ1XX95rrC2DoYFoTgfterGF1qY+TV0dTN/thm2vzOZZbktnBJYByNK5FhN6wiCkurpaOAM9CB3rqwJCePB2gG7D7czZL2bX0dzPdX+EQciDAhANLnjYeCJidLnSzkx6G65+PPXUHlQX3hZf/DoHJD6BA7JkReLwYeQkTBpPdoZipyRu+/bun3ANqxAWyE0njD+1fzN9fuYaAAm0ENAJJCfDsQgru0lJnOfRJ/6xw1VujgQgd+7ILAauDOqWl59BpaWF9PZbh4TmQrtg6bFisblu27ato2zkdLz5xofCPriqSgaIsj6D7XO5aSDRBa7+X/zFX4jn/vqv/wa0r1CSsf6BNCtaSFxcfJCOFREeFQzD4kqOBlvDw0NYTZc9caqwwKgoObnmNjLWC7CitSUBXBsVDqgACOs0GGxwKy/bKHjt9Q3XQQmCy5EKD2QA4lTakWHoCrhZETwYYu+EgvFYDxKMNDFkh4yOqwwKTGg1KLWC9qTpWHzfcI5cftxuOEZ1UcvAVaUBUdoSgDk/ycnGIHQ7zrDQOfJz3V295FH5CZERUQK8cQsH3S2oJfGH0/iocm7CX57w712/n2ob2+jMlRs0NmICpSdA6SmxomJxtkJyweMTQMlbsRIT/Ci63XadNuRvw5jD3WpkGOM7IlyieqDpOF9RRYFxO2hv0ZSeFAf3LyddqrxLYUnd6LscDJPfCuewGNC/RlDRuEtbizdBdO2CHiUL4HSEmqA5iUVGRnIcQjMBdAaH2BUrQP0Qx1bXjNAtznvwu0QlZ/uGGIjfUa2DUYLV4sE1sUPk3oGk80aKjR+j1Dhkx6Tk0vWG09Q/3EHZ0Mtw6+92kd0snX/q2mtodeEKSkeY5536BkpFv2NBbxwG4LlZXwMQNEYby9fSndZa6hoI0Z3IdQ3XSwJwLypE+jqKJ8Q18kALJB9HRyWIvzlxqyg9poRO3JZZPBuyn6QYBIYOg94YBcMDbrcbhul3h9RxkAeE0BPxvBW5HiENh9yv3w19iwL0Zj8AuWHBTYMN3u4e4MGgQ7WJGSghOlrw9VkoV3q7e4HHvZSh4EEX+AGLzVnvwe0EtBAsNo+OtiPHKEP8/3Gx3eXz0+CDHb/q6pHvpC3ucJ1M6vpbzLxiIBdBNKD3s35IhbBu3tdL2/N3CMMQXgD74ANVcV3g67K8uwcbgWUA8mDjt6jvZpegixcvzi2ocA6VkI8/+WxxJuaLOgrz23l5WTEmhDF09WoFxLeGVbT57WbqrZcBiBiX2QDIHgRjspPVO+98vCgAJB70qyLQos6el1UIC1x+dIuMDKdUrA6npCSIcL4h8PoHsTJ9+bKcaBoByKpVhYKW9fFHJ3BO1hkByA9++ApdghvWjRu3lgHIAwKQCHsSpUSUU033SUykGOQtHgDZv2k/9fUP08cnpbuWBiAxWOXfvqEAYXfVlA8xei6qRl19PdTQA6AKAXVSdCpWUwPU2C5X+wM+G20rWQuKFYAq7qfBYVCUAB6qaptRsRikrCIWcFsQqJdIhSkFYko7iAl+JKptPEG60ViBFHi7ACXNnW3kHZNVKhgmU1pcAqUlw40LTlyF0J786n1UvrGSm54IHVUKAJOwuw2jtp5hKkJQ5QCqFyBNAYxAiA0kOO4ZpIt3pI7KCEBc1jSxXxf0UyMAGSkAtfzZrWmuo+q7t0Xw4pqiMlRt2qi5H2nubA+sQv/Ezu4DgPDbdha8RnXdtQgaTEYVB85XQLx2FTJYj8rW25/C0lkHdC8DkFl/mXhCvmFDEr5Lx/A9ZgCIeKdOPedQvsfBAYuB1gsv5Au7YQ5eZFer+QKQ4hWxtHGzg+xeLCBgDsB27MttaY7AMgBZmtdF9EoHFZ44cQKC1Dl2dBogwpWQgvxcOnHyzGMPQvhci1cWiuT0RbMjfkTAyINWPvRdx9UNpi5xYzqHroDw83plUFc6XnrpoBB7MwhkKhGLcHXTVQYHMit0BSTopION2CKWW3l5OX3+uRRsmyHGNZ5HMSgvQ0OjVH3zrng9KjIGlrzSiWpwcBh0LOkIw/qglSW5yHFwQIBswb3Qhb5jUtnYCpOGNZSWngge9U2qrWkS1QZNpTK6ePHksaRkBW3dtpbeefuwcGfivvT1SdF3eno6MkOyxGN9bg0t9fTf/8//Szz353/+vwWpZgmgoXR3S3GtbuzopMePqzAskuRmDCKMw0p5X488Xka6XNUeHh6gyGgJvPhHWzcfNAY6FV3TtrgCwpaq3MrLNgUrID44HLFgntvo2BB0CSplHJNbbnZUTbRLljLLkofB/vS+TXA54+bFOGkKFi9EBkXoqGrpagiPm16tLEoGNWLgDvWM1Qaf43PuHZBUO25ay2FVBx8YgLJCMSyio8MEZY8bT6qtZlmF4vC8gA/6BlTSNq/cgwpEC1XX1lNpfgmqIVY68cVlXEO5cv3cE6vJgnT1IaR9t/d2UO9Qn6BzIW1DvM75Mm63PD9nZCNW+0MCeIs/QzwfQIdY65EakwTXp3Q4VMXRu59/KKocdlzbb+19mUb9SO3m/YFyFQ5HKMjPRV4Hj9EYxuezM/8/e28CHdd1ngn+hUIt2Pd9B7iABMAN3BeRokhKsqzFlhzJkh3bcdyeSfdkMtNLkjPdSSeZzOmZTveZPpOZnLTTSduWZNmWrX2zdlGUuO8bSIIEARD7vqPW+b573616AAESFEEStHB1SihWvXr13n2v3rvf/b/lkuqDZBgzbFiWBUesgDS3+wFUgnCIQqRhf0hys7yyYWW6NLZ3w7QgFhWFFhnxXVbbkJ7ZBhcr7W7l8GsXsUB/MbJIytU+xMPJi9WOQaTec5vSEPx5ubVZ4hLj5HJHM7YL4v74Y9b+hHF/0NWugC8e50rUvjovqVL6xztQzUmXrqFLEbMGLut0wUVrPEFyU4plWfEWVXlS66BNcoh0Mqd8crRbTl0clAFUsgRZObpBbA9Klmn+MYuDZwEh53g0B0QJfKz7m70aoUGTPo8jr6MCYq4Z9gpIKBS9Fl1PbD5hfZEtnPzki2d7TLtK2xu0n62F/eyJE13TJqEzgDA52Q2tnXYYvFubsRSuq+uVpmb9G+Q1wQAQB37nTmQOqbMG55W5lgStarIDVc2t61ukKL1UvGEacwzK22+/HblW36398tu83fMAZI4fXYaqMS19924t5J1RmwchavBJJ7CW1jZcvHUQ2C1pcxyIGN622fcb5S+bgSRvBGYgyQu/3aHJDNiNCPm73/2mSis/deq81NXVRXIpli9fMSF1NmQNQjioZ0uF8NY8t1OiUpCSTMtYNuoktmyuBpA+rpyS1M0IA1sDYri9ERcrG1c9CTPXpGilwTEqD25a3Je29l6pO3MJ+wJ+vG0QxFkzNlLe2X9PP/OIdHV2y+uvfyjLlldKPVLSOjujM5ElJVrjkZurwcG5i3Wwb43qNyh2Z1PjJ4umw4ErW0GBHsiy0S3M9Cv3KQeUGbaxMVQJrAGZCR9ULlgAVmxxyo7XSuLDM8upN+qEC2qLASDVVWtAKRoAb/wc+iIZeRd6gOnnoNPSdZiCUireN/0etqhaXDYILrYJGjSAwI/zYyoAAtJVZP9MTghfWJS1Q9oGTiEQr12ZE7DZtTejvg4cE02XYaWBDSykiC0q6WKG8sbPOYJ64M3wynhXhqxYsE76R3pVMGJeerFcaq1HdaAUNKMGBPwJXLIQyof+bsTsf0sPQvlSNaWOrl2hoB6khrHtTpv2hiJrtgCAmgdUD+ZrOPzQUeQtQxDhgBw5Sv0GxOrhHknOQP4F7JsrYXF7rOuAXrdlFRsfWIu0cNjvQpW+sjgdovgeSQP4vNDULZ29I/Lg1pVy+nyffLxPgzGGFq5Zlid5OcgBCYG6aDVfUA/W42GbHBtjBV8GizHYjwfdKV9ZF3Oi4Hx9E0I8c1SFYwABjt2WY9pozEcAeXpfKdRnGxuJjfx+PHADc+CcKExbLhWZ65T9MuUP1HHw2F3qPKr6KA5uVwkuALDUBQBhhSozhufvOBCkR/k0O+Tnb56Xy20WpRG8LZDU9F7QWSusf9vBEMD92CStE0Bb5BUbANTXsagsOVK5mUC90p+cSMHC5yz9TqQjp3lyo9fK663vRt+n5W5hYeKMKFbUhrDt3dt2o19zR5c3Do6TwYfdyTBi+e6CNblYToU4bRxOTemLydMasW1b2iTLnYJzEfeRwQBovu+psMH5Nnd7YB6AzN1jE9myMgQVVlYukQ8/nGFwzjXoWDU1SzHLnAJrxxnkjdwFfXOtTeQgk+J0ti+rLuROAJDvfe8ZaCo4UxWGjum8HD12XB2D2QAgRYW5ABIpcvjI+cgM2EwASDx46BmoJKyurcK2xcu+/UdVkGFqilYf93QPKKoO/04GIPduX48sEAzgAFQo/D4P562339YZFGx3EwBZu2a7tLTVA0A13lEAUpKxGkNXF0Lp9s0qAMlMLpJlpRulu79DUhLTpO7KSWmHDimAwfCaxetQdQHgwqRBcU6+DPQh7RvnqBuD9JhYrSfpG+6Szv5WDNaHJcGbDnAXBwvfVukb7cTAOgpAivMWS3l6lSR50qS5p0H2nP1UOi9qDRoBSGaOXzagcpaenCgnuo5AiA4uOwBIijND0hyVkmiJelCQAIUqLL85uF+GuvXsbm11qdy7bqn81+ePgupFcIxqzX0Lpa5hRDLy90fOu6kAiCdcJsXZlXLoxHHZuGoDgKVfndet442qwuWGXiqA72O7FgDxYqa5smA1aFSlqPB4sI+n5GybpnklurJkVeljqvpDa2OiwlEAGzd0LoBsCrT7ACpjUB0bAGp86Z0m0Nt0dU21eQAS7Yspnk2l97jmB6w3H3yQ+UT9mPSZWGWdyWfv1DIGgFBw3tOjKWaxOI9uFICsXpwihSVwi0Poalw4Ww4eOBTR6d2pfZv/3uv3wDwAuX4fzYklNAipBAjRtJQZtWmASE31UjjhZHwp6Fjsp1saWsgvmKNVkNmgX5kKiHFn4u4q3jnE12z2ysEIBLtsf/AHv4/cjEtwpGqXbds2q9ny4eERefPN9+WP//jfqGX+4i/+CjOpegbTVFZiHLAFBWWEjQ5ZZn6TFRcjyF5SWSy9fUMYQA9GAIh9HVzOgC5WCMz2c3u/8fhOMDtUPwAAIABJREFUfK4noh3hzDtpjqwgOBxBOAelYVCehFmzHtg+9gCIjEDMrh26mGnSB9vQyspyqVxSLm++oV1+WLEwfcAgUbZR/0iEzuVxx4FCoUHw/v0HpQNhiGym0pOVlaWEkqYRKLFxnV4MftmGUKVgjol+XVcUKIIeQ8YFWzwcrjxeXS3g4IXJ7mwmC5AUOArK2ZZCEE3w0dvXghlnn7JhZYuDmHrEEp97QPFRn8e6OAPOFotrCWfiTQtYSeamAuLDrDjpNqbFGAtYDElNRcpQJrhMXnKlZCUtllNtr0+oppnjHBTQoSZVQCTkUTQmNg5+Ey2XMFZAguB7s22tegqVGL8cvvAhtsdyARNwycOaPhhEYJ6hdi3NWy1x+A5PvJ6lZ3MhU4AVhCFUidx0doJzk8vpRTWlS05d2S/9SG4vTV8lmQhUPF0/hL72SUe3DxSnAL5X770b/bZsiQsajgR8ph5ZKn5JiU2WVKS0jwbapRfBgP0YsI+GUGnz58m60s1yuvGCnDrZi+3UlZynHqoCLW5MXnz1KEIO02VVNUJqD9RL+QINlBJTUEFx64r4IMCF0VTkpS6TzKRyOHhBx4JUcgZedg32I7RQ27qPxujzli0wDn2KVe1xiAZXafGo2uRulgRPKoDRkFxoP4Jqx1n0A3JSBo0bkf78PZXfk47BRjnfsU/9OzNluawp3qSeh1ChuIDq0svvaZ0Wm2t4sfobxi87aP3OnbATDiLkUL+BxHvLZCBsBQqGebAirlOoyER031NUPyLfhCeKgnWdLI4pKiF3uupxM+GC/O1v316kQgnnujOW/d70wAMlcP0ckRMn9fWMx8B+vwH/Ub0eixwgE6gZGofZRpWuPK9acliKUH0LjfZLXEwRGA8nEGOgQ27n29zugXkAMrePz4Stm00QUrtqOVw0kr80IIQz2LWrVihdSGOjtoWdlTYHwcdMgYf9Zjv5M4YWY2gu/LfRfdhvDhwomwG/+UsLXgKQw4fhogMRYWkpeOEQfOfkZGGwOY6qyEXQs85FKg2ra7VFKtuRI0f0zQbWp0NWuKCxt2Wq+ob1S+TTPWfUrLkZrFNP0tMTTQKmrkK3IGZh9bPk5CTZcd86pRF45TXt0KNscTFwZmNfEAgweyEjPRkWwCnIG8lR/1auWkhoH4UtK4XJX3noXnnxl9rSkSX+zZs3q+fNbZqTb6dKElwVIOSNbRjC5SFrEGf6NwEBdGYb+P12PYlJZM/MTIPQXg+mjAuWD2LmAiTF6/WSMqb3Iw0Cfb8twZyvka5ldCI1yzZDA3MKs+IM4AOP2srzIK3KJKFHwAy0F2ELgCSB8sSUcdMMqGAFgY3ggzQs1QA4o9Q9qEws21l7cjT7fnHOLjnT+nZknQSJhoIGF02Ip60k90FNiVNUq7Cmtg0gP8OcF1y/X/rV66vKHlV/D19CvkvYcjxyuFEJsKxKcT6a8WyCM1PyElFZ6Ho/klxPkOOO0wNtbnYYgXcFaZUATIslFTqL90++JpsWPiR7Do9Cr+LHuaHBYyiovysVY6VHdiYpVy4faIg+5GkM+i+iotIJSlKH6u9+f1Tz4AilycqiB7E/CCncDyqY2zqmIz3yg++skF+8/JmiCt53Tw2oU4MSG6cBbEpOP3QX+rsHBrrggqs/l+oG/92ZoCyEzzf4ZefKZep3+5tjx1AFAo0y8T2AWf2jCEFYHw7pCmBx2lIpy1yugIMf23yqaY8MjLWK0xZiOOrT381zKT+1ShbnbpWPz/5YvRaEPe7qkkcQpJgOW99x2Xu+TgYBoM7W+cCwskhUI1FrYPFadGL8nhyR4Bb0t99yW7NCOanTiArjAUAsgKK+1GoThPPTuF9Fl45SAiOCIrx5p4EHt4+C8tranJuy1jUAZq45Y9nDcieDj94+PyZnrKwbnpf44UXS5j2JuIZbkw7QEoV9VkDhqgrJifsHGDgshuZjESZjBsXjKFSU3/37o1VC+3ky/3zu9cA8AJl7x+SaW1RdXY1BSimSpT+d2ZZfxx3ryyJMZ2dRF1Jbu3x280LmAcgEALJq1TJZuLBMfv3rN5RGgwDECMR5DJheXlycr6oidXX1uFkcg2FATeRcvhYAKSzIBH0qDoMa2lDeGAAhkMqDM9YmiMmff0FbMk4FQPi6GTBzu2kLmok08EzQvrIABAhImKLu8wXl4MGTcgkC57sJgCxbvgUg3OgI7hwAcYPiszjnPjnb+i6sdfUM+GwAkJqiByQlPkc+rfvJdQGIC9khSzK3yZHWF68JQLht1fnbpThzsXQPd8LRKRWVDycoXrHy89cvSXZ6jGSmxuIvtEg4PxyxYUmAhTAdr043fCROj5WDY43D7QDE5ciWe6selwMnziDoMBEJ7PnSP+iXDz45J/dvz0WOTZ78/T/9Rjatq0TeR4wMB7UuZDoAEg55JdWbK6mxBbC/ReAm6FHDAHa7LdtoOwBxOdKkOHWdFKfrBPKW/gtytukQgIoGYA5oh6YDIMneHFlb/k354PSP1LIEIInuSinPLpXs5CzpANXt0MX6eQAys7s09Iq5qL56Ffi4WUtdApmSkmSYeLTMGWesqQAIKx+ki9Fq195mCkDuXXROEuPSUc1tlPS4KmloaIBeJlrhm2HXzy92B3tgHoDcwc7/ol/NtHRmD8wGHevL5I7F/uaM9OraFarrjx0/FaH2fNFjMVfpV2oAwcCHKdpUs3321zgwt9NlzCrsInQjGGYFhIJxtuXLq6W6ejG4txcU1YntzJnzEYoVZ8WNsLqiogiJ5Dmgp6QqbUVTUzsqIxektSU6E+a2cgNM9WV1bQXyPHCD7jdUEL1/3HazbdwuzvibY20qDSkpKXL/rrXsFXn51Q+u6hW6dUWqIVaYFV29TJVlDINJNq/HLatWYjYc4YcDyKogkGJhgInvFy7VI9NhBM8hEMdn1baZYCw8z87OUbklbBcQ0shGCpbZds5Ux1uJeN/85u9EtvGf/vFHEQrW6KieOU6BtmDhQp350HCJ69IVkIR4D+hWepYXRIbIOgwFq6p6s5w985F6nQPasCXsHRoZAOXKonlZmSFuipstETaF7fbKF5Oz2czukaBFJyzTDAWLZgSR13BeRWY2cczKMjYgXwOhjlfeVItw/aayEuuIi1RAhoZM9QJaA1Ds2FgByczQVrZmnTXF2yDITpaL7ftgA7sP69PfzMl0eFWp505UdUwGC8/HRfG7pK7vzUgliEElLo/+IFmGAauok+Qql+qCbahQeKWzZwDialbP/NA+BJDJMSqtoATm53olLzMTSeKgTSE8sw/UOUcYwZhuE6SntyeMlca4M9Tz3KRVqFjkqfTzkrxCVFTcOHd0P/76lYPynWdWyJuYbOrDubZz61ppHdZ2wsOOqAkCqWr9nfeJF4nj+SgQ+bHDTDrPQIV7DJMAn16okxG/rhC5XEckO74MVsFrFUDpHmyXho7T0tStc3Z47rhsttaxDn2+8jzxB/W5lxCfDKpWsSzK2Sp9Y6jsBEaklS5iw7qzdlRvA53PL89/sBcVvxTQrSaFAEL47rAofFw+QrtCf4YttzZVfuJ7DJezWwNTtM7XEVgaPZdQh7PKWoYyqBaa0GyVD+t12yZcvfgNvlJenqGCUU+fvjEnqnjQ/5hqzs3fu7d11gADnbGKipIgxG6ctXXeYJfo4zTNPUiDjz5oVvDbNstEjiGuS6Cuqs+z+gHaJFssBOauMn2v2VUFDVt8ljR1npD8pPUqH+o3v9GV7fl29/TAPAC5e47VhC0lCEmHf/xsVkIOHTo2+9kZc7R/y0ALqqpaIocOH705q945WAExXX47AcjOnVvh6JQP3UebAiCmTQdA+D7F3vHxXvCWNytBNN2iGi+3IvvmFGhFo2IHIMkYcK9cUSZ790XTmQ1vfyYAZAl0GwQOTc2DWMfeq87KmQIQftAJPcajD28HB98lP0M1ZdXyKkVLCYbHlfg+ANemAVCthsHDHxoaw35qqsxcACDLlm+F1kBXQO40AOE2LMrZKRfaPhYfZt1vBoAsyl+vdAuHG59H5oWmbM0EgBR51krHyGkZCVgDehsAiYWzlhtVgvjYNEly5SktCCtpbrhLxcJm9oUPj8FRTA+IfTh3v/foOtlN7jmoUYnKmYyakp5pAUh2ygJQu5bKpaYeJJrny+UmJIk4tJ1ueWlAPtt3XtavKZR9R46BLpsoyamgVoW0o99kADLeu1NWYNa7GdqlIoRyumF7241E9pOX22Ug2IvtwQRBUQXsgtMx2A1BVF4H7cZB6YGuSW2nCQOcIQDhZwhCkvHITV2oAibfP62r8mvK1sKVK1Z+9sG+Lw0AqazMQZU0UT79tF71wUwaLXY3bMiDXqEDEysaIM5mY1UlEAijUku65Z1pU92DDPhoaBgAzgQwvEEA8ugqaPXifXKpbY9kelcAfLTLu+++e2d2cP5bb6oH5gHITXXfnf3wbIOQZTVVsPv9/EsDQuxWvWfOnLuxfJQ5DDymOivtN4Lp+M6RWUTbrJURWLOyYHj9XJeZieb7ZWWlsIreAPHfGQUcOIvd3a1vqMZRis9ZKTEVBeqZjoGXzmZm1rdt24BZuzwsE4eZ4F6pv9gCMNOglikvy8Z6QwAQurJCepeZLee/I2J5JAQnJEY59qYv7tu+Bm5HLlQND8uTTz6pXmbmxq9+9Sv1nPsxYNmTJiVqi1Bul9k2VlAIUuztG0/skFdf+xhWrZpTP2wBjWRkVNAuNxmDxkxY/zIckdQtTvCNgJvPKsmlS634fi2kN9qaZFAES0p0pkjd2dOR9HLlG2u1AisHpLWlSVas0JW8jrYrETE5NSKWLT7EvcYoQG9fYmK6lC1YFqHMcSAaQvmGQnQ6GLFRmB4IwrEJ1DMHBDTmVOBfc37Q0tdUEQJY3gGhOf/N/QuFfaD9IDwM1RfSd6gpCCCbhGGRPG+8EGIHqUnBYF43h5xr2Q29AUTxkcRjfNdYgngsDUjI2n/205hlxzwIYbWbQhE0rydGqgp34btEDjX9NJqMbFUvAngjZEV2h1GxckNkzsZzJtO1WFXMxjG77wW1irP/rhhUr9TMeyxE230yHh6UoGtUavMeUfvTC1vksaGwfHSqSToadVUgJiYgT+xYKMfqL4rD1YtKiZ7B98RGrdNjXFqnBNm7OL1+Kc7YInFwlCIVagAGAJ1DJyU0pvVCCR7Y2qa7cB65pBuVFPZNF7Jagta0/cAYggtRhclO9oD6hJwb4J04VLRIuRqDwJt/D9ZfAR3NK4sxE+4CFXIEOpjG7hOwItahnH6o5h3QvKhtsgCIG1UU9ieb6nccX32YogPkWMv+1OmMg0sWtCPZy6W595xc7tID3XXl98jpy10IeWyWcAsE8W4NwMMxupJlFTH0c+o/jK6DFRAj0LGySNTn7BUQ22/BWDyrz8BE4up2ddVDrS9aqJviM7fnpRux2L2ZLdqxowgD9BElTL+dbbrJr8cfXwBtYKeufKgTQF1Y1NMYo02C1brE6PMuBg5s3jidDSWFHnmoqksKsxfjehKLKnuXCrp9/fXXb+euzX/XLPbAPACZxc68E6siCGE7elS7nMyoXSMn5MsGQthfRpA/4wrQHAYfdqHvVOeCnYs7+f2pgEk0zCsaIkcQYQbmHBhxgP3MM99ACfwj3Fga1GqZx8BmqEjmuwxw4Xl78KCmk5iBfQaSmhl2SI3F8hVLEbqXoyhObQhfG4HQev+BOtC19OiBNDFDb7JvNwepHESz9SHZOj09XT1/6smd+PxpaW7uRLDgUvUaQwRffRViZWt9vJnZGwGTnYpm9sWAqq9/bbuamaabFwERqTCs4gz0D8m5c5dUeGFfb7+UlBYBUNTjRurGMnogTvoOG2fSCaxI2xod9clFABM6ho2MDEo6qkJsfh9C6ywRutk+VmEyM/SNeRT0qXhQr9iSkxNw09Y3dL/JTgG1iiF6GZmFkpNbAQqWpqClIvSRlpdBDAIJohygWzG52g1rVYIMggaK+Lm9KhDMGiiyf2MsQMFMjDBADNdDIykGIToAQEj/YhhgEADLABAes/HAMCoUPVgGuonEcugp4uTwZQ0CeU6ZYxnjT1SVJnVsEESp+4qzpda+4XtMI1jyBQZlddmT0tx/XNqHdKZHjCWgVgJ52sJi6B+DgLJ4F4AGKF7xsSniiSHYxKA9iAyWYBeWQ2hfoAOD9W4JYfCTkKYrGQkYBNWk3itNw6clOXYpAvU6QV3ql46LGuymQf/xtfty5fPTdRLric44xzohjo3RHHeXx9JWQLAeE6/zV4pSdwB8NSNYsF3cslCGrHBFHB3JjsuRMhgYtA11SPPgFRzDICouQQCOeKnKXopzZhTUqW7l3FUI84FkOJm1D7dJRjxybugoFxpHJcItDT0n5WTrZ3DgGoQwPizpHn3eBKBjMpgvzgIdNH9wO/X2Qo4e+S153Axc1MdjbFSfa9mofCwBLa0fNK7DDZ8hGDFO8tLypKZoufz3n2ngNQbq2FiCxfGP0fQ5HsIYBIKq77BAMp+HMMkRaQb46IWirxuAAhThwLVh+jYRfEwNOuzL3B5UQpE4qx69vWOo9HbcFnrUI4+UXzPI8Bqd+IXemmqyKz09DpXuQmWze/FSdCKHOT0R4IFzVp8g4+JAYCebMwYZH9rsSp5YEQLNsYLTHbi296vcpF//+tdfaBvnPzQ3emAegMyN43BTW8HBnBMzWIcO6byF67brCNO/jCDEpKdfgHsTHZyu2eYByAQAwhvO1q0bIS4vlJ/85Oeq624GgPDz5NYzdLC4KBdUuVIM8Megl8jGsWlG4Nt5pRuZKQChgPz+XRvkv/3jyxigJ88aAOF2JiTEqapPFix8WX0gD3zxohJUFYKq2sOsEb723LOvYiDOykF00EMr7FyEIubmZqvBNV2+DECjk5cRY9JVKwjA0tR0BUBM37xnA4DEARCZ9HMmTMdYFr/Ui9C21hkqhmtSCyoq4zI+jDT6QIkCCDzeofCwjIZPSZyjBsN3DyoewzIkpxlLJ0mOZTLquIThK4Dj+BisMbMk0VkiPaEjtupLWGoKH0PuxmVp6NJA9GYByLoF35LDTS8hicINqBGHQXg8KFS08IRxQIwGor1ID3dgoDMOC1yHA8ng0HTES7G0DGvxatAHp7aQ1iHZAUgMqgxuDPR9EMwviP+qnG3ongBAigpdcu/aNPkYurLk5Gh6+PUAiElw5/dNBiCxPresWbpcDrcdQ4XGmhFGxaIoOVfa+l2wxW2VNQsWADS6pK65CwABFZEMp3za8LGMO9olIyENSfNt4huybG7xHbMFQKqLH4DjVTF0IT6Aj5fwG3ApALJrxQ5p73DIW+/q83QegETvJIsXpwkf10o1v/aN54u9S9DDisvhwx03LXCfyRZMBiD8fuZ8EHw0NKDqa7M/nikA2bgwQ0pTB/HbypQxZOP09/fLL3/5y5lszvwyc7gH5gHIHD44N7JpDz74oKKUzFdCbqTXJi5rXLKYo3Dw0NHpKVlzHICYvZqqDD75NXv1wD7bP9VnzeBZDUBtgmNDf/rhD78rb7zxG5T8eyLZGPb1b9u2TQEAthdeeCFSnTBVCjtdqxdVhOwsbS26cUMlAAeGsz1Dsmghkp4hkg6CUtPU1Inz/YISdke2B1QMI+rmdlHAfM+WlVJQmC2vvbYH6xmZkF1SU6MduD777DOlqWLj74iNFZL0dJ2yS3tHUwGhXa4R4dMK1j8ezfEwfZ8JMTJbeUUBKGqF8qsX3wHFqz8yw29yVLiMCzbCbDSWSEe+R2pqssokcYPGRVDCKhD7kbP4/MsqjwECPBb9/X2YBY+RoWHMcEOk7kHuB1vYoqV4VX/5JDW9QDKzy+RKk85tYPq5ASAOJ6hgsNplU5SyIPY7kC7OhCYFQHxDScqGN6SoOJg5x+y6NqmtBdBoQqRgoQw6DqHCECcJUq1mz4ccZzBwHhEXrGYJQLoChyJUOX5PRkK55MLedsTfK5d79qs+NTQsSLHx+9ODbpNG7sM+xCPlWL3m8KJ/UO0BuHDA+SmA7UmIzVW0IT8pU0hM5iMAWMTXRvzdEVG+qd7xnKGmoyTuQbk8op3RYh35gmQP9Rw1HMzG6kpVDHNWnFoAW5P8iLz6UZMMjgRkdEDPwmdkpMk3diG1+tRZZXcbn9ikXnc5h8QZ1hUAr1fPsnudKZjZtWiCKa0AEupl5YKVYFW1gj6PLEiukXQ4eu1ufF+lkLsRoJnvKJXznReltnAVghLjpLGrW+rbO+Te6kqVf/J+/QtqXQSIxmI5HlQyYxNMxpOxNw6iAmJaGMur7XUh+8R4V6MnmI+jthmiYBTrkN1SDQveWsWacaFC1DvYIj3DreJIqoANaowUJqTIjz9rkd5jVgaHD/YEQU0FHE/QfelAfzis0JSI7S7fsNOubJkz9gpI7BTX3iDcunCEIvsS2adpixpTUbNubQVky5YCUCBds+JyddWOzuAFozd55ZX6W1Z1IbBns6fU09nrvvuKdOXjYpSOGLaOF6/RYXNMLcMDlBBxHdHXXU+VR353QzqydprE7xyQLO8SZdX93HPPzWCv5xeZ6z0wD0Dm+hGybd9KPKdXicWenLDlvJFu3bpVcSLPnLnODL79k9egY5WWFIGnf2pGmpAY3JFWY4CyH8FXd3tjWnx+Xi5cSQ5O3Pc5DDyu1+czyQaxg4rJehB+3r4OOzWLTk5sO3feg8F7H242deDnalEvB81mwEN61ZIl2vJz796oENxkjfB9Mxg3NzMOwLfdswJJ9mcgcO9EVYHOVF6priqHXiLHqkCMyWWIbQ8dqlMDX1YkTKN247HH7sH7rRCIHlWDdxP8R6CyZk2tWvTixYv47WjgYfIluKy9YnHpkv5dcTsXLVqgnjMHJIDUbDajyeDzSxYVbdnyharf3nj9A9UXRu/B7WIbtMIb+TwO683P185Ow3B5ys/NUc+7ujoUyGBbhSybhIR4CNwH8TeRKQmKzsSBu6I4WQGR7FNFU1MVC/2IxY2duo/hQZ1XwkGtcpnBUDsGFK9Y0Gw4sHTG4uaP5ceH0sThQcUAlJzw2AJroKBvGYGYevx/GMOIHFRKIHZ1NovP0YWPwb0quER8MVdI+pdxJ+hI/gTAiWLpDOhKB5vaPlYqUFWoyLwHguiPJCaQgEqKHrjGAmA4UVmhsJ+aDHeMDiMbg6BabTsGsQQY1JoQZLAtLdwu/aOtUteiqxn24ETzvaRrGZDD/uGjKH67XBnYAxAzKnGeQgm6ow5T45Z2xOFCeB4GRQnQsBR5t8pzr+gqSZzlZuUGnevJr4zLO58jETz5rKRmWFlDBGAOXQ1gorlpCdB+sHXCQcocMyfoeUmZGqCXeVZIphvp0COtcrjnU8lPKJMU33IkowclJxPZOzgMH9TtlurCCinJypHDzftkUxlyOS69Jr2jHeK1AAXXRepcXEivNxxyopqmgV0obhjPLbcpi4tlfotq3zxJOJ6a/lSWvRmUqwWargf6nRP0ulHfAIAJgWkAlZYuyYA1bx9oYc9+1ivBU1Fr1VgrP2bMa2Xu+KOp6A7oaSLNpvWw6z6gLoouY3tmQjBDUwQOXk25mloPold368CHyeVobh5SFYg72RYsSMX1JR5WtRNd2WZnm67uX+776tVZuLYOQPMWBR/273PGeHF09bnisEC5E78zZ6UGvr+/o0LpPU42fSB5cSvVJAV1e8bdcHa2fX4td6oH5gHInep5fC9/smSjUxJJ8tREN2y9YZSGLrIukbx9b8Tj0DTbzJvHjh3gFEMMOxt0rMzMdBXed/n0WXE0NsmZyMzY1RuQjJFL29ggUpn1je5ubya48GzdOTiUWIBuHoBEDutkAOICT//RRx+ADuRjDPB9swZAVixfoIIBf/VrPagkAGFjKCBbAnjva9dWQ7yeBWDgUlqKhoYW5A80IF23BxqNFHn6mzvlueffVunjtxuArF1XJRfrG1Gp0eGJswFAuN/tLToPQjUMEl0WfQpjWATUISU8BbQuLeCA+D4es+HMqPAqTj/1NOpjSrzLCQPa4yJt3dOHASp1H8mwqx0FfQap3G4LgIyXoqKCQXcMBhIhAJRgDmYkcdWyVOq046VAmtQtb2CxjMaeAxApl1FnIwa5DgCQoggASUBacYKzQAEEqF8kAYP4YV+3jAV6IwCEAIOAgACLy/nVgHriQNSw2Qw4TokrQKZFLax9AdDGelH16JGGzoOo8kQHuVMBkDzveukbvSjD/rbrAhD2W23m1+S//qJN9aEdgCys6JMVi+Pk41MHbgqApDpyZVHSOqSud8mHDT+HWL1GqjLWyIefjcqWVanqWP7q/U7ZtUWLzg83HQddrE82l8H+1t8nB698NCsAJDuF4GYVHLSy0IcjMoBKR1pSiap8jPuGcOTG5MLIWVmWsl6lzjcjaPNoV5u0NMB6dx6AKLpVTU3mTQULzvZ9lM5YLjik7d6NCYJZbRMBCLNIamoyZN++NtwL8Ds2aHHSd14LgGxYnCNFaT5pHTgjhUm1inb1yiuvzIOPWT1ud3Zl8wDkDvY/wQWHEXSEJ7C42hxUZANe59CL8weUQzLJQEssp24GhMwWHYu0pB8sWSh//PFHKH/qWcipWgIGMxcBQHJ+SwCI2ce1a1Zh0OiGYPq4Ehjfre16FZDJAvRrCdLZB/b1cRa5pmYJgMAq+fGPfwrnp+KIloGzu2bQzc+ZKsHnn38eqTSYigTfNxUQggXSp55+6ivI/RgCb1pTWvywuGXzQSPCWVjTzPbW1BTKQmgwEqHN4Ew308fj4jzy459oig1fM9UHUr4MXYvvURDO9sQTT6i/v/zlLyLULlIFTEo33yssLFTL0H++sEDTgkgxY3vuuZ8pZyi273z367Jv73G5cqVdie2H4IDFRv0H2zCS4el0ZNq4NSOch+pHMvQjapnhIdB0tAsRXavYFlcUqyqJackpGphIo0IJAAAgAElEQVRRizKK3yFbX5+epR/DOpluvnjpfaAHDUEYHzWsiLFmj10ALcQrwyMcoIyib8ewvbmgEoFO5xnCrLoP7wG4KMaRU2CKjGvSwYirGd2llGYFGgXXWLmMeE6jMpIsLj80FcjC8KBSQg3I5MZ+XVb4NTne8rKiPJqZTbWbVnV26nMxeg4SiJjz0dDUspMWSk7KQojH05FRcRY6E007030YFTXzc6muhcLomO6RczgWAF1Wc3hbMcjWzZOAQfd4uqR5syUpuArZHBNnzZ2ORGC5Vlm/PBl2uX3SMrZHfS7WgVyaSRQ9J9Ll45z6+MOAF8BNHy+XVwOldbk7QGeKg8B8XJLiYpWdcH3zqGysSYHN7oDsO31F7ltdIW0DrXKyuV6y0iCYlxEpzwDVMHWJ7K5/HiLv4eigDxQsm9Y78nrAjc9Zu+G0shb4myrJWi5FmStUdWNopAtalwMyONoptYueVsefAvdXh5rkqwm50jhwSk50visrs74pBcmFcgEV+Fc/7UHFTFdZ4jphWzzpoPezcmZcyfzRej59FkLWMXdOY1U1zTgWfTh1lUR/9eTZ+VtX8eC3MduDQnNmA9HxaQRUvbnUNm3KxyTlOK6ps+GMdXXlo7w8BZVaRgRcQUU8Wu2y90EsjCrYQvh9MKyWLezX44tAQY88fl+yutYNDPVIWeYaXMv65sHHXDqJZmlb5gHILHXkF1kN5x6/hgdlu7w1E1xMNhOkszpByB/i8VM89NzltRtBCIXpvBnPhiZkJ+wufz7QI2uWVF9foH29jbvb3kfVo6KiVBYsKEUlpAH733C37cFV22unFZk3OTC/lmZk8iBwMh1r27ZN0EzkyUsvvQyQsSzynQQX587pkj8H7dRVqJsMRlX79+9Xz+l+xcYANfv2pKelyrKaMvn4k2MYuE+8keXm5mEmXwNCVj3S0jU/v62tJaKz2Lx5lZSW0NbXq/atq7sPYYcXsYweuPOmlpioK3YMzLMDJb72/e9/X/7+7/9evc/fE0ET2+ho1MWFdsKLF+Wr11955TX1NykpJWL1+d3vPg7wWqdeb21tBxDRQWUeCNbZFAPGop7k52lajloH+P7xAE5sOTnZoHTpbJW+fk1ByoWwPilJW+cyFNE0UtAy4IjE1tWtKR/t7bC4ReVjRe3DGHhclkE8TGPViI0OmA64ZwWg+wgFM3TlAec+qVtuL3jjkoYKBQaWMooxaJy4Awtl3HUc4ERvI88PH+g5BCAe3wIZxnuOsBvVkBItUkeVxg5ADN2Px6Wm6GGp7/wMwX1tEd0VaT5mmamoVCy82Ktw3E42ntuGYkU9Qw40JmkJhaiypMsgKgrn2z+ScYsyR5oP1xEXky2JjiLpGtG20OLQ/SdxsJE1lFKARN84nKkSIMwfXSJ7jmua1viQPp9DAeyjU2dAfP/rhXKu+2OE9FluWCZZHNdj1dcYs7nCGrSOpUSrM2F/CobK+bIqD5MeDg+qDiHpHRoGCIlXDlcXrwBQxrZLfnopKjZdcq5dAzoYSOvtRVu/6Fty/PLrOE+idB+CDFbF1HbiOJjfsukHtavuZFlStB00qwpF0+sdQhVx8H0ZadIgNjdvvVSXbFI1K0Q5SgtAxPn+YVkfnyRdoL1lovrkQYWN+pcf7T4igw16YJoyCMthi8aFSArVBlBNibXCDnnYwqZCFdb9M7lNBzrsMOJqkHp7QYfZZiM0Z8I3H3OxMbOIovCzZ3tAjbp6RGF+V9PZtUf3KUq35u+PkwkLFyaDnpqiaF59fTZXM1tHxNKeO1Zfu4NhVGr9+twM5Oiq4hMPYhJgLIxrVacU56+eBx9z8SSapW2aByCz1JFfdDXE/GYegsMwO1OS0lTeRvh3OR4cgnEoZ5+H5/CB/i6c/+TlgJdwssV5WbmvtlZ4S/vk5Dnpt6gS1GpweEG5WCeGBkHrdVYwMnF7GcEZ0QlOub1txMDiZd+IPPWVh1AGHUB4n3Wjti3ExNoK3Lgu2GhaFZjBaMO60imctegTkB9i/Q64tEy0UHRhmTQsk0AOumLyO6QPy7A/QpOW/aJ9/YU+Z9GuaA27ejWPgmBAeeyurobcCgBSW7scs17L5Re/+KUKeDTtZgDIpg0rlL3sK6/uvqqEPxMAkpSUFKlaFBRkSU31QuU6xRtlX98ggEiXNGKAxcySWwFAFi8uxzlTAx2VHpjeaQCyet3jqH5cxG9Yp7CzTQYg6jUrCb1/oAwVqQZURsbg/oQcFmRzBJwdEgv6VTAGPH88nwqAuMcrZMR9QjGmnOEk8YKKBaNi6Q4ejnyvHYCsLHlcrvQdl+bu07MOQPiFrHjw+1YUf12Gxzukru0jtR0GgLjglJUSsxAVEMtF8BoAhMBoQdz98vY+DaqnAiD3bgxJYvKoNPRa18kbACCloDPlJuVKe++ApKLiTA2UD1W/fgDwopxUOd96As5hnQBGqBaF9J3ADkCWFuxEJQ8V27qXbH09PQApyVopxdkrQbNKAziBAgej+haEFA5AR9IRc1ICV+A+h8BEP0ToaRXrUK/BNqkrdFhOITcnLdwnWfG5crG3SRalVaAPh+TFQ+e/dADEVD3Y6Z9/3jrnqh6Rk8F6Qn3GihVZmKDsvMoZ64sCENK7UlPd8tFHrco0ZLp2LQDy5C6YWjgaZBCVtJK81dC/dcnLL7887brm37i7e2AegNzh40cg8L/h8e/xuB+P93hjtLbpHvylYz+ydeUBPDhvydeMBoSAYzUef4dHBR78N29J/xcedMf+Oh5/gcH7fykpkT9v7QWH2yEFuMO8Cv4uAcf97kS5TMCA54+Bg/Df/SNyBOX1e72azmGaASD5SelwFNowJQiZSgMyPDog/5PLK38G0WGqumWJ9ANY/AA3s9343jELWDgtAfvf+sekFNvH/aCM+D9CNPsKKAENdF26UyBkku6jsnIBqiFlEPqfv+urIQQixhGIx9oOTG6kGhImfwXtu9/7NgbzPfLmm29GRNrM0jhxAoNRtMrKRRgI6tl6u9i1uVkLdjmjaShWOTk5smJZGYBBSN55dw/0C3q2n8Jr04wNL6lNObnadWrQWArhOalWZt2sgrBxWT5fvmwRdCOgOSFhnTN9PT0DsA/tUza/sZjJNe3KFc2VXrx4MSpgugrB0EKCG9NKS7Vjy6GDekaafGePJw7hjGtVqOLzz0WDsoxjmAlkzMkrkG7w5tW+wYXKVD347zS4YbH5IOwdHbVmyi2KSlZakqSmWX1hy0lg+GBpmZ6Vb0E1iM2PyYMh0LUqa3ahknIMx0inyS9bpvNQ1DL47cUgB4TNuGgNDCbgN9uL8wLHF/szitlsRxDTBC5UkBC2R4qUobAp+hS5QtCQOH2FGLBq0OWAPXh4nNcTZJ84uzCrr88Ve+hgVcFXpK3vrLT210XPR/zupqQF2kwzzCWB5605X01wJr+DQva0hCLkWiAYMjYBoXx5KnRx/8Wf6W2zGSuUxj8gDSNvY7InDrP4+lwTbxNmaq3JGNDzxsd1ZWRJxga5cMmFLJBugLJS9RorIA53g3q+oXZcVQLOt1yU7LwuiOit6gyWYcPWogIQneQpyquV9LhC2OhCeO+AuBvXYX9wVFLiOCXlkKHRfukabJPGjkvIktFVFZORwueBMXekP9csekJRE/ecjroEOeASFXTqqh2ndhg6WZ6xSXJTliqqIKku/cNd+N4BSYxLQzUE2TZwHKNmKIS/bleinG7aD2rfsKxasA3GAgFMKKFCxUQGfHZf+2FZm7NS5TMcuXxFPj7WIog1ibSMUe2ONGrlfPhRjWMqC5sL2xKGbmW6Nrn6MR15KrIcxUhXtVtLuTJaD1YUbnfg37QdN4M3srN5jSrE9fpSBDDxN3G9yocD56g6l3DdNNeztWsz4eJH8NGm8oymapFTHnTNoFK3IrcI17wBqzr31CPIx6GTFgYxcaA60lBnHnzM4EDexYvMA5A5cPBKsQ2ckyQzm05XhmxCggo9egg6yGBmVWMLHgaAcPjwLh50xvoDPEjuWIwHbz0/wYOs+f+MR3NCgvzVhk3yxt7Dsh2DmZ+AgsBbwj9DIvBLGCAQjPw+rBL/LDAm33YlyJtWsrPpGgNAsqHv4IBj+bIqNbDa/WlUtTIVABkBAOG+/J4FOJiZ/AM4sPwrDJI2eBKlwboiLcFN7K3xEfl7zNz9CpSHdlRNKvHaTzBY+Eds309x82+ZVJW5bYdtCuF5SkqScMafg1lqQ+yD+Nu2XbPwRbMNQPLgHPbVh78i7777rgoTZPuiAKRq6SI4kaVK3fkOOX/+/KwCENN1vIHyUYYBezkexcV5KiiQIKi7ZxA3wAHY8xL+fzEA8sgjO6TlSgeE+VoPwHYnAUj1qkfk4w9+Aj2IHqRdD4D4ACiMQ5MDdDCTUUK9h2lXARDrjUiFA9cSu2PNVABkedHXpKnnGLItbgyAeHD9SgfAiMO1JAkDFiasp2A2noN3Jq6z8TUOrCmaHvX3g5K1ULqGm5C+/uEEAJLn3Sg9vjPAVBC/XweAZMUXS2KgRt7Z3zAlAHngHo9cbGuUjr7OqwBIZlIptCkIU8NAKwkAg9MyTJHvB12rdeiyjCEIkS3kAz3Qk4ptxnaPaNA2hrDLxARdL58OgJTnrpXcjIVypukT6erXVDsDQCjQz06uUH015h9UAG1wtBe/Lbd6+AJ0AUuSA40/x/cO4jsSpCxuieRDiH6ycY+kJ+E3kgU3NNBt+lHRGsbkUipyaeLxl8e7H8YQ7586L81tsG3+kgCQO22vG/khfsEnFIsXFSWiatOm7Hm/CAC5995c6NQCqPT24F6o7cKnatMBkPF4p+zcVCzu+AvS1nNRFmZsVet4/vnnv+BezX/sbumBeQAyB44UD0IDHpy3pASyBw/KsshU59wQQQnnSDkHaq+A/Hv8mz/1Z/GIsrp1VeRHePwtHn+MB4eC/xZ5Bz0FRbLsg4/kjzEjCvaznMWg/n7ccFh1+CVu0AQRG/Fv0qaMAJTdYwcgprtMevgHH+5WL/GzrRC/JthE6AQgTwF8vIkbbMCarkzHd9WPDeF7EiKuWh/g329h1u55AI0rNqBBW9+/Q5rzn+IG997ttvedgeOVqYYwQb219c5aLM7GaWynxUyugExF2+J3cgDPWVI22u1uu/ceDOhLVAWAbc+e3agWnYps3gIEp7HlF+SC46v5x/v36Rl5zlMaC9ytW2rVYP29Dw6o99JStU6kF8nibEweN9uYn1coHZ26ikAbW/sM3uXL+pdhrID5nUZzwkwQ05grYpapKM8H5z0DAAhJ4RhAk541hDC35uYOOXMWg0QIbKM6gyiHP4AbONuSJVWw/W2CmP1BpI43wnJYU48onM/J1TqP3h69H0OobBTkaeFzbk6mZMN5jm1gkFcB3cLQxrCCweaxNBvJiR5JQwo72yD0WfEJUalvQaHOT2lt1ZUlznonoOqTkb9eDu9/Ab99LYrNyNCVG7aS4gKlAWFj6CPbGGasTR+PoHJhsk+UB6zVDKAax/umT1ROjCUKJlixVzv8DKJAs1s+Vxc8LN1DF+Vy91GVkZEUhz7ClDZzR7JTSlVqvAeZH17MzLMx3Zsz9LGYnKCOgTP+w2MY/GBmfWC0Tc3otw+cj1T0uD1mG5YXP4xKzYgcb3wLA/OocDnTXYNwwl68hwF+SFeAg15YhMR4QIUqQV5JNb4PwYaoUrgxMO/qG5EXPzwrobFi3RMYzIcczVKcmyArl7rkZJt2bctBpSobgCUjqUhVN1TfgBLmwrq6Buulte+YOOP1lJPfh2qEVSXRnaTPLWNJrRLdR6OGBYlWFY5VPzMJsqR4k6Ql5iFdHRk5l98A4CiXooyloFjhXEa/jQHQEIDRMay+bTcoLqdl7aLfxfXZJ6c6X8O5BMOCRD15MIzz4MFF/7NyvdJ0NWSuWFUjmBnLySRUu1B5XFjfIU6A9sN17XK8QZ+33c2aTOwMOiVlknfH4Hgr+sLS2XC/w7oy5MAdbjq9h+oO3dORdq1lcQJOWnp2/2lyNe62qsdUvUDqVEKCS95/v2kSACE4ttLJrQ8yYNZu0f7AA4W4JiOM8jB+OzZ75cnfE4NrS9gyOgg5cELAGY8toSxbdmwcV7TB9o4LUp61UU0A/exnuko53367e2AegMyR47sD2/EbPOi/8yoeBBqsbnwbD7J5SUmaDEBY4fgzazn7NZ63T372P+DB4cyf4PF9PNzLl8vfgEZyBcFtLwMU/I+oRDwOwJEJUPBTuKbUY/C/Hf+e0EB5mAqAcJnKyoUqL+Nz5GW4UA2YbMNLAFLuTdSAxtb68DoByGnr4taA8LQ/hWD0Y4AMu9SYepB3sF1/CSrWz3CBuiPtOkDEVEO6unrk9Olzd201ZHLfTs4BmY6exeWYAM7GQR7T0B94cKd8+MHH0tjYLE8/8xQqAG+r93ft2iUvvvgL9Zyi7rXrCJVF/vqvWafTLSlZD8bv3VqLgTyoKZl58u/+7Z9H3o/aOTqkurpavW5oUmYbzGCMNCc6SNlbXh6rHPpcOnUKSd4Q+JpmZvP9fg2ovv2tB+TNtz6Hq1cKBui5CCVMwWdjlZ1vEKCgra0bjyYMhvVgp+6sph2xFRWVyP33b5Jnf/paRL8yBmpCXp4WrJs2jHMfpAf1z9KifIAdvb0EDElJUbqZASBJyXpw7IOVbolFtepVYnM965iQaNGH8DxsiXod+A3HxbkkPn2Z9NDRaFiDmUQMNNMQfGgahepq3RGqTDBSsRlC5TQyszkFHXIcfWYHIAHjYgQAZwcbHESzmfPLhRyQZQAFZqDD1wkuaO/Lv+MYMBOAMJekDzawbANwZBoa644AiMmGCGY7CB7Z7ML0bFRACtOrpb0POgdUHWj/q/rCUQKAkywpoAzGeRDAiME6KyusoIwHmN4MRx5M63eO1OMaFZIlKTvlUtcleecjDS6T4gtg/xsrj9yzGpqZAD7rQlUBAmxcZ4cgfh8e70OF5wKE8J1KQ1Fb9iiqPoelf/wSltVXvbHRqFtSwEeptz7+o+O6z/wI74tlIKLeKwjLLQMAH5JQfFrwXI0sFAZX5qEKYsi8nQMNcqFzj6oKrSp+BGCtX85c+Vg6hy5JaeZKDPpWy96zz6q+9uOz8Raw7Rrok41lX5csiPgZ+EgHLPYDs0B4vEYBQlpyMqQSA9AgBo3/9HknjAhw/PC7GB/U++RhYKF1HvqGtKA9HAhGaMYhqBdDaoqM4ZJXuwzOGHTcYsBhdTooYzGoHGKiIDv+joUKmm252b92rcfatbnqvKFtbnQCxw7izLnJ35S+3j/4YDGuvSO4jvZNcJazb5eZ1AjDnCIcq+msMf4iKVgHtz3omzYuDWCypQ00RZhuOHMVhXaednWzR/bu+fw8AJkjx4oHggCD87jMZiZpg7cQZoAYx+7JAIQ+LJwXnm6u5wd4jyCFFZK/xoOM8P8E15qfVFXL/tPn5T9jsPM34PnyVvGfQHciJesNm7Wp6pprABC+zQFnUWG+XD5+Ws51tkzIASEAyYGQcnDSgKUXr2+yAZBW/JvDoOn24/dRAZmrAMScPgsXlkMnUPFboQ3hPn1RAJKbmy1feeh+DMw7VIo4qwoffPCBEoPPFIAw7by4KFfWb3xQde+dACBZWanywP3rYd/7ZuQKYW7Y5WX5CEHMw+A9CYP4OFWNoVi4o6MLN+Q2VEpaoYFZiEepPPfsHAEgCC9MBADpavtsTgEQnmfVBV+V063vysjYQLSyZGl+7OeiPZxOXZqsCsaNABB+bkHuJrhi0YXKKXEuhO1h4OVDlWsAomqm0I9Dg9E31C6DoTMAKLqyNgyKaAiDT7YEbxkS0DNldclqefPTT6WhpUUWFVfLcpy3pahm9Qz1Ksewln5w64Ot0EnoK5vBZAQgVYXbVEXhfOc7swpANi5+SroHGrHdPTKEHJT2gQsqwdy09SXPSAvAV1P3cVmSvxXVkWo50vCm9PZp8DwZgMTFaRBU5CyS1PQK2PwuUvkyKvwSYLIpxStFg37s85i8cEBXP35bAYjRepw+3Y3JpmiFMtq7d9czOwBxu50qsfzMGWTnNBhnrKkBSGpqAgTsmajyDmKSSYe+2q2t7b0wHQBZBO3J+sosWDx/KLmJReKJyVTX0fnKx911Dt3s1s4DkJvtwVn8/L/Auv4LHiSpUA/yv+Pxf+NhnLFIGLFrQAgu/hc8aP5prxzwoPKewzkLSnNJBuDcJm+ffPzrpUslKT1d/vVneyUdNxHqK0jD2uxNVtWKySK0jZgZpQsWNSBTNYb2rYfA+Lk335gRAJmqAvLP3V55F7OFPjtYweCE+8H5vzsmQjc7PANKFqshhld/HICsv3/q9NebOmWmSq6fwbbd1HdaH7bbnpr1+a3Zcv47HeeU+gsb2EcffUg910ncEN1idrih4bI8g4qIaSdOapeg119/X/09fvyEPPH47+BmxhwKJwaDOhX89Tfej1C6zGcpdjcz9aTi2JkCplrDxHLm4bCZ3A4+N7qG8fExACP9y7FXeFhBWY8AwdzcdAQgfhR538yo8wVTZampKUJFZBQzohnI7UhSKeWJibpKQVreZ3uORs6DpUuWRYTsCdYyantQBWFzI0wwLVVXIOO8EBZbidUptipFwKI5pIAykYGKDFtHVwvoQbpnEiz6DJ/Hx1le+/j9hp3QSaTzyhIC1UfP6Mei4sgZfh+qABxQmowRhwOuUcFuiUG4pGkMGTQVkOj8dVRMPoa8F1N5IDUm8hwVIzsFy1RATFWEf5cWPCQd/eekuefkhGVJu2Iz1yOt2YlWUCLno41KZeewG3oYLyl2eqHZp3hQupbmf0VRCM+2fgonrMXSM/45KixRM3TMfehtcI6CNaJfj0f+hQTTJREVhUUICRwBYAmBUnKs/iIcpLolK6cfg35dycIwPdKHDqSQszkglM5NLZW8tCo51fIiRPr2q7fuc6cT4mz8ZthCtt/3+Jhe3xiCByOUOG4f+nFR1gass1I+PfcLCL4HIfCNmolErHet7/JCWL5p8Tfl5JV3kR6PAEYVSAlqIICYabE4B1ntYXP1gepmnQ41Cx6TPNj1csbokjckKaEYafSE5L1famtiRxcCJQFITPOGNdUxOBoVm8da6SA+ULR47ql9RmCmb3z6a+ZVlKvbVPWgY1Rtra7MHjrUcZVrVGRH7/QTeyL8Nfhp5lpnv8/ztThkzmzfXgDKaCsmU0ZVhSJihW1hkdKyVKlGwOChQ53S0mJLsZ+87xZN0xHSJ004tlli4svU8288nSbprhw5f+WAFGYskrDPq0IGX3op6tx2p7ty/vtvTw/MA5Db088z+hYO30imILAgs5iVEIYOmnmIyQCE9CuCDEq1yHTncjygdMT6FR4EML/E43/F4y/x4O3v3+HxN3jQ1eeHyAv5g5MnFTg5gdm4HQAgptkvThvAWX4FGpFsr8UZn2IQXAjqAisgNdXLI1kh01VAJgOQd6EBeQeVlxfwaNYG/8qZawEGPT+HBuTPQTV4fXJlZkY9eosWus6An7khSxDeyAT1s2e1c9KstakAiH3ltwGM2Gec3aCZ9FsheTlZOWpL2jtb5Q//8H9Qgm7SoBz4b9ynB1kcNB07dky5SF1q0BoF0+oxgFu3dj1yL1IBPtJwkzut3urrHYQAWn+eWg22muUr5cCBg+o5qS4RMGIN2vg6z2EXZvbY7MLI7Gw9mOBNL2iFE/AG7LRcoPjerp2roVEZkX37dewn128oWkaMzdfjwd/fvJnTArBnPqDpOKTKPPzwDmXze+jgKVRCKtXrTU1XEB6ob9omuTwR+Q6meT1OUFn0AJNj/yQLpMRi5p00KnsLYdCbZNGtKB6OsQbHmZlpyEeJBhTyMw68l5xRJN4khBciA8SNcD4OWDlAJ+0qNjYRAMw2Ta6E0VHKo+H/T9iASf8IYhDPgSQF1aZxVnR4vEdGAHB8wX5JchfD9x96Dgx+B8c6pHvwMt7rEbpgXe46AiH2lQmTH6GgNXixgY7odWlif0TOSfTTZP2S/kw0JyS66bCdpX149gaVFdIO6tCVwQNY0tJkgGZnAEjQQQCiaW4pKcigGdEz4OsKvyXNg+fkQsslaHUsKlHsCKhXUU2YoQ3GICWeDUNuOI6Ny/qK78jhyy9CA2HNpgPEWAw1AGroNcJ6O4yDWywCUc153tEfDZFLjk+VFZkPKaOGOgCpzsFLEwT2XIcBgcneHAj3CyQ3baG6zB6+TL9EtHHNySdADFglE+p3RkJRndQ9xbsAagpB5dIgGVMLKol9jMcU58+VnpC8e0qfv0PtGoyMdrQhld2aJQf1Su1/CGDVF9URIYpObwPXOMnE6k6BDmuDQPMExawyHU5+XXM214P0xEiLdBj79Gr3L/7mp3K5Mr8Z2uiuWZ0tB/a34PpHXVd01YuQ7F6NZPf33mtUIMxok8wSxpyCh9BpfXUwVlcQw6CTblg/JAWZldAllSmt6CgYGIP9I5ioaQVNlwT0+fZl64F5ADLHjjjlukxRIKBYgYd9KDEZgJTj/c/wIGD5IR500irBg7cUmpA8g8clPKgveVFd3kWexMP81J8AH/4fu7ohIPTLd0i/suks7BepjRYAyboGADEuWF+1ZYXMFICUYzD0CS5GFzGA+RcQrV+2KjI/R9WlGTe533PHS6PNtvKOH7IZDPI5WF29ehkGK8kYSB+H2HOWSvZ3DQD5odJasB8SEFbGwD9WDU6dPoZKSIMSm08FQO7ZskVlU5SVlarqxMGDJ+8IAHnqye3y4UdHMBOoZ21vFIA89NB9qOjUyZXm9jkBQBLTCyQusVC6oQEJW2DF7aJDVXSm2uHUoz9jMcwBRYSKBxwXSSk38dlY1m+NmFlVCtpe57F2xlDHshA0pzSJwcBoCGCDAIWuVB6Annh3qgKnTgi9e4YboanYd0cACPd5ddmT0tbRIl1D52U8qH+rDMa8HgBZkal58cIAACAASURBVPe4cpQ6cvnIDQOQteXfkvb+s9LYZ7mkfUEAsrXsGfSvFyL+I3KlVxs+2C2G+W8DQDYv/l31nhMTTqebP4IGhXcPtOsAEBcA6a6FT8GYYEhCLDeibzKSi0ExG5ee4JAUuTPUevuGQ/Lrw9Ck3OUAhBa169fnqSRvVgToEDVn2ywCEO5jaUm8LFqcIR9/2IhrsN7vtRCqp6V58Vo7qJIaUN4IAHHD8OKbjyyRlAQYTNDIAFWzzs4uBCFegtMgRzHz7cvYA/MAZI4ddcpyab9L9jszQOyGdpMBCDedc6sv4EFLXs71cjjBagc9JODhoho9cT601rULf/WchNaPvAVNSDkuCNth1XtuWE93TLbiIwB5Dzee6RovUfnQelCEnoysENr0cuD9OihZU2lAJldA1H5gIPMsqh2LUfXg3I3aD8xsvzjJGWvajbjdb8wAhHCTMuFqVFsL7j0AyLFj0aC1G97c6wEP+wpnuG03vA22D0ToLfguU9KPOEOh6vCN33kUg+82WbN2FahZ8IhPTZc/+qM/ku33bVNr2bZtm/yH//M/querVtFsWre+3m7ldNXR0S1PP/249CAk8I03PgDFSTs7mQqImSnma2MYRDssSgcHzLRHZlNVDUZ8o5nXWJGZkKxt9RWXNdkkeUgk37q1CmLIqM20H4YN5n0KJTs7tXMX249+9A/q77/6l//GeiVGfvCDZ1BdiZdnn30efGlOJcAOu7kFs4taeN/WrpVdCQhaDOC8Z2vvQLCfxaVyoxqTmKQF8l4mok86/mOgs1AUz9YCQBcGbYotHmLzlJSJOT4pEK47vHkSC5G1b7zOlikSRMZD1OXGY1knR5yvQFEzVR+McG8IgBjqxiD6zTSeH5NteFNReSiFCJpOS4cbWbfVjdswjjRke2NFxV4BMceWx8V83zj60p4xM2EF6h+s7ugZd7O+hbn3SjJcoi5eOSaB8BhE4/oKSccup6X78ING5LdcqfherJVdsCgHVQFPluytfx1mDLqCHJIRdJc+pkHM9oct6lWM6ONptntp/nbQ4Jxyoo11alS94AA2CrG/aRHNC6zR2QKwFx6xTAqcoLawj6pytymHrQOXtLmDXfBvAKOxm86G/e+Kkgdk//kXlQB/qtlw+FrJOAAhm8OFKgy0L6q5A5JouaMNB2KlAgGGBelImU/Mh6tWr2TEAUyCssMBRQgUs6Pn+uXAmSHps1zo1DoselUMKiZeOImp76CDGSaaIs1tHfPA5CRzrvjWOlupY4DjTboVReaGihTduDn0bFrQYfrN3n++yDmnr9GmH01VMFq1DKPixVerqrJBQU2R3Z80y307SnBd9snRw10wZIDBAnR9bDT4cFjUvbDDDS2VPo4unJthh35e8c3lkoGJqGp8JITjnhgHrccYgjVRfaYJyJEjOjtpvn05e2AegMyx484DQvIDaVGTL7e8LUz1OskTZhjBz/ASE/VT0TtoCBaTHbr5uXQEtm3duRMz9YfUjITXVDqsvmHKub4lTdEwMOJ3Mtncg+VMwnlNzVLJT0uVvUdPSr9lt2o+7cZyimk8Se/By+Dk/TBJ7XPsME3cnOsM+DmIIyWrpKQQs+KnIdwztgI3sFc3AkDsq71FYMQMTM1gil9pAEgIN7nlK2pUVsoZOINt2LBRbdGePXuU04ppCZbLU12dHsz7xv0qOfz99/eoikl8fCKcpDbLhfONcGfRepGkJD3opqOUExQvNs62R/UpHATps8g+GPMAaLPZK3t2Dj33x+g6Nm2qBg0sDdoUpu/oRuBiBrYEM/cAoLD9yZ/8qRLZs/3t//P/qb+FMGWorKyQX/z8TehN/KA7RpPhuzo1NcdtpY0nAoAEQaFiKy7SAYJs1Ho4YvTsYxy0LMznYhuynIT4PDtLhy/6YSDR36cpOdSRpKfrgbAJFFTPE0jMxLKj9egDfXWgiNtpAZAYW/YPA0vZRkaHIgCEg+GIBsSoqbFMZOAPpyq7cYHPygIgAOHAlI1GBJFmnQfs8yCF6Hm7ZGC8XZp6dRq5WpdFwTLnGgGDOUYO2wCMA6KQtU88plHth53PYwnBaRuN9bhj44W5GPFIACdx9XzrJwjEc8FiN1n6xjVtUgEQazAeUD6EuvmCA8q2lC0zvlIqMrfIZxeeVXbAkWYBEH0ltgZ4IT1wiwE/JYBDm5u8WInADzYytYkAw7L0Zb8CCDli9HHyB7WOyU4j5D7W5O+S7MRyBXLeP0PjdYBVyxmLv8WQZXlsjsuaiifwfoLsPvtjvR0E3VbVy2y33weQaO0zXxsc1fudkgMb5NhRWZS6TfISq/A5L45Xt5z0N8oK9EE83Mx6hgZQ1fLgO6BfwTnS1uWTT4+NyBXk+LCF8b5pUTc7F0Ttut/GQpjkMqZ0Y9axuw2gw2wTMzFqa3Pk4sV+Rbmak1WPaYGHOqLWw+yR7kMGiUZ1VPZKjhlhOEDf0yMD/r5wVVDP79teISmpXmmE2PzgIR3ssmJFCfKR+kEnZWWY69K0wphY5MoEtWGBLydRqh/S61jSNwBNYKkMoOpZlFWtgMfQ0JAKpz1+XP/W59uXtwfmAciX99hP2HNSYnbs2KFASCtS02fcrjEwpkPWspoq2bvvwOxRkGa8YbdxwRkO8ilSp1sWQ/puWKR+lwEQDtbXra+VGhx/FwZFFIpfD4BQxB2H2f6TJ+sUAIF0HVkVabJz10Y5evQs9BQnbwsAeeih9ThfBzA7F9Xv3AgAITVh164t2G8NanwY1A0PjyHxfEAu1jeoHJHbDUDc8aXqBxEYQ7VkDgKQNGgLKrLWyeWeo6BBXbzlAKS25BuonA0gf6RRmns1uPXGpEuqe4F0jOrwyZkAEMTCyz0L/rnsOf8sgJQtAXoGAITfcc/i35N9Df+EyhDshm8AgCR4UmR96ROy7/KvoKMZgAheV6+nAyApcTmyqvxR+fzc8yoLhG2mACQzKV82LLofGp50Gfb3ShdAbJI7WzKQjxKgmQFmwQF38NcpfSODyHFJVvqB1JRY+eW7vXMegBiR+chIQLlAUd8wZ9ttAiDZ2QlISS9TIOzsmV6pO9eDa3E8zEWWIfOjEddjempOD0C2PJosuaBYpowMSNPlvbKo6mFUeh0q++mjjz6aYJ0+Z/t6fsNueQ/MA5Bb3sV3zxdwkLV161Zpb2+HzSAVJTNs1xgcpyQny5YtG+T4iVMqF+K3us0QiBQj9I1uWa2t7TOjZX1R8DFVZ89wG691nEyOBpfhrLapPpgKAWdqOSu9YEEZQO1WJRLPyMiWV155BULOOrXq8gXlEG9vVs9Pn9ZC7yBmy+vqLkXCBmNBy2EjaNu4aYV88vEhWD/qLAgGE/ZjJo1tsqjSVEACmGa2i6K5rBOzrT5rAMawRDtdZ8iaoX3yyXtR1TiiktBNVYf7Y5blLHtaup5JfPHFX8l/+4d/mtBdr732hgz0a7F5SUk+sj8g/IUzGAsLtHllY9jWMFKkB+CUNozv5cwgcyRMowjdWFuOg2I2hIEdWzbsgdku1p+TshLtKpOWlgzApvvKD5qMcSuKj48KyZ2eYm2dOnYe9AgzC4pwOYuO5ILAOdIsIbkKvjO5HaS5WZURU9Gw7zQrIT5rxp3H3/Rbj41ew9dNBcN8lt9hjl8aRPLFaSvl+JXX1WsxYb1NLhtNzF4FMFUQShLMOvj+ZAqWvdCqthN9tKrsCRVIePTyKxOOXUXSQ9Iw9JZ6LYTQNYLgSIu1HLgcQ6hi6NljR9ANMfn3pbHzMOxttWkCt8VpVa9iMLOMPZnwHQG/A+BGz06vQ1WideC0XOk7hKpKsvQi8JItQn3DcxPY6YVuZjyoz6uC1IVSlXevfHjuH9W/Tb+6LTs41X823dz68qdlNDAgxxpeniDSN79l03+jSDP3wg2JrSR7q+Qiud0NcfsYslDOdcIxa6xFBq1cks0V35Nk2Bk39J2Vvc1n5RvLH0P13iUdA2mgZCELBMGbf/t3CKq1ziFOLrD5kaPjtjJO9M7q4zyC7ZtKOD2h82bxH4ZuVViYhIm3dlT/oxWaWfya2VvVVeBjMt2K/zZVP4CoyPIwZrDOYx7vaBVRLxsOD0YzfLBcxYIsVDpy5cP3G0EJDOAaXgLA0Y1JGeYfBVUwK5vXg/PYr1WqoVC+hBcmQ9uFcOPNbikHtXIMlOxzbe8op72i5PvVeffOO++AXnv3h/bO3kH9cq9pHoB8uY//VXvPmzcrIbQv3bt371V0rGt21zQDZYIQ0nE6IXg/cULfpG+2/UtQVP7Cxi836zNOYNOt/3rv3+h2XW9913r/aoLIjX773F5+kqGNvtnZNnmq9+3H0TyPLGe5oxlPo7JCradQglvLijUM/rlppD8ZoaSdKmYACgd55XAsY7t8GZkNoFaVlGQDhC+TH//4XSWij1IXbHaq+L7RMQ2mExOTIjklf/RH9JvTLT3NSjyHnoXWvGxOayRMV6PqZZUKOGRlp6sBAbePA0Za4YZAOxka6FffPQiHsbb2Fmlt04quOI8edIyORC0wy8qLZfEiTbFqamoAf13bIXtho8qGHHBYnC6C81An6FzDWL8eQPgZ8Gc1JxCPAQ3Gfpei8shrGMwYytqY5WjGj5rBDLfVhA/yM+ZzfktDwWWHR8Evh3iZzVC+FIXLomPFxaZJeeYmaRs8iSrIJWhALEcwXJPUZ9A/wWB0m82xUZpoy65Hh+RNHPDz3wY8EdRRz5ObUgmKaJUcvKj1F2bgWxS/XdrG96KaMYZxc2zEijjgp+eTppDFunBeWQDDP+qWqqL71etnmrSYlq5jsbF6P51WyCCfm+0dw7oMdW1Z0VdVyF/vaCO0J8jtGNGicNWfOC+SvdkI7gshYPA+nD+g4uE8Zx/EIr+pFQP/8x36O3Hm6O+zOPn21yj4X1fxbVRKBmV/vaZ7qWVxztmzIPhaSlyelOSsliRPNqqWXojajwB4fCDx0Lf4LFtoj42iGxjNl80Ld8AmHWAfwuKOoR5Ji0uSoyc75cPPGuGGBIrdqD5XvZYeS+cS6iuBG7qXQVDabnczmR5zmm7FTrkm6Jisk+G1z6reqM/pc0JdAwGmk5O9OKdoQ67pVFlwLSS4J6XKsCpXry6BlbcgZLERwFdfj3SFKBcV4U6MC8YwuWRpRXFeDgepJMXEyI4+WZkyJAvztkp9yxG4pSVJDwIw977XLY899pj6fb711lsRW/Tbfbznv29u9sA8AJmbx+WObhVByD333IMZ2mHQYS7MPN37GjP1HOxx1j8BVRYmp0+eCb3RHU7CDTp52ujCG13bLVh+hpUGr9ej+kXTss7gAh31yp8sPJ71rZzhNk7+Xg7ozCCPM84mxZphfKZxgMXKxerVK3AOnYPweQx0vGp5/wOd+UFb3mQAU9Py83MlNycHM226GkLr3eh7BdLdgxvcysWSl5spHyN9ugv/7k/SN7/ZBCBbtlSD5gVHuDf23TIAwm3OL8yT/PwsKSnNl4N7D6j9oPtXTk6mePEbUdUZVCWoXeFvxeuFzkEBAlK6xlE5gbUt/vbjb0ZGumSmk4uNYLhpAchiWPx2AMDMXQCi+iV5mWQmlsmxKy/fMgCSEpcvpRlrpaX3dIR+ZQZr2d6VMhS4Aj1C14wBSElWreQgoO/g+det83HmAKQ8a40UpdWiOgF3KQzWWaUKECBy7IhrXDwG+z5YHDNN/Uzzp8j5WCB5SYuwjX1yrPmNyG9kOgCyquQpgBUAaQwkj15+CSLiqJmIHYAUZ2A7MpYp4IO6l5zv+gQBi2fVYJRtMgApSVkt+Um0PgH4B7D24b/LsGHvgDmCH45oe39jLHfnFgAx7lbDw36VZE7a1ZxuswRAPJhM+fa3a1F1H4Lr1FFMnHhhBLIC1zovqrj7ZHBgHLq2UpwnMfLBh3WKehWDdHKTDVReniYFBQkqKT3W0os4LADigenIV57JEU+wBb+pU9LZ3QGHtFRUzhJQ0dypwMcLL7wwQcM0p/t8fuNuWw/MA5Db1tV33xetX79eDTSPHz83c8BwHbqQEqfn5aK6cvAqcfrd10Mz2OIZDvKNW1Z/P2gScMvigP2WAxD75s9wO/kR3lAMRcROFbGLvumQwvbMM99QlrsvvviaFBUVRb6xF/SmtEw9uiEtqrg4B8FWXXLunE5kTkpMjQT4ERBTkM62ZcsqyUZOyEsvfYbBQzRE0NB0OIAyM/XGMUt9hyUQ5rabCogHA36CbLbk5ETp6enCTfp+VEPa5ZNPjiJwzqt0HGwuiJYZbGhaMKSdkgi+YqxZ585OLQSPxwxwZDnklqTDjIGtoqxMem35DSVIVE9NSZS9e7TblgvOSm63ruA4YqO1oj5UQZgonJiYIqmouCQkpGBZN5b14LletxO8Kw4EOTsedXlCpgPyQrgPDjWYGMJcO46LNXsvYcx8Wj579uwMU0QiuDR96UagoMk/YSXDNEOJUt9pAVANlKIVo6AluGeFyf667j8En9pKYTx+lTk4Bl2Hoc8gz5z9oisgTptgmt9hhOfaclZvET/vdsZLCvIuEuBsRbF0giddDex5nBjQx4oAdR9tAycjwYZmf1JiF6jtGQjVA4C48Dl9HHw+hDOCssUW6wqaoo2itrixvjUVvyt7T+sgNbpV+RAUaJr5XZhzlPtsBPmlGaulLGedfFz3/yrAm5pYKtkJC6R/uAuOQWlS1/FJ5BhosB8D6tV2ULAQmjjaImeuvKdoWfbfHqla8cjqqCrapUT0J5teV7krpn/MsgwtLECQYnpCsQI4AwgkrG/7XEZjo5bhcZao3RHyiMNnFOKo/KFvs5Oq0H8eyUlDrg6tfbFtb33yqRw/BVvhgWWR/XdaWTyxoB2aNg7tzO1s8fGxSmCeluaZ2+5WplNuyOXKOvkdrNBFReYRm1xUPwTHaeFC6ukqwEJowPN8iMFHcV31YNJrAOdeWE2CMQDz1VdP4z0fzlHk2VjXTf6uqqrSAVjCADDWuV2aLitrB5GFs1x6+y7IpWZ9HfPGOaT+SJLce++96vc+n25+O8/0u+u75gHI3XW8bvvWVldXY3BYCo7ssZkle89Ar0BOPMXpZ86em9eFTDqilZULlHaCIYYXEMx3s5WiGZ8wtwiAMPTvd2DJ++mn+9VMrGl2AJKEQXV6ehJsajvhQNOgFpkOgMTHJcq921eIB/Si55+nubQlprV0AjcLQH74w0dhv/sJdFC9txyAlC8oJHlaTp04qfbjegCEyzgs2iEHxkmJ0QGhCSrMyMyE5kRrQ0hBc2EgSgBCF6sYDMyZu6F98thwPCIjd7ymqBqgBzk4WG1TM5Z3AoCUZ2xEOneHNHXrathkAELBOu0/Yx0uNRCmsxPDDU2aOw0Phn19KuuCtKaR8V5UGHohkG6WyuwdqCpkwDb3x5YNrS1pDd8V58yWBGeBdAWPzhiAcBs3LPhncqbxM7hGdc8IgBSnrpHMpDLFjx/2dcnpFk35cyLzSB+7qBDaHAMDQPh+RkKe1BQ+KMzniAG1yRcYk/Ntn0oiwFZBejUAUgwyRs6jKnEAFZQoXS/Zi0pj6hIAjypFRWMKenP3IfSN1lYpYOeNiumnAyBcdv1C5I9YmhMFOvH40Yu/lqG+hjkDQKjzIN2KYYJnz/agGhsNcLR+BHPzzy0AIOoX7/HJ179eo6qtBw5ckOXLC1UWECl9Y6MhTO4kQ/9Wj/ty/1UAhJ9ftSoJ9ySP0oSs3rVIVixOkEMtJyXYvR8UO+3yVpBTJQkxCzCh0yNvvvnm3Ozf+a2aEz0wD0DmxGGY2xtRhpnb2tpazByB+nKjgXrX0YVwxv/QYe1C81vfZjjIZ1Vh+fIlSjvQcLnpzoC0KbbVVDvsgyPSOCaDJA6korPwIdm+fQuoRTmyf/8RabhoBZ/hYKel0QIVgvSKQjVYLiwole99/7vqtb/6y/8DlaAT6nlamqZasSUn6Rn/DZuqcBP1oBLyufq3x6NnVO12sdqWUjc7Zcw+W2xe5+z8kiWloB4uk+eej6bymvE5KwsmoC9gCS/V9+JGnp6m7XBNBWRJZXXke/ft3RehMWRnZkhGlt6XEAaM6zevldYrrdJliTJHRwcw+641DiZ/gs/7hvrFg3wPNh9cZdjKiovhJBPty4DFz89A4NeqVTp3pLe3S/1llcW0waFODHR1VYf77nbrqg6BmxrgOkswME+FmP2YmqU3g1/OYptqh10DYioarEKYyomygLWFEg5b28b1mf52W5kjsRgom8bgQ36OdKAUBTJg6w2LYuoaPAhKVfQk0JGCcPHSAn1Uu4IQxoKy1D+iK1Jt/VGNmd0W2HxvXmq1pMYVyOnWNyM5IGb/+dflABh21Uir3woHtGbqWU0LWuYFnC02jSnybKuLvwU73WfVcz+2zf5biehorF11IwNjfcW3IFw/IvVdn0f0S4mJWJdlvMD1mN/ZuKWhsPcp3+fvrqrgPinLrpVx/zCAVj8qdV4Ifz+Wzr76SMUuCaAjP2WpMHPFiyyY/pF29NMZAI+jke0067Z/hzs9IAnQ5bAFR50yarEiHUH9G1xQsFpy0vOVKPmTz49LfX2jDA6hSuSCiyKAEZszUIXP3hlXKdrqVlSkqtn8Q4c65qatbuRMsp5YIaHUbESbXWxunk/We3DpEK6DsUr8r3KRwsZAgblMizEJVI8q8wC0HzoNfcGCdFxb4+XI4TawEZx4Hifl5elYTrv/8Te9ZhM0SJwk2a+T7f24XmzdWYRzLlWScV358Mjfqd9kelIa9GxpkuxaJmODHuhKuuXtt9+evHfz/57vgQk9MA9A5k+IGfXAF7bpVVey6VNk169bjTJwnHyy+/PbN9s/oz2+xQtdD4ygzyjepz6E7mR3vFpk2167w46djmV6jK8ZuhJvYhz8PfnkYxBUD8OKUd9Ad+/erfIxOMDPQsZA65UBlUHz6KOPRjr+vffeU89HIUYOBiam4vgDbvmdJzfhnAmCMrA/QpVRM7hqcDpRZGtWykGdEyF/bGrAZ7Xenn4ApVUAfV5woHU41tAQ6DpWfggH7WYAnp2VFKnm0L0qPS1HLX+lWdNcKsoXSmODvoln56VCz2LZWoOHH2OJsoMAII9+/aty6ACSyTG4ZRse6QX/3xqsQcTcb8tNSARFjM1tZUO4Mcs/OKipEB6bg1VqWgqS17Ug3fQDXZ/c7uisttHqqKBGyzVHCccxoI115WOWtERGhj7Xs+EWkAhZ4IDrpT2taQagsF/HLVE712V3Jgta1Ckua4CAx6KzuS16FddnP8ILch/ACw5UQY5igB6LmfoWzPIj4M8+LrN9wuyrWg8zRNDstDJjUuBCXkV1wcPSOXhJGrr2RJY1+8n8ivLEh+Xi0GvKAcwLHntkXbbrWDR3BpQv0PNq8h+T3pFGuQDKlFoebkBsKiHeoqMZbfzasqexL6NysvU1tYzZJ7t71zgoXwbYT6atqc9g9WuKn1KAow6Ao98XBaN8PzEmC5qOVZKZXKoGiGOBYekeqJfmvsORY8d9njx5wEwOA56C8cMAEDp3hy0Idys2/wCcDdfeoypTv3n7qJw83ihhHKMg3JQiLayNEKKuTNG3bvUzAo+amkzQK/0KeMxpW13VRVYVToEOAzAMeOC90y42n9rliqtZiYyOFSsKQXk6jMDTUkzspEF7cUgBEgNMTN8/+GCpsgbft68B71NrFodr9HIIz8dxPdUTP8tqM2TD6kVy7HizJC7TGTUj4WFZ7nHKcP+YXOw+ImlJQwijXCRJsPlub+lR58R8xsetPsN/e9Y/D0B+e47lLd8TgpANGzagCtKHi4ymR8yoXYeWVVFRJksqF/3254XYO2sGAMQsTn0I+4cXd9oZ33AVakYH6ToL3SQAScPA+KtfvV96e4YROBiIABBafjIwr7trWBqQ6H0jAISDymee2aa0IK+9pkMDbwaAPP30DlDfrsip0w1qXbcagHz1kQflrddfR+Jwnvq+uQBA3J7F2BJQesZP31EAwkF3ac4OVdGq79ijwAfbzQIQgpMEV4Yw/XxsvA/heU3SNXJRxqANYSMAyfbUIjitQQYDHTMCIPxcPNeZvV2ONP1crWc6ALI0/37xgKpyolUL1u37dCMAZFPFd0ChGpMjjS8DXAwp2+tciMIprqfuhfsxDtDR3lcHoLUvAsbsbnBfFIAUp66SosIiOXLisHz8ttbpzAUAQoE5dR7M3WGQYEdHNDzyOle3O/v2LAGQZJhnMIT08uUeVHIX4Po1DAA20fqefXTPPYWqf86f14G4oZBXAZD/n73vgJPrKq//ZmdnZndmtvddrbaorKRV77It2XLvBdxNhxACgZCEhBCSfygJEAgJEFIgIYFQbHoxzTbggoskS1bvbaVd7Wp7m51e/ufc++7M29VKXjVbhvn4Gc1OefPefW9m7rnfKW50OfldagD81dc1yfBgRF7cfFSu/8OrpRQar8o8J5zNYrLv2PPIzUEWTJlPSguRlD40rDRiDGU9ceIcgnZf3TOQffdXaQSyAORVGvjX6tsahyyuZnIVe2Jq+hmP6wxAhJPs1atWqJX+w4ePvlaH5+z2ezIQcoYxMtoZ0oU4Tq8oELHtq31l2Z4Jkk7FtvHX2QkxVJI3v+k+5GGUgRJUKZ/73OeUKLh1wSzp6x2U7pN96Ii04HrSHPjR0cxq6uHDh9PdhzyvtrcVKyOCN++8a4Wyrv3xjzUdywgxOVk1+2pP4ebkjMXV34oKvT2K/u+792r5+jd+BgqSZV+Lb0f7CrGhYAXHekEF06vBoVDGFjYS1tt1QbhZ6Nd8aDe88k2NDg2IW98tc1tnSX1Doxw7cgDZJ1p47wK1p6RMC9gLMZGg+JyVm5fJooiMaoFwHIJeY0nrtxLleT+DG2fN0h2QcERP2l1qNT4znunVfljiJmNWtoXV6XB7kPDucKMbchLnB4oRdhMwkAly0q3OQtx6bgrBe4m4Pj6V8aEshNHlUSgBm/N05gAAIABJREFUtrVWfLsDHSdqEiIRWHgiN8IFvYaJKyB1jJqNPISWmdJuUE6VH8MKRZC7gdcPBDrkSJ8WutqF5+oYbRogM4Gynzt6O02suqL50GHMUAYD7b3bkOOhV37LPAswqe+XsWR3OlXd/loC38xnQJ/zhbWvx34OyX5kZajxtbo+HJdl9fcoN6uewGGp8DXK80f+Z1zOh+nO6GPS4zmGrAxznuyp7+wgLam7E+NVJFtOPAzXMFLKGqD9ALVPnSIHqFgDsunow8hR0SvnSltiWeAqqpx1/rhvyQmdRZ/Pp57PGo4ztdrqFkJLNNZVINNBk5w3Y6E8teFxOX4wJIM9+rxRgxOMmWtsfLfyYndBOKlmx4Pp9Ox4nDiRcfo65aRfancQfKTpVjxfttwZta/sNpr7cC6U0Jx1erE5H01JxijCHLKxHn7mmQ4Nzgyax2eWAJbF7+r5ly2Q1ma/VJTmyk6Iy8vyCiUJoF5X3qrc0BJ4/qYDP5KF02+AexY+m5apwve+972s09Wldn1d4vuTBSCX+Am6VHePDlnk8JMm4wSnecp1hgk2vwTXrF4OsTucoHbs/v2iZKlfDfwATUHEz4R5dkT6kKuyZy8tbl+Blb4zdGzsgET9ZGJib89iMCu7ZaVF8sCD94jH7VcToi996csyr3U2sikydrx+hLGxdu3apUSM+keRuQf6RzjPp6kdyiXMKlLUXnfXWtwXkZ/+VHdCWKRaGQ0HQRsr15VUyews0qc8FiJoRGDgZZctlIcfeSLtjFVVVY0VQS3gtR8jAQipL6wY0n2LigzdRL9vDB2eqgoNUFxwryoqslAH9zusQUV9Y51UVFfJM08+IasuX5ne501b9AS7H45ceXCoYRWXZFy1HFaGB2lXhYX6/hMnOqS2TndRWLMtANLdo3URBPcphw2AWG5ETkzqFcBAEV/gLwzaLFCeSLuxMgQY2gCx98QppX4nB+63JkLWE6jHcIL/T4cq4w5mbvOxFP4XB/3IVBRCaLcrT4JhiN4ZSsigQKzcDwFsRK1sFy90CNPLVmOXYrKnW+tzeF7NNWafoMdCNltVp749joplSyXkBJzX4bTS5bD+Rap3ktdUDuhnSK0fQyBm9PC415p9tgMQdmhmlF8JfUW9vHhUZ2wQACUxoPXFyyTfVSQleKxjcIfK9OgbPYIk8QPp47fvG0FSOlCRgQ1WGSBF967ljfco1zjuqw+gg2B6APt6oPN5mV66BICqUV6C3S7F5R4LwNk7K6RYGSoh/7W72PHtXDCKsD+/b0x/7lJhh4yNxuWutQ9JW0ebbNz6onQegj7Aun7Mcad3+hW4QWerhQvhxlXpVSv6l3yQYPoCOhPoMOfd+lwBoHhgHsGKQO80DnhQ56EGPqP1mAx48CmrV1fj9zpPnv4trIdBTWPRvIBVgpyP229rle9/f4fklPjkdbe1wLQBSfaeBPJgipX2qrP/sFSX0NyCuqtByQWVcetLe5SVOheLfv1rba+erewInM0IZAHI2YxW9rnjRoAr1gsWLEAnZOPUHLL46ilMsJctXYSJYq7s23vw98Oq14zqFAEIn86JA92yZs5ohrf7yYsPRC4AAGmdNxsOVutgU6t55T/80Q/QSfBjgq5F3KxzBSCUH9x773gQcjYA5IorliDZ14Wcki2vCACZiyBC1osbn7vEAAgpWKiETqw37PMoNCDpzoKVbM3HzeSY/5ogwomA1IAXAmV2SVhmW9SNeD0azIVj0fTqPLdnAAgfW1R3u4zAKvZw77PquRcSgHB7zZWXATRx0ucQj6NUBoa6pTuyZUoAZPn0N8nekz8HtasS4vkaAC9YM6MLlpfjA6RIIhn8gBwb3Gwu8XF2wlMBIKV5DTKn9hplL5wECEtiUjo41qECG0cRKldb2Cp1hUsxtjHZ0fFziMw71fhOBYCwM9NYuULtWyg6AlpXQEYiGdqOASCehE9aIDqvLKmWx558XIZHR141AGKABxPM6Wy1f//ga0Ngbq6AM3Y9zgxAPAgipaZDfQamAEAYIrhgQZkaHyXET2DKZ4FGA0BKAUxWrpgOB8I+ufGmeej+RbEw48FiQAQOc/lYNBmV7sEjUls2W3UmndCnDYzskJH+cqX32L9ff1dkKzsCZzsCWQBytiOWff64Eairq1MOWfwi6uqyxLZTHaMzgBGzyv+qi6+neiyv0vMIRBob62VOy+yLA0ReTqsyyXHbgwrtq6kNDTVy3XXXoG0fxI/dUThI5Sq74aQlwmYHbOFC7eB01113yUc/+lF1OwixpKmU5RI0OhIat3prJsJveOhGOdrWIRs37QKYKUl3QMbGdAdgeASdBYT6mQqHtTj7zW+8Uw4fOQHnLS0eZ3m9vvREmccxOqIThFlGh03gk54IWI8V+n0I/NOrix53DoBNhoZVXKLF5M1zm6UN1LL+vpPiK8zsTz5E8Kxu3D8S0CJzrw+UKNsY8D5qavw+3SGhlWtXZ0aEXAk3GpYRo6fQjXBY4vX0AeBGEhSMXEsZ7UKOiOqAwD4TPRw8eAyuT7H0anlCWflqKJEwscm4nRFjM29dP85zYRdO51pCc9I70ivmVvo5nx8ENYsVCIfSAncKz+HVk97dPHRB6itWqn0chp3uiYHt45y27Mdlbicd+tzanZ142+wDaaR2TQSfO3/6jQBCQQnBOWkgsWtcF9a8jsDWdF/ykOQ9v+5WdQ5oYzyKTg47PWPhITnan+nGcdvmNRzyyboypMxx/9jpqC9dLBWFzcoBzOspwT6NqnT4Q71Pq2Pi66uRw9FUtkp1lQ6f3CyHuzekr3eaJ/g8euWcgXDxZEiJ5emWxXNTX7oUoYbz0aHzYMwjShTPsc3zFKHDAkE5E8xxfx8ofzQ8KCtE96YvII89tk9OntSfJfu4cmzs3ZDJzsf53mcHHux4MMWcE+vXTJ1R66E+ORxVfTjp56o/1F0FhR5ZtbJZ0U2ffBK0TavzAa+4SYfAiPFVd+iYZcVM+p1xQ7BelTttmnhLdyDLZq4saZ4DeifCJEHN9PnKZXRsGHsVlII8fpfiOwLX+JYtLykDjy1btmT1Hq+Zi+/S3NEsALk0z8traq+MQxZBCEPczrpexqo3GAzJ5i3bfv8oWWcxkBetI3IOAGTibufYJr/TYR97/fVMx43DJnZQ9u7dnw4G7O7uVu1+U8wQYREkhOF2Za8F85citFBTWTo6OqSqUlOQYrGI3HvPddLZ1S+7dh9Jv4ShWqz166+Rxx/X9pD19Q3px1etmA0hZQivG8Lvs57Ys4616Yn9cSSM+302NxqLt50LwW9gVE8AqiszdsExTKZZxaBfOQAAWAWFmRyUhauWyOG9+5D2PSrHu46rxyuQ8m6qoLgAqeZaC0XQkm/ZmprHR0YHpbFBBzvGMHkMpB2xMvtYX1+rHvcjLySZ0vtoz2Lh3+FwJsxRUQABQDihlYQGYtQUsEKwIZ7MqhWKAvW4mlxbqEzpQWwUIocVfKgAiqULiVs5B5xIR6zXBQEIopaTFmAC5mOnTi7rQDMq8dXJzuOPTqD/6OfaAUbKdt2ZybFdeD0uLNFyqlo7/20IAQT9K5AnXdHnNbBA2Y8nF05mBrgUeupkTs01cqj7t9IzqleCqaEYs643/m0HafocZM4R98HpyJdpsAcuyK+CmL0I4LVICcy7Rw5CRH5QBsPH1HZZ5n1r/YuQ5YEAOFDVDnc/B/2JpvYZ/UZ50XSp9M8Rr7tUinzVSptDNyxy7XJAqaNeZSzSK+0IfCTlzZxbk45eijR6Cc2RWc11oCGGESS6AzbT47UVEwFIeicv8I3XdMfjLEGH0e2kaYX4bTTA9cGHVsnjjx0BAOR5IDw/Vedhhn7t2jp87l0q7X1omODYWgThIoK5bVE7H7xzOqh7CF0FQE3gu2QwOoBrZ7ocaH8B91dIadEMpeuKwKjhuWdflIaGBkW9HhrKhG1e4FOe3dzvyQhkAcjvyYm+2IfJFeJrr71W8fA3b95xdmDhDJ0QTqznzp39+5Wefh4n64IDkQsMQFTOA0BIS8ssJQDnfxTT792zH+D12HkDEOo6ZsxslLWXL1DJ6rv26En8mQBIcbFPZjbXABSBtmKldscx+Q1BT3D4cCd+8IcuOACZu2yB7Ni4SfK9rksLgEij7juk9LhdagCksnCulBVMlz0dv7woAKS+YiHEtnOReeFA58mDbk8AFCpM+oYzug0DQIoAPurKFiunrI2Hv54GGi8HQLyeAkzwZkkxsk7yXIUA4EhpxwRvKHgC73VITkAvooGUnjTau4gECM0V69D9aJGDXc8qbYk6TwAylYUzpal6hdKdEGgSxPSOtiGQcGd63xrL1qj8Eaaes+tlwNFEAMJtzq97CEYGcXni6a3SdTRjyWy+ni42AHlNAw8zSBcAgKy7cjbotlXywvOHZOGiJnn4W8zNmhyAkHK1bl0dFmUCShejOkRc1JkEgBTUlcn9N89CRxgp9tCqEfCOnHxGRgr0wkVf52G5ffVf6IwgXEtdPYdluD+lwIfREZ3HT1X2pdkRUL29yfWF2cHJjsA5jIARp7/00q6p60L4Pi+jDaED1DIErP1euWSdw/ibl5w3ELkAwMPsi1nB42ovDXbe+c53wIWlB45NZRCaD6qQwhxQcggAvvud76uXmRwR3i4oKJSqabrDYdyxKKQ8DPoWaxosQQcH9QowK4VEPK83T265+QoEYg3L3v26w8Ci+9Z73vMe/TyLUrR08Ww83yPf/d5v9PbqquGhXyvVVaVq9ZHZIKOjQawEB5Vb15GjnRLCqjCLq4YOa6y8VraFcKXZqgK/RwIjWkxfXl6A94zC7cotC1atlJd++yzE1yPi8urOyMjYkGkQqL8TeK7ezxhShnVXphTUK/VcZISUw/FK3cb2GxuRqo4qKckI+g0Vi7kfAVApWHbRMY/frOyz88TJaDQObUqqH1Ni3ck0DmZJLASk8zVsDjzmOHNAyzIdBVKb4tBzpB+zclcoMjf0rYTV6aLjVdz6CWKXK2K9zmhFuA2X1TXh+xflTUPS9yLZ2f6TcRQg43Jmp3+58zOhIea4eYzmmO2TKDOZVtkomORX5C+E01SBeLxOKcNqcHvfTgAD7ZJFAMJa2fQQtBjtcM/aIwOj7enuBK/d9IQe+TGlcKnifntdcADLzUfHw41uRBiuUcNKH3JiyAIROD7jbKazdixxsXV9NZYtA21qnnrOhoPfSJ+PltorpbKoBXQ6hIKmwnKifxcct/bjGtUr5AmAadM5SWKMTZeEjlcTKxJB92WsRmY3NktFUYl85Vu/UE8JDRSNo9XxvotFufpdAB6G8phKGoH4RIcrm9YjDVJgioBrQ50znEeWN98HjRztdb2yeEm9bN/WJXt2d+MTeGp30LhcsetxsgcOdVZXT23Icj7LxXdP1Xw48FXmyZpWv4TxXeVGV+xY23bp6NorBdW50tunP/tFcD5bs/wPoPfpkc72QRUuuGGDNsnIVnYELsQIZAHIhRjF7DbGjUATktMXLlwEes1BpHhP0RN8CuJ0agSWL1uk3uuFDZvPrsvye3qOzhmIXEQA0tzcjBW9ZpUszg6IWeklCPnVE0+qH7rzBSA83WXlJbL+yqUAOSNpEEIA8t9f/hzAT6EMDgXk2PGTMn9eM67Tk/Lsc1xZJPjRmgysC+pJAABCfX0lgE4pwEi+Sqjn5CsCatjoaEg6jvdCfzOQtj19OQBSXoNk6sZG2fHChksQgMzCzLIHAETruS41AMJxX9J4n2w58vBFBSCFrkbYA3tlJHFYZlatQ1ehTA50PSktteuUbTB1Hm6IzA90Pw0XqmOK+mcm+Q2VS+F4VY0OQz6485Vw9wormtxQuBM6F9jEDuxOfxvRUSsTgjg5ACnwVMtc0LxccAvrHoJNeS+oYaC51ZUuhIB8GYCHB10OdBD7N41znztXAJKbaJbVCxbLxh3b5aWX2tS+vhIA5HcBeJgTe74AJNcdh15uIT5/SXn6KU3twylPfydNBCDXXKPpmAQfwWBcnC5co6cBIHc/sBxdvjyAD7i9hUakZ/BXMnJcAx4DQGrK50hL/VoJwm1wFIYDmzftUEGx2cqOwIUcgSwAuZCjmd1WegSoC1m3bp3i5+/Zk+Hiv+wQTQGIzJkzS7k/bdj44iubhfGyO3/pPsEAkbraGrg8BeXQYdiBgvp02rqAAMRMzLjyzP1obYXNIxyRjh/XIWahkF6dv/32W6W2tlZ1Gtavvxorfzpj4Gc//YUkczUXf9fOPerfmJWoztvNTbNBN9D3x22iVL+f3YCkXL1+MQTmEKZv3KWe84Y33Iz/zwWV4Bm5ct0KcNsH5bnnt6NjN95yl7SYNH9fZYYbznWuNAFAVNeUYB99UlJagMmh7hAEAEhi0ZhEIRrv6x5C8ntcBvp1Qnp5OVczfVIxvV64Etl16LC0nzgCy0tLhB0clZo6narOynXpf6PRILajVzxra/XjgdEArHd1hskALHvj1jYYRGaK5gQsAvdQcMS6OzPhVXdYYnCdWI8Awvgs0Hlo39unHh4b02PigiDfaYlX7RbLadEsMkVicM9hxSKZ7gfPOQyhVNHxKobnsUzXgza2Eeu+CLshlkuWdZfef8s2mRMqbm/+tDtkW5vulKlt4b4Y7HzN7YnJ4RT22/fZPG6smfm6ic5d+bnlyOyYK6POveJzl0szqEu5ABTMQNh87JtSDeepUHQIIu029b6rZj6kkudzcbC0Hx4N90JL0iknRvZiTG0J4RxLW/o7NSbj08gt+2NmgiSdEI77ZWnD3ei0nJA9J34pZcgRaahcDttfUgYTCswcOvlb8cGK2hy/GZd0Vwg0KtqlsnRnRXdwAvGMaYhp2hW6F8jc6di+v0y++R1Y7YLKo8oyikgPut6a7c+M0cL457z8X8zxaGkpxYKEG98JI689VyvrEI3WSf+pz2Mqqc+LrlO7Hs4cWFNbnVgaByxdOkvmz69R9spRfOZpK97XZ7od9kR0vUUTLEg3sF27+hXwUKcL14a5pk1Xj/e/6c2LpRimF8z46Q9slCi6nYHBqJy0urT9gwMyY9pCaa4FVQ+mHNzGM888k9V7vPxlnH3GOYxAFoCcw6BlXzK1ETChhXw2v8TOKi+EL5pCcCEn0vv2HczskH3iPAUwM7Uj+d16lnEYIwXlEEIfjx8fn5arjvYCAhA7BYsA5KabrpYnnngmPfFKZx9gf/xwkFq+fDGsI1uRy7EGyeh3SSQ1LO9617vVbg0N6snc6lVXyL998b/TJ8ZkiUSxYphr5R/wQYpvWQwZbO/og2X0NrnxhpXImTmElT24/4AuxOrq6kKAH1b/UdSisLivJSU64yMQCAAEaGE5cysclgNNbU0NVib1Nqoqi6QYycB+CDrLyothxZoD+ot+/wjF3hBbO/CfGw4yOZi8JSyXqwNH9ApnD4BK3KJdjaUBAwEEch+swDgjLC8rzQT3MexweFiDyaqqcnRqMpkg5jjCIT1uPF4aAJgy54ar8JxsJGQB3guUtaTOEDEZM0lMrM3EeXyuhJ54KnAQ1SDATm1SEyHYdqr7+Rw4+LDihnaC20EANjVG2C8lPkfRBSu9jyZjxAIgSxsfkN3QgIxhkm/e23TM+H4TAYgTlClzntnRse9fhoKmj8NOUZtTfpcM5monq1Q8V6oQ+lfirZdt7d8BKClW2R8Fnkrx5ZUrGt6+zqekc2CX6miY7TjdACQT5o0E5KbroYThVmlwoP/geeE+r5/zPgCdAADWGEBBnbLhDYC253MXKvAxFu4HgB2U0dB48w++lhNaU25k76hxdQLMJjUYDQP3mhiPxAi0LLBDnj+jFWGRftm0fZ9segELRymNHnMd0wHuJzMYOXfgQZemOXNKcV3lnHWOh31IX00fLJg26yF24DPlyISS2vM61PWTJDDIOFwReLDoNMbrwQ2q3kMP3aQ+x7m5TlCt2qE/66EptIStz0f6ZFo35s8vU+OXDha0aT34WTbXoLvSIysuG5Tm8vl4r4gU5Nbi++7X8tJOvSBTgO+tUZhhsFbOu028zmro3k6q7zz+bmf1HhNHPvv3hRqBLAC5UCOZ3c5pR2D+/PlC2s3GjVsvqC6EX7DLly0Gnzohu3fv05OlLACZ8pXIgDoGGjLI79jxdmWJm16NvUgAZPr0OqziV8OoQNOd1I+zNQsyP3SlmFzfeeetKkCvsbFJbr7jWvngX/2Veu65AhCfzy+33rISnZBOqasrR1fuKLpzAxcUgHiRI6ImFdEwTBO0oxXzbNxehxQUF0LUDKcZBAiqxGtMMBm6R272CCYd0QgoOkhKbzumOzlZAHJ6ANJad5t0Du6SXohm1Xjj838xAMis8pskgA4I7XybCq5BlwFdBGY1AhyF4QhEkDASQqcD4vGO3j3o8OhuwfkCkFJfE1yxFklhfjU0AXCsig6D5tUhXQN7AdZ6VVekqXI16F0VCmDTZrcfNLC2HqxoW/twtgDEn7wStKtVOK6w/Pw3OrPk0F4AvAsMQAg2qFVobi5Cdy2mgIdK5T7L+l0CIC0t09D5mInFlyLQO3PkF7/YIm1HtcPUZACEVLVFiyqUm9qGDV0ZK+LTAJCFq2pl5ZIS0AW3itN/QEpGded0225Y+aIMAFm78AEVctnTNSwHDx5UYbDZyo7AxRyBLAC5mKOb3XZ6BJgXsmbNGtmxY+/UdSHm1S/TyZgxg4F8TZhAt2HVqG3yUc92Q057NRaBnsFQwxpoExQQOdg2Lmn8fC5jTsbs9JfVq5dh9a170muAAIQC2be+9QEFitpggUswwsyLex68W3nPmwoGI/KhD35E/dl2tCt9/1ggBt60tboYdyh6FCsW1cvo9923VgGezs4oKHybkJWhux5tbTzm8RMh/m00EMWFGSqFE5z7qPUe9bXTJArPfJbDoiDlIfujuFjrSCKgVRUX6y5KHhZLgxCaz1i+XGKgPCiKF3hW/qJCtY2ISqbWICYYGAZNC6uf6FwkwNUe6O/FMZCPrY91en0dMk00da2muhLCeO3SxG7JzJnM8shUHVLSA0OabkM3MHuHwG2BJtJDSJFKyUK8D62H9Wq3ee5ICCvqFnXIvrLudOoV8BQ4U2Y1n0JnUzz/yRwrfBB0r1x0BOw1hgyQAJfiUcqOF2NiyoEOktp2TJ87bov7M7vqBlCfDmLSrSdQvL7SGSU23nv6OKGzMMCa59OIrzlJN+dcCdxhV1taWIv8DdiOYjI3MhiSMedRgBu31PlXSwj5CANBOGLBGlesFWzTWQmFMpao3JbpEuUCcKaPx7IentilKfZWobvSCnvhWnQfinEsDBpsl4HASdnf+QzE6/pa4kq5/bNkuih+V61Mq5gvpRDLs0MSjo6pa6lvqFN6hzqgTSqVpHebHkPLjpm3w4ESEBHxH7pbi2esl0J8vr7/y59Ld5f+/AT769L77swblgTS0HVluh7jghRtqejpF1o3OGnmaj2BR0fHKLrWgwDck+dXTHyt+ftUApJ+5NXqgCA1Be9utefYAUmf6Mk7Ic4cK88Iv0UEYgUF+XLtNSsVeOa5PHmyF7rJToxPP67zTDaQfTwI3vgfwxf3H7RolZbAXDldWW5XxbDxvuKqZilCdkhBIb7X3FswTkHxIlyw44Sm4x3p0dRoN6655XNvA61zVALDUehIXsjme5zuIszef0FHIAtALuhwZjd2phGgLoQghPkPdNPIQwrvWddpgER+nhfUHS1Q5+p6COK5UyoLQs443NQKNDRMs9LVu0FF6jhnjY3dIcdMmijeXrRoHs79S2rCOJF3z0kiJ27XX78eNKJaefrp5xVYufmWq+FIVS1FxUUQjme854eGNWCYNbNVfvRD7dZTUlICQKKzO2gJnfGq19OXadPK5ZprlkBQGcAPr0f2H9ir7h/BZN44bJlODCeqZh9duZighzNTnXwrvZsp3h6Ld20G15vnBC1Hr+DnYGISi+oJeHV1MfQavTL/crhzHd2n7qurz9ClKqorZOcuTBTVCnsUc3E3uiZ0usJUx4uAOExATU5KLBbC36BmqX8dABYhdBfbMdGOYaXeh9Xlkwh41J+B8vJyKYTLF0tzwzPcfRfAki5wzmN4fu5SdIVAwYprfY5x7wxEEpNTsCwAooCGBTyohTClnLYYbIgiHclylk0/PgYgF7SoW1Faz9oYPcYxKy+nUPyeWgVwXDle6CBmoPPQKe2Dm9R2QiEdrseajF7lyUfnyaa7qPS3qC6Gz1OB84TJOf7nQ9gfw/gSeA+Q47AdbDPqld7gPgh258Fq1y/bu76jR0oBIX1MdtBqqHg8T3YTBQcoNXrs9WuKPNOkumiOFOXXKFcs8v3HIpiQB9ulfWib6mJEATZN5eO9TZnrkcdrAEgilgmwczr8SiNSBFDjz0cXDuMZDo/BRni/tA9oFy8mWbOK3S0yt+Ey7IML1+WY/PJXOwA+cGxW9gmfkwPwpo7ZFsNj/xp9OScsahQIOkxqOcMDKZKeap0OdEx8/SsBQjTgmFg2HcykIETvmcvhlRy3MXYIyV2vuxYLB6DRnegDpdMJQHYcXXyEWJ4GeBDArVmjvyuU0Dx8qnkpGQG5sPWm8949d80QPzp2SZglSPJFXNOaonmiuxAmBtp1LQRtUIm/RpbOuEvRTgnOCT6y+R5TvTqzzzvfEcgCkPMdwd+R17/5zSI/+AFtTic/oNtvR8sWc6PjGUfTczpyTgSYnM6V7p07D5z9SvvpQIRFGZoxoxG5IbOUA9cp3ZAJr73llpjs2O6ENmBqP3PLliXUD/KLL2boIec0CJf4i+jyQ7EzuyKcgB48eBQdg+6zch2bDIDMRD5HEVb7t27ddVoAUlVVKffffxfcd7arbhkrCJ77B/78L9ANCKc1Arz/XAAIX3fvvesVbWEUWQ+vNABBzLVUIgdluF2v3k8KQHB/70AXAI+VXoy/kxA2syJIy2bNmLF+vhVXAAAgAElEQVQA9C43sEqe5OcVKACS6/ICjOhsByfOoSlOQriiz+K0RQUjIhmb5cBkWf0L1yulDXE2wGGpH/QwAD2CREukHkBuhNNpTaZsk/ncSQCICICbU3eeSDODKkPddmKim8JnkLkXuTk6ZDLBxzEBJ7AgEMjN0ZM8ToIp5s6F/TAtawm8ovGg+puvZzfiSO9T6rkTAUhZQaOy0C30QsyL//nzyvA3RfSa/hYH754UKv4Xh0PVwOhxiUIXEUvosWUnpKn8KtVJC8KwgQAugGvwYP8T6vGzASCkR5Uh0bzAVYX9qUKquBep5gHd5UCie+fgbplZfTn2yylbj39XbZ91PgBEjbVD2zVzglkLAOXPL8DnaBBOXi9IMN4tK5rvRQYJQC3A0a6DO+S53/ar5weGmYKeWcE/FwDC1f1p0/z4Htadv717B1Quxbmklk/tm/mV6YJcKABy7TUQgmMxBZ8uNdnf8MIeOP+N4vMFk4NJAIix1yVdjZ0PVbZOoblmCEBWXdYgq5ZOU/SsaGJAusZ+KvUA7JMBkOmVq5BjM1e6AILa29tVsnlW75H+CGZvvAIjkAUgUxjkt7+dK0Hjn8iuJzRamOTCmQdUSYtFMIWtnfkpCxYw90CwSpy27j7nbTKW4J57RB55RFv4nan4+OzZgpVh/azXvU4g2MVESOs8sRJO9yCRX+oQ6fOulpYWtJJbAEJ2YpU748Zypg3n5qbgEJKQ+QsgVsWc5lsPW5Msm17hppti0A24pbt7OfbdgRWdl8ZNnAsLU3BYItVF5L/+Kyj3P5CPZOzxtJDT7cOH/zqiXnvtdXpFcu7cBLIYUnBQoqj09GLMqqqkrFiRgKPJ1N5nqoNLQDSnJYH07hx0fZxqQn1eNYnuo6amUnVFysvLVEeEOpFJu0sT3tguPDcPXXPNWoCKPemuysSEaP7Nyd3ChfOxGgi+OyZ9phrhOrXuinUyu2WOLF+xXN77x3+Kh8y6pxNUhuvVU7dth7MULHVZ/IyC9KNu06WKxZXjufOmgw5Shc/YPhVWyIpAYE4BPIuuUqbYFWJ58zF1t4Tn/LupYYa6/xDS2Gsqtd4jz0YvQiKD9b6kW+jz4vP6xYlwuwJQso7t1RqY5SsWi9vqlvDvIXRIWMNDfRJE2rmpsbj+AsqxuheVlaUyMKhpUilMIgcH9T7nY7Wf9sNqf6xckpzcEuAefRw5AAy5mBQTJAgm+w7RuoUUVmg1m4QycOs6UgnuFtimbgWAgBSfHPDE1TMn3NZZIvwsADBYFsZJS1TP7TrwfimAIQeAQDzej+e6FPhIAuhEkYkRBggw7x2M9UEYq4/JbaXAK7crfFFNhyNVkbdOQphQE2i5kEYfx77kA3QwO4MTbTfyWeKgm4xF+mUsNKiBRqBNBod70zQmUsnsnQr1XlgY4bVbX3IFXof3D5cpq+hDA78BRUx339j1sAME3sfVY+oxqopnS2Vxk9Jn+AB82A3idT2GdOnhUJd0jexWyePjhPIAZZfPeKccHwD3v093dTiBtHdteJ8DQvhkVHeyDBDVZ2wM59VKpBd9nunDkCOaapODkDmOx8zKqwHgchEo1ycFPlhgl1TIgcPt8hyCY/u79Yp6Ioxzm9JOa3xd0qE/S5K0pW4nM05r+kFddppVd3dQ2O04cWJ8err9+ZPdnirgmPjai9UB4TWarlSGHnjqvo/vhKRSerzYhWAFoBNyW13TBx6glXMuup1HITY/iHM5OROAQI6hgm63Uyeaj5y5c5QHd6trr/XIrPr5koR2qQAhmqwDXe3IhrGc9gB+89z5smTGLRINOdE1HVZaj/37tRFGtrIj8EqOQBaATGG0OZHhxBy/f+kiIOH9nLj/8R8LBNb8YZrCxl7mKR/4AKzy3gRbx1Xnv73qarRcEcNRioUofM+csV58UeBOpIEGi+6bV15JOpP+m/tF8GF0aVddpbshR87CYXfiDtgpWbt2HXrZFfaSkqQ8/zxXigQTLgfG6NQfwpdeGsHkMilveYsXbe05SN2egZWd7QA52gp17dqYPPromJqsDw05FADZvftMPyyZvb71Vk6+RH7yE/2j9K53ReXdfxSRlasQ6JTmR586zJeticuPfhSUyqrJf7jP5aphcu32bQHQG2D9it+Zq6/x4dxM7ThO+35nEJ5zYksgwv+CwZACI1PJeOFEi92QwkI/xn61PPbYU+m3tycp886JIXkphwn705OuadOmyd2vf51cfsVaXCuZKccf/ME70+YD+QjuonsLi9qLVEqDilBQr8LX1ZXKkqVYIQev/+TJAeTJZDIZzCTeBLXVIpDQ1JXrlssjD2vr14b66en7B2FlPKOpQf09NmKsbrHyjHR1ljOH1qyWwxJOT3Wz1pz4nPrLJBTGviJo0JTbo89hAbJH+nu13mPbvkPpx4sLdWehtXWOPPWUXpGvw7hQI8JiB4njxCosylB3uOKuS1Ot4lKGvgQSj2OmpYkJVA7HVPVIYECnKVhG48BsFAYasuzdLbNiylXzTJ5Fhq/D859jAawIqELUmdgrBgASslx+qAcBQSz9cFovYhlFGboT3adm1l2DSV03Vusj0j9yXH13nBzQAn57qjf/ZgCiKT5mbKGpKTIA0zxu3KfUWPoXSCJYIhH3IQnBltgcK1etSWMrgkic3ZZCb7WicHlcoL5F8BheS9vcgdFjMhrDF7A1boaCZR9D5R4G2ld96RJpKlspG49+U4nZfZFc8XrG6wD6I+jnpM8jQYZl2esEqDPdXYsGlOPIw9tq3ZIdLKUiM2TlnKsAqL2Y0A7JV7+mxyw8Nsl3BzQLLpuzU9xyT4NX17hzSDcr0qx8PpcCHReLZjXuTU/zx4UEInkAoxFLfzTu7SYFItD95Fm0xZRfqmr1ues4bi2iJGAYIIZWN4jFDr1IEAhM3k2vq/MrypWy192ToZ1OdtjsnLBuvNMn86YjVynZLQHk1xw6ojuoKX9S+nr0d2JN6SyZjSwb0k3pdJWlXE3lqso+52KNQBaATGFkCTRoo27Na9QraLsOXbX87//qCf6NN54/PYnbNQBk5crz76qcDQCZOAwEIIjxwOR98gGiU+lf/7XIN785hQE8w1MMJau0tFwBheHh03DAsI3a2qQcODACi9YCTH5hcZo4dcX/ssvisHgNAHgRoBRgMlIEytcilS2xGSt9jz02iPsT8hd/kS8PP+wCjefc9//VBCAzZybkxU1jykaTbptvelO+/Ozn0A6cAQi97JFO0fmKTlYEIqRTvVxXxACQxYtbcS5ScJ/SYmnW2QKQmTNnyA3XXydNzTPx2dMZF6yzASC33rYUn+MQOjldoIX0gYKSWbl8JQDI9NZFMgqwUFqgQdWrBUCi0oxrBy1SI/JQewNwAEAgTGO2rfwqvQ67TVYi+bjrKAZwBLDySgIQvv/CxnukvXej0k0QfBizAPt1ZYDGuQKQeTWw4R0Ylt7wZhgFFEu+sxQgA+noOUUqjNAIkKnf6Bs5Js1Vq+Rg129Bq9JaC5YCOFMAIHzu8oZ70BGKgYr1o4sGQHyOxbJk9mXoOiXlNxuelr1bNUg5WwBi73YMDoYV6Dh6NAPAx10jL/PHuXY9Jtvsax2AsOuxenUNAIpLdz0o1J+EbmU/dgKQJYurZM58N7RF1L+NSSA5fAoAWT3nbnQJS5QGkxkxPwDnOku5OpsrNfvcCz0CWQAyhRGdDICYl4HODVoJV9YFdCIRdgbgYIe2PZxq8Bg7CJ16YURNFBuwWMr/SLPi5JGdCXYR2KlgN4UA5J1Y0CV1igCCxj+kd7HbQLoX5tGq2AXge5A2RQBEShEjDdjB2Ad96wA0Z1XopPO9wXRCkrN+Hou0Ku6zTc8rt90m8pvf6M4Ha2IHhMfF7WLRBF+Qgok8nYNEPvEJgSaCdA+uUOvn2HUiPFa+Pyim4AKffrCZb3D99UvRRdqOY2zHD7cX/zqw/zkYzxzVeXjooah87nMhefObvWqsfvzjDM/dbJmdgWPHRjA5ToH2VIDWMh1yHOiKzAS1p04+//lHcR6SeC8/QGQKgMaJY7LoLc4EzlkKFK4kACdTiZHN0OPAuOdgPHMU5Yr7YTomBCB/8icRnCsvzhW45n6kY+P3ogOakkOHwFMPaYA0WQeEK6gVFSnVrSkt5comzlm/Q/bszQEf+OV/kt/73oj8w99H5AN/kSef+mQY5yIH1rVeOd6eee3qVXFcVzmnaFwWLkyoa4rHzpo9OwEdAVQA6Cq1tGC1rM8BnYYloobmpbIyBT1IEgJvrh7z2nCo7XZ2enFdNSs6U03NUfnZz0YADHqwEiqwktRdIo7jvHkJUANaMSb7MSYxXPMO3HbjmoDr0gRV8jhhurX6qsTWlsD5j971dkWb4fPI0R8ZCUCbtAPnRwNXAhMK0U0988xL6uaaNSvxuStSqebbt3fis4KAQHxIBof0CqXfn1ltHhnVK44ESGHScKyaPs3qfACoRZnrYVXKWhleuXypuqesRHcpWP0DJ/Fc/aElrWb6nEXStn83aEW6AzIw2C9VEJ+r1xVnOhaVFSUyNqr3bffBTJuxBO42LAZKPvM0PrCooiIAbQtI1NXV4nxpfYUJouNtH9yxWJyUx+HWFZLpwBq46CJWsCOC/PgdwrLkIuq2cY9iwJk5N+kOiGuBApXx0Bb9PGsV3t4hUR0H671Jt5rYAaEIPWzlqEStjBC+r2I0WvoTj0ODNfvxzK5FuxawaM/xn6hJlP2xU7I94ERl6EzcNwNM7PQr033j/pr9XzjtPjVZY/fHhc8Hd2kk2CsnBw8pTchw8KTqpKkxw/gvQWBge/92pJLvTW+D3TQ7ANLnILNwEo1lqE35Dp+smPlGOXj8CekbzIjtXJaeJ4jrjrQoU15837ASoJeZMoGMpAsa+mEKJ5TnnJUaukWuvmyWHGrrlc0vnZATx61V8oTW3ng8+A6zDDxwK71dF0AU7c6rq33IyylBN9erQAdX6M9GVG426LABfwfc6s630uL8MzhxTeU9cnHNxZN6THLxWUkkM5/JU15v64Q483dKPILfgaoyWXvVEuiOfLJp8345sFuPO6+5hOguZTxWhT7jqdS0s+l6lFUUy803VcuWHVvw+zJPWzGHnpXaEt213Ygcl6QFXHId+TKv7ga1DyPo0h4AbfRF/mhnKzsCr/IIZAHIFE4AJ6JF0PTZOyDmZWVlmp51xRV6Uk8A8OlPa1oWQp2VluInP9Hg47LLRD7+cQ0s+De/KzkR/L//0/Sm7aCF/8mfiPzt3+rJOgEG9Z4EQAQN/+//iTz5pH4Nt3333Vz9xeQCEz4zeeC+/sM/iPw3MtpMB+QjH9H6DSssV1HF/uVfBB2ADAjhhJ45bAQVrIkAxK4Bef/7RT7zGb0fBDFvfSv1ECKf/KTIn/2ZyP/8j6arcZ8Ipv7xH0X+8i9F/uM/Jh9sTmpB8ZfXv94l73ufC68j1zuKbZAmlYPXeyBKzpVnnx2FFoEWqg4FtubN00LLifWGN0TkS18K4Rzky7e/7VZAhnXbbS50bPoAKPw4L3nQuPTJ297mTWtAWlsTACYxAJyIAlT8eQ8DRHzmM2751a9z5Q/eERunASEA+fjHwrJ7T44CE3Tc5PhzAv8Pn/DIr/GaSMRxCgAh+KipScm998Rw/hgYpq8Fgsv//opbvv51t6KHna4InPbv0xPuK6+Cdeb3ggBOSSSJe+X5F5zpSf2BA6Pyt3+TJ9/+znjtybO/DcgPf+iSz/6zntj92Z9GFJ2svd0hK1eyy5SDrlGhEtwTeNx8c0ze/vYoxkRPeHhuCZI++ck8pIkjFbwpiR+0UVz3regs7cXrkgoIjI2NKND4/vcn8PnBDzDExDxOnu8vfckjX/yiR50bO+g4XUBbPn7QWQSq8+bNVSvedMry+72KuqXclrBjgdEgxrNY7eOvn3w2PYQLF86QaaBfPfXUdgAP/ePPrpiZmNo5+QbAOF1I5o5l0uKbmprU6/bvPSQV/OBbNWRpRgr8ehJXC1tcUxwLExro8+WLt6xOTh7J+OuPwaaX+R+s+XOB1K1qmFYJIbGmDrnNBxe3e7gCgPIjU+T4cS3Ysk/4C0uK07QpM9Hmc4pL9ERKU44AMsfKleg839Gm7g9HxtITY+OSFbdcm9TjcPIyuh5DA3K40NXiuGPRgPqHtKbHck4y+xazjsMeLmhAxwgcrMLKxQnHYXUKeJtS9ZgF7JxJDaoJNFzgw7MK8qZJffkq2XviB+P0FAQiEwFIwgZyqfswNsITXdjU++LLNj+3VGZVXwsRL9LsBzpAq4IeRdrSLml8nhkLBsiZWtZwnxzv36Y6IOZxXpvdcNRi5VmJ7m7okRxWAGEc5gEOi06YC43Nkqb70GXxy8b9X0dupbUI4NHUTQ++F0158nFt2OhRWFJQD1mGYgCX0OOIBkc8pqj1AN2Yrmh9u+zc1y9P/Xr3OGc3PpchmzErnFPpgaADKi72IC+oFFS/AvwOBaGxwmgcHVbn6KzK0i8xA8dUCuMAtctZbcY8maYFp5YBaFOno+bkBJWxAQuql8y+YQzd6HipcZ1EfuH0b8TiSxPobD5pbmyRsqJadY0eOzKKRaUC+c0TR6W7v029nt+lqZS1MKFoofp9UrTGhcPVsmXU3aRk527aE2fCKScen3GOXLImKMsWzkJzDQsKiV5cq50yCCe/E9COqXMey1HGFGvm3Au9TwW+r/vVvj2GlcOeHk1HzlZ2BF7tEcgCkCmcgck6IJxEsTtx3XUi//RPghVeCFLBRmDngaCBE3pOgugeRUH5woWCyTDtPgWTbN0p4Pcw7//iF/XkkyDhjjtEPvUp7TjFiT2pTgQSd94p8o53CByCBJNxwRcfRdSCCZ/uvHDlnR2I++7TQIWghK9jBwSLeAoIbd2q3/PyyzV1itv/6U/1vk4UoZ8JgHDIJlKw2AH60Y80gLnlFt0pIUj6BdxRSVXjODz//OSDTaDF42LW3LsReB0ILED3ZgY6CZtBl+oDeInIAw/4sOKWoyhYfv+Z7XvLy5PomoyoFf3Vqwvwhat/XJ55ZhQ2sAlMiGfhPC2U//zPHwFs5KUByOOPj0LwBxD4/jw1CWdH46ab4vIXH4jIX384TxYuSJ4CQP7pM2FoL3LkHX+Qr2hhBEi3QSvyh38YlTe+yQtamfMUAOLzpeSuu2LyiX+IyBvemI9zrX8sly5NyDe+HsQ5zZOHH+GP8uQ/8GtWx7HPQQBVDzjcbnTd4vJ/XwvJX33Ig/PqVh0G1tkAkI98JKIANgHCxz6WrwBCTU0S5yUqfwSdy/ve51VCdwKGhoYkznEM5yoiDz7oU2DppZdG1Xjz+hoddcl733szPgcJgJQn5F//dQbAY1J53LMzdcstcYx9ELzxQkxoKFzOHOfLARAeF7UkrF27tJNUHBkarfNn4TqrUuGFBBXcJFdsg2MRvAdQMiZ31dDgHD58Aq/Dhwr1SgOQQqSq5xWUSdeRDEXn1QIg3QwjQ8J8vkNPRs4JgLgXKfATCyJj4BUGINznedPulmO9T49LAb8QAGRW5a3QX8B2t/0RcaZgAZzTKP2pba8IAHGk3AAI70To4D450K6/MHMuIABZO+cd+Gx45PnNJ2Xb5kOnBSCcFDc3I/CwSU+aD8B96QTyO9jtMID39x2AtC4dlfVXXK1Wqtg1HBoeUyYGxQWF0Od1y3PPtMNiWtMfTgdAZrd4QCku11qPXeh4vgzdigCkpsYna68sFn9hUAbDu8QP9zuWHYBU+FpkZs1qANK46uJxweZ73/ueel62siNwqYxAFoBM4UwQgLz+9VoUzgkaJzcEGXBnlL/5GxF2GH78Yw0uONknGKCQHJba6UkdOwB33SVYSRbw4Me/KSlN7A6wK0H2BGlY1JQQhJiaAdOdhx7S788uir046ePEmQulK1ZkOi6kYHVBx8r35f7Z621vE/n7v9cULk48JwMgdg3IRBesiQCEC8LPPKP3n52Zp5+GMBrfzd+BdT5BEClcBGeTFfUu3/qWPm6CGBZpJOuwA52du7CdNgCFqNxwg39KAISvf/LJUeSCJDBZ9aMz5VSUtwMHhtXknPSr7m4fwFI/uisL5CtfQZoxtCdbtozgS9ot3/++C4/nqC5QvjeJ44kpR61FC08FIH/z4bDcdrsP4C6z4ja9PolzFUPehHbMmkjBmlaXxP6Nyfv/NA+0pczqH3+krrsuLl/7akhqagtOoSeZsfstOhjcl2uu1QCH3ZetLwVUt+XmW7yY6Ot9mSoAIcD60Ici8pcfzEO3Lld1cOjqdeWVcfnXL4QUzevxx3S3xFR1NYX+UVxbUfzrAzgZVWPw0ENeRUGjPofUoMbG6ZjITMcKHCYwJ47hGugGRYoJyKOY3BSmweHE68KBsTD5GUWgHbGzwUpiVbKiohSUqmX4IW5W933zG48A7ALtWtWHi7UIAuxrr7sKXRunoj7lWHSe9o4RXKdwjLDKdD6oU57Ihy7DRf3Id76sntkwPbP9z3/us/Kt/0P7EGUXBXvz9Yq1B9ka7M6YGhnUF37r4qVwvPJLf9chBA3qVfH8fI6rXrV12MTotVWlCIbTYz4dY7jh+Uw3h/fNaZmNa1K7YHnzMzSRkRHYy1qUppoanRsQstF82IXh90XXCDIopAd6Br1vXC01Tkomx8NOa6IbkJ06pI7dNRPruHC2Cm1Luz1ZB5I+dk5WQ1YOiF1DYqhYowjwi1juHkkbNYldC9MBQX9LbY/bygjdU7Ko8UHpHNgKSlSmo0TRvOmAmJ3g6r/DojEx28VOvUoDXmsfKCRfMP110tb9ggodxBq4lLtWyaHhX4wzSTCUrXSmCroYi2Ft29m/Q44O75KwdS5BXEqPBa5EdZtzzBxbzodhDbkQcJkDq2ImnbfW3q4yXrYc+wW6Ppnzm5ernU5y82CIYRkZ8G9jFhCDeD193HS0UuOWgKNXrrIiXtd6J1zD8uXRXx5C5z7jfBQFUHchj2I6tF1NjQWq63H06CgAuxUYiO5FDvVBLItql7RS0tNvaL9haYgcVgilepm1zpC0u7ngfqdl65yyAj0n3Z5152Q9D5BsT3GpjJ/BldDp1GPohTWxGR9eB/X1pVi4OgnmXybvg+5pet/9suradlgqT8M45Ul58TQAjRoZDYxIT3+3jA158Bvsw+t70fF04ftQdydjqQw9TpK6i8vuR3FhkSxdRk50Ul7Y2PMyNDZNhVt/S4HMbERnFG5yY5HDcK7Thg67DurrP8FMn2CONFYultn1azAfIWAMYr6xB9/NWH3MVnYELrERyAKQKZwQAhACCzu9lFQb3sduA1f5TX4GKUnvepee8NtdsQg62On42tcyOgvz1qR3/exnejsELwQHnJTbKV9kTrC7QXoWwQgnEcj1U9QlAiFOsLkd0qPYHSEgMRQsAhHjbmXek90SUsfYfeA+n28HhNtlZ4eaENKwvvpV3bEh/eqDHxT5938//UDfcIMeF3aD7N1hrmSvX38FQNIQtrMVK0WFUwYgixfHQbEKYGKdh217QH+LowM1BlqWV9GPqGPo6BiWD3+4CZPjZcpedt26vdjXoFrR/8pXPIqS1I0F4nboKqgF+asPRk/pgPzxeyKy5jL/OAtcUpVuvy0OKlxYZs0uOAWAzJiRkC2bx+Rtb8/HhDyz+s8f6NKSFCh5sITFCZ2oj+AIlpaiu3MgoH7M3/3ufDnZrV/PDgi1JPfdn482e66ir50NAHnwwZhy0mIXw9TrXscuTRiuU+AX9413a3G7aWccx3kOAiCCMrJxFDQ8BmuN16/Mnl0DUEyXsC5cqyXoUvhxbXbiGj+Gv88NgHD/7r//dlzveoI9GQDh/euvAYpXY5YrhQWajvJqApDFK69QuRSD3UdfdQDSPYqJTKoXAETrXc4JgLhh94kvxZSiYGm7WVW2oMOLCUDmTXsd9Ba7pGcoIy47HwDi9ZTJ/PrbpHfkgBzrQ9vaqkrXWjky/ATzIdN1MQEI38QFofvK5vvl0MnNcjKgO3ascwEgbtgUL2q8XVm/0qY4lXTK85u6QPnVgXRVlQVSV1WAhYIKpGQH5GjbKBZ+YHCB37h0qOTvGADxgy65Zs1c/MaGZdvWYwrY+gH4+/pGTwEgHmT3NDTUycoraCMdxxg6lXmEC1rCsRF0iivr5KnfHITe0Lj2MbdGg+aJAIQi85bZxdDalWERZgivAbf6ZboeNTUeLDhNl8YmfI+CCjgSgT4I3UuvR+s9JgKQ2tK5Ul04Hws4ccwpfqE6INnKjsClOAJZADKFs3ImEfrEl3MyT7oTBd32gu5L6SY40U5TbM2PChZcKOqmvoOgg90TdjIIRkxxkYjCdNKzKG5nx4G0po9+VHc++FzTfWGWiB2A0MHLiMvN9ngfn08Aws7EhQAg7HJ8H06lpGEx2JA0L9Kv2IFhpsjpiva/BCzNWNCeuJ8EWrfeOg2diU50FBoxRkdeloKl3yeF1bsRpTdYu7ZAvvvdAH5EOGn2o92tOwQEIEYDsnr1UqyiI0Oh7EX58z/vwyp9yhL2OyBc9+D9XQCApwKQP3qXtuFl98EUhfC33hqXz38ujB+NUwHIrFkJtOjhVIJzbQU4jxsaAl3yrScDIK8HKPgqOiTU39gXEjn3Iwh9cXMOaFFeJd6fDIDwh/H558bU8RgNCDsgt98RU90ie1Gj8vGPh2XxEn9aUK+Hlh2FFHRPcWxnDJ2SAtAMRwEIqMkZPw5/+Ic1GM9DWOlPqOue9sc/+1kZwGov9C+34VwMY19Ppm2SzftzgheJZCxbTaeioEDrfhbMn4drtxiWyr8CkJkJel5GqD2HCJx7gpM/v7VRtm47rETml13WiiwOTCIwwMeO9ciWlzKOXNQFdHfrjsJstgWtcrn1pOK6a67ChCzDzf7Rj5DaifKjo2BqeFhP5vPxHpExrdHhhMXU+hvuQNI00q6P7EVooL4GmQ3igzCeVUknLs0AACAASURBVFVWgqC6zBpvAVKNWRVVJaDAgLNpq1lYhaAIn0WRvqlkghMfDQINIBiJZKzeCOppBwsDZ0lFOsSZ1JxxJqjnYnKkb+vtBoMZoazbU5B+PA00XC0S56p4eG865Zuvsyehq8Ruy1rYJJvzOVHLVCCE94om9DFHLM0Hb1O4HbUsUBMIDDSV7ljhS3nV3LdIR+9WOdG3PU0L4rk1zzE6DHVM1oo4KTLGZlnvq35v3re44QGVHL2zQ59bHievw0KBHW9gM5LetYg4im1htNTthEuf/ySyWBY03QPwggDUvs0SgT2wem4Q/1ofCT9oTSwntuvJ1XdqG14D3DKmGk5HIUTtd8qGQzp9neXxIEzRqcfCk5+5rmIIaAyNje8NdOM7vb6iRpoqlkvf6EmZUbVMNrV9F2YE5VLnWSMFWNHqONmF/YAdNZ58omMQ4INWw9QdaQ2TAyJr5tibMh26dNeHx52yd0bNbTqm2aLTja5iEkapEmdbX4LKBXqSSms9wHMygZrMs0lrkWBewPR6lkr+tiolmprEcrv0d0kSqMoB97d3vmstut5R2bO7Bx2CNlAQ9bVOqwECC1ZxYbHMmTsdvwk+yS87rgIvmSvjzI0h4HGGeBHauXfXILodB5HPUorvG91ZidFMIScTIqr3IAndWIWsXlWLBa4wwgcHMda07kUGzmQCE2u/161DsO48nwyMnZSke7syCWCNjcFgpQ1uNygX3exQYRhjzKu6Hd91fnRHe0HTfdwcfvbf7AhckiOQBSBTOC1nC0A44SaYsNcm5Et9F0G3FJxb85z0wwQU1IfwPwq33/MebYFL5yhTNPahToIaCQIM5oSwy8LnsnNCDQkn60uWaOoXAQg7H3TXYjeFuhF7LYVhz7NgdZClQScuTg4575qKCJ3bmcyGl2Dmqac0qPnXf9UdEVLASMWa2IGx7wuBy9e/rnNITM6IeZzgivd/+csOCPSvAoB7EhPd8pfNDOHr77wzivEOAjj45BvfGINIOg/ifOQrWC5TdgDC5y9dWgAhfiuASRgdkR2g0UShIUlAmxIGzS5POV3pIELdSqdw+wN/HlGdA+o/TFHnQI0Hxd0LF50KQCja3vBCQFav8aMLNb5jQN0JXbgmy/TgpH/P7gA6XymcU/84xyvzGIETxegbNzkBQALykb/zKD2JATNlZbDf/PUYxsU9DoDcdnsM19x4AEKdx6c/HcaxeNOOWeYYuZ+330aAEgHY8uOaG8V+jdfmlJe7QUlAivkH3MoMIBDQMxC+trt7GB2TCtAZ6lTqOi19u7q6EaqIsDb8y4ojrZzldmvXK5Y1X1S6jxtvulo62rtxvrrh4qXPiT28LdeTI+uvWiZjyC3Zv68d43VSBRJec81yrPqWKgcnBhE++dQW5RDj9ept8Mc7fS79+n2rq8sVCDH17G/BMUTV1VfLsTZNt0gXQJ6ZpPX2W0FuePCGG+6W3bs2opt2AjkfenLkAnhomq5zO9yYVOXYKBvFlqi9qbEG12xmn/hcD92VLMpKDmxzS6AvMWXGzdByonDciltZGAQHYbhyhXPnSCpIC10DThJpgbcBEOb13C514mZs03ktbiQsk64S2aEAQMYla3zuhqFgGUoVtxex9j0MMGQACO8PWzkhKVj+RiwqWRLhaeljs1A3J63LZj8AcfyI7G77WdrZis+z77f5G15cahPcT/s1UmyFTzYgjby8oEVODu2U/oAGpqlkrozAHawkt0mS4RMIONR5LNyWg0l/fC84ZJlaWn8XOic78N9LABn6c53nSkkeVtBVmRwNAC6nFYxJAGdp8DXFzLLC9rlqZFHTrbKr/VGVAM/KBVgAoz/9fi50IVmBMR+6M0FF3aotXCBl3kblikTmWiQxJh6nH3bFJ+VAxyYpyWtCBk0ZwCRyRkDdYwp624kj0tuR+ewnI7qzyA5I2nPLQaG2jU6Ex/PdRdi+HoeEOm8WldDm1MXugQF5/gJ9zTOnJxq25cFY2SY5JvSSY5zuouHzl6Z+YUwJ3iD8j2HQkmmTBKbH6Pc2NMEErvNCLFbMm1ejLIc3bsQPIYranjDyZpi3E41m8jWS1ufO7XFhwWWmzEdYaV7hkHT3HgfFbx/GiwtS+hrKj1ynwP+OrcMwKdAaKtpQO8Ry30N+SgaAMIjUKatXNuH70SsbNh2GkQQ6UVwZQ+Vh+KKwcWbFYRkvrg51+44HaqShdCUA/qCMRAGwceaHRmISwr6zOgd7xRHS11gCRgFOUN6WNtyr/t6EycZBWnFmKzsCl/gIZAHIFE7QhQAgBA/Mzfjwh3U3gKvfZtWaom3SlkhVIg2JXQ1D4yKwoEsSOyKf/azIv/2bdpliSCA1ZXw+AQ2BC8HEvfgOogsW5zekZlF/QfBz660ZxyuCGVK+CFgIdPgeZ9sBIVCh9oXAwb6KTxcvvj+LK/kvR7/i87hg/Y1v6O4Jj42dGW6TTlR05mInhR0S6kRo8XvfffeMCxc83SnkRJdWkdGoQ9nBXnutXwmpTWr5RABCl60f/5j83VnoJsyGdmQvVr064Jc+ppypypB6PhGAfPITYXnfn+Sp17F7Q+C3ZHEC5yqsHK2+gv8makAqK5PyYwQTPgJg8PVvuJQuhWPFrtQN18fRKQtLQ6P/lA4Ixd+7dgZwPnPk7nvG06U4BgREn/7HsLz3fXkAuy7ZuCGA8YSrFt6DVC+O59q1oE39bwjv4ZF//hc9eWAHZDIAQsH+f/x7SO3nt5CZwv3keSEdkI5h//HvYfkvALqnn6Jn/akAZMGCety/E5OAAkVj4/VWUGDpXL4WxLnNULY4qSUQ4X9MXe/r6wew6AKA7lIJ3JMBkNmzZ8kVa5dCn/I8JkD6x9g+uUwBsC1Y0Ixr5iQcsKowSUiC9kDhugYVV125GJ8ZbYHb0zsInvRhTM6jFw2A3H7HG+WXP9fBOa86AHHNl9RoRguDT9zZA5AcXKMudouimKyO4RzRBq4XtzOgi5PPiwVAWhvxpYba3fbT8wYgC5vuB0UJRhK9z0sgqvffAJACZ63k4bofCmha1ukAyOUz3iSHezaBNrXxvAFIMuGUy+e8GR2VNukY0GmwkwGQct8CqfAuApCFBgGgI5YIyQjojieGdkn34BEpdE0Tf24d/quSMXRwQqDu9IwcwaQ8Lq3V18u0qmakww/A5W+HdLFtwuO7AABk7pwKaZ1XLV6fG11CD7pZsN8eiUJ/1QbraXwnnyMAmb+gVtasbsD36oYzApDikjwwBi5X3xvbtx+T557DDwfKABD1hyPTWSMAKSjIVx2POXMbpAsLEyVNW+H2pQEBFycKvBVSXtQiXUfz0Gk+IKODflwLehunAyBNoJ0uXTxd9h/olv0Hu9SiQSpRckYAsmTBbGgmF0rH4Dacr50IvMQPOep0AGT+9OvF7SjBb1VIZXtkKzsCr5URyAKQKZwpTromozFN9lJSsCbrgHDS/+ijGiSQRmVcsObP1+JrCtAZamhsa+kiRX0JmSXsKFD7QSBEvQQBB7sgnLBTV0KXLbJfli/XAIdg5JprdG4IAQjpOgQ1fB5Bz5o12nGKtsC0+zWJ7uyAUBfCIkAiyDFBhBNF6NS0kLpFcb3JHeHr2O0gMOJiOB+neJ+C9DMVARb3l8fPzglT5TmZJ32Lx22OjTQ0dl5IvVmDg+BK2gYclNNpxH2nvssHPhDGsTMoK0eJ2ElNMjURgNx+exQalhAm7R605SmgbgbdbQD71gYg5YZ7WEIDkGu1ePFdoF999rMhJVD/yEc9Ki+EIOVDf6UzFSgIp5h9IgBxYTVtBQTy34N97ic/5VEuWKTQzZ6dlH/8VFgeAIXqmWfGay74fu9D9scnPxmRW2714gfViR+z8ZwGAoZfPTGm9ucOZIJQ0P5HACW0Mebx0/r3Ix8BLawxhWvLI//yuTMDkPx87QL2zwBTX/yiG5QlJ2yJaYWbwnhEALYAyK72KRH8C8+PwepV24Wqwkru+vVL0bl6GuDRpXQpPM/MUiGti4CQgvWf/9ylAGL6ZVjpIxhhnkVNdRX+rcE5Q2cE//X0DKRX/clv9vsL0QlkyGQY15peJabdpJtIC1WJLsfMmdMA2PbgehrDmM/DRAIJ0eg0hEIROXS4E+dnQJYtbcF+NakVzpERijbbVEp6PJpZba6DtW4kot+DIYymKivLZO+e3epPJlqbmtHcqG4mkCnQ1X1SCosrIfCdK7u3am6myREheaqsUq84F4GOVYT8G1ZjTUbEXlCawPHplVaK6k11dequSDOCGW3sJWWlyjKhnlFQRkyxczAGetiYa664Q2yLZngvJmPCUFvsQZHhCFdyNdXLnlifxKp1Ioe5BngMOTo4CmUPC6iqaTFY3Q5HxwA+C3CeqdXgGLmRfq4nbqPInKDANxxH3oarXGI5utuRACKnc2xl0RzxuUpVJIgb9rRJHGgQ56Vn6AAmg9qEYO/xn6cBqidVhE7F+DBTitCdFuUpFsvwWhPI9vBZyfI+WDcvrrtbTfpOBLRLSBD0sBTAb76jWMqdTdIT165U7Cb2jY23SnWB9nbtnDfIUdDBjnVhxccqL1bUvVYSPL+vTLms/BAKupFMou4mZUwHHAKggkZTkjdXyuBm1Nb3DMZnQIb6uqS6dCHsXpvx2SvH9VIqgVAAj41I/2gngMoBCJQdCEwskVJMlj2pCok4emUs1QndQDfONGyqsYpuypOTD/1OpSxvvUxKCsuUk9nAwBhsuw/gXMF2GYAyDK0DK89t60JF9XcT1t3T28pFToyhQS1ZMk2WL60BpWsE1xrGEP+rrYatN2yWn/jVIQVATLXMrlIUp+7uUUzQe9UYlJV5JQRtxuioOVeZ72w2lsrx/N4eG60Q4utSiOZHR8NYILGoT6CAtc5rwoLDUWTuzAYA0vezUwR7C33bpY8pDIri9dddgd+sAikoG5UjHRvQdRoDg6AKn6EBqSpZjG5DI26PoRPcIUdA7WXhCsX1qBcwdFmfJdj6Fhe78f4VkpfvwPfmMThkBTGe+rm50HxEQOViueEUGLWuySJkq9x7zwJcyznSF/4VQGJUCjyNcsTqsKYkX4ZGM04uXTsLYS1/m+owtWFF8FlSGrKVHYHX0AhkAcgUThYnwwQBJgTwTC+hFe+DD+quw8QiCGEngu5TDAXkqjfZHux+UDNCITutcfk3LXbZMTFBhAQtzO0gpYrFORa7ItSUsNNBkLQfpiacsH/uc5p+xQBAdiq4P1/4gj4GFqld7JTsxrzJUFowb1OgxoQm8jl04uJzWAQZdPB67jn9N/Uo3CZ1B7QPNu5VFL7/+tc6F4R0KtoTT8V2nJNT0se+DNMhhhdyAs9xp27G0NZ4TNwPkzM3H+iNfP8XwDnr75/IudX7ycTwp54KKK3H00/rXA5T27aNgMLGybz+Qc1FONb16EB8+tNBFb7Hsenu9qA7swavjcOrnU4iSTiW6Yk7NSEf+lBY/c1/ubpPsPcv6Cywa9BhCbIXoyPyyMNBrKxlAuoIQpYuSYASBscrAAO+V1eXA6AmX17YcCr44PvR6YpC89VrfHjueOqW2X8CAe776+/2qjDEe6Dj+Nu/icCWOaWE9x/9mAcao6h8+Utu+ea39GTnrW+Ngq6Qks9/YbzTFR+joJ5g6QtfCAMM6CBC6jg+jWyU7yBfpK8vBxNgTeui3sVUERD76tXL5MDBX8sPfxBUryX4pUj93e/2oksWwvWWUML1+vrFeLwODlzgElrOLi4rM4GT3YqKclCmKnFNV+AzGMI12qP+Gx4KQIeyXOrBYXzqSb2ar2hJ1ryIIXGrViyQl7buBbDWK5n5+XkYi3xMYoph5lAvfbhuxuAAROBSV1cBGt4cUFM8imLReeKk7Nml6TikR5nQuJbZcIGw6i8/+AH5+N9/RP0VHM1M0vLz9GS9qqoYK79DUlRaC6DRIJ2H9Sp63Aoy9FhUDPX6YFRWLrHCDK2JMe+PJAekqbFeva6jQ6/ksnZZfEWO0cpVWH2wynDqGTrGikJjYHf4ItWnDxqQypzjAA+ZiTRpK6yMhiMDTiIAiXQTY01mm5wCzYX3E5DEcrggkA/4gS8pbELpLxxRPE79Dikk6EJSX4Dvv2SC4ADZE3GIerGCz1C9HDoo4fEEJmBMs4iA3gLBCpzQjqnzW1zYiH0pBCDS4Yg8XlLedh75lYzF+pWlsL2CmKRbshh0CgqkvqZFfLAzLfFXI0+kFO+JPBRXodrOoaHnpH1Qi9pjsDA1+po53hvlhSG9uhy3tCm8nWuF0dGp69q5D8qhrpeks3e/JCyXq1wIG3Jd+jvH69PZMYFoPyb0+vpwMTzIKmaK1JcukULPdOxPBcBELq65MKhoAckHdSgXYvJgZEDpEPqHEngfTcdx4xoqQrc3P9eLkXVi+yOSyu+VwVFmdSSkpCKp3JBYSVwL7Oyw8twZMFLmukyaqvGDgerpw8LOi+3S2fOYDHdbFDOck3xXkz7+SIauZTJViipz8DkukNmzSqWiHK54W47Is89ryhqP68H7V8kYQMW3v7dF3ffAfavxmfbj+BI4r2EsMuXL17+5FRSjiNxx63w4SYFWhsvtROeIPPpTfT4IzmJxrbNgzWguVV2WykofFjfcMBfZhM8sOL+oRNIr02uR0QHdzeGjGS5zMqcH15X+XJSUwhADoPrmW5ZJScE0dL9elKSzHwsJ+voJd1+Ncz2sMz1+sxu3uVgSx+fJ6pDF8UNlLiwFPkjvcyh3q2nTfKA9dwE86P0lJc8A+/LSQgA9/UPO67d1rU+aahqh9cICT7hHRkJHJBLVn/NEpBG/I23qdgpAy2So1OReCVpotaIbfpfc7mxlR+A1OAJZAPIaPGmX+i6TdvWxj2kgRcrYxSzqDmjXy0TszZt3TEkbcrb7wwne3Lmz1Mr33r0QmR7WPwinlGVPebbb/118/oIF89Rh7dyJ1WSL136641y4sBVdmXoAkF+eAkD4GvK9c7ASzaLWoba2Ulnxer35CoiUAs2HkbB+6FD7OADCCeXcuc0Q6IYgRNcibns436xZDRCFLoRGJAqaVpeiaqn3gH3wipXzsIrpVxOE3t5+2bZp23kBkLpGoHtU/wltmflqApBQKl8AU6Uip+OCAxAeGy2UTXF1dtRYmaILQmACRRgm0gQpfkwyC5EqfhiTul4AH3TG8lsh4oWoOo6k8YCeTJryxAEMLe1ILJoBRyFM8pc03y7Hu3dBO0CwAsqlrxJOUh5ogwqhVSgENSmsQIfKLQHoGQ1jJRmf12ACAW3JELoeu2VJ2esRAuiTp9vAA+V1ZwMg9Z4Vsg+UNeS2nxaAXN/6Rjnetxcr6FumDECaqteg61WDfSxRmoo4xOthhF+eHD4qPcPapaoUug03QFr7sAbZNYVLcd9ipYNiaCC7Bk7oDHoCPXAFQ4sYVVQRgEOTRuJTASA5kdkyrbxRKovrAMSS6A5CG/XCt6YEQCor82T99XXoaiIcE8YeGzaygzg+7G46LG7Z0ehHh4XlQ/fSjVDJQCAil4FSNWd2hXz7uztl2LLbTgG0Ll5cI4cP9cvNN86FfmsI3YdB7FtERgBYWCtX1GPxo0xKivOVYcUjj7yA3B/dGSEAWbJwrqy6rBYdyi4Yb2iTCgNAymH4MB/ZQZVY3CguyxEvxp+AuB1uZwaA1HrvQldhO+hTJ1SoYw4SxVmnAyCzWwqwqFKMbvOo7Nrdie8idrf0oo4BIK2tNejEz5X//vJjyoGrsMgrN94xD+YAsIWP/UB8Md0BPR0A8eWXylxQ5wjQD4Pi8PzpwrXUVrKVHYFLewSyAOTSPj+vqb3jCjc7M0x1Z/eFuheK0i92kRqyAO2bZthoPYMwkhFwjS9GcfV8+fJFauK7ZcsOrP5PEmySBSFq6K+5eh1S2V9UvORJaxJQknJkRK4et55UsEhJMHQglyX+ZccoF5kJpFnNn48VbXQ1RjF5IXVqcBiTrzGdiL18WSu6RX2YULXpH3assNqpRQ6sGM+YMV0BkQ0bdio6VwF46ywPbEsXoiNSgc6LE/SRELovB/eB+z2KjgbAiakAVppZxQWaClgHHYupIYjQC31e8VXNlGgIQZegGrEgzVX/VhRnaGsJUDH8Pu3ylW+JlHk7FB+GYxjaj6jf2Oz1/umzn1b3rbvqSmSq6NVpe8YFrXVZpPjYMz36gx4JJAul0tmBFfH0rqbdoQzVasjW0fGNuUF90pPHpCsz+Xd6dVckhtT4qHX+IpjQmwohy2J0RFNp7ODPYQl6aQBlCyrH6rTedhCtRCO4NdtiV4rBaqxIGNoSdFXM8V05942YwPtA7QpgpdyFSfwY6F0DCkCe6DsCO9QAJvWHAUqc6cyIwiJkgiBR3lSRGxkYBevQIUjI49s+r+xWTTUVr5ejoQMyEOuSEnQiTDmslPYUJu2L6tdjIlkiL+75YdqVK0fliepJaBlso8uw0l7kr1LdDT+6L6FoEKAjKn1BmC8M78X1adPPWOLz0MB60NOceL5b6soLsW0mm6MTGQS4CySktNwLoJUrNRWFml5IkTXdzpBFcqB9l6R8naD96O5kPDmqqIuswQEEUebpz9zgSf1Zc6OLsqzlVvVvBNt59KcvgD6kO3sDlhW3Q/S2vD4XuuJLFV2rfwALQKAadXUNYzHA5p6GHwRzzlrm1MAGewjXYhzdLj2Z5/kJW5k4rryCdMfJUOXc+LzffPMMqa3x4/OM4wWI+cY3tqGrlMAxxdEBnYXPYr48/otjaj9c+JyWYTzWrW+UgkKPAlPffvi3Ek52wsp2rixaAPMFXDeFCLMdHOsCyIW7FGiCJf4yKcyrkSMDj0q451qMEcJMoV76yY81lSGGZPGcHMtJy/rXEQdNEt/3FRV56PZW4jsnDnORPlx7sbQrHDt4rBx83zFV3g1R/nU3lYm3gGA6JNU11dIZ2igjyaNSPDwPY6e7Nf4C/Xk+cHJnuuNYLpcrWhhBdNZeVw1Ptl7jI5AFIK/xE3gp7T4pUtSXMFSRJhy0CaYm5pUqhheuRqpjO/hjpKecSRtyPvvEtO1lyxaCEzwCgeMeTLJt7jBp+0kzSctMYs7nPV9Lr62pqZK5c2bLb548g/fyJAeUBM3Gbp3KVVAWwQYdq1hmgs3HEspylnqjYoRF3qpAITnwxSVFmBzl4doDZQ239+4/CiqiTiQmADEUJf7N92uYXqPO56FDevXYlBcJw4FhrbOoa6iW2XNaQBeiiQEngCHw6TXw2LtP8xRbZupJQwjhZKYSkZDkYVJYM2eVODEh9jn1ZNxrWdOWQviao7QTuvIt693CwnxQujJ6BWMNbBy6jhzVKfAsdoCMZe60Rr0PLEPBGhkcHdcZHIz5pCfsk9bioXHULAPMDC3TTttyYSU3aGlg4D+UOb5cve8hdC3GwJs3FcTkSt2P409ZNrMuOjRY5aL9D8qBCWPMuBzh7zCFH6gxgKfIBL/yoegwKCkadMTimS5LIu5EB+Q23BeVXR2/Sr9HzLgkQYcQtmk/gFtVEUTmeTO0w+I8hGZWrIeGY7vsPvYr6AUyn91quEvloKPWP2pxUi3HJhDT1LacCOUrLKiS+XNulN+++H9YadfX7oinVlY1LpW6khpl8ToCfQr3q72nDd2So9IC2lNzLcR3OBxSllYsJW0IVCuA3RMneyUIAE83tBRAeFEhO3I50g5A/ctHM9eqAw5wLrc+D36A5xlNJVjZz5eyilzoFypky6E9kpOvgU0w3ItJb+a6Gu3XK+4e0NlYCbhdASfj+gS9qf469X4nB9vll7/YCqBg03jx2IYIBvV58AJ4ubwaePD6SZmwQtwOQjtxxx3LACJKQPt8DsGT7jT11+3GRDycuf6bse/XXj0DiztB+f4PddcygQl9fX0RhOGBtH4jkeB7aec3N7ujLu2cx7r//svV4sXxYwF5ccMxaW5skYUrIlKP8CsC8Z6hdoC3ITl0RIfzXX75Uqnyr1Jg5dgxgJLhiKJOPv3UATnZpalrKccIrnrrwrEcurxckFraoPQeGzacgJGFBbxp9au0TtD1zWqWJcvqQJcqQbDlC1hYqETXMQf2x4XSH9kvQ8l94hjUY99QCCIfvlIcRYvk6X0QjKL8cPKKdzWjG7RYfVb3gYO8ebM2JchWdgRe6yNwyQOQv/u71/oQ/37sP7sfb3mLgPuqLXdpxjHRbviVGAmuqDHtOB9WTaNYwY1GbXaPF3gH2AlhV4QAhP9xZSpjXGkmSOOF4hd4Fy7JzdGHnj+WnOyfTUEJoyZpptJTTNwwt9MAhfdl5qBq9b60tEid71AI4lDMgigqJ/+c/yrqDahcUf6H5ySsHIpPfKoUz3HJdddeDl72MFYxM6v3dgCSb2V18LpqmNkgpWWlALiYMFjp3BQ6J2DZGgNnfwg2u6YMAKlrhSMPXIl8ljbk1QQgXeEiCcNlaVZh4HcHgMCyNoHOxY72TPbB2QAQb245wMBNEB+H5Ndb/lOdPjsAKfZOlxJPPZLOjdBXAw87AOHfq5c9JPuPPAf61HGlWRjAdm+Yu15cmCRv7dwjLZXNEI8j4weAmh0hbb0LK158XtjBY/eF1xKvc+oriLsLCrj6n5I22FP/7DHr/QM6hE7tgw2AmPv8RQlpWZgrq1qWIdW9SwIprceYKgDhc+OhGmme1oQu3TQEF+6Q3Tsywm8+fiYAsnxZAyxmXXA0HIP19HGE79VAF6IdTjzeotMCEFKV/H43ui42bRItGlG5HC9LQH4mAMLPPDFCaMwjVdV+uWr9fPEXxVQ+BhcfevraYW8bw2exUNo6cE5aZogrWQuaVx/2dwg0rhgWLLplZBiyeoBblh2AuNwOHE8laGNV0F0OY7FrEOeReS/Wd5cNgLzlLVcrEb7PVwBQ2ibDwWPSGTkgsVy9SOHFucuFmxaLAMSbf6M4PUXSO3RMdeA8ucUY5xFl/PAt2EDaFwXSF0D2RnYEXqMjPbxE3gAAIABJREFUcEkDEIKPq0B3fGbP+U3iUpgP5GrDlHOuBBZQ4Top+D05r4pgUccL69zzKVCmBQsogsW186pR6AGLkRFyPhWAPtANxytvxhjonDbXh+ySqrXn9NL0iwZAmcZCnBRRG3ge1f40VrPhAHY+dXw7V1iRH3Ge+7IN+7LmPPdlN/YFektBmO951dOgoF+pdarnXNuhrSwGa6dhfOTIWW/vaSx4XnmqZv6stlO8JiWPbyyQz3y2Evz1AoCQy+TZ5zaD6pIR06esQLk8ZIqYisLqtH66ngCmQMEpLSvHZDEPYNSrVowJgjmx5GSSdJngyIAUlFZL4NCL6W001JZLP1bcIZhQAupcJk1j1bi6LE/929IAKgmE0b0joHWA++4DxaYIzJ84xM2l3hRCCzP76IXn9vH2NrVtIzbm7aISLXqOogNgv//wmKZ5NXjIqc+sPpOOxjIic/tjcVCGMh2QTDhd3AqAG8PEPRjTq8WsiBUIxy6Gy0ZZMo+z88FipyBqs/AKWjkH/JcUOpaZdCWg16CImpWi5a9VbJrUlS+WyrKZsml3RpBrGiBG/KvGAuOXC+0By4/uU8pa+V818wGFcp/e81WIvDMdrLQZQl6ZNDuhJwrthe4CwM3qwHRb5yEa1qvjV8+4ESJihHIiPLIkWSzoJ8junn2yqLgVtCYtmmcR6La3gy44GACN0KP0Ar29QelC16O7Z0QSOLxbr6UhgUNeeHGXdOJ+ZQVm6RDURqKW+1/CRgmzHNBSyR658qZGWYFcIzq+hVOj6L4MSTSV0dUEoJfI92XOGTfZN3BchixmaWGhG9fjMqkpmo1gTZf85LGn1NsOdOnrB4pt7J3+ILsA8l0FGUrqG+9fJ72DUXRSaMPrkI7OKGiQXUgQjyP0sFstBrAQ+2edRfwDXQMzf+zlSJJKlnE1c6DTxGJYpsOj6UqQ90ADo7dX5NdfuMODYfEW5cjr71oB3ZhPnn1hm+oqrV49Cx+5BDqlLklCbzE8HIZe4yDylXSHFL+q+BRYx8dDZKYHCzzBlCMOM4hiuOZVwwxiVLZshbOYtQiSwDWBNph66ozmcuk41oeuRzFcIBfB8a5HuoJ7pDemdTFBtDmKYSrAygmiO+osxndHM367FkAr4lGhoBS3DyOgi58BmqwcortNtrIj8Ds2Apc8AMn5/+x9B5gkV3X17Zymw+QcN0etVquw0ioBSiDLgA02YAyYn2Bw4LfBxj/B2AaMjRPGxglsohEiI0AZhITQStrV5hxmd3JOPdPTuf9z6lVN1fT2zM7uSmJXqvt9u9PTU1396lVV9z3vnntOk0M+eeBMxZ9zOQ9ZSLvGPnkurzhz2zhUqUIADtFXX9h+ut8GhSiI/VxInIL0bfk1qDa880L2AqUuqGi9bL7B8jnvcOebkWQDOKyGlPCFxPcBpt5oUofPa1cPQ7VrGWSAr4V88YXE32Nx8z/NHOu8dvV3kBUmcHjbBY7lJoyl7wLH8msYyy2XQdYZHi0XEm6IP2W/cCF7QG/I3wA4IMf46AWCcDd8Y7JKGOq849F35eVZNP7+4AdbtF4SrjKOjoGWhIQ2qVVRCCJUFWchANLdZVJhKlGBYQSQdLW0rMQKOhpX0Y9AUMLCDn9qVTIqRvEnVrkjULjyALjMgJbClVKw47VEWGeX6ceWFx+2JVRwA5wktSRcJbIUpmJOy78G3FnQe7Cyjm3K3ClIgIbwPuCoe1LzAMjxhDJMa/OOvmgASBCqUeuX3w6vjn450PmQdnxLBSBNsY1wDd8oT528R8Ym+uf6UJbVbpYyeDCU+ctBg6qTgd5BzadmcqILDdEwUkJYAQhVqLY0XyvVZTVaBSODs+nF+cyD2jMNV/mJGQALqCjloSg2OMhqWUGj7YyPTOL86L0tOZXE+0DrSc2aQEh78hwByF2/tk5WN3fogDgv3aMnJZFXanCMpQKQyrJmCUJq+evfVV9cZwMgl21oka1XLkMvFsUjnEiuXahe0GsHHkY7B1BdoB/GcwdA3AAll21qA02rVp54vEvrBSEAcQcA6OtUteWWV6zR1O0c6BthxWk2NSEDPW6cxyEAI8hH6sBmIQBSjb6SK66ohoRwUjpPTuFYANxw37l0ZbjyiEO2XrdSnnnmOBT2ggBkHqjqVUpNxX70fvXKKKiKMzr4tAIQLxTFllfdpinAsSelKrYc1EnIZEMCsh+mrA8/bFIK506c/cCegRfJDNgAZIkn0gYgpSfKBiCl58UGIKXn5WIDII9lvPK3f1en0bSuv/ZyrUk0jdV38vBZAWDjaxIryFOoYhgAg0c2PqVWM6laRDUihj+gVuWprNtWrRrRPTC3y8B3gxFDo3xFfYtkneDAQ9bUk4lLcxkkSOFrwGhZYZY0Y9VlUgmO+0O7+2QAHieDkxmpxmZbOwzJaCeawvMwnANNBOOczaJlNl3QVKKyACj8nYCHQ5qaNblqFMrlb5XuGWnyzUf8TlQ5GEblwyogEAeoSaGfg2Ht2cjqfHj2fKQtHe05vQcgi+wvCCBmhNFYntYdz+c6wrlfjM34eyJp9pMYlZDZ2WHMtXld0TiQkcJxZ/DPhyb0y9e+Biv9k/LEru+KT/eDsfSSa2ICHr0Cktc9Vba23gVJ2hAqOJMAck40fAO4aWARTc/oFaAU7lh8WLz5sFSip2LGMSGHJx+AyV+NdFRskagX1w+BBp02QO3pG8mAxoPkG1WgsI9O50iIIYHde2oCFY8MZMkBalHx0K4PD8QNMmbjecGQRXaZFCSjYd+T3TDnGaFerChNoUirJOO6/KxemQmgByqVdMrb33qtpk7F6/vA0W7pHRyXyzfUaHM0nTb7JtIu1WztgnLYDGS2GazqNFXdCi+WSlCBvPLZz0BfHeF0KBpA3jkIgKt6SJxuc7xXX9kOUZAVkEOmbHon+sHQeB/2aOD73vtOaKIQhopZHhVEg1aZB3h26DLchayq8NG3IweJZjW4pPjLJpHgl8uythb0dDRAwW4WvSXoqwCgGYIoyHe/t1ttiyBtitGxrFpuvXmbJh4yPAQgOBGHGfBhiU/q5wB0AtMfhufRCIB3VKeobBUKubWKR28vxqLLGKOOhQUGdc9cd109DBI3ggaIamaBfTSd6Fcak1yd2tuh/sM4FrWYkcbiRjnoC7UhXDuBZlSKuuBIf7+0N0HEwFWjbfNtmHxZq5ZzQ7If2DPwIpoBG4As8WTaAKT0RNkApPS82ACk9LxcbABkl69cPvIxcOUQ4UiFbL16NQBHAhKXfdKOxnMmq/S/cEBcgP0+5OdnM0i28HsOS+xDoz3i0Bux6UbN4GvqYexmxJTOaakGJ68BLu/WID3EoxsFlkVNoHDTrddLZVrRNNh42juRl2e0xWuYuoUycu2qCCh+Jg1rhI1XCP5csWL5vPegshZXVI3YeXxcVtR44H1iGi3yb1SPYhiUJ6OJnc8NQ9mKylQMQ6mKj9PguzNmoB6WtKADQ9mKdoR+nZrC7YykKqPTq5zoE/DqdCwCkIm4ShpnLKZLCjIBSEE6Nw7PFiMcBUXX4emYpXcIgkpYt2x8Pahr/bL9uDJ9pJ/EXEAiuKNW9TIkdUWtkK9Olte9BuBnXAbjh0FXmpJpuIbPoCqR1n2DLl/2cnHPhgFQYSwYY/Mzaxv09AC9DcObQFO943QPCEk5DSyO47XjM3jcNQsgogBYComvET4dtGZhFGhEAdSgVNa4Pizme3NeEyZdqQAHbofb7MlAi7q2mxwAswrOjUJrK1ZVwxR0GUAAfFYAVglG6EzuQ9/UU+Rncmzux7Sf8VGTfkT6lSNfLhtW1MrDP9kvBwEmGBSLmBtzSokeOKn0Zcgvu/vnFNVmIdQQitaiGbsKnjq9AItZCA+gdwoAmeHwjeBWUtd5IYfeGIdqDHej6sSIlXvhe7QKNDI0oIMC1VjVCpnsahmBOMShA0cgINEGSesAxEBOgtJmzmUgAuPZW6+R1qYaZVCIeaGnyM4dPRoIVGM2K0wFnUqmjQMkrGDQJRsBPCgxvA89Hn29NA9UQMilAwkfvJzcqDrW1kZhVrsR9yPAGGiIafdhCBkokYjBlKJ2UbXLuJbayrdJTWg59uOT/ccfkkM7E/Dcul27R4/AzGun4f47N8v2A3sGXpwzYAOQJZ5XG4CUnigbgJSeFxuAlJ6Xiw2AHI7Vyfv/VK2k+wIR6WithbLNMjkAN3TDLI5/m5kBVQpAw4vG4ACoTQQZrBiwRyCD5vMs/qVZBcA/csyrQ2aTy3MBQIzZfPo0DBLjdMx2yu2XRaUWVB3GuQAQeuYwXowAhMflKHjlV658k9z77Ne04zwbAOE2k3EFciIAoVm9n8AAIC+HxC97fRLToN3oyIpVGSbzOTQ2p3CuU5GodB0bkEkAk57tFl7rWFbK9L6GXxYAiZQHUGVzSgMS5eamKmlpBIAibQ+UrqGxUdDWpiQUHteMDg+fOAogpsAqAUgtGtCb8LrjJwfl+5DkZZwPANHuobja79kACF3gIxW1sqKjRWqgRkXjPlKaZtBbcxKN/BEYOtaWN8IPZFp27tkhR9kjqvcRVUGmePlyVCO2rtGUsFjJ3LO3G34ZSqaXPUS5nAJ3pQAIjQs3bKCRYFAOH5mCBwiV4kCB9MQWBCDr1rXIho3NUk5AiH6PdFUKAET1p1gBiABgra55pcQCjZjz4zIxe1BCzs2gfCplvXvuucduMtdmzY6XygzYAGSJZ9oGIKUnygYgpefFBiCl5+ViAyB7YOz153+FpBO0ihXLG+XqKyiJSiqIU/bvOw3lHAVOCpCZ9er+F6GwE3QPtdqaSE5JoMyn+Rrwnxf/nKBY+SDhm83StG5Wc2/O8TEaoGNutfLbUGeqWTQ3qsfVoF0Z0QIg1BhRz4+Nmc29pLGQevXIgRmstXvp8AE1K8iUVqikqrKyEhST+drXbj98IqDexTB+aseEZNqgW1n9QNK6etkME249DkGK1VA1Q0vDXKT0JvZJeDkkdIlc/pHUKwZ/lPlVlQRuLprTtfa8XtVw647gfC6B6tLYpBq7IcervU53ix+F9Or4mKVBPKnoL+wj5wqzEfVVm6UDBn9PHPqXuedIdWLUQ4lhetqkniVZPkFMTqnk2B1sw5x6UD8Ii89RBkoMGoSxOu6GLwv9OtgXFIzEJAqlPVKjfo4qQx/oZk1ofu7ZoyoEvXtOzb1v4RQM8CxeK9of0EDthBEkIwDKkxEzaBx3O80m7KzR4Ty3RdEDp16JyPtBLVNAlM7nRhTmBAbMJjI3aGktHWpbvysiN9+4DP1NXggBzOK9NdMSjSqVxLXqdcEnBTQ1Ns5/7t/uBh1NUfA8LlVhy2iyzIo+6Haj1yKnKjQFnRrGxyEoXs3Nt97Y5Aj2QCJYUbdGUCHyRhMSLgvLzTdsBU2xSnvvgnsYlTbMUyAhGcj/cgxjU6gmpEGJWn6d5gfyla/uxDWJYyuwMheEmWkFKj2rtGSelwzpdvfddxS0KVT6dHl0Kj47nbpcsFFZgjEnvW9WrYpJR3tUTnZOa+pWGfjeuD16sziocT6vuqZf/opt2s89u56R33gjVDlQmekc2i5JVL4YcdwHfvSEMFI0vERUlW2WejSZZ/LTcrjzpzLRUyeXXYYGdVTQWPE4dEi5vdthz8BLaQZsALLEs20DkNITZQOQ0vNiA5DS83KxAZCDkVr54Y+vl5/v2IdE2Scb1y2TuupK0HPSAB3oARhViWmsMgqeuaLQXHHF6rmDe/QXD2lJBWMyPjr3fBmcuGnmxiSfYIYGdQ4HZDVBEaJUrwfu3cIGd1CYWhsV3WR5a0TySE6NqI8qOkx/r6HQY67mL1++XI72w+tgzIG+A5eEvSnZUJNA03QAjbCm2hZfn0Wzc1VNtbavyy7fNLf/PBKw4VFF3cImWmSRJJ7sG5dp5JqkmoXRyBtE4hUHAJua9mHl1o/3SGv/2FM7OYNm66wb8wUpUgdoMhhLvhBFNSmNBDCD5usppPPg/yOldznHQTtRb+TR+y+yWvKoIp6cRg+LOn5SdYygOSQjnSxH78yZJqNGjwi3oeLVDZveI3tPfBt9MKovIiurJKrP5Vh6BMBCJb9BRxgJMhqGcz5QgnBuHPDfwLkE8UrGAQYyMFacTKFCAJf2jOdX5Q3NLTIBilt1Qz2Scxwn9kHHB36JUtX5SwfMBu/sIypZz8Jo0AUDOmugW0FcFk+UWazMX1hQ1cviRYTfnDAutCpM5TPqGiONSQo60HWMiD+sQGY2rcDDG153JRrtw6j4pWXX3kEZRb9KZ+cUznEClQuVgBNMM1yusNbzoAWoWq6A6X7u0Wl3a7Yk0MBfrsnNhsNhDeQkJpJS3wBzT1QQ+WpWDSlpnUYDvhvqZv3T+5G4K3AZnx6FHHAAVZgOyScrIQCQgQ9Glyaxm82payEIL5cEKFq3375Ko0V2do5LV9cI/m6Md4HZRf8SgemqlVWyenUMylYJOXx0VOsrUYFejQr1Hr/3nnfLyePH4PkRlD3dx6QmUg7DUsgM+CHbK8My1HUU9D/lk5KHR1Aac+R1l0lr9XUwOVyuNb3vgzxzFqBwec1WTd3KbjJf4LzYT79kZsAGIEs81TYAKT1RNgApPS82ACk9LxcbAHkaSdSu3a+VJ3cegOmYSsYr4JLMuP669ZpB2wgad88HgGgpDFZzjcgguXYgKXKD+91aAxlfbfXbCVfkSiRySLozcJVALlkddUDNCqv1cHhmuOCEzgggeTd88whADLACcSHZ3ePSVLC2taNX5AIASP9YWvaenBYwWbACDIfuabesgXHdKADZwFgIK/8pDYRURmYhDYxkbyCKRBLN1xivx30cAICJYRtWmVOQeB0AbWYSTblhPNcA8HXgeQcglDHdvPJ10j92ACBGAUOPqwkyrfDVwGo9m8yTeVaPcnAlr0aS6NP6FRygI40kB3EsLjkR3681lA8mT0sAyfoVtTdhuxoAFhgJjo/LRHmZNPtCmmgxXqnVHKbw3z0vAgACsWepqTerMF2dCqA4YaB5LgBk29UtsnpVDZq3WW1RIIW+FllQpdJJVDaAdwhABidOyQCMAfk4FIZppWHuk43hPmyQCFTIDnfukZHxAdn9BMaV1ysucHYvBiB8D7qNq4DUrq5QZVF5nrsX+aC9g3StmMQhdb13L4AE+na8ANwFCAmoSGOxoVY2wT09Vl6OHg5Qq04PSqw2pIkldE/dj4qa0p+3AhBvISTttTfjsyMKYYgRVI66pG94j7TVvBriBARbLo1uZTeZzzsd9i8vwRmwAcgST7oNQEpPlA1ASs+LDUBKz8tFB0CQlD784I1YRfXIA1DG0ZIYvdm6qiKGJKoePh9R6ekakE3rlQnK4OAJVD3MhuJwlaLRnOyCnKceSbozIwIhrK5nTEdtt+6QHQKlx4h6GM0x6iDj64WPQ4Y8dfQcAKpoz8eTrJx4QXGCp0gKq7bYXVWM3hEZiQWpdOWQSSzaphxRiUm/hKC85EeDbEDvWc4k4MdQphK3Sl2di48zyMzGwaNnGI3lTx/LS1U4K5VleVQ30nJyOAiwNC49I1GpiKDC4k/JdNIPo7SQtNZOyOkhBdZYefB5T4H+AjpPpgXVEdBQgpNYCR7CijCdr5sBvHbjmPQGYIxZC/TLGJEFPyZPyWJEEhWQLCorjFTKDWlhP2wnFHXIhySZCaAb5Ci/O6wqS64gtnFrfQ0egMYsOGU08mOQXqOZ/gFApFB1CmKO80h0Q15UqCiPjG0mUaXhjKNNW0kk418OzzB15ohJDIugyX5gaFgONsTk0D+pc33VlibpPM3VbggC6OaWvQOQZs7p8s1GYzaPSa+UzR3wc/bA2mWvr96jkuDQPUMK8NJwiaLz5bSj0aWjITvNubFGdrYNx6xAB4UXnG61v1zOIlig0wjDdUclPq5Ack0lqIuISoCzq672S014BSh1CVyv8JrBvI7FqfQF00XuE3S5iWFUyAA6yqMBceWDcrx3HyqPHbJnxylZs2Il+j5iMAk8KXufccOvQ43RCdWzdMYQU+CJ0ylopKIV1LUyB2BQiSsVrHg0NZWhz6MKVZ4cmtfH0D/FKodOwcN1mS2oSs7H/vy9kEKeQZES1wKuJxfnCvdt10Aa8wEAhfs1PvFv2rapiRkJ5QNSW7UNanhVuL6mZHx2P0wpD8q6Vmj3ZwMaNYx0NCpc2WHPgD0D6rPXlF65yGaERoS2D8iZJ8X2ASl9odo+IKXnxfYBKT0v9AHZCe76j3+4Tdrb62Tv0V4kk2gi1T0KMrNZcYMeU1dfLtfesB49IZ3SfXpYtm4ql9pGRbdgTM2ohGV4SsmpjufNqocfcqh5PdemiVpeV14K64lfY8xUHSrDsnDEb0rWTs+ofoiGhgZZv2bt3PuloegzMKyqIiNYeke9RJPe7R6DAzSeC0ASFUqfkrRI1taWq2ScHgjRMhi+YXU4CaqJUwdC1RU+qYp6wLPHMYM+0z+akZO9SST1oIjVTsmxvhi8Msbxuhz6XuBNM1YtzVVDeA8Pkn2oKoEvT1BGAJLNtUICdxjPlaM/4zQSeiceN2I1HNQaNOvn8xGACwW6snnI1VJ9CwljIc/nVDLNlXgjSLvKQ57VAz8JBulbTigf0YW8f/YkgE8Y8KEZK+Z+ADKvJnvbDX8NeqIMjM3iPZ3a8XLPjU0VkoQq2YmeKelGxSnrUSenqVVR1Br8DqmFBPDICPp2AKr6BnDsnWMadS6FPpHNmypgVOiSIyf0RB8VFC04KbqHx9zAX7AHuiEh3s8FMMbIFTA+tw6S2XSNc8Bg3wppgdo8es3+kwx6mRjOwhr8p/dI4Dr2l5s9N5UtR7VtNm+6GuANimBuv1QEqjXH92lQ1cBjw1xDcQrJ/J5dMNGj63h8jyxbrswBZ8dV78gY/EjWr26VCsj7Ugq3uiYqO3Yfgtxvk7S2VuC1vXAXH0DFAdc2fDsodc3w+k2gxb6qOdCRU7WoxUKjWq0qB9WqQjMRPHwYlawJQ83LhQqnSoMymUH53fe+DvOAazobh/wwqJek5MHDJRqsxp3mQjP9MACvV06OPyCOpKL5rWp+k0a5jMPp/MCpx+TxH43AALFc7rrrLo1uxd6rz3/+84uO0f6jPQMvtRmwAcgSz7hdASk9UXYFpPS82BWQ0vNysVVACEC+efcVWKWfkcrWVs0g7ZldynXYACB8XN9UKVdDWWdsbFoi3llNHjSHZJrxQgMQvmcCCZER9KlgxFNe6ZqqQIqUlQr/lFT69SZyrg5DbpiRRo9JEk3sU4mcDCP5y2B1HC33WrUgQClZbONG0jeDqsko6EY5VEk66pGE90SlrY5KYGgkTxakZ7RGAyCwVFTvDWpJEsknAUgm24KKSw9Wj2tA25nC/qbPCkAKSFqTtLTWm7BzkEh1g+bEyGGMjIqV6vfQbKOUzbYAsEAwVW9QH5pKQqp4Vn66awC9K/NXv3F0eJUaZ2V7uwwfeFZNHXhmgbBaOTcACB8PPnJAe27KIl1sAJDly8qkLBKU3Qf0uX0JAJB6KFFVVqCHo2JYasrrpaaqAeAuBf+SGdDcAJLRhO+gTwwS9mRmCj0f9eLPdbCIJIPjqIqhihIEgMulalGt86CXaBQ9QxNIyoOgWNWiCpXHdeWWYwcn5MD+QU2tiv47jAsFIMXAY+/ekTnTR3URMEwA4vPG5S1vuUsTSXCgYjEbhNs5GtCTIxFJBJajQgax6OleXGsjqGg9Lu1lG6QivAa9Tv2Qbj6CazUpp3t7ZOJUq1x++eVa8/xjjz2GRvhe8+3sR/YM2DOg7m/8sysgS7gYbABSepJsAFJ6XmwAUnpeLjoAAnnNbwCAJOBUHQSdaeNla9ELMiyHDykQ0tOjVGxC4Xrt52WXtUlZ1CsrljXICNSp+k8/NXegdV7VsLrDm5NgQpccxcprTue1m6pEaGrHCjKjLaaAAaMSkr4OJP6MlG7kx8dNTU1wVm+ZN6F0de7pUU3Py5BUD40oU7lguEIOdCNxQmM11vdRGUCvg2cY9BZVUZiKq1XxnulKScFHA24gGmAh/SgDStNEHGo/SPwDfjeqKA40yg5JXa1fBgampaF8DKu8GZmYxIpwulUqfScBGnQfEJg1JtF8S9qPx78GVKiDeBf0XDhhV4/qBZvTw9H9GI36ugGhRfuZ1A35tLGx8T1vrspn0U+ibaP3nY85lLnj1bWQZw2pCtSBrkH54XZ1rrSg54buCTL3HOhcrrgqB+XiRoOxtrG4fGocDqeal+ysCYJEP0dqEKq3oKYmoNF3HnlEyaxeLOH0GMpeqkpAuVk3ricVUPDSK2+aBK5ON1J/071kDMqSc0bCqCKFQB289pYgQOYqUPGQbIPa58jUgFaFSpfe/D0wcFIiMfi4QPlteqhOamtimtlfV9eQHD00AdfwGdm6rUMa68rl8LEeVBOqZRQVqc7uLrn9FaukvaVKZhMZeQa0qz17jAZ+Baara1DVQnVu2coy2b1zF1Sv9ONz6PcBaFsEDgvFYsCDoMAa/gBoVgAOW7asgefIRgDouObg3pc/Luk4+p58EYgu+EGF7JcEqlyJ6X4J++ulIboRjfMJ6R/eKWk09B851Stlvhqp9V6hqVs9+eSTdp/HxXKD2OO4KGfABiBLPC02ACk9UTYAKT0vNgApPS8XGwDZH66RL395ixpstguNq/AB2LQFxmM9ACJx6epXNKjRCTDZLbzy33rjy6AUBUIGVsMrc6p3pCaoktsfnTZVq1LJUYnq7R5G24P2VroXQTW8F4xoQOIf0c0MnUFTkpfKUM2Npks6t28H6JgcV6pbc7x3PGZDNT1CcuB9HR0BzQrypOwlgbiqBF0AJOgNiaOnIgcaTq1vVIYHlXTsGAzjGNOFJq1ZOOIdw+uwWo2ks7amUkZGYSgHc7bm8hHQsxwykfBLe/Uk8nIFQNLomp+GElEOACCZbUIS24lxAdZAaSqRqMAdDyKVAAAgAElEQVQ+M2hu7kRTukow2ctixCwoUowUQFPOYVLbkroy0/SsmotItkqWt5SBDkXlrbx85ctPa3KsWhhu66QgZdRzHr2ZmEDMZenFyAIgMjJar48JAOcGdJYHb3zjavnf/7V4fSz1hc/rdkZFzKRj6W1ISK5N40CBZK+mUYvwBgAM0WvEuOqGKKoTAfQWVUiswgEaXzma8g/J6RNuVDnQC4RehnLID9ehh+jEsRTcyMNSjQpSBTw6eL2NjsVlYjwNatMglKqgeKb38uRYfXPrYzOoiVBUW726Bf1ObtkHM0Ej2tprZfXacoCfkEzDM6QOQg0uZ1COHR2TJx4/rfX3ZGCIuVjMBx7Tsm/fCHo9MlolwgjjfuG9wmhoKJdf/dU2XEtDEonWobKTkP09j0uhakTWB29FL8cpgPEp9A7F0FtVKeX+RkyhT8anj8nTB+/X9tG5I4iG9Ss02hVlde2Kx/N6sds7f5HMgA1AlngibQBSeqJsAFJ6XmwAUnpeLjYAcggJx5NP3qmt1o4OHQKtKivhWCUSpLVac/NTzyAJ6x44A4C8/LZrpbU+KDkAFn/qCJLt/EUFQDj7oxbn7bijBpKyWAkHGPFBTnVZRRI0q0npBtBiGAAkBxO/pLNRa4Lnl0ND5SykeFMyk6uX3iHUL1DNcaIvpKE8jmQsdxYAQjlYPxpv6XmB+VkCAAn6QN/yhOFREUIzMIWC4fEdjGh+JTwf3f0zcvDEFJzqeyUxYtLQXkgActddHfLww10lqDxL/DJ5XjY7dwBSUe1CFaIG0rIhTQ2KLvRstk54n8HK/rTWoD52ahXEByKoXkBFDAk7wWlvD6p7wI9JCAGc7BwGOI1DYAAQN6PkjXNQsDobAHHrQDtXgOJaZUQDJE2gOQbKcMYBXpLJFMQecN8NhdATonqsFgMgNBDs6IjKsmUxvG4GqlYjcE9XQJPX7EIAZP36Olm3rgEVoxOouqzAwkBStnf+WHudtw7Swwm1ABGQBllXdxfG5kZF6CToi7u0fpoTp3tQCdksAUcTQNpJ9K7sf17Orr1TewZejDNgA5AlnlUbgNgAZImXiraZDUBKz9bFBkAezwbla3dvkdUr0STtK0gvEgquolZVV0tZeUzz8Nh36Kg8/expeDeYVYhQRK2e3ritFU3aFdI1NC6eeijdMOGJd0pizPSEEMi7MtgjYUReM32DGZy3UoJOtepfQEN3xKVW+yvqTfPBCEzavLoCVESvjGQhl1tVUaltS+8DI0JodjWMCKurFG2MMTCskjge16zFa2RoTKkbjY6r9yNbbHIGvRy6AlR7cxmSLrUPl79C+qdq8HtaGiJjmg+I4deRgo7wFPpS+PosmoIdTnWsTjR5J3U5XM0XBIklg/QuIzKggjGigfVSAf8U9nVkADi8AHcMNjM/vvugPH3gqMRGVUMzKS5ZbbZVoO1+7nHxAyaf1gSUakQXEi9/ebPWxNzbaxoaXsj+novXerymqhr3l0ujEoL5NiKfU9cgGnJk/RUO6WheIdWVVagoYBucCjcUqQKowA0PJaBYNYKzjyfRhB/y1uB6mpH+gXH4a4zp51udQwfkZguQWFYBYOpU7+HgtcNKCwIi07hv1DwZlYcM7oPVaxs0ylZ9ox+UPyi8oXqWz+I8FSIYw7Q89jPVMwEy4aLTE4Ma3OrV5QAvYQCASRgITgB44MrQnDXVNeZ0ohKnO20SQLEhvLa2TG66IwTgkZOB+F4JOSoAtjfLk7u+L83NrdJSsxljxz3uogqWXzPDjE+fksGpp2RwVN0rM70r8d6rNeCxb98+28V80TNl/9GegTNnwAYgS7wqbABSeqLsCkjpebEBSOl5uRgByKf/qUMb7F23rNd+DvYpCpWDK77g0YcjYfnOvdtLApBYvUr81jTXSD2cmFNIxDIzXTI1oqhNWlxCAITDndKdwtlg3t5qUpTC0XJJZOCLMgOQAHJXVXD4DABiHHKWiS3CBd5ZOmtKuJYCID5fK5qRWyEbHNGSRcbxvtNy6NQgVL6mZGhI0cMYFwMAWb9eAb/9+03jSfNk/3IenQ2AlIXiUl0dlo7l9VACC6DCkNYkoqtiNZo3BytNafR2zEwT1qHPBz0Xz+wAlajTABgEHQbIOX8A4gVQWr8B/RONUVRNPPC+Gcf9FYQbe0AGh4dl344EepsmABgUgFkIgDQ2lmnAIxTyAHSMa+Ajg34i4/pZCIB0dFSjh6dJk8QN1XXJ6Mwp9G2Uy/Kqm1H9yUDyGeIC8LWh3G8k1Ki9fyo3Kl2Dz2KGVJ9QcqZCygNr5fSpHlRa9tp9Hr+cS95+1xfBDNgAZIkn0QYgpSfKBiCl58UGIKXn5WIDII9Bn/9Tf98usbALDbR+uWnbZukfUnK6mdQ0mrED0tjYpClF3f2DZ2Wa1YG5VV+AFD8EYFc3gj/vlNaqIFbx3dLWFAEN5CAkOdWK8OQwG7LZTD0hBWzHcMPTgOGAf4QPLuFGREE/YtA92uvR5UcBhHxoHma0NDbObetDAqftC2ObmTR9SRy6O3VTm1mxof8AY/3GDTBe3D23D6Ma0D+kr5DjL52nT2l/j0ZbsFJsjq2iilQqALRJP3pA2GsAfSlHHMc8iSQtj6RV0VUYaV0hjMPOOobnnp9Oq/1lPG2gtZTB+TogIbdeAUL5ZAieDI/8fETGJiC/qvelZNBHY4RDd9jm79beF+vjuY31B8UVENK5LiSY/JLu8/jjF5OykfJjCeF6ZeTgMJ/z75Qy9FO87PptWh9PEo7j2TxEBqDclUXVbMfOk9LVOyDrVi5HBQTeLsNx6TxOSWU1P24P5Z2VAoBWnTAqCjhvWri65iR93TAGzGcNTxFe4zr9CXWqnCh6WG1tubzuddegfyeJfospVBSmUfmYke5Ojxw/NiQeJwB83qz8FZ8jq4cHwcbhw2OaS7u1wmG8hpUOo+rB67SpqRxN5i0SgpLXVKZLRuLHIYoAHxL/aghB3Ix7My5947tkdnQGZqHqXqpsC8P3RVUys3BNP7EjBvCyAT0lM3aD+YXcQPZr7RnQZ8AGIEu8FGwAUnqibABSel5sAFJ6Xi46AJLxy19/Gg2xzRXyqqs3gIbigqSmapBeE3LKz4/skRUr1morpj967GlNpncM5nxGeAFgvHpD9USNUh16/Zsvk2ZQNsZkGg3bj6N5WiVj4xOdbIeeNzE02/NpjugqwuiZYETdK0GRMb0w3G4FRipQjTECreTaw6pySIROWwCITk2qqVUr9Yyuri7t56rVa8QDyosRJ46rSk0cniBGxKeVxCybdMvCJl0piGSW4YYrOGNgwivjCY49C+O5aYzZrFSM9SvVKDq/D4dNOlpaT14nZiulCiCEdB0ChFQ6I//zncMy2W8RZdSpW7GQSS+aThlGdGcHIFZQ8lxSsCKg3111VS36QC4uJSx1/hQo2nrD5WjirkQFq16GxkfkyWd2ymYkz9l0Ab4mw5C5hUdHt3ktJXT1NZpbFvRGb3rGOEWBQ4eL14kCzzldQMGBaxnaZvplw+tE/b2A6wEnXm2rX6N87POfkptvvFaefALAI67ACul2SVQYFgtrY/ngYAIVjzFUxXi9mtcKAQfDCjqMashvvLUJ902VnBp9UgpQbsumFFjLJtV1VRNeLp0jP9Uer6ppwTWt7oU0aFsP3D0G5bMarcGctD9SrYaGFJ3RDnsG7Bm4sBmwAcgS588GIKUnygYgpefFBiCl5+ViBSAtG9vkLkhw7uvskfKyKKocJgBhktTU3A4H5HHZe/jYogCkKuaX37gLgMU5Cz/pLPjiP3/RAhCe4bGJjAwmohqQcIO601aujNkWAyCOfDVYLpBTRcWDbthxmPg9tu+oHDqA1fJJSy/DRQpAeHwXpxIWZYITWKVfIc0AHt29g3CMT0t7B/w3oBK2E8lzdUWd1KMPiNLQibhTHn1Una8XAoCIUxkZunIbcbUoMLsYAGFj+caNVVp/B80Dz/TwWBiAhMN+ufrqdnhxUFABfR4T+6R3areEotNnAJBUdgSVHgU6rACEhpnJ4TZNlctWtlpiomRvZs/AOcyADUCWOFk2ALEByBIvFW0zG4BcOgDkU3/bBKpKrbzpDVtQ4ShozuV9Y5NyZXODTPWpysHIYJ+4mtrgghyH0/EIqCuKVpQcKZdwVlUwRl4bxqq+V25Gc2+wCoZ8WAX2pkdl3KfoTenxHpnpmb96ylVYFxyfGQG8cQE+G4wy97p50rE+3bF71TLVhM1wQKmI0dxQrXl+GBGEoSCjsdniMVKpnL6PHD2hSaYymFidhncBY/3Gy+de/zRWyxk33fQyOXb86bnnc1gR197XYe43jflipJFSDkzEZGWV2l/U36T9nBgZmXv9icwhybLhPgM/j0KdRulhZelfv36vtk1ivGJu26CvHhQsRekKec1m6qnUmU3JCzWVl6ZlmSv1c292Hg/uuKMNSemgvhJ/Hjt4Hl6yenWtXH9TkwzBJK+AeXUXApqRZP/giOx9dlauvLJFrtzSiub5Ka1f4tDhUTl08LQ+EqMqlp1r2Hc6Mf8FVangHM+vdvBZNJvrlQ52a8xVSCxVD7VzVRlxosFc25feS7HQFLS3RzSKG1Wv+qF6xh4Pjrc4jAqH9TzH6lKydlWrrF7VDC+dE/CW6ZesuxfKXOrVo4Ne4F5VqXPrvj0eR4NUlqsNsjDN/Ok38rJmzRpQLxu1ikdnp6Wf63k4b/Yu7Rl4qc6ADUCWeOZtAFJ6ouwKSOl5sQFI6Xm56CogaZ/89V83YlXUgybdmFy7bZW0tFbJKPjwx4dGZcvla3AgDmnQmnMLMgWK/eTMtHz5v8zEPJ+vUgebV4mNFzSuK25dIZtWlkseXgej5X2SCCXEPTko2VGV6EycVlSidCouBTh4M4I6VYuPM+4g1Hr0RtwMiDBl6nFHq+rriKCB2IgAcsdYxPR/2Hz5Bu1P9fWKanLokOlZEQxFZft23Qkcf6uuVkpZMwkTwPQPKNDgAZhqbzN9ObwwmWNsf1qtZDPCEUUTi1V5pHukEQpZeVnRBFlWzSiOvQO6iyAej2W75TS8VRg5bwd6QAg4HPKdB2HYhqbovqNmb4bXVytONgRzC52Tn4evR2oB8zmDYlUadBR77c43ops7mHN4sGVLjYyOJrUehPOJUrKw57IfdCxhc3VcbnicxGJhefWvr5LxONzq4TY+Dd+a++/fiabq7JyJ5ob1EA+Ayz3pSydPjmk9T/G4AthUe9P2Bfljo0fGgd4ktD7I2nV1cvw4BQeMc6m2JZQwjCXV78bz8+fXBB4LzxWrHatXV2jAY3w8Oacy5sAABgepMCVyww2rIL9sXvfaeN0FufLqtPzg+0ekqzskX/jvN6LHJC1j+afQt6GA/0g/5ITH1YKBPwBdLq8Cuu31a7Wfw4ln5SffGJcPfSgkU1OrcKxN+HdcDh5UvVul4tgxGGJejWu6qGWFGgoDqoVsLii6lsCl/KlPiXz1q+rxpRJhMOxe/WqRj32Mcy1yGnj1j/9Y5Jln1BFUguV5220if/VXVBsTfJaK3Iv1hH5VWJuLt7wFwhLwC33iiYWP/L3vFfl//08AlLEAZFoplXwBhMzkF78QVLjm/zmI2+LGG0X+6Z+woINt/u3fRL7xDcH1vvD7rlgh8prXiPD9ocIu//iPIj/4AWmr6pi2bhX59KdpCAvVPzBh//ZvRb77XVxX5tpKyZ0fgcXNqlXz/wRFa/mN3xD50z8FJRGXMtl8POaHHya18czd8D05/5xzxuc+p8bGfTfD4/VtbxP5vd+b/zpem7/1W+jlK8LN0EuQO+9Ux1UqBnG71GJtiOPqXoBdyvOyadNzd/XaAGSJc2kDkNITZQOQ0vNiA5DS83IxA5Agv7EQoTKV5KxC0+rVGzpALHJI9XRBS/emkOzf/d2fyppVy2X74ye1ht1iAMLX+lbVSmXEJ8t+a6ssHz+srfbPFLplNj6JWkX6RQdAqupccIsuk4Ono5qHSCyQhcSwA02+pvSwFYBkva1ovi/HrLgkl8rLNx544pICIBeqhPVcAZC6hjJ5xSs6pLwCnjTIYMbRuK8pWD05JIP9KhMOhU055hkIBdBEj7EUAHLrbWvQN1QrD/x4vxw9ZggVPHcAxFCzKi/3a0pWbCxPWMCwE+Aqm92ljfeDH2xA8lc374Olqior9/7wpFx91TSaw33y5nfdKiOTw1LZgOzQpRYEzgZAxqGElRttkS9+cbt88pNl8s//bIomLJQeEIu1ohhZnGjT45Fg6eUvV6+kVDUT9wasG/zJn4h85jMi//EfS0w6nofNelGgZMK9FBDElq+77lIJ94c+pMAWVIe15Pad76QKnMDAUeTDH1YAhMf9wQ+KfOlL6h+KxVoyuwU+r9//vsgf/qHI175W+qBuvhkGrj8CQMQ6y8qVCqwsFFGseTCJ/9d/5SKJuRUfX3ONAnkf+Qh67iC+x2T5la8UedWrzgSLfGULmKBvfatK8gmeCBb/7M9E7rkHn/N3q7n6h38Q+e//FmFiz68IgjEe3//8DypqJdqXOG+cF45DF/XTBsnXEuRw7jhnEPjTQM3//b8KhHCOrEEw8IY3qO3/8i9RbcdH6R/9kRrju95FkRCRr39djeXxx81X8rg5f7ruyNwfoJ2ggbuFcDX3y/HyH0EcA2xNmK6K3HKL+p3ndMeO5+7CtAHIEufSBiClJ8oGIKXnxQYgpeflYgMgP0sH5RN/vUwNNq/6D8os3xoVlQFZu7FZlrXXwNsjoSkvVdaVg9aBT2l8YN9//yPglcdgyNYnw9OmCpQ48M2G8KwJiiMyKbWBsGysbZJVlTUyW5iVrtOPzU3QhN6Em8lOS92wqqZkwx5UR1RlJKJXHvi4qlJVNar47aMHFbjK/GZjeZDLgIjKmNqGrulGzKKqMDxiLtv29SlK2HQiJa1ty+e20x7Aybw8ajbN5yBPyvjFk4fmtkvoruMO9wS+rJE5IPqGquEvQaoLv174Gv6Ea7wzh9VpZCl43unGtzF9KkBfy4N6tv9kn/z4Xnxr6i7dvnwYvQLq+AsZc15n9QqINYHnNgYdR9ueZiSWsFK0+LrFFLPmT8DCv9XUBNBrUSWPPFJ6qbB4fEvZb/G4XF4FFHK6KpXahzo2l+bTkpa7Xn2ZBKHE9vSOg9osHz+uQILbG5EMGvtVgD4F5SuGw2FWIQo5L6ZbZXA5yCurDeZTnaqq/FjpVdU6WEHq+9N/aOdX79nh63C9MJwuJPA5dZ2qMKpoat/+YEqrdPAfXcoJPBaqJLECQgAyM+PEWHHvVV6GRIzvM6VJPK9Zk5LtT3RBsYvqXSLv+LC676ax/TAqmPrAcX2o46yNtMnQoBJFOLE3p6lakYp45Mheue++U1qizaTubMH3YvJaXO0wAIg18eS+yiAc9opXiPz7v4vUzcdQZ3ur5/TvXGWP4dQwkTxb8Ph+it58goofw5uRq//1wLKsFlSgiPStb4n8+q+zwqpW5ZnA3nST2p7zyAoFQcff/A0FLVSi/+Uvn/mu3CfM47XEF/3+iwIQbjMJXEmgwsf6x4W2UybLv/u7CngQMPAcrYeyOkEfqxqsWhTHr/2aAhx/8AdqDAyw7zRwweMg2OD18M1volKGy5rvx33+8IfqWFmJKA6CElY6uK31OigHc/XUKZFbbxXZs0cBNp4LgiMCEII7axAEfPazCnSwcsRztwxfVf/5nwrEcjw8rve9T+TBB892NlHlXiIAse6JoouspPD8PR9x0QOQm3CyHjt4YSXzAlC/W0n9n3fkUHpy4kPErbMtzndHKbAhghvP99XqdckTGAcucJ+psnleO4zjhotddV4vnXvRND58vLiJgoryfd4x8iS+HK4/75drLxxDiTGAmzxq0uTPa4fdP8Pqt74CcF47wIu68AGDvFTqLnAsuzGWrRc4lgMYSwWu3VZTwfW8DutnT2FlpKikfK472oPybwxfHK26kue5vt7Y/mfIs26cz8Y4513Fthbke4965OOfUJQMGgFqAV8AI2K6SaBndVC2rW+VGVCFqkB3aeJyG8r1ebiBY6kf2rTT8rc/fVR7mTOhKimM8nGfTAFMGPGW996A9ltI1jaiwTUKl/DDj4qP3wyI4QFT1jUKnvxMQvV4WD/7mxrUSfTq3Hw+9gA41UawXMb3xopxNKzoWCM6laqZtXo9WtvbpH2Z+WFIjjtjbGJCojBetEYY/ItjB9U3bFNzo5zuVbV7i+Ivmu119SH3CCgBKvljpBJq1KlkQqYSQfg9ULNLzYMGR3KofSAppNISq0Od/ZPyza+YtDanq2IOgBj7BLEIjf3zDffmDVj/5WzJ/3MBQEgZeuUr2+Xb315kqbbU4Eo859CVjp1oyM/rvQ55yMIKQZo2XyYoKBDAIVyWzIbALpdXKmncByMPipbPp55j4DTMhaNgnGcr2Dizx4LS03mHDmIKPM/Fcw8g6dQ9XghGnPqbaNemXiXJ81pUB9jYGERDfJnUQNq5VLWj1HTxes5kdiGxbAadplvu/JVmue9+fHg4srLyiqy87q6UfOxP++XBhzfJ9dfvlpteH5JwWUG2bXHJ770ljt4uvB736ffvC8v2HX75j78f1lStXvnKDnn/+4+iMjGBxDovf/d3KgkkncUAIKTeMNEzqDfvf7/I976nErmzVUCKAQiT0WuvVfQkJp1cmWcyvrEoF+Bq/WWXqdX4171OjYer8UzouYKO21RLOB955MwVbs4fV81ZHeBYSZ8iKGCiyhVzrugzwWf1gwCCCTCTectaxrxTQPrQ9u0iy7EuYaz082OPAOTjH1djI63sta9ViTWD4Ortb4cWGz7KvvhFRRPic0z+meh/5SvzzzLn6Wf4jtu8We2HQGbdusUrIFzFJ6AjbckKQDrwsfbooyK3326u8vPYCDIIfm644cwrjMCDIOqOO9R5ZbCCQYoZqzoEIARQrAKwAsHgHB4FC/V65Cv6x+e8HfNYOK6n8H1pvQ5YCSPIOIwckFQvBp9jtYzzQiBCgArBNS04Lo6BVD9WSxi8BkjfYnWDdCiCpHe8Q73X2cIGIGeboRJ///M/P48X2S+xZ+ASmgE/lnO4CkcKxexsUpN6faGDSZsX3HG6Ertg3kDJySRcq9nEag0mpSkshaXTRnJzYYsD53qc5tq25X21J0uNY/Hn4N0M8GH2OCwGQCbq1TuvbKyUbaBlVdHgYgZ9IczsokBCWHX/zP2PItGGqdsiAOSaP3qNLEtNSIULzb65gpyU4+KYVUncixWAGOc4n59Ak69CnqeGFXBxgoiVxHydHpiSh76HFQQ9LnYAwmFSCetb3zpWskH6XK7rFzMAiUUqADoqYX4YRPKclp7uhHT3lG4qLzVnBgBpatqAJHcf1LA8smwFMmIAkF9/Y618/rPPoqCWlc9+qVLe9zsDcufbgnLrDVl5x29m5DP/7Yenj1Na6jPyttej+gYQ/NEPb0YSF5J3v/sxJIcpDXQwWSTHn8nhm9+sAMhatIeQEsSV9J//XCXp//IvaoX9gQdUArhQBYTgxJoYsyDJ/ZGSw1VsJtjbtinKDXsorMFE+QMfUNuwesBxHTigKEUEAQQuBBcEFEzAi4OJKBPlT3xCbc8ElxSov/gLRTNigs5E/Eks+LFQyPFYx2rdH+lTBBBWOhRXxAmImAh/8pNqv9z/rK4NwZVyUs0IckhdMoK0H4KqYgBC0EFaFpNqUolYUUJRalEKFvfJ80FKmHXsrFzwuAgYDfoRj5/Hzfko7sfgflg1IUhgL4ZROCWNi30jnH+et3e/W/3jdcDKBq8P0sQIKE9gMXihMChNpf5Oah6rODxWHjfnj+edQIcgkkGgSqBFMGeMjduzGsMeFx47qVkEM5x3Xnc8Tv69mBrI/dkA5Fw+le1t7Rl4ic0AqTKG0dUBfOtMTJj8+RdyKtj8vHx5O1YHa/GlnZHTXT1oPuwG39YjL3/ZDfLDH91fNJzi1dP5XhfPxdgLOr1jTvsfK7JcoTVDrbia2/E30FT01xlbEnQYVBHtBQ61Kq89rwf7Ehho3517zhXxo7Jgllxuvga9IVmo5QR0SBTyo9E8IpPAZd/78v1Q31HLaQEHKFdpc9+VNyma01W3rZM68PHL8fZ5n1uyZQEoRp2QozvwzadHPq/AXw6mcUaEfGo1uSVqlmIbyuulPKiqOIkx0ycjHFB+HQS3RpCq4rfQteoa1X4GBk9JX//pue34IJNNSIWvbe65jEt1SR4eBBlajxPDqiqyZv06NPeaZS1/QdHAQh7TMyVRGBQXHK8ZX/vCkLS21yEBi8gD9x9AwgDjvEIOTexq7h35StCG5nfrugpeYL6z3xNnq4AYY7/QSsiNNzaBTz0KitLiY3L451cO8jADFKOygMEQ8DPKQfczIjUbl/iEWcHQnqfa2tx94NWaz7Wn8+b7e/Ql1wzewyVK+UyF9R61druq51WHkxHG9Wpet9TAcp0B8uEZ4lBVOsi34XZT46VvR3tbFYBHBR67pRcSukfQ2zGLBQ1GTqc6Wt7wjIdeh6IPZh3omco+i4T3Onnoof2y9dpJue3Vm6S1+UpZt/aU/MG7H5JPoNG4v7dSPv2hMfndDwfkEx+Yla/eU41VYVX9OLTDiebbZlQOjmGFGWIJ3SNaUy9X8EmFYVwFJgABBwEGE0yuLHNFmqv5TDKZyHKVnAkeV6zZyLtYDwjpSkwyGfzJ08KE9E1vUtQlrp6zmlIMQH77t9V7M/FlpYNJKcdBmhMrFtyeiTCTfyauxcFeE743E3AmpUzUmbSy8kIw0QP2mZWCZazIL3Yu+DeOn/QfJrdtbSIcJ4EVAQj3YSTIPFZWa5gUszpiBAEIf7dSsFhZYYWFQIJVC1J9CFzOF4AQtHF/BAlWFiYBCKlKFiZqycNldYe0J4IAVhzYx8Eq0n33qZ9GkzivBR4jqxWsSC0UCwEQgrfXv15RqTivPGY8qfoAACAASURBVK/stSFljee3VAO4ASQJjPiYVR32ZRC4ffSjiqLFc03KFitP/FcMQmwAcrar3P67PQP2DGic/dX4VPeCA37o0DF82ZnUnBd6eqqgDNXa0gzubx2+HBJaZeTnT+BTfl689ABIOByUK9bWyooKfMvrFZjZUFgDIN9dAgDZcrtSqloWK4h3KoF/sxJHD8ju/V9Hgqa7T7+IAch3vj4p123bKI/+9Fk0d6pv8UsNgGzeXKP1MBw9ukgWwgR0EQBSBW7krS9bL9EIKgTxBACYU7r7R+FWf+SSAyBtHSGsPsdAUSlDoou+DihtDQ+ZFVQHqGLaeT4PAOJybZMNl2Xl2R3bsQByndz7UKt84I++LU11aXn1ewrSAdNNApAP/o1fPva+pLzvw80Sh0R2yNMhU5NJLKAcREJ5WkvKmVwyoeQKvbFSzpVmNlWTJkQAQooNEzuCBIN6w+SQz5Miw5+LARAm10bwPVktYcLKBJ2J8EIAhGpRTCoJQNicTMBCKhiTVAZfT9D0z/8s8vnPn/ltwBV9rtYTuHCFnGMnBYsr9qxeFAOQpXyfkK7FygxBD5Nqjovghwk6KUoEDFZKEQEUV+PZvG5EKQDyLMT4SJsi7YyVGyb4rAScLwDhnBGAVGFNxRBsY4LPcZJiRwC1ULCvg+edVRL2kJDGRqDH/gueD1agWF0huGF/CK8fUqMWU9daCIDwHBIs8HxQxYvVDO6HILhUcI4IirgtARrPBUERx0IQyPESXPB8cxtWlKiOxfFbwwYgS7na7W3sGbBnQJsBcpVX4ROxFjXZ48dPaf+yxif9CzxHbiy73HbbjeAMx7GCFsXqygAqI91Y/V3IxdgKSi6sIqJWs8zVWP6mKhuW5/SVYWslg6vF837XXlj8nFp9hiXe3IzSVE8LfTVee8i/W37PhvLi87plU0eT5OH2PYMmbol7ZQo0k6G4OScZXxb7Vr0RPr0qwsd0XGdM+EHkBTee8dprN0klOOuDiQGJZ+JopFWJ7Wwc3056lPObD1GGVfOgpQ+kBk7PDJdOheDjpkr1jctzZ4Qb3gqBoNlVUteg+l1ykLpN6FSwuY2xSp+bVP0CFchCxtmXgBhMm/qTTx1Skr5uUPdampBZ6THaq8bu1F2z+TiERGZoWD0fKVuBZCYt9/wvKExZRYObmdVX0/HYVagCHdCU8OXfM+DqZ+at5M+93bwHL1QFZNUqJLghj+zaNYzrEUvPekVCHMgSCkazd1Lc6BeJwBhvyzVRaa1tQQ/NJPqxWmVscgLN+lkJB8tkBMvARzvj0lof1aoGP7zvCZmdmn/fuBxVUsiqa9Pp8KEPRM1POoc5xe9a6JUVpyaDbNyDvIEsfSRn+HRoezxjMimya4Rbc7AvrpbkpRrN+O0AHo1NAdBYppHgTklvN8z+QHeai3leIeq9wD48I7wOXCAuVTbI4p5SxzOKz7zdUtd+pbzjLdfK77/3S0je4vIHn/DLv3wkAQnnGvmvb7jkmlUe+eAfdstnP9cu73lnj/z+798B0DGKJuEjmnM5QQATZ1YT2GdAehHpTUaiyiIhAQgpWUxEuRrPigE/e/iPSaNRyWAyz4S6FABhwsuP6OIeEL4fqU/f+Y5KXksBEO6fFRcmvUYFhCvlpPpYg3KqCwGQxx5TyS17G5jU8viY2HM1nCDoXAEIKypsRGfVY/dukf/zfxQ9ikCBkq4EJawIEeQwWF1hZYn0L0rgGlEKgJBuxX4KJupGxYJJNH/n3LLBm/NmBM+hsV0pChYVq6gGRYBI2hKDCTp7VljxIl2JFRwj+Dt7LF72MkUr4/4JNpjc8/UEfQSaBAhM6glceV45jzwHPC+lekCM/RcDEDah85zw9RQB4Pnm+Fj94VxxLoqDx8LqFY+X1Sb20rD6xipXqeD+ONcEofcXERU4fkomE+xxbNYgaCMNrfi6fUk3oZeeYvtZewZeWjNAVaON6FZsArm1B98gR46c0npFXsiIRsOoyqzAhxfpEH7Qs+rwJdGkJUunTnfJQP+QTBqdcvPoHBil1sBaFEVqO8V/PhN0qMSkMLcvZgZqv8VULCvt6twAiJ4Vze3XadIoAEAMkOLUG6/VmKFH5LK2iSvTNsNLIUAqjL7bWdCfjAjrq8DjlgTdXV4pVS1j6DFZLk5vQQZSY0jU8pJNj0tiChmEJdwwIayPmJSd+pgik1eUmT0twayisbBvx4hoWVhm4WPCiMVMelQID7P5+dI46fSs5KbMhvzyZkXpGc7pjcd4fKAb39CI7c/ukJpqUxVjZSsI2YhxrOYb4QO4GplQiXlVbJOMTR2WH31rEn0zirqVKVhWy7OklM2vLLhAl0vD1fps8ZwCEIdSCXPAH8OIQtaD1cZarLR6kJj5IUsZx6o+eqgqTHUwhyspXnA6tqHKU1teKx5cI1lQ6Xwuv3ROIkvM+WViVilWjQ4F4b/hkebwWmlqqEHynpF7vvk4fDfUsrdDVGZSyAbw2BQ0AGQzpwIGempjY6k8L86sAo8FDUgY81bcF6WABz1uGG7sPpcxtgXxyqlf23lkgjQFQUTR89TQGJCOZWVCI8rOkwn0dkzJbMJ4Hbez9I6VuNfhw67eF9e3y6WP0zcEsKauwZXrKuTyFVeKwzsjX/yX78nv/d93af1pVXVPyZ+972kZGfeAEpmVd31grUyMJ8SDz8MvfGEUK903ynve8wQauHNIRs0sjavI7D/gSjJXkblCzH4P+lowuALO/ojf/30FQJ6GHgJlXpl8c3smiwYQYXLNykKpHpCFAAjfgyv7XKEn2DF6QLgPo/mZSSD7QpjEk05EwMRG9HMBIAQav/M7qj/EqJrwfXftKk3BMi+gMx8x6SXgYFXoV35FVV543EbyygoAk3NWW4zVdjbQM+FnEzcpbUaUAiDcf7G6EulHpEHx9UzYrQmxAXLUNXhmDwiTZb4nK1cEmQyCSErZ8quJlQtWDYwgiOL8kxLHx6w2EXgStBlAh0CD1RMCFKMSxh4N9uVwnPy5UBQDEJ5X0vlIn+K1xuDxG+poHIs1CML4vpwHNqQTDBF4GGNjtYzvQVBiVPJYeaNiGc8bwag1+N5///eKBlcs0fubv6lAEN/LGjYAWewOsf9mz8BLaAbYg8GKyOrVa1CJmNLoWSMWSdXncyrWrl2pJdaHD89X/SEwqaurQiKGT0tEHyojXegXMcEInrQBiDY3SwEghYjKiG65dqWsrG+QXhjL9YyfeNEBkOryy2V4fJfc953UJQtAPHCnf+1ra9CwOqgBkLLa49JQWy01leWQS45IW1OzjM+MyMj0kMSTJpjKuo4hyTeXdrMz9bKicaWMj2Tgal8jew+elKe3K2DHuBgASDRSplc6CFodcuL4tPT3pcCBV6CjAItIqpmpOHcA4vW6pG2FWyprvBIFH6qmNirRYDmqjB40L39abvzNjbKspR2Vn8PyDx85LuFQTk52BeQvP3EbMFeZdLQPYJX7MVQZqpAs92krwIZELFWYmHQxAWQ/AJM2roQTSBCEMAkk1YpNzPS4IAC57jpFcWLyTRBCAEIqD1ehSYkicDmXCghnhaCCq8+ke5EqQ5DAhvJvf1upUhFssMeEfhPnC0CYMLMvgcfFpJu0HiaxXINgAzuBCJNUw6RusSZ0UsWYKHPOCD6KV82ZrJIORBUmAhQm7pw7ggaCEBrbGVEKgJh/NR9dCAWLTd2kc1G5jFUNqkRxTlnVoM+IodRlfV+CDo6fyTwrC0UK3hp4YZWHFZSf/ERdQwSJnAu+V6lmb2P/xQCE1Ry+D6lprBoZZpYUOiBoYnWEINkAIuzxoAIXwQG3LR4b5XwpjGCYP5J+x7HxuHlcRhXIGA/fk3/nNcxKHP/O644VGNIDeTzFwgY2ACl1ldrP2TPwEp8Bo2Gd00Ap1f5+c1X6+ZiaO++8BdKPjy9aeSEYaWlp0prXGQqM9AAsmdSaRceGlVLlHWGESQsxnzeqCGibnQM2ltdoFCtzG6Npt5iapaVJegO6ypm4j/mVmjMb1o2/m+Oi7GlxlaW4ublg/eYu/haxLvE5sDRaprgMYbiYhwM+WdcGQ8MYqF2JEekdG5CyqFqRLsxitRiVESNiPjWmiN9MbOsjChSGYBBoRDgYhq+I+t2lr2jzcRm8JDye+bwYFLdkZNBcye4cwvIkwl2j68bi8ekp8CgQIzNcATeb5csDqiKTtjyXTMTFAwUiN6oAtZVrpXfoWXnwBxmZTalKjm5JoYYKH4mc7o8yV4bShnd2Ot9ZKyAFNUdOxzgqTPMriWzSh7bAXLic6lgdoIQZkcUGPr+qKt35qjCM7xyoTvpwnmI4lqRM507KVLpbptNDqBDMgFqm5lBX0AUBKSJOj7onUjMh2dR4q+w5vkdO9Z2W5CiyZb5fwsLHmLvOee4t3AunpQIyV2XQB1+Ai3neOJ/z+RZOtzo3aNHGHKixOfUyXSY7g9ep+4nmgK1tMWmCZDSjtyeh+XVMzF12BB/W+7X0+xnUrbxHVcMCMKFMgF7og/hC+wq/bN22DM8FMAaQH7E7Vl3Y/uQCHycPFb5/+IfPyLv//BYZG52Fcty4XLkpLn/0ji4kbXcgaaxEE/MYVvt/CpnZWa2Jl7QhAgn2JzDpY5LNBJiN0wZlhqv3TJa5Qs6/M8EmtcpoQifgYNM5m3m5T97CpC+xWZj7YqK8WA9IMZWFx81mbTYaM+ljFYR0GK7KE5Bw/4Z5HJuhCRbOpwLCMZGyw/cinYkyu+95jwI2pFGR+kMwQqoOV9MXU2oiIFtohZ/JPKtKfD+CO4Iyzhm3Z8JMqVlrvBAAhO9HgMDkmyv9ZJ4yySYIYUWl+KOX27PR36rWZR0zQRyBKsEUE30CLl4rvIYIbglCS+3T2EepuWUFhvQ4Ag7D04SUNb6P0QBvqGBx3Gw6LxXss+ExsnpCAEP6FsdGMMJrqpTbOd+P78HzRVDO64OvIRWOQIvXZjHItAFI6fm3n7VnwJ4BzAD7RKic5cM3bRc+dU5iGSUPE7jnMmqxqtvc3ACqiS4Zs4SdnwFG+gYxPoKR+TQf667OpF2ppHpeWnzWXg+TmqVRRhbYnvt1WHwNCujvsPaBaO8LUFKazmXly5ObUURr4Sd9qW8mfENbDfP4HvzdClhyfj3hd5r0qIaaoGy9skrSIJcfOa2oWI2tY1hxVB4djMq0oghVR02qUNinHmdBkwnBmM6IploFTPwuk8JVGY1IwKKOxb/nILU8YAG2/TMqgcyEzTMy6VQJfPfIIJS0TLpV0KUS9NoKXVMSjxM49zOpNBIDP6RRL5fTfTvkoXuzUMYy1ZpSs0alIIYkf34PSAoeLEavgsOD7Yx5hzrWXGh9MXr/gfF3DWhZk3C9l4G9GkYYVDjNsE4HcXkABV3nM5/Dth517UZqCrJhfaOs7VgmCXAZxpDVjecOSyJr9sZ4QuoxBa50LQEANPVmbke5eDJqfjYvu1V88Pv4wUP3Yf5GJD1ZxMMwR6g/sl57lsekSM0LHIfPPB+FlDpnTlc5Ph/0gRQs86v3acQAcDs6qgCo4FKP67W7ewKfKWNYVYfxnxiasfpcWswHNQPDOYUuZZLIyLNPBfOozVsjejGQXV+/9XJ47vilPOYHDW9M/I4A3q8KKlkZmZnOgNoWkqn4LPoKZmUZlLScUF/LwB9lcmISNJikBkx4i/Hz5FGDy8Jjw3NGAmX0bBjUKaOXwzpFBkiwKjgVb1cMJIz9W9+r+BQZid0Zp65ojNr5wJitYzReY9C9+HvxR4mhrrVY8lt8bMZ7Gfs1FJ0WGytfs5BEL/djTVat77fAR592aIuN2RhjcRJcah4X29Y498brFtuf0ddT6j2M3pTi/ZW6lkq9fqG5XWx/xddwKSCr3VeWvhnrNksZm7G9cd0Z+zvXeV5o+3N5nt+c85e9zuXV9rb2DNgzcFHMgLVPhLQsNqw/V/SsdetWYuVs5rzVuAhGqqoq53pG+gBGenr6od4xn+NvAxC2BmSxkh6Q0SkT1LBhvbk9L1esasdKeRd6CXKXNACpq1kjPsjz9gzsvSQByPI1UbnzZVfKk/v2ip9NE4jRwl4kymYFaKkA5No1vyoet1e+e/+PpLdv4JcCQCorg7g3owABUST6oDadHNa8OvI5NxJ+45jgZH8BAKSjo1yWrfFAtQoVvfIIGrVzMLackNH4gNTFasXrdskxNOEP9M2CGjWrSfaSlvWed12JbdMAJJOSTqFig+zpZ3Cu42KLHfYM2DNwac+ADUCKzh9RKzmhVLIwmrgu7VNsj/5CZuBSux7YJ8Jmdcr48vGJE10oFfect3oWFZTuuutWNPU9eN77sM6/0cBeURGFulcNVjlHwVkd0sBSIsHVdKPZfIGVXl2tp7gqYtKgzArIfNqVvl+NwqOvBnOl3OIvwgqIC1QU8/5nJUNRfnIWBawzFIOKKyB8gdUEQJ8AJk+lKiDW53zVXnnjq9ZKASpA/363bsyHVfmqBocsp8RprEz2nhiSsooRCflNPw53QSWKPtK49PAX4MjF5/wpNEEryk84UCFel5rb2ojZNF4VqxY//Bus4SikZHQCXZl6jE4oia2JKZOWVdEADgtiKp2QfcfRuWu8d4Wa77ZlilLEGBl3ylCvW9qqVqOak5S+iVPy8wcGxZECl0MPp+acTalWqweIWsl3eWaRFCu/k3mhKT5ZwuKxoT17xu9q/IWcWTlxOtU483nrHGCZ0WOoWeGhTo+79Y5WKfOF5XDfflR4QnCqD0t/ArwcPWYSYxIqM1WgUrOKNhX0mmP35Zu0OWiIrgNwccreI/vk2IFh+Ovp1CvtutPHMq/CY6Gg0XtDHaDpx6FXehz44ArXDCLZRyUD8xMJB6Snd0g2X94hLQ1tkkY1iSZ/CXCJhkemZXBgEgBoAr1bs6jI1Gt7zWR0aSOOhLfCXGW1SEKHf8/jffSl1XSe14ka+6vf0CbVMfRyoIE8MZ2WvsEJvGdG2psa5Ls/GJSp8V5UidT85CWGcwJTCMSb31ErIWeLTMentUrMFBoaHkNX7Tg1R+2wZ8CegRfFDFxyAARiQHOmPMVngNzJenx2kmNJ/h/VJdiQQ96jUYYjn5McOzYsUQmA/Lc58R7skDxQckgpAbdYg9GL4uxfogdBBQyep1LlSZoakZ9K8PhSvx5iIMQSiBjqWaRnUZLS71eqM0uJlpZGradj+3Ylt3qhYZbgQYDCTcp9V1dX4mcNAAhpF+M4f32gajEBNWCGU+NMNzbm8FM9F4+7NFfk2VlTHcvtLkhdfQ73f07d/9Mu3P9ubGtSqcjjra3LYA4KMhP3gGLk0fbFJIeAZcWKlDRgH0eO+PDZwNVtIyG10qzmU65yDovkqDFBBgCxTBiBhtGfYPy0PsdNUz4ki2UeuWJdnfx0u0q2/Dj4YETRf5oBULauhywzDAAHEtDF1COsGyK6kZQGjfdOqwTbAyUhp8ukvgWwssyI+M2EOOSJIqk2wQv/HobKViphQr2Cngj3DakkkTGdVhSsWfQOjMyYfjXesAJEZTFTtSmNRNgnTZrZYFN4E/ovCrLv0HH52YPmarYb6lJa6H0IfJjNqfcwTAr5mP0LZoJuVYbi+SruE+ExnEk3KhQsx6tL2krB7Jdx4gMk71Q9LoxIrQIjt9y0WutXODjwrMTCTql1rpfOxOOQE9YT6TyvL0ufUF6NL+xX9Kq1ddeDlgX53oO7pDJcJ088sxuSy/AAAfjIJPVjmUepMq83p8Wc0eiLClYqWl4Y18ma9S0SxHlsrGmUcFlIJhN9Eg00goaXw/fdNHpS0pJD9cGPL0A3ZKR/8rNd0tUzIKkpQynNDbCqKHG5fL+mUsXYsKERvH79/GZ0sEaw41TXqMsTACVQHfO2XwGNCopu1eF6yc4CeMzA26RvUo4cmpbRMZ4H9BI51Hl2QA2rcq3eI4bK6GtAuKeCXErXGT2FD/Mn6LJmhz0D9gy86GbgkgAgTDTZTMbGGTY3sfGJwMEa/M7dskXkc59TzVFMQAgsPvxhpYdMRQbK3FECjaYybMJigxYl5B580DQnoqoDG5nYdGQvtlyc1zvVSCg9R3nE4mCDGP9OyT77elCzw0pIB24KKmgxzqUqcv31V0P+7wTuH5PffiFXhRWAmPtRiUtVVbkOSCpwf/oBHoY1QDI+PgSVlVmod0zh3lQJ8eioE/duORrj/UisFMDYsiUNJ9hRHGsW938B978T93qFPPAAPQpQRajKIcFJ4DNhFPsv4P53yp9+oA4OyyGAEDdWrQvylreOSyyal8/9a5VceeVGGRmdkWd3svn6hQMg2gFaEmEDgHjdTtl2WZXmOxLPDEn/rNmTcykBEB5eyFMpNUEI92Olv7d3TL7xTbh8IS52ALJ2Wassa4/JibGDEk9NSSA8Iytdt8mhmR8tCkB87jLZ2HiXBDwhLalPJNISwpfQ0zv3y1O7VKXrfABIWZlP1m704pqNaMaldbUVMoT7xQWQlyp0wZokJGXuRq1vwofSnhdiA6f6ejXZ31i4TJ7cfnhJAMSBZvU5P5kFAIjfH4B/RY1s2hKDstkM+j38qGym5MGHBiWO6oeg70PFfADymte3S9QflIxuysE+j0ceecSudlzIB639WnsGLoEZuCQAyJVXKgUHggJKjYFholU2rEFwQok7andTdo4Se9dcoxQCKKFGZQiqI9Dkh7/v2KFMif7kT9TvBCmUbiM4+fjHz5QjuwTO5UtmiNRqpwIEAaW1emVfD2e/BNi0TjBiVEU6O3sXbAznKumNN16DBP7Rs+94kS1M0EGgYVY1jMdGo7eV2sSeFgKSxsYq3Kcz0OffDpOwdiwWuJCYTMktt6TlM58Z12RQn3zSh6pHAT/7cP9HoSgSwv0Pc7Jr0pDSHITUZY3c+8OgvOmNcSjLTMgH/rgW979fXvmqadz/o/L+P66T++6P4P6fkQ9/ZFA+8fE6eeRhyAs3gBOfLsgoKCoOOFQvFLlF/lb8Guc8qScytSyr21xpcanVZaelQdwfcYJOk5L17WFZ2YJEDX4SPzu6Uzx+RY9yOLGSogdSUVBX5ldkPF74eWTNbbIZRUEKeszG9IC3HLUeNZYIVrMZblCDIn5FsdKej6mKyfSMqcQ0CjM9xmh8UMbjZgXE4VdVCxR05mJ6piAep1l18bqDsqbpDhlERWX7zp1I4DPS26l7X1hUp0SvVBQ0ypE6Dw4vPDfyZhO95PUV/DwrGMXnCvt0Whwa3UoftGCY9/GXrDFQ5Z2i3gQr/AGlNBUrj8pVEAKor6iSI+NPStYLUX1EOpeSZc47pCfxtOTcao4J+HNpswpTF1ktK6q2oq8BNLW+x6Wj8io5dnhQqitjqBrk5IGHdfpWxnxvrzupiRN4UaW4ZusKAPOYPPDTnwA4++TaqzZrQMJF0z7cTmnpl4FxNMEnZyTqa5eguwY0O3iLgFIXLouhmJSQmUy3DM3sQk8HGsuPRGXT6k2yc/9e6T6pUwyThhCAF/Uj/fxDjSqVV5XPYCgtr7zNJx/9WD9UoWAHianp6gpDpjYKZawmueXOFvEFQK9rmpKNa4flh/duxvEW5Et3PyG5lN687tCvG5znFnynX40ydhmk1tIAHrwPDmN1cQe/mH9JQalW+ljQ2+L5CvpcGOZ6RkM4f9JjggurzG9opkcVq19WMA/iHJAtwkVaShHTV8MYL/OqL3xBeXHweOipcsi0wNGGTSNFqnz94z8ufBRUZPqv/1KKUHffffajZa5G+ViqhVmDPidUfiL7hYvGlLrFx8mCQdUxqpnRiJDngu1EzAuZP/LjmOeB0sNUq+JHMuWYmT9S4nixJnoqqNHnhVLHRpDCTZlbqpAxX+GiKZWqmKMa/i/WgXLhnGP71KeUUhpZOMxP0fak/U5lNi6yW4PHTCWthx6a/zyVrRhUeysVNN0EzteOmwpYlGcuFYY7/NnP0LlvcUkAEMMIiBcH+dmUBiumR73znUpmjyDDMBfidPBiJHjhCedFTrOVL31JyejxBmL1g9rL/BvNW9j7QaBjmM6c+5Tar3i+Z4AmUTynrHQVG+oY721fD4ufBSZJrfikXctvCgTpWfyXwM1mULRoNBiB/v++fUWaiks4wfM/qM+kMSnQUaQeZUkcFb1EvW54uE8+9KFGcMAbAJzqIIdYhorGBD7YDwE0DKA6Uo1/CWjfxyG/WYcvFN3dHO/x278dx7WSASgJw4SsD3rnFZAhLMf9j+Q6guTvgdPy1a/G5O6vl+P+H8P978D9Xy2pJN97YdBhTEF+ninhEiZmsU0sYESjhOl9Ha5gvbSvSsvNW1YiieySKay89433SLhcJdK59LQ49WbocDAqueR8jn4w5J1rSdG2T6njymexIq07dvtcZTgbFvM4nh3QkjxZQ/mIr1Cvo+KaEUF+KyI8XpwvS6/F9Iyi5oxhNd6IWdB/RJfAnXt9ICLloXVSBtne8el+VNsGkbjOSq/JypKZCQUuCjkTMDlcKIFb9zUHRqx0LDUPHp8JmPKOMRy3Of58TgcxDkVXq0byYZhI5p0puWLtMhwvTAKhCjWdgRTyVKeksrMyldNBAw67zX29TOZ7JJ5WgDDsrZfaslXo71ijgQg3Evn+8W451qtUy65Z9XLZuXs/ms9dEoMu5w/vxbc/wu3DF5IOlFC/kNXrl0lTPRYMWlrxORcXp28a1ZMcKFIBGZjej3FMov+kUryFSlDbcJ7Q01HG8+HOQuY3L8nCJMwsD0ghOYznFe1yehyu7P5GqQmvkm9++xcy1GPQ0BQQCaBPJa3LO+d4PThGAEQL8uGPTsrvvDUOadtGiTUEMXaHrNkwJK+6ISF3f3u1fO4/ojLSXy0f/JOkvP13HpS3vO3XZM++UTndCZf4uV6bX4D+XIsk/zLcw1ACw2dQHPzoH8M5LfNLaLiky/RnPqNMARmU7iVj4vlM/umAziSTweSP3gwM5h0EHvSAoOeDfqLBIgAAIABJREFU1QFcbfHCBOWJmeTTf4LjIJ2dj5mM83kmqWTEMXmlxC2TUy4I0jeFLBMm7DwGOofzO5q5WqmgazmTelKpOef02lgoSJcnWOH7c76Y5BtBuvyTKJ7SLJBGfVycZoK/ebOSTS4O7oueJQRYPAYuVHMsNG9kzkBmDeV3uTjN/VAtjLR/goL3vlctXBcHzxVliOklw9fyuIyglC7d1in1S6ATwMcNwQVzTPqV6EU/bXPOHb0/mI9SZpc5LsEQAci73qXkfwly6FvCXNcI5rLMeYtzYs4rgwvqpYLgkRLNHC9lnw0TQi7G00fH8E3h+baOc+Ezde5/uSQAiPWweEFQu7u4AsKLjxN+332q58MIfphQY5l6z7yg6ITKm4O9Arx4SeVhlYQ3D5E0T8Zi6Pncp9h+xXM9A7zZCBDvvFN9cDNIGeZKAJ9n8mtfD0ufdfaKsCrCf2zy7O4ewP01iA/x9VjZOo77aYk+Hpa3fC4BSDLZiy+qBnyAQyoXoMIDr4aamgi+jBxYYduPpOh2rGA9gmSiBfezFx+catWa265aBVfpe/pQ+ajBl9wwVoOiuP/Lcf+7cP9n8aXWhdWzCjThemT9hlkkgxFQrow+gIsHgASqhqUJ9JotGytkanZKTo+eQlP0Ke04L3UAks+FQQ8qk6poK8zn6qV3oEcOH6ES0yB6FrIvGACpqgrK8rUh9OD4pa25Fn4UvIbg+QEzvGdP7UHVw3RWIwDxu8OgkXVIpXMFKjt+KQOlKeSNoWclBS+RDACdS7pG90vXsMqEchmV5G9s2SqPPvG0DEKAgTE7poASAUgkCkPDUEAa68qlqbkOTeQxTbigp39Q8p5OVLIckE+ukAC8PDICZSgZQy+HS6pAZwugMf6Zga+gaqHu1wiEBRie1Mw8ALKy9hVoNA/Lt3/wqHQeMa7xhQHIHbcn8L05hETzRixSBDBHMFqMVWI+9kpbXUF++03PyMc/eYMcP9Yml208jWT1YWnt2CxJAF0H5iEIetVll1VihdqJBUQvJH0nsJq8FwmsWTFb+qfVc7clkz16InDlnMHqAxcli1fYn7t3nL+nUj4RTGZpQvjsc9Nyd85DZ5LLagJzpBGwbpmw33CD+p0VkQ99SAEoMhC4MEyAwRV2voaVAo6dC4Q8Dib3hqeFdSD0wuBiLysf3D8rEYsBEO6PlSn2dBIscrXeCIKCN75ReX0QPLC6QSdw/iu1TzJlCFgIPljVYd7AMbLiwf1wTFykpveHYf5HUPPFL6o8ksChODgnZM5wcZyvo9mfETR8NNoAaBDJuaMJJZN87te6gMrj4/YcAxfMCSwICmgQyCoUr1eCHO6foOZscS4AxLovVmbIOqJ3y/MdLxoAwoud5jBcRTCSUk4eTXd2o1eTKJJJEdEnbx6WyVgifP3r1XNEfLyRWBJcqg71831y7P2XngFDVIDnkx9gDIIPGjc98IByguWHp309nPsV1IhvFAKRZqB8Ks/swo3CRMHnMxvXrfrhqophpVXxPfm70RzOxmv1d1X1MBIePmd9XPx343eCym5Zv74evSsw/ZtT/ilgVSyFL5p+ufrqNrgVd2PVaCNWvZqRRJRhQSGOKskUPuAn4e56APd/rX7/D2E1qhrHFcD9P4Uvrinc/zW4/0dx/5fj/q+cew+rP8dCUOQ5rYBYKi4ubZlUJab5Qha+CWpVJVjulo3r2qSuOiaTM9MyMDwmTR0Gtx40++yUuAPzlYLSOXwzu0wKllNf7Z+d1jMv7dzA2NFhMbbDcx5fUsIus1E7mVCVhEDA5FUZpnUZ+HvUVpuKV1zhZrDx2Qi0Fstk3FSV4vMjY+OybIXpFXLy9IjEgk0SDa0CjciP5P0wvB6U2lc+baFHzYAyhp4HI/IZgzZkjjfvUmWUPJJgIxzwlPD71LW5fGUT3L3rADjK0A8RBoUphUZuJyoWPlzBeTTYw/9itldGE12ScSbEDT+L1dXb0McR1ly/XVAnm8E2KRx7YjolMwAIPVO7JAv6lQ/ViMubXw8AlZQn9vxczRuaw5c1rEYFolq+/p3vSQrLim3NTXLF5nUYUwD7g0oapHwLqHLMQoEqg3HnUDTyOAOodFSjHkHAMSUZGCgW3LOgZJRLrX8j5iksw7PHZDRzBK9RjXGxSvSaoILDoGGnP6mqSF3HknLFijukb/SkfPN/kWE41PPhCnWeshhva4cPoMsna9Zibryr5ON/8VW4QF8pT/x8IxSzpkDLKeAawL2Yd6PC1Suvee1J3KMp+eCfReSO2yfl6187BdpjDiuvFI9wYzEjDNrIJtBIRvFdvFujohgUGK4Ik+bDz246TfOzncnPf/6nWv1lgsjkiwuF3I5u0UwembTSfI2f+2Q0MCHj4iRXkelcTjDBZJgFXibHdPVmgscFKro+M7liUsmkkavapBWR3sLk0EhcuUDJcTK5ZGGJY6O5IRcpoeWhjYMLmUxgSYEh3YbPk5LERcyzrRqXAiDcF8fDRVZWG8jQ4Pt/+tMqqac4DhNLVio4ZwyOlwwOoy+Wi648xvXrTXM6JrRctOVqNlfXmSeVCh4jqw3MmYw8iFUQ9lRy/phn0fzOWKTl/NGRm5WkZcvUPHHO6cDORLoYgPC7g9UFrvLTtJC9uN/61uIAhBUK9uXyvPK9rACEq/hvf7v6m1FE4/VDR2+CyeJgVYYgiz95LAx+1HIxk8fA80iQweuA51a7N3CLcK45H6WqCby2eE3///bOLTiuo8zjPaPRjC4jje6WL7Idx7HJhQQITm2gCAlONixJ1QYnhOItVVTxRvECxdMWyytV+wIP1L5TBdkNqVQIbJaQBYIhDiG7myuJiY0cW5Jl3W+jkea2/1+f05qj8czYli0hZ/urkmc855w+fb7uPv39vyvKb/oSBSBYeLBMRJXizE2wN9egTOWTucv48roE1DGPIOYzvASwYLHjHlikcIG7FHkAcikObeB4PQsIAwxCjJrnaJ6XAi+tb34zeIkx0YgTYX9kQTJhMCOCjH/602CysNAAMSBB74q1gUHa5EvQvPByp+Lqce3tbGL4rbIoeYHwQmMc/XzY+EBE0/m2a1c5c2bEpvOlkOBWA5Dh4RG9dLFcBMHiUGtrSS/jcQkOK9oshrSxnhOg2C1/1lZtKM0STtL669B5TdIaHZe5+1Z9dsiqMyoh4pQ2p4LNkPXVrw5p/a9o/Re1/jOaN1QEj1tXrKWlmNZ/AD22CwBJhPJ1Wlr6Oz++T3EE3SbTlRJIKUugzSkWY8wU4qPKMFVxp7reAAj8LhV32JTBg937zZkPpsx57cjvnawU1jNXAEDuuH3I9Mhtb2Z2ydx8eI8sK2MSUHusO1OpqWRmBLSXVejOzqsB+XeUAkCXdxUE9b29tdt8tO8hnSe3psXTykD2pskV5RKlyxKKmdib/JQ5V5AELXIA5LZd2mwEmE+8+bLZN3jQ7Orda+fmhFJO03RJF+e10aRa49J2EjMjd61mZdCSdSIp4LdcOi8YlDf5pnP6d0Jubmmzt+Oo3KTkdiU3LCwt06snzfncG6agZ4lSPQAyfbbFHNpzl+5bNH969a9qo9nGlbS0rppdO/pMb0+X+tik9MsTymyVlYDeb77/Lz80//TPX1HWuAFlIouZ03+dM//zv2Pm7JmYSSpG5v77p82//vA9M7TvNvPYo1nz5I/flYDVIRBxWAqitI6/JEGqZJV9uHXgpvKNbwSCNYoihDQEe9xBcJtBM83e/N3vBsLf978fCIBotQEc7Mv8Hys373jaQdhkr0aIQxb4zncCX3mS1gBWEKgBMwh7CMbs99/7XiDMIWzSr6gLFsdxdXG/IdxjKcGLAuEe0IMw71x+0KpzX1yEuI7PU0GYUF1Clqku9If7Es+FYg3XHxSlb70VPC/CPa48ACMA1Le/HVgleD5+R3kKcAFscC5AA+I54QUKViq+YzWIuglFO8hYIBSHScjsIdx9AIS0ye8AEhd7iYCMdQIAAEhwxPPjbVINQPAyYXwhNPvMCYBDIwuIaxNAgPwWBSDMBZLNMM7O6s5c4NxaRRQBTIAPZ92gbcaaiuPMDVydsHSgpP7RjwI5A2DKPEGgB7TWI/iGq1oUgETPBegwhxgHQCIAmzmDvMlcYF+l+jzP4sAf1iL6hAcPc51nZwx4NnjPHON4LYuZByCN19+Gjm4UgGABQTCtJhY5ixPzIZOWlwsLDG0LL0lMXh6EbGioNu0iXjiYybF0ROnYscB8ijaLgLFGAMTPh8sfHgLCnYsWV72j3W9qKmfrdhCrESNY11IgpgfxG84qst5CUgk4j1pAKrEgtY4fObIqf+nz2oR7pEWV/3lzWZvCsrRR0/ZFfMcde2VWPyvt2B4BEITHwJ0EIpbi9Om/aJPeL7C6W4qHVgtOKHI2M5OT4HJeG/U7Aii9EoaaNH/O2DS+c3NNWv97tP671kDIJTl2lfEgaNQdFa0ZN+BrTEHl1fVDggPB8d4dSj2s+iA7B+XC09kuIRIrjjSiF3JmXpWlE62oLytZO1LdQcRoOV8JCC/m2ySMrk8rJxuABPQKkCkp+N1SsfJbIkxBXFoqmUQkrW06qd1clJ2vWB927Ok1q4pLiFJnj1IlT0qNydNqEy6FFq6yCfpGoHq6+QZljJJUoVgCrATzSwuyUiiLU0ZWECUAmM8umQXVr5idXzSnTo/q97RpkaRx6GZZNtr6TCbdJ7e1SVlT3pGVR+luxeallQmBNPUttAxJ9Lf3W8cD8b0lf8DcdeMX7TwqCjVMLg6b5RVZIgoq1KfrZ2V1gHbFjpmzhV9o1hfEHqwDcXNw4DNKRXtAfeR+iuHQumhTzEtM62RKloOphVENYbNJNWVsWwUzq6RgShggvmfLo3LpCsZ3sOUBnSNgIFACIDk5+ZziP0pqN7R8JVdN70CATJezwdjk88yljGmNd5heKtyv9lvLTrNKszPPcoUpMzl3Vs9VsDElc9kxxazcbrrSQ5rvBWlgcwLjE6rZUTInXn7KpLs/YXbv3CEQlzXz08E8XS1Oqg9J87n7ls2/Pfm2eeKJhwXwx5XY4Y+yHCQVs7ViBSs08Sj9EJAR3BGmCSgm8BfBHVCB6wx7Ln74ZKpEiEfbj9DGexzBH805wjnnIOQhBCNMshfce2+g1SfG4je/CawH+Nwj0KPpZg9HgEYApB2E8y9/ORAyEUChKABB0EXbjQxAkC5CMsIrLkAI+zwDPvz0HSEaTTxL1oED+hMNRg7usJ5qWUCiMSD45aNQJb4AEMK7Djch4h3oB/zBggBww/WHfQ9XJCwzxGXgugTxOxYUhFiEZPhWL3Yy2kPaxprj4iV4bvjAmES9RBCmsYiE4WC2iVoABLBEDAPjTmwugBL3Jfi2UQCCMO5Ak+s7fKKf9aqIu/M4zvwBsNHGE08EY83cApQ6TxraQ6EJYMJ6Uo8aARDmJcALnsI/+IBljjhWxrGaACNY+OgbFhBABnOA+cD5gEj6h7WKfjN3X311fSsegNQfqw0fqQdAMBGiEVetonUFBEHlLA5eGA55u5uDPFmUboKxcFncaAcYWDQLDCKI2NP24QDjxTyoJoAjpk0ACpuQnw/XfsxcvAhZtAgcJXD9rHZfgteTCr6F1oMSgqkrAKMSeA5Yca5Z0ePO1rAelHzykytSIKhqsiwVCNeLi3FpSHulOZ2SO8JeaSPPmq98hUB1ZYnKV9rIZIpa/6e0/ndqXbsgZtU6kJWjry8l16xJCe1UfO7QJv6OtHYHtAF1yo1gQlbTYa3/XVr/gTvRNaFGIKVUCZYGdNgsR6JCIQLW1lzQOBIETjcpyLlCcnlT0PD+/Z0KruzSmMTNGWn8V1TgbWFxSRmsls3HPx0ItozZGsWWTUvHenCQapO4u+KyI3Gf4OxSWO8iGOxwIaoGRCySlaotEahDiTt3lFJtjJ27KqCH35tbiub8ZBAL0N7eoWJ42ulFM3OVrFWdae3EonTroITlpE1jW24vmjEF7iUTrRLOW017qlPxI8r+pKrizYmU3KdmBBb+LEF9QcBE6uuQcAdsjsn5OqRyOXA7y60G92tX+6shEMNFKqGXzf6BIzZGpUWuVwWBMDKGtSZlpRA4OjX+mhmZesfsTCtl88obJleStCug4rSxtwx93jQrpXJzPKPEBrJmiCElIa2V4oJAwLRA0KyC289b4AIB9i3f5m43pcSwuWXvPaazvc9MZs+qSOCCaekMzhufGjXZhQCAnBsXmJkN+Hbr4d1mT+9hM9i7W9mwesSvlKwdq2ZW9UByq/NmemLZnHqvLG11uzKrqSZQ8bBcPrql6RXk62mz7pIvvXRG63pWlqElE9PaXV35gyxGHzMz2RDYr7xm+4mb5sGDN0hYm9P6elUuOGkJy7MWZOCO49xOEEwBDVgz2FMBJGiScZFCGOM8BObnngss2mif0UjjAw/xXkfjT5YqhHoCjJ1/OkIk73wsJ7jeIEAixLvgZzTK7PsAA/YM576L1RzgUA+AIPDRZ+4ZzbSIPIEWmqxGPAuWGzT9bj9CcARIcd2lYkkvB4AAqvDWcMIwLmEoTNGeu3sijAIU2PeQZ4hnIBU9/YDQotMOlqJqGShcBhd9AMCI+wAYInQTB4K1AYsAU9RZSHhexhEgyfg6qgVAaBNeAeywagEKsUZdDQBhjjCfotYmrEe82hoBEKwkgCCsQ6xVPGSIBQZ4AECYUwA7gAyu+siP/BEzVI8aARB4BtB1AfrOElMrExbHSKbEOCPrYM3DPYz5wrxG8crY0m8scIBSzqt2D/MApP5YbfhIPQACOkRLwkvMLTxugskPf0MWJkJplAAZ+I4ycC7TAdoRXlK8NAmUYiKAQD1tHw7wMkQTUO1ji7kXbRjjBWj082FzxywKRrjT2BhFBMf0gsxGrCJXD0BwqwhcoSrWFPza7757Wdq5CQGHXfKRHVEsR5/Wf1rrP9Bmc/5tt+W0/s9p/e+U9cQFlwfH77lnUet/TOt/UFaUnDbuOcWCaAcyLdooUtLEjkijOqzf7lFMiVKZLuWl8VzR81WAwhVzeIsAiOvXjh2tZs/emDR8fbbYXVIB1a0dWWnz84p5CLIqLeVmJQhnlTJ3SelaA0EW2m4ApNn5n9E3Ccvj4xWXrJYw328aiSmkqXltCqLV5QoKuhIAkmnbZ/o695nO1gGTVtHGhIANcyqvCua4T80uXTDvjkiyE+1I3yLgIstIaV4Ap8W0qqBiS1O3AExKlb41f0sXrJWhZFRpPCmrTmqnrCHdqo6esSAKEPneyAtmX/8RxZ0Mq07KQZMSSAZ6ziuL1cLqlKqXN6mwY/BwDoC0qq2Olk4z0EXQvBLoplp0v4RcxWZkdVG8SHnZgBfbJZURUL+SVdrbpTYb47JvX58KcS5pbVF344xNCUya3kRzAHxx4wOATFx4RfvgAXPiv/vNgX2dyswVAN5zkvonJ08pG92cFdbQ2OOugmYXAOKEK6fxJSaPPRdhiWECWHAe+y8WC7S4aNv5Hk1igZCLMEn7AAz29GigOECCPR5QwT0RLNEcI2QiF+A+xH6AXID8gC89wjUWEK6rZQHheciMhObaASGeGUESTTMuOQjPKC25V5S4Dy7B1wqARAV7MjghmOJq5Yi+AkAAYFj2EaqdS49LneusJ5eT7hbXLsbEZYQC9PFMjAGWEwAHwdIQY0sGLNp1wfz8XguAMC7MDfrkLCjOTYpnYP92QjNtYAmLAqZaLli48AFsGBMHyLAqkBaYORbVsQB44CUxGKS1ZZ7hKYEbPi5ZnAt/8aIgxobnp6/MUzxhiC9tFPxdC4DAJxSh9I9n5nkBj1gxsAhVlxFgrwPg4taGtQ93RVyyagEVeIQSHQACgGJdRAkrH+uRNMDROcw58AEQD9DGEhUlH4S+nh/r/lcPgAAUQKgMtns5sWDQYjDQvIAYUEcADAJ6iPvANMwCQLvAHwgTrQETk/aYjJ62DwcYH/xSCcxyIISx5je0BZi/MVH7+bB1Y1YNRhBOsI4sLmUiyXYV6LxmDVnvmhX0NAowKhaQ5eXT0nru1YtY2u+wQnZcfi2vvHJGpvs+bQztAg9LAhmTsoIMSRvmgrJjesFOaf0XJSR0a5Ph96Ddtrai1v8prX8Cz/u1/i9o7c/q76AFMB0dRa3/Cb3cZ+Wy8TGZw9ukiVSmI1Up5xP3rUW5N/F54ULWfs+G7i+bwvUwxW0sVnHTaooF2vJYWfEA4Y4eU0LWUlxBb1FqXpFQGjw3AKQ3s0vCrxK4DpQU26CYGdViaFIsRIfqjbQqY9H49Ji03xMm1TltlpYrAe7JZGCxyi5XBP+msIJ4ul2Cb8TpOh5aakpyRXKUklUn3VFpj98LqgnRmalYRcaU7QmaVJyEo2ZZNYK+Vyw9Y6VxZVeqPKSrYcIvxbCmB0X/HFEl3PZdViBHTZoLbRLYoYWFQF1Myt12AY4b+j8tR6mEaq5krcVldnFUzk+zZnpJaXjlotTSoriJmCwuMYGMmFz69FksrwiACMyZnNndd6sK8Sl4vBmLTUHPuaKYkqJAhYCABJFV/X9WtVNWltsVAC9rRLrN3qfJ1nApS5gqmQsy6xcFEHEPW8mtCoCUTFdPq8auVUBBKXc1F8mYxZQ+NTyqd2HBHDqwW/fU+XoxvvLqSTPQ26l2FgQi5PY1KQtYblSuYFjGmkwuy7WBVYP0xAExXsGYxRSsn0n9WcJNRr7tY3L1eFAKhlG7rslk5bTfBEqjrEOQQeDBeoHgTrwBhNYWNxGErR/8INhrEeRxd0boY69F6MKigGsKVgmEPYSmaK0M3vtOAI5qvF1RYa5FeAR40C6CJq5RWD9cQDEghfoIuCSxt9cDIIATwAXnRrMBoahEi09gPGCJz+0AQABLWED4RCtOH6OKWMYB/kdjO9YWQuQLwjxggnYI5Hagzc4MTQsCx0nag5ULQsgH/AAW2Hcd1QIgWCaiYIpz8TZBpsPNjvYZH0fV/a0FQJg3gEmsF07Ipu+4+OEaxhxwxCuS5+c48UU8K7FBXOcAEfMX6wwyXzQIHSsT5wDu6lEtAALQYK6xJpxFkPFBFgVwRYPTnQwDwEQRDmhhHru+EYxP/Ah9xOMHAhwB3OE/4D5KPCf9RjYGxEQJ0IgVknVJLFOUPACpP8Z2stZKw8tLCOBBMBkLAvSKFgLtB/6kWEai2bGIF+Bl8vOfBwONmY2XI6Yu0C4LCGHWBa836JI/tMUcwBeThAJoB3hJutzevDgYV/Krs5j9fNjigQlvVwuMvK/BIKtWU0JvUcjKsoFQ7GJILo4dCQSh3/72jILzVuVWsEcaK1V7Hixo0xmTC1VB2rcbbOA4G9f775/U+m/W+h/S+k9o/We1/s9KCTGk9S8BsVixxnzxizNa/8ta/xllnWlX/Mic1v9Zrf8BG/dx9OiC1v+o1j9xIBe7YGUySQGRlCylzdpI2uzn6qpclvJF+wkwwWLirCb5MMj5akckWrjwattad335gGJNlK41nVA64hYV3mtVZiYJsoVxxZEsKFC62UzNTVl3nkJsVnEllexWtNPVUwFGsbLO0XkVCgVa8cZROX6L/ZrNVYBGPLEqgaEigbSrL9DSotScIeXFW/tbkqDtgPrT+02q3K3IH6XLPTFoDu9LCpyoiF4+a06NjOl7yrz1brDL7tpdQS0U9ytWjctHhv7O9PcMmWm5bZ05/67AQk6xE7JQyCqGlSIuAAggypcWzHLxgj6XlPZ2xhRmjpgb93ULTLUH5wuMnT3/F3P6lCChMko1yX+tJBe7T9xxo61SPj29LOC6pCxgs1oXOQXaT5sbhnYpgJ2FEbomCqwwfyYnc9ZdsClREthc1HyXJCkg3jfQbL706BEdn1P7KWt5pEbL1JQKHr5xXu1GLHVhvFAsLuvNWoKClIklQrfEeODaVc4dlwCfkWVCNUiQlESTk2ekwHtD79Syfb8CLNDU4mYEiOA9C+Bgb0bbChDhN7TJAAbe0wg6xCfgzoMlBEEO4R3wQowC+y7ABIEMYRIBkcJqABAERTTP7OdottHAVwd4o6VnP6d9LCUQrkv0A6sAIMFl36I4Hv1COUlsCppwhF0EOWIScNvCMkPdCecOQyIbfkM4J+6DZyDwuhYAASghP2zEAoJsQ5/hL8+BSzkAzRG8AGTVs4AgdMM/BFWeGQEWwRQhmEyfxLri7obyrhahsSfuBd5Xa805H8Gc56ZNgBnPCRghTiUq5NYLQq++59W6YJFxC28IACMeLswBrBvMKcBFNQFGiY3BRY05U53xFHcuxhiFNbxCwYlL27e+FSS4Yb7Wo1oABGAF+ID3XAsggrcAY7KJIewz1qwdrBnEmrBusPRV943liHsYwJ/+I8+yppjfPH91Aibmgjuf9Qd4xGLFGAI+cHUkcQ9WpCh5AFJ/jOsCEC5B04LJDlMUyjheKpj9EEijJiwmAcDDZbNg8F2wG4vJBaG7YLcocGnQNX9oizjAAmTxouVhrCA2BRYhaN4lDfDzYYsGpMFtACMIMp3aRXfp7T8yMi+N7LwZOTcrYT0Msg6Fo3oAhKDzr399RkLJpMAm2mGEoJSsFXv1wkZIBcjE1X5e6/+M1n8uXP9xCT77tP7T2ogDAZl79PXltf7f1/rv1+bZa60qTYqbeOCBef1/WHNKCU8VhP61r+3TC1xCqoBLNUVT9EaPDQy02jolgBM01AATLCYu6B03F9y5eHZnRbkSy8lmAxCeJZaYFp8V+7BX6YznXzf9ktz27NppetLdNhg7LlefZm2avd0DZkzCaUn1LZpacwImi3LnmjNtpSGzWDqlgO+czRplSklZCDp0bHiNVVcLQJrb+02X3JjaVQ9joPWQgACCdUnB6HEBhZKsBM3aoBVfMqWUtdgQ4nmbwSkprf7C0rzASc5mSGtNZJQaeMq6VDWrenhnm+prqPYIrmn50rIA2LysSyo8mB23bmtLq5Nm1+A+CyhScp2i4ngFKmJtAAAQq0lEQVRrSkX19MxZpXzu6k0LsM2Y3q5BWZLOmdGzcVkjsGzEbQrilEDd+yebzPyMNidRIlmJw5F9SJJIZa7lVVsEom/BueqTA2xYApVmt7cHl7O8rBsBa/WEtVdjAwBCUcE9e5JmoD9l3atGlYIKZQFWTCwdEJpr3DVQyqHsAxjwzsW1GWHNWaLRzpLsBdcWXJ1QBCFU4SZCfAfX0RbWB4AAyiNAB3stwAWBGaGNfZh9mvPJiEWQNW3WsoDQP+JCSF+LFcBlBEIGQNhCy07sBmxEQYl7EdYL+sFeQQ0wwEU0CJ09Bo0zLkM8B8Ih8QAIeWiWEdQBCtvNAkK/4QF74/79gbCKgIkAioCO5h1Bul4sCHJS1AoRnUyMJXIS2nYEWMAZFhIHxqJuc1sFQHg+5gtgi/HEwoHGHyVyrarl8AQwWYuI++A4IAYAhysX7aPMZswBXo1kwVoABJ4hl5CwACMs64T5R6pfeMecdFmwACK1QB99Zd5j2SPlL8AYkEzbABnmLTE41c9L3x0gBcwyXpzDfQEtKOWrwQf38gCk9vywvzJIjcyILBDnCQCzmTDVSBJfRTIM8GJ0+ZZpmwHlWgYOqnVtg675Q1vIAfcydGNVb6z9fNjCQbnErQhcpRIygITPJb3pCGAfHUN7K0nAvkGdyw5Cl/te1NoMQIITwAEFhULgPoJfv3PNSkiYwp0IIqNWoYDmuSLUxaR9Hhxc1fovWMvJxETQhmsnSG+Iqxjrvzp+pfKA9QBIIxbUAie0MziYtv73ABIIgAI5CwoWFRd3smkAJNLxm2/uUWribgtCnv+PMW1YeXPgxhZtZt3Sekqgt3EjWRscf/TeAwrMVmC3+D4qV7S9u/tkNVixaYGTqm1BEcuEFmGTeJpQnMbo+Ul7bEEZ1BD025VOGGCAC1lKG2Q6nVR9E0mkoiZp5dNtaTOmwpjdmS7T192nOhkqZqdUtlNzHcpGVTLT6tvI8E7tCRXXqlzuvMlIaxxX6lrqUJBkQNwUkEpbcNIpSYUkBIuLBdOm4ysrSn2rvpJ6ukMuYtOzSssrl6elJcVgqF+Ax5aWhOI5VFFe83B2ZkEuUc3iy4quFehZINNXi4SCmHy7BTAVc5JbCiwKyY6y6Q8LAo6PBM8lXGTiymIFldoXTZMyYdn5mi/rPoGrWKkYN6sCMgEfgvlb0IZUDq0XsVjUwhQZvLWvat+dK1hScq57qhkS1yTvyqgQ58AHNpCcNNvjksIBHHyuS04QaZp3rXvf2v4GhpqLBB/ezc51yl1evQfXaisqQFUHELvr+b1ena56yUmi/eFa9wx8un6632sJrVzvzuW4O8e1W31Noz5GR6pRfxs9b3X70T3QtV/N38vhH9e6Z601o6KB9q79aDxH9TWXw4dafa91b9e3emMfHaN657h2I56i624VfZZ6/KvXt0b9azTXq+dAPf5fTd/c/d0cdmu21ly/FJ8bPf9GjvFmC18jG7n8+rwmunjqDcL1+WS+1xvhgJ8PG+Ha1V8zIC2AAyMIQQhAAJIL0gqQYcvECQgnxsG+MsMbVkBJrYxa1RU7qoECAIS2Ki/ji60b658sEBSraSMApBHHEIixmkDEm0DOgoIAjBUFAqQASHCvyeUqLk0ExwNiID6vJlAeNygKzd199y7zwn+eN3OzefPgFwat9hMLEqlef/8HVSlXPx5+eEi/U8ciL7/9EWmakzYdMvd/661J1dxYMIcP9Qi89JjX35ZlSsPX39duAQBgqlNuVh2dLWZyYlGWpoJcpIhPSEgb32H+Oqzg6wWeN2/rZMzNZSUcK5ZCwCXT4xINSGOruZNJAyDEw86AhzO6P1amJfWVv7JA6IWJFfW/rL6t6hiSJBL1+nR6SdXA6FP/AEkczwvAplICIvo+Pb1oeWuzFyUC9yY3D0hte+89O8zb78ya88VWzdnAEtF3YJ9ZxFQQoZKeobwSABSoIN5BpFp22bAKUnnGihVQVbm89nyMhRtZOYzpILajnAzd2XK/tuCK9QbgYM0B/h3oYL158hzwHPAc2GoO/L8EIFvNZH8/zwHPgcYccGk9nZBkhaORshmXVn1OwvW1BSBXMhpbA0Aut0cOnASgJBC2Ib7j+gWRetcBFv6/uIg2PwiSb2sLBPcoYOH/BNJfuFBJfctvjz12k/mvXyl7kwDIw/+IlaEkH/xZ89HbuuVWVJRr25isCxSyS6j9VWtRAIAcPbrb/OHlUWVy6ZfbwgcS6FvN7R/tM8+/GMR79PclTV9vqPUX6Eiuga+ygrOLCoRPWBeqtrZKXMnM7LJS+hKQjStMUZaPwIUJwnhWDFMvTwigFRWsDblAeL6XQ2vZOuBYA4AQIL5GOh5XbEWFAtBQD4DccrN8JERvnldtnG0AQDICcTvE6z2DOWtxdODepc2OPJj/6jngOeA5sOUc8ABky1nub+g54DlwKQ7sVgBPjwJ80NY6FxE0tQAT65cePxJaRqpbqg0Y6tcyv1RPah8npWlEUt1YI1t0VZcqpQNKSqWydWWDAChYDBzVAiBf+tIh86sXTgqAqGCj2sCikM2u6nu7knbcZJ78iaIaQ3Kad+71wP375V98Wn71KrCney5liwItPeb5FybkRjQj60a7BOKgaACWBQAFFgssDnEFktPHVWJkpgI3o6JS165RaLCKxSrB6nFp+6OFGh3IKMo1bK1/oYUgJrc8R4E7W+gKpXiVoENy4avgHlsc0VEiEVihuF8hMMutWUC4/55dKdOnYPw/DatvYfavWIuAVFjPRY5Q9pqkijuu2MrnejbFlazOBa5Z1FRxxR5pPlYMwGJZNVocUcwQUhnCSkY5Zdoy+eMCf10WaADioy6OM7LAjODg7slzwHPAc2AbccADkG00GL4rngOeAxdzwLmPIFTxZwHJhVVzYZxMQlnrUlMhD0Cu1RyKApCduzvE70UBCAVrK5Xvo4/ean7y4/oA5KmnTlrLx5EjO6zPPEUVHQChf7Gw6nu0SCU1JxJNlSxVJVuA8foBIBnFmtxyqN38TumitwKAZDIprYdWMzAoQNePFSpwq+JvzY3xWk0G347ngOeA58A15oAHINeYob45zwHPgc3lQE1AEgpd4xN9ctm6OEDXlR8JFdfXrIOXigWpDhongPt6IQDIC79SzQcFW3/h8zea905OKV3svDl4Y7f5yOEe88yzqt4VkpyO7DcsIPcf3W+efuo9GxsytLfD3PnJnbKc5M0vnhu+6NHD/E5rvzcOSCQaODhVkRnr2iqp+niFXCshr2XpcOMQD+upcK4duzAGpBwLYjbK0aryus5ZVjjXfccq4tqLKWbEEXVKHj7aaZ57udnkVoI0xeX8ionnQgtGOPZyNJOxI4j7ULCJKsgH9ybVbyG+Pr1x2KmAtz0CHH3j6ywcHnBcNKX8D54DngPXCQc8ALlOBsp303PAc6A2B6oBybJyGVKHwWmCcUHJF8PiAA2YuBFwEgUYtcBI9Ld6GazI4lVN0esuBXI2a15YAPLCeVmY8nKHS6pyfL9128IV69e/VmyIMlA5qgCQZnP/AzvM0/9+zh4iA9VnPzegAPOy+cXPgt+itM5epVSxDQFITCDDAZC1gpZEB1XAB7xyfCbw3JKK+8Vsgb+ABCXC3yvuWPHQIkPKWwcqaIu5BdGma6OodEBkpLJUDGtthKl3/uGBQfPyHyfEmzCAHNDhimeWArCiBFd1KR4LgFVT/BW5yXWvgQ3u2ar8qB5w1OedP+I54DlwfXHAA5Dra7x8bz0HPAcuwQEHSBDgcNnic3VVWZAUZE2sAQHYFybWB1xbIXMD+QA/zACE4PKc0s26FKWk5cWVCjCxvLzekuMACGkkU6kmxTgExwmzIP4E4LCSqwAWN4QfNgDymU/1meEPFpXRLaifQVzH5QCQAWUeI5FAtwpADgyobkwzdWJmLODg07tU+dee54DnwIeNAx6AfNhG1D+P54DnwEUcIEAXIBIFJVEBb2ZuV1UsycVM3AhAibZS35JRJ7VqpOjCpa0gFfREocB6dMWWlaYQNFwCnDkA4u5bU8lfrlgh1gCI3YHq97fRVI6FdS4oNLhGChCPNVXdh0xW0cISoTUkSHsbVmkPec1vDlQSEO4sHeVVBY27AgPWlSocszAZAXHmBJkfkmtaQW2ePKlqX3Wou6tNdTg+qD8XBThcAUC/lD0HPAc8Bz6sHPAA5MM6sv65PAc8BxpygGxBzs0lsJJQHyJvNc4E9PJp3beoSRJTeeFoFbYGLV8pUIl4E61vNZKCaTMKENYHNRWBPha7GDRsl2m15roWBVwCIKVqhtr6lpXnoDAihLuVi+soqDK6JZstKwAXAArHo5iARjnWwHcqzLLV29tibjzYZf544jnrvuVAL4kT+M5vxIo4q4b73C489f3wHPAc8BzYKg54ALJVnPb38RzwHNjWHKglMOLCtaiicFTFHg9duKipsT7z1vrH8gBka4Z5OwGQrkzSVl2n2v3evZ0qfJhTIcn0mgvVRYB2a1jk7+I54DngObBtOeAByLYdGt8xzwHPge3AAYokOk02nwiWfDoLyfz8vIKO52QpORDEllympcRq2cOC3Fv2nFdsVWmg9d+yTte+0VowuVyeXI0NKoBX08WZyKL1QcKMaW7MQkuGHZuIOxbfiX3Zvzetgoh/NplMRgH2nWvzgrkAUHVzgs9sNvs35pC/veeA54DnwPblgAcg23dsfM88BzwHtjEHcOHCtca51+Bag8UEVy7nxuWEUty4CCReIxVSvB7oSq05l/tMl45puXRLqUSQoWplXQrei6+LAhCbzSoEG2SWiocuZqXiy2sXMq7OGgbYZHz7+vpsZrVcLmcmJibWxhfLxrpxvXS3/RmeA54DngOeAyh59LeB3C+ed54DngOeA54DtTjghNfG4KTVLMqVi5S2ZOWCyNDF/7cLUcfj838/ZDo6mm2/nn/+A7miFcxtqmrO34SsPS++OGKzXB07dsCcODFuhoeDqt69vSnz2c/uNk8/fbrm4/ytAEgy2WSzTUGZTuIxEtZ1qr0ta60ZgEgyT0VBJCDD/W2XsfH98BzwHPAcuN454AHI9T6Cvv+eA54D1w0HqsEJAi+CL4T1BApiToI6EgjDFpyEwfD54iEbf1J2uXE38ckPH+oyB27oML8/PmLuumunCgvGzIu/+sA89vgh87uXRsxn7tltnvzxexaAPHLsoFyUjHnuZ6eUbrdoehSMfe99QypIGClWKMvD5cKruoH5YWkPUyKQ3KUCblIweUJFEJtVSf2dNetFlKeAQawZ1TwFaDhwsZZwYBN56pv2HPAc8BzwHAg44AGInwmeA54DngPbiAPEnCAsO7BC15x2PipIR4VpviNIA14cRV2DELSvNLXrI488IqvGCQuCKIL30EMPmWeeecbcdNNN5vbbbzdvvvmmefvtt63V4NFHHzWvv/66GRoaMr/85S9VuLDH3Hfffeapp566Ys6SMpk2HeES5ci5RLn/O9DG/x1wc9YLfnOggmM+JuOKh8Jf4DngOeA5sGkc8ABk01jrG/Yc8BzwHNhcDkSFc+fyVUs4j1paqnsUtbhw7LXXXrNg5bHHHpOL1YtWiCdd7eOPPy6Xqqete1KUaPvYsWPm2WefNQ8++KA5fvy4TXEbBSCAijvvvHPtsmogFW2P+0Xv4axAnFPtCuXjLzZ3fvnWPQc8BzwHNosD/wcYJCv2YKR1d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data:image/png;base64,iVBORw0KGgoAAAANSUhEUgAAAyAAAAMgCAYAAADbcAZoAAAgAElEQVR4XuydB3ydV3n/j6Yl2ZJlW5Ztee+V2EmcYSeBLCA7IUAYoRRaKKUU+i+j/bf9A6WlAzqAlhFGobQUaIEywkhCICRkkWU7w47teG9JtjVsS7Lm//c95z73nnt9tbwd3ufz0UfSve973nOec95znt8zC5xzffpJKOFAwoGEAwkHzjIO1NbWpnsc/82HEyZMyBpNaWmpGzNmTNZnhw4dcocPHx7SqDs7O11TU9OA19I+zxkKjRw50o0aNSrrUtrnOTHV19dn/d/Q0JD+P/57KM9Mrkk4kHAg4UDCgTODAwUJADkzJiLpRcKBhAMJB+CAAQkEdH4gBHX7OxbyY+F8IEGdNhDsm5ubh83kyZMnu56eHldSUuJ6e3tdYWGha2tr8+0dPHhw2O0NdEN1dfVRAGYgYGUgKwZHACqAFcTfBrASsHJCpyppLOFAwoGEA8fFgQSAHBf7kpsTDiQcSDgwPA6YQG2/TYi23wYk8gnSpSMqBCJaXXd3d/ZD+wqH14mcq7FaTJlS58aPH+cWLZrv9u8/4GbNmuEaGhpdff0+gY0jrqKiIgWGRvrPAUVtbYfcunWbdU3GKnFcHRng5oICjqtAfX3Zhvvi4mJXXV2lfh7yQC0fcIv5W1RU5Hbv3u3bMmCSAJSTNXNJuwkHEg4kHDiaAwkASVZFwoGEAwkHTiAHENQRzgcCGIWFRa5x337/1H3p3weG14sIdMTCOcI4FIMULBdQfB3fI4hDgI3LL1/uDhxo8taOXbv2uvXrX0x/zzULFy70165ZsybdzxkzproLLljivv71b6c/Y+xdXV3p/2nPyJ7f547+jD4asOA6u7awMACP3p4MAIkZxXU2vvhzLDYQYzxy5Ij/e8mShe6QrCLt7R1u9OhKV15W5saOHeM6OtrTLmsGAO03wASLClafhBIOJBxIOJBw4MRwIAEgJ4aPSSsJBxIO/IZxAHchNO24RJmLFFp2cweyeIZ8Gvay8qrj59YJBCBlEsRnzZopIbzGu0DV1IQxNTe3uLVr18si0uQmTapLA5DS0hJZHEa7K664VNeNdN/85v9q3F1uzpwZXuDv6up2ra2tAhQCDr19HiAUFxepjYn6qXUjdU+hgENTU7OeV+LKysq9e5iBg71762Wh2OOfdyIBSEVFuausChYcwM7ixQsFqF5wHe2t6fmILVQWN2Nub4ASs0wxv/x9LG5txz/5SQsJBxIOJBw4uzmQAJCze/6S3iccSDhwkjkA0EAAjcEG/xvAMKG0q7tP1oxjt2IczzBiC4Bp/mPLg30vw0s2DeC6VVY2ws2YMc1NnjzRA4m6uklu3Lgx3jJB2wjwDQ37ZD3odHff/Us3e/Z0d9FF5ylWpNCVl1d4K0Nj434fM3LkSJd4ONrt3dsgHrVIaM8Es1u8xoIFc93OnTv1vElu6tTJskyMdi++uMWtWvW8ByqCMsfDovS9gApA4sKF81x9A4AixLPko1xXr5qasa6kuMCvBcCmARTWAuMwUMLvBJickOlKGkk4kHDgJcqBBIC8RCc2GVbCgYQDw+cA2u8YbCBkIkwWFBR6YXrf/v2u7XC7a5F2v186zniM4fdadxRkXJ5kMxigiRw3pgH6iisX4MGouLjUWyvOOWeBwEG1BwUdHd1u2bJzZMEY4fbsafCgBNeu3bsa5cbVIOG+Pe2OVVaWyY4VZ8pqaQ2B8QEwBZBB4HtHx2F37bVXecvJPffcr/bqs4BCb2+IgzE3Mv4uKOxLu26lwUM/Y5wzZ5YAUb2Aw9CygLmC/gHQ6KoqVzGyXG5dVa5sxAgPtlhHgNMYlCRxJse0upObEg4kHHgJciABIC/BSU2GlHAg4cDgHDCwgaBoPwiL8Y8JjCsuvcxt3bpz0DS0/qkvYQDC8OK0vbgw4YK1ceO2NMO9dehABqBZPMhwAcj69eu9heH666+BqbKidLonn1ylOJUAWI4XgEyfPsVt27Zz8IViVwwAQHIbMZeu4ayxoXckuTLhQMKBhANnPwcSAHL2z2EygoQDCQcG4QBuVFgzysvLFYMwKUs7DeAYzH1qtuIjcD3auHHrmcnrY7GADAKUiuRq1NHRkR6vBbfbB2PHjnXnn7/UTZo4wT351Kr0dS0tLa7rSAiEhywjFXw3its999zF/uPVq1env9++IwNoeA5UU1OlTF2TZGmpV+atjQKDwd0t7hcWkNwMYRZDMmZMtY9p6es9voxhgy6AfoBKX1/wfxs3bqwbUdqbBr1mZduzZ4/c1tq91SRx3xqUy8kFCQcSDpzlHEgAyFk+gUn3Ew4kHDiaA2ie+UG4QyPf1ia3qZZWH4OAy01eF6oBBHLiIKZOrXO//vXKU8/uoWjeT4LVBRem2AXLQAPB6VdeebkPDifOY/Pm7VlpcRsbG92ihcvSfNq6dav/G/BnZPEpBL9nKOPiBIiIM2lxTUFBn5sxc6qbOLHGVVZW6Lnb3IYNm/y8WgxHd3enszgXAyY9Pd1RRi2BjxQQiCeysnKUapqE2iEnm+IEwn19AaiNHj3KjRpZ5SZOGq/gfqURrij11jbACFa4xHXrZM9K0n7CgYQDp5oDCQA51RxPnpdwIOHACeUAaW8BGYANAxwIbuZ/j/BWVJwRfvt9+ABCPClbly1b6u6//+ET2vchNXaGAZDbbrvRjRhR5p544mkJ9kGrHwdrn0wAMnFSqO5O3Edz8z5vESHuYv36jf7nWAAIaXhHjqxwO3bs8m0P2zVrSJOYuSgfAAk8LNFPACQFbq8H0PG6NkBi6zpJCzxMxieXJxxIOHBGcSABIGfUdCSdSTiQcGAwDgA4xo0b5wOVEdKIEzChrLnlkA8Wh9De52YxGk58Rlwzg/ZuuukV7sc//vnRbQ7W4fj7oYCJ4bRn154EC0hJyYgsq0WDMkZBF154vrv00ou8O9Pzz2/0n8VuUGSyGlUxPj0KCzjfu3dv+jMrCojL0dhx1f7zAwcOHFWnJGYF8fAI4UYLF873f/b0digoniKEXe7BBx9VX4KLVW9fCFJnDYwYEQLgveUlxwKCa1bIshXIsmTFzz5Zf/dp3sw1y/c1nUCgIPN5CpTUjK92NeN60qAEqw/geteuXUqTrOQISZ2SkzVNSbsJBxIOnAQOnDYAcv75+AZjVg+jIqkM9a1yC/yehDG/ZJu88ELcHMLwSJsZFQ5Ojzn387VrnQ6vlyxLkoG9BDhAWllzp5oyZYof0Y4dO7yffG66U+prGOg40QDk4ovPU+xBcPk5ZnoJAJDq6jGq/7FCvG+VO1u7Z8XpBCANjVi79rhXveoKJQrY4et6QEMFIMc8lyfgxuEAEMBJT/eW9FMtPTS/p06d6j8H/JnbVq4L2wnobtJEwoGEAwkHThgHTgsAkQJT2i40TRkhmVjHOXOctDknbGy/cQ1R7BeeDode8xrnvv/94dyRXNsfB2bNcvJPz3yL6/vu3Qm/joUDFsOBYIUbCoADba8F6AI0qG2BthoXGrTxaIQLXKbQxVHWj2PoSGwFOffchb4g365doUBemk4WqBhOf/NYQLBgQD09XYoryBQ+LCktchXSVMSpcMU479ZUUlLsSClr1JOqoM7/qk3uPwYQ8jNqVIXAWEhhG/OJ60pKMhtRx5EQyH7oYIeASon6Q8XzEO/BnHV0dKkQYKcboVS+JfoeatP/zU0t/u+LLr4g3Z+HH864wFGTA2ppCVYR+n7J8qXKbLXDPfvs2nR19JKSovTfnV0drrQkjjtJN33a/gCEGJkFJFhFUtq5lMXGu26lrCHBVSt8z9+9ves0xyHRAu8O7w3g3N6bJIbktE1v8uCEAwkH+uHAaQEgV13l3C9+ka2hRzN/3XXO/fKXTsGHyXwdCwcSAHIsXDtx9zz3nFONhEx7f/qnzv3jP5649l/KLcXCE0IUqV73Sdjfs2evL+5nAq4FLwM0+Oymm64V6BvvrR719fu8oP2d79wVwIi+X778Ivfcc2uyaj0MB5j09oXNCOF8/vy5/u916148bVNBIPdI1ZuARo8e7YVuaHzNuFSfCt348UEwN0IT3pQS5i2oHNen9ijDFfwmuLybCuYHD/pbD7YeFEgpk0A73rs3wQN4OkJ1Lmpra3y2qa1bgltVUWEADhCfF0T1Q8z9acyYSu8WBwDp7aXmB9d2qYZIqX4EagQmrWBieXlp2pXK2m1qOuiBT+hbsLzQ1vZU7EZ7m8DFiBJZZy5WQHmbQMgaX5uks7PDP8MoLtqYxajT9A9nX5pSZmsAyOxZvW7CRMBaCqD431bHpdDt3FUsi4/4oWszblwZUDJ+/GjFyFQKlBT6TGRmGXmpZNmqrHRu6dLsSYst/MgRjz9+6ieVvArawpS1LSgEqXG5b5+TAsUpaUPoD6+H8KLmJ3iC0Fc8EWTAOkr+0evmFi1yKsg5+FhUusefQbT59NNO4H7we1D84tmYzxNCr7z2E6fMgU7vUGhP4XV+LAN5q9APxo9CDq8MPB/xcmF8qteZ5kHcNh/CHyWDkxtt8OIYjOALbeYry4Sim+fLW1d7SZgHGc2ViIRU4vlbZr7k2et/con7USjSP2F8FV49+hr0NbS/eXP+9i+5xLmVymMykIx77rlY+ENfFy4M/R+ItilhINefjXRaAAiuVjCWvdYUbLyQzz/v3OWXo9E6G1l5+vucC0D43zaJ/lyybr45gL6Ejp8DCQAZHg+J4Vi8eHFKkC7RAVfm1sonECGTz+tVZfvuu3/mG+0PgFCDAsEZH/7LL79YYGOdDi+d9ql7Zs+eKWtrky+gN3FirdrfoHoSejGGSDEAIX3qwgXz3EMP/3qIdw/9MlyYzEpRkwITWChGV1U6Yl4Ikoao2m2+/s1yBTM3G9zC+LvAFWu82Rso2aMsSxS8tSxRcQG/trYAQMZIKioRr5rFz7rJdRKCZynj1Chf8RzgQ0VzrE179+7Twb/HVY4KYKe4KCPg0484e5Zlv7J0vFxvYwAIGaG5j9PzWp8PtwVAVF09yq+VoiJAUABeRYr3KFTqXaiiosz/QF0CUvSB39T6APBYlXrAWG6q3qHP1Im/sj8A8szqJgk5PeJJTvFIdYF7PvyRMe5zn5O1qh8AQlB7oNX+nTLLCL/h+0EBTSwkxJCcSYTwjvC4JeNtlrd7K1Y498gjGYE29yJecwTcU0kI2xddFBRPM2dilQtCO0LiX/xFAEQIvwj0N97o3Ec+4vR+BYGU8f6f/xOuYX4R/vVKuvPOc+7eewMAGIy49tfanhCk5ytE6sV+dCXIXgAbBGmMih/4gJPiJrt1rpk3z7lbbnHufe8LQIKx/Ou/OvfDHzr3gjwd84EEhH1AzWtf69x73hPuY3yAir/8S+d+pi0dEILHwOte59y73x3mG+Lzz3429AWe5WsfWZG+Ay4AWbfe6txDD2X3nfZe/nLnPv7xAPLgJX0HPHz4w2HM+eTM6dOd+973As9zQQohVigVf/Qj537nd5z7p386eu0BtP7mb5z753/OP1N8T3/oR3+Ed9Ab3uDcffeFuQRkGQEsaSMGlu99r3P/8R+DrYwz8/tTDkBgIMiOBcECh5EsJhYajOWlGWzjOTNZefp7FQMQgN3FF4cXNKFTw4EEgAzMZ4QgYjj4AXwgYCNc9/b2aT9AWOzxQqNV2e7u7nE/+vHd0nbnV1eZJYPfBlByA8etR69+9Q066Cvd17/+P+lOcl9Pr9RaKUKzD/HcfFReVuGWLFnkHn/iqWEvKAMY8ICsTfyutt/Vo317Bpwa94WgLCw6CNtUE48F9YEeLuenNCgxawEHdgy6NGrfBJYArDrTpk11teNrNC+TpWV9xls6qtUnnt+rmhmHDunkFU2bNsP/3rZ1e7oLe/eEWhxlZZksYwcPHpY7VcatyPoRAx7720AGbTDG2Dph15SWZmqKmAXMAs25D97u2Zvxdbz99tfqPOnRAX6vu+qqy/w6I0MW1dohrDdQc3MAbfY7gLhu///pACh9CkE3wqLxzOpm97nPl7svfVGHpkhvSdb3Fkyv1X9UYD1uWZZRy9+bct3SyevbqKgolptWi38XrWI78SP8nO7YkT/4gyC4SgcxIAFAEGYR4M8U4sz92teC8Pq7vxuEaDTYCPE2rsceC/8jHCPIPvFEsBYgjP/hHzoleAjCMdpy5KFPfCJYNBDsByLa4AwCVCBbDQRA4C3f0weAwFvf6tw3vpHdujxfPTi4/Xbn3v52p3coaP2/9KUAKBgDwnIuIWDTFu2+8Y2hT4Cnyy4L4OLP/9y5u+5yDj4gB77+9QEoIQPSp//932AJAcjly6tA/DAAB5BH6NMrXnG0EhXw8e//Hn6++91gJcHiBFgB5P3JnwQQlUvwBfCD4nbJkvzcBiADUhYsGNw6kdvCcAFI7v3r1jn3qU8598Uvnikr/vj6ccoBCBp3Jt408izu/5FMwAvDQcn/IMx8SkoWnWkBuB4zV4xSQa9sRhZ8bWYsWIRJLVXPyreNGRGTGpsD92B+xKxoxHN4AdFApKz+HiDxPMyV+Ux4XDtjRmgBAMB1PIdn8Gw+izUSUub5Z6AhMI8FFj6gDJMiQG0oZkjrc64FhKD04QAQ+s9LGm92tMlY6UukrEzzCQ0Tmgj6Sd/RcqDFYLyMD2+OWMGGjMeY4bnFAHEfbbPpMu7I7Tz9HOaANnFPt/vYBOkb5u3+TM08h+ehEbENnOcxLvrGHDGvMbF+uA9eMDc2/9zHhggvGKP108y8P/0pQlqmJXjPAWMm6+N7Vc/OuwEaKyQpIOwjUFLNmrVSWYkQHgTd3bv3+tiKjg4VYfNZfXa73h5FEqReZH4Px20qKx7Bu2FdKGFmgfvOd7/vLQH0AULQigXe3NgAntnXl9E+I/zefvuN7q4f3dOvgEr8RIUsBYCMkVp0FRXl0sLWeBcmX6APATf1m/8h08yfiBnu7Sn0fI6JvSW2LBADAi1atMBdcvEy9+vHn5Ilg1S02ZLcqqfXZVkyKEyYSyPk8gRVRXEj+/RCxi5P9mwDD1xfVBTuAxQaMW/GE5sffo8ZEwBaTPDYaIs0VmY94hm4XHlSbI4HvZNJ1VvtDqhw4TOrZX5PkcWQBEAYLFAGELGYkU2N+jFYnQAnoZZMsMacFFJ/M/t9oVu9qjUAkC9ZZhFlzDIQonUZZ8wCWFRW9jkZ6bRn9coFTntcR7H6W6j1Vao9rtB/Pnlyr6weI/S7S/thgYTKMo25UEBklIS6cjd3LhXnQ/2RLXKv27atI+0yw5hNa860sa44Q9lDEUTZR9ljOe/YO9k3GQ/X8D3L3SzynA0IzJyz7KPs41zD/8Qkco5iIWCv3Z7Bu1lsHy4A4dxAeKTvvCL0l32cc9/Oj7nyskQ7zXLm3CCOz856+kQf87n7WMfQRiPMv+lN2Wc9Z9dv/3b4HGEeQfwrX3FSiGSGhPzyX/8VtNl4JSC4Q/AZvg4EQODbBz/o3F//dXDHQTAfCIA8+2wQ4m1O6VsuAHnVq4K1AKvF/fdn+glAArj8wz84ZQU8+k0AaCDE33Zbtgsca+eKK5z77/8O4BJwBqDJdR+CD5s2hXWUz0rBemDtQIz7mmuOBiBYOO6+27n//M/s9lmXfI4MyhiQX1inFqsJgGQOAJF/93f533J4e889Qc6MrRND2RMSAJLNpVMKQJgwFhYvMn/zIgMMWFBsSLxogAoWQT5/RARGBEkT1ll48YuBoIswaN+/5S1hMUG4d7Ho2ewQXN/5ziC4guYxh/Li/tVfhX6xuHEF4wVDoLSNlHsRJjGbonlho4qFV5A4plKez7W4moHu6QO+qmy+CLRsJPDg1a8OZlnGbqCJ++DLJz8ZXmL4NdTMYMcKQNiM6+qce+UrnfvYx4IGxWQYDg+0B2xumLuZlxgg/N//G15kiH7y/5NPOvfVrwYTNPOJGdd8XpnbT386jN8C5mmPjQaNBhsDY+a5EHwBGKH1+MIXglbF7oP3zMcf/VHYgKIMnf5exgTgZUwcALYueB5AgjWBNoR5Mk0L42bOue9DHwqHkPGC+zgQWSfMP5Y6+onJHG1Nvqxj9INNHLPsbwotkepogdRDFuSMZQGhGJeP8P51e8GfooAAj+3bgwNrQaEEpxQTTxQAufzyS6TJWuy12j/56T3HDUAuu+xCt5EFKsJ6A8Co1gvsfwtM4Z4EsMGKgcCKq9GJBBiDraH+AAgC9cyZ07X/lHmXqnEK4G6VUL1z5263Qy/4rJnzfWrjmF4KAMTGQ4zL0qXnqNjfKO0Vkk6GQAAU5jWAyHHBaiWQwlpiXsNv5rj9xMzxMQIQXpm6ugJ37bVt7iMfbtZ50uv3ura2ArnJlGqPmyRhttxdcEG7zsut0krPkNJvq9/Xysq0sYoqK3vcDTe06NzZ6vc83sO2tlIJYosECHq1V26TIN7sBcjPfCac2zwDxRH757ve5dxGZWTmnMNFhz2fsw4Awrn0L//i3De/GfZ2zmjAxUc/GoAK1wAC0IyzBGnfwA1xDwi8+Wg4AIQz42Uvc3JZC+c9ZzrnFecH7kUPPhgUUvz83u859/d/H86BK6/MuPcgpGKZQfvdH2ExgK9oqO0M41qUeu94h3O///vhvOIMJAHMhg2ZlgBGxMFyVgAejOgH52h/AIT5R/ZAKIbXFyhnA+AF4bg/F6y4/+YelgtAsMYwPwjjsRKR+bvjjsBDrDO5xLxwD25MsdKS/nP+I7Nx/vNcZDhiIgwAmgsb5yvgYDB3fM5jgE6uGzkAhHX4gx+EeYBH9Jd1C8BlLSLfIdcACpel6qZefXWwmrAGkUUMqLIuAJ+0BXDjefDkt34rzIvJFAMpQ+FTAkCyV8spBSAsZgRYFgObzp/9WdiY0BqwGExw58XhxczV/g8FgCB0shhoKwYgbJKGVnlJAT28SLz0XM+CZbNhgfIiAkCiOMp0m7CPfrEhsIliljTKBSBsqoAJNmMDPmxEbC6/+lXYbK2v+X4DlBBsTRPS/7YXvmFcvAzGR8AP9xq/499svgAoBG9MiWgyEO4Zm90f/+bFefTRsPEASIxyAQjfMUbzvYVPvLD8z3ywYeUoaNNt8Wy0TQj/8AeeAD7YYNgU8t1nawQASdu24cHb1avDfPYHDHgwPAYIsimyCdrc0N/+7uOZ8I5+YeV4//vDYYo2JnfN0D4H3J13DjZ7Z/f3WDpmS51VpxcQ4AHgQEg7cKBVWsfxEtBw5+nzWmWyFLW1H44sHGHsWVaOnFoNg1lAYu26xR8gaN9++63evevnv3jAP5dg6di9pqcnuL0gcMVxC6FHvV5gJ/4CYRThc5TarNIP7lJmzfDacblJ5a2ufoKm1focVw43V5m43z3dfVnjq6ubJMXLfG+h4Lrt23f59Ln0mXgRIwR0EgHE1NLcngVKxtVIMhUxl0b798vkKbK6HuGd6pIQnLFsmJUpniOzLPGd1faYPn2mr2dhlK+uxdiUGZsUzEaAgxlmetaHDzwoLZDI+hv6HPp5/XWvlMJgpd5fSZ7HSIwNUILlxKwm9GHXrr1+zwCYADqxnFApfsiUBUC0f606JPeRUmmMg+uYdpe01aO5WZaNRgoXFvhz5G1vO6x9ptX98fvGSZguc+1tRW7hom5p2hvchNoed/U109XXXvfoI1u9VWTUqF6dTUVa10v1vvZKgD0ohddmae9naC+slKBUoDPwkPv2tzdJgTJL59xcBTd3Sfn2gPbZSinVWrzwjpIJFxf2bQRqlGbf+lY4Tzhj0Xpfe21Q9CG8c7Yi2AJY/viPg/sR5wV7MP71yAQoALl2MO0ygi7JbBB0c4nzDQGXc4s5QfDlTEGbT38RHtnjcSPi3MDzgjOA5ceezV7OfYAW+ghxlrLX45s/HIIHeCOglOPVIXaAH8CaBWTTHmc3z6N/sS5gMACCRh45hOdwdv7856FdFK7HA0A405ApAEsxkIA3WHGw7jOuoZAp9ph/5CFkAs5OZDBAGfIZ/CaAHvCGHAF/Bitt0x8AifuE1QulKsATOZNnAhQBkrjJ8b9ZO1gPgBPWj4EWi88BOBKTQd9RsnINMgr8YJ0RfI5CkzXZn0dGAkCyV8spAyBMJkgTa4AJwvjYsfAQgDEJWlwImgI2sdzFZwDEb8UCGPksIAAQo/4AiFktaMOETDanG24I2g82B/piwi0Ljb/ZILje+k8QFpugmWQBIGxOZiHgt42JPvEy4x/JNYyd59Ouxb9wDdeb4M9zWNRsMLluQvle+hiA9LcpGNChPcbLC4UvZm5SANu4jQ/0ic/wnWSDsLkBgPDyWp8NwBhfASBkdUBYxxxqY6Z/ZtnhM5sL7mee2YgQ8gFgBJjF8+FriUXzYfPE5vuTn4SRY70AlFg/zEXMeGzzyP9oNtCAYG5HG8PGZ/20Z3Ed9xgI4m8ADgcnBx30mxYDcp3UdRO1eyNwBveqbv3d6YEGQntDQ6OEHQoD7vPZrCCLPwj/aOI9Y/WieP6yHWUoTqlrnxoQia+NwYm5enH9jBnT5EdNCtdC7TuSjPgrQoi5zyPzEgIlgiUCJb8h3IKwaPA7ZJ4q0VyrgM4xUQA8WePEX0aUG/9gAAM+5LpVcb3FT8TpdMvLR+ndWeD7P316nc8CtW9fs9uwfmv6kWSTgmK3KYLI43gMvgf0xG2XpgK/Y+G/sjLEJxgw4G/iTTo6QtwIZPNjMTZ8RrwPdCiSwKqqqn1tFyOr+RKnkI2tajaXhw5lx2xYjEc8HmIboCXnzdU4jyjW5VlfZLG9TZtyRPn4nHXBAP8AVvOvn1YPvAF9gJN+QUlOOudVKw9JWOtN7/3mtkwXPv7xCvepT1eKf4U6B7vcJ/+52f35X4x2P/mxNDae57jZFQggdMnNp15zUiALw3gp2nZIuVcqX/jpsuCO0DwUa+66xY/12jPrdG22FezWW5vdl7+8Xe0s1n63Tv75UySQz9LaKPfxIpu1wY8c2ew1wsQwcI4b8aqxX+K18MwzwRKN2xHnDdp6LNpouNEqAwKWPFEAACAASURBVEJwXUJLzTk2VACCVT6fhwBt4N6DEhDrB5YXzi3OqlwXXwRLwBBKRwR2BE5kFRRunO3DcYOOlwdjAdMjpP/bvwVlGhpz+IEgDHiL+8L2t3z50XEtAwEQ2oLnKA/xzMBzgrMZnh4vAGGesAIA0GIeMK+ABoBknPUx36vBtbiz0T+sIsgZ8Jp1gIKUz+CB8cFkAfgPQBgsI+pgAASeYt2Cr3Z+c87fdJNTQpKje0yMCDIq1jzkR66F/6xt1iRyDM8ElOJuDnDFkwIwizwF/wHirO98lACQbK6cMgDCRsQZABplISBk8rcha9xnzBUJwRMzYlQ41/c6toCwYHEZynXBGswCElsa6AcLgs8w//LCYbJDA2MCNYuUF4VzEu3/3/5tRggF5fKicA9kAMRYbOCC3+ZmxIsAcDGgwXe4YX3+8+GZbMJoHLje5DE20KG4YeUDIDZe61M8/uuvD5shiB/tiYEMhHc+4zs0WqaJ4nteOrQEABcIrVVshrV+26bCwYOmBI0Yvp0QPMdtiQA1DiC0U/iFmtaH79GEsTlhisX9CjJTPSZ5Nlg2Fja2+Durw8G6YkzGw6cUN8zmwvPYIGjbZFHaBRCykQBGODS4j//ZhNAuMV/4BwOi4Af3wm94QR+h3wQAgmsVlg6EV4J/EeLQbCN0kvq0vr7BC5dr1qz1sRZo7LMAQioAOkzayQUg48aNkbZqlq/bsWVLcPMyoZVsSVXKMEV8AWlrARsI/CYk+t9aLNnB331urPxTZs6aIe2d0Ocx0ckBIJMV54CLFSlziVM4cKBZwKPJB7ADmg6nAsnp8m8yABkzrlyg9ELt9U/4uT6RACTfcohBiYETACzPBpSQkatV6Y49KMkDQD7/+RHui1/SRmwUWQYtHuQtb+lwf/onre7Kq2plFQnZyAyAlJX1Stjq0JnSoH2vTtrZndq/5kppwnWh2vrEiV36f62ChOfp/Q2xOUZjxnRLKbNOe/NSffeshPR5+n+93usKX2tkfspXyMBIa2uz9ypA2OY8Z09H6CRwFkEfwRPrB2AE33/OU4R+zhXOd4Rnvh8qABlKEDoaatpG0ZnynswaI+cSilAsKezhnOkIkENJYdvfFgCgQnnGeGkfQfr//b8Q+4HSCndjzq5YsciZQ+A5Y4pCqrwA3J8LFhp8wA1Ai6kwl6UYgCBnxfXBuDaOse3PBQsARrA4YCkGSgZAsCLQ39haw7lrBlKeibUAHgDCGB9zzXnO+sDLhbbMk4C/kQUIQodfjDu2EOXj9WAAhHt4LmsAwIcVykAQXhW5xFj4YW3GVh/kCuJk3va2MBbAbW4MMs8AYCIP9Zc6NwEg2Rw/ZQCECbRAHxYEQjeWBkO4aNaZOL5jsbNIEQDjhX+iLCCwAIGeTRCTIKZi+sEC42UxwRRhFJ9MC+RmwwBsoNGH6BuCtPmo5gMgmHrZcNjg2NB4CRBoTTBmIwA0sWGwgNEo5KaUM3/V/jY7+zw3BsTAVaxYNi0a48U0TvwGoAhi3PAcQd3yWGMZIGjLXKroJ/EzlvbNXLBiywoamTe/ObRBnwhmI7GAbYJoleCVAUyAAr6XltmBPsI3MlnAN6vuzjMs4wV9ZcONNW6mSWMs8Dp22QI84DKAFYt5BJDEPrUcPoAl4jo4MOAZQBFrHFoQ2mPN4AGCtg9LFvy1pAk886UKQHCvukAaAdKomgBfUFAsTdBBKRV2uS1bN3tN9ojSoA3PdpcK1o3UChNfjxbA7VusI2YFoA1L7cpnZq2I286X8Sq3xkNRysuoqnKsd6MKYCNoiffubfTACXcZn/moJxV4lO5v3NcwDkDXLTff6L73/TzRl1EWo/7f1Wwrj+dXb/gsts6EAHhzD8sU0ovHj7aeIowXXbTUA70NGzaroF9BVs0T60enrFNGpaXBpccCwfvra0fH4ay5bGuXFsbfh3Y9EBnLIFL4GuGiFVtApqUyMxADlKEAPmOrCMApduU6kEqxE7vM2fW4jFl2LYBmPO9XX32lb/tuNq4UGd8OHt4n4W6UWzB/ns+wNqY6W+NPu8XFmZTC5gYWjy8d5N4f4wb53DKisR7JzIWLIuRBiSxt+7CWaJNc+fQhuW6Wui992YLQM4Hnmbof2qPe3iHXj8PugmUTdY6EtWQAhBTF177qiPbregGRKbK+7xBAkCTuwUd4OerquvQev5A+a03bbZZ+rgGAHDjwjPbcxdrXS7OSM1RXj9CeesRn1Jo48ZDAwyMSPI/4/dcEUlxhARWcr8SYkKIVIdxyELC/EvuA4gvt9FABCDGXsbCej/WcH7iIcV0+gRawwFLjXOcMIIgaS/ixEmcE5x/jgwecc5wjuOZwhnC+IvsAUCKDn7f+EGMDD3AZMhoIgBiA4azk7DJ5CQGattDU8/zYu/JKvR5RPc90iuDcGBAUkbRPLEWcdAfFJMAH5RzjwFvFyALL4Tl9wp2M63n1cV/DusA5jTsUcpfVxYh5DQgB/KAIjvmTbz76AyCAX2ScXC8aZC3AJQrPfEHm5omR63HC3CALIvcALpjXXKUw9wK4TMGcr7/cgwzYX90OZBIAIkpvXOlyKcmCdQxvJRODaxMmVxNUmUyES/5nw+Plt/OC68lLDbKPM04MNQbEupgvCN2+Q3DFZBYHV/GC8EKZGxFAgZfB+sBLhe8jcSvmosNLbwVpYhcsvmdT5QWLhWR7PmCDjY+XE4EXoRiNApYfy7pk17Ioh+qChZBvPB5KFixLCmCgCx/GL385g/7ZtLF2oDUw6wZg0fJcxzEg9BcrFxtfXIgH8+W3vz1wLEa8rOA/BwW8xwJlAIqXF21OvtR/+ZYlvIDHzBuAAR4DWuiz+fjafQZAOPzIymagh+/ZMNHQsWHiy8y6Zd2w+THHdmC/lAAIAdZoOOcKuWHtoLI11o41a9bLMtDknnt2nWddoYpKoGGfM2e6T+P6+ONPZ2UK6j+daQZUpIFEjgY4dsGKgQnP5Z50bZBenTQpQog3AW98zfgU6BjnAYa5wfD7KDeYrGfnAUmR5pl6I089vSrKLHU0qOh3m8xTsRwXMaN8LmYWTxO3uUD1SBYtmi9ANUaKnf1SHIT5aD7Q7uckJvhktTj43ATsGEjg5hS7ZIX7M4DQ/5viUQyCLEXuTbw4Kfqp0sHFgMBcyeLnjRgRhGqfClmV2uN+WTsGWOLgePsMIILFx+gFTn1RebnFS/DO66UXxX155bUvl+LpY+62V9/k3bDMMmbXsF4rK0PWrThmJVj5MuvMsn9lMVoxQ8dE4ivzY25/FJUkocHf/d0PpSAb5z5/J2CfFMG0b2tNayaVoe2OO45oTzvsrru+RvtSCnGnaoOMHNkrBdhhCfcH3BveOMnd97Ndmmdtgp73wU1rwoQuKVk2aH9cqLWkgymi4mLcKYkXKZQQulpeB3P1jo+U8JVZ80VF4Zq2NmXukptWkVD/V75yiQp2FknjvVVtbtfn7V7gA4Bw5rFnWhZKlEOcGZz5aNs554cKQIZqAeEM5zzMdxZztiGo43rL3o5CcShF//LNNecG7kkoU7EE4NGApT52JQIAIEOg8ATwGAEScCPmfI1TwA4EQCxWIbcvBh6x1sdxqvn63J8FBJmN8xZgEpdGwCWcOhU8G2+NXEJeAXzgDo3cQvphPCliixJAgOcCMnIDzQGo8A5B/1gBCGMmkByLRwxCmB8Ee2TNfIlh6BfKVtZBDDBQkuIxwvkPyMC9DcV0nGgAGQp+A15ji1PMHwA5CllkqnzuZciSgC9kplxFNO0kAOQYdlgmD+uHpcEdShO4ZLEhxEhxKACkvyxYcRA6gjTmUDQUsWCPYEr2CwMgCJQAAluIoF42DRa1CeMIoryQUGwB4XsWPi9RvEjZGHjBOK95eWPNhLls5QZbH6sFZCgAhE2A/puQz6aDadL4wrOxFtiGSB/RjJj2IBeAmCk7fnnZrNCSxPEYuX64uWuCTYmAPCwyMQDh8BrML5S2ABi86FhV2ESNjMem6bDPDYDwPxoweDBjRnYMT9xHNlPAGn6qFjf7UgAgM6WemacoQQAIKVIRXjcJpTY2HpKQosUCb8uLpWnv9NmUpk+fqrWh7EKjcBPpk+/sVgV7pvzz9MmpACAjypRCVSAIAY6UtwhvxJ3ggkRWqsbGA4PXdRgGAHnZyy5xL6xbr/YtYPrkA5Cenm6BwdlySyDYf4YPcN6+fbf21QbvDmOB3AkAGRyA/OLnP5OFfYnbvGWr++lPgprxdAOQo4W4Yrdq5UEpbia5Bx5Y6Nd2ANEH/E9zy2ElPgjxK5e/rNv9y6db3T/8Y5U0zuVhfxS4AIguXNgld9MGadWr3MOPlOUFINXVPRLAN+k8rNW1Nbof64hSFAh8XHrpIbnhbNIZca4Eo/VS/hRJOJqlPa9YPJOKQOBjyZJ2CXQbpdCb4376040SwKfp92Zp8esUW3eefu+TYm+lrO3V+tnnLcj8oJBEsQOxr5OMhnMRC4DVARko/mKoWbA4wxD0OY8RjNm7TUnHd5xhaJyJKcXa3R8AsbNnoPMHIIWWnPMDd6t82TwJwkbA5IyzmhqcR3yOhQC5BCWY0WBB6Llrh/9PRAwI5yAeEvTHwASyCd4KBPMTcxK7wFs/UPThRoW8Rxtx0hq7BiEfkIBbO4DA5A3aRzGMqzNySZbRNM9A+7OAIKMA5rA8ocS0+QYgIL+x9gDD5qZt4Ihno4QGOAIk7D5kAa6nf8hIWLNQcBM7jKzD/GF1AXzyTEtxnNtl+sKYcN0GZMXxyKxFvEtoA8+KlE4lq4kEgORb7QN8hvDI5KFpz4kxTW382ZmDrCkmnqAwNBM2SUwcGm1rhxgQFgKbFAuJzcNiAGinvyB0vkPLwEKLCYESX1UDIAQi4Z5kmwheBiw+Ao0grmNcaHCgXBcs+ptrHmaR4gtLgLS1gXkTgR5BnwWa+8KeTACCHyYvi/GUtHQI7WaqBkARG2NjZMxcYzyIg9AZD0J4bgEfXNDYkMzKAj/ZbM2SwbOZP/Pi4Bls8php4YfdxzpAQ2H1WtgMAHPxmrE2eZHZZGxcbDDwl80U7QM8ji1NBkCYH/scEIOmA+scli/cCCwNNO2y8eBKgJ+sjT0OyiM+hued6UT2o/PEAALKEcTaDndKwGmVFWub1u9ICRFLfIwEAi9xE1xDsDkaYTJMIYgcOnRY90udJcKVJk51GlcxLygw7XxGW5x2y4pAAM8olJtXZm7t+mAtmDx5orRnY7yFg4xEWDUQzHj2/v062VOU66bV16eFlWNpCS9ixgox2HzNnTvLB9Nv3Cjz5zDvja0d9pyMRaEwrXWnavvEicGCQ4D3CBXjq5LrGPVEWiV8PvPM+ixXKwvmLirKCOAVCkiH4kBvis7RBgRowXoFYTnq7My4afEZcx/fawkEYktGu7KZQXGwOhaoOFuXjTMucNfdHeYztk7gDjeiNFhGYmvM3pSvZuwGNWbs6Ky+WT2RqVP1kqbosccUoSyaxEaSolFVJb5a+lKBZqqj33nnV3ys0kil57VxtLYe7WoWvstYB7q7c931/GjSz0n/kW+t4aoXZ3nLe4208ApC/zwuWF8KLmE1suhVKwNXDUBb66KtrcM1NDbp9z53zdV7lB68VcqhKr17Ze6wrBHnLO6Rpv2AFAZ97uKLpshi1K34At7hcGD5GBL1AxCxfHm7BMHNUqrgplUlIalQFoN2AZrNOkdnyIW2WsD3iISyF2RBmiRXZFJOF0vj2y5heYuUabWynNdIUN3oM2i9613TZGWskNa4WOfFSq3lbnk0zJHrz2IBkmcViLxVfevzChz2ZgTVj340KAA544nJBBCg4OsvFoOzmYQugxUiZK9GKEagI3EIMSYoNnFzYv/mWVddFc4HzmyADdflEkpUQBJnWX8EcELhRqwAsay5Mg9nhiWAwcOD6xFiEcjJlIjQTaxKHH9wugAIWnwCxhGI4RlnOx4E9BPgiIIvX702+IeLE0I2MlQumdcLvMfbgrgJzmR4xTqgNgrAhHN1MGVjfwCEMxvQBMij/yhakUMBH8wxc4TslpuGlzOesx45Dzc6+o/LFGAS2YOxIb8AWJEfaQdrGWuJ2FLWEuED+cADfGBuuR65hrVETAxrgi0K8AOoY+ys63y8TQBI/+9e3m8wx7GIEcRMmzGQVsNeWH5juiRAyeo75AIQFgg5nZkoFhwvcizwDxeAEHxGcLKZz3guiwpTGH0GPZMVwgKf2UiII6EuBDQUAMJiZtGZlYM22HTYrHgubkcnKgZkKBYQFjw/1h9cp/BRNdcnNEZsuCboo1khqBwtFZRrAckHQNAKUaQP4R1CE8W8Ah7ZjGibTQizNASvzYeV9gyYcC33EdAOKGF8gCO7B14aeGBN8LetJzOvc62ZSfPFgMTJENiE8GG14oi0xaGH3zGHHv1kDZoPLH0FsNgz4Q0uBWci4T+/SIzAxQphERcQ3FtwNRk/foIvzEbwNilHuRZBfvPm7T5TEtc9//x6/zegZebMGbIULtamu967atXV1WpuH1bMTVBvnggAQralurqJKSvHOA82sECQ5amnpzft9hVcszIuSCcDgGCFqKub4Av4hcU3dPAyGACB3wsXzhU/z/EVyJ94YpUrLSlXfMcm7Q8hQBgAUSPfhdhFKAEgIe3vUAAImZugK6+8XGlpH9des+uMBCBPPakYkC+USnC3mJTMusZ9qqpqtJtcN9674U2bNkouZ5sEIJ7VOxuAJJmv/v7vR7uvfLXSNdSXKuagwwOQ6upsAMK17P/Ll7cJEGyT1V4bqai5uciDj3vvrfKgAlq6tE1n4CY9q8vvc7hd/dmfTdYeOEYKpWK9F53+e6wi7K/t7UVKVFInje4BCW+HFQdQKkvKHP0/Uq45z2gf7fTtINThqsM5gduynTkIXP1VRLe9OIWhB91mOXtxveH8pm8IfgAcBGUERv5HGYiQmc9VizMJ5SEyR39EbKu59li8ZfwbgRYhnrMQVywsHvSfZ1tWRWSBmJAPEJb7c+vJ1xfOP/iWDwDkXk/bWAziWA67Bg8NhGxcrnFfAgwyRkBCf67QgDmsGvkUzrQLqEDhyPnMtTzX5pDz19yPBvOSoC3WDUDmgQeO5gIyIfzFxY71Td9R/PI8K25JinzkPuQuI5TYAAyUwoyZueFs5zNzLUcmwcKCkpO/mWPa7C+7Vtw73KyQK+gXc2oKV+RC5CBkr/6AFx4mKMkBry8FYlfJ4/B84obGi0bwr00Sk4mGoz8GI+xxLYuXzQBtuk06qBuNvC1sNBIsCq5jQtlY4kWfD4CYSS2fBQQhFeHWakewMNCUk60JiwDmUhaqbSgI0mj3LVhoKAAES0IchE5/EGJ5gdCeA3BY9PE4WKSDaQKYsWMpREif2VDNssTY0AQhfDN3aDJwpbaYFzZsXjzTEA0FgKB5IHifuWRcPIPNCzMjVis2IawuHAp8B5DgRYSvBK9bCj2LDeF6xooZHx9SA7S8wFbAyTYv4yOaJnjLWJhjcwe0780CEluE4DnjQxvBGoYfaH3wLWUD5XsAkaX+xczPpmdtwke+x2ITu+GduLdr+C2do0W2VAvd0tUSD0A9C1yoCMZGyMeigLYaAfjhRx7zWXqmTJ7mKyZPmjRRP7U+eHvVqhcERprFkyu9NnbPnkZfX2HZsnMU6PdLDzz27N6XBiD839sXhJvsYPRIc5zSBpM9CF94nlej37SPSxVgqL2t0y09b6HXZId1L6HnB/epL4f8s8yiEFcx73ZBU1+iOiDHS4CEZcuWyv3g4VRTQwcggImYAHME9wMuXvmqyzSmURpni3v6qYxzOLEMcYVw7m/VRhkDkIzFIWM1sgrkccyGlP5R9fGM6xhWDUtbexUvmIh18FCkDWlqDi5nccpdC0JfyGmaou06iS0mg4/M8lEbRdZa/RW+y67/cjQvcQeE4JW1NaIsgGIja4Pg9/GpjBkGyiyYnWuXrzhfgINAbCp/TxNQfsQXEjRLzIED+46qCM99of1M3yxuJXstDcMCkncRxvdnx/GEPsSxQnyf+j9VFb2ursZbRsbXVruRejcaG1skYO939Q0HZdUMVq90JXX/T1EqDiTTmRAXYs/O8Ddvdwf58JZbZmkP3y7+ZlvW7LbJk0cJMHb6WB3LohWnXD6WZyb3JBxIOHD2cOCkAhDOB4RqBDMTPC2uor+gavJ6W1Ym7iFTE8I5wh4Zpyydm7lJZQ6gDNPtXBquBQSUjOkUVBvX77CWDbxYHAFBSPiLWrxDXIiQe/K5YCGMI+SC/q29gcbAdwjLuVW+8y2xYwEg9AOek+0KvsXAJ+6fAQO0VHGMyFBcsGgT3lgmrP40IwYk0MhgpWCNINAjyOebj3AoB07wGwBJzAgEOMwNNB+Iz8wj6wttGP63sfUkH695HoAHMGbVbLHA4TaYO77TXQkdAe4y2bYRzMw9Zv+BFrk4FUnAr5HwO0L869U67tH3CCV9WptyuNEC2C8rA//zHULac8+94AX+66+/Wjzu1Nqs9ClfAQMEBqOdb2hokmAx0QOY//7WXen4C9pJlbxIsTQIXH0uCEeTpHoihgP3KvoD4ABU1IyrdTNmTlH71KogSJhsW2SJQutUTz4fgUqZ00Ql5YXpDEyxW5AJ1yU5Adr55nYon73mNTdIW6x0KiIThGOBuLAwAIHYxahTLmvwPybeMXj32299jWts2OdWrd4gFyuNGWSdIjIxWTpgAx2AllhwN7ARuzm9jCAq0YOYklNUXT02y3Wp2wc2o3W+RMqArVl9a5TGJ3Z7sixYcUA7aVchAKkRQeO5Gb34Lo4HsjogAJ94nizxQHwtY4UAXUbUJIl5aW5h1h+usyxZ8aCuuHK5rKaPKhZguY9VwpIGxf3NtFvoi2lCbW2HNU+hH1Bvbz6h+ngBSBb7o39S74kPOs8AaMuEFWfEMteuiooRPuMbYKR2fHCz27atURrjdoES42Mmq1bsEpZpj+cNHVzHvZ84caQ08GMF8GQ2GIRQbMyaNVo/pX7O1ktDB0jMV4hysLaS7xMOJBw4ezhwUgEImnuyVOCCY4IiAhtm1v7csAhw4h4LEiYQiIxZWD8QRnG5MVeemM2cEzzPigXy3XABCPfgwgUIweSYGwzO99ZvTLQI1XGQ2VAACO0Ta4K/q4Gy+DefEyBvFc15Jj6BCMWDmSRzK6FjrbEUwgMtSWQdeI4AD+XrFyALf0l8KONUhlYHxMAKfLF24mcCBphHLCr9mZLhLeADE7wBLiwN8BXrhcWC5I6F+7CExb65FgOSb9xUMcU8zToysMA4MGviU0oNEky1+ebf2qN/rGXWo60J+gA4izNo0f7pAiA3q4MIshntcIfXTNeMr3WLFi7w6VQBDAjJmzdvEXDY5w5qchG0sDxghShXmtDi4hL56D6lgOd6aSsnSXhb4bXj1P0g1uOqqy6VG1215odYkEN6J1rdrx580rfd1XWkXwBSXFzo3bVq5EJSp+chcFBNev/+Jre3fq/cS6YI0C13u3Y2uKnTJnk+r3l+k3cP27Ztp/o4wZ13/gJ3909/pfUSBMlTBUCuvvpyvVvPedevEwFA0MYvWDjH3f8LBb2JEgCSEfBPNAABkF1zzeUeVGOpY52+1ACIP6tSlgwARfXoCoGR0W7mjFpZeEbI4tCs9/2Q27mrJWTXiuuLpP8+dgDyspdN1jMOKntSBjQOLhatlHtYtfzkF3i3UEA17nKJVWRwziVXJBw4GzlwUgEIiiuAA8KnUX+5uO17BE6EQH5DFt9hvowItwixBE4jIGIZwaqCkA6wwc/ThGgAiOW2RjDGGmPuU3Egde7E0S7PwRKCJp7+I/ziRkMwE8FDZH/IzQMNeMJdx4RaLCD5/FNxMcOtC18+S0lIRgRiK2gXH0AsJbEmnT4M5sZD4BrCvd2HtWio+czNHxP3ItICWywFbeIfSyAXlqxcyxV8JM7B+Mo1Vjgwl6/0i3Hhc4nlxFzt4COubvAVH91coAXvuQ8QxhzGawOfSAsoy30evqGACosLQoFK9VZcznDfIg97zGMynplrGRYR5h+XOeMpYwd4ACgARLmFMpkj3MrIm84zrW0AJcGVp4LQPt8mvy80/gAPhLcXX9wiwX6XspdckQoa573qUP8KZfV5wm3fsdNfb5pfBDPTRMfxGwQsv/rV13mLCTUn1q/fLBBy2AsLkydPkIvdAllDyNTTKFfJsRIgOt2DDzyWrhuB+xV1CbBwUPuAe4jh2LuXSumN0vK3+ViUBQvI9jTFZ+J66KHH5XKV8RK1IOXDR1p86t+xKiR4z72/dCWlwW2Efnd1B218Pi28/1zWleESwd2mlYevS5cu8MHuu3bJDzRFZhlobz+StnwUyRKS4WtGqMb1bcyYKjdt+hRXKfe3UZUVegfqPdiCqNGBKxM0Q4s/thLw2X5pPsw1if/NAmGJAPhs5MgQFxFbDgjovuKK4GIF2TO2KM/myIpwvRHjjN2XaicEq0zcHu5oEHNuVKdozdhyYkHk9HHs2Ixlh+uxmsWB7rbuYvcyazeeTxIJZP2fuiiuPxKP5b1/pKwUos7OdrkOrtQ+1u2zia1evdbHNtXWjhWfp+r8mOZBJfsZNUFYq6xR+E+VduKa+J+EDJC5EsbWKNZJSWk+96V83s79uTnl94zOdsMyFyx+h/WfAR18lmpbrltp1yuyW2lznzx5jNwq9TNljAcj9fWH9btFSgBc4swFK3YDG7o7FhaN22+fp9SrG1Kpg7OW1ZD/mTmzSkrHUCB0nYJBWKMJJRxIOPDS4cBJBSAvHTYlI0k4cGZz4HyhvguFOLEiINQhnD38sEw9cqGorR3nM1nh1vToo09K4K/38R4ISoXKgAMRyG1gw9fSKAqBryZ0T5KlYvklF6mtmjSgIC4DYfSXv5TvmgiBbfr0yT5GAHDB5kJsQ33Dfu/KNW7caFcxslxxIY0SWNHAhpgC3HG4jtiSv3OPGAAAIABJREFUq69Z4V28yKz14AMhnW9Ti6IHC4KblhFZkgCmKy5Z4ms5rHpmjddkI+yPVYakxYvneiESHgCusgT43qMzGCF05Qq9tBW7AsVtYLGANm7cnuVm5XmpDE9ocrESIaDDp0kKWidzGNiHoGHSqh5W7AHxB41yWdu3D37sU2BidiwF7cWuRAZm+H2uVUTVNU8+EdL2tHcGlyHIQEDsBkaRQApLGhk4ICGBkblxNTTszeJJvnoe1h+zUtAGgLSlKcwtZM+Hf/ZsAz7cj2Cf2+e4QOHvvE0BaaLvkTIpRQ2Ne7Pm1ABYSUlR2nqEGw9E5q/yiiCsL5SVibgVi4FqaGjU+7BfYGS65/9TUezN6NFjNL+ZND633HKztx4Q90Q2uK1bd+h9etyv1zjrV1hHGZBra8hAMv1IKz7ibFjp0XFBfpCc9hwgfiN9/dGxHKFGiIESAZD4Oam/7bPJk6sDIJkyWu8wRQlb/U9TE++JAY+hu2IBHKqqSqWwklbtBFBtbbli+8ZKaTHCW0QAI4l71glgbNJEwoHTzIEEgJzmCUgen3DgeDjwBpl/EH4QctDAI1C2y/JAXYzwP1Wpj0gIP+KtFVhC7PAGaAwFgCA4XnfdlTr8d0gjjstGl7JfTfBCG+CGiuLUHCCWAcGOv3kelZ1J0wu4oI27f/qgtN0CEyIETNMe0878BbN8zMdMxXpsfHGb2qpOBzL3B0CIixgpQDNz5iQ3XtWwm5pafGVpQM5oVbs+dLjDfeObIWXNiQYgpKidO3e63LDWRgJ2iQc/556zyAvu45QmmOB+LErwIWQaUwrd1S+IZ00++B9eGsAAwCUAJKTDPVkAhLbPOWehgOFIDwKYD4pSYpFj7X73u8rdmaJcAHIDeTJFjytYDGA5c+ZUzXOnLIybfT0Wo7MNgNBvs5BUiy8zZ44VGJEJV7R1a4usPa0CidkKgIH2rBUrJslToEU8yYDh49nj7N6KinXePWuWss3UKysIsSKJe9aJ4GzSRsKB08OBBICcHr4nT004cMwcQGB9rfzLTHDFFWfjpi3+/8pRVbI2NPl4jfqGPV74hRBuIbSwpn2Ng6axgJgW9/Dh1nQ1aLTXAIjX3/5a96wC0BGuditOA60+Gv4LLlBglrSkxH/wHa4tBMCSjhch8sc/+pU70tGjYmkqSDZhnDug+BB+cGXZLUvIrNlT5LI3X66HT7ieSEtLXYbYNac3Ve3cXF0YaxpISdE7amSFtLi17oLzF+m5IUNSi7J38ZwtW3a6K15+idu2fZdAyWHXII03bjY7d+5KA5M4eNv4EFtE4IPVzICPxLZceSXVnrd6QZRMXVUCPQTk4wZ11w/vd5csP0+C7VgVf/u1F3JvvuUq368tm/fIDUh+liKKPhqtXPlElovSleTpFN17r/w6U2RB46RgNSKNrFkWYguIuUrF/SYRQZxRy9zGYg3+btILirB2xW5O2/A/FcXuVXHwufWH9djdGYAmZEUSp6mgQRzbwnf4+WOVMcoXT+P6QuB+PEfcF7ugxffnBvozhjHjA7CBmg/UawwjfdwSc4zb1eHD7dLYv5A1XmKRsJ5AtGk8hg+HDoXYhvLyUs3hbO8C9/DDT3hrmwf2kcHAeNsqywnE/5YUoWiYWdmUHiI1ioyLlXfLykkFDaDItnqEDoXaH9HfxpQcq0gYW5mSSYz21gdo585DUkK0CIxkEg6kmZr6o6KiWPUMZgrIKUPHSaSZM5u8BXDOnCZlIdyhfu3KWh8n8dEntGlcfamBMVh85wl9aNJYwoEzhAMJADlDJiLpRsKBwTiAAHSt0sIh7AShpsA99usn3bILlvqigVgcqN1BUUAIQciKx2ULdsF5w2elSqGRwoIRrq1dAS6ikBY2uGCRNWnOnFluwfx5jsxZuDnt3JGJe9i4cZObOKHWzZZLEm3hfjRNblhbtuxRKtm16mFx2o3nTXe8yvdp27a9inko91m2ilKS2o9/8nCUHjbUujDhF8GztlaVuiJCqLUieLiZmTVlRFmRe+UrLpULWZEXMrtkGTokLXd5+QifPYvsXowbwZPihaRj3bRpm7Taq9LpZc0liOdagTssTAZ+iD1ZtGiewN0RfV+lse6SMDRPAfIvKgvbBnfTzVd7y9Mvfv6oD57/9KdTBW7U/z9WUSQyjVlVeeqoGHUodoTMYRCpSc11x1LW8vkhBf5Dy5ZdmP6eOceyZdRbEECnAQ8DAHzGugG8Gj38cEglHIMSG/84WZVIfWtkAnjcnoE0XM6MPHBMZYmKXbNoy7J12bWAGZtnftv3MfApSGV+AkTHqXyJg4HiZ9CfuFAi37Mumw5mLBR/+7d/6+/7xCcyRXosa1lpSbDiGS05V0UbRL+gaFGKmLM4jTTzWV1dKX6P8kkUnnpqtV9vUDxeexdjQNje1r8wn35gnj9IMZ0FMFLvcSZGREf7UWl786XhNaRkoAQwk0nDa8+orh6hhBAjfNxSS0uZrA9NylSl9L45KXavuGKUgGGfYvnCHnSyqatrpWIKr9FjxniLKXEiJ8I9i6JzxIKmvPhO2jDw1qOmVCrZ2jE/hxIEqezTvg1bwsSN8gqTCn6wquLH/PDTcCNxoCTP4ccKNfc3TuIxJ0wIWSuHShxLrAFrn1hk9CTEfRpYJIaVAoIWY8q2h+6G3/0lWbLnWxFlykoQB8z/rAXWAdsaXqnExpIBlWfwbEoBGBFfTRw0yYr4LqUb8l/TFsUrucaygg513Kf6ugSAnGqOJ89LODBMDlyt7AYTtIMilCGwIRTX1Ex2f/2xvwqHTW+Jvsv4jJt2dTgApGbcBMVvTBKQmC2AsdMdUFYphODKUZU+zqNVQvyECUFY3qtaH7hbVSpwGovH7l2Nsi7sdh3t3UrP+zLvH//DHz7gr40ByIyZda7pQBBM0NQjzGCtqK/fLw10xwkBIIVFGT4UySrTGRXQWbhwttxJ9spda7R39wJ8XHbZMu8ehdBNXMqGDVvTMQkAEOJZ+D179jRVi1/orTq4eiFEHjzYosNvhCwcj7i582a4Z59R1TTGrHl661tvcw8oNqZBIOeLFLlJEQAEou4BlACQsxOAjBpV5t3r2ttJ3lCowPS9HpQsWDDXx1OtXbtOwkrDSwaAsFYZ02c+M16F3Kb4tLlTpozyQeZYRQyMfOpTnaoLtEkxWJlYpmFud8O6vKHhGSWEWCRQtEmWrJnehZF361llnTkeIEJFa2p8kZHxZBJCM8Chv2rvQ302oUokj8mtns32R34Ikr5QV+ulAEIAHyS6IYmPJYlh3IAssoiiK6DOGMI54A7PSRLlRKFvA7IVLE8oHhk/aR+Aw/zAYxIbkQsB/R9FB0kuYxnTAQ2sGzKKRkbdo57FvbSLgZvjACMroAHAQZIbEgGR0p9kRGQO/c//DMWuP/nJ0BT9I90/CYu4jzIA9NdAD6CGkgL8tgLSQ11Hp/q6BICcao4nz0s4MEQOoO09TxUSQ2G1Ap8RqrkZK0QIoo7dkeJg6ViDW6CsU/G1fFdeFtx3qGVw3nmLfe0NX9VcQeDEUKiWuCwUlT6WY8aMWV6j/IlPfNxNnTLNa3nR+IZK5M0CH5lg4ze+6UZ/P1rozg4Bkz0HZDU5IE1MmWtWbQsybwE0AByAIxMQ6pRuF0LDbRp1s+LwOW4w8fj4DPevw4cz2nkL8D1ypN1n3wrXkMpTadwiIqVwb3eXAMLrvMsa1qT77nvIpxIuKirW4fGgD9CHACjXX3+VBKytPnB57NgxPt7jl798zLugzZ07zbsBbdgQXJPI/gSREerqq5fLilTs+bRnTybI2oKaYy39FS+/0t+3hEqdKaKgo1kcPv7xjKa+pzvMZ+yCdUT1RaxOCJar0vJQK8LWga0X62MsmJmFI9bUm9WHuAizdtC+uTbFVhGzSJg1gmeQiW1/Y1DXxbE3WCri6/ieophrOWlTZLEfWGqKi6L0ifqe+YrdsGxccX/gq7VhLmj0YazqYUCxpegipcF7ZrVSKEZE9jHc/yBSO9v4sC5CM2dOlMvVVFnuirS+G1yZatOwFkvl2si6A8yGejgdPkX1zp0ZayHFEyGbK/4uKU6le8zqxeD/hCKbuYUJuS9lyfDLJLJqxBmx4pS7VnQw/qwo5T7XTa2ZTEYs5gkAcuedtekOhmKCVGGv1Pi73a23blYdrxdkEcwkNRh8NMdwBcNPWfpcb3bRxnPOGScgOPq4ihueKgByDCPPewvCMZW7EZqNENQRujF4UliYKu73hNJFZzWRoZRK7FgM3v72AAywIrzylQGAwAcyXbKdkgkU4R0AgUA+FOK6VatCAezf/d1g1cCiQMFhABx1WnGd++Y3naOgNdlXAXqUm/j8552jBMC99/KeH/00AMOKFSE7J8f4Bz4QMm/SLmCJLJ//IoM5IAWwA9igvABWEcYNyMCyQcr/r3wltI/VhCyhBnqYc+Vp8Nlh6eeZTAkAOZNnJ+nbbyQHEHrwb0Zge067CBq94uIgFMXgYqgABFckYjKmTa1Tyt1dcpmarM242hf2w/d969btAjat7joJ27irAA5mz57tn0dNkMaGegnRu3QNLjRUSO/wrl7QEQkdRueeM1+WkD3et37Fpdr9SWWqLE9sooAWfpfJNaW56aB/9n9+/S5/6+kAILfddq2PD3nsMZ00Ini9ZMl8z6fdu/fKxWquT896/vmLvVtUWVmpB2IIxqRhffDBx33MCVpwiiGGcWQAyLRpk2UxopJ7jb9/3bqQUjcBIBnACj/ONgCyeNEMv5YPNDUrjW2tj49qamrV3Nd44EFsEaC3sXGfUqBna+FfigAk3qCvuGKKe81rNisN+A4JSJfJKnJI78pBCVa92hO6xSsKnOKiUiSeFQn8A9Z6xbsuCU9kr+vW/6HAaEdHof+M76ure9Kft7UV6r0VEO3WZiIAMmf2Ebd1S7kUFCFbF1aosWN7BNCf9Qkt5syZL+HtiOIs1mvPavTuLGia2YsQ+CyVP9pr0rRbmnkACCnVKYSMi41pqFtagntMnI4edx0EYARXhP6Qwjlo4RF80cQjwOLOhcclwqW5AxECxt+xyw7er7SFoEk/6S99y31uzPt8AMS+R3/13e8G8GHp4Okz7eM5aQV7zV2L59BnBFksC+bdSV8YJzwkQ7iVBbD0+jwP6wA84JnUw+I72kCAhieME0sNwjIuTMwBAr65oPFMxjqQpYaSAACq3/qtIGgbMR5quJFq/33vC6nyIeaONocCQLB2KIu9r8WWW89MDgHessDngAZqhVESIqqP6sEHoOW3fztToDiep6lTQ0FmwAtgMZ+lhGPkda8Lrl4//rFzP/hB4CeJCll/gA3awOrB/bhpATL5jHnlOvr3mtc4d1c4Ys9YSgDIGTs1Scd+0ziACwFZXtD0Ajx27w6a+DhY3KfnTPl2m7UANyBLdUphv+nTp3rrAgX7CDImYxXZovh706bt/nd9PRaMfT5rFuQD2guCPzpa/SUCQAhXaJkbZRHAD580pdDUqdOVqSrk5G9X3QALssU6A5WNKkprecvLyTYUhINx2imvvOIC3y8OorvvedRbEhDarA/mz0/9CXP52r8/478/aVJIIQsYsBoVWDrigHXTkpcpQNiorU2OuaKbbrzKVSi4NlRV73T/9V8hS9Zc2cQJ+i6QUNPQsNv79APOVq9eI//aXZ5nF198noSayTpwDrs1azb6TF81NaOlLVOhHJHFLeC2NaI0aO+vuHKZHx8ZwCALnDawwmcW3A2gtABvnh0He5tVp6oyaPKJZTGqrBydlQ1o9NiQwSjOEGRrZapOwHw1NuJ6H2ZRwLUoDvS2ebSEBjwjWOeyK6FjTSlMBUvH2ayYo6y1rPvoS5xm2P4m09Eu1UWJiTiVOOjdQDKfx1YF5hLiHTIaq6rgUGwNqqgYlRXjwvfUxonJ6pLEFiuqsJvFiLVs1N6uCvYC9hMmVvv3jToxjz+hmiPdeeIhcoLGsx46hH+CwGrWjtgCkEq9mxX/wXWZa5SnLvOEdPB5ZE1JWUsKZOUxKnCV7rlnn1GNo/Gqj5Qdj2XXvO51cyVoP6Z6Vg3ulluWS0Aao73niEDAJglmG7Wee8X/AilUSt173jNVQfsjJSx1SKhbrxpQU9zHPrZHwn6IX2ppKZLGforet05pmUka0Ov3DEDJG94w0z316zrX2dsm4fwJKUvOleIjzMP0aZ0S/g6o2G+D5qBXmukCCdBF0hYvV9xKhaw3P9e+QbIMp/tCjSeE3098gjTPQZvOcwAgCLEI1Ah0COQI3GjG3/GOcF1YLyG+4MYbg3CPQI3gyLb6nvcEdyBeka1bnXvZywIIANBYkoLcGBCeg9b6zjuDoM51gBjqmCHcopXPrT9GPwYCIAACCu1iIXj5y0OfARHXXx+EaNx0+Aw+8MrQb0CJ6nV64RrBm34CKHA7+ta3ghafgr4QQAKAAX+kO/OuRdTQ4m+INijuizAMKON/ePg3f+Pkyhf6hTsRBEijthg1v/ojAAZACFclc12Db7hCvfWt4SfKKi6XwNDnoQAQ2oUH9A/XJgOUgCjco8yqwXOZT+qsxWAUiwvWF2qTPfro0SPAqsE8Uox6KDXa6A/14T72scAnCkvzDNzpmC++A6SwLik8zRzdcovTuRZA756gJzxjKQEgZ+zUJB37TeEAwOMCVUEkDoFUt2jYPZmLAQJBWqAolMBmgkGhryeBzzmuQtQlwG1oz+797twl87wQ5APDUztkU9Mh9+3/uctVq3gfhFuRCakIvytWXKy2Q2revSoMiIWgsTEEphcUFMlyolNLhMVk9uwg5B1sa5ZQkB0MjFAau54YOCobUebefMeNOried+vWb/O1MiBzCQI4mJsPrj8GbKj5YdTZGQQU3GpMWAVMNKZcfhDcsVZAVpCQvxEg33zHzQJMR9wv5EIFb1ZcstT77//qV0/5LFUIlecri9a8ebNS6XGLfTD5xo07vVsVwedLly7UJl8hy8lKn8J17tw6xX4EMBa7AlGXBZoytdpnE+pWcD7pkJmLjS9uF4AJEZG4O9n44yJ6pIDNBKH36HANp7llTTKeB75I3E9FRhaXIFwFcBIHhpvgTRaqWFg3sIbblBEACnryyVDfBQpFBMPn8f02R/FnuMwBpKFnqEyaIsaem6EKnsd1Sqyf9MeCz+1+QFIMiGx8AGnLVsW1BqbiwPq5C0IwObEacX9yCzx2HiGdtVSpIvpVVzdW4x7p18vmzXv1jh7266QnlZUtHg9uWP6+PrUhV8Q5c6a4KiU+eObZF2R5zEgCBw+2uoJI5Y3wdCwU3LCgCFyk94n4M/7OAIzetMtSDDrC38W9Sg6RAo+4YhoV6xmr1qx33/rGBPfNr4e1qNnUT3BNmzChQoqJSllu10ob2yRr4iLtTV3SVLdKkN8j15QVAhplvobKhRfuVExCvdy1ZnvLxZNPrvPA4jWvmaX1Uq657JE2d6Pa6pBiodBf99RTFXrf+5RVb4tbtLjNzZi6XAkZlLSg+yE3b/ZFbvO20Ne1a5/VHBVKyJvutm5G+dLl/vvbGz2w+cM/PEeC2Rq9S0f0/pXKxaXTa/dxe/n3fw/FcBEc0cgDQBCQKXSLQIvgj0sPbi/EGuCDD7GFoX0GwKD1JqMVQqDFHSAMci+CNcI317MdWzFdXlsEeLMAyONWrrbBbQjNN0CG4sq44WAV4FmAmVzqD4Cwtrif8SHUI7QjqKOlR9AnBoGivAjW8AEXIrYCrAu4AhHovHhxAGIALYRqNPCM87LLAnBBE0+wMyDnkUdCe3/wB6GoMII6cTTf/nawTDAmhGLGbQWeASzcB8Fv4lUQqodCHA0AHX5e8YpQzBg3rM99LnP3cAAI7TG/H/lIAE3MDa8qc0fbuFYxD8zXNcp9AAiLASHAjGuwokR5K9KdIecHc8l8WPkjLDQUrOZZMRHMznNvvjlc/+53B5DM2vrOd4L7Fs+CdwBprGusPSw/lIg60+M/GGsCQIayypNrEg6cYA4gPJvFA8EMjfiXv/xlbcqZbEIGQObNmyuNeqk0M9ibAwDBOvG6193steRUJcflZ+PGzToYVsmvXGoTXm65I0yaNF6H3mifjWnixPHucX2/ZWsIgAaAYBngGooAkkGHoNIXN653rS1Ba4uFIrR1/ACEFLLvePtr3X//z93+ADrVAOTCZYu9G9qPfvKAH1OhxKebbnqF1zLed98j/jf1Tp55Zq0O+Z2eP1ddtVyH727/GYTG+wMf+KB8eOXEK5ozZ5Jbv26HBxj5AMjq1at0uIyVADRSKYfrfBHC557d6CtwQwkAObMByO23XybhrEsaXtysxkjLK5G7lWKfxd7iRczHhg073Hr9xACEuaW6es24SrlqTXBPPPms3LZIYXtQ6+TsBSDzF7QPmDKWd+j558s8ALnyyoOymOxw73//FGlsq7TfVflYkblzCwXyN+hd2yYf/mkSatdJ+bFAGuHMvoVl5Dml/b7ssnkC+xnJbNL4Erdz7+OudtxlrkVAIxeAtLQ85d74xpkSyka5I+0qJCoLyLjaI1IybJBQPM197Wsvqv+F0vxfrDmtTVdYX768S9nqghUDdyWET4RohEyzdiAwA0YQkNHcQ+gZcKdB+MYFxghBFhcugAwCNlmKABO4dKFZN/elXABCOBRBx1hAcLcxwi0HYEKb+TTn9BHwgKYfQmg2oZRgbdyTAB3cSx/++Z+d+4u/ONpFB8DBeABJ8INYize/OQi8ABHuB6Ah8KOPoP9YCxD40TkgdMNDHWU+LsKIYOovfSlYDRgj7QNyCLZmnINljcq0lP0X7lg8GyDEDwI748NSYDQcAAJApA36Q8wM1gyAAJYjQBQgk3lGr8J44BWABWJ9AFIAroCE+zLZ09N9wZKFdYi8JGY5AdgBzBSSlibeI9zLsOQA4HgO4Jdj513vCrEngB0ANPNK3AvrDHCKmxif8/2ZTqccgBDAAxPxhTPNDwgS7QML2UxxMA5UbhkDooK0WTw1fzyQNugvl6wN0GYuIhzuomeB2z1WSyF+3nDGZvdZe296U/AnzEcDPTP3+nxj4jND8W98Y35kfrzPPZULPR4jGqNIyZrVDV5stC02V/nm7Hj7zYaFaRYaavsAj2XLlmmz2CoNylP+3vLyFPCIrB6T6yZrU58na8MMn2L3Jz/5mTajC7ybCHEduPaQ9hXtc3tbyP6EpprgZwhQ09x8QNq6C93MWVN00K9027ft8al5iQGZNWuqtxYgUDU0HJBfr9R0oththqBcaOyYcW7HHjn+iiZNzFTSXvP8GoEb2XojKiurcGiSjTqOtPnnXa26GV3dnXJDoHp0Jv2oac9xv4rdfHAXMrJrzALSpmD2UcrCBcXa924FmAMcjJqag3VmzJhKt0zWDcDYN74VnINLJDxCb3rTrT7wHLcr6Jvf/KG3LGHtmD59itbXevFmVzqtLeDR6ll0dx+UJrZbQA1taiYVrlkAunvaXaHma+l58zTmbm9RenFD4COEtt6qkDeperjNI2BmgtIbG5nL1qrV4WTFJcxqeODa1NOTOe1HjAgbYezuZJp6+B6nuDUrS2xlMssBSQqMuM6uifltfYjduuCP8eLNSC8pul+be64LFtYEc5/DcmauTljmqiqDxcWIMeyJfApw04LoT2ztsPHFtU3aVIsGKirOuK6NGlmVfral1qTvWNEgvr/11cvcpo31smJs0XtVIL/4can3q0+gs0+1bap8Nrgx1VX+PtJHAzL27T+g9NiL/HiolI6FEWvTXXf9zK81tJ5hjjKWCiwulg6Y73p6Mu9IFiP0T/Y+T82PbNcxrCJZKXkHcNeibYRyqLhQqtTU3xhYLHVwcU+BWym3wy98dpz74p1SodN3J8ueXDNLSgrcbbdPc9/7zkb3znftcW9/R6PPTPX61zfJMrBTLjBztUeGPYl+jx5dKA1xj7TM692HPnSZMhQ9oP3h/KxUtLW1XZrr57TGzxNPM2MrLSp3HV2PuPFjL/FuWh1dj0oJcL7ezxDMv2bNKr273e6f/mmie/rJCrmcKuasmZpBxa5L7WzetlLC9wQJc+PUlxf9uzdDKv0NG56Q0Lzdn8EI7AAHrA3Ll2druBGayeKMexSkBIX+HgTrVFbosM40rWih0UbPl/ENAIKAnpsKNheAIK8gSD6lYyF27cmd/9z/kY94HeJ1wd9ss8pO7IO17Zw06wdB02TIigmXn1tvdeJfEKIBCNyP+w/WIUAJrj64/OB2hvad77Ga4H6GLAfPGG/cF85JhG8Z+j04IFYDK0e+QO3Bxhp/z5kL0OKoAJwBqj7+8TBHRscCQHBNw5ISE1YNQAcWH56HrMp1ZL1iHgGr//iPoT+xW1ncBnMA+KCdfK50tnawFgE0ACBYnLBewUPGCAAyF0KuB7gATukv12GNuuOOAGrOdDplAARwAPKFmQMRCA6mszDRNLCYPvzhgCrzES8APpNcS6q1mECOmAqNLODL/j9RAORYxpbbBxYUplEzy8XjOF4AktsW2ghemsFoOM8drK0T+X08b5iEMQXnI7QR//qvmW+GChCG09fhABCAB8Hl+NCvXLnGu/20t4cMSeUVCL8ZV6sLLjhf2rVzvBZw1qxp3o0HYQbLx7Ztu70GvXGf7MCiIsWFmICJEGNCHgLk9Te83AtIP7rrfrmN9LjZAiJ1Cp7duaPeB4hbXEecoQjfePPqMPcYBMUx1cFNp7o6FGfz/dbiX71aJ0tEY8fU+DFOkAb4oovPUVX2Sp+u96BqWPzi/gC4ELBNQIzdeMytCqE0dguyMaHRNDILyo6d26I4AoJYg7DpeVMcrn/lNSu8tvrn9z+WFjrHjA6uXdS7ILaDZ+zf36z9Z4538UKgfP75F3RwhkhHe14cmzF+/GgJlj1u29a9aeAGzxA4b3/9q/yckaqVufjFz58+qg4GMQZxfMHBgyFWBaK4I4Rbkgn/5SryaGRzg/CozgLtAAAgAElEQVSNi5BRu+qJQLF7kIHKOIkBArHxPnZFwt0MIkWyEfNs8ULv5cVK0V2pKMc4sxZ8NFepGMzyvBgo0IRfVynNkGWt4nP603kkk1KZz2jXYoTirGismTiLV772unqCEAsAM9AU2gwAIOvZqgVifJ8zZ6JbsnSagHuTe3plWAcxWDOQVqb6M+NrR8tNcayKfZa4Wq2LfftafK0Z0lLjsNSrNVGsTGujBVbg5cqVzyiAeovmKcwp1rAMMFcNn9RGl0mrXZyer66uTIqdADSyAUjIXhU+izNmZdUOyS1WqGtHu3HuCHFmos7CdtddFNZgn1zO1q7a5D772Wr3hc8HgK+0Eq63oFwKiCo3sa7KPf5ko3vPH+51v/eOenf+BUukOd/nvvZV+R/5PvhfWX8TiP6WtyyRlvkZ/b7dp/Ndt+6Ary1iAKSoSBJrmo64URVjXOuhh5VKe6lAjbLYdT0la8p5AiBhrRJz8t3vbtLeSQxceGhra6F71+9Pdz+7t8qtliXzo385zX3jv8a7TlWxhyieePnlI+WetEqAoUDWjCYPQPKl4UWwQ8NvAAThlriO/mQJ5BiAB3INYXa51+XGgGA1QP4ZTs0KxsD19CvOghUxLutPLDu8wijvzBJjFwCckA/+4z/C9wi7CNvSl3mBG+sHAAW5C6Gbs5ft4kMfCm5oBuT74wdWFAAIytonnuivhwN/jvsaZ3lu6mLkJ+IrsFKkPEB9Q8MBILhCASTpH0J9TGxTWDuYe/gAf7CKINPSH4LsmQNihwgAzxcD8pd/GSwq8Le/VL08B8sLVibWAqAQyxtueVhlADC4z2FlgujPAw8EAMhzsUJZH4+Nw6furlMGQHgBYQoLExMR6M6yPxAziFkK5MxEci1+iyx8kDQvia+7lof4DksKbecWDQLwmH8i/o2AkcHMUoMJ3fm+P5ax2VCsPX6jSeAFzaXB+hRfn+9aXlj4iUmQgLJ81qBTt+SO/0k2RjZvNrxUzbyjGsa0y8trlrbTBUBi4EFgLNpdc7XKBSA148Zrzc5LBaKv0zswSZv/Uh87sHPnXm38T6WFsOaWcIDmAyBz5k6XG8QcHx/y0ENPaN5rvRVimywge1SBnKDmUgmYpjnPBSDnKiMU19//wGP+GcMBIFdfeamvAD569Ei9k/Xuuec3ecEeMoBxqgHIJRed692f/vf796UBigEQ+kUcwU03XeNd0TZu3O5BB2OOBWsACPMBYEHgr6kZ6/l3+HCb29fYqvc3xIIYAJk1a7L81Wd7t7ZiAaHRAjxtikHZtateRRpD4Ho+ADK+dozWh6wIOwMQMABCpqV2xZEwd1iuAAhNyiiWAJCTB0Dg/5w5E6RlnCfXwQf8fOQDIFgKbK2Qrpl00FCbAtPNIkO8kdGE2ko3a+Z0nYVPSHgO8SFnKwB51XWK3XiedNPtHoC84+317oJlS6St3e8+9lc7pTGfn7aA2PiLFGfGzznndCgYfb3epYt8bZEFC8Yq9qxN+8VeKV+e1DXDAyAlioHyGbGKetzkug7tpUfcP/3DHskHne42xZJ85atb3ac+Odl99d9qXWtURLG2dqX86Yu1v86Ucm6hAMlDSqvadFQdkFwAggXkG98I8ROxBYRxIsxz9lgQer5Yn1wAQmwB2nOE89iFyTT9fJavavpAQejpRZf6A+sDLjzETOQGKeOqhRCLwhchnvgDXMIIdiYOAVcktPhYRxC+cXciIBo5a/36oNVHnkMmikGI9R95DQEc6wtWnmMhwA79ov9xtizkAAR13OFSeSh888MBIAjxyJFYO4hliQmPCr5D1sTrgbHkzgUWHmJnkG+JZ8kleAtAoY+PhaP1KCLIHL0OcpoF02NtYh5wDwOYYPXAlS/sGyEtL8AEnmJxOxviP+j7KQEgmKZYpCxIFl4usrQZYHGD5FisvNgsACYaLTOuVpjwYgKVw3CuScVHpr/GKgEi5YUA1Vp1SoBMf6Yvbh5M2M/9/njGFj+PlxcLDcFtuch5sD7FPBnoWhYu1TS5xrJwHMsGcLrvsTEC2Nj4MAlbRg7rG5sEgXOYIzGF+8WeUZ6fsCEMZAHJBR6trQEwhM6gpS+Qy00I4hw9ulZau6U6yObrQH5CG81BbSQztZHO9LU1fvD9n/l4jJ6+0nRQuWlIEXAsLn2miv2dd/4CP1YqfGP96O5GQ79bWtf9PpDYtNC4Q1mdg717dzu0xKSOfcXVOI/2eWvLPff9Sgdrk2JQFJwqMGNkz46rdBcWFEtAn+AuXbHEbdq8S7Ek21yDsm1lsnWVHFXPg/ZM+44lwNqNs0Ttlropzvjl+xDVLeBf3LwgrBxQTU21z1DV1n7YnSdXKtolIPh/vn23hPiM9tjcsFasWCaQNkF7zq/TaYEbG3frnZzt64OMGlWuOar0VgWsFLhS0WavrC0j5PKG1v0H39cmJyI1b3V1cFOBzGWJPp133nxvCdqjIP9KxYUAJHDRqhJYY10DXnhGr6xVBNfzf482rELPm1Ahnp+qqlHegkZsCe5obbJ6PLN6k0+XjAscFFsJqClC8bwXU9nL7HuzvsTuSqaFt8xhXIvVIJ1dLNIGmTAOgDOiuKLNI8UsjbBqxXU8+Jz/7XmxaxdWpjveJFVmRP+ik92sF7FlBTe22Kph47ZnTZiUcREEJMSxOhbjZGsQq9vhQ2F98F5Z32686Xxf3Zzrd+1qleUiuPb1uWBtsjo0/D15cp3e3ww/zIJxoCl8tl/rCsIdcPacqQIhR0ti8Xj2p+rSkCK6uDgkWGCMrMtAYW34/kSWBjNjBguJbX5YVjJuXxkrSUhMoSoyrq8guN71ae11lgZrYl9fh1u7eov7zJ3j3J2fD9eOkKBfUlHirrthgawOkoYKSwRA6qWFblQWvRkSVg/LAl0vD4a50p5Xu8OpzlWXHpQA2SIXrD2K15glN5/1AvQhaQNErMgll1TIFfKn2t+v8ZYRQLxWi5QtRdqnVmsfWywBDTe4tW7hgsXa68N7X9+wVsLyLFk6q/R+hDGPHNXp1ksb+c7fn+zu/Nxud0SZuG67ebYSYUjalp9ZT0GHBOl2eVvsVJ/qpKg8JJ/6SrlV7Zc1YIyvrm6ERyH+9mYBQQsOAMFigrXA+I8gj4CMUIhAiUCeD4DkumAhtCLYEyyOsGmEYhIZCutDPsvBcAAIMguuVLgPERAdC9EIvMR94MqDRwnAiucBlAA/uFoxRhPGsfAgSyAEQ4yT+4hXMC9bziJiZbAUoWQmyxRuZrlnNvcD2uhPfxYUrsGdjOB5ftOGXYsnMC5ygCLkTKOBAAhzEsuDbG3E/wCw6KvxhjFiWcHCAU9YEmQEQ6ltViSuwVtn06ZQGySeP+sL8gIWCiwcWDCwqMQyG98TbE7WK4sB4V4AB3VIkHOZ69jCw/esD1LvQsTpnOwCmhnuHt9fpwSAMFmYqUB8gxVGQfjGSsE9+DSS7xl/uXyuNkw+jOaaVExomhukOwMxks2AyeTF5uXCrGr5ofOxbjBhP/f74xkbz7f20JIADljMBLDF2o/B+hSPY7gAhOv5IciNjYENxsBJblv8z0ZEtgaAn1XfJBsDqJ8NgM0KoMO18Jz5yfXz5CUCXDIfbDi0ibUKs2e+lzZ3nqxfbPBsyvQlDuDiejQMmITZiEgnCMUAhI3m/e8PpmOTpzDp4jtKgF6ueZcNFgsSGg42LeYHMyibdW4MCMBjxYr5WncP6aA67PnJGF94odBde91IXW+uVoXiTThlPvjBD3jBkuDvHUo/OlsBy2Rben7NJgHvjWktahCuwsFqbkmTJo11F19E1pmx0tDs8UJdoQoQ7tmzTwCgSQf1IV+UDyJF6ZqUamZ/Km0un+M2de45MyVwz1SBtUb5v4+QUFXq/vd7OjVEM2fOUtshRiRQOPCtUviFyxYoNkRaxdZDPnPUw4+E+hqxoIggZoJe7AoUNZoWXBmnCVt8b5YT+92hwGAj71/fHQRB3JYq5Kb0ute+wgvoFDTsUlsI/fysW785HSPD9ZUjKyQoXOqFy9bWgz7FLhYOeEw7zMmuXQ1uvyZ544tbvduagQTuJxvSDde+3KcMJoMZFhJAEMHq3AuIo1AgGbAo4gh/RigbGJaT3t4Cn0nrwL5WX4Xd96eqQn/LdachCLgQANQKAp5z7hwPhtas2ex5Mk5V3algz2/cs7q7ul2TaroAOkdqbIAY3hesJaTuJT6I3/TxWcW2WCalZ1JV3HmeuU9lsq2hwDmUrtpez0aVInNHi12Y6JdlzIoBB2AlNwsWbVk8TeyKhotST6q2Q3yPpQDGb9+I4oZkkDPKBVU9fZk0U/HcAXhIYQxZu+VlIQMWRN/j/tOPxYunSBk2Q/vXWgFzvVcqsgl1d3e4mlSqX/6/4gpp00Q//GFI8wx1doWEDtMmT5OQJClQtG/fNmndn5Tgtsvtrc/EEBUUZtwI7V2J3eQA5H2pWA3eRYvVsrgP5lUVffwzoozN+q+/2JBMyurSwhD03af4JT3F/100qsStfPwF95nPjXVf+JrS7YjK+ka5pTOD+9i65+sVDVLk3v6eRvfmdx5wS5fI9bK6273rd/a5D35oj3vv22donOXaU/rcja9vV52Fbe61r5/uejpL3X0/W681lwEgtEcGLWJALr/8Bh+4vnPnQffsmoMC24dVSHSl1tdSH9vRJReshfOXuo2bg+vin/95s/b1JvfO31Oa31/Var31udff0ej+6L173ZvumKdgalmVp3RJMTVC2vIZerdLFBvW4b7y71slZ9S4z/zrOCULKJMQukdJPlp1jlySrscEEMm1gJjby2c/GwRiFKgQQjCf4bPP2TZUAMKZSnwF4AAQAK4n+xYCK9s2MZz5UqsOB4AgXxBvi2xkmZRQ1nK24YkCeAJYIRxTlwN3bQRe3NyJDYEYNxmdUO5RM8Pqi9BXXKw4G4lB4DwHfBDvwbOIlyEYvz8AMpQ0vFg3aJs+AAjhLxmgcD/jN5nH4rjQ/gAIvEZot4xkjAsZAVkIuQ4wQTpb5BdzSwMAInNgxWCMyJnIocg0ABQsMACTfNaPwLlgocDCgcUGdzhAFHIfwOZrXwveKhDKU+YEYrtjzPQZeRfZNibSKiPnIDMTqwOwPBvolAAQmIv/Yz4rRi6TLKgcAY8JsqwEyF25rjbmfsXk58ZOWMo7Jo6iOaBZABCLn8nqjwYT9nO/P56x0Ye4PUyjmDl5odGyGA3Wp3gs+a5FwIYPpGwDJMAby7ppAATzMT6UkAnq/QEQYm1z4o79i4fWI1fLY3mrrY+AFzbV+KW376xaqaUkHGyOeBZaFvrJ2oi1JmyoPIPPLZjPxsXnbK5RdtesR2HWBUQZCIF/9JmNOZfYaMxtjqBhgssLC9u0ATzY7xjrJlfK8lEkrflY+ZIGH+n3aUfDlSdoPvtkzt7sVq0O34Xg1CBMxABk6tRabVpz5G9e7dPeIlAhSLe0HBGQ6VAbL6b9+AcDILe/7nqvjX9e7lLr12/VhrtC7Y51//H1IEAtmL9ALlvigUDRk09TXyH0p65uoiwM81Tjo8r95KcP+2D2TD9PDwC5+abLtaF3u5//4vE0MLHYgThIn34CQIixIasRoAErD6Blo6w3zEehKqeHOehJC6O5AOTSS85XgGuPm6b6K7T/yMOrfaayq6+5xAOqx3+9Vj7x8z2g2bxxj5s1p87dd+/jXpsOiCyFsSkyUBlr6WMAgtXEyMCYCdy4aPX19aoOxTgfMwQY26B0x4BAxMhdOxvSlqRzBWRqFKdAZXj6GtbNYQ9UCaJuVYKDjRt3aE0FYJcAkBBTM3bsKHfZ5fPcrx4k+UPncQOQ+vodAvZb1U65L154zz1ytBedLQDkumsmumd/td3tb1bMhQDIO97b6O74vQBAoFkCEjfc2uz+7lM7BJB7nV4jpSQe4X7rbZPdrx+vcJde3J0XgMQxIMRomHtWU1OHFEE/TAOQ7u6n3IJ5GQCCy+27393i/uqj+1X0NBQ+3LWr1L3xTfOkGR4pC6DSZysmpFQFD2fOoHI9AmaB+79/OllWHKUlrxdAkyUXAPLqVzdLgdbmrcTE7gEAZ8x4RN+1pi0gjBEPC8vyxPlmdUAQThEKEeKHCkBoD88O0q2a8RABGEVZnHEpvQmk/hgOALE+I5iTbcvqgHDeASQ4x4lxgKz2B4I4spkV/uPsJf4DRSLnH94IRigDEbCtDgjeJwjafMbfnM3HA0B4DiAEWYlnIVsiL+IhgxwCIIlpOADEv3uSivFGAWgARvgfmYBEQXyGzIdcAeBEyYlcwJzjxYKLFXORz00u7hPyF25kBK3Df453ZFwAGHVYkE2Yf5ShEM9gPSEXAkpYTzEho2C1AeABQkjqdDbQKQEgTAaTyOYwWNYDrrGKmaaJR+BlIWAZsaBy3G4s3dj/Z+894Ou6qqzx/Z5678XqVrMs995Lip1GCilMIEMbGDoMHwPDwH+oUwh8fHSGOtRJgYSEEBLHaXZsJ3biLnfZkixZltV7L+/91zrnnveOnp8sO8U4oJ1ffn565d5zzz333r32XnttK8uv5pwngIuAkWm7+QwvMC4c3hAmatAymbMf+PlrPbbA7REIcEHyAmMqjzbZmOyFdqHUpdkWqW6MXpi/+RteVMwoMJtgHO9gAITv8RzyXFDfnGlBbo/vEziY7JV5nxcVbxDGqNTAQiw2I+LveNESHJGWRwDEG62tYBHsIrLHxUgHoy6krhktcUYYeKNkKpI388DjoFIG98Fzx5QtMxv8Drm3TKdz3dnjsL9PLizTq/ytUUAxijZ33XWnkuxcsWIzQOSgOsZrN8SAq+nGA8sjzz/H6DrVKiJw48/CzfJOpKtxB4IxA0IHhwCDHP8HHnxKAQ+arZTDyGc2ZD3p9DNa3gs6EPtHMMp+tqFDWkB5Mg4pOeWmINtX3IrIdyc6N9PRLEGdSCQi5KxV6IDT+fzzu1XhNek473j7RtSLNMoedHNet2YxCmcTZBAnnjSkxx7fCprWUqXGFR0dBUDbJTt3VSgHVq8p/eA3Zo6DYzERc4IlM05K2JrfGaAVTKmJ3/G9DxqJv9jeI6NOQenaNQtU/4U/PLLFV7DL35GLT7OLoJkN4LwZo/IVzTj/NoWJTryt9MTjplHhaNmSWQpEsAeLbrYXojIPzH540JODdKuKg1W+Yuuly8tUjcdDv3tuXISd1KmREX8BuaE3dXS0jzsW7pdNFk2Rfh0iLIbmQ+nlwIJkznUCvSTr2Piax2Tmk/SweKwneL64HrMx1ngFmNpwbo8fr9F9XZwmfXZdDOlGNDv6T8qcG6pJNNKjSkoRtoMxg+ZvWunPWJgMiN0kkIAxNOT8wj9DTaKCnDHS38x5NUCTn5nz57K2w4yGycox+2TMzEN0lI7+03i+zXXDsbHOIzc3FVn8mQp8tLX1wCFB+JLHj3qgGFDcjJEiRztdq4MINHPso4MuX6Zv1eqlcOK2KAW2lavmy//+VocueZw+QYY+rcfKscfE+sGqn2rmv9hM7xRmQtygRGkD7WrMpl3p15BK8I1NQjXtyjPicGk4BjcygE5mEfk8IDAUnWNXw05KJSE5DffeHNm5D1lBZPZyvZ0q83omHnVPCAAoG2yRkHDQxZCJSHTWxKgXKnnI0DHL2IdtRcC5otJVBO4PA8N+eiS7oLNbut9cAO9JyHjEYHto1lrRAEe5VUI8BdI/oqUIw5zakvDIPhWEuP325VJfNwgZ5EZsyyOn6/bIf/5Xrtx3fxqyL868YcyjUKjzYHyQ8MBWIBaA8fL+Zug5vKelp9er+jxmE9mg1G70yWeGec7R12HQy9QomvoHS/jPd0h0HAOz7fw+t8VtmmfXRLUfZkMEBIahYE3YBV9y+/ydzXjgmAMp6ubY6CPY/gXfpz9lgoBmZ/b4+R5/w22aQCADgIHbMr81AcPJFMC4Dz53+T9fm2Pn7wJ9IHOcgQX3FzovwY4h8ByYGh8T2DRzN5kPZo7VjN+ef15f3A63yf/tc2G+z3EE24c5T8HW2cWuicv9vTcFACGqZEqJ6TKnv5dKW5FbSak8Rgtso3QcZfGIGIncjZHbR4RPh9KkDAMnfDJn/40GIAQedMqZpTAZiWBAIHDcgVkL+3OT5WAUn/NlwIe5OfBfUpU4b4G/49+B2yatyvBQSR0zOth2LYZ5n/u2602MLHKgIhlBIVE7QUywTMNE42IUhsdDIMK0Mc2AHANYA+fPjIHp7MCOq3yPWuq2rDPHxEgQ5QsZdTFGqsrHP54N7jAkSGCfAqerFlK29/3vQ4rWNXtODECk/8E/bdqYVFf1qWP8whc+pSJqX/saZN5gH/zgh5RzT4Wr57fsUQ6lcdBJp2BR92wUNLOmg84KpTzpCA7Cga6tbQHY1s7U8OB4pyq3AEoOsHanCHz58jmohYhUzg0fsOxNUIVGe6eq6nGe9FjpjC1cUIKH7XRFGWIUfN/+43gAJ4HbXaKcdmZLSO3atp0N+fxOA39Px8jQRhhhtxvNmRoNu97DfG47oHZ3bG7TfMc4iioLEaKdMfO7goJMgNr58tiftqnsgq3i1NejnTibzkMwNIBu5sbMmKdZKdIuADNaT2+XcgpTQc9ibQlpUKQ5sWYGXBg1vubmbkWXUnSurl5VeF9cUoDvx8kfH3lB9ZCgzZ1fBCc/S554/CU1t9nZqQAUEQCCWejR0ihRcHCOH6+V7Jw0WbykTPWgmDYtRVHKNj2hu8dnZk3DOtDZkOpqPyVKHaMF+M3c+ZsaOo6hM6e2YljgPLjgmK1YMV9ystJV0f0w6F2M0nOdUMygqrpOAVCa7fizHictUUvo2k4ar5e7eYHBPsQqTcfex1AirKoKvAfHeE4TEnFzgdkKV6Yz+QjGYoxy1DEOFcquRVnLCAfsIPrn2JQ/fzbR77ib9cb6D7OeCNrMvHm8wz6J3Kws1hfFAwDGKZB24MApnLcG31zYxea8pGzAxvG4ZXwqdQygk9m3RYtL0CQ0HlmyBjmCkHJri1UEgN9FR4f7FNx0Vsup1SDdSgFPv3kAQEC0873h8upFwffcTg2IGxLbHp/st/6qNa3Am2nitd4IDdEUsuEovd3l83OlYzBKKhvQzT45U6I69efpV5dIp7PdlpfqJB5ULNsGa6tkeEADixCAEU+MDgJ4u7skPrpI76Nf81AG+56UCEc6eQTXm+ninpYei6xEKs57GAI8bVJdU6vU6CLdiD7xd6OduH8OQhq1XPIL0NQTNSTNEIr4yY8fAb1pJigs+QBB+r41hn/dKFqnUdVMQ2c6eWPicmrK9If6OwUFbLiYirVdj6h7xXnn1/n51D9TMzA1A5PMwGUBIK+VpkTETKfRKB6ZiD0dW2ZMbMTH9/j3hbrLcjzBKED6pqNnzK4XsOcw8PPXemzB9sfoO+tWGJ1nRP7VAJCJxh+4Hsy2g2WnJtqviWCYeTLR7onet8diMkYTrctAwBLse/a4uG2eAxPN4PYJHkx0Jtg5NWMgwAtULmGGgkDNHof5PvmlpL+zoHcdEBudzrq6g8i86PxzYmIGChwHwFNGozHzFAtyANz2Jz7xMTixKQAgX1HfuPnmu+TI0SpVE0AzAGQBipZngWYVicmtrjmjHnZxcH47QXk4c6YNNQlDahw+J34CAOLFw5N1GozKk1pTiW7cjLiz27k+j2CMWwCEqk3JoFU1NoGrxs/huNAZu+3W9crRYuSfQInjtQvR+d3SklxEfhuQTRlUFJ/LBUBWrJiNrE6OvPjSQZyXptcMQJgdCsFCYmSbAIBywjwWRr+7kZNnt+suADTS5fLzM+XIoVo1V8aZLS3NU+9Hgg6186UKdJfXUdrb71wnQ8hyDSFCSweW64F1GYzYqmZ2cCiZnXGBQkUp17g4Ai0XGq/1qmL1OBTTs6cIzwEzWefOtaltUBGLIKjT7mCGX3LMrxaAmOXLdbdi2Xy1P9LAkpMScW5DQHPbhaL+wTc1AIlCNik/P13NUwfEH2pqNKCbCIDw3hIZ6cb1Hg9qbxmupwbZs/foawIg3B/n84ablmNdQQIa802Q3oR6KopAnMO/rQB/7e16DV0JAOTq5dPl5Sq34BYUFICEART17K0XV6Q/y8ixE4CU5qZJQhwon8f60EtdA4FLASAKXOGelZgYgfqEBDR7jMV12CCnT8UCbHh9AITbTU51I2tSCEnwQtSI/Ag8+4WgzqQju6eDC5cKQAyYnT17GPsuU80MTyBqGCiwYK6dqX+nZmBqBoLPwGUBIKZQ+2JkcFmnwXoNU4Ruhk1KDak1VHAgGGFROt9jUY5tLP6i2sJkxoJnUzBmf/dSAchrPbZg+2P6lfQdpiPpJJvC7IsBFZONP3BeLvT9iQBI4Dgm2kaw9ycDIBzfZMcZuF2TDSMlirQ7FvGRnsd1pB5sAaDy1QIQUuPWrbtV0YgYSaek6ssvb0I0WEfXo6J1X4nJAAi/M2vmClmyvFx+9UsQbmGp6cUqwEano7y8CEXo2RINx5WTEQotfmZGwsPdqvC14VyXclb7URBNo8Nrmrmx0LmvXz9YIyOiVV1IXm4mMoILUP/ULlu27vVRifhZTIymipBqYhcBs5aAZkdzmfV4210bEHGHkgyc3wIobtGx3bP7mMqIFBXlaAcVDjLpKw88+Cz2z6JrnanQTrBNqdDnx2QlbMqT3bCOD3x/RsUqKHYoHQbglJbmQBGtHJzyXUp9izQlU7hrCqpZbGwKjukwmGyHF7QpziHHP3/eDFA+U1U/h2HMC+f6xIkaOCx9mH8q8gyNczaoZrQE0euXXtS6i2Ho6zAfNR+5cLJ2bD8o11y7RA7uP6UyHfGJsUolqx71GC3NXQBqTaqJobFgxfnB3tO9NiJQ7LpIZaIIYJKSYh0w6lXd248cQfEbzP69aSzH97VcsD8LYANFfm5H1Vnkb9ZHenqarF+3UNHLdrykpVcYwTfG7/V2akfZ3iabvhnqFJsOGj041AgAACAASURBVKul1jrM0MT4musxMkpfT+ylYSzc6dGhsyJ+lG9oiiE+2hHXmz628Eh//Q7/TgF1iMYC8qzsNNXhnJk5Xe+iwZ9ec5qG1XC2A4D9nPoNqXNLlkxXYIPzzqzQ4cN6nrnWzXbNeLme7AyOOp5Gv0NuMoLm+2OeIZXpYDSf/zPTEgb5XvYVScDaGYVynRtjrYdQBcdaA+GD1tZmjFVfV14n8+CFwEGIdU7GDM1R/OdJPGHiDdVrzwunnRYaniBjQ3re1fvx0B6ljWm1PprH0yjZmQmgHhbLH/fpeXnXxz4ko/16Hiqqu+XmPFAWERlqgfLfKQD4DtyjFmfo+2Tl0RC5a2aeJGMNHARPlmvZgzVT3XBSnngKqWxYUkiWqk0axPy1NjnXB3omufhgVIbggMu5r2ANR0e7QAdLBW8+FnPTLccPnZXuPk0nc7uHZNTTpgIStbV1UCFahazVXHn4obNQB+xDVgVwJkyfO96DfNkQzJnLWU9c075mn14nY4MFwvoUvd9oFF/vHaeY5ZuwqRdTMzA1A0Fn4LIAENYWGJ79xcrwEmjYXdFZtMSCJ4IOUlhYiMP3jMKROTo+y1ggTXUEFm0FGr/PzDzrF4p0tnecTebAB37+Wo9tov2RWsS6iEuVkZ1s/JdyvG8EAGF2isCquNhf43Kp12bguEjFIwhh8RmLxUgR4/ogEKEFft9QsIJ1n6eCBAu5+B1mhWjm+9/97nLUIBXAIWpB1gNSH7B77hmGApuWgDUApAsqRDzG8lmxiFqnAAgtVpHyGtAE+CArKS4E3Wa66uvx6KPQXIQZALJ0yWw80EpUr4iXXzmEyGwG1KUgDdoH5ZYjp6FUVaQcTzr1dF7+DErORAAkKzND1XdkZoIjD3WnHTsOqfoSU8twKQCkvLwQmY085ZzRqafztf/AcSkG6KB8LR3ghoZmKHi1whmfqYAOMwUJCZE4Fp1lCQQgpHStW7tQ0XseeXSronsZu1QAsnLlHDVXlZWnZd8e3CRgrxaA3HLzOqUgtuPFA756EI4nKkpTZwIBCDNJGzcsQKNBFB3Brr9+FdZCpDz/7B5VUzMP9Tp5GBupUydOnAEdrkc5l2pbcOJtuxQAMu6H1h/l5eg/Uj4djilrfeikeVVR+kHUoVSe1M4+7dUCkFUrF2IN56KnyvO+BohvNgASFx+Fe0QxqHXsywKFM4gD0Oi4G4DKv9nL5uprZiuQmJREqWQvCpnP4P8GFYCwa19eLwASeF7dqEww1tffqa63ZKiekYrJrAmzpY1Yr0eOnERjPk2DeqMByJqlRRID8YtdJ9okIyEa9XNrxDMMgIHrpLFzWObNyJYhpJfPtPeLB5StFNCZhjI9MoKYyjmqASJYMA8RosefeBKK5GPihuM/gMDJmbNt0gDqWU5qlu6jgSxjQ2O/1DT0yhkohU0EQNjokQZNCdzzEmVGWQrur4NyuKJT1cgRgNCysl0SgUBRXm6e7N/tQg0d6KKvAYCY85KYWK0ESEhF3IVIq009nOg6nXp/agb+1mfgsgAQTjKVqNhYkM4go9Mf/OD4RoTUyzaNCPldo7NtTpCh2pjCLG4nUPmIaliGPsM6gsDiLm6LEmemuDuYetZkDnywz1/LsV1of1RYYobHZAQmywyoB88kFLLABX+5MyBGZpksEQJIqmdQ8YHSciwMpwABlUQuZMHGbGh3pgjNptgFfp8qY2y0xEwIgaoBxwS9BB9cY0aJjFHbf//3UBQzVqjvf/SjydB7BxcZG924cRSKIVBKcoL6BCB07re9MIC1TDWlEPn8/7ca/RlG4Jgfl499JEo+9c9nEd0NlZXLVyEa3AB5V10/QgBSXlYE9Y189eCtqamHgxGLiF0TaltmKgeS9KmW1g70KdC0q3R0Xt718lFIViaCHhSrorF0SBLQeZlAgfUi7e3dchQN8g4d0vuJjGQ/D/2wplNtHN7xjq8XMrxRKmvCegc6OHywqjoHyMU+j27mtnITZVBp5Phv3LBU1avQ8WYtBPfF4vRNT72othMWFqEkY+dChYlZBkrVchzbdxxUfUpM0a9dq0HQFkhv4HijI3T9QXJKvFx19WJkGSpVwbSROyWwMb0lbEBjsiK2RHAfxANYE0N7x9s3KKDG8Q+hRmTTppeVhC+tGI43swbM+LBmh9fkbmSAViyfgTmLBUUqTn13+/YjykG192uv6clkiCf63H8/DM7x01Q6ih6k414HSiCoWlxDYWFuRO7L1HyzdoX0OMr9HoAUrzGTrTD/jiLrER6uC6t5bumYl80ogKM1E+D+OBpMVvoke0k9NMZzlwDZVlpSoi7sp52FmojpUm7XjJg5otSwfU4ioLhGs5I0PrldJtPYm8YYM3I0tzvUL1TgfJiQGI1sFh3THFVoT1pgJKLhFQdP+upnzLrjMaagGagxHnc8wMq07CQ8W3oBTHVdRmFRgfr35EmnGxhel5VBOgfWjD4ftiwwr131fpOJnPs2r66/EGfd+d/V/WwCr013iJWtQibEnKf0jCTUCpWq7N3xY6cRCGjBudK1W8zYMTs05tQvMGsSat0c0bZP7dYz6AhBkIYJeV1aiIdy1NoSopJlwUadDcFdQ5Ii2OSvUJ0bZklXolNa+sgZVR92CA0J01GUnw1J6gJXg2zD36cO1SkAPjKErE5ChMxZmA5xAhTuuzOkvU+vlYLceDmGh3NbS6+kQ2gjHsCmtTdS/uML35N41F9FIKPT1zsmnT3D8iTqp6JD43BuIqUPEtdd6Amixow+STQvsh5lM+KktAznrbkffUDOQu66F11bkiQiXlPshjRWw/xHQ1I4Xx8bCumHUciuDfdZ9EaiaZqpXm9mjQ6i2aQLtUHqPexv0NWHTBVoeUvy1bXCjIi9DpyNTv0zNQNTM+DMwGUDIIwm09kMlG8NPBOUIaPmdDApVtP3g78JRuf6+McFjY90PwsqI01k9JcIPj76UZH//u/x35rMgQ/2+Ws5tgvtj8I1HKtRWfprACA8JhatB+tezrkgCAjsQBp4HoPNGbNFVMKisZjebkQU+H0WiHMMpnlS4PaZRSkvT8U2wOeDEcx+97v3+fqF2N/fu9cNh0w/vGNiE5XDnZUVIyeO0+kbH93mdziWu/9uurywNUo79K06Wv/373wPoneRKApvV43QzjV2wJHQjv20zGTw+vtQAJ0I+lU7FJ/0k/MtN65VPHS6BHXs/wEHn0XQLFqngtXRY1Wq5wTNpwhEBxUyk3osGIzLODVUfdFO7T33XK9qH5jlOIGMwjxkZPjQPQ5J1717j6uMiynU9aAPhnkg8/cKWGSnw7GrV5Fi0ihuvGG1AkOkjbC7Oh179go5cPCUcprmzC5U26BylaGSBQIGvyKY3/Hu7dJ0jAULZ8oyFNf/4eFnfCpSfF9ROwL0EAmAbDBjHM/kFERsgWKTk+OQsShUKlC6n0cIwOA5iQD1ho41HVcqXBGg8PsEIZxHjptF5rt2VSrgEcwmAxVBfzTBm4FFx2a+9L8WzQZ/8TjiwLenpcFB4rFFRITgvUg1RxwvAQnBagz6vzBjQmMGiTRAShATtHBt8fvsxm6a9RnH1gP54vF0Ir2u7K7hVKpidwpuy2MuSjU+qr8BFCkFMX1+6TybgmOTkUhO9jd3ZHO+rCzoVDpmHMUm1CzZ+yRlauEi0BsRgWfDxrMN7aonSzOuL6rEnTsHXXbLqCxmMl22EALPbw+jIzB+x/Q9MT1Tevv7UIcA7W5YbV2Vrx6E22DGlDbmOPZ8Hery990wu7cbfSog6VDM/Cpyun8LTVHE0JjPWCzoZATF06YlKSoe6YMoIUKtEvpmgKrYgCxkI465rZ33FL2NQUsWKAS0Qd84RvXnbvQDIc1Oveaa8miQWQoZ6ZT0SClAfdP6ZRkyMztckmJDpAz9aGjDw6CEOhtLRHH3qNOzx4PAiDL0zDEWiX4nY716372h/RIer89xVBg6ssG6h3pkDBRU2omTbVJXWSuNUL7KxDk4CeGMZEqZ19bI4ZNNCATU+LKtgMwSEaKpZDmggxUVM4DilYpD7bjH6mNKTOzD9TAqx462SlikBl2x4UnylltnQb66HhnoY5JXpMfa2NCNc6bvpS4UztNGvFE4H3psI+g14xnSRx2Be05mwTmVEamHsspUobqalimbmoHzZuCyARCzZ1KW2AGSqkemUJwBWSogfeADOho9kRFUmAYzfE2gYRufDwQDNv0m2LZIvSE9K5ji0qsBIK/l2CbbHxsZsTOquvFdoLDZjGGy7QXOx+XOgHD/BH+k11E/3DQipO44m0Qa2tSFrtVgY2YTH7Me+NpuBBTs+wQhbIzEgn8TEGQWhZmRmprbMdeIuOGDF6HtywJDZgI2b+4FsB1TY6YU3if+KRLNgcJAf9A1FwQg5Mffdutb4Li/Il+/d6fMLIdjhuc5/eCenjg0f1oq9/22Tjnxa9YukIcehsoA7La33qFqPY4dr8NDtFUpLvkj0ex6rJVn2JzPAJDQEO3EEPQYGVo6LkXTC9AfpBDSk4fhYGku/qUAkDvvuBrHN4q+ORVKhpVmOOZ8fSEAYs6bcSTp7DMrkpMzDQXtbY7i1lkFAkwm4q23rVWFvIcOn3pVAGQZOq8vWDBTXnn5EIDPad/SuRQAsmr1cgRH0pQT1909oDqdb0f9xqpVs1XNBjuNd0C++MQJfe4CLTs7WUkanzypi/aD2esFQCIjQ7E+9BjoYPN/His7neuaHRec0Gist0EFMkj36usbD4oGByn3PAIAFY3vajUnAgFmRdiMkdtig8ve3kEFGJlRIyioBhhjMfygk3EYcsLI/Nfupu5C52zaLF6MjlXg5p05LVODGguAsGEiM3fs+G5uctwn1zzBEcfWBVUxzjuvCY57APVPUZDMNXUeIwhEj456IargByCqXmNpKa6NMXn8T+DewlhDYstU/7UAkAgADloSsj3GziGjSAoZKZxJVOzCvFehZqQfa4HCBa3Otc3vXwoAWbW6UM6d6ZfEuCj56mcWSV3bqGQnh8qNS3UW4dIASLeMDeD+OZYt/RFHJSxW0xwjQzUg6BvplzEiKVhHj0eS4rmekCnZUyX93aHI/CbKUw/dJz948BXcA/LUfeUQsi3nzg37AAjPvxtgLX96rJTPSUIWeRjPh27UT9XLd759Gr5Iug+AhGPbixanQ70uF/fmrZKUrkGMASDXXz8XKmUduM7bLghAyua/BDpoKDKRpQhmlWNMh9RzxDYqQbKuUMWBcIjmkuCzhUEwtgpwMO+4370Z/qAfxmCzo/49bsg8Jvp7gb3bLsdx0W8kVTtQapjBSLJjVBuuACNbg4Fxjps+K8vX+D+DqGTZUJiGdbqTSQeTKcFgJvujcH/cFv0C+h2sXSV7x/QYYRCe+3XK43wj4u2Uc8tSqEokX+34GltVUESH73FM3OZkY7occ36hfVx2APKXPuCp/U/NwEQzcC3QMYuS6aCw6Hj//kO+KGMglcb+mwCAzvSSxQtV9PXEiUr02tAOH50/0kJot9x6tYqwMxJHZRvy5utqzyqqQR1oMlWgZDFKS6OzZWhIjLSHUR0JRnqN7cjGoBh2DqRxCZYK8nVPBjpppGuxW/bOnTrD4jePkixlxJsyq8Y0uHUyOaAu3XLzWuVQ/uJXfo3rhHhNyWA02IyBx27GaeRNOTe+viP4vnLgQb9gtNiAKlI1srLS4DTMUM70Y4/tGNdng/uxi9IDMyDcB/e9ceNSyc7KgENQg+yDrst5//sRyYD95je/wkPOXzzL99ifIDdXO0o0UisofztvfhnO90ls5yycYyNv6s8KqdkJyKbwPR4z/0/EOSTtad8+f42FPet8PREdKzCbkQgnkt9NSNBPQ9Ye6H3xPQoLDCsnnMZ/zeteUPMYRR9DBJu1DabwmNuy9+3Llljnn4XPc+YUKBUuOq1ct00o5N+zRztNxYh6kzIXDwUs0pg4979/aAu+pykoPFc2fUol5mB2tmkGVESoGBRohWzcBCMti46asUhH4tcNChFpTFxzBCp8TbDE69RILTM7Q5DE8+kGpSkEQIzrdwyZlerqZjh03QqQgZvj2z7nYflyNDSyrBJPdVOLZF9nPL4+p4kV17sBzyYD0tIG78Ex0syGx/QasjvEm3m3ASyL5sftB70qaPY54/3CmE+aG+fZ/M5tSfDy3NFSUv1Sv5ERzIBpkMf7yMhoBMAIIvbIXjY0nFNqa9u36XkfGvKDazdAAOfPmBfXRXR0GPpFTYfQy17UfIzK9MIkyD6HyjvvuVGSE9CbJj5crpuRKm0encFIAxXPO+jv+aLOM5zyVg/vZ2MSEfUUVNV+Cs/rEfGG34Lj1lRHfcTMuBBcOxlbvNs39ANkkhaKd7hXQof0tzxDWA9OTdV/fB2UhuhE6UZfkRd2HMEa7pS2ZmSLUNtDc8t0KZ8NelZZDIDHGfRiqkDAcp64w/UYPaAdhrn02KMQOUpI0pS72+65DceOOQX1jffKcGRS6+vRc8kFSiz6tOw7MIQsdRju6xCoQHZxpH2TlJQvlwYUxEfj/rZoQapaM6RlmfoQZuHpoBNw2Eankc7oJz+p2QBs3vdmMzYIpBgQHe3A/ht0jtlPK1D2n8dIB5oU7EDH+7UcPx1/Bhmprs7bD0sBOAbbKEq0aZN+JxCcsOUQa0MJXIAl5a1vpYql3iaD2GxGyCaLFCSy4irjtk+wwaA7WRpsA5EBNqPpecLzy6A854O1rGy+TXBBkEbhJWMMmhKUMP7F37D/nU+TAV8iC4StCHibYoNDtqCYqN/da5nP1/O3UwDk9ZzNqW29KWcgA3eDjWyXCiNf+qGH2f1bP9yC3VBMw0B+Tqd0+vR8KUT4xIOH3N69FYpnH4XCZBrBh3GkQ6C7P6MsT9V0tLa24XtDcqauWalKkYKSBdUkRnSbm9uUkhKLx6dPx10LQ4mnuhU6c5PCxAdZBP7n31Tj6UEzQjr4undCvAIfw+D+P/ww7mgwAo5ly2YqOlEm6Fx0/umQsOs5tfUrK+sUqCAFjJaSmqQaHbKG4sEH9F2ZTlOIE/knuLD7chjgYYBIYL2G/blfDtYrd915DaKR7bjpHlfjtxv92c5+sFqV4qJc9KiYg2xRsxRg/o1DyLH+t8OrjIr0O2EmUh4d5W+0lgSu/4rls7SELYDK1q1atWA8nUkv6WDZFL5v9ktqzMyybAgFnAHIIXA5n35ntmOyFrFoKkcJWJ250JQomunp0oFMg/13Z6e/x4s9Tr3OzlcXQ/WvHrwyG2xqZ8xWxFJ/+xa7doKHwHE3Rkfb7KOruwN1MtcpMNKCmiCqsVFS+BT6yTBzRPOMasfNVlbjHBqH3AYr73//+9V3H3/8cdV12phbZXMQfW7UNCnSCc3aouPe26ud1QinFogKcCtRIN/c1IrxDKvrjtkczjfHznlWx4Xszxic+l70r0lJYV1DCLrV7/YBubg43bQxmalax9ic0lCwxgUAnKZFpGDZx+p2FKhs4Dc6oJ15+1xxu3Hork6zrxuWbASeU9K27F45hl6p5gCy2bZFIUtm+sTw/WlZ+lhCwyCmgPmgkaqVgflugbRvf++wohBSvvqpp1Gk6RiEbtUrYiBe3+XlyaAjhmKdtyFYUiuxcXq/G9evkOUryyQ1MUyaGmplRrZWeFk4u1SiHFAU4fUHA1oAtMIiGySv/F+RAfkq1ss6gApkLWIdehYApoTOFe/oL7EuoSrCMUDha8zZButhcDvT84Z6szBTR4P7CI10rZPoj9TQ0iPPvXRCjh7fh2L2BvF0zZLugRZVEzUT9UzFZbEACf2gSbE/E6iBYeh67GCuMFeuhI45SoOo8Xjne+dKZEISjjlesvKyZG5cq+SnpkvXwKgcBxg5UAPpZKyz7rYWufeHP5aF8+fIsTPagxzpa5acjBjQAeNwf69TQKSubkTVPv75z77pVs4l5d7ZLodOOmnik1GS/b++cl7dcIPIr38t6JN1fq+tC42Sx0xWQjCBoFd7dARDBQUiP/iBzlwEa0T9jneIsA6ZSpoEAcGM4IhNiGk8bwQcBCQ//7nIb3+rfx+ggK6+S8BK0R12mGeW5dOf1iquZGYSxPA9djFHGzHVa4wNlfk/AQbrY41qJ/dls35YH3wSpZ3mc4INApIvflEDGm6LDaGDlTO82rl8vX83BUBe7xmd2t6bagbeizue6bnx8ssVqqt3bx+dp4sDIIkIYa1bvwqZhj1wbLy+oudgAIRUk2VweEmTIVhJTU0BEOmEHGub5OZNU45SOGg8jGKHK2ld9BTB3aMPDh6pKIxOs7ibClkECSzKPFVVpz7fcM0qBU7OQomKNAs6gkNo9jUTcpcLFhTDufEoZ/3QoRpw+AfkphtXqmJw8uHp7NNRYjSZgImOUAuUaPbtP4qCUE3Bej0BSG5uhqxcMU/VUTzy6Bafw3+xAITNFLPRHK8KdSZHj9agX87NlwxAUjF/125Yqeo7WIuiCmSdUOSrASCco1UrS9EPohqOLQva0fkZmQwDLOj8MtMTB9qKyWC0oDEas2Ds6UIz/5oLyACEiahbtnN7uQEIx0ixgRkz8rGOWfvkVcd2DgXQL+08LJHh2hG0M2FvFAAh7bGoKF81hwyDk7x79xG1toxpGpkGY5SmjkL0n0YnNiNjGtY8skhonkgwyKaa7CNB1Ss3OoEz+zAI4PBmAyBJiVGgG+WhMekwAFk37hc6JRUIQOLgTDOz0wRp7zEUXA8PI6gBYLxr1zFEi+tA5hsPQFavzoIz3475GBkHQNYtXyg33bRQuqgqNdQoZTk6qzUxABkF+PgXgJBmGemFB+5NUVkNG4B4Q+ZCIeuXAD8GgDQCgLCGJRnnLtwCIKi3cwMoeHGM/ewP0ol734iM4Z7nwvt/96n/kcT4EImNngZwFIPeNRW4RgclKQ71MsnICCOzWzIjXqlmVRyrxD5ZCzYmcdGZ4ka9Hbux93WOyVvvWiDh0bESh4zkslVFcmN2HUAR59UtHV0D8sgON9ZRiNTVnJR7f/oL+fQ/v032Ho7DM2VEToG6OdyPPvUAgKUzmlT/kB//+FF5z3vGxgEQs2bpKDOD8FMkh+jYkoHLbAIzJoyc06llpJ6RcFKZmGVg5oCYmfQtRtENxYd/kyIUGNlnRJ0y/0btkXQi0nZI5WEE3sQj6CSb73G/pAxxe6QkBUkKq0N417t0LzPS6jdv9l2KF3zBY/vIRzRoIRDguKFboYz75SXM4+O/jLfwds3jD3Zs9o7ogJv4DOcuGAAhHZvAgCUCNn3b3g4p4vwO/2cNsjHGLila86UvBW/tQJodASUBBrcfLLvDOMaGDSL/9V+6wTbn74c/1GCUQIXnnxkxZjYookSARnDKxsg8bzz3rBf+7Gd15oP11jzfnEe+vlJtCoBcqWdmalxv6AysXLkSUYlih2feDzncTXhYGfpDkGhywGiM83fdxmtBvclFZOQFlVo3Kj8skqWRksVCxULI1aalgZqBKOO0aRkAGODxI3vRhUJqctebm9vlFCRSU1AkzD4aTaiX6EZmg0XapBixyJfOahs6l7PxnW3XbVwN9ZVUeW7LTlmNCHAdir1P15xF48FZqlP388/vQ2Gslhk1lo6xkHZTVa3v8PPmFcss9B85AHWjiooTvgwHC3VpdCS9VhGSOX5GRQMddgNo+DsCF9MHgQBjBcBDPopVT1U1gK6k6Th2tsN2pAMpT/wtO4izKJqqWSYjkJ/vz2qQQsMifGMul478coycywXzS1QjPTYVPFV11jcG7tc4yyaSzffsY7PHZmg0HCNrMggw8nJTVGQ9FNkQ7cwOKkeY/5IexSxXJ2oZLsbsrE/gHAX+3u59MS7i7jSgDqRgBQUr2Oj5imh+1SV7G/Y+bHCUjEj+mjWzHTAbroqgH374OdW7gtbbiwadRjEONR7G/LUjnnER/rJS3eTJFHGbf/leIjysxUvnwjFKwv4Qde7uQQYGYBz1DdGOXDIbMwYaG2raFChT+G3OObMGBKIRkSGq7w7vCTZobG3lNt3qfNr9W0CIGp/tQUaLxvkZ6R/fCZyZGXNd8Ttm3Y1v2BkiQx4N4uzzxY7ege+FASixfoxmspA3XD9fZRQZRtGBBTjHCGKEIvJPb24YgYcYADYet2cM58dRycrLL0KRdicyoyNKSGLr1oMqY9oFJzcxMVKWLs+Tp5/R94yxMQ2caVEAEvEAoNML8+S2W26SOARSouG5jnRVyOySefo7zmU5f2EMFKO6JaLgE+IZSZeBth9joqKRWUBWt1vXULkjYiQy+U5kR74LCleJei8s6cMYOyQyh6E0E7EeY+7G8QFkeH4i3pD7AJbAbWmfL964z4grtBXZE2TTQkGJdA3jPIQiK5wjv3voJhSdh6HWrlLmzaqXj3ysQj703quQZWiS0vI0mbsgFsGgOvnQhw7jeEeVg93ZFSL/8eWZ8scH4xA8cMttd3bJvagdSUpCo1V2UGcnei8U/07cKp4mHCsk18LW/LO0v/RPsrViujQjU9eFING2PXVoJtkHoNMmXR27UFcwAtGcufKjH505T7aXTjZ7ojGL8O1v6wj+rbcKGinqqDhvxXTA2U6AiqJUFqWD/JvfaDXJf/1X1odpJ5QOK5saU9LfGB1WCrX86Ec6K8DtMXpO0PCd72iHllQeZmT4PQIh0oboyBMYfOELAtqspjIFYwnQ2aaD/H/+D/rCVPjHy9/y/2DA5c47RR54QDvbPDaWzLBmg2Mj8KAz/c1vajDE79DxPnVKcK4EfV3OB1j+o/W/Ir2NmYVAapKhPr3nPRr0cJ8EdcxoEMBwvMzMcOxUyrQpXKR08Xd8j/MUaGwLQDDBueWcTWY8NlKpXnlFhJmkp5/WoJPjIrDkWiCI4f6YBeF54z527NAAh9kTjpX/M7ODxLI6l1eiTQGQK/GsTI3pDZsBAoTrr79ePZDJOX/llX1Qd/JLaV7U0hiVqgAAIABJREFUjsEjZzE47dZbr0MmIRmiBo+ph79xtulMMPpdXFyAqBX7gfRIPZRoxgA2aMuXzwVdKgFOmktFX8lpJ0+dvPsI8NlnzCjCA3NYas+cRXfmLmQt+rGt6cpxfgJgh8bfsAbkbXfdoCgSzOREq+J1rVrUjCwGI5mM7hujhCwdk+loIrhoYZnPWaRTeRhSvVVwyumAsdeFbbYTNOw0NePnpgaCr4NlMAIBxdvvvkFlgH77v0/4gIJxaO3vpkBa9y03rVHF8J2YO3ZlZy+VM6CI7NuvAdL4uobzQaP9+eLFM2RGaYHaXgNUdA4drlbzYjvQgXUm9md01Oi4UiXKZDJi8ZoO6wBABqPsfBKzaWH92Xb996Ua1pUZ8/lNAcdTbOy5so/T3qXHo+ckEIDY3xnXpPA8T2JyABJ4iAS1lI9ml+u580vldw9AVcSntEYnQYMR09TNDceZVD9tem3SopCpMJZKjwNmN/SjvPK73v0OOIct8szmHT66lF1jkp7hV8ky1D86+4x+G4uP13QrKnTREkCxMcbso7HoGIadSWeMUDU5pM8xY8msFUHPAORl29C1vhevI5zaFf6WVLPBnvHXEq9TA0DGy/VGBa3Vsa8rAzbHQvz9fJyp0+NHfQ5FBZYvLVP3gC6MrwN9Z7h64lA/RDA1NABaGgDzGNZqFOoVPGMjPjWnBKhKmbWXkJSpVPk8uGewySZVt5qbexAd1zS7sDD0RRn1K66FufV5jEkckRuuL8ArlySDVrioRMv3ukd0EKQIfUwWr64Xd+6vxdP6XuADKK2gseCoB/UVIXrOPXDYwwvfJ/1nPwuQooFoTPIhccX/X3n2metk564yAKNw5Yy9+90/RUAHa7X3y1hYACux8H5Dj4t3DIGbzo/jnpsj4YkA/uHfVAIev/7N38EBjZG1q5tl0ZLfyyMPfkkyUzPlSNVx3HePyrqr/iS//J9lcBY7IdUcjqL0HvnFr6vlW9/OkF/8MkWOHz0iH/5IltTWzJLczDgpLI2Vm244I2uvel4qt39d8iHXG7H6EzLw/CclOgUNqWDbdm8FEImVnhH0HoEU8GH0kbn3G7+Uz/xrOcBIsVLLIi2L9146/XQsH35YO9x0aklN+tjHdIbAAAlSixgBpwM6D7jnjju0YA0dVUbcGcmns02nnhF2Q2uiM0tQ8QjK+7hdCsJwn4zkc3umWJpOK6PxbNj8mc9oR5YZB4h7qf0Q5Dz0UPBicjrBBA+8nLk/btPUS/zxjxo4BCuQDkbBIuBi3QUVTjkO0qCY9SGtiWxbitmsQCkXazQms4kACOlUpoCbGR8CEIIN0plIkeOcEuQQSPzqVzoLZIwZJGZQuG1mMALtllv0eVy/XvDs0Z9y+zwnFstTvU/gRXBEsMcxfRlL+hvf0KCLNUMcA887wRnXPulbRsCJ+yBwIeDkPrl+WPPylrfoNhhXok0BkCvxrEyN6Q2ZAdZ50JmhI3kS5MnDcEKHobJyyeYAENZa3HLLdWp7dXX1UGg74XOSWGA9a1YxbhpocgY52kgUzsahGLukdDpuOiiSRCScHY2PoA6jsQl1A7jz0AkKd+Qg6TD5la9QMIoC0PVrV+AmewpOgXaWCEBojPgbB6uoKA/dfTVnng5bvFM4bo6RAIQR0Ttuv1o1DmwFh59d1smnNwW1byQAufEGdNiEY/Lkph0XBCAREaFQz1qhCqLZNfzwkSo1l8YuBYBQweyG61eCHnUM571+nJN3IQBCZzoFogGUo2V0l5x5Aose/E+nk4X8VMwyUfSU5Gg8xKDQc9zhDVzqwvorACDmkMdwXd399o3yxJ9fhIKY/xp7PQHIe//hXVBpawQA2f6GAxDlHFj9cwjqWPdDIEJQwsaGrLtgHU8n1kRfH2WaR3HsY9LROr52540GIBxrNHqkFBZngm4CJTMAoLpqfU8geA4FeDHGz/W9RANcG4BkTCtQ7/Fau//+J6WoJBX3qDGINdTh3kERjeAAZGC0U9asiFH3k/JZRZKGurSYCJekhGo5YgKQpXeCkB8G2lfDvyGftIYjCApA+gBAvAAge460yCGE+9//jz8ByEdPmqYv43xMl4OVD8v1N9wvO7Yvk9bGDbIMtWsFZV+Bx9sgYx3/gpNWipIOiAagaaPXVSMjrm/g/KyQn/4kX259S7/MKP+VPP/kvSgmjwHdpUWK53xN/vD7ebJ3/wxInmPOUBN4uKIZdTo18qc/noGk7xxkh5z5G4uT3JQOlQH95D/fIh/+p6/Jj7//L/LWGdMkY8OnxgGQnfu2SAT6jdDSshfLe7/ygDz85FaAnHXIWpxRFNIcoIXq6mO4n1SrugI63u98p46A20bnlQ49HXuWT7EgugS4iwCEAILgwqhJElgwc0Bn1MjO07llDQIVH/l9Y9wuQc53v6udYwIQ1hiwdoLjsRW5KJdPYHTzzcEdf2YUqOREWhL3TZBE5/gXv9Dg4W1v0yAk0IIBEP6OgIeZHWaEbCNoYFaBc3Wh1gvmNxMBEDrx3AaPn9Q3fo9ZBYINZoQ4TwRiBAM8BjtWY/qGMftgy/+bfRIMfu1rkK+G6pkRHGCGiRkt+3gMrY4AiJkOZsCYCSNwJKD4wx90E22CO7TdUYXvnEcCQ2BXRbkjyGHJHOtF+B4zYCx8N+qx58/4X/adKQDyl53/qb1fhhlgYesNzGWyhRac9SeffBqOJJwCFDWqsObFmqWgY37CwvL8/Bxc5MtUTwE6o5Ry1VFnt6JgkVLFgnM60kcOn0DqvQEPsT68r3nZJrJLnropMmWixI5yp6Kx11rsg93Ru7o0tcREvhm1NcoqLF6PBk+ZZiKnpB7RkU8DV3/mzAJ1zPVnGnFD3T2udoIUGWOZJJ/Czp6F/qBjpL3QhsCRN1FSgi+7cJifNyE3bOop6OAbygvfW79uMagWUbjJ4+7q9CMIRrsi+Fq/bqFy6LdtOwBnQDsvxkJD0CQQ1BAav+tCPwHfZ0bfG2+sXTMPcpAZ0P+vRv0LQkOW2SpbzMqws3QSMhqs3aBaGZvOkVLV062j3B1OETiPyc46mHkm0JlRmoVzpJs+qrFZKkfBsg0TZScCsxoT0aa4j4lrRHSx8YUs2G8Di9HN7yeqjQncPuWMO1HYPBe0Pp6/PehMf7be6YUB5SWax6NpSeOzWFhX6NdBS032ZyIM9YpiEXlQehuDwlQ0mhSmpSdLNLInR3Buay1i9TJ6DtwHaDfGnqJXActHh1vKCdPYX8Q0qjTr3VCc+DmFGVivQwuzmvfZMtSJ1jjNeoJAEppSRqj/6VRkgFbZ1UU6HlSc+tDxG6CkpUWrZjFDYq4VZkXaSWiH2aIKvoMIuP/Yczfi0hyLxHh97dMSIGm7cmW5CkhEhfoFCQaRXaBFGU4Ujy9cnxfW/adgXmlUr4uO068p0tCMerUsFAiYzNBjf9yN7OwwjgUZFq+/YH9UWlADpO+rgDvyX1/dKG243eLWKFADltiRNnnv5/5H0dvad39O4kbgLeGe5MnKlki3BmtjgwjQlLxLGl7+qPx8E+6LyLouKoyV2/4eBRFhTeKt/6S4RpFdSHpE3El/lNqj75XfP46MTdcQsgS/RWYH9XiVn5S48HiJxJxEJmI9cY7itog3YhOKdD8IuusriKw/j6zVL2XsLEQ2oo5KTPZXpKHiP1A/kiBt/R3y2DMN0ohMcnt7n1Tsa5a6011oOpgO+hrWb0KdJMYO4f43KqvWhMt/fLVGrkdH+FtuuVY+/LEvy8nd/ylFQ3reQyhMkQuPHPbyi3+WyO4WKf8AsuZRpIfp82XkePma64YRcDqpzHjwby5BRtvpvJI2xQwAo96MxvM1KUwEC2zibEfoeTkwy+HoJajIOesC+BtTY6FHoH/L/RoAQprTdWiHxUi6nbFgvca+fbpugVShQKPTTAoTnWFb5YvZEzrzdOrpyAdaMABCAMW2CWyvYDII5ncEWMx+UMHKHN/5W/W/MxEAYRaFymP83z5OqmMRfJHm9f3v6xqMiQAIQRkBQKBRQYsAhFkt+7zY3+P5JdBibQnPM4EH60AIBllDQkBHAMP3OT5+hxkaAsRViOnx9kdaHAETwR4zK8x6kIa3BvieYOZKtCkAciWelakxvW4zcBNCBXScSbcivegoIukdnU7zsdcJgJDWQTWqlSsX4eEAfjOkUWshrzswMKhoGQQPpPvQQTEOxqUAkNKSQkXJOn36DMBLs6JW6IeUE7WcBICwDwej+QQ4tafP4YGhycB0vmxH53IAENbBbNywXLZs3QPQ1KXqMuyCYQNs3vH26xVV6+E/PA+Z3Gw11pLiPFXTcrCiEtSI0+MASF5eCmgIJcppYq0Mo9NqzuH1HDhQqebNNtJn2OGalJRkZDYoLdvR0asUqNrQkE8VI8PpMeOxFY4mAiCk4F17zVxV5GrsbwWAcH2tWzdPgQM2auT8EnCnpyXi/I7KZgU46YS+egDy9++6QynMUXWLjjtpjTU1Z5BZjL+iAEi/abGN4+VaiQqNxP0nXDWBjIlhvVAY1hdkWzuhHgbqFh1PShyregMcE9dhF4qaz7NXAUCWog/KycoGyONqqhnt1QCQk1VQvIpPVJmmvr4edS975eVTKrjS2z2E67Fb2ts0tS0QgHzzXq0wSCzXCucoAjUZn//qt5RT3brrK5Lg0YpZgQDEVfwueebR98iOA8nyhbtY1I4JSj8oYRk/Q63FPeIaWiqu7C/q2r1WVAGPkH4VJe2jHwSoGJOf/PRuNDQMkwUlSXLTNaRxYa7jnhVXFLhHw7+V+x/5LrIGW6CY9msFQEKjKiQm56tStxdenxf9deL6ZdfufgRcxuR/Htwt6ZlRULhDD5rOc/Kz3+yS1DR2o+d91IVgRSQcxAHJTcuU++77nKzd8En5zS8+KVGDCXJ1Sayk4H4UCEBm/uNjcvrI3bJs5UkAmnBJL4mSxQsy4QSfgmM/iIaw+0A58qhMA8Xh2BPs3nv9tR0sGKdDyuJjA0DosLLI2ralS7WSlnHQSdshhYcZkUCHmNtjpsMAEKs1jw8oWaWAyvkPBkCYFeC6DmR1EkBxLIzeM6MRaMEACAEQC6tZa0FAZBvHwmg/Mz7BmhsHbn8iAMLxBqtLIdAiACTFivU3P0a5Euts7JoKAkLWuhBo8fwEGrMVBIqMgVLSN5gRUBDMMcvB16wDYUZnzx5BTy9NvWJGg2DDzCn/JnBavlwDFAI1Ag2eM84F1wXPI0HUCy8E3+9f+t0pAPKXPgNT+39DZoAF5itwd6TjyAzDU0+9gFoLUwD82rIe9oApAUqqVVZWpioOP3xYF1az4zZN1YU4EddQdEY3Dj+jnqb41BSOaiUq/bsRR/t/9qwyycmaJsfQl4T1C3zwR0ba8qqM1PYr2V1aDzofG2f5LTetVQ47nejfPajldLl/dnKmzcLdy2Q42nC36uATDcZjISdZb09nW7LxVDMZkKrqSjiSugbGllM1kXMe20QRe2YLbr11vdLRZ60K6WBUAtuz94QCDCZbctuta9S4lSIYqG50zOjsEGDs21cJZy4BhZdavnfu3CKk+3PBTT+DY+hB7Ys+DkbfKStKo0PMrAYzHOTwsz6H/H06e6RUsaA9MBtg/z2uBgahPQNMWEBt9z8pn5mNhwwkSqGiRFMdq50nRrBsw0T1G2ZN6G1cwnpVe9U22e8C9x34t8lSWJs876X5zYYNC1Qh/oED1QCWnTKAIu2rrgYgQUaDGaQD+3X2yetkOIzKnN2LhnUhJotgpGL5G64JUhiXr5iv6qkGcM57kMH0esLwGs0RQc2xJWxNPUd6hu6LY9YwX/OzmBgtWsDt2muW77FI3Za6pSOqxu00w1PfwXVqnJVQJ9LP98317MLaGtcHJ0Lvb86cOepfXgMNDTUKlLBDfSp6duhaqlA1JsrrEsTx2uC65Npl8fuhQ7WgTPoL64OtnRg0baTFAhBSLnfF6pkqEFKJ+wfrk+IB1uKi9XhcyEIlOz1m1Bsc20iPypTSBoZwL4G8L5XAWvo8snxRqbpuElJ0djQlJRXO2ONqfIOQbK483oPIepMS2ujt10AzMnwAf+uszuK5CK/DCkry5MGHUJgA6zz8HdSR6P11I0sUEafvTbSM+fdI195PyLceC5OVJaBRlsCbikIgYe43QctCl/b2a8SV8ah4msF96YWOKShRbmZDc74M5hRqx459Wp7b1yuHkbUYRPF+RtKI3HFzteQWI0DQ/kPZdfJ3Uj73IYl3/UkGkZF2hbAR4r+jzh1e5lgazjPq6Nq1hFDnaJd8/wcALjG58vVvPyuP/mEGouGRUnlE11mNRSKb1nNE0jLLpL8TtR79e2Te7CL53KffLtX1o3LNzFgpi0PNGBTYuhNSpA+ZoWlzPih1T8+TyPYlcgqs2pCoFnnP56pl+sxpkpI9DGd2K+hX2QAhjQBKnUppiXSr557zO8CUg/0XMM1IwWIG5GIACBsEMgNC5zXQIWZ2hIXtdgaEAIb1JIE1G3xU0ekO5rgz2s+yKtYz2CCEoIeqWKwDIZ0p0IIBEDrQzIDQ0Q5UkKKjzQg/t2coZudv1f/ORACEmRkeN+lh9niZSWCmhwCEWR0e7+9+Nz4TQ0BHqhwfmcGyOsxssHaE2SkWsAcr2ictjpK5vEWYZCsf08xQMXtCKhtrPwg6jJFaRWBBAMgaIM65mR8bgDArE6znyoXm6XJ9NgVALtdMT+3nss3AbZADYcYjFqGJndD3P4NCbjoqdjHsBQcThGoV+H2qybAovLioEJmVWvxfp5ygQCeTTpztgBoAQkcjEIDw937aVCz6boTL3911ozz51DY85HVPCx6X+U5LCyUp2dfA38kqPDxSSpAxmA2nnE7eK7uOwHnpQiZAAxQ6eYbyRafHgBU2cSvhUwxGsLE7QAy9q7vd55hx/y635jPTCTIOeDDQwWMaT7PRzjRleClLfBCKW2tWL1QcdD4cGtG9OScnGXPmlr37dLE5O8Mzk0CQUV4+XckRc06PHq3FmFFgCoDywrZ9Ksth5obZEwKOzIwkXz+EFoRf++AYdyO7QX4+zQAJ24G1j8d+fyJFLPv9WbNyQEHrUmo3tPNBx+QKa/wdxxCs8WEwp3P8exMXsl9ozU+kcmWDkImoXtwumzDOn18Ih6YJqjenxW1dQ/Y2TJNH0yfFjqZyrodHdIgzHHKlxsx1UgoOQikygRFYq3Fo0ujF2uB6aQHgMRREvcZ1hjDCuWYM4OZ7pA+dPauLoU3Nk1nH/LekeAaCCH65oFEUDavz4fT1MGNio0a1L8f74nVnjNpTBkhFRrlBJ9LF/KbhIgGOoX6Rrvj3f38VnJyTcH56VQ1JaiqvLRci0SwOJ40sBBHwBNXPh96LKnpHOgHQFqIMrXA6cH04NRxmDAnI7MWgdikctVQzZ+chwh6JGolOFDx3g86k134KMn8u7/gueHNnzQRA8VP32ttbpAPS38wCJMfqtRvtKJjlz0BI2rHE1OnywO9ALUJwpK+vV17Z2YrrsRMNGQclJUEDweY2DUKnTx9FsOA0xjwm3/r63fIeCEQYKmziNHhzsC7I2SbN+wdxtX8DcxMjD22tkmuLouSaYgRfFv8/8UYS1FByd1RGTt4tnj7WlmF6cH8Ln4nsSmSbjNZ+WLz92B6AxNmmETkOMDFv1Z/gsM2XusqlctdNDRKb96BUbP+WrF4GPlJIDTIkX5Sx7tvxu6uwFtEbCSpdSLUA0e0XT+rX5MyOf5a89V+T73ztg7LvWA/255Kju49JYoZHntu+H+cOAGQYvZk69iMjUiJn66JUg8w1a8vl1o15srokXMoB+jpBIU1Y/Dnpbv6IPPY/fXJ8ADQxSHfPTRmRGYleOdU9Isvvfkg2bYbC4qZiZNe3goLUrKLkzFrwumFjPUbMDR3rYgEIv896BmZWSCvygWksNQIaOssGgJB6xUJv0qacWJTaNx1l0p7YvyJYfQEdYxaL33efdsxp/B2dZhaTs3kfnfFACwZAuC86/QRX7G9hxsvtMTNk+qjQQZ/MJgIgrEdh9oKF+Q4LUo2XBdwcK5XGmL0hEGDxPZv+Gcocv0NpXjYYZH1GoDGrxOwVVbCYpSDFzQZt/JwggcfBS9MAENakMLNDWhyBT2CXdo6PogCkWXGOefwsVKcRvBCM8DPOuS0bPNkcXc7PpwDI5ZztqX29oTPACON8hBvo3J85c0YOHkCjvTHtCL6eACQ7OxNp0TLVTPAodOOHBrUzYke7zYG+FgCyceN65YRu3fYKHmx4asAuBoDc847r0FjtEKgXZ3xOLB0R2pUCQAh8jEPLyO/yZbNVnQpv6oykP/3MnnHqXUb9h475xo2LEYlljQ0jbJ1wKABUvMMKaKSmxilKFWVwmd3oBJWlE7SqPgJQx2w61esNQPLzU+E6ulQWxKyJ8Yv+rxOA8BgXLCiCU5SkOpUf3F8tNdU6+/R6ApD8fIRvYQSYSclwskF5ZLf7nS/qJpJ6jV8eAJKF5n6zZuUD6MbCUTgNSWt9vDYAmTsnR8nRdiMLFB2dACeODf/8ACQy0oti1xlQE9qhQKdZm6QHxsfDSU2IwL+RCjB3dJAyyX4ykQABEEYACKMwAjMbnOu6uhaVKaEZAMLXlPzOgUR0Zk4KAAkEM2oaULvRc9EApKqxXbLRM8hNRxwWDIBk5c6Uz3zuP1WGNR6haMB/HPOQvLKnWuKidHNJG4BUHGzGueuRn//4Nrm9FB6mV8sWBwKQc5VflBd3RshJgBlSIlku8fYNx6VkNTg8pNCOxMjQ0X/ApLOOxAEgZd8Sd9xpZEmSZLTufegvkoJnQru48n6lJHMPvfAR2XLAI2m5FXAwn5Wv3/sx+cz710BBDB9HwLOM/hbUsz4mQ72FEjMKTy4aYeeM70nLkVukv6VMctd+U7pqN8ifn0iXJ144LSvXDkBydieCMl445sVScyZWutsP+AAIx5WWnCJ/+sk62X5iWLLiwmRJWYLkrvmC9LR8RI7/vl3ODobLgZ54Ye0fZ2J6/IDc+b775Xs/ToTq32zUYdSjtuSYfPjDjHr3KfUjRtsZ+abzyX9ZBD1RBoQ1IKQK0VgiR3UrggSqarGImffSYCpYpDcxA8D6gkfRn5c1HaQG8TdUaCLAMA673rq2BQs0zYpOMBviMbnOTArrKZh1YW2LcZbt31HOlsXxrFth9oSOOh1vFruzvoFZII6D22OXcG6vEOw8FrwboGNvL/D1RACEWRQeEwEGQR0dfmZe2IOF+yQFjPQvAg/OI8dJcMbjJDgjSOPcB3Z9N/tnhuPd79Y0LvY54fngMZBWxkJy7pdjIwAx54nggXPHzMlXvqL/DzSqdPE8UB2MgNKARNK2GEPkeHhslEK+Em0KgFyJZ2VqTJc0AwQczHrw4cc6h8Mo9Ob/LvcwOLvWpiw50KA7mCTzQfrH3LnlCuBUHGJmQVMLjLnRqdio/Jj3FAfcKS6ng2EXPpvItaHbGFnY8vJScD2Xq8ZqrCd59LFnfFkGOiCmm7SR9OW+QvAfI6RvveMatY/fP/iM0vy3qTz8Xn9/r4rI0Vh4a8uA3shwFuyBB3G3dcw0cON2DD2KvwkJ9Re7+opvnU7pmjqlnUD7eLkt8z5Bhzl+O7Luf298gbIBIPZvWHeQlBStgEdaWpzqt9EMVS9Sq0hdsY/d/C6wS3ug9C7HPBFlymzDzvQE9gpJSYmVHCgL7d/vhP0CFtpElCtrFamXwbIffD9YNmmybV6IWmb2GywDwjGYyDq3YcZ0YeleFouCkjiNcqX1Kjpvd4X3gRHfteiX+uXaGEX/CRrn0ViDU3lKupvdw4NF5PkF2WjuuUDR8zZvetFXY8XfZmXrCH0rKktN4TSzISZ7MRee1MtsoGCZ2wVpa6uatQ8dwpWRw++ka3jOV6woU2IFTci+UBmtDNkAgqJBCCPUIAsUguslBtSk3FzWdkDAFhkEUijdoHIdOVKPQuA0laEjxbCxsQNc72qVFbHXrC2/m5AQqaiDzI5QeYsZts5OUgcH4Yxm4FiTFC2RDUu5v3YAkWZstwvXQTSUryKQJaQlp0dL3vRs6YEK3xgCJ+HsCwIbHPDXSGU5AhRpUOuLjoqX3cdPyduuvUqOV47vaOaOIC1SUzFDYuKxfy2XHB7Heg00swPtawt6EzU09ErlyXO4l+ls0gjoWv/3mwnygX/cKpufvkHqt+PeBQrU7XfcIl95pEl4e5qdHy+3vPNLoHi9Q0JHZ8itqwpR8O2W+58+IY19Z+QjH/4NaHnwCGtWyejZZaD66RoXjwv0tXk/RAYE/B9vorjCeR3yXoSAR8etMtq6SMLHNCAai98jI0n3y39/75PS0jUiOWmR8vYbSyQ5C5maWPBeVGE/xuyJk8H2jyJDQSETj/S2/lmii//bJxk8iozHz362Wt5290tYt31y9TXXyTNPbwYAKcRa0JmxyHCIDaD7OwNBn30vwGDREnnPR78tvSfuFE+bpqC1VkfLC6d7pdbDbLdLPvTB30rbyTzZ83yyjKJWLrHoLGhWr+AaYL8cXRdAAEDpVzrzbEJ3MRQs7ou3aoIQUpco8WpkZ+kc09E3GRB+l8XfdPpZW8LvsUbkn/5Jv0fK0kRGUMR6CYIDgh468HTAqWhFIBPMGK2nqhULr5kpMNLBzD6gdZfqOM4MjmlEyGTl7bcHb+4XbPsTARB+l/UspHpRupjbZ3aBgI+ZHoedrDIuBB8EA6Q5sRaE9CzKEQcDYvYYOKfcB0ET55J1HgRY/B3nhVkKgjZzzBwDwR4BIP+1+7iY7ZJGR3BB9S3+3jSb5Jwww8TfUEHrYsDZxGfyjftkCoC8cXM7teXLMANUvNENBSFVi+7iW7ZuUYXfQS0YAJmMboXf0CkwdCs2sKqqwp0xiNFJNg43nRWqYxUXFykA0tvbA2dnL25sOtJHGlRfn5YnjY7W9Co6dvPnz8WDYa7qw7Fr1wEl7+sjhh2RAAAgAElEQVRC119G/2jcvnFSYsAtLy5FRBi8+rS0ZDQBy8aNshu8YUifQiJ2vOnfh4WF+LjoFVZYJArOvKGF0FkzkVhzPCkpaeDggoQL28IqQsfQquQ8h51Oou3oG9rZeOcZXG3HoQtONfJnChQ/Ho4hjdFgFvMScNAY8W1vZy1Hn5ojdrcOBvKMMxfowAdz3o2DHfiZXethjt923Pkewd3Msmw4BzYA0ccS+N2AE+RbA+b9YMDM/o09vmD0qGCUOM71hahUwcZkxn4p4121ikW/XhRF6pqoYMfE96i65Dd/0f/QEDtz+5XN+B1Spgwdy15fy1cskJkA7VVwcs9ZHcZ6QR2icV0b+hP/rqlBWBZG9bbGAE9o0cIlPrBSg0Z8xoYAjMy6InhesULXQ7ywTTcfYC+TsplZUL6isEGkmuOqmmbJRZZkP7JBray+hs2bVwBQkobruhmc8yZVhG7PjbkWOGYq6NEMxdKcb4JCApJkZICSU3Q9WFvrAIpO+9U48gvSnYJ3ZE7Qo6a7q09qIcPLTAlBUzpoiUnojN5Uf048zn0lBVK5NLd1jwxxg7I4oq+7VfPngFanR1pYqGs5aEeOaQCXgW0OuTR4HASwWbQSjRtgvbjH/evnvw3qZIH8733oQO4AutXrI+W5zc+j8WCsfPs7kPsB5aoUoAwsJDlQ2y/ZyeHSifvQv30SFbwImtBGID7gVc0PvdKb/FlIBrfIpj/dKivDyzAPuvZlEPfEsJLvq0yJpwlhZSihhfsK8HHvDcEn6LtE8+L4UOEioxBJOH1uTB7d2izt3aiLQdbpjmtLpRBNT9GxEdtC40YUzkPaQv2uT9W3QGIZPVLam9AfBVmVtMRCefHEWdm0C6IIUamYZzSahULiQ5sr0QS2DR3YW7HW9e95vw4JS8T9NEtWLcyUq1dkSXl+jKS4mmSg2SMohZFf7AEYR3G9B8+nEOSTiiNBgQvdKd97Ok5yCpJVzc0LL+wA3bNFgQleKnRm6egHRuF5m+V3JnrfdAln9pl0H9aHmEaEHC5/z+3SYTb1C3R0g/Xx0AeozfyO2+dr/nay3/G73Bf/5fZtBS37MzWN2B6PmdsMVldhj8W8ZlYhsJA9cLw8TrP9YOM1c3Gxx2SPg8fA7Zt98DMeg33+7GM26mek3QU7RvM5z61N62KmhmCHtDwCqInUt4LN0eV8bwqAXM7ZntrX6zoDd0D4nFFROsuk2ezcuU9a2s5KpNXEbNwOXwUAmYZ+HnPnzFJ0q4MVR8Y5t4EHYwBIcXEhahMKVSFpTU0d9M6r5Zpr1iJlewrRQB36CQZAystLEOVZimjoIVU4ymzF7Nkz8TBLkIOHjkNyr84HQG66cS2aEsYrOgaL0Pn9U5V16EFRPUEB+JsTgJhaDqopkV5FxSzKfjY3d1vN/iyw8hcGIDy369eVA6RBZsZnf1sAJBqF0NdcMw8PvWF59lmEaS0LBD+vBwBZuHA2mh7OhERqi6r3MvZGAZAFC4pVBqO6uhn3hNNqdy70i0D8w3FcvP5r0Mno2HNgA9FAdbWLASDaOfJLQcfEhKlC9hRkR9iTohNUrY4OeLFw4GKQLZkxM0cV77MWrB3Kc+xXkp6VompoWh1564kASEs/vov4yLzyVwdAONZrN35QZWdS03PgNOvgzYxZCfLw73ZIaUmvfP9r74RoQah0SbqgL6IUZkTK3Vfr7FV4Dmoz+jV4swFIaP7nmIuQ3z9whxw6MU2mp7jkA6vD/QAEoMDTjDC1F3UwUO/yGYrTDQARtwY2o/BIPfgerbZxRLbs7Za6c12gZEXJXdeUS0EWwRWyU45ke5/T2b4fUtNtjYfU79KSpktYDKR/QZX74e9qpbGjTQpBR9yytxlzHyX1qNU5fKhegUACkFFkVWhfeF8J6lJKlfO4rhjqbr0a5R3Z2SzHxqLklMRKOFDZmBKiGJVtW45JDZoYzgV4oWwzxUJeQRVyYGbXXm+Br1mEfgjDJnWJSknG6Mzec4+m/JAydKU6rRc6tqnPNIBjRoyZKtacUKr3SrUpAHKlnpmpcU04A8x4MPNB8EFHvh8Rqc1IedM8KAocZz7Q4YTv1IfGU5iAj4/fMGuxeNG8CelWZh/sG2CcKoKOJUsWqcjtkSPHcXPXakylpUWItqaCP7oTzrOmbbEviGkkSCckLS0FXFBQBCCxS4rTtGkZCmxwG1TFiULhZ+XJ01KQlwN6Rwii/p3y4o79qk6C+zOODMfijxx7xlFWuF9mIwwlxo1ooKFg8XemWJcPM1sal7+j2lUIIr/GDKWFz1NDi/HTq1BAjcaJeqYRv3NCbHS8/NkFOGwB8inmc/ZRIT0lIz0RD8JEJdfLHhwtLegI7zz87d9qqpCmmLAWJJhNVLw9GX3JbIvfu5ju4/z+/Hn54DmTCjZeSnWiQm+zj4vJTEyUnQl2zBdD4wo6WRO8eaFskT32detmKbD4wguHsU57g2ZcbJqbvxbIfz2OebRstW0Eo76eMqO6HiE3N1OWLpmtKEabINYQ5taOJG3N2vXq35fQdW18pkPvh/Nj0634HtXkTHF6THSicuhTkXEbVMpnUHcC2F+zZg6yGlUopD6nVJdozIqMosknzQYHbvzGWDC6X+Cc2ufX930n8h64PoKdjwRkCJOS8D+yI3GoIelBHQb75jHzmVuQqWqjhlDA3gzgkVeYI31Ql6O6bTg+p0HfwWcUBOgGiJyGgvawEH8NVXyM7tGy8bq1vu/29KAG5QxkhGCNzW2SW6g7gJ862S31oEXSohPd8v/ufRAZ3UTJz5kl2bn98uzWx2TTHzegb2CBxOUukBZkSG7fAL6JMWYNQAMz5h1F1iL0kHiiPiWDrW+VoY6rpLNtSO5/9qygNh9d16Pljrt/gVIPlwycBp8IKmYRKbxn6iwzujCCD+WsM2cNSRjmoF+PkXMTHpWM2rFhyPSeliZIC8dEh8rf3VwmBdmaYubt1de1C9mJfsdLH+gelHP1Goxk5+XKnmN18tTOFtDJYuT6JeVSUXtG9pxoh9pfFeoGmyQO/ZpoUGOGxSIzli53gP41B4X2M7OjJFdRx1AvUT0oD5xCVgfrKCFkRJoEMuPIySSH18kP7t+DuoqlCny8gIIOW4jBP4HnvyLliqpIBByk56BcUjXhI/2JtB0WopPqFEzd6kLbnfrsypgB9iMhtY79R6iYdiUDySkAcmWsmalRXOQM3IxqNEZ++D+dBzr0Dz2Eqy2YKfBhgAdfW09X9SQJACAXSbeiT2FoUMbpLi+fgYK0uaBN7YX8YLcvIrVw4Vw4BEngcR4C7UJ3vKWxENU4EKQ0rEWXc4KM7u5eFI8dVJFcAizaihWLwPPOVRHlQxUnkSLXUcRAioo6JETXbIffyOQWFhao39CpOV2r1WjsbTCCa4wPNF9dikNjsZuv8Xvmc68LtLOx8U7/OEc9cM59e3GPc0wJOoxiVSrpIU2dynklx54wxud8OedMK3Fph88GB4Fp6mAOnnkv8DMD4oLNqx2p9h1CwAszxjJQsHp7RhCd1E6Nvb9gtKhgzrj9u2D7uxjgdDGAZqJjMe9fzH70uvPLDbN+4+qr56taBAJtNnE7eLDKJ01svm/Wow2UzJjDI1gvNQJKyDRc4x0+QQJTk2IALvvIXLdxlYQBnFRVo08OGh4WFCJ8axnX7rkGXeMQE+Pvh7Fs6Up58D4Q0mE93f5u5QaADEG96h3vvEYpTnG/XANcG5Xoq1EBSVzbCIBZfG4fG1+H+u4/fqpisDqewN+ZuVHbAAXTWLC1aY/D7dAaGb1nvUk86EQpoGlFwokeHfYAqEGGG714otC3aAzBDgYz+tv8lNXR4QEUsGuFuzbQpxJRW5OOTGsymnS2t+nmiVHYFi3Rqf/g66vWL5Ydu57RQ0ENQzg6sdPS0rQ0UTfCsT+/7zF5ZWsF7o2RkMItk3lLk2X11fVyx22b5aqNJfL5f/mWfPVL31aF+mmxOnP2yCMPySc+i6pkWEtbD+TUTyPD3QwZ5mkSF/kz3BmKpb/hsIyi/m53xVnZsadW/uF9v0YTxnCJ9fwbfqXnzhurwYPbheaQjvMvbj+oEpc5/71Qv9JpgdABNNTsHJGHnzgtNXW9aPIYJjety5Qy1PWoz9HfZRiUV1pnS5Mk5WiBhM6WMyBN6azLFtyvn9p1VjauzJW50wtlX1W7HDrTgw7Y90ljU7O4USDvFZ0NiUXDxEULQS9NT5FbNs6TOSXou9JzWAabw+WJMyHSiiEWe5ulHxCkQbCOce5K43rkQNMomkT2Y/1XgwUwecc5xoNY58B6B9Zp8JHEZcMGdlR4Yl2J3edCDW7K3jQzcBSsUCqZUTmMjRWvZJsCIFfy2Zkam28G6BSQcsWHdyK72uLRs23bLnC+m+Dw60zDeXaJAORi6VaBAIQZjoyMdAUejMQnnXjSqVgH8tRTW1UBKvnpNgAhRWvBgtmo+5itupuzh0h1dZ06DDpiBoBEotcIu0CfOF6LjsV+oPBmByBsFsgsR3Z2imoESLBx7hxoDW3dDuDQmSqCnTcTAKESVCwkhk+e1N2//9YACI+ZTg5FAnhuCwunAUx4EY3zK1WZ80nwccMNS5BhC8E10K+KstPTkxzJZ5eqs4iDQ8xO3O1wQFsg/NAJdbOmFj23NBa2337btSpTuPPlg5IJyoxtrxaAkFK54fpFCAa0AkDV+Pt8AKyzyNy2KxGAmPGloHidoCEU0sZseEe1JgJh9vVhA1WuzwH0z6HZAORMZ5eU52QpFa3XA4Dc98en5KVnkLXtQw+Mghly1Y1ZEoHERHhIP/ocdciaVVfJC1t3Yazh4vY0414Xic7iUI7aheaDKOJmA8oFc9OlA/f78IhESU/NVPLca+bEwXnXTnx8aLc8tr1SDp6AUEZIrLz95hxkLqCu9yoBCFWzaGfPdsjjzzZKfeOA5E+LlTuuyZfUpPhJAYg3tEfRsh5/qUGOVXfJHVfNls1HumQfaFNc66dPdYCmq8EPqg0B/pqVrPj3vvkRaWjpl/LELslzuVVm6vkjfVITmigp3l7JGumStsRUaRiIANgZBrAakCr0O2Fg63lILJmeTuMWqfUHr0/WebC429QjsPaAKkpT4GOiWXtzvM/eJcx6oITqomtj/lJHNgVA/lIzP7Xfi54BppnZo4IZjwS0Jj13rlEOHDyC9L5O+Y+zcaCDnwRQsoLslXSr+fNmwwmOQ++JA+epW5mfGDYFHX8TtV27dhXAQRqyFvsBQHp8AGPmzFLwxHPAzz2ABoUQGYcRUJjfEZisWrUUN/shRK0oOTswri9BJxwCo0DFhwqjbTTV2NCpojMAhNK6tnqOyXrYnc0XUC8QdoqC545193SpTBKN2zIN2DxjXl+DQTNeFuwaO4MCWjM20mTGUKCpZtqJvtpTTAqWMX5O0JFOahWcTNKsmOlobOpQzevs7IB2UP3njtFcWrCo/vn0qImlbm16jD3miQq2gxWe28cXLHqfkBAtRXC6Dx5sGDcvk2UTAo/tQhmMybY10VzZY7+Y1xNli8xv7ezNuPNurYWYmAj0C1iMvgB7sN51obL53fLlpYpmt2nTXlCbZimaXRcUms6dQx8HZNZIMaTNnVMEhzkW0eFkcPPRfRs0mHZI03hBexpGITdrHIYB8rdt34NO9nre4xMcpxT8kugo/Toi3KHi4HVMTKycrdfSuWxwuWY16hzgmdEBbG9HvwzQK5lB5To9WUmuva7rYZNRQ70yzR4V9dHKdpi5CMH4gp1He13ZczxuvgMytPZ2Atdd4HqIw5wzC2IsFMpJtGkZyajFSEQNgi6qH0TXdkWvxPUfpsQe0AwV2aR+zGUYJHuzkzWYi4AHnJSoswmxcTq633T2tIrWG0tK1ZmU7t5W9BvR2aCIyHgpKdDqev/57Z+C3oRMxXPHpcHpfh4e7sb+WnHP7ZMoZFTGRjVFNcqllbR6+6HkF7FZyZAPIrPCRqspyQko4o6WT3/83aDW6XO9eHERAj4zJRbOubH7H90jp+t7JTs9Sj72CadJBPpvjOH+RvPC4aexEF2cAnpx9+COpSlWwwOkfjm1c8xYw9U/Xd8jv/9TjXSgT0ceOqPfsT4X6lzh4oX6Wb8jCTXIjK1TvM86Fdq09Bmy9+QR+e2mKkkHNe6d18yWzgGP/AyqXqer21C/1CTVNT2g+umsjBtZkVjMxwf+YZmU5oRJaXq45Ee0yonKQdnWh/nHelseomlalWFF0gKQEyo9sudgtXpGnkCr8/1sIjFlUzNwBc/AFAC5gk/O3/rQGLlcv349OnNnqWgdH9rU/H/gAQh1B9q4Wg8j7RlAuQoyoUVFbCY4XU5VVUPd6vR53zBSt3ZjOI6LD3xmLvLA96W6FTMcdBAKCvKQ9ciGA9WsaFc0UyDI42DkiZKhy5YtVBmTbdteVt2Zabk5BaBp6QyIyZTwtQ1cXKA89fXpaKXtkBjQQZ682R+VdPgwohk+PXm9xlkZGOyFZr/+nMdkd4z2N0TUdIxBPCyjovRr+3vKkQodr1bE74yjmeCRnoYickbDCTyamjsAPPg/GiSCBmKbcczsY7O3NREAMdvQHaX1eb+YGogLOdh2zUbgMV2ICkOQtXLFDNm+4xhcEc31pgUDORcCEhONP3As4ybwdf5jMqBjn48LgcPly0uUYMLWrYchM5mJ6yYV10GUoh0+9tiucZ3jeQgE1f750tfzGJxmM++pKXHYDngkMIKPNhQEv7TzgLommDGxrb2jGZLTuhleCGpEeN0ZM4Dk2mugSQp7aecxXG/hCiQngnaUjvqPMACSPlAR//wEWg4HnEszP0qC26kBUUDbeR0MoNpjs9cYX5tAAl+PoKO4GrMlmWPXiAQ71QQKxpIhT01buGCO9A52oEg9VnVX5xwOQq63HxSrwQF2lPcqsDGCCEs4gH4E9jeE7yRCUSsFRey02Ng4GR3RlMJ0KO4Z62zX1LacrHRfr6L+vi5xx/slygd69PdDQ6LlLNS62rtwP0hNQJfxDukZ6Ea9FGobmgGIAPh270PzAssGeiIl1OWn1I1GOPfHGFznYSkShwL8hTNSZOO1GxCYaUfCgnU7mfKhjwJ0jg2hlqNffvqrXaou5gP/iHM8Fovj1BlzHLYyN1+EOjVkyKZFOD2TPFhvXt/9CXVmhkyPniUKiDx2SjpBtZxbHCe3rcqSMQSTaMMIJkWy1oSvnX/DXPES6lDWNm0/Ks+8XCtr52bIytIUebYOAgGgwbHe78H7toAu2CZDHg0eKTRSkDks+UV5cueNc+StpXpt/3R7u3RA1rfY0y7TpFoGQTWrCJslA1TNgqRxLbInDIg9/fTTWLt+euG4yZ36Y2oG/sIzMAVA/sInYGr3wWeAEferIeHArAdrKMgn3759F9Q7jgT/wSUCEFNkzo3t2XvQJ0EbuPELAZBbbqEuvMiOHS8jexKLpmQz4PzEq8LuU6dOoweCjlAxGLx+/SrlbFErv76+QQGWkygqZ+bjrxWAJCXRgUtCX4w0RKupXMWO1Wwohlixqhk4Pzv11wBAeM7XrJ4pL79yEk6k3yH8WwYghYXp6CdQhJmBs6tkmsdUTRMFBhoa2gG8NVnZONiTAZCxsdGgDQ5fDQBhHcnKlXPQwDIOIMPfF6Qf2Rpujw0HSQtkjw1jgZmxKx2ARMYhU4nrrqsdXc0HdABD3ZugrEQjxcqDY2XWaQjUoBHcb+MjIyQRXdFjAE5eLwDCfQ30gkY13Ck1UAREdxlkYQAwgQGMHOzuvdWyZ5+usZkMgPA7Icho/Oz730EGtxfZhJ1qXdx4c64sna2BSyeA1je+uUXechP6Ky2f9boAEG63H7V+O/e0yPYDHUpOOiclUjYuSEb2ZuSCAGR4qBcF+83y4HOnFfgrnbNAUeH27DuMGr86JXawd3+DUvojAHH1VYE6Fy2f+/w9khHllvVF0VJ/DLRA0FVPhSRLjLdPFnqOSXRyhuwbjJFzw6kA62N4vlSrTPVudKQ7eSVLIflW49SLv7UZmAIgf2tn/E1wvAvR+SgPWoE5rJRDMpr0m1/96gEfRcj/9DSZjiAKVxc4zrKyEslH5uIU+nkE6+lBqpXJQJgIpt2lmFQlqlYtXjwfqe4qcNynoytrkQIx/IwKVZTFZZ8P1naweSGbFqZCfuTo0eNKSYfRqewsXbRooqisETHqUnbWg98xICUC9SDGzO9MY0H1UATx01b2ycrSUWJ2hqcRzBkpYP7t9WpKDKlYJrpMuldvj9bKN9FXzoetSmTqUwwdjN/1uEdV9DgDNJkCKO7Qamsbsb+O8zId6vvO6bNpPHbE/UL0p8Bouy8SDS/GBc60PjZ7XehZmyyi75tcvAgGGOzPJ3yNKOSCBfngdrcAjPrFBiYqPp5oTK81A3IpxzrRsUwWcZ8wA+LQh+wIP+eTdSH9/cOqe3hBQSqyFzFQa0Ix7/AIapzOKWlbfqenF5F55/xRWMGYy21e+4ve+ZlpAMrsH5u9qfcUhQp8aDim8U4vCK65AdXHgQXSSchUzVfZOVK9tmxFY7phP31vEGPy7TcIvTBwPdmNGt1QXzJm2j+YvwOpVBOteTv4EXh+Atem2UYosm/GktDzgxanpHizUIgeAVqRC9K7Thc4hzrJ78Q7WaM4UKRIvxpBBsQNJTvU4SvLTkEgKCZcIqCWleo0iRzo9xevu0FA6+/TxdvRUbE+pT1bSSm9SNO5SpP1PYnW6Z4ufcPdchSF/d2DPRATCFNrYWggGtdfhPzmfx+TOjSzVOYpQP2KpqKOAWRIlCN+gR5BYciu0UYHWyU7M07e907oj+I+EBObKzejJUltZReyzdXoGL0GmS2tqtXaorM7Sai7CHH6DHlwnk3MALoDoKU5AQQAM3N/DDHa0ZAEN2mUvQca5dntDdIJalZiXKisnx0v5XkxEuM0gHRj7kYdhUaPJxz70+fp6Z1V8uSLp2RF+TSJlzqpG4GABRhgtaCOHT5wSrahr4jLGUMkanjec+cqCY9FJ/XpsXJDSSiAjku+uasXMM4teSOtkgU5Ytrh0XRpg8LZYF+7tPa6QW1skc2btVLklE3NwJUyA1MA5Eo5E1PjUDSrFeiew4dpPjoiMUpKJ3779lfgwPs79fqm6kISu0HmMwFc8EWQ1qWTcqGsx2QAJDY2Bp1HVyrwkp2dBboGlEzg67a2dqIr6SEUAHapz1NSklV35H37jiKa1YpmXOVQsNLdhAlW/poASBqLyXOS4VhCwaq5HUpbjaBq9evmexMoYf01AxA61zTK8QajeU0ERuxl+9cIQCa6zaVAtnf9+nIVER7DwqipaZK9e3W90hsFQG6//Wol37tte4WiTNKSk/R5o/01AZAYgI+CYsjw4l+mGzoQXe/u9DeBsAFIG+5NMchShXjY/WwU1DI44tGxyCQMQ3kqVAqzUcOVFA0g99oBiDtpLmp1NKjcU1uBviApCOAMyubHmeEakn1o982anyee2I3xZlwUAOG2vvONL6IJI9TT+hqQwRqR1GSKQrSpbPRnPgOdUtjrCUAo3zuMwFIXZISf3t4kp+rRzBUYYwnoWclxYbJ6cXpQAEIHrLa2WX69+Zi0IHBVkJ8J2d9w+eLnH5ZFy1HTkpIiO148qXofEYC8be0CCUHdzNrV0yQq3CuFkDYeaGyTl/uipW0MTVCjuyU9fFhmzM2Tnz4JCnBUjtScOeeTat+xYwcK6v29cia6Hqfen5qByzEDUwDkcszy1D4mnYHp01GLgf4ejMSzH0UfOnlXV59GhqEa2YJO3EA1VSAyEhmA84BHEIndgD0y61FcVIhGfRN3Mjdyl4zqmyil4WQzE2C6MOfm5ihKFUFFRwcpRSMK2DDzwOhuT88AxsvOxCgurGtABkA7N9xmEpRLaL29fh662QeVvgxfl/syETdu12Rk+LnJPpjvMs2emakzDt3QUjQZDtNJme8TzNG4D36HxmMKw0NNf+5vnhas3wXnxsjtkptOsEiudFZ2MgpR47HNPqn//9l7DzC5rvNK8O/u6pxzQCd0N0IjZwIkQRJgAKMoRkmUbVGSw9rjtdcz429nZr0z/mY93h159XnsWVuWRmNLtmyKURRzBkkEIufQ3Uidc86595x73191q1ANgEkSyfolfl2oevG++977wznnb+kywYfL66CjrV3MuR836AiXoXezwx+1AqKXXish800+7kv7Suj14V+t9MwrvRsq3xxmBwUF6ag2JaP5ZECtiYuFZq5DSfHupj4uCT0wDlcXYrjSGF1pO/OS0EPEB+bbfrjvV68pA78jD4pINUaKmdyPgCkfhHCoy2VvCd2K8rLZ7vzyIVNMo+hDbKwlU//6r90p7+w8ZKp0KsnN+TDnZae5jFtZ02OYrzIWNJ9nAtC7+cbIzId5aGpmnavMs3D3h36Xgoy7WnJiDKRr7Y5SUOEoLM2XNBD6Y+PQ/K8d96tT6YkBn2sYz9o49ACh5aM6RCvKyQacJ0a6wKlohazyEBzu8sI0WZjjkyRsexhcEmHAQnMqVunpGf4qak6uhUQlxE3JigWBbupHLtTYa+PwV4qXB3gf//r3P5CikkzDH2pustyS2ZlFeJgFAqBJHavJQNUzNcNyH8oAobsRYgcpIItTVe168DW2by/DczRAoJfZBWbZaV8DagneaSD4ivK4PKbS4TWV1D5K7Noe41XbmIHyL4rKyCQ4Q2/vaZM6qFwNDiOIw/pMxWSkoFqDYyjKTZJt6IKemQpBg2lbLXtlT508/c5JWVUGsQXAuWj1kPI+jeJ1Y0OHnDg+hHG2z5PsmHEEUo+B+wGCe7pPtixIkOPNvVI7GIOO6hOSPd0qN9+0XIZQwnriEJ7NCFJaW1tNFb6hocH0xolYZAR+2SMQCUB+2Vcgsn/ZvHkzYBAFyFQVwolPQvazCY4CmlS99a4ZHZecKVGWP2Dt6o6VVj3ItTh0+NgVO5krZIOE7lAn1EoROIwAACAASURBVHIWAi83VYGiM79oUZXce+/tZp233tpt/qoMoiWTBi6y2z9EoVIKu+JSSiZXdSp+19HR4XeEbNM9r2mY11OkG2LfCrViYKOZ8zjIWOox6zo8Xt2vql5xH6avhgczIaRrAqou7vHws5Lb8wsyDQGYcKvu7kEoBDWaxoWzXmDoOtW+GPsipYWO4dUI2Fdq/HclCJbuT8noum/93oXVuQ6mf3+O43e1vgvBt28A/pKRkYgqXjakla3KkpmtTiPG+YILt1rycSsg7n6Dj/Pa/3W143Sda3dZyqOGjvuVAir3iMrKcmT9hip59ZXDJqCnvlTgmupcghKd1+wyeLtzkI215Gud3+41nJwcN04Ybdu2VcgGd0LdqsYf1HP8Jz1H051//KzXJlyDtlCoWdSshYHNC1ELcwmuVhUL17hT51VgfOwcTEqMxTjY51UcgioNQBKQPdftrFq31DyrRnuHQOa20M5hBB6U3c0B6Zz86fFJyxdJxbOmrCSghDeK50M7yPxN4HSlYF9luTFSmmvv9b4eNGj0boXShVX+z5T4VRvz1M1ysnJlldejaALjHg9oHq3+kiWbJxfEyyz0Yjs6xuXggXZ5/ZV6OXe6TS4giz8rltwO5gpKNDZgkiTv73gOqjZ2HkyPdyLosUmXP/9P/yuSJN3yZ3/yWzKXgG58MF9MEcbEwrKiqaLl9V3BE83f/XwWxzbjJ6Hb+chAJNZ7FkchEGGQYb9H0mXa61EEnpM5BjyXT57ukdFxVPXBJTp+fhTBxIzcurFIblqTa5cBbHdyIkn+7vkDcqGpXa6riJeExD5UOjKkcSAJ5xwvr+88hcp7F561fK9sMustrdov1csWyf/ywPXoqdgob7f4JBHSvIXjVrVt08oKOdSNrumDqHwNXZL2LptMe+211yIEdTNCEftljUAkAPlljXxkv37IFV/SFRWV4CmgzyvKz9RHZxBy/Phx/wPdLzN7jQEIl6+qosJVhZHWZb+Qq9lHDUAef/wxw1Ph8dfXW/Lk5y0AMdwOBB4LFxbCaeuSkeEJVHisc6KVmEgAEiz/u337UnQoDjR9jAQgl3Ny5rsnH3n0ekjkdsoewE8+rQBk0aJCBNJFULE7Y/rP0L4oAQiTDMtWL5Z+yB3TNADpmRiSorRMcD1irxiAcJ0c8EJ80ZPS0DEoF1u7pKlrQhahi3cmnH2oABv7pAIQbqvpYpv82z86IJVL8qSptRvP9V440hQ/vvYAZO/b/wLZ8/2Av+bJ9TeP4B2EqsgvKACZI2cENgOeYAySZ6fQ/+OZXV1y95YFcsOqXBOA+KDiRfvev7wg+9EFvSJ/SlaXoQKOCt7PdybLEQRmhYXp0tLaj3dNMdTfcO0SXjAk9b/4k2/JyFCf3FQwIz89B3kB3G6lk3Vyw8pSSUorkIs9k/L2hR40LYQSWW+vSXbt378f26m/2qsx8ntkBD6VEYgEIJ/KsEY2erURIORq5cqV5oW/ePFi0y8jOzvTPAzr6i76s+3cDmEK1PunEQ+uEIv59sGqx4oVS43KzrHj6JKLLN+HMZI/dR2tSPAveRs0Vj9YtaisLAcU60ZkVPMQOKXK97//P4L6cXDZWUAxFLrFzCOhS2qsXND0O547pXppfEG4UryajXWzso899mtm2SfZ8tQzatzr/szYealIrV5w/LS6wnPQwI7L6bnyswYVOTkZOKYcwKwyAX/oQGDY6tfR5/YJ7XK3Yc7ZD2IIlsK91gy4vc4BZ9XNPrvX0V0mkD1WYQKeu5VLprl//cRquAFBxGFvrNwxDj7m+fuLuPvQY9ywoQxzuRtjaR2P0AqQey66fjhYTbj562bL52YB7gg5z9Btu/8OV3m6UjUq9Njcc9Xx4TgGk6vt9XOPXXu5uMfC9dgYj+b2ssnKjpcN65dgThI2EyVPP73rMlEBvXashARds9ng6ot2Nuc+2BtH5z871ldXl5pny7PPWkgK7/GYWHud56uAuBUV/1wi18m7BtFzAenlK12HcHNGl4+OsbLeoWMlcwFoVbh96/LxCDCSk2ylNDUIjhUnSeBx5EGZjlXRUa+TdwKWB+tCJlHFLM7woEkgekMfwG9cj1ZebuFKtNwcW2VouHBGZtENvq51RBq7xyUTBPHCtBnJTJrFs8NWTjKgMkZLcbrRD4IorZDSFJDXs9OdHWLZCdQgUpItef1S70lp67bP8p/89AK6q0fLrnfOgCexWPp6LRxrOtZKBc/F1fuPMTVlmfzBbz5k/j07M46O5rNIEA3JHbevk203r0PFYzeeA9Xmd4iYcyvmM3uOJKR4/Zcc+fIZ9E6hTaGK4PPPFezTK8jzGTsJ5TBaPO5NWhSCjmhGBOYgsX38m/bKe81yuG5Etl9XImuqkiTRZ/c90Y13DKpM3/vZPukdHZS15Qky0Vcr2UUrUWlBhQiy6AeOAJIFxvq7O9kLZxYiIAfkH/7y30g34LA35o7JriYIoYAXsrVwWrLS7L4LMgvke+81ylRsKuDItaYafhEd1Pft22ePLWKREfgFjkAkAPkFDnZkV3YErr/+ekMyJxSCD1BWDQoL84BNbQE21cpg0vlWx4RFdiWiXi34UK7HtVY95rsm456muwvjUUeGzvzGjetQDSgxXBUGTDRCpWJ9VnlGOR5UndK+GXSYNMCgc0NlEpo6NMSf+5sBYll1yFxFLDp0GggRYkWLjvb5AwZu1w1cYqFaQ+vttcGOQrX0vFXFis6IjnEsIBjs0VC1yKp0nT/XiGrHAGBWASy+ciemPagBl9Pj5VcuXORqzm24a3AtAYg2CXPXD94XzslzANSZdHkdbkXCPV4dVx6D62x+2PNYsaIIc2LYNFlTCxeE+bc7D+Y/XB8IF+Y23xzW7z/scbvbm8/J1W3OC8GKsc6qCTCugJQkr0jHPug4HYWm6zatMFK45PTw/mDzSsaK7P+RlpZkJK2Hh8eNVC5tfHwOY07ZZ/vvROOIz0FVL0eWLllgFLioemXvwQHTYFAldnlvR8XYIJbj7h6TmwQIB8PyX+Pp4C7pOkbzcUfCfY80gn/uXe36ub1m9BjYiyYG1QlaBhSu0lMDjj2bFBYDQsngruW8hTqlpQC0ww7pCMbK8iwkiBYFTg0txQtm+LmsxPLNfFC9y8q0CZXx0T4493aeT+IB0DUCoY9zA7Y3UtYkmu8BGhdvx3XxomX+7aclgyPi8YWo9OfzIE1LoSpI6+kJND0VX6D/SPekT/74T/8BJPMxOXrgBJz1xfY4TABhLTHXKvmNTV2S//u/fheVhwkpSE6QNatWyc6d78lAfx8SRwnyR/9hB/q2eMmFaQQVystBMDY36wWjaGAoHhxNtz8DmPCUNz6zgLBScIQWjYB5SqFZ3uSfAw7Xp4kw9l3xAhByS94/3CGv7++V3Ayf3H8bGuJCtSwz3lamoLArz792Tl4+3iIry1MlJ94TSUg6K77kJag6zchu9K55/729CB83QbXrqGSiUeM3fuMh2Yj+IZcQj7UMzMiWnH4oZs1KenY6oFsT0ori9anOVJkC3/E43l9MhkWCEP/UiXz4BY1AJAD5BQ10ZDfQSYes7o033ggyYIrJ+neCsFwHkvl1m9cAvtRquok3N9veGR82ALnWvh7Xeh3mC0CobLUWjb348j548JiRjNQKxmc9AIkDCbQYOO/Cwmzp6R5AYNhiOkLTGFy4wUYkALn6TCovzzZOc319oClbJAAJHrdrCUBIxs7NTQdXbJkJjClywPtvYGAEPXhOmeBhy5Zq8x0D7mTwGdg3aBgwQQolMFjxV5YAlZyC88frsGvXaT+MUI/qixKAZEGCOKcgRxprL5lTZwAygQAkDhKAxfkBrsdHCUC4vVQoP9Hq2wfQAbxPekei0FV9RspzZ2T18o8fgAxKgmzY8puyev0KyQJR/s3XelAFQIPFKwQgE4MDOIYM+fY3HzfH9uqLT8oHB8/IylUL5IGHvU7pv4QAZNqrqPzjK61yrhVzeU2R3LvZJrIYgJw+2iEDIP2/cJxcuyhZuSBPEjPOS3Kmrdr8x++8gGr8QpmcypZjh98y76Snvv9/yom6elmWNyfHG/rRIx2ywGlDsqg40QQgtKmBBDmKAKWmc8y8d5lsee+99/xS8Fd/wkWWiIzAxxuBSADy8cYvsvY1jsDatWsBd6g2zjoDkOPHziAzGWc6h9MZ+PGPnzRVgxhPrSY4a3plsnlhYb6sX7fmigpX13iYZjFmPlURSx1tkrerq5eYDubNzW14UO8xy7KKMwLpRRorFVrBoJIXjcojSvpmtYGEe9qBAwf8lZFgtSqbwVNYgh6Pn2eB1Kt2N1fIFMKDIMjawIDNnukx8LNyUhhElJZaHX6qdLE6k52dgcAjH5LCedIOVRxWPMbH7UtKHWYXHsMGgsGVAZsydJdhFlQtHKTpaoRbXgMdSwvBuraeHqwGucbO1+55BP0GyEg4orueM8/xWmBj82Wos4GRLy7ORHOxyyWkw213vn2Fq4DwPMLt94oBTtDIXP6PcOvqdXZJ1uE2Ewovc/vo6HEauIr2B/FgV7zGCg+kglWMLwxPBOvcfvt6VC7STbWEQQWrHlS04lzMzk4z/+7rG5ZXXz2Ia5pkxr2kJAPqcJkmcCb8i9yyFjQ9PHOmAXKneWgcWiZPPWOJyGxe55+v3lxjYz53jPU6uJWRcCTzuem4K86b0OsWDnbHxtxTU4HGh3ps4YQJuH4oDDIZMFG1FDQTBMLKb+kI4hLQZLB0cbEMgbtBG4PjPYsxSkHArHwQXvuMVAuxisN1YSWFlgK+gf1OZCHGUa2rXYMZR3gCAcE43N9hQIY+ONEl7QMgs+fHy03rqoyKFqseUbP2+cGu7GpsYErjtY711LGiCRkDB5CWkV2EZ5edK7/1h9+X5PRceef1Y7jGdr0hXAPUoc3nBCh+/emf/a4MtJ2RRxB8/OgfnzPfL8wekf6+cUkCRO23f/9WjAkaZDK49SogcVBTm53zSO2ohETjeUGbHLVzJS4KaongbZjvMH5T0x7HAw1Eor3+H9PeNYxCRSrBm1fkf6D7olkvCjBh/zMWVbrTDaPyxJvtkg2Z48e+tFpS4odkYsD2cGo5NStvo1pxvH5cFufGY9zq7TZSys19kJ5fKXs+qEFi7JR0dsTJ7uf+WHadOC85vl5p6h+X/lEIBcS3Ypt23wUFFu472BkvH/RjbIe6pBUV2w8++CAi1WtGJmKf9ghEApBPe4Qj25fHH3/cOKx01vmynJyEzCPeXi0tbUYWlt3NT57SDufqgFxdWpcv3Q3r15gusofRzXzAk5f9KEM+Dux3EvCw5oGO6GfEk8lNTrbqKMuXV4Pvcb1x2F97badxeMzDe2DMXwGhQ68KOwrBonOVlWWhA3S2XHiUNhdUB8TCVWywRSdHnT/X6WDwpqZcD1b256B6QnMhWqw4zTiBAH/nSzIl2WKx0zOSDb8jHnjlxsYOwA3IiQBUpWSB7N93wCwTTgXK7WBOKEoohMgcuyeRquPJv6EObjh+hp6bUSH1VI7cbfhPHh9Cgw3+Fh0VaADHf8fGWjy+O4bheB/uPvR6uPyFK8Fg2AXb3YeeZzww82vXFkG9Z37d/WsJcMJBdNyAIJh7EQj8dKzmg/6Ec57d8Q0d9yuNQeh5BI2hp47G+zUUCsf7Y2LCcqs41+h4X2Ze0PLwwzehl0Mreu1cwP1YbiSduT6/ewAKQJRYJQcqGg4g5/0AJGNr0eCupYUVKE+ViIGPt72vPHqDPPn0e5fNj6REO2eYMHCDDj0uJiXG8Jt7zd355YtKDppvoecTCp9z74NAo8VA1SY46AhcXx3zcEFJcmIaYFOBwUxPs59z0KentIqOZxSa1I1Kd7Odm8kI7hJw3ybiGiV6/AUvF2R+TwVUKdnjkqRAjletpMjK5SYmBI4rBo756KgNJuKwvShPmaqrsw+O+hxkfKfkDJBfGZCg3Y6GneUF9hk7CZJ2f5+FipKrQ0tDo8p8Lxjhv2di7O8TseX+Y3jltTPy1u5aKV9UIX//w+fN91HRtjpAi8FzvawqS8pAkE9DZeZcCzqXY45sXp1JcK+pgCxfWSmrwdny4X8qSxwfE1Bfi0GAGuUlN+Ym7TN6FPDhlBj73B0Hn06vYyykjqc9zuK0F9jG4L035UGw5sDtiAcciubDe0TXm8V9wM/9kO39/ottMgZex/03ZkhqpuXcFMe2y7n6s9LZPys/2zMOBS6fLM2H/G7dYfP7kmULJSn7BukBr+eN196QA/tOyeKlVfLYg7fIymKfnIYOSy+vywDEXWYnZeuG1Wa9ipIyObL7pNTNFGBeT0sdKt+NjY3oX3XEP4aRD5ER+DRGIBKAfBqjGtmmGQFm/h944AGTnWOgERUFtC8yQezp8R4wqySK02F/6qnnZXBINd2vLQDJyckyVY9WdPU9e7buQxPNQy/RfAFIZma2rFmzAp3Oq5BxnTINy86csc0EaZ/FAKS8rBgZ4lzT8K2jo9dg5+n8padZPHckALFY7o8bgHAb27ZXAp9dP+8TIRKAXHsActddm+DYTqGj9TEznm4grE7c4sWlUAYaMf1DAvwUOnvBAUhVZSF4aDny9s6jZluuE/95DkAK0DC0sLwArTpmpbOlA8pLNlCIRZUgFz2WouEAf5oBiN4I1YtXytG6Ttl7og1Sv9OybW2pLEfF6qMGIE8+t1uq8Zz+4IPT0lDfGjYA4b6XVKZIeXGK2WcMgofx6TG5674ViGRTZceXVv5KBCA8zhhUff7ptTapRUVkWSVkqZcX+AMQ/n6iZkhOtSSiyzkEGMbrwaIZMwFIVtE281zftecgpIxb5eih4/If/vg3UN3yCfn9Tf3AXIG7IuN1QQHI6b32PqgbzZem0TnDT2T1/uDBg0HV9XkfZJEfIiPwEUYgEoB8hEGLrHL1ESDcat26dSbjT8gQHQRCJp5//mWj0nTbbdvQqC0N1YS3pbOLEJVr7+2hRPN9+w+CPBfA11/9qC5fwp+thsqVZvsJf0pMtDCCLVuuwz565OyZc/4HcVJiup/0TZgTKx80BlqaMVXnlRla/czthmty58+AORUQfqfH46pAcXuhWWQDxfLK+/18wXjGTK1bcSkszIHccbEh4NYBHzyNbKQe+7e+9S3/ej/96U8DTbU8tq3NuLtd06yTbqo2IZ3OzfmwDbBn88GCAucdgN24FaBZrwHdtVQ6go8tcJ3DVV0U3qYEfC7NsVZIm17DIJiZhEvNh1f5cve5ek0hmoj1Ixt/OZzmWudrOPhTaDUiLBTIU1G6lgrIfMcy37pXOnb3WMjx0H9b6FIwxIrnoRAs0+MmDARL51dWViqeG+ug+vau2b0GIG5FYQ4u5OXzDmRify8RG4g8cP8N0gw41pEjdd62bLZ7dCTQIDQ7O8cPXbzv3q14XqVCGvy8XLzU5sfJk3uWk5Nu7iX2wqHFx6XCkbYZ/HAWWgEJWsbfZNX2maC5JP1wkEE7hsHza2YK0DSvp0YaSOdM/NAy0Z+GBY5iCEz0ojndNPojIZUurNYlQAOKTQXV0tNSEYzY8fQh256ZbqFXJLHTEtFTRK20GEqAXmWEUKqJcRvYzHkVArN8ir2HBhAgtrW1mc/Rc1DryiqRnccakfmfkJtWFMrqCoqT2PFjRWjGa4rYN9wgpWUWNtSF5356tq2+ZBVvQ7fvSTT8G5F/fu516YC08LEjteh5YWFo0TFpcMDt8aQArpcMvgutbOG4rKxcIkuXV0lebo55H912x1I8++x1TIxOlKhpexxTM6N4AgSr4HU0d6G/ih2TBFThoyfts5fBg9qUVwmJZ/NLwLtoo+OjMusJesTOjUmsV2iJpmCItwwhXbRTDSPy3K4+NHxMlBvB/Y+Jt9X09Lx4eRLvThTgpbYTjQ2RO0rJ6JKpMVtNys5dLW++94FkIcGXmppir6sv3lR+GHziKiBwsRLhrGhtQS8r2gnAt4oXrpeDA/F4ZlFAo1vefPNNcd8r/pOLfIiMwMccgUgA8jEHMLL65SNwxx13gDSaa+QuyW8YA0729OmzqBzUI/gYkh07bgUsKUNefvlNOMDoxAsn5VoCkA/TVPBar8t8AchDD95ngozDh0/gZdcNdav4z2QAQnhaCVRrSksL4UwNorTehqqHhTHw2kQCEDtTPq0AZGFFJubNrLS22J4pH8UiAYh16BiAbN++BpK8lrfxUQMQckZuv3UdGrq1SU1dkyGxqwIcA5BHHr7NwLgoytrc3IGgZFzWQxJ4797TsmlTtRFmoOJRTk6mCQ6YcSbEprm5W44cPfcLCUDYL6m0NM/wW6hO19DQGjS1wgUghL1WLS2WWcAw0/H8baytR+yB8wRUKwnBIUSrfykByIplqEDALoGwvvdUs9R3DMnaigxZh/9AVbnmAITb+Pq3/kTWbag2ya73dzfhfYMKwTwByPUb06Qkr0gWoLdRXl62dIH/9vt/dM+vVACCCE3OnJ2SZw52mjTPAyvyweFANcMLQHjOs0gMnQO8agRwrjxIDMejAWVu/hr5/77397IFoi/xcXOSCugunyMxCQiYjLIXElljtpIYGoCsXLIWnCCRt9pjzXOR1RAqZF26ZDk+EYuMwCc1ApEA5JMaych2zAg8+uijJuveD333pUsXGyzwO+/sMipXfJjde+8OcCbSZc/eD/BAq3dG7cpEcxKnF1VVSH1DExyHj/cg1Mw2/2pHc1ZllMjJbuz33nsPMteNIMpbXsihAyf9x1pQUGAyQzSup5l0Sgu3oEMvTXsNcJtahSDnQ5cNJnUH97zg+m6W1M3E87MS4/WAuC2fJ7ebl5cDcmGBkT5tbW1Cl/ZyqI31ACdfb4jlmm3muvHxVAuyGWEGjDoWjRhjNZeETIeMZjPZ1imEaI7fNJij8pPfmHFz+hnob+75uSTcUF4ItxNaYTHfBVVjLv936HrT0P+nsfpBaWSayiPzM6WNyYGx2w7MRb1283VEnw9Cpd+TCB0XHy0XL9hGd+HsStwKXf5qy1wLlGveA7iGH65l+/5r5xHMuVlW/HRd7Y4dujt1/u3gB7gEodwiVhpuvXWtcbpra5tNYmPFinI5f74VlQkrhQ0GyOVnQzlV9GawxmrIrNywZZUsLC+S19/cbyCI/I6WmZ4q99x9PWCdbbgnUnGvUZEvVvqhuFVb24r7OsHI+U6CPDyMwKQVDeFo+flpsgodpzvQlI/ck5SUdDz7RI4ePXoZH8Tt2+LON3NPYOwYXGSAn5UKArjhxYCMQUe6qanXKHyx0nLffeuM1DBliHW6xuBee+ZpK2NOy860fLHcnBQ4oDFQvcpCLw5UA5BlH0GviJ42PKtAPI+Fc5rpVTPiANVJ8yodccjax3ik74TYKNw7NtuvlZAocLS0x0h2VjYgnPb30SFbEabFotigvDWtPPI52NVuye+0pAR7nNmZWeDJgSyNSshLIFOzn8iNyyEwUpWNTubopyToqYOeGIFtexWO2DR//Xws4UE84yZl7/5DcujwAblU3yUnTgWeZ5D5QuBYEtgGhBH+/b9/SLrbGiDTOyP/+//xWyC9WzhwAsQMZNZK+cpYoNLeVGerZj4cd1qqrUgkJ6NSFGV5gVOocMR6Y8XmgjQ+rmK8aomBQOlFAx9kRuV5R/rQS8S+CwiFo01HY17O2efV/3j5nLT0jsvqgmjZsBg9cpJtRemVPS+bv0cAaZuLy8O8ToCU8mr543/z32T73Vul8cJZ2bLtFr5UwG8ZQ7UrAfVABJzY9tLCEXn16Bkpy7T3TQF4VN3o0E4r8iXKpahimZxNRBKO75BzEaleMzIR+6RGIBKAfFIjGdkOnINb4dxlmeCDXcg7Orrk7bff95Ovt2/fConXfJR0d0pzC+V21dlwoT3BA0nnevWq5YBxpX1sornCn9SB54tRS8sMGNiYr7AgH2RzkF3Pn4djcwnf2Q7qVVVV0tRgybIWTmY/cz2V4WWmSPehzhNhParmxO/U4afTHbb/gXf6LiGdmd6AY86eKMFN3vhiV0e5orIMDsog8O3FcFhakL3qMw0Z09PtS6y9vd2/LB0KPQbydRrqbU8AmqtipN8pFCqGajBOz4oAqTtw7fzEerxQ3YAknCMdLujQcebfmOjLG7tdFoCEwMDskQQCCR+ygjRWfUiGVXODuVAyL8dZA8VrccB1m+45ZmYmygJgzk8ct/MonF1pTOZdCT98mGO60nbcsQ5d7moBVthjdwIQ26DQOjRcNnR7VJ/SbXDOzHiwO3e7GoDq+tddVw2nNhFzOtk0lKNT3tjYjufDefRgCO7dYc8ncAyzOBYeD/s/fOmem+TgkRrc53RQGZSsRpKj1Dy/9gAT34l5YuY6jMmFJUuWmM/PPPOMf5jYRJXqScuXlxpnlEEWxRN4XqdOXUKTty7/HNLnQH5+oVBVj+Y2A+Wzgz1Ktm5dbp4jiSDDj6DPhcbvlBlOSuLzZMIEJK+8YnH7NM6zNWsqDNSqrq4dAW8TpHUtHKcUQfDyVRWQX0W/lKFB6Wm3yROqYc3xWjEz7vWzYLNBSvKabeKZq0bYVUpiMAwxCZn41BRPgAGXuLTY9geZBa9Ce6nw39PetjMzrLPOYG+g354/x3fKc9JjkLiY9pSk+Nvg6KQcwrmcah6SZcVxsn1jkfR22/soHkRv8YjcUb5kwI8CzRH5e+XijfI/n+5B4FgrL0Md68hRG4REJYxLVnKZ+Tw1ZWFg3/z2fVKUCxjS1i1SVJoquZkWgpXqC2RXokA4N9g1WFvdKfM3Pc3ryYHPSUk4N68p4SSev3EqQjbtJWoQ9Pmfibi2tsKGsQLpe9YTNOC/fdO2UqrvkWhAqGYhL0zr7RoGJwQNBmt6JBqZn7VLJlGxQv8p73q2TfRJX3+0NLYkSCzeO4NDTWi6WC673rggX3lwPTTBfIBfjSEIGZHp4QtSkL8C+mRJsq48Xn78+otmHzmojCVPYWdaRAAAIABJREFU2QDMNM6FwMZsconMplaaIKSxsQkcrPcjvBAzQhH7uCMQCUA+7ghG1jcO+JYtW0wjvuLiUsi5FkLZqgb46uN+B/e++3bA+UtFQLLLwK6mppkZunIAwoz8ls0bkFEclOMnTn9sovnVAhBKUz7y8JdNwPDSy2+Yh+xnKQApLSPUKt8Q5c+ftxUPrWpEApBfTgBC2Mu69fmyd4+ThQ15ZkQCEOuMXWsAwmUVfkWH/O67NyA72/KhAhBuo3rJQtm0cTnu8TFTaaCjf+LkeWyrwX+FrhaAPPDAbeBVIHmBhARYF3jeRRlp2aamOjQrXYr7L86o/lE1rxWckxMn6lEtCR+AxKEKsXVrtVGiex1OswZreg/zoFh9zMxMNg1Qh4a87LwZDwZVcbIKgUZeHhStEuKk5kyztDT3os8Smvoh0Gip70GBySZOaAxAZrBPHyoGUV6U86sUgPAYx0YGpX2wF70sJqS5Fxn7BdEIRtgoFZ73VQKQHz03gus6LvsPvS5PPWsr2OECkG99+15J8o3IN3/vcUlInJK0JMsD+lUMQOYmbUDzD+9clDFwOfIy5iQ/wQZlDEAYy2AqS0NbphFISYbq17G9nXL3XStNlWhiZhgBISSF0TA3yzcmcRRJ9hVIc8cl6eg+GzYA4baLiqqlVQrkdM05836kVG+EF+K/lSIfPuIIRAKQjzhwkdXsCJBsvnz5crz8D+NlmwaM9AY0+NprJHZpdCo2b15vemjs2XNAamps+Vqi2O9i/srHJ9XbQ7PabjdxhUEx668wnJycbPnmN3/dHNoQGlat9yQK9Tr/xV/8BbJv9l88J5XZZUa9s9P2edBKiC7Dv6yUaDWBDoVK57IyoqRnFxKm+5uZYdXDOs1cX/dn/22JodoPRJsHdnf1y/kLF+GIWNgYOSyEVtEUGsbKgfYU4fcMGGl0bGrO1prPlA12FYb4nc1kW0fRhUTZSk4wsRhdFxyIFInFgUpEOLK0WwEJ9zkGZNBQuxyWFR7Cp9ef3d1pLomf/9YKiEvuDfSlCGQtQ8nYAbjZ5ft1ORv8vHhJJnqr9ODaOxlVB+Z1NXjVZSePL7j/+aoTVyKoB20rHNwJC7iQOFc0wYWhKZxG5zN/U/L+LLunecbx1zHmXxcCyEW4fnSUrXBxfcsHC4bB6bUO7idjqykMQLZvX43tzqAicMCrgNj56I6D9vnQCgh/1/ErLys0Er4XLjbBEY/2Q4ZYLSwvLzfbYsVCHS6e+9q1q9HRuxD30ijgWvWA2aWismZhOtzu0FBgDL70pU1YDtKrqBiwQnHxYgeSMAOmYsFKRnd3v2keV4ImoAmoQOzaVYPnBiBenhQ4oZI09/z57NCxNM0TQ9rNr1hRKlUV+agUxAPxA1ncIVZl5qStOQBfTQKEJyUjTRJAlGbgQfOxX4VHPE9DZSnGmSMFebaKmux1RY9Gn4xsBEO0gvxMcDXsuPvQSV47xfNZo9C7gLhDoFs5ZbJ1rFxIbLJXIejr65U5n4U2nQEEqLYjBgFJtKyqQMVnUSqKEtEygKrOuk03m2UuNtiHdCzgTn/5lz8yn/MqVso//HOLDA1zv7hGXm+gKLHb/e9/+wcy2NsFx31Kvv3bN0pGlhUgiZNBiVF4FJ6bky127CYA1aJNAZaVlV1uPstcskx5QRx7fkT7vHnskdCjEIjO9gcqgZTtpXGfPg+ymuBDVcfbxqRH3p/1AaKFKonZL9SpTh+3xPGZyTnpGJmR2h7IBqPjfdmCE6gUz0r12rvM722tUfKn//FZvHcr8H4altipTMDeRuXOO4vRQX0Wou28Vgl4lqMrO4K0yZhEuWnxtBzv7pNmj08UjR4o054AQDKPEVya2OQV0t6DxoaQo4/0C7GXPmIffQQiAchHH7sv/JoPPfSQgRfs2XPIVDX44qWzzAyJvmwyMzPk4Ye/hGrIMdm//4jfiTUvUw8zGzqQK1cuk6LCAuBND32s3h48BnWQ6AhpJlGhEHzhlZQUA/O9A1COAUNyTUaPDGKvz1+wgdKZ0zXm76VLDX4M9DAaYC1YYEv+lCrUQIIOg+5DnQV+p40Iubw6xIRu6XH4y+14MSq0i8uqU8Fspjob3Jf2TShfWCQLFy4wzswFwEhUhUd7grgOi16PCWCO9RjoJCQnBfqK6DKu86QQJDp46rBxfW3UyH1Ee869QkUm4VTptpKSE/y8F56T6zSHU1hSZzUIgkPnajbQ3MzOl2DHX1V+HLqJFzRZp0gDEPcacB+6P/e49HqY88T8VgsXPIV7CLgBCNdZsSIX0IVBzLFAr4D51tPv5wtKXNieLhN6XKGBiWkA6Bl/C9c3IlwwYx18i+vnXHWvl9tLhb9znPx9a7R5mzff3XPRsXWDGcKpaFSUU4EE93gC8zW4xwm3m42+Fps3LzcZ/0uQHU2HQ81rffFiK+Aog+aeWFCUC6dxUhoA06LDp8GIqy6n4+OLtsRbGu85Kvmp3XDDDebjiRMnDFdhUVUuAvsuOY3GhrSWlnbzl0G/HnNOdopcf/1KyI6fNBLChGotXJhvjquhocMEUPn5Waa7O797441A7wW9h3QseFw6fgxK3MSF8pr0WJua6uXmG9fI4upiee0lS9qnlRTlQaHKwp8ycrMlMy1ZQO9AXwpPJQuwNjUA4hRVZDgY8Xi204oKbFIjPT2QQFqA7Q72BXgdMeiFQhuDIhZ5J66Njg77VcTIV1NjDxe17Cy7jwTAoI6dsH0u2Lh2YKhXhsdn5dilcWnqnpXVlehllIUg10ty5OVXmGUXL9vi39Zjv/XvpA9Ki23NDdI6XIHnlVXP0nkQhwH43d+7RXyoEt0J/s+qVen2/KAs5QNngjYxEFAXnJmwn2cGu6GoZYOy2LjCwCnOsTpjn09zHodkAtuJBVTPbAuBiN5LVKRSYbgEBHyspNGGhz1FLVyXMQ8SNdI3CfiUvQeiJRnVOts76+IEgj98XZraI3lr+byNlr/87mGprFhqeiVNQKTg4oVROXlsWJbkN8k9j94FPg2aJUZPQXgAgTG2Ng54VnZUv8RHtUlrtL2uh4+dlUpAqWnNDfXmb3ZWpmRn3GA4UE2QcOe9UFtrE1cRi4zAhx2BSADyYUcssrxxuO+9917jvLHyQfUXmus08OXJXh07dmw3UKBnn33RI6QG4BahAYhCrgiJOHT42MeGXF0tAGHgwU7sXI77JMaa57Zm7XLIA79uzulXMQDJhlNTWVUsPd0DUge4iI84ajhLapEAxI6Erdr88gOQkhLrgNXX912WqXYfJ5cFXWGeNZEAJDAoHK+vPHorIE9DxqEjZ6IfBHAGo0nIOFOYgQlok4En/woOPAPpZ59/y2zk4wQg5G5kZSVJfl6avPHmQbO9cAHIxg2LUBlNRQDahaDIVkp5DUmUpvqW+9x0GzXy+48bgNx77/WSBSL6zrf2+QfNDUCyC/IkEwkC8NA/UwGIHTMkRGKT5UDNsDR1jsuyslgpz4+V+QKQRFS7D+9+94oBCKsBrBxlZcfKDTcs/swEILMIXGo6EfChv1ZqDqTVu8kTYsWLgXQUKiCoxs1N4D4Zl54LNXL//dsNHyQ5egA1nnRZED2Iju92Ll5LAJJPmFf2ahmcSTJyykzCUSUrYpER+LAjEAlAPuyIfcGXJyRh69atprJApzc/P1+eeOJnJkNqcdTW4StEBeOee243yz3xxHPei5ZZF5tpczOx1Hr/pCBXoZdHnToe2ySOhZYM8jkrNd/65q9hv4XAkN8pP/jBD8xD+9y5WkPUbmuzuFqtoJAIHahIJCJDZcvihCspoZSQKK2A9PZaOIZ1Nmxw4BLPuWyostLISECJi8u7DikzicUl+YBM5SPbFwOORwteLDbjaKoQ3rgapyraHhurKZrhVyw7vyexlVZSUgICo3WKuKzbb0OdH4V/aLXGLIwE2Qz6HpiPCN7SvAaGVCWiEeKmmVoqnmnXeD1W/uX1D1Xz4vmGq4pw2ag5m4lXi47Bdx6EL5TcrJCwcDAlZsfd/ipa4XCbDrrwKpcgrd+7250PCuUnnOL65xekSAa6gNXWdocNQIJUw4LOMvAP60wE5sR8FZJwlYzZeTrKcxuhTm7o7hU+yEqe21NGK3V6nqyUBL4L7tYdroKhx89j02vAe4eOvXue7vG4zwz9/PXHdsh77x9B5cRmjJm112upczYtDX0QQDrPy8tCcoESreNyDn1wkvF9bk4G7t9h2f2BrTzMQDJZj41jM+XBbQi1VON2eU9XVZag+rJS3tl5BM5dAHLV19dnniu0YfSmKCrKRla90gRDez84ZeSw16y2lRUqC6nxvtTnh9ujRo+HY6ywLPfe4bHoenweqS1dkodrFo3M9zlUK2wFcQyqhMvQHXsa82lkbFimPJjXimWLze+EXCU4/T1iPAhRHiSH01OD70EMlhk/tbk5K+7gi4bymwcTnYVTnA5lMdqkB+fh+A0O2uulEDd+7unp86sLlpXazHtyQpT0KfYV/+7qt3LDQ/7Gtfg8CZ5D/YywkrFwQYYsKU2X/MLF6Opt75kf/gTd0VNK5YXnatG4rxWqTrbqOzNmKzrJINfHx9rn9cWGZ+XvvvdPcs+9t8qK5YRE2es63jchcSq8MWtJ2gOttTIJTgUtN3MhYFdeNYcVW2/cxCOyj48Fy3APImimxUNpS++btJRkcFDyzPfR2oU9ekJGADGjcV4N99lnLKPqaEqMwTp77Htg54lWmY3LQH8Wke7BUdwHcRinXnnin04DihcrBYVJsmxZrlw8jeaPgAQ+/Nh1YGEiUAERfXH6rLB9yVRShzR56pS9qAhNehUXH+B2tFZIuPsy7fsjZ2qxzMYvMhDk5ubmSNNCe2Ui9iFGIBKAfIjB+qIvunLlSrxIVxkHrr9/GA5sIbIf7dDHP4gXypBxUPgb/z7wwD2m18ePf/yk3yGwkpye+gfhLZ4y0dIli0CeLvnYkKsrXR++xDUQICTqa199yLwYqdRFB4nN9yoW2pdwU1MTGvbZUr4anRZ+TystW+RXceG/1elzM6rq2PF3DUboQOiyHCN1ttQhjomJdwKGGL+jnA350bIy+2KqRxM0Kv/QCDuh8fgV5kUlLrW09ET/y43QMhr7fqxZE4CVnD1jIWYMvpTDQgdBgxR1DpE79jurxG2rjQOrHsoXYXd7lSmmNKiaD71UXMcpnPMbDh5ExS2fLxiCZYISD/fOQESdbH52AwXnEpqP3Gc4SV2u43IfdD33u3DbdYPu0H3p/tIzEuCQpqCZZfgA5ErQJt2mQvz1nN2Ayd2vC//S710OTuiyCkNxv9fjMZwMDwPvBrNcVr8PVJgCVTh3frhVqHDjMzdn+QvLl5ebACEh0WfAdaxmfLDvFKoKHvEK32UBblVQkAnoUzGuI+WtY02ztFdf2+c/HsJoQmF1oed4x44bAD2EnC1gJCNwwAnbYmWEPIzOzm5DJG9v6zJJiCQ0caO50EieE+/l6zatgGpeHtbplYOHTpsGnzRCyTRg6QcMjI4j7fbbNgGelWF4HwxYDh85Z56Vfb3WofWBA6AJD97P+rzSfXNZ/Z3JA90u152csoGbyn+j3gO8/xYkXSBZfPaS9PVYx51wNFpCSoKpeoz0BcaX3yezv8gC60jngRc3AUlZ8z14LymUXIIxyFMrLrTPJTrx/f32PCsKU2Um1kKTaKz20PzQN4f6RwUzPT8+dxT+meQ081u8eJFZ/+Kl8zI6bJ99ceCpTHqE+kH0bunvQ9M8QGMb+m2QdP3KAlmHdxVtw61/LbfsWCztLYPy/t4ONCO0SbDhPq9qnJIrKVNWOjgne1R++/ful2XVC+WWbUuhCObxiTAnZMwG1jM99ebvxAQaOaK6T5tDQJeeaoMmXAVgsuyyptEjbAogp1gvKItGs80BjyPU2dUuiSCE02KlWDKzLHRtGvpUNB+2E+3xcOISU2QOc5TWUt+L94q9dj4E17TG7la54D3/Sysq5T/96TGpqMqQd9+pk54BT0I5o1duurlYGrH+JJqjLl1ZJtUrIJ4A2FhpWrvhiiTn2GMfxDGca7C8l65eOz6TSLz1ImCnJeXHSOpMAeb7BiSdwC9CMmvnzp0RcroZnYhdywhEApBrGaXIMrJhwwah5CRfeu++uw8v4ETTz2MGGa6FC8tASDto5Fb5/V133Wp+o5Pyj//4lN+xCxeAbN68Edn0GcgknvjYkKsrXSYNQCize+utNxsHglwPrXT8KgYgsYCQLK0uM1r/Z85clCZg2BWTz3ONBCABUvyvcgDCuXfj1lJ5/72GsBWQL3oAsnbtIhNgD0PqlNUrBr/Z2RkmkGSQzoZ/TACwEzkD5UOH0eUanC0GSFYqNxAoXUsAovcNt62VgzVrqlEZtXLWdIpZyJ2eBkYevTBOnKpDI9Xz/seLBiCsqqxdXY2gAhh8PAef+9lOs8x8AYhuoLy8RK7fsswEPAcPnQNh2HMkP/EAZLMh1w9DLetC3XlAc/psAILbJjk9RWIBYxruD/Ts4PF9lgMQHn/VklVy+mKP7D3ZLsUF2XLfLavl5nu+L9Ur801gu/dgzxUDkIT4Hqm78Kw89fQbECPwyWNf3WguW9RnMAD59rd3ybZbS9E7q0cOHPIqi9KGQHJa1q4vQVDpkyEEYXfeDTGEKRDSQUYpi5/6UAFI8pStgK0tu0lOto4ZgZM33ngjEoREfMZrGoFIAHJNw/TFXujuu+82zdsuXGgwvTjuuecOaIHvNfACvoyXoXyfBXJaY2Mr5Hg3GAw2e2w8++wLBt7gZrX90BRkPu/ccZu0trXDua7BCzyYYPpJj7iFTJTLbbdtN0FUPXpe8K9mw/sBi3CJzVu3WlWVmhpbIejuHkSW0Wa7XFWq+LhAZp77UNUpDRS4D81kxiDjSC1+Nc1mu/CmxMRUM34VFYUomWfJJZBpL1wIdDkmr0Yzn7pePPTplQjPffmbHZJd6pnCxCorF/lfDjyWYN6BTU3SoRtmsyzHmJFWkjvXSUywmTpVu+FnPwkZPRD0mueiw7Aeb3KSdSrVwlUU3GwvVXZowcdoiZxuxUL/7V/Wg0rMMVPr9CvR38NWWUL2w2VdaJu7D/czt+WvxIQoEbnHvmZtAZSw+uBQB65/0AB75xRuTCzMK4SA7fTacLfjVkDccWPnbr1G7vkHrllg+3qPsvoVSjbXfen81uvF5IJWtNweLe6+eDxxyGyT+6Bzl/wIyugePnzOqENFx9jx4Xy7687r0HhuAs+VNpMsmISAwoGDZ/xzQiFhnPszHrzHHQvCHBcsyDVBy+o1lYboTant95BAaW3tkhRskw55Nu6psrIi2b/vBBoHWmJvckoSYFIrEPwngPycKG+/dcBc56pFxVKCfhec92eRFLjYaHvnPHA/5HhBtt63v8bsT8eQ+PjrrrvOP/Z6fO+++76pUKRDmvy55yxJ3IVPEVuvDfxYnVHTysr69ev9VZaLF8+b6gBNVf0SwGerXFiMYCoBcKQs9ChJghpdtPQhCNlyHaTNUbHesnGj/L/f+S9mvWKv6gFNO8i3WnhUTjbGL99WOGipXqY9yeuHkYkgJgXjRIuB85qY6cGD8O/0UVstWZBVJoMhyK0WNEglEZ3Gc9R56vLYplElohGaO+09d9lBpKb2hP94KH9Ma24PPB9TUrPNd7HxCXKqcVKOnuuSYhDT3357j5RVLJC33uqQgREPBuyzZPPp6H5UhOyzchz355Pff0R6UJUawLvrt3/7evM9yfozY/bZEwMFKNrsdL+Me2Tx6eFBwLjsiSbE4Ljii+xxekIrY+gnNe2oGs6ReANramrEdbTHERePe2PQvk/SvXOLT5xEFZA9s3BPoOKdX2SbKNZDeS0lzVaZGrANWlImYMK4F2gtI9PSjDk+BWWy3Xs6Ze/7cXLbXQmAC16AwIoNeNeiQLSgONeos2273ictXagEQX0rTRsqJjfL0UYLRdYqjC9qUsb7PVWu6WjpHrfbyp1LgSrZLdI5kSStSArs378/0jndjEzErjQCkQAkMj+uOAL333+/eUnU1FzAf1YDfP361XhRW1115TWsXr0ckn+AJgESkYqH9dNPA3cLIyRG4Rp0aNjptwCwhZUrlsnZmlo4F83GcQk4Op/8BaGjshUKNnlQm+nq6pZdCJ5oS5dWG8gFbQidgVnWpxH3rYFEK3pq0Ky6TqARl75AKUN88oR1ijgWCoFQCFJffxegauV2H3hxKVQqGrKO6iz45Uvh1SxaVCpl6NDc1opMXF2TcZq4X3XYmL1VGEYArhGQqeV3LiyGyjE0V2FGZXhdBawpZJ71/OhUTgMLT9PjdWE8hIzoshloLqZOqB6Pygdz/cKifHBqrIOQmhJo3MVjVMiGe8Xj4TjQOCYagHD+BGBBwc3QuKzr8M7HjVC+iAvd4rou38M9DrvdQANIF/IUHBAFgrxw+9bvqqtzpLNrDHCbgJOm+wvld+j3QcGaA3txj1s/u8u6vBXdlkqh8jz0XnMrL8Tsu/LDXM+FFLr8Jf6mcD2dw7z2GhC4jiTn6y3IQtuqgp1jJBDzWdAH2Awd5MbGTkjPnjK/xcbZANWFtrnnpgETv3MDkFUrqs16GRmJOO5ZBBeJRlSCTiuXJVH9JHp8lJctkKIFOXgu4brh/1YdLQrB9RicYjbsTDNBItdJQAd7zvuO9l5UfQ/KI4/ebmRSOzr7IXkaZfbBY+7rHYTSExMHMZjTk3Ls2DH0ObJOLpMBer+xmSGNzxaqB9FuuXm9gYL2AdJ65PCFIFiVJhIIaaQF85Si/IENK9DksLnGdRLiPVlcL1itXl4Jh7NA6i9eRCf0IcnBMw0FEmNRXsfzJCg1ofDqt2yPvzEBDloSODq0LKxH49Btohfr2UC8hX/GRSEhMmahQmU5gCV12XtkeiLAk2mMsZyLKQQX+iyhzPHgkF0vG+qJtP6BXtmI941aiycjTCVA7V4/MjKAZ7a9r/rBbaBlZmRL+dJswOxm5N2D3XLgRB8aKabI8VMNcghVJ1pCxibzd2QCzSvFHltS+iUpK60ycsTfeOR6efxbGMcEkt4QiM5Y+JrfwKGZ7LOyuKOA1FG2lhYvGZh73rKooBnDs318JsADGUGAYPY9No1eHRbml5aBIGfWwtUSsjXwi5La45bgPYtncvWSFebzBBTV4tMtz+jCQdsYsX30IiSK7fuqBbDABZUWanvk1Jg89/QR2X7HMhPk/PNTu/HuGUOwNScLyzNl9cpck5xLBydqDOdUltEIPsg0kAlF0o/uH7S9560S2RDWKUi2czsJgdaol3S51NEoS7IW4p4skMTYSgQhvfARjkYUssxIRWy+EYgEIJG5Me8IfO1rXzNOyHvv7QMEa7Uhlv/wh/9kXoT68ncdk1tuuR447lyQ/ybkpZdeNdsNDUCWVldKZeVCEwQMeN2AP+0A5KEHv2SkCJtbGgzRsRNEOtqvUgBShExsZVWJwUDXILtF3rrbODESgNiXnkum14n7WQhASkrTDESxuSmYjMpz+LwGILm56XLjjSsAc6RcJ/vTJBjIFI2Z2cWLi0wQ0tVlSbYfNwBhD42y8iwTYNHBmp6GW4neD+RFNXqVCiY/1EjoZnUCcQO4J8iu19RL9dJKE3TMQhJ2anoW8KUhU9HIzcvAszAKqnj1UlcbaCpZtbgYQQ8dSEoWp5nKyIcJQJjcKQAsdMXyYiQWpuSFF2xyhPZJByDc5kZIFvOcOpvbjJzu5z0A0bH82x92ySC6jI/PTMjBAxdQAe++YgDC9f7wt+5ExTwalWgEXp/hAOTU2VGQx0flwN7zsnJ9lbz9/mHwR4ZNAELLz5qUO1BtTMVczMuOQuABNkpGi8TM5X3oAMRsbzZL+hOrDfexvr4+opDlv6MjH0JHIBKARObEZSPArDcrH8ykvvrqTrn55usRfOTJyy+/iWx2Z1BmlE6yZly33rQF8AQ25xqTF158xWzXzV5v2LAWmal02bP3gHm5EjdNsxUATzddmzmFgbN82EtFSMOqlctNxaWhvg0VBdvbg9wKWntbNyAatqRNmFBWli3fs/SuNjJiHUZCMvxqJcgUBWwWhHQLV6Izodk8zWQx00uiPo2ZTw0koPdkxpEQhrLyAmSCkwzOnNlUOyYBojfHUCEvzC6zlwHNrXQwq0xz1XOKioqkvcM2hFToBrs0K2xsBmPuDyQ9uBOXJTbe7f/A79h8TfdHR0ktJyfXX8mYnrbZO3NsXsY+A9lSv5IYsfreqhyHQNUrUEUgudi/DW8usBISUPmyvweR0EPmytUCEq2s+HcU8sGFQelnzlGd5y6JPRzpm5sLrYZkZMSjApcitTXBpF93uVAFK/fffo6Ld64k97tCB25/jXAVEH8jPnjIul6oCplej0Bfmmj/Nee8c/en3AkVUlAoGoMM9rpIT09CMiIbVZ8+wF4OBearB4nTOeFWYUxzQ49w60LbdBl33HV9bpj32N13ojoBG0AGmFUV/kdo4hggXOfPt/n79tTV1aDKaEnNtJTUaAOd6kFztYMHTsJpGvSr2iWhR85jX79bRqFOx2oHA0XCEOtquky3c5q/uhtHeJet3g0jiUDolZreeyrssHb9RhOkqN122w7zEXpPuE9TcA6TqNZc9P9O7gaN94xWWKk8pBAt0sI57jSXmL5kkSVF+6AYN+VVHwqKsyAzm4kKDpT0Tp+BjHBAxYrL5mSlyxycdFoWIFbk9NESCbsCtNIcp4eiZBPARZW2kWl6fo5MxtnnYG5aFsjMgWdB9rStmIx7BHKSt1PnvKpt7Ki8fykQ0MUlWhUvVX7i56XoWG+ODVC5QY/oPjIKCdmBwL3U5FVGEj0IEpevWmaf7TEJmZKWbSsSf/7fT0gX+pXw1XMEqlHtHZBwjrc9nWiTM73y5//lIfN5EHM3OTFBvvyVHZKfZKG4tKRZC32KYY+gMVtxkEk0kxyx12luHM/VKLtMFOqF5LC+AAAgAElEQVQhaqOeelZSSiwCXHv+tecHJNeDuWUB8jYzZ8dtZNS+B9IguT7kJep4D6ai2S9tHAWb5DgLg9XCUjua/7aN23nVjma6vlQbbO/c2SOHTzTj+ZMjr77cItFJ9p02iqqWsRkoZyVMybZti9A7pAj3bjK7hMiKkim5UG/n4fkeW+npwOEleIJwyeBlsbJIK64ol8aOFvM5GwIEZb4cGUtaLs14x1K8ZdeuXXZfEYuMgDMCkQAkMh2CRoBcD3I+6MT85Cc/QYbwBqgmrTJ8jqEh65i70AwNQDZuXCvVy5bIUTQcJAH95MkzpsKhAchtIH73DwwiE2ox1vz+0wxAKA/8wAP3yoF9h4GPbkDX4sXgUtiH6K9KALIUSiusfJw+dR4yhhZrq85jJABx1MU+BwFIPKAPK1flw8m1L2m1z0MAsnQp1HvgxOejGzZhT/2AYXaiSdnpM5cQtKPTuSO9rZycTysAUc4Wx7ewMBPS1XmmcjGJztFDg1Mg5F4EVLQKQYWNhCfR5I3qW4cOnpX1G5aZoJgVjzTASA8dPC1brl+DJp9deHZcMrwFQsnycos/lQDk7bfekNtvBy8EwVtn5wD4DnaufJIBSE5+mkwCYlmGKnQcrlVfezPiigAv6fMegHz3rxuksasNFS9c55kRNKfEOF+MFSBd7XxwApBhBKNR4CaOQBxhy3V5su1mC3n6LAYg//wv78jmrRsxr2Lk9DmbiHMDEF+MDTr/7b++GxDDLinMz8V7ck7ipz9aALLQZ6OUi6MVBk5J9cW33norqF9V0IMw8o8v5AhEApAv5GUPf9JVVVUGksAHxvPPv2YW4mdmw4Mz1hZXrUZcKTPpJIP29fVD4WWTyeTtfHc3cMiJchMqIzU1JEpe8q/H7cag67AxL+vJj4ofp2PmZlw/zGUqzC+UjZvWQZoRMoLnLDmTnAzNUKal2qwf4TxskkhjQDThEcSZWezrs+owKkNLAieJsTRWQigxTKP+uWYlXZ6FOl0cU9X65/647oIF+XCCKox8J4ms2reCY+JmhKPRGV2PLZjofDlhX6sPzGrrMZOEy0ypOVePhAzxeP9QEpamWH6es9vbQcdKFyZXRrPeVAZSXDuvO/HztJtvtsT9Q4cO+GVx6Wjq96+88grmQ4CRGjinAOg8HBcoLpYKLYEqCfcRzHng+jom6IPiLOtWQ/RclA/iHwh8sATpwHjzt9BKh87HK0ng+vcRpoJHJaz33rWylu5yerysGoWrvthqjzZUDFw/nXf8XStr/Bs6VpxTOj84vjo/VLhAj0WDAr0H3cZ45Hq4c6IQxObFgB+xeMkqHnvYUDKX/WlY/Qun7DUFDHuoAIC7nAvFdO8FrdS469oKqvUaed2ivF4n7rzg3CYHZf0GyKniedQF7gZlTpnVp+gFs7fPPfuaPPLI3Saw6OgYMNK8lMnNBB6fBPQWKFQdPHBKlixZIhWVeaapIGWw9+4+bmR3xydsppqmfCnCsFavXmm+YxVF7fx5+yxilUKPMzuz2P/75Oy4eYamQz577ZoqwFfa8MxEB28Q0mm8nwlpobFTuErW8t9aZdExAoXBBFG0XCiKjYEnkYAGEUUl2RI9be+3XHBhyO3oAIl5UaXlp9B6e+z+GIxMYZz95vETFoEvoJboCV2kJ2dI9SrLwzHHl2vv88kB+2ygxc7aZ+3U1KDETAagiKPdljsyNT0uF6esk69JovPnz0mGV3EuKMyB3G2g+hrns/f8MCor01N2P1oBysiCHHyy3V9uTqEsXGarGr7EZOnz9DV+83f+DrwLynZPy4WGNvTT6JfePgaYdh9//z+/K+dqTklJeaHsfvuQ4YX8u99ZIzMxttrkGw9Ua+OiBtDrz1a9JsYGxTcb3P19LsrjguD3ybkeSc62ndoHu3vBrQl0n+/ps9yY8UmvmlSYjfvVI8jPkehutzuMhpsTHpleAGekxU7FyTC4jLTmuVPSAYlf831KmfzN3x6RBMgoR8WlyQsv2wAkKdluaxSd3fXeTvSNyEMPbJGxyUEpQLCaFBcvWYkjcr7RckAGWDVJ9cRBcL20dxSre3GeIMEQeCS941bI4KbsVTKXsk46ekY8Bc13IwpZZmQixhGIBCCReWBGYO3atVCzWmYyFZTZXbNmBSBLF0zVQx0WdWxc1SYfXkB86WVnZ8n2bbfA8ZyTFMCJDhw4DCWnUgNJ2rPnIAKAXls58QiR7KvmOkoKMQkmBXsa7MDOX6stKCxC1nITFDgagWlN92O/Sco8c8aSxXUfcT6rokKLgzoOqz+0hoaGQLDh6eDznFW+k38JUVN78cWXzUc65eosuTCWQFO+TDgyZWY8z569ALiHB+PwVG40GOC2+CKlIhbNBGsGpmZNrweJmDR3HPniVlgMf4vBC4Tm79sAOUm9fm4TMBe65To26pTrPrmtRx7+qh/Odup0QJVm48YNZl9vIZOrRqcsxWtg1tLS4nfSSHIPF4D4FcMAxXL7hIQGDe7x+HdmPgQCEGbf6bTR9Jx5fbSJojuWhvTuZeqD1Hi87LCruhUKlQrefzB5nb/p8qyANDb2mY7Errlzfr4ARFWsdD06qv7ABfecXj9XhECX5bkRjqTzQM/TbSzojpE6sVPTE37HhN+5AcBXHt1uHPDGpk7Aic6Z+aVzLDsnLYgwrePNa6Dnp9eP/3YDOvaKcecrP7vH6V4b3ZY5Ls8xJezQnctcv7W1Wb75rYfNGBw/XgsexzkjnbvpujVmX/v3HccyNlBnf43vfOc75vN//s9/5jT4SwYPJFVamtE3CIpkFIt48ok3EWxZZ9U9Ls75ce+5kZqaDply7Q9hr0hbWwuOxUJwvvroN5DssYIdhKroGFOh69bbVkN6u0tOg5uipmNBVbvEBPt8cOFxmkSg/K4PDV7VKK9bjODDh2pQf7dNrmQC0rRwcYWMI7jsaLL7KCvL969DtStWtWjTUBnraLEO7cIyGzSR+F2GTLlavNerZxbzomihhT/1AH46O2kDgY3gA6kNj1rY1TSqEMnoym22NxEnPe3BFUIpWiPDIzbIa25ulOs322dMZ2cHrkW9+UzRk+nJQKDD7+bglEfFBiSGF1bZwKYEBPOxuLXm84+eehbZ/igjOjCA6jzHNgnONceOxufHxpWL5KtfsmTuv/nx+1KUkyT3b7fnPzuVJ7MeWjcuYRIVJRs8TI94sCx+nrTzOQbvsNkoryFtDHrfxFjo2hgSNNqjic78EJQl7ff2GTEzA1WqLBvE4mfDYaElxudIT5c9v6P7LQk9Bcmd2FgvkIwZBhG81n5fnCAT00vM59ffPSQvvnxJ2luHZQZiDcZmERB6MLTUtHh55MvluCfZaHgEibZ4qJ/FSU4ShCOw/GBsl9RBxIA2hcBtznsH+SAeQrln2hzeQXNebNY9ZGFyW0u/LqB7IcjvgH8RCULswEcsEoBE5oA/+GC2/M0334Q85D0gaC/Cg2IveAln5w1AyvAiKgA3hMTzbPAt6BS9s/M9WQnexZRx2OPNuiTftkFNavfufZ96AHL3XTuMk7t71z6TtVTy6S87AKmqKkPX32JAOZqMrKibXZ+OBCD+u/DzHIBUVmUiWzuBl3CAY2Re2A7v6bMSgDz6yK2QzI3C+YwC2jRqeF9Hjtbg7zhkbX/1ApDy8jIoVaXJRUCpNHDLy8+WdeuWG/4Ve368/PL7eI7lBAUgxZApLSkFvwHPs0ZIkp4/14LgJQ39eSrkxZ+//6kFIKyWFhVlyvqNiyAJOwj5YctB+DgByLIVJdILaNe4x2vj9ioXl0tWXp5ppDeEpEdyAoM565h+3gOQf3zmWVQ82KDWh3cXqj3gtl24VIuAJgXKVIkozMdIWXG2LCzJkpVLCmU/GkdeaOyX/+3Xl1u//TMYgDzx1BsyDsncl1+onTcASU2dkHvuqEZlMxbwPwTLSLhRVSwP3JHR+I6PFIBsKwH8a3iRmb9EDUSCkIjjyRGIBCBf8Hlwzz33GBjO2bNnTbM7Sjru2LHNNP567rmXTTZdnWUXLrH1puvwUMowmXpm+PiCZmdiatYPDvbjhT4LZ7tFqqoWGIhSfX0zApAP/CpGrlQrt+t3vDzycjCCJRh+E+6SQTATkJAque12NhlMgSNRACWul+TUKZsdYnAUmrkeG5vBQ9aWoanYEeh6DTCMB+/gy4hG+JVmJ0noVW3+oEACWWCFYegxUmN9xYrFpslaK+Ac2i1506ZNyMYeN4s1oCeJ3UdATtftvEwoVoBwGnBYtQLC89LKyySyklMsL8F4bKtW2SyvWj0qQ3qezBQHKgQBHLiBtHgXQJelHLBWEebwYlYrKipAFtMSJ1VWl1UzOnR23AMSwvy3QkV4fqFQIULYAtcgUPUyy4X08wjN3lOBiBbasVphRvo9qwEKN2AXd90O/7qVPR0/d+6Hq3zw2IKrdnZkwknyFhWlAgYTg34XNlP6UUxFEQiL1PkyNDTgPw/3HNxzVolpVzTCrSLxePVc9S+/07EKhXbddqvNRHd19cNhS4Kwga1YHTlSI20QPtD7istoD5q+nm5Jz7QkY63S8TxU8prfKwyMkC89P62Ecb661b2kRFvd4nkQZkQjB0TvFcKu1LQqQtlXvY8XLV4I9anFph8IeSId7YRpJkk3qsCFhbmmASKXfe21XeC0WEgJrQLPuxWrykxFtBOwrgkQ0zs6e6TmTL1/GQY1NM4NFXRQuOd1yOL3Au5Di4lOMBVXGrPDahw/zl3Cpm7cuhRjOC5HD9vlaCMTfdivvc+5nMoh6++8bumpFirEfh3JKXGmy/wg0tCpIOjTMsA1YaWG41dUXCQ+IwLA1hXIvk9YiFRmpj2PaTxXMtICzyezfmaK9ENZkFaJ5oqxUV5PJIhkZCRYQQ9aGkjNtN5eWxnIBbQnMd2DFWE/czMBWGaqB4McnrT3f1fjOen3zrMdMD9VMUvCOQy4XdzRV4o2Nep1Zk9AE8vxevNdBSBjWXn2mcXnRBJ6r9AGYpaZv8eOHscxodN7cpzs3jchBw4f8GC2CABXV8jZc21y320rpKo0Q777w91SXpgsj3+pyqwbPWMrL9MDCyQh2R5DVDTGL8omGca9qgAE2vGdfU7OjHXgunvkdDSfjIN8rdkGIMB4AprPIyO2mjABMr/qg6Ri/EfG7HWJRU+lrnb7+eRxW4WeG88RX5Qdy6i4fnRRt/NjaKpbSqqtXPLv/uG/yPKVi+WZnx4EaNWS72ejcE9E23dQanqVLF5aJgW5MVJVjjmDgJSQwxkIjDDRGBffic7r9vlVd/ESSPPmo4wO9fsrOUNISqhNeceQgGfEQsgY+1KvA2yRVcA2QHUPRXqF+Efqi/khEoB8Ma+7OWsNPurqLhnSOB2O7dtvNFAkdghns0G+3BQioc7apk1rjKNYd+6CXH/9dXiRIXvE/gLAVfOF1oemfjU1F6GGswgvtzhTzr1woR6OVwBiYCEtgcFXJy4aii2hZjHwl8OwPOEn43wvX16NF81C07Dt7bfeM5ugA+MGTZTjpPl89iFNR4vHR2PgQOfdbyGYewZV6uRzm+oI8UWvTjXhawqjSsNLjgRzOuBtbT0mU8xllZNBNZ1QuBaVR9ztanDQjx4B6oTRmQmFmDAQUWdyGi/iJUuWmtNgFrUFcpvmBYFAkuY60aGStnp9iY8P5YBw+wUFBWYb3V29Bqqn2wsNunxQxxnwmpm50BRuIwDBifYHa7oMyb9uYMGgh2auoReA6DgQnqbbYvBYUVHhv3Tq8LpOrHscuiBhYH6OD5zn0ADEVbhyg2SuP18zQ/4WGnzov9PS4qB4loHAszVsgMLl6CDrNvQauNvToJPHrb9zXquz7h6XnrM5di+wd38P5ViFa0qoc9Q9hq999XbTYLQN/TEOHLCiElx3+fIKWbd2sakoMIExOjpmJLlZHeH8n0CSohvKQp2Ajuh2eQ01UFqwIKBGxGeOzllWMmlWqc4GMDzn3l7rxH/5S9vMPfb+rqNmrqjDr8GaG9jHwyFi8oQwG841jkdbWxe2m26OiTLdbHrY0dGDagcbwNnnDu9bl7/E3h3l4AakwMmPQvCyYIF1fBmMvA2+APlnNLsPO+P0evAaJ8QHgiO9DhYqZ518jkkA/hgtN21jVXlaXn/1qPmd4xbnqW5x3ibBeaa5ARoDD3sMUYBfpcsQeAMzgCaR20GLAaQmC1wX1+KTYyUBHLlxOJRR4Gpko8EsjRCsBeAj0HJyAspZOSn2evBYB7ssxJVWXW6fQTngbahdrLFO7sj4AOZKpf/7Pq8ik4A+HT6PozY+Zce9pTGgkBUfFy2nLlj+Aq2y0t7zhO/OeQmP/n77bI8GVClq1gYHkwhyNm62c4gGtp/56zN9YqyN+SwkqrO3UV7Z2SHpKXNypqYD91UC5HjvkALA75LBdewfHJO//hHei2io+dW7FklZtg1sBjAfUxIC8zfGZ5+P2k9pcjxWYiYsvCwKXJL4JHsN5pA4m/Wga3MxGSZxZ9bzkkhcfwjQXloyEnnJKV6QB3hdd48NWBNTbOATI5nS2eb1Q+mdkvPNlrfB+XfdzTeZz6+82ypn6prlqSc+kP4hewyMOhGu2Y+AWMXHWy5PGrhIZRVjsgRNcTMQXI0jEMzNwzsgCkmsuFY06EyRi00WjtULSOCM1zySTWrn5myA6Z/zuO9iEi0MdHn6gxB/wD0MGN3uvfsiQYh3Fb6IfyIByBfxquOc7733XuM4nzpVi2ZB541DRB7HffftMP8mXIp2661bjVP9/POvmJcMnQtWSPr6B6QIXWrZDZ3N/crLS02mkzr/3d3kNszK5s1rsf06Q5xcBYLi4cMn4URY3sMnHYB85atfhlMRC5nTi4CN2RfhLysAKSrKA5a8wJDMjx49hUDEdsWNBCBf7ACEcdR1m4vBiar/TAYglHpdt24xKgALIKV9AgmF1qDmhRrcxMaRI1EGiddsOPMpJgChwx6PCqmBZaKD3Tjw9XwGsCqQmZkOnP+IcVoYyCRiGT6PfMCSt7Yga44UcHfP4LwByAP3bzPBA9cdBAmXxPFzgEqFC0BmgGt/GKRzi3qbM5CxGCQ92lp7Ub2xzw0NRBNBDtbgJTQA0eCA3AFaenqmOeYbb1qJ52iqPPHPlgf1SQQgDMzNs/iOlaby+s6bJz5UAJKQALncJXlSd6ZJkpHAuFIAEuuDEAL4V2m5RQaWFQeSgw8u+xclABkZb5UPDvdIV8+EfP2BdfJXP3wfELh+2X5jtfzGQ5utt4Dg5qcvn5baS73o/p0h998EVbTPSADy2vtt8tbOU0gMTAJubRNyVwtAEpBE23FDGeZAv9Q3TwJimYlKSLckZwx+pABkbWKlzMSvAtF+Rhqh/hiphHiX4Qv4JxKAfAEv+sMPP2ycYXI8SA5PSUk2lYxilOHZs+IcKhuE0bCHQ1XVQgM/SoZK0pNPPmdGa9WqZQg4yoEP7ZFjx0/Kd/7rd/EwexHO9mmjo09jhpad0SdApjty5KTJMK5cuRSa5HtNdtRmlwPVDiWnBy5H4Dc3a89KSGyMzVxplvBrjz1sHJlzIM3X1Z33Ow22cqKZmIDKkWaOmS1Up4nf6fcjkNvUzI1WNDo72/3wEEJGNMteWYnGZR5BvKurEzCwcu/8kzwnR+TgwYPmO1YutFrCDLKars8KiBodKjdbPTtrf+P3emxamYr3OtPyd2afGusDWcN0YHfNKwad12nJySmAvNisJEnhavze3a6/IuWVqUq9bu5cnuVzzdRqx3d+n5tr98WqWa8Hj6CCFeESNFYk3CqDqvToeRKCpRUJfjc1ZR2vudmA8pMLG9KKDCsgqn7D8dV98HxCe11wzPwEaBDy3bmlx6FzxiWmu3MplDitYxgOduV+h24McsMNFSBttxqlJRr7SWRn23GjiIFWBQkj4nmpKaxIz5PHppl+zuNEKNyoaSUjuDeI/dUl07vVQf7mdhnnv/m7v28N7qNbbtkgpZC1bWzqgNx2LXoVjAfBz3R7DEBcaCIb/tHIw1LHvRocM9rwyDDu2YtGGS4Vz6HiBQUGznQSiYvqJRWmv8VSNAecRMqURPGDhy2kUu+jVSsWGcWkN960vUY2bFiCXkSU3o0GqbsDfYuQiYYCkd6vzS2NsuP2G0yPkp+/+K6/qvGHf/iHZv2f//zncvG8zbIzG61VU1aF4+NsdYLnpipwKRC6oDFhzfGuRHPF6uoS+flzgYaCWiHU/jlpgD6pqAKvvzvfFNppoXJOS3Lso3xhvmzYWCWvvXJcJh3pXO5f791YZOZpVGxi5ZlWWppp4Fad7YPoa+GTLHRtV/O0CQA/svMnPUXnEdZHwik2Pllmx3rR28OH563NxGd66w/1teJcrdpXbW2NFOVZ4vmh4wfl4Ts32nGJmZFlSywM9NQ5Wy2jpYF6TpsAWXrlEptxH0DwOCualbfLjU9EgQhvCeRjIKOfO2dhq52drVJQHFDumpjzKgPe9tvqWxDAesR0FAWWAVZES05JBKfBPkt70WWdZhpI4jhpJcUL5S+fOI7KUJw8iApHEt4L//TcGTl6sgFjGgU59xLI1yKbj9fKJOYH7+PcLPQKub1Kyhd4cwF9YKJnPAjWmNfDZRzJu2k7flGAK0Z7UDPB+AaUCX2oU1r29vCwfT4QEqjqjNFIsPmrnr0duAdstSc+yl6z2fhhaWmy59TbMyBpXjf5lq6zqNzYysjew+3yzAutsmr1YnnxRStLj7cGIFi2AuKD9O7MnD32udkS+ZPftdepqHItYFkJgKh9IB29ybgmWSDFz0nv8Pu4Zmj6iWpaV4/d9xyEZhJnbfUtyuvrxOfOZLSt1MxivfuXbJe2wTycW5ScPnsO6nnnI13TvavxRfoTCUC+SFcb5/r1r3/dvPBee22nqV7Q6frGN75qgpBmwHUoo0seCGE4XG73nj2y7ZatxpF74cXXzIuOTsF9994tzzzzsnkILlu2CE72SVMJUTw3JS75kr/xxg14uDSiKlGDLGEK4EEVRmXLdVAAOvZfhWCnKBCEqHPoQ4O+ccATaOSWlJQUgfdxC2BX75vgiRlLfaEbOV3Al2h0/hPxMKeFUznifplxpfGzQj1UjpeOn0KiuIw6d3Qu6GBVoiEXnagBwByImVWHhw66qk1dhHqIOrxWQtW+CNXJY4O0Pg9WwvXVcaPTFuBiUH0kIP3J9f/8z/8f+cEPfmi21QnoSGysfSERMqIyiTrA/L0A+HYaccbqoLvQDQYQ5EfQ7rzzTvOXpMEAL4SkTbuP/v5B/7HF4cVKo3qMShbzurE6pqZSpAwC1BFwVZCmJj2JR4cExLkSGhBxPFwIkTqEvB6u4+0qael18zfi8xSX+D33oXPSHxCaIDnAP9I5aGVtA3NWz23Gkxl1j8sNXDgfy8rSEfSPGtgPjdvS4ILL6nm4gRadVJXcVb4N19Vr4F47N+DS4yCvYtJTIgodt6AAKaQJqLssz7e6uhyNPavkiZ++4R8XPU53WTowLixPA6mysjJURW0WWff79ttvG/UnY3MBh5tBmauUxYZ3VVWlIH0DkgJHlQR4BizRcLSPHqsBudzCUbgOz3fFigpUaLON2hVlrhnAkOcRjQZ8U8DVHwZXpRdQUW1KqRwKHpfeP9yeBrkXLlz0j3csrtnsjD1W91nCz0uqS9HvpUJee/mI+d1tmOjORVaE7L1CeFogGaGBvQ3UAkkHLlu2MEeqFuXL++/WmF4r7hzxB48e1I7LpybZe6m8IltGAB0aHgKPA5Ar7zaVlKRAYM9xoiUBZkSektoIpLpjkzNlqvciYI4BiBF/j4IE8dHTFuazAhXu2hrLB0nJSpTu3oAq1cP3WhWp43U2eDx49JDcc8Pd5vOug4flGw8/4N9fWoIH6Yq1z+rMTHArPCW/WCgtHTwUaGiXlmaPv39sWka82zEhyb4zBrqtYhdtFHybNJDMzbGBXF5SFAhc+N0MYLvROG+1l4+Al0LY0poMqSqzDngCOC1PvnRGTtc2y02bF6E6Ag4U5xoa/v3w6VPS0jkiN28qkR03AxbG+9i7v5MT7X0+00YIkn1mTkFiNxbPAmOAgc0hEUKbnGbCzAa5szNew1XAaNvQ/JeWmZkt8Yl2XHjPx3nZiglVAEPAmp1nr+PI2KjExHqNfsGHefaln5nv56KTZWCkCFCzOXnt1RokDRvx3IvxqyVCnBrPNhus5DMY8boc/sX3/hWaIOJ80Xixe7gbjQ3RK4eNKgEJm4s6JGebT0uUF80SGg33wVhqjD3PsYnA83UWVbaoeDu31+V91fgaXR2dGNtLka7pdti+MBYJQL4wlzo4+CA+mw7V1772ABw5ZF7ggHWjopEHRRRq4rMsy4CkrGyB7AVOc+XKFXiZThoohTYXpMPPYOTkyTqjcsWXqRuAcGiXLCk3EK5Dh46bDPj69SsNT+PIkUA27KMGIJXgfKzfsMbwHM6csZKDv+gAhNWEyspiMyaU1s2Cig4tEoB4WblIABIUEBcW2hdyLRwZ2mcpAOHxPvjANlQnzqFqYYOGX1QAwn319/ej+roUXIR8VIf6jJPTDeeSfKq+Xi+D6wUgXJ6dy2kb8YwgJyk+wTqsDY0eFh/BxicdgFQtKUaQtQzNRRvlXC0rXbYKQfu4AQi3seWGKgSpk/LBB7XXFICwIrJoSb5cqrMO+YcOQNBjIzZjgZnDiTHTkp0c6HD+eQ1A0rN98qNXeqUwL1523GiTNfl5RYAdpSCwGpYf/GQ3AoBJ+Z3Hb5aCdBso1F7qkydfqZP83GT5g2+s/5UPQKZRbd6zvws8zzo4/4AhekHefAHI//XffkcWFqWAI4U5Lb2QC56VQyfGDAcqNS1TzrT8+CMFIHdX3CwdQ7kyORtvFDfJLdy3z8K/I/b5H4FIAPL5v8bmDB977DHzEnn++VdNxoH2+ONfM82siMtmMHL2bB3IgUtNRpYve1YNWls7kMBdVGAAACAASURBVHU6JDfesBkv/xXmJVoP1SZmYNjQi9CEN99833A7WB5WlSctFS+Gzjw7Db/55nv+bOFWdGRl9p1BCY3HhcTkZaZZUhLxdHvMMo4hu0O79947TXBz/lw9oBb2BcvjVjJrK7JQ2tuDjsAwzpUWrt8DM8cKhelC9iwUusOMrjoTDDaYkS4uzkeGNAcqNq3+PgKawSYmXI2N2mgKn+FnBkoKydDlFFLDf7dDBMDNTvvi7It/EGpa7FVAu/32Hebv88+/4N/XxPi0X2GF28/KsvAePeex0YBDRNibu484L+tIMn4onIhERr0GrHrosbLHQ2hPDo7V0LDl+rgwMgav+m92lVbTru/usi40ip9D4VFcN1wvCZdw7FYp3G3reqZ/gtOYMbTK4h6/qWR4fRW4XrjKgUsm1nOzQgeBhmWUViUZ/cIFq4/PTLeux7mj88dVNmJQr1WOsXE7h3k+WgFxz5PfEfZI09+ZYdfGbpwHodArLhsMc7QZWZ6j3j8qfFBRUQQYSrG89HIAYsRleQy6jbHxQX8F0a0QsNJXWmqrYSpiwPtVYY5sVOjed3peKtzA+0ivL8dUqxaxMYGmbzxmXU+rRYWFhVjPwjbde5DjoPcgq0w07oOwF5obPMQj+67GRItPPHUorxLmqtRt2lwhhUU2k//8sx/gGttl3UpHcbEVdOCY6PnFxQXDiJS87j8f7CsHEsDbb1slT/50T5AoxiRI4q7x3BLjoyAhnCWxaEI6isqsWkKyfdimgw9Cgrpr6choA+ljLBEB2wgCEFos5lVsSh4gNYD+Qc1pArC2hLkJgUKxqagUAJqX4gXXXH43+kDRssuWy0uQfqVNRFuifvTwz1F1sJ9ppbl2rAqKS2QNoL20Ua8B4qbla6XfI1vHofdFukeK70S/kHP1trFjKgjdcekBQjm/ax+8JLHR9lk3NxkjIz12fJIQRCzyCPIzk7ZaYpTKPGWsaVSPf/ZeDepIcbJ6YS8gh/b5WVRUieSavWa0t3ZfkBffrpUd25fJg/eslcnRIekdmpS/f/K0eb/+q0eXSUYq+E5eg9Qp3JMxnghKNILCMahK0aJw/yd46oeTeMaO4flNi/YqITzG3lF7z7vPKlZ0xrzKhxLW+ew4esxWmTZt2SyFBbZi1d5TK9FJFv60a3+tFJVaGeG/+pt3JB/B/JNPvCRTM7YqNAGOFGjx5jNTSH/3V//afo9O6WWAwo0O7YcCm312T/sm5P19FEhJklQ0fjzR/Iz5Pi4pWZZULjafT544a/6mJ6T5Vds4N3snLVzLh4YhD67eIX3jmehVkirdgNYdP30+EoSY0fn8WyQA+ZxfYzqDX/7yl81ZMvig409Hctmypeh6vs6o0/ClS4gCGw+uXbsCD1ArCZmfn4Ngown/nobTW2xgWi2tbYYkSsfinXd2y4MP3gco1ktm/dAAhM7E+vUrUElpBXb3oj8AofPA71lBaWho/kgBSEnJAqh47YCzMYNu4uf9fIZfRADCgG316qWmInTiBB7ujpxXJACximKRAMQ+WEIDkJycVDjh6agaWnWyz1oAwmO+4/ZNJtHw7nsWZkSLBCABVSsjhY3n49d/Y7v87Jm9n2gAwmfNg49skaef2ntNAciqNcXSXN8rHjXEXKuPEoD4QNSHhgC8YBDzUzLgolJZDQ3nwMfLThyWNdXBAcg7u09iTsC5TsuTw/v2G6nuz0IAcrx1Qs5cbIee1P/P3nuA13VdV8IbwEN9eOi9EURhAQn2XkWK6rIlSy6ynbjJUTJJPE7z/Pn/JDNxyiRje+JMqmX/thVbkm3JalavpEhK7L2TIAmCAAEQvXdg1jrn7vcOHkGJkiiZUrD9yXi87757zz237bX32msflekz8iQrx2ZAwgGIWRjIkO99/yXUPnTLVz69QPLyLZB66LGjcra2U25ZWShr5trfX4sA5K/++gnJLchFMfgwajPr8Q4fuSwAGY4ekvSkZIC5A0EAEhE/KLVNjXL2DOtU4mQkul6aevdLBChf7xSAcI76hrOktS8etLD9pjZuz5494yiOwYfN5IePzAxMApCPzKm89EAUfDDC8+STL5ioKR2eVauWoVi6xHD1baGtGArTzJnTjTwlMxN79x4wtSCLF88zFC0WpdOZSkCxK6Uqd+7cJ2vWrDA1IwcP2iZZBBaq2BINpZvVq5eajuQsMqWNQB9ejb00Pv7xm0Al2G3kNLUOIsoXir5qRJXARiP35G8n4UFI2d21a5fzjShPPflsMHLci2NyO4qrVCePPSi5ypayMG5fueqM8MZ5MoFucbpGQXnsrAGZMiXPFNTXQr2Dncy5rkaJ6YQR0NEUiDBiS5UfGn+v2yNFS6PoFAKg8Tg1ah0JPu8AZDBp5K678rQxKDSn6e8zMrLQMdnSSsacfhkJ8UnBDEgNgJ6eI+WWu3U4Jgvl1cAzu6Hb1kxHY6MqpiAa6osfV0weF2d5y3oOmR3q9aJ2Zp+Q5aVRypjKQuGm59nNUtjx2N9dTvLWrdVws1puHws95+ESu9yuyUKB427n2MkMeDVJbvSeYFrH6UbpeV5URlYj1W52xN0vf8fv1q4tRwGoFSbgOdfouVvLwe2qdO4tt9xiXsi0jRtfM3+5r/GSxV7klPUJXuhcr0tb6GyjveHZj1Bvm1Bnej0/PF6tgXCzAaWl+cgWJsNBOBHMNvD7YM8UBNg1O6HXs14feqyaDeD1pb/zRcUHt+fOfU+vldtlXZYWn/O+1SajcTGp465HnRc+Y2hsQKjXI7frZqRIRaWVldm+Dg0N9SaoQeN5zc+z2Uaagmo+KyD2a5a5maNhZDPUbrltEShfPtSC7B9f74YVIiJCHcr1muDv+OzQsfHapHqYa6bDOvZx5ycWI3jThg7up8zXvA/YtT7csjL8pv6jugoSsd6zzR8IZQqS0GiO0ra0BPQ0MdvCszHRK0SPxDgJPNQgEm0+ziiyAgKZyDrUtvdLfdcI6tJwP6FjNqP/8ag9aWlFJB0ZVn+qXy6i6/YY/negqlqO19TKTETgO72sR1NLr+Q1PWTHACrP6gW2X4XaHKgJTkmz3dljmdGItJnlttYm9DQJ1WGlFFjnn4XRtIvdbciieNmbSHzusuv2dw3JtClzx+0jIynPUItp1W298gpksj+3NkVqGqpBr7WZgd6RfhTwW3ptbr7X2T46HrSsaNm9/6w8/eJ+mVmeJR+7eQ7UohCY2lsrz71RZ2hL994xTaKo+OYV8cdAeEHpgaOYb59XGxJJJTdOJKzby1S7AhwjA4B90Tbb19HRBjlje33ovRmLzIP2kvEnpwWfK8N4JZ04aXuFpKDfSVGFleTNzLfF/5/+jT8AAyFGXn9tvwxFJkGQwM7FcHe7ZKAYn/Zv//470gB1y9zkfvGN2PdS/1h/MJOx58AI7rFYZOgwRxGjUtX6qrQPVMuMUit/XAUfIMmTnm7HuFERYpaPjg5JLOpcaGvzEdiQAoDaDHn99dcNwN62bdskCDGz89G0SQDy0Tyv5ub9zGc+Ywown3rqBdPZnGCCKiuUxqQDzMaBanQiDx8+hpd8KtKfe4zyDCP8VLLii/DM2WrzkK5H1oIa+ZTrraurNwpXShVQdSCqaRUVFSC7cR79QKzEL43+pNvYLRBIMMpYBw4cMcXMtKBzgIeY/o7bjfYKhvn7e+/9DeN8UfmqtvaibHvzzWADJ/4mSMG6wH4Llm7gOrRan5GakhbUVacjqA4NX+iuY8Hfp6enop5lqnFO0tJyg+o4dOgavCJBFtOqw66/ZwEuGzXStIcDPxOghDfTozKWOogxdAwwBzQ29SsvtyltvmBY0OdaN5pdUcWKRlA5hEiW3V8I8E0ttg4W9zvsaezz33Hx1gHheNWR5jlQqgv59Xa7fTinxeYzFVbGgwIFCt5L3qNPcF1KO/cPhOgf4wbu/WMi6hWvXxeAhIrwPWUsR+HMbT5IupKCPx6TC1LsnFjQTbMFy/Yl7oIKPXe81vQcuX1RCCqUkkRQqc60Os3h9DV3Obc3c2aO1Na1YJzWaXf7uuhvXSrZqlWrgo5Fba2tvQgHNm7hvSuQwHXZi0YpT+Fjc8HaRH1B3O3quZuB+4B9HJ57/o1xBf96jqgMpU5R+DWu29M55ve6rBeVxCr+wHM4MGgdSHcudK65TIMHQ1DS0eW2fs2aBjy4L3XQ3W1p8S/XLSyydBV2ae6FNC8tOzsbDQmtAhOfZe79q/eQPq843iAtEef0Lki27tx5CkqBvTLo3Q8uZVDHSAng0ByPBWmOVOAKfwaZZxiu2UJ05p43fwqOuR/PTfRjudAOZTIbINDziziSzJyRjft2SFqaesRjoIGvH49GhLY+i7RXqmLRAqDTmrlGMXYAQIfWO9gD2V7rgGYBMAx6NTU69iTU8qWn2XULAUrrQXPio34Uz9Kc0hw0N7Rg4ZGX90l3Y49cPNMMBUOfHKrvlE2n7XhzQQHq7PcKkiOQSfeaO926eqEd41iflCRZcJEQOyqpKKJWGxu08uY9vR0y5gmIJCRbGlv7qL12aG096O0S6/SX6vWa9Yld1w+xjtx8uy0y7R7d3ibXL8iVpJhQY8iYpFgZ8Rxl3W5h0TwZ83p4cNn/+j9PmtqQe7+wTAoTfdIBStb9vzxuBBO+dvdMNGe0Y+hF35MxgBRaTASCEt52I3HSVPhs2KOHcZ3RYfu86kOwpLPLvkuj0eA2GBTgyYbxHm+CsAKN91EEAkU0vldOH7ZBwpT0eJk6w75Lps1aaf42tg/IH3/z27J1y07050BHkEELuuIJSnts4OqWGxbJlJn5UogmjFmpnZKTBqAZkYR598aDWpCHn92G5pB+iUtEMAe0rAPNjwQFHQZwrfqhiEjjvRPpBRr70cgxwhO/SPB64Cws+AoqUCEKg4L43Qeq5ZVXXpkEIWbmPno2CUA+eufUHBFrPuhUkR61dOlC87JmQTmpE9u27QKFqCL4Am9HT4+DB48gMrvK9PlgFoRULdKZCC5a0ME4FZJ+hw4fhWJNnVTMnGGyJS+9tNFkRxSAsCZk1aoliM50GVBxEXKabuflcADCCOWUKQVG6nfjxq1GdvXtAMiMGWUo8lxi5H412/B+A5CiojwoOeUDcF00tR7XXXddkLc9CUB4tU0CEM7ClQKQWbNyITXbgWvYZhU/bADkS1/8uAlKHD1WDYe9wTxTeByTAMQ6tgVwvFevmQVhjjbIFZ+DUzY+uOICi3cDQLiPZDja06bnmvqO9AwCvkFkmxtBmb1onGD6pEuXFsup4xdN0On9BiAzK6dCdc8GtAIFmdLnZUX5bwIQ2l/+7Q9kQWm5TCsoQfNAkQd2VV+TAOTJ3ejqDQd/XWUo0HMlAGQI/VJeRY+NV187IDeuKJENK0oBuKLkuw8egrxxtNx3a7GZh2sRgHzl638uKWlJsvG1nZcFILmlWZDShggNgGgiOqSvmYksrQNAntv2mnS2x0vDhURJAjAdjuyS0102Y/tOAMi6opulc7QAdTAir23cZBgGzz///EfUU/vPfViTAOQjeP4ptcto5nPPvQpd/PmmWJxdzTdsWAsAAf108FoZeaLTcOxYlVGUmT17pqEKMSvSjULnaNBm2tu75CyaCObn5YCzfgTqMTYaMm9upYm4H0ZUhRFyRoeLEEGcPXs6gMxRRGubUHieAVULKlNFBukfjHS7UW2N1s2cWWb2vX//EUTLbcEdI5Wtnq54MgrNNTp7800bDDVs9uyF8qd/+v+addnNXCkqHIvuw+2ETbCiUqZKC2FEU53Gz372s/Lss8+a7TGaabn7UaiVKTNF+uwpoNmUFStWBK8aFoC7UWXdh46HGRD2P6BRjrcJnFkaszAa+dcIqP7Wbhx0ObwE1Sg9SuO2CPDsGtbx1+wIP+9DRkodHI43JcVGIft6vZcpKFpa8M+ixujY0EtWo/yk3RyFbLJrjMhGRYZ6TZAGR1PKnbsuRE/H/fZK/8F51LG70Xiez/DeFuOdOEQOvSwbgbYWGrt0o/DofviYhlEUGr4Orw29VtwMCMdCcE4jpUizEeML3UM9XcbNDaJ9xcUZ2Bf6VNS2jsu8MIqv2TuCEj1mFpUrPUuljrlNvXYZeXcVlvS4VVSB11oLKCtq+n34HLpdzwOQK+XxBI9NdTWxkYqZJYiwpuC+YAF9pGzavNsED2I9JR1SqTQboBK8HR3oFQDamO5b55PnSjMZjIxqhoLSouHUO0sBDUlpa+YrgIyLFufzGPQ4fHDOabyfx7zIuqExeRkJzpmKZvB5paZBkCZ0bFfjvRnqk+NpjOJLnXdmIfX+5ZytvW42nml+c3+84HUv13V5XHq9Rjkyz+51onLC7jLOHYvAaZyL4HMD0fm5c6dif4m4Xn3IOtcZWmt2FjpVQ+yA0rq6H57XRC+rkYzfBaBiaMzLtsahojzGi8gn6nf42o8i9Kx5NkvQi4wCbaxzQLJz7HOgoigXdKuQGEBUsqVNHToxKLf+5r3uYUhs7lK5d22RnGnul18da5DYRI9ihffUEEQtaOtTnzR/o1B7sK7SdjynFXvXWEbGUhlps5mqYdCjErysjq7ng0RvG7q501r7OqQL0rdmzOgjFYuO3rT4aDv2jKxMRPXtGAaHOyQFilePb74g2SmxsnqWzbgWl5Wi4HqH+VxZCQle2CgltNNsZjkG/TxARDOfz584aZSyMuCE3/fZpcgqjMp3frxXPnvjVJlTliZjXud3rtvX3oqCfJvVYS2mZufNAlhzSxPm2GbhfNHZRuLdjBP9R1q77fWpypNNeI+fByuBxnnMyrHn6wSob3pN5wWS0LXcCmBMr5xv/pbMmCuf+MqfSHFpsfzykZ0obrdA0ifZ0u/RrSA2b5b9xV9/RlJQ84PYCYrGB6QkwydTM9C9JScdlCs7x8+8cRh1R7EQDIjF/Zwix7qewnsdwRbMAy0aWb/BLntvknI9CDEDWqR3DY5hGm+Zfof0gI5FivWmTa+b7yfVscw0fKRsEoB8pE6nQFb3syYr8atfvSg33rjONP3bu/egyTQUsOAMtKU8AApSnjIy0lD7cRLdjSvxQoQyBZzlkyfPgn5VhuVHAU6OA7SsAzA4JNWgIOhD7Oabrjf0ET4wSfM5f74WtIB8U2hOgLN8+UJD5XrmmZcvUVNyefR0QuhQcN1p04pM477HHrcvHttfwzrdSgkijWztmlU4nsNw5FuMGpd5cOFFoD06mHpWKhUjJ+qk0NFJSLA0Ja3J4DKXCqIOBilTXXh5VVZOx98+PPTtw1eb7jH661JzdLmlhdmXolJJ6KAqL5cd0evqLIWGDkg/6BG0OI8DTGe3HS8kGmtc1Ph7VebhMq1rSU23ThPBlQIepapxeVRkXBA0hZxNvIC9Hh7WIbIvhSgf6BReQzz+W+fNy47D6QiBiiHQA7SRnmnOpmozunJw5O/sgwsYXCfNBSDj+sd4m6fDqfNOJ9DNKOgI1OFjl+qWlhA9I1R/EuKThxojhsAZ52q8AxlS0AmnNblKTPzsOvbcdnp6Iu6XVDl8pM4IPKhx3OqM83dKK+IxhdNx6FArODD1It7c87xxjggOcrJtASzBlTpoUUCfAa+BmSFPYD+JUD6K9mgcOhbSPQYQXND5ZtNI3oesRyIw5/jI96f4BLuP2/3bOYmmk+gxXii5zWOm/KtrpDKSQkS5b125B5H7kWHrmLBnBVWx7PhJnbPnwqVwhaidKIj2jp/3sAJ3t+ZM9x0FOkwoUxUVvFZ0W66aFYMr+lzhuQg+K3D/hJ+PPtSCuSCV+8jMTIZS3Xx5+le7TFbCNd0f/7rXj8JWbj98HyMO7ZDbCvatgROnwCw/PxVBkwJkauuRgWkHBaxHYvF9utc8MAnnOsK75xNQoxLvZS0yUdOjFu81ySN+y/BUp/qhPBif5Dnu3vMjUBJqaFiB90uy1+C0q8MnuelW5eqV187JF37//zOf+8U60kNoiohOfPKVGwvlAoqXt9RZGo8fQajYgB1HfXUoAPKJol+YZblwcityLFDITpkvaV4DPnNddHr3NBri0fLzQQG+aANmja3N6MFhnWoCkFGG1h0bgoRzyZSQwlVetgVSj20fkRUVflkw3S+nz1Tj+EMgld/nTJmOegW7XdbbxXjUNXDu0MdjRB5/bp+8uOmwfP3edeiX0oSu4e3yP+619SdjngrgGCihw7h2aCNjofnU90tdQ42RqKWVTauQlov2/eAPpELq2c7RSIzTL8sLSkVByqwJVFlaKxgObW1eE0QsnwX1Rlpisj3OvfWjchEKXf24V3/+81fQzNBm7AZHs1F3o8037baKMvrld//kU5iXqbLr0B4UncdIbmqE5CUOyILZxWadsx2N8uRm9AWrS5DkdNAKY1Gj2A2a9aBVLRtAfeAg1LZoVCjzeYE2bQPU04UmiolJkp1QKaWZq5AtG8QzG0BtJEIeeOAB87tJ+2jMwCQA+WicR3MUa9euNZzl5557DQXgy40TeQxdRm12I8lEVxhBZ2F4VdUZNJnbYAqq6ciwYR1rDfgyPHLkJH53CFSnpbJj525TdE5TALJ82WLTJZjZjltv3WBe6I2Nzaae40c/+rl9sIQ1NdNp5vLi4kJTI8LPfOEnojstFbYYqdy+YyckSs9OCEDWXbfG0LW2bNllHIf3A4DQuZo/vxLOhM/09UhGMZ/aJACxM/FhAyAJiPjOmVMMTj+6WcPhohN9/HgtaILVwetUC5Z5fO83AGGUet68IjTDq35XAITHQ+xIyguj/AQHw3B4/IhYE0yYc4SMBPn/tC4Aea0H6u5CU0JQcmicBwYeCAQqZ09FkAKUHohH8LcEW7wf+ZkZU4Jcii6QznMetKtz52ykVUGZq4KVnZ03DhC4gFDnlvthsTNGAAfDOlAETQleo7VoOM3xXqM8rqfZjO7uAYyL8skAaADFfA719g6DV87u5EPmWXStABAe04YN85ENToJs7njZ4vcLgPD6vv76mQh0NEIClQqGY9csAJlR4JebF+fJmxdEjrRGXHMA5EJnvLxxuFu+eFMa5GFr3zEA4fk/in4/P3j4DVk0u0BOne+X8qIk+c2bS685ANJ48SIA4ph879+eQLDJ3o8TAZDcpG75u2/fB4GUYcmNOS/lpRnys9e7kXFhdjJGPncdes4AgGw8vEd6u31SVx0HEALR6mjUWEEIY3h0EOtCxAHyu7svPPCWAIRjWJHzSRmOCpgieYIQPkseesiKFkzah38GJgHIh/8cmiNgh+HS0lKjYHXddauQjThrMhdUjbnxxrV4SfcZKhGBAruHHzt2As3QTgOEXG8KhQlWSKfYuPFNky6di54fb7y5w6hfdQG40PyJNkLDWkQLHvxQwlqObMkpI9fL4nbNWijlQesD3Gm+5547TfFkF5RK6NSvXbsefUJelmWoVemG07N7915I+1WjIFB18SMMlWwOmiGOomvsE088bccRYkIEMw50cJSC40ai58wJqatoRqLJ02Xntkh9oQNUUJBlskanT/PlPRosaGYEVJsMcn11qujwLF26NHh4lA6kuXQeVeVyi6WHQM0I0mqUOx0IRYnZt4FNIWmHDh2ST3/6HvP5Bz/4oSR5UULdKZtIBfn3/hQzfppbZKvngePSiDw/a2FtICkOc2/P87y5C4z6CC0lxergm/ke8eKzeHmMQL1ETZ2py6lVBVd8lx94bOF9QBj9dZ04N1o8fXo+rsU40409PR2RSdBKSF2or28FbfA8nP+poK3lGTBy6lSd7NhxCtsPZSLcLAsj5mYucb27GRr97BaDu+c8WNwNJSBd1410X7e2AjK2Rw0I0OuAGTv9XFFRjnvJRh2Tk+PB6WfHdPRoAECmE85rvwO9HWwmgf+GIw9iPcGEZgl0PO64+6AM5Io76OdKdA6fNWsqwMVFeeONQ2a/S5dU4D7tkCNHrYqdmlvXpUpbnAfNLESC2ufSvCa6LjSY4c4Jl2mxPAvAtT+GZiG4f84B54wAxu+PMfOR6I8zzy6ecwIkzgeBSXt7n8mqUpiho8PeE64anqskxgAMjYW9bq11AOCO1t83GARVY5EAPGH9P0jBUmM2Qil6AQRYrgMdKwnF348/Zik8NPfadZeFZz3ceXfrbMZl2XCN6TNm/fqZCCj1ozanCc9QGziCRpYkJ9nsbwqOx+8JT/DffrwTzHLMnfk3agDVYjGnMV4Pm7xCrAcw4xozqcnJdn6i8kP3T1HmfPn5w7vN8ocf3hr8STOi5bTmoVAPoBlLp8tNs5KkpS9C9iTYjum0TjixtH50W2+vt5lueKvy1+tCVMKZhZ4aFTJ8gdHxjaRGkZkbBRNA7Xyz7SbOQm8frhezbU9lkJ9zkVEw36NuIY5ZXVglBFh++ToycTi0z66Lg9iIpXRlpJMahDEOQUQiIjRfs2ZX2t15zwx+HOy318W//Oh1OQ/lssjoRPmL+5ZIis/O11B3J1SlvEwrxhzhKf8NSYr5vm8U1EVE/mm9YB34orx34lhIQObceRsMaEO2Xrxi+2hQmDVrvnffIYByO05mTqLR68QMM9PuI7I/RX7na38pN9y+Un71xGbpGbTLIbzMRiXmc3qsnZ+R/mpcy6Oy4oYF8ulb5kr8qM0yjWDsuxsDkoRM0wACmUxu8tLpQh+ZxsZ2wzroS6zCtRgrMYM5CBiANoeu97trfyH96KFCi4PCJg1hBBkdsuIgfvQPmW+6pfdj3MmgknaYd/IvfmGzYpP24Z6BSQDy4T5/ZvQEH35/ksl2rFixxLzc3nxzFxysGCg3IdqC90ZWVrrhI1PNicvp6FAdIwkNmJj5IBd68+ZtprM5C9RffmWjcT74YguptFiPn46tvijDHbOJp3M8H/7669dIR2ernDlz1qz+qU99BrSwPNP06ulnnvbqR44biV+zPxzA7bfdjuxOJh5C8fKznz0SXM4PPA511ukEqfNDZ0JpEWxUqGltpSu42UDMEwAAIABJREFUjcHY/4THziLz5mbINnppcXVMdBz8G96kUB0k/saVF+W6pGIpILr9tg2ye89OM3Zmozra7UuoENkgWhdSzypf6nLSk5JS4DgfDU4tJXppejwpeLhHx1gHg/UhjFrT6ICyUSDNdULd8ZNrr+aLti/CwkKrgmLG2WGdhRZ0nI6MCDVKm8gZV6dqIppUcINX+IHnfBw15S0keUtKshC9Rx8CZNJ4bZNW39HRgznuBVWvA9HglksoMBxGPnT7lyyZDvDcCEnZEOVjIsDgHpN77OxvcLlsH/dBJ81tFKjrzp8/FeNqNRQmPxzWODR9o5NKJ5rR/k7w60k7InVnAPKbXI8dsOlg0yjlqs4/X8hUYKORRrdwoVUQcse8G81EaeRc63KX5sZrPyc7TVaurJRfPPIK9qVAJuR0uvQwPSYFF5yTkPzteLA20fy4y3QbrvocAb6CFL2n9Hh5HC7wCzplPD4D1Cww4ZwyexIPpyglJSEI1rq7qWLG+WQ2hZ+Hg9vjPlRFjmNwwZPKTYOcFgRbaXg+2vujJSh7yn9rsCEpkGLWvePji5F5GjZZKoJG7v/IkfNSc655QjDi3iYuKHGvPQ0CuPfJokUzcA2NIMvdgWam1ulO9BSuzPUBKlYKgg3mWnCoSNkZlo7DHk/xmEOaz6s34eep5YlQbLLPncjR0POcUr200VgomOXZYMVoTADPY1sn96mP/bG0D1nKj1pnb4P0AzSZdRG0CkCJ64ugY0WAHvSTBruNTFCoaB1dbdLd7AEQ/PvWTPvOSEiIlOV5IdBXmGzpUQo5IoYiJNZrrBqHrFpjm62XYL1gm9fMMyrOOvaDAJdxXjE1/x3nszUSxYXFEu/Pkie3QNod9+Wiqf0ovqbMl9dYEr/z4/lOqwVNtnKWbfCXhXfZGM45bQQZRtoonhMHj9TKA4/tRZYvXr71B6vN8iG8B8Ygy0uLBjXOU8uG8pUFzK3DsaAUWyef11K0pyRlxhln6WrDHvi6AHrWqWorxz443CMpGZaCSZl3P+qkaHyfdeL9TSursDTf//7Nf5OZsyrl1NFqeXMbfu+d92EodBkQAkOlhh0jwMuMLBTpA9De/PENsrQiB3LMkM/urpNe0Lo3nwel0x8tdyxIBQgZkQNQaDt9YVDOnGuQlMwu0L4GpAZNixl8LAgslRjI/nYO1cu5rm3S51Guo3ENUoHNjHdsWMrT1qDXTLmMDLRLQmK+qVllQPXhhx8260zah3cGJgHIh/fcmZGzIJo1C6RSkGaRCbnEGvSEYJ+Om29ej5qOKoCQMlMwPmfOTDgJoD3AQ2OUfOvWbai9KMPvi+TBB39pqBZz5lTICy++EnSk3w8Act11K6QenWybmuyDXgFIV2eb/Pv3fmBqVEpLoIy1aYtxnO++6w5E2pIMMMjJyTJZkxde2Bh0/N4rAFm8eI7Z/v79x4yaDG0SgNgb41oEIFRiKShIx3WSBic8YKL+zHCcOlVvwMaVGu8DdiZftKgMDls9zv9p+9LzwI7r2L1XAOJHkWzAUA1jTRSf/XToJBMkEWzQISWVaBTOHRuCESS6zm+4w3+1AQiPe+HC6aCppUO22xZ92n1+uAAIxx0OeLTOgtQ3Uit5Liw4iTGfrRzyKMA/C/9xTpAtIZ3ragIQ0lOmTWOQZcB0pS8qyjRjYIf2WogRHEFmTnn64dfvOwEgFRXFeAf4AG5aUUdj6wWudQCix3v7TTOlKHFUHmpIu2YASDa6n19oGQYIGZJZaAkzv+TdA5AYD/B96RuPSHFesvy3Ly+XaET6f90A5O++9SMUhgdk26b90oNu5FcCQHjOPvelT0pxfkDK8xCk9AAIl08tz0WGwwYr67wePttQW3rw8KikZfVI6+hFA0BocRE5UpS6EDRM1KF0nZIzLVslHID4EVyblnoz6lES8UzswLOz2GRHGWCcBCFX+ra7NtebBCDX5nm5olEx8xEFbiRpVm+8sVM+//lPmZvyuedeQiH4UkMxYa2F7fkRY8BHJ4r1GGVnA0B+ZjNA9vJgMSwL1dnd3DwYnKZ8LGoPN5emEOFFs8w6TiO80G9CEbN165YjGpkMCc/j4OHbqDNB1I033IgXfq98+zvfNcumTy+XzIx0qNv0y2xElljMGguRdkaAn3nmRRNVVKesDREVbZhG6oNG+Fnv4haFaxMzHVd9fR2cgmKTNWC9h5rtTWAfoG49gGZTmK3R7TLyqZHaWRinUkiqoR6mVlZqo3lKy+DnpORESBnbSPWOHZbudPEiokReRHXxkoWgvtkoEKWP1XisbkSdyxmZjoi0UTmKDKgDHRnBup4QNYLfG2fMPV+eg2myJUj302bPJtXN7vHIoWrz120oR3AWinaHeHCuwllwwO/wg0sPCv8pnbi1a2cjwhuPa7cP89UOR+ucyRK4UfQr3aXuiyBk9epZRv3t1KlaOIRQDkKkurW1K6RUhgjmRFQiF6Soo5iEIu8UUFPSEVX2A2gwAt+HaKmtXxjAddCLezbOUMNOnGgKbtdVcAovyA/PKlG+Va9BjkHPB8+Te644F7xXVKSACmi6rXBQdfdda2XbdqjdefUdzDK4lBy9f3it6L5DQD0ymG1ktkbNzZC6c+X2Z5koQ8LrVvscuMXdbpNRvZ+C1MDLnHh3v+5n/o7zTJpdIEA6URwixTZrQqDSiuLkgQH0RQAYuQjZZJ4/cy9gHT1ut7GinjOOcQCUVrVgg0rEuNV0HFMARObNKzZZL84bszHV1U3IXjDKO3HhenBuvWZuRh3LC53n5QUQUMo2mVfW7Rw+fFY6cB1npNtMDS0N6ly0Hqgx5SHrRcv0BAvYrCkBGRA+sVPQ9ykq2tJj2DIq0WsimoFO6LRoXExRUfZc96Bni89vn/PxqAFSe/ZXg/LYSzaCX1cbyjIOgE5lDD0j4P3az6B/fe3mAtlyukdOxNm+LLRBrzFo3LntMj07dG1VFttMTmxkr8wMWKA8o6jU/I3CYynG69FBlbR+ZBHV6vAMpfV5iov8HONlQIbABJBIu485lTlokpeGYvZh2XEqQj6zIkOS0GRRrR3yyrUDIUGL9FQ7l8VFRcGGmVFeBgRPj6DK05MvVclrW49JapJPfvvuuZIT7wlagAYa6QXAYjwFNzbqk3hLxa32GAP8nJOXj+sExTOwHlyjtDgoTh0F9ZpW34wmghme6Eoa34N2vtNTcqXFy7hMn2MbEn7vpw8KW0c9/MCLUKpKQi2InSs/znePd3yaZYzzdUkvBAloD//4T2UI9Kk8iGpMyUOAsOacWe4bjYMvYenazWiYSGuF0tXB46dkL4QxI6PbpTfKUun6Qa3qgKpaUmy+pCHL4Y+FQiAybWM45/tafi5duEYTvCL1uZmfxv56TYPLBH+hEXehL/P444+bbU3ah28GJgHIh++cmREvWrQITnmkKRin2f4Yi01WgwpFGzashnOD7qNIldKJYMqScry0jRu3GBUpOs58+VNCNzs7Q3btOnDJbIwiBaovS9cpCtYXeNJ5wR9OCEDst6PQ15s7p9KMY9v27UF52n/8x3806lB8qX/rW/9g1iWtZPGihaZu5QRkDW+7/RaksUdRuHsQ3Gb7oFPVJjoiTK2rwR0zH1mHMjxinQY6POqw0NFjHQzlf+vrm5BRsZ3Y1eGh863Opuv8uEpDui86IG6XaJ4XWtWpI+Yvx690jCK8mBSgpDkOwfHjlmNPOo/atGnTkAWyHYdJr2HNDk3pY/zMAlN7oCFVl6Fh0k/0JRmqnVAniMH9ID8fDoyqgAac+pMVy6+H9OEms2lt6kcHV68Dl/7C+Qlx/9+6c3nw4N7ig0vp0dViISO6dm2lAR696BD8GnT26cirXY4G6Dqb7i4nWm7BzSzcK6RA+QyVpwUqMoxWt0JBpqG+WapOh4BgaJwRUlSYLSUl2caRtVLTEZ4zziLvKACQOEN/5Pa2bLH1FaQEUY734MGGcfUt7j02UW1NCKCFADhlOBV0u7RCpfO5BeLRMSHJYs0McDy5OaSjzZRHf7kxSEfi764GAHEBhnt83K/7b15Hehycx/DO8gTa+j2PTX87Mhy6/i8HNnQMpp7Iq2Vya3Zc+qAuT0lhpiragBL+pTQ5AUI7un+3guLXBUDiA22IxvHqc4D37okT9n51zec5xMT/E41zwfxiI6XL4A8FBljTQ2By7GidqV2iuc/iMQ+A2PNonwXz5+dh3QZTEFyKZoA5ORmyaeMBONj23szPTUeX7ZDT3Nlhs9DlCPjQppaE6JeU3g14ACQHWWmtjRjwagLzsgvhENpajT6n8V9+WYH0IhBGe+ARm4Wh/fQJ6xz39WH/CU4Bn1cDJ3g9bahMk4L0OHngiHd/wwFnF3G1rARLK0PeSnICdp05U2NlaqatUcj12WWF6bkAJiHZ8HQ0j6W1A5QNeue/0ZN5Z1DH63MrcVC1ihixDnYUFLVmT7MSwL/YGyG3LJ0qy2bly9iAfb8cO75fLoxZB9tQ8DyAdttNNwfFJUa9QBafsyNaG4J35t//2w7Qucakpq5J7l5fLmsWFpnt9DY3mL8+NkqBxeBiGfPesYNjSYAGnhIZQIX3EapV9jf7j5xC8057LxyrqpHUTEt9i4seldJUu/1+RA7bvcaPM+bZANinvvjHUgkWwHPIfIJDYSSFrY1KnFcvE+nJ8fZC0viXP/9bQyPcDwXNwvQWAD2oY2VPkWJcu7TO1iFk3ezcD/Tb8z+C++5Eg72GX9nTjKLyXsxXv7QM9Ur/sAXrXdhHfGQOANCgpPpKMO5EOdn7gnT2WMCYiAzI7Mw7pbn3hESjNiU7ME/qGk7L8SPVqBu1FNNJ+3DNwCQA+XCdLzNaZj7IVWbBONmZv/EbnzI1AnV1DaaB4G233WAKy9mPg47jsWMnjVNUXDwF0fY9iPBaR4qOFh1xKktt3rz9kmg513k/AAi3e+DggXEApKrqJBzMZPnzP//vZmx0fMm5XrtmhaFqrVy5whxDB7I2jz7ylFnn3QKQJUvmma7uhw+fDBbkTQKQUAH8tQBAMpA9YCSXtR2kqZw4UYdi/LPBqLBLS7kaAITXE8SFoQZVioabNhvGLAiVszIzUkD5yjQgVrug8wXM6CT3TSeUFMjm5i6vIHzMZFJc47ZuvHEhBBtqzHcEOMuXl6FWq/qaACDrrpsv7cgE7thxdBKAeBx4V/zAqGvB0yJtKxnAJBk9IlIBIqnE1dnZj0jtAJ5TnYi0DyOr+u4ASPirKC0tEdceKC7lOaBTDSAocOQtAUgS+npMmZIKdbcLpgs8s8a33rrM0MvOVNWZuqiVK2eDlnsm2L9nIgBCqKLwIArOb0L0sJQWfzAAJBAXJb9zY5F8e5sVxEA18jUBQJ4/Ho+i9WH5s99cdlUAyK79dfLqG7Vy943F8vATe2RKbrL85sdmQ3/aq1X5AAHIrXf9F1mxYYU888TGKwYg59BvpAcZ49wUm4V5JwCkqqZBDp+PkiR/nwz4oGzlABDz7icEASW1Iv029KRJkIae0zI81iP+yDRJ8CUhI5Iu9V3bkZlEfUjOOmRszxnp/ck+IeFPkGv/35MA5No/R+NGSHoMG8+9+upW4yjcffft5qVESVpGh5ctW4gX0GFkSOYZh4m1HgwgNTZeNOCDBVxqzHxcFnw4mY3wqKVVINKtjNdUD27cyYTEgs5A40t8/brrEOGLwxgPYUxWveNHP/ohZCp/Ls+/8KJRrKExs6C0kqVLF0lBfp4BTAcPHjOASrfHv0YyFIWltMJCEHU9I4hRqogPKXYW3M9EEzVSE06dOmeoS+rIsn5GMyRc7hbq6j6ozEOrqqoKFgBzjFoAX1sLp9NrqqSZg5noGq89QZjh0QwIC9NL0PiJVn0u5KyyLoB2yy23Bo/jlVegzV5r5yolhdQKW7SYnBSSCFbK2MhojCk0pPG8aXZCj9NmRzz3wjnHTLGvXm0LI89AgUyN/WBoLn3NLfRXp5zr6JyxmdzbFaIvW1aOc5VlnCNSn5qbO3A+4o2qDrnxvKa5nL0M9uw5FRyPHodbsMwvx1FrPP7YlWRAxv1uLKSUpDtk3QB7WKQhusdzTXoOM09W8nUEwIjRx1DRv/5Ox+nStm65ZYk5Js2CrFo1Tfbtu2DoWZeaEyF2ji+UARkJKq2xT4hmBi42NQQBhJtB0Sycm0VwxQhuu3WpbN5yAE50+yX9Jzg2V/nKpfUpBYn3mV5roQycvQYnqqlxj9cdp84bVenM/QRzmywqBYsZEM1kXC7rcVk6H1TcdLvhzzYeW7jiGtflMpc2ptv2o+CW1C2CEoKTvl5kcZAVPFfTaKh2trHepRRWPX5uZxwjcoIrIQO9a264oRLZ7RNyvsZmLLRxoK7OTElpKbIbyMrU13ea85UCmieV/crKciUDPUlOHDsvCxeXG8GR1otdko5+F8ycsH8Tn40E0uwVlYDnH89hMgL9TcgOIOljKFl+v0+y0hMkPdFmG2g5EMAwcxlLQWWbDaHFegXef/u/30RBtH1OPfnsJvM3kD5DuoIpB0bKbQQ8GgISkhAh//WGXNlW1Sk7zqB5HWWlx+zvfWM2gk4r8DdKzIgVKSlIG8N/loJamR/qZ7KixGYvRvFsT/LU/HpRnK4y1KMeJa6+4WLwnonGEOL5f7DcdMsYoJUVZ8v3N/bKEmQ6506x74GWwEWpOhmi7hZ6jf/KoEbpR8M/2hgosTQ+D91nwQiU1O7/2WH0YQEN6zOz5f6Hd8i5una5785ZACNJ0oMGhDQfMhbBhrR4h0V62aAB8UtsvM04DCAYQmtq6pI6iG7QamqapNOj8I146mNcXogeLD3emKbOnmfWfRHX1U5Qok+Azlp7oQfZLEttGzH0XXtuQIoyf+/90nWSV5QtMbiuUhMvShqAOC1LegEMLDWvMG+qDHt9exJwPmkXGwGsvHfb/lMnIPGLxoLHUdyP/iEDYzar1dBp//aj+eRgjH0m5kQtldSYIjxhB3F94X0GylZMBJqkAiqd7Hga12ih5MQtlkbQlw+ikfHhw4fN7ybtwzEDkwDkw3GezChZbM46g7KyMnnppU0m5X/DDWvNd3QEyPMk7ejpp1/COsWmHmAfJPgqKqaj3uLUOKfwLcEHN/g+AZCFC+fD8SwA3WtvEID8wz98Rx748X/I/gMHJgQg161dZahMlAUmpUULo9XhuRIAUliUBZpMEYBaLeQU7UucTvUkALE3wPsBQIqKMpB1yzYZDNZFkIbEKDKpJR1Q12LEmP8VF2cZShILsaurLyKT1zyhahXH+UEAkDR0ME4F6CDwoAPXBsloZjfa26iWNDyBg/72AIQNEDdsWIgo3TFE7Kyjxl4g59H0q60tpOYTehxdHQDCzAsL3s+ds5HKiQDI3LklyEamyLPP2l4VE0nBTgKQiQFI+OsjJiZSyqYX4Fnbg2sIUXNStjpQ94PC9pbWUF2I/u5KAAjZVUuXlkkuapWeeNyq6E0EQBYvLgQVpcYAZAUgup/rN8w1WTcCfl7TFDpog6Qpqa/5BXmGFsv3RU52jgQAXGgEIIOQwW3qQjO5GLgKyECzlqIYNK4Mb52rDUByc2PkzgVpoN+gJg3OdmPXsJxp98mbEML6dQKQ+OR0ee7AoPgAGL8EOijtvQKQmgtd8pPHj8tvfXoWirmTZPOus/LYs4fkrvVlsnCKdew/KACy/YgVYHlz6+m3BiBfvE7SctMkG2I3Kf4akyWmvVMAMoZrieB8y+FeAM92qK/1TghAhoBDfKCN0rpB3YtHRqQ88SZTkD4w2ilnOl8W31CelGeukGr0N9u7FxL+Zy3Vb9Ku/RmYBCDX/jkyIyT4oLwm5TH5snjuuVcARmbAqS5m3aDpRszmgozonTplozIux9kUGXt642wEOGHmI7ye47JzM14P3nYznthIA9BoIesFOL4bb1gnL728EXUrM0xUeSbqV37045+aDWh9AdfViNH6dWtNR+IedFDdvn2XyegY87IsvijIAHrF1hUVFYgA2mwBO7tnZFItKcNwog8ePI6itZ7gvHDfWmztRnULCgqCRbuMLtPq6urQaNG+eLQ/AT/z2AadYkbtJ+HWSZAOp6a0Mc2mcPnTz1hKWST4xxUVM8zno0ePy5e//GXzmb1VfvXUM+bzDTfcJC+++LJd35PFjAf3OMrryMvlrAOh0ZEMj+ZSmEDHSADL39KYndHsUQMiguqEKsjjOm7huUbP3eMsLEw3AGLOnKkQESgw0VVKyZ4/32SyBRzLyZPWEXZN9zWR48v1tFYp/Ddu5Pty27hcFoTb0u/I78/IIOCINaCD/SOa0UGafynTqnOp+7/8OEMjDM+AzJtXhlqrDPnVr7YHV5oyxUqOnjsXykpeLpofPmfsDhwUG/BUu7gO73G9lisrp6LmqhzH0GeAng9OXSwAIOeTmQ6CwFNVtXLXJ9YC3B/ENW6jrnpu3QwJrw/NbLiRXK1J4nXg1mzocfA3+jvOia7j3m+6PRbPax3F/PnzoUq234xnokJvXpdR6Dei5/Gt5y0kgmHpejYj4dbA6PlS9R6d74myN1d6jrgNZkgSAzFQpgKoTY0HmEXRLShbTc29KOYdLxARfl2p7K2O5a67lxjZXvatoZBEaP1RU3CcnByLd4ANrnBOtfdHHLN4Xh+QHCgWxSDC39aC5nGoj8uGtDktBQCZxj4ZVASkBUDjQrBZGlv6ZGZJKlTc0AwO90TNhU6prMiVUV+i7Ntra91oH7/R9lryIfsxEmezDz70pmhqsg7k5+79e/N3QFDo7EXto3C/QTVBphXEyq1LmJFBRrhhQJ7e2YkO2z5ZMCtDpqYB/GF5bTvEFBCkePVUF/6NGsZ+GzGfldUn1y8AfQkWF2Wzw0Wp+B0U3dT6O+28pGaEittPeUXc7ZB/j0e9gTG8Axmo7xn2SUVRqhTm58juKvQQausXHLrcNCcgI16dRiRksY7sP2h+lpKULBV4n9G6Wm1mhrZw5Urzd8R0arfXIelxUehjQ/v+owdB4xuSP/qynbvaxm65/8Edsnhmhtx5Xal0on9JJN6htEhIaPtRB0dj/U9EnJUeZk8ps110l+/usdmQiwiYqB04UCOjyFDSSHPu8cYX4fUDySmbIWdrO+UCsvL/fv/DqKvw7g9kNLK8xqDdnZZ1kJIWK3/wJ58z10IaEh65AfvM6AU4KEyeZscxNCbJkAymEezSYqNR2o56UtqFhm45f9H+jjU5L+/tQD3HkPRF2XPUPdguIwF7zTT2N8nYsP0cMUoRjy7UxaAWJOszpvaxZeCsXOzdi1qlAslPWGqYArt27ZoEIWbGrn2bBCDX/jkyTfKoFLV16y7Tm2MiB0hf3KS/uC/3YMGx11fhspmPKwYfnLBwAKKTeCkQoUPE3gw0OilUkFq0aAFeyNnye7/3e1C0ekr+/x/8SGrh4LtGwESHJAYF43d/8hMmHUzaFhsaMYsxghdsuxc5ToATPYrMD42gQ40ZjgULZpisCilXroIO16mvbww6oRzLv/7rv5qf0tFWCpVui8u0DwLVN4LF6SisV3oS6VXqkBUW2hcdx6N9QhahqF4VO3heVLmr5nx1cMzJngpWK14S//Iv/2KWf+Mb/w21MOvM561b3zQ0LFonON1q7E5O4xj7B8Y35eJyn1eEGhkFdSG8xGl0pBS48JoKUVZsMbVrLh/eBbZcvmBBMXq0EORFG/UwgpyjR88jGnXabNO9XieixUwEHlzqjo6Vf91t6RgvBwjc8Yc7jemkkqT7DX2G8qsUbujo6ANFjnNqHYXLbfftAMhE9LO0tAAa0s3D+d9its2x5+Qk43r2IztpMyImGu6AidD4R8epsXF5LGhqbsG5/o7X5dw5pagFyDaFopte3ytTinIkLT0Z/XsgdQmKBruMB+CQ5uGcMSLO+/OnDz4fPP96ft3zTL63Xv9cHg4kOHYFLHSO3KJvl0KlgDZcnY3HxGPQbfA+onofTQEI7y8NCHD72q/j7ShY4ecyKspGl3kO3Ixa+Hrh2x2n/BfioAZP0+XArvbl4fcZGVBIAxChsEISlLfaIcHc1AJqppcd0fFwXQUguoxZtFWrp8vePWfxvGx2rgnw5QEImpu7ERyxjid/E4fnp7mucD6KCnLM5wRcHwzG0KLgacd6aofJqDehJXl/+TkNKletaGoYi2dHcR7ESKCiSDt6YhDbi0SfiVI56VHCDp08J1nJ9r6JQ7bz7ts+Zj5vfPWozJtaZj5//sv/w/xt704QHyLoaoXTU+RjCxPl8LkueX2f15TP+3IklrVXwyjYFlmOthXlWRGSgGxMQ3uPvLzLZoOixjplw0Lb06IyzwMS+LxkZrFZNtbv1ZPgMwvgI7x5iYq00fsG9AhpACCnJUT7pQ6N+FBGDUcX1zSyRsAHJsT2ycXZMrvQAjXa0ZOQjRULeHLxPssAjY3Wip5JecgkucZ/u/crpWZp7ajt+ZefH5H1y3Jk8ew01EXY8X/3x29KM1TY/uzLC2S4LxSgiGYmChYP+WgVHhiJsc5+VAyDSaFn/4DXJLGhplX2bttr1kmFoIJep/Wt9v2RGMiQ5IJyOV3dIC+/+oY8/Mgmb+gAO9HF5nPskM0q/Pzhb8n5BjQJxns5O65asnPsvgcBJFRdsTh3pnRCGIaWnmbBbAKA+PCgfTcTRPQMWJDTBCWxC5j715EJyUzokyz0sDnTVi8xSfYare6qBxC218oFND2kih9tFKCkJPEW9GwJoInlWTnR+prkB2ZIalQlVN86ZcvmrSZoOGnX9gxMApBr+/zI9ddfj0LYbFNwTtlc96XpDv1KAAhldq+k5uPtp+TdAxAq9ly3diUkSjOlZGqJZKLb91e+8tVxHH7uXwFIcXGRLFm8SHahO3oLVEvycrPxwAwgalz7lgAkCR1/lyyZaxoLnjlTa5xizT7o8U0CkPcOQNasmQXwwcLXs+geXw+wnO5JltqI27UCQFiNhxtVAAAgAElEQVRbwyyHzXSg6ztqhpjlYGaA4EPHaq+N9weA3Io6iwcffMW+QOH8knbGAuPdu62q29UAIKWQfF62dBZqU2pkx07Lh6YKl9aAROIN7jrK7BRPYw2OLp8EIPYqeD8AiG6X2yYIychOhJPG/jAxhqZlrkkAEuL/cADC3y5eUopaj2yIF5zAM9BmACiHtHRpMaTYLeCnXQ0AkojHfCeCRkW5UFKMh+PuAZATVYOI+ENRa0r5VQEgX/lUgdS3DsrT2+sBJkI1HObIPABi7hnghYRYNAOEb3rXXPRzQWbnSao+9jdfFQAyjNqgLsk2YAM5F6ksSEBTvYBMyWS9A85VQkjKmOO5GgCE5+npzXh2nu+W3//8tCAAiUBNz2PPH5HN207LfR+bIgVZtsbl/QQg3P79P3pcdiJwdOoUmz9ODEB2HNwnaaDgTcu4eFUACOuMSMd6ZV+n5CWji/pw7dsCkEEA4wGokS1AJoSZ0IMXn0KGqE8iB4tkSnKlNEK18NVXXx0nfe/dLJN/rqEZmAQg19DJCB/KggULUDQ903TS3rjR9op4u2gvo4huRFk/XxZ8vKPMhzvCiUGI9gBQ2gWjpqqZP4oQIp2be+75JPjRafKTnz5k6EUTBBPNi5QZkOvXr0VkxYe0qpXZ4/anlZNW0gsny0ZlWBOjAKwDuuMZGamgphXAIa4FALEShYysRkbZ6FpaqpVkZEZGMxlK2+Jy0j80WqWZEErhaqajqalJCqDDTjPUFE/en3OtNCXWOtCozlFcXGw+nz9fE8x6MJr79a9/3Sz/jtf7hFHfAIqw1ZKQ1qexpwh7etDYuC4ZndFpsbE2Hc8C+jRQDtQI1IwxAhZpgYCaKRr3HG6lX/E7Ru3ZcV2tD4IGNJX6dKVclbqyYEGJUarauPEQHKdQlHHcDjmMCU4w52qia1nXtb0NQhm18IzM5X7PfWs2IAbcYQUdfj8cPEOt6jJRYkb+XXPpOKwzMsd+mTGGH5/+m80B1cKPjXUYd965Sh56yAIQtfXrKzB/x8w/3WN2M1I6Fv51KXH9HvWPWQHt/cGC44KCbPnlL18JXtu8FxWAJCYGgpFzd07duXYzOPqZstsKTNyCWs34ucvcXiM8Drd4W49bzxHH5mZDdBzcru5be5hwma7L+9ml/7nzrffK5c6TZv1sXYvX3XuC5pOcnyvtL4PZCe7OnUv2UAq/FtzvQ3VsNjtiMiQAyF2g/rW1oG4EYKSvz2YszTzieb14cZmRfX7qqR2mVioXAIHiCCdONAavfe430nm2Z3sytX5kQGJRp0JT+hU/JyIrY/4mITuDbC9tdNiG/rPQ5yGA6zcxYBWaGppA4Wvul6mgzqqdreuRBx5/wvyzoHymFOfYQvXDB2ulZp+l2/T02Uh2fwf+HbDfb1iXLfOnx8u3n7AgPPgwjbW9k6J6otAexI63b7Be4mPsGCKRlbltbqoUZKRJ7cVzmC9bfL0AtCla5VT7jKelxowGs3fna8+Y3hG0JNSy0Ab6IYSBhoD1XZnoDQKUA0W76JEamVOSJEWelC3Xm49gmBmH8+zY7RU9x6Mwe/rUYvN9R0sb3juWarpiyVLzl++THq9/RnZmFiScbd1XAmRuRzDH3/nxAQkgS3DvJyx1jYIctM27quWx547IJ9aXyMq5WaAh22wIAypxWN98xr1gLBDqOD+IPkEjXiZ8qGNU2ppspmbf9m2SxHQSrHfAvhsOnkPPkEz7Pjt+rl+OnayB2EGtHDmB7FeCfa8McF5gFXm18uWv3iltPWOS7h+SBVPsOJNTEqUw046d78xYBD1o3V32fGVnJyNra89jW1MjfBqvYWx0fLBXSD167Ww61C85iSg0D9jsTAcyRK3d9t0SGe+TmgECI2bvkNcDlc3soxs06NFuZHi5/TGZlrYOKs/smN6KWtmXJkGImaVr0yYByLV5XhC9X4LoaLl56Tz66NNvCzzcw3DT+Fx+dWhXl5soOJLmxrcOvVIoSBGh8WGvjjtf5kOsKjNG7fqQg8laEdfoyJNONgs1EWvWrEVh/Qt4GduHb2JiEupHipBibTQ9PGjqYE2Zkme07w8fPgXnvxZUL8txjouPMgX8ru3fdywIjjjPSvVgvc2+ffvMqhyDWk9XyMnOyrIp9m7v4cjPPdDXV4qI/iYxMQEOQuhlePRoiDNNDj6NNSdq6viXlOP4ai14oik4OH78pEyfZrnG1K+nzZhu+c+0eHB2Dxy23HkaldFormOvDhodsGiPB0wBAwVxpMmxyRYtmPI2/S1CXPolS8pNN+fLgY9xDuEEtKLLNfXTcY6/NkJg93J0LT1eqlaxiDwnJxFz4TOKQKRWkZ5CuxJQoTUCun5wMt/2w3hOv867jpkZEALTzZsPAgTZa5nFxUfR54Hd3MOBmuukh++a507V5VTpjevwOv7Y7Svl1df2GLUjGh15XScAdR6d+25w39mcVH+n1DzdF+9lHXschAQUlPOeUOW3povWkWBtld7ng9D2d+1yFCldR4/TvSa4L6V8uT15dF0Cf5ci5l5v4fN4CQD2VLDca8G97lxqn14L4aprOnaXaqbL3P35QPea6Jp296Gf3ePPyKS6Vryh6bGQvbGxE71okBnxnpMWhOTIE0+8gQBMJp51reY61zmJRp1HhAdA0lICkgyRkuA94vmr6aiRIJeflgAAo5aIejvT16S/D8XGSaYnSTYcTDU/pHLfOHBO0iCVHRXt0Y4AkvYcsL1PesHVj0kKPdOef2yHWR4fM9V+j0yP2te+nCE7oXi172yPDMOpDM5rtHWIY9BnI6nbbrc7ahoyALZOID8V/SMGB2R2cYHMAL0sHr0u0lNC75CehlpBnz9j2U4NHutkGprtNZsBWiStB6pL3UMWlNTURUrfEMfeDke4QWZMtf1RcqJHJOD1x8jJs0BkFFmKxCQLeLrRyPcv/+ffmM/3fumLMqPM/k4tAuejEcEotWxPJWuYNVIo5G4HDfTb/7Ff1izIlZuWF8mQ1xQ2Gh0gz51vln94YLesWVQgt6+wIKO7px0gzG4tIdG+o2JZEN5sn5Wj03IQe/ImYNQn/RetQ78PfbRaAABonlCVZOflSp9XsxMXnyy/8/t/L9NnTJXnX9wr/X0e5YzFQLDIKGS/UtPl5puKpbw4CYpo0bKsPEnyAdTYGoAWn1Is3R4A6xi0+/KhM2RamgUlEZEj0gIaM629Ddes1xOmGdS1AXRQf+T1JjQ29CHr45M6PF/qGzwqFepJhrx2XzU954K04t5e+2xvgepcpKc4V5K+QlIjS5HhbpKXX355EoSYGbr2bBKAXHvnxFCubrzxRhPB/MEPfgBHKvVdA5CsrAx0tp4xcZ+Pd539cCft/QUgK9DRfcaMaegBcRygQpvx0bmMQfQ9F0XN50yNB8HPDDw0qZa1f/9x43QxyzAJQK4+AFm6dBoK1jNQDEsaSNNlMxx6lUxU13A1AUg0CjoZOWZNB6PHTU29ABy9AGhd47KBHM+vE4DEx8eaAv3S0jyAjnOgXp2QuXOLjNQwJTSvFgC57dbliMC2yL79tnB0EoCE1aZ9CABIRGRImjkdGQgWmfP6ZhNEZkWYxbv55gUAabHIrNbJtm22menVAiAErKgEg6SqzVqEA5CLrd1yDB3bA8jSJqLWrvVdAJCFlfGyYpFf7n/Zioa8GwDC380rDsj0omloiIeofLIFIe8WgDQ1tklnXztkX1dIcmyTzJ9mHf73G4BwHwdPNMkvXj4tv31XheRmW/BAACJoUNuL+f2b722XtIBP7r1zGiSou983APLV3/kbmTO3XJ557vIApKw0Re77dLmcB3UuBsDxS+tRf3EVAAiPuR602JcO9Mr0KQAcQ+3vCoCMQOogvmGpYR8wCPrss8+Oyx5fg27ff8ohTQKQa+y0E3zcdttt5mZ56qkXx9EM3ulQmfmYM6cCXMgtph/IJXYVAIgpFvboQXz5hfcC6OsPFUpz/7ouC9bU4XLrWrQPBjMgeYjMrFq5HGnU103vDppL6aAKWFZWCgDHEYCPUqP2U1vbGFTByoEuezvT/TBGbFeuXGU+P/jgg+avD5J+mrEhFYRULhrT564CEJdRhUX7hDACrN83NDQEMxyZWemIaNuU+/3332/+Mqsya5ZXIAkVLaV6kdLFGhTXYmPi5Wtfs7Qs2l/9jS3azM7ODRbU+cFJHgxqrNuoJEUKEjxN+KqzVcHfk0dOqhpNqWH8rHSRMaeDOovHNQLOSPYlakW4VriNlSv5ovGbAvMarwB1IirVRBkQd9lb0a/MGMdlxy6l+1FSlMpCdMpIs2pqQrdyqKu0AHioRUBrP9xc4PN2dEal51zJeLhOJDonq7lZSDdrw/1TupLZkAMHqnB/28zH2bNNE1KRuD1ea+HXo8kmDltwGV6wv3RpBXjREbJlq1XocY95ALQLpR0y4+VmQNwia71mNLOI9tCmqJ1GMQddrtcSMwVBFSxEOF17uwyIex7c49Tf6Xbd/iKkeZDWZo/fZyREw83NPAS3BdbGxIX+9tcuQHXpYe6+3XXcbFnwusP5DNZigLoWngHhv0mRUlOqmUtjIwDRcbqZntTUBDwPArjuEwFCwJnPS8c5jJbnnz9gNufzeSFifB4ctLK/eVC6SkVWg8Y5S0QGQy2ALAstCdQrWiyebckodm9BZjkxkIBCebtuOjK5CZ6QRYKXFe4AwD9Z24JmcH559UinJGFstP2QQ12xwsrD79l5SJ59MrwrfC7oNChKvyURXcmH5LGtNqsxjAqMQJpVUurusKCEliGWzrS8NEoOdNo+T7PL0HOlPZRNvmnFPAQcQBWLbQSFrE+GvKJyrotcOp6R9nc89tZO750A+WEaqUHnPGWr6oZjKJaGeqAUyGhEsawsHQbVyN7XU9CLihZJzhQsAc1sB3B+aexrkexlWl7ftk2uB4OBFgcKMm0M7/Mgnc8yhzxjsY93LeAx9x/PV0k1shV//kWruBjF06mJ56EBuf+Xh+VcfZf8Lpx/X6R9t3osQslGvUzQkDXrhOIZbehiv6QXWnqUtHTJm6Bh0VohL06LSSvGfmw65at/dL8UFBXI3Hkz5GcP74RIgncve38Y7ImKbMN7LU5+4wsfl5VTIQ6DRH0ixAy+sNq+5xL9yZDVtbVlQSqz1KAvjV3mw7NpBA0mae0QxWjrs/1+YmI82hZ6kRxr7ZIXdndJcWY/1LbsHPf0QbnNow82oSN7Xa+9RiKRXaGRqtkB1TWzLCJa4nDtlgU2SF9TjKFC79ixYxKEmNm5dmwSgFw758KM5Etf+pKRrXzuuVfHNQ18R8OEs5CLYu2FC+aj6dl23JghST6znasAPNRpoHMQdGigrhSkYHlKI3RUoj0db9YeuLKWWl/AB7O+pPVlm5jol3s+80nQSPqglPXKOLoFVTRodO6LkYIvLMQLLZJUBx8kal8MPWQwDzq22Ng4NPe7xfxO1bB++pOHMNf2oUdTBS1SkOov2HT5HXfcYf6+/vrrwTGQnkSw4f6GnxltWb9+vVn+2GOPmb+cH2ZwaPPmzZUf/vBH5rPl+NuXuzr+cXH2BU5js8ma2urgvwk8aP3I9ihVKjfX0hSa21qDikDcnxbbKwWH6wzxDQnjfLCXhZruk8DR5bHr9yxapo1C7WvDhjlIowcgJWu553ocwY15H97Osdf134ob79ZkuOuxlqOgINk4UryemOkg+GBvkXDjtTYCOohrl6ut4DqX1qqEKGf87nIAKvw4osC/nshcx3XOnBJQaHINYCYI2bmzalwROtd1ZXbD5WA5HgUgvH/c72+4YTGcsW5sM+Sg6Xj8/oTg/WFVpuzL3QWoKm/LZRMBEDatY+0WjaCZxvueND4zj28BQHQcE4ESRt1D9TuMfo7z1IwD5wYMlGJkAYg2fKOMqif96dVIJSQkBoMH5I1P5NhPVIfC9bS2htufiP7nHo8LbPTeHjGNCK3pMV8OzFBePEjNQjdoXV/HwO2HGouOGlnfiooCMycRqFvYsaMKNWJ2HvpQb5CTE5Khzc60XH7TnNBTUkpI8AWPj/cVLR7fRcZBSRH3U3a6x/HBcuKlWK9jYmG63VYCHOcaZO7OQjqW4JSMpoopPqmNsJKytMde2CXPP/OG+RzpNSRMSLZUrAUzoWQENtN/vFJt/g2IC8qVDarMnjfd/C1J6ZGt23aZz/fdtUBSxNJSRwebpCrCZid62o5IOeqeevsJENApO+64ZEIRyoc5oQ12R4KeZdftRa+TaM9hjfbAQUJGiGZ7oaNO2jptbWFH+0KpzGqWWN+oLFkw1yyjNV+0gSNK6RYX2WMZcWTQLzS1SEGxXa6WjPtsCFl6WjTek3qeIw0F0rtGKFmLZ/M3Hz4Calmy3L0C/WQAhSJjQ4GNEYCQrfsb5KEXq+T3Pj1NpoMG1dVga/7SUwAyvettlH+77XN+ABS1rlpL182dO0d2P2dl3HuG7Xg6Ids+bcFN5vN2SNh+/yevQcmrE80026CoaEFDpNdsNRCHhr39lsL2h797sywE0Joza7o8/uSzeD9GyE3lftOMM8KjQi1da4EYnyX1jTYjm1uE69KrQ2xsbJa+Dotu8kZtkLQP42qDhDulj7/30lmZVTgKhbUx6YWU+5Splv62o+oogIsFULU9FqCS6dveYedieAS1jt47b1bWDTLYEWcCiyxMn7RrZwYmAci1cy5M3we+dMhZJCXj3Rq7SS9bttj0zOhwpFqD2/sQABBK9eahdoI1HuzM7UY4FYCUopN4cTGdcDoK8XgAxUwCkPcBgJDutnxF6SXgg9fT22U/3uoavlIAEomIWU5OwAAP88LBy7Shvsc0XNMxTCRkcC0DEB47pXIXLiwzkTtmPi9cYAPGAQDqTFALz5tmcUePQoBggm7i4QCEtUapqQEpL8tHVDxTnnxqi8kIhtskAPloABACJkpIl5XlIBt5Vm6/fRmuHRQ69wyAktWGjFqDEeNQeycAZBSRaB+cyfSUUJbmcgBEtz862C0nG9sF7UXQgZuAxWfeZXS6mV2NRg8a9j2JRhZlFFmDpjb0scCP0zHEf37SZm3fCwApQfftgcEpZju+qBbJ9/dcBQCySEqSOyTN3/+BApCDZ9vlZ5vPy/9z93TU6EBMIAyA8BjrmvvkJ88ek+VzM2VOtpelukoA5Lv/9qwpcj96rP4tAcjXv3qdrFh/Pbq5x0pyywF58Sz6f8RGyDI0k7waAITH+eSb++TQhTjQ7CBg43t3AGTMNyiLUr9sKNmU5t2yxUqhT9qvfwYmAciv/xyYEXzqU58y0elaFB5v8yI+72ZoBB+rV6+Q7Tt2wXn3lCaMl2YVVK6G9SOr4feKGhnZUJWrj3/sNhMxfemljcHmY4wchmgBoUyHG1FmgyI38snMxp133IaXVQz+QyFaXQMeGjZtzAwJ9zdtWokprs/OzpLzmLOhoX7TyZdF2mqMNF70Gh599atfDS7/0Q8fMJ+pqqOZBe0ezOX90IpXhZ1vfvObZt3vf//7wd9TlUyjklzoSiDrSiH1nNCMz50biqJt27YTDeA+Oe50sGj+pZdsdGrunPnB7+IQndTmhxcbmyTNi2Zqbj4jI0Nqz9soEKPQmvVZu/Y6KOYsNsv/7n/+r+D23KaFrhKWRlejfbFBOk1ZeTYaMBYZlatdu05d0qH8nQCQ8CyCS8HTwbnUJVKrcnKS4FgnmExHIyhW5MDTwgHHpdkLu8XwDIg74eG/ubSgOKQoN+5E4R9uNDx8DlwqlrsPXudKt9HllItevKhEDh2uhXxuBa5j9Ldp70SWLgkOph/H3SYvIIocfl2ZDInHpFm/bqGhy0ANwoCWI0dO455QidbxDfcoMKpjUAUrO5/2vqIpPYj3oSpQkfKmx0kK4kQZEL0Pwp8zlzs34XNqsnDeiXWLvnW/LhXJZhFs5JQ0D+2Nw4yOCijovd3Z2R0UhyDNTK9zzh/lua3ZZyOzsvFxoV4PKirB+2+icz4RzcuqmYWU1ILnzmGmhdOyzL6ZAokIUcnCFbi4XV3GYygpycT9PoTnY5uJMN9zzzoAj3o4Wu2GntjRge7SDR3IUgVA0bTHGYeeL/qZ1KNUj4Ll93nZJvTG8FFVbawXkregFWVa0O8xX8xnf5zNUqQnp0lGvM0yxPpD/Zci8K75q+8+jQxBrGw/juJ5T3Chb7hcpkFZKiMlFZSoKONcBxKiZNuBJnkTSlnRUQOQ4bXjKJpmMyDT0RH887fZ56Zv8ByyGTbzdmj/RsnLt5mY4dFoaRorQl1EokQMX5CokVMISfVLYZbdRgeoRuXFVqgjEqIALegAT0sFxZdWd6FaBiHhancSiWaRNssy0F+E7UCdTE5KeUmJTJtpxT/6obRoDL2npkyxoIdZ5cw8S/PCSwvPKnv/xUF1Ti0K0X7zs2AnXcoKx43LvEZ4Clv//GqtKcj+xt0zcFt7jQbxbB9GBsLbObrER8v9j+6Vafl++dz1xRLhZAyHOvvQOd5rfNgLSlm2pY91QmkqyuvL9epm2xQ1FuqHU+ZYevKjz74pL762CQpp2fLiyyO4VmxmrK/PK/7PAP2y04qcZGUnyD//0+/KqXO9MrsUPXWao2TjGUjh4i76xBK7P71n/QBJgYClo0VBpCLgiRr0Qpkw1qOxDfTYjEYE+pMMeRntLmTdnt51TLZXjcmiKQOS69Uk9SHLfODccbN+j9fgsLq5BrWhlpZJNgOllGlD/cjOQfZ/WuLN0orALoHIM8/Yxr6T9uudgUkA8uudf7N3qi4tWrQIjsYLeDle2kTuSoeYDE7q6tXL5OChw0YBapy9zwAkNRXNpG6/BRmIjXjpNb4nAMJxL12yDMXz041D/dprjObahxMfaBUV5XBKocCRnmmcqTPgHDO9Wop8PgsyLzbZh+UkAHlvAGTOnEIpK8+V48fqIAJQE2w05V5XVxuAsDdCZmYish2pJnJaW9uGIsJhgELrvYUAyvjL+8MKQHiNzp1TJNXocN0ETr87n3yZMrJN55IZwP37q0x/D50HOtCFBVnIds4CZfNNqLBZ2s5EmaXQ/EwCkI8CAKGk+cqV09D744S5T5RC9/nPX4/s2QXZtfMUHMQ43EdpptFkD+g4vIeioRn+VgAkKpCOejdkLGTwPQGQb/zFD8x1uskp/yAAoSX7s9E8zoKAj63LQp1JpDz09Nl3DUD6h+OlZbQczmebjLSHwPp7ByAVgB89gnzkBw5AInDO/uzhY3LrohxZMcNmskbCAEhcogVgf/rdl6Uoyy+/daMFQ7T3AkB++B8Pys233yyvbewCmLeAJxyApKINelZukvzRH34CWRJkc3MGJb7TgtxfHemWRADLW+dmXxUAsv34cdToAHDUjMqaOfGSgp4s7xSAJEEZMSV6ihQlrDK+ApsJv/LKeEn08W+UyX99EDMwCUA+iFl+i32wHmHNmjXg7+67tFbjHYzNFx0ha5D5qDp95lLwYbYTpgTzDratq2rElA6OFmTzxbcA/NjK2bPkkUefCEZRY6JtbcUQeJtqltdvaTP8rNE8s9zjF8dE2+haZmY6ivHXm2jl8eOnTFaIztqaNUtBLcgwWRXKiB7Dd83NzSZTkpAQj6jgFBMBpMPGQFNamlVxYddkFn7TNNuiFB4dXzSiX7TxXZptZHTevHkG3NDSwRtgURuNNJe+PhuV47g0Cjw0bCP17J/Ahx1t+vQZwXkbQFRGTTMSlNBVI3dcsxOcp0xPV//suZpgt3Wqf9EKCwsBEkKZnzle9oTLd++yHXDV+Bs9PpezzjH099no6/z5JShCLEYUqcsoNO3fV22W6zkyx+VE8cbt4G3+oft06yH4mXQS0qyo9kMKSVsblc1CGTvteu1ufiLQwQi2u1y14t9ujG7NSSg6HQoGuON1j98VUAjuA1Fs99p2O4Hrtt1eGxUzC4wML4/blWSl1j0tEz0cFsxHkzIUCr+5jcGFRrMendDbb1tl+PcvvWylTrn9YDG4l03gMp33/oFuzHWo2ZvWH7GomzQwmtYOMbOg0ro8Bh0bs5zaoyZ4veP+0sybFphONOcTnjPvWmItgxvhD6/V4HdaPxHpPS+4Dx6vPmf86CStdSnaA4iZQpUNjotNgMNkMz18towhik1jHQ7NB4qQHnNGRrqMDNtnAiOq2pk9/FrQeXfrcCaScp7onjHXnRep5Wcf5GRpnONgDxbnXtPMK0E675VDh2rNOR/ot8/V0tIcWbd+jmx+/YjpeUNLRcPLbDQ8TEwCrICAxSii7Hz2+ZEB9oLhEod+QcxYJKEfRGqkDfaY30JdjhaHOr5Ir7YmwXtGc3mRJyGektoP3r2dw3+6/8ng7x997DSaCVrgMSah59tAhI2sx8UMyW99oUx+/uRBXHdD0oWMDi1SrAz49TeskjtvsAXZyXJeTh23mfBOZPcDULyjsYC6bWwuftMhc2fYYz535hz6TYTqv1L8tnbAD9ncnEz7Odqrq9u0fTuaP9qAXfkMZBx6bJF6vw+y7WM96ImOOoRS+xvanEqbTcmAvHGbxzLITEsVjxEKABcpCVk2u7Jju70v52C7g15UfwSZkGGv/iIRz3ztWM9nvvcKQnJlVF483Cbbz3TJH942VVKQBR9GX5Y+T1RkDIXxESP2+AOQUL7/V0fkzIV2+f1bClDHEwUnPRHF116tZEJAhgESaB1jsUGWQBf6R5nf50D212frYC72xsgXfvv/yF33rJAdm4/J2Qu2BiQlYN/LvV2nZd6sAsktTJHKBYWSio7l5UVJMjWzUVI8WeP+jiny6NbTALuRMj3TnsfMzDTJh3IizRcYlIA3F2Oj6TLoBRcTvHsaroz48Dyk9YHVUO9J3W87i7q2k+3IrqRIPGqZGvrstl/ea2uMuiKGpbXXAtsRKIcxO0hj1nPUaxWQlQIFx7jFJgtyGD1cVG7frDhpH/gMTAKQD3zKQzsk+Ljppptk69adwQ1y264AACAASURBVB4X73g4KLQ2jjnAx7ma82i+ZwvoQvbegYfSkUJN9kLFqXwh3nLzjZZ69fKrQcdUC1ldpaXxTt74Qt2+XptmjqeWOYwUqyVL5iGCwvqOOHRmrQZditr2tvFSR3u71KIPiH3YDOPFW2o+nzx5QubNnQ1KRqpRh6ETcujQCSPHe+KEDcepw+9SOtLSMgyQoQ0P9QQLuVVa8MyZM6YpJI2OENWv1NRhodxfpFeArJQpNghsb7cPRdJE1MH68pfuNYXttMOHbSM6MzZP3N0Fblk5mdBqt87hgQMHglElpbbRqWIfBjUqgKjpdtSZ0bHye9NE0VPNoROUkRFArcd0AJ9oObD/HObrgpNxcDT6PepLcCdv88F1OtWBtMIDBG0JoDHYCN85NMRqbe01zpHroPM7/TfpYWqkNNEupVKNV2HiOpeT/Q0Wgzp1Frp967iHePC67sjIwLgCcR2bOuN0Yl1n861oRdxmHjrJs29OTU1L8HfueHmdpqG+Yx5ASApoWezxkZwEBTc4GmVwjKh09vIrO82wXefYzXoErw3Sg7wicV6vvO5pxhn3qBC6b97vug2XckiKmAJ7VVnjNrRnjtuX5EquEb0PXdUpjiccgBBo6LOIfX2GQVHRc+sKOJCKaY4JakY0Aiu3HkYBGsGHFrWPejQXghOl9xFQxaBRGs0qhtlnE38ffj1xrlzQSQU6Nfc5Ez4f7rXLz8wA6v70WF1AqXNSWVmId0a36Q/Ccz46Yq9TbmM+GoTOnJGPZxEpW2NoBtdrmpV2tvfgbx+andp7iAA2Aw6kjiE+KV2iUW+V7PGtCA4SPDERrq9gJQY0JjuvRZKZEQLpqXmWbuTzZ8j6m/4oeKiNzdYZb++3z5DoZIC8YavQxGfQffeVyD70FTl6qk9a2uwzmM902rKlOVJWYqk78yCJu3vHc+bzmiUz5Xy9BQ1JUABsAfyIkqVegIv3f4/J4owJenygx8ZwHyg5I31SUQo1KO88Ti2yFK09R47IiaqQeuCc6fZZ29aHQnJQ0SJHayUrKULyobjoWhnoV9qtntn3SEdGbtRTGIwEjViN3b7NMff0y2iXfSfwfAYS7PHFoiB9DNcWLcLjVz66rU6O1PfL76/LAagIPft6USQ+4DUrzCy0Pan++aebpRZU1ftuLZUU1EvgZjHLo9AHJCHGAoghFIc3NNt3RdU56ytEor9JdqkFeZuODshDjzwoGRAwYCuP08ctjbtvxAYtxka6ZNVCe55X3zBX0oBPEKvCO6lHcsGCoLFQvPZinPzi1ZMQLxmTO1cWgKVwUpaDKmrGE90vvj4PPCJQGaT3eT3C2uprAO68IEk76NBeELMb9LyXAMr2VLXL7QsIqC2gbcZ5pT2/Z4uc6bLXD+/rXvTlopGWCkkz87kbqpylaaslO2Gmed9v2rQpqDBpVpi0D3QGJgHIBzrdoZ3xBtmwYQOiEcdxo7dOoMBzZQPTzEdHR6fs2RtqQBf69fsPQDSiyqY/Qb6250i/WwByxx03wslJMX09zp+vh6PMhwq6xuLNzmZuVafOSGeXjdS5ACQW35EORsoWx7Vz537jnE8CEOuUTwRApk8vQPFyDrrZ+kF5agZ943Sw+7Jbk6HXlKqXXdkVOh4g0Mmkk8VGgYzKsqajrg7yiWhO5gLU/0wAJAXzXjI1Sw4crLksAOF5uOGGRZKelmwye8wk8i8zWs88uyXYcHISgLAO6qMNQOIAVpcsKQX96pS5BcMBCJfFoOg7C/UbOQC36QgssF9ILFSW+OzUvjDM6PAz+zjE4r+kdDSvQzF5siez+0EBkM/ck2uUAF/efOE9ABD7LjCqhqgFYb4E1S6oA0ATvqF43C9QSYRTHwXwnZGITt2+YXkrADIKp71jCGAFDrcwWwMwt7DIZkbUPggAMoDM5LOQON5X0yNfv6FAUqBcRpsIgLRDuXE7AMMvt56X/3pLkeQn2uzduwEgKanJACGF8vRjh802JgIgH7tzBbI3PQIhtgkBSDeUEh/ZWAXgFI1MSPdVASA9yGQ8urVOai52y6fX5kgsgj3vFIDweGak3IysX4YBwI888sikPO+Vvsyv8nqTAOQqT+iVbo6SsFR4OnQI0W9kMUyR+Ds1/G7Z0kW4eYbfN/DBqJ5G8Pq8ItV4pO71cxxeVkq94IswvJsyD+ly/RSUjhWJl4NmGvr6LT0iNTURkrYrzQuSD4kxFNQxqnj8xHFkR8owb0cRObdp8bNnz0L5Jx80i3QpyM9FhHgLwEciosRJKMi1L2madv2uRD8O2ksvvRKMgFK6VqOLrS31Ic12vHjU1BlXGV8uJ22qvd0rSsS/C1EYTzuw/5D5S2le7XjOfxfk2zG7NToqdduJzui6bc5pR5ft8p6JLrMaXW3r7AiOuafbRn4qKipAlbJFj3QqtJs65UfZNd41k6XxDikGEfSlS2eaXioEwQcRhVR53XE/CvtHOM0pfF3O00RUG6VZsXcHO5QTeAxAjlHXDaeoBCVJHQrKRNFkjV5zHJbaF8qMhLZtgbgLbNwxct+6bVf+VouTXcqgKxvtFgbrPHAfSldz58IWJ48fh91vpKxYPh30qpOXpbZRsnfJ4go5VVWDbOB5E4VfvKgCQA4lsier8duDsnrVPGQCi0Bf6wClqw+qQ/2GTrV377FxGZu58yrMUElBSPSKZEnB0mCB3s+cjzavYJcZEM2CMNupWURVp+N1qxmgCWlp3uRMREPSzCrnR6P9rgSvSxlkYTwtkBQXzFiSctXaau8VCldkZtgIti5zz7nbJ4PPn1CWxZ4XXttjXrdxjlXlq92ieJ5DPQ7N6DE7EizCx3ZCVMOJ+4C494xeExQv0Lng9sPngtvnOPLyUk0jVlL2QmYdU6UqEmj4vT4pyYE4fA5F4gNJsehmHRB2t2fGuRvBGj5j4xHs8UPuKhbBMVoGIsyxXgQ/Hb0YotkMybEU0JkyvGLirLJU9MUIydmig4NZ89DJPvniV/73uN/1oOv4wJAtWk9CNjE7O1nuumOJ/BMa7UUk2GxoL55TtGx0xJ4202bpynObUEBuqabZAFQp6EdEG3aoXX406qNRwUktL65XYjPvMupbBblRcrHVJ1mpI3hv2mcmO7/v2GaDd2uWzELwymYILrRnyVD3cQTP4yQuAdme6KN2zN41WF5SIJnJNupfUlCE+bEZjij29cA72RiowTS9jvi5H8+8cRmyQbu/BMgfR2p/GC8TQup0FyjFD+7tkgudw/Jby9IkOc6Hd1tAOns8wQJQ68y4QFtuOXNadpxslef3NsgnFmVIZWGi9CA4GR9nMwqjyC77vO7tg12WonQazIkovz2O6NIp8tAvXkRvEcrmjskjj9n+MlFiJZ0jItrx2b53fnL/b0OCuUXmohFked4YnhWWkZCbNg9d6u3x9wDYEoRA/VtWzLJZj1XTy6TbyxaN4prykl3oJWLnKhLH3lxnszNpEETwQYqfNoL6pW6vn9lPAFa70JzxnlU5kOe1x9Ew3COvHrY1QFXo/0UBARoztr3IAtLiKdYBa+ttl2U5n0fPFxwNtvnQQw+Z5ZP2wc7AJAD5YOfb7G3ZsmXm7/4DqtM/QZbCU7CYcHgELLCKihl4sMRNAD7ee9bD3a++FPVFaXp7eC8pP7TUlbqkdR+Xm1ICEdfp04cyX+L6wvYhckdbvnwBivML4VB3oD5mL5yJDkOpuv76NXLfb/8X1EH45Rvf+IZRvUhFujYNdRnk0h44eBQKJDYNS8eaDkctFIFIiVKKCB1zGovR1GkgpURpJcuXL5dnn7F9PLTuhZkDpZbwZc3jpq1atRpZFsvzJS2LYIC2C3rqNAIrUshoMdEJ46ggzFrR3L4AiXjg0ji/RUUWrNx5513yne/8g/k8hAZO7H/h2po11wX/uWnjlqDj4oIPfeEZhxfZqaIpGQAf5UYpZ8/uM6BzXNqJ293HJY6jo6h2KQUqBEC0voM0qzi8OE+fboGDTH77pYps7j7s50vXcWkuOj7WeYTqNkIOH9WYgg7/sL0nJqJicbkrdety+V1wM27SvX9MBIhMHQY4yOHmZnj0WBXMrEKDxz17zwR7aXB5enqSzJ83zVDSeC0fOnwahejWAdMxlpUVGvWsHtA6KJ3Jaz0Kf+lEJ+DeyAF9bxvAybHjtlM2fzdvPrjtMBeAtLa2oE/OrePm6I03tgX7gJAOpNc8nVy9V7SZJtWiNPPg0rUuPaeXzqI+Xwg6FHhwG3rutPaCIGf2bMu/X7xkDiiCNriwceNG1C/Ze4I1IOI9O3UcLNLW65/gO1QDFuozor2KiA9DTTihOjRkrxv+Ru9TjktBjUsT07G7zzn3+nBrrlwHVOdoaAjqgt5zhfvUcbh1Qdz3woXFUlXViMyuzfQov52f3WdJnMdtCYCqE497jxaLZckOUMCVYpZnA8gOgALTj3spGk5wKuoG/F6PF35flOfHubFZhs52mwlYVBlS9RuLQm+kQgtApsxZbv7SzjeMyI13/KP53Nxq31sjTp+cSETJI/DMv/eeGXKuDjTeLXbbI4MWUAbyY2W1bSVh7P+y9x7gdR3XtfAGcNF775UASIK9UxSLSKoXq8SWmyw7LrGdYjvd6c6L89spTp5fnJd8eS92rOcqS7JVrE5SYhNJsVeQBEii994u+r/WzOx7DyDQIilKlhxsffp4cO+5p8zMmTNr77XXDh+2IGDY3ymLXeHYPn8c2s3OFQTztJ7eEam+YHP2ikpWI4eiRIZGOiV28jhAzlbMr+MoVhcqC8GqbQVtKazXAVg6lCCLPTIRgQhIlvg7kHMCZbCoZMzrKPwZNt4t4eOW+pWO8biizFJ/aWUQk6ElkBrkcot8KlWHe5xwdXKG8DxPuGKG4a5WDX8XCuov80doAdozozauEuE/vlAvQ6OT8oUN6QBEiYF7rUd+kr3PbBnx28V6VU2b/NPPTskH1xfI3BSo47moYHRCCpblFrCEOepXU3WtdMTYd2ZY+HyJT7XJ7F/5p+/LK9spBz4mvigLQAYBVpfMtf24edMqyUXk9o5V2dLb2SDzC2wh32H/hKnDQevrTpZ+FD99+vQxSY8JlYfXpkorVMQyCqxiWAzyrEJcIcb+XgvExvx9aCs7tn3j6BvngErAOsFPOhXPgUjId1A1Ph6FJdfNse/XSDAfjjVa4PLU6UOQg7Y0N8oFdiGfkeZ3TtTI2ChExsZladZ9MthNMDoqP/zhD+3+s/aOtcAsAHnHmtqeiC9QJgc/99xz8ECpRN/VA5BFixbA05cKpYqdM9zBex+AbN26DhN5rKnU/NhjT8NTG4tk98Xw1qFK7J//JTzoDaiX8iJePIzGYNLFLROkHD16DJVYrde/ra0VYG8FwEcXvMYXZgEI2oSLncKCTJPrcfjQBdRYsV7Ay0UtdHBdCwDJyIhDlCrJqPQw2tHc/Itr2/x3BiBLlxQhh6sN3jr7Er7/vo0GhHZ29poIZ2sbIlTHq96w8OW+D3/sTuPB3rHjoLQhqupdsC5aWAZRgXnyxE+3GfA7C0De2wCEFagXLsxFjafqQMTuugCQDCvWEQ+6DErRSA9qipC/n4K5NCEq9m0HIGuXZ8ji+eny79+3C8jrCUAKSlZIcmwx7qtb4gV1dWJWAdgPy4lTUUJl2NjYNwIQXkP7cBa885My0rUPUZo8tAnAQWShhI1B9GS06poByAvHu+TwhQGJRrb1GHJFti5OlwWFCW8KQDq7BuUfX2k3ieorChLlxrIUULLgYJsBgOw52SrtcC5daOzAwn9SNpZYcHg1AOT3/urfkZc3hqK83ZcFIMVQSdy6LOMXAhCedyipC+CyUlLjIuQmYLbrAUCGIMn8jWdrJC8pTG5dmHjVAKQbSmzZ0QslLXShef8x8vXTn/70HV4R/vc+3SwAeQf7n3K71A1n4pMFH28CFC4TBSkozEbyaYns3LV3mmITb+atgw967dSTRk+fRgnofaO38sEHH0ASeC+kQ+uMisSbRT68Tax0rAlTqdQqXZBWEerC+4xozJ9fAs3wOEQoWpCknIJibOcNGFmC5HICkszMYOIsK6Xv3rPfLMx4nA7UTQgmC0/Ci5wCWkouwEgv/reUBfWocluVf1igiCpWtH6obug+RUU2wY9WU1Nj/o2PS5QFC6wnlr/TpFXSUfg3bb7TjL90qSaQd0EvrSayciGoyel6/HDUJAjzJD1XVNhz8Bq3bdththmFiY0PqhjxMzqISK2iKf2E21z483+aVmROSYmTO+5cJqdP1SGh3Sp5Xal5AYJXEWv67xV4+P1jculSp8nvuFJTVSLvubwUGv1c9+NxjafcRWRs4rj1InJfr9eZnzExeSZ6mPd3M10rD+mNvnijJNMrdhuvt7uey0UApl9DYUGayW9KQyRv7txCeGH7IK1rFX8C9+i5MC/NSRV1dD9vdIWf3X/fZpNPRbUs5kM9+czzpo5HNBaWGsmkt32mCIjOA2bcOe88k5oZJaTtR70h067wIGokw1uV/koiIF4KnjcCotemY5tRlgULbPSmAEUcSa2gMQKiTgfeXyAS4zz4vDcVE2BEMzg+QLcKCCrYSACjaTre2I+Y8cznvBa9F34/PRLnpWUxuuGl803v6+nUv2AEhDWTgsnkXoEE7VvW/qCdP9/soeuFBu5Pj00ForjYoBiFzykMpUK+PMJVQo8Gfz4+Lkib4nGTkiBz6tSlBocHpL13FN7sEEkGXSvORVESI60XOgkV0eehRpBpnxBLv6GFxoZInKs83tKzJvD5Qw/9idlu6kVdEp+l/ExMIInePStf+sxc+d/fa5W+AVT/jrX9MeHrlZXL7XZqeqdED4ESDCpOVHy7jHdYB150whCSwe29pqbY/qqusnM1ravfJzl52ZKesE5ae09KTtISA0B6+2PhgKEIRJuM1tnISxej28kZ0jWagwgJ6JzjqPkkls4ViXfUxKRPUFUEpK82iQttBgCw7XfDfBv5pmVlp6M4n4t6Ow0Lap1NICq5A0nUe8/1yQ2lMea9Ud89CQCByBM8+0tKkuSm8hhEa+Dp94iKxKW4ivYI2P3Xq1ACaxnEQj5c2gdGZevCTFm1IMNee3e7FOZaCvCfffsgzgeVMZz/Un0TAFiEfHZzDtp9QiLd+yMxyf7ON3hBnjp8xGyHxtrf0/7z0YtS1zqOSGktxpftr5GxPkmCGh/ta3+8TiYiUqQQcs/5sZBthooaLdaXiXepjaL0E7TB/BPHJRLj6J+3Ncgq1IK5bbkdx5Og/Q04ymOoo6tFIYo15BLIfSMQfwA10VwnVfAwh9H47gwFo2AI7faPT1fLpvkpsrQ0RboG7HvwZ4d2y4l2WxuLAZ/hERvtZF4KbZSiEqGZkhBaKDFAoUkROYjMdyFa/JqhdM/aO9MCswDknWlnw+23cruHER62L84rNg8QSUtPAuViFQrz7Z12nLcOPJS64IdSRIKT6vQWB9MFRgUW1xcuXIQ6xahR9Lga0xdkVGR8oMgZX8CxqORMW7p0HigC8ZgIDgUWilz4UDYvMzMdifs3gRYVZcLCLJK2e/c+89Jes2aF0bs/e7YaNB+7sA4UQQIFYenS+cgbqTJe4GGEhPPwQlq9eoVJVj9/vsYAB1LLaMzbaGiwkr1q2dmp4N1aLyHt3DlLhSE9JiwAnoIvc0qY0nLdC8He21J59RW7qORkFx5p307KvX/ggQfkiSeeMJ9RfUcXW1VVF0Azsy8h0ryUdz/qeLRZrsgUv+d5qXhDi4ywNDF7jklDu1qypFDqatsRKaq5IuGDmTj73s8oFat/5+YmgDaWZBLL6+u7ZwQeU4/3RorV9ORzXjuBahB4OJ41zjsj7Qr7ez+fTrki/WAKkPJI1WpbaW7SlPvEYtRbRNArraufK2WG36mEbqADsDFTboTmhWRlJhkVssWL58K7DVWecxenKJBNzUsJ9im36CCYSRHMe/3ZoGIRhJCyxSKHP3r0KfO7ueVW2Y0qb31O1EFFJfivqqi9XQCE16iggwBDnR2koGguitJRuJ9e2513bUV9oO3m2lloUPOhkpNTjZOCpnMT5w/NBzF9455XC6LteNK8KI4dPR+Z7156mPYvVee0bb1gQrcJ+oN5HcG8n8tJUKN6XmCYeClb6jTQc/G71auL8ezWGtEBb0HR6ddDKlKcKyJH+lVkpF0IjmJBF40kdloSwEekAyNJjpbF90vgOQiFnDTkef0jIVjo+ZBThIhIyiSKA5ZgzrXHmzfHLmLj8Xl3p6VHMWFbbcOmL8q//vPPzZ+//1dBed7IREtdmphAfp9bpH/mQxbMdPaM45xQP8S1jUCuNjIayl3RUVB9g/MAGR+kTvkAOHjPpEiOjGEujQ4qCfIYCQBfRw5aZas4OIwiMHfHhM8BMEiF8y8KvT4hUUl94u9KlFwkdo/1BXMFo/CurulOB1BBkv6EjUj2DyAS6fIyhgfRflFzZHK0RwoTneoSFtEqobsGLIc5xUXmd+GOgnWgilGPPulB3sLdy1Ol0L1KfHAC0Paf75WDF5G3hWT8NOTorC/D/J8fKz5c2ySkk2noOvn608jXwBj93NZiOYSK6a+e7TCJ6e8DDSo9AxXJoZJH++Gz1ViMj8qWilSAiF55fE8V6FXh8tlbS3Fuu1ZITbNgbQDv1pERC5gu4B7bui1F+c//v0clEYV+X9l+GO9cez/9/m5Ebiy1KTZ2WL72ld+WioI4iQ4dlG5XDDcjNU9SkiyQycx1KnKYw8fw3PUgb+W/XqiW0uwYuWtZqgyhf1MKkMVOA7CkhQCIhDmZ4kFI7Uc6OusIonKoKmh3BaAIj7b3eqK6Xb75XK18dku+zEm1oPRse5NsO3vcbB9vr4PSlx2TvS4XJNSfLeGTKdI5Vik9I82ysfRT0tHfIP0tIbJz586AXL69sFl7u1pgFoC8XS3rOS69Z0w6P3HihDQ1e6qTX+m5HQDRQoNvBB/msb3So11+P3eeNwMgfBHri/l6AhCCBCaPv/rqfqPWoi9xBSC88HvuuQ1UqigsOpDIiIhDCvTXWfGdid4dHZ1YtM813kp6QsmDb23tQOQDmvGIqMydy4TwQSzCCk3F+aysbLzIB8CnvgRKV/OvPAD5wINrpbamAyDYvmxnigRMHxxXAkDy8/ESB/hoaOg1yeVMLL+czQKQqfLTCkCSEmNQtb7ciBo8+dRuUyfAu6h8qwBEf1+Qny3rb1wG2dPTcur02TcAkOKiXETvyuBN7RMfcgFSUhOlr2cA+1e+IQISA/rH/v2HTKL7tUZAZgEIJc2uDIBkZCQiFygeEeFGA4bfKQDCZzkW0r1cgHchVaKnxyd5WYnm/4VzbYT4egCQO25Kk4Js5BR2o2jiNAAyDPA5gIjDwJhNik4OHUNhPgighCPCnbsVsOQCYllBz/V0AJKacQOkaHOMsyel7CJkeSNksC1HIpMg4NudhmT4IADp8+XJ4FiklGR2y4CrtTQFgCAvUULjZTJyjpHCRplQREn8Jt88MnRINi+e8wYA8rWfXZSspAh5YFWqiXD0udoXCkB4TzEorNsOmtWTe+qksW0A6mShUooF/AMrLVohAPnKE7Xy21tw3S53pBeA5tnjrdLQ6Zc185Lk7g028nD6ZJs8fqBJ/vr988SPRTzrYvzB9yCMggj7hoXZctvCuDcFIA9/5huy9X03y6M/2nZZAPKNr34B1xgj0SFXBkB4bZWVjfLMyR6Zj99tWRT/lgFIV1c/okh+A0K+cHOx5CVH/0IAEjWGXB0Ur2wdPQYgOiYDUH5DY8vmok9L1dmLJkJKivz0yPZbX2DNHmF6C8wCkHdgTGzdutV4vE+fRiJoiCY+Xp3qFRNMt27ZhGTSs9MKDV4H4KFt4KV8ubC4H1EBql7RvJQArRlwJc13OcqLFvmKN/SqucbbWltrw9305Hu91+qVZDuUQHOdNItml2zOxZoql8R76EnF0COfP3+uCXWTI5+WlgRPaBeiR4fg8Rk1C6rNm28wdUJomkw/CE+Lelr5OxoB5O5du+yLAN4cel1pTGwnWKKVlpYD2NgERUZpaEwEPwWdeZoqfXFbq1ZzW+khfrzsdB9GVvQlQ8qLGhPaNboyCc1+NfWW8p5CodpC4+JOvfOrVpeihkQM8maQhOnx+nvpL4GDeTZ+EQBhfkdefgLabQBUq64Zgccbf3/5xHLv+UmF8eYy6Hd6PM3t1M8vN8bekCA/4S0uiERU5/r2KlQFzuWpd8LEfW1Lu/gLHmdq4UpL1wn0C0QDdN+pNB3bDvysdE4e8pvKAaDbUM/DFo7kfQbrVQRBy0z9xeiHt09HXSKqFrLkmOD8Q6MSXMmcHDxv8+FJPy31dbaeTV5eJqIv8406UkNDG7zPPihNxRmlvpycDKm51AAt/0ZpB40xGeL/ixaVISKZYop+PvWzneY50Gsg2NdCpXFQndFt9meci3QqrYq0R33RM/rBKAiNz9f0/h8BHz9QRDFkOADQOG8oBYvRP6ra2Hu1/cDvtGgnPeaBMYk5Lqh4Zb3MpvaJoyuxNpGKUHD+8dLDtE+9yeioExcwb39MpwHy/FOoaajOQPPu593WY82dm4OaFsOgpto8Hy2kOv34PBYjIDEu0hGBXIM4UHBMm2Cqgk/dbMejWrUaayzR0hEB8SMZmhaCKGN+sVUUo41PWM/3wGSEdIGaM9g3KRVQqFq4yFJXM1LtfXAMRU7YyEgEKpSrrbnht8xmY8wCmcC4UfNFW+/03TfnQkEqRp7eHhRwGPV1S3KGHaPzlwfLqqdOoHCiqwmUFrkY95ontW1PyqL5RWgb9CEer74eG51ob4YKVvQiUGGLMEf1yGREs/gnL0p2zH140BA9RKRrboJ1DNY01Ig/foWpISL+SoACq8pFJcJLtRbgRLg5ox+Or+jkxShAGCljOKeJpkFoBQPISBuXZsDxuDhRtp/pkwuto/LH77Oefo6jEZekzr+j08R+lAAAIABJREFU4oNRJ58rjtga1QdqYbPUVw9IJ6rYF6RHyJLCWPn54W75yw+gfskkcnXceGvpaJeLrUNyqIb0o1D5zfsWSByS7L/2g1OyoTReViNCEe7EXf7+6VNSjyKvCahJFQM5dAar1pQnyro82wfHAVwi422C+IEmn+w/dUx+9Mge3JYdKyynMTpp++P2zYvkxk0ruHaX2ypQDBL0Z1p5/jxEGiwVqhiFgWn1rU0y4OalAhRwPNc+Ko+/3iF3rc6SG5dYEBuCCK01XAuo2MbgIOxvs+cLYwFRF4XqaG6QbNT6Mr8DFYv20qF6efpQq/zB7XmSHJ8slS32XXymt01ePm1VziYHEWWDFHPv+DmokVnGwyCO2Q+HZhaKFC7Mu1lOQpmUz/W2bdvc9cz+83a1wCwAebta1h13+fLlyENIx6IXSklGverqAYMtNHiDNMJLX1kZrHh9Lce67O1eJt8kAjQhXQgpPcJbDO7Nmu9yXnb9nPd2442rzKLh1KmqQBTCTEIe05c/6SOaR6I5JBZc2JcgFzaaZ8FFA1/OTFSnIg4XQhUVNvR/9GilASQrVqBq8M79Jk+jvd0mZHPBposXVdLh950IVdOoTqV0LdLA1LwLT40QkUaiVdOXLV8ZKD7I+9Z7UnlgHge1kM3h6KkLVH0O8WHbLqa8dVV0ETSKydIXFqwyPH1BzN/ddfcywxs/f655ymLV28a/iK/v/S4dXspiqFp1dw9J9cUOJIxOBRVXAjqmnitYONALOr0LUK88qV7zKFRpTJtpEs6UETPz59xXwZrJ+3BrMG6/8TjBfBGq1ngpWF71I932ygbrNgvb6RjyVvrm/RcWZoGLXmbG6IHXT0tBfoocOVplJHT5e+/xqIVD02MRdARAebhNoKTFYQGjANULQBRIcx8/uP1r1y5DMvM8jigDxplHRF71c8++gvFvRRz4HPB5WrFiAeh7WTjHsLyCRPeFi+YAlKTLgX2n5bY71soJJMcffP1MYDyPQk2JuW60+obaAKhgHw4N2evUfBJSCnVfPidap8YqVwULDfI3maguzYrk5jmA11nBCJ8xLfzJNh5AngBNn0eqdmmhwtFRLDjdcVkwUlWT+Lk9LiSU3XgKC430AKK+wP3x2nUfVcbjuXRcTR+TXhlycw6PrDT/npi0C24vkJhO/+N13rC2DEppNUZBjvcwMhx87qaP3Uh65llS2lmsqx9BABLu8szSkqOglGbnmwTIGqtxDW0sbFxSQd0z14YFdQ8oKl5LSM2VgV7Mq6i4XrJovqxaEgQVoY77f3B3h5w7Gpwj+ftHDkFSfcDuG4vlf3iopdJUVMRLxeJk+b/fbZawaHvt49HBqMaNNydLss++/wYHq1C3yC5cJweTsUDfKKdqn5GizDmSGLPIKP2NjzE/ybbt6SMXpaziXhkdB7AdrTSfZafnYRRxnKIaOaqsj+Fq+N4Zm4Sk8OQpaWhzOQT49PVjR8SH8Uu7/ZbbzL9hHikz/3AuGMwoqodISILUIjKSJC1jeaj0jror6KaSNNCkVtt3VBTacggOFhqf50AhTlZ6dLks/kx7rq7OIWkEgNr+Sgso16Mmp+POFanIdygEJc4e4xzok/ZYEfLaxWG51DooNy/OlVOXWlGkEY5LzCupSRZ0hhSVy38+tkPqUMDyU3eWytELQ3K8ZgBtFiG/vrlQOlDcdwCqYrTi0gr54r/8RE4ebJSuHjvWuvuasB6wFPLQqAb58y//sdnOT+uXVcgJMvcHhSm9p57hoKPuu4/+wHyfANXKh+65Uyobh+TZo73ywdvLZHE5HBEOoIQnJiBXw4KDONKUnWJiZ1uLhAy54wFhdrBSIiw3D/VaYCMQ63h8d60cremVP3wfosmoG0bbfvaYHG3uBvuEoK1TwmPapB0FC7UyPVIVZcCBkXjkryzJu0uqa+DorW6EhLl1CM3a29MCswDk7WlXc1QmnbPmxIsvOqWqawQgK5ZbucNDhxl+9lI4rh7MXPZ2fwkAhAvs9etXG/UqzdvQhf31BCC8Z77cdcG2ceNKaOg3mxc56SY7d+77lQYgpMrcd/8a+dlP95sCg17vrHc8vBkAYeHAoqIkGQLF6mJNJxKlUdEXL+FwJx2px5oFIOSm2xf25QBIRUUhIh/5oKy1y/4Dljs/D9WrW5o7Ueug920HIDwf+4m1c9JRP6AX1ETmGtEyM23lagUg3N6ydS3ojol4hoYNoD9/rh7yzWdkTmmuLIFU8I9/+NIsAHGVrtleU3NDpka7rwWAsFYGKVhnz1pv8LsBgKTm5EtmfrkBILXn2mV0qFuWrECeUTlERa4BgMSCmvTAg3nyL//eeFUApL9rVEoybscishORkHF49osRkeiXqDDAmwlSq/oNAJm35EETAezptLlDuRkWwAxNMoEclF/Ut0BGHzPfJU5OSB1UFNXeDIDQU+8Lz5CBkCxAqmhJDGuTzPAmKZ6zCtSvUMlOREQR9GLa1QIQvYbIlgF56UgnoinDWJOHyNycBLljed4UAJKflyWVdT3yPOqAhBJOIxP9M8tzpgCQCaiBfefpI6gk3ylfenChZCNv4h8eq0EuzYS8vwJS8R4A8vBfPWLEKypPWcA4HYD8j7/4U9TmGJE5WUNXDUB4vMMXB+VwnV/u2lAsc/OtE+2tAJBhODK/+2o9nr9Q+cQmKwv8yJ7DACV+CBSMSxuAK+1yAGQI+a8liZskN22O1CHiS9r8bFJ64DG47huzAOS6N6k9IJPON226CQmlh+C5UM/Q1QOGRYsqnNyupf9cd/tF9UbcyQJF1Rh/vUJ7M6+0go/29k5EPs6apHJaSrL1uNH6naKFLwwJh64mBLfHnPdI97N1ROxfXm8jPdYBKggUsnRROAyvNIscpqen4YV+EepW9SaZUWsbkDKn9rOf2cTJT3/6N8B3t/U+Tp+yRQZpLLzIIoZq6nX1JiGzWCONC7sDBw6YbdYiUXpHcZH14DAicuFCUJnKj4ldP2dC7HQLFHBDpV6+PGYyLnbWr58ncfHR8sLzNgyt5vX6T18Uef9OTY2WDIAP3tOFSx0IrwcpEmzj6QDEHv/N6nwEox7ea/Ke15u0q/uMuCRE7jfT95e7P+89e88RHKczq2NNKUTotO15LP0d+9uriMXv2CYa3err7wn0Mz31BQUZsmI5KBSwI0fOo7BgXUBFLjMzFp7bULlQTUUhKpjZZ4LjltRD2vCI9QzSwxhIkB5DETk3xtra2iCzXGT2UZoT6UxKbTLHm7SeUwIMjZYgFhRI+la6Eu9DxyijFKTFUX3q1MkLyAOwFIsQjMsHfm2zoWrt3mWTPhkB0TZmlEGP0dLSEqCCaCSHz66KLezZsycQAWH0hvvTcnJyzL/tkCLW44b5xgMRKR5LIxFUwtNojyax8xwjLkpnlK1chIOULo2ABNTXPBGQifHQoIIdVMD0HLwfvQ5V3DLPkntGp899b6ABGgqWnUtDQAdRm4mix+9sG+WhjfsAWC3NxVvvI3AAbIy7ejc+JPyGuwgIoxys/0GLQF0kxB/MdkwUE73t58lO+SoUeQdRkPpVi4b8OS0e+Qt1ffbz9m5LCW06Z5X5aJ//o79BLRaIgBzcj6RovzTVtqKeiP3uzvXvN/++Hm4ja//jU38d+F2sD/Usxuw1jIfFy+c+XyDf+BYkhvGsmM/CWyUiyY759PRxLHQtKCgsSDA1kdTGe1IkL22JnGx6UsozbsEzBVoi4hH8f6CnGu2dCs97lnR11Eprl53Hi3LtuAoLz0eV+CyJ811A+Q4onCErPhR5ORhhEuEog68fPCwNTXY8FkOB0lxDfqHEO2pSBNXLnAd/IiwNhfbSce5JyQ6pRnI6FOIghLJ1pa3/FQ8K0hioX2oayWPhvEkUWKSNsfo6rB+5G2nJQWWqMUeZ3HGsRXafbsO7cAI1W0KlPAvFCXHPmY4JUJiTJ99+7oQ0otjg51bmSOJcO+f0g16XEGPb7UfPHpbztV3yufuQy4Ih8Z1XukFdG5XVWbafVi1fJ1/849+XhKL5smNnNyhWyPMYaMWYtRGtz332U7gvtEko8tfikX851wpaJGelBp6VwDOTnih8vmmLb1gpbc2Wap2CkNz5jlh5/VyP/NEnl0FhC/2O52uwz0ZZYlLSZLLbMg8GIZIxPmg/j0NEsPmidZikoBwBLSouWSbcnPmn3zkipZhPM5G79NyRZlkzP0ySURm+wW8jKIcbKqWtxSqf+dHnA6ivYs6B98sw5tMVeffiC590d/hnk9JNy7w9NgtA3oZ21aTzyspq0G8QtnaFA6+WMlUAdYjSOcWQ231tBrnd63ThvyQAwsgHF/51UM7gi/edBCCU2SWV6+67b8Yi8DSS1DuvGoAkJcMjCQDjBwBh6Lup0b4Y320AZNnyYsgQZ8r2bScRabKTr9qbAZBETN6FiHhQ8abqfCfUUeyic4pSz38TALJl8yrj+bd5DNFGhYiS0WfP1oEWaRXTdKE5EwBJS0sE5S9ZFi0sxniDetseu1jnQlZlrKPBhacc79Ejl/DNuw+AKM2L4CNQdI81kpGofvud62Tnq0ekoR6SprMA5A3PmfcDmwNy5QAkFovXxZC7ff1gdZA+5uR6p78FfpkAJC4Zyb2cAzt2yk8fO2py76Ig+/q+TVcOQH7nC0Xy9X8+f9UApAHv2Xl5t0tidDaS5UcxZyEXSI4irlGO+hrRUnfhqBSVrcUiugbSwpZWowCE27HxqwEXIpBMfgEKWxZgXSsAYSV5HxbCrZDrBYSRnJCzkHr1XVcAQoZAUxsAKYq6bjvWJIOQF2caT3l2nFQguZsApK7SShFHQxVuJgAyjgrs+040yi7Q+j53Vykqi0/I93Z1SQp4XovSogwA+fxvfgoRCShALtggzz9+ShqRVzEVgCAiFwIAktB1zQCETJFn9rXI2foB+cJDiyUpK+UtA5AuJPP/GZLufQAqn9iQJY2DFmxcKQDhvhvyPyEdkO8n9Xw2KX36THN9/p4FINenHaccJZB0fkaVNa48cqAHys7OhKd0qWzbvtOTF3GdL/YKwIdZJLlkXPXwXc1VTKUi2Ha46aZ1yEe4iGRX6wXhPurNHRq03rlI1MTwmreSsX4+xQsYYj0YXu82PcjqRbZeUJucSm9xeXkJZHErjJpWfz8jDxcCnlZ6Rfv6upHsXiRnzpxDvYzT8uUvf1keffRReETj4YlLMWpdDQ3Ip8B/y0CRGxmelIuQJv7Upz5lzvHNb37T/DsAzuo3vvENs02QxUiKWiq8OzSteM6q0q2tNnGS3usRJ7/IvzU5nfkt5LTTNHmdmYRjo7bd6I3XNigqSpflK4oRuamSxgbrOfXmWEzPe9DvIpGcSODBegAXa7qkuRWeJwANNZOwTZF5Z/o7j/rmG3ju3NVbuyPwY2xcLloWOD7yHYK1Xex1eO9jehKuHm+m5Fz+VlNGvGOFogFJSTGmEnlHR48sXVKGNk9EVIB5ANTsDwFNsBH902285oy0RYKfvBiKN889t98oQaWlJRgZzLy8dKPQ1tLSJdnZKUa1jdWRWWSwrq4VYf3qgNwsvfT02tN8cEMuW1osu3eeNv0YBDTBfA+tsO6Vkx2AV1AjCvSm9rrohFIOKcygx2LEIyraPlvTIyDqrdRoCZ9JleH15q/wuJpn5ZSgZfVaUDng+XzsJy+7iI3NLWCeDqPBtv8nETmx43CmCAg/P3TI1iPQiA63m1APiMbnZGLSPsO8NhV84Pbdd99tPq+srAyISWh0h/QaHb98jpTmSUClUU+dJwisJpFzRUsEFz1ICbXCGHptOvdotMVGVoJ5a1c8VzqxDx7XGwExJ3KWl5tiIphnzjBSq/NjZIBSys8C0VCPMIXxyrOtEIWKcJGOWIy3cFeJPALDIDkxGO3gvgmo8RDuktejECGLcnUuLiKypoaMAbN5+ATUA7vsPDAvJxih/dO/+xf5h2/+hyRhIZ811oFciFGphvfa77j8aZN5Urn7pPldAjj3ainZiXLXPbnybz9uQbJz0FkSEW/PvWbZpORnBKOv/X3W6cNq9c39dlysLWFiOeTKBw6j9gSU3JCXMS9tC3IYaiU2OhML0kgU9TwO+uhZPAe2fcoRgab09ugEIxsJMulnhLtPJiERnJRZZPZp7e5EW9jnVK0fcvpaf4Svn+xEO859EEWJcBGc+v5suBJ8khYBudxY672/d/OtmKhtuzEZHdOtMSNo4iIuvjAnJDKB+d6920Jw6yHhNjIyATGCCCcOw8jCICJ8x2p7pHMQeSg+SCVjzDyw0lKQIrOdzC3/wM/9A7Y9x0bsc7UdEr27jrbJ736oQp54apc0ArSlQFb3xG6oX2UDwIF1kIbK5eEQS5gIK5Tnn3lRaqqaJCVzQr74ufeZ+TQ3oh8S0SvN8RKRL3nRJYCrs4rzR2qBpbw1NNZLeq7t95dffElCHdOhZrBUOnpG5Lc/ugDntPN8alYG8o+crHZttfRQhg2WAicQo1W0YZ1TEpICzjEm4LNZL4K29vAmUAXjbSOfarxk/j3ZjLk8xEZyKs+ek6hI27f9eJb6mewOY4T0xpyPmvwy5nrOJqWbZrmuNgtArmtzCtRslpvF4p69tkDXtRgf4BsQptyz90BAm/9ajnPZ31wh8ODvyWHXBYS+5HoheftmNtOikp8RfFRXXwpEPngcvkDfmESJEDsWAzROYrqAsEW+XIKim4B8oBoEqBnYV1/SXFR4F726yPjCF34LCzyeU8B7rzIJuEePnjJgJQHKP0zOZdHC+vpG1G65AZGaRgMe+kGnmTu3BJ+3YDFguaQT4Md+9KEHcc5J8OIvyoFDNsys9T/o3VYA8u1v/xcqrT5pvo+Oigks7rQtuVDURTOpXcFFGNTvPQo7ky5zeopqjls0cWGk93/HnUulrbUHtK/qGSUFvYtcS2liQl+C+b8ekrr1jT2BQoZTFvwUe3GreIJTbXv3npwyNC4HOrjTdNrX9AJ++n2wLkPw0AQBwSTt4OdeUDUdYOlewfPaFxjBxwP3b5G+/kEUZosx4ICyzl1dlj514uQ5aYdqT8ikXRR4I0BbtixDBIDCCExip0jLuHTgJRkL0JGEZMuWFhRPw/aTT+4GHzvYp97aIfpc8T5vvWWpbH/5mFlcBoAdqG9q+kywXXURTACi6lK85sWLF5vdGzB+aXz5ByIWAE4Tjv7BdlCAwWe8A3RI2rUAEF7vw5+4GwpN7fLSC68Frm06AFHFOBVvIOj56le/as77r//6rwFQTSqZAqIct4DiZ2FYXNEIDr0ARJPaOaaVdqnUrd7eoIocnylvQr4CDC8gGnNUU7aPjnN+r/uGgzaiY1JpXqxWr3ZZ+ukMFC2OiZkUr7zPx6qVc0DVa8J4HPAA76CSFq9BawPp2ExB+0xMWJrPhKujwO1EqAMpNSo6MkRio+zYCnftmgXFMzXW4EjNsovGaqhDnT5r57zWvqBzqH3MAYiwbJlry3hI11BwvEbiecoG+C7wtcmllh65BMW8uKEkOGusdz7OB7rSuAUCDz1cikTiSXl0W6uEITeJFguVvcJIV18Ef89Ps1HY8YFGLBqDoKfbMZq6AHRWl9wjXf42aRuyUcbEqBzJjJ4HWhWpVT6AiUrI3B4AAHfU2MQUiXAOr+jwNcAGeMmMHQHdcQDtEqxz1eOAVwyTxZ0Noa4FLdmpV5ntqGA9qGQUuWvtT5b+EVLZoNwlA5KfOSx3rLeFPKlI1okFOY2RgNhU155OSKEHBUMTc6ygwyike1lg0myDDhkGcEU7cT6YKH3q5DFp60/A/0mg10XK7zywVBJBTRrXIiXYv7rGqjJmo4AgbWSkW46cHZKX99bLJ+8ulB2H+6WuHWPf3ylZcKrwnTsEoZdhQJDiVNDsOqIQKYqVhtPfljU3f1yWoSJ7S805KXY1r4YR9VqEmle0TkeZYltPOgAaBfU8VbMaGuiRF194wey7sKhYfvwygB4S9+/ebMFcbl4B6GH25UdZ4kFXfHQCuWgT7qXIIsW0ITgTG5As/3+fPieroc62eXkG+nlQ/u2n5+Rj67MlJxlUTYiJ0C70d0E1zQLYM10XoXBmo9iT6JF2p3zZM94n6WGlsjjvJjl7ptpQQmeT0k0zXTebBSDXrSmDSedPPfUUvCuWR3m1popXVdUXp8ntXu2RfsH+vyQAsnnzjQHwwavTF/U7DUB+93c/b0DHBBYa9LgmJVkuPPMvVqxYYq6xttYu3m67bYvh33NhSWrJjh17sWAIghwCkA9/9APG6/ZuAiA5OYm4lxIIIJzAwikoIeodFV4Ako3QfWFRIrzHg3IWhZ1UqEcX67+qAITg4847boRXrhUcZVtjIFgdO9haBmDMAEDYPvn5GUZJqqnFjhlLsQElAt7jURRwC8j3XgEAWbWiFIuzZnjdut5zAKSkJFc23rQcdQNeDEgyzwIQzxi6BgASB0WhRaBfvbbvnBlTwefwvQFAfIiijMYVMQYlpYOvg5MfBefGOArNWv6+F4D8Biqh7zzaJZU1Q9cMQJq7WiXSFyPr535QmvpOSscQVLQQFQrxj0t8VCacB9GSHluMd49PGtt3i3+sE9dkAUiooIilrxw5KQRHrdcNgPA+OzpbZFAK0ArIRZR4KcqOlvVLE5C/EXbdAQjPNwYf4Uj8UunoHZI/+vCmNwUg0TGJ8i/fPytVl9pR0NCKUIQhqT8XACQO+LC/qw3BkwlZUJYlO6qykbjfK62nfyDr7/iELCpKlubrBED6IX39o5e75YYlsTKvJPaqAMjRU43yk12NoLrlyCZI+/Y6Ja3Xj7fLiwcb5LNbEQlCbSPalQKQsb4JAJAtEh+aZyIhs0np13EdyjWged/O2ltuAXoQ6XlkUrNJ0DT1Pq6u1gcvYu2alcZbaRWvrrNdBfCg/C6NLzz1GKpHsRHyd8pbf7MrVJAxHXx4f+eVjVWP4sQ4vWzW20OvpXofeT0BDX5owdP4YlZvMLd1wef1vnOxrYnqBBWkf61atVaefvppQ6khHYteTMrdHj58akol1Pnzyw1NhrSxQTepkSLFegfsr0xQT06frJZLddZDSNPE9MSEYIL6qVNnAp7T1JSgp5G0H5pWc+Y2qTTqGR+juo7rOzpnp8t6GiDhGWtsi+TkGETRIPGKaBHpbPSeHjhwHom8fQHgx98lIM+DylbjaNcz59rMwpFtPJ2+RMZAIOLgSdSlV0v7OAgor7QQoWssR0PxRhbU+63tGeqoJV7vchAcTU0gn54U7h1r3qjLOMbPJx6+T+rqUTV3u01M1fGk/3r3Dw+zYXpKeXrNW0uEn0+v5q6eSn6u9+GVFfbSBEtQd4GRmHbIZFKRRa8jWEvETtdWpte2M9vEvVdN1KakxCbJ6jPDBHNvrY1IannCvH1sI4t2vopyRc74LGptHPaHPmMcfxpx0FoUpGLxnrbcvNKMt8cefdkcKwFURa1BsmnTJiR0vmI+V9oZ/21osPKufM41IsPja5RhCPk2NJ5fIyC8H43M8tp0bLIt9Nr02mM93mkeU/O0vEn2mt/Ce1AKlnde4ucqQ87faZTI+7vp/W4u2mMzUQKngopgnyiVsqyUEYgQqaq26ld+l+jMvtL71Ovi97qdnZUJ2WRLMZmAtzwoWRwukS4EEsWEc+fMnxy3c2k8koApHGC2k5Okz1M35+gJK2LhH7PjZ2AiGl7hoLdf0tfYu00rkoVpll47mm0Tk2mVDWcgeDsqN8R3SXQH6Ig1Pmkaj5VhFI2l/fqDWbKrcUwOtUxIzFy7CPbVd0MAw35fPF4lqT5L4Rv1A6A7SecJ0Gc6B21kZBByygQgK0vuls6hBjnRZhPlc2ItbYzKh+OoFZObvFzSE1B7p/cMJHEvSkpEAdoT9UkgidzffQDjyW/m2bgY+7yFhtjj00YQUTH/4l0QCUosLQzzc1yM9cSPgyIb6sLBXaDy0goQSWIld/O7sRgkoRdDPconq0tDUXvCtncXoqxUzaRFx7hS6UhG7+9xide5aBNWI6TF4dl32+OglZnf99oxQnv5ke9LTl6F7LoUC5UrUNtutPVYKi8GK8YnoGDfzqOgxuH9EgJp5ljMC8mgKu3af0HKS/Plt96/XEYBCGhVqAdCG4JE+N9861uSVbYe+T3DMm/BKkmInJSsuEm59Q5Qy2B8HrvGbJ+pBP3aWzbJBJw0ND5XoW59wRyNmvNWWlmfqV276+TM+S7JR7X0+24uCrAY/Ohvx1yTCfRhkqv6zuO+dqJVHnvlkvzugxVoa4A8RCknnPDEUHe//L8XL0K9Ec7CGy0d7WITWA1u8J+rr5UOUMhoR4+fkl5H/2IkdWDERk+3FH8WYkIdyCVqlePHQeHDd7P21ltgFoC89TY0L7Sbb77ZSMnW1qmK0dXnfcybVyY52VmyfcfboHh1FeCD1V0VdJAjrdr7OkFw8a30IM09mN6M3oXiTOCDiwnvC14XN96FhA+qKGbSwwJEX4oGYDjgcfmue6M+PsGHVQ4KlwcfvBeF8+oAFi8EXtj8bvXqxYanv3Pna4FDZzipRk6q+nJnOxQW5oKTnmOS0C/VXDCT7sCAp+aD462a63fVdIcGg/xlvty8NT24H6/BFxYM7zNCQ5s0dCf7krI8cZfA6mhQpBWgpJr5ngsXRmXU2J6U4d28ZQHuuVXOVlreL2lsRXOQ5wGPZFV1h7R3Dk6lRLlweUBpykO1Mgfw5ICoUtT0ehh6DdOpVvycY0xNF8reAn/2N0HfyPRFvmkXF6ZhDYcwT7t5AdF0OgzPob+7eetKk2D/8+esTPabAakA7Qztr9t89oO5GrbdLdAI9pcmBrN/g+pJ9sXmBc9c5BYVZmA+8cm5ygZD2aIx2T0IIKwiEH8X5mgVPFeUe5lyjOrCXHOE7rnnnoACTW1NHfIy7Ln5zOlY4jO9bNkK8/m5c3ZBwHNEQLbU9BfuU6/dnBu8cJo3R0QXxLdZqVfZAAAgAElEQVSjNsh5JOefOVNjQJQufkm/0nmFdCq9BgU+lmpp+9wC/ODzz8/YPknJFgT2gn+vtCk+e9o+nJf0fHSU0LifHovULwUgBCN5eXZB0thoF28WgNixyfkp2M+o8IDz0KwQgb0OnRN47TqfeYEGx7Y6VbxjMVDDx9FMeazpAIXtvBL0qxPHa+CNHzPzw4QbEzwXi5x6r4HbzFuhdXYGczai8KzFANCZ+wO4SNA8AwxRFsyjJcQEnQaRkXbspmWmS3SYvedD9X7UZpjqWLjU1i++OAsUGjpTZDLe0ofC49MgjGRpQ3mLG6RnwPajFNt/26FelJs4KitqL0kr6Iv1jamYXcLkfUVDsq9tVI5hePoqLPWrHJ75xBFLURq9UCklMa6mSMNJ1OGwh22Bw2/SUag6w/olJ2G+zMvaICc6fy6t/vOocp4coPZFYZ7QMZ8UmSe5SctxBFARxweRLxIuzd37JNyNwWi0jT5DcVCOGh63c3NSjL3PtsEmiYaqGC0Sz4nmRTGfpM+BKs079IPOlgQ6Fm3p4gqZ6B6XzoFo0H2SEJEZl41ldu4YctUF83JtQj+toNjWrupGDZz4FAv+aGEJFoz4R2xfT0bnSq0D+Px7+yuVqB6fJkNxC2VFvg/J6KEAJSioCAWo83g0GnqiJD5yXJZAYW3RwiwpyEsEwBiQr/3rAUM5/dZXPmCUp2ijoDfR2nqi5bW9R6Qbr7JYqCPWtw3JjaWRMh+S4jo/JMIhd+FStdm/ZJFV30pITZGmDkt5Yh5lFOhh5h4wh7U3WgfEpWobFVsCR24fHGbf+I/DsqwiTe7abAEfJXZj8S6j8RkeG7Bz4X/+9LTUNPbK7/36CknLssUJMfHwwTebk3jO+5CP97ffPSrLS9PkfesKkVfWLqdBvzbHhepbs6vx1ToGNb9TNg+NbK1elw8SDWWzNQX3ybHK1yRyPF1efvnl2UrptqXfks0CkLfUfPbHa9daeT0Wt7tWxStNOn/+hW1vj+LVVQIQ8tY7OjpNkuZbASCXi3z8sgAIefl3332rvP76EVN/RBcQiYkoglUxD20/jMXawYDM6EwAJCUlGbk+C1HZ/rx56YyM2sn53QpAeG0rsJCJwELk9QNMto+HnGqi1DV04/9e4xU0E7W3QNp/AwBy//2bkCfRIq/tt57ddwMAicfLsLw8Xw4eOPeeBSDZ2ammNshLL+yXTlRgnwUg1kt+tQAkDfUZSkoyUSfGipn8KgEQKYqXcICoTc21ktHcBpWoBIkFi+Db9eOIurw1AMK2mpe5UTJQ0fvV5v9zWQAS5hw5OQmrURU+DWAsFnkBL75jAITXGR8dIxfaQFODr+G2hRPXHYDwHCPpNyF3BPkzWRGSAMnaZ/bXQq4ZkWtEPTjlP3g3KoAvtIt8ApB/+s8TkhgLyVos0v/ss1vM59MBCIMLozGRMg5a8qK8CCktur4AJAxOnBOV7fIj5HO8//Z8qShNfgMA6e3olW9+76hkpseisGEFimrCKeJAx0wAhPWr/uw/Dsknb58rWYhsXQ0A8QPELM25XTKiS2X/Phst37dvn/l31q69BWYByLW3nfklE8fmzZtnEHGYjy+aoHd6Js/vTKdj0vkGVDrfBbndHnj2rqtdBfBQhR2G7z/2sY9KOXS9P/e5zwfoDRr1oBdTX6b0vnttpsiHkSJmy3gqVnvpNsZr79RddB9+H1CgmUB9BEcPwRQdON3M7RukBPF7pV2pd3HjxrXI9xiGx7PJqfVYj8q6dWuwEB/B5y2gL8VC8YLSx8FEX14fPakLF5YbBS2Cj4sX61HrZROAjFWuOnHyCJKYbahfaVIsYpScbGlYpKJkZVpNd7ahSg+zai+NCc9U06Ixz9xGPqwFFK+wPT1ygrv0eNyDSjzjHu/q5i0LTSi7vx8SqrivM2fJcQ5GA8w1e6IaAeUzzzVoEqG9vzeqjml/2CjNG5md3twKQxtyfaqeYypOeal2GhXzUlvG4Em05w+ewyaA23F4ucRzbUf2o17b/HmFsmRJqXRBXviFF3dN8fDr/jPdB4eqXpsurrm/Uob4b7AtUGncVaz20orUm879tBYEr50UrdtuXSfP/fy1QFTDm0Q+PmHvn151pRhaEG1BJNsvKcnSNxgloCVAHebDH/6w2f7hD36EOcaOV1Yd1+ciMTE5QJXyjq9AZBJeYb0nRgk0ijDgvJD8jR5rxfJVqFIdiv/j5fHHXgx4ChkB0Urnem1eSpSpJu6JgKhClUYF+X1nl712trvSnxjdULoVo0XaJ176mNYi4b9aH4X3oxEQraRuxpCjtHjHHc/tpWDp/et8z++UVsc2020+8xqp8UYIvTQwHWvsf50H+e+CBfm4VlTCbrR0Dz+iSV51ML0eRn/0PtTzzlpHlH2mjUKRzecRMoh1KmisExLhpOvi0W60MHBcsrLsdny8TQSmxUaNoECdnXt3VNuxFhIFlTD3foHWgnSP2rknNH6ZjBbbfiqZP0cSEFGKQsLwjT2oNo5n3g/vN5Wi4nBd/aCDdeMa/M0tmI8m5WhFqbSD+pUebhfEtLxG65EuGAG74MzuwOehriaOhEdLc5+lZnWNWGfQUPSgbC74OFQIO6Wm47VgzSBPAjnCHmbfmMgoRDLSJC9lBaIJzVBisgnyUPINWGLKpES5CvL6YUxYpvhDbPQhgvfhEqT5d1qmjZJ0uXoW3Nb+isFzkB5p3xMlufmgcvmlpi8HkalouXORncfOVlrv/A3rNgYvAsndY+6eB8aQEH3MLoBvvn2T+be5ehLgyV77wdcvBX5XPzRH+iOypDxxSM70xEoc5L43LkyU5w+2I+ozjsgOGBxrc6UkP15y55TLX339afnD39oqJ07Vy7MvHZS//NLdoKdZyvDhvfvl2Z9bemXzMArTosp6UsSobFhRjgrotpBgGgQEBkFlo732uq17tfn2rYbSR2tCRfPEFLsdBVUvk/QPY2I5ra+uQRJibYRx7+lW2ba7Qe69rViWVGSA3uaikAA+/+u7hyQO2sOffoCFJBGxBCU1EoDObAPc+lwldHNsMBVol6ra5WuPHJTP310iY65vOmNCkKNko57Nw11y8hwcybD91aeBY+z5Blzk8Y6yL0Cgpt0kpFNxb7ZIoWmea7ZZAHLNTWeLDW7cuBEyp4evGTi87UnnVwhAWGROX4qkKX3i4w9hoTop3/3uI4FFYTBagFCt42VPb77pOR8EH0HqylSuvheEeIuu8ZhWZtROCnbRGKTsTF8UmkWcShVOWZgGz8dFCnM5qMax1ymUlZaiii+4nOyDtWuXwaNxGIlmHUbVqKQkHxGts1iwWy4rzXDct6wzCkm1tZbjXF5eimhKMH9AF6FZWfYFyvyOAXD6aVz4KBhh0jsXhl6bQKG7cVdN2YcXJQu/0eyi2nP/jo4VpMQEgcokpEB1oRPmQADpVutuLEY7jsvJM00IrwdVgbygQ6/FCxSYXUKzXHVLwZiivgWEF1ioqVYy93fAZU5psZE4prFttJ+5kCIY0nbVcxcVFZnN5ubmwGLM7/dcr6pveRSKvGBmFHLEAXCs6HNKK7M97QuP46u8PFfmz5tjVMwee+L5wL1O+8kU8Ew6nNJq+K+OPS8A8QJq5Qtz8att56Uc6nMVh6JvmVi4VMzLl1d2HDI5STSCLm3jcCxeaDyvSlVzAdrXZ6kpJk/CPTcKWtl3mmfEdtdroxKcF4BopJNFAGkEybovzzeEhRLNC/KUisXf6PzR3dVrlADvvX8DapqcwUva0pu6ujoCsrczARCrUOVyEfC8KsBQ1T2CFy1E6c3f8AIQ3o/SvFSJrr09yI3n/VBtTk3HY2COMtRIC54Z3dT24fl0Xy81SwGVV1nLimoE89em54bY/raLX0o5q8L1JOZqL3DdsB4c/t2njQoRbWCgN6CuR2CjYD0/P/8NnHSOSUZ1aX7QURSAkI4V6eiPVFSKdsUKtT3I6otzdL4UVCbPyLcL6SFHReH2ZJgFIhHREfLMeZsDEgGwEo3+oZ2rm5T0TLuAHllwhyQ4CdSbL1XJAHKCelMSpLX+gtSA/tNUBjqSA5XZrX2y8EKLdCTGyPElW2UMi9OyyEEpawnmQyZU7jXHnZ+aJvUtdg6mnWi2C+9QR9HpGm6XHOR1FCMSwq44U/eS9EMZizbmAKYC0QQnNZyftlTyUxbKybrnzH6+sQjJzA3SZsNGbSQr3OWjhUGUInLMgv0w1PoaCLP0Vj/yE2KT7AI6PMK2jx8LZrWI/jHJArNALcvJsVd3ZUmirwf5KP0yFxLwNILHpJTgeJ0Isc9HaOiInD5nF/fnL0bIGLJrxuMXovo7xgleG3eVNcu+03CaQbsqKTpETg+CKkevFq49GoUR45DnUIdQUxjaOB79/PL2l8yx/uRPvowch3Pyxd+8H2A3XF55db+88PJh+dsvf8x8P4x32C6UBqDtOFwLh9wiicW7amMFJctt+0RCynnCtdFzr9jjFs6Bs2elpXjSMTYQaue2BIBYPFm2Kdw4OI9cyTwU7aXxuXzuYItUXeyVz3xkAd7NMVJT1yV/84/b5KP3L5D1q/IDoIzPXcAxAIdImKN5eZUzQ0PCZef+S/LzF0/L799UDFpamLzWAXlrOL9oQ4iqdEXYvnpy2wsyGm8/5/uItqbgoxAzSEEF95cldqRgtkih7blrtlkAco1Np3kfRMFNzbZS57XY25p0zgu6BgBy06b1UlZWCgAi8sgjVwdA2C5LllTAS9BhizC6ScRcimfRyL/fSQBCetW6dSsxYeyDrK6V3JuLCM8IvC7l5cWGs0sAQusAH3TduhWGi3/okJUspBGA3HnnZhQvrAwsRt7tAIQJ5nl5SagjECs7dp3Boj/4IjR9MyWXw97nfycAMjo2JJnw2N20abXsBreZhTFninpMzSV5ewFIXm4qckAuYcFuAdp7FYAwX2PV6nmmQCHzoGYBiH2+FICUItF36ZJyM88wksKIKyNKO3cdQyQ1QjIyEuXosUsBEPReByDzsbArOFsrl+YVyBEkpNO8ACQUpHsf2qCkEdTfAdT2yMiVMIDxawUgyZCKDUdCej6S4wG1pGewXmra9l8WgPB6bpz3cTlT/zIqjAO0vcMApKkPBfhGwqQ4rvmqAcgwojHRiYUmLwaCXzKO2klMBQyF02mC9WDgmIlnPSUUExkIp4MBeS/gUfV1NMkNK/Plqe2nEDHLxDuxHE6wcfmdz99rAMgY5LR27zklJ0/WyCc+uBUKYSMGgIwhUrnrZKvcsWmNNLR1y21L0942ADKOKMcPnqiStk6/bFqbLnsP1Mgdm4ulYo5lFmhU6EoBCH/zL//+KmR7h+Xzm4quCoCMh0TKrWWfAT12TJ5/9kUIuBTN5oMEVkhXvzELQK6+zcwvpuZ9BJOer+Zwb2vS+UwXMgMYYVifFgqvKT2Q9MJ++MMfkBokaZ+pPGe81xr2V9rI9CJbujij93XDhjWIEPRCSYrFnKxN59bzM3oFlZpAz3FQuSpI3VGPyrA/6NXWxFseI7hQnFpHRD3S3Ec9uA8//EHZvXu/AUaf/OQn8c0otluNqlUdQr5UvtLkXXpnmWS6atUCeBb7oH4Fziyul9d5440rQffoDICreCzs1ZvNhFutb7Bm9Y3m3vfsCSa0IywAr6SlRfB44T7rJdP28Y4iem2CKl7BonTghwTa1RsBQQuYz2NjI2XDurkAHFHSDwUW642NlF2vVeJeR6Z48qkoEjiG88iag3hASSAJHfQtrxSv3rMPHmevmAB/Tge8Flc8euJEIGGX7acqUNxP+189kfRkZ2TYUH8tElS9dJSZQEFQGSpI/6GKlzcC4oIBU6JwgQZkP7haCR/98D1y/MRZ87/XvOfViIKlf6kHOzLw4lWPvY0W2d70Jr3z2dJoiFJ0+L16sqmcRrGFOYi+TSASVnnGRo54XK1xp8nPlA9WYwRkeNh6pdkXQcqPKwZoqHjWI8/zpaXZApiD0Oi/9VarXLNv3wEDvGnXKwLCYxWXZMi8+SWIJp6TkyfOBNpFVeI4p+hzznEQ44q9NTWh0JnzEsfGWE8+vf6qzscIotKquK33TJqbfj7h6GqW7miBN8+n85k3qqH94ceiLODJBeXSm1iu401pZ9rets2o4BWsW6RjkOfW44U5qbJJLAR57g8+eKs0NXWgwrmtc8FCjqtXL8TWpAHC2dlIAkcuXmVlnRw+gnEJZcUkSMbSOL50LKWnp2Mus959C2b4DAaVAX2IgGpEhlGPgAoW6mggfmn21zIRichBivMUgU2wDmCIY+D/FJdMDiqQPcmYxINmR8vKy5DvHbZjMm1RqAw12JoytNAhC6SbS5ZKCWRhC3oG5IeNwTpZgxtvNt9PYt69bcLRv6BcNN7cJf3IDWmL9yMaEir3pEdJngv2dqDQXX+fjQbU9gUdgHUDNgoxhnNMeIo8lhVCtSk8GXSrNOnoq5XTiHKMuQjzIKhYzMWgLSm4G22CeuhNB6GsdVFyUqx6FOWks7JslDFy1M7hUYgAid+JNIwiuukqqPeE9oIV5qIljvLVj8heZqTtOxCOTWSDluaiRtzOTc+W8x1JoBJNQllqTIpSxzCmoLTlJrEY543nvm1tNXKx1Z57fLBTBiMqEEdALkaMPe7RE3CszRmA4O+AvFoTIXkoJIhBIK/tOo6aJH4pm1eERvIb9cNuUJGKiwvw3MQbp2BMUoKk5eXKQx9JlVAodtEe+Y89kE/ulK/8wYflpz/+ngyBbnf8wrj81kc3y8mqFimB8lRBqr2eBFCtwhEFoXX22nEwPDkq2cU4p2kADCYIh9D8YB+HDttE9wgn3OLHO7rR1eXIhQhMj6Nzff1/vQ5a6YB8+UvrpbAgXkaYaM77d5HiUDxXGgFh8UQCenPcqDgDyMy2KzgoPd3yJ3//qqwEiLkFie5nIN9MG8Iaphvnp+2rOyXHUfyQ1u1U4oYgNBMXWSCr8u6UwaFeOXbYAunZfBDbtVdrswDkalsM+0/J+wiDN8Ez0V3p4d72pPOZLuQKAAilZR/8wK9Bd36/iQpcDQBZv361WdB7wQcv45cJQNjORUUFoLZkyEsvvYK+K5TNm9fjqnzy6qt7UeVcw/uhbwAgvHaCkLq6FkiFtphFzO3g21ZWsiiRfeG/mwDIzcjzSE2Jw4K131R4ZzHBCzWWi63m9eTPAhALQEjLu//eW+T1QyfQt3bRr/bLACCMyKRALOEoIm209zIA6erukC1b12IxnYainzWyZ/chc09XAkAWL5kv9Xj2fhUByL3v22QU+Z597rUAcCHYIXjatHEJ5pohaUNNnsyMFACxBOSXVcvJU2ff8wCEfb/uUrM83mLzOmgzAZBEJ01eHxIrqefOSicWtxvLE64ZgCSmWbprdHiq5CetN5Ss1l6b3O8FIGnxJaiaPReAJA11JJAP0m/ng3cKgIRDTauqLRzyrywYGiK58f2SFe9yVX4BAJkA+BiIXCixvnFJQBjk9KFeWbxgEG42nzz/6nlZccNqrr6R7zGB90Ir1v+oW1RbBSnkWmns6pT1623x0mOQYv/yH30R0ZFR+dBDhZKZmm4+n+gPke/9YLf0dvulOMUCyp+/Uitf/uJDsvvwRblhAVS03iYA0gz53R88fhJnDIF0cSSAVbJ85NeK3zIAGbjQJV/69gF5eH2hRCRY4HYlAKQfrIm1BfejX4qluuqicWrM5oMEHuer2pgFIFfVXN68jyOu3gcnhyBPfipVY+aDM+l80aIKFLU5fc25I1d52VN3d0DEFdS2E7On1sYgPK4+UKloY/DqxTrJSc1P8B5M73f5cqtffuQIJ4qgZ52ePvUAmgccSbJ6Pl3c2ZoG1qs2VZrXepG8i0CvlKl6oe01uMRIky9h+4P0qIKCXCSJd6GvKAeaAC9Wujz++NPme/Lte3ut90W53NymN1E9zVyczptXAh57g9xzz12IdkD2EZJ+TzzxmPkda6PU1l0y22VlZYGaBuFQVFHzOcnSYUz6ahEIg/NlQxt3nHNvMr5tC5erAK9mgKMOaV7dHnfjjm33offfIP0DftT5aDdteO58ExYxQd76BKIgNNVR57aXamXaeAZpXb1eb/I2ox6B+wAtjRXiaV5JUvUy96O/mXtCY3ur15Yea42uDA7aPvB6pPm9lzuvHmrv9ahMrU3ettc0Nsq+t+ebArbc99PbmPsUFubIqpXz5dnnXzUUmCAPf+Y6Pvxe83O8uUqBa0DCbaCPMP51bJtcBSdFqdE2jh9tN1PpGx7IJHiV5xTnQ37V8uj5e/WuD7naB/xcOf6MFKjkrImARKlErh1vMdFxgfZZuHBxQJI3BblOy5dThhTJokgu1RwQjdLxPjW3IQt1DFhjhMb7VE9jmEvM5VjWvI6oqJhAGzJSxmMUF+fKho0rDJh68YV9AZU5Lrj1Oeb5NJJz/wO3mvtramrB/63gms8zBUF/9ENbNdk7Z/CY3urtwSiTHROcfzQCwjGl44rREm177fNR0IC07zjmNKrFY+icwDlMI4DefBN1SnBf7XP2p54jKKqApPHcDOQPrkDErQpyxXaRy2PxPoqLMpHAH4e6Pda7WgqJ06XL5mJsj8krOy1NVCOt3I6OCkZhtQ9CkJOg8y7zP8JdbY9wbrvEcx8iMiHuWYl238ciGV0rhIePDwfqWcRE+yQOMq40raQ+nAJVpRQXiUNOQYRHpvdUASM5eAaRDzTSanM1ovqsNzw9bY3U9rfJa+1VkoBnP1GLkeC7SVf1uxQV22lzESVOQXufQQX1IQzrknQstZG3wrN2oJo1bQTzSw+8+bT+/qCISyfqNtBG8f0Y2oNGh1Fe/E3S1HtcLjRYMGyu01VVpyDE5DBqpeC8K0vvQ5QEi/lLryLZOSowT+fk2HMkgfbkQ2FDWoSZd6yFoU5Qo7se/SwbtUNCnBBAIvObIAdN45iYcMIaUchNyXLJ65141jpHUeAUhQvDw0ZRyb0JUslRoFfZZ7qhJ1xGXQRgqDdY9HgA1dE7mrslF7k79TVdoCfh3odqpa4tQvoQfWroBPPAZ6MBvQNay6JbQnB/tElU/5ahHDjt0uRDH7xLPvPFOahzFQfJW3t/P3rkgKlz8umHbpK//OojUlZaKunJUbJl/RKZnHD1Y6LR1siPpY24Pn/sicflAx98v/ksHHP7pIuscfE+DhqsMRTMpUVSCtttX7zYJM/srEX7R8r97yvFNYfK9x89K2tXZeKcVqqZ8wJtFLlVLHhpbyRURpyS4wSe6UhX22g41rZfVC/qm1U1o+L7oHx/e53csioDeTl4bvHzOicq0zXQJ7vP2eetusPlseGzIZeQflsZgBr67vj5VyU2JH82H8S2/FXZLAC5quYSueOOO0xUoMZVyua67UpAh57mbU86v8r78TtAQMChi3/SYPSeuChRlabLHXrFisVmcf/KKzZB0Dz/gQTo4CLOS7fguXRRwIRVfZEHKQ8RU9pVj8f20/Wv7ssFjDcxWqkSt99+C5I2M6S+vtVEPi5cqELUYx8WUnbipVqQvsgXLJgLT2M6Fgsjpg6CLlJ4jtTUJOjxLzTVrlkhnYsiVQzjcfQ6mAxaX2cnqmiEfWm8R10IkAcf6oAAGjWYLOxRcApSniZNKF4tUFcCah2uPEjguw3r5mPREIaoci8AUAfkE+2L2dKv9MXoZnx+4SJ200GHt3Dj9L42CypPkrku8rkQ1b7T/uRvtW6LWTi7RSr7OQhSgi9s7QMuynWhzfbnObkYKkLNlfSMZOOVS09HPgvqGJAad/zEOYA/LG7wovGqCo07eU3+PpCQ72gMlj4VbFf+fcftNxpv9JNPb59y214qlWk2jyKY1mOYGiFxKkAegMbvdR8mUOu4UgCSlpYSUGXy0qduhCjCbuQCmH7E+NYkc10c/tr770fdIUsPKC8vR3TBenP37t1rimnStC0JQBTAebuwzy3guG9WZk4AHKoSlfee09IyAhQtQytzLBylpRFIqHOBQFsBAfcNUuxiUS/pBtOXe/cek9qaZvP8JSTYZ2X9+hX4XQyoLQSnIXhe60DJSzHtXgNPbXl5mex77agRgOAzpc8dwap33Ggie4RbMHM+U3GDkydPBsagN5k80EdYm+lY4jkUlPH+FICQ8qXPtN4n5xwFgQTfCoJS4UH2Uhdtf44YEY8VKyoggFCCfXsQCdlj5gMed8XyOVJ9Ad53JMSavgH4o23auAht0igHD5029xvjFo10fLA4mnnu3DhncVU1ym8rFZEqV9GOFkQRAv08DkpQxsInJTXWLmgpOjHpFltpseHIS7GL7WhH0Zrwo6aKW1RPosZHpKO8RIKe48MiVa0h29KYgB2MdTb2gS6E+ajjnDyDxON8RPuMAawshTAIrcGpCZZhMZrn0tbq4FypHQqRFBS9y05ErY1xSx9uG8R8rmN+yJ53cKxP+hAJpg0bqpF95vNL4O2WJEQJyqSqaQ9AzEVbQ8nRfIYm4DAZtsUTh3vjZHVFhSTBYbjt8GOSnBB0KvH73KwB9IOloJWm56LaerA4XXKCvY7OHju2aQmuDki8U4viZ6TDKX2OY0nnrgRHO2zr6cJ9zkPi+4ikIzek3R98n1afsw2T4Prr2PEWyUAdjG3PHpKomFws/u3C3o/7G/LMXY6NySx7e2GgR0mIK646js/GLe0qJz9VHv7IPTh3tnzpL2wfxYbHy5d//weItEejlkaTrF65Ukry4MioKJRoJ+5A+pO4oovdoFLSXt61HfmTd5rtSBS/ZfI7bQh9pPOG85vIJJ4Nip/UNfbIP/zbbvnAnRWy9cYSCUO7jYCGeOpMhzz6+Hn58PtLZfFC0kndfI55Utcz4Ri7w6P28xjkv6DCptnuMwWi8RlzYLqtuMmOF6tk1+lu+fOPrkTfj0lVg60704Tilv2OKva9HU+az3xpiZiLrODBhrLfQNtEAugMyfNQBmMB2Oeesy+IJg4AACAASURBVAIGs3ZlLTALQK6sncxe9BbSa7Zr1y68JO3Ec7UAhJGPWLzM9u0/eBVnfvt2fasAZNGi+VgUpsqOHXtmBAzeRPN3GoAwT6e0lBVuOaFGyLe+9W8GEOhCUgFIJgpu3XTTOryMfVjI1b0BgNi+r4AHP02eh5ecUp/vFgCSk50oC+YhstAzJMdONIEPG1SMeq8DkJUrK+Bhyzf8dQLDYQCQZtQMoJwrPe954J1frGmUvbsOXTMAWXfDEizw0uRnT217Q/L5LxOALAf9qBKF/AYQ1fpVASAEg5TIvWHdIkkGz/zpp3caALIMz9bixeUGBDaCHtLS0iFnz1UZbzVt1SrsD145n9sffP8Z89mvAgDhfeTmZhrZZUbejqCOFDnuCxcUyIHXzwcAlgKQivmQbMUzsAfg7b0KQAbgwR4eQt4YInlhiJQ9eWbbFQMQGWyXVuS21HQgcwVryrQk5P5goXu1AITtHhdaiPyGRDly6SeXBSDdoEItBbjPQ1SCldGHRnrx/wBoQN0ortj6jgGQyEiohg3moNp4AwoXooDvBBWiBqWvexQee1QVh1fBBwB5trJVKk/VQkwKAA/F8qCjaJ6VawUgUQC4f/jFP4BaMRLQP18Ex0GsASDnjp2W//OdwwAO47J6eZksmZ8hC+bkXlcA8trrdbL3YK3cefN8WTbX5qwpAOH2cy9ekvPVnfLpjwEgJjnn2jUCkKGaTvnO9iZJTwIVd1XBFQOQcYCPW+d+TnqH2lFMsddI8zJieviwjZrM2pu3wCwAefM2MnuQKsF6HwQfYT7rCaJNp3T8osMxH2HxogWyjSoS8Ky/m4zASr2z9FTX1VmlqHAkhs2UAMzvSG8qhcwqwQdtuneZn3lpNTyHUhpIy0lIsF4VekiDiZrWe8tUPVappgXqgWCbgGZ6xW2Vh+W+fDGrd5meyowMKyNJL6OeOxfa6zST1IrF7C23bECEpEieeeZlREuC0o7m/uGhosd948YbkHzeZuRMT56ySaM0s8gXvWZ4zfy2XzURdgRJrVorxXhCnWeSi2qlZOixmNwf5SQh9dj2/oeRex48h+6fn5ssZXNQdRiL8e07bDG9qaAjcJmBaAtSU6dQrbxtF9w7uBX0o7JtLc2BY1e9xGxvBZleSlRANpb1E5zePr33Ss1i+zDR2N6f9dR5azvceusN8LIlYTI/LdUX6zzSsvaK/PCclaEey4YNK+Xb//mYcQzosdSLyL+9CellZXi5AGBy/DCJm57yhz56hzzx0x0yMIikVRce8I73AE0w6NA15wlxMpLeNvOeSz9Xzzz/jkCFaY1EqDedf5fPmWd2ZyKjtmVJSa4RO2hv5xgNUoG0DgrvV/d94Nfuw/OKGgmwrVu3yte//ndT2nUEXj3S32jeCEgkNDu7UIyTxrntzBmbgK+RLCaE6zbHqkav+KxqhXSlCfJ3GukgsPdS5rQN+P36DStAecsyc0pHe4/kgSrCiAkX1vv3ncJzamk6fiTVKzXvk5/8kHH08H/u14E2KSjMxtg4I6dPVZn+1PHmjYQOIMmexsikfk45zUD/IlLGuY7Wi+RSGseljiXWBhmj9xTG/TRJn/emba/7cq7Rz7yRPAIsvf905PZoO6mgB68rBeP87js3SXMLPPyIsE7CW38GKmhqGr25775b0MbtiASOywU8E0mgqHEeJY2rpdXmeo3Tgw2LBN9fI0BMSNdIR6STceY+pGWFI0Hd7m+T18dCkBPlpGNDECFJiwl6/WNReI6W5RKMfThu5KRtN390MKoYi2iJz9Gx0uNS4eW33u5LkC8dAvjwD/kkcqQLC3+fjJx/QUrWMydPIH/bhAWunecyY60Mqw98+3CXZMy/B4bt+Kgf9wF4xKOvhkDPGQL9xp4jLMLeT99gD+hKNtG5rRs5Dy5kx75fsmyJ3bd/DqpKtcnRsy8Eqtz7Qm3lblpkaI4kRqTi+0bUExmRlIwGKcgokOS4LCRhD6MfuiUpuQ0OAghfTKRIfqJtq/BJSIiP2TVCIWR9af6wVgQFbBuFAWgruObf3b02chKGcaXW5SqPszr7IOqvjCJiI6EJ6G948JG3NohIEI1jsb6+HfNcmFSfa5DKk8F1hd9FpEIj4cRwlLCxySBdC8Ux7OlMUMVFViABDHhojx0WJ5/82KcwTvohJwwq3XCy/P03l8ul8xfN9//+v/fJqqWFcvvWMhnGwjsjrdB83g9qWISLqIVTFxhGhsX5C1ZRshiRgkBEH/SpESez7kdiOO357dWyZ99F+cIn10hRXrL4EBkyRr3qSBc5x3v5O98+Iq2oxP4HX7L9yTfDpBv/jDZHDbm2oLS9i5Cp2sIoBARCXRuzrHtTXaf83ePn5OHb50u5y7W50NQol/x2Dqn12+dr76mj0uK3OTA9YFLMy7pZEiKgAAZK9a5X9pl5gvkgGg21Fz5rl2uBWQByBWODi617770X4GO/y/vgostOFtM13i93OC68tm7Z+PYUG7yCe3izXfhC5Mt3IwoisqjVD37wuPnJTIsxfk7wsXhxBRbtVueb5n3560uXE6Qew5sPwhe3voQJBOLi7MSox5gO7HTxw1wPfdFrwTQuonVBzEWkF8zo8Qg+tGYBFws0qgHdcccWLHxjDd3Dj4U+Ob8njp+Fh81OzlHgJ5eVQS8c/Vd59pwsqCjH5O83BQtpvjDWgbCTYnNTG4BqgdnWCciHWgJq3uiLXaDZ3+nC1+dyQviZNwcChBdM/nYy5YuG9IolC7Nw7hB47zOhMHQelEB7PV4QyG2vUpRex+SE1lcJvqymUInccQIXjg1WiJ/6t/st6FzTASrvJwBKqPblFhU+3LNy1Nn22g8BFTCujnG8O27fgLEYLT/8kfN2s3aBq3CrlJhkLHJJ/Vq1ejHqu5TKYz950VweF6apKMAWZV6AVAKCqgvARnp6MhZ4HYYGEQkKirY5F7SP/uQlW+fEKaXoonP62J9JTIFAZDrFxttOPEZGql1MdXa1BICpApAHH3wQEpc2b4oARMf5li3rEeqHl+/8JbMg1rZSwOjNX+C4SgFNkEYRid/+7d8x20899ZT59/y5atS3sSovlklnF9WFRblTAEhVlc05GQdnmsa+osISjSBxdMT2uaVBWiCoz6DPh1oEzqnC59zb/9p3fN7vvW8rnrtEgP9eU8dkx46DyFuyXH3+bu5cS9eprbsYcECQpkYwNjoSChrHRpMbEopnoBlUyHbQlAYBHnj/RwBWmdOl5/a5GhecD7Rd+a+XShcEmPae2S+B3KThoGIWwXFDg5UV5/daHDFQSwI0HXV88PhaN4D76/Uku3oOPBa9pbb9rGLaqhUL4ATJAyhvlOMnL+H3rYGEc4qe0Gz/jEl5WSHmpELc66CpI8LIEUG0Ho//st7HJJ4ljn3m1YS65K+oKJ9RtKJFY26jA8ZrKEunPhI4Pcah+GMX1Sy0l5tsVZxC3HPC7awEO7/1jQ1KdIylt4TDIZI6GXTSxaLWAw3pCdIyEi9d47GS4beA2Vxrtt2XYywmNlgfg58Ntw1IqMvPCMVCdQA1LGgDw93Sj35o7UgxNaLSM0jD5Txl5+0h0GK6UYRQrbXT5YPg2nPdHJ3gQ3Q8LEtONT+LMRgsfDg6YsdCTmKJNLT2SxPyT/r60zHmnOJVzEuSgbbITy8EIAE1EfmFMbG1iOxY8JSeGHRiJVGkBpabSMl3BblQZUOeGC0RtK4Ip8AVgv5oA+XZazX1LMpn26+tLwP32wNp5j1SWjgXa4l6ue3ODQBgMXIR76+TpwYwJqynJDQMdUHG7aI5BO8oHwoz0kYxZ0qoLYarFgFJ3ZFJe+0hPjwfkZbaNgGnTES0PfdHP3g3xhJGx3AICh/aNl4wt1T+5//cLx9APY6l81OQFG7nh/zcMtCEbVs5Nqz86PHvBpwSH/jgBzmJ2OsZ6g86ifA+/K//txf5li3yu59aayqbR7GWhxuwI6CKhbptnymS6Ze//uvdWPRHyRe+sAwgi9Ege//cdwTXT4vugeqcm5u0NsgowHeoywuKwKttqKNf6loH5e9/fEb+9jdukLRE1CRq6pVXj1nHXli6dZa+cu6QnG9vNNv1PR0SNooaYkUfkc6BOoDVbNl38mkpTF4rTz75ZMDxYHaetRlbYBaAXMHA2LBhg/GWV1VZbiDlEK8WgGzZvAGLxHrwtq334N1mCkC4gElNTZFLqPJNmwmAzAQ+uO+VApAkcH4ZUdi794BJbP1lAZDs7Cwklt9KdULzv3JJn3j8JXhgLUghAFm2bBFejn54HW3fkXbWgQVRRyeKGL7DACQ9LQGF6jKkrr5bWpo75a471xklnX5X7PC9DEByc9MBgFeYtn7xpb1YsFuPmCmedhkAwu8f/vgDpoI2o1Wm3gSiXWFYjTAJn4s7eoWPHjtvIh7exaeJyKAAVXtH97sOgGzadCO83Z1y8OCJXykAQicHweApKDrRbDV2OxteDoBojhFlq9WxsRrAs2LBHPM7JmfTccDFdFNTu7z0oo3IvtsByJ3IPbJzDFbmmH/GUKyO+Wn7X4fqExaiKrnrBSAKJAli2F4ZyKfZhGR2pSm2IIqSgEWtrYJuX+9VUOo5U2nb+5cNQHrGoqRpNAEAxL1LeU3XCECGXZ5Ba0c6ogThiCTREWWjqVcCQLhfUlgpivcBvFZVS5+TpFcAMj93vhw73ybtXUNvACD87QiiHKUZRVKYkwpPfaTUN10y5367AMjZS52y87XjsnTpeplTVIE8oSZJQ/Rsz54jxvlFYOH3W/B0vQHI+++7B5hhAgB9QjZusc4oApCCzGT5vT95Xu67o1SWzLPOimsFIH/xlacgr5siH7m7DJK8ruDqmwCQbqhyffObB1F7LF3ed3fRWwIgvPZn99bLwQt98tVPr70iAEIhgDkpaxDpWiZtXXUoypgku3ceMJEQsmVm7Re3wCwAeZMRMnfuXJkzp0y2b9+N+XxcbrvtZpPo9/Qztmqyd9F9uUO92/I+Lned9FQvW7ZYcrJz4D21yVTTAQi9j6xfUll5PqBko8fz0jQCXkhMJBrpYJLdwoUVSAjNN/r2zz33MmhRg2ZhGKwM7cK/nnC0t07ITAn/dOgq5YOJ1JqEahRGPMU11POr9KilSxeCX74M1zAGCstFw8OuqCiFwtVzRkdf+5f7xCfEy7Zt1svI+7l56yZ4rs8b+lPNJfsyXbBgSZBOlGzpFvRahjq5MVWD0uOy+jZt2NUo4L1RQYhG5Ra9J94HtHmkAAUFU+DtOX68BmMyT+bNLTQ5Ak89PXWi81K7preXpYwFK8x7x4KXbsVaBd7+96pgGcqBJ6kxqP5kf8NF4kyiAaMACWoaATB/47laDZ5/DqRaqwF8Dx48BdAxGaDMhYdHBzzY3rGmidCslxAezoThHrMoU690pKvozd8Eo2ZTE9A1gulVVdJzeBPIve3kbd9ReH4DCmVjtgXZb95oSYdTVSkuKpEEeNZoSjvjgnL+fJv0SkpaMHk5GS/VuaAZVYKWU4tcARtFUU/+ANRY9Dq8EZBheO0/9rGHzb4/+9nP7LmQ1BmsGZEZoBJ5C8WvXr06MPY0uZ0FO69nBIR9oP2uoIJjZQR1CWj8zj9svZZU+5ozx3r+tT8nJ3wB1TqOOcr79vUNmueP1Mi777nJjDuNho27OiBsMz0vn12lTTH5V6MWUc7Tz311PLNvSL1V06hGNOq56D56XEY0CvKLzK5Lliwxijg08+y6Z6XXKQJp5fbP/caHIf18GnNELeiGiVi0xBrQ3NDYbqJ7SptTqiKjsCnJlg/P7zgubFsNIRpdCqpZJqhU4dILjzyV/44fP20iILfcskkOHz2GqGwz6MMo9uciIDEx8DAjgmIMdCsaaVeTTEqGaYK5+RpDO83VMNLPk/BcRkTY+YrzZWS47UdGZbSWSBRAYwy48l6rGk2Vimw/1JgQnYNjL81RNLlPq6sZEu4S5Qd6kQjvnuMoiAq0uAhHEqI6A6hDovc/jvoh/T2pqPkwilwEG/HpHbRRj27QtgbQ7zQwupAvYdkLWZk2EpAgRagOniJNfWekpuukNFWtkXhUVJ9bmCwv7LGAZnjMUhhpE64SfGi4rUROewCFawcRpT5+tl0q5p+Q7Lip98xISEpk8Bhx0fZ6YvFeCVOFMjhEWtFvtCE8x7Q+OFSanahIZLylDkdF4RnuHJQzJ+tBjYqQfQeCTs3IKFtHaQL9OIrnnhYWB4qiUr5BGxMXGYwYdtGmkHgZc/M95DzwAxftDsW9ow4JLQFOSdqvf2wrVMzGpaB4Ql58/mn5+EMfwlgblrNn+2XrhmzJzoxBrZGDkp5q6VhNDTZaEJcQLutvvc1s85lIcXREKlc1In/ihz8+gHy/DHng3mWgcyEq4mi53D/CZaeHICqOYJexSdCzx1219TPHm+XHP65E/bJ5Ulhu37vREeANuD4Pae3CmLf9MerUtSbg1Bp1AgtxWPdMdNh5Z9/eg7Kr/v9n7z3g9LzKK/Fneu8z0jSNRn2kUa+jasuSJbnK3WAMxqQsZIEUsgnJZsMmkP/+N2zYkAIBQncFjMG4yLJlq1i9l1HXSNM00vTe55s95977fN+dQbItuQlbDz88n77ylvve971POc85yZKRHC2/v3y6HD9pyT2a3PU41V4vLxyw93YDOMpa3PVaOO7TgOkBkhefY/qDGuoacX3KMC5DdaXs0V83HYHrAcibzAU6qitXrpSdO/c6utwwWXvnrVggLsBJenuNRtdy38fwU59cNAkCi/PkFJzmbVttk7wfgJCtZunSEkBF9hpIhJrvgOpi6/cIqCPNxX7FimVmQaZg1o9+9ITZBKsuHGsGI36/R5C2Eg8KV1kdcsjKwOMHgcSks0mcxmy4Gvet21aoyMyZxcgUjgCXd6VxdrNz0rCI56J8aqE/tKnTilDxKJbqqgvBQOFo6Uk4NElwHMcAN38WEBC7EDJT6Zhz4RjZCkp9fT0w3TYrxTGJcsw8LMGH4B+eU+y8A8LFdAwTsBhOLcqGE9mJudcsi9HEGw889htbDwEWYvVI1Pymf46zXg8fKqiBGHtTwhwu2X7Plq/95mv/+muPB7+j21M4Dh0dOszUH2FFIQrnUY4Gcb/XifMg2gVYU6aMhYOZaxYjfre9vUu2b98dFHi0VKZ2XLmv8HCH8XZgdm6rHTo1NM4datbQ6BAGhSHRWzAcNuUfjw/z8wMsHUt/Xg1nzupxjlJkZGwwuPFhh+pU8xr6TFy5aDqmqVNJCt2qKhvA8pw0OOa2VqxYgCrhIVPF0SBeeyR4nZU9is6qHl8sYAsapHCO0pIBV1DIDwNcHRP2WGmAceLEKdyPPzLf16D9f/1//3/w2Dimug97Po722E14v/LGcw4x1JGy2AmC4fz02LQXiN/rdhjw6dOnorJnnWrew3PmzDKvVeSLAYjewwy6dK4r7PL+B26RLcg+kiWLFu76G7hPhWVyfxo0MMBQFquEeAs1IcONNn3z31pxICxVAyEfVqo9MmGYwxrMcH8KmeN1HAtK5UULZ8rpM+VSevSMuZYcS4pfniuvRsP5YZPUWrJ4hryyYZcRUOPnemw6VtrDxuNihUQDHu5PjyPKOWWZWWD4c/00kyYVypSpk9D0v05uv3212farr72MYCXEqKSsWWFw3COjFJoJSAultWHxqBQqlW9KnIX7RWB8kyJsQBQXi4SJw+enJwLmBUieWmzAwnsC/Q6qGgWWxUAjeLA6JTwxQta/ZmG896N/6XSN7T0syLdQPHOuzY6mFUxGtf22Z4mW2OHWIJxzG+A2fM52d6SDiCNWopKqpTPMwg57IA3eQccbFgmsvmq5dqMhntY5UCPZKSUyLmU2nt+9sunUs8hkp0h+7M2y/UATqisBOJXJMuD1fvJ3SJFYBilYWMRReeimGVIFZ7cC4pKTJlhq5RzHVMZkU1asvR/TY62TTCvIA0MdegzVlHWpptYGTwHcG1WgfafVNvXK1Bk3GdjjQIBwVpsIevWVQ4BZVuLpjfNxwVFcwghJAjMlraGpzVTtaQcPHZBU9JTQBgbsOtmOdnWEQuZ1BNJTfTpAYQiC0BNE04DwtjUzZczodFC+g8mta52BKtFuu/Ve+cmTx2X65Ga5587l8qPvPmbev2MN4FawOfPnguHLBlXhgIxFuCBwz+4y+ekTO+Teu2bLsiXjzeekg68DwxYtCQFznwueolMSJcYx5rGXo9f1e0QHEuWFl47JkaM18sijM0FhjYoigqdIF/iHoUoR2e76XRwjI24y6XLBrGGFc8HaQGu37NtdKj/Y0S13l+TI3EkWUt2MNY12BJT7JwftvNt5YJ+cAayWlp6QJ1Ozb5X91b+W6dm3gfb4uAy2JxuVdE222JO7bv4IXA9A3mQ+sKGTzoFS7ipm/+02nl/rfR/DT33RohKZjQrI40/8DIuXdaD9TDZVzlnOr6iwWGi1txuAMKPJCgsdEgr7bdnyhnG6brllpcExv/TShvc1AFm2bIF0tPebzDkX9+U3zYNa+m44IaGM0rjxhbL8xqUQArOicDQGIEzF5OZm2WbYvWSsGXhPApC83BSU99PRf3Iemet2ue/eG03Wd8Nre4KVHv9afBAByOLFM9EQPhqQMMA/sEiwr4JMb4dBk9uJTNasWcVwAKNMlroNgUY0gk9SrdZebITDeQH3V7UJPtlcqXY9AOnDuBXh+VNnsv7XAxDccm8SgBQXT5RpYNLavGkX+ics9v1aCUDuvedm4PTjTCWU/WMUayVkihTDJ0+WQwn9kIFSUYByF5wffe6+WwEI6XZvv3O1SYaMGIFeBgSQm0CLqhS73N/7GYDUR6EZHckFqOK8qwGIPjv6euKkuz1DBmKqZTD24tsKQFITiuHTxkhR+iKpbauSQ9VbZFTMXVJejX6/up63FYDMGpMtE0dlSguvb9Ru+NFQ/34PAhA9z+NHK6H5A2IXiPMdLT0nJ06h2uAFIHPmTMSzo0tKT1SZACQBWi7bwL75TgKQ8ePzZNXyiUYyqrX1dTTk2+TC5z/3aXnsydel+kK8/MlnZ0Iv5Enz/psFIOtePoz19qT8wWeWAXrFoMzBFa4iAOG+vv7PG7H29Muf/fmidxSAlB44ijkQkCf39spf3T9D0tGU/lYBCNfdZWM+Kw0dUKi/cEhmjF4hm17fZhI8GzZs8Jfo66+9EbgegFxmOkydOtWUubdu233VE+aD7vu4VLPlm53MLdDN6EGNevPmbUGHhyxYtOXLF4OvvAFOpRXHUvNZl7i/4QxVfiM0Fz/qcVSgF+bihRqw4RRI0WTQHObnIiN8Qdav3xTcbpfD4/KN4ZloZZXy9Qo0I8vvhrsMDkWCdAyYJdQFndscO7bA7H/7NqvIS27+tVDDfvbZF82/VaTxnnvWovm1F/0ILWhytc3C1PigtgAN0mkmE116tNoJxg1lN0tEA2FLi2XNML911ZlO9JgMb94OB1NHkD0KGdXZ0wvNb7ht9kXMAMxi7Nhc+cUzFgqm4zI8Ox2srHj4M79Regh8SkUpkfn0yQL0eP2qh37OvwtBX0uxNELyGHwdRyXo0CE7N5gBnzO3GJC08YBj9aPCVCG7dx8BcUGuTARsjDj102eq4BjYxkg9Nr8hlpluhQgxs9zZaTnvNbPODHCSIy5goK8Z4ISEpKB2g2nkd12Q/hzyq0FBNhbM3UsxKUW4RkWOmX7uZ9R5TCQGoGnlRTPlfI99JgqlIYsSKXX9c2YFRHVQuIhpkz7n6iSMVTMSAfX1zcH7UceKLDrakE+WNmVoykR/hV5frcIZkVGX4eN9ov00zM7rsTFLpyQN+ns2h2v2jr9RMS+fBarPwWdIkqDHVjx1cpBFz6/OsN9DKwNaLeB1VkYgBv4jQImt94lWQL70pS+Z9z732S8Gx8eow7sMJ4+N/75z7QqpRPVj1y6rn6IVRL7Wa6LVBL7XDhibPhOUvc6vhNF5UNgVMd2q18Dz0KquL2SojFq8jnqerYCTxINxZ9UqEitAEBF9HtwXf7dz50GjT8E5PWPaBFTZASdz+lLcvoqjMnCnaRXL/AOm15HzstuxeKWl2aw3592AY0HKG5UD6BbELZFMYRKtq6sTyZ/NBo6V6FiuwsNsFRbqCLhnXMWBYxirxAN8ttvvJLmMfaJkQzHcgxo5ZricEXFBWFESKpfBSnWPrTj0oRJyIcZCemIjO6Sm0QZd1RerQXduq15tjfaZGQkNm87OUKWm3cE4s+Oh8u0y4PyeaiP1UncIVo8+sPBem73uSdon7a6nz2wz3FYiugdsVrwTNKpqabGzZUrmMimt3QmGpWYZlbRKNuwEi1QYmvndtgMKUYrEvkCMYAxzKSbZVm9uXVRkWMVqgBKIirX+Qx7uV70/cpPTwC5m2ddiQAqQmuwatlXhEe+rVlWTq6Tzuxfr2gEvs5DAqOgQnOvk8QrJKRgn//GdnyMvZkkBSFh2+x1rAJdKAdQoQk6WNcjUCZkgxMiQb//Lf9pDbrbPoiiMRxtYxWiDkHhkFYzWR80k9/zTBTEK2iGffGgh5lO8HDl2UqICO8x3E+IDcsPSmXKmHPDEiCyJ6bHv/8+//br5S2sHM5n5LvqTvvP9zSCaaJK/+os1kpLusVzh80A3GuEdKCCAtbe53lYZEtNS0CBvq2nRgEEOuvnW7Z6/cWBC+x9f24AKTYp8/FOTJdLBysKBNgg4XZoohQGjZ6zXsaQRBaBscD2oNvW12ETY+v31suN0q/zl3RNQQXMngYlWWmsTsKdRxXvBVe9q2pokPxlEEpnzZGvZj2XOqLskYjBWzpyoNvetEo0EB+P6CzMC1wOQS0wELo4rV95s6HJ9SNCVzJlroe9jOP5/uMPrnw8XPHXi6Jj46uUzZ1iV8717rdgVbQhr0jDhNX7uO3z6motuvxP2IQxi8ZKFwkbwNDxYmDWnI/ba67afgY3p/j6CbE4sWxoNKwAAIABJREFUEvuiSvgusx7aO0HaDXUU+TfKY3nR9zPSRwBKNhuO/UlALGypOzExGmrDU6HkftgwWM2bN8cERu1YAPbtP4QGx3QETRbulJyUAYfHPqQ64RzMnTsRDmIfqkMXQixPGTZAUQfNjkmIFra27oIk4byHjxUzowlQfZ0+GTSsqHiUldUGVZ/vvGMRnM422bjJBk06Jhxff0x8Otk3Y2gyDpqDx/hO+eWCDu7zZtDjFoI9qQVCgGfOVJjg6tgxK4jnw+/02HzmLzMP3ILGaxvq+7GZL6qL6+9CrGccwx5D0Wuvk4V/0MHT+dGKY1BcP4NSharQgetVNXlPiNAfE79iFO4ycGFu9eM+dLt+cM37I8QCZR1ImlYp1CG2xwuIhVs0GVyo06jHwGug91ojekUU/mMd0DgDVSw/BzpYtw9wJpl90WlXeBCfVxrEdECUjQxjtLvvvsf8ZU/Ct/79P8zr6uqaSwYghFSq0xzrVIM5J9RBJ8mBjhXPX4P/aPTe0PiZnhuZzPwgTIMNnqu+r9dzeACSnmEdM9INqzCmjk8M+jT095wfejzp6LfiNV+Ce5q9Uhs2bDfb0GCDx+tDv3Qs+Z7OQT0ejqneCzk5ecEx8ftX6FAojEuvI89Dj5Pb0rHkmLQBN06bP3+WYQ88eOiUHD1mseXcVyo0UUrmT5WXXt4ahODx2HXuaRBkKc31+icNCQ7jUEE24+aUsllpPn7cJgQGBnrxnB3pKFuhrXDrLYAQ70YA1hpkGmMwQosGu9iggz6ychKXZB1sCov2D4RUxvleYswIsEg5ml4wZo3IsKJ70fiTFIQr4d5wbSaZETboGDkqD5ChcwAwQYkeSt/9aOZq69gt1XXVUjzWEgv0NNoKfNTIHFDeqtAc+0kcsxPWAO2TYPChMB2dE1QMbwXtc0RfDh45SdKTuh99A+3S2YvnRr+9P9R6Ac/q7Amd25SMj4EOOFn2VR6SgpQxsrcMa0L5SvCP2THqC7iEEiiIIyOtU93fDCiSWwfjUs7JyHRc0+IxeHZ1yT5o2ozOR9XcWV5imhRm2kCb828kAhJaDCFsjl2ztd3ugxTNDS1OJBD/7u621+MIqh8Txs00r3vaAQkCFeyJkydk+34LYWxt6zEscyNQVVsCZstUJMm6kcTKQd9L6dGjgA13yzlAj0ngUHGuQXocM2IEGvJ73Jpg39KEmruIg4DtApa3qGQsIMg5cqG+3OwvOeEckpTWT+hqGwmHPkL+8NEZcqHcjk9uHtgjEYx3dvXJ48/uB7tWlHziY/PxfBsMBvMRLuvXz/vSkY4gGpLuC7aPpAfBe3K6HaswCDPih+Z1Q6ebK2AT668flP/zrT1y25rxsmCBDdIiMRcGXTA+CFp82iDuCQU+92AWRmuPTHMHaIHt2p4QniDfePakZCFAXDvHbus0hv98g4X29dU2y6EOCxXbsg+EOjiORYWfhpI6xFJb9suCgk9IcxNov/vi5eWXXw324ZkfXDd7HXktro/F0BGg2vnxE6eN4vXVGB/2YwpHo5y+7wPV+3g3ApBJE8cbqtfNm3cMOZd3GoAUFIxChuYWUN4eBXSiGA5UKxyuJPn1cy+YIX8vA5AFC+bCoU0Etnxf0GlOSoqWRYvmg0+/DhWUMOMUHAFTD5s5aW8WgJDVa3JRrpyvaQJtqs2CZV5lADIqD4wqBVhMALlqbHR0iKhkFE0aBedlJAK0fUHo1fsVgFBxmUrwVJW/UFOLcSkDfEqpU5FdcpWW6wGINuHajDztnQQg1F2ZCK2Tw4fOXA9AMJZvFYAsKJmJik4GkgilqG6ywTjMVDgvFYCwGkHYJ/vE2JfTDtXoHJAgUA+G2igMMNPQ8H3qlMXy81574ME1qII0mqTFubPnzX2YkZGC95pMosoPQEL9S1DsRgDC3p57773NbPfAweNQMz9stsuggrS6rCrsAY2w9gC9FwEI91dbe8EEIKyC7Ny1/QMNQHg8fYhOWiRTWtuPSFXdiXc9AOE+Av2g3h4YJX3xZdIacewtA5AogRZEOp37aNlz5qismr5UHnsxAAfz7Qcg6jcsn1Ug2UgIlF38WdCVeE8CkPB4qW0PyIHD55BAqwkGINxpS/uAPHzfaklIikfyCCQrT/9K8kej/w4Vl9PQmzl57PwVByDc7mceXSJd3Q24dm1DApDbVi2Wf/nXgzJnZrYsmmETcQxATpyqkn//4VZZUjJO7rlvjnmfySWtJr4bAUhiX4xs21Utr24ul089PAVrZso7CkA6OwfkX188JYsmgBQElZW3CkByk6fKWFRBdpX/TOIjRsi0vBVSVgE/sDPlukp68A4IvbgegAwbFFU7373HlvGv1JjRWLN6BZTOdw9p1L7S7byT71+KKcrf3qWCB2YF/X4Pfr8AmaqioommKmE+d3VuLsZ+xjzIAuQamvlbvwKi2cdMZDeJQyav//LlN2Kx7wJkogrMU5NNrw31Nnbt2Qv4RrX5vWaUra6EzcAoJIyvFWHEB1hQEA0VEL8BVt9n8zeZMAhNWLV6sbz44kbjVDQ12arGgx+7X6oqy1ExYSYxDAt1qCzPz3nuhI6phYXbbB+PLQaaE8w2zZs7FlnHC6ZXQ2ET3IdCi3p6u7yqTkjZLoDMT6TR9ig0tL9HjlQacTY17mMUVL/nzJkkv/r1luA2/Oy9D496s6rHcNY2vY5MdmnlYzj70wMPrsb59ODcyqG2ax0yxevaBnGbldNt+c3vZi44RjE6grrY8DuaodbjZfZZG6t57RXmVlNTLd/+9rfNPr761f9l/tLB13lFVXRleRoxInuIHoUyb/l6KP74aNXDr8io2B/nkf87zfD7zcB0GPU4CPmjMdMfYmWDA4pMLI3wO3VSNUPO7et85V+tgLBJnee/EM3L1VUtaNC3Wf1ZsyxE5fSZU6ZiRGOFIVi9BCuXZvXnzZtvPqcwVjv6hmi33XYHst+WYIJVE96PNOrwvNMKiEI3eO5vVQHR+cpGZm3eZ1N8a5vNmLLCo068jlkfMuH+va3XhtdFr8FDD91lKKl5jbVX7xc/fyl4D3LeFRcXydx5xeb5wr4MbpMwQt57hJlm4DnVi/svDkEKK5JdCDQicGyDyNSzf4P3u8LGuL1OsOcNgCWDjcaEJFLNnNpCrBLWorJ0AhS4DFZI5z1u3Gizr8ceszpLcYBozptTJGfPXQDhxcxgVePgwYPBc9LnICF3WhXhuevrVDRnq9VBLJW2YMEcNJzfal4z6Fi3zkJLSWIQg36sxYuXgC2rRQ6VWjKV5CRbyQJlAOBT1tHuR5WXlQ9znKiE4MlqXgfC7bMrISIJc93uOVLiJdZVS+KTwtBvYLPTfejryoofqu0xKX+KHD5qYVdtgREyADKMukpb+Y5Mt/tOd+xaSb1gwENWmtYxdjR6oh3pBhrPe5yWBq91v1ZyHSKKzIJBSCSCyv4+HNPgBPAWtUlD2CEUyvvBwmWf4f090LcYtMnGXqh7a8Fl+bgvyjH0pxmED1i2NoP1kNbTucD8DetRXA5exyLTjR4lWqA7WhLSLPtRZFRAFmINJYNXa8+r5j1aTpwdk4mO3c5uMFLinPhuIqq3Zlug/KfgHS0xyWb/aTGRgFZ12Wx+dY19vuTn50jZeYxVWJQ0tofJSQTP7NeM7jsHOBnJF5Jk7YMPyyjooMREJ8gb29CjkJ0KiGyt7AG9L62vD2up0wQBKFcGUNmyB+LlqaNsNTovJ15uWQnoYEsn5lW5LLnBntNf/9Vn0TNxXv7+a1vkjtVjZOH8HMCXG+Xp547L3bcUy5RJ6YCMWYa77kBHECoZgXvN7ArXNdxBZwdwHftw7xiDFlV4pIUHRkNfa9ARYfSBIIHWi0ZzsoLRfvFchVSBXesvvmCfl2EUI6Q5H2UQ1T1dB3oIxXOMeWG8791lbUeSLRHr/LGqVvmn50/JVx4cJ/1QpW9y0K9a3Gv1p2wF6Pny/dLihHoL4m8w7x2oelZm5d6Hnsd4ObC39LpKur0CQ+x6AOINBxf8ZcuWGREZX+38EuN22bdKkF3vAJ768OGQWvaV/P7d+O67EYCwGrEUEKktW7abUra5d98iAKHjpY7Q5QIQwlAeePBuLPIZ0AI4bmBNGoDMnQdnC7R9L6/f8LYDkMnoIWED5Zw500Gfuw5N5V2XDUDigSdedsN8OLnx8sILrw8JQB548L6gkzdy5AjjaPj2VgEIv5sOSNWUKdkQBqxEEGLH7O0EIAng7Z81fQyoFduxGPx21U0flA/cfxNE89A8qoq6Km9snqsOw+2EzS43j640AFmEBnNmlX/5TGjxtNtW2NT1AOS9CkB4jyxZMkfOV7eCDWubGfXrAUiIHvpSAYiZ346rk/fE3WgAJ+W3ojb5OWEnbFD/+c9eQhBn57EGQQyi9RmWk5Nj4JC8/+LgUJ86ZeEtZCFi4Gl6OigCCQrdFFRB4+DYXwSGvKAgG05ZuxRPHW+CTn7nFNSjuZ2pU4uMuOQbb+w028pAn8l0fG8fxEQXLVr0vgQgDDLmzJmLoCMZTcm27+6DCkA6IsaByvSUdLRY4o/3KgBR4b+IQCZCpZFSF7ZPwgH/oV0uAMlNWCVFI6fI+Sb0cqC34vldhwDpRLByhQEINS1umTdD6ts3SnevDbDfiwBkYmGW7DsIvwN9N82gFq65cBFJjEyprTwmO7fZQHPxDXfI/EUzodydiIz8JskckYzKSIJsfm2vNGP9uZIAhO0/Dz0wHQmQRAT9LZKbb6viDEB6O+uQSGyVr39ju9x8Y4G88nqFfPnzN0o+SFWo8v5eByAxCBT+L5TaYyBi+blHp76jAITn9N0NpxHU9cmDN096ywCktbVHFo95RE5e3CynqnbLzdM/K+Vna0xATHpuhc6awfqI2/UAxE0AOs+EXpHysbXNRdxXODkKCvJlPJietI/hCn/+rnz9rYKP4TtR55aLuTqxyWiAXQrc6Lbtu+BI4+Hr0lwDjq+fyqp+tpvbpLAgF+V16yzjQ5BCFwt6HzL/NDZ1ZmVlApO6CNnBFnnlldfswxgLfT8wmbNmzTDfYVa29Ohxgz+PAx3rqdNlhmFJjce6cuUy0zRLwS32IbDZefv2fRAIbBrSfKqViHg4EgsXzjGYerIzWeuHgm1IqbzfZdSUvpTfKD9nIVWzZ88NNv1We9C8uNg0E/So5YDKNzMzEQ3ZFaYqw6yuNrTbTKvDl1LduqPZwD6KJo4BG855qatvHZJx9ytV6WjUW4Ymv2d/tfm3qGW5bz8A8X83vKrF76rDPKRSQapjXzQF36PQ28yZk3CddjjIVUhU5VL9RH5fBBlg1PxmYZ8UQB1IrRZwTlH/wVwZryLHJms11cz42Mcelq985Svm7cLCQrDAWLw7+x9UB4ZVEYW0aDN6P+awD3Npcxl3ZtH9qgS3ZatboSZbdVJNxt3dCzxOPX79nIKIWt3hNkNN9tHBCoh+t6GBzEQWX8z7TN/nsc+ePdOohp8CU1K7o5FcsmSJ+e66deskDfhwWkNDXWi7qIBoM3R2ttUOYU9CPaBDNDZDarM5j1uPjRUQrewEXKMmM+zUxlHzqzqqgK6aMqa65TQlOCY6boQm+ZWjUD+HHVeOv36elZUBjLi9/szaazVMjysCFUx9rnD+6XOJc0rPwxAyBGwmVfv3RqKxfTTY6sZPKJAD+6mrcsF8zvuAzwVahxPy5BzU/g5uVxu/Oa9Cx8Gqpsvwu8ZkNvfreww4gscZ1ok1YTzuo2Lz7GG/2lNP/RJz0GbfJ04sNP1vZMPitR10WWA6KnpO+pfJG92u0idzG43IxLLPh9bUZJ1A/tXKK9m2go3FqNIxAOMcmT1rjukZqa+7KBVVto+rq7sdQZGdV714bjMDT0uEU9sfa53n2EjXNIx+LlcgkVT0xUXFWodetW74OhKVigCqDeZ3wP/TMtLypcUltXq6kelPKEAfw2k5W3FQssAsaPbnPVPjB+xY1aZApcLRt5o3kHiiDeA+bYcuiG88Emop0fo9Dvdu9LdED6RIPCBZzWGnpSu8Fs4pqilOH6K7N7TO9PQnS2Jglcwrysc6FCnPbD4o5xBgJrbbPpWBaNBjB3Qs0CESZXsRAgMR6FS09LSJaRZJMWN8geTjfj2HPpf42MNBgo1MVDJGQ8dIrbvdrg8ZGW67eJ2PviEaKyGjsm1jfUdLM8gM7POYY09rbeuV8aB8ppWDjKEa/YsDqMocLK1FZSBB9u/aCsRBuIyeMFZmzBoPmt4UaajtQVDUavo6nntuG1RAUNKCLggtDPeRNnr3O80V09ftKiDS22aEXG9aUWT6QbpB71tdeV7W3pcrH4dyOu1f/+V1QCKr5Iv/Za7MmpJv3uOaHAOyEFp9U4ekZ9uKSqSjoA9DtcXWwbCuoSIR0W+fCeZNNx/NtXfN553YBi0c92RsmL0vQXQN7ZcB+e5jx2T25FRZvczuG+U2+xfkOoMkEYD1I0hRCnoQiGOg7fbaKy7iXrFzOjUiUf768SOydDL0ekbbYy9ruCBhTsOrsrtFNmy1+iC1na1SUvCQxEUky+Yz/2EqbUvGfwZJh61mfXrppZeuq6Tbq3C9B8SNAxb72XCqw9DIZcusV2rXCuXu2wlAfMy+D+Ph+1zgZs6YanohCDkyjqaDepDBhZYM3Y7uXnsj83M6FQ88sNZk+Xbt2ht8ny8CCCzUGaPjdwMobZmVITzh8BGLg+Y+586dax5ArGawIZaZQzpAdGZOnDgDqkq73f6+ADKOaQgWV6DsaxsHt27dBcjBXDRDn0KPQn3w5uZYKCxmxYolxqF57bXtpjGQxiZMNeKijxyxsAAy94zIyjav2bRLmzlzJjDaB8zr6Oi4UJUFnXoqckT/nc5yXh5FxeIgIldhIA3BUm9PJ1hwLBSGwdVEsNIkJcWhElRlWJ40UAkelHvB369eNd80tGsDuv8dXoNLMZ7x2ur11YCBTtfw4JHbMk6cC47476VQV6Yy+RtbCImzDpvapQIc85lrMOf21VHitVc4Dh1G/S33pw6kzg8Gnvo7Ok9+tUYhLyoMt2/fIbnvvvvMbktLSw0MhkbhpzQnAjkwyIyeXWQiwqwTYzUYrGPCz9TZpNOogYnul/NASQw4bjrGPpMSr00IjmgdAn4eDLR6O4L6EDw/za4nJlgnjw3vwQoKjkeboTlOY8eOhSOSjACjRRoB66P50CZSGdPoaC9YMM+83rxlQ3B/fgCy9Q0L4VoNpjuKDtL+7V++FxxjblfhTcPnDL/L89RzuhThgU+E4AeyfvM+v+MHytyuFQu146awKXOe7c3BACTgAgqOs8KOfCIAXlO//6jbObra/M7z0iZ9HzLH+acBiMKcfBHN2267TTa8apMkPHYNMDRQ5fuXIsrwCRTYzz9unHVYW1tbDJsdGcM0gJsHAc6ysvMmMGFQoJowtRfrQsGz16apARyvkR5zVkYqrrmFv1RUnHNj2R/s7yDTkvKExIEeibh7GpMvkycV47cZcAQGZe/BNzCOIWgKe2POX7RVHzJgxcY4FqsBCwmiOFNWeoiNiX1ztAgoZjutU6EcSCqdWliYa6Dvh4MZG23nfx2c6vjUOfhNPKpAjxmRWtqAc3jb8IyOd6xVZtsI4mgMLiKcWjb/TWE6WhsCfho1IvQ+JZqnkwqE/J57VoYHYiVxALpNCBBbBs+Zz2jtrQ3S7Z7R/HdrWwZE7QAvC88AI9ZM2bS5Tvq1WRrH0B3uqMMJRXWwqgC1M6DTQYsCsyEtOXOfjEYleWx2vlQ1lUlyrE2CJaHpfFSmFe0LC3SFjtnlb8ajP0gtHvf7RcCTaRm4Zt0ISGmzEEjSqHdCfRBaSvp5OXHaQoZPVebK9r01kop1c+fG7Wgcp4AkQHPJsbKgZKIcO1kDIct8efKp18BmFYLLAbkm8Y5MoLPf9kIOAk4bBoiXeQ1fnRpOtGn4/cSJqUarKg3oib/9+6Xykx/vg65WGvphM+T40Qvyh59ZgjkdLZ2oKIWpGGJsMq6lPeYuR3KQhnMLOOG/wQE8152TTxik2iCuUZAUwBHCdGHfGtjHhSFJFDcgR062yMubauXe5ZlSkA19GKdPExmHoMddG8aQ/ZE20IhGwNzb5uY3ql1sNKcldIZLeW2HfPWpo/LF20eBfjhKnt61U9JyXfIIQf3GE9afKa9H8iQ6TwpSF8rR8+ukpfuCZMaBJrxgNYQqX5Va3FL79r09HbngCX9IX1yvgODCEnpVUlKCysUbV900vnRJCTLYDUYh/IO0dxqALFlcYg5/JwIJOktvJwDJzMwwiuIvv/xaSBXaQYL8AGQ+xIiKIHZIvHRVZY1UVdvFTQMQvj571pbiKysrkdWbbhrg17+yMbgwMwBZjGMsKhqPTOKzBu/NZtI77lglGzfuMM2k6nRqADJ6dD4esEWokLAhtf89D0B4/IWFFq97ApWN4QEIA62FJTPgiAQQ9HAM7IP1UgGIUTJeOQ9jFCYvvLgj2Fviz7F3OwC57/5VcIp7wSa0A5lhl33ydng9ALHZTdp7HYAkJlo61epqm9m+HoBY1qXfxQBEqykagGQgcCgoyAF7nmX5+SACEM38Liq5Ec/js+hZqQzRxV5FABIXk4/+ggzpDTQj+XMeWemeSwYgEdEMNJIkEJmJ/UHUrrNKjp/a+r4FIPbmDUeFo9BA9prljEkWXSoA4VcHehJk2eTV8vwLEFe9ygCEgdmCCcXYC3pSBiwE7/0KQL733fUysXgSgpBU2bfnPBAFLTjtMCTzEqVgLEhzxmTJTx9bf9UBCM9lSnEy1utMXMORCKT6pXBMmjzySdsv8+wvDppelb/5y9XvawDCff/omXKpqe2Wv/xkwTsKQLitp14/J6XoCfnD1XlvGoDwu6NTb5SESAR9535qqvJLxj+MQD5KqitA7wukzXUo1vUKiLk57rzzTlDM7gUGP6TXYD54m0aBvVwwX215w3Jff9D2VkFIsPEYWTS/gXgG2KjY/zBqVL4cPXoCGig7ZNL48WADqzaOj2oGtLQ0oSfNltXJpjKleA6aypfKM8/8Bk2ctoTd12cdV0MzGmMhNHffc4eBmxB3/W//9m9D4C0PP/yw+Q6VQxmQTJgwwWSnB5DJ2r5jT1A9naKAbPZktYOVEdqaNTea7549WyE7tmuVIkpmz5mKxrw80/NRD3jTKwhkaEqzSs57Bi+0FStWopKy1bxmw642gWtGPhaQiR5kLu3vkb3XzBCy5DHknYSRTlh1E9qAiS1ZMBGMJI1QL7dj0oNseBKYSGZDYK72YiuO31ZXtBJgmmbduOo1+tiDK6UZJeH16+2Cdblre7kKyKUa0nXbfiDBLHECMqIrV8w3KutPPWnZyNT8DLj/2n7uoFmOvpbwEL9KoGPCLPSDD1plXFKLbtliG0+VNpZBZ4iyOQTdYdaXTf40deKiouKC1QLClRYuXGg+3717Nyo3FnrEeatNtAqf6e+NCO6PY6YZ9YqKCskEBIimWhzMeGswy6y2nhMrDlolsKrfrvk82lYFmWXX7LRVirfv8z29HjGuyZbXQjPm7PnQa8NjuOuuu0wjNuFIZ8tsFUoDEB8aRWIFn/aY+iw0bTCnKruO6/AKiG6PyQadhz4Vss5/H+bkX/9LVUt8EgOjy+PS7/429Dw5ppeqgPgQK4W7DZ/jOn+5/WDlDPNCx55VVRqf7ToHfYpcnm8H4BI01dzgOOjxrlmzBs9Cm5H/1re+FSRFMJU6wD9pev5+RcKcm8uMr169OjjPVYuFkDNqYxQVjTVN7ufP2+CSDomeI+drHFTr7Xyy15PXqhNVVD3eWKdkzjlMTROaNu6zgqyUvKx6hKGBXi0OWWga+2D6nBr0jUtXGQrjXlRHYtFk3439nKs+Aq0Nu78wQF9c8SG4nfb2i/iurcKlxKGXAHC2rKwVWBOaJBpVlyjAi9p6dgO+Yp+bzU12rGPjUF2OLgaKZgDb7ZWqCrtuRmKdqG22wVg8Am9aBFXZ0QBu9pGQiD5tm3Fvdyxz5jsgDyAMi0ZF9KC5+y4SMCGt7vnkKTp/EgKjJHowDYrgZTieNqkD7JjW2Y3x6Lb7a+1KlKVFt8mxExiXczYrTp0MhQF1R3j7pRYHqH99Q8+0pOfslnGgwc1CM3kTaFppmcntQS2WAlRCBgbsdnhP02IjEyDyWmhe10NlPc3d292oHLUDxkwrWWArmnxWZY2wv29EY3hpqW2QbutKRwO8rcI9/tQmmTprkrz0HIRs3bl1ocoQB10NWld7HUgKQjTFfb2O/MWNb1QCgjTAjWjhYN4CDs28Hgx0AhnRJ+mAjs2bN0kyAI0+e6ZO/u7vLVXw/LkLAJn9tekB+YPfWyEN5y2ZScaYXBlwULIel7Rkryara3a7fbh2FhIfBoh0mIN5YupKn4PxdUE/hxaFQDLg9KKiUAGJds/Y/qQu+b/fPytJCZHy6ZvtMz4cVZzoRKdIj+dAZ5LdX0w80A2g5TWvWXkBQQGt64ydlzH9kfI/nzgsU/MT5GzTEbnQaStDeXl5IDCwVfhNR21DfyO0zOaPekg6QJxQikpIP/yHJUW/L0cPnzL+ynPPPWe+91G2j3wFhIKDzDxdLetVCtgq2C/xTjRD3ssJeCnHVB/GvlDXKDBeTUFD94GDpQZTf+DAQVMBWbNqpaRC3GrXDiwkYNuh7QSWVBds9kEXjhkLjvEuMPNcxPu2p0Kjey74fDBOnlyEUvFMiG/tNKJpdNJ0/4QW3X33WvO7gwdKjaM3ceI4sxhSBfrBBz4uv3z2ZyYooIjdTjCMETfNHgtCsYgd34jS8tSpE/F3p9nuWGBhi6dOAuMPVElnFMEp6Qdu3jZSqyPJsZkz12Kn6QSrzodPv9zmoD316C1RI3wmTMnt8aYuZByf5ha7ePU4R2HmjLFSjmpPbW0jnBng0Mfmyxk4kzWg7FWnqQcaIjQ6PurQMBAZAVG5m2+ej8D2gFHEpvEZftyaAAAgAElEQVSYh/dfcLFausSex+YtBwy1KM1ncfIdRT8oUQe7sDAHC1mxwfy/Bh2FtrY3r3xo0OFDqXSuUatCt8tgRJ1cBpWKVX/yySd/K5ii06VzjDTMZEujMXChc05jvwON86q/zzoH7BsJYvIRDGgfyec//0fI6v3YfEcdyU5QUuq8I6uQsi5xQdDjnzDBLtZ0XLU6xTHT33XA2dNrp3/5/awRCqsKMwsSjedERisary+THbTp0yw7y1NPPYV7zQbNls3KOlIMSr785S+b1/v3b5FXX7EQRL2OPAY1Mkmp08xxT0i092Ao0RDSxiHLFp0Dmtmvc+7eKgDhefpsXbo/v3/Hd+702N4qAPFFDbkP3R6vuW5PFc19SB4/0+vFAFV/x7mm18mH+yn0LT4uKTg32afkB388Zu7XD5g0QGXQUF1t4S/cvvat+AGI9pFwriy70TqFf/InfyK/93u/b16T3levM5+Pt94Kik7Ar5qdI0lsvAaNhgbYwar0XiJMKxRo9uM47HOjD89BkobYa26d/SQkXYLyTIBPqQBqXm4Onj8O/oPvKPNdDBy7yRNnGSHaaLK4Qd8lNSVTdh163mwvEtl7VmFpsa4Pg719iVS8434xXxPw3B4xcjnu90O4Np2Yh/NQ2aiQhFg7V6OirLPa2Qk4X1QRfrMP5479xVvoVosHie0btGPFYF/vJQPtdMQbATir2vdB8IyOy4CDq7UjEImFM0kLhV4hIVO+r/OZ9efoAKBWg3lwPctBSWv7/s5Xh+6x5pabZQrIBS5c7Jays/bZ2AfIdkCbYODQ9ke6IBDDpMJ3MmiTIbQYQIJo96xgImIQ1LzlkpPeD2hW6AjTYuwzJCbGiQHifk52ooWpKcnBZuoUBJ0BJ644aeIE85uMhChpcaKK9U0XpawqxNLV0m6DirLKJNm6+zBIE+Jl6xYboIQxmeZEEHv624C4dv006GUJd2yPUQEbcGNFDkLxegEZw2ywxwump+yRgyA3GAUF8KMQAYyRGXPGydp7Jsq4sdGy8sZ5Ug29kf/9zdfl/rsXSPE4++xOz05Gj5ANtJv6bS9IJqpmCuFjk4DOUdBDBAOTcAbfLtisQ7O9OX/AuaLdulyP+0pJc7LyC6Sxr0m+/qMKuWVhiiyamiyR/QhWIC5JG8BYD6LXjjYICHiESyRFUg8HSSNjDq41UFkv58ua5O+ePC5/sHykHOu1iaEzVdC1cUFxnwvKu1pyJC0OSQb87/UT/2oSLSMSx8mUvNVgBTtkhE0/6gKFH+kAxAoOrnxHrFcftNq5vTsub28nAOHiRfausrJy9DpMkxdfWg8K3lFQzh0DrC4UYNHgp7h2JimqqssRIEwy2h3tba2SjSbyi8hov7ph228FILlY8G6++WZk/hPNDadZ7zcLQHg2dFTPgGo0AT0VbDzmb+sBcduyZUewyqIUu8XF0wx067bbbsI5VOLYc0A72IiGu/NQF25DJnmVUZT+IAKQWDDjzJk9AfC8JmRQ0+H0nQs2FL9ZAJKWniC33rIQ59wi617eMQR/PzwAufeeG0wmlQEaGUkee/xlMyGuJAD5xEOrkYmtAwxxL7Klvb/VkG4ezh7N8vUAxGYG348AZNu2VxGYn8G8CVVergcgv9sBCIMDQrD6+kDP6rD8H3QAYp4Z6NmjjSsslhw0PNfVV0DBGskSYPZH50yXji7g91HpZIKkofmsFOYuRNBje3AIL2HGurV1twnSkpIXSVvLYWSeneK2C0D6AmOMY9vVvv2aCUB4zhGDcZIUmIAApBpNzGd/KwAZmZAOle0EWfeqdTqvNgCZMqlUUhNSZFRWnjR3QLPmfQ5A/vOHL8od98yXXz1jM/XvRgAyDeyPubmxgDmflU4kAWIjbPD3k5/dj7W5T1bcOEly0xHE17TI9x/fI7/3sSmg8U163wKQQFybbNvfLC+90Sh/+rEcyURV7GoDkJ76Tnn1QK1sPlyLapIN+C8VgLQ0JUtKzFj0HzXJocpfBdfUmfl3S2u9DTqJ+FAKefPGR8w+0gEIWa/OwOn29R2u5PoXFU1AligFmh+WV/9aNmbUNJOmGT6TNYJTefPNy+XY8ZOGE38Zqjn79h0ETGgmckmDkohMSxvYNHqgA8GyeCT0ONraW/GwsU3aDAJYjVi37jnAas6D1WmsodU9ju0R9sB93XrrGnPzMZuljtPBg8jCOHVrwl/YQEcbPdo23a1Zc4v88R//sXn9xBOPgyXmqDwNAaVkMnc02GqEqjRz8cvLG2XoYimW98r6N0yvBzMSDIBWQ/fj6Z+9gOMJKcry9xMhshhiyhmJ0rrtSaE1NNkMXLJTqeXrdseONiILCrAIuGg+1IgYYs0S6na6e9pk7uwiI2y4afNhfG4zhvTlfT0JvkdGIXVob799IYKndlR09gWze7pNP7O7eNE0VKxy5Mc/eREBTprcfttioxXS2dljKlh+Npe/NzSkTvWV10SrIR//2CrM4yNYLJA5wsENkhvdHGeI/z3MsY5oEzc/J+OT3wDM95oB0dOMtJ+19iFN3O5wJiEfdsProlA5Zrh1nBsApdPz0Pd4DJoBJRRFma3IfkT4CU2bzcvOVMkNN1ie9tOnT+Pet9ec81LnXkGBZZphBcRvvPZZvnTfPDZtcE5NszAGngcpVWkMjLXCQTFLrYA8/5tXzOc+KQAzvLpd//3Jk8ehgtYsdfi/Zve1ysNtEJ7mV0AGnJL1+PFjzT5YFaivt+q9/vVMhhhnX4/tP/JZx/Sc+bzw4YFXUgHx56g/B4cHzz77Hl/7OinDKyA+YYZfbeEx+rAxn4GM58Z/q6YMrzdZ92i9fe0hdXdHquFXXpSUg9/l/GFVjuYnT7SCwvd0fPid2XOKzXe/9KUvBSsgCxY4/Qjc5/X1Nfh/ExImIKpw9xghrvpsS0lODbLuRbrGWe5LzyMujlpF9poayJ9r2kX2wLxHNfrCQjuPm5stxIs2AAKGVGiV0AizcoldQzNsP0dlxWWAs7MKwLo02eqpoFrU0gZNDGhVxEKRPg40p3ShBgd6pL3rIiAtmCtwOvv66iQKVZhBqEjHJ0/Ev1sAPakEJKsQ85RQMrAtolrQBcebMoQX61zDL/4VBXIP1FnMcVxosIQgrNjp/OH1iHaaDwzaYhNs5rwTz4pBB7fqcxUgXvMBD3YWHADu1RFT+NA/vQYAjknCwDhk3Vulre+QHG93jfe94RLTuFAWzMiX51+6YCqVbHyPirLPl34kgAbB0kYbDAdE2d2DiM7cwI+RsGi7piQmtACuFCPzi7IAKaqF9oej5k0NMXkNusR7UpKtFNBSkkdIqoMzR0Kro7XFQnvvXX2L+dvUYmFCtC7or9Q32mpx6clQNZsEcBs2NsjshRPkyZ9aau+IaECHe9x3wHam8EGUqNB8bysygwNO4yQsdIwAj4L5LFwWzM83DG87d9Yaf6C7q0HiHF4vAGHA9MwE+dKXS+ThBxdjjU6UzRvPyTOAgH31L+4ADLBVEnMsQ1UAASCtA0OWBAIRe3DYt5vToPvAOCupCHR+3LkOukpIS32zpDtYVU9VvXQ6aBarlTGj7bX54c/PS21jn/z1I4C7OZ+DN0EY/BxzDIAnDsbaMe/DmhAHOCItTBkicX79lRbl8E9PHILYYK+UjIuRMzEgiHljo3k/Kz/X/L0AyGFG+M1yoOZpKasrl1Ti8GAkolg17YtypnIfGt6TPtIChR/ZAGTSpEnoD8hHn8NuN42v7A/hISVgnln38oarbly/sj1e3bcDjpmIUBIV91Enlw7qsmWWEvcINDnoeHDRikIgsghN9chpgVozSrZs2mwW8VmzZ+HfMQYaQVx7Lxa9aNygu8EGER0dI5u27pYvfuHzYBwSNFltNUwPXDDJVsSHPR/ylRD7o02bNk1+8IMf2JsbC5LCE9T5o9jX1772NfP5d777H4DJJcsvfv6cESJUWkUfBkLqQ5qF8diSPjMLD33iLjgZaOB+YSMyyNZ5zc626qx0Rsg0RONcqMUDjFZeDkFCQBB0e/yblJgWhF0x8FFYTSJ6OnRBo4yXGriNDFxgNvC2TU3tBto0CkrmR45UmR4Yi1O3kAY/MAzHAn/DDdNxHXLlmV9uDFLK6nZ9/P1tCDbYt7Fly0E4Lq1oKEySG2+YZdTSqc7sY+595zl4kHhhysKAeq0Cy9YvfvEaMPFg6XGsI/xehKPQ1OCD7zF7q04qx1bNh3lRZZfGQE3ZpfhXISYcQ4Wx6Hv8vjqP/CwIIQJePoThtmPMffnBgYryERrY4QJNwk6qqy2cIiXVUUsa4Tib5eUx6NjzLwXoaJqRIiyvsdHOCc5jdfg4Zhr8+sdJOCeNzbzKlFSNhVCdeLIh6TZ8yJDej4SEaZ8Vr4Ge83hQeA4OhoOON9Qjw3PXc+Y1UAfKNMU750ePkUQG6jyTFloDX8KLenvseJo+AscgpNeTx+3PG70e/hz04U7+vNFt+BVY/7W/Xb0GPAedE3w9PADxIaO8f3TcuC09f58pS4MDblOdTR6jHgerjMN7qrRXhMdP5/fMaTt/NIDla8IBdX8KyzJOuuLko/uRQLEigJs2bcIcGpowWbpkGc6tC8/HUkfAYeFahKfm5FjoHnuZop1zq/ce54NCFFNSQpAwHlufoxAnWxWNQelI9CXSapAYinJQoQysW03N1nHlsx7Sjua1Jmd6lfKU20BvRUqyhUGGo19jYMBBjJxTnZqchaqBfY/zyrVnGCZDEKRLdFwuejiSzblGRsRjzAiV4XOhEXTp1jmOjk0A9a895nBQqDZ0nDav1Xg/67gqAxY/Y4KirPyc+VpSmnWSzWvAlNTCHE0v/x2cO4A+6fY0WBnE89iHpfLZEhco4OonZ5NeM1TENccgTtkFWNGoYqkoi5cKZPL70HMQGeZYowbxjHI7DsPaMRiwwWFwTUCiQi0SznxRYb9MQ+P3LvQBThjtnjFJUZIe7zS3XFAaDgG93DzXq2A2Zx3p7PgM6Wq00M4bb7zJ/E1PTZPK6nPB/TQhAUhrhCZNxQWbca+EplAFKt3ZoybIU49vNaQtA2Fgm3RQKvA1S3ychVt1dmG9dAKEUQgoaWEBMPy5fpeImH6sVYV4tnRhvce1VcxfgMGDjaASHNvZ0sUL5It/XiQrludIZ8ug/OKZE1JV0yx/+ydLML72kCNT7bosmCuOW0xienAMLgYbxNzuDXORGYISDUCilGaZ/RpO16cTxA49jh0rNQmQafgntP6Udvm7f6+UWZNj5I55lv6YjHS7T/fKuu0XZcq4FLn3dhu4RwC9EHBjGKXXD4G9QA/k569USxd6MzftK5fPrimQtuReOXnW9qQeOHrEbhcJqbjueQZCtqXsCYlw9OacX6lxhTI5+0Y5daIcSYgyw974UbSPZABCR4jQK5a/AnhwXKlZ1qaZcFQr4Yj+tnDclW7vvfz+mwUgk1HBoYDW5s3bhjh0C+bNkelgoKqvbYBjW4+g4ZxZgOeXLMCDFfh+LHZJ+DcXazpSzz//a9DrrpQfP/a0fAEBCH3P/fv2GvE0ZnxJnaoL9tUEID/84Q8MNOCV9RuvOAB59DP3oXpyDk3rhLC8fwFIQiKUzadNkEr0bpw+bbHjxVPGGrXlU6cvXDYA+dQnbzUMVNu2HYbjEMpc6hxhQDN58mhDWXzxYjOcllJUpDqDjtTKFXONLsq27UfedgCyCn0mXIBfdo3u1wMQ6xBcKwHIiBEZkp+XjX6m40MqWtcDEPvs/t0LQBYjEK9Ddazqmg9AolyjeyxoW9mITgu4ACQWfSMJeJ92qQDEOGHQT4iJSQHFN/SZYkKZeOo10a7VAITHRkhWLAT9quLfkHMnkXBDAJKTOlImps2R9dvOCvMYVxuAjB/VK1PHjACdfT/IuCBSicrUiPcxAEnLzEVvYhcECA9cVQCSkhotC5dA4Xx/DRJ5rOAgaHmTAGTcqOny374yRVatzJVoJBwHe+Lkm9/bKGMLkuWhe6fbOfQ+BSCHURF6Zn2jPLomSwpGxsjjr9bLicpuKZmaKnuOt8jqpdkyf1bmJQOQc+gL+vHTZyU5MdLoruQm9MpFkBfNXZgE0gbL4OkHIE0XByU/dYm8dup7QwIQJhNyU4slLWyaSfysX78+SJTxXvqD19q2P5IByIoVYGFAZvNqKXN/V6BXNvgIcWfr5ENrGfok8sDCMtE0z2umNd6VCG+/8xbAo1LR5DsgBw/uxzhZVfc71t5u1HNNlrkDIkeshCCa//Z3baOvWXCQuZk3ZxZwwG1yHJoqjzz8YBAKQIV5hViwghCDUj6N2SzNMA4g40MbPboQgYNtlrxx+Q3IHF+UnTv2DhH9i4HCsdkneMS5AKoprCp/1Ei56aZF8v3/fMpkhZVZRFmL+H2FgeWPsmVT2oWLbYYi1zeyZgxh83FsVRb7bFM43C+Pg1WJWTPHGXHBCjSg+5nb+WAIIZzmlKPe5O8IfVtYMk1GZqcjwApHY7LVHtAMbwSaPxkgEGp1w7JZyJyeMNoQTc12Qedneg2X3zjLZC7Xr989ROzoUpAY/jY9PVlW3DRHXt+4H9UCG0ybLHKcHc8exwLiQ6ks7a+9TjaDbMdKv2McQq/1U7OLvMYKV2KQo5lvnRMcJ81a89yDYm7YfCjDHaoyDdWtsMfAgFhZk7geqoihUhxz3oHDzHw3BxlizXjzPEKN7Db/xuPTjHxCPATDHDzw3LlzwYDPChGGspv8HbepuH7+XgM6joOSN+j52DljnTj+TgXmWIXR86NuzvTpE0EOsHfIGAfZ3OC8+NAmOjO+MWve2mqDKr8Cwv0O9NvrzHMfDqXjPNAqBK+LX53Q7YcqYRFD6K+HHID3D/2+jok5BufQ6vjz60OY1txc4+f+WPpChLoNX4NG2bBYCdKqD3/jV0C02uU3mytpAhMnzE7SeO46xrwusYAg6RzhX+5X53N8QkgYkc/fRx991Hz38cefMH+ps0RtE5JvHDt2LJjBJgsfBSF1u3W1tlKh50mtj6oqWyHgvaTHnpeXG5zzKgapJBj8bj6e9fWOvIHQPYUlJiWj+uCgNxlO1LKzuw1VCzsnDLmBG/sYQG0izb0essQECL85qE0MfhPjqp6DYCDye6MixWafex0zIqFfKpIYqaJ2+LyrC1W9KHvOWk31YW2ooQevY0MzGKFAHqNWDsY7mpJN+PeDD/PjWPpzhb8JgOaa21ZLFVu9uBjZJfFhSNL1T5Pjgb2ofNjs+9isYhkBaO6Lm0IBVURECtYYvxps4WHh0U5tHWxiRtPCWUSgDRWuCLkNTnw4xvUY1omR6fWS5rL9udl2W1G4P2KhFULLzAoxa42APklSnr1Ok8ZPNn8rawCBHmnXsSPHj+P7trF6x15Afw38DbpWDQHZve80xhdVmCmz5fSpw/LG9kYcg912f+8ARAJtRakbQoPB40Vl3n4eBrHDEWgwT5E3NlcikHaEJ6xCoFKtFh7u1iYIo9II5XrkU/dhbg3Iv39nirTWpeJ698rX/vGXcveaIlkyD9U4N79i0kcA3mafqaCakWinPzYIIoT+cKcZhE8gOWq+owxv4SBxGESvp3mvd1BaL9oEXgfey5lvtVI68Vyl/XrjWVQsOtHHg2NDf9N/vWc0BB2j5YVtNXLkXJc8cg+Y0fpx/R1cMQrVkCeeq5DjZ9plUmG8PHhrtmza3iJ7SgHHAswwf0QselrsWOw6ZvVAWoEeqMMhZMYukZq2/bKnwpLgJIA9LOB8htm5d0prA/qpQMyzYYMVcf4o2UcuABkzZgwc7yI4XJZy9UpNWa+udegVz+tyAUhiXAJYk0qM0jn7O9Q0ALlj7a1wopPg2A8OCUAWLrIY5iVLFiHrUY6FLBkl3Gb50WPPBLehD379+6lPPACOcdvXcTUByFJAxFLwEHjyiV+abfiq428VgNz/wBrQl1YahfT3KwDJR7l8/PhcOXjoHByEDjgZ3UMCEDo/ixZOhmjjedDz2gfkffeuMEEL+y/27DmBRdYudMMDkClTxsjECaOgB2JF5fRzPwAhk1VubqbpAwlBw0IOvA2YQsHa3Xctw7WslT17jwWdu+sByLUVgNiKbYk8/5ut1wMQBw/0WcksHM0GXdd6AEI43HjQtrP5nHY9ALFOMu1aDEAEjjAZstJ6F8jR2tNyvg3q2FBIv3POYnnshZBA69UEIDznKRMg/Dt+tFSDNCU84uz7FoBw37n5IJmJi0d/5J63HYBMmpABYc002ba5URrRWxTmaaK8VQBy39pPSmp2i3z+iwVg/7I+QfmZMvne47vky3+0BNBGm5B8PwKQn71SJqcQaBSPhoZYSYokOqhhF2DlP3mFvSwiH1+ZagKQypoueR5ihk0tfXLnTSNk2kR7nCCHl+8+c8r0A+0/WimrF8VLekrkkACksTFW0mIgco1A6sXSb5rf+QFIdF+0zCx4wDDskRFLddCCN8WH/MVHKgBh9mPt2rWGSanFMY9c6fUl6xUbtq916BXP67cCEGAd6bTefNMyOVR6zGS8w1y2FPnmoJ7BgoXzADGbY+hcCaU6efK4GaabVtxo/s6dOxtO9jg5fuK0/O9//Aaa7mzaZsAp3fK1Or/33nMnxJ2aEei0Gnz/rl27gkOek2M59nldupENoSlGvqRkoaETZb/GC8+/CoYmxw8PjvBgI67DDrMJWY37YENxAhoU73/gVvQ1vGQ+YkDk+d3mPeKeVSeC/1b1c+L++/pt1qm/L5QZC9L3Opw1P+/uRgOkG8Pc3AyZXFQghw5XAvdt4V79gKvp5/YYwo36+ayZE6S8og7ByHSozjfL62Cf4udBvDMYZXyMOxtDKUhIpqqysxY/rZh9/3eTJxciwwp879OvGpiXZq19jLNmgJctnWGYuZ58ar3Znn6HAtvaM6CBZGJiCGdtvxvSRAkOvqt6+FTBrEZoDwiz0H7/kR6b/t7PgDPjPqSRnXLGMK2QELfrV3VCgS/IGp2TSqVwPU6teuXl5wSrMAnxScCf20ydj/3XbDizr9r024JgkmxstCNHjg6p1PgaHPyc80SDPG5DK3LaB2XmGnpKaNQ18ZtstQLCCoovqLlw4SxkK6swr2xWkmOsFRA63TrH+L6OsWbyqSCsVSZWq/S7psLhKiC8RurE6/3Ff+u4+BUAf67ouPsN4pdi3tNrfKkKiL8NvzE42FPk5pVfTeJv/ApIkFIV95eeh44D57LOQaP90WGbfrkvrWppZS4tHdoVTl+Av9MsO+81f376zfl6zetq7XYjIkP9OxkZWbgPbUDLfqjZs2aYe/LkSQvX4HnofOOc1ns6OzsXLH5WyVrnB4k2HnroHvNeaWmpSejQmFA7c8ZWRrJG2p6E8aCSLi21mdio6PAgpTUrJHWOkIBK6Kq3EeMab0kwon0Lsagw630Ti20oxW9qsm0WToIuRw8qKrSE+FD2OyY6Ab6ofSYbmK6rVOPL5j2q3KvF4h7UasggnuM650MU7YB9uWwxnx9dTtGcv9draog1tNnbbbh7wEmJ899IpOnxsN9jeN+PvX/sc767x15DWhp6HGpxX9CiAgkysmeOVA9clPruOFmFqsMvt+2TmirbR8C+D527g+gNUZV2vXYDeA4EDG0trddUIGixkeWyfN4oiY+Jk/MNpyW83zY4ZzgNmHGFIY2fRDSg54rt6wlEDECl3I5xv+sbyR9RKH3o1THHA3rts5V2/lQ6mlq+Po/nR3iEfZbv2V8G6vq58tK6UvRL2DWlvw/9FwG73Sg0p5OUQG3+vDz0mcRBT+scrhPpAhLgWDttF/R6dIGMxhoaxCNtYnMweM64L8IbDGX+pz71oPzln99tNE3amy/Ijm0H5NcvH5WvfGmF6T9hISkm054naXG1AoImVpy3vU4BU5mzxxbpiAfY8N8MUiFaE2jv05BEpXXUtUoe2D1pzaDj/+aPjmC+BGTtshjJzYqUrOQMwO2cGDD8o4uNHfJNNKsvn0XiiV45eK5XJoP97OFbRhnq5z43V1JAR92DitG3nqmAH9Ul5ej3+/jNuN+RdKTtKDsmZa11khy4AW0sMVLTclKO120yvSOaPMXqIJPTV0ly3EhprOsw97SfOAwO/of0xUcqAJk/f755IJ4+E2I7upLrSuhVFlS/rxXBwcsdu9/3MeQ7WOAWgm6XY3DwMGFVoUx4FD7r7LYPjfFoll2EakcTypWbNr4uXKhoKgbH5sxJk2cKy/bf+e73Q0JiXoU+3DEmjS4YJbfdssrs89Dh/XCg7UMxBTc9F1wam28p/ufbqtUrTfDx8suvo0m+1XyHDkBW5ggcl343dPykCqZZ4Tcwg9xHZpBBwJms2I8eO1/7TEP6O0IauMDTCNOJivIa//AeF78EJ47F12y0pHGBNrolE3IBi4iT0qPnTZO5OjTs1VCj46fOUUZGCpyR8QhGUtCQZyFXypOv32dDOi1rRIrctHy2aUjf8NreIOTHV1JVhzYK5eSbV85FVus14/jqIl00Kd/QfnKhpfgixRnbMOZ7AeeqhcBVAM2nPoRKHX0fPkayAJrvSPuMWMMDPP0uiQxodKq1MZpjqIu+Onb8q84fx3QIDMPNlZCzioXKNf3yb0gYEKrGrsyejOyVHpNCkAg/UWeVTnmdYxIaBeYr3bY2k/PfO1A9o/HY9Hf+az+wUyefgZ86rjwWHw6iiwvhPTTOE90GHSMfcqLXjr8pHJ2P8evA/WMhKsMDag20eA0VeqSOrXG4lEkGgaPCwNj8H+WgDgzaNPjRwJDzy2/kHgLzcmP/VgGIHqvOaZ9hy8554MG14dZr5OaYBCt8LsD3IVjDAxD/OugY6jWgwKXOYytuah0lfk44HU0JCG6//XYDh6CxKVybvs/XVAUDEJ91i9o2NO4j3rFVXbhQA+0k67gOQmMhI8NqMJB1bdnSEsCooNHgHCW/eZ3XIMIJHJJNSK9fp9MiYk/Sn/7pfzXbIpE7MqAAACAASURBVFxLGdz4t7XVOs7pTuOF8KmeXifQhj6Onm77esy40cHnWCuq1+EOuprotGOY1Q5q3OB3/f02eIrCcyzFfce8AQvjs8Q5hAN4DsbinqWZe9FrANfvk8WIVo/xHZFq1xTen+ExIWiRzoVgQz+cPA3gzb3jtstrcKmgk/ogNG6nV6GICED8yvzwAGQo3A80ws6P7o4aKWn91qHtSMqC05suBd3Z0gZ4TyxgfSOhz/GrzRVS39qDGCkNY2mfc31YiyKcUC0DD3ueIClwQRJ7acIRQNAi8Yy/f3mEVNZWoBcDBAlir1Og2wZp2UkZWFu8xvpO+7sxaQXSHW7XvBgHXYpOCUh2pl3Dmjo6Mc8t9O38ecCKThwzr2lJ6TZoqq7phCbQWKxtnfKbZy0Zz+jCfCS47DOmG8xfgh4eEhisXD7WNJvvBf2sWh9YpCKdhscgHPCICAfjAiFMwJ1HbLzrG4KYYCBgk4j/5+tflXlzc8GeNQFaJm3S3dYgP3tuP5KQPfLoxwCVAtFMnGPIRCiPf9s9xkB3hUEIDTEe/+sOxe4jrBPj4YKRru0nkES0Y9+G36Rkj5TXDjWj6b9NCrIT5KG1+VivHcMZ7i8yuFkLA2SrGb0gbfLafkCxsYnJueFyzwx7PycC7tgAkWHzmmgCkvCgb+TV/U1IMFyU0aAiXlhkt1sD2ONRQBx7L06Sjr5GnEainOnYJBfrq4IikrEQgBxA1eWmKZ8DychZk5Dyk7TuoD60fz4yAQgdNCrjvvLKK8GHw5VcVTpEpKjdvGV78IF4Jb9/P797uQBkNLQ9JqD8vxHnYB/elw9AJiHYSsTN8dKLLw4JQMZPmIhehDGgw02Do9cGatyfvWkAQqfsnrV3SCsyiMyi7dy1zUT4bxaAMEuyYuVyVAW2QsjKsjIVjM4z0AWScqx76Q03nJcPQD77uU/It/79p0FGoPcyAJkypRBBSBSykA0m+KC9VQDC4Gv0aJRzp45BkICHENYVLowxWHAHgKelOCFV07k94varq+sw9w6abatTdKkAhA7vJx9eLU88+aqZp5lwSBbML8a2Yg1TViQw233IVF242AS1e4tvp10PQK7tAIT0p+zJIr007XoAMrQC8rsQgLS0NOMZhqZmVJ4rK2zPwvUA5HcrAOE1y2rLhkB2AHSxqZKMYOuVvTXvKACZMuaoTMovQsUhSirrjpo16/0KQOzTP0HqLkbI0dKTsmDxHMR4UbLh1d0mAElF8LxgXj4C9QY5cRIUy6BKVrvaAOTxn/5Qqs6fkAfvX4RANMIEIOwH+cZ/vC4rlyL5uXDiuxqAnEeVYt2JMGnt7Je1N+TL9PGpgrDgTQMQnmNPX5j88nXQZbcNyudvsLCrSwUgfP/pTRfk4Kl206s6rzhFphcOegFIsdR270bAngZdEDCvlv30twKQ/PTpUpCywDBwkgHPX9uDA/4hfPGRCUDIxnT4yLGrhk6xZ+I8GK/OnLGl82vVLtf3kYJM+6KSubJtxx6jL6E26ISnmG0b6LHODR+AaxE0ZCIQ+MXPfy5/8z/+uwkCSKtLZzkSglKZWZkmq/iNf/omYCy25EgnINw1JQabRR31HD9fBBYtahNQUPDQwX3ywAMfM7+jKnYc+lJikGVesnSJacTuRZCyZ/d+4E0L8dADPWNDo6kAFE2aCAjdbgQ/rdifPQsGNFpZoBNPGt4HHrxVHnvs2WBTIrOE3S4LSD0GGrPt2oROZ12z0rEof588YSn1EpH5Mt9F1kMzkqxqqNYEm827uvoAy6lEYBsWLJ9qhcTAy9z4MJDQKoNtig2H8OM40yjd2Gg1CRiYUJU4DrCF48dt9o2quWxY1TEeTl/rU8HyO7//e2tBD70L2et+UEUXmYzmCy/anicej89yFRNlB5HnP4T9yikOKy0yMapaAeH3/Wy4QoHs1TBHOSTj2O8yzsP3Hcxy4piGb9PPcA7pW3GVEJvFtAEot6PbslojNmvL9xTuke+42Ts62wwtNI2YW6U/5LVtQyaT5usEaGWFgbSf7fd7DnTfmjkmjEZJFYZXdXQu+BUQzeTyGujn3J/OUx5PsOEePP1x6CNgttDC/0JjzlccF61a+BUQhVLxt8nJriEV11RpVvkb3Z+eBxdBPU9uS8+Tx+I7/HoEmlm28LBQOdS/N/3+Iz1evyFdf+f3cmhT/fAKkd8DpdeM7wWbzF2TMueu37Csx85x0AqIqm0zA+mrnFNLhsbrUlhYaF7zNwqVygJDGW316tXyw+98z7y+5567Qe/+unndAk0cwqFoEag2kf0qBpnz06ds8M95EoRdovqhFcAUJHiUyCATMC7ahQsVwSoVj0fHLQ00tJ0KhXJVWlJ/KrFGY2M95o99RoNl1YgI0kaOzITIoIXQaCVzUrHVL6Gdr4GKuVMT74LWAqur5rsuyxyGfSjlM3tb/B51TZK04rmpFc5uzDGaMmvxdRKatAfCQ5TnWkVUilyOT5CCGxlvn7JZj9NAPt0/hlTp3BTk78McnSyV0vW1/906GWO2EBcWQkeEw1nsjh4hLagCRbWck/iMZDRTIzsfniFREKsI64yVhCQ0o+9tMvTlYaCzVRtwsLvgG6D0DXNQMr4X4RjF0L0U/Mr0iYdk7qTFcqJ6P9ZZWzlvAi3xqDRLzZyaEIIDJ6DRf2yW7aMQFxNwzPPybGN+RVUI5tbZEZCqSlt9IKSqHcktWkuDXV8SkvOgqTLR0O6fPdsGml3A9EDj3o71sXBMDtb9CtD3OtQBkmNRsXaHfSBqwUplt8umcFLU8v0AAN3htmoTGWchet2o6Og5R4TXyaYNL0rp8WPy6KdmoRpkz6vsWJl88zsb5At/cIMUYL+0KOjT9IfZeROGBvQIbJs2yH25/CPoHMx7yNBIX7mtXnbCP4gGUcvR2j554WSvJMVFyL2zE2VkgV37+0CgkJjm+o9YKXSJHXTJy0C7hbn2oKLS09gr//hik3xyfrTkp4FcBaQs/Vivzeeoxo10quftWPPqUcl4dsMFOXqmDfeWvWfD43ZIoGsmqma1crJjsxQn3yW9ICPYU2Z7WglRjoy151+ccSvOL04aAMV67jmL3Piw20ciAHmnmh/jkHkfXZAPfYUt1+x8eDPYFRflG1G9OXXmHPoObOaNxuBDH8J0jnUhZEvHtMnFMm36dKNGPn3GTDR/tyNwaZH6ulq8Dzz66TOmufz7P/jJECy2Oj9KCEIHn1UMWgwcTfaPjEDwwkWDIoH8S6pfloFZ/gzgAcdFiIvq0aPH5djRE0YBup/lV9i0aZPweRyyNaeDi5EPW6HjyirA5/7ok2CC2hoMMNjsSR0GmsJxWKUgnEyN9LW0CIoxOYtypfRWBAzs56CxKZ7O4vx5E/FgDcAhsZSSdG51sW13DzEejzrE/I7v5OvYL1w41cBrSkvLg/AH3+Hl7/rB1ELjtfTx9nyPQQIdJ1o0YBPsFeG58HrGA3L0yqu7cLyhno0+cqs7U2eLDpXCo+wY2e8Uew7J4cMWUx4dHT/EwfT7D/g5/x3CQ4fgD2Tn0vnhO5g+FMt3QPUY/R4XLpI0OrIDLrj1P+e4aaBJp7PbQfOUqau5uVEe+fQnzTZefGG9UY9XG86Ow33oWBucuSvpcx/q3Pu9Gj4ES8+T81+vOZ0ndZoVBsVtatBBBh8/IOL8JGzOMkUNIlgtMsEDt0OhydIjZwyMzo5H8DSC97Qejx9c+gEIr3lXp+298kUi9Rh5bApd8jVBeD5BjQ63Yx6TXjuOlb7mtblUAKLXnL/ToMQPHvi5z6Rm51VoLvlBKd/3AxAdCb0G//zP/yzf+54NDphh9I9Tr6/CfCyE0w5mL5wDvc48Zz1msulpAEJoKG06npWTx1k4ViyqoZ//wu+b1//9b/4a/V6zzf1wFs/eV9a9LOPGToBDaO9X9nrUNNjXhF3pPuLjPcfbQXc60DvBtYxWV1cXDHLZq6LPGIVglZTMB4TMCs1FxSBh4ijIw+C4xcRaJ46JGoWVqjZIJBjdJhfbfRw8tN/QrtPSIFqp1yNKxQ7NJ/bzRAjr9QGGRUtOThrSYxmJhIpvnGs6xn0QzNNzBndW8GvKSmXmhIOx8nr6/VL6Zf5er6lCsPhvj5RKAupg8og1c+U2UJ46L9in0ne+UgJxFkq0NLMQlY5+KesCvKY/RUb0VMnckRAphMDhicbzkgSIUyz6JZ7dCWp6rE9RTvOipzdEnz6I7LsxE51ZSJThCHTP84hIMEl6QcjNi2xP2EVQvKqFR9kezEwosSfGht7PQFKRNmWcDRpTkDhLSrFwv35pQcBqE43hA9GgjLWBAOdtE0TxaC1gsqTl5Y+UvALAoTBgI7ILQMvfamjv+d1NW84haA6xffVhWyjP2END4BCmMgbQNkEHT/CYwyJcMNJvnXXsWaLjHUSts1mKJifieTZdvvmNfwCs2o0XWK42bz4q617cJ3/zF/eYtauPfat22KQf4oRh4Q7SNhgK6HCl7RfQDI6FzrzsOFctz2w4L8fq+mX5uFhZNdMGBH0uiG6NAaMWEoa0RGjHBEACQEtISgz21nXTJ8Gc+97LzZKC7z5SgiQtrmdEjoXPNgKq3Z9mkzkpCMTcqMh//9YbmLPxkgLUAUBq+JTPkx4527wJGmbdkpd0ozR1npea9iOAbpZJrBuX+IQoWTb2C/B7jhoG0I+CNsiHPgDRxvMXASW6Ws2PNatXIOu+/aob1+3d8d7amwUgc2fPMDvfs886kGpvFoAU5hdI4dgxMhLQtaamRlQ8Rkh1VaUUT50Gp6fD4KhZyVj38qtXFIAozrweN/xnPvOwOZRf/epXRt+DpiwQMxD0sNGSRrVZDUBuvXU5mK2qgX8+f9kAhIHCpx+9Hwqjm9+zAGTa1FFY1LsApWgPVTWuMgBh78fs2eMBs6rHomEzV1cagLDPk1AwLsas0NB5rKyshRNhezy00sOF+XoA8rsRgLC/iM3np06Vm0CoqGisHNh/ygSjM2aORzW3HveCzWxeD0Cs8+PTv15LAUgHsqm79+yXI4cOyaSJk68HIBq4fsABSDjgRjm5a9C8jcoW+uCaa8olEIvgD0HGuMRMyURzeRpgR00gI+lHg3o6gpOzLRclj8K06HNsbehAkqMXVRBksSNs9eGdBCAjsn8hC4pWoVqG/qQ6W415vwIQ7islbRT6DC9iHQkgMYiqPBzp114/imDcOv7vZgBSXDxFPvuHn4Y4oRMgRABC+8631uG/YfJfPrPyqgKQc1Wt8vgzxwyBzOdLkiQN+irhjkzgagKQiro++cmGVvmHO9CU/zYCkFd3HZLn32iS+cUBqWjMw7OZCTmgKLpbpKp9gwxEJMj4hJXS1dcsGw//ZEgAUpi2WKJ7ck3P6UehIf1DH4CUlJSYSP5qG89L0LTdjEzk1WqGmDvqfbBLBiDsM0DlxvZ97AxmcONcRooZVgrj0aymhz1Q24sQY7KiD9x7n/zkJz8yr1fevMZksLu6ug1s6OWXXzHZ2yhPB0GzxMHMOrIsEY4f3HcO4sFmpVnLdmT2UqE7QtNMZHJySpDznaibQZfOWrv2NlQ2Nttj9li3NJNJSAAzSJ/4xFpQ2h4N8urv2LEjeBW06uErcFPdONGxZrAJ3SW7g7+JYdbfJejmzpmAikMrqkO1QYphfvFibY3XDG2zPdXVVcjkhHQiNPumWWHdAfs9FpZMkX37T2O+WnhFuBs3C0eymTQGGNpEz4pFcfFo9JKMRCa7C8HGGUOpqxlFznttTtf9xALyoGPMh5xmDn1GKsJ1FHqljdDMxig8JBYLtJoPY/DZvvS1f80JxdJqAPc7nEmI181nfvIhT37G3MxRZJX02CNd86/OY20y5vmlIMtLU6Y0whTYC0ajSjWD6UudC9/z1dY5r/VceC8oxIpjGYSIeEw8OsYc12C218v2+9Cuhx+2gTjFqDTrxWvMase8eVMhSnnABJVz5xbLls2HTDI1Ny9LcqAbs2PHUcP05cPghrNZ+VU3MoOFYF5o8H2LCogep3+9/IqT7svPQgcH1L14qwrIpeYg54GSF/hkA35lxX+t++R3Ff6j14v3uTaLswKiz41m9GQkJdpst55nJJiYfL0f3YZpakZFhMaqiM5HvfYBaBWMdlpChC6R6Y7GRMKqVaukDsx6NWgG7gU0p7mpFa9to28mSDX0GnBbF5osG5G/j2iXteWzV+99jo+eU1nZmaDORzoqZjRqfBASSps4cVywElheUYbXoeb0OEBcaL3B6h40lZwOCN/XCiI1K0hBbyzgqmboV4uOsfARVmDIPEjrdNvna3PM7n0yUNH4PFfYDf/tw/L6UNmjafUuEvtQ4/jodwfd89AcDtcHxSI6HBjfC1ZFqJPk1LIjw+MkJ6lIapohwJcRi/x0rIyKnSF1YI2KxgJICHFqf4Q04hwrB3okH1CiI4AaVbdBz8fBP0cP2Ibu1fnjpQPn149nwIVaEIQcRsYelZDIKM4VZdNyVQE2hLsqvhBG5OBKbORnFYTGe3gwKhH6IGGyal4b+iZbpam3CWN8yo5Jcqp0d9hAIDG8GT0Ndj7OdlWxOUXz0FNhKyC1ta1SMNHOhV07jgAAZq8Nak+4prbSj/5pYx297ej1yDdr3uFSaNxA8yUnZ0C2bxtAH0ifQSDs228TY+ZIUX0wFo5r1We3FY5ALcztIwzaH6EKiF0HWQEIc43eERE9cOSbDDHMZz97p/zZFz6NuZUoyam2wb0daIB/+PrzsmblDLkB5CvdDjIWEduK6+zIZsKTMA3t+WujfwyekT/7+RE5drpZxuUlyINT7XwN6+qUSAclBO2YeS+QFgcIlavSQC8tkqqS3BbYvZJy7Bh2Aj4Z4+bsV396XqaMipL7x0fgPNz5Z+fIkd1WI61gfL70uDnYCGbFTXsBuaqoh9aKnc81tZnSAHbOLimVc8010tXeI5PTbjEq6dtP/Nx8J8bBJ0tGf0LOnao2TJS+3+IG8kP150MdgND5Wrhw0RCxvSu5ehQqmz6tGArRlqXoWrTLVj5wsJfr+4h3QQcXB0KezE3Khx8eL3Q8lyxeAgXvSlDupQFTmmeUueNxA584ARq54ycAC0nHQyoGjhHwjXi4K0yhDwFBp+ltAKsMGFtodJzVcTVvOLo7Op8q4EYHBf13xhT6EwawcgygDOYn+A2/P33aVMPqtGPHgSGXgoxbwbI6zoMQgLvuWo0A5IiUn7OsWzQKctE08OC+9NgfeeQR+fWvLO6SbDUpKRbbrUxUPJ74eHB2zxojZ8oawCxiYVe2UhHC8erizmZyNcJ+aEZor9c+QA1Uy42FOmjp6UlgxoLgnKHkDQOO1FIREk4VciJDjntaWpLcftsiVOf245hqzHc5DurEm76ePltmV6fMvxb8rmaJeTxB2lMP0qABCBdzOm96zlFR1sEyUAcHafCd4CCcjyw3LttpnDjXn8H96v50Hz4dpt+cq+fFv+poRHlBBzORfkCn2yUTUAqoHmk6r3ieSunMahz7itR8+ll9zw+g/H1ovwSDNX1fgw6frYm/1+oTA8Kh4okWkqfBH/sICBWkcazZR7R8+QJUQAiDaJYZMyaBSWcQQeZF9DaNND1CzRDZYgByqQpI8MTe5IUPR/F7OIb/5J0EIJfavV5HP4D1v2f6SByszP+O31ui3/d7TjhvdK7rdeH9Huz1wvXWc2bSQaGLOmcI09R5zmuj1ysVePEQXDUyeN+kORx5S2MDnp355pBOnzkWJO4YgWdlF6g/p82cITtQRaeR+ljhg8wsz5g+M3jNSZlLa2xCIsHBPxPw3KExoFaYJOedBiOcd01gr6JlZlqMOxmnUvF8oBEympJqX5edPQ3H0z5XyZLFz+xr6yiTHVahVlOKi9AnZavmZEJMQf8fLSiAGRZiLiQsKRpQLxpfB5MDSHZ1QJTWbtyeWxwqCv2Ddn/RToSTry8VxEYBk6/XgPdnQCGT6KfQ62FyU34DittXMNmD46EVZiwE3W0aoMek3e2VA602KZUSlSlZ8dmSEJEJ1fMYSUOgEI2NVuK5ngJGpwqM5nEI/9U3uwk5YJ99t6SVyhg+Y/Fc6+BzoL1TXjsSK41I0IVHhET8+N0e9IxIb6hHRBDwmLEEpCh43wEF4IgGJTEmXO5ckiIHzwDOk2i/GxEXgk93NvVIYrR12KOdKObcKRMlJcKuW/lZWLcdTf2FuhOSnGDfD+sP9Wa1d9g1LAnaFU1g17pYl4I1bhC9mDZ4amjqk80be2T+gsmgalfiF0CZlOEMrF1BC4A9LcpWgPp7OL8U5usYqiQLvU92/Lq76gHdsuvS3/7NwyBiKYY0QIkkxrv+WkCgT5yqk29/71X5sz+9T7JHWqjZIAKecIhD0sIjwFwVbt9vBataC/r3nv7FSaPJcd8d4yQH9L9hLrlCmNygE9yMwhprLAN/AVc22wV0rMfBx8KbkfhA8G53Ao/I9Va9uKNFDp5sky+VhEmTW9ujMa2iIu36MoBjTki092kz6P1pf/fjQzJ6ZIdkpWKdRbDX5ebhG+h/bUXlLwqChOPjb5aqhlI5WbMNgY3d7eiRM2RseolcBKvWJhDxfJgb0j/UAcgtt9xitCquRrODjgOhVzt27sbibx3Ia9EuF4CYvg8IBp5C03y54ZMPgcQvF4BMnToZfQ3zsUiVoSE1Aw2I8WBsqYS2xRRDo7thg22snDlzponMuXi/XwFINmj05qF/hNWPYRBeBAkRpml7zZplWHSto1CJprszZ6pxE4doA99JAEKK3RkzCxGcXACPfveQfoB3KwDh2I4ckYpelTzANRjo2SDucgEIg5WsrFR57jdbhogSXg9A7JP8dz0AoTNNFjPOvfz8bMxx6JogI0fo36mTlYbVzFYjrgcgfl/HtRaAxEKwlcmAE+hnM87K9QDkfQ9AxmQskpjIJKlDU3dr824pHHkHvMdEOdG6C60D3ZIcmyBj4uYiuZ8g9SDmqIhFg3XroBQPRskb6AOpac/8rQCkOGa3xCHrPhtr5SmgCfprwiU/tUu2ngpDD0eoz47X/EoDkGgEWElw2JfPAdEE+jPP1FXKYEyoQf7dDEAG4AhX1cZLZjpo0lOgRdNms/YMQF56oUVKFk5BEvcIEol0/t/dAOQf/v5hyc4tlGlTxsvs6a6XA858Z1dAtu88Ja9tPi7/7c9sP8jlApAXf3MI8PKLeFbGy6MPWq2m/qradzUAiYiOkb/6t1Py6Vm4LlA9p71VALK3rE6eXl8ui6eh4oOYZngA8v/Yew8ou47rSvS81znnjG6kRs45AwRBgiSYKUqkSAVby5Ls8Z+RZFv+YwXb4yVZ/mN/+9szY4+DNDJFZVEixQSSIAmQABEIEDl2IzbQOefcf++qOu9VP3YjkYQAGLUWidcv3FC3bt3a5+yzN7eRMlgEsLFKjlzYIhWNVuUyCJbCyvGfk3ZkTOqr2kElt15mN2O7aQHIBy08nzVruinAO3TYFoBdj200xSvmuGciehUP+odf9zHgos96LikouFJ1HNKEHnjgPtm7b69RjCFNY9rUaVjAV8i8eYuMMtN3v/sDQz1ZuXIF6CuWBmXVkWxUhREqNbBLSg473IZoHChTC9MxwlkLv1CVRkTaevpctANUpOXLlplo8b59h7DockZJqp6EeesJUK648P7Rj54NKcWYichRC1iYrseh0VDSBjTq/alPfUZeeOEFs+u21nBkjwZ0yaBTzJw5ztSdkHdPcDcETW+7fcr52dftHVTmspNojFMD8+kF9BzpdSZF/M4wnwv+DT4y25TJxQCAqXIa0ods1QBRGu1ktLzVRRSf+ORdkOwD1xVROs3k7N9vJzFzDFFhEyl9zyptWdoEz8Mv4NfryCyJLuKsWpc1zlN/Df6t13FwMEyFCmcQwqpkBAF6nuwbzYD4UWs9Nv94/GJ7v8DZj5wzG8DGDIi2mRApoOEbGymGeh4qi8zz1df8TKkejEjrtdOskF+Ezu3pveIXQLOYXM9bC5JtgXxYNEA/57XTPlSxAp8eZSK8bvzwOLXfCK553jS0SwXtjkXQPAYCU5qFfpA2UgbCzzL4r0fLVlzN/odT98LqPsP2HZEBYb/699NI1CyOG73mnJvMfYB+DWX3MF712lCphv4dbJrRYjbBzwrp/cEsnV4z3hMUVGDT796+ZiUk3l8x7yWlRGO+mO7GYBsCCTnC+zLgKDhRoHBQZpuNCnpz58wzr9/dvUumzyg1r9vg0VFQXGJeqy+J9cax+yVNlIXvbGfOnIY5rq2Xy4N3Els/6EMpTu0siEhuwCkNcc5TXyd+p98pWiViTLExs61zVENjOHiTi77SQvccZMbZOnqaQyaCvX2dEBCyFywG21DzwDjUt+kcEuMix4NUpXLPDP96RuP66rjw6XVR3v3tWDMmy+K3IVWYctvVv6OhsEUVwQk5K6W9r0Ga2rZKn1MlLMm/B4wc+FFhjmruqJG6rnKZlrtWWnEa3djeXkTxm3ssdakN16m5xS5uQw1R9RlJB2QqisHT4AFS2dIgCcicBLoGZCdctlshUDI4YOfPqKgOaa23z4lAv81SmdeggPkBLDVljEIGhC02+S0pzCiQkrx8+E+0SkcwDEL6220f5GRYOt/korHSCWoPW35qnoxFho+toQNqdv32HktKALUZRnhm2xhKzR2JUNpKkdKSFkmMH0BdwqC0MluDtnt3FZ47KfCOmSf//t1t0gtVxT5TSO+e7aS5xVgDzKF+vD/ont2gRwUG7XfiYix1q7sPJrTwVWHrR1Y+GHQ0wEC7PPX9r8sZ1D/+1pN3Yc0Si//OQQLXfFW+99S7YFNkyuOfuA0U6ATkotSItQXb6Jb//U/7paOtTx68f5IUZINGhx41rQPsjiZnhtiBLLejz/VDgcqcexIkDzJtpiMKxd+DuBfYzDOqzZ5/HLJ+bZ02G5SBef4ffoK+x1j89BpL7RpAzWeWJc5xdwAAIABJREFUOqjDE6UfIIUt3mUCz+AeffldBmmRfcuFh1O/BaWVEK4oh6+QOUxQ/aK7smRs+hLZf+4laemsQh8PQnGrRGYUPoiasSMmI3uzFqTflABEC8+v1vGcXNdVUI3a+MrrwxZodmRfR81ReMyN4xxQeaMVgjo2B9Sx197YGq77wM1BKVk2TeP3QDZOVUw48d+5fh2KqiuQ9TgvD9y3Dun5HDwI6V5Kc6MhgJM9eEAlApgJZOJeMtvi4jtct5EaAiDxqPFg44NE6zfCbsxcwIaVa/idsAGXU2vC5KItBvzSO+64DTdhGQrh60LfjXamXRvuXWPUgDa9tjXEG+dv/cUd6RbaKEtpbn63uOZr1oXEwY1WW7uJ9mDCRvR53rxJmHwDIfdivq8qOIFguB6C9KrIegBy97kIZ/PdtulIrAshX4kHPWG+uwou5XSHP3zkrFkcqUKXnlMSAOPDD6+V5369DQucrBBthL9V2pUBSmGdVrNdLmJ8Ay/dt+9S7is+hWVB00KLLS6k9VyCiFbpIsKnKPlO6VRY07EQAqB4S/tQKUg8Xj0/XymHgEFBng+Y9KFC1SEdgxxLs2ZZ11sKGijFRkEnf69gzdYz2QePv7j1F8FhelnYJNB3Bed2I6lL7Es9Tju27TX1aWdhpaWwupIBIJ6yl4I00mfmzJlsgIdVzeo1fiDR2O7Ro6exQA1LboYG8IfwIpLu5F/fi9G1rmTXHJ8jUay4fZVv1u2xH/2aFL8uKFTD4cnwhqTAPZlmGi/qeXA+UrCioNXWW1lqCbepFDxeUwWmHIs6dqdPm2y+W3H+NOgY9j4fAL1C6zPuuOMugI99svXtrdivWxwhgFJQYOmgDTWNITBD7SKVzi0rOyZTZsw03/HBqoJnntusWZa6VVFxTqqqrRiB1m9QxWjDvXeb97ZteyvkeN7a2gTajwPuvC1dLYJKHbMmUGtvWEvVgu+zZedAgSnFLthUurcP8rSxigjwPu9DNlKitOaCfRzjjEj7Hc3LjOsw5hxG0YxSAOGZU5qNosUAPIZoVyHhXVJzPNlnX/4Z3ylMnye5aaVG1amtu0Iqm7cDGzkzO9xDaYlURgxgfpmK42CArF3KanZhAT8FdK10qQS96QKu54n2cB1fV8CCy/gAZLM77Up58eAemZqWiaJp0IkHgsh4dEkbns+13QA9oPHUVvbB5dueR90F9GO/VWUaGALI67PPkOiosOGgG0o4X5CDUnZKJgIPK2csxPWNksMV1XCxqIYYlf1dTMAuylMTa1D7YOs+4iRFMpPs3BbdB1lcV1/A+b+txT7bevpRO9gTlFmTgsh2hOldPYMW5FZAyvd8RUDGT5gsm988JZUXmrC4BrCAOSFbW9de1PfYMdHVwUIcZy4ZlQuam90Gnw9s8fGNGBdO8r0DMEFliIdAg45pkxW3LZAnPrleJqCecT4ENqKjLdCqruuUv/n7LfLkY6tABUOGysWa9h84Jj//2U5QxFPlofsmYK0SLxxfSchkmXPmvOICiX24Fv21do6MTbcgoQn1X0EHmLOKs62sLxpNAaN7nSw0AKZTQ8axB+Us6nz+dWOdfOf3rUpc43n4vziVs3hkaKrqLeApGT/O/FtRUyUtAG1//6MyefA2gM4UO6+cglHpIdRtsV1ow/XHeMlHHVJe8hzZW/ETqW3GtUBd0PJxnzXy2mTK3awF6TclAJk/f765uEeOWnR+pe1G8fzQGgKenwIQLso3gDq2xah2hf0+Ei4DgGzYcDdces8bChYBSGIiF1dRZvFHqu67u/dIZkYWgEynvPC8TQteKwCy/s7bZfOWtxE9CYMVnuvDj6yHh0azvPqKlUjWhydff1AAouCjvOw8AArNmM6EhtJHDUC4SF6yeAroc3SjtjQsPSeCjwcfXIPjqYK3zZlbAOQmBiDMfsybPxVACnVHF2qNGk0QCy7WGBUU5iA4kIFi0XDW60rnusjvEzCrT4hPq2c0Xb1t+JsQkzySe4/P+rGwo6x0ZGvFfKRiCvrZzQ5AVq1aI5s3b4HvR9ktAHINAUhKfKEUZDKzhNoURM5rWvYhE2ALhn0AouOwBcXp5vmBiPTgoM16JMVlSV/2fMmJipOTXUNyFuC/EQGCkQDItO534IzdJ8UI2qVBpONCVbNkosYgBu7xlQj8vXu48gMBEB5PQmyeLJ05UXJR4xgT0y/n61rldDXMAa8CgNS25EpyAorNM3vxTEf/1I8MQPbvrZfiknHotFx5/dUDHxkASQG4/eOvf07mzBgH48MpIQDS0g5n+tY4+c7f/BKSvV+WBEjbPv/8TmRnTsiyFSXw35kkXe7Z+FEDEF6D/+cXlTJzYrI8sDr/sgAIC9N3HmyQg+VNsnK1BTYjARC+Pyn1PhN02V7+tAEgaQmFsrD4UXlnK2iCzoftg87v19vvbzoAwojWHXfcYRBjlCviu5JOZyEhHbevZ88PH3hEntuSpfORKm5FSt6CLzVdcn9EfN0LQ2GipkcHF77jx48HHWgQkxxN3QZgynfY3ADH8RCdOXO2UcWgR4edzMNFbYzq9iKFyxYyjEI4TCkofF8zHfzcj3xSapfNjwBrmGxiaRG08yeA9oVCLVTp+QXITzx5PyLATcY46dDBMhOZ16JmRg+Ga74PT9uTwlBRYQurTV+5VH8rUtTJUKVatGgG+LD0XOhDPcnJUBSelAiN2vN1dKwrbMM29H3S27QpWKE/BVUvtPmRf31PqVbMflAlhEaC+/efCvkk0YDx0Y+tA/WtRt7ZbgtEo5H+HxqwGSPSJHyfED/ay88ZTfWvh0ZUee00i8AMWVihzIJYZmH0PHgN/Yizemn4xeaaAeF7Sivg9dYoMrepCjuakfALzxnp14xZNgQN6HvApqCS0Vnfo0LPk/RBLd7nOajggGZyuH89Xma9lN7Cfeux6TXg2NFzijw29fEwhf6ObqVjjceqUWtuU6+zUZpzY8z3SdFr79NRwuMhTlavWShvbdltMh+aFWE9CIvSeftt2zZclCE0wNyLzExLh8jMCtMis9zrGEQWUuHxoI2ZFQKFyEZA0esWkP49788g+hvSD1O1kNPbEIGNUhP5dmtLe8jZPZTFwQk1wkCMranZ/utnW3wfiLDQQZia5dPffIpWyCcESjw+ZTR83va+5LjVeclXQTPH2+qiqLiHNHOSi8wA29lzJ42/BrdNf4N3391p3s/KIHVRzf5sb9FYULMhVZU1YcNJFspCkYetC2M3dA+CC86WAeqTHhsDP6pw1wcFrnPnbcSYPi9szLp++Q/+i3l96lQ5vIAsPYzqU5rJaGysC9G0WkH5YouJhQ+KizKTolY0xmZq6Aelv+uCyg9bNw3c3PEmwMtARQO6oU6kczCPNyQy4XlxmA3weABlR6L26bUjLSvSc8YcJzLFIZqWlwFhD1PpanzeamnpuiB1reWSEp8Lytt5LO46oTJFPwm771hXTE0VpQGnshgffpyBCpOKTEIMMhMJUps5C1FqMALw27OuoPlkTwkoV5amltB/Xoo6bK3omnGzkW1BwABGf4lDoMRBaSwuIVoqAEqSExJl+75maXf3UncrAgoDltLGFuizWaQAiuS1YdY0L+MLEYzqtECpJKtA5s5A0TqOl4v0Poi9XIBsb3qKpeJNL0KWJmDZBBmJMEmEJC3bAArum5qy8HzvkKw0S4MqKiiRVkjts7V1NeMZ7MRfYLpYUQHvIqwD0rLGyttvvgXzvrEyecoYsy6ohhDL21vfNb9LSSlEYNKOi2CA5poWxEWhvsTsd7AC2RJ77F0dNK2050TWQX+vndtnzU7HfZUmn//MGnnkoTvMe92d+/F8zZDnNx6RytpB+e3P3Sv/63+9ILevm4raFOvhFYC2FNtgDyjFrl+pjKjE3N5zEGihugKPw2W8E1Lj0G/2nJn1i0uzmZN+KHKS7cEW3dIbUocbwHqI7Ve72uXEhX75w8dyJCU9U+pwb7GlQKAhFsqd5jhcYXoPzDsv1FuPn3965qyUjglIaXGsnGqulhp3T58ETbS6zZ7/UG9AZmQ/InWdp+VIhRU+WjX5t+Qs1Db5DNm0adMwGrT5wg3ebjoAsnr1asPrJf0iPiGc0ryc68R0+7rbV8ue9/Zd14XnowEQuoaPHVskm6CcoO1KAMgnP/kY5Pbek5XLV2BRO2RS0uSsnzppbzICkOXLVkKq7whqQ+xNcy0AyNSp45BqLZStW3e+D4CMG1ckuXD0nTxpvLz00mYoRtR/YABCzjDBx/FjZ1APYznVvwkAwgczC5DnzpkgJ8qqjfkcFzOf/tQG2b5jP9SRLI/0FgCBe60DATcbAOH1vevuFciAtQP0nwSwiTES2MUwDxsAQNoDqekgFlKJyJRw0R+Nxb+CC5oYsunivsEt7PmeLvIJOHwpYn+eHI2C5QPcD1IXwqgnMy5sesxcUY12/E2Qr+V1Jt2yA7SKTkhPmznIqw35TQOQ4uIxCOCMM8dFp/oLEMM4D6oGm/bVLQASHmUfFQCZmH+7KXQ/UfWK6XdUtthrcBUAhL/bCwCSmlgi07FiSgHNqhygb3vXmBEByLqJ8wF+muRk/R4YAGZLSSKc6uMpvzwk6clJoG4ly7GKJimvbJGrBSBRA2lSOLYFtQU5kohAazyCVf1QfrpQ/6I5z5EASC8qoTv7CxGUbIYCU5jWeikAwu3FJRdA4IXzCWm98AhpbINaVjTmpFNwSj/+oQCQocEqAIvlct+GxfLF377X3kMOgPD1t/92K3AE578U+er/vQHvuHqQawhAujDn/vUvWuTT69Nl+uT8ywYg5ZWd8uzrF+T+1clyHvVGowGQ7IQpUpg6X9458ZR097dLdlqhTEq710jGM+DAf2+mdlMBEEbuCwsLASCGG+5d7gWbOnWSUX7a896HR2m43H1f9ve8ug//N6RqrF69FOpUe0J0HaOP7vTS+WBW7m84wmflbdkmTZoAys8SRDHaJT4WkqsobCwZC+Ozfbul0hX1zpm9QMaNG2d49a++9rr5Hb0qup1U3SCOTSO/CpKsn4WtAWBUQvftc/n5vi52Il1q+bt582bi5ssGlcHKWGoUWTMW992/xizCf/nMq6bGQWs8+F0trtRaF763cuVKs53Dhw+GjkedhallP2+eBR+VleFItp8hoFSxRuS5GNPFby/04ycgU8NWX28Bmt/a2puG1SoovzxcsBxWKhs/fiJc5507a2I0FjX5GJflOF6R5cvnYAGaC6pcpezadQTGgpF0F8dnxWLNjwLzWBix9+VmtQ4mkl+v0Ve9nvz80gXP4VqPcBHpQOjaMiqrx8NxEeVqQ3R8MPOimQrul5kPNv6mEhkftvgEu2BlNkapljw2OseyMeOg22DUKMW5BeuimRkf9cFgFFu/6ztga/+YOgQnYkBgo+fEvtH+4e99B3Q9Xu03ek74BbchDntIutjjr+PHIy3o05ChyMqmOlqxuf4cL12QkyXwyMhINVkEZi2YpeBrBReNWCRcfgsf5+X/ZuTjvdjv/eJi/V5k4THf5/eUTkkQzkZAxQwKgQv/4+vGxhbjS8SxSYASCUz0egzRe8H1b3g+shkLHTe6Xz0u+z17L/F7Om4Y0dds2YTxVnq3rPy45OSmyoIFC0zBqBaIm6wfxAP27TsIIGjv5yLUf/TT+Q6NNRbz5lmj2JbWRggo2KBCF4pa9d5ctWqVeY/Kg1z8sXGe4Vxs9l12Asp8tq6t2EkBV1ahuF5rHSDJm4iiWzZSPDQTRiofpdfZ6p0bOzNrKsPbBlGNzEwLYvl8iXWeIQOuYHcIEfb+fpt5pZuzSowPog5Rs4j8jIXofhup5sd8jsBP5PzPsR7jaqj4FR/8+sXpoeyr2xH3Ma34fjlZjUVrXyM8PGzEvZ+BCucF0e88HoIOBPNzdI9ku+xDEPdST7zNALUDzDQk2tqPYMoYmYe5pQ3Z5kMwl+um9Dn9mfpOSTQynHdlLpYLteVS33JBsgqQGUKNx1AXMg9JzdIfNSCnjubK0gmp8tLOM8hoYBy4rMZgL7I9qBkwXeHGXTA6nAkxNGsn02z6PMpG3AvGNqGPgjJ/cjaKmNtBzapBdqNccuGczpaTimNvZrZkhiTHHJXoeDuHJsTYAG1+UQFqJuw1Ipugw0Xnm1vDjIG41OnmmvI5e+QIhIlBRaPXzM4d5RizLaaOKQnZncbGTulFv8bG2IxCr6uRiEbdSP+ABeIcRwO99thjYgZwHvb51dZh6yL+5Z//SKaA9bBiyVg5V3FcfvlSHTI8gwbw7Nl7Qv7mr38P91oG6mdckTnqSNiClAUesBnAAWRCYnCNTCMrA88LtiFW3qP1IzgQA7Up0/AaFAL7GqIAvQi6ssXGY95ptcfc69ZRAxg7//xiIzJZAfncAyXS22Lv6QHUjUWhvsxsYcxY828PAj5tdFNHu1BfK8+8WoE+Au1tXK/UNFmBmT2YN3rj7Byk5IjiuNtQ+9Eu+8//WgZRY7W46HEotaE26WC9Ef1Rs2Z3wDf0PzcVAHnggQcQwT9wVdkL3lzMftxIhef+yFu1agkWzDWI1J8Jvc2Hpi6m+DDT1LounvgAykP2YNrUqcbv49iR91Bs3SMPPPwJacADjQ+7trYWedOh7lkz55li7edfeAmf2xsviIdLPJw9bcO06YrL1D+D79LTgm2Ywo3xj7C/4sMjcuHFv/X7dD8/dOiYOb+gEUq3D2/+/q67l5uMx5bNu4yng++HwAWDPkz5fUaO2bocYOKiUhePVH7hs13BB93D9dj02Ck/rE0Vdqj6pYvYJ598Ut7dc8h85aTLGnGhkpllJ3q/CN33IPGFAMKLsbCyE/ty6tRimKYlQBba+kTcdhuUyTAhb4Tbux8B5u910Uzqk15rX81Hz4Gf+aZ12t8EB+FFuD0OfhYJZnQ7YZ1+p21P4QFXROorvNhr6gpAveL4ojGFZlMsBA5p92Oh4AR6TCFwpEdHIpRLdL88D9/DROtlWCCu9CddPPJvNSJkTc8pyFSzGbpNhOqSPwatApHtC/UU0fNXo83Q4MCL0fw1RgLa+p7vH0LDwFQsspnV4MJbaVKkLdUCmJI6VVyCLAgezO++e9gsvN/fwoB2hA+HveV7uPgffJAMx0j7vBoA4h+DD+D4mgCMyk3MDOXmZobqVwjImPlRYNYNWU82/5r6qmu+2IAPGP0xr9efY0gXaYnO26AH5nu3r1ttgMnevXtxf95m9kUBjkbSWzDs9+07YGpgkmB4eu8GyMCi/fKZZ/AbuwBLSU0EcLGF5wyicX5i09ozzlW6sOcYPn3aLtj+0+//X/KX3/m2ed3VbRdacwFqjhy1cxEBXAIUfdg4JzQ1W7BCIYw+p8qnwQCCvoCjm9BTpNPRregSpR5HCc6XhNvog+kcGz1TMfOY1+ynkPkq5uvQ9QPA0BaZXeP7pr8cKNDv+fcRPUN8Op7OXXGg74bGlfshtzURNKxB9P/5ui0S5YBbF1SQlII16Hwg7PE7kERPKUfjyYNB35CjBrc4l3N+tzttmkRhskhBJiMDfkiJ8O+I5TMMK8jm3hr4c2SB/dSLRb8NirD14LyiBsbKwSaIuGA+n54VlHO1naANh+mOg51RIQoRoIjt1zhIuLo5k8/WoSELpIPRYXZHVrZdzCcmH5L7Vy6V8upzuC4oXu+xPif5yQtBR6LC3h7pROYmO9Vm9ZU9PXXSbJjuhUVfBpxXCJ9xyQXjzHd37yyH6MEi491FKuim195CkDJOEpynzMcfX2h8sp76PkAy1ByxG3ucMB0059/La2sDIjGokVElsmAwD8dl309xhee337ZQVty5RD7/2TXy8qvvymlki1YshGdPY0CqYQDMQMs3vvZpFKS7dYDY+2cIFDunr4DssMfOQKAC2o/2gByQ4DonNqQKir5OccpkUJhsPGefCem4F4IQILAbtxTNHiw6Dlb0yi+3tsk3PwtpdNxP5v32thC9OiHTqn0F8ouk12U/A6CAHT5xUv7hh2fkzkVD0hZt+7sBIP/wWUuf7I6y++io75PpuQ/DRX2PnKrfKVnphTIz937Zd/xNjLlSCABZv7Kbod00AOSDyu7eiIXnOgCnTi1FMWoWDOks71jb5QCQFSuW4KGdhqjGUUyiXSbC8cjHnwA/uw10nwYsUPsNAOECcOWK20xU7q23t10zAELQsH79annjjW0IYgBEeQBk0uRxsnQpJAK//6uQo/vVAhBSRAvgNUIKV8W5upD6jUbWLLf7NwdA+FCfNWscAGIfCs9Pg/9fKkWFufLiC1tuAZCbAIAwop+blwk1F2Q7ADiYxeCij4CDD1wupP0M1NhxhciKFZmFV3nZOdB8bIZoeLv5AQjPl4tUv26DYIT1JgRv/JcLLUby6ZtCGloj/iWN68MGIAsWzjH1HAcOHDDZOV4bgujz5y+gliJPdmzfbeawWwBkeDBKx+yHDUASERgbV7gOHheQkO22GekPC4CYbcEhnS0JAKQYoDKejtoBazCbBD+RmvrDAAIWYHTCqO9801IpSu6XdARGenqG5L2yJjl3Kiyj/UEByGDUbrlzyWwz7mpb6g0AyU5YhDoM1JkMsU6sHwAk6qoBSCLqHGbOXARwASU+LOCf+flBvIbqF4Bcydgc1J52SBVoZTHIHHwQAHL3Xctl7rKZpu6R9XoP3VUIulOqJKbkA5Blyrf+6hcybdo4eeTRNaZvB68xABnEIuMvf1wnS6YnyX3LbJDgcgDIybNnZOeBJtl7tF6mz3ZeKyMAkKbaFilOWS7pCWPk7fJ/FXr+zsh5QJKj8+TwwRNGKOhmkeW9KQCIyu6+9NJLyOJaRHol7UZwPB+t7oNOtqtWLYVJ4NuGisCmD2MunkNUGkS7NHrW3Gyj+4zk5cNte/yEcWZAZ6ViIhlXimKw+UYOMiczQ77+zT+VceMnwQhtDNKrjchEHEEUog7F2XZizcADt6dTU7XhlC2deO2xBIbJLIYjoHzfv0r2D42Y8xxI72JjXcucOdNRTHkWUb+K0OT20MN3SHVVAxzZ94QAA6NiKvtKmsKJMmv+xeghC5fZfIlYZk+4uJ89eyoiOlXG58OXG9VCT0a9Vcr3xRctz5aNdC6fTqa/HSDZGC0tPSkkTcy/fQqBRlF9t21SHdhsxD6cBVEp47lzJoJL3Aqg1CyfeOweA7783/NYwtmHoVABuB951mNgpsMvhtYsg/WgsMfvF/0Ou1rDL575yPd48fen/c73/J+FioidTDE/H4LUJhvPwZfkjYycD4JS4RfYa+E0i8P98a+vtdg+JTkVoHWp2QcjfKztYfMXo5oJIV1Nsx1+9LkDKnCXan6/+iBWf8fCcC6Q8/KzDOAgyOB1bQbw5wKZ9Q0Xyz5kwCdm/vxpRop3954jIdrV8OO6OgAy2n59aWE/S8B9mmsXIfl8qT7Sz0eiYLEY2h/H/C77VI+BnynNzQcgZhHrjsOPlickIJOEPiMgYcSYfU8wUlPdZOprGhvDxnH+WPPPSe8bM8ZcZLQXBdemgY40ecp4k40llZCBHGZo3921R8aOKzaZ5u3v7DZfTUxMljWr15rXT//w+1AzsxHpz33uM1gsWkGA7373uyE/o93wB2HjdvWeYK3jG2/YQtX5oH2dPmPHscrqxoJm46ZPFKYzY2Pn62xQ+dTPYwCKT+nIIPmtqbkR+7GZ4nhQZVQoohtzBeWF2fg7NhaeM4vCxiLrwUE75/N+HyazCxl1tlCWaQQJXn7uXzvWhuh7/nwc5yjD/CwkLIDMCLMgZh/u2neB3hnA6+K0mZKTNF5OV76G4DfcsYEI9Zp2uOcBaTUB11nGJ8l5isQOxktKl6XKmG2nW1+WDifS0JsE+h0W42zJiL7XJ9RJMTn8iRPM47pqcLPEVjn3+NQC3Nt1koVjaWwalJe2QUobP+Vu4/ocVQjb6e/WLFKYVtsftNduABMTZXlt42/suElMVPoQpHjTj8rqBfNAP8KzH/qtifGpcN0+jMJvJ8k7WI0gh5WO1tbVelLmz1lu/myu75DGvnAwo7vTLrCDAVJQgxIfk4Mrw/4KIBJ/SOoq7TOfXjMqZcu5ubDEHlttjc229aJ/Bl1fhezezbHnASjZPh7qt1TLGZN75Et/8Lsyd9oMiM/gHBJUNho0J9TT1NW3ydf+/Dn52teeAPDBfuCQzhYYAgNCs0WQth0KUffwLHEUqxgnMhBE5ljvj0HQroKQaTbHAApblyvIH0IAdtAhqaQYeww92A4phs/thLRyy5B8+UlLuUYKCRkYu74YiLPjPRCL+yjJZqeisDarAnWd7S/+6QDok12Skw2GCYDcqSoroV0LkRq2VmRTmjEfLRv/O1LVclSO19v7fMXYz8ne3YeNyMrNIst7UwCQmTNn4qbKuKrajRui8HyUug8OyttvXwkvgBNYOIdNo/wH8LAUtuM/apreRPXnzDYF3pkAH2OKxkH5g1G7Qdm9a4d0ItvR2t4tORjwBCvvbNuJB1gWaEqz5eWNryE60YsJjhzhMPBwbCt7U/ITPIWHLx79OgE1kvMpO+/X1SE9hMaQOVCcqa1tgCGglQy8//57EHGpkz1YgOlCgHUDSrHid6iExUYqmTaVGSVdIicnB1GdyRAuqAav2up7Nze1gO5lJwWlV7FPdRFLTnYZCvLZWIugC3dD+XIdEFp0gl+siyb+G/LxgCKIvlYAQTUbVYRivynPPICUvQIQyMDL2tsXog9qZPr0SfL8r98cBpj8h7X1AbEPJx0H3L4eG48n7OcR9GhMYSkYnyrhq9H4oGckahZ9Xth8epgCP74fgxN5Px0nDJj5Hd/A0F/88jPjRdJlU/fch1KseFy6XS4GWSth9+c8CtCvyq1nX/j7UDqe1h7w+oT8RRztLzSI3IvRqCT6PV1UccFLV3Py7/Pzs01mowJZC/7bDkBDao71oLALEH8xNtLCnufMPqQs76XbpYMyAadmpPsM3ExcAAAgAElEQVQeaZsfBQCJPLcQaBgBO3H8RYISf5zwNX8feU3MHIRFk39uVm7YUtzGFOeZzFN1daM04cFfXw/uNjIk/txlwbM9KFPo7mofaNDKlpuf6vYdBKipRVBotXn/3LmzADwZUl5+EnVMNgq/ZPEyiEhYoRDWtkW7VREByOY3bRabgY+NGzea11oLxXtV5zmOzcmTp5rPDx05YFT72JhJY+sHSGh0PHPKicc5qkwcngFaRxUFs4kYR0MaN55eTwTlFaDN2Pu/sakeztgWoNTVw9zTLe6ysu17XOQOunqJWMi8B5yXAo8t3pmy8f4JXQ9nomh+7BqpTP710jlvmGeUp57lXwMCDDa/fq3RnSfHSYKrp5iaswa1HR1S3WAVm1CAY/4ZcHM1tAmBtsIBF39MxgZsv/ZhPut19TnJxheLmxkM0eR6OockCY7qbAn5OZIaV2LG3Ikzb5n3srKnYC6Jg+9IqjTWtiJ7EpBNu1FD04daJjfdBkBT6ncgDzOhPVZ4ZGjr68czzNVtGHQLA1rTAnaRm5xin8NZaVGyfC4AMD5OTUmFN0Y0KENPA/D0yvSxs5BXtQv2RLet3GRbd8SWmp2MwnlL5xwazEbmyPbLqXIL0OfMWoqxDxlw9Benqh9//wTGJDKQKPIPPWvg4RWPGolHH10gXaCzHTh0QY4cPh5WwaJa1qAFXYkAcV0dts4iILavS4va5U/+7A9kEfycisc0oG7F9sUQrMej4M3CtvtgtTzzq13yrb/4LPrEPWswPocAQtiCGItDes9j7u5x4zSm257HIPjoLGhn64I/T5Tjg8cBWClVveq9PZAptn3bWGPXHHymdGKubkXQ9Z9f7pQ/eLwQwgKgCCelw/jQfqfVgf0EWBbEFdixMtQMipajAW5/74w8/esy+djaFKmEclqLm0s2H7Bqht0YnwEYnmTGTZQxKUvk7bLvwrOlXfJSJ8v4jOUwbTwqZ08wGGwpljdyu+EBCAcEZXffhkKSLhau5IKw8Jwp0R07bXTqumyjAJApUyZiAsSx73hv2GFfCQC5DQ6+jGxMKi0Bz9xGO3phxrPtLTtxRgHFF6Cwf+fOXXg4txiKweo1KxD9eBEP6fZrBkC44ByHSGJOTjYoDlbP/b777sZishMP7d1XDUDWrl1htrF37zFZu9ZGJa9nABIAoCDvfe68yZKLvnj55W3mOmi7BUCuDwDCBS7BBjOURUU2GkgvD9YlkF6lfhg202cXtlcCQHTRxv1w8dncdLGC81sAJBKARM7zlBxnrVY2rllunp0HLwAwtDSzloTqW8MlmX0AwmL4ZSvmA8xT9nsIoIay3NaAddeud6UDjsmM1tPDiO0WAAn3/rUAIInRGTI5e6mcrX7TZEE+agAykNUN6tNMSYgqlMaW8+YZ2QkX7HbUeLANYVFfWQsTRGDFjdsh9PshApDivKCU5EfJmbpTctuSBVLRUC1jUctD2ee3Dr4i80oXS33rOWSx+q8KgEyZNB8CLF3SiCzEwsWlcvIEakRfu/A+AJKaFo1au7FSWJQBcYVu+eWzWy4bgIzNbZZ/++7fyTkEATesy5PsZFc36AEQrPjl//37l2QcMiAPPbrM9CuzH9cKgHB///hih0wpSZSHVmddEQCprW+Q//mD/QYoZuV3jApAuI+JqXdCsSxNdp7+gXQONMjM7AckLipF6qrbjCyvX1caOafdCH/f8ACEdApGoctP2kKeK2mkJC1eNE92vbv3qsDLlezrA313BACi1KuNGzGpuqip7sOPEvrOwRpx189N0SOMfyaWTgU9K0kOA4FPKJ1sIu/btm03C6K7N9wDitMOZB5qQ6pMceg3V7uIXQ731ghnQOz7VOKKQVEaG9Wuwo7V4SJzuw0NebrfaYU6P6GCFyKQU6dOhspZvgFcK1culuLiAkjzvot6lI7QjUiAVFuLaB0neizu6Bxr982CSxv50T6ZOXMStksFpbMmyjhxIl1xSfkai+LQX5nX2rc8bo3OMTKqxc2+KzYpYz4tgL83WRGX0rfXx56fPR4b2WHmg41gWq+NTwkCmcI4x7Mp7SQf1J0ZMyeA3tUBasfeYc7bvs9HODthI+U8Xt0GJy+fEmePb3jzaSw+uAmpzni0G/9zvZ6+l4JPv2JWi1rykc33dtC+5zb8ImH+xtCj2iyVkP3I6679yjoZNval9rFGVJnR8gvS1c+BfeFTt/j7kRTZRuof/R0Lx7MQMSOtilmO6up6o6TW0tyJffYY6l9kdN6Ptuo412P372P+jtQYRrhZ/0GqHn1itG3evDuU7Xn/Vbw8ADJSpsV/b6TCep9ediUUrJEyGX72guIRkb4ofgaE3x3peCK9O7QvfGrfSJQvn1LGz1nYnp6ebMwe8/MzTXakGvRMghEW/MfAKIwtAGWiojHwZID3h47Xl196FeMxS6YhQ1l5oQrZ1UpzrDreJ5VOMdLhbK+//qosXDTbvD4Ivx8tPKc6lc4x9PxgoyS6Zu+YIaHIAtuFygo4O1saixaIE5T29DhhAhSVxztFIC48Y5wDNPdRWGzBcUODqvYNShbMLdk6MOf1O8Ur/k0zWtNckXosMiBRMVrcPxCaV41akgsjs0/UP0jPh/NTl1NHMhlSR7ci3VHnptA9Beps6J4BuPPvn9B3kNXpNJTVMGWU220BLYwtCZmKielL4SY+BmCwBkDEBtcGXUEyX3e76uXe+HBGMQbO3kFQediGAmEn9GY4z7MVl9gMlNkvIu+Z7jnHv7tgGpiPrAfHXXdPm3RAaKCrI1FqG9olPycVvi2tjMsjA5Ui7+y3BfBUM1Rj+UFXvB0QZuJcgGkwfL+D3+O5gdrxsWRugmRnDMq+Ez2oijguk4uLIOOaAV+KaDjCw88Ez6f4uGRpRN1BbXsDHNFt5qE4bzzAklWYZEtOsspfpLXGRZea18eOnYc/2jQEJ6Nk8xt7DEgvKirBa6it8fxR5M7CbnMe0ijZOdYba+XKyXie5sixsioEy960O8B1TAANka2rG8+jaHsv9PbYTExKVDbAxEFZvnaV/M5nn5ANa12BeE+rBJJtX0Wh3zrh8P6H//Vp+eM/fkRK4GYeDSUuZj7Y+vu7QLFynio4uqCrAdJa9EH0X8DdEwgBYZ1i72e44FgpNLShxhrpdMp1fXBON+/huRVEwIFtZ1lQdh8HHey3QGnjzdFmhXm6nXDDIFXmUrPMe3E5+RJwGck2jEdSP//9meMyvQR1aQOWnXGu0dLVzuDfRqfElZ1ULONT1+M+hOzzmX9HH3XJ4vFPgs4WDebLUdT9WgPmG7Xd0ACEC7YNG+6VF160JktX2hbMn4MJqRM3l6XTXHftCqhXPlffVzbSc+KiSx9kOsk/+tC9MmvmNEyKDVjMtUo1zKyy8wvkxNEjptZi/MQJkoQU7gu/fslsJuAeKkEzGYflKXUfFnyEgYd9fzhACTjDJ7M9leHwO95NIIaC4r7L73FhkZ+fi+KzyQAge2XZsoVSWjpWfvKTX+O8wjzmWkSZ1fjO7D0kr8fFt52QuCidMaPUgI/33rPGTWxqmOUfVxxUP9j4cNQ+1u/xfQITpV3xb11AaO0AH8D6uz6opPhgkW7WbLqo8CPg5JknuH3zO0r/io9PDC2q196+GPMeuLjPbQ6dA7cxEjjQ/RIE6IPbArHLqxOIXPD5i0Mdbz54CpvzhUET96cg8FKLXf5eF5i+CpYCCp6wLmh6+7pMYSQbgYbSwwgYNUKkxoF+3QvvBwUj/K0Ptvj35QAQgg7y6seNBSiACVx1dQMyHZbK837X75EBV2Q9hV5Mv49WrpxnjOBY53X2bCXGfgkMQs+C4lMlt61dJEehx88My8jt6gCITwPjdn3a3UgAYpSdD3s78rr7f0cCkIuBNY5zDQhwG/pdH4CEjpGKOA79Mq7hA5CR6Fo+qOLnJpuF+pGcnHTJL8iGamcP6sUugKrVDHUfLCgxL5VCxvzokeMmm1pTUysFkNplfcUk+BPtfe8A7l/UkDl1nAkTKWVuF38nTx0L1aylp0Ke1wWTeL+HxnFvWOFMxzHBRxvmbDYqVXGBwqayuc2Q902GCzdbF7jliQDs9hpa+iMbVasSnTpWS4sF88mp8aAb2YVkCvah3x0cgiRtn82yxcbZ31O4I4ACZ/MeCv+1boz3VFhpMRgCI3o/8b7TaxcVa3n/bG3oI503tF6Rz6ph486pZLGfQsETACk8Icw2RpJYboKsfAD0l2RkQqanL5Hy0y+E9mn6AeOn29ULDMSgzsAVgXFmDPSFgcdAtO1DVXgcgKx6dAiYBFE07BaxyTalQUPEaJmCGoZ0aYaZbc2FczCTTAOFKRPPmmjZsbdZ8jP6CbVlxwE3NyiFSMv/cC0Snfwx57JBZ/RrD8QeT2wgSZYuJCVT5K0dlaBaAUBnJEnmmBZZMrnUnF9hdo4cxdw0PhN0IRTIt+IaNTiqUE4S5INdGUoUaNWUYjb90psfCp5VnQ9gbNk6kO3vnMTcg6wHamRi8IxiEfpnfmsxnkNH5HwFF9O9kLC1i/h1d8ySwoIMlMoMyutvbLX3TJc3H4FqNKQqmpCxZ0tPgTojWFp8jn/u99fK737yASlBndRg/1HpUdlbzIVJadny3v5z8uxLB+Qv/vRjEgSoUSopM5QxlC1m6wR40PtfVY1RKB8EGNM2oHS+YC/KOSyQSMTNMoB6DLYoZ2Q4BHl9BS58/0/+5bR8/oFCmcBaFBcklA5Lh29H5jPgDImj0sZIfJJ93rfBYHUIE9ELm8pBnW+SSRPt/XbgrPVbq0P93/HzZ8xrwvPMmOmSET9Omjqr5UDlC8jm3SZjM+diDqmTX/3qVzd0FuSGBiDr1q1DQXQ9CkmtbNqVtDQs8FatWnZ9y+6OAkBGUr26XADCB8WcObMM95iFkeksqETHtbS2mAhGXdV5gJF2A0CWLF8GP4wyIx/J9psGIAUFuajXmG6yHmyPProBihC1KKAPX//LASCTJ481keS90BTXGg9u70YDIIuXzEKUNsksSPfttcX2twDIRw9ACDry87IgzJBnQAcVqGrwcGd03NwnI9Qh8H1fkljnKr/OIDLi7y/Oi1GnMA6qV2+/ZemWEyaMMapZO7YfABixPOPychuNfH+7BUA+CADR/tRFdQEyXNkAI1S2YgCiGjUfFDIhFev06XNy7OhxA0DikEWZM2eavPnG28af5RYAscGo3xQA4b5XFzwqh078ZNgt8lEBELOT/smQS0+UtOR82bh5I3wh2mXyuNvxXqycr0IwoaJD1iyJl6bWIQtCrhCAJKLWYvl8ZDVgcrj3IAvBLbBVAJKEMXgnJJnp9N4C4Lxp9zOydM56GZOWKeex0O5FoOdSAIQeHifLGoX+VzTCTUxMkZde2C11tfDacEGynLxk/N2FNQQX/WEAMm5CrixaMBFZIAKSPtm2fZ9UXfB8qy4CQHgen/vCQlmPdd56UBxHAiD8zl/9/asydUqhPPLYmmsOQP76JxWSnxkrn74fWZArBCBd3X3yte9skdVLYyQDdKzRAAjLV6LhKF+UulJq28qkvH6bjE1aIsWZ8zD31BgQcqO2GxaAMAVN+tWrr22+qr6n7O7Zc+cRQQwXYF3Vhj6qH13EcHDdulXDVK8iDyFsbBfmw/NByfqJtWup2jRgDIcOocjqP3/lPyMFGi1doCdRK50P6p/+9BlEPmiqNx56329C69v5Z6A2xDRjWuRlNkIUI/qARB5N+HtB75z8qKX5hct86K+5iPMXYHy9cuUyE1nmw/7s2SpkQTApIZKwa9dBo2hk5nvQenSxQdWqdmeqxMUDH3wFBVnGL+DAgTLD6yatgY0+KNo02+CfiasfM2/5kfWcnLxhylb6G41kRhrVxbhix66usJKST01QukIsVKg0wmeKqXH92BhdTE21hXgPPnQ7AOJpSUJampH3shPnzG982p1f1MzfsG9UJcxjuUVetBH/Hiljxeuikc2Q+R4eamGlrf5QBNMvQr9UBoQH4NPZfKoUP2MmI9w/8SEgyfP1XdE10hrOAIXNN331JG7TV67i375iGaPgeQQdAAIUMWCWg6CDfjGRBfI+lWrYGPKycfq+n2Xg+fggxO8jFkkTcG56zWr7M+sye85keX3TTnNc06ZPQC2UK7J939W7OgDigyN/k8MyFSG/F4QxfOkj9wOegxqH8q2LZUD4uV5TUoVGyk7oe8x0jZQB8X+j15M+LX5W0Kf5hfbniSaMRPPxx7kx1HTXMr8AWZG8XEMNDZoMsVXhaoWfAOcMSim/u9MGcDTAMW36lFAG5M71t8v3vmcXxAOgYmrkn+Nb+8qfH+jvoON/0iRLGb0A00FmOdhy83LMv7V1VSGFqlijymMzFTzEdIwlNmZN9J5UOiML5pNBPWPLAJ2QRelsQzB508xHnDOy4/taQE+qVoxTorLF8jbUTN8o7e9OFh+j8TPNanA+CzqVLJMtdnQs7Qd/rPEahmiriNRroxKXXt8oR4Py7yX2YzPqB9JiIKCSc6dsL/uB+WmCq/PuC8B8Mdo+p1iYH4wJ07CCKBY35z+QCJqVjdD3YuyZ90gNdp4hARS8F46z2eTzpztBbbO0oq4em3VPjZ1lKJk79h2V5m5E37vt82YIWQwyetYtRjasol1OVA4XlYjFJB3rKD/9eH52O1ENyDohwxYnd6xMlvcODsiZCjx7mVmIt+IpkowshssA3HfXeIlFBD8TgZPtx85J3d4jUjq5RGZh/iDNqq7HUaPws5j4ISlKssaYhyAZmwgBA5o7Z2XlINLeg4g9VdISQMs+ikxgFOil9nh7kJkJuOd7HObKoYBdK/RLC9YdaXL/fculEr/NgYDBz37xOowC7ZpiAFmPPijIsSXFWbpSTLBOOtssJfB3f2etzF+0TJ64ZwnujxPS586/F8/E1Ew71hvb++Ubf/5z+bM//YQUOEphFKajwT5LXesF5SzOFaEPuUxGP655rFOcBIrCt9y1hbt60Km51ULuNg8Ajq0b6yVzjInM2Fk6NBVXdx5vly17auW/fnY6rELs+93Ndk1JmuxglP19HzKQcWnWH0SQNex1BoWvv3lEtuw4I4/dXSAHTlvfmIOV56TFje9KGBgOOV+WtNhJkp8yQ94+9V1c2oAsKH5c2lt6Zffu3WDxHLPbvsHaDQtA7rnnHtPpVVgEXGmjwdKC+XPllVetvNl12UYBICMZDkYe/2gAZNGi+YYucPq0vUGqzp6Ur/zRl82knkBVJrcofhEc5hK47G5H7Uc9DAevBwAyYfw4ueuudeZBQ8oTJR/5wNqJhzuNkS4HgIyH0ktJSb4xbtN2owIQSreuu2Op/OxnL+NB0C13rl8qhw+dNIWztwCITb2TDvdBAQjlcpnpIPCg3wZlcmsBPkjf03YtAAjHPU03N0J0gI30vdvWLjR/MwuzevV8eWXjO6NMZbcAyEcFQILOPGwussrFY0oMMGGmq6a6DrUfVaBeNWGRZRemtwDIbxaAxCKKvDD7LlDWGuVo1aZrCkCCg5Nk/4ETUlpSJFsPVEpHowUoBCDa7l89IAdPdcvpKoeM8MFoAGR8fqwsmJMs29/rxBrIKfyNAkBmL86SDaAcH4NkfRTA2NvPbzG7/PgTd5nnaXn1xpChZCQAWYA1g1UyizVZmx6Ax2ef247XMfLgg8uQgT0H6mH1RQEI9/WZz9wFANKEBXwsFNUaZNd2C2wvBUA+/5klsvbODTIGzudzSmGuOAIACcYlyCubDshuqEt9/U8fN9u9VgAkCDD69f9xQD7/0EQZm2NB1ZUAkHZYInz9r9+We1ZmS1OX7ZPRAEg3aMaz8h+WuraTUl6zVdIS8mVS5l2Gwv3UU0+NMvdf32/fkABk/PjxiM5PkG3vjBbxu3in347ipqPHKF07knnXdXLBRgAgE8EdLizMG2Y4qIsfjSj5vHXScXx5Ui7gGaV+d5tdxKxH9O2Tn3kSqjyN8swvfowITaVZvGbmFEpHey94zmflMAwKM5CuZevqfr/fhy+7y8LicAbEz3z4CyAvcxKR9fB73kYh1TUb0nwoEKdpIs+T0einn/4FPrcPdrqzag0Ao2u6AE9yzuf8DuUy582bBvBxyMieslFXX/uHNRt+9FEL0svLLS+TEVd1vGZWg5kPNvY//VHYyM/2I3t8j2DQ990I1UmAR63XSgukeSzMfLD5tQ58SCio5Pu8rklJifLJJx6QH//oBWNuxgj5kqWzZOeOg8ZTgi0yCsj3eHzDi8X9Xr+815ERYl3c+TUyOi7pCUAzqcgWmd2K/Dwyi6BRYD12XufhsrB2rPB9lTIm+PAd0nUfWqSvUdrIfbNvx4zJNRSbflBnSLG6cKH+fTUd+rvIWhE/auvXHPD7QVfA6+/T74vRMiD8/t33rBAWm/cAcHMfCxfNgM/EIRMpZ2H62TMu+unuC7/W4VJXVr1adNzo90fKel1pBsSvF9E6NAWG1rfHzg987ddIRdYycTt6PfmZ71vjn6u+DokYeBkQ/1pxW+FaJfUzCMvC2nvXFbJ62anW1maAPnvMQa500Jiho2IWKa4LFsxE1DoWtBf+PlrOgSJ5DhnbRBM9ZdZA5Fvf/m/m9Re/+Hn8xs6vfjYMYZYQt5vzlI5tzYBwjE+AfxNbJ7IfFefPmtcFeD6wnTl3SvJybYSYczTd0M13u9pDr/uQAYlyczA9P8x5QFWx7LStiRxCCicn12Zbo1lH4eo9YpxsE7MFAVc1nYDj0QwHr60vIKECEVVVlh7EeU7rLNLTXYEx3jc1Ys4tXcFaHyLBep9G1p3Fu5q+yMwh96F1GmaHXmsK9smC3DsxzyZKb18n1KJ2IvDWLQGcC1tUvP/cQkbGHU9sB2qOou0CM+i8irqTw+Chv/OMyUpqCw5Zz5DBIZu5josploqmAtBognLsRJnsP2ELjmVgYij5n5MVJavndMumPc3S3ODqFyhdrOl3V8cwc2KcZKLO5MCRHmluZebBHhcbMzWmZYZFedJhsHv7wgxpxOK9INCMOa0X9K9ySAJPlqnTSnE9uuRoxbPG3yUlHTKz7XbfmcGVGA8ZeO73wG8o1ggcsFRm564yGBefk3Xr5gB058o//8tr8BKbhHm+G4thZO5Qf9Hj6pYGBl1mDkbJjz2+Rs6chQQx/Ek2brTeNglxBTI4YO8lVOzZY0fEPzbaCskk4Ji++Y2HpQUZk699+QnI2e4373PYdSTYc03LskIK3/7712T23Elyx/qF+D3mBydp3N1aJf2OQaBrhgDWENEJ9r4ijSyogh6ocWnpsvNoP+T4u5osQ0IrgYKQKE5z1z0qKxM+KDXyg9cacG8E5Yv3jTXf7a2zv4kFSyQu3d53Ubgve413C95PQobRZdwwAckm9MUrb1fIncvtXFONgvfDtZbRcbIKtTao6WEbRL90t8fLrOK7ZfPxf4Vcb7ssLnkcfi+gb8H8dN8+K+N7I7UbEoDcdtttRgO5HYP9SltJyRgZi//e3mqpDNddGyXzwYf03XevBfjYgaiaLYziAzJy8ceJ3wcj+iAgZW1cUR5Sw0VScdqaVn32c58OnT5T8T+H8tO8+YvNA+KnP3naTPxDA7iBkK60bXhBOd95f+H5+4vTg8PMIUcDICP5f6gZFShShWNk+fLFpkCOXiCbNlklEzaqa2k/UAHp4YcfDn323K+fNfUey5bNMVK7TTB704cbsx+6INJCcP2hFpOr0gzfV2pWfV0DCvJsBIt95ReR6++USsXvKLDxlbTMe27xoos8gg+lWnEx4i+OlIJEoKSLsOUrFqDIdSwK6Y8YOeasLCiDgP7wysbtZrHsP7D1GLhNBV0+xehK7oNIAOKrbpkxgQiw38f6OZW8LkW9GmkxzkWj0rv0nNi//vET/LJxvEcej39u/iLPjh23kMQDJAfqP1mQYaXyEQu6z52tMSZ1l9v8rIh/HmGDRo5nSzcYieYz0sLe3zcBJrNcVGGyLSwgcLF+HQlERJ6T9l9kX43092gARA0c7RjQ4EH4mvsAImSQioCID4j1fV7bkcQUQlQbLlad8ADfCxWOeyILoT7BJOX7vej7/I0vdMDj9pW2fAoax1SsW/DU11Qb2iPb1GmTzL8HDhxEVDgBGdYiONTbmpyjR8ugTDaA9/JA/cyRpuYOGLh24v0juD/snNre0Yy+Ci9kNRjhj+0h2qmjGfqlo08N4L0C0L7YaB6oVCj1sKmprcJ7dmzT1FGL1OMTGLxwQMgUkTsvDSzY2PohlNEJMza2NtBXVbiDfh/pma442VFmMjJTQkpDVPILjXNsUl8bYz/Pr0P7OCXFKnj1YnHrt5C5pBtMRuTDFZ7ze3qdYwGC9H6zWfGwp1Roe96z1L8HBqKHJC2+EGBgHiL/XVJWvRkAJHwUAUfBgu2lJIbr/yW2wy5De6PtwpWtI94+i+MB0LSp3wP/jo6aCjAUlIk5U6QPhfztkAEO9qTI9187GN5hFwwN0eKQVU3L6ZDVk4PyzvEYae0KSHt9vUQB3Jp+a2qSpbMTJCMlSja90xryYFGKjgxkGoDAFhXMlEChDbAyeLNiYh2Ku/E5jrevHR4Y4OId3l8jS5YtkDMwsSyG8XBLG+rYut/DWBmQqcXrpKURYwXPqQ4URe/bc1oWLCnF+UTLeSj7URWLNFQC7B7Qz7KykkGzWorXA/AAiZEXnjsEWiyU/1xNCwMcT3zqdnwfC3xkBX/1y7B1QHTA9ueAXq8oAGO3HIiJrpC/+9afowC7WZYuKpDlqPVgi40CQHEYrRaBP7aW1oD89796Vv72735PUljw7dSsOqDw1g+QxTaE/bMZqrK7P+JAaSaAMP1GUB2ilHcjm2HBRMMFC0p6oLCZ4yjQcRBp4BriREW3vLq7TT69yFIXsyEAwHb29BmIVlhFufxpE2QwyYLtAQy26CQ74AKgLQ7Ao+wv/26TTCwIyCw4vh8sL5PTTtWuEvc2AQMsaUgAACAASURBVIn5LqaBVlyLGbkPYmzUAqRsBLUsU6Zl3W0MdSnLe6O1Gw6AaPbj9ddfx0Af7uJ6qc6/kU0Hly6dbwrAjh2zEXkzkK8QgBSTww4vjfNnbNG2D0D6YX6zfce7JmpXV18ju3ba7NL1AkA+9siDpsiT1JMf/nB40dXFAMiLLz2PWqG5pqieEybbzQJA+qEsQv7/Aw+uM8CqGRHYBEhPNiFqs2P7QeNJoO0WALE9EQlAKLdKn45x4wuNTOqZ0xeQ7bAqJpRVvhwlLO3jjxqAmIfQMOW4WwDEXqfrB4BYoYwpjh66D2au4Hu72rk5c2cY4QAGci6crzQZ+JbWhlsAxHtwXysAwl2SkjU17y4U/z73kQIQ7isKgGssKDOUpO9HrcDmg+fl4BlHH/cASE98h4zPDsj0gqBsOx4tzQiEKABZP71PmtoGZMchZLixjShH/7scALJychN8RzIkGNtgnv/FhbOlozkGNZXNUKhqlzlzZ0ldQ2UIgIzJmYvVdiGMUrsQ3EoBS6INtUxlsmLNDLABggCx8fJ/vg93ea9kZcOGpQaI7NtfKWVHLfjxAciatUthdpxojvvo0SqoWdpA6OUAkKqWaniCTJO5JXYRPxIASU3PAfDZh9reWvnDryAIeY0ACI/n/3umTtYgMzUhO+aqAMjREzXyj/+2RX77kRIpQ/byYgAkKSZbJmXdITvOPQ32Q4uUJtxn+oS1IKdPX7kgk3f7XfOXNxwAeeCBB+S9vQdMbcKVtuvadPAikrt8qFF+9g3I2PnNp+ZoZMgvrPWL9vh60tgiWbJimby28SVED3tl4uTx8o1vfM1s8rv/5/sAHuDGHj2Ih2a3KdBmGxiCfnhA5erC2Qvf72Mk2pUeZxT0wcMtIoMSomCFF8p+JDfa6Xjz9ytXLDdSlkuWzEfdw/NG7jLsDQFHaI/mo5QFbmvJ0pmm4P4IZEo1Ml5QUBA6JKVP+RkLZkUiDX78bEIiPFO04JIbUiUtP/LuZy9GcpD2pXw14khahX8c+jtGsPT7fC8yW8OFMs/1kY+txwR0AQ8FG1U8eKA8lOHRvrKyweFo4eVEx0e6z7Q//Og1i3PZ/Miyn5EgYPLb5RYk+9kg/b3vxcIoq9I0eAwjZQMiz4FKVpMmlRi/DmY7qMtOAMfmR+8jPXbC23m/fLH25cXOaxCUAu0j/svf+N+/kuux5raF8t6eY8a1+4NmQHyPFv/89XwjjzHyXPm5OmhHgryRtqfjhgtO/dx6ZVi63kjZObMPd6BmjHmF4/7779sftftdzQ73EUnl4f5Cks6ueHqk806EJLm931tAf8qXGZiTOQ8dJp0Xfh/MgLAlJaXgdRzGU5uZo9TDR2lupZPHgB6VBdpWmilMpopfFxSK/GPz3b11DMbD52DQLarYf6QKmr5CNqC+wYLmoiI7t9U31kqCo6DStbrFRVQzMtMxd9n7dADZDpXZjdIMCGhZXfCjsGMTlFpE7e14xYLX+YfExtvQM7MjyTDatK9jh9F9tf+60D96TTUIwnlAaZIcR/yO3UeYVhcqNve8P+gtEnR+Df41JPAfaTzqMahEr91JOFPBITEt9x5I0tYhynxYegfhe4Lr1Rtn589YRznj69R2CLq4x1Rsp41wd+WB+uvGK69RAq4PGx3SNaMSE2e/29tfLJMKJuJpCAoszv+Xu+uNuzrn4ywXJa+pg9O3eybOyOyXbBSEH2yYIB31J2U2GF2Vdd1yptlG8vtwz0f1h4VM+F5MIBX+XI7SFrSRd7apM5+XFXPul5aOBjidN+PYbNYmCIARG5Um/T3wn8LfnSjWboTIS1+MrRGNAY2sKGeiyYhQ4ve1Vw4hop8mk6fmyTtby+XEScr32nMugBBDR8eQrFpZChrwWfgfWW8LldIHoRDiB6lGsveJJ5fhOVUJGtZ76NNk9JdN2wy6Iv8heKBoBiQx/rx86xt/AsngRvmzr9wpffBUYovNIdXLjr26AVsgTjPR6JhkuKP/XD7+8dWyYN44834vsuUxbtsqhANXrzCdk0XzLjNCPlwMaJS2Ya524//CEVvk3Qf6ddAJDwRbYiRtjC2c/98vnDLb+9TSAmlCANceTwA1g3adOm0+jClL7L05NBQngUSbAWSxvpYT/vV//zXkhtMlFUICDZhj2I4ik3m82tKx4qCV3Ntpnx+pwTlmzO86+wtJ7C2S+ZPulqrKWnn22Wfdsd8Y/9xQAOSD1H4YChNqIF5/463r03TwEtSrHTv2vA90jURX8X0n/NT0YHe7zF84V8ahdmYGDLLM4D56GKlXq8ZxChzlXbt2YhBfMAt19ZcLREGxQw2WHJXKTrrhxeRIACTK8R3tbeAvPN3r99V/DKdgUW9cGxeXjzz8EM6/Adz8QlCw6lDLsTdERUl0pkb8fjwK0vRhVDppjKEDHThw3LyXkWEnC20EHyGlHEwepaXWdImNKU1z5E4qyvCM3UzB46FxIRvrGxQQcBGj3HbdDsed7zWhD15+3t8/nELoK9/4CxAegy7ISNFQwOPTR/gQfuzxDeCBHkVR4ElZtXoeolatKIS1aiIKqEajIF1JpN/vQy5gtC8a4CfDRhClgInH6ssb62KM37vYotn/nONYF2EK8vyF+/DF8fBxFLkPFpVPggIMG/unsrLeiBj4UfSRa0Muzy/F7xu+9ulKPrjoB096tD7QbfiLrMjt8u/586eZ+pTaWtJ43k9hHJGWMtKG8N61AiA6jn2DSO0X3jsjgTGfwqbf1XosPR0fdITuWXfJRvIv0d8lAyyw+QtJv27Ir8VqdyIddLhfDVnQo8dPmdqySfBLCmJhewxAoqKiGnUW8G4wylP0CeoxgIStt88u7LOyU3DdKkxNyGSYwGbAY4THf+LEmWGUPz1v/ZdUUm2Z4J9XV1mefzQWdRrEIBhhSwZYWrlqhXm9Z+8u1IVZGkc6otkdThmQJq2pqRY09SIDzsZFk4KSAVKGOuxCiHN4jPP/ULreIDghyal2sRY5L2kmo729C1LvNoClcyN9m3wqXeikvIytvsdrFwUwx9YHvxP/ngjR7gyIHy6/GKng1u+UjQhG9PpyTklE/c3YnIWQOY2TI+c3SjcWnQOO29Of0CvxrmaL55zeYq9pu6sFMTQe9Q8hmFOvCDwQGRRiG3CL2XGQUE2AIlIznsNZOP/yjjqp6QcdCuaETa0WSKZDirW5xS7Gs2EcmDcIui1UomICfXKhv1DK8Wxuq7PzeVZGj7TBjZwtxRnq8XV/jwXJWdmt0t1mj2HO7CKZCHWo8/VQv5qZJg11Z8z7QwErGz7UlSztdaVQh8wzhqkXas/iuttgTHbaWChXwf8D/VYGKd7XX9sjWbnxeBbD4wKeGdruuxf1Iqh3+Pd/fw00pnTUSWQasEHRDtKyYlyNTVYWnMMfmQ1wzmdaALWcL6Aw3dYqdXbaOSwmiHpLyAuzpYEu2Nd7SBYtmSff/rMvYM6z4Le7NVbis+zY66y2c2lMBv4OxoIlUiX/8D83yXf+8lHjoZIIFc/Bdlfj5ao52uFMn+A8Osw6yV1z1jSFkswGHNvxn+AASjuCtH11DgQhC9XkvJd2na2X3Rei5AurcqQHNCm2Abg1M1jBVggaZuF0SPWiRUHBqx/SzOY16V+OllsHw9Kv/bdn5ZtfWi6HDluK2gnMEyeb7XO1Eb4ine0WHPfDlHJSxu1SXrtTKuoPy7LST0prQw/Uyd65obIgNxQAYfZjx44d8KlwcrDmUlxemzVruvniwYNHLu8H1/pbowCQWbOmmYejT73SQ7sSABINDu/d996NqNegTJk6FQ9IFMMdOxICIC3tfVJx7qxs2bLZFB9eTwCELr4rkLkh35SgYfbs6WZR+/Of/xo0hlq8DhsKKQCZOHEM+NJJIc+Q/wgA5Lc/9zGYQb0udXXghCOqw5qB2pomRPib/sMDEAUelEYsO3HW0KwI2vzIub6+UQBI2P8DhYq3AIiZFtkPHzUAIe1xzaqF8uLGN0OL9fXrVhuKbBoyAswev7Vlj6nDuhgA4fGmJOUAmPQgsJIvU6aMM98vLz+Hea4lVEdxC4B8dACE1yA1IVemFK6T90794iMDILOy10tZ0wUDVIsgx9qOAMRZqHG1AiSMBkDSUcCdM9ghTQPpUiNjIDSAbOcoACQHwJLbdqUKwwDIgnnFULlsReH6GEnM7JGmdisLrQBksCteKo5ng2Ux0zz3g1hsDwCctaI+CWteHGOHJCciowKQ98tn3oFylwWrPgBZvXqRTJyQLf/2by+HAMjYsWmybEWJ/PDp91ALFa71mT03T+bOnWjk4J97bgtoXhZ0XQyATJo8Qb74hY/Lb33K1lddDIDw8+eePyBtEGN57BOLrwkAudBcL6+WRcvyCckyJtkCqSsFIOzsH/x0h3TB/HBMjg0YjAZAunF9CpPmSWJMrmw9/pTER0OEZvwTsJU4d0P5gtwwAOSDZD+Y+l13++oP1XRwNLrFVeGWUcAHH2arVi1FqvLNYeowF9sHH74aJWZ0Jtah60WL58vEKVPwkGwA6Bhn1NZnTJ+I7IBVTtiG+o8NGx6UNESrvvrVP0Jky0b4qajU022jDqkp4bQuHYDZbPYjnOGIFuds63kCDDdgu7wi9FgX9eLWP/7oI0a55cyZ8wBI2wylgX4mLPb83vd+bBSpQopSyICwDoJGYceOhWlX3I7SrYqL7SRGJ1Et+p4KUEZhAzYuQDVqHyqE9RyUfSoIla+opa4tUo1MI4H83M+EsE+UkqDHrgpX/C5fj1SozM8iVay4j/XrV0pmVob85McvetmSGENB27nj0LDIqi/T62/rUhH30EnyirvMEGkYfkRRv6MF+6TDaR8zShqmo4VlbPU3/iI6Elz70tL8/sVoVn5BdSEKyifBeJJqVqSnUc3Kb36WIJL+5PukXEnfRGYhRxJv8D1Rhh2Q94e/z5HONxuRyYLCbDl08NQls0mXpnYx6DB6FoWHpdu4kiJ0/3d8HYoYg9ahn2mWgfvX+4f7iMwAmCykS9XQ70ePh7/xgaTeZ0oJG+3Y+b6OY90Xx2joHnYUGXM/QnefHhlsBaChFGFcbdu+G3MFisEhbT5rxhR58eW3kA3MkOWoOdu8xc4lnYiGJjrvH6Xf0Xagq9NSm9gffpa1aEyOjBtXZI7hxInTJsPV22sDbpyTdM5IA33rzOlT5v0E8PHz8m2hck2dHd+ZkOl+7PFHzWuqG7748vPmNelYVLpia21tBL3GeTA4R3RSUGLd8fYgWg84Z747ONQHeotLKbmsQExs0EhAs6Ugk6J9WFtbaxQB2errm0IR5SRXxO9TJv35kdlhHYPqB2KeZwiWhZpLt492P0ZmQvR3mgHhs1EpWZznY5HNmFl8r7S2V8upyndw+gEUltv+5j56Umy0OxFjIT1gM6eVlbYgmQIl7E/TPwCb4TaExXnY4Z3vZ6dMkXMI8rFAnVK2E6A0mQBlqbbeoKQ5BabW3ijpxz5bsK+UjkqJg9pWDwJJKaDs0DG+vj8JEW+bmS9ItccYi0zLpFyYXiK70gh6Um3rOWnHdWOR+YQ8KFwhCi8DUPCSg5KAbE80aDzJeTai3t9j6UFJ8Ecx59tfIu0NaRKPzBxp2CfKz8juPWUYf33wQLHjC0lKMAFc5gMUNRacsz35xFrDSPjhDzchE5KLYvUAqM9QaVo0RQ4crMRiHJmsaDvWYnE9H//kAlOjuG/fScxfw9VIqbYZ5wr9e/o7QFqzmZ4v/N5a+di9BBSxsnRZivS0233HJVtANNQJKl62LVLvaGuWL33lR/LVP7xbpkwulO4Wd03RF/YY4M4e7TIZ2F5ojYLxrwXpFAxRvx+k32wfIXPx8lPWt2f1wuVSjawlG4vkXz9hx+l902zGk/dPB0Rh2CbiGZRZaPt5EPdMVLK9B+PSkDFxap9xUQPGa+VLX/qufPGxKcgcxsm+40fkRINVBDtYdkK63UMpOGCfnwVJa4ys9P7TL8i0MffAxzJRtm/ffsNkQW4YAPJBsh/TYfxEJ9qyMnvzftA22sP8Youii+7zIp4fZ8/SLNFyAC+n+alnTqBJLiXPh82jn3wM6f5MPDwLZQYcxR+47y7JyrESdoUFY2TuvEUm+/HDH/0Y74RrNyCKZ76jdQ+kP3T32DRjIm6mPid3x79HAiC6ALP9c3EKFqOGbHPmzDEP2FmzZhjJZao80fSNihuq9kAn+3EoqicNavPmbVjodpsH/ipEJ0+ePG/kdutcxIiLEhoTsillqKamJpQqJygpK7Pyk/rw5GsW6ZnzcmpJfO1HWUm70gWPz0XWByvHitKf+F3lgfNhrUBRv8uFui7G6DrLaAYbP/cf1DrOdGF/5/pVJvL6q1++4oqsbfqa+85D0eucuZPhoL3XRFdHW9Rym5eriuXXeNiaI//ha4+Xal3al3r+fN+v2zFf8NpoAIRfuRIAQADCwvJieL7wIVdeVmG4zXrt/H2GqWcj13RcyX7D232/WlzkuY4GQC4NFMJbSgGFYMHCabJl83uXDR4ij0P/9o9npGPwKW+jARAlyfM6+mDFp8ooDUfHPu813odsHH8+AImkBfrHEA3FOB0vvhgHt6H77vMojvqePz/yPd2ff1z6HoGk7mMQACTRUTZWLp8hO3a9Jw2NTUYCfO3qpVisVRhe+7q1i7DgbwZF1KocJYFuk+5UcS5UnDHvpQMcYD3/vvFoFseO/5GeniITJhZZn4by0zBevWCkflWVr7a2JlSTQRoYa5rYWhE9ZcvKTgONRu/BFCOjy0ZOetBJgBLQ9OrCyoEKbifgDOxIxerssttTNSy+7hu0i7E4LNzi4sPyUYlUHkIjJVWvL+eo+LiwTCw/53zZ72oneO20/obnrnO09nuPq0fh7/x5JxYLaR+4RY5ZXxCCi3793K/T6+sdkDEZ8yQrCUqCZ58xxx7VA4UiRznuSO6WrgR7/tndyFqAWuq3JgTzxo8dF3qL3lRsvpJaMGiz82bsOrDSD2dxtgws/Olw3QRqmfk7NlXi8GwdgLlcL+aweNQi5kIq9kLjcSws4yWQnC1DcTCrDEAhq7dT8kB5SpAk1Ox0SyKAVHP/KRCMckEmAlgEBbqiplaSUa+YAepeW081rluvFKSVSmfwmAxEWSpXzACCM119oArVSlJ8kVSejZJ2BB0PHzwpn3jiHnn11XcR+KsBULVBu+SETowJO65o3ltdY70rVq2ejedwBxgHh+Shh1bhGZokP3jqbUlNsuuIrh48J0KqfajDiuo2WZBjyEa3NNnzj41VuWkEGnBebFEoBhkasEDpM59dCOrjQpkyIQfCMqmo7XAy/Cm234e68F0U2rMF0R9vbTskb719XL7x9ftDQLu7xWZikml66KS0KfePSi3zPp8dOla6oZDGo2ZLdJ+zBKsW9V5sdeeqpKvaUqxy0zJk78la2VsdkHusGq/JsBO4s42fOlbSnKR1kBL8KRa4xyRArcyBEX0Cvfjc29ICmvnD90xH7eph2bZ3j/luT1KcHDhp1yiVJ6wYURrqikpSYCtx4VX0cbPMHfM4WCFVN0wW5IYAIB9E+eqjzH7YYRZuHyYAoZxjaen49xWeR+4z8u/RAEgiBu/HHn8MkY12eeKTHwffM0emTp08DIAsXLgEC8cW+eWzv+atEdr0bwKArEDReQ4MI3k++QX5AAIteAB0mwigAhCqFuXB+fe221aY9DMLIc/DvZSu4A0NlsJwswOQ/PwcGBKugCP2NkO9sjUeYQDCi1gErfbxUHna+va+mx6AFBUx41FiwCiNAxsbhy8aIu/RGxmAUIZ3w70r5OWXQIu4zOzFaPPHLQBiFyZcoF4MgHBxkpubJCfK7AIgAVH99etWyWuv7zTRywfvXw1/qqOQcLYLs6sFILyeBFCkDpaWlhjpXBrIdroi1FsA5MMBIJPz7oCJXqecqnvbXK9rCUC4v0FAiO5eG7BIBGjI7gM4gcpUbiqy+lgMM37Y0lEljXAGTw4UShqd6pEN6YTQSFRsv3RHdUlbCwrW4zKxRG6VqjargtTe1isdqJMw203pwuLeju98SCdnxS8ERKmVnkClJA7NNlmfIQRB+7HgHhqMk8qKGnn+2bfkwUfuwTa7Mb9QHXOMqeUYDYDMnjNJZszIB6PilCxcOAXgY6sJFo4GQPpQ/2LuHwCUrg5X9H8JAPLQA8WyePlaWTp3DIrdkcG4BABBAY187Ws/g33BLFm+YqLZ30cJQJj5e7EsILOBbQpxGa8WgPS0N8t/+dL35Jtfvk1qqk5fFIDEgulRgiwIQfPuUz+T/MCdmDMyjSLW0aNHzTlfz+2GACAfRPlqwfw5Jg127JhFjh9Gu5wo5WWBkasoPL+S4x9CRCIlxaaCf+c/fRH/j5JiLNAOHthr3tu5e8+wdPRDD33MLOT/4lt/CVqTTWX2YXKMiXEmVs5/QNPy/JwRAy1qTEywaUXTPAqWT0EZFi33CtFD0fw7kJXJSkWkL9UUmldWVhv/j02bNpvN3nPPPYgKWEUKpVTxNXnXd9yx3KSYE9xxvPbaa6GFmZpg8bv5+VY/3y8YjwN1SzX4eQMfOTz85mX0zacrqX+Ir5bFcaFKT35xe5h2NBTKZPhRYu0yRm81ysaFkHp/sLhbX3NxpH1F07N1OGcCj61vW9lkKyBgozYEaNpmzIThFe72I4dPD4schi/Y5WcZ/KyAVfmx+9FCZr4Xooo4rXR+zuMKfzcYOr7RFs/+fXape47yptOnj7ccei/j4Z+fvg7TrsJGdP73RsoERaonhbcV7uNLHaO/j8is0UjH6ft8jPy5GIrdaBkev18v59gUhOh3h/uscGyHPUz0O7oP86+75/39+hkJ/uZiGRCNhPNc+btIqqF/D/oZEH8M8rd6bIzQ2/sgTGfkNvzsjJ6j3sfDhDtMds8VxkarFdnwDGhiaiyoqUkIfNQhi5yPgt9SeenlXSi6tRmJGBTitrZalZ5+V4Sekhw2rLPH+35VOh6Hq2k29yszwKWlY40PEovVmRUPgLJhtgugkuSyM0NOJYoF5qpsNYAMtapZ5eRmhihd5nq6bEePy2izIF7NDlkkDF0ysw/O+VRC0tf8l9kPfRawT/2C/bR0G8FmlsE3mtTroWOpC+Z4SnUsgk+Vzi2aqRjSVBH7Egegcx+3gx4y+4jMapnPWFjshEwi59oQrRbXNi9lFmojxsrxyk0oxO80xxrXE6ZPdSPjYK6jnjxen3OZLPqT6JhlQE9rx5jpDbprqr/r64+XgTjtSxCjnaBLYKhDeqEENSluOjIRQ9IcDWAQ0yEFcUXSO9Ap8ch2ZMSNMaZzTY31oDZlSF9ytCRmhM1dh5rrJCm60Dy76/psfUdXX4v09dgxqBQ+vk4CPTkRvjBjkqEoBSpYAIOsrecI6FepcrZxi+SnLJKas0lyaP9Zueu+xfIiailWr52MIGC6HNzXJZu37gNIsTS/LGQ51twxTV584V1ZhiLxmXPyIYzQDF8agKK2eojaHEQRuVV+6uqGUEbAjvuEpDDVs70D5xQyInW+X33MYmgAFFLozqAwClSsxx6bY0w+n3xoDUCFLV5PTLP7aG84jOerfa+tLx4KbbnIsJyX//GPz8nf/u1jYGvgurjtBiVV+ltsH0abYnaXRcF4C8ATja27tweZRTcWBixIYm1MlBMhOL3vsAw6L7puBB/yElPlqW0VkgDFuHXw86gysv8WXFKsIQfKeWypGekSB3qV2R4oXckZ9pg7UFjOhrJ7sBm2mkL/B1bny64DtiB9X3OFHHdjL6bDbpegsH8gQ4rTF8rm/f8KWl1Alk57AlmsbvnJTyxV7Hpu1z0AuZ5qPy7nIX5ZwIMj4iKyu1OnlhqJxT177GRypa3HKZrwdzF4iHBB/ZlPfVy2b9uCh3o/irhnmk2+vnmLpLj0Hylqf/L1b+IGG5DPf+H3TPTCHKa7Kfg6yRV7d3Z1mAciWzdcePXhxr9DD/dLqWBx23rTG9UQm4BcCKUuur1XIApT5qKMXIjow238+Ikhyob2Cx9AGzaQg9qJOo5yZD8sx/WOO+6QnTt3mtd8EGg2RH/Hh6Cm/PlePNQy2Ei70hqQ6mrLv+R1VQUrv5aDwED3x++FHHy9xb8uzH2qiB4D//XpVfrA8mkMevz8l+/r4n79XatMEezPf/ZSCDzxOP3j8+WCFy2ejoK/dgA4GyUbSVFGj2vYwtK9qdfWp0L4dDRVz+HXdfHoSwiznxTk+fQa8ugv1i5232ViwcQ6jyTUCEUCD5+yE97+yGpWI33Xf4/n6StF+Qvw4UaDbvEzQkZipHMkEPHpIiN/5/21Gfq92Vjwkl524YKlVFwOmBu9r4ebiEYCwKsFIP6iUmuDdByQXnnmzBlzSNy+D9x9sKrjNSRvDZ78SHRCvqdmfP4YHgmM8X5WQKTzC/evx2DqDzzgof3GY/DpP3psY8flGQro+QutIdoRgU0iXKvZ1Am9ozUsnxp5XApGzKLZ0aIUHNHkNBMyuqwRIcWxAfNUM6TJQfc32RLTh06mNwkUD52XaS6oLuak7XU4hSOaF9Kk0IwbVyvI+o8hJz3KmhXdXhTM+9SyW2lXBB+k7LL59Dl/nqN0sC7MfUlrfd0HyVoqFWnT+VjnEoJi7etIGmxINKI7vBjX90idCdcbjXz/cK6NAQVqYtYa0JM65FTDtmG+P9hC6Lh4TgnOPHIAz0q2igosNiFqwcbnQOg48czV81NJ+O7eeiyK7XlGRTPY5WprsNzMCU6WuD7Ir8KFnHU2Jzu2S6yn6pUwmIIakqmo60jAs68CmRG42cdnAcS4cRQFoAI6V0JcvpS3WioZ1SsHxFKXertjADZsH6SymByBv2goTaXGp0pmzEL8jWUyxk13X7PU1JZLTmYpqHx1UOjKlzc2lRult4cenQ9KdLtsfPUIjtGef15GtNz74Bx5/lfbZc78GTJ9RoFZPzRB2OLv3wAAIABJREFUfnoIojevvPIq1LpsILOmpg1U6iKcO/o0gH1D5Wv79kN2LA46dTdI/ps2xH5S82PO1/b+geUhAFS/rF43U86d2iN/8uUvmPeLxzra9uxC00dsgzETYPJnj/Nfvv+SpKVDBXXDDBTT22sQh6Jt6C2b11HIPfVF276K4c3k7vnu1jqJT3WGmb02YyOQDI5FnZh9PSgNVXberT5+RiZi3bbjQKVsggzxZxdnSwO8uVq67e/60L8Fxbault9Ly3fbJcUrxvnZJVogFYd7sbOpWr701R/IV397lvQ7v5f3Th6D98dx8532JpvZPw/lvYT8LClN3iCVzUelrHKrObcpWQ+atcIvfvELe6zXabvuAcgHqf34sLMf1wKAcEJbh5T+lRSeR44tH4AkIWJ274a7TObjnW3WPXw0APKtb/+VnETdxc9+8nMUhx0yxXLXEoDw4Xj33bfLT3/6LOhhU0PFfpcCIFSlmTULRX7nqgEymm56AJKFYvNVUB2h0tWLL7yBRU/3ZQEQfp8ghFz1C+drb2gAQq46Mx7kGp9CvU9FhfVB8Nt/BABSOqnYGHQeO3rGnPotAHLtAMjkKWPlPAIlWlulfO++/piPDIDoojojI1kmQxmovb1DyuG43O6kdW8BEBtguFwAovPF7DGPGkf0zl5nDsh76RoAkJT+qZIcRAAlPVaqendIacpdUtNxQrr6bZ0BW8AFAzMSp0tKQjbqLlCgHoOaEFdELQAgbOnJk0HNqpGqzp2XBCD8fnRsM6o7syQ1MFfO1L4m04sfgzFmtZGLTozPlKf++QDAjl2kZ2aVYJ4JyvnqqhAASUIGLj6R9SNdqBe5A0XTicbTYtvW/VI6KReshTdk9sx5WEf0yeFDZw01thhytKRNM5O1Y+chOQqhmCsBIDGoHSkozJB5i0A9XrFIMgG0LwVAmlGz8rU/eUq++l/XS8kYWyPyUQEQbvs7/7pd7pyaKtFQOrtaACI9TfLMc+/K+VNn5c7bbObkYgAkJapQilNXyVuH/0V6kC1bUfq7xqX96aefDo2j6/HFdQ1ALif7EVmoqBGQa1n7oRf2srMf/MFFCs8rK2tQRH3mqsdLrIvK9CI78dU/+oqJBL344nPghFq03u0iON1dvVCXsoVfX//mn6GQ+20bpUP07Z3tuwBCDiA6Rc12GyXTqFR7O4rQPPqUX2QaAmmh8+NvR/AB8c7OFjIPyaJF80wkaf/+w+ZTjU7yAa+F4/77psge3Ohp0yYiI5NuFFcOHDg2LF2u1Kvp06fD8MtGD9auXWv+ZUTxqaeeMq+ZJdLaidgYFos7vXEUTLIxoqWZCj3f2XOmQlGswOyvGdGOo0dPh4qvtQjbj9qxb3xaSSSg1WgZ98c+0fP36Q08hrvuWmkyQi+88KY5tv+fve8As+uqzl3Te+9FM6PRFHWN6qhZsiVLsnE3NmAcSiiBFxIe4fHySPLgpUBC+kt5kPAFG0wxxjYY425LNrJlSVbvXRppNL1oei/v//c+6949V3c0apZEos1n5uqWc/bZZ5+917/Wv/6lERG+dmuJ8HdhSNZl80l5wmBfsmQWvE/7wBNGMStPx57fceevy4PXW+WnLoX4Il1679zfu5ECHWf+JUdWj8sxU7oZE3mDtfEoWFOnFUG2NBMeuVok6NqiWeO1wOjChZ7RYA4GpUq5vwv0vAce82IcFRfsdMCHwftsDa1kGKL5SLg/cMAKbFwJAHGpQMH6F6wehxtl0NI97prMsdDx4r1Xb7iOEcUWNAmdc9otRKjn89NxkBfhJS9TElTnkquqZKlLdmy0b+4zx9/oufncaH/cfrmRnnCoC+mx9Lp4XIL5O+5cKq+9usXI7Q57BSb1u/pcRSCxWJO6W7xigQmgarhrpo61GyEYBB3IvW5+x10fmDzOSHR5WYmUTCmSGiSeHj95EvUBrNeXOX8aCerq6fBFm0nTCfUiKwkwGIc8akmoV6eBIhmR0dbzT3ngUU9ghIpijJi4LQRUE/7HxuvR/vKvW+OIYiBsun/wHuhY9iF6wXoRbJRbj/QiMm5hSNLOdFz1XnIeuOMxqBF7r4suZYrnUmqsXRPHKvCxP3PyHpKatj3S3HUCY2KjSVahzO59vE6t89HZaZOw2XzqfBgf3R80usfP+xFVsOPjH7lRrHcjQ1DVGpltIk+JKcj9iCuTox2vyKSYxZBUTUXNh+OSGT8VtDAmaGMvQiG9UHrnEQ2oa98EebVC7N2MpiDijZoWbJ2D1aiifpcca3xGhiI6AB7svtvbg+KKXpQ5ZDTagBi2gUFrD8REJ0tMeCZyslMlPbZc6lD4jiqUmzbU+nKOarzaIWGhRZjrVhQnyaFcL15WJMWgCEYjmjWCOdUFujYp0lkoUMjncce2vSaXyVCXsVC89PI2aT2HuhY9uD6PjiajHt2JkRB9bRLX7U2lxkE/Ikls06dGoazAOglB3ZJ777XqZIV5CyQxzSa0RyDK1A7hALaM3AREbt5GXsQh+eIfrrbXDFGGoU4beYhGwUeNliBsKKNeMdL+AQgoeLV3VMGORRkjPWEBVGGEMWXn9gCimqNeMeR/fHyrpMdHyMrpsEla7P1nHZ5hRG/YFiyskKQUe+6olFjEdewcC0MRRbZRRHEi8NwZRaw/eFz+28OFkpwQKQdRB+ZIs1Vg233aphR0N7RjTO2x4kLnY33sw/3fAHWsBaCC5YKuedTUBrlR2w0NQD7wgQ+YZJoL1f0YD4Bc7egHb+BEhsWVApDxKp5f6uRRABIFj8VnP/PbkNZNlWee/cm4AIQVxz/28U8albDo6Cizcb+x/i0YdyevGQDhhvHpT/8WIj8bDJWKbSIAwt/Mn8+aIHFmMyJwqalpuCYAZN26FUjuRkXYd3fCGM5BYmqaqbg+iIV+z55DSIS3HvmrDUBmz5kOz2cR5HYpFGDbpQAQfp+0pQULp8vmd/fCE+UvJnWjA5BJk7JQwwZeZ0Rvjh09Y/J+Jmr/2QEIDeHbVs2TN15/zwzFTQBybQAIAXA2qA87d1qnxvUCIDx3AqTTpxQXSl5ODqpTH5dqGCo3AYhfROVCAGRy2jLUxEpFBfJQOQrDbQiG3/sNQELD0yRuaLIMhXQjB6BFytLXAES0ydnebVBH65epaffT2pDqDuQSwTiNhmpWGChToTDKY0G9qu16A5yeBERGCnHvB6R/2AKQc/1HpSBpHf4eQe0QRi8uDYCY/aovHkUQp6HmCKhX4Xly7Ei9RAEU7ty316hNjgdAcnIjZc2dyw2FjBS+qqrT2GfSkX/bDpo3QDizL0AXPnfuHParBPnRk+uxZ0MB7BwM9MsAIFmpnfLoxz6CDofJB1ZlAHCEXhCAIMkFCenfljvvnQm6GHKp3kcA8sqr++RQbbd8cFHmFQEQ3o+nIWt8+nStPLg6b0IA0gQQVJ5+txxvWC+1ddWydNonTRTkxz/+8UTb5HX7/IYFIIx+TJkyxSgeRcMLP14L5OLSa0Ea0223kca0/qLrZ1zMHbg6AMRLWlW+o3diGqqrVy83eR/NqLZ5ua1vEAalxwNeuGCBrF13m4lq/PM//YPcsXbVmMO+vv7XRuM7KSlZPvWZ35Enn/wZKo1WyAC8Sa+++pb5LnmEgVKk5OUyudJsvPAIqK56sPGxNBjXc+Y3GvV9crEpF5uRkQaxAJufwBCtepSY06AeMXLGVS538eK55jdMIN+6dbcv98HN2yhH7RM29uPUKXtsN0dCB8Q1VAsLC1ER3uZ+BGtz584wtSV++dx68zHzPgqLcgwlgpxnVpM9ceKMNDW2mlojpEloH4J5Pl2PnF6n20f+hh7aVauXIt8hE6okb5nEc/W00egMVjzPBT9uQjrPR+NpSkm+qRGi0sd6rcaL7HkJXa/seOMR6ASwXm/7bfZNjWIeV6+f91ev1S/Z2R8U5Keh8vQs5DqQXnfyRK0Z34ttwfIrJnIUuHVE3O8GiwCxH65nXO/zRGvFxP33u0wn6u+atQvlrTdt4burAUDcqIb20+QkeBKx/OvmwOh99iU9Y00IlnPBuaRzVj3Hrty0znMez3rRrcdQ5wmPyUKjOsaaG+FGWfhdpSMFzkv+zk1CZx8Coyx6bP0u5Xf1+nQseL4ZM4rxbLdgTloPJz3Z7vzQ77rPNgU99LjuOhBsjrHOkgpd6OduVDQxMUHaO21yO3n1yXAqRCE6mpWZLhlpEBo5vBd+czt+TCr3yX+b92w/UiD1O4z8ELZ+r9YIa3to5GQAqkjR4P/b68fRvGiIrx4IDFxGVNi4VvsllP1zhU4kt+5Q4LhwHdC1KxYRKf2uRj1M/72oF9dWvafuukQHTA8Md7Y4r8K0O1/ZB/94+6MfvI9zJj0Afn6/dEOmtqZ9r9kbNNfPPUcoksFVZlfnI3MKWe/C3ANXQprULa9WhkagBdXMSU8KRz2NRJkj50YOSM/oWclKKpPJSbfKnqYfQoI3WqKhcMUWFZoi/SOooYJICeQEYDDnSHIMiikjub26dQMAJqLGPTmIpESioredBx29p3Af8iQjbqG0DuyVlgGbvNyD5PZeSO2yDfX7o80JkIBli44ZRgK3ncdsFcW/BarVAQkPiQPgyTV5Qu+8sxfzvRXRhqXy7C/2m4jKwAgiKL09KDZYIZkZCcarn5CQiMhHC/KgDoIiWwnAEo7n8RwAQgTmZzyM6VMGjMSiUjrZC489/jJHz3du84I5IQpKTC6I334Y9RLSk/Cch0fWgYo1C3TtEqk6cEZ+53eWytyKO8whQqPqwOjYBmnaYcnIL5Z77l1iGArf/vYz8sd/8hHsf5CbhsIXW1sLBF+wx7ANDpyTUU9sh/mt+gyGetG/UcgCD6NeCxvz2Wg7sUH8G6QQGw08U1Un3/nJPvmfH6yQQ8etmM0gcqW6+yxQrFyxAHXKbEkAoF+AT/uchiqrBAIE4d6z1neuFVGbH8sffX6hNLfWyb4qG/nYWW1V+NpgW4x4hbkHWP9MFuI44bL7zLOSG3anke3evXu3+e9GbDcsALkY5SsuMroY6ALT2dkpiysXXHXlq8Cb5xoYExkIY3+rqjluTDYM4cki48Xftcvqx19u6+tjfQ67wRQDxD3y0YeNPO3f/e1fybRyK0XHnBC26rOn5VhVs8THwcMCqs7Gje/KA/ffgyhCHTx7th/t7Z14CG1ytiY1ciHWzdTtp2uY+N8fm/SrlBaeTzceLt4LFswxP9m713oUXYN65syZPtDBB4obUmlpIehPWaYK+nPPveY7HRW5tI4H58KMGTPMZ/S8aLK4bjBuqLypyc/95fd1I/T1EQvp5Mn5AB6TUYgsAwvyDlCAzhqDSjeqjIwMGCSNpg5JNoqT9VADHxEleo5+/uwrph8ujcVNPudnPI6ej/OaEpyTi/NNtfpYLFSkEWzatB3Axm44fhoDlWT8CcSu0XO+kpBft59UJuZQvLf1wBiNfRoSLnjR+zHePHcNJH7XpTnQ66WRLI6Vqti4BibHja2x0V8kUJ+vefPK4eWLk0NInGcdGG2ugeHOwfFejw9E/IA4EGi74Gn84xJg240nkHqkYzFx/4Inxk/8O/uNRZXTfAn4VxOA8NjBjnc1AIjOCT6LqmbH9S/YuqrPCZ97F4Do3OYz41KoXCCkY6jPBO+xPq9uwrl+7s4r0q/ce+unbkXL8lvmyOuvbfUlb7tURM7tYAny7rPvL3Y4dv6EeTU62G81vF06koJ1eunDtDYR6EFx8dawZGJ4GqilkwsKUaAM+SFnYKjAsOkGDYstDM+j0qOiYLCochlzg9kISGK8RF0aRFonhIpcSrELCVMgRUeDNQ4tBcsexKW5ubQ6Nea4DtCxxcb1IEyLS2L902v10+v8ymmcKzomdBLod/rgcNOx1XmVCWUht26HPps8NwvZsvG7lWUflsbOo1LTYvc7OrN0/4xBDQ0aofochIfZMdZjDQK06Xl5XJWrZwTAt356SmUCdbLIkSyJlxJpC9mF6IddyxLjU6Qo4QNy/Nzz8Bv616IYT0UtJhI5GlGlpl4IYIK0dNt+DkJMhgb84LlC1LxohSRvM7j/nRAkGEWBw8mo/TEX9UWOSR0S2s33AVTMX9Q56fWknHOTbW0P00Lt/KiuPiHTJt2NRPRi2b7vGSkpWGpUtNa/th9zLBa0w1WyfecpSOQnyrtbjkpL+ymZOa1UyosAVKJGQAnNME6411//iSxbdi/WbgAp0KYiwpOls60V+SKtAE0R0nwO4jXYs95+Fwb1iFKvFIhgso2hYGkn8ax4AISvUj3gtXTZEuOwmD09XT798U+bL69aO19yCuea9/MLkCuI4ohdHf2ycHEhckgyAKQqQY+zFLSQ0HaJgsSxacO0n+ycPrH3AGwja/tkFdk8jFE4v0KSLFWqpa7VV5wzBk5IT4AOgC1U/unfNssM5Jvkxdt6afWIRAAZmNeR8aFSOW+ReR1OAYY4uyd399u5xvs6NGrBYfhwnzz71JsAH92IgiDCedbS37aetDT1gyePgQVmwWU3yhR0ABjOzv6gHG14Q9rbOmQh5jeB8o0aBbkhAUhmZiaoNfPlTRSXu1ALBkCo8rRu7eqrWvU8WB+uJgDhRnfHHbfJ+vVvm/oFV9IIQNJQ6Gr58iVYaPqQdDzPRIT+5q//clwAkpOdIzW1QNd7D8GDAk/PsN8gulYAZPnySjwoLUbrnu1CACQR3OWZM0sAKrpAd0JRJS9fwzyE7xMAWb58EQBdvqkvcqqqGgbfadPPQACiij56D6fPKEPORYXZkBi14D05fOQE6gTUjlG/4vddALJiRaUUFObgGjsM0Dl+3J6P31GlrSsFIDweDfxBeM4P7D85Rm3megOQItQtKUWCNfM8quBRCozS3AQg/lVi6jRWeh80+TA3AQjisV4OiLsuXE0AwrmZCPrI3r3Hb0gAwpnRj0J1pWAQ5Gfly9nGajnhqefcBCB+AJIWN0VKsitlX80L0t1rAcH7BUBipECiYFS2y35Qo/qQwgTp5MhMKc1YC9A3KieCAJCM+HkoDpgLENgl7b2nZSS02QeeFYCMDofL0LkiCY89ATnfJgNA2EJA20qPuUW6hs4aEHIpACQWuQMLZz8kx6s2Y13pg7w0VDNH4qGI9Y6su3MlaD39pgI8C26+vB50MLQlc8qlcul86eyAAzApFvXLngWDZTYU28pwfb2gtXVJc70FOQQgQ8it2bNnv1SdhYF+hQAkSlKkuDwP6lgzZP6cubJozix54MN3SFHpQtnw8i+lfMYs/LcC/YqWu+5dBJGbV+Sf/un3AcatQtX7AUB++NQeqa/tkLvnWrByJQCkp6lW/vvXnpevfHqWNHdaR2kgAEkInwaqXoFsP/uEVBb8jhES2HzwJ7Kg9AHp6RqFc3mjT23Qv3Nc/1c3JABZvXq1nERCXR0Kyl2o0Rviq2TrJQsvXbbYeDaOHTtpDNNAD/D1HXJGP873ds4H7akbYb/Dh21Y7XJaiOfCSodMY0kxPduJMg0V4DsQJuzubkNYPklqa2xl7SSE3tkqF6wG1epVScvKkg2omVEH45qNSFq9RPRmhHkJih3t/jAteZza/NSMgFDqBS6EHjM/ZSFM7rnndlRd/bUvWdA1tAcQQVDvGxV/brllPqIDKaBd7cFDddZ4TVW+kcBF6xm44X92RT1i/O6aNbcYTw1DyYOgrf3iF6/5DHBGWRjlychINdGHFISWmeROmtfpqhrjhXMpFDoHOebkXLK5evX8N2WV58+fiShXnGRmpRu5zh3b95vEefaf/2Z/Ojq6TASloDAftT22wyNVO6YmQi6q2DOawxYoIcr33DogHF8FKWO9+/45yHMvXTbbGPlNjbbv/I0vudKn0T622rneWvccwahWrCWg/SRwUmoZxyyQssLzcpxIDSMQ3rvn+Hl0q2DUnot5XtwIyEQ1OHSsglFj9Fw6rjRsAylL7u8CoyrB+zo2aTrwOxPRufLy0qFSkwgHAgzicQoSTnQM95w+77xJ3rX0ADdixX/rdelfuxbb62CFZH0O+HuV3nXrfIxH89J8Jqo56Xc0AsJnasiTt+ax9JrcOh/8jQIQNyro9teV3A2kRPI3vggiEn/d/UO/e+tt8/HsHoI3t8dn8Ll9cMc6mMiDK1PL1xrVgO8Mhpr1mPL6tP96PzgOvmcesruJ3jre0wtJTo++oWs1pXdJk42OipZZU2djneuXM/VV8Dyjgrq3no+AFhSJqszmmQfFio3bSIRnxHIcw3yJ56gm7ot82NnCxPSxjjh7DPbdV/8iQFiAn1P8Q+9BM7yz2tw1Qese8fidnXZfYlPnixHb8IK5biRZ13hDDfbUvXmMwDw5His3fZqU562QHaee9Dm87BpkZWHde+Cu+WGguLBxLdPriI226kpshp7sJfrz39iJzVzukH1GDGBkBM8J+Fiz8+6VYcjVHqp70fyOdUUiveIvCZDUzU1bLKfqN0AUwC8jrJW5zQ+87banI1wSQkokLGYf4l/+KEpERB6qvM/EfI6UrgEoRPYfhuHfJ93eeHYCSLBNzitDsru1tbp7OmEn1MuKuYgkYH60IDHfXEM81mTIxXa2RUi8l5gdGhopTzz5S+TodslH7r8NkYV8ExHjfWxoOGL20BCoaHE/DoFkcHeXHbf2DhTYTEsHiInCmnVE9u7zItsKRJzEc8QLfOPqitnEQGShr8/e4JgIS5dOjMmQuYsgVY39neUFXl+/zSg+kiU3goghqYWPfOxe7OHV8uBDK+RTn11qfjcyAnl4jB9bH9SnIjyRnqrjiCCdsjZTbp6VyM2Cmqjyi6MQmW/19uLMAn5ub0gb5ObP1nTKkz87LN/8n2vNezvf3oLok3Uuh2AuLLr1VvN6CLVewtNsZK3fq3nDfCSJsBGZUNyvUAhSPPvcdqmrrpPbl9h5tsmrDXKyvVEOQ8Y8RnIlP2mlHG17CYUJb8E5wuVs6zZJi58iYaNJsDOa5Wc/+5n57Y3UbjgAwujHkiVL5dXXNow7Tn3YiNjCEV7TxcforcPA+cCdt0Nh4Q2zcV7c5n8tb0cgALEL4+pVKy5bdhclNExL9GhSXdCHJ5Vh9e23Qpp2BhRyssyGunvne/K9//h3892S0mLz9wuf/1+yDUn+0Vhwn/j+D6QLY2hnfZwxhrUpT5ibGBtDzePle/jfD2ZUUWPfX/NBN3cuZA88cKe8+eZmKDPZ0DxBgBo//KvGyMJFM7EJs0Iwc0ZS8VC9gPyRLN8GYrXZ/YWklBbAjZvHZKtE0SSGOXfuPGAAwZIl802uBjXtDx06Cb3ySQZ4cHPhuUgXOHz4BDw6Np9k87tbfOdjBKSoqMi8z1Cn9lNrjnDsdR5y0+S/KyqmGQ4ogQ1p9czRodIXwRVJFMxx2L37oPH+s5nN1OPfuxthMA+vuT/ed7mZjnef+D2TVOjleiyGMlbVqToYjl1jCor575E/f8M3MdhbJ8fDpSDpNVtutJ0L3LDd6/Bzxu0kLkNeDaM+e/ccBd3KD3YnojhejHEdmLPgXkPg62DHC+yDC+zc8eaxLhWAjM2RCt6zC93HFFQ3zs9Px2Z+wsw1l2KkRws0ZoOdxe9IsPeDc00NSX4WrA6ISysa9Hj4XIf13lINzs1VChxHzg89Ll+7yk8aBdXfW+P7fAcO8xu07zSKg+UJuNQeNRrZF52n+hv+9QFQGIpuf9k/Js7Omz9V3tyw3YyR1s9wf+c+g3yt64PmoPH4wUAQr12N314oXAXeM4I6qgqxsf5HCkAnG9flQRgqpnk8EK5l8YgUs3F88rJzpXhSuZxtOC1noWg0jHWYFcBjYq3xQ0eBueegfOAH5nVMDJjt3nDTs64gJQIJvOY3QCthYfYLPIfec94vHTeCRt+98ahW/EzpWAP9o3AM2ZxHjoveax0Ht1gsx8R3v2Do6t5Pg1/PrdQu1/k0hPwHd0/Q9SgmKknKclYbI/Dg2Vft9RuAa4147qOaw8Guu4UW+Xl0ZJz0dPtrkOgcY66HuR7Us4gfLUXWTbd0jvqdA5oSWZp6K/IYIuVsu1+lKMQT1siIn4VrjZCa1q1GUpiN/W7v8upR4N/dyL9gS0pKQJX0KTI6FA4alFfjCXVABhBpYYuNypXU2DJD46oZ2CStzdZgp+ONbag/1ETK2No6UHW9tV7y0ivw31zp7DuFaBpzXaAmlVyJYyTLlh2bZfGCpQYM//SZ10yi9Ze+8HGTU0H/xwjmYi/yHarPviuTC1eZ/KGmphMABZZqe/BAo8nrTYR4QgiozS++YAsL+5VBtQaIfXtsU/sB89FzjkWG2Xk+0H8SfbARh5ioYRM5YhtGLbOUJHtTEkBVrAQjIR4FRL/1rc9iHwale6geFDFr2/T3JEidVyfrFAQder2aOV1ertey2yolwcsX6enqlaxSS80KxZrX22PPR5uB7W//bps8fE+FzJqeK031DXLGK248Ck9DLuwytuzJOSg74l1vogVo/bgv0aDNsw2NZph8EKuI9Zh88bem4VqiUG/EFpPeV3tKmqGwxYYiBlgLOkxNGyqdxoQnSH3HPilKW2rsm7fffvuGi4LccABk8eLFQJUdqOkwvrymC0C4kHGjIgCZO3c2PGRDcuSojST8JgAQ5qu0IUpx+JCV0bzUFgyA8Bj0Mv3O535bSpFbwjYeANm+cycWgVCoKv30ugGQNCRNLl26APkNOy4IQAphnE6Cp2EPDFTWwli6dC64jc9dEgAh2KARcQQFfPbtO2w2vPLyYnhts83mT2BCGt9TT71gxs1NhF+1yibxXykA0XusBsZtq5Yg0lEj6Wmp0giaVvWZOjOndUO7FgAkPT0FhlW57NwBBRU8f9quBQCxSeZl4Kx2mkKSlm518UnY/9UBCO/VHXdWyisvb74JQN5nAMK8KRZtpQob228KAGHSchhkXCdlT5YkVGI/fGafNJ6r+S8NQBRcLJzyqKmdcLxuo5zrpHF+5QAbqgAWAAAgAElEQVQkDDkMCYh8dI9WQWbVOqZ8UT/PaZiVMA0e6kKpbnvHt94qAMlJXoRK3K3S1HHoogAID5A0WgFQiByLkHpEp/wAJAJ0rEGoQOXGLTbO+0N1TPy+MADh52X5axAlmiHt3aeQQG1tqqiQOXIIBYJTk8EOyJsk//7YL5FcHiGf/+wj0tdVjW+ESFvnDklLXQZZ6JchioBK8ylTUDSzGuDFggACkPiEFDib8gxt9N1N1tF2LQAI3BPIA5kjq26fh+dhVP7gyw+9bwDkiR8egnxurDz6wQVXDEA4PM/8dAOO0yT3rCoYB4DcjkgPgOlANaI+yXKu67RkJJWbHJ7+HkTg4Ax6+umnfXPtRnhxQwEQE8GA9O4rr0IOzwv9BxskBRb5+bmIHqxCCLAbdS5ekNtX3yq/euFleC0skgymgnJ9Bj1I4jk6kp6eJqRfqeLU5fRNAcgAvENs2YgGNDSeNYX8PvvZz8h3/vXvzfvkLP/N337LvP6rb/yL+ctoU4NXNfwEwo0LFoEPu2+fnDx12h9ZgmeeHhY2L4JoXrve0out5MzFr7/fRq/cVgYAUDCpCIpMfqUGAgPWjWAjyGSkonLxLHnvvX3w0IBShgjCHXfgfv/qdZO8THUsNk1o5Wvef/WMFRZOArDoN0Dn1VffNpK5rtKUhvZXAQy8+ea7ACJ+ihmPRXDC6AobKVzM5dCm3rpg1AulS/G7PN/YyICdp+rpNfQRLyLB7+n8DaQR6r/d5NxA7zWPy2Ppd8fSUVTZxq9Ww/Nl50AZa0qebPz1LifZ06/yct6NC3hDz+F6jd1cEt57vX6CK3pHZyCXp4CgcvcRo3Kl7XKjAuP18VIiIHqMiwE2bi6Kfp9j7tLLJjrORNfK3090jBUr58guSMJ2wSsXOF/4W/f+TzRGbpRKIxKMMtbWWkPBpRXpOm1rfNhngs+um5+kY+F6xrUPPJYez03kdpWL3KiIO1bBImOMeCoNh9EQ9zx8zWtzozZ67DF7BahX2txx428XLJwGkMx8KU9hylNo4jH1Otzx5zXr2kJRDO2DetPdehXsty8yAAeERgP0XDmQ2W1qskINSrHia1KwVCBEK5uzKGIGlAXt+Ri9sP1l8npyUqqUTZop9a1n5VQdcuhwLV65IFA3EKX2vkuqVqQX7WAUXNXhomOsxG04xtpVu3PnhT73brRHx9SMFRSf2BhZGYTxzzY86L9fbt0npfBxroVA5lXH0I3OaT0SXdN5r3R+8HepMHjZNErH19rf+JhkKYSXOC4qQ/aefl56B72q2KyUjv/c7/K1RmU64DBJTrI1NUyNDo+iFhOSIzGj+dIpcKaEeCpp2KhHvcg0x4T9i0ZidjHOe7Z9JwoPnjN6TzovijJuldauk9I1eNb3Xh/mhEoEd7F+htdYm4ItDlGFwviVUM86aqhQkdFecjNDLmFIjA+NkpLUW6SqfaP0jbZLa4stdhiCCIGqpCVEpQAs2H03Nm5YcpMWSnZGhZxBhe0+KESlpcXBI4+cEF4zVLLe2XpUsjNTUXAQifKRFpR3tu+Dg88eOxZKW1OKbzPFcvs9A6Ku5hwUs9IA4qtA9zqHquseW2LYMhRs84ulYNZ677my66CyhXssDVMrBVGPsAwZ8Gq4UIUsDEUL2QbxeWiojRYOj1QZW+KTn/gwnAe98ujHV8m8uWmIgNhjdDYlIdneHved59+SRgjysI140ZSigiIpmmKjRSNRIZJR5CWLI2LR6wnBxMRYhauXXtkPe+W0/N7X1kgKrnHXuxttHxDNiPL2+QooiA161KuIFGtzDOJ6FYhKVJGhYbH1tUMR6ys/lq/+XiXoXJaW+MaWjbIHQhNxoZWgyGXJYB8o3bj3IaEJsuXQ4zKn+EHMsyTj2OV++4tf/MI462+UdkMBEEY/+kALOXzYSo2N1zQCshbJ5uT1vfDCq3ILkq7Joz90+OgNBDz0CvwcTv81haDPi+U0Ij1MSL6shvB3lKc8MuIBtqkoyveF3/08wp818tCDd0Mhwe/Nbj1nN68/+aNvmr+mANPcBXgQRxFV2CcV8+Ya4PfEEz8yURFtoRH2gfRqVpnFU0HHuIaRF2emKstY3r4dC4bE+wfsQ5+bm42CWmWojLrNJMyztTT5F1jmAyxeMlsOHjyORQxaINio2R555AFTC+KFF1739ZULeKC6FD/k+x/72INIHD0E6tV+831uQJqrwc9J62IjINCNx18sz087cznccVDh0rC/G+ZXw4V5Ifo5j62vuQnp9/W77LdLD9HX3FT1mtyxVODjSiXzfri8dpdaYq85Ysz9CDSUi4tzwRdtM8n2OkbcN0c8iUEdaPd3+l6wfBPX+OXmr9ecgsU2F3zaXizGrGDPqAfnoxZw5LFsQujYNh4Vye1PMMPU/d1ElC49o2vE8L1g53bngps74hq0E4EH/xWOr4Y10THmzitFdftmI3Sg16d9cPM3LnTtgXk//C6dFDoPJgIgjB6y8ZlqbrHc/hxQf9Rg4/ECnULsmxqrPL9LTdJxGVuQ78KRMdJU9BpdWo6CAPZFq4VzTF3wo9c5So5+kJYJg74MwgjvoNKzJvuq88BVfnIdCTy+T2YWDjZdX/Q6lZbJ9wnK/ZKz0b5x0zGj48OqHNKogoEVYdfSAcjsKlVKwQHzN7q8gnmZkNzuArefbRSJEaRbUR61MGcKQE6s1LacknPtlpYTDgUfjQCEII9h1MstIfhQMKJbg1uY0AV2OtY8nqsI5qMwjUYh18CjWMJQ1LGkTTYy6C86yN9zjdM1M8yjpfB99sel7vnugwdQzLV4FB0WQmTE3A4cczCsIevuE+x/WdYaGHFJWD+Hpa2nBhz67Qac6bGivIKpTQ12H+W6nO1Rl0YRYSBQTAwrQ5QgFeDjkKFekV5s+otrGx1RYOtfoyenLAMwiJRTbW8aYBztVR6flLpCmjoPG3lgrelb39jgA4e88zp3XWdtSsIkSYkoxfjUSoiX38Pz93s5PvkpiJJgoKs6bRFbtrbWJoy7fR0CGpc2yuVGRvVKXuoSqGoVS1XtG1C1wnvYpyLDsiUypFxOVK+XxLgcOAQnYbzt3Dx29B1Es62ROzISC0frZAgiLJFt27Yir7dOcrKo+JkEp/F6XE8i+uMpuA170rS2J143eKUKPHgv1JbCe16ST2SUfa+vD1LQYvN34FozY87GBPgwLycnMd4Civ/99T+SkvI45HIdkz/70wcB4u09jRztRgXzUvP61y+/Jk2nLRhjDglbOADzAx+8x7zu6IV6lqc+F4mCsKFa4NLLxx0ENfDrf/KC/P5XbpVkKK811dlnrK+lAQwVC7Yys7NkxPN1hnpgdxTS16RHs0VjboxEeDQv0COfevINAMQe+cBtFvh+9/uPyUgy1pWe5dAHOwvZZNh7fbOMml1j+zGpat4ii6d8CnLE3dKPml/M7f3e975nfnsjtBsGgHChuu+++yaMfpgb6OWALKpcKOdaz0nV6dNy/313oXjeRrNo3ziRD73F5wOQnJxsmTa1TDa8+fa4VdEnnCABAISJUitXLkf+Qr55fD/6kQewEPilTYMBkJkV84y+4i5QsSoBALkQf/e7/3FNAUhWVoZMnzYVAGR7UACyaNEsw3k+cOCYAQkKCj70ofsQnYkzNCxt4wGQlSsrDT+Vie7abgIQf76C62V3c25Ij6qYWybb3jsIXi8WMEOPGvs7Hc+LBSDFxXkm12PrFmjVgz+sBstNAHL5AGRKSZ65DSdP+JWwbgIQzwOMHK6rAUBmoxYNgXlNjV9t6DcVgJhnGAnRKclpMr1gAZSyjsvphsP/pQFIZDjqOaUvRXSpV1LjCqWl85ScarZKnFybJgIgSaEzYLKHS+vQHlCh7Ko4EQBJgrc8P3EpKlz/agwAmZJ1p5xEQTkmjV8KAImCXHtKeKkkRWTKcFSDb69TABKOPMPC5IVytmur9I1YEDgRAOF3ZhZ8FAAK3+3fjLEYgVd9EgI+k5Fr0Ip8C+RrhjQgJ8ZGiwIBCN8rKa5E0nkW6oBUwXsPwxu5TE/99PnrBkD+9M+/JituK5SfoNDfhx6ulOkzbITkagOQb/7FKzJ/UYGsnj8pKADpAUB7ev1J+eA9xWBxWAfoqbpu2bKlBsny7XBIwGiBTVZZWSJrV5VJa/0Z+cP/86J85XMz4DwItwAkAQnw/TOlI2YjADCcQD1zkA8zgnvTJbtO/0wWFD0ivajqPoTckqHeWFPc+8gRW+7gercbBoCw1gPDz7v3HLzgmBCo6KK/AIX2Dh06BNpIkfG07Nixeww94PoDkWDUK4vs16Eo4JUWHQSsx8NsvQ6xCPVnA03PX1ABIz0Zi8WoPProw/BOWA/Mlq3vyjf+/B/Max2/KSVl8q/f+bb8+tdvy49/8hPzGT3UGze+A8k6i9A7OtqRxGbRtiahR3lRCr5nPLNjCg2ef/vUg9mHvqoCEe+1L2kViharV62UdzdvM/kXbEY/vj8CnpVkKSsvQB/fM15yesRc2sejj96HAoq/glKK9fDxXOrZ4veU0nDffbfLj35ogYqG6WPhsVXv2mTUTNFoCOuFqMfZrcvhuw4qrnnXzI3JjTLoud26Atpf1+NGoKzn1siLS0FxozD8rqsgpF5pHWlS1YJRfnhePy3EgmAN//O16w13OcpuFIXfu2VFBc4fgbnQDdBwICjFxz3eeN76OPDQ58wpNeH4AwdO+JL1tB+uMhrnoY6bKrK5MyvwHEoPIUXnQl7+wKjG+bPVH+kY7zjuud0IjxsB8fG9nQJ+F+q/HT8/BSWwXxNFQDIzoTmPRHTSsAKjU26i94XGxlW/4vk5H9Vw5+9cektgf3jta9daxZfXXnvNF+kifebCdWn8RS95D91z6BjouXxF3bwPgl+LX7nLLWCox3WjQW7UwgeeSdvyKFjuXGGy9dp1i03tj35s5i6NS9cd1xPtzmntv0Ys6UDRMWG/9LW7PrBvejyta0RhC6r/sbV1INIFAMEWBcGQUC8aokUCaWyQhsXG6EiIp2xl63x4xehMwjpUvxANmVpYAQMyVo7V7kRRP41OUMTCDnZoOBP27etR77jhoGj5FLwcoQzOBVcqXO9DZ4dd2xmB6eu363VMLIxWqC2xjaBvkV4hvt4ue23m+fLqJ/A4Ou4cG90/guV6UibWP2/84gYmCuOxBXTcAxX5+H4xKFBpCaAFH/0RIkxdZt/pareR96jQHOTPnDSvk5Ph+YYqVlZihRnLc0P7zfVFeNESO2K8Dqj++SIg9O9rkc0YFCJcJVVtb+M8PZB3iZSkuGJJiS2UqtZfW/WsLj+LobHZRhYpEhNYA60b0TGemyCoKGElqGQnQUlqkbiEdERD/JXhsxLKJQKUpNrubdI33GYAiDYmdEOYy7TU5BzQrmzEIB4FDvPSl2PoOmDYHkHvYRz3J0PidQA5H2dAqYoGHc1GS7kfDffY8AOV4tjSU2eA6VBqVKM4XkMosLgBxVO7eyDA4hX+C4+wEdSRQX+xRBvxcCMgnk1lInNePZpIu7cN9dPW8ah9ILSFejVYSFvTsdI584dfWS4f/9ijZj5993v/If/4t3eZY4xSlSoCTlm0luOHZd9WW0iwqdZGQtJTYmU68hXZ4vOi/bYEbC6N2CtjRDAHf/ijrdLZ1S+f+90V4Ifb52rftu1SAilvtqc31Mnpul5EVkKhiMb1bxhzKgo0sAiwQlJl3pxsqWmIlJde3AmBpdlQtEuUf//er0Hh6pU1K/Jl+97dcrK5T5pqckGra5EIaK4Nx5yU8J4SjHOUbDz+zzLQjev3bLapKR826/rjjz9uzn+92w0BQDT68dJLL2HRdLl/5w9PIAA5duyorFyxFBXTf20Kv7mb3Y0KQAoK8qUQ/7399ntXdv8DAMjceXOwgIchnyIPKhNx8j/+4HchuWd59RcCIKQ+ffe73/X1ZdeuPdcUgPSiYNadd6yFZ7FWmiAXx8aNYnTYFvzasmUP1JnsIhwIQNatW2HUpF58cQN0yZsuCEA2oXjgqVPVNwGIZ1VcDADhJk4Awmfp7Y02RydYjgHfD0bL0knFSvFF+O/E8TOQ2D5rNgQ9zk0AYkfpSgAIhRXmzitD/s7OmwAkSAX1KwUgubnpcPCkgb55BPQGUhn8BjLvXaBM8W8SADGTD2AkLx11QzKnSG3rcak7B1EUGHn/WQFIVHg8kvFBI4LB3dQ1FrTHRCXKzLz7QHPrMcDhSA1UNUM7DQBJT5gs0wrXochjm2zY8bhkpuVKXsIy6Rw5Ll3DtlbTpQKQouRbkTjcKLXtewwAKUq/TfqHO6Wuwz7LlwpA2IcoAIyC+GVyrneLxCL/xQUgUbGhkoSCiGHICTnd/faEACQxuliykueaeh7hiBJFgjLV1X8MILhW6hts3sfFAJCWlm44i8vkmadfk3IwHhYvninP/XK31FRbAHRNAcj/WCaf+MRvQaSnWL7x138hK5cXyC3LJl91ALJnb7X87Ond8uffBG0rCADZeqBN3t7dKn/65QXATh5IBFgc9GiCYPYh7ykfNtAReeFXO+XDH5wludlx8tWvPSNf/f25cuDofgDJNqk+NtnAMRr0/ZFVEtlfYOhWp1rehfz2Th8AKUt62DigKckbqOqme/W1/HtDABB6n3OhIb1jp9WcvlCjt0M9HvQklWACZWbA87fbX0H8YjneE53ryj8/n3oVHh4hd6xbDfCxGfr41qNyqc2bm2YTDANflS0+IVIWLVoEvmW6fOubX4fnoQvF5XbLv/zrP9nPY60EHtuOHTvtC+wuK1etRvXSVPk+ZHipnMXWg8RzrSsy0udwQr3diCDPFyGAIoy+Djbu7KtKPPLYg0M2oYobNosGamMl9MSkRFOFna2+vl4WLZyHpPJzqOlS47vnmiPA72ii4t13r8axuuSll94yv1VPI5OtFIR+8hMPy1tvbTGJznoMetlZ3VWbctXdCrrqOXHB7DAqkus1u9QlHkfnpmukq5eQURpKO7K5Sbaqec/3tVo7DSaVDaa3T73THGOteeL2UxcTntdvHJ1fl8WNbrjeezsdxnrgY+EpXbpsFsarB0ol9tnke8wHGRjwvKtOgrOOo3sceo6nseI6qsdu33bQRD/YyJdmUi2b3g+XPsl7qAn8rHYfPP/C9sGdjxMlKbvHcefreBGGifJJ+Du3VoaOQTDnx0TnmygZPdg98k1evFh9+3x54/X3zqOgcg7r3L5QJMVXU8nI3dpxdb36bh6SHsed72rkc47rvXPltPndQPDK9/zRwmHf+Vyvth/Y+udzYCRLE7X5rOk53Cikez/cY+tzo9fDGg36uY3I2fW1EsZS9ZkGrB9tBoDoeGqiOL/rFk/VY7A/+l13fNzIqjvurvKd9k3XZUaTWGCQjVSaeG/tGgEXXqMTTE5nmzKlwFev4cixQ/7ka4AKjLJ9BpFsrnVAVE43Ev2dNqlSupDMeqphLwK9/ihKGKIgbMzrM31A0rW79utrN+/DCDIM2zXWl3CPvA9NdA9H5Eb7zlwNrSkbg4g+2zAqeMcknC/pzuixPyrsT07WcbU5ZDafJBKcer9Ahq3zkpM0DTkf8OjD3R+KZIGGtsNyumULvh0qswsfxP+Dllz1NGR6V0hyTAH6O2L2LtKNWuDxT0bew46Dr0h28ixp6ET9jTBE+qLsc8M8mtAQa0yGIrrEZsoCePkdIx6N1XwXidSZidMlI74cRn29dPTVS37yPDne9JodayzJOn9q62t9c4xjmYyCw2aMvEHjXNW1lM9gdsQ01HRJBjDajiiZ3dvDYwAgPBGBvKjlKFK4S5q7q2TAq/geAr4XgYlpqMweIrFSnLMY9xD1SqpfkL62VCSlF0Fed5YcO/MGxtbOj1AkuUd4+TfdXahnEmmvu7PZUptiogtNkcIBROYOHajCvkKqeBrstjNgvajT0V9ratQRJPDnfXDeevfazEu97/bvKPKeQr0cEAoahIQ4NUS85zjK6+OXvjQfDpuZ8oE1C3E/D8g3vvGa/MPf3o39GWIanTZSERm/VLb/3BZaPHXCqpQODfbK4lXTzOvMSdlSV2ftldTkJCT92whOvLfHk7M2Akrcn3xjvXzq04tQdNLLb2I1dU+84h9/tBuRKpE/+HS5xKR6SfjIIRkJt98NQdQsBEUb2Z58+iAYPzXy5S+tlid/sl6mlmVKdnqv/NsPH8d9XgmggmcmDNHVkSQZDkUO0GC+9Ay0yJbqJyXcc+zHDifIlIy75ezZsyj98Io57vVsNwQAueWWW0x16eZmqz4RrOlizE2w18niv+/+u+CV2ovf2kI6blLo9RxY9ASnD+R0h0CdqhQPeKjJZ7jcFumFdy1X3z60XKQ4Nh/58D1QpeDCNAq6wMt4GOziHxud5uP9ZWRaDerTZ6vl9jXroMedhMSkx3wApLm1BYjZJnOFYgPo8rSw42Kt8dwDvetkyPCxdUCDOsZ73xoKes26OIT7Nj8miGqyJH/r054HKbS0FIlqqE+yfYc1dJNgsObnsRgfZIIdwzgZyVtqpOsGM3nyJHAkK0x04513tvmG1RiHSDrMzEyTe+69HVLDVlpX6QFusUDSw1yjKlApgoYGNyo2fs81XC5k1LmGj2so8/dubQIe1/VIuEWuAotoKSXDVZjSi2atgIgIv476hQzoC/U7PT0ZdL6pUEU7bgwvtiWoFRIdYwvAHTp0Surr/FQ1HRf+5Tn5HeuVL4cGeascgrZ6YF9ycuw81ORm15jnXNb7xHvhV1qz88oo4njzIhAE6ncvhkLlmyzjvHBVkPQr7ri5fXaT/4Md7v0GIAsXTZPjx84YEQG9D/xLY8VvgAUTxLC91f7rPHw/AIiOi0tR80cLxioXugDC6+GYYQ2M4PFDXqfWeXApky69LJjqlt7TsDB/ZM6nVgS6y7TphbJ711FzfhqiejydowQHCtZcoEXngp5P163ly5djrbOJrk899dQYuXi9B7wOdVZoTSE6XFgLw8x/APghnyoInjelR4mXLIu1dh7ouGxdcPScqbb1IQaGeo1wi7nfsGuUuhjqFSfkMQkwirNmgYKUK0fqNsOIaTeJ4vo7BUEcf702QMsxVDKdb2EhKIIGYQS2zCx/kvHQiHW+8ffDnsrPyLB/vwwnl51jjfVb94l4UFN8CmdOzRBzjR5NqReJtmzx8X4BC1LVdC5Q0ITze0HBQ7iHEbINHPm02Bwpz14r+2FgF2YskPioLNlf+wtDNeN1xEVloqZCBhSdEqSp/RB2uHjJiV8gnd0dUtOxGTSnTnP8cBT8M+Ma24a9wr5Wyk8YanBEeMnWI/BMjwXE4QbkTEqdj2Nh/HHek61WMWkQIEBBBf+yvou5PjjrtMVgTWYbgjCB0np5byi9PCn6FqgsVSOCY+2jARjQMfHW8ZOfslDCAYr217+CnAG7LkQAVEZ4CSx9nQBc0cnIEYLSaHezVDfuhqxugbSCClhSuAw5ga3SF2LrUbB1dtsk6/bWftSqsEpRof0VZh2njUHJ3aqqerOPcE87ebJR3tkEpa9OC9zEGx/aEKHD6gzj9eqaxXvrvTYJ6GMByAjGPCLK2juDvUxS9z0UTEk374eHWsp6PJSuvvb1e2XNrdNlRjnyUX71CpSwQuUDtxcgCd0D2j2lUPSyzIuBGmuvHT5xTIrmWAAyeTb+evZXKxLMe7yihOo4TKCAB+iDP/j5ftCouuWPv3qr+V1v9RkAWTs//uqx/bIA+SfzpsWjILwFGmkseoi5yYZKcci1t69HoWb182ffRY2wM3LvXaXyoyfflT//o+Xy/CsvybGTrFsGW9CMy6BRORsdSMKcjJHNp/8d12SPHY1xL0m5H+JEQ/LYY4+Z965nu+4AhFVzZ8+eLW++ZZO9xmvBAMgq5A2kp6fKCy++5jNubmQAotGP9Rs2GvWfy23jARAe79GP3i95ORYcXAwAWbV6DYz9FFDY3vDlUVwPADJ7zgwAhXSoVB1Ash82/GmlSJY6CK9J94QAhNdKed1C6Io/++xLWIStl5BGRTS8YPc/sBbKaidhBFsvxk0AYhfj8QAIqSaz55SYmiANDXbjYsuBTG83+LpRWDwXLJyOqMheH8fXPR43P9KtSqAYtHfPMQNA2G4CEL/xH2zsrzQCMnNWMaQ1EY6vtoBRx/s3CYBQBW/27HJUVc4CyD0uR1Gvxz9vxjp0rhUAKSjIAhiIgQqfNeL/KwAQXmd6YraU5iyQ6tZD0th57D8VAFle8imp7zyCJPMtqKQdLtNz7ocBx9ycWOkebJDTzZthiEOByKMbUHadgBD6YRI9Uoy8SEQC0ifJvtMvI1pkqb9XAkA43vFI0i7NXAXFpWEkpb9mkuGvFIBEgoqVF71AukYRzUJFEheAhKLgcHHqYjnauFHauu0anZs82Vx3E+43AUgCaGoFKEg4ONxrqDwKQPjdaVNuM9Grtt490jdUOy4AIVjPzUWOQp+NWvDf3d39yI0YlOee2w3w40U+riEAiUSU6qt/fJfcvnK6VM6bJM1dB+WPv/a2fOvPlkmipyw6epUACMfqa/93k1Qgn+OD988cA0D++F/3yofXZaAQJCrGXwQACUHE7tvfWY9IbAcc2b2ysCJdGlv2IJcmUk5XQy2LQDOmVoa7S0Dhg8oYpIarUHjSBSBxkRmSOLIAzJJj8u67/iKYvo3+Gr647gCE0Q+Gg+rq/YZOsOt3PZGKMG+7dZnR32bV9BtJ29j2/3xP41SoXsXBG2CoZiptcYk3m7w+DblSz1o10nNRSI/twQfvkXjQV2pqalBcL12e+N73zfv0nk0qLBhzth27dptkueTkFITsS+T19Tbc2A1qW0KcTTy31cBtmDUJXgw2aq73dFsqDZP9XC37/n5r3GriMBcofyI08jpMlASeFiwAes+o3c+aLmVlU+AR2SzLl1UaI0orgfPe6zGMrKVXcVkjA6TrMOR7yy2LsLiFQUb4GSoKPn8AACAASURBVHOOeNTyoPzibasqTfRD540OAsP16jHioqiSizye0iW0v/1QgHLpWO58dA2hwIRIekWVpsHz6nHd77nUBR0TV6aXx3flOfV8+l0m2uvrzEx/WNhN5NZr1ujEmIkQ8A96DylvTLoUx5MyzVS/4ntspK3Nm1uOiNppUOT8CZL8jN+fjURzeuWYEM1jBDMUeX3qqXaT+HUsOG5KNWPE58wZyzV2P/dTc/yylvyO0h74eiIK1YXGwf2MfQyMfFzsby9l7CcCIReKWlEJi2N6+FCV9wzajf1iAYjeB/Xkc165dCY3ZyeQYsbPNCpKT78KJXAdclXO3KgV+8bj+GvVDBh5yrnzZsh7W/fIwoWzTbJtO6gbjGS2d3RBYcfy7AOjSfpvRs70HK4whd4DrkfBaEP6OSMg7hizbytWVpjoh+ahuc9ugldt3I1Yco3SdUVFMHh89d4XFhYaiqmdq2Orreu5jSSr0pCUl0QTElXP2eIBiHq8aAgld4chxcumzxTqnPuSzZl4znWazcj3ejm+jHQo/SnKk2wFaQSRFbu2M8AYC5ne8pyliJx0y+lzkKUFbUsrotvzWc+qkRDvt44f3otQJMOy1dedw1pgv9Pba6lfkwoyfFGfCFSs1sY1jgY+m+4f5lge7uS+wwgBmzuuHCsdb1JE3ePxNUt0+KqU45rY5ylIqE6IypYtJ54w8y87cYpMzV0DudI2k3vRjerfnJsaJe8DLTk9LVOSQ+eiaGGHtA7sl5KsVZKeXChbDjwFyjKqNzi1y0JjrUGP2IavP6RbsTFNXBurnOszz2tNjs2VSVCp4jzs7G+UVtCjqmqsME9rm5VGZ2P1d418uBReRkHYGC1hHRe21KgSSUeEpbX/dezdiRIVayPPbEUpS7HvsaK2lbJfWHQfDFtETBGF2Xroaamc9iFDJ+tBMnrPEKjQiJjU1tlnkOdlon5sZI7UtL2CsbN0pKYGL4sdrxOjbc2QhKjp+H/LCtm+/SSiYRlmP9n23knISVu2hbZhRH00+SjUCHO4kQ5NQncjIPpLzF5EmthYRmDUVLVnGzQ1UNjCvKhIeGi3fPDhlSYS8NMffgJgb4f8xw9OYN1KlAfXTjHf7W2IQLK3nU+Nx+01hyeBwuZRH6PwOjrRft7a0IjkeY+uCHDFFhsfJzGwJdj2Vp2Tp14/LQ+vK5byAohGYBa8taNJNu9rlo/cDpCXBWqzV38kCkqfoXju2CgoEDLq5YagYr1E20rv3/5/L5v6d21tLZKWbCOzLe1zECXBPhl1UvrbZ+BJipWOgXelqf+c1Hq5tQmx1oYri7vfzO0f/OAH5t/Xq11XAKKFBxnBuNjGxZ0Lc0oKQoPTyuStX28aUzVa+ZIXe7yr/73gyldc9Jj7sX7927jx/iJ2l3p+GldqxHJz9qmCeDrVLG5IGV4qRhVPLpAMFAnq6GyXAzt3yf0PPmBOt++AXdDC4PnZ4+XO3IECkF1dnWbz+P7jP4AXxB/CjvDqgKjR4VJ8uGEq79ZuzHaxIG+frb+fOvj2ennvfIWgoHijhgnD5/QuPfzwPfAyHjaFDze/u9e3oLsGgcsZ12sncKCRtW7dLfjNiNEXZ4tGHYnbbluC8G+8KT6ohoOOH/+6uRUupUlrBTDfQ5v7eTBD0JWv1d+4xp+bQO8WQdTvcuyVdkHjSc/H37ljrJutghJuxqoQRGNd1Yh++tOf+vp+MYIMgUAqPT1JZs6aYkAEue9UVmtD8S1SMebMKTP3qBOLoIcpMc5xkDOEmhiie/v22WgTm3vu4J5/vxHiUyNy8gUIpPRaXYqKu+ErQB0LEgCetHNBHrQLGfOBXx8vhyDIYa/oLReAXEr/eNKU1ATkxOUZyWQ2HZ9Aitp4HVQjzaUSuXU53PnvgkYej/eovd3mdPG5dulPmpPlFuIMBJKkxsypKDEKftVn6mTXrgNwoGQj8TtTsrLTZRDOgoTEBMyDAdn0zi6sVWOLaWnfCMTdOhTsj6s05dIg+ZlSWCM8BR7OF5eupsn9b73JvDlPdccBDfpdGuDMDWHjOLr3LlDZi310wYU7rrp/sZ861/V+mON69QyY69HjFaNLwPo25AGQGK/4HOt3aF5MTGKUoeeYZxH5H2EwXtmGUTbZY3qAjqUF/vwFB0eRmK65GlNzF0tUeJycbmXRPEvxU4oaX7uAoKcL9I8hS9flutHm1RfNy7dGFR1n8YmqysTcCkuLIb1IcycImuybpO36DVC4Yuz7qI+g85XjG/isOGWsjCGun3OemZomYXEyO+dBOdd3GsUHX/atEzlpqE0EsKFN6U9xkemgXS1FUvdxRIPs88XgyPJZH5emtpNyutHLq8T7JlcKeS7mO16tCj4PuhZxrQ739lR7HHt9w44KXmpMkWTGlyCqEgtZ1gNyoApy/fyu59ckYNTnig48HVcWpdSmzklGrEuTSMVqkt7Rgxg3D4CEpcMwh3pmQgUqwNdKTetRWTDlTtld+4QUpCyR1NgS6eipNQURizKXoIL6LyU2PAWUKXU+hiDfZQBRk+WwQ0IxN57F8eKw/rch56DQdmPYAtHutlywGXrwXB9HUeR02CT2noeyAqZHV2MVb9MwD0K8qum2DI0f0ASnYDmAzqu7AkSO32kBw1DUV/Hv4zwiWWZf+tLHZDikR7742UnoUxrqa3TLn//d6/I3X1kF4A0QhmlAqMAW7lG7iGZ7vKKEkQnRAJ4W5IXh+H1wkLA1nrDOsrT0FBRvtvM1ETkiz21rluOnO+ShZfGy40S/VNX3yYLSWFm1xNLV+rw+jsRFSHSSR1fE/SEIYQthXky4ZbcgxCH//O03MJ6H5c4707BWRqMoc5ekZHdJUlqX7Dy4W9LkVg4masxshVKWBSkxBDFo+VB5C+lPue6FCa8rAJk3z8qdHUSo/WKbApCF4LcePXocaNzSDXQxulEBCHM/TPRjhz9Z/mKv2f3eRACEBmihF+lgIuh9990JZamGCQHImrXrzCLdjfyO6wVAWNmcBsbevYfBG+64ZADy0EN3wiPfjmT0DWbICEDuunsVckPOoj7CmZsAZIIJFwhASD0pn1oE9atdhlPN+h1GYhPc4h07DtNigCeOheSYrDws06dPBmXmjKFcuce6CUAu/km/EgDC+7Dy1gpZ/4bNg/pNASCLF88xSnZnz9YCuB42Agfp2LyXLV8ISc9mE8XUwl2cf4xEvPXmez6qJa/1/QIgU6cWwEAeRuSlGmf5rwtAqK6YFpcnk1LmIBKyE7Sb2t9oAFKUWikJ0ZNkz9mfGU+wrlfBAEh8ZK6kx84A+DgmHf1njJOLjbhh6YyPonhhrLR0nJFjNe+Y968GANFcyuw45OKgJsmBqk1S1YBk98sEIDkwlhPDbpXO4U0wpr0oEQBILo4fE43CiT2tcrRum8wtXiNHGp6TgZEeaUCOX1y8BTeLSz8LGlY3itvtPQ+A8PNJKeuMnDPz77qRSD+IMersavBRdNubsuEkE4jv7L9hAMiXv/TbMhjaKp/8SL7koy4b2w9+tAURhRi5DzU3rjYACYGj4B9+sE+GESnpQI7K/cvTpSQ7XFIyrEDApQIQ/uZrf/YUoqktcDpmoahiCwQboiWrsMECkBhI/faVQUo5TLbVPG3kpBWA9CP6NDPnUcM+evXVVy9+g7rK37yuAOShhx6CsTix9G7gNdPbtuKWJfLa62/6PBsX4+G9ymM3zuHGV766ktwPjTpYL6I9tUl29DxFfo8jNOq9UHB0bJh89jOfgeZ6r5lkWVnW87FkUaX5e+jIYdCcLFpPz8xA+DFHjp9A0jEEATSsew4GvbZBKF6xkaetdIIYqGoo6GPUQ6MdMV4SO73hw47++fCw9QjQexPueW74b3ro1q69BQnJTVDvOj7Ga27D8OMXaePv05ALNH/+THhMM0y0gCCGKmNr1y4HoHpmzGap18PvuZ4znUOuB9WtTK6bVGDVY7dvGrIPjNoETha3fojrydfvMRKitCqeVz2mPL7rdeX36VHT7zL6oepSjIBo/10vqtuXYNfv0rSW31JhaB1vb9xjNukIRM14zCLomDPPg0mfBCccAyplqe578EiHTU4fr7nVjXkPNNLD3+gY+72IjKb5lbhcao//fvjnzNWiYo3b+Yv8wKX/BP/Jhef5RKeZv6AcUc2jBhC6ilM6JheTI+dLLMY9vdoREFcmndcyb/40E83Yt5d9tp5seqnn4VmePh2JlqjdUwmAkoyk25jYGBNl43rDOjJ79/iLabGiNxspvW++aSOg2nc+Sy6l0r0HgfklNondehz5GZXFOPcZBdRkaP4+uAyv9dTydz56IG5noEoa74WumW5EN5BW5l9XtYJ6P8C/jUz3obKxaGSAtcq8175lEl7+8AhrKJOqM+h5kQdBoSKVyTR8Rx9H7hVspGAxodx8jLdCWRcFjdEdJnPHRibLrLzVUt9xFFSlg2PWZZ/CH7o2PGSPN4RCalzT2ZJAWWFLS0fEVgv1QT1JG2k//uiTfTcUSbx6TTYao55sEshsFMVV/tN9kJEtpZ1xXP1UMRsByYgrQxJ2heysfsocY9Tb20j90iRs3uekyCkSFzpZajs3GWlcNj0Wo7/xsSlSmFkh2SlTZcMuK2UfFj7sq0UV6dHP2C9fFBfrtb8GCeqaebWv+FuloLlKl3EySUpy58me429La99Jcw72LTnZRhd0PnOd1ue8CwnyGr2hY4L7R3LEZPyXJf0RcB7xmjEueSkrJC46R3aefEOSYlOlLHeRbD5uK2XzkRocsF79iPAYKU2/n0U6pKnHOlHr6lCQ05t3uellkHGeJ/VdqCEWWYrITTyiTIjMgU4VhvMzqnToQD3qeR00Uf6OTi+qAXqXVhAf8VHYuN/7n8EQXxTb1q3xtYCohihViWOCMR4GYGLjLRjw1Dehh2begzabpIE+OXt+qXxw3RL53KMl5v1aqGR+/V83yl9+abmkMtHf62ZDzVnzeV5puS/yGFsE0OKxO1AdG7ks9nwhHkAdaO3CfLYHGB4YxnNo6VjffLpKMpMi5XN3F1oFRy+KIlAyZWtHnaF4TygoNDwafbVsEipihY96zz+qsLONSJv83hefQumFLDiPUUcG4LJsRqOcOVcjnYjosA22gpqFh/lIy6/gOLC/Gx0YkbQBKLyBRvcTrwac+eAat+sGQCi9W1g42VS/vtQ2H/Uu6AU7cdImBd44LVD5yi7eVxr9GBgY8tEKSGHSBceLUo65fBbyU7nMQfB251bMNQlg5A43NFiO5ic+8Qnz970t23x5H4uXgecL7iJzRSgtl5qaZjbOX/3qeUfW1oZeubirYkl0TKQviSw6GolUnovGLR7HwkNs5MBiy/P1N8KT6mOoeDqSzqeUTEIEA+HDHfvHGKqBtV2CKfroxrOoch68pXFmceY4HD16CrkIlH/1UzaCqUe5xhqP71NxodsGjX3Q9/h71yB2c2ACDX4XnPD6fRQ0M47WEFBwwXMob53vu4XJXG92sAJ9egxXXYvHV6DIOcDGf7uAJxgAsffYX7hw1WokMXb1ypbNduNZees8Mx5bt+5H3k6BUSzjv0nJcukLYyam948LARBSCfy0gSgYoOQNW5UsqnuxuTKlLg3IVaAae47xE5d5vEulOQW7pkt5bzxgpsfwGa6e4tqlHJvfpRLWiePVkMG1dEo2F3RciJKm5wqUsdW5qAaxW7hN70FGRgbWDX80WsEjI7IKyvmc6PXzdwQaH330Lvnuv9siqCo3vWbNclpi8Ow1yxGIR6iqWUFBNuZbsWTnpMuvnt+Aa7T5R1R/UQrQHXfc4ZOX1GeCXj5VjuMc0z7QAaHjEUy+mUVQ8ydlIv+DCjjMl1CaEorjeRbimNw0zxgZA0BgKPoUuDzFHI6Djgnns3ssd/3Q93XOc31l9JGtBcXjQjxwYM0plSe19zwMhqEa7nHxUdILdSM2ZFFIqDHkSeeBoecdg3QrtugYjI/3yLCooeaWEKyMKp0IScrTs1chL6AN0rU7QR0Cx545dP12naeDUA3p9nPIGfHGKiLK9iESdPykZL/8eQ+SuG3DiT25UNeoVhqYnSOeyldECJSZrDEWDRpQICWQOYH6O84D/1hGmrwitoWTPi7bqp+QMNC8dB7wvgx5EuN5SZUgvyRIXdcmQ11TUKC5HDyG3q/K8kfkwOlXpb27bgzw13uXkGqNSP1NhCezOmqKLNo90XWiakI719OGhgaZWXgbih0WGlneTUee8lF17Xjb/AbuLZr3wbk94nGauPdpP3KjFuN+nZXuoSOog3Ib1LcyJQWVtE2uH6hPp6B01dS91xwvKtqhPuEexyHXoyT9HiSs16JOzC6z1rt76ezJ98vhs68Yeh2T9MND42W0N8dQ/ZJRi4TPyo+eeEcaWzGWQ558LziAvjXJsx38ioccE8xXx2YYA0CCqIwy68Y2EJc8dJ0Q3yftnTYnJ8zLMQoLy4D0cbXkoGba/Q/dLV/5rWL7M/zmO8/sMlGQu1eCRubJAXdA3IMtPSlOovLzvFOAfh5i6XoDoNVjVTCvYz27JgRKXqMe3b4drIBISNKzHTzdIy/t6ZS7KqA0WYFjeTYGEKD5fBSUREZL2IaY04Y5aLqGnA6qkrINI0JlvgsK2etv7IbT5RgOYwHOAw8myq4je+StbTYilxWXJX1dZchzGZD9jTbaQbnxhNEoKUy+G+vbHlC5/Gpm5gvXqF03AHLnnXfK4SMoeORtWhd7vZzw995zhzwP2bRgnuOLPc77873zAYgv9+MKlK+uBIBw4SkqmoyaGovgBewFEBmQ5cuXmM00EIA0w6PBxF9W5qahyoXr9ddff98BCBdORj+Mxj5Cg3t2H7psAJKfD+1r9HvZ8rmgXVVD6aHK3OqbAOTyAQjnSmFhNiQUa2VR5Uzjldy18ygiTuXwZPWY2io0DndsP2Q87xdqNwHI+REgFxRcKQAhZYjr4okTNdccgLS02E0+EpzztnPW03YhAFJaWggwkQbKmN0o2e8FC2Yj76gcOvfP+7zE48kq61i9XwCEOSktLZBaPUsD+SYAUQDC559tSlqlxEYkQ0XpbeQ6oDjjbxAAKUm/FTktSXKg/pfnAZARRG3yE1cC1nWhSOFeAz6s0WZXtmAAZHJmpeRlzpD9J1+RxjY/pfxqARCel1oE91Z+Qd7Y99hlA5ARGNRlKXdIU+9LMqvoU4iSRUljR40cq9shCTGgYvXV4fqs5zwQgPC9+MhJSOC/W6oaN0lre60PgDBCUp6/WnafeApMimwDQNg2baiRspJyKS4sMYpe339sIyJJUBe7QQAI+/iFL39eHr0zW7JSAWgBQM42t8tf/NtW+cv/vkRimKOCdjUByAjG4dltHXK8oV/+4tMzrhiADAz2yGc/+4R84XPFsmkrnMOYp8l5J8cAkBN1rTI14wFp76mXvY3P+wBIUdoa6e4YMXLg16NdFwDCsM+KFStAoXrrkq95yhSEEREau5iihZd88Cv+QSD9ytb9uFLlKwIQ9ebRA+TzqiME6TdYbOeNdr+nYkJPlHraGJ7Nzs6WGdNmIpoSI+9ueRdAZKls2GDzJZYsvwWcR+uVIF2roqIC3saphs7E/9566y2fBj0nuCpKUfEmPs6v9KEGqEZAYqLjfCofPDZVy9gIhOKRjMg2a1aJ8dhGwjU2ioPv33/UABC9zokiIPyehv8Jnh555BFzXDe0WFVV5bu7wSgmrneW3lv9zsyZVsXj8GEbtg7WtJ+8R8EiIOpd5ffcJGpNgNUEc70GnoMA0I1C6HltUrv9lxrz6m3me3y23KKESj1RDzAjLBpZcZNIAyMhwYAC6VcLFk4zCmUlJfly+jQKZ7V3gy6DeiF7UQkYURImrtfVNQPsWu/ZxUQYdBz4fbdAG8EkG6MfGhlRcQPOa7fApXoP3XnD3/rft/MuMALg6x89r56Hd9wbfRU/cMflagKQwkJIxoJawPsRjHY1HlVVRQzsIE1AXUPxU3e8+ZNbViyAkl027lOHiYI2gJe8b98Rk8/hUkZ9XHtwrqdNmyLvbUMNJ9QVYGOy+aJFc6S2pglrACqOe+pPrsGnv3evgwBE5zR/o2uTG030RY0DVKcCCyPyuPwuPcJ33LlYXn1lqweq/Up87Kv+zh8JRRQiiOCB+8y751LFPXce0Fh1xSbcaBHPmYbaPJ2dNurD6ERvv41IExCMasKtF8lgZCMctTvYqJI16iU9D0H9Jz7Gvt/ZPehzvoZ4ERIuzxoBCUXhQX3GRkG98RUgdKizOXHlKKRXIsfrd0jvgF8RT2mspG11d1oDPjLKAhe+F+Ulyw+NArQqIwyR8tER+x2957wfWgDRJpubj7HGwVhEFERbuCZ9Q5DEnAPHpNKifU3BExst4frJtb2y6ONysgnysz2Wgqz3EeUdJXp4MqI7TdIfwrwf284BULvrM9+zEQD7Ofs5teB2yUkpl21HnkFSt6XsUOJeW2ScR0vTBdycl9F0730WK/QeFmUYEJTrPOaad/vsT8n2ky/JaBjl0G3kQ5XP+Lq7x9LEjCiCQ+3SSDjvZ2bsHImLSMdekQDQkSn17SflTJOlM8bG+Md0aJhRNutp1xomzHfJSVwgafFTjcOgGVLGkRGJkoI8le6eJkRQNklerpeAjt91tg2BnjZdTp9k7bB4+ckPkYMSk+gwJViocmyCOOeu1tziuI76roPfC0ZRVUED31Czx/ifFs5EAURQB00bQG0OthDU4vCiFyVTeuULn/+cVJaVyLTyZkSIRuTx5w6juGC0PLRqqvl6LdT82OpQw2Pu6pXm9TDmVRTo6GxDwyh67PUzxsuxGYUzLsSL6vRBoGMY+yNbWB/WT3z23XfaYDtFyYfmWzsoEUqgbIMszokChmyjsHWHNCqIiFLUiP1u/6i9L1GIqvT1NMtjj2+SwoIEmVqagIKF1ZKZ3SZVHbamWlNNK67FJrUPds4Ghe6oHDv7jik4GR8N6n34YnnhhRd8LAPzxWvUrgsAWbx4MRKUeuGlu3QK1bq1q1CWfjskGcfKf16j8RrnNO+P8pUa8TRs+7xKpSb/wOPwWqrQWI8zjU+tkNuJMYoCRYqNmxkBCakKj3zkw0ZalbU/zp2z8sf9iI4kJdmHlHkhSn+h4b0OtIYXX3weBYSWmM9VOYuv06Aa0tBgDQjK94V55F6teM1FUilY1AGPjbGhRVsJvRtGR5pMRaXsjRt3wIDJgZpDpmzevMv01wUerjGlN8E15tXo1jwXfqekpET27LEPIZtLBeG/3crFLgDhZ3r9hw4dMr/lYuuvvOuvTusaQuzv+Qaun/LBz4LROLQYGDfYifJP2BfXIOO/OT90k2IfNdpDQyzQwOIYqLFGSo3Sx1wwMp6RSvrH8uVzsPkPyZnTDeYvVa9IUWF9kCVLZ3qSzaNIEraqMK6BFQhGVKXHd4OcF5znSvmxoMrOcx2/sWITfspc4DmDRRR873kcct9pryEACcxpYR/GUnfOr2IfbJwC36MSVhnqr+zcecyRt4UP1+NXB+Y4BKWuXQYAYdRj9uwy4xGlsZcEqkI9gOimTTvPAyA5uZkQNCiQ7dv2GCot528cchumTivGRt9suOW00fzPtwWzBEnBjXw/JZLXp/LcOt8IXjWnjWuOS+F01xAdS36el58hOVibWItI550LCPzzSg224HMwmJqV3ms9nxr8SkHTOax903WK1co114MqV5pDFwIAMuypIIZ7RjlzA33UJRgw0UnWUo6AcUPlInMOGEwDnkVPkMLGfMHwSHtN7BcLEJr+MgLkce5dMBc5mipJMRnIJShD7Yy9MOjrvWfe/o55GMqDHx22xloI8j7CIq2hTKCgoINGtz/aZUeHQFDX9gGsN/GeDGkX1i5tVFgFAcz3b74YcozaGFT+Jt3PHA9zOyY6QeYU3Cdbjv7IvEdZcdNXQX2EkOlGhretr8q855Nt9SR0+Z4ffPpPyfnAcamc+jFpRUThRP1Ge0wPJHCd1eT1UABAdx4rHomEEps6jPxr9CAoqI2+E62p+KihYe0686LvPaVgsV+dUCDTRvUrNs4jlVDnv9nPwrhbpa3/tCTGJ8vkjArZW/MW6pm0ImcDeS9eLkL/QCPG3kZDfMcE2EiOB0sirhSgY6rZ8wl+GwFieodtBDQJidCNNfbcxw4fl/lzFshrr+7DfjuEvJRuUOZSkBitR+S803vn0Z2J6pz7F5w2yjkaCEY4x50Ic7S1LyMGk6UflCvThqwhHhpVI1HeHCrOOi2f/tL/krsWz5aywmb0s1ea2/rk//zbLvlr5ILEAiw3VFv6ev3Z01Ixyzolo3IypMdzAoTFRSINxIICzXONZ9V57/4bpN9ix3IUrIHOEOs8+JefN8sDFQmSnxaBApEWXIQjzy0ky9piQ3hGQ3CP2PpGUJw3zEaWQrzCgv3hbZi3w3AGNss//P2v5JOPFMu23RAQaByUiFS7B59G36M8yl9Hb4okhZfIlrOgvXr0shkp9xjRn1/+8pfm+9eyXXMAwgfx4YcfviwKFSsnT0MtjQ1vWkm6G6cFByBXmvtxtQEI63jMgkd/7nxbIfdiAAiVtAqgqrV58yYDQJh0vnPHLmO8M5H8nnvuA01rveGpXioA6cfDe/vaxQCUe42EJyvllqEa+saNW28CENyfYAnwZoFyNkP++1oBkNzcdCPLO4LNoRc7CCMie3ZDGQabCjf4W1ZUYANlJd9R5IPsMwDlJgAJvkq9XwCEZ7vjzkrQmsDN9yIINKjfbwDiOgw4bx94cI2ZEz9/FgXVlG7hRR8WVc6RgweOQuGqxcwPrusLF802htb+fbbi8PUGIIsXzzBVm+vrrXMlEKDfBCB2TAhA2CJRt6I8Z7GcadknLV30/t+YAGRR8YckOjzRzLtNh22yNQFIdEgOwEeZnO18B9KzfoP/UgFIVHi8LJr6iGw7alWHrjYAyUrJkIVlD4I2frp34QAAIABJREFUdVJONL5n+n85ACQK9UAmxS6XY+2vy63TPynbTr2A/vZcNABJji2W9IRZcrjGCj6wxcbapHgXgFRXnZWZ5TORo3AYz3ez+fxGBCDf+pu/B7AblXuWQxQAAITtsedPSArqfNx3a/H7BkD+8WfNsrw0RhYWx1wRAGF//+irP5Z5sxKlpDhRXnyjHcUhz0l8+qkxAKS+u0vyotZICyJ0R5reNNdZngqJ5u4Eefrpp302h++mvs8vrjkAKS8vR5JwiuzeYz1Ll9IWVy6A7G49ipLZ8OaN04IrX92+egXqlLwLZOzqWF9Krz0NauMNtg8FAZwqX9mohvUqqbFKz7BSELq7rZeJjR6V/Em5smTxEkMnqjpdZbyCq1ffZj6PRSLbL37xC3sO8Dm1CBzD32Wl002khJ42gphBGBQ///kzMBxyUWukFOBks/ldB3Swoz297BAv8dx4hhxPcwRUHdjoKZ1VUWzC2EeOVJn+U25zzpzpsmH9u2Zzcz3xrtfSpVDxWFzkVfGDVCP9nGOhhhff1zC0jgkNNDfKotGAhsZ6SUm2G6saivSiasIdo0guVcKfyOqqdV1YzSg4BcdvKLqJvm4fxytUp/ef3l83SqDv67VxPPLyvCQ6XF9jo3+z9U0W54Ve2zRI7KalJiKiBAORFBVEunjv3IT9WISNGWYnBYsRC26MSsXiIe01e8mwjlJQsPPyuxpF42vVvNd7YL3FXkIeipO5Sag6tvzr3ht7P+El80Lawc5r3rsGkRC9p27U41IiICFOtC3QQ7h82UzZvfu4T4OeY6XPAb/rzid3rHyvvUTNYNQwMzxBKFjuWPJePPLRu+GVq5GtcC6oR5DH5zO3dt0KJJHbwmecq6tWLZVWJJQfg2CEvwCdo3zmSdHYee2fP3rcyIikMcnt2he9ZkZC9ZoPHjw4JnE2WASE83bZ8llYhwjivGRZR4XPjSrqmI29d361N3cOumMdqKJl551//XBrpiiVhs+2j2qFKLivS0g4HwFthC0C1Cy2QTwTEaMetQefs/IzW0wingmPphQdBoqIF+2iSg9bTyxoQF7wzSam2+OGIBKikRrEdO0Q9yUgad1GFkZQoTkCoYjizIVyrqteTjZY7yujYWG+KIoXxQwD9cujLpG14ivEN8Jn00v096L8TGbv9wzCCNCzRuBx14bSf7ZvuL4hr0vRTuBQ+0tHSSREHdLii2RG4VrZdtzju4fafTk5fDpASYo09GyDhGybT4GJkWkfWwpUGo1KqMHv1nLiPOJ1RKJWSkXxQ3KgGlK2MOh1XWL0Q+dgZAJSob3EY5ss7vfa04kX2OrOWu87nw3ukfmpsyUndarsqv65vX4visU+aJSfVCy1DRi40nnOfaAPUvdseXEV+G0EqnCXQYmrR443vyu9nbw3tj8MoHS02/0hPNIragrbYLA3VPLTK2RS1kwU2LMAhHtBdJhN5Cb1KMybRCmo+ZGTlSnPPvdLOVdvI008Pfzz3mX6bacIRLvYSOrwrdtGtsb2JxJ9H2CRQl/zJ5zrWyOhXgQopFdCIzyKIubpSIiNgIxqncrBBDwHllYdjZv81S/dKkNQ7fr6734IlC/7fkdfqPzZd7bKN7+wHKDJ9rcHEdueDlvYJncGnHFgLZhrwhwM88QAOqBAxpaaxWLO3r0dwnV6JsEIWAhdrTap/ds/awAAiZfK0kQUuLRrTRSemVEI6bBFgpaqlUP7MMnDABzZIkJsYnp/SKsv+rcJ69XWLcfkdz9WIe9sOyFvbUd9teQG6QWVsL3V9jOShREHkmSouwj0ueNypnmLoZEVxd1t2CLbtlkJ92vVrjkAuffee+Hh3ohQ71je30QXzMV39aoV8sKL10+zePw+ng9Apkwp9ueqXGbVc52xlo5y5QAkAaG99LR0RJGmovJ8vTS3NF8QgHDBjQVHMRoGPrn3XArOIgQ5ZUqZNCLiwaq6ebmTYOzsRrI3PeEXD0DSoX2dm58Gnrj1eKqhvHrVMkREdptijTcBiMfhVpUMjNP1ACCkyKWnJeG+7PclmbsKXXqf9B7yfubmZSCPqAyFJU+BrmWrPt8EIP4V5P0EIIuhhHWmulGaGu0mdy0BSCY23SlTJmHtIxBtwqbGXA6/XLIBIBCceO+9PYa6ScNozdoViHwcNpG0GwGA5OdnmkrjR49U3wQglwBABiF1yloQU3NWQimJIGTXDQNA5k++BwCkQM6hsN7+05a+FBUZK5nR82H4dUpLv1X4o9NKJWAvB4DwGNMn3YX8gD5c/8b3BYDwHCtnfBaUt+1ytm3fZQMQUoTSwiqQH5APQDQiR1tQJHkCAJIKEFeUcYs0d1SZfJf9Z94y4+YCkLT4FGNn8Flvbm6V3fv2QxDmhMSGWqnbGxGA/O8vLpGeqFz508/f5wMgkchf/c5P90lBTqKsqSwyfb/aAOTJlxAVgiLVp27NuGIAEtbXIZ/5wk/k619cLI0tjfL8r89i/kFFK2H3WACC6zh0ogGRjzuktm2vtPQdBvnwNjOPrrUk7zUFIEyCnjJlCnjBm+A5sUjuYtusWVaSc9++S4+cXOw5Lu97waV3ba7KDl914Ms7tv0VF0WVmWT+Rwe88WzUxQ+s79ADKV2fpw2oXD3H9GRpIm9paaksXDDPSPCqkuMnP/lJXxefe+55k7DOfArmJLC2R1XVSdBv5phq6UePHkZ+RSl4/53S3tZtVLaYxESv90D/WC4uPTypKTbxi8azJqnftroSx6kyCko0XPU6VqyoROHAasMf1+aqnbl5FO77vroloIxpHoWb42C0x728IVf2Uj3q7KdGCZpbmnwREH2Pn7uSg5pnwfui+QiWB2y9OIH5Dhd7/zUh26W02HNbb/94Tc9Hw1b7RpCg72vfOdaaL8L3lC8feFxeC/nXs+eUwpM+gCjV6QkVrvQYLFhYVl5gVLEWLJyOv4fNfbb3zn7L9Rjr75RHbcdvbCVof8Kl9XpRg98nb2pqN9ijmKRFLxmY1+6/D3pi9ZqdP5I+b7ZWW77Ym3YF33PzhtjvMaDbc5kFj5ZZwQm2QFnlslKbvH/8mI0Uu8cNjIBo18cTJAiMIHmjHDSZn32fv2AG1pxYrFGoyJuUMCYHhMeiUTJ79lTzl0nq7Pvq25cBpNZC3IASpurM8Qs2jEICVJt6tU1Nb0+SlREQN5KhY6hzm2uZRvpIKVVBj8BnWs+xYuUcyFIeM5Wbg+UpBc4xd/7aueuP3lgj1jrbgoFOvT+BU4j5HXpfOZ5srO3gk9vFK83VYB/DvermOj50iod4kQ6+F+HVo+D74YhAmDaM/Ip+rw5HgnVwccqFeDkgPFcIoiTmmvi+PkJdNo+P+SGRUX7n25CXh8LaH5Mz58BjHQOa0GYfRWho2DsH81e8nBNGBhA3sOdGZFLXPxVF4L+HkZ/IZhz3XlSHQUxf/lIU9h0vAqTjyMAMc2ZMPyGHOrfkblx3FDz2LxgZ3ojQBEmPnANefas09+7zOXY4J9y8qDH3xcu3pNCJNv9a6l+fE2IzUTl8hRw3eRWWwufmrJm9yuYYm6ZRCzPOXvRRPxtCf9o8uekheNGzjVcdgg2JZTIpfY7sq3keN9R62bm2ayX0BOTK+GrN4HO9Jj4T7nwsSbwb+2KnRCT2yJm2TbAH4lFo0HMYQK65D3khbGEYO7aKKfdA+SzV5GPxfu8+bB2IYVjY48B+SMW1DaEfr73xtjQ2teBqbPI/5WKjQ2zkvaCgSA4ft5W5Y6G8pf1xI4u+6CsiT+p0417sKSTr8Ji/mE22D+GcIF6dD9JPQ22eUGgY5IkHbD+GI21kYXQkHZEaq76Xl5Ak/+23l0tvZLZ84/dux02wEadB5KyebRiV//vTXfKPX15j3utobUU1eHu+yFj8jbchFSMX7EUDz3nMkyHkYSVl5djvMrLlPR8m8cmLdvzHDyG4gz5/+NYkCR+0x6Ko9qD3rCVPRVQpykY7WJhnwIveh43a98Igpdsbavsbg7XmB//vJfP6tnlZsuX4Edl1MAn93CqNnTZqM+qtrw3oY2LoHAgKlMvhcy/IthfOCSXMWZevHs7pa9WuKQBh8jlD7ZdDobr7rnViCvkhfHVjtfMBSEFBPhQJ8lH103I0r2aLjAr3FWjjxqTjkZhgk6uoGMSNn42f+UL9ACP6esb0qTJj5nTjgaytsUofTLZeuNAWKKSxzoV19uxZxgjlg//GG6+iqvideFhCUf9hK2RZi7HADcBoOGOS17dAVYsLhdKtQrzdSpOHedzoqHiTZFc+dTLyPdJxHKs3zuanSxQa6c49DkWPe0uwRDRdYAmyFICwholS0HTR5fFplLv/5ntcsNWTz/MrcNGaE/yOqke5G4hN9LebMI1gBTb2SrxNz6FsBOP7+y4cL4KBFfUa83tjFIrcH3qvAw1UV1VLx1Wvk/VATsAbdaGm4GPx4pnGK70XikoTfV8/X7lyHjjVMeY3VDNKSUlAIbmZ8s7bu41Klh8c+BMx3XsbDMBx3mohTjcvRu8N57kfSPb4zhEVZTcdd34Z6laYxuEvDBSxDVzwuq/Ghy4AGcbz44KnQKWp8c43lv4TIlmZoGkgiZrAT9tEgHgiAOL+3jXA3T7xGEmg4M2bOw2GEApzwVrYvevwGNDJe0n1HeaBbFi/GYBlljFAtm+znly/wpsr3uA5NTyFJ3tOJkXb++sCTReMKQC5++67Tb4bG9c1HVe3EKleH5Pn584r+//svQd4nOd1JXwBDAYDzGDQe68kiMIGkiAp9iKKVJdsy5LlSIkdJ068TvPG8Waz+b1JNn1TNl7HG1uRqyxLsaxGiWJvYAULCJAgeu+9A4PBnvuWmW+GAxAkQVr7/Hr9+BE45ZuvvN/73XPvuefAfNBNHfM+73MBEO9zwf82gmqjapu+zt4iEb6uMd9PPMbG4OGjjGcZe2oPD5aJ1c3nLoM7BO46AJ8CEJlVmSZe4/xBuxFnEKfVaZHBxgxTRHjgOeGn+FF+gQiqVBDPErz6b9OkDMAZUASYJIDxR2O5PveTk2xY6kfZceuguBVJ1d0y0Jt2SGoKzxPYP8jXpgCkAuTzioGUfn6wypd4DdWJcaWixao9+jcsQVYQ8ySthIGoJVQGyJOu84PGe9XczNdr7dKnRWWDAYgtKJbiQoqpf+o6/DDaxPf0msliGhoc8Rqv56OgWKkAUp9jPpc6OOZnhk728XcK057G82WYLtyUtGYeeo2Ki5Qggscw1IyMc3ZGRdh6zednb0+PTMY5QJPT4Ie3tSr9OdBoqqlN+XbID2nvH7epI7/sUj4EGDEm0pZGPU7tnc004mwWVJ1ZZOMnRw1KWMrsVT/OCtJ34pqAFjcNxcPwFGrtrhUu6jMTCfD6CKbX3ziOmFzGIuK8TksjQzbpe2jjCjw3LcJbpQZeRS1NfeTEcWjQpL/DNDScbfFPvmb6/ACK4nX1fKUCzHpZ4UXUIz8LZTD9/JWJA/VZpvwpc8BpzAoefiY8ixwS2P/VNx+hxJgE6hseoS8+m0/BKqCfHodYArw1/vzfz9OWVVm0eVU6OQBKJsfkPA6chVqmFvlh7w8ILvAYU5RBP1CSrQqssgqWRTWZi91SoPrwiQ66UtlLLz8SToGTCpWyspWiyQWBeWBLVA30kLymQLn/UzPyt8ygYk37S5pcAOZ+L87rN/76EH3jxSyIIYzT/ouzWJOd1Dog1U4DFZgZxHPwXPllKop/nAKQiKjt/pCyY54As6WX3nzzTfHZBzEeGAC5l+ZzDugTIdt4N6aF9/8k3gpAuPpxsewylAX0DbJ4e7EYACQuLgYSu7kIVGIR6EsDGg1AOJDnwI4X5JiYaJHNbGxqEA/5pUvy8BAZQ0ZmWICQZcvyhSxkICQejx8/tiAAwovJ7oc3Uim44aOjbnNA4yK8Z88WOn26zPX+JwDEl8yge04tNgDhwGWh4IP3QgAWZGy3bSvGgwZB55WbtHHjcjijs7jACHqP4igfalkHPzrnUmPhzLCv7PonAEQ+eGUwrvj3Wnt0jmXEG4CEhoaglyqLTsLBW48HBUD49zYg0GhC/8fKVfkAIJVoPpUGhboCwopXy/JzhMngw3s2QX3lEALR6QUDkJKSVUh+TEAAQQLpxQQgecsQZIDDXlfb5qJfeZ/2TwDIwgAIn7cliRuEe/rN7hO/VACyJHkjpcYVwU38I4qzraD20VKaQVZej8UGIIEBwVSY+igdL3/F9RuLDUBiUAVJi1wj+nO6R6qpZfDyHQOQJdH70LPTQhNDZuolGC5iLZ8PgGTEL4fqGQyky9+gzStfAAAN4pZAAFgGyOP0znulNDTgBjBGALJl8yoo3SVTZyv6RUL86MB7V1GBwvfGJUjR40EDkP/xpw9DstlGSeiveWJXyi0A5HpDH33nrUr6xz/Yu+gAZAC9GX//vRr6wr4wikJ/jRj3AED8+3rp7/+tlNKAAdPjzXT25iz1jMzS2Kzs1fEGILbAGMqP2Y2m9CqALTBqRsNp//796PmVFZP7PR4YALmX5vPt2zbR9Rs379i08P6ePF/KV3DKjI6i1atWwEvj6P39eWydS+AT456UJ+PDWGaOJU2DG/97+yRSZgoCZ0R279ouqhucFXSAPhWFfR8dGaNsULSqq+GUCg1q/n4XmrKtVhsWGn/IHw9COjecmhvrKTOrAEHAFSooKBLbOHEC5kTKMVQfPKtmcVaJB0vwLivIEc3F9fWtHo3Dxix4QcESoZxTXd3oOodOVTrkTJQ3bYirE76CWf6srlxwVURXNoyu4TqbZaxicCbL6G7OO8HnUj9A+Lf0+0b6GAfPOtDTwaOx6mJsSDVODmNzqn7dV8XHe0LNRc3Rn2PakqYI6M9yBaRb+S54b+9OKx/8fd4uN3myW3ptTSvV1UkDPDaYKyrKRpb7ggjoWNa0C26wk8prhs+lptAYZPHd9EEv+pQ+j7oCwtdNV6y4uuVusp9w0dV434xSy/p4/f3mp7O5rsF9rIAgfy9+xjg/PCtBbgDiayExziVvOhu/t29vCb337mnXV/Xc5fd8Zd2Nc2muv/XG5quA8Gf27dsMkQu4JUPVKicnHSIVuiHZgvWRqzOx1Nc3TBUV1bQKIIWzq5cAVDjb6a4A8brl2SfIWU2uniZA/pLn1OlTEmDJKpIMeowUNt0kzHNDVyx5/uh7XWawPfv3duxcDQW3CiGeYKxCGq+B/M58IhNevgYGB3Xejrxect32Bo++rrVWlOJma3Yd5yGcvlUTNjtYByraVJDarUC8P6UoatMcHSraSCBTUHSXuakLgiMy66p9Sfzhcj4bqCRu/afxupLsxXZtikIzPSMDRichA2zSx4F9U2wuE4RG9BwKDLBTckQOBZvDqKrzmDxmVC40FddDEGEW1Rl1rqYdMnkXyKIRipaEFhPRt8FDVCRUhWNg1J3os8K7gUcAAiv97JscaRTrw5rMF8EKANWo/wyNTrvFN4zS5Tw/tFM6V+91Nd04tyBqq66BxUWr42eLrvbrBN66Jc8jsGui+s5SwUaIsKkGYhaSUQp1U6q5W1wDgHC3942k+QQh481VfX3MuhLMv8H7XZjwNHWOVFFkcBoMEKuod1xSoni4aLeo3BjPs/6br1FKOKT1MZ07ehvJH3SegdnTqLSoOQHa0hQy/sZhxrVdtWQfXa55HR4U6ZgEwagepCEpCXEL8Mref/8a7h1QbVWTuZO0EM4AffWrL+E6OJGkQsa9ppaqKlqpoakfs1j5xCjTvynsr248N+H66+fDDPWDrJfi2h0HSWo3yOXqtSGAMSX4M4t5rP2ysF9+mMtiXjilFO409VBcBPYf40u/tYNKICG+BR5XM5PXKEglfMygbjmnZfz0u/90nr74ZCH6X6JRkZO/FxYK9oOSPQ6KRV0nTFV+VNVwuLefQuG0zmN0bBTfk/dNNPySUD6U+wzQ9pf/WkVFOSG0PlX7uuDe1Z4iYLNY4iTgd0JhzWSV1cIJp5KVRhXY5KeEiMZrKBCx1oXyNnrz/XL66lN5UHRz0PeP9lBGlkzWNCmD2G6wXxr65T0QGVREEeZkKm/5GWWHPSvWR1bEehDjgQGQu3U+D8ONVlJSTB8ekCWkj8/wLb276aESVAxaBKf5QQydMdYmSVyu1YEZL9Ja+YkXUu0lohc5bhTVwXtSUrLwFGlraxcPcX9wf1euXAlX01j66OB+6PZnY2IOAMT00YsvfA6Lnxnl1SHheGw2s79IJIKIcjp2TJbb4+CGyoMb0/VIiE+gohVLUS25IDLhLs69IQjgfROSrpvWQa0LNB5kT/k4jIEaZ9l56LKycXHlm0creMnfl+VSDrz1Qq73h7+nt+Hd8K7PkZGipb/H7xk9QYw0M28wYaRgeAeNent3CkC8s9lzgRXj63wdedwOfCxHz0cHTORaQZ+ab3jvQ8n6AujrB0Fu8aK4rvzb3AsSExsuJHm9BwcExqZ1ft87ADdWQ4zUJL0tXTUT3jiGKoHR4NFIN9BzRn92RkvnzHOgi0HD0mDD188YEwa3Hv+tQbVxG/rzUoHHM5DeuCEfUrcNCPTxUPboSXD3xfA89nVeja8Z+fDeIND7mun7MD4hWlx77gNJT08WiSMr6AeBuE4DMCpkdayWZkn94d/avBnKSQODUMFqcgEJ4/XUfRhRUeHoKYKk5+HTUKlajcTIoKiiGKtFxvvNrVQHezlFmeQ+OB1UMnD1vEciKCc3WQAQHvy7vs4PrxXelbq5Ewa3iq3weTSq+nkDLf5tTxCoKmFQIQxQ6lD+Zu4tURG/6NWQMyMKSSMe45NIKqn3J9kDRt8fWPPskXJ7QpnJXxmpqd49PzMb/ymlMRi1OZRnCNuITE5IP4LpGUWlYhUtlezm3gU/1dgg7rkZacDncOKzAIdRoYkUGRpDjX2XIEDDdFj3edF0I74ftfGdK3jE9gMATPRA15r4k8Gh8lZEH4o/dSpVoSCrPH5zELw/LG4KZmJQljDTi49JQiLMThduvE/DU7JHSqguGXxE9LpiNB4U/QdgBRhHdGSEy9uDwa6Ruqv9qJbG74Oz9mXqHpA9DzxsIWzOqyqduJ7TygSS70dtKhuKhB8PBuW6p4+TSVYVgPJ7DLCKUp+kkcluYZwYZy8QSmQsFsPywU7un1GAlRW5ZpwQdsH/OkZkQiAmZBnZg5KpD6ClZ7iBwmg5QnmpBKaHv79M1kypYlFYcAplJq+k8kZJLQsxSaO+iUGmvGXToY+aRH/NpFNWPfn3eFgAPF78lQ3CgJITmmPD8Io6WAFam5WC7PJcGJ/bjQ2SGu4IhGrdxGa1O1G4SmfE33ZLOg1OqMCcVM+C/4g7poDbum60YVqfn6JvhgZL2t7wGMcZ8vo/89Q++sqXHkH/io1iLFOgZkkQFwHhHVJUp+Plg3S8rIn++Et7gCbkPJgZHaT+cRnER2dGkkMn1xSFcRig06J6NwPQe9MHGpr4bCwoVUzZ4oF7+s2f3aC6pjH6zSfk/dVe3+M6jsT0VApBZYbHwMQIhUTEib8DgpXBZUCIyxPEgfNgVgYrX/3Pb9CXH8lEn1AI/cW7XRRuH6C4qH5qVgCE4z49Xy9CQGhN9kt0rf0gZUdupPERB7366qty/+7zeCAA5F6cz5ctWyKyB/Uwx/t4jVsBCEvUusDSXStf3dlR3isA6e6W/FKbyM7IxUIDEL0n/mqBZBTP48u/8Zt4oMkViZvQ7XY0dGFB3b//sMtc0hcA2bFjE1Wh8bwTPMO5Ai8d+OfmZgpn5SNHSj8BIF5T4n4AEE27qq9vuy344N3x3gd+bcvWVYL3f6b0musBawMdiANR7/EJAJFn5H4BEG5E5/Pe3i7vNSOQcAGw+wRAeP3g3rGsrGRKz0gSohINqHiycMBa+H2MoMrK93lDQ6voI+Ns/sN7NtNHB2Qfmff80oE2S/t++OExCFQg2IJJIFOxjh45L7LpxoBeH9+dApBcgI/hkQm4uMvG208AyOIBED6fsQieYkIzqbL1CIJkdzB/vwFIhm0VAFkPKEoXhPPzhvzP0Pkb79DwpHS3vp8AJDo4D5WPZLpa/5ZrCfQGIGH2LEqNXIu+ijEqb9qPxvUu8gVA7IFplJOyHjLCr4ltMQBZmf5p6hy6Rn1jdTQDiVpbkOwXCMD9ZwmKoCB/K57q02TyD4YZXaj4/8R0HzUPnaH0iB34zjg1DZ8S4g+BsxGAdwnUMeH2WWMAwj0zERaoetpSAOKCRDXlbPX3xO9oADI5hF5RZw4dOTg3APn8yxtFf01vTydVXoVrOpSYvAFIRCSb6k5RrWI/PAgAsm/PbvrMpzfRimUpcwIQMoXRV//uAP3e57dRGtREeSwWABmAU/nffucmff1FmSRcDABy4BcXwDgYoKfXJ9OPSruoHT0oGSk9cwKQlZkvUN9oMw2hAhQxuwU9vWeEsun9Hg8EgKxatUocR+X1Gq9M5a3ytcYD5kzKnod30AcfHvJo1LrfJ+W22zeCC0NjJFOvBgaGEYQ33HYTi/UBDUD09ozBBj+U3UoqVpfL6rjiXNpD7TQ2KjMCwWiY0uV4Vrfw81fNhchUTU7JANJqDYQ6VhKaTEtQFYH6Bsavf/E/IWN4FlK8F5FtHQTPV3IAbCqDIysdAaBrpaEKkYDeDtlzwvvp6W8h54LRr+CRR7bRgQPHRfBk/Kw+Vp0l4+9oWpYsoatGLWWWqD+vG/Z19omzVrrCwRUNHbDw9rwb1nkbxqqH3pav82+8tnOBBW/aDH/H1296zxPPTL/v+8eYjdV/GxWjjNs00q7uBXzwNnlbux8uoRvXG5DllrQBfa05IGVw4qJmIKOo98lTWOJWaosvsCP8cBSNwfscsWobD35fVwP1b/WhgqfnB7+nxEi8N+H6991WQDyugU5PG37FF83pTiogtwOh2VmJ4teYFqevgfF68N/eVCrviqRcS9zXUM9P7eisr7n+ry86WVp6ItaMKHFu05RMAAAgAElEQVT/2tGk2tzSJeYAe8bwNeRGdA5KHn0MqoGlVwQ1S98L2iEbck5Q5IuCX8haNJOfhBR4h8jurl4FFReYYx786LRrXslmelkO0PRL/m1dbeP/sqQ4D35dHzMD8O07VsHA8aIARfp9fU10VU2eDd/0K19VEM9reuv9eut33JUBV3VBVxm4GqA8NVjuVp/vmYARZG3lnkVFSYrGyDgUs5SfjRNZdp2JnpkNJKtdHt/sNPzDlf+HBYqKPNg13IFAmMcEPBX8VFMz+0Hpe8Wpqi3cCK/3cXYmSKhM8RjoQfOtTWZ4+fjMwfL3mHIZbU+BfGs6VbQcFX5WfC/qczA9E+K6TmazzMKbkCHWY3ocHhYqwxuJSo9FKXtx4gxaUeJj08oh2ozm9yD4OsQF50Dlqhnu5lXi/aKkjZQSu4wOnP9X17XnBKlueuf5ofdHAmn3cei5Yqy8huEZKo4ZFCzj93SVjbeXl7QblSYzXWuQz0werHzEIzPpIVSHsql/tF5UUyIR5E86xtFAXI+g8bpwje8FlceCHoWSvM+gkmCHxHEbnkUWHOskhVpiqa2/gpp7L8pnoPIU0c9y/g2erdzAzSPEHEVJYWvE3Hdi0vSO3oRxJPvvyPftfgVI+nfQlKmJutonhAz/0oQ9FBoUj8rXuPjNoEBk3VFhudH+HihLUuXJ5IigzLQ0+jH8wXpb8ik0UDbaz5rqxH+nJnvppV97VPjUlF0qBbMiji5ePE89bXayo6rC45FnC1FFRwDeX0snSyV9tB/qiX4TMn40UzSus6ymYwXBEUm1P+iCiv/igzhfcu0XrzuUehTBWVwpZWnX9ZDAUQCxa+JzLzzzLJVszqdHt+dSKNaB8HBZUZlCtcBfG4fMhtOH5xuhijVBX3pCivU4RvsA7SQbwxKC5xGqJzxM6p6ZxfyZUFUR1ApVWz0+CzpyINY/MXgaoJ/tv/7PCnpouZ12rImk9oYuVK7kWpEM5oYpQs6x0QlUbM0ytrHFSIbJFGhzZiXi4HB20ECb3PeQST/6yp/tp//y2TzqxN/vn+2DIeQoNdbL+6ADinp6Pje0onISUghwGkxNHWcoOwq9LoiBXnnF3b8kd3bxxwMBIM8++6yQ93JCQmwhAZQ+zI9t87mP6gab/nCG/4MPjjwwsCTPpefD0Dsw8RW8jWqjnHDc0FPyyeUh34p7g/tL9JickkGBPdQCE7sU2rp1B/3xH/+heMD//u99A07oH4j3WSbQEiRvlkEY9vDgMjgv4jt3bYIk5yWXLLGRVsV/GwME/h7v9y585+zZS2Jh1gukkWJhlNucgBESD37f2COiHwS/8zu/Q1//+tfFZ4xAwhew4d/SwYsOYJnappW2jH0fZrUg6HN1u/Ov3/emfOnvLwSEzLcM+AIf/HmjDK9RDpTfe+ih5chS377y4Wsuee8Lm3RxJeTokTIBOPhccpAYC9+X8vJaD46+3if9X6Np4XzHyO8t5DxxYKuvY35+vthkQwNLP0t6GV9boyKWr990nc87NCc0Und8UbB8ARA9f72PzxdY9fUZ4/cjoT6WnZ1E589dd90X3sfnvRa756YyeDNUToz3650AEL1PTKvk/+seoATQtBKh7nL8+Bmh2ldcXIQesot8ZcVuetPK+LtLlqRTRKQNx3RVUDu592jnzofoZnU9NTdJwMvHoANETbtiGqbmkfPaoN83Vp+SkpDlhdFm+dVa1zPKuC3juiOSMwjkvcftAYg7mDbSrnzTt9wUVT92khPnBIBQRfwMmJgfL143Qz1KJcK0Sha/puk3Mwg0A6CeyIPN5fwAJnjMQC43BBlxcd4UVccxPYqgUYEgE3pk/BQQAFgcGZIBllnJvvqDGcXAQ2wLiaeedmUyGwjQodR67BHcy6T6CALkcyQ6NBUgJJuutRwU60GARcnaIj7gjDwPk0k2wQqQo/jus0A+w4MywOTsf3Siu/9xWrWt+PFOYYQjqI0LKaLGofOgrrSCU6/2Adhq55qXKBhqQCcrJM2EW2J0IoqvuV4zeN/0c4f7Ao3zRu4beo+QYOMhJJ2VWZ08R3J+6GtbmPYYa7/S9eb3RF+e3u5Dy1+iXoCNrsEr6EuZFNvJjF1LUeFZFBzIvYghNDE1hGs5QyNjgxSC/TZBJapnuA5/hwGQhALcBFFDz1mannU3DvsBiBirnmJn1D7zHmej8Zipcc0DpcIxWz9/ndOBFBW4goaCTqCCipMKUJiXvF3IAzNgvFz3Nm0t/AJaGCB9PAOFsulOBMDhkOCNxzU309/+0/dAjgAVTIFR/btjM+fRK5pBGzasRh9YOFXX1NDJk0dgThhDWau7KTOlkGKiM6iutZoyEnKoH+doFF5gHIbcrL4p9m+0N1qYIIrz6t9MU+Mq0Uiy98LPNOBKnM7C1HLWIRMNCNdvASC2oFEIX8j5HBHRQ3/49d+j9IQk2rs7hoY7ZRAfGdSN8y5pUbPTMMZFP8zvf+sk/cXnN1FMGOYZQNgYqkk8LAAU/jDxFJ9V0tZ++PyoiktmsNtalXEkGJLFihJqgSLg9EA/vf5hO/prZ+jLz6bSOPpsO7tk0jc9L88l2TuKfizeDg87AJz4rUA+tjDxt2MKtS6zZLQEY7r/5Td/TkVZEZSXGUqvH+8EDctBaRlyAxX19S65XRuUuq5VwiE9vIBON/9vip98TAgR/ehHP5I/dh/HfQcg7Lq8FMZ3hw4dEt4fdwJAuJ+iphaZAHCIP1bDBwBZvbpINBrduD6/xOliHseDBiDshL1qVQl0vOPom9/8JuQBe+mP/ui/UX1drVBNGADo8AVA8vOXiAX3+o0G14K8EADCniCDKB1WVzd8AkAWOHHuFIAsFHzwzy8EgPDnuNrhhH47D/2gXbV6qaDKXGUndTU+ASDyRPhaE72rCb6CVF8VB/05bqRlR3TO6PPw9f0HCUD0ceprnpYWD7lvGxIMFxGYIPMYakVGlMGSbwAi59I0hA1yRLNvRcVNcUw2Wwh9+jPg2bd00rGjZ+8agKxZu4waGzpBD+37BIDcZwDC1zImLIXiw3LoatOBRQcgcdYCZOwTAD4u0AT6Vdgg0QhAImzxVFL4JJ258WNxbzwIAGIGmCtKZxCCmioYBheuvyFd03P3UWWTdDTXAIT/1qIaYdYEignPRp9HH12rPUNFaRsoMbqASqt+gIBS9gEsiX8ExzgKU8KzrrX1dgAkNCiOEsJW043Ot8V81wCEAVB4cCp6SILQZJ2Au9EkaFvdA/V0pe4D4WBvs6LhOjgRbuwFAB4xAEE2UBenKBSVxX/+1x/NCUCSkyNFwiAhIVYoXL7z7pvI9ocKAJKVVoT4MIpautAHBpnfJel5gkbGicXR0RFqbWujjqYAVNdUkL/IAOSv/8d/FwD/U4+nzglA+OT+/Fgd9QGYfemR5YsKQJrax+mNA530h5/PXDQAcuSNE3T0Uge99GgmfXi5FX1SgbRutQTt3gBk/4kjkHX+LLUNl9HhN+romWeeET2zH354f42/7zsA2bRpE9Bcr8v7w7vM77pjvP74WDqfz9HXwQ/VrVvXA9Gfd9Gc5jquxXzdV0A4HyXIBvlLHt1dMlPCZVytFT/KSkIqa8NNiDprBVE+ZB4zkP2PgvdHupDd5WyhzvwfP1ZKecuWiQz7j3/oVk5IRDaBx9S0gx7avJYOHzmBxcRdVTECEGM1QNOg+NhiY6PRjL5W0LA4m86DX9cZfP1ZqaikGzK5r0tyBDjDrasdX/va1+hb3/qWeN2oeKUb/Hgf9KIvm0xlttK4P3pbTBlyG2X5pkHp73tfI2NmXM+Fhcqtzjd35gIeLpqGga7Ex8kggR3Oe1Divl3DuT7vvn7f+LvGgFj/bTR727CxCBWIduEPYrzmbhoMsmxK7cx3VtgdrC8UDGklI1bh41GPzI/eNs8jF00HWUQ9fP72HBWQO0mosM+Hr3kx17H42rav882vGc+nPo5dUHQ6cvQydPvdzebGa2isMhgz/EYzTP15D7CDTLR3JY+/P1dVytjgq++xYOjn50MR7+iRU0hqFND4xCToYtx4KgGI2L5ab7VoE7/O/iYpqYmolpwRyn08li/PE5K/N6vq6MIFd/+RcZ3Qv+tJiZLrBIO1zVtWIokyDvndJkEllcPdLM7H5lpj/AzGiGqd4IyrHnNdz7kqHcZroj/jeS7V2gc6bCBUqsT5wb45lPqPODZFmWXKKw8WFJpVrwXALJDpIDwCLfiernojkx4C6qkYCGDFESPlPAOaDw8Oat3swXHMMXltgpGV58EKjBAbEiPILw9mpbLaxmtjWoak4ASiqX1qxm0qK/dNGsZF2dLIGhxDTYMVyDTDy2Q2xk1jmpXfCQwYxXou93F22ow5Jq9ZoEVW2JlcJvw4cW+xv0mcdTUC5nCqHzgGxoU8b+PInus5NMvPj0kTbVnxKziHRKUAIcYqOJ93o+eTrqYbr6mx30gDau+1j+854+A5pj0+shK2o57AJrCReD72U1OvVAfj58oAvF6Mg6k6ev/6+wcowpqIhuGnYDL3Ks6dzPAXJT9D3UO11IoGfz3PTX6g6Gl2BC6bUflKfybRvhHVlR5qHbrsShRxwmhp7D7qgZolK3pOzqBSAABXWvET8Vv+eG5YrfLZyBVGu01SsJyDuZSblkP/819kc3rwrKQIjaBxWo5W+vXffJysFlDIhlpRiTPBEw6Jy6E6ulHdQ2HoI9266WkaHO+Agh78bpRvx9SYiVITo/B+KJ5VvXTwwClBkbRCXdM5JSsgY6jS8PAzwcVeMTdY5GBG0fGc00zBklUCXXn0h6LWDEmqYULkGH37H/5U/P3YJqxtqvF8arIBVR1ZAaEAWaXr6R6nv/rhOfqTz64FyEVFF5Q0HjP+IFkp9Ss/JdJgQUVoRlHce1HRMUN8gEew3UazYJPwMOP6cmWJx5/+Sy19Zm8iLYvCnA6Rv+fHQgra+w6fndWGo6jIiaNhg0Ml/uAPkYVJkhVE/DL1lF2jP/pf5+iLuxLILyKA3j8Ng9DkAQq1OdAf0kk16MUR+45rXt/egYTAOiSQo+l8xUnKT90gFNDudzP6fQUgPNGfeOIJ9HAcvqV8OVeAIa82oWqSI26mj5Xz+RwAJDUVaj8xUcjguY319HHcz/8+KACyffsWcItjgYibQV/pBCjY6AIgr//0DQCFBCosWkGv/fhWAJKWkQKluTGUXOsQMCjyME7KQgCIoG4hY9La2gnXdMkl/QSA+J5RdwJAmC7IGV9Wu6qplmojtxsLCapuB0CYnsUgpBwmhfzbenwCQIzUHPeVuFcAsm5tHu67FhpAX8VcFRT9+oMGICwdu2NnCb39iwNQtCoWDfNVVQ28Mrjuc18ApLAwC1SpcLp27TqqIXnoITktkhOJSXG0BMIVMwi0OZC7fOm6R6LCFwAxIwETEmKBUlcC+lSiqbKynrIyU6Dkd15dhE8AyP0EIHySY8JzKcaaRpUwK/RzRiwIgFjNkHKOXgYVpHrRSC6AGABIatgO8Pr7qXvsCvz43PeUNwBJti2j5Vm7hMJUW+8NgDA7aFCN6KO4Kp5LtwMg3OjtxPwdhgLS3QAQe3Ay5SRtExW9Skif6rm5EACSCvfz7Pg1dKH+NRcAibbmUkJ4PlW3HwMNSwKzhQAQf4SpSeEbqa7nMBrgJQDlYLQw6VOoaIC2CDDrhGFfVet56huQleu5AMh0XxYtzVhK//Ct+QGI3Qo7gH70l/Scp9ho9B3AnLi2oRaBfhDuvXzqH2sTAISBdlZKOlTzRsGCAA0QwHEE/bWD/SO4T6sXHYD8+7f+jAaGx+lTOyEhPQ8AYe2E//3mZcpLiaCt+UmLCkC+/VozQIwf/cbDEYsGQH5+BGvq5DitWBVGp65C+gF9PDlpoz4BiAn0xbToPXSm4hClxS0l/+lg0TpxPz1B7isA4axjDjwlmK/LrtudXd0LrhCwmd+ZMxfAi1MNRreLkB7E+3MAkIcf3irAR0+P5APe7+EbePgKYtz9IfwdrTyiG7Kc4O3alGzhwGCfaAwVi5BzEiVZyY/cvAUl38R4BKpVyB5LEMD5t+eff951mA31LaI/oh8LxdVLFfiuA5SINgHK1m9cI7icMdEx9JPXfir8SHig78o1OPgxOlzrN5iXGwfH9CVLMtE/IqkkPPSirzOSxh4SPk7N5+VFTWerjH0f+vyxRLH+29jQ7J0R07+rfQW8nclvR2/xNR+MGePbgXHv78/3ec8Mrzvjrl9n+WQGH8NwOL90qeq2vRRzAQ9j1cbXZzQYMTY682t2KIjw75eWlrvUsYxVAV/Su3PdTwupgixdmiu+3twsgRZfc71vxmvg1OTauX5MTHt3lW2+j831nrECoj/Dx2A8/rnmkn7dWOkwAj5fFaXcnCSA/0lqbXZLKntXUOYDILz9zMxk4WDf2enOYrOPyu0qIMbtchM5D76v9D4nwCcmNjYK9/U5NKDvpA8/OCYCQo8K7qxMWDA1ggc3zaanx6O3hXtB2AchkF577W2hriXv+0Dau3crAMg0pHq5uV1WJYyePnye+D62QRY4Pz8b4htQBwoKwEN2BGvSJNkhV16qhDKMlSUT5DT1+smve18n/n29hmBPPO4rb7EEsRZ7ySbL+WBsQOfPaCNKWWUNQEMyaOdi8Dacs3IR5aIIy5uKc6UmFjeMO/yV/xIyr1gKxeBzE6TMQljO3KJ6Q/yQ6eYxjfVhRmWfuXKlxUiE74ia/jo7PTPpD5Ul+btd/aE0pKRwoxMiyBoq98RidS/0Tj9VtUBlYipYVgiCcI3SQzZRCGg85a2QP0YjsTw+WYUKMKF64dB9JuDlh8ZRevRq6oQDuAmeD9GQkr3R/RY+78S2whBIu+OFadWZz3OOM9Q8ZvH3ttyXaRDme03dVZSVUIwfC8B2k6is9hc0MNIOzxI7rV/6HA2Nd9P1puPwUpBSq/q5sqXwi6Kf40TlK9g/dd6FbY2cp8bnxzjoQzx0L2J69CbROD6CbTd1XQBgGECDuTo+BP89E7J3xDEj+xBsIbqRWm4XarpUkvs8XWr4D/i8yGvGljLLknejkd4MOtcB8RqffbvyHeG5ou873ob2h+F7ITGiGCpXcWhGr6X2gasAg0soMbKIOtC0PzNiRxO6Bc3mZ11+UqbgblCl5H3JVQxriKyAWCkdICgPNOxRevWHJynEX1YOAgLlHOQRYa+kR596GUZ/kxSRINek1m7cd+MRwvdjiiu5uGbHjzZQ8fJ86u7ppzDEJ1bsQ2//ECUnxQAItdGVq1C+m55ABa2Aitfm436GyMSEg17/xUn8npykJsj+Oqbkfs5McaVIVou4l4UHi4tAgkT8bfEbp4T4DspbvYb++ve+gHtJNqcnxqOyoqook/BEEd/HNb5e20/f/fAG/e3La1338RTmtO4BCgAIFr8LVTKzQvD8vaFxVWVE4sMRLrcXiKrJtPIE+s4vemhwdJYeWx9OG0oyxfvoYueFT/7N62CSrCySqtjLdV9VCPG2c0bOwVm4tDtAJ21uG6R//O5p+tyeKDi9E4wJTVSQPYh9naHSStXQj/kxru/5iUJUxQapDVXJpOCNQhb6tdek6tr9GPcVgLD3x8WLF3GxscikpYpAlikv7JPRhm59I23GeHDR0ZFUVJgvaDsfq+EDgPC+cv/HgzAedJ0L9UA30hT0e3NmqnGzsXKFnJ2qbm7IEnFDFmfGeYyND1A6KhfJyUnIDMaCJnHQQwM9AfSqrKws8dlleQVwMn5H/J2ekS62cfzYKQSXo7R52wYEGTHwDunFjTEL9YsrHtQmrXluQTOdUf2Kt6UXceaL8vl97z3l5ImqmH4Q6EyVkUrCD3utcmR8EPDD1jsQMCopGT9rDJqNwcs0mjblzW2kmzhvy6/3NYd5G94N8L5oNHN91/v1uQJX/Rt624UwB+TBVQhfQevt5hG/P41mSQ3CfPUh8Gd8zUO9j9yUzhKtpaevugzJvH/XaErn6xwYX1sIELGj7M2DAYg+Jzx/jM2n01M+VIqU74K45l7GeLfbL3ke3FU/h4HaZwQdxmP3VckyghQj/cPYZOoR8KsNpqXFQTgiRPiBzDWPfAEQ9/7M0vMvPCr+2dbaBbAghQXuFoAYj6MQvRzdXX1IajQICV5uLOfg2BVCiyZvHYCrPcK6x/sbAVWYouUs051E//Ef76Eq2+uajxkZqcQS3mfPXnY31uK8a8U8vp/5uq/fsApyoKC/NLXSunWFqLA2w/doGZrizwnA0g8FHKanJiTEi0DIgaSKNuXj8+7rXvUG/+L6A4zcLsHg63vy2NV81MAXT2vdbM4UEzN3lGPMCNqFalT3k98xzVrRHCyDnOmgIRyzMs+zMH1OBWE4KVaLpJBoqfVJBsSqv34EYiXmIBnQsNqTpqNOjcjXrPh9B5qWeXR198GEVpmjWZyUka18CvgooKbFYwrqTmJYQuEVIRuHJ6b6aKAXcrIZhVi3g6hxQMrtOxRtK8Q67KJSzY5lQkUrWjRh94/LHiCm2wojOt1zplQYORDVSlCzJkg9q76W5MjVlBKzFg3o38Z2ZHA/DpOL/NTtkAnOps7+GniXTFJyZD72FyqJaKYfnxyi8oaDlB63Ar0raULRivs42geuUX2XTIwZ1yCmB2n/rSWJW1BhgRN8x4dif9fmvEx1HccA2KQviF5/xD8C46FwJZv+/UgmMxlEu6p3KkjMh7cIP8svNchqwzSankODY2l55h660XIA+z0m5n50pApW8Rm9VohknWrI13M4MCAMje+bcSynkAFfR9NAmpVtb1FO5F70tU5Q0+glkUDmYQsFoEKWnoclMBjSvDJQjjIvofgoqbz3z99+F30MMtYIV9eZjS6jki5S4YoNoufLP9Dti1LbLAFeW7OcP2GhaVRb10c3qppBs4LqFmiCmZmJYEMUIyAeQCK7nVIzzXBkX8NHT3XV7RQZY6WfvH4S10oG+Ww86AYgTFeS1xpdJeK/BBplEBSk5GtD9OzjaWRPTqent6ylrPhGue8h0WSNkfeNc0Ie89gYkgvALV//3jn6wq4llJ+iACLWCkRYatMqEY14QYsUBGLOagDiADCZDZe0MQsSISMwNhwac9LrpVNUnGuhk9fG6WvPxOPcQpTBGo1EgtplpuOphIHSZQC4wjaCJdhj9qUGIA6/EdGIzuNrX/8ZLU9zUjxoWFe6oqG0hvkQWEunr0mgxXM3Eo3oPFo6oXQauprev/Qqbcn5lJjH3//+9+WG7sO4bwCEu+jXrVsHhaSPRPO5HnEISDMyWJI1HiV3GOD09rkmt/4MyyuyYVUtGtA/VmOO5nN+APKD7IGNBwBAHn9ir+B4nj93BtfH01RxLgDCx5+ckoIsoh1l00FwSCPReF6Naoj73OiFmh9mCwEgnNV89tlH6Sc/kTrqvBh/AkAWIufpSVfjhw2DD1YOKrt4Q5zLXxYA4d/OzoFKDRxeT5647HHb6PnxCQBxN47fLQDRSlgXL0jpRe9hzOTz395Abtu2NfDbgMEW1O24Z+hSWYWgSd0rAGHa00ObVqFKcVaYmz6CqsVF9G4MgwKxEADCx+GHLOqjj+4SAIQ54RoQc7CSn58DcJIowAQHYiKhoIoLGoA8snczgokJuLV34r/j2IYDMr/rkTCDHOam1QA1A8juBlF7R7foJWNKV2eX5ExzEJeWloTnWCqdO3cZD2mViTZUNVwA8xMAsiAAwud1U34JwAT46H2NtwAQf/Q0zIymUnx4Avogoqmx9zwCZSQQwHv395+iZDRU13YfEWpcPOYCICszP4e+gyaq7TjhAUD4mkbbMygzboOoSHQO3hTVDz8A4cx4gJa4Asig9lFN+xnqGWwRYCQ9bqUw/RscbaEq0J/00ABkw9LPC6AyAzYBVyccoL9YAsOoZ6SWmjqlod7dABBuXi/O+KzopbjS9I4AIDxyU7agepErfrN/qBlGi27Bj/kAyBT6J6OsAPRRAOUjddQ2cAVUnTF4k6whx0gofEFuUnNHg/iNuQBITvQG0bM1huriD358bE4Akl+0DtTJfATA8hnEwwhAQkMjURUIp7fflWaJDED0mvDyy3vRAN4qqiVp6bHoRUoS5pdnTlTA8NYKw8duulAmt/vIwyvF/rz7/nkE6QsDIGZbKO3Ytpk25Mpq73wA5HQlaOHNg/Slh2VCD6j0ngDIoatT1NDtpK8+G0Pffa8X53GWvvFc4qIAkNe/f4QqqttwfwVRv18MVTXMUkqibwBypaGGMsKeorqucloSVyzkpVk18r333nNdr8X8474BEPb+CEDZeq4eDkb2DEK40Tg+Lo7qkAlrbWkH4h77+Hl/zEG9+mVI72o6A08CX5lfXWL0niTckKcrINqxVj6UNeca2SSV2ZgYH6SXf/VFKBaVC73yllaZldq1a5f4740b7sXjySeepr//+38Qrycnp0LaziGASwp41b1dA1SABtGfv/WeCARYytaV1cNfuiLBFQtjf4jYK4P3x549W+n8+cv4fr/H65q2ZaxSaOlN3gZX27jyosd8FQbehvF8eldk+EExo8qbxiZ12ZzqNtXyviZzZefnrFT5pGa4r+btsqn8SX2cRo399IwE3GsRdO5shavqYAxA+X50UUi0uP8tK42bSuOmBN26HBn3UUhVGo7JKGXJrus8rl2T1D7vTLA2pbv1F259ZSFVEDmvPL1mjFtiOUsxVNHCVzVCbOO2lRBP6qP+DUHT8bq+c80Xb3DgXckyAgZjP5Xxe7zt3btWw+Dvgs8sPBuw+arE8DZstmB65lM7WLQHoKMea3WskND98IMTCObd11TPNW7yNVLb9OvCbwDykTzkb83SmjVFSGp04bpXI3MZRVsQ8DMYkToJukobiN9WtBlNRVLVqBjM482bV4uH4zvvfOQxGcbRbxYWFk6FhXmoXsTR1avXRVO5zt7L+3hGAAhW4YqLDYfZ6Xn0HGYKJ+ZpcPjdORAAACAASURBVJfCuFqGXeU14fKlSlBAYM+G42f51Ak0ZjKNMRJ9KHyM/AxowXPrOtQP9XpkvAc9ds6HdO98cxvOG/K86Soc5l0QGsp5BArJV+WdxIaSyufBpBvkUd0OUgays3Asj0qSVMSi5SvoSrnsVezrq3e5E5hsMl3K58ZPmb8MwUskIsJNy4U5hPhMkJ/0bRgDXam9U1Y1goOCISSgPBFUkzK/HpuA8w06iPj8lMz6mvwiXa7qPR2BFGSTAR8H1ttWLkVvxwA19MsA1B/P3uVJm0FTmUDVoxU8/THKS1iNbC+crME9GwVdpLbzHOUlcgb/In5LWXbjuza7vJFHJvtR9cilpMgVoD/F0YXqtwEa4H2gJOP5M1NTsvIQE5YJfv8WOlHx76Iqr2l8/J5TUQH1vIwLzUIWPoGSY/JocKybansPim1w825R2uPCV+Fi/U/Fa0kR+RQWkiRkdZv7SvF7kirmBy8WAigR+6n6MPjvIKs8l6Mjw/iOYizg3w7lUeOAf8vGJS+hgf0KNbTLKgxn1iNBhWbFrWz0mAyOdKC5uJQiwmBIqMQG+Pr6Q55cHrO8LydAZxLHHpoDStZy+I9chbnhDVRSJqko8TnqB4OhcUIyEIYhxWxWbuKhOB6rORpAIIxSwwtx/UFthP/XW78oR/JYymLblYzttFNWwRLRO7FzXwbmi7zmzZ1XUIGSc6z8ioOKETeeOnOehgekoaKmPfPfM6i8v/TSNvSE9pItupFWF8uKi6NvBwpgk9TR2UL/9qq8Brt3F4CiR3TwKObEBMs7S3YHBKLFf7ES427SDdvBZA2cprjEcNq3L59+9zNS4pYBiDlEUuj8/WUFfXwcFSmsaWMAfV/7Vin9+edWALgCBMPfZEYxTPy0UAR6hGZADeMRyAuker2ntxcAT/mswRtpNtAPqmZT1Ng9Q5/ZYqUoJOz/7I0OeijPTju3ZrieNqZwNKyrGG1WNbxzMsj1bMC9op3rHfiWSUla9zW00R/8+SH67b0QDwq30punHOihgTrcqJw3N7AWZ2bKSlYflFz7erAPIdnU08F+TXCQwZz53vek8eRij/sGQB5//HGUwcsW1MPBShNpacl4cNgpOioSFxmqC+j/8DQoW+xDv4PtzQFAli7NxsMp5ME2nwu9d3e/x7wBL/bb7TiLGwA66x5DcKzdACRALUx+KONbQ0y0dt0aXI8IqJ3IBYqrWjy4JJeQILmfBQVFrk12dHQJhSluEo2IjBAP5S1b1oOzeU0EvdevX3eVk6XxnxJvxxa86VGzTvei+6lPPYpgpQqLWqOrh4R/VAIaT7DCXFutcsXgQ58fX4E7B0z6fe9qgH5d75ex74OVmoznnbfDcqDc6+Smjahy7JzB/Pzzz3t/bwc8jMep/+YAikFYSkocZWWnuMCH8VzrByx/R1PajA9dvZf8MHZr4ge7gk3+DlcreBjPoVF1xdgPoj8jHoQ4bxvhQdICc7pGqGPNDcp8N2kbz+BCAQj3DegHr8c+4xj0OTYG0vo3jOf/VgDi6cXjvV/GfWMVnrmGkdrH58nX+dT7IQJFtS1jbwW/rzn6/P6WzYV09sx13MNukKx/33sOu641An6ez3tgKhkOnfqruPcy05OhFV+LhNJNUQHxPkdOgHAjmNH7Kas3Ekjwd3h7GaB3HjsmM8B7921H02kbaLntIoByzRsECmyIykOfMl6eZkGhYEqmA0ChvPyGqD5498LobbCKT2HhEiHby2tTY2OLuMZCpQkAJCEhRmzn/PlyeuGFp+jw4dMuPxH+Xf6sq9cJv52UFC8ARwj6RhobW4WU6Pr1q0QlhJ9ZH3xw1MNs03WdFdXVeN/5aZ6T+hBXerOyUoVR2xCCbKa8TSpzCw1AmG6ivQRCQk20ecNGOgnH4gEoEwYGyIBV940gJELArNZX8OEnzTLITU3Ip7V5WVR66Qx1D3ZSULD05phUhoQB7PFhkgHh2Hgv+VskyLEA74QEpMvroaYSy6OOAJTxCDQH43y4kz32KO0DhdcUpUvhSRofRDVhUAZ0w31Y52fl37aEmwgaA2hj/lLqn+4QQGQpms37HY2odoyT3T8JQX0IlXftpygTAGZ4OlV1nBd6YLnxG6iuswzBrNyfcDwHeobl8yHUNgvvil8FSGinmpbzoMKoPhGtWoSMwyw8LXgsTd4M6ks8ldW9JaoTk2qn2deDqac8XOsH7lGu5jFwWpn6KWoaOIWqQxtZA5IoM2YDnb7+Awqxuf1iFDtObDdA9W8wNWhU9SqA50NT+l4JcgOpgFnVf4AbYWLM/czMiQO9yxLhUqjifWPAxiMuNhn0oEfp7I0fCEqyVsQyQ43LmLDjz45PwWAQCUIe9pBE9Niso2ut76DiM0ixtlwKMy2lrkn4qcxcR68FlJhUEoXjhLgo+HcEZ5LVPxYJzACwswIAbMfphz+SINepeouSI4MoLTUF58NMy9fyM1rSfwZHe2l0UlEtnVGIN9Lop6+VogKg6HozCZjb8hxOzwxSYT56wHKSKTK5DvedBAplhwAUoA417himdz6Qv+vPqmjoH+LBhqZOhzyH2r+HAbuTtEKXmSIAAng8+8IK+tuvvCS3QZcElZHHDEnRFIs1GdQueQN8+60rFA2a1N7VMWQD7c6Ee4AH6l3yt+BoH6CU45iKZVI9bajHUieSJzwSsxLE9pq6p+m10mH67V028Tyt6g+id8900a/szaD0JZKuyD0gDrPqB1Nmy9zPq6/HGNYNq+rpnQVdz6mOaRpGg3/zL0dpaUoIrVgaQfUdDiq96aTYsBsA2A46Wn4FyUnpwj6LokEVRAHyYj5NLR0T6I0CyIcgwQ9/+EO5D4s87gsA4YbkzZs304GPjt7x7m7b+hD6biYpCpy0LjStdwCdzdcvcsc/cDdfmKf5nI20+OHzwMYDAiDOmQlwqXNAo2OFGpm9WAgAYc5gRla6eBCHhjI/chZKPJJKd7cAJCUlEUFHIZVBVo6pEnp8HAAIBw75+VDmicADD461V6/I6pCvzPKdzJHFAiB2ezAkSpfSqZNXXC7CHycAwtSerdtWU8W1WgSJvkUcFlIJ+QSAyMDDG4CsXZNLDfUdUD2RDzzjmA+A8Od27gQFCyIQHOivWL6UfvLT/a4eEG8AEhVhFUCgC30dvN35AAg3kR8+fErsyiMAIDdA6+qCVPtCAciaNSsEN1mrDs4FQHRQlY+ANjk5QQhrXL16Q1Qx1q5dLgQRuELS3NxB27atR2a1A2Ibstqrz6URgBiPSYP0PehfaW7uFHTSCTSM8rNgdNTdeCs3JIOb+QDI6uJ8gBsztWBbXF3hhAFn+d9884CrAmIEIIWF2aIP7/0DH4lgbaEA5IlNjyL7aRGZ5ZNXTiBok+IMHxcAwvsSjAB928oCyPM2UCT6RQadzTTk6IQR4iitiN8jDBbrOquoILkEBnzXKBGmfXxtKpu5Z1QGaN4AZEPe8zABPEDd/e0AoDKoZNoMD2YNuABIylb4WUTSlfp3FwxAeBtJocWUFJtL9b0nKDViI7X3VqDX45xHwmyxAQhTrzYs+zykbvsBrEoRzLe7AAhz+pel7APNzAx1rzIaAk2Mx+0AyCzo3RlolOd7qqLlA1EFWp7yLOb0MDVMvI3qDpKatwCQLLJQJOhq/oKuOAizyB/+CDQugFoNQDLQ0L370TVQsRqn5HQzYoorYn+MAGQaVKm05CJ6/70yagE1Ut40ngAkPjaItu0opuj4SYpLlpU1BiBhADgVFTV0oVzSve8WgOzYGUNPP/Ek7VsDmthtAEhTSwf90y9q6ZvP59wzAOF9/uabffRciYVSoy1kgkn0v3/QisbxafrGV0AnEwd19wDk4AcXqPT6EL20T1Yv3zo/heTkEDxlmnwCkHjbarIBeI5NgM7X3YYq8RFRcV7scV8ACNOveFRer7mj/fX2/uASelJiAozvkpFxagYVqO2WfpE7+oG7+fA80rtctTlxwm3+czebX/B3VGbE+HnPoOvWzKrMPsrsghNZAD+VinIFdAZfAjYY0tUQbnC0wxiMx/Ydm+nKFcnTnwBXWg/dv9HV1YNMBEqqqGIlpySjrB0k+OIDA4MIKHtgIlgrsqmPPbZHPBoYVLZDc7q+vtEl78YZGq26pbcfiEyXztRwRpcfyuyiWo9gqq5OUnZ0JooznlqvnQMTHRxo3rfepjGA0K/pbKm3IIJ3NpypXSMjMislgxJ/8OOjaE1xoWjAZJWgnOw0BFZyPnB2SP7X87p404y8r79+/3YVD+P3jM3sxu+xgkkxDADPnr0mHgbGc+Z9/EIpRnmFGJvz9VyRlDh3IGX0inD7sbirVjooNGbbePvGDL7+TCgapYuWZwO81YDm4s78GY/RFwhZKOjwPseaMifmnYGi5/25ua4Nvz53zcPzW/IevLUapvWOjMG6cb4YKyBGyp++1tovxdc+G38vGxk2tEJSTY1nH5f7npB/SaUpraAi525OTiKtW1uEbOWoqFycv3gNEpi1t1RA4mIjQc9cK+7HwcExQafivgx9PLoCwsEh32cbNhaLnrn6umZ67vnHQdmQ9A42PdPF3Rn0ncyoxmJ9C4k5NzuOtWQXqg1HMFdkBpOPVyY7pMiAr3nBFVdW00vE84TpZRwosadRZWUd1ii3N4yRzsZqUE6dtjecaL4G/BtciWH53v37jwLMhCLptla4ur/zziHRV6KH9ivR+8UKXFu2rAGv+ii2EwhOfC6yumn01s8P4h6UMyMTIg1cWeGqb2OLbIpluSOugHAfZV5eLvoKAoXIQNnVMqprlomPED9Jc2LnbGeAzPSzkM8EJYGWk0Sx4UnU0j1FqbE2BNr9VHr1OGhnU1rACZ4Ly2hpGozvQMPtnxxBH8QRsQ1+PkQGZYi/J5SazwR6drhhW/zGpA0ZYPnbAUw1UY3uJjS7uvoylFLX9EQI9basVodkBR1L3Q1YX8KTpJdIVq4fZdjyhdztCEznRmbbcK9OQIp1jAqi9lLTSBk5oH4UYg4Vjb4dg9IA2BwgqylDowGIHWy0KmsHKj2NON4ldPzaj0Dxhh8DAI7roPAHN8c7/WUSMS9uHT67Ev4gcIGGypMx2HYoLyr9WjB6hEyG9T07aifZrXE0DOf1ay2SM29TDcL8nWCl8BWA5+usaoBmdSa9lo6hEuAIkPOGHenFuYRaUbBFemqI41PVqb6+PtH7EWSyUTp6VGLs2WhefhXnWl4PE44xGHM+HccTZkuk641uDn+w8gPT6+/oxKjoveHBa3QwZI4LkvfS6epXBFUoERK/EaZcah+qoHFbGU3KYhFZHKGUkLSM4oKxRiBQtgXDpR1U3rLLV+j0Mbk9P+Z5YuTAgXvvk+jxwX3NpywKqlM8zqHH1ATfFh5dOKas9GI6cqgdflEyaRkSlOaqQvrjGun1b8/eXNAK2yC3PAA531RyTtuosSqU3n1T0opGZwAqdYUDKlcuMRA/Gddw5WAGFSfxd8AEzA9l1SI6JIC+9Q+/Tilwa1+TA+rmqFwTnXBZ52GF78k0ts1jGg3vf/Pjy1BMC6edKxOxHTmvphRVW1REQM0T3wd91anmzxQqdmYl+MP3s0MptP3je10UA4+OXaujyR4uRRy+/X4HJSZY6bNPZWC7uE8UDdCMNUTsA65boL9kpoyiny5EecNMgo0RBHqXOD4oIbaUV9J/+24l/fELeRRlR2sE1MfePTkJ75YGOl4OVTHlo5aWlgYvETn8h2AEPdFJLTW9wpSwrEzSIhdz3BcAcif0K+PBZKSnCinFqpuebuI8qVmNKTcnSzw4hDs6VLQeiETvHABk06Z1oqT/oJrPXRQbxQvW583Xw9bV6wG5BhfoUKVAcTPovxmAqEiKg0tF/cUiNgXhAFn23LZtizBv4wna2ytvppKSDXT+7AXxN3MH43BtuOpVXo5sVFIiHT0KWsCAlKJjYBAFGteKFQWYwFfE9cvBdeSg6tx5uVgwZYpf5zE85H5w6wcF/zYfZ0HBUjy4N9DBgydA2+nwoAHpQJezntqIkLdnDMa8e0CMwSF/Vgfgsq9DcTTxN1c31pUg64rgmJWAtErW2nVFNAht8vr6dlGK3/jQSjrw4WlxHG4g4DY1NNJmbncTLwSAGDO/xuPk33FVFirq0FvV5QJzHCQaz4M+70ZwwNtl2VEe2qiRF343rQrBoQIrHMzr/XCDOZSbtTylnlTqgI08eeP+J0JiMQ/GiMeOIrDwMvGS59MTyN0t+DCe9/noUL6ujycNS37Cg17lo3/HA4Ag0+q6jxWvn7ehr4fxuhgBoVM9xOXvedEoXTvqG/BGR9tRxYhAdlAFscYDs7sV3Dg94T1CQgKpBD0Dp8suUnFhEVXW1NAgKDciY6yO1YEAxYxAOBwAfceGEpTtwXuG4o012Aqt/x66VHnV1VMQiDnBAeWSzCwRaNc1NdK2jaARHbkEQzbct14AhIETDz2F+PwkxNthPLiMfv7z/R5VFj33bnff8DaKi1cAKNjEPc6Z4vffP+TRvxGoNGuN2+K/9ZzfurUEtMYkYWB4/vxVoZgVHx8DIIH+Baj/9fT0QoAjAn+PoPrULNSqVqxYhvVzAGsfaEM3aikWlaVBCK2w0zP3XBw6yBUhliF2g1U2auTkzYWL8sHPbvErVxaCmuakiqomuBrn0QiqLWcvgXbiJ9fmAKcyZUNQ41QZ/hkzqD2gt+QjUTTjiKWb1+TavGFdNA1N1qAhuglqVMFQjTLRJiQPa7uHQYXyp5yEUDpWeQa9GzCpDWhC+kqtCQMSMFiYLoaeAB72MBPoOTJQZsqb1S7pT3y/W1SAaVKVh56+KYAO1YcwtMk17QLtUDNKlUDZOTtFcZDcXYLeDX+ck/qBGlCxLtM41ILibVkUhL6I1sFq8R7L/0wM53lM3+mZJnrh4Zepd7AHdGJklFEJ6B5somtNALsqkaK/MI2Ga38YJvJIjYTPRux6Kq39qWve8et8/Zm+yWNCGcNxrGJStOUZHGdx2udgpNdF5U1vuXou2CWchxUIbnREZZD9IHOvFPeCQd3BmXTtu1LyhSu6ZB2YVc8P/22Bu7uRHssghEd8aD5lJKyl41deQcZagk4r5Hv1PVGc+4y4Z/nf1e2HADYlNYklb3nwfeBQZnj8b+79WJf1IlWjUb97VAKBDZkvI6HYhvP5IShTrt2liLgoyk3YSx3DN8kykyGU4y6DpmkzJ8KYuVl4nYj9ATjdtB19QqCQrVmTAYNDqYLV3tZLPVBe4tHUjjldvA3z/SLV3ZS0IwdARHCgDMbHp0YAmuUcjIl10r4n80GnuwFqJJIsMAJtqIyggx9cx3N6EtQ5rDWuUJoTFfK+8tfVL6YoKhlrP4gY+CkTZn/Qzp7ak0mxabn0t19+AXGQjEWn+pWKXBhozRowo7ftxKVmgNU++sZncgB+5do8TTLw9wdYDBiSQIupnrrvg/ucwyIkfWwKr48qsPnzixPwFSH63CNpFJWaJt6vauihH/xHNX3hhRyKT0D1STlqBocpWhavkQ55/hpqakHJk8DEjoSMCewHHib8xiQqSu8eg7EirseW5TE0jGv/3f3dFGqF03z/abrZJ9cEprA72dgUY6gzksKtWDOmAnHtW7HmStW1xRyLDkDuhX61fdsmlNWvzAssdL8I8wkHQA1i7w2maN23fhEfAIR5wJs3lzxQ6d1fFgBh00Fe6FjVyhuA8MN73fq1KKcOYyFpx/WAcgyUJC5fvo4MqGpOBADhwTSqJUuy4e1yUWRK9+zZDgBSJiolCwUgvJ0dO7YD7ITQIRiQ6YCA+xDuBwApAH+cZYA5SOAFxA83P2fNz5+7AtAVLTjkZ89wKRmu4kszwIM2IYsvF9ZfJgDhZ/K6kgJB56ivlw90fX4+rgCE9zEtLZ6SkmM9GuX1YvcJAJFn4k4BSCiyYMuLsujkKcm59hi3ASCslb9l7Tpk15uQKUun8upq6PAP3AJAxDYR2K8oyKclGekIiseoHwkIC+79IDzMevH3pQrpUM4AJAbrRkpCIp27coW2lJTQ1bIaUV1cCACJjwsFLXQVqrIVqF7Ie43XxjsBIOnpKQjk89FcX4d1KRn0rHh65RW31v3tAAgDgbw8BARYA8YQUHG1g+lXQ0Ns+CgB5ZYt60Smt6a6Eb0U49TU2C78kbhvpLBoCSjG4fDCuSR6HxmwSPd1TwBSiMoIB/PVNTfF/cu/6Y8A7+q1m8h7mmnHFpwH0E66enuQuJMBxHwAZBU8uXoH7NRcI1PYKclmyllCdKHyggAgWckplIbevooOua3EcM6wB1NpzYX7DkA4sRsQ6glAeB/WZq1EVceOABNU3qFjAnBlRq5CsBdE5Z0fieoe8+y9Acj6whyKAo3lcNnbeCZBWACO6yuzd4MWhWpRt2cm1whA+Dc3534BKkDn0PTuNmm9HQAJgyITS9iW3nxFnDvd9P0gAMiK1CfRFD1EF2++7UpmGAFIVHgsJUUtRzUCd1igFccvq1rzApDsFwUFaxB9DDxWJD9KKJTgGX+deuC6rkdCUjalx26hOjTWD7XFoFpjpqvldbTtoQ30ox9e8wAgyend6CtdiQoeHLtnpDKfEYDYEFRHQjr4/f0fUH+XVJeaC4A4Z3voC7+5DX0qzRTLfh0YNy9FUtm5Jmxz8J4AyI61VspcsZH+5KVnKT5aPj/nAiDTOCl//Gol/REASGKE3I+7BSBl9UN0oclCX34qxQVAxmCY9uaHdUjmjNNvfSHjngBIU8cI/dvr1+i/vLBUAJCfHW+BRxtkwieO+gQgl65eofW5vyUq3q2tzaj07l90GtaiAxAj/Wo++olrBqs/wtDgXFJSTB8eOOz91pz/5u9kZzP9B+6VWO1v5y+y4A0bP+gDgBQWghuHhw6Xxx/EmOs8+qGUO9/wQxaMJw+PWSw+uvLhoiZpUire50yOK9MIlMwZdB5f+OJLaED6gQdF6vnnPwfQ1y7oDIcOHqO6WphCIXu2Z+8e0YjJ58YYEOjMUXHxSiHNexDfyc3NRvUkVTywOzo66FrFdQFM9P56N+EaqTtr1qwS2cZqPNxZgaa9vdMjM6SNtIzNubpqIc6FIVNt5LLr1/mzrJDzqU/vRQDfLJrwo6HWw74BzPFOQsDCmvWHDp4WylwcHBSvKUD1ZgL71OBxSfjaGVWyjG/Ol8X3zr7q7xm/4yvo4n1fBdoVB3TV8DbwppLxdjRw07QVfo3dTvX2uPqhM23G7LyuXsj35Nzj7Blngnm4qG84v6yYxIP3V59jI83NWP0wnpMCOF3zuFbuWQV1f2ah5CePy+DzH3daAdEb4XOqr4Nxb4wUP9f1M6wfRnoPBbg9ZfR05HM9o9RR5srku1TdbilYyBfENQxT9AeVTd+7YT29f6pU7b5vSqBHBcSq+6yctGftFmQ8JyD5OUjVLfUiY2cc7Dwufldsdpa2rCgRAIUrqxW1N6i1p41W5BZSQlQ8HTp+Etl7uW8b16xBdaSSolBdzEhKozNXLgnajlO9z+wrbxrjDBK+oWj6LChYIoL7Y8fkMXneK+69M9IZXQkcnGy+t3fuBE+/vVc4qu/btwsP14MSBBnU94yg17h+yHntKYXNv6XFGPhv9/V3n2+9D3yfzHV9jc3phctzRfKjoakJJmwJlIH18tgpnCc+ZjTmJsOULB1rUROCg8YGWQGJA0d+GP0obBkxq7Ln06hdTMFoc0P+MoAPE7T+JcCYDRyijcUpAB5x1AGjt7Ib9bQJFZYJZHYvgrI3Mu6g3aujqKzpApyxB8ipPCpMytTN338UAafMlo6DK65HEIzWjMmhAHgg8PCfkY2uzhkT1LMk1XIKKd9YNDJvXRdPR843g44it2OJlMH/yow18GsAnQhVqSGADzMoSSao1V3tPEwjY7IxOMixFb4RMDHECAlx0qf3PI4sP9qGh2tR9WhGM7+sPNgBQtYsfYyOVbwC5acR7bKCcwk4pwqLw6Mm2l34K6B0NVD3eLmrAhwYGCASTDw0FZmfmRpoQBuJChOfplM3/49qMnf7//B3wq2RAKjuHjdToJw/7L+lqyjmoFAhY2sck1M4x8i68wg0uX09eC3VNOjVWc+iYmWh0+U/Bj1IJv44k63XWJ5vej9zYnbT0EQHjByvGqrYEBhR1RD+LldD8hMfReWrj6qa5XxLhMlgQlQ2FJJANx58D/MX/vND/KzZgT6dPKpoukhlZ7vpobUr6dCxShrql2WS2SlZvQiCcoEt+goqgSVw5V4CICObxXmMDcvjC7Yso1OgtDe23qDx0RXymCGCYFKCNFOoxAWZFbUzYAy/vQxVAZheRsj+ljBrFv3kB+V4Jg/DXDCCxpXojj/ioBlS1SdNqfSD0IIrfIKQikX10E1002vf/l1q7ZugTUhAFi9T83pAXi+nZQjzRdlKYPszkwN04AKrt07QZzalys+o6+TPa+OIBDATeN9iVbQplgVXFMUpRwDVtElKeQQSM2+cmwKlLJhefBGyxhgzZvZtcdBf/uUJWpIVTI/tlZUTW4ScC9MQ7tDP5RD0Lh35xQfi9eIVUHwLlcITFIqKNZ7vPL76/x2irzyTi/egOobE/ckyM9ktl2ACKveBY5kAnTTOSAdlzkRDjRk0gO8zBWuxaViLDkCYfnX8+HE0krupJ7cri/OBFxYuEydgLtleeSbnHtwvwlWR8PAw6Bb3UBv6DDgwvesxB/WKt8f684cOoYHvATWfzwlAjP0Fxh4RZVzF2ul6cIlyVqswqKCB70DN6+fKHhs88RgbGwFtIxbgDtKUoBKwmSQPLdXG9In4+ERwvY+LptRJNHUuWZqFTFOIAAU8WLJSD70QZmamo/lzFSaxXHy4qYl9KVhdhoNh7qcxVrJ08CtUQziwwuCFl//m8jdnMrmhlV3S2Q2ZB4MP/VljwGekt+iHowwa5MLD/zXOU1bP4e/w8XOFJSKCeaqz9O47h4VaDVOX9LiycwAAIABJREFULGgarb7ZiOMYRp9SIqXg/2yoJvZD9RZIjr8MungYf2OhAMT7e94qJjJwVVxb9tdAbwr7axgzw/r3+XNJ4ILz4ONi4MGDwZ+mXRl/z6hgpfdXXwP+HAdiRnUsfo2vl6Zucf+OLzUn1wnx8ceGjUXIYnULatvcY3GAiC8QMhdANV5DfS4CDPegK+DVPAp1vfVHPOhY6kWnMtcT55wfTOpHJBC5lRbl3gf8FaHmlSEWDmAagPq33seHikCf6qilPhjLuX7Aaz76ay6mYY7mwpgrPoqDxlk6CtUkVijyHt4ARM4Jf4oKDadVSwrp4o1Lomq4LGMpHbqIfgOltpMQGU/JsYlQ8LlA24s3wVuhH8EOejF0UDDOruny13Sm1h/rGs+l5/Y8RVeqK+nydRXE9Lvngi/gLgGjvs/9UInNwnPCjmxrFKoQ52nTphI6cOCoS1HLHbi5TQRvpW96AhDj+0YwYgTgxp40F4BVSnzpUBlj8ZX2Nplx5nMeHhmGpNxKOnwUMrPoX2F6xo0aeU8gDIdj8wRlpyZRXEykWPeCg4NQRQoAIwnPXhjv9fQPUxKqNOxVMTwxBprbDJ06CvlNPxmMOfxHKCrGQttXF9CVBjTgQ3nLFphJe0qS6eCFQYqKgxBJnIX60evR2H+cHAMyGPNXvTmWQDuNOiRFJwgBeogKsHh90PcVg1EtpepSyxtPcPXvMVjZsLyYhvHMCbGE0Ikq6c4cYJYUpNWpa9HnESy8H2bEscGP5mYnmaOg4mVKpR1py6l2sI1iUcHhRFFCTBxoOlY6U83GfxKgiGNVgfmuVb9Bhyu+Jc+huiDTw0gohSuVI/RUbMh+gXog09s7dRXqWxIojaAJ27iO82uc7ddJFwYDG9K/SDd7jqApvE7QmMT3VCAeGyb7Z3iwu7w/+hL0UOwfcPktrufDAOh7Ypjc8wzSPOg78HRl548EgeaVHfcQjCGj6aOyf3FtNyZGStnabSoQxd+RITlkNydTTc9HrnWZfUOMDIJJyPKuzXyRTt981bUtcgbR6qwnkITrBcCtA/WpCvtqoaKcpwEKgiEGUEPdnROUlZJO77x3mfo65Y1sVgnQKacUd0gC1XbXnlzQqaRHCUspa4ncqYl06mjtgbIbJ6Fl47Uf6ExMn+Mx4+wDCJPbnXT0UjbMCddvyKdopiahVjLcD0WnQ414bnTDHQRSz4oK5efPPT7yfM6qniXhHo65JAfmtdouBUOiO8ZGS5ek0R995TmY8cmmbRqQAHfSBBfxYGWyCQAyjmvZOzBO//1fz9I//a60KdCEOn+s4bNK6XN6GHNWBfbE50StRyO4qXU4NoiE8vnqEapsmaBfe0rK4ibAM2Uc16OpqZ++/70L9Gufz6T0VCtyNXLf/XBdyCyBzQDobFWVsocqPjqGwtS5t2ZGkgmJDB6v/lT28352WzJV9XTQz49jG6Ardk9pAB9CSF+Iz2jm73R/OgVMsyhU16LTsBYVgGj61dtvvy3MB41ZJ3kV5x4P794Oes6Fe+7r0P4i3KgXCSlYBiINDU2uhsXb7Yfr/Y9L8zlPsjkamT1eX2QAwmBh48b1oG6cdMnlMgCRPR1RoBpdF+eVBzeM7oYaDPd+iAAIwxuAMGB49NHd4sFz86Z8aGlVhV7oYpeUrBE0hnPn3OXx+QAIf5+pECUlq4VOOgOZmzfr4Ppcc88AhJV/mH99+VIFrQBVg3nGEQgGOCjmY+R+D6ZTPPPsI3QdTblXoHzFx7d1Wwlc42UT+i8DgLCx3/IVuXT4EDeVSZlWb7f1/xcACFff1pXkCwDS1iozu7eOTwDIQgFIEdSSepGpa+1H8OIZN7srZD4ASFpcIq3MXYZM+Li4BwKQpeD5c72xBpUNyW32BiAsV8oP1wlQMBOj4wE8cqi2tQHNpBaqapFeGfyZzcs3Yjs3ofIyQBuL1tK1+hvIVg/OC0Bs4H+nYJ84yDx85oRLppbuEIDs2rUZwgyXADzWifuD16y33mKFL9nP9MsAII8+tkOAdpb4vV5ZI9ze7QBJw2gmZU49071WLM+ntz84J887AMimtaB98rpX1wjPDzOedT0iQOcRl2IDcPOHFwQSMzjfTvQcjSC77mhPIL8gmRxiAOIX5KDHN62BZGwj9eK3kiPg7pwVRWcrRgUA2Z4fR4cu19C4E71ZiwxA0hJTKD0JVZ2ykzQAqc9tq7eJikopwCUDkIiQCMqJWQLwBNoeqITc+zI6CSlnNPqPOJGxNcdQAj7Djbl9MKFj47mJyTEqvXKBkqC05A1A4sKyaHkWkofzABA+L+kxm0S1JBwxzI2+/eJczQdAYkKWUbg5FVVASPLCHbyi9ac0guqB+N4DACC8zseG5lJGXAkdu/o90OlksO0LgHDiPTV0K6R/u2E4KKsbvgDI6vTn6GzNj93LLgLdhPBcigvLg0fHKJS13qGspJ2Yr1FU13ICjt4Z1Nk+RjERUfTe+5XkGJNSzt4AhF/7tS9uxVyslO8bAMjwQAKa2mPoO9/5N7yzMACyZdsKskdy4maaBnom6fTJNtAeIS99jwAkGyIQ//X3XqAtUKMTYx4Awm///atlqDAm0Yai5HsCIG+d6QeonaEnd3oCEP6NN358hppbx+nrv5t31wCk5kYb/fPr1+lvfmO5ACCngfdbOodocEaqEnJi1RuA1Db2UJZ1D2hYraK4sJhqWIsKQJh+5USz6A24X9+uOdM9s1E6uwv6lfH7c/2t+0UYiFigCMEUrdbWdg9zmzm3MwcAKSlZBfpR5wNrPuf9WwgAMTYvujKxjOyVq5o0D9MZVTd1S2cZWWteK2xwZaQID7v09DT0c8hFikcMHvxpaSmiGfv1n8mGpABWcUGDJT84WSbXSAsqKODGQCdkKtshVZsr6FZTaL6TajmDCEbGBR2CG9c6O/vAcc4WN4CmQPX29tHp0+AfoyyoAQ0DTG8ndD52bubbtm0D9UCR6hLMw3h4VwqMlQ9+n3/Hu1mav/Pwnk0i21tX1ySaTHk8/czDQob4Wvl17KNV9IZYoaZz6tQFETDw2LtvB4J/TXWR58w7c7qQecuf8a4a6n8bAYXetlABgyLL+vWFyOiWI2hRCipKrYe35ykBKueBLsvz3xOgUPhKGOjfMM5BI02FX5+akrQBvY9mUBX0uefspwZjvvxF5jofrIy1EqX6S2VVcypjLVyLau6zbqyAeJ9z7/turoSKSZXTNZVK9jooGpSXZ4/xPhXzw1AB4T4jn9XiKPf9qpk/riKmOPG4D1WS04NKpcBGThyojvhYTSdoLQYAMuuiWnEMx3NCrQ+uz4BStXS9cIbuG+6nszfLoLYTRSszC+l8LbKcoOW47h/c53aLndbmrIKkKxIJ1WUIMkbpV3e+QK+fepNWZa6kEzfQt4XseFZ8JsVHxNNhKDBtK9qEDFwAnUOlhNcqIz1Um+sxhbEgI4+yE9NQKemli1WX0DgJ5RqXHCj2W++6gV4523sr/Ym9ptaBh/7RR8fFPcyV3oqKKldGnr+ur5HxHHsCeRbFkIG+kealZxlXEvPzs0UAyN+zw9iQK7R1dQ34f7MwR9Ugh3+LaaksC/zhh8dF03laWiIaWAOg+tiOdRJN/1AEzMxIEmIeR07KXh5W2AlH1diBbY0K+VVZvTZb5H45TRCbgLoPjzGnnQJ7ZCA1QYN4T9F8LNx8HUQv7EQFqKwelCX0V6CvLRXPy6OXOykcBmvFSwOoHTTTgaHr1KsYBTqj7u8XjPkrK95cbNfHFGTB6+rkKVEvuU9qGvP6vzp7L+YV+umun6cx5Ynhj2PatmwDAMcoXWqDQhj+tz59J+YmKjvoRTlyrpO2rLKjByGQ4tMsNDg9BAO5IOqBDG1Fp1QBixqRmd5AM1csZBWF1x9u5g4yoX9oyefoXTRrG4d5ClSTGUlpcQSeQ0+BrFasTtxG3RMV1DeBc6MEWPh1TSnm44i0JYN69Rj2oZI6J65RkqVYNN2fq/++x2/wsQdPycZibiQOD1NKSo4+VH7clcWpcXmSZlQVdRpZ9gBlVDiOCpYeo2ONws+GB6+3RalPoNE7HLK2PVCTaqTOkasuYRde+7XPA+9zWthm8b3GfpYt5ic0V7EltXJ4rBVVkmwYJxZTRdsbeF0CCd17xopL2RHbqRUBeVZiEdaFBoDHFqqttpIZFZzwcBudOMyJSZmVN6sKjtk0AkAtgdGzn91OnT0y0WhSWXr+exIVkEFQPT/6oAGVPPn9WQAJhttiH2jIZcQ5jp6XtZCuLihMJns07ztELaqgvNkCqe1LjZAEtsNm0N3cbwqU1TuHQ1UYWQ3LtaxyMkvRTu1D6OWJoHgo+/3pf/487cnPpDOgJsaHdqHXxQIAjIoFZKB5hAogLBOuFyp66OK1DvpPz0MNcEz+lpkrkRMS7LMpINPteASG2AD65LULwD3grxrHz9S10pHLPVA1C6LPPveQeJ8Ft6bUOQxyttNf/N0NMH2s9LnPyB4Zjuv8Teo4J610/ICkYIUjjkqNl6IQQUk2ClTr4ixojH/wd6X020/lUni0ic5cG6ULVSwYcVJ8thvHN6aMlZ1K65E937pvLIX4UxuNDjctKg1rUQEI069OnJQ0mjsBIPdKvxJn7jZD94swlYbNq7gyMq+/yBzN5zt2bBISkN6yrbf7/Xt5/5cBQHbs3Cx4/E1NDa5dLyyE5CxkdKcmZ+gY+Nw8LHhoPPr4LmHixZQ0IwBZs2Y56EoZIhvPAIXfZxdhDlq4YZMlM5kmx5UMXiBZ15+lNdnccWBgSAASBhtlZQiqFaVrLgDCizF/b+3aFVRb0yR6Q+4GgPAxbd6ylmKwCA1hX5hyxWM5HN2jECjwvgraGXjxLfAPYJDC/+bx5FO76YP98rzo8SAACJ/T4jV5ouGcFa/00HKh/O//1wAI7zM7txcWZXt4mHjeR/deBfn/AwCJAgUjGyDkbC2C1zsEIDx/02OSKScugy7UwCF5sJuK0vNoVcZy+tkZNL1qpSr8lRufBepVFA2MDgKoRCMTC/CJh/UEAIkN8pBt8GDIxmc4CDpbU4bgpY8eX/MIna28jGZSprr4BiArs5YhIWCi8tpyBFjKQRoSrHcDQLh/jw1DWb3QqDTG84qTK5xc0jSxewEgn//8M6Kiy6p5LDseB7Uglu0tLS2jbnilGAEI9zBu2rxG9JS51nrQMVgdi9fNEngxTUDWuOxqLegekhLEAIRptTz8/dDwjwA9NiYcjeUwRUNiZBK0mgD0GQ1hja1s6aeReg7kfAOQdcs42wpzSTTyRLK8J4Le/WdaBQApyIDyWFQ4Xao6RS1KGnUxAIh5Ng39DmMABiaagos1UwA3FWxC/wH3Y5iprreS2oYa0Pxuovw4eJdAUvzdI82Unx1OiVF+1BAwgGBJ0keL49PoZncNDUAfdj4Awp/dlP8lut4GlaVutyjDXAAkNTyboiCrW91/YE4AkhmzDtWHHLo08F3X0rQ68tcBzpuoqlMGgzzuJwCxhYRRccZzVN78LgX7x+P85KLiaEPYPk0tvZdwz970ACAp9k1osG+CQ7xkMHgDkET7arjGF9PFxu/eAkAiQjIoI6oYVCyYFMZGwVDvuvAfibJCFbSpUwguXCjlZ5BvABIGivyWnbnUDwUzMY8NAKSt3Y45F0Y/f/PaggFIckoUZWJOzNAYGtDraXzIQlcv3zsA4criV3/zGQoHze4G6Ik2qz89tzGaYqD25guAONED9Pt/9RF988tbQXGT9+WdApA/AT1qRYaN8lLNlAeqOg9vANLYPEY/+VkzffbTTMWChPNdAJAfv19NswCz+7YloK/KQa+814m14qj4vbkAyIGf2igi3ALVrAlihtNijUUDIEy/Wr9+PR05Kks5dzIWi3610N9094vY0S/S67tfxAcAyYLBHnOHtQHWQn/vbj/nq0fA2ADL2/XOqM7VvCyrHzpgk9Cf+fv+qhl2ZoqziDol4KTdD28XGfKammocM0yGkKmLjIhE46fMmrCZFw8GGNycV15eJQJ+733OyckQD3b2EWhuboM03zmR8WNAziCEBz+MuQ+ksDBP9NZwQM+/zRnE3FzIwIFLyVxtbhL1Pn7+vmz6lNlO/r3c3Ewo3NRQR7v7Qc/vaTCgwaNxXxnYTCmn20iA1Ef2bhNByonj512Xj70S9jyyFVKxZ2nVqgL0TwwIYzMdTDzx5C768AM5/72rLXo/72Qu+OoX4X32BjUsX8sL5tWrNeL8GxvIfR2rPm4+xy+++ILYpe9853sejtL6t31VQLypXXp72imYv6MrawyC9DY0B/xOzsF8ylju7SwciHjPH83r1k2Bxn0zzg8jC1Jmyd2fBInH45CMDcv8t/Ee1XNlKsTdzI0rKr+P7c5a3EabbrDAfUTyI/42nQV1/yZXRTSu4Kyxn9Wz+hIExaCHUlbTgbq512ZjBcQvSO6PdtXmv5fFL6EweC6cqD0DrrqJcmIzKSUimWp762G+hgc+jtMK+klBUj5ARjaaKf9DOBgPTQ3S7vxdAowEwzH6bNU59KL0gz7loI15JQiCRiD3KSmZkCvAvFGVBYQUnJUtSF2G4CaSPrpymPwn/i977wEeV3ZeCf4VUYWccyYAgiACCbJJNnMmO7CD1N1utSRLbe+MR2Ov5fl2xzPe2R17Zr5JDuM0lteWNbJkWVa3pFbnRHY3c84EQZAAiJxzKqBQac9/Q9UFCDA1qW6vdfW1UKx69d599916757/P/85GCmVIjHrt8zrpCj76nrIUeGFvN7msTU76OBpBEu42BfXUM/zJ7fugahGhhDQaGvvoEOoR2MHZZ1x4u9HjmNcI30kQyaat3v88Z0CbDBVUx9j69a1oH5dFMqNel92jBHPiaee2in8Q3QLISPNwherV1dSY3MXNbZ04dxtuDfKiccRabuSk11VzXUgkNRF5nMUXgATCLCFbDBFhG9CQWYuorfM32YGwAR1Qho5iOyAmEtY/Acw3rGoZdtQWUxdQ+MAMhnU3m+n4fEQVKRaQJGBGzkkh2dn21DsLmsB493l4q8HPP6xcZlxiIrCb1BdO/63ttfh87TiHDPhcJ0Aus7o5AD19feRI8pGSQnIIjszAUIg4wxHb66bON50EPK+bnp0yRa62HmMKgpXUG5KEQ1N9tEPDkJ6NCGH1mV2Cv+edrt8FhWAhlUQn0tnuiKgIs1/I+yELcdUzoVNFb9F9X1XqXEICmrqGea2FgM8owYVm/RMHEUBuiyAz8h30bqMF6h14iK1dZ8KZ971/XUaX4gO5dDq/F3IwJwlj11mv+OCJZAP3k2X+98GfVEa43mw0NMtHcXWNruqWUSm1IkaBW5wYsLAycVryCHvD154pljtkRoOjsBzmwF4YG8qcTxXOorGH8PYfVcEf9kbhD1i8lNrQF1D4TjUvIY8sraGaX6VufsA+EDLQ3BgbAbUu8lmmkEmRh7YChni3VANy6Urna8gGxWpo5Eb2Kk8A2aQ3igh+TswLn+7aysfh3kg7yNIZ883UwMi6+KcVK2Lzd5Jzzy1BvMkBpmQVKgw7RefjyLDF/JJulG0HTUgfb3IoAyDiicLvafhvG6BbLFuNoucuwyu4mJl5H/V6mJkGaOxPrBigRyg9945K7JDs16tSgU5XNCaxPdCMoDBax13lATlARSC+5T0e4i9QZSE9De//gWqKkmiLdUZdORSL851ln79sfQwAImFlDdr98nztNPfvn6dCrIBsKqy5DFQ0+VU96sg6K8zSpjFGRWNrJbMLJ1qmwGgg7UEVK4Ot0zQS5tQ58NKgdkye5GKtUwwIM9/GvfDaOsAfft7LdQNl/J/8xvFODrLZ0uwx8/XT95BUQdaeVExNdbLuo6lS4opDdQwblMwW+3om6K/+ul1+pP/Y4N477/+4BoCQNcB/LvJi7514xpw86mHeH5+Pn3r98foV768GRLi9bivnXhgNKwHBkCYfsWFWG3ttyscldfFbA+LfnXrkW59R9eLlGARzTfKfhSvt8Pbg/XbF2p79mwVMrKcFv95tAcJQMz+hs3lbLxQlA80rplLSJQTeRxp0H1PPQagkCoWsywTyYWk49CtZ5EA5uXr6ODO3RvwUL0koopc0L6YsR9nDrh4naOC3ExKg14ks0wv6+kzlYszHjGqqJELNHNzs0HtawIguhnOPmkPi7DJEP9owDFfsWK5kKw8dOgUFLakEIEbBY5mFoDfkwtleQPhsWb/Am68YGB5TC4AZZD0LgzDeL+8DWdCCtAfPxYWnPXh7I5eYD/+xLZbakAWA4T3O3/MBS3vo7AwC2OTjkirpIqFTbbUWMwHXXy+2rSRt3/55a+J7/3lX/4lzk+mhRfKXvJ5mNmtCE0lUmQeKeiPALD5akH3A0JYGYuPdwUAa+F2ZwCysBCGqSIH2tQ8e8G5i05ZXC3Hx6Te8D7kb8iuRB+C0ZgTWMDpuaT7bE2JCB0EVSEvy4uCmyE34a8YGQpLjNG/ebUbnC2wxUaAi+7DHNAaNhaEq3nxejrYg/lqeIrIgxo0pXlF7yYAYZrZipwqLG5Ax/KgYLznBopfo6g6rxILUdALAN5TY1MEKPHhQTk0OUyHrh+mpNhE+COswtgG6Z1L7/LAiaPyA/jxqj10ouUMIqjyfioydupSBqbB6oZz+b7Ve2n/RSgegZajbC3Cc1TPt8BUZHC0d8iceQLPCb6Wmcnp4K0X0NErso6CAGj4lONioIq1YTMWIX7KhTwwj+EYfvev/vhtLLwjC0eLol6Y+557H5PXg4E9Zzt4vly8WCfoWmVlheIe9t57n8zpGvcrCcG7TZtWI7N+JEzdixJS72uoqwe+EvWS5hREliKkTM5CUPZxQAmoGPepymVLUDt3FP2HeiHq4bhN43O3Tfbdg/NkQ98l+SVU1zBFzR2qCD1qli005HiGpIJPFDLOayqSqbU3iJq3caqtOoUxW0EDg9eos18uaOyK2jIFB/bw/ROLH/37mDHGrKpsIxVmlwsZc75K7O4ejUWoCwudqelJcS8fh4iHCwX0XMTOKmgs6y7uc25W+JkGsE3EtbdTU1sdneiSkeFtZRN0E34k14cheJC8n3YVb6cDNz6m5DhJn0q2gNqlFv3MVJpWeD89dRsoU1V0rbedGkBJTIBfzY6lj1Bz55SgIaYmOmkUxec3h2SxbmF6CeXFr6AbvQewWFeeDg4JGEJBudBcBvnd1Oh8+qTjz8S/g8EYqs1CAA80n3Pdr4n3ZnzwllIKV7nxZXLQ0RzwaHEqqtykpx+0Onn9ZgA8xF8PK3xKUG5zJgDARdYeFocEDYkwrVuZ9SIdbPh/w/uNi4N0MZ5NMVFpVJq6leq634ISmke4la/IfR7XAvU0M4MwKcxBMGAaWctWmFSWI1AAo0ZQ/sYBWpJQ1zE+1UGXO38Chal8FH5PIMOBCgGMZRQ4n7lx6+la01XxbN3y6C7Q24cpMSkW8runAQZ0dk4BqmA/5mYjVVQsp227a1GP9obo6/QU6NedTFW0Uwbqj/YfkL8P7wT0oUWDOaOiF1qgumbR5oK4V2sqXFqak7ZuXYlgMkwTM2Po+989B9DWh/OXxeIosce/JQAJBtX4ASynJEtKHBtlMiWcW1xKDH3jWZlZq1j5JC0rzqLa8nQUk0/RH79yDWpmDvqVXRIcWJ2424QLy23U0TtN/+N/naT/8du7xeeTUPe0q4WSFfPeOjVJo6hnSgHtfAg4588PD+E3DKlp1GsNevzUgRqrL1Ql07TDS0sqSsU+4iETPjYoVb74nmC1SIbDf/qjZqqqiKV9W3G/Uiphba3dVJQrqVmXz1+gLJc0Z3XiXGMKJVjjOcHt333rPP2rX6oCTSuW/vAnzbhH9IC21ULemDgEGuTxWBiE2zgUvHKL11LMbBad+hjCDFgLPSg1rAcGQJh+dejQIfB/b3lSipNYrP086Fe37YD6kBdlLOmbnZUpKFq9vSjSEv4iki/LDrdc8PzBBwfvZncPZJvPEoB89Ze/hLqMfvEgYLUkvkFkA5VfrWvAf40CgOTlZ4n/mGbA7XYAhD9nMGPWLehBMulsrEjDD7VDh46HAQhnVljhhR/qTM26erVBXJvFAAiDJQYPbAp26ZKMit0rAGG34o0bV6PQvkvUeGgAwsXmq6Aaw3UmnKnhvupzeu75xwUA4Siqrnt4mACE6yTWoe7jCBSvvEoG8/+PAISvH0sLe8BfbWiQi7G57RcA5E4AZE1uNTUhWjmMYvS57e4ACM/xIFaryYg25yahEDwxgz6o+wiRRRsVJOdRGqLbBal5dK7lPCXFJCE676CTTSepID2f1hZhIT2CbOIN0BMVAFmSWQZpz0w6035RKDjJ+8dcAJKfkk3p8el0pF5mbj4tAFmzbCX1DKF+r19GpTUA4ZeVZezNkUK9KGaOtkZTNerXOLhQf62Jzpxlrx9epM+VINZ9jtzHIgCEaVVca8LPEhbJYDPTDz+UqoFm43u8E2CMwQbfN06fkQvfjSiQ53vOybOXsQSTgYGFAMjeHRuQUehH4Ez6KiwGQAJQEEuELGdl6UY6cqYNSkbwY14AgMTFRNEL21LpQlOAGhrH6EtPWGE+B6ppG8RI/Ir+dZcA5JHKnVjQ51JbbwMM1c7j3OXihyP3foCiGciq+gNuURfEbuyxCUm0tmwdQLKfpi3IEuHemonvs9s5K2TxeByoC1JTLxZz0XDWLhqmA63Q/Yo5QCszahCtH6cRheUXAyCBqAqAhQJaV1RBI6DzjWJB3dKNbNusXKDFum3wspmky12H0A/szD1CGzJfFovvuh7pJu6fB0BcWLBvzH+W3m/5Q3mdAEAyYlKpOv0JuojvjGFx97ABSHnqE3hOTyBrJOkxGoDw66UZe4Q09iQ8PdwAc6yW1Tl8DeM7jXqfR6RgCRbCg+ONyD7FA2zkUP9EPbUNfwKw9hV81ynm6CyAyvnWV6FaxSpUk5Qfvxlqt7CrAAAgAElEQVRUrElxPSuXrqD9WJzmZKfA2LMe35HZGa3EGVIAZB18f6rWpEFw4pD4XAMQfp2KbM2JU2ckxfkeAIgN2b5Vq5YKk88rl7rp/BnQKz8tAAE1LK9sBz29FV5gqTECgIxOztK332ykOMyRbzyeewsAsSLT/M3/9D791lfXUn5Wwi0A5PAV1NF1+gXo4LhTVrwDZptOOgdalROSzvGoBdpegtqVuwAgVxom6Cdv9tE3v15E8QigcLsXAPKT/a3ifvvlPSUwJGymjoFR0C/rbwtAoqCE1X5ZskoeFA3rgQCQT2M++POmX4krdYeWmpIqIuBM1WIaDpvlpaenCsfb5ubWO339gXw+H3zM4TurI8yliBicEPX5rdKROn1v/FXqWUFEaBJAk+I2OjpEL335BWGaxTKty5aVC1O7dKgsjcAw6+OPjuKzadq5az1dhAIUO/yKm43heh1U2QTuw3wlJt6WQYfOSMzPTGze/KiQ5eWMB1MYBkEb0GlvNv/bunWD8GDhepEbN5pFxsr0tJAZjBxkUzgzEKFQ8U2U20KFo6anCoOHtWtXCI+P69elH4UAIDrdaijlmACDVbBuXG/DmKk0L75n0nHud2KYtCGdAWGlqI2bVsCMrQWF95FFpSiAVlEXBm7Mt+dmvqevB18jLXtcVFQkZPa4BRBl1XNroXlnShabDup6W/58buZDU3oiwYl7zYTw+a5ZuxyAcDFlrIVByK2Zj0ghp1y0R/q0UAbEPP8IlWrulbRqhgQiaXp+BSfUfpOZHxX5vYVccgHK2UCxLf5qOpeVMxphLhWnWeRxOEtiNbMh4k3OxCgaFm+HaLHceM4pqY5aqDyhhKb9M9Q6aRSiu7lviqbEqQd9PPUtPq5JH9OfO5A13VKwifY3fSIKhdnleAZUqiWpS6gstQw+A+N04LqkE+Um5dDKnJU0AxnUD+s/DN8jStLLKDM+k062n4YRlorwGgCE5+aG4nXU2N9MbYOtYl92QfFRmSWoIUUkonFNjSL00PTcucBZXq4heXzFbnr34oc0O6l9UgwKK7Z5bsfT9NYnLE+KqCF+Oxmp6fDFWEPHjp+hq1C701WrLJoRQo3F/KazwpoGyQXl+ZDJnZycFplYXuhx4+30vNJ1WhzYYINF/jf/DouKC+id/cfl9qpglQVeQsrbwIHfQ0ryKNzM19MJyJbq7KUdXhLc/IEuLCrlwgRnTxNK/riydDmi66l0pg6ULlDMAkG5vX56uCAxWpxtobob47S6xg+Vqmi6eOMiWUFpUnXK4Qwqj7/CjrKfakD88Cbwg0by2MavUWvXNbrWKoVMtOhFrCMdzt3L6RgyYrMAHrOzduHgvGXVTrrR3gg5YERkEXXlVpOLSL4QU0G2ID6ZKiu+QG9dRlYEvxXf1BCtyrSDWjgD3v1JenLl43S0SWZJZ5D9SLNEKIc+9Rt1uJ6k4tRCiuLMP7wsjjSCkjJopVS3HIeMeAsc4O14b5w8jtegFOaj3JjltDxtGx3r+5/yPH2SKWAJInuAvnPbW/44ne1rBU3RTV1TqOWxjVN54kaKs0MSvedtNteAfLEcIQe2QU22fG2XWRVusXGcHZLGvQwYuE1MQHnOzxLwLFjhwjWT94/xaTAE4pU7ty2alqbvIrczHiCfFaQ4KyK/w83qc6CGayfARRzkbz3UM1KPvxCBQbA4M6kE1+gyeYNSbdCFKRNjz6by3J3UD9PB1v5ToGw9SR1j5wVYiY1CNgC0sRu9p0C5agYVcxsASBzmYhL9wR8cFPtwIusyq+SCbcp5fN2GGcorjkaGKh8UwHYanZCiAdwCPpntibVspr6BPmQCz2O+SVqWX/iTyDG2gFIYghSvbDJTJJu8J1hts7iuMjthCSKTEJLPfqcV18mviukdmuUAxoYq3n756Roax5y9frWNLjcN0Xf/dAu19blglppKLz9TI/vhkZkTFpP47nvtoHKF6Ou70ygFHi11LaCbQZimuiKL3j/YCBbQKP3alx4hz/AotXYM0sErmEvw1PF4Q8hEOygV9STtE1bauTQWaoIz9MrlCdDkQA9E/UdBiouGg2NUVLJEHC8LAd5pKLuJcwJACaCmS57UBH33Fekx8msvymzRCAwYozFHuHV1dFI0vGHk+eN7iZJ5ko2Ccm5X6jvob966SX/4v6+lY9d66YMzHqrIuw5H+xEIKsg5NqzOmTMgzEaxUzz1XSvBWmuW3nnnnQdCw3ogAGTp0qWigxwtupf2WdKvFuznAnUfublMcYE8HMBIa2sHHiT9KCqMFPrey/ney7Z3C0AWypLo49wJgPB2C1FTPJ5xUevC0XSW2H3+hWepAdf25MnziLLMokA7HanWOOjpF0KW7VyYNmBSmnQf5P7ljdfMFvC/zTqJSB0BZDpx3K1b14ssBwMNLSfI32EJON4Pq9nkwJyLa0SOHDkjtuXG2RpWq+L2hS/shWzuCQFiOLqoaS/h8dFEZR4HqGDo8eK/zz77GDSvWZpT3rBMkORAkaS5MNOfPfpoLW40s8L92BzX+ylEn39d5teDcEaAlauuIyMwf9uFjqcXaxLMRBbdOmPCQEUX7fPC1qSe6PGasxhVb/KxdAZLf3/u8U2ak/naWEDf5Q+DMz4MQk6funpbZayF6VaGF4s6ngnZBd1IL2LVA88EfhasTyyTESARiJPzgotntfJUSKX5ecEXnv+8iNfgwUgOczZB/P7c2I96H8vL8GtrrEEr4nCZ3iY6ghI05UV8TW/Of13zFLjwXr4rj+JtcXTFcy2iNGWOOwMaPQCqBsSkg5mvnVgkb8neQu80v0tFiYVUnVoFescsHWz7RJ4T+uvj6DFaNPj8u5fswQLHS29dfDsMGqqzV6KWII5OdgCAaBoQgyAVEHFjcfBM5dP0/bPfjxDDADoMhGayx8IDEJb5x5bheyMQXl50riiQv9h2OSI9zN4/TMNS226ASdrAyBC19csHe8ATgiRtKXjduTDsOovsiLzH2CZR14TCaW460GK3SPU+vS/9e+Pfhv6Nzb0nRAY/7MUEmhFLgLP4hgWA6dyFa3CUBx0JJoJiXA2n9CgUx65fAz8F3ANuNh0DHU6qOIUQ+RV9FwBVGQBCRSnsAeWAY335Cjpw6gBNDFZh/sqJE4Acqvh+cIgywElngLNlbSE1dZ5BPUg/WUGJszrk4kdnnjkow07t3OxQ09LnPwY6Lnf5+d2/Tm8e/F/hE2XAk5++DNSedLqOzNcUgCoLnYgxQnAoPaUQniNygTk+KukfLkSbsxTV0AHOfWXpVnD3E+jSgB21GhNUwDXzWDyebvmAti7fgHkHr5NrJyk3vwr7lb/DzNApGlFKQqnxlbQkeQPVDcxS+6hcaA1CUS0R48JtZUEcFoh+Ogu1spjUD8g/Lb00NmMOz4YmqW7oDVCQpI+SJYSFM4rpGRhvyF9OkwCY/LMemfRT4/RBsc0ThU/Q8Z6PacQ7hKktjxcKjFC2qj/gmF0goDxI3JHsmA0eG9y8Xreo15CvEVBS8242hPs1MljcGDBUZj1B7cOXqHVIysCL4+C5xy0uBpLCCalUnLSNbo58grGVdCOuqZR/J8PCCy43MvqWGdAVy6iyEHUsrT+lselukQUR+4rORgZpKahI6XSm4UOAk100zKyE+i5at6acfvSzD1D38AgyBnIexiXIWpAvfW0dascgpQwANTJ1CcGQm+L9Wfi3JMRJhbbmK3FYIKfQW28iCxiQNQtWeIDMqvoUu5NrNZS3G+ZStFuiSs+0DMA5QInyzUqzy2hQxDxBKQhjt2TjuHLbDJJAKznZBusAWQMxBdpfDArqe1Bn9fb+81S9ei2tWpGJMYuil/YtAxCJg5ywusGyWEZggn54oBfgKEQZyS66cpPp55LmuWd9Mv3FDy7Rt39/H12AQeF7J+BRk+ig8qwoykm0UT58dywImLKqG7dxj5eaeiZAwQpRElge3NLhsebMkK953TkbkGAcbl+YK/Ka25SvyR99t4021aTSumrUjvhC1K1KIGyYSqNQFuUWD9WtpFi5JkpZLmlpI1AL/b3vXKHfBA2rKD+B/u+/bqCshH6atcKyQj0qe5TyG1ZOwnqBm697FbXcvI51WTOCszLr+mnaAwEgjz32GApgL9PQ8L3VRnxe6FfhAbyN9wcvdnmRy4XoXPDLaikMSDgK/zDa5wGA8HkxAHn6mSfFc//v/15K7zIAqV29TPhitIJ3qCVHHxQA4WNs27YRQCJG0BYWAiC8jQtp+eJiGO9BYYblctlRlh3K2cOEa1KS4d3B0pUMPvjf587VCd7oUph6MWA++MnJ8KUrLMoSUWkGKevXr0IUchCO7VwQf/cApKAwG/suhWrT+YcKQIqKskXdx4kTkl72TwWA8LkmJcdDAGDpbZWxfgFAbgUgSZAGLYkuptMTFz41AEmPTqUl8UV0qP0IlaeAuuROpcQoRF/bDtOUDwXQInMif1ocLd1UuJky3dnUO95Lh2/KIsnMxByqRWbEi9qR420n8ZDlGqsIAKnAQpUVkM52nH0gAGRlxgrQwLqpf3xgUQBSjewAY73GrlbRRwYgnLWoLC2j5aBovb7/PVCXsNh4iACEj8vBn+07NtK16y1Uh8zLYgBk745aamnvhnnbubsGIEMzw1RTWoULY6FDx0EhXQCA5GYgog051cryNDp9FdF7tPsBIC/u/Sb97OO/Dt9jl+auFTUg9a1nwhF+DUB4oxgslHVbDIBwkKOqdBdAUDrmxggNTMCMEe7n7UMN4NB303Prn0ak2QOA0QvKkQQVJgDxWRJAQ3qG8pOcdKZT1nKYAGRzWQL1jfSCgjQ1B4CkJ0JgIWMX9XsaqAmiC9wYgNgtxVSbDbVG0G98AKCsqhfCQvDU0Cco6HdRcVwhItAOOjt47KEBEIJTfDkyIJPTw9Q8KLNm3OYDkLyEdYJG19gli/dvB0D489rSpyjGBUnhpu+FAYgFIHkK2d3dq/8Z1TUfhffIappGYXtiIi9Qg/Tn3/6HWwAIywT/8tf34rc+gfowD41hDBcCICc+9tHmDSvoxz8+RbPTqs7iIQKQPU9ugXx5jAhQcoH4+NAYvfnBWSpeVkvrViPwnA2526crAYyjbwEg9W1T9OYJpiMRPb0RdLvqLHrlnVZqamcwN0nrVubQ2StjENqIg+R0LDIzkPzX2eYFAAiPdwDXkdu9AJBPTo4hODJEv/vPK+4ZgLx5TNZrf3VfOf3RD06Bjghz1kSYOt8GgMy01wAITyIQ34t6NumR82napwYgfEN4+umn6Sc/+YkwH7yXtmXzBjp/4dJDW8TfS1/kL3ZhGkcNPDFY8YjpWNyY31tUlE95edli8rahcN2sF7nb486nufD3FstoLEbBul0GZH79wfxt+d8mHUl/bppxeSAs8Oj6NYKSdvZ0najBSIXzbklpLmQjI9EW8QNCJEEXkWqaD1On5koWy4fCYjLGOnL4q7/6knC0f+ut/QIs6L5ph23eB/uScEtC4RtTHTgkOj4uo2oMRFiWl29+16/fFPK/eVBzYZCSAllJBiPsSRIdLWtbOHPCY8GFrxcu1AnAYl4PdvSOUJcixeuaXsPbJoLnvWPHejoOZ3ZNw4p4r0igsND1Wqjom/fHfdXjqmtKGJQth2LNxYuNiPZECmT1dZyf/TCL7HlfOtrKr9mjQ0dn+XpoSg9HNnVWx40izfltfnH2QpS2uSBg8SyIHONbHbZv9xvKhllVLuRGz5+7Hqa16O3lcfXv2KRbyS3E5+HV8a2fm8fFI4MlbeQ8YALelOpnEhYaqoicr3/QHsmG8LaC98yZDfVNHaq34D1NvQrTndAfqzpGCGHrORUZmlYlOq52p9WW+DSMbEjk80g2xPQEYWWr1fAoODMjlYzCTe2vAEWmrdB4l9dD9iJ8jubxxQZB2pu3m24M36DOyW7aVbCDbgxdpwYsAvX3YlFozMXoXv+0oE8+seQp8VM503WSeuEyzXSiGDj4bsrfLK7JsGdYREf7p7nuLEAVKcsFWOHMih4T7pc5v8NZPS/TaYyMkRoMfR6uUAxtLd5E713/UCh7cW2BOA0Up+uGOxetXFIFGouLLt2Q58Hj96Wdz4DuMol70QAWF63U0tmO80AUclRRwVR21xZitR5VeGtQUecOtjHsRn9NiqoFi1VuOwBAzuIeNQw6pzYX5POxqs8RD0empABu0Pl0/Mw5ZEzkYoIXOrLvdvRTeSlAqjNguNizseSaFatBdxmkS3U6tQZPJqgKrV+ThAVXkggqdSPb398r5VLZ6E3/ph1RSpVHuSvz55wV5qJ0bihtx7ZWemLj1+li4xGIu8AHqnADPCZGqKH9DArdo/G7lf3k+y77poh9OKFyaCmcM2QBfzclWlW2CZc5PiWd0pOLBN0oNXU5rqWFjl7ro9xYLzWDHjzYP0Pl+Rng7SfSMfhPcUu3HCafUgoahUJURipUr+Jz6INGGQ0eBc1Yt5fXJNLhywcwd+Xv15UkWR1WjGtOUjFVpu+BGtIEXetrgXLULOo8ViJbEE2tfdMo5A0gQ4AsFuRKW+CGvjShENt4kQWMpoMd+/EMitD2gvAw4ZYsrqlSdsLz0wqaEbco+G3oNjsrqXRTU5xhkfuwOJknKPvIVKIlSVsAeJKpofcNAK9eXI9o8gJA6xaP+h8Haptq8p+jy23vIpMA4YiAfMaxb9Q0iqDlvnAPsstMDCf0dtb+S2rsOUr9o5KKzMUiIT8YCjVfgXFlN44ZQ5NQQhsYjqKD8P/wos4nCtkAr09G35MgW1uzIh9MhQwa98paqrHpRnIrDyJrqAheYspZHJ9lQPr4W3/xIbJMMgMUBWUsL+aA6BvWmgFkj7jZbWBoILvKzeORGR2b3UOxjhXyPcxxn0UCrSKIZ8SpguyeJrkvK7XQ7/z+v6MVHIyERPi3f/gzOJVHUR2e/ZevSRW0P/6Dr0OUIpUeqcoE7U5mixyYF8jDiNfOKNwhnOruhIwhq+a9+n4XXW1kU0wfGBrp9M+fkqIIs/A0i7LLbb2dHWRBrQ23GejsjqmxvwG3c27JCPD6Qcfj9sgjq8g3Lt93QK1ucpg9O3D+EDQRfQDN6r/9zQ1KTYqilx8vpqF+uW005oRFZSe9Y9PU0SLPyZIh91tQUECXrnfRu6eG6D/++ka63tJIryFhFPBfIL9SyUsArY5bw80muL/Le4ljZg25QfPq7OykN954I5w5Ex/eR/vUAKQI3PGCgiI6eersPR2ei743b3qUPvjw43v63kPdeAEAwg/PvXu3Ler9wZKyvDjnBS4/HDkzwv/dySfkdsBh/jnOX7iaVJj50d7FFrMLRYVNAGIeUxvNMS+ZC8JWr64R0rn1V5upES7mqx6pFDetmzc7BaXCXIDq13phy9ryejHLC9uwco2IeN5at8LvsWlhbW01vfrqW+FumVSh+QtW3q9Jn9L1IEwrYooW950NA5k6wDUkrEjTgnQrf8Z1LidPXqDhYXYglQsIVvTR/TSVn/TnGgzwtqIGQq2vedulS5eAHhYr3NHFDx7nox+25hib577Q9WTzNbOmRm+zARGi7m6otUFz3bymJkXMBKumMhUfnx/4ppGjplNIACavB5+Hrg1JTpbUDgYrdwLMC2ceIhkapn5FtplLx5JjdfdAZGl5gciQnTktTSfngu0wp2fOwjQy/rcee85vLkF+zgu/sAwrP2zUUpj/BpTCkAiZq2aJka8FWFEcbotZ14GPdcE1xWi6RWS/4rtwppYt8j6vVW1q33OoVup68fyzcT2HGAeuGYj0Se+J1+Sb3JvotPcszbDUJJoVtBOmkKU4Umhz+lY6N3SOWqaYGiG/b14NsV+DYlQav5RKYkrpjZbXQAGJBY3BLG630NacHZSFYtY3m39GUyhY3V34OApxZ+jqEDLlUN8x66kyHPmgHyRBtSmKSrEAsWABc6T9EHjSrWokIkAhfK+BHG3kNzT3fEMMSMSJy79liaWiBuTqIFScZiOSvHw5w8B9Bn4T+UuF2lIDahD098szlsBwrQALy1hq6W2jQxePUXCGwbo8plXVZISgxhQO4ICuFwTHm5v5u1zIiNME8wJg6WsqroJcmIfvkgxw1M3G5gig4DcNXgC5dOFKHcXEyUWYVVXq21k5SLmi+3k2KrVDSeFBwSsWpKuqNiDii+JyBNGiYjy0sqKalhQUYsH5CTxbGmimNwW1GRIQzYB6EhcvF3ysaMWNF7A8Xtz43KZCcl5x1twO9/Wdq19CgfcNikfdQEvvFRQ5ywAegyO+33BjahiTGLnZHJ7Is8ImJVKtVizU1URMxlg7MNdEc4QoFsIH1Uu3QuHKQU3dnZQMWtoV1O05cP+qzi5E/6Cc1zJMI3iuJ8fJeoCdFXup3TMKYBuAAhtqFbAeY8+/XMjRRiM7XlGQQkcgrsAtCvVa+pbEoIsBErdNBV9BZsAl6G/1nTN0rnEUAhmgY0F5jFseKC3PrYlH/YSXclJCIpM3DW5gMxbsEyjktlrayTcdqRNMAOVJnD9UzaxhKXx5mjHOZCym5Vzi39/klBw3K+S6LVFKqhcAZUnqGlDVSlH748VCv4caet7DqEoajx/Px1ioG3GrzHpK1HNMzrKpnAQgM5AI0wCE/60fyxZ7kGqK91ByfIEAPqdvvIp7CxNF7VAHq6LSnLWgzE3h+xBdQdZnoD8Ag88WzKUY8k5Jmvq6R3OovDwHz0SoXQ1LpUaPL1L/EeW0ooZkk3i/saGXqstrIAn/AeaFAiX+BMBZXfcRkeO14NpYfbLORQd1eL3icMrn1RRoZQ4F1iuhsLxtO5T4MFx1R6QC3pW60/Rf/uL36Jd21mDMZgEe4ZkzNUMHzrZSrDMAypIbFL8gAptEVeWpFKvmYAz6a1cAJIQdagDi8wLwIGB4BvUe7x8eholoN7341Ep6Yr2khAVQB2bD/Y8bA5AoUMhFQ/1OD+YJt/ZeeZ7T+P34Uc/CrXzZUsqAKSI3B6rXO1tbxWtNM4/JgqQvKHr/+W+u0pd3FVM2MnvcGiEWlJ+NzvPxAEC6W6SylTVVPtuWlJZQe3cX/enrHfR//W9rMFY++tmRYfjXTOC5IIHiqAowjECBcErVr1ljITowsA/WFX00PNQD+rsEeffbPjUA2bRpE1Q4hrAgkid4t439IxJxEc6dlyf7uWgLABCOrKdBj/1uvD94W9aST01NQVakQ+i9L1Yv8nkHIF/+8vOQdoRh0802+uIX94nMwPvvHhaeHDtQfL7/QylB+6ABCBuFJcKs6NKlq3PqEO4XgPACY8uWdWJRfQ11LAwM2XWYsySHDp0Iq9IwWHkQAISNw3bvQbT13UNiSj9IAFJSkodFQCxdviSjcv+UAQifPzulcway7krzLwDIXQAQzoC0+ttpwC950BqA8OuKuOVUHr+MuuBbcHxAcqdvB0CKY0soKzqLPmlX3hVQWYo0MMZBnXDgP86CcJtVkVu9jQYgm3O3UaIzhca8YwLsxaGI+hSyJN2TULLROMKQR74fALIjfzud7jkNTxIs+m4DQB4pWyki3/UohOaWm5pNG8vBZ2cJagC19v5OOnzlBM1MQM70cwBA+H6worKc9sN7y+mSkdG7BSC8bXZGOVSf4ukEZM8ZgOxYv4XqGk9SMFry8+8HgCTGZsCxfgX8Xcbh31EOn4dRuo46kpGJnnCA4UEBEC7UdiHTlodsXEKslIsfBB2oC7UNE8OgJRWkUyHoZC1DEAGY/AR+C0Uw5FyKuRiiOETPmXc/CrB6phsZ89FW0AKjQTvKpCNXjyPiP7QgAOGIf457KwBNLAqVJ+l4vVw8+jlLoQBISmYCFOFslIxi487Jq1SSijFJz8TCPURnB27g/1sfOAARffD20arCr9Cop4M6hk8vCEDKslCPBSpU5+jJuwIgOgC3fcW/wJjcpGvthwUA4Vad/wxAIMRiWvpEYbXf76af/hTy3PMASElJJlgHjjsCkLbmYSrIKaS/+z6O8QAByMYNMQiawrsG95d+UBYH2/vp3Jmj9N++9R/o+R3VYQDC59SFBMKHMNMuykykoakgLV/mprKixLsCIMcbJuno2XHUUEXR2cudqB9ZSptXSJbGwwYgf/dWC7X1eOi3X5QePXcLQN44MUDLSrMgvZ2IehSYEr7fD0B4Geu62QUBiCVuhMYubAPrBAF3ALcf/OAHkdv+fbz61ADkueeeo/c/+PiOEf/5fdu0cR2s3VuEE/bnoi1Cv1q3rlZQrO6l8JwXspwV4f90vQgDNNM/5G4AiN5mvveDGTFfjHKjx/R2BdCmLO58asMLLzwtHMhbWtqQAWGN7UEUHrUIfw0/EHrLTSVlaVw8jvbpRby+cQmlFCz6ubHRn1kAzcdkpRimQDFoKykpFNEMVh1j8MbZCa6x4boMnQViCpiuy1hIXYvVP3T0no/JBXbcystL4JkBNQwAD953fX2jiLbp8+Z+6/1xdG4WxmncdGG1VnDh97gv+nucDTFlRPl8t8Bw7CJkelkpzMxiyO9FBswsDOd35XWVG5jqWbxdEor+a1dVwBjxvEE7kpExM9tmghKpRiVXcZoVYl5nPl/tMJ+OB6Smt/H+5qtUyffk8fh7+jgmANVntlgmRH6uiq+NYnhz+4WyIGYG0MzChJWxkM3q6pILMNO7IjLS5ivjAnChd7iEC+OUqD5TAfUgB3/1fQGRaUuUynBgTC06Uo1IZLj/6nuo9Q5H+Jl3FIqR0SwRvFYZEy2IoDMbcmjQB/W5KEI36VYqSqwzIFamZ4VpWbguZtfV+1ZkbeSYcPrCQkXgq/M7N4NygRkyTBK5P0tjy2lV6ir6Uc/31feYbaV2ZmRAMqNgBpe6AdF/C70BjwAJLgw6G7Z9IvcLFAsDNTvmSp+nh/Z3v4fC1EhCijMv3GrT19BK0FjebX+LEu1JWBjG0qk+aegWbr4IFJoz7yI8NuxbnSu+ZCZW40F1WJ2yBtJa8K4AACAASURBVHKtB8TuxPwJb4D7Sjhb4qC91TvoaOMpUcgsxge3gF3VmyBLmoBMgAtytCPIgByF+3M32RRfO4TIqdpxmH5qAcjRUVk+zeDY3EwvS5prA0xJq4qIFkSU2Dg9o0ZAu0Xz/UOoAjHQgFpTWS6trF5ObZ1N1NouszZOpubw5ziw36tegz5kQ8ZAnD+8nyamJL3F74uix3bsoZ++cQ5zIYp27yijkw3fB81EFpzasKDm4lo9GJq+yXKs4hj4SL/nQzYtHYIE66qegKpSPaReU0Qm5ELTAcjtykJkLkLXTSVRhKGdUyvDIaIcInnfHTWEMmJBeeY2AxWhJfCa0c0ekq898KsI0RTVwnwtAMpww9gwAMcIDfdlQzLVTmsr8siF8UpL5Oj9DH0AWeD1aUuQkWBZWielBGLpatMkuVDkPI3nQ1mhHYvtUXhjTMI80YksRhoyD5ISy+ORjBqoT06OUOcUMnlWGXEPeJEthUoRt5Cf/SpkJDqnTBbqRuM428oqqWmkEypxDTQJnytuluA01OAi198Ng0ZudpVhteK66MZReo+KSgeRLbI5ZTZoWlkf5MVxBBx1Qf1n4DcRyWTy71y3zMSllIbf+aX2H4czZPxZkC230djLLfzMAK1It7KcjZSbVkHH6n9AQb8c90crHkPtkZM+PnEcYg1l8KyZwrj0o9ZllkLT8n780tcewbinwVMC/w7JrEh0PMCdTKZB6r+LhvpWiN/X4MA4fDwy6LWfngedX2Y3OCvvnZFj6YIL94zyDGL6mS2gMgMhOZYzUCWLQeZCnIcHQRalxFlc5KVnn35S3H+z8BVm/8Uis5eRlU6Pry+n4d5LlAgJcXE8RzK9+RGMJ3vHKDMjEd8rBciFxw3WCtyCyAbEuNT1QmYXexPvv/5RL11q9tDeTQm0JBfGzA2jyIaM0W+/vEZ8HkAdqkUpUlq5IxMyYzkD9bfRUTnnb7ZK+tQsfrdReJ9bTmEKsjCyIH8EReHatDYBGVluFhTB6/Zf/+YyrSpLoq0r0smDTEZijBzDyQGsp+DdJl6PySxe6apc8oBlcfnmCH1wrpt+/TmppPXX7/RQdt4MvIkgxIC6bm4Bh5VuouaDW1JSEr31HaggbqkABc5P//AP/xA+/v28+FQAJCcnB8U31ffsfs6Lvaf27aXXfiYL3D4X7Tb0q7fflq6d99O4XoQzI4WFeXPqRbQh3+32+VkCEK6hkI7kTlq5sgpghA1o/LR79xZkDs7gpnCrJv79ABBOmz733JPCb4UldVnqmNdLPGZcjBmHSBMDN14gpabCXwBzp7OzR4GUEdEnTvfzfrhwfDEAwuPM14KzWZwBYdoV7+dhABD2D2loaEYfkc40+OD3C0D43NaDenWt/iYkj+WNS7Z/2gCER8AF2sWGjTWoB2kAjW78FwCEB2URAJJGaZRlzabLAZl11gAkGjSANYnrKB2FvUPeQTo7fhJuvD5KwsM4zZ4GadEkFEj6yW3FQxFPjP7pHvJikdE53U4jYafkuQCEMyAFKHp3gTLTMIZ6K4CUhQBIHDweduXvpZsTTcio5NCZnpM0AL+COe1TAJCapBU0BsnRm3Bs57YYAEmCb8Oe6p308bXD8G2QqJQBSEpcInxNQFcqrqFhSFR+fP4QakJGPhcAJA4qPVmQGs/NTqar1+U1vVcAsmPTLvr40FUEakCb27QE3g8foRhX3tvvFYCsXf4kFvFuAKIW0JkSqKHzCGoCQCXVBp0PEYD4AuMC7Fbmwp8Bz4RTva0wzJX0F78jl/LBmU+MsdCyvAlIyYI+xd4jeNB8DDBSHsqmMqgN2QEGj1zuRqaslSry87DQRK0K5nnXUD95p6OEMtgA7ulDPXJBOONE1u4uAQjTwqpycygO9S83ho4/cACSDOfy5Vlbxf3vdNOruHicmVG0TAOAxGJhX5axGypfiFwrih6fy50ACGebNlZ+BTSsHwsAEuVAvdDyvWIcJgFaboISHA+w9sb+HgBf0HkNAJKdlkPdA5CFVgpUCwEQ3o8bNWHDQyN04ljXAwUgGWkj9OIXXyArsFwxdA44s8rGl0/vWof5ar8FgBw8cQ3XPUjbt9eQM1ZJ4N4GgLx1aICOXx6nZ3fGU3lxTJhV8W9//xL92e9sg1oXald+DgDk2Nk++uBUN/3GsxBFQI3Y3QAQHvff+POz9B/+GerfAH7/+p1uABDvbQHId//7JFgxEDTwjghDwq6uW4PRc2/gi//rUwGQ+3U/Z0THhn/3Wjdytyd1X9t9SvrV3RxT14vw4p4jZJz9uV29yJ2yJPy55hibWZGF6kDMKLNpVqej52bEnSPceuHMhdz7ABbff/8jFHW7RT3FxYvX59QDhKOSBofflGQ1vSicKsJj9l3cAA1++UJjqTMrXFTOimRsfpSFCAbL8XJUipWuXC63ACsBaEBOI1Jk8hO5P7wPBjW1tcuhmsXu7VPhIioeRz0u/NrMooibI25Y+jx5fPS4+WYj0SU+Jz4Oq2hNoT+XLtaLf5tjPzfTpPTNjZBtQIvtG4OwbFkxDMZscAJvnFM3o/vLcrzzMx/66xr/mJmDufUiRpRcfYn7qOtceJy58Xjo45m8dfNaza3DmMvLv/WamnUYkdeR+hVInRoPTnN+877MTAfL865dV0Unjl8SngtG6BihLrUwNjMdhsQtc8nDTWc+dNAR3bKoLILMTKjiZTidawoRL+I54yH6pE8Dm1pjVBRdfKLGmDN5yJiId/Q15+9owBCHAlDFZBJvqf2xlL65b3mwyPcs6K/OjHDheLgmSS38xLbgNceG4qjCX0Wn7UopR2Q1QrQv9RmRfRgGmLgwdY6WxVRAYtJHE3ANnoKiy+DMAKKL0wAdXiGva2ZktZzw/AyIHlMuRp7bbq37ioM/QXF8CTWN3RD1IuL05ths6CyDrIyR1x9/le+KOHm12zkaA8iKbM/cScf7j4r+h/s0qyO7cJhQcZQnah6jvoleutbRJExXxfAjgqoV/tyQRS3JKhAu3gevfEzWGRV5NE/H6HN4fiIbopuZCYn8Lo3x4QJfwzNG+x+Ery2PpeKl2TFv/bMOAJAUqqkpoUv1n6h5JSeNC7K44SydZRQLZTkfA9hHUEkdTwyuBHjJoqqqdHrzrWtUuTwTUeZBqm+Uvh3cR5dL9m9yEtLsqgZEZ4qnZ6BqxJMPDX7mtKxgLYwjS5A9aKXGbu2/BL8WlcHRzxQv3K/D1wI1INrngywQLJAlJ3x08f9DKEAPYhtxDDjex0TLqG42zs9llfcmLngecUqwwe3R4mpx3z13M0TNfTP4GeGcnUXis8qSM6AblorfHwMjJGmosdVHVUvcdLkRvlLwbQgo+V5XLGo5ffICT48j+GVVP/QZSavh5otXBezhHyhLEmPxb5GReJsSBfilXfwcQLAMc+tK3w2aGJEKhjZw7xNU1N6FAXdBYZObBWPBbQo1H26cK7egKsbn1+Oo27CzaQdavwpK7Vz+dbrZf5IGJ1ogvZuKay0XzyEWIYB0rOgvfl8by7+J+pVRutq+H5K43SLDx0paYr9KBln2ARkjNW9Y4nVrzcvUOVQnBACyk8rxuYNaO7toYGiITp6+To+wsMGQF1QgKWbBrTAnjmqWF0Ooow1F8VIUIC8vkXo6ZTG4Q3lz8Wu3fRsd+PgkAkmTGKds8fkM/E5gAy1eu3BPDUzLCeJDZijBKmsmpoIRJVKXEwUfaJOYE274VXCbhvpeUnIvvNwy6YXnvkJssRE10UZlxcXi84LsbLIpk00nAJo7DypxaKOj0xSfobKIKisaBNiyqiwkmxN+5/UW6uyfpa89AU+QdDlPdXD5R293UfWyTNr0SC72j6SHkrVl3ySrujYorQxnQHx+Odeab/ZTPEw5uY1MDNDm9evF63aIYChdGtSzyvtPWgnEd5RMN98H/+DvrgAcWumXt8MqQWVAkJ6jyUE5FzpQt8utuCpHZEC4/dGrl2gl3N5rkT352wNDyCINYk6Ow6xSykPzI6kV4hvcAgDvAW8B5cE08srFa8IW4dO4on8qAMLu56dOnacxKA/dS1tVW0MD4Gvea93IvRzjnrddAIDcD/3qTsfVCw+O8LPGMy/oW1oQSYTK1nya10IAxHxPqE6phcz8v/P7wQs7vbgzwYHpxaG/I2kBSmUB0fe9e3eKBd8MVE7On68XxoMmfcikRYT3rQph+bMwSFI3Yz6OmRngf8+nii1GHeN9zf9uTk6moGpxv/fs2QOQES1cd9944/1btt2+/VFQydqpqalFULxMGhcXs+u2EI1IgyAuEI9sOLdwmvfHssAlpUV06uRF+aBTY2leA/P6aAqGWfyuAWFyCtyLK0vhfXFFUK9M8KD7zsCAARc3c34w3W2hORQuvGUWj1rd8HXTY26Di7WmrumCflNiWd2L5fGstwKN2wEREwiFV9jhwYgAEX7gmWJCkfOI0KAiIMRCmVArKVmSi8zW5QhFjdcLunvqQSpWqvo9pquYoMOI0Ipz42dymOaE14YqVbiIGh4fptqUmNt4TytIieEFYAnPK/W7EMXpfAyzP1h82rRnCJtBagoWd0MNjSVK7Qt9jYASFoKQR7C6+Jw04FFH5fNSn+/w7aUDtvfFB3YU27uDbnrS/YJUPQp20ogPPhi+mzQGtZllzkqRCWn3tQhAEg8JU35fAhBNzVFRVmMBFh4zPohxDuHzFcOqv4fXkLUVm875onxHNrUtjxcMU8U7vN9bsYygYmlsl+7MpKLoJXRyFDUt+k1B1Yoc24KwqBMeGI+X7aX3Gg5IryJ1LoFpXEeMi+yBj1ZkV0PJJoqO1oEipgGP8hEx+xJi+VcFFMTRFM0rnNHG/q0wmIs0ubOgAaSsAlXKbZRlDP/YwjUewSBoIegVg++nn9oIH4YmQS0lm1xgREWBgqVoaW4EvGYCcvHH63p/SPFfMMH9Ixto3bpMOnv1PXp01WZEa920/8jbWKiiLgL78HolPcQHA7uEBLkAD8JUkpsf1DF9P3p801dpDPTYseleutp6BOMo+86USp0BsViUehAWnR7lqcPbTIPWws0JiqM2hA1ocIn3u5T3QZITJmqKbpOm9iXGBxkPh6KeTSRgsYdjbsjdJGoJP2k7R/XXC+S5oyUAQK4vcVFhtote+2hQqDStLEukC9cmUcugCuOtElTYYKYQmFGO3sgSWnxSJjgUkIv1IFOLE9vkjjFPrMrYzmqPgF3OFHD72uOJAEqzdKm7AWRFL6hEkULslHj1rKVE/KYVACG5YHQhkxil/EE4uOZTFDWvXnRiG29Qfn918bPIOE3R9e4T6I4LqozyOk8yHUlxTfl+nZFQTimo4UqKge8KVOya+z7CXFK0PJzTrFcrYuGZ74+s7WpLnodbd5q413BmqG+0C5H2RHrn44+xMIbXBOoTl5fm03R8AmR0pShFOuhlmfHZCBAOwNgwUrAchfPiNoZsW0qyBBvT0zDffPcY5lwI81e+54VXjK6t4X/r8QzMxiEnI4GJLdQqvw8aXmxMtXg94ekCAFEGp9RHv/Zrj2IeZlE8wB6SW5QWuAFjSLEp1VYj0wGFMG6z3gCl5ebL18h4OZUS1Dj7f6DFIyBLSpXqytU+eutwN33tyRQox0F1St1jZtQ94wQc2c/VT9CvvlAM64IMCqpn9NQIsnCKYmeB6h4UTcS+OzrkWN9oukk5udKIkD3oXKCncWtrvYnjy+L1NATwReNjOtS6BfeugcFR+pMfN9OO2mTaXqOAMoKkGoBoDxieG0GFZt45d5M6UXD//O5CmBMOQNWN61imAWYlSJxBkGoCRfbcGlFcH5WMDFUon/ourkRQcvpTuaLfNwBh9ZydO3fSh/sPyoG4h/bkE3voo48P3xJlvoddPPhN5wEQrX71aehXC3Vy/oKQj8ML6GI433K9CGdF2tq6EJ2fWHDx+PMGIHwOjz8OF1U8xLheYL9y5/08ARCzJmHPnscQHQA1ISsR4PiCUOoyG9OjEqD9/frr+x8aAGFvkkyobZ0+dflTARDO7GzeshpF5zcEnYvbLwDIwgCEx2ZZRREeZgl09KiM4NIvAIgcBwOAVPprqJ3aaMw6KgAIZ3AgSgqwUUPHZj6hwQDU1VTdx2rXoxRNMZTpzEY0FcsmpCXeGYMSzj8SALIqYQ31QhGocwbRu0UASE5iEXwcaigNvP4fXvjpLQAkBgsEO3sfoID90cJ1dKX9CqK8WNB9TgAIX96nn9qAxUknDYG+eq8AZKwTNTgr0xBN76HC3GLqGewG91tmyO4WgBTC1TwvfSk198KscaRRyJF+lgCE+16WvoIyQQNLSUulv/qgD1Ku6r4RgAs5sgf7tiTT5RtTiNZ7yT+TApwcobaGHgIAeWabHXUZ49Q0wGpb9ocCQKry9iA7Aef6lgO3BSDaRBNlArSj5hvUM1oHhTIJpDizvxgAKUxbBSO9WiGt3dhzAveBBNA2SwSL4MS5ekGH3og6RR+c0T0QIeBWAN+mKACz4bHr8CBR6nJ4fz4AiYpKgreEm959j93r7Q8cgHzjX+wVxfNVyyRoeRAA5MTZLjp6cYi+8cVU9BcBgXkAZALP7P/nT6/Tv//N5ZSfm/1zASA+AKUTdUP04dl++j+fW0KJsQB6dwAgdchGffu9bvrdb6yg944PQQnLQ2X5oK3eBoBYkDGztL8AtbF++KUdCNePmmutu3l93wCE3c+5IOXiJSmDebeNI/7VVcvp408+nXzX3R7vjtvdxnzwbtWv7ngMY4Pb0aq4RoELsVlJiQEe+44wIOH6CLPpfZgZkPlZgfl9Woyioxe0Jq3C7CPvd/361Yjqp4N6dRXGg7ygj0jv8nHMDMj8InT+3AuKEDeW8tP71pkS3c9IVP5WOo55DPP1YtF93hf3d+3alSJS2tc3gP8GhZ8IZxE2b35EyMq2QxGDKV11dTdE7YluPCaaYmVKZ+oMiaSoyX5q7qz+Lm/PtLUNG1bBRPFIuIidP+f+LpTZMQvTtfcHb7cEKjcsNXv2zFWjmBwRWvWFSMYiEk2dT1u63XzjsdHjzn91Jsak4Onz51RrNPTSdZuz33nSkYtdr4XmsNw2kiHQY8Hnoc+FMyFhaUijgHjOHFfsiNqKZYjO+bG4uCGj7zYVRQ9nPXCsOVkNHcnH28oNOfw5L6RUpkIUk6uFuQVUAB3w52Jfuzp2eC7z1IhWrseCYqVWq0wHU6kKXqSJOcFkLpUhEdkQ/T7+WjibwV/npIYaIh30t7o4oymPKD4LF6xztkNuZYtXX+J/q59V2Xg1jdqHqM8F3q44J7jcojak0gnaYBALpNkbNOhXjt9JkPrEMVLgH+zH/5h+NUUMhCM5H1XnydW0kXEVnQrPFPIPR1IVEQpVJKsRPhGdVQkPpNwmKAPkc/IjVoPuyVMigMilGE9kHvh/dvxvV8I+2j/+poiohpuRZahEwe4yGB4OTw/RJUj0ekDDEIISinaT4kqg2rwaQbcLYGHWNdpJZ1vOIMIO129dfB7Zc6Sgnfuh5ykfW73WGTvOiIQz1uNzZcwRRpfnIRCOjHyG3WHwmX9Wy94i4s52x2i7dqyFX8iwyIBYFb3KT71YFCnqDpzCvbPKS8PNC0O5XwsQug/3wyxw9FcvXyfoQYCk9MGR18XnXkQ9g/Cx4MZZVqdDXsdZ9V4IY83AIxP+GPGIfp9FBmkEhd1s66EzZCJzapPRU94/NwivIpAi98VFz9pNHiX2OI78Per74OxsxA+D1WhDQRlZx12QktRljUbxt44S9zghGIBagorMaooO4jiYwD85A9fqWSXZigxDWABgTDqac3aLbJJuIlRCLJGovzWgXM8x9hY4nHDzz0YyHMgRyX2o36p4zb83u3w/Vt0zywtiqbhois62XoRXBVPt5OeBACRZle8G/9sxUSred6tMqMczheyOOh5Ls9rlPPd5keFShfo6kp0cnUcrIZv74aW/IpcF0rfwI+E2qvx9+LUTXiSoGxdtbNRLlflPoBA/idpHpPADU23HYZTHjWl+4C/I81D0u9rCLyEKfh5F5W0I9si+psUhQAGq4dWmZkqJT6ScjCyKScFcRZYqFnNswH9d7KcPamjc0mFa6PeoTKYX8v51rVRQWA7fGaILF3HfJizolW+Hd9qDfsgO2zBOXpVFsMM7xALvHW5RFlkzNoXsmN0hMwc+P4rhlV9NDChx/+q3tiOLlwKjvXHQE31UEo9t1e2xrGgpAILMkg2C3ZGkZG9n7LPIosjMyJSShY7DGk3fzU4eaaKDZ3roN7+US85oXBsltmMFNVL0AXP0W69cpyX5MfTUrkoKqnuUdxx0ccU1tICK5cPvk9vAgAwyXoM/hxX+HtzKly+jlAQ5d4MAeFo0RgvfsMRyapHMdNghtMDSwNy+9XoTjCmD9K+/nAeWMaj66h461iePYUWw26nuqN0Ai3/+RhOtr8TzHeIR11qmqDSjHUIQsl8jEGPoGpBiUd1gO2kJYOrdTD299aIG5H5d0e8bgKxZs0aYkQyP3JsTOLuf80KuoUFKHX7mbREAsmnTWkHTuRf1qzudy2KLQVPlR++DgZqmaXUCofICmfvCC+OFuPF3A0Ai/HqV8jdWvgv1gfvCfeZrVlJSQFevNglZXm56X1wrYB5bAwsTJC206GZ60EJ9juyXzazMaHfk9fxxNMGTXEjLmxsDCS7+Z5UtTsezM7oP5jzSj8QmlLBWrFhOZ89exLVunVMDoo9hUrT0efj9EUAoCstVCpWPyduLonHUgZw+fUlEhXR/eJ/mgl9fa30ZzPNKSYmHzGw5TA0vi4eCCSDn0pgkfU0fQ76OcNj1MeZS9EwOth7XiLIVbzufmsfXlQsRb9kfUvphaomJpNSGd0PH0vs0KWomAOHVs1Vrshr1G3NsQ9Si2w7+67qqGurs64U5mFxkiwYjPjlxDYoS7vF6QRyE5r1e4WrqE1Op9Htc5xH21+AhU0ZavG2YjqXrTfgwGjBgu5BaWDOAcSByVAxaUCPBk0L0B/+prtndGF9NA0M/w7UcMBzU+wtTu8R28tysOG7Eo4RXaWrXGn/w/tUxCoN4QOPzjhQsCng7te1y3yoqQCYESvpUTxdoDNr7SwLL6EhIu91GANi9ApBwf4zjmTjStF/0jxq8Ko2w9Fuir2ruMs6aUiCO8ZXmBWLH/G6OPR8mb2l0eZqNF3nRqShvHASAalBhQjFtytsivEluTMDfaEBGZwXNEYvDYmRGlqaU0tHm42LBzbztfvCxxSUDgJhPF+OCdfP3G6FdYXvF2DT7YNKygsMKjInTUdfU6sYx5LkGdbEwNguhFkVsJaid8nvr1hXgPjMDFaIeBD/kAoSz6dNMX0ETv2X12+Ratim1aLahpmESC1xuqyrWUCZkh680wgumQz6b46BQyMau3FiISiteRSkJo4LMKkpNzKPUlGSY0vXQiUtSVMYB4RIdrAkpbxB+nwVNuIVYXk6pO5k1B3zbAsVcNKdNLvz5ss6oBf+sA14KINpwUzhLvC6Mj4e6lxw3fj4mJcIkGAaXfoybZ2yM9sOocGhCqgoFxVjIKLh1StaNBO1YrDok7So0C36+5n6GAI7CNwAAEEX/s0WpYBW29SsRBmZaBUKSFhPyR+6Tdqd8VjjBINixETCeZZ6hEhanztM704rAh+w7HhtkH5b0H91C8EGxKXNCh1Zf4mPghjCjzBz1thtXfAW1Iajh6fwIDiCyUJ5bLKhIQ2NyfiMGR1PjEdWt7ORyykuDOhcyGrPIbLDCpKa/zfohtsD3RbT0TEk/K03dSxM4xoWmd7AgdoO9IWVfi9NqcN68WB0gqz+K4lJd5EO/J1H7gZwKzQyjkH9CUnqiYbIYY5dj349ou3/4i6jPsNAIag5OnuiHoSUyliEd7IKypqoLCqHWQ9dIWgBtNPjT5wlCIM2q2pkQ5QGAyLEP+QepIC+WNiCQarO2iLGrgQFhfrQMtJQUrqB0VXMxDV+THBhMc4uKd5LHJa/1iKLf5YH6ZAEY5/bKK1x+ME1fexFmiqAlWqDyyc2qqI8B3HOOXOilg6cH6Jsvl6NIXwIJ8CGFgiC3AExZp9X2g0MSHLCh5YSyIy8shtx5YZF4f3pwkCagEMpNP4sYgLizZb2IG/MjCKosN7vVT3/yozaqhgv7rjUAUcpLhqB8x21yxBMGIMPeKfrR0UZc/xC2T6LjzS6qLe5BAEuCr6stzdQ/KPd7bfga6m/leUQPbkb5wBWx/jh9Wvqr3Gu7bwDy0ksv0Q9/+MN7dj/fvm0TPDUu3XPdyL2e2F1vvwAA4UzEjh2b6GHTr3Qfb7f4523YWyQXKTwGJbJwvTcMjPRD72ECkE2b1gn38Gmkro8cOSlUHv6xABA9PmwGqOsZOFpWXl6Mm2e2eIifPctyw+0PDIDwNdsOR/SbNzuoq7P3vgDIxk0rhNTxIDidXMT/CwCiVqF3ACC4s+Pma6NtayCFfKOeBlBbJdrnBIBsjt9O6Q5ITXr+Xvbr5wxAkkBLyR8qp7rcY3MAyDJfLZXQcizVHVjk8TIPC1Os1d4IfU/dphYGIBXB1VRiraDXA3+7aAbkswAgG1zb6cbMNer3c+3DXABSEruUVmesEcGChtEbdHUEWXxVLM4ApCK1hGozaul453Gq774mLxNWV2xBJl5/zgDI1q1lYlF1vbHx/gEIMiApCRAYaTgDYzTpmrwYAFlZsQ2ceThRozg6Lj6OTte9B4qNXFxy+6wBCPehouqXkAlJwMIa1x8LuvevShT4WQKQ7KIrVJ2HDCSMEPvHJSB4UAAkP70SFLpaALcYGpvqofq2iL/a7QBIbcmToOlkiwzF2Rs/mwNArCiQT4pLQe1GSxiAJNkrkNVJgRrWT+YAEEcoBsaE1ZAxnqTh8THyWAdoMqofdSGyDuVOAKSgwCrm7t99r/GhABAnXNL37tkC0QbOuvU8EADyx392mIpyo+mxXShiqfM5RwAAIABJREFUXwSAjEGM5t/8wRX6t9+oQN2Rqsn4OQGQ+pYJeuvoEP3LL6ZQIurcRFsEgBy/fpOO1s/Si9tS6P06OxVnjFBCuvzOYgCkJOoprG86xPqGscD9tPsCIOnp6YiKV9FHH310TwDkH4v7+ZIlhUIt6W7MB+9l0O8lA8L7XahehLMiycmQhkxKEGCko6NH1IvoNh/MmJFvvYjV9KKFFrX6uGakft++3SKqznUg+/cfFrUTZqZibrZgruqNGZ0XD4AFouQ63W5+bqpymT4XHInXWYmFMysG3cMoANdKXHwMrfDE32dalnxPZka48Q/KzCjweyYVKwBVCX1s8xqJDIcqIty3bzudOHERkQyV+1TXc25xuy6ojWR3+Fi5eRmoYUkB9UoufjhbpI+3EFg1sz4mrcr0AdGF84u5jfP7ZmZFvw4X3qs08fz5zrWmC2WkzO1ulwWZvz9z3umoNkebLVCIkmOhvmFkXhh0zCl2xr9j3NH0SHkVlHAuI2KHa6ALs1nVSlPGOLinvD04w8DUKnEMw39D+HHwe+p/4h+c1VDZBWsc06pUJF51zcKZEJ3JYEaHVsTC631Rz1NnsJ3Oz8iIkSMaFBzNQOP9qH1Z3QZVjBMxKoNhS5AbiwhYWP1E9pCbPSnyvUiROqcIZOecM25a2baNTpa8K/ZpT5YFp/aAg7YOfhGMNYgRIGZZF3uSupwweFS0M05GhAvhjYrreNAa8nxLqM51KgJATMaToKCpgVngj38I5z+ngtvcSF/zyD3FN6ImAF/GOftTWV2Yh7mgQLTRvYP2e2RE3gK1oyB40LFQ29qZuxv0h2iRwbg4coE6VFRWJ1sKY/IwBjaqSKmgo+1H8Xmr3AefxExYoimciNHiWqJ4fVqdKFMGVd8WAisI00Z6zmBGh/ORKQsNKQoWXJyDymU9TOEyCo+5Aw7mOqFlZibRqtU5dPHKOdyndPG3L0wj5ciovrdxvWF0nIw+N7RcxzZe1HpEU3XpIyiS9tCZ+sOgmEX658NimZsDHhl2FI9XLFlH8e5sZCogfAF545NX3hKf8z1Z3yvcPjuNQEFNt4Cihei9xsDBnN23ufHjIGSJbOtE4btoKjAY9KciSxVhWdgccls7htpmkRHaHEi1sxM3t+YoGamvzi6DO3gBXe7qhBCelZr7J6l5aAoZCxhBhKR/hG6WIGhjKszO9REBj8yQIC2CBZs8f1tC5D4eF6vVlVglTUkWz8JVHUZ84mtQ0bLq62AzBHpwnZMT4b2yFYHE0QGYBUphgIBFeoXYrMh0K+U665CknrkhHRwwMu46M82GmUKoAC07oximixvIMyv7GgVp6wPn/gqFxLIg2wWKZ29/S/h8o/AM5TYJc5MdK38FLvWXqDRvDWaUlUYn++jKzaPIxuD+uXQnxsUFGeKr1ARzUG7FRShgd1TCD+SHuB9YkbkoFO97p+3ItEAFEtQhFjCIsxbSQGwD9iP7NDHQQ251TeNjWFFMZotYVr7pwjLI+5fS33xbHoN5n1xjwE3Q41RzgZ5ndcisxTTu6TFR0oOlENK33Ab7LZDKllnKWW8OBDnkvdLlAO0sNI4gagLo10vpyoVj9MwTO5HllNSt8tJyGCnK/tgxSd2xcnzi09zkg/Q/t5EZKTUbmEilDEhfv/Z2PbV3DtMLTxeiqD0W1xz0TY+cp0HleO4ASPdAkvi7rzVRblYsPbFV0sPgOIb7kexbgB3j1bhMK2uDbhhcDsC7g9uadZuRiVHzEeuTSRVQC3vK4TnjQj/FeUZhbcTPDT4G6JkcNPnBW72oDfPRbzwjx8qp1NnGYc5pm5Rjyyrn52C++sNDU7Sl2kdNw0WUm+TB+Mqx7Mf8G5uU2Z2LTe9TXMoe8TrbVo31DWi7TU105coV2CDMk08XW92+3RcAYfndIB6U90qj+ly5ny9CveLhYt+L/v4BcNvkZH9Q7XYAZP4x5i9szc95McpZmtJSGA8BVfPDRdaL9As5Wt3MBehCi0B+T9/QzG35+3p73n9ZWTEtX44o5+vvC68NkypjLohNU7rIfhFTVTc883jzwU8kg3NrDQgbA5pUKP2gMwvh9Tmbi3FTbphrPnQzwcMCeEiAj/nXir/vUKnyxWo5zPOvhkEYq5wdP3ZB0LDM/snXc4Ga/px9LdasXY6UZn24dsa8HhzpnAtiJKizq8UI922hebYQYOT9moBkIbCqaVfmNRfbGXUfc+ldEpCE1YNMJSe9ylPzaz7NzQeVGHOcwmAEtQx6IYx1mWxYb8ylYKn3ef2l1oE5kGkuzSyko9fOEBulye+h70pJShBpdM0FgwS9yFegQxxf11OYBe1Mu4o1azzkrm1xkZqN8PdQQxJSyle8ln86+kUaCPXSmdBh2R2u9VAPDaxEIot1vG9LiGjyhhRnXp8bAxBHijqeeOao5Z3Yh3ytx8+OWo4wCEAfVp14ii7UvgcVI5yD2tbli6E9Q18R3+PsxxQWTieKf4q+q/0aY6HHSV8HcaxIeUv4+uhr6RuaCxX0+7LXDNp1f81PIDM7In8jc+azCW7U6wDqKMxWRJBZxf9uUpN4OwgBm7SYdNqWtos8gUk6PHSQnsx4GgtYOx3rP0wdUx2YzlbhVfLiki9T+zicqrGwvABDNy2paeHnha7lYOUrjYPM93Qn+BKEDQojPQubHvJbyjwuxL+jcL0IwId6HRjixaUeN5V5EdkyDTC4D/K8syHFu3fvI/TOO0cpJkFl/FCjhruY+JzvxW5lkjcDABqEZK64ZlzXY5dz7JHlm2HOFgcfjPdwv1JUEiw8HKhXEGOIbqYnF1JxzmooJ4Hz3XZc0cDkMWzgD9k8klfEKlAhVZ8wPB0BDyzjLj7nGhAlOcrGihYlp2qq61mhNib67ksMSwgz4LEpxZ8YqBYFAZp1G3brOSC/l5dcBbWr5XSjt4+ScF4zUEk83GglWeonzyn8zLEB1PjkvpjmE2WVNKhZ0BDtzllysgFhFIzvsF0s7s8ZCS6YFE5jwe+jvja1QPZIypjYB6hadjXeQfX7Cdj6UE8jF7lxcA3fvHGKerCY9GByWpxynoqeKdqQe1KehzsB9UdK6n0GEuNaFpg/c8K0k9uj1fuoe7gZErkXaHk+QIMtik5e+ylUsCRVZsozETaUFM8+FVRget2O2l+h843vU0y8PF5V7uOQfu1DACdR1Ow4cB0u3vgQ5olyAV5cXAa/nrV06sY/hJUS+f3EpFQAVDUX8L3EqGUw2RukWNDUdOsakPe8xHiMb1CaGXZ3w9RzZgMVFcEA8G0EMVSbUWaZTiDNoOIw+vxDtG2nvDbDI/0iC8cNZSJCjj8hMZfOnDsrpNinp9LIquZEkDcQtWtEX3yGKWMASlhTbFgu58G2zVvgzyLn7hiua1qmpK8l5CSTJV4+kzycEUZzBQDgIWLzX37/AL300gpkNdQchMpiAKpg3IKq3soBAY8gfs8nL/XT5WtD9PIXJV2NlfR0gEoEXzxSTlhL+g8OjYNOKfubhnqarCw5t9hhfhI+Kdx6B5VSG+5huh4uc2myFt/DXhEkRtaH23/883baWJtIezYAhKggxkQXfghTCoDgt9rY1U77L02h9hgWBDDm5PT4ilJ5g72CesoAgDO3zoEO6hyV94z4yW1Yd1jowoUW3Cf670uO974AyGOPPUZX6q5J2b97aDU1lSJqz4v7z7wtAkCESeJTu+m119594F18kACEO6cXykm40RQW5gpfjIGBYTHGDEbm10boEzKjzHcCIFzIzZSrqqpKyK19EM5+mPswaWDmQlf28Z8mAOFz37hxnXD/PX9Oar5zi4CHhQHIytqlwp/kZvNcc5/IeP8CgMiBvDMAYdpVSUYhZSam0pEWrgXg7302ACSDcqjUXo4bdpRY4J8NSRGOzwKAlF/eQp259TQeh/swxsMRdFLlwCbKhAymFxHxJudFYCH4hvgT8NdPTl5E4IGUMJZBU9GjFONRXOZ5d8gpNz6bTqSxOBkJ87JbMzKCE/Ch4DaDB+KMYwp/UYWAz7g9DACymXahiuUUlhxy8bsUEdva1NVwru6gdFc6vd33BiXYEynXkU8lCSVYjtrhGzAOE8ZhirHF0jstMqrP9EyuFxH9/BwDEI5oP/nEWjyTmwAplOrfPQIQ5tZvWLGbLjYeR+2IHDerAUDSEpdQHgq7rSgEPl0nx0fWoXw+Aci6JVspKyGV3rxwGQ7qsVQYmwRX8xAdusr33bsHIMsKHbS9No16hrGohRSxG6IlTmQ3ZhBUikc9zSAiye8fv4lF5N0DEB671MLLtLpsCfj0LgDCIWrsr0PNiu+uAYgLhfblRRsAFNic10bX2o5CKrUHru0VVJSxCrUmXrrafQBZGSydbwNA9m34LXrr2J9Qbk6RuKbRyEyU5j4i/IE+Ovdt2lb7dXijnEINTTPOOwZeEftQozAi6ky0VDt/bz4AiU7IIKcXfVM1GbzNYgAkhrZCPtdJnxy+KPrA7XYARGTb8F8Ambb09DRQAd0i8Opm93TLLL3y6oFFAUjNMi+VLVuJuRBPNZlSeGA+APHBgPVc8zDkj50wLwzQc3BDnw9Afu8/f0C/97s7gVIVwL4NAOFjfPVff0L/899vhOM7FL5+zgDkzPkR+vDkBP3WVwrgDSKBxEIApBV+Jte6PZD6dcL7KY02LJNZmMUASP+lKkpOigbwaKNVq6Lpvfd0vWD4Mt7xxT0DEI5mP//88/flYs7yu+9/8FE4NXzH3j3MDW6jfsVR/5Mnzz+wo98v8DA7sBA9hj+fv2/WjebIO0u4er2zkLZjBaiBW7IW/F0zqm3uS++Tsyzbtm0QBdplZSVQOmiEh0ar6lYkOrmQJK8GNmYWQh5TUSUQiVmIAqYzHbzPGaW9zd/TxzCzE+a5L0ztAvVigRTHQu/xMeaqUUUK9fgzzjJZFFVi/vfNfpjAjL/HEsbslcPpbp0ylwN4KwBJgmRhddUSOn5cen4s1OT+ZeRbj5Xs27yHqvqyOW/4LVPGVxerz59H4jvzfh9zMmhKGUX3b34GJJxKUHNsIdrXXDNEeT6CxmKEQUPxRjbM8JAR2/Ll0dFwVroyaT7heg8UHON+W5MlI0+Xu0F14LR8uNBbFnCLZipe6cNin1aV1eDPNf2JQYPOyLDS1ByqE18X7DOkIry8xC6MKkKBdyndoDrKDRRRKyLzw9HKl4GVqIxicbuiWPH5RJSvcOxEvZEadUHLUpkDfORM09mXSNYmPJQ8NurrcSg8zq6vFrHxIMY0ygN/A4x7zCSoBlC9GY6HBHh8HzTyHeSJHUF6Hsp1Si1tImGQKgc3Ul0yfDXQsodClKvEg+LwHK7olBdhHO7pYk5hrvrhs2GfTaLkScSTo5NoKDoGACSG4rHInQSl0wIwFo1iVyeM0qLhOeCa0mp0iMolwzs5Vp7jyXz9e5H/9msqFh9HGPjJY8cF8BuaWkuHab94Pzsqlx5N2CTkeLOisuj82DnqmJY1DhmoxcnF5xnRWXSoC14ImPdjs8NITihlI0SyWZlJngvqSJQ6lsFQQj1IpCg+LGggvy5aOBMidqLeY18QlUHk4G74/oGMRtCruNp4rZVrwl+chJmdpsRxFFfzulHs++TjW6gddNyeHpm1j08dExQMbnZLDKLsMpJrDSBS7ZTvDww3hLMLzlh5zZhaFfDIa8DPeqau5kHSNtqVRBnp2dTadZEa2+WzkamhuiDdDmpTADQXcc5QD7IojwEfyqHtDvm+f1adG/dDezjgdxBg3xR1PB3h9+nMG8bfgoJ8cR4OLryWkei4YBp12mQg0xUVMSH0qWLhZHcZbS7LozcuNOLemwKKTAxtXzZJ59vc1IEIszwBBYJt+HGMw2NEtRCoUNxsbpk131KdSjmpTmqHrOrABOgoGJ6ybPyOEBU+eX6COnq9YIEmk0+JIsAGPLwvznxws3J9FRsUovlCMIaMkeqhFcX5tBTGumNTUFnzHcSCN0JH489TMA9mVUR9diqADJAcw43LvyTqLUbH+ql78CYMNacpKtoLs1C5IC7P3UaxkJa+2PZjHiEs0OX7US54PCnKdl5qJZXlbaSDl7+DLFqB+HxiNEJ54ixVBhf0Zy6jUw2vUFbyUirJfRT0sUs0Mt1GI6ODCCbLIHR8opsSAfi4JbqlLKDLV4ksUitz0gBakHfzSHGD5OQ0aqpX9MG0TMrJygZIgtoXMhqvvvohueLcMO6T2SKwuciuqECxSHisXlVKebmFoATOCp+bMZiHjo7JYF12ZinmAvwp+mfowMGDNDIo54UFhfQhNYbsEM7tpa9WI2OSQH0dbVDEGqIvv/QFasP3GrqmaRjj7ML8tbOQA4rykxPc9NLX8+Q5cQYEtKzf+Z2f0ZderIGsrwzGWAB8MAFkn6fk/LKBiqfvS3/8t3W0cmkKMhFZYk3iAgDiFoJogsWj5qNDzvP+3iEaGlbiDyhcdwBsiv0hw+RQ139EzeFJBCvTM+RYJUBtKwYeaHLHmEdKrc4z5aDv/KSJstOj6dnNclsutg8oyrkD59vQdhMUzCB9+9A4/c7LpfTKRx7KjOkEDQvGklhDepWnSt/ILHWMyYDSYDvoaK58MGMuIxu0jH784x+HqZ6yE3du9wxAcnJyUMBbTseOa6fTOx+Et/jHIr+7alU1sghsknj/9vLzR+RhARBJdZEPXv1XU3A4k5Ofny2UtPhB0tnZAwndDiHpa37H/J7ut95HMW6O8eAfcs1HVVU5aEHnUXMiiw3NRWcEgFhuAZem3O58wKDBiLm4NalWptqU7pumGi0260xQZRbmL3QN5gOJuWMpFxa6/kTTr/i9xQCI+b7e17PPPgHX9QuCusY1UOxazs1mVTIoxrXbsrUWtMY2GuhX7roLnOR80Kj7cysImAtO9ee88DfH2xzPuVSXufUpYo4ZwGOxeSO7HAEO5tycD3gC4DGbY8xHCF+zJF5hy72FEIkO99mQ1VViX2ojNVgafPD3uN5D7WNjEVx6YYbVONoCgKDe5EOo3494T1P4db0J/q3VRqwABha14LeyvG14gYQ+a5CiMQLXkyhp3XhfMm0N7qP3rD/CAsFJtZ4tdNQl6y/kyRnAhr+v+uBIZmCjaVWR9zUlypkWAKVD7kIABM0w47oOrgNBs2LBF9efRrH96XjtoNT2YvK68eBBFJspMj1ldWRPDFHJwBpyQLlmNKabri05LPYVC9fpclknS2uQwOP3Hr3ioHhPGuWA6xszg1g71htdct1K43juXcs3qFYGIOwE26KL1yYCkKB/6tKm9ydS/GAsTduSyAMndg+yErPIQKRM30Qdho/SwUd/tK2f0gBeliu8Vge1nHH8dMYBLK9myDlaBwfiflyP68lWyguugvLOOPVFddEW9x5KtqZiwTcLD4YR6gi0YbtuGvPKB+jzKV+lCd8EqFdeer/nTX1BsCgw0az6HQCMRH5jkmajLqC8BqyupU0JGbaEX/OHaktTujeyzotQsDA4TJziFpqJULCCqGvhxopMoXG9iMdO1fxwQfK5qCibykDJbWppFPesEM7ZGS0XMewl6FC1Tn4Uy7od8qIFoVAVsMqBZTlebjGI/toV7SqA/WcmVUI+HWZxKYg0Q+rpyNlXBPAQ58zZbQAa8Rq5F4tDLbDB2/dp90RbJp4/bWqM5PeCFvkdbjbrIP5fBnsc+DszPS/wgriKlo1lzqXXkOyegMwuN5ezJEz5JMjmFqUmUEZcMjV0T8KRnaWEkclDQCUrYZZW5Hlof6My3RuTC0YvaDduRLu5+QC8/WoR73TbsfifEc7S6yozYNDmgsqUn2KjbJC29dGx8zNY+MtzsvmT1TVDf4payd8vz4lpY7pZbZJ2FGBdaZbUFW0Ma6MyWgFzRIpvotYxmcHyByW4ysBC26eUxOxBF2XFV1Fx+iosFqfo+NXviW2inbJOgZ+1VgQRdCvP3QXw6RYF4z5VrMSmjyyZzO3/Y+89oOM8z3PBdxoGM5gZ9N4LiUKABey9SRQpUZTlWJZs3zg3iePY8d3NubnZbHavz+49SW5O9qRc5zrrxFnHa19HsmxJdiSri5IoFrGCnSBI9N47ZlCm7fN+ZeYHOCABSZSUrD4dCoPBX77/+9v3vO/zPk9+0no4Xmcjm/EKDBml8pM/6MN4yGBWYA4qYsie7Fz3a9TUcYlae69CYfARSkIN0ZlbzwI04PpSlB7juy8RPiCpqakwqytCjTAkseMn4O7dE1Fn5G3PQpUpDrSnTM8aOvre26IW88De/fTPTyO7xjS0GVn3wEHUFSskkDBjzA4e3C9AF1mGAHrktTI8JEFbdfl6AHAXqExBqoNlwPkzEmBaoNpmUsXXFow3t4rKMD1wcIt4JlnwfrGjfsJmCUENy0aPbZEULFcyTBchy/adn5yj0pJUevhABdndfnr66dsYl1n66r/bCmEbCVItbHQ7J/sR4JpDNCuyg371HDh1DsIAjSP0tV+rRI1ICPejUrPDxW3W7vOKRt3S1AeRJrkNO8BcImSLuXX3dlJ5lXR6H1e+YC2NbZQNmha3vFVZcIuXlDAxj1L3tM/no1tNIzBN7KP/41trZR8xp9MUzdnuEQFAuP3zmSn6/N4CutwSgqS2j9YXDFEPDDA7FYAdGJ2m4bCcnzhQa2QZrKWnnzlPO7a7MXdpEJK8y2nLBiBc/8Ha3e0d6o2wxL1VVKwQN8i1a8vzDVni5pe/2CIZkMOHH0Rx/Yk7vDeWv4PoGp8EANF7531zJiMf0nIMRjhazkaHDLD4890AyIMP7kIm6AooQWNIFYN/iCi+cbv8Wabh9WT1MwCix0eP65492wTw6+npvysAKSzKhndJSqTwfLHr7TMAolGJyoJEBlx9WASAWPEi3JxVS20TnXBIUM+u+wxAWHK3dm4n9tZJHZZGKoRGfeFsBZ103B8AYgGP3TWcTom+NIrzJpBrMIOmk8ZoMm2AJtL6aMYzIcAHA5Kc2+DHb32XDtyopIJ+Kzl8lykHwdpc/HPjNs/FO76hSI7puWoJQAZS8yh9Yj2dLx+lcyuVj5Oe7xhAkABRke/FO162eTVA8itZ56EyOdiHBbx+57SHkiYzKXEqg1xM6UoYpBm7l0ZMQ5QFnwk3KKEeTOar++WGq/BzBpPlfZ1B+k9HvkBP1L1JlngXDSXBcDQbE5XkdVQHjvKAHweHyXMcKGdeTDLTQjmUEZcBt/QyeqX3BVEDwh3/1whAAgBRBx/cQx74FtRdufyhAUic1UVpiVVQJBqicV87ras8THXXX8XEu/9TB0DcDniSwW+jKqcYfWUpWESy2y0AC8r7RAGQynwrrcoao05cc3Wd8NFYIgAR7zkE9LgxGEkA5Wl4Yg5AWhUH4/sPA0A8SSugLGWmfVtBmxq8TZOg9SwGQGrzHwcdqoc6em8j2yEne4sBkBDctssy9pIToLKx+ziUt9qE67wGIDV5jwpw2dDzxqIAZGSsFwXq66k4twY0nh9BiCaO9q3/Kl1o+iUmqMi23QWAmMMOSjCvJHti1x0AxG5Ox8S5GO+7Njh/S0lyOwIRTPdeDIAkJcdTzepSGhrpo2ToCMQCINeusQy+GeBonI4fY7q/NyYAsUIe+Bv/4QkY6U2geN5Fj22UoCsrLRXnQp5XDUDGp2bo52/exLHbKCvHQU2NE/RH/+mACBwEgzIDdC8AMjI8Q//5v52l73175ycCQCzIhv7J9xvoyYeLaDVqRRYDIKfaw3CLt1NWRiIMDcdpU9HdAUioBwa2oCDaMJ4MIi9eXB5zaNkAhOs/Tp8+DV7l/CinfJ0s3naCD9/UzL4aMiX5ibcYACQx0Q0u2xp65x1JMfio2mIARG/fGJHW391tHWO0e2EGhNc3/n0hBSc1NVmAEaZpdXZ2w2F7IpLtMa7ngbwi13+8+SY7k85vYUQnjdkFoyqVzhhYLAbFGLW6cR3jMctalah2enRcjGHCO8+GjqhzVF/3wThBN46hsUDcqHCl+7HQS2Ph+DPGikXdMh4T98NILeIe79u3CzQ4drfvEiox7EMiG8cftKmYhfbsXU8nT1yJFr0uUkzOa0b6rNYX34Hzu/DaiUUNM64/n85m8Pgw+H1Erq8FtKtY124kMmrIzM3L0kFVJgyuuTh6NozT/hjKUyOIqKlJRWrZ4C/EUSXRYY6a6hC/2jOKEzXlxewwULX4Y7wOOWM9RTfhZd0o2tyQuYYuTUCdDBNQCzIdkUwEqC1mTflS2Q2mXEXmzDw5hnO4Derpe0KPgCvtpN4wjOmc70YVqpR5mCjIRnZi7cwOVH4U06vJP6ZMP/xofMXUZW+mIStrrEePR2c1bKmIXBvUsyLfp7HqVvSYxAjgd8502KaclNiRR87eTDg8x1MYdJLx3G6aSh+g6URFpUE2pQTsh1X4lwPsVY6a1x8WfRmRq2eoPRs0BNB1ztcgwoZAI/87vyoKCOJSVIaVu4uPiaOgiyT1GpS71CkSYE6dGwMA8Q+x0Z7+PhqdNWARbMtARzQkH7TiVQJUiRLh2ZA6AWUbFGHP2UCDASgZcffSLEzaAhNSeKHCu45yxwuo0j8IMDVEKYiyprZfpbyJEOVPhuhGGialkJrtyimhG+mg1GCy0Ug9NDjXh8mZUnDh6L6K8AuapKJdzXv6wOeBDQ+5Yd4v2rzsLgdFDcmgedkQXpjfnWp9pnOFZtTx4yETVnLAIhOiVLd0QXcQx6C3a+Z7bFzSLVgON2DqEJ8PHzxEN27V41mFYtpsSfPANIlGRuREadY/JKgc3ByYmOp6D2ucjN7acF+5HRA3SVtPPcNXoYrURmvLDyEL4aSzV5jOw7QY+WxnA0Ftdmi2cdZF0eOQfZmZkX1zABzY4iRNZWxasiYcAIcmToWpZlUmgBbcjCGIAYg+R84BhipOPgdmQAcJqsxTcDoF2QcZGd9UsQeZm3g61zhDfWPyvhqfNGRN8XtJbhwd3hiPgu4A6jacUGl4AAAgAElEQVQG6JUroLMYBDJmZ+Vk3h+OGh9aLMhYKxNgqx0FxdoAVqkVuTzJUBVSSlxFMipsR/YoLwOeSVPxcJSfAk1JPuO9/jbcm1Farw3ZULE/PCecCVKetSTbSvs2WOi9rtOQspU0QXF8+SXktqYCUA1TSdpWevPS34rvUX4s94msIbd4jKv2aiGc47mAzLIk28qoEPU77994nqYAKJ0JVqrM3U9pnkK61PIi6F89wviYmw2qVzbQNLlNjkP+HZktbutXPAqFqT7Ug7xPD2yFWAWex8fqlJQ4/l6YXwDZeRlFd+B65AwIN7dpNVkS2pC8mkEgTtUMz+VTenIhDPduUT3GSHulWNVznH209u7eCONbJ+hi0zBdhKUf+KR+ZH2KirOps7sBQCCOklMlZWlyVAZGbRacO/NG8bmvq4Vu3BzCHGcU7+RkUORkxiEUkhmmBGcPfeUrB8V96/Bdp8NH1ovvczOy4G0jMwpxcWkiAyKWz0iiHz59RjCTt24qpepVyJKwOqUqkEcIBMw7VduMWiFuIgOiPGHMuK6//Zfv09efrEYmLg7+KooBwf5aitLEKnOymekcnOW55RUUUwqyj9x6hnspL0fWGo0qpS0TANtUu7xWUsBRc9dIqhjPhyLKmTwvgZfOj/+lVYhH/e6T5QKAaDEff984fGJkVvhGr4+Ow0n9979UTX/5bCdtKoT3HN4p8oiILjQ2kDlBZn2aAFYmmlYIA8X+vvO0devWZdeBLAuAcAbjscceo+eff35Z8rvc2c8/fvgD1Y2o4/7of8QAIDU1lcokMapK8VHs+NMEQPh49KSSDfq4ZkT7i3BWZBgqC9zfdeuqwXVF6hTF0CxLzBPwRqT75PqfARB9XdwLgKxEoWE2xMfZ7HAxAFKzugyRGB8e4FEtfU2Di3X9fQZAMCofAIDwWGZDraXGtYreGz0JrytkADV2WQYAKQiuoAmkoTeZd9FrCSxHKc+SxQBAsmYLqdS/iibjRuim8wJV+7ZQj6WNBqzyBfhhAEgc6jYSu/PIMwZ6VX8GjRd00VhuF03kS+PFlU2gT7USVYJCVdEapk0IML6yHxMDvDcaoATZkuegwY5HKVDhpebyczTlgrIdH4OBxiXuc/y+EIDIBwADXnVl6oTUfQQg82V8TZQyAU8kuFin4ud4whCNgI5RhCyGHTwwlouFyBKdNh+ldF8+tYWbBFC1oIZj21AibfbmUWH/KOV3NNO6ngm6lmyi68lmOoF/J9PN1MV063/FAOSBvXsg+Qk1oMunaWV5GfngYjwy0bNkAFJZ/AC8JNLFO8EOiowFk+aJKVA0Wo5T/7Dk5C0XgORnoQYqI43euQoqUBDu0h8hAFlVuAIT1Tx65/J86tZCAJILUPD4Fodwi+7oGaF+FJXXd0CPC+afU6B9MQCJA3jwzkm+vbhH7wFACvLS6NFtbilcBhrPuBeGlYiSzyGrkAAlqudeHqEp79IBCO9zy9ZWSkG9TQA1HQl2l3hXZ7rSaGpuCIAjHhkCSCU3vSD6t1QAwkpT2+GLEmbDuFu/pH3rviqUstr7L1HbgFSeuhcAsYDutrnmYah/DZAnd5LiZyogwToGitv7yDr1LwpAEuPhMRLEdeTsigCQuFAZ9u+mi5cu00BP/DwAkpmRSjs3r0fdh5WGxzApRrxqGnQnNtZkuWk7ZJpHxnoozjE6D4BwANNuRR0SAfDggWGFEtuLL11F8G98UQDyOYCO5LQiso6+T4cf2yzG4W4AhP9uduF8aqPJZQKQX77WRD5Q+L64v+gTASDXG8fphTe76L/+x9pFAYgJ1+8ffO8yffePttF3nmundNc0ZaVOLApAOuvykVFz0KmTL9AXvvAFevHFF5dVB7IsAFJcjAdJYTGdOXshcpMu5QM/zCorVtKJk0rneSkr3c9lFqFf7du3Q5okgvP2UbR7AY8Pso+FE9NYGRC93aUuyxPjwsJcUIAwoQHVqq9vAHQtPNTfgSIKIkCHDu1FJMsOY8a3ZYp0QQG1Ls4WLyfwj+XDO4Zr9oIsx8IsiHE8jBGwpYzTUuV0F24rVj2McRltiju/b9HwpjGzwtsyepbwOhwhfOihvTBwPI2XnPElyRkQs/BW2b5jLb137ALGFnUGhgrXWDUsxjELwq9At3lZNEElkVHZhRkw/l4va/Q7Ectp3wHDMpHtL8iAGPenz9X87wwhYLWRMGdA9Gwd0VMrJn2i6UksIp2RLBNqPSJFvVyArpcBT1c0kemQn6VHh/o6XqRLxC/sZB4BGA55XbJkYbEnj3LMuXTBf54CaiZtdnH2QW5D1HiIfnGWQX3JWQ310YrsRfJcBm2fO0jHrL8iX5KM7IUUH5z3vzawHd4a0MYPJNNF1zEqmammntQGGolTGWAVfZW1Hmp3vA+1axtqPCKF7ByURzQ8qSeXkoazyd2dTROFXTRS2kIe0wBVIF6yGZYx5chwbLgEkFFGdGuFBBv8sw60X95H/LSbyq+BkgGZxTGonfSvv0zjK9rkoRrLHtRYRsYOvxff2C6oUeljRdSfDh/3iqOq0+rHIgBEghWVURG/zM/kiH2offuZjmXMoqh+RAFI9Eyz5YEJ17/Hm0blQ+spfkpO1hpTr9KwuwfMEPgkwKSGaXA1/k3UNt1IG227aSI4SjfnLlMPvFhCWL6yM0zb+0JUMxqi7f0hQpkAgIiJriWZ6b0MM51NU1Frfuype1McQXBBxpZvHy4u58afdW2e/o4P01CcjupcOe76GPn6Aede70N81k7oikcu7ggViuQSC1bY42aGyzerFnHLzJ+iTbWbUJALrw48ezgje/zcG3iOywgnF9XHOeRGuLjZ6ZDZDFEzmL4NErHZmJB3gz6OWgDUx/QOyWAc138FlJx0JMuLbJTZKi9YK7KO7PwsthvAhJMKZH+SM6m6dIO4P4fHpqm13wfJ1G6oHMlzPTIySe7EfmzbjwntLJSW9CDJY5tjGWtVvxAOoUZIybraTZVUnJ4GozsnZLbjqatHZcs1eATQMKtsKj+6+HykulAHgqwhv8NW582RG+qRCYhwd/SPYxxmKRFyvR2TqHVoK6MhRP8no7XkiOBDvQ6ceGNLTmqg0oJyIV5SkuOE03UiOVFLMDUzDtlaUJ1ACwvNJNMb8FfoH69HDYOihKEuIxuF17nwb7jeAvADNSduCa44Wrm5jooTCikDGQ/OENshNHC+63XhUu5H7RKbhIrzgWJ8pfQb6ZKZHCjCltkLzrbo98dMaIYmQQHaUfNFPP8gKYxn4PsNT6OgXxamW/FM1XLLxppAV3waMmCyjojp1/FxLlH8frb+FwBbA3DY/vfAB1OYnHZQe2sb2BTyGuMaEC0+Mzsdoiz3ZvjfnaLeHuWfMlSO+eAK+ulP38B5QdAAdVrcatYm0YYNZbj+JjH+cr8zYz6aANBJTk7GsZlRy3CeNm/cQ5nZTurqk+DpysliKi5LpexcF03iHKWkueD2PkWvvX4e9HEfrnjOEGm6nMw8xTv64ckyTAceOgQjRi+8TWT2ZjeYCNkq4zA3bUJhfZH4Pgt1z9zM6ENQeX1ZIEHLvjHcwihC53PCLahU5OwovvcrphDLGbdBWev7P7tGf/INZGnYY4Yb1+0g4yO2rQrLp1FfdwveGtwyQStMSJeZvkQYJ3f1yQDWnBLo4dJFt/Kw6W1opLyd4MuixSGjFZpRfcMzYE7Ny/78e1foiUOKhqUsG2bxc6JLvpdsmI987+U2OrKzgM43jKIgH9d2Vl8EgNQ1Iys6Ka/X+NQwvfiDID1yaDP96P+9CNVP3IddXTB1RvRriW1ZAGTLli00CY3lZlCpltNqaqpUZkGqIHzi7WNyP7/fAMRIN7pbLYce74VUr1gTRq4XWbt2FVKoKeKh09bWJSL4TNtialps6eU7FZ04S8LNOAmePx7RdWLVNSwsZF7eNRPdtpFWFmscFgNBkeJkvMgWtsVAghF8GOWNKwC+mdJ25QpeQqpyWk74kWmqrRCyu81NMo2qaQzGfSz8rIFHrPM3bywBRPRLKBYQ0eeHf5pNUYUa43aNheexxi8WUDT2QShbKaqYpGNF6VKsICX2rYU7MIli2VcxDvgcVmCDDbLCqvg8cp3DOyOavUCEG4Zd3IJYD/R10biAnEGI/Cx/Wj1scmWmKlM13gFhqrddVQujH8p3IwICUnjyo84/JtFaBYvBjxmSntuHHyUPAMarKT+Rx6GoZEy/erDnKyL7EY4LU5f7NlWMbqKzGa+QP1NNBNUwcGE7gw1xzHzo2sMDX1lBEbMPJVHq1QrytOaRF0UanvhOqoWgRG3DLBWAdcNZDQYZ/O/COgk+pmVN6ryW3VJN+a3rqa30LPUXNFDKxXJRiD6y5rZYjhmTsUCI3khOSw3ltq6mm2vepmn3KAVUwbERpNwLxIhjVMc9Z/QGmQc6DABFfa/h5RyUr/Rn91wK5U2tpBWT66kzoYGmYbZFk5gcwNfCM5VGo4l9AHyIODomaNvYo+QOu0EmCdKl0EnqMbWJwwoaPOJ01iO7L0w1IyYBRlJRZ/JEW4heyTHTKRS6n8S/GwAmTMuKxAl0dyNF6VFaltiJACYLTgZoVmyEKE86rvkISMH9MacADxe1CxAit8EN88jI9RGA94lVUW/MmMwERhXAhsRxakoiHT68DcW6w3St4TKxxUFQRWh8yGZY1CTfBIqjJ9GOex/R5eRaRO9TKJFlNW/8QuyPawQjnknILCnNCOGWzU0EXwD0xGEgA2Bj0QdeL+imwTETbVq5GYTFDGrumqBdtSU0gwCLF2pIvYMo7LaMi8JfNj1MgBEiX/Yh+G7w9TGKmsOhyXLUoCCWHc/Fz3JiZ8YzwD8ni6Vry4oRwQdAggzuEObRAZ+66fVQcyDC8J7niTc3pzLG21UJJTYEJa50dkCFaZJWZGxCn5zUM3kLAgOlABM2OlHfTVoPZBbntyT5mtjGJI7BBsBWXgJ6jDsJ4Am0RwhcdIz2ot9DMLXjfVtoaKKXthZ9k7r7Z5F1mYGZnaTVzAUTkE3Io6L0RGruD8LcTT57k9OjwiRPbAf6wZi2TXTRkE2Z4PVAck6ZMsbHGejJyqiQay7iWIpWNYsqap4CWvd7JV1p75oviTqeuqajuBskRdPhwDNRnUf+3aRqW8S5V1RBDkTG2xJoe9WX6PQtSb1aU3wY4CEOGZ8JauuvQ8G0vF4HBwfJDbU7bhyIdJpW4FR04bxLhTZnXDpEL2ro2LGryPQAxJKka9kTphH4TKVtO4qoZ3AIFLsAnTt+DlLDDjpwcDfA6hgdP/6uADc7dxyg1qZJ0JMSUA8Cbxs8969d76R2FHBzC4WGcL+rewm1JTAFEd/r96DNMgrp4G7as/shuKNPU1GafC6vAwtGA5C6c9dgUrhJHuu2feKnF8AyIUmeryBeXBYFcoOg9M4pSV4TslfcbHj/WpQanHD7w3XzO99+k/7sW5twbcvx8bPXCuZc3LRK5hwAQeMNCUBYDbO4Qhaec5bKBjNF8f2M3Id/Fj9Bo+dmwf06rdzLnfHI9qm6pRDGcU6Bkedfa4UXzhz9T79egWJ5+WCamcY2FI1tDC727zfPQrUsQDsrPfRPx3yQ452h1mE552/s6YD/jTzPnqxs+tv/0kpf/PxmZJtuwJARWSkAxTNnlp5oWBYAOXLkiJAUHYeBzXLavr076eq1G8v2DVnOPpa1bAwAcj/cz/81AhAex02b1qFWZ1C8gNhxvaysUDxIWNL3zBmEWO9onwEQ+bBQskT4bAQgWVmZgsZ24cLVeQCEx7amZgUdf095VGC9zwDIxwNA+HxVx1WTz+SlVise9vyuXSYAKfJWUfXkZrB/Z+hU0isAJQHKnyqHnKxHGNkFEPHkiJkF4CWILM7N5DNkA6jhFnEVXwSAJN0upvTb5RQ3DfUqGJXthrrRtkt+aOs7qLEoh351ZIBObYfTBXtGRTGdABHG8iu7z00l9Tuxf8gpVpyDOZjM7rpacinxZgl1HZLF5PcCIMY+G2//jwOAJE9lUdJ0Flkn5CQzMYDoMMZtwj5CrZ7rwlek6vw+6sq6JYAHu7pnDCGKPFQkamKSIUdqh/79WToqMh8aPMQCIEIASWcW8XZ04VW3fSBEj/QGaQd+cjuJWpJToGu9mgOPkziV3fmUAJB4J2Rz8zKRVV0lpFcvXjt/VwCSkpJEuSm4huGDUlZUTUNjLdTYJmsgPwwA8c24MEFdS0dP9cKV2kGVJTCGA+1maHwWQUwECcKSzsWu0DNeOaHbutVGpfkVAmT6sA5nqCy2QUzkZ4Tvw/DkKByZEygfE3c73OzfuiTFJGYgd7ocAMLGgttWQaUpNEL1fd2QxL0Kvn4cbS18TLi9T+KeE+pICD4NjM1BEQgcedQRbS0bhEeCh/Iy85ENsNO19ptU39kAAOVApBjXFdzDudkglqBr/Qocv0VlhQn0zunheQBkV20hVRak0XPvDUGeVk4qjQDkq3s4uh6ii4NXaNop60uCHwEA8QP8WpT55HIBCPdh/5qvwSPjl8JfZFPZExgjyDbjWTfhRXAE91nvxFXqRIG8EYDgCQZzRxd1DV0Rx+Fy5FCibS0YFefmAZBZVdC99yA8k4pLUGjfT9cvXKOHD+1DFmSS3n7rBIrzZdampmongEcqpWck0NHXbiFYOguq4TjMCSWwXyoAefSRL4L1MQIAImvA7jcA+f6zV3D9OumhrUVifx83AOkf9NH/8+xt+rM/WLcoABn2x9Ozb7XQHzxeSD99HxkoKHfGI/AVD3WyWADk849toIabA8h+vA+n+V3wi9OKguIQ79qWDEAYfT3wwAP05lvH7rXNeX8Xxn6PHvzU139s2VIrCoXZwO+jap8UAFnOfhdmTvh87du3HcXnSuUGg8EGhxs2rMGkWk4OW1s7oS4BrWrlyjl/vO4EI5qitVi/ZB+0ktYCGcYPcDKM1KXo6lEZzXkR/nnKPMYi2fn9uFtNht4HbzdS+KW2y+ux3OCRIw8JI0ddbG9BJmTjpmrI1vVTT7c25uSCXdkHAUQUULZwvYOBmqUzCosNjdHpPUK3UsWEi62zMAOyMFtmdD6PRb8ybndeZg7R2WjfeQKnwrnsd6GDwMqZPI7NpZj0iyYyISobwMkZlpoVTbmGCz8EHSFHAElHxi3uqEeHiSlYijZicqvziR/R+gsTbfXuoVZbIxSe2qP0J9CixDngQu8kBRj4K5UN4VoPzpI4A6A0jW1EoWUi9SQ0k9sPFRfTLI0n98ITYyfkYoeo19NMacFs8saPUltBXYRWZdPULt6Ppn6BZpV7tZzSm9PIPWGhB5oaaG9Dt8hsvLcHGY5aFFeiPnLt8S+QZzSHBnIa6OZ6KD4h0GfMPiQO5dJYqoyabv/VN8iEIm8TMjHvP/r36tpCtHEwiTLf3ErtX46aR8XKYBiYlJFTPK+A3MAhirW+kqKPrqvBkjHrYagj4XMaP+Om7OYauCinQLEqnrzmCbADgxTnd9CkfZSac86J7QXGZCTOPuukqgv76MqOV/GMQm5hSkY+TYg6bho4QBZo9s7BEK3TdZs6AOaC7AAvTnCkW6SUV9UX8loLMU1IN74dUSyeB0nch7uDIkOyYzBIHU4TvZptoZeRJamHeozcLHPm1C6Q3dBZwkgxutiWsQtqf4KCJb8PzbArutq/KoSHRAMKXXWfEDkGuJT7w/mFcz23NEiy7ty2FhSTOEqCCtipc+8iaovorKKHhDHp1uaBHncaleZsRXFrPU3NdtFeUGrePv1jRPejgZQZlclmHv/CJ/ssR95VNoV9p+LAH+fmQ5GxOWin1SU19Bacqcf6wQVEMwM0RBooPKLv8O2Is8kJ9uzkHkopBGABlTEjU9NIZ2n/FklB6R2ZAr3HJUDB+9dB/plVNBYuYjfJsTdZZR1dGEEAhInF5zj4vYAtI5rd5KfP74EpIVzZGzouozbIRi2jR2ll7mZkJGpFJH0AUrgXG49CqGIbPVSVLbIdVtBc/LiYrzaeQ4YpF1HyXHqz7sd4mMjotcWmZXXx7JrG9aUGy4mH16aqw3S9OUSdI9EaP7xVxXpjXhcCFVFD59rNtTDLDFJlyiw1B+ppMAyhGGX4HOz0CzNF3eLj5fHNos5H9AEF8dqXhTMh7PPDbVSNNX8e7kigpBSV7UYWipsL0XIdPDND4UtL5xtFVwLKVGhjKUAHMmbjvgFI+05RijMf5qVTyFIgKID3VZ+3ji5efZ/yVbG03pYLtRkTAUh8c14iVEF9bWl09XKXeB+GQ/K6CLA8MR+Hp5G2b95MmalpUFZyoVC9l65f7UQGbQIgVl6bWXArf+ih9aip8NMvn5UqWtPwEuI6Hm4m9Cmo3pkBE8weVTbApK5nq2kELI9x2rplDxUV5FOi/ayQkt6M2tf0JClE0HgTsrdFUrZ27b6D4qd3HGalafK+CwBUca2KbHOgOUpAHMmA4F1mAQ1UfolrFb4qF6700HvHW+ibX1klvjZjXHUtj8UtrwnOgASRgeDW0dpFOXmysNyRBE8QlQHpb2+X32H/Trs8n0PwaHOslPeKjTMroHdx4+Dx+Ii8x+IgTvDdH92mQ7vzqLIoAdmwOTp7eZimEBhg2uGmoiCVF6TQt757kf7mG2vF9n9wdAD+NwFKdl2mLtyDE155r9khe84+LDn2vfAuCUCe+B8xzzlCR48eRfBjPl1RrBCjLRmAcP1HEgbgZoOMXCy1sdpSIU7wcutGlrr9ZS13F/fzgwf30uuvv/uRmSQuBwQs5RgWoxIZaxj0dmJNwCX9JQbRW62k/8ZSvVyzc+lS1L2bFzly5KCQkeVJdGZmGrHzOl/gDNiam9vvIVt8Jygx4+EYqz936+NSxomXMRojxrzoDbUoscaP1wkrHk6s83i3cxtre0VFRTByLKGTJy9EMiNZqLcpW1FAp9+XUSHZeJzkWAlVLjzoI5917QMidbrFot3x33T/YvmSCCClHsJiWeg6LdyePP47rxUjHWsx6lVkW2ryJHnqqlaD951s2K4CHhHaEQwiuICQGxjnUYAhuihnEJpeFQxwUYMunsCoyXeCACra54MPwQSPBDGGCn+wkpUutmZKVcJsIq0d2E6X007RTKbyX1HLWrGszkhJ0KFnh9wPcJvHSylzopgGnJ2UP1FJLpjgnS97iaatU1TWuYlaMy5RKHuCVl9/mMz+OLpY8yLZQAEzNgYflc02yju9AvSNKtoKyuOK4FW6uMNHdQAcjSvngwsNCBL782n1mcfp+JH/LjZnmbNTQcMmSh2E9v6khy4c+h+U0VaFf9Cun0mg4ewWurX5dbmseieW/NWXqfkPnxHfLQYqohdHtNfLASALj3XewfN+DdkbV08O5XfXYPIKPwhkavrSmmgW8rvTdpVxx7kNTSoOvKF2JOt2FegHNuqsvEyhCZTqzrloy/Ah8pqmMAWYoeRAJjWFr0NtBrHYyVzqSGmg3uRmvOgF521el4JTfP9FaZchn/wsAK4+/QIEyPW2DWDSMhiiXweXn9szhRb6Kf51gl4UaZF6DxVc4JoOI9NMq2AJI0L1B/F5vpIgapujJ2oG3gaKHhOAJ4VVTTZSbUm0Y2uNqDdLhXnemUsnYfyWjAiypHhyrUUACjrJbsiyZ6+hLjhw+1BbYANdZ/v6I+CY36JrjerZD1DBJnLceJ5lVpkhv5rY+8NRJZ1APIzhlO+AKVRKlfnVlJWYTi9Cxn2wR6o8sY+HbKC7KMqPbbwQE7li8W14DoEY13yZfofTSp9/sAwZBxP94h1MEaF6xm0GdBY/qEyi2UC7QVZMfkYxlGpmkzRdcyACr5vH1ksPbELNDC7i09feo5qC9TTovU6bViH7gaAQe1vwe+103S9QkxIHLv0MVZVtgTJSLqhT0/TWeYAO3fBMtqA4mpsPEzSNF9UcWXwP3E+5WRW0omwPJnE91DbcBsngFZSRUE59IxY6e6sdNSDymFjZaf+mEkq34RxhvUFcC/XeH4HCJ6kyc+1m1LzIbElcHMCH8mMw8bNQtQT4enAL4z0xo5ws2eV+OijBxlC7B5Sj+eqScfGYoOsiSnVN6e3pd4lfBR8nJ1FjVP4IJTqy6VT9z6BA9jg1dZ8hT6qd0uzVNDrVTZduqvowbKRyZbnYlGkG/TKP4ak+QDO+FHJb1tO//OIqnvMKiWOZeGVgOgNDUlaSyIBx3jjoYkHUkYhtYFlYGorPdpiZWixQQsN1zhRE3YIK2Zuh6sbPRG5+GAiHFBUqFHF9xXVtkrSrhx9aC8CUDb8cH61bMUkbayvF9wmg6F46J93Zv/zUt8RPbxDZuAR5Hcenl+H8y/c1++tMK38hk+qDDe9Zu7rmwwBGXJ7k8/np9//oVfqLP9wiXNEDKGlwKKMbG4Agt6DVTbOQ/uU2AdpZc4sEG7OgUm0Am4jbNNOm0BgguDSFCzVdQaXaNgs6H4MQbhxUnlPfB3HvvohC9NutEwBHZoBqUE1hqGlH5sg3g7MBeuXucjsdv9pHW1Ym0eoiD+iUI/STsyFk+lA3OIWMqnUvzoOXJmYvU0oWstJThRTCOf3rv/5LiBetE7VAS60DWTIA+aD+H1z/4QOiW27diBi5j7otAkA4wl8GTumJE7Ko6aNo/1oByGZEYFgNiwvRjW3LlvUiOnRO3ZD8N9YTZ8DC4zc2hjT18BjW7YkB4v7/DUC44LCiohT0xSsRALJz53q6cb1lgeDBZwDk4wYgDH4SZ1Lh8L2JLq14W8i66nr7uwGQeJiUret6kFqSrtGQq0tMeqsmNtNYPIob4arshRme059I1zb8itZf+gJqM96jScdQBIDsQYJx+0kbeUfK6QRoJznwCRmuaaQze+ULVgfO+LNxwq/BQ3o7inCv7qKzh78vlq86+ShlDpQj04IIN+zfA5i0OydBici/SR01p2nOERXW0NvI/fEhGtpXRzP5A584AKm49iDFTbqoN+sm9ShT5/QAACAASURBVGbCsZ4TXMYsiRiI2ABk1TsPU1PtSZr2jFNRRy0V+iphRNhJg+DO+2zjMDocJ9+UnHTF+52UNVJKOWOlqB1pFFmRSEYEf18uANFAhAUIVkEC9ssdKMrsCdE4Qu7PFFjpFUirdqnJj677CN9HAOLBxG3LplWYZMLYcXaS6m9fgeyqYx4AyUouRbF5GrX1gk6rirYTUEC9Zc3DdLH+TfDvVUT+QwCQdSW1lO5OpnevNcKgTAGFDwhAElyoE8H9NjFV/KEBiMPUDQASD3fnVihh9SD6D4piVin1z1xDhDeHijPWgS8/RZfr344AkBTIslav2E7v1P0ExoIy2yDaEgEIL+pK20kbKlfSNIMNFF4PDMMBHPLaP323JwJAUjJt9NVdBTSFubEHc8c2PAoap3/8qQMgO6ufQqH9KF1pepMe2vh7dOr6M5SVm0aJ5jKYNKYCpP0wMkQagMz54uCfkgEIcRPSugmUnrCDnv/55bsCEDnGo6BUyvnDQgAShL+LeFZ+SADywN4qqiyHqhdqpu43AOH+/ulfvEv7N+fAWyftEwEg9U1j9MKr3fRbj8PlPjsBqnfIwUxKwPPTt1uoaSBIuZDaDYJS/mvbsgUAefHqOI36ksUzOSyCElby+bvIkYGgAQITocEa+ru/+y4C00XL8gNZMgBh/4+LF699oPoPoSy1zLqR6F3+EX5aBIDcD/nd+wlAjFH2WJHqWPtezIPDuD4j5Yce2kOvvvr2EgZ9PqjIyoKxEIAI/xsaGhWZEe2aPn9jd4IRxA+WsL+lL3KvsZ9PIZLRDOlFovjcBrddvdfFisKNvYp9LiygtO0QksY3b7bgpg5RTi7cpHMz6fw5GWmc74Eix0dnP/gzb9esIi1zcyhsW+Cxwn9frH93zSihSE5nQBajpcU6ftEnRZUy7jtyXSIUGL1GDeMq3M3lGHMRdyT4DIqZ2CYALheGi88o7NSfmfoE+rhsmnYFzXiRBeFt8d/U9xYUgGo6lglF4fpUmjUFC8tZNP0Jn63KTTd9qICyB8roeukJMqVEJYrMThVdRB+08zjEqyl/qJJ6EptpuPi2LB4X/TfRhvoj1Fp1GrQnqG01baSbq96mytt7aTT3ddp5ak6oVO0F+Pjug9VUl1GC4BHukz0oxvT4RGYiVnZhIcWK91VyeTdldFXQ+SPfJ8dYGq176ys0mNNE6d1Q5cG5CYCewcXi9fufnxfkN24/7bUtAB/9NFkNd/gF+zaOtbwG9ZUwP2ewaObkHtQsXdDMGZDE4RyqunGAzm/9KfkjKkjR/SW2I0oOF+SkSUS0oaffnneJLLNxVNW0D5F+SHR2eshUBFWjuUSaRd1Nh7ueupMALHTiRPQl2iEu4LYDiBQOraIk+Iv0JbVSi11H3qOF7sGpqLoabyGk6E8GNiRBLEo2plUZAsuHeoL0MP49gn8nUy0CiLyCnxOgQDAQiSi8ccZDbTA0s5CCpZ5HquiTFayiSluoK/Ip3wCACCsXuaIF4P2wrqIcak8ZQnaVjQnTUDPR3ddGzW03KTsjHxHMePg5nBFqSHyflhWupsK8KuEJcunaOzDCU/QnFKlr/x2+Bi0BVXyrPIeEip7K9Pj9oKAgws2NlZR2VP4GVKcS6FbXCF2E+g+3nm6VAWE+VI+M1FsToxX6gVAnOZPaxPchNemEdhWyO+qZEFiPSLMckzkrAmRh6Y8gzi1queSK8iTEobg+PCeX9U9byW2XATUXQOmmmmwcu5ku335DfFdduAX0kybUELThb5+jtJQCOnvpBfJOj4LmJQFHQW4VjYOmJvYdkPsYGozKZKV4MmgKNSrczFATDAvFAJ6mRa87J4RcHFCSMkF5q/3WfrirWwACIYzQKguO8wuT6NE1oDIhC2HDDXkWTu4z9peQEYyOkWdSUmws5igQMiETJfbLAM+kH5TCKkj2ASasE8rnZqRvQjAZuLlAZxPr4b2v6Tr8u08VOPM7UX+vKVj89+pc0BqRYQkirZyYkA4vkZexE2SKsh/C93b4hXRTS+850OUyiGuSxDZByUm2wtsjpYuuocC6qhSKdFODEGZppZ5OeaP6IDwg+gPPELNJZrQCIQAQlb62qncgfz8HTxC4xohlbBZZeM804hAi89xMZow/gkLcmNYbRC2Y/IM6HwgK2ECX5VZdgazh9vUCgGytcNK61TIjZ0YmprutVXwuK5GUqarVSEs71b0WwjM7A+ofaJwBsQ0psQB1DfI728Sy4GghZDtw4YjPL/zLDYDbGfriI2V4psySQzEdbMj8im3B+dyKceTWB3WxlpY28dmCq8mpzlnpalmYHsTLJ8Epl+X7MaBUy4KpkDdWUSy+x4NCvVSeB27/7QcN9IWHCgCsQdXD3/yqSH2kq5veuDJH/aOzNDo8TP/LkUIywXzyXy6cBviGYtxwvsj0Tc2dxz2F94f7HbG95tOoA2loF6p2W7YkLtkPZEkAhC/CJ554Ytl1HDyh3bJ5A508tfSqeHE096t9TPK73P17TYKXe4hGCtbdAMjCWoW7TUAX0rJKUWyemOgB/UopA+lOLjJudx4DlFlwzjUQcbmcNDo6LrIisetF9BZANzBIx96v8bsXveteY2U83sVUpRaOSTzSqrt2baP33pP3AL8kdu2qxYP3NsZGPng1zYcVsiLXDcZcSxnzdxqAcHG7BpM8+ZJjpakNcu9Lv/YMMr2Idizn+CMpe0XRmDc2mK3449RL04tHTKpOoWN/mgbOcwY1sYhM8wBEdM0G9FMjvCkBPjTLAPxoOWb4n0upaCECY3FHi7vNCWoZLizXwEOtL2R11TvIlmqQwAU/t7R/NaVO5VAgH+65vE3wobkQ9Fb6WZqDSkpWbzml+HLIOmejwdxmGshoEhQiK2shqlZ7FtmOincpv28VzP+CtP7qENXe6KB0+A4c20P0WnUxDY/UQK1klAZ211Eo2cCVNUT9F4KOSC2G2lVydwmVnz6MCTeARtIgTWZ20WheC1W99RQNFd2gztWnKajOQem5B6lt61uRPmrQkHiyWozj+A4JhO9g3RlAhKaX3LGcWmYhQNGUt4XLx2KBrri0X1DEhjPly55b8bWdApj4EkAPwovP6x4S1CzXWAYkPafJZ57EGMOpe3iOhtM6KN9cSu0p9XSr4ITKYog9q+PCCxhmherumJdZsYw4qGygllyQS21Pu0H9ie1YP0rB0v0J8XeaHYX7UbFbIv1V8025P/6fNjDEOgc7ODMSoJS5MLVCre3vC2x0HQpPetnwrKp/4xqPWc0ZB4hXnwE75LKYy+meBed4Eil/C/lA11RU9LBXLutwxlMKJiCPHnoItIoZgA4rnjdjuJ79iGi2UnH+KurpbwX4WAMe/QSi0iN09cZ75HC7hcEgt2n+CfoKtzhQoYJTEoDo50s8zo3fr5R0/DDBU4GEAOS0D6JY+Z0bLbQ6P5v6xv10s0tSgLjNDZlodEDWTrhTugFCmmhFbjHlpGQJNamRyREoUuWKoNAUnnE9w0rqF0wb32iRWM+HG89slpNbVlEKk6JPqn0ETYr2hd+tmKwnu5BVU21TmZyY3m6RdY5ORwL2v5UaOt+A43ctxmQDMhQtdPHmy/OkeDMz5TYnpmQ2MYDzo40Y7eaogtXM1BhAk3zgBFGMz80EOejZDAnQEjzpoCxBshcqZomzG+mNugbsR04QXZhLx+G589t719CrGD9PLrLmkIPlNu3txTWkqGb43aJkfU1KZs1qhhqaAoSzALYBFaCJBwDRrX+gi5IcUiZP950pWMb32ZRPTeL5vbNAh56pWG5HOq0ufJhm57wYWxvdGpTUzlRXMYAdxgF0SKb4iSL62z8Xf3PjuqLZbIgdjKP2AlQfUBvTk8sxMXbQ2QuoExofpaFuWevAimoUgtW5aiFFaQKRCCpf8toMAJQB84pmtShFKTGHkOfGBLNSm1JMY+Zg0KqouJEIFgshSOpWRamHNq0vp0HIMR/eHU+1VVJyN97iBT1K3o85OaoOw4N+AWxx4wCYySnBHNfOgMMlPs9C/EH0AUDbrGpEzEzVU9vqbBqmv3/6Mv3JNzeipgR1Leo8JfLJ54bielHYhzbVNUT9/bJGNAAT4zklt+32yGPOLS4QIIQbe9xYFR1rFipp9nj1sp2dAy6Xx6/nDP/8YgsCDgH6D18pJ/NsANeWfA/5AGAGMA7PnAHZbayffh+CAHM4z8Oqnui5kyBfTTeTL9hEGZ5HaBZ1N8OzV6njMsAUgN6ZMy301JOV9Nxzzy3JD2RJACQjIwNqPTWwXJdOpkttXP9RVgpq06fY/4MnzFz/8fLL0Rf0Uo/vbsstfRK4tL19HABkL4rPGxpu30G/MsoZ3r2387MbLOnLYKSgICdSL9LU1BZx+45u698uACkpKYGCRLyok+GWl4vUe24GbtSrhoe+ygp8BkA+UQCye+xxMnXDpTbOSi0rztFgVguV9WwmByZXU4mD8NFIpL6UWzTo6YScbxTkGAHIptNr6fAbAdpypRGvuhBdqCmlZ5/qoKZsCJKeWSOi36PrIRubJyOyRqqVkXZ0LwDC62bfXA+n7zIazW6nnnUS4DLvmSf5ruFMymiqBhD0kS3opJadr0ZuNw0C4rpSyXW1lIYPnRPraWnd6ILRO/R+ApDKukPUXQhPklRZxBnv81DVuYepuew0XNf75vWLAV/KYAFldVZSR8Z1KnpzJzXsf4N8Ljm54zGUNCr1C3/FEcBFAIguPmen9TzQ4bg1J9wgL6hbxvZhAEhYKWR5/CH6EoDIN5sD1IFJ4TN5VvyDN859AiBx4H1v3byRCvJyaAxc8qmZMRRQp5HHBbEEgBIbCqut4J+fqXuNRodkdP/DAJAECNXMYLKyZ/2ToH9BthgRUTuQcy0UAK/ABXvMO4e6jdAdACQps5d2r95KF5uuwTfEjaJaJ5SybOifmQqyMmgUhbInryNLh/ni+KCcCH5QAJLkckAeOJ3q4WcwNSkBbyDspZriB7GfdkT/+2FmGU/rqx+jd878430FILzvJN8ejMswnbohr309B/2N3dLPoWXuHNS/hsTnTwsAyU2ppiJQ1Y5d+SHqNGRGhpsOmLW1tNKBTd+k1u7LNDghC8QZgEzilkp3V5DFASlYgGFuTstqyD8nQXp5FGpW8jg/bgCSlWqiz31uO42iwHpXTei+AxAz6kC+9p/fpL/6j1tx7/s+EQDS3DFBLx7tpP/t69V3AJBp+OC9esVPF2720VNbUqgAyo0agLzwPgD4dD2ohK2oYVmFOhkE1Gav0RvPWahmdSodfRvCKXtS6Nq1axAqureg05IASHW1vBmamiE8v4xWAbMZbg0wSPlUtBiRfJ4gFxbmYUJ48SPt4kcJQBbSa5aTAYl1ULEi3QwW9u3fAfrVEoHYMrIi3AddL5ICjXqOqnBWxFgvoou+Y/V3KWM5n1Z1ZwRzOSfXmFG4W7/uNraaJnXgwC5Qr1pxM0q36V2719O1q7ehlc6O8/MzF5wBsSCiJB7CBloV0yD0w11re/MyOprBcpm6Mf3hXuOlTct4OaNiljlGeDrWtuYXtyMKBKoGNxvkKHWbscqIijgvdkWVEgou8txI2q7+rEPtyIWoyKEoTlaKV2zFElafzVoNC1kO9vngxtkPNqXjZuasiNqcyR1V0rLCgEw0bNemMjJMz7KyGhdaae8G1HHAKwJR1YTmDOpdWU/9hbdpZ9MXQfeYoRFPNzXlyAAMgw9Nu3LA7C1tcJb2Hid6FHN8N4Jfx3YT/eowWCZwfy6s30TDgT7y1JfQIDIeUzXRKL8cn8iQ4dxHP/PXOusx77So5RmgOEbTKLWlkhL78unmAy+QBz+Lruyh3vLzUNPaAgpGiLpqT9BwaUNMGpZtEvUQP3iYBn/3Tar61Zfp0lP/EO3Agr7di2q1GEXLeIyxjoP/nt20jpJ7C2kg9xZ8TRJF5qOn8CoNZEtqim58TaCeVjaMg7sNghnXK6jl4Nvk1wCDx0dfI+pCYL81/UTgbGNg3Ph80CkcOfhp3UVUOrCW+hLbREZlVkWmxS59+n6NnjRdpM4d0ipXhlM6j10a1g7K2NahXgYifspHxoJByN8X2WgMxn5sPsctJPxAZD9R9yob3weQp5Wfce/O6gsdFE1k8LjZ4ZFwaMM2IQrSN95PSXAdTwfg8Lg95MNAJCUkU98AgiFY/Eodxk0VQDvcMlJvxaRfqyfNcfGuNuqMQ3ZbFSibVEGroEai+JxbVcmDADfyfc/trWtPi3qJcGA/PbKhkEbglp3izIOc7RC1dI8Kelh5YQEUdcZB1YE4QFIWvXTpbxHlVVK2SokrNLuZVqLQtSirgEamfHT0nLwA4DsOWwUZJbYgA+KIk1HnGXU8dqilzXqSQROBMSB8lhyOHlqTV4bi72S61fwG6Fa9gkYkhhLH6HFmUWHmBrrR9rowl7PCOC4Mio5dRZR9PqiAqTTTIJ7lYr+g/CTAbFA3kzJMtCEL4FdRe/a54JYQl0SOiuh1F0Jat8SDmglTMV3pGqRBFB174buVhHqXUe805SY6aGNZESLwNroBp26OcgfmUJCtMmsubFfQjNBmFXtA7AfnmdsQzFG0qSC/OxyKNjQygWeRVdZOGN8lAVWEzh4bmmLGzBf9/Ney8kzFcsBxfF3JI3Ts+g8jjCYOsjH/n9uluosAob9JF2+9ClAnlb/yc/OEiJEFNKvZcCOuDZmxGu51QoZ4iHZsOkgXrh4H8EQB803QglRkwESrkOFSylbmEQpZZIaDgzukMhgm1NRwCzGvE5lR3cx2mZ2Lmy4GBUtep0zlFOtzJkHRnKxhO/xMpujzv7aJBjp99MUDMhOxthpCH9Uy66WvfX7X2qHMxc0/40cXlNIU6zWo7EQQNEixL1yLZkXBsmA5LkTnxsXff/P9c7RjXRZVZziQ2ZXXhS5GNyFIqTMgAVCaelqkgMQ05HD5vuaWhHkrt9Q0SBwr9b04mIqywAS3EDKWcYpqh3QRnM8lXVCfR85W/p/fvUa/88QKKoRYhX7u9PegnhFzu7oWH730fj/tqHDRtiIL9fvkuP68DoacwTYooPUgyRsmj20dzsQs9Q0j4DZZSc8+e5mqq+W7//r1+UJG4ssFbUkAZP/+/QARDaAOLM8hfOeOLVDNuv2p9v9Yv341CqgnEKFuizU+H/i7e00Cl7PhjwOAlJaCfgX5uTvoV4t1dJkAxLiZhfUiXV09kKOVEaCYF6mRdL3IMp9GAMKF+3zDX70q0//Z2Vz7kUHnzl4X338GQD5ZAMKKSBVeGJAhQzCe0EcXs6R6iwtGaitO7KWWje+TNQMvfuucKCrXMrwMQBIQzXvwhJW+9lMYYUF//t1dRC8egus4JHN1iU7hqZ1kb8ig8ZWtNLL1GihR/vkZD+xruQCk6OIeShzIFf0MwIVwJKeRfMmgYGX0ohYklWpe+xJdfezHlN5YTWO5raBnjUoqlmFWrPfJ7Ircv3oC0qcJNJXZjyxJVJKXtx8LdNi9HppxGnygFqFgGW9TvZ3FAAhuBfLA4T1poAAUkhnqKZHKcEaFLP27EYAUvAWpYzjCj5a0fmQAhOlXFviIFA5XUbI3E9mQ6zSEyavY/0cIQPT45I6H6I9v++mR/gC9nA4gUhBP192g/n1AAJKFDMeGsgpq7+2m0uxcCBLgemZwATDqR+3CHGoazl+VtQ9zYzxJlZP4DwNASvK2U37WGrrSfJwGx2FUhom7pnExAElOvEprCvfAgC4Z6kV2kQHnCeutjg4AIB9qLuKpsfsajQaaYgIQK0zl0pPTqLq4Gi7ZVkpyW+nS7X5qB/BP8dgRaY+LCUCyAXA256dTI9wEi+E6fq2nmXrg++EMyuexEYBwzd2K3F0ASG3wHZEBU76P7xcAKUvdBJWqGWpqTaUxmAumu+IpD8eSDuBx8jYyMdNeZIsgx5ubTWV5Dro5fPlTA0DYSX5r+VN0vf1tnA9JDzICEHdojfBteeu8FMjgpgGIeToHIMqHGgLJCGAAsnb1ZhF4Gx0bwLV57BMBIGH/GG3bvpKy0lPpwHpZU3E/Acirb0ASvG+KvrqbJas/GQDynR/fEkXoX9yXcwcA4eP/L892Uwqex7+9M3lRAOKyIaPFFEjQw0IIoPzsZ8zsqIfoTgW9/fa9a4mXBEC+8IUv0IsvvghQFo1wRq6su3z4/OOH6aVfvf6RSdsuZZ+LLrPIhJmLrs+cqVugRvTB9/RRAg/dC2NdB0+0F5OO5eUX1oAs9Uj27NlGDbck/UrsQ3keGCkiHB3hxoXQ89qSwQivFQ3z6nqRtLQkcCwzReE6K3Bxvchi9QgL61Z0P4yR/FjHvJTzcjcTQNkfg2aoYSex+sq1H7t3b6O6OshcQgWO27p1iNY2d6NQa1wWlquImv7Jx2CFsZM+jxFPEXBijfswmhzysqzhricSol5E8Xa1suLC8QgqV3Dj98btc8QsVjZk4Vjz7+xsDmaq+JNZh+xB9xURJrQgJCV1Y6quQUUYYSW5DHosf3IwSQd1kcmImPWhmNyqCvX8SoaTnY1tHvng5rqRR5I/R43Bm9QUaIgaCnJ9hsp86G1x9oPrEPe1fQmJGTfF478Ozw26lvMehZNkxIyDvq7BdCo9s4OaD7xNMyljcFqXHTuIBOEB1N1thDrju8h0nNngprceUVE51Xcz5FOz39pCrq5cGt19hYZWSWnQWMpWYsgM4GCxZfQi6c1V5BhJI+doOrWirmMWTnmapp0MOpYT1Kuudaeo/HUYbA1lUX/5ZerZDP39GACE+5T5o4Nky4I45o5z5HfPN5hdmNXgjEvpyYN0e++LNOucH4y6W4bE+LfIpbdIf4zLGutIxHkx3H48xhX/9ATd+HfPIboZvcZ4Gb2NKO0qOsYBcM8j20EfgpM6Kh2NTusakERvOpX3baQp+xjVu89jP1GxjBDXNvFm1c7C4Okb76GQolUtLE4XK3EmRBfDYgFe1gMVrS93++mbLX46lmKlZ3McdEIVl2p9V1EErzIk7JiuhzAMapdO8azIzaUNhVVwOx5lkSaaRUYvNzWbOoduUk4y3Mgx2a2vk4WjoivKqIV9vrgFkc30q4E3I/XoVZK7NpYRVSk6DS6coJalZeVQZekh6hu8STc6pIGhCc8rQO3IPlSiknLhtj45PQbu/CStLd1JZ28qWqDKFkyjnklnFrWssAnu6aFAkdjWLP7jtnnlFtB24BEBfv0U+O029MuG52YXVBjb+1toe/UaCbY4c4x+tI730kDLOdCrALjgpq4b+1ZwQ+kuJsUoVE9Ipey0YmoekLUhARTduz2ytqO7W1H88Jmz+Nz8M2HKzy8Wn4f7u5AxiUrKelU9gNUs6y0yUvLgZeNBbYQH0tJDVAPn9Z6JHvHc9oeQoUKGiT1sklG744WcqguZ7BOtHRAPgGzwukIeVeqASeRs6LbYXgKktkOqFkHXcrCZ5Jx6bweUcAEvK7w2VEbJhFqIaci5im0EZPSe3zNzykRXXwf8vSPBGZm76Sy7lh1eX/AkZGdH6WKrNJ2bQ9T/wf0PiM8B+BDZoZfO9QFhZz8yaj54flyBfH8mPDJQYzSViutKBhmsmFOuyH8IReWQdIanCtfdnDsxBbqZvNkt5kpR2C72AZEC7QOis/jiD8oDBpXe3Gv5lXUSdZPKHwWBhLB6RkRqQTjxrep2rBANsPl7IIOcQrv2rqPalePIeASodg2YP+r+WLtK0jMtovZIZSnxwtIZkIAX9TDat0qZITJ7gg1o5XHinge1lxuv3dU3TX/zPy7Sd34fNKxR+fwyq+txzjdLJphUiuPAc0FL8jbfuI05uDxnBcVF4ienze3pUniAMyBhtT/BblCfUQofyXwEVDH6P/ysgfpRP1ecl0BfO4xCc3Vb9A/Ah0dlS37+/ixU8drp//7damodkEDzF5emIUWMgBzh/OHZYLJlYOspKIQfp7NvpiC4EEB966/oscceo+efhwDKPdo9AQinzXbv3kNvvHGMR4OP+F7bFH9P9Hho/fo19M678mb+xFuMSTLTjvbv3/mB6j/0y2bhxHYpE93ljsVSAIixRmS52+dxWLtuFZ0+LSkmRgAi9y3P+datG4TE2tElINul141I9QbuQxb4vrpepK2tU6ho6ZSjPqaF2SD9vdGFPNY5WMp5iUihGwrvjOvNBxqq6HkBbUmDCVa5KizMBwC5ISY8GRkpVFScS2dR+8FNp8dl/9UDTbGE+Bt+qczhRudmBF18nAsBKP+u1UruVDubX5ezEHwYiw+N6+rv9bhahY+MngEaP7PKiAKkSfIpxuZLAcOk0Kwm70yNYUM8cUz8sFZF6ChSkKMAkGE0DBR0Kr4esVttHhgx7WN1KvXQZLnclcHVtMqyjjotTdRku0ETkG80J+J5hf2kz+RCbtOJCZmV0hCBS/Hl42sAQLysue7getUbSCfjGNTh6YL2xJvF5O7Nosn1F+jRo376ynNSvOdXj0iaFbuQG9WjmBblbMqllBNraGplByVBknKk6BZNpsGnQLV5NR98bDgGo9mfvpzuUMRS6/N7jFt6PUyioH7VvvWo2EZku2pMVr3wGzSbNE4tO14TGZBI1mMB4PG8UQvVFS95N926owg9Fq2Ka0VCWmCA+x85sqjXysJMx1LoWeI8Y2OLFa8bdiM+JtyEG/VgCg1snZ8tEX57kZm5XIsBpaZK8T60MlpQeHwo4KHWCQJYGAGKaQLmkGMrKH0yn1pTr9Gwq0dsS+9CAxFj/yCOE2khOE/rFlHJwi413AnBxVv/JmpFADC+1DlLf9wwA5NDC/1xhZuuKJoHLxdW3gb8WVOzxKREOUSXwqV7TepK8oIONGjvF0pX5fFlmAwiCILrfXp6GJN0+QzyD00LyhU3uzIRnMUzx6Jc+zB9ivR9hiGFei7OqUnZzqqnEPlOhKJPP11tep7tEMXyXqbEKEpkEIOpfUP0xjjazfceXJ4gQwAAIABJREFUN6a2BBTdhrNbbDoqm3omog/BsC4o92HCIyeVczPIULnNVJRZBOO0lfTetTfgvA5TUGcSNXY1AQxdIT/r2aI54QWk+xACHUVPtmARK/5uQ3/8SrmosnAjdQ020TBASxh9S4CEMbcgJuthmwToifGlkXEJhaXCVxAXXpxSzGOlIX9IUqHMZllMXVOMgITDSS44qIfwbOS647qeepg3mqk0EfVMoLgUJbiFD1IyiuI5yNQxMUnnbzZQmicV4NFNhVk2utQtJ/wu1EnpFgZw4xYCAGLIxc2NfgcglsFtaNQL+dvoRRmfKL+HrYNoMzPwtlDBRf6dsxni73gnT00ZZIfxHb8PZqBAtafmt1ADkERNI0dxLDNgkDRH+nPwwEPwfpmkxLgiyPKCzgQ1vrN1RyM04lT7GhocaIWKFuiuHj8V5uxBJswLJbJ6AMBaunypmS5dbhXb80+X4X40BDzh7yGONcRZXU1/k/01IZgUVjeZCQBCCxPEB9Jx7uQk329W4iiI1oc0/ZAfqsqoc/+Dm6kWGZAE6qba1TWU6pHAvHJFifjpg8eF0yn3Gx+PiJoqFvdO+6Csp8US9BwZ1Cd1XWF3uM60ChzT56z0O3/2Dv351zdDHUzdC4qi6R3xUbdDBi1XFq2g4Lg8Ue2on50G7YtbXpZUkUsAGB7xyusytSgTgTIlhoAKfV2cPoXrKJFFANC8AErnro/Q2+cHaC3Uvx6AHHASVK6CM3Jcx8dRKzYkt3ey2UzvXGyn//nhPHKqcfvJuRaAx2zq9r4BMQKmX+eJZWdAy3rr2ZVUWZmBOX89zMdL6fjxo8IT5G7tngCkuBjqFFAAqKvDQ2sZAKQUxedJUFSqu2g0WrtrX+7vH2MAEPaw4Mj7B6n/+LcEQPIhD5iWzuaD8sW0GABhN/Tq6gr60Y+fvve5WkZWZKHSBteLMBjhfvkRreGsCP/jh9+nHYBw5oMbU/sGB4cBovrFhGbTZnY9H6Au/M7tMwDy0QKQMDjwTrw29tsPwwnBQ73UBdfsIcqfZV46oot46Qfx/Jq1TNPt4hM05u6j7KGVVDC+iurW/EKaDC4AIFlQVdzwUi3FjSTTOsvb9MyXocsfpbmL86iBAkfk087WUEJTHvUfPCOKzMvPH6TRnGYhh+tLkrzxjwqA8ES6/LUnqHXn6zSbgGjfgvIEVz8UpJKGI0pYCwGIcyCLfBl95DxbDh+3ZBo7cmZJAISPIUYFhTg2DR4+DgBS+PQhGtx4lSaLpfSlBg0fNQBR5szk8WVQRf9GGkqAxKijHrVCSlVHZUKMD8QPC0DE8SDD8aWeWfqLm5P0Mkze/muRizoh5Xk3AOKxJ1AtTO9SEpNpHFHn0bB81rjgwcC1H1meXJjGXYAKVpv4PhYAScuEjDMmd2MT3Zj6IzKOonJuCwHICjiHl+VuwDvjNUxShxB8hv/MxwxAzKgH2LgSGaqZYbrVc4OykvMozZ0HatBNgBr0W6lHLQeAJLszKCulEB4XJz4yABIf56DaFVvgI3JdmMalwggw05OPsE2AytDnQQCAK6OgmUGetwA1JYOYULpQu+NAdmQE/lpOBE8mwf0vzIqn1qHzNDzd/okDkHjICdeWHIaCmIdaxo7dAUC6uqSoQUnKdjz0gnT2xksRAJISX0WTUMf04bwxACnJ2y+WrW9FHVtCHiSkd9DRd8/i3dn3sQOQVeVldPDxInJT630HIH/z9CXaAEGEbaUSpFo/JgDS1e+j597qpm9/o0Y+toDvYgGQQV8C/fCtFtq/KoFW58rszXOXz9HYzEbqmzwNgNo3D4D87Ht59OijlfT8C3VQv82GetfNexoS3hOAbNmyRWgWixoJpDSX2tbXAuUODWPiKC/ET7zFmBDrSSJPbpfbFgMgejuxIu4ftE7hfmdANm1aR719fZFzpelXfCzGDEhcnI2eeupxamxsovffh6GBaib1Mr7nGC4CSnSBNa9vHCP+zPUiDEZYUa2np0/Qs7q6Fq8XMVLUjP25VwZE06/0OrHc5O91fExNOHBgr8heJCB9/dpr7wkpuqRENxQiVtK775yLbMJms0coWJEvDeMj6FhKws9YZM6RsYWUL+P48bZ01oKPQS+rl2G+/WLjHevY9bZ4O9okUGZC5DQ0hEhTxHleFXSH7Tw5U/UdiJLobJjIfmjKCorNdco5rArPyRmIeJxYWD5XhZlXpq5AxNRCmTYU52Eb8Cem8dAE+VBoOmDqwWPJTOMAFNysfjutBC+12LuK7GE3NhGghsxz1JImRSZsoGRpR/MkpI5XXT8AekKIbpa9Q94MqdpRi0UfQznEPjBKnn6S6O3knTSNbErfAak0JbIWSvaU++gYTqLkU6vJ78Kkb9cVCuH4OVjMNRnl7z5O9oCDhkpuUE/VhUj9RKTAXGxQjrwGM3mXdlBSZynVP/SsABBiX8ZUgzpR5a89SR3bjqLOYzh6aRqyIYvRouJA38i6spk6d75FcW0Z5DpWQ8O/YeDr3oMetWhGQ6232H4XAhM9loqtNx8ARS+VyLHpDKV1wknFzzxMt78uU/yRuhC1pAYjWiqXwalu3AetfCXGVNEmtNQpZ+b0PQOmUOQ65m1ZEAUvhoQyn88W5w2aMihlRYvR5Z4iIEQUi0dPj/iE/kTGguvbUHMiGiLuYU2dQeaCMxysnPV77TP456OX0+Lpf4Vu/wSyFkH4oJhVKD8M8JuBieCazEJq9bZSDihX8Yi0d8+24vtsKkwoQiYEEp0oaphBYXjP4G3qHblNdviORAuRzYhe7hNZSCsyKmYsG8LA1jcxzx8CGujwVADF0emVVJKzEQpVVpFJ6b0lhQLmXL147sjgSwhpDBNoLeJQWTZcReUDKqPL32tKJZunOEyyoNbrHaSQS/l5qPWDinYlzoQJ21cUTLHtGeVwbov6cfinJF0nDpSmsMrCWA3UKD8oW3b4oBgbX1cGM3Fat3I3NXRconEUyOs2OWYR3hPiNClqS3ZuCqE0JdJGJuUziFkuCR4p3MNtZXYZfDgS6MxNWXgdChWA3tNB6/NLKQ7yrFNQJDveCwEGOGAX2/LoFiaIRUlmqIFZyeMADQyZsEEoEyW5zNQ9eYW6x6WyVLxXRrVnA7Kfdnv0xk2C8MCMknEenQKlC8wFbj4ofoVUNsAFuVzd9DvGgeUiz3OOybD2M6+nvEEGBiZQTC7Hz4KAz7ZK0CDbjtHEXF+Emp2eCqU1MGC4pXlgTGcuoNHQZbJDcc1OOZB57YPyUiLUZkHZ8Q8AdBTS4Ciej0PSdZzm1tKaqrVwpffSSy+/Q33dUeq/BQpp3IJ8LembKKROAqSO9bkJm5EBD8iJfYhQxK11qrWQAt+XKgPCFh1WlalYu7qcdh1An0M3AEBWUdUKme3KQH2sGAfU+5kCMjvnQKYqXkndTsNFHVsU39tVdo8pxUG13TCyHJq+FgKdkdmcxy/30s2WUfr6g8otXnnfeIenIhmQTHiCsOm93LcX95Xct6ZicfaKa4i4cWF6fIocHxPokzp7xxkQl8qiTqpsyv/1bCv9+W9KLxETrjEjABnHOeZWWJBHf/iD61SQHKYnN0v559NtTaAG2vEGTqXJ2bOQ45UPtyDu45//Y5B++2u76YUXLlNyMqSYk70I7t/dguOeAOSDGhA+dGAfdn7h02FAyCMUY/LL9R/HjyNaqVU95HleUovF+18sOh8LeCxcduEEWRYpq0mcoL9EHy6xakDuNcG+298/97mD9PIrb0Z0mxmAzO+fUqFAPyorVwigMjmpH/rzTQQjhdUx/CEWDqxWfDJ+H+vY+Dt+UWZkpFIeJCXT0lJQL9IfqRcRfEdDwYNx3O5VGxLd93yq0t0obXcDOU8+eQQcyHq8cLzC54MnQ2vXlSMaADDeDuUVg4mg/oxHU6QbEXBgYDryy8FIMbtjHDFzNR7nfJUqRYsy8Hyix6Zn0fOBnxG46G2FDNwYSfmS22UzqlCivAa0n0eYvTr09cpp2jj5YMYUCKlw7drHGul6xqquc1H3Ib+zeTBtQbG305RAWx27yW3z0LnQcZoJTxNcIECDSKTsYCEgRCpeanHwhZiiSesojSR3g041Qykz2VQxvlFQvVCiSvUlx6it4DzGCS8bTQnjxwK6yv4e2YPlVDjwEh0B8MjBPOL7X5M0Kyjv4mUJGs5zD9AE5HPZtE/QeFTXk0DTSjpVQ6PbrpFvjaQNiMeN+jsbBqa14kGPQ5xF8faNh+dnD3kxTavidSpff5L6V1yhjPZV1LTr5UgGY4EcP/pkp9JjR+j2ged43hrdr+HiiGQ97vH39L87TAPfgpmYalrzIRZgMB6b8fMdoCQGiBG36AIgtXA94+931ICodVPPsHRkHPXvkKDSWBsiaFwGpSzxd5zjgK7ZYJaE2k6II+T6ElSxNaFkpfuIn6ygJXfC/5MDmdpbRMWjq6gtGZMmS7thxOVHAUbUmIt9qGYEImE1iZGbVtc/VH1MytU5qEz0+O9BeDowEPlW+zT9Huyxv5fvpv+e7SAvfCS4FSUgO5OYTye66gESZmhzUSWlJzmhAOUhNyLVPC861/YvYjK0MmsjpcTnQZ2oC/cSJq6YU6ekAqCAZz8N471r9a9jYiUntmuq4TDfcQYSqV1icjmHQNOGis+J3l5vRW0UBicYUKpVphF81iZ4fPzRSX7kGaIoKpyRNM1Gnz3sTcLNAdM6K4QauE3hnuNmMTtpTtGcwmxwqiZ3QE/kxyRWDjhz9pXbuhprfo4GVXFvODwJ+qWqM8PTwCSYHHyPyokt+yvoZkMWye3IBPUmg2521OF5LbfbDT+G1FS5/BBqTbjlFSQBqMl1nfB1GRqVF4vdkYJ7skh8toSTqLYsn372ukHW2VpI9sx3EVXOo3UFBXQZVLi2MR+tSk6mXBTYX+0cplU5HDwx09sXbtH6yhThVj1lukHjmOiLQw6NkAO1FNyC4WjtVrxdTVBBN51TFCxexpEoJ+njMNcLK1XCKdBxuGUD+GjQkVOYPY921doKz5jMjTQR6ESdhw/vtQlQkLSZE+oaix4HVRgGlk1vRKhbcxAZ0Ntjys/2qi9DnRDeSiEnW+nhqGzU2zOAoGIWAI5PSDd39EFGUDUrANLMWBXlZOdTY1MHnTwuA0OI68F7RNbUSHk5/c6Gyh+PNZTGdHPaM2hSDYsV5lOhsKxh0FKDPLY6oG4CmLEpJcei/ETatWcjlKdGaPvGdpgSyizBnq1bxM9+GAN6XMqBHYDBjuyW2CyPu3JXBZFYfGcSgQI1TwKIZCUsbizexUBicGya/vQHF+mv//0mdUhyvQCU91oCMmOehxor7Q/i6x5GPZS83iwAc7qNqgO1pLHJpaKBOeOQbZP7E9Rm9drVAOTvftlOhzdlUU0hREVYCliBaofbQa232sR6DEC+/ZNGiEgN0rc/L6lW5zpbqa6dP4NaifPuDUmG0xTOeQoEMKyBLHr5hQGofo6Dsp90T0PCuwIQowFhZmYG7du7i3767L0LS4S3xkP7MamVahufirYAgHDNAWdATp6MRqWX089/KwCEswusgHXq/bPR2oK7ABAeIzkB1y/WjweA6HPD+3bC/IczIkyhsyGCxIXzjY1Q/FFA8pMEIEwbq6mpxHVVJwCdHZHIbdvX0HvHEP3GTfoZAFkeAEkwu2hV3FpqsF0G7MALU00OTQmwZ8Ozdk/wINLlKTQBiUY2D3SbEjFRwgM1ZIN0bieljRdTa/YFWtG7kS5Xv0JDyfDwWABAvvFP5fTkK93UVuilf34qTMf3Rp8EGrdZxuGc/fTD1Pe544JexRPdtGPrKL4/lYb3X6A5mIzFKiB3zLip8t1fo+H8W5g0hGmg+lIEVIh7Cf80AGFQUf76E9S7+hxlNaynhod/Shn161AQnwuHcB/FYbLXulcCBXdnEaWiIL1196sfHoB85wgyIEcpmCS5xp92AFLywyPUdRhgNFVOBD9uAMKgxIXJb9lwLa67UWryzKcZ3w8Aoq/I/HEz/e+tEwAkQTire6i+ci2kMJ10vAO0MCA2C4pSM2AmcbB6o7i2EuKc1D/VT029x8Qm4uMRg3aWA6CUCMpUABMar3eIbt9+X9KtUECrgyDr1hyhcazb0gkjTgCQBExit1Z/kd69+EORSeE53L9FAOKH1O2Gil10qfEExlRGgj4IAFldWIbQkp2utnVjIh2t2SAFQHi7v7ltO/X5ghQP1+yxqTD1jU7S1uIUUFsQgEFk4aXTN2jtShnJHw5eoOmAvOY/TgCyf83vwStlDpkWH8DaLIrkR8QE2oosPksr84VQ3/k2agPkJH8hANm/7uvCdNaKzNj43C0ByqbHrACcVviEIIOLYn5j0wDEBblbtzuVXngeVEuwcD4OAJKWFEcHDm2ngY7x+w5A+Jj/9B/r6GsPrESmCIBdZWo/DgDyD79CBq40ifatTr8rAPnBW7108lITfftx1NwhqxgFIEMApPHIqEkmjAYgFn8qDCUT6Sc/OUdf/nLFPQ0J7wpA0qAxzHJaF+quIPKciwn7WqhhRQ2t5l01hl8+VQaEi9B+ePKaDsk1UdvyAdpS6FTGAl+9i1hZkljfcdQo1j4WRt8XZjYWAqO7ZT74b1zTwSpNzS0tkVEwZkCM7tzG7EQsALJQVlZu0JBZ4EJfQzN6XsQ6BYtlQ4zLut0J0B8vEIaHsl6ki9rbo/UiehtaOYrX1WPCQNmoQHWv86X3y9s0Zhn09xz12bBhraBfsbIat8pKFIBCv7uxsUOOhkoFzxsrdY0addnZRdWY9TB+1tEl47nV/TEeJy+3kJ5lHLv51D5MR2LIHevCc+MxyzGVLw1zuh9UDRU+Vl4d4g9OFVXkxVQGhEVHtNO52Y6snlrE4pHb4uxHxLkc1w0Xl3NbaVmFiZONbkJ5w+xS+8Iq5iS5gRRfJlXNbaCxuH4adHQTB32xNlW17UFExkbvHPgurbp6kBK8KVS3+xkBHtjs7qGjPvrdnwSoJS+L3oVk8ou//orsh3ofGqlPDERsA0mU9ctd1P/I+5T+zkYKJE7R4KEzcMONqjDJczw/0F9Ut0dQyJJulQufkxuHn8a6SkUK++LC7qTWlZTUX0hzDrjOrrxKxe89AmYOikNnElBvgJ9BB/WtPU0jK6SiVsGpB1Hg3kDePNALDO9vFkmal7nQJ1wfEyhq2iFdr5f8o/3k3dJAsxWqnkJnBYzzghgZDeNYiayQ8eKKsfxi1KxIFoKzF4vsR54YgLW+JMp9eRe1/KYsxtVNmXfPO3YNTNilXO9beInoug3el4qoc4223kdkWUM2RKwnitZlPwQlCyC3YmATxQMY1iW9J2qMRGPqijHzYfjMf5aZEEVhRCZEZw5NQLBhbFP8FScyEPH5kJsNgVKjaUU1I2E64CgFXgjRm74euhwvJ8ogUFFFJowaU1xkQzaFWVrxFrtQg/JC2tWa0oPnkaRN9LZ3oc/yHorzSuoSP0dsKqVWWrKVEhNzMfkbgGTue+DqbxRF8teb5bONnwNzQQlaLSYAEkV5Qogdf5OBBvlcmi9cYw3Zo9l9HO+UT1KTTFDssmpBCrWKyYx7IqgMzfCcZE8ksW/QroSQBX/GMWulJPEFGnswhJhvisaBAVYE0033RoML/t4aJ7c1BV8Wfg7npbH6Eu658WiGa2pS9rNvUF4smZnx8IRQqoXWBPRdR+eZHlZCe9cW06nLA3SzbQyUrBKoOCm1ItRs6eaFUECmy0+HKoqobWSOSkGzG4AnSGmqC8XFPjpx5QatX5UjFm8eRl+cMtpvB81zdfxj1Nh/EgXv8nyaoCbmVhmQOaUixd8Hg/AlQdaBW8+UygTwNvB84ZaC+iAtYsJAMyVNZlYGB0GJw/nbWfXb1Dp2AsXxRcjEQMwD2S0GIAxCZ3EjzM56YSC5gl47+/eR48rNln3OSaqljMQinKMw6op66ELDr6i6YgMlWiqRzRjDv9sALlLm+v9j7z3g4zzv+/Df7YHD4bD3JEiABElw7yVxaFO2bCXedobTpG0ax//En39b13XSNmmdOGniJk3SJPWSI0uWLcnaoiSK4t6bIEEMYm8cxt3hcMBdv79n3L13OHBJsiUnjz764HjjHc+7nu/z+46ZsBK/u/FsCK0W79kBri+cGwRA7iO7w4J8lYSYXgvOHRDyc4PJGTpBXT+gh8Wi8thYTV6sXZoF6ApIlCdRlcmCGZVBqxqbuG0m+uyvPITAyymqrzofr4Ds2gwtC9p0YJL6FWWfAzOzvLKy5ACPiymLoqmKGi/fpGiSJgzezcrogS9xs3K7/JunLqAqmUlbGjB+GZM3v0iQRRnytW9lBdt/yeXi7xhc0cT6lDHQxOgocIv8bm5NKU2p62MGfWKBuJybG3eYiMoz0hSu77/cTjXI19mxHDbxfui31H0gy+dBGrq8biaRin7mRph+dLCDPr0dYeRVXroK+vsLF/ChaRDjE1Q83F3o8jEA516yTteARrgA9w8HffObb9PmzQ66evUqKiiympOu3RSAJAII9UVoqOXPu0hE23+QAgjnASDvJv/jdsDHvB1uGOTdDIwYB5K8rFutM11F5na2Yc+e7SKpnp074gNwQwUkHQCR26Nu/nFrF35opnNISwCQ1AGuSZ30821nOgBi7ItUwMAghMEv/8+6nrGxcfGXm5HSptfHD5r025x+i9LR4PgGrQf52dk+2rZtA73yyltYAIbAmNrevn2t0H7wTCN/TzPFhDWiphOo1YnlqC5k8KBBRzp6Gf8kztXFzVT3BT9I9PuhEB7SaUDFfKDUpKxuzQZOjz4PkyhYqD6w05U4Fo4ZiqgHWZzl5eIAQLVTAB9xKhDGOBZF52WwofKw4t81I1BQgxkzJ40rTqwZoYP3mPYSvG2oL1MBZXxm9iWqKfUzy6lycCldWPoq1bVvpoxJ0CDw0A14BujY1h9Q3mglNZ7YS34MwArgqf+VvxqgwRwXvbQDlYbabNw8XXT8oX8QG60rGbzdRnoUv+85uYhy31xF/nVXyA+LXaODlaZJGQfa+j0GGXWvflyALtH/4P237XyeokguLDi5AUGLsDbM76WJ8naxDV5UOKwTHgogJTq7pZ5JytS/+kj8xKza9zB1bX89qZrCH1onMqFFkQOcdJWMijdRxWk8RuEc6Eb4GGFTMt6SfPXAjuTgqCT8wQAjDSBJBypuh45lBAR6p1JBTLrv5L+xhqazJ2h0hcxyEOcgb5thgJmqCRHfUWBXAA197xLuWIllyO+BzqnmSfg3MQYh8RXJF1wB0V0RAyipHF1ChZPVdLZoP4VRqWLAk0TzUr/XQYX8z7hNr/hHgoufOGgYPKhVG6QTZJrGrDBoSaudddQZHqQ115vovzcN0/eLvPRHlTkUBp87B3qQLeXLaRzJ5/mePBqChiMHtCCeTDjWfhyzrZIq1NZ9gxZV1IrXOtRz/MYYZuMlPYrvVU5UmxctuAfW4Ug+hktTCFav1zHbzS04iQGIU/YEc9FVZh/WA/cfJarge9eMQocOlTkCh1yyo1LJzYoJmVn1uckyCc2IHEzzbDe36dBi1Xug3ziuJB3nqKJYab0Jf1Fz7uWy5U/FbVXdVzkXjtfPTZ9fIawyw5OgcHEh3YLtWl69h04iTI+3T9BHjQcCv3fCLAVDTLkspWOxYdZifCyPPrp9FR26gMpSh+zrqBMzzVH5LMrNCdDS0lphH9wNK9ss6yyVQjPhBK0mE4PUo91NtKagVmgmTrZepOqSItDmfHRu/DyNhKUNrxPnwI6iR+n4CO4hI5JrhBi6eF9lZwAEKu3A1BTCBVWAIX+hX4UD2nBfFf0US9DlXAivsznkwHVsDNQ2HLMNdZ+h6/37KRAeFlbMTMPixs8Xp8NDWRlFtLr2IZH90gUtR+cgRqi4vy8s2QrtRA2dbYZRAUIUgwha1K0YIDnHthy0tTdhHys31GKRwMeFbQ9MKLePaTuE+H6RJxcYrsRlJelfFrhhzSgbOHa84jaL6gy81NUq2LAmoR0BGUq8zzQ+bngqxW8aFkwcWJTWyAlK3ed/7SM0HYwi7f04NWACntsDO2RZfLy/lwIqD88BC2FvhlyfA9S9WeRFiXXAgUr85fNGgQMLAIpJhRKCaExWdb69/FYLtXSO0ed3YTJB3Xci43imBlTIpM9GZQvlNRoaG6ExaGC5+RSVewKaFPb74ubG+egqlX0YxrgsqihYDEBisPPlBiKY+PuXP7pKDaUZtK0hF2O/ySQAMjIkj9ONG23EWOjJ01GEeMZox9Is6h0cojdvOHB9w6UTwM0GSrUrq5MGe1G1i2Zhf9nm3k1//dcHaeFCee7fLJDwpgBk69atEPx2QaCsEcztAZAPVADhPADk3nu3oPpx7q7yP24FBkSvz9Pm04mkag5+FgDE682kDRtW0WuvvyUAzocdgOgu50F4YSGH/hXF9SJt8FRnAbuxvZcAJCcnm9avXykofRzUxACksrIEJeQMOn9OPjT+BYDcPQBZZFpGK2kjvZzxTxSC3oPBiRGAWAFGFoFmlWHDTRi0p6yJAgwZ7DSY10Jn18KBBWO8tSds9HvfzKfcsUn69mOb6J2dQ0jc5ukc0Kn6qmmgUs4uzgdAXN0FlPfiBpoG9ccayKCeL7x82wBEL7fhqV/DYCRMtnHkAWSCNobZYH8F8nfWHJF4QN1ibZNISn5jL/UvO06FJzfR8LLTNO2doCkIzkuOb6UZiNN7tiaE4ywsLzixiZyTsCF95EmxH+kAyBwQgfU5mkrJeaaGxj7xTtL18UEEIDV//XG68emXkFlinAn9+QIQ7rTcyTJaMNpITXknaJQwy6w6L6kSYgAzdwtAcmdLaDUoVBfGWqk7Imd1XWOz9J+6x+gzfeP0H+sK6cniLMxEOmhLxRIaDgxTXQGsPAE++oMDNIVBY67HQl4nhN8Qel8f2S+WMR8AMYM6U16ykvKhExn0X4cgOp9ONX0wW+THAAAgAElEQVRf/OYXGYDw/lUVcG7JCPUOX78lALFaS+iexq2CYjuD7JJT1wJ0CVQ5bpXFbojHPRBqK2eo0lnavGARRLyoNmRgVh8DVR4Qd2PAn+uxUou/j1Yij2QamoJM0JyGkRp+Y6KDUJABhUna3a7L3YVKBNLsQWGy++Xg+v0CIJsX/xpd7HpWaEDSARBe9waI0a0IebKh2jYMfdHVrv20qGQLBP9eOnL5KWHfbwQgnAmSZ1uLqsgJZEPJqkw6AOI0ZdIlWBH3IYfiZwVAPv2ZvTCAMVOJ5+j7DkDaoDX5m59coq9+cvnPFID84wut4vz51NbimwIQPi5PnIUFdXiMfuu+AgFADiGvKBjORh6InxzQSGVk36DRvkoaCwKwICF9oLkB7lfDGFNeA3OqjN55J/m5YnzI3BSASAH6RQjJVfnqNjNAtm/bBE0Bz/om6wOSnm4/q3+kASA88Ny7dw/9+Me3ppPd7WbyYP5mdKj5gIheXzohceq2JFNoEsMFvex0NCHjMhYsgNsD/MIvXLwst1X1lXHbjBUQ/VuufkSN3tzqg+RqQrKom7+SPPMOpJw24TwxlZmu4sDL0e8nAveS3dmM77PWh62WmXLHGRgjI35cHB0G4wElTkypTN2sopTar7w+DnKcxAzP+fOSIsMAZNu2NQJ8cPCgvMHy7ENiffEqkqESwtQrbvMdf15XOtqd8fu5uXIWZBTl2Vs147mi6Vb8nhne+MY2w9OGmYlzDJV4uZfYHk3p4SoPNyvcsMxORZXg7A8leozOAOSq9zl8UOdt2LPVrBTzbzISYYDWODULMn1vlOpDq6g0XENvZv5EBAzqWW1bDuaA1GyoDZSw2ubNVNW1SvT1jZrjFMo+TP/lj0EHQKX/la3r6cX7TdQHV6opF8SpBjcrI/CQx4tPNrmfmZerKWffaur7FLQSxX7K/qkUJY48clRX9ROVHsPvRB+p2dc4tQvVEGcQs8k5mNgxjPKN9CkGFCWnN8P53EZhL4DKtBOYK4KgwXya9Qap496XkioSFQceoFBuH3m7EKR234+Tjh2v13ippVYtmNbk/clGGvlNlYSu55mMdCjuinT0qDTvpX4v/hVDFSVe3Uipquj301GxMpCx4jtdT92PvxGvJPKOGtenqVjG98V7mrnHhTVNiTJsD2IzRBPnkdomMcEaL3VgEQYAERenG0yJXX4frejbQddzzlKvQZyuQUh8n3VIIW+WyAlRHQ7hcAI1slJVbpOmYlVYy2ixZREdmcQzGWUWvT1caeVJ12VwO/pGs6QrfbncR5e9LqrIKqDVFQvEjP4UZoht+JvpyBQp3DGIl1t6T4rv6+rnTJAd3OSKTROcVzFOZQAgFWVwtcTsdqanEg5RPxSfB8bz4+cZh+DxjD23MAYmEfV8MOPkn1WUFCdsZsX+TFkpDKqTbi71vh1VQK6kcDMrZ8UwjptJiXc58jQmclPYaAAUGvWIQYwcJtyVLbL6y5UVCyoLYlmo7GqxuPGppAXEwXAYOSFya5gWHJySv8tyIXgTtLNTCEzksYzTkXxPnEa/m1GJ4ObzQCO76n5US6J05kqI3jmjshnKIvT4Joip+0N0tltORBUXjdCKwlU0EPRTQ34NTUB7wxkRDBbd6MMpnIxcvc135QtNT1eghy74m9C/bgpE5Pp2FdchYLGVWiavUaklYbM2E1LPGlTVWD/HzQ1qGIdDchtGzsPQpKTxOL2J8ZndInUmomquAifjWqDqj4qsp5aB/aBdhUHJkxVWTdvi12boO9j90W51Y2Z9D4CIk0YnBygHtsZ8Irf1H6OeEVm1ZCE1P1/zM5ag+oKEErOkwWf7pBtUAP2iW4H7foxBL1Fzyw1UDZfgXFLiaxOyjUAsE8uLyf23YEQ9Gy9/mikrW55vE5MYv6p+08uFB2NchM4XOQcPcjOh7z/3id0YVDtpYQGqT5AecNsGN1huEbAqwshV4TYzFaU8OM5xc3m8oMrGbyLiPe5ykxK3m9jRUj0HWKvFlCz5HSd95uuv0Z/8xirQbOXWuUFxCyknqjAqICUlks4WBWPEr+hMSmsO2tlknIFhyXJRFox6uIWdJppWvEMPzq1ISInX1UY8/043dcP84Fd2lRFvikmVkNkZTDzr0S41tYm/r7QgFQVFiK9+ooqaQXF/px25MtMl1Bc4QoUZoGXarmD5i2kkdAZ23R3UdX4NjCzsdByZIbcSot8UgHzqU5+Sg/Q7sN/lAMING9bQq6+9KXvz593SABB2UWI3p3feOXZXW5cOXPCCbqa3SF3RfN+db9CdbkPnp9Kkr1SlDpy3YjDW0tKGCheyKlIAiBZL8/tGqo/cDk5tTfWWTKVg3RqAGPfpZn3HJf2btfkqUvy+riTx6yzY4bJehCsjLBBvaemAmxZzGWW+yM23wThSSoAgfdwXIqiIAd2bb8o0YKZjLV5cQ+8ckE493KTGI9EvcVtRRU3g78yqUYqRMmY8Brdz3tysX1P7yuielQgaTAAg/R4DkqgKBuQUcpMK3WLqEP9bNFXS50GbduNgwBE/G0HH0jOtFh8/AtRNmOlW3DOZTN2S32Zwou1T3Zk2iH6zsVgTLY/APjbzKnVkXiFLtqZg4R6Yp15jwIJJOPKM59GGt9fRx15ppmVX2+j53UvpeOMWlMmR7rrjSZHkzcAgDgoMp6sRMDAIyThfTc7WYprYdJkihfLhaJqC9en3d1FoRStNIsRPbH8K0BDvGZebRp8h9CKGU8v4/Th1zbAM43c1qHD1lVD+mdXUee9rVL3vEWp9SBqFJFU71EmR7j3+KP8/fYr6/+AHxlMnCRzxJt4JAJlDwxIblFi8EYDEv2sEKIYt0Z8XPbuVJhfAga8h2YksdZ/i2g/DbSNJD6LBCOs6DGBEdlpCv8G/iTtX8XlpBCZq+4y6EP48YyqLygbwMIZHfr8Hg6ZEOHZCQ8KGnXC2kg1/I3HBAzZIURvxyQwHE4rzCroO00LKo2w6ETkPFzgsFFSsmNKTcTVF3xdmQN34TN8E/UnrMH1yMc7ZxctpBWxgeTR0Y6KX3KiMcNjgjYlucsXYOldRU0L64JgRTCYHrhYrggqnHLR40QN07cbLEK5jlhYn+WDwLfH5CNyghgcldSkDM/duNcidhGZpRlF+mBLlwDq5zWqRLbjsEVQJRAOVw655jvxvpw6akwcpDItai12ugx85+llgNUyQ8L5HVDiiXKicPLAqe287vqvTwmOwAwpoPry6gDT44N+FwjNIWPeQz1uIELhVNAuAOB7soxOn9+lFU21NPdUh12MWz6VrnbAiHmmn8ckHaFNDMbV3zdK5iwAfDmmNXVqDEDjQ2HywR7VjoyYBdipwD6nMXE5dk82gJrXTpN9BxT44+mXkQ+gLJyOcEpNTY6KaMjGNihWqTi92H4Omx0Ie3yJaBLpPASg9wwgvPD/ZSm5knzCtxzz8Nuxd5XPZGo5QJtyt4v0BMTy38ckJGgtLkMpWzdw4V28mKvuYwYW2ixXfQSjhoqKdQovRPPAaI424WyZ/Hsb+iO+hz/SEFwOXTJePllc+INLN2eWRqydHrv2T+K4NVurTOJgeazFlW2rgsCWfmbrl5y3FsWPRuoc8luX00kvHaQQOY2OjJYBlUswfheuaVTmUheH8pptN3UBnEOBjU6P0BQsz6WrzZfGVWFgCBuE8F38wzQKAqNBfABA7KFkPfnQb9IN2Wq+cDatKpAvUxpUraHZQnqPD/X4k3MMaHi0z00cxUJPF/inuH+IGsQ5FD2ONkUpCt4DiZlYaDz7YX//bY/TgxjJkpshjYJ21UkjRvKx4LxdabG5mhCKG4Egl9l8lmk8OjcQnZF3ZoMMZAIgZmhluFnZUVfcVfZ94YX8ntfcF6Vd2SwAyBctjboyTzGpgcuGKpDufHHDSoYv99K8fKqOiPDc9caAF5zGyhmKHYfqyCfeJCVx/LjrXJp87i+GMZoHz5De/sY8+9ckG+sEPUp4r4luyzQtACgowc7J6Nb31FnjHdwBAmH9fWVFOR4/JmZWfe0sDQOrrJaeuqUl6mN9p+0UAILoK9JNntfA2uQLyiwhANJDiGyTni7ANYHFxPgKPeiGUGoVV7lyxFIMWDkbkQY4dNxAGLdyMA3nWnvA5xVa7Ii8HbeXKJeLfnR0yDIzbvwCQOwcgZTMLqNJcI8SnYVOIfLE88OwDdKro9XkBCAegf+SnRL/xHaKfPOyj5x7Io66aTipqW0rDoDsx+OB2OwAk961V5LxRSP2fxgDElSw2ZxBS8leP0shHDlN4Yc/PHIB42xZQ0YktNF7eRiN1l2gauo6alz5ObXcBQHx/9QBNPADntiol+BUneeLO+PMGIGyFXPO/Hqfm35UPMzFforbvgwRAeNu44rG6Zzf5nXDncyccsuJg5Q4ACIvK19pWwW0mRFdmmmFJq4D2TQAIb0MuBq9j0GE0FtXSitKFgm7RHRjAbHFUiNI55bxz9LAAIB57DtXnrKELXQdRJcE1ZgAg1blbMNCz09Ubz9OSBR+j/sEmmjJLquIvIgBxo+qwY+3HyD/Wj0Ez7GBRkclw5sDN0AJwMomZXQ8G2y4aGOqgksIFFJpGavVQG47oArznoiPnMJBlNzEAkIoiN61Z7qBcBDIzQJjGQNCHAX0Iovos2MSeGX4dVJYWmhmXM9xm8OnrizdRT6AVFsdBHDMrwiSttL1wM+3rPU2b8huATx2UCUA64AiQF2YKIVSachxZNIgBffvAC+8LACnPWUtFWYvofA8GmLcJQHQ1jPeLqyLDwyMQ7MsBsQYg/LrO+xj1B55D7ySqMRqAZNqqyAnHsKeefhtObVN3BUCWLC5Esnkp/fTl/diGsdsGIAvrKmn9xuW0uEwCl/cTgDzxomRN3NcowdHPAoD82fev0IIiF+1amX9LADKCquMPj07QxzZmA1xk0f9+nat7UZqIHaRseyMmG2BzjCN4ru0psf2Lqz4GoOii//uPh2ntGoSRnzoFW17Dc0V8S7Z5AUh1dTV49IV0FpkGd9I+DAJ0nvm/fh0z/73pO+VW+3uzysOdiMGN60kVVM9XCbnVTL04qGmpTXMHzUxLSgKKCqzxQD3h1jS3msLUIWMF5E7F53K/k2lT8RPyNkTTehZsvuwPvSxjBcSYbaHdphjocxmZ80VKS8FJzcuGpe8QXb7cLBy1uGVnZ8HZahnAhw1iqmugb3UK2loWHioTE5iVQUAU58mwMO/SpWbMCKFUD6vLLVtW0f790IPg30YnKt2vksYm+yBBg+LfyrIxu5HMxq2OE4Jz4/fTnWuCEqXcX3i5Rmct/i1Xe9KfW4nRZtJy1awOauWJakFGwrknxg5QGYnqg9g+Z+Jhwrxl7TRkgkuWRYUV8ntmlR+iP2ealdEZq8hRRAsml9NF7xGazpOVBwtK8NZZO80UgmqgNtmWw/kh8qivQ0bXH/wh0dVF+PufMZMoJ3OTksKTKhzzVD7EsT/QSK6WEur/zD6ENSXABw94tajV2u+lnB/uoNFPHKCZIrmNxlwO0R8pVRB+71ZVD+NveD/NoG1xizrkjKO3ZSHlXlhF3Vv2oW8SQYSLnvkcte1+FhqJcbIPy3J81D4dF6bL3pDNuA2eZzZQpLqfplbK6oL8guG7Kb+bU0mZBxAIoBBf4dx1G4FEaoUkvhl4kXmpmlwdAIL3JYKtdAVxPgBiFKbHU9r5PFHnCgvSNXUvrtkw0K5mUzJBNOWJz9HUrBEBLgz9JUBIL5zKnL3U4pLifk25lMtRVEtBx9JcK3a5Ul0PCk0m+O/LCaA56qfL0WtSI6RsYdkNK6poJWY2t4jTw9QCcLrOQGPALQuz05sr6qggM09QsCK4B7igLWAa1kwEFQbQZ8ygfh5pfYUKMuooM0NOmkzAHXF5+cM0OHKehkZGqbZiPTUBiGRgytwKS7sgKgkBWMdOA7RkZUdoEi5O3GwALLNuOVPdP9iBGWF5TzMp8MT33PFROWvtxYDf5ZUD07HxAVCY5PvBoPzr5JQ41SJwSXIrZx9+S9+nuJqig/S8WZKixCGNifBV3i6DQYoSA/P9d/OKxwXtil3HmtpOUBmS4AdGOun8tXcA/RxCJL984U7yZnlQjYENLQ78hVZJc7p37XIa9kfo/NUJuto+RGH0l2gRGGBkDqKCkkPbVhdRU1cbdQ71UW1ZFi0tX0UHu/+CanxwcvMfQCXMTTYkTnNzY4ZbtwCOPTdLdgWt8yykoekJVApilAtNRQsyuAaQleHDtuWgL8sQHMnnzdm+Z8imT0zc5Kyonojl4r9ZlTujKxbifbW6jEyI4Yd04A1PtEmaE1dC+HmyvOwxGpxopt4x6OUMNzf+TFPmItOx+LOLf2vFtoquUH8DYVb2ywsvvyArTtHLml0K06ge2PwOIj9FVdMcNXFXMufMIoxBO+ja9T4aGczHwDZhFjBLkubmwvOWWxBuk9pRLoo6oR1ZMevXV1IdbIyffPYn4pkam5Si8gj3k6ECYgGlS+wzMqQsio/5xd/6ZXJH9zP3kpYuwgMF7Z6Nm1A5lDf0CKyBB3rkvXdhWTXZ8mW/8Xq4mXBQNE1NUKtVBWSWHbH0dY4+PHV5kF490gmNhZwYt1rtNKkoWAGECPqUsLygqBD9LbVvugLCDIUh5YxlwRilrK5afo4qTNSVqICAVyfe16Gg3/zuJVpW4aTGGlCB/WNw85IPSjs2zIWgRG5XrnWKv05kg3zr1SFU8oh+eXsufe8dPq9gkmM+QjlZsMAfZcMAZLtMPy3XDafFItcD9OorV3GODWEitn/eRPR5AciqVauAOgN0o2P+1GmxtpT2YRCgP/zwbuFUdLcalV8EALJsWT24lkFBwYq3dwFAeIAuxde6JUZdt9J6GE+hdN+dq3mQ5fv3AoAYl832uUVFedQO3/bUwf1DD91Dr732DgDGNFVXQ3AKupUTD0Me7GdlZYkbzTvvnKDu7n6qqSkToKKlpVNQjv4FgChO+R0CkApLNVhdWXQ98yxZleWuHlSyBsQIQDLwLGKdRz00ml/7KtHplQbQwbdLPf7gwbyBKqXozuJ8Mr6fC7G5YyBbgI+YE7x4Aw43AhD+nRsULU4TH4KGIvW7/Pm7BSA5Fxop+zRyHZC0Hs4boLHqZjhnbaSuba9DEI8HoNo2zhEpf/M+WPVepuzmxRC7A8RCrO6YgDtJEIPMUCYFK9qpb+0hgBJwqA0DZteb0gkreM/FuwYgzpE86G04NdtwS3mPAEj5dx+g4Y3nKbBAOgnJ61/+/aACEN42BiGTFrj4eE/cEQDJjhbQKtNKWE9fpc4ZGT53twCEZ9JXlpSDc58DCpZTONjlwXp1PDQB4D6NAUeGoP30+m9gjJQFPYMNVrDn4gBkdmYafW0Wdq/T08OUAW2EFQ5AfO/rHWihrt7LH0oAUl+1ifKzK2nfiW9jcFVKq+rvpfbuK3Th+iHR3wxA+NIqyoNjFQb5PX2y8jNjXy7+bsQz9KV3xuHkxANODLDZhYmbAiD8ckVjjOrLqkDTQm4CzAk21gJ4jL1DnRMnqcjdAHoXawok2EoFINnOXMrzLaBsqweVq1kaxfP1tR4JKvLyJDBzYgC7GpSsy5MAR4FX3lMAsmrBJ3DfAyiGdvJ8zzNy395jAOKKlpFtFmAYADsdAMk0L6We7hF668DluwIgtbV5YPIU0r4DqIAARN8JAPnsFz6K6hIo1JgAeD8BSAA5MP/fnx+kP/48Hlp83v0MAMi3fnCF8jItdG8jZ7LcGoC8eG4C4aNj9KXHSukHBxE6mBGg3uB5aGC85B+UTnW9089Sjvk+3OfgAGpygNo/SSdP7BcGBKdPJ6jo8kSSbV4AsnPnTrpw4QKNi8Tr9JoC44L064cfuo/eeBNhXRAz/dxbGvoVU2o2wPP/1Vf33/Hm3c7g2LjQO6mG3EkFJH7wbqNaMN/23HPPZjp95hwE0lKobLSE5ZkNG2bIxAliWEci+4NtbRMaEK6APP74XpwvV0Brky4dSSdZksBbjk7upm8Sy0zWl8hlyVl3Y6WD/22sMqRmYhjC05M0IKnHubAwD+GCdThnDpAH9nmbNq0SoYJHj54VtKxFi2oAOqqEuL2rq5+WL1+IC+8yKiSSV5mgfiVEjMKGN2XkNIMHvW78cNfbyzekiKpqpOu71LwPI7DWMzBGVzX9efJ+plRAlN5DX/sxzF6p4GUxEjLF9SCwp8yQwBNW+KJFQf1ge16xrcAJiffBU1ZVD1s207Hk9wWYUN+1aKE71rFsej0FHbBSzmzCupXTS75erglp6XIE+jBkal/5S6IffEL+j4iPeJsjAE+peOhDwBUN/Zqdrmz9AB+//nKyhuMmGo+M/UvJ2VROo7+iAMtcCVSSEFxvoPES5teGsXt8H3IvNpJtLIsy2qtpcM1Rsodg/+kMkr9elu71b7jiUfb2HvJXXicHBNG9O18Xn5vB4zfDztIWgIVrew3ZQhnUteM1USHxQD8yvOQCWVsLYMe7jPy/+kbygD5NFSSpaqG3Et9b+syvwSbWinT2ZwQQEduWAkDmgAVD5YR3JJ12hEMg895cTb2Pwk1Fzxymghzjvw0aD70N8c1M0nUkNCDxygPjWpVCLqpxarkyS0Q+B1nzGv++tnTldca/a9CLoDKyph8gxAYQkiFpyaL6adCAxB2xOOkbuo+SWCktjjXQaTpLI6bR+D14dgascn1Cw8ZZr3AmhHu14r5r2+BZiE7NSls2Cy9NnuFvKKwE3Qq2wdmlEKLzxQoKDyhYLgyu2Xo3iDwHK16PTI5S22AXBhFtVFxYRQ4zTAosBaAfZeGanQHouIj7UQDZB3nksmfR6Ssv0qqlS5CrJSkk7dc6yFUoufH19XV06sxh8brlWrP4y1XZwJg8SL5s2EZDj8dtcKgLVr8qu8CtBOvQq+TnS4F0F1yl3C458GZDkWBA3i+tLlR9VVaCMaWb67TcWB/COgRu4p6HnAluqxc9KLIsDp57FpNJiepDOCgPpAX0J5M9JPaxBjSo8x0SgEzNjtGCkloq8lXQD59LCKYtJF/PRrLJ7lWZOtBilBVDc9qQTb5ML3mQHcEVhrbRI7QwH5MIsDceGZDXsR39HDApC+2MEqr2wSQG9rtWHFveokvI9th/KZGo7vNB14hqztrCbDrSH6Uie8J8gnMtYmq2vNhVR/5AYiLZrAw7vBmyj13KGIRfM7c/Cj1EANbNjVWPUscIqkK+1XRt4HUAUE7MNtMEsjC48bNl2iZZJJlTiQyUWYy7vFmy+jqltD7BKeiJlPA60+PG+SOPXXBihgrsCPScOSOCCblFp8vjovnQSBmeueivjhG62gQKYrBcfGcGJgTgYajtl7P3galxzMvLcUsMgNBkkX1VWgHKdYVNPE8vHpH7PBnCjFU8NgA6RgaQvE8WvFbZNp/45CPINwHlOtIeByCb18JaGHbU3FhnMwFal9hmMB0CATnmLVsihev6/JMLZjMWlVECbUbUMPOFKUr68jfepn/1sSVUXoh7O1ztdAWEfxdRwLaotATVQnmehlWKfQTjEF0Bcfm8lF8urzuugFg53FBsCKoh7DUttslC7T1wgfxpCzUuyKSNDXDMA6UPT3HxuR1UZ4sSofcPyOM8BpA8BR3XN3/UQl/9TA098U4Q9t7jqMx2SGez2GIcCWTCQIDupnXQbkpN2sRkhH78zD9h7LSM3ngj4dgoN0q2eQEIC9CffvppCEx4J24PgHzgEtDTAJB3E0CoB5LGDpzvNR+Am7lQ3Y6VbzqqjHHQeLeAiI8T04ZefmVfvArEAMS4f1oDwt/V26EfwDMG0Zc4iXAhM6Dp6xukK1fm6mqM25nISkgZ8N5Op+I7RhCkf2IUaRsXo4OK5DWYCOWb1QKwlHXOd3x37twkgBVrRcrLi+FvXSX6hBPZz51rElQ+rijV1lYJER9Xg86caaL+vuGkPuV+0hQsXrWmR4UQEMbNeL5o0aTuX72pwldfucvF1OiV+zdBN0gob430K/0bLbiXy01c/rw/RhE6KQeqRIIXzg+PHv2hP3UgoAAfitubqI6TzSPvGTM2PAhVfzPQ0KCDqVhxOpZarBXgQ4NCW1aMGnq3UAAhR51V4NErpzBbngI7oHYVwdXqD/8bHn64T379a0TNqJKL8ZlangAVquPi4u6UCkhSZQSgQbhb4QY6+tHDc8BHEm3KcEvUFY7MH0unlMDHj85LsUp3K72duysfKq5wcEUj63o9ZbXXUscumYrOQKLk0D3Udc+rVPHaQzRR3QZah4f6G+FEmIkBTcpgvfTgLlh3esk65sOD3kTXH/s+RQMWyvnrB2noP/zorgEIV0DKjm2nnpWHabJADnjuFoAYgZjv0FKyhGGpvAOzaCn7El/HTQCIuLZuJUjXLEIGBgrARAFE4jQuLD8OGhjE6KwQDXbEaamOJL6b0HswYDHR4uF1WGyUmnJOJrlpzU4xqNB0LAvVzTSQPYaMGNMNmuRwP+5Ddsfivzxg0mF//G+d7cCOi9Py4tOOWwxUtPMNd41JDdAtuJ/DEJW2L1hHucgGmQIA6cDs/ML8fAw+JzDYhZkrLMgmcU/qGR6kdXWLqX0IDkzoQLe7iDr7W8mTK7fLB6pMobee3jn5fdq1YxsceeQgp+v6IBwBJVVk7YNr4bIoZz9nQwYQIN5hPYAJ4X8Jt75Rv0rTVvQh/o5bDZRnMWi1IswvE2LtqvL15Hb46FLrG6hAdGFAlhxyy0BEh6653I74hGheDsTevnKIqp0Y2ObQlZ7Xqa2zGWnc8gRxQDuDyJ14i6gch4by+2A7OojqTyblZ1VAFwMqGypC4YCXDhzpAUUNrmRRWamKTOWLAEixzyQpOr7CKZqayKZtG6thzw7HJATquZFS3zveh/5tF98JD8AdLzdTAA5flhzQv3Wmm/JLy3FsIJR252CwqQJScC7ZVH7GA8vyaDRkpiCExot958jrQEZtwpoAACAASURBVCUy4heBcH1jVyBuXicGoWHQuIJhP9zMVJaIokRFIXp2WGeQT7IaoAKAB33AQX0jE510Y+A08lAepLGpTur2n6bx2SGMCRVAS7DjYBAQhUROAgEnwK1dAFwWvaugSpUtI4+nnfoHVPggJtYWeB+i5u7XqLhUiq3DQQleuOXn5oNCWE1vvnMRafT9ceBqhxZnWk1ym80SEESjLlT35LZxJkmM5CSIN2+aVq2ppvrqOrqImfzrzaMIk9TOrrJCHVNOWhQLkMssT4CqymJ69LEFoPy2kVfRpx5/6H5yqfMj143wSWWs0NPZjQR4+WwqqpcABPA1nq/BVolmUJnkB4BOyq7PjHPbBPviv/2ns1RbnkWbV5aKIMJgvxwTGAHGkpXLcMzl8Q+rycoZALuIoloy9cuDIEFu7nxUvdV32T0r7mqJ5+jf/RBAGtf4Xmg6uDEA4WuEmymMAE8sk9vZ09JcxYbJgOz8bPraE820d0spXe8FhdM+A8h2jYYAVkyhhdhXnnHjjvFS79B1gP4QrpPFyAP5FianH59XiJ4WgPDFu2vXLnr++efJiQvudgGIcJeqXySC7T4QLQ0AeTcBhL8oAIRBGJsFnDh5+j0DIHy8lyxZCG1NRwoVK7mK8mEDIDywv//+bfTii28JgMC2iDzzwxqRqqpSWOQVwW7uLG3duhbAwyFsfnkwP4JwqK7OfvLhhsCakCE4xkQwCPgXACLvDLcCIBWmasqbKKdrOadoJh+zVSkA5F9Di/xpuIH+za8S/fDTibvNuwEgnougUh2vp0FNu5qnWsJrM1KyjBSr7L9+gKaXdAoqk25GZ6t3A0B4eRoEVb72KNl7CqkXzleRjEmqeuUj1LHzRSo8tpXGFjWRuxOz3EhWv/LZv5kzaPd0VlDF6w9jLAv+cMNZympdRIPLj5PlR9AbfPk56EwMVMo7qIDEqwKp1QndESkVDr0/Rs1JfBmGB0jF3+1F9eMAhfMxw/whBSAWgIgVAzuoy9NMPRZpZMFNAxArZtuXBDAABPg4YzuJwS3P8KqKy3sMQGLTcmC2tmIDLYKN6L4rl+j+hgahDekd7aO6MiB5HAgRhgqkNSVsYq105NKbCH+LYEZZuVrhNFlS/ABsZ1+hdSu3ovLpEoCtq+0M0pVlNeC9BiBuSyGtWPIxGh3rEBNfPm8RHTj1vdsCIHULtlE2vh+GZmUEoMUfbaeJqX4aGhy/JQAp8C1GOvpCKsgvQrXIjfT2MTpw9TlyBXYhKyKbXn2rCxoWyZm/GQDJ9rnowT0LkaeCoEA8T/i/AdjVNvdfJ9tkNq1cWi9dsEC36p8Yp/1neqADUeJkdy6ND84FINvrC5AXwpGIM1TpDVEQlsgTOMY+O6pWNq8YjHcAPOS4UAEDOLnRdwJmA2PkQ0VrBgPFaTzLsr2g6OU20NFLP4TVcj7Oge0Q4U/C+teDasUMjQZaAJbOvS8ApMi+HnkrveSBjoibEYD4oLV0UjUdP938rgDIlq1Lca74qKslRtU1PvrOd0/Fr8H5AEgOqNWf+xXoG3CeZVskuHy/AMgrB1qp9YaffvUxaGI+oADkfzxzgxZXZ9Fo0ErlCNMcnGoTAMQcKUXVhO2W0UwBpN2/Ri5HNlXkbqYf/vAJMEY20b59+0TYdWpLC0BKS0sxy1sHiglmLmBJliTgmrOIxBsfKAE6b1YaALJmTSM1N7feVQDhnQCQ+ShG870/V+dgnANM7vSb2cXejgB91aplIiW8rR02kWrK2VgB4epHun1NVB8QnKR/ZxBKP/TQTlCTInTs2Ok4/Sh1e9IBEOPeJaot6fefB/CplaX5+pTBg3H9Fotcpk7pTbdefs+47xUVJdB7VMBe94gIFeTwxq6uXgEy+N9btqylw4dPIQdkA5JDeyFmL4Drw2VqbKyjA2+fpF27Ie7FDZ6rLkcOnxf9wz77THXQLZ6Wiu3VdASZ95EQTmoqFX8ep1ip85tL+jNK4GnsG66ApOqc+PfJx1bPGBmmiFF9iA/01HQg06/04FDTr8T9Bta5ZleiMsLvgbLMOfBy9yBIj2XI8rbI/tBaDqZmxalXJqoK19MsZvQ8eOCVji+iMecgdVaepckM2AyyWQCE5txWnwXd6lvgm8I45k9/B3/xbOYsj3glg+9WCjjw9qbL9tD7ISxw1UHwXK4g71sraOCLyMJgYb1qSeBBvWcoHCU5aenvZn5vG0WWdVJ4VVvSgNlIsUrVlIj+SdGZzOMlIbaCqyGZbTXkAS2Lp/DsgUwKFHfhdm2n8apmIVrPblmEtPR9UrieMnAvRpihq6dEuCE5x3LFb8d6MUO67TJNVyg3uBTwkartEBuiD30q6DCeEvN8R/fxfACE37cP+KjwlY3U+Tnoa3g5t1if2KQUf4vU6oc2khJJ57raoUTc/O/4ZCjubfHvskO0ukQ0RYvXFWei8iWjKhJimXo7Uf2IXzdBG60d2E2t3gvUZ5YzwHxV2MMeWhFcRxOgjFy0JIBrFNx4+Q3VAERQpxT/iPJ9V2Vi2HEBhIOSbqHvhSZYiOp7QRTbFaf44vqHllo20JhiIXUfwjlUiMHefY314h6UYUeOA6w5mQnlhoidrU49uLBPXzuEfAdJE6qp9lJ5FvILYLXK2xWLTkIrkUUD/ZfJrxwFIxgQl5YVgcaVj5BQnhmOgdLRjaA3ZghgEDPgJy8yNPpHrsBlCqnOyka2ILcCKdrLMNjPgE5iVFCRQhHMvscggAcd5FTTk+RBRWBl3S/RG0f/Nn7f1CJ9zkIyq5nsLNCZivIaREc2t+0jZ4bs0b6gFNvP9CPRWc3Yhw2ZTAF01LSyUWWh+pqqR6hp8E3K9ZXRjUFkZ6lK9INrfgP7MUVXmjuoDc8AcRwiUuwcUNVtm452x3s7thdSWWkm+tUCzQ2yigaD0NvMUEmWGYN/B3UNjFFrzwgNjQWpx4+bqVPRm1CxInWczaBemW2yElVbmQW6VgQAA45mzj46NwJ9a2QYYmk3AOY9yGu4gmMpKWFL8x8EUGQjElR7M4sAMDm5mjO5QPMC2Hz74j/SBMg0PlcR5WdWCp1jpiNfVGWujr4u6WD6osDywqpSZbW4yAVzEG7Csl1ZrMeUgyo/h7Q4m89Lu6IjsSg+k5D6DnF9P5LeudlA1TKRHNDmY+bda1kC2leQXn3zDQoNy77wFIQBruQ5Pzwoq1/R6SzxV26DMzFOgAbrwYdQRcXztWFljZDrfPN/vCGcycTvOHRIXWQM4rT3NqT9SHl30v0fWUcVOZJ+V4TA4cdR7RO/gzNXUY6s2owODIGCJS+szCK5HR5oHzijhxtnlpiQjSEaqn7sRie2E7pT+EzTDQSJ/vSN6/Rbn1pJ4cmpePUy7Ef4I8eR88+cMCGGayc3XQHhbJwZpb118IMQlC1uVkx6ci6I2E5UQGLaAhj98r2nr6AiPEuP3SuthdlowabO5SibBahrcDYkn9uBiSgNg972j28OA7yj0uWBjKFygK6MDAgAQpE85FSVgjgwBoe8durq74KVL6pRSLMfH4vgHDJDA3IM+tiEfk92xDwUrKVL4cMM6pWwqb0DC94N69dQT28fdSCs5APR0gCQxx578K4DCN8LAKL7JXXQPDdrI/EwMfblzcCHOKC34YC1Z8924X7FwXnzAZBUvYQ4kdXDmm/s+nfGwTyngW/fDvEubrYvv/yWACGp+8lhQdzmc/m6HQBys3PLqHWYzzFMD/jlPiVGK3rdxuNcVVUm9oMrG2y3y/Qrtq7Mz8/De0yxsovQHQYVV5E3kY8qYP/ACITqJXTmdBOtXQfrRIAPG5wlDh3k1O0Y7bhnFYXg8nLlSjsNDiY4xLw9ut+5DyMqwCtVv2FTvvrpziXxe4PhiwYgGtgknyOJUWPMjZuUMkIxZeN9VWbX9CmmX5m1gxX/zKOCm3ieVtWkLZqihS41Z8hl86DN7JU3UAa5Nl427ydneKiHvTPDSjvbP4dbNBxIcBNlnuqhBU9RRLlKWZEJwu33oPNYiS78B1Q93sYzQDtR8Wep2R1yhYn341UKfs8AUHgZ9hsF5Ht2I41+8u24k5VYphEQ4N/GS8sITFJBigXBfgxCJj57QIQWGilWNwMV8tgkzu74wJUlBfPMRzAQsY/kCFqWq7ME9BE7te79kXC+qn32U3Ttl/+vWGDh0S3Uv/6gWA6Dk+qXHqNwBqgIGw6B3oR/I3W9w3OWZn0BCm6QpXehyVCbM0f3kQIEUj9P2tybAJB5QQWvHr8reGUDKh+j5F+FbZoH5IhNNX52Cw2IEVTEgwvV70UuiHotKFd625OcrwAqlATOqAXROjqVhRfvw7hDFZaVEc6ihr7NdMV3kvyOIcoIZdOqsS10zX2BegBKRD4B788MgIECGPqMiMEBi2fNuYk8HQAIbjaA9vC00sDN+sR7HIintSVm/p1ZbnB0CnxwNWkUnWBEpS4GBF5y27igkEpyCwR9KReahRnMfvdPDFNpdr64lo+3nQK4kO5DPsxY2zFOKAJYiCFHxIssBLvdBapWBmbwB0W11wrbWKcTYWlUBE44A1sTeeB8hWACocuQlNJpTCLA6rfjdaopWweGCgZlWP/YZDdZoHWaBODhGVWmCnHv9I80ge8/BFrVNK1Y+Iig5V5seQt9EABQUTQXfG/pwvvwOx/uowEMYPswMDoNXQxooCn5yJznoXNL+lTInOgrvmnYdMidhWpy12Ag30UDgTax/5xdZ8HFX1+5mfwjVmRC5MGu107HzlyisUEAHrRRv6SzWFzjoMoUite5+U6qLItBX4O+y4e9L3QS/SNBGuoP0/V2PyoSsByHjalYB/o0GlVcfk6bRKigWB4GoybkL4jXoM1w27wqh4rzr9K1iSPoE3mMxDJwrsxMycFvuWsVVResRM6Glc41yWyT5fW7RSVmCkKn0x0/Ei5m3Pyg5rF707aFn6eRYCvd8J+gQlSAdGMdx+iopJjxMQuNy2eZE9Rk3aYUQHG5XACMiiaIY671ElMYxNstXir2rKfu8bfFz5i+Y7NUidd21yQEz+upoqCCXn37BbpyQU6O7H54A461G1WaaQjxHeSfGKMzpzCxPKT6KgohYFQ5B6Li2NhYS/WLyhD2OIJwyVL6x787jiqjnnTDM0zd7Nk9LToj6U8MQNhOeM9DK6kkpxXn/xSVFuTRikXSraoC451sBSyzmRKm3K/Cip/JE5QM4ETjk04B4lkHrl2bvO5MHgBMNWP22d9/g777jQcFAJnGuc0tNB6ibJz33GKs61DaKHbSEosFALEoVzcHdLsxtU9RTLZaMlVf4FjPKmqaBQDkT/7qFNVUZNLuTfJYumErbdUzMbCdnlbH0QhARkEVfPF8iC52hamuOps21s2AOjiGasd1GPPAZW22EucpnuAAMLOwy+f7jR2hIv3tXoxxxnAN3oCLaGJyRXbKPACEBeitrZ3SpvYOAMi992zF7O85lCITJ79e0c/lbwoAYYrY8uVL4mFxd7pNvwgAhJPB2Yb4tdffEjPh7yUA4f4sLCygdesa6ciRM3E6krGfP2wAJH6hYGToQIDQvfduFBUUpmKxELK8vBwe1/3QfFymsrJC6usdofrFVXT5UisuvFHwjF2Um5sDEINZLvxfAp5rfr6POm700ZIGWPfh5jA2FqBzZ6/hgRr+ZwlAOHRw2cA2Kp6sFVzSUS+CvypeIKuqevhwD/rzfy+PxO/9acJa970AII5BH+V9dxcNfQ4J5yXJYPBuAQiPkmyXS8nzo43k/8pzeCInKirvNQARDyY8z1woCbn6CylU1EfBol6hC1n09Gep7dGnUd3opsXf/k268vm/SQCQJz+LzXLSTAZmeT1jyBfAQNPbRNZeuCN9VFFoPwAApPp/fZw6PoskaqS//yIAED5eLqbaDG2jGxlXqTRQQ5cyT5PfNgwdB4DCzxmAZDom6KNrdouZeQdAAfv720E5DSMBG0N3GvAPQOsHJzaAgnUQlzpQ/Rif8sNRhwczJjpz4RDV1S2DVoID9SCgRYnIjeT1CI2CloUZUlB/RsbbQF2Vs6+TE2HcJ9midpPQdkRmJzEAH6ULLa+IzysXFGAgLAfYw8PDqIgkHCYYgHBbXrsXv83FlrKxBSqyIqQwiuUEYKf7HMZ3XIWSg022Ob9bAOJ15FBuRhVdG5IuWRqA8OvQWIV4rxDgbWFlPcS5qJR3T9G5C1LfYgQgDmggplDt4ZaZJwe73NRb8vVdAJDahTkYGPbS1bFDMBfQFbZkAGKP+CjbUwIAh4kRAOzi3IVI/c6jJlOTGAtE+9vnAJCHln+JDrSAysn79z4AEF5uZdZu6ps8JmyYUwFIpnMVwAZALc6fF15ELh3a/Xs30aLyWgDHGVTOpsSE5suvHqbBXjX7lgJAXKg07Nm5gvLyUSmGxuGZJy7dNgBZs6GWGhssNBNqf18ByH/8s+P06b1LYHiQ8b4CkG986yRtWV9MSyFC53YrADI0HKGrXV10tQfGOy1TVAbQ3IGqYUm+mYbHQdNzBFGwWAiwOEGO/B6Ec0qA7rT4aLipAeZE3TCjoLRC9LQUrK1btwKtQJjFJZg7ACCPffRh+vFPpDDy59rSVD54e96NAJ1//14CkNT+SUfBuh2hul7OrSojelmsWcjJyaKLl5SDjqHkrJfFrkvJ+yrRtiGwO541wbP08bK/gTJ0K4G8oL8Ypi3TVT7SUat4tksv27iNRhcx47qTrXrnTiPr7xp/w9WCudQxUBTghrV27QpRVj1/HiV4LG7zZs6UaRf7kpeXRSeOXxRVj9dfS+igMpRrBk9ebt22VFRCxsYmxeyIA6XogoJsAU6GhqR+RPY1e7DLmQ9Nv+LXbI1thq0mN/1d/jxxDDijRblKKZcQ/i6X2rmlDoDj/Y4sj5iqeoh9VwLFeLo5fmvRwnTeRK8cVFvcxnwQPXUMspVKSjdWOthKVx9yfs3AQ+6HPPMyMVDZcPGX6GTdszRV1i8oLYtaY/Ttr0h3q//zRX2GStqV/l2qlW78fYOzVZIVri63I0gw78kdFFyNWRymS6lmpGjpQW+qlW7Sd9TvdN/y7jB4cRyqI/spJP3+Nmhd/F4aZyzj/t8KnBi/m+gJ+SpdhaTkwG4K+TBo82dTFuhYV77wv8nTWkvFR7ehZO6gno1vkRfKfU93KVLUwdE1jZEHTlijX5COJcar5a4rIAxiDBUQI91KrMTwBBLrMBwDzmDJurBAul+pDTIuK/V4ia8Y6Ff6tViu8X0tOMcpHKdVaTcrpl3p6gbTsTTtCudi/DULTzV1y+CCFVOCVFE5Mrwfzw/R5wl2elnPFvJN59Np70HygyIith0uV5oLEuPqh+43leEgjCKUHoQzBqLqOcf0mVnlqsWp6dwiQegxtC0sTkZzVLrn8P1zRrk88Q7FptRK9O9xz7l/2SLMkpeTH05BHoQScqJzGIM8K8w1eOIFanhBK7WLe5QJWRiDooLBKek8mGHLWt7Wq+1Xhdi2srhY3LPYWTECIHO14wjum1vip/DLr0r3puysJRSYlrljLmcixTtmkZ05q3JP+PXEKMTqamwyC9oh3+eZtuXL9EDPMYH1guoF3QI3B5yndHNhMiCoKr1sFiKWi6rI8GjC1VFT1W0ONYMsvjWJQx6ixvKPI/CPtTDIo4cDkdkkvzOLPJeoXVYnrFiHaXIDLa0vRIUgSMfPdlEADmPTAUmfMdkx+LdImg5UWLgny6oVN7NJpb4rlyiLx+AuBbtWs6qAcG5LTAm8HcpZsKTMQ0sbWfBvQjDhRYiiJSVogfteKspYSk0j16h9sovqApIK4wz4IFaGnXxpDZ2cSrgUZfrlBRIORqg8fwXExNV0aeBZ8V5OZi5E5HIb+Tkx7JcVEDZfgeOIeG1F9VXz/WdVLklGhiM+2TmBZ59uXk8W9hmZN5Y6VDMGUYXpQ3UGWRpTUogeiQ5SaaE8Vxzoa4fQ3/iRP1GJxHonnb3yFI6DGce+GjqWSvrut/fL38ElywztCDePLwQqEA+UrfSFL2ym7p5BevF55OrobAy+MasbPN+3Z6ER4gZCNGheeD4X+SCkroMYvR+5NVYYL8j9ry7IIcXmo/oaiNXV/Z2f0dw4aV5XQEz8bDXLm8ksKiGzdnlOxwCsdPL8PzzXTotrc2ndonziyhA3roAwHVJsD3J3rEosbs6S75kxgRkfD/HyAMDFOtCHusLjyvHizJXvO0Bb+5NvnaGt60uSAMhsjwSsfai2NLf10djENF1ulyC5qWWUlpU70d9mOno9SI9uyQIN0UpDk3661it1TxOBZRSItFA42kmjcMjjNjQ0REXRX6I39zXBBc6EmAJ1HxefypYWgLAD1p0CiQ+UAH0eALJs2WJcGKF4WrXogNugLL1bzYWhv+d9eSsAoX/IN3bjYDt+IG8xetEDTan/GKOWVjloNupkjAJp48Bcaz8c4KxyS6YE4WKKW8RygGFilLV8eT0qBCVAvofiwnQjeNDbxA+PBNhIIXBjfdKhKcFNSQcadD/cDCTqWTDjQUi3LN6fVKtaBgRbtmwQN1ZOUX/qqedEReSxxx6iHtzQiopyxA2WqxhdXQPUi/e4TSEcSQc7sQX02nWSG8yAg6skXP0wbnOCiscPeXmTMrpc8b81ADHuR0KTkxg2xgBAUvcvihKt7mF2vYpqu10+FxQdPGZhcry6QWi7XaZfqWMgqFjqcwYacetcBWbNHF6o6Xopblc2rfvAd63KRpcHdo2998KGEm4bSAVuWXyQuksu0kfeJPr9/ylzPQ7em3zpCN2Hga5k1IDMR7fiJRjtdgv+zwMUqu+kye0Xkx2vjBoSA2gwXmJGQGKkWMnjldhW99MbiBPTg5+be/O9nftC6nfSAQ3+TnxgbvgB07Nyz6wiT28ZOMA4FzCQNYddNOOZoKElZ2mivB3J6Y+Rs7+IIu4AXd/7JOX90ceo7+sybTxpuXy8DYgkFQgYwYP8YeL36UBD0ueGdenvch9WPHk/eTBQsyKo7tzuHyTTrAzAxthHQsORcgsxAhCh+9AAhP9qIKHAg/hMgQ7BpND3HXxPjQnFbzTYiIMc/p3e5ySwktg6pkSxGL12eAV5wpgddPRRbriIjmVK6gk/jqOKdhXDAFoCEsNyFRARbylahvwY3xO2vInzYCbIvH5lawpuvknTrlBliSq3HubUmiIGKyP+/TQqH7i4Hl69GrP9Hjp57RpVF0F4DaqJB9XzE9dBhcOx2VBbj0G4rNcwLWwGHeEC/YgpoGFQURiMsM4wN8cn7pkxXDAjI/1UUlSG6skgtXd2iOfGw49+nF58+WlaUtMoKJpXbpyI6wp4fzI9RQA3k1Toq6TTly+gf6TLj4U6wX3XlquwGTYbM6hwfw3B3lVVNJmVkuuRFQorlqVbBmsq0AaDI/H75OSkGU5LCT1cFICJm0eFJRZlNwL4TWD5N2h0BKBC26Hxl5SuIar0b1z5aax6GPsboH2HTmNAr4S6Zkw+OaSwPBTEAF6tzgytRVRNOnH4nW5m6GDEsQ2B0mZNgJWI0hy4FUbJK3YgN8RK1aVOaoflcptjkDbgnKyMTOL0gN0y5NwX/dcpcxhCOu6LETfllC0jd04hnWl9Qq4D1C54IonXi/LvFRS2iVAPdQwfF+95YZusdTYe6CGnYEWrW1eXFGpH0ceaCoSbjlyXLXHz8OK8mlGubFMBaJLg8JVpr4ZOKANaA1hVAxA6LLJCxi0I2hs3O7JnyotQdYPOaGyiF+flvTQK4f/lawfE54tr76HzZ/vpeks3gC5b1cpluEErnfDL8zwT9u/cwqi8MUThxlmJLAPhJmjbajyD5BusS/7ut7+0ESG43VQNxsPMuHTQysJ2luH85rZqWUPcyjYRRGiG05lyfsPgHZBAfDeElPuYYmZZsn3x5/8bJ4fgUDZFn/3IUpryawpWEPcM+UBhAOJCICa3WUXhsnlxrNQ6kMQYf/jMAOxoAOLMAl0P4IvbtK2E/vJbB2hpA8KX8xzU1DxA46BSNbcOUye0SJUlXgA5Gy2s8IJung9g56J8uNt1Akxw+8OnO2lLQwYtqXRQx9Ag9bGdMVpXbyFNo9/GIscoCEc1bn19fWTpvR/U9H7aur0orRPWHABSUFCA4JbV9NZ+WWa83VZZWY5Qkhw6dRqWmT/vNg8AYerRlSvNQGYGC7Z/ZgCE7XJPnT6L5G6EUL3PAGTPnm1CL9HfD8HSFTkb9WEGIP/23/4qffvbT0JwvgmWvD3U0ABbP1QKgxCJLVhQDIqAH04dgwKEaPBgBCAbNy2jzg6mMAyDgpBHtQtLMbMYgVbkKpahfLq1n7+YZfznAUAsyKhY3XM/9RRfQqr3GEVtffT70HssbiX68n9PCM2Nt5V3C0B8z2/AYNxGo78sgUE6TQdfHsb37waA8LIz/mEHzVYiKXn3XA7snd4q7wSA6GVzDgg/X7NRDrcG3DS89Fw8GZ2XV/X6XgpmD1D/qqOU9z/30vAXIFz3ydnTJPCQAkDsoJk4R/NguYskY3DljRWTdwtAbIEMqvr7veReMkth9yQ1r30DkojELPWcioza2Q8yADGF7LSib4fMBAHtituyUZhUAPVczjjDd8cPBADRFrIuDFrHMRMqb9x2+vzO7ZTlckNYjWwMgJHRYVQFUIVwYiJmFGAjH5V1ripcgxPiYmjl2MqVB2Nc+WAa1JTIgkAlBBcvT/C0d7XQ+o1b6fX9P4XYPQNaimU0i9JRU/tZyvUWUltvE5yLQGVEzkdV0RLh0nW26Sr5x8cAwNqTAIgXlY+CfAjXc0vocvMJ6D36qKQc876ggL2XAMTjLIQ4vg5uYRDj3wKAiH4LLqdNq5fS8/sO08SYBDz0PgIQXvyaJR6yl+TQResUUhmg5QjcAEUti+DHiFlrCIn794vNYABStmwXUs6vUdfQCXm9GwAIY6BlVQ+ANjdON4Yl9en9AiA2MzIsXMupNwBdcQAJ3AAAIABJREFUyk0ASF6u1NFwhSAG298GaIAOnfiueK+woB7gaw098YOXKTA5kxaAmGzyvmbjSuedAJB/twrAKwj9SO77BkCug+L0zGut9NV/s/E9AyDBqRkanAxRe+8kDQ6zQ5qDDhzAdeVzU211DpWVgIIMDFPmtkBnk0GOwlyAYln5cKjMEXOnPw5AvvFcD4T3VtqzKiMFgHB/1tLQ1CtJAGTiyjahr8nLD0OecQp0dZkbo9scAMIOWDU1NbBolSg5bg+Q9LO5//hAOWDNA0BYgP7886+Jm9/tVhxusdvvycd3uy3pckZSKwBGGhPP4j/yyG76ybMvxrfbGECoBYlz6UcSPWsKFi/TGOKXrgLCy2CHKH4gDQwMI128SwT47d9/dI5Nr3E/0ovx2cc6eaaOt8dIOzIeCOM+G/tDV0DS/Y6/d7OwPqY57d27B3xliNgWVIrMk8uXr5HfPy5cNHbsWEtv7JOzRNw4/ZMbi+109eb+B9bTvtdPYP9n4qVZB2hYYZTyGai5ITBjwCKuOpSH0ya9K+HmfPvP/c6VD/35XGofiz71QA6Xf7YSw9mZ3iGHkFwBMWl6lHpPVD3UbLEFs0iaPsVCcpOiW8U/R0aIxacCA/G5xaenmRPOV6L6od52Ztho47lfpkn3CDliN+jf/+U1alo8Q9/8EoSo2SxQ5Y2S/ap1H/xPIzjQ76cKxdNRpVyXKsl9YiGNfuptCOgN+owUitR8onOjqtxY/TCK242vCRUQz9/uovCWJoqsblPHN3HGGmf95wMYxvNbHtu5v9fvpC5D/5srHYVn1lHbnufjP+bP6p/5PDV97Duij7O/vZMCG5ooXK+C1NR6VGVfnVfycDS88glMcJqov/4CDdQYEtTF+StXMWc7DZUR8XnKd1gg78ZAzd6WRxk3iilWP0ZFLY00jaj7GSec5xvfACDhyZPkHolXIoxUK70uY1VEVC/kb4UWQH2HMz/E9hgqJIJKpb7LFY84GOPLR1cUtKCZZ1F1FAX/Tjti8Y+QIu4Oe2lFxz3UnnuZOl1yMoYbg5JGPwLpXG3UZ4GDUnx7Ek4SHE6ovo1t1hz3BF0LPAxM48prPv45tm92OuG0F1X0mBhmm8ExkYuLL5e3V91fpzj3SfaFCRfVjAqt4+vcjcGLHfTTlXXl0Gh0k79zlD7x8c2iX3yZEARP86w9rHuxLSfOXKUiUEsX11VhhnuGDh+7CjDTSo1Ll+G6RZZGXobQu2RCI8d0rqvXuyASLkdVE+GIIocAuRV43wHzDieoNsISmDMH8HkAM71dvX4qKXQB+IxQP2QWhblZVAAKrBMzzZNw73KBtuKf8NPhUweQMN6JMW2CylRZKSlZ7KbFjSs0gwE5k5thlTQpbiPDCGZUwuEMjxWz2XLwm+2pR7L5afDfYaesKEYmdlgEXU23uCB5ggfFpYKqdvCkDKIMBwsR4igrIOLfEyoHhasbimWgg2uETlMdczPEvrpZUBmcscpgx1hOYlm27DL6jW1WGsXx4mxF3kM+LaeRC5JtdtMlULCm+g+K3+UFYZW6YDPyTYIQPsuwyJHxISS9K3oYJsfKC9cKalOXf7/43A53pcF+Wd33KTDAr024SY+OyIFrGAA7EpYDfdZz6MbHhpuNM2qQG8JtOoRnBYxcuFV5H6aO0LOoliTuqnYco/FRpZfJ8MHkSX43EMAzE+L9TSu/SAcVAMnNKYAuZzEo5l4weN5EJas8vm7kyIvX2l3LC4G4JSYHw2yHEFSBiRG+jmDaIL4LJG5SN4Cv/O4yAcJrSxxxAOIG+K7EOc6trroc1sqycqTzt9hOl1Vd3JwuLBPhkNzCzPFUFRCb2w73R0k3hKUDffFr++mJP32QlyLei6ESEn+Gj0+juiSXpysgcO8mW6U87y5dRkWiP4TE9yAqG4PU1TNOQVRNViwpoKLiDNgsuyivpALjv8v0X762ByuUxybU308mRYuze5xwsZT0LsX2JAYg7d2yCvUX+8ZAsTTR49uzoAPppaGIPM6dcG2LzDZSKHaYRmfktdQ/PETdx9YhHy0f12kLdOWtc5yw5gAQdsDidr3lhvh7uwBkK+gpV5oQTGKoLqgF/Oz/pAEgPGOzbduGeAL63Q7634+dudttuVMAwjS5+vpaOngooU94PwHI2rWNwqqWqUenT1+CAcBiZGacQUVE2XyqzvywAJDNm9dgNs8utCA//al0EOFWUJAr9pEpVbqlAhCmaDWuqKXDh1j/EUi4Y+AHmu7FovSiolxYOo7CSW4QVaqEQDFOpfoFBCDWLPkwuvdgIf3xnw/Rs3sW02v3VAlryOZlb1HEixvabQAQx6SXHEgJp4gFDxcbjVfAuUT9TgMCKxyqcp7aRqOfOCAcr+bL8xB3PiPFywhODO/fFgDBssw9PvL83S6a/A1UF0ANuVO3q9T7zt0AEF5GzQuP08CykzReLoGQdSKTFv30k9TbeIRGFl8g1+E60dWhTdIJS68nHQDxDJRQdttC6llxVFZADKDgdgEIA46SaysplAFxcmkrLTy9E7QgDHzPeSBohL1wJgaU3mHKG66i/sJrFMwcpa5Fpz5UAKRwFOFzQw3UXHCaRj19yP5InExMy/JEvLTcv4HOZpygSYt8eEdBldLtgwJArPD/F9sGtJeblUEf3wE3P4SgeTjTQiBJ0HExYeHCILUfk07PvnwYWAdp2dPyxHDYZP6JybyAvfNoRWMFLUZqtBOk/xmUKUZGkZ000Ebrl68F8JnFYIpdBkHVBG991D+JwMEe2NeWg4aDgSZOMAY8fD/uhcvOyUttEAhnU0NtAaooGNTi3jE+iQEYwExr70sY6SYG7+8WgDhsEMsjI6NzEFWr2wAgLgjfl2BS94W3wClFe78BSH2RiepqrHQ5z0ZbQbe7CtAYCDXRSnMJNQGAzPYfE9vBAMSXX0N5hQsxSfgqJryQj2IAIHUl92GwCZMBOIiNR6QN7fsJQIoy1pF/5jLG/4m099sBIMfP/QjnQhB0vwLqac+B1rcQFOcQ7X8jYYaUDoBkwXxjz4NLgfWidP5iL50734PjOg8A+R3kgVhzqbYYQFhRsN5rAGJzZdDv/NE79NXf2ohqogQl6QDIEHQhbQDHHUgqvzEwAQA5S9daRqiizEvVFXBERAL6wupcqoB2JS+HHeUAeBwK8IGC9Z+//gr9t6/fHQB54ngQwCNAv/5wwRwAMjO7moKxowAgcnzHAOTUs4vpnp21dPWanJxNdcKaA0A2bNiAAWI/9fbpQWIqwzl+X0x6cd+ee5EbcvKD4YCVBoCwhWplZZnMNuGb4O0oPtPv6nv+7t1uy3xJ6/Mtr75+gdj2pqty5kSe4fJhKKsCiQejcRk6j0L7qsv+U/7WSVORid/z8rj68YUvPI608CsYWOeh+pQYtCfrPpKpWXp7jBUJG0SOc5riCgjepjqext8ki9gTU6O631JF7Pr7xmXoda5atRwZIB5knDBVgpsWCpho85YV1HytQ4jIjenj/C2uaLhwY2HhekFhFniVclamtbVbeOAzBUs3plyx/W5BYTbO1SIx0d7dPQg3upF4ZWSWCauqaXE6A5ikSo9BfJ7Yl8Tv4j7uvsR7PAk1o3JSxN5lqiqKrnpANG6OVzXwubLZtXh5RlVxVHXVBG+J99GsOYl+Z/2HBrxWVFQ08OBJpt/6HtFnf0L068j4cA9+lNxTPuqthCAVx7hryXHYecqdjgMKg9Ww1n+UXFhPBa1LxIxzOGuUru36sdYWit+yFoMdr3iGf2pF27wAI4lqZQQbt/FarGeeW6altYAyvgN73i+9RLHsuaFMxv2LH+R5XqRSkJIKAqnVAZ6R5wlaTio/sIdaH3hGJKpzY7pz7asfpV6AiGlQnbKPrMAABcGZCGMUFQDDsox0rPjbhopGWlBkWIYYoxq+nzlcQuVXV9N4Xg95/HlkhT6lv6yJRnM6hP7DuRBseugYLBAZW6fhK49Z/AhsWcd9/dSx8CTOVzmjWHt5G7UtOkpBABVBwdLrUKeeqI5oMTl/rl/jvI2p6ymqBeRcAdGfiwqJPJhM44nHH/DreIVDnZf8G71efCZsctEq+huoaAwi3tKDcXDBFQZdcZFVFpjUhsqpIlBLJz2HaYZ581w4gR5DnBNxZyzMp+oKiPhAVS34uzoVXT/7MH05o6oanPMQr4zAtjRhE4wla80J6Iji3EXS+mxQayuw72odOArxMzGKe1YmqrVVmFSpKs6jQgyWGMibMehnUxK+55lg+xkKzdJzL51BxUJVBtR14bIG8Jk8ODY78jqsg3hWWDFbaxJJ43t21gDYBOmdo1dpKaotZSXZ9OMXzpALYJTbLoTKVZXmU2tHH5UW54LvP02Hz9wA4AhjEDqE4MQpAKQiWr4IqfJ4Bu0/KSk63KpL6ygbIWrGNjAA2qw6D2oqpH0ut7A/BtpKYjCsBdVMI/M4oSmxdiAxXlYKJ0IDwrKVWyiGZPJROeM+MVQj/u7Zupm+8/SrcsGxMhxR6eY1Cye6mEXn7rBrhr7hymWJ0FvoJLi5eWZezThHIWIOY1LV2GI+JLC7ZC6Fb4WNtufYqAiLiaGq0oFBfVUUmSq4EPpHLtAEZqk5O8oHUfsyzwoANqK2tp/i3jWGQaRcbl3Fg9Q7cAT9OUKZKpk9hMwJtu/XLRMOWtwiON9Dqno/bQdFTome9fdmsd1mRaHkaqJ5RgLCmQmksMOGl5vTKitMAful+POMwRungYt9ggA+pIT3gYkp9KGV6qrug26ihUbG5OSfHWDWanXTAiTXf+/7PxQUwFh4KSocGoxIcTuzBKpLo7RjTwOuHQYgPXTpYh+E8Hwhy+uKs184xJEbrlh6eG8D2aLN9OnHHhDvTd64EK+AeFHJqFsgj7VNqdEjoC/y78R7MG+wIBOLWxQaCZOqdJlAeYNKXrzPa/mz75ynbesqaM3SUlG9uNrei3wUgHP/FF1v9dPVlkHKQZhlbo6DFiJQcUFVNpWU+ai8NIt4bADjYLEkrg5ZdFYbPNUcNrnug+djdPDwDfrKl7clVUBmlGGFEzN1dnVeiW1Dm2qG9bQ6n091TtNPDg/Qb3+shPxwc+iakHKGc81wUKSNcBhroRsTcowUxU2h9UyI1q+4j44dAq0S2TxHjyaHlM8BIGzBy3kGQ8MypOd2Qwg/MA5YvMlpAAjP/HMT2SZ8qD9AAER19Jw/823jfMDjVvu1Zes6CPDbhCZDtsRISQ5s5wIQBhqJfIzEYDIBSpID84zCcl5DRoYLQu0HBBXpxz9+Od7vwvJPXSDGzBEjBUsPnhl83Gyf53ZcygiMLwbcSNItw7huIwBJ7fvGxgbwJjNRwdEaJ9lXTA9YunQBKjxyhkj3izFEkK0fuY2MjAgbSC+4lYuXVOJvBr29H+JEBUJ4W4xie3YOKcGDNgMzjEzVutHej5AvaCS0Yk7tuBEwiWWo0ZYxhJAtKsX2gR4VbzaIUI24Dpxv0dB9JgVAtEELPxc1rYrBiR6kcfaHHvBpWhannGt6lRV0LR0iyA8eba3L67BmyuP0B3/EziAo7/4uHt64F+d119K0M0C+EQSXYSDDM96aYhWnYOGn6XQbLgyyWSAeypYPdS0W5wESz+5bRmDDuFdSIbjNS5sy/FYsJ9FrSQBjPrBi+HrSS9tJiC0P1tPkv8IA30D/0l+aj4KV7v2U0yC+nlQRtjik6C92vso7twYJ6WXUs/SYEKFnti2gguZldH33s1R+6F5ytBVTsHeWOr705BxNx3xgRJ8z8YG/Wp9er14QA0UjAFlwfgdNOcbJOoVrYrQEJjFWgBHQZS5zDgVSrn0+0EGCGMrMUnf1Oaq5At0OBNUR2D5Oo+Iy7ZygdgCRZSf34gDN0InNP0Txy6AT0QCEx2/qliBs8hWo4IF4koicN5iZgXpOgF9rCpIACqqLGR/oZWiKFq9Lrw+/icKFZ1H3OvIASJ8rexs2x5EEmGPgo7eHQYZa1kKI00MWzGy6W/B7UDAVAIlv76wx4CdBSY0BcMcnW7QYHYL1+L2Yna7UCczbxRUm3UxKyM1pz2L3Qw7MJ6jMkDDWAfAnjiNoWzH8VlwzUTkw4UqICdS1RVWFVFuRR6X5WRCQz9L+w/20YmkeVZR66BoGTcdP9sBlKiGqtoMKNKtE9FF0qtOtOxarU/s8G5MDeAcEtjY4D01MQtjO9zbs69rGItq+sZp+8BPYzWKQ9ugDqzAojkAbEqTSIpdw3nJBU+KDSPrMxUs0OJ5Iva4oqqLCYrl/YVRvuPEgtbpQMj+4adCh4jXEe3X1y+j4CamD4OYEhSq/MEI9Q5ztBG2EN0Hxau6aAB0pIXbftvIRAEAHPfMCBv4YOFtNCYF1KIB+d0knKblRKkPDLfvLBjCgj6Mdx9GkKE1R3Ks1LTmEYDtuUQ80JsiE0c3baAelzEwujLlzFuUgKA7CaQeoasiZKEDwYfNwCzW4SgA+uF/ZznYM2pY34r+vLnwI/Q43rWmIy9UszyCqVNrH2J2VS3a3nKkfQ1aWHQ5o4jXsanXjwEluZmxvMCRzSwQDGLo/3SLj8tzzIak9011GI7FzOLfkOeHGINijqE083ziBShi3IAb3dgCNhkWPUE//Jcy2N+EZwQNtCWaqy3bDGv80rJA7qK8jD5Ub+QwOT0mKHWxmQHjqprUbFgpX0Jdfkc/vGRZ8m+Qgnqto0bhLKKp+oDDtutdDuzfUic/rMUk40i3plBkQfW9fD5oWmt8vXe3s03CJU9edDbQyhU/x4IvSOLJLuGUi/HMW+oumthEI6qdo/4luGgLYCKJyVVuZLUT+5UVuUAxdVFVdRYsWyPMsZpH0KSvE5WZtv4VZROSFihYB7VHnBFkZfMTkuX74NNZxqIO+9pXtYpKA28zkJAWG5JjQCEBmlMtcCFkuMQQlcuvBd//r99vQB6Xkcw/B8UqukAEIojpxm43QwKyssI0GcLzHMUGRXUeH3x6kkmLTHCveOQBEOGD9GCVLkYDOzXDTU++k/snyeiFcb6Q333pvnF7mWc3tv50GgLAA/fr1NpltgvbPEYA89PAueu21Nw1ah/cfgPCgf+fOLZQNt4cXXnhd8H25fdgACFP47r//XpEhMy2SRyUAqURSuhfOFJcuapG95o8mrptUACJPZKPzl7rSUgCI0dmKqyKFoBiUluUDhPipp3tYBPxw+zADkD/8Y9yEcZ/66v+PmRY8KJWLKDmDXlpy+gG6uOlZQe+5XQDCA7sk4bjC1K6rpZT5ymoa/s30SefG3+nB4XxOV7dTIbnZzcr11AaMKRH89XhCM6S//34CEHHWYQDu7i+myiN7QG3qxyyZjVp3/lSs3jGSK8CJ7akG6vwPcJ0y7sRNqiHiazepdMwHQCquYIDeX0pT3hEaLG+m3O4ayh4qp1ArBuhVk5Qx48W4GeFbsF+dcvuF4DnLXwy61jAAyBRN+obo2tL9tAhAJrejnsbzu+jCmoQNfBxc/BwAyIqm3TTp9FNLEcId1WAqfmznASBmhMWt999D1zIuUL958EMDQOTzFMGF9kwM5txIdZZI7IF7K3DPQu4Gzrmjp3rpylUIoAFQ7gSAiFNLhddqAMLv5WAyKDTVK/R03DIR6FZRmksO1ygsQrNRIakQIvjxCaSzo9p3XjklvVcAxOFAeGm2hYYmJKPCCEBae6ZQDVe6Dny2ZvE9dOHiKF26It/7WQEQ5zI1g408pfJ1MnTO65ED8BIEJC7o7CcnKoyAMmLePBiegLZFVmncjhIqyFoBWpwCJD8DAOKEu1Vp7gbqixy6LQBSkFuH47wRla8+amrdlwRAygq3gsI8RYeP7L8pAOF9tcFdK6x0HzcDIPzdRx9y0c4tq6EHujsAMgQg3Y6wy2vI1uiC6xTb8B9vGqSK4kz87wEFLApKYZC+/MW1oGG5YRkNowdVhXH7KoApVKjvXQKQH700RANY/r/7zfV3DUD+/JkuRA7k0LqF/mQAYlqL+4ANx09SDTUAyfPW0OmjQUzU5sxxwkoCIFzue/TRRzFQxOzcHeR/fKAseMUdK0VNirfuu28H1P9HZbYJ2ocBgIgNTdPS5WPcan+8mA3asHEVvY4AwkTjmbjEMCOe5Iv3EhUO9plWM+PGXxo8tPVMjHFZelDMg2i2q21oWCQoSjzrX1paJMTcHGjFCeMc6MfUJdZRsGbE43GLUn4ANoOTuADH/HMT1XlT7qQqEsV0Zyq1ivssnW2vcbnGCskjj+zBrAoEt9Bo6LZy5WKAgUEROijPq2QAEg9b5dMS/coe5+Kmh2tNVyi0bzi/b7HIL/B2GelcESWSYypXYREDkTyx/2HMlHBlhDmvcgOSqWZsuyvfl38sWahYYAYm3pQ9InOyY6pMy9UP/rf4mUo/t+QiJwSz0mLbkJquKVo8uNQJ6LoqYs0FvUoLz7nSYRShq9c+9MXf/zbRVRQm//Dric3RQMM3UkKVlzdRS+N+CEGhA/DJiQORXB7IhCh5Ig40kvI1UnQbfHoz9argLx4lP3QfkaqBeFXEaMmbVBA1LkO9Fsu5TQpWYm/mf5Xxtzspmg0qyi8ll6TTAZC01CbDosUVbEAL+vtxd+yUz/mf3q4qKj62jXobjtNIbVMS1Yrtif27T9FUpcGxxAAwWA+iV2esaOg8Fv7M+H6cmmQEKXxeQNTsHSkif/ENsTfLD32MzEgynhyCe9HqQSprXwEBbQQzfLg/QFA9WNiBv3byjRXRod1/TxFF6cjrAXAZKaPcgWphoHBm5XM0hVCs+HqxvcbEc22hG6908MpVpUPa3yZoV/GqBo9z9WXDFKr/x957gMl1XleCt3J1dXXOOTcaQCNngiBBECRFkKJEiZK4sr3j1Xi8I89Y9jjMft7xBK29I4/tdVh/9o5HtqyxJMoSKYkUM0USIAgQOQMNoDPQOccK3ZX23D+896pQjUQQhGT9/MCuevXi/9J/7j33HB2fUx0hitexjsxQDlUPttI8BsJXi+EVZAb3LcvgXkMkXzRW41HF4JzxyI0U0prZTfS+H14T6rkb18XiPK/2BOH7k9OGvAred2M/dJE6T1eb4B9VgTxvw7iMQf/RDwbtBJ5YwPIqbJvgCK7azfgCNINU5kNfeigZwL2k9gH3mF1Rt8TzE/QVN7IXTYjYPnhfBZ69oH4c6qfT5+EZEoeUKwpZRbdbTkICtCC7S0bU4ySDK1wIb7xXUNelm9MhRT642QlFz0pYw6boQ2Wos6qvqqHVK+sBeiLCCf1S92lExuvJByf2eciHOrN6xfIZeD+VliPbilaHQd4PLF5mdrvMKLSuXEvdPe0i6+D1cyoPzt4wTrwyuE/8HgVYDmDAm5dbSk2NG+jACRmMZSPGTa3b6K3Xx2l43MyKsKcKtwT61Miy4XtcCwRYskJORZNzg1LnUANQG6LdcaeSalXJsBjMH/FwNvqFqtTFV+aj+s/fZ0x3K5qWt+cYLUdCIxeZNR/SPex6f6rvPfL4glSXA6dxJwbEEVmcHkBBtW4jE/Jdl5GFiHtCHtNixCyEd0J9axD1Oty8KN4X8/phZgkvFNEnqgCdP9vwDIip2qIMZzaV5GyiuUQ3LcTkNrzI7uTnyXNgfS8P943Ck6OWGmsfBBCdpYsdb1GmHyZ5FTVi3tnJYmSpsulK3zm6BNpR/5DcnyzPOvE3tAAPF5IsHze8RaJKg14oVCtagKBgGQ9RefM3VF2hT3/uczTccZQe2rqGciFvzs0DyTD4S4q2GuqY7G4/O+NA/dEk9cBIczywSB0Y+DeXZopMXnNVNlUXYSyEOo3yWln0zzh7fCpEf/j1Y/SXv/+Q3E8ozukAhhWAxFRGw4OuMdgWUJvT+r5MK1tU1DUHYcyr5v/G92Q//MovtsJBXWU3QXecGZNZuOwM+Pmol3AEdE2xD5YMSAhA9GvPteEayYHp5SwkrCW1jf1AYuEqgP0K6p2WIifsPcK08nxPE7UfK6e6uji99NJLhronz5MEQFiCdxXcTQ8eRMryFgDIvayApQfm99+/mQ4cMCOOtzOIl5fXx9+WUn/Se6aP2XqMbMJYWJhHJ0+ZMskctdLzJBejWwfSPEhPUaCyeHLYUTdgDrrxYta8QzUC0ZmOT35ytxh0Dw2NwTdjBPQKP4q5i5DWzBOcUv6NgWxbmzTArKwsEy7hfAHX1lbROAALv0jGxsbxkClDZCsgBvDiH7Iq8+CGjkCdYxJKHGwQldrSKUrxPJqryn2WzktDA5S6umpqbm6AmQ6reGEADqDBYOCRR7dB/eqIUH5J7if1YrYYPXJf25XBnxUwmrQ1c68ZLOlti79JtTpyPjfSryXIjNTWyejWQP+48CQJsh64agYAUWZVzNNGXt/8nT0/0OxeZGTUAIsBiD1fSwXJgQIDELuq8WCGF4RsjOZQtC4H6kREw/VhgA581d4fouYDm/bjnfUPv42HFjLZX/1P5mDVqnbFimsNxx8hz1yucOruve8tseryc1spZ7CGLj/+PWP7IlOhDok/67Q3T2LQ4H91A8WzIEH4QBvl9TaB3oMhS8PlZGNAy5NQA407CTjM3jI/+f/icamMtbFHdlsaEKHnvhEw0fPx+zLdvNYicj0v+4ToWhDcRkbLf2UrhatHKLCqx1xXyr6lAyDpQBDvS9Jx6WvMEiOyKlit+N4zorA4IxvSraBb8f2ZgBKRIwb1GUSy21vfoaB/CsClnLKmi8gVySQfnMW9UAia8Y1SyWQjtTW/Q/2V7BmhDskSPxG1HnqwzkDKOG55nUtalpyBaVZGvQRPUvcyL2MALL1uHFcealrqB9fTleILNJrTq9aBBRXYMEGLFYBcW3BeE2wgTyyDLnkkLcToa1CnNAAR05N8QdT+6/e2mNdYErYSusO5jkDRrXgRVVNiqGAxz0X9nhB/5QmLQoHHuBYVzcsWAeVGoRl7FFQhtaexaYAchxzc8ADOpqLnSdelGtxkQcFpQXE0nF/KAAAgAElEQVSdYgkeKKl909x73m1N+eJ3i5bmwWQHCqS5OWyzoh6Am1af8maM0K4dq2ENkA2gAHNEUGAWYQ7hgTkct4tdFymnRALsMEwYV7SgyBjtwQ2b6L9+7S9odesn8HyQviYRGMCMjXVAbauP1ix/jIanTmFdkCJOLKOR+bOIoLupLL8Val+8/Qj4+TnifXam7TyKuido3Yo19L0f9pr9h2i7Qe3RdTz4VQwqtbykhRprVwpmHvx1qYcS+6rEbfI5v6CUkaIeDG71zQTvEFutpCO56orIHpB95X6iguYX5efquByMNufkU9HEJPlBk+4dPgzOS5hqM1Zg3z8QSlDW5kUmcnJE0cMgNhCJS1oVN6etVvwNR2cQ3ZeeIL4sBUDwd0HVr/B0rlEQ+5YAkFR0LLfDDz+QegDvIIUTcnk3JHl1y8mBh5GizY2PzKLIeisMCesh5yypcXb7MN7Rkmrf0xEFLWwBYwpkwkB/O3jwAxHMXJivEr/zuUrEJVXKxaAXWRBu86hb0hJVDr6G1bOAjT+5eR3v0YOP/YKg0u3eCennQjeofzHKwztlHDK3o4EEzat6rNoiH5VDUaoAKo+l2W5qKpegOQOBVruqAQlD2S0HrAZuWqXzD79+lH7vSxvENM766ntQBCULFNBTpoYwLcHvso9Ybc4JpTBudkQ6F+E1Jj7jHEKGQHz+07++jKxRFn3qsXpyK0PFBADI3KwEEm42LVWPCpbOFsvjmprrlfdKEIGE595up84RJ63HLRN3SEW0i4NXwCwrxLaW0eXR58W0KO457nO/u5TiowgmLY7DFZ0DuGZgKwmA1NXVYUBTQqdP48F3CwBkw/o1NA0dcK4v+NhbSvaDB3qG+tM/YwCyalWLEAi4erXPOEV3E4Bw1uOhh+6jH/xAukKnAgIuvta+F3oHdcaCaRg8SGchAQYX/JDn8+qHhCM/F3yZPtRJeCkD/1ihig2RuqDiNs18VdU+DADJgsb8jh1bhYLX9DRH5mDoBgBSDCfUykq+X6Ri0N0GIPqYuC+ysjJEVoT/sYrWOMyFRqBPqV/IdI8AEHjg0Td+C+Cj2cx86IGJFYB44h6qattKrGw1uPoIhQrkQ6v5nacxHolQ906TanM9AOIF9Sr7lc00+ZXXxGC74Y2nUczsRdT/PE23Sv62aB8DABHKWJDnDfyL/RSrH73rAMQ6ILQCkOz3JR9+5n6LtO5HAEBkBqQMY+AFCmRBxhF/l//ts5RTmk1zZf1UPNoE3voizWaNki9YQJ0t79FYjbzXVh57EvUHDpou7qPKq6sojFqR3DnQs1yz1Fd5hq7WnLqrAKRsuElkPs417KV5D54Ruh6EO/kWAQgf3/aph+mS+yKNuXBdqEuUAcHPAYgZDLseAMnOmaAvPrNDvDeCAXiVQCqcqbBugIVAGPK6eNiEMQCfW+hDBD2WBED+4A//BL4ZhZSdWwbe+gpkBhapB+7to9MDUNnahQJ3yENjUDczPUmzMBLMRf2HDeZ92SgmDkDSl4FOFsz29h0+AFpYJQqbF0FPNwfqiXsMgJSDruYAUKy/2k/zV4/T8MJFWpezEwDkOPrPDGbxZfhRAxCvA2IUTtTpJeRY8noApKFqNwBlFg0OS8uIVADS29eLbNQWKEFViWfrt7/97Q8FQHyo1SguuExZhSshLQuZcHxfBFMjNxtO7D742yB7Veyz0SfW+2F8idqbrGoKTMgHwQJHgJS88M0AkKcfqqeWurw7DkC+9pcXaceGEtqyofy2AcgP3uugtj6Mx0qyqBiCIdwkAPFgXLQVAOS7YpoGIPx5W82XYcGwTwhc9fSYOCEJgJgSvHKlN9vuZQleHpxx9L+srAQKRpKvmS77wdNvRGO62f74OOdb6hi2b98EmeTLGJhOGMe5FADhgbQ1y8JGUqktBq6i2a6lvElkLpsGFk888bAwJBwdHU+mfgnKl0LbCn4n0as4ErkUOT7lfPr9mXg41ICfmy2ib6dOtUGRRKbzr1mHJbojVbnMfbbuDyup7NmzCxS+o7Rr13aRaWm70EU1tWWIHKBoFGos3CR9KrkvhHqOZd9tOnLBcxqmg8lRJr2vBrUNkVcNxtL1A69HF5Txsnn5fmF0WFlZLEwP+5GuHgmbUQdV/4bCWDPs7cxA/2fL7wlEOex58rOzSPYJd43heM77zm7nfMycFVGg36lczsVfFS02is4x74qRBP0hjAWfe5boZQiJ6HoPKwDRFKzGI49R3BuiK+v3i5eHC1Gs4q5W1ChU4HMGdW+HoAGK6JxQ2AkWDxn0KDEvBrYlJ7dQ5hgyZRcgC9qAQni8JEKgcYVRnJ7dV0+Zw+U0tuEIja/WqmbJheZ8bB91BkRsYyBZnvem6Fai5/mkyD9JVCuevMR0vYyyjEhah1idWs7VV0j+c/U09ujR9KDIcrla/YDSZTo4IKsTqNbieP7MAGTjvmcphihnEJSl/tw2yu6qhr9ADmXNFmPcDmIEinInS3qhfDVGA8hqRFSBdOupPVQMhaGQdxaDQSi+MJ0I6jJhV4DONr9FYRSoGxkQjs1rlSvRYerQ+dI1fC7kNHE8GjzwLaCPFdez4QnCWR1L5qOxdzNlBnPpbN0+UWwunNK1QgA/uxRVyuodYv7OdB6VveDCcbXt3FAxrYSJ3aGsA4jAy4mSqqXmFevUy2GHVCbCUPMSFDGd1THnZTqXQeniOYzCdpX1QUZEZj5Eb1g+Q8YCTtxiqk4w8wnHORRbwv2pW3TKwlXE85A9IsT+qwsER4lHhnL3Rr+6lJOzka3lU6SoSFYxj6RXAI7fpuiq7MSeoTavVZJ4e8WlAfiQlEEdyEGrVxWjVmAOA8gikTVneivf3xevHqWakhW0aBujRdCJtq5dbRzH0SM9lJtZBi77MF0dPgUtoUn4i+TSysrHBSiZQ30J04SLi2GaeGWImmobQCmL0buHztEu0HMmUGexALrR64gYW+8TVhbjDIZuBguBi4LNi1b+jHvApjMEULHSjf3KF0lGuPn+0c2B4nuxmNtHGTCD1G1K0dcK/+UGmgxK+ldxpFv8HbfnUH6ti3KDIdqF9/NkCEa58Bm5Mv4ushmKCmWXxc++TBiqzslrxZodicVmqdAvAxez8yNYh7xmbYrWy5+1ClRgAfesys657BANUH41dgxg2ZDQ76qGod1FsXwOnttO5aztQyYhhMwDt0nQmVrqnhCfhwelqqfTOUhlEEPgZo+VIDsjo/6jgwVQlsR0vO+nZyZETcXLP0TmWSX1MnAdrVzTiHEC3uUD85QRuwjwmUOZeY3kyIDiVAErU4IaChpVcD6GGoo5BDfD9LnPraL6igyAIGTZZ0cozyONJpeXSLBZlF1N3kypujUJ80wNQJy4WL2ZMgu1iAeJA9kybl5443D7s2+fpg3Li+j+dWUCgLgt4wRbdrGYh9ymIkZEHUiCWRmWDEh4Su6HoMYm5Of/8idt9KVnK6muEFkxePeIBjrkglI2SyA1ZGRAFKc2gfXHIPnLrXNwiM5emaaD54IwFyyiHNdZMT2ILNz0FFzb7ffR4OQBqMJdoTk8q3UAtGDhM2BnXBSeO1Yp3iQAwgpYnCKZFXxy60NE7udS7cknHqM33oRTrTWMdv1FPrpf02RAUhWwfhYByI3A06c//QmY88hiU3Ne8xwzBcvwmsCFbF1fKgAR/adfmklvBfOhqh+40Zgp2dfYWEvr1q2mt99+Xyg/pctKJA3KLVSv610wS53POpgDNTbViILA06cuGKonel1aGcr4bgEgehr3A2deWGTh0qVueMlsRoZlSBgNRiJhen//SYPyxYAhla5mBSCsEJHuPC117owXkxXAgKuaWvsiZIiVooXcb/mC4AdJSQmyNFUlKJTPpL7hIRqcQb1ISJ4TFvtgSUDd7AqA2EG30oM0B+o5dNMqV3aLkhZ/dkHpSjQNOngZ9dkFGV6HD4pAEJ/jmo//B0pXr+C9oYGG2E+LzgVPzxqtoPIuSBvfLw0z+TlYefRBmIm5qX/TfsoZqKPsgRpkR7IgtztN7lAW9T4gMxwsNZt/aRUtFI1ReAipZzh/zz1xjIpPb6a8DrgpY/6+h18nO17qCTeMnTzX0vVuCnjoW+da7HhTzzbrbeM6oZSx4BGS8MriglS8nbqZdJQqXs4KRgwgYqFXXbMeUwXa2KZzxkcV/7iHen/9hTsCQAy6khjwqytUAYJcmLL5Z4pooPocVb/5AC0UTlPdPIwHXSFIXrqpq+GwOM8lkw10dPmLGMTEQeEroIaO7ZSB836l4jQ1dN8HqVHWygJNkKkQ2b10seE9jOX0AN0Ek2L76twxvcoYGGp6Ff+unzt8WaudTzIiFP0Jg01QkZZ1bQNQilFbzYEkUKKvf1HjoUAOU/98cT8FbPOQX9VngkGH3iGmfCkKEsBIY6gZECBGXS4ZMRTzacAgQJBcTtYQ6GPVFyZuGiNIxOBJrddkUhn9I45Gr4tBjg7MsBKXLi0DkIhxfYilJVBPklCDY6ZfOUAb4xad5HeJOs/8PtaDanWj2y03fDwBupLiootllYxPwnB1ZAAr3ytMWzLWy/2n6kj4N7+qqQgGzfvZ7pKD52w8qzdtrKX39vfR5z5bQwUITg1DyCMPtQXHT3fSlo0NeMY4qWe4nXL9BfBW6AXvHYpaBaVUnFdAGVBWOtL7I7i4ywH/7ESYVlY/RJkYKHORsNObQV4MIofhyeDAvk5hcHqxfQbHEof6l+XmU32nMzfinOL88jmW59daayk/I8aO8LkJ7pxMWRLTUVMRM2tKxPIAv+4syY11uk2wEsorQdZX7rv76Q2g8Uhqlm4LnjCFIpIZ8SSAXy1qFs7GRuisY542Tss6CWdCcsLckB52Ko+aIO4NL3tMoNkWp6kyX9KG5pEVCiUsHF1MW4jPI9MpL6bgArKdoFZz8zgz4Ysi74Uoq7Wh1eY/Rn0zspC5oioH88rBs88LqeY5udwEaGCNtY/g3JaBlTCEPu+DxH0Gjtt8oLldkpocikzQ1W4vWAKFVADakTs+CjPFcfrg8ClQxBg05FHrelCEcL6CczA5xfXJ5odc3jAF6uEMzifKVUWLAPTxPnP77d/ZQjXwBeH3EwOQYn+DmN6kZJ7zMksoM0cCjdBCGFQ/2VeOLBOA8Lvci6CpPEB5nf9gb7d4x3/6gRrcwlB0A9ODG48HDACC/hTNEtCMsRqeyrbac3JMiXEACIcSlfoPf3SS/uOvw4g3ivOjgT8oihH1QuFjiaLuhJtB97MCkL4BGgBV77k3JhDgrID61zEx7yKU6iKBGAD4apqYu0CBCJR0IX3MNSzccoN7wEo5h7FUWZISVhIAefzxx+nQIeg+s1vqLQCQe1mClwdnW7asR5S631DA+ucGQLgAff36VqSB94uL4eMCIAxQn3jiUQzgB5CGG/jIAYgo+kadRvOyemQESqirs5fa2830380CEAYytbXV1NHRK4rpf/KT92nNmuW4mYroyOGzov5EPAvuMQBijSh6ix1Qh8mlpupasa8D48M0MDcMzXcTIH5UAGT5oCw4/5OvEL0GxVRPMItq2iEJveEdsS8FozV4QcJ7oqqd3OD6V5/YQRPNF2gemQ1uNcd3iEjQwMaDBlhpeRlpFBQnj6w+Trldzfh7jBbyJ8gzVUAl5zfSePFlyvzRRpr4rZfEoJ7BWMZIOZW9v5MWilErs/OtJZ9wdxuA8DG6311Bro4yGBXKPvk4AQhvv/5Pv0g9v/48QJ35Qjf26RYzINcDIHYPhq6cJUEUdPlzT1NGPSL02GZbzXsUKpRSytrjgkEAA5DcmXJqufQgHVwt64ByplD4O7IFz5MYikEzIWU7R6dbXvlIAYgPGY8mZD4mcwapr+yC8P2wZkVSAUhDpJXWQCd/EXH0N+3fR2RZD5SXBiBO1DvsmH2IjmUcpTkc088ByO0BEBt7ouC5ws3j76bPfwr1Hbj7WeZ8CAPRiop8DDQxaEaRdAEizPP42zl4GQPpEbw3fLSx9rN0uAveOVAmq8nbStnuSukRASnhAAasHIziIN08MghswhiBMtfzP74kIuaLFsljsQNo9zIA2YCi6uX9k3QyOkiDkGn/OABIWfY2moJxYgSD7OsBkBx/FZUUrYRIiQ9ju7YbABAexNsp35+Fe4/NMRHVB6CdmeA6GA+2g8w6gHcQDusvfvclea146mlGMdCiJEGCFYD8DgBIFmpbCrMRFLmDAOQ4VLHeOzFAX/n8yjsKQHohD/133+mg3/+3Hw6AjCFL8vUfjUICuRx0RtR4OC9bAAgX4C/Q2Pz+JAASH3iAQsEhUeLx+uuShs8tCYDs2sUyo+/CNp7R67UZEKa3WE1oeAX3ugIWD7a5AJ39P7RL+90oQLdGtdMVHF+PUmScnVv4cL0MSFUVBl6I4h85qv0Prj23qRmQpALolP3g4kyugdDN6l2RussODBKt6lM1NVVQQ6iivXsPCdM9bl6lH86fAzC3MS/ONNSuW+gT7mPdz3X1VSJ78Z1vv2gooRmRPqxTzqeoDtaMA66fUjjv7t69Q9R/HDx4jCagAtLQUI2XUyn+ldGbb36Al44cqBmUAUsmzihux+Preu1GmRCjX1I8bJhTrDMg1p9iHNXQxeRq0GjDgI+zIRVQa6nIK0V0KExdE700CTMwNqbipulX/JmLz8VfXYDOvyPr4cRDVzeHyoBoigpnRFyF8vdmZMe/Bqndv/lVovd3yYF105ldKCAuBr0mk0498m1a/84X8QCbp4uPPE9F7VDnAEVhdPlpkcfJvdJIhcMN1L8Z9BZlnucbLaPKM0j1wr07v3s5BWFMN7n8vNieGzUjpWe2UvQwzMAeOUSRDSp6rI6/4sBuyhqoptH1h2l6WduSNKvU87SUSlayVm36s3sd9mAS0Mj8FjjrAEuBZ6QyVrrkSrrMRyoFS8+TbrvXJKktG7H+VvH8wzSx9RwFK0zqXrr1WQvIk4CGvjw466FN+9iADFx8cWyWaQwwitqbyDObTe5KxIRBO7lSfMaYRxgY8L3lRbQYBcNieVyWNq/aeVa5UreWHdO8ALhhNyhYOtqPRTQ44MeWkTmw3o7G/vLM5nm0ql1pc8Gc2RJa3rOdepB9GcntFTPzbzYjk8Hf5TrEc1VlVPSzIQ76CUfcuS1ysE8VXvN2DcNAznAgG1G+iGxgpIKOZYIOhywGA/Td2Q+hSHeR3plSsveYN6ZpXnrX+bs1u6WpZnivs6KV2Dexj/KzzhY5EFvXJolJlC8oMCnJf6NzEvAAMTJEyITY4jLam0AkOT6lnt3WG8eS+WD6rzypkjLDzYkBL1ObZFNZARyEVgaMwZPErrMeFoqvUI4CF9/abKxeZZPXLixx8UyRSko2Twci6XAAR0HzQ9uXC48lr1cqbXG0dgZh79KiUjo7eIlGhi6jBjlED67+JDIZEyhCH6N1TeuEQuD07BwMZn3U09svJIFzsnOpu3eKOrqnaGAoQIuxZJNA3rZWF0p67+D4jPejpe7Wofw87BHtx4ZzBJlmZ1xmLzjTp1s4JjMEEObCe0BGy10OMwORKM7GIF0+x0OtkhLEzV1fLv6u376CDl94T3xuASunHvE0CB3SMecwNY6rbLnK2EUXJI1dNGDoLIcaoYfHqDRzjZgciZhBrWBMKjwtIlsTc8to+EIM2SF1c3rcpm9JGLU63LIJVC4nlM0ISlc4T6NjSJ+jsa9LQhXkT4+h9sJXiyxWHUQGCqmv/xhUn5y0YVUBxGp4bOLBsz0DReWgP80gC48MgAf7mgFfETeuoRAomwWFxZgO2ibXVi2imBpsDUdGFXVe7qRpFNGfPYVCdu2roe4TJ2RzF9UzKAuF5b/4C2torL+H9qwto+rCGrGfOgOSm1VPfmUPE0H2IxQO048uB6hrMka/t6cY1xqMIP1uIwMSU9d0+9A8Pf9uB/3uF1aAtREmn8qQuKEOGvNK2pSmSdmcuPaV6SnOOi4CeV3E2DtFPY8cuLbZ5f7wyRHaf2SEvvLLlUkZkKjPBUUsRaUEgI7NKQU6NaaJIMsHZqtoFzu7YIw4Q68eCVBFeQ48dpyU7YRvC/o1hOOJxRs4D41n+HkUqvfQfFie85nLa/G84axjnsAYuhkAREvwvvDCC0sCEGMpy4fq6koUapXS4SOmuVe6+e7atDQUrKeffpx+9CMTdX1UAESkyNQDNx0ASd3uhwUhN6JdcZ/zPMuWNeD2iQOEtYvToB/+1u1bVbBkJF+99FMGu+Z5lL8n8botIxT90ojGQsa6OOrgRrr9l37pGVFP0d19RayDVUSy4SXDbWxMqirkIIWo+YNLgbmbuaasNKbNW1bjJllEXYgcrFpfBILvrOkW4oaVD0PdD1yIzvsjPUCINm1ajazaAFVVVYt08uXL3UIxRdM3jJoNq3QlOxxb2q1ch9aaHL2K9NcPBhR+C7UOBdtJzQ3zMDVw4xdpITTzcyFX2FhQTwNw9R1ZGKUJ/yA5CpP3lQGINg7k9TkUAOFBjEvRtLTrOQ/wXJDbZdrVN34Dkn9/TdQBxQymgnMXrzr8KdCmoHEOt/LeDXtp1bufg8zuCAULUWw8XkZXNu5FukJyUatOPID0voumazvIiWX8KFq2h5EtaTlNoVJZeyNOpTrk3I7l5DlfTQszkN78l5YHnQVzO+eyqPDEZhre+c4NAcjtAA8+RpOCkv4qTQtKQi7K+vpuCm+/RAvrzUwdryEVeCwFOqxbS8eItW73emCkcN96imQHaGKVLPq2Oozr70l/GVDo2glhxCc73AHAoesvBI1JD8yVtCzToGzIarS8/SgNt1ygqUKZ9eJiaw1o7R4FWniadvwGB1rzyHnM6gTNT/QTPjsAsrlp5g9v1wa1PrFeXl6P3QQ40heQ/Mv7x6IX1uX1dL54iydrqX5gHZ2r30eBDJiC6pe/Gb8QgwDjuYhtIG8j903VcoDVbjyDIwAg+hnDIMAwOBTHKftw7dxGGgC/fdg2Dj64m+7L2EI94T66utgv14vl9LFq52W+B41nBquJWcbnGoDIg1SATkv98iQGFqIxxUrue0I5pYvPqr4lrnj+PM3GykqKuhXDQDAxpQJUfMEZoyVz0KyVsWyOPKP2zoGBYQxypkn7JfZPR09Ad2F5PJ4iEKh8RsX1MvjsQD2D6JMwtu9U/DGeDpqNmG7vVcfGCyboiUdXUH01XKRxQ/G76eSFSdq4upCO9rxBDcVrKMdbROfa22hlw3KoLaLWBH5Q+t7mAuQjx0aRAYnR0ZNRvBvkdRplMKRBswLcQmUxSdhH3SzmaRbL6nddBkvq8v4GZJ2GWC+bROIdJJrXHLizEiU3fmc5LNQrt0ceczwHinIWg85QowQnzVulcV5BsZ0CivrJ3z2gUC0fhWxsfJxK8Kz0Yt8TKKSfwkNoDtuIhg6K5XzRAFSr1HsCACQjJilI3BKqUCgUlpmDuD2MomfVP/YgshsmVc6DehVuEUXBci1WYX8hMU+9UHq0wc9DgrAEvFc0LUisM2CnLDjSF2Y100ygAyCzTAB7D7I4JVCgykZBeCZoTVFE3mdn5LUwomoZFiMuqmmCOiK6bmriLACpvF6rq1qhcubHJYtASMhPP3zxHZqAoEv/iOz3KPbKYZP9xzWjv/gLq+nYwaMwKHyYHl4pp+9qlkpVNlA0NQAJCzndOH39+DQFcJ3AN5M2VrjosVWoecmXtSMxFTFwAOT8wlffob9DhiUwMwMKluzDzFyYFhqGWGISnnX4ny6y4+iKUolbAMB3Iksn5mHgHw/St17sBpAO0K8+U0I+XEsJvwQdMQQkNQBhlgorxskf5HW1iMCrW9WpXDp6gQbx/e0T8zBRzILDvAvUuyuo2ZkXkryOODJJVEuL9sOokcqivIxW6pp9hWb6siGvbsN4qSpJite4u7UE7zvvvHNLAKSxoU7sZOe9oIDFO5ICQHxAgmxC+NZbEuGLWdK8/W9mMG+sYIkP9yoAsRag865/nACEt9/QUEsPPriNXn75HcjmTt01AMLXwu5HttMr2K4AEkkSg9cHILLfzFHspz71iNj/goIC2gZ/lbfeev+nEoDEVZGgJw9KHu4SqoAzbhZkCYe9V2nIfZXmHVJJ7FYByMrxOP09wAfXfHDBuViHAiBMv6qBwlUM2+ZCY96Hubwh8kZ91LbzB3JetiNQ45XsKw1UMFQPw7opCoCWxS7ncc6GWECFPjXFJzdT4u0qmvnC+0JZSjcrkMgYKqeqt/dQ+y/93T0FQMRYbQovzr/aQ/PPIHuzYsDY/7sNQHJPLiP3WB4N7lLZGB6sWzID1syHeKZ+CADiQbS4af8uanvsVTP6fg8CkKYrm+DzkUuX6j6gsFPSLu8GAMldKKTW0Cp6z4uBn76Q0T/aq+fnAMRUarpVAMLnsLYhQHse3IVMvAcmigGqqfLR0e43aW31TtR/ZMINfA7Zei9kVsPIdngFYDx/Ge7uk2EEnmz0NMzpvv+SCXZ+2gGIIwxJXhTPZ48CVIQyRFzBzhLGGOCicpN6ZhEgQvuoAAgtYFDurIJw7GkBQOaRbXLZc5Ehq0Quyy/knr1UjKzKNOJ9C6DN1dL4/DsA4dO0rmGr2LfG+mpkieQDa3iwPy0AaYa7PbfBoTMQrZEgqK6mFdvJoVlkY0bG3DQxO0XnTnXRgYO94vdUALLz/nyhrtZQXXdDADIZitD/PD1LO2vddGFMArdnN0OEJA0A+cqfv0//HhkQLySR7yQAiUUW6POfKPjQAORcd4gCoE3PL/qpprDLACB2SPG6aTmopsehn7AeAC9M0yx2MJ+PLCHAPGrMrVK8BgCpqKigFStaUak+inRWr/A6uJnGErxjUFbiGot7oqUAkKKiAuIi9LvhAXI3AMitACU9Lys4vQkHdFMkQEW9mKJk8anQ548zIHpZh3Khlb+prIe4sS2fLcXiJrhTUUQUqWkncDbcy8yUUQKmNbGJ33ZuZOkAACAASURBVJkzFxFhmAVNbjsiOAlI3UqvFo7maIM+ofJkySxpKoOZseDjubbYL/V65Pk3blol6kFef32vKB5nrxGZ1QBtwOJhkq4AXBsDFhTkwtVzGWTl5L6yutfx42ehiCUHJdz08taC8Qgii27PtbSy282EpVtOaPHrInE+TSp6bPzFJKZhiX3k6JU6dw645eqshyfmo1IU7BUvVCCR7aX+7E6a8A1SrFAeH0eUdeG5E94fmm7iVrSrXOzDP/0y0X//kqz50E2ACvzzTcNsbd/nxSkLQ5fXDsoVy+yO1V6kuWoZ8RODcRVE1QZ34oc0oEOPybwThZT34/vxyA7Q9Jd+YhgOcsaDF8vpWkb2BSe5wd+3h1DQ/oQ0TBKrvZaVmDzd+rtlIG4eXfIA3Tr9RvMkDewxs2Mol7K+9QDNfHE/RUulVr1uqZkPnp4KTtJlPpbSB9HbTl1HRn8xFR5ZRVefVjUpNwFADEUp1iAwCsDRcZbPOhtiz9BULAgMnF8rDu9qExRVVIaDs3RG5kRPc6Pj1W3ODI6Eyu4JE0BNwcrg5WRvGdNYzl//jqCg/swsIEN0yOrXox8lfFGoQHVr105EgjPpfMV7FERxrqZbGZ4hyDhoVpGVdsXPSf6Pm11FJBcQxWajMHndcXRSXlzJxeScTZXHEUfh+drQWpqzz1GXQ2aNxW8q2hlDxN14Xlle20bxu6h/UM98EdVUanfIeiSpg/EqRWG5ptci8g0zQt34N9GsCojaRwT3lW6xEJZX90tigj+n3FxCtU9nMtAP6ga3w0VZ1+UZRo0m01OsR3Wh3JQqrI3jhGowBoKp2kezCJtQ9E+LMsosFvOqLJvlZvKiiPaB+6poVUuJUEkSXY//jUzMURZsr23wRGjvCNKBI2N4n7lFtiMGKl0CtLNHH7LTqXNxjIPk+mOqkF580c9fa/abIyuqT6xGt/yO08yBhTmzz7xxSXsKRzBIhjqVcRzKB0WfT23uKDYLSWAvCuq5zdkDVFUhl8vA9b9umR/1+3gXue2QIsbYENnmUeUHVQHqlx8iRJfs8E0qxHP5rOIQqY1uhZ/S5QBMSpHByIxPkg+mg9zcCdOcl+bKcX/IDEcUKoVyhkXyFyghBEXF4smL4PX5s6Sy0zxW5UAwYhGnKxdR9DiCX44YfKBAjeJ/85FRcoEuF8WYwoGC9oX5SSrMaaGqovXUN/I83uVxWlu3Q6yrqqIEv8vgWQhKZVzbIbanMn2BEK4lhwQd86E+2rK1Wny2xZEN067o0Vr68ZtHxL3145elfxobFuoMCKuAFcGjas3GFaCKZdMz99Ug62Cj/i45Fv6lRzaB2SEv4K6xAH3/Ao4Hv38FoOXltjkamYvSF9d7BS1JbFt5g9hBC/zDbx6nz+6ooSLfogFAvHiBxpXcm6FU5eJrSb3PRWZVUvAWcM2mZkC++ldnaT04drs25ZBnBg+KPJWdwvXsxjhZNtTgqXNnV0pl1gzISHsfjaLG4xxEFs52jCJzUkx5fni7TV4UNCxu3uj9UlgB/TgD8JHhKEK/epBF8dCJE5fBxDlOAwMyuGYAEJbgdeKCZiOX9o4OzCSlzW7U7ikJXt7ZFADCyksc+T53Tpo6iVl+ijMgtwpAOGXM/huvviaN3GT7+AEID+YXcSE/9dSj4vzwg5eLSK9eGaCzZ8G9/YgACB/91m1rYYSYI140nMH41rc46n7zAKS5uU4YTZ0/L++R5cubxPrOnJbSgdZr7KcRgPDAxVkiR2zZyIaUzFdT6XwNBXwzNJrfSxOZQ2QvlCnpVADihxHTN/8Popf2QG73c3ihmObFMquhxjaVbZupqnOjoNEsZsOfZs0Bmqm4oscitwxA/P01VHLoPpprs9HEb7wIl/GgGBCy2V7Lt/4VhbMgv5gZpqg3SLP1HRSshAiCRQHrXgIg3K+ek3XkPF9Jc585bChj8fS7BUDsoNxUvLIDAETS2G6GgnW7AKT13T3Uue4DCvowYLjHAEhmIIea+jaDojJDZdmV3BO0z/+j6wKQHQtPAgJDHQmDFTD8qcd2gUIYBMYUVeZ2AIgXA93NwU30geeodEj/OQC5owDEhkBbYT7YElugmhjsoNa65fST/Repq1fSPL3g3kfCklqjlQ41AFm7ygYaLtGFS4oGeA8DkJXlcFBH3UE/Ht+RHPD3MXjdjAz0GADSIOi51VB46gtMURni2IMwjh25nAxAmj0IIrpH6dJc94cCIDaoMNkSHgGuIXKLkb2smYkBWASRycjCHizAiHNkvgt+K2Z2qSCvSsznwfliAOLG/q5v/kXq7PvGRwJA/vG7r1N1fR196x8lgyYVgKD8XUzf8fB99OmdzVTgtRsApL5lGY0iyNk/g4J3XBqrS930WJOfGCgevhKk/b1h+rf3ZaQFIN96/RIVQUFrY53rjgGQr/33c7RtlZ82rfR/aABydShIbx7sh+lmNor6PTCZPAYAIsGWB5kPtj5kq4aBxf1U4t6Mc+1DFsuDelnUdiaGDCneawAIF2vfignhrod2ANWcESZ3H2tLAR56X1avXo6HQ1QUoet2NwAIb+tGYOF2It83WmfqOWCncc4AHfzg8DXqV8L7QnOAk+pXTBlejbSt601nuGd2rgQ3ugYiGluAYaCMgsiaDhlFYwDCLpnccnNyac8TuzGIzwIla5rOn+uEuAF4uCobojnSuk9TMyC8Tt0vS2WhEgbZm6m/zPd1CX+Y0tIieu89DPIwzZr1SM2AWCNV9923QfiZsLyvkMDFP86ChEILdPiQ6SvB+8vriVr41T6fjLpYC/PDKE7j5lCOtje6j9JmPqzFOLpAnKNvOjulHg7QIDRXD66sAzK5ouEB6ShSYWIso7MhOtPBUeaiRCnlT5dT8UQtjZR30kz+CM039RFL7XLLxCPgH35HOpz/5/9TrpYDndrvQxyjCqIyEFn3ypfAyV6k3i1vg1o1LMZU1t/1jopr0KSBi8kMGHQcgT9z7UfG/mWiUDYLKe4Q1heAmV2obIDy2lZTJvxD2C9kcuXpJYHHkuVOYoOWs2KlIi2RDdFzX68AXXT7EutioOHb20qei1U09WuvXwM8rkfJMrIaaZLY/Nv1itR5n7RAU/N3nqLuJ96mSFZQ1hAYUrUWTwyjhgAdpAqdZa2HCnJwkk1lQEQ9iJ6ugIZ/ooiqO1fR+bX74A6M60jNyxkUXYvgUFFkzhAYxeuQHNWfOaNh96p6AHx2qBonXffA67K7VJSQazx0eQKzMDEYKFqopCkULEdsi6pWQu67L5hDa648RF2lp2k0+yoti6yl6kgLnXS9R0WRMqgE9dI0TchTrfqhIFZKK2kTXXV2kB2SmCXxKgymcgnOAXTYtk/OitGI4aOEey1u+IRwwYjaOT7WFI+O1vm1FASXvgvbZfI6U69E40y24WdiXlBG3QcmsVCFaDyfutDZeFs3wxtEqDapjAz43Sy1KzaBvtEO6XoZUaSuMiDiuDjzwX8t2ZClMiBmoT+2pZ972GE7a4PzOqyZDyUtajwc8DvL3drseiaO2sqDiSNLpZtdFWzHY7KuUDQMuO0qqx+3pgVVZ3GRcRRowgOJ0kgk0wxWYl06A67fNVoyuKjQRquWu+i9o2bxtQ48xfTNaGq2CGd4u03K2sa0AAE+Z2XBuyrpwCHKMj1NzgUZfY/bpMu1+MyZEGSMuNmVFK4TWRzdPLkFqMOTBf5zEBjR7bPri6lnahxJLPhLFMtoeRP3Je4LOyI2MXhtcFcejPbTJzIa6Afns2nRkh20hwbpiZVEJ6d6qAWSttOBi/hdZsazPRIoRCHSYNdO9uFsBJ48YD6wgACOOQGgAUGAONzrE/wPWQshTIH7eVJ13+QMpLg9zQDtfTQ+J93auc3OBKioqER+gehBGH4jBTm1tLL+YTp76e8xfvDS1haZAeFC8wwlMzvY34ftywxQKCTvj9GJIAb+cl0Ts0dp29ZN4jNnQMKLsgh7bMRDJ8/3UVF5C7356hEAIdzFM3y9SlDGjBINQApKy1EP8gBlLk5QIreSZiD0AJ9CKsc+Vedl0PZyvFPBtuAGsVq6OrlIL16co1/bAld0KHVy88A1nZsLWY7v7+uEXHGMnlyXA6lgOX7y4NrUniExZK+4YZgvjC+5RXBvcxZRfEYNrUPd55lcT4Rz9Ht/fpZ+/1c4iIJ1WTIgTjeyToqCFkX2BW4sct2q3pXgvRIJKHGgEKwHjp1An8Hv5kyYVtQv0tA0jB5RrzMbk9lZOzKoDjtqNe0V1B18g/KcDMxWiIzIW2+2Yd4r1wIQ9gC5fBnaveOTtwRA7hkJ3jQAJJ0CFnfQ3QAgN6toJM7YLbRbBSBcgM7t8uWupAF2aj/I9Zr0IKMwEg+S1G068SBJnmYWrOtxcAhFSbplwMxHb28REoXiIrUgG16GpQy5PqPtQgfkbntQ7CeXSW1cpHltH4DkYFmfFYzo5XmaCSrkyKy+vhLcTz+ADlQcLMcpCgYtdCzrOvjzU0/tphdffNs4Jv37ww/vQKo3KDI41n1kuUZumorGn3n9WiPbeozW49BFltbflyo8T5qOyJVoOv1v+cwFv1ZQ4lDmgeKcFEgA4ixlWSG5CieKycXfLCmXKlaVCUnf+TIq6kCdQAAvoZZuKEp10+/9raQL/cFXzfoNfv9qACLq59T4iAFI/fGHaaqsh2YV7UpkRyy/61NqrWO1gg4rYCg6so3o1TrKasK1kIWBDIpiE94wTTVepKlV4BJPFFDdi5+n2bpOGn74J9YuNT5fF4CkLHE9YLFUEbp1uvapE6u1gBBrhoM/57woOc0zn5a1GFbgkS4bkpZ+tYT4GosHpTsOfZ5rf/wwjW44ByCHwfkErmGLaZ8JMDS1BzunwUiq2pUFjCRRs7BIVR8CRL4gjZb2isJ1gxLEheO6+FwXnnNhrzY2E4XXaqBsh1ISaHyif5gSohW2FABjyqEejLMJp45FcGG6C2o4D4eexSmIUo+rjTrceBbgW8l0LTWMrKW2ykM060PNEW9bjffdoBPsjnyWOugcXbbJwaEIRKjn5+b4Tuqjbhq1D9Lu+GeQC5mhTrpIQ7E+dRUx90t+TOC9xe7c3FglhwvUxXEApBimgiqI4I366b7wFlELEhEnX+0Q90UK2ExyTGeVPCNAgYtNU76MYnMGiXIQJJ59CpgYlCs+tZjXNC2U+x5TakDiCy+P4nPdRBE4Hx9fN6CdyJb6V03D+dPNACDqfc4SuoJWykuLB4J813ChbMLifZRQA3nrc1c/E6MooDanY8CbRCvmewrPO8yjOgAPLLmfNhTUJhBA000P/mwuk2qr8cKzT+XR914xa86MflBUO/7uz5eAwOmCG/u8uV72neDmA21G+2Po5UMI7DqCUjwm4Soy9iVuB5VZ3bxa4Urss1v1MYJ5iRw1UGY382KplPXlNc10oUt6N+S4zRqzLHhYlOQuF/dJHFGg12aP0bqCZgpiPDgYYPO5R8QysZEueuxBG+WhcDwHlKGZoI+GoTJVUvEKLYxAvAZDcne8GGeaaWtsBryAfxCfyQzgHIQxDdkAFzyaFECJQ60soQb0QTjScxsfd9Ly/EbYVDjp8vBBCiKLwC0YDANkSBCWwXRMjCVWNOzCIDxKA8P74UuRT43F9eL3vBz47aB+g9vE2CgoZ+a1ydNGJmaguCm7s6qmkerq5bgkiELqDBS7cxsbH8C7i5UikQ0aK6D56Xl6+52z2JYEWh6ooDlDknfHtTH//refRPwEg3cM6FfV5NFy1zAEgGrkRmBg6FReNRHUYURxP/7Z+9P0m9shbhOV139OoTw2DsKdaB+mV0+N05fuz6NSqG1y48tEX4Nxpl7xvDisuLq3QyxoEZIgJoCb2J8n6e5RCBCMAVP93Q+v0H/+5UYxzT27QEEAPW6+lpq0AETje9vMPLESFjcX7stTqOPg9qfP9dEvP1NOB087UA8FKfIMmQ1yLLA3Cmh4zkrqDryOJ1oGlWfsoI62ABIBQ6gBThheIEYG5GcVgGzZsg4Dwoum9Co66J8TAFm3rpVmZuaE4lRqVN/aD/cCAKmpraR8mEQdOHDsrgAQnw+Dj91bRQYk2SF+aQCi6z/27j0ibjZrHzLH8dHHdtCB908kmXL+rAEQBiUamLhg9Fc0XEt1R+sRiSO69NB5CjcMUzxX1YsoANLywZMUzBulgZWybsYbzqLmw3vo4o4XheIVtw8DQLJe3Uz+S000+4X9FKruI393PeW2w1tjwUfTjZfgil5K/v46Gt74Ps2uaBPbS233IgCxhV1U8M3dFFzbTcGtl+8qACk6DjlMnL/RDec/MgCyCY7m59a8S4uInn4cAITVilwwWWuOrqXiaBXt8/2QKsaXUdFsFV0uOUohn3zxWgEIy+o6kZ3gjIke+GsA0hrfBEJJOR2lfYJ2lZ+AZG9iDQ3TIF2KSbAiBtG3AUC45mPlwgoKYSDXaevBen4OQPQ9/HEDkMce9NOpC1ACmkxG+7F7DID8i9YGSAfLmhIrAIlCXc1p91J98Q6ahGTroeBFKCNWU/Z0goYDo3QQhpvcGICsWQsZetQI5uJ9twDQwADOBhAZS8wiHo+MDdcmQSGL3beDcxJc51ebwc0oPG2WAiBu7EO1bzVFQos0NjdBo3PnrwtAGiu3AKjYaHj88EcGQHj/OwckCDh7phcF6bJOMRWA/Iff3E3zrlxaXV9EGxsLKdR34QYAZAoAJCstAOkZmqQXDg/T/7I5544AkHOdC7QfgObfPVMr9v1OApC2LqKhcTsU0g5gzajPEQCkDMlcABBkQLhxtigA89iRkRnU4C5cC0CeeeYZeuONfXLglCQXp2/xa//eUx4gS2RArBK816M83Wpmwdob1w7k09Ovbodyldrrt7qfrIBl9UDh9S21H9ZCb71ddnM1JXlVJCrFKV1Tonj51Hmt+8/Xls6AMBXJaSkQ4GxASUkh6ilYMOC4VJRK0zjilLr/vP10viXpHMPl8ctIC//+4M7NwiV9eno2fdZDhQGYMsXHVw91DQYuFy7grlPr0LvJ3iibNq8G5SyThgbHYLbYJ/ZLU7C4bkQfF29bywxbDzPJCV79YM3IiElGQaOFbqFD2SpjIebjCLKmXul1YZpNFQDz4NKuMiDOYrOI31kCalaO7CMtderKh6mj1ftDbweb+K9/naBlKIf50p/nUvbFOspta4DZ3xTNL7tKocZB0QcrDj4lIqjnH5HmcbUXtlOgCEoydWZtlojwWGr0dVGvOGQ11koHEniQnvc3e8i+eYImH+CHoGy53c2U0wafkLIh1HwwHctM51v73Lr+1OnpvqfSpvQ+LZUVSS0yT1rndbIfej4+vuK/+BRNP3qCgqt54HltLUi6zEc6qhVnPaxN71t0Dh2v90X9ze2so5z+CurZflBSfHSUHRH0tBkQC30qHV0L2oxGhsMG2kXRRBXlw0TwUuUJda1x1kNtBLQkTbGyK9ogB01NPw/OEMgjETK7LrkcuynbtZu8Ln4XFC1V9M40BS3Ti0yJYU2BYxLO5qObMIBCfVcJjpnXqSLrUVFwLDvGhQi2lhm2Qy5UbBeiLdmOXJCvHqRz8eMUdM5RdaIR4q8FlJPIR4R0gd6OvCrmdSJs6bDwEnVxOh9bCBQHbhGWclXvNJOihVsahcgbQQU77DhBEYNjxs80fXwq82DQt/h1zoXg6qSKELd5BcS1zK6mc3F/ppHkNSha+N0WVVkaM4jP+rbGShNM3QpZitc5CyKaSRlbKhuii9OhkGEsY9DHMMWu6VpOM+XDz//U9yI/c6wBN86CyHZtBiTO2SRDjYBpeYp2BjKK0Xge5Xlhd+h9M6li61flIKIeo/ZeAFZk45xOuWxEea7wZz9oMdxihicLfseNq6lduKyMFta0msAc6rfBSlFt0a4oZqLYWPanQ2XQXPAsiSDDILaRg0xEc62xXPkmedJ3w7Rv7spZGp+9QqWFMlo+O3kFUX8Zffc6q+mUW16DXmT6Kl2oucC1PzCAgXA2CsZxf47PwzF8EeX+kM7PQT1JAtmFWcf3yRZQ1EUbagzU9Q2hXGMfZlS9BN9XcZvc9sIiakFssgB6AVm0lYXNwhH+dPcwFaGoeS4wiW0twstjSnjEsC8It1wYAFJsEvSrRzBmBRU40IuxAwyDCyqM7Y0OyWLw2ekJyFfL69/BKVC09s4eKiqV2QkPZOirKuQ1ykm22Rl5YScc8AVBBkR+RsE+rvsxUEb7r07R4NUJOna2D4NtGaCwI8r/O18GbSyzjj7/YCP52RcDAMSDLDy3ZVVQ3FIp/XkcSwJZwf/v8AzdV+OlVsggc9PXcFaBn2ZhcPlvvnGRvvZMBVWVSb8WLbrAH2NOJQsM2mMCHj3cMvKKYKYpszOpGZDvvC6ljH/1cVlsH12I0sgFGYirhKVArEKeg4QHzzaVTXbplwMMNhMBeRz2hQhNK+Pl//vrh6imPAEpfwedaodeV2IejvfnMOyQ++PL2EUXZ74vPvPYJ9y9BcmAAdq8OY/Y7kMcEm+TP3zxi1+kH/7wNTHx7gMQfphYRh7Gg8o6Te7akvuWBoDwQT/22E569dVr6TJqbcafWx3YW5dPB0DErqaMlj4MALnd/duz52EU/ihgmXLQ1w7kVeoZ+80UAN30tq3eIOn2h9en60P0ID+1n5m+xW0BxjzajMtU5yL6zGc/AXWpI/DrMKUVrX2ZDoAIY8Qb+paY50PvG+/vo49tR8biOBS3gkkAxPDJspxDBg2boKI1ODiCf5JXy9MMPje+Z2b6wC3NhsJXK1D+B2KehPICYfBh9RfRx52OPsbzWQFhMpiyjFp5/db6j3w8mDTo4NkU2BDUK93UZ6vhoKvYfKG7GIBoapZazAEKlrUexAXVLG5P78OzA8+YZ/8BAyv1AuVB3bKXnib7aAZFkfn3ZINGURAmT74dGZIfUcWZbRTKH6PJpgtiHRZ/MkN6V4AjhUGtt5F1sK8/Z7wL88LxbNDp8tFncRp8AJKMKDDPb1tDWb311Pfkj1IvQ8u1veRPST+kgosbUbD0wnwKNPFELKPHYJbTkUq70sta6Vbu0VzKe+k+Gv3kQYoWSY7yzRSki/ksAnHWSyXKAwY9LmWaj76sNP2uB7S185uobds7UllKUYGsYMRQqhKgRO65oP8Yn3Fv6muPQYUBCmzUMrSeJjJGabzoqrGcoVDFA1oLGBHrhRmaDZxxbjyo1mDKzmanyigtBmWkhH52qUGxzYV7QtGO2KfN8LngdanBYIbNR62j22keBmjtxdLTio9TS5a7UDBbmqgCnQqEKtuUUOwTfasi3KwolB3Np022HRSGgtBgvJ9qbPV0FVSs7kg7WNV4ASNzwS3Dy6Ib8iXtxDsqGJCDBn6ORKKy4/izASp1/QY2yfu0KspZkBB1JGQkluv4jOtRzct4wxi4ixoKfXKZUitvLO4zS2mcmMZZFmEwqJo2fhQ/aZqWBdzoaVY1LQYfGoAwfSqhqVnz5nqNDYgP+qaAeZymXjklDz1uM+lOMgphGRNog0cEspzWaAWvEbx6a50dy4/KFZo3g82tlbgsz1P+XYE1RaeXfZzAfqQqRqJf7ZBs5VZb6cVA0UeHT0F8AOpK0RRO3AIG7HYFZuNG7Qq/k2CTqNSPnKpmgdenqVhWlcrEzBDIRgoUOfzkUvWEui/dMPtbxLUnDrMkD4N1uW9ZLfABq+ykUvjBVGUhowpDw5HMBbJ1vCl+XwS9xuNGrQaAcgwH7UQdhDueB9C8CJUjgEnUT53sqoCBoJOudrPQimmOuGtzC2VnuGnS/hqKj+W+ufCwyMRANqkhwxJUvixuFPQvwoSW2xw8NzLdZQA2HvQb3FpAawqhZnd0NAABlEUqLCoGFQr3Gy7webyjfexePzqOwS1MsPO9VFHcBODXTzNzl0RdzcpWCSoWR2cB5iXFqLw4HwECee9dvCh9jWK4zuvqm8VnJzxVcpQRn9OFINk5KSaTUxSnFas2is8jkxJo9PZmg9Lkp5GrM/ST987BkFLSvHw4L3/8n7fTdDSD7l8mQVfm4jgU1OS1bQUgwWAA+ztL3z2P48vy0tMrZV2oHo9xzewczAB/+7sX6GvPtmCAr0GnGT2KKwXACAJHTHfjxvTFqKozCS0EQZuW58MDkPj/gn5Vkg8Ptl2yBsQKQEpXLUPditxneznTBNX6FL/QhqBIAiCE2zDEqTIKJJXQCkDO41E0B9r9QuwSal/k/jpcm6ltSsrqc02vZxzPRtDEYrEpeu6558R0AUA4Gr179254GewXE28WgLS0NAlkc+5cekqDXNnNtI8GgKRK8N7NDIjoxnsAgHz6059IMmG0no17DYA0NdVRY1Mtbr556uq8igGonSYn5ENE9+WdBiArVtRTFhxWDx86eVMAZPfubfT++3BdVTLVqQCE7wdu2+/fSNNTM9Te3vszC0AeAr76LMopfuOP5FVlBSDll9dT07kHaS5rlEZ8PeQcySL3ADTTc100u6adhrceXrrgnFd2CwAk90+eotl/9bYwKctrAxgJyuggXqU0ueLsHcl8fNwAhB8lGedrKPeNTdT/5ZcQqWIH5WufrWmd0m8TgHDdx8Y3n6Hjj/7gjgMQO7I6G68+RMcq9lECgyFxygFcPg4A4o/k0LrxndSZD2dz7xUqtJdSJdVjHOqE9G6GAA9RjNQX8A8xXxqy9dNQfIBmQTfRACQTvO/V8S00lZigBnsLlvBQe/wsXU6AG60NCNXAPxWAeFFHxf/1RntuCoB4Uci7JbqB9tlktu/nAOTjByC+DDs9vK2A3tg/c88BkBoMyusKx0VMIA/A2YZB4CxTZSYHQCXMFwPfuB0MABSFh53z+LyIQfY0TYbLqbZwGflAi3r5Axk5n+o/jf+bAOSJ+1vF8vPuN28LgLggAFHiKwWQwx0DANI5PgYAQtR9eZK2teTQkVPdqL+YElL5NVVFAGswxS/7wgAAIABJREFUTszLhfoS6GKVNaBnzUHMRgq/3BUAciUPdR5eGumbvQaA/MX/tZUGQ9m0c7kyDrwBAHmnO0I9qJ/5zR0q+6BeMhqA/Pmb3fTUBtgVNMgBvzUDcqsA5I+e66GHNuTRjuVyW3cCgPztC5BjRsZlWS0wQHcGztsUslXnTQAC9auB+aM0s9gnAIhz9H4RYBwdvUJvv/026m2gVMnPL21CePCgTIXfCgDh2W9Wsvfa16WecgsAZOmVXPOLoIhBIvX994+IAexHBUB0dFrwgNNwRNIVRd/CYchTcisEdbVyrYBl9UBJ3a7uk9T1W49JL6OzG9bjTO1T/V0FsMSi6bxG4ogeaRMvdqDl9tSndiMyiKgSXtQepDADSPtNw3Xzwvl2mlBAxBoBswqGpKOPXdtvVmkVGXHgbMjDkNA7fvwcTQEw6GYcl46Gof+9Xg/t3LkJGbW9xnwyyibXa6WNlZaU0+o1LXTooAnOeZ3WqJzOgKSjm/G86TMg1uyH/Jx0DjgzYc12ZMioiUG74s9eOXK155s+ICy76y41+8ehCtnZ0Zwb97Xh/YHfmkG5+sv/SPRbf4yXxXLZHZ5gFgoMwYv3LlBJ1yoqGoSk97bXKKFqPDKGisnTXUyZZ2WhYGDLZQov60N2xIxy6svcysC73qXvulxO3uONlFuRASWtQZptaqeyAw+h2Lyd5htkhPhmW7rtpNKtRF9yssDIHKRfe1KOyvIlFcjcTPaDt6Dnyzq+jPzn6mnwC28jy2NGxJKK09NY4kRNJUtTMQnrjU4qeoyKrssLSh4TZ0vqzsAxHn0ZhARzdFxpKnPEXUeDNQ2Kp6nP9iwzsyAi44Yvh5kBKZupJT+kODtLzpmF56z8pKlAUGgzaD2assJRPyXogJETKH0yGi6C2qo4nQuo46qoWUecRcbGKXeCI+wJRV/gbZXFqqlufgV1+s/QuBcUPVA18qBktcK2gabdI9SeaEN0M1MoFwURYa4CMMlK5JEv7kcJ+gmahWQotxpnHa21baV9iddog207oskO2ht7g1yIILsUZaeUKiiEDEoMil2ZUAcqolLKA/0k4QANB5Sj43PHaDAqCznZL4kDGPJE6EJ/8x3WGlkJQgu8c+COzopY2jfDyDEgE2KoaIl0iJX+JFdrSQaYDvM628KbRSbEmgHRherG5cxmkZZsiD53cQv9irMfRgZEbhahUnEm9DfzsyUzgBSG+p2L/y37rh9RfCNp1oOFyqvpTNckKwwKFh+YfP7ZEO0W3Wu5KS117bKPlMKTmZrlqapgH/QirWzEUz/9WDa9/X4Yg2IzMqCf9zHOQiXd/PJAWCXQackW6HchR/zlDpgZnwgAA57ScrobykYK0Lo9sq84AxJ3K/l0v5PWrwbtKyOLsvBPUHPQKVFkITjjHoEbeSjYA1ASwBo5syjvjwk24VAtZKugyopGKkNB8XudtWLqpdP7jN/JPkIbML6qhi/WWPwEMTDmlkiYxe0+5XsV53S27lxXKY0OyuMr8zTQMqhRjoMC/dahXgqEkXVx+fDun6MdrYV07vQYDY/pfWKjEFlMX1rmpid2QzipE+I6NgmI6ip8VFwiswmhoSla1qjoRpEgdbXLrAbXaXIrLAW1TPUlZ0DK/Pyd6MrVLgqj/oTbfKSTlq9CJ6IF1CkdHixG/YqfpsYD9Npbp2lRZ/diQfqH//EYdYD19aUnpPBPfuYMHdr7jvi8reVxI6vF/c8ZkFmYPX7/QoS4j35tR6kxNvAgixFDevePX7lMn9lcQS04Lm7hcAiF5VIRK0bynWnNgCSiLlBY5fHNzs+Q3S+v02xkUP7ge1fo3zxZQsXZShAIVNXO4zLTm19VRjmrIV2JZs2A2FSW146sbAxBYW4LA1CSVAXp33oT3h+4j1c2eelYWwbNhrqR+eulDND8uCXsrTQXHaWh4AkBQGJ9m4TQQjeyaNqMUACQuro68O9L6PRpxce+yRqQrVs24oT10dCQiYjFlm+5fTQAhOVnuVkleG92125lwJ9usH4ry9/MPt3O+qqqyqmsrISOHJFFZ7rdDCBailYmLtIUbd5kEKLVGcxRVzoAwkAiuSg+mW7Hv3GNyLr1rbg2CyDf9r7YfU0fEBe4TsFbRo5WoJnaZ5zutjYNQFasaMKDq4D2vntI/CzkidULwHpsRcV5VFdXgf48a9SRyP2QTycrkMiBMdH992+ht/ez7rW5XagNGtvQ+2IqjpkAQNLZzD4xKViWftUjxUxMU6BCTDJoVxaeNEsd8rEBHOjmhHyus1TtEAZp7go5vwYd4ph4MKmaM09+zoN60N/9OtG34fPx+qeka7kjAr+NI4+TN5BN0xU9lDlfSD2rUBCeOyF+52a9bNxjcIA90kLunmKK5wcohCLrxRX9hueFxatLLmzwmNTO4LsDHh+5f/EkeSsTFGrtppzBOmwkTlcff8nY55v9sBTISQc0eFq6ug99ZgxeKzbOg3g9rxUwWxkaBgjhsboarFuHZ6kgpeh1qYw1tFsqY4nuUQuky4AIWwLLpS8UrbhZaVf4PTImAYZxuWJaM1zrJ3OHaCwfb1ZDBWspAGIOlK01IBg1yfViwKoNCNeNbqMrPkhZO1lhSv7O8rm67oPBh64HMUAJU6JY/UasywQ8gpalFbgwmLepQVtMbdjBAw11GScciO4q2lRdtJGyYjnU7b4EMzZJpWAQZccFu84pi27b7Cq6yhexHgziOLYAZJyJnaQ52zQV2IppjWsD+RKZFEwEKBgP0En7ESq3VUHhCrQIrLQWwIXHrQyKPKCjzGEgtQhK1gJoLp3jHbTWs5EOhPZTFnT1uc3OzoOaJWkjRvmGAH6yr4rjRdScaKADdEg+B/Vg3ACPFgMe7pukuIX8YgUgxrnlHxTIM84Fz4v6nZiFmiX6itXGFN9bfFfXBwMQ7KncRoj3Q50zPViTY0jV+JqxXO2sBysOWu0/L6pMC5MG8CKrpDmaFoUjffEqehWvip+jrHJoNNQSyG2Y200XwBLvByFLLFZi2WMZ4U5YxknMAHtgm4+6rkRQEG0GBkBmFvPy7lr8eo13gvWdxF5YbtDz5K6Z50+/P+Ozgxj8qmP1QhErfwbgFs9jbw4Vg23l94UoC5mEolwMYLExN+4VJ6hoXri4D8dg8mqXnib2sAQKjqCsLfE6MnD5mPs8ASd0bouuCgwYy6g5s5lODebRlGJFd1yQKlr5pfN0f0sr+RFAbB9pp9xM0zPE5ZdjSQcUmLgFQpD9BfWKWzBQQlfb5fRda2B+PTBDH5y5SnMz8thd7LmyGKAd63NosG+GunrUvkGCmhblMXDbeF+tyIaMT0mVsMoSGzU0Smnd7pNt1Ih3NbfyskKan5HHNDMjQb3TA+pXpswG+LJzqdAj6yyCszPUPyRrBb2oeXTmyIs1M7dW/D19JoFj8YI66aTnnz8JbwtFjwIA+dyzWyi30E9P7JBqZY+sL6SutvPic2V2E9Qj5bwzExO4v6VtRT5c0P9s3wh9YV0elWfLc86BSQ+AxI9P9OOyS9AnN8hjCobmKL9YZ0NUrcdMGBkHabK5AFfJdABkEljlG3vH6KufK4XQgLx+FqZCNHVVBuh8JUXkXynHyuCrAddKEGNTL6ylAMirBy/R5b5F2rDSQZevZtEc9m86cJQK/HIfE45mmGdGqHf6J5QD2tbwidUYz5XTBx8cQDH6CGpke2QGhE0IuXV2yqKdm82A3DkTwp8DENnxS7fbASBagjcVgP00ARDukQce2CyKxM8jE/JRABD2BHnggS3wszkLH5KZJQHIspZacYIuXeq+IQBpbW3Bw9tHZy4iwv8zBkD+6r8laA7P0v/0e/wglwCk+tIWckGbPZCFNGzOOC3kTVHMLV8y6QCIte7D115B3tP15L1UJYDIwvI+iq4csI4PrgEg2d1N5LtUR5FTOTT5+89T5ZtPkBNyiUybufKp5290O13z+08TAOGdr/yfj9NcfR9NbJUvuI8KgFT0ychYfxle8ncIgHhgOtYwvZwu5ACcY513G4BwMXzzYitlwdvhhA9u8yzqoArdNQDBUJB2up6g/bbXxfEzKNEApCXWKqhYB2L7RL+vsW8BvokAfMzDU2EFTcB3Io7idC+oKxkYoKDknM4lTlPYK40OOLCi+f4bZ+5DIW6EroB+dW7xHAYkclB0IwDCgGpnAh5cdIpmsd2fAxB1S3+MAGT1Sjlwu9BhBnl8yEaXFLqotspNFzrDNDIeFdlkk3lgCU7dAIDku8cxOIfgBgCG0+OjahQAc5tCbc0ULq3phVmyo1A6AvC+C5Fzggz0ImRwS7Jq6axSIxLX8i0CkNacVTQ276MLUBkO41bRAOT+9bm0oqyCBucDNDzdKwBInjeTCv051Bt+Vz37kwGIC5TGmflsAUB8GGRvW95M33nxFO4BjAGjsmZFA5DWxkwczwKdPa/StykAJK/MTk/veQTvWBmcvFsAJARlRTuKyJ9/4VQSAPnU05toAdmTf/2/SUrAzQKQ//HBOFXAFHLPCnn8dxqAXBxapEPt8/QbjxfdUQDy1pHLdArX+tY1DuoesEGSOQdS4oMQNJAgMYbMWTTmp+6p1wQA6TvcSus3lNO770pT7PPnz0sA0twsi3GuXlU61jeZAXns0V20//1Daf0M1OPgJv9YAYglGrKEueBNrpR27NgCUNWDDM21+tw3WsftDPivlzW40fZu9Pvt7M/mzetwTsFXVse/VOF4um2DLCQmi2V0YeANaGBW2pAVxEJfxrKJNMICfBFaw0P4zlErnb5ms8CtWzfQO28fFFxQ8zj0uizRKezj0hmpZAoW75TOXlRVl9NKZEL27z8qCtJZ/Us2+ZePbfv2dQAf8MqZMFVJ+DczOGYqhm3evB4of4x6B6eTMhmpKX65CQuVysLrNxWxrqWOJZ0zzlIkFZmrc6fVrvg8ZshpCR9zVOTSjsIYuSzqV+5KOY8zx3wpOjUVi4vSEUn9hR8l6Glklb/4bXMPuJ521YHP0uWtrxigI6mwXJ1+q8KVyMhbw/y8PxEXQEgleT9oIftUJoXuv0iR5QMUK5M0F90yhsuo+MwmmoKayGLFKC1sv0wlH6DArWCM5leYqlrXKxRPWiH3j4VWpX9LzXQk0bFSV2D9vgTlyrp82gwI1qFqkMXaruf5kQhgUPOdx2l8K6iDTYgkWW4rqxGz3i0j62HdT5xPnfWQF4f6UWcL8D2zv5SqJ5voXClkp/U9ygMoDUY0PYgDzBYfEP3ZloEfDB8QLk63U8NCk5i3y9UJsSMYgOrLWyhtyYsCSQKD0mUAHygg2fQ2+K9SQuJ9cWgAwZewUqYyKFwoUjf2ARytDQv3Ixo8S22+Y8iGyIPWwkYcbXbD8ItpV4+5P0OHEntpPDEKkJSgTPZeQJsH1WWFbbWY7gHtZKN3G3Wi+PJi7ALl2HLkfLjRx8CV53POUWi4itBcbJZG4AK8ybOVZj1zNI4XdRnkfl0hDx1YeA+FwB4U58rOYPNcXV9ivFcsmQz0BNUlqsmL/y7GrVRDpeBkUaWyZj9kX+sTbBUOsFwYKsou1LDURSs9QVRWQ5kTsrGYca8IgQF1ESJlY6hghcwLM6G8QeKW5UgUpqfJgCgzNF6/TdGxkjPtvIypHmSYLurCWRROa/8Q6yWf9DlNBsT6u9ge6oN0M57HenzEf20o5sausFhBSamXVjR7af9hoAGIIfB7oaLEjWmZ1NMXpEr8fqFjngZHotg3lZHGdWVugKM5yOpm2RGdX6A8iHe44XdSWZyJ7AZ7V9gpgGL2QMhGYBjBiw+UKiFAIDMPefnD5IMYwhbUDMxCGcpmlxnS+pxP0NXwSTiMS88KElkp3NtKMSuuFLd4GtMBIzDx47YQr8S7EPVRFSuxDTcdbZ+jjqEQzQ5cEb8/9gic4VEPMRFYgPoUVz3B5Rv/cS3eSPwDZGFwnHaZcViI5iEjA6GHrA00ODdGbVC5Wl/XiBqPPmo/q1IrCZn9syG7kIjNUQVoVo3VXnrvoDJSBMXIzdl+tMXIMORpEZzcuh4SsPKZX1oQpYpKSVHqPd1uZEBccEsPzMt3SH6BzEJkZPuRkZH95s8up3zUwnAbGe42MiCZeRBeyZVBgwjMRLkNQg2sfwRqXKgbfeH5SxDTke/MDGeEmmEjsHV3Iz29G/2CVoCEjgNSwtx86L8mFeifGARVGNRybuwN9v5VFN3PRempVdm0F328EYIG9SWQde6dpHfOD9HvPoXnJRqkNkDplBkMF7scoi3AT8YFKiu3KJ4dGIGIzyEU08WV6MUL51Brgcm/8ggyKSr7yxkQ+4ikysVysykD6qPic3kJRAfkuh3Kk8jOKXhVx0ZDrO7ZK34/dqmL3joaooe2OHE+YnTxqlQMm4ntletC3+Rn7qZT/f9ARVDyeu3v/fTlf70TYlc/FL+3tyOgjL8J9gBhTtbsrE5NXjtQE0uktF0P3U/v7jVlL9PNc3PTPjoAcvFihzRXvMV2OwP+ew2AbNmyXgAwffw/rQCEH/y7HtqO4qUJGCp2fyQAhC+PVVCDYCrW8WPn0Gd60GsCkD17dtDevceQCrUos2C5dABkzZqVgpJ14lzPzwwA2Yj6w7/8KtGDEE/RrAjutwxIKS4//jid3ykl97jdDgARoESNV+xTkJE8V0veI/LBGAbIWFzRR/G8IFXse4RmKrrJ9d11FPjyu1R4cS0UNoroyme/l0Tz+lkGIAxOPKCxFe1fT8P3naTFYhOk3UkA4hzOptbBrXS8ct8dAyBbAvfReRcMDuGTcTcBSCa422vCG2E42E59zh5RC7IUAFnn3Ipi8mbYhMRAe0HkOjZI44AUG+xb6XL0AupAciBZmkF94avU4ltOR6MwLIzLQYUNvgROXMwMYgKgZDEAaaFWqgYM6YxfpnpXI2o3Rqg3q4taZldR73wPtUcv3zIAcSHb9xBUt96NfYAyGx25+DkAEefgIwIgfr+NcnJtlJvjoIZ6BEw8XPdJ9P0XoXiU46bdO7Lox2+BXgMAwuBh59ZcuHTPg5YVotIiD61bkU2vvDspAIgLA/2cTCcVF8KDA9dMQb5HZEvmg3Gamlukqdko5GeRWVsopmmoHdkB9hMek0qWIZNlSQCkpTwbGQioXIV7KSdDGsbZwig5zzRd1G8VgJRlF1NNXhX98NA4Mi1RA4Bs2OqnptJqmAJCcjYyA1naCYgoxOnxLctoCtf5VGToGgCyKmsjaDmLKF6OU/fwEB09MUrhUUkJoxQAUoy+WNHoo30HVAA5BYAsR182N9SijzrF4ncLgHT2zlFxaSG98P1kAFJdXELrttfQp/bUUB5kgm8WgAwDEO7rmqUaZEGO9YepuchFz24oosuDs/Tyyb4PDUCeOzVHVZBcfmoLQNYdBCBtV3ro5YOgym2QAOTIhW7K8m/Hkwgmj6gJkgDkEQCQbwgA8k9/7qTf/Z1H6Zvf/CbGWquEF8iHAiB3zgX9owEgTz75CLxN9iaZwhkjpBt8uB0AcrPrvp35bmd/UhWwrreOawr0b5AFs67Lumy6Qn+dAZHF6+n9PXQ0SxcRch9ZXWE3b1qL9N4CXbrYZeimWwvSrcvpDIi14JvnTa0BMSKB4iEuIyvLltVBnq+aLrZ1Aukj+q4I+Fwc/8ijW+n11w6K9egIVrKErhnNam6uF5K8x892GQAEavXGqRd9ofnaaepNRDbJSsZXWSgR1dObsfhyGDUg1qyHD4W6lu9i4xko8is0X2IsuctN1H+o9XKth7UOhH+vAof3hV8l+nf/DS6ta1hiz7yKswKFVN69mno2yLQ7Nw1AmLmiD4M/6+k8LaWUSHy3AhfdW46hXPIcRL1IWyWyIVPgHOfSRMsZcneUkac1RL6RUppZ3kbztQxOze3dzn3GyyRlOqzZDLVC8dDUK0+T7eB90PUeqZ91PYc+NmG7pL7cTPYjKSsCanRWTwWVv7ONup99jaLZyNxZis0jusDcssNGITnvvyXOJKfLHbGaZnPWY3vXHjpU/RaSCGqQywmFabMgnZex+XAg1gyIzpBwYbnOgOBvbiyXGvHfCbcsgBT9ZJkXGp6yZwU1S+6Pzm7wNHY1178bWQ0uMFfr4HoQXRhts2RIilHyXR2tpX7HVRpy9MrjxKqiGCiK/df1ZHxYOA4XJD0/kfVJUKj8WDWKxBGF/0ngNdrm3UGZkJkMRcJgZMEPIRKgTJefjkUYgEheN/uE8Poede+hvmgvnY9IA8IN7q2AJBmUBc+Fucg0/ELO0CrbWto3/R7qRoJUUFSACKyMUgtXde0DorOx/NyxZKF4rg321TScGKeBhKzD1MXo8ou6sCznWWT1ZA+Kxpkda2NZXqvvhvYEkdK8ckntgSL8RXSzyLaLcxfU9RmYPygLp3UGRKxDSdKiiCZp+8ZFaWQnUE9icbE23zsc+b9+oHTJDEhKJj/1vZhclG7KyfJ8T34Co37sclc3OPTg8U9NLdBTj9fSy2/1433lpKc+UUI/fuMKPFrkcX3hyRp68c1+FDYzILHTZ/H9n74bwv1yhT6zpxlZ3DDkS0MYRAcRFUc9w6yqKdDnB3pVpKLzDlcYgWiZDXBn1lJ+uczOZCgkUlDWRSvLAAbgfD4weoIyHF3id79DDfDxeSaEDJ2qGXCD0sUtAvUi3cAahE+OjKgHgg3IgMi6jNUVy+nsAIqHT1bT7LhcbjNK0VZU19BV2GznZnrpzXeHwVCI07OfbCJ31gx1TJ2GupUMjATD1QD7NlpeBNos0r/HQGPmNtABqfagzD44YnI/I1EE+ABouH3xC8WQbNUBZFycTiXMgHth5dog5I/rcR76xLxFRchWqOzc/GAHrV+zWUx34l6enJD3R7nyu3BnQgrbJTMuBdgnJwwXuUVjAbpyRWZ4PGAW6AzIfFgC+/BiDb3z7klas34LffsfL5IHQQix3OIENVZW0+qtlfTko3gvAXx6IHywuknWQ4QGJowMCK9/dkr2S252DqibGfTc8RHsJwrGUZDuwLH90hYYGYKW9vvfP0d/86tSCjiKyFJqBiSBbGUA16D4fR5ZSJUB8fi9uAZl4fifvj1Gn4NC2+qaTIoF5bzzkCn2BuR5t2ZAbAXwLMKy3BzKi8cu7jPZP/PjqF/pkv3TgzqOv3m+nx7Zih3Hi/t8LwNBTl2vpssDL1BJQRHl+XbR+aFvkx+1Lntfukr/62f+d1Cw9oqi9CQAcvmyGSm/mRqQO2tCaH0IWh5IH5KC9ZnP7DG9TUSX3Vy7ncH+za35zsx1s/u3FABJBx6uBSA6opb6grj+MaSa//HcVgBiVdIyebBmOl0XclvBAw/+H9p5H3V09ILWJFOasikVHIxiUgvj+VfrOviY9br18ScDFLPwPCcnl/Y88QA9951XDYpWbh6cu5urIdcrBxOG74hgKSS/xLmmpLGlGS8GDx070WZkbBiAWI+ZFbytTRbFq3VZKpb5RZsO2JGiR4l16IEZQIduDD5smeq7Wq3NHyEnqFfc+LniKpNgxF1mLucC3UoXnOt1/eA3E/TKk0TffVYup33U+K9jEQXoxx6XruZo4je1PQYdVnqQFXQY2Q4LfcjwX0nqGfOLq62Cct/fRLEr0NqvGaOszGwaexqD42yzsvVWMh/pNpMOgCSdYf6iT10aALIUgLEWoS9Fr7JO14CEx0tRVYdp1HpYDAVzoYyV11lPnf8/e+8BJdd1ngn+lasrdc45AQ00uhEakQAIgiDFIJEmFUhLcpjxOo7Hu/bu+Ixn7F17wlmPj/fMHHt91rMr2WNbPrRE2QokJYokmECCBEDkjAbQ6EbnnFPF/f4b3rtVKEQCTNblAav61Yv33Xff/e7//d/3tMxXsICH1RCwvVawEjde/hBXSeeyMfD/5EXFJ40kddzr9mmIjeRcpilIc1rrapkh/cn41QAalmeCQatimmBLYqXw0uhTak9iGy2gABqPNbhlIKEAiKYtirxcKw+F1awU1dCgY4lBO0QSRFHrVrnKqS5VR0fx3wJkRjXwYrlRK3FaJeEyNc6pEt3rvE3UGuT8SAdNYZB2NP4BRUCxWuNrF4nu3bErtCm8hY5D5eVKtAsTIxKU+VMB2hN6CAOtOK50VtDGTiwfwamlaL13I+R8l/G4cuJvki4tXUZdyAHUIvjjFnAFAcKi6RnAz254jLRB+3EUUZ2zmg7Elct6RjK6vLU2mBE1oxooSK5ZAIjdJzGY0QCEl2r/FH2PZGOR62v/DvEH2kxywU4Ml4noDECMZRq8ZCakZwiFYPiYBkDkjb15Ef1ltleXmAS78TstpW+C8SA7XAANavIsiUGqVUBNeerJNZjJH6RhcO1376qkM2dnaAiOz1y+9HQTvbnvMk1OYftEHX35yxF68QUIDKSuWLvwKK8+R2wVBAtssCCq0oEKUgDCQbKdcCkoXEE1K+XgNgIKjfj0goKU10NXFg/TxGg3+Ry2olXYLdedAcDxq3bq9NgJ3S74JnHhth8HSOayvNBk0XhWFGwR3jUvvJCLRG5506Lu/aB8lYrZ7y89uore2T9Dvf3L9NQXwI3Kv0Sz0SmIdcm6WgCYWZVbKYD8FYCBo2dlovfycBWSsuU6CdCrubhAA0tE5UzK175aBQByVS3PxyMtVeIczjitWDNDG1pBxQUAiWJCoKh4QZiJcskF/agGCl5cxsGcmJuVg20NQCKFuRC0kPUWyCkRn6KA1tt1uVt8hTgW5VbItjI5I/sUC4Cs24KZ/PNUmCcjSxNTl6gUyew79qyh9lZQxRBd9WDSrrFSHmOg+yo99fhDch9LS2kAJDdP5X0hQX5wJkYvnJmlr27Mp6p8P/3GNw/S3/4vO8R2Lqag6nelNbkCWl4WABLAec0tyvv7f70xSX/81WrxPTaj2BuIQCX6JJBIFeWRC8CDi7dtNcUxccrFqfqSTAAyDS8QLr3TM/T83kFa2xJCHSbowGmWaGalsV25AXtUAAAgAElEQVR0ZfSfUB+FiPJtpUsT/yiS449Donpj23Y6czwBN/RFG4CkmRDyHm4hB+STDkBycvxILN4qTPhut9ysg7rd/d3t9W/l/JijuGFDGyhD+63DX0/pQzTCzFGbfull7cWvf0X3AoDk5oZp3drVcEg/Inxn7HJvAEgKs3Pr1rdAicIDwCEfqsYmNvBJ0cVO+dBqANKxcY1ISLt0qUfkjnD53OfupxFQuC529dE4ktp1vX9aAch//m8YwqDa/+MfyZrPBCC8rH3fV0DBksnf9xKA8P6L39xFdKgMplRw9V2AaABmp2IboaLV0UXJiqm0CIa4V1DLciJBPh5OG+1ctxF/2gBIfMFB1fu34Bo9dPWhd+46AKlZqIdiU4wGvUpek9/FdwhAdiS20wd0GJxwOdi41wCkxbGCQkgEP5Y6huE20AXng6iJ85sBEE4652TxLf7t0KqKUm+yh6aTUxgSu6nds55KvGUiEtqz3E3nomfAAw9Qq3cNXYh20irfKgRzvIKWtYABa7W3FlEVD52NnqQ1/vV0BGoxUYQbplXUhOviTgAIb7fJuZZOJToh8YtB5E8BiGxXHyEA+dxDK6l/YA75gTPII+SBHEQHTg+L98LnHq6C6/Y4Xe2dBC6ug99agA4eWEZSt4xOcPmwACQfk2NlwSh8NFI0nnqdZpMjmKlGftJdBCB+dwk15DfTDzMAiBsAuKggAOdu6LnNFiKZPAmn6yLa2IF34uRpcgVlVJAByJq8apqKLtC5gX4aRE4Ml5sBkMceLaH33x+HCE0MwCQdgFQ1DdGWtffBoHCQokhW/ygBSBuiK9/+9iUhccxFA5CO7Sto68YA1MlidwRAeF+vnIe/EPqYn91YSL//7WP0+19pp6KI/44AyNHeRTrcF6V/95RUBPsoAIjDAQ+0hfOI9MJV3VFBPdMvWwDk4R1P0SlQwhoaXcKMUATnP3EA5ENGPrii8yHPVl9fTUePSh7k7ZRbGeDfzv4+jnUZILIMsekBcqsAxGHosd+MXmVeG+9fOwSnLde66fjdjIDodeR5Ke6yGv2Z96CgIA8O5Gtp72v7rShGWXkxZOfAkZ2YspLOeX+mFG56FAXDfzXzZcremten1+fEdI5ibAS4mIcj+/FjZ2lNWxNNTszCAV2Gn596+iHo9M8gXByH2pVf0Gii0Ti9/fYBeuyx3fTaWzArRCIpFxOApNWLmqjNVsc2/YphD1ZMA4hyw5QZAVFJ5oRPR9CmJjhz5LqOsD1l7mL/DxRvhU3F4ggIy/KKwpER5XT+1NtEX1dO55p2ZXp0CAleREBWHPkcXdjxothc0K7UhXLiuUm70onoZlRE78+cmDS/Z2Jj/9utFDrTTK514zS64x1yIF/Ed6SBvPiXDC9StP0qxVqhPoZ8ES7FB+6jvIur6eLPf9Os/ut+tyZAzTUyoh7Xi3KI+5IRFble5IPXZUqWRcHCLbopHcuIhAgnc3Fz5UfDTx6kBWjP97VL0JwW9VDrpC3j40/acqcm40/sgK8DVJKKxRryLQXpskvOfAnQoAGIvlYj0iEcxK2oBtZVkYhi0KBKXSV0agma/Hp7w42cl6VAXdDHcCi5VAeSbcUyzLY7kWQrv+N/upkzbUvtz8EAA+fswn/rvW00BxrCxVgXlGWVMpHwBFEbQm426ZIJsCA+iM8YwfUXP7Ob70OFj9D+hX30QORBmGbKsN5IbBgq1znoH/wCWMyDOtW1fBHbxWlrcJsAGUcREdkZ3gWRBej9g0rCcsDTiSkq9pQKxa2h5BB1JSQFJQEBimko/In7BaqVdl7ndFKboqnzOuxGaEYc2t2roIQ1T92JfouCIaVbjWhGlokkiLWK44rzUFQsbQQp6xheIiy1q4r+nhYB0REpPpqmfBnLWJJXR0Cs/fAy4x3vUt8TU4YCh3Y1NZzPdd1Y+7lZqDNLoMNhyukanUzaxJner/osQe6G1ztLI4Pwg8E+Cwu9tLY9gn7fieWy3SyAYvXijy5RU2M+rVldjD7QQQcP8Wy9k1a15NOZM0j6dYTh1O2iw0cXEBGRbTDh6QZmlPvwOGutuo4tq+cSstHktilSnPTOpb5xNbWtC0J1ygPajovGkZd4cRjOsDlnxO/uWARkGJXTi7/jizI52+vEjLxT7sPhtidkXOq5gxIIqDvq3OI1lrlsFJGe9qL76aXv5+OdKzuh+eRe8flLP7sDuY5j1HlOVnjH9nJqXw3vjbn3aAbPni6b8/+VyGu43D0NyV25bnTOTVNjsv2n4H3BxYW8K1127QjTqZNTyP9cRoQRJoAklVr5/dHcNk73b3yY+kflGK8EEZCgX0YcijH4LciVkY3eLjtyNDkhqVhVtUWUp2b9U5g4GB2VERfHPCiVuK9chgahOgaDSS61K2WkY3S6nF6DXH9Ly1Z6/bUpRInkdUzNniEnwtctq+vpsc/j3QRD0uXxZdqwSt7Tvq4e+tJTj4nvPlA0h/plBCgI2eWKUpm8Pa6obRPw6PjJhTn6zQcq6Vv7LtH9rSXUVJ5LOQE33qWqL1QvlSRofRMQuuEyPw7Qo3xOPLh+l2+JXjk3T1cB3n7vKZ5AtQFIDMnrrgEZWUoW5FMKYywugQ3rKRVSXiGaJonxkBaMWYRM8QLYUlwuDg+lRUA+OC2jsDFqB+VuEOAsDz1MDvXPv4pcOiflxFZDka2BxkdZ5GcuCwC5hciHOAJKY2M9HsCcu+CCznvLoGDdBQBimhDqc77Vz88CAGlsrCX2orgTAMb1pEHI7QKQawIphgKWmQMiv5tvCDuawcdnkGCCiV27ttEIVKWWlmPo5KH+AlPAxcVloVhz8sQFAAOZqGZSsRhQ6PM3l+v9pql2GdvGYsuCvlUIg6WOjW3Cg2TL1nbhaj4xLkPrLS2NUD2BMys00NnA8MTxs7R123qEFkvEeiGobOx7Tw4EdeEIiHnN17AN+EmwKFjGy9jcSQjPio6sK18OYtqVHoyBcmUBEHa9DckfnGHN38fgrFjTrmLak4u8VfG0vA9PIcwGQen8/b8g+i//GzobCHFoIGHmaSC/lkIzRVR2aR11bZIvJH7HpxkJ6sRyg2p1MyrWjZ7V8J8/RksPnRRSvbropuTol/kinjPIF6mAShaiIuFYKYVHq6nnie8KcKDXzWyr1/yd0TVdb7yTyZoTeSj6fvD4W1U9L8/06RACI6ZFgXHb0/w/DMoVn1aCwYfx+MSn8HKCiljdkU00ERmisRK8XIz6jo/bkcOEplilVTImD2Yz8rOU6lIu8jbq4g103C09MdIAiL5OA5SI3w3JXv19TbCFxhJjNBQDj11tJ9bV+RciOqFesMjrSFO8Eg2L86LURTEeMKMwoCeIgmUhgIM2RCAGYyOgSWHA4uLnQ1UWf1c+Fw5WywJtRV6TrPiEyAmR6+4s3Emnp0/TfUU7wQ2PUaGviJbRN5xdPkMNwQbaOwXqH5I6a/21tCrUigGfF3SsYzQFb5AwBpst/lU06RqnYYCWFXBHH4GHwUByAGZwPMEhqTaDQ1DKUvchIQCIPDabtLKikDw3a6YC/bKiMWEEZnmCOItppaeO9i3BSFjRhHhrq/BXXW/GYg/HhJS3iQmSU0oZjPNBdGGFK/23PkcGJJbylThp+x7ow3MuiJUDojhlySXIELPMmSr6OhLTxjjA8v4wr8No0Pap3fybwGJyP2n9r/H+cQDc5iEJ2O9HMjgARl4e//NQCEniwyOgzCBH4PCRMdG3VVXlIDruAoiYBCWHQYiTHtpdDWO6y1RZEaJ1bfBUOzlGK1fk0d7Xh+BDAfWn1jyx3tlzCbp4BaBUY2C0j6TiWuYWyYEol2lQcUQBMPQGbREdkR+B0ra+lXa0lVH/Qj8tJZAbgkHi2OhpCivVJm9C+lpwgWg6AIhSNvKOIm9B+krowk1mWQHNBPJH1pY/RaOLF2lw8SRkd+W6fI6tRRvp1ZeDNDoiB/Feh5Qd5jI334sBspxl/9pXK5Dac5SGFi6grdvmvivcvwyhBSeiJVH6EbwvREHUdm5aDv5TcZva5laGWR3wApmaiFPnxVnUfRDVIQfuDEBWrV+glfWtuAeSalRePk+VxZJq5FXqVPw9F74UE0pUZnREDrr9mJgrqZT17fHDSFEBkLnRPuxbAjcG4FyvXOpXqox/TxAiAWFMPBbAzXuezp6W4GY51i0ASCHoTL/wL3Zh1NMHLJek1iZ5H5ZnAEDFN0Qs13fQJLxAxHmi8qsqZL2Njcr8niDGNP/j8Aw9Alnenxzppic3V9PKSglArElkpYa1hPNbgKIVl8nhWURhJdAMhEM4p1H65vvTIrfkd56Q1+pWfe3S6KwFQBKYbKUaCVAkANF5SGpMhr7PpRBIdHGRxtWk/hyu97lXLwKwuaAAFqCjFyT4nZgvhrdMpQAZ3PfOIOY9sTgnxnNVnj20OOeiWaiDiQhIXl5eatu2baDqwITtNgBIS4uUBvvwLui8l7sPQHj2n+k6p05JB8zbKZ8FAPJhTBi5rj5pACQSDtN92zsoHA7Siy++CVk92REXFOTS9h0dmCGZoNOnOtHojVm9DwlAeP9feeZx+IOcoVWYyXjpxbetZlTfUE1NTbX0xuvvp4GektICam9fBaMiD73wstQn1+XTBkCe/xWiFznv41l5BdcDIJGJMirtbqPLm16T691DAMLqWIG/30lzv/WKBSREe1XjFBMkuM9UiqiI9yz8RR44Q4nqMYqttv1FPmsAhOshZzpCze/spnNt79BiWM4scvkwAIRdvXcsPUBved8Q+7oTAOLCi/a+SAe9Mwc5Xy73CIAUOQuo2l9Gg3DgHYop2dE7BCAJzLfqwXFRTjE15TRR32KfMCHbkruVji0cpQJnIRV5i0Xk4+DMAUQ6pjEp4mXJC3GZJaFiKoBpYBjJ7J2LF+ARMo6BKM+o3z0AwjkeO73r6XD0LGhYClD9FIDYHW8GAGH1qUjYQ+WQxeXBUxADu1JEOeah8DSMmfaFhTjARQzvmDhNQYVKtPk4ZoUdhsIDL4PazxeeWAfpZIBTMK8OHwO4Ru7HE48hdwKI7sjRMerqXpRqV2GY4c27QFHCbjx2bkYiA4BwonoUA9ebAZCvPbUbAiNQ11I8fz7HuwVAIiHQrSLbaXThEnXNqpwLTBRURxrorZfLEPmXk33ZAEhBgQcU5EK6vPQd2e8oAOJCIvjqnF+iE5dG4R6eoEtXVETyJgCkZSXyEdD/nDkDZ+8MAFK3aox2b36UBsflwPejBCDxeAiA1En735EKXBqA8Pff+d0vIgLS86EAyD+dmYeKGSKFUDAL5XjoiU3VdwRA/vztaQoC6/+bJ+8uAHkVNKp8qMGduSwnAVubgxYA6cUkrRf9YsjfChbrImim71kAJNfVRJeP5SA/dh7UuvfJUVJSkmJJrP37efbEpm6wQ+PExPXlaz8NAIQr5l67oNu93CfrG+d/sPzu1av2LPGdnmHWBGi1s2sURIywPq9ieoDcSgREn2PmMZ16Zg+jxoSpuIINGFlv3twOhQjQH5D0zUY+mfvJBip5WbbICG+vQ/J5eSHauKkNA9wE/fhHNqBgitamTe2Ct3369AXrePo4MTWDlybNzBEJY9ZND1JMapzlYYKRT3oSvToER0B0UcmyTLvShZPOrcRzrn8VAXEEZZ24i41k87I4XMTtunLlyeefFbB+/X/AaRYBnF//73LPaRELY6KcIx2VF9cj5O+nvjbpJJ+pZqW3NQNemcnpYjue1DcmPLNFHHz7V2LmJp8WvnLAWvdG24iIB8+4Xigj/9vI14G/CEdF+F+mv0gG80JMhOsBqIhq2BPRRvuyb0cWlpw108lr3SzSwZee6XrO24HebCUfxmfUPBrXlcrO5uiHLjEkm0dmCqn53BY6UfcOLXu0iZdcIzP6kZzXCef2dej5oCToEbpsTWHAjUTnZc4zYJaTlXyubhj/rZPQje+8rgMeHVW+cqjxBOnctKJk6O3Zv8OMljAlS5wo9qe+OjxKNIE/VNtjEORUfgVCGQrrVueUUX2gio7NQhENzsQW1YojHdoXg+tMP0JMNdXRF6+iq7A3Cl8jCkchtNs1J5BrWmRTbjO150KVD4myDreTxqJj1LPYQ5vyN9HBqYPkCrssABKA8do69waRf+LDjPFLYy9RKC8MMQ0JjpLcaDR9DA2OqVdcOPqh2x5TuUSViHrXd8R+WBiArPeuwIt+jq4k5OCQL8uKoBi3Vuzeasjc/8nKsH1pkNWiIx9GZE5EOlTCud6dSFA36FZWpEY8LOo2zttRC92eUppexLeTk8t0W+DzUJjZpmgZUQ+Tt2le0w2+M30qiChGQa5fGPhxVINLbx+gGqILnFswv5DADLimK11H8APnqPvpMvhTrFubhxw0OCWAU8qXy/QwL7KW/QCfM9PjqOIAZnht+reDiiCaoCoUdC5SDuFOB7wzFOWouaGANsMpmiV5+4cnaGYhCmdp0FVUuGRxYQ63YJRqSiqopamBBmLSAmFxSUYAluZAycqXUYnFSVt2N0GDgurDJce9A7kEiJDO2+OClO+8rT4IqWqkalMV3M/zkOPEz/uVuQtQe4MEddFD9L3vzyCh2xaCcSZlwvI89hcMSf+LZ79SQ53ztiQ7L4tABtg78xDtPdAHJ3RWrZN9ixtS0suLygdENbwUIjpOFYWorYI0cUkeHTw4jPd8GPBaRkCYn9iweoK2tO/CuQ0B2M0h0sSiErLxrmxaQ7NDkrrmgJt9DowbuWgBgeHxq3byfmE5dffI59GzPG9FQIIBJHLPSbCYXyYjdoWlVTSuFLPmF8to35tReIMs0sj4G4hklAIk+OnzX9iIiNFZCqZAuTMiIAMqwlEAkZuKIkkPywHVsBoStVwSirI9i+TuUZi1HoUkbwloVOGgj76wsRoTG+xuL+vNcZ0ISH5ERqwieblInO+m/7p3gpgl+LtfkEnmoYCMkMz2QsBlQkZckvBtWSiREZ7Qxg2gdksam1bc4zGMTEQHvWpZRkD+/EfjBPYf6meciuAb1rImSAePSGXDUSTyO+FPFM7Zhr+cNDDxCi1H8EzAaDLHVUypsXawWbqE9cd1AYjY0w3K1i0baWBwSBjd3XnRgyEztMqd1x2GWo0T+TARgM9CBGTHjs0CfN2JB4p5P28EPni9a+oqM4p2zb2U99bczmVoumpAYIIAXl8DEJlnIs/QpGix5O3u3VvwIkEk5PRFy7DQPH8e3DOtav2G1WL7BKIlTJcahLlOpoyv3o63qaktRwSknt5667CIvOjfGIQ8+tgu4aA+NoqHzhilRw3ApOvTYQAQUwHLojSYqisZAMR6o4fxZlema9Z9CkAFzMj7cCi6lSPE0kRyLU3B8pRiVlcNGjgHxFelk4HR+YJ2xaV1OEXf+C28SABCRmREO41SZfp18G8rDn+Oxqs7aba62zolK1qSwaDIRr0y80XMtqe/mwP74Ld2CvCQjX7F63vGCikemqOkUnXJBDHCX0Tli/D67C/C+SKJPMPbJSOHg9e7Xs6HWG4GcDP+NA0HOTiXjYKlAVQaQDFpWQYVJgE/AFFQr1qtyoHkUwYeenli3E3F01VUMVlPp2veB89acHCsqrVAh1HZSczO2qvocJK92br4Orqy3EtTMNPjQee1AATrmpQo3UYVNWtzcSt1TcNLY0EpaZlAQ+cO8DIT2Oh19ABdRDLkSQt6skWrgrwnuMVhcLlPYrC0pBLcRT6IWFnWl/Vdq2Tx9tq0UFcP1GtiUKni4kIjjqXkwFTI1arBOuc6MMeayxeqnhDKPpxzEnVE6e3pfXjlOqkdSlmc75HCxAVS2akMtJdOzCifnD4lJhZ0H8Z9BgMd6+Q0BQ23WUtqmgN027BVIFB1SQ4qdxVSNXJMPkACvFxoPHjGfRaVYbTXTGnyFPooOw+EG5lc2aRa6e9JBiC6cN6PKYurrsOS48V6CQ1ol21gC8cUK/9G1LMCIJqiJHevJX2vNy5ICcoUA418eHHkA2Tk42+mT13pAa0HdTE/n6ARgIypKRjtQbVJXFOWGQ42e0srOm8QuRdJlZNUVpIPqhZoJBibLkWjoFoV0RYMEON4gP1+L3V399P5ixAhuYy2HpUDf6c7j5J+SUdy+RaxL5V7lKqCHKxsY4/tqqNkziRAKdqtc5zyAiUg9RXQOHj3Q5NM9wIt0dtHK8pBO4IYwkxCjr2ic/LTE4qjDTaK7wk8Oy60y9Vh+ASNQd53IkkBdBGckrAMedgLw93A5JKO5PDCr0Nddzwqzfn8MO9rKNgIChJAGhTg+pdP08rIBloaQ3RxFEAIbXagrxt5B/Jezk5fxXXIwe2XvriOciDLe+DoSapeLcFRLmiKA13NdPQM8iZAndb0SieARDKqAIhYkyOsEG7BNACX4mIvta2ugGISIgquXJyljMjgCqmmZYya61qpBCyIsckesbRKvc8YgIQdkko01DdKhflSBSyMyBeXM+dgOLwswUVBcQ0iXzIfxg0dc7cCirlBRK0UAPGoibzahmaADXm+02hao0MtdPSDWeofPEkPPFhMkdxcKi0F6W3uMK2saKHyAnkOTjxHff3y/mcCEA2OIgG5bt/VXkTn8ugosNbx3mlaA8rfU5uqKByBMzz3gSieoFx3DhEG96KMps5PwHAQNFwuDEAOdF6g15ADwkUDEDwV4u9UdB6RKNnPpeDLsqyoqMWbO5ifJpYv++R+WZbbD6DIpft0F/3jjy7giXRQa32AfnygF210lrbfX5AGQMQ5+Nagu86j4am3aBmyzAuzeEY9aNOzm8FY6ZQApL6+PlVaCs7icbhJ3gYFa+eOrXTufOeHHODeOwCyFQ6ZPT22C7iovVssnwUAshvGfTwwnpm5NeWf61XNpwWAbEIEpAG0KHYQPnniPO79gAA55vmzIdiTPwNdagCU8+e6IFJQiVymWswsJmn/u0etKmDQYQKQ2rpyqqwsgRRqUrxc+vsVfxVbhMG13P3gFnrlJxh4fEYAyD/9zyn64eNEz33F9vswczpMAMIJ6K3v/wyd2fM8Bmx2K7oXAIQjGXn/4Ss09YdQ28qxR+V6AO+eDVPt956l3sd/QMtFckbrRnmq7C/iPdBE3pN1wl9kmSMjq/tg9mXv+5aiHp9AAMLX3jS0lnyxHDqZi+j2hwQgtcv1YiDXHQXn+TYBiB8z/xuKVtF7eEnbieNGpONDABCmdq0tWCkkb09NI0mec0HMhHTRCPDvHgGQxyoeFwPGAMBPX7QPM5djVOEup0JPESgqHihdRSmIwRzz9F8Z3ovE9YV7AkAQ46PHQ9voxwuHpCnhZxSAeJAszeCCIxsMMJg+xX8zbWlyCuZ9iGhMTkcF4JiCkR8Xl3J2t3sn2fbuFIAQJJS5OJHH4g8gRwNTzKtaSpB4u0CREFO5FvAvRhcuYcB5GwBk09pSqq6Hy/n0GNqLjBSmFuqotrgEM9cBREPmhcGdGxN2F8Yw2+yWg0sNQEK5OVDAkjPrGoBsLdhDI0j4DqADZ9wVQb5gDFGCU/DJuBEA4X0wAPGh7fbP99FEsov8zgBVx3ZTVWmYLvRAlvrE2awApK2jgNpWNgFsnKPyFTLSUhRYQVc6q+n4uenbAiC5MHzctrmOXn65KysAKcgtpnWr1iFidFYc56MEIJOzS5A7XkdHDtkApKKyCgAGprmx/g8NQPh6vn96gcZnF+j/+NLq2wYg3zlwmrrGEM9FTtfvPalkdu8QgJw42EcHDiIHdnKByiMeenJDMZ0anKFXjwxRYmkcY6DCLABkBYB3HfWP/dgCIE70if6pPcjZPYUo8DA51qxZI16fly4BRX+GAMjOnVvoo3RBtzu3T8a33bvvQ14PVDE+ZPkoAIiZLctUJy6SHqXCjRnJ6nqmWA/4Q8gL4ejHKeSAPAgw8P57J6iyqgTIPYXQLM94RRHlGEPYbwyAoxqSupzP8aYYCPBxHnvsfuq5OkiXLspZFJ5lNKMSjY0VmHlwUkF+ATqBAB04cByKWHZy3Y6d0PbHbMLJk53WdorhKl5yHPnQxVLiMjja14uAWMosZuJ5BPvy2VRJcb45mBnTfh/426lpVzrxHMtcyrTQrRLQeTuOgHiVD4j4G/SsX/9bGEyBOfAr/7c8Yx2cMhPPTWWrqjOQf8V0dP/a966Jksj7aDdAQc0yGRXqt2zLskUc2APEc6qGFn9WUr3sOrWBBoOQWOjGoDsbKOF8Ef8xmS+ytJ6BSC8ttxg0BaZy6cAATyLrW2BQs/Sl8u02Ix8WrYpZShrbqJWvSULXKlfMeNETg7zdjG3sxtedmGaDFVkDcZ6F1PubwAyY/j7tplWT62gJHgZXciVNUEQ6jJL5N/+UMqhXejBf4iyiAshgnl8C5zkrALEpU5I+pSvLQc2Q3+RycQYzrpnyvUq1SqzAj742IhRUIbUPK2LBDVKFhjjZHLSK+kgVIh7LdHFWReL5UbMS0tWFisiKum6mXel7x7SqzAgIz0ZrVSaoCGnvhziiIkmVkMr9ihe69lzqQvW0MrwSs8s5iH68QxW+ClobaaeZ+LSgZTXnNNMAFGE+mDgC80LZKyQwErQUndjdWoNDg7okoxvy+lM6gVrUh1yWFH2Uepjw/PE6G/yNNBCfoKEEqCdGe0274UYwjKsK8Zf09sDYxQoCcMOTP2tPFvFdJSxnRkDMRi+MFHldNiRU559A8qlYBhUsXUQEREWLxWoqKT4KlaiSYtCmCjBrmsNRDS/66yQVFfoNoAH6FOg8I2M2R9GcPNTvLgYgaVepxjlp7zarU0ivD0v+B74SVtGrmHxJtBsPVJq4rGqWdJaz5xfRT8hrraryU88kJnl10VGveLOlRrVzcyHllGBgNnMe9S23C3vrxGdJpI4qCkCzS0zgOB4am71Cw3MSpDj5fqO0VO3BLSikcxMy73VuLkb31W6it4+DNjMjKUgtK84DWNTSuZGLaDMyGplyg2S85Q0AACAASURBVI6mKIqxqJwhd+Pdu7FqM03FpyiKTmsw2i2Xj2KWH2CoPD+fXtq7lxan5MAWDne4P7J9NwKM7ejYQPsOnqDqFhndyYF/zuDVRjp7cRFCMqCFqpc4Ml7k9ihJ7aIKKqET0UMuTowHHnqwCYbSlzHBBVUlp5r8gwxefcs4FReCLlZWR8fOvEd11SWIHMj9bWjrgP6SBIpTY/OgMcnrCoVkvV64fIxm5uT1R/LLYAQpt/MkQXkKyShC0I80hHEZknP6JNgzIyC9Q53wQfkq9fW4kdNykto2BJDLXYl9PSfWXVnRSjWIZHCZHoVL/LKixYkoo7y+2rIKKi1Qfi5GBKS0WJpMXkbk6senx+i3H2kDVauAgrkyUu/2qhdFsIySc/J9twzqlp+dJPl8MdD/5jsDFPa76XjfLP3KNnn/q0rksa4XAclHMrqrSlLpxmJeenPvZVgPQHwB/c6a1nLauSqX8lT/eK6rk77x6hgcz8doy33IATkpRXfGp2W9Bn0lEB1YDyrhGZrwnBEREC6R2c/j2ZD0wTsGII987kHa98774MCnJ2aJvd5yuXcRkM8SALlRROZ6AOHppx+j739fGpN9mHJbACQbgE2jYNmjz2sVsAzOCTdMvI2yu6Zfu49QKEDbtnUARHdTW1sL6FdRdL6LdOjQMSi1BaAGFqLVq1fQW28eggNnPgwF6xDSlYNYPo6gbz24md7bfwIhelbbAIlCjYr599Y19dTXOwK1q1na0LFaAJfDH5y2qpU9Zx56eBt9cOg0wo02MOEVbhuAGCNXy+mXaVe68GBMD9L0MoTeBd1KHBD1poCHKwL6R0R1VOrF7i4B6NDyu3iReiuVIlZxkpoxRv3r3yH66t/Z1Ct9CAYgmRGO8EglNRzbTRfvf4GWQzO2+3kGozIb7Yr3m82IUB8vE4Dw4MT/4gZK5iN0vEMOpq+X+2FGLbIlp1vHMB8MBhU8aEOUhR3Xc95roXgeqFw4HgOSeFmGv4i6JQw29DFMJSF9G/k3PU7JZjLIp6CXi3W1+A3kHZlaxSUG1Sr9PQFQIS/eMAzkfRiu59Y6WM6DrzXTG+D+PUDDHtAXGBtoEGIMRgkDRbvONXhAnagcEfbSWB1upEPjQKcMIjKBhFimKtT8HYP/tuJGujI5CGMsDOI0qND0KHNdE4wYiljWfo3oRh4UGNuLV1DnRA/UdpCrqPfLbc+iU6kvwpxQnZx2NRR1aNCRLGCDxYr6leJlar/LCbznrHvOyRjyWnNzcukLdZ+nOSi+9Mz1UHGgGLSVJJ2f7KSRxRFqCNdj+VWKgtdkDcpR0XYbtRG6oFdpvUt8WjkcVh9qgEcGH5phJoCLgxrA2Q84fXR6qUfiFOMBsb4a0nviEjLdxI18DAFEdLfC66ocEOmKLoslyWtsxw3e7Ls14EjofCM+rFJlSuF880IAGRgo5Yf9VJoPiWPk1eSFvTQyuQSFJPTlDDJGlwTwiCmFLlb70pK6KdSFPYljn5uuZBZR0IX7Y003ygpA+B1mdizGd92tOZR0c1IN4OXjCA00p0z0LQANp6Ge5XYx+aUm1H7l5+rp4PExSNDOU3HloIjUcJkYWqJCJMNzKYZy4qr2Jbo6cRiiBrYjupsiIldmfeMT1LvQQ4XeIkS5EPEbeUls5+F8J5Tqwk2U715DEwvzNLPI1DNESkCTv3J5FQWV2SGv96UHYnR1coymlmQOQILzUdy2AWIi4aPyYD7l4JmfBuXYjxyBy5N2PnA9Ik8eLHvlzdcoNSUpXwGAxEUAbV1+5gsP05nOAdqzE7PguCUnYF5XiNypn7w5g5y2JVAQbUDnUCDEkVRjyRQ/axIQMAB55stt9A/PXRAyxkm3UrtU7bioIEw7HijBsY4gMpNHuXkSMHS0d1BJWOZDDPePXQNATpx5n+JJeQxvIAIKlXxvl2N8UFIswUoS0f2JMbl8CZFNLitWt9LgiFw2NN5Ds+M/R+XVCUhpT4DKlYMIwQQVKTp0dSnudZ48hss5R6O98l2bhzyNUEC2lbmZBOUqmlZpuTzu5PQQFah2M7lQTD84MUrPbltBHc1l1wCQZB7UHmfl+SzDyFDnZAV9efQnL12i3WvL6aWDvfQvNsv2VAbPGC5eADweJ3HxoC4RKBclB2oKrB59DCpuk7MxiPxAUbC9inZskfeZRgEAlTADA5C/fmOapsYHaMOmJLxQJBC+1H1FfPo9BRTwb4YqFkB14jjFIOXOpdL5JFgoB2l5GVS8rVu3pjgUMjiIjW8jAvLFp7+AhCT5ANx5uXcA5JFHHqB9+w4AIKXzC2/lXD9pFKzbBSA8IGYA9uqrb9/K5d5wnU8DAOFzLIMkbnv7asi7wWcZvM3BwREaH1d8c1xhy8pm5HE0IuFwEY2/E4ljsiPTddva2kx19VXYdgF0rGNpAGTr1tV04cJV7G+GSkoKRBRl3z6ZcMWFc1EK4Ky6detaevXNg5b/B//2aQIg3/kloh8+SvSdryszQaNlZAIQD15StUd20WxVD03USUCgoyQmUOGB0N0CIKE/ewzJ5+8Ls0F57+wTzBYxEYBCj6UzaFLi3pgtXwGQtIdhIiCiIjn4l/TDIWJdFy2t6qUk54t8SgCIqCeMnLYNgXqYc4KmPfDNuQMAwoBjTwm074cO3BYAyQsHaEVBDR3qw6ysIblrJYjfAQApCxXSiqIqOjp4juZgbCYa2McEQFjtbkVuE3WUdIgcgAuzF+j8NCgYClUyPUu3s3sNQCKgyGwINNJbcwCJn0AA4oOSVBC5MyW58NPAhEhFUViAjkmY2M0vQnlqDjkas/iciSLBX6KrBECHdW9NWtknGIAU5edSe5uH3ngLgEkNJFtWhCgWTdDDuyow8F2mPqg2+pFDeAaO4KNzcuBWnh+BvK6POodeuwaA8O8FiPaNgPPfGGqhHMjBnhj5odhOA5BgsITKfA/RAAbDIfD33wDVeBau2zRz/zUAZBKyqL1TvQDMABq4J254U0wszdL4MiSC0bdvKWsCbctHr56/QJtra+F6PUV9PMBF2V5dThOzM/TjN35yXQDywP3bhcfNhrYq8Y4dnZik51+Q473bBSCPP9pCr++9SkuLOdcAkIryfNpxfwUiIPs/FgDS3/WLVFAUp5JyRHZicwAgk1RTJKOjdwOAJFMV9M13r9JD65ro8xtqbguA/P7z5+mPf2kT/bu//oD+p603BiBdUH47cAkJ9XB89/rc1NyYR9thsJmXl4M5CggsAMyKkgFA/m4ffEauXqUdO64FIJHgRgCvAhqcfIWmXVCgVADEPfogckBOCwsDx+bNm1OXL18WnMnPEgD54hcfp+9978fWeCLT8yFtoJHxx6cJgGS7jsLC/GtMCG90vTf67eMCIPKczKn0axMQs90nBgPXO+dymBf60NleuSKT77iUQjZXK9I8+eSjFMEsFNO1BgeHkaB+hbzo6B96uINee9UGHJu3tNHszJzMm0LR5/GlLz9E7x8+C3EGObPE5UYAJPP8xXmb3B09dAHtimkfovCsuKZgWVEPnIOKelh+H1x7WObKTY8suYpjoF3ZiZb+Gvn9X/9jSqhe/fKfYTIM/Se7mdec30pF/U00Hx6jq23vUUzJugYnS6j6wkaaLu6nsRZpPiROTU3OZ1Kq0v5Wt1FP9PJ25u92vVm7lZEJKOcEv/EgzUN+V5dsAOR6yeLWfvl+6XvD98dgXGRSs/hvvcw9BNWb91vId76KonXDtLT6Ki2vGECy+7X5Ijz21OeWpmrF4i8ZOa7X8/pIsMGVOtE46FZ25EO2A2EgqGYBE1OGx8eMNMwTbU/NMvN+ggn4Eyx00FHnMZp3KL19QY+xKyO1IG+gVQ884NOjZwCFzfltdHb6MmbtcM1mtENshHXNpHH1+6qSWppbWqTeCcwg8jo6EpHm4aFW5mVW4rgRZdHb4GRXlVXDYRfJ5gMAg3oWlc/RoiMZx9DVIpLNdTSEG5yRnK5Nz/R18m/w6ZAF9CgjMqKT04XKnqokJ2RTucg8D/il458Ls8NJlUXtQH+kE721NwdHOtKjTQaSVg8GRxCsJHSDrpm0Ig3GNvy7anC7wmto/+w5zI/DU8TqMhEh0GwtUVf6Yk0Iru+B8dwx1U4loYulOgJimBNeLwJShIFtHu6TD3VR6AtTXo6cYp2cX0JOwjySluO0AHrsqIgEqPPANTOd0yyJWeaEmcv0RaVHwnXExU7S52dbXpMLF68j2tzHJpEvZBZBddU3xJyEFVF4u55dUakOFHcoFSiHoRIq3FclbYbHUV/7UgM994+D5MT7g4sPlL11a/IwsAsgd4Xvl5NOdPZSdQlyOzCDfbkf8s6IdG1cX0anrv4IQK3YOsWlRTnwjwSWacTbDIWqahgQFlDf0j65jgJrc1DzKgpWCbO3H+4fx3MnZ9QpuRJ5I7bIxr98mO+Li45391FTWSENAgAtoM1XQvVpcHGGxkFZvg9+Gn1jc/TakR4qywuAelNFB86NAXgsU3sLqGG4t3vf30/LI63iEAG8VxcMd/f8ogg9uL1FSE6PYD8LAJcfnJAUnDhzS40IiBPiDaLaLPU5nuBRFCy0jQeQnH8KRocTYz40BTv/0oWZrsaGEsy+F9Dpzg8QvYhQjl++e9e2rqMi+H+I6sHgWou+RKMyQtI/fNGKgMSjkHb3ybry5cYQkZbtxu/xw/NDnhu3VS5l1XW0rF4aSaiVzQ/ol16JoMZduXSS6pSnhglACgsbqe+cMnJFVLq+VgrhTE7MQVxAUehW18hjLeJv+IZwKcitoz995TJ9bn0zPdJejkk++b4pLFHPRFEp2rd8fmZ7ZX4elxM9SXr97Dj94c9toP/y7eN034ocai6Dj8qMnLyrKiulEZg4v3Z+nrpgYMh9U2U+zJdXh6htU51Yx1EgqYRMI1S57xQd7KPYsHx/TM7P0l++OgwFsT66r32OpgCsuVgREHclIk/rqXf8RQFAUnH5/BRGH6Fjx94FHQ4KcHv27ElxNvoMZh1uB4A8uHsnvfFmus+B2PttlXsXAfkpAEl3Qb+t22Ks/FkCIOxwnlmeffZnoJw1Dsf495E85kUkpQQRjhoh0cg+MsOQ8qutK0oDIPkIY65ubYQHiPQ0EDSt1iZqX9sEecdROgun0AlQucTDe4MckI8bgDw4+FU61PFdary6RH/z74me+SsYoyEyzAAkf6qSqi5uoAsdr1LhYCM1nob6FLS7o4E5MVyYrrxEI02n08DDvQQgnP/BBoPzv/q6dQs/SgAib6Y8tKezggJHG8nbXUpLK/toqUXmi+gxzCcRgPB5l8YgprBUQ8cAQhI8M3ubAKQtsoJGl5BjwPlPtwhA7m9sp0NdUKaK4cX5IQCICyh1NbjeHoTZTgxdFvkAaUDiYwYg3DZYMYjLxwlAtodWwYNhiIbA3f8oAEjYgSghEsUKADKKA2Go3ED2Fv9GMDhZQM7LGKRjZ0GhmkLkeXlOgQY8uBY4Rg7IPxcAwknz2zbl0zLyOAIAZIvwD+kZvEStjY2IniXo/IWLtGF9KY3Pd4OuaIObTACiO8D8oKL7GgDEDyO61tL76fvv9YHWVkRFET8du1RkAZBCSETvXutEboAXwg2IPC1F6f2+CxQujFChH8pX4UI6OjlM6/NL6aUTV2mO82tQ6jAYrSoOIufBTWNLfdRYWk7/9Ppr1wUgQUS5SgEICDkJV/tBu0I+ihs5SlzuJgBZ01pF5TVR6kOf8HEBEIfDDxWtOYwdKmlk6CqVFctcj7sJQDavbqBnoYR1qwDkB4cB+oCZfu3zq+hPv3uC2qt91F4ToklE3g73xRHtcuLexzAx4KKmEh89sl6ecwLS0lQkwe+tAJD//towJnAHaF3zzDUAxO0MQ355Cw1MvpYGQKbOdwDU9N8YgGRLjNUNX7iMt6ygd95FOP46paSkGHSVYtBdpDpB9nJvAAhTkPbs2UkvvSSN0bik+TFkzGyIyjZGMzcbdN/ggu7JT7cbkamurkCuQ8Edu6CbF3Gzukg7t1vIAcl+LTxDJUc0+niCq5um5HJt7oeZp6ETtk0lKvM65HEzEi4x88WO5m1tqwT1ituNnTfjhARgIXJL1tMiXp779h2xZtE8CFdvhEM6J72Pj8kZlZraMtoAed/Z+TmRoMqGiHNQQ+mDYlbvVSlFaF47z8jcDIDo5FQHJ57rxFquI+WLQMj90MWKgERs3rozN0HuvPTZPncRXJgrsDzhpT29X6c45Gp/8++ep0MbS+jg2u00B9fdFDwRAku5NFx9nsbrZUIjq11FZqEE5lmmxaIR8s1FRN6HSbfSAMQEBpmJ53oy19wuTd7fmJQ1IxK+vWvEeSw/ZOfe3AoAycK8SuNemcfQORxpkRBj4tzuS+Q3zhfhiEjoQIv4zmBkYW0XLRfb1D+RZG7gXjPfg/fBv7HPhy4Ja5CWnniemYQe55wP9Uiwt0dSRD74pNQ/bieL9jOTVNGQpmQT5SXy6XBMqb5piprBz9dAS+R/6GcQ9VAfkXr1VybRnrMBEDOqgfXL8vKpOJxLp/qvyHMz6VamFK6+SbxM75fbu7F8Q3UzzS4u0MUR5QPAuRz68ni/Vm4HKlSH1PT27Bdi7cvO3xDbONXzYVG47N85F0Q6o8uKXY7JWUn25UgorVodAWFloqiS/00BHDkxwyxXhhO4SjhWudbo14xorpFYLk5Ry81xPVihQXsW3oyK2B419k1fqdyoLxh8fBEg0fWTFgGx250VpcHvul8SgQJ17jlQfAqkfDBdjCDPxE+53gB8IoI0tQyVHlB3ltCwpxHp4r8XFLdc7B3Xl1RJ58lFWyraAiBmfoYQMM4QSZjlNnFtBITzPzj3Q1QxfzdzUPiwIposG5MXM9O68HtCR0Cs3fI1GkIhOgtfVFlaByGjOCkjmuBwKjldd441o87r7NlZQafOTiDCI3Mr/F7lpI3vMZjUtawuoDXwiOiGOAGXVVVrQLvyYtILvyOn41KfLSDjccrcCg9m3C/Haq1ryQvIfsa5LGeW50Hxivjzqa1qC715cpIKkPhRCxnbwfE4vXFKzrKHc5z0CDxMRiaWqQe+FI9vQ7Tk8DkanZERkmd2raGrc0sUQp2GcD7ffb1bLHcn5XVsay+gikoXJhTiOF8HvfIq5IjnUc8LRidGSI7Xvjt+ed0uN3IP1P3QyerihySkY1XkQ0vvpuD2njI6ym1bquC+vggFyhTFXUqnGY9lENGVltXF1Ng6SsPj55CP5UEdyeqJhHKpMCQjCi48/4GgPL9peFSIupr04bhKFAH5GWYExOeUkSwf3vOTU1Kqd0LVT2FpHWhgMqGbgyIXz8DpvqKGPvjgEPxNlqhj40aR89Lf14ek8Qh1tMp1VzSVXzcCMjEqzQzzkW/Bpam5lsZ6Zc5JMJhLf3Vgjhowpvv5TWWWb09tvYzuLGAbztHhMnylS5wzl798aYQ2rSqhR7bU0H/4q0NoCy6IYMA6E1GykNdBHXUR2tUgt/OBciXMQlBgP0KOQglAnEWqzaIdOABWuMz29VBqUvaZ/WMj9O33pgC+RqmiBNQ9v4yMXOlHJIb3FVtCVOXLyAE5Td1zhzB5JPc3dLwF4GMKktX+60dAPiwAYX4XF53oIv64ptwbAFJQkAeJ1VrI0Nr0kEwKVraB8I2uOfv5fzRLbxeArFwpZxruxIQx84o+LgDC52Ea4ZhJjRpkZAMg5vln1lum5r0e7ezZcz/19Q0SA7eXX34Du7AHCGw2WFlZCpnd/dauWZ3rUShnOdHTMLg4feoyQs3o/OCQPLMwY3mQ3Ld1HTiUMF873wOVrQF0TLb6iwmUbNCFjlx10g4z8RyDMW2IJurFp5TCDJUrDUYYdOjiYgCi/nYZ6le+SrlOXn6AfvNvyqn9bIz+/umfwSAFgwVWH8HL/GLHXhqpP5NVWte/gAjQ3mfp6vp9NN3QmaZ+xfvlcUE2ZatMYHJDXzEefxroIfj/7aGlh+Ch0CBzd8ySSbvKBB2+8SJaLlSu2Bk/ZgMd2QDINcnmGUDJNQVqxaEWck4HyT0Zotk1XbTQ3EtxqJaYAEQz7NIS0tW7m+sjPiVfBAJwqHFnYpZpPPKKtfcH/5bQBoScj2yoZJnUK94maQARplmtcNeLNt45251ej5qyZYAOC4Dgtzx/mBqKyujoVbwwDZUrsRP+W9eJojy11dRiYDODZE2Vs8PUowwKFntqWOCB77k1UJZUqhBeUhvqm6hzYICG2ADNVMbSYEWACFVB/GGto5YJapc6OT6+/t1IyIaUkKwLMYmiRjHwBNHrpsBBSCo+v5tpVQpB60RxN6hYE9Ny1pojpzE2feFaxsBdRGvEd3kO4v+WT1A6lUorXonr0UIY1rVBs0pfMzcWXd/Gg1TkCVNLoAI0LM7L0vvGRmnXah9T95EOY/Ko0BWhiCsADSEv5cI8MhffuUzHFmhseQZSwlH8W4ZT9qydhK7bgLhA45q4upfsfo9/TgCQ2BEQXl+DZ74mCynKuprldmXWkeZw2qDCBCAONQuSRqsSlW88sBkULAGysgCQNPVCPhd1bg6lzsjPkEupDsGJFWBVDY6x7u77yunUeSgvTshxkOgTUxIoOJwzVF7hoT3bm6AU1UVNbTKS0VKyAe8IB4AMpOQvvYQB7jwFkpWg20hakQO5Gbos+jpQ98jLGL9EtbkdNDo5TpP4m0tH41r68XugVaGN3ddSRCsqIvSP716BnCtU3ZDM7lf9xiL6+jBkjHEXrf2uWlVIazFTDh0A4V3xdy9ctn4T54CI1abNbiS85wEoOeDtkks/4lemoirxOqGCCdA0lbqVUw5cHb44BOzkwNU02GUFjpS6H5aPDO6FxVYAa2ENABOX0+dQDylZn2wTkgMQfP+uWhzvEg0gpyAEcKUH47lhJO4n5UA6lAPvJ0TuuSwgQZ/LPGirGrSGgY0COfIYi1B0gjm3+G4CkBmJWygPghoDw/LaOi8PUE0d/F+gavf2O8fQR8s2WV4WwvizCsqYCxSbmxd+Y1/+wi7KiUrH9sK8YgFauIyNQQwAOTtcnE55/zIByNtXHDST9FFHdZi2NsjzrIOSJ5eFIoArv2wXfZcvgrIlVcn+0zfO0b/8MlS4KnLp1be6QfcboXWN+VSaHAYAIWrG+Nitxxp+PF8AJVzi6AdvB4D8/bvIGxobouqKeZonSU3UACSAZPwC39M0MnOceqaPoj7l/VgerKL4QkwCkCeffDK1F3JqySTOyuiEPiwAEUe6abk3AEREaFY10zvvSIoMl58CkJvejKwr/HMAIK2tK0VCFHMSu7t7qatLIvgw5H0ffRROq4iAaLoVL2cAwm7sDDpY9peTT6uRmLcfKlpnzmmFJvlAtyG53Qt+7LHj5z5xAKQQ+SGv/BzRb/3hSprLLaL5kkGqPbeNQjMlNJ3XT6cevo63B15OgckiWsgfE+DD9Ajha74XACT0Z4/S3K+BfoVk8MxyIwDCsrzFh7bR4J5XVUeQvvXdAiDmXt1XSihwooECFyERWzNMc419NN/UJ/JFPgkAxI0btN6zlgahgtO3bCvX2LPSOizCHaf6DgDixSx/e0U9He4Bl/kmAMQFv4btLato/7lzeAHLwR+DjdsBIGUQdlhRXkkne7qFB4LIH/kpAJFN7ToAhE0Rd+ZC8W+GmQc3BiARJ5LCXYhmAGAUYYaaFbQWBDffgc9lGNDNQ/Z1QfwT5n2ZTug8V2Hkg1zTJvg8/5kCkHWtBRA8gRfIFTm4zwZANkFd6OzFERjqyYGbFwAjGh1CHgPM2ybke+R6AKSk9EmA3EWaR+Lz4lwSuYoAuhi/dQ1foY76dTAbdNHfvNUj9uED+FqGT4o8j3QAIg9iT7gFS4LweCjCbDXRax+MQjo3XdWRAYircITW1JTSRoixHPjAS6f5VD8mALJpcwXll4MOPHbhJgCELxS0pLsEQFyIcKZA2Z6EL8axwxegjDUOtU0ZOZmZkpNdLSuqYE64la52XaU9yBu9UwDykwsJqMOBcYAJgWdwb7jcCID0Ikfju68N0L/5lc1iXTYRTICZweWCciv/qACIL7EDRq1+Ojn2XQuADF8IIT+nENEdiFF87WtfSz333HNAI0BWCoBwIq+mtPBn5kzyrVCwxNXetHx0ACTzVG43qnDTS7mHK2S7B6IzSZNZtGeJ1qxpEYPmri7ZAelyMzCR7RJuts3domBp/4/045m0KzkraUYOzAhI2qyKuhA+t/Q6Sp/+1rMsHDFbv34tZi5dNDQ0inAqDNNU2bBhDdXUVCAC8m6atKQeuHLHn4eckDmYBa1b30Jr2prEPobgOXIKKiQhSPy2tDRAsvqwFfLNvHfpNCAV3YjY95NnXrU0qNg2Rw3okJQo/mbalSocAXHmqecK7xxPgfzugvyuLr4yuewPfiA///RfYz2wC3TUYuNrP08zhYPUtXmvwSO3gcaal79Oo8j/GF15QihfZQIQ3k+akmWWxHP+PWsEJCOyIO75QB4Fv3U/zf7bF7I10bRIiUgcN9fKDIfgN13f2ehXYlO1jbmp2K81+2x/5+vQbcGU4dURjtDpesrphKxvXylNrbpMS1UjACT9th8IDhfnhHP+FFEPedQke3HoJHPQq2xpXfX7tJGEzvQr3VzA7dXfNe2K/xZ+DFz4O1Sw2MBve14HnVu4CL33yfQZaT1jLSgoOoogv+9ZuZ7e6jwB8ykjuiAaGM8i28ClurBIqPxc6kPSqK5InoW2qE5GJevtjN+bq0shz4ro4dV+mmWlKz51E8BkRE7SqFS68YGyIivTiIDwYTX9i2mfJvVK33tNbYPiEJOCxLGZxqNOOYlZXX9OukeR1+ex+ibOJQvguRfVgoej52q3+D6rFRm5HVmN33gQmLth1YUdAdE3VCaxm5KyxoNlRUNS9LmCNXQAYgEzmEHnwvSpIBSNODoSwLm58YBWghI0hd8ZaEwnkBSeWhJAx5yT1QAAIABJREFUY5HlT/WtMaICYpLaBBvcHNB9ZAUgBtOVI0SmGzqfTwLty2yPNsXKoKZpeowhsCD9WYx1FPWEo1HZ6KxpgRNLs9jsYFQ/yUnHtxABcSmH7DjzVFRxpOR3h8egw3oWkGwuB6Pnu+zkb5bq5eJBNI59TR7cWYtZ8jjNkGJqILLky6CSuWIBuFpLCu/8FJywMflV3XAfpHYXqAA0o9n5GfQlHvrgCN41IT9m3ksATJDXcWaGZtWsdkJ5avA+lmDOmDMlpVijAJzi06S9weEdCX5iuT9nmuIpFTlW1xuHv03IF4GMrJOeeqicDp+eRAL4jJBUNUtKh31Vp+jEBJ+T88BUscaXSHiHAYisQ1Na0LpfCcjmo/9H/sxR+GE4SLlzI+8lB/kotXW5tHl7ii52v402gOdSUYkiIUj2zstoQEVVM4XzGtFPL9DMpEzcX5rx45xVQjf8ZvwqCd0B+mCJ8spYRB7T6LgEYAlFQdMRkNyCfJpdWKIXX+wCfZvloXH9ummq+kavDVqVm7Zvb0V+TSnd1yAnNktLyiiXwy4o8SgiZ0oO+OIFOe7Ydf8O6r4sfY2CoNG9fGERniKFBMVmena9jCJcF4DAtPLFN/vocs8c/fZvbBXr+pZSQoiBy6XDclK+BPTYCPKARGFKt4pML3EdlkgfEIIkryhoJ3FQ1LnM9iMvaEh+n5iboZ+cWMCxxqi2ciZrBMSX3CLWPTv0Inn98txHOwsgB1wKid+CTxIAMcKsad4Rsg5up2SLgGRu/2kCINcDAdcDINu3bxL0q/FxFTdUF38zMHE7dZxt3SSUKyyAkPUeXvuiUC0cg8JrZ7ZN2pX+bgIQff28zAQgNq0gM89CvhltypNNV2pqahDUqcnJaUj5ygesvX0VlZUWwjgpSgfeP5EVgJjcYz4PqGuj08ihGkRECgty6dDh07RzewckGQ+mARCz/rIBEGee/TyIWWPVQTj8xts9rMLcYbvuBO2qwF7HrQCIRwEQHjT4kAOysidF3/pPSXocpuJzEABhw0Gdw1Hc3ULhxQK6uuY9S1qXz1HL7BYONNBC3ihFYfhnuqLra2JAYgIQPSDOVL7KBCCiHrIAEDYJ9B7BMX8hu+iFqVYl7m9a5co/MqMk1yyzqf/W1tdsY7I4VBVfD8RoAKLfw06oeIVON1Du2QZwtj00W99Hkyu7aN43Y/HzWe3KyusAGEkoQ0B+MVt0K9UsEgAdyVk77yPFwIMLAwzju7hOI9lc5HWofYRiIWovWkEnxzvhY4H8huV0/r2oSL1MgZENdY3UNTJMU6AWiKIGTA5BwbIByKbV8P7oH6UxmGOlyahaClR6XR6A22CEIycNFSXwgYCxFVToBH1J1zsDB72q8T09l4PrQD876pMRsamCpQaS4rw0NUdvwvu3kjXwXStiCY8SdclOm5qVE5SDuBz4kjB9hksAA0GfokXwks6LnWI5545wmV2EJ4g+Bt8ftdwhHjB1Ijx5kqZnzYc3wAePmfW6OC/d5xV5cE8h18o0KQYauYqvPg1e/VgM9ClOPIbPwgR8S3R7EedmOI0mNdXI6GpEP5cJQDgCYkRFtMaHyfYSOSAK/KY0PQrRtNS8mQejTsXoEBzaDFLlUMhz5W3sOnBaqhd2P2+O39Pfd8bFyMNZA19wnvQSHmlKZMWHMw1k+cjqfsTMSJA6oBMDX7gpyPsMsNfUiOgSBunHz9v5YDqB2IuIU24wQk9/ATTxY6M0nzhCg8P9tLGtDbP46TMmzmXQVNzdVM4mg0kP6D6gv81MU7CwFBFJlxj4JxKQ88Xg/FDfVSoqqAcAScFPpJNWF2ygaQCGgyfgCj8v3xVzULEK5dSL7/p8+fsiKy+hLEcHyR3dIL4nFKWGv7vcsr0kaRGSrJJKFoFh3zRoXboIdThVEhpsmADE+D2pOsYkwJIGIBb9mNu+mu1hz5ZiAIS2NQX0+htwznapPBxEdHxoCqXlAdq+O0XnL+9D5CiZBkCW56WyVUvLw4L+KI1EkauQ7KTYQgj5IBJcFLBsbkK2K9+yA8+yHJjPw6hQ54AEwzL/raColfa/302tG1fQ8996gyaXZF1cD4DgCUROd5A2baqk7StiFAThzYPoSTEADJeqynJEsGRu2diQjITV1tRDGEfS7sKRIP3w9CjVlsDIcclHv3yfBAVVVdXic6ncT4GwvM6Bi+coD2IBf/kPnaBEwZ/o0ZViuQlARrolpc4PWpgFQCBMEAO1kgsIcZSDZHpREHXhkgTVzumV9T7Xc4m6TktwlMKE7SvHka90ZRQMkBnElyRYHcD7QZYZCjpYjhliCzPvWiCupeBJmsTYVEwQ30kEpLy8FJWE8NtBW5pUHfE2P8wIyN0DIDU1lSKB+MgReyY788Q+ywBk/fo1oBJhgDNpd36iwaSR22/zVt3C6p9mAMKXlynl+MAD2wAmfOhckjAxBIAwBg0Wdcd442kAoquKc0BiGIkWQBf+1dfe+0QBkL/9jwl66SmiFx+TZ2sCkLyhOioebKArG9/ICkAyDQkzZXTvNgDx7kNHihdEdHd2QYtPAwDhOtZgxA1X4vyjAHlXYCIF7vh48yX4qQzQIjsJ69n3jwCAsApWWbCIGiKVdBAc6kSmZVIWANIM594lAPVecJdFyQJA/MiBWL+yjt4/iVwRYfZngI0bABBWutqwqlaYn3X24CVmJk6LRvpTAKL7ljDoUzkY6AYxO1kO9kLAhSgH5OtGl2dBeXCiLUXp8iKAIoBl3Eqk5z6OZxKMQa6F0eyB/U8ByIcHIIVFHmprCdCbB+0IQiYAaawPU0UZIhy5y7hniEoi8WJufggyrBPILfFSJFwCoTc3Tc8cRUStAjPG7TQLydw5eE0E8kswq+2AX8oiEqjz4TESA92xFxLHyM+rC1BzDeTWPQGaxsByaNhDxy7LPAMTgARzEmJiZn4JsOIOAEjmxN+9AiBFRX4YO4bp4KGJawBIGaRl73uQAcjbWQFIdfUmSOsXw2biFK4VOWWhNgjEdKFPKkB/7EQEagoUaQhbJHiAjQjU9QBIfjNG5/MCgBw/M0KVdSX0d994leIw/+RyIwDCv0cCHvrNX1tNRalBSCA7bguAvHV5Eo7ikDl2hugXttwcgPzFt87To3CPb2qSdK17CUBeO7lAXYiAlBRP06L7WgAScu0U53B54nULgGyo+FkBnMfHx28OQLINWltacDNQzsPd8sOVewNAWlqa1PlJdYFs5dMMQG507vzbjh2br4mAmPfxXgER7TAr6tuIgNgRCfsll34NnFxpz6Tw5unRD35LQpUDjud8bSMjY9CRPpNmFqhDunJb+VY1KVhMt7LUXRR64GVmXXB4W5y6GjDJHI+tIgz6k5ffTk8m1jPgGICZURlbNYfosUd2CCrGK6++K1S2zDqRx0mf7TKXcQTE4svzD8ofwRmwZ+tSQVVnEbvu3PlJRECMRPQ8ub6OgPD3x/tj9JvfTtHX/l4CD130hGLRQCNFJsqoZ+3+rG7lDDCMCVNrHU3F4svSk5nGtIKYmM7mCZIt6VvWhTwzTkBf3n6e4q399ska34TgjVmVepb82upNF7UxJ0Uz96GPnyUiw4e2AKhxHlZ+h139wuXc9AQxFa94U99FuOL2VFBxTyPNFY7SRN4gTRUNUMIbl4noXPDBSldcNBWL6zc5Zwwal+R3HmCm1HczGV07mgtAoFSJ5AYpoW4VgJzqmdEr8nhRIxJijlURDanCxE4OXoYXe9Usl/6dgcicvNvNq2US58WrEAwQE6dp4QV5jJDaUP0eCvlAg6yBRw/yUvowG8u/q/2RFmQwckD42RAJ7CgicV2fByek6wq3ljGqU3+YkRORmG6AI94Zh+mMiIxDKc6JHEKP2ocAUXK7IM6biw90Bh1FCARtik5OEBz5M1K5LQRaCJfRcUSP1DlyX+NUD458btR9ZGUn/JYDYOEHbarEl0s5cKvOhdpSHgaWU0gIX8Ds8egyeO0AG/z3YgKRFdRFOdZthCndu5Myj0DIFeu2nuEEb+hiyHUzVKgc6iFMKX8BXsOhvifihroURwWMdq92lhaO1JTA5IId/RBtVEdc+J2hA0A6AjKtLJrFgVmMQfsuGBNGZmhVHdh89EW/r6IaaX2uTka/xQiIplvpa0uAtuZwKxoswKAuqWSAihmArA7QGwdt0QxvjkT4CQB/h1d5dICuE8EMdEVpmFY1FwsaMA+UwxiwBhFF4+tgShVHAoW8Mzq6SbxL2DV9fjkJPwtEtuaGaAUoi++cukSbV61G5MtBYSgU9ixeosnoGK0Od4CqFaQzUGQM4tltLC2BaFUMxodh4ZUyA4WjORgWDs+Chrd0nK4cXyvOM7VsTGBqvyPQmJwkB7ZMLzSL+X6NayU0dW9dSpRINEdEQjRjIcnUJX0fdFK0oE7bd7AESl5rVufT3tdBRUM+gShYlyN8FRUh2vUwpLkv7EUiOaTzVftm3xVPApMrDTuF99fMrIyee8P1AOorUcdLFAU4c8OtmyOTLjxny9FugL/jVOCHR4e3Djk552l+uhsP7k68JxENWDgHqlY5HYUnSW5+iL7//Hu0QFViv25IT8e1t0lCqeWBnu1RfZQDbewPfhdKZzhugRsO6UYExINtuQz3yqjHAro/L5zlueTm++nowAQmMnHf4QS/q9kLIRA3Et1lRCZeDDpcnqT7xZHnMYDIwl8+10X/57/dQTHkd4lrjsJrXrmlO8Dm4DINpaoilbMCebvsERC/fPaSTJ9TEZCFoSG6dET6n3EEhAHI4DDUMD0TFCyR1gOXe3vE5yKidYXujeJ73/QpKsipoz4kpG+s/jqURRdoYgKAMjMCUl1dKSREh4bkC+azAkCycUTFBRrl0wRKMs/d/Jtd0DMpWNcDHXcTjNwNAGLfAzP/g0HVFspHJIHL1NQMEr6RU2HwfEyjKV0X6dLL2Qb7iQzqluxQxaBARTu23bdW8HQXl5bp8iUZeuSiB6As5WcCEKZgcWlZWU9bt6ylE6cuACxJKVst+3fN+ZmD3JAcKbh8AGVamYe3VSo+jhyTgqV4tzBP0sWVnyAPQIguFgWrVIbHC/Nj9D3kfPz7/5Xo5A50nIoGKo6p3u2lPavIA6WrgdZDVn5Hmps5530YDAoNRtIiIXogYZ2JBB/ZckOMVaw8CxOUaAf0RHl6RM+uxzukXfG41ah7657qMSmzMbIAkMxlNzQXZJqKMTBjDy7VGMSHMBlUQKOov5Zy+2HeNF1EE5EhgJEhmswdEqBDAzoNQFIMPtR5Jhlw6Be2+C4PoYEI/6ZNBsUPhkGhplitKq0Vg9RzA+Apa7yQScnCpnlIHGyAV86xTvmSSVO+UoBh27ZGSFQPYNZRtk9LPQg33/yufysri4C7XkQXkZA7BtMye8fqRNQzIQBJRCN/fNeKWgaVKoUBnUNLu6o2Ku6XmfdhcQKx3ETIfGAxWFXH4K+KrsW5DErkRpweq15xCSgKFu9I07GCYaZjyd/9OT4kAKt6UA3syAn5AheFzffUxEdhTi5FIG0bQCQjFwZ2uQAaXPoxO70IGgMDDQYZY9F5AG4AIg0K+PotARkHtvNTB9zn3xhTEUNcjkPXVRpYs/sV63S4QoyHNKXlVNOUreS1JWN2J5CM43saANGzAPalajU2MyfEBCCiOtQN0X1lwgQgqCddV+L4N5LRS5PcQ3+uKT1pD7yiDBkAJMXqZVkoWE7XIiWiGe8QRPpcugM15IQTuC8lRV4IkITo9bcUDRo5RHrA7vDa/XUuVBKTin4cjc/SM4+2ob0gdwAO8YtoN35Izc4hdygAqdQAVIPmkNsZRzs6dHKUdm+uwaA5RpeHr9LhzgtQOWrCwLaYLkMW1V36GtqgHNhW+dZSNVSzZrD/GDojVteahmLWDGh4CVxrvrcAssqFMDfMxUz+In33BdCQYSKRwrGs4lU3F0nv5JYAhN+/5rvPrXJyeDIwpgGIug8MCHRJCtqY3J+gYKFNy6LrF3ffACDFqMs1q/No75uIVGhHbrhz8z7DYS898XSQTl7cC4DvwbOvZbWd8CwJUmVpB4BJBKZ5b4kjhLC+Lk7IkWMJxALwrqVBDMh308jUD6g093GcHyiMGMC7UhgHuxDlYKW25AzOd4lOnp1Cbkc+fff5N0BZkpPdXNyQARb1onLPYsiR0HTOSCBIHPGqqcunJ9YuIToln52W5nokZ0ugcCMAIvYL7xiuqcdWx0HvlpM8wfJGykFbEQUD/h8d6APtb4J+/7e3A3lIE8zoNCYnFBsmjFw1LjNwL88LyP6FMNmZXJT9LlOwoK4jvnsLSsVnMuDDJIk8RgJA5soJRJBQBidG6Z3zcQgAzCO/A3SrLAAkJ9kA1a1SgOkS0a0eHfg2rS17RsgUs1qg47HHHku9/PLLaUnoQtZOz3xkmaX9NEZA/jkBkKeffox++EPbMZoby6cZgGzcuA4zGTWis+vtHaADB46JB+BeAxCOgDzy6HbQrz6gxx/fDePNgzStDAZvBkD4/H72mUeR+3EIERsZ/v4kAJDfeTtGFZiU+4PfQUpkbiorACnub6bSi3C9fvB7nwgAkvd7X6PJP35OdpZZiqBgmcv12OcWwMMnCYDwu5rBiCvupoLeOiqZxADDswjW9SKNROAx4pu1IiB3G4DwuG9zVQtkc/GCGVfRjSwAhGlSD7S30htHpKRkJgDJg2tyc3MpHT6sAIrR9/DzmglAamsLqLwcXiGn+hElNBNZjejEZwyAXARVJohIRi5mwYty8mHc58dAMAmDuhjyAaIYHM6LiAb/i/Ng2JJ95eG5GvzfAIDwbfli9Tr63oCiSP8UgHzkAIRph197poyee14mkAOxZgUgK5uLMACVXhXHz8tnZmNbJXWsrgS4iGMzF52DKmMYUbX6imJBB+Yo3XMvnadtayuprjxEU0vT9PIHB2EwuJ568H5igOIvf90AIOuo2r+BTo6epqnoHAbbcqbapwao/J3BCgtT1CBR+O13nODxL35iAAjPjDz75Xp67jvIX8gAIHzuv/4bzfTu8W9nBSC54WqAELAmpr8nrvlaAILZ+eE+eIDFkRj9lJCidyIis4ycBW9OJXkCbRjY92DZOPw/1gngPzuPxHEAqL/+xgu3BUCW4Qv26BMt9GgbckG88uV0OwCkFLkqFyec9KX11wcg33yxUyTnf/1ZRLE+AgDy/qUo9Q5EkTczmRWARJHH2Fz6GCYsIXuMPq536jiVBFppELLqc3Nz0gfk+PHjUPpphF+BMTOT/V0vK+2uUbDSAqX2ET9kEno2CtanGYDcyrmbt8sEIDeLcNzs9xs0g2t+up0IiLkx060yk9A1BYtBwDPPPEnnzl0CPaNXRD+yRar0sutRzcyQrr0utP1N6SL9cuecb/b6gASvB0oiY6MzIhlsDgZNRzHwMjcxZ7f5mjQFi8ESnzsntlsF7TrbuetBMBsOphSXyOnLpGApXrJBwXJo6lXEPoYbERB3oVK+MqhY3rI4VYyl6MU/StCX/gKzF6UO8hUgrdWIogtJXRgOtr73JPI/3kSiOVRH1CRnpnFgVgNCIyqiJ5bTIh48uWqukzn7jIrSk89WnUzCj+DFDpr/+WsT0G8lOqHrPlv6Ex8rTfxGAxcz+TYbmDEar9hHBvWEJ1FNnw/TdsBSvFJ+Hzzw11QqEQnROSDK+8MbzaEyUOIK58rA5Y/TkH+Axj0j4Gzb9zy1jAkjRbsSE8g6wqF9J+D9Yc30829mhEPPNGI2m5Nstzevpk544gxl5I85oraXQ8fKWjpzZoCWEBm07y/vFAnkDRBtwPKBAR2tMm+yASqAXFpa2FjLQRcuDFteGWa/kC1aYv3OoCRLLoP4XV+TISufUjQdPhvLa0RQutQeLc6g8U4SK8vfWYUupSKS3JZyWEwfJRiyKUI5iHboEkQiuguztDk+uGmAquTCrLgDk71eJBJPIU9jASZd06BPTYPDP4k8jUXMBDO8SLEBA4rT4Eam+RYqSWNT/IITtrVpqT7+1uJaOjnZK3JBxP600atZZ/zduq3yPnEifTqY12Ek+z7qqEiKox6qpJCjZanE8TLbsMReZ1HuI8HtUW+H2ee0vllRwExDwlhMzVozdRADGbsYnYmxVF0IuVSEhtuRW1FYxfHVjLtDZ80bHXoCSfopnpVXRV81R7xiaYaIora4MRlH1mFfF7l9fnrmiQJ6/kXlaI71mD4lisfe/zNPNGPw60NCtZNmEWV//8QQbWrFbDHOrbosl7oGpmEe6KLn956mrz26lt483E1RDH6H+qNCiWrX5lr6AOB9aHSeHt4dxiw5/GgWpqCMiKRfHCrsLqP2vKfgbzFPJ6dlTl/CoXx5yG6vLnXzVuU8Qe+8l8CgfIkW5uykcqZ1cYknMFOu6WZGp8rGkDrCI80eVSRfvWB4tluX+PISIglGBMTqIGX96CiY/AOmnjg3BiD/8L3zCE6pFxaeo2AOorHwxVi1doq6h0/iHZ1jCQfEEdXKUc/QqobP09jMEZjwKUoiduuD94VHUcnmQV1iAFJd/HMwWByh1PQ+cWgvWAjaXLSkpFpYVSwm1tMEpHe5r/zB99+ioRGZqO1nZ3t4gImimrcv4KeYiixAPQBjCkiT72ihZ/fUQO1Mtou66hKqKJaRholheV/OHe+nQogMcOEE+ROgnHPZs95Dzx/z0e4VUVpdKxWlMiMg//v/e4yewv47NtbdEIBEESWLggbFJVKDa1CheX42UuoZc0ekcWAyzBEQFS2JLtH8mDSDfefd09Q5kqSLPbjfqX7yFcrzH4EnDZdp1GvI1UA1BVtRjwsiJ2lufhp156dZCAD09vZKAPL666+nRUDE1jcoPwUgN6uhu/v7P2cAomtSAxIzr8Os5XsBQHbu3IQZEx9duthHjU01eIl5aS+SyW8VgFzTCj5mAPL//HmCOlen6C+/Ll8m2QAIRz780RD1rX1frPNxAxBXVwn5X2ujuV99/drqvIUIh97o0wpA+PyZdsX/cuP5VBaroKJYMU3SFI05oTKFf3FQQ+4GAGFgEsLAqb2qgU5e6RG8cOv5MwDI+mbO1WADrcVrAMiOHY2Qse6xJC7TOU4SgPDLe/36KhHxOH+eoy3X0iP5uJ8mABJEUnjEF4Q7tAsDGzfUXyRlIQ7gEvfiBQ0K2Fx0Foy3KB09LlWxRMFER0rnfdxFAHJ/KSYUp/thHCipFT8FIPaswp0AkEDQg2TtzC7oxgDk4fsj9No+NSi9DgCpqc6nXXD6XlyOUyVyHfpH5unw2VF6aGslTU4v0ntnB8Gxl4PV3RsbqSgSoBf2X6AoKJhJ0PLM8jkAkNKSUuoc7aJkCDmL+HFn0W/RTGyQzkzK/vxGAMQFx+ta7y7q745AOQtGhp8CAHLffZXkDB+nydnB6wKQNU1P09WxH0M8w87HyQZAuH7cyAXJw8QBl0wAwssWllfA4X6SSsqK6eTJyxA6koP4WwUgdZBJ/tWvdlChS+Z73C4A2duJSU3kW/3i/dKQ0AQgUxNz9CffOk1/9K/WkY/zQm4QAblbAOTCSIo6u7n/7s0KQHJdUBLNxft7aYIiEDyJYeKFo1j9/X0yB+ROAEjHhrU0OjZOV6/anPjMR/PW/r43ERDOgTh3Dvr2Y2r2ASdzK4P4T2oOyPXO63rRC46A/OAHP7npLbib0Q9xMMxWWIOGjGRGeTKZEQBz9khpgVtTquk5IHpq+HoARF/s7UZAsvmOcA4IUx0iiHps37FBcNkPvH8cAyc5i3MjAJIUrsz8wpfnn+ZPgpcQGx5mnivnXIltZIqLrEoO0ZqTfVoO1G9Ptzty5UyaIw9K7oh86OIpkt/d+NSU2O2TcfqTbyTo8e/YxwDN3Mr7EOtjcqn8/AZKBZZotEHyxy1LBSNSkmk0qKMomWpY5vb6uxkB0eunRTLUOMHyWTlST56zVVkjIDdLPBfUrIyxbWbUJC0AptY1c0H0+pnHuiEI5QiImYiuxgnxWbtNJ1hyV1QK82rld/GpVmFnc5ba1cWU3OVlhbNlVJooA303j8ag1T8anaCxBPd3BhgxHajNCImVZI4L1rPYjEnVjHFRBEo6UDl878SlrJGJemjNc+np4ePZM+OlpaAUFYUQHbHNDeXv9k0IIil73boqJJpPie1FcreVkJ0diOjt09c1c6GwncUZ5zCb5oGr2uP9GzK8Fl3fjAZYiTNY15Lmtc/HgRn0BPx4QkjGDICXnwvT0nxfGDPXMHbDoGUOiacMMuAIQEv454ZvAadNcI6I9O/AjOCszAc4joGLLgn2NrEeBPQ7oE/IZoG+Uj1YSXVtYpLaSlLn5G2535TwsZDXrI+1rbiGhhan6Oq8nI20D2E3TBEJSjcp56PaxuP8/FgN0jplRDpU29X5IfyTiIAYURIrLGjPZ6cUpS9hJKGLaJ16yJBWbKmqmZg0BZ8LUeBfo4sDKlE66Z/N8TJL5nvAqfplXi9pJT2rdmI8zElEQMCIt3bnR3/91WfbARCS9Oa+HpjLFdF7B/vowV11AM8j1H3Vdj/XlexCUjG/Kx7aEaIP4JMwPYu2g2Owea0oOp9C3BcHfe7+ZlpZn0M9g/NUB1Wn8/BwGBxfpNGpKJKn56BcJSlTEUTdHtpWR3sPXqUF3Na4lVCGSAd+e/bpWgyE/dSHyNcQ/RCDPaJNxb8Iil8+XZ45QIOLEG5xIWrpSQcu7OnjVlEN73IlFSQforcOyFn3iRGJuvQzytsndGTVqDeOgOjCie1aWEHnhZj3J4lcBf1eFNEmFS5m+lNm4XvhQFsSEZAfHkYERDnLJ9i7I0gPPtAAQtm7NLMwivd1xMoR4nwdr8qBaV/xCOpUTmClUnLgH0/Ok8wB4XpE9BGJ4VzyIvlUrjx+WAFzgQ1QUTgCwsXtKaP9hxIQpglAkWyZXv6JFEZJOf5/9t4ETI7rOg89vfcsPd2zrxgMlsEOEDsBEgBkZOIuAAAgAElEQVRJgKTEVdy0R0/xk/1sf44UO04sW89x9MmObCf2c/JZiRI7SixbHy2ZokhxEymuIAAKJEGAxI7BMgtmMPu+d093v//cpepWTQ1mQAAkRc/lB053dS23bt269/7n/Oc/aCflcQ0rEYrkJMCJMgBEoiHcJmI/wIr42lc/TYvhxeaydHEFVkqyv8UgHsHl1LstUMqSn0vKoGSWHaY3oIT1/9xdQM1dk7T3XD796i3yXUiUrxT0PS6vH+2ghrZx+urnV7MWOMYi+UwGkcskot6xsH4vBwaviQeEAciFVnhgM100GJEeJi1vXJ6/nmKhJdQx+B5keE9TabSW6st2wIuWBgWrHdT0LvJt3bo1+9Zbbzk8IOZAL87oKps2radGJLnrgxzc1ZV5ADKX9rtWAORygGO2Zz6XetqBkNh7TnlATJDh5LGYKljr168RsR99fc6srLpO3D7WgGa6hR1B6tPvYCYVLB5XeQFQXJyg5Svq4PmIgFYyQe8py6VWyeIzmpOu+B5QVCl1bROA8L7OAVn2f5HrACVQaAzAUNwxg17B3ZA3EMUEAsBhFj8CyzXtihcpIUXB0tt43x/+TZJ+utNHz3zBnlw59k0HnovrY0xb+O5Omizso+4lkuOv5wSeXy6nfMX76uY2aVfiHB4sBXPb5QBI9KU1oh7je6SSkCVwJBZHdnFTt/gXLwDCB82VdsXnsPZ1eVscAEQ1qUm7cnzWAETTrnBeHXjuoF0xBUszDABGrOSD6BZZlfMjoxdhvA2ggv+rCpZRha8CUp5B6oalqX2yGwtiTH6W2hUqr8GIETgswIdmjeBzVi10mW5VWRKnmvIievtEo+wHBm2mHIo9NtCw++yaNZUw+oxSZ+ewI+ZMj19FRblCGrKpqU/sYzw99dEGKzMDE/kgnGOZ8XBYPcugXslOwzdg7+MYmjQwsQCI3J+lhCMAA0V5+QgEDoMGk0MxqMIMT4zTBKTMOGHfJB7yGD4nsaDNB/0jB8Ga8nIISAcFi4tJ0RrHsbrsQ14hcR9GYj0GIhp0iN/UC5c1Xyj1wvqsuBCOxccyzeT54dgVoE8wmerMkIzn0YleIbthN7vRJlpcymdYCAS+cSTWkIdaAER8li+3z6AnMX1qSi+2zfdG9UEdjM7Hic8GlrQob8ZDyiAmShSVF0feD4QZDFl0v2OwdPcPHtvs++YFp7i2plo5VCRSQolKl3wE6t579zJI4OYIADE6hsSNg0mqqozRS681UQMWhlZRz0QYnzBw3rqtgE40jFF3H0J7MRhZfRa5bnTJxfk51uPGG0pEsr1hJLVbVM2J/rAsxTETWEifuDBA5y6OUhLxHxNqQRyGlzo5bven5fUFtOvWOPpsVAT3do+ep7M9b4jL1BSsojrkBNnX8n/gcAPAUoImmUkZpJz1jYFqrOYi5Chal/hVutg+RifPD8EbovJDoI5cIrlBxCXJ2pvvIN+zmbxaB52b851OVsjzrjUvcr/VAGQ6/hBgkPf//MOIAXliLx6aojzibxC0oE/du5o6xvYj31ALAtJjyI2i8oSg/0R9RcgnVEZ1VSsQ03KW+oY6wOCTRulR0NQIeZC4cH9IZyR9qAxJAgsD0qtRU1NFXe0SKCxYuEz8nUCbtbSm4G0ppTfh6X3vPbUm4Xd1DgCEz/FHv/0wlOxGYbiYotKa9WA/SRCzAM9d1AH5ww4fPCg+V1SWUhs8YW+fm6DP3ZSg6uI6+u+vd9Hq4jBtKoc88apa7CVfoL987hyVxoP06R0VlFdaQgPjykA5hVQCLPGOkqsSNQYAjPzK8DkJpcywymHDRsikelWiCSk2QKBMjUEYQRyP59/VItVlmSp2milY8IBMJi/RUFiGcGgAUltwO+6xiE50/SPU1TKUCJfSyorbRb/phXPg5MmTTg/I+vXQOH6P9ZJtq5SsgbPs3LEN8SINDg+D136zb7s+AGTbto107lzTP0sPSA4sILt376DnnvOirMxkYZSDyVV7gMyJ/xoBkE2b1tHatSsRVP8iKB8fDgA5+l4D7di5lfbvPyz01n/ZAMjWcxn6yx+l6PbvBIljQXRxA5DYcAlVndlELVtegwysHLDmAYhqrY8oAOHaCeldWJejsPjVBKow6EfAf45S+3AvdUNBaYInnysEIHzelYtkRtxTje0OAMJeDI7feOedFr662IdpVdu3L4RARIsA1E4FOh+xd2TJkhJ6F5PWqEqKZs8PunE/eADCiQ81uBBAA0pDhfBupLAo7RocgCJRCmpEKYANSN2Oq+SLiB2JxeXiTZd5AGIv2j9uAORzn1kDy7WfevvG6ennzwvDBmPCISThc8yZVwFAuB9NKSvKHdsqqaosB30PErljaVoIr8g/vYQM1FCmmgmA8PFf+r/KqLigCHEMEwhaz0fA7wlqGzpJq8pupa7RC9Q2cmxOAGTg3P20fmWCDh3rp6Zzcs6d+pAByMP31dJzr7wNj4R2EUsAUlVZQA98qp5ePvwDYQBwA5BNK28TQK7l0knEJHRfMwBSXrmMnnr6AF24oObTKwAg3/zaA+hPU5QITswZgBxtnqQHt8QFADnaOkZvN43QZ1cUOADIv3/sJD2wrQze6/wPDoB0p5EHJEMDw500kSfVPjUAWRS/h8LBfDre8agAICXRBYgH2YDfh2h8ODWdgvXww/fS4z95yjGwen35qAMQLwqWqezF9+T2BvB3U1Ju1kb4AHbwqo9Xvc2qcBZ4DsLfv/+tGWs4kyfkagEIa9Dr4vYMyO3uoEH7e8CyROozsAeikO655w7I2B6l48cvn3NGW1/crnfLdewIflbUhRnygAjrNsx/7AFZsWIRJH+P0M5dW6m7a0AEwpsAhD09lgSwYWXT103pjLA4JXs/bYuQ3VY6ODFQZFAYwB238g5wk+A7F18u8pko6pVuqUDxFAWMgPNQiRwUNRXrB3+Vop9+gujJ2yBdWGZbAllBEuIsVokNlVBZI7xNACBuOhUbRnXgOddc/24Gsc9EwXJ4RNQtenlAzCBWfgY80ef/YCclN12g5MrpOUC8gtBNz4T43YW5+evlaFdybJBNIv6q+pp1E54Vw2qrHFiOwHOtLKkMT+J8Kc7loc7HFCsuwgOit4HXnda5PbAtoylY/Fl5QLKmBwTB56IwtUXXk7Og43MiFKNKyB+W5iYgQTkCi+gAdSOzL9MtLNYUvB4+i0aDmzI8NHxaljzdtKkWwH+Mzp+HIIFhHb/lliW0d69NJaqujkOFJoyAcklxMMvy5aX4LQLwgfwmurGMHby9GTYYMc/lte+0bVo1Sx8okiGiL8E4w/WIImdHYX6e8GyMQy6U++c4DAssdzoMq/Iw/jJlRhTtFTJYPkEIROTHpaVVE4zyYrlgPdj0StPzkVIyrwffetO6lams9JboLOjiC8vMGi9kRqF/UwFXq0Zwtm1d/LDMZxXXUvfLypxcWphfSAe7mnF/GEtAH+MCkW7EdWkjhKE6ppIV+sR59UvKbjbzQcnP2ushv8h+7AxIx0GGh0bna8lMqkbUdECuDwLTs9pbIhtEtqtx0xlNwXJ5QMz5xO0BMWotPpoeEJE0ji9lyb/y9ZRnjS3BhjeJk/1VQaVt9+56UEaGoWp4FsBAercE7chQ47DyYqjnZnpA2AOn+2nacMH64a2IxSTdJqkyhbNE62Cf9BD6kQskJ5qLAF7kckghm7fOlTEQpLFhQyYX+955X5IWI0P2wdONdMPSUsjKliLwegBVDGARuJcmEQgcBcBOQ1XPLMiTjnlJtknAH6X+hgdhfMjDfRK9ug+y3CijkHLlwpTCcUN8QJ9HJOFV9ef7zIHHULa7DUxHlfdGUP/0OMBtrcUAjM7GVED1kIQHZPeuCjp2+gwWrTKXDl8jnZHgaPdt9VRWXAQ54gZQ0OT1elSi1E9uuwsUIRijByUVcRJxWFxCoC3FYsqIgFdDv+75MD7kJGTcVDynmPraZVtNjcr3LegvhCQ/1gbIbn4YuciOntYxPrhfkcyQndhyHIBsAe5CU/T68V1eu6hkOX35X96MnCDIfVQfv2IPCJ/ju/CCcDcKon3DTMFCewxNpqkkBi8aFvtRAOaKklx6+PYl8IgVwLMq+zf3Iy6+CdwjRA+4JAuYqi2fL/e9lHr3AlHZ1uwBGVdukTy0b18HG56ILrzbTm9dRCLCiz6A404ay5EshaEhiPaEq6gy/yZqGkKyRuRH6R6AxwWXvnHhF+nn+16mG9duAXi78P5iQK4dAJH3977LDGpZXgBkLte42gX4XK5xJfvMBIhminPgc3OujLq6BVi0H58GstzXdgORqwVg1wKAmHlAqqsr4BItEfcyHbw472YuAGT687Uttaa+PLvaeSIvLmEAspgOwPOxfMUSWroE/NuX3nAAEDMPiKZfcc30tczssAzK7AHZntktClaxDUAyiPnwAiD+vDT5i5wcXgYgQQU6xHhRZAOQracz9J++n6Y7vycXq5ESg4KFMVXPD8zsiF9aSAtOwrv5iR95AhCTomvl/jBiQ/TvbgrW1QCQ2N/uAf3qGE0tlq5wB55QX6aBDtU15gJA9ILNcQ7dtYyLaUBk/TRHADI1Yqv8THEwuV7kK+zgACCgXWVG1SINC18dA5LhhZfuGh4AJCtiOlRlGYyY8R74pSJSSqVY5BSCF9zeh/D1YSQvGwRNCtfwmTEgOi5FnYvfCfZsbN5ci3iNfgdtatOmGsGB194M/s7Uqt5eOZGJfohj16+vEsHmXsDEayy8fFyaE02yrKPoE65An2g0iIVWiBIJ0Kagkc/vV0VFgoaxYJuAGg0DjIGRUcy/iNfQCFGDTjaSaNDB59btbhhXopjk2ePBhVWjuHDyQf3O8yIthIWjaAMszM5houVysVWCaKaf+IKK/uLIzMkxQPYLpZW7An6lQMPHGnwln1r8+g3Dh26K4lAOrUK27Nfbm4S53qcz0OMcFgBhWS5dVNyM31SZclFiMroxzFgPNRRltTyqaBOmD9mn9utYFdB7dBG5a1BE7jYzEaDHNTLg+3PJGjFUHLziSFar4kD0M5g+1tv3qilYJtDQAITjh0wVLGtlasYLBWTsgECuOvaIQZTi4gdB3QuEgrRrcz5oTBPUg/g77qsmHdeH58NlCkpEfp2Pge9R3X+eSlrJ8x5nPtelfMFC8XESNKABUHPMkqh5ix74xB46dPwSRQuGkBdkGQJ/8+nds68igEQaCwJ+SJ+SVFjSZXgQKmEFUtkoEohTcmgLra7iZNM+euLFQ4glmaLeNknHCSEHSCpt1yeg1K2CUG9LWvlukFwxIRevAZUTgz/390v6kx/9R7+z4q/D4uOomvyCdt66IUHnmy4hK7wcOE0AUlSeoYc+uYfaei/SuUYpe9yHcW7LunVUW1mBcQq5MU5IA2YI1Oaa6nLkBgmBVj1JF5ouClBWUijvb8GCWipBFnkuwUyU2i70YQyBFf/dRrEtHIihDklae0MtdUMd8+2jEqBRBu97Rr7Tft0XIdIbkJlYURgsSQ9qkhbQQ3cvpqLSOBbpAVq1TPanTRtkTpF8CB4887iUDV5YV029kP1959wYvBuFlD8l+01eTgWdhxqXD7FX3eizpy4O0T03FEOpLQVPGhS+oO38s3d66Btf2fChAJAlifswVo1R67CkAXYPcK6QLK0t/RRyo7VQXXUpYshbrhyAFBUV0QZw8t87evwaULDUs3m/f+YByLTJ1/SAXH4ynz5xf9QAiLNbuL0nzl+vNwBhz8Udd+6i/fsOQeHHpjF91AHID/5iih7f7qdnH5QrgssBEP596cFPUCoyTpe2vu5oYBF4bixIPigAkvPkZkqub6J0nQyKnAcgdvA6y++KNpkFgOhkg7wYrsovpcpEobCcdcMV3tE9AMs/LGH8bD0AiJjsQLli1Sr2YGjAsXp1hRXvEUGStCVLisHpVflD1DFr1sh9zp+X1se5lCsBILx2j0GljoNFeQFUWJiLf3mQKE5icZHCggcgg7M8j4zbOUY4q7peFHFnspIZytqJmIyPAQApRNb0hfkJOtILQYB5AIIn+/EHIMHC1+gz996DYPUIjSJhYD4koFlGtqXrXUrnyQDhuQKQeE6M4rkxuogg++NnWz50ALJnZwnUp6CcpNS93QBk9bLFlBvzgQ7UTfULYUiDGhgHio8B4GUAeBrOI0YEXs8EVMSa2zrQRnlUCJA0AkNEb/+gwKL9MMqYACSMjPbJUR8y1cdgfOmjkLDWsVEGMssAmH3wUj39vLT6XykAuW1LGS1aCS9BIkJrlsjYjysBIJWFMgO7PxWkhuwkvXSsg/79fYuQR0h6NYK492892vABAJAh0NsCMGp1Ozwg9YUPUUdyL7xF0iClAchqAJCzp9vh9BoHsIWHyFTB0hbs2Rau8x6QuUyl124ftzXH/O5+VkxbMilYsz1L81xX6wESlj1lEfQ+18wULJVE1Wi0mff1allHsLdhEdWginnyboDFrl1dTA8Ia4izcXXJUql8cf7cRTHo3HzzZqirXQCHUXHB8RsDEEv/3FBa8VLBMj0gGSN5REZlN/fBQqCL6QHx6QB0HnCwgAp4eEDMbdobcnMPlK++l6bb/jPHfsh7jSScyQc56IyLDkYPj8Zo+csP0lh5BzXv+Lm14hcUVwOAeClfzaaCxdex0i0Y57IMYIZXQXsctAckpTwg5rP3CjyX9Dl7L6fNXBrb3FQv3ttLUcvtWXHQsNQlzBwgZiwrYpNFmRq0+zF7NCz1K3U8U66Eh0M0DigW2gPCdVLqWNbvfGs6x4dQFFK0EQYgmo7F7epOIMjfUxq4SK9HFGosC8qKQdMoQMBwhtpa+jGh8oJ9ylIXElVSDywejyJXVIIaGnoEAF+4UFrt2DPC4IOLBhq8L4OPc+d6XcHm5tOb/bM5djEIys0N4R9kMuHZYA9HDqyY/bACsodlDMHBY2NQDRoCfcqieRkdSktfcZC6LmzVNtSx9DMwhL2srgShK8tQm1tgU610LEgM2c914RwhIShl6fLaXimBCreHtS2GNuISDIWty/VgQQPtHrt+fFEUDfbZURCCTLIuSZXjIwBKmC66D5ZGcmkVgkhfZ7qEAFSGep5WCfPzolxRMtTYxQnDdNEeJru9tNvOvl4ElvwwBo/Rcdsok2RAa5zH0sGy1NfQliomKatyg/A1MoJKphUd7GbIZpW3SNEW5S/clnY9OKuDaCtjEDLnIDMPSBK5DMT1lMVefFGDkA+5Xnxm4L2qhpN1IIOXRZuaXiLlAfGDxsKW//o6+azONuF6aDrzHDqLPHtxgngXdQmojOEB9ZxZ7UuXJIK1NZ0vBIO6SEpolHRqEF7zfgSiB+jeu6rEAry7t5/qaivoaPuTYs9QJIngddujJtssn+IlHRBTGKZMsoAmhlZYZ11avIpeeOMN6mmXHoKpyRzch0GdtiZueHh0e+LeNQXRnGPHQM3hIvN+aZeje4R23JL1RQCQEx0AC3ITCyFkFAUrJz5JyxfX0KoV1RDNOE63bNqEPB9RBP9DTAVUrNJEGbVe6qLOrn4kzZPKrVl4CnKRp2MBWBZB5AOpQ16N4eFJajgzQPWb84TncjWUAHt7R9GGw/TaizLA2pcOimzy6zdWw9OQpXePSc8IpfEMFa3Sr/qiDx4Qn6K7+YT3Q00KwRVQvGoHFStGO29ZQT4s3lk5bPtNUnBl6dIaBLfLZMv5qGNxeRUdPNpKa8pTdPMKuc8o6OBcSgoSdA70qFca+ujruyshZKhUOEHb+5MnG+nf3F9Lsdql8ILIsSeg1TTxDmQ5UztKBoq+aSQ/5cL76ZEipWieQeTvGE/KvpaPvGgDHdLr03C4ld5oHqSOzjDia3oQAyKVM1led1Xp56ih/8dWMkzbA/IAvXPoHMVjIRiKIOM+D0BEm4lytQtw+0zX9tOV1OvDBiD2gl+OzDPRxdxyujo2wvRkzASOvOJgtOva/ZuWzuVzORJlqUdkJk/ST43Pwf+WL68Tm86caRJ8+E9/5m76yeMvWHK87j4D8cE5PHg94NqTxxSSIHHx22sWyoQMCpYh2xgAADHpVnxcoARJjvBPlyAoWVx++Dcp+gmUr57chdiPSkXLwlxuxn0wkGDQseToLQhnyVBedyUUNVM0VN0E43CIWrZJMQOe1983ADEmaS+lrMsBkKJvfIH6vv2ojSlMcOFFweLYEeMpuNg5MwIQr3gSxzac10s9ywFA7DWYzusk4z5UjTimY0rFdeh0b2mAD52IkKutVa6yApTIOzFBiQYg7P2wFMHcAMRFwRKAxOBtW3EfDI6wlkogfqEY9KyqqoSI9+jp4X+jduI01Z6sflVTExeeEI73qKsrwkR5iW68sVZsY2DC+5SV5YHf2+cRbD776xHG4omBBYMMGa8BuhP+MsjgBQJfg/OPcCLGSSapq2K/92YHsd9HK1Gf+VCFN8SpvudcUeLkyhsSQFIyXfIKbBAQU7EgOQBIuuSLeBAVJwA6xKHD74qfGGzoUlAoF7G33HKrte3ixS566hlDPt1YfPJOISReM2PKgormlVaqRryPzpTOK96HF9bT481MPcF9qhgQCSiVN0AAEFmyWgXHiL3wwTrhZdiJAtzoUltYRTdWLKUznW10pE1SzViow0mZVXOBjuXArxkFQNJGPIiIG9TDogkClPQqGbLUwqtjqGDp+jjmSkMUBaLIVp31PTnuzbAeQM/J2tfrQyar75/b1dhDAxD85fFyVb3c7+RZWIGF+9iuw9SE+ox78GsrELeakmn3c4AeH2FQ8lJjoPOoeJlAFos3cgKJDBbHWaXmFMnvgsU/hxjU/otHttGFHmmpZxpM+6UxeECDtGPNDnr3/LtoxxBtX7ORTnY+A3W3SUqNVtjPt6Ce9h19k7ouSoNDBopK6XSR9buW25WKYrLdouiXIaW2pMEeb9cqWIJyp607/D4q0GhK+eoLiPca++7ZxQCkH7QnaUhh6eVMVlrX/VCU4vLgfWvgxRilmqoSasG79Nr+Y/I0E8XIai7bM6ATcgIc6AyyrHDJfal+aRli3hbRYHoQ6mMpWlReSXmgMrW29dNzTx2V11UARHzGYjwlOIQocwAg1swfXUT+pARCN99UR5UVBUjMx+AP4HBykrZt30g5BXJ8aGlsxHojCxUqZHz/wr1QPJS0u8FLMg6jLFFAZ0Hx2988RF+7CSCKYztQYsXF9MdPN9M3P72KsgAwUaXQNwXPA5dgegLZ3lV8CkKQfJCf5hJC7MikMjplWKUGJYJ8IpMTSgULdek4L8HYscMtdLBpkvoGoQ442kkDIQmaGFisKf0CtQ8dof4xOSaMYaKsia2lCiiyPfroXlq3tlj0B9/OnTuz+/btEzK88x4QF+lVNN2HX+YBiBMcflgA5MGH7qSnfvryLwUAqe7L0g+/m6I9/0VaPi4HQKpPbaboWAFdWv02LXnrTrq09iDlDBZTdKiQWrfuFcfPA5CPLwDh5+tT6jLV1QkAi2IhRcqxUI2NvchqPiQsujfcUC2AB4smHD7cBnW6Cli7xqgSSjQNDd3Eng+OuYhEAoKO1d8vJzuW32WPyZEjtpAAx4fwuUyQwaBjcBCWOSw6GGSwN4aBx3TVLG3YsBd08wBEzlMfNACpSVRAEnQBMh5H6Z/e2y/qMA9APnwAQmEZ08HlS49sp+6xVihq9VsAJD8nn9YtXke9UMprbL9It27YCtW8Y9Q10ewAIHnwDgwMD8HAIBeoH2UAsnRpnFbUVyHeoxnxMWM0NKAW2HMEIHx/61bX0fZdNUIFL4lbzkKq9sAvzlM7PL3i/brGACTkG6Yli4qoCp6YiipI7ja2XDEAOdOXplch1fzvdpU5AMifPtdMf/jQ9QUgxzo76WLHAgCQNgcAWV78KUiUd1Fb32HRbgxA1pbdBQCYQz/6pwO0fCmUBpmCtWbNmuzx48fnAQh3Lnf0rPUKf3Q+zJYTRMeAHDjw9ozeB30315J+JQYnWCrcFKy5ekC0J8IRnGY0++VoZ/IYaaE068DfOXu5Ll4eEEvBymUq53MugweELYZnG1qEO/u23TfSL944ApqHHfwnPCtaQcXDIufuOdNoDbwDVChEMahWmSDct0qb3RexF1r+/DS8HYapHYcFSpEHxNgWLgP16u+nqH1Blv7bZ2S7hJX6FVKaTPOArHr9QWpbc5BGytpp1c8/S007n6PyUxtpqPwiDdVJCwYb8MwkgnOlYImD5+gBMb0JgoKFQ+N//Uka/KphFTYM3NqI5la18vJUmG4RRw4PfT6P805TvjIepnVtr4SDI9xYcucpqNXowvQr2wMit7L3w1K+4u9jKjjXUPwhtY33tzwgScPbxh4QM7+HpmAZlBef+btWvho2KCzou9zXFyxIUGlpvgAeVVVxAR4YSDAA4ViPU6e6rMDyOKz/3PfZW1JSkicC0FtA5dqwoVp4Kg4dahV0KPaa8HkZyDDI4HeGwQqDDAYYGmiMIAeCl0qW+x0S7eBSGPCmmrq9G664t3zcvxGcLa7D9BLTDmUlOMR7A9oXl/wC21UZV56MXHhpdInBAxIFVUyXPIAyLlEj2LhAUbYiSKamS2enndTu0R89CRUiJz3FD1pXxsxtpCzuU8aLqVW0QsgHcUtpKe3tZlUy+DeStjgAqeBzTiqnS1ZtCwaNgHe2ajvaQn1ROQH4WM7HweWL628VwPRH7+6HGhwyvxsPjYPSRTE9IEoRy+kBYWqMuobpiVF5QLKmSpu45+ke5/frATGl8WbzgGT9ihLmdq+q2/QLVSJQeJZxX0cej7PjQszA7KM+lT+FPfeWd47b05IXVPFdRjtK963sEwH/MJxzTiloH1SYUkrNKBiSFJ2qijjturkOuUQkVSgCj+KFc3gPEQuxY8sy8Ze9JHl5PrrU2wrZ3ouoszzvkrJa0LXSdKmnE4l4peJUNC9OE+MyZkEUXV+mXylRhIJ4DHVzvnujAKySY6YAACAASURBVDFWnhD2kJkULHUOM2eIfo7spcrg355dpXTs+AiUyGQjB5Dvg9XduGR8sm4BzJlmSSlaoC9TDBqj7FeZrPRY+HEsx41xmQKFKa0G+0gQ8sc5Z6mkqICW1dXRxcYhutQ+CIqSvG4UE2hSeQsokMQ9qbVAlpNoaiqdPC//Hz4SWSW8Xz6lVJcxPCAMQApyZFs9+Ll7oX7WT4sXVlsekK7uXtE/OCHlb3z+bk8PyEwA5C9eaKWvf2r5dfWAnOppo8a2hQAg7Q4AUpW7DYIFQbrY/7a4NwYg6ysepNMDT1PHu0sQhtcvKVjzAMTusvMAxPH+XvEXHmAv14Z6ABLvo3Ch27ObGwi4FxRzBSDuOmgAwsczx9hdLhd4X79soViUDQ+N0dL6hUie0w9Lb7OVbZXPpelacsSZnpHXvJ65aHIAkQI1XUfsaTsL2pWlguWIAQEAKXUOtKEyABBj20JwvJ/5E3g//ieGv0XOezald5e9fSfljhTTcOISXbxRejoKm5cKKd5gKkIN99hp0/lRmTEe+rPXtmmNfBUApBgUrF5QsDSAMOd804uvr2mKqojno5rU6zj5/OSRnr+boEQyAeyifvPMeG7EfbgBiJVcUNPphfKVoXykAYgRC5LFNg08dFNmTQDCk6MbkHBNTQCiKVhm9moGSqpwP+fM0lu2LBBqVgwqwlDz2QiuM3sz1q6thMxmBlartAAkDCrGwAvIQdZgfrc49oLBSSIRpWXLSoX3hBekDFo4EJw9KhcvDlieDVPI4YoHGnWAc4zw8oY43j59lLVRHM80LHdxOMLt36NQp+ESA4jSheV3ueRDKUcXBiCmDG+eAhuslKVLFDQzLifP2PLizU1S6Y3LiVNYMLK1wCzIsG3GCwhKDhckSNTFp1SJIuCA319dTU+1tWERhERhE3bcmpSeQjEWbD5FRQuGbQDCcWqmTU4vlLNQRdJFS/LGQ/kiSLcPdcriuZt0VK0Ulk0Z8S1Jef9pI16J31U3jdXHgFBV1wQgMuO7F2PBmFN02BNuImBYEzSNLetIQCjvSMwzrqSOvN2Uk2VZUlF3XhoaA4emhGkQIQEInmXDBKfTc+zLuVK4iPnDoIq5DXjueS+j9vVl8ewRJO0oUGLK6jiMkFwY19XGaSM8lW8cbqY7dtSLce74qUFauAAgAXV7DvlF6qqidM9dSxDrMEDNHX2wXI9TWWGCFldVUA7GgFONzfTsc1JgIpyLwPaMGaek5jzEFOgkmnHQh6ZUnI2u34hQwFLPxpQU5Aopa5bZxmYMJa8bBAXr+CgSAyoAgvwSAUU9TGfke+ADIOCYTF304/WBMpfWanfIgC4LG0uNcVe95ojIoXS+lBIPcCwHgry5IIpSXgN9O6lAR8aHNnYk6tSA2AbGpniarhegD4CmUtpi1TVOGouSSOTS1u2rMV4mKSeP6ZZTVARRjc72TiQkTECVK0Bf//Ie+RwyUpTFNzlEzaBA7QNQ+o0N+VD5k+dauLievvH4afrTr2ynNOJEApAe55LC/uJ+QLVjBTbREtEksKMEQWxoSuGZi3NDhEBsy0DyGYYiLvn4/cJhmeKhpQ3JKnvb6HxzBQ0MdQGAvCO2s9xycc4yKoutoeMtMvYogPi9NaUP0TutP6HBM8jUnm2/vAckrLiISfDS3GU+CH1ak3xgGz7KHpCPGwBZsXIRLV5UiyBd8B2Pngb/VLphzYD1jyIA+f+enaRWSPr+j1/BArDMyWfWACTWDQWOpnV0fpv0LlhyvMmICEhnYKGTEYrBaB6A/LMAIOy9YOBw5kwXvBQ5Aky8885FAJEaeDQuCkBRiSzQZWVKIx59g4EIB4kz0EjCmsi0KgYbvB/HiPBvi0AzeOstJVl5jUbLeQDy0QEgfiMT+jwAkQvQjwIAiYHm+OXPrkeehgkE/kZpBElAx8eRlRpevFcPXIK07ZDIqP6JTyBXT14OkvnlIGg7Rg0tl2gZLPEjyCF08NhJ8P3lSzsPQK4fAGEHUhiCBAuRADZRAqVCeBAaL7RSFDnAVqxagLXIQvrKnTfI52AAkFYAkLfbRuhLq3MdAOSPnzlLf/Qvtl53AHKuqQrSxD00EJZ5jhiA1MZ3MCKkxo59FgBZXfIAHW57klIXNwCAdIuEhfMeEGMy/Kh5QPQE667X5bwBHIS+cmU9kudJ15c3NcG+6Wt5zyYA0ed1U7CcFqNr5wHR1gw+v+nVMD0gTA0wi7mv2xPC9d+9ZxsG60l686AMZrP3MYJb2YKlrGC+gKkgM92yKsGKzl1g1CUx3QNC8IZo9StTBcsXS1MQFCuzhJDdPKQ8INX9Gfruo5P05d8L0mRdmsJxDw8IAIYIPH/nNmrYLROPagCyaO/dEOvJUO/K9xh20GRhrwQibgCi1bMMFsSMDMZZPCCWJ8NDBav4/4UH5D8iCN3DUO15nM1SkP3fywNinMsrD4j2tripXG5KFp8fwjRWsZSvDKqI5fHAXuwN0QkI9UHs/ZjVAwLlK0v9Sh9oUqr4s+Ht0J99llcED0B7QBy0K/vhsQeE/3HQ97p1CFrEX/ZSsBeEPSIccM50KQ4SZwUq8z1mb0dv7wi1tw8LLwmDmF/8ollkP+f4kJaWAQCQwg8MgNhPRD5oZ99xe0pcHctUyeKDjb5reTtUDhD+WSckzIespy6cI8ThAcmXlmpNxeLPoahs+3hcJqHj8pMnXrI+Hz1+Hio7toVWHMNB6IZl2a8CazNpo5KKBsMekE8trKGfNrcKyeVUyqaN6kBUv7LCiotqOhYoKDrw3o8XwWdob2tiVcZQX8pOqWtPY7uZL73qZ1NG1lOVEyRjeECE98ORdZGrglqogO1MnznY8L72k9auGjNZZkBR1IS33XhROdBXFNOlaag3OhIUqu0OD4ii9aYN6q9RE7SZtCBLAOKDB2RymgfEqWhhNJ7LZM4ULue55Tc/rERp0+uJbSIwWwUZU8Cm3H0awdnF8ExyeezJs3T/3cuE8t0//PCcOnWIQrkSzN6xazFoWznUhfe5siSfepC/4dm9R5EbhPOCcJONQoXR9rxIaVqmMU1aMu35CEKf0N45dYWxAVDC9ATBKnWm50i50b0UzHicYQ/IbnhATpweoY42OaD7oNwVVM83oxL8ZX0TqIPNQsggR4aoMyfR0+2qZLeD+K7blile6SntCkf8Tp4c1DMwqGhJKK3khuxMMNDJ83JC0klkp7eK4ckSdWRvjMqPA+kYbNGTJtpaHRaC0l1AB33rE6E9kvA6iIJJp7wkAFXBYihi5dHtN62gmsIYFcekJ6cI64Gu/jC9e3GE7q2H2IyiiZZWVtG3nzxH33hoJUWrQCVXbZVS3hs/U9GUcyEdGDVyA2UoAAodF3+OFB5IcoLWHplEsRgA6fzbB8Xns93jdLoX7Il25Crph+Kh74DYzrS5xYW7xdB5vk2K2ASQO2l92Zfo1VP/QLnDN9GF828hXhBeuHkKltF/PmIxIPMAxPvZuEGVBD62S/taAZBdu7ZgIQE5P0jetbf3QFJU5zP46AKQf/1iihKY7r79BTiQAVRmAiABeDq2//S3qL3+Xbq47gAVdi6kePcCsA8AknLgksUAmNdaTd3r3qH+eqhezAMQh4qanj8/LgCEs4PnYEHrVp/iyX9gANZTxGxcuNAr4jw4oLyiIiZoVgxS+P3r6hqBVwQ0HEiQspTjW2+1iESEK1eWib+8WvygPCD2qHHtAEge5DA1x10nIeTrzAOQeQBi9zf5SQOQ5YvRZ7CmaLiAWAEXBeuDBCBhiEIEAGbZeDAIA1UEKmYsFDE0rFXkbACybeMCWrQwD8pHQQSfT9DTr0jXxzwAkf38wwQghw820ze+fj8VQ91sabkErQxAOnsj9CZUsB5ZGXAAkG/9BB6QR1ZddwDSggTGfQOtACCSmsUApL7oE0IQo6H1OQuArCx8hN4492Mqy+4Go2QfPOX5TgACgpv7XfL8/stIwbqWlv45NdI12On9AJBEIg5r4wKoVpyQL4yX6dio27Vul9liQGbygLg9JlcaA6JpUdfCA6I9OfX1tcIqnIQG9rLlkBo9cgaqP3AbuoLNrbp6xIBM9wDJgcOxPaEsYEYMCHEMiAo+9xv5QfwIWA8i6NwsQXhAwpVy2+vfmqQv/VGALpX4EHhuW2dA0RaFJXi1dHuiHRKATWtg/IzSZD4S0pVByaIGQee5kMfDeLvgwO3UveJdqBj2TKNg6bhXZXAV5zaD1Gfq/l4yvF6eDJHKAetHtwdkTjEgxjCm958pW7pnHIk6/nIeECsI3fSAjMlJakpI78pi5v3gAHRPD4gOMof1VwehewWei36j84A4PCCuIHTlDXEEnisPCFtyY74oBv+oABxMl+IEfoPIqsxtxbk2GHB0dQ0LoNHdPQrwPSQAB0vsMsWqADK0HAvCYgzl5QXU2jogzsN0KwYwHC/C+vksp8vSuXws07OuNQAx+5j9Pnm4yrhvqo5nvncZD64/72fKs/oRb7t5zQoBqrph5Tty4jQtqV9kWUHzC6Tngw0VusSwLU95PXhbTHlMTKneEKyZXOLgfevyxBPSWsjl7TffoWzYjivhbdGcArS/vL8Mu+OUd8JnZJtm7yUXHooeXrqSHj93CkwIjt7wipExPSfqwooLzt9k8lEzTkgtwkwPogqUz6h6ibNw3czBQH82gtCzilufUbEg8jiOVlEyq0auiayyMuvcGWJfEb9kePAsK7rtNQoCDIv74Pg/ljRSJQnZVVHMGBBlyReiImnn+Mq7hlRsjaimSpo0PaRQXc/DA8IxK44xX/c90ZbGgKXXYNrdanhA/IYLNhAphTfM6XbiVA8Zn6Ll+Y1cVbjG1JjyPvmQ9CGgsvmp9gggu7dfeQb8qSiVL5iiDsSAiSZS8ULZybXiewYZvUOwyOsSVDLBQoZXtWcIjyapEtBZbY54g4DqSxlwmr3WJebawYyF4X03IxN688VBGAG1SzuKuUz1R33PPvsZi7qn5O+hUAzvi3ym6Sn17Pmv2iata0qml3PvBOQ7yf0ggHwh4rP6y44ULZHMPGUdopCBzDXnkJFF1RHyxjo3SDYLz6LyhviiEBBQXcwPL82UK2Cf6+KP4DnxmeClqFsYo2X1QXrxhWb69N0VVFReSn/wWw+L34cvvUntACD7zw/QF9eGPhQA0ty2GPLHzQ4Asjh+KySKk3SxU3pF2AOypuhz1DF0gcZ6C2jva8/AO15JvmXLlmUbGhqECpaWnDaDha2eZnzYsGEt3PKtCEZUWWG8dvogtl1BJvRrvdD+QG5PU3tcnpmPKgXLHVguXlxjxcj96noBEBMUXIkHRLelVzA6B6FzOYvA80WLa8GHX0Qvv/QLRwyI+Sy88oA4798YePPsySOj8nz4XEHofrWm8efYM34gjhA2BJ2bJQTwwRSs24+m6V//LE0P/aVT+Yr3RS4hORBgkjKTPuoEhIYUvaRjYUxe/NKn6OK2VyiVPyxiQsyAc90lNXVLnNwrJtT1ong5GS2QYMynvPjn+bbkD79APX9iU7BMAGLRp8wFkTpOX9aNv/V59e8WMDHOoYHHNHUtD2BjrlWmhuwFkQYhZhA6g4/0sFOogAFH1ghCzyiAwYHn1j1o0MEbdN4ENwVLJxrkfRQ1Ix/Byfk5ABpIKFWIBa8fC9Z4nFWtOHnfhFKfSgpqFXszuC9zvAZnOWdrKYONo0cvif3Yi7F9e62gIfJ2BiDnzvUg6WmZyAGydGkJ6FdpEftxww1VgoJVXJwrvCKsqsXqVlebmPByY673gsY+QoMKcz9uDy9vqsntWbdusdinpb+bli6soggQ/KnGC8ger4J862Sy0sJiuWDgko+gcw1M+HuuyhGig9F529CopMi8fUiR6/G59VI3noUdczkGrj6XUEQFwOI5TkwaL4l+mUxmkgom9yFA99Mr19Bjp45jwYQX01jIWsHkjgW8qrwCMPxNAhCj1fX1DGSeVfQvay2H3eU7Z79QemzNGH00rUBy1qBl+bAAsUQhjNsMjXMAM7r1SD5iFOSgmBlI2HkleENEjomBqP3eaJUoPxbd2VFNN7Jpk451jrUixHM1FoQ+nxw4gwGbYqcZb+J4B5VIUXMwwDIVaCUoWFxONYwLGpF5vbSi68rHYg4s2kAl/2rlJP0UAKXEx6x/gR1wrn4MIKGtzy+DjLN6US7O4UdeIln/3CgU6vyn9OnE3/QExA58SvBgqpRC+bK9uaRU29PUJvE9Cov7RMD+3Vo0sit4SlljWM4wpfoxMrFbddcTiNl/ZjCQmgCEP9+2s5hONkASvE2fL2ypOfpAIRJtFZAS3lbdJ9XnKb531cY6WTCDBS27yJTCXxIAcu/OAiqrraQvPrKHliwoo1PH98GTlaVjHWn61Io0lVeUituPxQvpPz95nn7ngXoqKK4FcUz2p1CuHCzSqREIAKo+hnabmJQUqzSUugqqK2UTwuDBZQI5SvraJPujClTT7lPSuH2kY5DO9LVT48Vq6h9ppG6SVHUWeajIW0excDU1dckY03hBNVXn3wKZ4CH0xRD9r7/9b1hPLXN6QOYKQOY9IPL5XO/yfjwgH2YMyMcZgDDAufueW2HRHYUkoUxKxOWjBEC++7cpenGdn56+Tw68WnqXP18pAMnpqqDS0+up5RY5gHxYAKTge7tp6CuveKpVzQMQ2Qej2ShF4dUoRDLBKPjpMfD/YzlIDoVF8jgsaAwwBjrHRabwZBLyzsoiLfuuXmE6VenMsY1ByeLFRfCKjIrM5hyIvn59Fb35ZosAGxwjwvk7Nm2qgTeErZRyMtOFwQvL9PI/VslqaxsSIIiPuVblegCQkpICWrWqlt544zTlVciFb0VpIS2pqaTDp89Q78AgYmM+ugDklto62tvSNA9A5gHIPAD5GAGQeFkR3XvPDtq+bullAchfPd1IX71vyfUHIC1V1DvYTr3BQ2KMZABSGF1C5bmr6Xzn02LbisrPgsEaoknIgbdcHKInHv97xLWsId/GjRuzhw8fviIPyDwAuVbT5uXPM5ub0jxa78t5QMwgdL3PlZzr/d7d1QAQdz1nomAJF7nLasKWJVOZyvRmhCBdqYtbhtfMGWIew+dnIcmKihLkL6ikt98+JqzxObAm3/+pO5AL5F0sxqRFgCkt2rKVdgWNutuRA9CtuucbVi/t+Yja27IhJOlR1Cvk7rEXc4kpCpY7g9DDVSlaiOzlLL2769t4yWulZSNcYp9PK3qaFCxZf3lq7QnR2xJN9ZTTXUEdW6WKhVsF67p7QJRxMfGdu2j44V/QVIWkDczqAcFxM9Gt9PGO32egW4l9PYLirX6qfjM9IKk+2/o61Sc9HcLjoQxxM3pAtIeDvTeGt8PK+cFeD/wWAAiOZWKUi0DhPOjgx8I5VAgr1TikNzlzbz8Ua0YnJ2hsNEUjnN1XV5Ytz8POgHP9k21pNMzoRsdl2tXSpcV0/HiHBRiWLCkWe5w/3ytoWlyaVaIuTk7IQeczgQsGL5xbpKqqQOjws9wvg5ZrIcsrn69JwfKiFJtUJG4h5z6sAKbLokXlQommpQXywtWwBqoG3bhqMWRtx6kP8tytfVKyc8mSOivINgYroc6Ezr8VKJqVGYQeBkDk0tbaYV3vyHsnoTimsjdjq1/zJtUeUwj4juTY6mOTk8rKLDwcaicVWJ7Ii9DWmhp68Rws/6BgmcHk1mfTHamPh+KOVdgDYrg1dS4Fs8ksFpsORhfPAOOchzc0YwRNZ1XweTZrS7r6eBBSB2YMwZCIok9NDBryr6OFIuO2LkhZKT5mdJZ3fPYBlHPxZfPJr+RH+fuUstRnsobCp/aAMI1H5WuQB8trBFXuD3EN9Zq7PSCadsZ9hj0g27fEQBuapEsdSdEvTQ+IltN15zKx+q9HA2rpXlmvpCPgmjfxsWnthTDd0VwfUyAlZLSjOs5S0xDvz3Qao8UUYDKfpjHZPUV80nUXfy9H/eYB2NH3ZnedizwgJyHD26OeGbuOlEclFNAyvO/PAyLWLZzHg58t101leg+DFhAgSetKK3lbfh+yLM+Lwr/Apy1bARSsjF/WTQe3Z4V0r6IesGQyZJJFOxGrAcr3P+RDYlflidSP3I9A7zSpfbGmqCwN0uqVQXrlpT5aVNZBcQShP/jZPVSdyKM7dm+gH/3051C/8tMtSxCwDgMJl7x4Ef310y30u59dQYm8SkqmZd1yISwg7md8wPKAZH1j1D8gJcCn0PfLly6WnyOyjkkkdezBGMilNpGgqTapZvha4yU6BQ9IU0s59fUPUndQrhX4/VoQ205BXw4oV6+KbUtKHqGWnvNUFa9DPqhBeuyf/gHKihvJt2fPnuzLL78sAEgIbncuWidbfPEo8wBkppa5ttuvBDSYAGTVqmVCBcsdf+CunZtz6XU9rzuaaT8eePXgbrpQ9TlE5ktDVcSLjmUOYjPdv5tOJ3jbmqNp8IR4EtDAgj0Y+jhzIuBEUFy86lIMWsXy5YtgAT0icojwufLB7b7/U3cClBynZtAQTeByJQDEByqVVbwASBiWaoOS5VPgJIB4ETcAiQCA/OqxJK28mKXf/xUoluM7FzMAXedjNIEGU7G8AAg3YenRTdBDH6WBpQhAR+HHZs4ZXnlA5kLB0vdsnksv9E1KNs9fPBfEv7eHxnYfo2SdHAAdAEQv7E0Ggxs0uDqwyDXgsb9X8kI3ADFPZYYPTLljP1AvrX41ZShiZZBc0Eo6qOpuUq1E/IeiWCGKgPKnYhQFD6/QH8ffCOUEo9QPF3Yf/qVxE+zhGE6OI5eCsWAA2HDEfnClp3BeRQ2X3g/Z550eEKc3j39noMFeCwYfZjbyVavKBfhg0MAAhfc5cUIupNlbwt4RpmV5ZTA325D35fgQPp7Vszo6hsW/uSYj9BqbzG1eYIT7nX7nZX9ygRSD1rtqdQ2VwgvyxhsNoFVFwCWXC7d4TT7ufYxWL66j080ItsfL0NnTjfsoEb8vXroQcR82ZScGOWPZNnacSI5SzcrFeJJSCjxTyNHy+j4pZcnl8BH57nV0aPELvNNQwtIlZS3S7XvgeA8upYjTWVVeRq+dv8BJDAT9ThefFbhliGloilbQ4D6h25gxIPr99hmLY4utZChxicW2qd6kLp2dtOugAQgk9kBvMmKm9DttAJAsgqG55ETKrHtI9oBWhGcgCxZrOubBAlCG4hYENSLIBWG3m8rqreYMsR35GORfpuaYA4SqM/PyVXNlVf6JrIuCpelIbJRiBaRbb05AuWkU+TVSYn4x+2NGLVw5YN2LUm11SzHgGWpoauCE/pIFQMz4JguAuLLGBoyEvBm2QhlF3IdW0xD3bown6nq6+/B85wVAzPubaX1g1dMc6GcDImrAvxwAsdvPy+Ag8LfV9tbcD/qRVU8zAy53AattvM5nGBG5jzuMjq79HQpm9m/+WQyVfPmsJaqTpIV1FbR8WT79/MUmCiUkLeqRe9fQkVMD9Jtf+13yd/1UbPvi7irqasb7jpKPuJfv7B+ib9+3kcawDspbJAFNJijfmWxuEMkD5TrBP9pLeYgp4tLTde59AJAyqGANUY8BQOoL76L+8UYanThDJbnrKS9aRocuvEk31d+NuaGRXvz54wTsMQ9AHG/iR+zLPADxtsR8mACEu8jNN2+CVbgOeRGOYyEmrQFcPkwAsv+vxuk3fytIpxf4rxqA5A2U0OLnHqaOTW9Q/2ppkZ0HIM7B4VoBkPBInqBQJdKFlJcsoGgGng1ITHamu2ChCtBwepT6x4Zh4YKXA0F9ltwuvxpaWtcVkH61AIQpU+z14MByBhImIOC4DpbkfeedVtEgDCI4DkR/520MSurqCq1M6HMZVvm8nHeEc4dwEDx7RtxUrrmcx9znagEIx27ceecGGgd1rbWtBwH5EsUxABmFzGhteYmQuGWPBzshLnR00RgkXucByDwAmQcg09/WeQAi2+RaAJBdNy2lKJTM7nzgNz50AHKhCTEggx0AIFKel43QSxJ30EQKxrLRt+D1uBWqw6N0ormBti29i04cv0jP/+yfpgOQqNIVn9AqETOM+PMekNmnQi+LgENLfPZTzFkpwjwVx4CsWLHUygMyh8tYu8zVAzLTOfn+dLCnV9A//2Z6QEy1Gff+l6uL17lZHk8ulG37BXtA7O/TKSbyGRn7KxOXpnkVFsaxkKqmI0dOCg+IPhfnFtl+0wb8VkU/f+EAuPUT4NbDmqAC2WZeBNl5QMjTA2JYHyNoK4OS5cuVFhR/ASteOSlYOyYm6T/8LEkPfEtaEsNKos/0gFjB5kYMNBvCzCByHQNWgCSFVYd20cCi09Sz5l3VrjIoVRfbImZv07/PIrxmnU8f6eUB0cbF2GPbaWJdM03WX3J2O/aQGPjUK5+HFxNAnNf0knh4USzKlGkINa7F4MM0mqVHZMNY6lfYd2pQUbAQeM60kkA6SDl9hZSfjFFeqoAik7lCmSgnjeRR0K8f8PfTOEDGMKg9I1mlYKMD0vnaOl+CzvfB2zTw0EBEVMLOpWABEREcr70eJhWL4z6c7wWDD/ZgcNzImTOSXmSW5ctLRaB0W9ugtfmWW5bQ3r3nHfux94QVsUxgMu1kHhvc8SIMRNgrciXxIpalWr3bDlUr8aOHEp0y5WdhLd+2bbnIPPzGgdO0afNSEYDPOQeOvNuCex+nRA2rBhGtqkVAL8a0DmSQLi2Ow4icokl4eXNgpcxVcynfYhGSinHJyZN9QnpSpVckmgvLvHqZ3njjEH3yk3eJ7VlYT883Ss/H2fPNVks9+dOfic+TPN6okotz2JQeubEUCeiqCwroSHsHTYxDREJlN+bfhIIW14evrcrEpAyq92NRowvTUE2FLZ3/gOU1xXlYVMQjD4jwXpr5LLTnYEJ5m9VfcZ/w2Jn0We1dcRilVbbpABSadJka4FrYL2UgJCkmkxMqQFpnvsa2MMQYfCmZx4JLakq+XxlkKKHRiwAAIABJREFUg9bFx54PVRxOMT2YmQocygMidjcHOx1bhX157rlxUwGe4Tj19Dk9IHquEsfDA+IlgGKLY7CV3VQZUO8xPCBm1m8+Fc9P2sIvM8XLwhnKNQVL7GPeC7cDX8wMILeO5PrJa2sPmqAcq5wyboaFF4vAPJXFQLBoYqLSTte6eYDxWWRCFxQs1e/Zu6C9Qdac7+0B8WOicNDDxMO3PSC+aV5Q3a+8PSBWPxFjhikqcp09IK9fQi4g+Q4sqK2iB26vpoqld1DO6Btim+kBaR+I0IsNE/Qn916ZB+Tk0TO0dttt6hbl/UwMnKFok/LCTvhpXNFAf9HdSKc6+iDPHqae/i44M6X3dmwiTpXxDZTKjtOFiX20Nv4gpYY76M3+g7St+n4aH/LR9773XScAKSgog8xfSCykfmkACN+thxLWzp030qlTZ2FFM9QaZujYXi/IHHa1dpHxBzMtbmVH1p3/SgGI3dHtgdbL+u+u7wMPfJKefFIGD19J+SAAiG4rbgtN1/KqoxfI8GoP3b568ex4nnBd2+7p6TxTeb/2s2MKmXkNNwXLPrc85rbd26m2toLOnG6iw4elMoQfNBmzONqUudGme1snIIyqyc8EHDnYZlKw+DtKIJ6mUIVTBeu/7hunhlUZ+vu7lPqVAiA68Fwcp9YVDgUsBiBG19Ughfdd+vRn6eLNL1GyWA48jnhlPp86zqG2qakW0x1Xl++Gxv7aO68n4JxX1og5fvTW4652nYFKZYIGHOGeW2YCIF5JBk0A4wAtzNLQGBB1S/XLxs1AZpdLfi8s4/0xiiRzKTwZpeK+agpmIG8b6aXRILwZAVCn4NkYCSBxn0qyJvoxU7A0JRADfVYrXvGPlvqVepCmB8T8DABief6ZeiVOjH8KJMmEg3bguW5U3qbpU6xu1dmpOFtGq/NCfNu2Wjp4sMXhFeHg89Onu6ZRrhiscPECMpfvEPJXjhdhehbTtMbHsbgH5Wsu8SKag23SQfW4I40OCsxj3J5EzAxL7FZXl+Dc3aJtbr31BiG7yskYGxra4JnhAPoEvflWg6hXbk4u5ZXjucbyqKwoRu09QwASESqL58Pql0K9I8CBPpFrTMR/cEeCDHF/ctR6+5evXinOVYBjdBzK3/3dY3ivJChob2+gvAJJ6crJk8kKly9fDhlwqXJ0jqlVqvT0DVMuslybBbRx1ClKzSNSEGAQAfNcklAvyyo+eyTfVu6aUi9ehhMSqu4hFJeMYdNvSeXZi1INFFhFzVHU+Rz4VqlgmbEgkGRyreElPcjAA0JdjUt21L5GNBuD0JItNZuGtZVLDBm+uURzZN/nZ9t+qZXC2S1W9VJpuW8mI+koVmwLf4YRycztY4/faAuVzM15o+Y33XDM8/PTnl3FWDQP23ELele/MUgxBcswfOldsgp0CXqUMUdZp+BYlxlUQMW9GQ3PfdoEIA4ZROzLAD2r1ar4uZnoT00cATVxiHl7Ura7A4CYtDWOqZgGDux24sR/jmLSsPCD1xrncw9W0aM/6bQPM+hN9hxvnBfvnImB3QDEATqM+xXGR+teAMBddcsaCmkM0K8XBSuk4i+Y6lkGj/LaNUV04J1BK/yKlfE2rC6jP/032+nkBRkf+ZV7VlLruUbx+UTrOL3VOEr/9pNQLsxLUC4C17kklVRwuIANVXIdMT7WCnqjHGsOHTxCm7ffKttZLYcm+lsoe0Z6vJMjGRoPybHmcPcpOtFRRP0A2B09PaCHSWNlgf8eAY6HJlrpVPcLiEX7MgxIx2l/YwPtXnkP9XRO0o9+9L337wFZu3YVrL7joJ/Im/1QyzwAmdb8vwwAZOvWjSLA88ABm/Ns3sgvAwAJI1hs3Q3LEVRbSK+9Ku/jgwYgMfD/T//3Udr8PT+N5MoJUHtArgaAVB/YTT3Ihj4PQGSv9AIgoeFcivYWUqCjgGK9pRQeyqfckQSNcU6V6BBNRqD0lNdFk2wZD0GKczRonUdnP3cEnX+IAKSiokDQphh8cLJBr+KO99D7sGyvF2VKe1M4T4gXoLmSeeNK4kWuFIDcccdm4dkYGBjB/behHSogPlGKYMkeKLUsRG6UPBqBbO5bb50Ti2ENQEoBHsoKwfNHLNjCqlIqyIkgJiclaFl5SOzIrSgACCSI/chlkULMwSRgCaelq/cAII/+4AkcERXxPfMAxO4dVwJA1q1ZAL485JIBIDkpJrttn39xP/V1LrFOOA9AnFLg8wDEBi6/TACkvCSH/vTf7kDCSOn9MwHIqbZxZEcfo3+1Z8F1BSDn4NVvapqk0RQMlTlHEXa/ArlTaiBXnkvH+h6HUWqA1lU8DK/HOXqj5QKtr91Kl8754DH3oGDNNRHhihXSnXn69NkrmUOuz74eAGTbto1QZWnFIC4DV+daLrfonekcM7kdrwUFay719qrzhwVA2MqoXcBe9eLftBfozjtvEwHdzz33EiZ/I2mSh+XEPJc7mE8sDtnaoYy9juuayaw8VEXcHhCdbEo/0yAsfnfccRP97Gf7RFZPfW+msYeVWG68cR2VlpXQKy//gsbNgGBVN9v6AouJqX6lAyaV58OnvBx8Tz7WdNceEfZSKwpWsNAeLIPwhHzlUJLWDk/RH/6ubaqMVMh9tPKV+KziDk3KlcgJYsQ36t+4LasP3kqDNQgiWyDpH+5YQUdOEO0N8RAzmQsdy1zciwSEKNooFX6vloKXimjkTmld0cWdz0NfRx8v9mMqiDvG2EW/8gxIN70o+OyfDFG4G4Hg3cUU7Smk0BACxNvLKZk/Qsk8xGiUtOMvPueO0nh8kNIDEGPAP6uuCD7nkh426C1eyQfZ66H7qdsDoilY+qRMxdLUK9MDws9Kb9ceEDgzTKqV/VlaKlnJqqYmPmvg+ExAw62EZT4n7TVhD8lMwMbxYOfwheNFtKwvx4twrAgDIF0sFRrVKfgetbAKjz/8PrJlfBxB/A89dDMoBB0wprVDl74aHoZhJFgcgZLgQqjeRSAXPCgs9GV4vznHiY6HKajKo1J4RnLDYWru7qfaskLKwedxABR2BqSQiK13aBCZ0uOUwBgxjNiQOihlJQdgfYcnaQSWzUlYwm/avgVGCySC7EaOg5PnYDUcpzbEl/iREK2rS3rwT52R8+zo6CQSjUnq1mc+/Tnrfg8dfpOCKv/F2htuENsbD71Jnbh++8gI6GSVFs2pQZ2L9wnCipp2uQgDIaj5aCsvv886Btt0lVoULNsj4c6lpt1wZvB7VvdHQw0rzYHppvfEYr8YAethqfyV6bcpU4HJAQqmlZJQSFpnudx/7110qb2Htu+sJxnojnBtSE/v39eC/t2B/l5IUxnpFcpkpZfPb9xbAKIP2YztFtYJ7DhIPaNzZejBxmUdd7iLMPc8cn8F/fS5TktkwKqkIwacPZLao2S4o9XcJQL6zTFMffFDtUt7SfR5uZ/r+Q8EXufgp5IjBgHMgjCcmYUBiPYWZt0eEK00BcU60VbsNRxX75o5uJvKVtjHkyat93dPCq4538sD8tkHKunRJ7qM806nRwnvhHFun+LoesbSGv3eTcGazQMiPB+6XKcgdL9BVaiszqNFdTF6fW8Lripd74GCBBUgRu93fm0LlRfLwPRf+9QmCNdIlasDbx6nFw810dfuLyV/TiElyhbLGqs+nElDeXBCUmzTwW7KL6oRn08dPScSBHJJlFaLv5fzgLSOJZCAdhLB7f0Q+XqPcv2bsQbKUF6ohI72PYZEigHaWPkZmhw9Qy+dPUFrF2yi/c/3w7jz6nQPyMcFgHAMBJfTp+3kQ3aPmfnTxwWA3Hzzlg8lBuRKAMhDD90rgMdzz73oeCBertsPC4Bwxe6/fzc99dQrMwIQvmcGLlu2ykyx7xx2gnInEL32AOQvn52gJ28DP32HPSheCwCy8JV7AEDO0+ByWwVLPyieLz4oABJqLKPcV9ZS/7982dFPrhcAyWkto8BgngAZua3lAB2Svz9a2UWpOEBGDCCjqJ9GilV8BMd7GEpXYkD/JQIgHEDuFWzuHiWZDrV5cw3GlaZpA2g8HhWB6ZwJ3auw92LNmoppalpzGZNn20d7ZTi/iI4X4QztXPTCQwOQ0tIE6lkuYjoKCnIFqGYg8tRTbwjDSHl5AkkTATQBGHp6BhB70gXaE3tAosLLOQW1qu7uIREfwwAkH4CjCOdp7R2kHBxTUQRpYU5uiM7Z0NJChYjBiMeQPA/jwxQQdRSUrSyoWIHCPMhW9oLh4IPXBLlb8vKpdvUyOn3iFLXBmzII2dlENE8IdY5j8dze1Y0A90662N47JwDix2Kw58RRJCdrpz6ArI8rAMlFBm/Oa1OY6EMfzqPVq5ZjoVYLelorbdgmF1S8zmxqbAQFspIee+wEgGjBBwZAvvAIaEM/9ngn5gGI87WeAwC59eYienn/4D9LALJqtZyDjr7HFDQbgPC2P/36Toph/GCgbwKQJrCT/vaZ48LAmIOxmyl445OITwP45DEviUSRX75/IcYnGCGuAoCMRZDVfF+SmCWZydtL+XQbjDBjlBcuoXd7HlUA5LMAIKcFAFm3YDPtf6EPMYTzAGTa3Ha9AIi+kFesyGwT7Pv5/cEH76InnpDBih9kEe5LZYFw59XgerAHQXsZ7rprD4JUE/TDH/7EkdF2JgDiDnhz35fPJHzqHx3eselxOrybmUHdfP66/vfddxs9/fSrCCq0A+xNvrMGIIsW1yBZ2wI6dboZnjdbNtOU+RT3EDOsJy4PSDYqOZkP33gvPXniaVgubAujP1d+DhgekLq8CXr+b8Zo83+1dd1DFQhSL5bXMJQXvT0gGJwc+T9UE/G2RMMKCo8mqHujVLYwueBsm5wNgHh6PvgWvLwkRpOYHhA+h38glwr/9+3U/dtPOR65iM9Qx5mxGjPlANHb9THBwVwKdRVSuLOQIgAZIdCn+O9EST9NlPZTqmCExqq7hJdjqmBMeGSs62EO0BmgM/BUpDnQ3Cjs/bC2waOR0Z4P9siAhsVFy++Kuutgc5zLjgExzgmevBWErj0kHICuuwd7PCDhKk9seEB0nYz6yRgQjgnyw+JfJgyGnKF8NunbykoEzmMi46SD7sLbV64sh4W5bdpveoPOJ+KOH5nxgCv8wYwXkflFxqjtEmhwiBvhWIYp0OC2bl0OL0Y3RDpqMAH2CGsux3688MIhEbeRm8tZ4BfCOtcnaFi9vUPwjkje+aJFpQKMcAB344Vu7C950Dm5OZaFuqi2QAimjowMUThXWu3D0RD6DeK28Jn/8eOrW7ZYWKFbjp2hIRCysiLvhI9yELgcBr96wdp66mxoplhpMeXGY3Ro30EqgOejF96RCQQAM5hpbGzDpJ+mIQCMVWvW0so1iClBXhAfAhh8EMXoarlIJ6DXf7RRxooEkKSSi+aW8+fJJLysrhcyEE5ZQepm6IHpJdDuUNMCz8Znx/ypHYBmBnYlmpDl/qxKJok5w/SAaGUJFQPBu2UhQc0lmM2DcaDdOvYz99+M5wtPAFqxIBYXYzQvrtii39T2jrVf3QIYJDMVIv6uCUHhv3jrpPhtRMUyZBAXo+MsIjlFNAm6nFVU/EkwgAenvAD6N7c33hHcjbnHDUCsWAUTgHCHUAtwHWfB5+cgdnHveEFZotoqKn4iwB6ZaaEUhgeExwaH60S1OSzrOXkyzsgUZ8ioGBBBx9JzuEecBb8z7N0TxT3Y6lgWDnpXn62g+Lm4wtVNes3D7AH5xydNUYxZPCBCCWHmYERTwMDdkB8FDwhHi8qSpjVry8WnhvOIIXN53b71+zsxlocxbgToa5/ZZnlAaLQP3lxpDB1J51HbYBTNkYXzNSze05d/cZJ2bCymLWtKZgQgaRWIFYY0t0/lARnvT9KQeo/bBhopGS+lI8eH6QKckPlCbjxAbSOHqCZ3M4LOv0+xsQytqvoy9U8dpxf2dtAX77yH/uzPfo79Ds97QOy3Wn56PwDEfQ793WvB/M8dgDD4uO++T9Irr7xOO3bcKCyM7713QlAh3G3j9np4tbPjefk8FCtmASDyeG9goqliGoAE4MI2B2xMC6JK5nO+6aYtcP8POnT75T6ybsLNXWDX068SDUJ71bq9bCRFD22+hy70N9LxISmBy4o4AQ1AiuzJ8fPIbr2tKUPf+C37HqI1KQoV2AOvBiHao+tOOGh+16CC9y06fgNFRuPUvu31aU1/VQDE40Ga85j+bMYplv3RF6j9PzzqONKcz9y5PSywwc0wEaIIQEaYwQb+BeHdCIxAFQcL9lTBKI3VdNIkAMcUPo8Xy2A+6x3GYzEneR14nhm3F/9pfLYAhjpQKGCpxUEagemZEQ0msBQeNQLDsb/I/WEmH1TB5mKRpsGG+VnTVzig15qj7PrwfTmAiRzZyDdq95H8/Cg8ElXop0MiaeBcCgeac3zITGpUrIS1f3/jZYEMU7WYOuWW9p3L9ee6DzcJe3QqELgZgaITB5K3Q0Vr00aOAfDTU08fRhbhjQAZvXTy5MVplNGN2I9pWOwpYVDW3z+Od3pIWBhDMBjU1hZTHjwiA4NTiINMUSIu6Q+8QGelLC5j/hGKJ2TgeGFRnGJxueAbHwD1J5mmwXGAWlaYwrYgFtqjABal+XEBKCahaHex5xItRY4R7kKZcIaKo0VYpANEwdo/gbGSFxKcnyMHwfAReJ9K6yuprb0NnrcJmhxg8o2POgBA6m/fIo577ImnsOiU9Wxr60R9ZEDqIBIp9vf2yB6iABUFkavJHBLV2OVYFCrQkjZAAvhJhioRB0GrF4AX7qr4oQTHJWPkAxEAxCFnp3bWylfwBOkyBTW3/JAtjrB58WJaCrW1EGhjLZdOUwic055OmY+msNSgqgZyIRjye2L7e++8Sq/tO4t4nzGo9Mi6jYDapgsbpKYm1LEptKSiLoUwUBrMLLG7CUDk0zQKzsMA5B8fl4DJSY8ykQMMAooCZorUmIkDUwIgyZKFyAGXAIKJ3QCEt+t5VGA6h9qUrUISVkpKZnWzKvJeKJupgc5BLzc4dlYQuUm7khcXp+TYTt1frCS9xoA+bW73oGS51wMchG4CEE2z1M9B/nVSsDj2Sre9Bao8kiyaDSn2s6ibJoCR5xK/K2Am9zWNT641yFXkAZkrAPnzP9xJg2N+Wr6wgD65YzUVFssksUN9bRj7ZGzI4EgKSny1st+oXEZ//XevUTw4Tjcvy6G6FUVIrinpjCxo0d0tgV4JPLpcEkjGnDsq+2CqHyJVyGTOZTjSQ41Yjrx9dIDOtKQxroRpIv9VqAL6qSa4iw6N/JDKBlK0oOLT1Dh5kn76P0bo93/vbicAeeSRR7I//vGPRSLCjwsFi3M0cDl3rkn8nWv5uACQHTu2CvrZlaqAzbWdZtpvNg8IA5AvfvEROnr0JB07Jq1QXD7KAGTbthuwYDoFxRWkjjIGUS8AsnjxQuQIuZGefU5K8+pypQBk5/JtVJCXRy9cZEvBzADk7/aO0AsrAvTUPfYTuVYAZMmTn6eWPc9ikS4HG7N80ACEpXhHbjplZUMXbWLMDRqARJolfSowgH9DuZR7Rg66ybJ+8W8qPiq8GxMLZGzYNEUsj3iRjxsAKUEm3KVLy+DJ6BWB4XMZ8zSF6s03mYPsXW64oUp4R2aTy71aZawZK6B+EE42ZSVkwM+Ap34pqHSIkejrAzUA1t/y8iJ6/vl3BPfejFkrK4sj+JwXtOzp6UIixiosQAMAKu0CgIyNjeI8IaqCRO+SpZU0CjnikRG58JwLAMmAwpVEMPvkIGRxYSUem4LHAh05DTpEKBAROZZ15vEMHCxpqOAFADhzkdHbHwnR+ls30GP/+BhFkD05CIvn5ltutJqjtQ3ep/EM+NpJkfV4tG+AaresplRLL+09cwzxJnJx+HEBIHmQOa6D9XXjhoXU1nkccRYSRAwjIRqXmQDIG6//nM6cbaeWi/ByXkcAkgtF0W1bC+nVfdJjOA9AnIHeuuOaC36rM7Nql+FiLy0BhXNFjF45YM9F/5wAyPIVUk2wsWXc0wMyClnrTcuL6RZ4eOcKQP7uRwcoOTZIe1Yjr9NVApC9b/fTxU7kbi8/JWJBWnuTtDzyEB0Y/F8CgCys+iIAyDE6uzcfxp8bLAAC7EG+L3zhC9lHH330YwVA3m8MiH4B5jIpzzoRergcr8V5Z7su//5hARCzbuYAYmYeZwW1pqYWmTdDldHRUWE1MctMlCuzDU26lkNb3RrdvL0bM7WhqUev9+Gkg2fOXAAdw9tS7A5wu+mmm4Ql8733pPszA2uS9ppmeDVr5P9AvKMsVrA5lk9RJPEpXUSbF62nxy782KqqX+cBKcT5lNHl9P8eopt/N0rJetsrEqkE3SMmV+dsybTyf5jB5qqpeYx3e0T4uLLT68UCv49zgGhlSaPRZooBcT4/9W1mL7i1u+kBMT0f+nP8H3fS+PoLNLmiTdQrAFpWsB3qUwAa4WZw+gfyBZVKAI1yBhojNF7XTlN5oKvEVeZXHdzuAi66EgKMuOrqzveRGZeNwdQTttyKz4I2Jc+iaVciAF3noBD0J7kve0KszOfqmAy8H5bcrvDYyAcl6qIDz/mzzv+hPSB8fo8gdHElTccatPs/L7ZrajgGAtxcUKXcWcovNzZxTg8unP18psL7TExMOfKDzLQvx52wrG5zc/+M53u/P2REu9tIMoSF+s6dq5DN/BS8FTm0YiUCLIFY+dpDwykAJrlwnUqN0caN9XhXWabXL+R3i4tzaN26ehhMMF6lMpDjlbQqBjHhEGIPCnOwXVoOc2FV1lK2zNPmMY3LKiwK4oWS/pQC4BCPB2pYpSXFNITYkQ5QqZIMRPBSDQKY5OXhnNzxYz5QwnLID/XcjqEO6kfQ9fjYGK0sX4G6TlFeIk94aAIYDNhDOgi1Gf5cVlZKEwh47+7ooYVbl1LyLHtb0CKF4P3khqizexCy4TI2cmhkAnVy5hRq7QblzDDmW0HkpjVXN69Jk2Ljs3oReHzI+iXPSDkQxGeGV2Kb8oSIbXiPMopilFZ0J7GTlqE19q0oXU3jw+cpDGL7rRsXUxTgsBU0uzTZSoploPVyGRmzJVsjwRL647/4idj+V3/+F9TZNUwdiOU5dVp6fyYQc6OLsO7jWcs62FypoB/P2SXD6/CAuMaOsrIcWruqgF5+3X5nLFqSdo/K1rA0zc05U3teuF9oSV0H5Ys9IXrgNJ5NULmvmEaUAbDVRdOK2MsShEIbF4sSBul4kyqlPSCmwc3SHXdYftgbYHi4lIqJ6QHRwe3mubQQhGhir4FXVs6qe1lphNauLHAAEH7HrfpbdTKylPM2wwOiT+Ylv+tea/gdngurZ9htqcaXK/WAzCUBob6IH+MWl6nUBMYgGRR+4lQ/1uly0aBTZXz9d3ZRIByl7RtX0Y0bFlAulBe5cEqNSSj7cRnDuKzz5Oh0QD9+voWmEMv24CbEuEUHyZ8vvR0TeAcnhiRoHh2WgK9k09LLekCe3dtPfVDiClfL97C7N5cqglvonZEfCQCyuOb/pubJE9R5lOWEF9B3vsOsisME7EG+3bt3Z1955ZWPFQBZsqRODN7Hjp2yOs31WvybVn/rYvjgcF9OU8sw95z9s7vuXqoO5lk+ygCEudbuwpO1jg0xwYq5n1dsiP59Ls9g9lZmD7ITBPExVwpAItE47dyxkZqaLwFoyQBE5ttzEQBE5f7gydoXUbOWzgPC/QYAJJETpztXIXsouOFPnnkGgwMWGip2JJCQC4ZtbVP0xwcn6O6vRihaA1CikmOFGYDINZG8trolR/4Ptc2dA0QbnRbsv4P6Vxyn8Qqbb83n0lOC2Z35GFcuO3Fdx2LeA4R4UYJ5LnLQsUah2NJRSLn7VpF/BOo0iJGJNJULgJFOwJuxtJWmikYElSpZZgNET2Urow7ueBD5bMS61FEc3g/M5YJ6xfeWxqKAgQcfJ5KqyZaxVK7wmNPDim7C8R8ajDAVS9XDivtg+pVebJkxIEy70qCD66VyKFgMAubhGtsE9UpUjiviAt7DHO9RLjKNHznSinvVjWFzxp137vx24421gjbF8RQzlepqDt4OXhak6GP5feCA9qam/qvOdq7PKYGHXFSZwedLl1SAkhWm945eFL/ffNMyIc96HspX5WXwlIEi1Ns7Ts2gom3csAiGESQW7BwERWccv2MRubYWMV0DoCvZHaiwMGb17zC8JVzKkBVdX7egIB89Qlp88xGEnoucIaJu6uHloj4690N+LEZNJ86JRfjI0BBFkM+jApSq843nkD+im+LZAkGpSgFGIJQU/zh0HWcHxSmSjVC4KpeK4NGJARz1XeylrsYuGhoFasHl88vjoN4BMJXGcO5hymBcGMOxE1Cp4dLX20/3P3Cf+Pzbf/At8ZdjZbTKj1i0agMEM6zc7wd/d2xTbRSyF49sLMmm7Bg1voY/G6JA1t42pRb8U4ZRSlNjswwOciVljMbzKR6ZAADx0ye2L6ILZzrggZqgolIplMElN6w8Ur5x2nnTw9b2X/ntb4rPf/SNv4JEaJbGUae/+Ztnxbasocrlh/qgjg8IZOy5Kj0ZoWxQLui95l93uIEXALHmMAAZHXsoFuYqEaX4XVuXrJrjg2kl0tsBQMxYBb3ZC4CY9WXqnk8tbs11RQDsBH1veg42Q0+AduUl0Cd0skhWc3PEeqpKiOFMdQGN2fg+Z4oLtV4mc1LQkwz+lsEDIsDc/iFHEPplAQhXwSGJKCunn60Ac4p2ZnphZB3tTm1fw6DBfQAAJKCQArfb+htKYNBIwRDaS6Gw7JOppOyL999bjxiwJYgvi9Bv/voeysuRht3cCCjGABhcGKy4Acj+t3rp8PF2+vXbls0IQLpUvpqKcgiVKIPCUNMQjV2QcWWpwiQ1jGfp2QNIxEz9lC48KrePl1EiAFGNtlNUFmyisuL76Px4C4W6KyHykU/f/a4EIMAe788DUllZTgtrF9BiAke3AAAgAElEQVTBNw+pLvch/vGQ4S0pKUJQZD3t22dbRuYByAf7jGbygPyyAZA1a5YLCc+GhkbPBnRPRj4kEquoKAYI2UTPPPu68PRcKQD5/OaHBfgIATW0DbXTgb590wDIN/dN0GhJlv7LnuA1BSCBZIRqX/skte55HrJ6tmWQb/56AhB/Uwn5e2Lk64MCVWO58HBwmaqAvB8CY9nLMXT3IZqslfQpR14Ol/diHoDYAIT73sb6OsF5P3uWZSydiQhnGxdZ8pYVrmbLaD6bEpb75bnWylgzAZC7PglZWixinn/+PVpQU0SbNi2Gp2GM9r6OmAEsusJYsDIQKS1FPAVoTmmAt2HIWp9p6ISCTJqKimOYwFNQzZL9kcu1BiBMxxIlgGSF/dIrpAFIbjaKxUUYoZ3IQEwTgqLFICSARWQ4E6ZccL8LEIfCAKT5nfM0PpGk3kvdlAsKp850XggKWm9LJ94jABCsCH/ZAQi3zw0QUEgA+/GCpq3jF3hG0lo7GwD5wz/4DlTJQFOD9/C7//MFOZZcBwCyZnUCXjI/HT5q0oYUSJ4HIBaIc3hA5gGINcaYAOS2W2tgTO+BLPfINACyYW0+feKeHRSCUMNv/trcAcjEaJj+/P8cpN+/Z81VA5DHX4bhJAFqc440BOQkt2CEyqWTbccFAInl3YBxB3FsmMMZV37/+7wuVx6Q90PBEgv8Fcto336lkOOeXT7I7x8BAKJv162KobfPNsnP1lxz8YCYC2EGX1yuVIZ4tnrM9jvXwSuY3AxI87IemVbL2bw7XhQss16zHT/TPUiOrlPNiPddvnyxOGSuAAQJPMT+GzeuxEJnBFQPyR8XJWZbkDNQlsAKQm43PCCUl6a7V34Ck1eIxlKjFAsX0E/bn6CgolXx7sHSKXrh+6P0774UpFNVfoog8FwXQcEykiJ75f/QOVPMHCC8jddB8aZ6KrywjFrukNZBV2il3IaNlftvo+BIPpIORajz5lethIW6Hl4eEBG/159LgUugTzGFCn/9/fkCbCTXINtqeIqmEvBoLOqChwPUkZjKVNyeoMIf7hJKWG7gwddzxLC6vCh6f/c+4jjDemvWVwebp7lZLaoU1K6UB4S3CeoV/8zgRy1g0jrAnD0gKis676s/C6+HstRnEDgoTwC7uA5CZ6+H9oa4A8+1t0PXmelXOkhdfJanM4PQ82HyXrmyCuBjVASQ62LmAbG3eT1pgrJbsfB8tLXJTNozFQY6O3YsQoKp85fdz/yRwQ3Tsa6JMpZ6d833n4PtN29eSq+/LuPNBB1rx3Ihubtv/xkhq6upIbt3r0Ibov/B4phGPAFTsybxXAdU7ol4It/KyF1SUghAIulY2ltQAE+Gfghx/MZUKvWAKadUWvuZAqZLTAWv8/XYC8KlAFnVU8obEAbNq3ewh/o7eunMQVAhMXRMwa0RRuxDFNSvsd5RCsObXAh1rob3TsL+GRHgJAxLZVtrGyhepaBmQDgjgA6DiGTZPTJ05GIDgtrj1AP+t8gBosDPhUtyDBmdHEIbSOtqCsYTfSR3dFaZ0vfEf3089xr5lUD6kW3it8cj8MLQrE6PnD8DLw7+cfFj4NGJBjOglumSVR4SP7yNuoSRWTU9Jb/H41jgQ1Fu17YymgxeoKaGE9Z+/KGqIElbNkjvDpevffM/yrqlSqi7q5MOvP4y/ae/fBbPOUmXWntAS7LrnEnL+L3MuOFKxoLKH5qeoFP3N/izHddnAMLl+Ck7aF7PXSHEEZniJ9ZrDDqclQfIPJvygFhAle8DFnCrrxsB4gFdD7bwK2Urk1XAHhDIGciz6+eJbZoCbaosCQeCQ0lLftcekCzmNWu+N9ziIoBaz3n6r+DlebihmXZnbba9mPr2OZfH6lXy/TjWYFPKfAjCn74uMrwUvBbxUMHSFCyHB0Tco6wE90ftATHPPy0DOh9xhUHoV0LBysDnKR4R6nP7njo6fbIPIDtIEUh/cxkAXZNL0HeJfuOrn8W7H6J/9et3eHpAIhj3hsekQmGOet/DgQT92ffeBhhncZ1JMChC1DM0QbetLaY1xbKdw1WSelsE7+5kv+zHo62jFBiVnweCg/TM8VF659QgRUpb4bCXjInI+A3ohSFq6jkGcQ0fUquWUyZaRaEkjIhDk/SDHxgA5DOf+Uz2tddeww+4qJeSkDils8wDELs9+AW0BiF+6a9D7MdMAGamOAkdA3PmzNwXA+YTnmkRPxuQ4oHODUDcbteZ2mcm6hXXi4/xurYjBsSL0+PRd3nTTPfhBUAWL64VdL4TJxo8z+a+n3RWTqy8CLnzzh10oRFymCdUbhBDgjcbxKBnAg+uF8d55KZpx8LtItvyOCQ3FxbU0k86HqNUjj35LYLqy8+/P0Yb/lxROwJZC4SES+xVNStgKc+6w4uvqVZuCV4ee1l+NwL53Z7N040Leo4J9xZTzat3UssnnqHEebhwe6poaMkZGq632yg7BpoFAw31z9+PHAg8LyFuI1M4SlOLOyldCe8GPqcrJX3KnC+Y/mTGg1R8E0pYv/cYsUqY7BP2fOZW0XKAFHdch0G1Ms8hgISmfhsiNZJihboAfOh5nsFHVkuK8vypwYgGF6Ba2dK8pgwvFmMqAaGmczHgMGNAZPI0FBOA8LU0315dV8yX1meAZxcFKxHLpbVLF9DZlg7qaJKTlez7UoZXFu+EYfpXnURwrgBh/fpqBGx3CBrTXAtTtyoqYrN6WC53PgYRpoKQjjUoKsqnXTtXgPM/RIcOSQ/mrbesFKp0L79yQnhA5IIDE3NOEJ6NPBFg3ogAdI4FqShHDo+cAOgPACVpkBwsRSbk7wDNiot+/xMJ9kSobeiQMVCvuHCyVV3iyB3y/7P3HuB1XdeZ6Lr3AhcXvXcSJAgWEATA3klJLBIlqllyiU23l0zixHnJJM4kmcybzHgS5zn2JB5nkjw7kzjO2E7kcVMzJUqWKKpQ7BUASYAg0XvvwL245f1rl3P2vbwgAJJqtLY+fTw495R99tln7/2v9a9/6eJxy0V5Ao5zIyEgF6ZXTKnF/4R3CrKW8hoXjzLTIERT4HTv+cSDkNJ103VI+AZ8E1C76qa+ZoBLLPSXbi2lq6Adt1W30MO//jB11HdgwQ5KWWsXNU+0UKG7AJKcYxQfQp041gXLhJdPHaHBMYCRmIVW3XRyQheoTj5I+3IR9FHVcZwYb7gwADG/NYu6pagb4iAcG1Kgwb6BCx4dm+6qQSArdlmLUSVDG/TCK6rum4Y2HxmWHgWkdxRUuns351N64ShdOHXcujxvrCouolIoienypT/6e7F5AeP43v2/TusqiwEwp+lSbRsNcV6XxMfF714vgnO9coEVmrLfXaJ7AU0Em8PuYf7Bbalpdbx/7ep0Goecb/11ycPnop8jBrLVJgDRikc8B5oS79aJaqA2r+8AWLHmTGUxMUMXBAtKcUjD5laxRlFgy6I52YY3ByfqNDm2kQl8RWyFGlRhdLDmUuMccUoEADHrLpId6iISSNiUULOdxDZ+KytXYK7WbstwvKcGbkFhM6xKUI3TxVbpVyBZDP7GtjpQxn/I/bMBENFHwqTRIjiKESpYdwKALC3JgpjGpJDh5hJ0BzBuxdDWTaVUAKrnl377U2J/PubV5CzZbsh+CvELGZMWmJJtHQvD4fmqLjpR30vrlsCQiDw6VdcGhUHlyXXytCzkTRIlwYWAdfktRAKQ7530Ig6rD+kBEMumAEiy9x7y+vupZeAapSPPSAyyg6R5KqBi7aJTJ9uF8SchoZb2799Pjj179oSqq6vvKgDCwYLr16+G3OtR2YAosy2erQPnufEhALEb7G4EIGztZC/IsWPnovaMmQAIL4iyMtNEgsKO9l4o6ExS04DkoXOZCYAkpsVRdmI2bUbCnlgkD2oeaaYT4+jHCfZgeqDLR9taA/Qnvy4ncccdAiBxk8m07JkD1LvqPA1sPHXD85rzUtbpLeSPnaKRdRco84Vd5GkoovH0DpoeR7wKQAeXQAF4ofhfgAz864dnI1rR2PFmACT9X/bQ6L3V5FukKFgfApAZAUheWjotK8qj81eaaGwSNLqx8GD0uQIQneTv0iUpbTpbmasSVuR1li6V8RM3C3K/2b1nAiCs+LVt61K6cLEV8rlZdPJkg/g7FbK4Pz94LgyAMM0yJSUecr2LRFxK/bVuJB9MEYvcpEQXchaxfj4WZwBtfr8bAEMGbb4bAKQHFntxL3znpaWlYpvj5nqbm8g36aO6M1cpoyib4uAduXqiFvEqw/TwFx5GLpAe6qxFnMTECHVP9lKaEzEhACptkz1YZgQp351Nb184Re0DXR9IAMLtsKkym5avdNPJU1IxUJfZAMjee8sBGBz0ypHqdwSA7L43m6ovj1Ffv+1Z+RCAyLfzIQCZbSRlCGR7QB56sITOngGFMuCmT39mrYide/EgvKIoDEBiIJ2dlOihT398K+3cvhYB+4vnBEC8iH3jEutGXBVyDv3jM1fmBUBa/YP0f84EQBvFeJJsA5B0/x4anKylrqE+AUCcoJDmJm4WVNZvf+s0tAEmIZbRhvi6ilsDIOyue3DfHnDcJYfyPS1RKFhcnyef3E9PP/2iVbX3AwCZKVj6TrffokULYLnz3DIFi4HEbO0V7XdT6UJ7PqIFnkU+Lx8TprihDrhVT4y+/syejhvpJvLYiOBd7MnIYOWgBQjeDXfx63tE1nFSBXjq3+/fu52WFC8Ev9xNL771OvUPSYUJvxOB4zoPiDrYkxpDj617EEmD2qkgtRDJewbodP9pmoqBBRueES4cbP6/D4/Tyytc9PP99nPEFsgBy5NteEDg6Y8QFxOeEDOJoKZjCfpVw1LKubKemh58FheS8R9hAedMn2LqFP6P6U0jD2Ruma0QC6qHK94BygcUMB57lQJQogqlK/UpNrgYXggNNmYKQtftxkYy07OR8HoZBluoC22yvSxmjKHlvTBpVUzHivCAmDlDDCOYuK0OOodIkSw4V3sqBP1KeSHMPCBBeCpCKq+Bpk+IvB86ZhM0ESs43fB2WJZjVsHSidn49zDlK5umRab6FddNJCJU7x8UF4eiqiwtyIM1N54uw0I21WdKX4aDEPsbvJH2oH9btSpPZBfnBflcCuf54HIr6lacZ4QDv+cDQnQ/NmkrJg2WKVcf/eg2KG55BcWks3OQTsMTwudxbgUedzT1hMefeCzg16wuEt61t47WUn5+NsCK9ELwd5CS4sHxUJTBt+vCh+SKQVB0KmKX1EeUDK+TPNYpxl8uaWkcsC47YUqSpPQkp8ATIlkliNVIEB4Z8TtoWbEqH8cYAEZjm/TaOFQkb25ODhIcyuvmI8u6XwXRjozBq4EFCJdDPzskvEGVO1ZTc0MT9V7vpUksNEYmoaLlm0QmZMS6wNPS6e1A/hpQsprO0AQ8Kd2DOsYliNgRWTkv1LRiAMC4pGdkoy/I/ABBQ+TAKVIvMpOLsytL6lIMgtDBbpN1FxQs1U8DytKOAHqmYXGR4776aNlDGhFw7aQsWF9ty7f2stBAkDYjnic3K4GmY2ooP7mQJibBQ/dJ70UqnjFJJUH6i69+T1YG5WJdDf3aF79CGaDULS7KQYxGA3UgP8tUFyh4qriSlVrZaAt5MmzP89SIpKRY1n1+vqAKTA+LrSJYpDPpWsMEDSAvizgFfU17IpxoU91ntbdJ31t776y/BW9VfbvohJzlPuw3/BESXFFuTPymBmxucYbLXGRuD+M8naNFXSjM0s9zoBEAbtzM2nQoqz9TsGb1gCilE35+fWzYXM8eED2Q6z5jTDrsuShblUrjkJhuaDZjErld9Pw3gwcESSpFCbtexASh2kc/nOkB4X32/G6cZybXnNUDYp/ntNaq0emuVgNznUg+a1JyGj326CL64VM16HZO+ujHNwjBis5W+S29XXWSEpJUklFvG/3Grz+JPDaT9M2vfhzHSdqtEx4MUnmgpseU0RKTXCQA+bN/Oku7NuXSyjRJtzU9INMqN85Y4xDaRHpyv3OyB1LiU/DG9FB6SRf6mPz+PZNbaHTqLeocG6DBoUIqTMf/GQtwXD/W5BfFMdnZrbcOQPgCTz7xCD39zEGzzd6b7fcZAHlvGiH8rkyRYxrW0aM3WrHnUr9IOtRsYERfM4xrqrOimitY4+YmrcocnPUhM9HLzPrPtV58jozxmAl46KveCECYprF//330/POvzqXpIHln81T5hJycLJy/Syxef/HKmzSpZPL8CDh1xKn6qAFtXWk53PyjVNNzmfYtf4CavJgcJ0GjiLcnYGdSgGr/eYy2/R7kOpfbC0zO/8ElMglhNABiql9pAJJ5fSXlX9xKHevfpPGFzRQL9SlnH+IzkFuD6VMcGM5xGZo+5V/YRwUXdlLHk89bweoFR/bRWFFjOBXL9nSL+kUDHtFAiakOynNn3JVCir+4hAY/8Za4jlDM0uCCgYJewxjzRJhHxfjdvJ+O9xDXjGAOseyuXycR5OfQyleCHiW7g1DD0tQtBRIEAFG/i/gPBRRC2B9UMrvWmov/1s8B8GFll+Zr6f2shhUJQIy4D5bjZV72WuQ/4qzJlxvRZ3hSH7VkA4y+b38DdizIjR5izizOSlVvv900p37PB83XY2JemOlea9YUUFvb8JwBD0tcc2EQoakr5liyCAvM1WsW4Xe0O15ud/cIAsy9dLXelmjVY5amcPHiKD8vW2WfDlm0Kh47UlPlxJsKoMBxAkFY8kKhKXhJEqAAloqcIzJjsY4P4W2mYOnz9JiWBEqnXlRybIlWyeLXnQAvDBcWodASpt1Qq9JFXzvdijFBN0FXYXDB5Wf/+FNas2MtLV1VAmleCRxrT1+h7g7EVUFJJ21BOnW0dJIv1ov4LZacdZI3aZhePCRpogx2ursl0EiD8aWiolxsd/cOUF+vXNCMj9o5jpISJVgZM0CCD94kp5E1XAOWoKJ/yBsphakI6blYBRp0nqXpaahP+WwrQkhRtxYXLKLM5BjatCIF1l/Opo4kjtOgco7bQd/LF0paWRP6VOU6mTPlems9vXb8ggBpq8vK6BzYH/XtLTTev0f8PjFle2k5A7R3SioZhvxYlDkWiG0LgJjziaD/2N/WgY9k008O9tG0meVdni2Oc6rnthPOqZ+UEqM5V1lJDjmuwRhALeq3BiCGjDFTnrQClaB2GQOqE+IKZhHZZ1TdhZhD5HOFHY2fdVxOBAXLUmUWXFvVFgYAMb+xoCm5rLfVgG3O1UzBuu++LKq+MgFVOP7eIyxKoj2NfTNQsCz6YBhn8EYKFkfI6AE93LhoADhT+m3WRITRAAjfwViL3CAjCXUxS07ZS586sJJ+/H/qYPgIIk9RGm3fuZziPXHUeH0A2cVHyKPiQhz+t+m3v/gJ8S18488/clMAAn1fyGOpuD5QvwMwkH7tO3V0/64FtHahBN0J6jmDWKs4lbTmZD0yrPukKt233+hB3Fo3XTznpZItMHJgjOASP70VUr5vUuNktwAgRUiCeA3v7+TbNoXRAiA7d+4MNUBWqx9BbXONAeGbfAhA1FgUEQMS8a2+J39+CEBubPZbBSB83mOP7b1lAMI5A/bs3k7Hj5+DhRAfsjI0RgMg+9bfQ4ngmf/40k9p15L7qC3QSl2TnWEAZDuCJll+96HfjKe4IpuWdasAJP+tHeTuyyBPR7ZYxEwrDjrHZ/iLeimU7BWxGv4l4fQpnqOKDj5Jnfe9gmBxudDJOblDgJH+daetFxDpZbhVAEKIKcn928ep649lbpQPAYgNUDxYzFUWLwLdaoquNCIQUM/HtwFAODaD5Wvr6uRidC6Fla04qHw2xayZrsXnMwhhyd/IPCXRzpkNgDzwwBo8A3stZKxCU3OvyHp9HV4BXaIBEM7RIcvMAISlcLkkwavhg9Xd6x0FYJgEtzmVCguL4QGxY0DeTQDyD3/2bfrV//hryAMQZwGQCeQPuVovAUYa8mScO3WGEicSaTSxk1wTyRRIGKX2K37KTklF3JmXzlytg1cEOUKAnd/PAGRHWSqCa/1UvNxPvkGZb8MFS7kuswGQlUuXwmsySa+dPkFD3feK0+4kAHnqWfSzaMbuDwEIFscRcSBiUJcD14cAZGYAEgDYLIGqXdnKRZQO7993vw8vnQFAvviFJ0Xg+l//t8feUQAyitwi/3ZygJKjABCPbxN5x+upcZxDO4qosqiSfvLcRepstD3pBQVdEDhZQo7y8nLx1q9da/ulAiBRE9epkQtkEmsQm81qfrPg6Zkm2nd6P7v/d+7cTL/4xRu3dKv5ekAs64nh5jUDxHUlIulK0Y4xj41GwZopIH22B50LADEDAM26bd++AXS26wj+ksHSN/O8aO10be1hac+H9t0HC+MRca4zU85I004vbSvfQH3DA3S19xptL91MaQhcH5gaoLNdZ+lT5Z+it/reBF+7ReQB0eW3GybhUg3Sd3bYSbLiFgTIU2R7XmCQFYUVsLQHJLVxMaXXIwcCqFPOoXgk0gtB5QZSv6BPxabAIueH5O+jL9E0MoU7MifCaFrR2lZQUq6UUnx/DvXsZF1vAJDjO2h8cSNNFMoAOS4iuDsKBUv8FsWYpbtQZEJCvk72Pz1Eg48dJ3/ukMzbYZxvHj+b8pXlATG9JUz5Uh770LR8R+zdsILF2cuig82NPCCcSE17LXhbngg7mgo2ZypWEDQssZsTEWozobqWCELX3g1BwVJeOPZ66PqxApbe1opCfB1sJyEx1bqSEqpv7aQu7p9swdQUGUuAJ9z7Z3o+9Aopsk8zJYqVs2bLbB7ZN+69t2ReSliR57Ocb3l5HoLG226ad4TBh6Z38rdmJlLjWA2mX+3bV4HYK6i1DI3QGKz2ScnxVFCQjviOHjxbeFyLOdZkZkoLH9OvdLtIECHfL9OqNMjTyQn5WB8W7+NICDgxjtgn0KMyMvIARhZRXn6O+hjkP8kIpk5hGpboFCFKytfBziGKB2DiomU4eXsKYEAcypZs5aZLS0hEwkJpgOCuwIaDHng5Dv3oEH3+S5+HzKyfWjtkzBl7iA6/JsefYQRxZwfTIejrpVGo2QQRZD6Nju8BZYmvkwgZ8Rh3IiywyD0Ci+vJa5dpDIaJisXLaATqYJmxuO/EFLVh3GIQ1t7dhXv7aXjUpiolJKUJY4suOs9fSFOwRKXlHKuT7PE290tLMVCdHABACIVUcL/fnpddgTj6/CO51D3QTh19rVS2oFic4VVeGq7TN77yF2Lfn3/1r+26xExRl4qJutrRRBtXbaDWrjY6d1q+83jIFweV18ILb1msIUUeUN9epNdCnGh4QHIyY6miNIEOv81eE+vW4RuWl8H2unN/dkXJRaX7dgBesZt6QFhFzODXxiovRKQHxAEK4Q3FUIAMRctFYtKYNO3IzAOC3/2md0E/t+EB0d+rVKCyB18LjOjEgaI55QVY1euhB7Pp1TeHARb5nNvzgOiBVASla89JmERiAP0tmoiG4S0xPS636wGJlkQLHimXoiYEAuNI2FcOCtZl5L9xUFKCFKzYu68SWc/j6R++04R5QHoynM5JKq9Ip0WLsunpZ78BSW45xiX6ukDdU+sF5amcGGkgt6KAOwKLyZcXpL/5u3PwNmXT1hIZfD5aI9UDkxfAk5goxyDtAalum6CzbZAFTpQekOSSVuRQTkb/zIW4Z7aIJekcOU4NremQgV+KnDunEZguA+EdmM9WrVIU71sFILt37YSl6yIC3myX5wyf2ju7ewYKFi/Ar1ypB29VuoUiJ9i7GYDw8z7xxEP0zDOHbqntPwQgdn/hfnM7AITpHEugyHL6jOQ+agASlxhDj255AK5NJ6QvJ2hsaozOt5+n/pC0zm4v2g45XRedHkDQVoJNeXjm1TH67r0uemWlPRmbACRhOJ0KW1dRUksh5PJAX0B8gg/BX7wIcbJPPhOWTeTWmMzthafiPDjXWFBBejf38lq69uiPxb05HsSME4nWifR8tPDFR6kPHo9YbwKlXaqktkcRP2KUOwlAkl9bTcEk5D/ZVPchAMFqMS85k5YXFFBVYzPGYbUAvAMAhD0RHM9x+bJNVZrrQMLApba2Z04ejJmuyVQuVsaqqUFwdJRkYnzebAAkARP1vQg0vn69E/EeIVAXMgUVihPXJSBe4u23odo2asQWGGj2VgGIXhqxAt446E8DHNwNYOBHpvPiYnxjuYUi8P2dAiBn3zoLBtI43fPwPTMCEBpE/AX+A+wgB8YGN9SmOEP7RHCcUmJTqWcMwerJuQLHxmABe7b5KkBPkLYvXinoRAEmj+CdBJgOhMHDhQ98Gn+PItnZsbrL1DU8CE76uwNAdm8cp5KCFdQ/2ktJAJw+ZLOfLwApK14JDBiEYI1SQ/sQgODd23OL9Y2+hwDk4x/No6ee1jLiv1wAJDMzBC9kLr12uDkMgCxcWECbthXShepROnWiSa4tAEAWLfbQls1L6fv/9pfzBiB//v+eoD/8wzLKVBS7mwGQQ1WD1Ds5jXGkk1qaYcgsaKHk6bVCDljECAFY9Y5dAOXRAyNZPL3wNOrolOuYOwJAdu7YQldqr1oL/LlOUO/WcRvWr4EEajMmAZs/O9d7mx4Q0WA3iR14P3pAuM53CoDMFmcxl0Dv2eI5IqV79Xsy5Y1ne3emFyaaZ2W25whbNBvSg3xeZC6QuVxLW4PWr6sQVq3qGnA4U1n9Sg6gT+x5SFgdr7U2UNtIOzV2N5PDkOl1IB/ItuKtmO4DVOOwFbhO/nCYfuW33NSe7qCyoU2U7E2HhQOKPLCoTyNfA0t6svUhlAwN/0QfjcPV2br1qCXHawILATTwf+75LTSZ3S3iN7jovGhyUIve8vqTiO9EdtOLm2CM99Lg6gs0lS+tLvr3myUMtN6zcQsrENwwQmnvhqeukBJOlFLfZw/fINkbTXo3TJ7XuJ6lumUYAvm+ludE5eiQgeeycjLwXHlGsM3B5/xi7TEAACAASURBVFb9Lc+I2gNevfaAsDEtqAL/RFC78oZoQ56Q4DWD0A1viCWzK0zcRkA6brMscwF5Yt3U2MPZoH12dmL2flgULDPw3I4H0fWW/VjuN/t0SYmkIM0nIFxfc/nybIy5EyJ4/XYK5x+Jj4+FhHW4p0LTrvjabkU94DFYexx9IkOwE7FXqTAclIqs7yFYjkeQ14OpCfy0r79+RVRNnBPRvzm+Q7cFezosDwhARVq6tMRzP0hlL4jVetJbkqzyefB+HZDO2xMTQ9TV1Y74liZasKAI1IOlVFa2Sl4K70pL9SbleaxX54bn1MrBoRqSLe9+9YFwsnG/ioHhuJXpkI9++O0f07qd62hp+VIR19vTZ9Mmr9TWIUPxNLVDopcDR/m7juWEhmgD5puz4t4Q/hv09dNQ2yDlJudRDOqQkZImPB3SMs81CCKIHQMZfkMUDBUVFwtvT8OlOshxttPxxst4phgRwM5lGl7BgFrQhOBllQ/NVlzZ70Ist2tZgYNIvipjQ1whCainQCsMBaTiWFIykkSq+TzJk0fLcrwIQofFtzCburuu0ejYIMVM2f0uM0FafT1JqdTQ1aBakeiTv/ZFsX0KgCnJkU511+vgIZKLbr8KtpUHJ6KW8jnwRVvnw0Yut00XrOEBKV8hPVo1dfwMURbM4oKy47nQ7mbRuVaizX08niFiR93auK7qB2ItEuYKlsfE4B5+7ZFyGDlazBsr0GGOAyYQ0ftNKVkHYqvMPCDTqm+GKfcaWd5ND4g1gJveB2Vs4IB50wMiAMgzkmIX3p6GC1s/S7QYEGP9xvLa1qHGpGGtUYRXMcp1zezns3lAIuR39f3sIHQjBmQWD0h6eoiWLcugE8c7YBDgCUQyHTyIASmvWIBvLpE6u2ScUlIqlO0Kg1RZvowyszPoc//XZ8T+zZXp5EVAOJeJXpksMAXzdcghvzHtAfnq10/S7//+yugABPlCuHgbG6nBl0o/eGOItq1y0un6GoxtHkoFXdsxtlqoBIYgbx0EVazHCXByPZ1GMe5ceKUdmYokiITmFrzc8jkcK1asCCUC9V++jA90jnlA+MT3OwC5nfrNBYDoTjWTUpP+/b36d8eOTUIFS3uA5lOP2Z4pcgFu/h1tcW6CNHNgtQY1Y5Wr90XWYbY6zeX5bvCCYQKJVl9WKDFBjMwF4rHzecxwM7OOiaBYJENbe/26SoAPaPO3dVBcloc8ichrDCvoPeu20cETh+D5GCcnFKS4uOQ8Kz9MJC2MT42j7Vn3CKpUDFzZaT4klgN1pLqoSNAxYt3ItQF+ux+KVcPFzdS19BJNpA5aiQh1EkK+ns4HEqmAVfHsr5LLi2f76HfBP1CTrWEAMwPWZ2pjT38WxYwngX7VdOMh5jwZSceKPJrHVx0sbmwLcKCuU/gXB6j1/3nqhpxWJq3qZkkHI2NSdPxmkJWs1D10wsEQFk5W4DnnA9EqWGbguZEThNRCK8hULHUtAUT0AgzbFjVLJxw0gtCFApae+0QQugINxrYrEENl+YuQ+dZFF2FgYes0H2cFhkbxgERSrsL7/I0AZPPmIhGHwQkI51tuRwkr8l4s68vSjWYciglA9ILGVO3jIHz2MixenE1r1/LiGNZ5UGnePnpVKF+5QTlcsDALVrs+8Q1FjjcpABbp6fJD5N80xYq30yDvrn6wtrVKFu+3g89DACCSYpUCr4uGfpw7pKGhHsCuHrSwAVq6dAVt3LgBijAyeF0kL1QYxwPwpccTk/IThLdCF7+iirCc7DQWJl/9g/9OX/r674ufmcIxOCI51/XoJ+m4dwAUnTdffoMQPSa6FgsX9Iz0UlZ8hqBRXR6uo2WIX/FMxYEKOkjxQYxXBTBoIGdR/IiHAum4HrZjeKEIRbpG5NBYmLIGXR1+ER8UtTqaKcPDbeegw1fOinv7tKob7+VU7CgBnwpAx7YIekYWZ6uo/u9AElZdgl4dsG7TvJLc6fSxPctBy5mi7v4hGumS3rrsVFDJUT795CPW+RfqL9HZy1Xi7yBU5xYsWyO2a5qaaMPK7VTbXE3H3wSoQon1JAHw2Pk/QmrB54DggC4W1Yi/PdM4qQbXdchOPT4RoKsNAE8mWDEAi0NxY2MQdG9+j5r+Fd34xmIT0oocNh+aAMS0uugKG0pjLk5MqYqlRoVncKn6cA4QrVrG9dIgZCYAYuXfYcqezjtigK4wEK3aiq/FSTPlC8FAqYGHoQ6i75eb5UYy1WTQ2XT8gMnnjUKV0mtYvpbmQ5sAJAxcqJgTpoTpe79PAIhOOpWT46HKiiw68lqzMBaGgnKO1saHBFqCtJKy7/sIcz9ELzKR0HRtZQn91de+iDFmAcXB6DncJY0uQSjFcWEA4vJIUBEKZtFIwhh97a8u0F9+eTP5+yWlq+WM/IbzMU4FFbCNHR6i5y5NUW1niO5fE6DDnHeoI54ySpAosXsFbAnwgOB9Mg22L9hG3U3ZdKF2mDqvYP1jAJB1yDXCUuKOnJycEOvxvv02bnYXAZDSUp0NXCWBsz672Tc+BCAzWG1U0/2yAZD09FRQKFiKV3IizaJVdzhfyJo1ZcIywe3DCjbj4FsmJSWL7KWnz5xngjVtWbNWcJ2PXHgLOtnSuqsBSBxkeFOR+TwzLhOJCD2gZzmo0LkQAwsSZUFlJxXc8u21V+g7+3OoyLmUquOP05KJcopzxdE0pPMubvi5uJ7OhD4bAPFMptCq5z9PLZtfocFltZbnQytj8bXmAkCs8T0a3/kOA5DU5zfRxMoWmlpiW8bNeBAhs2vOUdqDYQAb01vyQQIgHixWKnNLQHeZpCud4PeHJSJUjX+bAISzky9enHHLgeQcw8HnX7worXK3W5jSZSpjzRWAcBLC3bsroFGPjOEAHfydcsbtGNAQx8f9ApC8FwBETPjonw7MtY2NDaCZSWpmeXkFwMhGqFRJ/vV8AciVS7VUV1VHu5+Uak6RAGS4oYeGOgdoUmX55k+E6VRTCJLh8SMGHg5W3qI4JDzEuMWejrPXT9OOXVvF9dzINaBLjLKi19XWU2ZKNjIdp5N/wkGXuvooJzGd4mM8dLoJdKyRwXcMgIT8ifTJB5YpBTTEwGGgqrtyjZLjZPLduQCQEYCR9JRMulh/iqrPSMWsOwFAtq5PpmuNU9Q3iMzmHwIQewj4EIBYbWGpYM3gAdEApKI8A2NFiC7V9M0ZgPBNsrOy6C//7NOI6dhARYXpswKQky2t9MKhFvrKfwabYRYA8o/HJRjfsCwcgHh7Vgng4Z8YQBxZCshZDZRNZfTtHzaSD2ODCUD27Eknzj94ywCkrGwFjY9NUDMq/n4sv+wAZB2oP+z9aGmxA4Lv5HuK5jkQlo0Izo5pqeGM4iPKKjcXGtOt1HemQPf5XIs/IrN+HNS/Y8cGoWQ1gQBMNzwPGzdWCotnDahVLS0dCG7NpcrKUgTgnhRJB4MKzHNQZRKUsHbdB7UpDxJmXTlDLaBjZKVkgCsdR6nxqQh0jKECUB7YKDTsG6aRafzvGCJvwgRsGv2wQoWoKGMh/YezPkqMSaSnd5QRbHo0lNdKyZDEu3f4CfIhuPLYyh9RzIJJfPz201qZ0JWn3wQUFc/9KnmQ9fz8574pTtDA45YBiL5tBBCJmqPDfCEGo8E04JlsAk3NSjixgmK702ng0RPRM5dHAh4DePAtefGnpXfFtpnzQ1GpAjpxHxbzFtWKgY2iZoncH9qDwZ4Ti2KiaCX8twIH7PGwMqhzzg8tYYltUR++TjQKFgMJTcfCtZKgLLCucBk19oJSNwhXNp+nn1XJ8IoL8vW152RWFSybgsWnSrphtqB0tbcricb5fDg4luV7Wcnq5MmWeZ4Z/XC+HoOQmppOjB12HgAzBsT85pnSwjSs7OxUCHGUUWvrgMizMToyRfkFrOyVQNVVLULql59Xf+eeBGll5+DrNMsDAq+j8nrwPq18xfQrDbptD4idHV1kSVfvJtIDwvfgc/Sr47GBEw3W1FTDw1oNZZt02nX/fbS8bDlAiAxI14UXs5ZXBB2XvRbylfvp+acOUm5hLlVsrZTPAUDB2dS5DI9PUW9LF02NT9K4y0/HDh+lAk8GZGvxO/o1q+jEwXDid4docmiMcotzKHFhIsYx2wtRfeEidXdKCkVWtvQQ+ECtmIanIiEmmfITiunayAAtZuoW+uYIgsdPN9dRa4vdj/zwnogSMjwgoGM4DRpSSOUHiUP2eS5u5Frx6Y80Zpz8PpXHIBSLPCaSTrJ363oqWVIMzxJYHNM1Yt+CHNudvOv+B+jpl6VxhkvPoEzmmJ2ZSMexCOroKrB+S0vLolEketVF5zZwguKm6W/WjxEeEO3VePT+dHoVAegyaFoV4XpVFneD4xrpAQkoq300DwjPS+C3iAsKVkFksDQPbPoe9p1FH9csBAaPNzwHjnXBcs2Fc3uE0cr1gKzHdIBLV5z9/rj+XNib4lDB+3z9SPqgQt2yVuxxUQtvZiuFTEUsUQl7EF9SFE+Z8AKcPK+9X/I32T4Rg3ukAd2wRFmsKH2MoGba51tTVoQHZLY8IMgOqlraeNd3gILlVPUsrwAdFvW8dLkfbTaN9yRrynFlXBJdC6FYJ+NGtQeEt6dBd9yyfSkthRR5Rnoy/bc/PQDPLsadsWb5CqaG4J2QKiUpyHh+9jqyop/poj/4jUqEashn6blSLf7NKFhIXuQK4hLX00N/dxqeZDz2egCQ585dgVS1i+Jzxmiqp0ys/ybHhoQ0eQe8qDSeRT873EnBzm4AEDl+T8H0YQGQTES5lEBFpaoKCb7m4QG5nQW+emPv6D9FRQuAAjPp7DlpYZpPifSA6HNnWjTfCXrQfOo3l2M5DwgXpmHdqTLT80fL/xF5z4qKlbR6dQX410exKHhnQBHfcy7vYjbwkwI5SvZgeKEQEwvu4333bRGJxSbh7mcvyOjoGO1FgsGqqlqoOSynl156Q1Au7rlnEx08+JrIO5AM6gUDLgYjvX39wqOxsmIZZWdkQmo3gXqH+2kSsp0TUJjp8/bQqA8ynphAHErxyol4EGe6Pai5UpCA8NA0/WSDg44s99C0w0fbYx6gFH+GqKMLvOtzJS/QZHEHAI3d+loFy/SG8PznHkum8md/jTrWHqXuirNCtt3MAaZx5GzB6HynG0Kk5gpAIhxtkapW0QCIA8kQ8/95P7X9wU/DEhVasSMR3g8r3kPPNTxva68Ix2cwtYr7DRbuAeT9kH+ofWasB4MVBUCYohfimBDR3/C/AhC2mhX2KQAigvAV2BDqWONqwtKgawILKgU0BBix8n3g4qyEhZKXmEn5iVkAHj3UN6ZEP8xEhGxR1+pYwgOinmNMv4jZVbD4Ptxvt2wpohMnWmYM/p7LWMJKWEePNt7WNbgtHEKqBnr04PKvWVOI760T4MhMRmZ/H2JxhqKzonO28+RkD2SBFwjJ+96+IXgn3UgumCriQro6RzA2dlpYTasvpaUhW7jq0EzFsrclRYdLelqKRc3S+yQQke1tKVxhm/db1Cy1MEkFQNGJ6JKhzMVS3Vz4ttevX0Mix2aMk6/Tqsoy2rBlA5WtlknyxJJLdXSthsX72XPxtT/5On3hj36dEtIk9YvXsfq7nMZCtfaqBISDQ4PU3gmp5o5RLGhAwZoeBOsrTiREdJcgeL4aC5PxbmrzddNnD3zSeuYjrx5FPAiMJLhw29WrIsh9DCBjcmKYNi7dQGfqz1AxDDCFSBw4zePRxDR1B0bppTdOgEZnWERwxUnQ6lwAPLroVBkOYwByD8oF8bTOaIjtALWTO156iNy4x769S0BFjKWa49W0prwcgApBsd4mpBRoptwUO7bCEZ9F7YOSejIwVEIL89IBlBEXgY/3WPVVGhkqxsUVxYfBkMJMTiyu49RgOqkWeValeYMHKG3VNxIuferxLPrhz3XMgjxDzkuyP3Nf0+MSA2YLbFiJNBTAwLHSqKdiZ/gKioIj5lzLWmO6eTWHzR6EeaSyKFQg7EQm/WWKnwUCGaxotzBXVn9iujNhInGq2CsNPsRhItfIjcyJsDQvSvnMNFQ6HPiejdiPsPbFH+WlSRSERezSVR37Yn/zN6pVGYlXI+THdBvrWJ6w9mMqttUZw2NAbgpAZlLAmgGAQLJB3MXMARKK6gHB3K8m3s0boTLZO47s5yNRAUgSvl6mSHIZghS4wyPpnC435LVT5f0qi930hQO7ad/j99OCdGlxc4/UU2+77KPJ6Zl0qr6TXj/aTv/l99ZZAMQHY5c4NglgHmsecQ98+9+tjyMwRGlV4RA9f0GOK7FQ95zug1AFQQgCho84GErJ6aHW9nF65rUWcvUihiUkxzkvIMimTTEY666TIyEhIbR//34snJBo7S4CIJwLY2XpcmS0PaG71pz/vRsASEnJYrEwfb8AEG78xx9/SNTpJz95fs7vYr4HzgeAxMGSw1YQH4KmeBGwZct6ASSmMZGNwbt3+nQVLKkZ4FEuEvSNoaFhqPPkCC/H9u18bBIsl1dBpZBewEcflfQHLtPgW3M24wsXL2PSHxJUgSy4Qr34b2RCTnZQvBTFEW8MnDcBIGd+4KV/98kYGs1aRnkhxKUga/LF1DepKGExwjdSqCnvPIUKR+YEQPIQOB4/kUZN238h6/IBASA85+b9M+R47z9LkwvsINu7FYAUp+ZTflIWVXU00JgXrm/t3XgHAEheXgqS6SXeEPg932+QYzeamgbmLeFr3scEIPxNszJWdnaSUNiylbFmBiB8Lc7/sWtXOayGTuruGRbJCjmbOXsy4iDW0N09jGzV0nr4fgEgTOHkMumaoEsXLtGZE2epA/Fjq1avou27tlMePK1cTAByrf4avfT0SwKA+JR776YApAZGqfEgJeTFU11fI2VAPpNjX1zZ8TRVP4JcIJM0PD1Kuz+2y3olDECyYhHrhS7Y0tMkgtfZAD800k8N3Y1Q8hunh+97TFC34nMzKbYdQr8ARj998y2sXcIj/W8XgBRmg+66DNmV81IRfO+nSdDsWJUrMT4e9ZpGzN2hmwKQfTsqxCLp5dOXqX947I4CkOzMGKosTaTDx8PVQT8EIOhKtwhAvFBVutqgMs6HBY5HxoDcfQBk932FVHOpl3p7J28AIIsX59BIBwjaKk5pJgDiCAzRt7/yWdqDhMozAZCXTzXCMDFOX/wsvBjKAzITAPnW5ThakRNEvNWIDUBgJPOP5wqjUdtAPeWllGBhE0vf+mEtDAMQCYkAIB/72BJ68cUXBfALHThwACnSX7TH/zkAkdtZ4M93QruV42+rfpD2vZmVPFow863U8Z0853aTEc5WN3Ohb7bHzdqNF+y8EL8VZbLZ6qN/nwmARNaLvRP33LOZrl5tEACiuHghFRUVAnRcBMXKQ5s3rxYejqXILs00NgYiAwMjUKRYROfO1cALMi5ABt9P89IfeWQvHTt2RuULMSddZRlKtS1ELjZUetQCymMMnClynwuKFro400KUER+kq9/yUf6X4mhv3EeoO7aFWguroD4lB2Z3oaRjeCDbZ3oyNAXLzIjOFKuFp++jkUJkLV+gXLIMQIzgc+35MPeZHopo7+MGT4g6yKRVGXGG1iWi7TOzkrOh0fSGJJ2SNKzeh5Rxgb0TEdQrvrgpAWzWXVOw2NBn5fyAR8Oqh854zvvUq2Evh6ZdCQqW8oYwIBBB52JVqDwnyCNiUa3gmbC8JZznQ3tD9LEioF2dx94PbQXF9sr0JZTsTqCz7ZBC1XK0VtwH7mfkBOGAYqsOt0jBKi/PF9Sk21WwYhWtKSSquhUaF2c+FgVWXy2Vrr/d4uIMgP444Qkxv3Mz+7n5nS8qygbtIFFkNZ+c8uK7HKXBgXHKzOJgcge2ma4oLeUagHC8l+kBSYdHhAtnlmbPh/wD0tVQy9Lb/C9L/LL8ruh3/DfTsNSxVq4QtY9/T1FB6ny09oBwEHo06s0grPc1NTXwvp5H7o5RWr95Pa3bslZkKufykx/8hHLys2kTPLCa+sLSshPGYq2hCV4PlLqjZ2lscBR0jRC8svjgs0HzauFgaZQixKAlZyAmPIYc4Gry4r6/B7llYNl2QkUsFn3SBXWxlw6/Jq7V2toIOpbMn7Esu4BWLV1JyauSqbhkKV15/TJNj/uocbgPp9veIz72lVeO0QjimHRJTc8Sm8NDHOSuPBej0rgQ63JjmMwX25PB6/TvPvtJBMfDU5yMOsfDcj0MZSz02ZHhFhiI2gDMkJQQACoDsXfdw9IbFB/Lx0o6W276enzH03T2Ujs19Mp7BHwr4FGRH7ofSUtigxIEBiCPrksgwPlIbrTwW4OGGvyKizxQ5ooFZUhajJnSpItWYApTYsIizaLVha2n5XmRHpCADorHu2W1KFH0gCZuqF2rtnfGqgA2OAZKe0DMp9FeFq5vSLukFMVPnK+fgylXajKxAtC5nriv9oDI70d7iI276PxE/KuaYPhf7enU7eBnl6Uqu7clUfV15LgZ4OcxDA7IY3WDB4R/V8+vM4nLJrHr4FADeqQHxKKuiYlH3if8fet7G1QrqMjZZXYK1q14QBiAVFV1CS8I0+/0HFtevgBe4SXU3txNp45LA6jPkQljqvQUuRJTyQkpcy6ByVb6/v/4TSooyqdd66TVMzTSbXlAcnLT6X/9VMa3/uaB1TSp5Mn5OxMFMuYInBObI80N9D/PB6gkdxrexxY6UhWiRUUD1D6wkOKceTh0DIanURhHkyHt7aYf/KOkcZF/CEYCe0104EApPfXUU3cvAOGF7oP79tDBF142OskcNw0Awp1wNjAyF6v7HO98xw5jt//69ZV05MjbssPN8hx3JnYignsT5WnejbaaCRzp6uTkZNFW8Ia5MEXq1VffQsKwfKhtLMUkXwPKRyItX14MS/BVwRl3YTLWfYDPbW3tgIX3xtinPXt2QE2unjo62HV5owSqMwN9SQ/kSAIUgpIMF+2FDQFkOJLkLMQAxPLOpgTo3tEg/eGxAH30QCzd595PFxOO0nSu5AqwkmVcvnKtGkpaZiJCy4OOY2ORxKv4zf3UeM+LoGOrhEAGXmLQEQkmeN/N5l9RD/X6I88Nk8ONoEiZXcSgSUvwoH40VbB4He4aTqC87+yn1t+XWdH5WDNdhEHttVW1jPnBZBgEEDzLJYAkgRal2KBEafDAKllW3AcrX1kqVjLLtqiHpmJxIkP9u9/YBlfWom2bMSCshCWeQ1KwXKATrc9YSaPweFzpb5INESHDK/5WQEPQr3RjzYGCpalC5rjGlJQNGxZCjKTxpuOd+b5m2s7PT4Gn0wngLhN3zlakOK4sms4JEoJ9mlp48IJn5cocASiuXu21kzrykeoY/vanffIb2rOnEiBoQIAq9mhy8SBxo5W0ELfVbZCmwAUDEaZhcXG5eFsu8sV+Kx4EIEXVTiQlFPe3QQcTOtIEJUsqY+nvWMSGyEMtlSwpwStfHgORaOOjua+9vR1JGs9A1OI0YlXSaMu9W+gQ8j391h99QQASHRfC19RghBecg8jPweXC+QaACwd11TZh4c1UKIANUEZSIXvsSU8QwFGXAMBgd1cvkpdCVhPDixfyvawingADjRNgqb6lmVpHhqGilURbVi+lwg0F5EI+Dla2aoBClu/aKE3FIf4Ggr9cTp0EzRuF30XztSaxHZuRbt3Pj28lBrk8zMLxAdOKf14IsPPwvVuRGHFaeKO5XXpHxmgBxrxcxG60dFyh4qIKamqBgWi4k5Yt3wMBEKjyYEA6U3cGIMNNSwtX06ETdUjaaWXpxNoaXjKHHe/iUQul0V6bKuwwLDE3m8PKkYCQy6U6CbCsOAN+66qPxihJU7OdxbFslIjIwSEW6Ba90KAfcvxSGL+Jz2e5QG0xEYS9sLYU7Y32YG++rJuxMFfPx0AkoK9rAAFrcGeLlgUeYCQwrhE+7xrWLNzLYYAPsRbRdoYoAIRlncWzoDy0O52OV03QEOY/ZLmLeJ7I57P/joHXxAJaeA6O7TKfOcSTip40wqxTkTLF+prWAGvU4U4DED3m8Tco7/exJ5fRwRevwNjJFDfk7lHvdNu2IgH+x5HX6NjbUvnNH7ABCI8ysSWFYn96vI8e21WKeCqiv/0rKUEdmgYlalIaH7tB+3zuhHzuL3xqJfnj5SIixqfieyBN7eqQ4g4MQP4KelWleT7EgTRZAKR3qBLjKst5u4WnmQvEO+kf/u5NeT+oyPmF/LYsYQBkz549kDpstCVb5+ABiYe7856dW+nlX0hryPuxPPnEI/T0MwfnX7W7AIDwQ5u5QN4vAIQlMqVW/ztXZgMgDCiYB86Lg3vu2QL64StCvWrjxjXIXpwmBi4epK9fb4anYxTB5WWQJa0BKCkR3hD2lrz55skbHoC9JUzROn36Aiyiqbh+EhSBFuLbug7Q0km3A0D+0+UApXhD9OW9MbTVcx+NOYapsUjmB5kvAMmtX01JvQXUuPOQZdgyqajvdwDCz5z9gz00srGWJpe131UAJCGQSBuyyqgRuWFahyQ96N0AIIWFaQDbceirPbcNQOarhDUfAMJAYPXqfGjPj1J7m5bm5I/AtlpqALK4OBf5QKAql5kCC/kETXmn6Wpd9wcagOixzQur/qWqS3QC41DjtUbatHMjFS8rppIyUB9Up4kGQK53SlDYUVNPI6ODAD2JlLQAQhhIPsnlBgCC7OruHj/5kx3U0tsLJ0kqeWCgiclMpTYk+u0cG6UVmTmUX5pNhRAf4MIApKlBqqCNVg/SuBveFMQX3S4A2bW2nFaUFMHyisUlFsmxGLTermuA9yWeUhISaGC4m/KyF0GB6iKNAYDk5G+i/Nwcsdj1w+pwpaWWUhOW0dHq69SH/qDLnQQge3akUXXtOPX2SyD3IQCRrXyrAOTAk9n01AvKkPFLCEAOfLKUfvQTKSFtApDVa7Ihz7sCbIxaarguxSZuBkAe2LkKQGSavvnf/2/ZLyMAyD/82ThKOAAAIABJREFUfJT2bsqi7VsWzgpA/uZ8kJZmwwMS00yHTsfQ6vJ2ut5RChAPGifoFUKbAfe42DFFb/7otLyfAUBycuKRXNFDhw8flh4QBiAsiTUyohaGcwAgfNFbXuBbn/47u/HIw/vopZcPi4DieRfDXTRb0PK8r/0unfDww3sRIH3Eev6bPUekVWem5IA3q3q065vXzcVksHXrBnr2WYPupy74bnhGotXv8cf30fPPyziI/fv3wANSjcVNDzjn2fAgrcZHchRyntsENYvzgfT09AvFq7fflh+WWbKzM4VnhZ+FQdb4+AR0/9sE5YwD2p2SaSCKAx4QSgjnsIYQC+KEt0MXZ6rcdoCW9fdvQDq00ElPb3FSIvKDrBnbIQDIqEcGkmkKlluyDkQxPSB6HxuwFp3cSwNFV2l8QYtlyY0EIJHB5/z3TBQsvd/0fOjtMOOS4dXgRXXk9fjvMG+JZhgYzaSpWPGXsRDpzKDB+y6Ee0v4HtojEeUe7FVGcmpRRJJAztPB23xv9oKgiJwgYifsTYqOxYYnkYxQ7dfeDvG7Mo7ZilnwlrAXRFwM/6pt9nDo8yy6FntClLckl3KpKD6fmsY7qAeLw6jxHuxR0dc1A89VHaQ3RB0TpoKle0C05IRQNFlfBMDdd1txG/oODPB37ChGrJS0mkUr+luUFEb5wji3iZXkjZvfCMrl312gj/CxrIy1QWRc70PA8USYFZbjt9hTsnhxFlWuXiyscWzhZ+ldtgi3tvZTKxLt6aKTAOrxjilYFh2LA9LVh8AB6ZrWwYpY2qKq6VUp8Hho56bp9eDfLfUs5RVhKmr4/eXL47qY7aKPMcdGf5y0VDK4YNGKl559iTJyMkU+oHNQ6ets66JSLEw237uZMnMlPSqAjq6twd5pLzwIcsHCMuFxScg9YpT+vhHQSCW1MT8jmzoQvB4PD8b2J/dSa3cnDdZ1UmDCRxmggJx58Si8dFOUlphEuz6zFt4P2becGHhGB+U7bTvVSsNjiCmJCVBzg+11OHYCsuTiYNtS7sAzuJWVlGlUXJhaGFIuyzVLC2kRnonbOQdzSRfqwbEuyaCdHD9TRatWLKYCeKgb2vpoyYJsJGjrohyMyZ39vSJr+9j4GKhxi+jZk+Fy6vFxlUhAaPeJAFTDuMSGoPJlUMUi56hoc9bOzSl0tmoMlD/5Ti2akFhTye8yNj3cO8DGMHEskpSa1FP9WmIUj9ZKJigaxhaWgA9WHBoWXM6DW5QBm/N9WMep3x2GChl/BzowOsgW9wh3dgjvSBf+Tf9ujtvhQeZqLMK4ZXkeI+plUtL42kExMHNSSgc9vi+dfvoLM57G9HpEeECMdavL8IBg5W61BQsvyH6FcUd5gkTQ/UxrXsvLdHseEE2/Es9neHzDg9B126I+6OTsRX784SWQx5WpJKa4LypaVFLKpFDj7O8dA5VygXz//mwRvyr6ErKih1Ri1Bh8j1lQfHtoZwEtKV0E1at8euLjayhxSLJj4uDh+Ovvt9DeHQW0fS08zFE8IF0tTeJYl99Lf/dCE5Uh1nTa10evnI6jB3a104W6Ckh5w7uMdxfEuB2D7+1IfYCqf/66rBvonAGlcJeT0wYAUmEDkC1btsBN3U2dneojvEsAyO0kI8QbDPvQrD8+QBucjPAKrFQ6GeF7BUA4Y/Gjj+6j1157SyzKo3lA7jQA4UUAK1fxgoKzG/NC4Ny5aixY7ImGX+Wjjz4gaGqsbPXYYw+gjkcFRYDP2759kwBw27dvFLErHDfCdT916gIWauFBhrpbcBubqmBS0lf+ejsA5PWfTdPv7omhq0sd5EYW9MrRHRRIG6Nr2TJZ0FwBSPJYFhWdu5fq7/+ZqJemknzQAIhjKpYKvvU4tf7WcxSMRdZ39QKEOuUHEIAscOdTsbuIzg1epjE/rLNmIkIz4PwdACCJsH6XlxegX98Z6Vx+FbMlM7wdAMLXT0Ri0JKlGXT92kCYMhZPwOXli2gxpGQ9Hqb+CBsbDADoI+gkPKm/doQpDRLVfpABCC+o/+rLf01f+vLvCxldLgP9/VQHZacTEMrg516DWJHSNcspSdG/5gJAjh85QXHognGYA6exCJ8E93z/556kesjcDl/vIS+kerMqF9Glw2egdhNLnaB37X1iLSXlSfqRCUD6rgIktg3RuNNPdU22x+pWAAgrGBXlptJmKA+mwMMch8XyKHgeUxivn3tJUj0++fhuKF1NANc4RdyMD3F6XaO9VJiTQ6uWLwUNK5N+cvRS2Cx+pwCIXDBn0k9f6DOApLKefAhA5g1AchDQX1GGgP4TNj0unFZ2dwOQHHj2Ksoy6NgJSbFiAAKmLIxFS6mqRgL4UcRmzRWAPLA9jwpyEyl7yUr6+Kc33QBAPvrQIipfipw+swCQ/++FRspPm6SE2C4LgFTVrUWyZOlF5fXPNCyFT5130PCbr4t9JgApLh6EgTcXaosn5OhcDgk7LteuyQedqxrW7l07kbDqIg2PRF+MhX3l78Efv+wAhHOB9Pb2W7lA9KRvApGZOMezeUCigZmZrltRUQrudik988wLc6ZfzRWQMDBg5Sr2WDBA4P/ZE8FAp7OzR1gEGCxMTnoFyIgse/fuxERVC654F+R2twpqVmNjC4LPi4VccHNzu1ios6oYU6yamtqEsliklCFfN3qdmcNr39WZrT6xBHvwdCTI5bMjEbYRZEDXJQYxI1ycaQHq+lsv5f17JAzLCJI7w0ErRzZhjTpF15OqKC4Xutx5tpvArYyaHCuo781GrrzL6ym1L58Gi6/RQHGtoPKG1U1h7rBs6VH2mbEaZnvOFISuj4kMRo9M2ht2XTy6GdehLYNmMHrGwS3kyxmkkfV1Np2XAYj2SBhgRNchTGESsrs6WJxzfwR1LIZ6BSylq7MChzgGRMd4sFVWeUaEoVHHjGj5Wz5Pvw7mPqvrBdk7oV+7uhcjp1JaQUlQJTg3egmWWFVT4TnRHhfsi4wBMeM+zDwg/Oyab609Iej2kdnQdXvwN1tSwq45h/CAiH4424ucw1iulbCGhiatgFN+h9rgHY0mOROf3MkcQ64XKBiWFRXtk5vHFMd0OnO6Pcxz9vAja/GtT9LlS220YeMSEcD/2uEamQndkH9lC6IOpNXZz/lvOx6EA891ELrDypDOnhA2UKgvWfzDcru62ThPiJU1Hb9ZcSLqDKZmJlmeB+QJEnEgXBDsrT6+mcZl7c33g05xFIaTzrZO+siBx614D035YYpSF7whVxHHduL1k5QKr82GnetpSdkSqGPK9vQilkK7bcZVzo+OK21Uc7Ya13NQPGJSJkcmqD0wQDl5GbRt6zZqOg35zp5eGkvEAmQccuATXmG1TyqOo3sfucfqGbFO6YqdQJB41asn0a+9VLl7F8WBKvWpT3/JOs43jcBaDixRxe2U/PNpSPVyCQIAhZQXIjEtCTz2ED2+Yy3F4z26EcviRbzPGLzLP33mLXH8gSfvQ7wAKFAQHDh+TsXIOdz08J4iSk6EgiBiCV54c0Ac69MZW7Ht8chB2mvGhsBbBHeofDNRYh3C3hF+L8yPo9KlCXT4LRi5LBew+vghJKJLLOJkrFhx87ojTF/Rhk970rA9ILgWnlkX7Z1zKouLGVvBA5Cun9hvSPnqrNZW4DViY3QRMScq/oqt2bo/Bl12/S0DGwCqUwVzaFlpvo7wjKhr2P3ZCH6PyPsR6QFhzhzXuXihWwT0n6iyBQuixbVE28fVteZoI5ZFty7/a8eIcID7DCyZm42F0dxVogHMWBU54M/PAwK2BCbv7Kx4Ki9Lp2MqyJwBSGF+Gn3kI5vp2VdPUUf3ALzycOerWI2E2BTMRfJ+cXjfk0r21heDmBrkECnAePkbX9gLlcw4+twX94UBkK99t4m+/DuraSKvkNoQ18UlKUbmy6m5fBUy5lLEIiV+mM78oodWVnoo1uunI8eu0s6tg3Tx8moxx3DfmMCaqxvy3G/WZ5DvyCvivDGILWjPz6pV8ptiA8FtAZDbWuBbXf6d21gBi4fg8jc0zv8mhgfE+uDvwMQ8/4rc+hmcC4Q/ZF4wm4uK2ahSfM7NAEjk+bNd77Of/YSgIb3wguyMXGYDGNF+T0fQJYMN9mZIr4acrDjomydmVl8QeTcAuriY9ZLBfOGBaHzM8uVLxH72FLHHhOlVxcVFQhmLqVh8PV1WrJD8ao7pmG2RZg/+0gKrizNXbrsSjYkkUa1WDVDCoCMm3T6v518mKfcPYsktY2Jpg3cXNeWC6+xG1tEsZALOMwLw1HxiJSH0xVFBYyXlXluNwPMXaDxXDiaCMqKqIbwh2lNjxP9GAyOmB30mWpb5qViAwBiXzfhJDUQir2sBFDGZWE0oNvjvmM40yjyyjjp/5bWoYCWM/qVBBVOtFAWLA8+tujH9SgMXDS6YNqDBBecL0flBWAVLx3oyKFH7bboWAIpSxhL5QNR1QwYACSkAstG9lsYQeHt1ohF0ErxDDUz4dUaT3DU9IBbQwLGKriS41hZbQFOxIr25ioagXhKrX9XX98FLoEQR7sA4t2iRDC5mOV49lrC8ufVdgGyli03jCLdo6vldgwReuCVBBSsLKlaXL7eg/8bA05EOmk0SDGGyTy9YkAHPSC6dPdOIMWdYqGDde185tTT34RvvEOpOuvB1mS7GRQMK/jscdEigwftsqd40Y1sGofNvVlJCtJ+mZjEQ0c2pg9D5eB7HdNEAhPOwmCUsIRx+4DFOt5/fM03/+D//iR756COUXZBltKui44jGs7cvV12h+kvXqOZMDRWvXEwr162gxfhXU0B0JoSjP3sTClUj5EiLpQS/h8YhcZsAq2gGEqdeOXIOQaYAbUCRraMtSI5aJPNH8K3yQNPatVlUPzUJUuaqD/og8pCAhX/92Tpqbx2keBiHvvnNf7IeczrgoiFI4XKJhcfK7ULiNRTflEbivJ6TfcU7aSc13Lt+BZWVgK+O5xzoH6VnXzkN45afHtu3FXK8bnhErtIYqCWyxCIY3UM5mfGQ3YVKlsqvo+UCuR/pPmom6QvCiAVelLjCXABIOeR3udQgBsQuikYLY1KMwXazDBvGIOVA8jj/iApsNsZKC4DwoGeoallKUpbBBepgUQLP+fvyI4jZKtbAKvu+g/O2mLlGotwjaCzQTQASbnS0b6H3W98+1lMaPAv1rrCJQ9VNfyhqAV++DMplGKpq6s3cP0bT3vCs9jM6YUi0gJawZMnfLCOswfeVilhR4lJnGwdnAiBmFY1tjn/lsnfvcpFz6ZVXrsKrYYguOHVuHAlAli9NBd4MUB3GZi5+3zhiVnfAw5tB/Qg+/8WJJhrsQqzVpKJhY5Gf6JPjVcgVT94YuT6aCk1ROkQmuEyGhukT966k3OVl9Oe/u03+ju/na3/7Iv3hf/g4ffm552hZycNi/8+efp5HbJoaGqDP7y+npDTkLDIASAg5mU6dr6ctG4ep6spaMA+kYJMf77oNBr1X3+ykiUuSoeFF3XS5AYAUFhYiYVMpeO3y4Ll6QLZs3iAyoXciy+H7sdxWssS7AICwrCzL8Z49W/WeApDPf/5XwAc/JpSj7rlnK+IoeDEgFVGiFaZPcVC4SZ9ihRj2aDAFikEB08qGhkaixvfoyWIuAIT52JwTgOsUDaCY1+AA85KSRSL+490EIFu7AvTH1dP05CdiqDhxCTjZSZQXLKLL+W/QRMxoVADimUihJG8qJffnUUZHCbITu8nnGafGXQcp4JYD+gcdgPD4X/g95ATZXkWjS2zFGj0vvJ8BSCLytix2FdEYFjhNo7Luwor4LgOQTHCDFy9GwtaztqrbbH17LmM95+3gnCKcwfx2AUhGRjK+u1wBFhhc8KpkCDSgIVBtUlMSYXDohcfTC8NAP23espTqkGBwZGRScqZRNm9ejvPy6Jmn8d3eJQDk4tWL9OoLr9Lv/ad/T9OQqLKBXXQAMq244154gmsuVFHt+Toahqx4YckCqtxWSZmQ8eUyAtGNY8ePi+3cnAIa6B0kV3wMgvnz6OSzhynRnSS8Rv2TfaBhFCA+DQvmUSw8gJ3WPbyBPImeqABktH+ETr9yHhnWC+4IAGFFn4d2bKAiiAycgrLX6YuSJ7/vvvUIRE8GDeoqjU5oqzYvfqRVRizmkUVdFKVXfqcAyJ6d6VR7DR6jTnPB/CEA4aZ23AIA2bI6gboRzN/YHqlMpUegCAqWAUjezwDkiScqhKrVoUO1NwUgq1ZmCMno2jopRsIAZPv27ZDfzaam7iG6BkBfdwVxdvMAIMO+AdAQXfS7n9tHf/Dr2+GdTaS3Xq2io6eu0e/+zkfoK99/mlIC6ZSyopKOHXmNUjElNQwO0aMbFovWTU33U8vlMSRV9sBbiFxFMMauXztC1QAgwmYGMBdCUuRD7W7qqmqNCkB2706DUZxZJ2CX8Dk54EdyUMh8AchtLfDnMovd5jH5+bnQKF5IJ06emf+VogAQfZE7MUHPv0LzP0PnAnnrrZOzAhC+ejRahLl/Ji/KbB4Qpjpwsj8ujz32ID46L/3iF0fERMYAIAdBlJH0qe7uXhG4zfSp8fFJLCgMxZv5N8WMHp2ZPDHaymOCEq7j7t07kEDncFgNbtYfTJqRC1+zC2oyunDQuWhfj7I8c1C6UvpwwWWvPSDbuoP0Rxen6cuf3EY5nmwajOmh2oSzFJMmB2B3vu0+duM8ZhYsPb+XUvqzaSp9iByTcTSZ00kdldwPbKl908BjekD4mpoqYxjDtPpimPFqJg/ITK9Ip3kwjUdhVCztLRD9UV7FVEzU19US9Uk1xZRUvYTaPq7eSYS3REuZh91PZTznIOfAuLKI87ZKmGbRqyKpVpoGBaqVDlRn+pWmcVkB5lxvU8pXB6QzwIAHI4syaalzKTUFmqlzCpOLJelrSwGLLOjaA8Kv+WYULM4argO2+V/TM8INJjKih3s9ZDs6YHjKEzEUZs6OOzG+cVzJwoU80djJInmhF+kBMb2tpsU/FrEF+/ZVUnwCaIewFk5OTgnFpkkYHw4dukB776/E2IFEenXttGhRDrVCnW5wyItM59lUdRETH1OD1EufgjU9AVb5aCUjQ1oMNUjKgJdVU1uYOmVRtCDTy3EFXNgboiltmrqVls6eENlhOV+IbkPhCVEfms6QLjwhqnObnhBO0hqtWF4PwwPy99/+e1q3eS3+XydO4UBzLvpYzgPCOTHEPv5dbU+DjhJyyrF4sB+LmEsNdP5tqOygPqXwiiyAV8TFRHMUVrrkDPLi+mjL0HiAkqB+VfXWWfIPTiLp4TT1YlGU4nQjtiaOyu6pRKZyNwCtTJbIZXgYGUf8bljgp+niq8eoGHX+1re+S/XXpEoWl0mvrHtAZGaVbZzoURndQTGZRPZ2Lu4kDzKd256RDHhM9mwpo5dPIG4K75vL2iWLQGlz0+tv29dnDwg0z637OeAN4eJSFmemADlj5L4Ansk/bd/DpYLhZ/SAGAPgxx7JphcP99PEpLEwBoWMixNN4oozXcByO4jxwBmw6+Yf0qIYsh3MXBucbFHLAZvjslU3DIrmvKXpUdy3/UqaWvZF5fnQjAB27uoqGxeOwTvV9w8gga5on4hs55ZxAfQbm5Zsexn17y7jd3Gc1W5GW5keEPy+ZwtygNRNQVFMx9HcSG2yXio2QoZKFo+HVp4UwZOVR+pM6OxkCalJRLSZek/m9WbdnpcHBPm5FOD9zGc2gGHRLyTPAyYn2KCtcZ127iyEiM0QxmZNHUdfwbv81V/dQh1Qszt85Cry+cD7oXi7bsMDEkNxNE6yT4fcAZrUOchSpSdkZWkR/cdPbaHN8Kh01jcjLu4wlW/cTqeq3qDklIXk7WhBMlKISOD/CzD8PvqJh8nd2kLpzlHy9k7Ros1LaBAUqt7eq5SfNwKguFWMiaLNsXho88XQD7/5EmC/HIOmhQdEvmsGICx61dMDxUWuH2udb926FcG40vIxVw/I+x2A3G4ywpk64J2YoGft3HfgAI6P2LfvPlCfkOWeX+ssLsXZaFG6SoLjGeVa4e5Yc7AgSGGmC68G59HghTxPzDwGMc2JwQkDDe3ZuAOPbl1itmee6V6Rih36mVlZjIPWeUFktgdv8zn2gGwDDc5bwMWVhgFEpQ0Qba0zoGsgglNcyfpYTIqK73ugZ5ruAW35hYc+QW/G/hyNKd3FLlgjuMRmg6urOLpurKdWnd1PCSPp1FB5lPzpg7T86MPkQ9bS6ztekMdrb6hBu7oBjBg0LD6H5yWTjmVzmO0W1Pv4Wua2PoL3mYBF06pmonRZebYM+pVJ19Lj/4L/9Ri1feJV8qdAEcnw7gsvu0G9Eu/ITD4IqlVQJRRkSoRWudKAQiQc1JQnUKrMWA9T5cpUyuJ7iONUPEiQgYOODcG/eaFcAT7O+6qE90PQV6YV9Ybr7tXbaEQFYgQQ0QBjBgpW1ESEGsCMGFw7YxzgxcXWrcUIBkROCEFTsPssP8etfjv6fd97b4lQwgozbMCpL9rIoGDpGA/+fhIS3Ej2mU8rSguEykt1TQt1dgyCdrAAEtcZiOW4BGrVmMjRsbg4E/lAOuiRRzbS0beu0MqyLICUJPRvD7ytvcIL0tc7KgIioxX2qnK2dC4634egYKn4DqZVmdSstFTJf+RjdFyH/t5TEZ9gbWNsSxeAhFvUCTluuZjW7cmgQ/Pe2QCjs5/PFAOjlW34GrzNiQm//e1v0x9/5Y/FdZmrbwIP2b5oYfWB+LnTqyJoXBY1C/K6WMJw6e2EVxo0qctna2nRikVUtKyIlqxaAmUrSQsZhAFIJ2J8keeT1nHyMo4KjJNrMobu/eg28gAgcImLS0W7ykFmHApYNTXXBR1mrHmACipXiPxK//t7/yZ+94OWmJAoqSIDI8zFl+8jBqBGHmBVnXygneg2DgRGARqUVwP0IYc2JOjnxLcd0N+d2Keup87hPU4V+2B6xYQVVykJuYx24/aNpMSJwCM1eCUkuGj/3iz66c8BuMUAGB5T4MyBQUnFmWhgzHXgd+H0q8SHgzZNhZWEuIQBEF6gqnwdLrGCDvcAiIW9WlSbFGrGzRYA4Ytag709yFtjsDEROPAOrfnMKe8laVT2OKFzmvDi04qpwLgTSeFmAKLbj4+z+zoiAyLWEmhp0a4f25dKz0EBa9oEPWHxFfJl3xBDIvZhvDa4v5HUNAfaSedR4XqFFAVrrmsgceNbBCD79pXS0aPXEY/kRR3NsSl8/N2DuKXq6j4s8sPXGrt3L6dzF1tgOPLRNGizus4u9A/2NOni18oyAAROCAFxiYNRgYsPec6+9RvraN1WCBVBQa69sxMOwVj64ZU6Gm0L0b4VidQ9HqSfVY+hh+J9FCRRCkQWPrnIT4kA6/jkaXFSDJ2uhgqla4KWF2zDeCPf5RDmqJ6Ah579m4MWAPGhDvrVPfhgDh2Hl3VoCMZR8Q2ghGVDn6MK1m15GKxmeuc2eAH+2KMP3nIukJlqdrsT8zv3xDdemRfML7/8uhg4Zqv3XD++mwEQtu7FIchJ0qdkrAYDDqZMDQ4Oi0GKtzlew5xYdc3nWoe5tuFszzzTdWYCIGVly6GkNSDkeHXR93inAMh/RCbY5IQkemPbLnrbfQjJu+SdowGQ5Nhkqjj1MMWPIwAsfoy8KcM0mN9Aab1F1LT5VUG/utsASNLp5RTXk0HdD554XwOQ0mApyHOw6gVqaEoHRr6HACQvLxU0qSQsCGX8xJ0GIOuFVG5PmEoVx4FwiQQgHN+xqnwhrOfZUFNxQpVxmFLBOT5x8jq2h+ihB9eKseON12vF+fyt+WCpZq/BAw+spabGHuG1S0934/ucxnVyAGDAbQdQ6Uf282MIlowsH1QA8qMf/Qiennzatk9yuO8EALHbhpMIttC16mtUixwDi1cW04p1KymtEFnlVbLGF59Gct+eKfLmIGh6aohixt207zO7rUtEAyB+Th7Y0EOLN1TclQAkLxcB09lxdPGSUHz4EIBE6LjPF4BgOKDH96TQT1+0437kEBVu2BS7ou57/wIQBpWWXO5NAMiBAyvpJz+pw9rN+DrRt1jgIykljk6ear4tAPIPv7mBlq5cAaPDRQg3AGgA0H4f3pDGy9IowbEccqyWAITLI0WDVBqPjOfYG4fYksbOa5DGXiXiwjiGkWWOR4KxdHAqh9r+/gdRAcinPrVCZEHXM84tA5Db8jDcMB28MztuOVfJXUDB4hZlKV4OQtdSvPKDDUfakS0fCQIiYyr4fA7Y1p4MzhzM29wfWH2Kg8DZQyC9GlNh9KmbeUlEZ58vp+cm3Wa255xLjzPVrvh6rIbFz1pVJbXkzXuYge7mfu0BcaoAcnFeEj5qZD4XRbmOnYlw0yq1FJeiV/HPfwIAEgse9ultj9Fbnp8LJSwuMQhUF6fDMhGbLUepND/yH5x+DA3poMvbnyNfVh8VXtpEOdeRIXjN64iVuA7rpHryO+ABke9MXm+2V2dOHWy8uyH4nD0WN7IUhIlEG7GjeUD4lMV/9zFq+eyL5EvkvBCqPmxIU02sjVVBVr5S1sUAez+0pwI5PrS3Q3s0gmxVtQLPjUzoRqZzkftD3UN7SPialrcE93IhuLSCyjGgB+jKNBS7ONuF4RWxKFjs8dCeDiO4XewzvSH8eDNkPxeeEO350Pfg9hA0LO6vtoWsvLwQ48IYvJAIOhZjwp31gKxalYexYExkIreKGlf196EtlffdV0aZCC7v7Bii/IJ0ketjEAHQrx25JPjSuuja87emaYKPPbYBVvYW4TEJIslLMuISTkEZi2Nq4kEJ4jLJajGqaKoTLwRsb4e8MicitXOCpAAMScDEAhh2EDroWGqBlZEhrff8HJqOxQtQ7SHh/To4Xef/4FY2qVeJyCouv5/wxZVJvdK/M23hG9/4Bv3ZN/6MzxDnseXR2lYLGun9kL/r+A+xDet+UFnn2frOKlNcgkYiR85gLK4LAReHwFJuAAAgAElEQVQGInXn6qivq49Wri/D/yspBnS2TihmpufCg6RoY8kAi1qBi71KLpcOqCUEnw+TD/PA+cPnIR0eS1t37qQv/9evins0NWvwyzQNqPgoFSiXU3oD/CyMoCPa8Tdn6uYCn4esJB+DCgc5UzY/sQqWdjkSkO9HtacABKrnoF4u9BOzcG4L0xKtxwyn4Tnjd2G9nygu23WVycirgoBhxIBIAKIs28m2hdudovIMGZxTvqZLeWcCQzd6QLifBYw8HbrewggYtnhlgzzaSl0bI1CYFyIIOWLRPlz3iGzrYsDUzYnfLOUqtpyrfq7YQ8IIoAULnHj3lvUd70tnUBd9T7eRqrvb8CBFekCsd2F4dHIyXFSx3EOvvWUEaYcZxvE+rC5gjw/stdFFv1MHB0dHeCsEFUtNNsID4jeVtuzecdP1yDw9ICYN1vQA2XcLH38ZgDz11BVrzOYgdn7vH/tYBQ0ikeYrrwKcgFoXzQNieT/44nh5TmV11B4QlspetW4JleS7oDTmEX2pegysCW8y6GFNokqxKqM5QSHPVyTb9YFV47SE0igR808AYhVNvbW0vHAjfuEex9nPg/S3x7vEsYnHLyv/Kva74B0Jyv4fFYBs27YNSigtUqp0jh4Q5oju2X0PHXwBFpH3abllpa67BICwBC5Tmzir981oUzNNfryfgQV7MniC19v8uhlgsCeAOdZ8DzPHRhjtwnTrRgE/M1EP5tOl7gTY0PczXe2Rspj8/BUVK0W+EC7mfaN5hngfJ0Pj4jRUrQQAgeyuWZxIOOhUFCzeH5Mpf3/usJe+uzWf+hZV0oWM15HISp2n2Dox6ZAXzbEnunhMsjHTcRQA7coFBaw1r36aYn3x1Lz2DRosrbEmG15bmYYqi4JrjIPR9plJCSNpVVxfflp9ichtq41noFXZ70BdiP9hABLeVIJpYMaOpB0tp9iRJOp64ETYfk2x1SInvPDXVCvmX4dY3YrvIbblIiWgkhPK5IMGPUrFYfA1LJUrXuRb+1XtOS5EAYkEDOgrIbTbi/+afW12cj0NDvi5VMyGmH810BCgQ92bG1EDEzMWxEpEaP8uYkH0zGzFkGCfpUAtn9cDKdaNG4sFFYBL+Pdjd4Db+a5YCYu/7eZmyeEXiylFp9DfVXZ2Cu3YWSoAhxABm/KBTnWV1q5bhAV9Er0KytUEEs5xEfQh1SHdnDAN12bPyaOPrUe+nrPi+uUVi2kIQZM831ZVd4tvL5IOYgMJpgrJBW047UqCCv4tHfRkXXcNMPh66QiM1/v1+fo+DD7MRIW6DTUVS1KwZBubQCRyHLRUg9RijsHDD3/4Q4CkDOLkwQSDBRcR7xGxGBUxGwbVSsfgSdChFqNYrPO5XEKWnCpfUy/cbbA6jJiPhiuNdPYNGU+5Ym0pla0rFUHnXHidGYJdVBdW8eEyjfGHy+ToBL30r4eobXKUnjt4FN6uQrG/rbUbuTyMhbfq0yELdKCd1Pdh0kuc6NsBtagW70G1Z2BYSTYL/R5ticA19PgREwfZX9W/rcENP4Zl2Vbn+cNVyaICEPXAD+2G2EvVKPX06TbQxiWrScihefgum2om2l7V2cVSpRHJN7lPhWI1QLUHTa6LjmcIo4YZChxmnIhDJ6hjIBBhaBA11KAEJ2mQB7O2UXnV1/gj1TQ5iLdY7xvxXVpBTPcp8ZuhrqWPFV1N91cGB2rboqahjisWu5Hrx0nnLxoB/REAxK6cPTmELOsaL2OVAIB5P3USgxJbK53HfxuA3HQ9Iia8iMnIrshNtm703NgH69/scTcnJwHrjCysM9qsMYoNJjxusMBHS7uMrZP5JuX5JgUrEoA4lMKe2yP7kjNFxrrlZsTSzvUZlJPmph9XwViclE9DUBXl4lZ0RV9XJ+VlydgRV8Uiau9uoS0ZTiqe7qUqJM99IB/mAHwqDoCPQQg//Ot3ZCJTHq9i1btlKWBHIBZ0VDeVlZGgYHGxKFg8oNXVNUpL+RwBCF/glj0Mc3ppt3/QLzsAYdUmtthXV9fOCkBYfUp7NXihzdtMU2CPhgYY7OFg+tRs2eXvVgDCPfKJJx4S2dMjaW3vJAB5afsWOrowSA0ZF2cFIFreXlOtEoayaN0vPkdjad1U+zi412qcu5sACE3EUt7B7dS99xT5kmyr2XsJQFKDaVQ+XUHX8F8XQSnQACZWXMh7BEAKClIBQtwiGFJMBGGGgTsDQFJTPQgQT6eLF2VAcCQAycxMpnvuLRMeOS8CkTlmIy8vDePLBL36CjTilfdBzwLRAMi+BysE1ergwTMizwdnen7g/lUI3uwUE/PVelsGWF/ngwpAOFnwj3/8Y/r85z8PgIVF+7sIQAD1aEoJifQjXqTufC3+v0LJoNmWbymnJeWLkWPF7jeRAITb/sff+jG1jI/SS4eO31UAhBMQfvyxHHrqaVMN9EMAIj/6G4UV5gJA1pVBAnoiiO/XUMD6JQcg2VB3G4QhgItXAabbBSB8rRgYetYg5qMLjuoeT+6cAEgx0ghsxZzmTYeSI+wZqelZ1AMhkNqBEA28dmpGAJLNyRUr4kQW9DAAsm7dOkwCQVjKm+YFQN7vyQhvOVD+LvGAaCWso0dPWYsMTZ/ihH0acLCHg2VtGWiwZ4PjNdgbZgZb3woc5EVApJcg8jpz8YDcjiV2LvUOc7EbJ0R6QPgnprXxd8KywGaZCYCY1JZQ6o2ueeENQXGlwKqlPCBskdQ0rKqng/SfP72B3ki9TKEMLyhY4UG1HITuVrQsXkfqOEszEWHFG8jFsqCe+splBlUx8GBuiOYBCX8m+y+9Rp2LB2TGNlfGHlMKPiwniEGf0tcwPR16W7Aj1LHsHWEjUMbxcooZSqLO+6UFhq+rAYhFxWKqlVKlCsL7YXk4cL4VkK5pWewJ0RQueEcs2hR7S9QxIlmhyvlhUqly/Xm0NLCMzgcv0rjOJSAC0tVTmTQprYIlFKzUIo6P1YY2kZTQ9sSIK4icIupYvpY6bzYKFvdF7qcbNixC4tkefPM3iimY/fV2vjv2ajBf+eTJZlHlsGthfK1cXYTg8iKR/JOtuC8dqqaNm0owJjmxbWer5rDpyMLH5yJ+Ze/eCiHJW4scH01NfcIosLy0EOqHWQA0gzCoTVBrW7iCHhtVZP+HhwMJ+vQ2/8vfu6ZVCU9HmsxnYganm0HollckLHjdadGu2DKv839EekL4ujrpoX4+cyyMjJH73ve+J4LlH3jgAQGuQipvkPRqyM6iA895n19LxXF3UQHV7CkJKnciJyfTxfKgWCZJ/rxgDVdJIOW15T18micJalxj/TVqqW+lSycvQUVrOQLXF+N/mS9Jtmcivf56Fb4XAEwkeE1Fgtf/8l//h33faShogc4rrk8TVhCtEf9tpWgQ3j01CIXYk6a8adz9Y9RC1z9k9BWde8DsPoJupD0gqhqCRqZ4Z6bTA3lQovX/SLZAYb6bSkuQgPCoVAwTRVmlnbHai2DQhHD/oKJmhcbMBTq7pMO9LqINY2V/DRlu4JBW18B+HWBtqT7xwQY9yIlkj3a17MbQOWBMShZbxS16JOrCGazDCredqiNb1XVMl7il5XFiL4m2cinvFv7mo3WxgsL52/er+hn8212bPFRjKmBZzarrH82jgBpE8YAIqpWmhBnfhPWOEMug3+mMa5Ew2t2teEDEGwxvS6M1xHs2JuNVq2Sg56VLA+J9FENwY/PmRUiOPEynT7eGARD2BlrtqtatAVak0nVmKh3icrloo447I0tQKblMY+zy6jERBoUE9c0Pd6jkg/g+nCoQJXHlIgCOCcqN8dJmdy8NxGfTeYCO5cvK6djRC/J6bx2L2t+4h6xYkQ6j9iCdO3dO1ke3CmdDj0F0O8cLyF/m1si37GGY4VXc6d0lJcXKAyA5+/MuH/B8IJwhfDOkDxsaWsRkp5P3MchgbxcDjkj61Lzb6CYnzBeA6EtFnnerddIf4WwLqZkASLTzOMEj88jZqyQ+FTXYzg60MAQp8OBIAkVCn6cSEbqwFtLKV44UP2I85IDV850peuJP9lG3s426c65RLHJ6TDt9oGjJyYFjQla0bqW2PPDls4aR6dRuLU2JzW0updTuxdSw7SXwtuXvxlgdBkTMtjYN49G2zXHZjN+YaawNO14NMRocCKaRMexYoMHYZ/6u5xIxL+NkpzeWFn/ncWo88KJQxOI52pp3lPQux31Y4IHpV2oRz3EflvqVkYgwpFSyRKyHBTpsAMJAwGK/KHrUCu9KSgwk0xXHFYAPeGMMSV6W4RVFgwemc1kSuthvxW0w6FCLF/5dt4EGIiYtS8SDyOsK62KkDC//NqonKc68HQcrVCHUrxqNVx1N2e72PSGVlflIGtgjVLbMyZ0To+3bt4ZyclNh7BijY29fF9K5cZCAZdndMagn6RJUXBLOAaQpU4mJcbR/X4X4DvnaHONx8OdnqHTlAlAU0sQ1jrx+mUpXZNLAIKQ8e6VXjNWZdPJBluDV17P2QTzDltuV1+HCFC0rNgT0KztORMr4uhisKPUsMx4kRWRIl+2YyvK7qpgxIpEUMT6EwYduLwZVAwMD9PWvf53+9E//VMjj8m+W6hConPpYC0igH3B+EC5hdCxpMpVdEB9YMCQXfyYJRI9L8jh7gaxBzjQWIFy4nfwK4U+Di95wqUkoabGi1oq1yxG8vpwycwvpemMfTSMmsPHEOSreso7+5V8P0qkTNsB0qIGIv3f9PkKKthrw2QCZw1Wcaj7mzwE52mQ9+D+1ePMNasqOEech+CEGnehGxou13uF3FXIaGQPV+7rZ/LG2HIkXQRmrDktAaL1qsWGGXch76ErYgCNkgD1zserQJ2OAFQHBkXVSzxYGjES2cWXY8kOS2hyQdXCxAhJh/U/0VdVW+O5CJo+Ln4NjT9R5MhpEiUrYQ4WQTNTtxUQx2QAOilH1dBh0txC8llqq0Iq3xHN+9IEkeh4KWDJpuv3CTJqWfj6nVgbDvwEFZoKwwgmaFZ9t8nUtWUT7/bggMRwNeIS15y0CEKsdxPkmAFHjtTGpmsbOtWuzEU87DVbSoOjbpaU5WMctppOnG6m7Z4S2blmCRIZXyItkm3qpLt6NBUD4M1cvJQoAEQpxejyC1DmB/SIK2jAuXm67VFs6xseQgFSOAwxAHLFBSoVRbZ2ri05f6afahn6Kzy0GzVKB1Rab1hvOhAnB4JSJenWILOiiW+hW4WSEZWXlxDkj5C9zAyAVFWVisKytlYmA3m/ltgPlPyAAhOlTHMzIACOSPsUSuCx9OAhuNHs5IgOr38l3djcCENOrJD6VdwGA/N6f/A7sgyM0BKtD1v/P3ntA13Vd16ILF733QnQQAMEq9l4kUiRFSpRkWZJtyY5b7LT/fvJ+vvNe3st4PyPJH8n4SV7y7DjJcxI7irutbjWKlNjE3sUGVgAsaARB9I578edae+9z9rm4aAQlUZK3hgYPzj397LP3nnvNOVd/AW3L+Q9KjU+m1J5s6shuoOWnPk/ny/ZQQ/mpkACk7NAG6si/Ts1F5z+xAITfRfKhmQAiEXQLyQk/CgAyrW86xQ7F0amh08AS3Lmiib3HAEh5eZZ88pcvqwRXusEPMds7eQDCERDWgLS1qVlG1mxUVOTTyRPVtBEAJCM9AbbW5yWpoPDa9UDSbqOCAciGdbPFvYupVLxPW1uPaABeeeUQjjmfejHYZdercNCU4uMiacaMDKo8zzTSgY8tAHnttddAmYuhtWvXyuu61wCIoxvAtd1G7pDqyqt0ev9pWPPGU2puHsWib+psvE3pJfn081d3faIAyLqVyQAf3dB/hMimbb4uK7DxawBiRWFCAJBIAJTH1iXQi3DAUn3rpw+ArF2bj0F6MzS23R5rf85Iz5TTb3xtBf3i+WOwGe/6SABIYaCJZsb10i+3X6J25JEaLwBZt64AWOGIJCGUsZN5uyYZIXOzYmIgvBsnALljitMHOeq1jp2clEQLF86Fm8p7d3bGewyAMH2KfeM5sqHoU0kS2aitrRe3BI5s8P8MNAx9iilDlZWg37C+xxowBz+QsaIEd/IAQ0Uy+H0sWDCX/u3ffuR0psHH/igiIOYaRtKvOEM1NIpr1izDIOfoiPbGoUP3CG9nWoK5BDVDGaZpV2EYUEVooaKPQ/TotFY0+ukvzsfQ//yNzTBwhXBM5rJ8dDO2hlrSr9N9tQ9KhnOeGzuw+CcUlgKKlqsNFDHulAvzKbInnq7N2ytRD8soxImCeCQAIV40/z5SNMRMDk0kAsL7eBIQ4pzB0Q8P9Sooei3JCW0hu14O642kwh9vFhpWZ/ZNRy/oJBnkfB+28NyAA17PUQ6+DpNTADNIRrDOQMJZ5oi+FZ0wlK6FXUupE4mazvvOu3Qty9lKXLZsipWMJJkqpgf6/JudUNCOjDiCc72tULT0Mj8b/buiYOkXaEdCtAsWN/nLl0+lEyeuie5idLrV5AFIRUWm+N3fuKHoKXPnlmA2Lw9i8wHJ/8OTJrt3VSoQoYXlpo0yIMTkQujSSejSAVrWsXYE0Y9IRChu3WqXY+3YcYpWr5pBmVmpmBkcAM/4tOhCsnKSqLwslY6faJCZapN8kGfb7cgHn5fPxU5YXHyYOTT5PBQ1SycttOhWHPngIhESLdpNA63LACmmX5llIzhn2pZpH6Ih5A01+yp6F/1hnTt3jn784x/TH/3RHwkIkTrKzj0mkoEEpoYeZV7+gJXgjOlXxqGIoxouVcalbrmfF7dJxn6T1w53bgpoC2m/z6XncJSF2y8unMOjSyfj627rpL3bDtJ19D/8bOvau+g8HLU6OtUZByxaUQ9HvfSFhJks5ZJQTkds2FDAdqPQrjpWShkabNcRE5ltt0LBTgjCnqrX34n8YzUwRrcgs/3qWfC1GzMRsxe/Qw6QPbAimbbvsehX1mFNJEdE7p4GVG8kETYPOrEvSuqgKULBCmE5y3J7uQMRSLuNomkffYiAeIp+Fk4fhWdt91cBi9IT0Lmo7N+NC5aHgiWJotxn61CaTOSJn6WmYHEOE/s2ArquGqeuTOTLmlMeTTv2sXOGS+FWCQOtRl8/T9epyzUmsK+XxfrOt6I7lYBQitSz5QiI84yZ2mhFO5zlSUZAnPejT2RPWrr0LzU24Hf+0EOFiFA3YBznRmdkH7hJRQOArFhRigjvBekD7KE6/OfkGNyVOBEQfi0m543u/MOjYmlQR3cjITAfQpJXLoOg3IWKgPR3ImcVSvZ0JP29VkWzs0HjLU6g557TSb6jkig2WrWbPe0aXNg0MPnlqJhnmCSEvMaGl5ILhP15JwJAJh1h8H4aH8hfq1ZBwLtX8cInXD5CAMLPlvnK3Ikx0DD0qTq4FDC4MPQp22I31P1x7opOVKCrV2/IzyMBjQ8DgKxYsRTgY450oK+9thUDEyUWDS73OgBZuXKxOItxIsVQz+1uApA/OTdA/+M3l1DRYAW61Fg0MRHUGt1AUeEx1BbdRB2ZtTT94jp6Z913qLj5PrpVDKvXSNWoMgCZsecJurjsTckB8kkHIFyVEs6WUPK5qVTz2LsfCgCJ602ked0L6XLURWqMbBCNiaMXuccASAasbktKMsAjrtH1djSQMXkAkpeXDFpVOKItt6Q+LltWgQzpmaBEtVFeXrqMyXjihEHE+cp6qkPSQdNGjQRA+PesrBTavHEOXbt+i+JgtctOWUeOXKQVy2fAYeUSlZXn0IXztQJAIjHIT0+PobzcRDpz9pbTjn5cAMjf/u3f4rktg25nkWcg9XEAINx/VeI9NFVdpwtHT1ITtIVxsL29fLODWvHOahH5MuXjCEBysyOpojQWg+WgfBX6pn4NQFwK1ngBSEleOCXC0OBUJYPJTycAWbs2TxywuHho5AAgnvIRAZAHS31IEot8aDXaeGGcAMRgDHMPwwDI888/D7QPNDTOCMjHAYA8tHEd0ORRamtvnzD+cPzDg/a8m4N1mz7FDTZTpoz7VEdHB8CDcp7iqMZY7lOhbrCwME9oWcePnx71/r18RbXpZO8zFJD45jd/Q5IV/uM/ft/zgdkX92EDEPtDDwWIgp+DyQdy9ixmIaxi+K32MRxaiZnFxva+HIyUE9UMoi/JndUJV5Os5EtRv3EE5I8rB+jLv51AM/uWUE10JaXGJdPt6EYayHFn3RZf20w9MW1UWLeA9j30PRoEAOHJjoybxZR+bTpVLd8qxxMAYukenWjIGBODwdEP++/gSIZMxA3HlPpdq/sLNaFkawU9wnQtMrefcygROv/OkRH+P/+1NdRaUU2tBdfV+XTkYbADM0RahxHoA1DQUQ+x59XaDzOjKgJ1I0K3l3vd9VldeVTWO43OxCKZU0C3L54ICU5uU7BsXQdfF1+LHekIGQHhbfTd25EQM1PJxzTPmzukUBoQvW1ZThaiD4MA/i3DnK+Gf+veSnEnbYFxwjp5sla0GWvXzpbzV56rhUNWBjQgKYiQ9KC9i5YI2KGDlwWE2HQs894lh7euOI8+PA9alhh6/qXDtGnDbMmOvnfvOQzUy3HsRtGEmLaSqVi8H0dBWBh/7brSl7B+xOg27HwfJuLCkQpHA4J8H/Z6TrzFxRahpzkZ1DlTus4PglnhFAg77cK/mWcZF6ciGuqbgHBciz3N8rFjx9B3HaTf+73fk9/sBKmeZURBzDH430HwD/l/WYf/jDhdbaMqE0dC3HZKz6JLRVLvnQeMUImobVksbAt4sa6np4si8Dy5cCQqzEQO5BAq+tDW6YcJQD1VH32fmhuaqAYOZ1WI1ve2tFPFFEywwYmtrq2Patv7qP5WGw10efMx+DgjuuHyc0RSiQJwE66mgwMxfgiJpTh20/x+dEPHjdWQjiRYYgyjrVD5IszxrGWOfugICLfhwVRbfnZzZ8Ypt6YqV6sSfH3qmfND8ZqHyHY8C62jPd4og7qdcJOAg4/BOipLA6K2YF2MFVXX79xjJc/RqVC5REzI2oqA2PtxJMR5zKbBt9t1ifjp58rLprnAh2wybwdMBEc6BX29uAdOTMjFRD9kWdsqL50dBZ3DAFVf7/O0UeoZuvcabuyUzXPAO+KEl6aY52lHQBzQzt+ZbkvCjZhIv6e7GQEJvhbzdyiWhfkuU1JiwLDIg9NmlXMvvCDUPZ3nxkTTWPNhhuom+sHbinGHeR+igdLvSUc9ojGG6NPRLTsCMoS64MeYUwoylav6hXaiRz3XCLTTYXhea+ZGAyC20s06A7yjoBlRk55+3U7wxJINniIiTtLTTz/tJCGUe+Jnbu7ShEfa28FlHCcA4X3vdSveZUsX0dVr1+FaZNvked7tyH+M4IZ1J50x06cYWBiNBndo+fnwXbbcp27fbkGH3DVp9yn7hhjgLFx4H7jW+8Z5097N7uReR/vQNm16UJ7DSy+97pyIc4lwiYpy+UOTOW/w+cdzLDcUOnz0HLw/R6NY3L/9nV3OPfD7DAYvTK8xAIQTEpqBdwTb4Cd7HUbYASvC5PjAz+EQly+v99N/PT1ATz6jRJVRGUPONjpXl9jyFnVPp9ILq6krqYlOr3pZtk1tnULTD2yhy4u3U2dhjayzwQf3bTYda6zK4bRnQWAlGGx4wMUIYMTexkO10n30MPqVfiVmP6Fw6W2NCJ2v39AOoptSqPDF9XTh2VcpEA0KiqZV+QFAjLELJwt0kg8CiHjE6XwwD+3KpWBJzhDsW9QzlTIGsuh85Dnq8iGTrHGzskGFlbRQaFuOmFzTXERgPhIFS78RBg82MOHV9jnkd70twIfQsPT1y78MvkDBYrrRihVloA5eEeG2t06zcNTUAPsFTy4KwudctaoE7i2ddN99JZJ/hKkBnKzu0KGL1APfeAYPHKngTOg3kQGdkyNyYb0Ir7cHfobBtvHB6UJFfOvtUxCj3wc62QDu6xytXj2Ldu+uVLetXZI40uHXFWf2rAwc00etbfjW0BkbUJGGRINcFAVLC8tx7Sk60SADFHe9m8DQULiEgqUfoE3HYvBhrt+AEtauGGes4MGOASD8b3d3N/3Jn/wJ/f7v/z76iXxpWzwDRP2RSGI3nVPIOF+JC5YjuAUAMbkWPPQSgSBy354Wz2wjNA6X3jMIwat6SJoShUrni1DLnJOjX1Oz+jB8iI1VgvsTpy6AcjeTehCBf+Hff07XQQ8+hiSuPhBKufT3dFNpbjoVIzLH5czVJmps7ZKkfqaEMwhBYdqMw8CR63JnUjgHgWxjDM/E4UsL0Q344A3YGcsWpPMqHtjZ+TccdbsLQHibUH3IlvXp9N6hViSGs+xi+RH5FACz368joHbuTDZ0aF624Nup8zyAt7itNgCxgYc5l3HHsh2xZDsNDvm4nrwhfI2WiJ+dsZx9+RFzSnIURyDNCedsIKo7IR9yhDnphzjnSJxy7nKKNNimEUe90T/wsYZMqm/deG9enUgHjnVSa3swYLME+KC0OQBDg8TBXgyArZkxx2nLvn59DnkG+vsJ93kNMu4uADFfliXMH2l2Tn+FeXkJNHVqCvTYtcPqnAEgxp1OJmr1Y2EAYqJMfkAQ5ylzHQoFQPT9+5CXiOIUBSstL5ei9TNsuKR13UgiGtDfFwOQKICgx++Px+RPLbKhqxfJDrqDYWoMZ96LXc94XWbmVZifzHEseGVbqX+6rEaG0qqqKiSUA99rAgBkyyMP0da3372j2XlvLf1g/pqUTuUOAYhK2Gfyaij61O3brTIIsN2nxqJP3a0nwrkrXn75rTs63HgG7yMdOBTSLy4uFA0F05e2b98tu37cAAg/kw0b1tDefQcdsPhRApA4JPjJbCilLPwfCaLWYEQ/9Ud3UkpTIR1/+DmhYnH5tAAQvtfMXQsE8DWsOH5XAYgPidMq2uaII8+5mDOuG9E9DkBycpLRCSSCg2s4ul6g8UEAEH4PK1eWSPK8rq5+TL4kwR63G9GLWIlY3G5G52ayN1sDw2nTpkiuiJdfOhoSgMuLXYkAACAASURBVPBxzWD9iccXUnVVAyIsqWhbWyHeVPfnc9yBwA3XnT7zp2fPzkBEGc5Z0ALdywCEc35weeKJJ+TfjysA6am/Tbeu1tFVmKDUd3bSydOVDgBpbW1DFEUN1lMR0cpLjKGpyAXT0gHXrIY2ugEwGhhSQONeAyBxsT5atzKVXtt+a9jE068ByJ0DkGe3pNJPX1H5ibzl0wFAuH3iwiL04LHXvQBA4pBUcOOyOHrlV3UTAiC5uXUAVlMBrFw9tgeAsBUvl8uXwT2bAAC51614p0zJhi98AR08pAUzIar2iKvGACCjuU9xLg0eWE+GPjWRSx1tWxais8XynQCeyQAQ03Hyv2YWiaM+K1culVwju3fvl5k+M8Pi2DBaswS2I85En0coADTSMULOfOiNIxw/d3fgsxBC+lbM6NXUXJOteFZiWAQE9+Ha62FORnv3+5Dzw5kGSlSzZ74U1cCWpEyl1cVrKAYZzTOqT9Pqg9vpqS+qTjg6E5NSyPthl8iMAEVqlgdTrgYTuwE88mlKzSzqSmmiS6Bf2cJ0A0KCwUgoFpY9M2p+d0kaXl2lM1FnRT3Gio7IfeiT8P6Wfb0jSpefzTa6D5IJNYsOa0/KmeWhTgCFn8KW96Gd1Bmnwsm8n79Nh6M9InMcz7LflW0lb4e6axGgA2CEByJoTuMS6gzvoIsJZ0HhculYJpois6lOxnJ9HDkI/jcUKiuPiBO94ClEY9MbHPUw92rn/rAjJ870I59HU2gcKhZPZRPNKcuHRWongL+iigVHQEydctdPnoKVn59Os2blIPIRB07zWTkn06Occ2HWzgAQFl+a5c8+uUhEv6/96oQFUAAk9CWJYF3PZj726AI6e+46tdzuEn3L8ePVcvh1a+cAYIQhSzqSd2oEngT6U0J8JCIK0VRXPwiXLBXtYDoWF6ZUOcL09GQHoKQwHUvbfaptXHte3k9seE3kxFrmy7WzrKtzJIegluhM7/qDOX/+PH33u9+lv/zLv3Su3Raecztj2hqJgOj9BmNVVFXyfuhvhqMfTqRDrHdN1MPIib0z9Ya7YecX4WOaKIrfRFbwGsNhycllCOMF80yamjuo6lQVNVxtENozjJVFoHyqoQ7WwAEAz6M4lrK6HezDrDWyk0t95HeqP+q8lAQqgUVzPpJV1jS207WmDmq45dKz/IiM2bPAuGE5RqDdqrOOmBrvypMQT71r27nLifRwlnJTrKiHzDRrhG62rSiFw1dyBB06MZza7eTYMMfyNISW6FwuRH+vHIkJtr21IiCSw9ye4deNpU1zcShNMsOv7kX6XYuC5dyr0wGpyJ96jyAs6XcQZf3u9MGcGwRRTC5RJuMtlqM5l4u+9g6m7pgIiHXfRnjOUY9w8yyxrAThXBkGKSsN7es0JKrba0JZXs2DbeEbTInzI5pmR0AM3cC2GXbu3RK0+4KE/R4mxLAObHzusG4dUt8aeBDOKnV8T8xRvye1zerVuQgEtMNYyOETuvuSHisY+gP/oi2rOQISsGh+AccAgGl+Rouj3nN0dDwN6azonDtlQHfeGTOhMw0RARmC0xWXGFi4T0n3UdnUKHp76yWZ7JR6g/tDDFSWzfMOjoDMmqW+X2PBq56L9SQqKipAjYmHbzu4ZxMAIJOiODmP9oNbmJQTlgYg7D6SkKDoU0wf4izC2dlZmj7VLf8qB6qOu0qfultPZc6c6SJaZ+G0KRJ6HiEcaK8P5VM/kesy+/f09IB6kISQfDkiIMvl3M3Nt+mFF16Di42qvKYh5OXgUPFEzhm8rd2BjHQcpyG3fMrtbV0th+r8p0zJAo89n44ePSWb2Z1DsC7CfJhDOnsxmYSE/AEmq3s3DlhPT/88NQdu0dS4Mire/yJFdV6nP9uiGpDobLfhispSjWEkqFrGQh6pfIRWFT4QTeXH11NzyTlqya32Ol9ZFvkGhNhJp4UyHdQ+BjeXnrlzw/ixNgrWcAx/H27LY3YLRcWSesCAxgIevM4+vklEKNuyO5bFhog7n0+5hxfQxUe3UiBqgAZb0XmagRnTsQzAYPBh6OVGF8JJBs066D7iepPovubFVBNTRbWRWlvC2xpmgRkd87/WskPvYHChB0We5IW2lsOiUnmAiQ085Eb5f/3gg5yvnKbbASVhALNRtHg2Zp/2XLRehU0rGYlqNTkK1uOPL0Wb2CYUqTNn6qGNQMbdhlbUL/VgmXLZj/C9+n4Uzz4WovItj86j48eq4IPf4LGhdL5R3aEuXFAEMJGOPusaNWG2vCA/FQ5f1ZSbmwazi6kw3mii909epcRERflhcJGekYEOGPooTDS2tUUB6LBmQyF4ngBJQWZg+a7AUUzLcKlZDEJkG3wsNvVKHZdpWep3oXHZOUE0MLHXGcDD9xOs++AJmT//8z+np556Cq5hc533ZQMN3s/JA8LLMa7eg3dg+pWdlNAddHLbpUEDthup/ZcqJtupym3nEjH5QEyESe6ZB8o6p0hHVzc1Qs9x8XAlJYDC1lJ7m7JLcmnXu/vp6BWVZ6zmqhq0D3CSPGfWwR2Y+zD5IsfF6fNBz8pJjacpafFUXY8JH/zfimiaq4ty7yPQZn0TzpMDNcUZuHOd19QtTe3izbjuyX2GMf18eJ33ABDdUK1elkpV13qotl4NztyBl3NijzOUs3aEPtcDEkxSOr4WM7MTNFA2FCx3UG1Rem0AYoEPDwVL03LsPpeTDJp6xRILQ2M0186TBObd4OOlCJM/gp8hzB64DHVj4tWi7sl75Iwh+rHy8Q0AYUe1QaZsqcpAFSXR0AWF0fHTwwffPCb1ALCg5xFgCpYpfH5bqGieueWiZShaweMgzzdxlwCIVSNGXDQgZdOmIscBy95Yrsun2k07QeiIAMTob/g56OWkWJVYlbuGPk1378e7iUhU7V8A77CiuFiWq08rzXA/ACU723EJA38Zw14qKYR74U6MK0it9wGK9JOiYIVK3szXvmBBAFHwLrTprm7WA0CMFe++fccmBEBYkMt3dKVKzTzdi2UiOhVFn0oWm9sU/Gsn72tqYj95lbwvVDRhstGCD+rZsRCdI0GHDqkMlFKZPiIAEgW+6Oc+9xkMNGKkQv74xy98LAEID1Y2b15Lb721U54ni+u5TrzyypvDLGbNhzkeALJp6sOUlYhQB97Pwl2v0k2qp/+1UbXe4wUg5h070Q4bdEwAgEQ1p1N/erMMQ2Lrc6lnSp2qO1ZFNe28bcN7rwCQwe4wKtqxmvrjO6l+yYk7BiCZzQVU2F5OV5Iq6dYQ6AGGbvUxASD5sFpMhOC58rTKbqtbAM/AzG4X7G1Crx+7pUpKisX3sRBR4B4AkD60o7CRRmU5frwKM3z1ovFgIXAwAHn0sXnidX/saDWlwXK3r2+QTp+67mmvwgAk4uKi6OHNc2UQffrMNVDLrtHmTfNke96/sbEV36GfTr1/fRgA4atPSPBhPecRifI4Y33UAOQXv/gF2pFb9Fu/9Vueh/xxAiDNbcq2k0taZjZ1Q9f4k3/4CR24rADweAEIc89NnxoPK9Hi7CQqga0ylwvXW6m2qZO6O13L4g8TgDy1JZtefbuJBrTW6NcAZPIAZPWieKqt6wOwCxL1S6fz6QAgzzxTQT/7mdfchm//XgEgU4t5smGIKs/UTQiAPPgg8uUA1Ny8edPqgawISBzCZuvXr6dt2/ZMCIAUFmKWcUrOnVGcxu7H7soW69aupmPH3vc4YfGsWAISJTHAyGQvZIyysrIyYBF5SwCGCMLBWW1Fpt7xuk/dqwCEqWLLkIV2+3a8W6vcaQQk1H4j3bsRlvMgxEQ10tPT6Mknt9ClS9UQ3bfDQvOk57rsnACeGZo7rA0hIyDjifLZbishkqQtXboAodJGAawPPrgK9ILD+MgqPckezSVLB8XUK1OQ7VxKijtlH56mfn+24kuYtY6l9fv2UXXgIv3Vw+6MUJSOgnDkgwtHYyNT1X6azSDLIjK3jGDkd/xtjFUYONiRD5uSJcfti6bZP/jP1BcPa1RMRUZ2YpYE+5z65t95AEjwK+HvyJlwClp2trWjJXql7KcjAHaOD/t4oTKlhxKh8yE5EiL6S2RIr/jJ41T1wG7qTL0Noar2Sm9n0wAFpYYkE7q6ECfHB+cGgYi8oKWMEnqTqSb2CnVFghrA2ct1lISXA9rlyuNmZVGpDDVLfrcpVuZcNr3KULTs7OcBS7xuC8yd0JEbWRGkaChYlnB98cxSunQNvvIdoClYWdFHomHxcxibohX85tXfnJOCv3Oe5X9oI3LQRDLtqgtRhjR6550T0ID0QIdRDGpWIcD6AXw38zAZEU0vvnBIZs/um1uApLj5mBAFVQNAow2D2e3bznlOxu5MfI5s0HRWrZwGQNNIR45WSX6B+IRIEa9z1GXx4mmSI+TCeWVAkp2d4dCRoqNjKScnEvcZwPaKipWWwdnRdW4PREWitH++LSwPh3jdRDPsPCI2LcvkxODtzDauCN0nuZxMsYXnlyD8/Pa3vy3UK5Pzw6aEhHLBsrOm++N0JISjIk6F5mCBjnowdcsJ2TlLXBOHfZocKTHfMR/LPZ7alqMe5tp42Wc5TLX2KHecrh5NCcM7OPTWAcqeWUJ/8qf/7JyrHW2/KeFoyMJMbg+9coBz1egBvlB89GUmA0xPK0hB7gHkckFDVnW5nW7UdkmeFy6K5WI5ZTn5NKy8GsNZMGhLfQiEWhEQ3ebLfVqz4XlTomkqZoFZgO4UZ8bdPe/w38yaECe3arhPhwsCPPPsbIp3aM3qB4vQhX5lz9gbLiroZ/a37PTddgTEyjdi6hhfQkA/exMh4ks0bmdDkdEUkaCihQRGiKn/3dx4G2cvE23r76OoQQUqTPSDl/245n6kFJACFsRjGKTuPdwBUb+J6LmUuDCJeJhnawnHzT2zQ5rd8VjP05M/RFcQdbzhJeSYyDnuBChYIxw/5En1ypSUaGQ5z6W3tg6fzPcxZTg4AqLpV/JcAQfw1cuROADvuLzxd6qrtImA9KLt1J8KDSESEpuiIiN+1P/+Rg0QdCeMntETAVm2MBZRv166fFFZq3PxgeM9FJxvxrpRjng/9lg+2v93hHJviicCwivXrVsHNxF3lnw8VKxJUZxGext36bfY2FhavGieUKP441LJ+5JhRVknHV4rKAJMnzKajWGnHUEHEury7lUAwtfKQvTXX39nRDBlf3g2r3QiryHU/dsULlts/uSTj2LgESuD9Z/+9AU5jTnvZGlf7jUb7qPXcSrkPY35noN5nAQKVh6EvQxefQB48+nNN9+V3CaubsXuBNG5+VWYeAjjnQilNXM/xtQBCteJCH+j/GvEib42IH9Nb3gX/eEKRZ2LyPCLE5YU7UbDf0fq/WQbbSTGfYDprwzQYJDhrAuy5LXBCB+HAcj0H/0OdU65Tt3Z9XR72hma8ctv0M37DlPj4lEc1ay+Wqi2djsfAniYB8Db2RoQJ+cYrzcULKv9d0xVrP2CjzGoaePx5wso78QCqly3DVaNejAGcOHv0gMScbbSYEQP3H09UVTSNJPi+5PodMZhjINU4270IPIeGYiYaIjeX/42Gg87uaC17OQJEZaL7h3s5ILBLleG0hUKdNjHsOhYYfq6EkAfLZ6SSWeuQNvH65ykhHwH6tyhwMZo4MS8s2BePK9PS0ukVauRkZ6jHSeU4xZb4GZlZYNuuQ/tbxxt3MgGAWFii8sWrydPIipypQljED8tXlIKClUqohjhAixOHFcaKx7I24PxwqJ0Kke+j1RQpi5cqAVlq1p+N52waUNKS7ORvCsOERHoERB9TUZeJanfoKZwFDMuro9iAIB8vjRJbsjHM+dL09SsSAARo09LSU10dSJpquNWtCtjvYukhZqCxdfsakBUW2ASEkpdshIKtkMv8ad/+qf0zDPPiFuMuVcbdNjrzHp7cmxQU7EClu5DNB+GEuOmIfTQrzxQRG/LVCs+jimG0uVSLDjpoNYOYB9jTTxofcQMWtpgu8zlwGu7KAHP82onrHdrVST17e1vY4JPgRWuD4Ee1T6GR7gi5kGtGYqNTUS0TP0e4GR2GqznZkIvMiWJ8nMSqKq6Hba/XZhFR4ZobRHrGTx7dHr6e8e1M/AILnZ/6NjJqgulZQuTqbGpH1axIWbqLb6/c0xLT6IOEWrw664L1yDYsy1brhrthB2C1idhByzb/Qr8KfWLBUA8v2tdjAAH/R499r3ctGnbYzOYdbi+fA+gdYbrBHZMv3Km0aLdEDuuWL1bABCfHizH8LmYeqdLX5eaXAsb6qanN6fSL1677XzDXh2BBZI9M1GalsSuhU5HYXc0lq7Hqc/8LA1YHR0M6sqprtYO7Q+rMeNcMQowcR2wVA4QuzAAGauYehqG6/QAEK3PiQxoRzkMDgImOSGixYajHQGNXDAA4T369SOKhX7ugSWxdOh0B7Xd7CS/ps7zNxFm2hj9r5dhEwC2SIEOcIfnFoYBkM2bNyNEfka0DKpWjA/xTYTiNNZDnMzvTJ9KBCpPQHQjBUCDB4LswMJc0y5ENWqqr1EvMupOSIw95sDUveJ7GYAYIXpzs0r2FVw+bADCwlCmY3GSRFM+bgCE9UBr1y6jw4dP0+OPP4TMoL+QW5ksAPn69N+mmr7L9LUjtdQc1kj/baWalfgwAUju7vUUX1dAF7/w73JuboMyTi6mvMMP0OmvfAd80aAMu85LdEHHvQJAOP9H3ol5FN4XRdXT1QQLJwwcCYCE+yNoVvUK6opqp0uZ0PiIHkR1AB83AFKeN0Wu+9L1hg8FgBQVZdGSJeUCPBhc7NjxPv4u4glOgHXOxcF5ORToaW3thCvKOQy4i6iwMBNgo4YWLS7FLFkvgEG0RDHefON9iWgEA5B1D85CzqQEOc+FC3V08kRNSABSXJwpE07Xr7WEBCD8bNLSBnA9CUhamPyRAZDvfe97MiHDAMTOhP5JASDdyGdVeeB9qr/dT3VwueJyNwAIg2i21o7EoD03OYGmT0vBZOMgtXcMUnVNJ8Yy7uQT6z/cfu7OAQjTr958F0yJ3lDjo9ARkJBRCE8n/OkGIGlJfRCgx9KuAx2fWgDiOmC50QVTRe4VAPLE+kT6+dZbFAZN73gBSEpKJC1fngK6uteJdRgA8Vjx8p2PE4CEojgFD3Dv5t/B9Cmmj6nkfbcQyWiFxWKfiB9N8r4Pwgkr1P3cywBEtDr4tKuq1IziaGU0ceJo+412//ZsH8+62NSqYKcrOwIyMTF6iMZf6rEVARkXoBzhOPrmHeoB7uP++5diAFQFUNs2bGZrEGHnUM9yKI3F4+pgQ1r07ksdpIiUIcqJyaOHCx6jC31n6LeONNH5sBP0d6t0wq8sZHZO16JdPXkfnY2cBnrCkLWUPMG0ZNvXKLErkw488s/QP3R4qFh2NMS8S5uuZdYVvPU4+UCJuPrISxKBMJN2Fb/4TepPaqXqh18csSqYiSIPABkh+uGJmutt7P34d5uSJc+Mr0efXSa99B+8nZX+gPzQgMj2AA9sn1u69UFqmFpJLXk3kHAJz9TkEuFlM8vTnkzTaxfRzcQbdC3pijqLUK30DFQwBcvQsQzlifOLOGJy5jHo/XgGy0RGQub+wHlsCpa5QV7nUK/0TbPDlfndzgOCZScPiP59+axpdOJCDfVyki6JkOjrkYnHkSMg8qst5LSoKaEmCsx3On9+KVVU5Apo6ADlKxqzox0dbRIJYDom5/3IANWJKT7PP78XQusS0LGK5MbYIau9vReAIUYiDrW1LXQQmc25cHthzsHtRWxsJLaLQ7RlBrRkvUjcdViuNzgqk5+fIaDi0qV6RGGyMFDV3xKiHYmgTnLhxKg+AP24+Fz8ryIZHMUwdKxwzCByglgunD8kxYpwyLaIhBiXrGTM8ruOWZaTlo6m2PRS3pcpVIcOHaI33niDvvWtbwF4xSkgFTSjyPdugxHezxQT+TAfqThfOVEP61hMwHJm3+24hz6SULdM5eUEhmpZ0a9UhXKpVogcaBqPLUjnqIktgLepYPWgAe7deoQqwT6oQnt548YN6oRonUskKFg9JgKiheIBHa1UF+FD/VHUtQBAZ789+DfJCjW9MDY2gkpLoBcpUeLaixeZotWN47PxivPYZIH/jk/00YP3Z9K2nU3QLA0HFfZ3kJcbS7NnJNJbO5sdwa19RNUeDZ9VZ5evYSVYh6n3i0D0T10b3pGdo0QfwHbwMsdkID6knYig7HZPZTuA8cUZqpz+tn2cv8pYVuN3TpXiFN0+OhEQ5FSxo0GRJgKCKGu/iXxh2UTDzHECmPQd0vU1gutxr4qABKAPM7kryktAFcN/F65gQtKEv7kuRqpnyRELp+5yfdR1EyMJ91lZ30yYjnYo+lyIJJDD38bYa+wQ/dhbT3iL1avzMD5rQwTPuIBZr3ECEZCRThw7pL6fAbRnfkQUpUCLa+p3JCbtqVtNCPuh2+IyGMPUSPVNJEf20PL5yfTWrgYQMHAMKwJianeoiey8vPphFrzyTvG/50vxWPHKFuOLgHxQTliu+1S6dBLpaOh5NuvWrWbh9hr6FAMNdlkaqUyKJjauAas6870MQBiEsRj98OETY34YHyYAeeqpR9GQh0N45Q5oP04ApKSkQHK+nDlz+a4AkM8Ufk4646ZAPf3G4at02XdmwgBkw8t/jLFsH/nDkfW6/CjVzTug66er+xiWE8TKkM4bF7z2BA2yeHvddg8AiehIpIqXv4wQ7gDVrH3dEaanXJhBqefuw7sMo96kFupJb5R+uGmm1vd8xACE7yniRiqVHVpFVxbtAxOJOzr1KQgYwfWltGdRSe0cup5+kW4m1DmJCj+uACQD9bIEbm1H2NmQywcMQBYuLKWysikCPl5/46jQqNZD41FTUysggBPwsQj9/vvnYHKoAzNixyX6UVFRoHMkdYgLFutE9u+zHbu8ACQ+HoLk4gz0Ax3o2CByBr328OFLwwAIC91Za8IaE3bHGg2AoFvGwKmFklOLADJiPjQAcuXKFfrOd75Df/AHfwCjEBWt+qQCEL63fcfb6OhbL9PFWy0YbFZ/IABEImyaCpUKXv20aaBo5cWBntUDt7R+ANseRy+SmBCB2dk0SkqMoHd3N9HtFo6GsTUz+PAaANn9+tJFqdTSOkDnq3p+DUDuIgBZtyKGLlQN0I06jOM+pQBk8+ZiOnCgHuPa4dS+iURARhrgTRaA5MKxc2pBDL13+NaEAMjs2ep+bAteGS9zW2dfbF5eniCVI0eUBdd4Acikkv3xwACjIRZKpyIjLbtPJaBi84CZQQZHMpoAOJT7VPfE6FPWza1atQwi4YMjvZuR108AgJiD3ItAhJ/xQw89gE7f5eGFnJ0PyU8d32Mb675DaUsee2wTgFE+/cu//NBxw7LPNtyta/ToxMhXOhqYHv8x1T2427ORwbx50z3AzrbINEJn+ZzMZLgWkPM6H/J4cAlPh/wRh/38jGcpFXZ57YOttHkfZgsH3qdvb1Y7RqaDa6kjH1F6vyhEQEyJRCQkoTOdFu15lvZv+hfKuzKXis4vp87kJrox/TC1l1weloyQ9/WAEX38Wf/6n6l21TvUOuOMx9WLbz+yM4kKd22m6FZQarpS0IhgRjK2izqyrlKkP5bCBiIppiWdIvvjqDXvMl3epMClJ9qhL9qubp7Iifndir7YdryhXLfsSAlr4hxROwTnXALQVqReKKHsq+V0fsFuGujTPGCsz75eRgVN0+hMAXLTIImjRDxMxII1ImaZRee2C5a9LCdhepeuH7YGBNs52g/T6gb9PmJWdKMBcaIpfB5dmfhfKw+I0X5w8z6jKJdakPivAbPN6gXg/5AaEKmd+om7XGM3AMLr3PUjRUDKynJo0aJpMpO9/Z1TQqGaitwcHBFhswafLwa6jVxQjFQmcj4Oi9UvXbomACQ3N0usc0+euOrU6WAf/1i4Xz3yyHwZ/PF3xudiIKNoWpw93Z39ZReu5uZ22I834Zx+SsIMX5Kx2QU4MbqOtBS4zsnzwWz8UBfE6eWgRbu6j1ToPqJ0Vmjuo1iIzoXXc+FrT0tLl2XWvoTKmm7uw1jw8ras+/irv/oraGI2YhCsrMnlMqwIyEjCc/OAPHStOIWo+Shu5Bhfp8Vdd0XovJ13pt7eTiIX+np42U3sqPYJx8y62T8cDZcb9WDnWHMdHEVRyz06NNkDPcCvfvoGQeJGz738S+ruV8+QBeh9iGQ5N8D3gbodryNSXTwja2U1Z+tPuVdj7MDL7eq7G2KNiL41ntxiiS6XnJxoKp2agIEQNJ8AEVxmz0qivLwYion20d6DzXSruR86oQhavSJDQAqDEltysHZ1Bh0+xiwLt93lPsrPZhG6cCxCXYj1r2WtG6qflHWhLOBDjD+ciAROwTRHUxyNh92dcU4Y58L4mvWPHu91vY5vNMa0Xe79cY4JdT/4ZqH94GKiH/IHJof7TR3jaKKRXsJIQhU8H+REk8Lfp7OM3/V+Tz2ShKSO7dRv1NF8Oglp64i/pZ1gC123DXK/GTvq4WFOhIqAhBrneCK+7mPziBOt1aMv8kMY3wS+Oc66dQWgrCqL9+AynhGKR6sU4hjROm+Hn+trNDz7UcIRcfXrZx6OdzHYYwxv9OxcaroTAZlVhGcNquOZarSTyPfjtM2c0V4/z1B5QFatipEk57W1KkmsKcMASEpKijSEO3eqGdPxApCJUJw4GiEUKqSAT4L/MDfoTJ+qrrkqnQQDDaZRtbd3jNt9ajx1gmlip06fnTiA+RgBkJEiF6bBW7t2JWYCz8izHS3K8UFEQPgaQtGpuC585StfgD1bE7K1v+m8SltkGSrkPJ537t3GNAbj+ZRH/vz52bjuUorywfqas2cvYLCjBnr2oME+EkcHTBnK1A0rqFfqW8Nx9bpMZHV+IucZWglqxvHBvfSDDabTUCCES3SOG1Y2wnRj+b7xlT+mXY//PYXF9FFe5WLK1p05YwAAIABJREFUuDGNkm/nU0tGDVVuUjoVpl2ZPkgcsXQEhMdWbL9b9sKXqfIr/yRaD4/mL4hdwGJ1X38UEiC6YWNui3z9yEXywpcoui+RKh/5MfWm3XIs7fn8w9p/7OPJBWK13cEULLG5t363gYuhYPE52IZXvRD1z2CbinQUnVgsjW7NNBWdKT6zkOK7k+ls2T4a0IFUAQt6cMPLjkjdWi+RkZAULJeuRdCaSAFIcMXnFngw92GJ1wVQODQuF/A440WmYDlMGZfmJfQr/X6YBrFi9jTaf/oS9Kh6Y/7dMVSzgYa7bAMNLwAxNdfeVldd7tDwkj7/+VVCueL6fx7C8LNna6Hx6qSnnlwBGlYr2vp0AQQNDS0S5SgpyaJr15oAPNIx4ZQGwOLHJNFZ6unGgFePYgxVk48/AFQZHx+NKEuOZFZfsKAU4OMozuHqkQz4XzBvKj902PlegshYDaCmTit1kg6mod8xYMAkKkxDdL2nuxljpG4qnzYXdEZN18K/6ekmD4grLHeACHJ9+HRukjQ4yphrToEgP1wfgyfWuLAw17QP3//+9wUwfeMb35D22G4fg9sQm8Jqgw5eDqawDsW7AzTxvbLoWOYteqgSutIIAHFAB9KaWQM3nx64GtDBgMSm2pgEhVz9DOiwQUzngKJ0IL4g/145fonOHj1Pz/3qTerXyeh6erxJ+sJQzznpoCnhOj/I0CBnllDHYf2HAzzMeF8Gq249Dffwisz6IbhgRtDG9Zn0+lsN9PiWXHrx1RsCOh5anw0QEkmnzrbT5SqIbXEJ3M5nZkTRgrkptG1Hk9RPG0j0G9qTZ0ZFN6r2Oq4num4Hm62YRHL2cV0xPfc1touXulkDQLx9NlOt1H2i1bGoSxYdyaFiWf0hN6rxBoDwvsPfR0B3GlFx8RQeE6/eAfq1QR21GIzCczEIhGmfXLSYnRfD+WFq6s4g6HcM3lOSfLR0bjRt39st3wDbZ8txHScS/m5cG152VTJgy8cJS1DkGzCdgqdzsACYqUjBnc9IwMNsf0fUq/GMM9xOLCsrlhYuzEZ7VuPUd3thrKMNBd3DsGSYOFjUkAKPg8K5VgA+DO1SmPnE8FyCAUhMVDraXUWTXLkMuXiudcIFqwcGLIgY6443gPc/2phx06YMRHYOIOptucZJ3QyKgPBJnn32WXrpJT0QHCcFKxTFydCnmDKVkZ6u8mpgubW1TVGo0PDyv11dPaPSp0K+jTtYOWfOTJ2Mr3pie3+CAAgnJGQ3MNaB3CsAhF/Gb/7ml6R+cELCXbv24fquOp0xd7D3OgApLi4QesnJk5VStyYLQCIAMtalbaYvHqmii0Pv03ceHh8AiRtIpOXvfB0ZuyOpIb+SLq98Q9V1fOkz9jxKqTdLqS37KlUvfof8KR0jApCcvWspqXoaXfjS9/T9uJ/MeAJkZhvuB8refJrim3LlGtryYGWbfIuaZiEnR2SQiP1DBCB8N9Pf3UCtabBQvp1NXdFIcJZ7RihrgU41aPi4A5AstLXZGBifvgxHFQMaP2AA8tRTqzCA60PbEobcHNcBNNoEgHDZsH46tB+ZAO+R8n20IzLDdCseOPT3D+L7iZMBXXd3P+3eXUm9PWrgEAxAeB3b765ePUs0Ju++e0qypptiBuObNi2gPTtPiT5kIgAkCuYYzc01YoNbWDxDDstJCe82AHnppZdgDX+M/uzP/kzVt08ZAGm4UkdHtx+jHUeO0kXtivVhAhCOcnBEZBB1sQW0q0ULUmnfgVsAuBG0bHEaXbrSKVjs7PkOh9q3ZGEK6DGD+K0LOh8eaDOYVDXv1wBEPYg7ASDlJZGUEBdG759TVv2fRgBSUZGKuhcJiqqbJ8PtdW3Ohb3W6pc/BACy8cEkOnSsGd/AwIQAyDPPlMPp9KfDLjwkAPE4YY0DgEj2WNh3rVm9gi5drhKhYREoNTdvQimPMzQ0NkkiqjbOFo6Q80dVmObD+T6OHX//zi5hAkBkLCrSnV3AyHuNFbEw4syCglyhto2mAwk+Vija1FjXH+r+uWEx6+2ZH17HWea/+tVnxdGGQekvf/lKyEH83QEiY1398LmGoSHmBauZFls8r9b5JKnimjWLYcO7yxlMmEGFOZvZlv+W3XK81sBhaRCh6wgIh+IjUv30R+8DfCF7+t8tVzNRkZlDZFOueB3/HanziyzZ9yyltEIAHNFH7Vk36Oyql2U/npBKrSuh2XueRgfRQxEDMVQ7+wDVLdqr78nKD4I1M37y29RefJka1rzrPKzg3BzBT9Ez8afHg6ZzDkc0ZPpLX6aYrlRM7jNBAZStmC469XkAnCC2Ah9XROj6BDzJEjwBJdnRzX4WRcue+DJ5QPgw/g5NzUDEwq/pWHG30mn6kfupDfS0ysLDXuE4XwMseh3aFUcxDNVK7HLVxQnVKhQFy+QG4WiJyTXC2zpUKnNz7nHlOOamR4uGyAPik1tRFr1sR0DmlBQiUdttut3GtCJ9vhD0K1UfR4qAjL7ebhsSE2NAjVpMdfW3Iaq+5FCijE3snNnZ6CdSQHfJlG+b3e/YrejUqWqYh7QBVCTSypX34fvCbCpmoV9//ThNyU2RhIKqTgTo4Yfny/fH2g6m5+7efQaidliumtleVAzejiMb6zfOo717zkB8Pwi6iIo+8EQYT4JxiUXuAhP5SElQ0Y1oACLO1s4gpr7uIqWmZQM05UIPApG5pl2liQ2vpmAh0zcX7gNTdcZzBtpeCpbKpm4PId7bvQeTfC/RX/zFX4jzlbm/sShYwVnTpQ7iQ7Apn3IwtBkmUiF0Ln0FXBFGjHzIwYzgXLZ0BoLKylYdxc73YWhZwZnSzRk5KtLvd10Oef82CJBNZKnmXA3tem0v7T59CvW0gwz7I4D2Sb0P5JDBBKU8Y0394WV/PyIgFuVpqE1932zPa92qWrSizmrOVdXpjQ/k0LXr3XQVehDWf8ybk0zVV7upGPk9zgF0zJyeRJcQ/aiu6Zb6xX3WE1ty6O13OfqBnGGZMTT/viTUYT8dPIpJ1RZFMVKi56AwsXtVuEhcu64/XI84emCK36ZL8aVzkiddeFvHWtUCq04ERATm1nmNyJybGE9EwCQ8UttytCLc2m8wRkdtxHfAjYbItiya11GRiNg4mJ8o9xO/FrHz8gAL6PUthenoVRgoOtodHvRcNyIxgMnQSERql86D4UTDAN6FshIe1NEkFchSja3NTgtwmFs/YxPIkQih6aTs+xVObFAnwwf+wChYY8Uq7MrgLi9blo22roeqYSXtFpsGF3o/szY4AmJvHT7kFXgOsjVzvLIbj4iJRXTf1AmXgqWDxtgCToMBZRrwhacy6ec/r1L1Bm0tWuph7z/4KlNSopCiIGmYA5YcA/8P+1LYCaux8TZC4+BrBQEQjnQw5z0Rs708mOcoRl7uFKqvbxQq1dVr19FwN8IC7+7Sp0Z/9OP7dVJCdD7FPQxAnEoY9FF5QrloPHigzDQszlcRXMYCMRMBIiMBMPscBoSYbZ955rOg5oGuU3mR9uzZH5KuZYegx/fWx9pqeGMR5sQjdWcy7BBosIOTZmCbRYvm4Jupw6xvk7OHeNs7HFb7c0Mznq824xwiXHzpAxSR4zbOkcj58a3jACCxQ/T396sBTwQSFUZleXmlTMVi05iia/Np5oUNdKViL5VcXE7dibfp2KZ/V/vp9icRkYjunDqa/+JvUUx3Cl1a+xK1Qhdi387U7Y9TIsDKha/8s2u1ywMT2049BGiwH5NdDfn2U6umU+nOx7VWpJOiexLRaQ3S0S//nacfsPsJZyzuUtE9Nuwh84RwFMXCdX5tNz+oQQfzxQOd4ZRwO4NKTi+ihswaaGZSqTb3AnUG1EDJsdvFdg54sChYdkJBoWYZDrrHBUv3wPyq+oxLC5aNy5Wd18NZtsEIX4g5hrXeBighNCDSYYO2EgN768UzSum9k+fVcTwAxB3wjAQ8+DkM/4aH75eaGo8oBAt6/VRQkEErVkznCxcAuXvPOUQSOsQ8hEtRYaJEX2fPLhMAzhFPpiTyMick7EayQrbl3rB+EaIh8fLdMD3jjTeOiztWdHQ4AMgicaZibQnXlc7OHiS3OoV3oCqnoXkuXFSGGel+0E0vw/WK832ogVzJtHLn280AEGG6mPo+1DtKh2W7L0J9X4mJsXS+8ggVFU+HffAUSs9QiXsiRe+hgIfJ18DULc4hovaDC5Y+H+fkMXlADBXr2tUb9NKLL9Jnn3ySCvLzPboPO3IaTKsKpl3JyVDsPCD2QJNpWFJ4rKUrgAIjFhzRH5zRfnjyfkgiQgM6eOCpigEdTMkyx+L9nWXMFgwyL0qX7n5l+96jBzlRUbF0s1lFxVLTYumnf/0zOnerEdGH09DZKOARFa5AYldHP0Ciekf9nJRwyERN+ZtQ7aZQsfS34HfztcovzgMwF6MHygmIcmxcO4W2w82no7UPdKso2vRQnlAAz5yDZqi6k558PI+277yJSVN1LwUQsZcUxdGBI220bk0aJlb7oBcZoDmzkH8EwIX/5/rHbS2DEiljhYuxfRQL9/j+MMnlFGc/JHi06FpmAo7fC9PV7SKDb9OdWY5bnFDQ6XctSp3dLxkAwgNTQw8L1dcOWfqMMAxcDQBh7YE/Rn1DYVZSQ6bpyDoAkEhzT0y/0tdukiluWRdD7+yFxrdXTSAEdA4Tvm7We6hHiWVDzbKeqzmdABADPDyc3REAiHl4I70je1JmQhSsOwMgmzcXgqbUCIaQlxnA1LPxlNEAiBGwY2pGPUuuHzGq3vlYs2MmDJGuItCvAD+3c6ooAJKSDKC4OIG2btU5SvDcwvV3bgNQT51EfSuBG11+vh926+8Nu42QAISdsGJjE2CR14CwM+hTABrcWbBOoxE8/V50IqHoUx+UE9Z4Hv54t5lUvpJPAADh57RhwxrMUHJGYq/V20cNQLZsWS/UjTfe2D6MjmDe770MQPLzcxDSz0R0yY2wTRaAfO6Sn1bd9tP//aga3IwEQKZeX0SlyFtRPW0/3ZhxFBEOUAtAcXJ0HdYECIMNjkiUHFpPadfLqXrNm9RephyHZv7sm2hUIunKUz/yaDpkZnQSAISzqGefWUxtWUpg153WQHNe+Tr1JbXR6Uefcz7fDwOAsAi94MJciND3iBNWYns6VVxcCvE5BsEx7Z8IAJKfhXxImGyorEHCtw8IgCxYUAJ3oXyIxm8iee15GDEUi5sV9208EDt6rAri7wYHgGSkszjVT+fP18v7/trXNsm/HOF4770z4Bn3yn6c/2PzpmUyELl4sQ7/I38JyurV0xElSXWMHHp7ByQS8vzz+z0AJC0tnipmFuCacEyIYO8UgKTANrcfnXHVlTM0rWIeFRaVyHVMBoBcvXqN/vL//Uv6v/7wD2nGjBkYaFl2udasth3VMB/HJxGA9La00IE3DtL5xgbavufYhwZA+JkagD0E8FxclEBLl2QCbPTTzj1NqLPQJCxKo5On20Sszu3SyqXpcGjqhSHOAD3yUCa9sY2ZHUOUCxoXg5Ct0IWUIHoyrTQe0bVwOn6qjWqudXnogcNHYL8GIMmJYbRsfhSsXdXA99MKQJ59dhpoSl7nP34e9woAyctFYt6iSLTVqj3mj2I8AGT2bDbnqB/mgCXfIB8m+KNgJ6zFi5egY2iSQWovcmpwuFySEzqzw3ZoXh1hsk5Ywz7OD2DFajhhVZ6/OHEhujzw8SPbsShYwYP9sbYf6VE4jaiF4u1jB0dA+Djz58+Wd8k6C7t4QvOjzNyM51pH2saedQkW4M2dOwuWnLPoxz/+5bDrcqMvXlHcnVUR+z2q2a3ga3GpEKFni91swO7nw7OeDz98PwDULmd2SmYcPc9SbT8U7852+VLVrER4Bq5FT0VEgp7FEZDldQH6o2OD9LmvKwRhRz/MchRoW7PPbaI4iKhP3K8E5nI8FpnrWzWTObbwnLcpPbCJUq6WIbHgd2Wfuc/9Z6rZ8Cp1FlY7x1AX7D5pG4h4It16E/t2hY3gTsR6hOO+3mia/9LvUH9cO7VCl9KT1CyzqB1ZddSdikRMVpTFOY9eZ2kT5fiea9KTr3xuJw+IjlLk71lGsa0psOHdT70BeNPr9WnXiym/voJOle+m/h5zYsy9mUzpHOkwAMyiXbGrljNB5eTwwKUbChbPzDqZ0i0xuR01CeVsZYvQbZerkbbVURRDwVo8vRTgAwJwzqtg72/l/uDXNf4IiLe95/r/mc8slXrO+o2tW48TZxxfhMjDReTbyEhPpHfePS3flXGaio2Fy9WUeHCcr0JfEQ1AMRuAPQ3XIDwLRDJOUvPt26oWSVtr8nWo7yMXdCzeh+syv1sWb7eBXsbZ0q9fvyVRmLj4MJo/r5xOn64GBVhRt6bAhjgxUUcsouMoCRNpXOJAfYoGDYtLSpKacY9CVuAUaFG4+KLChKJ1u7kBSWzb6b65S+RvjvRHWnQs3pajMik6pwjrAkwEJBmuW9Gxqs3yQ8v23//b/0Dk47O0etVqdZtW+xC8HKwjG014blO3zHGdaEiChEDU+YKiHyby4YlkOFERRFZNfggebGiuiy1Cd3N8cP4Qd4bCZEPv7WcHKbU+4FPPmik8jU2d1HGrlU7uOCa5Rm70tNOvtr6H5k/RQkzp78bWESqCNoh6Bs6j+2NA1Q+hYpkZ3C5VT4UqZNosGeXYwxwrOqkeFupBBJgccaDz9QOEDOBdRtKSRel09EQLpSKJ2rz7UlE3fPSrt+opb0qsREJ27EFdxWHz4aA1a0YCHT7eCpCSKv+yJmnh3GR670AztSEh4rBISCjRsyUwd2hj/O3qaEZkpHoO5v6YrszFEynTVCqmVXF8alix88PoZ8LPykRABvh8um6rfXWUSV8Dt7V2mxGRpHLj8KUE4tT78HHEyuSH0BcwhJl1nzYa8HPuD2OKgR0rymIpFSL0w6fVzD9Te4yhAbuWsOBcCq7XREy4vtuRD/nZ7oysZdsxy+mARspGbteTO46AmNm+8UUu+NpZgD5nTjr0bDq6YL248QKQ4KG8LUJ3IiDmG+bQrI7S8vsyj4OfYXAEJDAUg/eByPVMdqsL0NnTqo324bs20anRIiAPPliASaejwxyw5F3zewuupMzTXbNmDRI7/QodheGv6q1GASDZ2ZnoULLp/ffPBB/ynvn7joXoUsPHD0Du9IbHM7i3jz0aAAk+lvmbdSCcMZ7dsMYb9Qh1TrNuItfspSOpI5jBPCfzevrpx+gnP3kegLd7hGub/DsQ/ihXfs3rNctea0M37Bt8n2o/1cjwoMC+/xkzpgK0d1JdnaJhqUGFDkNjP7tNG9SWmb4UTdFBKxCZpa4tqkA1uisa/fRfz/fR57+hHSsiXApWhElIiEupaFlMJTWLac/mf3TOwQ20AzyMhp0vG1/9ouf/D7iR8DHR+QxG0LGv/40AlvJXvojEhUjatek19W5svBcChHioxdbvdiTDPD+7becxCf8dC6vevNMrKLoNdr69ieiYQDnwh9ORJ/+J/FGqQ/L0K7ovCgYg5th2pFw0IGZ7ZEIv3bGW/BEDVD3jCPkjwTVmOpZ23eHl1Np8yr9VRmcKDygxOmtANFAIdONBGKoUgxEDKnidtV5VCvd3yTOiLXllH2PPa9OnDBgR0KEHR/ws7QSGpi+zExLaFC3LhjcxGp3ZVITzz6gEfs5xpELi+JYL1vgBCO/sBeOcYXzZsukSZdi+/X0xE3nssWUwkThNc+eVIFLeT/sPnHe+bx6kL13CkYlqGTQ9+uhSR3jO3wlHNHbtOkI3m1owgI9GdMALQNh6lx3zeECrkhkmgfrbAk1JOmi/bbRt63maMw+W0Hh25y9co8QEZe/KNK/09CxZZtDh0x1vQ30tzZwxW9YzrZgL5yqJ0lSq9Ew4W+ltb1y/TK0tTbRm7SPyvWdnqYFXlB6sxQHAIOAkJRJ8yERYynNh+hlnfmf7+L/527+hxx7dApfJpRLpldfBzmhmwG9VdHtQOZLuwwYowccInkzytPPQh8i58X8w9Yq3s0GJcZpi2pUNPNS18/7qA1NuV+r+hX6l76nP30btXSrSbqh4p8+ryY0AwGtidBa9+LPXpI68vhsUDZ+mIyFhoClhMNTgwkPqQfbWRglDXxxmIQx/i7dfEOCktRXq3q3vymksTIPl7mu+B7bkffSRPHrplRv0mcfyoA3pojLY9/7qzXratD4HQtwW1FPQVXDTj27EmAduWeWIfPAAfdf+ZtTfMHpgRTo0JF10pYbtg0OAAecO9QJbGJrtLDBiHKVs/aPqM9U9eZzT9GyI9FEW7c45lQVA7NObQe4gj3FMpxESEPFpNchDH2jTw+IRneTSC7Dh9ymw5EcCQi5D0ACbMgQbZgiz1J841PIFiXQTUf6aazo5oQVkBVTY3usWGGGtmBzbfD88C2U9Z08iQkODHmH4MOI4aELUK3OHXr1F8GtWf3vBSUUFO8GyAN2lb5v97hSA2Oc1EwkBAyjRvg5F6ezF6OQNsPPDAtKnx0e+MKVNE8cx/L9wQQrcr7qoHgk9uYwPgBxBn/AYKPV7hjlg6dcfCiYrJyxWrU8EgLCYbs3q5fT2th2hn/k9sJaF6LlTcujgoaMTv5pPCABhd5clS+aiUhy6pwAIvxAGILW1DRikQBQcstG+twFITk4GIoFTIY494jSOHwYASQtPpxUHv0w7Hv27cQGQhS/+DrVnX6Nr61zbYwYgOYfWUPbpxdQ8/STV3//uBw5AVAOnPkX+t/DIA5SKfBwnn/g35/ucLACJaU6h9GMzkdG1j27Mfh/AQtWhYADC2pCy2rkU35skIGQAfOSPIwCZBk3eAAZ3NfWIIklfZ0Uv7iIA4UOvRhbyzMwUscLt6urD4Ho6FRWx01W4gIN3d5xyBik8KFqxvBDOT9cxIO8ToThTqBhAFBRkYRYwGZSWfnrzrX2YQB0CLSYPUfg2LKtBblpaAtqtcvybSD/84Q6JVvD+LHw/tL8GyQ5b6D50kjyqOXfu6qgApLCAZ9rZXS+W2uGcPRYAYc1XddVZuY75C1dOCID4gYT/+q//mopLiui3f/ubatbv1wBEnmV2Rgn9y3eeo1xEj360dfs9A0BM48PJCEuK42nBPORlQiTjHWhC1q7JoPMXu2C20IuIWzhtejCLfvlqvVCvKsriaefeW0iu6KcZ0xKR0bqbWllD8msA4rTnwQBk4+ok2n+yF2YDalBu65A+LQBk9epcSB5geOARoKtHdq8AkC2PTKF3dtdTDyKEcl3jioAccbCEUwGshZAREP6dnbDYIrAdnEhPcSIgBsF5KTFbHnmItr797l3N3xHqwu90HQvRly1bdGcgaQQAMlIEYKzoQsgXEio0O8rNBp97tHPa2xodSFtbaFeysa49mLI03vcxEj3M7M8OamzFm52dJblgeHl4GR8IUSJWLYzDc/U4geCg/DzMM+F/Fy+eDwE50znqRhXA2/7vw69vEEnF7ocO5KSjsfFGfXRImyfOE70uWL400FWytJgWYCC6YICWN/jpv5zup6ef0TSt1MAwF6yYHEROkodowxvfoksl++iGlfXcRDBskTkvz377WQzIu+nSg6/I4+V1WciFkXtkNSx8o2ggtoPOf/WfnUcvxxmDhjVi1MPaz+TMstINOBGOme98jvqiupCzpJwOPvO/PMDEyfNhH8vSeQa7X5kLj6nKouIda6h20XFqKa0RBywzicaAwwwEZVlHIqZWz6MIRIcqs497KVi9uq3jiTYTAWHalWkKLVqVk+/DSjQojlnBLliyvwYIdlJCm4IVHBnhm7N1HULzUnfMM9aziwrpMkA8uz9JsR2zOmwqlTei4X5nLo0leJ35e7TI6zPPrAENq44uX66XCElqShzAyG18zx0AJgEYNbRKBIOLmenfskXRudJB3eLv69Dhc7Rg/jRxT3z99ROyLa+fOjVd6FuVlddB96qQLOgsUH9n+1nJK8IRjJWrS0CDPAAdo4pqFBXBZrmTc2UEMPmUgZm4diotyxLxPGtKam/0gt6lMpDHgJKVlKxmBuORDJcBDpdEuDzygzy4fycoXYW0YtUqWb//+DX596EH51O0EbJnJFKcpstwbpAffP9f5Vi/+7u/qx+f+92LRsypx96EgXbkg3fkv3t1Ajemgtm0q1AUrFCUWg/Ny8oVYqIediRDaEz6ozfCc74OExWxt+Vl1/nKT306bwCb2PTrqEXdzWanOh0/cQFOUD4qLSmjU9sOSBX9l1e3IQeLjnBEqHcwhGgoaeHzEKu7NY0nTNzlVGPAtENDvwnoRIQgwQW5X6lT8y5hlmWzWsv13f4u9FrdFzMda/XKTNq+oxHRvgCuOQF5aBLowqUumlocR1dvdFNHJ2aIQbniXTji9vIbSufkKSOAEJ+uKx66ro4+2H02R+M8f1vJcOXeEEH39NuG+iZRBJceF8xC8Dhg8XN1IiDWM7Fcrow5htC8tEEAJRiPK/1No35KMUJ5tFE+/dwDnGhJu2Olg368amEcvbGnx6WS4bodyrVlhCAvb7QICO7TjYpxvdDUP7l/03EMp0WNxuAY0mL44S/zTtaMHBl57LEiTAgjA3qrGe/Y7ldjUbnGEV3TAwF4a6oaj9lGnzZ8AIfDfa6wUDc0x3AkjVUF45JIRKwfRkQQeXLMM+EcIPzVj1YyM68it8nCkA5Y5ssLeYRZs2aJfzvPQHmK44plEyzdLSalsbiTd3oH+7AQ/Vevbb1jkBScnGekSxhrEB9qv4nQmeQFhgAsoc4bvN3s2dOFFnDlytWQlz/WtU8EgIzneuyL4NnILVs2gttdM4Jd8HAAYq4n2DnGDhGbc9gNsP1cHn10PQY8g7Rt2y5rhtL9POx7NsCGBwTMDeZiMjBPn14mpg3Hj5/GwD5yWJIw9d7cOw5TCZQpDBHsMB1WjsiCwBYAZGZzgP5jO2aW/5Nq0D0aEJ0BPQpULM6zdf8eOFt2yZ4NAAAgAElEQVRx0r8lb9DNArgfoQSbdRkNSFxLBt33+tfo4oYXqC2/WmjGM16GTW5rOg1GI28C+NVnv/oPTkZbI2bnY1pJlUV7EZwkUPoJ89hsWhb2tbUcNmiYtuMJSqstg30wh4DD6eAXvu2ZNLSj8HwNI9rwWkL5xDMlNGX/Qrq6cQ+1x6vBD0eXGWxIwcDFr5cZfAx1u5GRkobZlNgFEWrOPrWfZckryQdNwrQQFCwBJ+Y6GCjYwMTRiVigIxQFi9dZtCoPHUsuSGqMvg/zN1EmJlhKQIM9VHlJaCpqq6BjhcyEHhqYpKQkwLWqUNyi2Pb20KGLorUw37SthTLf0pNPLhcwkJmZBO4wBtWoIOxuxd/mTQxCq6sbEa1Q7yMuLpLWrZsnNtwMQFgPwsfk+sMDuZaWTsnzwcVHTHFRHWgg7DbNnFkMMJAqoKHpZjvt24d7hr5g/sIsWcfak15QPXJzM3G8ADr3HkoGuOiHM09rGyhc6WkUGTUEANKC82fLcUtKC6Hv0NQWdK7psO3lEgN+1a6du+T6wn09dA2z335cy8r774fep4MycgppyyPLZNtoXH88ZvR7errpu3/7/1F5xXT6yte+DrtR9brU0RUIUYNOfT4WpBs3J17Wr8QGIjbtyuN4pT+40UCJOZ+tDXGOpwcSDEScBH9YZycfDO5D2HrX1n3YiQi7tZ9ur2XB29GrqBsdoKjufnU/9fj6KS4aWeXb+6Qf+/arr1FEtKKu+fvUoCsmSoFILgiOQdPlTkgNDarGxWeNzwJ6Po0TFvI754JpKI/NLIvO1bMYXucFdBlgoxvpJcgJ0tU1SGfhjiXXBIF5cVE8TQMIOXICYLqlH65YmVQDS9+aaz24Tj8V5sHp6xa0s4iEVGC7qdCMVIGKdb0OTk899oCYNROKruQBjBpceOzq0Qibd8BvyRT7W7R1H2agyN/dkLEGtEGQvj8GIH79LIW2ptfblC+nrbY6Lna7cvrdcEZ2+orAsHAyzjp0N9QkDWJ8rP/QoLK8JJzYDfbkedDZ9Ek4AsI6EFXYWte8YLw3K+u70Tfadd4GIMYOUY7rXIdJ+msBLedJehekLtxVABL6RBxle/ppFqBfDrkBiIcjXKFajV5s1N8xqEBbohsfZ0aSDUFUPyhHN7MgQmPT+ZccAIJ+JTMKGpAkRADrJJGqqrBuPzDSBRQUNIor4NmzKnocXPhIIQFIRUWFzNqcO1cV9FYcMrJe7505+MQL0eWFj08IPdYgPuQLmWQEROpFiJmW4M4jJycLotEiZB0+HLJijHXtHyQA4QuaM2eGRD8uXLgS4vo+GABiz+q6FImJAxC2Ol63bhW9/bYCMsGgSBqNcQIQ3rbx37op74/VDNNoAIR/n1v5MGXcnEr7HlWi8pEACP+2AALwG/Pfo+bysxQ5CEH4j/5AGoPBaIAA8O9P/+bff2gAhF258o+tpsSmPEpoy6bbU67QuQdedN79RAFI1nsLKO5GNt24/wD1pkMUqm14xwtA+MSl1+dRfH+SgJCPCwCZWVBAtzs6qb655a4AkCefXCmD+La2LhGMcwbzffsqRwUgPMhfuWqGAIqOjl7QlaCPQH4Nnj2+cuUaBuZ9+K4boQFZLDmjWBsi+RDQbvFv/DeDB/4e2cZ3B2hcXIIBSCzyEGzcOFeiFAw+rl1tlra5o/sG+q5YKi7OB60rTTJbT8lJEQDFOq8+iGCZopadnSFc/dbWLgzQlEh9JADS1d1C12uqQEkMxzWHU0N9HSVA2J6amokGlwfF0bTp8YcpJzdPAIgPgOu7//NvIGzOpd/9P39fjv1rAKIAyDnogq5frqM+5ESPAeAYQtSDLWRfPnCI6jtUBOReASCRkWEy87t1ez0m7HR02tN4q4Y8JzuaFi9IQyK9NuiMwmlGeQK9vr0R344aL3EUZTqASH5uLAT4fcg/AgpXQy/qIUDepxiAPLA8ki5eG6C6m/5PLQBRAvQMTLSEiJpJu/fRA5BZIkAnOnWmeUIAZP58P8B7F9r7C05fbi+MCECysrLwUOagYT/m3XGMCAgnuSsqLLgzjUXIS7z7Kyumlcmg8PIVJYabaPkoAchEIiRj0Z0+85lN9Npr20NGgu4EgIy1j6fiTRBo2fsGJyO0Z62CB/vDkwa6oj0DothemvMJ2M82mK7lPb/Xe58HTFyUS43qkJYtWwDayU2I0RudXU2ERK0ASUCLzynGncILz1D7R+W7626+0ky5/13b8GLwE5mmfjOCdY6qRiFzuqyDbuz+t/4TXS8+QVfn7PMamuB3W5g+9dg6Sq+eSTUrtlL5zs/KzCfTst7/0j84wMUGMLYg3QAC24repZKEjoBYk1cSRXEmpfSt8t+5Z5dS4amVdHHZm3SrSEVx7IiLQ+HiKIu1n5mh8/VFUubu+RTVnkjVj75LgV71PJ2ZZVA0hAqFEujBsiMyd5eHjDAdxy+pnU3xg4l0JhmZ26EJkWKL0Hlbcx0musGbOVQrnN8RrPNJNfI0/9oULD6OcwzeT1cd5PVwpolsYbozSQh6A2a4wjHwXQPgvuvEWTAfIDfUs15MUTGOOeEQjg51DI9ee9sVFx0//fQqgI7biOZdEV3Hhg1cr2/D1eQ6wEGn883wt2/n9Qng75XICZKbm0bHkYvj1q1OdET9EJ1H09QSRJZO3iDOms431t3dKxGLo0cvYbsOFWHB8HTjhkWgazVh9gz5qOQlskhXzxaHcWQ+ApHShTKT19jYDA/9SgEY5mE1t6hvLx7RyAfXLZHM5k0ANCXQqDA1qhsZ0iOj0uQ4rEeRbTHpFp+gqAfx8TF06MAOaE5SMMvdgf85cSJyi5xpxIxgHC2ak02vvXsdg8gAPfPZ+XBDyqHEtAJau24Dvf78/6bMnBxasGoLzSpVAngGW1zi4Ljk19RSjp5yhEhuz5qs4G+pu08NSKIi1f7cftjtkh19uhMKlj+Wz6vqAkcz3GLeP/IumNlwEaGr4mSpxhqzH0c/zO8dAy5rgp2/kIpQ9jORlZ2/3EediGz5kNelA5GoKNTJLkSSD1y5SOduqMiY2XYQA/TYGIA8Pi/MDjh6JcucnNBEfeCCFR5Mj0ZkM8BhYV2ctCR+RHedxH+6bbAiIXZfwruy/iMf+T/27td6KuspObMzet2UHCQmRDLDQVCNTsCC91YzxNhWNMW8IwYh2ZmwQS+Mg61vD9XeHAQY6VfRsCBaldCErfCzeR/DWGS4Bu7rnISUPHNvhNccAGVHDi4hIiA+REBMHeTEh/bkYsC4oFk6MmeizqIwBzgMZdyzxIc7eJKWL0JHZPF9swsWf3JPPpJAP3vDSwM3kxHynkHfMw5NAcvcANMVHgqieS0jUbAchywTCeJ6PZ4xyB2J0O1KMvYyZ0DniZCzZ7UD4Ai7jEQ8HysCwjlanHCqrvs+RAjDdGJPCX6ZBJhCl1QdT7g2EuD3vXJFJhJydtG1Gx0OABmS5ISj0+HXrUuCI+FpRL5DZ3cfEYDwBbAQ/aWXXJGqXNUYAOReE6IXFxci3K94uqYwSCorLaH39h4cu3aE2OKTAkBWrVoCnna1DJSDy1hgIlQEZKx97HNMBEgFX9vdBCBMDfnsZ7fARnSncMNNmSwAyc3Npvvumw6ucCm9/PJb+ADZJtSykLQAyLrVK6issJR64RhysPoIlWQWU0d4C9V0VFMLknhNFICUnVpL2XXldGHRNurIq/E8Po8zFtqlZT/8L8gX0guLTD9F9rHrRRj1J7RT5ReRoZwbIasf+TAASOn+TZQGDcjFpW9RS4EKSY8XgES0x1H+6/dTZ24D3Vx1QqLKkwUgHPnI6s6loo5yOhMNp6dwaBfuUQCSA3vYDLgvvX/5qjy38QCQOXNKqLAwE0C5GaDARLtdADJrViHye5RKZ//uuydp/fr5oFd1CRh5+eWDowKQBx+8T5L5HT2C6ARscs0AfNVKjrxW0apVsyBA5wjFoERWdu06hajIMgCFSPrl8+9KXeQSE62tWS0AEhvfg+hGBvKQTJFr2bnzJAAO5xFxAUhH122aVl5IFdOKJaLCkwxJyQnynTc1tWJdFPKWzJFzBAMQdsrr72+nluab9Nbb+0DNDEBLkifbHn2/niLhbDW1MJnypyTSzgP1VFCYQV/94iPY/gY11V+nwuIizITHUXbBNCoryqHS8mlwxlJRlk87AOnpBZ3p7EWqhxlBGxyyroKWl5eSSr88vB+gS2v2DFHtIwYgD6zJokuXO0RwPqxYyf74N1dPqLbksX4oAGK2Y6pf3pQYmj4tCSAzjG7U99Hlq30Qu7tg8JMMQPJywiHcj6Qdh1RkzJRPGwBRNrUtMN/xZNEcXt2G10BZ82EAkEcQBdy56ya1dwLA629zPADkmWfKxcxqpDIqAGEh+vHjZ1T+j+Ayih0vC9Hf3bEHs0UqscxHVUpKCsVRKVgozJ3RpocepNffePuOLm28AMQcfCIDc7OPNDzjQeij3MFY52UKFmsVTp9WM82hykjHmOy1TXZ/+fAsoZ59naGsfu1IiMM1FZF6JLjk5XTpUrVQNIKLywcG91uPxu1zcdTDXm+OzXXsscfWg1ueIB3R66+/Az47AxyX0hUB0Xl8XBx98bEn5Ri8L+cQqG9poLRkcNsxS9ENwd4f/uiH9L+f/QIyoqcR5I7UE9VOB3J+RT0RqsFiWpaJgPDfC45+lrIbp9FtZPk++cDPZRsDJEQkqUEFc2iT6ooo/lYOFZxcQ0OwnoUCnfqju+k63LG6p+iZZ96fXS0tMOKxuw1iZQqN1OJlO3KQIG2IiVoER0Yq9jxO6XVldKP8KNXM3y3Xb+cSkb+tY/G1RDelUMEL66lx9TFqrVCRTbH61dFro/UIDIDXi8iHHAPRD7/O8yEZzY07luHk89965i+zuYCKukvpbOIJ6kRyOo8NrxMx0QN3EZPrmmSL0K2cIE6EhB+OmYGV/CJ6P9GO6NklW5BuZ03X+6kZQh/NLy2m6wC6zaBLqWemnzwLnfXDDu+OgEsbBuUV+cT6Dh6UM6DIzk5DNPQgltn+2v0KWMfBGg2mOd2EzuLWrTYklLpKTz65QnJw7Nt3TvQen/3scpk5PXz4AkwcOJ+LKp97erlkl+ZEhWytzVa9K1aUQXfRCZrWTNFU9GJAevHiVQjLa/HNLBfbWgYg7IjFJVLngYiKTEDXp6IT69aXITIRj+hJP+3bW4lkcWrWfRDZ7LugbeMSCwvcjRtwfnzXV6pqaQbc6Zqbuyi/IA0JdbvxbcYiIqPATWKSynLO3wdzlrs6mjA7f1ucvc5fqKVTp0/h2DnOOcJxLVwWzVWz84feb4KmJJaWz89E/Yil7kEk7UK+iILsOJl4qL3VTc8990+yLb8Kns3nEoeIpnnpgxCAmghqJwBQhK68YX5jR61sMU0x7ZBw/IN0C6HaQ3VuN7u5LOts6c72/ADsWXt9Mh50GL2H2dbOfs6RECNCb+m8TUM6m7yc0+81EmmDtrS5qZfO7ThJndCFcFSjoa2FXtsPtoWZOTfRC8z+R8WoHC3hQ9AhIQkyl0HUI6eNQT2XXCAoYe1aZCuCbNuAREc7EAFxKqeJEFp6CjsCIuLzVVn02htuOyjnMP2yaJXcj8XWYnhelP7DzlTtgBW23uV6gBw506bGUlpqBAIJPqq61gtA0k89HHXVDa89JuAIiDmfybPDx3EYAPw+TANrN8byQrQNvWUFO6RD2WEA8z7YSLv36Z3h5nOafte+nyHU44AJVdgJqJyILS5YL3P0gwXp82ZF4f376WKNjpDZ+hK9zBoME52BUMV5rOGIuASPTTj64XwH0Cc4+iZbhG/elxUBsccisr8tVAz1Iu/yuqeeKqdXX70iFNU7KYh7jbqb8hXQ3wIiXPJuEXU06+SpOm0NInG6cw8PV+1NQkI0bVifTa+8Wos2cMDJLeaH3fJoiaGTkyPgisgOiW+NeH2jApBly5YhtN0odorDyigAhIXoTG+qr3fpJ3fyYD/IfdatXQ2Xr/eRdCi0C9Ro5/4wAMhENBZuY+E2SlKnQmhB7PtKwmwpU4W2bVODvFBlrGNMBkhMZl91rcZRyhJUjHDf9vO0O+7gaIoclceBtkKaP1g0WCMfQw9orQYwGrkYnn56M2ZamzHQS4WYNZV+9KMXZBCm3g1AQyY6uEVLqby4hPYcPki1bbXijNWPcHlULELhub30G7lfp9/5xS9o26oV9B8FZ2iV7yHq8rVTp6+VDk17SY4VCRG6TktCkaBq5t2YSdNPbKaacmRF145Y5t1yXxbsiBWDXBwztz5Lt6aepuxLC2ggqpsCUQNU+bnve8CKfQxTtYKTAPI22qhGbc4dpd5RQIMtGLUoVOqZuAyBzEuzqezEBtr31N+rY5ixdIhjJZ4tocxdC+nGlj3UleNG83jcZtyoBrUGRI7Vr+oLC8kdCha7YJnrsXKDDPXpd4tWPLkti6b1TKeaqCpq9KlssAF2xtKgYKhXd9ZBQMO5Z1uQbufwsEGHyRMS7IJl07v4WWEfZ9CFAVQkXuyymdNoz0nQkJwBlf4uLJAT1R8J6tNqoT1xBvOGhlahSc2YUQhxeIPQmAIWIkwAHYmzm5eV5YjZwMsv71duUrmp6FxmCB3r4sVaULPmy74LFpQCpLTTEUQ9mEo1e3aRgB0GMByhePXVg9BtzBE6VAQoADGo55zIcOfOU1i/QDQgrN/g5Lc/+/l2euCBhQKkDkA3wInYfGGKgpWelkT3ry0V/cbbW6ERMZH5sB662ayoSwOcbwCFdQZlpQU0a2YpRMKNtHzZfQAkDaJpSQTNise0vgjV2SYlxdDNhmu4Np4ACqd//XfkpuDCFDc9KB4MRFN4lBaRwyt/w6p0OI4FcKwIOn6uAwBwkOISInG9PnriwVLCT8hKH0GcE/L9mj76i//nm7R4voq8sH8F5Pmy3NvTJdbCXNoAUAxVKFy3Rb4AT+gpUbYNJEINgoXOY7X/I4nXFQ2LizuQNjkD5KPTif0IyQyD20QGJIN6MMvn6h1UE47YEssKKPQBfAwY+g/uVB7lUB/aoGjqAfh9/Ydv0y1kQz9SXYl3cxuic8U1H9SD1cEwnasA62JiEqmvy50k8ncroB1mzxsZQwe+Dg1GMGTW98gruU6Yv+1/3W3Y+4vL0sXpALb9cHQLMQHLR9GTRuqm3efHOqHgRLXDBrnmqWsAYi4wgO8+Kx3RtaIYRNeiUJcH6VpdP9WDpsWY1Rafm4Gyj93B5BJcyhzPvjjvK5hGFCxIN5MafE+IhJs+UcBYCIqNPfEXZoRNaH8CJu8KKMmu26Fq3Lit8lk0Ls63+/ADUbT7WC8MIbwTf9LXGlMEqx8WQbgDqoYPum03L3bAcuhoNgBxBPaA1BbgcYCb3QmN4fDkVqo7X0pJiUY7OgWD9Jo7P8hYewIYOvdqwCWSggbMQACdiU9TsALyrap+zNTh/LxERJKTJALiB1Ax4v+xAEhx8S1MbGXTwYMjM41GBSAsRE9NTUVoPsQM+cc8I/pkEhJ+UgAIVzK2jH3vvUPo+EOEmHWjNlr9ngyIGO++TN1Yt241aBsHMYBXnY4q9zYA+eIXP4MZ11uw1ztGDz10vwzCfvzjl3VnEaCZC8tp9eJldPpSJV2rraXm3lvkT9KJCDUA+VL+1+iLP/se/WRlCf2s8BJ0I36a07ecivpn0PYZ/yrHCgYgKW05tHDPM0im58csagSdWvEitU3RtJwQAISPYdqiaW98AZnCM6hm7evUUVDzkQEQ7jNW/vIPqb7kJFUt2jEiAEk7MJuSzk2lG4/sob7MVjO5J8/lbgOQAFyy4v1wheqaR3XhtXQ98uo9A0Dy4ejEM/4Xr9WHBCBx0TGSvbu9sQfUp9mY1YrBTH8c3jt/Qwyuw0DHrANwuOgBINOm5dH8+aXyOwMLFoQzAGGK0pQpabR27VxkMD8h1Kyf/3y3JAfctGmx5PngYzG164EH5gCAw+t/f6VEGRctmioD7bi4eKFPdXR0i0sWRz6YjsVDWI6KPP/Cu/TsMxtkzPHSS/s8AGQITmkpkG/cf/8cevEFdHBjABA+35Ilc6ioIA8JN6H/6PFTAoAO28cxMzIGOawiwvrF4agRUaRozOjy4Ov7z40NQGaWx9MMCIzPwJb1QjV0JRhnMwDhAu095RcV0FzMbvdgVBaLgVp6RgI9++WvU35h4acegGz94Ta60lBL5+qQx+UeAiBxceG0eWMu/eqNG2JiEKp8UACEz2X6xpIizhIeTiUFUXSjYYCuNwxSbaOx11aD+48jAMGkOj2wLIpe3YUJuSCA9GkCIKz/UAkIQ2skRht7jfu3SQKQ2bPgBIhPgF3gJgJAli4NB+ujZUQButRzae1HKCxEZw/fnTsPDN/Ckw/EKziarMZi3A92EhtOViwfCoSMFS2YyOWONwISPIgfTbsQ6vxsx9sB15yrV2+EvLyx7mm8ICJkAz4BihkDEL63XbuULapdeIAymthcGmmLr2ueEc96mNke0c2ZsG+ImUN7f2UTqj4bW/RuhyP5WF/96ucwQ1yPBEMNsP9MAvWljH7wg1/IfnyqZcsWYsZYZWLmMogZnlf2vUktnaCTpAE85CtQ+K3TcAYC8Pj7NZGUEJZAjw9+ndrCmmnHnB+oY7EIPUML090JQwEVsw98hjKhB6mdepyqFqvEghaDwEOrMjMb3Co4lC0rAu/8zuc07CAromHb8Q5ak1qmgZHJKxPJsClUVgtkogULXv4mxfek0/WSo3Rl8TueKIrcc28kZexcCE//MGpcexRZ09UJeX9HDI9lf6cWnOtZvkAHC7o1HYMpWMiQLoX3M3QsI0zn6IfZj2lbegaPM8iXt88ULmxleCXE6foFmkgI89hNNMXO7WFHRsxz86xj+os+lk3BkudmKCTqd4l+WDa9K2ZU0KmqqyL0dor+PQM5LNYumy86h23bjiIilyiAgM0T2LGN/2UNBgMQpjTZdB5OErhy5Uy4IV5D/S2AKPym5OBog3g4Pz9DfuOoxhNPrMQs3mGJSPB5HnpooQAVpmu1tnZKhIS7G45wxCIa0I3Z68TEFBzv/2fvPYPkurIzwVPee+8NXMF7FDwJQ5CEo3fdaif1jmalkLSxoV0ptL82Yv/NKEIxuzur0ciMWt2tbtomQYIgCEcABAreFLypAgoolPfeZOZ+59x737uZlYUycEVKl8FAVuYz99133XfOd77TIApbixfPgLe9FaAkWqRyWXnrt+/vpx//6GVQsYbos8+OYaxi16JpNeD4EEIs6KWXF9EH7x8HqFAW0d7+FuruVdRE4wEJhZwkx3tI/8C4zcsrojXw3vAY5eD4FuQkycvPp9TkSFAiQ/FdK4ItG+lYBWJiDO+Q5X9DjSQsrL2kPCZrV8SJ1PCtGg+VL4qjo6d7Yf2HB2dAUcIiAGQyM9GGCxPpOizZ5bPjRBI2Mioc8Q/DCI5fDzrbK3JsOOrmGVCBqH2w/Bs61qAEexKoSsPIHK5zCVhWa6YY2zQc85zmPdrekBEUrCDULTeWwcrSHusOXhN4zl3Voy2nfaAlmtI10CX5W7iEROAoW8ObzwH9hu9x6ouT9OBePf3yy69AxVHnD2mPYwxocNIOfeEUFaM+h8DS7xtU47mf1bK0PCvTIRHWL9+b+SME/cTTaRKs8LvTGbnFG2hqanvO9YSmKWgsOcoCAWfPBQkM1muJeAgcizxTpVyDWOD7cBoHH+w1OpypS44n2Ics8v65IkwAOseLMAgpxf+szHW/bohu3RsEJ99/+xY0+7mVV8POB+JYdYBn7HV8zL2HRQlzBEG53bTIAj8riFPqkc1CgXuw14NLGOaBooIwSowPpfPXhxypW3veCSYnLBRlmzbmcHjNvSwhDMsD6AW1kameUh29+Nl0tsDx4Vq7JkeJst/1WJ/XrctDuoGOMeM/xrrOpH6HR9EMGuMB8WE8G9ljBthcNm4ogJe7G8Yk0B7Z0KPzq7jyyMHv/tJL6ZJLcLQAdHkf9nAMdpmggehypsMb0Jdxz+ZAdJ5YJxtjManGnOBJj1zHJ5wVPXASsIGAPVk8KgDJyclEEGo+9P3PjtqCDwMhTwuAmADWYIkJeaEOBAj8MPZi6z/huHKKbrwIpkULEDk8Z8sFbH63g+T4Pkan3wYgfMyPfvSmyI/ev18Ly2qcKP3s2rUPm7ZlVHH8HG3bvhGbrQQkseqi01cqafXiZXTwwlEEZd4DABmWTQqX/725ncISPfQ3z8GqihiN5WHPUXZvCX2T877EgRSHzKSk0GS6Netbme/1XkvW/Yx7ZRTVlUjF11eJLOv5Lb+ggVSlNDNagDmvo4HyvXYeKgYifnmpAqhUNhARr3kQgKHej57/AkAJS/Ku+vB/of7ILjrxqubNW8ew0lX++5upP6ONGrZU+MeDWEmHed/mULCCAQ3EgxhQwUDFievoVROvypRukBazN9zveR2c1T9HFLKu0jVC5AH5TKJCfi6jfGWBEfnOjuGQRuAb6Y1QIECxvzfgxgIuhmoVHxlDC5Bl+9glJHdj8oIV+8G3iPfFAiCsFdDAXg/2TvAGn98z7z85k/mNG/cRv3FTPbe1KeU+z8kEs7KUlC6DCladunmzVv5//vkF8JDfkjweTLc6d+42LF736Z13npNF/8GDVngurwgomT49FwCDgQASZ0Z46di3d2V/X4gA7oULS4WW2NnZD2CDWCdQxC5erMa9Z8OK1oNxEicxIUy3YmoXx25s2MiJCj2067PT6OuqYcJAnXrQqLx9vJhyCUeyNC+Sa0pzY/MbDtrLli3L8JkNCWyECKXMrGQAlhBpI6ZL795zVoAFy+tyYeqX+hvXDU2g5IRwKl+SSB1IQHf6Yg/aJQTtyEnV4mj3N8jqPKTuF47xGhOn+lB4VCzNLYmmJWUAL0y9koEUQguXLKfZCxbTpZMn6L13t8uxNy9XUlxOqXxualU04aLiAuTQUBvpGKcl+1oAACAASURBVFBfonQCDH5fnJiQizGIyOZYv8dAupZNx5KT+JnsuA/rs7NZjgM4spLZ8TlCv9Ljsneol/p08kGeD72aF8VB2GbeNN1yAB6Fb/afIG8tQFpcJFXW3ONsD3TkwBka0EIdYeEq/8ogrhXB0n4ooSFusruBPiiCWVjbzgXCx4ZxXIgZ8/h7yKepr1IJi5rIB8tkpr/TAOTNV/Np915XelesNsayMZrhTH9vg49AKhbfTjbS2u7Bv9sAxKG/6fcybD2zTKS4B8eLlJVCtjw3SrwzVfcH4RkZglePfXbqhch70/W1+4JsHgOo2WzEsTfmpk/Y/cJ8p57HtUrJhpRbD+PbUHr4XTr3MAuF1EdTe9DWa1fEUnUt1L8aXGU3e5+h02Gp21oJFVmxi4v0c2ehMQDEotFZ/U4AhrESOVxezAMWYAoG1p9GDhCO/9i9uxrz3cOldu138rg+Mw2WC+cys/tsCuitXFpaFfXw9VeLMRZqpY5hmLBNTpmxAMhYAejSb/D/qB4QPoAD0Ssrr4tVyK88BIDwcS9u2UiHjxx/5oHoD3tZXMeKitOTigMxknKPqzMEXudpARC+72uvvTyqHC//PhUAiGmfJUsWirfj1CkXME1VAMJ13rp1I1ysnBQrRCStGfCthDWaqSZMa+GJ/+TlC3Tx+hV5RF+snogsALLN20XvIlvzf3gHmyFsaBJTY2ll0w5KH8yl7rB2dEW2vmEB3/h3fgAkoSedyvf+PoLR71JbTjUVX1xHx977aze3xygKV88agHA7rPjgTxCoiPwOb/6NtIvZvEQ0JFP+B5updWUltS1W2uI2bVf2RHpGe9IAhO+d2ZNH6b50asZ/daDQqcry/9pj8RQAyIzsXEqC2EFGeios78N07sp1mj9zGqXB87H3yBnqbxkS+VzexDPl6oMPjko18/LSQceaIxSoiooboAuqjW4gAOHvGDgwler48es4Z7YkJvz88xPwkM+QYO4jRypp27YV4q3gOJHnnpsHOlayUKdsYG82tOXlpXSiokYAyOuvr8b60i6Z0qdNyxNaFufa6OrqgbcGeVjO3xYAU1aWD7CP7LsAQey14c9f7bkgwMWDl83AZLwAhJ/Jg3cUgeswPeu59cuoAzlLjhy+jPgO9RpHAyBFkPHNy46iWqgW3dd0GAYgTI4uzougmcXRtP+kTzj7gQAkPyuS8jNBMYPC1tzSHAn4TAbNmePxBgC6/vRPfi7xMd93AHL44Eny3GuXdu5GQPnt/o4pA0BKkDQwH4kEj3xrSe9OIQCi5hiAGGygM1LDqDQfBpnsCGrgeJHaAapvGobwwtQFIFHw5rzxcgL99it4vaxYlWcBQFavKpJ1+MjRamnWuXMyqfKSiu970gCE4z/Wr8+Ddxee1mdQxgNAYmPD4QFhKiKMoijjBSAZGTFYG+IeGoDO1xsTgCxZskQkCG/fvuPfRGMAkJXly+guLBtTORB9KTaz7R2deDbV+SZUnrAHRAZAgHtcXhgmwsfpAeFrlpeztn8D6BD+ah+mPZ4kDcs803jbftmyRVQMS+CHH+5yTrEz2jI4cSxufoHkrmpGMG9SIH0q8JnFaqUtXKN5QOxnMccykJw3byY2aXFwR16hd9/dIZupz3cdADjZQFHwivzDb95XE1409NG1Ko1YSLOVZWctvBx/fmaA3tgeR5HFcCdrA1QCqCrZPSU0u2MFRXpiaM+6v6GIRKh1afn77Jq5NPv8FpHYZcrOnflHqH7OGT/5euPpsBWubHXJYJ/t72xPiJ1M1bwcOyB9LAqWHaBehrwk0Z2pVDunAnEglwRUcLB56rH51PT8GeqZVuuKlchYUXeUoHgjec8yvEbxylCpJKO5OpYpV6yKpf6wKFj6O+8oFCwJXNfB4uxhiUX2+dlURt1QYLrpuyUbZOMt4eu6nhG2ouqWCeb14Gew83zYx5rnM6wS/Baq6UgbkK+JN7F9oL1wf0tALosoWMS7EOTLikOHKi6QtxPJ+HLSJP7jk08UAGG608svL4f7v1mAxcMKty8DAwYsvOFnr0lV1QN4RaKgRpVIX4BOs3PnSkk+yCCH+zh7SO7ebZCYEqZ2sdWSx1FsbBTARBbOb6Ju5CR59bVlUM5qRozIZSzICzC+s2RTwF4ajg2pqLgqwe6vv67yhnBhsMEAhHNSMBhqaemgAwfPgoIG+o+2xJvszuGgrAwNabTN7W5MbmgrJu+ojqOs7JI9GyBfCrweJiA/NAyUKPy9fFEyJSeiThe6qR0UnxBHMQjZtjXVaMkcjmcJp28rVaDrUJvaaGeWKBlfzq0wgAzhcdGh9PpzieKViQDdJwxm8WEoy1w4f4k2r19MXUhiN9DXSX/8F/8nXTp/jm6DrvT8xi10cPdHADAhtG7denhucikOMsVpKdo7owcCz1+GBsXWTeOlVRZ3l1oSuMb4BTKjrk4gL1uR9dzkBpWD8jakY/Jw+17d7j39rrBLODw1Q9pSPaSpjVF4py1NPXTrFOiL2Fs0NDRSna+fvjnwLShIOggdYgnyPuClGtYDmuN+hnljLe+GKZHqs3g5jYXCyZotL1P93uVal7mtR5hc2R1hTWTPr02ny1ch1Yw8Hn4lwHNgx7bLvSx6j00JluriNz96tOYj2euOehfacGEpPBqPAweoO5QvHBmKmC+7lOaHox+EUkE2x4vAK1LbT7X413+ixARi6mntYYyAVTAWgH0P7j/mmCETzM514UB4zdGVvBOmkW33t351pQUIsM+NoKPnoKKE8WZ7H/hefvQr9mSYjPZWMLm0w0MC0v28PlpFTg0+VYlIgHxmwbz+2iz0vx7a89VVzGMxtGN7Gf36V2cxdp68R4LjP1JSojC/KcDz9ItqCxb3MO+A54kMJG/l0traCrGReORtSobx1NQR41F7lplRMVqZOTMZhtcWxLaMzqyRceH2lOCXKikpQSUKsHlS2WhHFIkFsbmU6ogZM6bBkhMF74my7E7FwtSjjPQ0OnP2wsSr9xQASNDmDgAg5pjgm+7xPVZhYR42J1mj0rCmEgBhKhZv5ltbA5XZXOUGw/fkpzcLrx/v1lINsb9nSV4ZFJaL3aYrBOPJKv6o3f/dxZ2vxQsRX7e8fAE2eg3YNJTT1Su3ZGzMnjNdciP85rNd2Mxg0TbgA+eFJkIiOFPtNnMhEPD56W5a8aNYiioY5rhZKZFZ6veilvm0qGETnZ6PYPNSBaYTW3Jp6bG36cG081S96JAb9/GQGBADLPhpzHo8FhiR9tLzkJ2I0C8exJrL7eSBjqfCbAjxr1lTQgeiaN7+dyimN4nuzD1KvU1DFFeVRw0vnKDBTHh9rGa2cabtAWHFTbOhH4bKlRQBGlo1hilWvXrBZ3leE2dhxYK4FCyLjmVRqZiTzoAmDGCgZLgUIrHRdG/4AbUP62Rsg+yydkEO4W8pDhULn8cEI7zJUqc5GxQGV9hsvVxejjgYL+IL6kHDaEQQvpemIdCaA9IL4W3jPvv10bMidZoM2tJLz62gr78+I3EXDCg4eFypVt0wN8C/ochhUwJ56gJ4Ni6DQtgsCxQDlu3bl8umn/stgwDeoDPIYOoVezw49wd795ShRNWXPzPI4SD0LFCdGAT19nbhui10qbKBps/IkPsdOnRBjF2bNy8UrwSDgSqoVV24cEcEHHbsKKcmSAHX1DRLXbjfzZmTB0/JgHho+LluVd0QiUlpYt0JeXNvJLZDQGkx49w7HOvkSrG6oCMnyzKjPk3dysiIo1nTkyV4/eJ1SMea92cCo7DpCtPHcmKvzSvjqA3g6syVIXinFJ2oF4BKuiCC3SMU+wGb8xCKjOuhH24sQEA6x+SEiypYS3MzVLo4ASFvwPA/5pF6eIkIKlEZCVDIA9jhMdA9nEQ7Xt5C16/dluv98J118i9bN83cxbRVe0PcDVDKhZMuPqzY8W1eqGUZmV2jfNU7CNqhvkDfMICI/mPA2vDBD+QoZTH7X54f/StUz7EdHV765L+9T9cb7lMb+kR4ZJYcU4e5kotvKAZxIarzs0eK42DUD5YcrJWVjxMfcgm1Nr6cZd1nC1mZ8eaADvRRPdGVFMVTSXEsHTzcrNrPTFKamiUXt9YHsyaoNdIlkwRSk+24QScYQtXU7xUYCha3kfxq5A3l+dVzc4mI1/x9fPbqgLtwgHZe7zjBX3E+ZKDhGeF4kao7fUh42Atjq/+m2l9u162GAwhsMKd/tgGIxHlYRjlzBT5myIwL09Z8Lf1O1iFu6n6DRyhYrLMV2FYMOGwFLxt0OSoj4pHSi0AANdCvQaXjcAyIiaFTfSkMBpq0tAR64/W5mOPu0JWrJulnKNToVPzSky4rV2YD/PRCfXDiSqyPp24uAHFzlHlg1MikzZtKqaqa91j91NM9iLg/xYBiaWuPlkMOcZwQyljuyDPjfahnu4pne7hxf0wAkpycDN32tVA/UVazEWUUAJIOOsCC+XNhldIqIo+nxR7rVR4paeL3CICwhWzHjhckYV6wMpUAyOgdYGoDkNTUJGyyZiFx2nT6119/RnPmzsD4KJMli3N/HK44QdfqFQefiw1AeMPS8kUH5fwRLNtBAAgfv6R1I+XXzaeaGadoILKHZl3ZQPeLLlDViq/lembNfFgQ+lQCIEKrwvy45Kuf0MCdUOoKb6aaH+7xCzY3bTUVAIjUBTEg6SFpVBY+i+qHG+jmIFzrTwCAxEXH0Nq5C4V21YPN5Jlr16kJsQtcGIBwu21/fg0s6kRXqmvo9h14KiKRUwZAdvHMmTAO5ep9jE8ye+/ZczIARCsAUlaWp2RuvzqrLWQhSEpYgoR8oClU3tE5RHoFiOheK0DhtddWITD9mHzPCz8HoHMgekXFdcSB5Ei8x9WrVYj9yATl6RYoON3iPWGq4v79FyXDOoO26Bj2nPBmQI3tmTPzqaG+U/KPmJiHxEQVsL7lxXnYSFyi6zevPXYAsmh+BrKnJ9Lp8y3grPchwDYSmFFvHEcBIGGIWyifh5w+TR5q7UiR+j8MgPz+S8XiuYuOVlntO+CZT0DMzUB/N8UlpgFwhImHi8HTEDo8v08eI33YU6ZAUsgDzxNnNv7Bu68BCKZ/ZwDIleO36fS3p+lczW3EzUBs4xkDkJeQ7+DshQ5qah78zgIQMy8yhYjjRQpzEX9VDCDH8SJ3kePpQT/GFWKf/PJ9uCvrkwYgP3glhT74qksois8SgGzbOpuys5CJ/bcXRSKcixgUrXwjbqs8/k87d5ZCQbDmmcR/qKcZCUCKipJgAJqrPLjH7oCKGA4KbIt4iVT7jA+AvPxyMbzqBzDvK+/vaGVMAMInciA6ZzOMjk4eeZ1RAAgf+Ppr2+mzXXscK/Tjf4WPfsVHjlV5ykAkkIIVrAXGAgzBzmEaVk3N/aBZ0Z0JLQgl7NHfgL/HYbzX+5M/+Z8QsArN/RZW76lG4Ku7ebe9QcFobMYayBY+4yHh+xqlHP7sb9liY4trcg8MxAtWZ+OFMdZWPmb79udh2Y2hzz7dJ6c893w5OO+FYp08fvYcLKuQu45Vm7nQpCHouqjP4Vng9R/sBAUlmh4geWFUkU4kFaasYZHZyGKe7qHCqiVUVr2eemMQnJ2HhHDzOFO1ql2wRIQs224DE/Mc8r0lCiP1sQx1dgymqIeZ37QBcDTvBxsng+YB0Tfm32wqVQiCzXN//QJFh8RRWnwGXdj0PvUkuLxs+z6OZ4UNbYamxAHwmoLl1fQPTkLo5P5AsLnPULBgqfOYRIRGBYvPdVSwON+Hqqh4NEx+EHw2yjzm2DBQRWbjP35/DwYa4A3RsRUcD2Is56Y7MTXIfObrWspWDh2Ll2nce17xNJqel49cCZHU2dNLl2/dohk5ObT//AXKSc9AgHMJnbp8Fd60HvrBts2SgO/jrw+L+MCrm9dQNSg8F89Uo8/lSJA305r84z3MiwwVlSwOMOd+v2sXvE6wypsy2hxkxsz69XOg/JQsNCqmR7H3gaV6W1q6JJB969blMna9cOVfqkQuEqhfzZqVB3BTLB6Vjz8+odvZdELtCcxNp/tIcihjAt6bEE1j2bp1CdamcPoY1LKmpkbEwajFMiJCWfgRPo0AasXLC0NfMpZ4jBz3+TUVS+zYOp9BZnocFRelSmK4E2ebQQXS7x8gwOdEPWtvGmv76IHg8/B3Xnic4GFalUhHL3moqR21aNeDMckrtAcuQ+wVwSAqQkZssLxoWoaPZhamoQ8PIX9JFBRk2mjB3GnUpuc6rh+DL6am8TzUB4DG8TAdXYOg3zCNzEetbf30H//wx/Bq58g9EpGB3Z6/bK9usOSqwXKGcD/x6Pg002d6hrpcChZA4oAjB6fa3BSvTnI2qAPM2XvTB08Sl/NfnhMRDqA6qFxFUHtrO1UjqeTtOnfjUgt6HpcBO68x+nSIo8TJ3i41iEJM7BXnNrBygni1Q9JPEUN7F0I0/zQjPYpWLkdCzi9dSoyf9d08kEW1Ml9Jm9gUrQBSiJ+VH/02eAI39ySfQ8ECTdT2sOt7hEHC2lCT/PJT6c2z8Ypw/ZRXyEuZ6cgvUhiD/CLRiBXpo+ZWjyQ7HILLzihU2XsHPw+QflAGx857ldh9VWfbM2LPD+Z6fC349BE7xXWIpCNQizOFwbVdbA+IX+4Pi/Ll39Z64bG9InxBKxjQWc/1Os4er0UL80Q18G5Nh6vaxl7PpwBAOLZi8+bCZxb/IX5I3f/Zo83CIlxi48JgYMrBnBEF70Uz4j+yEDN422LxhVpCF+4Y9/eAnHIwg9+LDfLHuADIpk2bYPGqxKIRwImUER+cgsU/cULCq9dujAxgH6tWT/H3eXPLqBMytLz5nlT5ngAQzorOUrFnz1aO2gzBNvOTarOAkwJdsOO55ty5s5AbZD0shV2SP4ClhC9cuETXrt3yiwGZKgCEg2m3bdsofOdDB0/JI06bDjnQNUupp6+X3v9it3hCRgMgn53pov9cHkknisJGBSAyHLEo6MTRooL1XQUgEfXJlPnJeuqeV0Utqy7R8r0/o+7ERrqy4gune0xVACJxHwAb6WGpNCOylJqHWqmqvwZ8d1R9kgDkhcXllJWSRneQM4E3o3frGygGLzgLHupq5K3YvGIZJcTG0rmrN+kSAPkPtr1A1+/UiCJWMiRNG5vb6PIN5HWRJIsuVWQ0ABKHBH07d5ZL5vJWyNQeRnC2KWMBEN5spKWpHB8NDVBw0xsMRVf0IUEnS2r7sC400vFjNbRy1QzwrxMAHtqhxlUn95P9g1bNycpOoPnzCwXUdCFQ/ODBSwAFCFLXST23bVsKud/bSH4L6lt762MBIIvmZVNebgKdvdhED+pANYK12AEY4wQg/AyZ6dG0fmkMHTwHWlXt6ACEj80GbWYAGdh3rkPeFQCmGNA0uf3ncQZ3eETOn4d3CCpY00sLJVt7L3KlMFc9PYWpZEj/hwHB1LRhbMaXLlmMvCcrAP4GITaQN2UBSN2tBrp1RsUfhWCfzF6eXgCVg1drnP72tADIxvUZVA0PAf9vyvcJgDgPhfFZkBdNJYVxAkoYhLCgwgP8+6QByMrFsdTW4cHc5O4lnxUAMcpPDJ4c2einBEBKShKx34rCmG4az3bnCRwTHICEQzY7mRMsoaxbm4d26YUHHPmuHPvr2AAkA6I38xGXuH///jHrPS4AMm+eylVw61aQTbrwwAwS8keyZWUz5Lxr11zr9Jg1esoHcBxIbk42VZw4Pbk7PwMAYlc02OZ9Mh4QzgewceNaBJMq6/zTLhMBIebYmVD6KS9fCupGLBbqHsSGxNM//dOvHb53oPykmXBsbrNpK56EzEaJg1sDPSCyQBoeKSxSwX73P8bd5IXB0pCckigB6LdvVwEo3aA2bLIk4NUqviRwleOtBBqJ6nNkjpf+R0UP/bYkkvavdq8bXap/hwfEFM4HYmR4uboBEvzYFPp7M4JJ8QZ6OMy1HYqWZd0b7VhjLeZzTU4Q27DkR5sKiAGJvpVLaV8vo7bVlQAg1bJdnl7xIiW35tHJl/5RquPnLdF0Lf6evR+mWb39ynPAxaPjOiQGxM50rj+zh8Qc6zOeEIAFE0DOga7GcyIZz41nhPMSmPobcMFxISZnCIJpSyMLkYAuhhoGW6i+S1nwHe+GSO/qFoY3xKf57Cyn68aGwAu98SUJQP2XvV+C4w3+P/ro0ukzqAu0qvmzZoq1nC3MV6ru0DRsOCMQQ7H/2GnatGo5RQIIcCU/3QdVQra4dxtvBqtNRUAkoQQxHDxHqxdrrLMbNiwQTwh78z75pEICzNXvbh4cYy23rbB5eamIdZoDINEFetcZp2/yMfx/amo8wEcHwPd0xHQMIBaqAAtxlcSaOFmWYS1lkMKUrpWrpknOEaZxJSXFO/U4evQqguET4dHJon/8p8/lPoOD/aAiaWu4kTD1gl6h6SaM0HFVXSeOMzHB6cqTUQSPR0FeIsDNIF2+1ohYDx0MzWMe6j2qj+GF6zgyo/jA7zuU4t32C1MbLI6cmJYXB68GcrCc0LkxQJ9y5XLxnHiXXOLhqejuU5zpH700h5KRJ+H4qdvwbqWJlyM9NRL5WlrB0U6lW3cf0LVq1ZeSIK28ftUyAvaAB2CQWjuHqIMSaE6Wuu6iRYtgbd0sn5nrbd5ZFPpM4Pvj+dB8Z8+Tw9HID6BbrXtQxd9xLqyeQQUWuesMDOsYF4uTj8wW+iw2SOtYDpxnJI05FmSgHzmP0F+98Bx++v99Kn2kua+POmG5P3n6GrXDQybtk5oJ0QKjMMH5zVWNEG7Pbiv5zHFRpoQNq3cncWG6mkr22hyhJzLUISs7nsqXpdDnexrcoGh7krJiL23Q7rfWBgapOzVR7WOkd6W5/ILM3fp4HG+Heh4VTB3gTuEfkFiUYz4Ci7OOWupS4g3xi5Nwr835RYoLoiTzOudnaW4dAvffihcZEXjPi8rI4GN7/Q4UaZF3oNvyja1p9OWhThgJVM19lmiM8yy2MhYvGk4d8PJsq1Ngbg9t4DDXccAjxkSgp4/fm70f8OrYIY61ehoeEM7/cf9+1zOM/7D3M0panQsDkEHInXN5/fWFkFHvRGxwreWx47nf3aP4G3hVv5g7V7kqL126NKJ/juiv3AfGOooTEjKiYRnRkT3eHtH+A4LjQGaXzYTE2eip2Me695P+nTvhSy9umnzOkqcEQCayQZ9sm23YsEbAYl3dE8zKOUrlJvJ85lgzqcyZMwuyn6vFDf/ttyf8hA/MxMcLb2ByqECpYzsniE05kolyxCIwugJE4CNy3gEub729DdQXcHDvPaDLl6owKavF2QR1haa7+Ux88fgtUVuJMDf8VYuyyv3nRVEUWaRmb4eKFY7EZloxKxIqWMZLDkaD2VM6a4btFfELMMc9gsWAmGdhoBGMhsWTR+A6yMfa8Yt2UkIDQnhNcWII9U0YOMSfmkXJR+dT3Xt7aShDUZc4djGiJ4FWfvlzOrfufepMr5U1yd4fOKCDg7PNngfXG+bEg/z+TB4NZDN38n1w3g4NFFgNy9un5y+LdmUoWgJaTMwjUzseQsFicGLAilwf/8eHxoo3hEtVz31qH9A7IgYwhjbCMZ26n4UM435OcDq8Bus3UySoN53oP/FQb7lXXw8CEVFObi4W80FYw3kT5kUG7wiqRuJLoT+B5tMOekt2Wpp41w4cgyJJl+tu57oUFGRhgzodAOQGFkRjjVP9lT0Y8+cXUXFxJiR3T48JQLKyUpBQsFhADcdmdHf3i8Qvb5rv3m2EkWDA2XjzMevXzxIxhhCoKjAVct8+JQYye3Y+3b3TKpuGpctKEIydLGCExysfd6nyPuJHOC4CcSJQkWO1rZKSLICkI6Af4bxwtUCG+HRuDGxQffozZ0rg+0mfYJCnX3k6lLzmluVyb6Zzl5AcsZPPkauoawHVOziZ1YgMcAFAUp00zulXbNH1hmp1KAY+vkjk/oiilIQwyPMi6zsCxD16wZcNPwQCuETGJdAgNt5cyqaH0POLc+iLI3dpaVk23n0I1d+voXh4uQogA8xB/XfqO2jB7AJsnrORrC8JlcR1faAPYYM4jDwZg/CeDA5CJQyP+9Of/lSEA9LQF8ymgWMgzZznzn3B84d4Yoapa8Bf+KPbgA/Ud9DjWrR5vHr1hpdbz+uAEAMYAMsMGPHh/WsqSP2dFrr89TnVFsgrE4YJrA1enr/9xafID6IHtVafE76aKWEcAO8aYfjrMASvm/HjBcXICwqcWwy1z53DVyxLQ9zHAFXf6XUC0mUDGyTg3LqQ83EEBSvwIFwnSiZkBUqZkMRFBae7BwcCEL8gda4LwKsptlqU852ZpK1NvJ1pXOVwcAGIXc0YqLLNmgaFqhzOLwIBiLt9Ol6ErTYWzSkIAJHrGIq2tVDYAC0vJ5IWlEGaFQDErL32mmKSWrLKSlAQYOcwkclfGxr0RViswYlf4bpoSmCEle/DpiI6AJutVk7CUf9+FOxdP47vOP/Hp5/elnZ+FkUBW9MHWShHzWMsZ27acMf2mdhLtdKdO21WgDmPaNuooPqF2pOpfrVxY6Iwph6WgNA887g8IMw5feutt8DN3T2yrcQDYkbQSETOcSAff6KsU1O1bNywDipfF6ZkPhDnRdmm5ifUkEVF+aK7f+HC01cuexQAwuf+/Oe/J4vp3//9L0e6kdFeUwGAcNu++dZWbB5qoTp0BWob/SJXGoc8ChzL0hfd50zMgQDkHVh2n68fpj9bE/O9BSCpu1ZSREMK1f9gH3kjXCsLr328niw+8EPqSWyi60v2fucAiKzPABvZkRmUEZkCZSAvVXffRwA1B6qoeZPXg9EAyOalK+ly1W1av3CxAJFGqCTxdJ+Smgp1pBZk4q6lxbOmUyuoiKxClZsJjwFiQTLSkpEo7xos5lpi2wIg3PdeeWUtQHEfaIxR2MAf1jOLsfq7OyObdjWaB4QTCJaXl8k1PvvsBLwJGRJvwnEfvNDuKlZL7gAAIABJREFU3n1SgFF2dqp4LvLysGnGBn8YgC49PQnewVp8lyEKWF1dffCK3IUnBUINePm1tU3U3sZ0sF4JUt++Y7HI/X65+wwV4j4LFhTDUneVTpy8OCEAwupZcxFsz8aJB4g7uFODzaze0DxOAMJtsmJuNPj2XroMUYWxAEhoRAdtXJpLmYjrSAVVox2W/317jsILkoz2S0HMRy/NnF1EzcjdUly2lFLTC6Tdhwcxd2PADIOa5QOdaRAKUl5sKhh4bN++HcCtcMoCkMqDV6jx1gOKQGDw9HlLqR3KbjVXr9M/7zoC6pkGdE8AgGRmIPZjRQZyHfAYcRWx/q0BEJmDeBOPuUnFi0TDW8n0ZsSKQNL3PoLXBQdOEoAsWxhPre3wsNRwDiy1Wf23CEA4/8eqVTnIkXHnCe3kxr7sWACkqCiNVq/KQiA5A5CmCQEQTkD4wQcfyJ5rrDIuAMIXGTUhIf/oBIONBCDfhTiQ+fPnSGNNiir2hDwgE9mQj/WSx/v7s6ZhSVcaA2ipYCfVz2y36tatmyWj+4MHDRg0J9FfN8Oi+wDc9eNyLFO0TDFZ1W1NfH7/vAkzk3Bgm03UA+I8h5Wlne83bXoBEvTMF09IdjbnO9AWejxXR3sXfXxYKZF5410pQE9iP22IHKQ/P49cIC/FUYT2gBhWSXTxMEVpGhYbd3XiYLmONrr5ZTa3aVnCzuF2txw64tFw2Qny+2hB6LYCt/GE2K/QLyCdmQC6YW2viK83grJ+tZmGk7qpaRsym0eB7hHg4WCD16xTL1JG3Uw6uuP/9vd+jELB8vSwlUfd0OvI8GLDqylWbCH1GToWNm0OxUpnQufKeq2s6C4Fy/KcWLlCHCqVRcEScGGCYTlgXYONksgCKojLpqa+NqrueED9bEHmzZU2iHHguEMhGEbuBlhxmXr17uYXBY01t7RQYkIiXa+pobzMLMR5IM/MlRuUDa8z/88yvBcgzZqfnQ71qwE68K2yLIf0qvGTkZEED8Ri8b6xhyIxMY727lWxSehBzjiYDQs7x1hdu3bfUbvKz0+Dp4O9OcoDceb0bQCHNPrmm8sA2KvEC3Ma31VVwZMKYj8nB3zxxaU6+SZEFHA9Bj9Ml+qH5yYekqIMOvgze0T4nbE304PNeiTUWLqRz4Q9MKrtVMdMR/3r61Rw8rr1ZfDSZCHx7Tm6UHlaspZLnw1RVvIhyHA6VmamvsB7EYv8JXPnFoJ+m0o3b9fTDeQkGQLFLJTgydAHezHAzHmhsunSOUOswTLsVflDuFphHpVBWFHN1MAaCO9y5qtwUEY2l8fTNfDfa1vU74MiT6peemxiMoKz1bhn6dhwqNlxSY4MoW5kIY7xtIm8bFISFLZWTKe4hAxwtBHQTb2ItTlK8XGJVJBZIsHgZy9cFwnhBXOnI1ldiiQ8ZJ47y/P+8R//sQSmM+jiGBGpvh60bMQxfPhYeFuGo13Z2y5NvbI9H/3DbmS4z1oLvdq6GiwYnalTxivCuVVMkDo3RVstst5DqvlGRRU13qxBHhtIHmOyuNHeSRXHr1BMLINWzOcIug8NVVrGrADGzycFwI1L+FCsjBlpS25iE4RuO0I0DWrT88hJc6cH3g9u74A9TJCA82D025FB6NpzZk2GthSy7RkI0Rt6zcRTz2HkeVFHvzXReEDM8+qjzT+BOTRUXwIYNd4JiwfmrlH+Vn/HS6DPKQEQ4azrWenIL4JYkXsPBiRmRLxDtvtmjLX7zW3ptPtAO7y1ypup+p37Qkw/8Iu7we9heqHzy1/DC4vxeun78hX9PCBaDnrZ0kIqm50Bj8NVraqnWutZeUDmzUuTRKtnzz59ponpJzYA4fxFLt1yiNLSs2jN6lzEmRGcDlCng1fWeI3V+aN7QMabgNCpB7+zgD4c9E9OSMiVvnxZ6Y37lYcAkEfa3I+nYo/hmEeWDH5EEDLWpvsxPOK4L7F27QpJOvk0aVj2ZBxIiwqsuN/EbSYeTGZM6di+/UWtna84p9yuFy9eEe8WF6N/H5gkSk2E/gtP8DiaYLQr/++CvUvznXk2ruuWLWvEKsmD/9ixM+C4ZwnN6/AVBZg8WGB8CZpKkoKETaBgtHzZRtm/j1lBq19FlajfY0owIZjvwPs2OQb4NwNAzNMJBcswEPC7EwMyCsXKNAv/azeRX3MZsGK9rFFBiLufkdiQ8MYkSvtsNQ0UNVDrJpZ7VRexw2NsOlf5F39IQ5F9dHrjL/xAiC2QYtggLL7j0cDDoWhxIkJDpWJwYe4HkOAZ0A9iFLMQSO41CQetuA8BIvw315PpVibPB9Op5OVZ3/Gx5nf+3sSJ6H9zojJoRmIRNfUCiLTXUT8S0Ul/5HgQQ3vgOmo6VklGPvUAvM4uKACVA9x1xAe0Iyg9My2VriD4fM70UvoWOZtmQ+AgHnK9jUiClwNvCFvFr12rgWv8tvT18vI5UJ4qxCJ4XQKXk5PjEWxoAIjeaOO2b7+9TjYJvb1D8GCoOLm3314rAMJWS+Lv6+rasLGN0SpN4ch3cx/6+jVyHGc7Z+8HK28x2C8pyZGFraOjA8m40iSpINNymDLEgOjC+fsCSjhpYVub2ohzn+LNd3FJJqWmJIAGHw46Vq3wlju62uW8QQT8D7BXSV6Oeg5OFmhiDnhTPRsZ1fNy0+jilRpsptoFeDhUq1Bki9fggXHBMOhT6hrcV9R48+EYJ2eMWT0HIik0Qh+LGAcfNhjqYPShMKPzH4o4jRDaujqODp/vp6Y2xGtBOtfDeskobBhxchBAdSwFBgou3iFF1xsCpSoZSUkLC5OoMA9B+w0AN+hycxenAmQNg341TPMhz8yduvLcVWpr6aM6tElbdw8tWTAd9K0YCWznuBqe3/7qr/5KDCFc7HnXzFcMTsz3XRFMv1IPawCIP/hQjyv1tTalTDVy51INCEQVS31mkGdKOFtPQlUbHv3tN5QI0YEHNzjhqIca4cX55ftfCdXNFKQAlY9CpdMlxOQBCUWWCt0NOG+aEwMi48id6zMzouH9SIf344H7AIHWF/1L4NpkRBWcE81zB6Ft2R5E60ZOP3LaLTBoD/3O2awj7sNpS14fHFDhPo8BIELts6w8ZlPPdLfANcr+W51niQ1Zz8LxIuwVyUiLwPhD8Do8IlU1/Sq/iA1GggARpl+VTYul/UcxFvC7DTzcl6cm5kAAEuKMY5ce6LMU10aavTUQ0QDkjdcWSFt98eUNP9VLF4DgvhZ1zX4/T+IzS9SeOdMAipIt6/Yk7vSwa3IMjDI0DaMtI2EUyslho04bxlMkFMLSJczt2DGO+2baqhqXqgQDIDynnEI84TyZx8ZKQOiMVxm/4yispDETGvLHjytLml95CADhBHfTp5VM6TgQfpbt215ENsz9k5MM/h4BEE5KyIDsYWpY4+guEzrkcQAQc8P33nsDQelqE8TXrUdytj17DsjPUwWAcF1effUF6WvHvj0vkqTOgMxUwzEYADmEyfvPNkbRlUy14H7XAUjYrUxK/3A9tb58gvrm3BNAMRYAiehCLMj+36eG7Bt0Zambt+a7CkAYnIQNhVNBYhYVJmYjSL2VajrrITnKVl2DjniWVstsqCeMpkNeNRwblQWzZkF29wotmzuHakBXyUfiOpbo5bNa2jpo75FT4nXgzOhFGdnY9GcDRByXDUh+fibiphbRyZOXoQDYCIDwHKTWjQCFuyl86621kguEA8crKq6BThVNS5ZMk5iMGzceiLdj+oxsxGHUUwE8I5x9vaLiBr300mIssJ2Id2qU+I833liFft4L2sEZoRCtWDFTgl57etqhbpVFX+25gI1MhxsjEhFrWeV9SIabQvPmFwjAYenZBlw7JydFvCm83+nsRD6UszdAoboRFICwHPAs5BEpKMikG6D53Lz5ADQoeJac2C5tsX7CAITfYTJiQTYvj6H9p/oRdA5wNEEAEoHs4qXISxKFf7NykikRojUdg62g7xGtWbWeItAmf/d3/0z5adOgQnkHIBQ0LcT6lC+dhTnHRwmgfE51ANKG5JjVZ29RY3W9AJAh/P/fPtkLSpkbA/E4AMjObflUcbKZGptshc8A96+enP+tAxBpBj1Bc36Rsumx8IyAVgh65c3qPnpQDwWzPv+4GbOurVySQA3Nw1RdozwnTxOAFBSkwcsaAY9s2zMHIDx2X3llGn344bMWZhoJQH7209XI93cFssTd8I7nwoDUBOor703GD0DWrVuHdq4Smvl4yrgpWLyhe+WVV+AKD6KS5GREZEuSvxIWu3l37nhpyseBrCxfBg4wOKeTkeOdBACZqNcj0Eoxnpc7mWNMUsJdu76eHBibxE2DeTX4MqO1UaB3ws4ym5aWgs3UdkHhys3oQ4KyCqFgXb9+S2pnkpgF3tcOxAx+b5cu5f4e3ANirsXtaSvNcF3nIgnh6tXL6MqVa9igNdCDWuWKNcHo/NmLLOihqVbuhVQP/QJSvLtzI+jjlWqBjNIqWGxEjAENiwurYBkDlE41IN8b0Z7ARITmWBODx8faeUDM6xzN+yHfB7IWrD5gG8ZsOlbE6RJK3LOUmn+yj/rTtea/RbuyVa5sDwh/H9WbQCv2/5RObPhn6o/t9PeWWLTT4W4OBleVMWpWMKSSl4PPpcEReD6oKw9Phwk4dwLIEQhu8ojId3qzKsHqlifDvp5cl7OqW14PPwqWc57uNxJCp+oQDktfQWwW5SSkwxMyQHda4RXq65S4EKduOP65OfPp4p1qWjlvAWWkpCAfSDUV6KzZ/bCcJ8fHQR2rl04h9qOltZOG2jzwMiQCFCwHNeo6lFeUtXf58tnY/COeAFLWWVBW+ugjFQNiAqy5r27cOF/iMrhwUkC2nnd29olngqlVTY1ddLuqjuqglrJ12yKqrmqA17EGACeN1q6bjTlkSI6Px6aXCytdsTpWefks+buhoQGUnxD69uhNyMdy8jf1wiLCNbUJnxMSowGW5uC4IcklcusWpHpb+vFM8aAURYBekYPnYLUuog/wDF09Om8EqB5ZsKLPhqcnBpSrOzWQfMUmxAR+yl4qXN3P59NBzXhmUSCT18Jj14xvWKLDVPZprw/1HFaKV44bDseGRpuAUpyjrbZqjtHXC3UtnqX5UTRvWgTtrRhSvHoUDxAEq/DIvZmPo8UrWAyAyzDTSLWKw3vYOMcloX/i+77wAfTjGjlm5+vvyr9pKan0z//la0jMD9KximPoj8NUWpJHK5aWUSgsn1WYd/7T//V/iEQvF/ZGSR2s3EhMSW3V3KWISA91DdrpxOEEBP3KSjjuBJ5L/S2zpgm49veEmEnDjrng964srdAkpKMfH6HOpk4a5DwFgNUXEOd05MR5+T0ltRBB46o+DGRDHEULM64s9Sj0QV+nPUmpzyXFCVRaHE/7DyFwf0R2dBwwGqVIP5yIDdhKGHJVVWxqrbQHe5gDJ0p875fjwzrfuKlZ/MCsNSHsAbGkBE17mnsxjrXXNI/2pvrVERN9oEfefok2xZmPG8Y8xMWhnfEkbrvF8RvHi2RnRtDMkliAjCGhZ9XWc79WQeHsOXlzezp9sKtFvlMXtDqI2T8G8SAxJzWoB2SQRTf0NQyN2G4/eD8M1ZqfP2g8gn2/USht9iUfx2eW383PT8CeZHwb9Mdxz+DX8Acg2TDmvP3WYvp//+thkeF9cUsmYgKrZK5UqqB6XrIUsOx+wb2bPSBvvvkmqG6fjiv+Q87nsTHeh+Q4kLNnL8mC5VccAMKXGukQe6Qg7/FW7hGPmwYvTTLyYJw5q+g6EypPGYCYugWnCU2o5kEP5qSEdXUNAGNPZ5AEew4bAIyPHqXnNUyOvIguWjSfnkc26NbWVgFSTHX65JMvRKLXpo6Mdu8RC4i9oopFQPVzNWGbwekOJfO7ATssFcx5QLpBh8jLy4YL9pLEqExHTEjF8YvOe2C1GRmYULMK1aghlOV5kSnqf7sLygXUsf5ms+bPajXR6GIkLWMaFkooFLEiFBVd1jDj0TcAhKttwAY/gfE828BEniyIETBQGUwOG7muj+hT9iHMkEj4eCWF16dQ61vfkCe5F+/HPcUGKc6eworxMK9h9Zf/ka7P20dNeQpUGg8I/86UC/kOYMOjla28ml7FErr8vZRBlrPV75GBgVG2YgUqFB9iLwx4YOqUA0Z412dTsAyo0OcLBct8J3Ed+h58Hl9TKqf+kcBzj/4OuxSReEXJjUunzNhUio+C4lVbI9V1tMIr5qV0cOBL4M04fvUqZDjDKR15QEpy82hGYQGAYwioOB5wpkPoNpTWToCGw2W4HQAkNZZefeU5BJM2Qp/9FOh/SfTyS6vhxYCyEsABg4yLF6vgVUgTehVnFeecG2++uVbGDHsvWOVqAIpb7HXgDOrx8UwJIXr/t8cF1D+/oUwoVAf2V8r4mDO3gObMyRPA0A0uPy9k7Pn4/PNTiCGZJhnVWxDLEgle+9Gj1yXDuaFFcJZmdY18Ki3NxOdQ+vrr05LNmUsIaAJR2JBxYRCSlolg8tmFiOdooBOnKiClm4Xs5TnwqnRTXQOs6QBGXELDcY5RGoO3wxOiYy7MBhRqZe58gwSGklSQb8j0IDXgQhAn4vRNswMPV5mU5XehERkKFt6tXh99IUZCVg1CBiCJSPxVUekq4XgNtQTPHp+mgB8DLy5D/X0UoakQ6anhyPfTAHWtPDwDA0wopA320mvbl1E7qB0V34ZTcR4oXjHT6J//8Z+oV4OytauL4U3KlH4SBzpbbfU9ufZf/uVfyr+8aeMcI3K/mAEks1TxAb2eHif2uM/rrv8u3Qp9V3Py1XdmfrSezQmS4l/V73ws92MuNpUqVMchndxzgpq1Ols/2uFfD6jcAqEhSdTc5Mb1hZj4HD125SAz1rg6nZryJXVQ935hYy5ihlrhqXPj7UQrdzTgIWdxRc0m2n+vE2zNAgHNnBX8X3vvYO/G7KA8fabE2EUrCpqhGPNnc99AWV5DweIx5TPPhOpwEj5pw2ATuoUo7eSC9gbehySZUnDNwGuwpC+raGWmh4tXpBXGjwjQh/m7wxWGiihP4LaHyYLo10LqdwYfwYyvPgZXZhDaNkCTaBDS2xzvxOX1N+bTni8vYa5huuHIhY3b42lI73JdVq7MBqV0AMZQf0W5h3eSx/+rin9VCy9TYFk5cPOmWfTBh2coMyMBe6d8+td/VesHgws3aaF/LkDbEJuUdBPB9avg5XaZCWPVfEIAhONABga8EiPgV8YAIBwHwkort29Xj1WfZ/Y7SxKuX7eKvtqr6DoTKt8zAJKTkykB3SdOQLbzKZQnAUC42ryY8safaWXl8HC1I8Pu7363+6kCEL4/b+DefXc7ahQmalfs6TgCegyXhQtnUUtzO2gqyir9MACyun2A/qK+k956T3PNv2MAJKQ/guJ+sZ580YPU+XoFDYWphWwyAGTZgR8h0DSKTj7/LzQcAQuwFVvyfQAgPKWGgG7FAKQwOYtisUkfZCCNjUl9Zxvdb2gW8JKTnk4bly1DAsIbNL2oACozHdSAhH7VALfGks8AJCTUg742nebPm0G/+vUeift47dXnqZIT+CG/0xuvb5BxwZtdBhtMtfr88xPEwd2rVs2SgGWmXXGgOAOUExU3EfytvBKf/o77cigtX1EqilcHD1QC0KTi3Ezkv0GSPCx2H3/8rbzr555bIPK+HEORgt8YABUVpeO8eInhuHixGjK8hbK3GISS04yZ2RCWaKPz56phPeWNogbfAQBk2fJ8iWdqh3Gsq6tDAtevXr8LUNONxRVAY0htpKcSAOH6rJyvANHJy6p+4wUgSciy3tF/mwohUfzCqulom0FqH+6mRaXF1ANOfmNbLDaB8YgHK6b/8Q//3QEggwP19NLW9QhMT8VeNpJqqu/KfX/2s58BYGZNOQBy9eQ1unrxhmxXvT399MFh5aV7VAAya0YivGYxdORbAFNbYv3fAYi0r7QxewM1cBkvAOHz+Bx22hXmRdL0khhQQMOovmmITl/oVhQt1dOd+zhp2N1vnN8fFYCsX18Chbxc+i//5ZAk7XzWAGTnzlLIjddgP2xZ3fye++n8EQhAevuUUYGNtc+hzbKy4gBATB6P8QGQmTM7sd+KG3f8h/QV/D9uD0hJSQkWixJwfAM2pmMAkMzMDCxIOdCady29T6eZJ3aXF7dsxLOdnpwcL99qAkBkshSsJ+X1CLzu9u0vgA94FJZO17I3ntZ0LJiWdWU8zzoREBJ4bDBKlpkITZ0ZUMUiCJNpWPHQmOfCVllTNzvpFv/m6GLbJnmnAaygR+Gz+tMOzb23bt0I8JMrWdrjQYthZZ9f/OIjuQrflycBVhEqL1+A/CXnwF0fIk+sOzGHJLvqJKHpw5SPhF3fnGmhGe8oC2VkntrAR5cOw0CrhnFMET5roy1nRNdxsU7NjSdEPaPrDeG/zSsL5gHhdSiYYdD+bhTDoNw7FBui+A9W02BuC/W8fE6MiHZiQj6GVfvsGBDz2cjw8jG2p3zl3p9TXE8K3S05Q9fnKsOBJCI0yQfBKjHeDuO94LhEJ7mg5OfSFjEkDHTyqcIzItcClYpBgHzGeuF4S9jTYTYt7BlBwkMpFi3LZ7wh7P0wOUjYIhuYCR2/h4DmMzt7GqXAu3GzroYetDcAqrrB8ogupggEK2clpOC4IrFe17U1S3BxLyyBW1etEY/ErXv36PLNKsn/Mbu0iJbMnQX1pD766MtDeHcekXDdvLocFt82une/AZa4btq4YSnosYdo4YIZAjbYk/HRR8cQs7EGHodzcsy7764TAGKCbrnvnqi4hfwTSYipSKfffXISIHuYXt66CEpufVBRiQe1sAUW81AqKs7AohSNa34reUHYe8JB7Lt2nZY6p0Bmdu7cbCx4mdKE/M45WL23F4GRiC9hsPLhh8dEgYvHpOGOs/cjBtbghIRwSkqOBG2AlbUixCvy4e8Oyfke1IlLCKhM4Ygp4TKMeBuTd0Leqw4y95o4RuEfmjwh7KHSFC0vBpNW1woJxedQNS86/ZXhnlG0M9Z4+d31BsA3q86xrNus8rUJ8SDVD7zIDg1LtRaT4MGYkKAUn7q61OaA5xmx/KIkIKYlKkb10xfWxIKKF4s8Hciejn7ilaD6GDpx5h7oML1I+lhHc2Zm0trVoG0hPq6jHblkEqA2JtfuljgeDs5nGhZvNN/9Dy/JdXPzplPPkHpO9kD1DBmPg/ZuGI+OtKPl6eBAZr+/rc2mXM212nPiQBMMy99HaC8TUqPJcb2gkH309x9CCSwBW1YP/XrfPupC4Hw/NnCRkYqm5/XhN+059EG8gQtTIEOQ2FD9AS+1+b3LJ7Ez27YX0u69tWojyGPZBiF2dlZdX3Md+8/ACdGhSlmT4ugeEKMEIrwp0yj415/Syz+YwHJ7HfXifYREKgu/KbYHxA5AFw+IM7mjn+rnC9HejtHo3aLmpj0GRhlN6mo9nzmXhbyCXYdjRV58LhGUv0HKy4KXrhtzF2JFOMeI0LFs74ffAqP6TCjmS/u6HmOtwiRvPDl+67/xinj6ROnvxz9eBvp1PwwbtTCo3sMarC34eozLPZhKZ8sy+rXq4/uD5XfXr8+DRHnV47voBK9kMztMLh72gLTBy65KGLzUOTAGdWMOVwIVTMk157Gkt11cJkgIJNNjwOq4D4rv+B0NEwIgPElt3boVC8KH2Dglj3x0mcRHUrC+K3Eg7KnhQOXqasWnnXCZAADha49nYz7hOozjhPGAmKVLF8Bj0ImAImUhe1gx1zMbFD42mHv3Yc/7sDrxecHOte87mnqWoVtNhzrQ8uWL4QH5Akm5fiBzaGtrO57vjihl+Vl4mBZg79TxPGwZsItRwbEVtWSDYFG1UrHhe+edHSKtuXv3AQkI7ulRg5rPM+fOmFEo312+dMf5bjCGszerO4YkD1EYYju43D7cREvfjqcuSHNG5isAEgrwEa0VsXhejc5XGx2mU5s53X4co4zFa5L5fSwKlr02BH72Y6cF6Sjh9QiU/fvN1LvtDA0sUZOTNKded501BX/bnx21KhxqgIcDSvSeJq9qIU27sg77By9VrP0X5FLpQmI3VQk+f7jLoj/hO083u9vV717Ojq7rIGCjXyt96O98g3ifDkWLK62RHYMITZtCOAAupDYNnHBbivyu7wslLT8KlqFj4X7y7lhuF/V5e+k2ySTNm/Zw9I1+KBB19XZTY3szVdU/oD5wnjMBQJKjsblvbaT0+GTKSYIVG16+LnglcjMyZPPNm/fLN2/TsnlzpYFb4BE5COGQ3mbV72aA8sfxHtOmFQidinNpfIINOy/Ss2ZOEw8Hb/ZXrZoNWd1LOvt4LG3atEjAMntBeCww757vxbEg/E4+eP8YvbBlgXzHQICvU4+8GgWFGRI38u23VxHv0a4VsVZhzN2F168JdQ4DXTIX10kUoFJd3Sj35FiPefOKsKC1UhM8OlzUPOCRQPSEhGgEsycC+HgxZ3uQHTyFcgCI6uvbkc36GzmeaeJchmWTq96tZxjP4AAEBg3qnXocNSbeFBn6EHPYTf/hf3X/iMb3Q9oLGYQ+wtdkEQldaafzOtmv4Y3y6sSIzJOMhEdp5/poULGG6X6jPs/VAeBeovsVb/7URy4J8DbJv4iRKcyGnC3+i4VyWFxsGNXB4lx1W2UQ5+zR2zZlor3i4BHqBx2tA9S2dKHGmPxIeCK5NHuJo9L6oXPTQ+/+6Keg7uXIJdrgVQoFuOHSo62liYnxorzFhc/1OBOBTcdywYezz/aze0KEQW+OFRVLPatDy8L4uHz2Gt09A/VN/NSHftUw3E679hxz2mF4CPUwsVz6Wy/Grc+iY4Wa2AMIii1emCZHVV5Q7TPA492s3aOBDz7wIRaWQPqV12iSB2RTdyrtyOy638gnUw+HMsXv3LURBzN2mT4aAYUzUzj+w4n9sJ9JJKJHghxzHnfnYEBqMJgh0lqX7TU61KqNxvfOAAAgAElEQVTv9BIo7MFbd/J8r9QnIy2cSgsihJLV0DxINcgvcheyviOL7jegXNprrMcodDGoNIDfWRQwdjxqEub4JX7OlSsLofaXQX/7t8pzZgaQncsoyM2fyFfTp2MdTGSFqGcnv2sejN8XUy3j4yPphRdKkXPpDvK/3cMYj6Z335mFOI47WBMM2HD7zEgAYujnKv5j9+7djrLeeBpxQgCEL7hz507kVjiMBSbI5UcBIHwkx4FcrLwMa4yeFMdTu6d8DCt2ceb2AwePTO7O3yMAwkpYxcUFiFUY22v1XQAgCQnxoKDMkef5yU/eo0OHjmITVgyPXgGkpa+Dg17hvHN+nscBQNiC++qrL2LSiZfN3tGjp6EOgYBHFBuA8OfVqxciEPeik2thNADy6bk2+k/lEXQ8O/w7AUCizpZQ3O6l1PV7h2m4xJ14HxcA4bZkI/WGr/6UOhPr6dSK97+bAGTZVjpVVQkPSDVlJqbTzJxi8P0jKCkuHvvhMPrsxEFaUjAT4KOJmruR1IAD0/Hc0djsp8TGU0ZSMv5PgscrUnkC8G80aKUNLa2gaaUhGLkb6lGDArpZLeonP95GH318EMeFQwEI0ouy745GX42msrICeBTihA7FCQOvXatDzEgi+ugMieNgrwTTsEQ2FhvCWgSWX8Uxa9aUyXnsfWCwwhuA2loVg5WezoGX1wTAvPjiEokDYaDDZc2aIsg9slwvpFP1vkNoHBo1x8WFY6GMwjVipX58TAskZttahyUmhOV4E5Niad7cHKjsNNI3h9VY/q4AEJYJTk6ABXExePJnQaWCld5youBJHg5AogECO7oVEIjXm1D2FHn6lHwvA5AdCCrlgNJOJJVLR3K5jAyWEvaK14P7C89BJljXG9sMANI/ZQDI/t8cQIb4fgB1PBO8O/2IQTh95To9QDLOTnhDevuQAX6cACTWG44A23z64nP0Nw1K/h2AuNudxw1AViyKg1TvIDW28NhWg1u8iphwOL9Iako4/oXlHIHrVTV9OM6oiDw6AGHJ7h07ZkPshXODqVjBZwlAWH734sVmzIl6XE5ul/lYzjIAZP36IsShptEvf3kMe3OIkUChcOmSLMQJPnBiz1QMiDayjfCAKADC8R/r16+Hd+ezCdVvwgBk8eLFqGgzrFIBgejybrnTGNqIPy2lrGyGTHSVlU8/y/ZEWuRpyvE+TQ/IeLwege304ovPC93OlomV12yZwG2vh/05mBVloh4QW+UjUPFDJjLL9D7atW1lK/N8mzatF3DFEr13796HtXeZBNzv3XtQTZC4rrm2CSK320Zc2iaQFW3hWmhcy5I5n+u1Zct6bOBYMjQSVoardPWqDpzWVnIe3IWFWbDiQv74zHXnVv0xWqMfClim/AVbIhOH6a+XRjm0K6ZiORQsBKNH57hWR0cJS1tOeU9nAtP5q2B5QPj7wBjI0ShYDxtbcV8soYjqLOp64zh5cowVW53Bry7AqUSaXSK/2wCFVbBsapY536ZjpdQV07yLW+nQxv/qUrCQiNDEhnigiCXn4VrOZ6ZPmXhKpmAZb4emYIkXQ3/ntWlX7AlxaFVMzVLv3XhWJAjdCkh3As7hUQmkYHHCwdy4LNo4exX98tvPqH9Ae8iwAzXXe3PNy3Sn7j4lIcPkwauK/sr5I+xAdv7M3pCc1DQqzc7BdZB0DgBYlGDw8piby5bmQfTdq5fuQkp3Jv3qV3v1nK2pTwAgeXnJACA5sllgbwYXrzcCsrX3sVBl6HwdnAwvEfSpJCymdSppIP4vKSkUi3pLSzPuFy+0w48/Pom+HwsJ9wyckwJLWxUWqvn0/vsqJoTvs3BhLjwdneIhYYpQHGITEhM5X0UoQEeccLc7O/uh6NUhlLA3Xn9ePDdf7b2A+nhoDjKCFxamSQA8x5q0QHiCS6imCHF+Dvhl5DvWU/IMa0uxOMDMmFXPyvQqr5bFVZ1OU7DYQ2K8HQBgYToBodf0AzlWx6fYFBwO2NV/23OUEYLwEMax/r04G0pChWF04NQgvAkRcKwZCplOkCrJ1/TYtqzacZzYkfmWKJ0AhPLsaNdkAFkuw/CkZSb10fYteQIAQ7BOi9oVOJBMgeL33IcA96bmRhrydVFJwVyMxUGKhrV2x3sb4UnFs6MfhWvKE8e0yT2gbjSssx2H4V2ZmCMP02O0q4Y/G6qHbb03v8t1dD8LA9Dm/+Q7PUmFgP5x9sB5CoOnrB0etcLZ0yg2KYHOfPUtPIZewCSif/xonwNAhjXVimmNpD0g0r662Z5flIU+20M3bmIeNdLWFn2uPwgFSipku3mDcFEDvfRGBE+C2k0xA5pfvu1NMf1DaJcOAldnOZOK+tP1ojENVHlGTB9W59oMFONN477rrk1OXhF938C9gemP4VgEBgI9H7ZHB9c0a1+wPQF7PtauiKNdX0PJj1+BCV632xNjSmSlAUI4xwh/vs1JIau7YMjAaBXXvGpDzNZuwjzxgOgxq9tB1nrtAeF1e8eOuWLh/5d/OeX0QXuMMgDXreq+oyf0aerI7/o/4A9/uBxeUU70quI9ylfmIV5sAEbZVmePIyTAAPUr1Re5/VW/ys+vx1ydjjCLIGk6HtKmEwYgJYgDyc/Pp1OnKkde9iEAJAmZV5cuXTh578IT6hiBl126ZCEm4panIsc71QEIewiSkxNH5AT5rgMQtqwyPWrnzpcl4eKZM+chMf0y0PuXAkoeNwDZtGktNnXTRD0uARmra2sbAHYOY0LWNBy9OKxdtxA0rCocp7jWwQDIewg03Q5Z059tiZmyAESCzT9bDpp8BHW9DQnQaFcb12YWPG4AsuT0G7T3pb/+TgGQSCgmTU8pprl5M2n3+UPUijwgXMIsADK/qIymZ+RRfWsznbh1WX4PBkBkXceaumhmGRVBSCIc/Yo9FD2IA4nEppnzKbS0d1EqwAMHmbM348GDJnyOpVu370HadkASBJaXz6Tf/OYQxsdySS5YWpoHAZG7YgV7gMR9THsqQzI/zqnBeu99fcMA15AQLsgDQOjCPbtk4xAOd/6hb64KAOHkeaWIS9m377wEorMoybFj14QGVFKiKDG98NBkZIBeCN5/O2JJuroGQK9yqSRhkMztQTK+8hVz4L3ME0ojUyl4Prp5s1W8IpcuXXZA3HcNgPgQszBvWhgVZAGEnIYggEbPIWGPDkD6u5rpndcLKA4ekvAItkazlxdUP/YsYJN78dI5WrEcqoHtjZQIql9MVCw8DT20/QcbnjkA6QU9kMsw5ssw3RaNd+voNDLf8xb8N18eRX9RwOthACQdsULlczPo8y8UxfrfAYhLNbT3QY8LgKxYFEttHR66UTXwUABix5RwzMj0oigqzo8Vj1313V78D1oovFUTBSD8TAmIdeJEpgYEPysAwvK7WVmxMOgqBsRUKWVlmUK1undPGQi3bSuFt6hOxpMxso4HgKxdGz3h+A++34QByNj5QAxf0UbiqrnZu7D/wGFHc3yqvAS7HkzDKoKkZcUJlfV3wmUCNKypDkB4k7Jp0zpslr8ZNSeIvVnntrIt/8Habqxntq0x9ueH8ValIwexSo1WH2O14Q3Rxo3rMOBOwyq7SgDC1avXkZztrGNpsoO2jBHJ1lVni5TNUTWD1hzD/5rfGfj84Ac7ZdN39Ahn/dYWLP1venoKzZ1Xgt/YsotNQrKOO8FQCklVm/gFsf30l9d76EfliRRZ6uYViCpW1q4YxIKY+LqoFLYSqbdg4j7YA2Kaio2o5jMf58SDWJ+d30cO56BDg4PNE3/1HA3ntFEXlK74/LFiRGwgog2qEpth4gK5lRzDm55e/OR6lUeftuz+czq95ENqTLgjdWPjoZHhNXk0EJvo5tTA717Ohq6PJQAmKUYWVzwZRpKXKU+GCmPFeHD+EGNIc6R3EbRn4kJYC19nU1cZ0tUtONM5l8zYDFo7bRmCzMMAQPZTU7v2FHH4p5lLUM+X568BaE6l+y0N8qytne10reauuhYf58QqIJ5k82aqbWqie8hrxGpYKshWNdzi2bOoBIIg3MAmsJRzdbCHhNue1bEePGiRXCELFhTCE8GB0Aw8WJIbFm+AFrbmNTb2wKA0i2ruNlBcfBioXYOQ3C1ETpsmvjIsjxyP0QT6VrN4MxiAZCOz961b9QArJFxoXvgGBtjKye+XY0ogpTu3SFSvjh696ozp7Ox4Wrt2ngAgVspKTIyF0YDBSyQ88W3wdMBjkqSyht+8eQNB+mqsmL4/LHx4HVsAL1IvAJT8jgOMjGwoKGVcvBJsrjp7VFg6Ym/0tfCdz+QM4U6kj4fpXV0L0rzB5isVHG3GsbbY4lrGA8IW/yE9YLG9lmDqlfNVP6y4atxz6u8wWHWdIFzOjcHeLV28OrbMuDfj03NBW1LzQ6gHiQf1IPujHyhu/N26WirOzaerNy/DY9RMSxfDWwmvGsev1DXfQ0xRIQ0gB8TFhkNQXwNNC/LFixevkOtteZkV/TDXxCQiHkTRSXit8GgrKUviGklebhkQp5x6ygfur1q4hj0hJgaEv+eYKC6ReFZpV7F+q+88GD/h4erz+aNXqPbGPYxxL1XeqqKKKzdEJa67S5+nxSPURVhum2jHmjw6fqmJmqq1Z9nEevF9dX1sCtKgDohXdZbgCP/nkPq535nPdjy7z/KABPud442ckImAGEK5mZ1h1cqxptYU/1gOEVIxnd7yVITgoXyazshxEyzXbZfRcpkILU9LQDtrVUBMi1nb7FxcfCwPj+2bE+nLg/BkOMpXbiyLT4LndLGtUtLWeA4ISOTlxsCoEQexiTCJObtX20t37qj+Zt/PXMb2gHC9/Knhqg86HiTckw0yqoxzcRvx9sf/xbp1eYg37ZgS9KvRah0bG44Y7xIIhhi6mntkMAaN7QF5442iCeX/cF49v+7xN6M6kvOBVFZeDx7P8ZCs6I/kXZhoJR/h+Ndf206f7dozuUR8EwAg7vh78gNgMhQsrt/KlZwTpBEIWcnEBiujgYZgx04EgEymfUa7vpKd0xxUvRnjSYo9H6zQZpfKyqvgq5/w+44nd068xsU/2N6NFlX38H9qPs9QE/iXP/j5Oxg3bXTk8GnJ3szFBjCLl8zC9z10E/KkTkkHjSHFDdSrAY900YsJ1K1FUKJmDFFUrp5gI30AIZq6gbUY+y0pRg2Ln8CAEZ53dY4zmYMtoRQXmOiuaa9ZgeuwARhhdcmU9A8INt9YSX2rXCpZ8D4z8tvAuBBzXf7ejjNU78CflsUb++VH36Xu2DaqLPtKLs77RJNo0ChV8UbEBSVWcHsv3qPmTYQM6ABjbhQNKjy9ABqajiV0DidXCK+XupFM0joJQtfPZ+cBYQYNVJi4cHJBLmsKllNxaj5df1BFR2+ecPpKiKj4qGPj8RLXzFgMfXbkhUDjd/Z2yWaxb6Cf9p89AaCGRFF6EfUCIKzDZjItOYl2IZZtCI3HQe35kFhdNHumHFXX2IzAz3pqAxc5LS1Z8mhwYDqDi6tXOSO9j+bPz4P3YUgAwp07jZAsTRCKEytZJSfHAmxkA2SkwMIITxx2UOwV6YTk7alTt2jR4lwcnwnLYysW3VZJYFhcnAIKVqpIUn/zzWVRwroEKtjChayqeBWgIgJeDZUwsAnJ544cuSLJBdesmS30Lq4be03uI4bqHPKbdMNLEqaDoouhzJiqc2bcunlL2oXLAGhEXGbNyKfmlg7xmHT3DonHhkt0YoJ8J31Fj1vJ+zGogX14KrCb2tDGxsdTrw6ADQ+FCp1PjcchD+JxUMKwwfOLQ7B3oY7kqKZo4R+mt0g/wOZwUAd8iLFDrx8vrY6iewhIv1TtcWJhhtG/jIKRbDY1mg3Bbs+h7uh+F4EcCEPDaoKIj0mggZCT8jkxaoh+tHkFtXBySAhZ3OqsoFmZ5WirbiS+PAulK3zvy6GS7NlU3V4JwKMaJrMoGR4p5Zn9kz/9X1XdAUoG+hRIioAHbEAH3URE8ubY5Pbg3/X48GsTOU3im0zfDQetztwvWnNHB4GKoyFFzcXOE8LX3Pfrb8DOwX0hlnIHUuY18O6dPKUSFXqQKJITLqo/iOYUJFEKsmEf/hYeRiO/p3PKqHqY+gSsxRpADI8BQOx1h5WvGEzaxcc3MDeRFtG/MwAJAmwc9TWbZoxzbEMcP7tdjBIYfydrneaXct8057ERbMCmLJkLWPdxKFr63TvX43fA1CddX7+64DsHYOGYorwIygOl8OgpN1eL2Wqq9dMGpfqz/Z1WsONFKRIGj/y8GMm6npkBSzuASFV1J/LAqDHoKK7hef3ZGe5iLFQuqyjw8eT3XXxLNti89dZM+vWvr/nVYar9Ybw0J06onEmjFdfIrEAey1kvXRo/ofwf5toT9oDwiZwPhC1K166NRErQu9PXHvlyWQo1Nyd78t6Fp/TGpnpW9Mk0w2QBCOcEmY2Ny6FDrupI4P2/ywCEJ+Q/+IMfitQlq7x1dHRiQGUI15Q3PFVVNeIRYTnixwFAOBB+zdqltPuLb+CydAPSTZtGIXh33bpFACjnRD1LSgAA+TVoML8pjKA9BWoBmgoAhIPNYw/Mpx4oXQ3Orh3T6xHMK/KoAGRG5XNUcncFHVj9t9QPNaypDkDWFC6nwpQ8Onj5GNW01mFOxQJq4ggsAFKSmisbtTBYvGfmFdMXFYewgYU3bcs2ulpdRWevX/MDILwvfXHNKklSOKg32DxGmYp18sJl0GxUQrCQHub2qi7Gv4dqiy+DijlzcgFG6gE4VB/kIPA+bDYVdScUwKAU+T5uSUJDTiA4fXoOjBSNAlyXLkNyPA9oeHGskDUoUqciA5zOiQe7RBFryZLpOCdbjudg9JaWJhl3NTXNsHpmyEZCxVr56IsvjkusR1Mz5Im1BZwAzkYDIJHRTMuCbCy8Ajt3rBSlLgYxfK87UN768iu1SZ3KACQ6NoI2Lw2lS1XDdK9ZgZXHBUB+sGGFgIW2rjbyRjVTUepcqqzdK4pW/fCGZUXNgvhBGt3pqMSWV4HxqQhArl9voppTl2kItDzecN8ByPx431Gprw1AYmFleXFJDu05hf7cyHEC2iP17wDEXcofMwB5YV08XbreLxnRrZs4c81EAIgDKgAaYqHwlp8XS6UlcbKxr73fi3w/7UpOeYoCkKmT/dx6FUE+spfm/v0uGJyCxHfbb1H3FaP6OW9eKkLEmieU/8NcblIAhK1bS5cuFcQzQo7XASCMPv1RJyf727RxPTiYykI5VcsjAaUn7AGxLRATbb/JghAORj9x4tyIYPTA+492/dHddyOfwLaijEXnCvb8D/OAmOONpK6y4LDePvPOu8F53yKqWHyNkyfPSx6CmTNL5d9r124iL4oKnDW5CMz1jJSnfW92GXPhzaD9HNnZmbR9xyb67W92iUWZiwl0H4TFlutWAs59Tk46kpMpvr8vGhs4HQAbkjZAf1jfR/N7PPRnG9XmIHqW686OBhWLZXnl+0JkodVeEmNkE2aDtg3YdCw2ELGWu3pAv5hF/cxBGQjyW9ShORR9sZi63jzmBJvbAGM0CtaI71FtQ63i32xJXoeapaso+T705lmLqtCaQ79PCT0Z1BnTRMeW/grUFgTzagOc8VJ4epV6lBR4NIb71EVEhnfAn4LFx4VquVWVB0Sfx8Hkjpwuy+gaD4i5Lgeb66ZktSotuctkFK/e9JQmldJKeD/2XjlMdZ2aF8xTpole5XO0xXjjjHI6XnWR+jlKX9PDWMGnfO58yk7NoC+OHnaAiw8AwdC80qCMVZSbQy1tHejffVBKUo1hQI4PakuGhmADkPz8VLGYstAIe0C4LF6cD3DQBq9GL0BHHGJAskCTqtIPDIycngQaVhctW1YKipUP9yNQxuJwHfZeDMj1wsJiAT6uSKwH93lOWsi0x2wor8yalQ6vei0C0Tvlb4718GEuZXDS26sAU18/PIZ4p1w8EALgDOpccrJyMV5y5XPZ7DTJ88NB6mJEAIi/fOkBlLc2SQ6A9vZaASIVJ2up8vptGoBHhEuYzqngFRqM1r8fTkACQzNYGEzp9ovKgUdRgf9BiEJIiWRPp84f4ueeG0ndgYaYM4eEwqtq5hMw5R2FCG6vlPgQWjs/nA5fRBA+qhSKActxEFz4d4/D/RMJM1UPM2jgFXO4mNHdCNxWa3FvF6SRU0Jp57r51AqKVio8Tx4o25y+d4Ay4/IpBsHsXL+EqBS6VH+MyuaUyXlt8Nq+9vbr8jkpOVX+jU9MRaZr9fzs3TK0q0FQt8JN1njkNXFJ2cYoyT3QnWyMYYe/CzWeIeM0Ybyg3VNReEe93U2quaOTECgfS7ch0XufqVjcdnj2C4hlOnezhjrgIRvkNkDZML+Qapv76OaDHlwL77dVW8YNxxMeQg7aN8VVkWXQqvcwlirHsPE8BaFf8TXUGm3Ocw2x4gVBsfPQyBeWdd70BROwLWuHReNyKU+u98OsO+wBMWsNAzKf8YDw81lB6OZ4Iz3vYzqXPRnrY0Ot69nrstNOltfDXvuSoOi2dnk8fb7f3si6dVPnu2wEn5lYTR0YIOpOY3KgmHY1z8dkhKSkCCopjgeDIRYGjH4wCxAvAs8Ix46o490g80AK99P0gJiNPddtKpc335wBGd1qGJoCKJMBlfb3gJwSRtSZM2dAy524vPCkAAjXhzV/P/30U0z0cf7VGyMpIcvxnjlzYfLJ/p7CG2Sr+EtYsB4JKE0AiIwVvxD4yGPRmEZrorE29KMBiLKy6ZJR/OxZJTwwnvvb9wrGMQ0MZDd/BwMg472nPTEGawN3EnK5s9OmFSHodgkUgT6GuEIOBtNGmayvX6+STPDRCNpMBp2Flaza2trpgw8+F/exXU8DQPieBnjYsSOGVsC///D3XuOpEZu5Opoxo5hOnjiPTVebUEFYEtO02/r1i+luQz09AJffwwtJjJ5UsTrOj+mhX13tpmVvquRqvD5Fg4Yln0HBii5SE0h0HsCIXgdt2pWmV8sx5rPtzed11Y4Hcds1YKgjZiL2i6UUXpdCnT/fB2uqa+0aDYAEBSMWCdR8lDVI/yHgQ3+2QYlNd1tQ8Spl1c+i20UnKL25GPt4Lx2b9T5AiHbT96nFn9c6sy5JThBDvYFilqFbGdp1iCQn1BsIgBNnncQ5oTonCAMXBzRocBDCsSIGSOBfpkVxGYR2eShUfZbnLae8ePZqhNDvLn+BfZPemHDuAjP3M4MCG4DM+DSamVFMFbf12NPo0YNFNgHZw7etfo5OXKqkWtCq5PnE0q9fukk0xoYgEyPCjapzo6i36W6QzHnLlxdBHa4VC3q3Qynk4PCSknSxNLMH5PbtZvzOwZ3qKtxvlyyZJl6NxsYG0KxuI75qgWQ754WJNwWnTmGjGED/MJugZcuK4G1slgB0LjwW2GClrq0apbevDZtKBQ48aOs0CEmwHPCWF1bDiKAyrjNg8WLuvV/bRemZaqOcnplC0aFqrHTBo+ML68cWu4ceIGfIbz9Ukr3JySoQvqW5g3watccCIA0YlSceSHowhfhSsH1S4H+wX9VH5OS8hrqlvpKC9grccAq9Tr8jAWhQeDIlwlCPYIzg58lODaHVc8Pp06P9UKhy68CD3smDwNtvJ3eJ7tCod1wyKHsoPX2tlJAcL5+7sYH3DbTRSni4ihFbkwPg+DUMHaumIVFrZBw96II8ra+fUqIyaPOPl9OtGzflPBbtyEzPoC5s9D7/GvRkUNBeffUNgE3VrqEALvEQmuEyhOSFYQ4AYSCt46g0KmfKlQEa/K+hYMlnPfGwUhcX7p0cUyLXHWgG8FD3iwxLxLFRdOX4Vbpz7R4N92sqHfojQ6J/fP9rOa4YMtIzslPpq/MqtoqLt03P/3qjqr7URhwGDyZOKwBgcPI/VSfzPP6UH+cGdmyG8zwuuFQX0WMe79EkK+Rn9wXklfECzBlDrk3VDUNyTQfQ6HHONi+z1oZasSOBRsvApLti9dGgg/uUSVrobOVQg2B7h8B9gDmmfHEcvK1eunyDg8/N/OJSt2zvhwClwBghkUM0Ewu/GwMkOD2lnseZxmUtAHl5cfCcxmINj8d8w7EinVhjXQBkr8fc/AqcuHOf++4e/yfe2H/66W0HGD3+Ozz6FTlJ4qpV8BLuufvQi/n3JeSsCmcBn1ckN+BkyqQByLp16yTqnVVS/MoYAIST/fGiwxblqVzWrV0JZZhqPN/D+XCjPsP3CICYYPSvvjokFvrvEwDhZ5uLjNGnNHd43rzZSIzG8n1sRUWAKPoqD7pPPtkD3voOAWEVFacmDUD+5z/6ETYBPSJhagpnZP/4o6/9AEhSUjwtWzGbjp2/iE0QOO0WAAlNH6DqijbasB366fGYkp8BAGGlK04uyMHmPW+oTdx4QMeTACAzKjdS8e3ldKfkFF0tOyCb+Bf2/Rl1wC18oXQvdSGvgXcKAZBXZ++kPrzTkzWnqQNJ3R4GQBbkzKS2nm6qQ0JCtflRiyYDELYjb162UpK27T+lRDMeBwBJTo6BktUQ/udNnbofW6mTkGuDEwey545VqpiOZd7n+vVzILFbjWNYNncAmwC1+DNY4cSBXDgJHucDYXoUB5NzMQCEKV9Ms6quVt/bAISD2Dk3SW5umnx/HNLgVdX1oGHk04bnlwvov327Dh6RcMSulEq9blW1jwpAvJwElJCwcqiTPv3iLLLCt01ZAMJtMSOPqDQ3nPadRd4TvZl/VAASheSQLyzLp+l56QJ0GAzDH4aYlkEJ4veFDNPz7y1yAEgyxAhaEdbV3zVENd3XqMvXPCUAiPSr1n46/OE3FJ+VQU2IEWJI+OHnRxALNEhbFhbT4cv11NFrBez/OwCRMeaUxwhAIiDNvHNLEu05xMHnLuhgQOEa7VwL++MCIPwsTPNkWhaDkLS0aLAZEoVSxMHfzc3KEGVA0tMCIHl58Zi7UpBX455/m0+xv+bNS8P8GYb4OuVhHK0EApDi4jaSN30AACAASURBVGZRxT1y5MiknmjSAKSkpASBi1lYdAICa8YAIJzgbsH8uVNejnfatBJKhlzlmbMXJtWwTkbTcZ4dzMU51qnjAQJjXcP+/WEUrWXLForoAOfNUIN94tYD2xNi34uvFegB8Z8s7Ils7Cca3aPkX2deeO0M5ybxWUpKMjwez9Hp0xeQJXS9BIEePHgMtMN5snn6xS8+QCVcl73xerBlyWRctmvp5CLBhvEnP3mTYqA0dPNmNazFxQJyGJB88vE+OaVfZ/gMg8tiJoJnGQiduQWNbkNJiBmm0MxB+n+ud9PRlAj6DTIgR5ZictVG1JjZ0O/XHpBQUGGi0/01JtgTYl4dU7Bsb4jtBbE89lIv++8wzmz+3zdT36ZK6l+DXUmAjMVoQMQvQD+I10O9c7flbBUsIyHv5xXBoQkt2VR++CfUFddMxzb8g5zPsR8F9xfS7BsbqTGumk7N+hRqLqoB2dDp00nLJFM6ez7kB8QcOJ/1V/C8OBQsfOZNP5dwD3JFGDoWPCShiHeQNtJB4+Ip0QHpwwimHMKGnEsUckxsKtlEidGJ9P75j+Q7H28o9bGsAGSSo3mxGY/wIUvtrNW07zpiIEx+A+PJgOeFLcaxCDZ+4/ktACAnkHQQIAXPYQIujcdGLLYmAJgpYZzoTop/AKzx5Pl7LG0Pycgxz+3NwGT16tn09dcqtkIBE/dFckzJihUzJXid+ztTatjjx8HpDFg4cSHrzPOmYO9elSeKQQzTtDZsWACKRSroYB1IogevBhIictb2T3d9RT/+vTcxJ7XThYu3sBZlynnz5xU7MR+dkPBthJemAxvOzKwYYonPtJQYWOsVY4lpaVUMVNJjoLADsAoK2BDeRV+f5u0Nx0LEQVOt+popAQkduXggJOBFH5DP+p17vdFQqVKb3GFfp7vRcacJd45Df3ECeZGnYGhAeU6i4xHQD8u2PD+AlnMq2nLl7HBRFjpSabh9OEhncRfvi+YNhej8IDzGvYa3iDwuFKPeXQKSOvq0Fyk5uYvmQ50sHvmJeOOYCO8C02GikOzRg//Kd8yim9/WitBXfCpA4602Ot+8j9o7FEjMzikBXQ7oCCU3u5DKV6+WzzW1d0SEgEsckmQaZUBn/CCWyfZ6cP4Ppxg1Kqer8dyvf8XzdGvKWyqohwP9Lg3p0OenyduuvVGS7AibqfOV1ATu2s2GfpynKbEdPAHq+5kYEOFzmkBodiMEoaBIJbTnxOSlENCm1dUsVSfjKZFa2+ukyW1iuZiFR28NK/bccvFfi9U9cCTotS6QMm1mgs9tzwZ6aMA13CZ2N+G6TUQ9S3tkMNFzYkxTB5fGpM4fba0WIIF+WloYSdkZkXT8rHoX5vH912R3ULD3w6kPqJpOMdOH9u7w95gdHcUwm2Jm8si4J6v2Y1UnBiOlpUkiqNHTw4ZvFsUwk7d9xpP5vHJlNpgTA2BUBBjqn8ztJn1VTpJ45kwD5tlgGcb9+477LkPBHgkDg6MBhqPqSd170gCEA3Y3Q+6R8xkELQ/Jiv5IKlOTesyJn/TI8SoT8IBMvHbuZBDs3LGoVmPdLxgQEeC4YA424ioOwhR7YhEXst54BANU9nX5s31sIGiwrxUIVsaqf7C6+Z/jL1/IvwW6qY1l9uc//z2RJuX4DwYjnJSRg1s5yRqrWFVUnIFsqKvt7bjAzebAbit2IOsZedXqxQAYpbIRq4Nc6dEjp0Tj3n5W3vRzbpArV6qpcVDxK33/P3vvGR5Xll2LbaRCKBRyziBAAAwACQLMsZlTs5vd5HSa0UgTpJEs2fIn6z378w/7j5+fgm3Jfk/WjEYzGksznWa6m7GbZDOzmcEcAJIgApFzjlWA1z7h1ikEIhBkc0Z9+uuPhaobzj333HP32nvttYPky/EdeKBXD/fSn80FBRLb2TLl4h04ZxAvKfkyEZK8oGRxA7vCahp0CFqWevmNK8+rfhfdxv9+N1Io6PR86lt9n/oXjVh0TFBhfDaBh0XL5WsZ40a6KT3uDWCLuylYiuXF+wbUxtGys9+lfv8uOr3lv4qjCVsC7zd7ZxQtv/BtOpH7M5mQ3qEACP+u2BYMSnQhwuE+vN70sZX9wVETi3bF1C1l8AjwoTrvA6Uhb1ZOEjdHfuntsrlpV0jcZunUBFCu1qWthaxrH52rPI+ohqSEMADRto+Q01WULwYgSSHxFAsK1o1aJJnr9URJ+gbZgigxMpZiwyMpFTkQZ24UUUVdNaqns5SqNLAEPUycBP9qRgPTx6DoJdvTAYign5sUEuN+uSUsOf8jBLkfWUIel+uAnDp1xwL2DKA3blwg1LMePqwVErt+8L5v2JAnCtDdvl0BIzYMxwgGj7sNtMdyNS7DoHDlgvrJz94NkTfiH+BFr+5cTpcu38Szkw4jl4sPDtKNm48t4B4CFa2ktDiAHYd4ln79yXGKjE6nFUvm45l1wnhuR50Lh4i22FDAj+9NGxShopFMHwBZ2f/yjx8iSV9PBJavVZPB20V5C2eJvpWVNyFKoOTlhhS1xysSCfKS8tU3wLEEGQHyfJ4VhQdjOgQwKhsMN3W/fKEkxRXkuXV29eLuyHMPK+rPtgIvqsc8vsapN2w0apUi5Ki5ZZyUQYzEa519IQxTuzSAAnwisavkouM2wBaXYIKGOuk7q1ZROxTEuAsMbgdjbRTTDeoWcFcAIp4NzdX0uK8Y+yOSZUsgOJuptOkGRfgnUmpoHj3uL6UBPFw2GNV73pb5IjExsW7pYGW4+2Gx0bQqYdDqoq6sCKUXJJVLyn8PK8PUCw/28SOnxXGTU9LU+PFQ2EGrclITJKGDIaPPClK1j8qprbWVLkDynOl4unm1hQDcjVh5OMdEezvEgGswYu3mCSQswMRywqONWWQ7GTuqj0yZU88SU6dMWp71PQvxjVBqFM+u24q3nm0fQ1HLqXJkhllxUSfY82Xo9cjwHpm5ECYd0pP6PPr9aI2f6I4CK8b7Xh9r6zo4bW91Y67IMfQEIEaejR4Lg341pAEIF8s0qJ0MPKzzq++5JohumtJlvsNN+4I/M8WIgQgDEqaDMiB48qTzudOidF7FiwQ9oyffGNPRAMYcNeJ+skrXRI5lOcaKgojPu3YloLbTl1ifFfifzMnNx4rn6RT3sTbftWuXSE7mRMJR7SkAJC9vHopetWJhGF/adbp9msn9CgvzMUmrgPCeHpYa85y/YwCEr5GT0ZmCxJEQ94Lk6SH9XQMgGRlpMIRWAYQECq9sADzODEAqK2vgdY0S3GiWKT5y5ASMrB43B3cCAJKQEEs7dq4XBtS+z46JY44EIGzkRUSggGdhDp28dhFecHiLFABJBg3mUFUz5a8ElesFAZCA89kUeDyXOn6IysOqsrnH3H/BAGTtx38pjKzjr/2tlcuhAQj3a/2RP6VrGV9QQ2Tp1wpAfLAW7J2zh+q6GuhshVTp0ZGOpwGQpUkLqaK1mhp7Wi0AkhASR/NTZ1MUkn7FfBD1PCSiaoDs7RUU4psuAAkPDwHFChWvYbxWVSFX4CkAJDLSgdocc3HuQSHFO4BIDxvPDNyZisWUKG6LF2chdyQWFcohMWy89EwvLH+/Z88KrLO1COVLUJuTk4jE9ETsd8FSn1uxIoeCUViMq3dHRIRS6WMALhizjU1c/FB67jhx1gsAPDc3Uypm4Ro4EBAaZodByonvndTWxWM2RAmJKQBFt7B/N+3etYnamiuE8lx9Qwcd/vImvOZs/L48AARwCZQ7P7oDNseT+pkFIAMDrfTW8uUizSXK7kARQgAJ5L+hxjoNpwGAtPlRM4q0PuyDNC8ASELALIr0j0FOE+SHYfCLKAeMYq7p0TXYSUt3LxT347kAENieyWnolHqOhr2CqQ8J5sGgtXZ29FF7XT1VVVSSvz2Yjj94TLU1Uu6c2zcAxA0uZhqAREf60rJFdtp/BKDcAilq3MXfMwtAmDLEdNDJABBrAuAD06KiogKQgxmONadH0LSeR4J4QkIQaGChorDfy9bMtTglxSHGo6iIVQyfzmwxAUhoqA310yJRwHn/tC9v2hEQPiPL8XZ3d4OWM0aexFOqorPKVDTC2dOmN037cqe244umYU2tdxNvPdFkGu8I41GxUlISwcOOFaDTWtBHTNiJqGSm4TFWZGM8KtZ0ojrjX797ETY9QvozG1HaE7Vnzy5hADEti+kjrK7D8tNXrkhqHhtrDFA4p+PatVt4iG+NGFZPbxLLqXLT59oJEJKUHA/VrVso6sY8dhv48y3Ce6Wvec7cVAqEWk1RCVSx2Olml0bRzeJGeg/6/PcyhyggS37H0Y/AecoYgxqWf4pnUTYW+1E1qUREQ3/m26gT1XlR0HQsfXvtv0GuASebA3xwZXNzmRrlwRgn+jGSgjVyPw/qlkFdEbQqHZVQ36/88C9AeULF6D1/La5blWgQQETVhqMlF9+mTr8WupVxzMox5Xegs132fhh0Jadi23CEQdVRExQu8TuiES5lu/C2VjQExQmtZHFsYxuSibFaDUsUl9NKIjhffmQ+zYudSw+bH9GlqitqW3mOIU5c1/VHDApWAGpcLEtcSOeeFCEKEk0L0+dRCOo52HCTeG7KuS2X72Z49RtAv8pKS0fO0DUIFzSrC1A1R5i8oBNu0R8vFQFJTIyG5HMuqFNXUY8jE17CYJHUzfOfqwefOHHTmqfms8TAIz6epRdB9GBvpRhOL7EfCyrExobjmNcwj9uQN7UWUYxAKGR1wFMmE+nNxs9BRkaMKGJYXl5JDx40iQKFO3cWIk+kDc9TqeB1c9u+vQDvjNuohL5AnLcf3noGDI8eVQJ4yOeKncEMQKKiwuAlj6O6+ibqwfEeAxBl56RQXGwYoh9yXDJnz6a0WRlwoLVQeSlojmhBQSFQDUOEAHPui2M3EeV00oJ5qKGyEIX5APR4ztbj+Tx0WFKPh5Qql5PngEq87gOVzzdQUpA4EqKfYx/UzeAmPNYql8MbY6gd1E64fXViOY+3rKfB4k7Sy86e89CgYdqQS3Tqvh81ocq0aFx/A2DBbJyUrpOWnYFcEEd5pH3hPBqSCenemNzeUKnilpwcjoiGN+VhfJKQTM4JvkznGsKDh9UQqscu6oUy2Y36exQGQzMzKJtqW8twDhfNjsgXuSOclVTcdA8gNpAC42Tf3/rWXkvlz4puAKxYIBn98kHUjttY9B6vITcl5Nypi9RR10n+/Q6q7mymOxXlNC8ujcIAgAP8gqnV1UNRfnZqwfz3QQSnsW+Ajt8uhloWLyBqfNpw/yFUwM2lwSUvLori6F4oeMDFqKthZde/HmEdFuYQsi4W6emI0xRs/S1TtTzeR8pB5WVJD+JQmLduUOBxO+X4mLUssJ/1/lTFMtVFuXccgwvLSmrWVYxhbLrU2MgJ4o7kjBcJ1YfgvqwstFNV7QCVPXGrMpqnMNUjzcRzfewhXdSTaVeKesXbWXn5WHTNJPQNG2aJ+kNnz3JIULaRLAv53dgJ5zpfJCnJId7xnPPG+SINDe4Cv6PvwuS/eZnpV+ZcXLo0Dut29ygQNpH9lJXVIQrYXrt2bfKDMmLLZwIgiYmJ8FTlQFqxaIynhW+65lJ6hiRnRGVq2pc8+R1/G2hYT7uamQYg4r5tfQWGyTlRF0Msir/jAGTu3GxRjJGvkylXHPFg6sjp0xdF5IOjIvwbbzNrVppQzXr//U8EUOOCgk+eeHo/GICkI3k2P38+xcZF8QgKw4Y9zzyUfI6PPjziAUA4kXfV2jy6V/aI6tubLQDyX5+0021w1H+yANSN5wRAvKH+pJPNe3YWCfAh7rsx8V40AFm870cU0APP0qafUm+oNLbHAiCZxasoqXY+Hcv/8SgA4jdkQwG4wRcCQJz9TiqML6Dc+Fz64PbHMslXA6pxAEhqSAKFBTigPBRDCWGYS6g4zdWhmS/f2tUJWdE6Kq1+Ql29PWSD4cuF+rguSHFFGd1BMT75Nn46AGEBhvXr82H41wIApEPJRCYScmHC7duXiEKBDx5wBXTP53znzsUiL+rLL6+JPI5ly3JwDCi2gV6VmhoLOlYmfisSBQW/+93Norgh1ws5c0bKSpuNAcjGjblIakeuRnsbXoRdAPMhiJzMFtEPVrXSAGTv3lV0+sxlWrF8EV+ctfacPnWJAnwlJUoDEP6cn58DBahuIflaXdNCcwBA2CZj4MSGCtcRWbBoJd27fQnnkRTGBfnr4LE8JSSpvb0w15n+BAOG81HuPmLHAIz1GH96DJWw3u5+1DqoEtEfR0gkRYJGFu4IgCEzTHdLvfC9pGLNJADhtSY6ZJhW5QzT4ete1MO5TTMEQORzjfUMcsfBABF5cBRGAPQOgptoQ/l6pgUO4kF7PPCI5jvy6FHzPUpypAg6Eef1sIITj3VrXzP1R0pkP5MA5PQvr+L87PzwERS6K+UllIGK73GIBnLP65yd5ABFsQPSwHbQ7E7df0hVLShA+Q0AcdNDnxMACQQ9cutaB+1D9MPEMM8TgKSlhQmxjDqAUt2mAkDMdYjzRZKTHYKmxetNaWmbMMifhTr1stKvRq7nb76ZOaZK10QAZP36EDhji1HdXb4jptOeCYDwCd99912EYI6OrhouIiCG92BE755ZZWo6VzuNfV50UcLJdHEsKsNY+800AOFzsCQv18W4Dc+SbmNFPcY7txkBMReNsTwsnrxUt5k7let6+rZ4XY6hj24qffH1Mte8tLRCgIOCglwYa9mCMrV//zHh9dXREq7j8cMfvieOybkiLF3MFKuGhma6des+paQk0Pz52eJlzYDj2NGvxHGyc2aB/95KDfAes6eYmyeHVVKx5sxJo0ulN5DkKq3Xd/u6aUd7P313NZSFdBL6XLf3yb4QvExfOW4BcXIfXRdEfB6RkK5fFhz9EHmcqGwe/PEKGphXSb0b74wrWqj3M/IF3TkHOL2Z1zFegrq8Zve2vHR45IOoybLgs+9TEPI7rmwF+AhT4AN2ot6WgYh1jnZ/euXSD+la1kFqcFSII3AuSEJTNs1tXEWnoj+i7I5Cuh4CXjlHTlQ0RCeYD/W6czJ4yJ09cixFRXQVifHqR96OktFl+okYVyQkO1WNF5Zg9lK5GHvmvUk17XV0voJVw1SeBup56JoI4rZiEDm/ozA2lwa8ByknOYvKGp5QHCRVG9ua6fbjB9TQ0SKT4NUjwd47R0Aw7Vq1nspqqig+MoZuPLhHT2B0y8ZRFtV3sSxL+Lh+ST5FR4dD+eQB5uUsAZi//PK6GL8tWwrEy/3sWQka9HO0c+cSYcBzXtStW6XYt1SdAwnOkMLdtq1Q7L9//wWRXP7OO+sRMX0gohnyHqt+GLlib7yxFDVFijEfZSJrbu5sUcPjyy9lNDEoyCZqhmzYsADOruugfrFDQB6rFcbmrZvFFKgSm0JDQ0VwgQHS7Kx0PJ+y5ohufB38zA7CcxoaHkHpaQmIoLivwRdV552oBi77ypx8+dxwNCFnwXL0y0lVj0tAz2oVYMeJ+4cgqIjIMBDhqAE/25x3cP12G5VWdVj1MbxUhMQPxvyAko3l+iM6CZlvjT9AIbdBIxHajiKQ3ISzQ3nO06JdlBE9KCIh/Uim5n6JO82Z6qLvGEu78s4DTXn5Ko42xi0wSFWK74Skskp6DkbRSG4DA+0ChHDrRUX4VZlZlIr59OXt67R2zlzIIPcDZIWQHXP0es01ig+NR/2QGBFx6B+CcACu8XztV5SOHB1uWbMzKAgRMG6z0tPEvzxvuTo3N64XYtX+wI2z1mtvd26Fr4qQPL5bTo/OlYupbGPqHWqahAbaqbOvXyTS89/eXLcG76erSIQveaScP6oiPJ/PvyfRKs4pO4N7xwVfdQSEH0JTf1Y96NrzLra3ktENNwzmlce7RlGwzQRzncc1bCTdCwUyJXRg7m/VkeLhUqFjjoBo6V3dd3kBsh/efM8VkOZjWWIS4yy6WrBA7KvWLhEB0ZK8Hs5FeQ6zj6ZYxaJ5oGHiWeDig3I7jx6q74xn3xjjYcwbsY9+gRj9FZQfHb0T12raAZ6ur5HgYyyGxXjsDrO3I/NFOCrC/+v6IqOvbPQ3L3vxQX0fmY6Wnc0qXZWTuSx1/70FSNuzJwN5I7+a1H7jbfTMAKSwsBDGU4fwBo9qT6mK/sz0pme67Mnv/KKLEo7Vs6cZ0RM9UFMx1s1zj3fckZK8E43k04DIWGDEBCJjAS3JQRxjdRunIxMBkPF+14oir722FXSOcOFx+/TTw1B9KKC0tGRBVeHIxQcfcC0cd4QvJiZK0LQqK6VXYO7cLHBNOWE2SkSNbly/B/BWQnv2bqfi+6VIMHcbP+Zx2PNrKpAMBw/R3IxZUPLxp6tlksqS6ueksyVNlL4wjnwV1cobaja2LGlAsa1iXywNj4AoN6fJFFKxbDOmYKnoPF+Of3EihXy6nLp2XabBhZUe4MPTq2UY/OoemEDETDofLxnd471jvFNGApe0K+spoWQx1WRfoUf5JzxAjlmokFWLufG551/dQeEdifRVzge04v7b5IOIg20YieMAAK1+9fDWOSl6KJGOOX5FLUMy10uzPgSlSoELFyesa2zHjA6dcwdFJK7twc2PpPHIxpimPPV1sBEo52uiPZFWp6+mY8XHqQ0RDdlJ/KYSz8VYYZDeXvI6lJvayRHuoLuVJaBfzaeTty9TdTPEDvRtZBqLAjFsjG1dvEoYcsFBoEEglyIOkZMnqL9x7uYtioGhvXhOtihEeAbKbizbG4ycpt0bVouk8XCcR8wXRPY+//yyiFzs3buGbiK5u7TULbDA22RnJ4GOlCEAghPe6H37LgohBd327l0rojEHDpwTalVvv70eUZRavMAlTXfkMx8fH44IShZ99OvPoTpop1R43fl5efSoDpETqbgXGIiCY+lxSCANF3SrefMykf8BoBUfhuKEKDQIcO+vJi9HjLp7Wmg2IvMRUVEiN4RpjXzePmzLuVz8uburixLj4yg5NRXH6KN7d26RL8AAFzfU4H9k8bK1G3bS9asXqANRSG5R0cl475WLB8AfoGL3W38m9n//F3+FPvSQP6s94Z4Uw3j5qqgRRfsUwmUiia+7ho+Xt5w3rIDk4yvpSLwWeDGyQeMCfPLLISvZk/tWmA5whU3OFmMmqArxTvWQDdlg1GllrCBMXLVk+okIpnzIXKgPoqlJPji2OAWiGIMD0qPMtTj8VI0SP0TT+pVa1+JZKZQWk4CE+BZy+vZRXlS2kPHl/he3FFN8XjyU4mTfHVCSbGuREtIrVi4X/4ajrpJunNA6CMcNN56//gCAom/e8rshGNd+Shns0M+PUWA/1MbYQMb19OGh70YEMNQegu+8kJvYhOKK3aA5wlkEuWDruMMAlf3h4ng8972UIMUg5oNovNBoOpb4Wz9kmsHBEN5dMFKrYblGJIhb12QkoZsAxLpoFZkUf/NiapM3xxeLsVXDR208hL4xuNXNAiDCWzMiWRxrmX6fcQG/YSMhfUgXUDIXbxOYGN+7aYBG4ryxrdsxKJ9nKb0bQp+fAt2xl8eOo4Yq+qqOy/Qry6YwwQf2H0ZOkRgKfZn8nXKyCVCiz22AcjlOBk9XDdBYERB1k9UWk7cdeAc20GNiAkETDZtSvsjLWnxwpL3D9KvW1r5Jq3Tp+cl1V+LiuqAUKuXfp9ueGYCkQ443ISF5DO47zyj9AI++6c9Mb5ruFU9xP/ak7Xp1K+0/gOJL+iGe7DFmKBH9ZQIgfOkFBXmgS3SIqMBE7bcdgPCLniulb926HgZMLwyrY5a36J13dgvKFXtUWRWrp6dXqGU1goPsVsPil4Q3ff/7b4Fm0gF61SExZGbxQj2GEwEQ3m41hBGqWmqprL6KvKFs9f+hbsJfJzioRBYsBuiYGgDxxwt9KBgvAAOA2G+lk+OLAmr7HvI9kqTn2nyCvw4AknpZgo+mpBIqWfcZ+NvolHph8ftpPAAyiHyPddd/H1x2J9mdkeI6OHWb+ejtNqjmDKCYHYDD3YCLdNdH5mc8LwDCQOOdBW/TrerbVNyggOcIALI+ZyUFDPtBPrSZbtTcp0xw3PNTc6m46jEVcZ7CGABkw6JllBgVKwakH8bc+0cOU2J0LG1evhIRkRpqQTRuUXa2MNIaWtro8JmLlJmaRAsyZ4F2dRovEhQ7zEoCsOaXEehd1c34HIsoxkVhQOvGiefNzZ2IlqSInA2OhHKy+dmzEhDv3LlMcKkZrDNt8OjRItq9ew3ARx3ATLnYZiQAWb48G9G9IPps/3EBgJYuno/+xCMxFLk7t+Q+DEBSU2PgTU+gTz87QW+8sZ7OX7xN3X1NYk0O9AkYBUDSZiFJWknB8vMpK3YPU3xcrPX88rM9JydbnOPShWMiuhCbkEjtbQMCAHhzKNBA0AxAzpw8bHmk0zO5TsY1UTAyKiaetu/6A3pw/xoVXf5S5KfwMZ5gLfD3BjUrxEb7viyn8ioGnjMDQHhtXZ3VRy045O1qGeV5EQDEG4UcHZDs3Ti/EIU++yjOHo1SgT7Ui+QpFkVwxbsopDWEeoJ7yO6P5H9nE3D2MGXHARTODps2ADn885MUMIj7gnO5YIxWt0DUofgaxYZlUAiicg4Atqv1yNBH+waAvDgAkjXLn7is1aUbutL37w4A0WvfVPJFeNu9e7NQtPjBlKIm1kL7HD+MtMeYfvX55+VCongyTQOQpUtjAcjuTlt+V5/rmQEIy/Fu375dVEIMCAjzvAYLgOi3pmcuCFdFv3X7roeq0mQG4UVvU7BoAZRSmuHVlh65KbdpAJGpePnNF/vIvk31OHr/sSIg+lgsybtoUS4MDFBXJmiTASBm/8ejYk1UTX26/TAl5fS5taa5PiZ7UN99d7dIPL9//4Ewoth44eroqanJlofVvI6DB4/hAW2Snkx4a5gGEgCaQFOTlMPkc+iqxybVTEde+HcNUjTdhPdzxNto8fw8Krp/l7rw3x/B+kiFFOT/TPUl8wAAIABJREFUmilrFPikgqahHjNbdjfZC6XX1QsJ6dxYjlcACPzpqIqnyKOFVP3DQ+QbADoGbJjQz5aRXz2Szd87TUNhPVYoXTgdFQoZLwBlOtQmioKIbTWAUAMtnLcGqNDjH9ASSQsP/oB6HM10/bWfyq8Nxxj7BSwKlrGOcrkDltx95dIfkn+vrNLM7cSsX1BXYAsF4bhLGrZTsCsc2SD9dM12iuYPLOOUW6rzqSQ/JK4Os8GDCw4djqAHg7ep3PUIHnNUqVa1P3aHvU1PeirocttF0EKk93oYlBgn8gC4MRWLK19zG+r3pnfy36LK1icoQigT9zhSgoC2+GxHAu2OBRuoGVXNTz26QIWZ+QKAlNaW06WS26A44OLUUsq0LV1tOiLYgYrZMaAC+VAPQPKjJ9IIc8Az/NrqtbT/zBnasHgJRcLz3A9K4OVb90Tl7AXZmfTBRyfFtt7IsN+xfRUoWWGCInj1KoBeSbVlrK9YMRcc6SgAjgb8do/WrctFBCIastzXEQVoBr0wFoooC0SUgSN3HAkoun6XFqN2zu1bFQATCPEjp8I/YBjHiQVw6Kd2UBrXri5EwddKun3nIeg/A9g+F1TDTCQ2PgYIkZ5zb5WFumXzIrEPw+Ho6FDRtz7Qki6cvQQDX3rOQ0KQjNzGYAO5GumzKD4hHspIHUhGr1XXgiroUE0KCg6miOAAjJfc1gaKF7ck5HE11NQDfITCm9sJ2tA8UChrQKf0p117diK68bF4/iMiEkGXlFHOhMQMyp6zgEoBRiory8V3DIwGuOAu8mtiI3AuUMNuFrfR+etNSC4HvUlF6fz8OeoivcW9A0zfknOBzzGk5WnFNzIq0q88w+J3/OeHJPLVyP963OhF5U2IvAXq+guod2KTnzky4R8kJw7XnfZWifNsxINXKA/u1PK92ELJunJFdF2R3AdGldeA7KdfgPyX/8mMhhJgYDA19TfT3Eg4LpAz0j2EHBLfYAFIgmyBIlrWDmWsEFswPcZ/SYhyXb8u5/+eN3dTdaWcrxkZGUhglrSpgkXzxb+BoBZ++MERCE6gKvwAkuMRbXuC/KcT969Sv1NGUuxwAi3HfT4HZcLWAVWTB2DSb1iufX2tKoLEx8Mz5myVYzEAkCg/YAGxdF/xt1q8fPDcA0+L5sLzoZ0wTl0Mkn8YY1HkHJVRVCmxQBkRC71g8Vc6gs6gVyenG9RgKwAg1m0zRKyOpyWE5YtC9FdUKDGOMaS28aBmyUvzYBTw72O9s3Utl7G237HeQRdRab5RSe+OZTt4q9oivL9H7Q8OJVt9Vi8uzHF9DI6AsKyyaGZNEK7Ybo6Fuhb9z+jf9LhNLQIy4rDiz5H5Ilx1/dGjNitfhOlXsbFBkOj3jB6PdawX/Z15b6OjA+FMjhHVzyfPpOFxvwL61R46fPjwtOV39XU/MwDhA23btg0vmFvwjukQs57ZlrtOf+Ex3kzD4pD47duy+NTL2uKhLZ6Jvp49Jys+T7l9jQDEutFToC1N5vpWrVoCasVjvJylkfC09jQQwvuZ+Q5T6e9UwNXE27pVSkYWTGQAkgqP8ePHMuIz8vfMzHQk0q6GpGc5lIRCYBzB084UAVA7Pv30qDDouLH6in7QTQCiCyCyAWY2zQPm77QRxvtn5CZRAqgmlypuUBJenvse1dOylUmyb8xQTpVGhX8OqFgqB8ShqFgsbOKnBGFsrQ5ylKbQQCyoFNm1os/2y9k0sOixlWyulbH47WsKtrjvk/udqKeY+V5Qly42Z2ey9TI1oudjUbMEw4C54gP+tOTDPyenXz9deuvvLIAi74PsBW+nVbIEm8IYxrnXt1JC9Twqi7tOaTX5wnvKY8Tmm6YwDRJ7buXY1fsiYdqZIIyNAYCSYBcMUS9It0KmNNEvTRgiTa56Otp0WNTc2Bmxm+y+DjrY8Cl1D0palQtJr4OK488Uq2FdBBFg4/X5r1NdB4z4aincEeYTIUDDABLT12WtxLHsqOcBOVggp6WzF9GRayeppbMbYydfoLroGAMQ7ZwX6kJWIgG/3uWLfOmceVDGShOFEDnizPOsFYpZzCW/W1pGBaBlffj5cbGtNwq1sT367rubRXG/I0e4Lg34+cqIef31FXT/3hPKzUtDHsYdQcOKRFFABiAs2bty5TwBLK4W3afCgjmChnjs+HlasSwfdKcBqGLdpkSozbDqFssHM1DhfvNzcODQCZErxQb20sULkAiaiPPftiLOeu6HQoJ3+cr59KCkgqJjwgGAooQM8KkTZykURfy4zUqLdhv0kNqNT0mnu7dvkT1YGqYhoDL6QrmJW6h9FtYvyX12QAGMW2CQP6hPkpJms8EA95FUqVfWb6Xo+CS6f6eYrkIFcNWazXThKzl2MElo2ZI0RFmc9ODhAzACkpCQX0VhqNFSWl6BnIlgkS/CNUf6kA9UVd9BR7+SETC2fUNDo8Xn9pZGCgpLEJ+9kPit6zvwNqI/XD8C0rLc+rpBk1KGazxyPVbO96Uzd3oABCSQ8kV+yJBTUQMDIXqgbFUf1DPRlvQg5qsuVshULm48B5AlIz4zrWtI8Q6H2ChUtCq4U+Tv+Iclebm5ADb8bC7aNW8NOQCqArDI+GHx6AcI80ckaYgVvrDdg0a8M3waxRrJzd7mT1GB0dTS30QVADGJyTEU5Aqg66X3AGKCKDAM8xYUqgz/OCqprBD5T48bAfy8MGbKplyXnkpVPUNUhnmmWyDGqVOAVYxVHQsbyPNxQno/ihOabQC/W5VcxcXIhcXXWPAYiPCMVRfrsb/4gwv4mdQro06H+N0EIPyZ74PV1M0xEvTcalVug1n4MfQCatoUVsVWHFfnSxi0YKZjme+/kU6+QbMAIE7hcR0jjHx+//C6wI2PExs9RHMy7HTyYhu6JvvqQYPSCn8e9gfGSl3/kFozxY4WFxdjM5Y3yyP/Y2wgMZEhPfrGPds3LEXL9Cyzvggnst+/34JIslv++dnOMnN7m/MgPz9aRD4mUyTRvZ831rca1ITLQ+Tk82fu2IwAkGyE98PDwyeoii6mrEeHQyH3t2xZIR05Cj73S9527thCx0+cAY9/GhJtv4MAhCV5+f9z5y5PeOd+2wEIX6BJjxoJQDSA4O3Y2xcXFyMqqXO+DHtCi4ruwkNSTsGQrGOFn8ePn3hEQKYKQPxifGjh7GzqRfLeg/oyOlvaSP85NZiORgdNCECCa2MpsNtBnXMhXQjvaeTVeeRCUmr/gnIgFmnpGEIpljTv1wVAlv3yfxCGxvn3/lbOM8MBOBEAia3Oobxrr9LNhQeo1r+c1lz+feqzQcmsTxp5R1N/Th3eMlF7qBvVsnuTKXYgmTL6FwCSdFMjVQNsNFIwhVLEcDQFDtkFaKl3VdO5ljMCgLwV/XvkxH8l3XfpTrtMmn4aAHl34bvU1I1CdjAUIoPCKcQ/lHrBrXcC2ATAAKmoqaDSxnLKTspC4nkMHbtxClQjeNMVOJ0sANmxchVoWdKwZU885yMwn/zfDn5O396xlZ6gVkJMZAR9cHg0ACkqKoG6SaUFQJh6tWFDPuiD5/FvLgzrIEGx4pymffsuyNuCY7tUJce339okktQbEe3j/9OwTuz77ApU3+zwuGUKCdaTUJHj3BEGIizEoJ+xVSsKwLlmGV9EaZRX2gQga9ZxfQk2qLwRgWgXSnJOrj1y9ToqY/d7AJCeXjmfy6tqEKVgxbnJAhBp5NuQRzESgPB9+Pv/8+/oT/+b/4U+/c0v5JzEw7FsyRxEP1qppq5WVXt3UVb2PIC220Jal8FiN5L6UXydIuyoXXPpCT2oaJ0RABLuB4Dh1U8b8+2IDKCwImtPfE0ARIwGrPVk5LwtiplD4f4h1DTQCGPejyL8wqixq4VKnWWgCMZTKiUjGb9fRA59AVIuNt+i+dGZBFFdetJWQzGBkQjMuFDEPRDPmi99cOkI6GYyYqUByPyYaERZbFQE8Ge2bwCIm23yPAHIumWBVFbVh2es798lADHnHOeLJCTYKTMzDE6ZLqwHHShRMUaNPI+Z+mL/MG2xV1+dBfpstcgBmaiZAISrn7eiyGdJSclEu034+4wAkMlVRZcL9ci2ZfN6hKquIrSu+YMT9vlr2YBpWG0i76Fs+uefAhCZ2GPv2Y2JkP9UjzeZi2Qje2RhwrH2mwwA0fuZ2050TWPt87R+j+yHeXwz+Y+301Qo8xwmCDGpUvo4TLPSXqD33tsNfmQlIiKh8OimiPwQjqRw3RD+fPPmfbpz+4E4fCCUXLjxcXQFdslBR4Ifkt1XwiiLhhIXc+5bUaOAKRDX7t6myJBQqgS15H8D1Sa47DG9FQ6d9BAksqa5QXLAArkAsgCP76A/Lbq2E6lZ3tSw6joNpiB6hfyPhH/eQXXfOQrOiqSHCbCh3l/accV0eP30Gs61cYd7vCiIkUeonXUWphgZCVn8y/8eSeM2Ov/tvzJxhxwrI5pi0rk0Hcu/x0Erjv4h1SQCGOR9IbYP6AXwQpLqzkt/gSiBkw4t+HvybUK4vDuVstrywWMPJH/8p72hMsowRIMoEMLeev53EJGJDmcb3e+5TcscayjEF1KQzl5qd7XTgSefyL4xJUxFZ3yHkQCtbCOOgMUFJdCmzA3U0ddJLUiWvlV1l+bFzxGJtqU1pbQwJo8O3j1Kc5OyaSFyPwIDgyA96qRfnz0sKFjuqul8N+Qd4UrS1ngLyoIPpcTF0VzUuKhtbKTbjx7T1hXLBf3qxMUr9MbmV6iqrhHRkWT61UdfimP4MKUHjsc33liLl2aDUMZimVrdXnsNggSoZn72zD2otsWKXJEnTxqs83KkxKl0/LduWSoUsbhPnyAC+OYb2xDlLkfEtAJedRftfv0VuoHE8fsQYeB53tYm84z486oVixBJiQO9855VFdxbJa16g9K7afMSAJZeCgkNRgTilgBVK1bmUWnJI0RauikpgSlk0vPowPOhJ38zwAq30DAbtQK0cwu0RVve2gjULhH3jvooMSVefO5G9fUclSPS1tlHBw99IfdDrRB/zieClzspHWCW1wuoRw17c5TJT/wfFhYuZIX5mfb35+rLA9QKj7wdz24jaJOX7qBYHiSHg/yRl1Mn330+yJdwDch76oOIlUsLFagkdS7O46WrXkNsgNokdSmQK7vHDFEqqj1nRQXRqSddoFwit8tbq3mBEsSSwmh8n7ygrsaNn22nomC5VBKVH+fwqM9eoL4FYM3iNgA+IxfNFGOkPNF+kD7W9RyckO71V2pdgwPdVqoS3zsb8z5V25yVTyGs1IXrHsRktjv9KSgAlcwxTv3OPuTy+Msq7JjzflgreW678BuD0V9dPkJdfRIccovCGGWEhdHFmloKjUoX37V3yvWOx7+lWopKsLKTVpIK9oescJ+MPvR0yDkh6v9o80MIQSgaE8bHV0Uy+J0woPOhzDCuVox6WvRDnGSE7WNVUHfTsliVSjujEA8UfWOgrelcfO+sdxbbEmb1dj4Fh4H1AmtEHMyq6UxnMqnG4iS4RovyNJIpodW89OJsULRiovxoKUDvgS+ZBWFcB7axcr1UBEQOtFqveMyMqMsw8ohEGysCwnWG1OovjmmM49Pe5/KAL76xolRkZABoqd2gaQZAPCNUFDqcyfoiM3FVrPS1Zk0i8vzgiJxEMwHIq6/GP1P1c/N0MwJA+IBMw7pw4QI8WmNcjUcuiGceSG7uXLHDy07D4mhNQcECOnFSauVPq00BgPDxJzLcp9KH5wFAphIFeZbrmQiIzNS1aRBiHk8DDfM7NpRMgGIWWNL3hEEFRwVra+sFCFkBw8of1AROUl+3DknDiXFiU5boPf7leRh33aKAlwVmbDDo8BIODXXQrl0bQe8qE/KeXIeEE965cR9qa1HDAfzyv/iXn9P/+Cc/glEVAEOVa5PAV49+dg6jVojrCvWk1FCnrYWim1IptTSfXIH95LINUHd+KdZ0SJJey6aG7x6lYdAomHZlAQ8DiJjAw6yJNWoe8vtbvW9NFSyTjiUqlqtohgk89Oe8T35AgR2RdBm0K6ZfWYEPI0fEYiPwe0nTsXhcYPDnn3mbgiHXe3rbfxHd0+873m7D0f+WaqNL6KHjGq0o3UODSKrt9e4SFBM7ohwVgSWU01sIognAA/6roSfUOlxL9n4Ut/PLECpXA/D2Nw3WU3nfY4r2jqVgvxA6WCUBCPPpvcBZ5+YNWKM/D8ADDqtQfK+BhFD9VEpbScGJSOiNpctV1/D7MKVFptKW/PViTnx05hA86HBt6+vEv77eqoAbryt6gBiM6HNbBpMXfWfXNiq6W0x3Hz6mb7+2jYoxn/Ln59DP/kWKIrBhwsUWd+xYIYr7nTx5Qxirmm7BQJijIBXl9XTn7gPMPXlCTdHyYZqNruSI77OR1D4/N4sOHjxBLLnOMq+f7TsHD2EoaFiL6F9/+amgXXEzQXdycgJoW3nU2Qk6U4nMB/BDgTZu/lALSkuLp4SkGNheTjitugFCOMLgpHjU4OAWjFwHR4jk/GsAwoClvUtGWfr7uynQXxqgvi6mbanPquhfGKI9KQwq+Bc8X23KMbb7zbdpVd4e8f2BI1/gXfeV+BwV7xA5QlU1D4WDQIyKl8w34jWD1bF0lXY2qrneyfHjt6gCVDhunC9kg6St/AO1zgEeuQWHxwDAyG28FBBkPvwQaGXcAofbyNchcy67AlrID3lA3PIwvsG4lnMAmH4BkpY2DAQ8pN49QwAS3kr6zubvpuY4VfVNvmboWIjGKlFeviqpChem1ZFI9ZENV1+ALtG8QWAEjVB8xAGcSorOV+VF8ff62XaBNhcRKsHR4GAUzUYkrh/nXYRcGk7gZRW1R801FASAY8Pf6RHxVA1RhsP3IRE9IO+tP8Z6fWISnQX4aALeDAmVY9HRLMEs9LSE80acA3LCVsOxnUKpyd2G63HB6pkR31rqUZBYVuFgp2mYj5F7MGbeh+qJx8lkj4yvuOCMXBN4vujz8bPIzWlISAvJXiOXYojrv6BZEXlD9UourhpIucEPSI8GODDGQV8T087UtXJ/Rr17DUCxYXU46uF0IW+Hx5eBrVrbBFAYodBlUtD4WlW0lPuvQayX6sMwco/0y0F8Z33vCUBGj+vX/822bWmi8nlbm7w3Ol8kPt6O/DTIcyMyUlzc8kz1RWbiKhctkoVSr10bQ712jBNo2yg09CEtX758RuhXYs5bs/QZr4qronO7d28MRPUUADIjhv0z9n2yu3O05vyFy3g5TpPb9zsGQHjcJhsFEZNtnDyUiQDGRL+/jADEpaRV+YWiXxDMw9dKaoEBAYIHvXET5FOxcPM2584WIWyrjC4FQHjcNm5cJV4EF84X0bpXltPFC9doMapBDyO/g/nVTAv8nz/9Df0SNUb+wb+GgkP9aFFsAbWHNlCm9xwa7sLrGIWWYE/TxagDqBYcSQPhHeR09FDiZ2tpCDKdHBVpfuMcDSQ2f+0AZO6h98jRmESlS76ghuyb4v0zFQCScnMFpT9YSec2/yP1BUqPqAYgPqjbEVU7i2rj7tNQXSBtvf8j6vFpJxuM0eNRH+AzCsfhvbyr8Y9ENOQ0HaQa33LhJfXuCKTX7O9S11AHPex9QI8GkbsGTn+WbS7lhSyiX5b9XC4l0wQgyxOWUGlzOdV1IbLAykr2KNoKABICj7sTiI0Xa/YUswzpgyfldB61GcRzNQkA8v03d9Gv4MHnwoGbVyxFLkI/ZaenAQgcEVQoDUBWrMgVFKh9+77yACD8qmAJ3tzcVPH9F19cRK5I+5gAhA2/N99YJ+pW/NuvDtKWTa/g5RtAp07dBOVWqk7tPygjL9xMABIOj/Yr6woQXemk1haZU2gCEJ4IefmzRY5JICSpGQhxdOExIiB9oIS9aACSkMJF8EDzqrwvAAg3f79Qik9Kpdy5c2j/YTdPmnPB2MBn+e5/eP8kZabE0MPS+lEAxAYAEQEVs2ok94v7+xQAYsdzXT/UYAGQYSQxL0kKRs6Fi26gRhC3lxmAtHYHw3RVERmAGLu/L/KhmJqnjWcnKGtR1IWEcaFRAQDii/m3EkWQKxDtKAUrYXDA9g0A4Rv9AgEIRz+WFYTQ/qNSXvsbAMK5XDZauzZp3KiCri8SFyejwwxEGJBMpb6ItWg+44eRQGmiw2kAkp8vHTbPUv3cPNeMAZAwvDjWrFmD0PmZ0ddi6T4brlFjKzbsz311UXCKx1I7mmhwXtTvOTmzhZrRtKM1zwBAJjLCJzMGM2Wom+eaShRkOvQq+QI1iP/jXOhMXNtIGpZY03V2MxsCCkCZOR9D7Dkeo3+D8Gxy431M6pb2GGsuP28TisT1hQvnor7BbJFUGxCAKt3gmrOH+NQpWdDtDdBYfvLjXwkjp9/PM1l90YI5lAHp041FV+jPsgNo+1ubKaE1BYYwEjCH4f1FgS42zsKQc9CeUk2uJz7UklVGPctKoA4VRNGHl5J/XSS1bb6GiMgjGDzs+VMDrZxnZl7IZCIh5pCMFwXR70szEpJ8aT3F31tMtTlXqGKJzA1jz+lTAYiZ0I4NCz/6Y6rMP0d1Gbc93sl8rEHYtMOqMCBHHwLL4qnL1kqBAw7kg0gKmrPLi8IHY6V6j5c0Al2dXMxPefi48GGXpqN40ZrgjUgQttHBis/koKEPs4PnUDNkYjv64axQXsN+qGdZFCqVICzAFbyygfD2vpK8hg4VHxOH4PyS9fNXUzAUhvyR0Mu3gRWGWGHKB+EnBrL7z5+g1s4OobIlEtHFuTkCIvumC7xxHZBXoTj4z7/eDy/1EG1YsphiATJ4LTt+oohqakGhQMe43sCcHMj+ooL4hx+eUABEKXvhHDweQUjSnjc/HrK9aYiSXEOytRShGBkBWQVaFMv7/uJfP6M1q1YI2V7en5+H8+dv0d37kj/M4FkXCuTnhEH6pg2L4eQZovIy6Z3TAMRuB1BXSDJ34TxEAoOoqbGVgkH3qqtppKb6ZszzZrL5SM4bP1fi3/AwKwLS1tpE/agdwS0CyeEMeMQ5/OW9jYeaF9f54fbw0QMIGsjIyoqla+it934oPjdX9VDnoMwd6uiU8+Nv/q8/RW6MPF80qr4/uCfH5ff+4E/o5JlLYg3QQIsByG+OXKXt6/Jwj3zow/2XECEKoJWFsykSNVk4+ZtpM8h+wO9DdPdBFUWF2+njz8to5YIgSJ7asX0gqB7oG1OD8OyXoQbGI6juVaAmlx/2XZseT5UQL3jUDjoW6H1cs0U2FMZURf58EOr0QfFHbhzp4+YEnZDXDdFwbu6F+F1QhuQc81ZJyMLLrWWiGHSreo88x3QdB0YNflBEE2dWtTb8QLPSjhgX5p32lQ+D3ugyw6F8Rm/MfcVh9EJuiBcS/hehLhO3okYJUAfxXPE1mm2o250T4o0+DinFKy+Mrbd6Dzu71LVBfYy61ILHXynVJaaA6SZGb+Q6z39ryUF+N4wVOdC/e+zLC4hByVILqlBMNKhcYszEeKgICfKqtPKdE8IVI20lLy5EaISFNXVJ3EqjZoabHmWoeOj9+Bp0RAYgf3QERHJfN6yORPSjG9EPVUtFnERdE/87KgLC37nf4956XuE7HQHxUBUxQsR6DopbYCWij6bze0yAr+EPjioMQPXwzh25Jjytcb5IcnIw1LLsyGXrExStF5W0zlGZjRtTJk2/krdWPgtMvzoDVUVNm53oOif6fcYACJ9o165dqHp7HaHjEYk3EwCQ7KzZ4JgOUHm5VCSZjME50YU9j99npHbJFEHITF3HTBjo4/WFoyBnIYXJAPJ5tYnmxExe38hiUHxNvNjrcxjqhh6XO3YfoZCvXjBmhXWRZwLDMyIinDq75POSlBSHiNI6sf4/eVLDj72gavG2vO9Pf/q+YYnj5xC5CCcnxNHS+bn03ctX6MMta6HRj3oNKJbWj0Jw/J6zRwahtoQ/NeG7IC87hUWEUhOoXzV7Twpqlk83pEB7wTmPgPcfiegCbKj13cwF4TwQsRjhfwuEuN9X1liI97Laf7zigwauw7XJXaPuLaC0C1upJ7yebr/2L25alTsKb73D+BxjHdsPCfbzv3yTSlZ8QZ2RddYxLLBj5I4MtOAVrcEIvh+sV6BCvSdd7UxtkhfC27kQSRKNKVOIGInvYbBs8N9JPc5uOtUkvfq7475FoX7h4r598OCX1A45VzFuMOK9h9QgqnMMonIz0wxSgpNRxyCU7tRLRcANc1+h1KgUKmuERKJQUHJRJdR/YqGY1IpE3BZEYXuUIAZHQHSeyRBXVjdqd/Cx5iEXpGD+PPrFp/tF1fUVyGdzgMYXaneIRO4vAUIEAEHUjiVh9+5djwq3x0XOkilTrenlLM+6Zs1CFOgMhcqbpKQK+oiiSjHQeHXnSiHC8I8/eZ9y5+XRK68sEPVBONpy+vQ1qlBSwQxAAhAN5MZAhClLa1cvEFGBa9fKxPeBASqyACzkpSRk22H4pySn0iyoE/L+F85dQoHADuQToNCkAiD+eA64dQCk6RwINpijwqKEUTx7Lvo00EcV94ogD6yUnULn4ztJfRpE/QovAHhuoUGJSKaXxXbe+db36H/6T++Kz9xfbiFQ6OrEebh5w0jS32/Y+C26cadcfC8NRswBQyFpEGOiDV0eH45w8ViyIaqfN1bP4uffheOKCuLYhvdhwMjbh8WFUUdDO/VgbH9yVM7BYMgMb5qVSlfrmqiqG/1StqYX05KUIegN8MF5LLJvunonG/1ycgpGnSpQKOR49fdq7voIepDan5lECqAja8oCMb4KfIhzKKohYx0X5qlsuFL9SPA8dilakaYaYdJ5q0rofKYUOFEyQUs9XdWMeyqf1/5+J9nUfXD1yefSKZ4NddHqmPJC4TBSUr2qAzSM595b9XNYPD9uQ1kFskcsNoZDTAMM46UgqEum5K4YTF4U1UJn0pEEzdGgpSv7wKT+6mfQ3E6UQVL3kYGHdS363o7ImtMAhPfxUsabcaJjAAAgAElEQVS9KKQoxsRYFA2WAitx6XeeSy+g2FYYsGsiVfTDoFpZ+3rS7MU5DMDFkt8WCFJAxOqHHiuTo6ouTjAFLInDlw+A7NkzG9K0cOz1eAoiWDdnjA9mfRGHw4b1uBeRkVaLwvW0faf7W2ZmKNYnKCHelU6UyTaZNxIN4LJ/srtMuN2MAhCmYfWDo1paWu554gkAiFbDOnrspJyrk/B4T3hlz2mDZUsL4TGse6E1QWbiUmbSQB/Zn5ycTCGnzAnpz6tNNCdm8vpeBADhfI7vfe9tYVgwnaQUtRBOnjxveYPZMONrYi9vKKoJ19U1SM68GQxSAORH772H5Oou8gWoiG8op32xXpTim4yXKgwZvPQfOR/S0vQl5DfkD0MFIMOGRERo+tujAujGuz8TRgbbNfr98XUAkMD6OJp38LvUE4qk6d3oE68DYzjoDAffmABk7hffQqDCSfc2fSKpW9oG0e/+5wBANgKAwHSkL+oOUEbQbFoTtV4Yh2zc/VvxL6hHe1+fAkA2JW+kSzUQ4+iRRuzK2cspOTKZfnP5gKR/6aRU9SKHmW3NhYkAyPbVa8QxD506IwDIvMxMKsybAwDTj2TCq6ibAYCkAAhv9957m/ESfAJPXvm4AIQjHm+8sVpE5w4fvgShhQRatWo+7dt/Tihb7Xp1lchD+slPP6A//qN3BB9/AHqyHMHjSEBxcSmKCd4UEZCRAGTp4rnInwpF3Z2nA5D8/EWgi0mlr2oA9ruQc58sALEh3yonF+8riBK0oM7HYK8quGnPem4AhClY/IzZkKflVIYUf8fPPzcGIHodk8nHHH2ahT7eQC6EtNKFEYaJzWCG677wuugb6AuD20mDONaPjx1HRMRJ3gBlYUhUX5EQQ+dQjLK9V0ZNf5sBSAjySVbEJtDF+kZq62U5WDkm3wCQFwtAlhWGUxciTHdK2LHyDQDhOci1P5IgM86qUtNtZn2RXjzPTU29IjIyFUAzmXPv2jULUYzqKYMcTrC321tnjH4l1iP8PzG/ZTJXhW2YhqUTVEYVJRRnE/FNdTRPlCzUsC5dpQ5U7Z3I2Jxkd57LZl9HTZDpXshMGuVP6wNTkrZsWYcE63PPNQrCfZhobszUNY8FQvTcnSqVzMdHekk17YA/z0cC8OrVS0B1OSgUg3bu3CAMMzaa9+8/KvJDWLqXk9N5fNkbza27G8nq8NZxMvrru7fgeemiqOhwKqsrp+h798iZmk1ftFwRRe3yIvNEBeJTbcch6RpHaxPW4/sguhSzn+Ju55IL8p0130dlZwASbjpflBcFXf/DTEbXn82ihJyMbn1vOKXMRWUyUZCFP/6PIhm+6A/+RvRFJKyrg5jRDn1cDxUstaQkX19BERU5dGfjxzQQxOuIJ4iR88dDgIX669ULFK5OnRc52GxEOpTB70Q0REcZuKL5cI80foZAtVsTtIkcPiF0vOUL2hvzHUF3GcTG91rv0PXGItTh0CgIgFArwWhPJ0L2vO/S+CV0tAzVuNXvvgCLv7/2PbpRcYfuVBbLPA/RFA0GCct8bvENftMULI6AwMcu+6YSxd/asgVqWM30VdF18d1Qx7DIs7hx4wGiA7omAqgQanALC+ZB2z4RxWXPWN5Z8TzoaBAqpLAhzHSs119fjaj3PTFHFy2ajSgAz1d472Ecf7bvNJLOI6DithDFC+9TeUU9oiZ4USfGgHoQge/u0k2ABo4sc9MRkAV5sykBNT6akF3MoDsAheYCoR7V1NyKvBBZ3GvBwgV4RqJRe6pZvHcYyNy4cYNcoOP4Kg8254hw4whIaJhM9PZBjkEbqsEvXbERc5ypSfLesFHP11dR0Q7lJxn1aGypBO1NDsrggDeFhKkCfPY+KCLKXC1fb1l/xw/PUJ+KSAWi+J4N94+bPTwQmvnLxefOrl7UxSDk0SwHBe2+UMniZ7/TugdiM0QEuHifk17bsJtulVynx5VSLU9EQtkTzdE/9NeG/vuAhRUIKll9WRNknEGpu3OP7gJwDPtyIVM/SnGEUCbEME5VVUL6mb8DaFG1gcT9VIpY+lnjGiAWnQ9UTP1M+CC6xfQ/0VQkhOeil+Jm8igNq1xPTsof0mFN3t5SUtLFRhA5Mek4KmI3LOSKPT3bnAvFngY//LYJeTV3cO+qoSJILl88V7I7XG/E31Da4u96sG4OqUT4YQ7d6QthmlKfvI/DLUrlTaw1qjgSX55SDBs26oAIFa0R9DBhfJuRDysJ213Mz3pfWapXYgDdiybfbxUBMa9d06vM95DIJ1RiAfLKZRtSESL+bEZDrA3gXNDvLDMCos/hoS7F90XdU/M9pz8HBnjRtlciaR9yPwZ1RMvsjPjMxXf1fRyRjM59hFqeFQHhRdXUU5dXpP5XB9ZRHUMFTNwPk9s7qg8v9osNG5JF5GKmaFScsM5yvlxfhIEIq2rNRL7IVNWvxJwSYgRFltDUTNGvxLHx/4wBED6grpA4NOSWcLSmwlMAyJycLJlfgQV0IiPzxU6t0WdjsHTm7IUXVhNkutc7U8b4ZM7PURBeIO+gUNfzbBPNjZm65mcBIKxStWfPLuRvfCVohWMBkB/84B1BUbl/H5W1YbhwZXkts8jJu/xS4vFkvjiDEK6VcAHJ51WoacAAhBPTU1AccRBvYQdkOLnV1daAStVHXagqdq3pOvWCz93hL8OsAThXZkgWrU5YS1fT91FzSDX5d9vJa5G7WuvXBUDyfvoXwvAu+n1V6wP9nRYAub2S0u6voEcLTlDV7KIXBkCiKJZWh2ykACgCMaf9auMlygvLF2pZv3r4r5QBr3oM1K2u11xHMq0UsNCAwgUAMi98HrzXiAo0l1gAZAhyrBty11NW3Cwhv9sBmdMzdy5AhlQCBu8pAJDvvf46XYGhf+9RqQVA9IvFXS3ZDUCyZqfDaJ4FetVXTwUgfIz8/EzQBKPo0KFLtHv3KgGIa+takSf3UPRz7txUWpCXLeSjDx46Lwxr9ubnL8qm2ZnJyBH51FLU0gAkDBK7C/IyEf0LEflQrMrFkQKHg4HKsADhUVFRUJBrwDNxEVK5mYgSRsBb+HjSACQQuTXz5i0AlY2jjAHwCD6kJYtTkCwP6QFUI+/p6cFLH/V6VK7HTAAQfq65pWUsBeVYrpIFS5PoXskANTZUU0RIBN27X0yO0DjYVsFUMDsKRSq76fNT+8TaEJEVR3eu3qaEkGgRAbFF+FJAHBT56nyps7kLldQH6GdnzonjagDCnxmApGCNOIZCfr+tAGRTUgpVQ82sRNO7vwEgcgKhvUgAsnCeHXMXeQ4lvI6NBheyR/++AMh0ciqsmzeJDzOZLzKVPBXdNbapAgPv0/bt2+GU+vUkejz5TWYcgCxcuBAvoQ4kJ47BLxNULDf30+wme8HWrF5OTMOayMic/OU9ny1nRDr4BeSCzJQxPplRfFFRkMnMjZm4bg1AOMmcm+Blj6PipcdHeJewjaycniyK9TQ1tQgAwtSTnTtZUtULtJez9NZbu8R3zPVlygpTVDpQoTcSCaz6PBwxaW1tEzK+nF/z6adHRISQZX953+98Z69QGnpYXU4OeF25e2uLLtG1XHDbg8OoqO0atSoDyidMei/fzvwONVAVfWX7nByruq3EUWwOypC8klF0LDEARoFCfNbOQZF7qfazchDV9vyPyaYcGQnh3+b983+HaucBdPvdf0CfO62kcdMrIpy+6gsrB5F55GYxYfV76s01lFq8nOoT7tPd5W6uqrW/4TjjfGbkvYrG+Q+DTSqvQ3n22Dk32KS8tuyIVdsOI2HVoihj2yHkwq62b6KUgHSq63uC6McQxQbE0/3O21TeVEm7Zr1ObX24jwFhVNkOql3FKXKqSumc27EteRudrD4FZSrk7OhcYZFj4kW/t/ptUaSNvbwc2WjqbKHW7nbInHJtAy+qhOHa1MbJ89Lj6ATNyXtYRWdUBOQP9+yhf/7Np/I64fFnephoTEvv1iPNCafya45YJEHq9pNPzk0IQHiu7t27FpGIdoCAYLp1+xFANep9INdiw/pCNZ+9wTcuo+s3iq3EWXYW73lzoyjKeQbqb3Le+YqcKG6rVs5FhMWBv0PFHOe+iRoWuMzHjysBDioRvZB5C2xU+6OGhrh+bGtT1BwftcZyYTw/5DbZANwj40GxAthjkFFdXk0pMGxDkMx97GQp5H9TkdzNURHOg/IV56tHYveVy3cpC7zpAFQU5zYw2E79XhIIeqmEfx90rF/lwNmRexIRIitv40aTX5B0xoWHy/oigYhKzJvPBRWJFhYWwokQKz7XgmaZHivzYXyQq1VZJpNZD185IBKtvSORTxZaR4MtkNd2tdGszCwa6HRR612It7AaGIBqPfJgfoM1QAQ3VE7OMObK4sR0cayrDVW47XKueEHiVtuQkDUQ34k5gMiHbPxwy3VjGPPRUtRVkTAXe6DNEKnOEWEPtsoZ8AXX3NmjJrVL1Tsy/Z44laZScUL+IAC5OJ/OWcG9LFRVzK/UN2DdcUcqnIhKcbOxXh1obdxYEY0bp88PALSLz2bNCXHbVF5Xs7wvPkhu19EAXxWt5u+dKEfq8b6xFrCxaEd8WOX1NxPM1Xe+oMPyM6ublqx1OwD4mrGWeCxqfEwZTRTXgeiHJWKCvlg5IGa0QeWk6HeRHEt37Q9vfp+Zcrl83JHRHSipiSYWd31NwxQU6EPbN0TRvmMNmGuyIjrnJ1lN2zTGe9KUth9WESnRJyucLDogD2G9LJiq6H4D6FgKX5Ou5+I+qTHuZpEpjw2e7x9TlbSdbm90vghXWuexYGrWVPNFmH715ZeVU6Z1zZrVBudMiIgyz2SbcQCSCHk8LtN+8qSskOs5UcYHILzdeii1FBc/xEIspd0mY2zO5GBM9li/LcnoExnM5vWaYz2V/cxjvIhckMnMi+n2f6z7P3qR1yHJpwcOx+pDUlIyknGXw1hrBWc0Va3vXsJrfO7cFWHscGM6VmRkmODX26F2M4gXF1ee/qd/el9EPHRzgHrxzju7BTWiGx5bpj4kg2rxzqkT9Jc7dsAQs9GFjguigF4Qckm4+QQ6aXX8WqrzrqQ5QwV0K+8QDfu4YLA/gHyvPDK/P55KwWLaleqEeDeqPzQbQfxp0rGMoTJByOx//QH5t0fSne/9HQ35s5fbE7Dod5ugYKl3t5kD4vHZeIf5IhG94OR7ZOuz073CQ9SQzIav7LAHLcvIBxlsR5hZAw9lLw02g65iiQcBoChq1jBTsNR7d6gTA6BoI3r/V4P3kN3XQe0wVIPxb31vHZ2oO05RQzG0JmWtiIwcKDlI3ajJEOEVTjmh2aDInPaQ03Uh6d2Xq0ei+QJQ5KXOpzrQj7JQKyE0KBTVo/2E+lFIECRXcXGfnpXJx1wfQ+eLsBpROtbjdQVL6F/27RO/83f8v7hFKCw3FgDZuWMNNTa2IAej2KoDIus5KMMNg6INIX4+MjMTacGCDET76hGRuAOVJC6uaaO9ezag+GA5aAlQZ6rkNV3mLoh5CFCwuHCeUMr6JaR6Rd9xwwMC5DzdvGkx6FeoJ5KdTAcOnAfdip+HbhpAHQ9xH2Ec+oBmxM0GI3cAyfzcggNDoCAmDba0jAxxzIbaBkpKS6Ho2GiRZyFqXYAmFoSx42P2wLN+6IsyenN3DsQf2ikxHUU/GWHDqOcIJPe1tamRWjqqZD9dkH5F4Ul5HflyLH2uSXECNIc9DEa3BEcOXI+OUIbAkcAtBDU+dH0NfyR2LlmyRHyfmZBrUYGKUKAyOVHWyNICVlcff0offyJrzeTn5+N9uZG6mnvp6mePxXUy3ZKr3n908QC1DNrchj2AiB/ySVbFplE5FPEetsuop1SnkhPcLS4Ew1Z8wxfFn9SDjM8+luKT/Jl/tbIPYHSL/BL+ntWzDIa1V7+cx3reDQOc6CRtKZigABFvoyhxugsZjmhKQ42T44jucg0UXeiVaZBajWtogPsmz+HnJ0GFs79HOAJEfwBKhpEzIq8Jz26TVsySQIKjiV5qf163XVbOKhvv2utgrvfjef6N79Xi5KPU1fg8LjgHdB+46CA3BheexVk1SFF9Y2UsZdC7WMLPbCNoTiaYGWIQpOqyiMVPL874TggZGE1YZeZiajrajBu5rCAU+WzDVFzqqcLIh+Ln2qnAozy07L9VO4b/MIGgTj43Fn0NOiR4kuMtrl31bRQAUf006WUWiHmB9KzpJJ973sip/6XzRWJiAuHYCBC5IhPli3AkJS8vCjU8yqd8wm3bYunWrVtYy6ef4zLWSWccgPBJWA3r7NnLo/MBnhIB4f0yoGgShoTba9dvib6+rACE+8bFtSoqq17qZPSpGOIzAUDYa7h+/UpUtr8mPPXPq000L6Zy3RP1cSYBCCv7JCfHi9yPOhQKSwWFig0hXrz5RaS9Vpcu3QQ9JFNQtB4+LIeBlyZ++/nPP/IAIJmZqcQyyFwLIRnVm3tA04pDBez/+OMf0wfbt9F5WIL8UjrRckIAEF94thZEzqc0RwYMB/YRsk8dSa14GRzZ8TcvFIAkffEqhT2aSw25V6hu1QlxG2YKgGhjatGxdym4LY5urP2AWiNYVezFABAX7IQMWxZlgPJ2ufEitQ7IBGeOlDB4eT17l6jrcfDBIcoJzKJWREeedD7xACA+4KQvmVVIUQ4UaQPo5ChZF+g4rGRWAyDCYh/sMWUg8sbqLZDqDaCqxjq6eAcFBFXCOht8+dlzKA0g5LPjcownA0C+tXcT8o+q4O16OCkAop8hXViQAQiD4tdfW4NExw46eUp7zTwByPz5syD7m07//DMZnTEByErI+A7gGgsKctCXJ6gvBTUwAB+bnywO5+vnpMLFBZD0PTMuAClYtgy/sZIXPMvKY8zPQzfU4bjWBitV8TmvXLhJjogkFE+MpLr6TgqJdVCwqg5dWVGDsR+k2VnJ1NBYA/niJACjHrpbIquif90ApK9rgC7te0j8LwNbVhmraKqhQ/dvegAQL6hK+eL3TQmz6WZzFVV0tb70ACQeNLnCqAQ68KRSzt1vAIjn6+oFApCwUF9asyycjp1rs4plmp359wpAOPmcIxLHjz+ZyJR4br9zXgfniuTkRGBtG0S0uVnkjIysL7JsWRwYFf1UUiLl5ifbJMUsbkbVr/S5nwsAmW5RQh1ZOHT4qMfYTGRwTnYgZ3K7lJQkSsX/Z89dnN5hXwAFizv2NGP8aeM6XSN+KnVBpjdwkwem070Gs1+TAWZjbaO/M71S8n74IQE3CgtBuwXSdu/eBh59vIhyMBDhysmsDMT5IWdQQ4CpLR0d7aI2iA5pr1mzVCSwHj/OvHqEYwE+tm1bS/7wPG8GN34d+P5/s2M7dUGutcXZQrcHblB2WA4VxCyWxh68kGzIwR/MNWzp2M6/tahUoN5bkXcrEsLGlhGZt6IdY1CwDJXRUZEQXnBiTq+nyJuLqTEPUZ81Jzw8gB4RfeV0NL+z5HRxnDFVsjhXVO1nb4Sy1qnddH3bv1G/Kkg4kgZmScuyc1K5cwcadbIs066kd3awFRQlJdnLzjsnoiOi4Vw68jHUrb7DsVyoiyAaH7NPfu/Fie7YN9QWSjvTdtLhh4dosWMJHSg9DECiKDBKnnR11mrKiE6nnoFuePUd1NTRAlUjVLkOtKtE5GFqBPWqDFSkuuYmSo6Op/kZ2XSz5D4VVzy2zr1jzSsCaB6CdrvoDnuYLWcwwKceUEgMa+8yJ4m/8spiRB7OIv9IevI5AuKmU7jpH0x/kvNaUTn4HOCncSL+njfX09175YJmxY3nr0V1wdyLgXjCmrUFmKPddOgwa8t3WBGQpUvnC7DE9z4fhQfbWjtFFKUNlMT5uRlIbkcUASf9/Iv9AoA44CmXF4iEdSSfh4Y4KCoyHLQhSIky0EZEo7kJCevIh9AVsnn+M7Brb+9DTkmwAPnX79+m7JxcRK74OeynBw8rKR5RmmDQqPxArZR0IS/0owuJ7XaRm1LysJrqUeE8MUZGSGx4AHwGJAUrNhzV0RVfT+dX+yERPgwRHW7FD5HTFSgn3h//4Z/Qf/rZX4vPOdl5tHPre+JzWYuUZiavfjoPyWRHfzyF5AGQIjeMW089kpPbbWT3RjQM/WntaafPbpykLl0MFeBUO7iDcQ2LI1PoCuSdO7yQzK3mAhf3E8PHdWSMCICMgoiTW/K87LTgJpPS1ZyHpxwp7uJ7H4w5V0YXxzOKfut6xDxmbrqNWcOGt5f7hYJSNTcsmu63NVF7nw5fIjqhBR0INEh9cBf3QT9jRqRCLRA8x4f7lUe+zYY5qCIuij4nHD+koiJG7Q95jWb4dgJ5VU29MvbxAvVKHEfRIcUfgkoovzcrm0s6k2d0hSMIw2biuUekwlPIR0dVxN0SoFveOYQm3NEQPreu82FEOqykcLmz2M18f65fHUVlFT1UWe/uo4jeqJM41X0T1yq+GxElQuK5R9NzzJAA1lLBHP2wohoG1WwU/eoliIBw8jlHHsrKpHrh190SEuxwSjoAisIQkW6DqEaXlRhvRmrMezueHai3yc+Xz8BMFR80x+i5AJBnKUpoytx6hNa+7js7xvl37tiCQl5nppeMLp7U8UK5M3exk5loY53tWYz3qVRHf5YrnQiYPss1jOyXyakVt858MY1xEfrcI/vgBiY2ATS4MbeSE9cZgDCAW4gia5zj8atf/UbkgIxsiYkJMMrm0rFj56A6t0hGUJB4/lVREa1fvpxKah/RP1Y00n+ID6P0LHDN8ZR/1XmGtqXvpABf1PyAMXmu6STFBMRQpmOOOPxXoQep/xW3gABo6qJZFG9DppdtMA8KluqgmQviEcU36Fj+VXGU/uvv0kBYMz349k89Lo2Nc3NYTeBh1VFTe4iaZjqVgSla+mXLuSHqcyZqigz59FPp4pOjKFx8GGXziyNyqQCLlqwMlIFGtyoPMzGcbapOCICIzh0RvO1W9b22MGH4ObuVwYPaCFz/Q54EBhQ46DGBMbQzYyfVwFNd0VxBN1puip+d3YhKgRbFbVveFgoF8IgOicL1wKBHeIj/bUAE5HFdJZXXV9HGvJUUHhJG/riffaCZ2P1RqA0Df6f0IV1CJITBz3d3vUH3Sh9R0d274rgMQLTKEXPudQE6Nhh0ka+BVidt3YpjhzkQfahG9KEM94WNJg02hkQNkMbGNpF/oeeJNkYYgPA837RxMQx+1BppbqPTZ66PACCSKmO3+9PWLctFv8+eu47if9KIX7RoHkVFBOIl2gIAHkSzZycLBa2urh5VcVwW+Gxr6xKFCpmqyOcfGGABB2lM9vZ0ATT74Tc79eNZK3tcCrnrRkpISaEYHCsmNhzKfRdRxbyWvvPOLhQ0DGDWFSVk51JbNQz0lmaqb2iiSOSh1FYPIspoR25jI8QfYgWIYdU60QcU++PaHg2tN3D+bvLpQ9HFAZl/kISqx3W1cuwjIlPFv0EoKNera1+4bFTnlNE5J+qO+AXIPImqBl9KSJSgKm+hfEYfIfclyi+M0HOq9r+NAovIF0MydkgjxCjwsPAYdoOiVlR7lUoq2OhVdCR7o6WIxnTB5NBIWhiWAtnoOyhno3IuxBk498QwXA0evnzgNddSbuslZIUVGIEB76U8FFyfY9hdzdBdV8NQgNPqY8PiIVdGOj+3+D8I929jYibdRKSvStRWkb+7+jlKLM89ZCwIXqBQ6eKCOoWC8x4soI26H96tblEcjkKKY6h1QtR4gvLYWG3MdV4ngPEOFiBwU4XkcRTy0vkU+MZb1E3xNOxdbLjrY4hFcwzq0rCqaM8dNnNERtYgwf5um8mzP7pepAt5GE8DINw/K89EfY6OtNES0K/2H2tkfp0HhcsCLphXFkAwaFs6f8UFSpzVmKJngjRzPMX4uEEfH9N9DovwJ15Mo+xDk1875t2c2S85MrB9ezoSs6XgxsvUdL5IQkIwxcfLYofcTp6U66vZJrJldu1KmtHig+a5nwsA4RNMtyghRxXi4+OEJO/LDkCeORn9dxSAvIgoCM+xiR6c3yYAwtfT2dlp1QHhRPbBQSkHOrJFRUXSnDmzRY2QHkhSlpU9ofSMZCRi2uj4hfO0cvEiimcvvT2YLrffonUZ62CM9cLjHENOWNn9KDrGyenHOw5TTG4gFbRuoLihFNgm0HYvPEwNiVDieQ4AxLvfn7L+3z+nQUjkPvrBP1hAQV/fTAIQW4+D8g99hxrTiqm00B1lGc+h+SIByOuZrwu1qz543n3gvb9Ue5mq2qs8AEh2fDaKEa4RtKuPL++nAK8AmpecTSnRSRRmDxHV0Lm+SAM8xF1d8MbjhjEdKwKApLa5kY6cPyuMuR+88S06ePokNTRLUZDJAhDe9t13too5xrSeDz88ZQEQm82b3nxzjciP+Oyz8+K4IyMg/Gyyof3G7rUCFHzy6ekxAQgb8RHhwch7WgOO8UO6cOmOON7cuVk0Ky0cOSSNsv4NGitu2VExfABatpEAEBr8sKXJz3oTrjEM1c8ZYEnJUpdlLLFyVi8qoF8vKqGyagkO4mJDoConozN/8J3dSDK3UT+M6pQ5eeK7Tz/4NZK/e2gpwBDTtc6fvksLCmdRABLYOaLC4E2COS4IKItzPqlBbZMWqKE9IwChgTRURQ+nxoE6CUCeABzBGOvxbicHRVKN7R4FR8h8meA6VG5H/klTdxNdrJG5lzW1jnEBiBfuX4Y9hlKDIulsK6q9M2BUD+HXDUB88U5cF5dODyG2UAmxBW8B3r8BIHx7hIH/NQCQV1ZGUOkTvGfw/zcARD0o+OdFJZ+7zzi9TwyU1qxJEgUkGxt7Rf0PM1/kaXbU8yg+aF7FcwMg2dnZ8FjFUlGRzOcY1UQ81nCNqg1YivHVnVto/4EvrLoJnGzbCSrJy9aYMrZyxRL68vjp6XXtBQKQiYz18S5gukb8i4iCTOaaptv/kePxtAjIWHkiev/xzu/nx6pVo+c/1wbgFgQ1Hqthnv4zFB8AACAASURBVPAzsHjxAnhsvxKGYHb2LOSQJOL5uiOUtjiXZO3aZfSgsgw1HxrJAYuouKWFstJt1AH315p5qygmKIZC4c1lB9WB8s+oLahBnMIGHfnfi/8jUUzP5T1A517/f6zIB9OxuInE9DEoWPybcoJb3RV1QqwBcEdRcv7uP4iE95I/+z88JNx1xELsoiwhkQ+ijmFGP8zPGkyYuSOaUrXwk+9TR9wTerjUk85pRPxFH6zkdnZEqvxPV4/yyCLSoaMkgnKlHHCufkQy2tyKWdqjyhQrbs523DvNGuHEZJ2k3sPREEQlZn+PjlZ8QVle2eCaeFF8UDxdfXKNbsJ4danaHpzH8Qcrvo3cDn86eO0oNXdK3q6uKRIfFks5SZkUHxFDgaCrHL5wnApzFogq6PUtTVRZB1oQamT84Rvv0D/95n23p5otZdU3Tr41IyCudk9hBaZVbN68FHlFUUIK9+DBS6IPHHHYtKkQyY/BApiI24ab4av4ekMY1D54PAsgtTt37izkgFxDzlMzbKdBg4IlPdIMQLgo59YtS4XwQunjaiq69kDkPxUuSgOFoIe6EfXg1tjYBE9eC61YmYtaGrMFtek08ku2bd+C47SI5HKW5u2FYlQ0ZHpdrj5ET8IFbaofYI0Vkrjy+Kefyuto70XESHnq/+xHm8WE6wNAP39ZUpsK5s+nTz7+CMneGXiXxdDxI+coKTmSFi3mcw8j/68e3Oso9LkOhUC9ABiCAPIdSFhvoqYamaTu79tAIcFywGtVWpyPH2q/hMjIUU8AxCOG5Vj0Yv6wAFVObCEKKoYIOhXfn95+FGv0Rw4XIqQ6ynSh6SwN+UqvZn7OIgqujxZ9akJux4Fbx7GPH/kGyKT3Aa82Kx+E/9Z+5IIIGZG53oFwiVay44ie9kCLHHQ3BWvU65oXBRWm9IXghZbUcwo1LE0xwkdNTdKLgqAtyuMyIGaVLm6cmL4RKmVNiOLcbpZCNNycSHyWDV52vVjwMSzKE/Jb8J88nnsOO3UaIl8DqFdyAx8k5Mux58KYuo0VARn1fhkr6j2WKoZZ80P10QeUWt04wjCI6u1W06EYM1qiktSh5SXmtRwgI9RrKm3pSuoiKuCmZemIhC+ic/oY4prU8fSmI99tOgLC76dYeNALc+20/0tEP7gLIkqlZhDff12xXvdPbMUvAHWzdRK/+2rFQmtGQDgLUd0cayvdd/MeeFCwXoIIyI4daSKiMNOFAs2hmonPHA3ZuzeLPv4YQjPBNkHRmj07DNHcLqzLPRDe6ByVL6LPK/NGSpE3UjITXRl1jOcGQIKCgizd4KkWJSxYtIAawdetRJK39ARzgTbPl+NzGY1pHPSZK6OLB3dmqVhjGbbTHb+pGvD6PPHxMfDSZ+EB/Woaozq1XSZzbdO9DrMn06Gz8T5jART+rl8r9wSjmhgaz3Nvn9E8Yz5GVGQUrVhRCO9FO50+fVGAF85DqqyU9A0Oda9YUQDKzGOq6a4W5/xJRz9VBnvR/x7rT8sXLKUUf0Q5sPiHoogh5300DTTRgY4P6e3I71GIbygYQi46MPf/BkAZJke29Drr9wiXGtEUK5OCZRYl9KBg6YHjdxT+z/77vxRJ1sV//lfWcUeqJvITbn4naFaqqcLR7hcUPmkwwkuDSdcKbgDN6/J6qsy9SC1JMh/CVNGybAYGHRoo8HtZB5w0NQPgwdWlX6TMP5enZyqWzgcRKlkKYAy1KxUg0K70765OVlNSzzeOtyh0Ec0LyaMTpccp0CuQinuKaRZEAQrjC+mTe59Qt5JyHQbI2ZC1lpKjkuizosOiurW4DpXgwpx2nWz+zrpdwnhuAUjhRORQoMZARcfqhMrTx0ehdGZdpxuA8D5OBZqEGpFaYoc75Qem10iVIo5orxE0wfNI2GYJW440lJXVABBIK88Hil09vdJJJGkXwwDEi7A/gVolk9CdGMBhxbv3VsYWp6AsXTaXcudnCBnZixfvUnVNkwAgC3LTUNwP447x5CZyMkpKxefQsAhqQlI4t2+9tQfn7EKeVDc9evCABlReSwgeq8ioOOSV+FE4gJrI18H27Xgujp+8j5ySJuSPSKD/p38EiWyMbfb8fPrxz+WaFR0RSbeLZI5ff3cnbdiwkOLAsfbxY9lbonpILCfH5wi7kIsMhjjsVPyoBd8FIHIySOWPasgRXQmFOmkUdnfJe2iLjSFvf6lE5YNnrhsy1Nz8fZD3EL+QAn2ZhiWNRn6Ouc/dA71CUYsfpl5njyg0ypGLClcl9eJ+hSEiFEfhiLygDk3XfbqFeiLeUF3jNogiid5DcnKz2JP7TepFr0TMoVqIJBR3y8KKDDh0McxhAAlLDpenh9rRvQ66HShe6OsQwLJorIilAY0AIiMcLQys9DMDEKDzI5ZFzcI1oRhpaw36Kw/gGnDLRg87eRyVc8CQcfUGDQ2eDbE9KwFyc/Jzp5qrAb/pP3n+mQsAH1GMt7uNTbsaw/4wHUjmAsSFHkeoeTEA0XQkPtMA5oe8QEwkfRx+JlTfwKiVQ4l7YFEbPRLkcJ06l8MohmjmXjARzhoDBTqGhbdmxDvGLKZoGPYMRDZviEH9oF6qqpU5HCxzbTXRbyMPxQRF1kamTK9a0I1EPJ5LEwGQkcCDD22+V0feT4+b+Zz+mInK58+pa6MOy32NjbWjYKy75hdvFB8fCHXBIAjeRAkQ8vBhGwAJpPnVfOTig7quH9dFeh7tuQEQ7uy2bduEdFdz8wj5ODGDxq+KztXGZ2eiXDyK/Y2abM9jFJ7hmFFREZSXO49OnATlYbrtdxCA8FAUFCzAhG4A0vac+NMdpvH2+10HIOwh5uKXxcWPKCtrFlQuHsD4qxTerqSkOJEIy23hwrl0/fptAUC4pWFefd7SQfNzHLQ8dzHlJxfAi9wo6CMhUJtr6W+iuKAEKut7RKkBs4SM5/MAIJk/+xH5dYbSY+R8DETJ2gaCsmPW8cB3MwVA5n3+NuR9w6l0+ZcAIJKf+7IAkDcT9lJtLwznFm+63nedOgfAccft25n5KpKXbfT+9Y9EfxmAcN2Qt5a8gbyPJjpx/5woVjgWAGEj0Q5J1Z4+1C2AEa2NRju85tzYcH9WAMKiBatWLYJSlPSaf3HkApK3u6xK4mMBkNz5mVBwS6IDB2UC/HgAxAtG1u9/dwc1o8p1X++AACANje2UOy8NyfzwAQ9ODECGh9sRmfGhoivINTEACJ/XGx7pCCS8B6A+x6DTF7klMXTg81v0qLTeAiDbty8FgBmkVUtTBBXyXFEXhSNXQgOQwvw4eA3jhNfQKxD5F4HZAEkhwoteVl1LqXEJgj559GwN+fRW0+ZtS6gVOTLtPVenBEBmhWVRRGisAB+1yIE4ee8r6kAEgOl1sXAc5Kag8GNwHNTAbKLoJVPx+MFp8+5EDAAVLZyIeAKgvF90aFIAxA+R01VQa3vQXUfVA4iyfU0AZF5oPDkQFb7UIjnq3wAQ+bb7OgFISnIQ3i92unKr2yoW+g0Akfdl27Y0sA/qEXEdmyYtt3o52saNKWNWadd2k1lfxA7mBVdcZ4qW3V4pSmp8/vnnz+1CnisASU9PB/KKhZzjGNWxnyLJywhs86ZXpl9t/LkN19gHZuOw6NoNQYWZVnsGADIVz/5kDPWx+j/ROcY7LoOzgoI8Onp0mhS1KQzmRNc20TWYp5rKsSbadjKXwHQsaaC5gbpO7tT7hwIwtKPIWBBUkDZuXA1vxnXUDWlEAnswuKh5wit9504JPBnSKyxaGOR1W3roX4OQ0J76/7P3ntFxHWe26NcZaOScCBAgGEAw5wiKIqlABVrZli3b8ozfzB3ftNa779e7a73/s+67P26Y/MYjyR5bVrBFSqJISqQoBomkxJwDSJAEiJzRDXR++6tw+nSzgUYmpVFp2Wh2n1BVp845tevb395ypTet0ElrctZhktJHcyvmUI4rV0jxcm4I6/zvDL9FlpXwI+FVPJSsKokSeCXbTMcyRf3vNyLkqIeqQvVbvyRnTx41vPIm+cqiQDRRQNOsUHVfJCRuARLBImPhiyMhxs/4kNpcTIW3FlDurbnUWPsN/ve1edk3hkatJ+Yi/8SgTcnKh3j1fUhHQPBvtarKVC0d4QgyFUtHOFQ0IQIFrFCfSkzn75Q/hNuSTi/n/IR23f6AKsNVdMKP1XVWHcLx2Kfh2Ypn0c822n3lE+oB/50jK+zl8uzCp4T3Rz8iDH3efqpvvUUNMCDUjWYaCwSXZaV5ZVnXR3WKoLmYkvRNC6PCJJMLAxc2sxOf1cWxD7L5oaLSgMbH99CsqjLkYszHWLtBNxEB0cnEDEA4gsfJ2UXFWaBA5eCZeJleeXkbfJ06oNZ2DNK5fCxZT63+w4pEjz+2WhgO3rnbRrXzZ8JFvZ56+4MwCcwG+AiCriLHbhYS2g8h+seltbWHHCrp+aUXdwB0dEIZK4dOfXOWfEg+52KHcRqXjMyAoChyqapkzw3kz8AI8p9+/QW6X9KUlq2oFH83roRyFriGf/hTA22uW0+NdxvE92tWuZAfcgcRRA91g7IUDKRSWcF64dXD/dkBVaz9h+T47ofr+8JZVtqweRXVXz9DufNlm+9AlYaLw15APpsE4lYr2qfM86ww2fP2Bak8t5JmFszEtYHyGMbHb4/uRC4QViBtqbSmGtLVA6BWFpbRrEJswyvICDcwWcvnh+khErj/cOFjCsIjZcCnE6+hGGWXK9hWABuLMiiUd6mFMnHcDelz6MjAVeoN8oRKRcB4bCpzQf4qujIqDqVWoeVnjjwADqkfeH+VTM0r6vppYJiNcGRD04oQFcwsp2w8A79ou2EoVGnRJG5/2DSe2RBRFI6yGInu+LdQwsLXHt1m9EmHjCxFUDNjP7PyhKIMgvgmj8nbDse0SPR9PIVWh2w5EKoeZjrxnMeULn6mX5mjGSbqld5G3iuxJcgeUAadzRR9MlStYlWxrFoFzPRgFUaHOgJiqr9FO8viGmkK1tNPFNE3FyD93RWMSdjXfaSjWFxLEZEwnjF8/RNE8jXVypRYbmE6lv5e14ejfqb+ftgiIOy9sXZtCWRpZXT9YS7apf3DD2/dV81EY523Ly5OQ3TEDYqtBYudF7HYef++k9XmKQUgvCL08ssv40LtM/I5jIonASCLFtYK/uv580qCcLJaPAXHYSpMqUqcH9fhv6MAhPti7drlmDj3i9X7qSzJgMC3HYAYfYexwsBuw4ZVIh+Ec6PYfIslMe+jKgKA1GEC9996fbR+gaQZuAqswlV7deZa6qNuanO2UKmrjJbnrcYrI0DvR35NaSsxCZkEAKLldruWfk1tmw8YTAOux1QCEF4Ad8KMcM6hpymtL5/ObX6PBvKi4MecxzmdAGSdexMV20rpXNNZ8mKV+k7otgFAuE/8fSF6tGozzcgqo+7BHlBxYEIJqdHrrfXUhyTq6sIq0HDSqSgLMs4DvbTzxF5xTacKgLiD0gRz8eLZQpWqC4psLG3Lwgc3bzUhun0jBoDwVO+FFx4RilA8qf7TB1/gcwRyvI+JHJKTpy5AElJyyYOKq895Iz//2dMiQb29oxeJ4bnid6+XqR5hLOp0Q0BBTipHAiC9A81Yrc0RQNyP5Pgz35wmpDaJYgYgGZkVaIebaufl0x93nqSbd+RESQOQpfPTETEi+vLrdtoAHxEGIKmpFlq2OJUG/DJBngEIb1OatwbO3QAru97GNuWop3Q0ZwCS5+ygR7atBVXMSZ50+QJPBkAWFK6l3LQC0X+9uL5syugH93D3qS+oBVEwBiDsXyLGSqAP16KC5heUU1luAX1Rf5xaBwBqVP4Bmx+OFoDw8YocmbTcXUkH+i7RYFjSbHjyP9UAZEVGBWUx+OioF0pvVkWl+h6APFgAsgBR86xsBx0/K6k3ZsWwf+sApK6uDFGC/odGelc+5RIXnSh/+rR87prLSHOmaN7Iu2JeMVVlSgEIV7qurg6rVVC0uJPAQVELg8dxRBmBMwf40c119NHH8iVrSMOZl0mnqlfGcdwHIck7lkk1NynZJH24Zo90nmTH5Ou4dWsd7d178H4QOo5+Hm6XRPUYS/8ka4f5vDH80wm04b76GfeDPGh8FMQ4FUAIK40tWVJLH3+8P5qkqDYw55xYi4kuwt35LypddCQdnghYiHPl2WBKZocHxRpqst+m21RPG/IeodnpNXSBTlAW5VJf9S1qLLoMTX+5GppRzEpD8gSskKU/J3JC520Kjm6igpPrqL/qOjX9QLo3yzbd32ExylQmpUVtUWHew5yPaX4u6mOIaIha+Z91aDuldeTTqWd/YxwiXmkrJgld7RfNBcGqrvIB4eCUXjhk348wEsq5CJ8QnTuhqEKhHlMSOieyD8hJ409y/pwu9p+DOWIWHbccpiELZrEszavzTLC6y3z4HFcOrS5dRWUZZcKEkB+P15vr6YurXwolnHnFc+jRBXX01mFJ1yLQtYyohpDD1BWSnc0sa22OwhQuDbpgxWf0S6IIyC9efoEGkFfBalbsIO6CfwWPSVZj+uKLU6DWwhFcXQSOgKxePZ8KC7MBir3wtSkQsrpM/8rLzQTPeA4mzyxdyx4hQdq77ytaUFstoijFRXk4hwsmnUWoJtcviPA/50VFYKjVDHMtu5DrdaWkAjzI6MaBz47CK2OJ+Lzj2UdEnkcQs9ame1dFUvuNqzcAFGSUobIih7p7ZVJzD/xOcnNAp5o1m37/3gXKRA4El7t3JUj4sx/PAr3JRnebeig97VH67W//H9xrhfSDHespJUMmYl67doZ6PaiPM4Nmz3iE9hz+HV1tWo0oluz3IFTISqt66elHtlBf5A4FHfLl38fW7iiH9tdTWUml+BxJaaRUeIxwWVX+OK63n0oAklhyOQDnaI5s3O5qo5N3LyPPBHK/+pKFoYqlQJwTPiJ+NTgjKjEdpC28M+XGYaxuGx4RziGyBtRqPHK9OC9L1AP9Xu7IoypnER3sl7LBDB6NfBCxwh0bhmQNMAZLXDjP28hVwIq+RZsBsXyz2EICGi4hlXRenZqPvLRcOtQOIItBaUf0RrcppBLPZd6HKip/SByLfXb0MOeon0/nX8kHSLA1KqtrQ66VpHxzygUeEEaFEj2M4vIxRxP5kB1o6H+LvAao25mLSDw3O4XrRHBIaOsVfpbHdUBowFzCuBf0e4I9WkKIcomCbeM9pjjqZLxTTA9PkUek2mF4p8RULippy/s7kbT8zONFtPvzdiwEyP40e4wY7xdEjoy68WbmvhLJcdFilQPEdC0T5IaoX0eKfkSjcDheXC5PzAmn6B8Ps/RuoibHu7Qny2PVcxuZ4xKCofgEUgtGcQ2mHIAwDWvGDBj2oSH3JaMbhkf8cIi9YbnudRvXAbjcFY7jD3upqZlDaUi8P3lKavqPuYwjCjKWCba5PmOZbJv3i7n5x9DAmhqWz3TDyOb8GPYa36bctrH0y1j6ItFxzfuPBZgMW8c4EMIeIbxtjLO8GiulpUVYUb4/vyZ6naC3juTxF6AK9CQmMz/Pd5K7JKqu5cyz0NqMDXTLhxX2/Hb6Yc7rQtqU9x+kAdqV9gZlbpArYKyYkpEjrwknmHJSuviMJ4hWwdLgIvVe1Ovj5utRr49E4CN2XEb/FWMYyO8ukxAMb2VmMPC/DTCCbdU8j+btf548OW10d9nR2O010DDloPC8RBeDisVSxpiwchFiLloFC1QsrZjFVCwDjCgAwjQoTdEK9yMVFIClwFpET7ieo92dH1C5r4pOhk7I0/F7VFG0xPFVcm6on9WxiskLKWbOv/hB7bN0o72eDl/DxLtoHi2fuYzeP/GRvAYALTEUK+07otrJyepajEYDkNkVM2nD0pU0AAPL9z7dI645U/DE8dQMbdv69TQDFFoGBe1Qnzr69Sna8ZhM1v7929IJnCV6ubDS1M9++pQYPx/s/BwKWLWgROUbpn+8zd27zUgA7xdGnDlIYucIeVtbJ0C0TPpmgYSMTDf94NlHBWWKj3XvXhMiIzAfXDBPrJB7PD5q7+ylY19dot4eOTZ/9Zd/SXNrpGfGieMHKB9y0wPI47h05bL4buaMTPL0AVDAU6WguFoAdo9nkP7xDeQYWmXEZfFiadA55LlFsysz6C5WOIO+Skj7SsrX66+vhWRyB/opCNWrg3S2EQpkkMldUllJ/7jrFICWg1zZsi8soTZEqiz06qPb6EzLHuwnqZWuFGlOeOFsIyIc0rgsFwaIxRXio4hkBUCbynDm0YKiTUg0zxB9whQhBiQX28/QiTvyGZoG5TQ7vDcCmKCGIVM8qChdQUVRSsEN6leKasKvD9QKUWBgY3WpgY9zWfSEV4GLJY5KcuAGPzF0TYxFLUIgdpVHMGhATG3SAipCktikdhVRtCIxxdcgRwMYjPMZthyajWjPoa7rBugQtCoos3EJDOrJKo6gEtLF75qCxYc1f1aJ/jQkI73BHlZaiiaX6wTwYERLY+nG4G/8g0m/i+PBR6IHmHpQMXgwP9Mtqq0seaxLUAMQ08PNisR9DSTMgEIAJW6j6X3G3atBHv+mKVZm5St9rjCAbKJ3TNjsDGmWIzCZE65Zlo37I4j7p9+om9+MPbHYoEv0HGxkqjmfeFjG9RWTBLXyldhOU+FMHiDDvYuj/iJx3h8PAICwKtTAQAAUVLm48TCX8bi0yznMSRE4aGxsnFL6FffdlAMQPsnTTz+NPIB9eEnFqk0ITUpREgMQ9gSpqCjHSppMRn+Yi3Zx37N3//hW+r/DAIT5r08++ShA6PHYifQUXNDvEgDJz8ulNWtW0fkLlzB5M0UQTauWibowHoDwNhcxafuzPAd9U2WSg8wLIRJio7qMR6nedZk8cAt/Mes1+sTxe+p3yXymsQIQe18GzX3jVxClCdKV//DfY95D0wFAnP2gXr3/E5ETMQDwcfmJ90Q7YgDLAwQg51vPULOtke4NKtWhEQCIfjfzxG5GeiltnruZPjoD9/SqlZi0hegAEpTFQ3wcAOTVJ3dQG4z2yotL6F8+eD8hAOGoxy9feVlM2DnS0QkFthzIQVsBNt55R8obmwHIaz/ZLjw7PvroMBKvhyAkUiGUsITRGy7+jRsN9On+o4hIlAnJaI6OsrHfp5/KST5Ptm2YEC9bCvle+Nzw+fv6ugXFkAF4071WRFnk8T797CTV35B9qAHIACb1ra0NwvOm6e4d6gYI4aIBiDsthwpL54jv3n53JzW14H0UB0BuN1yiCqjDiDFjAiCPPz4LEZoc5E90CgBys3MRrZk3B1LHXvr4y+v3ARCXPUS/eBwiLG2fIf9C5n6MFoDwtimIAG0oeoH6hnC+9jZaNmO+oCR3ebuQixKgTFcWpbtgvsgCFIg2HLp9lAYCoPX1Smnt8QIQjsAtS60UNKzLQ01TAkBKbVm0AOIX+zuviMiHlq/+HoCYlLseEADJyXLQlroC+mg38rswLdOg6HsAwvLjVvrBD6pp9+5bD730Lj8DxuPSzs9pu/0cZNYfQzt3i2fJVJZpASBrwaXt7u6GpntU21s0ygAgPCNIEA7FtxOmNk1l78Udm+WDe5AoXF8/jqSdcQAQ0YXJZnUJ2j+WVX/zOca6n3nf6TInHM3lHks7xtO/5jrEnyvp8VQEpKJ8BiKHpXTh4hVMvvpi6Fjm5L/49sZHYSzZcra9OSVCf4tV3SU1uRTJklQQ5ndbs8NCDnZl6mq6675JW/K302eDu2hAJYxrykf6So8R6dDJ6HwMMx2LIyHz//f/JVZIr/7n/3bfpRjNUE3EeDDnbJhpWRpUmPdx35hFVQefpUsv/Jp8aaxvrqqhQIcZiMR7gugogo6GMItAfyciIepY7PuhFxI5+mFQs3SURkRF5Coh/6YjHJv8T5Gl1U5fpO3FkovyPsDvvPItiher1CqRXSSbqkgGgylPh4+eX/ocVsfToKzUKzw3PjilIiC8QmxI6WOVkOkp4uTyD0dAMuGqXo7E5Y7uTlpUPR/eFGn04aED9MPHnoG6Vgh0pR46dfkiQEmXMdbmzqyijcuW00efH6Qn6jaKCMTXZ89T0802SEgHRXSDk7Cz4Zi+dMk84dz93nu8ABMNLVVWFdOWzWsg33uKzpyF8zYmzOxns3rlYuSFDIGa+SV1A9hw4agHK2JxKQUw2rJlLfLHuK1WTPDDMCn8HOMthxbMr8U5c0BXyhbbzpxRiITJNLxjWqC610Tnv5GAJgUmiqJbIaGbnyc/p2XBBb2whDrauug3750F6JHX6c9++X+Kv++98xb1tsuoYg62LS/PF5/7Q7fo+e1LYMbWiehNGmWmOakDKmA7vz4hJJKDQRf6Q5rm+JC/s3VNIc0pmkXnGr8kV7oE8+WzwYdEcdlz6e1//Vx8XryyEpdOAqVw2EN2yM5zCULNKju1lAKRQbjcexGdctDy7O34C3oT/2fcTByChICAcrjvh4fG/nuHqTs4QEOKomWBiaVVucOHbAH0saLxhNB2pZfL0ttc2J/DhvG0MWU+XfU3UktAgidWztPjKaQT08Xxo3Q/c50cKunaB0Bj0T44GKPlzlyqdhXQsZ6bADmQ12cApR3Sw2ibeg8aERBBu4oKLBiUML5P1H7hQVMSucoXot7sqF0FIkWaghWxysjTfcWckK0+xxl0J+aPmjwx7qdE8RQnGjoImR5eFiVZbE5Ot+ABGlChXospgdx83LAxZ2Lxi1gZQTvqHYQSHhftdi6uHaIbIlrFYyxmH1NYQ7V566YCamjwUAP8d8yywQGTWVNEe39w1MeUQG+860z0Ky2xy9GPaIQkln41lvdx9By8cmOidCW+qpP67bx5OXjOuCAVPrWqnpNR6YlQxebN86CdOWinfI5OZZkWAJKdnQ0nxk2Igkg5xhGLcYPJrdhtnFffrlx5+Ozu49uRBbrM2rUrwW8+kKyVw/8+RiCSdEI7Qk1GuvFHOu5oHhiJ9n/00Q3iOjY3y1W64CkZnwAAIABJREFUB13G247h6j0cBcuckzGaNi9fvggGahl07Pg3mKTFyvxhfWLEXJ7Yfje9YHLD9En7AL2F/I/fFchJlw3zN83Vzi3MpDWODeQCFz8Hk7sPrG+KbZxl0ZdFxgpFx8K7L91EwdKAZMHf/Re85+10+T//dcLIB7/jol4C9/dEPPgw07Di3rWIAET351ZqT5Ci4+sp69JCat4MCd6ymzFKWbyHmcZuzhcRv6ljmiP7QcMHBL9zrgUKv/dCipolwId6DwZBmxK/A4DoyREYLxQGPYdLfn8ZrQxtICuElz70viu39YAepQAIAxvD9w2TNouaTLmgkOUIuai2YD4kWMto5+Vd9JOlP6amniZq6W+jLGcWPEC6qDCjkK7cu04dPZ2YFEOyF8fNTc+m2soaqgLPxwdumnBQxyTlo6P7QCEqpdpZUAprbaYlc2soFTkWv//kY+HHwaUM5nuzZpTTwRMnaOGcubRu2VK6B6O/XZ99RotrFtCaJQsh+3wJ9KUaEQk5cOA4NTa1CRUpnRuQkZlKP3x5u6BafbBrr0hGf/H5J6B6xWpTNkx0munLo9+I89kBaDQA4WNs21KH6wyjQuR3MB1r/+f7QONNFcd/lPMrMG9nmlEHktfXr1uI6MsQaFktdPakdGcvyJE+GF5EDVhulssQ/FMq5tSKCfybb3xANneN+N7PXhIoQYC38KCkV7iLUrCfTMgO4ZouX1xFC+eVABAM0pcXTtK1xgaAHEmr8hPc6RGpkcdoph+tqxP36R3LBcpPlxN+C0w+uQyie70D+t5E7opF5rW4QNtCgob4zFQsh12CpqBFAhRWRnIFq2l+yjKIPgWo2VVPqcFMyguXwcBQto/HQcRuoUuD12hBSg192gYwAhNGUmaHEVYzU4pYMKPADa5YCbo6nLsBYIF0d/iNcL3lD5wczoaX/H1nWNaHIzKGMSC3T5vuIUJmqKcB/A4pml65NY+qUwrpSN81kQskjmGiHTJVK6KW2nXuR0SAaw0wQA/RdEXed0gpbbGThAYhXSrCy8AqLAGqeP46JMgVn4dTuuIN4oCIAUISrJ7wOOR8JnVg+Zf7iif8Cc4BeC1+R1aHsS0fI6TU3BgmaHPFsF4FMZ2Xo4MaMPJ9Ec2B0BcPfQq6rWhGXI6IAUD4oRqvf67OUVaaSotrs+izA/cnLAe1/xBTwhToiPCKk6JtcpvD2iiJ+8BYEVFNjcv/4Dwv43qoTcY6l4kkShI0enbyP+zYAWuIQ03CSfxhLwsX5gnBilOnxj7X2rFjBtp5CO2Uiw9TWaYFgHAD2BPk/PmryaVq4wAIU5s21a2b2KR+Knsw7th1G9eKnBU2URxX+Q4DEFZv4sn1dMjyjqbvHzYAwi8jVg3jydzJU6cTUvkmAkA2YtX6H8CbXzsvVbijmwFIGfJJVmevI55bpINmszvjd6ILRwtA5vz2l+SC3O611/+WQln9DwSApLYiufijH1Lrwq+pdc2XSPqMvqM1QHmQAGR58yPUnHabtmQ+Ref9p+h04HhSALJ95naRlM45APyCHvBh1f3SLto861HyYrU7Py0PK+pQq4JaUgFyHHi+GMTLnZOZeXwLwAEn7eMXTwJgwAwN/5UVlMBTohDJpg7I3cI/AkoCHPmoLmejyjAm6X5qQ6TkXnOLUEyrQg5fOswyByH99PGBzwFkfPSXr74qxseZs5eRnzFX0KK+gklh/c1G4VViJCdjtbyoMI8e27ZejIn3/7SHHoMohdudKpLbu6AYtWvnp+JY8QBk9YrlMBLMAIDwyHvi9AkDgKxehaRw+Jx09zJNawAJ7TNE//T3tQOASMpuIgDi9UagZgWTw+Xzxf11/Jt2qr/VNSoAkp0jJXvb/TcQNZKT8OEAyL9/7Fn67OKXlDszNKkAxBOQyD873QXsIMFDeXotOZF0zWID9gjAH/7TicfsHfOb2zCy1BLRowQg4sAiqgIgZnFRmS2fZiJB3YUFkAP+8zQIZD0WAMIJ7tUOgI/+azgsUutVdOZ7APLwAJAd20vp+NedMBe9X0L33zoAGU8+xWjmIFO1DYOlzz67M2aqGEsMr1iROaXeH+Y2TxsA4WT0YT1BYmp0f1iNJ/U3QGtqbo6jcE3V1ZvAccvKSqikGPrZJ6X775jLBAHIWCg/Y9k2vh3DTd6TrWIsWjRfRbSmVpZ3tP0+GhDCx0rWruG2Ge3xmQ+/du0KAPROAHXlm6PoWAw6dEl2vPsoWJnm7EGif8Bk7nYG3NFLXYKCBQN0UTgSYs+LUJ6tgNZYNpIdikdf5+2nPs1fn4HZvJLmzVjo0ya8whtk/u5XKbOtghqf3En9c1F3PFX0wh3/NS8e6s8jLUJyfe5TxtJ5G2Y/C9UpgvGjfi/d/RTZB910c8d74itlsWBKoI0mqZvPw4tpRvK5OodQzDJoVVF3ZRn1UIo+DHK8psgHV4UXGTkKwpt5ZBKtC74Ryxu30Jdlu6mCZtNGepK+GNpHDRAAiNKn8BFJ67psy3+CilJK6FjrV3S9+woVIin9bu9dqivbRHdaG6nb2wO53m5aVLSQVletps8uf0arKlfRx2dkgngOjAybERFw2V30ytoXRdI3R5P74JNx8eYVREJ8tKBqLlUUl1F94x06f+0KpaW6qQSRjzIkn2fj4g7AAbcbFMB8hOR57O06sJ/cKU56+cmnBcj51z99SFvWrUHELpOykPjMFKtPPjkCw0sZRQA5CNc/Qj//6fPi/H9450MoZBXTvHmzsU0HVVWW07vvSqMrBiC6MxxY7V9QU0tV1TNAreqirs4O5IvcxTaEfReCnljJoxaU1wF447DLNKhPAE5Op4NOHvtCHC83TdKnPL4uKFrJlfGwD+vQDvl9ChLhKypBBzreQBehMsYlHX4rfuU7guk8eWzy+xRXJqhjMlF9377dZEmTq+vMC+cyhATjiKJzbYCXyYqqmfTBlSOgkgUoK01GDh1OOZhS4Mtz5y5M/1CCMEbUxyBrBlntkiIUgqKXPVVGzsIqmdyZBW0rB6uDoU2QKbYpSd7FSxD1yywWdL+Orzso05cvxzuPYwy/Dzs+pyZQ2bhYQJ+xqcRoK+5nv0/xCnXojaMYaoE+OwSQCC3jpdbZdC3USJW2YqoPNVMjtYONyEnenLAapW7paCrTqITyGgqDoYX2Csq0psJnBOCDdb0CUV8ajvrpe0l8b9AHlToXVLAiKrpD+jccNwL1OX2OEKIfFpWoHoEsMhe7l6+3PEZQSRPz56QRELGHKnhYmZ/7mvpqxxjTJazohrHUJvMhotEOTaXiSIimNw2qCALvwd+Zk8xlfZEXpeha7JmBFQXZJo68GNq4morFfRkFDzZNhcSiLudxRSsdp+iBdi5E5IPVr86c7THyPrjtZuqV0S1m2pU+rrh3VeEoiXqoCed1FNGPprrpCIh40CeILo3mfTudEZB160qE9O7duzJa+TCXsrJ0qqnJgffS3VFXU/f3mjUO5NG1TnnyuTGWeIyPupYT2JBfPj/4wQ9oz54kcqxxERA+5YR9NiZQ7/HsOmFjQvHkiZMDHE9F9I0/zn1H2m00E+FE+/NEu65ujUhIZw74gy7J2mHcKKNJYDD192iPy8fPzMwQfXL69IWErvExL8EkM/dht0WuB5dyvMSOtw3AByGNoAYrZHm52AFKYD8sPrtzHfSoZTulwzm6Jf8WnXMew3aY/FTIyYoV0rwZ1fLz7DNbqKJ+Fd2rPU731h4U3zH7wUzRMtPVkz1tYpQcTU+mkVzTeR/9Hsz/cj1lNFTRzVf/VSSeG3QqnQMSx1zQOSJmOjGCCaKY6xJgepUCJjwPEPK7KCEADIPyrEBJ2AMCgpoHhJlSgv0qOmrJ5nPRzWzpJbEmsoWqLDX0gf8t8gSkSlJ4kGkM8txM2a7L3EozUivo2sAlut5ygx6v2E6D0Ag+cPczykvJpztdt7Gy7adVxWsoFV4KhxpgrMd1gCJQUWYhVt7h5H3nIr1W96qIinxyci+V55fTrZbbtGTWYlpYUQOA4aEMd7rI++DoR2dvJ/3xkAQEov2oezpAyU+ffEnI7/7hk92Qg+2luZXVYp8r12/KMQEKRmlhIS2dj1wQLMB098NlBsDl9MULtGrRYirBb4eOf0VXb8jtWVL3hSefFPkB+/ZKai7TRmwK5PJrKTs9l9ZtWEbeQQ+d/YZBOVR5MF5nVc+lSsjoNjWxE3EnVVVViIhLOnI+WD3ozFcyOT/dLXMy/IFOEcnh4rRlUF+RvHY9iJ6UQfK2sriA/vGdneK7kqIq+GlIcJDizDSoQpnZgzRokREHnl57PHIiEnaonIIIKGXKUPTF5TWQWO6ms+3nQWeEfLFTDoY0t6IdYWFBmNGhNDej3og4cklNZbNDxeG3DQJMqTEGs0JxXlsY30malwXtCSnzPc4nmr9Qygm7b0DFyiMljFmtjK9RL6Jm77bIKBPfxw67BGMOl4v6AODEsZVpSsg2RE7khqy2IME+3EWllnw6E7pB2TDRnG+toCOhC9DHkxQU7geOdskSvVkZDGhwMM9SRjm2dPp68AZyUuQzg38z5qIM8g21rug7z5DfZUCkpHgZiET8pm1ApxMFICaiTBetfVFp6ZB2SxXnjC5sxuQRqNrHcEPNPFEzBUpNsqOKfFHTPgFEzA8btZ/5eWxWu7Kr3JshDGiWsNbFELBTuIUn2RZF0bIhemUGKGGW6JYXT/4VgENL9fEqiFKo42UABVZiJu2qvu400B03F4Pi2AIQb1RFHjJOetmc8yGuun7wmudtSlFLHECDJLPyFddxJC5ubBUSLv5NJ/j4NhkPcteN16dEJtlX0s6dO6fU+8N8eactAsIn5WT0/v4hJGk3xA0x0z8TABD+9duUjM6AiRW8Dh+ZQBLPdxSA8LVkWV6mYx05oqRIhx8NU/7LaIHCaFZkuLJRBarR4XpOzueo0PHjp4alJ04mAAFZnP4ruN8z/WH6ixpXQgDC8rx2vETWB7cheRkO7AVtdNp96D4AktqbR+s++yUNZSJq89L/F5XXf4AApOyTp8l9Zybd/PFvaCil/6EBIKvqn6KLecfI41AyoJgr7LD9TMzb/uSVPiXxAIRB0ZKMFTQ7dS44+FYhyXv83le0sAA0xlt7DRqLTFiXt0o26Fpbq7dRNlbyu/t7AFLu0LySeZQKxSR2ynYiT0HL7fIFY9DhBbXKDXrWEGYfTMt6+7MPhPO2BiB83NLMMkHhug1Z3EpEedkBvbGlBbkRcpwvmT8fqlItVFZcTOsgxmEDnZCpWjwJ5uMePPalMDE8eUbKyC4HKFlSW0sf/PFTTMDkBCoegKSnZAqlrLLyQrrbcA/5IL0CgGRkZtHK1evpj3/cKxLha2rnwTW9CFLfqXTz5jVqu31HHG80ACQDtKDlsyvpb38vvWomA4CsqCiiZZVF1IXoVHMI+Q5WmAiiTAcAsWAya+1Mp/Q7ZWJs+SND9G4jcm+0XOwoAEhWOI1yI+nUG+mjvvAgZQF4LbbOgnT0dZiXeikFRKxMCFfMtoKyE7gK+MOD734AstheKbb7ysuRD/Z/kYP0ewCC2NpDBEC2Any0tQ3RhUu9MYnnfK2+ByDjU5OST+PpLxNLPucke8+0JJ/rnplWAFKIVTAGIbt27brfE8R8rRKAkG9TMjo3ZcJRkEkCIMaFHuUK/mhuGfMqTLKJ+XC/f9cT0kfTj4sW1QCI5dHJk+fGJE8cn9TO/zb3cyxgiaU0WorCmBSE6fLtAVq/MJXu5kQpP9Z0NUHAJM9RCGMw8MmXBNdCs38mXar4ilozGkSznBV+cofd9Nipv6LBtG468fQ/yomFWohjWpbxmSnrURaC8dEMz/TP5u/MEYlE3qMxCeomynIaVLDyv1pPNqwCX/3zv48moettTCdhvxBzlAPz5ZjCv8E+RRSuj450hEwRDsysjNVcnZjO8zEjHxPHSOnIpgVNG+hEJSILhqcBVqvD6bQj/DrdxCTuK9/nAkQISoo4If45pGhcoKasyFhLFemVlAMVoY7BdmodahYu2UM40dAAvB3Q4XVVm5DgPCgc1Jt6YfCXWUQ9nh765NJe+tGKV0SUYigwJIzg0iHzyv4i//Lp2+TEavpL658BlclNZ+sv0THki4gqqAgIf7aCKqKN6GqrZlNLezttWrGGPj12hPrh0r5h8QpaWrsQIAH5J+jYAye+oic2blKUFxKRln/d9T4jHgCDNHpp+7N07dYtugjZW4dhWgdfCvXsTwXNi9vEpSRNqkd1d7bgvSEjAHVbHqM9X3xBHchd8XiG6JUdT1NBbi4dP3eILAOK6sQGdCi+Gd0AdzKh0o9kbDuiIFz6PGlwpPfQU4s30/94H3VDycrMhYyvvASpeelUWFAqPnd0t6Lf5P3hgTSuVlWStDEWQXCD2qQcxFHv2UXpkM6dByUrqJaF79HNwW8QeZD7Z0CRq08lsnZ2DFFzq4x6lJQWC8NFLlYouLnsMuISisgKhaw+4z5ns0S7opL1e7rwmwzbsd8Sl0rvSsrxl1BfqJvebf4YkTU58O3OVJjZyeNFbFDuwlgR9Vf0prANlB/ON8J/Ic7lQVtmUhGVUj5dsdyFnpSdFkdmiX24fBE5i3gI1KzQNK12xZSqFXbIKOO/C/47iEBp+ThFVeRlfi0l7gN1TSWZ89iPaC8ddXxByTJUtCDAoX6PiYSAdmVp15EPRd2yweDPUHQQvWfU2cBK8eHR6BbRTyYuqUXRn/TzVURCzCv5JqWo+EOZFaV4/yDqp4sLkSgu/F4NKWBiUNvQr1aTOaF5gUsnqjPFUV3E6KOWOaUqehHGg82gRMVJe+nE8z2fSmUnfkboc8SDD/49RvVKPIRjlbh0mwRdTHSPep6JaIzpXaT7zRwtSdT/8d/Fh8JHs88Etvm2RT/Gn3wOj6cdOwT4aIPQyHSVaQUg3CjdyL4+xXNIeNPHTpp4E1aYqoE2/PHj8uX4sJdJoY1NIghJBhRG05/GQ9E0a0t23OF+5wjImjXLp9whfTTt0tuMNxoSz9vVD/Lhzs3J5guQuJsB6sWxY6fG5BuTrI6JpCDli0DdU2BnWHKD9H93+GkxXv6v1sqXny0D/GP1grBlgrevcElKqYU2eZ6G+k4KnVj6gVilDrl89ELDfxJJqJ88/t+MbSG4JAq/szUFi9+IyF82vjf3SaJ8EHPEP5HKYoyYiqZEmUCFyOXAv6t+8wu6+dN/MdSyjCHLoMKsoKX2NSes68Pp/BHRfzhXQNF/RX6H2ohBAruky20UYMCjjalZXFiut6ppCXldvdSafceYpDGI4TIzOIfqbNvpcPATagjWiyiIKHh/axoLv7v1vMGN1eiF6Uuo0FksJonZzhzy+j2CCuN2uul6zzUx2VxQuICO3jlC62dswCTbS04oadkRPmDKVmtPO126d4n6QG3q8WoKkYU212yguaXVdPrmeZpRUCYmM+8d/lC2De1ljwhZuEI2yoUzZVevpCulp6bTj7Y9j3qE6M2PMJnHpKiiCH4fACkp4LAHcGGOnIL7eXUN8kzSaBDKTHuOHhDjkqNtXNiETgMQpxsTIUUhKcouoPwsmG623cGcSl68ubMWgtZVRhfrr9ChIyepan42bV3xGF1rOk/tngaxDUdEuKQgchPxyRyIIfjT+CPKJRt/VxZvxAQ/TG8eOijbkQbTQgAaLu7ULER95OBt74VjOd5BXAahDgNWkSja/dzHlCxF0cIcH0pd8vcna5bQjOwSuk2HKbVADpTePiwYINLEpaPdS1cvynyZFY9CIluZ6w30sbu5fEfydeNiRfTSp4CCBVAgHf0oN4hgpVqCigGf/OuCiWGFYw6VDlYBdPro941Sdc2JvtCAgI9nt8ub1q8UpcSlsCiZbgzyGeFCWkTVNASdr9vUKsDIZcttmh2ZQTfpHjVHukUERJjFYfyDUETrbbWInHjpTOCmBD5xc1QxKVWgJBJ0RCepyIcJ62R5ExCJ5oWY6Fj8u877gDKWxaNyfLxRB3RzVEarQIlBHUcrEh2QLCnNNFGOByJidzYfNR/DyL+Irr5oyd0ggwz1gHUCfJj34xwtebGjtCwgZvkVBpX5fRrCYoMouj14SFjVA5JNCrUkL29iURN3zj8xagSvmh88BcWjI63UmSDxnAGoXkmKp17JNicGIBp8yMqpgroZhoLcT2MFHvo40wxAxktnimn7NP6jrq4UOaSdY1Lq4jFVUHDXCA5MY3XFWBwdV2SSajVv3jyhMXzmjEq0TXTcYWhYE1aYmqQ2jPYwE6aNfYcBCPchRwC4GEnXo+3YKdou2eRenzYeVI0FgOhk8y6s3J6FgtBYS7I6jhaA8Hkv3fTQX1Y76UgmtJFGACC87fahV7CqH6asYuSFuG9R1eAC+tOc/0UpVUMPJQCp/vu/ohv/7u8eCgCy7vxzdGruPvKBX69XiTUAQYYsLbWsowXWFfTHoTdpQC+/DwNA9NM66AVI1NEUngeY3c8xwXutVtK7bnTfoEH/IOXCeyInPYc+u3QAPiIq0VkwZ3TExUJpADCPIxqgJ7w8wT15/SyduXkxIQARY1eBwB9ufY7y4NHB45NlfjkH5OSVc/To8vWC+sVpqelQvmpG5ITpXge/+ZI8aCvL4yYDIBmIzFSVzKU7zZjQKgBisTupBiCkOL+Idu79jJYsqabKkkq6dOcstfRJyfZkACTbVUaLi5bTu1/vodZu2ZDJBCBry5FEn1dI/hT4k9AZyiuQk+SJAhB2QK/FmPHYu6jN3ihoM7mBQuq0NgJchCCUm0JFliqClAAAgZ2uDl6ma123oHK3ii4OXaF6BdBGA0Bmh2dAMmEGXQH86AcM6QIJaw3NF5GQL+kifEpkv/Hk0g4fj/X2Wsj09tFFRD7E8PgegBiP+IcNgCxaLCOBp0533Ue94u//rQOQidCZxvpen4ztx6vUxfMZTj5nr76rV69ORlVGfYxpByCcjP7yyy+DhrUv+cpvHBApKSmi2dVVE8utGHXXTHzDmpo54P26Ial6dnwHm0QAwhVIFq0YrpLJJr3JGjfcefmB/MQTm6fFIT1ZHcVLNNkqmOkgo831MLddJ5ufP38ZMs0mZ/PRVM60TaJ6Dgc89G5G9CoDM1u1yP5Ti48e9cDtekYKWaCWpaL/4IiEsdoqJ6acD8IlG9Sfx1Ofpe6BTrpZeJE2W5/GOrifPl7yvymlXCWXquOm4b2moxtg+iT8bKZlGXU0BT7jFynjoyH3+YKYVllT7hVTwe7tdOv1fzGWV4yoB6/kqxNqaV7+J5/PSD5Xv4tVf81uYLqWKeLi71R0EgAIbUSoJ+MiYV1FWbLaS6m0eR5dmHdQRDe067OmWkmjQis9RT+Cx0IavetBnXksisVFTV+Q+SGi6HaajAoZRIS1rCn/jsvhQMRjUe5iTLAXw9YhKOR3OWL1xjdv4P9VeIsXOPUzxkTjZ+NCLotKFtDiigXU3tdBdzvvUVMnnMdRpbklVVSRVy4oIwF0bH1TAyb9rfTMqieECpUfFKw+bz+SyLPprc/eoWfXPi6iIHy/v3vgT8KjxMVhAhRBDTFWbTGtVZQmGxTadATEif2WzVlNp5pZWVALV4QAZLJoViGAB/7HqkCXGy5Th7eRIimy88NWL22q3CGSfFsg/9o72EE9/nsUtpeL38tTZlGeO4c+PH+c2rtkbg6/n1KzcoxrwJEGLhxF6fTKXI4Q8mOsik7FimBcBn2tSHDXSe9Bemn1asoFRaoRkr3NIZn3MrtKhk064QGS4pL7tTZ7aNAq1R0zM9NxDLnNUBip3oNy8NlccqIY7nZCCncOlKkyKNcKWhquxRAiDS6mmmFTGyhCIbwzOQWc+wOEHmFcaEMEhUUIeJsDvsPU4pXPHr8f40LVWUceGDBYHfK8MmoKwYmImwaQS8KKZpWRUiqLFNJR6zlEjrgKcoymg5K5mKqoIdJKjSH4SGjaFOdmq/vGYgpfapW4CPJCIgEZhRWREZ1wriMhccpXqJ3Y1gLalqZhWbwuCnXryIe6Z2JW2HEOgyoleI7iGEbRIFxWIvq9UMFSlK5oICP6HgV1UD/fxV91LzEg1JGMiF/Tz8QFksdGHhYLAIh2IBKiF7CEslU8VRoGkhb4r4ht0f82AG8ugUGTGpNqD193myncFISCnWgSoo2a5cj/tqFvsrLstPmRAtq5m6mF2q1VzhEE8JCVi6Fc6Y7RkQwdrZTdFu23mAjIfW6O3P38DhqHyM40Rz/Wri2mgYEAXbggI5QPe2Hn8ytXuiHOMTalLk4+f/nluVAjfHfaks91X047AOETjyoZXdwA91OxJpxbMc2jaEJRkO84AOFLwUnY1dWV9PnnUrnmQZapBCA62fzUqXMTNmKcLABizYFk6u1B+hDRj7+rwotOvxMSABCek75W/Eu65b1Oth4n9VXdpRW+beSzDNLdWSepfv5RY/8HDUDsfRlU9v6L1F/eQG2PHBRD6kEBkDmXNlBn1j1qz28YEYBwHV+lX1F7qIX2DX0wYQDCxyuEb8PTc5/B5ENYnAkpzn3X9lFjn3LyTQJAQpgcZmOSX1cDZTF4bricoItgctLW3wElLA+1dLbRzKJyEfngBHU/qD5tMEEsySvGRFrSht749A/0060vUddADyIw2XTx1mU6efXMmAHI7LIaah5shYeHngxIAMJldfUGYZL36YlPyZWGlioAUpCZR4uK14s6C18STKjqO0/QPZi15abk0OzMuXTkxkVqRbL+ZAGQWbmlNCd/BpVm59I17yVqC9Ujx0ZSmiYCQGzIx1rtfwYTvRB5Ix5KAShgYFE/hBwa5PCU22aLVexBmBa2UhMda/kKFLJUmudcRCWuckoJpVB3pJcO+b+EqpiMgI0WgIiNASiyKYPyIjC9RBSkC+cRDB38VxbJp7mgZF0IN+DcoOSZInI8//wegKD/eIL+EAGQx7YV0OXrHrqF57/VWEH5HoDo+ceJHPRaAAAgAElEQVS3LfoxkVwV6fA+vcnnup8fCADRyehJndETAJBqRECyoTk/7qjCNM9wJxwF4fpOEhAZbQSEt0s0yR3LBN3czcnOy/4X7PFy+/Y4zRsn+ZqOt52JqsFtZ9WvvLxcUM0ujynZfLhmxefiJIt+mI8j9lWSvAw4ytOCtK9hkJ6YhcRlaY8gIiRWlc/BE1cuKUXQ809dQivdG+iA409U3bCMwjl+qkqbI3IVIrhXj2/4LfXntgggwpEPcSiTIhYvluoFPuQhG5/Ni46J8j7MuZ0JfxfJoPJ8/IcXyma89wI5evLp2s9lgrwufC4dPYmJcPCieRwZlX/nRHV9YF1PMJqixxMRDPlPX6taLWWZXuSJ2MBvX3XkBTq29E8UsmOVkV2cdT0Vxz08yBEUuZ87lE4v2H5BX4cO0ZXAOSShq+OZ6mYsKHLSr/JHYP45xIpkNUVfyOVaty2NanJqqDqjmjIgqcwrre9cegeJ6jJZWiTW66gOt1PVTUdAGIDo7/gaO5Rmsz+Ik+lzq7yQNBcSuqGmxWVO6WyaV1opQMfxq6cFALnUcBWApYM2Ll5Fv9//PoCCjCzweNAqWOx2rheamZZlWnQGlWkWEu79iHDIaEHEiYmTAjmw/sZFlavLdiTs2h3ygriwelyaVUk98DtZWFQrJuoemDfeQwJ/ZeZMakVk56Nz0rTQ6ZRRBh+OkwZZYlE3yOBqqfAhOLhrrqErFVEGOJanOVKoKisfUr6FVJqRR76wh9IdkO5F4k+D5xaoTxcpC54fYYt0lnahXk5EuYpTquh6QEbF/ZBpDql8gayibE6dke3jrldRFoLbOZdZYRgzhuD3gf+C2MeB1XB4v9ONnptU7CqlM70nhFfMrcB16oECV8Sq5HaRzG6FmaBoH0wp9Wp4mPtYeZdYtY8Du5GrgY4sFFx12a/8Kl4fWEr3rO0i9yOD3NRr8VJluATgo5y+oktItveI6AuvkOt8KB6LEXikiDbJpon7QP8ewX2i3dQjAElG5ERFQkR0T0lei2MYERHcGx4VRfDbKKgc0NnnRNSXb7WYaIaiinFD1E1kyoaITQFR+xnjS1XbHCjRTTGHFnSiuVVrm/P11bq27AbvktfDrqIfRndoR29+z+sHpEp45230cW24h3XxI39LJ6dbTI7gVhUliCC6FUQU0ijqezvumapZbiorTaEjx2ReVJDraEReTIu+CSIgRh6H6OPottzX2v08pt8TREDMTuwRY9UrWtVhP01jBOTbFv3g+nZ3+0Chkjl5oyl6Xvbss2XTnnyu6/dAAAif/KmnnoLvwSV02gh27wkACIfxn3xiK+0/cAgvB9NMYDQ9/gC2mZT6ThIAMS76MIpYyeReh5uYj4eOxHXR+3FexMaNqx8abxCu20ggJFk/mdvGzu9s0sa+JyLE/oBLTLvyORQeoX8PQYgd4I5vnyNpDDYYnlnwvSjKqJA/ukts9IT7OUqzplGzs4Fs9+DAnTpEdzcfFYpYQ3YP7a/7G3Jl84qz3F0ADfWZh50BTPBZzfOMHoljPxj5GzwTjadc8U7m95Ghza+ONut//ooGquvp3uN7xTf62HycmFzRBOpYhmiPCZDwPoapoYmaxRYehuKVTkIH1vC3Wym/BTKkXYVUP0fKTUcw8QoNyGm1QX1i5R/FCGFa1tzBpbTKsYneH3qDPCGd9R5ljRgTtyFM1tWMSCTAKgoWT6rM7/xHirZSGpKjs13ZIrejsa+R9t/6XNbHBECkqZzsvOhxeSOdI8Kf5e9MldGTNzMgNCZ0vI8xkY7Qows2UAWrSYlFYBt9/M0e6uyTL0o7qH4GAOGjShEn1DV6Dh43pe4Zsv5eaa5lsaCTNdvGAiNCtwQ/YUxc09MKxOeZOdWgk0CJqeECZWZl0KL8RZSbquhVaOzFvqvU0CnBAcuQcrFBMUErRjHtqr9fJo4HkAGhSyQI9SjgpyWFFbSmfDY1B25DnBaTOR/IbQBDBenllIo+Pz60h1a7nqSeUCtycIqpw99BRRAPYABx1Pa34nDeQAr8RuR9Z4UClV91qA2A1aESkf0hOal22tPRXy5KBVCdOTQPKmpZAvwjiwZSv36oV3EKuBWwwU/9aR104vYZ8gIUdEFO14FzzHPMRZ6GlS75L4oEdwFgtakcgziUCKMTY6aNmqqEdAu8QTJx3gFEPB/xr+ArAPDD6kpWOma9IGg7lcRtIxERORw8J7uLx6YGuUpFTLDutJ+HGLvqQmKlIRzWAgHyO0GzUvUJmxPTvZy8Lh8sthZQsACIzMWCk0bUe85IQJcVwtiJW2ngr9V3fO+weaLui0SLZ4mAiE5MF/Ux+Y/oxcOATkrH73YFRHR9WY1OFH5o6lwuBUB4cUnnjggVO3Wf83dh7fOhmwNqowZz/PAMalk/PLjsygfHnYL7cXMeHfqqH3MvJfdmosbZAOBZyU50CQB8fGEAMhz1ygxAoqpbCfp6GCAxLBiZRuDB7dXRj50760FJup+Fc1+nPOAvJlLfvLwU5H9k0+7dux9IKx4YAOFk9HwkELIE6bBlmGT0b5sk74SjIN9xAMLXf9asCuIcn4fBG0S8fEbIBxkNAGEuOZsL9vb20alTkgP+MJREAITrtbcTVKxsG/1tAXwiRgAgvO2ylDVUDoO81GA6efASC8L8rSC/gK7MOky3qk48cADCFKy0K3Mp+9JCqv/Jm6LbHwQAqb60ljpAverJkZSn0QAQdk5/zPE8OP4F9Lbnn+SQMdHWxwpAVueto5pMaVLHVCwf0NLvzr8t6zNNAIQjJ69ueg4AApkomJwdu/o1Xb57TdRhtAAkA5GFsrRyutYnxUuGAyAL8lZD+jafUmC2x/x9G875KRzil5QvpkIAkxBTmLyQKga48AaH6FDTaXG88QCQquwi2lY9n44M7kXKj5cG++SKck3eSpplx9jzX6DZjiUioiiksjFz5UkkA5B+azPdQtygJdA9ZgAi2u8apP4+CVCzM/PR1kwYCLpooM9DWTBFnBtaCCDFuQ9hOjZwnDoBkJ7JeFLkAnUFuug86lY/dGtMAISBQHY4g5YH5gvp3VT4gRy0nkZUx04bwosJcB/AJoA8kRL8GqCjMC38HoBIMPOwAJDNGzMhBIG8rVuQ71YRS8MsEPX8HoBwisC3K/dj/NK7sq3d3fXTnnwuX2xyDSkBRNU/T91f7YzOyCscjmpiJzxjHBBJBbd165ZNtGfv/odiVTlZL/FqxerVyxHxOT/+qM0kgxD5EjeTHKKtGI6CpbcQL9Nh9k1GXxqJjsVREKZi1dffTtal0/a7bo+Z5hTfxpgEPPSLTja/cuW6aMtoI0ST3aj4evHx+TtDkpfHQKlc4anAyta+5kF6ci68QVyYuEGK13hC4IM1l/lT8lGRWeqiJ1zPg4aRhUmlA6o+veTt91L7+gvUVHNaLKqqRV2xqKdHGUc8jOR0VhBVP3CURD+M9Hdm/Jco+mH+zrxAxvuV/Po1VDhELc99RIF0uXJtsBxEJ8jziYU+E3XL2MZY6Y+T7DUthhnULD6EXuFVf4fakbrck0bzP3+Szm7/oxGR8Hdg8qnzX5XcqkhG167poFxpOteL9EsaBNd/d+ht4TMSUZ4gOnmd003NkQpDIpcjGTqioihcW4seo4qMmaLNPPn9w7V3hDSv2Ec//TmqYWj2q5FoWuoVbdTt5Itk2k9tbXqTmH8nenHZM5QOitYQ1LDcKW66Blf3Ew1fi914emZEQATlQ07Y2H/CpgaLFYviPHGe5Z4LAHJJtgPvBE5U58LJ13qx9rGqF6nb20P1XTfIlZdBs1MqyQ2HcisrhnEUC/SoADqUo0sdaX3U2Cwj8E2NMsGcIF/rV74bfN/qqCWvCltTZJTEisl1KNRHT1Ruo/KMMnrn9r9SZRWiMHoVHQMyL1CD6MMAVqwdtCR1ObmsiJqgkgwK/ACB3LUc0eEm8qSdfVZ49yAiDizucM69h/w2mathB21LNjRKUWKZ3wC2E1VmKpZPUqVsdglKKiHV3AdKxlzPYvLA62Qg1E851lzhETNkkQnl7/XCfFH7cRjCBEju1h4OPFrUjWgJYzUcq/MZMClcF1jMwrt0znqde4LWhBfQWUKyfaQLm4SpFBGQWQAhXwKABHl1PY6uF0akSEvHRgI4nxqvYZMPj6BjicIREpW8zVRDr9I35p+65Qq91Yt8GHPUAd+J+1NdD/k+0zcer+CrKKSO8mLTsCkqYoUcMBdO4hcRIT6U6X2nP3MfJCpWVnZTOswh1XZO9NbUK1kfuWcQN1bMgpZxwGiSttMp50cRO+SslXIGLybY1IMnoB5GTH/TCeAWjFdNl+JzO9A/c2a5qKzEQQcOd8njaaodHqY6KsR10X3JbuOQMZDbaiPLYRaF+bzGWEnkOi86NLFnSKI+jImGjGG/hBdkDF9yNGH16iI6erT5WxH9kO7l1Yhg3MLCytgYFm73FcFEmk7n8/hL8cAACFdk+fLlQjHlxo0k3P8Eg37tmpV0r7kFakIPR95AsjE+4SiIPsEkApFkuRnxbTIeMCMAl0SStObjjHROpmJx1IDpSpp7naxfjW5JELEYa/sSnWs00Q5zv+ikegYfzc3S0Gc6AUgyABhDR2C1Ku1DmB6h/wAq1rP9IXpqAWZ86v1nQ0K6aANWkq0F8gXCCbwvFv4Y058hTI7ky9Hn9VNXJwzRygfozMqPyD0j+rLRjAMeNgbYiPss+wm5JoqBITjc5ui3ZmmY3mExjDb1QmdgUvLGjzFrC9K9n7xzP3WLJ3nqOW3OATFTs4xoiRQOksU012CKlnm4qZSKGJWs/BMLyeZ3UkP5mSjfnelf7CFiOl6gAxdAt5PpKKp9qYEMei78C7oYPkmn/MhT0KBIqQMJ+oz+juvp08dlkKN+UHSO6pQ5tCF/E7X726jb30NftUnBBzOoEDNin7rouj4mWpZMrtFVHxsAWVhSQ2urV0rwi/8O3vyCGnsVlQqH1IaDNkHHUjkH+N5mcPfkeZdlrKGzPd+IKIYjBUQZNRdlOdmIVYKD2RlLqTClAvkfTqEIdWkATt0eH1XkllO+Mx9O76AN4gJyQn5fygBd6JT1aO2UVCvfEGhQYTmxD4C6Yk2Rn8M8QFQXQ+OIZpcU06bc9XScPhWGe04HT8AkUBga9NOjjqdEtIPVp3iy+E3/V3R38I74nWlLIShZcWRohXsBlaQWyz7gPub8K/y3P/UtSNzKvuBJBhcnwH4f2sIlNQWO52i3qCeut13le3T03RDfrbQ9DsPRAsoM5woHcgaXbaCCVbhmCvocK6P9pv+3Bk0J0mCybgBzWlFNRG5M794yTynND1TTOftV6rH2C7rZqsACumJF8jkS3MO4vkwCmwkqlgV1ugkDxjCup6YHEsAGF6YJIZ1HFs5kN74HLNLjWP0cCcJQUHV8ZAi0K62uBSEM6pXPHr4sNoVA9UIRX+Ow6j+mY0UTX0AP1SJwqm0x7wmuj6Kj8bFDekWAKVEGRzEKSqLPW+yneafYzgY1OFGgRqeLBtcC2Gr5YuymJ/zcf7oYE34c05WmEvLwo/ZwiXnPKm6oHdcYVo3GMQIA/KJ/8FUahBk2b8ymg0d6aMAjH4CaamXmbFoZyI004ecInqmew3p+xL+PxwkiLDjOdJKgvm3RD5benTEjA3Omsalq8hhcsMCH3DcnGBqnjDEz3R8eKABxQ6KWEdiePQdHjmQkACBsZLdi+VLau+/AdPfZuM43KbkgfObvMADh5lVXzxwXFSvRxHu6Ach8GGWyohcDqL6+KGf82wJA+MX8yZ1B+igfVKwS+eJMBEBYpvP1kr+iZmqkU65DlFuYTnV3X6TTeZ9R8cVasoBnfP713xr3ybQDkN++QhZIeza9/psHBkDm/GYH3XnykDD6MyZNYwAgHOmoGJpDG+1PQrloD90OyYmlEQEZAwBhFaiXSn+ESEAavVn/z0KsUxzLFNWYSgDC51lavpBWVi2BCten1DIAoQI1OvjvaAFIjXshckDuUH8QOQ3DABBkp5Onz0K1BfDgyK+mFihnZduyKDMlk1qG7lFJBiR44WcjqFDohs87Wdp37ACkvDCHHs2vo5OWz+8DIBFIJm9wbhVA5rjnS7rukVEbncsgErsteeKrDemLqTq9mnp9fdQeaaM57jlQq2qnM6l7qdq3ClSnIWpMk7Sz7EgeVXuXI9pwjEJuSAGbAEhJaBbNCMyiFBiGOpET44fEdp+1i7rtbXS6+4owoHTjv0x7FpXaZ1B3uIvqfbdGDUAWeWsoE6D4nPMqsmFk7kA6ckKWBefRGds1GA8iqoKJ7jqqRbwmlb4IwPcEtLAgZr9eRHxYxvd7ACKB5IMAIJvXp2LB1k/Xbw4asr/fAxDjFSU+TCSXIvZI0/evHTtmIYG8GRTSseVDO502mILPFLkfXiXXPH21jp7pgQIQrkZdXR01NjZitThJ9n4CELLl0To6d/4idXTIkOLDXiYlCjKJAEQ/DJP121gm90Z4WoVsh6NrjUTh4ijIWKhYyZLjk7VvNL8PR0vT516xYvEDTTZPFvkwS1qbV+0s2Wo1Dwt2lowIlfvDtBfSjNsXpggqlkVREIRdgFpxtheH6ZG0bTTDWUm78n4NV+cIvdL+H2lP/lsUhDrQ6qtPC9PChvVHybO03qBdCSCiaVfIGdWBNP0XfnPGdxwJMf8+ku8HXz+zp8fM//6fqG3HR9RfdTN6ac20K/UtT5iGi4aITXgx1BRZ0Z/NkZMYV3W1VOdqz6aSnZvo2k92KVUqecIQVnd9jWr5VfscMENFR2SwuhvqUgmwKhqyFFO6+ZHltDP0FqZ9oNcYkRBMoFXEQniJqO8FjUof29gWruSuStqS/wQdbN5PtwYaZPPiAYhBq5L1lTYQGirgsxEBMX1vLLgy/UN3dzRCIsaaOkaOOwsRAT+c270G7SoegFhd8nxMv9Kr2fq45Y5Zgj7YFmpC0jMqo6pmTcVqN5ufoFgRJbDBk2Jj8TbqHeql4jQkRvOKNNB1GJGTe9Y7NDNvDizDI6DnER28flLsd/GyNODKnwkVq4AE3/1wPLdoF2oXTCR1BARKQm5nhF4s2UFnQ2eoJ9KDYEEQXiF2kBLzaC4oSYNQCjs/eJou9100AJYlRSbHCxCpI1mpISqwpCNRvYcWu+Ck4QSIQKK5lzwCOAUEPw/RFe4TrMyzESOvc3eHO0C34luSbQfdwuCyPdxC50KnIJLbDX8Q0JVUJIwjMNhZXhwWPVCRJabssHO9qJORhM20MDUG8a5JR1L4Is986rMN0JWUGwAUqItKIHcH3VTnX07n7fge16UmLKMrBy1naGNokYjwDCLZPQOA5HPfBURMlT8LVK0M5SsciwGyKPgc0n42JuWrMCKJspLYdkCGSCNt/DDS9ZT5TeJ7TRnDxRJRK1E4GqEjudEIgUGrBRUrouhsYVAjuX9lidKgIsyDNJtp8M88IPSgMI1H/skGyqGscvT+0VQqvykawNGPkI6GiGeBKSGdTwGgbNWeOUa4mj2L2JhI3/TRc6Sqj2GobvngV8NlHqhX5aBefX6kW4CP+94VHHbVieimsDOf26Crqe/53yGTclVSzw9dxwlEQNTFmPJIyLct+sHSuytWFNEnnzToLhr136qqbkROZmCx9PCo95mKDR84AJmIJG9FxQyaif8dPnJsKvpm0o/5bYyCJJvYxnNj4ylYI+WLDEdvYirWpk1rh6ViJauT+cJNRhQk0UDQdeBrumzZAjy/I3A2vySoHdNdRuwPTBjMJTYyDnJDhgIgrDyqJin/dcBHdQOgYs0Dd96tfsdvdikgJICIE3Opn2b8is4GkFDs+EZ4WDSmXKPjeXshXxqh1Q3bydqURr6aNmp4fJ/YjSMsWoFSvLvV+x0pXaIICpYSs+Gz6ne7oGWpF6tJcdL43eSjRTYkoBf+3c+o8b/8jTimmU4l/m3qDAYtBqjA9waI0RN3fGfOCzFva9TDBFL0sfM/XktDBd3UvTTWVXaoiyVJVQW0sg//W9FKfPdAV9GTfJNk77P9r5MTE8F3Qv9oREDEpF7nepiSyUVHaZqKlvHFRJSPuyBtCV0cOGsyH4zKbQsFK72frgM3yAxKtOqWqSMNjwdTXgjvYuST8HVXF09cc3XAqA8Z53qo68/zZCVhygDEmPyA3sQlH+Z7aaFMuuO/JnIQXIqvZ0G+Twh5DWKMAYB4B4P0VMULwi+D69Lp6KAaW634fSDST+cD+zHd9NLs2Utp5swa8f0bb/5J/E11Z8AoUEYveVIbUPw6rrvNKeV57SltlOsuoTWpKyjPlkuXfJdx/3sox55PFY4q6gv00gHvHqFAFbJlQ6TB4LSJ/S2pqJWadLMwgStVJwE5hBlmKdq5wb0CE9MAZeOYnFfBdEd2vj/uPyQuSpG1DH3FYDZC9+C/0RRpEDkhYUUDY5pXWN3PPG41iBPKRpr7j4lnBhTtttLjdChyAGnqvULhKKAm/wW+Qqrx1NDN1DvU6LhnArmSXhQKRKgwkEu1oWqhvNVk6aDblhZIBWfRAppFRyMXhGzuKvtcgMZeRFwkJZWBUUgDDO4HrYjF3aJ8JqPy0FEQEEKuR8Sj1LqYMtZrAscGMlfbm2lCHO3Sj0GRZ2R+CjDjCjk4omaKfWSAblO+CT/0cD1iSjwg0eAHND9NodLyxgYlS4wxAEb1cPPCJFADkLDgdprbxIMFfa1uFicengqfif1DOhFN5b/wd7ppdihg+TxerOpb6bFNGSLvwzvIKmMmQpPO9eF66+8ZKBg5MizTHEuAYtBmvFPxQA9BgMQoCU0Hx5aXoI/F1KuRymTTsr6N0Q82Hrx5s5du3ZK5YqMp+to9SOldcz0fOADhymzfvh0eCVdHjmQMk/w0IaO/0VyxSd6GoyDZWVl07Pg34z/yJEZBkk3Qk032pwKAcMcwlSkvL4e+/lpSJMwlWZ1iBvgw+Srj73y5J9chC9Ke7GFy8+Ydun5drrYn68+JnjfR/pMNQKzIB/ny6iD9Ns9Of1+leNYJAMgm5xNU6aqm39Pf0Sv0F5Dh9dKeojcFAEmp8tGMG0up4NhCskOW98LPfjstAIT7J/9//jm1/uqf1XWSPRaThK46caoASNE7m6llywnYNyiZS3W+8QIQ9k140fPvEP/oo4/9f1ADcOwARHYIT0Z1rsfDD0DK0iuQ6A05Y2cmWTCZ9QwMUF5+HjUPNNLFnrOYkAUwoYwFIGtytwnw4EDSbl+ghzpdHbTAthh4DYnAoGjxxP5O8BJlFeVTYU0pohzjAyDcnUtcC6jMXorpNyZ8MGPpD3dDdeqIilywPcnYAQgf15rSD3PBElpsWUNuJI6z1G4rTCq/CEi5TCv8O0JKIjciktjlNR0rAGEBgKctzyBBHT4mADnvhX4nAMg8zzwq9BfR6bTz1A95baHEZkTZogCEIyp2cNn4P1fYJaIcWaBm1VAFHY6cFwCk0lpEnoiPWkEz40N8D0CmD4BsWJNGXV1+ulYvn0XfA5DEb+C6ujLQmLxj8tGYinf5aI85XqNEnp8UFHDkJAORk09Ge7op2+6hACBVVVVYjZorVryTljggMhvGhOyz8G0xJuT2TdjNfRIBiO7vkShRI12TZEnaI0VARjou77d+/UpIxPXioVBvbPqwgI+SkkJavLiWLl++DiGE+xPARgNEkiX1J7sXkvZFXPRDHy8aucftn6lmFQAYVul3hiXeEC3CRn8DqcbXZrukKlYaLwHLn9mewKaiIa/N+CV9Zd9H6yLbQAZx0XvufyJb6RAoCPK47pIILfnDj7FaGqaWbcdoYMF18T3Pl2CsLT+rRT8sDEZpNfgdSqlqA8PDK6ZLEkb1G4op+71nqeelDylQ1hJDzeKdue3JjAh1/zAbwky7MoMY88Kg+Xv3jTLK+qaGml7ZL+pqjtgo2X7xva67rwWrszoxHZO8sKZPCeaN7JhAm01IHj/r/7mg11y1nKNmC3tPyMRpThoO9+vkbaa0qG4y/TXawQucpudHdNGSIyByv4iOnExGBATHMHI8eOVfrVRrhSv+t3ApFyeOJp7zmHCBirSxYAsM/6CWgN9ccDtvamyinMJsRAVCyHVwwXHdRYdaP6EBh1wFzLLk0srMOtrV8A5tLX9KAJDg7GbkJcAAsHUp5GhvIpEXDu+IMjihKsVUrqbIXep3B2jQOojfbHT3rhQ28UJYQasj2Sw4p8p9CEc6yZWheXNIiLc4aYl7CV2DuWAAIS6fJdUYY1Ykh4cdMuxl3K8Y/FZ1f3AUS18PK6R12cdEbIuoiZXNRlDsiBI48J8P7uOkku0jgiok+y2MFXCdZ2RR+/PCub78FiePMT0mEHFSN16YvSkQOXqZfkypVkQX8F+fv5f6Ovuox9lB51LPUkgtqYegDBVRPhzsAyPqCA8TJFuJzzafnVZGaumupY3uhtvoMVoNwAyqXdiGKIubDg9doN6QDG9EsK0eozriIX6AoaB+FoSGZO2ZrhaBipdoZ0+hagS+78TDwwgWRKMkUSoRP2PMEQy1K+dhGWECHXrjCICOQpnW1rkT9b3C4VtWUhOVUmFMGdKLFrRVFI5YxEVHOAKioyEcydAqWUNIIPcNmfj7RiTC1CaMey5M4bIpdS2ORLCTPRcddReiByZO6eLKMOVmWenL4xAIMFOi1cjQ45H/hrXJkWiffHZbTAnp+n1mVoO0aCNQrgMkrRMVVtIaT0kWATEfc6LRkIm4iI+nbZOxz3iMB8U1xZjdsoUjJ2cRObk1GVWZ0DEeCgDCLXjppZdp//7DydWP4gDIpNGaJtSNY9t5wtSxfyMAxO2G3PLWupik7qSTbtOlGA0IGNuVk1vPmjWTOOH88OFj8Pkwuc2O8dwPMwCxgEz8q5YAvdYRpCdrUsiDF1kiAPJiyY+pwXkJlItVIhn3I/dvYgDIo7dfpWvzD1LJ6eVkvZ1OkdmgYuzYNWUAJPOt58BcWHMAACAASURBVMRV6Hz1A/HXnBvC/55qAFL8QR0NzG6kvlr5cJ8sAMITNnc4HRKoT5Az4qJcKsQ0Iow160G6Gj5LZ/ulkolwpf+OABBe1U+1YbUY7RoKecXLc4l1LWXlQv4Zzt1f3N1DdWUAvnAkbxm6K5SQih2ldM9zjw4176OVxeupIKWI+iohyQtXcwsmiK3tDdQ/IDuouKScIq15VGVD3gWDBvQnK1BdG7gF1aqLowYgj7i3UpW7mr72HKKW0F1EEmBgiPpymQwAElGqXDZeUJgCAFKDu3e5dRV5B7zk7fVSehbMGNMD9PHQLiGzK8fxyAAkgqjJ+vASRGDCdJqui2jIKus8xG3sdAjgoy+M/tCSv98DkCkHINlpEdq2yk77DntoaGDoewAywot+PFSm8cwbJmufidDF0tIcYBxV0nvvqUj6ZFVqnMd5aADIwoULKR0utGfOSMWPYUsCKtakJHePswPHu9uEoyBiNmVaJRlvRdR+I03W9erJZE7ok0VORPMwW2RzwiVLagFOj4za82Uy6xnfrexszqtAp09D416tNpmBRLJzjwSgku2r65IMhCU6TkSbTfAkVS0zmmm2lnxIddpNvNssOUn7hztyte+val1GzoaN5XvV4uLzs14BNeQeLUhdCuUdZoL7BCCZHVpAKaE0sd6tPa17wRGHGTQFbVD2+dEn5M+XwhMurVSJp5HODTAnoXPyenzCuo6e6D7RE/30z9aT41wt9b/yEQ0WSQNALuYFvmg/mnw+TE03O6HHREPMuRHqIOYoicXnoMr/8TI1/Md3KeBQS87mHBF8Zo6/GNv6WKZEcJELqqIhnA+iIyAiGV59HwUXFippm0cloLpURWroVOgoXYE+knA0127K5nOYcjnC/ZpHzxXRvRGNgCTK+xDfqW1F+kIcV53rFXVHN/O3TTkeIq9Dni9RBMTqAgDQCdI8Fgz6pNyJx+3s4ELqQJ7B7KxayO0WUc9QN6WlpgsAYWWjQ+RF+LAae7rnJLxOemh17ka6mPEludLlKvPQIOJGQ/oigFMfkGG/PJgcckkFJ382LaX21Nt0zXqTrp6XvhrOTDsm4bIeDlcAstPSdNCV6xTqUuVUSr0w+NvifkwIN3A0YX/wIN3jAa8e0xanuiCmhXN2PweDTJQgpG2tEbnaHeGVbpUb4UCSPZcwjDLCmnPPRovq+R/GSrgDCfDiGMq5mceSvkc56dzqkKvzYVCi9H4RPhY2LAqX0PLu1WI1P5QzSOlIfk8j2S9NgUaRN1Pvv02tgU5ZURUJCMMRPgJfFVEQqWAn9kcjyF0BUPIhWd6Ohn8Zvow+lw00IoAYO+FB9QDBYApr+WcV8RPtD0iVsAjyaCJeKT3MEuLhrqgkLQ3q5HS+Qe5fB2cwzsWCMWFIC/MXTh0ZUavzYsypz/wgMdN2OQoiiimaEh8J4XNAIICvuawo8xxjczksKU5cIxXyFW2RhaWejYceh0WVP5D6WR7HdKzUzCzxk5lKFYDMsvgOiee84gFsTtvrUujMJR/da4WXB1ZhbFrpQtRPXQ8VFQmbV2lQdy0XbJbjNfKx+B42Rz5Mt7p+L1kRIRpv5ENcryT5H0bfqA8TiYB8W6MfAwMBunBB3Y/xHZLg3/r6rVnjoAHQWC9cgEnoQ1AeGgCijQmTSvKKERo75HQU5NtiTMhNmHAURDxIJg+AiG5Nki9hfugl2zbR2B5pn/hJNf9bh3t50s/l5MlzSW+Z8dQr6UGxAY+xtWuX44URFPXQ4IP7xByWHulYyYDDaK5BsmMkbf+wtCxW21c0njJMKtTQykoL0Z4rPvqbUju9PVO9jDkfJFO+YF+q+DEARUhMNrLBI+dJDNeBTbzq3Qjz5p2nYG0Lrf7qR5TfN5M+f/mvqeZ3r1CoBQm3a6B+t/WLKLhgWpaaUwgKjqJgmd/BMd+pznaYfEwZEGS9/QwkjODSvv1gDAgRm+OFaTYR1NeL33mJoiUx2+r5BXbSgEZ8pb53n6uilDtF1PbEsZhkd3MifPy71TxvCoBFZFCweF6XIFHd32KYGGDCIWs/x7uUlvseoV1pvxZKWZzYrNvKf4Nd2uwF/1CGfKLaPA8xgAn2MYEUvb8BZmKAVOJtNR+FVY2MpGcBJPREMHo+TbtipooGI+KeNwEQS6p8zuupnB2UkOKhKvFdm7MBeQuFVAolNt6i1d+CSe8gdYPG9Ij1EbriuUwNg9foucJXqT7/GNSYJNgNQ53KNyTpWmw/YQWFS55Djm0/+rQsPIdmRuZTC5y920FFKg/MpOvw8BjIk2aFba2dqKfyzVCIORX3Qwqkn9fRRqg+ZYvE+078tzf0GfaQx9b3rgMy1XnBHJqHTAkX/jsQlnQ9dxY8GqAeJwp+1xNBbXAI9wgYLsre8KGiNuRacbEK0KlUoBSa4Qm38IrhNrPqr5pAo4ejk1ycqsCbQfM7llBWRhY5spy4b33UlHGFcgdnoI4l2BrKW/iPqVQ+RF9u0mU65ZF5eUEA7qDy8ECyi5ivpiDHxgoaGEc+ekERZKPBXGsGFYOzeb5fUtuEsSb8PUSfMAYyQDkq5CuS7VeF1csCgyrJFjkkNqvc2N8iASMXTirXSd/g1Jm+l9eIo1pRkSfQvBSlSStfCTUH493H+0swYoPBo/HOU30p6myABH7YyQi4DXkv5vejAUaUipqoByMDFI4SWRSVSpjCxiSGy2umTQuF2pVuJyh5djXeWEyAPdRE+03v7QjAyNrFDnwXoeOnZRQuwhdGiR7YsESkKVt6PzMAMb/L+Hsz8JCdyTS5KLhCS9Q5ov1ux7mHo2QZjUnwYazAQx9iIgDk2xb90MaDO3fWj8koka8Z78vSuw/SeDD+sj80AIQrtnYt1GOGgnTlitS8H7YkiIKsWL6EPNAzZgO4b0uZsIzwvxEAwpN/lua9fPmaYe433DVOOgEfx+BgZ3OW2e3o6IRYQmyE7rsOQCyIhCz0hukPN/z048UuupAhJT01AHmu/EeU5cii94Nv0EuO1wUfvtveTvtLfi/fVylhWhBaSZkD+VTcDs+Auj9QT/FtqvhqI6Uer4IKV5BaXt1DvrxuScuaBADC583++x+Td/Mx8lTfjL3iUwhAiv95O/VsPEcDs5qmFYAwkHhy4CeinXtSf/edBiBZgQLK9ZfQ7VQkOCsuu1/kMsjJnS0tk55PfZF2tb5Pbf5G+nnZr+hyzmEaGgMACUAVaZvvVR69Irk6hAmpFav7A9Zeuui6QFc7b8QAkMXWxVTmKoIEbzYIcV46TJ8Lilw7/uuBA3kiAPJC8HkROUHqOuRz2ygfpoEMxuBZTnfgKg7NK2q0NQl1qbCadE8mAGFAUds2n9L9aXQv9w6tS6mjJrpFRVSG1kaQb4Lcu6KvyN6dQysAbu1Ieg9a2BnbjxQxF10Knqcrgzepz6fsyxUAyUZ4tBMAT3idoDAA4VKHZP0OP1ZeB+9+D0CmEICUYg1o8RxI7p7wkh+mmuIafA9AEr71JyJjO45pxKTssnBhHphCDnh/RKP7ozkwz4t437S0Puz78KjGPlQAJDs7G+6MC7DCfHHkPk0AQFKh5bl1yyb6NkVBcnJyaPWqZRMzU5xkEMIdP96E9ImAgviVfWEUZlouZhDAICRRntBoQUeUemSmiIw81IThJcDHcMnmo7n5k0Ut9DHGEiGKP+9o+0DslygKggkGNE7lYQEwLDlyFVDTOJ7Bathf3wrQhhUuGsiCBKTKoq6FwdzG3Efo7fY3yZ1vpxetv8AEBquz2PE92z/RKtcGqvQuENQsXhX9bMf/K47Lcru8kDbvn1+jYDf8Mdbdoo5tR4zVbo5q6IU2XvSLT1jnDc3ULZWvK+uM3zL+FxLfs/uo90cfxXRVfK7lcBEO3ilm2/h/m9gWHDmx9bop55PV1P7Dg4KBoYcuL27GLHDGLdcx48OgY8UxSTRrwt+BDtASuSYqlo6AMNpJ9WXQU03/B51yHkKS+lnZZl1HPqemTHFSrx7+IgKiVzCZ+iA/G8n9ZtoVktyjCfnJIyA2U/TCWEUVdVKr9mollyMhmrrFxCW9tirlPmUzdDSFoyNpDjdV9Syjq3lwc7cp6glXGInOXIqokhZYltHbLW9ikNno53l/RsdydqFRkoIV8iGXhAELtxPBjwAc07OC+bRk6HG6ZYGnVDpySTxOWhV+groQA+kobwDTp5+yGstppm8eXc24SMebT5JDKvKKifbLEKFmCdzT9q9pVXAdnbaeoOthCXxDWC13qr4g5O6I8+KC2wEAsiPwi7G7qTqwmC65jlN2sJDyaQbADhSlQMViDxCOJN52X6QAksVvIP5g4fuUj2EFHUuNpbrANsoGZelo+j7qsfTIeoEm88jAdsoN5tF5G/xIANhEAVUoy5NDNc0ABGntdCu7HjEYJ20PPy3A1gD10PXco7Sw63Gc30s++wAVBGcCGPXjlxZqyDxL6/teFHQjlgU+0v85jBO7UO8yKkM0KtOaTh+1HyBvv0pKZsUK+HiwQ/rmjFq6AjPIhn5JX5MdxLklckxEAvlGNCQ1Rfpo+IeGyNet1eQGydIlOz4Mc0Mb+k4XuLrI75VOLdP3DIdxZjb5VBSQVzm0n4ZO6EYEN4ZVoZLUxXhU4zQC6WAjimLc3BxakhQ9PqYtqDxKOKqnpHEDWvGC0aUxuKMRBLmvPoQD7LAoTUv0CX4zou04lkOt0PA7RTGv0LPyAOkZdnpstZU+Pz5EPf3wa1HjXAAQs0Su4qtGAuoamSIawpdEPfgSvVPM9CsR/TCrdKiLYefHlaZ3qb8MnpOVsUZAJhL54Lqwid/Ro/eoszNxAn2y+k737zr6sXv3LeSn3d+ffL2Gn2ucoo0bNwrqVQ/8jR6W8lABEO6UrVu3QoWkJaGykNFpw0jyfhujIHUb18KhtJXq62+Nb0xMIwAxHvaj4GgONyEeDgSMZvKtXdK1WtpYJt0J8yKStKOioowWLZp/n7O5eDGY9h1N3Ue6uMnaMRoAk+wYCc/PpmJYzRTvQGvUoMqai0e78hDQQIS3+Ws8qGcORegni0BNAF+fix0KWa/N+SW1eptBzjhDT2e+hBcj5E5BEbhnvU3ZYay6gJTS42yjDH8u7X9OAhB+r2sfkKoToK2cmkchmL21vrab/IiGMM1YvxftbJKoXtJaXMYMUMyfeTueV6S++zhMH1Jo8BeYfKKY8zp0XyQQfhE/mUGJvsxifxPoMH/PACLj0ELkBzup9/FT4p1seJOYqUti3Miz60m+GZyIcaXeqoKer4WW8DesaFXR7ywUUKaFApxgv9l9y2h+z1ry2vrpSvrXdNcpo8HSUFCel2VR9ecg7z8SADG94c2mhDF0ew1sBFhRF4kbGU13iNI4RAXuByAarEhDOvm7zcaUIvlZAyMGIPz9stbH6VwBqE0KgMAPD1MhOY43+LZTp7+bvvAcBTVpiH4GAPL/s/ce0HEeZ5boRTe6gUbOiQBJgCSYc6ZIiiJFU6IkKlmWNLYcxuHMeN56Zmd292065+15b9+83XNm9+ye8Y49tmc8MyvLkizZVpYoShRzBqOYQRIASeQcGmh0ePer+qv770YjMUiERsUjdePvP1TVn+rWd+/99uB9JBVZA0XawTLdnVq3nwNfN7Ujy9ufQhedltJJFRK60SCpRjvwDgompyA9K5kajUTMvLgWzSn1qC26hM72XrS2aVqQ6CvKApMJWFYoF7h+/vvE+T66kpqtDpccFDqs50i2+fWzH+YMLMN832pcyDqM2uzTahgpA91kfyrW3nwOjc5a5tQosmhQIbyZ97e8Ns2J5GCz/3G4mflcng+i2eh2tuP99Nf0cQl8nu75NmGD0JaceC9VmzLMuD5PaUDqc26gK4VAwJpzqOyvxLLgamZPb0FVwRuY2/AVSulFb6ETHwo4aUUd0yxO4vJU5vw4j1LS1IJCeSJClESGTtKUBqlT2d52ADe6dfvJeAtrRjJCmVibSbfL9svoGDC8K55nn9Y1OHnT+yxHqORECs1Yehu8YXpVijeT1B5LFN+fzkkODUYC7si7M+yoJoe1gE0iR8QDPov+JBQ3M6tiPVQcbl5ABHRShLpkiqJ22Qbu4RxP1mSAGvCZgTXXM7Q8V0JKZABu7UwlAAwDDV4T5ibkg9Dks1HXiHE2s+6fQXmQWA89cS0z7lmybux7YeMqD+rqB3GphpEqPkAS7DmpTDsIPkJGiBZuKc+dBZii9CDh36ViERpneJpA+s8GQAxVULlqxT7YVN+a50N0PpXxAg9TrdsBIDNnZjMRXxonNOvsrbynv48W/Yii4sWMT6ZObaN5TgXbq+me90q55wCIJCZcvXoNPvjgk+H7aBgAMhGjILdd539GAEQuiLVrV6ChoVnl3RjPoHu8AER0J2LvfPDgsbjObP8cAYgjK4h3Tg5gb7YDfzlTc84FgFTmzMb9+Q+q8+EToSz/tSTdwJGkj/Fk3w9I3fDhvaU/xrajf4Gdj/wP+F0cBNoAiCQndPemY8pLj8PXytfbglY0PfP+bQEQR0c60n72LPoYAfFPbrjrAKTwr7eh9Wu74S/s+NwAiJyPSV1UFnQvR4Y/R+WO6HF2oDGROTM81EEwm/UXAYBM6ZxHrcdN9Hra1DVoAEh6MBP3+bfgtY430EvXJQEgWzIeIfc5AZeLduv3SRwAsqT9MRzuP6oid0IzeiDpQUWNEopUkLPjMrgW0HWyYi+lDv4hAER2G6BTVWaiFkj3BplB3aXRY0ognZSlVGWjC0ZS0oJZmDWwRFGa0kna6qat8sHy36p1DQCR7+nBdGY778D6+ufR5qxHqb+S9QugLvEiCgl4ZLA/4OxT91a2vwg9jHx081zvTntft5MA5Knebylh+LWUy6jtvoZp9bNRn30d1wquqnYoMboFQDKZFv7Rwa+yNg04m7cT81seUfXpTLyh60ogFCC48hDo+BgPaXc2YlJgJny01pUo0GXHGZQHZitrZIlone+uRr9/AEebLkBR5NSJciM3MQ0zPMWo6rgBr0LZXwKQOwFAZlUkoqTAhY8PWpG+LwGIvubilNEiCcNu+Dn+MJY6jwRA7pXEg7FdeM8BEKmgREGuXLlCvr8WDg5bviBakPnzdZbe06fP3volfoeByGiD++Fm5UfbzjRwrOvJ+vZjyQzQpk1rlRC8pUUPQO5kMWJz2efBg1VxnbfG0vY7GbUYy75upV9V30pG4fDG1kCBfzvyre+WGN2Rwxk1ToJlkOJw5owXX1/kxr4cBv+5LDcnBw/mPYo08lICnGlzM/qxJ7AdGQkZWJi4Gh3OJnw06Vd4svZPUV1+ANWzODstWdEtBoWJagjNqujgGiTtnq4mKbuf2YPeyqsKiFgTdCoyIkWWGb2IFr7r5XYqVvrLW+GqL0Lnv/r7qEvEnjnd/MDEweESngO16UXUhJItAmKPqDjrs5D16/Vo+TMdbYmKoKhO1rtWiY5t+1ALY+hadnes8Lq2qb7BdktsLKfHWi6iczPBKZ9GOJ7TXYKp3fNQ3EebWQ6CB6hQ6HS24pLrFOpcl3VkxERW7PQvU0dxJTKdIZ+mHkr0HL5o9BfZ3lw+kUlkRZ+KIpxYvxmHK5mxNrO+9giIUJzMdvaoqSyb0kq9X1oH2jNuqkMHOSMtEZBS/1TMCS3DSwO/VMsTE5JRRJ+wtUnrcCTrfY7JB5lbpB/JudZsLiN1g010gOrYhH34EE0cfMt1MJd6BdF9tCXWY3JGCZKIcLz5XTjfbumJmJW+36tn8MMOgYwImpncNA7T5/UtQXGIdCq2T0BCYtANT4j3B/91ktx1rmgfcvqK0O1uQ3N6jdqXK1lmrXWrlVDbutadDjeyeooxtWkRXKRmdSQ1oT7lGpoc9XTO8qkM8TObl8HNen2Y95LaXhy7CgemoKinDMFWQoRBFy5MPonuJIkEWWYTpFCJgF2Km8d92Ps0IVcqjmS8ibak69RzETSxHunU3aRQFF/mXYxzqTuY62QAy/seJ1wbwAH32wqgeOnEtSX0nKJeqtl+Xrxi4VvLyKjfF8Sx5nPosqIbpc4CTEstxJ6Wi8zmzfwqVv6MEJOCmBl4p09HtAa9pLC16weFg/1QWBRAWiqTSQ54UHPFWid0BYke/T0piTQmim17+3izWUlG/D7mULG0KsGgOFsYZyvzye08OuIyGOjiZa77RCK0zKxhnWcb5SVgbUewaorKGG6iJ+xTufbsRahYDrsg3fruJI80wZg0qMipjg4YMbgIzR3Wu51QOFpwbkU4igqTsJJR6Q+PiMtbhE4Ush5E8nyNEoXT6U0V6yaWfB8ha19DfGhskQ/TnghRMtJCWhCE/xgtAiK/2ylZtxIBuZ3ox5IlOp9MVVVT1Dm6l/8YKfoxHPAw7Skvb78nox/qHpPL8F7reImCiCB9+3Zr1mq4Co6gBXn7nQ/utWYNW587msvkMwIiY40ADHvqYviKowES+/FEl7Fy5RJ8/PHeEfPGqAfdKM5edgtdjydZZTZvbGzG2bMXh1R9PEBgLBffaHWz72M8xx7PfsMvFRsQkczSpjhKrJcsX8aDVj6CTaQ6v3SuH2uXMjEcn+WPTX0ak9I40OELTf5JFCSJSd6YgxppnOcdIH99Z8Fv8Gjjd3Fg+mtoyapFSmkgDBqMs5WKilijzsoXn0d/HQcfJUHc/OGvFa1KPbAsQCSAxIASeYrFakBkXdkm88dfp77kBPqXal2Zsfk17YuiSsWcNBmM2ll6BqTYNR6ySfIrq+AvakffqgtqDwqr2ICGcdeyb2d+t2djl23jMBfoNhSpWJiCJcY2xu2Kb+OwTS+X+7stkGLGRzLI5HKhaE3tmcsBdSrdilLQ6K7FVYqq6zyXFHiIzR+i/jYgx0bjCidkk59JGQo32gZKwi5YYYWHvGwirxuHGV2ztyI528SjKeLsNwSAeOSaof1wSyVcBAWt+Uwg6GxT9rsDpNZs4Qx+N21bP/TpbOGlOSVY37cFN1zX8GkqNSMsLibZLMjTXH0nx3rTq7cRELRjp2O7XsbrdtCv6VqJ6UykZw3AfLSKTfFoa9rkJFIKe7UFpgZNUqS2Lmzu2Yps/vMxWtCUcQ0ttPP1J4uWoldFV1Ze+yqOTfoA/S6dXA8uWu9abZZIggAfVeR8GM6OU/dESAbq5vmeKAjFchfjZ8pADlbXPIHTaftRnUaBPjcpq5uL4oYK1JZcxI0ii6Yk4NG4OMn+KB6XksV7/sGO56gB6cTBvN/oqvFfomVDu7R5G+MevTifuZM6jSAjO1mKvtYZ0mLYmb51yA9MwdGBHViWtBldAdr5chAuuq9mbweBiQM7ag+h3detrICXpk+no5MTh5oawnREaV9ijA2ts38QG+bNR1F2GvoGvCikbrK9w4uzF9pwo1O7InYToMyYXAHJj5Cfl4JJxemqR199q4oD+gDpcnTjCmhAIOyphAStLwlZbYcNLLipPfH5bRqVMKjgxWKSPIbfKRG3NwqL9HljSRBAbG0XsNyz5Lo1z+VEJiUMilCCRahPxsFrkCAurB0x4CEKvgudT99kAmYE6KUwX9PDG9Kw52QALe2R57ZY+gnRS7WZEShDJQv289oOX7O2oZ95IIn2ys6xjAEgQjkMF9vDUQCIPdlh+AFoe/9G0a/D29LgIbLHUb/dDvCQnd9ODo1RK3cXV/jqV2dgJO2HOXS8cdm9Gv1Q94rch3ex32551xIFuXCBwtSRZrmHoWKtWrmMugrRkWjbv4lQpjGjewlzXuzZe5sOBf8MAIicT9GDiJXxzp16YBGvjAeACN1KRO6nT58bVn80HhAwlmtuPEBhPMcez37DD65xAJDkIif+qMGHx5v9eGR9Er4z648Z9XDjJpPB5bkKVf6GgLLmZe4EDqhOZuxFvecqAcgfwpfYjw8W/WRUACLRkIzL5ch+Zy3Enja0phbtj9Cyd5wAJPcv/wit//6n4dNxNwCIg25evvJGBDMt20t5qN6DAER1goAVjlNKvZWY3rMIeYOT1OIuRysH6ldxKoX3kx103IMAJLO3kA5Oa5FaKMkD/QS6TSQG5TEG4sF7wdfR6dOD+6eT/wBeioQPZHyMWf1zKCKvRGPSNbSVaxvZkkbaz7ZX4E3PPxDkaZ3G7QKQyQNTsWZwHc5m7UNt1llNNWTeEN331sVrDYbVsjsEQGRgXdY2BzObVuKQaweKr89Ae2YTbpbQUYuZ2BmT0HUYBoBMCeZgVc9DyoVrb97/1lWzAZB5zaIJScNNF8FM4hkU9s9QgZQmh3asDBI4eLv0INxPMOgLlOPpnE0KXPkZzvFzsPz7yxSsE4DMy56BTxvrsDavEq3eAZxq1TPRdgCydAqzNTe3oItam+8/tIkDlRBaKZ4Vu+B+btPRzTwIV46jkzkNBIB877kN8Ev2eNEO8ZoVu3SJPr3xwUnU3Wj/wgKQh+5PxVViwIt1EoGzDc+/BCD6eo8pYrt7/XoPx5ajsGvibv35LCwvz6BeJZ1a1BtxKzAS9So/30Mda9I9p/0wDblnAUh5eXk4bJScbEs+FHsK4oAQ5Vy0ZNHtuUt9DtfavZacULrgVgazt9N1ox3PPhCXKEgfrZft1rgyC2Pfx1gE4iI2X7BgDg4dqhoTrWs8YGAsfTFam+37GM+xx7PfqGMoMKIHLAnZelZNEp0NeowbDf/OD+Evq3107mHCta99Q80Up7kyGPlIIkWDVBJu45DZP365knIGZzMPYWbXUszwLsJby/47VNI5K49BcrY+uoCLZIu5IMJzMzNetHstHLvKmffAgb6v70L/rGtqvwZMyCSdWdeI0GV/WS8+gcT6YrT8m59ERUtMWyMz79GzMFF0LGvcZo+GeP7TExh4+ggCMxo50y2mpdFFxgFRoncbGAmL1yP2/hGwIr1urRuVG0xAQ8zUn4qmWMv83RyeGXcsmTm3Rz5kn/K3TSBuco2oWXaOXHO9pPe0LUTp4DRmWU9W8P3DZgAAIABJREFUs/eNiXW4lngBdc6hQvY7EQEB7ZlVYUMSleAcdGwqooWzZS+pqFtR5C0VHhMh+gpGGYI3ElFYVqjWkMF1XUINjroOYUA0SNxnZiATW/EY63+FIvEKRuH60MoEhpNCFTg+/3fqeDPOrUNnoAeHknYgaCUJFGpIkb8M+b4yFAUnkzrlwgeZLxJEJJPGYmaU5ai6bllMRCilR2aWeb2XeKdiYfdq7J31sr6mxZ3JOqcJlmhepuEj9zH1JSYBqLTZJJEklclhuTGJMF0VdVuaaIgESfS9Kdsk+pnPo/Y+uGozVaTy7Kw96M7WFFUZ2EvUQa/MeXELCKm8P5aV0lPN31SaISkNrmpUZb3HaIRgDL0skWCkom0V7YWnqFZJ/pIaVOG6W7trsdslB54qU4KLUOachRRa8obdkHhOvL4+NA40oouJBa901WFj2Wq0EGScaavHTW8nUpP6UJpRjE3T1qCXlCk3w5oDA4M8v704dfUAstOKMXPSQkYo6KjHCIDkOemjS5ZcAa5ED2pvNOJMtZ6QWjTrAUwryydQ6WMk5DC8vda5C+nol6qzomOxkFKV4Iw4aiVwMkX9ToVOuCjhtsnBo69diXKY3EmSJNE6XdZvRrSt1+XTLiIgF1qedS2IDscIywekLeZcWweW6J65ViRSYo4nFK2F82kHwAjIniorRMqQrwEhVroY3Ty6XQWM8NzuvBF26BLQFnnACCVLihwjaJLt2iIf9kiGZInRfRmJgKgF5kEWj4GgmAn62rW/z8YSCbmdCMhETDoofSRuXQcP1qOpSet77GVk+lVVWM5w9aoVAR2yh893wT0LQHTHb1OexV1dtrf1kDMQ/5JcvHgB7dXaJlQU5I4Bp88oCnI3Lt2xDJrNQ8vkB6muvoZr1yJuFvH2MdyNKi5XGRlpKvLR3W3RIkZp2HhAwHj6aCxtj31oj3X/Y913eP9hiow+gruYjwrrnRpI9XIMpe+7g9VetFUuwBsPPIAky0LSS+ubJL7EFbvfGuXrnA2yxIE3pvwv0lIoaK2w+M7WfpU1ry3CIeJ0KSY/SNHfPouBa4lwFwXR+U2KbUusWSwBI9ZYVb3vrO+5bzwECgXQ+b1XI5auQsGwvens70c73UodmGMWo+eIMAbYpvMU5F7JQSivG/7KeoRS9fPJrGMHMPJej0e3CkdIrOOY8xh1PBtwMb+H98VDhvUiyk5XryFgIwwwzDJbUkN/h9hbW3sT7Yj5Lp+sq8efhoquhSrhXxoH8QJIhFb3cfaraHXVh48R3swalKtODzeK0MGGysJAQl0y+odIgkMNQOZ616AC8+nZ1IyG5GuoTWIGbYqspTgs21TZjxyiom8+ci9V4OyUKiYkZJ04wE5IsQbmXEHoJinBVDzY84gSSB9M/4AxEmoamCTvid7vYcek11HRMReVPfPwVsaL6HNQnG8JWMp9lZgdWoykgVT0pLQho68An2bvw2XO/CPJJH7TyRUXNm9AWW+lsqrdVfEawY8PLjpePXzt2zhTshMNmVcQZPTBDEUTzOCSgCHgssCDulytuksGdYtFI85fxqzJhKQShJ6UqO876QfRiST70lDUOguFl2ajv2cAqVkeuLKcaE9pwJGi99S6AQE1zFquvvOcOy1KV2CQsMI6UdtufhPvFbyILU06/8mO/J/Q/Yvr0gFMnQM+DxKopUgK8iblRV1EUXwhZuBwggZaUhL8iSRc5mGp41F1p+vzLH5P8o+GwpK0lf0Wtl3mzTfIhIqNzXTIo826l9GXwlQmP+T10Nh2ExmpWWjouIwzdRQ3sDy65DvqMuvu7cT7Va8i25OPtfO3EKgk44OD/0SA08N66tmMJTPvR152AZJJd+ru86LqVA2u3WBEhfa0fqsvwvUmJSvItumG2rQbagLFlm06PEiPAOPIc1X0NFY/qIdKhGKl+sZGNOonfc5+f0jyQN1ZkZsmwSS6tFGVBYAYbcjUMhdmTkvGR4d6qVsyDz8ex+KqiiOVccEa9GmQpgqjRJImVp8b23FtgMG0yZ6UMGBRv+zvEQEf5l04BICYzo33aQMgutlDSTjxwMjtgA85zkgD+ZGq+3n+JtGP/PwUHD4cP+/HyNGPOiVlePNNrU28F8s9DUBMFGTfvmPD990wNKw7Npj/jM/abdvyqjt6LHMJY2/YeAavY99r/DXHciz7A0vyg0iG8gMHjqKzU89YjQWACHhZtmwBtQMubntMif/uZEbzW+mHsbR9uAf2aMcb677D+x8jAMllosKD59Oxd+kyHJs3D36OgIWOJZaVTf565CcXcPbUrfIk7M59HZtan8enGQdwofjAuAGI1C2pLRu5f7cN/h4OY8o70fnHnM0eBoCkHJ+L1N33IVTYpNyfep76EKGs7tsDIFKJvkT4L+Yj6ZWVRGZ+9D91FIHKhi8EAFHnPywm12LzzS1fZx4KHz7J1havAnLuNADJHyzFGv9jEUE6j9MvqgMmxKOsGP2OPlxMrcJcRhdSQ7Scbe1lfo9d6E6hp30cAKLvB13LRCcpSJYT0+N9f6jAj5tgpCpzN64lWBEeNnpl34OMApVj0D2Ac2V74E3uxcpzj+NQ4XtoCDZGAZBiRjqWNW3GvrI3Mad5FWfQQ9hbrHPOzG9aw0hIBQ5UvA5fcs9dAyAO0sYWH3kKoR4CsKQQauccRn3WVeb5oJNkzdN4r+Lnqj4DCaJfGB6ApA9mYX3zVhzO3EHgloxJrHtV9ttxAYjaIQeuAkSW+5/CJexHo9WHAkCklIUWoL7nJuZ6VtHaOEtZcnfRGjmVERGZkOj396tzGuAANtmVBC/F6e2t7cjLz4Mn2YNmWvjuOKJtg5HUTq1IClbN2IJJORUqutXc1YhPTr4BjyMVD618Vukm3t77cwrIRbCtAUhiQg4jQ0V45IHFKnImN+fvth9D7fVuLJ5XgVNnG2jNa4HACQZAsjIcWLsilZEPLyM8BAGWcYE8B78EIPqyiS0T0XZX2jAaaBoJgGzcmKXMnO7V6Ie0754GIPoEjCEKoloyFB+LFqSjs3NCZUfPzBAtwurbS6h4hwGIuZnHM4g124xFhxHvgTEW6pTZrrS0GDNmlGPXroPKtWq0eorYfPXqZQQsXcpNy15X+T4WIPJ5R0GknuOpw2h9Yj8H0UI2yz/fQ2CRq4GtgAymUFbfZ02ajWfKVuDPfvkPePWRrTgzfZqa5ZRyoPsTrEl/gPemzH+GsD3lFWzpew6v5fwNEotp35msB4gpZXogIJQqo3mU6IcRmYtIPZwHxMLWmacppv7tMrrokH4xrxPd37dmeeQlbIuGuG4UIeXULCSenIUEiph9K6rgXX8Mjk7SQzIjYCTOJJwav9q1HINe7niAM6VizdrNSmUxqd0pOh29vQCD6y5gcDYzoGcwb4E6ObpHZXuTLFrtL+Zil0lIO91quKSFsXlMYutrd88yh/AxwaOqg4qQWN8FPJhK2Fyu1CDG+iESndDbbaz5OprdN3Ay/xO9a3vExQIrsml4XtjWb1E0KrY1so5tFtmq8Myu5cgj9anNdRO5zHaeQwcr0REZ/YLoPSQfhZfQ5HrPZVo9t6GuuFrnezBREhH7ppiJCGvHHHybQVoKIzzzfItxI/Uq6pNsVt6chX6k8du4kn4ajfkXSZHxYXHtw3ANJmPn5FeVUFoldGOR62t27xKU0fL4wILXUX59EbI6SrCnVF+DjpQgHjz/AlIG05mB3Utg/jp6GU0JU3S4G8N+SXBHekjV0WWdHOkrQ5sKR0siEZKsuskoOEvA7+lH3dL98KXp6G3IT+E4ozDrT39T5Q+RUs3kgdWFehIvRCH1gIUwneIGRSH2A/XbaBzhxcGid/ka5fPTaqeTnCoVdWFJHHSH95fg0zGdSYOzeYZm4ajzdUYQFMlILWeuRwxarKBpSYzMDPbi5kA1Cj2T0RbgwJ/nK9CnqVAbix9GRlKmotK2tLegrLgUJ25QSE+HLCluPmYKcwmoZmxTz7vG9hvYfux1ZoNOIxWLCSJTclGaPQXVdUzWSACSnKSNApw0AphbPgtlRZXqhAXZ4b7BIP7+tY/x0Lol+GjfOfR5I9GOBMZupAwy4hMc1G12EIg6LBG+30s6G/evf7AcMWyCMqdEOGzvXSepqKoeZl3Zt1O3WXJ0wKHpNCGhOJkHFs+5U7intqLz7+hrQp7hLh76gTVpuFDjY0TH0hYZFy1btEQ0M6YExPVKjqmPGNm7/WFjp2DFCuVkK+t3SXBpipPXkT3hoN3QJe67KdwOm1heNS/2qRj9dzg3SlTPjP0PY2G7Y0ctk/DZHD3GvovPZU1xvsrOTh5W+zFSpQoKrt/z0Q91TUdfkZ9LP4940DFFQVRLhgKQ286x8Tl1x8KF8yi08+LCxepbq8E/MwAiD0HJVi5h4hMnzowIQDIz0xX4uHTpKpM/XovqX/Mg/BKADKUCBIcBIH+86YcKsE1qacGzr/4arzzzPC5np3Bm04OT3iNYmrJa51HgMHJX8lvYwORpdwKAKI0I3/kZ71EfsmeaSlDm3HQNvY8xm7oNgIS/80xnvLsBzroSOEjLCpDgHlxzEn0bDuvX8lAWwBAA4j9cCuc/3EdfUnKqV1fDubuS2gHqXcT1piMVgdJW9P3pdr2vLxAAeezyn+DTrP24nHVc3y93CYAogbx1Ily0rX2o47tMxleDC3mHsLzlIaTSeUk0CXuyfwt/ZwIyu0pwaeqZcQEQeeWlWpat3lBX5FlBALK1/tu4mHMETfmXSW1KxQNXXsCOklfQ4WkaCkBoSVvevhB7Fr6ExRceUr/vK9EREAEgQj3K65qEVbXbcGz2a+hIb7gjAMTTkI/SquXwpfaiac4Z9OUz4Z8yxLKobQQgUoqbZqKorRIF/VPUvdee1IBMZktPYLSoNq2aUgM/vBTAp/XnYCqTEO7O+y0tgdvHBUDSub9Z2MgEpB/T9aoxLgARG4oAB/7qsknUA/gA65jApIJSshML8UAZkw931qChuQGT06fiQs9RNHRqup8AkK3LXoBLoqrs5N/sZqSDegYDQFR/E+0kUCIvxQ5AygoLcaX+LCZlb8CJM3X4w2fvxy9e+Qgu0qzWLJuOdz+u0dczy1gByOIFRdSaMBFlOwHE5wBAllL3IRS6Q2ds2bu/BCDh8xjvy5w5OXS/cuHoUUYxJ0gZS96PkZqyaVP2PR/90Pfd0Em5e+4USRRkzx4KyWwe10Mq+QXKjm5seffsOYDOLlv23PGemTsMRG51Fj38kB/FEje2eaMdz2SmlfVk4CL5QW7ebGTESzuz2IusI2LzWbOmK5DS2NgS9XtspGa0Y5uNR4tCjCwSG/6EjvX4soeR6jCe/dhrE7vPAAdVDss6MtFNQToFo1IWTJuPRTPmI8tDW86D7+I/HqnGX33zG+jJzkVV0xEsKVimIibKzlNRpRx4NefH1OsGkDRZD0gcqXqAkpjKLNA6uTFnDjmYMHlCJDJiRT7Clr02LYfQnnNeehT9R7JVYsTQAxfR98gBtY84OmYFUDL++usIUczes2V4F7Uhk4V7K4AXVyDEfA3YfJ7eow3wN9HSs8uDUFo/QunUxszQjj7xLHtlbG1wjv338LVkm0ORdeNlarfjJHt0xmhM7WJ1O6iKipAYcGTThqhJb7Pcsvf1S84RRkBuF4A402wCV3NCTDZp1Xgz6y9RGN0bGkNaURvzM7dZ1/C0Ag1HUz9Bac1snF3E86fykphojw39We8EZ7LYl5pe5nqG+k6QYO6PLNKD1td8FbvmvoxMXx5m1q2EL2EAB6doUBEkYDWxCsn+7eJA/qHzP0BHKoEFTRsGmVzzYMUbel1GMhyeQQrD3dhc9X2cmrYdjTmX4bAiGSJCNxoAcY9iAg9dOX43Wd9DovWw6UFSm/ORd3EmkjsycX3lIfTlNhN0WNtJ262vJqeEWDSv/fQFAilmDOc/yTdSVfYuPMy7saRuMwlQKZYyg1Jrdwv2FOp2wuclCNE7c/CicVjZxCUbfIJE/1jMrH7QG8Dq0DdoYlyD8/5dETtd0jcdVpREJoVcDr1db8ASdXvTtS6FJZU1WZS7Hvtv7oCvpwvT0harS+B6i86JtaJyM0rzKpR+pLOnHfvO6ft1MNjMSI/eX5D5SIIW8HK5NAUr5OTvtFSWImLx7pYleGLTarz05l58besq/ubE+7vP4UpdCy2CmVzRCkMmJmRhwPqewKhakCJ41RcJNwh0dZREIqB6x4z5WG1L4LUWtGx9SfDTv7MkJuo69PN3B5M0qrqJCQFpaHpfkQiI2BKHrZfNDniNGpH6rGkulBQl4oN9tBVWOgprpsWKbtrzjEi0TkVapESJ0mxPEFuW96gZGBOpsAGs8PuAkaRE43nOY0RZ74ZbHfkS3i5G92FfNf77y/6ki0RL4xxixEVZWUl48MHJeOONatKsb1dFMt6j3/r6o2U9H27Pck2I1fCmTYX3tPbD1H9CAJCZM2cyFJWtBOkjOmJJq2KAyESNgojF7BT+d6/Z8qouHgFIjGdAPtbb034888CLt61JUnju3CVlpWvfToCHABBJLtjVpV9co9V1tLaaOsTbz3B9NJZjhm/OcQC28dRhrP0+3HoOJnIz7XNxIvM7W17A0UtVKMjPxdM3e7Hu6DH8zbNfo2tWCqkdPuWMJevXohpTEqbj146fwFXsQ8hQS6wBWFolrTOtCD+p4GE6lgAJseWVYihaIjqXddQ5EoBivaOyfvkYBk5xppzJyBwPVMP7+F61jj1niIxw8v/v/wOtf/qPCFITMmKJZSy0ERUdnsq6c+Cw6ipCHGiq9zUHnRLnESaGAIcoKpXZBz8HjJ+GLUISRfOyfo/aXl2supZRoMNyHYqNuMSL5tiXkRGj92Vzx4oHQBRljGOtrcd/hPNFe1GdX6U3NE5Nso+wXsRWRzuQYr/Yhw8RQXoUxNDn0WNDaGrfGnWGE7VxQJjZXYg1Nx7HG+U/xcpPnsSB+38Pp0fEsBYAsdG8wjk6OBFj2u/KiAhYFCA0x2CHb7z4ArUNnGlnTgxxG9o7+9eU+1h0LhlUp+kO15Q2oKB9KmZcX0XNRT4uTTmIy2VaLG2nvK3/9Hn0eTpwcvY7YUAhlRHNhl6XdbPOY4K4wpm+k/bQHSuVEY+C4/Ph7klF/cJT6J5WGz5GyBgACBg3Lmfhvk/Ag4f/hYoYBagB+Wj23ylamQySc0kXu+/m02EXLcrD8V6x1ovIheugMFyKQzpIaIfqO0lG1M2o71Y+DMlJMSmBNCcs4aB6EAe9On9IIhMG+iQRoJw7gT/WTR3y6Tb3+ejaZRv89tBqV63LYyQS9M4t24D6rmpqQerwyKrvIok6kX7yGLtI0zp+Vbtu+brP0xVP02kkWV+i5ahnJii8TGCYnGzRoGgJXFYwFZOLplJDwpwp5HcKMLpYU4+9VUyQ2MFBdWKO2lcgaD1opD6MirkSI7PmHqemd3X06hPmIl0ukc8ZKX4fH1xWLpAAtTBh5yq3oXnx0wzsBYCEzxOBKoXyppj3m5gnmCIal8mTEjFnuhvv7+tiBEh+oUNVWERunSPJ4WFRpNRvBuRw7ZABI3IKYpMN2YFI+Kga/pvnvDlWojhjRVG3Im5W8SbbRgMgw78PzUPz1sGHNEVsd69c6aQO4jYmcm198ll8vdXoh56IPaaoV+3t7bQa1nmp7uUyIQCIdOCGDRvoBHCYF39kdiFux35BsqNL2+5FQbrU614FIFI3oVhJMsGDB48RaPSo2aMFC2ZzeQajaIeiMpuPBQyMJYIwnsH/WI5pruuxHNusO5463O4DyQ5A0vLc+OZmagQ6mpVHvyQj/Mb2j1DU0ID/8DQ1Ib0nsKl4i7LpvY5rKEsov6sARN6/gtvSfroNA6czOThlcrv11+B7SgMRE/PN+u/fQd/Du+Cbc2Xk7jAD/wHOTg5w52kc9FzPQuiXq5gEIR2hPziC0Bxm5KYmxgxyvwQgkS4VXcOdAiDF3TMwt+E++Bz9+KjsFSw88BVcmEfr3fyOOwJARDuxoO0+VBcdQ09qK4GBaC4soBQHgKhWckCbPEA9QkZXjCuZ3m7D6a+jIe8iakqPq4zoepvRAUhqQwEKTs9TwKNx/hl0TLumQG6CZdmrEkeOAEAyu0uw6tzXFG71ujvxyUyd20MASAKjGo9d+he0hRjEtfQzKOotxyeFOoP6eAGIi6BwCZ7hdrTI9rYjJTEL7cFanOvbb91u4wMgCa0BuBNTsHDqZlxuqsLCGRsIApKRxEF61fkLzPGirYXHC0BWzL2P4H8AORn5arJCcoYMkrbZ3evFjr1n0dymB/zxAMimdfNwjZGSVHcaFsybRNDhxN/+40EFQITaI6WvV1CgBiZ3GoDkZLmwekky9lX1oo0uXrp8CUCsjhj2Y6IKz28n+uHxnMOKFSvwySefjNY998TvEwaAzKPDjkRBjhzRMyDDlmG0IOsp7N5NSpOX2oqJUiaKIP1uDarNeTIUK/P3aMcrKSnEkiULmHxnL/Uew2c2l/2Nti97He7kdTPacccDPuz1iqWS3ak6x54DZOsB1qSCYjy5eSvFm4PK+UpmK0UT8tV33yGtwYfXH3mUAwgX+vx9+KR7Bx7NeQIvu39CDjpfpNa96qnUM5kyK2xyg6RNCmkKFYtQscx3EwGRiIhhCAjgcFvzEgJATDRE1vX85FEMnCQ1izlEHKvqMPCNj9Xv6T95Hr4Nh+CdFQEgsQEne9Qg+JcPImFFLYIHpyBhMcXmU1uQUEsr3u2zgSdOAktraa1qzZDbWECyjzDdynYywpEMTlTarXfDx7QFA+x0LHsEJHI/yIUc2Xk40bG1KDbbehRNy+bEGd5fDFNh84d/hosVe3C11BIyi1bDREHM9nZdqfxuc9KKWGbZ6mm2Z73DEEXabDt2Oh2N5l3bhGxvIfUDkg8C1BdV4TIF1ZKBYeqppWgrvIGufLqc2SIg7myLemItE7vaKC6eVTdXFnO42CMOXCsog3qjQ8mgesLKr6JpXrqHJOJiokB639IuzvXLcvmqgAuv2/50PLD/B/DSpjeJmds//Mp/17/LpW/Ol4xfDcjl8vSbJcg7NRvubgKPRQQe06+GQYfSephkhmpH1qEZWQjbvFrLclrLUNg6Az5SJa/lH2duHn2PyXmb1DYbi+ofQnV6FT7N2WPtxBJe9zGOZ81wJ/QJbUj/HGDUTKhcqv0J+mZLDEmmdN57JFKVd61GVnIRB/Z+nPZtpyaE2hQWsT42fe8wFCXW0WL5obO5gyYM1ix6Z5D3qQ6B5rpKMb1gObJzshn56FWTGx8ePsJHxlX1u3+wj5MdmsYUdAyGo6H+AR3BWDzzAUwtnoeGthvMDXISm5Y9xJwhfQQazN1DYwHJHzKlpAjX65sws2Iyfvbr8wQoEj6LRA6EgpWb1YZvP7uF9yhdEhmJOHehHrMqC3H42DFcvtyATQ/cj8KCdLy/8yyaWvQse1cnswNJx9hLII39Fsk1EjJJUyRnkvXgCdJ6N5zp3Hq4paRQC8Vkg4dO9lAjE7nJw+7XPIb9npE6mxKmc0lUi2YIqq/ihmblBxOGi9RbnuMJMeFU+TuadmWjV9qeQeEIkLW9g3k/hnvnjUzBurUIyEQVngt9SihjIpjv6zMPl+hLaaS/1q1LVdGPM2fOjH2jz3HNCQNApI9uxxFr1qwZSE1JwbEqDhYmUJF6Z2Vm4uCho7dX67ukBxltID1cpcczwB4y+LV2OtKs/9y5MzF9ejlvxPMMwdbEffiNt+7jqfNYTtZnGbUYS33irRO/zZE3zdxlczg7t1QBjy5yuD1JHhV1SqW7yzdffRUN+fn4zaYHsINZkLsDfXh+/tN4sfnvlZ2ms1RzgcysrkyVpy7QgwonHbLS8nWNhGJl2dsjxdKIyMDIABAXxzh2apahKCtqlgViPH+zDYMXMxHg7pMXdCLRIwp2L7zPfhBpthlsGYp3+Drj+/lYKXOKkDfv8SGhl65KHxB4UAsSEl58Bwc9/5MWtW5rIGXrSPvgX/VaDJVquJwhsupwwMTs3g5G7NEX2zhAraqoRvaFtjrYl8elbnF8cd9H38O18iO4PlU/O6O2iUOrNhQlta7tHapAS8z6drqS6puwq1YC8jumYMXlJ1USwZr8k7hJHUV/iR7YyuCq8MQ89b1hPvUC9jbFJGJ05/A82QCR+S71SbT0R+E+VeDKnHhePxY7Zghos4433O8p1F5s2PnHVCdQLJ5bQ0H4DLTlXcWJlb+P7j+RAHDMnXW+HPlH5sOX3ouOmVfQOZv0PlMP22fYclUBOKsS8rsVqQn/LlEWo4thxMPsK6k3HQ9W/4A5VnrxYfnPECTI0B1qXfzUdTitBH0yGA706N8ld0TQomOJVkGK6B8ix+AAk2BtteOrhCkpOBF4B2nOHLT7CdYNiLO6NdhP7YBlA9ZVz8G6RfnK4T3vSKSmiiVImtfi6Q8r86bM7Eycu7IfNQ1XVYZzKS6CgaB1cfkDXnhStD4jQKeqpbMfRHnJPFy5fgEVpTNx5vJZgpEyTlIk4fXtryA9i/a/7hRsWPIUDvP9cOGiG02t1nOH58sMsN1JF/HNp59EWopwPR04fHIner092LjmUTQ0NlBH2Ik5sytU3pJrde3IyUpRWdc/vX6Fbkt+Ah0/AgMadCRIHhUrCaLTphEJkCZlwIiLjmg+6oakJFlJkDau8eBKbT8uXvXyOOxv2yxJGISYc6e2tFvwW98FdFh6oQQ5XuyNHvO3w5akJHw8k5CQ60a2j735rWtFUR71tSmJPWNL7PHH+x4essM4C9atm8SBeD/f/7Y8LmPZ8HNeZ9WqIvT0DI6r3uYc5eff+3k/Yrt3QgGQ8nKdHX3EvCDqqh/6VjTC7o8+3j2hoiBK17BxPYHTiTFl6R72/vlnBECKiwsgCQbFtKC3l7zh42e+BCC3+GAdCwB5YNV9uNnMxGFpGXQYSg3PaDcTRVY0AAAgAElEQVTVXsZ//ngPjs2fj3+amoMDN4/ihQXP4lctv/zMAYjRgLh/uxahXZXwdg/AU+hA4AcfIFShheOGKxS2SLX6LHi6GKF68r/n0pknnxmvZVWKhEOdTNLXyxFqKmeXrWSE8pt9rP9FACCb3/rXOLzmV+jIJtVM2mef6byLAKSybhWmNa5Qx7xSUIXzk/YhMdtwzulmVV+gKEptFTX3JABZfPhpHF79a1X/ZYe+ChedtfZt/hmcviTkNE9Ge/oNZJ6tQN6ZWegqv472yivoK9HXooDnuwFAKmvux9TOBfhgJo0gCFruNACRui93PInkxHRlOHHQ++q4Acjiyq3ISS9RN2Q39Xr9zBOy79NX+HfyqABkbsUqVE5egoOnPkZrZxtmTpnHjOgzce3mFRTnleCDve9ycqMHM8sWoXzSPOynIcmBIw4U5SczcWEyqq818Hg6gvbMo6WYWlamIrvtHb2oOvsxgUsy1q+k6xkH9QrYE5j1eftwtaYD82dTb1DXjCmluQQfAew9fhEnrQHwrQAQcbwKUpx16ITWIX0JQKwH8igfJuP5e+9dm1DCc4l+bN1aPm7BvHlHT4S8H7GnbkIBEKm8REGqqs6MbTAeA0TuVBQkOzsLzc3aRck4VIzt1ri1te5YUsU7DEJurTWRrUbTktjtcEeaJbHTjqZNm4LCwnzOIFxQAGTt2hWor2+kICtiaTySkH0sbbpbkZA7vd+xtMWsMxx1a7g6meUpnB1ctWqZmrErL5+sdic6kE+vnMOC6Zyhpovbn/72t/jttHJcWLUCKbTnfZGDiVARX6pM3qZHW/rTNZkOPBbHPXMVIw3WBJ5MuBLb6JewbRkDmnoZfzcREmPPq5aLjteiZoUzpVvbJ+6fi9Dri9DPCbLUfAp1tx5H4AGdE8ZOxRKmhP/7zzIZAevLWdnE/+t95pkQulmkd2MnFOW3eJEFWRZmXsSJQqhtrOVKrG4b6A/RjdqiGqI5CUdDpFoxIRB7BCQ2EhKOnHDMNVwEZMub/xYfbPsvEY3DeACI3V3LFgFxZUZ2Eg/QlNYsxJyzpL2xOV53N3Zt+Jlql5nhlwiIyxa9GK7u5ixx8jhchnMKM9eSWVHWs+/XRNnibS+/Dbdc9pfcl4GVu7+psqYn0cmqY7BFgeBuAo/mFacwmM6cMjbQERfk2cCeNhCwair9akUZwpoVoWuZBHWsGL0gVJl7YxM6EhtwPeOsTihpsrP3Wzvnh7NP31iSvNFEKgKKjqWjJEFr3QzmrOrr0G54UjyW4Lq3w4vFGV9BnnMqanwncd2rHa1MHWUv3fVayyEly5q191H0nZ0+E8vnPUJtRisjHp9i/vT7Ud90A60d13Hqsui4dPTFTc6lIeck0qJXylfue54R2FS8vfsX1Pq5kJtWidWLV+DEyavYc/QAvv+Nr5KSdROX63TyyXWLV/HvWvzubRfWLM1EeqobFeXZ+MWvX0Q684ysWbQIFVOnKJH74TNvsj9SOcmShQUzV6jjy/upnSAnOysHV2trmLG6UFGWkhlp6SVoSqEJx9+8/Iluel8y50WNixgF6VZ0apDgRZJYSglRk+OkAYKUuTOzMak4jfoUUtTCdEVK0yURiKyrLhB7tIPPFrUbY9wggmSrh0jzMg81xiZIK7QcuOLdNOakyJ5s2dTt79/4ERCxnjbRtMi9bZ67kTrbDhBuR/Sy2/1rtOR9t7v/u7X9cNGPeOL+2Dpo0JU7IZyv7HWfcADEREE++uijcTti3W4UxNx4f/gd2hvSYePnv/hH9HR3k39q2fHcrSuT+70jSRXvMQBiumu0G0we9GMBIEuWzB8iNpdM58uXL8T16/Woqbl+x87Q5wkW7lgjYl4A8do0mpuX/J5Dnvbzzz+lXsj95FZLtmMRnSfwbyf/c3PZD176Fd6onIHatevw4plXyLSh45UZFBZaSdTIE04qt/QgFHg6LB511gqCEetdagBIBt23DECR6EaKZm5EOWIJFcsMPM2L0IjUTR86GrKR8E/r0X8+TVFhPPPbge9/qECGUMKDjRQY/2cOhJlnQd6vKT9+QyUOjPfuNqBkOIaDYjHEULDs60qywTCQGGaQb2hZUYBEzcTqEkW3su3DTucKXz82EGPHLLHgadNr/xYfPf1fIpvZ6zbMd/s1Gk9zEvV7nLZ+5b2/ULoGuU7qJ5/BhSUf6vZZY5yEQZ50/iduZCFnZGSuQEIc2ngUTz563BZ1O8l65rqKvc/Cx46zvfwWBigx7VFUQFL1yg6uQfpZ5uXgyatfcxQdc5hEMckkiIsGMPa2mnqoc2ucz4S6Za4lcVUaMINN6z6wgxJFK7P6qF9Qjt4wyNsuyEG/KgaI9AlVyNoxgUjAUG/IhUqwNBwyK6826QuQnmTNAjB5n4/3uaq3OEKxrMx5FKkJ6TjQrrOaG61PoMtHapVudyJ1H+5k3ahgwMWkhcT5/gHqJbSd7pJ5G3D26l5MyVuGmy1XUN9mOfvwgZCaatG1eB18Zc2zzKKejnf2/AzegW66cOXiqc0voKa2DW+9vRdp6UXYtGE68gpSsOe0FtwvqdxAkJBJgOFHbibBg9SR+31jx1vYtulRJgXk9cW2nriwg9GU62x/ntpuMNSHGZPno5jOWukpmerd1NzaTFBCkCE0UgKPYxdqMHtqCaMgV9DU1o3mm3yGWblKxE2MpmHhEiQ1VfUPtSxSyien0wEzE/sPdWFAnRfd3wl8YJr3oMOesNDon4QeZS5C1aE2+pP1AFXPQev8BU22SLXzoTeN07Z9tKbDolop16XITEz4HR07W8Ldy3HHpwGJ9M94vt1O8r7xHOdOrztS9GOk8ZFxvtq0adOEyPsR228TDoBIA25HCzJlSilKiotx4KC2TBxPMTeQDLg2bFiLt956/zMDIMZO+LYoZF9gALJx41qV2fzUqXNRTldyg2ZkpKtIyJ49B7nOKLarY7wgvgQgepAi/fD880+ryITwsyU6KKDPZKQXC0lZJ7++Hn/88st468FN+POEs/cMALG/d50vrYd/3xQMdJEjnstH49cOIbjyEkItqQhdpnvOpE44prZ/CUDuMgDJaC/C6oMvwOvsVkksj2z5B/iZZ0OKqzkTU1/fDF9WF9pnX1GWsOlXStFdcR0D2V0IZPbBl9s55C7+vACIuykLOSdnIb26FH2ljQhR9zSjdh32PfzTcJtMZe11lGVD/p5gAGRjwdfRG+QzuW2HflZYyHAkANLj1efZAJBAqJfPCokMuLCoYhsuXj+A1q4basAsACSZzlQblj6jQMs7exkls8rsqVswa+p8/OKXB0jjqlcA5JvfWAZv/wDpXJoWN7d8FQqyS+FmVDYguVv4rBKgJvoS9dziqLmzu5nRD53fxQ5A5O+s9Fwsn7tJsSC6e3rUpOT+qqPIzC/B6Ys3KHyfiyQChXf2nBkzAMnKdGPT+hJ8vKcTHZ1+K1DyJQAZy2vZDOLffffqLQm4x3KMu7XO+vWTOEnaoyyDY8toAGQiaj9MGyckACkoKFBex9u37x79eoijB9nylY3j0lRIuFWKDKqkCIVnkDM43/vet9DWKjMs749ejzuwxjTSWAry824JPEUd/h4DIsOJzO11Hu4mFNvd2bMrFfiITUAo2xi6lay3bt2qOwZCvggAZLgZKXvb4rXTTmGTqEd6eqpyifnOd/6AL27mS+CLW+4V4U4LGPHJfUNrpvzGevz5736Pf1OSgddKMuEo0pGPICMfquT3RWaRKZr0TDfOLBTUWjSFnOV6WVTuD1r4R1GzrGiILDMAIyxMt030ySSiHYCYiW3H8XIEf7MK/TfoSsPIh6vAy8znF+BcfxkJ2bYMxNYFak8YKIvs0QQrp5le0xapMNd2vGSDalWuayYS7fuIZ2KjjmeLrJhox3AUrii6lqmILRoSXmQtu//lf4tdz0UiIKod9kbGtDke/cy0377v2EeibJc4mIQ1b/8xYx/M2F1xCDemn0J/inYXUikOaJ/k6kyHuy0Did2cfedMv2Sjzz4yG64OJrhjlvrqP9Qz7kb3ExUVsh1UlttyrekqxrTN/rs9OmXfd2ybEvpdyLhaiqzjs5RIu3t6LTpp9yz2rcs//DZcgSScXv4mmksvquOF88nJsU2Ex07HsjFbwqBEaH72nDKGbmUE37KNX1/RoX6ZftY7UbQsS0wuCRUD3ZZrEr9LUVEVrzW5EGQEZCAyix6w8l9IEj8pEglJtGhFMvj2dmjwINqPII85M2s5pqbPw/Eb29HujeTTkNlwb6s+p0mDvAnpcCbFxXwhPV068mHKYKiNzlq6oRmZWZhevAYX6vbztPegpGAWls/Zgg6ChJ1HXlTrDHgTUZhbhlULH0VdXSeqTt7EzbpumldwouTZxQQtbryx82W17vTJkzFjymKCGA9e2/6P+NqW7/B6cFJoTse+g59g0ezJSPJk4Oinv+PVmIv+oKXPCemoT2ZGBeZPW8a8IqnKW6Gnz4s9J0/w72R4fSmMjiRh8YxSvP3Rp6RqeTHQo3OCJMITFpPLOIL+fHp/mQFsuj+f4KMDbV2RfjfP4JA1/pB1E2j6YSzKwteMikhYN6ZNSK5DgtY5jQpHWnqqOBELOYZEQGLdrMRFIvqdoK8b9U6Iy4OMeVBI3W0PpjspQL///lI0NPSSbs0o9gQqRrPy5ptXhtQ69v0br7+2bStVOfKamiwt4wRq+4QEINK/EnKqq2tQCedGLHEAyHg1FcMBkBe+8ayyBj5+/BRdqsYfUbmV60TshG/cbEB19dVb2Vxv8wUBICI2X7p0IaMeZ3ktaIGsvdgBiCyXRIQLFszB++/vjIqS3EpHfglAdK8pq0a++NLSUvDww5tJx8pSLyOZFZRP+U1mE8X16hzdYTYnZ+C7L76I/zA1G68tsAYy9xoAsS6IAKMhfb+QrMkuDHqtUSCdrtw/2gPHgpthqs4XHYCs/c1fYO8z/y1ym9xFAFJUMwezq7ZymOPHp8vfRfOki+HjKgBixjMCHnqTkdyQi/xdS+Ck/WrrijNqsC96CimfNQBJvTwJGRSVp9YVoXtGHXqm1aF3Gl2gzJiQb9t1b/wIXWlNuLj0Q/RlMtfIFwiApPcVqX6XxJELMjYQOHiVLe/BureiHrG3CkAkqXhuWjmmlSxFc895rKBW5OrN0zh+YSdZRRr8BAdTsPX+b6KxoQ8Hj+h3ggEgq1cxIWFZCnYe1VnfU1KC2LzyOfVs+s0Hf0/gUools9cQfOxmjpBBZObUhLOXDwdAVs65X026SGLDHlr8t3Z1ory4BG/v/xSVZfmYWpSLl9+qoqZlYEQA4iLd9LGt2ag61YNrdL2y5foMD/i/BCDDv6kl50dZGTUzO+pu5XX+uW4zkmZlNABSXp5BYyYnUw589Lm24VYPPmEByJijIHEAiHTW7ST5MxfF4kXzsWbNKgxQMfrGm+9+JgjU5Aa5LSqWuVruMSAynovYgIlYWtVoehLZTux5d+8+eNsgRL9s4xDOx9OQz3Hd2NmUsWpADLAw7c/NzcaTTz5K/ccA6W5pOH36rNLilNBnX2hZaWk6JLF9/37Mpw5kMV/W33nxn/Dk4nycTWN00RKeJ+R5w9EQVyFnAI1InaNOzxw9CyqJBaU4aNmZVa5BgcxSm5nqTE6g2vOApGl3zqgSzooes9xjcolYyzv+xeNI/fpxuOY0wvFpBQIv34+ezj5SsPxIziRFYwMHx88cGrJ/GVRaFHf1W9TEoDUYNZOZ9hn3KD2ITVgetQ8T6bDtV7YzUZLh9hc18WnVeEhkwBZFkVWMJuV2IyDGIEB3RnR3RUVL+FPpec6an12Da9MPo27+gWH7L7ktE57aIqReLEPX/GpFb/JnRATR9mOpSIc10R/vXMi6RvcR+7v5206tV8usdqQQdHhu5iPzzHQmRGxHvn8yeiksv7hSa1bUfm1tXv/6v8Rgch8OPPK34bbZAYo9ymJ6ypw7+TTaAaUFMfR7iXoYGYyx3mUEwmRHl6hHyIp6iJ0u+vSFLvT9gKUBCXZZleS9GRLxk/zOqGWIugwpLkY6fLy/pSRZeUBEo2P0IOmDeViU+QCcjO4IANnVJq5V9KCop+hefLJZBihOl+IUnQRsrgDWuZFogL9X6yxCTJOoPhMjlBQHnweuZCY+nLENbkc6mnou4fL1Y2yD1F0/h/2d8/H0Y/fTfaqWs8JaLzLQz9xESS4+h9z41vNL8O7e9wkw/EjJaMCWZd9VIahPjkVYDL7Bc2o72WOSS2dI94WEeqkrmpyslyW5M7B42mbqYNKo82ihcD0D7QQg+dn8nSdSgM2OfRdxg3a9nc1+RlG0h3hCgot1tqJT7O8k5j/auCETFy730UVraIQ16p1mohWMFpnl5jMoCYCiIh/qcEO4fOoakGJpPML6IFnG/Rrth7wfhs642yMg4gSmrxv1OVoEJHwfMKJte23ebhTEUK8kd0aHFYWzWn7Pf4yWLHG48YxZ/thjkyZs9MPcY0NjZPf8adMVHHMURLXUZiHCP28lyV+/lcRQuKIplvhu2bIlKCstwcuvvK5mej+LIm5e+Xm52LP34O0dboICkPnzZymtwZEjJ5TT1XjL0qUL1AD5SxASLQwcCUwNR5OT5Zs2racD1hQF6NLT08hlvYlr12pphTxX0bPkBSMvR6Fm/dP7b+GFLY8i98Z1fP23r+Pb04twdpI+g0KzCuZoWpaTnvjMnqW+O3Io4ORLWn23PlPn++DKsQAIb7tMPSbQ1CyLS5VFMGJedOYzmX4R5j0p73KTwDD2Ggr5HHB9PAu+I2XI+PNd8Lz6JIXESRj4wf9G3yvL0PtROSkjbs7wBuDJIS1oZQ0GnrOSusXszBxPgZKYQb6sGgs8zOb2wajt3a1+HiJYt+03dhygxgbhnUaOZ9+H+jlO3Vzd6Vj6ux/iwAv/Ndppy7a/2PrGtmm4Qb9ZT0U2WFLaCjDv46+hdvYB3Jytkx7Gq1fG8RnI/XgpB6e0R115llGG6wjkdukBNzUhQUkIyWsnHCyxveEkoWW4X23nyd7X1B7rw9r6zd6GtOpJSL1UhpTLpQQ9zNuxmI57UxqQ0ZeHeXuewbnV75BedT72klJ/L3/r+2ic8ilq5ulM4TZ2TPiY8iWKamfGi0K7MnQsGZ8b2pUIlYVmJSXsfMXvIji3loW3EyBikhn28XcLsASZK0Qd1ys5U6x7bcCpaJS6YhRA9xP0JxaoZHntfoJy0uFSnHSDYFmZzoSfTAy4r/H31FAw8Wir4YfxlFBTpaphUanSGKVwWpMOAijE/UmKgy4Qg9RySBns04P1kCTqc1nidiKur6z5NqOrbtyor6XYvAe1LSfQPzDA9XRb01Oy8eDKZ/FPL32Evh7dJ4P+6boNLH/0/cmobjyO2ibthJWfWYJ5U5bjo2O/UX9npIn9ry4D3mtIcOvnkZRgQE+kZKQUY3LhfGZGz0MW3TAkyvP6ju14+sGH0NLeyYSGjJIyc/v1xhbs3H9Vb+yjriRoWfkxH4ihsUo3PLiZyeOo9zh8rDsq8mGOG6ZgcYFxhpTrw4w3okC85VIwFBDYxj8W8Ajv10afEgOC+IPeiPA8wQI5diruqADEdg/aKVhy/d8uANm0qYw5WfrGlTsjfFI/xy8jJUuM9y62O1XK94ke/ZCun7AREKm8REFWr16DDz74ZPTLKE4kZOmShfTrHlQztmMp8QCI0YPI9p8VAJFjbXxgHR0+rn+hqFijnQOh9Uhmc5kpO3iwarTVR/xdQIiUY8e09ertlC9KFORWAYhc9y+88EzYleYEvfUXLpyrulTuD3lpCkWho6MTbf3duELwsWXFGgx8WoX/Z/sn2LY8DxfSaat5LwEQvm89FBD3/tV6DpA48EopgPPpfQgUNMB/OQ89ry5A/t/+FgHqRQbfXgrvVQ8TqlG8nu2EY8kNBL4VCYlPZABSeHYpJp9ch8PP/Y+7DkAWvfUduL1pOPjVv46+HWOAUcqlUuRtXw6/h3l+ZtUi/dxU0rGSEGQ+lp55V9Ff3IL+ycyObu3FPkC7VQCSXF2E9ItTkWqBju55zNkxvQ6DFL1LSW0uwux9T0i6PlQ98bO4k8FO6ltWvP197H/ixxFEGPMGtoNj0wkGPIh50ecNQNYkP4F0RgW6fG1ITczSkZcEzu4TdJxo3YkGb81dASCe5DRsWfsd1SXb9/2dyuxeXriKWotOgglaCtsm0x6//wc4e/4G9u7VIMMOQJ77Wi7DOZ04Xi2Wvrr4Buupy+BylrEAkMXTH6V4vUzZ88pk5P4TVTh3tRpLZi3G3OlT8f7+08yL1KH216elLsMCkJVLOCNCFzcBH1Ls1CtTvy8BSPhUDfkiEYSKikxIzo+JVpYsYR4jN3PlHGwYUvWxABBN3dr9mTBv7lbfTmgAIp2ybt06ot9GakFGEeDcweSEogkx6F8GwwZ49PX1MTyrhWZ3u9wxKtYEiYKIiFz0Hs3NrUrzEVtuBQSsW7cSra3tOHs2wjO/lfN2K8e+lePczW2GywNifwnG84I3GpDvfe8bEKc2uR/2MjInLnE68qEBiImgyOf7+z7BmgVL4U5yo++tX+E/1rXh27MLcKbYz9lOK6RPEXpiniXE5DKz3FVizZZK1mQrGpI+n0JOaxZdIh1Cw5Ii3w39x07FMgNTK9mwXtk22y3LQ+0ehBrTkVDZhMQ3VmLwnUrOv/rgnMQRBddNf+YUkpdq/Zlx1AwRjPgJRnwNHvR3BJCc7oK7vAODm08huFDPhIYHw7YZwWEtcq3Ol23ClK44kY6oGVDbRKc5RFiUbto5yj7CkRCuX3hmKSadWIdjX48AENNf9usxehY2OqoTFWKPibfbt5u2fwsymybj6Lafq12PJPQWWpGzLwnOHglp8bvXjdwPVsDBz46NJ9C9+HK4euoYtuOaYw6hVZktuG5iZwpSq8uQVFugoh09lbUYKG1GH7UdojGJpXS5e9JRemoNOgtr0FpxPgqAmEMv2P4cPH1ZOPTET8N1G2KnPEIkSyauwwCFQYFQr8l0zfvDHMSrwzdCnwpTsLy0MTdps9lXQSsyIEJ/WNqmoBX1EFtep2WjK9+VgJ1FkvO56NpQ6J6KBe4H4A104Zr3NG606+t6INgDN0XrUvxMwtfXou+K1NQ0DFCcLcUVtG5Sfndb751EhgBEnK/qTE6YMXoxHTTY70RpSQWWztuMzp5mfHJYi80dpIE5Se2aO3kTGtqrcaNVg410Ty42Ln8KHxx8GZePb9H18TN5qFNnxH7s0Sl0wUzHhwd2IjFDU7QkaCA0Hv09E4O0TJbSN9DEHB+6YzM8U9HtbUNJzgzMnrIBA34fursZHeGz7e1du5h1mzlTmAE+XKy+CBnO3GAG2xzhg/p6A5ykSUJ+gRM792qaGXPJR7aP801szcOF0WTJRG8vftYp/Iy22ePqUJ6JZNmOYbv4hicSG5qrOXbkAWOnaEXRuFRHxt7okZpGidBHafNIHTKRqVejJR0cjUpeWdnDfGeFNNWJH3Uf8UK6h36c8ABEqFBbt26lsPiT0Tn9cUCI0JmyMjMpIj865tMiD0kDQPLz8yl40wg2ieDDgJHbTXY3lsrcMSqWemCMYI4/lsrcxXXENGDOnErSeuqiTAfsA+JbAQESUVm/fpVy0LrVSMitHPcudtVd27WdghXb7/LbD3/4h+rYAjZa6Qwn1sc9PX3qU+4XAXoe3h8ZmWn46U9eQvnCUmxdvxEXaqrhP38KPz13FX8yIwN7s/Wr0JkrHAMr7E8AkligX6DOdGsZBy5JUyJghG939Xv6ZHKUrUtZ3tdCw4oqwj/X7I4hg1Ka1+jFtVlI+OVqJHiJRDo9yChOQvIc2mI+9TZCN+jeVUq6T4pOlJgV57aRRd56Hvi1tei/nAFfu9hxkTueR9Ak2dQfrsJAXsSpxU7/MXWV1hhxezx6dWzSu3CUJcJ8EeOxcLEDnyhqlxnw2jvJNgjOP70UxcfW4eS3bBEQ+9jCfgzbPuK1Ka57loyNrH3M/eB5DCT34tL9bw45P+q8cL3wGIwcemdnKtw3c5G1e4ESpPuoweh44AQGCtoRSoq4CAmQCVczpk/MsZ10Y0om2EiqKUTKxVJ1fImi9BJwyKfkhbFT1Mx2YZc1ApA5Hz2F9uIa1C04wPwemkpkwE9KRx7m73gGPVmtOLPp1ch5MevY1pUf7aZCcTUgculbdKtQFxtoxoVW+xIIROyJ4UIW6FBAwwIusl+naYDQsWLqkMg+EacsKQ6CvdlJa2grm8poZj/yk6bgeOvHuNx+Wv2eHJIcGBpIBHoZ7WzXoCMnKZu6DX1jDbZrOpM6h9a72MXEeglW8j1dFX08iS5ImVa6CvNnrsa1OorNz+3gr7qB8pyhYS4dpzJQOWklLtcfU/k/Jhesx2xq/N7dXkUxt34+OIMzMBjULlx5xZ34xtP3KerHu4d/iUHSwtypvUiyDeZ7rKjFIIFUGicRpGxc9F24Ez2kftWjuLBYPdNa2vhMYwKiV989zGzo4oSl2+dKjACRgAUIgwORiUlHwI2VKxM57kjETjpe6VwfugyhI8kFFOUVHnnghN89VnZTPl3C+1GAI3wT2rKmxnGrGgl8xOpMhH5l132ExzlDAMfQB4upnUSUIwTJSJXH+22iUq+knevWTSJo7Y9LGxtOeG7ewZq6NRXvvvsu7YZjdG/j7cTPef0JD0Ck/5YsoQuKk9aGp7V4bNgyjCB9vLa89woAUQ/GO0HFUk++exOADCc2j31Y3yoQMCBEkhRWV18b9+14q8cd94E+5w1GAyA/+MG3FPgWncfly1fIT52qaiwDDFNEryMWnf/4j69zJBDCtx59WinG3zr8MWb1ePGr05fw76el4uVCAvnPEYAk/OeHEFp0HcElNVTReuD56RY4v0frz+VMHHc1B470ATgK9GBjOACih5+6qCHVjsXwH5iGgToPZPbTlZRIUMWkjYibyagAACAASURBVBS4+7btVwPcqCgCN7kXAEjup4tQdHIVzjz/08h45i4AkJT2PMz98A/w6eaX0ZttRbPjREsMAEm6Wgh3PWkznNEfzOtA/xTm2CDoiAfW4gEQscpNqiHgqC0k8ChEUlM2gUYjvJXX1edgYUfUvlTEI050wm6hO2PnY6hbtB9eggz7cnHoKqqej7yL85HWnwNvSifOrf09+rJa1C6jwJp1jHsNgPh6BrEp7VuMRFJjw4F5kNHADxtehM+y6b0bAGTd0q8hO7MYh0+8g+sNF/l8EdARDUDk1spOK0JF8RKcvroTiyq3UhSeyuzmh9HeYWUetwGQpPRG/NE3N+L8lWpca90zJgAiuUYeWPAtPtu0s9/V6w0oLc5H3c1G5NAF8+W3D44LgMyqSOXzkZEPgo9BRqbstKsvAcjYXnQTmXo1ku2utH40ACLULaAJVVW3R0MfW0/f3bW+EABEcg08/vjjChEGg5aVTbx+GwaAFBcXYvasSny8c+zhLKGbSOno4IvKCmVmMJJizxVyd0+d3vsdo2LJzu4xEGLE4seOnbxjCQTjnRMDQi5fvjq6rbO1g39OwENdGrbRcexLUmYjdQ4QEa1yXpKDFLkne3p6lShd+srvZ84AqnsvXLiKA/tP4MmnNvK3dHKnr+JQtY4+VvZ24Z0r7fh301PwSqm4Y+nOduUzqmFRs4wzlruEdC2LgiW/JZVbs510yXKSniWFetQwjccMXFPJgjAzfvaJRRGnm5L8H54iKDgO56oaZO9Zi743KLD/0ftImNmM0J89Bdf3DyFxmaZfRbEirB1YUlP1l936Qr6HLRNeXYvAp0Xw30il2HUQyR7SidI5gK5oRmDVBQzO19QWVWxRgniRBZ8N7aiW2wbK6s/Y7eNELWJpWma7uxUBMcJz057i46uQc3UOzjz590PaHO4GWzvSD86mSIfZ6kmLCmT3IEhBun09U3+zzEFKVTKjGwI0nB1p8DDKIUBjgMBlgBGOgSka9MTm/Qj3N3+zzxTHRlRkvYp9W7hOENX3fQh3TwY8FNW3l0aoYJn1ZZhx4BH40jvhaaWmiGsHEn3oyL+BulmH0ZXL6FgckGMlrlb6j/D3PhJZrKiF5EZh1kbdVKsbpK4BS/ytcjdYz/ZAl0kHyBW4D/OXoWsFOaHqtPhlQZu/h1C6fF2DKEoqx6KcTdjb82sE+/x0mNKRigFStDwJWqQ90M/lpCBK8bhpQtFhheUsqlWiKwFTJs3CrPLlpFW14OApk7dFT4KpAf/KP6C4exAfHXiR+7MiC3ymGBG2l8JzP7Ovq/PMG3lS/nIFPOZWzqYm4whOneihJkvf1I5ARfjacHhq8CffXaWeSUEK7N/a/xs62l0PR8gGI5pzRmwz0Fn3ENauykd+rodUMQdBTRfBUAsqyhgFCThQR/Hzjj03mUieGg6LduV0sb1WPpawfXeID7OBRAIPN2bNTooLPsKVlDbFchpVQ2xXoFyoVuTDvp35niAREGtcIv1jvisIZ+3bREwcMU6O9uzmkfdcRIRuto9iecREQAwl0Kxrn94UndTtlIlMvZJ2P/zwVNLIW3DjBqmBccpI9KuUlPOK8fPGG28ouvNEL18IACInYebMmSgtLcW+fTb3lOHOThwgIra8Iuqu5X/jKTLoMrqPRx/5CkNq50jnOY4C8vO6uowCbTx7HP+6d4yKdY8AEAEEc+fOVJauBw4cG51aN/4uG7KFHHPTprU4d+7SqCBkLODjdulhd6BJt7WLUEgPaBzUYphiD71LH4i97urVy+m9vsta14Fvf/s52komoaWlTdEoysomkT/u4z1CkTm3uVJbi+NnzuPJhx7EnqojuN7UiJ4BfZ+EPH7MpaX1O5c68O+npuGVGRqBOMR6N1HXI5FgRIqT+CSsCymjGNQCKAkEH6nTrczBYqRlHJas5IQyigzb9PKtyDGLKuF3MKk9yZdL4HprEQZe2I+Kd59HW3INemZcoNMVnw3/+gk4fvHrMM1LHqBuMrVUPa2OimZmk5ppLbe/dm2kCPVr4Df3wX98MvxtbpVzRF7u4hDkyudLZlEt/KsotC1uZ5/qncUbn5jlw9Gf5HeO26KoZ3FpWlZ9ZcCbe3IpCo+sw6ffjdaAxBuAW5sNiULY6V/hdcwXfhZXrUH+uYXoLLuGug3vRdoXGwGxtTuBWg/3lULSsFIwUM6IRYEW/QqwkehGYmMmfy+C+1ohXA3ZCCb7MFjUzsgG/5vWgMEpjD7YAE24OrZldgvdWBBnj3Cofg//T+9p0inqhpw+NMw+Hlf3k9yei4yWEhTUzEbIGUB2czlaJl3CmZU667Yxn1K7tS4cSXVBUyhdSL8KdkZcrkzSwaDQsaSIBsQaBYZ6CMotXqI4XAW69UBWopH+biuxp4FXbEjQSkQoQGSwx7qXJH0c9zkrfSUqUufhUNvvqAPhaN0Gfn10cpKS5E4hONDH8Df41OSDqpJ1D4uGcvWSR5HCAX57x00cOKkpd/J8mDZ5PpbNEzep6wQSv1MuXGLvLSWZUUNXor6bOrsiSMGRXEHQBMwqnYmi3GK8+8kRJgXsZ2JE7WjloOmv37K9dSZ14ZmnpqM4Pws+UskOX/yAMpjqcB/L/ZXq1s5eXTe+gtzsZKxaVoCPdtWgucWrBu9Pb5uhxMPt3QH8/n1GMAcZD+KN5SCYlMKrj5MKWlRungoO6l+mlHswa1oyAUsXAYt17izXKmtlZd0bVQyHL3qpel5F9B421Grd0IoNZwEQAR2mRE8exWc9GACi33PDgwVlx27tOOp9p+6h6HbcSQAykalX2rkqk3k7huYrGU33IV29aVM2XSavcyJP65cmevnCABA5Edu2bWNY6owa/IxY4gCQW7HllWPYAcgL32BSI05R/epXr/BF6PrMAIjUQ6hYV6/V4OrV2lu/Ju8BAOLxJHNQu+y2dBm32gEmW7qI3EdKcPklAAmhsnIa7rtvpRKe79q1j8DtopqdFPvJOXNmKWG/JIrcvPl+Rgm76FiXp34X17mb9Q20rp6kBtl7jx9lZmMtIBUAEqLuYx5nVn99tRP/tTIZL0+ih/9nCUBYDxfnpp0nJqts3BV7n8bVTa/AsWcabUc5uuWsp+M/vXfHAYi0v88++D1RDufRGQhdy+VAMwn9nVa26GRmms/1wpHHZGUlbfA+vncIGLktAMLxhuvINCS/sUTNjrsWdCGvYybOvfC/kP5jUtHa0xGk+1Tnv3yX58sHz4558Oyei96HjqN/NWkyTRnI/F9b0PXcPvhm6kRw7nO0rf1oAdp+qMGFOte2m3TKroeRe20Wjj/7N6SiRWsn7Peyna7kupGL7F/ToUwG2Yx+9FfegKuRegP+J6V/di0CzAtiQEfAcquS3+wC8tjxnj3adDsAxH4O4gKwmChUbt0MVB7cgp7cRpy8/zf3JADJchZgWcYjqOr+PbOC9/C64/DhFgDIrIolqJi8kE5R1ejpbcWlGj1puHbpk8jLLsHlumPMh3FSLRsrAJleWo75M+bhel29ilCcuVQ3LAD5zjfmMTdHG6517lDHcLoJRq1xth2AhDq3Yt3qErS29OF371zGVzZORmqKC70Dg0hxJ+LtnR0KfEgZDYBUlKViyUImyiP46OgKKPcsfSNEtEry55cAxH7HD/0+fXoWZszImpCuVyPZ7kpLRwMgmrqVizfftDRyI3fVhPj1CwVAxpycUJ3toch+zpyZClCM1ZZXdiNhMKGSSHl821YOuiQbbAL++sc/jXiofwaXggwE71+/Grt2H2BuDC0AvOXyOQGRsQKAW27XGDYcqQ7jBR6xhxvL9mOo4meyStDKFWCnpJjZMGnHE088ourR3+/ljM5U2gEexfHjWpAq9Cu/leBM8oB89avbCFSSOOuzn+LLhSpyIvuQZGAXqqtx4NMTarsgqQtGC5qR2o83T3XipSI3fl7B5GaZEUG6un0ZZnAX6GUCWhyWCF2oWJSDqZLAZallxsXFWsapOBMB8TD6Yc8Tksx733kzC4Gp2jFn0scPIfXGZFx5/u/h+dkDSKjJhf8vPoRjWmt4H5JjzQxoTV/JPs1+TfRD9jecyireHKPMGZvlPmvW28mke0nvrEawJgv+kA9W8mc1w+wkPSQxg1txAB+aexMhDri71xwPXyuxonXVb+H/RSIqjouMGPxmGXxPHSMjM4SUn29E5nygsfQ4Eo9UoP9be5D8v+9jWgg/vH/yEdL+z+fgffYAPK+tRNf/S6BWn4m0/8FM5mk8/p8LSKF70snJ8GxnhONfvTXUHMcCXQv/4U9x5g9+Cr8rMqI1dU5qoSlAvxuuKwU0BqD7ESMazlY6lPXwumAb/IXMvTDzOnzlTSrCEUq2zAnsmlxbJ9vBTzjyZSaRbXeXXf8bFS2JEzlRmg1uW3b8PtycczTcjtzqWaRhXUXALbkqrJ3HbG/pvOHuS8eqd7+LPlK0jm94CQMJFhiz6i7bc9yvr3lGGAwFK9ghdByrsdZ9G6Rmw1xAEulwMiqk7jFGQHwdetArEY6QxekKCvqNKSp5oVXpIF8p8m58sPDbuN53HhfbjsLNa8Bp3bAhRk0G+q24XlMkH5YARMkUro5tzch70rKwdsljSrQe5Enu9bYjJ6uAExRO7Dr0Klo7b6qJDSnyfvWZG0A1XHeGOHJ5A5PV96nFZZg3fR7OXq7GqbMXcN9ifr/Qieu1xm1CmGn6mkhw9GPL5hIUF2Tj1OXTzNXRgPzSNgSCetIyifSvtiubKGTPwbTyLDQ19+CdD0mJZB6PjWsrMH9ejnq2/d2LzEPCCYlBK2mjbOtO1OfL59PROCkOtnnq5BSCj6wo8CFaOVNCJiGgNM/qb/OukP6xJ4Wxs6VC9jCZ7CwmnOm0xP0OnoOggEVpv1LRRHR5siw6WhGhaNmjH3EHx8PQcmVO4G5Rrx58cDIj7rUUX0cDt3Bn3sNfRLsh147Qr+wl3rggXm6UbdtKJ3TSwXin5gsFQKSBkpzQhKiSk+lTPlwZwZZ3z54DDPGOnT4l9B0pgyRj/+hHP1QDgtdef4OWsc2f6e0wbVo5pkwuHZeWZdgKfsYgRMTmZWUlDC1Wjx7Busu9akCImBqIOF09uGN4svGqMJaESmPZz11u3qi7F/Bh6BtmZW2lqwcp0s6vfe0Junh0MhlkFe6/fw2Bd6GKGp0hverSpcscQKSqJIRPPbVVAfGMjAzVh/Jd7CS7e3rw3t7dCoR00N5SShJnF/0OCzy7gshMCOCdc734NCcRP1qqXWQEbEhx5fLRZTKoc11XvkUVIehgfkBVPJUEIyZzusWLktOYbJnU2JMWChXLXZeHjF88KEeBd8NZlF/ciK6Vx9Fy324FKJzXcxCa3Ka+G8csBTaM65Y1phBQYi4X+cmMg2VYFgtCYlOXhpNbc10zZpZP867P/Pnzqm3t3/11+DwmnCxHwoVJcJ4tYxZrBwbbOLCUXHxMOS36ErfHEuNmMqmbADUO0AMcsCdwABVgNKN/89Hw/p3/7UEEVlxFaAkjqQQPRS89r9rSfJwUph/sQojgbLA+Dal/tRU9/98r8PxPRkVu5mBgy0kEt5xFws1MJP/VwwiS4uSfdwODG86paFLSewvR++/eUmMpSejoaSmAi3V2DNIFye9C6qmZaJp3RNF8nDd1FMNFobmvvAEOZrIOCYWKVKsg6+4nFQ05PXC08poir35wKrU5SbRIJu3K0Z6m9CCDk7nMHRmkGHAYS12LjYDIelERJBswibs8hv2SXTMdXUV1/z977wEd13WdC+/pg94bUUmQBFjABlZRpNgkSxSpZsuxZMm23KTYXon/9+I/TrLeevmT9RIneV5x4jiuSaTIRYWSrS5KYhF7LwAL2EmABIheB8BU/N8+5c6d4YAACbDzaFGYuXPLueeee+/+9v72tw0AwlSr3hQJaI3GQMK0nV7OWKCkeiEVnJpFfcmttGvxb8VPGmgKZ7k6pWAbAIimY4FeFFIJ18YyGNwadDAyQtxO7IsBDMvkchNUNfXu8vZLZGPzYa6oEw30hgwnGoMYO6qiFySXUVnqPGrx1tKek8h1ccpOOMFDDHTIG4BtZj+8/Nzs4ErqvA3jPPHunTxxIehS4+h47VaaUQ6J3e5G2rLvjUvWZQDCeWWibwBAAaXMYE0YTxfPW2jqxHG0ZM502n3gNG3YKkVoUpPddN+8cbRpext1gBZmtZik8a3d9CfPLxBokXPVDp0+SI2e04iCSMpUXVUFgEYpjclNpvWbj1PVYfkO58Pa7ClUMRliBciNOVvbT76AH9dRZnw5QLcLBKWyHVOYbCo0VFyUTrMqEgA+UA1dgUcGH2Z1qZAGIBh3A3iYYoQ6x9Ri8iII8KFldI13kylHxCSx67CF74OQotbqayH7y5NROXMibogwatf9EuteBnjo/XJBQ3Mbad4H74tzJ06f7oSNEFYQjDjITfwlNdVFDJ7eeusUQHWky2mwpPPw6ewzUgzWrQvXl7qJT3fYXbvtAIiW5eUkHZtNE79jjMcgCelFMODHw5C/koR0/RDv6e6mP/7WC8yWpXfe/eC6AxA+y/nzZuOh20k1NZLWctXtOgKQiopJlJWVgdyZa5tsfiVjwVSw5csXiZojbFgPBzjcSQDk619/Vsgil5YWCyOGz52BN1OwXnrpd+TxSG/g17/+tACULKXM3G8PagK0trdDdz8e9UA2iXUGAyAWAItkqMS8frqXDqDA3/+qcF9TAGLrcVPqD1dR78qDFLdzAgzaVBi28MA+fICCs8+SNUF5UW8gAEn/++9Q/6wq6rlfjh03ftcDx6kvkfkh1s4kcm6YLtaxHQVAYbuw1ymEM4KiPoT0MqdAQIP/XWi4IAwoZRNRBrjy7njIj9bWU9osbJsCgOiJo/adwACw48wtGAeOfLuTug6irFsh+P3neyhzDKI1qKDd1d5NY8ZITn4nnk/8zwEaiwUgyYakZJi31DJnh4iYBAEwuL/+cZeqYWm7RgAKGN6OY2Mo4e3ZiIagbguM4VCqR84RJGZ3fOMTQ473egEQeUEiQUxCUy4ltOdQ40RJK+LfLQBh3MwRHwYgbDdW7FhNaRdL6MDCN6gzAwnOKih0MwAQ7nNhyiSamDIHxjdU7biWCEiLfdROO6tk/spwAEhcfBItnfsFWr/7ReQl6agXnAeRIVcxNwcDIFnxpbR49jRav20f7T0QWcwtOy2bFs/PoQ/WNQEwhLOyFi5Ip7mzCkTkhQ3/97a/RclpIF0CgDghn1uWvhLJ5w7atvscVR+B0AQnj6NpAMKfHZDj5TYUACkpSqCZFen0/roOqGQhX0LRru4CkMjnxnC+TZ0KyiXycTZvluIft1pj8FRT0waK/KWO7aEAiMNRbYgs3eqyu9HX7bYDIHyCLMvL7ciR00PP00ES0usbGoddZdzszdD65ezx1Z+1WsFwjNihO3z5NdgYfPAzy1HXZPfIIgnDBSA8fsNdN6rr3Nfp0yfD8EmmTZt2jEqy+VA8yisZX3Mk5HI5IXqfwwEget3rMReu5FyF4aC8Y7FUUMwJiWwk/NEXHqOM9HQxx3icOLfD7wtQfX09wsSSUsVUrBkzyqmkpFjQrvz+ALW1dtA776AIGACFM16GKnpUwqYTxcCCVpnI6U4E1zokqQyp8Bj+27FuSoGB9uXFcdTNBis2tbmkV9eSEi5gyInpzhxFu2KVLIAYbvZk6ZFLKIYhoByFbOu4lPoVMyJsoPnk/PhRavyL16n8g6fIEXDR2coPKO73c8jSnEh9fwO1nqR+AKlw1IP3pdkUHPngxpQsM7VLf3bzuuqimCMfehn/1aYY99qcqK59Zml/9T3q+vw75JtWYzhAzXmq0R5+cV3VMcXniC/hAod6uf37kEYGXcO1AkCk00H+T1F1fGwiNZ/qprSZfDH6QIOKo7btSFC/x7RjfAy4NQBB8vzjoB3VxVPoGKLQMy/SwP4c8r+wlfoyIgvGsk0Wf76Qxny4ik587afGDqMpT9F9F4DqBGp2fDiTvIuPUmBig4x4gCpjaU6mpBeXUPezmyiA6IgZEIgIhz6KaSzM0Q1zgvlg0RBDjSoqAiJ2HUWx4noyzt5EIxLCm4w5MpdS6wvp5NyPIcsbNkoYgLhAxZq54SkRBdm/4A3jmrGD3UgZABb2N8mZM+CH/HVIFfPrlsuQXg5HmJpZrJaltF79XeGT5qiIr0veb1r5ymrD76r4IC8PqCR0pk/pdZhuJa/HAI1LLYMh3k/Txj5AH2/+Oc2d8RiqiWfRp9t/Q339HFUAtLTLG8Oqoi28XXySi+ZP+TwSuWvp6Nmt4nd+T4afPbLv3d1hOrHNMoHcXH0dbVxpIVS0imlXdQ1t2445hWrsogWV05H7VpxOZaXxUJzqhNyudB48urKUSopT6VBNPU0uy6aPdq+luERQybqnArBMoIuNnfT2xweh4KckwEIq8kphmbyBAaWuBYULi1JfG0BUCen94hjxrhBy3hKosiJeRD46OrHcxMtkOWGzzaDPmaPDBgBTDxUe9wFEWrjxNgbtKqKCpXyg2TC+NgXgRKRZTWSRLB6Va6Kvnxw0M+1Kfr9sUzdFRDSEQbU6Hpibl9T5GEkEhHMfFi8uiBk9uHxHb45fWTK4oCAxZuK5uYcRUSbTD8qcvS1kd6OvyG0JQLQs77p1W5APYdISjDUfYwAQ5p8uX7aYPly7blhGcTQAKS+bgErQi+jFl2QI/XoCED4ee5srZ82gdevxAjZco1d4Mw4XVIwAgHARwPb2DuTc1Fxh5wZffTQBCB+FwRFXTGc61lAg5E4CIM8995TgaW/ahBoWoGbNmTObfv3r1wRf2604TlOnllNFRbkQZmCluBB4J7/9DYxnrHMlAMQKxRk/vK0/O+6n6d4BenaBm+pRgGO0AYiRwwHbZ+6L36NzK96h7olybrKhrKlWNxKApP/F96n5734gzQZTbkC09K40MOR9ciUAxPZ3D1Jw6TEamAkKFoxWx58/SanTQPk64SX/c0h4h0wwNSGq8k8PkveH4YJ6BhsEFCzXj+6n3h+sIUtjMrl/fQ9ZUCSQE8U1Bct89/K4OlsyqfCtz1HDsrXkKTkj+2w24mPQlfh3x04ky2+fSJ7n14mEeLEdG+N16ZT42gLyrNpH/imgUJr2dSMASPbRGVSyfzFt//y/RlyPClRG55onJ2auN4ZEj2Puqak0qfoz9Oln/o38KrfgZgQgTnDa55Y/QmnJY2hf1VoUDVwhagHxoH+wniu+xwYgpSVTxTmPy59Jmw9IOuFwAMj08pk0fmyBiLa2dXXTW+s2U08baFAxAIjFGk/zZiZDnhc1N7aGaXDpyB1bNHccJcGjsbtmNyVh8/kTHqJG5Hus23yMWttkZXJ5k105ACkb56Sp5Uky50Mpg90FIEOAGvNDwfSZE7c5erBjRwM1NY0wt3WQY1zLxTrx/P33zwyZtxILgEjJYaZu3R6yu9FjfVsCED7JYcvyDkLFupoK6cxRZa9+QkI8PfPFP8IN00yvvvam4dVgr8T1ahUVk6HYEX9FFd5j9m0wIAJ+vmwm3ukwQYuOLLDk7dUU/4vVz8EiClcCCsz7Ne+Pq3nf/iBE0qjUWzfGECPRW1noFri4nv/mc2Kus3eN/3He1PHjMuLIIgjs9fzWt74SsZ+mpnY6fIivOYxbKF2mZUi5S3eCfMk3dpyHLK6kpngtvaBFyLnlC3mhvCQNzKebAvR3h/vpkcXxdLhQzkFHHKxYlRtiR206nZBucXJyuuyCM0+ua0VUxKoyw+NRDFFPXz41HckY0zSBSjdBUe+5Hxp1IRh8qILOYpk578OQ4dWhDFMSOp+BjoyAbXRJBIQ3Mcv2ml/T+g7T0RD79hkUt24Rtf3Vj8W5mL3z0ZEN88Dzb7FyDqI99cLo34XE3vVlRI+DLtSUQLZX5wsA0lK6lyybxlPoyzvI+vI8Cs2so4GVhy5JrOYcEPsPHyDf/31dSMVaDkPS+D8WUQg5G77/hUryUWBCfy956avUVXaEWuftkNfJlIuhzyU6umM9lUXxv0a1+RXVFBjbTFYUjeQ8EOeeceSbd4p8szAf3QFzDm9EBEhKmcq9x4qK8HL9yI6IMpnH3gQCdTI5R0fMfXWiSnrpzvvp0JI3jevGCef6wH0uLdkavmrJtcU0a98TVJ9bQ4fKPpQ/+JFMjNwP0ZB0HtI5IJ3I+VFV0SmoqpF3ImKhdsf5G72t8v7hzxZQ7+T8QT1qNTFcSiw6EICcrKpozonnXCuDWwjFM3VzKlldplpxntGq+X9qOPos2P+p2l00cex8OnpyO+pkHBabzZx0P6Um5SBGwFrCoN1ZXPCzA5T2wwF1QvLavd6wgakdZ0FOmvfnUkpSCuhW94ligPurD9Bh5Ap29+QbfbJYZN6QDhFx33Rl9mULMwAqBqj6KHIzQLWKS/TS04/MpANH6+nIiUb6o1UzxDPsg/VHqaGhHdvJO5IdK3aHvE787g4EFBjRAh1YzYJEfHFYjGlSwgDl57kQWYmn9Vt7oHYln41qsE3PGsSe1LOUox/md1RIXVSbQz6kgl44UM0hOXPkQ01ajnxw09EPPSj62BZEf8zREJWPboo2ybkg29DRjwj5X7N3QxeJFPp5cp4GI+K4xuUa9geuGO7x+OH9j4ycDnsHN3jFy1U8H07XbjfZ3ehzvm0BCJ8oy/Lu2VNFbW1hVYpBL3oUEBF1IRAF2bvvwGWpTDqxlvfLHPceJNdy+3+/913x99eQ5OWCbNyY63o9qTfXrEq6AT70aA4fhBQU5IkaH5xb0dAwOg+Vy43p1QCQWPu7EhDCo3Ilx72ec2Kw+c8vXbP+u/HyMiWeGyF2WDZPfu5xSk9PQzTDK6hW7777MehXjWL3fO5+UBJWr74fhbcKxcu2DV7FC6ggPK60iNa8vhavJ7tIROdWXClzA+ounCM7oh3cLJDktdqVoYQEZOK4Pjckz4aDogAAIABJREFUnt/THqBfH+qhv5rhpFdL0G/UF3Cky99t4DkFrdIosIOi5ciUL1TOJxF/AUjiSxUYYQNC07HwDtfFCOe8803ypDbTsSW/pzhzwrpaV9SaUJ8ZlBhgRAEQ/kmxTgSoMeeI6s9wyopmBiBm2lU0BYvXjXvjQbKfLqLO7/1CmAnRxjyvI0CEOTIiD2M08XvU94jfvTBmN5USvQXUAVCXOtZFDniIm55cQ/RPSNBH9IOSYRT9JYziBFWUBDswBHgak8j6z8sp+PeyuNxAG0DBfyzECiAF/dlHgxr8xb94gTpm76T2GVK5KyICojoYDUoGQLeyncom5zszydqGgneohB7K6CLv0qMULGylARia4ROXn6L3GwHc+HexUuR46e0M2pVp7HUtOPN+zZ/Zfo8+Bm8z9vC91FRQQ56UFnJ6ksgb303MErL7kcwNJTC+hnM3Pk0uXzJtmPEL2Xf8blEDPQChAYtSvgrhMgygwKBYRwERzuHpb5Xnz1Qrq08aqRpw8Gd7gEshhsEIL+Pigrq/dkST9FgwIHDpeh7KCE4AFYnvbVaOKsmfTd2Q1E1E9c/q4+tpzvQnKMGdrgYT5CQY1p3dTZSSmEFdvZ10un4/dfQ0CRBiVxYxG/matmwY6JbZNL4ok2aUTaVzF2rp7bXvqwuZQkGfBAf+ECSzlUEfgjqcOGfc6Po8HJZUWraIoLhH4OAHyZXQSd94djJdBB00zuXEPwf99o29ODbECyDioJsd9Ux0VNSPsbIioiLGSCVIBS3h+e90B6koI5lmTHHTxu291K4jH2pnHAU2Ny3oYX72h0w0KYNqNdjNyvNAU55UJ+1a2jfiSDxv4MDRRQnNk1E9UwdPQg/TqvQbXoBWvQ+z6paYZ+E2EsqV3sutXO2cz0FXPP/gg7OXJJ5HXaKYXzMz4+iee24v2d3oE72tAUhmZiZqFdxLa9duHPp6x4iEDIfKNBgA+c63vykoKg3IJXn7HfnQvN4AhGubzJ8/W0ikXomq1yWDFR3ZuEoAUl4+XtDDmM7U2Xmp12/oixR7jesBQPjIVwJCbncA8sADy6ggf4ygVvG57tqFRNC9UoaXvz/yyINIOs4R1c/5ezcKh73yynv4Vb7KXE7kclwlAOHtp5KPXt7RR6+U2Okfp6NA2SgCkLIff4UuPvUR9eRADvQmAiCJ//oVMEK81PNNVKEW4yzvh+jIwEgAiNxheL9j/vG71HXfZuqeC1neCGMo8l4crKBhtPxvrIiDoGC9/GVqnb2d2hZuM84p2nC/BIBwf9jgxr8BJNZboZ5lbU4ie1Uh+e45ARUu0K9U8TvzOUWPl/lMrhUASejIpLLtn6HGsTVUO17Wvcg/XgkA0kSunlRKby2ko1PWgXZ1P10oOEStmWdp/O6lVNIykz6s/JEck5sUgHDf+uFc07keDCSSknJp8viF1NJ2gfp9PXSh+bhhuIZ0mWxsNxQAmTLhSSrGc2TP4f20/+A+5DLo+hkpFOfIovlzypBflkZbdzcif6MPQPhSAELBVIKOAj24jGjTtiB19XXSuJIkmjc7C8pViN7uPUEN56Qz5GoByAQ4QqZPTBbgo7PbFPlQk+suAIl8Xgz1jVWjFi/OB8X3AupImRwJQ214k/w+GtSxRx4ZR9u2bYQDPFK29yY5xVHpxm0NQHiEFi1ahDyDdjp5chgVzmOAkMFUpbTHxUyrYkOLq0Bz40jItwFCnPAO//wX/yWWMTUlMVFqk2tPz6hcxcvsZFSleY1wqtnXwQc3RUB0X0yg5Vokm4ujDkMa1+hOtDUTY8yGsz9Wx5o/vxJSs6ch99ww5OW7HBAZzvGGPMAIV9B0g8FC7+aEdF07h/udl5sLkPGQiH60trbRa6+9ZVBd+J7IyckWErxSIYsTvy30y1+8BlnOOKF+NHXKRDp56jR5elBUL1Vatn7QP+KyJP0hIQnKS62gaqG5kaweFPJNsDVVoToHlGriEX15d2c/Hc6x0v+6BxEVULZEcrqibllSuSaIiqjoOiHZnDwQTlJ3Zclj64rpEzY+QPGn8qj6Gy8J8KGdikKyV03z6Poh2kuq/7JEb0QSuo6MYHvFlghTu0y0LDOo4IR1zbDRyzP+5rvkWb6Z+u6RYMBs3F+2uB6fYAyvvnnqRBjlph9y/35kAMQsamQ+hplJwjK7me8/SO7aQuorrMU0c0AlCoDCK6NbDZ97nUIuWUdDb2eAEY6CbBtPjo+mIiIAsGsNkXf5IXLuHC9yWDzfQdSFIyGDgLXw8yF80hE4yxRNMkdAdD/MyehmJTIzION1Mi6Mh7rV48Lgbss4S3GedOrKPE99dg+dnILaKqBkVW75Ap0es5/O4R93uLJmFSX1ZtPG4v8WnRtAvoVFc8IYdCnZWyuetSGofon7A9Qr0XDuWsnMitopXP+Dm7eLKVZyXa6lEVTUKu0hZxqPDWOqW5zpRPyqHofLrylKTLQJrxtijiEfGoMT0FKjJsnZgJqwwmmnvP38HvUyzYjvQXTdPwCUgJadloCoRyGqpTvok21bUFzwIqVlOmlayWQaW4ginQgxBkFJ82FM3C6b4Ne/9NoZHgHVB5YAlgnpIcg8+yEwkYpaQiuW+umT7a2gRyHxXFdmBy2zr1lGTTnfzKpUrqyoUO9TEREblul3fgBVzbmh8gmUrfqpGLSrSWMTaNvefuqF4huPgr7/zfaB/szPVIPOKpLTVXSWx0Vd3wElNyx3ZHrfRkUduB/67cvjqq+jUOYMqLwo3DgGFYz7fcnrOnZNDdFHddPq91jE+8zUl9GOftzKkrt8TUaq2jV1qg+qX2mgNm827sXb8cNtD0C0LO/777+Pm1ARwge7kpepDcIJ3eYCf8YDm7XJ1ZuHvcEJCfKhx+suXXofJH1LEAVppjYkW3/00UfCY8zteuaDMIjqgkTwERRpGp3GD/loEGJ+FIaPwjrws2dPFwmGe/dWjcrhr8RwNyd2jRYY4If7ggWV8Mx0DiuBPtZxr+QcRmXQYu4EKi4GiIvm/kZ9x72hz4O3sVrs9LWvfVHQDru7PfTf//0Kflc0EPX3yScfpoyMdJGUyvlRraA8pKYmqyRVGIeeXtq+tYbqzp+VvUuGSlan9PakpUMCN16+GL3+PnKlypd+QBkuFqj1WFgWC+2nh300FUozqxe7yJNgI1eu7HsIBsQA/nFzA6Rws0IlS4MSezZqZKSqPsP6YSO+8jfPUX9eKx1f+bbM9VDjxgAEKVWi8Wc9bAxQtJGtKVy8kfkdz4BFHNtEx4pFy+J9mSnj5kgG2wF5f/3ndPG7/w6p2W4JjCL416qjvHiQ5eE1Lv00GADJ+wEAyBIk+s6TXnvRBqEoGT/z79rgNx0qVuSBl+mxSH/vAUqunkb+eA91V1STvTee3OeKqW/sGWq5H5K6pmNrmpPtYCHZP6wg7xO74R23kPP3s8l7fzUFi1op4V8foN7P70DNE0i0DtHniL7r0zQBHnFd1D7MJRjMUSj9GY+6CHCo9519fBrl1UL1r3MMdsU5Grj/8N/+8R9QW1o9ZbYUUV2+jCL6Wmz06PFv0+nUg3Q0e4vcRSs6ofMvACgsSvmKoHw1ALlqbgbTB8pXDFjEsh6Zq6Wb1admpxh7Nf97teEeooSgKgIY8BgONUe/zRBTcdilk40NVP0e82suGv8AYKOP1wcngTa2+RnALWAkr7B8NNS6VHf8gcXiuVJenE2TS1GBvMMD8HGUigvtNLOsHPSueOry9FBt00VqboWyFRdunFmM6IaDXn2nDu9YM+UOIzsg3/chfzL5LVJMorQ4gwrzbIiYtMDhoScF+tWvijO6ZV0PbkExOcMAi5PaRdO0VNAKK6cGKT3FRlv29GF/8mcGeOG0DXVdRK6cyhfBfs10VoM+xsANhV0vaQbliZNuTBlj0Te6KLIjn3MOLj6orvnlwYc+mrlmjnq3m+lWajXxDriGwIMPM3066jElu25ZyV2ZOD72qlW74uNrsP1KYpv1dpPdjZ7btz0A4RMeaUI6RxHGoNDa5i0yQZLbcADI1KmTRV0OvmmP1py6YQCEDeb7Ft9DR44eE5SwkbfhARBNAeNE85Mnz478sGoPV2K8XwsAwt3gMeXE9M7OLiTISaNhsHa7ApDVqx8AzSpPALHf/e7NSwBIZWUF1LFmIEoiE9w5QVVbcX19Pupo99Ch6jMjBiB2t43+rKaPpreH6B+mO+nkJOWJvUIAktidRmN/t5LOfeV98qa131QAxNKeRDk/+hbV//U/iGl2OwIQtm1K/uF/kD+tg85//T/FeSZvn0cph6ZR7dd/GRuA7C4h+8Zy6vsWEpnh9Y/7j/vIP62W/BV1FP+f9yEf5Aj5Z567KQAI9bpo4YdfI+dAokjOteM/johUj1tHtQw8TAjLdR51LM49QbvzP6S2xDr5aLnNAYjDvoLumTaekhPi6EBNHaIJfpo9uRBiKk7ka7TSloMoCGpLopSERJo1cQplpqbSxaZu2rDtNKhepmKDPFYAo7EAiM2eSNPLHJSW4qR1W3UO4tUBkHnT7NjPAH202RMRjb8LQK7+VZ+fj+sDAPLxx7iHowr2Xf1er++Wy5cXgh3Rc9UFE2/3xHPz1bgjAAif8EMPPYRCMKeGl/g8CBWrru4CXaiPpN2wIWqW2TVHNvg3TgSfPHmSiD58sm6DESHpRzlVs2fiWt8iDAYWLVogpHnNkZyrO645oS42HYsrY0+rmEKsdDWUfO2V9OFKwYfZ+B9tIMDXt7ISHlu4PIcCIfoczVGEKznva7du+PqFwVpYQ944rumeEGAC/tt7752Pl8UUUCh89KtfvRwBQPS+Vq5cRkVFY4QXVC/jv11dPfTpxoOiKnNtHbJD0ThaaVeJ56kTE8GllhVv7ahY7LVIz2BPn+RqJ6CuyECipBiEkJPE1JuVTUH62VEfvTI/jX6+OI2aWpvIniOJTFZFy7LHoR9pcjuuGeJKVJEV5JTM3L+aXE2pdOBZSXkxRzpY6YqTz8W+TJEMpmnpCEisyANspfAQmsMips+JShDJrJ4knIzKQcuOzKR9Myhp63xEQFjaVHrYB4t0xGImaupXuDfDi5TkqghI73zQvswbq89GH5gSNhjN6TLRkOioSO6LXyRvUR21L90k9sdV04t+/jz1TDpKzSs+jlCr4nGxXEgl18+Wku+BQ8Iz7dg6gbyPgMKEz65X51HvNzZQKAv5ZjEiILx9zGCRaaGhgoV1tcoVb6QDCmaVLB2x4munGTT6WvHfmVuepMy2EnFMH/WjskQCqnX46KMFP6OA3UfeJp5g8uBTGxdQQddE2pj7GvL3lWcfHQi2KqoQBieoDDSrB4X0FAdPU63IYzMUrPxIrrb7ZDSA792QOhFHEMdT5+r3yXuCIx12NdGd3nDUhKmW+pz1+85M5WHRCY6GcuO0nH41APyO4xpB3HQExA5pVf2e9PgL4a1PpoKsbJo3tQKJ7F76aMcRemjhVAFEOlEHpKmtC5K7vZSV7qaSMdnkQl9q6ztp/+EGamz1UEcLqJaWEnkMlxSc4ZpEdrsEJQFCTZuAunltveigmxbNyUZtkCDtqmpGhMQt1Ly4Oa3J5MV4cbPaw5Qo/GLwNF1QqJo5BUscPkQ+sD80ERWOQUUOq0+xGlt4PFlJ0Dwm/NnXh31F1PcQq0TpbctFFjALdIV0tZa4AdXj01jEH3isL6VdmVbR4URxzvif6aaMpl5x8Ecvi37zjzTxXEcOPvmk9pbM++ARLSqCIENJishduZrGAGzatAT64IMPrmbzW26bOwaAZGfDo7R4sdBTvmyFdHF3R9NRoBqqDPhYtUH0g4VvdC5AyI0f0hMnThQh5qlQfdq6bSeMrm7QTqQiljiMshSuxKgeyQzTVd43QTL1quuDGB3QIORSKhZHjIoKC2CUV8nk92HK8w733K5mvGIBkeiqu8M9fvR6s2ZViHohmzfvHIVxvdpejHQ7UDbUi0crtIg5qtWn8FknUspIBlEu8jwef3y1qFT8yitvgoolX8aaisWfp0+bDJBWAYWpMG3j4sVmKIRALxcv7HWf7DFU4jo62rBMzqv2YCtehvIlnVmYDs1+aclfBP2Cmy0BRoyiNMQluqnXIbX7E5LdtGaTLOz2tdVuakclc25CqhctrlDmiXDzQ97XqQCINd1Hs//wDPWW1tOJxVIWlE/TqRyrZjDCAERL74rcEHULGPQpPD7iw/XQ5MFU07ZtslQgFlSNwYx4nQDP+83676eEMV7/1RfFdmZKkNxR+BjKDow4rvlLzNSpS3jhcosx/yApWB4AEN3MLw0DdEQBIvM5xZQA1uNhRgD4nP3OauqZcJx6y1GLRP2WWDWVcteuopPf+0EY5PD2/DuiHgPn0sj10r0UgiSq/zOQ5C2Hk8jBRpfcgZkdJDaLgTpiKaSb1xNqVuZ8EJ1qof6aaVeCpaKXe7h4nDzZyUeWU37TFOTFO2AUByG/DKMef9+a9BN5TWElhtptFBdIpIdav0jHknfSieR9RJBzFQ30K02rsgNgaADC1qXdpyRi1bFYPjekXjWcu2HX1B1U5NZAgHdpVVog+pkaaO3FfSWPxwISqYgyiPUwyftBp+Jmdrj194eVoPwK2LD4ik9RJfvhnNAoRx+DHTddgVyxL5cNycbTFlBhdi7tOnqINm/Loc8/lEJjcpwANDbq7PGSp7cPeR4Ys4CVzpzvov1HkMPRjvs6JHNHbFqCF58ddvn+9fqb4Phz0okz/Exh4146M9iLUFyYAqDTRwum5dD5liY6eBjPDr+6IcXGkmplg0NEyAZzE8nvCdg/0Yp7bELlaseB3nDhQEzyiPe5uug6R4avs25csNC8bkgVGhQKU0ZykWmCRUxYlS/CQABjJ5raxmZK7hdd1tvhgXVZRxxvb1LQ4iKWenvjnRDjnrEIR5R8cIxUbpeTtlesKBq0WrgxeDfxB13z42oBlK54vmnTJpRwGB2F0Jt4uETX7hgAwic77ArpV1gbZDAA8pWvPANvktT8fn3NWyIx/UYCEB6DylnTxYXfuw86/yNqsQEIF0AUlc3NIOc2ByBybt3qIOTKAQif97PP/JGI6v385y/hm5b0DFuzhQVjaMnS+UIRju8DfqF58PL/5OOt9LknH6SG+haotMF7jTZaAIQjIn92xEvfPOWlP1lqpw/HQo53CACSHcin4i330IGnfkPWePm2vZkASN6/fZP6imupdaWsCXG7AhDzI8lsdxX/9AVqXraePBOPi1VMbCVRqyMCxKmd6GU3CwDh/ize8Rwl92Ui7uGD0eYnj6ODNo1/Q15TBUBmdCykAm8pfVTwojyT2xSAxKNg6SPz70eEJEDv7/iUWtqR19H1AGWm2WhskY9qznRRp6cTeSgK+PRJMCTGiv0KlwEgZGmhr39xPJ2tQ+7l1tMGAJk+tZhW3DtJPIc27N5OJVk5tP3gebrYYHKkDQJAHPYEgA8HwIePduwHckN+iOHEugtAzLfuFX+eP18C0h07pIPpVmwjrflxO1c8H+x63lEARFdI37Fj32Vre4jBGgSEMKXqaM3xmLkU7NXQ6lZpqSn0pS89Tc3NrSLxnJU+3njz7Qj1K7Mn6nrdcOx9Wgwq1slTZ0CNGoYy2JAdk/kgcr/3iJyIg1WHTJEAk2v1OgARmWsQ250bTcHi76MVBeFhKirKR+XvSSISwtGuW7WZx8kcAWE1K9k4yVKO8diSsYJ6cfz4STEPuMnt5eeMjDT6whceEetzDQILvHFcE+Sdt9fRvPkzkGTXhzwQaVRKcC6NfyeUbfrjZUQlOU1xlPC5NygpWFy8sKdXjnFSZgKiGTLSwZKfiQXSM3hvT4j+eYuH3i+00t+ukhQMZwK8zqpqMieoxxeLxTRv5+dFvYTdS18JK2elIoFW5aDqWh+8rhC6U1OMHYfa0AUzRDQTo0F+lovFh4TwqeilMf+yWJ55u9J/+y61LNhM7TNlJMJ8DHN/+Lfo6S+Edky3RMTdob5Er6P3k/834cR33dEriYCYowFinGJynmIPhRmApK1bTAnnSqnuuf/SQ2kkXJuPwZQsx+5x1P8IIgfqWPx7REHBGIfTx4oq12CsyVEcPf1FtEPv2xQVUSwmsR7X9BDXCepUfQ3KU42N0j05UHtykM+BYp1BKMj19AKK6OTpAOX7S2h+1wo67NxFZ52yiJ9FyZ4PdMBzrg4s/qIAITemXdlUsvRAr673AcUs1Xs71MQ0DYqlsZz9ah3T5LR0yQ6Leh8KrJvfTyD3CMU7bl6vXJdl5fWzwtOH/aoaPszddzrlukGIRRgJ6TZVOBDJ8wWZObRgUiW1IEK+dpdU+uluXiKEBMS42cJUZ1ucpFUFPAgrBnRoESpW8Sr6wvVKQjJC6iAZASktCdLD9+fR9j3nILOLHJo++ax4+gtzqNvXSknxiZToSqL3t3xKiypmUCLKoR+sOUu7todrhtnsKJxok9HU1GSAjwVJtLe6B1EYdb042VzNAy56aNRRwvrhQoPKmcHPvxg2hY5+iINw0/U6tKRaVPQjKsihNrqUhSCez0q2z/w+FIn1xmRXk9f8EDP1gdcDCc3omv5gCoqPOPLB+xw7NpnKy9OJIwe3at6HpE5lgjp19pLxGs4CrhmyeHHebVvxfLAxuKMACA9Cfn4+eOszaf16pSwy6MhcSsPiVS9HxTIDkKlTyoUK1ifrNkGlIw71SObSiy/91ihUyPu6EQDEfA5cvXpE9UHE2AUxJqmQpp1DZ8/W0rHjJ6JG9M4BIHziDELGji2i/fsP3bIg5EoAiFmGMxYA4XvihReeFQawnu9MVWxpaaeP1sp7UBsoow1A7IlW8gW99NJGLxV5B+j/echOJ1FYLxYAWbD+i9QwrYrOF1XflABk4g+/T8f+h4mCZLIjriUAKfib79OFv/5BxD19IwCIyAX5xfPUXX6EWlZIRSyzBC714boqqd7k7z1Nnf/425sSgPBA8j2hqSv9Tczl16gsQKvanqYGRx0dcm7HOtp4lUbg7QJAFk6aT2PSs+hUw1nac+wMQI90NEQDkBnlGZSRCmoZpG731ZyntmaWlh0eAHnmyRRKRy2Jf/nlVvLy+CoA8u3nl9H+U3tRBLGDHprzGUSdBqCe1QrF2gBlIg/lX/5d1qER72cFQFKT7TRvejodP9VLZ+pMlcnvApARAxCu98HUq6ulLUUZGzfk60ipV9xplh2uqtpJFy5cXe7IDTnxUTjoHQdAeMyWL19OFy+2EqszDdlieC3KyydAUzyFduzcE7E5G1Jmb8NXn3sWHl4PfbppO92/YinARzf9/g/vim3YCNMeJY6aCN3u69h0kjgnpY8kH4QLC86fN4eqqqsvk2x+7UAIDxmPeUSC3xC5NaOdjB592XhM5s2bJQoujmYC/nWcHjB9oj1fka5rnQcixl/VAgjL8IYjIJwfwTlBDzywWBpe6h/zyH/3W3kv6OvBwgw6ghgXjxoFbsVFZsndOHn8hGTJz+Y6Aha3XOaD3r2FiwjwZ3sf6oBIz7DDDfWtNOmt/ObxAD1/JED/PM9F6+7NFss67A2olm6hstZ5lHWxhHbNkVQYV7GqOcKVOFANnJsVyqQuZfuI6WWKHJgjH+J8TPkQ3EP9u0h61sNo8s7r6ERymjjUJS31ZDmVrFtNB5//J+M3rjWi92WOXkREMnQfubum/uq+g+JvVHHnHceKnDAAOf+/fyB+M0dOjNMwRQKMqIAp0iGAgilKECsCYuRfDJKHok86qXoqZW2+j07/8U+MCFDWp8so8cQEWembvcxwzzaea6HAyqPkH9NCvXn1EXQt3pdRr8M80jEiM9Hr6SR0vr4qr9qIipivrQ9VyUOqfkSgD55xv/RQ9zepSAjDD9MABjoQXRhw0NLACkodyKA/xP8nqLs4l24ZaTCACEcQe+QghSCxa1MRZW+rzNfgZkjddiJmoZbZ4Qn3t0tPPtdY0c3Vj/ohOn9A1cRgz73xLMV2+r3k6fEbEvJGVW2EBZlWzI091/o68z2vjz3ggOAERCRE3xClmFI4hSqKZwJ4HKfTqO3Rdn4+QIDM5YhPsqNOlp3mT3VRKaKWHi/2Den8OAfXARqg/1hbRZ42mcBlxXtZ1zkR3wFAudnxrOD23NPj8I5206tvnaCztYisBurF8m89fx8dOHGU6hob6Kn7V4nn0ZoNb9KSaYuRF+KhN9/nhHUZpgyidsjYEhtVznTSpp0dSIaPqpeBQ5lVFvX0FdFedTOYIyE6cjCAqRpUSfpme4GjWiE96SKS0dUziGeCjoCJmzUy8iGui74JQf2OiGCZbm7OD4po/Jv55o24keWaOhIymtEPXaxv794mGN5yHt2KbaTUq7IyDxUUFNC6dTL38E5qdyQAYbWdxx57jNjgef/99Ze/3ldIxdJKIKzfnJaWSo8+8jA48vGQ4N2AiMgievnXr4jj8cNB54PcqEhIRcVkPKSRPG2SF76SyV8Afj9HerZv15XWhyfPK44xynSsCK/9EABEn6OZrmV+aVzJGAy2LldNnz9/lgAgNTVMT7q124BKTNSvI302kREQudSchK4Nmm984xnMeUnVY8B79OhJ2rVT1oVhimJKahJ1dSJHqle+iIIm4r41DW96rRqjaB5OeCWTUhSfCU+x9l6ZtBcA98Wm6B8Ol5167TI53RnnpCmoFfKT/V46C4rW3z2cTnX+dtQV8dGD3U+Rz+mlo3M+EetCjV/9RVE7n1Tfck0MGMUKhTGu3v0QxIkJKrT9gJIIEXSd6Hc7J4wb4MCU0G6uJVJQtYAyz5fRic+/GDGJzKDCsC+YeaH6Zv5dgyAzeOKdmUFHNADh38f+/ffp7F9GRkDkNY7oSkROivk3M+MjcosY30wAhC9/dH/i6vMp791H6cyX/oMyty2ktEOzhPpZ86wt1DxnFyhaxZRwvpiCn+ZTUlwyaHooZuh3wtjngR2gpvL9dLFiF/kTw/QAiCl/AAAgAElEQVRIlf87aNfMIMSwCXHuOmjhk7aziMYYKlhe0K5qZS2NkN9OQXwXY6aO4m9nEC2/OVBL4lH/40xwEopYW0PvUQe1ivll80RG4RmI6CHyteCzeoYGkUMxABDDzaZAB9fecSvgY2UalOKEDXSwCpQ04t2gWunnpgFElGS2HhCdcC5qfqg6WrrYLv/GNYC4BZAgz3Lbxnaqsic7FPxJEvTYKIVWzXqY2lF8dN1WCUr8/UkobSHvtwXT4yC7C2qlr4t2XVhHdZ0naUrmApqcNQ9J9FZ6f2c9HUdeiDwgK3ipEfVwfpm8EC5IcnNLgMNifAlyCnafxoHzsEQ6Ir79tRl0vvUk+tAOCti94vxrm2upMLOIdu47TN3Y/X6uA4k2vSKRiotRPX1XF3UwGDQmQAykbC4QGH1z8LmbOJz8vveh6Kpuxt6wfyMJ3XhQgHZngv5hwBPugxnEhEzVSa0qsdxiSjCPpbwp5kAsAMIdNChm8nhWUF1HmnCuz5vlattRu2Xfvls34VpTrz788JxxPWM5OI0foz7cSTU/Yo3BHQlAeCCeeOIJofCxZs27l69KPggAGYyKZQYguijhE09AKQgP6MzMDPrlr14S1+FmACDcj0WQUm1uaYWRHE2dGuyWkcs5mZ2Tzbfv2GOS9b0LQKJHbenShSIvpqrq6IgiTZe/Gtf+15ECkIkTS+n++2UUhBtLQW/csAuenxwqnwQPNgyuV195/5oCED6uE5GVv6wP0pe2d9H/XuKgVyYP0PKmz9OpvAPknSITIG82ADLl46eESM2pR34XcaGvBwAp+uF3qe7PfnTJBLsRACRvzROUVFeK6wNDLc5LbTN2USuAh8jPMEWW7Guniv72Lj1EU3/3Ai6oFeBjL2XWzBBAxJfYSY3TdlNn4WnIQF/+3rmWACQlmEKPBJAfhf968d+H9CaMfBWpuA0BSJIzjx6e+RC9tXsbdTXKa8QAxB0fpAfvSaB8KF9tP/8unW4/YlyUEPJkbL0L6LNzK6nqZDtt1sbqEABkAIZyf2+t3I8JgHzj2SnU0XeRctLyKMGdgPEOQmmrA88jojc+2EFLZpfT6dNBSku1UXqagz7e1iYLFrIdcBeAjBoA4UrhOTnx8PqrGjfX/hU26kcwU686IUyg25UAkLlz4SSDs/rQISnEcqe1OxaA8IV+6qmnUDDmIu3erVweg139K1DFMlc11ZENjnR88xtfhcGeRDtB2+Ik9vb29utOu4p1euyRvnfhPORunBxWkUJRBXz+bITcA7Rn74EYRvXg8ryRJA70ZpSjINHnNxy53ogQuDlMHUuP/SqfDre+QpY88dCA2VqTQCJWDggvt0MGlVsAL2+3Kx4JdvNp/PhxYs6zF04rYvE6PJcOHzpBhw+fMCgdvE5ISXma17WNUV5hUelXWp0DTlAYlff1mWe/hIe5LAx59DwkWVWigE4AtWZyhMRCk9uC9H/2+ulsHkQDJlfQ2uJ3YcTKfSeixgg3pkh6UmThTuT5GkmkNojtJ05S9DAz3Up1zWGiR4n+aUVNk5dcFZOWY2iiR5kjGQgMiTbnje9QU2kV1c3aFE6KN1GiIiSCYbiKnBCxY/WH11WfRXQkFpeK+xkV1eDv4//9T+nEH/+L2qH8E7FeDOpSjEWXbBcRedF7N/XTPC78mXNASn76PAWSu6l54WbqLj0ZIYtrduDaa8aQ40QupSdlU8aJKXTgsV+QN0FGPTLxPeliIWXWTaIzcz6mlgnyxR+TlhVx1qD3KRsjgmKnTtbbirobXiXCgMiDv1t64vsakkCr0REQfc/geN0umm4pp1m2CmoaaKSPB96HxKuFXGwJ6zFWE8eKqubcgqBd6TofA5iQjl6ZeN2LKAQXv+OWOCCjggO4V62KPujsRQ0KRPq4+UH90cIKVtC+LIhKyvXDV03Trvge9Prlcpm3IiMcDg77qaYpWLKiueyDj+11VUsk6AhHcYpzltOs8RPolfVHkZIhaZChQBx98eEU1Paw0KfnX6bugLzf9PUIBBx0T+6XKRPUyze3nKN2TYPyYXy7w9K5VpuMKLjc8hnV13+SklSBnaz0NDp7Qe73hWfvpapTNVRRWkpJUO/jc+xFMv0r770HUYtesveOo0ceLkZhwwB9slVGT+UA4JmlbhxzbQyLukYi6mskd3P4Tl5/Hb3gyIZN0azN4idBACUtLBAhw6u1m02RFRmlvzTyYbzDVNI5H1f0UYVCo9+DscRYjPM0v/dMyl769wGlPBYemCv/xFEDBiDr19fdsknnfNZm6lUsW2MoIHKn1fyINVPuaADCEZAVK1YMrzaIeghFD+Jgqlix1Ji++PST9MGH66ACJLXJb5amozlDJaXzepWV08HXbBCAJXaLzh2IXagwYttrBESGAiDRv5u/m18yo3GdysvHiwR1VmC7lRWy9FhocBCLgsWKMDa7ojGx/QEN/bKyUlqy5F4R+dPjrGlvbFS9//6n0D5HUTDTC1DnJjEACQSlAWVwq5Px6EpURdmYnqXey6kpqGY+GbwJtN17doGmJY0Un1tSRdgu0BEOG7jp33QtpRUHqumEs5Z+MMVK3QAneVPlNgxAmpvlvcp9TUqSxp0vv5kciubFCcS6qFrcOJPWv8JqQpyLK7Oh2VE1WfPWlT1IFrbpNGWKwYNMcRHno430JWu+R0fnv0MtxTUxwYobbB+9LkdKIsCG2pdBy+Jdq+MJe0nZneZcDbN61LR//z7tf+EHoMmpfvEmZoQxCACB6J8at/B2+rxUl4zfzQAsFmjSJpfVh0RzUOW48WH1MaIZJPaGVEp/eTkVZYynwytfpp5s5IGY6nXw9uN3fIbSG0qpK6OeOnPOUUJXJnVm11FfSht1JIYpIWagpKcms/LMdCveX1nNEvJ7BijZl0lJ/Rn0afqH1GfvpQBAiVbE6muV88ciinLKDn0meC9lO1Lpk54t1GI5h+J2cnmcpxfrKCNWdcLb5KNeFOrjxga62ylpXineLNBi5L2g++tAzoZ2GAxYunHf6VFU3nysG0RdDQ02zLkMRh4JIke68XH1veeGfC43VsHSjWlZHnVBQoI/Jrft86JWhgICpZn3UeWECfTfH8pouxNA/vH78lAQsJ82nESRSSfyNNQhA62zxTpB5GM8OANRifpm2noUFcc9iqLpS0KOjK7giXNzHTP6wh8c6GJJbjY9tHyyuHd/9d87ASCD9Nwzs3A8P7V0dFAZ+FX8bFmDZ8/5eg+lJLlpwcxSqm/0ow6JQ1KvulRRQjg8og1KBh8R7wlzstMlNCwlp6cukpEbggdCBNVQPSAGjKqXPNe008W0D3GttVfhUlAyEMVfNF/fiIHSX6KAh14c/Y4MBSVAvtp2OySd87nHol7pMRkKeIj56aimRx99FMn3n0B+Pqy8drXjeqtud0cDEL5oU6dORa5GGqIg0mt62XYFBQpjARB+sJsrpQ91uOv5OxcpnFQ+UVRKj5WUrkFKVfXhIeR77wKQwa4bAxAGIocPHwOIu3X1zvn8rhSALF++GBGQsWJoOjo6hfzuzh3V9NDKxaIC+iu/ew85WX3XFYCkxqXRwsT7aJt1Hf357hb6wqkA/eUsO216JF3082YBIMte/z59+gWZhxErWnKtAAgnd4/ZtpyOPPOzmwKAmKtWXQ6AOGCYpv/f1WR7+Dydny0rqkcDEB7LtPpxNObwbHJ7Yczi2Z7YlUMBB4QQIGTg9MXjs5c6smvpQimcBln1BgMn7sIYKj1+DyX2ZIptAbepw3WRvANeJJM7yeVPpB5HN21M/2BIABLscdA8dylNdk2gfhjimwNrCdUvbksA4qDJtHrOXPp4dwM1d/bT5+4bR4nxSAI/AMUyNHtc8yUApDi9hGaMK6C3tx2k5TOn0mbkdNRe7KLgEACkoCiJ/mjVPKEwduJsE3340XFR2HBMkZNW3jcNDgSoj3HSN/6dOVdPVYdrqaIsj6qO+aB05aP8XAdNKHHR1j3dgoJlvQtAxDUaCQDRSefV1S10RufyXE8jZ5SONRj1Su9+OABk0aIEwYK5U6lXeqzueADCA/HQQw+Bo19Fra3hKuUx5+plqFjsATp4MJLHF60FPpyJOUr3yFXthpPSs5Cnsn6D1GXXjcEJVzavgXJJS8twozeXo2IJUyqyj9coChJrIAajXV1u0Ebr2nFy+oIFlXTu3PnbIjk91phZ7VwoQboyhTBLyE7PPfcFAI04AcD9/iDAhpf+8PtPaFblZJoxYzK99OLvhTdSA3S/HzU4tNse+zF7W3m/nGQbSlYREHhSNX3KFg+vpHLh+5F3FXLLyElikqSrOF1OJJZL9/wDk1aIqtR/qH0dtCvQAlAZ/f/bLT18fz0njg6hpECcWyniYF8JE+Sc5Zo+/X1yHyFQJRIrFBVMT3l8dTMqQOvr6Sdnrvwh5AeFQrPYVFSEt9Sn6SpEwqkpgZw/F52qpPHHF9GGh2UehgYgZtDBy3SeqZmOZY6EGMCF87HVrcfsDgyHaLEiIOkHKiln9yKq/iqOHZWnKrcKt1gJ7Ob+GmtqWphawII8MRPhzRQzE5UsIldW7YNZdqpItwAbs1//DrVcaKcLj31M3mJEM6L6rhWsYvYPC90eJLD3ghbUlkl5tVPJ3ZdA1qBN0LhcfcmY2gFqSDhDfsjDpnUU0O7St8nPdMGA9FDHNebRou6H6CPXWmpDx1TwDsabpDAFUVCPVZzkwGO+9dkp35lBCxInUJwdyk1tr1OatdNQvNJWua/fj+iKlErr6mCwLgcmYyANFEHNQZf79Yc6jAiIzY46IUY9m7An32J1o0q7nJs66sGUK8NbjgiIfu5xwnkAFDDRf7VNKu7nLiSUc3PAuO/2yt9dCS7qUxfVCmpk0Cr7vHDiXCpMy6VXN1XT3EnJVJY3gV7d+SbZHAAeYiceGuiVuSGhkJvGokhgRdE40MACFIeIoxv/fvrqXtQ0wX2NqI9u8cn95OmWUr42ay9NKs2mZfMnUmNHK+VnZtL2/edo384Wev7rM0HVRK0unOPJc01UMTFfONv2HDxKqagDsmmnB8nm/EyR51E+Ng4FEV20fmsXksZNClgxisWIcTJHEWLxGc0TPUbk0I5IrqZ56TGWfy+t8yE6GFXnQ6hBqkEZjHYVixXAFDBDXUvcK+HO6fVHAjz0dWKp2cbG3ls66ZzPZfbsHLy/QBs+HNsWGspWyM9vRM2QaagZ8oExh+/UD3cBCK68pmJ9+OHG4SUKxwAiTMU6h8J+p1Dg71Zu8+dxfoffqJSuQcnevQevsmbIZR6gZhByjQFIrIfqlRYhHOrBMtzrzrQHVsji3Ie9e6uGN+eGu/MbvN6CBXMxT1oAViUlIhSErCeM7RkzpqBa/AzQmBKFAcOqOfUXmvEyOiqASWurDEMz8BDbcQ6IeqFbRL5HpCIQq2Sxeha35pZmSiyUBn92Xha+K0Usix/5EEq2U1n5fmQdO9Kk4bZy/EPU0t9C285up/g8u0FHefx0D/3toV56rchNP7knGbQsACP0l9WG5DnBoFNE+sCYDkj5SsNS56EEwLvS/XUX8htdXRTMcatCGAG1LzsUvgycBbUiKwwkbgJEwSCpOLOC0jy5tOeBl8XyWBEQ7opB/8bmsVSw4hS1iw9vBiBmulWEXC6OlVVdSQUHFtGep38UKS1sMp4uoXuJTkb2U529vNtNYEKfTywAIpLDo3wUvJ452dwYVrb9FPibuOFxSkVkoyZhK/UVNFL31DMyAhLD4OPj+zVVLIaNx2Pla7fQ/L1PU2pPLl3IPkIdKfVUmw1Hk1KYGqhXuUDI8xhAgT05P1z0ROt36N3k31HdeQAWBTaXu6bTpv4a8rM3HQBHNshGgyLFLZdy6MGsqbSlrQqJ0ZsBCqR6lLVFdi4uLtFImg9ASMFqlb9zTkYQgMXcQqDyBILSocYgWQMQu9Mdpu7w0fskIjbLwPu8cjBZUMWq1Kz4njWcADa5TQK0qeNTZC5HL3JXAgBP3Dia1Nkrk+l7ASQc0Iz+3JxV+GajDTWHKT8tg6bm59LOkxuosauBrIEM2U/kmORmZtOU/AmUHI/cGSBkL95FLoeVzrWeo6L0sfRO1Vax7kXk+Cybl4E8Dhe9u6GO8gvHUmmeg4ryANJAEetBhHXttl20evE9dLbhIqWk9VFqXB6dbdlPR07socyUIpo/+XFcn4vU0ekX4EMmm4dBAPdo7gyZD7bzAM5H55OZDXTzvDFoU+GJa7wzzBNQ5HXoCWkxQIcVNDlAPnE83XyoTxKzmfI9DMDIeToxPAGx2Bi8T911CZ6UEyXqRhmNnA8+Flc6d4DyunnzrV3noqwsjcaNSxEFB4fKrYl13WT0pOSOp17psbkLQNRIMBUrEw8/5ugP2WIAkDgUG+QK4zugCjXy4n5D9uCaraArpZ85c06oXLHByEpXV18r5C4AGexiVVSUE9djuV3yQvg82WiZOnU8jR03jjZu3Ahg0SkAyLx5lYj8zBGGeVtbF+hXB2nOXKY/ptCe3Yfo5MnzYpiuFwBJB/1qQf4CeqvmbXFcMwDR0qN/e7iPJsIYO5DtpF+VualD3ffXE4AsOfRleNq9tH+5VMC6C0DU3WTGdQqApJ8pp4mbH6X9y14m2/F0sqCOQ+uyfSMGIMs3/zH1xXfR9jm/EQcXNT4uA0Ccvgxa0fEUbUn8iI7Vw6RUACSe4smDKJsFiDEWAHH7E2h55iTKcqXRe+d+fNsAkOUVSyg7OYN+D33bNCR+r0Tl8SP1++lYQ5XwtmsAYrO5aUnFAqhTxVMv6Jgs/JDoiqOapkNU03yYHp3yOdp5+ig1QbWKAciXV42l5KQ4amzuEc4IFxwFbb0tOEYyuQDeggAEPiBZdnYkQJL5dAsK73oaqa6ujpZO/xKiJj5qaOmlDVsVChU3WCQA4f49uCSVzjf006EaCRQjnFl3AciQtsjtUOmcT5LzVxYvzhdFE3sh7HA1AEQmrp+546lXdwFIjNtm2FQs8aCK9MjyIqYqjUfRtWgK05B36E22AufE3AfPUQMKRe3cuXcUencFdKxrFAkxvzR05GOoJPXBTny0IiFyzsi8EK4VcqsWLTQeJso65nGtqCijOXMq4bWNEzLXR4+eoilTJgivJo//9u1VdLzmHMUnuA3vNeeV6MgBA1724uoWpjPKuWSmZHHtkOQ8SbFaufoheu+Td8RnjkSkpIJHhdbVIz2ysk7CAM0orqDx+aX04bG15PF5EL1wQDVH7iOgapAMJHop9WIH/cXZID3SNkBvVI6hNbNy6SiKmNlTlZcTSkNpmZJi0tAoi51RXjiXhaMiiN8Y+3W5FecpSXGxEOXQtCsrEne1xj57Qx0ZIVq590+pJn8zncmXjhGRtM5/mXaVIL2WHAExqFswiIxohynaYCSpm+qdRqs5GYI7ygmbc6SSSg4tom1P/ChC6padpBGJ49wHHDcCHGkqmeqr7rOpHIJxHvKMoqhYeqH4QX7hqEgsChY7jR09STTn7Rfo/KSddKZiE7nOZ1BidSk1P7iLkAc9ZPMrNgVX2jCPMW/ohlSsNx65AA1qYAAobFoRSz3aguf5KsvBtQ6k0oP0RdpGW6nO10PeNqka5Q3K+YUraySYDyCPhCmLCVCNslt7KMOdRkvTc+lYdw9dvCABD9MVuWVbsg3alccD9SQ1Lt5+H+4xea/EJ8s+BpFobTiNOEKmwmJMterr1e+usPXcA6ogN64X40DhP27sjNLFckN2D3m65DESEjLFX25dbTJyaY9Po7hEGYV0pCZSc5uMyLiTMuihchSPbK6nHSdP0OfnLqJWTx/tOyOBv0OpdtkBGFbOWo1+guoGpa6z7YcoOzGffOCvbTr1ATmsTnpixlcRWemhk011tOdwI33lgUUYmxDoX7geuA85KuqEvJzHi+jH3o20fNpCSopPgOzueWrtOUvNnpOCQjwpZwUlOXOQ39Ej8j3MzRRYwFxj2Tp5gRfNS6G6+j46UxtOwuYx1bn95gitULOKjiSYogxih+p3voT6PcT705/93sh+GX00d1AvjBFCjBBUMUWPhQBCdN8A1AyqFdY1tkVO00jfddnZcMwuLoDIyBlhtN/KjSlkNTVtEfkrQyb3m074LvXq0qt/NwJiGpMrUsUaJB+EKUweyPlVV4e1zG+lm44jHvctXkgnTp6iCeNLETKF16hLFX8a8YkMMxoiHtCD8F5H0IfLAQ6tyMS7j6WGNYLDDrmpLlp48WKTqBdyqzd+kaampqDWzmp6++0P6MEHl4lIGud+OMHj5vyNThQdPHmilqoOnjIKmJkVsno8XQYY4ZegVvHRhhQbWFzgk1tnZyfoE/KF7ULyqNcvLU43wI0/JJfbnNI4dLldFA8LfXb+dMoFx3z7sV10tLYGQCke3HC5btAlDb4keFc1NSUfnN/v13lpeYOH1hTH0S9LnXQh3kZJKKCoy1p3W6Qx1uv1kBNV2Ln5AYKsCLtzs2cF0SdpjAYNZRsAMuSwyGXwqqlpb0+D7CesmyeO/0/6YNzPqc8lva8WVemZjWSLKmptdQ2QK10antGSvHKhIUoUUfmcDXcNOsyJ2to+KThRSaVHF9H6lQAgJglhtskU+ycs6SqMXHG0yD4wHUstN0sAR7Gr5Ia87WA/qN9033rBLjLbUYvf/w553T20Y+mLYj9Wr4NK/+tROvHCGqE85tOaD8Li0wcLfzaUwbjm80U1loxVY6w7cA5UOp/O4ZD74svZr6hSIUscTY9bSuVx5bSr+zBVeyQw7WvXeQtcfVLSlexxqZSG+VYMr/+elrNY4KYpiSk0JxEUpd0/Fuu4nHKeuyDt1Nun8hQhoRtSKlU9vSzpLkGDwg4AsmHJbAnm5UVg1To9bl1dYZqj0ymNQwYc+vnns4aNYBa1grkt1rEhd4Sbt98l6Lrceq3h/Mn0zCxQr8Rierzys9QLuuHGU4dp2fhpoEHF0+uHNgMwyRXifXvIhb4/POtb4uK/s+ffoVLlJcVmIzsXHrUm0/QxC2h81hTq8/cJadsjjYdpQtYscevFuaBrB/DBUsQHztdQeU4pqqe78Bzopk/PviLOJ8RV1dEyfV+gkgIHgIeFtmxGCXlubtxrxsQzgQcthYtVUpIstGJROn2yuQXODNl3Q1gMn82gIxYA4X6aFbOiQQDvT8iNmwqw8jKz7K5JgVf2O9bNYnICRYAHE+CRG6OZJH4jojooiBndrgaI3C6KVzwWs2Zl433juGoK2V3Vq0umlJzCPMdj/3RnLh22KtYgAIQNluXLFhOrRTU0SO3xW6VpJSzddx3R2QQQcvUULPPZ3wUgg80FnjezZ08TBi9TskZnvG/MzNPVz5988hFRfFMnl3u9yL9grypACCeNMwh5+w+brzsAyU3NprFpRVC6GUOnL56hTdVbhwQgbOmwElxer59WnWul50720No8J/1iXhY1JEmwMdoAJD6YRCvPPk+/L/8hePXaKFZ/rwMAyTs5g0pOzKct9//spgYg03Y8TpmN42jdIz+MmPATfvY5OvXcW8gN9193ADKAxOvJrsk03jGR3mnfTT1QuBoMgDyTl0J2WPjv1J+kRnijnUBDz+ROIH/vRTpw9C2AbwWebzEAkhqfSg9PX0VrqnZQeVY+TcwaQx8fPUo91B4BQBZOfAy0qTzafmoTtXYdlraxSprXAIQjIAUp0+hi10WakT+NMpM4CgNBCSTGxzlZ6YJlfTlnxUoXOhqpub2VanvXSSOHjXKIAYxLWkzJrkI4K+Lpw42N1NWsqFfDACAcDcnH/b5gViq2bQEQRF0PE1i+C0Ai3zWc67BiRdElEYMb80Ya2VFZcreyMlvkffj9lzJfhrP3u6pXdwHIcOaJWIepWDU1pwAgwnrwg24cA4hkZqbT/Hlz6MO1624ZQ7K8fAIVFxVeksPCSeiJ4O1u37F72ON3+RWHoGOhZsS1bldLvbpW/TL3h6VqJ04cB+rbvitQHLtWPRvefrV3zJzUz5SE7Ows+uxnVxn0j/7+fiG5y+BKRxa6QTV5+w8ysVRurykkICMptR0vF15QTVMdHCJZW67LFC9dJ8SaagUVRHqDbfCe9vpV/Q8VZWAVrCl5ZdTV101diFQ8NGcFnbl4jqoRBenolh5Rm6ph4AV9Zkx+nljWhShgVqGU52Uw0A0e+bcaguLf+pIEenlKMm0MtojfE1E0LWBRdBV8tqTIOe+DZ1fTe7wqYpMMUNPtkXQVe2o4WmDDC3ysZwpN9yym3+f8mxHt0NEWC1O0MuXLkCMgVigdceOoiEEh0pEHE0VLDaPxR8vTcm05o7aFescWnrx2ERBdwyO6P0O5w8xRD/7MfSyrXkEfV/yU+kWUiMdBWoalm5bRxUnV5MlSKktigAYoYI6GmKMzamvdp1BDuHcRnjp8cTTIqIR/QBmxIidFXoOeJheofnLefK74MVp7YT91+Hqpwy/pgD4U0bPaJW3PnRhPGdZsWp2LxGrcHxsa5eD7Wnro65VJ1Nh6hC62HJTHAs2qSakQxiFi4kRCObe+Pp5X8thpSPDm1tXVBnqSiughmSJMsXHDFpfzsb8PNWw48drUEnPtkMaV94+nFwILqpghBwedDqkIhzvM2KJDzV2b20EJWTIkxwJxjvh0emD8/dQf6Kfd9TW0csJi2ll7GPkcZ+FwSKAk1DsZl5pPuYnJIK7ZqKpuHbV2h6XJg1bZR0vIhTktr2cI71qLXfYhZPHQ+LRpUNWaQBf6G2ls4jghqbvpjAQwC4omI7KC4oZnPqEkqJaVuObhnkT9huwx9JMXq+Q+POo83NWYMZPDo2CKfAgaFp+zeDaFqKTQTaXF8bRxa7tYrtX3zBECSR1VE8u0L30ACyIPZsqW8fyPUfhP9NOkxmBQfsK9jfjEFCvZL9N1xWcjkMdgLCrh3KgzwuMN4Y7LteFGQu67r4C6kWOzT1euv+xeb94fteTupk3nUafq6r0/jZoAACAASURBVGqg3C04OPj1vRsBiTE2kop1P3344YahAcRlpHlZ0nbzlh03792lelY5a7p4wO5HQbZYnvfp06fiRWQzlLFGdkJ3AUj0+EUDooyMNCRtzxL1Vqqra0Y23Ndh68EAyJIlC5GQPgn5Hyfwwg2CO1tHq1bdL16+vI0GIb9/41Oo2GTT9Onj6c01G0SPGXxcKwCyrOxe2nxiJ3n6e2lKURnNLa/EOzlEa7a8hWWeYQGQCw0yaT4Xya9f8VjpS4e76IwrSD8eh/yWCUmjAkDua/ssOWCAfZz18g0BIHmnKmjccYzVAz8d9QjIaAAQpyeJFq39Fh0qXEdncnSuWhiAjKmaSUGHnxonmeTRrzMAWZn/IDX1QXSh5QS5bbk0KyOH4uDNbwII2N3SRQHMH1soRxqNwS5kh0gHDAOQVUVnaEz2dFGo7+ipd0SdnFsJgKwuW0WfnFpHcwvmAwy46M3qjeLcHihbQLlJqdQBpayzDXvpQpuqRm8qvjccAML7emTS18gHgz/BnkAHmg5ST5+NKgsmUgLA2UUobNU3n6cMRyb1IhG9JL+Q9lSfAbVN0rGuBoDwdrOmJIGOY6NtuzvvApAY7xdWvAoA2O7Zc2sxQGK9KpcvLxTSwYcOKbreFb5PwzVD1t7RBQcHG7a7AGSQkZk8ebJQ1jhy5PTQU24QELLo3vlUDxrWzSrNqxWvOju7Lgsu9HrNLa2jmNsSRce6DpGPoQz/oS/06K5xuUgMj/msWRVConbHjr3wcpqUWka3GyPeWzQAEZxrgAxWxJo/f7aogt7S0kJbt+4VoIJBCOe9CAUcAF+OYDDNJIAs49dflQCEmx4fD6ofa665yy19eex55No73Fpam2n10w+Lzxs2r6NuJQE6AO9tZk64XgD/npWUjuTWLNpXCy8oSNVJqNIcD2PlwVkr6PC5I7SzZp8hPWq1Byk9UyYO98H4q5w9U3w+fuI4vsvIijMN9Bir9FovOttJ//NYPyUjTP9ejpV+V2Cj+opU0DVkToqseq4Sx1Ul9QByWSwp0lNtQeTFpiI1sEppdd9XqNF6nna6PxL5INxsqcozzN/1vuDp1Z8tnNSuE9VVjgh7x628DppLRU3EFzQj6mHK8QhI+4wKz82giQ3z6eOpv4DyE9b1qbHnwmyqMjqEi0SzJoFHrz5zAW+lUozjxk5O18eP/turgs7CcazTLDTrgUnwmsuOYXxw/3epM76Rtpe9YuzGdwpJtiqImtFWQknd2XR27E5jmaSyyWsw0IxsAp1qpiMhfAj9O69WLweT5yL/J86VhVPVhp1t0otuwzsgpPKNAsh10jkeE5PG0eT0uZB7bqaixGK64GmiDkhT59iyKCvBTq+fclEbpGq59XQ3gFoUosmYU/0hqD/V99L0LCvNzg1RQ/NeFNTbSzpZPCUt1ajL0Yucw3iVAK4Hwu8NoN6NHDgWftDN7UzBPSjPow90QqdLzmOj7gRUpxIT5Rzje8zsqfeBdiTO36bymLiSeoKM9HUj0qGbIw55Vo4sWjpxNdX1XqDytDLaeHo7JHDraMaYSTQ9fyrtOLWGOvub0IdeUM7k/liEVjfdxwBLOCCCYSxXEsCE+exKzKR0dzbdV/CwULqqbmykSdnZ5ICz7GxLPQV7+8kLcHK+5TQtm76Cdh48RnuqLlIAohPyRKS33zKgJZHxxQ9ZYfU+l88n49CAhiqOgN/vuyeN2jvg4a+SeV8if0NFO0IqchvekgcYOSpK0jgiQiKOH14zOqk5IjcDz0hj1QhNark9Rz8Gy/uIeNdcEgFB/SEVsY3o8yBfLhcF4VyJnJx4oRR1tXSl4fTheqzDkrsFBYm0bl3dVR9u1iwWkeiHHXlr5gRf9YkPc8O7AOQyAyWpWDWgYslw65AtCoiwAhDng4xuIveQvRjWCsxnnzmzAjro9cMCSBqEnESdE/bMj05T0RAkVN6oZn7gx1K0uB50rVh90OMxblyxUMnat69qeJTA6zyQ/OLVUTNdzIyXacDA3bn//iU0YUIprVnzDsLyMpmaK6OPHVuMTwMAIDCEYJDv31eDf8fpic8upbraRhR6OivWZSNIHyMYksZ8Tw+UrzCHuXV0tlFaMfhLaH0wLvgft7SsNHhE5fEcKgl9euFU6sTvzT2t8OqHRC0WbvdMnkN5Gbn0zs6PQBFRhjaAhRdREm6JiQkIwUuPXlFxAXn8qs4BgEgSVH9EnwCUuM1KzaTHDtbSStBpelw2em2ciz4qcJK/NA8ebEkzGUjRylhIUlegIy7eRc44eS9wRGal92mqol10LGGXAUC0DcSAgtfhJgCf+iyAirKT3EUKrJgAiM4lEcdArr0GFWw7h3rkhrpwXkZvPi3qeoz+kPxTLAOwgeEsV8BnJealAYglAUQR5uJzf3AKVmlTir/KviSrM7xduDYK+qDsS3EKysIyA5C+aokoxMtKPTKWeD9PaYgc/CHhXwW4sGh1ID59BUDctVlU0F1Ox7I3GShI/KbzacyWn0ogF0BDZfuyUa7rttjaWD0oTPrXxnKnTVKx3L4uo6YIFyoMKLGA8oy5ND1jIfIOAtQLI9QBI7IfMr5cwyMR49Q2kEC/PaHGFTVpyCkpRmPsmDvWTMqP99KDefXU2nmSDtRsQH8kIGJw32cKI2n6Y5+qyNjfjwKZblnDwgKS04By8FgxAKEBJSeLQoYaeGgwz+sHlOAB196zK+AaQiFGXWulX90zaiqIYyA9hUIuOT69PXaqnLCIKnJnCIW5DihXba/dSf1Qdnp82sPU7qmlww3S0WA1F/UDYAqq5I9AUE0wrBNU4Ntn6aIBp5pYvK1tIs0eMwX5XAVQvBsgJ4CHH2PshcHX0tpE5zvrqCi3iLKS85AT0knvfroN9DiMr13ep3YLeG+8H7uXAr3yWcI0L9007Yq/M/gIQlCCGxvgDozL8sWZdAy5YGdq5TNiwKTaZ2T666TyaMCgJql5ChoHjvpgpkgZKgOmdcwFjyPUHmPskI+nQaXe71C0q0H7FaWmdbvI7fL56gT6q1HvYkcSt5KiVry7y+8WHBxsAmH5XQBymcFhKtbixQwgdg3PAx0jEsJ1HiaVT6TRS+S+TIeH+VN0svkwNxOSqjrBfnRAyF0AwmN/OQDCv3O0gKMhHKlilaybKUF9OAAkLy8XilgPixf3FlAST5w4I6ZcaWkJMU1LepMHqLrqOBUWjcHDP4k+XrsTNUSkkT9aAMQOD+TyKffR9rP7YEygmrIJgLgdKJa2eDVtPbKLmrok0Bi4SgCSh7yRCx21Yh8r+t302TN99MB5H+0vSqS3c0L0RqlrWADkMe9z9Dv6CYUS+m8IAGHS/Oda/pTWJP/rTQVAJvhn0szAcno37qfUB+nawQBIoMlKC84/STsKESHR6kDXGYCkuMfQ8vwnYOzaqQdFNvtgpNY0BSg5DvkdHvj30yZSTYMqImgCIM+UhKi6K5Emp/SD5tdOx2rfRS0KFO27RQDII7OeAiBwIUE8njac2gIp3E4BQGYVTqPJSLBfd/S/qCR9OtW2QHBDRY7ApboiAJKXvIBmF0yheHucyP/wIwrS2t6GAEaIjjXvQ1J6Ak0prIAUbyr9As4PbqMFQISRmgKgNT2V9h7sEMUM72QAwuCjsjLntpDb1Qn0VVUtdOGCCgcP10ji9zkACAOYRQszaNOmTXepV3cByBXMnqhVy8rKYChNoPXrtwy9k0GoWJxjwR6wqiqZIHcjGyebZ6SngdNYc1Xyuhw5YVrNqBZcvAaSu9dijK9HNCRWv/m4HF2YNm2SKA65Z88BRBLCspfX4lyH2qeOdpgjHXoblvI0KB3wInP07NlnPy+keDna8ZvfrBFhaW6JSMJ9/PFVIsIg5XZtItKz7uN9EdWZdVVnltzVLTFJlffGguZmmWicUOCmlHTpzWRaUlObBBNuRBfGZhbD8EumqvMyHB4ClUjTUxISEunzix+h7dW7wdmXPCAGVz2qfogXtRgCKnF87IRCUb+EG9ce4ORybs3dcjsGIIk4V26VsyupfPIk8bnv739BFeCgz2/w0Xv5NnplrJ2qxqNomqoNwjLAfSriMjl/Ms0OLKFX6adIsPeTDVWEZafkHzvqmfigKiYaxo3PhZtzjEmlRTNGOCqgPgsWk6bk+OHV9crt2Aa0eOUxdETCCq/3k84X6PW+n+N3GHj6ePAbKBYO2dwq6RUee1uiopchgjRgk84FO/+OhGP5BZQW7djW3cTfkFdFnBBZGeDqc9wH3lz5J1g6lhuv5WxIpEcTX6D9vnV0InhA7heH0LQpC6JJYUldopkNK+l45mbyqOvIkRKL4XYO07H0vW1tt2N38sBBHicll8yRAx318HeHK9rbFNfM7+wnZ4uMTgRwnj6HnBMB0PsS7GU0I3syFcNT347reyh5HLX2yuhE3bHzNHHKdHkeaN6AlyrpFCIgvYiYELWiC8nowysIjpRf+CneI3I9vqe0I6IX95JdST3rZU5E/OyqxgbfoyEVOTQmEJ8f7k09tk7IU3PjyErvgBRTCOC66Ogcf/epucL0QG5xiS4IN8jzLCuYRhPy5iLqkgSZXo64DFBjz0VKdqfQ+iOviXUskHedmF1J43Lk+XLNDm5cqf3TY5Ca7uozKEShkA6xJYNGJZN/B6zxqCIvow1BSw6tmryc2vo6qBl+ivKsLEQXWxBxaaALPccp0ZlJC8tWiHWrTpwAjUbRIEnxBLEccVrZL8wHHRUIBuyI4CmZXTHjNI0tfF9xvSLRHzgxsjNRnO6eLPoEqlodXXIsxJwxR3bEypHJ/hYFJCMoVqZK5mbJXrnTqH1Ab9kc+Qivou5BcV6arorIozq8yL9Tc3q0Ih+6QN+mTRdgbKsxMDp9631gxSsGITt2hEURhnMWLAzCLRGZXIsfyKeTpw/RsWPHhrPpHbvO3QjIMC79okWLyOPxXHU+yLWhLw2j41GrMBBiA3ak0Rit8jWq1LKbHISMFvgYaY2R/PxcmjFjKmhzZ0XxwhvddEI590ODEv6rDSH+nb8z8F22bJGIdlxEgcs9e6pAaZKgYdWqz1BubpYwAsz1WF566RUAAA9lZYyFgSkBi94vq1LptyrnallVPoQ72wXzURoInv5uciVLQ4b3O7ekkg7X1aAQmuRtcwRE99ntctMTC1ehdoCXTtSdpl1H94qaCImq1ogXOTi9PkldKSwsgKEmjc0L9RcoTRVB9KgaDXYAl0oUYeTmBU3GBk8pt4PVVaB4IO8EOSJfbbPTovM9NLWxj7Zm2emDPAftyndRbabs+4yUOZRvHUt/aP81ePpOw8DUFCrOmQm65ZgEkXOg8xNEkUCxVJ4fN/aaa0BoQ9+08hG0mPCbNO6DXqyrDH6ryjNhAPJF95/Qbzw/HhUAEmhCLxU1SdddELQmZdv5cToGfx70IEAJ0Tdt+DMo+Vz8t5Ez0USfel81UFWoA4BHGXi8Oy7oyI3HapLvHmqynaYOp5S0GhCXXoEccL70uPG4cGNAYQCQXreR68Feda6sLbbmOa3oaDZFy7INQLwAhgc3V4MTilxyXY8DoBJ5XNySEQ1ZMm4p9Q/4aa9TqmQdO95IOUmSY+5OgUQs5MjKAS7ynXG0u6GDCqHoVp7spl2NHmo59kvMAwlcGJT6MVe5cdc74YHnZmIoIYdRnpMbaNGcyxFUIM8HYGJDAUCxDu4hbvp+EH33dyCCIWlKQYCA7l4J/lPSZR+41kjluNWUm1oirpEf3D2ugdPc1UJjc8bhcw/19HfR/rotVJE/D/PUK9ble+3gmY+prvUQima6aMWUb4OW1k27zvwX9UHQgVtoQI5ZwBLEeKs8LBRyREUTsXzGmEoqzsqm3+7aiUT0MtDf/HS6G3TpbllH6bEZ36D2Nj+99l4Ncj4QcfRL1THx/MW1MjfETVDoUAoBiGOTUs7D/NFgleeXvofwSawn5hxA3Fio4JVDeOKTjQ0y7yEafIidhgGMBfS7WHkU5kKEui+8nvnamftt0UVf1EKRs6I+R+d8mGlXVws8zH3SnzVVaSQqUREX4wZ/uVoamRxvOfozZwYhUpAA5szmG3w2N//h7wKQYVwjNkQeffRRUZ+BK6letg0SBbkmkYNh9F2vsnjRAkQ8usGrxwOZyb0jbEzjmlYxZfSkhu8CkGFfkbg4N8Ld04SBfKMT1IcLQPjknn/+OZGoyYB85879APRS4Wvu3EpUTi8Xn/lBzi96pvh99NFGkaA+GgAkDhSrWUUzaO3B9Ual52gAEmeLo7Li8aiQPo5+9c5L1wyA8HlmZEm5VFdtA93TGqCFLQF6qCFAXXAKf1CEPIEJC+lIfiat6Xv7hgKQJ53P03t9v6UeGIgjjYCMFIB8xvkMJVpSaA0AkcAYysN7OQBSGJgM43iALrhk1OtGApDcpFJaVnY/Umig8IbkGIZBXX0+1KtooHOQvLUl5QsAwi0dFK2F8LTbOLcFK/YC/Gze/uObDoCUIKKRl1pK+8+AaoIK59y6AAa+fN9zwut/urlGVDcvzZokjG6+v5u6ztOu46+LdRmA5KdMpEkFD9DxBqiZNajo5CAAZPmURQBCPVSSVUhbjh+jPACnJHccHW7d9/+z997BcV13uuCvczdyzhkgQCTmTDFTEiVKlpUcZNnj9MYTqt6bqTc1+3b3zc5/u1XvVW29LdfksT2eZEtjWzmSYhajmInAABA554yO+/1O6L4AEUmAAimcKhaa3bfvPffc293nO78vgOLWTyMQtnN7uuQ18o656N/fqVh0AMLH27IxDpNOK30GEPJVASDa4enixfYJ6eDiAjyC7UEqORqAJCZy8nsSvfPOOxN0kI/gcDyULi8DkDkOcxLcNVgPwjeWxSJXgGZsUwARrb347MiJBQEBs3WBX9fAp76hESvmt+fyljlvs/BBhTj0EgMiC1X54EGVTimhUvxUq2CTS/L8Pv3DPfnC5OdnCx0FV0NqaurnfN0edENd1dB9m7w/7YLFz/NjBkrcMjLS6Omn94hx+M1v3g3SyCIiIkDDeoa3FtSiQ4eOoUrSKZLOV6zIoZuo9LDTj7F5QZXA2qB4isfHblf2pQAs2t7XGwMXHLesEqwpXC1Ws2vb62hMUabsmOyxCw83XgEOQyYBO2I9ueYJ6uzroc8uHhcJy9y8WL31w6WLW3RMFN4nJ1vjWE3Nys4Sj7XbVRgAYne3tG1cu60coaQyd8BqA21GR4grTgSfQyBc7tfmsFLJgI+2tnvo9Y4YWtHYTKeTYPeJbIZPsu1UGYc19jhZFXBzxgOqBNz8WHW1qFh0QcvS7lHK7ciKKocPgW2i4fbTNCdHBp6Dk5F4mulGWpIV/BugH6T/F/pF4/8S72P3J72t2S6PbVF//dDLmJ0hCpZ23QrwCrb+LsQ2U1VAvK3yfSaYUXDWhXiMrukAPu7vqqjtVBK5gd5u/AekbA9hLJlKpc6fx1B9rvyocJhRcZOnGqBYrGzHWlKp1ittei1CVK36GQCFT42RpqUwKFUmYvLzOmpYrDGwaLQ43QRKIbd4OEpZlCJ/fACCbVWdGkSexYjy2CjJeRIVgDS6dOMjsickU4QjkuIjMigpUlZDbiMTp5UrUWgrce9n4N9vG/rpa6lmckLncPj8P4nXuHlxPaWbEgvwuSKiV/VV1Qhjw5k74nVsplfAxyBSNy7Q6zHUlRBB7VKGBqMjZoqN5sA/aCdGQwtvAYu89yNiYczQLTnyTgAmFruLsXCk0hOr9ohS3Jk7H9PG3H2w4XXSpZpPRYWluecWtlLXAGnrTuT1PFH0E+SMuOhQxf8U+3CPy30FQGjx+EMuVc+teVlUrW41NYLZ56OE2DjQsAbpSsunclx8sm/Pl/+Erla20vVbbTTQjSwevzSpEJUIk9zGF5AaM3lPyGa1ob7hkdUgM8TqAZ+sxBgrEcEKCLtd6e9z/N2wPlYESp49NxV1h6tt8kaY/L2vqVTG6pNxm2D1AseY0oHKKvcrMXnoXHTeh3GRiGlwD9L08R+noEEeDz6fZ57Jgctn132BKR53q/WaWKhm3UdHxxwy5B7kQjwm710GIPO4kDolnUtrTqf6Qpvu/dNUQjjYLxw/DGfPfTGPI9/fpiyAz8/LpYbGpgV0rprYF6Z18USRaV0L2r5kILKQwMM4LlPtdzZQMtP7dTWEt7l48drczBIW4EIFOfNM6ZlkO6mpVHwYfqx/YHlCtGfPDsrLyxKrQz/96T+InqSmpiJ3Z6cAAZGR4VRX10RHj54QuhF+79//3c8hxJeTEE5TFz+2oBXpSRNbkBq1ITocjPUbVvXj/NRTu+jq1UoaDh8GOJCudmxxrOeUDhe472NyQpeZlEr71m2jps42Onn1tHgugHMcU3a6Ttj/st2tOD+QQlKTJU0lHrk/3LphV909JH+A8vPz4MgjOfXsVBVQK9x9fbIP9lgLheOcuTHYcSuQ873S79MJOAWl3r1FByFa3owQrMwhP72xwkGDmPQfjwlQdZxTPOZJtB0TPG4jQ6MAJLJvFuV8xPoQU6zWi4QACGf7BCf82A2n1HMLcstxdt/K/REdaf2A+n3dIeMqTHxNetKmpCkMMoJ2qZgJWRUfmifHIC+J/fpAG9K0OU154q9Jff8bAch4m5ciYHohxtWZQvtzvkGnGj+As5FcROGgRj3XYkMBoddAY9BhBzjlxpzsMHMUFYZtoXNDH8jnmGevKFoMVLwD2klMvCzBrKZ+YUw0d943Pi5W8rlZg969+I86blI33MwUuPRBAzGGibXYnxNmB2qMxv16AhqOlX8J5obc8rptXbmXYsITqL67AveAm7LjVlJUeAwdrf6IRj2jsOdNpLGmKzRikS5ZbgBrM3Qi3Jgaxja03OyKg8VAQn9GxwHqAgbnKnmmDDpD1DWLkbulN+B9j0s9lQWalnHlz6wx9Ji6V/l1r88JapXcdtfaPRTrSgIla5xO13xET5V+k4bHB+jTq/8s+8g2zcq62mQJTYifWf3ncLAboEPXoXUxzKPN0KVwi7KsgugclLrObtArPdBqddG+tevogyvv07gvNOmPxG/zzsKv0d/9UgY4uodCWjGLCY9V2J7JKill7G5ltUs6m8mHz7BZPg5BUYwV43q+fw2NNSDBxs5YuLz796RS9c1eulsn6ZrB1YAJb9QQV37WjMBDbzYvAKLeZDFQsoxuVwLABELajPv5bZsMfDjlfGjIPW+dxIQBXEL/2bEjHTR7z7yDE02KwhoIXCCm6vf29kJfa8gdWkLnuBS7sgxA5nlV2Jq3traW6utnCdmZBoDw4fZiElYPisli5oPk5mRRaWnxQ7EALi8rETaqFy/JL/wFacsAZMphnO7H42FXQ+4XgJhBKXn99VdFleKv/upngmLFAISzQbQQXbti8TFOnDhLlRU3HgiAcLDj6tUlgvYF7eqsAIQ56uU5hbQyK5/ePPq2uA4PG4B8v+yH9MtbPxPHtiNlehSTpUgIwXdAR1HW46PNzW4q7wvQAADIjWgLwIiDziTb6Qubj7RMf6EAyNWe81Q7Uv2lABCXNYIO5n+PKjrP4x/yPLTmYo4AhMdvc9SLdGJACaGXKADJSVpBq3M3CW3HiGeIwjGZtwDosCj9o4rfifsgYbh3yQOQMEc4PbXhoHClah9oplttF+npsm/TzeZLVNEkjVymAyClac9QWlwxNQOExbhS6Yumj+Ce1YYFrnhKiyygjLBVyEoZoeqmMarvAs3rQAH1jwzTZ5UfoYohqxncyjM2UVJYDv3yDSkAflgAhMFGWJiVnn06HQtyrQBKXGkxmELoDgYebQDCQYPjCNK8fFlq+B71xnkfeXnRsMutm/epaABSWDiAfeQtW+7OcwSXAcg8B4xXcffvR6gRJjP9/XqVY5qdTANCePJ14Ol9qIJcmF1TMs/+8eZclWDay1W4bo2OynLzYjc+JrfHAYTczwrRfMd3NjH65BWnufSJ7XpZG8J2vZw+/rDCC/UKnq6ETBZNGisk0dHREKQX0tat61HqroMY/TosC6OECL24uFBRtuwiOZ1XBw8fPkFtrS1BMXBWlqQ7VVXdJBccd7ixo5YOhmPr7BEIX7m9/PLL+JyeQzBWHLX3dlBjeyucavowoZGiVm4eq1yBZYteWDqJxzr074Un9gh60/W7VXSr8Q4mhXJFfgzZH35FadqwYR1cu6TAOS5WVUD6ISwGZZNbO8LRXErg24rzcKXJyqmugDjgPhQeLSsg/chI4bySlYkrIbJdTb+u/VfxPAMQY+YHP8dGPCNDY5Qx6gMQ8dFqZHhs63ZT6YCH+rESez3SQhWRNjoeD/tXbF8VKVeRfVgN11UhPk/t6MP7t6o8En3+LCp+ufg1utFxhRpGa4Som5sITwyqXVUNCf/X4n/UQsimbW+5iqC2ZS2GDlrUVQSmV7GInpsJNLIRpSNgylh6VCY9mfcNqutHgFzbZ+SES5dHUer4+40zH7h5sBKPGo94zK5NFkX50640K+3b6fbAdepzd4qqia7eWFAJMakqUbCaAk2GboLVp8XtrF9Qc1wWfTOQ5mYxnGeEqpDwOQUdiNhpSc03HYqK5fPAUcsk7yXItDEmDtqz7idCxH381ltyLPr9tLZoB6prK6ilrYLu1JyExgH3tk9SLZlyqCtV7Cw3uTld7Con+8iaP7/axvg9gtpksJ9aF2i1htyVONjO71Ehgfgts4dN1A5243PmQaaJ6K/fQUnJsQj6TKdVWduwqm+mC43vksMfD6H6XnrnHOyklXuUyRAsyEW3gBpLH1zg9pb9EQCKXeSlDEPEPgIhfCQcrTj3Z2TES1cazHjejAUCAI28JDp67Sq14/MWFimNJfqhpXrxia9Ra1cHvacmlP4xjIVXVlBNtg5UT9U5gR7HjUXnZp+kwXHfFLMR30H4PtABfZ6QcD34/TZBbB4CGjExdlqzKpauXO2c1hXKrIJ0jNUPI3V1qqr4XCrl+s4O5gAAIABJREFUfP3EOaHqEeynofphvE/m8psy+XeIwQe3+TpE3XODLpEnkpJYs5EBan3NvIMT2XTCZxuFHbMTTmgp+K06fA9VeImc5pLtxjIAuY9Lk5ubi8lS6ezWvDNUQbST1MeffLZgehCRnr12lfhhehgUr8lDx8nvI+DGLxgI+ZKqIHP5Yr6P22bCWxYDgOgDcHBhVlY6aHfND8Upa74AhPvJ2o5169aAdgU6EyZxTCFha+edO7cJ5yt+zoVEZQZTDGDqQcu6efMWzmv+ACQ/P4POXrsEp53xeQGQFZmZtDa3hAYBON45+eFDAyBbs7ZQSmQKvdUghbozARCxAeZRnLkgJlDAAwlYFS6HlmTVQIBSEUi3CyL3rDE/9YM2dT3cTAOw9K2IsIrqyfUIk3j+RgRSracAIK+v+jFdbjtHtbA2fZgAJCuikPbmvkC3e67RpY5j4tzuF4DkWNZQ13g7tY7ULUkAkpFcTjkpm+h45b8BA6uJMgCIJeCmJ3f8J2pquUp19ecfCQCyIWc3RYclAjj00rW2Q5TsLKOitDX03oW/nRMAGfdKYJYTX0Jr83bS4MAQqI+wGUbIodsfSVdqxqh/2EcZ8WO0vTyD/unwpxTuMgcByNacvRTmDKM3D79Fva0SVDxsAMLHzM120UqsrB8+0jjlxPZRBCAMPsLDbQ+UDP6gv5sL+X4tor9fBy8NQJ55Mp+qq65gQU3mWy23uY/AMgCZ+1hN2JL5fsw7v3VLBo7N2KYBImxNmoaQtiNHH9yujcXm69evppbWdkw6WeT38Ju2G+ZJ44KBED6NhwREHgbwMF6VycebywrXXPtodMq6fr1qUSptM91henWWV1b1Y9Z9aLtPXp175pl9lAOqIGsyOOn97t16aCZyYdf7BJ7rA50B1QHYGfJ9derkWWhD6gFOJO+dnxuG3oFbdHQsBO1SDJucnAw+t1yVZetsBjrh4S4EIF4Qz7EmY1itsvdTb3BSPe7FirLi6nsx8eMWGRVObug+vvPUS3Ts8llY7kq7VB/OyQaxPLe4qDiKsUqLzzGH7MPBZw/SL/5B0qdYMBsJcTu3lrFOOH5tFI89SjfT0dkO4atctRwcHqAx2xA9t/IgskXc9ClEu6LxirvSVGiOP1cNRgZVdRMr3TYAC3E8ABAvAt24RYXL42ZmZNItVIzSoXFJH/JQHMBd6aCHEmHBuqJnhCJRbSgZcAsgciLWSrGgV5yKguQcx8zN3kiXXB66CcvUylgbDXLGB9aMdSVjDNqI4IGVxS4DRluwv1j21ynt+LVxwFKYW0BVPXzg8nNuBLdxrNLzyndGdAFtzTpINZ3X6UL9p1ixliv5dqzuattcb/tI0BaXCyGsJ+fGq9fBiosCVNkxZRhAG93qv0x2E1bDg9/H0GeoVWyT6qMQR/fK8YNnwISmZQkqvkK8xpbL3BiEu1SBoBe8cKu6h2y4z+EtIIdIrbx7UQHRRibj5k5oCxzQzNhhAU0UGyMrZ8ODA2Klfm3xTooMj6Xj59+X+1D6BDdxNUf1iCsVwbySoIQ+lG2B6+E0aDx0RXJIfX7Eeaj72WKogBhNM0bx+TLLrgVF7GCHYbhCg1SWv4bWZO4TlZzPqv5ZBAyGmWJod9m36OPLP6cxVDjkDtxwAZPVBx5jrxLJ8Or98LAsE0Xb4yk/rghCcSvZnLFUmJFEN+sH6DTC4QZRCRlDpe8PXsuHTmuAmrobKTHGSi09bfTk6j10/IsqqrzdTt6+TLEvM+eW2GSV0ufh+zGUBSIHNRzjarjYMEPghjQXgCb9PO4Lj9RymXSODj5soe9sA9WKBSNo69YmohIaRh99Mr1BiA3mAvo68nWZXD2ebqFqSjE69y2Y/YF7Y5rKh7wIoTbdb4rxGAw+YmOdWOVvmHelYPLxlsr/WXTe2DgIzYY0DJlvs+B7pGxVAPTgqGXL3fkOntp+GYDc58AxBeDJJ5+EsPUqJktzDIWbAohs2byBhuHEc/26tB+8n8bVlKLCAmpsalk0sflc+/Uog5C5Tu7nOhbz3Y6Pv5AghI+fmpqESsMqcV9UVd1ZsGrbXM/NaPnM5+aAgJsbP++CyPi1116ipibOBbkiwgTZbW7DhtVUWAhrz8uXKS0tTfxjoa0HE+v335di4r6+ASGi5cZidB0omAtnMN1Yq7V2bQkcSbqFsJ3bypUrRVWFG7+esTJdPO7ERNyOKoBoimrEAYGDg/20e90minRF0HvHPpEvIwNCT059WKkuWSmDBrX71qWLFykhQboH8WTFlSjPubsfx1ATcHbE4sZzmTwYRXCrH6jBeRdSecxK+qLmMt1urxHPC8qTmtA7YTnKzef2IQVcUUABQMwKpHN2hgsrwNyGsHrMjSfuTgVyGD4o3aTQdIyiusNtbHyEElzIaxkEkQqg4gmIsxmArIsppDQ4uvSN9QC0+ChaTbLPxEsAVodT+8/lmLBhzHRYohuOYdMBEJuabJpUcKJvHGBOTf68oC6lRubBEel5qmm7hqyIY+IY8KISfz19EL+rOTcDGTcHh/DrHHyp9ufBuOh7QYvGoxMSKQmg5mbPZWkVpEQyXkyUtbOZdlRj8KL19Q4MozLUkiBaTTx5/yIoEU1fc/7rVoYHfiAJszonC6g7NmVY4FBVqmFkUlht8hpZzM1yR2iwKMA9Lh8H/Hx/BAAcIujAjh/Roc//WVDOgmGIlu4g7VB8Z6jrP1G8LPdlg/GB7ufo8FDwO0BkVqhb3kgFssOyOtingBxjdyQokWqO7XWri4DPn1Pda3x77it7HVXCSKpoPUkt/TKjKC28jEoyN9DHV/8FTlrSeMGoiwhgsDl5hZsJhgEWmEukh+dRgjOdanrqASwyaWV6Dl2o7kY2Txd5euX9T+YRKi920K4NWfgsmnEvMGXTRLWN7XT8QhUNdUk6JDcLAIcPJgrBpih6sCqTx2UqHqwHZEP2iw4fBD0v4JPnj7sPYyw/byYdljlB38FC73upcFs2QS+Be/Lylen1EroaYgQfs/0WzQpAdLp86KxnfDRTRf5xBB/r1iWJas7Jk6HP3xyHCvRSeb8mpbVCW7garo2Hli135zp4k7ZbBiD3OXD8NuabszXvnPQg4pvrXkEa/zDs27sTVp0V4JLPImyfoq86j2NBQwEfYEz4rRqEtLS2LZz170Oogsz2pf+AwzLr2xcDgOjrUVxcADCSDKBbJZLGH1abCYDwpCcuLhZajedgu9tBv/vd+wKAJMBN6qmnduNL3S243zyZ98DFh1e65wNAGhrq8fnchOrHF1hZlZWT+wEgEa4wennPM/TRycNIVu9adACyJraU3jz9FrnVKvrDAiAOaEa4aTthTtf+xtrvUUPfXbrY+jm0E9re1k/b++R3WTIqJ28g1X2hAMhL6/6Y6jqrkBPxCSoHclL4oADEDo72uswDdLr540cOgPD5H3jix9TeXU8Vd84uWQCSE19Iq3P2UF3XdapBJoduWZFrqSh9DX0EB6zZAEisM5+yI4uodxx6LbgJOVC1eWrVXrpQ1U1nKyWAMAKQiOhxWPciYyQjmmrqWykCFdOeflmlWCoAhGk+u+Cw1Ng0iNBJqVOZ3JYyACkri0fwKkIWH6PKR3p6BNgiSUJ0LkD4PBsDkOgYB23bES8sd/v6pr6u89ztV3LzZQDygJed9SA8qWEB0v3mgzB9qrRsJVXcqEZYYMjNY7aufRli89n6pF9ftPT3rwAQ0WM43SrX5GswV+DElbJ168pRaegW2pCHJVI3+tjrlVimG/Djb37zRSFC5/93dvYgfPCoOL0f/vA18berq0uAEj7HgoJC+n/+7/8hnm9v74RwXQoi+/uGRRmcW1tHazB3hO1+o6MjQZOsA61rr3id/dk/+URWMrjpSsUoaFsWRd3SWRUeL8Ttilb01KYdlBKXQB+dOkopyWmgf8ll9PrKOuHkxW3Lpi3ib3V1NaWnpsn+d7QHKWgme1jwx0qvHLOpRXqxPA8bqhRO5JCUZOXQ+6eOwNJRHoNXdsehX+EWniVBAldAxkblc5zerbM9UpKTqK1FLmRERUiR/jCL21XFhXMKzEqDP7kCohdIOOeEG2eo7C8+KB4fq/0QjkzyPL0QfbPYWzxWpQC28GUBvX6fXkVmd7xguQA0J4euxExRAbH57PT8xj+k3378/zF3DVUCBXgUPcrtHg1STOywZvUo+pSk+Mn+MEidbAttwqr6xqKDdL4W+UucnYHKBzc/KCocjMnNqqoUFisqOarswaJpKyhh3Pi5gEpCF6BaidNtSkzOfRhS1SnxBnVPRHGFQHCV0MMgTcpBXou8tnwMlwJaHqzij3O+C1oAq+96Ylq6YjNlp66hIxf+LljJGEH1RxsviH0rKhhXgMR1Aa1On4cZlRn9uXOj2j5sENqLjdH4cyL6gz6OI81c71N/t/D7B0meR5hDp4qjboT+r87aSblJxaDMXUHw4GXUbZAloooB/Nl4YcOPqLW/ni7WHRbvH0P+hlUL9nHd7GZ8BlwrKdqWTHf6qmjQ3Uee0Rh6bsNeuFwN0lvvy6rHKGd8QIAebGZJQbQ7h+F0pSsV8lXsNWgQ4EGIZrBZMT4qMyfIucTxzaoawmkdQdcAlRckBwbXyz+JquOHecQcaU6vvFRAZ5AP0twsq5JTNgOdTb8+LU2X7z9dDtRZJCLl/d4qzPQHnPmV+00Fv9/jPYz3cdjgmjWJdAUVqb6+kDXxXI9tQ4WMbBeEERF/zy/rPuY6clNvtwxAHmz8xLu3bJETjytXZLLzjG0aPch8Qgr5x4DzRCKQv3EGwt2FSDafrdv38/qjDEKm+wG4n3G43/fMFYDw/ucKQnjb7OwMKirKFyL1O3fqFuX+MVI6WPuhG08cdX8TkQb+zDP7BT2M9VB8H/f09KEsfpZeeumg+D/rrPhLfuPGjTLDQfzomuja1WqYQBwR+yotKQeXV5bSmd+vPw9btqwBMGEqBsLPmuXr/Je1IdyY8hWhdBI8UbZA98CtH7Qrbq6EkFuWE5PEZ7ftweTWS+8c+pSyMiXAqL1WJ8KnuH3t+efF31/84hcCeOhjbN68WTz+7Njngk7GradHBrsxANG0GnasS01LoLVrSrCydiWoVfFHc6CiyinQrkt4l1dlOzgAWv78z/9M7O8/3vwPUO0knTPGKgXNY5EDEwAI06242XAt/GrC4kR44tCIXPzwIheBG89pd5c/LR4fufE+RcfJ/Q2zC5ia/OvMFRvoaloXwgAFefZiWztAic5L8LN2Rk3orWohgalYbDfLjSfdRgCis1aCxwB1xqTocTyxxRRbvG8ifQRHVvoakzl0rxVnbqWmrlvUBSvbYIPDUUCdK8da6nMW6ePi/JFxY1Igj6k5hglfUHOhTMB0ECS/bxC0KbPab5TLBqAoJ642Bag4I0WfE19XZY4lMvKmyoTg9z6348/oc9CY+oZbgv0ch5ZE7hfjosZCTqA5L4f7rcd1YvhpQLmH8fuCwES5izHVUTf+TIQyYXxwjFO0MQXQwp1mWgHxfEpMHtW0X6CmPhV0iwm+/gwGQLl7ZtV3kYvTSqfqpamCySZ5fCziTXOWU6wpi9pGblH7WBMocWFUlr6OilJLhQXxP/1HN2hp8rhjnpBOI4DUczLrTCC8qChH2u2LdR82Bhs8FkxV9Gq9DO4JFeBIihInO6VERF5cZ0XtDCDwMgSeQ0GMFFD3kBdATAfFBEdt6gciZfsJ2POeap5+4jsFALlnb4Yg23uPNNGlbJYuzfjy4wg+5hs2yPe+/p6zkbw/nNAFlW6Rn7uzZ88+yBAvv5c/dvhnyHddHpP7HQHOB2loaBWp1DO2GZyxGFQkgn4ykyidRbzbtm4UPPYFFXrf74nP8j7m+TPF7PLlaxDxSiHgA7eHUAXRfZzPxP6Bz2vSDhYLgPBhWKReXLwCFYA4UQ1hMLKQbS4AhAXnu3dvozfeeIfKUAHk/jBVivNA9Ljzftjmlifu7LAWGckrtVL8ycDmxPHPMYm03QNAnJgQl5cXQTgpnXAWAoBsLVtHybDafe/oYYqPl3a6Cw1Adu3eiEm7nc6cvr4kAMjeVQfEeR6+/t5DASAH1/+Ejp/7D+oZaAuGPS4EAMlOKhVamtpOqU0Q7RECIDtBhfNAj3C24lei6wwOv2wAkpWQQeVZe+lO+yVq6rkaBIRcYdAAJCduNTQca+nYrX+nfrcScQOAxFtzKd1eTsOBHmoZuInKmIu25j9Pdzuhg0opFZ//Y1Uf060rqx8LAMLXLDsrEiYY0XTyVMvU1J8lAkCysiJglpFKH354V1gfPy6NReftMK+4dGluFOSpAEhxEap1edblvI8FuimWAcgCDSSvZD777LNYvT03ez6I+PGbmnvIonSeWE0FLpiqtWXLBqqoqKamZrkS9ii0yMgI2rVzu9C58Gr3grVlIDLlUM4VNPEkngHIqlUl4p67dq2KBgZmybaZ48XTK8QMIIwVEO2Cxav93M8f//i7+EG4LgAEC+Z37domwAVrP4aGBikxMUmsCnN2BVPG/uHvpbsUVx3XwfWNV2n5WCxK/+yzk1j9lkL3zEwkDqKFw0GIm644cC4H07q4MXc3KkoCCe4jAx9u/T7J6eWE8vTUDPG4626XAEc7dmyklIxEOnr4lABETJt67TVJFzuPzBFuDXDrio+XItiWlha4+Mj9couIkFWVEVBhuHHehaZw2VHJOPjcLlRmeun82UqKjZNUKF5s4PHgxoBevA+r/Po68z7NFk298VLnmEyF1hUQzozQq+/MfOkfkCu4XPXQ30Pj46OAdUpZHVzV9VFBYTEV5ZbSyYqPyI7VfG4DqBCxgJsbp7dzY2G7T1GlWNDtVNZPXAHRq8gephcpBopDraKzi5ReZWdm0MFdP6Lb9ReprvU68lYkxUYDEGO6N09wx5UYWGQe6K7jngpSj5QQnLsYH5WGZPVoAJAKCPbFbtXqtUpC14JipMjr0+f70Aa7Ym6iGqIT5rlmpShP2qGLtxkbl9fcEtkVrMIwxUux1aQbE++Lz0mNNVc9rCqvQ3Qp6GKEF7TtFp5PTVhJG4qfp0MX/6fYB79vDLko3BygeU2unDAFa5xttdCM9wqL1X2gFor36WASNRz8h885WN1haY+u+nC/tU0z7lNue8u+S30jzVTRfAiVNGSbkMplgYDe7ZXXbmP+1yk1Kps+rPhbFCGGyGWOoQznegh57dQ8eokGPYPiGBH2WNpV+C0hpud76lJVL1XW9FF3V4iS7PdgMUGPCfalm5UT7WEzLU9W/TXhZgpTlQrxlBKZc3VDOXBpAT4F4KSAHJNg07oAbGvyy2ppwM/fi4rm5Qt9nudaAdH7LiuFpiIjYnpnrNlAyIQKiL6RDYnshmt5Pw+58rF+fTKosPX4LQhl4tzPvpbSe1hIz9+B8xOd4/Ov7mmyRYGmaMOCWQKA2YfLeR8LdHGXAcgCDSTvJj09HR/e9QId368eZDraElO08vNy6PqNyoduqboQQ6TBUxUsghcUhIhfBwMveCE6O80+5mJXONfJ/3y7uZDVkKn2xbkhDETYCIGByIPQ+oz71xM1fb76NX6eJ94/+MFrVFl5ExkfNYJulZuXCK1HEeXl5onJfX9/HybzCWKScuXK1aD1ajWCFplCxe3br70KoJIgJ4mYmLdAAzE6Ooztq4JhbIPQQXAzCgbj4uKCbkXcL00PGx+XEw2mqHR1SfoM2/v29/UD0ECQ/sqz+AEapt/+9gOxjXZbKi1ZKbZlnckYwAk3Dl4cHJE0HgYdsoIDQAMdDjc+ZoSy6W1sbKQ//KPvIPm9Br7yjUGNywB0YZo2pgEIj52mGrFVscmi9RleXDtFG1K2wuERYZiXaRqcD8eTIIbtUr1K1zEEC+CwcDmxdLpUaCGoKslY5S7KX0WnL39I7V1y0cOD510Q/HLTlrdMfRuHRoObGXoT/brFBHciNU/yjLuxmi37aVdWXE5FyePn+uGy9cL+P6TqmvNU03g16HIl3sD9Upkx/JjH0qsmaww69VjwPRAMWlQggb8fosLiKCt5JXIkDk0AGMFKm6Iw8b5dsEblxvdEwCE7z5Nyfe/awnB/6ABDvwSJTB3yjCuwEtEeBBj8HqhH5LgoPRF3K4QtOABSvs+LUMlQg5JCcbPUywgr/M9U13aK2vquBYGfHDdoh1TYJTvCcWNArS2r+RxDVKoQ792McwiBNfkdypoOoxuTdjYzfq85Yfm8vfD3REXmatOvxfuE9kZdD3YzGwMNL8aVjKrGKyKU8N2rP6XcqE0UY0ullvGL1O8PZSaMdmyDrsRB+9atoyNf1AK8+KimTlEq/XbyDsvsH54OknYNg1Wu1W4gb3jkvesdU78FkVjl9hp/F5R7FrYxBeQiQMAiFyL0tZQ7AJBSFtH8X5PSgbBeiIQzGW8/BWlkjlQsfjs7Y3E7e14uFEzZpgMiwWNzHxYOeHAfGHyUlyeA/jkDTWz6Hi/ZV+6XTsafGZPWbdmugy78DF2Ew6Gupi/ZE36EOrYMQBb4YpWVlYnJyuefX5x9z9NUQTRtSSelF8GSND09DTf/1XmJ1GfvwMPd4lHXhDzOAETfCeXlxUIjcvv2XYi3pQ3sfNt8AMif/MkfIIX2IyG41gCEj8cTqmjoN1g/ofMILl26EuyKEYAkJibDynoMdrZZ2B6rq1jpYqDBVYjr12/hXGphp7swAIQ7EBbugHj+Bfrgg0Oi8rKQAOS//Mn36be/OYyJemBJAJCEuDQqRBjj+euHHwoAeWbXD1Bh6aZz1z5cUADC9+SOVS/Qsau/emQByJrCFykyLIm+uPWzLxWAbCp+Dna7oG62HkHgoAQKkwHIquxnKSkiGyJ+C31e+T7seEuo292ALJwqALFBQSHTjQEIb/csPuvvnqyiEeTV6Cpl4DEEIKxF2Lo5hdo7RuGMZdAkGb9oHzIAud9J+nx/Gx729jrp/H7oZEYAsntfLOhb7cgMufGwT+GxPt4yAFmEy7tv3z5xs965M0e60RRAhCsGO3duFRMzroIvZbH5fIbwUQchfK4zeaZPHovFqIjMVA2Zy/Fmq6aEhblENYSdce5HH8Krr5MrHzwufO01HYsfs3PVq69+jd566wNBbxoZbQ+6WaWkpNEzBw4GnX54fy+88HX6Tz/+AzHEDQ2NwYqFmAD5Q4LbkpICET5YVlYS3Ib3f+1aNahY/XivDA/lfXLFkltlZaXIE+EmBbxMfeoXFQxuDIj0ynAPrHh/8pPvIf9nCODpveDqs3bUYrCjqylMB2N3I25M0+wHYOGmKVgMnnphOcotJiaCnj24m9595xhcttwTMlP0ddV/uY/CYQqNKyCtbTLsLCoqAlUWKZj0qOqGH9oHiwq3YOqPDlxk8yVe8Rbnh6qHrnoZKyDxCMbLyyqmy9XH7wuABFAtsStRN1dASB3PpKgyOp9EjMmYg9aXPSn6c/zsb4OVAS1GdyuHJ37dhkBEXQHxQsg+4Z6elIkRAMVJAJA1B+lG3QmIwuV48/cq505w4yBAbqgJBBe4/YFw8tmlIYHVhkqGVY4Vj5l7TJaXOCxQN/3Y74MLlFVW5/gY7GIm9qH+MkA2sKuCwnoLAgl9uFbyGPgMqYqJA+5p3CLCI2lz8ffpwq2fU19/T/B+HMf79OdNLdiK6qK+tqKfasLPBSjNqrKjMmEDPU++bnSXkmdkpG6xpoq3iXDG0/qCF6iu5xx19F1G1UNti4A/n6r0eEFh2lf2E+pD5Y5pd35oba51f0bjLOrmMfEhdSNcURD7yiklKp/WrijA53+UfvmuDOUd6VohdwzBvsmqqHhMgbLIzy5iQrEjuahgMSWhr0pErl4lUfFTVT+mWOmGa0rsXmVsVuiCAoqiheqhSdGx2PXMrLJfRDVsRgE473Dulq5CEP00Mxq66G7dDM6XACIhWp6h8rLsdjXxGk7xPxb+79+fJSyEp3K8mnJcjfvhz6v/In5H5KLyZ599NusxlzeY3wgsA5D5jdectmZaBjvjXLx4be6ZC5NACFdBdu7YKkrknx46+kCUmDl1+iFupEFIJ+gtDxLAOGWXHxIdaz7DNRsoMP6wzbbtVMedz/vnA15YH7JyZQEmzi6h0+jqMjjBTNERvu9107oGfk5P6Pme1s/zdoWFK+jpp3cD5NSCbzxEp898ghDCjbQewX9hYSEhOm+bn59PL774Iu3etV8cQtCcxhTVyBoCB2zNW1KSB/DfgG26QM1KFGGEyckJQboJazc4lPHOnVpsWyL2d/ny1SAoMOosduzYJV5n3q9uEaA0MXBiMPPRR4eC++U+6r5pW2AGLYOwEuUWExMXsnhV7IlWZOXYkNLNbePGcsrJTacPP2BhvRljIicmPPHT+9Pjx2NqBCURKsOjt7crSLFyueTEi8MGIxQosYAPNaYctSYDkKBORM1FR90jlJ6cTVlphfTZ6d/S4Jjsj8NpgVmGDFq0OJQdL5bAh4blefLE16Y0IAL4KG2IDchnuF+HucnJmhGA+Cma1hVLAHL481+FAIiaMXPAoZ5gs4TEoygxIodPTQ7DQWfTIFcDPw0cV+VvQeDkHQjc5ap9mCMiCMxCQX5mWOGGJno2pXfwWUaxrXw+gPPzqoA6m1NpSBhoGFDFsJILsOuwpjlZNV+Nx0jZEHO/9XV0mB0iNJAbAxG/dmsSz2A/wEpbyr5DXchlud10jNzjsj8+uH0FbXgV/c4LGpOeL/OY6XHj7SMiQp9Tj9KJuADYuXFf3MoRy/hdERkTKYB2bsJminIm043WD6BdgRW0updGBlj5IwHauoKXQSfj6biP6gZu0PaVB+h4Fe4fjxT/8tzZapF6mafKXxZWxyNjI/TTvwcQ8KkQRJOktpEN97lV3jMBswYfGGsnPvueDfJ5P+yUVcAlKZCjXbH4dbMCmeL8oAXxKz1IwKNAiwOucco3mMGRBiNmBI7qMZgbAJFdnisQmZMzlujV9/MeAAAgAElEQVRz6HoF5hkwqHs03V8O5EtORlo7MjEe9cbfRBoCMsBj8FFd3QMXxXsB3uTfWX2d+XkdSpr+l39M9A9/SVu3bsVC0zvLYYOLcIMsA5BFGFTeJYcU7t//pBDGzilvwQBAtF7i1q07mDhEUEx0FJwzHi/Lt0c5MX2+t8xsoGI+AGKqY8/n/fMBIPpYOj+EJ+5cEZkOiMwXgKxfvxZf7uvFpOf8+WsCgGzevIU2rN8iKgg8cePJoxUBeP/tv/3vojtbNj8h/k4HQEpLi/DZi4QbXZOgYTEA4cb6Cm5MneLKTnDCBivb9vZuWPqenBcA+fa3vw6tSSdScI8uGAA5cADnhrE4CQveJQNAUnIpJ72IDp1686EAkOxUgLD0Enrr079acACSm1qMlHMvNbRLGsWjCEAKMrZSRtIqOnrpp18KAFmd/jUadnfT3Z6z9wCQstynyeqPEItl4dAZjfoG4X71O9qJZPvEyAz6uEIaSGgAkoKU89VZmzHBNtGvjrxBTZWlXykAwmPBoXhlJXF05FjTtKF4iwVAdML54wA+eCyNAGTfvkxUlsendbyaCwDJ+z9+SOtuHhcZb8thg/Od9cxt+2UAMrdxuq+tsrKyqLQUDjInL8xewVAAhMXmWZkZVFN7N5iMPpMz1n11bIm86asEQnjI56Ih0ZdmNtByv5fwfgCIPlYmsi/YKpeBCFf3JgNrvdLLq/RGSocxiFAfn1dT9+3bhSpIvthfRcVtrCr3UXNTM5LRvykOqcW5XP7+5JNDE0759OnTlBCfJJ7rHxgNrk7t3r0VAKkX9Kh+8X4dFJWRId2suGlHqaee2iGCCFkky20cFKGbN+9Qfb1cIefAxthY6aLFInC9jzFUFPbs2YZU9iOiuqOpS3pb3l6fP9OrUjOkFfCGDZuorq5OPG5plgJUroCYlVvTN79xgGprm0EVuyNAjf7RE4nx0XLFmN3DuPEqvxYej40hlM4sq0FRUeHBcD2/Ep7bUY3QoX6iAqJyQKwOE8ZInvsQqjTR0VKcGxsnncF6UE1JT8uljOQVdOXmEQiLVfUC+2BhOzf4T8m/WA0fQcWEm3TIkiUe3k5Qr9BcSLZmrj+3/l7pNOZFmKLDUDlLTdxMeRnl9Onn/xpcidf3AVPD9P3D4+AlWS3gsZ5AQfJoipUsSfhBo+EKQHRECtywsuh23TXxvAluSGFKTF9XK+lBvF1qmryvwsJwPLWq73e0BaslnEWiqwtBQy2ssptVwJ0JAvtRj9wfM5t0Rc2k6DwsmtfNO87jF6I/RaHyx22MLcHUb4JFUbFEJQOz94NP/Fc6ffXfUPmQ59/d3Usmu6o+qVKH0c2KcxMNZla45vLo4VGR5IaznBgLJaKeQC/FddafaaYS8v29MuEpGvJ0UcvgFeGmZhqxU27aZrIH4gVly+Lw08na30H/kU6b85+jdy/9DcI1HbSn5DUaGO2kq40A7Lhu7nEf7Vn1KnX2tdHR4/3U0yfva+9IthoauepvcoRc+QImWDM7FCXOvDo4hn6PHRRMee+RITzQrClYuEchJxYv+0G18qvQQYS8qH24cP5fBPdn8cnPgVGMvxgVEH3AosIYmG5E0+EjjTMnc6v7J9jRB3jwOIGPyRY0m+bgeDUdjZq/i/3PbUXNyU/7PXeE5kMvXj3AcC+/dZoRWAYgi3xrsF0opx6fPXtp5iPhx4bD2KJR7WCBrTERXU/Ub92uoaamR8d+dy5DuyggZAnSsOSPvJH5HRqdqUDBUgQgup8FBTmgROWISkgV7lUNROYLQP7oj37IowKQ0CCsZxmA3Lx5ExWMWITxraMnntgpXKeefPIp+v3fl9oP3aYCIFwpefLJHaD13RZuWbMBkKjoMPzwF4hd5uWliQm9Pgc+VwYgDIxYaG4EID09nXTw4P4FByC/992v0eenr+EHr33JAJCU5EzY8K6js9c+eCgAJD15G63IWksfHP/ZggOQMGcMFefspPPXPhXX/FEFIFvKGaD7qbLhvDiPhwVAclGdyozeQPV9ZwFCOpDlUUJhplQBwhnMnm2UQYNuUKyKktZRTnI5Ha/8D4A4D6XG5NOGvKfoaOW/Q5sEDQ0AyNNrX6NzN0/Quc9DDlVfRQDCYzYnZ6wFAiCPE/jgsTMCkKzsSCouiRe6D4+2U55iIjIbANnh7CdPQ/Vy2OBcJnEPsM0yAHmAwZvrW1mUziuhlZW1U76FJ0pMHWHP/MtXrk9ZLeHJ0W5kJFRWLYKN7VxPZJG24/Nfu6ZcrDgteLjiEgYjs4sa5YAvBBiZ7VizHWPy+/maMRApKMiltrYOYaOrgQhPSPSqL69U8+qpbrxaz421Gt/61osi4+H9998Vq/28ir1xo0wNz87OBJCoEI8Z6Ogqg8MuJytiv04pEOfGQYVOaBPYgnZgQB6DheXl5eXicVVVlfjLx8lQGSHGzJMffP879PEnh4UuZOPGDbR6VamwfZVhVH6hN6mra6QLF66KY7/22oti4nfpUkWwKqFF6NyXVatWieMdP8XZJLIa0N7WGdxW97uwsAj5J+niv/m5cfR3f/8b8ZgpnMYKCFeBuOnqDVsI68csaLfqbANMTB1Kf2GsgOjnRlDp0Ba5NiRZs1hfjAtWs6NBXePmgdaCG4vVE+OTqTBnI2x43walRq7qj40PB21mdWq6CzohqxY0g38dkjsEaFytske4wsiuqh19PbJKMTY4QnYAR258D1otqbR3y2v04Yl/DFa1tCYhOioF10FeW2lDrJKwLeiPQZ+rcX5QZOrjVW854tvWvEwXKqWex2pxQu8hX2hukvoEE/qSlCL1BzaHG5NpmQPBUS52ZXVrwmKRFngHV8khFvaOy5VzM7nIHCZF6NxYBC+eV0JvLmzo3BIhdDZJ3YMJg2YxnIjWhWsRPm/jx0VJicuj8vw9dKbibfG+to5WstiV6EQdU1f1xHtw8l6lw+E+aIME1pj4QUE0NguuIW+THltMceFplICU876xBlHhyogpo5rOc+i7n+LsRajSjJELjnA3ut4DPa8/GDAe68oQ1Y/bLV/Q7baQG+TWohdQDYmkc3c+pOFeOz23/SX6xzdP0PCgsj32RmHs5H0eUGnkophmVdozh6xGcnOEI+lc6cbHe0MaCV0BQT0O4nR5fwRgBc0gSDwOuNBPdc4+eb+jFkRWgg4Eje8ZY+XDWL2dMFCz/mfugnS9q2eezqaGxkGqqDRo7RYIdOhjMPhgU4TTpxcoFHjWcVi8DSZXPnJgI1wGG+HPAD6GpwlQnOp3jn/b7KpC5kM47uroWlHtWxadL96103teBiCLP8YiK2D//v3gz1eDcnGv7d6WLethEzqE1dabod5M44zFQYRnz37xSNvxTjfk69etFmP1xcUrs1PW5nvdligQmetpzAYQptvPbMAj+EUwTXVGvz7dfhiIFBXlCwvcxsYWlKyrg85V/F5BD1L75m01kFi3bi1CB7cE8xVu374tAENxcbE45LFjJyg2RtKOIkErqq2pE4954s2NHaUGBiW1JycnR4Cc2FgX6FMtAPtSdMgi7lWrysTjigoJZnhCYTLLCQj3h/9lZWai2rKFjiFVnVsdggQPHNgvXKY++eQI7cBrSUlJOIbKxwCgYJDFc8UzZy5AjyI/0zp8sLa2FtSyQvFcR3cX9K1yMsL3dni4nKSyux03D5yd2GmrIB85PwXp9N57sg9jEOXqxn1kQMJNBypy+KDOBnFDCByJiaBsXPmRs/FygChxrP4ugBU5Ji98/Xn4/B8Rj/sHuuFiJMdCcPZBLeOmn3MgeDAuJpVWZq+nE1d/h/HQgnOMu8oYMauQD6uD0y4k0HJ7MBlWrls+TPA1AOPzCHeGxM68LeelaJMCvsecAAV71v8+vXX4/8VEVx4kPEyeuwkUJw1AHBB/i+Ogeca9E8TCiCIUz+vG19xskZSx0rztVNt+ngZGOijMFUE+t+xPS5O8HizeTsuUFCyzxQOwpnI1An1BETrfwyxE52YUd7NlrOxoOCa58n1WV3dIb+SW9wE7bTFNS2wq3NvUY/GKARA4JC3JpwTrgGdIP5f7OLjlD6i+4wY1dd0UQHVc0d9QbJfHAK0woFTxRjqWNhoQx+Z8EAX+PMr5jfN0CpP2kNMcSV0jd4Q2PyduPa5tgNoh4HeZk8VCA99/DDgPXfk3cTy7awR5kyoHBee2u+x7dPbm7+Bs1Q3wI/vkRNjgjpJXqLmrDuAvHHS4eHrjk/dpuFt+VgLe0IKCZ1R+zsWHzCCat9jkZ95qQy6Loh3yPejvkWACcFf89ftGcP3k55LHwQ89ingeAIQ8oYoLPweyozyWapOpV8F+TNgK/5nmO9MEsBf8vjQ6E0x+/6T/T3DGqpX340I13veWLanCke/s2RnyRxbqgIu8n8nggwX9T+xMn5BhYnS5mg54cDf5NYcyECkMqxZ5bqz7MAboLvLpfGV3vwxAHtKll6L0/ROS0jkhnHMXmOrBWQUT2jQZISwI3rJ5I/Zz5rEFIUxDO4Hze5AwvHsu6zIAmfFOnw3gzARkeEWVJ5dJSXFC08HVglu3akWFYDoA8p3vvCqcrpqamG7kAYDJEyv6nBzObb4AJCzMCT1HBMTsIZ/2uQKQ/ft2CwDD1UduDEBeevF5gJZqqquXzjtsqx0fl4zKTaKoVrKrFp+zHhdeQGCqVlVVLXQc8wcg69cVYd/x9NbbJ8TxlgoA8WKivXvdK3Ts8psPDYDsXPMDevfoTxcFgOSmlVPvSCN19t99pAFIdkoJFWdvpct3kM/S2bJgAGRP+esCpNf2nUYg4AiqIFmUEbmRRoZGBZB0IazyVsc5GhjrQhjhi3Sn5QrVtN64B4DsKf89ul53jDp6b00AIGlx+VScsUXgitbeNvoEFcJlABL6ahbWsXszp7WOvZ/pinaE6u0deyzAB4+BEYDwmO2F49XJE00iW0W3+QKQwjQ7laR5Be1Ka/XuZ7yX3zP3EVgGIHMfqwfekldRd+7cKSw9ExIQ8FWYJ/jvzUqQes8BpgEhLFQvXglrzCMnFnaS/sBnuDA7KC8vgc1n/DIImWY4ZwMLxrfNVgGZbV/zeb9eyWYt04oVuUJcztQsBiLceF9aY/H7v/89JIm/JVZvtZj6wIEDgpLFwuwzp88FA/6MGRzaWnV8fBRUKml7y+A+NVWumNbVtQarKEeOHAkmjxvHZGBQ0mPYIYsnW089uRfUxpuiCsmtpqYGeSPfp7/9u58FbXqboMvQjfNBeAWYW1ZWKqospUKrYkMCuKZwsKCdbYBPnb6IiZtcAubzGBqSVQa9Ap6UmCJ0Xc8dfAKVGTMdPSq1Ykwx0lQZzvnQlQ9NbeOxNivhsEVVdPh9Lgi1mcrJbWhYruwy5cpmlzQgBjYOlXTOlRIrVka5+Th3QlUt2O6V2yiSze3If9ix+gU6ee2t+wIgLitS2BUFja99mEPSjYJicuSz6KoGP9ff3Udf2/1fqfLOMbrbIgGhroRwJcDhkKvXvJI/7JZUFbOPhfcGfZV6rMeYX9Or2qmJuThPOJ8NVKOyAOE450mgucfl+31e1BkUo8cDa1eXU75uVrke/JhF3ANDcqXdGS4rFhbkVfB75T6Y0KHSzQOdwYVy3R8L26qqBRHI58V7uHlAJWPBPDd2N9bi+6FhVRXBSzqrhu+zNfl7EUwYSyPjA3SpVupaELIh/wgqkY+yEkopJb6AegdaqGuoEfegC8+VU2P3DeobaRNUybiwDIoDbYrBRu9IMzUPS21JZsQWsnpjpasVbJyrO46BatUVpBFmxa+iFWnr6ZOL/4oxCyWsW3F++wAiL9wCtXKkAffWxIpUQnQprc/bTUOjQ/S7Q9CT4HtCjNtQbrAK4jcbKGV2WRnhnBWTLVQZDKjKhZ95Wm5Z4bCO5Ym/AVMXrpkckoCvF9Q1eVH9HlR9FDtqulVxYwVk6tTze7V8XPUwtnu+N+daCcH15/C8rVvT4LBXj+/QiRS5CQeZw380+GhvH5nWEWoOu1kym0yufPD5Pf1MDt243kW1BrvdCdeWjTa8916fIECxh1NSdDX0g08KwfmJE3IRaLkt/ggsA5DFH+MJRygqKhL0DJ7E3Lx5F39DLh/TdmUKIJIPrmI2gMiCVwoe8nhMdzgGWavK2UFsESo9j3g1RI/Zg4IH3s+D7oN/aHWlSk/Keb+sk0hP58l5sQAiDQ3NuN9vi65/+9svAzCk0M9+9gvxf63reP75Z5EyjqpIo+QnM4AQr2PS2dkpQYMOBlyLrJDnn39ePPerX/0KQCABYL4VAKQh6FbF4EZbA+skdJs9QH/6p38avO0cDhv4//X07nsfBSlNRYUFlJubQ//+qzeDGpKKG1jJVdzxZ555Jrjft9+WPHxusgqUAIes7QAo4SooECajHC2AceLKUAPO7bMjZ1FNkfbATOHhvr3+nWegP2mkGxV14nk+lp6AMhDR/Z8KgDhwTmw9zG10dDgINrROwcqhfQZ3IJ4sc0tExWpgUIKU6QBIGKhZu9e+Skev/BrnIX/EWU/iU3kEZgVgGMh4VTgaH1f33Y9J+VQARD83agAgwnIZjk87yn5MNS3nqA4r69zGRuUkjIGK3i8DEOm2pQCIRW7D80A90dfuYpKSJc+ZE7xT4+GE1Y5AQvSNq3DcbFYJbHweKyVGp1AYgIcF2oz+Ph8odD5cJxNlZcSK+SgDtIHhDrpeewFWtNK1yRXhAf0n5AKmJ7F+U4jPr/sl+qnG0of8lKDWQ6QWSgBi4fMQjxiMqgf4E9SOYDM7gGRsRDIVZW6mSGccdfc3Ul3XFUqCbiM5OociHDFwnuqm/tEO6EYKMApWGh7vpjB7vIA9A55usoPWZgHtbdQ7AOeuXmqFu5XNF0vJrlVg0blwDAtdbf0NwCyDI9kPq0VRmKB7ObD2h/TZjX/DPWEj95A8fz63fWvw/LW/kWNqlvoLE0nwuSH3JYpyxWHM2dWM6H/960fieZtLZsuIbQPqfh4KXTv5ggQrFlDHAr4QTck/oDKBfFK/4/MDgKjZagAZLsHmiZ3xO88IHAJGfp049r3AA0S34K6nWqyZ8NxsIMSg98jKikSldXYxdejE7n2kg/guXmyfMgtjpvcuxdemAh9c+bgLutqtmwCZhk7z71pAfc+Jx0pbZfFLYOtHOKUjTALb4sJe8T3P37FvvfXWUjz1x7ZPywDkS7i027dvFz+k585dndvRp6mEsGaCQ+Iet4wQPSiLBkKWAUjwvltMAMIHYUFrWlqycM1yuZyCbrhhw1oBvs+dk3oHDUBeevnrYtLe2DA/APL227+FNiQCtK9GCOLb5gVARkcGhAbhd2+9GwQgK1bkUypE8m8j5VyL2OcKQPh8mE7G/eA2giToV195TqST2zBp4vHmSgD/IPIknCs6TU1tADxYTDhxGYnmcsK6lADI9vKv0akbbz0WAMSGyfNKTNivNb47JQCxmSJpTcFWTJBjAHC8VHWnjlKSEukW7JEz0qLoixuX8L4+2rF+G67tEFXXSGD8ZQEQPjZX1ly2KCpM2wjdA9ARxOWdAw1UowTgJk48h/7IaYugtNhCahuqpvjwTCSQryAPwGJrfzW0JX0UYUmjGGsOKnEBSgZIG/a20cV6CbDHRjkYUX5tGAHIxoJnyW5x0NXmQxMAyC5QuY6r3A8jAFmd/RRFu1LpXM0x2gIhfUV9E504WyP2+yevP0MWfF80dw7S747K3J7RrygA4XNnwTgD7ZMnpS34fNrjBj743CcDkD3I+hge9tB5pWm5HwBih47plRczxffyz34mc2qW28MbgWUA8vDGesKReBW1q6sPTj/SnWfWNgMI4fcuuHvUrB16OBuw5mX9ujVUVb0I7l+PKBCZDTToKzMf+tTkqzmf9+rVbE0ZMtKHeL/69SjkDjz33JOiOtLS0iZybtygKmVCBM7thz/6Aaof9eQEUDlx/DTVgZ7Y09OHH5kRaC4mukBBSi6E6NySkqQ7Tmdnn6iQ6LRwnsRrIaGuXriRz6ApX6wRef0736Sbt27TqVNngkNQVFRImzauo7uophw7dlw8bwOVSDsLOUAj2r17t3ienVJ0dUKL0KVIWa6MlpavxupjnXjM/dKTuPXrSpGxkSgWEHiSEeIry/HycEAixO11d1uosakzKNTmygo3PoZdVR+c4OtwNgm3iAgH/slx6e6RtDF2KtJuVyOjgxSfIMdLVz/4sTMMxBmsYnOzKrG5Bfvv7euGBuSbdPw6NCCopHBjdyydUWF3KmoLxNNuVWVhGp12PvO6OYNDTg2EA5Pid+nnjBUQvlYBr4U2lbwggNkHx36lzkmKu3kSHay8MEVJUaUCfltwvP1qhZy31wFuovJgoAGtyX2WrjUdQoo3nNRwr3Hj/lpB09lR/CL1D/bTOBy2Km7fojs1XeL10f4VqCDIVXarfZxiEvy0a1MZtfe2UkNbC/bVS3HxFspNKQRty0YXa+WqvokKcT3vyv4rlzC+1m6PXJXnRW+9sM4r9l7Qt7jZKVT20PeGKywh6PzFWS6jALfcIiKV+J2PB3E2NzeqRnq/bJ6gK4G88MVVMm4MhMNhTRxrz6VoGyZz/jYa9DfSlrxv0Dj0H6du/zL4+RkcZDMJ8TaABH28AChg8bS79Ds0NN5D5yvflRugFedsBzVskGo6TpIX4Y/l6fspJ3GdqFpdaTpCNksylaetFpa8PEqfnLtEEQBSu9ZJ97h/fOcmxojd50LTzoAH56srRLjfzBZJN/MMYVVbO1uNKxW+qV6GsHDzJ8xY9TCukE/43ptkrTb5e3cy7Uqf+9SZIbjQuj/BUVIPZnC64kC91tZhGHQYnLEmv3/S/3PhBlUON6izZ1tBAzVUf2Z531J9eTLw4H5y1gc3Bh+TgQc/H8CXlHaPE9RfXfkgWSELpEZS2UuFtAVVVQ++l99//31QhbuX6hA8tv1aBiBf0qXlHwQGIdevX5/SGWvabk0BRPbu2QEq18BjC0I4GX7Hjq10DbasDQ1Ni3PFHhEwMhfwMR/wMN1gzrYP/T6e0GiAoZ/j/2uqDE+6WcPAbRdspDnM7/btuxDNDqAyki4mOHm5KyAIltu8994HsFJcCQesKDE5YV3FKFZfr1+rojt4X2KydCjipoHGpk2lcJUaE5N7tsD99FPJhzfa/+rzGRjoCYYLsgkEO3G98eZbQkfS1SUnm0z1+carXxduP6yz4uaBRkADLP5hY80HN36POVLOzMaVfW0kRYPXLkv9GRm8SqdoIyqET2w7JmkpMTFx4rPLLScnnXJzklDNiRKOWzxh50mf0RqUtSVut5e6oJXoaO+B4L0JE0IvQJW2IvXBnlhy7rW+g+lXRgCSni7BHMhFoMdJ3YvHhwnmRKo+/h+gQgRPJthLqarxcxoeU1a17DqESaVo6vvIDJ610ZrWphzDjABE9En582pAyBa9+jqKiRsAyPZV30RoYAImoG76l7f/Ohh66HI5AEAkCPBhQhGANSw3m3M8COyMVHxgGNlF+Uc1C5Wm76GGrgoah+ZCf57SojZTUmwC6EsJ1NjSQx8dgxOfJxyULDnZxtVH2J4Ebr7AIJltfahqOWj92gRKTY7HZMeD62GnlvZh2Cnb6KMzn4lt07IQcme5I/ehZvCszVCyGABLvm4hGo8Ad2gWu5eiHZKmp3VTw0MwPVAgaHQs5NzkhJWywyWnYV5cR24MQDTVjn9rdNAgv8bjHGFLpITwPIqyp1Gfp4EGqQ53wyiVJR+gxIgcOlf3Gxoc7sdnQNKqxqC50mOrP9vcLzM6zJWV3aWvUUvvHbrVdh739hjlpa6CpiQFeSE9lJ+0Hq5jPXS3F4L1zotkM+OzE8jCcZKgOemhstQNoIzFApRAk4N7/nxll6iEXKjuoaE+3GvqOpvVtRfXAFomznER54Nx0c3s19a6bFkc0m0FNzBcB+NzMwGP4LXT/DfDG43fx7NSsPR1ZiAyR3tdreGoxljcNWgcjH03PmbwsX598oKK2Kc71sN4fjrwERvrpMkJ7uJaqDBQBqr6elhhH+4lqdkjVDO57fthgHK70sTCzsmTJ5dF5w/jYk5xjGUA8iUNPB+WJz0sSj9z5lJQADtrd6YAIDrM707N3cWboM/ascXdgEFIcUkhRMv9sDOWWoIFbcsAZMJwLjQA4Qn766+/iglzo7DJrb51lVavlrbL0ZHRYuLBtrsnT54WQlz+P6dBOyGCzs3LQQUkDu/rg/PbsEgs78YEfGBgCGYOsLBFFkknaBvc5gNANmxYTVHRkQA9H90DQH70w+8CGAzRhx99Ivb7MAAIe89rQTaDOA3s+O/WLaWobDhFVocdoEyCE9aXSH6zvl78g8oTQ64y6dT0y1fPPxAASXSUUkNHJbX3SZtwBmCLCUD2bfiBuAesFhu1d7fRqcsfi+MuFADJiC0TDk99vnYxfglRqVSU9gRW4MNpGMns4RBmu1GB4iyKjq4RamiGyPsq9BKTAIj4Dk8Ypa89tR2D4qVf/pt0cNu3JwbgboDq4OgWcA4uGQDCSe3RjjRKdKGagypG19htGgo0YwUZQB/VGX5uW9Z3aQzZJ180/AYAzDQnAMLnXJ6zi7LiS6EH+WcBQNYV7EP44AqA8mGqbj8rgIfm0OQnbIT2JJnqegB6QBfbkPUEqGHxAE8+egd0o6/vzBDX/2fv3/3KAxA5T4AzFrQOJ+DyNFNFo6wsHosXTrp2rQu/kyFTgAX9nXzIO5sq66NoZRwdQdaHtqTWXZoPAPnh62nkRnWIDUfOnAlVvx/y6X3lD7cMQL7kW4AnTNu2bZtgzztjl6ahYjEIOfD0Prpy9fpjl5ZuHI9FrfY8AiBktgrIXIDDg+7D6BLDVQG9mq2Pzf/X1Qde3WZq0oEDe8Wq/i//5ZfBy/nKK6/IiSUmfizGvXv3LiVgW6Zntbd2Y1Itl4PZAnf9+rWUk5eOygqclGC5y6Ftzc2tqEpYRPBzftUAACAASURBVEUAhRQ4TI2gipAnMju4vfnmmwa61USvf3791VcPIjekCaFcFwQQYmMI0fAZY/3Rrp1PCLB0/Nh5UYnRjfM30lemiv/W1NUIMTA3PSm3+Mw4rlyJZaHtUJusgJhRYrDZZF6HV7my2HSaGp5jahiDLm4MInRFgatEesx1FcbrdUM7I8cnJTmKVhTmkhPUsDDYpPJ3gabciNMxiGc1WNHAhffD6++6SjDqHqbRcVRFmDHCehWMd3R4EgTKQ/jBl9WS4fEuauuFi5TfI6okdms4ckjiKD4iH5N2zkBgtonaI87Z54XDFv6yg1OYLUa6m6lFfwusivhacr+MgGocGR9dvV3QIiTTbw/9kzhuTHRcsAIwBnoPu3xFRcST3448E1XtwG0UbJruZoILltmkaEO4p1JiCyBGj6ZufzeNgEO+vXgHKjN2iomKxiTYT1crukBfG6WczFgEMTooMgKEKJRTPMjx4H4ODfvo1h3UDOoBYnpNGH87ROle0JDk/WMP74awNYzWlRTR0aunyGyXIXcetxS9ctCjzkzh/1sReMjNb6D8OGgNqkGSEmJlFx9xIbkPMhMlDAu6PmSTcPOhcmGySlrViAp9VEUw8VwEhPdJEYUU48ig3tEm6nU3ojLRFQwLFX22Omjniu8KAf+5WoROuvsF3cvrkcceHRsMZp/oyhoDNKe695nitqfke6LSEeaIEvd9dfNZut15FqJ02f2ClE20In498kDCRXXTimvP5+zDfrhaYwWo/h//eIHKCuMJfgyCgmWFWFg3k3cY75P3oF87g+Gx2c+r2/IgAZOseojqmC4nBfcwwwMj3UpvZnhulpike3Y89fewrnTdK2afrYsMQtatSxJOVlOBC51uPlsC+GzHWSqvT1X54JTzDRtT6L13aiaAD+P3m0nRA3n8bX75vQt4TX6YnnDL3NhOW5IKyY6XOjo64DR2aKmc8leyH8sAZAlc9tzcXLgFrQaf/NTstrrTABA+Da4SbN26ga5eqxD8+se1sfj+q5oV8qDgge+JB93HfAHIpk3rRNDfu+9+THfrbwVvSyMA4SeZfuVGqFx2dgZE2VliFbS1pYsqbtyEre8K8b6+ATnJKykpEMJuZjPwpJ71JQxOLKBxaIrImTNfCF0It4GBewHI66+/BJDyjnDpmgxA+D35+Xm0e+d2uniRqX9ydZvbUgMgXoTQaReskdEBVHUknU1PFMcBKmJAaRPjVrwalaYE6uxqEe5iLiTXCQAirbowdkzXQVWFn1OTOj+4N2YGCQo18PNT3UMhcKNHSk0K8X69T94XH4d1ItyGxroxqWTaELKqQRW7XPmFeJ5F/OFwSnr1wPfFZNLEnG70i7UPDMgiwqLEdWY6E/d1aLiXrtUdEWLsmtYrYh8agHBeRmJUFqg9H1JR9kaKj0wT7oPOaBdFARCx5siBe4j7Pzg8Tm+8fQc2u0haB/0qoHhcVlTiCrLtlJMdTWkpfK+ZKCqSHaRMoOG5qafPDR2IG6nko3TtdhVFxgzSge1b6Mrda6CQtcCNquu+AIgNoC0B1LBIVxTFAYD1D3qorg00VCtyOWYAIOG4jpxInhyxUmhbusbuUvdorbBW1uBUO6olR+VRXsIaOGkl0p3mBmocPCrGb74ApDxzP6XE5ND1+uNU3ykdzLzmUcoDBSs/aQPctyLFHVXfWwkgmkDJkSmCifTeiRbaXBpLZ673ANhJAwqzVdLdlgGI/iwRvhOjaCVW/40gw5jxcfFiBz4b809gDx1h6TyaDEDS0yNo7fokOnWiWQCwqXQf3PuZAEghnMXWrsH325CHGu7WY+Hp9NI54a9oT5YByBK58GVlZUKMe/LkhQcGIY9zWrq+XJw1kZ2VuTip8Eu8EjITgJitAjIb+Jj8cZhuf3o/TAXSVCG9rZ7Y8L5YuP39778G6tVdTOSvY6ImJxh/8d//EpoeOVGsqpTUntbWDuoBtYobT47T0lJg5ZtMcbFRAoh0d/fDeUhSC/hYGRnJwjXrypVKevnll8XzKGRAY3IbtKxsgFRZhWCqFgcEtrd3CZ93rjSsWJFDmzevxbZSU3Tt2rXgxKy7Wzob8Xnt2bMLlsFJ9Kt/f4ePKp7PyckRYYO6RUbK44xHK3EvKhPacjURdrvjyst/qHEMq84SHDBQ4saJ6NFRcrKlxez8mC2N9RiLzA8lYLVxCIXo2zi0HlL3kRAbToMq6ZwBSFiYXO2PiJR2qf0DvUHheUpyCsY1h65cOwEdDiajWhiNSoa2hrWp5XOuQujGYMbhkIDCB9oM2/aK81CFIScqL7qJ+yEouA2FNfI1Sw5bSdHOLNByPhSbB1Bx0I3P1zsqq1cj0NBwJc1pd1Jmch6qPXIlPDGGnYHsVI+MkOt1cqK8uuAApcXnCpDiAyBh/cAoNAs1zZcpKxEr/1G8T1RB8Dz3wY0KRHtbB75vM0TyeTPAGK/ad/T00uGTDQA5soxitkErEY70cfx/HJQsUWbjNlQi6GHckhJtqPBZcU84MK5OgCk/JSW4RMWqF3RBN/ZvQXXiZOUnFB4tx49F4KHsEx/WZ8uF/iEpOh40sAiKxUJSOio//SqXprWrB31Cn3u7KRNhlXG4X0ZAc7rbXSWyNNjqV1dAXNZoirGnYpwLaNDdTp0AHUM+0Kx88thRkZIDz43P2d1TSIVZ6agkhQkxLl+NE9el7skZ3oXzkNUZj5eDCOW4RESGrrWu6FHARonhsK9OLKOjN94gH6xvk6NyobfZCeARTo191XS57QSlRGKxLfkJagNoi4V25dAXjdTRJ++zkV4cS5VLzH6pU+LmUMEd/gDuCZgocON7zOKT9wSbEJBZfmb9uDdlC+lqgoEgwT1OejBV9UPsgqtyoW3195v+XOqq3XS7lbsw9GOmDef4GldBYmMdWKxsFNSsnUj/roUN7Y0bj5OA2qCJwudWp5wz+OgxUMvuMQUwh+5Lvg8s6nfchM/UvleRrxKRQr2NfULvceNGKLB2jkO/vNkijMAyAFmEQb3fXW7ZskUIdtlZxwl3klnbNNUQroR8FUCItum9eOnKwld8ljgIMd4bRheX2e6Z+QKQycfR/9c/rMJhRImrg6I/TJJ5speRkUZPP71XhOgdOfK5WLl2e+UEwukIQ9VvjXh86NDh4GHsNvkjwhP1qCj5GYiBs5UDeQScFM6tqamD6usaASDW4MekRdCkRkakWJbpXkYqGFde4uOxWo6VaqYTNTa2AHTUCUtgzih58833xfvi4uJA5ZIToWBGBXQUPHH71refA1e4js6fk8F4f/Znf0Y///nPxWOmbfldE8PC/JjGRUDgzq3zbjellaaJxxvWbqZTH0q+sRZeMzE+zCW39Rkm47xKrSep/Jq+bhZFbfKD/hQOdytxzrERAC8SuDHo8CtwoLM/bHC18ooqA1d1iigrs4BOnf0Ark3RGDeVQwRdh3axYvcrbkwpi48PfQ+5wefXfZ8KgOhxY+Cg7wmQaILgid8b58im1KgSutEqx52XwI0Tu94Oef3dbtC71OyPK1uimdwAGaGxHvHIKi9jE7MpmorTt9G5W7BOztpDWSmlEEe7QBcboovVR6hnsBtgJoy621NoXTGqZzhMS4cdFrByH+EuD0AcuyyBmwEnqRU5ibS2LAMT/mjq7BmhX39YSe4RNTEaTiRnvLSO1RQlBj+6spCfE0N7thShggIdD87P7pDVG29gmM7d/YBGBpPIAQDDmpOo8GhUZ2LxN5LaAYAS8N3twX3AVSam/VXCie30GSn+J9M46H4wdcC9u2lVHmUkxdPtphpkptRSdlqEGFuuLPWM1lHveD2qDxKsm00h+qDD86S4Nnmp8ZQcFy4qEneRg5Odlkk/f+sN+vq+p+lOZyUMBwYBOtqwrQpGdOKeUMYDFqsSvANsWdSkj699SlQhlQBw3Gy9QOmw+2WA0zXYSmdbPhD94EpWnCsFOpOvA/x66FTVHbpaCeDgkWDOHCiW58mnSjK81OpGlcsjwQU3H4ClfJ1pmHoxAlWwSRN9CUTU9dKJhHons4ACWf+bvs22KCPPdWGBh7E3GzYk47MPwJfowqLO45HxIc/POGYS+WmQNRP4MJlVLg2254qouD9QsXVEqJyPvZW0M/sF2LTfwm9Fr0g6X25LYwSWAcjSuA7BXjAI4XblSvXsPZuBjsX2tVs2b1ycIL/Ze/bQtlg0h6xlAHLPNZzK8WU6AMK5Hzt3bhWrx6eRas6Ul/sFIOEgvHf1ShtKdnPKzEiCVkQK12/dqgfA6Q+aOEwGICx053bi+EmI2TNBYcjHSnWS0CGwy9Wvfy2tQ2cCIAUrskBtXAdL3GZRxfnDP/zjZQAyRQVkLgDEZY6hnNgtVNkuJ6ULBUBGxiQwYdpVUAcSkJUgFl9zdsXKrLXkRNZFW2c//vqp6paFmttVMJlPgisGICuLEqi0MFVUhyKhN/roxE1UR8ZnBCCZafFUmJcMQwUn3oeqICZTVlQ1klGdYi0NT60YO3pgQ+sAyHZDF9ML0Ngz1A+NBjQ0rjBBf2uBq9ooqh3xcIVi4FULPdT5c9KdTQMQfmhFmntuZhiyP0BNxDn3e1qoG6BjYERSBbkAZVLAbTIASUuIoYRoaIXwGWA7YK4YsSbj7LXLtHsjaGN155B1AnvSeQIQTirfs/J7wle4trOCrrXCUAKgxaI0LKuTt1NuXBn6OIaK0G2YGgxQZxuqSssARF7fObaCghhkKSXDQbOTKirmbs87x91/iZtNBCBafH8S4vtOUBunp11ND0BW5EfT7l1wtsOCFdM6l8HHl3h5pzj0MgBZWtdD9IbteVl4W1kZonlM280ZQMiiBfktsTFjys/WLRsW14r4EQIkU12eB6l86P1pbQW7KxlFzvp5nbkRExNNr7zyNVQaaiEo70DFQtKceOU0P19qOZqbmUIQJx53d8sfUdZ/+BRVhP/PoIBbSnIq1TU2iMfa2amstEA4ZHGLjYnAytagoGjx8TRdibfNzyuYMBy8CsYUrNKyQlRAigBMzkGI3oJU8ISgDW+oOiFF5NwY+Lz40tN0+dIN0L4i8cNfIZ7nSbemTrGrHbcRtUorz2mcMjKzxfPcL6/iaHPOBTcWzuuxtEEIrAX9XNGJwmo4NxlKOFG4GsBKn66AmE0erIbKsWpoqKXMLCmQZ5G4eD+sWV1KLJyTvQLbptGVG8dFormukniwraZczVYBYRE1lL9i33pbpsJ51Mx/pgpIhC2OcmK2UkW7rIAwBcu4WtylFvvZ3ljfs3FxoSqMXn0fHUfFB+fNjSsgAZK2yFyR8KkJrc+r6G7w/t9avlm8/sGxi5j09kHonI6N46i6Xq6os6ib24ZVKVQOAMIuWEMj43Sh5iQE2nbcW6BAdcltrV5Q7pRBQtGKFFq7Mhtj56PuAeTbANz0DY5SWBzsZ5OzaAg0t1FU/pygjW3MLcb9BEGsEqd4AEKYWsWVOdY7DYCaZYKNbFcvLG/xfeNAFezUxR7sPxIUNDMdPoUAwRiI49NjKQOVme7BTjzORS4JdCgjd+lu1zUaR3I7t6REnJ9qgUC5qLjZUZnMT2P9TzuoW2OouoTRytwcoV05deVzWl+8ls5WnqawKDmW496QXssZBh2QotWxIF03D3JeRDM7RFbOjoJvUlt/M12+K2lcAVQHi+Kfp9z4JIyBTdzLDhhXVDW00ZErt2ioPS9onWq1DAWvuXdcWlOLNqT1V1ZksYQmm6H7JnQPaWvmCRUIE4etqCrQA1Y/xDktYnUjdNJTP9Ji8/Pn20APzYSDUyu+S6Uw/9Ftk6tFknbFzl+ywiOr2ywnN/6OWdjOGQ1XX95rrC2DoYFoTgfterGF1qY+TV0dTN/thm2vzOZZbktnBJYByNK5FhN6wiCkurpaOAM9CB3rqwJCePB2gG7D7czZL2bX0dzPdX+EQciDAhANLnjYeCJidLnSzkx6G65+PPXUHlQX3hZf/DoHJD6BA7JkReLwYeQkTBpPdoZipyRu+/bun3ANqxAWyE0njD+1fzN9fuYaAAm0ENAJJCfDsQgru0lJnOfRJ/6xw1VujgQgd+7ILAauDOqWl59BpaWF9PZbh4TmQrtg6bFisblu27ato2zkdLz5xofCPriqSgaIsj6D7XO5aSDRBa7+X/zFX4jn/vqv/wa0r1CSsf6BNCtaSFxcfJCOFREeFQzD4kqOBlvDw0NYTZc9caqwwKgoObnmNjLWC7CitSUBXBsVDqgACOs0GGxwKy/bKHjt9Q3XQQmCy5EKD2QA4lTakWHoCrhZETwYYu+EgvFYDxKMNDFkh4yOqwwKTGg1KLWC9qTpWHzfcI5cftxuOEZ1UcvAVaUBUdoSgDk/ycnGIHQ7zrDQOfJz3V295FH5CZERUQK8cQsH3S2oJfGH0/iocm7CX57w712/n2ob2+jMlRs0NmICpSdA6SmxomJxtkJyweMTQMlbsRIT/Ci63XadNuRvw5jD3WpkGOM7IlyieqDpOF9RRYFxO2hv0ZSeFAf3LyddqrxLYUnd6LscDJPfCuewGNC/RlDRuEtbizdBdO2CHiUL4HSEmqA5iUVGRnIcQjMBdAaH2BUrQP0Qx1bXjNAtznvwu0QlZ/uGGIjfUa2DUYLV4sE1sUPk3oGk80aKjR+j1Dhkx6Tk0vWG09Q/3EHZ0Mtw6+92kd0snX/q2mtodeEKSkeY5536BkpFv2NBbxwG4LlZXwMQNEYby9fSndZa6hoI0Z3IdQ3XSwJwLypE+jqKJ8Q18kALJB9HRyWIvzlxqyg9poRO3JZZPBuyn6QYBIYOg94YBcMDbrcbhul3h9RxkAeE0BPxvBW5HiENh9yv3w19iwL0Zj8AuWHBTYMN3u4e4MGgQ7WJGSghOlrw9VkoV3q7e4HHvZSh4EEX+AGLzVnvwe0EtBAsNo+OtiPHKEP8/3Gx3eXz0+CDHb/q6pHvpC3ucJ1M6vpbzLxiIBdBNKD3s35IhbBu3tdL2/N3CMMQXgD74ANVcV3g67K8uwcbgWUA8mDjt6jvZpegixcvzi2ocA6VkI8/+WxxJuaLOgrz23l5WTEmhDF09WoFxLeGVbT57WbqrZcBiBiX2QDIHgRjspPVO+98vCgAJB70qyLQos6el1UIC1x+dIuMDKdUrA6npCSIcL4h8PoHsTJ9+bKcaBoByKpVhYKW9fFHJ3BO1hkByA9++ApdghvWjRu3lgHIAwKQCHsSpUSUU033SUykGOQtHgDZv2k/9fUP08cnpbuWBiAxWOXfvqEAYXfVlA8xei6qRl19PdTQA6AKAXVSdCpWUwPU2C5X+wM+G20rWQuKFYAq7qfBYVCUAB6qaptRsRikrCIWcFsQqJdIhSkFYko7iAl+JKptPEG60ViBFHi7ACXNnW3kHZNVKhgmU1pcAqUlw40LTlyF0J786n1UvrGSm54IHVUKAJOwuw2jtp5hKkJQ5QCqFyBNAYxAiA0kOO4ZpIt3pI7KCEBc1jSxXxf0UyMAGSkAtfzZrWmuo+q7t0Xw4pqiMlRt2qi5H2nubA+sQv/Ezu4DgPDbdha8RnXdtQgaTEYVB85XQLx2FTJYj8rW25/C0lkHdC8DkFl/mXhCvmFDEr5Lx/A9ZgCIeKdOPedQvsfBAYuB1gsv5Au7YQ5eZFer+QKQ4hWxtHGzg+xeLCBgDsB27MttaY7AMgBZmtdF9EoHFZ44cQKC1Dl2dBogwpWQgvxcOnHyzGMPQvhci1cWiuT0RbMjfkTAyINWPvRdx9UNpi5xYzqHroDw83plUFc6XnrpoBB7MwhkKhGLcHXTVQYHMit0BSTopION2CKWW3l5OX3+uRRsmyHGNZ5HMSgvQ0OjVH3zrng9KjIGlrzSiWpwcBh0LOkIw/qglSW5yHFwQIBswb3Qhb5jUtnYCpOGNZSWngge9U2qrWkS1QZNpTK6ePHksaRkBW3dtpbeefuwcGfivvT1SdF3eno6MkOyxGN9bg0t9fTf/8//Szz353/+vwWpZgmgoXR3S3GtbuzopMePqzAskuRmDCKMw0p5X488Xka6XNUeHh6gyGgJvPhHWzcfNAY6FV3TtrgCwpaq3MrLNgUrID44HLFgntvo2BB0CSplHJNbbnZUTbRLljLLkofB/vS+TXA54+bFOGkKFi9EBkXoqGrpagiPm16tLEoGNWLgDvWM1Qaf43PuHZBUO25ay2FVBx8YgLJCMSyio8MEZY8bT6qtZlmF4vC8gA/6BlTSNq/cgwpEC1XX1lNpfgmqIVY68cVlXEO5cv3cE6vJgnT1IaR9t/d2UO9Qn6BzIW1DvM75Mm63PD9nZCNW+0MCeIs/QzwfQIdY65EakwTXp3Q4VMXRu59/KKocdlzbb+19mUb9SO3m/YFyFQ5HKMjPRV4Hj9EYxuezM/8/e28CHdd1ngn+hUIt2Pd9B7iABMAN3BeRokhKsqzFlhzJkh3bcdyeSfdkMtNLkjPdSSeZzOmZTveZPpOZnLTTSduWZNmWrX2zdlGUuO8bSIIEARD7vqPW+b573616AAESFEEStHB1SihWvXr13n2v3rvf/b/lkuqDZBgzbFiWBUesgDS3+wFUgnCIQqRhf0hys7yyYWW6NLZ3w7QgFhWFFhnxXVbbkJ7ZBhcr7W7l8GsXsUB/MbJIytU+xMPJi9WOQaTec5vSEPx5ubVZ4hLj5HJHM7YL4v74Y9b+hHF/0NWugC8e50rUvjovqVL6xztQzUmXrqFLEbMGLut0wUVrPEFyU4plWfEWVXlS66BNcoh0Mqd8crRbTl0clAFUsgRZObpBbA9Klmn+MYuDZwEh53g0B0QJfKz7m70aoUGTPo8jr6MCYq4Z9gpIKBS9Fl1PbD5hfZEtnPzki2d7TLtK2xu0n62F/eyJE13TJqEzgDA52Q2tnXYYvFubsRSuq+uVpmb9G+Q1wQAQB37nTmQOqbMG55W5lgStarIDVc2t61ukKL1UvGEacwzK22+/HblW36398tu83fMAZI4fXYaqMS19924t5J1RmwchavBJJ7CW1jZcvHUQ2C1pcxyIGN622fcb5S+bgSRvBGYgyQu/3aHJDNiNCPm73/2mSis/deq81NXVRXIpli9fMSF1NmQNQjioZ0uF8NY8t1OiUpCSTMtYNuoktmyuBpA+rpyS1M0IA1sDYri9ERcrG1c9CTPXpGilwTEqD25a3Je29l6pO3MJ+wJ+vG0QxFkzNlLe2X9PP/OIdHV2y+uvfyjLlldKPVLSOjujM5ElJVrjkZurwcG5i3Wwb43qNyh2Z1PjJ4umw4ErW0GBHsiy0S3M9Cv3KQeUGbaxMVQJrAGZCR9ULlgAVmxxyo7XSuLDM8upN+qEC2qLASDVVWtAKRoAb/wc+iIZeRd6gOnnoNPSdZiCUireN/0etqhaXDYILrYJGjSAwI/zYyoAAtJVZP9MTghfWJS1Q9oGTiEQr12ZE7DZtTejvg4cE02XYaWBDSykiC0q6WKG8sbPOYJ64M3wynhXhqxYsE76R3pVMGJeerFcaq1HdaAUNKMGBPwJXLIQyof+bsTsf0sPQvlSNaWOrl2hoB6khrHtTpv2hiJrtgCAmgdUD+ZrOPzQUeQtQxDhgBw5Sv0GxOrhHknOQP4F7JsrYXF7rOuAXrdlFRsfWIu0cNjvQpW+sjgdovgeSQP4vNDULZ29I/Lg1pVy+nyffLxPgzGGFq5Zlid5OcgBCYG6aDVfUA/W42GbHBtjBV8GizHYjwfdKV9ZF3Oi4Hx9E0I8c1SFYwABjt2WY9pozEcAeXpfKdRnGxuJjfx+PHADc+CcKExbLhWZ65T9MuUP1HHw2F3qPKr6KA5uVwkuALDUBQBhhSozhufvOBCkR/k0O+Tnb56Xy20WpRG8LZDU9F7QWSusf9vBEMD92CStE0Bb5BUbANTXsagsOVK5mUC90p+cSMHC5yz9TqQjp3lyo9fK663vRt+n5W5hYeKMKFbUhrDt3dt2o19zR5c3Do6TwYfdyTBi+e6CNblYToU4bRxOTemLydMasW1b2iTLnYJzEfeRwQBovu+psMH5Nnd7YB6AzN1jE9myMgQVVlYukQ8/nGFwzjXoWDU1SzHLnAJrxxnkjdwFfXOtTeQgk+J0ti+rLuROAJDvfe8ZaCo4UxWGjum8HD12XB2D2QAgRYW5ABIpcvjI+cgM2EwASDx46BmoJKyurcK2xcu+/UdVkGFqilYf93QPKKoO/04GIPduX48sEAzgAFQo/D4P562339YZFGx3EwBZu2a7tLTVA0A13lEAUpKxGkNXF0Lp9s0qAMlMLpJlpRulu79DUhLTpO7KSWmHDimAwfCaxetQdQHgwqRBcU6+DPQh7RvnqBuD9JhYrSfpG+6Szv5WDNaHJcGbDnAXBwvfVukb7cTAOgpAivMWS3l6lSR50qS5p0H2nP1UOi9qDRoBSGaOXzagcpaenCgnuo5AiA4uOwBIijND0hyVkmiJelCQAIUqLL85uF+GuvXsbm11qdy7bqn81+ePgupFcIxqzX0Lpa5hRDLy90fOu6kAiCdcJsXZlXLoxHHZuGoDgKVfndet442qwuWGXiqA72O7FgDxYqa5smA1aFSlqPB4sI+n5GybpnklurJkVeljqvpDa2OiwlEAGzd0LoBsCrT7ACpjUB0bAGp86Z0m0Nt0dU21eQAS7Yspnk2l97jmB6w3H3yQ+UT9mPSZWGWdyWfv1DIGgFBw3tOjKWaxOI9uFICsXpwihSVwi0Poalw4Ww4eOBTR6d2pfZv/3uv3wDwAuX4fzYklNAipBAjRtJQZtWmASE31UjjhZHwp6Fjsp1saWsgvmKNVkNmgX5kKiHFn4u4q3jnE12z2ysEIBLtsf/AHv4/cjEtwpGqXbds2q9ny4eERefPN9+WP//jfqGX+4i/+CjOpegbTVFZiHLAFBWWEjQ5ZZn6TFRcjyF5SWSy9fUMYQA9GAIh9HVzOgC5WCMz2c3u/8fhOMDtUPwAAIABJREFUfK4noh3hzDtpjqwgOBxBOAelYVCehFmzHtg+9gCIjEDMrh26mGnSB9vQyspyqVxSLm++oV1+WLEwfcAgUbZR/0iEzuVxx4FCoUHw/v0HpQNhiGym0pOVlaWEkqYRKLFxnV4MftmGUKVgjol+XVcUKIIeQ8YFWzwcrjxeXS3g4IXJ7mwmC5AUOArK2ZZCEE3w0dvXghlnn7JhZYuDmHrEEp97QPFRn8e6OAPOFotrCWfiTQtYSeamAuLDrDjpNqbFGAtYDElNRcpQJrhMXnKlZCUtllNtr0+oppnjHBTQoSZVQCTkUTQmNg5+Ey2XMFZAguB7s22tegqVGL8cvvAhtsdyARNwycOaPhhEYJ6hdi3NWy1x+A5PvJ6lZ3MhU4AVhCFUidx0doJzk8vpRTWlS05d2S/9SG4vTV8lmQhUPF0/hL72SUe3DxSnAL5X770b/bZsiQsajgR8ph5ZKn5JiU2WVKS0jwbapRfBgP0YsI+GUGnz58m60s1yuvGCnDrZi+3UlZynHqoCLW5MXnz1KEIO02VVNUJqD9RL+QINlBJTUEFx64r4IMCF0VTkpS6TzKRyOHhBx4JUcgZedg32I7RQ27qPxujzli0wDn2KVe1xiAZXafGo2uRulgRPKoDRkFxoP4Jqx1n0A3JSBo0bkf78PZXfk47BRjnfsU/9OzNluawp3qSeh1ChuIDq0svvaZ0Wm2t4sfobxi87aP3OnbATDiLkUL+BxHvLZCBsBQqGebAirlOoyER031NUPyLfhCeKgnWdLI4pKiF3uupxM+GC/O1v316kQgnnujOW/d70wAMlcP0ckRMn9fWMx8B+vwH/Ub0eixwgE6gZGofZRpWuPK9acliKUH0LjfZLXEwRGA8nEGOgQ27n29zugXkAMrePz4Stm00QUrtqOVw0kr80IIQz2LWrVihdSGOjtoWdlTYHwcdMgYf9Zjv5M4YWY2gu/LfRfdhvDhwomwG/+UsLXgKQw4fhogMRYWkpeOEQfOfkZGGwOY6qyEXQs85FKg2ra7VFKtuRI0f0zQbWp0NWuKCxt2Wq+ob1S+TTPWfUrLkZrFNP0tMTTQKmrkK3IGZh9bPk5CTZcd86pRF45TXt0KNscTFwZmNfEAgweyEjPRkWwCnIG8lR/1auWkhoH4UtK4XJX3noXnnxl9rSkSX+zZs3q+fNbZqTb6dKElwVIOSNbRjC5SFrEGf6NwEBdGYb+P12PYlJZM/MTIPQXg+mjAuWD2LmAiTF6/WSMqb3Iw0Cfb8twZyvka5ldCI1yzZDA3MKs+IM4AOP2srzIK3KJKFHwAy0F2ELgCSB8sSUcdMMqGAFgY3ggzQs1QA4o9Q9qEws21l7cjT7fnHOLjnT+nZknQSJhoIGF02Ip60k90FNiVNUq7Cmtg0gP8OcF1y/X/rV66vKHlV/D19CvkvYcjxyuFEJsKxKcT6a8WyCM1PyElFZ6Ho/klxPkOOO0wNtbnYYgXcFaZUATIslFTqL90++JpsWPiR7Do9Cr+LHuaHBYyiovysVY6VHdiYpVy4faIg+5GkM+i+iotIJSlKH6u9+f1Tz4AilycqiB7E/CCncDyqY2zqmIz3yg++skF+8/JmiCt53Tw2oU4MSG6cBbEpOP3QX+rsHBrrggqs/l+oG/92ZoCyEzzf4ZefKZep3+5tjx1AFAo0y8T2AWf2jCEFYHw7pCmBx2lIpy1yugIMf23yqaY8MjLWK0xZiOOrT381zKT+1ShbnbpWPz/5YvRaEPe7qkkcQpJgOW99x2Xu+TgYBoM7W+cCwskhUI1FrYPFadGL8nhyR4Bb0t99yW7NCOanTiArjAUAsgKK+1GoThPPTuF9Fl45SAiOCIrx5p4EHt4+C8tranJuy1jUAZq45Y9nDcieDj94+PyZnrKwbnpf44UXS5j2JuIZbkw7QEoV9VkDhqgrJifsHGDgshuZjESZjBsXjKFSU3/37o1VC+3ky/3zu9cA8AJl7x+SaW1RdXY1BSimSpT+d2ZZfxx3ryyJMZ2dRF1Jbu3x280LmAcgEALJq1TJZuLBMfv3rN5RGgwDECMR5DJheXlycr6oidXX1uFkcg2FATeRcvhYAKSzIBH0qDoMa2lDeGAAhkMqDM9YmiMmff0FbMk4FQPi6GTBzu2kLmok08EzQvrIABAhImKLu8wXl4MGTcgkC57sJgCxbvgUg3OgI7hwAcYPiszjnPjnb+i6sdfUM+GwAkJqiByQlPkc+rfvJdQGIC9khSzK3yZHWF68JQLht1fnbpThzsXQPd8LRKRWVDycoXrHy89cvSXZ6jGSmxuIvtEg4PxyxYUmAhTAdr043fCROj5WDY43D7QDE5ciWe6selwMnziDoMBEJ7PnSP+iXDz45J/dvz0WOTZ78/T/9Rjatq0TeR4wMB7UuZDoAEg55JdWbK6mxBbC/ReAm6FHDAHa7LdtoOwBxOdKkOHWdFKfrBPKW/gtytukQgIoGYA5oh6YDIMneHFlb/k354PSP1LIEIInuSinPLpXs5CzpANXt0MX6eQAys7s09Iq5qL56Ffi4WUtdApmSkmSYeLTMGWesqQAIKx+ki9Fq195mCkDuXXROEuPSUc1tlPS4KmloaIBeJlrhm2HXzy92B3tgHoDcwc7/ol/NtHRmD8wGHevL5I7F/uaM9OraFarrjx0/FaH2fNFjMVfpV2oAwcCHKdpUs3321zgwt9NlzCrsInQjGGYFhIJxtuXLq6W6ejG4txcU1YntzJnzEYoVZ8WNsLqiogiJ5Dmgp6QqbUVTUzsqIxektSU6E+a2cgNM9WV1bQXyPHCD7jdUEL1/3HazbdwuzvibY20qDSkpKXL/rrXsFXn51Q+u6hW6dUWqIVaYFV29TJVlDINJNq/HLatWYjYc4YcDyKogkGJhgInvFy7VI9NhBM8hEMdn1baZYCw8z87OUbklbBcQ0shGCpbZds5Ux1uJeN/85u9EtvGf/vFHEQrW6KieOU6BtmDhQp350HCJ69IVkIR4D+hWepYXRIbIOgwFq6p6s5w985F6nQPasCXsHRoZAOXKonlZmSFuipstETaF7fbKF5Oz2czukaBFJyzTDAWLZgSR13BeRWY2cczKMjYgXwOhjlfeVItw/aayEuuIi1RAhoZM9QJaA1Ds2FgByczQVrZmnTXF2yDITpaL7ftgA7sP69PfzMl0eFWp505UdUwGC8/HRfG7pK7vzUgliEElLo/+IFmGAauok+Qql+qCbahQeKWzZwDialbP/NA+BJDJMSqtoATm53olLzMTSeKgTSE8sw/UOUcYwZhuE6SntyeMlca4M9Tz3KRVqFjkqfTzkrxCVFTcOHd0P/76lYPynWdWyJuYbOrDubZz61ppHdZ2wsOOqAkCqWr9nfeJF4nj+SgQ+bHDTDrPQIV7DJMAn16okxG/rhC5XEckO74MVsFrFUDpHmyXho7T0tStc3Z47rhsttaxDn2+8jzxB/W5lxCfDKpWsSzK2Sp9Y6jsBEaklS5iw7qzdlRvA53PL89/sBcVvxTQrSaFAEL47rAofFw+QrtCf4YttzZVfuJ7DJezWwNTtM7XEVgaPZdQh7PKWoYyqBaa0GyVD+t12yZcvfgNvlJenqGCUU+fvjEnqnjQ/5hqzs3fu7d11gADnbGKipIgxG6ctXXeYJfo4zTNPUiDjz5oVvDbNstEjiGuS6Cuqs+z+gHaJFssBOauMn2v2VUFDVt8ljR1npD8pPUqH+o3v9GV7fl29/TAPAC5e47VhC0lCEmHf/xsVkIOHTo2+9kZc7R/y0ALqqpaIocOH705q945WAExXX47AcjOnVvh6JQP3UebAiCmTQdA+D7F3vHxXvCWNytBNN2iGi+3IvvmFGhFo2IHIMkYcK9cUSZ790XTmQ1vfyYAZAl0GwQOTc2DWMfeq87KmQIQftAJPcajD28HB98lP0M1ZdXyKkVLCYbHlfg+ANemAVCthsHDHxoaw35qqsxcACDLlm+F1kBXQO40AOE2LMrZKRfaPhYfZt1vBoAsyl+vdAuHG59H5oWmbM0EgBR51krHyGkZCVgDehsAiYWzlhtVgvjYNEly5SktCCtpbrhLxcJm9oUPj8FRTA+IfTh3v/foOtlN7jmoUYnKmYyakp5pAUh2ygJQu5bKpaYeJJrny+UmJIk4tJ1ueWlAPtt3XtavKZR9R46BLpsoyamgVoW0o99kADLeu1NWYNa7GdqlIoRyumF7241E9pOX22Ug2IvtwQRBUQXsgtMx2A1BVF4H7cZB6YGuSW2nCQOcIQDhZwhCkvHITV2oAibfP62r8mvK1sKVK1Z+9sG+Lw0AqazMQZU0UT79tF71wUwaLXY3bMiDXqEDEysaIM5mY1UlEAijUku65Z1pU92DDPhoaBgAzgQwvEEA8ugqaPXifXKpbY9kelcAfLTLu+++e2d2cP5bb6oH5gHITXXfnf3wbIOQZTVVsPv9/EsDQuxWvWfOnLuxfJQ5DDymOivtN4Lp+M6RWUTbrJURWLOyYHj9XJeZieb7ZWWlsIreAPHfGQUcOIvd3a1vqMZRis9ZKTEVBeqZjoGXzmZm1rdt24BZuzwsE4eZ4F6pv9gCMNOglikvy8Z6QwAQurJCepeZLee/I2J5JAQnJEY59qYv7tu+Bm5HLlQND8uTTz6pXmbmxq9+9Sv1nPsxYNmTJiVqi1Bul9k2VlAIUuztG0/skFdf+xhWrZpTP2wBjWRkVNAuNxmDxkxY/zIckdQtTvCNgJvPKsmlS634fi2kN9qaZFAES0p0pkjd2dOR9HLlG2u1AisHpLWlSVas0JW8jrYrETE5NSKWLT7EvcYoQG9fYmK6lC1YFqHMcSAaQvmGQnQ6GLFRmB4IwrEJ1DMHBDTmVOBfc37Q0tdUEQJY3gGhOf/N/QuFfaD9IDwM1RfSd6gpCCCbhGGRPG+8EGIHqUnBYF43h5xr2Q29AUTxkcRjfNdYgngsDUjI2n/205hlxzwIYbWbQhE0rydGqgp34btEDjX9NJqMbFUvAngjZEV2h1GxckNkzsZzJtO1WFXMxjG77wW1irP/rhhUr9TMeyxE230yHh6UoGtUavMeUfvTC1vksaGwfHSqSToadVUgJiYgT+xYKMfqL4rD1YtKiZ7B98RGrdNjXFqnBNm7OL1+Kc7YInFwlCIVagAGAJ1DJyU0pvVCCR7Y2qa7cB65pBuVFPZNF7Jagta0/cAYggtRhclO9oD6hJwb4J04VLRIuRqDwJt/D9ZfAR3NK4sxE+4CFXIEOpjG7hOwItahnH6o5h3QvKhtsgCIG1UU9ieb6nccX32YogPkWMv+1OmMg0sWtCPZy6W595xc7tID3XXl98jpy10IeWyWcAsE8W4NwMMxupJlFTH0c+o/jK6DFRAj0LGySNTn7BUQ22/BWDyrz8BE4up2ddVDrS9aqJviM7fnpRux2L2ZLdqxowgD9BElTL+dbbrJr8cfXwBtYKeufKgTQF1Y1NMYo02C1brE6PMuBg5s3jidDSWFHnmoqksKsxfjehKLKnuXCrp9/fXXb+euzX/XLPbAPACZxc68E6siCGE7elS7nMyoXSMn5MsGQthfRpA/4wrQHAYfdqHvVOeCnYs7+f2pgEk0zCsaIkcQYQbmHBhxgP3MM99ACfwj3Fga1GqZx8BmqEjmuwxw4Xl78KCmk5iBfQaSmhl2SI3F8hVLEbqXoyhObQhfG4HQev+BOtC19OiBNDFDb7JvNwepHESz9SHZOj09XT1/6smd+PxpaW7uRLDgUvUaQwRffRViZWt9vJnZGwGTnYpm9sWAqq9/bbuamaabFwERqTCs4gz0D8m5c5dUeGFfb7+UlBYBUNTjRurGMnogTvoOG2fSCaxI2xod9clFABM6ho2MDEo6qkJsfh9C6ywRutk+VmEyM/SNeRT0qXhQr9iSkxNw09Y3dL/JTgG1iiF6GZmFkpNbAQqWpqClIvSRlpdBDAIJohygWzG52g1rVYIMggaK+Lm9KhDMGiiyf2MsQMFMjDBADNdDIykGIToAQEj/YhhgEADLABAes/HAMCoUPVgGuonEcugp4uTwZQ0CeU6ZYxnjT1SVJnVsEESp+4qzpda+4XtMI1jyBQZlddmT0tx/XNqHdKZHjCWgVgJ52sJi6B+DgLJ4F4AGKF7xsSniiSHYxKA9iAyWYBeWQ2hfoAOD9W4JYfCTkKYrGQkYBNWk3itNw6clOXYpAvU6QV3ql46LGuymQf/xtfty5fPTdRLric44xzohjo3RHHeXx9JWQLAeE6/zV4pSdwB8NSNYsF3cslCGrHBFHB3JjsuRMhgYtA11SPPgFRzDICouQQCOeKnKXopzZhTUqW7l3FUI84FkOJm1D7dJRjxybugoFxpHJcItDT0n5WTrZ3DgGoQwPizpHn3eBKBjMpgvzgIdNH9wO/X2Qo4e+S153Axc1MdjbFSfa9mofCwBLa0fNK7DDZ8hGDFO8tLypKZoufz3n2ngNQbq2FiCxfGP0fQ5HsIYBIKq77BAMp+HMMkRaQb46IWirxuAAhThwLVh+jYRfEwNOuzL3B5UQpE4qx69vWOo9HbcFnrUI4+UXzPI8Bqd+IXemmqyKz09DpXuQmWze/FSdCKHOT0R4IFzVp8g4+JAYCebMwYZH9rsSp5YEQLNsYLTHbi296vcpF//+tdfaBvnPzQ3emAegMyN43BTW8HBnBMzWIcO6byF67brCNO/jCDEpKdfgHsTHZyu2eYByAQAwhvO1q0bIS4vlJ/85Oeq624GgPDz5NYzdLC4KBdUuVIM8Megl8jGsWlG4Nt5pRuZKQChgPz+XRvkv/3jyxigJ88aAOF2JiTEqapPFix8WX0gD3zxohJUFYKq2sOsEb723LOvYiDOykF00EMr7FyEIubmZqvBNV2+DECjk5cRY9JVKwjA0tR0BUBM37xnA4DEARCZ9HMmTMdYFr/Ui9C21hkqhmtSCyoq4zI+jDT6QIkCCDzeofCwjIZPSZyjBsN3DyoewzIkpxlLJ0mOZTLquIThK4Dj+BisMbMk0VkiPaEjtupLWGoKH0PuxmVp6NJA9GYByLoF35LDTS8hicINqBGHQXg8KFS08IRxQIwGor1ID3dgoDMOC1yHA8ng0HTES7G0DGvxatAHp7aQ1iHZAUgMqgxuDPR9EMwviP+qnG3ongBAigpdcu/aNPkYurLk5Gh6+PUAiElw5/dNBiCxPresWbpcDrcdQ4XGmhFGxaIoOVfa+l2wxW2VNQsWADS6pK65CwABFZEMp3za8LGMO9olIyENSfNt4huybG7xHbMFQKqLH4DjVTF0IT6Aj5fwG3ApALJrxQ5p73DIW+/q83QegETvJIsXpwkf10o1v/aN54u9S9DDisvhwx03LXCfyRZMBiD8fuZ8EHw0NKDqa7M/nikA2bgwQ0pTB/HbypQxZOP09/fLL3/5y5lszvwyc7gH5gHIHD44N7JpDz74oKKUzFdCbqTXJi5rXLKYo3Dw0NHpKVlzHICYvZqqDD75NXv1wD7bP9VnzeBZDUBtgmNDf/rhD78rb7zxG5T8eyLZGPb1b9u2TQEAthdeeCFSnTBVCjtdqxdVhOwsbS26cUMlAAeGsz1Dsmghkp4hkg6CUtPU1Inz/YISdke2B1QMI+rmdlHAfM+WlVJQmC2vvbYH6xmZkF1SU6MduD777DOlqWLj74iNFZL0dJ2yS3tHUwGhXa4R4dMK1j8ezfEwfZ8JMTJbeUUBKGqF8qsX3wHFqz8yw29yVLiMCzbCbDSWSEe+R2pqssokcYPGRVDCKhD7kbP4/MsqjwECPBb9/X2YBY+RoWHMcEOk7kHuB1vYoqV4VX/5JDW9QDKzy+RKk85tYPq5ASAOJ6hgsNplU5SyIPY7kC7OhCYFQHxDScqGN6SoOJg5x+y6NqmtBdBoQqRgoQw6DqHCECcJUq1mz4ccZzBwHhEXrGYJQLoChyJUOX5PRkK55MLedsTfK5d79qs+NTQsSLHx+9ODbpNG7sM+xCPlWL3m8KJ/UO0BuHDA+SmA7UmIzVW0IT8pU0hM5iMAWMTXRvzdEVG+qd7xnKGmoyTuQbk8op3RYh35gmQP9Rw1HMzG6kpVDHNWnFoAW5P8iLz6UZMMjgRkdEDPwmdkpMk3diG1+tRZZXcbn9ikXnc5h8QZ1hUAr1fPsnudKZjZtWiCKa0AEupl5YKVYFW1gj6PLEiukXQ4eu1ufF+lkLsRoJnvKJXznReltnAVghLjpLGrW+rbO+Te6kqVf/J+/QtqXQSIxmI5HlQyYxNMxpOxNw6iAmJaGMur7XUh+8R4V6MnmI+jthmiYBTrkN1SDQveWsWacaFC1DvYIj3DreJIqoANaowUJqTIjz9rkd5jVgaHD/YEQU0FHE/QfelAfzis0JSI7S7fsNOubJkz9gpI7BTX3iDcunCEIvsS2adpixpTUbNubQVky5YCUCBds+JyddWOzuAFozd55ZX6W1Z1IbBns6fU09nrvvuKdOXjYpSOGLaOF6/RYXNMLcMDlBBxHdHXXU+VR353QzqydprE7xyQLO8SZdX93HPPzWCv5xeZ6z0wD0Dm+hGybd9KPKdXicWenLDlvJFu3bpVcSLPnLnODL79k9egY5WWFIGnf2pGmpAY3JFWY4CyH8FXd3tjWnx+Xi5cSQ5O3Pc5DDyu1+czyQaxg4rJehB+3r4OOzWLTk5sO3feg8F7H242deDnalEvB81mwEN61ZIl2vJz796oENxkjfB9Mxg3NzMOwLfdswJJ9mcgcO9EVYHOVF6priqHXiLHqkCMyWWIbQ8dqlMDX1YkTKN247HH7sH7rRCIHlWDdxP8R6CyZk2tWvTixYv47WjgYfIluKy9YnHpkv5dcTsXLVqgnjMHJIDUbDajyeDzSxYVbdnyharf3nj9A9UXRu/B7WIbtMIb+TwO683P185Ow3B5ys/NUc+7ujoUyGBbhSybhIR4CNwH8TeRKQmKzsSBu6I4WQGR7FNFU1MVC/2IxY2duo/hQZ1XwkGtcpnBUDsGFK9Y0Gw4sHTG4uaP5ceH0sThQcUAlJzw2AJroKBvGYGYevx/GMOIHFRKIHZ1NovP0YWPwb0quER8MVdI+pdxJ+hI/gTAiWLpDOhKB5vaPlYqUFWoyLwHguiPJCaQgEqKHrjGAmA4UVmhsJ+aDHeMDiMbg6BabTsGsQQY1JoQZLAtLdwu/aOtUteiqxn24ETzvaRrGZDD/uGjKH67XBnYAxAzKnGeQgm6ow5T45Z2xOFCeB4GRQnQsBR5t8pzr+gqSZzlZuUGnevJr4zLO58jETz5rKRmWFlDBGAOXQ1gorlpCdB+sHXCQcocMyfoeUmZGqCXeVZIphvp0COtcrjnU8lPKJMU33IkowclJxPZOzgMH9TtlurCCinJypHDzftkUxlyOS69Jr2jHeK1AAXXRepcXEivNxxyopqmgV0obhjPLbcpi4tlfotq3zxJOJ6a/lSWvRmUqwWargf6nRP0ulHfAIAJgWkAlZYuyYA1bx9oYc9+1ivBU1Fr1VgrP2bMa2Xu+KOp6A7oaSLNpvWw6z6gLoouY3tmQjBDUwQOXk25mloPold368CHyeVobh5SFYg72RYsSMX1JR5WtRNd2WZnm67uX+776tVZuLYOQPMWBR/273PGeHF09bnisEC5E78zZ6UGvr+/o0LpPU42fSB5cSvVJAV1e8bdcHa2fX4td6oH5gHInep5fC9/smSjUxJJ8tREN2y9YZSGLrIukbx9b8Tj0DTbzJvHjh3gFEMMOxt0rMzMdBXed/n0WXE0NsmZyMzY1RuQjJFL29ggUpn1je5ubya48GzdOTiUWIBuHoBEDutkAOICT//RRx+ADuRjDPB9swZAVixfoIIBf/VrPagkAGFjKCBbAnjva9dWQ7yeBWDgUlqKhoYW5A80IF23BxqNFHn6mzvlueffVunjtxuArF1XJRfrG1Gp0eGJswFAuN/tLToPQjUMEl0WfQpjWATUISU8BbQuLeCA+D4es+HMqPAqTj/1NOpjSrzLCQPa4yJt3dOHASp1H8mwqx0FfQap3G4LgIyXoqKCQXcMBhIhAJRgDmYkcdWyVOq046VAmtQtb2CxjMaeAxApl1FnIwa5DgCQoggASUBacYKzQAEEqF8kAYP4YV+3jAV6IwCEAIOAgACLy/nVgHriQNSw2Qw4TokrQKZFLax9AdDGelH16JGGzoOo8kQHuVMBkDzveukbvSjD/rbrAhD2W23m1+S//qJN9aEdgCys6JMVi+Pk41MHbgqApDpyZVHSOqSud8mHDT+HWL1GqjLWyIefjcqWVanqWP7q/U7ZtUWLzg83HQddrE82l8H+1t8nB698NCsAJDuF4GYVHLSy0IcjMoBKR1pSiap8jPuGcOTG5MLIWVmWsl6lzjcjaPNoV5u0NMB6dx6AKLpVTU3mTQULzvZ9lM5YLjik7d6NCYJZbRMBCLNIamoyZN++NtwL8Ds2aHHSd14LgGxYnCNFaT5pHTgjhUm1inb1yiuvzIOPWT1ud3Zl8wDkDvY/wQWHEXSEJ7C42hxUZANe59CL8weUQzLJQEssp24GhMwWHYu0pB8sWSh//PFHKH/qWcipWgIGMxcBQHJ+SwCI2ce1a1Zh0OiGYPq4Ehjfre16FZDJAvRrCdLZB/b1cRa5pmYJgMAq+fGPfwrnp+KIloGzu2bQzc+ZKsHnn38eqTSYigTfNxUQggXSp55+6ivI/RgCb1pTWvywuGXzQSPCWVjTzPbW1BTKQmgwEqHN4Ew308fj4jzy459oig1fM9UHUr4MXYvvURDO9sQTT6i/v/zlLyLULlIFTEo33yssLFTL0H++sEDTgkgxY3vuuZ8pZyi273z367Jv73G5cqVdie2H4IDFRv0H2zCS4el0ZNq4NSOch+pHMvQjapnhIdB0tAsRXavYFlcUqyqJackpGphIo0IJAAAgAElEQVRRizKK3yFbX5+epR/DOpluvnjpfaAHDUEYHzWsiLFmj10ALcQrwyMcoIyib8ewvbmgEoFO5xnCrLoP7wG4KMaRU2CKjGvSwYirGd2llGYFGgXXWLmMeE6jMpIsLj80FcjC8KBSQg3I5MZ+XVb4NTne8rKiPJqZTbWbVnV26nMxeg4SiJjz0dDUspMWSk7KQojH05FRcRY6E007030YFTXzc6muhcLomO6RczgWAF1Wc3hbMcjWzZOAQfd4uqR5syUpuArZHBNnzZ2ORGC5Vlm/PBl2uX3SMrZHfS7WgVyaSRQ9J9Ll45z6+MOAF8BNHy+XVwOldbk7QGeKg8B8XJLiYpWdcH3zqGysSYHN7oDsO31F7ltdIW0DrXKyuV6y0iCYlxEpzwDVMHWJ7K5/HiLv4eigDxQsm9Y78nrAjc9Zu+G0shb4myrJWi5FmStUdWNopAtalwMyONoptYueVsefAvdXh5rkqwm50jhwSk50visrs74pBcmFcgEV+Fc/7UHFTFdZ4jphWzzpoPezcmZcyfzRej59FkLWMXdOY1U1zTgWfTh1lUR/9eTZ+VtX8eC3MduDQnNmA9HxaQRUvbnUNm3KxyTlOK6ps+GMdXXlo7w8BZVaRgRcQUU8Wu2y90EsjCrYQvh9MKyWLezX44tAQY88fl+yutYNDPVIWeYaXMv65sHHXDqJZmlb5gHILHXkF1kN5x6/hgdlu7w1E1xMNhOkszpByB/i8VM89NzltRtBCIXpvBnPhiZkJ+wufz7QI2uWVF9foH29jbvb3kfVo6KiVBYsKEUlpAH733C37cFV22unFZk3OTC/lmZk8iBwMh1r27ZN0EzkyUsvvQyQsSzynQQX587pkj8H7dRVqJsMRlX79+9Xz+l+xcYANfv2pKelyrKaMvn4k2MYuE+8keXm5mEmXwNCVj3S0jU/v62tJaKz2Lx5lZSW0NbXq/atq7sPYYcXsYweuPOmlpioK3YMzLMDJb72/e9/X/7+7/9evc/fE0ET2+ho1MWFdsKLF+Wr11955TX1NykpJWL1+d3vPg7wWqdeb21tBxDRQWUeCNbZFAPGop7k52lajloH+P7xAE5sOTnZoHTpbJW+fk1ByoWwPilJW+cyFNE0UtAy4IjE1tWtKR/t7bC4ReVjRe3DGHhclkE8TGPViI0OmA64ZwWg+wgFM3TlAec+qVtuL3jjkoYKBQaWMooxaJy4Awtl3HUc4ERvI88PH+g5BCAe3wIZxnuOsBvVkBItUkeVxg5ADN2Px6Wm6GGp7/wMwX1tEd0VaT5mmamoVCy82Ktw3E42ntuGYkU9Qw40JmkJhaiypMsgKgrn2z+ScYsyR5oP1xEXky2JjiLpGtG20OLQ/SdxsJE1lFKARN84nKkSIMwfXSJ7jmua1viQPp9DAeyjU2dAfP/rhXKu+2OE9FluWCZZHNdj1dcYs7nCGrSOpUSrM2F/CobK+bIqD5MeDg+qDiHpHRoGCIlXDlcXrwBQxrZLfnopKjZdcq5dAzoYSOvtRVu/6Fty/PLrOE+idB+CDFbF1HbiOJjfsukHtavuZFlStB00qwpF0+sdQhVx8H0ZadIgNjdvvVSXbFI1K0Q5SgtAxPn+YVkfnyRdoL1lovrkQYWN+pcf7T4igw16YJoyCMthi8aFSArVBlBNibXCDnnYwqZCFdb9M7lNBzrsMOJqkHp7QYfZZiM0Z8I3H3OxMbOIovCzZ3tAjbp6RGF+V9PZtUf3KUq35u+PkwkLFyaDnpqiaF59fTZXM1tHxNKeO1Zfu4NhVGr9+twM5Oiq4hMPYhJgLIxrVacU56+eBx9z8SSapW2aByCz1JFfdDXE/GYegsMwO1OS0lTeRvh3OR4cgnEoZ5+H5/CB/i6c/+TlgJdwssV5WbmvtlZ4S/vk5Dnpt6gS1GpweEG5WCeGBkHrdVYwMnF7GcEZ0QlOub1txMDiZd+IPPWVh1AGHUB4n3Wjti3ExNoK3Lgu2GhaFZjBaMO60imctegTkB9i/Q64tEy0UHRhmTQsk0AOumLyO6QPy7A/QpOW/aJ9/YU+Z9GuaA27ejWPgmBAeeyurobcCgBSW7scs17L5Re/+KUKeDTtZgDIpg0rlL3sK6/uvqqEPxMAkpSUFKlaFBRkSU31QuU6xRtlX98ggEiXNGKAxcySWwFAFi8uxzlTAx2VHpjeaQCyet3jqH5cxG9Yp7CzTQYg6jUrCb1/oAwVqQZURsbg/oQcFmRzBJwdEgv6VTAGPH88nwqAuMcrZMR9QjGmnOEk8YKKBaNi6Q4ejnyvHYCsLHlcrvQdl+bu07MOQPiFrHjw+1YUf12Gxzukru0jtR0GgLjglJUSsxAVEMtF8BoAhMBoQdz98vY+DaqnAiD3bgxJYvKoNPRa18kbACCloDPlJuVKe++ApKLiTA2UD1W/fgDwopxUOd96As5hnQBGqBaF9J3ADkCWFuxEJQ8V27qXbH09PQApyVopxdkrQbNKAziBAgej+haEFA5AR9IRc1ICV+A+h8BEP0ToaRXrUK/BNqkrdFhOITcnLdwnWfG5crG3SRalVaAPh+TFQ+e/dADEVD3Y6Z9/3jrnqh6Rk8F6Qn3GihVZmKDsvMoZ64sCENK7UlPd8tFHrco0ZLp2LQDy5C6YWjgaZBCVtJK81dC/dcnLL7887brm37i7e2AegNzh40cg8L/h8e/xuB+P93hjtLbpHvylYz+ydeUBPDhvydeMBoSAYzUef4dHBR78N29J/xcedMf+Oh5/gcH7fykpkT9v7QWH2yEFuMO8Cv4uAcf97kS5TMCA54+Bg/Df/SNyBOX1e72azmGaASD5SelwFNowJQiZSgMyPDog/5PLK38G0WGqumWJ9ANY/AA3s9343jELWDgtAfvf+sekFNvH/aCM+D9CNPsKKAENdF26UyBkku6jsnIBqiFlEPqfv+urIQQixhGIx9oOTG6kGhImfwXtu9/7NgbzPfLmm29GRNrM0jhxAoNRtMrKRRgI6tl6u9i1uVkLdjmjaShWOTk5smJZGYBBSN55dw/0C3q2n8Jr04wNL6lNObnadWrQWArhOalWZt2sgrBxWT5fvmwRdCOgOSFhnTN9PT0DsA/tUza/sZjJNe3KFc2VXrx4MSpgugrB0EKCG9NKS7Vjy6GDekaafGePJw7hjGtVqOLzz0WDsoxjmAlkzMkrkG7w5tW+wYXKVD347zS4YbH5IOwdHbVmyi2KSlZakqSmWX1hy0lg+GBpmZ6Vb0E1iM2PyYMh0LUqa3ahknIMx0inyS9bpvNQ1DL47cUgB4TNuGgNDCbgN9uL8wLHF/szitlsRxDTBC5UkBC2R4qUobAp+hS5QtCQOH2FGLBq0OWAPXh4nNcTZJ84uzCrr88Ve+hgVcFXpK3vrLT210XPR/zupqQF2kwzzCWB5605X01wJr+DQva0hCLkWiAYMjYBoXx5KnRx/8Wf6W2zGSuUxj8gDSNvY7InDrP4+lwTbxNmaq3JGNDzxsd1ZWRJxga5cMmFLJBugLJS9RorIA53g3q+oXZcVQLOt1yU7LwuiOit6gyWYcPWogIQneQpyquV9LhC2OhCeO+AuBvXYX9wVFLiOCXlkKHRfukabJPGjkvIktFVFZORwueBMXekP9csekJRE/ecjroEOeASFXTqqh2ndhg6WZ6xSXJTliqqIKku/cNd+N4BSYxLQzUE2TZwHKNmKIS/bleinG7aD2rfsKxasA3GAgFMKKFCxUQGfHZf+2FZm7NS5TMcuXxFPj7WIog1ibSMUe2ONGrlfPhRjWMqC5sL2xKGbmW6Nrn6MR15KrIcxUhXtVtLuTJaD1YUbnfg37QdN4M3srN5jSrE9fpSBDDxN3G9yocD56g6l3DdNNeztWsz4eJH8NGm8oymapFTHnTNoFK3IrcI17wBqzr31CPIx6GTFgYxcaA60lBnHnzM4EDexYvMA5A5cPBKsQ2ckyQzm05XhmxCggo9egg6yGBmVWMLHgaAcPjwLh50xvoDPEjuWIwHbz0/wYOs+f+MR3NCgvzVhk3yxt7Dsh2DmZ+AgsBbwj9DIvBLGCAQjPw+rBL/LDAm33YlyJtWsrPpGgNAsqHv4IBj+bIqNbDa/WlUtTIVABkBAOG+/J4FOJiZ/AM4sPwrDJI2eBKlwboiLcFN7K3xEfl7zNz9CpSHdlRNKvHaTzBY+Eds309x82+ZVJW5bYdtCuF5SkqScMafg1lqQ+yD+Nu2XbPwRbMNQPLgHPbVh78i7777rgoTZPuiAKRq6SI4kaVK3fkOOX/+/KwCENN1vIHyUYYBezkexcV5KiiQIKi7ZxA3wAHY8xL+fzEA8sgjO6TlSgeE+VoPwHYnAUj1qkfk4w9+Aj2IHqRdD4D4ACiMQ5MDdDCTUUK9h2lXARDrjUiFA9cSu2PNVABkedHXpKnnGLItbgyAeHD9SgfAiMO1JAkDFiasp2A2noN3Jq6z8TUOrCmaHvX3g5K1ULqGm5C+/uEEAJLn3Sg9vjPAVBC/XweAZMUXS2KgRt7Z3zAlAHngHo9cbGuUjr7OqwBIZlIptCkIU8NAKwkAg9MyTJHvB12rdeiyjCEIkS3kAz3Qk4ptxnaPaNA2hrDLxARdL58OgJTnrpXcjIVypukT6erXVDsDQCjQz06uUH015h9UAG1wtBe/Lbd6+AJ0AUuSA40/x/cO4jsSpCxuieRDiH6ycY+kJ+E3kgU3NNBt+lHRGsbkUipyaeLxl8e7H8YQ7586L81tsG3+kgCQO22vG/khfsEnFIsXFSWiatOm7Hm/CAC5995c6NQCqPT24F6o7cKnatMBkPF4p+zcVCzu+AvS1nNRFmZsVet4/vnnv+BezX/sbumBeQAyB44UD0IDHpy3pASyBw/KsshU59wQQQnnSDkHaq+A/Hv8mz/1Z/GIsrp1VeRHePwtHn+MB4eC/xZ5Bz0FRbLsg4/kjzEjCvaznMWg/n7ccFh1+CVu0AQRG/Fv0qaMAJTdYwcgprtMevgHH+5WL/GzrRC/JthE6AQgTwF8vIkbbMCarkzHd9WPDeF7EiKuWh/g329h1u55AI0rNqBBW9+/Q5rzn+IG997ttvedgeOVqYYwQb219c5aLM7GaWynxUyugExF2+J3cgDPWVI22u1uu/ceDOhLVAWAbc+e3agWnYps3gIEp7HlF+SC46v5x/v36Rl5zlMaC9ytW2rVYP29Dw6o99JStU6kF8nibEweN9uYn1coHZ26ikAbW/sM3uXL+pdhrID5nUZzwkwQ05grYpapKM8H5z0DAAhJ4RhAk541hDC35uYOOXMWg0QIbKM6gyiHP4AbONuSJVWw/W2CmP1BpI43wnJYU48onM/J1TqP3h69H0OobBTkaeFzbk6mZMN5jm1gkFcB3cLQxrCCweaxNBvJiR5JQwo72yD0WfEJUalvQaHOT2lt1ZUlznonoOqTkb9eDu9/Ab99LYrNyNCVG7aS4gKlAWFj6CPbGGasTR+PoHJhsk+UB6zVDKAax/umT1ROjCUKJlixVzv8DKJAs1s+Vxc8LN1DF+Vy91GVkZEUhz7ClDZzR7JTSlVqvAeZH17MzLMx3Zsz9LGYnKCOgTP+w2MY/GBmfWC0Tc3otw+cj1T0uD1mG5YXP4xKzYgcb3wLA/OocDnTXYNwwl68hwF+SFeAg15YhMR4QIUqQV5JNb4PwYaoUrgxMO/qG5EXPzwrobFi3RMYzIcczVKcmyArl7rkZJt2bctBpSobgCUjqUhVN1TfgBLmwrq6Buulte+YOOP1lJPfh2qEVSXRnaTPLWNJrRLdR6OGBYlWFY5VPzMJsqR4k6Ql5iFdHRk5l98A4CiXooyloFjhXEa/jQHQEIDRMay+bTcoLqdl7aLfxfXZJ6c6X8O5BMOCRD15MIzz4MFF/7NyvdJ0NWSuWFUjmBnLySRUu1B5XFjfIU6A9sN17XK8QZ+33c2aTOwMOiVlknfH4Hgr+sLS2XC/w7oy5MAdbjq9h+oO3dORdq1lcQJOWnp2/2lyNe62qsdUvUDqVEKCS95/v2kSACE4ttLJrQ8yYNZu0f7AA4W4JiOM8jB+OzZ75cnfE4NrS9gyOgg5cELAGY8toSxbdmwcV7TB9o4LUp61UU0A/exnuko53367e2AegMyR47sD2/EbPOi/8yoeBBqsbnwbD7J5SUmaDEBY4fgzazn7NZ63T372P+DB4cyf4PF9PNzLl8vfgEZyBcFtLwMU/I+oRDwOwJEJUPBTuKbUY/C/Hf+e0EB5mAqAcJnKyoUqL+Nz5GW4UA2YbMNLAFLuTdSAxtb68DoByGnr4taA8LQ/hWD0Y4AMu9SYepB3sF1/CSrWz3CBuiPtOkDEVEO6unrk9Olzd201ZHLfTs4BmY6exeWYAM7GQR7T0B94cKd8+MHH0tjYLE8/8xQqAG+r93ft2iUvvvgL9Zyi7rXrCJVF/vqvWafTLSlZD8bv3VqLgTyoKZl58u/+7Z9H3o/aOTqkurpavW5oUmYbzGCMNCc6SNlbXh6rHPpcOnUKSd4Q+JpmZvP9fg2ovv2tB+TNtz6Hq1cKBui5CCVMwWdjlZ1vEKCgra0bjyYMhvVgp+6sph2xFRWVyP33b5Jnf/paRL8yBmpCXp4WrJs2jHMfpAf1z9KifIAdvb0EDElJUbqZASBJyXpw7IOVbolFtepVYnM965iQaNGH8DxsiXod+A3HxbkkPn2Z9NDRaFiDmUQMNNMQfGgahepq3RGqTDBSsRlC5TQyszkFHXIcfWYHIAHjYgQAZwcbHESzmfPLhRyQZQAFZqDD1wkuaO/Lv+MYMBOAMJekDzawbANwZBoa644AiMmGCGY7CB7Z7ML0bFRACtOrpb0POgdUHWj/q/rCUQKAkywpoAzGeRDAiME6KyusoIwHmN4MRx5M63eO1OMaFZIlKTvlUtcleecjDS6T4gtg/xsrj9yzGpqZAD7rQlUBAmxcZ4cgfh8e70OF5wKE8J1KQ1Fb9iiqPoelf/wSltVXvbHRqFtSwEeptz7+o+O6z/wI74tlIKLeKwjLLQMAH5JQfFrwXI0sFAZX5qEKYsi8nQMNcqFzj6oKrSp+BGCtX85c+Vg6hy5JaeZKDPpWy96zz6q+9uOz8Raw7Rrok41lX5csiPgZ+EgHLPYDs0B4vEYBQlpyMqQSA9AgBo3/9HknjAhw/PC7GB/U++RhYKF1HvqGtKA9HAhGaMYhqBdDaoqM4ZJXuwzOGHTcYsBhdTooYzGoHGKiIDv+joUKmm252b92rcfatbnqvKFtbnQCxw7izLnJ35S+3j/4YDGuvSO4jvZNcJazb5eZ1AjDnCIcq+msMf4iKVgHtz3omzYuDWCypQ00RZhuOHMVhXaednWzR/bu+fw8AJkjx4oHggCD87jMZiZpg7cQZoAYx+7JAIQ+LJwXnm6u5wd4jyCFFZK/xoOM8P8E15qfVFXL/tPn5T9jsPM34PnyVvGfQHciJesNm7Wp6pprABC+zQFnUWG+XD5+Ws51tkzIASEAyYGQcnDSgKUXr2+yAZBW/JvDoOn24/dRAZmrAMScPgsXlkMnUPFboQ3hPn1RAJKbmy1feeh+DMw7VIo4qwoffPCBEoPPFIAw7by4KFfWb3xQde+dACBZWanywP3rYd/7ZuQKYW7Y5WX5CEHMw+A9CYP4OFWNoVi4o6MLN+Q2VEpaoYFZiEepPPfsHAEgCC9MBADpavtsTgEQnmfVBV+V063vysjYQLSyZGl+7OeiPZxOXZqsCsaNABB+bkHuJrhi0YXKKXEuhO1h4OVDlWsAomqm0I9Dg9E31C6DoTMAKLqyNgyKaAiDT7YEbxkS0DNldclqefPTT6WhpUUWFVfLcpy3pahm9Qz1Ksewln5w64Ot0EnoK5vBZAQgVYXbVEXhfOc7swpANi5+SroHGrHdPTKEHJT2gQsqwdy09SXPSAvAV1P3cVmSvxXVkWo50vCm9PZp8DwZgMTFaRBU5CyS1PQK2PwuUvkyKvwSYLIpxStFg37s85i8cEBXP35bAYjRepw+3Y3JpmiFMtq7d9czOwBxu50qsfzMGWTnNBhnrKkBSGpqAgTsmajyDmKSSYe+2q2t7b0wHQBZBO3J+sosWDx/KLmJReKJyVTX0fnKx911Dt3s1s4DkJvtwVn8/L/Auv4LHiSpUA/yv+Pxf+NhnLFIGLFrQAgu/hc8aP5prxzwoPKewzkLSnNJBuDcJm+ffPzrpUslKT1d/vVneyUdNxHqK0jD2uxNVtWKySK0jZgZpQsWNSBTNYb2rYfA+Lk335gRAJmqAvLP3V55F7OFPjtYweCE+8H5vzsmQjc7PANKFqshhld/HICsv3/q9NebOmWmSq6fwbbd1HdaH7bbnpr1+a3Zcv47HeeU+gsb2EcffUg910ncEN1idrih4bI8g4qIaSdOapeg119/X/09fvyEPPH47+BmxhwKJwaDOhX89Tfej1C6zGcpdjcz9aTi2JkCplrDxHLm4bCZ3A4+N7qG8fExACP9y7FXeFhBWY8AwdzcdAQgfhR538yo8wVTZampKUJFZBQzohnI7UhSKeWJibpKQVreZ3uORs6DpUuWRYTsCdYyantQBWFzI0wwLVVXIOO8EBZbidUptipFwKI5pIAykYGKDFtHVwvoQbpnEiz6DJ/Hx1le+/j9hp3QSaTzyhIC1UfP6Mei4sgZfh+qABxQmowRhwOuUcFuiUG4pGkMGTQVkOj8dVRMPoa8F1N5IDUm8hwVIzsFy1RATFWEf5cWPCQd/eekuefkhGVJu2Iz1yOt2YlWUCLno41KZeewG3oYLyl2eqHZp3hQupbmf0VRCM+2fgonrMXSM/45KixRM3TMfehtcI6CNaJfj0f+hQTTJREVhUUICRwBYAmBUnKs/iIcpLolK6cfg35dycIwPdKHDqSQszkglM5NLZW8tCo51fIiRPr2q7fuc6cT4mz8ZthCtt/3+Jhe3xiCByOUOG4f+nFR1gass1I+PfcLCL4HIfCNmolErHet7/JCWL5p8Tfl5JV3kR6PAEYVSAlqIICYabE4B1ntYXP1gepmnQ41Cx6TPNj1csbokjckKaEYafSE5L1famtiRxcCJQFITPOGNdUxOBoVm8da6SA+ULR47ql9RmCmb3z6a+ZVlKvbVPWgY1Rtra7MHjrUcZVrVGRH7/QTeyL8Nfhp5lpnv8/ztThkzmzfXgDKaCsmU0ZVhSJihW1hkdKyVKlGwOChQ53S0mJLsZ+87xZN0xHSJ004tlli4svU8288nSbprhw5f+WAFGYskrDPq0IGX3op6tx2p7ty/vtvTw/MA5Db088z+hYO30imILAgs5iVEIYOmnmIyQCE9CuCDEq1yHTncjygdMT6FR4EML/E43/F4y/x4O3v3+HxN3jQ1eeHyAv5g5MnFTg5gdm4HQAgptkvThvAWX4FGpFsr8UZn2IQXAjqAisgNdXLI1kh01VAJgOQd6EBeQeVlxfwaNYG/8qZawEGPT+HBuTPQTV4fXJlZkY9eosWus6An7khSxDeyAT1s2e1c9KstakAiH3ltwGM2Gec3aCZ9FsheTlZOWpL2jtb5Q//8H9Qgm7SoBz4b9ynB1kcNB07dky5SF1q0BoF0+oxgFu3dj1yL1IBPtJwkzut3urrHYQAWn+eWg22muUr5cCBg+o5qS4RMGIN2vg6z2EXZvbY7MLI7Gw9mOBNL2iFE/AG7LRcoPjerp2roVEZkX37dewn128oWkaMzdfjwd/fvJnTArBnPqDpOKTKPPzwDmXze+jgKVRCKtXrTU1XEB6ob9omuTwR+Q6meT1OUFn0AJNj/yQLpMRi5p00KnsLYdCbZNGtKB6OsQbHmZlpyEeJBhTyMw68l5xRJN4khBciA8SNcD4OWDlAJ+0qNjYRAMw2Ta6E0VHKo+H/T9iASf8IYhDPgSQF1aZxVnR4vEdGAHB8wX5JchfD9x96Dgx+B8c6pHvwMt7rEbpgXe46AiH2lQmTH6GgNXixgY7odWlif0TOSfTTZP2S/kw0JyS66bCdpX149gaVFdIO6tCVwQNY0tJkgGZnAEjQQQCiaW4pKcigGdEz4OsKvyXNg+fkQsslaHUsKlHsCKhXUU2YoQ3GICWeDUNuOI6Ny/qK78jhyy9CA2HNpgPEWAw1AGroNcJ6O4yDWywCUc153tEfDZFLjk+VFZkPKaOGOgCpzsFLEwT2XIcBgcneHAj3CyQ3baG6zB6+TL9EtHHNySdADFglE+p3RkJRndQ9xbsAagpB5dIgGVMLKol9jMcU58+VnpC8e0qfv0PtGoyMdrQhld2aJQf1Su1/CGDVF9URIYpObwPXOMnE6k6BDmuDQPMExawyHU5+XXM214P0xEiLdBj79Gr3L/7mp3K5Mr8Z2uiuWZ0tB/a34PpHXVd01YuQ7F6NZPf33mtUIMxok8wSxpyCh9BpfXUwVlcQw6CTblg/JAWZldAllSmt6CgYGIP9I5ioaQVNlwT0+fZl64F5ADLHjjjlukxRIKBYgYd9KDEZgJTj/c/wIGD5IR500irBg7cUmpA8g8clPKgveVFd3kWexMP81J8AH/4fu7ohIPTLd0i/suks7BepjRYAyboGADEuWF+1ZYXMFICUYzD0CS5GFzGA+RcQrV+2KjI/R9WlGTe533PHS6PNtvKOH7IZDPI5WF29ehkGK8kYSB+H2HOWSvZ3DQD5odJasB8SEFbGwD9WDU6dPoZKSIMSm08FQO7ZskVlU5SVlarqxMGDJ+8IAHnqye3y4UdHMBOoZ21vFIA89NB9qOjUyZXm9jkBQBLTCyQusVC6oQEJW2DF7aJDVXSm2uHUoz9jMcwBRYSKBxwXSSk38dlY1m+NmFlVCtpe57F2xlDHshA0pzSJwcBoCGCDAIWuVB6Annh3qgKnTgi9e4YboanYd0cACPd5ddmT0tbRIl1D52U8qH+rDMa8HgBZkal58cIAACAASURBVPe4cpQ6cvnIDQOQteXfkvb+s9LYZ7mkfUEAsrXsGfSvFyL+I3KlVxs+2C2G+W8DQDYv/l31nhMTTqebP4IGhXcPtOsAEBcA6a6FT8GYYEhCLDeibzKSi0ExG5ee4JAUuTPUevuGQ/Lrw9Ck3OUAhBa169fnqSRvVgToEDVn2ywCEO5jaUm8LFqcIR9/2IhrsN7vtRCqp6V58Vo7qJIaUN4IAHHD8OKbjyyRlAQYTNDIAFWzzs4uBCFegtMgRzHz7cvYA/MAZI4ddcpyab9L9jszQOyGdpMBCDedc6sv4EFLXs71cjjBagc9JODhoho9cT601rULf/WchNaPvAVNSDkuCNth1XtuWE93TLbiIwB5Dzee6RovUfnQelCEnoysENr0cuD9OihZU2lAJldA1H5gIPMsqh2LUfXg3I3aD8xsvzjJGWvajbjdb8wAhHCTMuFqVFsL7j0AyLFj0aC1G97c6wEP+wpnuG03vA22D0ToLfguU9KPOEOh6vCN33kUg+82WbN2FahZ8IhPTZc/+qM/ku33bVNr2bZtm/yH//M/querVtFsWre+3m7ldNXR0S1PP/249CAk8I03PgDFSTs7mQqImSnma2MYRDssSgcHzLRHZlNVDUZ8o5nXWJGZkKxt9RWXNdkkeUgk37q1CmLIqM20H4YN5n0KJTs7tXMX249+9A/q77/6l//GeiVGfvCDZ1BdiZdnn30efGlOJcAOu7kFs4taeN/WrpVdCQhaDOC8Z2vvQLCfxaVyoxqTmKQF8l4mok86/mOgs1AUz9YCQBcGbYotHmLzlJSJOT4pEK47vHkSC5G1b7zOlikSRMZD1OXGY1knR5yvQFEzVR+McG8IgBjqxiD6zTSeH5NteFNReSiFCJpOS4cbWbfVjdswjjRke2NFxV4BMceWx8V83zj60p4xM2EF6h+s7ugZd7O+hbn3SjJcoi5eOSaB8BhE4/oKSccup6X78ING5LdcqfherJVdsCgHVQFPluytfx1mDLqCHJIRdJc+pkHM9oct6lWM6ONptntp/nbQ4Jxyoo11alS94AA2CrG/aRHNC6zR2QKwFx6xTAqcoLawj6pytymHrQOXtLmDXfBvAKOxm86G/e+Kkgdk//kXlQB/qtlw+FrJOAAhm8OFKgy0L6q5A5JouaMNB2KlAgGGBelImU/Mh6tWr2TEAUyCssMBRQgUs6Pn+uXAmSHps1zo1DoselUMKiZeOImp76CDGSaaIs1tHfPA5CRzrvjWOlupY4DjTboVReaGihTduDn0bFrQYfrN3n++yDmnr9GmH01VMFq1DKPixVerqrJBQU2R3Z80y307SnBd9snRw10wZIDBAnR9bDT4cFjUvbDDDS2VPo4unJthh35e8c3lkoGJqGp8JITjnhgHrccYgjVRfaYJyJEjOjtpvn05e2AegMyx484DQvIDaVGTL7e8LUz1OskTZhjBz/ASE/VT0TtoCBaTHbr5uXQEtm3duRMz9YfUjITXVDqsvmHKub4lTdEwMOJ3Mtncg+VMwnlNzVLJT0uVvUdPSr9lt2o+7cZyimk8Se/By+Dk/TBJ7XPsME3cnOsM+DmIIyWrpKQQs+KnIdwztgI3sFc3AkDsq71FYMQMTM1gil9pAEgIN7nlK2pUVsoZOINt2LBRbdGePXuU04ppCZbLU12dHsz7xv0qOfz99/eoikl8fCKcpDbLhfONcGfRepGkJD3opqOUExQvNs62R/UpHATps8g+GPMAaLPZK3t2Dj33x+g6Nm2qBg0sDdoUpu/oRuBiBrYEM/cAoLD9yZ/8qRLZs/3t//P/qb+FMGWorKyQX/z8TehN/KA7RpPhuzo1NcdtpY0nAoAEQaFiKy7SAYJs1Ho4YvTsYxy0LMznYhuynIT4PDtLhy/6YSDR36cpOdSRpKfrgbAJFFTPE0jMxLKj9egDfXWgiNtpAZAYW/YPA0vZRkaHIgCEg+GIBsSoqbFMZOAPpyq7cYHPygIgAOHAlI1GBJFmnQfs8yCF6Hm7ZGC8XZp6dRq5WpdFwTLnGgGDOUYO2wCMA6KQtU88plHth53PYwnBaRuN9bhj44W5GPFIACdx9XzrJwjEc8FiN1n6xjVtUgEQazAeUD6EuvmCA8q2lC0zvlIqMrfIZxeeVXbAkWYBEH0ltgZ4IT1wiwE/JYBDm5u8WInADzYytYkAw7L0Zb8CCDli9HHyB7WOyU4j5D7W5O+S7MRyBXLeP0PjdYBVyxmLv8WQZXlsjsuaiifwfoLsPvtjvR0E3VbVy2y33weQaO0zXxsc1fudkgMb5NhRWZS6TfISq/A5L45Xt5z0N8oK9EE83Mx6hgZQ1fLgO6BfwTnS1uWTT4+NyBXk+LCF8b5pUTc7F0Ttut/GQpjkMqZ0Y9axuw2gw2wTMzFqa3Pk4sV+Rbmak1WPaYGHOqLWw+yR7kMGiUZ1VPZKjhlhOEDf0yMD/r5wVVDP79teISmpXmmE2PzgIR3ssmJFCfKR+kEnZWWY69K0wphY5MoEtWGBLydRqh/S61jSNwBNYKkMoOpZlFWtgMfQ0JAKpz1+XP/W59uXtwfmAciX99hP2HNSYnbs2KFASCtS02fcrjEwpkPWspoq2bvvwOxRkGa8YbdxwRkO8ilSp1sWQ/puWKR+lwEQDtbXra+VGhx/FwZFFIpfD4BQxB2H2f6TJ+sUAIF0HVkVabJz10Y5evQs9BQnbwsAeeih9ThfBzA7F9Xv3AgAITVh164t2G8NanwY1A0PjyHxfEAu1jeoHJHbDUDc8aXqBxEYQ7VkDgKQNGgLKrLWyeWeo6BBXbzlAKS25BuonA0gf6RRmns1uPXGpEuqe4F0jOrwyZkAEMTCyz0L/rnsOf8sgJQtAXoGAITfcc/i35N9Df+EyhDshm8AgCR4UmR96ROy7/KvoKMZgAheV6+nAyApcTmyqvxR+fzc8yoLhG2mACQzKV82LLofGp50Gfb3ShdAbJI7WzKQjxKgmQFmwQF38NcpfSODyHFJVvqB1JRY+eW7vXMegBiR+chIQLlAUd8wZ9ttAiDZ2QlISS9TIOzsmV6pO9eDa3E8zEWWIfOjEddjempOD0C2PJosuaBYpowMSNPlvbKo6mFUeh0q++mjjz6aYJ0+Z/t6fsNueQ/MA5Bb3sV3zxdwkLV161Zpb2+HzSAVJTNs1xgcpyQny5YtG+T4iVMqF+K3us0QiBQj9I1uWa2t7TOjZX1R8DFVZ89wG691nEyOBpfhrLapPpgKAWdqOSu9YEEZQO1WJRLPyMiWV155BULOOrXq8gXlEG9vVs9Pn9ZC7yBmy+vqLkXCBmNBy2EjaNu4aYV88vEhWD/qLAgGE/ZjJo1tsqjSVEACmGa2i6K5rBOzrT5rAMawRDtdZ8iaoX3yyXtR1TiiktBNVYf7Y5blLHtaup5JfPHFX8l/+4d/mtBdr732hgz0a7F5SUk+sj8g/IUzGAsLtHllY9jWMFKkB+CUNozv5cwgcyRMowjdWFuOg2I2hIEdWzbsgdku1p+TshLtKpOWlgzApvvKD5qMcSuKj48KyZ2eYm2dOnYe9AgzC4pwOYuO5ILAOdIsIbkKvjO5HaS5WZURU9Gw7zQrIT5rxp3H3/Rbj41ew9dNBcN8lt9hjl8aRPLFaSvl+JXX1WsxYb1NLhtNzF4FMFUQShLMOvj+ZAqWvdCqthN9tKrsCRVIePTyKxOOXUXSQ9Iw9JZ6LYTQNYLgSIu1HLgcQ6hi6NljR9ANMfn3pbHzMOxttWkCt8VpVa9iMLOMPZnwHQG/A+BGz06vQ1WideC0XOk7hKpKsvQi8JItQn3DcxPY6YVuZjyoz6uC1IVSlXevfHjuH9W/Tb+6LTs41X823dz68qdlNDAgxxpeniDSN79l03+jSDP3wg2JrSR7q+Qiud0NcfsYslDOdcIxa6xFBq1cks0V35Nk2Bk39J2Vvc1n5RvLH0P13iUdA2mgZCELBMGbf/t3CKq1ziFOLrD5kaPjtjJO9M7q4zyC7ZtKOD2h82bxH4ZuVViYhIm3dlT/oxWaWfya2VvVVeBjMt2K/zZVP4CoyPIwZrDOYx7vaBVRLxsOD0YzfLBcxYIsVDpy5cP3G0EJDOAaXgLA0Y1JGeYfBVUwK5vXg/PYr1WqoVC+hBcmQ9uFcOPNbikHtXIMlOxzbe8op72i5PvVeffOO++AXnv3h/bO3kH9cq9pHoB8uY//VXvPmzcrIbQv3bt371V0rGt21zQDZYIQ0nE6IXg/cULfpG+2/UtQVP7Cxi836zNOYNOt/3rv3+h2XW9913r/aoLIjX773F5+kqGNvtnZNnmq9+3H0TyPLGe5oxlPo7JCradQglvLijUM/rlppD8ZoaSdKmYACgd55XAsY7t8GZkNoFaVlGQDhC+TH//4XSWij1IXbHaq+L7RMQ2mExOTIjklf/RH9JvTLT3NSjyHnoXWvGxOayRMV6PqZZUKOGRlp6sBAbePA0Za4YZAOxka6FffPQiHsbb2Fmlt04quOI8edIyORC0wy8qLZfEiTbFqamoAf13bIXtho8qGHHBYnC6C81An6FzDWL8eQPgZ8Gc1JxCPAQ3Gfpei8shrGMwYytqY5WjGj5rBDLfVhA/yM+ZzfktDwWWHR8Evh3iZzVC+FIXLomPFxaZJeeYmaRs8iSrIJWhALEcwXJPUZ9A/wWB0m82xUZpoy65Hh+RNHPDz3wY8EdRRz5ObUgmKaJUcvKj1F2bgWxS/XdrG96KaMYZxc2zEijjgp+eTppDFunBeWQDDP+qWqqL71etnmrSYlq5jsbF6P51WyCCfm+0dw7oMdW1Z0VdVyF/vaCO0J8jtGNGicNWfOC+SvdkI7gshYPA+nD+g4uE8Zx/EIr+pFQP/8x36O3Hm6O+zOPn21yj4X1fxbVRKBmV/vaZ7qWVxztmzIPhaSlyelOSsliRPNqqWXojajwB4fCDx0Lf4LFtoj42iGxjNl80Ld8AmHWAfwuKOoR5Ji0uSoyc75cPPGuGGBIrdqD5XvZYeS+cS6iuBG7qXQVDabnczmR5zmm7FTrkm6Jisk+G1z6reqM/pc0JdAwGmk5O9OKdoQ67pVFlwLSS4J6XKsCpXry6BlbcgZLERwFdfj3SFKBcV4U6MC8YwuWRpRXFeDgepJMXEyI4+WZkyJAvztkp9yxG4pSVJDwIw977XLY899pj6fb711lsRW/Tbfbznv29u9sA8AJmbx+WObhVByD333IMZ2mHQYS7MPN37GjP1HOxx1j8BVRYmp0+eCb3RHU7CDTp52ujCG13bLVh+hpUGr9ej+kXTss7gAh31yp8sPJ71rZzhNk7+Xg7ozCCPM84mxZphfKZxgMXKxerVK3AOnYPweQx0vGp5/wOd+UFb3mQAU9Py83MlNycHM226GkLr3eh7BdLdgxvcysWSl5spHyN9ugv/7k/SN7/ZBCBbtlSD5gVHuDf23TIAwm3OL8yT/PwsKSnNl4N7D6j9oPtXTk6mePEbUdUZVCWoXeFvxeuFzkEBAlK6xlE5gbUt/vbjb0ZGumSmk4uNYLhpAchiWPx2AMDMXQCi+iV5mWQmlsmxKy/fMgCSEpcvpRlrpaX3dIR+ZQZr2d6VMhS4Aj1C14wBSElWreQgoO/g+det83HmAKQ8a40UpdWiOgF3KQzWWaUKECBy7IhrXDwG+z5YHDNN/Uzzp8j5WCB5SYuwjX1yrPmNyG9kOgCyquQpgBUAaQwkj15+CSLiqJmIHYAUZ2A7MpYp4IO6l5zv+gQBi2fVYJRtMgApSVkt+Um0PgH4B7D24b/LsGHvgDmCH45oe39jLHfnFgAx7lbDw36VZE7a1ZxuswRAPJhM+fa3a1F1H4Lr1FFMnHhhBLIC1zovqrj7ZHBgHLq2UpwnMfLBh3WKehWDdHKTDVReniYFBQkqKT3W0os4LADigenIV57JEU+wBb+pU9LZ3QGHtFRUzhJQ0dypwMcLL7wwQcM0p/t8fuNuWw/MA5Db1tV33xetX79eDTSPHz83c8BwHbqQEqfn5aK6cvAqcfrd10Mz2OIZDvKNW1Z/P2gScMvigP2WAxD75s9wO/kR3lAMRcROFbGLvumQwvbMM99QlrsvvviaFBUVRb6xF/SmtEw9uiEtqrg4B8FWXXLunE5kTkpMjQT4ERBTkM62ZcsqyUZOyEsvfYbBQzRE0NB0OIAyM/XGMUt9hyUQ5rabCogHA36CbLbk5ETp6enCTfp+VEPa5ZNPjiJwzqt0HGwuiJYZbGhaMKSdkgi+YqxZ585OLQSPxwxwZDnklqTDjIGtoqxMem35DSVIVE9NSZS9e7TblgvOSm63ruA4YqO1oj5UQZgonJiYIqmouCQkpGBZN5b14LletxO8Kw4EOTsedXlCpgPyQrgPDjWYGMJcO46LNXsvYcx8Wj579uwMU0QiuDR96UagoMk/YSXDNEOJUt9pAVANlKIVo6AluGeFyf667j8En9pKYTx+lTk4Bl2Hoc8gz5z9oisgTptgmt9hhOfaclZvET/vdsZLCvIuEuBsRbF0giddDex5nBjQx4oAdR9tAycjwYZmf1JiF6jtGQjVA4C48Dl9HHw+hDOCssUW6wqaoo2itrixvjUVvyt7T+sgNbpV+RAUaJr5XZhzlPtsBPmlGaulLGedfFz3/yrAm5pYKtkJC6R/uAuOQWlS1/FJ5BhosB8D6tV2ULAQmjjaImeuvKdoWfbfHqla8cjqqCrapUT0J5teV7krpn/MsgwtLECQYnpCsQI4AwgkrG/7XEZjo5bhcZao3RHyiMNnFOKo/KFvs5Oq0H8eyUlDrg6tfbFtb33yqRw/BVvhgWWR/XdaWTyxoB2aNg7tzO1s8fGxSmCeluaZ2+5WplNuyOXKOvkdrNBFReYRm1xUPwTHaeFC6ukqwEJowPN8iMFHcV31YNJrAOdeWE2CMQDz1VdP4z0fzlHk2VjXTf6uqqrSAVjCADDWuV2aLitrB5GFs1x6+y7IpWZ9HfPGOaT+SJLce++96vc+n25+O8/0u+u75gHI3XW8bvvWVldXY3BYCo7ssZkle89Ar0BOPMXpZ86em9eFTDqilZULlHaCIYYXEMx3s5WiGZ8wtwiAMPTvd2DJ++mn+9VMrGl2AJKEQXV6ehJsajvhQNOgFpkOgMTHJcq921eIB/Si55+nubQlprV0AjcLQH74w0dhv/sJdFC9txyAlC8oJHlaTp04qfbjegCEyzgs2iEHxkmJ0QGhCSrMyMyE5kRrQ0hBc2EgSgBCF6sYDMyZu6F98thwPCIjd7ymqBqgBzk4WG1TM5Z3AoCUZ2xEOneHNHXrathkAELBOu0/Yx0uNRCmsxPDDU2aOw0Phn19KuuCtKaR8V5UGHohkG6WyuwdqCpkwDb3x5YNrS1pDd8V58yWBGeBdAWPzhiAcBs3LPhncqbxM7hGdc8IgBSnrpHMpDLFjx/2dcnpFk35cyLzSB+7qBDaHAMDQPh+RkKe1BQ+KMzniAG1yRcYk/Ntn0oiwFZBejUAUgwyRs6jKnEAFZQoXS/Zi0pj6hIAjypFRWMKenP3IfSN1lYpYOeNiumnAyBcdv1C5I9YmhMFOvH40Yu/lqG+hjkDQKjzIN2KYYJnz/agGhsNcLR+BHPzzy0AIOoX7/HJ179eo6qtBw5ckOXLC1UWECl9Y6MhTO4kQ/9Wj/ty/1UAhJ9ftSoJ9ySP0oSs3rVIVixOkEMtJyXYvR8UO+3yVpBTJQkxCzCh0yNvvvnm3Ozf+a2aEz0wD0DmxGGY2xtRhpnb2tpazByB+nKjgXrX0YVwxv/QYe1C81vfZjjIZ1Vh+fIlSjvQcLnpzoC0KbbVVDvsgyPSOCaDJA6korPwIdm+fQuoRTmyf/8RabhoBZ/hYKel0QIVgvSKQjVYLiwole99/7vqtb/6y/8DlaAT6nlamqZasSUn6Rn/DZuqcBP1oBLyufq3x6NnVO12sdqWUjc7Zcw+W2xe5+z8kiWloB4uk+eej6bymvE5KwsmoC9gCS/V9+JGnp6m7XBNBWRJZXXke/ft3RehMWRnZkhGlt6XEAaM6zevldYrrdJliTJHRwcw+641DiZ/gs/7hvrFg3wPNh9cZdjKiovhJBPty4DFz89A4NeqVTp3pLe3S/1llcW0waFODHR1VYf77nbrqg6BmxrgOkswME+FmP2YmqU3g1/OYptqh10DYioarEKYyomygLWFEg5b28b1mf52W5kjsRgom8bgQ36OdKAUBTJg6w2LYuoaPAhKVfQk0JGCcPHSAn1Uu4IQxoKy1D+iK1Jt/VGNmd0W2HxvXmq1pMYVyOnWNyM5IGb/+dflABh21Uir3woHtGbqWU0LWuYFnC02jSnybKuLvwU73WfVcz+2zf5biehorF11IwNjfcW3IFw/IvVdn0f0S4mJWJdlvMD1mN/ZuKWhsPcp3+fvrqrgPinLrpVx/zCAVj8qdV4Ifz+Wzr76SMUuCaAjP2WpMHPFiyyY/pF29NMZAI+jke0067Z/hzs9IAnQ5bAFR50yarEiHUH9G1xQsFpy0vOVKPmTz49LfX2jDA6hSuSCiyKAEZszUIXP3hlXKdrqVlSkqtn8Q4c65qatbuRMsp5YIaHUbESbXWxunk/We3DpEK6DsUr8r3KRwsZAgblMizEJVI8q8wC0HzoNfcGCdFxb4+XI4TawEZx4Hifl5elYTrv/8Te9ZhM0SJwk2a+T7f24XmzdWYRzLlWScV358Mjfqd9kelIa9GxpkuxaJmODHuhKuuXtt9+evHfz/57vgQk9MA9A5k+IGfXAF7bpVVey6VNk169bjTJwnHyy+/PbN9s/oz2+xQtdD4ygzyjepz6E7mR3vFpk2167w46djmV6jK8ZuhJvYhz8PfnkYxBUD8OKUd9Ad+/erfIxOMDPQsZA65UBlUHz6KOPRjr+vffeU89HIUYOBiam4vgDbvmdJzfhnAmCMrA/QpVRM7hqcDpRZGtWykGdEyF/bGrAZ7Xenn4ApVUAfV5woHU41tAQ6DpWfggH7WYAnp2VFKnm0L0qPS1HLX+lWdNcKsoXSmODvoln56VCz2LZWoOHH2OJsoMAII9+/aty6ACSyTG4ZRse6QX/3xqsQcTcb8tNSARFjM1tZUO4Mcs/OKipEB6bg1VqWgqS17Ug3fQDXZ/c7uisttHqqKBGyzVHCccxoI115WOWtERGhj7Xs+EWkAhZ4IDrpT2taQagsF/HLVE712V3Jgta1Ckua4CAx6KzuS16FddnP8ILch/ACw5UQY5igB6LmfoWzPIj4M8+LrN9wuyrWg8zRNDstDJjUuBCXkV1wcPSOXhJGrr2RJY1+8n8ivLEh+Xi0GvKAcwLHntkXbbrWDR3BpQv0PNq8h+T3pFGuQDKlFoebkBsKiHeoqMZbfzasqexL6NysvU1tYzZJ7t71zgoXwbYT6atqc9g9WuKn1KAow6Ao98XBaN8PzEmC5qOVZKZXKoGiGOBYekeqJfmvsORY8d9njx5wEwOA56C8cMAEDp3hy0Idys2/wCcDdfeoypTv3n7qJw83ihhHKMg3JQiLayNEKKuTNG3bvUzAo+amkzQK/0KeMxpW13VRVYVToEOAzAMeOC90y42n9rliqtZiYyOFSsKQXk6jMDTUkzspEF7cUgBEgNMTN8/+GCpsgbft68B71NrFodr9HIIz8dxPdUTP8tqM2TD6kVy7HizJC7TGTUj4WFZ7nHKcP+YXOw+ImlJQwijXCRJsPlub+lR58R8xsetPsN/e9Y/D0B+e47lLd8TgpANGzagCtKHi4ymR8yoXYeWVVFRJksqF/3254XYO2sGAMQsTn0I+4cXd9oZ33AVakYH6ToL3SQAScPA+KtfvV96e4YROBiIABBafjIwr7trWBqQ6H0jAISDymee2aa0IK+9pkMDbwaAPP30DlDfrsip0w1qXbcagHz1kQflrddfR+Jwnvq+uQBA3J7F2BJQesZP31EAwkF3ac4OVdGq79ijwAfbzQIQgpMEV4Yw/XxsvA/heU3SNXJRxqANYSMAyfbUIjitQQYDHTMCIPxcPNeZvV2ONP1crWc6ALI0/37xgKpyolUL1u37dCMAZFPFd0ChGpMjjS8DXAwp2+tciMIprqfuhfsxDtDR3lcHoLUvAsbsbnBfFIAUp66SosIiOXLisHz8ttbpzAUAQoE5dR7M3WGQYEdHNDzyOle3O/v2LAGQZJhnMIT08uUeVHIX4Po1DAA20fqefXTPPYWqf86f14G4oZBXAZD/n73vgJPrKq//ZmdnZndmtvddrbaorKRV77It2XLvBdxNhxACgZCEhBCSfygJEAgJEFIgIYFQbHoxzTbggoskS1bvbaVd7Wp7m51e/ufc++7M29VKXjVbhvn4Gc1OefPefW9m7rnfKW50OfldagD81dc1yfBgRF7cfFSu/8OrpRQar8o8J5zNYrLv2PPIzUEWTJlPSguRlD40rDRiDGU9ceIcgnZf3TOQffdXaQSyAORVGvjX6tsahyyuZnIVe2Jq+hmP6wxAhJPs1atWqJX+w4ePvlaH5+z2ezIQcoYxMtoZ0oU4Tq8oELHtq31l2Z4Jkk7FtvHX2QkxVJI3v+k+5GGUgRJUKZ/73OeUKLh1wSzp6x2U7pN96Ii04HrSHPjR0cxq6uHDh9PdhzyvtrcVKyOCN++8a4Wyrv3xjzUdywgxOVk1+2pP4ebkjMXV34oKvT2K/u+792r5+jd+BgqSZV+Lb0f7CrGhYAXHekEF06vBoVDGFjYS1tt1QbhZ6Nd8aDe88k2NDg2IW98tc1tnSX1Doxw7cgDZJ1p47wK1p6RMC9gLMZGg+JyVm5fJooiMaoFwHIJeY0nrtxLleT+DG2fN0h2QcERP2l1qNT4znunVfljiJmNWtoXV6XB7kPDucKMbchLnB4oRdhMwkAly0q3OQtx6bgrBe4m4Pj6V8aEshNHlUSgBm/N05gAAIABJREFUtrVWfLsDHSdqEiIRWHgiN8IFvYaJKyB1jJqNPISWmdJuUE6VH8MKRZC7gdcPBDrkSJ8WutqF5+oYbRogM4Gynzt6O02suqL50GHMUAYD7b3bkOOhV37LPAswqe+XsWR3OlXd/loC38xnQJ/zhbWvx34OyX5kZajxtbo+HJdl9fcoN6uewGGp8DXK80f+Z1zOh+nO6GPS4zmGrAxznuyp7+wgLam7E+NVJFtOPAzXMFLKGqD9ALVPnSIHqFgDsunow8hR0SvnSltiWeAqqpx1/rhvyQmdRZ/Pp57PGo4ztdrqFkJLNNZVINNBk5w3Y6E8teFxOX4wJIM9+rxRgxOMmWtsfLfyYndBOKlmx4Pp9Ox4nDiRcfo65aRfancQfKTpVjxfttwZta/sNpr7cC6U0Jx1erE5H01JxijCHLKxHn7mmQ4Nzgyax2eWAJbF7+r5ly2Q1ma/VJTmyk6Iy8vyCiUJoF5X3qrc0BJ4/qYDP5KF02+AexY+m5apwve+972s09Wldn1d4vuTBSCX+Am6VHePDlnk8JMm4wSnecp1hgk2vwTXrF4OsTucoHbs/v2iZKlfDfwATUHEz4R5dkT6kKuyZy8tbl+Blb4zdGzsgET9ZGJib89iMCu7ZaVF8sCD94jH7VcToi996csyr3U2sikydrx+hLGxdu3apUSM+keRuQf6RzjPp6kdyiXMKlLUXnfXWtwXkZ/+VHdCWKRaGQ0HQRsr15VUyews0qc8FiJoRGDgZZctlIcfeSLtjFVVVY0VQS3gtR8jAQipL6wY0n2LigzdRL9vDB2eqgoNUFxwryoqslAH9zusQUV9Y51UVFfJM08+IasuX5ne501b9AS7H45ceXCoYRWXZFy1HFaGB2lXhYX6/hMnOqS2TndRWLMtANLdo3URBPcphw2AWG5ETkzqFcBAEV/gLwzaLFCeSLuxMgQY2gCx98QppX4nB+63JkLWE6jHcIL/T4cq4w5mbvOxFP4XB/3IVBRCaLcrT4JhiN4ZSsigQKzcDwFsRK1sFy90CNPLVmOXYrKnW+tzeF7NNWafoMdCNltVp749joplSyXkBJzX4bTS5bD+Rap3ktdUDuhnSK0fQyBm9PC415p9tgMQdmhmlF8JfUW9vHhUZ2wQACUxoPXFyyTfVSQleKxjcIfK9OgbPYIk8QPp47fvG0FSOlCRgQ1WGSBF967ljfco1zjuqw+gg2B6APt6oPN5mV66BICqUV6C3S7F5R4LwNk7K6RYGSoh/7W72PHtXDCKsD+/b0x/7lJhh4yNxuWutQ9JW0ebbNz6onQegj7Aun7Mcad3+hW4QWerhQvhxlXpVSv6l3yQYPoCOhPoMOfd+lwBoHhgHsGKQO80DnhQ56EGPqP1mAx48CmrV1fj9zpPnv4trIdBTWPRvIBVgpyP229rle9/f4fklPjkdbe1wLQBSfaeBPJgipX2qrP/sFSX0NyCuqtByQWVcetLe5SVOheLfv1rba+erewInM0IZAHI2YxW9rnjRoAr1gsWLEAnZOPUHLL46ilMsJctXYSJYq7s23vw98Oq14zqFAEIn86JA92yZs5ohrf7yYsPRC4AAGmdNxsOVutgU6t55T/80Q/QSfBjgq5F3KxzBSCUH9x773gQcjYA5IorliDZ14Wcki2vCACZiyBC1osbn7vEAAgpWKiETqw37PMoNCDpzoKVbM3HzeSY/5ogwomA1IAXAmV2SVhmW9SNeD0azIVj0fTqPLdnAAgfW1R3u4zAKvZw77PquRcSgHB7zZWXATRx0ucQj6NUBoa6pTuyZUoAZPn0N8nekz8HtasS4vkaAC9YM6MLlpfjA6RIIhn8gBwb3Gwu8XF2wlMBIKV5DTKn9hplL5wECEtiUjo41qECG0cRKldb2Cp1hUsxtjHZ0fFziMw71fhOBYCwM9NYuULtWyg6AlpXQEYiGdqOASCehE9aIDqvLKmWx558XIZHR141AGKABxPM6Wy1f//ga0Ngbq6AM3Y9zgxAPAgipaZDfQamAEAYIrhgQZkaHyXET2DKZ4FGA0BKAUxWrpgOB8I+ufGmeej+RbEw48FiQAQOc/lYNBmV7sEjUls2W3UmndCnDYzskJH+cqX32L9ff1dkKzsCZzsCWQBytiOWff64Eairq1MOWfwi6uqyxLZTHaMzgBGzyv+qi6+neiyv0vMIRBob62VOy+yLA0ReTqsyyXHbgwrtq6kNDTVy3XXXoG0fxI/dUThI5Sq74aQlwmYHbOFC7eB01113yUc/+lF1OwixpKmU5RI0OhIat3prJsJveOhGOdrWIRs37QKYKUl3QMbGdAdgeASdBYT6mQqHtTj7zW+8Uw4fOQHnLS0eZ3m9vvREmccxOqIThFlGh03gk54IWI8V+n0I/NOrix53DoBNhoZVXKLF5M1zm6UN1LL+vpPiK8zsTz5E8Kxu3D8S0CJzrw+UKNsY8D5qavw+3SGhlWtXZ0aEXAk3GpYRo6fQjXBY4vX0AeBGEhSMXEsZ7UKOiOqAwD4TPRw8eAyuT7H0anlCWflqKJEwscm4nRFjM29dP85zYRdO51pCc9I70ivmVvo5nx8ENYsVCIfSAncKz+HVk97dPHRB6itWqn0chp3uiYHt45y27Mdlbicd+tzanZ142+wDaaR2TQSfO3/6jQBCQQnBOWkgsWtcF9a8jsDWdF/ykOQ9v+5WdQ5oYzyKTg47PWPhITnan+nGcdvmNRzyyboypMxx/9jpqC9dLBWFzcoBzOspwT6NqnT4Q71Pq2Pi66uRw9FUtkp1lQ6f3CyHuzekr3eaJ/g8euWcgXDxZEiJ5emWxXNTX7oUoYbz0aHzYMwjShTPsc3zFKHDAkE5E8xxfx8ofzQ8KCtE96YvII89tk9OntSfJfu4cmzs3ZDJzsf53mcHHux4MMWcE+vXTJ1R66E+ORxVfTjp56o/1F0FhR5ZtbJZ0U2ffBK0TavzAa+4SYfAiPFVd+iYZcVM+p1xQ7BelTttmnhLdyDLZq4saZ4DeifCJEHN9PnKZXRsGHsVlII8fpfiOwLX+JYtLykDjy1btmT1Hq+Zi+/S3NEsALk0z8traq+MQxZBCEPczrpexqo3GAzJ5i3bfv8oWWcxkBetI3IOAGTibufYJr/TYR97/fVMx43DJnZQ9u7dnw4G7O7uVu1+U8wQYREkhOF2Za8F85citFBTWTo6OqSqUlOQYrGI3HvPddLZ1S+7dh9Jv4ShWqz166+Rxx/X9pD19Q3px1etmA0hZQivG8Lvs57Ys4616Yn9cSSM+302NxqLt50LwW9gVE8AqiszdsExTKZZxaBfOQAAWAWFmRyUhauWyOG9+5D2PSrHu46rxyuQ8m6qoLgAqeZaC0XQkm/ZmprHR0YHpbFBBzvGMHkMpB2xMvtYX1+rHvcjLySZ0vtoz2Lh3+FwJsxRUQABQDihlYQGYtQUsEKwIZ7MqhWKAvW4mlxbqEzpQWwUIocVfKgAiqULiVs5B5xIR6zXBQEIopaTFmAC5mOnTi7rQDMq8dXJzuOPTqD/6OfaAUbKdt2ZybFdeD0uLNFyqlo7/20IAQT9K5AnXdHnNbBA2Y8nF05mBrgUeupkTs01cqj7t9IzqleCqaEYs643/m0HafocZM4R98HpyJdpsAcuyK+CmL0I4LVICcy7Rw5CRH5QBsPH1HZZ5n1r/YuQ5YEAOFDVDnc/B/2JpvYZ/UZ50XSp9M8Rr7tUinzVSptDNyxy7XJAqaNeZSzSK+0IfCTlzZxbk45eijR6Cc2RWc11oCGGESS6AzbT47UVEwFIeicv8I3XdMfjLEGH0e2kaYX4bTTA9cGHVsnjjx0BAOR5IDw/Vedhhn7t2jp87l0q7X1omODYWgThIoK5bVE7H7xzOqh7CF0FQE3gu2QwOoBrZ7ocaH8B91dIadEMpeuKwKjhuWdflIaGBkW9HhrKhG1e4FOe3dzvyQhkAcjvyYm+2IfJFeJrr71W8fA3b95xdmDhDJ0QTqznzp39+5Wefh4n64IDkQsMQFTOA0BIS8ssJQDnfxTT792zH+D12HkDEOo6ZsxslLWXL1DJ6rv26En8mQBIcbFPZjbXABSBtmKldscx+Q1BT3D4cCd+8IcuOACZu2yB7Ni4SfK9rksLgEij7juk9LhdagCksnCulBVMlz0dv7woAKS+YiHEtnOReeFA58mDbk8AFCpM+oYzug0DQIoAPurKFiunrI2Hv54GGi8HQLyeAkzwZkkxsk7yXIUA4EhpxwRvKHgC73VITkAvooGUnjTau4gECM0V69D9aJGDXc8qbYk6TwAylYUzpal6hdKdEGgSxPSOtiGQcGd63xrL1qj8Eaaes+tlwNFEAMJtzq97CEYGcXni6a3SdTRjyWy+ni42AHlNAw8zSBcAgKy7cjbotlXywvOHZOGiJnn4W8zNmhyAkHK1bl0dFmUCShejOkRc1JkEgBTUlcn9N89CRxgp9tCqEfCOnHxGRgr0wkVf52G5ffVf6IwgXEtdPYdluD+lwIfREZ3HT1X2pdkRUL29yfWF2cHJjsA5jIARp7/00q6p60L4Pi+jDaED1DIErP1euWSdw/ibl5w3ELkAwMPsi1nB42ovDXbe+c53wIWlB45NZRCaD6qQwhxQcggAvvud76uXmRwR3i4oKJSqabrDYdyxKKQ8DPoWaxosQQcH9QowK4VEPK83T265+QoEYg3L3v26w8Ci+9Z73vMe/TyLUrR08Ww83yPf/d5v9PbqquGhXyvVVaVq9ZHZIKOjQawEB5Vb15GjnRLCqjCLq4YOa6y8VraFcKXZqgK/RwIjWkxfXl6A94zC7cotC1atlJd++yzE1yPi8urOyMjYkGkQqL8TeK7ezxhShnVXphTUK/VcZISUw/FK3cb2GxuRqo4qKckI+g0Vi7kfAVApWHbRMY/frOyz88TJaDQObUqqH1Ni3ck0DmZJLASk8zVsDjzmOHNAyzIdBVKb4tBzpB+zclcoMjf0rYTV6aLjVdz6CWKXK2K9zmhFuA2X1TXh+xflTUPS9yLZ2f6TcRQg43Jmp3+58zOhIea4eYzmmO2TKDOZVtkomORX5C+E01SBeLxOKcNqcHvfTgAD7ZJFAMJa2fQQtBjtcM/aIwOj7enuBK/d9IQe+TGlcKnifntdcADLzUfHw41uRBiuUcNKH3JiyAIROD7jbKazdixxsXV9NZYtA21qnnrOhoPfSJ+PltorpbKoBXQ6hIKmwnKifxcct/bjGtUr5AmAadM5SWKMTZeEjlcTKxJB92WsRmY3NktFUYl85Vu/UE8JDRSNo9XxvotFufpdAB6G8phKGoH4RIcrm9YjDVJgioBrQ50znEeWN98HjRztdb2yeEm9bN/WJXt2d+MTeGp30LhcsetxsgcOdVZXT23Icj7LxXdP1Xw48FXmyZpWv4TxXeVGV+xY23bp6NorBdW50tunP/tFcD5bs/wPoPfpkc72QRUuuGGDNsnIVnYELsQIZAHIhRjF7DbGjUATktMXLlwEes1BpHhP0RN8CuJ0agSWL1uk3uuFDZvPrsvye3qOzhmIXEQA0tzcjBW9ZpUszg6IWeklCPnVE0+qH7rzBSA83WXlJbL+yqUAOSNpEEIA8t9f/hzAT6EMDgXk2PGTMn9eM67Tk/Lsc1xZJPjRmgysC+pJAABCfX0lgE4pwEi+Sqjn5CsCatjoaEg6jvdCfzOQtj19OQBSXoNk6sZG2fHChksQgMzCzLIHAETruS41AMJxX9J4n2w58vBFBSCFrkbYA3tlJHFYZlatQ1ehTA50PSktteuUbTB1Hm6IzA90Pw0XqmOK+mcm+Q2VS+F4VY0OQz6485Vw9wormtxQuBM6F9jEDuxOfxvRUSsTgjg5ACnwVMtc0LxccAvrHoJNeS+oYaC51ZUuhIB8GYCHB10OdBD7N41znztXAJKbaJbVCxbLxh3b5aWX2tS+vhIA5HcBeJgTe74AJNcdh15uIT5/SXn6KU3twylPfydNBCDXXKPpmAQfwWBcnC5co6cBIHc/sBxdvjyAD7i9hUakZ/BXMnJcAx4DQGrK50hL/VoJwm1wFIYDmzftUEGx2cqOwIUcgSwAuZCjmd1WegSoC1m3bp3i5+/Zk+Hiv+wQTQGIzJkzS7k/bdj44iubhfGyO3/pPsEAkbraGrg8BeXQYdiBgvp02rqAAMRMzLjyzP1obYXNIxyRjh/XIWahkF6dv/32W6W2tlZ1Gtavvxorfzpj4Gc//YUkczUXf9fOPerfmJWoztvNTbNBN9D3x22iVL+f3YCkXL1+MQTmEKZv3KWe84Y33Iz/zwWV4Bm5ct0KcNsH5bnnt6NjN95yl7SYNH9fZYYbznWuNAFAVNeUYB99UlJagMmh7hAEAEhi0ZhEIRrv6x5C8ntcBvp1Qnp5OVczfVIxvV64Etl16LC0nzgCy0tLhB0clZo6narOynXpf6PRILajVzxra/XjgdEArHd1hskALHvj1jYYRGaK5gQsAvdQcMS6OzPhVXdYYnCdWI8Awvgs0Hlo39unHh4b02PigiDfaYlX7RbLadEsMkVicM9hxSKZ7gfPOQyhVNHxKobnsUzXgza2Eeu+CLshlkuWdZfef8s2mRMqbm/+tDtkW5vulKlt4b4Y7HzN7YnJ4RT22/fZPG6smfm6ic5d+bnlyOyYK6POveJzl0szqEu5ABTMQNh87JtSDeepUHQIIu029b6rZj6kkudzcbC0Hx4N90JL0iknRvZiTG0J4RxLW/o7NSbj08gt+2NmgiSdEI77ZWnD3ei0nJA9J34pZcgRaahcDttfUgYTCswcOvlb8cGK2hy/GZd0Vwg0KtqlsnRnRXdwAvGMaYhp2hW6F8jc6di+v0y++R1Y7YLKo8oyikgPut6a7c+M0cL457z8X8zxaGkpxYKEG98JI689VyvrEI3WSf+pz2Mqqc+LrlO7Hs4cWFNbnVgaByxdOkvmz69R9spRfOZpK97XZ7od9kR0vUUTLEg3sF27+hXwUKcL14a5pk1Xj/e/6c2LpRimF8z46Q9slCi6nYHBqJy0urT9gwMyY9pCaa4FVQ+mHNzGM888k9V7vPxlnH3GOYxAFoCcw6BlXzK1ETChhXw2v8TOKi+EL5pCcCEn0vv2HczskH3iPAUwM7Uj+d16lnEYIwXlEEIfjx8fn5arjvYCAhA7BYsA5KabrpYnnngmPfFKZx9gf/xwkFq+fDGsI1uRy7EGyeh3SSQ1LO9617vVbg0N6snc6lVXyL998b/TJ8ZkiUSxYphr5R/wQYpvWQwZbO/og2X0NrnxhpXImTmElT24/4AuxOrq6kKAH1b/UdSisLivJSU64yMQCAAEaGE5cysclgNNbU0NVib1Nqoqi6QYycB+CDrLyothxZoD+ot+/wjF3hBbO/CfGw4yOZi8JSyXqwNH9ApnD4BK3KJdjaUBAwEEch+swDgjLC8rzQT3MexweFiDyaqqcnRqMpkg5jjCIT1uPF4aAJgy54ar8JxsJGQB3guUtaTOEDEZM0lMrM3EeXyuhJ54KnAQ1SDATm1SEyHYdqr7+Rw4+LDihnaC20EANjVG2C8lPkfRBSu9jyZjxAIgSxsfkN3QgIxhkm/e23TM+H4TAYgTlClzntnRse9fhoKmj8NOUZtTfpcM5monq1Q8V6oQ+lfirZdt7d8BKClW2R8Fnkrx5ZUrGt6+zqekc2CX6miY7TjdACQT5o0E5KbroYThVmlwoP/geeE+r5/zPgCdAADWGEBBnbLhDYC253MXKvAxFu4HgB2U0dB48w++lhNaU25k76hxdQLMJjUYDQP3mhiPxAi0LLBDnj+jFWGRftm0fZ9segELRymNHnMd0wHuJzMYOXfgQZemOXNKcV3lnHWOh31IX00fLJg26yF24DPlyISS2vM61PWTJDDIOFwReLDoNMbrwQ2q3kMP3aQ+x7m5TlCt2qE/66EptIStz0f6ZFo35s8vU+OXDha0aT34WTbXoLvSIysuG5Tm8vl4r4gU5Nbi++7X8tJOvSBTgO+tUZhhsFbOu028zmro3k6q7zz+bmf1HhNHPvv3hRqBLAC5UCOZ3c5pR2D+/PlC2s3GjVsvqC6EX7DLly0Gnzohu3fv05OlLACZ8pXIgDoGGjLI79jxdmWJm16NvUgAZPr0OqziV8OoQNOd1I+zNQsyP3SlmFzfeeetKkCvsbFJbr7jWvngX/2Veu65AhCfzy+33rISnZBOqasrR1fuKLpzAxcUgHiRI6ImFdEwTBO0oxXzbNxehxQUF0LUDKcZBAiqxGtMMBm6R272CCYd0QgoOkhKbzumOzlZAHJ6ANJad5t0Du6SXohm1Xjj838xAMis8pskgA4I7XybCq5BlwFdBGY1AhyF4QhEkDASQqcD4vGO3j3o8OhuwfkCkFJfE1yxFklhfjU0AXCsig6D5tUhXQN7AdZ6VVekqXI16F0VCmDTZrcfNLC2HqxoW/twtgDEn7wStKtVOK6w/Pw3OrPk0F4AvAsMQAg2qFVobi5Cdy2mgIdK5T7L+l0CIC0t09D5mInFlyLQO3PkF7/YIm1HtcPUZACEVLVFiyqUm9qGDV0ZK+LTAJCFq2pl5ZIS0AW3itN/QEpGded0225Y+aIMAFm78AEVctnTNSwHDx5UYbDZyo7AxRyBLAC5mKOb3XZ6BJgXsmbNGtmxY+/UdSHm1S/TyZgxg4F8TZhAt2HVqG3yUc92Q057NRaBnsFQwxpoExQQOdg2Lmn8fC5jTsbs9JfVq5dh9a170muAAIQC2be+9QEFitpggUswwsyLex68W3nPmwoGI/KhD35E/dl2tCt9/1ggBt60tboYdyh6FCsW1cvo9923VgGezs4oKHybkJWhux5tbTzm8RMh/m00EMWFGSqFE5z7qPUe9bXTJArPfJbDoiDlIfujuFjrSCKgVRUX6y5KHhZLgxCaz1i+XGKgPCiKF3hW/qJCtY2ISqbWICYYGAZNC6uf6FwkwNUe6O/FMZCPrY91en0dMk00da2muhLCeO3SxG7JzJnM8shUHVLSA0OabkM3MHuHwG2BJtJDSJFKyUK8D62H9Wq3ee5ICCvqFnXIvrLudOoV8BQ4U2Y1n0JnUzz/yRwrfBB0r1x0BOw1hgyQAJfiUcqOF2NiyoEOktp2TJ87bov7M7vqBlCfDmLSrSdQvL7SGSU23nv6OKGzMMCa59OIrzlJN+dcCdxhV1taWIv8DdiOYjI3MhiSMedRgBu31PlXSwj5CANBOGLBGlesFWzTWQmFMpao3JbpEuUCcKaPx7IentilKfZWobvSCnvhWnQfinEsDBpsl4HASdnf+QzE6/pa4kq5/bNkuih+V61Mq5gvpRDLs0MSjo6pa6lvqFN6hzqgTSqVpHebHkPLjpm3w4ESEBHxH7pbi2esl0J8vr7/y59Ld5f+/AT769L77swblgTS0HVluh7jghRtqejpF1o3OGnmaj2BR0fHKLrWgwDck+dXTHyt+ftUApJ+5NXqgCA1Be9utefYAUmf6Mk7Ic4cK88Iv0UEYgUF+XLtNSsVeOa5PHmyF7rJToxPP67zTDaQfTwI3vgfwxf3H7RolZbAXDldWW5XxbDxvuKqZilCdkhBIb7X3FswTkHxIlyw44Sm4x3p0dRoN6655XNvA61zVALDUehIXsjme5zuIszef0FHIAtALuhwZjd2phGgLoQghPkPdNPIQwrvWddpgER+nhfUHS1Q5+p6COK5UyoLQs443NQKNDRMs9LVu0FF6jhnjY3dIcdMmijeXrRoHs79S2rCOJF3z0kiJ27XX78eNKJaefrp5xVYufmWq+FIVS1FxUUQjme854eGNWCYNbNVfvRD7dZTUlICQKKzO2gJnfGq19OXadPK5ZprlkBQGcAPr0f2H9ir7h/BZN44bJlODCeqZh9duZighzNTnXwrvZsp3h6Ld20G15vnBC1Hr+DnYGISi+oJeHV1MfQavTL/crhzHd2n7qurz9ClKqorZOcuTBTVCnsUc3E3uiZ0usJUx4uAOExATU5KLBbC36BmqX8dABYhdBfbMdGOYaXeh9Xlkwh41J+B8vJyKYTLF0tzwzPcfRfAki5wzmN4fu5SdIVAwYprfY5x7wxEEpNTsCwAooCGBTyohTClnLYYbIgiHclylk0/PgYgF7SoW1Faz9oYPcYxKy+nUPyeWgVwXDle6CBmoPPQKe2Dm9R2QiEdrseajF7lyUfnyaa7qPS3qC6Gz1OB84TJOf7nQ9gfw/gSeA+Q47AdbDPqld7gPgh258Fq1y/bu76jR0oBIX1MdtBqqHg8T3YTBQcoNXrs9WuKPNOkumiOFOXXKFcs8v3HIpiQB9ulfWib6mJEATZN5eO9TZnrkcdrAEgilgmwczr8SiNSBFDjz0cXDuMZDo/BRni/tA9oFy8mWbOK3S0yt+Ey7IML1+WY/PJXOwA+cGxW9gmfkwPwpo7ZFsNj/xp9OScsahQIOkxqOcMDKZKeap0OdEx8/SsBQjTgmFg2HcykIETvmcvhlRy3MXYIyV2vuxYLB6DRnegDpdMJQHYcXXyEWJ4GeBDArVmjvyuU0Dx8qnkpGQG5sPWm8949d80QPzp2SZglSPJFXNOaonmiuxAmBtp1LQRtUIm/RpbOuEvRTgnOCT6y+R5TvTqzzzvfEcgCkPMdwd+R17/5zSI/+AFtTic/oNtvR8sWc6PjGUfTczpyTgSYnM6V7p07D5z9SvvpQIRFGZoxoxG5IbOUA9cp3ZAJr73llpjs2O6ENmBqP3PLliXUD/KLL2boIec0CJf4i+jyQ7EzuyKcgB48eBQdg+6zch2bDIDMRD5HEVb7t27ddVoAUlVVKffffxfcd7arbhkrCJ77B/78L9ANCKc1Arz/XAAIX3fvvesVbWEUWQ+vNABBzLVUIgdluF2v3k8KQHB/70AXAI+VXoy/kxA2syJIy2bNmLF+vhVXAAAgAElEQVQA9C43sEqe5OcVKACS6/ICjOhsByfOoSlOQriiz+K0RQUjIhmb5cBkWf0L1yulDXE2wGGpH/QwAD2CREukHkBuhNNpTaZsk/ncSQCICICbU3eeSDODKkPddmKim8JnkLkXuTk6ZDLBxzEBJ7AgEMjN0ZM8ToIp5s6F/TAtawm8ovGg+puvZzfiSO9T6rkTAUhZQaOy0C30QsyL//nzyvA3RfSa/hYH754UKv4Xh0PVwOhxiUIXEUvosWUnpKn8KtVJC8KwgQAugGvwYP8T6vGzASCkR5Uh0bzAVYX9qUKquBep5gHd5UCie+fgbplZfTn2yylbj39XbZ91PgBEjbVD2zVzglkLAOXPL8DnaBBOXi9IMN4tK5rvRQYJQC3A0a6DO+S53/ar5weGmYKeWcE/FwDC1f1p0/z4Htadv717B1Quxbmklk/tm/mV6YJcKABy7TUQgmMxBZ8uNdnf8MIeOP+N4vMFk4NJAIix1yVdjZ0PVbZOoblmCEBWXdYgq5ZOU/SsaGJAusZ+KvUA7JMBkOmVq5BjM1e6AILa29tVsnlW75H+CGZvvAIjkAUgUxjkt7+dK0Hjn8iuJzRamOTCmQdUSYtFMIWtnfkpCxYw90CwSpy27j7nbTKW4J57RB55RFv4nan4+OzZgpVh/azXvU4g2MVESOs8sRJO9yCRX+oQ6fOulpYWtJJbAEJ2YpU748Zypg3n5qbgEJKQ+QsgVsWc5lsPW5Msm17hppti0A24pbt7OfbdgRWdl8ZNnAsLU3BYItVF5L/+Kyj3P5CPZOzxtJDT7cOH/zqiXnvtdXpFcu7cBLIYUnBQoqj09GLMqqqkrFiRgKPJ1N5nqoNLQDSnJYH07hx0fZxqQn1eNYnuo6amUnVFysvLVEeEOpFJu0sT3tguPDcPXXPNWoCKPemuysSEaP7Nyd3ChfOxGgi+OyZ9phrhOrXuinUyu2WOLF+xXN77x3+Kh8y6pxNUhuvVU7dth7MULHVZ/IyC9KNu06WKxZXjufOmgw5Shc/YPhVWyIpAYE4BPIuuUqbYFWJ58zF1t4Tn/LupYYa6/xDS2Gsqtd4jz0YvQiKD9b6kW+jz4vP6xYlwuwJQso7t1RqY5SsWi9vqlvDvIXRIWMNDfRJE2rmpsbj+AsqxuheVlaUyMKhpUilMIgcH9T7nY7Wf9sNqf6xckpzcEuAefRw5AAy5mBQTJAgm+w7RuoUUVmg1m4QycOs6UgnuFtimbgWAgBSfHPDE1TMn3NZZIvwsADBYFsZJS1TP7TrwfimAIQeAQDzej+e6FPhIAuhEkYkRBggw7x2M9UEYq4/JbaXAK7crfFFNhyNVkbdOQphQE2i5kEYfx77kA3QwO4MTbTfyWeKgm4xF+mUsNKiBRqBNBod70zQmUsnsnQr1XlgY4bVbX3IFXof3D5cpq+hDA78BRUx339j1sAME3sfVY+oxqopnS2Vxk9Jn+AB82A3idT2GdOnhUJd0jexWyePjhPIAZZfPeKccHwD3v093dTiBtHdteJ8DQvhkVHeyDBDVZ2wM59VKpBd9nunDkCOaapODkDmOx8zKqwHgchEo1ycFPlhgl1TIgcPt8hyCY/u79Yp6Ioxzm9JOa3xd0qE/S5K0pW4nM05r+kFddppVd3dQ2O04cWJ8err9+ZPdnirgmPjai9UB4TWarlSGHnjqvo/vhKRSerzYhWAFoBNyW13TBx6glXMuup1HITY/iHM5OROAQI6hgm63Uyeaj5y5c5QHd6trr/XIrPr5koR2qQAhmqwDXe3IhrGc9gB+89z5smTGLRINOdE1HVZaj/37tRFGtrIj8EqOQBaATGG0OZHhxBy/f+kiIOH9nLj/8R8LBNb8YZrCxl7mKR/4AKzy3gRbx1Xnv73qarRcEcNRioUofM+csV58UeBOpIEGi+6bV15JOpP+m/tF8GF0aVddpbshR87CYXfiDtgpWbt2HXrZFfaSkqQ8/zxXigQTLgfG6NQfwpdeGsHkMilveYsXbe05SN2egZWd7QA52gp17dqYPPromJqsDw05FADZvftMPyyZvb71Vk6+RH7yE/2j9K53ReXdfxSRlasQ6JTmR586zJeticuPfhSUyqrJf7jP5aphcu32bQHQG2D9it+Zq6/x4dxM7ThO+35nEJ5zYksgwv+CwZACI1PJeOFEi92QwkI/xn61PPbYU+m3tycp886JIXkphwn705OuadOmyd2vf51cfsVaXCuZKccf/ME70+YD+QjuonsLi9qLVEqDilBQr8LX1ZXKkqVYIQev/+TJAeTJZDIZzCTeBLXVIpDQ1JXrlssjD2vr14b66en7B2FlPKOpQf09NmKsbrHyjHR1ljOH1qyWwxJOT3Wz1pz4nPrLJBTGviJo0JTbo89hAbJH+nu13mPbvkPpx4sLdWehtXWOPPWUXpGvw7hQI8JiB4njxCosylB3uOKuS1Ot4lKGvgQSj2OmpYkJVA7HVPVIYECnKVhG48BsFAYasuzdLbNiylXzTJ5Fhq/D859jAawIqELUmdgrBgASslx+qAcBQSz9cFovYhlFGboT3adm1l2DSV03Vusj0j9yXH13nBzQAn57qjf/ZgCiKT5mbKGpKTIA0zxu3KfUWPoXSCJYIhH3IQnBltgcK1etSWMrgkic3ZZCb7WicHlcoL5F8BheS9vcgdFjMhrDF7A1boaCZR9D5R4G2ld96RJpKlspG49+U4nZfZFc8XrG6wD6I+jnpM8jQYZl2esEqDPdXYsGlOPIw9tq3ZIdLKUiM2TlnKsAqL2Y0A7JV7+mxyw8Nsl3BzQLLpuzU9xyT4NX17hzSDcr0qx8PpcCHReLZjXuTU/zx4UEInkAoxFLfzTu7SYFItD95Fm0xZRfqmr1ues4bi2iJGAYIIZWN4jFDr1IEAhM3k2vq/MrypWy192ToZ1OdtjsnLBuvNMn86YjVynZLQHk1xw6ojuoKX9S+nr0d2JN6SyZjSwb0k3pdJWlXE3lqso+52KNQBaATGFkCTRoo27Na9QraLsOXbX87//qCf6NN54/PYnbNQBk5crz76qcDQCZOAwEIIjxwOR98gGiU+lf/7XIN785hQE8w1MMJau0tFwBheHh03DAsI3a2qQcODACi9YCTH5hcZo4dcX/ssvisHgNAHgRoBRgMlIEytcilS2xGSt9jz02iPsT8hd/kS8PP+wCjefc9//VBCAzZybkxU1jykaTbptvelO+/Ozn0A6cAQi97JFO0fmKTlYEIqRTvVxXxACQxYtbcS5ScJ/SYmnW2QKQmTNnyA3XXydNzTPx2dMZF6yzASC33rYUn+MQOjldoIX0gYKSWbl8JQDI9NZFMgqwUFqgQdWrBUCi0oxrBy1SI/JQewNwAEAgTGO2rfwqvQ67TVYi+bjrKAZwBLDySgIQvv/CxnukvXej0k0QfBizAPt1ZYDGuQKQeTWw4R0Ylt7wZhgFFEu+sxQgA+noOUUqjNAIkKnf6Bs5Js1Vq+Rg129Bq9JaC5YCOFMAIHzu8oZ70BGKgYr1o4sGQHyOxbJk9mXoOiXlNxuelr1bNUg5WwBi73YMDoYV6Dh6NAPAx10jL/PHuXY9Jtvsax2AsOuxenUNAIpLdz0o1J+EbmU/dgKQJYurZM58N7RF1L+NSSA5fAoAWT3nbnQJS5QGkxkxPwDnOku5OpsrNfvcCz0CWQAyhRGdDICYl4HODVoJV9YFdCIRdgbgYIe2PZxq8Bg7CJ16YURNFBuwWMr/SLPi5JGdCXYR2KlgN4UA5J1Y0CV1igCCxj+kd7HbQLoX5tGq2AXge5A2RQBEShEjDdjB2Ad96wA0Z1XopPO9wXRCkrN+Hou0Ku6zTc8rt90m8pvf6M4Ha2IHhMfF7WLRBF+Qgok8nYNEPvEJgSaCdA+uUOvn2HUiPFa+Pyim4AKffrCZb3D99UvRRdqOY2zHD7cX/zqw/zkYzxzVeXjooah87nMhefObvWqsfvzjDM/dbJmdgWPHRjA5ToH2VIDWMh1yHOiKzAS1p04+//lHcR6SeC8/QGQKgMaJY7LoLc4EzlkKFK4kACdTiZHN0OPAuOdgPHMU5Yr7YTomBCB/8icRnCsvzhW45n6kY+P3ogOakkOHwFMPaYA0WQeEK6gVFSnVrSkt5comzlm/Q/bszQEf+OV/kt/73oj8w99H5AN/kSef+mQY5yIH1rVeOd6eee3qVXFcVzmnaFwWLkyoa4rHzpo9OwEdAVQA6Cq1tGC1rM8BnYYloobmpbIyBT1IEgJvrh7z2nCo7XZ2enFdNSs6U03NUfnZz0YADHqwEiqwktRdIo7jvHkJUANaMSb7MSYxXPMO3HbjmoDr0gRV8jhhurX6qsTWlsD5j971dkWb4fPI0R8ZCUCbtAPnRwNXAhMK0U0988xL6uaaNSvxuStSqebbt3fis4KAQHxIBof0CqXfn1ltHhnVK44ESGHScKyaPs3qfACoRZnrYVXKWhleuXypuqesRHcpWP0DJ/Fc/aElrWb6nEXStn83aEW6AzIw2C9VEJ+r1xVnOhaVFSUyNqr3bffBTJuxBO42LAZKPvM0PrCooiIAbQtI1NXV4nxpfYUJouNtH9yxWJyUx+HWFZLpwBq46CJWsCOC/PgdwrLkIuq2cY9iwJk5N+kOiGuBApXx0Bb9PGsV3t4hUR0H671Jt5rYAaEIPWzlqEStjBC+r2I0WvoTj0ODNfvxzK5FuxawaM/xn6hJlP2xU7I94ERl6EzcNwNM7PQr033j/pr9XzjtPjVZY/fHhc8Hd2kk2CsnBw8pTchw8KTqpKkxw/gvQWBge/92pJLvTW+D3TQ7ANLnILNwEo1lqE35Dp+smPlGOXj8CekbzIjtXJaeJ4jrjrQoU15837ASoJeZMoGMpAsa+mEKJ5TnnJUaukWuvmyWHGrrlc0vnZATx61V8oTW3ng8+A6zDDxwK71dF0AU7c6rq33IyylBN9erQAdX6M9GVG426LABfwfc6s630uL8MzhxTeU9cnHNxZN6THLxWUkkM5/JU15v64Q483dKPILfgaoyWXvVEuiOfLJp8345sFuPO6+5hOguZTxWhT7jqdS0s+l6lFUUy803VcuWHVvw+zJPWzGHnpXaEt213Ygcl6QFXHId+TKv7ga1DyPo0h4AbfRF/mhnKzsCr/IIZAHIFE4AJ6JF0PTZOyDmZWVlmp51xRV6Uk8A8OlPa1oWQp2VluInP9Hg47LLRD7+cQ0s+De/KzkR/L//0/Sm7aCF/8mfiPzt3+rJOgEG9Z4EQAQN/+//iTz5pH4Nt3333Vz9xeQCEz4zeeC+/sM/iPw3MtpMB+QjH9H6DSssV1HF/uVfBB2ADAjhhJ45bAQVrIkAxK4Bef/7RT7zGb0fBDFvfSv1ECKf/KTIn/2ZyP/8j6arcZ8Ipv7xH0X+8i9F/uM/Jh9sTmpB8ZfXv94l73ufC68j1zuKbZAmlYPXeyBKzpVnnx2FFoEWqg4FtubN00LLifWGN0TkS18K4Rzky7e/7VZAhnXbbS50bPoAKPw4L3nQuPTJ297mTWtAWlsTACYxAJyIAlT8eQ8DRHzmM2751a9z5Q/eERunASEA+fjHwrJ7T44CE3Tc5PhzAv8Pn/DIr/GaSMRxCgAh+KipScm998Rw/hgYpq8Fgsv//opbvv51t6KHna4InPbv0xPuK6+Cdeb3ggBOSSSJe+X5F5zpSf2BA6Pyt3+TJ9/+znjtybO/DcgPf+iSz/6zntj92Z9GFJ2svd0hK1eyy5SDrlGhEtwTeNx8c0ze/vYoxkRPeHhuCZI++ck8pIkjFbwpiR+0UVz3regs7cXrkgoIjI2NKND4/vcn8PnBDzDExDxOnu8vfckjX/yiR50bO+g4XUBbPn7QWQSq8+bNVSvedMry+72KuqXclrBjgdEgxrNY7eOvn3w2PYQLF86QaaBfPfXUdgAP/ePPrpiZmNo5+QbAOF1I5o5l0uKbmprU6/bvPSQV/OBbNWRpRgr8ehJXC1tcUxwLExro8+WLt6xOTh7J+OuPwaaX+R+s+XOB1K1qmFYJIbGmDrnNBxe3e7gCgPIjU+T4cS3Ysk/4C0uK07QpM9Hmc4pL9ERKU44AMsfKleg839Gm7g9HxtITY+OSFbdcm9TjcPIyuh5DA3K40NXiuGPRgPqHtKbHck4y+xazjsMeLmhAxwgcrMLKxQnHYXUKeJtS9ZgF7JxJDaoJNFzgw7MK8qZJffkq2XviB+P0FAQiEwFIwgZyqfswNsITXdjU++LLNj+3VGZVXwsRL9LsBzpAq4IeRdrSLml8nhkLBsiZWtZwnxzv36Y6IOZxXpvdcNRi5VmJ7m7okRxWAGEc5gEOi06YC43Nkqb70GXxy8b9X0dupbUI4NHUTQ++F0158nFt2OhRWFJQD1mGYgCX0OOIBkc8pqj1AN2Yrmh9u+zc1y9P/Xr3OGc3PpchmzErnFPpgaADKi72IC+oFFS/AvwOBaGxwmgcHVbn6KzK0i8xA8dUCuMAtctZbcY8maYFp5YBaFOno+bkBJWxAQuql8y+YQzd6HipcZ1EfuH0b8TiSxPobD5pbmyRsqJadY0eOzKKRaUC+c0TR6W7v029nt+lqZS1MKFoofp9UrTGhcPVsmXU3aRk527aE2fCKScen3GOXLImKMsWzkJzDQsKiV5cq50yCCe/E9COqXMey1HGFGvm3Au9TwW+r/vVvj2GlcOeHk1HzlZ2BF7tEcgCkCmcgck6IJxEsTtx3XUi//RPghVeCFLBRmDngaCBE3pOgugeRUH5woWCyTDtPgWTbN0p4Pcw7//iF/XkkyDhjjtEPvUp7TjFiT2pTgQSd94p8o53CByCBJNxwRcfRdSCCZ/uvHDlnR2I++7TQIWghK9jBwSLeAoIbd2q3/PyyzV1itv/6U/1vk4UoZ8JgHDIJlKw2AH60Y80gLnlFt0pIUj6BdxRSVXjODz//OSDTaDF42LW3LsReB0ILED3ZgY6CZtBl+oDeInIAw/4sOKWoyhYfv+Z7XvLy5PomoyoFf3Vqwvwhat/XJ55ZhQ2sAlMiGfhPC2U//zPHwFs5KUByOOPj0LwBxD4/jw1CWdH46ab4vIXH4jIX384TxYuSJ4CQP7pM2FoL3LkHX+Qr2hhBEi3QSvyh38YlTe+yQtamfMUAOLzpeSuu2LyiX+IyBvemI9zrX8sly5NyDe+HsQ5zZOHH+GP8uQ/8GtWx7HPQQBVDzjcbnTd4vJ/XwvJX33Ig/PqVh0G1tkAkI98JKIANgHCxz6WrwBCTU0S5yUqfwSdy/ve51VCdwKGhoYkznEM5yoiDz7oU2DppZdG1Xjz+hoddcl733szPgcJgJQn5F//dQbAY1J53LMzdcstcYx9ELzxQkxoKFzOHOfLARAeF7UkrF27tJNUHBkarfNn4TqrUuGFBBXcJFdsg2MRvAdQMiZ31dDgHD58Aq/Dhwr1SgOQQqSq5xWUSdeRDEXn1QIg3QwjQ8J8vkNPRs4JgLgXKfATCyJj4BUGINznedPulmO9T49LAb8QAGRW5a3QX8B2t/0RcaZgAZzTKP2pba8IAHGk3AAI70To4D450K6/MHMuIABZO+cd+Gx45PnNJ2Xb5kOnBSCcFDc3I/CwSU+aD8B96QTyO9jtMID39x2AtC4dlfVXXK1Wqtg1HBoeUyYGxQWF0Od1y3PPtMNiWtMfTgdAZrd4QCku11qPXeh4vgzdigCkpsYna68sFn9hUAbDu8QP9zuWHYBU+FpkZs1qANK46uJxweZ73/ueel62siNwqYxAFoBM4UwQgLz+9VoUzgkaJzcEGXBnlL/5GxF2GH78Yw0uONknGKCQHJba6UkdOwB33SVYSRbw4Me/KSlN7A6wK0H2BGlY1JQQhJiaAdOdhx7S788uir046ePEmQulK1ZkOi6kYHVBx8r35f7Z621vE/n7v9cULk48JwMgdg3IRBesiQCEC8LPPKP3n52Zp5+GMBrfzd+BdT5BEClcBGeTFfUu3/qWPm6CGBZpJOuwA52du7CdNgCFqNxwg39KAISvf/LJUeSCJDBZ9aMz5VSUtwMHhtXknPSr7m4fwFI/uisL5CtfQZoxtCdbtozgS9ot3/++C4/nqC5QvjeJ44kpR61FC08FIH/z4bDcdrsP4C6z4ja9PolzFUPehHbMmkjBmlaXxP6Nyfv/NA+0pczqH3+krrsuLl/7akhqagtOoSeZsfstOhjcl2uu1QCH3ZetLwVUt+XmW7yY6Ot9mSoAIcD60Ici8pcfzEO3Lld1cOjqdeWVcfnXL4QUzevxx3S3xFR1NYX+UVxbUfzrAzgZVWPw0ENeRUGjPofUoMbG6ZjITMcKHCYwJ47hGugGRYoJyKOY3BSmweHE68KBsTD5GUWgHbGzwUpiVbKiohSUqmX4IW5W933zG48A7ALtWtWHi7UIAuxrr7sKXRunoj7lWHSe9o4RXKdwjLDKdD6oU57Ihy7DRf3Id76sntkwPbP9z3/us/Kt/0P7EGUXBXvz9Yq1B9ka7M6YGhnUF37r4qVwvPJLf9chBA3qVfH8fI6rXrV12MTotVWlCIbTYz4dY7jh+Uw3h/fNaZmNa1K7YHnzMzSRkRHYy1qUppoanRsQstF82IXh90XXCDIopAd6Br1vXC01Tkomx8NOa6IbkJ06pI7dNRPruHC2Cm1Luz1ZB5I+dk5WQ1YOiF1DYqhYowjwi1juHkkbNYldC9MBQX9LbY/bygjdU7Ko8UHpHNgKSlSmo0TRvOmAmJ3g6r/DojEx28VOvUoDXmsfKCRfMP110tb9ggodxBq4lLtWyaHhX4wzSTCUrXSmCroYi2Ft29m/Q44O75KwdS5BXEqPBa5EdZtzzBxbzodhDbkQcJkDq2ImnbfW3q4yXrYc+wW6Ppnzm5ernU5y82CIYRkZ8G9jFhCDeD193HS0UuOWgKNXrrIiXtd6J1zD8uXRXx5C5z7jfBQFUHchj2I6tF1NjQWq63H06CgAuxUYiO5FDvVBLItql7RS0tNvaL9haYgcVgilepm1zpC0u7ngfqdl65yyAj0n3Z5152Q9D5BsT3GpjJ/BldDp1GPohTWxGR9eB/X1pVi4OgnmXybvg+5pet/9suradlgqT8M45Ul58TQAjRoZDYxIT3+3jA158Bvsw+t70fF04ftQdydjqQw9TpK6i8vuR3FhkSxdRk50Ul7Y2PMyNDZNhVt/S4HMbERnFG5yY5HDcK7Thg67DurrP8FMn2CONFYultn1azAfIWAMYr6xB9/NWH3MVnYELrERyAKQKZwQAhACCzu9lFQb3sduA1f5TX4GKUnvepee8NtdsQg62On42tcyOgvz1qR3/exnejsELwQHnJTbKV9kTrC7QXoWwQgnEcj1U9QlAiFOsLkd0qPYHSEgMRQsAhHjbmXek90SUsfYfeA+n28HhNtlZ4eaENKwvvpV3bEh/eqDHxT5938//UDfcIMeF3aD7N1hrmSvX38FQNIQtrMVK0WFUwYgixfHQbEKYGKdh217QH+LowM1BlqWV9GPqGPo6BiWD3+4CZPjZcpedt26vdjXoFrR/8pXPIqS1I0F4nboKqgF+asPRk/pgPzxeyKy5jL/OAtcUpVuvy0OKlxYZs0uOAWAzJiRkC2bx+Rtb8/HhDyz+s8f6NKSFCh5sITFCZ2oj+AIlpaiu3MgoH7M3/3ufDnZrV/PDgi1JPfdn482e66ir50NAHnwwZhy0mIXw9TrXscuTRiuU+AX9413a3G7aWccx3kOAiCCMrJxFDQ8BmuN16/Mnl0DUEyXsC5cqyXoUvhxbXbiGj+Gv88NgHD/7r//dlzveoI9GQDh/euvAYpXY5YrhQWajvJqApDFK69QuRSD3UdfdQDSPYqJTKoXAETrXc4JgLhh94kvxZSiYGm7WVW2oMOLCUDmTXsd9Ba7pGcoIy47HwDi9ZTJ/PrbpHfkgBzrQ9vaqkrXWjky/ATzIdN1MQEI38QFofvK5vvl0MnNcjKgO3ascwEgbtgUL2q8XVm/0qY4lXTK85u6QPnVgXRVlQVSV1WAhYIKpGQH5GjbKBZ+YHCB37h0qOTvGADxgy65Zs1c/MaGZdvWYwrY+gH4+/pGTwEgHmT3NDTUycoraCMdxxg6lXmEC1rCsRF0iivr5KnfHITe0Lj2MbdGg+aJAIQi85bZxdDalWERZgivAbf6ZboeNTUeLDhNl8YmfI+CCjgSgT4I3UuvR+s9JgKQ2tK5Ul04Hws4ccwpfqE6INnKjsClOAJZADKFs3ImEfrEl3MyT7oTBd32gu5L6SY40U5TbM2PChZcKOqmvoOgg90TdjIIRkxxkYjCdNKzKG5nx4G0po9+VHc++FzTfWGWiB2A0MHLiMvN9ngfn08Aws7EhQAg7HJ8H06lpGEx2JA0L9Kv2IFhpsjpiva/BCzNWNCeuJ8EWrfeOg2diU50FBoxRkdeloKl3yeF1bsRpTdYu7ZAvvvdAH5EOGn2o92tOwQEIEYDsnr1UqyiI0Oh7EX58z/vwyp9yhL2OyBc9+D9XQCApwKQP3qXtuFl98EUhfC33hqXz38ujB+NUwHIrFkJtOjhVIJzbQU4jxsaAl3yrScDIK8HKPgqOiTU39gXEjn3Iwh9cXMOaFFeJd6fDIDwh/H558bU8RgNCDsgt98RU90ie1Gj8vGPh2XxEn9aUK+Hlh2FFHRPcWxnDJ2SAtAMRwEIqMkZPw5/+Ic1GM9DWOlPqOue9sc/+1kZwGov9C+34VwMY19Ppm2SzftzgheJZCxbTaeioEDrfhbMn4drtxiWyr8CkJkJel5GqD2HCJx7gpM/v7VRtm47rETml13WiiwOTCIwwMeO9ciWlzKOXNQFdHfrjsJstgWtcrn1pOK6a67ChCzDzf7Rj5DaifKjo2BqeFhP5vPxHpExrdHhhMXU+hvuQNI00q6P7EVooL4GmQ3igzCeVUknLs0AACAASURBVFVWgqC6zBpvAVKNWRVVJaDAgLNpq1lYhaAIn0WRvqlkghMfDQINIBiJZKzeCOppBwsDZ0lFOsSZ1JxxJqjnYnKkb+vtBoMZoazbU5B+PA00XC0S56p4eG865Zuvsyehq8Ruy1rYJJvzOVHLVCCE94om9DFHLM0Hb1O4HbUsUBMIDDSV7ljhS3nV3LdIR+9WOdG3PU0L4rk1zzE6DHVM1oo4KTLGZlnvq35v3re44QGVHL2zQ59bHievw0KBHW9gM5LetYg4im1htNTthEuf/ySyWBY03QPwggDUvs0SgT2wem4Q/1ofCT9oTSwntuvJ1XdqG14D3DKmGk5HIUTtd8qGQzp9neXxIEzRqcfCk5+5rmIIaAyNje8NdOM7vb6iRpoqlkvf6EmZUbVMNrV9F2YE5VLnWSMFWNHqONmF/YAdNZ58omMQ4INWw9QdaQ2TAyJr5tibMh26dNeHx52yd0bNbTqm2aLTja5iEkapEmdbX4LKBXqSSms9wHMygZrMs0lrkWBewPR6lkr+tiolmprEcrv0d0kSqMoB97d3vmstut5R2bO7Bx2CNlAQ9bVOqwECC1ZxYbHMmTsdvwk+yS87rgIvmSvjzI0h4HGGeBHauXfXILodB5HPUorvG91ZidFMIScTIqr3IAndWIWsXlWLBa4wwgcHMda07kUGzmQCE2u/161DsO48nwyMnZSke7syCWCNjcFgpQ1uNygX3exQYRhjzKu6Hd91fnRHe0HTfdwcfvbf7AhckiOQBSBTOC1nC0A44SaYsNcm5Et9F0G3FJxb85z0wwQU1IfwPwq33/MebYFL5yhTNPahToIaCQIM5oSwy8LnsnNCDQkn60uWaOoXAQg7H3TXYjeFuhF7LYVhz7NgdZClQScuTg4575qKCJ3bmcyGl2Dmqac0qPnXf9UdEVLASMWa2IGx7wuBy9e/rnNITM6IeZzgivd/+csOCPSvAoB7EhPd8pfNDOHr77wzivEOAjj45BvfGINIOg/ifOQrWC5TdgDC5y9dWgAhfiuASRgdkR2g0UShIUlAmxIGzS5POV3pIELdSqdw+wN/HlGdA+o/TFHnQI0Hxd0LF50KQCja3vBCQFav8aMLNb5jQN0JXbgmy/TgpH/P7gA6XymcU/84xyvzGIETxegbNzkBQALykb/zKD2JATNlZbDf/PUYxsU9DoDcdnsM19x4AEKdx6c/HcaxeNOOWeYYuZ+330aAEgHY8uOaG8V+jdfmlJe7QUlAivkH3MoMIBDQMxC+trt7GB2TCtAZ6lTqOi19u7q6EaqIsDb8y4ojrZzldmvXK5Y1X1S6jxtvulo62rtxvrrh4qXPiT28LdeTI+uvWiZjyC3Zv68d43VSBRJec81yrPqWKgcnBhE++dQW5RDj9ept8Mc7fS79+n2rq8sVCDH17G/BMUTV1VfLsTZNt0gXQJ6ZpPX2W0FuePCGG+6W3bs2opt2AjkfenLkAnhomq5zO9yYVOXYKBvFlqi9qbEG12xmn/hcD92VLMpKDmxzS6AvMWXGzdByonDciltZGAQHYbhyhXPnSCpIC10DThJpgbcBEOb13C514mZs03ktbiQsk64S2aEAQMYla3zuhqFgGUoVtxex9j0MMGQACO8PWzkhKVj+RiwqWRLhaeljs1A3J63LZj8AcfyI7G77WdrZis+z77f5G15cahPcT/s1UmyFTzYgjby8oEVODu2U/oAGpqlkrozAHawkt0mS4RMIONR5LNyWg0l/fC84ZJlaWn8XOic78N9LABn6c53nSkkeVtBVmRwNAC6nFYxJAGdp8DXFzLLC9rlqZFHTrbKr/VGVAM/KBVgAoz/9fi50IVmBMR+6M0FF3aotXCBl3kblikTmWiQxJh6nH3bFJ+VAxyYpyWtCBk0ZwCRyRkDdYwp624kj0tuR+ewnI7qzyA5I2nPLQaG2jU6Ex/PdRdi+HoeEOm8WldDm1MXugQF5/gJ9zTOnJxq25cFY2SY5JvSSY5zuouHzl6Z+YUwJ3iD8j2HQkmmTBKbH6Pc2NMEErvNCLFbMm1ejLIc3bsQPIYranjDyZpi3E41m8jWS1ufO7XFhwWWmzEdYaV7hkHT3HgfFbx/GiwtS+hrKj1ynwP+OrcMwKdAaKtpQO8Ry30N+SgaAMIjUKatXNuH70SsbNh2GkQQ6UVwZQ+Vh+KKwcWbFYRkvrg51+44HaqShdCUA/qCMRAGwceaHRmISwr6zOgd7xRHS11gCRgFOUN6WNtyr/t6EycZBWnFmKzsCl/gIZAHIFE7QhQAgBA/Mzfjwh3U3gKvfZtWaom3SlkhVIg2JXQ1D4yKwoEsSOyKf/azIv/2bdpliSCA1ZXw+AQ2BC8HEvfgOogsW5zekZlF/QfBz660ZxyuCGVK+CFgIdPgeZ9sBIVCh9oXAwb6KTxcvvj+LK/kvR7/i87hg/Y1v6O4Jj42dGW6TTlR05mInhR0S6kRo8XvfffeMCxc83SnkRJdWkdGoQ9nBXnutXwmpTWr5RABCl60f/5j83VnoJsyGdmQvVr064Jc+ppypypB6PhGAfPITYXnfn+Sp17F7Q+C3ZHEC5yqsHK2+gv8makAqK5PyYwQTPgJg8PVvuJQuhWPFrtQN18fRKQtLQ6P/lA4Ixd+7dgZwPnPk7nvG06U4BgREn/7HsLz3fXkAuy7ZuCGA8YSrFt6DVC+O59q1oE39bwjv4ZF//hc9eWAHZDIAQsH+f/x7SO3nt5CZwv3keSEdkI5h//HvYfkvALqnn6Jn/akAZMGCety/E5OAAkVj4/VWUGDpXL4WxLnNULY4qSUQ4X9MXe/r6wew6AKA7lIJ3JMBkNmzZ8kVa5dCn/I8JkD6x9g+uUwBsC1Y0Ixr5iQcsKowSUiC9kDhugYVV125GJ8ZbYHb0zsInvRhTM6jFw2A3H7HG+WXP9fBOa86AHHNl9RoRguDT9zZA5AcXKMudouimKyO4RzRBq4XtzOgi5PPiwVAWhvxpYba3fbT8wYgC5vuB0UJRhK9z0sgqvffAJACZ63k4bofCmha1ukAyOUz3iSHezaBNrXxvAFIMuGUy+e8GR2VNukY0GmwkwGQct8CqfAuApCFBgGgI5YIyQjojieGdkn34BEpdE0Tf24d/quSMXRwQqDu9IwcwaQ8Lq3V18u0qmakww/A5W+HdLFtwuO7AABk7pwKaZ1XLV6fG11CD7pZsN8eiUJ/1QbraXwnnyMAmb+gVtasbsD36oYzApDikjwwBi5X3xvbtx+T557DDwfKABD1hyPTWSMAKSjIVx2POXMbpAsLEyVNW+H2pQEBFycKvBVSXtQiXUfz0Gk+IKODflwLehunAyBNoJ0uXTxd9h/olv0Hu9SiQSpRckYAsmTBbGgmF0rH4Dacr50IvMQPOep0AGT+9OvF7SjBb1VIZXtkKzsCr5URyAKQKZwpTromozFN9lJSsCbrgHDS/+ijGiSQRmVcsObP1+JrCtAZamhsa+kiRX0JmSXsKFD7QSBEvQQBB7sgnLBTV0KXLbJfli/XAIdg5JprdG4IAQjpOgQ1fB5Bz5o12nGKtsC0+zWJ7uyAUBfCIkAiyDFBhBNF6NS0kLpFcb3JHeHr2O0gMOJiOB+neJ+C9DMVARb3l8fPzglT5TmZJ32Lx22OjTQ0dl5IvVmDg+BK2gYclNNpxH2nvssHPhDGsTMoK0eJ2ElNMjURgNx+exQalhAm7R605SmgbgbdbQD71gYg5YZ7WEIDkGu1ePFdoF999rMhJVD/yEc9Ki+EIOVDf6UzFSgIp5h9IgBxYTVtBQTy34N97ic/5VEuWKTQzZ6dlH/8VFgeAIXqmWfGay74fu9D9scnPxmRW2714gfViR+z8ZwGAoZfPTGm9ucOZIJQ0P5HACW0Mebx0/r3Ix8BLawxhWvLI//yuTMDkPx87QL2zwBTX/yiG5QlJ2yJaYWbwnhEALYAyK72KRH8C8+PwepV24Wqwkru+vVL0bl6GuDRpXQpPM/MUiGti4CQgvWf/9ylAGL6ZVjpIxhhnkVNdRX+rcE5Q2cE//X0DKRX/clv9vsL0QlkyGQY15peJabdpJtIC1WJLsfMmdMA2PbgehrDmM/DRAIJ0eg0hEIROXS4E+dnQJYtbcF+NakVzpERijbbVEp6PJpZba6DtW4kot+DIYymKivLZO+e3epPJlqbmtHcqG4mkCnQ1X1SCosrIfCdK7u3am6myREheaqsUq84F4GOVYT8G1ZjTUbEXlCawPHplVaK6k11dequSDOCGW3sJWWlyjKhnlFQRkyxczAGetiYa664Q2yLZngvJmPCUFvsQZHhCFdyNdXLnlifxKp1Ioe5BngMOTo4CmUPC6iqaTFY3Q5HxwA+C3CeqdXgGLmRfq4nbqPInKDANxxH3oarXGI5utuRACKnc2xl0RzxuUpVJIgb9rRJHGgQ56Vn6AAmg9qEYO/xn6cBqidVhE7F+DBTitCdFuUpFsvwWhPI9vBZyfI+WDcvrrtbTfpOBLRLSBD0sBTAb76jWMqdTdIT165U7Cb2jY23SnWB9nbtnDfIUdDBjnVhxccqL1bUvVYSPL+vTLms/BAKupFMou4mZUwHHAKggkZTkjdXyuBm1Nb3DMZnQIb6uqS6dCHsXpvx2SvH9VIqgVAAj41I/2gngMoBCJQdCEwskVJMlj2pCok4emUs1QndQDfONGyqsYpuypOTD/1OpSxvvUxKCsuUk9nAwBhsuw/gXMF2GYAyDK0DK89t60JF9XcT1t3T28pFToyhQS1ZMk2WL60BpWsE1xrGEP+rrYatN2yWn/jVIQVATLXMrlIUp+7uUUzQe9UYlJV5JQRtxuioOVeZ72w2lsrx/N4eG60Q4utSiOZHR8NYILGoT6CAtc5rwoLDUWTuzAYA0vezUwR7C33bpY8pDIri9dddgd+sAikoG5UjHRvQdRoDg6AKn6EBqSpZjG5DI26PoRPcIUdA7WXhCsX1qBcwdFmfJdj6Fhe78f4VkpfvwPfmMThkBTGe+rm50HxEQOViueEUGLWuySJkq9x7zwJcyznSF/4VQGJUCjyNcsTqsKYkX4ZGM04uXTsLYS1/m+owtWFF8FlSGrKVHYHX0AhkAcgUThYnwwQBJgTwTC+hFe+DD+quw8QiCGEngu5TDAXkqjfZHux+UDNCITutcfk3LXbZMTFBhAQtzO0gpYrFORa7ItSUsNNBkLQfpiacsH/uc5p+xQBAdiq4P1/4gj4GFqld7JTsxrzJUFowb1OgxoQm8jl04uJzWAQZdPB67jn9N/Uo3CZ1B7QPNu5VFL7/+tc6F4R0KtoTT8V2nJNT0se+DNMhhhdyAs9xp27G0NZ4TNwPkzM3H+iNfP8XwDnr75/IudX7ycTwp54KKK3H00/rXA5T27aNgMLGybz+Qc1FONb16EB8+tNBFb7Hsenu9qA7swavjcOrnU4iSTiW6Yk7NSEf+lBY/c1/ubpPsPcv6Cywa9BhCbIXoyPyyMNBrKxlAuoIQpYuSYASBscrAAO+V1eXA6AmX17YcCr44PvR6YpC89VrfHjueOqW2X8CAe776+/2qjDEe6Dj+Nu/icCWOaWE9x/9mAcao6h8+Utu+ea39GTnrW+Ngq6Qks9/YbzTFR+joJ5g6QtfCAMM6CBC6jg+jWyU7yBfpK8vBxNgTeui3sVUERD76tXL5MDBX8sPfxBUryX4pUj93e/2oksWwvWWUML1+vrFeLwODlzgElrOLi4rM4GT3YqKclCmKnFNV+AzGMI12qP+Gx4KQIeyXOrBYXzqSb2ar2hJ1ryIIXGrViyQl7buBbDWK5n5+XkYi3xMYoph5lAvfbhuxuAAROBSV1cBGt4cUFM8imLReeKk7Nml6TikR5nQuJbZcIGw6i8/+AH5+N9/RP0VHM1M0vLz9GS9qqoYK79DUlRaC6DRIJ2H9Sp63Aoy9FhUDPX6YFRWLrHCDK2JMe+PJAekqbFeva6jQ6/ksnZZfEWO0cpVWH2wynDqGTrGikJjYHf4ItWnDxqQypzjAA+ZiTRpK6yMhiMDTiIAiXQTY01mm5wCzYX3E5DEcrggkA/4gS8pbELpLxxRPE79Dikk6EJSX4Dvv2SC4ADZE3GIerGCz1C9HDoo4fEEJmBMs4iA3gLBCpzQjqnzW1zYiH0pBCDS4Yg8XlLedh75lYzF+pWlsL2CmKRbshh0CgqkvqZFfLAzLfFXI0+kFO+JPBRXodrOoaHnpH1Qi9pjsDA1+po53hvlhSG9uhy3tCm8nWuF0dGp69q5D8qhrpeks3e/JCyXq1wIG3Jd+jvH69PZMYFoPyb0+vpwMTzIKmaK1JcukULPdOxPBcBELq65MKhoAckHdSgXYvJgZEDpEPqHEngfTcdx4xoqQrc3P9eLkXVi+yOSyu+VwVFmdSSkpCKp3JBYSVwL7Oyw8twZMFLmukyaqvGDgerpw8LOi+3S2fOYDHdbFDOck3xXkz7+SIauZTJViipz8DkukNmzSqWiHK54W47Is89ryhqP68H7V8kYQMW3v7dF3ffAfavxmfbj+BI4r2EsMuXL17+5FRSjiNxx63w4SYFWhsvtROeIPPpTfT4IzmJxrbNgzWguVV2WykofFjfcMBfZhM8sOL+oRNIr02uR0QHdzeGjGS5zMqcH15X+XJSUwhADoPrmW5ZJScE0dL9elKSzHwsJ+voJd1+Ncz2sMz1+sxu3uVgSx+fJ6pDF8UNlLiwFPkjvcyh3q2nTfKA9dwE86P0lJc8A+/LSQgA9/UPO67d1rU+aahqh9cICT7hHRkJHJBLVn/NEpBG/I23qdgpAy2So1OReCVpotaIbfpfc7mxlR+A1OAJZAPIaPGmX+i6TdvWxj2kgRcrYxSzqDmjXy0TszZt3TEkbcrb7wwne3Lmz1Mr33r0QmR7WPwinlGVPebbb/118/oIF89Rh7dyJ1WSL136641y4sBVdmXoAkF+eAkD4GvK9c7ASzaLWoba2Ulnxer35CoiUAs2HkbB+6FD7OADCCeXcuc0Q6IYgRNcibns436xZDRCFLoRGJAqaVpeiaqn3gH3wipXzsIrpVxOE3t5+2bZp23kBkLpGoHtU/wltmflqApBQKl8AU6Uip+OCAxAeGy2UTXF1dtRYmaILQmACRRgm0gQpfkwyC5EqfhiTul4AH3TG8lsh4oWoOo6k8YCeTJryxAEMLe1ILJoBRyFM8pc03y7Hu3dBO0CwAsqlrxJOUh5ogwqhVSgENSmsQIfKLQHoGQ1jJRmf12ACAW3JELoeu2VJ2esRAuiTp9vAA+V1ZwMg9Z4Vsg+UNeS2nxaAXN/6Rjnetxcr6FumDECaqteg61WDfSxRmoo4xOthhF+eHD4qPcPapaoUug03QFr7sAbZNYVLcd9ipYNiaCC7Bk7oDHoCPXAFQ4sYVVQRgEOTRuJTASA5kdkyrbxRKovrAMSS6A5CG/XCt6YEQCor82T99XXoaiIcE8YeGzaygzg+7G46LG7Z0ehHh4XlQ/fSjVDJQCAil4FSNWd2hXz7uztl2LLbTgG0Ll5cI4cP9cvNN86FfmsI3YdB7FtERgBYWCtX1GPxo0xKivOVYcUjj7yA3B/dGSEAWbJwrqy6rBYdyi4Yb2iTCgNAymH4MB/ZQZVY3CguyxEvxp+AuB1uZwaA1HrvQldhO+hTJ1SoYw4SxVmnAyCzWwqwqFKMbvOo7Nrdie8idrf0oo4BIK2tNejEz5X//vJjyoGrsMgrN94xD+YAsIWP/UB8Md0BPR0A8eWXylxQ5wjQD4Pi8PzpwrXUVrKVHYFLewSyAOTSPj+vqb3jCjc7M0x1Z/eFuheK0i92kRqyAO2bZthoPYMwkhFwjS9GcfV8+fJFauK7ZcsOrP5PEmySBSFq6K+5eh1S2V9UvORJaxJQknJkRK4et55UsEhJMHQglyX+ZccoF5kJpFnNn48VbXQ1RjF5IXVqcBiTrzGdiL18WSu6RX2YULXpH3assNqpRQ6sGM+YMV0BkQ0bdio6VwF46ywPbEsXoiNSgc6LE/SRELovB/eB+z2KjgbAiakAVppZxQWaClgHHYupIYjQC31e8VXNlGgIQZegGrEgzVX/VhRnaGsJUDH8Pu3ylW+JlHk7FB+GYxjaj6jf2Oz1/umzn1b3rbvqSmSq6NVpe8YFrXVZpPjYMz36gx4JJAul0tmBFfH0rqbdoQzVasjW0fGNuUF90pPHpCsz+Xd6dVckhtT4qHX+IpjQmwohy2J0RFNp7ODPYQl6aQBlCyrH6rTedhCtRCO4NdtiV4rBaqxIGNoSdFXM8V05942YwPtA7QpgpdyFSfwY6F0DCkCe6DsCO9QAJvWHAUqc6cyIwiJkgiBR3lSRGxkYBevQIUjI49s+r+xWTTUVr5ejoQMyEOuSEnQiTDmslPYUJu2L6tdjIlkiL+75YdqVK0fliepJaBlso8uw0l7kr1LdDT+6L6FoEKAjKn1BmC8M78X1adPPWOLz0MB60NOceL5b6soLsW0mm6MTGQS4CySktNwLoJUrNRWFml5IkTXdzpBFcqB9l6R8naD96O5kPDmqqIuswQEEUebpz9zgSf1Zc6OLsqzlVvVvBNt59KcvgD6kO3sDlhW3Q/S2vD4XuuJLFV2rfwALQKAadXUNYzHA5p6GHwRzzlrm1MAGewjXYhzdLj2Z5/kJW5k4rryCdMfJUOXc+LzffPMMqa3x4/OM4wWI+cY3tqGrlMAxxdEBnYXPYr48/otjaj9c+JyWYTzWrW+UgkKPAlPffvi3Ek52wsp2rixaAPMFXDeFCLMdHOsCyIW7FGiCJf4yKcyrkSMDj0q451qMEcJMoV76yY81lSGGZPGcHMtJy/rXEQdNEt/3FRV56PZW4jsnDnORPlx7sbQrHDt4rBx83zFV3g1R/nU3lYm3gGA6JNU11dIZ2igjyaNSPDwPY6e7Nf4C/Xk+cHJnuuNYLpcrWhhBdNZeVw1Ptl7jI5AFIK/xE3gp7T4pUtSXMFSRJhy0CaYm5pUqhheuRqpjO/hjpKecSRtyPvvEtO1lyxaCEzwCgeMeTLJt7jBp+0kzSctMYs7nPV9Lr62pqZK5c2bLb548g/fyJAeUBM3Gbp3KVVAWwQYdq1hmgs3HEspylnqjYoRF3qpAITnwxSVFmBzl4doDZQ239+4/CiqiTiQmADEUJf7N92uYXqPO56FDevXYlBcJw4FhrbOoa6iW2XNaQBeiiQEngCHw6TXw2LtP8xRbZupJQwjhZKYSkZDkYVJYM2eVODEh9jn1ZNxrWdOWQviao7QTuvIt693CwnxQujJ6BWMNbBy6jhzVKfAsdoCMZe60Rr0PLEPBGhkcHdcZHIz5pCfsk9bioXHULAPMDC3TTttyYSU3aGlg4D+UOb5cve8hdC3GwJs3FcTkSt2P409ZNrMuOjRY5aL9D8qBCWPMuBzh7zCFH6gxgKfIBL/yoegwKCkadMTimS5LIu5EB+Q23BeVXR2/Sr9HzLgkQYcQtmk/gFtVEUTmeTO0w+I8hGZWrIeGY7vsPvYr6AUyn91quEvloKPWP2pxUi3HJhDT1LacCOUrLKiS+XNulN+++H9YadfX7oinVlY1LpW6khpl8ToCfQr3q72nDd2So9IC2lNzLcR3OBxSllYsJW0IVCuA3RMneyUIAE83tBRAeFEhO3I50g5A/ctHM9eqAw5wLrc+D36A5xlNJVjZz5eyilzoFypky6E9kpOvgU0w3ItJb+a6Gu3XK+4e0NlYCbhdASfj+gS9qf469X4nB9vll7/YCqBg03jx2IYIBvV58AJ4ubwaePD6SZmwQtwOQjtxxx3LACJKQPt8DsGT7jT11+3GRDycuf6bse/XXj0DiztB+f4PddcygQl9fX0RhOGBtH4jkeB7aec3N7ujLu2cx7r//svV4sXxYwF5ccMxaW5skYUrIlKP8CsC8Z6hdoC3ITl0RIfzXX75Uqnyr1Jg5dgxgJLhiKJOPv3UATnZpalrKccIrnrrwrEcurxckFraoPQeGzacgJGFBbxp9au0TtD1zWqWJcvqQJcqQbDlC1hYqETXMQf2x4XSH9kvQ8l94hjUY99QCCIfvlIcRYvk6X0QjKL8cPKKdzWjG7RYfVb3gYO8ebM2JchWdgRe6yNwyQOQv/u71/oQ/37sP7sfb3mLgPuqLXdpxjHRbviVGAmuqDHtOB9WTaNYwY1GbXaPF3gH2AlhV4QAhP9xZSpjXGkmSOOF4hd4Fy7JzdGHnj+WnOyfTUEJoyZpptJTTNwwt9MAhfdl5qBq9b60tEid71AI4lDMgigqJ/+c/yrqDahcUf6H5ySsHIpPfKoUz3HJdddeDl72MFYxM6v3dgCSb2V18LpqmNkgpWWlALiYMFjp3BQ6J2DZGgNnfwg2u6YMAKlrhSMPXIl8ljbk1QQgXeEiCcNlaVZh4HcHgMCyNoHOxY72TPbB2QAQb245wMBNEB+H5Ndb/lOdPjsAKfZOlxJPPZLOjdBXAw87AOHfq5c9JPuPPAf61HGlWRjAdm+Yu15cmCRv7dwjLZXNEI8j4weAmh0hbb0LK158XtjBY/eF1xKvc+oriLsLCrj6n5I22FP/7DHr/QM6hE7tgw2AmPv8RQlpWZgrq1qWIdW9SwIprceYKgDhc+OhGmme1oQu3TQEF+6Q3Tsywm8+fiYAsnxZAyxmXXA0HIP19HGE79VAF6IdTjzeotMCEFKV/H43ui42bRItGlG5HC9LQH4mAMLPPDFCaMwjVdV+uWr9fPEXxVQ+BhcfevraYW8bw2exUNo6cE5aZogrWQuaVx/2dwg0rhgWLLplZBiyeoBblh2AuNwOHE8laGNV0F0OY7FrEOeReS/Wd5cNgLzlLVcrEb7PVwBQ2ibDwWPSGTkgsVy9SOHFucuFmxaLAMSbf6M4PUXSO3RMdeA8ucUY5xFl/PAt2EDaFwXSF0D2RnYEXqMjPbxE3gAAIABJREFUcEkDEIKPq0B3fGbP+U3iUpgP5GrDlHOuBBZQ4Top+D05r4pgUccL69zzKVCmBQsogsW186pR6AGLkRFyPhWAPtANxytvxhjonDbXh+ySqrXn9NL0iwZAmcZCnBRRG3ge1f40VrPhAHY+dXw7V1iRH3Ge+7IN+7LmPPdlN/YFektBmO951dOgoF+pdarnXNuhrSwGa6dhfOTIWW/vaSx4XnmqZv6stlO8JiWPbyyQz3y2Evz1AoCQy+TZ5zaD6pIR06esQLk8ZIqYisLqtH66ngCmQMEpLSvHZDEPYNSrVowJgjmx5GSSdJngyIAUlFZL4NCL6W001JZLP1bcIZhQAupcJk1j1bi6LE/929IAKgmE0b0joHWA++4DxaYIzJ84xM2l3hRCCzP76IXn9vH2NrVtIzbm7aISLXqOogNgv//wmKZ5NXjIqc+sPpOOxjIic/tjcVCGMh2QTDhd3AqAG8PEPRjTq8WsiBUIxy6Gy0ZZMo+z88FipyBqs/AKWjkH/JcUOpaZdCWg16CImpWi5a9VbJrUlS+WyrKZsml3RpBrGiBG/KvGAuOXC+0By4/uU8pa+V818wGFcp/e81WIvDMdrLQZQl6ZNDuhJwrthe4CwM3qwHRb5yEa1qvjV8+4ESJihHIiPLIkWSzoJ8junn2yqLgVtCYtmmcR6La3gy44GACN0KP0Ar29QelC16O7Z0QSOLxbr6UhgUNeeHGXdOJ+ZQVm6RDURqKW+1/CRgmzHNBSyR658qZGWYFcIzq+hVOj6L4MSTSV0dUEoJfI92XOGTfZN3BchixmaWGhG9fjMqkpmo1gTZf85LGn1NsOdOnrB4pt7J3+ILsA8l0FGUrqG+9fJ72DUXRSaMPrkI7OKGiQXUgQjyP0sFstBrAQ+2edRfwDXQMzf+zlSJJKlnE1c6DTxGJYpsOj6UqQ90ADo7dX5NdfuMODYfEW5cjr71oB3ZhPnn1hm+oqrV49Cx+5BDqlLklCbzE8HIZe4yDylXSHFL+q+BRYx8dDZKYHCzzBlCMOM4hiuOZVwwxiVLZshbOYtQiSwDWBNph66ozmcuk41oeuRzFcIBfB8a5HuoJ7pDemdTFBtDmKYSrAygmiO+osxndHM367FkAr4lGhoBS3DyOgi58BmqwcortNtrIj8Ds2Apc8AMn5/+x9B5gkV3X17Zymw+QcN0etVquw0ioBSiDLgA02YAyYn2Bw4LfBxj/B2AaMjRPGxglsohEiI0AZhITQStrV5hxmd3JOPdPTuf9z6lVN1fT2zM7uSmJXqvt9u9PTU1396lVV9z3vnntOk0M+eeBMxZ9zOQ9ZSLvGPnkurzhz2zhUqUIADtFXX9h+ut8GhSiI/VxInIL0bfk1qDa880L2AqUuqGi9bL7B8jnvcOebkWQDOKyGlPCFxPcBpt5oUofPa1cPQ7VrGWSAr4V88YXE32Nx8z/NHOu8dvV3kBUmcHjbBY7lJoyl7wLH8msYyy2XQdYZHi0XEm6IP2W/cCF7QG/I3wA4IMf46AWCcDd8Y7JKGOq849F35eVZNP7+4AdbtF4SrjKOjoGWhIQ2qVVRCCJUFWchANLdZVJhKlGBYQSQdLW0rMQKOhpX0Y9AUMLCDn9qVTIqRvEnVrkjULjyALjMgJbClVKw47VEWGeX6ceWFx+2JVRwA5wktSRcJbIUpmJOy78G3FnQe7Cyjm3K3ClIgIbwPuCoe1LzAMjxhDJMa/OOvmgASBCqUeuX3w6vjn450PmQdnxLBSBNsY1wDd8oT528R8Ym+uf6UJbVbpYyeDCU+ctBg6qTgd5BzadmcqILDdEwUkJYAQhVqLY0XyvVZTVaBSODs+nF+cyD2jMNV/mJGQALqCjloSg2OMhqWUGj7YyPTOL86L0tOZXE+0DrSc2aQEh78hwByF2/tk5WN3fogDgv3aMnJZFXanCMpQKQyrJmCUJq+evfVV9cZwMgl21oka1XLkMvFsUjnEiuXahe0GsHHkY7B1BdoB/GcwdA3AAll21qA02rVp54vEvrBSEAcQcA6OtUteWWV6zR1O0c6BthxWk2NSEDPW6cxyEAI8hH6sBmIQBSjb6SK66ohoRwUjpPTuFYANxw37l0ZbjyiEO2XrdSnnnmOBT2ggBkHqjqVUpNxX70fvXKKKiKMzr4tAIQLxTFllfdpinAsSelKrYc1EnIZEMCsh+mrA8/bFIK506c/cCegRfJDNgAZIkn0gYgpSfKBiCl58UGIKXn5WIDII9lvPK3f1en0bSuv/ZyrUk0jdV38vBZAWDjaxIryFOoYhgAg0c2PqVWM6laRDUihj+gVuWprNtWrRrRPTC3y8B3gxFDo3xFfYtkneDAQ9bUk4lLcxkkSOFrwGhZYZY0Y9VlUgmO+0O7+2QAHieDkxmpxmZbOwzJaCeawvMwnANNBOOczaJlNl3QVKKyACj8nYCHQ5qaNblqFMrlb5XuGWnyzUf8TlQ5GEblwyogEAeoSaGfg2Ht2cjqfHj2fKQtHe05vQcgi+wvCCBmhNFYntYdz+c6wrlfjM34eyJp9pMYlZDZ2WHMtXld0TiQkcJxZ/DPhyb0y9e+Biv9k/LEru+KT/eDsfSSa2ICHr0Cktc9Vba23gVJ2hAqOJMAck40fAO4aWARTc/oFaAU7lh8WLz5sFSip2LGMSGHJx+AyV+NdFRskagX1w+BBp02QO3pG8mAxoPkG1WgsI9O50iIIYHde2oCFY8MZMkBalHx0K4PD8QNMmbjecGQRXaZFCSjYd+T3TDnGaFerChNoUirJOO6/KxemQmgByqVdMrb33qtpk7F6/vA0W7pHRyXyzfUaHM0nTb7JtIu1WztgnLYDGS2GazqNFXdCi+WSlCBvPLZz0BfHeF0KBpA3jkIgKt6SJxuc7xXX9kOUZAVkEOmbHon+sHQeB/2aOD73vtOaKIQhopZHhVEg1aZB3h26DLchayq8NG3IweJZjW4pPjLJpHgl8uythb0dDRAwW4WvSXoqwCgGYIoyHe/t1ttiyBtitGxrFpuvXmbJh4yPAQgOBGHGfBhiU/q5wB0AtMfhufRCIB3VKeobBUKubWKR28vxqLLGKOOhQUGdc9cd109DBI3ggaIamaBfTSd6Fcak1yd2tuh/sM4FrWYkcbiRjnoC7UhXDuBZlSKuuBIf7+0N0HEwFWjbfNtmHxZq5ZzQ7If2DPwIpoBG4As8WTaAKT0RNkApPS82ACk9LxcbABkl69cPvIxcOUQ4UiFbL16NQBHAhKXfdKOxnMmq/S/cEBcgP0+5OdnM0i28HsOS+xDoz3i0Bux6UbN4GvqYexmxJTOaakGJ68BLu/WID3EoxsFlkVNoHDTrddLZVrRNNh42juRl2e0xWuYuoUycu2qCCh+Jg1rhI1XCP5csWL5vPegshZXVI3YeXxcVtR44H1iGi3yb1SPYhiUJ6OJnc8NQ9mKylQMQ6mKj9PguzNmoB6WtKADQ9mKdoR+nZrC7YykKqPTq5zoE/DqdCwCkIm4ShpnLKZLCjIBSEE6Nw7PFiMcBUXX4emYpXcIgkpYt2x8Pahr/bL9uDJ9pJ/EXEAiuKNW9TIkdUWtkK9Olte9BuBnXAbjh0FXmpJpuIbPoCqR1n2DLl/2cnHPhgFQYSwYY/Mzaxv09AC9DcObQFO943QPCEk5DSyO47XjM3jcNQsgogBYComvET4dtGZhFGhEAdSgVNa4Pizme3NeEyZdqQAHbofb7MlAi7q2mxwAswrOjUJrK1ZVwxR0GUAAfFYAVglG6EzuQ9/UU+Rncmzux7Sf8VGTfkT6lSNfLhtW1MrDP9kvBwEmGBSLmBtzSokeOKn0Zcgvu/vnFNVmIdQQitaiGbsKnjq9AItZCA+gdwoAmeHwjeBWUtd5IYfeGIdqDHej6sSIlXvhe7QKNDI0oIMC1VjVCpnsahmBOMShA0cgINEGSesAxEBOgtJmzmUgAuPZW6+R1qYaZVCIeaGnyM4dPRoIVGM2K0wFnUqmjQMkrGDQJRsBPCgxvA89Hn29NA9UQMilAwkfvJzcqDrW1kZhVrsR9yPAGGiIafdhCBkokYjBlKJ2UbXLuJbayrdJTWg59uOT/ccfkkM7E/Dcul27R4/AzGun4f47N8v2A3sGXpwzYAOQJZ5XG4CUnigbgJSeFxuAlJ6Xiw2AHI7Vyfv/VK2k+wIR6WithbLNMjkAN3TDLI5/m5kBVQpAw4vG4ACoTQQZrBiwRyCD5vMs/qVZBcA/csyrQ2aTy3MBQIzZfPo0DBLjdMx2yu2XRaUWVB3GuQAQeuYwXowAhMflKHjlV658k9z77Ne04zwbAOE2k3EFciIAoVm9n8AAIC+HxC97fRLToN3oyIpVGSbzOTQ2p3CuU5GodB0bkEkAk57tFl7rWFbK9L6GXxYAiZQHUGVzSgMS5eamKmlpBIAibQ+UrqGxUdDWpiQUHteMDg+fOAogpsAqAUgtGtCb8LrjJwfl+5DkZZwPANHuobja79kACF3gIxW1sqKjRWqgRkXjPlKaZtBbcxKN/BEYOtaWN8IPZFp27tkhR9kjqvcRVUGmePlyVCO2rtGUsFjJ3LO3G34ZSqaXPUS5nAJ3pQAIjQs3bKCRYFAOH5mCBwiV4kCB9MQWBCDr1rXIho3NUk5AiH6PdFUKAET1p1gBiABgra55pcQCjZjz4zIxe1BCzs2gfCplvXvuucduMtdmzY6XygzYAGSJZ9oGIKUnygYgpefFBiCl5+ViAyB7YOz153+FpBO0ihXLG+XqKyiJSiqIU/bvOw3lHAVOCpCZ9er+F6GwE3QPtdqaSE5JoMyn+Rrwnxf/nKBY+SDhm83StG5Wc2/O8TEaoGNutfLbUGeqWTQ3qsfVoF0Z0QIg1BhRz4+Nmc29pLGQevXIgRmstXvp8AE1K8iUVqikqrKyEhST+drXbj98IqDexTB+aseEZNqgW1n9QNK6etkME249DkGK1VA1Q0vDXKT0JvZJeDkkdIlc/pHUKwZ/lPlVlQRuLprTtfa8XtVw647gfC6B6tLYpBq7IcervU53ix+F9Or4mKVBPKnoL+wj5wqzEfVVm6UDBn9PHPqXuedIdWLUQ4lhetqkniVZPkFMTqnk2B1sw5x6UD8Ii89RBkoMGoSxOu6GLwv9OtgXFIzEJAqlPVKjfo4qQx/oZk1ofu7ZoyoEvXtOzb1v4RQM8CxeK9of0EDthBEkIwDKkxEzaBx3O80m7KzR4Ty3RdEDp16JyPtBLVNAlM7nRhTmBAbMJjI3aGktHWpbvysiN9+4DP1NXggBzOK9NdMSjSqVxLXqdcEnBTQ1Ns5/7t/uBh1NUfA8LlVhy2iyzIo+6Haj1yKnKjQFnRrGxyEoXs3Nt97Y5Aj2QCJYUbdGUCHyRhMSLgvLzTdsBU2xSnvvgnsYlTbMUyAhGcj/cgxjU6gmpEGJWn6d5gfyla/uxDWJYyuwMheEmWkFKj2rtGSelwzpdvfddxS0KVT6dHl0Kj47nbpcsFFZgjEnvW9WrYpJR3tUTnZOa+pWGfjeuD16sziocT6vuqZf/opt2s89u56R33gjVDlQmekc2i5JVL4YcdwHfvSEMFI0vERUlW2WejSZZ/LTcrjzpzLRUyeXXYYGdVTQWPE4dEi5vdthz8BLaQZsALLEs20DkNITZQOQ0vNiA5DS83KxAZCDkVr54Y+vl5/v2IdE2Scb1y2TuupK0HPSAB3oARhViWmsMgqeuaLQXHHF6rmDe/QXD2lJBWMyPjr3fBmcuGnmxiSfYIYGdQ4HZDVBEaJUrwfu3cIGd1CYWhsV3WR5a0TySE6NqI8qOkx/r6HQY67mL1++XI72w+tgzIG+A5eEvSnZUJNA03QAjbCm2hZfn0Wzc1VNtbavyy7fNLf/PBKw4VFF3cImWmSRJJ7sG5dp5JqkmoXRyBtE4hUHAJua9mHl1o/3SGv/2FM7OYNm66wb8wUpUgdoMhhLvhBFNSmNBDCD5usppPPg/yOldznHQTtRb+TR+y+yWvKoIp6cRg+LOn5SdYygOSQjnSxH78yZJqNGjwi3oeLVDZveI3tPfBt9MKovIiurJKrP5Vh6BMBCJb9BRxgJMhqGcz5QgnBuHPDfwLkE8UrGAQYyMFacTKFCAJf2jOdX5Q3NLTIBilt1Qz2Scxwn9kHHB36JUtX5SwfMBu/sIypZz8Jo0AUDOmugW0FcFk+UWazMX1hQ1cviRYTfnDAutCpM5TPqGiONSQo60HWMiD+sQGY2rcDDG153JRrtw6j4pWXX3kEZRb9KZ+cUznEClQuVgBNMM1yusNbzoAWoWq6A6X7u0Wl3a7Yk0MBfrsnNhsNhDeQkJpJS3wBzT1QQ+WpWDSlpnUYDvhvqZv3T+5G4K3AZnx6FHHAAVZgOyScrIQCQgQ9Glyaxm82payEIL5cEKFq3375Ko0V2do5LV9cI/m6Md4HZRf8SgemqlVWyenUMylYJOXx0VOsrUYFejQr1Hr/3nnfLyePH4PkRlD3dx6QmUg7DUsgM+CHbK8My1HUU9D/lk5KHR1Aac+R1l0lr9XUwOVyuNb3vgzxzFqBwec1WTd3KbjJf4LzYT79kZsAGIEs81TYAKT1RNgApPS82ACk9LxcbAHkaSdSu3a+VJ3cegOmYSsYr4JLMuP669ZpB2wgad88HgGgpDFZzjcgguXYgKXKD+91aAxlfbfXbCVfkSiRySLozcJVALlkddUDNCqv1cHhmuOCEzgggeTd88whADLACcSHZ3ePSVLC2taNX5AIASP9YWvaenBYwWbACDIfuabesgXHdKADZwFgIK/8pDYRURmYhDYxkbyCKRBLN1xivx30cAICJYRtWmVOQeB0AbWYSTblhPNcA8HXgeQcglDHdvPJ10j92ACBGAUOPqwkyrfDVwGo9m8yTeVaPcnAlr0aS6NP6FRygI40kB3EsLjkR3681lA8mT0sAyfoVtTdhuxoAFhgJjo/LRHmZNPtCmmgxXqnVHKbw3z0vAgACsWepqTerMF2dCqA4YaB5LgBk29UtsnpVDZq3WW1RIIW+FllQpdJJVDaAdwhABidOyQCMAfk4FIZppWHuk43hPmyQCFTIDnfukZHxAdn9BMaV1ysucHYvBiB8D7qNq4DUrq5QZVF5nrsX+aC9g3StmMQhdb13L4AE+na8ANwFCAmoSGOxoVY2wT09Vl6OHg5Qq04PSqw2pIkldE/dj4qa0p+3AhBvISTttTfjsyMKYYgRVI66pG94j7TVvBriBARbLo1uZTeZzzsd9i8vwRmwAcgST7oNQEpPlA1ASs+LDUBKz8tFB0CQlD784I1YRfXIA1DG0ZIYvdm6qiKGJKoePh9R6ekakE3rlQnK4OAJVD3MhuJwlaLRnOyCnKceSbozIwIhrK5nTEdtt+6QHQKlx4h6GM0x6iDj64WPQ4Y8dfQcAKpoz8eTrJx4QXGCp0gKq7bYXVWM3hEZiQWpdOWQSSzaphxRiUm/hKC85EeDbEDvWc4k4MdQphK3Sl2di48zyMzGwaNnGI3lTx/LS1U4K5VleVQ30nJyOAiwNC49I1GpiKDC4k/JdNIPo7SQtNZOyOkhBdZYefB5T4H+AjpPpgXVEdBQgpNYCR7CijCdr5sBvHbjmPQGYIxZC/TLGJEFPyZPyWJEEhWQLCorjFTKDWlhP2wnFHXIhySZCaAb5Ci/O6wqS64gtnFrfQ0egMYsOGU08mOQXqOZ/gFApFB1CmKO80h0Q15UqCiPjG0mUaXhjKNNW0kk418OzzB15ohJDIugyX5gaFgONsTk0D+pc33VlibpPM3VbggC6OaWvQOQZs7p8s1GYzaPSa+UzR3wc/bA2mWvr96jkuDQPUMK8NJwiaLz5bSj0aWjITvNubFGdrYNx6xAB4UXnG61v1zOIlig0wjDdUclPq5Ack0lqIuISoCzq672S014BSh1CVyv8JrBvI7FqfQF00XuE3S5iWFUyAA6yqMBceWDcrx3HyqPHbJnxylZs2Il+j5iMAk8KXufccOvQ43RCdWzdMYQU+CJ0ylopKIV1LUyB2BQiSsVrHg0NZWhz6MKVZ4cmtfH0D/FKodOwcN1mS2oSs7H/vy9kEKeQZES1wKuJxfnCvdt10Aa8wEAhfs1PvFv2rapiRkJ5QNSW7UNanhVuL6mZHx2P0wpD8q6Vmj3ZwMaNYx0NCpc2WHPgD0D6rPXlF65yGaERoS2D8iZJ8X2ASl9odo+IKXnxfYBKT0v9AHZCe76j3+4Tdrb62Tv0V4kk2gi1T0KMrNZcYMeU1dfLtfesB49IZ3SfXpYtm4ql9pGRbdgTM2ohGV4SsmpjufNqocfcqh5PdemiVpeV14K64lfY8xUHSrDsnDEb0rWTs+ofoiGhgZZv2bt3PuloegzMKyqIiNYeke9RJPe7R6DAzSeC0ASFUqfkrRI1taWq2ScHgjRMhi+YXU4CaqJUwdC1RU+qYp6wLPHMYM+0z+akZO9SST1oIjVTsmxvhi8Msbxuhz6XuBNM1YtzVVDeA8Pkn2oKoEvT1BGAJLNtUICdxjPlaM/4zQSeiceN2I1HNQaNOvn8xGACwW6snnI1VJ9CwljIc/nVDLNlXgjSLvKQ57VAz8JBulbTigf0YW8f/YkgE8Y8KEZK+Z+ADKvJnvbDX8NeqIMjM3iPZ3a8XLPjU0VkoQq2YmeKelGxSnrUSenqVVR1Br8DqmFBPDICPp2AKr6BnDsnWMadS6FPpHNmypgVOiSIyf0RB8VFC04KbqHx9zAX7AHuiEh3s8FMMbIFTA+tw6S2XSNc8Bg3wppgdo8es3+kwx6mRjOwhr8p/dI4Dr2l5s9N5UtR7VtNm+6GuANimBuv1QEqjXH92lQ1cBjw1xDcQrJ/J5dMNGj63h8jyxbrswBZ8dV78gY/EjWr26VCsj7Ugq3uiYqO3Yfgtxvk7S2VuC1vXAXH0DFAdc2fDsodc3w+k2gxb6qOdCRU7WoxUKjWq0qB9WqQjMRPHwYlawJQ83LhQqnSoMymUH53fe+DvOAazobh/wwqJek5MHDJRqsxp3mQjP9MACvV06OPyCOpKL5rWp+k0a5jMPp/MCpx+TxH43AALFc7rrrLo1uxd6rz3/+84uO0f6jPQMvtRmwAcgSz7hdASk9UXYFpPS82BWQ0vNysVVACEC+efcVWKWfkcrWVs0g7ZldynXYACB8XN9UKVdDWWdsbFoi3llNHjSHZJrxQgMQvmcCCZER9KlgxFNe6ZqqQIqUlQr/lFT69SZyrg5DbpiRRo9JEk3sU4mcDCP5y2B1HC33WrUgQClZbONG0jeDqsko6EY5VEk66pGE90SlrY5KYGgkTxakZ7RGAyCwVFTvDWpJEsknAUgm24KKSw9Wj2tA25nC/qbPCkAKSFqTtLTWm7BzkEh1g+bEyGGMjIqV6vfQbKOUzbYAsEAwVW9QH5pKQqp4Vn66awC9K/NXv3F0eJUaZ2V7uwwfeFZNHXhmgbBaOTcACB8PPnJAe27KIl1sAJDly8qkLBKU3Qf0uX0JAJB6KFFVVqCHo2JYasrrpaaqAeAuBf+SGdDcAJLRhO+gTwwS9mRmCj0f9eLPdbCIJIPjqIqhihIEgMulalGt86CXaBQ9QxNIyoOgWNWiCpXHdeWWYwcn5MD+QU2tiv47jAsFIMXAY+/ekTnTR3URMEwA4vPG5S1vuUsTSXCgYjEbhNs5GtCTIxFJBJajQgax6OleXGsjqGg9Lu1lG6QivAa9Tv2Qbj6CazUpp3t7ZOJUq1x++eVa8/xjjz2GRvhe8+3sR/YM2DOg7m/8sysgS7gYbABSepJsAFJ6XmwAUnpeLjoAAnnNbwCAJOBUHQSdaeNla9ELMiyHDykQ0tOjVGxC4Xrt52WXtUlZ1CsrljXICNSp+k8/NXegdV7VsLrDm5NgQpccxcprTue1m6pEaGrHCjKjLaaAAaMSkr4OJP6MlG7kx8dNTU1wVm+ZN6F0de7pUU3Py5BUD40oU7lguEIOdCNxQmM11vdRGUCvg2cY9BZVUZiKq1XxnulKScFHA24gGmAh/SgDStNEHGo/SPwDfjeqKA40yg5JXa1fBgampaF8DKu8GZmYxIpwulUqfScBGnQfEJg1JtF8S9qPx78GVKiDeBf0XDhhV4/qBZvTw9H9GI36ugGhRfuZ1A35tLGx8T1vrspn0U+ibaP3nY85lLnj1bWQZw2pCtSBrkH54XZ1rrSg54buCTL3HOhcrrgqB+XiRoOxtrG4fGocDqeal+ysCYJEP0dqEKq3oKYmoNF3HnlEyaxeLOH0GMpeqkpAuVk3ricVUPDSK2+aBK5ON1J/071kDMqSc0bCqCKFQB289pYgQOYqUPGQbIPa58jUgFaFSpfe/D0wcFIiMfi4QPlteqhOamtimtlfV9eQHD00AdfwGdm6rUMa68rl8LEeVBOqZRQVqc7uLrn9FaukvaVKZhMZeQa0qz17jAZ+Baara1DVQnVu2coy2b1zF1Sv9ONz6PcBaFsEDgvFYsCDoMAa/gBoVgAOW7asgefIRgDouObg3pc/Luk4+p58EYgu+EGF7JcEqlyJ6X4J++ulIboRjfMJ6R/eKWk09B851Stlvhqp9V6hqVs9+eSTdp/HxXKD2OO4KGfABiBLPC02ACk9UTYAKT0vNgApPS8XGwDZH66RL395ixpstguNq/AB2LQFxmM9ACJx6epXNKjRCTDZLbzy33rjy6AUBUIGVsMrc6p3pCaoktsfnTZVq1LJUYnq7R5G24P2VroXQTW8F4xoQOIf0c0MnUFTkpfKUM2Npks6t28H6JgcV6pbc7x3PGZDNT1CcuB9HR0BzQrypOwlgbiqBF0AJOgNiaOnIgcaTq1vVIYHlXTsGAzjGNOFJq1ZOOIdw+uwWo2ks7amUkZGYSgHc7bm8hHQsxwykfBLe/Uk8nIFQNLomp+GElEOACCZbUIS24lxAdZAaSqRqMAdDyKVAAAgAElEQVQ+M2hu7kRTukow2ctixCwoUowUQFPOYVLbkroy0/SsmotItkqWt5SBDkXlrbx85ctPa3KsWhhu66QgZdRzHr2ZmEDMZenFyAIgMjJar48JAOcGdJYHb3zjavnf/7V4fSz1hc/rdkZFzKRj6W1ISK5N40CBZK+mUYvwBgAM0WvEuOqGKKoTAfQWVUiswgEaXzma8g/J6RNuVDnQC4RehnLID9ehh+jEsRTcyMNSjQpSBTw6eL2NjsVlYjwNatMglKqgeKb38uRYfXPrYzOoiVBUW726Bf1ObtkHM0Ej2tprZfXacoCfkEzDM6QOQg0uZ1COHR2TJx4/rfX3ZGCIuVjMBx7Tsm/fCHo9MlolwgjjfuG9wmhoKJdf/dU2XEtDEonWobKTkP09j0uhakTWB29FL8cpgPEp9A7F0FtVKeX+RkyhT8anj8nTB+/X9tG5I4iG9Ss02hVlde2Kx/N6sds7f5HMgA1AlngibQBSeqJsAFJ6XmwAUnpeLjYAcggJx5NP3qmt1o4OHQKtKivhWCUSpLVac/NTzyAJ6x44A4C8/LZrpbU+KDkAFn/qCJLt/EUFQDj7oxbn7bijBpKyWAkHGPFBTnVZRRI0q0npBtBiGAAkBxO/pLNRa4Lnl0ND5SykeFMyk6uX3iHUL1DNcaIvpKE8jmQsdxYAQjlYPxpv6XmB+VkCAAn6QN/yhOFREUIzMIWC4fEdjGh+JTwf3f0zcvDEFJzqeyUxYtLQXkgActddHfLww10lqDxL/DJ5XjY7dwBSUe1CFaIG0rIhTQ2KLvRstk54n8HK/rTWoD52ahXEByKoXkBFDAk7wWlvD6p7wI9JCAGc7BwGOI1DYAAQN6PkjXNQsDobAHHrQDtXgOJaZUQDJE2gOQbKcMYBXpLJFMQecN8NhdATonqsFgMgNBDs6IjKsmUxvG4GqlYjcE9XQJPX7EIAZP36Olm3rgEVoxOouqzAwkBStnf+WHudtw7Swwm1ABGQBllXdxfG5kZF6CToi7u0fpoTp3tQCdksAUcTQNpJ9K7sf17Orr1TewZejDNgA5AlnlUbgNgAZImXiraZDUBKz9bFBkAezwbla3dvkdUr0STtK0gvEgquolZVV0tZeUzz8Nh36Kg8/expeDeYVYhQRK2e3ritFU3aFdI1NC6eeijdMOGJd0pizPSEEMi7MtgjYUReM32DGZy3UoJOtepfQEN3xKVW+yvqTfPBCEzavLoCVESvjGQhl1tVUaltS+8DI0JodjWMCKurFG2MMTCskjge16zFa2RoTKkbjY6r9yNbbHIGvRy6AlR7cxmSLrUPl79C+qdq8HtaGiJjmg+I4deRgo7wFPpS+PosmoIdTnWsTjR5J3U5XM0XBIklg/QuIzKggjGigfVSAf8U9nVkADi8AHcMNjM/vvugPH3gqMRGVUMzKS5ZbbZVoO1+7nHxAyaf1gSUakQXEi9/ebPWxNzbaxoaXsj+novXerymqhr3l0ujEoL5NiKfU9cgGnJk/RUO6WheIdWVVagoYBucCjcUqQKowA0PJaBYNYKzjyfRhB/y1uB6mpH+gXH4a4zp51udQwfkZguQWFYBYOpU7+HgtcNKCwIi07hv1DwZlYcM7oPVaxs0ylZ9ox+UPyi8oXqWz+I8FSIYw7Q89jPVMwEy4aLTE4Ma3OrV5QAvYQCASRgITgB44MrQnDXVNeZ0ohKnO20SQLEhvLa2TG66IwTgkZOB+F4JOSoAtjfLk7u+L83NrdJSsxljxz3uogqWXzPDjE+fksGpp2RwVN0rM70r8d6rNeCxb98+28V80TNl/9GegTNnwAYgS7wqbABSeqLsCkjpebEBSOl5uRgByKf/qUMb7F23rNd+DvYpCpWDK77g0YcjYfnOvdtLApBYvUr81jTXSD2cmFNIxDIzXTI1oqhNWlxCAITDndKdwtlg3t5qUpTC0XJJZOCLMgOQAHJXVXD4DABiHHKWiS3CBd5ZOmtKuJYCID5fK5qRWyEbHNGSRcbxvtNy6NQgVL6mZGhI0cMYFwMAWb9eAb/9+03jSfNk/3IenQ2AlIXiUl0dlo7l9VACC6DCkNYkoqtiNZo3BytNafR2zEwT1qHPBz0Xz+wAlajTABgEHQbIOX8A4gVQWr8B/RONUVRNPPC+Gcf9FYQbe0AGh4dl344EepsmABgUgFkIgDQ2lmnAIxTyAHSMa+Ajg34i4/pZCIB0dFSjh6dJk8QN1XXJ6Mwp9G2Uy/Kqm1H9yUDyGeIC8LWh3G8k1Ki9fyo3Kl2Dz2KGVJ9QcqZCygNr5fSpHlRa9tp9Hr+cS95+1xfBDNgAZIkn0QYgpSfKBiCl58UGIKXn5WIDII9Bn/9Tf98usbALDbR+uWnbZukfUnK6mdQ0mrED0tjYpClF3f2DZ2Wa1YG5VV+AFD8EYFc3gj/vlNaqIFbx3dLWFAEN5CAkOdWK8OQwG7LZTD0hBWzHcMPTgOGAf4QPLuFGREE/YtA92uvR5UcBhHxoHma0NDbObetDAqftC2ObmTR9SRy6O3VTm1mxof8AY/3GDTBe3D23D6Ma0D+kr5DjL52nT2l/j0ZbsFJsjq2iilQqALRJP3pA2GsAfSlHHMc8iSQtj6RV0VUYaV0hjMPOOobnnp9Oq/1lPG2gtZTB+TogIbdeAUL5ZAieDI/8fETGJiC/qvelZNBHY4RDd9jm79beF+vjuY31B8UVENK5LiSY/JLu8/jjF5OykfJjCeF6ZeTgMJ/z75Qy9FO87PptWh9PEo7j2TxEBqDclUXVbMfOk9LVOyDrVi5HBQTeLsNx6TxOSWU1P24P5Z2VAoBWnTAqCjhvWri65iR93TAGzGcNTxFe4zr9CXWqnCh6WG1tubzuddegfyeJfospVBSmUfmYke5Ojxw/NiQeJwB83qz8FZ8jq4cHwcbhw2OaS7u1wmG8hpUOo+rB67SpqRxN5i0SgpLXVKZLRuLHIYoAHxL/aghB3Ix7My5947tkdnQGZqHqXqpsC8P3RVUys3BNP7EjBvCyAT0lM3aD+YXcQPZr7RnQZ8AGIEu8FGwAUnqibABSel5sAFJ6Xi46AJLxy19/Gg2xzRXyqqs3gIbigqSmapBeE3LKz4/skRUr1morpj967GlNpncM5nxGeAFgvHpD9USNUh16/Zsvk2ZQNsZkGg3bj6N5WiVj4xOdbIeeNzE02/NpjugqwuiZYETdK0GRMb0w3G4FRipQjTECreTaw6pySIROWwCITk2qqVUr9Yyuri7t56rVa8QDyosRJ46rSk0cniBGxKeVxCybdMvCJl0piGSW4YYrOGNgwivjCY49C+O5aYzZrFSM9SvVKDq/D4dNOlpaT14nZiulCiCEdB0ChFQ6I//zncMy2W8RZdSpW7GQSS+aThlGdGcHIFZQ8lxSsCKg3111VS36QC4uJSx1/hQo2nrD5WjirkQFq16GxkfkyWd2ymYkz9l0Ab4mw5C5hUdHt3ktJXT1NZpbFvRGb3rGOEWBQ4eL14kCzzldQMGBaxnaZvplw+tE/b2A6wEnXm2rX6N87POfkptvvFaefALAI67ACul2SVQYFgtrY/ngYAIVjzFUxXi9mtcKAQfDCjqMashvvLUJ902VnBp9UgpQbsumFFjLJtV1VRNeLp0jP9Uer6ppwTWt7oU0aFsP3D0G5bMarcGctD9SrYaGFJ3RDnsG7Bm4sBmwAcgS588GIKUnygYgpefFBiCl5+ViBSAtG9vkLkhw7uvskfKyKKocJgBhktTU3A4H5HHZe/jYogCkKuaX37gLgMU5Cz/pLPjiP3/RAhCe4bGJjAwmohqQcIO601aujNkWAyCOfDVYLpBTRcWDbthxmPg9tu+oHDqA1fJJSy/DRQpAeHwXpxIWZYITWKVfIc0AHt29g3CMT0t7B/w3oBK2E8lzdUWd1KMPiNLQibhTHn1Una8XAoCIUxkZunIbcbUoMLsYAGFj+caNVVp/B80Dz/TwWBiAhMN+ufrqdnhxUFABfR4T+6R3areEotNnAJBUdgSVHgU6rACEhpnJ4TZNlctWtlpiomRvZs/AOcyADUCWOFk2ALEByBIvFW0zG4BcOgDkU3/bBKpKrbzpDVtQ4ShozuV9Y5NyZXODTPWpysHIYJ+4mtrgghyH0/EIqCuKVpQcKZdwVlUwRl4bxqq+V25Gc2+wCoZ8WAX2pkdl3KfoTenxHpnpmb96ylVYFxyfGQG8cQE+G4wy97p50rE+3bF71TLVhM1wQKmI0dxQrXl+GBGEoSCjsdniMVKpnL6PHD2hSaYymFidhncBY/3Gy+de/zRWyxk33fQyOXb86bnnc1gR197XYe43jflipJFSDkzEZGWV2l/U36T9nBgZmXv9icwhybLhPgM/j0KdRulhZelfv36vtk1ivGJu26CvHhQsRekKec1m6qnUmU3JCzWVl6ZlmSv1c292Hg/uuKMNSemgvhJ/Hjt4Hl6yenWtXH9TkwzBJK+AeXUXApqRZP/giOx9dlauvLJFrtzSiub5Ka1f4tDhUTl08LQ+EqMqlp1r2Hc6Mf8FVangHM+vdvBZNJvrlQ52a8xVSCxVD7VzVRlxosFc25feS7HQFLS3RzSKG1Wv+qF6xh4Pjrc4jAqH9TzH6lKydlWrrF7VDC+dE/CW6ZesuxfKXOrVo4Ne4F5VqXPrvj0eR4NUlqsNsjDN/Ok38rJmzRpQLxu1ikdnp6Wf63k4b/Yu7Rl4qc6ADUCWeOZtAFJ6ouwKSOl5sQFI6Xm56CogaZ/89V83YlXUgybdmFy7bZW0tFbJKPjwx4dGZcvla3AgDmnQmnMLMgWK/eTMtHz5v8zEPJ+vUgebV4mNFzSuK25dIZtWlkseXgej5X2SCCXEPTko2VGV6EycVlSidCouBTh4M4I6VYuPM+4g1Hr0RtwMiDBl6nFHq+rriKCB2IgAcsdYxPR/2Hz5Bu1P9fWKanLokOlZEQxFZft23Qkcf6uuVkpZMwkTwPQPKNDgAZhqbzN9ObwwmWNsf1qtZDPCEUUTi1V5pHukEQpZeVnRBFlWzSiOvQO6iyAej2W75TS8VRg5bwd6QAg4HPKdB2HYhqbovqNmb4bXVytONgRzC52Tn4evR2oB8zmDYlUadBR77c43ops7mHN4sGVLjYyOJrUehPOJUrKw57IfdCxhc3VcbnicxGJhefWvr5LxONzq4TY+Dd+a++/fiabq7JyJ5ob1EA+Ayz3pSydPjmk9T/G4AthUe9P2Bfljo0fGgd4ktD7I2nV1cvw4BQeMc6m2JZQwjCXV78bz8+fXBB4LzxWrHatXV2jAY3w8Oacy5sAABgepMCVyww2rIL9sXvfaeN0FufLqtPzg+0ekqzskX/jvN6LHJC1j+afQt6GA/0g/5ITH1YKBPwBdLq8Cuu31a7Wfw4ln5SffGJcPfSgkU1OrcKxN+HdcDh5UvVul4tgxGGJejWu6qGWFGgoDqoVsLii6lsCl/KlPiXz1q+rxpRJhMOxe/WqRj32Mcy1yGnj1j/9Y5Jln1BFUguV5220if/VXVBsTfJaK3Iv1hH5VWJuLt7wFwhLwC33iiYWP/L3vFfl//08AlLEAZFoplXwBhMzkF78QVLjm/zmI2+LGG0X+6Z+woINt/u3fRL7xDcH1vvD7rlgh8prXiPD9ocIu//iPIj/4AWmr6pi2bhX59KdpCAvVPzBh//ZvRb77XVxX5tpKyZ0fgcXNqlXz/wRFa/mN3xD50z8FJRGXMtl8POaHHya18czd8D05/5xzxuc+p8bGfTfD4/VtbxP5vd+b/zpem7/1W+jlK8LN0EuQO+9Ux1UqBnG71GJtiOPqXoBdyvOyadNzd/XaAGSJc2kDkNITZQOQ0vNiA5DS83IxA5Agv7EQoTKV5KxC0+rVGzpALHJI9XRBS/emkOzf/d2fyppVy2X74ye1ht1iAMLX+lbVSmXEJ8t+a6ssHz+srfbPFLplNj6JWkX6RQdAqupccIsuk4Ono5qHSCyQhcSwA02+pvSwFYBkva1ovi/HrLgkl8rLNx544pICIBeqhPVcAZC6hjJ5xSs6pLwCnjTIYMbRuK8pWD05JIP9KhMOhU055hkIBdBEj7EUAHLrbWvQN1QrD/x4vxw9ZggVPHcAxFCzKi/3a0pWbCxPWMCwE+Aqm92ljfeDH2xA8lc374Olqior9/7wpFx91TSaw33y5nfdKiOTw1LZgOzQpRYEzgZAxqGElRttkS9+cbt88pNl8s//bIomLJQeEIu1ohhZnGjT45Fg6eUvV6+kVDUT9wasG/zJn4h85jMi//EfS0w6nofNelGgZMK9FBDElq+77lIJ94c+pMAWVIe15Pad76QKnMDAUeTDH1YAhMf9wQ+KfOlL6h+KxVoyuwU+r9//vsgf/qHI175W+qBuvhkGrj8CQMQ6y8qVCqwsFFGseTCJ/9d/5SKJuRUfX3ONAnkf+Qh67iC+x2T5la8UedWrzgSLfGULmKBvfatK8gmeCBb/7M9E7rkHn/N3q7n6h38Q+e//FmFiz68IgjEe3//8DypqJdqXOG+cF45DF/XTBsnXEuRw7jhnEPjTQM3//b8KhHCOrEEw8IY3qO3/8i9RbcdH6R/9kRrju95FkRCRr39djeXxx81X8rg5f7ruyNwfoJ2ggbuFcDX3y/HyH0EcA2xNmK6K3HKL+p3ndMeO5+7CtAHIEufSBiClJ8oGIKXnxQYgpeflYgMgP0sH5RN/vUwNNq/6D8os3xoVlQFZu7FZlrXXwNsjoSkvVdaVg9aBT2l8YN9//yPglcdgyNYnw9OmCpQ48M2G8KwJiiMyKbWBsGysbZJVlTUyW5iVrtOPzU3QhN6Em8lOS92wqqZkwx5UR1RlJKJXHvi4qlJVNar47aMHFbjK/GZjeZDLgIjKmNqGrulGzKKqMDxiLtv29SlK2HQiJa1ty+e20x7Aybw8ajbN5yBPyvjFk4fmtkvoruMO9wS+rJE5IPqGquEvQaoLv174Gv6Ea7wzh9VpZCl43unGtzF9KkBfy4N6tv9kn/z4Xnxr6i7dvnwYvQLq+AsZc15n9QqINYHnNgYdR9ueZiSWsFK0+LrFFLPmT8DCv9XUBNBrUSWPPFJ6qbB4fEvZb/G4XF4FFHK6KpXahzo2l+bTkpa7Xn2ZBKHE9vSOg9osHz+uQILbG5EMGvtVgD4F5SuGw2FWIQo5L6ZbZXA5yCurDeZTnaqq/FjpVdU6WEHq+9N/aOdX79nh63C9MJwuJPA5dZ2qMKpoat/+YEqrdPAfXcoJPBaqJLECQgAyM+PEWHHvVV6GRIzvM6VJPK9Zk5LtT3RBsYvqXSLv+LC676ax/TAqmPrAcX2o46yNtMnQoBJFOLE3p6lakYp45Mheue++U1qizaTubMH3YvJaXO0wAIg18eS+yiAc9opXiPz7v4vUzcdQZ3ur5/TvXGWP4dQwkTxb8Ph+it58goofw5uRq//1wLKsFlSgiPStb4n8+q+zwqpW5ZnA3nST2p7zyAoFQcff/A0FLVSi/+Uvn/mu3CfM47XEF/3+iwIQbjMJXEmgwsf6x4W2UybLv/u7CngQMPAcrYeyOkEfqxqsWhTHr/2aAhx/8AdqDAyw7zRwweMg2OD18M1volKGy5rvx33+8IfqWFmJKA6CElY6uK31OigHc/XUKZFbbxXZs0cBNp4LgiMCEII7axAEfPazCnSwcsRztwxfVf/5nwrEcjw8rve9T+TBB892NlHlXiIAse6JoouspPD8PR9x0QOQm3CyHjt4YSXzAlC/W0n9n3fkUHpy4kPErbMtzndHKbAhghvP99XqdckTGAcucJ+psnleO4zjhotddV4vnXvRND58vLiJgoryfd4x8iS+HK4/75drLxxDiTGAmzxq0uTPa4fdP8Pqt74CcF47wIu68AGDvFTqLnAsuzGWrRc4lgMYSwWu3VZTwfW8DutnT2FlpKikfK472oPybwxfHK26kue5vt7Y/mfIs26cz8Y4513Fthbke4965OOfUJQMGgFqAV8AI2K6SaBndVC2rW+VGVCFqkB3aeJyG8r1ebiBY6kf2rTT8rc/fVR7mTOhKimM8nGfTAFMGPGW996A9ltI1jaiwTUKl/DDj4qP3wyI4QFT1jUKnvxMQvV4WD/7mxrUSfTq3Hw+9gA41UawXMb3xopxNKzoWCM6laqZtXo9WtvbpH2Z+WFIjjtjbGJCojBetEYY/ItjB9U3bFNzo5zuVbV7i+Ivmu119SH3CCgBKvljpBJq1KlkQqYSQfg9ULNLzYMGR3KofSAppNISq0Od/ZPyza+YtDanq2IOgBj7BLEIjf3zDffmDVj/5WzJ/3MBQEgZeuUr2+Xb315kqbbU4Eo859CVjp1oyM/rvQ55yMIKQZo2XyYoKBDAIVyWzIbALpdXKmncByMPipbPp55j4DTMhaNgnGcr2Dizx4LS03mHDmIKPM/Fcw8g6dQ9XghGnPqbaNemXiXJ81pUB9jYGERDfJnUQNq5VLWj1HTxes5kdiGxbAadplvu/JVmue9+fHg4srLyiqy87q6UfOxP++XBhzfJ9dfvlpteH5JwWUG2bXHJ770ljt4uvB736ffvC8v2HX75j78f1lStXvnKDnn/+4+iMjGBxDovf/d3KgkkncUAIKTeMNEzqDfvf7/I976nErmzVUCKAQiT0WuvVfQkJp1cmWcyvrEoF+Bq/WWXqdX4171OjYer8UzouYKO21RLOB955MwVbs4fV81ZHeBYSZ8iKGCiyhVzrugzwWf1gwCCCTCTectaxrxTQPrQ9u0iy7EuYaz082OPAOTjH1djI63sta9ViTWD4Ortb4cWGz7KvvhFRRPic0z+meh/5SvzzzLn6Wf4jtu8We2HQGbdusUrIFzFJ6AjbckKQDrwsfbooyK3326u8vPYCDIIfm644cwrjMCDIOqOO9R5ZbCCQYoZqzoEIARQrAKwAsHgHB4FC/V65Cv6x+e8HfNYOK6n8H1pvQ5YCSPIOIwckFQvBp9jtYzzQiBCgArBNS04Lo6BVD9WSxi8BkjfYnWDdCiCpHe8Q73X2cIGIGeboRJ///M/P48X2S+xZ+ASmgE/lnO4CkcKxexsUpN6faGDSZsX3HG6Ertg3kDJySRcq9nEag0mpSkshaXTRnJzYYsD53qc5tq25X21J0uNY/Hn4N0M8GH2OCwGQCbq1TuvbKyUbaBlVdHgYgZ9IczsokBCWHX/zP2PItGGqdsiAOSaP3qNLEtNSIULzb65gpyU4+KYVUncixWAGOc4n59Ak69CnqeGFXBxgoiVxHydHpiSh76HFQQ9LnYAwmFSCetb3zpWskH6XK7rFzMAiUUqADoqYX4YRPKclp7uhHT3lG4qLzVnBgBpatqAJHcf1LA8smwFMmIAkF9/Y618/rPPoqCWlc9+qVLe9zsDcufbgnLrDVl5x29m5DP/7Yenj1Na6jPyttej+gYQ/NEPb0YSF5J3v/sxJIcpDXQwWSTHn8nhm9+sAMhatIeQEsSV9J//XCXp//IvaoX9gQdUArhQBYTgxJoYsyDJ/ZGSw1VsJtjbtinKDXsorMFE+QMfUNuwesBxHTigKEUEAQQuBBcEFEzAi4OJKBPlT3xCbc8ElxSov/gLRTNigs5E/Eks+LFQyPFYx2rdH+lTBBBWOhRXxAmImAh/8pNqv9z/rK4NwZVyUs0IckhdMoK0H4KqYgBC0EFaFpNqUolYUUJRalEKFvfJ80FKmHXsrFzwuAgYDfoRj5/Hzfko7sfgflg1IUhgL4ZROCWNi30jnH+et3e/W/3jdcDKBq8P0sQIKE9gMXihMChNpf5Oah6rODxWHjfnj+edQIcgkkGgSqBFMGeMjduzGsMeFx47qVkEM5x3Xnc8Tv69mBrI/dkA5Fw+le1t7Rl4ic0AqTKG0dUBfOtMTJj8+RdyKtj8vHx5O1YHa/GlnZHTXT1oPuwG39YjL3/ZDfLDH91fNJzi1dP5XhfPxdgLOr1jTvsfK7JcoTVDrbia2/E30FT01xlbEnQYVBHtBQ61Kq89rwf7Ehho3517zhXxo7Jgllxuvga9IVmo5QR0SBTyo9E8IpPAZd/78v1Q31HLaQEHKFdpc9+VNyma01W3rZM68PHL8fZ5n1uyZQEoRp2QozvwzadHPq/AXw6mcUaEfGo1uSVqlmIbyuulPKiqOIkx0ycjHFB+HQS3RpCq4rfQteoa1X4GBk9JX//pue34IJNNSIWvbe65jEt1SR4eBBlajxPDqiqyZv06NPeaZS1/QdHAQh7TMyVRGBQXHK8ZX/vCkLS21yEBi8gD9x9AwgDjvEIOTexq7h35StCG5nfrugpeYL6z3xNnq4AYY7/QSsiNNzaBTz0KitLiY3L451cO8jADFKOygMEQ8DPKQfczIjUbl/iEWcHQnqfa2tx94NWaz7Wn8+b7e/Ql1wzewyVK+UyF9R61druq51WHkxHG9Wpet9TAcp0B8uEZ4lBVOsi34XZT46VvR3tbFYBHBR67pRcSukfQ2zGLBQ1GTqc6Wt7wjIdeh6IPZh3omco+i4T3Onnoof2y9dpJue3Vm6S1+UpZt/aU/MG7H5JPoNG4v7dSPv2hMfndDwfkEx+Yla/eU41VYVX9OLTDiebbZlQOjmGFGWIJ3SNaUy9X8EmFYVwFJgABBwEGE0yuLHNFmqv5TDKZyHKVnAkeV6zZyLtYDwjpSkwyGfzJ08KE9E1vUtQlrp6zmlIMQH77t9V7M/FlpYNJKcdBmhMrFtyeiTCTfyauxcFeE743E3AmpUzUmbSy8kIw0QP2mZWCZazIL3Yu+DeOn/QfJrdtbSIcJ4EVAQj3YSTIPFZWa5gUszpiBAEIf7dSsFhZYYWFQIJVC1J9CFzOF4AQtHF/BAlWFiYBCKlKFiZqycNldYe0J4IAVhzYx8Eq0n33qZ9GkzivBR4jqxWsSC0UCwEQgrfXv15RqTivPGY8qfoAACAASURBVK/stSFljee3VAO4ASQJjPiYVR32ZRC4ffSjiqLFc03KFitP/FcMQmwAcrar3P67PQP2DGic/dX4VPeCA37o0DF82ZnUnBd6eqqgDNXa0gzubx2+HBJaZeTnT+BTfl689ABIOByUK9bWyooKfMvrFZjZUFgDIN9dAgDZcrtSqloWK4h3KoF/sxJHD8ju/V9Hgqa7T7+IAch3vj4p123bKI/+9Fk0d6pv8UsNgGzeXKP1MBw9ukgWwgR0EQBSBW7krS9bL9EIKgTxBACYU7r7R+FWf+SSAyBtHSGsPsdAUSlDoou+DihtDQ+ZFVQHqGLaeT4PAOJybZMNl2Xl2R3bsQByndz7UKt84I++LU11aXn1ewrSAdNNApAP/o1fPva+pLzvw80Sh0R2yNMhU5NJLKAcREJ5WkvKmVwyoeQKvbFSzpVmNlWTJkQAQooNEzuCBIN6w+SQz5Miw5+LARAm10bwPVktYcLKBJ2J8EIAhGpRTCoJQNicTMBCKhiTVAZfT9D0z/8s8vnPn/ltwBV9rtYTuHCFnGMnBYsr9qxeFAOQpXyfkK7FygxBD5Nqjovghwk6KUoEDFZKEQEUV+PZvG5EKQDyLMT4SJsi7YyVGyb4rAScLwDhnBGAVGFNxRBsY4LPcZJiRwC1ULCvg+edVRL2kJDGRqDH/gueD1agWF0huGF/CK8fUqMWU9daCIDwHBIs8HxQxYvVDO6HILhUcI4IirgtARrPBUERx0IQyPESXPB8cxtWlKiOxfFbwwYgS7na7W3sGbBnQJsBcpVX4ROxFjXZ48dPaf+yxif9CzxHbiy73HbbjeAMx7GCFsXqygAqI91Y/V3IxdgKSi6sIqJWs8zVWP6mKhuW5/SVYWslg6vF837XXlj8nFp9hiXe3IzSVE8LfTVee8i/W37PhvLi87plU0eT5OH2PYMmbol7ZQo0k6G4OScZXxb7Vr0RPr0qwsd0XGdM+EHkBTee8dprN0klOOuDiQGJZ+JopFWJ7Wwc3056lPObD1GGVfOgpQ+kBk7PDJdOheDjpkr1jctzZ4Qb3gqBoNlVUteg+l1ykLpN6FSwuY2xSp+bVP0CFchCxtmXgBhMm/qTTx1Skr5uUPdampBZ6THaq8bu1F2z+TiERGZoWD0fKVuBZCYt9/wvKExZRYObmdVX0/HYVagCHdCU8OXfM+DqZ+at5M+93bwHL1QFZNUqJLghj+zaNYzrEUvPekVCHMgSCkazd1Lc6BeJwBhvyzVRaa1tQQ/NJPqxWmVscgLN+lkJB8tkBMvARzvj0lof1aoGP7zvCZmdmn/fuBxVUsiqa9Pp8KEPRM1POoc5xe9a6JUVpyaDbNyDvIEsfSRn+HRoezxjMimya4Rbc7AvrpbkpRrN+O0AHo1NAdBYppHgTklvN8z+QHeai3leIeq9wD48I7wOXCAuVTbI4p5SxzOKz7zdUtd+pbzjLdfK77/3S0je4vIHn/DLv3wkAQnnGvmvb7jkmlUe+eAfdstnP9cu73lnj/z+798B0DGKJuEjmnM5QQATZ1YT2GdAehHpTUaiyiIhAQgpWUxEuRrPigE/e/iPSaNRyWAyz4S6FABhwsuP6OIeEL4fqU/f+Y5KXksBEO6fFRcmvUYFhCvlpPpYg3KqCwGQxx5TyS17G5jU8viY2HM1nCDoXAEIKypsRGfVY/dukf/zfxQ9ikCBkq4EJawIEeQwWF1hZYn0L0rgGlEKgJBuxX4KJupGxYJJNH/n3LLBm/NmBM+hsV0pChYVq6gGRYBI2hKDCTp7VljxIl2JFRwj+Dt7LF72MkUr4/4JNpjc8/UEfQSaBAhM6glceV45jzwHPC+lekCM/RcDEDah85zw9RQB4Pnm+Fj94VxxLoqDx8LqFY+X1Sb20rD6xipXqeD+ONcEofcXERU4fkomE+xxbNYgaCMNrfi6fUk3oZeeYvtZewZeWjNAVaON6FZsArm1B98gR46c0npFXsiIRsOoyqzAhxfpEH7Qs+rwJdGkJUunTnfJQP+QTBqdcvPoHBil1sBaFEVqO8V/PhN0qMSkMLcvZgZqv8VULCvt6twAiJ4Vze3XadIoAEAMkOLUG6/VmKFH5LK2iSvTNsNLIUAqjL7bWdCfjAjrq8DjlgTdXV4pVS1j6DFZLk5vQQZSY0jU8pJNj0tiChmEJdwwIayPmJSd+pgik1eUmT0twayisbBvx4hoWVhm4WPCiMVMelQID7P5+dI46fSs5KbMhvzyZkXpGc7pjcd4fKAb39CI7c/ukJpqUxVjZSsI2YhxrOYb4QO4GplQiXlVbJOMTR2WH31rEn0zirqVKVhWy7OklM2vLLhAl0vD1fps8ZwCEIdSCXPAH8OIQtaD1cZarLR6kJj5IUsZx6o+eqgqTHUwhyspXnA6tqHKU1teKx5cI1lQ6Xwuv3ROIkvM+WViVilWjQ4F4b/hkebwWmlqqEHynpF7vvk4fDfUsrdDVGZSyAbw2BQ0AGQzpwIGempjY6k8L86sAo8FDUgY81bcF6WABz1uGG7sPpcxtgXxyqlf23lkgjQFQUTR89TQGJCOZWVCI8rOkwn0dkzJbMJ4Hbez9I6VuNfhw67eF9e3y6WP0zcEsKauwZXrKuTyFVeKwzsjX/yX78nv/d93af1pVXVPyZ+972kZGfeAEpmVd31grUyMJ8SDz8MvfGEUK903ynve8wQauHNIRs0sjavI7D/gSjJXkblCzH4P+lowuALO/ojf/30FQJ6GHgJlXpl8c3smiwYQYXLNykKpHpCFAAjfgyv7XKEn2DF6QLgPo/mZSSD7QpjEk05EwMRG9HMBIAQav/M7qj/EqJrwfXftKk3BMi+gMx8x6SXgYFXoV35FVV543EbyygoAk3NWW4zVdjbQM+FnEzcpbUaUAiDcf7G6EulHpEHx9UzYrQmxAXLUNXhmDwiTZb4nK1cEmQyCSErZ8quJlQtWDYwgiOL8kxLHx6w2EXgStBlAh0CD1RMCFKMSxh4N9uVwnPy5UBQDEJ5X0vlIn+K1xuDxG+poHIs1CML4vpwHNqQTDBF4GGNjtYzvQVBiVPJYeaNiGc8bwag1+N5///eKBlcs0fubv6lAEN/LGjYAWewOsf9mz8BLaAbYg8GKyOrVa1CJmNLoWSMWSdXncyrWrl2pJdaHD89X/SEwqaurQiKGT0tEHyojXegXMcEInrQBiDY3SwEghYjKiG65dqWsrG+QXhjL9YyfeNEBkOryy2V4fJfc953UJQtAPHCnf+1ra9CwOqgBkLLa49JQWy01leWQS45IW1OzjM+MyMj0kMSTJpjKuo4hyTeXdrMz9bKicaWMj2Tgal8jew+elKe3K2DHuBgASDRSplc6CFodcuL4tPT3pcCBV6CjAItIqpmpOHcA4vW6pG2FWyprvBIFH6qmNirRYDmqjB40L39abvzNjbKspR2Vn8PyDx85LuFQTk52BeQvP3EbMFeZdLQPYJX7MVQZqpAs92krwIZELFWYmHQxAWQ/AJM2roQTSBCEMAkk1YpNzPS4IAC57jpFcWLyTRBCAEIqD1ehSYkicDmXCghnhaCCq8+ke5EqQ5DAhvJvf1upUhFssMeEfhPnC0CYMLMvgcfFpJu0HiaxXINgAzuBCJNUw6RusSZ0UsWYKHPOCD6KV82ZrJIORBUmAhQm7pw7ggaCEBrbGVEKgJh/NR9dCAWLTd2kc1G5jFUNqkRxTlnVoM+IodRlfV+CDo6fyTwrC0UK3hp4YZWHFZSf/ERdQwSJnAu+V6lmb2P/xQCE1Ry+D6lprBoZZpYUOiBoYnWEINkAIuzxoAIXwQG3LR4b5XwpjGCYP5J+x7HxuHlcRhXIGA/fk3/nNcxKHP/O644VGNIDeTzFwgY2ACl1ldrP2TPwEp8Bo2Gd00Ap1f5+c1X6+ZiaO++8BdKPjy9aeSEYaWlp0prXGQqM9AAsmdSaRceGlVLlHWGESQsxnzeqCGibnQM2ltdoFCtzG6Npt5iapaVJegO6ypm4j/mVmjMb1o2/m+Oi7GlxlaW4ublg/eYu/haxLvE5sDRaprgMYbiYhwM+WdcGQ8MYqF2JEekdG5CyqFqRLsxitRiVESNiPjWmiN9MbOsjChSGYBBoRDgYhq+I+t2lr2jzcRm8JDye+bwYFLdkZNBcye4cwvIkwl2j68bi8ekp8CgQIzNcATeb5csDqiKTtjyXTMTFAwUiN6oAtZVrpXfoWXnwBxmZTalKjm5JoYYKH4mc7o8yV4bShnd2Ot9ZKyAFNUdOxzgqTPMriWzSh7bAXLic6lgdoIQZkcUGPr+qKt35qjCM7xyoTvpwnmI4lqRM507KVLpbptNDqBDMgFqm5lBX0AUBKSJOj7onUjMh2dR4q+w5vkdO9Z2W5CiyZb5fwsLHmLvOee4t3AunpQIyV2XQB1+Ai3neOJ/z+RZOtzo3aNHGHKixOfUyXSY7g9ep+4nmgK1tMWmCZDSjtyeh+XVMzF12BB/W+7X0+xnUrbxHVcMCMKFMgF7og/hC+wq/bN22DM8FMAaQH7E7Vl3Y/uQCHycPFb5/+IfPyLv//BYZG52Fcty4XLkpLn/0ji4kbXcgaaxEE/MYVvt/CpnZWa2Jl7QhAgn2JzDpY5LNBJiN0wZlhqv3TJa5Qs6/M8EmtcpoQifgYNM5m3m5T97CpC+xWZj7YqK8WA9IMZWFx81mbTYaM+ljFYR0GK7KE5Bw/4Z5HJuhCRbOpwLCMZGyw/cinYkyu+95jwI2pFGR+kMwQqoOV9MXU2oiIFtohZ/JPKtKfD+CO4Iyzhm3Z8JMqVlrvBAAhO9HgMDkmyv9ZJ4yySYIYUWl+KOX27PR36rWZR0zQRyBKsEUE30CLl4rvIYIbglCS+3T2EepuWUFhvQ4Ag7D04SUNb6P0QBvqGBx3Gw6LxXss+ExsnpCAEP6FsdGMMJrqpTbOd+P78HzRVDO64OvIRWOQIvXZjHItAFI6fm3n7VnwJ4BzAD7RKic5cM3bRc+dU5iGSUPE7jnMmqxqtvc3ACqiS4Zs4SdnwFG+gYxPoKR+TQf667OpF2ppHpeWnzWXg+TmqVRRhbYnvt1WHwNCujvsPaBaO8LUFKazmXly5ObUURr4Sd9qW8mfENbDfP4HvzdClhyfj3hd5r0qIaaoGy9skrSIJcfOa2oWI2tY1hxVB4djMq0oghVR02qUNinHmdBkwnBmM6IploFTPwuk8JVGY1IwKKOxb/nILU8YAG2/TMqgcyEzTMy6VQJfPfIIJS0TLpV0KUS9NoKXVMSjxM49zOpNBIDP6RRL5fTfTvkoXuzUMYy1ZpSs0alIIYkf34PSAoeLEavgsOD7Yx5hzrWXGh9MXr/gfF3DWhZk3C9l4G9GkYYVDjNsE4HcXkABV3nM5/Dth517UZqCrJhfaOs7VgmCXAZxpDVjecOSyJr9sZ4QuoxBa50LQEANPVmbke5eDJqfjYvu1V88Pv4wUP3Yf5GJD1ZxMMwR6g/sl57lsekSM0LHIfPPB+FlDpnTlc5Ph/0gRQs86v3acQAcDs6qgCo4FKP67W7ewKfKWNYVYfxnxiasfpcWswHNQPDOYUuZZLIyLNPBfOozVsjejGQXV+/9XJ47vilPOYHDW9M/I4A3q8KKlkZmZnOgNoWkqn4LPoKZmUZlLScUF/LwB9lcmISNJikBkx4i/Hz5FGDy8Jjw3NGAmX0bBjUKaOXwzpFBkiwKjgVb1cMJIz9W9+r+BQZid0Zp65ojNr5wJitYzReY9C9+HvxR4mhrrVY8lt8bMZ7Gfs1FJ0WGytfs5BEL/djTVat77fAR592aIuN2RhjcRJcah4X29Y498brFtuf0ddT6j2M3pTi/ZW6lkq9fqG5XWx/xddwKSCr3VeWvhnrNksZm7G9cd0Z+zvXeV5o+3N5nt+c85e9zuXV9rb2DNgzcFHMgLVPhLQsNqw/V/SsdetWYuVs5rzVuAhGqqoq53pG+gBGenr6od4xn+NvAxC2BmSxkh6Q0SkT1LBhvbk9L1esasdKeRd6CXKXNACpq1kjPsjz9gzsvSQByPI1UbnzZVfKk/v2ip9NE4jRwl4kymYFaKkA5No1vyoet1e+e/+PpLdv4JcCQCorg7g3owABUST6oDadHNa8OvI5NxJ+45jgZH8BAKSjo1yWrfFAtQoVvfIIGrVzMLackNH4gNTFasXrdskxNOEP9M2CGjWrSfaSlvWed12JbdMAJJOSTqFig+zpZ3Cu42KLHfYM2DNwac+ADUCKzh9RKzmhVLIwmrgu7VNsj/5CZuBSux7YJ8Jmdcr48vGJE10oFfect3oWFZTuuutWNPU9eN77sM6/0cBeURGFulcNVjlHwVkd0sBSIsHVdKPZfIGVXl2tp7gqYtKgzArIfNqVvl+NwqOvBnOl3OIvwgqIC1QU8/5nJUNRfnIWBawzFIOKKyB8gdUEQJ8AJk+lKiDW53zVXnnjq9ZKASpA/363bsyHVfmqBocsp8RprEz2nhiSsooRCflNPw53QSWKPtK49PAX4MjF5/wpNEEryk84UCFel5rb2ojZNF4VqxY//Bus4SikZHQCXZl6jE4oia2JKZOWVdEADgtiKp2QfcfRuWu8d4Wa77ZlilLEGBl3ylCvW9qqVqOak5S+iVPy8wcGxZECl0MPp+acTalWqweIWsl3eWaRFCu/k3mhKT5ZwuKxoT17xu9q/IWcWTlxOtU483nrHGCZ0WOoWeGhTo+79Y5WKfOF5XDfflR4QnCqD0t/ArwcPWYSYxIqM1WgUrOKNhX0mmP35Zu0OWiIrgNwccreI/vk2IFh+Ovp1CvtutPHMq/CY6Gg0XtDHaDpx6FXehz44ArXDCLZRyUD8xMJB6Snd0g2X94hLQ1tkkY1iSZ/CXCJhkemZXBgEgBoAr1bs6jI1Gt7zWR0aSOOhLfCXGW1SEKHf8/jffSl1XSe14ka+6vf0CbVMfRyoIE8MZ2WvsEJvGdG2psa5Ls/GJSp8V5UidT85CWGcwJTCMSb31ErIWeLTMentUrMFBoaHkNX7Tg1R+2wZ8CegRfFDFxyAARiQHOmPMVngNzJenx2kmNJ/h/VJdiQQ96jUYYjn5McOzYsUQmA/Lc58R7skDxQckgpAbdYg9GL4uxfogdBBQyep1LlSZoakZ9K8PhSvx5iIMQSiBjqWaRnUZLS71eqM0uJlpZGradj+3Ylt3qhYZbgQYDCTcp9V1dX4mcNAAhpF+M4f32gajEBNWCGU+NMNzbm8FM9F4+7NFfk2VlTHcvtLkhdfQ73f07d/9Mu3P9ubGtSqcjjra3LYA4KMhP3gGLk0fbFJIeAZcWKlDRgH0eO+PDZwNVtIyG10qzmU65yDovkqDFBBgCxTBiBhtGfYPy0PsdNUz4ki2UeuWJdnfx0u0q2/Dj4YETRf5oBULauhywzDAAHEtDF1COsGyK6kZQGjfdOqwTbAyUhp8ukvgWwssyI+M2EOOSJIqk2wQv/HobKViphQr2Cngj3DakkkTGdVhSsWfQOjMyYfjXesAJEZTFTtSmNRNgnTZrZYFN4E/ovCrLv0HH52YPmarYb6lJa6H0IfJjNqfcwTAr5mP0LZoJuVYbi+SruE+ExnEk3KhQsx6tL2krB7Jdx4gMk71Q9LoxIrQIjt9y0WutXODjwrMTCTql1rpfOxOOQE9YT6TyvL0ufUF6NL+xX9Kq1ddeDlgX53oO7pDJcJ088sxuSy/AAAfjIJPVjmUepMq83p8Wc0eiLClYqWl4Y18ma9S0SxHlsrGmUcFlIJhN9Eg00goaXw/fdNHpS0pJD9cGPL0A3ZKR/8rNd0tUzIKkpQynNDbCqKHG5fL+mUsXYsKERvH79/GZ0sEaw41TXqMsTACVQHfO2XwGNCopu1eF6yc4CeMzA26RvUo4cmpbRMZ4H9BI51Hl2QA2rcq3eI4bK6GtAuKeCXErXGT2FD/Mn6LJmhz0D9gy86GbgkgAgTDTZTMbGGTY3sfGJwMEa/M7dskXkc59TzVFMQAgsPvxhpYdMRQbK3FECjaYybMJigxYl5B580DQnoqoDG5nYdGQvtlyc1zvVSCg9R3nE4mCDGP9OyT77elCzw0pIB24KKmgxzqUqcv31V0P+7wTuH5PffiFXhRWAmPtRiUtVVbkOSCpwf/oBHoY1QDI+PgSVlVmod0zh3lQJ8eioE/duORrj/UisFMDYsiUNJ9hRHGsW938B978T93qFPPAAPQpQRajKIcFJ4DNhFPsv4P53yp9+oA4OyyGAEDdWrQvylreOSyyal8/9a5VceeVGGRmdkWd3svn6hQMg2gFaEmEDgHjdTtl2WZXmOxLPDEn/rNmTcykBEB5eyFMpNUEI92Olv7d3TL7xTbh8IS52ALJ2Wassa4/JibGDEk9NSSA8Iytdt8mhmR8tCkB87jLZ2HiXBDwhLalPJNISwpfQ0zv3y1O7VKXrfABIWZlP1m704pqNaMaldbUVMoT7xQWQlyp0wZokJGXuRq1vwofSnhdiA6f6ejXZ31i4TJ7cfnhJAMSBZvU5P5kFAIjfH4B/RY1s2hKDstkM+j38qGym5MGHBiWO6oeg70PFfADymte3S9QflIxuysE+j0ceecSudlzIB639WnsGLoEZuCQAyJVXKgUHggJKjYFholU2rEFwQok7andTdo4Se9dcoxQCKKFGZQiqI9Dkh7/v2KFMif7kT9TvBCmUbiM4+fjHz5QjuwTO5UtmiNRqpwIEAaW1emVfD2e/BNi0TjBiVEU6O3sXbAznKumNN16DBP7Rs+94kS1M0EGgYVY1jMdGo7eV2sSeFgKSxsYq3Kcz0OffDpOwdiwWuJCYTMktt6TlM58Z12RQn3zSh6pHAT/7cP9HoSgSwv0Pc7Jr0pDSHITUZY3c+8OgvOmNcSjLTMgH/rgW979fXvmqadz/o/L+P66T++6P4P6fkQ9/ZFA+8fE6eeRhyAs3gBOfLsgoKCoOOFQvFLlF/lb8Guc8qScytSyr21xpcanVZaelQdwfcYJOk5L17WFZ2YJEDX4SPzu6Uzx+RY9yOLGSogdSUVBX5ldkPF74eWTNbbIZRUEKeszG9IC3HLUeNZYIVrMZblCDIn5FsdKej6mKyfSMqcQ0CjM9xmh8UMbjZgXE4VdVCxR05mJ6piAep1l18bqDsqbpDhlERWX7zp1I4DPS26l7X1hUp0SvVBQ0ypE6Dw4vPDfyZhO95PUV/DwrGMXnCvt0Whwa3UoftGCY9/GXrDFQ5Z2i3gQr/AGlNBUrj8pVEAKor6iSI+NPStYLUX1EOpeSZc47pCfxtOTcao4J+HNpswpTF1ktK6q2oq8BNLW+x6Wj8io5dnhQqitjqBrk5IGHdfpWxnxvrzupiRN4UaW4ZusKAPOYPPDTnwA4++TaqzZrQMJF0z7cTmnpl4FxNMEnZyTqa5eguwY0O3iLgFIXLouhmJSQmUy3DM3sQk8HGsuPRGXT6k2yc/9e6T6pUwyThhCAF/Uj/fxDjSqVV5XPYCgtr7zNJx/9WD9UoWAHianp6gpDpjYKZawmueXOFvEFQK9rmpKNa4flh/duxvEW5Et3PyG5lN687tCvG5znFnynX40ydhmk1tIAHrwPDmN1cQe/mH9JQalW+ljQ2+L5CvpcGOZ6RkM4f9JjggurzG9opkcVq19WMA/iHJAtwkVaShHTV8MYL/OqL3xBeXHweOipcsi0wNGGTSNFqnz94z8ufBRUZPqv/1KKUHffffajZa5G+ViqhVmDPidUfiL7hYvGlLrFx8mCQdUxqpnRiJDngu1EzAuZP/LjmOeB0sNUq+JHMuWYmT9S4nixJnoqqNHnhVLHRpDCTZlbqpAxX+GiKZWqmKMa/i/WgXLhnGP71KeUUhpZOMxP0fak/U5lNi6yW4PHTCWthx6a/zyVrRhUeysVNN0EzteOmwpYlGcuFYY7/NnP0LlvcUkAEMMIiBcH+dmUBiumR73znUpmjyDDMBfidPBiJHjhCedFTrOVL31JyejxBmL1g9rL/BvNW9j7QaBjmM6c+5Tar3i+Z4AmUTynrHQVG+oY721fD4ufBSZJrfikXctvCgTpWfyXwM1mULRoNBiB/v++fUWaiks4wfM/qM+kMSnQUaQeZUkcFb1EvW54uE8+9KFGcMAbAJzqIIdYhorGBD7YDwE0DKA6Uo1/CWjfxyG/WYcvFN3dHO/x278dx7WSASgJw4SsD3rnFZAhLMf9j+Q6guTvgdPy1a/G5O6vl+P+H8P978D9Xy2pJN97YdBhTEF+ninhEiZmsU0sYESjhOl9Ha5gvbSvSsvNW1YiieySKay89433SLhcJdK59LQ49WbocDAqueR8jn4w5J1rSdG2T6njymexIq07dvtcZTgbFvM4nh3QkjxZQ/mIr1Cvo+KaEUF+KyI8XpwvS6/F9Iyi5oxhNd6IWdB/RJfAnXt9ICLloXVSBtne8el+VNsGkbjOSq/JypKZCQUuCjkTMDlcKIFb9zUHRqx0LDUPHp8JmPKOMRy3Of58TgcxDkVXq0byYZhI5p0puWLtMhwvTAKhCjWdgRTyVKeksrMyldNBAw67zX29TOZ7JJ5WgDDsrZfaslXo71ijgQg3Evn+8W451qtUy65Z9XLZuXs/ms9dEoMu5w/vxbc/wu3DF5IOlFC/kNXrl0lTPRYMWlrxORcXp28a1ZMcKFIBGZjej3FMov+kUryFSlDbcJ7Q01HG8+HOQuY3L8nCJMwsD0ghOYznFe1yehyu7P5GqQmvkm9++xcy1GPQ0BQQCaBPJa3LO+d4PThGAEQL8uGPTsrvvDUOadtGiTUEMXaHrNkwJK+6ISF3f3u1fO4/ojLSXy0f/JOkvP13HpS3vO3XZM++UTndCZf4uV6bX4D+XIsk/zLcw1ACw2dQHPzoH8M5LfNLaLiky/RnPqNMARmU7iVj4vlM/umAziSTweSP3gwM5h0EHvSAoOeDfqLBIgAAIABJREFU1QFcbfHCBOWJmeTTf4LjIJ2dj5mM83kmqWTEMXmlxC2TUy4I0jeFLBMm7DwGOofzO5q5WqmgazmTelKpOef02lgoSJcnWOH7c76Y5BtBuvyTKJ7SLJBGfVycZoK/ebOSTS4O7oueJQRYPAYuVHMsNG9kzkBmDeV3uTjN/VAtjLR/goL3vlctXBcHzxVliOklw9fyuIyglC7d1in1S6ATwMcNwQVzTPqV6EU/bXPOHb0/mI9SZpc5LsEQAci73qXkfwly6FvCXNcI5rLMeYtzYs4rgwvqpYLgkRLNHC9lnw0TQi7G00fH8E3h+baOc+Ezde5/uSQAiPWweEFQu7u4AsKLjxN+332q58MIfphQY5l6z7yg6ITKm4O9Arx4SeVhlYQ3D5E0T8Zi6Pncp9h+xXM9A7zZCBDvvFN9cDNIGeZKAJ9n8mtfD0ufdfaKsCrCf2zy7O4ewP01iA/x9VjZOo77aYk+Hpa3fC4BSDLZiy+qBnyAQyoXoMIDr4aamgi+jBxYYduPpOh2rGA9gmSiBfezFx+catWa265aBVfpe/pQ+ajBl9wwVoOiuP/Lcf+7cP9n8aXWhdWzCjThemT9hlkkgxFQrow+gIsHgASqhqUJ9JotGytkanZKTo+eQlP0Ke04L3UAks+FQQ8qk6poK8zn6qV3oEcOH6ES0yB6FrIvGACpqgrK8rUh9OD4pa25Fn4UvIbg+QEzvGdP7UHVw3RWIwDxu8OgkXVIpXMFKjt+KQOlKeSNoWclBS+RDACdS7pG90vXsMqEchmV5G9s2SqPPvG0DEKAgTE7poASAUgkCkPDUEAa68qlqbkOTeQxTbigp39Q8p5OVLIckE+ukAC8PDICZSgZQy+HS6pAZwugMf6Zga+gaqHu1wiEBRie1Mw8ALKy9hVoNA/Lt3/wqHQeMa7xhQHIHbcn8L05hETzRixSBDBHMFqMVWI+9kpbXUF++03PyMc/eYMcP9Yml208jWT1YWnt2CxJAF0H5iEIetVll1VihdqJBUQvJH0nsJq8FwmsWTFb+qfVc7clkz16InDlnMHqAxcli1fYn7t3nL+nUj4RTGZpQvjsc9Nyd85DZ5LLagJzpBGwbpmw33CD+p0VkQ99SAEoMhC4MEyAwRV2voaVAo6dC4Q8Dib3hqeFdSD0wuBiLysf3D8rEYsBEO6PlSn2dBIscrXeCIKCN75ReX0QPLC6QSdw/iu1TzJlCFgIPljVYd7AMbLiwf1wTFykpveHYf5HUPPFL6o8ksChODgnZM5wcZyvo9mfETR8NNoAaBDJuaMJJZN87te6gMrj4/YcAxfMCSwICmgQyCoUr1eCHO6foOZscS4AxLovVmbIOqJ3y/MdLxoAwoud5jBcRTCSUk4eTXd2o1eTKJJJEdEnbx6WyVgifP3r1XNEfLyRWBJcqg71831y7P2XngFDVIDnkx9gDIIPGjc98IByguWHp309nPsV1IhvFAKRZqB8Ks/swo3CRMHnMxvXrfrhqophpVXxPfm70RzOxmv1d1X1MBIePmd9XPx343eCym5Zv74evSsw/ZtT/ilgVSyFL5p+ufrqNrgVd2PVaCNWvZqRRJRhQSGOKskUPuAn4e56APd/rX7/D2E1qhrHFcD9P4Uvrinc/zW4/0dx/5fj/q+cew+rP8dCUOQ5rYBYKi4ubZlUJab5Qha+CWpVJVjulo3r2qSuOiaTM9MyMDwmTR0Gtx40++yUuAPzlYLSOXwzu0wKllNf7Z+d1jMv7dzA2NFhMbbDcx5fUsIus1E7mVCVhEDA5FUZpnUZ+HvUVpuKV1zhZrDx2Qi0Fstk3FSV4vMjY+OybIXpFXLy9IjEgk0SDa0CjciP5P0wvB6U2lc+baFHzYAyhp4HI/IZgzZkjjfvUmWUPJJgIxzwlPD71LW5fGUT3L3rADjK0A8RBoUphUZuJyoWPlzBeTTYw/9itldGE12ScSbEDT+L1dXb0McR1ly/XVAnm8E2KRx7YjolMwAIPVO7JAv6lQ/ViMubXw8AlZQn9vxczRuaw5c1rEYFolq+/p3vSQrLim3NTXLF5nUYUwD7g0oapHwLqHLMQoEqg3HnUDTyOAOodFSjHkHAMSUZGCgW3LOgZJRLrX8j5iksw7PHZDRzBK9RjXGxSvSaoILDoGGnP6mqSF3HknLFijukb/SkfPN/kWE41PPhCnWeshhva4cPoMsna9Zibryr5ON/8VW4QF8pT/x8IxSzpkDLKeAawL2Yd6PC1Suvee1J3KMp+eCfReSO2yfl6187BdpjDiuvFI9wYzEjDNrIJtBIRvFdvFujohgUGK4Ik+bDz246TfOzncnPf/6nWv1lgsjkiwuF3I5u0UwembTSfI2f+2Q0MCHj4iRXkelcTjDBZJgFXibHdPVmgscFKro+M7liUsmkkavapBWR3sLk0EhcuUDJcTK5ZGGJY6O5IRcpoeWhjYMLmUxgSYEh3YbPk5LERcyzrRqXAiDcF8fDRVZWG8jQ4Pt/+tMqqac4DhNLVio4ZwyOlwwOoy+Wi648xvXrTXM6JrRctOVqNlfXmSeVCh4jqw3MmYw8iFUQ9lRy/phn0fzOWKTl/NGRm5WkZcvUPHHO6cDORLoYgPC7g9UFrvLTtJC9uN/61uIAhBUK9uXyvPK9rACEq/hvf7v6m1FE4/VDR2+CyeJgVYYgiz95LAx+1HIxk8fA80iQweuA51a7N3CLcK45H6WqCby2eE3///bOLTiuo8zjPaPRjC4jje6WL7Idx7HJhQQITm2gCAlONixJ1QYnhOItVVTxRvECxdMWyytV+wIP1L5TBdkNqVQIbJaQBYIhDiG7myuJiY0cW5Jl3W+jkea2/1+f05qj8czYli0hZ/urkmc855w+fb7uPv39vyvKb/oSBSBYeLBMRJXizE2wN9egTOWTucv48roE1DGPIOYzvASwYLHjHlikcIG7FHkAcikObeB4PQsIAwxCjJrnaJ6XAi+tb34zeIkx0YgTYX9kQTJhMCOCjH/602CysNAAMSBB74q1gUHa5EvQvPByp+Lqce3tbGL4rbIoeYHwQmMc/XzY+EBE0/m2a1c5c2bEpvOlkOBWA5Dh4RG9dLFcBMHiUGtrSS/jcQkOK9oshrSxnhOg2C1/1lZtKM0STtL669B5TdIaHZe5+1Z9dsiqMyoh4pQ2p4LNkPXVrw5p/a9o/Re1/jOaN1QEj1tXrKWlmNZ/AD22CwBJhPJ1Wlr6Oz++T3EE3SbTlRJIKUugzSkWY8wU4qPKMFVxp7reAAj8LhV32JTBg937zZkPpsx57cjvnawU1jNXAEDuuH3I9Mhtb2Z2ydx8eI8sK2MSUHusO1OpqWRmBLSXVejOzqsB+XeUAkCXdxUE9b29tdt8tO8hnSe3psXTykD2pskV5RKlyxKKmdib/JQ5V5AELXIA5LZd2mwEmE+8+bLZN3jQ7Orda+fmhFJO03RJF+e10aRa49J2EjMjd61mZdCSdSIp4LdcOi8YlDf5pnP6d0Jubmmzt+Oo3KTkdiU3LCwt06snzfncG6agZ4lSPQAyfbbFHNpzl+5bNH969a9qo9nGlbS0rppdO/pMb0+X+tik9MsTymyVlYDeb77/Lz80//TPX1HWuAFlIouZ03+dM//zv2Pm7JmYSSpG5v77p82//vA9M7TvNvPYo1nz5I/flYDVIRBxWAqitI6/JEGqZJV9uHXgpvKNbwSCNYoihDQEe9xBcJtBM83e/N3vBsLf978fCIBotQEc7Mv8Hys373jaQdhkr0aIQxb4zncCX3mS1gBWEKgBMwh7CMbs99/7XiDMIWzSr6gLFsdxdXG/IdxjKcGLAuEe0IMw71x+0KpzX1yEuI7PU0GYUF1Clqku9If7Es+FYg3XHxSlb70VPC/CPa48ACMA1Le/HVgleD5+R3kKcAFscC5AA+I54QUKViq+YzWIuglFO8hYIBSHScjsIdx9AIS0ye8AEhd7iYCMdQIAAEhwxPPjbVINQPAyYXwhNPvMCYBDIwuIaxNAgPwWBSDMBZLNMM7O6s5c4NxaRRQBTIAPZ92gbcaaiuPMDVydsHSgpP7RjwI5A2DKPEGgB7TWI/iGq1oUgETPBegwhxgHQCIAmzmDvMlcYF+l+jzP4sAf1iL6hAcPc51nZwx4NnjPHON4LYuZByCN19+Gjm4UgGABQTCtJhY5ixPzIZOWlwsLDG0LL0lMXh6EbGioNu0iXjiYybF0ROnYscB8ijaLgLFGAMTPh8sfHgLCnYsWV72j3W9qKmfrdhCrESNY11IgpgfxG84qst5CUgk4j1pAKrEgtY4fObIqf+nz2oR7pEWV/3lzWZvCsrRR0/ZFfMcde2VWPyvt2B4BEITHwJ0EIpbi9Om/aJPeL7C6W4qHVgtOKHI2M5OT4HJeG/U7Aii9EoaaNH/O2DS+c3NNWv97tP671kDIJTl2lfEgaNQdFa0ZN+BrTEHl1fVDggPB8d4dSj2s+iA7B+XC09kuIRIrjjSiF3JmXpWlE62oLytZO1LdQcRoOV8JCC/m2ySMrk8rJxuABPQKkCkp+N1SsfJbIkxBXFoqmUQkrW06qd1clJ2vWB927Ok1q4pLiFJnj1IlT0qNydNqEy6FFq6yCfpGoHq6+QZljJJUoVgCrATzSwuyUiiLU0ZWECUAmM8umQXVr5idXzSnTo/q97RpkaRx6GZZNtr6TCbdJ7e1SVlT3pGVR+luxeallQmBNPUttAxJ9Lf3W8cD8b0lf8DcdeMX7TwqCjVMLg6b5RVZIgoq1KfrZ2V1gHbFjpmzhV9o1hfEHqwDcXNw4DNKRXtAfeR+iuHQumhTzEtM62RKloOphVENYbNJNWVsWwUzq6RgShggvmfLo3LpCsZ3sOUBnSNgIFACIDk5+ZziP0pqN7R8JVdN70CATJezwdjk88yljGmNd5heKtyv9lvLTrNKszPPcoUpMzl3Vs9VsDElc9kxxazcbrrSQ5rvBWlgcwLjE6rZUTInXn7KpLs/YXbv3CEQlzXz08E8XS1Oqg9J87n7ls2/Pfm2eeKJhwXwx5XY4Y+yHCQVs7ViBSs08Sj9EJAR3BGmCSgm8BfBHVCB6wx7Ln74ZKpEiEfbj9DGexzBH805wjnnIOQhBCNMshfce2+g1SfG4je/CawH+Nwj0KPpZg9HgEYApB2E8y9/ORAyEUChKABB0EXbjQxAkC5CMsIrLkAI+zwDPvz0HSEaTTxL1oED+hMNRg7usJ5qWUCiMSD45aNQJb4AEMK7Djch4h3oB/zBggBww/WHfQ9XJCwzxGXgugTxOxYUhFiEZPhWL3Yy2kPaxprj4iV4bvjAmES9RBCmsYiE4WC2iVoABLBEDAPjTmwugBL3Jfi2UQCCMO5Ak+s7fKKf9aqIu/M4zvwBsNHGE08EY83cApQ6TxraQ6EJYMJ6Uo8aARDmJcALnsI/+IBljjhWxrGaACNY+OgbFhBABnOA+cD5gEj6h7WKfjN3X311fSsegNQfqw0fqQdAMBGiEVetonUFBEHlLA5eGA55u5uDPFmUboKxcFncaAcYWDQLDCKI2NP24QDjxTyoJoAjpk0ACpuQnw/XfsxcvAhZtAgcJXD9rHZfgteTCr6F1oMSgqkrAKMSeA5Yca5Z0ePO1rAelHzykytSIKhqsiwVCNeLi3FpSHulOZ2SO8JeaSPPmq98hUB1ZYnKV9rIZIpa/6e0/ndqXbsgZtU6kJWjry8l16xJCe1UfO7QJv6OtHYHtAF1yo1gQlbTYa3/XVr/gTvRNaFGIKVUCZYGdNgsR6JCIQLW1lzQOBIETjcpyLlCcnlT0PD+/Z0KruzSmMTNGWn8V1TgbWFxSRmsls3HPx0ItozZGsWWTUvHenCQapO4u+KyI3Gf4OxSWO8iGOxwIaoGRCySlaotEahDiTt3lFJtjJ27KqCH35tbiub8ZBAL0N7eoWJ42ulFM3OVrFWdae3EonTroITlpE1jW24vmjEF7iUTrRLOW017qlPxI8r+pKrizYmU3KdmBBb+LEF9QcBE6uuQcAdsjsn5OqRyOXA7y60G92tX+6shEMNFKqGXzf6BIzZGpUWuVwWBMDKGtSZlpRA4OjX+mhmZesfsTCtl88obJleStCug4rSxtwx93jQrpXJzPKPEBrJmiCElIa2V4oJAwLRA0KyC289b4AIB9i3f5m43pcSwuWXvPaazvc9MZs+qSOCCaekMzhufGjXZhQCAnBsXmJkN+Hbr4d1mT+9hM9i7W9mwesSvlKwdq2ZW9UByq/NmemLZnHqvLG11uzKrqSZQ8bBcPrql6RXk62mz7pIvvXRG63pWlqElE9PaXV35gyxGHzMz2RDYr7xm+4mb5sGDN0hYm9P6elUuOGkJy7MWZOCO49xOEEwBDVgz2FMBJGiScZFCGOM8BObnngss2mif0UjjAw/xXkfjT5YqhHoCjJ1/OkIk73wsJ7jeIEAixLvgZzTK7PsAA/YM576L1RzgUA+AIPDRZ+4ZzbSIPIEWmqxGPAuWGzT9bj9CcARIcd2lYkkvB4AAqvDWcMIwLmEoTNGeu3sijAIU2PeQZ4hnIBU9/YDQotMOlqJqGShcBhd9AMCI+wAYInQTB4K1AYsAU9RZSHhexhEgyfg6qgVAaBNeAeywagEKsUZdDQBhjjCfotYmrEe82hoBEKwkgCCsQ6xVPGSIBQZ4AECYUwA7gAyu+siP/BEzVI8aARB4BtB1AfrOElMrExbHSKbEOCPrYM3DPYz5wrxG8crY0m8scIBSzqt2D/MApP5YbfhIPQACOkRLwkvMLTxugskPf0MWJkJplAAZ+I4ycC7TAdoRXlK8NAmUYiKAQD1tHw7wMkQTUO1ji7kXbRjjBWj082FzxywKRrjT2BhFBMf0gsxGrCJXD0BwqwhcoSrWFPza7757Wdq5CQGHXfKRHVEsR5/Wf1rrP9Bmc/5tt+W0/s9p/e+U9cQFlwfH77lnUet/TOt/UFaUnDbuOcWCaAcyLdooUtLEjkijOqzf7lFMiVKZLuWl8VzR81WAwhVzeIsAiOvXjh2tZs/emDR8fbbYXVIB1a0dWWnz84p5CLIqLeVmJQhnlTJ3SelaA0EW2m4ApNn5n9E3Ccvj4xWXrJYw328aiSmkqXltCqLV5QoKuhIAkmnbZ/o695nO1gGTVtHGhIANcyqvCua4T80uXTDvjkiyE+1I3yLgIstIaV4Ap8W0qqBiS1O3AExKlb41f0sXrJWhZFRpPCmrTmqnrCHdqo6esSAKEPneyAtmX/8RxZ0Mq07KQZMSSAZ6ziuL1cLqlKqXN6mwY/BwDoC0qq2Olk4z0EXQvBLoplp0v4RcxWZkdVG8SHnZgBfbJZURUL+SVdrbpTYb47JvX58KcS5pbVF344xNCUya3kRzAHxx4wOATFx4RfvgAXPiv/vNgX2dyswVAN5zkvonJ08pG92cFdbQ2OOugmYXAOKEK6fxJSaPPRdhiWECWHAe+y8WC7S4aNv5Hk1igZCLMEn7AAz29GigOECCPR5QwT0RLNEcI2QiF+A+xH6AXID8gC89wjUWEK6rZQHheciMhObaASGeGUESTTMuOQjPKC25V5S4Dy7B1wqARAV7MjghmOJq5Yi+AkAAYFj2EaqdS49LneusJ5eT7hbXLsbEZYQC9PFMjAGWEwAHwdIQY0sGLNp1wfz8XguAMC7MDfrkLCjOTYpnYP92QjNtYAmLAqZaLli48AFsGBMHyLAqkBaYORbVsQB44CUxGKS1ZZ7hKYEbPi5ZnAt/8aIgxobnp6/MUzxhiC9tFPxdC4DAJxSh9I9n5nkBj1gxsAhVlxFgrwPg4taGtQ93RVyyagEVeIQSHQACgGJdRAkrH+uRNMDROcw58AEQD9DGEhUlH4S+nh/r/lcPgAAUQKgMtns5sWDQYjDQvIAYUEcADAJ6iPvANMwCQLvAHwgTrQETk/aYjJ62DwcYH/xSCcxyIISx5je0BZi/MVH7+bB1Y1YNRhBOsI4sLmUiyXYV6LxmDVnvmhX0NAowKhaQ5eXT0nru1YtY2u+wQnZcfi2vvHJGpvs+bQztAg9LAhmTsoIMSRvmgrJjesFOaf0XJSR0a5Ph96Ddtrai1v8prX8Cz/u1/i9o7c/q76AFMB0dRa3/Cb3cZ+Wy8TGZw9ukiVSmI1Up5xP3rUW5N/F54ULWfs+G7i+bwvUwxW0sVnHTaooF2vJYWfEA4Y4eU0LWUlxBb1FqXpFQGjw3AKQ3s0vCrxK4DpQU26CYGdViaFIsRIfqjbQqY9H49Ji03xMm1TltlpYrAe7JZGCxyi5XBP+msIJ4ul2Cb8TpOh5aakpyRXKUklUn3VFpj98LqgnRmalYRcaU7QmaVJyEo2ZZNYK+Vyw9Y6VxZVeqPKSrYcIvxbCmB0X/HFEl3PZdViBHTZoLbRLYoYWFQF1Myt12AY4b+j8tR6mEaq5krcVldnFUzk+zZnpJaXjlotTSoriJmCwuMYGMmFz69FksrwiACMyZnNndd6sK8Sl4vBmLTUHPuaKYkqJAhYCABJFV/X9WtVNWltsVAC9rRLrN3qfJ1nApS5gqmQsy6xcFEHEPW8mtCoCUTFdPq8auVUBBKXc1F8mYxZQ+NTyqd2HBHDqwW/fU+XoxvvLqSTPQ26l2FgQi5PY1KQtYblSuYFjGmkwuy7WBVYP0xAExXsGYxRSsn0n9WcJNRr7tY3L1eFAKhlG7rslk5bTfBEqjrEOQQeDBeoHgTrwBhNYWNxGErR/8INhrEeRxd0boY69F6MKigGsKVgmEPYSmaK0M3vtOAI5qvF1RYa5FeAR40C6CJq5RWD9cQDEghfoIuCSxt9cDIIATwAXnRrMBoahEi09gPGCJz+0AQABLWED4RCtOH6OKWMYB/kdjO9YWQuQLwjxggnYI5Hagzc4MTQsCx0nag5ULQsgH/AAW2Hcd1QIgWCaiYIpz8TZBpsPNjvYZH0fV/a0FQJg3gEmsF07Ipu+4+OEaxhxwxCuS5+c48UU8K7FBXOcAEfMX6wwyXzQIHSsT5wDu6lEtAALQYK6xJpxFkPFBFgVwRYPTnQwDwEQRDmhhHru+EYxP/Ah9xOMHAhwB3OE/4D5KPCf9RjYGxEQJ0IgVknVJLFOUPACpP8Z2stZKw8tLCOBBMBkLAvSKFgLtB/6kWEai2bGIF+Bl8vOfBwONmY2XI6Yu0C4LCGHWBa836JI/tMUcwBeThAJoB3hJutzevDgYV/Krs5j9fNjigQlvVwuMvK/BIKtWU0JvUcjKsoFQ7GJILo4dCQSh3/72jILzVuVWsEcaK1V7Hixo0xmTC1VB2rcbbOA4G9f775/U+m/W+h/S+k9o/We1/s9KCTGk9S8BsVixxnzxizNa/8ta/xllnWlX/Mic1v9Zrf8BG/dx9OiC1v+o1j9xIBe7YGUySQGRlCylzdpI2uzn6qpclvJF+wkwwWLirCb5MMj5akckWrjwattad335gGJNlK41nVA64hYV3mtVZiYJsoVxxZEsKFC62UzNTVl3nkJsVnEllexWtNPVUwFGsbLO0XkVCgVa8cZROX6L/ZrNVYBGPLEqgaEigbSrL9DSotScIeXFW/tbkqDtgPrT+02q3K3IH6XLPTFoDu9LCpyoiF4+a06NjOl7yrz1brDL7tpdQS0U9ytWjctHhv7O9PcMmWm5bZ05/67AQk6xE7JQyCqGlSIuAAggypcWzHLxgj6XlPZ2xhRmjpgb93ULTLUH5wuMnT3/F3P6lCChMko1yX+tJBe7T9xxo61SPj29LOC6pCxgs1oXOQXaT5sbhnYpgJ2FEbomCqwwfyYnc9ZdsClREthc1HyXJCkg3jfQbL706BEdn1P7KWt5pEbL1JQKHr5xXu1GLHVhvFAsLuvNWoKClIklQrfEeODaVc4dlwCfkWVCNUiQlESTk2ekwHtD79Syfb8CLNDU4mYEiOA9C+Bgb0bbChDhN7TJAAbe0wg6xCfgzoMlBEEO4R3wQowC+y7ABIEMYRIBkcJqABAERTTP7OdottHAVwd4o6VnP6d9LCUQrkv0A6sAIMFl36I4Hv1COUlsCppwhF0EOWIScNvCMkPdCecOQyIbfkM4J+6DZyDwuhYAASghP2zEAoJsQ5/hL8+BSzkAzRG8AGTVs4AgdMM/BFWeGQEWwRQhmEyfxLri7obyrhahsSfuBd5Xa805H8Gc56ZNgBnPCRghTiUq5NYLQq++59W6YJFxC28IACMeLswBrBvMKcBFNQFGiY3BRY05U53xFHcuxhiFNbxCwYlL27e+FSS4Yb7Wo1oABGAF+ID3XAsggrcAY7KJIewz1qwdrBnEmrBusPRV943liHsYwJ/+I8+yppjfPH91Aibmgjuf9Qd4xGLFGAI+cHUkcQ9WpCh5AFJ/jOsCEC5B04LJDlMUyjheKpj9EEijJiwmAcDDZbNg8F2wG4vJBaG7YLcocGnQNX9oizjAAmTxouVhrCA2BRYhaN4lDfDzYYsGpMFtACMIMp3aRXfp7T8yMi+N7LwZOTcrYT0Msg6Fo3oAhKDzr399RkLJpMAm2mGEoJSsFXv1wkZIBcjE1X5e6/+M1n8uXP9xCT77tP7T2ogDAZl79PXltf7f1/rv1+bZa60qTYqbeOCBef1/WHNKCU8VhP61r+3TC1xCqoBLNUVT9EaPDQy02jolgBM01AATLCYu6B03F9y5eHZnRbkSy8lmAxCeJZaYFp8V+7BX6YznXzf9ktz27NppetLdNhg7LlefZm2avd0DZkzCaUn1LZpacwImi3LnmjNtpSGzWDqlgO+czRplSklZCDp0bHiNVVcLQJrb+02X3JjaVQ9joPWQgACCdUnB6HEBhZKsBM3aoBVfMqWUtdgQ4nmbwSkprf7C0rzASc5mSGtNZJQaeMq6VDWrenhnm+prqPYIrmn50rIA2LysSyo8mB23bmtLq5Nm1+A+CyhScp2i4ngFKmJtAAAQq0lEQVRrSkX19MxZpXzu6k0LsM2Y3q5BWZLOmdGzcVkjsGzEbQrilEDd+yebzPyMNidRIlmJw5F9SJJIZa7lVVsEom/BueqTA2xYApVmt7cHl7O8rBsBa/WEtVdjAwBCUcE9e5JmoD9l3atGlYIKZQFWTCwdEJpr3DVQyqHsAxjwzsW1GWHNWaLRzpLsBdcWXJ1QBCFU4SZCfAfX0RbWB4AAyiNAB3stwAWBGaGNfZh9mvPJiEWQNW3WsoDQP+JCSF+LFcBlBEIGQNhCy07sBmxEQYl7EdYL+sFeQQ0wwEU0CJ09Bo0zLkM8B8Ih8QAIeWiWEdQBCtvNAkK/4QF74/79gbCKgIkAioCO5h1Bul4sCHJS1AoRnUyMJXIS2nYEWMAZFhIHxqJuc1sFQHg+5gtgi/HEwoHGHyVyrarl8AQwWYuI++A4IAYAhysX7aPMZswBXo1kwVoABJ4hl5CwACMs64T5R6pfeMecdFmwACK1QB99Zd5j2SPlL8AYkEzbABnmLTE41c9L3x0gBcwyXpzDfQEtKOWrwQf38gCk9vywvzJIjcyILBDnCQCzmTDVSBJfRTIM8GJ0+ZZpmwHlWgYOqnVtg675Q1vIAfcydGNVb6z9fNjCQbnErQhcpRIygITPJb3pCGAfHUN7K0nAvkGdyw5Cl/te1NoMQIITwAEFhULgPoJfv3PNSkiYwp0IIqNWoYDmuSLUxaR9Hhxc1fovWMvJxETQhmsnSG+Iqxjrvzp+pfKA9QBIIxbUAie0MziYtv73ABIIgAI5CwoWFRd3smkAJNLxm2/uUWribgtCnv+PMW1YeXPgxhZtZt3Sekqgt3EjWRscf/TeAwrMVmC3+D4qV7S9u/tkNVixaYGTqm1BEcuEFmGTeJpQnMbo+Ul7bEEZ1BD025VOGGCAC1lKG2Q6nVR9E0mkoiZp5dNtaTOmwpjdmS7T192nOhkqZqdUtlNzHcpGVTLT6tvI8E7tCRXXqlzuvMlIaxxX6lrqUJBkQNwUkEpbcNIpSYUkBIuLBdOm4ysrSn2rvpJ6ukMuYtOzSssrl6elJcVgqF+Ax5aWhOI5VFFe83B2ZkEuUc3iy4quFehZINNXi4SCmHy7BTAVc5JbCiwKyY6y6Q8LAo6PBM8lXGTiymIFldoXTZMyYdn5mi/rPoGrWKkYN6sCMgEfgvlb0IZUDq0XsVjUwhQZvLWvat+dK1hScq57qhkS1yTvyqgQ58AHNpCcNNvjksIBHHyuS04QaZp3rXvf2v4GhpqLBB/ezc51yl1evQfXaisqQFUHELvr+b1ena56yUmi/eFa9wx8un6632sJrVzvzuW4O8e1W31Noz5GR6pRfxs9b3X70T3QtV/N38vhH9e6Z601o6KB9q79aDxH9TWXw4dafa91b9e3emMfHaN657h2I56i624VfZZ6/KvXt0b9azTXq+dAPf5fTd/c/d0cdmu21ly/FJ8bPf9GjvFmC18jG7n8+rwmunjqDcL1+WS+1xvhgJ8PG+Ha1V8zIC2AAyMIQQhAAJIL0gqQYcvECQgnxsG+MsMbVkBJrYxa1RU7qoECAIS2Ki/ji60b658sEBSraSMApBHHEIixmkDEm0DOgoIAjBUFAqQASHCvyeUqLk0ExwNiID6vJlAeNygKzd199y7zwn+eN3OzefPgFwat9hMLEqlef/8HVSlXPx5+eEi/U8ciL7/9EWmakzYdMvd/661J1dxYMIcP9Qi89JjX35ZlSsPX39duAQBgqlNuVh2dLWZyYlGWpoJcpIhPSEgb32H+Oqzg6wWeN2/rZMzNZSUcK5ZCwCXT4xINSGOruZNJAyDEw86AhzO6P1amJfWVv7JA6IWJFfW/rL6t6hiSJBL1+nR6SdXA6FP/AEkczwvAplICIvo+Pb1oeWuzFyUC9yY3D0hte+89O8zb78ya88VWzdnAEtF3YJ9ZxFQQoZKeobwSABSoIN5BpFp22bAKUnnGihVQVbm89nyMhRtZOYzpILajnAzd2XK/tuCK9QbgYM0B/h3oYL158hzwHPAc2GoO/L8EIFvNZH8/zwHPgcYccGk9nZBkhaORshmXVn1OwvW1BSBXMhpbA0Aut0cOnASgJBC2Ib7j+gWRetcBFv6/uIg2PwiSb2sLBPcoYOH/BNJfuFBJfctvjz12k/mvXyl7kwDIw/+IlaEkH/xZ89HbuuVWVJRr25isCxSyS6j9VWtRAIAcPbrb/OHlUWVy6ZfbwgcS6FvN7R/tM8+/GMR79PclTV9vqPUX6Eiuga+ygrOLCoRPWBeqtrZKXMnM7LJS+hKQjStMUZaPwIUJwnhWDFMvTwigFRWsDblAeL6XQ2vZOuBYA4AQIL5GOh5XbEWFAtBQD4DccrN8JERvnldtnG0AQDICcTvE6z2DOWtxdODepc2OPJj/6jngOeA5sOUc8ABky1nub+g54DlwKQ7sVgBPjwJ80NY6FxE0tQAT65cePxJaRqpbqg0Y6tcyv1RPah8npWlEUt1YI1t0VZcqpQNKSqWydWWDAChYDBzVAiBf+tIh86sXTgqAqGCj2sCikM2u6nu7knbcZJ78iaIaQ3Kad+71wP375V98Wn71KrCney5liwItPeb5FybkRjQj60a7BOKgaACWBQAFFgssDnEFktPHVWJkpgI3o6JS165RaLCKxSrB6nFp+6OFGh3IKMo1bK1/oYUgJrc8R4E7W+gKpXiVoENy4avgHlsc0VEiEVihuF8hMMutWUC4/55dKdOnYPw/DatvYfavWIuAVFjPRY5Q9pqkijuu2MrnejbFlazOBa5Z1FRxxR5pPlYMwGJZNVocUcwQUhnCSkY5Zdoy+eMCf10WaADioy6OM7LAjODg7slzwHPAc2AbccADkG00GL4rngOeAxdzwLmPIFTxZwHJhVVzYZxMQlnrUlMhD0Cu1RyKApCduzvE70UBCAVrK5Xvo4/ean7y4/oA5KmnTlrLx5EjO6zPPEUVHQChf7Gw6nu0SCU1JxJNlSxVJVuA8foBIBnFmtxyqN38TumitwKAZDIprYdWMzAoQNePFSpwq+JvzY3xWk0G347ngOeA58A15oAHINeYob45zwHPgc3lQE1AEgpd4xN9ctm6OEDXlR8JFdfXrIOXigWpDhongPt6IQDIC79SzQcFW3/h8zea905OKV3svDl4Y7f5yOEe88yzqt4VkpyO7DcsIPcf3W+efuo9GxsytLfD3PnJnbKc5M0vnhu+6NHD/E5rvzcOSCQaODhVkRnr2iqp+niFXCshr2XpcOMQD+upcK4duzAGpBwLYjbK0aryus5ZVjjXfccq4tqLKWbEEXVKHj7aaZ57udnkVoI0xeX8ionnQgtGOPZyNJOxI4j7ULCJKsgH9ybVbyG+Pr1x2KmAtz0CHH3j6ywcHnBcNKX8D54DngPXCQc8ALlOBsp303PAc6A2B6oBybJyGVKHwWmCcUHJF8PiAA2YuBFwEgUYtcBI9Ld6GazI4lVN0esuBXI2a15YAPLCeVmY8nKHS6pyfL9128IV69e/VmyIMlA5qgCQZnP/AzvM0/9+zh4iA9VnPzegAPOy+cXPgt+itM5epVSxDQFITCDDAZC1gpZEB1XAB7xyfCbw3JKK+8Vsgb+ABCXC3yvuWPHQIkPKWwcqaIu5BdGma6OodEBkpLJUDGtthKl3/uGBQfPyHyfEmzCAHNDhimeWArCiBFd1KR4LgFVT/BW5yXWvgQ3u2ar8qB5w1OedP+I54DlwfXHAA5Dra7x8bz0HPAcuwQEHSBDgcNnic3VVWZAUZE2sAQHYFybWB1xbIXMD+QA/zACE4PKc0s26FKWk5cWVCjCxvLzekuMACGkkU6kmxTgExwmzIP4E4LCSqwAWN4QfNgDymU/1meEPFpXRLaifQVzH5QCQAWUeI5FAtwpADgyobkwzdWJmLODg07tU+dee54DnwIeNAx6AfNhG1D+P54DnwEUcIEAXIBIFJVEBb2ZuV1UsycVM3AhAibZS35JRJ7VqpOjCpa0gFfREocB6dMWWlaYQNFwCnDkA4u5bU8lfrlgh1gCI3YHq97fRVI6FdS4oNLhGChCPNVXdh0xW0cISoTUkSHsbVmkPec1vDlQSEO4sHeVVBY27AgPWlSocszAZAXHmBJkfkmtaQW2ePKlqX3Wou6tNdTg+qD8XBThcAUC/lD0HPAc8Bz6sHPAA5MM6sv65PAc8BxpygGxBzs0lsJJQHyJvNc4E9PJp3beoSRJTeeFoFbYGLV8pUIl4E61vNZKCaTMKENYHNRWBPha7GDRsl2m15roWBVwCIKVqhtr6lpXnoDAihLuVi+soqDK6JZstKwAXAArHo5iARjnWwHcqzLLV29tibjzYZf544jnrvuVAL4kT+M5vxIo4q4b73C489f3wHPAc8BzYKg54ALJVnPb38RzwHNjWHKglMOLCtaiicFTFHg9duKipsT7z1vrH8gBka4Z5OwGQrkzSVl2n2v3evZ0qfJhTIcn0mgvVRYB2a1jk7+I54DngObBtOeAByLYdGt8xzwHPge3AAYokOk02nwiWfDoLyfz8vIKO52QpORDEllympcRq2cOC3Fv2nFdsVWmg9d+yTte+0VowuVyeXI0NKoBX08WZyKL1QcKMaW7MQkuGHZuIOxbfiX3Zvzetgoh/NplMRgH2nWvzgrkAUHVzgs9sNvs35pC/veeA54DnwPblgAcg23dsfM88BzwHtjEHcOHCtca51+Bag8UEVy7nxuWEUty4CCReIxVSvB7oSq05l/tMl45puXRLqUSQoWplXQrei6+LAhCbzSoEG2SWiocuZqXiy2sXMq7OGgbYZHz7+vpsZrVcLmcmJibWxhfLxrpxvXS3/RmeA54DngOeAyh59LeB3C+ed54DngOeA54DtTjghNfG4KTVLMqVi5S2ZOWCyNDF/7cLUcfj838/ZDo6mm2/nn/+A7miFcxtqmrO34SsPS++OGKzXB07dsCcODFuhoeDqt69vSnz2c/uNk8/fbrm4/ytAEgy2WSzTUGZTuIxEtZ1qr0ta60ZgEgyT0VBJCDD/W2XsfH98BzwHPAcuN454AHI9T6Cvv+eA54D1w0HqsEJAi+CL4T1BApiToI6EgjDFpyEwfD54iEbf1J2uXE38ckPH+oyB27oML8/PmLuumunCgvGzIu/+sA89vgh87uXRsxn7tltnvzxexaAPHLsoFyUjHnuZ6eUbrdoehSMfe99QypIGClWKMvD5cKruoH5YWkPUyKQ3KUCblIweUJFEJtVSf2dNetFlKeAQawZ1TwFaDhwsZZwYBN56pv2HPAc8BzwHAg44AGInwmeA54DngPbiAPEnCAsO7BC15x2PipIR4VpviNIA14cRV2DELSvNLXrI488IqvGCQuCKIL30EMPmWeeecbcdNNN5vbbbzdvvvmmefvtt63V4NFHHzWvv/66GRoaMr/85S9VuLDH3Hfffeapp566Ys6SMpk2HeES5ci5RLn/O9DG/x1wc9YLfnOggmM+JuOKh8Jf4DngOeA5sGkc8ABk01jrG/Yc8BzwHNhcDkSFc+fyVUs4j1paqnsUtbhw7LXXXrNg5bHHHpOL1YtWiCdd7eOPPy6Xqqete1KUaPvYsWPm2WefNQ8++KA5fvy4TXEbBSCAijvvvHPtsmogFW2P+0Xv4axAnFPtCuXjLzZ3fvnWPQc8BzwHNosD/wcYJCv2YKR1d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data:image/png;base64,iVBORw0KGgoAAAANSUhEUgAAAyAAAAMgCAYAAADbcAZoAAAgAElEQVR4XuydB3ydV3n/j6Yl2ZJlW5Ztee+V2EmcYSeBLCA7IUAYoRRaKKUU+i+j/bf9A6WlAzqAlhFGobQUaIEywkhCICRkkWU7w47teG9JtjVsS7Lm//c95z73nnt9tbwd3ufz0UfSve973nOec95znt8zC5xzffpJKOFAwoGEAwkHzjIO1NbWpnsc/82HEyZMyBpNaWmpGzNmTNZnhw4dcocPHx7SqDs7O11TU9OA19I+zxkKjRw50o0aNSrrUtrnOTHV19dn/d/Q0JD+P/57KM9Mrkk4kHAg4UDCgTODAwUJADkzJiLpRcKBhAMJB+CAAQkEdH4gBHX7OxbyY+F8IEGdNhDsm5ubh83kyZMnu56eHldSUuJ6e3tdYWGha2tr8+0dPHhw2O0NdEN1dfVRAGYgYGUgKwZHACqAFcTfBrASsHJCpyppLOFAwoGEA8fFgQSAHBf7kpsTDiQcSDgwPA6YQG2/TYi23wYk8gnSpSMqBCJaXXd3d/ZD+wqH14mcq7FaTJlS58aPH+cWLZrv9u8/4GbNmuEaGhpdff0+gY0jrqKiIgWGRvrPAUVtbYfcunWbdU3GKnFcHRng5oICjqtAfX3Zhvvi4mJXXV2lfh7yQC0fcIv5W1RU5Hbv3u3bMmCSAJSTNXNJuwkHEg4kHDiaAwkASVZFwoGEAwkHTiAHENQRzgcCGIWFRa5x337/1H3p3weG14sIdMTCOcI4FIMULBdQfB3fI4hDgI3LL1/uDhxo8taOXbv2uvXrX0x/zzULFy70165ZsybdzxkzproLLljivv71b6c/Y+xdXV3p/2nPyJ7f547+jD4asOA6u7awMACP3p4MAIkZxXU2vvhzLDYQYzxy5Ij/e8mShe6QrCLt7R1u9OhKV15W5saOHeM6OtrTLmsGAO03wASLClafhBIOJBxIOJBw4MRwIAEgJ4aPSSsJBxIO/IZxAHchNO24RJmLFFp2cweyeIZ8Gvay8qrj59YJBCBlEsRnzZopIbzGu0DV1IQxNTe3uLVr18si0uQmTapLA5DS0hJZHEa7K664VNeNdN/85v9q3F1uzpwZXuDv6up2ra2tAhQCDr19HiAUFxepjYn6qXUjdU+hgENTU7OeV+LKysq9e5iBg71762Wh2OOfdyIBSEVFuausChYcwM7ixQsFqF5wHe2t6fmILVQWN2Nub4ASs0wxv/x9LG5txz/5SQsJBxIOJBw4uzmQAJCze/6S3iccSDhwkjkA0EAAjcEG/xvAMKG0q7tP1oxjt2IczzBiC4Bp/mPLg30vw0s2DeC6VVY2ws2YMc1NnjzRA4m6uklu3Lgx3jJB2wjwDQ37ZD3odHff/Us3e/Z0d9FF5ylWpNCVl1d4K0Nj434fM3LkSJd4ONrt3dsgHrVIaM8Es1u8xoIFc93OnTv1vElu6tTJskyMdi++uMWtWvW8ByqCMsfDovS9gApA4sKF81x9A4AixLPko1xXr5qasa6kuMCvBcCmARTWAuMwUMLvBJickOlKGkk4kHDgJcqBBIC8RCc2GVbCgYQDw+cA2u8YbCBkIkwWFBR6YXrf/v2u7XC7a5F2v186zniM4fdadxRkXJ5kMxigiRw3pgH6iisX4MGouLjUWyvOOWeBwEG1BwUdHd1u2bJzZMEY4fbsafCgBNeu3bsa5cbVIOG+Pe2OVVaWyY4VZ8pqaQ2B8QEwBZBB4HtHx2F37bVXecvJPffcr/bqs4BCb2+IgzE3Mv4uKOxLu26lwUM/Y5wzZ5YAUb2Aw9CygLmC/gHQ6KoqVzGyXG5dVa5sxAgPtlhHgNMYlCRxJse0upObEg4kHHgJciABIC/BSU2GlHAg4cDgHDCwgaBoPwiL8Y8JjCsuvcxt3bpz0DS0/qkvYQDC8OK0vbgw4YK1ceO2NMO9dehABqBZPMhwAcj69eu9heH666+BqbKidLonn1ylOJUAWI4XgEyfPsVt27Zz8IViVwwAQHIbMZeu4ayxoXckuTLhQMKBhANnPwcSAHL2z2EygoQDCQcG4QBuVFgzysvLFYMwKUs7DeAYzH1qtuIjcD3auHHrmcnrY7GADAKUiuRq1NHRkR6vBbfbB2PHjnXnn7/UTZo4wT351Kr0dS0tLa7rSAiEhywjFXw3its999zF/uPVq1env9++IwNoeA5UU1OlTF2TZGmpV+atjQKDwd0t7hcWkNwMYRZDMmZMtY9p6es9voxhgy6AfoBKX1/wfxs3bqwbUdqbBr1mZduzZ4/c1tq91SRx3xqUy8kFCQcSDpzlHEgAyFk+gUn3Ew4kHDiaA2ie+UG4QyPf1ia3qZZWH4OAy01eF6oBBHLiIKZOrXO//vXKU8/uoWjeT4LVBRem2AXLQAPB6VdeebkPDifOY/Pm7VlpcRsbG92ihcvSfNq6dav/G/BnZPEpBL9nKOPiBIiIM2lxTUFBn5sxc6qbOLHGVVZW6Lnb3IYNm/y8WgxHd3enszgXAyY9Pd1RRi2BjxQQiCeysnKUapqE2iEnm+IEwn19AaiNHj3KjRpZ5SZOGq/gfqURrij11jbACFa4xHXrZM9K0n7CgYQDp5oDCQA51RxPnpdwIOHACeUAaW8BGYANAxwIbuZ/j/BWVJwRfvt9+ABCPClbly1b6u6//+ET2vchNXaGAZDbbrvRjRhR5p544mkJ9kGrHwdrn0wAMnFSqO5O3Edz8z5vESHuYv36jf7nWAAIaXhHjqxwO3bs8m0P2zVrSJOYuSgfAAk8LNFPACQFbq8H0PG6NkBi6zpJCzxMxieXJxxIOHBGcSABIGfUdCSdSTiQcGAwDgA4xo0b5wOVEdKIEzChrLnlkA8Wh9De52YxGk58Rlwzg/ZuuukV7sc//vnRbQ7W4fj7oYCJ4bRn154EC0hJyYgsq0WDMkZBF154vrv00ou8O9Pzz2/0n8VuUGSyGlUxPj0KCzjfu3dv+jMrCojL0dhx1f7zAwcOHFWnJGYF8fAI4UYLF873f/b0digoniKEXe7BBx9VX4KLVW9fCFJnDYwYEQLgveUlxwKCa1bIshXIsmTFzz5Zf/dp3sw1y/c1nUCgIPN5CpTUjK92NeN60qAEqw/geteuXUqTrOQISZ2SkzVNSbsJBxIOnAQOnDYAcv75+AZjVg+jIqkM9a1yC/yehDG/ZJu88ELcHMLwSJsZFQ5Ojzn387VrnQ6vlyxLkoG9BDhAWllzp5oyZYof0Y4dO7yffG66U+prGOg40QDk4ovPU+xBcPk5ZnoJAJDq6jGq/7FCvG+VO1u7Z8XpBCANjVi79rhXveoKJQrY4et6QEMFIMc8lyfgxuEAEMBJT/eW9FMtPTS/p06d6j8H/JnbVq4L2wnobtJEwoGEAwkHThgHTgsAkQJT2i40TRkhmVjHOXOctDknbGy/cQ1R7BeeDode8xrnvv/94dyRXNsfB2bNcvJPz3yL6/vu3Qm/joUDFsOBYIUbCoADba8F6AI0qG2BthoXGrTxaIQLXKbQxVHWj2PoSGwFOffchb4g365doUBemk4WqBhOf/NYQLBgQD09XYoryBQ+LCktchXSVMSpcMU479ZUUlLsSClr1JOqoM7/qk3uPwYQ8jNqVIXAWEhhG/OJ60pKMhtRx5EQyH7oYIeASon6Q8XzEO/BnHV0dKkQYKcboVS+JfoeatP/zU0t/u+LLr4g3Z+HH864wFGTA2ppCVYR+n7J8qXKbLXDPfvs2nR19JKSovTfnV0drrQkjjtJN33a/gCEGJkFJFhFUtq5lMXGu26lrCHBVSt8z9+9ves0xyHRAu8O7w3g3N6bJIbktE1v8uCEAwkH+uHAaQEgV13l3C9+ka2hRzN/3XXO/fKXTsGHyXwdCwcSAHIsXDtx9zz3nFONhEx7f/qnzv3jP5649l/KLcXCE0IUqV73Sdjfs2evL+5nAq4FLwM0+Oymm64V6BvvrR719fu8oP2d79wVwIi+X778Ivfcc2uyaj0MB5j09oXNCOF8/vy5/u916148bVNBIPdI1ZuARo8e7YVuaHzNuFSfCt348UEwN0IT3pQS5i2oHNen9ijDFfwmuLybCuYHD/pbD7YeFEgpk0A73rs3wQN4OkJ1Lmpra3y2qa1bgltVUWEADhCfF0T1Q8z9acyYSu8WBwDp7aXmB9d2qYZIqX4EagQmrWBieXlp2pXK2m1qOuiBT+hbsLzQ1vZU7EZ7m8DFiBJZZy5WQHmbQMgaX5uks7PDP8MoLtqYxajT9A9nX5pSZmsAyOxZvW7CRMBaCqD431bHpdDt3FUsi4/4oWszblwZUDJ+/GjFyFQKlBT6TGRmGXmpZNmqrHRu6dLsSYst/MgRjz9+6ieVvArawpS1LSgEqXG5b5+TAsUpaUPoD6+H8KLmJ3iC0Fc8EWTAOkr+0evmFi1yKsg5+FhUusefQbT59NNO4H7we1D84tmYzxNCr7z2E6fMgU7vUGhP4XV+LAN5q9APxo9CDq8MPB/xcmF8qteZ5kHcNh/CHyWDkxtt8OIYjOALbeYry4Sim+fLW1d7SZgHGc2ViIRU4vlbZr7k2et/con7USjSP2F8FV49+hr0NbS/eXP+9i+5xLmVymMykIx77rlY+ENfFy4M/R+ItilhINefjXRaAAiuVjCWvdYUbLyQzz/v3OWXo9E6G1l5+vucC0D43zaJ/lyybr45gL6Ejp8DCQAZHg+J4Vi8eHFKkC7RAVfm1sonECGTz+tVZfvuu3/mG+0PgFCDAsEZH/7LL79YYGOdDi+d9ql7Zs+eKWtrky+gN3FirdrfoHoSejGGSDEAIX3qwgXz3EMP/3qIdw/9MlyYzEpRkwITWChGV1U6Yl4Ikoao2m2+/s1yBTM3G9zC+LvAFWu82Rso2aMsSxS8tSxRcQG/trYAQMZIKioRr5rFz7rJdRKCZynj1Chf8RzgQ0VzrE179+7Twb/HVY4KYKe4KCPg0484e5Zlv7J0vFxvYwAIGaG5j9PzWp8PtwVAVF09yq+VoiJAUABeRYr3KFTqXaiiosz/QF0CUvSB39T6APBYlXrAWG6q3qHP1Im/sj8A8szqJgk5PeJJTvFIdYF7PvyRMe5zn5O1qh8AQlB7oNX+nTLLCL/h+0EBTSwkxJCcSYTwjvC4JeNtlrd7K1Y498gjGYE29yJecwTcU0kI2xddFBRPM2dilQtCO0LiX/xFAEQIvwj0N97o3Ec+4vR+BYGU8f6f/xOuYX4R/vVKuvPOc+7eewMAGIy49tfanhCk5ytE6sV+dCXIXgAbBGmMih/4gJPiJrt1rpk3z7lbbnHufe8LQIKx/Ou/OvfDHzr3gjwd84EEhH1AzWtf69x73hPuY3yAir/8S+d+pi0dEILHwOte59y73x3mG+Lzz3429AWe5WsfWZG+Ay4AWbfe6txDD2X3nfZe/nLnPv7xAPLgJX0HPHz4w2HM+eTM6dOd+973As9zQQohVigVf/Qj537nd5z7p386eu0BtP7mb5z753/OP1N8T3/oR3+Ed9Ab3uDcffeFuQRkGQEsaSMGlu99r3P/8R+DrYwz8/tTDkBgIMiOBcECh5EsJhYajOWlGWzjOTNZefp7FQMQgN3FF4cXNKFTw4EEgAzMZ4QgYjj4AXwgYCNc9/b2aT9AWOzxQqNV2e7u7nE/+vHd0nbnV1eZJYPfBlByA8etR69+9Q066Cvd17/+P+lOcl9Pr9RaKUKzD/HcfFReVuGWLFnkHn/iqWEvKAMY8ICsTfyutt/Vo317Bpwa94WgLCw6CNtUE48F9YEeLuenNCgxawEHdgy6NGrfBJYArDrTpk11teNrNC+TpWV9xls6qtUnnt+rmhmHDunkFU2bNsP/3rZ1e7oLe/eEWhxlZZksYwcPHpY7VcatyPoRAx7720AGbTDG2Dph15SWZmqKmAXMAs25D97u2Zvxdbz99tfqPOnRAX6vu+qqy/w6I0MW1dohrDdQc3MAbfY7gLhu///pACh9CkE3wqLxzOpm97nPl7svfVGHpkhvSdb3Fkyv1X9UYD1uWZZRy9+bct3SyevbqKgolptWi38XrWI78SP8nO7YkT/4gyC4SgcxIAFAEGYR4M8U4sz92teC8Pq7vxuEaDTYCPE2rsceC/8jHCPIPvFEsBYgjP/hHzoleAjCMdpy5KFPfCJYNBDsByLa4AwCVCBbDQRA4C3f0weAwFvf6tw3vpHdujxfPTi4/Xbn3v52p3coaP2/9KUAKBgDwnIuIWDTFu2+8Y2hT4Cnyy4L4OLP/9y5u+5yDj4gB77+9QEoIQPSp//932AJAcjly6tA/DAAB5BH6NMrXnG0EhXw8e//Hn6++91gJcHiBFgB5P3JnwQQlUvwBfCD4nbJkvzcBiADUhYsGNw6kdvCcAFI7v3r1jn3qU8598Uvnikr/vj6ccoBCBp3Jt408izu/5FMwAvDQcn/IMx8SkoWnWkBuB4zV4xSQa9sRhZ8bWYsWIRJLVXPyreNGRGTGpsD92B+xKxoxHN4AdFApKz+HiDxPMyV+Ux4XDtjRmgBAMB1PIdn8Gw+izUSUub5Z6AhMI8FFj6gDJMiQG0oZkjrc64FhKD04QAQ+s9LGm92tMlY6UukrEzzCQ0Tmgj6Sd/RcqDFYLyMD2+OWMGGjMeY4bnFAHEfbbPpMu7I7Tz9HOaANnFPt/vYBOkb5u3+TM08h+ehEbENnOcxLvrGHDGvMbF+uA9eMDc2/9zHhggvGKP108y8P/0pQlqmJXjPAWMm6+N7Vc/OuwEaKyQpIOwjUFLNmrVSWYkQHgTd3bv3+tiKjg4VYfNZfXa73h5FEqReZH4Px20qKx7Bu2FdKGFmgfvOd7/vLQH0AULQigXe3NgAntnXl9E+I/zefvuN7q4f3dOvgEr8RIUsBYCMkVp0FRXl0sLWeBcmX6APATf1m/8h08yfiBnu7Sn0fI6JvSW2LBADAi1atMBdcvEy9+vHn5Ilg1S02ZLcqqfXZVkyKEyYSyPk8gRVRXEj+/RCxi5P9mwDD1xfVBTuAxQaMW/GE5sffo8ZEwBaTPDYaIs0VmY94hm4XHlSbI4HvZNJ1VvtDqhw4TOrZX5PkcWQBEAYLFAGELGYkU2N+jFYnQAnoZZMsMacFFJ/M/t9oVu9qjUAkC9ZZhFlzDIQonUZZ8wCWFRW9jkZ6bRn9coFTntcR7H6W6j1Vao9rtB/Pnlyr6weI/S7S/thgYTKMo25UEBklIS6cjd3LhXnQ/2RLXKv27atI+0yw5hNa860sa44Q9lDEUTZR9ljOe/YO9k3GQ/X8D3L3SzynA0IzJyz7KPs41zD/8Qkco5iIWCv3Z7Bu1lsHy4A4dxAeKTvvCL0l32cc9/Oj7nyskQ7zXLm3CCOz856+kQf87n7WMfQRiPMv+lN2Wc9Z9dv/3b4HGEeQfwrX3FSiGSGhPzyX/8VtNl4JSC4Q/AZvg4EQODbBz/o3F//dXDHQTAfCIA8+2wQ4m1O6VsuAHnVq4K1AKvF/fdn+glAArj8wz84ZQU8+k0AaCDE33Zbtgsca+eKK5z77/8O4BJwBqDJdR+CD5s2hXWUz0rBemDtQIz7mmuOBiBYOO6+27n//M/s9lmXfI4MyhiQX1inFqsJgGQOAJF/93f533J4e889Qc6MrRND2RMSAJLNpVMKQJgwFhYvMn/zIgMMWFBsSLxogAoWQT5/RARGBEkT1ll48YuBoIswaN+/5S1hMUG4d7Ho2ewQXN/5ziC4guYxh/Li/tVfhX6xuHEF4wVDoLSNlHsRJjGbonlho4qFV5A4plKez7W4moHu6QO+qmy+CLRsJPDg1a8OZlnGbqCJ++DLJz8ZXmL4NdTMYMcKQNiM6+qce+UrnfvYx4IGxWQYDg+0B2xumLuZlxgg/N//G15kiH7y/5NPOvfVrwYTNPOJGdd8XpnbT386jN8C5mmPjQaNBhsDY+a5EHwBGKH1+MIXglbF7oP3zMcf/VHYgKIMnf5exgTgZUwcALYueB5AgjWBNoR5Mk0L42bOue9DHwqHkPGC+zgQWSfMP5Y6+onJHG1Nvqxj9INNHLPsbwotkepogdRDFuSMZQGhGJeP8P51e8GfooAAj+3bgwNrQaEEpxQTTxQAufzyS6TJWuy12j/56T3HDUAuu+xCt5EFKsJ6A8Co1gvsfwtM4Z4EsMGKgcCKq9GJBBiDraH+AAgC9cyZ07X/lHmXqnEK4G6VUL1z5263Qy/4rJnzfWrjmF4KAMTGQ4zL0qXnqNjfKO0Vkk6GQAAU5jWAyHHBaiWQwlpiXsNv5rj9xMzxMQIQXpm6ugJ37bVt7iMfbtZ50uv3ura2ArnJlGqPmyRhttxdcEG7zsut0krPkNJvq9/Xysq0sYoqK3vcDTe06NzZ6vc83sO2tlIJYosECHq1V26TIN7sBcjPfCac2zwDxRH757ve5dxGZWTmnMNFhz2fsw4Awrn0L//i3De/GfZ2zmjAxUc/GoAK1wAC0IyzBGnfwA1xDwi8+Wg4AIQz42Uvc3JZC+c9ZzrnFecH7kUPPhgUUvz83u859/d/H86BK6/MuPcgpGKZQfvdH2ExgK9oqO0M41qUeu94h3O///vhvOIMJAHMhg2ZlgBGxMFyVgAejOgH52h/AIT5R/ZAKIbXFyhnA+AF4bg/F6y4/+YelgtAsMYwPwjjsRKR+bvjjsBDrDO5xLxwD25MsdKS/nP+I7Nx/vNcZDhiIgwAmgsb5yvgYDB3fM5jgE6uGzkAhHX4gx+EeYBH9Jd1C8BlLSLfIdcACpel6qZefXWwmrAGkUUMqLIuAJ+0BXDjefDkt34rzIvJFAMpQ+FTAkCyV8spBSAsZgRYFgObzp/9WdiY0BqwGExw58XhxczV/g8FgCB0shhoKwYgbJKGVnlJAT28SLz0XM+CZbNhgfIiAkCiOMp0m7CPfrEhsIliljTKBSBsqoAJNmMDPmxEbC6/+lXYbK2v+X4DlBBsTRPS/7YXvmFcvAzGR8AP9xq/499svgAoBG9MiWgyEO4Zm90f/+bFefTRsPEASIxyAQjfMUbzvYVPvLD8z3ywYeUoaNNt8Wy0TQj/8AeeAD7YYNgU8t1nawQASdu24cHb1avDfPYHDHgwPAYIsimyCdrc0N/+7uOZ8I5+YeV4//vDYYo2JnfN0D4H3J13DjZ7Z/f3WDpmS51VpxcQ4AHgQEg7cKBVWsfxEtBw5+nzWmWyFLW1H44sHGHsWVaOnFoNg1lAYu26xR8gaN9++63evevnv3jAP5dg6di9pqcnuL0gcMVxC6FHvV5gJ/4CYRThc5TarNIP7lJmzfDacblJ5a2ufoKm1focVw43V5m43z3dfVnjq6ubJMXLfG+h4Lrt23f59Ln0mXgRIwR0EgHE1NLcngVKxtVIMhUxl0b798vkKbK6HuGd6pIQnLFsmJUpniOzLPGd1faYPn2mr2dhlK+uxdiUGZsUzEaAgxlmetaHDzwoLZDI+hv6HPp5/XWvlMJgpd5fSZ7HSIwNUILlxKwm9GHXrr1+zwCYADqxnFApfsiUBUC0f606JPeRUmmMg+uYdpe01aO5WZaNRgoXFvhz5G1vO6x9ptX98fvGSZguc+1tRW7hom5p2hvchNoed/U109XXXvfoI1u9VWTUqF6dTUVa10v1vvZKgD0ohddmae9naC+slKBUoDPwkPv2tzdJgTJL59xcBTd3Sfn2gPbZSinVWrzwjpIJFxf2bQRqlGbf+lY4Tzhj0Xpfe21Q9CG8c7Yi2AJY/viPg/sR5wV7MP71yAQoALl2MO0ygi7JbBB0c4nzDQGXc4s5QfDlTEGbT38RHtnjcSPi3MDzgjOA5ceezV7OfYAW+ghxlrLX45s/HIIHeCOglOPVIXaAH8CaBWTTHmc3z6N/sS5gMACCRh45hOdwdv7856FdFK7HA0A405ApAEsxkIA3WHGw7jOuoZAp9ph/5CFkAs5OZDBAGfIZ/CaAHvCGHAF/Bitt0x8AifuE1QulKsATOZNnAhQBkrjJ8b9ZO1gPgBPWj4EWi88BOBKTQd9RsnINMgr8YJ0RfI5CkzXZn0dGAkCyV8spAyBMJkgTa4AJwvjYsfAQgDEJWlwImgI2sdzFZwDEb8UCGPksIAAQo/4AiFktaMOETDanG24I2g82B/piwi0Ljb/ZILje+k8QFpugmWQBIGxOZiHgt42JPvEy4x/JNYyd59Ouxb9wDdeb4M9zWNRsMLluQvle+hiA9LcpGNChPcbLC4UvZm5SANu4jQ/0ic/wnWSDsLkBgPDyWp8NwBhfASBkdUBYxxxqY6Z/ZtnhM5sL7mee2YgQ8gFgBJjF8+FriUXzYfPE5vuTn4SRY70AlFg/zEXMeGzzyP9oNtCAYG5HG8PGZ/20Z3Ed9xgI4m8ADgcnBx30mxYDcp3UdRO1eyNwBveqbv3d6YEGQntDQ6OEHQoD7vPZrCCLPwj/aOI9Y/WieP6yHWUoTqlrnxoQia+NwYm5enH9jBnT5EdNCtdC7TuSjPgrQoi5zyPzEgIlgiUCJb8h3IKwaPA7ZJ4q0VyrgM4xUQA8WePEX0aUG/9gAAM+5LpVcb3FT8TpdMvLR+ndWeD7P316nc8CtW9fs9uwfmv6kWSTgmK3KYLI43gMvgf0xG2XpgK/Y+G/sjLEJxgw4G/iTTo6QtwIZPNjMTZ8RrwPdCiSwKqqqn1tFyOr+RKnkI2tajaXhw5lx2xYjEc8HmIboCXnzdU4jyjW5VlfZLG9TZtyRPn4nHXBAP8AVvOvn1YPvAF9gJN+QUlOOudVKw9JWOtN7/3mtkwXPv7xCvepT1eKf4U6B7vcJ/+52f35X4x2P/mxNDae57jZFQggdMnNp15zUiALw3gp2nZIuVcqX/jpsuCO0DwUa+66xY/12jPrdG22FezWW5vdl7+8Xe0s1n63Tv75UySQz9LaKPfxIpu1wY8c2ew1wsQwcI4b8aqxX+K18MwzwRKN2xHnDdp6LNpouNEqAwKWPFEAACAASURBVEJwXUJLzTk2VACCVT6fhwBt4N6DEhDrB5YXzi3OqlwXXwRLwBBKRwR2BE5kFRRunO3DcYOOlwdjAdMjpP/bvwVlGhpz+IEgDHiL+8L2t3z50XEtAwEQ2oLnKA/xzMBzgrMZnh4vAGGesAIA0GIeMK+ABoBknPUx36vBtbiz0T+sIsgZ8Jp1gIKUz+CB8cFkAfgPQBgsI+pgAASeYt2Cr3Z+c87fdJNTQpKje0yMCDIq1jzkR66F/6xt1iRyDM8ElOJuDnDFkwIwizwF/wHirO98lACQbK6cMgDCRsQZABplISBk8rcha9xnzBUJwRMzYlQ41/c6toCwYHEZynXBGswCElsa6AcLgs8w//LCYbJDA2MCNYuUF4VzEu3/3/5tRggF5fKicA9kAMRYbOCC3+ZmxIsAcDGgwXe4YX3+8+GZbMJoHLje5DE20KG4YeUDIDZe61M8/uuvD5shiB/tiYEMhHc+4zs0WqaJ4nteOrQEABcIrVVshrV+26bCwYOmBI0Yvp0QPMdtiQA1DiC0U/iFmtaH79GEsTlhisX9CjJTPSZ5Nlg2Fja2+Durw8G6YkzGw6cUN8zmwvPYIGjbZFHaBRCykQBGODS4j//ZhNAuMV/4BwOi4Af3wm94QR+h3wQAgmsVlg6EV4J/EeLQbCN0kvq0vr7BC5dr1qz1sRZo7LMAQioAOkzayQUg48aNkbZqlq/bsWVLcPMyoZVsSVXKMEV8AWlrARsI/CYk+t9aLNnB331urPxTZs6aIe2d0Ocx0ckBIJMV54CLFSlziVM4cKBZwKPJB7ADmg6nAsnp8m8yABkzrlyg9ELt9U/4uT6RACTfcohBiYETACzPBpSQkatV6Y49KMkDQD7/+RHui1/SRmwUWQYtHuQtb+lwf/onre7Kq2plFQnZyAyAlJX1Stjq0JnSoH2vTtrZndq/5kppwnWh2vrEiV36f62ChOfp/Q2xOUZjxnRLKbNOe/NSffeshPR5+n+93usKX2tkfspXyMBIa2uz9ypA2OY8Z09H6CRwFkEfwRPrB2AE33/OU4R+zhXOd4Rnvh8qABlKEDoaatpG0ZnynswaI+cSilAsKezhnOkIkENJYdvfFgCgQnnGeGkfQfr//b8Q+4HSCndjzq5YsciZQ+A5Y4pCqrwA3J8LFhp8wA1Ai6kwl6UYgCBnxfXBuDaOse3PBQsARrA4YCkGSgZAsCLQ39haw7lrBlKeibUAHgDCGB9zzXnO+sDLhbbMk4C/kQUIQodfjDu2EOXj9WAAhHt4LmsAwIcVykAQXhW5xFj4YW3GVh/kCuJk3va2MBbAbW4MMs8AYCIP9Zc6NwEg2Rw/ZQCECbRAHxYEQjeWBkO4aNaZOL5jsbNIEQDjhX+iLCCwAIGeTRCTIKZi+sEC42UxwRRhFJ9MC+RmwwBsoNGH6BuCtPmo5gMgmHrZcNjg2NB4CRBoTTBmIwA0sWGwgNEo5KaUM3/V/jY7+zw3BsTAVaxYNi0a48U0TvwGoAhi3PAcQd3yWGMZIGjLXKroJ/EzlvbNXLBiywoamTe/ObRBnwhmI7GAbYJoleCVAUyAAr6XltmBPsI3MlnAN6vuzjMs4wV9ZcONNW6mSWMs8Dp22QI84DKAFYt5BJDEPrUcPoAl4jo4MOAZQBFrHFoQ2mPN4AGCtg9LFvy1pAk886UKQHCvukAaAdKomgBfUFAsTdBBKRV2uS1bN3tN9ojSoA3PdpcK1o3UChNfjxbA7VusI2YFoA1L7cpnZq2I286X8Sq3xkNRysuoqnKsd6MKYCNoiffubfTACXcZn/moJxV4lO5v3NcwDkDXLTff6L73/TzRl1EWo/7f1Wwrj+dXb/gsts6EAHhzD8sU0ovHj7aeIowXXbTUA70NGzaroF9BVs0T60enrFNGpaXBpccCwfvra0fH4ay5bGuXFsbfh3Y9EBnLIFL4GuGiFVtApqUyMxADlKEAPmOrCMApduU6kEqxE7vM2fW4jFl2LYBmPO9XX32lb/tuNq4UGd8OHt4n4W6UWzB/ns+wNqY6W+NPu8XFmZTC5gYWjy8d5N4f4wb53DKisR7JzIWLIuRBiSxt+7CWaJNc+fQhuW6Wui992YLQM4Hnmbof2qPe3iHXj8PugmUTdY6EtWQAhBTF177qiPbregGRKbK+7xBAkCTuwUd4OerquvQev5A+a03bbZZ+rgGAHDjwjPbcxdrXS7OSM1RXj9CeesRn1Jo48ZDAwyMSPI/4/dcEUlxhARWcr8SYkKIVIdxyELC/EvuA4gvt9FABCDGXsbCej/WcH7iIcV0+gRawwFLjXOcMIIgaS/ixEmcE5x/jgwecc5wjuOZwhnC+IvsAUCKDn7f+EGMDD3AZMhoIgBiA4azk7DJ5CQGattDU8/zYu/JKvR5RPc90iuDcGBAUkbRPLEWcdAfFJMAH5RzjwFvFyALL4Tl9wp2M63n1cV/DusA5jTsUcpfVxYh5DQgB/KAIjvmTbz76AyCAX2ScXC8aZC3AJQrPfEHm5omR63HC3CALIvcALpjXXKUw9wK4TMGcr7/cgwzYX90OZBIAIkpvXOlyKcmCdQxvJRODaxMmVxNUmUyES/5nw+Plt/OC68lLDbKPM04MNQbEupgvCN2+Q3DFZBYHV/GC8EKZGxFAgZfB+sBLhe8jcSvmosNLbwVpYhcsvmdT5QWLhWR7PmCDjY+XE4EXoRiNApYfy7pk17Ioh+qChZBvPB5KFixLCmCgCx/GL385g/7ZtLF2oDUw6wZg0fJcxzEg9BcrFxtfXIgH8+W3vz1wLEa8rOA/BwW8xwJlAIqXF21OvtR/+ZYlvIDHzBuAAR4DWuiz+fjafQZAOPzIymagh+/ZMNHQsWHiy8y6Zd2w+THHdmC/lAAIAdZoOOcKuWHtoLI11o41a9bLMtDknnt2nWddoYpKoGGfM2e6T+P6+ONPZ2UK6j+daQZUpIFEjgY4dsGKgQnP5Z50bZBenTQpQog3AW98zfgU6BjnAYa5wfD7KDeYrGfnAUmR5pl6I089vSrKLHU0qOh3m8xTsRwXMaN8LmYWTxO3uUD1SBYtmi9ANUaKnf1SHIT5aD7Q7uckJvhktTj43ATsGEjg5hS7ZIX7M4DQ/5viUQyCLEXuTbw4Kfqp0sHFgMBcyeLnjRgRhGqfClmV2uN+WTsGWOLgePsMIILFx+gFTn1RebnFS/DO66UXxX155bUvl+LpY+62V9/k3bDMMmbXsF4rK0PWrThmJVj5MuvMsn9lMVoxQ8dE4ivzY25/FJUkocHf/d0PpSAb5z5/J2CfFMG0b2tNayaVoe2OO45oTzvsrru+RvtSCnGnaoOMHNkrBdhhCfcH3BveOMnd97Ndmmdtgp73wU1rwoQuKVk2aH9cqLWkgymi4mLcKYkXKZQQulpeB3P1jo+U8JVZ80VF4Zq2NmXukptWkVD/V75yiQp2FknjvVVtbtfn7V7gA4Bw5rFnWhZKlEOcGZz5aNs554cKQIZqAeEM5zzMdxZztiGo43rL3o5CcShF//LNNecG7kkoU7EE4NGApT52JQIAIEOg8ATwGAEScCPmfI1TwA4EQCxWIbcvBh6x1sdxqvn63J8FBJmN8xZgEpdGwCWcOhU8G2+NXEJeAXzgDo3cQvphPCliixJAgOcCMnIDzQGo8A5B/1gBCGMmkByLRwxCmB8Ee2TNfIlh6BfKVtZBDDBQkuIxwvkPyMC9DcV0nGgAGQp+A15ji1PMHwA5CllkqnzuZciSgC9kplxFNO0kAOQYdlgmD+uHpcEdShO4ZLEhxEhxKACkvyxYcRA6gjTmUDQUsWCPYEr2CwMgCJQAAluIoF42DRa1CeMIoryQUGwB4XsWPi9RvEjZGHjBOK95eWPNhLls5QZbH6sFZCgAhE2A/puQz6aDadL4wrOxFtiGSB/RjJj2IBeAmCk7fnnZrNCSxPEYuX64uWuCTYmAPCwyMQDh8BrML5S2ABi86FhV2ESNjMem6bDPDYDwPxoweDBjRnYMT9xHNlPAGn6qFjf7UgAgM6WemacoQQAIKVIRXjcJpTY2HpKQosUCb8uLpWnv9NmUpk+fqrWh7EKjcBPpk+/sVgV7pvzz9MmpACAjypRCVSAIAY6UtwhvxJ3ggkRWqsbGA4PXdRgGAHnZyy5xL6xbr/YtYPrkA5Cenm6BwdlySyDYf4YPcN6+fbf21QbvDmOB3AkAGRyA/OLnP5OFfYnbvGWr++lPgprxdAOQo4W4Yrdq5UEpbia5Bx5Y6Nd2ANEH/E9zy2ElPgjxK5e/rNv9y6db3T/8Y5U0zuVhfxS4AIguXNgld9MGadWr3MOPlOUFINXVPRLAN+k8rNW1Nbof64hSFAh8XHrpIbnhbNIZca4Eo/VS/hRJOJqlPa9YPJOKQOBjyZJ2CXQbpdCb4376040SwKfp92Zp8esUW3eefu+TYm+lrO3V+tnnLcj8oJBEsQOxr5OMhnMRC4DVARko/mKoWbA4wxD0OY8RjNm7TUnHd5xhaJyJKcXa3R8AsbNnoPMHIIWWnPMDd6t82TwJwkbA5IyzmhqcR3yOhQC5BCWY0WBB6Llrh/9PRAwI5yAeEvTHwASyCd4KBPMTcxK7wFs/UPThRoW8Rxtx0hq7BiEfkIBbO4DA5A3aRzGMqzNySZbRNM9A+7OAIKMA5rA8ocS0+QYgIL+x9gDD5qZt4Ihno4QGOAIk7D5kAa6nf8hIWLNQcBM7jKzD/GF1AXzyTEtxnNtl+sKYcN0GZMXxyKxFvEtoA8+KlE4lq4kEgORb7QN8hvDI5KFpz4kxTW382ZmDrCkmnqAwNBM2SUwcGm1rhxgQFgKbFAuJzcNiAGinvyB0vkPLwEKLCYESX1UDIAQi4Z5kmwheBiw+Ao0grmNcaHCgXBcs+ptrHmaR4gtLgLS1gXkTgR5BnwWa+8KeTACCHyYvi/GUtHQI7WaqBkARG2NjZMxcYzyIg9AZD0J4bgEfXNDYkMzKAj/ZbM2SwbOZP/Pi4Bls8php4YfdxzpAQ2H1WtgMAHPxmrE2eZHZZGxcbDDwl80U7QM8ji1NBkCYH/scEIOmA+scli/cCCwNNO2y8eBKgJ+sjT0OyiM+hued6UT2o/PEAALKEcTaDndKwGmVFWub1u9ICRFLfIwEAi9xE1xDsDkaYTJMIYgcOnRY90udJcKVJk51GlcxLygw7XxGW5x2y4pAAM8olJtXZm7t+mAtmDx5orRnY7yFg4xEWDUQzHj2/v062VOU66bV16eFlWNpCS9ixgox2HzNnTvLB9Nv3Cjz5zDvja0d9pyMRaEwrXWnavvEicGCQ4D3CBXjq5LrGPVEWiV8PvPM+ixXKwvmLirKCOAVCkiH4kBvis7RBgRowXoFYTnq7My4afEZcx/fawkEYktGu7KZQXGwOhaoOFuXjTMucNfdHeYztk7gDjeiNFhGYmvM3pSvZuwGNWbs6Ky+WT2RqVP1kqbosccUoSyaxEaSolFVJb5a+lKBZqqj33nnV3ys0kil57VxtLYe7WoWvstYB7q7c931/GjSz0n/kW+t4aoXZ3nLe4208ApC/zwuWF8KLmE1suhVKwNXDUBb66KtrcM1NDbp9z53zdV7lB68VcqhKr17Ze6wrBHnLO6Rpv2AFAZ97uKLpshi1K34At7hcGD5GBL1AxCxfHm7BMHNUqrgplUlIalQFoN2AZrNOkdnyIW2WsD3iISyF2RBmiRXZFJOF0vj2y5heYuUabWynNdIUN3oM2i9613TZGWskNa4WOfFSq3lbnk0zJHrz2IBkmcViLxVfevzChz2ZgTVj340KAA544nJBBCg4OsvFoOzmYQugxUiZK9GKEagI3EIMSYoNnFzYv/mWVddFc4HzmyADdflEkpUQBJnWX8EcELhRqwAsay5Mg9nhiWAwcOD6xFiEcjJlIjQTaxKHH9wugAIWnwCxhGI4RlnOx4E9BPgiIIvX702+IeLE0I2MlQumdcLvMfbgrgJzmR4xTqgNgrAhHN1MGVjfwCEMxvQBMij/yhakUMBH8wxc4TslpuGlzOesx45Dzc6+o/LFGAS2YOxIb8AWJEfaQdrGWuJ2FLWEuED+cADfGBuuR65hrVETAxrgi0K8AOoY+ys63y8TQBI/+9e3m8wx7GIEcRMmzGQVsNeWH5juiRAyeo75AIQFgg5nZkoFhwvcizwDxeAEHxGcLKZz3guiwpTGH0GPZMVwgKf2UiII6EuBDQUAMJiZtGZlYM22HTYrHgubkcnKgZkKBYQFjw/1h9cp/BRNdcnNEZsuCboo1khqBwtFZRrAckHQNAKUaQP4R1CE8W8Ah7ZjGibTQizNASvzYeV9gyYcC33EdAOKGF8gCO7B14aeGBN8LetJzOvc62ZSfPFgMTJENiE8GG14oi0xaGH3zGHHv1kDZoPLH0FsNgz4Q0uBWci4T+/SIzAxQphERcQ3FtwNRk/foIvzEbwNilHuRZBfvPm7T5TEtc9//x6/zegZebMGbIULtamu967atXV1WpuH1bMTVBvnggAQralurqJKSvHOA82sECQ5amnpzft9hVcszIuSCcDgGCFqKub4Av4hcU3dPAyGACB3wsXzhU/z/EVyJ94YpUrLSlXfMcm7Q8hQBgAUSPfhdhFKAEgIe3vUAAImZugK6+8XGlpH9des+uMBCBPPakYkC+USnC3mJTMusZ9qqpqtJtcN9674U2bNkouZ5sEIJ7VOxuAJJmv/v7vR7uvfLXSNdSXKuagwwOQ6upsAMK17P/Ll7cJEGyT1V4bqai5uciDj3vvrfKgAlq6tE1n4CY9q8vvc7hd/dmfTdYeOEYKpWK9F53+e6wi7K/t7UVKVFInje4BCW+HFQdQKkvKHP0/Uq45z2gf7fTtINThqsM5gduynTkIXP1VRLe9OIWhB91mOXtxveH8pm8IfgAcBGUERv5HGYiQmc9VizMJ5SEyR39EbKu59li8ZfwbgRYhnrMQVywsHvSfZ1tWRWSBmJAPEJb7c+vJ1xfOP/iWDwDkXk/bWAziWA67Bg8NhGxcrnFfAgwyRkBCf67QgDmsGvkUzrQLqEDhyPnMtTzX5pDz19yPBvOSoC3WDUDmgQeO5gIyIfzFxY71Td9R/PI8K25JinzkPuQuI5TYAAyUwoyZueFs5zNzLUcmwcKCkpO/mWPa7C+7Vtw73KyQK+gXc2oKV+RC5CBkr/6AFx4mKMkBry8FYlfJ4/B84obGi0bwr00Sk4mGoz8GI+xxLYuXzQBtuk06qBuNvC1sNBIsCq5jQtlY4kWfD4CYSS2fBQQhFeHWakewMNCUk60JiwDmUhaqbSgI0mj3LVhoKAAES0IchE5/EGJ5gdCeA3BY9PE4WKSDaQKYsWMpREif2VDNssTY0AQhfDN3aDJwpbaYFzZsXjzTEA0FgKB5IHifuWRcPIPNCzMjVis2IawuHAp8B5DgRYSvBK9bCj2LDeF6xooZHx9SA7S8wFbAyTYv4yOaJnjLWJhjcwe0780CEluE4DnjQxvBGoYfaH3wLWUD5XsAkaX+xczPpmdtwke+x2ITu+GduLdr+C2do0W2VAvd0tUSD0A9C1yoCMZGyMeigLYaAfjhRx7zWXqmTJ7mKyZPmjRRP7U+eHvVqhcERprFkyu9NnbPnkZfX2HZsnMU6PdLDzz27N6XBiD839sXhJvsYPRIc5zSBpM9CF94nlej37SPSxVgqL2t0y09b6HXZId1L6HnB/epL4f8s8yiEFcx73ZBU1+iOiDHS4CEZcuWyv3g4VRTQwcggImYAHME9wMuXvmqyzSmURpni3v6qYxzOLEMcYVw7m/VRhkDkIzFIWM1sgrkccyGlP5R9fGM6xhWDUtbexUvmIh18FCkDWlqDi5nccpdC0JfyGmaou06iS0mg4/M8lEbRdZa/RW+y67/cjQvcQeE4JW1NaIsgGIja4Pg9/GpjBkGyiyYnWuXrzhfgINAbCp/TxNQfsQXEjRLzIED+46qCM99of1M3yxuJXstDcMCkncRxvdnx/GEPsSxQnyf+j9VFb2ursZbRsbXVruRejcaG1skYO939Q0HZdUMVq90JXX/T1EqDiTTmRAXYs/O8Ddvdwf58JZbZmkP3y7+ZlvW7LbJk0cJMHb6WB3LohWnXD6WZyb3JBxIOHD2cOCkAhDOB4RqBDMTPC2uor+gavJ6W1Ym7iFTE8I5wh4Zpyydm7lJZQ6gDNPtXBquBQSUjOkUVBvX77CWDbxYHAFBSPiLWrxDXIiQe/K5YCGMI+SC/q29gcbAdwjLuVW+8y2xYwEg9AOek+0KvsXAJ+6fAQO0VHGMyFBcsGgT3lgmrP40IwYk0MhgpWCNINAjyOebj3AoB07wGwBJzAgEOMwNNB+Iz8wj6wttGP63sfUkH695HoAHMGbVbLHA4TaYO77TXQkdAe4y2bYRzMw9Zv+BFrk4FUnAr5HwO0L869U67tH3CCV9WptyuNEC2C8rA//zHULac8+94AX+66+/Wjzu1Nqs9ClfAQMEBqOdb2hokmAx0QOY//7WXen4C9pJlbxIsTQIXH0uCEeTpHoihgP3KvoD4ABU1IyrdTNmTlH71KogSJhsW2SJQutUTz4fgUqZ00Ql5YXpDEyxW5AJ1yU5Adr55nYon73mNTdIW6x0KiIThGOBuLAwAIHYxahTLmvwPybeMXj32299jWts2OdWrd4gFyuNGWSdIjIxWTpgAx2AllhwN7ARuzm9jCAq0YOYklNUXT02y3Wp2wc2o3W+RMqArVl9a5TGJ3Z7sixYcUA7aVchAKkRQeO5Gb34Lo4HsjogAJ94nizxQHwtY4UAXUbUJIl5aW5h1h+usyxZ8aCuuHK5rKaPKhZguY9VwpIGxf3NtFvoi2lCbW2HNU+hH1Bvbz6h+ngBSBb7o39S74kPOs8AaMuEFWfEMteuiooRPuMbYKR2fHCz27atURrjdoES42Mmq1bsEpZpj+cNHVzHvZ84caQ08GMF8GQ2GIRQbMyaNVo/pX7O1ktDB0jMV4hysLaS7xMOJBw4ezhwUgEImnuyVOCCY4IiAhtm1v7csAhw4h4LEiYQiIxZWD8QRnG5MVeemM2cEzzPigXy3XABCPfgwgUIweSYGwzO99ZvTLQI1XGQ2VAACO0Ta4K/q4Gy+DefEyBvFc15Jj6BCMWDmSRzK6FjrbEUwgMtSWQdeI4AD+XrFyALf0l8KONUhlYHxMAKfLF24mcCBphHLCr9mZLhLeADE7wBLiwN8BXrhcWC5I6F+7CExb65FgOSb9xUMcU8zToysMA4MGviU0oNEky1+ebf2qN/rGXWo60J+gA4izNo0f7pAiA3q4MIshntcIfXTNeMr3WLFi7w6VQBDAjJmzdvEXDY5w5qchG0sDxghShXmtDi4hL56D6lgOd6aSsnSXhb4bXj1P0g1uOqqy6VG1215odYkEN6J1rdrx580rfd1XWkXwBSXFzo3bVq5EJSp+chcFBNev/+Jre3fq/cS6YI0C13u3Y2uKnTJnk+r3l+k3cP27Ztp/o4wZ13/gJ3909/pfUSBMlTBUCuvvpyvVvPedevEwFA0MYvWDjH3f8LBb2JEgCSEfBPNAABkF1zzeUeVGOpY52+1ACIP6tSlgwARfXoCoGR0W7mjFpZeEbI4tCs9/2Q27mrJWTXiuuLpP8+dgDyspdN1jMOKntSBjQOLhatlHtYtfzkF3i3UEA17nKJVWRwziVXJBw4GzlwUgEIiiuAA8KnUX+5uO17BE6EQH5DFt9hvowItwixBE4jIGIZwaqCkA6wwc/ThGgAiOW2RjDGGmPuU3Egde7E0S7PwRKCJp7+I/ziRkMwE8FDZH/IzQMNeMJdx4RaLCD5/FNxMcOtC18+S0lIRgRiK2gXH0AsJbEmnT4M5sZD4BrCvd2HtWio+czNHxP3ItICWywFbeIfSyAXlqxcyxV8JM7B+Mo1Vjgwl6/0i3Hhc4nlxFzt4COubvAVH91coAXvuQ8QxhzGawOfSAsoy30evqGACosLQoFK9VZcznDfIg97zGMynplrGRYR5h+XOeMpYwd4ACgARLmFMpkj3MrIm84zrW0AJcGVp4LQPt8mvy80/gAPhLcXX9wiwX6XspdckQoa573qUP8KZfV5wm3fsdNfb5pfBDPTRMfxGwQsv/rV13mLCTUn1q/fLBBy2AsLkydPkIvdAllDyNTTKFfJsRIgOt2DDzyWrhuB+xV1CbBwUPuAe4jh2LuXSumN0vK3+ViUBQvI9jTFZ+J66KHH5XKV8RK1IOXDR1p86t+xKiR4z72/dCWlwW2Efnd1B218Pi28/1zWleESwd2mlYevS5cu8MHuu3bJDzRFZhlobz+StnwUyRKS4WtGqMb1bcyYKjdt+hRXKfe3UZUVegfqPdiCqNGBKxM0Q4s/thLw2X5pPsw1if/NAmGJAPhs5MgQFxFbDgjovuKK4GIF2TO2KM/myIpwvRHjjN2XaicEq0zcHu5oEHNuVKdozdhyYkHk9HHs2Ixlh+uxmsWB7rbuYvcyazeeTxIJZP2fuiiuPxKP5b1/pKwUos7OdrkOrtQ+1u2zia1evdbHNtXWjhWfp+r8mOZBJfsZNUFYq6xR+E+VduKa+J+EDJC5EsbWKNZJSWk+96V83s79uTnl94zOdsMyFyx+h/WfAR18lmpbrltp1yuyW2lznzx5jNwq9TNljAcj9fWH9btFSgBc4swFK3YDG7o7FhaN22+fp9SrG1Kpg7OW1ZD/mTmzSkrHUCB0nYJBWKMJJRxIOPDS4cBJBSAvHTYlI0k4cGZz4HyhvguFOLEiINQhnD38sEw9cqGorR3nM1nh1vToo09K4K/38R4ISoXKgAMRyG1gw9fSKAqBryZ0T5KlYvklF6mtmjSgIC4DYfSXv5TvmgiBbfr0yT5GAHDB5kJsQ33Dfu/KNW7caFcxslxxIY0SWNHAhpgC3HG4jtiSv3OPGAAAIABJREFUq69Z4V28yKz14AMhnW9Ti6IHC4KblhFZkgCmKy5Z4ms5rHpmjddkI+yPVYakxYvneiESHgCusgT43qMzGCF05Qq9tBW7AsVtYLGANm7cnuVm5XmpDE9ocrESIaDDp0kKWidzGNiHoGHSqh5W7AHxB41yWdu3D37sU2BidiwF7cWuRAZm+H2uVUTVNU8+EdL2tHcGlyHIQEDsBkaRQApLGhk4ICGBkblxNTTszeJJvnoe1h+zUtAGgLSlKcwtZM+Hf/ZsAz7cj2Cf2+e4QOHvvE0BaaLvkTIpRQ2Ne7Pm1ABYSUlR2nqEGw9E5q/yiiCsL5SVibgVi4FqaGjU+7BfYGS65/9TUezN6NFjNL+ZND633HKztx4Q90Q2uK1bd+h9etyv1zjrV1hHGZBra8hAMv1IKz7ibFjp0XFBfpCc9hwgfiN9/dGxHKFGiIESAZD4Oam/7bPJk6sDIJkyWu8wRQlb/U9TE++JAY+hu2IBHKqqSqWwklbtBFBtbbli+8ZKaTHCW0QAI4l71glgbNJEwoHTzIEEgJzmCUgen3DgeDjwBpl/EH4QctDAI1C2y/JAXYzwP1Wpj0gIP+KtFVhC7PAGaAwFgCA4XnfdlTr8d0gjjstGl7JfTfBCG+CGiuLUHCCWAcGOv3kelZ1J0wu4oI27f/qgtN0CEyIETNMe0878BbN8zMdMxXpsfHGb2qpOBzL3B0CIixgpQDNz5iQ3XtWwm5pafGVpQM5oVbs+dLjDfeObIWXNiQYgpKidO3e63LDWRgJ2iQc/556zyAvu45QmmOB+LErwIWQaUwrd1S+IZ00++B9eGsAAwCUAJKTDPVkAhLbPOWehgOFIDwKYD4pSYpFj7X73u8rdmaJcAHIDeTJFjytYDGA5c+ZUzXOnLIybfT0Wo7MNgNBvs5BUiy8zZ44VGJEJV7R1a4usPa0CidkKgIH2rBUrJslToEU8yYDh49nj7N6KinXePWuWss3UKysIsSKJe9aJ4GzSRsKB08OBBICcHr4nT004cMwcQGB9rfzLTHDFFWfjpi3+/8pRVbI2NPl4jfqGPV74hRBuIbSwpn2Ng6axgJgW9/Dh1nQ1aLTXAIjX3/5a96wC0BGuditOA60+Gv4LLlBglrSkxH/wHa4tBMCSjhch8sc/+pU70tGjYmkqSDZhnDug+BB+cGXZLUvIrNlT5LI3X66HT7ieSEtLXYbYNac3Ve3cXF0YaxpISdE7amSFtLi17oLzF+m5IUNSi7J38ZwtW3a6K15+idu2fZdAyWHXII03bjY7d+5KA5M4eNv4EFtE4IPVzICPxLZceSXVnrd6QZRMXVUCPQTk4wZ11w/vd5csP0+C7VgVf/u1F3JvvuUq368tm/fIDUh+liKKPhqtXPlElovSleTpFN17r/w6U2RB46RgNSKNrFkWYguIuUrF/SYRQZxRy9zGYg3+btILirB2xW5O2/A/FcXuVXHwufWH9djdGYAmZEUSp6mgQRzbwnf4+WOVMcoXT+P6QuB+PEfcF7ugxffnBvozhjHjA7CBmg/UawwjfdwSc4zb1eHD7dLYv5A1XmKRsJ5AtGk8hg+HDoXYhvLyUs3hbO8C9/DDT3hrmwf2kcHAeNsqywnE/5YUoWiYWdmUHiI1ioyLlXfLykkFDaDItnqEDoXaH9HfxpQcq0gYW5mSSYz21gdo585DUkK0CIxkEg6kmZr6o6KiWPUMZgrIKUPHSaSZM5u8BXDOnCZlIdyhfu3KWh8n8dEntGlcfamBMVh85wl9aNJYwoEzhAMJADlDJiLpRsKBwTiAAHSt0sIh7AShpsA99usn3bILlvqigVgcqN1BUUAIQciKx2ULdsF5w2elSqGRwoIRrq1dAS6ikBY2uGCRNWnOnFluwfx5jsxZuDnt3JGJe9i4cZObOKHWzZZLEm3hfjRNblhbtuxRKtm16mFx2o3nTXe8yvdp27a9inko91m2ilKS2o9/8nCUHjbUujDhF8GztlaVuiJCqLUieLiZmTVlRFmRe+UrLpULWZEXMrtkGTokLXd5+QifPYvsXowbwZPihaRj3bRpm7Taq9LpZc0liOdagTssTAZ+iD1ZtGiewN0RfV+lse6SMDRPAfIvKgvbBnfTzVd7y9Mvfv6oD57/9KdTBW7U/z9WUSQyjVlVeeqoGHUodoTMYRCpSc11x1LW8vkhBf5Dy5ZdmP6eOceyZdRbEECnAQ8DAHzGugG8Gj38cEglHIMSG/84WZVIfWtkAnjcnoE0XM6MPHBMZYmKXbNoy7J12bWAGZtnftv3MfApSGV+AkTHqXyJg4HiZ9CfuFAi37Mumw5mLBR/+7d/6+/7xCcyRXosa1lpSbDiGS05V0UbRL+gaFGKmLM4jTTzWV1dKX6P8kkUnnpqtV9vUDxeexdjQNje1r8wn35gnj9IMZ0FMFLvcSZGREf7UWl786XhNaRkoAQwk0nDa8+orh6hhBAjfNxSS0uZrA9NylSl9L45KXavuGKUgGGfYvnCHnSyqatrpWIKr9FjxniLKXEiJ8I9i6JzxIKmvPhO2jDw1qOmVCrZ2jE/hxIEqezTvg1bwsSN8gqTCn6wquLH/PDTcCNxoCTP4ccKNfc3TuIxJ0wIWSuHShxLrAFrn1hk9CTEfRpYJIaVAoIWY8q2h+6G3/0lWbLnWxFlykoQB8z/rAXWAdsaXqnExpIBlWfwbEoBGBFfTRw0yYr4LqUb8l/TFsUrucaygg513Kf6ugSAnGqOJ89LODBMDlyt7AYTtIMilCGwIRTX1Ex2f/2xvwqHTW+Jvsv4jJt2dTgApGbcBMVvTBKQmC2AsdMdUFYphODKUZU+zqNVQvyECUFY3qtaH7hbVSpwGovH7l2Nsi7sdh3t3UrP+zLvH//DHz7gr40ByIyZda7pQBBM0NQjzGCtqK/fLw10xwkBIIVFGT4UySrTGRXQWbhwttxJ9spda7R39wJ8XHbZMu8ehdBNXMqGDVvTMQkAEOJZ+D179jRVi1/orTq4eiFEHjzYosNvhCwcj7i582a4Z59R1TTGrHl661tvcw8oNqZBIOeLFLlJEQAEou4BlACQsxOAjBpV5t3r2ttJ3lCowPS9HpQsWDDXx1OtXbtOwkrDSwaAsFYZ02c+M16F3Kb4tLlTpozyQeZYRQyMfOpTnaoLtEkxWJlYpmFud8O6vKHhGSWEWCRQtEmWrJnehZF361llnTkeIEJFa2p8kZHxZBJCM8Chv2rvQ302oUokj8mtns32R34Ikr5QV+ulAEIAHyS6IYmPJYlh3IAssoiiK6DOGMI54A7PSRLlRKFvA7IVLE8oHhk/aR+Aw/zAYxIbkQsB/R9FB0kuYxnTAQ2sGzKKRkbdo57FvbSLgZvjACMroAHAQZIbEgGR0p9kRGQO/c//DMWuP/nJ0BT9I90/CYu4jzIA9NdAD6CGkgL8tgLSQ11Hp/q6BICcao4nz0s4MEQOoO09TxUSQ2G1Ap8RqrkZK0QIoo7dkeJg6ViDW6CsU/G1fFdeFtx3qGVw3nmLfe0NX9VcQeDEUKiWuCwUlT6WY8aMWV6j/IlPfNxNnTLNa3nR+IZK5M0CH5lg4ze+6UZ/P1rozg4Bkz0HZDU5IE1MmWtWbQsybwE0AByAIxMQ6pRuF0LDbRp1s+LwOW4w8fj4DPevw4cz2nkL8D1ypN1n3wrXkMpTadwiIqVwb3eXAMLrvMsa1qT77nvIpxIuKirW4fGgD9CHACjXX3+VBKytPnB57NgxPt7jl798zLugzZ07zbsBbdgQXJPI/gSREerqq5fLilTs+bRnTybI2oKaYy39FS+/0t+3hEqdKaKgo1kcPv7xjKa+pzvMZ+yCdUT1RaxOCJar0vJQK8LWga0X62MsmJmFI9bUm9WHuAizdtC+uTbFVhGzSJg1gmeQiW1/Y1DXxbE3WCri6/ieophrOWlTZLEfWGqKi6L0ifqe+YrdsGxccX/gq7VhLmj0YazqYUCxpegipcF7ZrVSKEZE9jHc/yBSO9v4sC5CM2dOlMvVVFnuirS+G1yZatOwFkvl2si6A8yGejgdPkX1zp0ZayHFEyGbK/4uKU6le8zqxeD/hCKbuYUJuS9lyfDLJLJqxBmx4pS7VnQw/qwo5T7XTa2ZTEYs5gkAcuedtekOhmKCVGGv1Pi73a23blYdrxdkEcwkNRh8NMdwBcNPWfpcb3bRxnPOGScgOPq4ihueKgByDCPPewvCMZW7EZqNENQRujF4UliYKu73hNJFZzWRoZRK7FgM3v72AAywIrzylQGAwAcyXbKdkgkU4R0AgUA+FOK6VatCAezf/d1g1cCiQMFhABx1WnGd++Y3naOgNdlXAXqUm/j8552jBMC99/KeH/00AMOKFSE7J8f4Bz4QMm/SLmCJLJ//IoM5IAWwA9igvABWEcYNyMCyQcr/r3wltI/VhCyhBnqYc+Vp8Nlh6eeZTAkAOZNnJ+nbbyQHEHrwb0Zge067CBq94uIgFMXgYqgABFckYjKmTa1Tyt1dcpmarM242hf2w/d969btAjat7joJ27irAA5mz57tn0dNkMaGegnRu3QNLjRUSO/wrl7QEQkdRueeM1+WkD3et37Fpdr9SWWqLE9sooAWfpfJNaW56aB/9n9+/S5/6+kAILfddq2PD3nsMZ00Ini9ZMl8z6fdu/fKxWquT896/vmLvVtUWVmpB2IIxqRhffDBx33MCVpwiiGGcWQAyLRpk2UxopJ7jb9/3bqQUjcBIBnACj/ONgCyeNEMv5YPNDUrjW2tj49qamrV3Nd44EFsEaC3sXGfUqBna+FfigAk3qCvuGKKe81rNisN+A4JSJfJKnJI78pBCVa92hO6xSsKnOKiUiSeFQn8A9Z6xbsuCU9kr+vW/6HAaEdHof+M76ure9Kft7UV6r0VEO3WZiIAMmf2Ebd1S7kUFCFbF1aosWN7BNCf9Qkt5syZL+HtiOIs1mvPavTuLGia2YsQ+CyVP9pr0rRbmnkACCnVKYSMi41pqFtagntMnI4edx0EYARXhP6Qwjlo4RF80cQjwOLOhcclwqW5AxECxt+xyw7er7SFoEk/6S99y31uzPt8AMS+R3/13e8G8GHp4Okz7eM5aQV7zV2L59BnBFksC+bdSV8YJzwkQ7iVBbD0+jwP6wA84JnUw+I72kCAhieME0sNwjIuTMwBAr65oPFMxjqQpYaSAACq3/qtIGgbMR5quJFq/33vC6nyIeaONocCQLB2KIu9r8WWW89MDgHessDngAZqhVESIqqP6sEHoOW3fztToDiep6lTQ0FmwAtgMZ+lhGPkda8Lrl4//rFzP/hB4CeJCll/gA3awOrB/bhpATL5jHnlOvr3mtc4d1c4Ys9YSgDIGTs1Scd+0ziACwFZXtD0Ajx27w6a+DhY3KfnTPl2m7UANyBLdUphv+nTp3rrAgX7CDImYxXZovh706bt/nd9PRaMfT5rFuQD2guCPzpa/SUCQAhXaJkbZRHAD580pdDUqdOVqSrk5G9X3QALssU6A5WNKkprecvLyTYUhINx2imvvOIC3y8OorvvedRbEhDarA/mz0/9CXP52r8/478/aVJIIQsYsBoVWDrigHXTkpcpQNiorU2OuaKbbrzKVSi4NlRV73T/9V8hS9Zc2cQJ+i6QUNPQsNv79APOVq9eI//aXZ5nF198noSayTpwDrs1azb6TF81NaOlLVOhHJHFLeC2NaI0aO+vuHKZHx8ZwCALnDawwmcW3A2gtABvnh0He5tVp6oyaPKJZTGqrBydlQ1o9NiQwSjOEGRrZapOwHw1NuJ6H2ZRwLUoDvS2ebSEBjwjWOeyK6FjTSlMBUvH2ayYo6y1rPvoS5xm2P4m09Eu1UWJiTiVOOjdQDKfx1YF5hLiHTIaq6rgUGwNqqgYlRXjwvfUxonJ6pLEFiuqsJvFiLVs1N6uCvYC9hMmVvv3jToxjz+hmiPdeeIhcoLGsx46hH+CwGrWjtgCkEq9mxX/wXWZa5SnLvOEdPB5ZE1JWUsKZOUxKnCV7rlnn1GNo/Gqj5Qdj2XXvO51cyVoP6Z6Vg3ulluWS0Aao73niEDAJglmG7Wee8X/AilUSt173jNVQfsjJSx1SKhbrxpQU9zHPrZHwn6IX2ppKZLGforet05pmUka0Ov3DEDJG94w0z316zrX2dsm4fwJKUvOleIjzMP0aZ0S/g6o2G+D5qBXmukCCdBF0hYvV9xKhaw3P9e+QbIMp/tCjSeE3098gjTPQZvOcwAgCLEI1Ah0COQI3GjG3/GOcF1YLyG+4MYbg3CPQI3gyLb6nvcEdyBeka1bnXvZywIIANBYkoLcGBCeg9b6zjuDoM51gBjqmCHcopXPrT9GPwYCIAACCu1iIXj5y0OfARHXXx+EaNx0+Aw+8MrQb0CJ6nV64RrBm34CKHA7+ta3ghafgr4QQAKAAX+kO/OuRdTQ4m+INijuizAMKON/ePg3f+Pkyhf6hTsRBEijthg1v/ojAAZACFclc12Db7hCvfWt4SfKKi6XwNDnoQAQ2oUH9A/XJgOUgCjco8yqwXOZT+qsxWAUiwvWF2qTPfro0SPAqsE8Uox6KDXa6A/14T72scAnCkvzDNzpmC++A6SwLik8zRzdcovTuRZA756gJzxjKQEgZ+zUJB37TeEAwOMCVUEkDoFUt2jYPZmLAQJBWqAolMBmgkGhryeBzzmuQtQlwG1oz+797twl87wQ5APDUztkU9Mh9+3/uctVq3gfhFuRCakIvytWXKy2Q2revSoMiIWgsTEEphcUFMlyolNLhMVk9uwg5B1sa5ZQkB0MjFAau54YOCobUebefMeNOried+vWb/O1MiBzCQI4mJsPrj8GbKj5YdTZGQQU3GpMWAVMNKZcfhDcsVZAVpCQvxEg33zHzQJMR9wv5EIFb1ZcstT77//qV0/5LFUIlecri9a8ebNS6XGLfTD5xo07vVsVwedLly7UJl8hy8lKn8J17tw6xX4EMBa7AlGXBZoytdpnE+pWcD7pkJmLjS9uF4AJEZG4O9n44yJ6pIDNBKH36HANp7llTTKeB75I3E9FRhaXIFwFcBIHhpvgTRaqWFg3sIbblBEACnryyVDfBQpFBMPn8f02R/FnuMwBpKFnqEyaIsaem6EKnsd1Sqyf9MeCz+1+QFIMiGx8AGnLVsW1BqbiwPq5C0IwObEacX9yCzx2HiGdtVSpIvpVVzdW4x7p18vmzXv1jh7266QnlZUtHg9uWP6+PrUhV8Q5c6a4KiU+eObZF2R5zEgCBw+2uoJI5Y3wdCwU3LCgCFyk94n4M/7OAIzetMtSDDrC38W9Sg6RAo+4YhoV6xmr1qx33/rGBPfNr4e1qNnUT3BNmzChQoqJSllu10ob2yRr4iLtTV3SVLdKkN8j15QVAhplvobKhRfuVExCvdy1ZnvLxZNPrvPA4jWvmaX1Uq657JE2d6Pa6pBiodBf99RTFXrf+5RVb4tbtLjNzZi6XAkZlLSg+yE3b/ZFbvO20Ne1a5/VHBVKyJvutm5G+dLl/vvbGz2w+cM/PEeC2Rq9S0f0/pXKxaXTa/dxe/n3fw/FcBEc0cgDQBCQKXSLQIvgj0sPbi/EGuCDD7GFoX0GwKD1JqMVQqDFHSAMci+CNcI317MdWzFdXlsEeLMAyONWrrbBbQjNN0CG4sq44WAV4FmAmVzqD4Cwtrif8SHUI7QjqKOlR9AnBoGivAjW8AEXIrYCrAu4AhHovHhxAGIALYRqNPCM87LLAnBBE0+wMyDnkUdCe3/wB6GoMII6cTTf/nawTDAmhGLGbQWeASzcB8Fv4lUQqodCHA0AHX5e8YpQzBg3rM99LnP3cAAI7TG/H/lIAE3MDa8qc0fbuFYxD8zXNcp9AAiLASHAjGuwokR5K9KdIecHc8l8WPkjLDQUrOZZMRHMznNvvjlc/+53B5DM2vrOd4L7Fs+CdwBprGusPSw/lIg60+M/GGsCQIayypNrEg6cYA4gPJvFA8EMjfiXv/xlbcqZbEIGQObNmyuNeqk0M9ibAwDBOvG6193steRUJcflZ+PGzToYVsmvXGoTXm65I0yaNF6H3mifjWnixPHucX2/ZWsIgAaAYBngGooAkkGHoNIXN653rS1Ba4uFIrR1/ACEFLLvePtr3X//z93+ADrVAOTCZYu9G9qPfvKAH1OhxKebbnqF1zLed98j/jf1Tp55Zq0O+Z2eP1ddtVyH727/GYTG+wMf+KB8eOXEK5ozZ5Jbv26HBxj5AMjq1at0uIyVADRSKYfrfBHC557d6CtwQwkAObMByO23XybhrEsaXtysxkjLK5G7lWKfxd7iRczHhg073Hr9xACEuaW6es24SrlqTXBPPPms3LZIYXtQ6+TsBSDzF7QPmDKWd+j558s8ALnyyoOymOxw73//FGlsq7TfVflYkblzCwXyN+hd2yYf/mkSatdJ+bFAGuHMvoVl5Dml/b7ssnkC+xnJbNL4Erdz7+OudtxlrkVAIxeAtLQ85d74xpkSyka5I+0qJCoLyLjaI1IybJBQPM197Wsvqv+F0vxfrDmtTVdYX768S9nqghUDdyWET4RohEyzdiAwA0YQkNHcQ+gZcKdB+MYFxghBFhcugAwCNlmKABO4dKFZN/elXABCOBRBx1hAcLcxwi0HYEKb+TTn9BHwgKYfQmg2oZRgbdyTAB3cSx/++Z+d+4u/ONpFB8DBeABJ8INYize/OQi8ABHuB6Ah8KOPoP9YCxD40TkgdMNDHWU+LsKIYOovfSlYDRgj7QNyCLZmnINljcq0lP0X7lg8GyDEDwI748NSYDQcAAJApA36Q8wM1gyAAJYjQBQgk3lGr8J44BWABWJ9AFIAroCE+zLZ09N9wZKFdYi8JGY5AdgBzBSSlibeI9zLsOQA4HgO4Jdj513vCrEngB0ANPNK3AvrDHCKmxif8/2ZTqccgBDAAxPxhTPNDwgS7QML2UxxMA5UbhkDooK0WTw1fzyQNugvl6wN0GYuIhzuomeB2z1WSyF+3nDGZvdZe296U/AnzEcDPTP3+nxj4jND8W98Y35kfrzPPZULPR4jGqNIyZrVDV5stC02V/nm7Hj7zYaFaRYaavsAj2XLlmmz2CoNylP+3vLyFPCIrB6T6yZrU58na8MMn2L3Jz/5mTajC7ybCHEduPaQ9hXtc3tbyP6EpprgZwhQ09x8QNq6C93MWVN00K9027ft8al5iQGZNWuqtxYgUDU0HJBfr9R0oththqBcaOyYcW7HHjn+iiZNzFTSXvP8GoEb2XojKiurcGiSjTqOtPnnXa26GV3dnXJDoHp0Jv2oac9xv4rdfHAXMrJrzALSpmD2UcrCBcXa924FmAMcjJqag3VmzJhKt0zWDcDYN74VnINLJDxCb3rTrT7wHLcr6Jvf/KG3LGHtmD59itbXevFmVzqtLeDR6ll0dx+UJrZbQA1taiYVrlkAunvaXaHma+l58zTmbm9RenFD4COEtt6qkDeperjNI2BmgtIbG5nL1qrV4WTFJcxqeODa1NOTOe1HjAgbYezuZJp6+B6nuDUrS2xlMssBSQqMuM6uifltfYjduuCP8eLNSC8pul+be64LFtYEc5/DcmauTljmqiqDxcWIMeyJfApw04LoT2ztsPHFtU3aVIsGKirOuK6NGlmVfral1qTvWNEgvr/11cvcpo31smJs0XtVIL/4can3q0+gs0+1bap8Nrgx1VX+PtJHAzL27T+g9NiL/HiolI6FEWvTXXf9zK81tJ5hjjKWCiwulg6Y73p6Mu9IFiP0T/Y+T82PbNcxrCJZKXkHcNeibYRyqLhQqtTU3xhYLHVwcU+BWym3wy98dpz74p1SodN3J8ueXDNLSgrcbbdPc9/7zkb3znftcW9/R6PPTPX61zfJMrBTLjBztUeGPYl+jx5dKA1xj7TM692HPnSZMhQ9oP3h/KxUtLW1XZrr57TGzxNPM2MrLSp3HV2PuPFjL/FuWh1dj0oJcL7ezxDMv2bNKr273e6f/mmie/rJCrmcKuasmZpBxa5L7WzetlLC9wQJc+PUlxf9uzdDKv0NG56Q0Lzdn8EI7AAHrA3Ll2druBGayeKMexSkBIX+HgTrVFbosM40rWih0UbPl/ENAIKAnpsKNheAIK8gSD6lYyF27cmd/9z/kY94HeJ1wd9ss8pO7IO17Zw06wdB02TIigmXn1tvdeJfEKIBCNyP+w/WIUAJrj64/OB2hvad77Ga4H6GLAfPGG/cF85JhG8Z+j04IFYDK0e+QO3Bxhp/z5kL0OKoAJwBqj7+8TBHRscCQHBNw5ISE1YNQAcWH56HrMp1ZL1iHgGr//iPoT+xW1ncBnMA+KCdfK50tnawFgE0ACBYnLBewUPGCAAyF0KuB7gATukv12GNuuOOAGrOdDplAARwAPKFmQMRCA6mszDRNLCYPvzhgCrzES8APpNcS6q1mECOmAqNLODL/j9RAORYxpbbBxYUplEzy8XjOF4AktsW2ghemsFoOM8drK0T+X08b5iEMQXnI7QR//qvmW+GChCG09fhABCAB8Hl+NCvXLnGu/20t4cMSeUVCL8ZV6sLLjhf2rVzvBZw1qxp3o0HYQbLx7Ztu70GvXGf7MCiIsWFmICJEGNCHgLk9Te83AtIP7rrfrmN9LjZAiJ1Cp7duaPeB4hbXEecoQjfePPqMPcYBMUx1cFNp7o6FGfz/dbiX71aJ0tEY8fU+DFOkAb4oovPUVX2Sp+u96BqWPzi/gC4ELBNQIzdeMytCqE0dguyMaHRNDILyo6d26I4AoJYg7DpeVMcrn/lNSu8tvrn9z+WFjrHjA6uXdS7ILaDZ+zf36z9Z4538UKgfP75F3RwhkhHe14cmzF+/GgJlj1u29a9aeAGzxA4b3/9q/yckaqVufjFz58+qg4GMQZxfMHBgyFWBaK4I4Rbkgn/5SryaGRzg/CozgLtAAAgAElEQVSNi5BRu+qJQLF7kIHKOIkBArHxPnZFwt0MIkWyEfNs8ULv5cVK0V2pKMc4sxZ8NFepGMzyvBgo0IRfVynNkGWt4nP603kkk1KZz2jXYoTirGismTiLV772unqCEAsAM9AU2gwAIOvZqgVifJ8zZ6JbsnSagHuTe3plWAcxWDOQVqb6M+NrR8tNcayKfZa4Wq2LfftafK0Z0lLjsNSrNVGsTGujBVbg5cqVzyiAeovmKcwp1rAMMFcNn9RGl0mrXZyer66uTIqdADSyAUjIXhU+izNmZdUOyS1WqGtHu3HuCHFmos7CdtddFNZgn1zO1q7a5D772Wr3hc8HgK+0Eq63oFwKiCo3sa7KPf5ko3vPH+51v/eOenf+BUukOd/nvvZV+R/5PvhfWX8TiP6WtyyRlvkZ/b7dp/Ndt+6Ary1iAKSoSBJrmo64URVjXOuhh5VKe6lAjbLYdT0la8p5AiBhrRJz8t3vbtLeSQxceGhra6F71+9Pdz+7t8qtliXzo385zX3jv8a7TlWxhyieePnlI+WetEqAoUDWjCYPQPKl4UWwQ8NvAAThlriO/mQJ5BiAB3INYXa51+XGgGA1QP4ZTs0KxsD19CvOghUxLutPLDu8wijvzBJjFwCckA/+4z/C9wi7CNvSl3mBG+sHAAW5C6Gbs5ft4kMfCm5oBuT74wdWFAAIytonnuivhwN/jvsaZ3lu6mLkJ+IrsFKkPEB9Q8MBILhCASTpH0J9TGxTWDuYe/gAf7CKINPSH4LsmQNihwgAzxcD8pd/GSwq8Le/VL08B8sLVibWAqAQyxtueVhlADC4z2FlgujPAw8EAMhzsUJZH4+Nw6furlMGQHgBYQoLExMR6M6yPxAziFkK5MxEci1+iyx8kDQvia+7lof4DksKbecWDQLwmH8i/o2AkcHMUoMJ3fm+P5ax2VCsPX6jSeAFzaXB+hRfn+9aXlj4iUmQgLJ81qBTt+SO/0k2RjZvNrxUzbyjGsa0y8trlrbTBUBi4EFgLNpdc7XKBSA148Zrzc5LBaKv0zswSZv/Uh87sHPnXm38T6WFsOaWcIDmAyBz5k6XG8QcHx/y0ENPaN5rvRVimywge1SBnKDmUgmYpjnPBSDnKiMU19//wGP+GcMBIFdfeamvAD569Ei9k/Xuuec3ecEeMoBxqgHIJRed692f/vf796UBigEQ+kUcwU03XeNd0TZu3O5BB2OOBWsACPMBYEHgr6kZ6/l3+HCb29fYqvc3xIIYAJk1a7L81Wd7t7ZiAaHRAjxtikHZtateRRpD4Ho+ADK+dozWh6wIOwMQMABCpqV2xZEwd1iuAAhNyiiWAJCTB0Dg/5w5E6RlnCfXwQf8fOQDIFgKbK2Qrpl00FCbAtPNIkO8kdGE2ko3a+Z0nYVPSHgO8SFnKwB51XWK3XiedNPtHoC84+317oJlS6St3e8+9lc7pTGfn7aA2PiLFGfGzznndCgYfb3epYt8bZEFC8Yq9qxN+8VeKV+e1DXDAyAlioHyGbGKetzkug7tpUfcP/3DHskHne42xZJ85atb3ac+Odl99d9qXWtURLG2dqX86Yu1v86Ucm6hAMlDSqvadFQdkFwAggXkG98I8ROxBYRxIsxz9lgQer5Yn1wAQmwB2nOE89iFyTT9fJavavpAQejpRZf6A+sDLjzETOQGKeOqhRCLwhchnvgDXMIIdiYOAVcktPhYRxC+cXciIBo5a/36oNVHnkMmikGI9R95DQEc6wtWnmMhwA79ov9xtizkAAR13OFSeSh888MBIAjxyJFYO4hliQmPCr5D1sTrgbHkzgUWHmJnkG+JZ8kleAtAoY+PhaP1KCLIHL0OcpoF02NtYh5wDwOYYPXAlS/sGyEtL8AEnmJxOxviP+j7KQEgmKZYpCxIFl4usrQZYHGD5FisvNgsACYaLTOuVpjwYgKVw3CuScVHpr/GKgEi5YUA1Vp1SoBMf6Yvbh5M2M/9/njGFj+PlxcLDcFtuch5sD7FPBnoWhYu1TS5xrJwHMsGcLrvsTEC2Nj4MAlbRg7rG5sEgXOYIzGF+8WeUZ6fsCEMZAHJBR6trQEwhM6gpS+Qy00I4hw9ulZau6U6yObrQH5CG81BbSQztZHO9LU1fvD9n/l4jJ6+0nRQuWlIEXAsLn2miv2dd/4CP1YqfGP96O5GQ79bWtf9PpDYtNC4Q1mdg717dzu0xKSOfcXVOI/2eWvLPff9Sgdrk2JQFJwqMGNkz46rdBcWFEtAn+AuXbHEbdq8S7Ek21yDsm1lsnWVHFXPg/ZM+44lwNqNs0Ttlropzvjl+xDVLeBf3LwgrBxQTU21z1DV1n7YnSdXKtolIPh/vn23hPiM9tjcsFasWCaQNkF7zq/TaYEbG3frnZzt64OMGlWuOar0VgWsFLhS0WavrC0j5PKG1v0H39cmJyI1b3V1cFOBzGWJPp133nxvCdqjIP9KxYUAJHDRqhJYY10DXnhGr6xVBNfzf482rELPm1Ahnp+qqlHegkZsCe5obbJ6PLN6k0+XjAscFFsJqClC8bwXU9nL7HuzvsTuSqaFt8xhXIvVIJ1dLNIGmTAOgDOiuKLNI8UsjbBqxXU8+Jz/7XmxaxdWpjveJFVmRP+ik92sF7FlBTe22Kph47ZnTZiUcREEJMSxOhbjZGsQq9vhQ2F98F5Z32686Xxf3Zzrd+1qleUiuPb1uWBtsjo0/D15cp3e3ww/zIJxoCl8tl/rCsIdcPacqQIhR0ti8Xj2p+rSkCK6uDgkWGCMrMtAYW34/kSWBjNjBguJbX5YVjJuXxkrSUhMoSoyrq8guN71ae11lgZrYl9fh1u7eov7zJ3j3J2fD9eOkKBfUlHirrthgawOkoYKSwRA6qWFblQWvRkSVg/LAl0vD4a50p5Xu8OpzlWXHpQA2SIXrD2K15glN5/1AvQhaQNErMgll1TIFfKn2t+v8ZYRQLxWi5QtRdqnVmsfWywBDTe4tW7hgsXa68N7X9+wVsLyLFk6q/R+hDGPHNXp1ksb+c7fn+zu/Nxud0SZuG67ebYSYUjalp9ZT0GHBOl2eVvsVJ/qpKg8JJ/6SrlV7Zc1YIyvrm6ERyH+9mYBQQsOAMFigrXA+I8gj4CMUIhAiUCeD4DkumAhtCLYEyyOsGmEYhIZCutDPsvBcAAIMguuVLgPERAdC9EIvMR94MqDRwnAiucBlAA/uFoxRhPGsfAgSyAEQ4yT+4hXMC9bziJiZbAUoWQmyxRuZrlnNvcD2uhPfxYUrsGdjOB5ftOGXYsnMC5ygCLkTKOBAAhzEsuDbG3E/wCw6KvxhjFiWcHCAU9YEmQEQ6ltViSuwVtn06ZQGySeP+sL8gIWCiwcWDCwqMQyG98TbE7WK4sB4V4AB3VIkHOZ69jCw/esD1LvQsTpnOwCmhnuHt9fpwSAMFmYqUB8gxVGQfjGSsE9+DSS7xl/uXyuNkw+jOaaVExomhukOwMxks2AyeTF5uXCrGr5ofOxbjBhP/f74xkbz7f20JIADljMBLDF2o/B+hSPY7gAhOv5IciNjYENxsBJblv8z0ZEtgaAn1XfJBsDqJ8NgM0KoMO18Jz5yfXz5CUCXDIfbDi0ibUKs2e+lzZ3nqxfbPBsyvQlDuDiejQMmITZiEgnCMUAhI3m/e8PpmOTpzDp4jtKgF6ueZcNFgsSGg42LeYHMyibdW4MCMBjxYr5WncP6aA67PnJGF94odBde91IXW+uVoXiTThlPvjBD3jBkuDvHUo/OlsBy2Rben7NJgHvjWktahCuwsFqbkmTJo11F19E1pmx0tDs8UJdoQoQ7tmzTwCgSQf1IV+UDyJF6ZqUamZ/Km0un+M2de45MyVwz1SBtUb5v4+QUFXq/vd7OjVEM2fOUtshRiRQOPCtUviFyxYoNkRaxdZDPnPUw4+E+hqxoIggZoJe7AoUNZoWXBmnCVt8b5YT+92hwGAj71/fHQRB3JYq5Kb0ute+wgvoFDTsUlsI/fysW785HSPD9ZUjKyQoXOqFy9bWgz7FLhYOeEw7zMmuXQ1uvyZ544tbvduagQTuJxvSDde+3KcMJoMZFhJAEMHq3AuIo1AgGbAo4gh/RigbGJaT3t4Cn0nrwL5WX4Xd96eqQn/LdachCLgQANQKAp5z7hwPhtas2ex5Mk5V3algz2/cs7q7ul2TaroAOkdqbIAY3hesJaTuJT6I3/TxWcW2WCalZ1JV3HmeuU9lsq2hwDmUrtpez0aVInNHi12Y6JdlzIoBB2AlNwsWbVk8TeyKhotST6q2Q3yPpQDGb9+I4oZkkDPKBVU9fZk0U/HcAXhIYQxZu+VlIQMWRN/j/tOPxYunSBk2Q/vXWgFzvVcqsgl1d3e4mlSqX/6/4gpp00Q//GFI8wx1doWEDtMmT5OQJClQtG/fNmndn5Tgtsvtrc/EEBUUZtwI7V2J3eQA5H2pWA3eRYvVsrgP5lUVffwzoozN+q+/2JBMyurSwhD03af4JT3F/100qsStfPwF95nPjXVf+JrS7YjK+ka5pTOD+9i65+sVDVLk3v6eRvfmdx5wS5fI9bK6273rd/a5D35oj3vv22donOXaU/rcja9vV52Fbe61r5/uejpL3X0/W681lwEgtEcGLWJALr/8Bh+4vnPnQffsmoMC24dVSHSl1tdSH9vRJReshfOXuo2bg+vin/95s/b1JvfO31Oa31/Var31udff0ej+6L173ZvumKdgalmVp3RJMTVC2vIZerdLFBvW4b7y71slZ9S4z/zrOCULKJMQukdJPlp1jlySrscEEMm1gJjby2c/GwRiFKgQQjCf4bPP2TZUAMKZSnwF4AAQAK4n+xYCK9s2MZz5UqsOB4AgXxBvi2xkmZRQ1nK24YkCeAJYIRxTlwN3bQRe3NyJDYEYNxmdUO5RM8Pqi9BXXKw4G4lB4DwHfBDvwbOIlyEYvz8AMpQ0vFg3aJs+AAjhLxmgcD/jN5nH4rjQ/gAIvEZot4xkjAsZAVkIuQ4wQTpb5BdzSwMAInNgxWCMyJnIocg0ABQsMACTfNaPwLlgocDCgcUGdzhAFHIfwOZrXwveKhDKU+YEYrtjzPQZeRfZNibSKiPnIDMTqwOwPBvolAAQmIv/Yz4rRi6TLKgcAY8JsqwEyF25rjbmfsXk58ZOWMo7Jo6iOaBZABCLn8nqjwYT9nO/P56x0Ye4PUyjmDl5odGyGA3Wp3gs+a5FwIYPpGwDJMAby7ppAATzMT6UkAnq/QEQYm1z4o79i4fWI1fLY3mrrY+AFzbV+KW376xaqaUkHGyOeBZaFvrJ2oi1JmyoPIPPLZjPxsXnbK5RdtesR2HWBUQZCIF/9JmNOZfYaMxtjqBhgssLC9u0ATzY7xjrJlfK8lEkrflY+ZIGH+n3aUfDlSdoPvtkzt7sVq0O34Xg1CBMxABk6tRabVpz5G9e7dPeIlAhSLe0HBGQ6VAbL6b9+AcDILe/7nqvjX9e7lLr12/VhrtC7Y51//H1IEAtmL9ALlvigUDRk09TXyH0p65uoiwM81Tjo8r95KcP+2D2TD9PDwC5+abLtaF3u5//4vE0MLHYgThIn34CQIixIasRoAErD6Blo6w3zEehKqeHOehJC6O5AOTSS85XgGuPm6b6K7T/yMOrfaayq6+5xAOqx3+9Vj7x8z2g2bxxj5s1p87dd+/jXpsOiCyFsSkyUBlr6WMAgtXEyMCYCdy4aPX19aoOxTgfMwQY26B0x4BAxMhdOxvSlqRzBWRqFKdAZXj6GtbNYQ9UCaJuVYKDjRt3aE0FYJcAkBBTM3bsKHfZ5fPcrx4k+UPncQOQ+vodAvZb1U65L154zz1ytBedLQDkumsmumd/td3tb1bMhQDIO97b6O74vQBAoFkCEjfc2uz+7lM7BJB7nV4jpSQe4X7rbZPdrx+vcJde3J0XgMQxIMRomHtWU1OHFEE/TAOQ7u6n3IJ5GQCCy+27393i/uqj+1X0NBQ+3LWr1L3xTfOkGR4pC6DSZysmpFQFD2fOoHI9AmaB+79/OllWHKUlrxdAkyUXAPLqVzdLgdbmrcTE7gEAZ8x4RN+1pi0gjBEPC8vyxPlmdUAQThEKEeKHCkBoD88O0q2a8RABGEVZnHEpvQmk/hgOALE+I5iTbcvqgHDeASQ4x4lxgKz2B4I4spkV/uPsJf4DRSLnH94IRigDEbCtDgjeJwjafMbfnM3HA0B4DiAEWYlnIVsiL+IhgxwCIIlpOADEv3uSivFGAWgARvgfmYBEQXyGzIdcAeBEyYlcwJzjxYKLFXORz00u7hPyF25kBK3Df453ZFwAGHVYkE2Yf5ShEM9gPSEXAkpYTzEho2C1AeABQkjqdDbQKQEgTAaTyOYwWNYDrrGKmaaJR+BlIWAZsaBy3G4s3dj/Z+894Ou6qqzx/Z5678XqVrMs995Lip1GCilMIEMbGDoMHwPDwH+oUwh8fHSGOtRJgYSEEBLHaXZsJ3biLnfZkixZltV7L+/91zrnnveOnp8sO8U4oJ1ffn565d5zzz333r32XnttK8uv5pwngIuAkWm7+QwvMC4c3hAmatAymbMf+PlrPbbA7REIcEHyAmMqjzbZmOyFdqHUpdkWqW6MXpi/+RteVMwoMJtgHO9gAITv8RzyXFDfnGlBbo/vEziY7JV5nxcVbxDGqNTAQiw2I+LveNESHJGWRwDEG62tYBHsIrLHxUgHoy6krhktcUYYeKNkKpI388DjoFIG98Fzx5QtMxv8Drm3TKdz3dnjsL9PLizTq/ytUUAxijZ33XWnkuxcsWIzQOSgOsZrN8SAq+nGA8sjzz/H6DrVKiJw48/CzfJOpKtxB4IxA0IHhwCDHP8HHnxKAQ+arZTDyGc2ZD3p9DNa3gs6EPtHMMp+tqFDWkB5Mg4pOeWmINtX3IrIdyc6N9PRLEGdSCQi5KxV6IDT+fzzu1XhNek473j7RtSLNMoedHNet2YxCmcTZBAnnjSkxx7fCprWUqXGFR0dBUDbJTt3VSgHVq8p/eA3Zo6DYzERc4IlM05K2JrfGaAVTKmJ3/G9DxqJv9jeI6NOQenaNQtU/4U/PLLFV7DL35GLT7OLoJkN4LwZo/IVzTj/NoWJTryt9MTjplHhaNmSWQpEsAeLbrYXojIPzH540JODdKuKg1W+Yuuly8tUjcdDv3tuXISd1KmREX8BuaE3dXS0jzsW7pdNFk2Rfh0iLIbmQ+nlwIJkznUCvSTr2Piax2Tmk/SweKwneL64HrMx1ngFmNpwbo8fr9F9XZwmfXZdDOlGNDv6T8qcG6pJNNKjSkoRtoMxg+ZvWunPWJgMiN0kkIAxNOT8wj9DTaKCnDHS38x5NUCTn5nz57K2w4yGycox+2TMzEN0lI7+03i+zXXDsbHOIzc3FVn8mQp8tLX1wCFB+JLHj3qgGFDcjJEiRztdq4MINHPso4MuX6Zv1eqlcOK2KAW2lavmy//+VocueZw+QYY+rcfKscfE+sGqn2rmv9hM7xRmQtygRGkD7WrMpl3p15BK8I1NQjXtyjPicGk4BjcygE5mEfk8IDAUnWNXw05KJSE5DffeHNm5D1lBZPZyvZ0q83omHnVPCAAoG2yRkHDQxZCJSHTWxKgXKnnI0DHL2IdtRcC5otJVBO4PA8N+eiS7oLNbut9cAO9JyHjEYHto1lrRAEe5VUI8BdI/oqUIw5zakvDIPhWEuP325VJfNwgZ5EZsyyOn6/bIf/5Xrtx3fxqyL868YcyjUKjzYHyQ8MBWIBaA8fL+Zug5vKelp9er+jxmE9mg1G70yWeGec7R12HQy9QomvoHS/jPd0h0HAOz7fw+t8VtmmfXRLUfZkMEBIahYE3YBV9y+/ydzXjgmAMp6ubY6CPY/gXfpz9lgoBmZ/b4+R5/w22aQCADgIHbMr81AcPJFMC4Dz53+T9fm2Pn7wJ9IHOcgQX3FzovwY4h8ByYGh8T2DRzN5kPZo7VjN+ef15f3A63yf/tc2G+z3EE24c5T8HW2cWuicv9vTcFACGqZEqJ6TKnv5dKW5FbSak8Rgtso3QcZfGIGIncjZHbR4RPh9KkDAMnfDJn/40GIAQedMqZpTAZiWBAIHDcgVkL+3OT5WAUn/NlwIe5OfBfUpU4b4G/49+B2yatyvBQSR0zOth2LYZ5n/u2602MLHKgIhlBIVE7QUywTMNE42IUhsdDIMK0Mc2AHANYA+fPjIHp7MCOq3yPWuq2rDPHxEgQ5QsZdTFGqsrHP54N7jAkSGCfAqerFlK29/3vQ4rWNXtODECk/8E/bdqYVFf1qWP8whc+pSJqX/saZN5gH/zgh5RzT4Wr57fsUQ6lcdBJp2BR92wUNLOmg84KpTzpCA7Cga6tbQHY1s7U8OB4pyq3AEoOsHanCHz58jmohYhUzg0fsOxNUIVGe6eq6nGe9FjpjC1cUIKH7XRFGWIUfN/+43gAJ4HbXaKcdmZLSO3atp0N+fxOA39Px8jQRhhhtxvNmRoNu97DfG47oHZ3bG7TfMc4iioLEaKdMfO7goJMgNr58tiftqnsgq3i1NejnTibzkMwNIBu5sbMmKdZKdIuADNaT2+XcgpTQc9ibQlpUKQ5sWYGXBg1vubmbkWXUnSurl5VeF9cUoDvx8kfH3lB9ZCgzZ1fBCc/S554/CU1t9nZqQAUEQCCWejR0ihRcHCOH6+V7Jw0WbykTPWgmDYtRVHKNj2hu8dnZk3DOtDZkOpqPyVKHaMF+M3c+ZsaOo6hM6e2YljgPLjgmK1YMV9ystJV0f0w6F2M0nOdUMygqrpOAVCa7fizHictUUvo2k4ar5e7eYHBPsQqTcfex1AirKoKvAfHeE4TEnFzgdkKV6Yz+QjGYoxy1DEOFcquRVnLCAfsIPrn2JQ/fzbR77ib9cb6D7OeCNrMvHm8wz6J3Kws1hfFAwDGKZB24MApnLcG31zYxea8pGzAxvG4ZXwqdQygk9m3RYtL0CQ0HlmyBjmCkHJri1UEgN9FR4f7FNx0Vsup1SDdSgFPv3kAQEC0873h8upFwffcTg2IGxLbHp/st/6qNa3Am2nitd4IDdEUsuEovd3l83OlYzBKKhvQzT45U6I69efpV5dIp7PdlpfqJB5ULNsGa6tkeEADixCAEU+MDgJ4u7skPrpI76Nf81AG+56UCEc6eQTXm+ninpYei6xEKs57GAI8bVJdU6vU6CLdiD7xd6OduH8OQhq1XPIL0NQTNSTNEIr4yY8fAb1pJigs+QBB+r41hn/dKFqnUdVMQ2c6eWPicmrK9If6OwUFbLiYirVdj6h7xXnn1/n51D9TMzA1A5PMwGUBIK+VpkTETKfRKB6ZiD0dW2ZMbMTH9/j3hbrLcjzBKED6pqNnzK4XsOcw8PPXemzB9sfoO+tWGJ1nRP7VAJCJxh+4Hsy2g2WnJtqviWCYeTLR7onet8diMkYTrctAwBLse/a4uG2eAxPN4PYJHkx0Jtg5NWMgwAtULmGGgkDNHof5PvmlpL+zoHcdEBudzrq6g8i86PxzYmIGChwHwFNGozHzFAtyANz2Jz7xMTixKQAgX1HfuPnmu+TI0SpVE0AzAGQBipZngWYVicmtrjmjHnZxcH47QXk4c6YNNQlDahw+J34CAOLFw5N1GozKk1pTiW7cjLiz27k+j2CMWwCEqk3JoFU1NoGrxs/huNAZu+3W9crRYuSfQInjtQvR+d3SklxEfhuQTRlUFJ/LBUBWrJiNrE6OvPjSQZyXptcMQJgdCsFCYmSbAIBywjwWRr+7kZNnt+suADTS5fLzM+XIoVo1V8aZLS3NU+9Hgg6186UKdJfXUdrb71wnQ8hyDSFCSweW64F1GYzYqmZ2cCiZnXGBQkUp17g4Ai0XGq/1qmL1OBTTs6cIzwEzWefOtaltUBGLIKjT7mCGX3LMrxaAmOXLdbdi2Xy1P9LAkpMScW5DQHPbhaL+wTc1AIlCNik/P13NUwfEH2pqNKCbCIDw3hIZ6cb1Hg9qbxmupwbZs/foawIg3B/n84ablmNdQQIa802Q3oR6KopAnMO/rQB/7e16DV0JAOTq5dPl5Sq34BYUFICEART17K0XV6Q/y8ixE4CU5qZJQhwon8f60EtdA4FLASAKXOGelZgYgfqEBDR7jMV12CCnT8UCbHh9AITbTU51I2tSCEnwQtSI/Ag8+4WgzqQju6eDC5cKQAyYnT17GPsuU80MTyBqGCiwYK6dqX+nZmBqBoLPwGUBIKZQ+2JkcFmnwXoNU4Ruhk1KDak1VHAgGGFROt9jUY5tLP6i2sJkxoJnUzBmf/dSAchrPbZg+2P6lfQdpiPpJJvC7IsBFZONP3BeLvT9iQBI4Dgm2kaw9ycDIBzfZMcZuF2TDSMlirQ7FvGRnsd1pB5sAaDy1QIQUuPWrbtV0YgYSaek6ssvb0I0WEfXo6J1X4nJAAi/M2vmClmyvFx+9UsQbmGp6cUqwEano7y8CEXo2RINx5WTEQotfmZGwsPdqvC14VyXclb7URBNo8Nrmrmx0LmvXz9YIyOiVV1IXm4mMoILUP/ULlu27vVRifhZTIymipBqYhcBs5aAZkdzmfV4210bEHGHkgyc3wIobtGx3bP7mMqIFBXlaAcVDjLpKw88+Cz2z6JrnanQTrBNqdDnx2QlbMqT3bCOD3x/RsUqKHYoHQbglJbmQBGtHJzyXUp9izQlU7hrCqpZbGwKjukwmGyHF7QpziHHP3/eDFA+U1U/h2HMC+f6xIkaOCx9mH8q8gyNczaoZrQE0euXXtS6i2Ho6zAfNR+5cLJ2bD8o11y7RA7uP6UyHfGJsUolqx71GC3NXQBqTaqJobFgxfnB3tO9NiJQ7LpIZaIIYJKSYh0w6lXd248cQfEbzP69aSzH97VcsD8LYANFfm5H1Vnkb9ZHenqarF+3UNHLdrykpVcYwTfG7/V2akfZ3iabvhnqFJsOGj041AgAACAASURBVKul1jrM0MT4musxMkpfT+ylYSzc6dGhsyJ+lG9oiiE+2hHXmz628Eh//Q7/TgF1iMYC8qzsNNXhnJk5Xe+iwZ9ec5qG1XC2A4D9nPoNqXNLlkxXYIPzzqzQ4cN6nrnWzXbNeLme7AyOOp5Gv0NuMoLm+2OeIZXpYDSf/zPTEgb5XvYVScDaGYVynRtjrYdQBcdaA+GD1tZmjFVfV14n8+CFwEGIdU7GDM1R/OdJPGHiDdVrzwunnRYaniBjQ3re1fvx0B6ljWm1PprH0yjZmQmgHhbLH/fpeXnXxz4ko/16Hiqqu+XmPFAWERlqgfLfKQD4DtyjFmfo+2Tl0RC5a2aeJGMNHARPlmvZgzVT3XBSnngKqWxYUkiWqk0axPy1NjnXB3omufhgVIbggMu5r2ANR0e7QAdLBW8+FnPTLccPnZXuPk0nc7uHZNTTpgIStbV1UCFahazVXHn4obNQB+xDVgVwJkyfO96DfNkQzJnLWU9c075mn14nY4MFwvoUvd9oFF/vHaeY5ZuwqRdTMzA1A0Fn4LIAENYWGJ79xcrwEmjYXdFZtMSCJ4IOUlhYiMP3jMKROTo+y1ggTXUEFm0FGr/PzDzrF4p0tnecTebAB37+Wo9tov2RWsS6iEuVkZ1s/JdyvG8EAGF2isCquNhf43Kp12bguEjFIwhh8RmLxUgR4/ogEKEFft9QsIJ1n6eCBAu5+B1mhWjm+9/97nLUIBXAIWpB1gNSH7B77hmGApuWgDUApAsqRDzG8lmxiFqnAAgtVpHyGtAE+CArKS4E3Wa66uvx6KPQXIQZALJ0yWw80EpUr4iXXzmEyGwG1KUgDdoH5ZYjp6FUVaQcTzr1dF7+DErORAAkKzND1XdkZoIjD3WnHTsOqfoSU8twKQCkvLwQmY085ZzRqafztf/AcSkG6KB8LR3ghoZmKHi1whmfqYAOMwUJCZE4Fp1lCQQgpHStW7tQ0XseeXSronsZu1QAsnLlHDVXlZWnZd8e3CRgrxaA3HLzOqUgtuPFA756EI4nKkpTZwIBCDNJGzcsQKNBFB3Brr9+FdZCpDz/7B5VUzMP9Tp5GBupUydOnAEdrkc5l2pbcOJtuxQAMu6H1h/l5eg/Uj4djilrfeikeVVR+kHUoVSe1M4+7dUCkFUrF2IN56KnyvO+BohvNgASFx+Fe0QxqHXsywKFM4gD0Oi4G4DKv9nL5uprZiuQmJREqWQvCpnP4P8GFYCwa19eLwASeF7dqEww1tffqa63ZKiekYrJrAmzpY1Yr0eOnERjPk2DeqMByJqlRRID8YtdJ9okIyEa9XNrxDMMgIHrpLFzWObNyJYhpJfPtPeLB5StFNCZhjI9MoKYyjmqASJYMA8RosefeBKK5GPihuM/gMDJmbNt0gDqWU5qlu6jgSxjQ2O/1DT0yhkohU0EQNjokQZNCdzzEmVGWQrur4NyuKJT1cgRgNCysl0SgUBRXm6e7N/tQg0d6KKvAYCY85KYWK0ESEhF3IVIq009nOg6nXp/agb+1mfgsgAQTjKVqNhYkM4go9Mf/OD4RoTUyzaNCPldo7NtTpCh2pjCLG4nUPmIaliGPsM6gsDiLm6LEmemuDuYetZkDnywz1/LsV1of1RYYobHZAQmywyoB88kFLLABX+5MyBGZpksEQJIqmdQ8YHSciwMpwABlUQuZMHGbGh3pgjNptgFfp8qY2y0xEwIgaoBxwS9BB9cY0aJjFHbf//3UBQzVqjvf/SjydB7BxcZG924cRSKIVBKcoL6BCB07re9MIC1TDWlEPn8/7ca/RlG4Jgfl499JEo+9c9nEd0NlZXLVyEa3AB5V10/QgBSXlYE9Y189eCtqamHgxGLiF0TaltmKgeS9KmW1g70KdC0q3R0Xt718lFIViaCHhSrorF0SBLQeZlAgfUi7e3dchQN8g4d0vuJjGQ/D/2wplNtHN7xjq8XMrxRKmvCegc6OHywqjoHyMU+j27mtnITZVBp5Phv3LBU1avQ8WYtBPfF4vRNT72othMWFqEkY+dChYlZBkrVchzbdxxUfUpM0a9dq0HQFkhv4HijI3T9QXJKvFx19WJkGSpVwbSROyWwMb0lbEBjsiK2RHAfxANYE0N7x9s3KKDG8Q+hRmTTppeVhC+tGI43swbM+LBmh9fkbmSAViyfgTmLBUUqTn13+/YjykG192uv6clkiCf63H8/DM7x01Q6ih6k414HSiCoWlxDYWFuRO7L1HyzdoX0OMr9HoAUrzGTrTD/jiLrER6uC6t5bumYl80ogKM1E+D+OBpMVvoke0k9NMZzlwDZVlpSoi7sp52FmojpUm7XjJg5otSwfU4ioLhGs5I0PrldJtPYm8YYM3I0tzvUL1TgfJiQGI1sFh3THFVoT1pgJKLhFQdP+upnzLrjMaagGagxHnc8wMq07CQ8W3oBTHVdRmFRgfr35EmnGxhel5VBOgfWjD4ftiwwr131fpOJnPs2r66/EGfd+d/V/WwCr013iJWtQibEnKf0jCTUCpWq7N3xY6cRCGjBudK1W8zYMTs05tQvMGsSat0c0bZP7dYz6AhBkIYJeV1aiIdy1NoSopJlwUadDcFdQ5Ii2OSvUJ0bZklXolNa+sgZVR92CA0J01GUnw1J6gJXg2zD36cO1SkAPjKErE5ChMxZmA5xAhTuuzOkvU+vlYLceDmGh3NbS6+kQ2gjHsCmtTdS/uML35N41F9FIKPT1zsmnT3D8iTqp6JD43BuIqUPEtdd6Amixow+STQvsh5lM+KktAznrbkffUDOQu66F11bkiQiXlPshjRWw/xHQ1I4Xx8bCumHUciuDfdZ9EaiaZqpXm9mjQ6i2aQLtUHqPexv0NWHTBVoeUvy1bXCjIi9DpyNTv0zNQNTM+DMwGUDIIwm09kMlG8NPBOUIaPmdDApVtP3g78JRuf6+McFjY90PwsqI01k9JcIPj76UZH//u/x35rMgQ/2+Ws5tgvtj8I1HKtRWfprACA8JhatB+tezrkgCAjsQBp4HoPNGbNFVMKisZjebkQU+H0WiHMMpnlS4PaZRSkvT8U2wOeDEcx+97v3+fqF2N/fu9cNh0w/vGNiE5XDnZUVIyeO0+kbH93mdziWu/9uurywNUo79K06Wv/373wPoneRKApvV43QzjV2wJHQjv20zGTw+vtQAJ0I+lU7FJ/0k/MtN65VPHS6BHXs/wEHn0XQLFqngtXRY1Wq5wTNpwhEBxUyk3osGIzLODVUfdFO7T33XK9qH5jlOIGMwjxkZPjQPQ5J1717j6uMiynU9aAPhnkg8/cKWGSnw7GrV5Fi0ihuvGG1AkOkjbC7Oh179go5cPCUcprmzC5U26BylaGSBQIGvyKY3/Hu7dJ0jAULZ8oyFNf/4eFnfCpSfF9ROwL0EAmAbDBjHM/kFERsgWKTk+OQsShUKlC6n0cIwOA5iQD1ho41HVcqXBGg8PsEIZxHjptF5rt2VSrgEcwmAxVBfzTBm4FFx2a+9L8WzQZ/8TjiwLenpcFB4rFFRITgvUg1RxwvAQnBagz6vzBjQmMGiTRAShATtHBt8fvsxm6a9RnH1gP54vF0Ir2u7K7hVKpidwpuy2MuSjU+qr8BFCkFMX1+6TybgmOTkUhO9jd3ZHO+rCzoVDpmHMUm1CzZ+yRlauEi0BsRgWfDxrMN7aonSzOuL6rEnTsHXXbLqCxmMl22EALPbw+jIzB+x/Q9MT1Tevv7UIcA7W5YbV2Vrx6E22DGlDbmOPZ8Hery990wu7cbfSog6VDM/Cpyun8LTVHE0JjPWCzoZATF06YlKSoe6YMoIUKtEvpmgKrYgCxkI465rZ33FL2NQUsWKAS0Qd84RvXnbvQDIc1Oveaa8miQWQoZ6ZT0SClAfdP6ZRkyMztckmJDpAz9aGjDw6CEOhtLRHH3qNOzx4PAiDL0zDEWiX4nY716372h/RIer89xVBg6ssG6h3pkDBRU2omTbVJXWSuNUL7KxDk4CeGMZEqZ19bI4ZNNCATU+LKtgMwSEaKpZDmggxUVM4DilYpD7bjH6mNKTOzD9TAqx462SlikBl2x4UnylltnQb66HhnoY5JXpMfa2NCNc6bvpS4UztNGvFE4H3psI+g14xnSRx2Be05mwTmVEamHsspUobqalimbmoHzZuCyARCzZ1KW2AGSqkemUJwBWSogfeADOho9kRFUmAYzfE2gYRufDwQDNv0m2LZIvSE9K5ji0qsBIK/l2CbbHxsZsTOquvFdoLDZjGGy7QXOx+XOgHD/BH+k11E/3DQipO44m0Qa2tSFrtVgY2YTH7Me+NpuBBTs+wQhbIzEgn8TEGQWhZmRmprbMdeIuOGDF6HtywJDZgI2b+4FsB1TY6YU3if+KRLNgcJAf9A1FwQg5Mffdutb4Li/Il+/d6fMLIdjhuc5/eCenjg0f1oq9/22Tjnxa9YukIcehsoA7La33qFqPY4dr8NDtFUpLvkj0ex6rJVn2JzPAJDQEO3EEPQYGVo6LkXTC9AfpBDSk4fhYGku/qUAkDvvuBrHN4q+ORVKhpVmOOZ8fSEAYs6bcSTp7DMrkpMzDQXtbY7i1lkFAkwm4q23rVWFvIcOn3pVAGQZOq8vWDBTXnn5EIDPad/SuRQAsmr1cgRH0pQT1909oDqdb0f9xqpVs1XNBjuNd0C++MQJfe4CLTs7WUkanzypi/aD2esFQCIjQ7E+9BjoYPN/His7neuaHRec0Gist0EFMkj36usbD4oGByn3PAIAFY3vajUnAgFmRdiMkdtig8ve3kEFGJlRIyioBhhjMfygk3EYcsLI/Nfupu5C52zaLF6MjlXg5p05LVODGguAsGEiM3fs+G5uctwn1zzBEcfWBVUxzjuvCY57APVPUZDMNXUeIwhEj456IargByCqXmNpKa6NMXn8T+DewlhDYstU/7UAkAgADloSsj3GziGjSAoZKZxJVOzCvFehZqQfa4HCBa3Otc3vXwoAWbW6UM6d6ZfEuCj56mcWSV3bqGQnh8qNS3UW4dIASLeMDeD+OZYt/RFHJSxW0xwjQzUg6BvplzEiKVhHj0eS4rmekCnZUyX93aHI/CbKUw/dJz948BXcA/LUfeUQsi3nzg37AAjPvxtgLX96rJTPSUIWeRjPh27UT9XLd759Gr5Iug+AhGPbixanQ70uF/fmrZKUrkGMASDXXz8XKmUduM7bLghAyua/BDpoKDKRpQhmlWNMh9RzxDYqQbKuUMWBcIjmkuCzhUEwtgpwMO+4370Z/qAfxmCzo/49bsg8Jvp7gb3bLsdx0W8kVTtQapjBSLJjVBuuACNbg4Fxjps+K8vX+D+DqGTZUJiGdbqTSQeTKcFgJvujcH/cFv0C+h2sXSV7x/QYYRCe+3XK43wj4u2Uc8tSqEokX+34GltVUESH73FM3OZkY7occ36hfVx2APKXPuCp/U/NwEQzcC3QMYuS6aCw6Hj//kO+KGMglcb+mwCAzvSSxQtV9PXEiUr02tAOH50/0kJot9x6tYqwMxJHZRvy5utqzyqqQR1oMlWgZDFKS6OzZWhIjLSHUR0JRnqN7cjGoBh2DqRxCZYK8nVPBjpppGuxW/bOnTrD4jePkixlxJsyq8Y0uHUyOaAu3XLzWuVQ/uJXfo3rhHhNyWA02IyBx27GaeRNOTe+viP4vnLgQb9gtNiAKlI1srLS4DTMUM70Y4/tGNdng/uxi9IDMyDcB/e9ceNSyc7KgENQg+yDrst5//sRyYD95je/wkPOXzzL99ifIDdXO0o0UisofztvfhnO90ls5yycYyNv6s8KqdkJyKbwPR4z/0/EOSTtad8+f42FPet8PREdKzCbkQgnkt9NSNBPQ9Ye6H3xPQoLDCsnnMZ/zeteUPMYRR9DBJu1DabwmNuy9+3Llljnn4XPc+YUKBUuOq1ct00o5N+zRztNxYh6kzIXDwUs0pg4979/aAu+pykoPFc2fUol5mB2tmkGVESoGBRohWzcBCMti46asUhH4tcNChFpTFxzBCp8TbDE69RILTM7Q5DE8+kGpSkEQIzrdwyZlerqZjh03QqQgZvj2z7nYflyNDSyrBJPdVOLZF9nPL4+p4kV17sBzyYD0tIG78Ex0syGx/QasjvEm3m3ASyL5sftB70qaPY54/3CmE+aG+fZ/M5tSfDy3NFSUv1Sv5ERzIBpkMf7yMhoBMAIIvbIXjY0nFNqa9u36XkfGvKDazdAAOfPmBfXRXR0GPpFTYfQy17UfIzK9MIkyD6HyjvvuVGSE9CbJj5crpuRKm0encFIAxXPO+jv+aLOM5zyVg/vZ2MSEfUUVNV+Cs/rEfGG34Lj1lRHfcTMuBBcOxlbvNs39ANkkhaKd7hXQof0tzxDWA9OTdV/fB2UhuhE6UZfkRd2HMEa7pS2ZmSLUNtDc8t0KZ8NelZZDIDHGfRiqkDAcp64w/UYPaAdhrn02KMQOUpI0pS72+65DceOOQX1jffKcGRS6+vRc8kFSiz6tOw7MIQsdRju6xCoQHZxpH2TlJQvlwYUxEfj/rZoQapaM6RlmfoQZuHpoBNw2Eankc7oJz+p2QBs3vdmMzYIpBgQHe3A/ht0jtlPK1D2n8dIB5oU7EDH+7UcPx1/Bhmprs7bD0sBOAbbKEq0aZN+JxCcsOUQa0MJXIAl5a1vpYql3iaD2GxGyCaLFCSy4irjtk+wwaA7WRpsA5EBNqPpecLzy6A854O1rGy+TXBBkEbhJWMMmhKUMP7F37D/nU+TAV8iC4StCHibYoNDtqCYqN/da5nP1/O3UwDk9ZzNqW29KWcgA3eDjWyXCiNf+qGH2f1bP9yC3VBMw0B+Tqd0+vR8KUT4xIOH3N69FYpnH4XCZBrBh3GkQ6C7P6MsT9V0tLa24XtDcqauWalKkYKSBdUkRnSbm9uUkhKLx6dPx10LQ4mnuhU6c5PCxAdZBP7n31Tj6UEzQjr4undCvAIfw+D+P/ww7mgwAo5ly2YqOlEm6Fx0/umQsOs5tfUrK+sUqCAFjJaSmqQaHbKG4sEH9F2ZTlOIE/knuLD7chjgYYBIYL2G/blfDtYrd915DaKR7bjpHlfjtxv92c5+sFqV4qJc9KiYg2xRsxRg/o1DyLH+t8OrjIr0O2EmUh4d5W+0lgSu/4rls7SELYDK1q1atWA8nUkv6WDZFL5v9ktqzMyybAgFnAHIIXA5n35ntmOyFrFoKkcJWJ250JQomunp0oFMg/13Z6e/x4s9Tr3OzlcXQ/WvHrwyG2xqZ8xWxFJ/+xa7doKHwHE3Rkfb7KOruwN1MtcpMNKCmiCqsVFS+BT6yTBzRPOMasfNVlbjHBqH3AYr73//+9V3H3/8cdV12phbZXMQfW7UNCnSCc3aouPe26ud1QinFogKcCtRIN/c1IrxDKvrjtkczjfHznlWx4Xszxic+l70r0lJYV1DCLrV7/YBubg43bQxmalax9ic0lCwxgUAnKZFpGDZx+p2FKhs4Dc6oJ15+1xxu3Hork6zrxuWbASeU9K27F45hl6p5gCy2bZFIUtm+sTw/WlZ+lhCwyCmgPmgkaqVgflugbRvf++wohBSvvqpp1Gk6RiEbtUrYiBe3+XlyaAjhmKdtyFYUiuxcXq/G9evkOUryyQ1MUyaGmplRrZWeFk4u1SiHFAU4fUHA1oAtMIiGySv/F+RAfkq1ss6gApkLWIdehYApoTOFe/oL7EuoSrCMUDha8zZButhcDvT84Z6szBTR4P7CI10rZPoj9TQ0iPPvXRCjh7fh2L2BvF0zZLugRZVEzUT9UzFZbEACf2gSbE/E6iBYeh67GCuMFeuhI45SoOo8Xjne+dKZEISjjlesvKyZG5cq+SnpkvXwKgcBxg5UAPpZKyz7rYWufeHP5aF8+fIsTPagxzpa5acjBjQAeNwf69TQKSubkTVPv75z77pVs4l5d7ZLodOOmnik1GS/b++cl7dcIPIr38t6JN1fq+tC42Sx0xWQjCBoFd7dARDBQUiP/iBzlwEa0T9jneIsA6ZSpoEAcGM4IhNiGk8bwQcBCQ//7nIb3+rfx+ggK6+S8BK0R12mGeW5dOf1iquZGYSxPA9djFHGzHVa4wNlfk/AQbrY41qJ/dls35YH3wSpZ3mc4INApIvflEDGm6LDaGDlTO82rl8vX83BUBe7xmd2t6bagbeizue6bnx8ssVqqt3bx+dp4sDIIkIYa1bvwqZhj1wbLy+oudgAIRUk2VweEmTIVhJTU0BEOmEHGub5OZNU45SOGg8jGKHK2ld9BTB3aMPDh6pKIxOs7ibClkECSzKPFVVpz7fcM0qBU7OQomKNAs6gkNo9jUTcpcLFhTDufEoZ/3QoRpw+AfkphtXqmJw8uHp7NNRYjSZgImOUAuUaPbtP4qCUE3Bej0BSG5uhqxcMU/VUTzy6Bafw3+xAITNFLPRHK8KdSZHj9agX87NlwxAUjF/125Yqeo7WIuiCmSdUOSrASCco1UrS9EPohqOLQva0fkZmQwDLOj8MtMTB9qKyWC0oDEas2Ds6UIz/5oLyACEiahbtnN7uQEIx0ixgRkz8rGOWfvkVcd2DgXQL+08LJHh2hG0M2FvFAAh7bGoKF81hwyDk7x79xG1toxpGpkGY5SmjkL0n0YnNiNjGtY8skhonkgwyKaa7CNB1Ss3OoEz+zAI4PBmAyBJiVGgG+WhMekwAFk37hc6JRUIQOLgTDOz0wRp7zEUXA8PI6gBYLxr1zFEi+tA5hsPQFavzoIz3475GBkHQNYtXyg33bRQuqgqNdQoZTk6qzUxABkF+PgXgJBmGemFB+5NUVkNG4B4Q+ZCIeuXAD8GgDQCgLCGJRnnLtwCIKi3cwMoeHGM/ewP0ol734iM4Z7nwvt/96n/kcT4EImNngZwFIPeNRW4RgclKQ71MsnICCOzWzIjXqlmVRyrxD5ZCzYmcdGZ4ka9Hbux93WOyVvvWiDh0bESh4zkslVFcmN2HUAR59UtHV0D8sgON9ZRiNTVnJR7f/oL+fQ/v032Ho7DM2VEToG6OdyPPvUAgKUzmlT/kB//+FF5z3vGxgEQs2bpKDOD8FMkh+jYkoHLbAIzJoyc06llpJ6RcFKZmGVg5oCYmfQtRtENxYd/kyIUGNlnRJ0y/0btkXQi0nZI5WEE3sQj6CSb73G/pAxxe6QkBUkKq0N417t0LzPS6jdv9l2KF3zBY/vIRzRoIRDguKFboYz75SXM4+O/jLfwds3jD3Zs9o7ogJv4DOcuGAAhHZvAgCUCNn3b3g4p4vwO/2cNsjHGLila86UvBW/tQJodASUBBrcfLLvDOMaGDSL/9V+6wTbn74c/1GCUQIXnnxkxZjYookSARnDKxsg8bzz3rBf+7Gd15oP11jzfnEe+vlJtCoBcqWdmalxv6AysXLkSUYlih2feDzncTXhYGfpDkGhywGiM83fdxmtBvclFZOQFlVo3Kj8skqWRksVCxULI1aalgZqBKOO0aRkAGODxI3vRhUJqctebm9vlFCRSU1AkzD4aTaiX6EZmg0XapBixyJfOahs6l7PxnW3XbVwN9ZVUeW7LTlmNCHAdir1P15xF48FZqlP388/vQ2Gslhk1lo6xkHZTVa3v8PPmFcss9B85AHWjiooTvgwHC3VpdCS9VhGSOX5GRQMddgNo+DsCF9MHgQBjBcBDPopVT1U1gK6k6Th2tsN2pAMpT/wtO4izKJqqWSYjkJ/vz2qQQsMifGMul478coycywXzS1QjPTYVPFV11jcG7tc4yyaSzffsY7PHZmg0HCNrMggw8nJTVGQ9FNkQ7cwOKkeY/5IexSxXJ2oZLsbsrE/gHAX+3u59MS7i7jSgDqRgBQUr2Oj5imh+1SV7G/Y+bHCUjEj+mjWzHTAbroqgH374OdW7gtbbiwadRjEONR7G/LUjnnER/rJS3eTJFHGbf/leIjysxUvnwjFKwv4Qde7uQQYGYBz1DdGOXDIbMwYaG2raFChT+G3OObMGBKIRkSGq7w7vCTZobG3lNt3qfNr9W0CIGp/tQUaLxvkZ6R/fCZyZGXNd8Ttm3Y1v2BkiQx4N4uzzxY7ege+FASixfoxmspA3XD9fZRQZRtGBBTjHCGKEIvJPb24YgYcYADYet2cM58dRycrLL0KRdicyoyNKSGLr1oMqY9oFJzcxMVKWLs+Tp5/R94yxMQ2caVEAEvEAoNML8+S2W26SOARSouG5jnRVyOySefo7zmU5f2EMFKO6JaLgE+IZSZeBth9joqKRWUBWt1vXULkjYiQy+U5kR74LCleJei8s6cMYOyQyh6E0E7EeY+7G8QFkeH4i3pD7AJbAbWmfL964z4grtBXZE2TTQkGJdA3jPIQiK5wjv3voJhSdh6HWrlLmzaqXj3ysQj703quQZWiS0vI0mbsgFsGgOvnQhw7jeEeVg93ZFSL/8eWZ8scH4xA8cMttd3bJvagdSUpCo1V2UGcnei8U/07cKp4mHCsk18LW/LO0v/RPsrViujQjU9eFING2PXVoJtkHoNMmXR27UFcwAtGcufKjH505T7aXTjZ7ojGL8O1v6wj+rbcKGinqqDhvxXTA2U6AiqJUFqWD/JvfaDXJf/1X1odpJ5QOK5saU9LfGB1WCrX86Ec6K8DtMXpO0PCd72iHllQeZmT4PQIh0oboyBMYfOELAtqspjIFYwnQ2aaD/H/+D/rCVPjHy9/y/2DA5c47RR54QDvbPDaWzLBmg2Mj8KAz/c1vajDE79DxPnVKcK4EfV3OB1j+o/W/Ir2NmYVAapKhPr3nPRr0cJ8EdcxoEMBwvMzMcOxUyrQpXKR08Xd8j/MUaGwLQDDBueWcTWY8NlKpXnlFhJmkp5/WoJPjIrDkWiCI4f6YBeF54z527NAAh9kTjpX/M7ODxLI6l1eiTQGQK/GsTI3pDZsBAoTrr79ePZDJOX/llX1Qd/JLaV7U0hiVqgAAIABJREFUjsEjZzE47dZbr0MmIRmiBo+ph79xtulMMPpdXFyAqBX7gfRIPZRoxgA2aMuXzwVdKgFOmktFX8lpJ0+dvPsI8NlnzCjCA3NYas+cRXfmLmQt+rGt6cpxfgJgh8bfsAbkbXfdoCgSzOREq+J1rVrUjCwGI5mM7hujhCwdk+loIrhoYZnPWaRTeRhSvVVwyumAsdeFbbYTNOw0NePnpgaCr4NlMAIBxdvvvkFlgH77v0/4gIJxaO3vpkBa9y03rVHF8J2YO3ZlZy+VM6CI7NuvAdL4uobzQaP9+eLFM2RGaYHaXgNUdA4drlbzYjvQgXUm9md01Oi4UiXKZDJi8ZoO6wBABqPsfBKzaWH92Xb996Ua1pUZ8/lNAcdTbOy5so/T3qXHo+ckEIDY3xnXpPA8T2JyABJ4iAS1lI9ml+u580vldw9AVcSntEYnQYMR09TNDceZVD9tem3SopCpMJZKjwNmN/SjvPK73v0OOIct8szmHT66lF1jkp7hV8ky1D86+4x+G4uP13QrKnTREkCxMcbso7HoGIadSWeMUDU5pM8xY8msFUHPAORl29C1vhevI5zaFf6WVLPBnvHXEq9TA0DGy/VGBa3Vsa8rAzbHQvz9fJyp0+NHfQ5FBZYvLVP3gC6MrwN9Z7h64lA/RDA1NABaGgDzGNZqFOoVPGMjPjWnBKhKmbWXkJSpVPk8uGewySZVt5qbexAd1zS7sDD0RRn1K66FufV5jEkckRuuL8ArlySDVrioRMv3ukd0EKQIfUwWr64Xd+6vxdP6XuADKK2gseCoB/UVIXrOPXDYwwvfJ/1nPwuQooFoTPIhccX/X3n2metk564yAKNw5Yy9+90/RUAHa7X3y1hYACux8H5Dj4t3DIGbzo/jnpsj4YkA/uHfVAIev/7N38EBjZG1q5tl0ZLfyyMPfkkyUzPlSNVx3HePyrqr/iS//J9lcBY7IdUcjqL0HvnFr6vlW9/OkF/8MkWOHz0iH/5IltTWzJLczDgpLI2Vm244I2uvel4qt39d8iHXG7H6EzLw/CclOgUNqWDbdm8FEImVnhH0HoEU8GH0kbn3G7+Uz/xrOcBIsVLLIi2L9146/XQsH35YO9x0aklN+tjHdIbAAAlSixgBpwM6D7jnjju0YA0dVUbcGcmns02nnhF2Q2uiM0tQ8QjK+7hdCsJwn4zkc3umWJpOK6PxbNj8mc9oR5YZB4h7qf0Q5Dz0UPBicjrBBA+8nLk/btPUS/zxjxo4BCuQDkbBIuBi3QUVTjkO0qCY9SGtiWxbitmsQCkXazQms4kACOlUpoCbGR8CEIIN0plIkeOcEuQQSPzqVzoLZIwZJGZQuG1mMALtllv0eVy/XvDs0Z9y+zwnFstTvU/gRXBEsMcxfRlL+hvf0KCLNUMcA887wRnXPulbRsCJ+yBwIeDkPrl+WPPylrfoNhhXok0BkCvxrEyN6Q2ZAdZ50JmhI3kS5MnDcEKHobJyyeYAENZa3HLLdWp7dXX1UGg74XOSWGA9a1YxbhpocgY52kgUzsahGLukdDpuOiiSRCScHY2PoA6jsQl1A7jz0AkKd+Qg6TD5la9QMIoC0PVrV+AmewpOgXaWCEBojPgbB6uoKA/dfTVnng5bvFM4bo6RAIQR0Ttuv1o1DmwFh59d1smnNwW1byQAufEGdNiEY/Lkph0XBCAREaFQz1qhCqLZNfzwkSo1l8YuBYBQweyG61eCHnUM571+nJN3IQBCZzoFogGUo2V0l5x5Aose/E+nk4X8VMwyUfSU5Gg8xKDQc9zhDVzqwvorACDmkMdwXd399o3yxJ9fhIKY/xp7PQHIe//hXVBpawQA2f6GAxDlHFj9cwjqWPdDIEJQwsaGrLtgHU8n1kRfH2WaR3HsY9LROr52540GIBxrNHqkFBZngm4CJTMAoLpqfU8geA4FeDHGz/W9RANcG4BkTCtQ7/Fau//+J6WoJBX3qDGINdTh3kERjeAAZGC0U9asiFH3k/JZRZKGurSYCJekhGo5YgKQpXeCkB8G2lfDvyGftIYjCApA+gBAvAAge460yCGE+9//jz8ByEdPmqYv43xMl4OVD8v1N9wvO7Yvk9bGDbIMtWsFZV+Bx9sgYx3/gpNWipIOiAagaaPXVSMjrm/g/KyQn/4kX259S7/MKP+VPP/kvSgmjwHdpUWK53xN/vD7ebJ3/wxInmPOUBN4uKIZdTo18qc/noGk7xxkh5z5G4uT3JQOlQH95D/fIh/+p6/Jj7//L/LWGdMkY8OnxgGQnfu2SAT6jdDSshfLe7/ygDz85FaAnHXIWpxRFNIcoIXq6mO4n1SrugI63u98p46A20bnlQ49HXuWT7EgugS4iwCEAILgwqhJElgwc0Bn1MjO07llDQIVH/l9Y9wuQc53v6udYwIQ1hiwdoLjsRW5KJdPYHTzzcEdf2YUqOREWhL3TZBE5/gXv9Dg4W1v0yAk0IIBEP6OgIeZHWaEbCNoYFaBc3Wh1gvmNxMBEDrx3AaPn9Q3fo9ZBYINZoQ4TwRiBAM8BjtWY/qGMftgy/+bfRIMfu1rkK+G6pkRHGCGiRkt+3gMrY4AiJkOZsCYCSNwJKD4wx90E22CO7TdUYXvnEcCQ2BXRbkjyGHJHOtF+B4zYCx8N+qx58/4X/adKQDyl53/qb1fhhlgYesNzGWyhRac9SeffBqOJJwCFDWqsObFmqWgY37CwvL8/Bxc5MtUTwE6o5Ry1VFnt6JgkVLFgnM60kcOn0DqvQEPsT68r3nZJrJLnropMmWixI5yp6Kx11rsg93Ru7o0tcREvhm1NcoqLF6PBk+ZZiKnpB7RkU8DV3/mzAJ1zPVnGnFD3T2udoIUGWOZJJ/Czp6F/qBjpL3QhsCRN1FSgi+7cJifNyE3bOop6OAbygvfW79uMagWUbjJ4+7q9CMIRrsi+Fq/bqFy6LdtOwBnQDsvxkJD0CQQ1BAav+tCPwHfZ0bfG2+sXTMPcpAZ0P+vRv0LQkOW2SpbzMqws3QSMhqs3aBaGZvOkVLV062j3B1OETiPyc46mHkm0JlRmoVzpJs+qrFZKkfBsg0TZScCsxoT0aa4j4lrRHSx8YUs2G8Di9HN7yeqjQncPuWMO1HYPBe0Pp6/PehMf7be6YUB5SWax6NpSeOzWFhX6NdBS032ZyIM9YpiEXlQehuDwlQ0mhSmpSdLNLInR3Buay1i9TJ6DtwHaDfGnqJXActHh1vKCdPYX8Q0qjTr3VCc+DmFGVivQwuzmvfZMtSJ1jjNeoJAEppSRqj/6VRkgFbZ1UU6HlSc+tDxG6CkpUWrZjFDYq4VZkXaSWiH2aIKvoMIuP/Yczfi0hyLxHh97dMSIGm7cmW5CkhEhfoFCQaRXaBFGU4Ujy9cnxfW/adgXmlUr4uO068p0tCMerUsFAiYzNBjf9yN7OwwjgUZFq+/YH9UWlADpO+rgDvyX1/dKG243eLWKFADltiRNnnv5/5H0dvad39O4kbgLeGe5MnKlki3BmtjgwjQlLxLGl7+qPx8E+6LyLouKoyV2/4eBRFhTeKt/6S4RpFdSHpE3El/lNqj75XfP46MTdcQsgS/RWYH9XiVn5S48HiJxJxEJmI9cY7itog3YhOKdD8IuusriKw/j6zVL2XsLEQ2oo5KTPZXpKHiP1A/kiBt/R3y2DMN0ohMcnt7n1Tsa5a6011oOpgO+hrWb0KdJMYO4f43KqvWhMt/fLVGrkdH+FtuuVY+/LEvy8nd/ylFQ3reQyhMkQuPHPbyi3+WyO4WKf8AsuZRpIfp82XkePma64YRcDqpzHjwby5BRtvpvJI2xQwAo96MxvM1KUwEC2zibEfoeTkwy+HoJajIOesC+BtTY6FHoH/L/RoAQprTdWiHxUi6nbFgvca+fbpugVShQKPTTAoTnWFb5YvZEzrzdOrpyAdaMABCAMW2CWyvYDII5ncEWMx+UMHKHN/5W/W/MxEAYRaFymP83z5OqmMRfJHm9f3v6xqMiQAIQRkBQKBRQYsAhFkt+7zY3+P5JdBibQnPM4EH60AIBllDQkBHAMP3OT5+hxkaAsRViOnx9kdaHAETwR4zK8x6kIa3BvieYOZKtCkAciWelakxvW4zcBNCBXScSbcivegoIukdnU7zsdcJgJDWQTWqlSsX4eEAfjOkUWshrzswMKhoGQQPpPvQQTEOxqUAkNKSQkXJOn36DMBLs6JW6IeUE7WcBICwDwej+QQ4tafP4YGhycB0vmxH53IAENbBbNywXLZs3QPQ1KXqMuyCYQNs3vH26xVV6+E/PA+Z3Gw11pLiPFXTcrCiEtSI0+MASF5eCmgIJcppYq0Mo9NqzuH1HDhQqebNNtJn2OGalJRkZDYoLdvR0asUqNrQkE8VI8PpMeOxFY4mAiCk4F17zVxV5GrsbwWAcH2tWzdPgQM2auT8EnCnpyXi/I7KZgU46YS+egDy9++6QynMUXWLjjtpjTU1Z5BZjL+iAEi/abGN4+VaiQqNxP0nXDWBjIlhvVAY1hdkWzuhHgbqFh1PShyregMcE9dhF4qaz7NXAUCWog/KycoGyONqqhnt1QCQk1VQvIpPVJmmvr4edS975eVTKrjS2z2E67Fb2ts0tS0QgHzzXq0wSCzXCucoAjUZn//qt5RT3brrK5Lg0YpZgQDEVfwueebR98iOA8nyhbtY1I4JSj8oYRk/Q63FPeIaWiqu7C/q2r1WVAGPkH4VJe2jHwSoGJOf/PRuNDQMkwUlSXLTNaRxYa7jnhVXFLhHw7+V+x/5LrIGW6CY9msFQEKjKiQm56tStxdenxf9deL6ZdfufgRcxuR/Htwt6ZlRULhDD5rOc/Kz3+yS1DR2o+d91IVgRSQcxAHJTcuU++77nKzd8En5zS8+KVGDCXJ1Sayk4H4UCEBm/uNjcvrI3bJs5UkAmnBJL4mSxQsy4QSfgmM/iIaw+0A58qhMA8Xh2BPs3nv9tR0sGKdDyuJjA0DosLLI2ralS7WSlnHQSdshhYcZkUCHmNtjpsMAEKs1jw8oWaWAyvkPBkCYFeC6DmR1EkBxLIzeM6MRaMEACAEQC6tZa0FAZBvHwmg/Mz7BmhsHbn8iAMLxBqtLIdAiACTFivU3P0a5Euts7JoKAkLWuhBo8fwEGrMVBIqMgVLSN5gRUBDMMcvB16wDYUZnzx5BTy9NvWJGg2DDzCn/JnBavlwDFAI1Ag2eM84F1wXPI0HUCy8E3+9f+t0pAPKXPgNT+39DZoAF5itwd6TjyAzDU0+9gFoLUwD82rIe9oApAUqqVVZWpioOP3xYF1az4zZN1YU4EddQdEY3Dj+jnqb41BSOaiUq/bsRR/t/9qwyycmaJsfQl4T1C3zwR0ba8qqM1PYr2V1aDzofG2f5LTetVQ47nejfPajldLl/dnKmzcLdy2Q42nC36uATDcZjISdZb09nW7LxVDMZkKrqSjiSugbGllM1kXMe20QRe2YLbr11vdLRZ60K6WBUAtuz94QCDCZbctuta9S4lSIYqG50zOjsEGDs21cJZy4BhZdavnfu3CKk+3PBTT+DY+hB7Ys+DkbfKStKo0PMrAYzHOTwsz6H/H06e6RUsaA9MBtg/z2uBgahPQNMWEBt9z8pn5mNhwwkSqGiRFMdq50nRrBsw0T1G2ZN6G1cwnpVe9U22e8C9x34t8lSWJs876X5zYYNC1Qh/oED1QCWnTKAIu2rrgYgQUaDGaQD+3X2yetkOIzKnN2LhnUhJotgpGL5G64JUhiXr5iv6qkGcM57kMH0esLwGs0RQc2xJWxNPUd6hu6LY9YwX/OzmBgtWsDt2muW77FI3Za6pSOqxu00w1PfwXVqnJVQJ9LP98317MLaGtcHJ0Lvb86cOepfXgMNDTUKlLBDfSp6duhaqlA1JsrrEsTx2uC65Npl8fuhQ7WgTPoL64OtnRg0baTFAhBSLnfF6pkqEFKJ+wfrk+IB1uKi9XhcyEIlOz1m1Bsc20iPypTSBoZwL4G8L5XAWvo8snxRqbpuElJ0djQlJRXO2ONqfIOQbK483oPIepMS2ujt10AzMnwAf+uszuK5CK/DCkry5MGHUJgA6zz8HdSR6P11I0sUEafvTbSM+fdI195PyLceC5OVJaBRlsCbikIgYe43QctCl/b2a8SV8ah4msF96YWOKShRbmZDc74M5hRqx459Wp7b1yuHkbUYRPF+RtKI3HFzteQWI0DQ/kPZdfJ3Uj73IYl3/UkGkZF2hbAR4r+jzh1e5lgazjPq6Nq1hFDnaJd8/wcALjG58vVvPyuP/mEGouGRUnlE11mNRSKb1nNE0jLLpL8TtR79e2Te7CL53KffLtX1o3LNzFgpi0PNGBTYuhNSpA+ZoWlzPih1T8+TyPYlcgqs2pCoFnnP56pl+sxpkpI9DGd2K+hX2QAhjQBKnUppiXSr557zO8CUg/0XMM1IwWIG5GIACBsEMgNC5zXQIWZ2hIXtdgaEAIb1JIE1G3xU0ekO5rgz2s+yKtYz2CCEoIeqWKwDIZ0p0IIBEDrQzIDQ0Q5UkKKjzQg/t2coZudv1f/ORACEmRkeN+lh9niZSWCmhwCEWR0e7+9+Nz4TQ0BHqhwfmcGyOsxssHaE2SkWsAcr2ictjpK5vEWYZCsf08xQMXtCKhtrPwg6jJFaRWBBAMgaIM65mR8bgDArE6znyoXm6XJ9NgVALtdMT+3nss3AbZADYcYjFqGJndD3P4NCbjoqdjHsBQcThGoV+H2qybAovLioEJmVWvxfp5ygQCeTTpztgBoAQkcjEIDw937aVCz6boTL3911ozz51DY85HVPCx6X+U5LCyUp2dfA38kqPDxSSpAxmA2nnE7eK7uOwHnpQiZAAxQ6eYbyRafHgBU2cSvhUwxGsLE7QAy9q7vd55hx/y635jPTCTIOeDDQwWMaT7PRzjRleClLfBCKW2tWL1QcdD4cGtG9OScnGXPmlr37dLE5O8Mzk0CQUV4+XckRc06PHq3FmFFgCoDywrZ9Ksth5obZEwKOzIwkXz+EFoRf++AYdyO7QX4+zQAJ24G1j8d+fyJFLPv9WbNyQEHrUmo3tPNBx+QKa/wdxxCs8WEwp3P8exMXsl9ozU+kcmWDkImoXtwumzDOn18Ih6YJqjenxW1dQ/Y2TJNH0yfFjqZyrodHdIgzHHKlxsx1UgoOQikygRFYq3Fo0ujF2uB6aQHgMRREvcZ1hjDCuWYM4OZ7pA+dPauLoU3Nk1nH/LekeAaCCH65oFEUDavz4fT1MGNio0a1L8f74nVnjNpTBkhFRrlBJ9LF/KbhIgGOoX6Rrvj3f38VnJyTcH56VQ1JaiqvLRci0SwOJ40sBBHwBNXPh96LKnpHOgHQFqIMrXA6cH04NRxmDAnI7MWgdikctVQzZ+chwh6JGolOFDx3g86k134KMn8u7/gueHNnzQRA8VP32ttbpAPS38wCJMfqtRvtKJjlz0BI2rHE1OnywO9ALUJwpK+vV17Z2YrrsRMNGQclJUEDweY2DUKnTx9FsOA0xjwm3/r63fIeCEQYKmziNHhzsC7I2SbN+wdxtX8DcxMjD22tkmuLouSaYgRfFv8/8UYS1FByd1RGTt4tnj7WlmF6cH8Ln4nsSmSbjNZ+WLz92B6AxNmmETkOMDFv1Z/gsM2XusqlctdNDRKb96BUbP+WrF4GPlJIDTIkX5Sx7tvxu6uwFtEbCSpdSLUA0e0XT+rX5MyOf5a89V+T73ztg7LvWA/255Kju49JYoZHntu+H+cOAGQYvZk69iMjUiJn66JUg8w1a8vl1o15srokXMoB+jpBIU1Y/Dnpbv6IPPY/fXJ8ADQxSHfPTRmRGYleOdU9Isvvfkg2bYbC4qZiZNe3goLUrKLkzFrwumFjPUbMDR3rYgEIv896BmZWSCvygWksNQIaOssGgJB6xUJv0qacWJTaNx1l0p7YvyJYfQEdYxaL33efdsxp/B2dZhaTs3kfnfFACwZAuC86/QRX7G9hxsvtMTNk+qjQQZ/MJgIgrEdh9oKF+Q4LUo2XBdwcK5XGmL0hEGDxPZv+Gcocv0NpXjYYZH1GoDGrxOwVVbCYpSDFzQZt/JwggcfBS9MAENakMLNDWhyBT2CXdo6PogCkWXGOefwsVKcRvBCM8DPOuS0bPNkcXc7PpwDI5ZztqX29oTPACON8hBvo3J85c0YOHkCjvTHtCL6eACQ7OxNp0TLVTPAodOOHBrUzYke7zYG+FgCyceN65YRu3fYKHmx4asAuBoDc847r0FjtEKgXZ3xOLB0R2pUCQAh8jEPLyO/yZbNVnQpv6oykP/3MnnHqXUb9h475xo2LEYlljQ0jbJ1wKABUvMMKaKSmxilKFWVwmd3oBJWlE7SqPgJQx2w61esNQPLzU+E6ulQWxKyJ8Yv+rxOA8BgXLCiCU5SkOpUf3F8tNdU6+/R6ApD8fIRvYQSYSclwskF5ZLf7nS/qJpJ6jV8eAJKF5n6zZuUD6MbCUTgNSWt9vDYAmTsnR8nRdiMLFB2dACeODf/8ACQy0oti1xlQE9qhQKdZm6QHxsfDSU2IwL+RCjB3dJAyyX4ykQABEEYACKMwAjMbnOu6uhaVKaEZAMLXlPzOgUR0Zk4KAAkEM2oaULvRc9EApKqxXbLRM8hNRxwWDIBk5c6Uz3zuP1WGNR6haMB/HPOQvLKnWuKidHNJG4BUHGzGueuRn//4Nrm9FB6mV8sWBwKQc5VflBd3RshJgBlSIlku8fYNx6VkNTg8pNCOxMjQ0X/ApLOOxAEgZd8Sd9xpZEmSZLTufegvkoJnQru48n6lJHMPvfAR2XLAI2m5FXAwn5Wv3/sx+cz710BBDB9HwLOM/hbUsz4mQ72FEjMKTy4aYeeM70nLkVukv6VMctd+U7pqN8ifn0iXJ144LSvXDkBydieCMl445sVScyZWutsP+AAIx5WWnCJ/+sk62X5iWLLiwmRJWYLkrvmC9LR8RI7/vl3ODobLgZ54Ye0fZ2J6/IDc+b775Xs/ToTq32zUYdSjtuSYfPjDjHr3KfUjRtsZ+abzyX9ZBD1RBoQ1IKQK0VgiR3UrggSqarGImffSYCpYpDcxA8D6gkfRn5c1HaQG8TdUaCLAMA673rq2BQs0zYpOMBviMbnOTArrKZh1YW2LcZbt31HOlsXxrFth9oSOOh1vFruzvoFZII6D22OXcG6vEOw8FrwboGNvL/D1RACEWRQeEwEGQR0dfmZe2IOF+yQFjPQvAg/OI8dJcMbjJDgjSOPcB3Z9N/tnhuPd79Y0LvY54fngMZBWxkJy7pdjIwAx54nggXPHzMlXvqL/DzSqdPE8UB2MgNKARNK2GEPkeHhslEK+Em0KgFyJZ2VqTJc0AwQczHrw4cc6h8Mo9Ob/LvcwOLvWpiw50KA7mCTzQfrH3LnlCuBUHGJmQVMLjLnRqdio/Jj3FAfcKS6ng2EXPpvItaHbGFnY8vJScD2Xq8ZqrCd59LFnfFkGOiCmm7SR9OW+QvAfI6RvveMatY/fP/iM0vy3qTz8Xn9/r4rI0Vh4a8uA3shwFuyBB3G3dcw0cON2DD2KvwkJ9Re7+opvnU7pmjqlnUD7eLkt8z5Bhzl+O7Luf298gbIBIPZvWHeQlBStgEdaWpzqt9EMVS9Sq0hdsY/d/C6wS3ug9C7HPBFlymzDzvQE9gpJSYmVHCgL7d/vhP0CFtpElCtrFamXwbIffD9YNmmybV6IWmb2GywDwjGYyDq3YcZ0YeleFouCkjiNcqX1Kjpvd4X3gRHfteiX+uXaGEX/CRrn0ViDU3lKupvdw4NF5PkF2WjuuUDR8zZvetFXY8XfZmXrCH0rKktN4TSzISZ7MRee1MtsoGCZ2wVpa6uatQ8dwpWRw++ka3jOV6woU2IFTci+UBmtDNkAgqJBCCPUIAsUguslBtSk3FzWdkDAFhkEUijdoHIdOVKPQuA0laEjxbCxsQNc72qVFbHXrC2/m5AQqaiDzI5QeYsZts5OUgcH4Yxm4FiTFC2RDUu5v3YAkWZstwvXQTSUryKQJaQlp0dL3vRs6YEK3xgCJ+HsCwIbHPDXSGU5AhRpUOuLjoqX3cdPyduuvUqOV47vaOaOIC1SUzFDYuKxfy2XHB7Heg00swPtawt6EzU09ErlyXO4l+ls0gjoWv/3mwnygX/cKpufvkHqt+PeBQrU7XfcIl95pEl4e5qdHy+3vPNLoHi9Q0JHZ8itqwpR8O2W+58+IY19Z+QjH/4NaHnwCGtWyejZZaD66RoXjwv0tXk/RAYE/B9vorjCeR3yXoSAR8etMtq6SMLHNCAai98jI0n3y39/75PS0jUiOWmR8vYbSyQ5C5maWPBeVGE/xuyJk8H2jyJDQSETj/S2/lmii//bJxk8iozHz362Wt5290tYt31y9TXXyTNPbwYAKcRa0JmxyHCIDaD7OwNBn30vwGDREnnPR78tvSfuFE+bpqC1VkfLC6d7pdbDbLdLPvTB30rbyTzZ83yyjKJWLrHoLGhWr+AaYL8cXRdAAEDpVzrzbEJ3MRQs7ou3aoIQUpco8WpkZ+kc09E3GRB+l8XfdPpZW8LvsUbkn/5Jv0fK0kRGUMR6CYIDgh468HTAqWhFIBPMGK2nqhULr5kpMNLBzD6gdZfqOM4MjmlEyGTl7bcHb+4XbPsTARB+l/UspHpRupjbZ3aBgI+ZHoedrDIuBB8EA6Q5sRaE9CzKEQcDYvYYOKfcB0ET55J1HgRY/B3nhVkKgjZzzBwDwR4BIP+1+7iY7ZJGR3BB9S3+3jSb5Jwww8TfUEHrYsDZxGfyjftkCoC8cXM7teXLMANUvNENBSFVi+7iW7ZuUYXfQS0YAJmMboXf0CkwdCs2sKqqwp0xiNFJNg43nRWqYxUXFykA0tvbA2dnL25sOtJHGlRfn5YnjY7W9Co6dvPnz8WDYa7qw7Fr1wEl7+sjhh2RAAAgAElEQVRC119G/2jcvnFSYsAtLy5FRBi8+rS0ZDQBy8aNshu8YUifQiJ2vOnfh4WF+LjoFVZYJArOvKGF0FkzkVhzPCkpaeDggoQL28IqQsfQquQ8h51Oou3oG9rZeOcZXG3HoQtONfJnChQ/Ho4hjdFgFvMScNAY8W1vZy1Hn5ojdrcOBvKMMxfowAdz3o2DHfiZXethjt923Pkewd3Msmw4BzYA0ccS+N2AE+RbA+b9YMDM/o09vmD0qGCUOM71hahUwcZkxn4p4121ikW/XhRF6pqoYMfE96i65Dd/0f/QEDtz+5XN+B1Spgwdy15fy1cskJkA7VVwcs9ZHcZ6QR2icV0b+hP/rqlBWBZG9bbGAE9o0cIlPrBSg0Z8xoYAjMy6InhesULXQ7ywTTcfYC+TsplZUL6isEGkmuOqmmbJRZZkP7JBray+hs2bVwBQkobruhmc8yZVhG7PjbkWOGYq6NEMxdKcb4JCApJkZICSU3Q9WFvrAIpO+9U48gvSnYJ3ZE7Qo6a7q09qIcPLTAlBUzpoiUnojN5Uf048zn0lBVK5NLd1jwxxg7I4oq+7VfPngFanR1pYqGs5aEeOaQCXgW0OuTR4HASwWbQSjRtgvbjH/evnvw3qZIH8733oQO4AutXrI+W5zc+j8WCsfPs7kPsB5aoUoAwsJDlQ2y/ZyeHSifvQv30SFbwImtBGID7gVc0PvdKb/FlIBrfIpj/dKivDyzAPuvZlEPfEsJLvq0yJpwlhZSihhfsK8HHvDcEn6LtE8+L4UOEioxBJOH1uTB7d2izt3aiLQdbpjmtLpRBNT9GxEdtC40YUzkPaQv2uT9W3QGIZPVLam9AfBVmVtMRCefHEWdm0C6IIUamYZzSahULiQ5sr0QS2DR3YW7HW9e95vw4JS8T9NEtWLcyUq1dkSXl+jKS4mmSg2SMohZFf7AEYR3G9B8+nEOSTiiNBgQvdKd97Ok5yCpJVzc0LL+wA3bNFgQleKnRm6egHRuF5m+V3JnrfdAln9pl0H9aHmEaEHC5/z+3SYTb1C3R0g/Xx0AeozfyO2+dr/nay3/G73Bf/5fZtBS37MzWN2B6PmdsMVldhj8W8ZlYhsJA9cLw8TrP9YOM1c3Gxx2SPg8fA7Zt98DMeg33+7GM26mek3QU7RvM5z61N62KmhmCHtDwCqInUt4LN0eV8bwqAXM7ZntrX6zoDd0D4nFFROsuk2ezcuU9a2s5KpNXEbNwOXwUAmYZ+HnPnzFJ0q4MVR8Y5t4EHYwBIcXEhahMKVSFpTU0d9M6r5Zpr1iJlewrRQB36CQZAystLEOVZimjoIVU4ymzF7Nkz8TBLkIOHjkNyr84HQG66cS2aEsYrOgaL0Pn9U5V16EFRPUEB+JsTgJhaDqopkV5FxSzKfjY3d1vN/iyw8hcGIDy369eVA6RBZsZnf1sAJBqF0NdcMw8PvWF59lmEaS0LBD+vBwBZuHA2mh7OhERqi6r3MvZGAZAFC4pVBqO6uhn3hNNqdy70i0D8w3FcvP5r0Mno2HNgA9FAdbWLASDaOfJLQcfEhKlC9hRkR9iTohNUrY4OeLFw4GKQLZkxM0cV77MWrB3Kc+xXkp6VompoWh1564kASEs/vov4yLzyVwdAONZrN35QZWdS03PgNOvgzYxZCfLw73ZIaUmvfP9r74RoQah0SbqgL6IUZkTK3Vfr7FV4Dmoz+jV4swFIaP7nmIuQ3z9whxw6MU2mp7jkA6vD/QAEoMDTjDC1F3UwUO/yGYrTDQARtwY2o/BIPfgerbZxRLbs7Za6c12gZEXJXdeUS0EWwRWyU45ke5/T2b4fUtNtjYfU79KSpktYDKR/QZX74e9qpbGjTQpBR9yytxlzHyX1qNU5fKhegUACkFFkVWhfeF8J6lJKlfO4rhjqbr0a5R3Z2SzHxqLklMRKOFDZmBKiGJVtW45JDZoYzgV4oWwzxUJeQRVyYGbXXm+Br1mEfgjDJnWJSknG6Mzec4+m/JAydKU6rRc6tqnPNIBjRoyZKtacUKr3SrUpAHKlnpmpcU04A8x4MPNB8EFHvh8Rqc1IedM8KAocZz7Q4YTv1IfGU5iAj4/fMGuxeNG8CelWZh/sG2CcKoKOJUsWqcjtkSPHcXPXakylpUWItqaCP7oTzrOmbbEviGkkSCckLS0FXFBQBCCxS4rTtGkZCmxwG1TFiULhZ+XJ01KQlwN6Rwii/p3y4o79qk6C+zOODMfijxx7xlFWuF9mIwwlxo1ooKFg8XemWJcPM1sal7+j2lUIIr/GDKWFz1NDi/HTq1BAjcaJeqYRv3NCbHS8/NkFOGwB8inmc/ZRIT0lIz0RD8JEJdfLHhwtLegI7zz87d9qqpCmmLAWJJhNVLw9GX3JbIvfu5ju4/z+/Hn54DmTCjZeSnWiQm+zj4vJTEyUnQl2zBdD4wo6WRO8eaFskT32detmKbD4wguHsU57g2ZcbJqbvxbIfz2OebRstW0Eo76eMqO6HiE3N1OWLpmtKEabINYQ5taOJG3N2vXq35fQdW18pkPvh/Nj0634HtXkTHF6THSicuhTkXEbVMpnUHcC2F+zZg6yGlUopD6nVJdozIqMosknzQYHbvzGWDC6X+Cc2ufX930n8h64PoKdjwRkCJOS8D+yI3GoIelBHQb75jHzmVuQqWqjhlDA3gzgkVeYI31Ql6O6bTg+p0HfwWcUBOgGiJyGgvawEH8NVXyM7tGy8bq1vu/29KAG5QxkhGCNzW2SW6g7gJ862S31oEXSohPd8v/ufRAZ3UTJz5kl2bn98uzWx2TTHzegb2CBxOUukBZkSG7fAL6JMWYNQAMz5h1F1iL0kHiiPiWDrW+VoY6rpLNtSO5/9qygNh9d16Pljrt/gVIPlwycBp8IKmYRKbxn6iwzujCCD+WsM2cNSRjmoF+PkXMTHpWM2rFhyPSeliZIC8dEh8rf3VwmBdmaYubt1de1C9mJfsdLH+gelHP1Goxk5+XKnmN18tTOFtDJYuT6JeVSUXtG9pxoh9pfFeoGmyQO/ZpoUGOGxSIzli53gP41B4X2M7OjJFdRx1AvUT0oD5xCVgfrKCFkRJoEMuPIySSH18kP7t+DuoqlCny8gIIOW4jBP4HnvyLliqpIBByk56BcUjXhI/2JtB0WopPqFEzd6kLbnfrsypgB9iMhtY79R6iYdiUDySkAcmWsmalRXOQM3IxqNEZ++D+dBzr0Dz2Eqy2YKfBhgAdfW09X9SQJACAXSbeiT2FoUMbpLi+fgYK0uaBN7YX8YLcvIrVw4Vw4BEngcR4C7UJ3vKWxENU4EKQ0rEWXc4KM7u5eFI8dVJFcAizaihWLwPPOVRHlQxUnkSLXUcRAioo6JETXbIffyOQWFhao39CpOV2r1WjsbTCCa4wPNF9dikNjsZuv8Xvmc68LtLOx8U7/OEc9cM59e3GPc0wJOoxiVSrpIU2dynklx54wxud8OedMK3Fph88GB4Fp6mAOnnkv8DMD4oLNqx2p9h1CwAszxjJQsHp7RhCd1E6Nvb9gtKhgzrj9u2D7uxjgdDGAZqJjMe9fzH70uvPLDbN+4+qr56taBAJtNnE7eLDKJ01svm/Wow2UzJjDI1gvNQJKyDRc4x0+QQJTk2IALvvIXLdxlYQBnFRVo08OGh4WFCJ8axnX7rkGXeMQE+Pvh7Fs6Up58D4Q0mE93f5u5QaADEG96h3vvEYpTnG/XANcG5Xoq1EBSVzbCIBZfG4fG1+H+u4/fqpisDqewN+ZuVHbAAXTWLC1aY/D7dAaGb1nvUk86EQpoGlFwokeHfYAqEGGG714otC3aAzBDgYz+tv8lNXR4QEUsGuFuzbQpxJRW5OOTGsymnS2t+nmiVHYFi3Rqf/g66vWL5Ydu57RQ0ENQzg6sdPS0rQ0UTfCsT+/7zF5ZWsF7o2RkMItk3lLk2X11fVyx22b5aqNJfL5f/mWfPVL31aF+mmxOnP2yCMPySc+i6pkWEtbD+TUTyPD3QwZ5mkSF/kz3BmKpb/hsIyi/m53xVnZsadW/uF9v0YTxnCJ9fwbfqXnzhurwYPbheaQjvMvbj+oEpc5/71Qv9JpgdABNNTsHJGHnzgtNXW9aPIYJjety5Qy1PWoz9HfZRiUV1pnS5Mk5WiBhM6WMyBN6azLFtyvn9p1VjauzJW50wtlX1W7HDrTgw7Y90ljU7O4USDvFZ0NiUXDxEULQS9NT5FbNs6TOSXou9JzWAabw+WJMyHSiiEWe5ulHxCkQbCOce5K43rkQNMomkT2Y/1XgwUwecc5xoNY58B6B9Zp8JHEZcMGdlR4Yl2J3edCDW7K3jQzcBSsUCqZUTmMjRWvZJsCIFfy2Zkam28G6BSQcsWHdyK72uLRs23bLnC+m+Dw60zDeXaJAORi6VaBAIQZjoyMdAUejMQnnXjSqVgH8tRTW1UBKvnpNgAhRWvBgtmo+5itupuzh0h1dZ06DDpiBoBEotcIu0CfOF6LjsV+oPBmByBsFsgsR3Z2imoESLBx7hxoDW3dDuDQmSqCnTcTAKESVCwkhk+e1N2//9YACI+ZTg5FAnhuCwunAUx4EY3zK1WZ80nwccMNS5BhC8E10K+KstPTkxzJZ5eqs4iDQ8xO3O1wQFsg/NAJdbOmFj23NBa2337btSpTuPPlg5IJyoxtrxaAkFK54fpFCAa0AkDV+Pt8AKyzyNy2KxGAmPGloHidoCEU0sZseEe1JgJh9vVhA1WuzwH0z6HZAORMZ5eU52QpFa3XA4Dc98en5KVnkLXtQw+Mghly1Y1ZEoHERHhIP/ocdciaVVfJC1t3Yazh4vY0414Xic7iUI7aheaDKOJmA8oFc9OlA/f78IhESU/NVPLca+bEwXnXTnx8aLc8tr1SDp6AUEZIrLz95hxkLqCu9yoBCFWzaGfPdsjjzzZKfeOA5E+LlTuuyZfUpPhJAYg3tEfRsh5/qUGOVXfJHVfNls1HumQfaFNc66dPdYCmq8EPqg0B/pqVrPj3vvkRaWjpl/LELslzuVVm6vkjfVITmigp3l7JGumStsRUaRiIANgZBrAakCr0O2Fg63lILJmeTuMWqfUHr0/WebC429QjsPaAKkpT4GOiWXtzvM/eJcx6oITqomtj/lJHNgVA/lIzP7Xfi54BppnZo4IZjwS0Jj13rlEOHDyC9L5O+Y+zcaCDnwRQsoLslXSr+fNmwwmOQ++JA+epW5mfGDYFHX8TtV27dhXAQRqyFvsBQHp8AGPmzFLwxHPAzz2ABoUQGYcRUJjfEZisWrUUN/shRK0oOTswri9BJxwCo0DFhwqjbTTV2NCpojMAhNK6tnqOyXrYnc0XUC8QdoqC545193SpTBKN2zIN2DxjXl+DQTNeFuwaO4MCWjM20mTGUKCpZtqJvtpTTAqWMX5O0JFOahWcTNKsmOlobOpQzevs7IB2UP3njtFcWrCo/vn0qImlbm16jD3miQq2gxWe28cXLHqfkBAtRXC6Dx5sGDcvk2UTAo/tQhmMybY10VzZY7+Y1xNli8xv7ezNuPNurYWYmAj0C1iMvgB7sN51obL53fLlpYpmt2nTXlCbZimaXRcUms6dQx8HZNZIMaTNnVMEhzkW0eFkcPPRfRs0mHZI03hBexpGITdrHIYB8rdt34NO9nre4xMcpxT8kugo/Toi3KHi4HVMTKycrdfSuWxwuWY16hzgmdEBbG9HvwzQK5lB5To9WUmuva7rYZNRQ70yzR4V9dHKdpi5CMH4gp1He13ZczxuvgMytPZ2Atdd4HqIw5wzC2IsFMpJtGkZyajFSEQNgi6qH0TXdkWvxPUfpsQe0AwV2aR+zGUYJHuzkzWYi4AHnJSoswmxcTq633T2tIrWG0tK1ZmU7t5W9BvR2aCIyHgpKdDqev/57Z+C3oRMxXPHpcHpfh4e7sb+WnHP7ZMoZFTGRjVFNcqllbR6+6HkF7FZyZAPIrPCRqspyQko4o6WT3/83aDW6XO9eHERAj4zJRbOubH7H90jp+t7JTs9Sj72CadJBPpvjOH+RvPC4aexEF2cAnpx9+COpSlWwwOkfjm1c8xYw9U/Xd8jv/9TjXSgT0ceOqPfsT4X6lzh4oX6Wb8jCTXIjK1TvM86Fdq09Bmy9+QR+e2mKkkHNe6d18yWzgGP/AyqXqer21C/1CTVNT2g+umsjBtZkVjMxwf+YZmU5oRJaXq45Ee0yonKQdnWh/nHelseomlalWFF0gKQEyo9sudgtXpGnkCr8/1sIjFlUzNwBc/AFAC5gk/O3/rQGLlcv349OnNnqWgdH9rU/H/gAQh1B9q4Wg8j7RlAuQoyoUVFbCY4XU5VVUPd6vR53zBSt3ZjOI6LD3xmLvLA96W6FTMcdBAKCvKQ9ciGA9WsaFc0UyDI42DkiZKhy5YtVBmTbdteVt2Zabk5BaBp6QyIyZTwtQ1cXKA89fXpaKXtkBjQQZ682R+VdPgwohk+PXm9xlkZGOyFZr/+nMdkd4z2N0TUdIxBPCyjovRr+3vKkQodr1bE74yjmeCRnoYickbDCTyamjsAPPg/GiSCBmKbcczsY7O3NREAMdvQHaX1eb+YGogLOdh2zUbgMV2ICkOQtXLFDNm+4xhcEc31pgUDORcCEhONP3As4ybwdf5jMqBjn48LgcPly0uUYMLWrYchM5mJ6yYV10GUoh0+9tiucZ3jeQgE1f750tfzGJxmM++pKXHYDngkMIKPNhQEv7TzgLommDGxrb2jGZLTuhleCGpEeN0ZM4Dk2mugSQp7aecxXG/hCiQngnaUjvqPMACSPlAR//wEWg4HnEszP0qC26kBUUDbeR0MoNpjs9cYX5tAAl+PoKO4GrMlmWPXiAQ71QQKxpIhT01buGCO9A52oEg9VnVX5xwOQq63HxSrwQF2lPcqsDGCCEs4gH4E9jeE7yRCUSsFRey02Ng4GR3RlMJ0KO4Z62zX1LacrHRfr6L+vi5xx/slygd69PdDQ6LlLNS62rtwP0hNQJfxDukZ6Ea9FGobmgGIAPh270PzAssGeiIl1OWn1I1GOPfHGFznYSkShwL8hTNSZOO1GxCYaUfCgnU7mfKhjwJ0jg2hlqNffvqrXaou5gP/iHM8Fovj1BlzHLYyN1+EOjVkyKZFOD2TPFhvXt/9CXVmhkyPniUKiDx2SjpBtZxbHCe3rcqSMQSTaMMIJkWy1oSvnX/DXPES6lDWNm0/Ks+8XCtr52bIytIUebYOAgGgwbHe78H7toAu2CZDHg0eKTRSkDks+UV5cueNc+StpXpt/3R7u3RA1rfY0y7TpFoGQTWrCJslA1TNgqRxLbInDIg9/fTTWLt+euG4yZ36Y2oG/sIzMAVA/sInYGr3wWeAEferIeHArAdrKMgn3759F9Q7jgT/wSUCEFNkzo3t2XvQJ0EbuPELAZBbbqEuvMiOHS8jexKLpmQz4PzEq8LuU6dOoweCjlAxGLx+/SrlbFErv76+QQGWkygqZ+bjrxWAJCXRgUtCX4w0RKupXMWO1Wwohlixqhk4Pzv11wBAeM7XrJ4pL79yEk6k3yH8WwYghYXp6CdQhJmBs6tkmsdUTRMFBhoa2gG8NVnZONiTAZCxsdGgDQ5fDQBhHcnKlXPQwDIOIMPfF6Qf2Rpujw0HSQtkjw1jgZmxKx2ARMYhU4nrrqsdXc0HdABD3ZugrEQjxcqDY2XWaQjUoBHcb+MjIyQRXdFjAE5eLwDCfQ30gkY13Ck1UAREdxlkYQAwgQGMHOzuvdWyZ5+usZkMgPA7Icho/Oz730EGtxfZhJ1qXdx4c64sna2BSyeA1je+uUXechP6Ky2f9boAEG63H7V+O/e0yPYDHUpOOiclUjYuSEb2ZuSCAGR4qBcF+83y4HOnFfgrnbNAUeH27DuMGr86JXawd3+DUvojAHH1VYE6Fy2f+/w9khHllvVF0VJ/DLRA0FVPhSRLjLdPFnqOSXRyhuwbjJFzw6kA62N4vlSrTPVudKQ7eSVLIflW49SLv7UZmAIgf2tn/E1wvAvR+SgPWoE5rJRDMpr0m1/96gEfRcj/9DSZjiAKVxc4zrKyEslH5uIU+nkE6+lBqpXJQJgIpt2lmFQlqlYtXjwfqe4qcNynoytrkQIx/IwKVZTFZZ8P1naweSGbFqZCfuTo0eNKSYfRqewsXbRooqisETHqUnbWg98xICUC9SDGzO9MY0H1UATx01b2ycrSUWJ2hqcRzBkpYP7t9WpKDKlYJrpMuldvj9bKN9FXzoetSmTqUwwdjN/1uEdV9DgDNJkCKO7Qamsbsb+O8zId6vvO6bNpPHbE/UL0p8Bouy8SDS/GBc60PjZ7XehZmyyi75tcvAgGGOzPJ3yNKOSCBfngdrcAjPrFBiYqPp5oTK81A3IpxzrRsUwWcZ8wA+LQh+wIP+eTdSH9/cOqe3hBQSqyFzFQa0Ix7/AIapzOKWlbfqenF5F55/xRWMGYy21e+4ve+ZlpAMrsH5u9qfcUhQp8aDim8U4vCK65AdXHgQXSSchUzVfZOVK9tmxFY7phP31vEGPy7TcIvTBwPdmNGt1QXzJm2j+YvwOpVBOteTv4EXh+Atem2UYosm/GktDzgxanpHizUIgeAVqRC9K7Thc4hzrJ78Q7WaM4UKRIvxpBBsQNJTvU4SvLTkEgKCZcIqCWleo0iRzo9xevu0FA6+/TxdvRUbE+pT1bSSm9SNO5SpP1PYnW6Z4ufcPdchSF/d2DPRATCFNrYWggGtdfhPzmfx+TOjSzVOYpQP2KpqKOAWRIlCN+gR5BYciu0UYHWyU7M07e907oj+I+EBObKzejJUltZReyzdXoGL0GmS2tqtXaorM7Sai7CHH6DHlwnk3MALoDoKU5AQQAM3N/DDHa0ZAEN2mUvQca5dntDdIJalZiXKisnx0v5XkxEuM0gHRj7kYdhUaPJxz70+fp6Z1V8uSLp2RF+TSJlzqpG4GABRhgtaCOHT5wSrahr4jLGUMkanjec+cqCY9FJ/XpsXJDSSiAjku+uasXMM4teSOtkgU5Ytrh0XRpg8LZYF+7tPa6QW1skc2btVLklE3NwJUyA1MA5Eo5E1PjUDSrFeiew4dpPjoiMUpKJ3779lfgwPs79fqm6kISu0HmMwFc8EWQ1qWTcqGsx2QAJDY2Bp1HVyrwkp2dBboGlEzg67a2dqIr6SEUAHapz1NSklV35H37jiKa1YpmXOVQsNLdhAlW/poASBqLyXOS4VhCwaq5HUpbjaBq9evmexMoYf01AxA61zTK8QajeU0ERuxl+9cIQCa6zaVAtnf9+nIVER7DwqipaZK9e3W90hsFQG6//Wol37tte4WiTNKSk/R5o/01AZAYgI+CYsjw4l+mGzoQXe/u9DeBsAFIG+5NMchShXjY/WwU1DI44tGxyCQMQ3kqVAqzUcOVFA0g99oBiDtpLmp1NKjcU1uBviApCOAMyubHmeEakn1o982anyee2I3xZlwUAOG2vvONL6IJI9TT+hqQwRqR1GSKQrSpbPRnPgOdUtjrCUAo3zuMwFIXZISf3t4kp+rRzBUYYwnoWclxYbJ6cXpQAEIHrLa2WX69+Zi0IHBVkJ8J2d9w+eLnH5ZFy1HTkpIiO148qXofEYC8be0CCUHdzNrV0yQq3CuFkDYeaGyTl/uipW0MTVCjuyU9fFhmzM2Tnz4JCnBUjtScOeeTat+xYwcK6v29cia6Hqfen5qByzEDUwDkcszy1D4mnYHp01GLgf4ejMSzH0UfOnlXV59GhqEa2YJO3EA1VSAyEhmA84BHEIndgD0y61FcVIhGfRN3Mjdyl4zqmyil4WQzE2C6MOfm5ihKFUFFRwcpRSMK2DDzwOhuT88AxsvOxCgurGtABkA7N9xmEpRLaL29fh662QeVvgxfl/syETdu12Rk+LnJPpjvMs2emakzDt3QUjQZDtNJme8TzNG4D36HxmMKw0NNf+5vnhas3wXnxsjtkptOsEiudFZ2MgpR47HNPqn//9l7DzC5rvNK8O/u6pxzQCd0N0IjZwIkQRJgAKMoRkmUbVGSw9rjtdcz429nZr0z/mY93h159XnsWVuWRmNLtmyKURRzBkkEIufQ3Uidc86595x73191q1ANgEkSyfolfl2oevG++977wznnb+kywYfL66CjrV3MuR836AiXoXezwx+1AqKXXish800+7kv7Suj14V+t9MwrvRsq3xxmBwUF6ag2JaP5ZECtiYuFZq5DSfHupj4uCT0wDlcXYrjSGF1pO/OS0EPEB+bbfrjvV68pA78jD4pINUaKmdyPgCkfhHCoy2VvCd2K8rLZ7vzyIVNMo+hDbKwlU//6r90p7+w8ZKp0KsnN+TDnZae5jFtZ02OYrzIWNJ9nAtC7+cbIzId5aGpmnavMs3D3h36Xgoy7WnJiDKRr7Y5SUOEoLM2XNBD6Y+PQ/K8d96tT6YkBn2sYz9o49ACh5aM6RCvKyQacJ0a6wKlohazyEBzu8sI0WZjjkyRsexhcEmHAQnMqVunpGf4qak6uhUQlxE3JigWBbupHLtTYa+PwV4qXB3gf//r3P5CikkzDH2pustyS2ZlFeJgFAqBJHavJQNUzNcNyH8oAobsRYgcpIItTVe168DW2by/DczRAoJfZBWbZaV8DagneaSD4ivK4PKbS4TWV1D5K7Noe41XbmIHyL4rKyCQ4Q2/vaZM6qFwNDiOIw/pMxWSkoFqDYyjKTZJt6IKemQpBg2lbLXtlT508/c5JWVUGsQXAuWj1kPI+jeJ1Y0OHnDg+hHG2z5PsmHEEUo+B+wGCe7pPtixIkOPNvVI7GIOO6hOSPd0qN9+0XIZQwnriEJ7NCFJaW1tNFb6hocH0xolYZAR+2SMQCUB+2Vcgsn/ZvHkzYBAFyFQVwolPQvazCY4CmlS99a4ZHZecKVGWP2Dt6o6VVj3ItTh0+NgVO5krZIOE7lAn1EoROIwAACAASURBVHIWAi83VYGiM79oUZXce+/tZp233tpt/qoMoiWTBi6y2z9EoVIKu+JSSiZXdSp+19HR4XeEbNM9r2mY11OkG2LfCrViYKOZ8zjIWOox6zo8Xt2vql5xH6avhgczIaRrAqou7vHws5Lb8wsyDQGYcKvu7kEoBDWaxoWzXmDoOtW+GPsipYWO4dUI2Fdq/HclCJbuT8noum/93oXVuQ6mf3+O43e1vgvBt28A/pKRkYgqXjakla3KkpmtTiPG+YILt1rycSsg7n6Dj/Pa/3W143Sda3dZyqOGjvuVAir3iMrKcmT9hip59ZXDJqCnvlTgmupcghKd1+wyeLtzkI215Gud3+41nJwcN04Ybdu2VcgGd0LdqsYf1HP8Jz1H051//KzXJlyDtlCoWdSshYHNC1ELcwmuVhUL17hT51VgfOwcTEqMxTjY51UcgioNQBKQPdftrFq31DyrRnuHQOa20M5hBB6U3c0B6Zz86fFJyxdJxbOmrCSghDeK50M7yPxN4HSlYF9luTFSmmvv9b4eNGj0boXShVX+z5T4VRvz1M1ysnJlldejaALjHg9oHq3+kiWbJxfEyyz0Yjs6xuXggXZ5/ZV6OXe6TS4giz8rltwO5gpKNDZgkiTv73gOqjZ2HkyPdyLosUmXP/9P/yuSJN3yZ3/yWzKXgG58MF9MEcbEwrKiqaLl9V3BE83f/XwWxzbjJ6Hb+chAJNZ7FkchEGGQYb9H0mXa61EEnpM5BjyXT57ukdFxVPXBJTp+fhTBxIzcurFIblqTa5cBbHdyIkn+7vkDcqGpXa6riJeExD5UOjKkcSAJ5xwvr+88hcp7F561fK9sMustrdov1csWyf/ywPXoqdgob7f4JBHSvIXjVrVt08oKOdSNrumDqHwNXZL2LptMe+211yIEdTNCEftljUAkAPlljXxkv37IFV/SFRWV4CmgzyvKz9RHZxBy/Phx/wPdLzN7jQEIl6+qosJVhZHWZb+Qq9lHDUAef/wxw1Ph8dfXW/Lk5y0AMdwOBB4LFxbCaeuSkeEJVHisc6KVmEgAEiz/u337UnQoDjR9jAQgl3Ny5rsnH3n0ekjkdsoewE8+rQBk0aJCBNJFULE7Y/rP0L4oAQiTDMtWL5Z+yB3TNADpmRiSorRMcD1irxiAcJ0c8EJ80ZPS0DEoF1u7pKlrQhahi3cmnH2oABv7pAIQbqvpYpv82z86IJVL8qSptRvP9V440hQ/vvYAZO/b/wLZ8/2Av+bJ9TeP4B2EqsgvKACZI2cENgOeYAySZ6fQ/+OZXV1y95YFcsOqXBOA+KDiRfvev7wg+9EFvSJ/SlaXoQKOCt7PdybLEQRmhYXp0tLaj3dNMdTfcO0SXjAk9b/4k2/JyFCf3FQwIz89B3kB3G6lk3Vyw8pSSUorkIs9k/L2hR40LYQSWW+vSXbt378f26m/2qsx8ntkBD6VEYgEIJ/KsEY2erURIORq5cqV5oW/ePFi0y8jOzvTPAzr6i76s+3cDmEK1PunEQ+uEIv59sGqx4oVS43KzrHj6JKLLN+HMZI/dR2tSPAveRs0Vj9YtaisLAcU60ZkVPMQOKXK97//P4L6cXDZWUAxFLrFzCOhS2qsXND0O547pXppfEG4UryajXWzso899mtm2SfZ8tQzatzr/szYealIrV5w/LS6wnPQwI7L6bnyswYVOTkZOKYcwKwyAX/oQGDY6tfR5/YJ7XK3Yc7ZD2IIlsK91gy4vc4BZ9XNPrvX0V0mkD1WYQKeu5VLprl//cRquAFBxGFvrNwxDj7m+fuLuPvQY9ywoQxzuRtjaR2P0AqQey66fjhYTbj562bL52YB7gg5z9Btu/8OV3m6UjUq9Njcc9Xx4TgGk6vt9XOPXXu5uMfC9dgYj+b2ssnKjpcN65dgThI2EyVPP73rMlEBvXashARds9ng6ot2Nuc+2BtH5z871ldXl5pny7PPWkgK7/GYWHud56uAuBUV/1wi18m7BtFzAenlK12HcHNGl4+OsbLeoWMlcwFoVbh96/LxCDCSk2ylNDUIjhUnSeBx5EGZjlXRUa+TdwKWB+tCJlHFLM7woEkgekMfwG9cj1ZebuFKtNwcW2VouHBGZtENvq51RBq7xyUTBPHCtBnJTJrFs8NWTjKgMkZLcbrRD4IorZDSFJDXs9OdHWLZCdQgUpItef1S70lp67bP8p/89AK6q0fLrnfOgCexWPp6LRxrOtZKBc/F1fuPMTVlmfzBbz5k/j07M46O5rNIEA3JHbevk203r0PFYzeeA9Xmd4iYcyvmM3uOJKR4/Zcc+fIZ9E6hTaGK4PPPFezTK8jzGTsJ5TBaPO5NWhSCjmhGBOYgsX38m/bKe81yuG5Etl9XImuqkiTRZ/c90Y13DKpM3/vZPukdHZS15Qky0Vcr2UUrUWlBhQiy6AeOAJIFxvq7O9kLZxYiIAfkH/7y30g34LA35o7JriYIoYAXsrVwWrLS7L4LMgvke+81ylRsKuDItaYafhEd1Pft22ePLWKREfgFjkAkAPkFDnZkV3YErr/+ekMyJxSCD1BWDQoL84BNbQE21cpg0vlWx4RFdiWiXi34UK7HtVY95rsm456muwvjUUeGzvzGjetQDSgxXBUGTDRCpWJ9VnlGOR5UndK+GXSYNMCgc0NlEpo6NMSf+5sBYll1yFxFLDp0GggRYkWLjvb5AwZu1w1cYqFaQ+vttcGOQrX0vFXFis6IjnEsIBjs0VC1yKp0nT/XiGrHAGBWASy+ciemPagBl9Pj5VcuXORqzm24a3AtAYg2CXPXD94XzslzANSZdHkdbkXCPV4dVx6D62x+2PNYsaIIc2LYNFlTCxeE+bc7D+Y/XB8IF+Y23xzW7z/scbvbm8/J1W3OC8GKsc6qCTCugJQkr0jHPug4HYWm6zatMFK45PTw/mDzSsaK7P+RlpZkJK2Hh8eNVC5tfHwOY07ZZ/vvROOIz0FVL0eWLllgFLioemXvwQHTYFAldnlvR8XYIJbj7h6TmwQIB8PyX+Pp4C7pOkbzcUfCfY80gn/uXe36ub1m9BjYiyYG1QlaBhSu0lMDjj2bFBYDQsngruW8hTqlpQC0ww7pCMbK8iwkiBYFTg0txQtm+LmsxPLNfFC9y8q0CZXx0T4493aeT+IB0DUCoY9zA7Y3UtYkmu8BGhdvx3XxomX+7aclgyPi8YWo9OfzIE1LoSpI6+kJND0VX6D/SPekT/74T/8BJPMxOXrgBJz1xfY4TABhLTHXKvmNTV2S//u/fheVhwkpSE6QNatWyc6d78lAfx8SRwnyR/9hB/q2eMmFaQQVystBMDY36wWjaGAoHhxNtz8DmPCUNz6zgLBScIQWjYB5SqFZ3uSfAw7Xp4kw9l3xAhByS94/3CGv7++V3Ayf3H8bGuJCtSwz3lamoLArz792Tl4+3iIry1MlJ94TSUg6K77kJag6zchu9K55/729CB83QbXrqGSiUeM3fuMh2Yj+IZcQj7UMzMiWnH4oZs1KenY6oFsT0ori9anOVJkC3/E43l9MhkWCEP/UiXz4BY1AJAD5BQ10ZDfQSYes7o033ggyYIrJ+neCsFwHkvl1m9cAvtRquok3N9veGR82ALnWvh7Xeh3mC0CobLUWjb348j548JiRjNQKxmc9AIkDCbQYOO/Cwmzp6R5AYNhiOkLTGFy4wUYkALn6TCovzzZOc319oClbJAAJHrdrCUBIxs7NTQdXbJkJjClywPtvYGAEPXhOmeBhy5Zq8x0D7mTwGdg3aBgwQQolMFjxV5YAlZyC88frsGvXaT+MUI/qixKAZEGCOKcgRxprL5lTZwAygQAkDhKAxfkBrsdHCUC4vVQoP9Hq2wfQAbxPekei0FV9RspzZ2T18o8fgAxKgmzY8puyev0KyQJR/s3XelAFQIPFKwQgE4MDOIYM+fY3HzfH9uqLT8oHB8/IylUL5IGHvU7pv4QAZNqrqPzjK61yrhVzeU2R3LvZJrIYgJw+2iEDIP2/cJxcuyhZuSBPEjPOS3Kmrdr8x++8gGr8QpmcypZjh98y76Snvv9/yom6elmWNyfHG/rRIx2ywGlDsqg40QQgtKmBBDmKAKWmc8y8d5lsee+99/xS8Fd/wkWWiIzAxxuBSADy8cYvsvY1jsDatWsBd6g2zjoDkOPHziAzGWc6h9MZ+PGPnzRVgxhPrSY4a3plsnlhYb6sX7fmigpX13iYZjFmPlURSx1tkrerq5eYDubNzW14UO8xy7KKMwLpRRorFVrBoJIXjcojSvpmtYGEe9qBAwf8lZFgtSqbwVNYgh6Pn2eB1Kt2N1fIFMKDIMjawIDNnukx8LNyUhhElJZaHX6qdLE6k52dgcAjH5LCedIOVRxWPMbH7UtKHWYXHsMGgsGVAZsydJdhFlQtHKTpaoRbXgMdSwvBuraeHqwGucbO1+55BP0GyEg4orueM8/xWmBj82Wos4GRLy7ORHOxyyWkw213vn2Fq4DwPMLt94oBTtDIXP6PcOvqdXZJ1uE2Ewovc/vo6HEauIr2B/FgV7zGCg+kglWMLwxPBOvcfvt6VC7STbWEQQWrHlS04lzMzk4z/+7rG5ZXXz2Ia5pkxr2kJAPqcJkmcCb8i9yyFjQ9PHOmAXKneWgcWiZPPWOJyGxe55+v3lxjYz53jPU6uJWRcCTzuem4K86b0OsWDnbHxtxTU4HGh3ps4YQJuH4oDDIZMFG1FDQTBMLKb+kI4hLQZLB0cbEMgbtBG4PjPYsxSkHArHwQXvuMVAuxisN1YSWFlgK+gf1OZCHGUa2rXYMZR3gCAcE43N9hQIY+ONEl7QMgs+fHy03rqoyKFqseUbP2+cGu7GpsYErjtY711LGiCRkDB5CWkV2EZ5edK7/1h9+X5PRceef1Y7jGdr0hXAPUoc3nBCh+/emf/a4MtJ2RRxB8/OgfnzPfL8wekf6+cUkCRO23f/9WjAkaZDK49SogcVBTm53zSO2ohETjeUGbHLVzJS4KaongbZjvMH5T0x7HAw1Eor3+H9PeNYxCRSrBm1fkf6D7olkvCjBh/zMWVbrTDaPyxJvtkg2Z48e+tFpS4odkYsD2cGo5NStvo1pxvH5cFufGY9zq7TZSys19kJ5fKXs+qEFi7JR0dsTJ7uf+WHadOC85vl5p6h+X/lEIBcS3Ypt23wUFFu472BkvH/RjbIe6pBUV2w8++CAi1WtGJmKf9ghEApBPe4Qj25fHH3/cOKx01vmynJyEzCPeXi0tbUYWlt3NT57SDufqgFxdWpcv3Q3r15gusofRzXzAk5f9KEM+Dux3EvCw5oGO6GfEk8lNTrbqKMuXV4Pvcb1x2F97badxeMzDe2DMXwGhQ68KOwrBonOVlWWhA3S2XHiUNhdUB8TCVWywRSdHnT/X6WDwpqZcD1b256B6QnMhWqw4zTiBAH/nSzIl2WKx0zOSDb8jHnjlxsYOwA3IiQBUpWSB7N93wCwTTgXK7WBOKEoohMgcuyeRquPJv6EObjh+hp6bUSH1VI7cbfhPHh9Cgw3+Fh0VaADHf8fGWjy+O4bheB/uPvR6uPyFK8Fg2AXb3YeeZzww82vXFkG9Z37d/WsJcMJBdNyAIJh7EQj8dKzmg/6Ec57d8Q0d9yuNQeh5BI2hp47G+zUUCsf7Y2LCcqs41+h4X2Ze0PLwwzehl0Mreu1cwP1YbiSduT6/ewAKQJRYJQcqGg4g5/0AJGNr0eCupYUVKE+ViIGPt72vPHqDPPn0e5fNj6REO2eYMHCDDj0uJiXG8Jt7zd355YtKDppvoecTCp9z74NAo8VA1SY46AhcXx3zcEFJcmIaYFOBwUxPs59z0KentIqOZxSa1I1Kd7Odm8kI7hJw3ybiGiV6/AUvF2R+TwVUKdnjkqRAjletpMjK5SYmBI4rBo756KgNJuKwvShPmaqrsw+O+hxkfKfkDJBfGZCg3Y6GneUF9hk7CZJ2f5+FipKrQ0tDo8p8Lxjhv2di7O8TseX+Y3jltTPy1u5aKV9UIX//w+fN91HRtjpAi8FzvawqS8pAkE9DZeZcCzqXY45sXp1JcK+pgCxfWSmrwdny4X8qSxwfE1Bfi0GAGuUlN+Ym7TN6FPDhlBj73B0Hn06vYyykjqc9zuK0F9jG4L035UGw5sDtiAcciubDe0TXm8V9wM/9kO39/ottMgZex/03ZkhqpuXcFMe2y7n6s9LZPys/2zMOBS6fLM2H/G7dYfP7kmULJSn7BukBr+eN196QA/tOyeKlVfLYg7fIymKfnIYOSy+vywDEXWYnZeuG1Wa9ipIyObL7pNTNFGBeT0sdKt+NjY3oX3XEP4aRD5ER+DRGIBKAfBqjGtmmGQFm/h944AGTnWOgERUFtC8yQezp8R4wqySK02F/6qnnZXBINd2vLQDJyckyVY9WdPU9e7buQxPNQy/RfAFIZma2rFmzAp3Oq5BxnTINy86csc0EaZ/FAKS8rBgZ4lzT8K2jo9dg5+n8padZPHckALFY7o8bgHAb27ZXAp9dP+8TIRKAXHsActddm+DYTqGj9TEznm4grE7c4sWlUAYaMf1DAvwUOnvBAUhVZSF4aDny9s6jZluuE/95DkAK0DC0sLwArTpmpbOlA8pLNlCIRZUgFz2WouEAf5oBiN4I1YtXytG6Ttl7og1Sv9OybW2pLEfF6qMGIE8+t1uq8Zz+4IPT0lDfGjYA4b6XVKZIeXGK2WcMgofx6TG5674ViGRTZceXVv5KBCA8zhhUff7ptTapRUVkWSVkqZcX+AMQ/n6iZkhOtSSiyzkEGMbrwaIZMwFIVtE281zftecgpIxb5eih4/If/vg3UN3yCfn9Tf3AXIG7IuN1QQHI6b32PqgbzZem0TnDT2T1/uDBg0HV9XkfZJEfIiPwEUYgEoB8hEGLrHL1ESDcat26dSbjT8gQHQRCJp5//mWj0nTbbdvQqC0N1YS3pbOLEJVr7+2hRPN9+w+CPBfA11/9qC5fwp+thsqVZvsJf0pMtDCCLVuuwz565OyZc/4HcVJiup/0TZgTKx80BlqaMVXnlRla/czthmty58+AORUQfqfH46pAcXuhWWQDxfLK+/18wXjGTK1bcSkszIHccbEh4NYBHzyNbKQe+7e+9S3/ej/96U8DTbU8tq3NuLtd06yTbqo2IZ3OzfmwDbBn88GCAucdgN24FaBZrwHdtVQ6go8tcJ3DVV0U3qYEfC7NsVZIm17DIJiZhEvNh1f5cve5ek0hmoj1Ixt/OZzmWudrOPhTaDUiLBTIU1G6lgrIfMcy37pXOnb3WMjx0H9b6FIwxIrnoRAs0+MmDARL51dWViqeG+ug+vau2b0GIG5FYQ4u5OXzDmRify8RG4g8cP8N0gw41pEjdd62bLZ7dCTQIDQ7O8cPXbzv3q14XqVCGvy8XLzU5sfJk3uWk5Nu7iX2wqHFx6XCkbYZ/HAWWgEJWsbfZNX2maC5JP1wkEE7hsHza2YK0DSvp0YaSOdM/NAy0Z+GBY5iCEz0ojndNPojIZUurNYlQAOKTQXV0tNSEYzY8fQh256ZbqFXJLHTEtFTRK20GEqAXmWEUKqJcRvYzHkVArN8ir2HBhAgtrW1mc/Rc1DryiqRnccakfmfkJtWFMrqCoqT2PFjRWjGa4rYN9wgpWUWNtSF5356tq2+ZBVvQ7fvSTT8G5F/fu516YC08LEjteh5YWFo0TFpcMDt8aQArpcMvgutbOG4rKxcIkuXV0lebo55H912x1I8++x1TIxOlKhpexxTM6N4AgSr4HU0d6G/ih2TBFThoyfts5fBg9qUVwmJZ/NLwLtoo+OjMusJesTOjUmsV2iJpmCItwwhXbRTDSPy3K4+NHxMlBvB/Y+Jt9X09Lx4eRLvThTgpbYTjQ2RO0rJ6JKpMVtNys5dLW++94FkIcGXmppir6sv3lR+GHziKiBwsRLhrGhtQS8r2gnAt4oXrpeDA/F4ZlFAo1vefPNNcd8r/pOLfIiMwMccgUgA8jEHMLL65SNwxx13gDSaa+QuyW8YA0729OmzqBzUI/gYkh07bgUsKUNefvlNOMDoxAsn5VoCkA/TVPBar8t8AchDD95ngozDh0/gZdcNdav4z2QAQnhaCVRrSksL4UwNorTehqqHhTHw2kQCEDtTPq0AZGFFJubNrLS22J4pH8UiAYh16BiAbN++BpK8lrfxUQMQckZuv3UdGrq1SU1dkyGxqwIcA5BHHr7NwLgoytrc3IGgZFzWQxJ4797TsmlTtRFmoOJRTk6mCQ6YcSbEprm5W44cPfcLCUDYL6m0NM/wW6hO19DQGjS1wgUghL1WLS2WWcAw0/H8baytR+yB8wRUKwnBIUSrfykByIplqEDALoGwvvdUs9R3DMnaigxZh/9AVbnmAITb+Pq3/kTWbag2ya73dzfhfYMKwTwByPUb06Qkr0gWoLdRXl62dIH/9vt/dM+vVACCCE3OnJ2SZw52mjTPAyvyweFANcMLQHjOs0gMnQO8agRwrjxIDMejAWVu/hr5/77397IFoi/xcXOSCugunyMxCQiYjLIXElljtpIYGoCsXLIWnCCRt9pjzXOR1RAqZF26ZDk+EYuMwCc1ApEA5JMaych2zAg8+uijJuveD333pUsXGyzwO+/sMipXfJjde+8OcCbSZc/eD/BAq3dG7cpEcxKnF1VVSH1DExyHj/cg1Mw2/2pHc1ZllMjJbuz33nsPMteNIMpbXsihAyf9x1pQUGAyQzSup5l0Sgu3oEMvTXsNcJtahSDnQ5cNJnUH97zg+m6W1M3E87MS4/WAuC2fJ7ebl5cDcmGBkT5tbW1Cl/ZyqI31ACdfb4jlmm3muvHxVAuyGWEGjDoWjRhjNZeETIeMZjPZ1imEaI7fNJij8pPfmHFz+hnob+75uSTcUF4ItxNaYTHfBVVjLv936HrT0P+nsfpBaWSayiPzM6WNyYGx2w7MRb1283VEnw9Cpd+TCB0XHy0XL9hGd+HsStwKXf5qy1wLlGveA7iGH65l+/5r5xHMuVlW/HRd7Y4dujt1/u3gB7gEodwiVhpuvXWtcbpra5tNYmPFinI5f74VlQkrhQ0GyOVnQzlV9GawxmrIrNywZZUsLC+S19/cbyCI/I6WmZ4q99x9PWCdbbgnUnGvUZEvVvqhuFVb24r7OsHI+U6CPDyMwKQVDeFo+flpsgodpzvQlI/ck5SUdDz7RI4ePXoZH8Tt2+LON3NPYOwYXGSAn5UKArjhxYCMQUe6qanXKHyx0nLffeuM1DBliHW6xuBee+ZpK2NOy860fLHcnBQ4oDFQvcpCLw5UA5BlH0GviJ42PKtAPI+Fc5rpVTPiANVJ8yodccjax3ik74TYKNw7NtuvlZAocLS0x0h2VjYgnPb30SFbEabFotigvDWtPPI52NVuye+0pAR7nNmZWeDJgSyNSshLIFOzn8iNyyEwUpWNTubopyToqYOeGIFtexWO2DR//Xws4UE84yZl7/5DcujwAblU3yUnTgWeZ5D5QuBYEtgGhBH+/b9/SLrbGiDTOyP/+//xWyC9WzhwAsQMZNZK+cpYoNLeVGerZj4cd1qqrUgkJ6NSFGV5gVOocMR6Y8XmgjQ+rmK8aomBQOlFAx9kRuV5R/rQS8S+CwiFo01HY17O2efV/3j5nLT0jsvqgmjZsBg9cpJtRemVPS+bv0cAaZuLy8O8ToCU8mr543/z32T73Vul8cJZ2bLtFr5UwG8ZQ7UrAfVABJzY9tLCEXn16Bkpy7T3TQF4VN3o0E4r8iXKpahimZxNRBKO75BzEaleMzIR+6RGIBKAfFIjGdkOnINb4dxlmeCDXcg7Orrk7bff95Ovt2/fConXfJR0d0pzC+V21dlwoT3BA0nnevWq5YBxpX1sornCn9SB54tRS8sMGNiYr7AgH2RzkF3Pn4djcwnf2Q7qVVVV0tRgybIWTmY/cz2V4WWmSPehzhNhParmxO/U4afTHbb/gXf6LiGdmd6AY86eKMFN3vhiV0e5orIMDsog8O3FcFhakL3qMw0Z09PtS6y9vd2/LB0KPQbydRrqbU8AmqtipN8pFCqGajBOz4oAqTtw7fzEerxQ3YAknCMdLujQcebfmOjLG7tdFoCEwMDskQQCCR+ygjRWfUiGVXODuVAyL8dZA8VrccB1m+45ZmYmygJgzk8ct/MonF1pTOZdCT98mGO60nbcsQ5d7moBVthjdwIQ26DQOjRcNnR7VJ/SbXDOzHiwO3e7GoDq+tddVw2nNhFzOtk0lKNT3tjYjufDefRgCO7dYc8ncAyzOBYeD/s/fOmem+TgkRrc53RQGZSsRpKj1Dy/9gAT34l5YuY6jMmFJUuWmM/PPPOMf5jYRJXqScuXlxpnlEEWxRN4XqdOXUKTty7/HNLnQH5+oVBVj+Y2A+Wzgz1Ktm5dbp4jiSDDj6DPhcbvlBlOSuLzZMIEJK+8YnH7NM6zNWsqDNSqrq4dAW8TpHUtHKcUQfDyVRWQX0W/lKFB6Wm3yROqYc3xWjEz7vWzYLNBSvKabeKZq0bYVUpiMAwxCZn41BRPgAGXuLTY9geZBa9Ce6nw39PetjMzrLPOYG+g354/x3fKc9JjkLiY9pSk+Nvg6KQcwrmcah6SZcVxsn1jkfR22/soHkRv8YjcUb5kwI8CzRH5e+XijfI/n+5B4FgrL0Md68hRG4REJYxLVnKZ+Tw1ZWFg3/z2fVKUCxjS1i1SVJoquZkWgpXqC2RXokA4N9g1WFvdKfM3Pc3ryYHPSUk4N68p4SSev3EqQjbtJWoQ9Pmfibi2tsKGsQLpe9YTNOC/fdO2UqrvkWhAqGYhL0zr7RoGJwQNBmt6JBqZn7VLJlGxQv8p73q2TfRJX3+0NLYkSCzeO4NDTWi6WC673rggX3lwPTTBfIBfjSEIGZHp4QtSkL8C+mRJsq48Xn78+otmHzmojCVPYWdaRAAAIABJREFU2QDMNM6FwMZsconMplaaIKSxsQkcrPcjvBAzQhH7uCMQCUA+7ghG1jcO+JYtW0wjvuLiUsi5FkLZqgb46uN+B/e++3bA+UtFQLLLwK6mppkZunIAwoz8ls0bkFEclOMnTn9sovnVAhBKUz7y8JdNwPDSy2+Yh+xnKQApLSPUKt8Q5c+ftxUPrWpEApBfTgBC2Mu69fmyd4+ThQ15ZkQCEOuMXWsAwmUVfkWH/O67NyA72/KhAhBuo3rJQtm0cTnu8TFTaaCjf+LkeWyrwX+FrhaAPPDAbeBVIHmBhARYF3jeRRlp2aamOjQrXYr7L86o/lE1rxWckxMn6lEtCR+AxKEKsXVrtVGiex1OswZreg/zoFh9zMxMNg1Qh4a87LwZDwZVcbIKgUZeHhStEuKk5kyztDT3os8Smvoh0Gip70GBySZOaAxAZrBPHyoGUV6U86sUgPAYx0YGpX2wF70sJqS5Fxn7BdEIRtgoFZ73VQKQHz03gus6LvsPvS5PPWsr2OECkG99+15J8o3IN3/vcUlInJK0JMsD+lUMQOYmbUDzD+9clDFwOfIy5iQ/wQZlDEAYy2AqS0NbphFISYbq17G9nXL3XStNlWhiZhgBISSF0TA3yzcmcRRJ9hVIc8cl6eg+GzYA4baLiqqlVQrkdM05836kVG+EF+K/lSIfPuIIRAKQjzhwkdXsCJBsvnz5crz8D+NlmwaM9AY0+NprJHZpdCo2b15vemjs2XNAamps+Vqi2O9i/srHJ9XbQ7PabjdxhUEx668wnJycbPnmN3/dHNoQGlat9yQK9Tr/xV/8BbJv9l88J5XZZUa9s9P2edBKiC7Dv6yUaDWBDoVK57IyoqRnFxKm+5uZYdXDOs1cX/dn/22JodoPRJsHdnf1y/kLF+GIWNgYOSyEVtEUGsbKgfYU4fcMGGl0bGrO1prPlA12FYb4nc1kW0fRhUTZSk4wsRhdFxyIFInFgUpEOLK0WwEJ9zkGZNBQuxyWFR7Cp9ef3d1pLomf/9YKiEvuDfSlCGQtQ8nYAbjZ5ft1ORv8vHhJJnqr9ODaOxlVB+Z1NXjVZSePL7j/+aoTVyKoB20rHNwJC7iQOFc0wYWhKZxG5zN/U/L+LLunecbx1zHmXxcCyEW4fnSUrXBxfcsHC4bB6bUO7idjqykMQLZvX43tzqAicMCrgNj56I6D9vnQCgh/1/ErLys0Er4XLjbBEY/2Q4ZYLSwvLzfbYsVCHS6e+9q1q9HRuxD30ijgWvWA2aWismZhOtzu0FBgDL70pU1YDtKrqBiwQnHxYgeSMAOmYsFKRnd3v2keV4ImoAmoQOzaVYPnBiBenhQ4oZI09/z57NCxNM0TQ9rNr1hRKlUV+agUxAPxA1ncIVZl5qStOQBfTQKEJyUjTRJAlGbgQfOxX4VHPE9DZSnGmSMFebaKmux1RY9Gn4xsBEO0gvxMcDXsuPvQSV47xfNZo9C7gLhDoFs5ZbJ1rFxIbLJXIejr65U5n4U2nQEEqLYjBgFJtKyqQMVnUSqKEtEygKrOuk03m2UuNtiHdCzgTn/5lz8yn/MqVso//HOLDA1zv7hGXm+gKLHb/e9/+wcy2NsFx31Kvv3bN0pGlhUgiZNBiVF4FJ6bky127CYA1aJNAZaVlV1uPstcskx5QRx7fkT7vHnskdCjEIjO9gcqgZTtpXGfPg+ymuBDVcfbxqRH3p/1AaKFKonZL9SpTh+3xPGZyTnpGJmR2h7IBqPjfdmCE6gUz0r12rvM722tUfKn//FZvHcr8H4altipTMDeRuXOO4vRQX0Wou28Vgl4lqMrO4K0yZhEuWnxtBzv7pNmj08UjR4o054AQDKPEVya2OQV0t6DxoaQo4/0C7GXPmIffQQiAchHH7sv/JoPPfSQgRfs2XPIVDX44qWzzAyJvmwyMzPk4Ye/hGrIMdm//4jfiTUvUw8zGzqQK1cuk6LCAuBND32s3h48BnWQ6AhpJlGhEHzhlZQUA/O9A1COAUNyTUaPDGKvz1+wgdKZ0zXm76VLDX4M9DAaYC1YYEv+lCrUQIIOg+5DnQV+p40Iubw6xIRu6XH4y+14MSq0i8uqU8Fspjob3Jf2TShfWCQLFy4wzswFwEhUhUd7grgOi16PCWCO9RjoJCQnBfqK6DKu86QQJDp46rBxfW3UyH1Ee869QkUm4VTptpKSE/y8F56T6zSHU1hSZzUIgkPnajbQ3MzOl2DHX1V+HLqJFzRZp0gDEPcacB+6P/e49HqY88T8VgsXPIV7CLgBCNdZsSIX0IVBzLFAr4D51tPv5wtKXNieLhN6XKGBiWkA6Bl/C9c3IlwwYx18i+vnXHWvl9tLhb9znPx9a7R5mzff3XPRsXWDGcKpaFSUU4EE93gC8zW4xwm3m42+Fps3LzcZ/0uQHU2HQ81rffFiK+Aog+aeWFCUC6dxUhoA06LDp8GIqy6n4+OLtsRbGu85Kvmp3XDDDebjiRMnDFdhUVUuAvsuOY3GhrSWlnbzl0G/HnNOdopcf/1KyI6fNBLChGotXJhvjquhocMEUPn5Waa7O797441A7wW9h3QseFw6fgxK3MSF8pr0WJua6uXmG9fI4upiee0lS9qnlRTlQaHKwp8ycrMlMy1ZQO9AXwpPJQuwNjUA4hRVZDgY8Xi204oKbFIjPT2QQFqA7Q72BXgdMeiFQhuDIhZ5J66Njg77VcTIV1NjDxe17Cy7jwTAoI6dsH0u2Lh2YKhXhsdn5dilcWnqnpXVlehllIUg10ty5OVXmGUXL9vi39Zjv/XvpA9Ki23NDdI6XIHnlVXP0nkQhwH43d+7RXyoEt0J/s+qVen2/KAs5QNngjYxEFAXnJmwn2cGu6GoZYOy2LjCwCnOsTpjn09zHodkAtuJBVTPbAuBiN5LVKRSYbgEBHyspNGGhz1FLVyXMQ8SNdI3CfiUvQeiJRnVOts76+IEgj98XZraI3lr+byNlr/87mGprFhqeiVNQKTg4oVROXlsWJbkN8k9j94FPg2aJUZPQXgAgTG2Ng54VnZUv8RHtUlrtL2uh4+dlUpAqWnNDfXmb3ZWpmRn3GA4UE2QcOe9UFtrE1cRi4zAhx2BSADyYUcssrxxuO+9917jvLHyQfUXmus08OXJXh07dmw3UKBnn33RI6QG4BahAYhCrgiJOHT42MeGXF0tAGHgwU7sXI77JMaa57Zm7XLIA79uzulXMQDJhlNTWVUsPd0DUge4iI84ajhLapEAxI6Erdr88gOQkhLrgNXX912WqXYfJ5cFXWGeNZEAJDAoHK+vPHorIE9DxqEjZ6IfBHAGo0nIOFOYgQlok4En/woOPAPpZ59/y2zk4wQg5G5kZSVJfl6avPHmQbO9cAHIxg2LUBlNRQDahaDIVkp5DUmUpvqW+9x0GzXy+48bgNx77/WSBSL6zrf2+QfNDUCyC/IkEwkC8NA/UwGIHTMkRGKT5UDNsDR1jsuyslgpz4+V+QKQRFS7D+9+94oBCKsBrBxlZcfKDTcs/swEILMIXGo6EfChv1ZqDqTVu8kTYsWLgXQUKiCoxs1N4D4Zl54LNXL//dsNHyQ5egA1nnRZED2Iju92Ll5LAJJPmFf2ahmcSTJyykzCUSUrYpER+LAjEAlAPuyIfcGXJyRh69atprJApzc/P1+eeOJnJkNqcdTW4StEBeOee243yz3xxHPei5ZZF5tpczOx1Hr/pCBXoZdHnToe2ySOhZYM8jkrNd/65q9hv4XAkN8pP/jBD8xD+9y5WkPUbmuzuFqtoJAIHahIJCJDZcvihCspoZSQKK2A9PZaOIZ1Nmxw4BLPuWyostLISECJi8u7DikzicUl+YBM5SPbFwOORwteLDbjaKoQ3rgapyraHhurKZrhVyw7vyexlVZSUgICo3WKuKzbb0OdH4V/aLXGLIwE2Qz6HpiPCN7SvAaGVCWiEeKmmVoqnmnXeD1W/uX1D1Xz4vmGq4pw2ag5m4lXi47Bdx6EL5TcrJCwcDAlZsfd/ipa4XCbDrrwKpcgrd+7250PCuUnnOL65xekSAa6gNXWdocNQIJUw4LOMvAP60wE5sR8FZJwlYzZeTrKcxuhTm7o7hU+yEqe21NGK3V6nqyUBL4L7tYdroKhx89j02vAe4eOvXue7vG4zwz9/PXHdsh77x9B5cRmjJm112upczYtDX0QQDrPy8tCcoESreNyDn1wkvF9bk4G7t9h2f2BrTzMQDJZj41jM+XBbQi1VON2eU9XVZag+rJS3tl5BM5dAHLV19dnniu0YfSmKCrKRla90gRDez84ZeSw16y2lRUqC6nxvtTnh9ujRo+HY6ywLPfe4bHoenweqS1dkodrFo3M9zlUK2wFcQyqhMvQHXsa82lkbFimPJjXimWLze+EXCU4/T1iPAhRHiSH01OD70EMlhk/tbk5K+7gi4bymwcTnYVTnA5lMdqkB+fh+A0O2uulEDd+7unp86sLlpXazHtyQpT0KfYV/+7qt3LDQ/7Gtfg8CZ5D/YywkrFwQYYsKU2X/MLF6Opt75kf/gTd0VNK5YXnatG4rxWqTrbqOzNmKzrJINfHx9rn9cWGZ+XvvvdPcs+9t8qK5YRE2es63jchcSq8MWtJ2gOttTIJTgUtN3MhYFdeNYcVW2/cxCOyj48Fy3APImimxUNpS++btJRkcFDyzPfR2oU9ekJGADGjcV4N99lnLKPqaEqMwTp77Htg54lWmY3LQH8Wke7BUdwHcRinXnnin04DihcrBYVJsmxZrlw8jeaPgAQ+/Nh1YGEiUAERfXH6rLB9yVRShzR56pS9qAhNehUXH+B2tFZIuPsy7fsjZ2qxzMYvMhDk5ubmSNNCe2Ui9iFGIBKAfIjB+qIvunLlSrxIVxkHrr9/GA5sIbIf7dDHP4gXypBxUPgb/z7wwD2m18ePf/yk3yGwkpye+gfhLZ4y0dIli0CeLvnYkKsrXR++xDUQICTqa199yLwYqdRFB4nN9yoW2pdwU1MTGvbZUr4anRZ+TystW+RXceG/1elzM6rq2PF3DUboQOiyHCN1ttQhjomJdwKGGL+jnA350bIy+2KqRxM0Kv/QCDuh8fgV5kUlLrW09ET/y43QMhr7fqxZE4CVnD1jIWYMvpTDQgdBgxR1DpE79jurxG2rjQOrHsoXYXd7lSmmNKiaD71UXMcpnPMbDh5ExS2fLxiCZYISD/fOQESdbH52AwXnEpqP3Gc4SV2u43IfdD33u3DbdYPu0H3p/tIzEuCQpqCZZfgA5ErQJt2mQvz1nN2Ayd2vC//S710OTuiyCkNxv9fjMZwMDwPvBrNcVr8PVJgCVTh3frhVqHDjMzdn+QvLl5ebACEh0WfAdaxmfLDvFKoKHvEK32UBblVQkAnoUzGuI+WtY02ztFdf2+c/HsJoQmF1oed4x44bAD2EnC1gJCNwwAnbYmWEPIzOzm5DJG9v6zJJiCQ0caO50EieE+/l6zatgGpeHtbplYOHTpsGnzRCyTRg6QcMjI4j7fbbNgGelWF4HwxYDh85Z56Vfb3WofWBA6AJD97P+rzSfXNZ/Z3JA90u152csoGbyn+j3gO8/xYkXSBZfPaS9PVYx51wNFpCSoKpeoz0BcaX3yezv8gC60jngRc3AUlZ8z14LymUXIIxyFMrLrTPJTrx/f32PCsKU2Um1kKTaKz20PzQN4f6RwUzPT8+dxT+meQ081u8eJFZ/+Kl8zI6bJ99ceCpTHqE+kH0bunvQ9M8QGMb+m2QdP3KAlmHdxVtw61/LbfsWCztLYPy/t4ONCO0SbDhPq9qnJIrKVNWOjgne1R++/ful2XVC+WWbUuhCObxiTAnZMwG1jM99ebvxAQaOaK6T5tDQJeeaoMmXAVgsuyyptEjbAogp1gvKItGs80BjyPU2dUuiSCE02KlWDKzLHRtGvpUNB+2E+3xcOISU2QOc5TWUt+L94q9dj4E17TG7la54D3/Sysq5T/96TGpqMqQd9+pk54BT0I5o1duurlYGrH+JJqjLl1ZJtUrIJ4A2FhpWrvhiiTn2GMfxDGca7C8l65eOz6TSLz1ImCnJeXHSOpMAeb7BiSdwC9CMmvnzp0RcroZnYhdywhEApBrGaXIMrJhwwah5CRfeu++uw8v4ETTz2MGGa6FC8tASDto5Fb5/V133Wp+o5Pyj//4lN+xCxeAbN68Edn0GcgknvjYkKsrXSYNQCize+utNxsHglwPrXT8KgYgsYCQLK0uM1r/Z85clCZg2BWTz3ONBCABUvyvcgDCuXfj1lJ5/72GsBWQL3oAsnbtIhNgD0PqlNUrBr/Z2RkmkGSQzoZ/TACwEzkD5UOH0eUanC0GSFYqNxAoXUsAovcNt62VgzVrqlEZtXLWdIpZyJ2eBkYevTBOnKpDI9Xz/seLBiCsqqxdXY2gAhh8PAef+9lOs8x8AYhuoLy8RK7fsswEPAcPnQNh2HMkP/EAZLMh1w9DLetC3XlAc/psAILbJjk9RWIBYxruD/Ts4PF9lgMQHn/VklVy+mKP7D3ZLsUF2XLfLavl5nu+L9Ur801gu/dgzxUDkIT4Hqm78Kw89fQbECPwyWNf3WguW9RnMAD59rd3ybZbS9E7q0cOHPIqi9KGQHJa1q4vQVDpkyEEYXfeDTGEKRDSQUYpi5/6UAFI8pStgK0tu0lOto4ZgZM33ngjEoREfMZrGoFIAHJNw/TFXujuu+82zdsuXGgwvTjuuecOaIHvNfACvoyXoXyfBXJaY2Mr5Hg3GAw2e2w8++wLBt7gZrX90BRkPu/ccZu0trXDua7BCzyYYPpJj7iFTJTLbbdtN0FUPXpe8K9mw/sBi3CJzVu3WlWVmhpbIejuHkSW0Wa7XFWq+LhAZp77UNUpDRS4D81kxiDjSC1+Nc1mu/CmxMRUM34VFYUomWfJJZBpL1wIdDkmr0Yzn7pePPTplQjPffmbHZJd6pnCxCorF/lfDjyWYN6BTU3SoRtmsyzHmJFWkjvXSUywmTpVu+FnPwkZPRD0mueiw7Aeb3KSdSrVwlUU3GwvVXZowcdoiZxuxUL/7V/Wg0rMMVPr9CvR38NWWUL2w2VdaJu7D/czt+WvxIQoEbnHvmZtAZSw+uBQB65/0AB75xRuTCzMK4SA7fTacLfjVkDccWPnbr1G7vkHrllg+3qPsvoVSjbXfen81uvF5IJWtNweLe6+eDxxyGyT+6Bzl/wIyugePnzOqENFx9jx4Xy7687r0HhuAs+VNpMsmISAwoGDZ/xzQiFhnPszHrzHHQvCHBcsyDVBy+o1lYboTant95BAaW3tkhRskw55Nu6psrIi2b/vBBoHWmJvckoSYFIrEPwngPycKG+/dcBc56pFxVKCfhec92eRFLjYaHvnPHA/5HhBtt63v8bsT8eQ+PjrrrvOP/Z6fO+++76pUKRDmvy55yxJ3IVPEVuvDfxYnVHTysr69ev9VZaLF8+b6gBNVf0SwGerXFiMYCoBcKQs9ChJghpdtPQhCNlyHaTNUbHesnGj/L/f+S9mvWKv6gFNO8i3WnhUTjbGL99WOGipXqY9yeuHkYkgJgXjRIuB85qY6cGD8O/0UVstWZBVJoMhyK0WNEglEZ3Gc9R56vLYplElohGaO+09d9lBpKb2hP94KH9Ma24PPB9TUrPNd7HxCXKqcVKOnuuSYhDT3357j5RVLJC33uqQgREPBuyzZPPp6H5UhOyzchz355Pff0R6UJUawLvrt3/7evM9yfozY/bZEwMFKNrsdL+Me2Tx6eFBwLjsiSbE4Ljii+xxekIrY+gnNe2oGs6ReANramrEdbTHERePe2PQvk/SvXOLT5xEFZA9s3BPoOKdX2SbKNZDeS0lzVaZGrANWlImYMK4F2gtI9PSjDk+BWWy3Xs6Ze/7cXLbXQmAC16AwIoNeNeiQLSgONeos2273ictXagEQX0rTRsqJjfL0UYLRdYqjC9qUsb7PVWu6WjpHrfbyp1LgSrZLdI5kSStSArs378/0jndjEzErjQCkQAkMj+uOAL333+/eUnU1FzAf1YDfP361XhRW1115TWsXr0ckn+AJgESkYqH9dNPA3cLIyRG4Rp0aNjptwCwhZUrlsnZmlo4F83GcQk4Op/8BaGjshUKNnlQm+nq6pZdCJ5oS5dWG8gFbQidgVnWpxH3rYFEK3pq0Ky6TqARl75AKUN88oR1ijgWCoFQCFJffxegauV2H3hxKVQqGrKO6iz45Uvh1SxaVCpl6NDc1opMXF2TcZq4X3XYmL1VGEYArhGQqeV3LiyGyjE0V2FGZXhdBawpZJ71/OhUTgMLT9PjdWE8hIzoshloLqZOqB6Pygdz/cKifHBqrIOQmhJo3MVjVMiGe8Xj4TjQOCYagHD+BGBBwc3QuKzr8M7HjVC+iAvd4rou38M9DrvdQANIF/IUHBAFgrxw+9bvqqtzpLNrDHCbgJOm+wvld+j3QcGaA3txj1s/u8u6vBXdlkqh8jz0XnMrL8Tsu/LDXM+FFLr8Jf6mcD2dw7z2GhC4jiTn6y3IQtuqgp1jJBDzWdAH2Awd5MbGTkjPnjK/xcbZANWFtrnnpgETv3MDkFUrqs16GRmJOO5ZBBeJRlSCTiuXJVH9JHp8lJctkKIFOXgu4brh/1YdLQrB9RicYjbsTDNBItdJQAd7zvuO9l5UfQ/KI4/ebmRSOzr7IXkaZfbBY+7rHYTSExMHMZjTk3Ls2DH0ObJOLpMBer+xmSGNzxaqB9FuuXm9gYL2AdJ65PCFIFiVJhIIaaQF85Si/IENK9DksLnGdRLiPVlcL1itXl4Jh7NA6i9eRCf0IcnBMw0FEmNRXsfzJCg1ofDqt2yPvzEBDloSODq0LKxH49Btohfr2UC8hX/GRSEhMmahQmU5gCV12XtkeiLAk2mMsZyLKQQX+iyhzPHgkF0vG+qJtP6BXtmI941aiycjTCVA7V4/MjKAZ7a9r/rBbaBlZmRL+dJswOxm5N2D3XLgRB8aKabI8VMNcghVJ1pCxibzd2QCzSvFHltS+iUpK60ycsTfeOR6efxbGMcEkt4QiM5Y+JrfwKGZ7LOyuKOA1FG2lhYvGZh73rKooBnDs318JsADGUGAYPY9No1eHRbml5aBIGfWwtUSsjXwi5La45bgPYtncvWSFebzBBTV4tMtz+jCQdsYsX30IiSK7fuqBbDABZUWanvk1Jg89/QR2X7HMhPk/PNTu/HuGUOwNScLyzNl9cpck5xLBydqDOdUltEIPsg0kAlF0o/uH7S9560S2RDWKUi2czsJgdaol3S51NEoS7IW4p4skMTYSgQhvfARjkYUssxIRWy+EYgEIJG5Me8IfO1rXzNOyHvv7QMEa7Uhlv/wh/9kXoT68ncdk1tuuR447lyQ/ybkpZdeNdsNDUCWVldKZeVCEwQMeN2AP+0A5KEHv2SkCJtbGgzRsRNEOtqvUgBShExsZVWJwUDXILtF3rrbODESgNiXnkum14n7WQhASkrTDESxuSmYjMpz+LwGILm56XLjjSsAc6RcJ/vTJBjIFI2Z2cWLi0wQ0tVlSbYfNwBhD42y8iwTYNHBmp6GW4neD+RFNXqVCiY/1EjoZnUCcQO4J8iu19RL9dJKE3TMQhJ2anoW8KUhU9HIzcvAszAKqnj1UlcbaCpZtbgYQQ8dSEoWp5nKyIcJQJjcKQAsdMXyYiQWpuSFF2xyhPZJByDc5kZIFvOcOpvbjJzu5z0A0bH82x92ySC6jI/PTMjBAxdQAe++YgDC9f7wt+5ExTwalWgEXp/hAOTU2VGQx0flwN7zsnJ9lbz9/mHwR4ZNAELLz5qUO1BtTMVczMuOQuABNkpGi8TM5X3oAMRsbzZL+hOrDfexvr4+opDlv6MjH0JHIBKARObEZSPArDcrH8ykvvrqTrn55usRfOTJyy+/iWx2Z1BmlE6yZly33rQF8AQ25xqTF158xWzXzV5v2LAWmal02bP3gHm5EjdNsxUATzddmzmFgbN82EtFSMOqlctNxaWhvg0VBdvbg9wKWntbNyAatqRNmFBWli3fs/SuNjJiHUZCMvxqJcgUBWwWhHQLV6Izodk8zWQx00uiPo2ZTw0koPdkxpEQhrLyAmSCkwzOnNlUOyYBojfHUCEvzC6zlwHNrXQwq0xz1XOKioqkvcM2hFToBrs0K2xsBmPuDyQ9uBOXJTbe7f/A79h8TfdHR0ktJyfXX8mYnrbZO3NsXsY+A9lSv5IYsfreqhyHQNUrUEUgudi/DW8usBISUPmyvweR0EPmytUCEq2s+HcU8sGFQelnzlGd5y6JPRzpm5sLrYZkZMSjApcitTXBpF93uVAFK/fffo6Ld64k97tCB25/jXAVEH8jPnjIul6oCplej0Bfmmj/Nee8c/en3AkVUlAoGoMM9rpIT09CMiIbVZ8+wF4OBearB4nTOeFWYUxzQ49w60LbdBl33HV9bpj32N13ojoBG0AGmFUV/kdo4hggXOfPt/n79tTV1aDKaEnNtJTUaAOd6kFztYMHTsJpGvSr2iWhR85jX79bRqFOx2oHA0XCEOtquky3c5q/uhtHeJet3g0jiUDolZreeyrssHb9RhOkqN122w7zEXpPuE9TcA6TqNZc9P9O7gaN94xWWKk8pBAt0sI57jSXmL5kkSVF+6AYN+VVHwqKsyAzm4kKDpT0Tp+BjHBAxYrL5mSlyxycdFoWIFbk9NESCbsCtNIcp4eiZBPARZW2kWl6fo5MxtnnYG5aFsjMgWdB9rStmIx7BHKSt1PnvKpt7Ki8fykQ0MUlWhUvVX7i56XoWG+ODVC5QY/oPjIKCdmBwL3U5FVGEj0IEpevWmaf7TEJmZKWbSsSf/7fT0gX+pXw1XMEqlHtHZBwjrc9nWiTM73y5//lIfN5EHM3OTFBvvyVHZKfZKG4tKRZC32KYY+gMVtxkEk0kxyx12luHM/VKLtMFOqF5LC+AAAgAElEQVQhaqOeelZSSiwCXHv+tecHJNeDuWUB8jYzZ8dtZNS+B9IguT7kJep4D6ai2S9tHAWb5DgLg9XCUjua/7aN23nVjma6vlQbbO/c2SOHTzTj+ZMjr77cItFJ9p02iqqWsRkoZyVMybZti9A7pAj3bjK7hMiKkim5UG/n4fkeW+npwOEleIJwyeBlsbJIK64ol8aOFvM5GwIEZb4cGUtaLs14x1K8ZdeuXXZfEYuMgDMCkQAkMh2CRoBcD3I+6MT85Cc/QYbwBqgmrTJ8jqEh65i70AwNQDZuXCvVy5bIUTQcJAH95MkzpsKhAchtIH73DwwiE2ox1vz+0wxAKA/8wAP3yoF9h4GPbkDX4sXgUtiH6K9KALIUSiusfJw+dR4yhhZrq85jJABx1MU+BwFIPKAPK1flw8m1L2m1z0MAsnQp1HvgxOejGzZhT/2AYXaiSdnpM5cQtKPTuSO9rZycTysAUc4Wx7ewMBPS1XmmcjGJztFDg1Mg5F4EVLQKQYWNhCfR5I3qW4cOnpX1G5aZoJgVjzTASA8dPC1brl+DJp9deHZcMrwFQsnycos/lQDk7bfekNtvBy8EwVtn5wD4DnaufJIBSE5+mkwCYlmGKnQcrlVfezPiigAv6fMegHz3rxuksasNFS9c55kRNKfEOF+MFSBd7XxwApBhBKNR4CaOQBxhy3V5su1mC3n6LAYg//wv78jmrRsxr2Lk9DmbiHMDEF+MDTr/7b++GxDDLinMz8V7ck7ipz9aALLQZ6OUi6MVBk5J9cW33norqF9V0IMw8o8v5AhEApAv5GUPf9JVVVUGksAHxvPPv2YW4mdmw4Mz1hZXrUZcKTPpJIP29fVD4WWTyeTtfHc3cMiJchMqIzU1JEpe8q/H7cag67AxL+vJj4ofp2PmZlw/zGUqzC+UjZvWQZoRMoLnLDmTnAzNUKal2qwf4TxskkhjQDThEcSZWezrs+owKkNLAieJsTRWQigxTKP+uWYlXZ6FOl0cU9X65/647oIF+XCCKox8J4ms2reCY+JmhKPRGV2PLZjofDlhX6sPzGrrMZOEy0ypOVePhAzxeP9QEpamWH6es9vbQcdKFyZXRrPeVAZSXDuvO/HztJtvtsT9Q4cO+GVx6Wjq96+88grmQ4CRGjinAOg8HBcoLpYKLYEqCfcRzHng+jom6IPiLOtWQ/RclA/iHwh8sATpwHjzt9BKh87HK0ng+vcRpoJHJaz33rWylu5yerysGoWrvthqjzZUDFw/nXf8XStr/Bs6VpxTOj84vjo/VLhAj0WDAr0H3cZ45Hq4c6IQxObFgB+xeMkqHnvYUDKX/WlY/Qun7DUFDHuoAIC7nAvFdO8FrdS469oKqvUaed2ivF4n7rzg3CYHZf0GyKniedQF7gZlTpnVp+gFs7fPPfuaPPLI3Saw6OgYMNK8lMnNBB6fBPQWKFQdPHBKlixZIhWVeaapIGWw9+4+bmR3xydsppqmfCnCsFavXmm+YxVF7fx5+yxilUKPMzuz2P/75Oy4eYamQz577ZoqwFfa8MxEB28Q0mm8nwlpobFTuErW8t9aZdExAoXBBFG0XCiKjYEnkYAGEUUl2RI9be+3XHBhyO3oAIl5UaXlp9B6e+z+GIxMYZz95vETFoEvoJboCV2kJ2dI9SrLwzHHl2vv88kB+2ygxc7aZ+3U1KDETAagiKPdljsyNT0uF6esk69JovPnz0mGV3EuKMyB3G2g+hrns/f8MCor01N2P1oBysiCHHyy3V9uTqEsXGarGr7EZOnz9DV+83f+DrwLynZPy4WGNvTT6JfePgaYdh9//z+/K+dqTklJeaHsfvuQ4YX8u99ZIzMxttrkGw9Ua+OiBtDrz1a9JsYGxTcb3P19LsrjguD3ybkeSc62ndoHu3vBrQl0n+/ps9yY8UmvmlSYjfvVI8jPkehutzuMhpsTHpleAGekxU7FyTC4jLTmuVPSAYlf831KmfzN3x6RBMgoR8WlyQsv2wAkKdluaxSd3fXeTvSNyEMPbJGxyUEpQLCaFBcvWYkjcr7RckAGWDVJ9cRBcL20dxSre3GeIMEQeCS941bI4KbsVTKXsk46ekY8Bc13IwpZZmQixhGIBCCReWBGYO3atVCzWmYyFZTZXbNmBSBLF0zVQx0WdWxc1SYfXkB86WVnZ8n2bbfA8ZyTFMCJDhw4DCWnUgNJ2rPnIAKAXls58QiR7KvmOkoKMQkmBXsa7MDOX6stKCxC1nITFDgagWlN92O/Sco8c8aSxXUfcT6rokKLgzoOqz+0hoaGQLDh6eDznFW+k38JUVN78cWXzUc65eosuTCWQFO+TDgyZWY8z569ALiHB+PwVG40GOC2+CKlIhbNBGsGpmZNrweJmDR3HPniVlgMf4vBC4Tm79sAOUm9fm4TMBe65To26pTrPrmtRx7+qh/Odup0QJVm48YNZl9vIZOrRqcsxWtg1tLS4nfSSHIPF4D4FcMAxXL7hIQGDe7x+HdmPgQCEGbf6bTR9Jx5fbSJojuWhvTuZeqD1Hi87LCruhUKlQrefzB5nb/p8qyANDb2mY7Errlzfr4ARFWsdD06qv7ABfecXj9XhECX5bkRjqTzQM/TbSzojpE6sVPTE37HhN+5AcBXHt1uHPDGpk7Aic6Z+aVzLDsnLYgwrePNa6Dnp9eP/3YDOvaKcecrP7vH6V4b3ZY5Ls8xJezQnctcv7W1Wb75rYfNGBw/XgsexzkjnbvpujVmX/v3HccyNlBnf43vfOc75vN//s9/5jT4SwYPJFVamtE3CIpkFIt48ok3EWxZZ9U9Ls75ce+5kZqaDply7Q9hr0hbWwuOxUJwvvroN5DssYIdhKroGFOh69bbVkN6u0tOg5uipmNBVbvEBPt8cOFxmkSg/K4PDV7VKK9bjODDh2pQf7dNrmQC0rRwcYWMI7jsaLL7KCvL969DtStWtWjTUBnraLEO7cIyGzSR+F2GTLlavNerZxbzomihhT/1AH46O2kDgY3gA6kNj1rY1TSqEMnoym22NxEnPe3BFUIpWiPDIzbIa25ulOs322dMZ2cHrkW9+UzRk+nJQKDD7+bglEfFBiSGF1bZwKYEBPOxuLXm84+eehbZ/igjOjCA6jzHNgnONceOxufHxpWL5KtfsmTuv/nx+1KUkyT3b7fnPzuVJ7MeWjcuYRIVJRs8TI94sCx+nrTzOQbvsNkoryFtDHrfxFjo2hgSNNqjic78EJQl7ff2GTEzA1WqLBvE4mfDYaElxudIT5c9v6P7LQk9Bcmd2FgvkIwZBhG81n5fnCAT00vM59ffPSQvvnxJ2luHZQZiDcZmERB6MLTUtHh55MvluCfZaHgEibZ4qJ/FSU4ShCOw/GBsl9RBxIA2hcBtznsH+SAeQrln2hzeQXNebNY9ZGFyW0u/LqB7IcjvgH8RCULswEcsEoBE5oA/+GC2/M0334Q85D0gaC/Cg2IveAln5w1AyvAiKgA3hMTzbPAt6BS9s/M9WQnexZRx2OPNuiTftkFNavfufZ96AHL3XTuMk7t71z6TtVTy6S87AKmqKkPX32JAOZqMrKibXZ+OBCD+u/DzHIBUVmUiWzuBl3CAY2Re2A7v6bMSgDz6yK2QzI3C+YwC2jRqeF9Hjtbg7zhkbX/1ApDy8jIoVaXJRUCpNHDLy8+WdeuWG/4Ve368/PL7eI7lBAUgxZApLSkFvwHPs0ZIkp4/14LgJQ39eSrkxZ+//6kFIKyWFhVlyvqNiyAJOwj5YctB+DgByLIVJdILaNe4x2vj9ioXl0tWXp5ppDeEpEdyAoM565h+3gOQf3zmWVQ82KDWh3cXqj3gtl24VIuAJgXKVIkozMdIWXG2LCzJkpVLCmU/GkdeaOyX/+3Xl1u//TMYgDzx1BsyDsncl1+onTcASU2dkHvuqEZlMxbwPwTLSLhRVSwP3JHR+I6PFIBsKwH8a3iRmb9EDUSCkIjjyRGIBCBf8Hlwzz33GBjO2bNnTbM7Sjru2LHNNP567rmXTTZdnWUXLrH1puvwUMowmXpm+PiCZmdiatYPDvbjhT4LZ7tFqqoWGIhSfX0zApAP/CpGrlQrt+t3vDzycjCCJRh+E+6SQTATkJAque12NhlMgSNRACWul+TUKZsdYnAUmrkeG5vBQ9aWoanYEeh6DTCMB+/gy4hG+JVmJ0noVW3+oEACWWCFYegxUmN9xYrFpslaK+Ac2i1506ZNyMYeN4s1oCeJ3UdATtftvEwoVoBwGnBYtQLC89LKyySyklMsL8F4bKtW2SyvWj0qQ3qezBQHKgQBHLiBtHgXQJelHLBWEebwYlYrKipAFtMSJ1VWl1UzOnR23AMSwvy3QkV4fqFQIULYAtcgUPUyy4X08wjN3lOBiBbasVphRvo9qwEKN2AXd90O/7qVPR0/d+6Hq3zw2IKrdnZkwknyFhWlAgYTg34XNlP6UUxFEQiL1PkyNDTgPw/3HNxzVolpVzTCrSLxePVc9S+/07EKhXbddqvNRHd19cNhS4Kwga1YHTlSI20QPtD7istoD5q+nm5Jz7QkY63S8TxU8prfKwyMkC89P62Ecb661b2kRFvd4nkQZkQjB0TvFcKu1LQqQtlXvY8XLV4I9anFph8IeSId7YRpJkk3qsCFhbmmASKXfe21XeC0WEgJrQLPuxWrykxFtBOwrgkQ0zs6e6TmTL1/GQY1NM4NFXRQuOd1yOL3Au5Di4lOMBVXGrPDahw/zl3Cpm7cuhRjOC5HD9vlaCMTfdivvc+5nMoh6++8bumpFirEfh3JKXGmy/wg0tCpIOjTMsA1YaWG41dUXCQ+IwLA1hXIvk9YiFRmpj2PaTxXMtICzyezfmaK9ENZkFaJ5oqxUV5PJIhkZCRYQQ9aGkjNtN5eWxnIBbQnMd2DFWE/czMBWGaqB4McnrT3f1fjOen3zrMdMD9VMUvCOQy4XdzRV4o2Nep1Zk9AE8vxevNdBSBjWXn2mcXnRBJ6r9AGYpaZv8eOHscxodN7cpzs3jchBw4f8GC2CABXV8jZc21y320rpKo0Q777w91SXpgsj3+pyqwbPWMrL9MDCyQh2R5DVDTGL8omGca9qgAE2vGdfU7OjHXgunvkdDSfjIN8rdkGIMB4AprPIyO2mjABMr/qg6Ri/EfG7HWJRU+lrnb7+eRxW4WeG88RX5Qdy6i4fnRRt/NjaKpbSqqtXPLv/uG/yPKVi+WZnx4EaNWS72ejcE9E23dQanqVLF5aJgW5MVJVjjmDgJSQwxkIjDDRGBffic7r9vlVd/ESSPPmo4wO9fsrOUNISqhNeceQgGfEQsgY+1KvA2yRVcA2QHUPRXqF+Efqi/khEoB8Ma+7OWsNPurqLhnSOB2O7dtvNFAkdghns0G+3BQioc7apk1rjKNYd+6CXH/9dXiRIXvE/gLAVfOF1oemfjU1F6GGswgvtzhTzr1woR6OVwBiYCEtgcFXJy4aii2hZjHwl8OwPOEn43wvX16NF81C07Dt7bfeM5ugA+MGTZTjpPl89iFNR4vHR2PgQOfdbyGYewZV6uRzm+oI8UWvTjXhawqjSsNLjgRzOuBtbT0mU8xllZNBNZ1QuBaVR9ztanDQjx4B6oTRmQmFmDAQUWdyGi/iJUuWmtNgFrUFcpvmBYFAkuY60aGStnp9iY8P5YBw+wUFBWYb3V29Bqqn2wsNunxQxxnwmpm50BRuIwDBifYHa7oMyb9uYMGgh2auoReA6DgQnqbbYvBYUVHhv3Tq8LpOrHscuiBhYH6OD5zn0ADEVbhyg2SuP18zQ/4WGnzov9PS4qB4loHAszVsgMLl6CDrNvQauNvToJPHrb9zXquz7h6XnrM5di+wd38P5ViFa0qoc9Q9hq999XbTYLQN/TEOHLCiElx3+fIKWbd2sakoMIExOjpmJLlZHeH8n0CSohvKQp2Ajuh2eQ01UFqwIKBGxGeOzllWMmlWqc4GMDzn3l7rxH/5S9vMPfb+rqNmrqjDr8GaG9jHwyFi8oQwG841jkdbWxe2m26OiTLdbHrY0dGDagcbwNnnDu9bl7/E3h3l4AakwMmPQvCyYIF1fBmMvA2+APlnNLsPO+P0evAaJ8QHgiO9DhYqZ518jkkA/hgtN21jVXlaXn/1qPmd4xbnqW5x3ibBeaa5ARoDD3sMUYBfpcsQeAMzgCaR20GLAaQmC1wX1+KTYyUBHLlxOJRR4Gpko8EsjRCsBeAj0HJyAspZOSn2evBYB7ssxJVWXW6fQTngbahdrLFO7sj4AOZKpf/7Pq8ik4A+HT6PozY+Zce9pTGgkBUfFy2nLlj+Aq2y0t7zhO/OeQmP/n77bI8GVClq1gYHkwhyNm62c4gGtp/56zN9YqyN+SwkqrO3UV7Z2SHpKXNypqYD91UC5HjvkALA75LBdewfHJO//hHei2io+dW7FklZtg1sBjAfUxIC8zfGZ5+P2k9pcjxWYiYsvCwKXJL4JHsN5pA4m/Wga3MxGSZxZ9bzkkhcfwjQXloyEnnJKV6QB3hdd48NWBNTbOATI5nS2eb1Q+mdkvPNlrfB+XfdzTeZz6+82ypn6prlqSc+kP4hewyMOhGu2Y+AWMXHWy5PGrhIZRVjsgRNcTMQXI0jEMzNwzsgCkmsuFY06EyRi00WjtULSOCM1zySTWrn5myA6Z/zuO9iEi0MdHn6gxB/wD0MGN3uvfsiQYh3Fb6IfyIByBfxquOc7733XuM4nzpVi2ZB541DRB7HffftMP8mXIp2661bjVP9/POvmJcMnQtWSPr6B6QIXWrZDZ3N/crLS02mkzr/3d3kNszK5s1rsf06Q5xcBYLi4cMn4URY3sMnHYB85atfhlMRC5nTi4CN2RfhLysAKSrKA5a8wJDMjx49hUDEdsWNBCBf7ACEcdR1m4vBiar/TAYglHpdt24xKgALIKV9AgmF1qDmhRrcxMaRI1EGiddsOPMpJgChwx6PCqmBZaKD3Tjw9XwGsCqQmZkOnP+IcVoYyCRiGT6PfMCSt7Yga44UcHfP4LwByAP3bzPBA9cdBAmXxPFzgEqFC0BmgGt/GKRzi3qbM5CxGCQ92lp7Ub2xzw0NRBNBDtbgJTQA0eCA3AFaenqmOeYbb1qJ52iqPPHPlgf1SQQgDMzNs/iOlaby+s6bJz5UAJKQALncJXlSd6ZJkpHAuFIAEuuDEAL4V2m5RQaWFQeSgw8u+xclABkZb5UPDvdIV8+EfP2BdfJXP3wfELh+2X5jtfzGQ5utt4Dg5qcvn5baS73o/p0h998EVbTPSADy2vtt8tbOU0gMTAJubRNyVwtAEpBE23FDGeZAv9Q3TwJimYlKSLckZwx+pABkbWKlzMSvAtF+Rhqh/hiphHiX4Qv4JxKAfAEv+sMPP2ycYXI8SA5PSUk2lYxilOHZs+IcKhuE0bCHQ1XVQgM/SoZK0pNPPmdGa9WqZQg4yoEP7ZFjx0/Kd/7rd/EwexHO9mmjo09jhpad0SdApjty5KTJMK5cuRSa5HtNdtRmlwPVDiWnBy5H4Dc3a89KSGyMzVxplvBrjz1sHJlzIM3X1Z33Ow22cqKZmIDKkWaOmS1Up4nf6fcjkNvUzI1WNDo72/3wEEJGNMteWYnGZR5BvKurEzCwcu/8kzwnR+TgwYPmO1YutFrCDLKars8KiBodKjdbPTtrf+P3emxamYr3OtPyd2afGusDWcN0YHfNKwad12nJySmAvNisJEnhavze3a6/IuWVqUq9bu5cnuVzzdRqx3d+n5tr98WqWa8Hj6CCFeESNFYk3CqDqvToeRKCpRUJfjc1ZR2vudmA8pMLG9KKDCsgqn7D8dV98HxCe11wzPwEaBDy3bmlx6FzxiWmu3MplDitYxgOduV+h24McsMNFSBttxqlJRr7SWRn23GjiIFWBQkj4nmpKaxIz5PHppl+zuNEKNyoaSUjuDeI/dUl07vVQf7mdhnnv/m7v28N7qNbbtkgpZC1bWzqgNx2LXoVjAfBz3R7DEBcaCIb/tHIw1LHvRocM9rwyDDu2YtGGS4Vz6HiBQUGznQSiYvqJRWmv8VSNAecRMqURPGDhy2kUu+jVSsWGcWkN960vUY2bFiCXkSU3o0GqbsDfYuQiYYCkd6vzS2NsuP2G0yPkp+/+K6/qvGHf/iHZv2f//zncvG8zbIzG61VU1aF4+NsdYLnpipwKRC6oDFhzfGuRHPF6uoS+flzgYaCWiHU/jlpgD6pqAKvvzvfFNppoXJOS3Lso3xhvmzYWCWvvXJcJh3pXO5f791YZOZpVGxi5ZlWWppp4Fad7YPoa+GTLHRtV/O0CQA/svMnPUXnEdZHwik2Pllmx3rR28OH563NxGd66w/1teJcrdpXbW2NFOVZ4vmh4wfl4Ts32nGJmZFlSywM9NQ5Wy2jpYF6TpsAWXrlEptxH0DwOCualbfLjU9EgQhvCeRjIKOfO2dhq52drVJQHFDumpjzKgPe9tvqWxDAesR0FAWWAVZES05JBKfBPkt70WWdZhpI4jhpJcUL5S+fOI7KUJw8iApHEt4L//TcGTl6sgFjGgU59xLI1yKbj9fKJOYH7+PcLPQKub1Kyhd4cwF9YKJnPAjWmNfDZRzJu2k7flGAK0Z7UDPB+AaUCX2oU1r29vCwfT4QEqjqjNFIsPmrnr0duAdstSc+yl6z2fhhaWmy59TbMyBpXjf5lq6zqNzYysjew+3yzAutsmr1YnnxRStLj7cGIFi2AuKD9O7MnD32udkS+ZPftdepqHItYFkJgKh9IB29ybgmWSDFz0nv8Pu4Zmj6iWpaV4/d9xyEZhJnbfUtyuvrxOfOZLSt1MxivfuXbJe2wTycW5ScPnsO6nnnI13TvavxRfoTCUC+SFcb5/r1r3/dvPBee22nqV7Q6frGN75qgpBmwHUoo0seCGE4XG73nj2y7ZatxpF74cXXzIuOTsF9994tzzzzsnkILlu2CE72SVMJUTw3JS75kr/xxg14uDSiKlGDLGEK4EEVRmXLdVAAOvZfhWCnKBCEqHPoQ4O+ccATaOSWlJQUgfdxC2BX75vgiRlLfaEbOV3Al2h0/hPxMKeFUznifplxpfGzQj1UjpeOn0KiuIw6d3Qu6GBVoiEXnagBwByImVWHhw66qk1dhHqIOrxWQtW+CNXJY4O0Pg9WwvXVcaPTFuBiUH0kIP3J9f/8z/8f+cEPfmi21QnoSGysfSERMqIyiTrA/L0A+HYaccbqoLvQDQYQ5EfQ7rzzTvOXpMEAL4SkTbuP/v5B/7HF4cVKo3qMShbzurE6pqZSpAwC1BFwVZCmJj2JR4cExLkSGhBxPFwIkTqEvB6u4+0qael18zfi8xSX+D33oXPSHxCaIDnAP9I5aGVtA3NWz23Gkxl1j8sNXDgfy8rSEfSPGtgPjdvS4ILL6nm4gRadVJXcVb4N19Vr4F47N+DS4yCvYtJTIgodt6AAKaQJqLssz7e6uhyNPavkiZ++4R8XPU53WTowLixPA6mysjJURW0WWff79ttvG/UnY3MBh5tBmauUxYZ3VVWlIH0DkgJHlQR4BizRcLSPHqsBudzCUbgOz3fFigpUaLON2hVlrhnAkOcRjQZ8U8DVHwZXpRdQUW1KqRwKHpfeP9yeBrkXLlz0j3csrtnsjD1W91nCz0uqS9HvpUJee/mI+d1tmOjORVaE7L1CeFogGaGBvQ3UAkkHLlu2MEeqFuXL++/WmF4r7hzxB48e1I7LpybZe6m8IltGAB0aHgKPA5Ar7zaVlKRAYM9xoiUBZkSektoIpLpjkzNlqvciYI4BiBF/j4IE8dHTFuazAhXu2hrLB0nJSpTu3oAq1cP3WhWp43U2eDx49JDcc8Pd5vOug4flGw8/4N9fWoIH6Yq1z+rMTHArPCW/WCgtHTwUaGiXlmaPv39sWka82zEhyb4zBrqtYhdtFHybNJDMzbGBXF5SFAhc+N0MYLvROG+1l4+Al0LY0poMqSqzDngCOC1PvnRGTtc2y02bF6E6Ag4U5xoa/v3w6VPS0jkiN28qkR03AxbG+9i7v5MT7X0+00YIkn1mTkFiNxbPAmOAgc0hEUKbnGbCzAa5szNew1XAaNvQ/JeWmZkt8Yl2XHjPx3nZiglVAEPAmp1nr+PI2KjExHqNfsGHefaln5nv56KTZWCkCFCzOXnt1RokDRvx3IvxqyVCnBrPNhus5DMY8boc/sX3/hWaIOJ80Xixe7gbjQ3RK4eNKgEJm4s6JGebT0uUF80SGg33wVhqjD3PsYnA83UWVbaoeDu31+V91fgaXR2dGNtLka7pdti+MBYJQL4wlzo4+CA+mw7V1772ABw5ZF7ggHWjopEHRRRq4rMsy4CkrGyB7AVOc+XKFXiZThoohTYXpMPPYOTkyTqjcsWXqRuAcGiXLCk3EK5Dh46bDPj69SsNT+PIkUA27KMGIJXgfKzfsMbwHM6csZKDv+gAhNWEyspiMyaU1s2Cig4tEoB4WblIABIUEBcW2hdyLRwZ2mcpAOHxPvjANlQnzqFqYYOGX1QAwn319/ej+roUXIR8VIf6jJPTDeeSfKq+Xi+D6wUgXJ6dy2kb8YwgJyk+wTqsDY0eFh/BxicdgFQtKUaQtQzNRRvlXC0rXbYKQfu4AQi3seWGKgSpk/LBB7XXFICwIrJoSb5cqrMO+YcOQNBjIzZjgZnDiTHTkp0c6HD+eQ1A0rN98qNXeqUwL1523GiTNfl5RYAdpSCwGpYf/GQ3AoBJ+Z3Hb5aCdBso1F7qkydfqZP83GT5g2+s/5UPQKZRbd6zvws8zzo4/4AhekHefAHI//XffkcWFqWAI4U5Lb2QC56VQyfGDAcqNS1TzrT8+CMFIHdX3CwdQ7kyORtvFDfJLdy3z8K/I/b5H4FIAPL5v8bmDB977DHzEnn++VdNxoH2+ONfM82siMtmMHL2bB3IgUtNRpYve1YNWls7kMBdVGAAACAASURBVHU6JDfesBkv/xXmJVoP1SZmYNjQi9CEN99833A7WB5WlSctFS+Gzjw7Db/55nv+bOFWdGRl9p1BCY3HhcTkZaZZUhLxdHvMMo4hu0O79947TXBz/lw9oBb2BcvjVjJrK7JQ2tuDjsAwzpUWrt8DM8cKhelC9iwUusOMrjoTDDaYkS4uzkeGNAcqNq3+PgKawSYmXI2N2mgKn+FnBkoKydDlFFLDf7dDBMDNTvvi7It/EGpa7FVAu/32Hebv88+/4N/XxPi0X2GF28/KsvAePeex0YBDRNibu484L+tIMn4onIhERr0GrHrosbLHQ2hPDo7V0LDl+rgwMgav+m92lVbTru/usi40ip9D4VFcN1wvCZdw7FYp3G3reqZ/gtOYMbTK4h6/qWR4fRW4XrjKgUsm1nOzQgeBhmWUViUZ/cIFq4/PTLeux7mj88dVNmJQr1WOsXE7h3k+WgFxz5PfEfZI09+ZYdfGbpwHodArLhsMc7QZWZ6j3j8qfFBRUQQYSrG89HIAYsRleQy6jbHxQX8F0a0QsNJXWmqrYSpiwPtVYY5sVOjed3peKtzA+0ivL8dUqxaxMYGmbzxmXU+rRYWFhVjPwjbde5DjoPcgq0w07oOwF5obPMQj+67GRItPPHUorxLmqtRt2lwhhUU2k//8sx/gGttl3UpHcbEVdOCY6PnFxQXDiJS87j8f7CsHEsDbb1slT/50T5AoxiRI4q7x3BLjoyAhnCWxaEI6isqsWkKyfdimgw9Cgrpr6choA+ljLBEB2wgCEFos5lVsSh4gNYD+Qc1pArC2hLkJgUKxqagUAJqX4gXXXH43+kDRssuWy0uQfqVNRFuifvTwz1F1sJ9ppbl2rAqKS2QNoL20Ua8B4qbla6XfI1vHofdFukeK70S/kHP1trFjKgjdcekBQjm/ax+8JLHR9lk3NxkjIz12fJIQRCzyCPIzk7ZaYpTKPGWsaVSPf/ZeDepIcbJ6YS8gh/b5WVRUieSavWa0t3ZfkBffrpUd25fJg/eslcnRIekdmpS/f/K0eb/+q0eXSUYq+E5eg9Qp3JMxnghKNILCMahK0aJw/yd46oeTeMaO4flNi/YqITzG3lF7z7vPKlZ0xrzKhxLW+ew4esxWmTZt2SyFBbZi1d5TK9FJFv60a3+tFJVaGeG/+pt3JB/B/JNPvCRTM7YqNAGOFGjx5jNTSH/3V//afo9O6WWAwo0O7YcCm312T/sm5P19FEhJklQ0fjzR/Iz5Pi4pWZZULjafT544a/6mJ6T5Vds4N3snLVzLh4YhD67eIX3jmehVkirdgNYdP30+EoSY0fn8WyQA+ZxfYzqDX/7yl81ZMvig409Hctmypeh6vs6o0/ClS4gCGw+uXbsCD1ArCZmfn4Ngown/nobTW2xgWi2tbYYkSsfinXd2y4MP3gco1ktm/dAAhM7E+vUrUElpBXb3oj8AofPA71lBaWho/kgBSEnJAqh47YCzMYNu4uf9fIZfRADCgG316qWmInTiBB7ujpxXJACximKRAMQ+WEIDkJycVDjh6agaWnWyz1oAwmO+4/ZNJtHw7nsWZkSLBCABVSsjhY3n49d/Y7v87Jm9n2gAwmfNg49skaef2ntNAciqNcXSXN8rHjXEXKuPEoD4QNSHhgC8YBDzUzLgolJZDQ3nwMfLThyWNdXBAcg7u09iTsC5TsuTw/v2G6nuz0IAcrx1Qs5cbIee1P/P3nuA13VdV8IbwEN9eOi9EURhAQn2XkWK6rIlSy6ynbjJUTJJPE7z/Pn/JDNxyiRje+JMqmX/thVbkm3JalavpEhK7L2TIAmCAAEQvXdg1jrn7vcOHkGJkiiZUrD9yXi87757zz237bX32msflekz8iQrx2ZAwgGIWRjIkO99/yXUPnTLVz69QPLyLZB66LGjcra2U25ZWShr5trfX4sA5K/++gnJLchFMfgwajPr8Q4fuSwAGY4ekvSkZIC5A0EAEhE/KLVNjXL2DOtU4mQkul6aevdLBChf7xSAcI76hrOktS8etLD9pjZuz5494yiOwYfN5IePzAxMApCPzKm89EAUfDDC8+STL5ioKR2eVauWoVi6xHD1baGtGArTzJnTjTwlMxN79x4wtSCLF88zFC0WpdOZSkCxK6Uqd+7cJ2vWrDA1IwcP2iZZBBaq2BINpZvVq5eajuQsMqWNQB9ejb00Pv7xm0Al2G3kNLUOIsoXir5qRJXARiP35G8n4UFI2d21a5fzjShPPflsMHLci2NyO4qrVCePPSi5ypayMG5fueqM8MZ5MoFucbpGQXnsrAGZMiXPFNTXQr2Dncy5rkaJ6YQR0NEUiDBiS5UfGn+v2yNFS6PoFAKg8Tg1ah0JPu8AZDBp5K678rQxKDSn6e8zMrLQMdnSSsacfhkJ8UnBDEgNgJ6eI+WWu3U4Jgvl1cAzu6Hb1kxHY6MqpiAa6osfV0weF2d5y3oOmR3q9aJ2Zp+Q5aVRypjKQuGm59nNUtjx2N9dTvLWrdVws1puHws95+ESu9yuyUKB427n2MkMeDVJbvSeYFrH6UbpeV5URlYj1W52xN0vf8fv1q4tRwGoFSbgOdfouVvLwe2qdO4tt9xiXsi0jRtfM3+5r/GSxV7klPUJXuhcr0tb6GyjveHZj1Bvm1Bnej0/PF6tgXCzAaWl+cgWJsNBOBHMNvD7YM8UBNg1O6HXs14feqyaDeD1pb/zRcUHt+fOfU+vldtlXZYWn/O+1SajcTGp465HnRc+Y2hsQKjXI7frZqRIRaWVldm+Dg0N9SaoQeN5zc+z2Uaagmo+KyD2a5a5maNhZDPUbrltEShfPtSC7B9f74YVIiJCHcr1muDv+OzQsfHapHqYa6bDOvZx5ycWI3jThg7up8zXvA/YtT7csjL8pv6jugoSsd6zzR8IZQqS0GiO0ra0BPQ0MdvCszHRK0SPxDgJPNQgEm0+ziiyAgKZyDrUtvdLfdcI6tJwP6FjNqP/8ag9aWlFJB0ZVn+qXy6i6/YY/negqlqO19TKTETgO72sR1NLr+Q1PWTHACrP6gW2X4XaHKgJTkmz3dljmdGItJnlttYm9DQJ1WGlFFjnn4XRtIvdbciieNmbSHzusuv2dw3JtClzx+0jIynPUItp1W298gpksj+3NkVqGqpBr7WZgd6RfhTwW3ptbr7X2T46HrSsaNm9/6w8/eJ+mVmeJR+7eQ7UohCY2lsrz71RZ2hL994xTaKo+OYV8cdAeEHpgaOYb59XGxJJJTdOJKzby1S7AhwjA4B90Tbb19HRBjlje33ovRmLzIP2kvEnpwWfK8N4JZ04aXuFpKDfSVGFleTNzLfF/5/+jT8AAyFGXn9tvwxFJkGQwM7FcHe7ZKAYn/Zv//470gB1y9zkfvGN2PdS/1h/MJOx58AI7rFYZOgwRxGjUtX6qrQPVMuMUit/XAUfIMmTnm7HuFERYpaPjg5JLOpcaGvzEdiQAoDaDHn99dcNwN62bdskCDGz89G0SQDy0Tyv5ub9zGc+Ywown3rqBdPZnGCCKiuUxqQDzMaBanQiDx8+hpd8KtKfe4zyDCP8VLLii/DM2WrzkK5H1oIa+ZTrraurNwpXShVQdSCqaRUVFSC7cR79QKzEL43+pNvYLRBIMMpYBw4cMcXMtKBzgIeY/o7bjfYKhvn7e+/9DeN8UfmqtvaibHvzzWADJ/4mSMG6wH4Llm7gOrRan5GakhbUVacjqA4NX+iuY8Hfp6enop5lqnFO0tJyg+o4dOgavCJBFtOqw66/ZwEuGzXStIcDPxOghDfTozKWOogxdAwwBzQ29SsvtyltvmBY0OdaN5pdUcWKRlA5hEiW3V8I8E0ttg4W9zvsaezz33Hx1gHheNWR5jlQqgv59Xa7fTinxeYzFVbGgwIFCt5L3qNPcF1KO/cPhOgf4wbu/WMi6hWvXxeAhIrwPWUsR+HMbT5IupKCPx6TC1LsnFjQTbMFy/Yl7oIKPXe81vQcuX1RCCqUkkRQqc60Os3h9DV3Obc3c2aO1Na1YJzWaXf7uuhvXSrZqlWrgo5Fba2tvQgHNm7hvSuQwHXZi0YpT+Fjc8HaRH1B3O3quZuB+4B9HJ57/o1xBf96jqgMpU5R+DWu29M55ve6rBeVxCr+wHM4MGgdSHcudK65TIMHQ1DS0eW2fs2aBjy4L3XQ3W1p8S/XLSyydBV2ae6FNC8tOzsbDQmtAhOfZe79q/eQPq843iAtEef0Lki27tx5CkqBvTLo3Q8uZVDHSAng0ByPBWmOVOAKfwaZZxiu2UJ05p43fwqOuR/PTfRjudAOZTIbINDziziSzJyRjft2SFqaesRjoIGvH49GhLY+i7RXqmLRAqDTmrlGMXYAQIfWO9gD2V7rgGYBMAx6NTU69iTU8qWn2XULAUrrQXPio34Uz9Kc0hw0N7Rg4ZGX90l3Y49cPNMMBUOfHKrvlE2n7XhzQQHq7PcKkiOQSfeaO926eqEd41iflCRZcJEQOyqpKKJWGxu08uY9vR0y5gmIJCRbGlv7qL12aG096O0S6/SX6vWa9Yld1w+xjtx8uy0y7R7d3ibXL8iVpJhQY8iYpFgZ8Rxl3W5h0TwZ83p4cNn/+j9PmtqQe7+wTAoTfdIBStb9vzxuBBO+dvdMNGe0Y+hF35MxgBRaTASCEt52I3HSVPhs2KOHcZ3RYfu86kOwpLPLvkuj0eA2GBTgyYbxHm+CsAKN91EEAkU0vldOH7ZBwpT0eJk6w75Lps1aaf42tg/IH3/z27J1y07050BHkEELuuIJSnts4OqWGxbJlJn5UogmjFmpnZKTBqAZkYR598aDWpCHn92G5pB+iUtEMAe0rAPNjwQFHQZwrfqhiEjjvRPpBRr70cgxwhO/SPB64Cws+AoqUCEKg4L43Qeq5ZVXXpkEIWbmPno2CUA+eufUHBFrPuhUkR61dOlC87JmQTmpE9u27QKFqCL4Am9HT4+DB48gMrvK9PlgFoRULdKZCC5a0ME4FZJ+hw4fhWJNnVTMnGGyJS+9tNFkRxSAsCZk1aoliM50GVBxEXKabuflcADCCOWUKQVG6nfjxq1GdvXtAMiMGWUo8lxi5H412/B+A5CiojwoOeUDcF00tR7XXXddkLc9CUB4tU0CEM7ClQKQWbNyITXbgWvYZhU/bADkS1/8uAlKHD1WDYe9wTxTeByTAMQ6tgVwvFevmQVhjjbIFZ+DUzY+uOICi3cDQLiPZDja06bnmvqO9AwCvkFkmxtBmb1onGD6pEuXFsup4xdN0On9BiAzK6dCdc8GtAIFmdLnZUX5bwIQ2l/+7Q9kQWm5TCsoQfNAkQd2VV+TAOTJ3ejqDQd/XWUo0HMlAGQI/VJeRY+NV187IDeuKJENK0oBuKLkuw8egrxxtNx3a7GZh2sRgHzl638uKWlJsvG1nZcFILmlWZDShggNgGgiOqSvmYksrQNAntv2mnS2x0vDhURJAjAdjuyS0102Y/tOAMi6opulc7QAdTAir23cZBgGzz///EfUU/vPfViTAOQjeP4ptcto5nPPvQpd/PmmWJxdzTdsWAsAAf108FoZeaLTcOxYlVGUmT17pqEKMSvSjULnaNBm2tu75CyaCObn5YCzfgTqMTYaMm9upYm4H0ZUhRFyRoeLEEGcPXs6gMxRRGubUHieAVULKlNFBukfjHS7UW2N1s2cWWb2vX//EUTLbcEdI5Wtnq54MgrNNTp7800bDDVs9uyF8qd/+v+addnNXCkqHIvuw+2ETbCiUqZKC2FEU53Gz372s/Lss8+a7TGaabn7UaiVKTNF+uwpoNmUFStWBK8aFoC7UWXdh46HGRD2P6BRjrcJnFkaszAa+dcIqP7Wbhx0ObwE1Sg9SuO2CPDsGtbx1+wIP+9DRkodHI43JcVGIft6vZcpKFpa8M+ixujY0EtWo/yk3RyFbLJrjMhGRYZ6TZAGR1PKnbsuRE/H/fZK/8F51LG70Xiez/DeFuOdOEQOvSwbgbYWGrt0o/DofviYhlEUGr4Orw29VtwMCMdCcE4jpUizEeML3UM9XcbNDaJ9xcUZ2Bf6VNS2jsu8MIqv2TuCEj1mFpUrPUuljrlNvXYZeXcVlvS4VVSB11oLKCtq+n34HLpdzwOQK+XxBI9NdTWxkYqZJYiwpuC+YAF9pGzavNsED2I9JR1SqTQboBK8HR3oFQDamO5b55PnSjMZjIxqhoLSouHUO0sBDUlpa+YrgIyLFufzGPQ4fHDOabyfx7zIuqExeRkJzpmKZvB5paZBkCZ0bFfjvRnqk+NpjOJLnXdmIfX+5ZytvW42nml+c3+84HUv13V5XHq9Rjkyz+51onLC7jLOHYvAaZyL4HMD0fm5c6dif4m4Xn3IOtcZWmt2FjpVQ+yA0rq6H57XRC+rkYzfBaBiaMzLtsahojzGi8gn6nf42o8i9Kx5NkvQi4wCbaxzQLJz7HOgoigXdKuQGEBUsqVNHToxKLf+5r3uYUhs7lK5d22RnGnul18da5DYRI9ihffUEEQtaOtTnzR/o1B7sK7SdjynFXvXWEbGUhlps5mqYdCjErysjq7ng0RvG7q501r7OqQL0rdmzOgjFYuO3rT4aDv2jKxMRPXtGAaHOyQFilePb74g2SmxsnqWzbgWl5Wi4HqH+VxZCQle2CgltNNsZjkG/TxARDOfz584aZSyMuCE3/fZpcgqjMp3frxXPnvjVJlTliZjXud3rtvX3oqCfJvVYS2mZufNAlhzSxPm2GbhfNHZRuLdjBP9R1q77fWpypNNeI+fByuBxnnMyrHn6wSob3pN5wWS0LXcCmBMr5xv/pbMmCuf+MqfSHFpsfzykZ0obrdA0ifZ0u/RrSA2b5b9xV9/RlJQ84PYCYrGB6QkwydTM9C9JScdlCs7x8+8cRh1R7EQDIjF/Zwix7qewnsdwRbMAy0aWb/BLntvknI9CDEDWqR3DY5hGm+Zfof0gI5FivWmTa+b7yfVscw0fKRsEoB8pE6nQFb3syYr8atfvSg33rjONP3bu/egyTQUsOAMtKU8AApSnjIy0lD7cRLdjSvxQoQyBZzlkyfPgn5VhuVHAU6OA7SsAzA4JNWgIOhD7Oabrjf0ET4wSfM5f74WtIB8U2hOgLN8+UJD5XrmmZcvUVNyefR0QuhQcN1p04pM477HHrcvHttfwzrdSgkijWztmlU4nsNw5FuMGpd5cOFFoD06mHpWKhUjJ+qk0NFJSLA0Ja3J4DKXCqIOBilTXXh5VVZOx98+PPTtw1eb7jH661JzdLmlhdmXolJJ6KAqL5cd0evqLIWGDkg/6BG0OI8DTGe3HS8kGmtc1Ph7VebhMq1rSU23ThPBlQIepapxeVRkXBA0hZxNvIC9Hh7WIbIvhSgf6BReQzz+W+fNy47D6QiBiiHQA7SRnmnOpmozunJw5O/sgwsYXCfNBSDj+sd4m6fDqfNOJ9DNKOgI1OFjl+qWlhA9I1R/EuKThxojhsAZ52q8AxlS0AmnNblKTPzsOvbcdnp6Iu6XVDl8pM4IPKhx3OqM83dKK+IxhdNx6FArODD1It7c87xxjggOcrJtASzBlTpoUUCfAa+BmSFPYD+JUD6K9mgcOhbSPQYQXND5ZtNI3oesRyIw5/jI96f4BLuP2/3bOYmmk+gxXii5zWOm/KtrpDKSQkS5b125B5H7kWHrmLBnBVWx7PhJnbPnwqVwhaidKIj2jp/3sAJ3t+ZM9x0FOkwoUxUVvFZ0W66aFYMr+lzhuQg+K3D/hJ+PPtSCuSCV+8jMTIZS3Xx5+le7TFbCNd0f/7rXj8JWbj98HyMO7ZDbCvatgROnwCw/PxVBkwJkauuRgWkHBaxHYvF9utc8MAnnOsK75xNQoxLvZS0yUdOjFu81ySN+y/BUp/qhPBif5Dnu3vMjUBJqaFiB90uy1+C0q8MnuelW5eqV187JF37//zOf+8U60kNoiohOfPKVGwvlAoqXt9RZGo8fQajYgB1HfXUoAPKJol+YZblwcityLFDITpkvaV4DPnNddHr3NBri0fLzQQG+aANmja3N6MFhnWoCkFGG1h0bgoRzyZSQwlVetgVSj20fkRUVflkw3S+nz1Tj+EMgld/nTJmOegW7XdbbxXjUNXDu0MdjRB5/bp+8uOmwfP3edeiX0oSu4e3yP+619SdjngrgGCihw7h2aCNjofnU90tdQ42RqKWVTauQlov2/eAPpELq2c7RSIzTL8sLSkVByqwJVFlaKxgObW1eE0QsnwX1Rlpisj3OvfWjchEKXf24V3/+81fQzNBm7AZHs1F3o8037baKMvrld//kU5iXqbLr0B4UncdIbmqE5CUOyILZxWadsx2N8uRm9AWrS5DkdNAKY1Gj2A2a9aBVLRtAfeAg1LZoVCjzeYE2bQPU04UmiolJkp1QKaWZq5AtG8QzG0BtJEIeeOAB87tJ+2jMwCQA+WicR3MUa9euNZzl5557DQXgy40TeQxdRm12I8lEVxhBZ2F4VdUZNJnbYAqq6ciwYR1rDfgyPHLkJH53CFSnpbJj525TdE5TALJ82WLTJZjZjltv3WBe6I2Nzaae40c/+rl9sIQ1NdNp5vLi4kJTI8LPfOEnojstFbYYqdy+YyckSs9OCEDWXbfG0LW2bNllHIf3A4DQuZo/vxLOhM/09UhGMZ/aJACxM/FhAyAJiPjOmVMMTj+6WcPhohN9/HgtaILVwetUC5Z5fO83AGGUet68IjTDq35XAITHQ+xIyguj/AQHw3B4/IhYE0yYc4SMBPn/tC4Aea0H6u5CU0JQcmicBwYeCAQqZ09FkAKUHohH8LcEW7wf+ZkZU4Jcii6QznMetKtz52ykVUGZq4KVnZ03DhC4gFDnlvthsTNGAAfDOlAETQleo7VoOM3xXqM8rqfZjO7uAYyL8skAaADFfA719g6DV87u5EPmWXStABAe04YN85ENToJs7njZ4vcLgPD6vv76mQh0NEIClQqGY9csAJlR4JebF+fJmxdEjrRGXHMA5EJnvLxxuFu+eFMa5GFr3zEA4fk/in4/P3j4DVk0u0BOne+X8qIk+c2bS685ANJ48SIA4ph879+eQLDJ3o8TAZDcpG75u2/fB4GUYcmNOS/lpRnys9e7kXFhdjJGPncdes4AgGw8vEd6u31SVx0HEALR6mjUWEEIY3h0EOtCxAHyu7svPPCWAIRjWJHzSRmOCpgieYIQPkseesiKFkzah38GJgHIh/8cmiNgh+HS0lKjYHXddauQjThrMhdUjbnxxrV4SfcZKhGBAruHHzt2As3QTgOEXG8KhQlWSKfYuPFNky6di54fb7y5w6hfdQG40PyJNkLDWkQLHvxQwlqObMkpI9fL4nbNWijlQesD3Gm+5547TfFkF5RK6NSvXbsefUJelmWoVemG07N7915I+1WjIFB18SMMlWwOmiGOomvsE088bccRYkIEMw50cJSC40ai58wJqatoRqLJ02Xntkh9oQNUUJBlskanT/PlPRosaGYEVJsMcn11qujwLF26NHh4lA6kuXQeVeVyi6WHQM0I0mqUOx0IRYnZt4FNIWmHDh2ST3/6HvP5Bz/4oSR5UULdKZtIBfn3/hQzfppbZKvngePSiDw/a2FtICkOc2/P87y5C4z6CC0lxergm/ke8eKzeHmMQL1ETZ2py6lVBVd8lx94bOF9QBj9dZ04N1o8fXo+rsU40409PR2RSdBKSF2or28FbfA8nP+poK3lGTBy6lSd7NhxCtsPZSLcLAsj5mYucb27GRr97BaDu+c8WNwNJSBd1410X7e2AjK2Rw0I0OuAGTv9XFFRjnvJRh2Tk+PB6WfHdPRoAECmE85rvwO9HWwmgf+GIw9iPcGEZgl0PO64+6AM5Io76OdKdA6fNWsqwMVFeeONQ2a/S5dU4D7tkCNHrYqdmlvXpUpbnAfNLESC2ufSvCa6LjSY4c4Jl2mxPAvAtT+GZiG4f84B54wAxu+PMfOR6I8zzy6ecwIkzgeBSXt7n8mqUpiho8PeE64anqskxgAMjYW9bq11AOCO1t83GARVY5EAPGH9P0jBUmM2Qil6AQRYrgMdKwnF348/Zik8NPfadZeFZz3ceXfrbMZl2XCN6TNm/fqZCCj1ozanCc9QGziCRpYkJ9nsbwqOx+8JT/DffrwTzHLMnfk3agDVYjGnMV4Pm7xCrAcw4xozqcnJdn6i8kP3T1HmfPn5w7vN8ocf3hr8STOi5bTmoVAPoBlLp8tNs5KkpS9C9iTYjum0TjixtH50W2+vt5lueKvy1+tCVMKZhZ4aFTJ8gdHxjaRGkZkbBRNA7Xyz7SbOQm8frhezbU9lkJ9zkVEw36NuIY5ZXVglBFh++ToycTi0z66Lg9iIpXRlpJMahDEOQUQiIjRfs2ZX2t15zwx+HOy318W//Oh1OQ/lssjoRPmL+5ZIis/O11B3J1SlvEwrxhzhKf8NSYr5vm8U1EVE/mm9YB34orx34lhIQObceRsMaEO2Xrxi+2hQmDVrvnffIYByO05mTqLR68QMM9PuI7I/RX7na38pN9y+Un71xGbpGbTLIbzMRiXmc3qsnZ+R/mpcy6Oy4oYF8ulb5kr8qM0yjWDsuxsDkoRM0wACmUxu8tLpQh+ZxsZ2wzroS6zCtRgrMYM5CBiANoeu97trfyH96KFCi4PCJg1hBBkdsuIgfvQPmW+6pfdj3MmgknaYd/IvfmGzYpP24Z6BSQDy4T5/ZvQEH35/ksl2rFixxLzc3nxzFxysGCg3IdqC90ZWVrrhI1PNicvp6FAdIwkNmJj5IBd68+ZtprM5C9RffmWjcT74YguptFiPn46tvijDHbOJp3M8H/7669dIR2ernDlz1qz+qU99BrSwPNP06ulnnvbqR44biV+zPxzA7bfdjuxOJh5C8fKznz0SXM4PPA511ukEqfNDZ0JpEWxUqGltpSu42UDMEwAAIABJREFUjcHY/4THziLz5mbINnppcXVMdBz8G96kUB0k/saVF+W6pGIpILr9tg2ye89OM3Zmozra7UuoENkgWhdSzypf6nLSk5JS4DgfDU4tJXppejwpeLhHx1gHg/UhjFrT6ICyUSDNdULd8ZNrr+aLti/CwkKrgmLG2WGdhRZ0nI6MCDVKm8gZV6dqIppUcINX+IHnfBw15S0keUtKshC9Rx8CZNJ4bZNW39HRgznuBVWvA9HglksoMBxGPnT7lyyZDvDcCEnZEOVjIsDgHpN77OxvcLlsH/dBJ81tFKjrzp8/FeNqNRQmPxzWODR9o5NKJ5rR/k7w60k7InVnAPKbXI8dsOlg0yjlqs4/X8hUYKORRrdwoVUQcse8G81EaeRc63KX5sZrPyc7TVaurJRfPPIK9qVAJuR0uvQwPSYFF5yTkPzteLA20fy4y3QbrvocAb6CFL2n9Hh5HC7wCzplPD4D1Cww4ZwyexIPpyglJSEI1rq7qWLG+WQ2hZ+Hg9vjPlRFjmNwwZPKTYOcFgRbaXg+2vujJSh7yn9rsCEpkGLWvePji5F5GjZZKoJG7v/IkfNSc655QjDi3iYuKHGvPQ0CuPfJokUzcA2NIMvdgWam1ulO9BSuzPUBKlYKgg3mWnCoSNkZlo7DHk/xmEOaz6s34eep5YlQbLLPncjR0POcUr200VgomOXZYMVoTADPY1sn96mP/bG0D1nKj1pnb4P0AzSZdRG0CkCJ64ugY0WAHvSTBruNTFCoaB1dbdLd7AEQ/PvWTPvOSEiIlOV5IdBXmGzpUQo5IoYiJNZrrBqHrFpjm62XYL1gm9fMMyrOOvaDAJdxXjE1/x3nszUSxYXFEu/Pkie3QNod9+Wiqf0ovqbMl9dYEr/z4/lOqwVNtnKWbfCXhXfZGM45bQQZRtoonhMHj9TKA4/tRZYvXr71B6vN8iG8B8Ygy0uLBjXOU8uG8pUFzK3DsaAUWyef11K0pyRlxhln6WrDHvi6AHrWqWorxz443CMpGZaCSZl3P+qkaHyfdeL9TSursDTf//7Nf5OZsyrl1NFqeXMbfu+d92EodBkQAkOlhh0jwMuMLBTpA9De/PENsrQiB3LMkM/urpNe0Lo3nwel0x8tdyxIBQgZkQNQaDt9YVDOnGuQlMwu0L4GpAZNixl8LAgslRjI/nYO1cu5rm3S51Guo3ENUoHNjHdsWMrT1qDXTLmMDLRLQmK+qVllQPXhhx8260zah3cGJgHIh/fcmZGzIJo1C6RSkGaRCbnEGvSEYJ+Om29ej5qOKoCQMlMwPmfOTDgJoD3AQ2OUfOvWbai9KMPvi+TBB39pqBZz5lTICy++EnSk3w8Act11K6QenWybmuyDXgFIV2eb/Pv3fmBqVEpLoIy1aYtxnO++6w5E2pIMMMjJyTJZkxde2Bh0/N4rAFm8eI7Z/v79x4yaDG0SgNgb41oEIFRiKShIx3WSBic8YKL+zHCcOlVvwMaVGu8DdiZftKgMDls9zv9p+9LzwI7r2L1XAOJHkWzAUA1jTRSf/XToJBMkEWzQISWVaBTOHRuCESS6zm+4w3+1AQiPe+HC6aCppUO22xZ92n1+uAAIxx0OeLTOgtQ3Uit5Liw4iTGfrRzyKMA/C/9xTpAtIZ3ragIQ0lOmTWOQZcB0pS8qyjRjYIf2WogRHEFmTnn64dfvOwEgFRXFeAf4AG5aUUdj6wWudQCix3v7TTOlKHFUHmpIu2YASDa6n19oGQYIGZJZaAkzv+TdA5AYD/B96RuPSHFesvy3Ly+XaET6f90A5O++9SMUhgdk26b90oNu5FcCQHjOPvelT0pxfkDK8xCk9AAIl08tz0WGwwYr67wePttQW3rw8KikZfVI6+hFA0BocRE5UpS6EDRM1KF0nZIzLVslHID4EVyblnoz6lES8UzswLOz2GRHGWCcBCFX+ra7NtebBCDX5nm5olEx8xEFbiRpVm+8sVM+//lPmZvyuedeQiH4UkMxYa2F7fkRY8BHJ4r1GGVnA0B+ZjNA9vJgMSwL1dnd3DwYnKZ8LGoPN5emEOFFs8w6TiO80G9CEbN165YjGpkMCc/j4OHbqDNB1I033IgXfq98+zvfNcumTy+XzIx0qNv0y2xElljMGguRdkaAn3nmRRNVVKesDREVbZhG6oNG+Fnv4haFaxMzHVd9fR2cgmKTNWC9h5rtTWAfoG49gGZTmK3R7TLyqZHaWRinUkiqoR6mVlZqo3lKy+DnpORESBnbSPWOHZbudPEiokReRHXxkoWgvtkoEKWP1XisbkSdyxmZjoi0UTmKDKgDHRnBup4QNYLfG2fMPV+eg2myJUj302bPJtXN7vHIoWrz120oR3AWinaHeHCuwllwwO/wg0sPCv8pnbi1a2cjwhuPa7cP89UOR+ucyRK4UfQr3aXuiyBk9epZRv3t1KlaOIRQDkKkurW1K6RUhgjmRFQiF6Soo5iEIu8UUFPSEVX2A2gwAt+HaKmtXxjAddCLezbOUMNOnGgKbtdVcAovyA/PKlG+Va9BjkHPB8+Te644F7xXVKSACmi6rXBQdfdda2XbdqjdefUdzDK4lBy9f3it6L5DQD0ymG1ktkbNzZC6c+X2Z5koQ8LrVvscuMXdbpNRvZ+C1MDLnHh3v+5n/o7zTJpdIEA6URwixTZrQqDSiuLkgQH0RQAYuQjZZJ4/cy9gHT1ut7GinjOOcQCUVrVgg0rEuNV0HFMARObNKzZZL84bszHV1U3IXjDKO3HhenBuvWZuRh3LC53n5QUQUMo2mVfW7Rw+fFY6cB1npNtMDS0N6ly0Hqgx5SHrRcv0BAvYrCkBGRA+sVPQ9ykq2tJj2DIq0WsimoFO6LRoXExRUfZc96Bni89vn/PxqAFSe/ZXg/LYSzaCX1cbyjIOgE5lDD0j4P3az6B/fe3mAtlyukdOxNm+LLRBrzFo3LntMj07dG1VFttMTmxkr8wMWKA8o6jU/I3CYynG69FBlbR+ZBHV6vAMpfV5iov8HONlQIbABJBIu485lTlokpeGYvZh2XEqQj6zIkOS0GRRrR3yyrUDIUGL9FQ7l8VFRcGGmVFeBgRPj6DK05MvVclrW49JapJPfvvuuZIT7wlagAYa6QXAYjwFNzbqk3hLxa32GAP8nJOXj+sExTOwHlyjtDgoTh0F9ZpW34wmghme6Eoa34N2vtNTcqXFy7hMn2MbEn7vpw8KW0c9/MCLUKpKQi2InSs/znePd3yaZYzzdUkvBAloD//4T2UI9Kk8iGpMyUOAsOacWe4bjYMvYenazWiYSGuF0tXB46dkL4QxI6PbpTfKUun6Qa3qgKpaUmy+pCHL4Y+FQiAybWM45/tafi5duEYTvCL1uZmfxv56TYPLBH+hEXehL/P444+bbU3ah28GJgHIh++cmREvWrQITnmkKRin2f4Yi01WgwpFGzashnOD7qNIldKJYMqScry0jRu3GBUpOs58+VNCNzs7Q3btOnDJbIwiBaovS9cpCtYXeNJ5wR9OCEDst6PQ15s7p9KMY9v27UF52n/8x3806lB8qX/rW/9g1iWtZPGihaZu5QRkDW+7/RaksUdRuHsQ3Gb7oFPVJjoiTK2rwR0zH1mHMjxinQY6POqw0NFjHQzlf+vrm5BRsZ3Y1eGh863Opuv8uEpDui86IG6XaJ4XWtWpI+Yvx690jCK8mBSgpDkOwfHjlmNPOo/atGnTkAWyHYdJr2HNDk3pY/zMAlN7oCFVl6Fh0k/0JRmqnVAniMH9ID8fDoyqgAac+pMVy6+H9OEms2lt6kcHV68Dl/7C+Qlx/9+6c3nw4N7ig0vp0dViISO6dm2lAR696BD8GnT26cirXY4G6Dqb7i4nWm7BzSzcK6RA+QyVpwUqMoxWt0JBpqG+WapOh4BgaJwRUlSYLSUl2caRtVLTEZ4zziLvKACQOEN/5Pa2bLH1FaQEUY734MGGcfUt7j02UW1NCKCFADhlOBV0u7RCpfO5BeLRMSHJYs0McDy5OaSjzZRHf7kxSEfi764GAHEBhnt83K/7b15Hehycx/DO8gTa+j2PTX87Mhy6/i8HNnQMpp7Iq2Vya3Zc+qAuT0lhpiragBL+pTQ5AUI7un+3guLXBUDiA22IxvHqc4D37okT9n51zec5xMT/E41zwfxiI6XL4A8FBljTQ2By7GidqV2iuc/iMQ+A2PNonwXz5+dh3QZTEFyKZoA5ORmyaeMBONj23szPTUeX7ZDT3Nlhs9DlCPjQppaE6JeU3g14ACQHWWmtjRjwagLzsgvhENpajT6n8V9+WYH0IhBGe+ARm4Wh/fQJ6xz39WH/CU4Bn1cDJ3g9bahMk4L0OHngiHd/wwFnF3G1rARLK0PeSnICdp05U2NlaqatUcj12WWF6bkAJiHZ8HQ0j6W1A5QNeue/0ZN5Z1DH63MrcVC1ihixDnYUFLVmT7MSwL/YGyG3LJ0qy2bly9iAfb8cO75fLoxZB9tQ8DyAdttNNwfFJUa9QBafsyNaG4J35t//2w7Qucakpq5J7l5fLmsWFpnt9DY3mL8+NkqBxeBiGfPesYNjSYAGnhIZQIX3EapV9jf7j5xC8057LxyrqpHUTEt9i4seldJUu/1+RA7bvcaPM+bZANinvvjHUgkWwHPIfIJDYSSFrY1KnFcvE+nJ8fZC0viXP/9bQyPcDwXNwvQWAD2oY2VPkWJcu7TO1iFk3ezcD/Tb8z+C++5Eg72GX9nTjKLyXsxXv7QM9Ur/sAXrXdhHfGQOANCgpPpKMO5EOdn7gnT2WMCYiAzI7Mw7pbn3hESjNiU7ME/qGk7L8SPVqBu1FNNJ+3DNwCQA+XCdLzNaZj7IVWbBONmZv/EbnzI1AnV1DaaB4G233WAKy9mPg47jsWMnjVNUXDwF0fY9iPBaR4qOFh1xKktt3rz9kmg513k/AAi3e+DggXEApKrqJBzMZPnzP//vZmx0fMm5XrtmhaFqrVy5whxDB7I2jz7ylFnn3QKQJUvmma7uhw+fDBbkTQKQUAH8tQBAMpA9YCSXtR2kqZw4UYdi/LPBqLBLS7kaAITXE8SFoQZVioabNhvGLAiVszIzUkD5yjQgVrug8wXM6CT3TSeUFMjm5i6vIHzMZFJc47ZuvHEhBBtqzHcEOMuXl6FWq/qaACDrrpsv7cgE7thxdBKAeBx4V/zAqGvB0yJtKxnAJBk9IlIBIqnE1dnZj0jtAJ5TnYi0DyOr+u4ASPirKC0tEdceKC7lOaBTDSAocOQtAUgS+npMmZIKdbcLpgs8s8a33rrM0MvOVNWZuqiVK2eDlnsm2L9nIgBCqKLwIArOb0L0sJQWfzAAJBAXJb9zY5F8e5sVxEA18jUBQJ4/Ho+i9WH5s99cdlUAyK79dfLqG7Vy943F8vATe2RKbrL85sdmQ3/aq1X5AAHIrXf9F1mxYYU888TGKwYg59BvpAcZ49wUm4V5JwCkqqZBDp+PkiR/nwz4oGzlABDz7icEASW1Iv029KRJkIae0zI81iP+yDRJ8CUhI5Iu9V3bkZlEfUjOOmRszxnp/ck+IeFPkGv/35MA5No/R+NGSHoMG8+9+upW4yjcffft5qVESVpGh5ctW4gX0GFkSOYZh4m1HgwgNTZeNOCDBVxqzHxcFnw4mY3wqKVVINKtjNdUD27cyYTEgs5A40t8/brrEOGLwxgPYUxWveNHP/ohZCp/Ls+/8KJRrKExs6C0kqVLF0lBfp4BTAcPHjOASrfHv0YyFIWltMJCEHU9I4hRqogPKXYW3M9EEzVSE06dOmeoS+rIsn5GMyRc7hbq6j6ozEOrqqoKFgBzjFoAX1sLp9NrqqSZg5noGq89QZjh0QwIC9NL0PiJVn0u5KyyLoB2yy23Bo/jlVegzV5r5yolhdQKW7SYnBSSCFbK2MhojCk0pPG8aXZCj9NmRzz3wjnHTLGvXm0LI89AgUyN/WBoLn3NLfRXp5zr6JyxmdzbFaIvW1aOc5VlnCNSn5qbO3A+4o2qDrnxvKa5nL0M9uw5FRyPHodbsMwvx1FrPP7YlWRAxv1uLKSUpDtk3QB7WKQhusdzTXoOM09W8nUEwIjRx1DRv/5Ox+nStm65ZYk5Js2CrFo1Tfbtu2DoWZeaEyF2ji+UARkJKq2xT4hmBi42NQQBhJtB0Sycm0VwxQhuu3WpbN5yAE50+yX9Jzg2V/nKpfUpBYn3mV5roQycvQYnqqlxj9cdp84bVenM/QRzmywqBYsZEM1kXC7rcVk6H1TcdLvhzzYeW7jiGtflMpc2ptv2o+CW1C2CEoKTvl5kcZAVPFfTaKh2trHepRRWPX5uZxwjcoIrIQO9a264oRLZ7RNyvsZmLLRxoK7OTElpKbIbyMrU13ea85UCmieV/crKciUDPUlOHDsvCxeXG8GR1otdko5+F8ycsH8Tn40E0uwVlYDnH89hMgL9TcgOIOljKFl+v0+y0hMkPdFmG2g5EMAwcxlLQWWbDaHFegXef/u/30RBtH1OPfnsJvM3kD5DuoIpB0bKbQQ8GgISkhAh//WGXNlW1Sk7zqB5HWWlx+zvfWM2gk4r8DdKzIgVKSlIG8N/loJamR/qZ7KixGYvRvFsT/LU/HpRnK4y1KMeJa6+4WLwnonGEOL5f7DcdMsYoJUVZ8v3N/bKEmQ6506x74GWwEWpOhmi7hZ6jf/KoEbpR8M/2hgosTQ+D91nwQiU1O7/2WH0YQEN6zOz5f6Hd8i5una5785ZACNJ0oMGhDQfMhbBhrR4h0V62aAB8UtsvM04DCAYQmtq6pI6iG7QamqapNOj8I146mNcXogeLD3emKbOnmfWfRHX1U5Qok+Azlp7oQfZLEttGzH0XXtuQIoyf+/90nWSV5QtMbiuUhMvShqAOC1LegEMLDWvMG+qDHt9exJwPmkXGwGsvHfb/lMnIPGLxoLHUdyP/iEDYzar1dBp//aj+eRgjH0m5kQtldSYIjxhB3F94X0GylZMBJqkAiqd7Hga12ih5MQtlkbQlw+ikfHhw4fN7ybtwzEDkwDkw3GezChZbM46g7KyMnnppU0m5X/DDWvNd3QEyPMk7ejpp1/COsWmHmAfJPgqKqaj3uLUOKfwLcEHN/g+AZCFC+fD8SwA3WtvEID8wz98Rx748X/I/gMHJgQg161dZahMlAUmpUULo9XhuRIAUliUBZpMEYBaLeQU7UucTvUkALE3wPsBQIqKMpB1yzYZDNZFkIbEKDKpJR1Q12LEmP8VF2cZShILsaurLyKT1zyhahXH+UEAkDR0ME4F6CDwoAPXBsloZjfa26iWNDyBg/72AIQNEDdsWIgo3TFE7Kyjxl4g59H0q60tpOYTehxdHQDCzAsL3s+ds5HKiQDI3LklyEamyLPP2l4VE0nBTgKQiQFI+OsjJiZSyqYX4Fnbg2sIUXNStjpQ94PC9pbWUF2I/u5KAAjZVUuXlkkuapWeeNyq6E0EQBYvLgQVpcYAZAUgup/rN8w1WTcCfl7TFDpog6Qpqa/5BXmGFsv3RU52jgQAXGgEIIOQwW3qQjO5GLgKyECzlqIYNK4Mb52rDUByc2PkzgVpoN+gJg3OdmPXsJxp98mbEML6dQKQ+OR0ee7AoPgAGL8EOijtvQKQmgtd8pPHj8tvfXoWirmTZPOus/LYs4fkrvVlsnCKdew/KACy/YgVYHlz6+m3BiBfvE7SctMkG2I3Kf4akyWmvVMAMoZrieB8y+FeAM92qK/1TghAhoBDfKCN0rpB3YtHRqQ88SZTkD4w2ilnOl8W31CelGeukGr0N9u7FxL+Zy3Vb9Ku/RmYBCDX/jkyIyT4oLwm5TH5snjuuVcARmbAqS5m3aDpRszmgozonTplozIux9kUGXt642wEOGHmI7ye47JzM14P3nYznthIA9BoIesFOL4bb1gnL728EXUrM0xUeSbqV37045+aDWh9AdfViNH6dWtNR+IedFDdvn2XyegY87IsvijIAHrF1hUVFYgA2mwBO7tnZFItKcNwog8ePI6itZ7gvHDfWmztRnULCgqCRbuMLtPq6urQaNG+eLQ/AT/z2AadYkbtJ+HWSZAOp6a0Mc2mcPnTz1hKWST4xxUVM8zno0ePy5e//GXzmb1VfvXUM+bzDTfcJC+++LJd35PFjAf3OMrryMvlrAOh0ZEMj+ZSmEDHSADL39KYndHsUQMiguqEKsjjOm7huUbP3eMsLEw3AGLOnKkQESgw0VVKyZ4/32SyBRzLyZPWEXZN9zWR48v1tFYp/Ddu5Pty27hcFoTb0u/I78/IIOCINaCD/SOa0UGafynTqnOp+7/8OEMjDM+AzJtXhlqrDPnVr7YHV5oyxUqOnjsXykpeLpofPmfsDhwUG/BUu7gO73G9lisrp6LmqhzH0GeAng9OXSwAIOeTmQ6CwFNVtXLXJ9YC3B/ENW6jrnpu3QwJrw/NbLiRXK1J4nXg1mzocfA3+jvOia7j3m+6PRbPax3F/PnzoUq234xnokJvXpdR6Dei5/Gt5y0kgmHpejYj4dbA6PlS9R6d74myN1d6jrgNZkgSAzFQpgKoTY0HmEXRLShbTc29KOYdLxARfl2p7K2O5a67lxjZXvatoZBEaP1RU3CcnByLd4ANrnBOtfdHHLN4Xh+QHCgWxSDC39aC5nGoj8uGtDktBQCZxj4ZVASkBUDjQrBZGlv6ZGZJKlTc0AwO90TNhU6prMiVUV+i7Ntra91oH7/R9lryIfsxEmezDz70pmhqsg7k5+79e/N3QFDo7EXto3C/QTVBphXEyq1LmJFBRrhhQJ7e2YkO2z5ZMCtDpqYB/GF5bTvEFBCkePVUF/6NGsZ+GzGfldUn1y8AfQkWF2Wzw0Wp+B0U3dT6O+28pGaEittPeUXc7ZB/j0e9gTG8Axmo7xn2SUVRqhTm58juKvQQausXHLrcNCcgI16dRiRksY7sP2h+lpKULBV4n9G6Wm1mhrZw5Urzd8R0arfXIelxUehjQ/v+owdB4xuSP/qynbvaxm65/8Edsnhmhtx5Xal0on9JJN6htEhIaPtRB0dj/U9EnJUeZk8ps110l+/usdmQiwiYqB04UCOjyFDSSHPu8cYX4fUDySmbIWdrO+UCsvL/fv/DqKvw7g9kNLK8xqDdnZZ1kJIWK3/wJ58z10IaEh65AfvM6AU4KEyeZscxNCbJkAymEezSYqNR2o56UtqFhm45f9H+jjU5L+/tQD3HkPRF2XPUPdguIwF7zTT2N8nYsP0cMUoRjy7UxaAWJOszpvaxZeCsXOzdi1qlAslPWGqYArt27ZoEIWbGrn2bBCDX/jkyTfKoFLV16y7Tm2MiB0hf3KS/uC/3YMGx11fhspmPKwYfnLBwAKKTeCkQoUPE3gw0OilUkFq0aAFeyNnye7/3e1C0ekr+/x/8SGrh4LtGwESHJAYF43d/8hMmHUzaFhsaMYsxghdsuxc5ToATPYrMD42gQ40ZjgULZpisCilXroIO16mvbww6oRzLv/7rv5qf0tFWCpVui8u0DwLVN4LF6SisV3oS6VXqkBUW2hcdx6N9QhahqF4VO3heVLmr5nx1cMzJngpWK14S//Iv/2KWf+Mb/w21MOvM561b3zQ0LFonON1q7E5O4xj7B8Y35eJyn1eEGhkFdSG8xGl0pBS48JoKUVZsMbVrLh/eBbZcvmBBMXq0EORFG/UwgpyjR88jGnXabNO9XieixUwEHlzqjo6Vf91t6RgvBwjc8Yc7jemkkqT7DX2G8qsUbujo6ANFjnNqHYXLbfftAMhE9LO0tAAa0s3D+d9its2x5+Qk43r2IztpMyImGu6AidD4R8epsXF5LGhqbsG5/o7X5dw5pagFyDaFopte3ytTinIkLT0Z/XsgdQmKBruMB+CQ5uGcMSLO+/OnDz4fPP96ft3zTL63Xv9cHg4kOHYFLHSO3KJvl0KlgDZcnY3HxGPQbfA+onofTQEI7y8NCHD72q/j7ShY4ecyKspGl3kO3Ixa+Hrh2x2n/BfioAZP0+XArvbl4fcZGVBIAxChsEISlLfaIcHc1AJqppcd0fFwXQUguoxZtFWrp8vePWfxvGx2rgnw5QEImpu7ERyxjid/E4fnp7mucD6KCnLM5wRcHwzG0KLgacd6aofJqDehJXl/+TkNKletaGoYi2dHcR7ESKCiSDt6YhDbi0SfiVI56VHCDp08J1nJ9r6JQ7bz7ts+Zj5vfPWozJtaZj5//sv/w/xt704QHyLoaoXTU+RjCxPl8LkueX2f15TP+3IklrVXwyjYFlmOthXlWRGSgGxMQ3uPvLzLZoOixjplw0Lb06IyzwMS+LxkZrFZNtbv1ZPgMwvgI7x5iYq00fsG9AhpACCnJUT7pQ6N+FBGDUcX1zSyRsAHJsT2ycXZMrvQAjXa0ZOQjRULeHLxPssAjY3Wip5JecgkucZ/u/crpWZp7ajt+ZefH5H1y3Jk8ew01EXY8X/3x29KM1TY/uzLC2S4LxSgiGYmChYP+WgVHhiJsc5+VAyDSaFn/4DXJLGhplX2bttr1kmFoIJep/Wt9v2RGMiQ5IJyOV3dIC+/+oY8/Mgmb+gAO9HF5nPskM0q/Pzhb8n5BjQJxns5O65asnPsvgcBJFRdsTh3pnRCGIaWnmbBbAKA+PCgfTcTRPQMWJDTBCWxC5j715EJyUzokyz0sDnTVi8xSfYare6qBxC218oFND2kih9tFKCkJPEW9GwJoInlWTnR+prkB2ZIalQlVN86ZcvmrSZoOGnX9gxMApBr+/zI9ddfj0LYbFNwTtlc96XpDv1KAAhldq+k5uPtp+TdAxAq9ly3diUkSjOlZGqJZKLb91e+8tVxHH7uXwFIcXGRLFm8SHahO3oLVEvycrPxwAwgalz7lgAkCR1/lyyZaxoLnjlTa5xizT7o8U0CkPcOQNasmQXwwcLXs+geXw+wnO5JltqI27UCQFiNhxtVAAAgAElEQVRbwyyHzXSg6ztqhpjlYGaA4EPHaq+N9weA3Io6iwcffMW+QOH8knbGAuPdu62q29UAIKWQfF62dBZqU2pkx07Lh6YKl9aAROIN7jrK7BRPYw2OLp8EIPYqeD8AiG6X2yYIychOhJPG/jAxhqZlrkkAEuL/cADC3y5eUopaj2yIF5zAM9BmACiHtHRpMaTYLeCnXQ0AkojHfCeCRkW5UFKMh+PuAZATVYOI+ENRa0r5VQEgX/lUgdS3DsrT2+sBJkI1HObIPABi7hnghYRYNAOEb3rXXPRzQWbnSao+9jdfFQAyjNqgLsk2YAM5F6ksSEBTvYBMyWS9A85VQkjKmOO5GgCE5+npzXh2nu+W3//8tCAAiUBNz2PPH5HN207LfR+bIgVZtsbl/QQg3P79P3pcdiJwdOoUmz9ODEB2HNwnaaDgTcu4eFUACOuMSMd6ZV+n5CWji/pw7dsCkEEA4wGokS1AJoSZ0IMXn0KGqE8iB4tkSnKlNEK18NVXXx0nfe/dLJN/rqEZmAQg19DJCB/KggULUDQ903TS3rjR9op4u2gvo4huRFk/XxZ8vKPMhzvCiUGI9gBQ2gWjpqqZP4oQIp2be+75JPjRafKTnz5k6EUTBBPNi5QZkOvXr0VkxYe0qpXZ4/anlZNW0gsny0ZlWBOjAKwDuuMZGamgphXAIa4FALEShYysRkbZ6FpaqpVkZEZGMxlK2+Jy0j80WqWZEErhaqajqalJCqDDTjPUFE/en3OtNCXWOtCozlFcXGw+nz9fE8x6MJr79a9/3Sz/jtf7hFHfAIqw1ZKQ1qexpwh7etDYuC4ZndFpsbE2Hc8C+jRQDtQI1IwxAhZpgYCaKRr3HG6lX/E7Ru3ZcV2tD4IGNJX6dKVclbqyYEGJUarauPEQHKdQlHHcDjmMCU4w52qia1nXtb0NQhm18IzM5X7PfWs2IAbcYQUdfj8cPEOt6jJRYkb+XXPpOKwzMsd+mTGGH5/+m80B1cKPjXUYd965Sh56yAIQtfXrKzB/x8w/3WN2M1I6Fv51KXH9HvWPWQHt/cGC44KCbPnlL18JXtu8FxWAJCYGgpFzd07duXYzOPqZstsKTNyCWs34ucvcXiM8Drd4W49bzxHH5mZDdBzcru5be5hwma7L+9ml/7nzrffK5c6TZv1sXYvX3XuC5pOcnyvtL4PZCe7OnUv2UAq/FtzvQ3VsNjtiMiQAyF2g/rW1oG4EYKSvz2YszTzieb14cZmRfX7qqR2mVioXAIHiCCdONAavfe430nm2Z3sytX5kQGJRp0JT+hU/JyIrY/4mITuDbC9tdNiG/rPQ5yGA6zcxYBWaGppA4Wvul6mgzqqdreuRBx5/wvyzoHymFOfYQvXDB2ulZp+l2/T02Uh2fwf+HbDfb1iXLfOnx8u3n7AgPPgwjbW9k6J6otAexI63b7Be4mPsGCKRlbltbqoUZKRJ7cVzmC9bfL0AtCla5VT7jKelxowGs3fna8+Y3hG0JNSy0Ab6IYSBhoD1XZnoDQKUA0W76JEamVOSJEWelC3Xm49gmBmH8+zY7RU9x6Mwe/rUYvN9R0sb3juWarpiyVLzl++THq9/RnZmFiScbd1XAmRuRzDH3/nxAQkgS3DvJyx1jYIctM27quWx547IJ9aXyMq5WaAh22wIAypxWN98xr1gLBDqOD+IPkEjXiZ8qGNU2ppspmbf9m2SxHQSrHfAvhsOnkPPkEz7Pjt+rl+OnayB2EGtHDmB7FeCfa8McF5gFXm18uWv3iltPWOS7h+SBVPsOJNTEqUw046d78xYBD1o3V32fGVnJyNra89jW1MjfBqvYWx0fLBXSD167Ww61C85iSg0D9jsTAcyRK3d9t0SGe+TmgECI2bvkNcDlc3soxs06NFuZHi5/TGZlrYOKs/smN6KWtmXJkGImaVr0yYByLV5XhC9X4LoaLl56Tz66NNvCzzcw3DT+Fx+dWhXl5soOJLmxrcOvVIoSBGh8WGvjjtf5kOsKjNG7fqQg8laEdfoyJNONgs1EWvWrEVh/Qt4GduHb2JiEupHipBibTQ9PGjqYE2Zkme07w8fPgXnvxZUL8txjouPMgX8ru3fdywIjjjPSvVgvc2+ffvMqhyDWk9XyMnOyrIp9m7v4cjPPdDXV4qI/iYxMQEOQuhlePRoiDNNDj6NNSdq6viXlOP4ai14oik4OH78pEyfZrnG1K+nzZhu+c+0eHB2Dxy23HkaldFormOvDhodsGiPB0wBAwVxpMmxyRYtmPI2/S1CXPolS8pNN+fLgY9xDuEEtKLLNfXTcY6/NkJg93J0LT1eqlaxiDwnJxFz4TOKQKRWkZ5CuxJQoTUCun5wMt/2w3hOv867jpkZEALTzZsPAgTZa5nFxUfR54Hd3MOBmuukh++a507V5VTpjevwOv7Y7Svl1df2GLUjGh15XScAdR6d+25w39mcVH+n1DzdF+9lHXschAQUlPOeUOW3povWkWBtld7ng9D2d+1yFCldR4/TvSa4L6V8uT15dF0Cf5ci5l5v4fN4CQD2VLDca8G97lxqn14L4aprOnaXaqbL3P35QPea6Jp296Gf3ePPyKS6Vryh6bGQvbGxE71okBnxnpMWhOTIE0+8gQBMJp51reY61zmJRp1HhAdA0lICkgyRkuA94vmr6aiRIJeflgAAo5aIejvT16S/D8XGSaYnSTYcTDU/pHLfOHBO0iCVHRXt0Y4AkvYcsL1PesHVj0kKPdOef2yHWR4fM9V+j0yP2te+nCE7oXi172yPDMOpDM5rtHWIY9BnI6nbbrc7ahoyALZOID8V/SMGB2R2cYHMAL0sHr0u0lNC75CehlpBnz9j2U4NHutkGprtNZsBWiStB6pL3UMWlNTURUrfEMfeDke4QWZMtf1RcqJHJOD1x8jJs0BkFFmKxCQLeLrRyPcv/+ffmM/3fumLMqPM/k4tAuejEcEotWxPJWuYNVIo5G4HDfTb/7Ff1izIlZuWF8mQ1xQ2Gh0gz51vln94YLesWVQgt6+wIKO7px0gzG4tIdG+o2JZEN5sn5Wj03IQe/ImYNQn/RetQ78PfbRaAABonlCVZOflSp9XsxMXnyy/8/t/L9NnTJXnX9wr/X0e5YzFQLDIKGS/UtPl5puKpbw4CYpo0bKsPEnyAdTYGoAWn1Is3R4A6xi0+/KhM2RamgUlEZEj0gIaM629Ddes1xOmGdS1AXRQf+T1JjQ29CHr45M6PF/qGzwqFepJhrx2XzU954K04t5e+2xvgepcpKc4V5K+QlIjS5HhbpKXX355EoSYGbr2bBKAXHvnxFCubrzxRhPB/MEPfgBHKvVdA5CsrAx0tp4xcZ+Pd539cCft/QUgK9DRfcaMaegBcRygQpvx0bmMQfQ9F0XN50yNB8HPDDw0qZa1f/9x43QxyzAJQK4+AFm6dBoK1jNQDEsaSNNlMxx6lUxU13A1AUg0CjoZOWZNB6PHTU29ABy9AGhd47KBHM+vE4DEx8eaAv3S0jyAjnOgXp2QuXOLjNQwJTSvFgC57dbliMC2yL79tnB0EoCE1aZ9CABIRGRImjkdGQgWmfP6ZhNEZkWYxbv55gUAabHIrNbJtm22menVAiAErKgEg6SqzVqEA5CLrd1yDB3bA8jSJqLWrvVdAJCFlfGyYpFf7n/Zioa8GwDC380rDsj0omloiIeofLIFIe8WgDQ1tklnXztkX1dIcmyTzJ9mHf73G4BwHwdPNMkvXj4tv31XheRmW/BAACJoUNuL+f2b722XtIBP7r1zGiSou983APLV3/kbmTO3XJ557vIApKw0Re77dLmcB3UuBsDxS+tRf3EVAAiPuR602JcO9Mr0KQAcQ+3vCoCMQOogvmGpYR8wCPrss8+Oyx5fg27ff8ohTQKQa+y0E3zcdttt5mZ56qkXx9EM3ulQmfmYM6cCXMgtph/IJXYVAIgpFvboQXz5hfcC6OsPFUpz/7ouC9bU4XLrWrQPBjMgeYjMrFq5HGnU103vDppL6aAKWFZWCgDHEYCPUqP2U1vbGFTByoEuezvT/TBGbFeuXGU+P/jgg+avD5J+mrEhFYRULhrT564CEJdRhUX7hDACrN83NDQEMxyZWemIaNuU+/3332/+Mqsya5ZXIAkVLaV6kdLFGhTXYmPi5Wtfs7Qs2l/9jS3azM7ODRbU+cFJHgxqrNuoJEUKEjxN+KqzVcHfk0dOqhpNqWH8rHSRMaeDOovHNQLOSPYlakW4VriNlSv5ovGbAvMarwB1IirVRBkQd9lb0a/MGMdlxy6l+1FSlMpCdMpIs2pqQrdyqKu0AHioRUBrP9xc4PN2dEal51zJeLhOJDonq7lZSDdrw/1TupLZkAMHqnB/28zH2bNNE1KRuD1ea+HXo8kmDltwGV6wv3RpBXjREbJlq1XocY95ALQLpR0y4+VmQNwia71mNLOI9tCmqJ1GMQddrtcSMwVBFSxEOF17uwyIex7c49Tf6Xbd/iKkeZDWZo/fZyREw83NPAS3BdbGxIX+9tcuQHXpYe6+3XXcbFnwusP5DNZigLoWngHhv0mRUlOqmUtjIwDRcbqZntTUBDwPArjuEwFCwJnPS8c5jJbnnz9gNufzeSFifB4ctLK/eVC6SkVWg8Y5S0QGQy2ALAstCdQrWiyebckodm9BZjkxkIBCebtuOjK5CZ6QRYKXFe4AwD9Z24JmcH559UinJGFstP2QQ12xwsrD79l5SJ59MrwrfC7oNChKvyURXcmH5LGtNqsxjAqMQJpVUurusKCEliGWzrS8NEoOdNo+T7PL0HOlPZRNvmnFPAQcQBWLbQSFrE+GvKJyrotcOp6R9nc89tZO750A+WEaqUHnPGWr6oZjKJaGeqAUyGhEsawsHQbVyN7XU9CLihZJzhQsAc1sB3B+aexrkexlWl7ftk2uB4OBFgcKMm0M7/Mgnc8yhzxjsY93LeAx9x/PV0k1shV//kWruBjF06mJ56EBuf+Xh+VcfZf8Lpx/X6R9t3osQslGvUzQkDXrhOIZbehiv6QXWnqUtHTJm6Bh0VohL06LSSvGfmw65at/dL8UFBXI3Hkz5GcP74RIgncve38Y7ImKbMN7LU5+4wsfl5VTIQ6DRH0ixAy+sNq+5xL9yZDVtbVlQSqz1KAvjV3mw7NpBA0mae0QxWjrs/1+YmI82hZ6kRxr7ZIXdndJcWY/1LbsHPf0QbnNow82oSN7Xa+9RiKRXaGRqtkB1TWzLCJa4nDtlgU2SF9TjKFC79ixYxKEmNm5dmwSgFw758KM5Etf+pKRrXzuuVfHNQ18R8OEs5CLYu2FC+aj6dl23JghST6znasAPNRpoHMQdGigrhSkYHlKI3RUoj0db9YeuLKWWl/AB7O+pPVlm5jol3s+80nQSPqglPXKOLoFVTRodO6LkYIvLMQLLZJUBx8kal8MPWQwDzq22Ng4NPe7xfxO1bB++pOHMNf2oUdTBS1SkOov2HT5HXfcYf6+/vrrwTGQnkSw4f6GnxltWb9+vVn+2GOPmb+cH2ZwaPPmzZUf/vBH5rPl+NuXuzr+cXH2BU5js8ma2urgvwk8aP3I9ihVKjfX0hSa21qDikDcnxbbKwWH6wzxDQnjfLCXhZruk8DR5bHr9yxapo1C7WvDhjlIowcgJWu553ocwY15H97Osdf134ob79ZkuOuxlqOgINk4UryemOkg+GBvkXDjtTYCOohrl6ut4DqX1qqEKGf87nIAKvw4osC/nshcx3XOnBJQaHINYCYI2bmzalwROtd1ZXbD5WA5HgUgvH/c72+4YTGcsW5sM+Sg6Xj8/oTg/WFVpuzL3QWoKm/LZRMBEDatY+0WjaCZxvueND4zj28BQHQcE4ESRt1D9TuMfo7z1IwD5wYMlGJkAYg2fKOMqif96dVIJSQkBoMH5I1P5NhPVIfC9bS2htufiP7nHo8LbPTeHjGNCK3pMV8OzFBePEjNQjdoXV/HwO2HGouOGlnfiooCMycRqFvYsaMKNWJ2HvpQb5CTE5Khzc60XH7TnNBTUkpI8AWPj/cVLR7fRcZBSRH3U3a6x/HBcuKlWK9jYmG63VYCHOcaZO7OQjqW4JSMpoopPqmNsJKytMde2CXPP/OG+RzpNSRMSLZUrAUzoWQENtN/vFJt/g2IC8qVDarMnjfd/C1J6ZGt23aZz/fdtUBSxNJSRwebpCrCZid62o5IOeqeevsJENApO+64ZEIRyoc5oQ12R4KeZdftRa+TaM9hjfbAQUJGiGZ7oaNO2jptbWFH+0KpzGqWWN+oLFkw1yyjNV+0gSNK6RYX2WMZcWTQLzS1SEGxXa6WjPtsCFl6WjTek3qeIw0F0rtGKFmLZ/M3Hz4Calmy3L0C/WQAhSJjQ4GNEYCQrfsb5KEXq+T3Pj1NpoMG1dVga/7SUwAyvettlH+77XN+ABS1rlpL182dO0d2P2dl3HuG7Xg6Ids+bcFN5vN2SNh+/yevQcmrE80026CoaEFDpNdsNRCHhr39lsL2h797sywE0Joza7o8/uSzeD9GyE3lftOMM8KjQi1da4EYnyX1jTYjm1uE69KrQ2xsbJa+Dotu8kZtkLQP42qDhDulj7/30lmZVTgKhbUx6YWU+5Splv62o+oogIsFULU9FqCS6dveYedieAS1jt47b1bWDTLYEWcCiyxMn7RrZwYmAci1cy5M3we+dMhZJCXj3Rq7SS9bttj0zOhwpFqD2/sQABBK9eahdoI1HuzM7UY4FYCUopN4cTGdcDoK8XgAxUwCkPcBgJDutnxF6SXgg9fT22U/3uoavlIAEomIWU5OwAAP88LBy7Shvsc0XNMxTCRkcC0DEB47pXIXLiwzkTtmPi9cYAPGAQDqTFALz5tmcUePQoBggm7i4QCEtUapqQEpL8tHVDxTnnxqi8kIhtskAPloABACJkpIl5XlIBt5Vm6/fRmuHRQ69wyAktWGjFqDEeNQeycAZBSRaB+cyfSUUJbmcgBEtz862C0nG9sF7UXQgZuAxWfeZXS6mV2NRg8a9j2JRhZlFFmDpjb0scCP0zHEf37SZm3fCwApQfftgcEpZju+qBbJ9/dcBQCySEqSOyTN3/+BApCDZ9vlZ5vPy/9z93TU6EBMIAyA8BjrmvvkJ88ek+VzM2VOtpelukoA5Lv/9qwpcj96rP4tAcjXv3qdrFh/Pbq5x0pyywF58Sz6f8RGyDI0k7waAITH+eSb++TQhTjQ7CBg43t3AGTMNyiLUr9sKNmU5t2yxUqhT9qvfwYmAciv/xyYEXzqU58y0elaFB5v8yI+72ZoBB+rV6+Q7Tt2wXn3lCaMl2YVVK6G9SOr4feKGhnZUJWrj3/sNhMxfemljcHmY4wchmgBoUyHG1FmgyI38snMxp133IaXVQz+QyFaXQMeGjZtzAwJ9zdtWokprs/OzpLzmLOhoX7TyZdF2mqMNF70Gh599atfDS7/0Q8fMJ+pqqOZBe0ezOX90IpXhZ1vfvObZt3vf//7wd9TlUyjklzoSiDrSiH1nNCMz50biqJt27YTDeA+Oe50sGj+pZdsdGrunPnB7+IQndTmhxcbmyTNi2Zqbj4jI0Nqz9soEKPQmvVZu/Y6KOYsNsv/7n/+r+D23KaFrhKWRlejfbFBOk1ZeTYaMBYZlatdu05d0qH8nQCQ8CyCS8HTwbnUJVKrcnKS4FgnmExHIyhW5MDTwgHHpdkLu8XwDIg74eG/ubSgOKQoN+5E4R9uNDx8DlwqlrsPXudKt9HllItevKhEDh2uhXxuBa5j9Ldp70SWLgkOph/H3SYvIIocfl2ZDInHpFm/bqGhy0ANwoCWI0dO455QidbxDfcoMKpjUAUrO5/2vqIpPYj3oSpQkfKmx0kK4kQZEL0Pwp8zlzs34XNqsnDeiXWLvnW/LhXJZhFs5JQ0D+2Nw4yOCijovd3Z2R0UhyDNTK9zzh/lua3ZZyOzsvFxoV4PKirB+2+icz4RzcuqmYWU1ILnzmGmhdOyzL6ZAokIUcnCFbi4XV3GYygpycT9PoTnY5uJMN9zzzoAj3o4Wu2GntjRge7SDR3IUgVA0bTHGYeeL/qZ1KNUj4Ll93nZJvTG8FFVbawXkregFWVa0O8xX8xnf5zNUqQnp0lGvM0yxPpD/Zci8K75q+8+jQxBrGw/juJ5T3Chb7hcpkFZKiMlFZSoKONcBxKiZNuBJnkTSlnRUQOQ4bXjKJpmMyDT0RH887fZ56Zv8ByyGTbzdmj/RsnLt5mY4dFoaRorQl1EokQMX5CokVMISfVLYZbdRgeoRuXFVqgjEqIALegAT0sFxZdWd6FaBiHhancSiWaRNssy0F+E7UCdTE5KeUmJTJtpxT/6obRoDL2npkyxoIdZ5cw8S/PCSwvPKnv/xUF1Ti0K0X7zs2AnXcoKx43LvEZ4Clv//GqtKcj+xt0zcFt7jQbxbB9GBsLbObrER8v9j+6Vafl++dz1xRLhZAyHOvvQOd5rfNgLSlm2pY91QmkqyuvL9epm2xQ1FuqHU+ZYevKjz74pL762CQpp2fLiyyO4VmxmrK/PK/7PAP2y04qcZGUnyD//0+/KqXO9MrsUPXWao2TjGUjh4i76xBK7P71n/QBJgYClo0VBpCLgiRr0Qpkw1qOxDfTYjEYE+pMMeRntLmTdnt51TLZXjcmiKQOS69Uk9SHLfODccbN+j9fgsLq5BrWhlpZJNgOllGlD/cjOQfZ/WuLN0orALoHIM8/Yxr6T9uudgUkA8uudf7N3qi4tWrQIjsYLeDle2kTuSoeYDE7q6tXL5OChw0YBapy9zwAkNRXNpG6/BRmIjXjpNb4nAMJxL12yDMXz041D/dprjObahxMfaBUV5XBKocCRnmmcqTPgHDO9Wop8PgsyLzbZh+UkAHlvAGTOnEIpK8+V48fqIAJQE2w05V5XVxuAsDdCZmYish2pJnJaW9uGIsJhgELrvYUAyvjL+8MKQHiNzp1TJNXocN0ETr87n3yZMrJN55IZwP37q0x/D50HOtCFBVnIds4CZfNNqLBZ2s5EmaXQ/EwCkI8CAKGk+cqV09D744S5T5RC9/nPX4/s2QXZtfMUHMQ43EdpptFkD+g4vIeioRn+VgAkKpCOejdkLGTwPQGQb/zFD8x1uskp/yAAoSX7s9E8zoKAj63LQp1JpDz09Nl3DUD6h+OlZbQczmebjLSHwPp7ByAVgB89gnzkBw5AInDO/uzhY3LrohxZMcNmskbCAEhcogVgf/rdl6Uoyy+/daMFQ7T3AkB++B8Pys233yyvbewCmLeAJxyApKINelZukvzRH34CWRJkc3MGJb7TgtxfHemWRADLW+dmXxUAsv34cdToAHDUjMqaOfGSgp4s7xSAJEEZMSV6ihQlrDK+ApsJv/LKeEn08W+UyX99EDMwCUA+iFl+i32wHmHNmjXg7+67tFbjHYzNFx0ha5D5qDp95lLwYbYTpgTzDratq2rElA6OFmTzxbcA/NjK2bPkkUefCEZRY6JtbcUQeJtqltdvaTP8rNE8s9zjF8dE2+haZmY6ivHXm2jl8eOnTFaIztqaNUtBLcgwWRXKiB7Dd83NzSZTkpAQj6jgFBMBpMPGQFNamlVxYddkFn7TNNuiFB4dXzSiX7TxXZptZHTevHkG3NDSwRtgURuNNJe+PhuV47g0Cjw0bCP17J/Ahx1t+vQZwXkbQFRGTTMSlNBVI3dcsxOcp0xPV//suZpgt3Wqf9EKCwsBEkKZnzle9oTLd++yHXDV+Bs9PpezzjH099no6/z5JShCLEYUqcsoNO3fV22W6zkyx+VE8cbt4G3+oft06yH4mXQS0qyo9kMKSVsblc1CGTvteu1ufiLQwQi2u1y14t9ujG7NSSg6HQoGuON1j98VUAjuA1Fs99p2O4Hrtt1eGxUzC4wML4/blWSl1j0tEz0cFsxHkzIUCr+5jcGFRrMendDbb1tl+PcvvWylTrn9YDG4l03gMp33/oFuzHWo2ZvWH7GomzQwmtYOMbOg0ro8Bh0bs5zaoyZ4veP+0sybFphONOcTnjPvWmItgxvhD6/V4HdaPxHpPS+4Dx6vPmf86CStdSnaA4iZQpUNjotNgMNkMz18towhik1jHQ7NB4qQHnNGRrqMDNtnAiOq2pk9/FrQeXfrcCaScp7onjHXnRep5Wcf5GRpnONgDxbnXtPMK0E675VDh2rNOR/ot8/V0tIcWbd+jmx+/YjpeUNLRcPLbDQ8TEwCrICAxSii7Hz2+ZEB9oLhEod+QcxYJKEfRGqkDfaY30JdjhaHOr5Ir7YmwXtGc3mRJyGektoP3r2dw3+6/8ng7x997DSaCVrgMSah59tAhI2sx8UMyW99oUx+/uRBXHdD0oWMDi1SrAz49TeskjtvsAXZyXJeTh23mfBOZPcDULyjsYC6bWwuftMhc2fYYz535hz6TYTqv1L8tnbAD9ncnEz7Odqrq9u0fTuaP9qAXfkMZBx6bJF6vw+y7WM96ImOOoRS+xvanEqbTcmAvHGbxzLITEsVjxEKABcpCVk2u7Jju70v52C7g15UfwSZkGGv/iIRz3ztWM9nvvcKQnJlVF483Cbbz3TJH942VVKQBR9GX5Y+T1RkDIXxESP2+AOQUL7/V0fkzIV2+f1bClDHEwUnPRHF116tZEJAhgESaB1jsUGWQBf6R5nf50D212frYC72xsgXfvv/yF33rJAdm4/J2Qu2BiQlYN/LvV2nZd6sAsktTJHKBYWSio7l5UVJMjWzUVI8WeP+jiny6NbTALuRMj3TnsfMzDTJh3IizRcYlIA3F2Oj6TLoBRcTvHsaroz48Dyk9YHVUO9J3W87i7q2k+3IrqRIPGqZGvrstl/ea2uMuiKGpbXXAtsRKIcxO0hj1nPUaxWQlQIFx7jFJgtyGD1cVG7frDhpH/gMTAKQD3zKQzsk+Ljppptk69adwQ1y264AACAASURBVB4X73g4KLQ2jjnAx7ma82i+ZwvoQvbegYfSkUJN9kLFqXwh3nLzjZZ69fKrQcdUC1ldpaXxTt74Qt2+XptmjqeWOYwUqyVL5iGCwvqOOHRmrQZditr2tvFSR3u71KIPiH3YDOPFW2o+nzx5QubNnQ1KRqpRh6ETcujQCSPHe+KEDcepw+9SOtLSMgyQoQ0P9QQLuVVa8MyZM6YpJI2OENWv1NRhodxfpFeArJQpNghsb7cPRdJE1MH68pfuNYXttMOHbSM6MzZP3N0Fblk5mdBqt87hgQMHglElpbbRqWIfBjUqgKjpdtSZ0bHye9NE0VPNoROUkRFArcd0AJ9oObD/HObrgpNxcDT6PepLcCdv88F1OtWBtMIDBG0JoDHYCN85NMRqbe01zpHroPM7/TfpYWqkNNEupVKNV2HiOpeT/Q0Wgzp1Frp967iHePC67sjIwLgCcR2bOuN0Yl1n861oRdxmHjrJs29OTU1L8HfueHmdpqG+Yx5ASApoWezxkZwEBTc4GmVwjKh09vIrO82wXefYzXoErw3Sg7wicV6vvO5pxhn3qBC6b97vug2XckiKmAJ7VVnjNrRnjtuX5EquEb0PXdUpjiccgBBo6LOIfX2GQVHRc+sKOJCKaY4JakY0Aiu3HkYBGsGHFrWPejQXghOl9xFQxaBRGs0qhtlnE38ffj1xrlzQSQU6Nfc5Ez4f7rXLz8wA6v70WF1AqXNSWVmId0a36Q/Ccz46Yq9TbmM+GoTOnJGPZxEpW2NoBtdrmpV2tvfgbx+andp7iAA2Aw6kjiE+KV2iUW+V7PGtCA4SPDERrq9gJQY0JjuvRZKZEQLpqXmWbuTzZ8j6m/4oeKiNzdYZb++3z5DoZIC8YavQxGfQffeVyD70FTl6qk9a2uwzmM902rKlOVJWYqk78yCJu3vHc+bzmiUz5Xy9BQ1JUABsAfyIkqVegIv3f4/J4owJenygx8ZwHyg5I31SUQo1KO88Ti2yFK09R47IiaqQeuCc6fZZ29aHQnJQ0SJHayUrKULyobjoWhnoV9qtntn3SEdGbtRTGIwEjViN3b7NMff0y2iXfSfwfAYS7PHFoiB9DNcWLcLjVz66rU6O1PfL76/LAagIPft6USQ+4DUrzCy0Pan++aebpRZU1ftuLZUU1EvgZjHLo9AHJCHGAoghFIc3NNt3RdU56ytEor9JdqkFeZuODshDjzwoGRAwYCuP08ctjbtvxAYtxka6ZNVCe55X3zBX0oBPEKvCO6lHcsGCoLFQvPZinPzi1ZMQLxmTO1cWgKVwUpaDKmrGE90vvj4PPCJQGaT3eT3C2uprAO68IEk76NBeELMb9LyXAMr2VLXL7QsIqC2gbcZ5pT2/Z4uc6bLXD+/rXvTlopGWCkkz87kbqpylaaslO2Gmed9v2rQpqDBpVpi0D3QGJgHIBzrdoZ3xBtmwYQOiEcdxo7dOoMBzZQPTzEdHR6fs2RtqQBf69fsPQDSiyqY/Qb6250i/WwByxx03wslJMX09zp+vh6PMhwq6xuLNzmZuVafOSGeXjdS5ACQW35EORsoWx7Vz537jnE8CEOuUTwRApk8vQPFyDrrZ+kF5agZ943Sw+7Jbk6HXlKqXXdkVOh4g0Mmkk8VGgYzKsqajrg7yiWhO5gLU/0wAJAXzXjI1Sw4crLksAOF5uOGGRZKelmwye8wk8i8zWs88uyXYcHISgLAO6qMNQOIAVpcsKQX96pS5BcMBCJfFoOg7C/UbOQC36QgssF9ILFSW+OzUvjDM6PAz+zjE4r+kdDSvQzF5siez+0EBkM/ck2uUAF/efOE9ABD7LjCqhqgFYb4E1S6oA0ATvqF43C9QSYRTHwXwnZGITt2+YXkrADIKp71jCGAFDrcwWwMwt7DIZkbUPggAMoDM5LOQON5X0yNfv6FAUqBcRpsIgLRDuXE7AMMvt56X/3pLkeQn2uzduwEgKanJACGF8vRjh802JgIgH7tzBbI3PQIhtgkBSDeUEh/ZWAXgFI1MSPdVASA9yGQ8urVOai52y6fX5kgsgj3vFIDweGak3IysX4YBwI888sikPO+Vvsyv8nqTAOQqT+iVbo6SsFR4OnQI0W9kMUyR+Ds1/G7Z0kW4eYbfN/DBqJ5G8Pq8ItV4pO71cxxeVkq94IswvJsyD+ly/RSUjhWJl4NmGvr6LT0iNTURkrYrzQuSD4kxFNQxqnj8xHFkR8owb0cRObdp8bNnz0L5Jx80i3QpyM9FhHgLwEciosRJKMi1L2madv2uRD8O2ksvvRKMgFK6VqOLrS31Ic12vHjU1BlXGV8uJ22qvd0rSsS/C1EYTzuw/5D5S2le7XjOfxfk2zG7NToqdduJzui6bc5pR5ft8p6JLrMaXW3r7AiOuafbRn4qKipAlbJFj3QqtJs65UfZNd41k6XxDikGEfSlS2eaXioEwQcRhVR53XE/CvtHOM0pfF3O00RUG6VZsXcHO5QTeAxAjlHXDaeoBCVJHQrKRNFkjV5zHJbaF8qMhLZtgbgLbNwxct+6bVf+VouTXcqgKxvtFgbrPHAfSldz58IWJ48fh91vpKxYPh30qpOXpbZRsnfJ4go5VVWDbOB5E4VfvKgCQA4lsier8duDsnrVPGQCi0Bf6wClqw+qQ/2GTrV377FxGZu58yrMUElBSPSKZEnB0mCB3s+cjzavYJcZEM2CMNupWURVp+N1qxmgCWlp3uRMREPSzCrnR6P9rgSvSxlkYTwtkBQXzFiSctXaau8VCldkZtgIti5zz7nbJ4PPn1CWxZ4XXttjXrdxjlXlq92ieJ5DPQ7N6DE7EizCx3ZCVMOJ+4C494xeExQv0Lng9sPngtvnOPLyUk0jVlL2QmYdU6UqEmj4vT4pyYE4fA5F4gNJsehmHRB2t2fGuRvBGj5j4xHs8UPuKhbBMVoGIsyxXgQ/Hb0YotkMybEU0JkyvGLirLJU9MUIydmig4NZ89DJPvniV/73uN/1oOv4wJAtWk9CNjE7O1nuumOJ/BMa7UUk2GxoL55TtGx0xJ4202bpynObUEBuqabZAFQp6EdEG3aoXX406qNRwUktL65XYjPvMupbBblRcrHVJ1mpI3hv2mcmO7/v2GaDd2uWzELwymYILrRnyVD3cQTP4yQuAdme6KN2zN41WF5SIJnJNupfUlCE+bEZjij29cA72RiowTS9jvi5H8+8cRmyQbu/BMgfR2p/GC8TQup0FyjFD+7tkgudw/Jby9IkOc6Hd1tAOns8wQJQ68y4QFtuOXNadpxslef3NsgnFmVIZWGi9CA4GR9nMwqjyC77vO7tg12WonQazIkovz2O6NIp8tAvXkRvEcrmjskjj9n+MlFiJZ0jItrx2b53fnL/b0OCuUXmohFked4YnhWWkZCbNg9d6u3x9wDYEoRA/VtWzLJZj1XTy6TbyxaN4prykl3oJWLnKhLH3lxnszNpEETwQYqfNoL6pW6vn9lPAFa70JzxnlU5kOe1x9Ew3COvHrY1QFXo/0UBARoztr3IAtLiKdYBa+ttl2U5n0fPFxwNtvnQQw+Z5ZP2wc7AJAD5YOfb7G3ZsmXm7/4DqtM/QZbCU7CYcHgELLCKihl4sMRNAD7ee9bD3a++FPVFaXp7eC8pP7TUlbqkdR+Xm1ICEdfp04cyX+L6wvYhckdbvnwBivML4VB3oD5mL5yJDkOpuv76NXLfb/8X1EH45Rvf+IZRvUhFujYNdRnk0h44eBQKJDYNS8eaDkctFIFIiVKKCB1zGovR1GkgpURpJcuXL5dnn7F9PLTuhZkDpZbwZc3jpq1atRpZFsvzJS2LYIC2C3rqNAIrUshoMdEJ46ggzFrR3L4AiXjg0ji/RUUWrNx5513yne/8g/k8hAZO7H/h2po11wX/uWnjlqDj4oIPfeEZhxfZqaIpGQAf5UYpZ8/uM6BzXNqJ293HJY6jo6h2KQUqBEC0voM0qzi8OE+fboGDTH77pYps7j7s50vXcWkuOj7WeYTqNkIOH9WYgg7/sL0nJqJicbkrdety+V1wM27SvX9MBIhMHQY4yOHmZnj0WBXMrEKDxz17zwR7aXB5enqSzJ83zVDSeC0fOnwahejWAdMxlpUVGvWsHtA6KJ3Jaz0Kf+lEJ+DeyAF9bxvAybHjtlM2fzdvPrjtMBeAtLa2oE/OrePm6I03tgX7gJAOpNc8nVy9V7SZJtWiNPPg0rUuPaeXzqI+Xwg6FHhwG3rutPaCIGf2bMu/X7xkDiiCNriwceNG1C/Ze4I1IOI9O3UcLNLW65/gO1QDFuozor2KiA9DTTihOjRkrxv+Ru9TjktBjUsT07G7zzn3+nBrrlwHVOdoaAjqgt5zhfvUcbh1Qdz3woXFUlXViMyuzfQov52f3WdJnMdtCYCqE497jxaLZckOUMCVYpZnA8gOgALTj3spGk5wKuoG/F6PF35flOfHubFZhs52mwlYVBlS9RuLQm+kQgtApsxZbv7SzjeMyI13/KP53Nxq31sjTp+cSETJI/DMv/eeGXKuDjTeLXbbI4MWUAbyY2W1bSVh7P+y9x7gdR3XtfAGcNF775UASIK9UxSLSKoXq8SWmyw7LrGdYjvd6c6L89spTp5fnJd8eS92rOcqS7JVrE5SYhNJsVeQBEii994u+r/WzOx7DyDQIilKlhxsffp4cO+5p8zMmTNr77XXDh+2IGDY3ymLXeHYPn8c2s3OFQTztJ7eEam+YHP2ikpWI4eiRIZGOiV28jhAzlbMr+MoVhcqC8GqbQVtKazXAVg6lCCLPTIRgQhIlvg7kHMCZbCoZMzrKPwZNt4t4eOW+pWO8biizFJ/aWUQk6ElkBrkcot8KlWHe5xwdXKG8DxPuGKG4a5WDX8XCuov80doAdozozauEuE/vlAvQ6OT8oUN6QBEiYF7rUd+kr3PbBnx28V6VU2b/NPPTskH1xfI3BSo47moYHRCCpblFrCEOepXU3WtdMTYd2ZY+HyJT7XJ7F/5p+/LK9spBz4mvigLQAYBVpfMtf24edMqyUXk9o5V2dLb2SDzC2wh32H/hKnDQevrTpZ+FD99+vQxSY8JlYfXpkorVMQyCqxiWAzyrEJcIcb+XgvExvx9aCs7tn3j6BvngErAOsFPOhXPgUjId1A1Ph6FJdfNse/XSDAfjjVa4PLU6UOQg7Y0N8oFdiGfkeZ3TtTI2ChExsZladZ9MthNMDoqP/zhD+3+s/aOtcAsAHnHmtqeiC9QJgc/99xz8ECpRN/VA5BFixbA05cKpYqdM9zBex+AbN26DhN5rKnU/NhjT8NTG4tk98Xw1qFK7J//JTzoDaiX8iJePIzGYNLFLROkHD16DJVYrde/ra0VYG8FwEcXvMYXZgEI2oSLncKCTJPrcfjQBdRYsV7Ay0UtdHBdCwDJyIhDlCrJqPQw2tHc/Itr2/x3BiBLlxQhh6sN3jr7Er7/vo0GhHZ29poIZ2sbIlTHq96w8OW+D3/sTuPB3rHjoLQhqupdsC5aWAZRgXnyxE+3GfA7C0De2wCEFagXLsxFjafqQMTuugCQDCvWEQ+6DErRSA9qipC/n4K5NCEq9m0HIGuXZ8ji+eny79+3C8jrCUAKSlZIcmwx7qtb4gV1dWJWAdgPy4lTUUJl2NjYNwIQXkP7cBa885My0rUPUZo8tAnAQWShhI1B9GS06poByAvHu+TwhQGJRrb1GHJFti5OlwWFCW8KQDq7BuUfX2k3ieorChLlxrIUULLgYJsBgOw52SrtcC5daOzAwn9SNpZYcHg1AOT3/urfkZc3hqK83ZcFIMVQSdy6LOMXAhCedyipC+CyUlLjIuQmYLbrAUCGIMn8jWdrJC8pTG5dmHjVAKQbSmzZ0QslLXShef8x8vXTn/70HV4R/vc+3SwAeQf7n3K71A1n4pMFH28CFC4TBSkozEbyaYns3LV3mmITb+atgw967dSTRk+fRgnofaO38sEHH0ASeC+kQ+uMisSbRT68Tax0rAlTqdQqXZBWEerC+4xozJ9fAs3wOEQoWpCknIJibOcNGFmC5HICkszMYOIsK6Xv3rPfLMx4nA7UTQgmC0/Ci5wCWkouwEgv/reUBfWocluVf1igiCpWtH6obug+RUU2wY9WU1Nj/o2PS5QFC6wnlr/TpFXSUfg3bb7TjL90qSaQd0EvrSayciGoyel6/HDUJAjzJD1XVNhz8Bq3bdththmFiY0PqhjxMzqISK2iKf2E21z483+aVmROSYmTO+5cJqdP1SGh3Sp5Xal5AYJXEWv67xV4+P1jculSp8nvuFJTVSLvubwUGv1c9+NxjafcRWRs4rj1InJfr9eZnzExeSZ6mPd3M10rD+mNvnijJNMrdhuvt7uey0UApl9DYUGayW9KQyRv7txCeGH7IK1rFX8C9+i5MC/NSRV1dD9vdIWf3X/fZpNPRbUs5kM9+czzpo5HNBaWGsmkt32mCIjOA2bcOe88k5oZJaTtR70h067wIGokw1uV/koiIF4KnjcCotemY5tRlgULbPSmAEUcSa2gMQKiTgfeXyAS4zz4vDcVE2BEMzg+QLcKCCrYSACjaTre2I+Y8cznvBa9F34/PRLnpWUxuuGl803v6+nUv2AEhDWTgsnkXoEE7VvW/qCdP9/soeuFBu5Pj00ForjYoBiFzykMpUK+PMJVQo8Gfz4+Lkib4nGTkiBz6tSlBocHpL13FN7sEEkGXSvORVESI60XOgkV0eehRpBpnxBLv6GFxoZInKs83tKzJvD5Qw/9idlu6kVdEp+l/ExMIInePStf+sxc+d/fa5W+AVT/jrX9MeHrlZXL7XZqeqdED4ESDCpOVHy7jHdYB150whCSwe29pqbY/qqusnM1ravfJzl52ZKesE5ae09KTtISA0B6+2PhgKEIRJuM1tnISxej28kZ0jWagwgJ6JzjqPkkls4ViXfUxKRPUFUEpK82iQttBgCw7XfDfBv5pmVlp6M4n4t6Ow0Lap1NICq5A0nUe8/1yQ2lMea9Ud89CQCByBM8+0tKkuSm8hhEa+Dp94iKxKW4ivYI2P3Xq1ACaxnEQj5c2gdGZevCTFm1IMNee3e7FOZaCvCfffsgzgeVMZz/Un0TAFiEfHZzDtp9QiLd+yMxyf7ON3hBnjp8xGyHxtrf0/7z0YtS1zqOSGktxpftr5GxPkmCGh/ta3+8TiYiUqQQcs/5sZBthooaLdaXiXepjaL0E7TB/BPHJRLj6J+3Ncgq1IK5bbkdx5Og/Q04ymOoo6tFIYo15BLIfSMQfwA10VwnVfAwh9H47gwFo2AI7faPT1fLpvkpsrQ0RboG7HvwZ4d2y4l2WxuLAZ/hERvtZF4KbZSiEqGZkhBaKDFAoUkROYjMdyFa/JqhdM/aO9MCswDknWlnw+23cruHER62L84rNg8QSUtPAuViFQrz7Z12nLcOPJS64IdSRIKT6vQWB9MFRgUW1xcuXIQ6xahR9Lga0xdkVGR8oMgZX8CxqORMW7p0HigC8ZgIDgUWilz4UDYvMzMdifs3gRYVZcLCLJK2e/c+89Jes2aF0bs/e7YaNB+7sA4UQQIFYenS+cgbqTJe4GGEhPPwQlq9eoVJVj9/vsYAB1LLaMzbaGiwkr1q2dmp4N1aLyHt3DlLhSE9JiwAnoIvc0qY0nLdC8He21J59RW7qORkFx5p307KvX/ggQfkiSeeMJ9RfUcXW1VVF0Azsy8h0ryUdz/qeLRZrsgUv+d5qXhDi4ywNDF7jklDu1qypFDqatsRKaq5IuGDmTj73s8oFat/5+YmgDaWZBLL6+u7ZwQeU4/3RorV9ORzXjuBahB4OJ41zjsj7Qr7ez+fTrki/WAKkPJI1WpbaW7SlPvEYtRbRNArraufK2WG36mEbqADsDFTboTmhWRlJhkVssWL58K7DVWecxenKJBNzUsJ9im36CCYSRHMe/3ZoGIRhJCyxSKHP3r0KfO7ueVW2Y0qb31O1EFFJfivqqi9XQCE16iggwBDnR2koGguitJRuJ9e2513bUV9oO3m2lloUPOhkpNTjZOCpnMT5w/NBzF9455XC6LteNK8KI4dPR+Z7156mPYvVee0bb1gQrcJ+oN5HcG8n8tJUKN6XmCYeClb6jTQc/G71auL8ezWGtEBb0HR6ddDKlKcKyJH+lVkpF0IjmJBF40kdloSwEekAyNJjpbF90vgOQiFnDTkef0jIVjo+ZBThIhIyiSKA5ZgzrXHmzfHLmLj8Xl3p6VHMWFbbcOmL8q//vPPzZ+//1dBed7IREtdmphAfp9bpH/mQxbMdPaM45xQP8S1jUCuNjIayl3RUVB9g/MAGR+kTvkAOHjPpEiOjGEujQ4qCfIYCQBfRw5aZas4OIwiMHfHhM8BMEiF8y8KvT4hUUl94u9KlFwkdo/1BXMFo/CurulOB1BBkv6EjUj2DyAS6fIyhgfRflFzZHK0RwoTneoSFtEqobsGLIc5xUXmd+GOgnWgilGPPulB3sLdy1Ol0L1KfHAC0Paf75WDF5G3hWT8NOTorC/D/J8fKz5c2ySkk2noOvn608jXwBj93NZiOYSK6a+e7TCJ6e8DDSo9AxXJoZJH++Gz1ViMj8qWilSAiF55fE8V6FXh8tlbS3Fuu1ZITbNgbQDv1pERC5gu4B7bui1F+c//v0clEYV+X9l+GO9cez/9/m5Ebiy1KTZ2WL72ld+WioI4iQ4dlG5XDDcjNU9SkiyQycx1KnKYw8fw3PUgb+W/XqiW0uwYuWtZqgyhf1MKkMVOA7CkhQCIhDmZ4kFI7Uc6OusIonKoKmh3BaAIj7b3eqK6Xb75XK18dku+zEm1oPRse5NsO3vcbB9vr4PSlx2TvS4XJNSfLeGTKdI5Vik9I82ysfRT0tHfIP0tIbJz586AXL69sFl7u1pgFoC8XS3rOS69Z0w6P3HihDQ1e6qTX+m5HQDRQoNvBB/msb3So11+P3eeNwMgfBHri/l6AhCCBCaPv/rqfqPWoi9xBSC88HvuuQ1UqigsOpDIiIhDCvTXWfGdid4dHZ1YtM813kp6QsmDb23tQOQDmvGIqMydy4TwQSzCCk3F+aysbLzIB8CnvgRKV/OvPAD5wINrpbamAyDYvmxnigRMHxxXAkDy8/ESB/hoaOg1yeVMLL+czQKQqfLTCkCSEmNQtb7ciBo8+dRuUyfAu6h8qwBEf1+Qny3rb1wG2dPTcur02TcAkOKiXETvyuBN7RMfcgFSUhOlr2cA+1e+IQISA/rH/v2HTKL7tUZAZgEIJc2uDIBkZCQiFygeEeFGA4bfKQDCZzkW0r1cgHchVaKnxyd5WYnm/4VzbYT4egCQO25Kk4Js5BR2o2jiNAAyDPA5gIjDwJhNik4OHUNhPgighCPCnbsVsOQCYllBz/V0AJKacQOkaHOMsyel7CJkeSNksC1HIpMg4NudhmT4IADp8+XJ4FiklGR2y4CrtTQFgCAvUULjZTJyjpHCRplQREn8Jt88MnRINi+e8wYA8rWfXZSspAh5YFWqiXD0udoXCkB4TzEorNsOmtWTe+qksW0A6mShUooF/AMrLVohAPnKE7Xy21tw3S53pBeA5tnjrdLQ6Zc185Lk7g028nD6ZJs8fqBJ/vr988SPRTzrYvzB9yCMggj7hoXZctvCuDcFIA9/5huy9X03y6M/2nZZAPKNr34B1xgj0SFXBkB4bZWVjfLMyR6Zj99tWRT/lgFIV1c/okh+A0K+cHOx5CVH/0IAEjWGXB0Ur2wdPQYgOiYDUH5DY8vmok9L1dmLJkJKivz0yPZbX2DNHmF6C8wCkHdgTGzdutV4vE+fRiJoiCY+Xp3qFRNMt27ZhGTSs9MKDV4H4KFt4KV8ubC4H1EBql7RvJQArRlwJc13OcqLFvmKN/SqucbbWltrw9305Hu91+qVZDuUQHOdNItml2zOxZoql8R76EnF0COfP3+uCXWTI5+WlgRPaBeiR4fg8Rk1C6rNm28wdUJomkw/CE+Lelr5OxoB5O5du+yLAN4cel1pTGwnWKKVlpYD2NgERUZpaEwEPwWdeZoqfXFbq1ZzW+khfrzsdB9GVvQlQ8qLGhPaNboyCc1+NfWW8p5CodpC4+JOvfOrVpeihkQM8maQhOnx+nvpL4GDeTZ+EQBhfkdefgLabQBUq64Zgccbf3/5xHLv+UmF8eYy6Hd6PM3t1M8vN8bekCA/4S0uiERU5/r2KlQFzuWpd8LEfW1Lu/gLHmdq4UpL1wn0C0QDdN+pNB3bDvysdE4e8pvKAaDbUM/DFo7kfQbrVQRBy0z9xeiHt09HXSKqFrLkmOD8Q6MSXMmcHDxv8+FJPy31dbaeTV5eJqIv8406UkNDG7zPPihNxRmlvpycDKm51AAt/0ZpB40xGeL/ixaVISKZYop+PvWzneY50Gsg2NdCpXFQndFt9meci3QqrYq0R33RM/rBKAiNz9f0/h8BHz9QRDFkOADQOG8oBYvRP6ra2Hu1/cDvtGgnPeaBMYk5Lqh4Zb3MpvaJoyuxNpGKUHD+8dLDtE+9yeioExcwb39MpwHy/FOoaajOQPPu593WY82dm4OaFsOgpto8Hy2kOv34PBYjIDEu0hGBXIM4UHBMm2Cqgk/dbMejWrUaayzR0hEB8SMZmhaCKGN+sVUUo41PWM/3wGSEdIGaM9g3KRVQqFq4yFJXM1LtfXAMRU7YyEgEKpSrrbnht8xmY8wCmcC4UfNFW+/03TfnQkEqRp7eHhRwGPV1S3KGHaPzlwfLqqdOoHCiqwmUFrkY95ontW1PyqL5RWgb9CEer74eG51ob4YKVvQiUGGLMEf1yGREs/gnL0p2zH140BA9RKRrboJ1DNY01Ig/foWpISL+SoACq8pFJcJLtRbgRLg5ox+Or+jkxShAGCljOKeJpkFoBQPISBuXZsDxuDhRtp/pkwuto/LH77Oefo6jEZekzr+j08R+lAAAIABJREFU4oNRJ58rjtga1QdqYbPUVw9IJ6rYF6RHyJLCWPn54W75yw+gfskkcnXceGvpaJeLrUNyqIb0o1D5zfsWSByS7L/2g1OyoTReViNCEe7EXf7+6VNSjyKvCahJFQM5dAar1pQnyro82wfHAVwi422C+IEmn+w/dUx+9Mge3JYdKyynMTpp++P2zYvkxk0ruHaX2ypQDBL0Z1p5/jxEGiwVqhiFgWn1rU0y4OalAhRwPNc+Ko+/3iF3rc6SG5dYEBuCCK01XAuo2MbgIOxvs+cLYwFRF4XqaG6QbNT6Mr8DFYv20qF6efpQq/zB7XmSHJ8slS32XXymt01ePm1VziYHEWWDFHPv+DmokVnGwyCO2Q+HZhaKFC7Mu1lOQpmUz/W2bdvc9cz+83a1wCwAebta1h13+fLlyENIx6IXSklGverqAYMtNHiDNMJLX1kZrHh9Lce67O1eJt8kAjQhXQgpPcJbDO7Nmu9yXnb9nPd2442rzKLh1KmqQBTCTEIe05c/6SOaR6I5JBZc2JcgFzaaZ8FFA1/OTFSnIg4XQhUVNvR/9GilASQrVqBq8M79Jk+jvd0mZHPBposXVdLh950IVdOoTqV0LdLA1LwLT40QkUaiVdOXLV8ZKD7I+9Z7UnlgHge1kM3h6KkLVH0O8WHbLqa8dVV0ETSKydIXFqwyPH1BzN/ddfcywxs/f655ymLV28a/iK/v/S4dXspiqFp1dw9J9cUOJIxOBRVXAjqmnitYONALOr0LUK88qV7zKFRpTJtpEs6UETPz59xXwZrJ+3BrMG6/8TjBfBGq1ngpWF71I932ygbrNgvb6RjyVvrm/RcWZoGLXmbG6IHXT0tBfoocOVplJHT5e+/xqIVD02MRdARAebhNoKTFYQGjANULQBRIcx8/uP1r1y5DMvM8jigDxplHRF71c8++gvFvRRz4HPB5WrFiAeh7WTjHsLyCRPeFi+YAlKTLgX2n5bY71soJJMcffP1MYDyPQk2JuW60+obaAKhgHw4N2evUfBJSCnVfPidap8YqVwULDfI3maguzYrk5jmA11nBCJ8xLfzJNh5AngBNn0eqdmmhwtFRLDjdcVkwUlWT+Lk9LiSU3XgKC430AKK+wP3x2nUfVcbjuXRcTR+TXhlycw6PrDT/npi0C24vkJhO/+N13rC2DEppNUZBjvcwMhx87qaP3Uh65llS2lmsqx9BABLu8szSkqOglGbnmwTIGqtxDW0sbFxSQd0z14YFdQ8oKl5LSM2VgV7Mq6i4XrJovqxaEgQVoY77f3B3h5w7Gpwj+ftHDkFSfcDuG4vlf3iopdJUVMRLxeJk+b/fbZawaHvt49HBqMaNNydLss++/wYHq1C3yC5cJweTsUDfKKdqn5GizDmSGLPIKP2NjzE/ybbt6SMXpaziXhkdB7AdrTSfZafnYRRxnKIaOaqsj+Fq+N4Zm4Sk8OQpaWhzOQT49PVjR8SH8Uu7/ZbbzL9hHikz/3AuGMwoqodISILUIjKSJC1jeaj0jror6KaSNNCkVtt3VBTacggOFhqf50AhTlZ6dLks/kx7rq7OIWkEgNr+Sgso16Mmp+POFanIdygEJc4e4xzok/ZYEfLaxWG51DooNy/OlVOXWlGkEY5LzCupSRZ0hhSVy38+tkPqUMDyU3eWytELQ3K8ZgBtFiG/vrlQOlDcdwCqYrTi0gr54r/8RE4ebJSuHjvWuvuasB6wFPLQqAb58y//sdnOT+uXVcgJMvcHhSm9p57hoKPuu4/+wHyfANXKh+65Uyobh+TZo73ywdvLZHE5HBEOoIQnJiBXw4KDONKUnWJiZ1uLhAy54wFhdrBSIiw3D/VaYCMQ63h8d60cremVP3wfosmoG0bbfvaYHG3uBvuEoK1TwmPapB0FC7UyPVIVZcCBkXjkryzJu0uqa+DorW6EhLl1CM3a29MCswDk7WlXc1QmnbPmxIsvOqWqawQgK5ZbucNDhxl+9lI4rh7MXPZ2fwkAhAvs9etXG/UqzdvQhf31BCC8Z77cdcG2ceNKaOg3mxc56SY7d+77lQYgpMrcd/8a+dlP95sCg17vrHc8vBkAYeHAoqIkGQLF6mJNJxKlUdEXL+FwJx2px5oFIOSm2xf25QBIRUUhIh/5oKy1y/4Dljs/D9WrW5o7Ueug920HIDwf+4m1c9JRP6AX1ETmGtEyM23lagUg3N6ydS3ojol4hoYNoD9/rh7yzWdkTmmuLIFU8I9/+NIsAHGVrtleU3NDpka7rwWAsFYGKVhnz1pv8LsBgKTm5EtmfrkBILXn2mV0qFuWrECeUTlERa4BgMSCmvTAg3nyL//eeFUApL9rVEoybscishORkHF49osRkeiXqDDAmwlSq/oNAJm35EETAezptLlDuRkWwAxNMoEclF/Ut0BGHzPfJU5OSB1UFNXeDIDQU+8Lz5CBkCxAqmhJDGuTzPAmKZ6zCtSvUMlOREQR9GLa1QIQvYbIlgF56UgnoinDWJOHyNycBLljed4UAJKflyWVdT3yPOqAhBJOIxP9M8tzpgCQCaiBfefpI6gk3ylfenChZCNv4h8eq0EuzYS8vwJS8R4A8vBfPWLEKypPWcA4HYD8j7/4U9TmGJE5WUNXDUB4vMMXB+VwnV/u2lAsc/OtE+2tAJBhODK/+2o9nr9Q+cQmKwv8yJ7DACV+CBSMSxuAK+1yAGQI+a8liZskN22O1CHiS9r8bFJ64DG47huzAOS6N6k9IJPON226CQmlh+C5UM/Q1QOGRYsqnNyupf9cd/tF9UbcyQJF1Rh/vUJ7M6+0go/29k5EPs6apHJaSrL1uNH6naKFLwwJh64mBLfHnPdI97N1ROxfXm8jPdYBKggUsnRROAyvNIscpqen4YV+EepW9SaZUWsbkDKn9rOf2cTJT3/6N8B3t/U+Tp+yRQZpLLzIIoZq6nX1JiGzWCONC7sDBw6YbdYiUXpHcZH14DAicuFCUJnKj4ldP2dC7HQLFHBDpV6+PGYyLnbWr58ncfHR8sLzNgyt5vX6T18Uef9OTY2WDIAP3tOFSx0IrwcpEmzj6QDEHv/N6nwEox7ea/Ke15u0q/uMuCRE7jfT95e7P+89e88RHKczq2NNKUTotO15LP0d+9uriMXv2CYa3err7wn0Mz31BQUZsmI5KBSwI0fOo7BgXUBFLjMzFp7bULlQTUUhKpjZZ4LjltRD2vCI9QzSwxhIkB5DETk3xtra2iCzXGT2UZoT6UxKbTLHm7SeUwIMjZYgFhRI+la6Eu9DxyijFKTFUX3q1MkLyAOwFIsQjMsHfm2zoWrt3mWTPhkB0TZmlEGP0dLSEqCCaCSHz66KLezZsycQAWH0hvvTcnJyzL/tkCLW44b5xgMRKR5LIxFUwtNojyax8xwjLkpnlK1chIOULo2ABNTXPBGQifHQoIIdVMD0HLwfvQ5V3DLPkntGp899b6ABGgqWnUtDQAdRm4mix+9sG+WhjfsAWC3NxVvvI3AAbIy7ejc+JPyGuwgIoxys/0GLQF0kxB/MdkwUE73t58lO+SoUeQdRkPpVi4b8OS0e+Qt1ffbz9m5LCW06Z5X5aJ//o79BLRaIgBzcj6RovzTVtqKeiP3uzvXvN/++Hm4ja//jU38d+F2sD/Usxuw1jIfFy+c+XyDf+BYkhvGsmM/CWyUiyY759PRxLHQtKCgsSDA1kdTGe1IkL22JnGx6UsozbsEzBVoi4hH8f6CnGu2dCs97lnR11Eprl53Hi3LtuAoLz0eV+CyJ811A+Q4onCErPhR5ORhhEuEog68fPCwNTXY8FkOB0lxDfqHEO2pSBNXLnAd/IiwNhfbSce5JyQ6pRnI6FOIghLJ1pa3/FQ8K0hioX2oayWPhvEkUWKSNsfo6rB+5G2nJQWWqMUeZ3HGsRXafbsO7cAI1W0KlPAvFCXHPmY4JUJiTJ99+7oQ0otjg51bmSOJcO+f0g16XEGPb7UfPHpbztV3yufuQy4Ih8Z1XukFdG5XVWbafVi1fJ1/849+XhKL5smNnNyhWyPMYaMWYtRGtz332U7gvtEko8tfikX851wpaJGelBp6VwDOTnih8vmmLb1gpbc2Wap2CkNz5jlh5/VyP/NEnl0FhC/2O52uwz0ZZYlLSZLLbMg8GIZIxPmg/j0NEsPmidZikoBwBLSouWSbcnPmn3zkipZhPM5G79NyRZlkzP0ySURm+wW8jKIcbKqWtxSqf+dHnA6ivYs6B98sw5tMVeffiC590d/hnk9JNy7w9NgtA3oZ21aTzyspq0G8QtnaFA6+WMlUAdYjSOcWQ231tBrnd63ThvyQAwsgHF/51UM7gi/edBCCU2SWV6+67b8Yi8DSS1DuvGoAkJcMjCQDjBwBh6Lup0b4Y320AZNnyYsgQZ8r2bScRabKTr9qbAZBETN6FiHhQ8abqfCfUUeyic4pSz38TALJl8yrj+bd5DNFGhYiS0WfP1oEWaRXTdKE5EwBJS0sE5S9ZFi0sxniDetseu1jnQlZlrKPBhacc79Ejl/DNuw+AKM2L4CNQdI81kpGofvud62Tnq0ekoR6SprMA5A3PmfcDmwNy5QAkFovXxZC7ff1gdZA+5uR6p78FfpkAJC4Zyb2cAzt2yk8fO2py76Ig+/q+TVcOQH7nC0Xy9X8+f9UApAHv2Xl5t0tidDaS5UcxZyEXSI4irlGO+hrRUnfhqBSVrcUiugbSwpZWowCE27HxqwEXIpBMfgEKWxZgXSsAYSV5HxbCrZDrBYSRnJCzkHr1XVcAQoZAUxsAKYq6bjvWJIOQF2caT3l2nFQguZsApK7SShFHQxVuJgAyjgrs+040yi7Q+j53Vykqi0/I93Z1SQp4XovSogwA+fxvfgoRCShALtggzz9+ShqRVzEVgCAiFwIAktB1zQCETJFn9rXI2foB+cJDiyUpK+UtA5AuJPP/GZLufQAqn9iQJY2DFmxcKQDhvhvyPyEdkO8n9Xw2KX36THN9/p4FINenHaccJZB0fkaVNa48cqAHys7OhKd0qWzbvtOTF3GdL/YKwIdZJLlkXPXwXc1VTKUi2Ha46aZ1yEe4iGRX6wXhPurNHRq03rlI1MTwmreSsX4+xQsYYj0YXu82PcjqRbZeUJucSm9xeXkJZHErjJpWfz8jDxcCnlZ6Rfv6upHsXiRnzpxDvYzT8uUvf1keffRReETj4YlLMWpdDQ3Ip8B/y0CRGxmelIuQJv7Upz5lzvHNb37T/DsAzuo3vvENs02QxUiKWiq8OzSteM6q0q2tNnGS3usRJ7/IvzU5nfkt5LTTNHmdmYRjo7bd6I3XNigqSpflK4oRuamSxgbrOfXmWEzPe9DvIpGcSODBegAXa7qkuRWeJwANNZOwTZF5Z/o7j/rmG3ju3NVbuyPwY2xcLloWOD7yHYK1Xex1eO9jehKuHm+m5Fz+VlNGvGOFogFJSTGmEnlHR48sXVKGNk9EVIB5ANTsDwFNsBH902285oy0RYKfvBiKN889t98oQaWlJRgZzLy8dKPQ1tLSJdnZKUa1jdWRWWSwrq4VYf3qgNwsvfT02tN8cEMuW1osu3eeNv0YBDTBfA+tsO6Vkx2AV1AjCvSm9rrohFIOKcygx2LEIyraPlvTIyDqrdRoCZ9JleH15q/wuJpn5ZSgZfVaUDng+XzsJy+7iI3NLWCeDqPBtv8nETmx43CmCAg/P3TI1iPQiA63m1APiMbnZGLSPsO8NhV84Pbdd99tPq+srAyISWh0h/QaHb98jpTmSUClUU+dJwisJpFzRUsEFz1ICbXCGHptOvdotMVGVoJ5a1c8VzqxDx7XGwExJ3KWl5tiIphnzjBSq/NjZIBSys8C0VCPMIXxyrOtEIWKcJGOWIy3cFeJPALDIDkxGO3gvgmo8RDuktejECGLcnUuLiKypoaMAbN5+ATUA7vsPDAvJxih/dO/+xf5h2/+hyRhIZ811oFciFGphvfa77j8aZN5Urn7pPldAjj3ainZiXLXPbnybz9uQbJz0FkSEW/PvWbZpORnBKOv/X3W6cNq9c39dlysLWFiOeTKBw6j9gSU3JCXMS9tC3IYaiU2OhML0kgU9TwO+uhZPAe2fcoRgab09ugEIxsJMulnhLtPJiERnJRZZPZp7e5EW9jnVK0fcvpaf4Svn+xEO859EEWJcBGc+v5suBJ8khYBudxY672/d/OtmKhtuzEZHdOtMSNo4iIuvjAnJDKB+d6920Jw6yHhNjIyATGCCCcOw8jCICJ8x2p7pHMQeSg+SCVjzDyw0lKQIrOdzC3/wM/9A7Y9x0bsc7UdEr27jrbJ736oQp54apc0ArSlQFb3xG6oX2UDwIF1kIbK5eEQS5gIK5Tnn3lRaqqaJCVzQr74ufeZ+TQ3oh8S0SvN8RKRL3nRJYCrs4rzR2qBpbw1NNZLeq7t95dffElCHdOhZrBUOnpG5Lc/ugDntPN8alYG8o+crHZttfRQhg2WAicQo1W0YZ1TEpICzjEm4LNZL4K29vAmUAXjbSOfarxk/j3ZjLk8xEZyKs+ek6hI27f9eJb6mewOY4T0xpyPmvwy5nrOJqWbZrmuNgtArmtzCtRslpvF4p69tkDXtRgf4BsQptyz90BAm/9ajnPZ31wh8ODvyWHXBYS+5HoheftmNtOikp8RfFRXXwpEPngcvkDfmESJEDsWAzROYrqAsEW+XIKim4B8oBoEqBnYV1/SXFR4F726yPjCF34LCzyeU8B7rzIJuEePnjJgJQHKP0zOZdHC+vpG1G65AZGaRgMe+kGnmTu3BJ+3YDFguaQT4Md+9KEHcc5J8OIvyoFDNsys9T/o3VYA8u1v/xcqrT5pvo+Oigks7rQtuVDURTOpXcFFGNTvPQo7ky5zeopqjls0cWGk93/HnUulrbUHtK/qGSUFvYtcS2liQl+C+b8ekrr1jT2BQoZTFvwUe3GreIJTbXv3npwyNC4HOrjTdNrX9AJ++n2wLkPw0AQBwSTt4OdeUDUdYOlewfPaFxjBxwP3b5G+/kEUZosx4ICyzl1dlj514uQ5aYdqT8ikXRR4I0BbtixDBIDCCExip0jLuHTgJRkL0JGEZMuWFhRPw/aTT+4GHzvYp97aIfpc8T5vvWWpbH/5mFlcBoAdqG9q+kywXXURTACi6lK85sWLF5vdGzB+aXz5ByIWAE4Tjv7BdlCAwWe8A3RI2rUAEF7vw5+4GwpN7fLSC68Frm06AFHFOBVvIOj56le/as77r//6rwFQTSqZAqIct4DiZ2FYXNEIDr0ARJPaOaaVdqnUrd7eoIocnylvQr4CDC8gGnNUU7aPjnN+r/uGgzaiY1JpXqxWr3ZZ+ukMFC2OiZkUr7zPx6qVc0DVa8J4HPAA76CSFq9BawPp2ExB+0xMWJrPhKujwO1EqAMpNSo6MkRio+zYCnftmgXFMzXW4EjNsovGaqhDnT5r57zWvqBzqH3MAYiwbJlry3hI11BwvEbiecoG+C7wtcmllh65BMW8uKEkOGusdz7OB7rSuAUCDz1cikTiSXl0W6uEITeJFguVvcJIV18Ef89Ps1HY8YFGLBqDoKfbMZq6AHRWl9wjXf42aRuyUcbEqBzJjJ4HWhWpVT6AiUrI3B4AAHfU2MQUiXAOr+jwNcAGeMmMHQHdcQDtEqxz1eOAVwyTxZ0Noa4FLdmpV5ntqGA9qGQUuWvtT5b+EVLZoNwlA5KfOSx3rLeFPKlI1okFOY2RgNhU155OSKEHBUMTc6ygwyike1lg0myDDhkGcEU7cT6YKH3q5DFp60/A/0mg10XK7zywVBJBTRrXIiXYv7rGqjJmo4AgbWSkW46cHZKX99bLJ+8ulB2H+6WuHWPf3ylZcKrwnTsEoZdhQJDiVNDsOqIQKYqVhtPfljU3f1yWoSJ7S805KXY1r4YR9VqEmle0TkeZYltPOgAaBfU8VbMaGuiRF194wey7sKhYfvwygB4S9+/ebMFcbl4B6GH25UdZ4kFXfHQCuWgT7qXIIsW0ITgTG5As/3+fPieroc62eXkG+nlQ/u2n5+Rj67MlJxlUTYiJ0C70d0E1zQLYM10XoXBmo9iT6JF2p3zZM94n6WGlsjjvJjl7ptpQQmeT0k0zXTebBSDXrSmDSedPPfUUvCuWR3m1popXVdUXp8ntXu2RfsH+vyQAsnnzjQHwwavTF/U7DUB+93c/b0DHBBYa9LgmJVkuPPMvVqxYYq6xttYu3m67bYvh33NhSWrJjh17sWAIghwCkA9/9APG6/ZuAiA5OYm4lxIIIJzAwikoIeodFV4Ako3QfWFRIrzHg3IWhZ1UqEcX67+qAITg4847boRXrhUcZVtjIFgdO9haBmDMAEDYPvn5GUZJqqnFjhlLsQElAt7jURRwC8j3XgEAWbWiFIuzZnjdut5zAKSkJFc23rQcdQNeDEgyzwIQzxi6BgASB0WhRaBfvbbvnBlTwefwvQFAfIiijMYVMQYlpYOvg5MfBefGOArNWv6+F4D8Biqh7zzaJZU1Q9cMQJq7WiXSFyPr535QmvpOSscQVLQQFQrxj0t8VCacB9GSHluMd49PGtt3i3+sE9dkAUiooIilrxw5KQRHrdcNgPA+OzpbZFAK0ArIRZR4KcqOlvVLE5C/EXbdAQjPNwYf4Uj8UunoHZI/+vCmNwUg0TGJ8i/fPytVl9pR0NCKUIQhqT8XACQO+LC/qw3BkwlZUJYlO6qykbjfK62nfyDr7/iELCpKlubrBED6IX39o5e75YYlsTKvJPaqAMjRU43yk12NoLrlyCZI+/Y6Ja3Xj7fLiwcb5LNbEQlCbSPalQKQsb4JAJAtEh+aZyIhs0np13EdyjWged/O2ltuAXoQ6XlkUrNJ0DT1Pq6u1gcvYu2alcZbaRWvrrNdBfCg/C6NLzz1GKpHsRHyd8pbf7MrVJAxHXx4f+eVjVWP4sQ4vWzW20OvpXofeT0BDX5owdP4YlZvMLd1wef1vnOxrYnqBBWkf61atVaefvppQ6khHYteTMrdHj58akol1Pnzyw1NhrSxQTepkSLFegfsr0xQT06frJZLddZDSNPE9MSEYIL6qVNnAp7T1JSgp5G0H5pWc+Y2qTTqGR+juo7rOzpnp8t6GiDhGWtsi+TkGETRIPGKaBHpbPSeHjhwHom8fQHgx98lIM+DylbjaNcz59rMwpFtPJ2+RMZAIOLgSdSlV0v7OAgor7QQoWssR0PxRhbU+63tGeqoJV7vchAcTU0gn54U7h1r3qjLOMbPJx6+T+rqUTV3u01M1fGk/3r3Dw+zYXpKeXrNW0uEn0+v5q6eSn6u9+GVFfbSBEtQd4GRmHbIZFKRRa8jWEvETtdWpte2M9vEvVdN1KakxCbJ6jPDBHNvrY1IannCvH1sI4t2vopyRc74LGptHPaHPmMcfxpx0FoUpGLxnrbcvNKMt8cefdkcKwFURa1BsmnTJiR0vmI+V9oZ/21osPKufM41IsPja5RhCPk2NJ5fIyC8H43M8tp0bLIt9Nr02mM93mkeU/O0vEn2mt/Ce1AKlnde4ucqQ87faZTI+7vp/W4u2mMzUQKngopgnyiVsqyUEYgQqaq26ld+l+jMvtL71Ovi97qdnZUJ2WRLMZmAtzwoWRwukS4EEsWEc+fMnxy3c2k8koApHGC2k5Okz1M35+gJK2LhH7PjZ2AiGl7hoLdf0tfYu00rkoVpll47mm0Tk2mVDWcgeDsqN8R3SXQH6Ig1Pmkaj5VhFI2l/fqDWbKrcUwOtUxIzFy7CPbVd0MAw35fPF4lqT5L4Rv1A6A7SecJ0Gc6B21kZBByygQgK0vuls6hBjnRZhPlc2ItbYzKh+OoFZObvFzSE1B7p/cMJHEvSkpEAdoT9UkgidzffQDjyW/m2bgY+7yFhtjj00YQUTH/4l0QCUosLQzzc1yM9cSPgyIb6sLBXaDy0goQSWIld/O7sRgkoRdDPconq0tDUXvCtncXoqxUzaRFx7hS6UhG7+9xide5aBNWI6TF4dl32+OglZnf99oxQnv5ke9LTl6F7LoUC5UrUNtutPVYKi8GK8YnoGDfzqOgxuH9EgJp5ljMC8mgKu3af0HKS/Plt96/XEYBCGhVqAdCG4JE+N9861uSVbYe+T3DMm/BKkmInJSsuEm59Q5Qy2B8HrvGbJ+pBP3aWzbJBJw0ND5XoW59wRyNmvNWWlmfqV276+TM+S7JR7X0+24uCrAY/Ohvx1yTCfRhkqv6zuO+dqJVHnvlkvzugxVoa4A8RCknnPDEUHe//L8XL0K9Ec7CGy0d7WITWA1u8J+rr5UOUMhoR4+fkl5H/2IkdWDERk+3FH8WYkIdyCVqlePHQeHDd7P21ltgFoC89TY0L7Sbb77ZSMnW1qmK0dXnfcybVyY52VmyfcfboHh1FeCD1V0VdJAjrdr7OkFw8a30IM09mN6M3oXiTOCDiwnvC14XN96FhA+qKGbSwwJEX4oGYDjgcfmue6M+PsGHVQ4KlwcfvBeF8+oAFi8EXtj8bvXqxYanv3Pna4FDZzipRk6q+nJnOxQW5oKTnmOS0C/VXDCT7sCAp+aD462a63fVdIcGg/xlvty8NT24H6/BFxYM7zNCQ5s0dCf7krI8cZfA6mhQpBWgpJr5ngsXRmXU2J6U4d28ZQHuuVXOVlreL2lsRXOQ5wGPZFV1h7R3Dk6lRLlweUBpykO1Mgfw5ICoUtT0ehh6DdOpVvycY0xNF8reAn/2N0HfyPRFvmkXF6ZhDYcwT7t5AdF0OgzPob+7eetKk2D/8+esTPabAakA7Qztr9t89oO5GrbdLdAI9pcmBrN/g+pJ9sXmBc9c5BYVZmA+8cm5ygZD2aIx2T0IIKwiEH8X5mgVPFeUe5lyjOrCXHOE7rnnnoACTW1NHfIy7Ln5zOlY4jO9bNkK8/m5c3ZBwHNEQLbU9BfuU6/dnBu8cJo3R0QXxLdZqVfZAAAgAElEQVSjNsh5JOefOVNjQJQufkm/0nmFdCq9BgU+lmpp+9wC/ODzz8/YPknJFgT2gn+vtCk+e9o+nJf0fHSU0LifHovULwUgBCN5eXZB0thoF28WgNixyfkp2M+o8IDz0KwQgb0OnRN47TqfeYEGx7Y6VbxjMVDDx9FMeazpAIXtvBL0qxPHa+CNHzPzw4QbEzwXi5x6r4HbzFuhdXYGczai8KzFANCZ+wO4SNA8AwxRFsyjJcQEnQaRkXbspmWmS3SYvedD9X7UZpjqWLjU1i++OAsUGjpTZDLe0ofC49MgjGRpQ3mLG6RnwPajFNt/26FelJs4KitqL0kr6Iv1jamYXcLkfUVDsq9tVI5hePoqLPWrHJ75xBFLURq9UCklMa6mSMNJ1OGwh22Bw2/SUag6w/olJ2G+zMvaICc6fy6t/vOocp4coPZFYZ7QMZ8UmSe5SctxBFARxweRLxIuzd37JNyNwWi0jT5DcVCOGh63c3NSjL3PtsEmiYaqGC0Sz4nmRTGfpM+BKs079IPOlgQ6Fm3p4gqZ6B6XzoFo0H2SEJEZl41ldu4YctUF83JtQj+toNjWrupGDZz4FAv+aGEJFoz4R2xfT0bnSq0D+Px7+yuVqB6fJkNxC2VFvg/J6KEAJSioCAWo83g0GnqiJD5yXJZAYW3RwiwpyEsEwBiQr/3rAUM5/dZXPmCUp2ijoDfR2nqi5bW9R6Qbr7JYqCPWtw3JjaWRMh+S4jo/JMIhd+FStdm/ZJFV30pITZGmDkt5Yh5lFOhh5h4wh7U3WgfEpWobFVsCR24fHGbf+I/DsqwiTe7abAEfJXZj8S6j8RkeG7Bz4X/+9LTUNPbK7/36CknLssUJMfHwwTebk3jO+5CP97ffPSrLS9PkfesKkVfWLqdBvzbHhepbs6vx1ToGNb9TNg+NbK1elw8SDWWzNQX3ybHK1yRyPF1efvnl2UrptqXfks0CkLfUfPbHa9daeT0Wt7tWxStNOn/+hW1vj+LVVQIQ8tY7OjpNkuZbASCXi3z8sgAIefl3332rvP76EVN/RBcQiYkoglUxD20/jMXawYDM6EwAJCUlGbk+C1HZ/rx56YyM2sn53QpAeG0rsJCJwELk9QNMto+HnGqi1DV04/9e4xU0E7W3QNp/AwBy//2bkCfRIq/tt57ddwMAicfLsLw8Xw4eOPeeBSDZ2ammNshLL+yXTlRgnwUg1kt+tQAkDfUZSkoyUSfGipn8KgEQKYqXcICoTc21ktHcBpWoBIkFi+Db9eOIurw1AMK2mpe5UTJQ0fvV5v9zWQAS5hw5OQmrURU+DWAsFnkBL75jAITXGR8dIxfaQFODr+G2hRPXHYDwHCPpNyF3BPkzWRGSAMnaZ/bXQq4ZkWtEPTjlP3g3KoAvtIt8ApB/+s8TkhgLyVos0v/ss1vM59MBCIMLozGRMg5a8qK8CCktur4AJAxOnBOV7fIj5HO8//Z8qShNfgMA6e3olW9+76hkpseisGEFimrCKeJAx0wAhPWr/uw/Dsknb58rWYhsXQ0A8QPELM25XTKiS2X/Phst37dvn/l31q69BWYByLW3nfklE8fmzZtnEHGYjy+aoHd6Js/vTKdj0vkGVDrfBbndHnj2rqtdBfBQhR2G7z/2sY9KOXS9P/e5zwfoDRr1oBdTX6b0vnttpsiHkSJmy3gqVnvpNsZr79RddB9+H1CgmUB9BEcPwRQdON3M7RukBPF7pV2pd3HjxrXI9xiGx7PJqfVYj8q6dWuwEB/B5y2gL8VC8YLSx8FEX14fPakLF5YbBS2Cj4sX61HrZROAjFWuOnHyCJKYbahfaVIsYpScbGlYpKJkZVpNd7ahSg+zai+NCc9U06Ixz9xGPqwFFK+wPT1ygrv0eNyDSjzjHu/q5i0LTSi7vx8SqrivM2fJcQ5GA8w1e6IaAeUzzzVoEqG9vzeqjml/2CjNG5md3twKQxtyfaqeYypOeal2GhXzUlvG4Em05w+ewyaA23F4ucRzbUf2o17b/HmFsmRJqXRBXviFF3dN8fDr/jPdB4eqXpsurrm/Uob4b7AtUGncVaz20orUm879tBYEr50UrdtuXSfP/fy1QFTDm0Q+PmHvn151pRhaEG1BJNsvKcnSNxgloCVAHebDH/6w2f7hD36EOcaOV1Yd1+ciMTE5QJXyjq9AZBJeYb0nRgk0ijDgvJD8jR5rxfJVqFIdiv/j5fHHXgx4ChkB0Urnem1eSpSpJu6JgKhClUYF+X1nl712trvSnxjdULoVo0XaJ176mNYi4b9aH4X3oxEQraRuxpCjtHjHHc/tpWDp/et8z++UVsc2020+8xqp8UYIvTQwHWvsf50H+e+CBfm4VlTCbrR0Dz+iSV51ML0eRn/0PtTzzlpHlH2mjUKRzecRMoh1KmisExLhpOvi0W60MHBcsrLsdny8TQSmxUaNoECdnXt3VNuxFhIFlTD3foHWgnSP2rknNH6ZjBbbfiqZP0cSEFGKQsLwjT2oNo5n3g/vN5Wi4nBd/aCDdeMa/M0tmI8m5WhFqbSD+pUebhfEtLxG65EuGAG74MzuwOehriaOhEdLc5+lZnWNWGfQUPSgbC74OFQIO6Wm47VgzSBPAjnCHmbfmMgoRDLSJC9lBaIJzVBisgnyUPINWGLKpES5CvL6YUxYpvhDbPQhgvfhEqT5d1qmjZJ0uXoW3Nb+isFzkB5p3xMlufmgcvmlpi8HkalouXORncfOVlrv/A3rNgYvAsndY+6eB8aQEH3MLoBvvn2T+be5ehLgyV77wdcvBX5XPzRH+iOypDxxSM70xEoc5L43LkyU5w+2I+ozjsgOGBxrc6UkP15y55TLX339afnD39oqJ07Vy7MvHZS//NLdoKdZyvDhvfvl2Z9bemXzMArTosp6UsSobFhRjgrotpBgGgQEBkFlo732uq17tfn2rYbSR2tCRfPEFLsdBVUvk/QPY2I5ra+uQRJibYRx7+lW2ba7Qe69rViWVGSA3uaikAA+/+u7hyQO2sOffoCFJBGxBCU1EoDObAPc+lwldHNsMBVol6ra5WuPHJTP310iY65vOmNCkKNko57Nw11y8hwcybD91aeBY+z5Blzk8Y6yL0Cgpt0kpFNxb7ZIoWmea7ZZAHLNTWeLDW7cuBEyp4evGTi87UnnVwhAWGROX4qkKX3i4w9hoTop3/3uI4FFYTBagFCt42VPb77pOR8EH0HqylSuvheEeIuu8ZhWZtROCnbRGKTsTF8UmkWcShVOWZgGz8dFCnM5qMax1ymUlZaiii+4nOyDtWuXwaNxGIlmHUbVqKQkHxGts1iwWy4rzXDct6wzCkm1tZbjXF5eimhKMH9AF6FZWfYFyvyOAXD6aVz4KBhh0jsXhl6bQKG7cVdN2YcXJQu/0eyi2nP/jo4VpMQEgcokpEB1oRPmQADpVutuLEY7jsvJM00IrwdVgbygQ6/FCxSYXUKzXHVLwZiivgWEF1ioqVYy93fAZU5psZE4prFttJ+5kCIY0nbVcxcVFZnN5ubmwGLM7/dcr6pveRSKvGBmFHLEAXCs6HNKK7M97QuP46u8PFfmz5tjVMwee+L5wL1O+8kU8Ew6nNJq+K+OPS8A8QJq5Qtz8att56Uc6nMVh6JvmVi4VMzLl1d2HDI5STSCLm3jcCxeaDyvSlVzAdrXZ6kpJk/CPTcKWtl3mmfEdtdroxKcF4BopJNFAGkEybovzzeEhRLNC/KUisXf6PzR3dVrlADvvX8DapqcwUva0pu6ujoCsrczARCrUOVyEfC8KsBQ1T2CFy1E6c3f8AIQ3o/SvFSJrr09yI3n/VBtTk3HY2COMtRIC54Z3dT24fl0Xy81SwGVV1nLimoE89em54bY/raLX0o5q8L1JOZqL3DdsB4c/t2njQoRbWCgN6CuR2CjYD0/P/8NnHSOSUZ1aX7QURSAkI4V6eiPVFSKdsUKtT3I6otzdL4UVCbPyLcL6SFHReH2ZJgFIhHREfLMeZsDEgGwEo3+oZ2rm5T0TLuAHllwhyQ4CdSbL1XJAHKCelMSpLX+gtSA/tNUBjqSA5XZrX2y8EKLdCTGyPElW2UMi9OyyEEpawnmQyZU7jXHnZ+aJvUtdg6mnWi2C+9QR9HpGm6XHOR1FCMSwq44U/eS9EMZizbmAKYC0QQnNZyftlTyUxbKybrnzH6+sQjJzA3SZsNGbSQr3OWjhUGUInLMgv0w1PoaCLP0Vj/yE2KT7AI6PMK2jx8LZrWI/jHJArNALcvJsVd3ZUmirwf5KP0yFxLwNILHpJTgeJ0Isc9HaOiInD5nF/fnL0bIGLJrxuMXovo7xgleG3eVNcu+03CaQbsqKTpETg+CKkevFq49GoUR45DnUIdQUxjaOB79/PL2l8yx/uRPvowch3Pyxd+8H2A3XF55db+88PJh+dsvf8x8P4x32C6UBqDtOFwLh9wiicW7amMFJctt+0RCynnCtdFzr9jjFs6Bs2elpXjSMTYQaue2BIBYPFm2Kdw4OI9cyTwU7aXxuXzuYItUXeyVz3xkAd7NMVJT1yV/84/b5KP3L5D1q/IDoIzPXcAxAIdImKN5eZUzQ0PCZef+S/LzF0/L799UDFpamLzWAXlrOL9oQ4iqdEXYvnpy2wsyGm8/5/uItqbgoxAzSEEF95cldqRgtkih7blrtlkAco1Np3kfRMFNzbZS57XY25p0zgu6BgBy06b1UlZWCgAi8sgjVwdA2C5LllTAS9BhizC6ScRcimfRyL/fSQBCetW6dSsxYeyDrK6V3JuLCM8IvC7l5cWGs0sAQusAH3TduhWGi3/okJUspBGA3HnnZhQvrAwsRt7tAIQJ5nl5SagjECs7dp3Boj/4IjR9MyWXw97nfycAMjo2JJnw2N20abXsBreZhTFninpMzSV5ewFIXm4qckAuYcFuAdp7FYAwX2PV6nmmQCHzoGYBiH2+FICUItF36ZJyM88wksKIKyNKO3cdQyQ1QjIyEuXosUsBEPReByDzsbArOFsrl+YVyBEkpNO8ACQUpHsf2qCkEdTfAdT2yMiVMIDxawUgyZCKDUdCej6S4wG1pGewXmra9l8WgPB6bpz3cTlT/zIqjAO0vcMApKkPBfhGwqQ4rvmqAcgwojHRiYUmLwaCXzKO2klMBQyF02mC9WDgmIlnPSUUExkIp4MBeS/gUfV1NMkNK/Plqe2nEDHLxDuxHE6wcfmdz99rAMgY5LR27zklJ0/WyCc+uBUKYSMGgIwhUrnrZKvcsWmNNLR1y21L0942ADKOKMcPnqiStk6/bFqbLnsP1Mgdm4ulYo5lFmhU6EoBCH/zL//+KmR7h+Xzm4quCoCMh0TKrWWfAT12TJ5/9kUIuBTN5oMEVkhXvzELQK6+zcwvpuZ9BJOer+Zwb2vS+UwXMgMYYVifFgqvKT2Q9MJ++MMfkBokaZ+pPGe81xr2V9rI9CJbujij93XDhjWIEPRCSYrFnKxN59bzM3oFlZpAz3FQuSpI3VGPyrA/6NXWxFseI7hQnFpHRD3S3Ec9uA8//EHZvXu/AUaf/OQn8c0otluNqlUdQr5UvtLkXXpnmWS6atUCeBb7oH4Fziyul9d5440rQffoDICreCzs1ZvNhFutb7Bm9Y3m3vfsCSa0IywAr6SlRfB44T7rJdP28Y4iem2CKl7BonTghwTa1RsBQQuYz2NjI2XDurkAHFHSDwUW642NlF2vVeJeR6Z48qkoEjiG88iag3hASSAJHfQtrxSv3rMPHmevmAB/Tge8Flc8euJEIGGX7acqUNxP+189kfRkZ2TYUH8tElS9dJSZQEFQGSpI/6GKlzcC4oIBU6JwgQZkP7haCR/98D1y/MRZ87/XvOfViIKlf6kHOzLw4lWPvY0W2d70Jr3z2dJoiFJ0+L16sqmcRrGFOYi+TSASVnnGRo54XK1xp8nPlA9WYwRkeNh6pdkXQcqPKwZoqHjWI8/zpaXZApiD0Oi/9VarXLNv3wEDvGnXKwLCYxWXZMi8+SWIJp6TkyfOBNpFVeI4p+hzznEQ44q9NTWh0JnzEsfGWE8+vf6qzscIotKquK33TJqbfj7h6GqW7miBN8+n85k3qqH94ceiLODJBeXSm1iu401pZ9rets2o4BWsW6RjkOfW44U5qbJJLAR57g8+eKs0NXWgwrmtc8FCjqtXL8TWpAHC2dlIAkcuXmVlnRw+gnEJZcUkSMbSOL50LKWnp2Mus959C2b4DAaVAX2IgGpEhlGPgAoW6mggfmn21zIRichBivMUgU2wDmCIY+D/FJdMDiqQPcmYxINmR8vKy5DvHbZjMm1RqAw12JoytNAhC6SbS5ZKCWRhC3oG5IeNwTpZgxtvNt9PYt69bcLRv6BcNN7cJf3IDWmL9yMaEir3pEdJngv2dqDQXX+fjQbU9gUdgHUDNgoxhnNMeIo8lhVCtSk8GXSrNOnoq5XTiHKMuQjzIKhYzMWgLSm4G22CeuhNB6GsdVFyUqx6FOWks7JslDFy1M7hUYgAid+JNIwiuukqqPeE9oIV5qIljvLVj8heZqTtOxCOTWSDluaiRtzOTc+W8x1JoBJNQllqTIpSxzCmoLTlJrEY543nvm1tNXKx1Z57fLBTBiMqEEdALkaMPe7RE3CszRmA4O+AvFoTIXkoJIhBIK/tOo6aJH4pm1eERvIb9cNuUJGKiwvw3MQbp2BMUoKk5eXKQx9JlVAodtEe+Y89kE/ulK/8wYflpz/+ngyBbnf8wrj81kc3y8mqFimB8lRBqr2eBFCtwhEFoXX22nEwPDkq2cU4p2kADCYIh9D8YB+HDttE9wgn3OLHO7rR1eXIhQhMj6Nzff1/vQ5a6YB8+UvrpbAgXkaYaM77d5HiUDxXGgFh8UQCenPcqDgDyMy2KzgoPd3yJ3//qqwEiLkFie5nIN9MG8Iaphvnp+2rOyXHUfyQ1u1U4oYgNBMXWSCr8u6UwaFeOXbYAunZfBDbtVdrswDkalsM+0/J+wiDN8Ez0V3p4d72pPOZLuQKAAilZR/8wK9Bd36/iQpcDQBZv361WdB7wQcv45cJQNjORUUFoLZkyEsvvYK+K5TNm9fjqnzy6qt7UeVcw/uhbwAgvHaCkLq6FkiFtphFzO3g21ZWsiiRfeG/mwDIzcjzSE2Jw4K131R4ZzHBCzWWi63m9eTPAhALQEjLu//eW+T1QyfQt3bRr/bLACCMyKRALOEoIm209zIA6erukC1b12IxnYainzWyZ/chc09XAkAWL5kv9Xj2fhUByL3v22QU+Z597rUAcCHYIXjatHEJ5pohaUNNnsyMFACxBOSXVcvJU2ff8wCEfb/uUrM83mLzOmgzAZBEJ01eHxIrqefOSicWtxvLE64ZgCSmWbprdHiq5CetN5Ss1l6b3O8FIGnxJaiaPReAJA11JJAP0m/ng3cKgIRDTauqLRzyrywYGiK58f2SFe9yVX4BAJkA+BiIXCixvnFJQBjk9KFeWbxgEG42nzz/6nlZccNqrr6R7zGB90Ir1v+oW1RbBSnkWmns6pT1623x0mOQYv/yH30R0ZFR+dBDhZKZmm4+n+gPke/9YLf0dvulOMUCyp+/Uitf/uJDsvvwRblhAVS03iYA0gz53R88fhJnDIF0cSSAVbJ85NeK3zIAGbjQJV/69gF5eH2hRCRY4HYlAKQfrIm1BfejX4qluuqicWrM5oMEHuer2pgFIFfVXN68jyOu3gcnhyBPfipVY+aDM+l80aIKFLU5fc25I1d52VN3d0DEFdS2E7On1sYgPK4+UKloY/DqxTrJSc1P8B5M73f5cqtffuQIJ4qgZ52ePvUAmgccSbJ6Pl3c2ZoG1qs2VZrXepG8i0CvlKl6oe01uMRIky9h+4P0qIKCXCSJd6GvKAeaAC9Wujz++NPme/Lte3ut90W53NymN1E9zVyczptXAh57g9xzz12IdkD2EZJ+TzzxmPkda6PU1l0y22VlZYGaBuFQVFHzOcnSYUz6ahEIg/NlQxt3nHNvMr5tC5erAK9mgKMOaV7dHnfjjm33offfIP0DftT5aDdteO58ExYxQd76BKIgNNVR57aXamXaeAZpXb1eb/I2ox6B+wAtjRXiaV5JUvUy96O/mXtCY3ur15Yea42uDA7aPvB6pPm9lzuvHmrv9ahMrU3ettc0Nsq+t+ebArbc99PbmPsUFubIqpXz5dnnXzUUmCAPf+Y6Pvxe83O8uUqBa0DCbaCPMP51bJtcBSdFqdE2jh9tN1PpGx7IJHiV5xTnQ37V8uj5e/WuD7naB/xcOf6MFKjkrImARKlErh1vMdFxgfZZuHBxQJI3BblOy5dThhTJokgu1RwQjdLxPjW3IQt1DFhjhMb7VE9jmEvM5VjWvI6oqJhAGzJSxmMUF+fKho0rDJh68YV9AZU5Lrj1Oeb5NJJz/wO3mvtramrB/63gms8zBUF/9ENbNdk7Z/CY3urtwSiTHROcfzQCwjGl44rREm177fNR0IC07zjmNKrFY+icwDlMI4DefBN1SnBf7XP2p54jKKqApPHcDOQPrkDErQpyxXaRy2PxPoqLMpHAH4e6Pda7WgqJ06XL5mJsj8krOy1NVCOt3I6OCkZhtQ9CkJOg8y7zP8JdbY9wbrvEcx8iMiHuWYl238ciGV0rhIePDwfqWcRE+yQOMq40raQ+nAJVpRQXiUNOQYRHpvdUASM5eAaRDzTSanM1ovqsNzw9bY3U9rfJa+1VkoBnP1GLkeC7SVf1uxQV22lzESVOQXufQQX1IQzrknQstZG3wrN2oJo1bQTzSw+8+bT+/qCISyfqNtBG8f0Y2oNGh1Fe/E3S1HtcLjRYMGyu01VVpyDE5DBqpeC8K0vvQ5QEi/lLryLZOSowT+fk2HMkgfbkQ2FDWoSZd6yFoU5Qo7se/SwbtUNCnBBAIvObIAdN45iYcMIaUchNyXLJ65141jpHUeAUhQvDw0ZRyb0JUslRoFfZZ7qhJ1xGXQRgqDdY9HgA1dE7mrslF7k79TVdoCfh3odqpa4tQvoQfWroBPPAZ6MBvQNay6JbQnB/tElU/5ahHDjt0uRDH7xLPvPFOahzFQfJW3t/P3rkgKlz8umHbpK//OojUlZaKunJUbJl/RKZnHD1Y6LR1siPpY24Pn/sicflAx98v/ksHHP7pIuscfE+DhqsMRTMpUVSCtttX7zYJM/srEX7R8r97yvFNYfK9x89K2tXZeKcVqqZ8wJtFLlVLHhpbyRURpyS4wSe6UhX22g41rZfVC/qm1U1o+L7oHx/e53csioDeTl4bvHzOicq0zXQJ7vP2eetusPlseGzIZeQflsZgBr67vj5VyU2JH82H8S2/FXZLAC5quYSueOOO0xUoMZVyua67UpAh57mbU86v8r78TtAQMChi3/SYPSeuChRlabLHXrFisVmcf/KKzZB0Dz/gQTo4CLOS7fguXRRwIRVfZEHKQ8RU9pVj8f20/Wv7ssFjDcxWqkSt99+C5I2M6S+vtVEPi5cqELUYx8WUnbipVqQvsgXLJgLT2M6Fgsjpg6CLlJ4jtTUJOjxLzTVrlkhnYsiVQzjcfQ6mAxaX2cnqmiEfWm8R10IkAcf6oAAGjWYLOxRcApSniZNKF4tUFcCah2uPEjguw3r5mPREIaoci8AUAfkE+2L2dKv9MXoZnx+4SJ200GHt3Dj9L42CypPkrku8rkQ1b7T/uRvtW6LWTi7RSr7OQhSgi9s7QMuynWhzfbnObkYKkLNlfSMZOOVS09HPgvqGJAad/zEOYA/LG7wovGqCo07eU3+PpCQ72gMlj4VbFf+fcftNxpv9JNPb59y214qlWk2jyKY1mOYGiFxKkAegMbvdR8mUOu4UgCSlpYSUGXy0qduhCjCbuQCmH7E+NYkc10c/tr770fdIUsPKC8vR3TBenP37t1rimnStC0JQBTAebuwzy3guG9WZk4AHKoSlfee09IyAhQtQytzLBylpRFIqHOBQFsBAfcNUuxiUS/pBtOXe/cek9qaZvP8JSTYZ2X9+hX4XQyoLQSnIXhe60DJSzHtXgNPbXl5mex77agRgOAzpc8dwap33Ggie4RbMHM+U3GDkydPBsagN5k80EdYm+lY4jkUlPH+FICQ8qXPtN4n5xwFgQTfCoJS4UH2Uhdtf44YEY8VKyoggFCCfXsQCdlj5gMed8XyOVJ9Ad53JMSavgH4o23auAht0igHD5029xvjFo10fLA4mnnu3DhncVU1ym8rFZEqV9GOFkQRAv08DkpQxsInJTXWLmgpOjHpFltpseHIS7GL7WhH0Zrwo6aKW1RPosZHpKO8RIKe48MiVa0h29KYgB2MdTb2gS6E+ajjnDyDxON8RPuMAawshTAIrcGpCZZhMZrn0tbq4FypHQqRFBS9y05ErY1xSx9uG8R8rmN+yJ53cKxP+hAJpg0bqpF95vNL4O2WJEQJyqSqaQ9AzEVbQ8nRfIYm4DAZtsUTh3vjZHVFhSTBYbjt8GOSnBB0KvH73KwB9IOloJWm56LaerA4XXKCvY7OHju2aQmuDki8U4viZ6TDKX2OY0nnrgRHO2zr6cJ9zkPi+4ikIzek3R98n1afsw2T4Prr2PEWyUAdjG3PHpKomFws/u3C3o/7G/LMXY6NySx7e2GgR0mIK646js/GLe0qJz9VHv7IPTh3tnzpL2wfxYbHy5d//weItEejlkaTrF65Ukry4MioKJRoJ+5A+pO4oovdoFLSXt61HfmTd5rtSBS/ZfI7bQh9pPOG85vIJJ4Nip/UNfbIP/zbbvnAnRWy9cYSCUO7jYCGeOpMhzz6+Hn58PtLZfFC0kndfI55Utcz4Ri7w6P28xjkv6DCptnuMwWi8RlzYLqtuMmOF6tk1+lu+fOPrkTfj0lVg60704Tilv2OKva9HU+az3xpiZiLrODBhrLfQNtEAugMyfNQBmMB2Oeesy+IJg4AACAASURBVAIGs3ZlLTALQK6sncxe9BbSa7Zr1y68JO3Ec7UAhJGPWLzM9u0/eBVnfvt2fasAZNGi+VgUpsqOHXtmBAzeRPN3GoAwT6e0lBVuOaFGyLe+9W8GEOhCUgFIJgpu3XTTOryMfVjI1b0BgNi+r4AHP02eh5ecUp/vFgCSk50oC+YhstAzJMdONIEPG1SMeq8DkJUrK+Bhyzf8dQLDYQCQZtQMoJwrPe954J1frGmUvbsOXTMAWXfDEizw0uRnT217Q/L5LxOALAf9qBKF/AYQ1fpVASAEg5TIvWHdIkkGz/zpp3caALIMz9bixeUGBDaCHtLS0iFnz1UZbzVt1SrsD145n9sffP8Z89mvAgDhfeTmZhrZZUbejqCOFDnuCxcUyIHXzwcAlgKQivmQbMUzsAfg7b0KQAbgwR4eQt4YInlhiJQ9eWbbFQMQGWyXVuS21HQgcwVryrQk5P5goXu1AITtHhdaiPyGRDly6SeXBSDdoEItBbjPQ1SCldGHRnrx/wBoQN0ortj6jgGQyEiohg3moNp4AwoXooDvBBWiBqWvexQee1QVh1fBBwB5trJVKk/VQkwKAA/F8qCjaJ6VawUgUQC4f/jFP4BaMRLQP18Ex0GsASDnjp2W//OdwwAO47J6eZksmZ8hC+bkXlcA8trrdbL3YK3cefN8WTbX5qwpAOH2cy9ekvPVnfLpjwEgJjnn2jUCkKGaTvnO9iZJTwIVd1XBFQOQcYCPW+d+TnqH2lFMsddI8zJieviwjZrM2pu3wCwAefM2MnuQKsF6HwQfYT7rCaJNp3T8osMxH2HxogWyjSoS8Ky/m4zASr2z9FTX1VmlqHAkhs2UAMzvSG8qhcwqwQdtuneZn3lpNTyHUhpIy0lIsF4VekiDiZrWe8tUPVappgXqgWCbgGZ6xW2Vh+W+fDGrd5meyowMKyNJL6OeOxfa6zST1IrF7C23bECEpEieeeZlREuC0o7m/uGhosd948YbkHzeZuRMT56ySaM0s8gXvWZ4zfy2XzURdgRJrVorxXhCnWeSi2qlZOixmNwf5SQh9dj2/oeRex48h+6fn5ssZXNQdRiL8e07bDG9qaAjcJmBaAtSU6dQrbxtF9w7uBX0o7JtLc2BY1e9xGxvBZleSlRANpb1E5zePr33Ss1i+zDR2N6f9dR5azvceusN8LIlYTI/LdUX6zzSsvaK/PCclaEey4YNK+Xb//mYcQzosdSLyL+9CellZXi5AGBy/DCJm57yhz56hzzx0x0yMIikVRce8I73AE0w6NA15wlxMpLeNvOeSz9Xzzz/jkCFaY1EqDedf5fPmWd2ZyKjtmVJSa4RO2hv5xgNUoG0DgrvV/d94Nfuw/OKGgmwrVu3yte//ndT2nUEXj3S32jeCEgkNDu7UIyTxrntzBmbgK+RLCaE6zbHqkav+KxqhXSlCfJ3GukgsPdS5rQN+P36DStAecsyc0pHe4/kgSrCiAkX1vv3ncJzamk6fiTVKzXvk5/8kHH08H/u14E2KSjMxtg4I6dPVZn+1PHmjYQOIMmexsikfk45zUD/IlLGuY7Wi+RSGseljiXWBhmj9xTG/TRJn/emba/7cq7Rz7yRPAIsvf905PZoO6mgB68rBeP87js3SXMLPPyIsE7CW38GKmhqGr25775b0MbtiASOywU8E0mgqHEeJY2rpdXmeo3Tgw2LBN9fI0BMSNdIR6STceY+pGWFI0Hd7m+T18dCkBPlpGNDECFJiwl6/WNReI6W5RKMfThu5KRtN390MKoYi2iJz9Gx0uNS4eW33u5LkC8dAvjwD/kkcqQLC3+fjJx/QUrWMydPIH/bhAWunecyY60Mqw98+3CXZMy/B4bt+Kgf9wF4xKOvhkDPGQL9xp4jLMLeT99gD+hKNtG5rRs5Dy5kx75fsmyJ3bd/DqpKtcnRsy8Eqtz7Qm3lblpkaI4kRqTi+0bUExmRlIwGKcgokOS4LCRhD6MfuiUpuQ0OAghfTKRIfqJtq/BJSIiP2TVCIWR9af6wVgQFbBuFAWgruObf3b02chKGcaXW5SqPszr7IOqvjCJiI6EJ6G948JG3NohIEI1jsb6+HfNcmFSfa5DKk8F1hd9FpEIj4cRwlLCxySBdC8Ux7OlMUMVFViABDHhojx0WJ5/82KcwTvohJwwq3XCy/P03l8ul8xfN9//+v/fJqqWFcvvWMhnGwjsjrdB83g9qWISLqIVTFxhGhsX5C1ZRshiRgkBEH/SpESez7kdiOO357dWyZ99F+cIn10hRXrL4EBkyRr3qSBc5x3v5O98+Iq2oxP4HX7L9yTfDpBv/jDZHDbm2oLS9i5Cp2sIoBARCXRuzrHtTXaf83ePn5OHb50u5y7W50NQol/x2Dqn12+dr76mj0uK3OTA9YFLMy7pZEiKgAAZK9a5X9pl5gvkgGg21Fz5rl2uBWQByBWODi617770X4GO/y/vgostOFtM13i93OC68tm7Z+PYUG7yCe3izXfhC5Mt3IwoisqjVD37wuPnJTIsxfk7wsXhxBRbtVueb5n3560uXE6Qew5sPwhe3voQJBOLi7MSox5gO7HTxw1wPfdFrwTQuonVBzEWkF8zo8Qg+tGYBFws0qgHdcccWLHxjDd3Dj4U+Ob8njp+Fh81OzlHgJ5eVQS8c/Vd59pwsqCjH5O83BQtpvjDWgbCTYnNTG4BqgdnWCciHWgJq3uiLXaDZ3+nC1+dyQviZNwcChBdM/nYy5YuG9IolC7Nw7hB47zOhMHQelEB7PV4QyG2vUpRex+SE1lcJvqymUInccQIXjg1WiJ/6t/st6FzTASrvJwBKqPblFhU+3LNy1Nn22g8BFTCujnG8O27fgLEYLT/8kfN2s3aBq3CrlJhkLHJJ/Vq1ejHqu5TKYz950VweF6apKMAWZV6AVAKCqgvARnp6MhZ4HYYGEQkKirY5F7SP/uQlW+fEKaXoonP62J9JTIFAZDrFxttOPEZGql1MdXa1BICpApAHH3wQEpc2b4oARMf5li3rEeqHl+/8JbMg1rZSwOjNX+C4SgFNkEYRid/+7d8x20899ZT59/y5atS3sSovlklnF9WFRblTAEhVlc05GQdnmsa+osISjSBxdMT2uaVBWiCoz6DPh1oEzqnC59zb/9p3fN7vvW8rnrtEgP9eU8dkx46DyFuyXH3+bu5cS9eprbsYcECQpkYwNjoSChrHRpMbEopnoBlUyHbQlAYBHnj/RwBWmdOl5/a5GhecD7Rd+a+XShcEmPae2S+B3KThoGIWwXFDg5UV5/daHDFQSwI0HXV88PhaN4D76/Uku3oOPBa9pbb9rGLaqhUL4ATJAyhvlOMnL+H3rYGEc4qe0Gz/jEl5WSHmpELc66CpI8LIEUG0Ho//st7HJJ4ljn3m1YS65K+oKJ9RtKJFY26jA8ZrKEunPhI4Pcah+GMX1Sy0l5tsVZxC3HPC7awEO7/1jQ1KdIylt4TDIZI6GXTSxaLWAw3pCdIyEi9d47GS4beA2Vxrtt2XYywmNlgfg58Ntw1IqMvPCMVCdQA1LGgDw93Sj35o7UgxNaLSM0jD5Txl5+0h0GK6UYRQrbXT5YPg2nPdHJ3gQ3Q8LEtONT+LMRgsfDg6YsdCTmKJNLT2SxPyT/r60zHmnOJVzEuSgbbITy8EIAE1EfmFMbG1iOxY8JSeGHRiJVGkBpabSMl3BblQZUOeGC0RtK4Ip8AVgv5oA+XZazX1LMpn26+tLwP32wNp5j1SWjgXa4l6ue3ODQBgMXIR76+TpwYwJqynJDQMdUHG7aI5BO8oHwoz0kYxZ0qoLYarFgFJ3ZFJe+0hPjwfkZbaNgGnTES0PfdHP3g3xhJGx3AICh/aNl4wt1T+5//cLx9APY6l81OQFG7nh/zcMtCEbVs5Nqz86PHvBpwSH/jgBzmJ2OsZ6g86ifA+/K//txf5li3yu59aayqbR7GWhxuwI6CKhbptnymS6Ze//uvdWPRHyRe+sAwgi9Ege//cdwTXT4vugeqcm5u0NsgowHeoywuKwKttqKNf6loH5e9/fEb+9jdukLRE1CRq6pVXj1nHXli6dZa+cu6QnG9vNNv1PR0SNooaYkUfkc6BOoDVbNl38mkpTF4rTz75ZMDxYHaetRlbYBaAXMHA2LBhg/GWV1VZbiDlEK8WgGzZvAGLxHrwtq334N1mCkC4gElNTZFLqPJNmwmAzAQ+uO+VApAkcH4ZUdi794BJbP1lAZDs7Cwklt9KdULzv3JJn3j8JXhgLUghAFm2bBFejn54HW3fkXbWgQVRRyeKGL7DACQ9LQGF6jKkrr5bWpo75a471xklnX5X7PC9DEByc9MBgFeYtn7xpb1YsFuPmCmedhkAwu8f/vgDpoI2o1Wm3gSiXWFYjTAJn4s7eoWPHjtvIh7exaeJyKAAVXtH97sOgGzadCO83Z1y8OCJXykAQicHweApKDrRbDV2OxteDoBojhFlq9WxsRrAs2LBHPM7JmfTccDFdFNTu7z0oo3IvtsByJ3IPbJzDFbmmH/GUKyO+Wn7X4fqExaiKrnrBSAKJAli2F4ZyKfZhGR2pSm2IIqSgEWtrYJuX+9VUOo5U2nb+5cNQHrGoqRpNAEAxL1LeU3XCECGXZ5Ba0c6ogThiCTREWWjqVcCQLhfUlgpivcBvFZVS5+TpFcAMj93vhw73ybtXUNvACD87QiiHKUZRVKYkwpPfaTUN10y5367AMjZS52y87XjsnTpeplTVIE8oSZJQ/Rsz54jxvlFYOH3W/B0vQHI+++7B5hhAgB9QjZusc4oApCCzGT5vT95Xu67o1SWzLPOimsFIH/xlacgr5siH7m7DJK8ruDqmwCQbqhyffObB1F7LF3ed3fRWwIgvPZn99bLwQt98tVPr70iAEIhgDkpaxDpWiZtXXUoypgku3ceMJEQsmVm7Re3wCwAeZMRMnfuXJkzp0y2b9+N+XxcbrvtZpPo9/Qztmqyd9F9uUO92/I+Lned9FQvW7ZYcrJz4D21yVTTAQi9j6xfUll5PqBko8fz0jQCXkhMJBrpYJLdwoUVSAjNN/r2zz33MmhRg2ZhGKwM7cK/nnC0t07ITAn/dOgq5YOJ1JqEahRGPMU11POr9KilSxeCX74M1zAGCstFw8OuqCiFwtVzRkdf+5f7xCfEy7Zt1svI+7l56yZ4rs8b+lPNJfsyXbBgSZBOlGzpFvRahjq5MVWD0uOy+jZt2NUo4L1RQYhG5Ra9J94HtHmkAAUFU+DtOX68BmMyT+bNLTQ5Ak89PXWi81K7preXpYwFK8x7x4KXbsVaBd7+96pgGcqBJ6kxqP5kf8NF4kyiAaMACWoaATB/47laDZ5/DqRaqwF8Dx48BdAxGaDMhYdHBzzY3rGmidCslxAezoThHrMoU690pKvozd8Eo2ZTE9A1gulVVdJzeBPIve3kbd9ReH4DCmVjtgXZb95oSYdTVSkuKpEEeNZoSjvjgnL+fJv0SkpaMHk5GS/VuaAZVYKWU4tcARtFUU/+ANRY9Dq8EZBheO0/9rGHzb4/+9nP7LmQ1BmsGZEZoBJ5C8WvXr06MPY0uZ0FO69nBIR9oP2uoIJjZQR1CWj8zj9svZZU+5ozx3r+tT8nJ3wB1TqOOcr79vUNmueP1Mi777nJjDuNho27OiBsMz0vn12lTTH5V6MWUc7Tz311PLNvSL1V06hGNOq56D56XEY0CvKLzK5Lliwxijg08+y6Z6XXKQJp5fbP/caHIf18GnNELeiGiVi0xBrQ3NDYbqJ7SptTqiKjsCnJlg/P7zgubFsNIRpdCqpZJqhU4dILjzyV/44fP20iILfcskkOHz2GqGwz6MMo9uciIDEx8DAjgmIMdCsaaVeTTEqGaYK5+RpDO83VMNLPk/BcRkTY+YrzZWS47UdGZbSWSBRAYwy48l6rGk2Vimw/1JgQnYNjL81RNLlPq6sZEu4S5Qd6kQjvnuMoiAq0uAhHEqI6A6hDovc/jvoh/T2pqPkwilwEG/HpHbRRj27QtgbQ7zQwupAvYdkLWZk2EpAgRagOniJNfWekpuukNFWtkXhUVJ9bmCwv7LGAZnjMUhhpE64SfGi4rUROewCFawcRpT5+tl0q5p+Q7Lip98xISEpk8Bhx0fZ6YvFeCVOFMjhEWtFvtCE8x7Q+OFSanahIZLylDkdF4RnuHJQzJ+tBjYqQfQeCTs3IKFtHaQL9OIrnnhYWB4qiUr5BGxMXGYwYdtGmkHgZc/M95DzwAxftDsW9ow4JLQFOSdqvf2wrVMzGpaB4Ql58/mn5+EMfwlgblrNn+2XrhmzJzoxBrZGDkp5q6VhNDTZaEJcQLutvvc1s85lIcXREKlc1In/ihz8+gHy/DHng3mWgcyEq4mi53D/CZaeHICqOYJexSdCzx1219TPHm+XHP65E/bJ5Ulhu37vREeANuD4Pae3CmLf9MerUtSbg1Bp1AgtxWPdMdNh5Z9/eg7Kr/v9n7z3g9LzKK/Fneu8z0jSNRn2kUa+jasuSJbnK3WAMxqQsZIEUsgnJZsMmkP/+N2zYkAIBQncFjMG4yLJlq1i9l1HXSNM00vTe55s95977fN+dQbItuQlbDz88n77ylvve971POc85yZKRHC2/v3y6HD9pyT2a3PU41V4vLxyw93YDOMpa3PVaOO7TgOkBkhefY/qDGuoacX3KMC5DdaXs0V83HYHrAcibzAU6qitXrpSdO/c6utwwWXvnrVggLsBJenuNRtdy38fwU59cNAkCi/PkFJzmbVttk7wfgJCtZunSEkBF9hpIhJrvgOpi6/cIqCPNxX7FimVmQaZg1o9+9ITZBKsuHGsGI36/R5C2Eg8KV1kdcsjKwOMHgcSks0mcxmy4Gvet21aoyMyZxcgUjgCXd6VxdrNz0rCI56J8aqE/tKnTilDxKJbqqgvBQOFo6Uk4NElwHMcAN38WEBC7EDJT6Zhz4RjZCkp9fT0w3TYrxTGJcsw8LMGH4B+eU+y8A8LFdAwTsBhOLcqGE9mJudcsi9HEGw889htbDwEWYvVI1Pymf46zXg8fKqiBGHtTwhwu2X7Plq/95mv/+muPB7+j21M4Dh0dOszUH2FFIQrnUY4Gcb/XifMg2gVYU6aMhYOZaxYjfre9vUu2b98dFHi0VKZ2XLmv8HCH8XZgdm6rHTo1NM4datbQ6BAGhSHRWzAcNuUfjw/z8wMsHUt/Xg1nzupxjlJkZGwwuPFhh+pU8xr6TFy5aDqmqVNJCt2qKhvA8pw0OOa2VqxYgCrhIVPF0SBeeyR4nZU9is6qHl8sYAsapHCO0pIBV1DIDwNcHRP2WGmAceLEKdyPPzLf16D9f/1//3/w2Dimug97Po722E14v/LGcw4x1JGy2AmC4fz02LQXiN/rdhjw6dOnorJnnWrew3PmzDKvVeSLAYjewwy6dK4r7PL+B26RLcg+kiWLFu76G7hPhWVyfxo0MMBQFquEeAs1IcONNn3z31pxICxVAyEfVqo9MmGYwxrMcH8KmeN1HAtK5UULZ8rpM+VSevSMuZYcS4pfniuvRsP5YZPUWrJ4hryyYZcRUOPnemw6VtrDxuNihUQDHu5PjyPKOWWZWWD4c/00kyYVypSpk9D0v05uv3212farr72MYCXEqKSsWWFw3COjFJoJSAultWHxqBQqlW9KnIX7RWB8kyJsQBQXi4SJw+enJwLmBUieWmzAwnsC/Q6qGgWWxUAjeLA6JTwxQta/ZmG896N/6XSN7T0syLdQPHOuzY6mFUxGtf22Z4mW2OHWIJxzG+A2fM52d6SDiCNWopKqpTPMwg57IA3eQccbFgmsvmq5dqMhntY5UCPZKSUyLmU2nt+9sunUs8hkp0h+7M2y/UATqisBOJXJMuD1fvJ3SJFYBilYWMRReeimGVIFZ7cC4pKTJlhq5RzHVMZkU1asvR/TY62TTCvIA0MdegzVlHWpptYGTwHcG1WgfafVNvXK1Bk3GdjjQIBwVpsIevWVQ4BZVuLpjfNxwVFcwghJAjMlraGpzVTtaQcPHZBU9JTQBgbsOtmOdnWEQuZ1BNJTfTpAYQiC0BNE04DwtjUzZczodFC+g8mta52BKtFuu/Ve+cmTx2X65Ga5587l8qPvPmbev2MN4FawOfPnguHLBlXhgIxFuCBwz+4y+ekTO+Teu2bLsiXjzeekg68DwxYtCQFznwueolMSJcYx5rGXo9f1e0QHEuWFl47JkaM18sijM0FhjYoigqdIF/iHoUoR2e76XRwjI24y6XLBrGGFc8HaQGu37NtdKj/Y0S13l+TI3EkWUt2MNY12BJT7JwftvNt5YJ+cAayWlp6QJ1Ozb5X91b+W6dm3gfb4uAy2JxuVdE222JO7bv4IXA9A3mQ+sKGTzoFS7ipm/+02nl/rfR/DT33RohKZjQrI40/8DIuXdaD9TDZVzlnOr6iwWGi1txuAMKPJCgsdEgr7bdnyhnG6brllpcExv/TShvc1AFm2bIF0tPebzDkX9+U3zYNa+m44IaGM0rjxhbL8xqUQArOicDQGIEzF5OZm2WbYvWSsGXhPApC83BSU99PRf3Iemet2ue/eG03Wd8Nre4KVHv9afBAByOLFM9EQPhqQMMA/sEiwr4JMb4dBk9uJTNasWcVwAKNMlroNgUY0gk9SrdZebITDeQH3V7UJPtlcqXY9AOnDuBXh+VNnsv7XAxDccm8SgBQXT5RpYNLavGkX+ics9v1aCUDuvedm4PTjTCWU/WMUayVkihTDJ0+WQwn9kIFSUYByF5wffe6+WwEI6XZvv3O1SYaMGIFeBgSQm0CLqhS73N/7GYDUR6EZHckFqOK8qwGIPjv6euKkuz1DBmKqZTD24tsKQFITiuHTxkhR+iKpbauSQ9VbZFTMXVJejX6/up63FYDMGpMtE0dlSguvb9Ru+NFQ/34PAhA9z+NHK6H5A2IXiPMdLT0nJ06h2uAFIHPmTMSzo0tKT1SZACQBWi7bwL75TgKQ8ePzZNXyiUYyqrX1dTTk2+TC5z/3aXnsydel+kK8/MlnZ0Iv5Enz/psFIOtePoz19qT8wWeWAXrFoMzBFa4iAOG+vv7PG7H29Muf/fmidxSAlB44ijkQkCf39spf3T9D0tGU/lYBCNfdZWM+Kw0dUKi/cEhmjF4hm17fZhI8GzZs8Jfo66+9EbgegFxmOkydOtWUubdu233VE+aD7vu4VLPlm53MLdDN6EGNevPmbUGHhyxYtOXLF4OvvAFOpRXHUvNZl7i/4QxVfiM0Fz/qcVSgF+bihRqw4RRI0WTQHObnIiN8Qdav3xTcbpfD4/KN4ZloZZXy9Qo0I8vvhrsMDkWCdAyYJdQFndscO7bA7H/7NqvIS27+tVDDfvbZF82/VaTxnnvWovm1F/0ILWhytc3C1PigtgAN0mkmE116tNoJxg1lN0tEA2FLi2XNML911ZlO9JgMb94OB1NHkD0KGdXZ0wvNb7ht9kXMAMxi7Nhc+cUzFgqm4zI8Ox2srHj4M79Regh8SkUpkfn0yQL0eP2qh37OvwtBX0uxNELyGHwdRyXo0CE7N5gBnzO3GJC08YBj9aPCVCG7dx8BcUGuTARsjDj102eq4BjYxkg9Nr8hlpluhQgxs9zZaTnvNbPODHCSIy5goK8Z4ISEpKB2g2nkd12Q/hzyq0FBNhbM3UsxKUW4RkWOmX7uZ9R5TCQGoGnlRTPlfI99JgqlIYsSKXX9c2YFRHVQuIhpkz7n6iSMVTMSAfX1zcH7UceKLDrakE+WNmVoykR/hV5frcIZkVGX4eN9ov00zM7rsTFLpyQN+ns2h2v2jr9RMS+fBarPwWdIkqDHVjx1cpBFz6/OsN9DKwNaLeB1VkYgBv4jQImt94lWQL70pS+Z9z732S8Gx8eow7sMJ4+N/75z7QqpRPVj1y6rn6IVRL7Wa6LVBL7XDhibPhOUvc6vhNF5UNgVMd2q18Dz0KquL2SojFq8jnqerYCTxINxZ9UqEitAEBF9HtwXf7dz50GjT8E5PWPaBFTZASdz+lLcvoqjMnCnaRXL/AOm15HzstuxeKWl2aw3592AY0HKG5UD6BbELZFMYRKtq6sTyZ/NBo6V6FiuwsNsFRbqCLhnXMWBYxirxAN8ttvvJLmMfaJkQzHcgxo5ZricEXFBWFESKpfBSnWPrTj0oRJyIcZCemIjO6Sm0QZd1RerQXduq15tjfaZGQkNm87OUKWm3cE4s+Oh8u0y4PyeaiP1UncIVo8+sPBem73uSdon7a6nz2wz3FYiugdsVrwTNKpqabGzZUrmMimt3QmGpWYZlbRKNuwEi1QYmvndtgMKUYrEvkCMYAxzKSbZVm9uXVRkWMVqgBKIirX+Qx7uV70/cpPTwC5m2ddiQAqQmuwatlXhEe+rVlWTq6Tzuxfr2gEvs5DAqOgQnOvk8QrJKRgn//GdnyMvZkkBSFh2+x1rAJdKAdQoQk6WNcjUCZkgxMiQb//Lf9pDbrbPoiiMRxtYxWiDkHhkFYzWR80k9/zTBTEK2iGffGgh5lO8HDl2UqICO8x3E+IDcsPSmXKmHPDEiCyJ6bHv/8+//br5S2sHM5n5LvqTvvP9zSCaaJK/+os1kpLusVzh80A3GuEdKCCAtbe53lYZEtNS0CBvq2nRgEEOuvnW7Z6/cWBC+x9f24AKTYp8/FOTJdLBysKBNgg4XZoohQGjZ6zXsaQRBaBscD2oNvW12ETY+v31suN0q/zl3RNQQXMngYlWWmsTsKdRxXvBVe9q2pokPxlEEpnzZGvZj2XOqLskYjBWzpyoNvetEo0EB+P6CzMC1wOQS0wELo4rV95s6HJ9SNCVzJlroe9jOP5/uMPrnw8XPHXi6Jj46uUzZ1iV8717rdgVbQhr0jDhNX7uO3z6motuvxP2IQxi8ZKFwkbwNDxYmDWnI/ba67afgY3p/j6CbE4sWxoNKwAAIABJREFUEvuiSvgusx7aO0HaDXUU+TfKY3nR9zPSRwBKNhuO/UlALGypOzExGmrDU6HkftgwWM2bN8cERu1YAPbtP4QGx3QETRbulJyUAYfHPqQ64RzMnTsRDmIfqkMXQixPGTZAUQfNjkmIFra27oIk4byHjxUzowlQfZ0+GTSsqHiUldUGVZ/vvGMRnM422bjJBk06Jhxff0x8Otk3Y2gyDpqDx/hO+eWCDu7zZtDjFoI9qQVCgGfOVJjg6tgxK4jnw+/02HzmLzMP3ILGaxvq+7GZL6qL6+9CrGccwx5D0Wuvk4V/0MHT+dGKY1BcP4NSharQgetVNXlPiNAfE79iFO4ycGFu9eM+dLt+cM37I8QCZR1ImlYp1CG2xwuIhVs0GVyo06jHwGug91ojekUU/mMd0DgDVSw/BzpYtw9wJpl90WlXeBCfVxrEdECUjQxjtLvvvsf8ZU/Ct/79P8zr6uqaSwYghFSq0xzrVIM5J9RBJ8mBjhXPX4P/aPTe0PiZnhuZzPwgTIMNnqu+r9dzeACSnmEdM9INqzCmjk8M+jT095wfejzp6LfiNV+Ce5q9Uhs2bDfb0GCDx+tDv3Qs+Z7OQT0ejqneCzk5ecEx8ftX6FAojEuvI89Dj5Pb0rHkmLQBN06bP3+WYQ88eOiUHD1mseXcVyo0UUrmT5WXXt4ahODx2HXuaRBkKc31+icNCQ7jUEE24+aUsllpPn7cJgQGBnrxnB3pKFuhrXDrLYAQ70YA1hpkGmMwQosGu9iggz6ychKXZB1sCov2D4RUxvleYswIsEg5ml4wZo3IsKJ70fiTFIQr4d5wbSaZETboGDkqD5ChcwAwQYkeSt/9aOZq69gt1XXVUjzWEgv0NNoKfNTIHFDeqtAc+0kcsxPWAO2TYPChMB2dE1QMbwXtc0RfDh45SdKTuh99A+3S2YvnRr+9P9R6Ac/q7Amd25SMj4EOOFn2VR6SgpQxsrcMa0L5SvCP2THqC7iEEiiIIyOtU93fDCiSWwfjUs7JyHRc0+IxeHZ1yT5o2ozOR9XcWV5imhRm2kCb828kAhJaDCFsjl2ztd3ugxTNDS1OJBD/7u621+MIqh8Txs00r3vaAQkCFeyJkydk+34LYWxt6zEscyNQVVsCZstUJMm6kcTKQd9L6dGjgA13yzlAj0ngUHGuQXocM2IEGvJ73Jpg39KEmruIg4DtApa3qGQsIMg5cqG+3OwvOeEckpTWT+hqGwmHPkL+8NEZcqHcjk9uHtgjEYx3dvXJ48/uB7tWlHziY/PxfBsMBvMRLuvXz/vSkY4gGpLuC7aPpAfBe3K6HaswCDPih+Z1Q6ebK2AT668flP/zrT1y25rxsmCBDdIiMRcGXTA+CFp82iDuCQU+92AWRmuPTHMHaIHt2p4QniDfePakZCFAXDvHbus0hv98g4X29dU2y6EOCxXbsg+EOjiORYWfhpI6xFJb9suCgk9IcxNov/vi5eWXXw324ZkfXDd7HXktro/F0BGg2vnxE6eN4vXVGB/2YwpHo5y+7wPV+3g3ApBJE8cbqtfNm3cMOZd3GoAUFIxChuYWUN4eBXSiGA5UKxyuJPn1cy+YIX8vA5AFC+bCoU0Etnxf0GlOSoqWRYvmg0+/DhWUMOMUHAFTD5s5aW8WgJDVa3JRrpyvaQJtqs2CZV5lADIqD4wqBVhMALlqbHR0iKhkFE0aBedlJAK0fUHo1fsVgFBxmUrwVJW/UFOLcSkDfEqpU5FdcpWW6wGINuHajDztnQQg1F2ZCK2Tw4fOXA9AMJZvFYAsKJmJik4GkgilqG6ywTjMVDgvFYCwGkHYJ/vE2JfTDtXoHJAgUA+G2igMMNPQ8H3qlMXy81574ME1qII0mqTFubPnzX2YkZGC95pMosoPQEL9S1DsRgDC3p57773NbPfAweNQMz9stsuggrS6rCrsAY2w9gC9FwEI91dbe8EEIKyC7Ny1/QMNQHg8fYhOWiRTWtuPSFXdiXc9AOE+Av2g3h4YJX3xZdIacewtA5AogRZEOp37aNlz5qismr5UHnsxAAfz7Qcg6jcsn1Ug2UgIlF38WdCVeE8CkPB4qW0PyIHD55BAqwkGINxpS/uAPHzfaklIikfyCCQrT/9K8kej/w4Vl9PQmzl57PwVByDc7mceXSJd3Q24dm1DApDbVi2Wf/nXgzJnZrYsmmETcQxATpyqkn//4VZZUjJO7rlvjnmfySWtJr4bAUhiX4xs21Utr24ul089PAVrZso7CkA6OwfkX188JYsmgBQElZW3CkByk6fKWFRBdpX/TOIjRsi0vBVSVgE/sDPlukp68A4IvbgegAwbFFU7373HlvGv1JjRWLN6BZTOdw9p1L7S7byT71+KKcrf3qWCB2YF/X4Pfr8AmaqioommKmE+d3VuLsZ+xjzIAuQamvlbvwKi2cdMZDeJQyav//LlN2Kx7wJkogrMU5NNrw31Nnbt2Qv4RrX5vWaUra6EzcAoJIyvFWHEB1hQEA0VEL8BVt9n8zeZMAhNWLV6sbz44kbjVDQ12arGgx+7X6oqy1ExYSYxDAt1qCzPz3nuhI6phYXbbB+PLQaaE8w2zZs7FlnHC6ZXQ2ET3IdCi3p6u7yqTkjZLoDMT6TR9ig0tL9HjlQacTY17mMUVL/nzJkkv/r1luA2/Oy9D496s6rHcNY2vY5MdmnlYzj70wMPrsb59ODcyqG2ax0yxevaBnGbldNt+c3vZi44RjE6grrY8DuaodbjZfZZG6t57RXmVlNTLd/+9rfNPr761f9l/tLB13lFVXRleRoxInuIHoUyb/l6KP74aNXDr8io2B/nkf87zfD7zcB0GPU4CPmjMdMfYmWDA4pMLI3wO3VSNUPO7et85V+tgLBJnee/EM3L1VUtaNC3Wf1ZsyxE5fSZU6ZiRGOFIVi9BCuXZvXnzZtvPqcwVjv6hmi33XYHst+WYIJVE96PNOrwvNMKiEI3eO5vVQHR+cpGZm3eZ1N8a5vNmLLCo068jlkfMuH+va3XhtdFr8FDD91lKKl5jbVX7xc/fyl4D3LeFRcXydx5xeb5wr4MbpMwQt57hJlm4DnVi/svDkEKK5JdCDQicGyDyNSzf4P3u8LGuL1OsOcNgCWDjcaEJFLNnNpCrBLWorJ0AhS4DFZI5z1u3Gizr8ceszpLcYBozptTJGfPXQDhxcxgVePgwYPBc9LnICF3WhXhuevrVDRnq9VBLJW2YMEcNJzfal4z6Fi3zkJLSWIQg36sxYuXgC2rRQ6VWjKV5CRbyQJlAOBT1tHuR5WXlQ9znKiE4MlqXgfC7bMrISIJc93uOVLiJdZVS+KTwtBvYLPTfejryoofqu0xKX+KHD5qYVdtgREyADKMukpb+Y5Mt/tOd+xaSb1gwENWmtYxdjR6oh3pBhrPe5yWBq91v1ZyHSKKzIJBSCSCyv4+HNPgBPAWtUlD2CEUyvvBwmWf4f090LcYtMnGXqh7a8Fl+bgvyjH0pxmED1i2NoP1kNbTucD8DetRXA5exyLTjR4lWqA7WhLSLPtRZFRAFmINJYNXa8+r5j1aTpwdk4mO3c5uMFLinPhuIqq3Zlug/KfgHS0xyWb/aTGRgFZ12Wx+dY19vuTn50jZeYxVWJQ0tofJSQTP7NeM7jsHOBnJF5Jk7YMPyyjooMREJ8gb29CjkJ0KiGyt7AG9L62vD2up0wQBKFcGUNmyB+LlqaNsNTovJ15uWQnoYEsn5lW5LLnBntNf/9Vn0TNxXv7+a1vkjtVjZOH8HMCXG+Xp547L3bcUy5RJ6YCMWYa77kBHECoZgXvN7ArXNdxBZwdwHftw7xiDFlV4pIUHRkNfa9ARYfSBIIHWi0ZzsoLRfvFchVSBXesvvmCfl2EUI6Q5H2UQ1T1dB3oIxXOMeWG8791lbUeSLRHr/LGqVvmn50/JVx4cJ/1QpW9y0K9a3Gv1p2wF6Pny/dLihHoL4m8w7x2oelZm5d6Hnsd4ObC39LpKur0CQ+x6AOINBxf8ZcuWGREZX+38EuN22bdKkF3vAJ768OGQWvaV/P7d+O67EYCwGrEUEKktW7abUra5d98iAKHjpY7Q5QIQwlAeePBuLPIZ0AI4bmBNGoDMnQdnC7R9L6/f8LYDkMnoIWED5Zw500Gfuw5N5V2XDUDigSdedsN8OLnx8sILrw8JQB548L6gkzdy5AjjaPj2VgEIv5sOSNWUKdkQBqxEEGLH7O0EIAng7Z81fQyoFduxGPx21U0flA/cfxNE89A8qoq6Km9snqsOw+2EzS43j640AFmEBnNmlX/5TGjxtNtW2NT1AOS9CkB4jyxZMkfOV7eCDWubGfXrAUiIHvpSAYiZ346rk/fE3WgAJ+W3ojb5OWEnbFD/+c9eQhBn57EGQQyi9RmWk5Nj4JC8/+LgUJ86ZeEtZCFi4Gl6OigCCQrdFFRB4+DYXwSGvKAgG05ZuxRPHW+CTn7nFNSjuZ2pU4uMuOQbb+w028pAn8l0fG8fxEQXLVr0vgQgDDLmzJmLoCMZTcm27+6DCkA6IsaByvSUdLRY4o/3KgBR4b+IQCZCpZFSF7ZPwgH/oV0uAMlNWCVFI6fI+Sb0cqC34vldhwDpRLByhQEINS1umTdD6ts3SnevDbDfiwBkYmGW7DsIvwN9N82gFq65cBFJjEyprTwmO7fZQHPxDXfI/EUzodydiIz8JskckYzKSIJsfm2vNGP9uZIAhO0/Dz0wHQmQRAT9LZKbb6viDEB6O+uQSGyVr39ju9x8Y4G88nqFfPnzN0o+SFWo8v5eByAxCBT+L5TaYyBi+blHp76jAITn9N0NpxHU9cmDN096ywCktbVHFo95RE5e3CynqnbLzdM/K+Vna0xATHpuhc6awfqI2/UAxE0AOs+EXpHysbXNRdxXODkKCvJlPJietI/hCn/+rnz9rYKP4TtR55aLuTqxyWiAXQrc6Lbtu+BI4+Hr0lwDjq+fyqp+tpvbpLAgF+V16yzjQ5BCFwt6HzL/NDZ1ZmVlApO6CNnBFnnlldfswxgLfT8wmbNmzTDfYVa29Ohxgz+PAx3rqdNlhmFJjce6cuUy0zRLwS32IbDZefv2fRAIbBrSfKqViHg4EgsXzjGYerIzWeuHgm1IqbzfZdSUvpTfKD9nIVWzZ88NNv1We9C8uNg0E/So5YDKNzMzEQ3ZFaYqw6yuNrTbTKvDl1LduqPZwD6KJo4BG855qatvHZJx9ytV6WjUW4Ymv2d/tfm3qGW5bz8A8X83vKrF76rDPKRSQapjXzQF36PQ28yZk3CddjjIVUhU5VL9RH5fBBlg1PxmYZ8UQB1IrRZwTlH/wVwZryLHJms11cz42Mcelq985Svm7cLCQrDAWLw7+x9UB4ZVEYW0aDN6P+awD3Npcxl3ZtH9qgS3ZatboSZbdVJNxt3dCzxOPX79nIKIWt3hNkNN9tHBCoh+t6GBzEQWX8z7TN/nsc+ePdOohp8CU1K7o5FcsmSJ+e66deskDfhwWkNDXWi7qIBoM3R2ttUOYU9CPaBDNDZDarM5j1uPjRUQrewEXKMmM+zUxlHzqzqqgK6aMqa65TQlOCY6boQm+ZWjUD+HHVeOv36elZUBjLi9/szaazVMjysCFUx9rnD+6XOJc0rPwxAyBGwmVfv3RqKxfTTY6sZPKJAD+6mrcsF8zvuAzwVahxPy5BzU/g5uVxu/Oa9Cx8Gqpsvwu8ZkNvfreww4gscZ1ok1YTzuo2Lz7GG/2lNP/RJz0GbfJ04sNP1vZMPitR10WWA6KnpO+pfJG92u0idzG43IxLLPh9bUZJ1A/tXKK9m2go3FqNIxAOMcmT1rjukZqa+7KBVVto+rq7sdQZGdV714bjMDT0uEU9sfa53n2EjXNIx+LlcgkVT0xUXFWodetW74OhKVigCqDeZ3wP/TMtLypcUltXq6kelPKEAfw2k5W3FQssAsaPbnPVPjB+xY1aZApcLRt5o3kHiiDeA+bYcuiG88Emop0fo9Dvdu9LdED6RIPCBZzWGnpSu8Fs4pqilOH6K7N7TO9PQnS2Jglcwrysc6FCnPbD4o5xBgJrbbPpWBaNBjB3Qs0CESZXsRAgMR6FS09LSJaRZJMWN8geTjfj2HPpf42MNBgo1MVDJGQ8dIrbvdrg8ZGW67eJ2PviEaKyGjsm1jfUdLM8gM7POYY09rbeuV8aB8ppWDjKEa/YsDqMocLK1FZSBB9u/aCsRBuIyeMFZmzBoPmt4UaajtQVDUavo6nntuG1RAUNKCLggtDPeRNnr3O80V09ftKiDS22aEXG9aUWT6QbpB71tdeV7W3pcrH4dyOu1f/+V1QCKr5Iv/Za7MmpJv3uOaHAOyEFp9U4ekZ9uKSqSjoA9DtcXWwbCuoSIR0W+fCeZNNx/NtXfN553YBi0c92RsmL0vQXQN7ZcB+e5jx2T25FRZvczuG+U2+xfkOoMkEYD1I0hRCnoQiGOg7fbaKy7iXrFzOjUiUf768SOydDL0ekbbYy9ruCBhTsOrsrtFNmy1+iC1na1SUvCQxEUky+Yz/2EqbUvGfwZJh61mfXrppZeuq6Tbq3C9B8SNAxb72XCqw9DIZcusV2rXCuXu2wlAfMy+D+Ph+1zgZs6YanohCDkyjqaDepDBhZYM3Y7uXnsj83M6FQ88sNZk+Xbt2ht8ny8CCCzUGaPjdwMobZmVITzh8BGLg+Y+586dax5ArGawIZaZQzpAdGZOnDgDqkq73f6+ADKOaQgWV6DsaxsHt27dBcjBXDRDn0KPQn3w5uZYKCxmxYolxqF57bXtpjGQxiZMNeKijxyxsAAy94zIyjav2bRLmzlzJjDaB8zr6Oi4UJUFnXoqckT/nc5yXh5FxeIgIldhIA3BUm9PJ1hwLBSGwdVEsNIkJcWhElRlWJ40UAkelHvB369eNd80tGsDuv8dXoNLMZ7x2ur11YCBTtfw4JHbMk6cC47476VQV6Yy+RtbCImzDpvapQIc85lrMOf21VHitVc4Dh1G/S33pw6kzg8Gnvo7Ok9+tUYhLyoMt2/fIbnvvvvMbktLSw0MhkbhpzQnAjkwyIyeXWQiwqwTYzUYrGPCz9TZpNOogYnul/NASQw4bjrGPpMSr00IjmgdAn4eDLR6O4L6EDw/za4nJlgnjw3vwQoKjkeboTlOY8eOhSOSjACjRRoB66P50CZSGdPoaC9YMM+83rxlQ3B/fgCy9Q0L4VoNpjuKDtL+7V++FxxjblfhTcPnDL/L89RzuhThgU+E4AeyfvM+v+MHytyuFQu146awKXOe7c3BACTgAgqOs8KOfCIAXlO//6jbObra/M7z0iZ9HzLH+acBiMKcfBHN2267TTa8apMkPHYNMDRQ5fuXIsrwCRTYzz9unHVYW1tbDJsdGcM0gJsHAc6ysvMmMGFQoJowtRfrQsGz16apARyvkR5zVkYqrrmFv1RUnHNj2R/s7yDTkvKExIEeibh7GpMvkycV47cZcAQGZe/BNzCOIWgKe2POX7RVHzJgxcY4FqsBCwmiOFNWeoiNiX1ztAgoZjutU6EcSCqdWliYa6Dvh4MZG23nfx2c6vjUOfhNPKpAjxmRWtqAc3jb8IyOd6xVZtsI4mgMLiKcWjb/TWE6WhsCfho1IvQ+JZqnkwqE/J57VoYHYiVxALpNCBBbBs+Zz2jtrQ3S7Z7R/HdrWwZE7QAvC88AI9ZM2bS5Tvq1WRrH0B3uqMMJRXWwqgC1M6DTQYsCsyEtOXOfjEYleWx2vlQ1lUlyrE2CJaHpfFSmFe0LC3SFjtnlb8ajP0gtHvf7RcCTaRm4Zt0ISGmzEEjSqHdCfRBaSvp5OXHaQoZPVebK9r01kop1c+fG7Wgcp4AkQHPJsbKgZKIcO1kDIct8efKp18BmFYLLAbkm8Y5MoLPf9kIOAk4bBoiXeQ1fnRpOtGn4/cSJqUarKg3oib/9+6Xykx/vg65WGvphM+T40Qvyh59ZgjkdLZ2oKIWpGGJsMq6lPeYuR3KQhnMLOOG/wQE8152TTxik2iCuUZAUwBHCdGHfGtjHhSFJFDcgR062yMubauXe5ZlSkA19GKdPExmHoMddG8aQ/ZE20IhGwNzb5uY3ql1sNKcldIZLeW2HfPWpo/LF20eBfjhKnt61U9JyXfIIQf3GE9afKa9H8iQ6TwpSF8rR8+ukpfuCZMaBJrxgNYQqX5Va3FL79r09HbngCX9IX1yvgODCEnpVUlKCysUbV900vnRJCTLYDUYh/IO0dxqALFlcYg5/JwIJOktvJwDJzMwwiuIvv/xaSBXaQYL8AGQ+xIiKIHZIvHRVZY1UVdvFTQMQvj571pbiKysrkdWbbhrg17+yMbgwMwBZjGMsKhqPTOKzBu/NZtI77lglGzfuMM2k6nRqADJ6dD4esEWokLAhtf89D0B4/IWFFq97ApWN4QEIA62FJTPgiAQQ9HAM7IP1UgGIUTJeOQ9jFCYvvLgj2Fviz7F3OwC57/5VcIp7wSa0A5lhl33ydng9ALHZTdp7HYAkJlo61epqm9m+HoBY1qXfxQBEqykagGQgcCgoyAF7nmX5+SACEM38Liq5Ec/js+hZqQzRxV5FABIXk4/+ggzpDTQj+XMeWemeSwYgEdEMNJIkEJmJ/UHUrrNKjp/a+r4FIPbmDUeFo9BA9prljEkWXSoA4VcHehJk2eTV8vwLEFe9ygCEgdmCCcXYC3pSBiwE7/0KQL733fUysXgSgpBU2bfnPBAFLTjtMCTzEqVgLEhzxmTJTx9bf9UBCM9lSnEy1utMXMORCKT6pXBMmjzySdsv8+wvDppelb/5y9XvawDCff/omXKpqe2Wv/xkwTsKQLitp14/J6XoCfnD1XlvGoDwu6NTb5SESAR9535qqvJLxj+MQD5KqitA7wukzXUo1vUKiLk57rzzTlDM7gUGP6TXYD54m0aBvVwwX215w3Jff9D2VkFIsPEYWTS/gXgG2KjY/zBqVL4cPXoCGig7ZNL48WADqzaOj2oGtLQ0oSfNltXJpjKleA6aypfKM8/8Bk2ctoTd12cdV0MzGmMhNHffc4eBmxB3/W//9m9D4C0PP/yw+Q6VQxmQTJgwwWSnB5DJ2r5jT1A9naKAbPZktYOVEdqaNTea7549WyE7tmuVIkpmz5mKxrw80/NRD3jTKwhkaEqzSs57Bi+0FStWopKy1bxmw642gWtGPhaQiR5kLu3vkb3XzBCy5DHknYSRTlh1E9qAiS1ZMBGMJI1QL7dj0oNseBKYSGZDYK72YiuO31ZXtBJgmmbduOo1+tiDK6UZJeH16+2Cdblre7kKyKUa0nXbfiDBLHECMqIrV8w3KutPPWnZyNT8DLj/2n7uoFmOvpbwEL9KoGPCLPSDD1plXFKLbtliG0+VNpZBZ4iyOQTdYdaXTf40deKiouKC1QLClRYuXGg+3717Nyo3FnrEeatNtAqf6e+NCO6PY6YZ9YqKCskEBIimWhzMeGswy6y2nhMrDlolsKrfrvk82lYFmWXX7LRVirfv8z29HjGuyZbXQjPm7PnQa8NjuOuuu0wjNuFIZ8tsFUoDEB8aRWIFn/aY+iw0bTCnKruO6/AKiG6PyQadhz4Vss5/H+bkX/9LVUt8EgOjy+PS7/429Dw5ppeqgPgQK4W7DZ/jOn+5/WDlDPNCx55VVRqf7ToHfYpcnm8H4BI01dzgOOjxrlmzBs9Cm5H/1re+FSRFMJU6wD9pev5+RcKcm8uMr169OjjPVYuFkDNqYxQVjTVN7ufP2+CSDomeI+drHFTr7Xyy15PXqhNVVD3eWKdkzjlMTROaNu6zgqyUvKx6hKGBXi0OWWga+2D6nBr0jUtXGQrjXlRHYtFk3439nKs+Aq0Nu78wQF9c8SG4nfb2i/iurcKlxKGXAHC2rKwVWBOaJBpVlyjAi9p6dgO+Yp+bzU12rGPjUF2OLgaKZgDb7ZWqCrtuRmKdqG22wVg8Am9aBFXZ0QBu9pGQiD5tm3Fvdyxz5jsgDyAMi0ZF9KC5+y4SMCGt7vnkKTp/EgKjJHowDYrgZTieNqkD7JjW2Y3x6Lb7a+1KlKVFt8mxExiXczYrTp0MhQF1R3j7pRYHqH99Q8+0pOfslnGgwc1CM3kTaFppmcntQS2WAlRCBgbsdnhP02IjEyDyWmhe10NlPc3d292oHLUDxkwrWWArmnxWZY2wv29EY3hpqW2QbutKRwO8rcI9/tQmmTprkrz0HIRs3bl1ocoQB10NWld7HUgKQjTFfb2O/MWNb1QCgjTAjWjhYN4CDs28Hgx0AhnRJ+mAjs2bN0kyAI0+e6ZO/u7vLVXw/LkLAJn9tekB+YPfWyEN5y2ZScaYXBlwULIel7Rkryara3a7fbh2FhIfBoh0mIN5YupKn4PxdUE/hxaFQDLg9KKiUAGJds/Y/qQu+b/fPytJCZHy6ZvtMz4cVZzoRKdIj+dAZ5LdX0w80A2g5TWvWXkBQQGt64ydlzH9kfI/nzgsU/MT5GzTEbnQaStDeXl5IDCwVfhNR21DfyO0zOaPekg6QJxQikpIP/yHJUW/L0cPnzL+ynPPPWe+91G2j3wFhIKDzDxdLetVCtgq2C/xTjRD3ssJeCnHVB/GvlDXKDBeTUFD94GDpQZTf+DAQVMBWbNqpaRC3GrXDiwkYNuh7QSWVBds9kEXjhkLjvEuMPNcxPu2p0Kjey74fDBOnlyEUvFMiG/tNKJpdNJ0/4QW3X33WvO7gwdKjaM3ceI4sxhSBfrBBz4uv3z2ZyYooIjdTjCMETfNHgtCsYgd34jS8tSpE/F3p9nuWGBhi6dOAuMPVElnFMEp6Qdu3jZSqyPJsZkz12Kn6QSrzodPv9zmoD316C1RI3wmTMnt8aYuZByf5ha7ePU4R2HmjLFSjmpPbW0jnBng0Mfmyxk4kzWg7FWnqQcaIjQ6PurQMBAZAVG5m2+ej8D2gFHEpvEZftyaAAAgAElEQVSYh/dfcLFausSex+YtBwy1KM1ncfIdRT8oUQe7sDAHC1mxwfy/Bh2FtrY3r3xo0OFDqXSuUatCt8tgRJ1cBpWKVX/yySd/K5ii06VzjDTMZEujMXChc05jvwON86q/zzoH7BsJYvIRDGgfyec//0fI6v3YfEcdyU5QUuq8I6uQsi5xQdDjnzDBLtZ0XLU6xTHT33XA2dNrp3/5/awRCqsKMwsSjedERisary+THbTp0yw7y1NPPYV7zQbNls3KOlIMSr785S+b1/v3b5FXX7EQRL2OPAY1Mkmp08xxT0i092Ao0RDSxiHLFp0Dmtmvc+7eKgDhefpsXbo/v3/Hd+702N4qAPFFDbkP3R6vuW5PFc19SB4/0+vFAFV/x7mm18mH+yn0LT4uKTg32afkB388Zu7XD5g0QGXQUF1t4S/cvvat+AGI9pFwriy70TqFf/InfyK/93u/b16T3levM5+Pt94Kik7Ar5qdI0lsvAaNhgbYwar0XiJMKxRo9uM47HOjD89BkobYa26d/SQkXYLyTIBPqQBqXm4Onj8O/oPvKPNdDBy7yRNnGSHaaLK4Qd8lNSVTdh163mwvEtl7VmFpsa4Pg719iVS8434xXxPw3B4xcjnu90O4Np2Yh/NQ2aiQhFg7V6OirLPa2Qk4X1QRfrMP5479xVvoVosHie0btGPFYF/vJQPtdMQbATir2vdB8IyOy4CDq7UjEImFM0kLhV4hIVO+r/OZ9efoAKBWg3lwPctBSWv7/s5Xh+6x5pabZQrIBS5c7Jays/bZ2AfIdkCbYODQ9ke6IBDDpMJ3MmiTIbQYQIJo96xgImIQ1LzlkpPeD2hW6AjTYuwzJCbGiQHifk52ooWpKcnBZuoUBJ0BJ644aeIE85uMhChpcaKK9U0XpawqxNLV0m6DirLKJNm6+zBIE+Jl6xYboIQxmeZEEHv624C4dv006GUJd2yPUQEbcGNFDkLxegEZw2ywxwump+yRgyA3GAUF8KMQAYyRGXPGydp7Jsq4sdGy8sZ5Ug29kf/9zdfl/rsXSPE4++xOz05Gj5ANtJv6bS9IJqpmCuFjk4DOUdBDBAOTcAbfLtisQ7O9OX/AuaLdulyP+0pJc7LyC6Sxr0m+/qMKuWVhiiyamiyR/QhWIC5JG8BYD6LXjjYICHiESyRFUg8HSSNjDq41UFkv58ua5O+ePC5/sHykHOu1iaEzVdC1cUFxnwvKu1pyJC0OSQb87/UT/2oSLSMSx8mUvNVgBTtkhE0/6gKFH+kAxAoOrnxHrFcftNq5vTsub28nAOHiRfausrJy9DpMkxdfWg8K3lFQzh0DrC4UYNHgp7h2JimqqssRIEwy2h3tba2SjSbyi8hov7ph228FILlY8G6++WZk/hPNDadZ7zcLQHg2dFTPgGo0AT0VbDzmb+sBcduyZUewyqIUu8XF0wx067bbbsI5VOLYc0A72IiGu/NQF25DJnmVUZT+IAKQWDDjzJk9AfC8JmRQ0+H0nQs2FL9ZAJKWniC33rIQ59wi617eMQR/PzwAufeeG0wmlQEaGUkee/xlMyGuJAD5xEOrkYmtAwxxL7Klvb/VkG4ezh7N8vUAxGYG348AZNu2VxGYn8G8CVVergcgv9sBCIMDQrD6+kDP6rD8H3QAYp4Z6NmjjSsslhw0PNfVV0DBGskSYPZH50yXji7g91HpZIKkofmsFOYuRNBje3AIL2HGurV1twnSkpIXSVvLYWSeneK2C0D6AmOMY9vVvv2aCUB4zhGDcZIUmIAApBpNzGd/KwAZmZAOle0EWfeqdTqvNgCZMqlUUhNSZFRWnjR3QLPmfQ5A/vOHL8od98yXXz1jM/XvRgAyDeyPubmxgDmflU4kAWIjbPD3k5/dj7W5T1bcOEly0xHE17TI9x/fI7/3sSmg8U163wKQQFybbNvfLC+90Sh/+rEcyURV7GoDkJ76Tnn1QK1sPlyLapIN+C8VgLQ0JUtKzFj0HzXJocpfBdfUmfl3S2u9DTqJ+FAKefPGR8w+0gEIWa/OwOn29R2u5PoXFU1AligFmh+WV/9aNmbUNJOmGT6TNYJTefPNy+XY8ZOGE38Zqjn79h0ETGgmckmDkohMSxvYNHqgA8GyeCT0ONraW/GwsU3aDAJYjVi37jnAas6D1WmsodU9ju0R9sB93XrrGnPzMZuljtPBg8jCOHVrwl/YQEcbPdo23a1Zc4v88R//sXn9xBOPgyXmqDwNAaVkMnc02GqEqjRz8cvLG2XoYimW98r6N0yvBzMSDIBWQ/fj6Z+9gOMJKcry9xMhshhiyhmJ0rrtSaE1NNkMXLJTqeXrdseONiILCrAIuGg+1IgYYs0S6na6e9pk7uwiI2y4afNhfG4zhvTlfT0JvkdGIXVob799IYKndlR09gWze7pNP7O7eNE0VKxy5Mc/eREBTprcfttioxXS2dljKlh+Npe/NzSkTvWV10SrIR//2CrM4yNYLJA5wsENkhvdHGeI/z3MsY5oEzc/J+OT3wDM95oB0dOMtJ+19iFN3O5wJiEfdsProlA5Zrh1nBsApdPz0Pd4DJoBJRRFma3IfkT4CU2bzcvOVMkNN1ie9tOnT+Pet9ec81LnXkGBZZphBcRvvPZZvnTfPDZtcE5NszAGngcpVWkMjLXCQTFLrYA8/5tXzOc+KQAzvLpd//3Jk8ehgtYsdfi/Zve1ysNtEJ7mV0AGnJL1+PFjzT5YFaivt+q9/vVMhhhnX4/tP/JZx/Sc+bzw4YFXUgHx56g/B4cHzz77Hl/7OinDKyA+YYZfbeEx+rAxn4GM58Z/q6YMrzdZ92i9fe0hdXdHquFXXpSUg9/l/GFVjuYnT7SCwvd0fPid2XOKzXe/9KUvBSsgCxY4/Qjc5/X1Nfh/ExImIKpw9xghrvpsS0lODbLuRbrGWe5LzyMujlpF9poayJ9r2kX2wLxHNfrCQjuPm5stxIs2AAKGVGiV0AizcoldQzNsP0dlxWWAs7MKwLo02eqpoFrU0gZNDGhVxEKRPg40p3ShBgd6pL3rIiAtmCtwOvv66iQKVZhBqEjHJ0/Ev1sAPakEJKsQ85RQMrAtolrQBcebMoQX61zDL/4VBXIP1FnMcVxosIQgrNjp/OH1iHaaDwzaYhNs5rwTz4pBB7fqcxUgXvMBD3YWHADu1RFT+NA/vQYAjknCwDhk3Vulre+QHG93jfe94RLTuFAWzMiX51+6YCqVbHyPirLPl34kgAbB0kYbDAdE2d2DiM7cwI+RsGi7piQmtACuFCPzi7IAKaqF9oej5k0NMXkNusR7UpKtFNBSkkdIqoMzR0Kro7XFQnvvXX2L+dvUYmFCtC7or9Q32mpx6clQNZsEcBs2NsjshRPkyZ9aau+IaECHe9x3wHam8EGUqNB8bysygwNO4yQsdIwAj4L5LFwWzM83DG87d9Yaf6C7q0HiHF4vAGHA9MwE+dKXS+ThBxdjjU6UzRvPyTOAgH31L+4ADLBVEnMsQ1UAASCtA0OWBAIRe3DYt5vToPvAOCupCHR+3LkOukpIS32zpDtYVU9VvXQ6aBarlTGj7bX54c/PS21jn/z1I4C7OZ+DN0EY/BxzDIAnDsbaMe/DmhAHOCItTBkicX79lRbl8E9PHILYYK+UjIuRMzEgiHljo3k/Kz/X/L0AyGFG+M1yoOZpKasrl1Ti8GAkolg17YtypnIfGt6TPtIChR/ZAGTSpEnoD8hHn8NuN42v7A/hISVgnln38oarbly/sj1e3bcDjpmIUBIV91Enlw7qsmWWEvcINDnoeHDRikIgsghN9chpgVozSrZs2mwW8VmzZ+HfMQYaQVx7Lxa9aNygu8EGER0dI5u27pYvfuHzYBwSNFltNUwPXDDJVsSHPR/ylRD7o02bNk1+8IMf2JsbC5LCE9T5o9jX1772NfP5d777H4DJJcsvfv6cESJUWkUfBkLqQ5qF8diSPjMLD33iLjgZaOB+YSMyyNZ5zc626qx0Rsg0RONcqMUDjFZeDkFCQBB0e/yblJgWhF0x8FFYTSJ6OnRBo4yXGriNDFxgNvC2TU3tBto0CkrmR45UmR4Yi1O3kAY/MAzHAn/DDdNxHXLlmV9uDFLK6nZ9/P1tCDbYt7Fly0E4Lq1oKEySG2+YZdTSqc7sY+595zl4kHhhysKAeq0Cy9YvfvEaMPFg6XGsI/xehKPQ1OCD7zF7q04qx1bNh3lRZZfGQE3ZpfhXISYcQ4Wx6Hv8vjqP/CwIIQJePoThtmPMffnBgYryERrY4QJNwk6qqy2cIiXVUUsa4Tib5eUx6NjzLwXoaJqRIiyvsdHOCc5jdfg4Zhr8+sdJOCeNzbzKlFSNhVCdeLIh6TZ8yJDej4SEaZ8Vr4Ge83hQeA4OhoOON9Qjw3PXc+Y1UAfKNMU750ePkUQG6jyTFloDX8KLenvseJo+AscgpNeTx+3PG70e/hz04U7+vNFt+BVY/7W/Xb0GPAedE3w9PADxIaO8f3TcuC09f58pS4MDblOdTR6jHgerjMN7qrRXhMdP5/fMaTt/NIDla8IBdX8KyzJOuuLko/uRQLEigJs2bcIcGpowWbpkGc6tC8/HUkfAYeFahKfm5FjoHnuZop1zq/ce54NCFFNSQpAwHlufoxAnWxWNQelI9CXSapAYinJQoQysW03N1nHlsx7Sjua1Jmd6lfKU20BvRUqyhUGGo19jYMBBjJxTnZqchaqBfY/zyrVnGCZDEKRLdFwuejiSzblGRsRjzAiV4XOhEXTp1jmOjk0A9a895nBQqDZ0nDav1Xg/67gqAxY/Y4KirPyc+VpSmnWSzWvAlNTCHE0v/x2cO4A+6fY0WBnE89iHpfLZEhco4OonZ5NeM1TENccgTtkFWNGoYqkoi5cKZPL70HMQGeZYowbxjHI7DsPaMRiwwWFwTUCiQi0SznxRYb9MQ+P3LvQBThjtnjFJUZIe7zS3XFAaDgG93DzXq2A2Zx3p7PgM6Wq00M4bb7zJ/E1PTZPK6nPB/TQhAUhrhCZNxQWbca+EplAFKt3ZoybIU49vNaQtA2Fgm3RQKvA1S3ychVt1dmG9dAKEUQgoaWEBMPy5fpeImH6sVYV4tnRhvce1VcxfgMGDjaASHNvZ0sUL5It/XiQrludIZ8ug/OKZE1JV0yx/+ydLML72kCNT7bosmCuOW0xienAMLgYbxNzuDXORGYISDUCilGaZ/RpO16cTxA49jh0rNQmQafgntP6Udvm7f6+UWZNj5I55lv6YjHS7T/fKuu0XZcq4FLn3dhu4RwC9EHBjGKXXD4G9QA/k569USxd6MzftK5fPrimQtuReOXnW9qQeOHrEbhcJqbjueQZCtqXsCYlw9OacX6lxhTI5+0Y5daIcSYgyw974UbSPZABCR4jQK5a/AnhwXKlZ1qaZcFQr4Yj+tnDclW7vvfz+mwUgk1HBoYDW5s3bhjh0C+bNkelgoKqvbYBjW4+g4ZxZgOeXLMCDFfh+LHZJ+DcXazpSzz//a9DrrpQfP/a0fAEBCH3P/fv2GvE0ZnxJnaoL9tUEID/84Q8MNOCV9RuvOAB59DP3oXpyDk3rhLC8fwFIQiKUzadNkEr0bpw+bbHjxVPGGrXlU6cvXDYA+dQnbzUMVNu2HYbjEMpc6hxhQDN58mhDWXzxYjOcllJUpDqDjtTKFXONLsq27UfedgCyCn0mXIBfdo3u1wMQ6xBcKwHIiBEZkp+XjX6m40MqWtcDEPvs/t0LQBYjEK9Ddazqmg9AolyjeyxoW9mITgu4ACQWfSMJeJ92qQDEOGHQT4iJSQHFN/SZYkKZeOo10a7VAITHRkhWLAT9quLfkHMnkXBDAJKTOlImps2R9dvOCvMYVxuAjB/VK1PHjACdfT/IuCBSicrUiPcxAEnLzEVvYhcECA9cVQCSkhotC5dA4Xx/DRJ5rOAgaHmTAGTcqOny374yRVatzJVoJBwHe+Lkm9/bKGMLkuWhe6fbOfQ+BSCHURF6Zn2jPLomSwpGxsjjr9bLicpuKZmaKnuOt8jqpdkyf1bmJQOQc+gL+vHTZyU5MdLoruQm9MpFkBfNXZgE0gbL4OkHIE0XByU/dYm8dup7QwIQJhNyU4slLWyaSfysX78+SJTxXvqD19q2P5IByIoVYGFAZvNqKXN/V6BXNvgIcWfr5ENrGfok8sDCMtE0z2umNd6VCG+/8xbAo1LR5DsgBw/uxzhZVfc71t5u1HNNlrkDIkeshCCa//Z3baOvWXCQuZk3ZxZwwG1yHJoqjzz8YBAKQIV5hViwghCDUj6N2SzNMA4g40MbPboQgYNtlrxx+Q3IHF+UnTv2DhH9i4HCsdkneMS5AKoprCp/1Ei56aZF8v3/fMpkhZVZRFmL+H2FgeWPsmVT2oWLbYYi1zeyZgxh83FsVRb7bFM43C+Pg1WJWTPHGXHBCjSg+5nb+WAIIZzmlKPe5O8IfVtYMk1GZqcjwApHY7LVHtAMbwSaPxkgEGp1w7JZyJyeMNoQTc12Qedneg2X3zjLZC7Xr989ROzoUpAY/jY9PVlW3DRHXt+4H9UCG0ybLHKcHc8exwLiQ6ks7a+9TjaDbMdKv2McQq/1U7OLvMYKV2KQo5lvnRMcJ81a89yDYm7YfCjDHaoyDdWtsMfAgFhZk7geqoihUhxz3oHDzHw3BxlizXjzPEKN7Db/xuPTjHxCPATDHDzw3LlzwYDPChGGspv8HbepuH7+XgM6joOSN+j52DljnTj+TgXmWIXR86NuzvTpE0EOsHfIGAfZ3OC8+NAmOjO+MWve2mqDKr8Cwv0O9NvrzHMfDqXjPNAqBK+LX53Q7YcqYRFD6K+HHID3D/2+jok5BufQ6vjz60OY1txc4+f+WPpChLoNX4NG2bBYCdKqD3/jV0C02uU3mytpAhMnzE7SeO46xrwusYAg6RzhX+5X53N8QkgYkc/fRx991Hz38cefMH+ps0RtE5JvHDt2LJjBJgsfBSF1u3W1tlKh50mtj6oqWyHgvaTHnpeXG5zzKgapJBj8bj6e9fWOvIHQPYUlJiWj+uCgNxlO1LKzuw1VCzsnDLmBG/sYQG0izb0essQECL85qE0MfhPjqp6DYCDye6MixWafex0zIqFfKpIYqaJ2+LyrC1W9KHvOWk31YW2ooQevY0MzGKFAHqNWDsY7mpJN+PeDD/PjWPpzhb8JgOaa21ZLFVu9uBjZJfFhSNL1T5Pjgb2ofNjs+9isYhkBaO6Lm0IBVURECtYYvxps4WHh0U5tHWxiRtPCWUSgDRWuCLkNTnw4xvUY1omR6fWS5rL9udl2W1G4P2KhFULLzAoxa42APklSnr1Ok8ZPNn8rawCBHmnXsSPHj+P7trF6x15Afw38DbpWDQHZve80xhdVmCmz5fSpw/LG9kYcg912f+8ARAJtRakbQoPB40Vl3n4eBrHDEWgwT5E3NlcikHaEJ6xCoFKtFh7u1iYIo9II5XrkU/dhbg3Iv39nirTWpeJ698rX/vGXcveaIlkyD9U4N79i0kcA3mafqaCakWinPzYIIoT+cKcZhE8gOWq+owxv4SBxGESvp3mvd1BaL9oEXgfey5lvtVI68Vyl/XrjWVQsOtHHg2NDf9N/vWc0BB2j5YVtNXLkXJc8cg+Y0fpx/R1cMQrVkCeeq5DjZ9plUmG8PHhrtmza3iJ7SgHHAswwf0QselrsWOw6ZvVAWoEeqMMhZMYukZq2/bKnwpLgJIA9LOB8htm5d0prA/qpQMyzYYMVcf4o2UcuABkzZgwc7yI4XJZy9UpNWa+udegVz+tyAUhiXAJYk0qM0jn7O9Q0ALlj7a1wopPg2A8OCUAWLrIY5iVLFiHrUY6FLBkl3Gb50WPPBLehD379+6lPPACOcdvXcTUByFJAxFLwEHjyiV+abfiq428VgNz/wBrQl1YahfT3KwDJR7l8/PhcOXjoHByEDjgZ3UMCEDo/ixZOhmjjedDz2gfkffeuMEEL+y/27DmBRdYudMMDkClTxsjECaOgB2JF5fRzPwAhk1VubqbpAwlBw0IOvA2YQsHa3Xctw7WslT17jwWdu+sByLUVgNiKbYk8/5ut1wMQBw/0WcksHM0GXdd6AEI43HjQtrP5nHY9ALFOMu1aDEAEjjAZstJ6F8jR2tNyvg3q2FBIv3POYnnshZBA69UEIDznKRMg/Dt+tFSDNCU84uz7FoBw37n5IJmJi0d/5J63HYBMmpABYc002ba5URrRWxTmaaK8VQBy39pPSmp2i3z+iwVg/7I+QfmZMvne47vky3+0BNBGm5B8PwKQn71SJqcQaBSPhoZYSYokOqhhF2DlP3mFvSwiH1+ZagKQypoueR5ihk0tfXLnTSNk2kR7nCCHl+8+c8r0A+0/WimrF8VLekrkkACksTFW0mIgco1A6sXSb5rf+QFIdF+0zCx4wDDskRFLddCCN8WH/MVHKgBh9mPt2rWGSanFMY9c6fUl6xUbtq916BXP67cCEGAd6bTefNMyOVR6zGS8w1y2FPnmoJ7BgoXzADGbY+hcCaU6efK4GaabVtxo/s6dOxtO9jg5fuK0/O9//Aaa7mzaZsAp3fK1Or/33nMnxJ2aEei0Gnz/rl27gkOek2M59nldupENoSlGvqRkoaETZb/GC8+/CoYmxw8PjvBgI67DDrMJWY37YENxAhoU73/gVvQ1vGQ+YkDk+d3mPeKeVSeC/1b1c+L++/pt1qm/L5QZC9L3Opw1P+/uRgOkG8Pc3AyZXFQghw5XAvdt4V79gKvp5/YYwo36+ayZE6S8og7ByHSozjfL62Cf4udBvDMYZXyMOxtDKUhIpqqysxY/rZh9/3eTJxciwwp879OvGpiXZq19jLNmgJctnWGYuZ58ar3Znn6HAtvaM6CBZGJiCGdtvxvSRAkOvqt6+FTBrEZoDwiz0H7/kR6b/t7PgDPjPqSRnXLGMK2QELfrV3VCgS/IGp2TSqVwPU6teuXl5wSrMAnxScCf20ydj/3XbDizr9r024JgkmxstCNHjg6p1PgaHPyc80SDPG5DK3LaB2XmGnpKaNQ18ZtstQLCCoovqLlw4SxkK6swr2xWkmOsFRA63TrH+L6OsWbyqSCsVSZWq/S7psLhKiC8RurE6/3Ff+u4+BUAf67ouPsN4pdi3tNrfKkKiL8NvzE42FPk5pVfTeJv/ApIkFIV95eeh44D57LOQaP90WGbfrkvrWppZS4tHdoVTl+Av9MsO+81f376zfl6zetq7XYjIkP9OxkZWbgPbUDLfqjZs2aYe/LkSQvX4HnofOOc1ns6OzsXLH5WyVrnB4k2HnroHvNeaWmpSejQmFA7c8ZWRrJG2p6E8aCSLi21mdio6PAgpTUrJHWOkIBK6Kq3EeMab0kwon0Lsagw630Ti20oxW9qsm0WToIuRw8qKrSE+FD2OyY6Ab6ofSYbmK6rVOPL5j2q3KvF4h7UasggnuM650MU7YB9uWwxnx9dTtGcv9draog1tNnbbbh7wEmJ899IpOnxsN9jeN+PvX/sc767x15DWhp6HGpxX9CiAgkysmeOVA9clPruOFmFqsMvt+2TmirbR8C+D527g+gNUZV2vXYDeA4EDG0trddUIGixkeWyfN4oiY+Jk/MNpyW83zY4ZzgNmHGFIY2fRDSg54rt6wlEDECl3I5xv+sbyR9RKH3o1THHA3rts5V2/lQ6mlq+Po/nR3iEfZbv2V8G6vq58tK6UvRL2DWlvw/9FwG73Sg0p5OUQG3+vDz0mcRBT+scrhPpAhLgWDttF/R6dIGMxhoaxCNtYnMweM64L8IbDGX+pz71oPzln99tNE3amy/Ijm0H5NcvH5WvfGmF6T9hISkm054naXG1AoImVpy3vU4BU5mzxxbpiAfY8N8MUiFaE2jv05BEpXXUtUoe2D1pzaDj/+aPjmC+BGTtshjJzYqUrOQMwO2cGDD8o4uNHfJNNKsvn0XiiV45eK5XJoP97OFbRhnq5z43V1JAR92DitG3nqmAH9Ul5ej3+/jNuN+RdKTtKDsmZa11khy4AW0sMVLTclKO120yvSOaPMXqIJPTV0ly3EhprOsw97SfOAwO/of0xUcqAJk/f755IJ4+E2I7upLrSuhVFlS/rxXBwcsdu9/3MeQ7WOAWgm6XY3DwMGFVoUx4FD7r7LYPjfFoll2EakcTypWbNr4uXKhoKgbH5sxJk2cKy/bf+e73Q0JiXoU+3DEmjS4YJbfdssrs89Dh/XCg7UMxBTc9F1wam28p/ufbqtUrTfDx8suvo0m+1XyHDkBW5ggcl343dPykCqZZ4Tcwg9xHZpBBwJms2I8eO1/7TEP6O0IauMDTCNOJivIa//AeF78EJ47F12y0pHGBNrolE3IBi4iT0qPnTZO5OjTs1VCj46fOUUZGCpyR8QhGUtCQZyFXypOv32dDOi1rRIrctHy2aUjf8NreIOTHV1JVhzYK5eSbV85FVus14/jqIl00Kd/QfnKhpfgixRnbMOZ7AeeqhcBVAM2nPoRKHX0fPkayAJrvSPuMWMMDPP0uiQxodKq1MZpjqIu+Onb8q84fx3QIDMPNlZCzioXKNf3yb0gYEKrGrsyejOyVHpNCkAg/UWeVTnmdYxIaBeYr3bY2k/PfO1A9o/HY9Hf+az+wUyefgZ86rjwWHw6iiwvhPTTOE90GHSMfcqLXjr8pHJ2P8evA/WMhKsMDag20eA0VeqSOrXG4lEkGgaPCwNj8H+WgDgzaNPjRwJDzy2/kHgLzcmP/VgGIHqvOaZ9hy8554MG14dZr5OaYBCt8LsD3IVjDAxD/OugY6jWgwKXOYytuah0lfk44HU0JCG6//XYDh6CxKVybvs/XVAUDEJ91i9o2NO4j3rFVXbhQA+0k67gOQmMhI8NqMJB1bdnSEsCooNHgHCW/eZ3XIMIJHJJNSK9fp9MiYk/Sn/7pfzXbIpE7MqAAACAASURBVFxLGdz4t7XVOs7pTuOF8KmeXifQhj6Onm77esy40cHnWCuq1+EOuprotGOY1Q5q3OB3/f02eIrCcyzFfce8AQvjs8Q5hAN4DsbinqWZe9FrANfvk8WIVo/xHZFq1xTen+ExIWiRzoVgQz+cPA3gzb3jtstrcKmgk/ogNG6nV6GICED8yvzwAGQo3A80ws6P7o4aKWn91qHtSMqC05suBd3Z0gZ4TyxgfSOhz/GrzRVS39qDGCkNY2mfc31YiyKcUC0DD3ueIClwQRJ7acIRQNAi8Yy/f3mEVNZWoBcDBAlir1Og2wZp2UkZWFu8xvpO+7sxaQXSHW7XvBgHXYpOCUh2pl3Dmjo6Mc8t9O38ecCKThwzr2lJ6TZoqq7phCbQWKxtnfKbZy0Zz+jCfCS47DOmG8xfgh4eEhisXD7WNJvvBf2sWh9YpCKdhscgHPCICAfjAiFMwJ1HbLzrG4KYYCBgk4j/5+tflXlzc8GeNQFaJm3S3dYgP3tuP5KQPfLoxwCVAtFMnGPIRCiPf9s9xkB3hUEIDTEe/+sOxe4jrBPj4YKRru0nkES0Y9+G36Rkj5TXDjWj6b9NCrIT5KG1+VivHcMZ7i8yuFkLA2SrGb0gbfLafkCxsYnJueFyzwx7PycC7tgAkWHzmmgCkvCgb+TV/U1IMFyU0aAiXlhkt1sD2ONRQBx7L06Sjr5GnEainOnYJBfrq4IikrEQgBxA1eWmKZ8DychZk5Dyk7TuoD60fz4yAQgdNCrjvvLKK8GHw5VcVTpEpKjdvGV78IF4Jb9/P797uQBkNLQ9JqD8vxHnYB/elw9AJiHYSsTN8dKLLw4JQMZPmIhehDGgw02Do9cGatyfvWkAQqfsnrV3SCsyiMyi7dy1zUT4bxaAMEuyYuVyVAW2QsjKsjIVjM4z0AWScqx76Q03nJcPQD77uU/It/79p0FGoPcyAJkypRBBSBSykA0m+KC9VQDC4Gv0aJRzp45BkICHENYVLowxWHAHgKelOCFV07k94varq+sw9w6abatTdKkAhA7vJx9eLU88+aqZp5lwSBbML8a2Yg1TViQw233IVF242AS1e4tvp10PQK7tAIT0p+zJIr007XoAMrQC8rsQgLS0NOMZhqZmVJ4rK2zPwvUA5HcrAOE1y2rLhkB2AHSxqZKMYOuVvTXvKACZMuaoTMovQsUhSirrjpo16/0KQOzTP0HqLkbI0dKTsmDxHMR4UbLh1d0mAElF8LxgXj4C9QY5cRIUy6BKVrvaAOTxn/5Qqs6fkAfvX4RANMIEIOwH+cZ/vC4rlyL5uXDiuxqAnEeVYt2JMGnt7Je1N+TL9PGpgrDgTQMQnmNPX5j88nXQZbcNyudvsLCrSwUgfP/pTRfk4Kl206s6rzhFphcOegFIsdR270bAngZdEDCvlv30twKQ/PTpUpCywDBwkgHPX9uDA/4hfPGRCUDIxnT4yLGrhk6xZ+I8GK/OnLGl82vVLtf3kYJM+6KSubJtxx6jL6E26ISnmG0b6LHODR+AaxE0ZCIQ+MXPfy5/8z/+uwkCSKtLZzkSglKZWZkmq/iNf/omYCy25EgnINw1JQabRR31HD9fBBYtahNQUPDQwX3ywAMfM7+jKnYc+lJikGVesnSJacTuRZCyZ/d+4E0L8dADPWNDo6kAFE2aCAjdbgQ/rdifPQsGNFpZoBNPGt4HHrxVHnvs2WBTIrOE3S4LSD0GGrPt2oROZ12z0rEof588YSn1EpH5Mt9F1kMzkqxqqNYEm827uvoAy6lEYBsWLJ9qhcTAy9z4MJDQKoNtig2H8OM40yjd2Gg1CRiYUJU4DrCF48dt9o2quWxY1TEeTl/rU8HyO7//e2tBD70L2et+UEUXmYzmCy/anicej89yFRNlB5HnP4T9yikOKy0yMapaAeH3/Wy4QoHs1TBHOSTj2O8yzsP3Hcxy4piGb9PPcA7pW3GVEJvFtAEot6PbslojNmvL9xTuke+42Ts62wwtNI2YW6U/5LVtQyaT5usEaGWFgbSf7fd7DnTfmjkmjEZJFYZXdXQu+BUQzeTyGujn3J/OUx5PsOEePP1x6CNgttDC/0JjzlccF61a+BUQhVLxt8nJriEV11RpVvkb3Z+eBxdBPU9uS8+Tx+I7/HoEmlm28LBQOdS/N/3+Iz1evyFdf+f3cmhT/fAKkd8DpdeM7wWbzF2TMueu37Csx85x0AqIqm0zA+mrnFNLhsbrUlhYaF7zNwqVygJDGW316tXyw+98z7y+5567Qe/+unndAk0cwqFoEag2kf0qBpnz06ds8M95EoRdovqhFcAUJHiUyCATMC7ahQsVwSoVj0fHLQ00tJ0KhXJVWlJ/KrFGY2M95o99RoNl1YgI0kaOzITIoIXQaCVzUrHVL6Gdr4GKuVMT74LWAqur5rsuyxyGfSjlM3tb/B51TZK04rmpFc5uzDGaMmvxdRKatAfCQ5TnWkVUilyOT5CCGxlvn7JZj9NAPt0/hlTp3BTk78McnSyV0vW1/906GWO2EBcWQkeEw1nsjh4hLagCRbWck/iMZDRTIzsfniFREKsI64yVhCQ0o+9tMvTlYaCzVRtwsLvgG6D0DXNQMr4X4RjF0L0U/Mr0iYdk7qTFcqJ6P9ZZWzlvAi3xqDRLzZyaEIIDJ6DRf2yW7aMQFxNwzPPybGN+RVUI5tbZEZCqSlt9IKSqHcktWkuDXV8SkvOgqTLR0O6fPdsGml3A9EDj3o71sXBMDtb9CtD3OtQBkmNRsXaHfSBqwUplt8umcFLU8v0AAN3htmoTGWchet2o6Og5R4TXyaYNL0rp8WPy6KdmoRpkz6vsWJl88zsb5At/cIMUYL+0KOjT9IfZeROGBvQIbJs2yH25/CPoHMx7yNBIX7mtXnbCP4gGUcvR2j554WSvJMVFyL2zE2VkgV37+0CgkJjm+o9YKXSJHXTJy0C7hbn2oKLS09gr//hik3xyfrTkp4FcBaQs/Vivzeeoxo10quftWPPqUcl4dsMFOXqmDfeWvWfD43ZIoGsmqma1crJjsxQn3yW9ICPYU2Z7WglRjoy151+ccSvOL04aAMV67jmL3Piw20ciAHmnmh/jkHkfXZAPfYUt1+x8eDPYFRflG1G9OXXmHPoObOaNxuBDH8J0jnUhZEvHtMnFMm36dKNGPn3GTDR/tyNwaZH6ulq8Dzz66TOmufz7P/jJECy2Oj9KCEIHn1UMWgwcTfaPjEDwwkWDIoH8S6pfloFZ/gzgAcdFiIvq0aPH5djRE0YBup/lV9i0aZPweRyyNaeDi5EPW6HjyirA5/7ok2CC2hoMMNjsSR0GmsJxWKUgnEyN9LW0CIoxOYtypfRWBAzs56CxKZ7O4vx5E/FgDcAhsZSSdG51sW13DzEejzrE/I7v5OvYL1w41cBrSkvLg/AH3+Hl7/rB1ELjtfTx9nyPQQIdJ1o0YBPsFeG58HrGA3L0yqu7cLyhno0+cqs7U2eLDpXCo+wY2e8Uew7J4cMWUx4dHT/EwfT7D/g5/x3CQ4fgD2Tn0vnhO5g+FMt3QPUY/R4XLpI0OrIDLrj1P+e4aaBJp7PbQfOUqau5uVEe+fQnzTZefGG9UY9XG86Ow33oWBucuSvpcx/q3Pu9Gj4ES8+T81+vOZ0ndZoVBsVtatBBBh8/IOL8JGzOMkUNIlgtMsEDt0OhydIjZwyMzo5H8DSC97Qejx9c+gEIr3lXp+298kUi9Rh5bApd8jVBeD5BjQ63Yx6TXjuOlb7mtblUAKLXnL/ToMQPHvi5z6Rm51VoLvlBKd/3AxAdCb0G//zP/yzf+54NDphh9I9Tr6/CfCyE0w5mL5wDvc48Zz1msulpAEJoKG06npWTx1k4ViyqoZ//wu+b1//9b/4a/V6zzf1wFs/eV9a9LOPGToBDaO9X9nrUNNjXhF3pPuLjPcfbQXc60DvBtYxWV1cXDHLZq6LPGIVglZTMB4TMCs1FxSBh4ijIw+C4xcRaJ46JGoWVqjZIJBjdJhfbfRw8tN/QrtPSIFqp1yNKxQ7NJ/bzRAjr9QGGRUtOThrSYxmJhIpvnGs6xn0QzNNzBndW8GvKSmXmhIOx8nr6/VL6Zf5er6lCsPhvj5RKAupg8og1c+U2UJ46L9in0ne+UgJxFkq0NLMQlY5+KesCvKY/RUb0VMnckRAphMDhicbzkgSIUyz6JZ7dCWp6rE9RTvOipzdEnz6I7LsxE51ZSJThCHTP84hIMEl6QcjNi2xP2EVQvKqFR9kezEwosSfGht7PQFKRNmWcDRpTkDhLSrFwv35pQcBqE43hA9GgjLWBAOdtE0TxaC1gsqTl5Y+UvALAoTBgI7ILQMvfamjv+d1NW84haA6xffVhWyjP2END4BCmMgbQNkEHT/CYwyJcMNJvnXXsWaLjHUSts1mKJifieTZdvvmNfwCs2o0XWK42bz4q617cJ3/zF/eYtauPfat22KQf4oRh4Q7SNhgK6HCl7RfQDI6FzrzsOFctz2w4L8fq+mX5uFhZNdMGBH0uiG6NAaMWEoa0RGjHBEACQEtISgz21nXTJ8Gc+97LzZKC7z5SgiQtrmdEjoXPNgKq3Z9mkzkpCMTcqMh//9YbmLPxkgLUAUBq+JTPkx4527wJGmbdkpd0ozR1npea9iOAbpZJrBuX+IQoWTb2C/B7jhoG0I+CNsiHPgDRxvMXASW6Ws2PNatXIOu+/aob1+3d8d7amwUgc2fPMDvfs886kGpvFoAU5hdI4dgxMhLQtaamRlQ8Rkh1VaUUT50Gp6fD4KhZyVj38qtXFIAozrweN/xnPvOwOZRf/epXRt+DpiwQMxD0sNGSRrVZDUBuvXU5mK2qgX8+f9kAhIHCpx+9Hwqjm9+zAGTa1FFY1LsApWgPVTWuMgBh78fs2eMBs6rHomEzV1cagLDPk1AwLsas0NB5rKyshRNhezy00sOF+XoA8rsRgLC/iM3np06Vm0CoqGisHNh/ygSjM2aORzW3HveCzWxeD0Cs8+PTv15LAUgHsqm79+yXI4cOyaSJk68HIBq4fsABSDjgRjm5a9C8jcoW+uCaa8olEIvgD0HGuMRMyURzeRpgR00gI+lHg3o6gpOzLRclj8K06HNsbehAkqMXVRBksSNs9eGdBCAjsn8hC4pWoVqG/qQ6W415vwIQ7islbRT6DC9iHQkgMYiqPBzp114/imDcOv7vZgBSXDxFPvuHn4Y4oRMgRABC+8631uG/YfJfPrPyqgKQc1Wt8vgzxwyBzOdLkiQN+irhjkzgagKQiro++cmGVvmHO9CU/zYCkFd3HZLn32iS+cUBqWjMw7OZCTmgKLpbpKp9gwxEJMj4hJXS1dcsGw//ZEgAUpi2WKJ7ck3P6UehIf1DH4CUlJSYSP5qG89L0LTdjEzk1WqGmDvqfbBLBiDsM0DlxvZ97AxmcONcRooZVgrj0aymhz1Q24sQY7KiD9x7n/zkJz8yr1fevMZksLu6ug1s6OWXXzHZ2yhPB0GzxMHMOrIsEY4f3HcO4sFmpVnLdmT2UqE7QtNMZHJySpDznaibQZfOWrv2NlQ2Nttj9li3NJNJSAAzSJ/4xFpQ2h4N8urv2LEjeBW06uErcFPdONGxZrAJ3SW7g7+JYdbfJejmzpmAikMrqkO1QYphfvFibY3XDG2zPdXVVcjkhHQiNPumWWHdAfs9FpZMkX37T2O+WnhFuBs3C0eymTQGGNpEz4pFcfFo9JKMRCa7C8HGGUOpqxlFznttTtf9xALyoGPMh5xmDn1GKsJ1FHqljdDMxig8JBYLtJoPY/DZvvS1f80JxdJqAPc7nEmI181nfvIhT37G3MxRZJX02CNd86/OY20y5vmlIMtLU6Y0whTYC0ajSjWD6UudC9/z1dY5r/VceC8oxIpjGYSIeEw8OsYc12C218v2+9Cuhx+2gTjFqDTrxWvMase8eVMhSnnABJVz5xbLls2HTDI1Ny9LcqAbs2PHUcP05cPghrNZ+VU3MoOFYF5o8H2LCogep3+9/IqT7svPQgcH1L14qwrIpeYg54GSF/hkA35lxX+t++R3Ff6j14v3uTaLswKiz41m9GQkJdpst55nJJiYfL0f3YZpakZFhMaqiM5HvfYBaBWMdlpChC6R6Y7GRMKqVaukDsx6NWgG7gU0p7mpFa9to28mSDX0GnBbF5osG5G/j2iXteWzV+99jo+eU1nZmaDORzoqZjRqfBASSps4cVywElheUYbXoeb0OEBcaL3B6h40lZwOCN/XCiI1K0hBbyzgqmboV4uOsfARVmDIPEjrdNvna3PM7n0yUNH4PFfYDf/tw/L6UNmjafUuEvtQ4/jodwfd89AcDtcHxSI6HBjfC1ZFqJPk1LIjw+MkJ6lIapohwJcRi/x0rIyKnSF1YI2KxgJICHFqf4Q04hwrB3okH1CiI4AaVbdBz8fBP0cP2Ibu1fnjpQPn149nwIVaEIQcRsYelZDIKM4VZdNyVQE2hLsqvhBG5OBKbORnFYTGe3gwKhH6IGGyal4b+iZbpam3CWN8yo5Jcqp0d9hAIDG8GT0Ndj7OdlWxOUXz0FNhKyC1ta1SMNHOhV07jgAAZq8Nak+4prbSj/5pYx297ej1yDdr3uFSaNxA8yUnZ0C2bxtAH0ifQSDs228TY+ZIUX0wFo5r1We3FY5ALcztIwzaH6EKiF0HWQEIc43eERE9cOSbDDHMZz97p/zZFz6NuZUoyam2wb0daIB/+PrzsmblDLkB5CvdDjIWEduK6+zIZsKTMA3t+WujfwyekT/7+RE5drpZxuUlyINT7XwN6+qUSAclBO2YeS+QFgcIlavSQC8tkqqS3BbYvZJy7Bh2Aj4Z4+bsV396XqaMipL7x0fgPNz5Z+fIkd1WI61gfL70uDnYCGbFTXsBuaqoh9aKnc81tZnSAHbOLimVc8010tXeI5PTbjEq6dtP/Nx8J8bBJ0tGf0LOnao2TJS+3+IG8kP150MdgND5Wrhw0RCxvSu5ehQqmz6tGArRlqXoWrTLVj5wsJfr+4h3QQcXB0KezE3Khx8eL3Q8lyxeAgXvSlDupQFTmmeUueNxA584ARq54ycAC0nHQyoGjhHwjXi4K0yhDwFBp+ltAKsMGFtodJzVcTVvOLo7Op8q4EYHBf13xhT6EwawcgygDOYn+A2/P33aVMPqtGPHgSGXgoxbwbI6zoMQgLvuWo0A5IiUn7OsWzQKctE08OC+9NgfeeQR+fWvLO6SbDUpKRbbrUxUPJ74eHB2zxojZ8oawCxiYVe2UhHC8erizmZyNcJ+aEZor9c+QA1Uy42FOmjp6UlgxoLgnKHkDQOO1FIREk4VciJDjntaWpLcftsiVOf245hqzHc5DurEm76ePltmV6fMvxb8rmaJeTxB2lMP0qABCBdzOm96zlFR1sEyUAcHafCd4CCcjyw3LttpnDjXn8H96v50Hz4dpt+cq+fFv+poRHlBBzORfkCn2yUTUAqoHmk6r3ieSunMahz7itR8+ll9zw+g/H1ovwSDNX1fgw6frYm/1+oTA8Kh4okWkqfBH/sICBWkcazZR7R8+QJUQAiDaJYZMyaBSWcQQeZF9DaNND1CzRDZYgByqQpI8MTe5IUPR/F7OIb/5J0EIJfavV5HP4D1v2f6SByszP+O31ui3/d7TjhvdK7rdeH9Huz1wvXWc2bSQaGLOmcI09R5zmuj1ysVePEQXDUyeN+kORx5S2MDnp355pBOnzkWJO4YgWdlF6g/p82cITtQRaeR+ljhg8wsz5g+M3jNSZlLa2xCIsHBPxPw3KExoFaYJOedBiOcd01gr6JlZlqMOxmnUvF8oBEympJqX5edPQ3H0z5XyZLFz+xr6yiTHVahVlOKi9AnZavmZEJMQf8fLSiAGRZiLiQsKRpQLxpfB5MDSHZ1QJTWbtyeWxwqCv2Ddn/RToSTry8VxEYBk6/XgPdnQCGT6KfQ62FyU34DittXMNmD46EVZiwE3W0aoMek3e2VA602KZUSlSlZ8dmSEJEJ1fMYSUOgEI2NVuK5ngJGpwqM5nEI/9U3uwk5YJ99t6SVyhg+Y/Fc6+BzoL1TXjsSK41I0IVHhET8+N0e9IxIb6hHRBDwmLEEpCh43wEF4IgGJTEmXO5ckiIHzwDOk2i/GxEXgk93NvVIYrR12KOdKObcKRMlJcKuW/lZWLcdTf2FuhOSnGDfD+sP9Wa1d9g1LAnaFU1g17pYl4I1bhC9mDZ4amjqk80be2T+gsmgalfiF0CZlOEMrF1BC4A9LcpWgPp7OL8U5usYqiQLvU92/Lq76gHdsuvS3/7NwyBiKYY0QIkkxrv+WkCgT5yqk29/71X5sz+9T7JHWqjZIAKecIhD0sIjwFwVbt9vBataC/r3nv7FSaPJcd8d4yQH9L9hLrlCmNygE9yMwhprLAN/AVc22wV0rMfBx8KbkfhA8G53Ao/I9Va9uKNFDp5sky+VhEmTW9ujMa2iIu36MoBjTki092kz6P1pf/fjQzJ6ZIdkpWKdRbDX5ebhG+h/bUXlLwqChOPjb5aqhlI5WbMNgY3d7eiRM2RseolcBKvWJhDxfJgb0j/UAcgtt9xitCquRrODjgOhVzt27sbibx3Ia9EuF4CYvg8IBp5C03y54ZMPgcQvF4BMnToZfQ3zsUiVoSE1Aw2I8WBsqYS2xRRDo7thg22snDlzponMuXi/XwFINmj05qF/hNWPYRBeBAkRpml7zZplWHSto1CJprszZ6pxE4doA99JAEKK3RkzCxGcXACPfveQfoB3KwDh2I4ckYpelTzANRjo2SDucgEIg5WsrFR57jdbhogSXg9A7JP8dz0AoTNNFjPOvfz8bMxx6JogI0fo36mTlYbVzFYjrgcgfl/HtRaAxEKwlcmAE+hnM87K9QDkfQ9AxmQskpjIJKlDU3dr824pHHkHvMdEOdG6C60D3ZIcmyBj4uYiuZ8g9SDmqIhFg3XroBQPRskb6AOpac/8rQCkOGa3xCHrPhtr5SmgCfprwiU/tUu2ngpDD0eoz47X/EoDkGgEWElw2JfPAdEE+jPP1FXKYEyoQf7dDEAG4AhX1cZLZjpo0lOgRdNms/YMQF56oUVKFk5BEvcIEol0/t/dAOQf/v5hyc4tlGlTxsvs6a6XA858Z1dAtu88Ja9tPi7/7c9sP8jlApAXf3MI8PKLeFbGy6MPWq2m/qradzUAiYiOkb/6t1Py6Vm4LlA9p71VALK3rE6eXl8ui6eh4oOYZngA8v/Yew8ou47rSvS81znnjG6kRs45AwRBgiSYKUqkSAVby5Ls8Z+RZFv+YwXb4yVZ/mN/+9szY4+DNDJFZVEixQSSIAmQABEIEDl2IzbQOefcf++qOu9VP3YjkYQAGLUWidcv3FC3bt3a5+yzN7eRMlgEsLFKjlzYIhWNVuUyCJbCyvGfk3ZkTOqr2kElt15mN2O7aQHIBy08nzVruinAO3TYFoBdj200xSvmuGciehUP+odf9zHgos96LikouFJ1HNKEHnjgPtm7b69RjCFNY9rUaVjAV8i8eYuMMtN3v/sDQz1ZuXIF6CuWBmXVkWxUhREqNbBLSg473IZoHChTC9MxwlkLv1CVRkTaevpctANUpOXLlplo8b59h7DockZJqp6EeesJUK648P7Rj54NKcWYichRC1iYrseh0VDSBjTq/alPfUZeeOEFs+u21nBkjwZ0yaBTzJw5ztSdkHdPcDcETW+7fcr52dftHVTmspNojFMD8+kF9BzpdSZF/M4wnwv+DT4y25TJxQCAqXIa0ods1QBRGu1ktLzVRRSf+ORdkOwD1xVROs3k7N9vJzFzDFFhEyl9zyptWdoEz8Mv4NfryCyJLuKsWpc1zlN/Df6t13FwMEyFCmcQwqpkBAF6nuwbzYD4UWs9Nv94/GJ7v8DZj5wzG8DGDIi2mRApoOEbGymGeh4qi8zz1df8TKkejEjrtdOskF+Ezu3pveIXQLOYXM9bC5JtgXxYNEA/57XTPlSxAp8eZSK8bvzwOLXfCK553jS0SwXtjkXQPAYCU5qFfpA2UgbCzzL4r0fLVlzN/odT98LqPsP2HZEBYb/699NI1CyOG73mnJvMfYB+DWX3MF712lCphv4dbJrRYjbBzwrp/cEsnV4z3hMUVGDT796+ZiUk3l8x7yWlRGO+mO7GYBsCCTnC+zLgKDhRoHBQZpuNCnpz58wzr9/dvUumzyg1r9vg0VFQXGJeqy+J9cax+yVNlIXvbGfOnIY5rq2Xy4N3Els/6EMpTu0siEhuwCkNcc5TXyd+p98pWiViTLExs61zVENjOHiTi77SQvccZMbZOnqaQyaCvX2dEBCyFywG21DzwDjUt+kcEuMix4NUpXLPDP96RuP66rjw6XVR3v3tWDMmy+K3IVWYctvVv6OhsEUVwQk5K6W9r0Ga2rZKn1MlLMm/B4wc+FFhjmruqJG6rnKZlrtWWnEa3djeXkTxm3ssdakN16m5xS5uQw1R9RlJB2QqisHT4AFS2dIgCcicBLoGZCdctlshUDI4YOfPqKgOaa23z4lAv81SmdeggPkBLDVljEIGhC02+S0pzCiQkrx8+E+0SkcwDEL6220f5GRYOt/korHSCWoPW35qnoxFho+toQNqdv32HktKALUZRnhm2xhKzR2JUNpKkdKSFkmMH0BdwqC0MluDtnt3FZ47KfCOmSf//t1t0gtVxT5TSO+e7aS5xVgDzKF+vD/ont2gRwUG7XfiYix1q7sPJrTwVWHrR1Y+GHQ0wEC7PPX9r8sZ1D/+1pN3Yc0Si//OQQLXfFW+99S7YFNkyuOfuA0U6ATkotSItQXb6Jb//U/7paOtTx68f5IUZINGhx41rQPsjiZnhtiBLLejz/VDgcqcexIkDzJtpiMKxd+DuBfYzDOqzZ5/HLJ+bZ02G5SBef4ffoK+x1j89BpL7RpAzWeWJc5xdwAAIABJREFUOqjDE6UfIIUt3mUCz+AeffldBmmRfcuFh1O/BaWVEK4oh6+QOUxQ/aK7smRs+hLZf+4laemsQh8PQnGrRGYUPoiasSMmI3uzFqTflABEC8+v1vGcXNdVUI3a+MrrwxZodmRfR81ReMyN4xxQeaMVgjo2B9Sx197YGq77wM1BKVk2TeP3QDZOVUw48d+5fh2KqiuQ9TgvD9y3Dun5HDwI6V5Kc6MhgJM9eEAlApgJZOJeMtvi4jtct5EaAiDxqPFg44NE6zfCbsxcwIaVa/idsAGXU2vC5KItBvzSO+64DTdhGQrh60LfjXamXRvuXWPUgDa9tjXEG+dv/cUd6RbaKEtpbn63uOZr1oXEwY1WW7uJ9mDCRvR53rxJmHwDIfdivq8qOIFguB6C9KrIegBy97kIZ/PdtulIrAshX4kHPWG+uwou5XSHP3zkrFkcqUKXnlMSAOPDD6+V5369DQucrBBthL9V2pUBSmGdVrNdLmJ8Ay/dt+9S7is+hWVB00KLLS6k9VyCiFbpIsKnKPlO6VRY07EQAqB4S/tQKUg8Xj0/XymHgEFBng+Y9KFC1SEdgxxLs2ZZ11sKGijFRkEnf69gzdYz2QePv7j1F8FhelnYJNB3Bed2I6lL7Es9Tju27TX1aWdhpaWwupIBIJ6yl4I00mfmzJlsgIdVzeo1fiDR2O7Ro6exQA1LboYG8IfwIpLu5F/fi9G1rmTXHJ8jUay4fZVv1u2xH/2aFL8uKFTD4cnwhqTAPZlmGi/qeXA+UrCioNXWW1lqCbepFDxeUwWmHIs6dqdPm2y+W3H+NOgY9j4fAL1C6zPuuOMugI99svXtrdivWxwhgFJQYOmgDTWNITBD7SKVzi0rOyZTZsw03/HBqoJnntusWZa6VVFxTqqqrRiB1m9QxWjDvXeb97ZteyvkeN7a2gTajwPuvC1dLYJKHbMmUGtvWEvVgu+zZedAgSnFLthUurcP8rSxigjwPu9DNlKitOaCfRzjjEj7Hc3LjOsw5hxG0YxSAOGZU5qNosUAPIZoVyHhXVJzPNlnX/4Z3ylMnye5aaVG1amtu0Iqm7cDGzkzO9xDaYlURgxgfpmK42CArF3KanZhAT8FdK10qQS96QKu54n2cB1fV8CCy/gAZLM77Up58eAemZqWiaJp0IkHgsh4dEkbns+13QA9oPHUVvbB5dueR90F9GO/VWUaGALI67PPkOiosOGgG0o4X5CDUnZKJgIPK2csxPWNksMV1XCxqIYYlf1dTMAuylMTa1D7YOs+4iRFMpPs3BbdB1lcV1/A+b+txT7bevpRO9gTlFmTgsh2hOldPYMW5FZAyvd8RUDGT5gsm988JZUXmrC4BrCAOSFbW9de1PfYMdHVwUIcZy4ZlQuam90Gnw9s8fGNGBdO8r0DMEFliIdAg45pkxW3LZAnPrleJqCecT4ENqKjLdCqruuUv/n7LfLkY6tABUOGysWa9h84Jj//2U5QxFPlofsmYK0SLxxfSchkmXPmvOICiX24Fv21do6MTbcgoQn1X0EHmLOKs62sLxpNAaN7nSw0AKZTQ8axB+Us6nz+dWOdfOf3rUpc43n4vziVs3hkaKrqLeApGT/O/FtRUyUtAG1//6MyefA2gM4UO6+cglHpIdRtsV1ow/XHeMlHHVJe8hzZW/ETqW3GtUBd0PJxnzXy2mTK3awF6TclAJk/f765uEeOWnR+pe1G8fzQGgKenwIQLso3gDq2xah2hf0+Ei4DgGzYcDdces8bChYBSGIiF1dRZvFHqu67u/dIZkYWgEynvPC8TQteKwCy/s7bZfOWtxE9CYMVnuvDj6yHh0azvPqKlUjWhydff1AAouCjvOw8AArNmM6EhtJHDUC4SF6yeAroc3SjtjQsPSeCjwcfXIPjqYK3zZlbAOQmBiDMfsybPxVACnVHF2qNGk0QCy7WGBUU5iA4kIFi0XDW60rnusjvEzCrT4hPq2c0Xb1t+JsQkzySe4/P+rGwo6x0ZGvFfKRiCvrZzQ5AVq1aI5s3b4HvR9ktAHINAUhKfKEUZDKzhNoURM5rWvYhE2ALhn0AouOwBcXp5vmBiPTgoM16JMVlSV/2fMmJipOTXUNyFuC/EQGCkQDItO534IzdJ8UI2qVBpONCVbNkosYgBu7xlQj8vXu48gMBEB5PQmyeLJ05UXJR4xgT0y/n61rldDXMAa8CgNS25EpyAorNM3vxTEf/1I8MQPbvrZfiknHotFx5/dUDHxkASQG4/eOvf07mzBgH48MpIQDS0g5n+tY4+c7f/BKSvV+WBEjbPv/8TmRnTsiyFSXw35kkXe7Z+FEDEF6D/+cXlTJzYrI8sDr/sgAIC9N3HmyQg+VNsnK1BTYjARC+Pyn1PhN02V7+tAEgaQmFsrD4UXlnK2iCzoftg87v19vvbzoAwojWHXfcYRBjlCviu5JOZyEhHbevZ88PH3hEntuSpfORKm5FSt6CLzVdcn9EfN0LQ2GipkcHF77jx48HHWgQkxxN3QZgynfY3ADH8RCdOXO2UcWgR4edzMNFbYzq9iKFyxYyjEI4TCkofF8zHfzcj3xSapfNjwBrmGxiaRG08yeA9oVCLVTp+QXITzx5PyLATcY46dDBMhOZ16JmRg+Ga74PT9uTwlBRYQurTV+5VH8rUtTJUKVatGgG+LD0XOhDPcnJUBSelAiN2vN1dKwrbMM29H3S27QpWKE/BVUvtPmRf31PqVbMflAlhEaC+/efCvkk0YDx0Y+tA/WtRt7ZbgtEo5H+HxqwGSPSJHyfED/ay88ZTfWvh0ZUee00i8AMWVihzIJYZmH0PHgN/Yizemn4xeaaAeF7Sivg9dYoMrepCjuakfALzxnp14xZNgQN6HvApqCS0Vnfo0LPk/RBLd7nOajggGZyuH89Xma9lN7Cfeux6TXg2NFzijw29fEwhf6ObqVjjceqUWtuU6+zUZpzY8z3SdFr79NRwuMhTlavWShvbdltMh+aFWE9CIvSeftt2zZclCE0wNyLzExLh8jMCtMis9zrGEQWUuHxoI2ZFQKFyEZA0esWkP49788g+hvSD1O1kNPbEIGNUhP5dmtLe8jZPZTFwQk1wkCMranZ/utnW3wfiLDQQZia5dPffIpWyCcESjw+ZTR83va+5LjVeclXQTPH2+qiqLiHNHOSi8wA29lzJ42/BrdNf4N3391p3s/KIHVRzf5sb9FYULMhVZU1YcNJFspCkYetC2M3dA+CC86WAeqTHhsDP6pw1wcFrnPnbcSYPi9szLp++Q/+i3l96lQ5vIAsPYzqU5rJaGysC9G0WkH5YouJhQ+KizKTolY0xmZq6Aelv+uCyg9bNw3c3PEmwMtARQO6oU6kczCPNyQy4XlxmA3weABlR6L26bUjLSvSc8YcJzLFIZqWlwFhD1PpanzeamnpuiB1reWSEp8Lytt5LO46oTJFPwm771hXTE0VpQGnshgffpyBCpOKTEIMMhMJUps5C1FqMALw27OuoPlkTwkoV5amltB/Xoo6bK3omnGzkW1BwABGf4lDoMRBaSwuIVoqAEqSExJl+75maXf3UncrAgoDltLGFuizWaQAiuS1YdY0L+MLEYzqtECpJKtA5s5A0TqOl4v0Poi9XIBsb3qKpeJNL0KWJmDZBBmJMEmEJC3bAArum5qy8HzvkKw0S4MqKiiRVkjts7V1NeMZ7MRfYLpYUQHvIqwD0rLGyttvvgXzvrEyecoYsy6ohhDL21vfNb9LSSlEYNKOi2CA5poWxEWhvsTsd7AC2RJ77F0dNK2050TWQX+vndtnzU7HfZUmn//MGnnkoTvMe92d+/F8zZDnNx6RytpB+e3P3Sv/63+9ILevm4raFOvhFYC2FNtgDyjFrl+pjKjE3N5zEGihugKPw2W8E1Lj0G/2nJn1i0uzmZN+KHKS7cEW3dIbUocbwHqI7Ve72uXEhX75w8dyJCU9U+pwb7GlQKAhFsqd5jhcYXoPzDsv1FuPn3965qyUjglIaXGsnGqulhp3T58ETbS6zZ7/UG9AZmQ/InWdp+VIhRU+WjX5t+Qs1Db5DNm0adMwGrT5wg3ebjoAsnr1asPrJf0iPiGc0ryc68R0+7rbV8ue9/Zd14XnowEQuoaPHVskm6CcoO1KAMgnP/kY5Pbek5XLV2BRO2RS0uSsnzppbzICkOXLVkKq7whqQ+xNcy0AyNSp45BqLZStW3e+D4CMG1ckuXD0nTxpvLz00mYoRtR/YABCzjDBx/FjZ1APYznVvwkAwgczC5DnzpkgJ8qqjfkcFzOf/tQG2b5jP9SRLI/0FgCBe60DATcbAOH1vevuFciAtQP0nwSwiTES2MUwDxsAQNoDqekgFlKJyJRw0R+Nxb+CC5oYsunivsEt7PmeLvIJOHwpYn+eHI2C5QPcD1IXwqgnMy5sesxcUY12/E2Qr+V1Jt2yA7SKTkhPmznIqw35TQOQ4uIxCOCMM8dFp/oLEMM4D6oGm/bVLQASHmUfFQCZmH+7KXQ/UfWK6XdUtthrcBUAhL/bCwCSmlgi07FiSgHNqhygb3vXmBEByLqJ8wF+muRk/R4YAGZLSSKc6uMpvzwk6clJoG4ly7GKJimvbJGrBSBRA2lSOLYFtQU5kohAazyCVf1QfrpQ/6I5z5EASC8qoTv7CxGUbIYCU5jWeikAwu3FJRdA4IXzCWm98AhpbINaVjTmpFNwSj/+oQCQocEqAIvlct+GxfLF377X3kMOgPD1t/92K3AE578U+er/vQHvuHqQawhAujDn/vUvWuTT69Nl+uT8ywYg5ZWd8uzrF+T+1clyHvVGowGQ7IQpUpg6X9458ZR097dLdlqhTEq710jGM+DAf2+mdlMBEEbuCwsLASCGG+5d7gWbOnWSUX7a896HR2m43H1f9ve8ug//N6RqrF69FOpUe0J0HaOP7vTS+WBW7m84wmflbdkmTZoAys8SRDHaJT4WkqsobCwZC+Ozfbul0hX1zpm9QMaNG2d49a++9rr5Hb0qup1U3SCOTSO/CpKsn4WtAWBUQvftc/n5vi52Il1q+bt582bi5ssGlcHKWGoUWTMW992/xizCf/nMq6bGQWs8+F0trtRaF763cuVKs53Dhw+GjkedhallP2+eBR+VleFItp8hoFSxRuS5GNPFby/04ycgU8NWX28Bmt/a2puG1SoovzxcsBxWKhs/fiJc5507a2I0FjX5GJflOF6R5cvnYAGaC6pcpezadQTGgpF0F8dnxWLNjwLzWBix9+VmtQ4mkl+v0Ve9nvz80gXP4VqPcBHpQOjaMiqrx8NxEeVqQ3R8MPOimQrul5kPNv6mEhkftvgEu2BlNkapljw2OseyMeOg22DUKMW5BeuimRkf9cFgFFu/6ztga/+YOgQnYkBgo+fEvtH+4e99B3Q9Xu03ek74BbchDntIutjjr+PHIy3o05ChyMqmOlqxuf4cL12QkyXwyMhINVkEZi2YpeBrBReNWCRcfgsf5+X/ZuTjvdjv/eJi/V5k4THf5/eUTkkQzkZAxQwKgQv/4+vGxhbjS8SxSYASCUz0egzRe8H1b3g+shkLHTe6Xz0u+z17L/F7Om4Y0dds2YTxVnq3rPy45OSmyoIFC0zBqBaIm6wfxAP27TsIIGjv5yLUf/TT+Q6NNRbz5lmj2JbWRggo2KBCF4pa9d5ctWqVeY/Kg1z8sXGe4Vxs9l12Asp8tq6t2EkBV1ahuF5rHSDJm4iiWzZSPDQTRiofpdfZ6p0bOzNrKsPbBlGNzEwLYvl8iXWeIQOuYHcIEfb+fpt5pZuzSowPog5Rs4j8jIXofhup5sd8jsBP5PzPsR7jaqj4FR/8+sXpoeyr2xH3Ma34fjlZjUVrXyM8PGzEvZ+BCucF0e88HoIOBPNzdI9ku+xDEPdST7zNALUDzDQk2tqPYMoYmYe5pQ3Z5kMwl+um9Dn9mfpOSTQynHdlLpYLteVS33JBsgqQGUKNx1AXMg9JzdIfNSCnjubK0gmp8tLOM8hoYBy4rMZgL7I9qBkwXeHGXTA6nAkxNGsn02z6PMpG3AvGNqGPgjJ/cjaKmNtBzapBdqNccuGczpaTimNvZrZkhiTHHJXoeDuHJsTYAG1+UQFqJuw1Ipugw0Xnm1vDjIG41OnmmvI5e+QIhIlBRaPXzM4d5RizLaaOKQnZncbGTulFv8bG2IxCr6uRiEbdSP+ABeIcRwO99thjYgZwHvb51dZh6yL+5Z//SKaA9bBiyVg5V3FcfvlSHTI8gwbw7Nl7Qv7mr38P91oG6mdckTnqSNiClAUesBnAAWRCYnCNTCMrA88LtiFW3qP1IzgQA7Up0/AaFAL7GqIAvQi6ssXGY95ptcfc69ZRAxg7//xiIzJZAfncAyXS22Lv6QHUjUWhvsxsYcxY828PAj5tdFNHu1BfK8+8WoE+Au1tXK/UNFmBmT2YN3rj7Byk5IjiuNtQ+9Eu+8//WgZRY7W46HEotaE26WC9Ef1Rs2Z3wDf0PzcVAHnggQcQwT9wVdkL3lzMftxIhef+yFu1agkWzDWI1J8Jvc2Hpi6m+DDT1LounvgAykP2YNrUqcbv49iR91Bs3SMPPPwJacADjQ+7trYWedOh7lkz55li7edfeAmf2xsviIdLPJw9bcO06YrL1D+D79LTgm2Ywo3xj7C/4sMjcuHFv/X7dD8/dOiYOb+gEUq3D2/+/q67l5uMx5bNu4yng++HwAWDPkz5fUaO2bocYOKiUhePVH7hs13BB93D9dj02Ck/rE0Vdqj6pYvYJ598Ut7dc8h85aTLGnGhkpllJ3q/CN33IPGFAMKLsbCyE/ty6tRimKYlQBba+kTcdhuUyTAhb4Tbux8B5u910Uzqk15rX81Hz4Gf+aZ12t8EB+FFuD0OfhYJZnQ7YZ1+p21P4QFXROorvNhr6gpAveL4ojGFZlMsBA5p92Oh4AR6TCFwpEdHIpRLdL88D9/DROtlWCCu9CddPPJvNSJkTc8pyFSzGbpNhOqSPwatApHtC/UU0fNXo83Q4MCL0fw1RgLa+p7vH0LDwFQsspnV4MJbaVKkLdUCmJI6VVyCLAgezO++e9gsvN/fwoB2hA+HveV7uPgffJAMx0j7vBoA4h+DD+D4mgCMyk3MDOXmZobqVwjImPlRYNYNWU82/5r6qmu+2IAPGP0xr9efY0gXaYnO26AH5nu3r1ttgMnevXtxf95m9kUBjkbSWzDs9+07YGpgkmB4eu8GyMCi/fKZZ/AbuwBLSU0EcLGF5wyicX5i09ozzlW6sOcYPn3aLtj+0+//X/KX3/m2ed3VbRdacwFqjhy1cxEBXAIUfdg4JzQ1W7BCIYw+p8qnwQCCvoCjm9BTpNPRregSpR5HCc6XhNvog+kcGz1TMfOY1+ynkPkq5uvQ9QPA0BaZXeP7pr8cKNDv+fcRPUN8Op7OXXGg74bGlfshtzURNKxB9P/5ui0S5YBbF1SQlII16Hwg7PE7kERPKUfjyYNB35CjBrc4l3N+tzttmkRhskhBJiMDfkiJ8O+I5TMMK8jm3hr4c2SB/dSLRb8NirD14LyiBsbKwSaIuGA+n54VlHO1naANh+mOg51RIQoRoIjt1zhIuLo5k8/WoSELpIPRYXZHVrZdzCcmH5L7Vy6V8upzuC4oXu+xPif5yQtBR6LC3h7pROYmO9Vm9ZU9PXXSbJjuhUVfBpxXCJ9xyQXjzHd37yyH6MEi491FKuim195CkDJOEpynzMcfX2h8sp76PkAy1ByxG3ucMB0059/La2sDIjGokVElsmAwD8dl309xhee337ZQVty5RD7/2TXy8qvvymlki1YshGdPY0CqYQDMQMs3vvZpFKS7dYDY+2cIFDunr4DssMfOQKAC2o/2gByQ4DonNqQKir5OccpkUJhsPGefCem4F4IQILAbtxTNHiw6Dlb0yi+3tsk3PwtpdNxP5v32thC9OiHTqn0F8ouk12U/A6CAHT5xUv7hh2fkzkVD0hZt+7sBIP/wWUuf7I6y++io75PpuQ/DRX2PnKrfKVnphTIz937Zd/xNjLlSCABZv7Kbod00AOSDyu7eiIXnOgCnTi1FMWoWDOks71jb5QCQFSuW4KGdhqjGUUyiXSbC8cjHnwA/uw10nwYsUPsNAOECcOWK20xU7q23t10zAELQsH79annjjW0IYgBEeQBk0uRxsnQpJAK//6uQo/vVAhBSRAvgNUIKV8W5upD6jUbWLLf7NwdA+FCfNWscAGIfCs9Pg/9fKkWFufLiC1tuAZCbAIAwop+blwk1F2Q7ADiYxeCij4CDD1wupP0M1NhxhciKFZmFV3nZOdB8bIZoeLv5AQjPl4tUv26DYIT1JgRv/JcLLUby6ZtCGloj/iWN68MGIAsWzjH1HAcOHDDZOV4bgujz5y+gliJPdmzfbeawWwBkeDBKx+yHDUASERgbV7gOHheQkO22GekPC4CYbcEhnS0JAKQYoDKejtoBazCbBD+RmvrDAAIWYHTCqO9801IpSu6XdARGenqG5L2yJjl3Kiyj/UEByGDUbrlzyWwz7mpb6g0AyU5YhDoM1JkMsU6sHwAk6qoBSCLqHGbOXARwASU+LOCf+flBvIbqF4Bcydgc1J52SBVoZTHIHHwQAHL3Xctl7rKZpu6R9XoP3VUIulOqJKbkA5Blyrf+6hcybdo4eeTRNaZvB68xABnEIuMvf1wnS6YnyX3LbJDgcgDIybNnZOeBJtl7tF6mz3ZeKyMAkKbaFilOWS7pCWPk7fJ/FXr+zsh5QJKj8+TwwRNGKOhmkeW9KQCIyu6+9NJLyOJaRHol7UZwPB+t7oNOtqtWLYVJ4NuGisCmD2MunkNUGkS7NHrW3Gyj+4zk5cNte/yEcWZAZ6ViIhlXimKw+UYOMiczQ77+zT+VceMnwQhtDNKrjchEHEEUog7F2XZizcADt6dTU7XhlC2deO2xBIbJLIYjoHzfv0r2D42Y8xxI72JjXcucOdNRTHkWUb+K0OT20MN3SHVVAxzZ94QAA6NiKvtKmsKJMmv+xeghC5fZfIlYZk+4uJ89eyoiOlXG58OXG9VCT0a9Vcr3xRctz5aNdC6fTqa/HSDZGC0tPSkkTcy/fQqBRlF9t21SHdhsxD6cBVEp47lzJoJL3Aqg1CyfeOweA7783/NYwtmHoVABuB951mNgpsMvhtYsg/WgsMfvF/0Ou1rDL575yPd48fen/c73/J+FioidTDE/H4LUJhvPwZfkjYycD4JS4RfYa+E0i8P98a+vtdg+JTkVoHWp2QcjfKztYfMXo5oJIV1Nsx1+9LkDKnCXan6/+iBWf8fCcC6Q8/KzDOAgyOB1bQbw5wKZ9Q0Xyz5kwCdm/vxpRop3954jIdrV8OO6OgAy2n59aWE/S8B9mmsXIfl8qT7Sz0eiYLEY2h/H/C77VI+BnynNzQcgZhHrjsOPlickIJOEPiMgYcSYfU8wUlPdZOprGhvDxnH+WPPPSe8bM8ZcZLQXBdemgY40ecp4k40llZCBHGZo3921R8aOKzaZ5u3v7DZfTUxMljWr15rXT//w+1AzsxHpz33uM1gsWkGA7373uyE/o93wB2HjdvWeYK3jG2/YQtX5oH2dPmPHscrqxoJm46ZPFKYzY2Pn62xQ+dTPYwCKT+nIIPmtqbkR+7GZ4nhQZVQoohtzBeWF2fg7NhaeM4vCxiLrwUE75/N+HyazCxl1tlCWaQQJXn7uXzvWhuh7/nwc5yjD/CwkLIDMCLMgZh/u2neB3hnA6+K0mZKTNF5OV76G4DfcsYEI9Zp2uOcBaTUB11nGJ8l5isQOxktKl6XKmG2nW1+WDifS0JsE+h0W42zJiL7XJ9RJMTn8iRPM47pqcLPEVjn3+NQC3Nt1koVjaWwalJe2QUobP+Vu4/ocVQjb6e/WLFKYVtsftNduABMTZXlt42/suElMVPoQpHjTj8rqBfNAP8KzH/qtifGpcN0+jMJvJ8k7WI0gh5WO1tbVelLmz1lu/myu75DGvnAwo7vTLrCDAVJQgxIfk4Mrw/4KIBJ/SOoq7TOfXjMqZcu5ubDEHlttjc229aJ/Bl1fhezezbHnASjZPh7qt1TLGZN75Et/8Lsyd9oMiM/gHBJUNho0J9TT1NW3ydf+/Dn52teeAPDBfuCQzhYYAgNCs0WQth0KUffwLHEUqxgnMhBE5ljvj0HQroKQaTbHAApblyvIH0IAdtAhqaQYeww92A4phs/thLRyy5B8+UlLuUYKCRkYu74YiLPjPRCL+yjJZqeisDarAnWd7S/+6QDok12Skw2GCYDcqSoroV0LkRq2VmRTmjEfLRv/O1LVclSO19v7fMXYz8ne3YeNyMrNIst7UwCQmTNn4qbKuKrajRui8HyUug8OyttvXwkvgBNYOIdNo/wH8LAUtuM/apreRPXnzDYF3pkAH2OKxkH5g1G7Qdm9a4d0ItvR2t4tORjwBCvvbNuJB1gWaEqz5eWNryE60YsJjhzhMPBwbCt7U/ITPIWHLx79OgE1kvMpO+/X1SE9hMaQOVCcqa1tgCGglQy8//57EHGpkz1YgOlCgHUDSrHid6iExUYqmTaVGSVdIicnB1GdyRAuqAav2up7Nze1gO5lJwWlV7FPdRFLTnYZCvLZWIugC3dD+XIdEFp0gl+siyb+G/LxgCKIvlYAQTUbVYRivynPPICUvQIQyMDL2tsXog9qZPr0SfL8r98cBpj8h7X1AbEPJx0H3L4eG48n7OcR9GhMYSkYnyrhq9H4oGckahZ9Xth8epgCP74fgxN5Px0nDJj5Hd/A0F/88jPjRdJlU/fch1KseFy6XS4GWSth9+c8CtCvyq1nX/j7UDqe1h7w+oT8RRztLzSI3IvRqCT6PV1UccFLV3Py7/Pzs01mowJZC/7bDkBDao71oLALEH8xNtLCnufMPqQs76XbpYMyAadmpPsM3ExcAAAgAElEQVQeaZsfBQCJPLcQaBgBO3H8RYISf5zwNX8feU3MHIRFk39uVm7YUtzGFOeZzFN1daM04cFfXw/uNjIk/txlwbM9KFPo7mofaNDKlpuf6vYdBKipRVBotXn/3LmzADwZUl5+EnVMNgq/ZPEyiEhYoRDWtkW7VREByOY3bRabgY+NGzea11oLxXtV5zmOzcmTp5rPDx05YFT72JhJY+sHSGh0PHPKicc5qkwcngFaRxUFs4kYR0MaN55eTwTlFaDN2Pu/sakeztgWoNTVw9zTLe6ysu17XOQOunqJWMi8B5yXAo8t3pmy8f4JXQ9nomh+7BqpTP710jlvmGeUp57lXwMCDDa/fq3RnSfHSYKrp5iaswa1HR1S3WAVm1CAY/4ZcHM1tAmBtsIBF39MxgZsv/ZhPut19TnJxheLmxkM0eR6OockCY7qbAn5OZIaV2LG3Ikzb5n3srKnYC6Jg+9IqjTWtiJ7EpBNu1FD04daJjfdBkBT6ncgDzOhPVZ4ZGjr68czzNVtGHQLA1rTAnaRm5xin8NZaVGyfC4AMD5OTUmFN0Y0KENPA/D0yvSxs5BXtQv2RLet3GRbd8SWmp2MwnlL5xwazEbmyPbLqXIL0OfMWoqxDxlw9Benqh9//wTGJDKQKPIPPWvg4RWPGolHH10gXaCzHTh0QY4cPh5WwaJa1qAFXYkAcV0dts4iILavS4va5U/+7A9kEfycisc0oG7F9sUQrMej4M3CtvtgtTzzq13yrb/4LPrEPWswPocAQtiCGItDes9j7u5x4zSm257HIPjoLGhn64I/T5Tjg8cBWClVveq9PZAptn3bWGPXHHymdGKubkXQ9Z9f7pQ/eLwQwgKgCCelw/jQfqfVgf0EWBbEFdixMtQMipajAW5/74w8/esy+djaFKmEclqLm0s2H7Bqht0YnwEYnmTGTZQxKUvk7bLvwrOlXfJSJ8v4jOUwbTwqZ08wGGwpljdyu+EBCAcEZXffhkKSLhau5IKw8Jwp0R07bXTqumyjAJApUyZiAsSx73hv2GFfCQC5DQ6+jGxMKi0Bz9xGO3phxrPtLTtxRgHFF6Cwf+fOXXg4txiKweo1KxD9eBEP6fZrBkC44ByHSGJOTjYoDlbP/b777sZishMP7d1XDUDWrl1htrF37zFZu9ZGJa9nABIAoCDvfe68yZKLvnj55W3mOmi7BUCuDwDCBS7BBjOURUU2GkgvD9YlkF6lfhg202cXtlcCQHTRxv1w8dncdLGC81sAJBKARM7zlBxnrVY2rllunp0HLwAwtDSzloTqW8MlmX0AwmL4ZSvmA8xT9nsIoIay3NaAddeud6UDjsmM1tPDiO0WAAn3/rUAIInRGTI5e6mcrX7TZEE+agAykNUN6tNMSYgqlMaW8+YZ2QkX7HbUeLANYVFfWQsTRGDFjdsh9PshApDivKCU5EfJmbpTctuSBVLRUC1jUctD2ee3Dr4i80oXS33rOWSx+q8KgEyZNB8CLF3SiCzEwsWlcvIEakRfu/A+AJKaFo1au7FSWJQBcYVu+eWzWy4bgIzNbZZ/++7fyTkEATesy5PsZFc36AEQrPjl//37l2QcMiAPPbrM9CuzH9cKgHB///hih0wpSZSHVmddEQCprW+Q//mD/QYoZuV3jApAuI+JqXdCsSxNdp7+gXQONMjM7AckLipF6qrbjCyvX1caOafdCH/f8ACEdApGoctP2kKeK2mkJC1eNE92vbv3qsDLlezrA313BACi1KuNGzGpuqip7sOPEvrOwRpx189N0SOMfyaWTgU9K0kOA4FPKJ1sIu/btm03C6K7N9wDitMOZB5qQ6pMceg3V7uIXQ731ghnQOz7VOKKQVEaG9Wuwo7V4SJzuw0NebrfaYU6P6GCFyKQU6dOhspZvgFcK1culuLiAkjzvot6lI7QjUiAVFuLaB0neizu6Bxr982CSxv50T6ZOXMStksFpbMmyjhxIl1xSfkai+LQX5nX2rc8bo3OMTKqxc2+KzYpYz4tgL83WRGX0rfXx56fPR4b2WHmg41gWq+NTwkCmcI4x7Mp7SQf1J0ZMyeA3tUBasfeYc7bvs9HODthI+U8Xt0GJy+fEmePb3jzaSw+uAmpzni0G/9zvZ6+l4JPv2JWi1rykc33dtC+5zb8ImH+xtCj2iyVkP3I6679yjoZNval9rFGVJnR8gvS1c+BfeFTt/j7kRTZRuof/R0Lx7MQMSOtilmO6up6o6TW0tyJffYY6l9kdN6Ptuo412P372P+jtQYRrhZ/0GqHn1itG3evDuU7Xn/Vbw8ADJSpsV/b6TCep9ediUUrJEyGX72guIRkb4ofgaE3x3peCK9O7QvfGrfSJQvn1LGz1nYnp6ebMwe8/MzTXakGvRMghEW/MfAKIwtAGWiojHwZID3h47Xl196FeMxS6YhQ1l5oQrZ1UpzrDreJ5VOMdLhbK+//qosXDTbvD4Ivx8tPKc6lc4x9PxgoyS6Zu+YIaHIAtuFygo4O1saixaIE5T29DhhAhSVxztFIC48Y5wDNPdRWGzBcUODqvYNShbMLdk6MOf1O8Ur/k0zWtNckXosMiBRMVrcPxCaV41akgsjs0/UP0jPh/NTl1NHMhlSR7ci3VHnptA9Beps6J4BuPPvn9B3kNXpNJTVMGWU220BLYwtCZmKielL4SY+BmCwBkDEBtcGXUEyX3e76uXe+HBGMQbO3kFQediGAmEn9GY4z7MVl9gMlNkvIu+Z7jnHv7tgGpiPrAfHXXdPm3RAaKCrI1FqG9olPycVvi2tjMsjA5Ui7+y3BfBUM1Rj+UFXvB0QZuJcgGkwfL+D3+O5gdrxsWRugmRnDMq+Ez2oijguk4uLIOOaAV+KaDjCw88Ez6f4uGRpRN1BbXsDHNFt5qE4bzzAklWYZEtOsspfpLXGRZea18eOnYc/2jQEJ6Nk8xt7DEgvKirBa6it8fxR5M7CbnMe0ijZOdYba+XKyXie5sixsioEy960O8B1TAANka2rG8+jaHsv9PbYTExKVDbAxEFZvnaV/M5nn5ANa12BeE+rBJJtX0Wh3zrh8P6H//Vp+eM/fkRK4GYeDSUuZj7Y+vu7QLFynio4uqCrAdJa9EH0X8DdEwgBYZ1i72e44FgpNLShxhrpdMp1fXBON+/huRVEwIFtZ1lQdh8HHey3QGnjzdFmhXm6nXDDIFXmUrPMe3E5+RJwGck2jEdSP//9meMyvQR1aQOWnXGu0dLVzuDfRqfElZ1ULONT1+M+hOzzmX9HH3XJ4vFPgs4WDebLUdT9WgPmG7Xd0ACEC7YNG+6VF160JktX2hbMn4MJqRM3l6XTXHftCqhXPlffVzbSc+KiSx9kOsk/+tC9MmvmNEyKDVjMtUo1zKyy8wvkxNEjptZi/MQJkoQU7gu/fslsJuAeKkEzGYflKXUfFnyEgYd9fzhACTjDJ7M9leHwO95NIIaC4r7L73FhkZ+fi+KzyQAge2XZsoVSWjpWfvKTX+O8wjzmWkSZ1fjO7D0kr8fFt52QuCidMaPUgI/33rPGTWxqmOUfVxxUP9j4cNQ+1u/xfQITpV3xb11AaO0AH8D6uz6opPhgkW7WbLqo8CPg5JknuH3zO0r/io9PDC2q196+GPMeuLjPbQ6dA7cxEjjQ/RIE6IPbArHLqxOIXPD5i0Mdbz54CpvzhUET96cg8FKLXf5eF5i+CpYCCp6wLmh6+7pMYSQbgYbSwwgYNUKkxoF+3QvvBwUj/K0Ptvj35QAQgg7y6seNBSiACVx1dQMyHZbK837X75EBV2Q9hV5Mv49WrpxnjOBY53X2bCXGfgkMQs+C4lMlt61dJEehx88My8jt6gCITwPjdn3a3UgAYpSdD3s78rr7f0cCkIuBNY5zDQhwG/pdH4CEjpGKOA79Mq7hA5CR6Fo+qOLnJpuF+pGcnHTJL8iGamcP6sUugKrVDHUfLCgxL5VCxvzokeMmm1pTUysFkNplfcUk+BPtfe8A7l/UkDl1nAkTKWVuF38nTx0L1aylp0Ke1wWTeL+HxnFvWOFMxzHBRxvmbDYqVXGBwqayuc2Q902GCzdbF7jliQDs9hpa+iMbVasSnTpWS4sF88mp8aAb2YVkCvah3x0cgiRtn82yxcbZ31O4I4ACZ/MeCv+1boz3VFhpMRgCI3o/8b7TaxcVa3n/bG3oI503tF6Rz6ph486pZLGfQsETACk8Icw2RpJYboKsfAD0l2RkQqanL5Hy0y+E9mn6AeOn29ULDMSgzsAVgXFmDPSFgcdAtO1DVXgcgKx6dAiYBFE07BaxyTalQUPEaJmCGoZ0aYaZbc2FczCTTAOFKRPPmmjZsbdZ8jP6CbVlxwE3NyiFSMv/cC0Snfwx57JBZ/RrD8QeT2wgSZYuJCVT5K0dlaBaAUBnJEnmmBZZMrnUnF9hdo4cxdw0PhN0IRTIt+IaNTiqUE4S5INdGUoUaNWUYjb90psfCp5VnQ9gbNk6kO3vnMTcg6wHamRi8IxiEfpnfmsxnkNH5HwFF9O9kLC1i/h1d8ySwoIMlMoMyutvbLX3TJc3H4FqNKQqmpCxZ0tPgTojWFp8jn/u99fK737yASlBndRg/1HpUdlbzIVJadny3v5z8uxLB+Qv/vRjEgSoUSopM5QxlC1m6wR40PtfVY1RKB8EGNM2oHS+YC/KOSyQSMTNMoB6DLYoZ2Q4BHl9BS58/0/+5bR8/oFCmcBaFBcklA5Lh29H5jPgDImj0sZIfJJ93rfBYHUIE9ELm8pBnW+SSRPt/XbgrPVbq0P93/HzZ8xrwvPMmOmSET9Omjqr5UDlC8jm3SZjM+diDqmTX/3qVzd0FuSGBiDr1q1DQXQ9CkmtbNqVtDQs8FatWnZ9y+6OAkBGUr26XADCB8WcObMM95iFkeksqETHtbS2mAhGXdV5gJF2A0CWLF8GP4wyIx/J9psGIAUFuajXmG6yHmyPProBihC1KKAPX//LASCTJ481keS90BTXGg9u70YDIIuXzEKUNsksSPfttcX2twDIRw9ACDry87IgzJBnQAcVqGrwcGd03NwnI9Qh8H1fkljnKr/OIDLi7y/Oi1GnMA6qV2+/ZemWEyaMMapZO7YfABixPOPychuNfH+7BUA+CADR/tRFdQEyXNkAI1S2YgCiGjUfFDIhFev06XNy7OhxA0DikEWZM2eavPnG28af5RYAscGo3xQA4b5XFzwqh078ZNgt8lEBELOT/smQS0+UtOR82bh5I3wh2mXyuNvxXqycr0IwoaJD1iyJl6bWIQtCrhCAJKLWYvl8ZDVgcrj3IAvBLbBVAJKEMXgnJJnp9N4C4Lxp9zOydM56GZOWKeex0O5FoOdSAIQeHifLGoX+VzTCTUxMkZde2C11tfDacEGynLxk/N2FNQQX/WEAMm5CrixaMBFZIAKSPtm2fZ9UXfB8qy4CQHgen/vCQlmPdd56UBxHAiD8zl/9/asydUqhPPLYmmsOQP76JxWSnxkrn74fWZArBCBd3X3yte9skdVLYyQDdKzRAAjLV6LhKF+UulJq28qkvH6bjE1aIsWZ8zD31BgQcqO2GxaAMAVN+tWrr22+qr6n7O7Zc+cRQQwXYF3Vhj6qH13EcHDdulXDVK8iDyFsbBfmw/NByfqJtWup2jRgDIcOocjqP3/lPyMFGi1doCdRK50P6p/+9BlEPmiqNx56329C69v5Z6A2xDRjWuRlNkIUI/qARB5N+HtB75z8qKX5hct86K+5iPMXYHy9cuUyE1nmw/7s2SpkQTApIZKwa9dBo2hk5nvQenSxQdWqdmeqxMUDH3wFBVnGL+DAgTLD6yatgY0+KNo02+CfiasfM2/5kfWcnLxhylb6G41kRhrVxbhix66usJKST01QukIsVKg0wmeKqXH92BhdTE21hXgPPnQ7AOJpSUJampH3shPnzG982p1f1MzfsG9UJcxjuUVetBH/Hiljxeuikc2Q+R4eamGlrf5QBNMvQr9UBoQH4NPZfKoUP2MmI9w/8SEgyfP1XdE10hrOAIXNN331JG7TV67i375iGaPgeQQdAAIUMWCWg6CDfjGRBfI+lWrYGPKycfq+n2Xg+fggxO8jFkkTcG56zWr7M+sye85keX3TTnNc06ZPQC2UK7J939W7OgDigyN/k8MyFSG/F4QxfOkj9wOegxqH8q2LZUD4uV5TUoVGyk7oe8x0jZQB8X+j15M+LX5W0Kf5hfbniSaMRPPxx7kx1HTXMr8AWZG8XEMNDZoMsVXhaoWfAOcMSim/u9MGcDTAMW36lFAG5M71t8v3vmcXxAOgYmrkn+Nb+8qfH+jvoON/0iRLGb0A00FmOdhy83LMv7V1VSGFqlijymMzFTzEdIwlNmZN9J5UOiML5pNBPWPLAJ2QRelsQzB508xHnDOy4/taQE+qVoxTorLF8jbUTN8o7e9OFh+j8TPNanA+CzqVLJMtdnQs7Qd/rPEahmiriNRroxKXXt8oR4Py7yX2YzPqB9JiIKCSc6dsL/uB+WmCq/PuC8B8Mdo+p1iYH4wJ07CCKBY35z+QCJqVjdD3YuyZ90gNdp4hARS8F46z2eTzpztBbbO0oq4em3VPjZ1lKJk79h2V5m5E37vt82YIWQwyetYtRjasol1OVA4XlYjFJB3rKD/9eH52O1ENyDohwxYnd6xMlvcODsiZCjx7mVmIt+IpkowshssA3HfXeIlFBD8TgZPtx85J3d4jUjq5RGZh/iDNqq7HUaPws5j4ISlKssaYhyAZmwgBA5o7Z2XlINLeg4g9VdISQMs+ikxgFOil9nh7kJkJuOd7HObKoYBdK/RLC9YdaXL/fculEr/NgYDBz37xOowC7ZpiAFmPPijIsSXFWbpSTLBOOtssJfB3f2etzF+0TJ64ZwnujxPS586/F8/E1Ew71hvb++Ubf/5z+bM//YQUOEphFKajwT5LXesF5SzOFaEPuUxGP655rFOcBIrCt9y1hbt60Km51ULuNg8Ajq0b6yVzjInM2Fk6NBVXdx5vly17auW/fnY6rELs+93Ndk1JmuxglP19HzKQcWnWH0SQNex1BoWvv3lEtuw4I4/dXSAHTlvfmIOV56TFje9KGBgOOV+WtNhJkp8yQ94+9V1c2oAsKH5c2lt6Zffu3WDxHLPbvsHaDQtA7rnnHtPpVVgEXGmjwdKC+XPllVetvNl12UYBICMZDkYe/2gAZNGi+YYucPq0vUGqzp6Ur/zRl82knkBVJrcofhEc5hK47G5H7Uc9DAevBwAyYfw4ueuudeZBQ8oTJR/5wNqJhzuNkS4HgIyH0ktJSb4xbtN2owIQSreuu2Op/OxnL+NB0C13rl8qhw+dNIWztwCITb2TDvdBAQjlcpnpIPCg3wZlcmsBPkjf03YtAAjHPU03N0J0gI30vdvWLjR/MwuzevV8eWXjO6NMZbcAyEcFQILOPGwussrFY0oMMGGmq6a6DrUfVaBeNWGRZRemtwDIbxaAxCKKvDD7LlDWGuVo1aZrCkCCg5Nk/4ETUlpSJFsPVEpHowUoBCDa7l89IAdPdcvpKoeM8MFoAGR8fqwsmJMs29/rxBrIKfyNAkBmL86SDaAcH4NkfRTA2NvPbzG7/PgTd5nnaXn1xpChZCQAWYA1g1UyizVZmx6Ax2ef247XMfLgg8uQgT0H6mH1RQEI9/WZz9wFANKEBXwsFNUaZNd2C2wvBUA+/5klsvbODTIGzudzSmGuOAIACcYlyCubDshuqEt9/U8fN9u9VgAkCDD69f9xQD7/0EQZm2NB1ZUAkHZYInz9r9+We1ZmS1OX7ZPRAEg3aMaz8h+WuraTUl6zVdIS8mVS5l2Gwv3UU0+NMvdf32/fkABk/PjxiM5PkG3vjBbxu3in347ipqPHKF07knnXdXLBRgAgE8EdLizMG2Y4qIsfjSj5vHXScXx5Ui7gGaV+d5tdxKxH9O2Tn3kSqjyN8swvfowITaVZvGbmFEpHey94zmflMAwKM5CuZevqfr/fhy+7y8LicAbEz3z4CyAvcxKR9fB73kYh1TUb0nwoEKdpIs+T0einn/4FPrcPdrqzag0Ao2u6AE9yzuf8DuUy582bBvBxyMieslFXX/uHNRt+9FEL0svLLS+TEVd1vGZWg5kPNvY//VHYyM/2I3t8j2DQ990I1UmAR63XSgukeSzMfLD5tQ58SCio5Pu8rklJifLJJx6QH//oBWNuxgj5kqWzZOeOg8ZTgi0yCsj3eHzDi8X9Xr+815ERYl3c+TUyOi7pCUAzqcgWmd2K/Dwyi6BRYD12XufhsrB2rPB9lTIm+PAd0nUfWqSvUdrIfbNvx4zJNRSbflBnSLG6cKH+fTUd+rvIWhE/auvXHPD7QVfA6+/T74vRMiD8/t33rBAWm/cAcHMfCxfNgM/EIRMpZ2H62TMu+unuC7/W4VJXVr1adNzo90fKel1pBsSvF9E6NAWG1rfHzg987ddIRdYycTt6PfmZ71vjn6u+DokYeBkQ/1pxW+FaJfUzCMvC2nvXFbJ62anW1maAPnvMQa500Jiho2IWKa4LFsxE1DoWtBf+PlrOgSJ5DhnbRBM9ZdZA5Fvf/m/m9Re/+Hn8xs6vfjYMYZYQt5vzlI5tzYBwjE+AfxNbJ7IfFefPmtcFeD6wnTl3SvJybYSYczTd0M13u9pDr/uQAYlyczA9P8x5QFWx7LStiRxCCicn12Zbo1lH4eo9YpxsE7MFAVc1nYDj0QwHr60vIKECEVVVlh7EeU7rLNLTXYEx3jc1Ys4tXcFaHyLBep9G1p3Fu5q+yMwh96F1GmaHXmsK9smC3DsxzyZKb18n1KJ2IvDWLQGcC1tUvP/cQkbGHU9sB2qOou0CM+i8irqTw+Chv/OMyUpqCw5Zz5DBIZu5josploqmAtBognLsRJnsP2ELjmVgYij5n5MVJavndMumPc3S3ODqFyhdrOl3V8cwc2KcZKLO5MCRHmluZebBHhcbMzWmZYZFedJhsHv7wgxpxOK9INCMOa0X9K9ySAJPlqnTSnE9uuRoxbPG3yUlHTKz7XbfmcGVGA8ZeO73wG8o1ggcsFRm564yGBefk3Xr5gB058o//8tr8BKbhHm+G4thZO5Qf9Hj6pYGBl1mDkbJjz2+Rs6chQQx/Ek2brTeNglxBTI4YO8lVOzZY0fEPzbaCskk4Ji++Y2HpQUZk699+QnI2e4373PYdSTYc03LskIK3/7712T23Elyx/qF+D3mBydp3N1aJf2OQaBrhgDWENEJ9r4ijSyogh6ocWnpsvNoP+T4u5osQ0IrgYKQKE5z1z0qKxM+KDXyg9cacG8E5Yv3jTXf7a2zv4kFSyQu3d53Ubgve413C95PQobRZdwwAckm9MUrb1fIncvtXFONgvfDtZbRcbIKtTao6WEbRL90t8fLrOK7ZfPxf4Vcb7ssLnkcfi+gb8H8dN8+K+N7I7UbEoDcdtttRgO5HYP9SltJyRgZi//e3mqpDNddGyXzwYf03XevBfjYgaiaLYziAzJy8ceJ3wcj+iAgZW1cUR5Sw0VScdqaVn32c58OnT5T8T+H8tO8+YvNA+KnP3naTPxDA7iBkK60bXhBOd95f+H5+4vTg8PMIUcDICP5f6gZFShShWNk+fLFpkCOXiCbNlklEzaqa2k/UAHp4YcfDn323K+fNfUey5bNMVK7TTB704cbsx+6INJCcP2hFpOr0gzfV2pWfV0DCvJsBIt95ReR6++USsXvKLDxlbTMe27xoos8gg+lWnEx4i+OlIJEoKSLsOUrFqDIdSwK6Y8YOeasLCiDgP7wysbtZrHsP7D1GLhNBV0+xehK7oNIAOKrbpkxgQiw38f6OZW8LkW9GmkxzkWj0rv0nNi//vET/LJxvEcej39u/iLPjh23kMQDJAfqP1mQYaXyEQu6z52tMSZ1l9v8rIh/HmGDRo5nSzcYieYz0sLe3zcBJrNcVGGyLSwgcLF+HQlERJ6T9l9kX43092gARA0c7RjQ4EH4mvsAImSQioCID4j1fV7bkcQUQlQbLlad8ADfCxWOeyILoT7BJOX7vej7/I0vdMDj9pW2fAoax1SsW/DU11Qb2iPb1GmTzL8HDhxEVDgBGdYiONTbmpyjR8ugTDaA9/JA/cyRpuYOGLh24v0juD/snNre0Yy+Ci9kNRjhj+0h2qmjGfqlo08N4L0C0L7YaB6oVCj1sKmprcJ7dmzT1FGL1OMTGLxwQMgUkTsvDSzY2PohlNEJMza2NtBXVbiDfh/pma442VFmMjJTQkpDVPILjXNsUl8bYz/Pr0P7OCXFKnj1YnHrt5C5pBtMRuTDFZ7ze3qdYwGC9H6zWfGwp1Roe96z1L8HBqKHJC2+EGBgHiL/XVJWvRkAJHwUAUfBgu2lJIbr/yW2wy5De6PtwpWtI94+i+MB0LSp3wP/jo6aCjAUlIk5U6QPhfztkAEO9qTI9187GN5hFwwN0eKQVU3L6ZDVk4PyzvEYae0KSHt9vUQB3Jp+a2qSpbMTJCMlSja90xryYFGKjgxkGoDAFhXMlEChDbAyeLNiYh2Ku/E5jrevHR4Y4OId3l8jS5YtkDMwsSyG8XBLG+rYut/DWBmQqcXrpKURYwXPqQ4URe/bc1oWLCnF+UTLeSj7URWLNFQC7B7Qz7KykkGzWorXA/AAiZEXnjsEWiyU/1xNCwMcT3zqdnwfC3xkBX/1y7B1QHTA9ueAXq8oAGO3HIiJrpC/+9afowC7WZYuKpDlqPVgi40CQHEYrRaBP7aW1oD89796Vv72735PUljw7dSsOqDw1g+QxTaE/bMZqrK7P+JAaSaAMP1GUB2ilHcjm2HBRMMFC0p6oLCZ4yjQcRBp4BriREW3vLq7TT69yFIXsyEAwHb29BmIVlhFufxpE2QwyYLtAQy26CQ74AKgLQ7Ao+wv/26TTCwIyCw4vh8sL5PTTtWuEvc2AQMsaUgAACAASURBVIn5LqaBVlyLGbkPYmzUAqRsBLUsU6Zl3W0MdSnLe6O1Gw6AaPbj9ddfx0Af7uJ6qc6/kU0Hly6dbwrAjh2zEXkzkK8QgBSTww4vjfNnbNG2D0D6YX6zfce7JmpXV18ju3ba7NL1AkA+9siDpsiT1JMf/nB40dXFAMiLLz2PWqG5pqieEybbzQJA+qEsQv7/Aw+uM8CqGRHYBEhPNiFqs2P7QeNJoO0WALE9EQlAKLdKn45x4wuNTOqZ0xeQ7bAqJpRVvhwlLO3jjxqAmIfQMOW4WwDEXqfrB4BYoYwpjh66D2au4Hu72rk5c2cY4QAGci6crzQZ+JbWhlsAxHtwXysAwl2SkjU17y4U/z73kQIQ7isKgGssKDOUpO9HrcDmg+fl4BlHH/cASE98h4zPDsj0gqBsOx4tzQiEKABZP71PmtoGZMchZLixjShH/7scALJychN8RzIkGNtgnv/FhbOlozkGNZXNUKhqlzlzZ0ldQ2UIgIzJmYvVdiGMUrsQ3EoBS6INtUxlsmLNDLABggCx8fJ/vg93ea9kZcOGpQaI7NtfKWVHLfjxAciatUthdpxojvvo0SqoWdpA6OUAkKqWaniCTJO5JXYRPxIASU3PAfDZh9reWvnDryAIeY0ACI/n/3umTtYgMzUhO+aqAMjREzXyj/+2RX77kRIpQ/byYgAkKSZbJmXdITvOPQ32Q4uUJtxn+oS1IKdPX7kgk3f7XfOXNxwAeeCBB+S9vQdMbcKVtuvadPAikrt8qFF+9g3I2PnNp+ZoZMgvrPWL9vh60tgiWbJimby28SVED3tl4uTx8o1vfM1s8rv/5/sAHuDGHj2Ih2a3KdBmGxiCfnhA5erC2Qvf72Mk2pUeZxT0wcMtIoMSomCFF8p+JDfa6Xjz9ytXLDdSlkuWzEfdw/NG7jLsDQFHaI/mo5QFbmvJ0pmm4P4IZEo1Ml5QUBA6JKVP+RkLZkUiDX78bEIiPFO04JIbUiUtP/LuZy9GcpD2pXw14khahX8c+jtGsPT7fC8yW8OFMs/1kY+txwR0AQ8FG1U8eKA8lOHRvrKyweFo4eVEx0e6z7Q//Og1i3PZ/Miyn5EgYPLb5RYk+9kg/b3vxcIoq9I0eAwjZQMiz4FKVpMmlRi/DmY7qMtOAMfmR+8jPXbC23m/fLH25cXOaxCUAu0j/svf+N+/kuux5raF8t6eY8a1+4NmQHyPFv/89XwjjzHyXPm5OmhHgryRtqfjhgtO/dx6ZVi63kjZObMPd6BmjHmF4/7779sftftdzQ73EUnl4f5Cks6ueHqk806EJLm931tAf8qXGZiTOQ8dJp0Xfh/MgLAlJaXgdRzGU5uZo9TDR2lupZPHgB6VBdpWmilMpopfFxSK/GPz3b11DMbD52DQLarYf6QKmr5CNqC+wYLmoiI7t9U31kqCo6DStbrFRVQzMtMxd9n7dADZDpXZjdIMCGhZXfCjsGMTlFpE7e14xYLX+YfExtvQM7MjyTDatK9jh9F9tf+60D96TTUIwnlAaZIcR/yO3UeYVhcqNve8P+gtEnR+Df41JPAfaTzqMahEr91JOFPBITEt9x5I0tYhynxYegfhe4Lr1Rtn589YRznj69R2CLq4x1Rsp41wd+WB+uvGK69RAq4PGx3SNaMSE2e/29tfLJMKJuJpCAoszv+Xu+uNuzrn4ywXJa+pg9O3eybOyOyXbBSEH2yYIB31J2U2GF2Vdd1yptlG8vtwz0f1h4VM+F5MIBX+XI7SFrSRd7apM5+XFXPul5aOBjidN+PYbNYmCIARG5Um/T3wn8LfnSjWboTIS1+MrRGNAY2sKGeiyYhQ4ve1Vw4hop8mk6fmyTtby+XEScr32nMugBBDR8eQrFpZChrwWfgfWW8LldIHoRDiB6lGsveJJ5fhOVUJGtZ76NNk9JdN2wy6Iv8heKBoBiQx/rx86xt/AsngRvmzr9wpffBUYovNIdXLjr26AVsgTjPR6JhkuKP/XD7+8dWyYN44834vsuUxbtsqhANXrzCdk0XzLjNCPlwMaJS2Ya524//CEVvk3Qf6ddAJDwRbYiRtjC2c/98vnDLb+9TSAmlCANceTwA1g3adOm0+jClL7L05NBQngUSbAWSxvpYT/vV//zXkhtMlFUICDZhj2I4ik3m82tKx4qCV3Ntpnx+pwTlmzO86+wtJ7C2S+ZPulqrKWnn22Wfdsd8Y/9xQAOSD1H4YChNqIF5/463r03TwEtSrHTv2vA90jURX8X0n/NT0YHe7zF84V8ahdmYGDLLM4D56GKlXq8ZxChzlXbt2YhBfMAt19ZcLREGxQw2WHJXKTrrhxeRIACTK8R3tbeAvPN3r99V/DKdgUW9cGxeXjzz8EM6/Adz8QlCw6lDLsTdERUl0pkb8fjwK0vRhVDppjKEDHThw3LyXkWEnC20EHyGlHEwepaXWdImNKU1z5E4qyvCM3UzB46FxIRvrGxQQcBGj3HbdDsed7zWhD15+3t8/nELoK9/4CxAegy7ISNFQwOPTR/gQfuzxDeCBHkVR4ElZtXoeolatKIS1aiIKqEajIF1JpN/vQy5gtC8a4CfDRhClgInH6ssb62KM37vYotn/nONYF2EK8vyF+/DF8fBxFLkPFpVPggIMG/unsrLeiBj4UfSRa0Muzy/F7xu+9ulKPrjoB096tD7QbfiLrMjt8u/586eZ+pTaWtJ43k9hHJGWMtKG8N61AiA6jn2DSO0X3jsjgTGfwqbf1XosPR0fdITuWXfJRvIv0d8lAyyw+QtJv27Ir8VqdyIddLhfDVnQo8dPmdqySfBLCmJhewxAoqKiGnUW8G4wylP0CeoxgIStt88u7LOyU3DdKkxNyGSYwGbAY4THf+LEmWGUPz1v/ZdUUm2Z4J9XV1mefzQWdRrEIBhhSwZYWrlqhXm9Z+8u1IVZGkc6otkdThmQJq2pqRY09SIDzsZFk4KSAVKGOuxCiHN4jPP/ULreIDghyal2sRY5L2kmo729C1LvNoClcyN9m3wqXeikvIytvsdrFwUwx9YHvxP/ngjR7gyIHy6/GKng1u+UjQhG9PpyTklE/c3YnIWQOY2TI+c3SjcWnQOO29Of0CvxrmaL55zeYq9pu6sFMTQe9Q8hmFOvCDwQGRRiG3CL2XGQUE2AIlIznsNZOP/yjjqp6QcdCuaETa0WSKZDirW5xS7Gs2EcmDcIui1UomICfXKhv1DK8Wxuq7PzeVZGj7TBjZwtxRnq8XV/jwXJWdmt0t1mj2HO7CKZCHWo8/VQv5qZJg11Z8z7QwErGz7UlSztdaVQh8wzhqkXas/iuttgTHbaWChXwf8D/VYGKd7XX9sjWbnxeBbD4wKeGdruuxf1Iqh3+Pd/fw00pnTUSWQasEHRDtKyYlyNTVYWnMMfmQ1wzmdaALWcL6Aw3dYqdXbaOSwmiHpLyAuzpYEu2Nd7SBYtmSff/rMvYM6z4Le7NVbis+zY66y2c2lMBv4OxoIlUiX/8D83yXf+8lHjoZIIFc/Bdlfj5ao52uFMn+A8Osw6yV1z1jSFkswGHNvxn+AASjuCtH11DgQhC9XkvJd2na2X3Rei5AurcqQHNCm2Abg1M1jBVggaZuF0SPWiRUHBqx/SzOY16V+OllsHw9Kv/bdn5ZtfWi6HDluK2gnMEyeb7XO1Eb4ine0WHPfDlHJSxu1SXrtTKuoPy7LST0prQw/Uyd65obIgNxQAYfZjx44d8KlwcrDmUlxemzVruvniwYNHLu8H1/pbowCQWbOmmYejT73SQ7sSABINDu/d996NqNegTJk6FQ9IFMMdOxICIC3tfVJx7qxs2bLZFB9eTwCELr4rkLkh35SgYfbs6WZR+/Of/xo0hlq8DhsKKQCZOHEM+NJJIc+Q/wgA5Lc/9zGYQb0udXXghCOqw5qB2pomRPib/sMDEAUelEYsO3HW0KwI2vzIub6+UQBI2P8DhYq3AIiZFtkPHzUAIe1xzaqF8uLGN0OL9fXrVhuKbBoyAswev7Vlj6nDuhgA4fGmJOUAmPQgsJIvU6aMM98vLz+Hea4lVEdxC4B8dACE1yA1IVemFK6T90794iMDILOy10tZ0wUDVIsgx9qOAMRZqHG1AiSMBkDSUcCdM9ghTQPpUiNjIDSAbOcoACQHwJLbdqUKwwDIgnnFULlsReH6GEnM7JGmdisLrQBksCteKo5ng2Ux0zz3g1hsDwCctaI+CWteHGOHJCciowKQ98tn3oFylwWrPgBZvXqRTJyQLf/2by+HAMjYsWmybEWJ/PDp91ALFa71mT03T+bOnWjk4J97bgtoXhZ0XQyATJo8Qb74hY/Lb33K1lddDIDw8+eePyBtEGN57BOLrwkAudBcL6+WRcvyCckyJtkCqSsFIOzsH/x0h3TB/HBMjg0YjAZAunF9CpPmSWJMrmw9/pTER0OEZvwTsJU4d0P5gtwwAOSDZD+Y+l13++oP1XRwNLrFVeGWUcAHH2arVi1FqvLNYeowF9sHH74aJWZ0Jtah60WL58vEKVPwkGwA6Bhn1NZnTJ+I7IBVTtiG+o8NGx6UNESrvvrVP0Jky0b4qajU022jDqkp4bQuHYDZbPYjnOGIFuds63kCDDdgu7wi9FgX9eLWP/7oI0a55cyZ8wBI2wylgX4mLPb83vd+bBSpQopSyICwDoJGYceOhWlX3I7SrYqL7SRGJ1Et+p4KUEZhAzYuQDVqHyqE9RyUfSoIla+opa4tUo1MI4H83M+EsE+UkqDHrgpX/C5fj1SozM8iVay4j/XrV0pmVob85McvetmSGENB27nj0LDIqi/T62/rUhH30EnyirvMEGkYfkRRv6MF+6TDaR8zShqmo4VlbPU3/iI6Elz70tL8/sVoVn5BdSEKyifBeJJqVqSnUc3Kb36WIJL+5PukXEnfRGYhRxJv8D1Rhh2Q94e/z5HONxuRyYLCbDl08NQls0mXpnYx6DB6FoWHpdu4kiJ0/3d8HYoYg9ahn2mWgfvX+4f7iMwAmCykS9XQ70ePh7/xgaTeZ0oJG+3Y+b6OY90Xx2joHnYUGXM/QnefHhlsBaChFGFcbdu+G3MFisEhbT5rxhR58eW3kA3MkOWoOdu8xc4lnYiGJjrvH6Xf0Xagq9NSm9gffpa1aEyOjBtXZI7hxInTJsPV22sDbpyTdM5IA33rzOlT5v0E8PHz8m2hck2dHd+ZkOl+7PFHzWuqG7748vPmNelYVLpia21tBL3GeTA4R3RSUGLd8fYgWg84Z747ONQHeotLKbmsQExs0EhAs6Ugk6J9WFtbaxQB2errm0IR5SRXxO9TJv35kdlhHYPqB2KeZwiWhZpLt492P0ZmQvR3mgHhs1EpWZznY5HNmFl8r7S2V8upyndw+gEUltv+5j56Umy0OxFjIT1gM6eVlbYgmQIl7E/TPwCb4TaExXnY4Z3vZ6dMkXMI8rFAnVK2E6A0mQBlqbbeoKQ5BabW3ijpxz5bsK+UjkqJg9pWDwJJKaDs0DG+vj8JEW+bmS9ItccYi0zLpFyYXiK70gh6Um3rOWnHdWOR+YQ8KFwhCi8DUPCSg5KAbE80aDzJeTai3t9j6UFJ8Ecx59tfIu0NaRKPzBxp2CfKz8juPWUYf33wQLHjC0lKMAFc5gMUNRacsz35xFrDSPjhDzchE5KLYvUAqM9QaVo0RQ4crMRiHJmsaDvWYnE9H//kAlOjuG/fScxfw9VIqbYZ5wr9e/o7QFqzmZ4v/N5a+di9BBSxsnRZivS0233HJVtANNQJKl62LVLvaGuWL33lR/LVP7xbpkwulO4Wd03RF/YY4M4e7TIZ2F5ojYLxrwXpFAxRvx+k32wfIXPx8lPWt2f1wuVSjawlG4vkXz9hx+l902zGk/dPB0Rh2CbiGZRZaPt5EPdMVLK9B+PSkDFxap9xUQPGa+VLX/qufPGxKcgcxsm+40fkRINVBDtYdkK63UMpOGCfnwVJa4ys9P7TL8i0MffAxzJRtm/ffsNkQW4YAPJBsh/TYfxEJ9qyMnvzftA22sP8Youii+7zIp4fZ8/SLNFyAC+n+alnTqBJLiXPh82jn3wM6f5MPDwLZQYcxR+47y7JyrESdoUFY2TuvEUm+/HDH/0Y74RrNyCKZ76jdQ+kP3T32DRjIm6mPid3x79HAiC6ALP9c3EKFqOGbHPmzDEP2FmzZhjJZao80fSNihuq9kAn+3EoqicNavPmbVjodpsH/ipEJ0+ePG/kdutcxIiLEhoTsillqKamJpQqJygpK7Pyk/rw5GsW6ZnzcmpJfO1HWUm70gWPz0XWByvHitKf+F3lgfNhrUBRv8uFui7G6DrLaAYbP/cf1DrOdGF/5/pVJvL6q1++4oqsbfqa+85D0eucuZPhoL3XRFdHW9Rym5eriuXXeNiaI//ha4+Xal3al3r+fN+v2zFf8NpoAIRfuRIAQADCwvJieL7wIVdeVmG4zXrt/H2GqWcj13RcyX7D232/WlzkuY4GQC4NFMJbSgGFYMHCabJl83uXDR4ij0P/9o9npGPwKW+jARAlyfM6+mDFp8ooDUfHPu813odsHH8+AImkBfrHEA3FOB0vvhgHt6H77vMojvqePz/yPd2ff1z6HoGk7mMQACTRUTZWLp8hO3a9Jw2NTUYCfO3qpVisVRhe+7q1i7DgbwZF1KocJYFuk+5UcS5UnDHvpQMcYD3/vvFoFseO/5GeniITJhZZn4by0zBevWCkflWVr7a2JlSTQRoYa5rYWhE9ZcvKTgONRu/BFCOjy0ZOetBJgBLQ9OrCyoEKbifgDOxIxerssttTNSy+7hu0i7E4LNzi4sPyUYlUHkIjJVWvL+eo+LiwTCw/53zZ72oneO20/obnrnO09nuPq0fh7/x5JxYLaR+4RY5ZXxCCi3793K/T6+sdkDEZ8yQrCUqCZ58xxx7VA4UiRznuSO6WrgR7/tndyFqAWuq3JgTzxo8dF3qL3lRsvpJaMGiz82bsOrDSD2dxtgws/Olw3QRqmfk7NlXi8GwdgLlcL+aweNQi5kIq9kLjcSws4yWQnC1DcTCrDEAhq7dT8kB5SpAk1Ox0SyKAVHP/KRCMckEmAlgEBbqiplaSUa+YAepeW081rluvFKSVSmfwmAxEWSpXzACCM119oArVSlJ8kVSejZJ2BB0PHzwpn3jiHnn11XcR+KsBULVBu+SETowJO65o3ltdY70rVq2ejedwBxgHh+Shh1bhGZokP3jqbUlNsuuIrh48J0KqfajDiuo2WZBjyEa3NNnzj41VuWkEGnBebFEoBhkasEDpM59dCOrjQpkyIQfCMqmo7XAy/Cm234e68F0U2rMF0R9vbTskb719XL7x9ftDQLu7xWZikml66KS0KfePSi3zPp8dOla6oZDGo2ZLdJ+zBKsW9V5sdeeqpKvaUqxy0zJk78la2VsdkHusGq/JsBO4s42fOlbSnKR1kBL8KRa4xyRArcyBEX0Cvfjc29ICmvnD90xH7eph2bZ3j/luT1KcHDhp1yiVJ6wYURrqikpSYCtx4VX0cbPMHfM4WCFVN0wW5IYAIB9E+eqjzH7YYRZuHyYAoZxjaen49xWeR+4z8u/RAEgiBu/HHn8MkY12eeKTHwffM0emTp08DIAsXLgEC8cW+eWzv+atEdr0bwKArEDReQ4MI3k++QX5AAIteAB0mwigAhCqFuXB+fe221aY9DMLIc/DvZSu4A0NlsJwswOQ/PwcGBKugCP2NkO9sjUeYQDCi1gErfbxUHna+va+mx6AFBUx41FiwCiNAxsbhy8aIu/RGxmAUIZ3w70r5OWXQIu4zOzFaPPHLQBiFyZcoF4MgHBxkpubJCfK7AIgAVH99etWyWuv7zTRywfvXw1/qqOQcLYLs6sFILyeBFCkDpaWlhjpXBrIdroi1FsA5MMBIJPz7oCJXqecqnvbXK9rCUC4v0FAiO5eG7BIBGjI7gM4gcpUbiqy+lgMM37Y0lEljXAGTw4UShqd6pEN6YTQSFRsv3RHdUlbCwrW4zKxRG6VqjargtTe1isdqJMw203pwuLeju98SCdnxS8ERKmVnkClJA7NNlmfIQRB+7HgHhqMk8qKGnn+2bfkwUfuwTa7Mb9QHXOMqeUYDYDMnjNJZszIB6PilCxcOAXgY6sJFo4GQPpQ/2LuHwCUrg5X9H8JAPLQA8WyePlaWTp3DIrdkcG4BABBAY187Ws/g33BLFm+YqLZ30cJQJj5e7EsILOBbQpxGa8WgPS0N8t/+dL35Jtfvk1qqk5fFIDEgulRgiwIQfPuUz+T/MCdmDMyjSLW0aNHzTlfz+2GACAfRPlqwfw5Jg127JhFjh9Gu5wo5WWBkasoPL+S4x9CRCIlxaaCf+c/fRH/j5JiLNAOHthr3tu5e8+wdPRDD33MLOT/4lt/CVqTTWX2YXKMiXEmVs5/QNPy/JwRAy1qTEywaUXTPAqWT0EZFi33CtFD0fw7kJXJSkWkL9UUmldWVhv/j02bNpvN3nPPPYgKWEUKpVTxNXnXd9yx3KSYE9xxvPbaa6GFmZpg8bv5+VY/3y8YjwN1SzX4eQMfOTz85mX0zacrqX+Ir5bFcaFKT35xe5h2NBTKZPhRYu0yRm81ysaFkHp/sLhbX3NxpH1F07N1OGcCj61vW9lkKyBgozYEaNpmzIThFe72I4dPD4schi/Y5WcZ/KyAVfmx+9FCZr4Xooo4rXR+zuMKfzcYOr7RFs/+fXape47yptOnj7ccei/j4Z+fvg7TrsJGdP73RsoERaonhbcV7uNLHaO/j8is0UjH6ft8jPy5GIrdaBkev18v59gUhOh3h/uscGyHPUz0O7oP86+75/39+hkJ/uZiGRCNhPNc+btIqqF/D/oZEH8M8rd6bIzQ2/sgTGfkNvzsjJ6j3sfDhDtMds8VxkarFdnwDGhiaiyoqUkIfNQhi5yPgt9SeenlXSi6tRmJGBTitrZalZ5+V4Sekhw2rLPH+35VOh6Hq2k29yszwKWlY40PEovVmRUPgLJhtgugkuSyM0NOJYoF5qpsNYAMtapZ5eRmhihd5nq6bEePy2izIF7NDlkkDF0ysw/O+VRC0tf8l9kPfRawT/2C/bR0G8FmlsE3mtTroWOpC+Z4SnUsgk+Vzi2aqRjSVBH7Egegcx+3gx4y+4jMapnPWFjshEwi59oQrRbXNi9lFmojxsrxyk0oxO80xxrXE6ZPdSPjYK6jnjxen3OZLPqT6JhlQE9rx5jpDbprqr/r64+XgTjtSxCjnaBLYKhDeqEENSluOjIRQ9IcDWAQ0yEFcUXSO9Ap8ch2ZMSNMaZzTY31oDZlSF9ytCRmhM1dh5rrJCm60Dy76/psfUdXX4v09dgxqBQ+vk4CPTkRvjBjkqEoBSpYAIOsrecI6FepcrZxi+SnLJKas0lyaP9Zueu+xfIiailWr52MIGC6HNzXJZu37gNIsTS/LGQ51twxTV584V1ZhiLxmXPyIYzQDF8agKK2eojaHEQRuVV+6uqGUEbAjvuEpDDVs70D5xQyInW+X33MYmgAFFLozqAwClSsxx6bY0w+n3xoDUCFLV5PTLP7aG84jOerfa+tLx4KbbnIsJyX//GPz8nf/u1jYGvgurjtBiVV+ltsH0abYnaXRcF4C8ATja27tweZRTcWBixIYm1MlBMhOL3vsAw6L7puBB/yElPlqW0VkgDFuHXw86gysv8WXFKsIQfKeWypGekSB3qV2R4oXckZ9pg7UFjOhrJ7sBm2mkL/B1bny64DtiB9X3OFHHdjL6bDbpegsH8gQ4rTF8rm/f8KWl1Alk57AlmsbvnJTyxV7Hpu1z0AuZ5qPy7nIX5ZwIMj4iKyu1OnlhqJxT177GRypa3HKZrwdzF4iHBB/ZlPfVy2b9uCh3o/irhnmk2+vnmLpLj0Hylqf/L1b+IGG5DPf+H3TPTCHKa7Kfg6yRV7d3Z1mAciWzdcePXhxr9DD/dLqWBx23rTG9UQm4BcCKUuur1XIApT5qKMXIjow238+Ikhyob2Cx9AGzaQg9qJOo5yZD8sx/WOO+6QnTt3mtd8EGg2RH/Hh6Cm/PlePNQy2Ei70hqQ6mrLv+R1VQUrv5aDwED3x++FHHy9xb8uzH2qiB4D//XpVfrA8mkMevz8l+/r4n79XatMEezPf/ZSCDzxOP3j8+WCFy2ejoK/dgA4GyUbSVFGj2vYwtK9qdfWp0L4dDRVz+HXdfHoSwiznxTk+fQa8ugv1i5232ViwcQ6jyTUCEUCD5+yE97+yGpWI33Xf4/n6StF+Qvw4UaDbvEzQkZipHMkEPHpIiN/5/21Gfq92Vjwkl524YKlVFwOmBu9r4ebiEYCwKsFIP6iUmuDdByQXnnmzBlzSNy+D9x9sKrjNSRvDZ78SHRCvqdmfP4YHgmM8X5WQKTzC/evx2DqDzzgof3GY/DpP3psY8flGQro+QutIdoRgU0iXKvZ1Am9ozUsnxp5XApGzKLZ0aIUHNHkNBMyuqwRIcWxAfNUM6TJQfc32RLTh06mNwkUD52XaS6oLuak7XU4hSOaF9Kk0IwbVyvI+o8hJz3KmhXdXhTM+9SyW2lXBB+k7LL59Dl/nqN0sC7MfUlrfd0HyVoqFWnT+VjnEoJi7etIGmxINKI7vBjX90idCdcbjXz/cK6NAQVqYtYa0JM65FTDtmG+P9hC6Lh4TgnOPHIAz0q2igosNiFqwcbnQOg48czV81NJ+O7eeiyK7XlGRTPY5WprsNzMCU6WuD7Ir8KFnHU2Jzu2S6yn6pUwmIIakqmo60jAs68CmRG42cdnAcS4cRQFoAI6V0JcvpS3WioZ1SsHxFKXertjADZsH6SymByBv2goTaXGp0pmzEL8jWUyxk13X7PU1JZLTmYpqHx1UOjKlzc2lRult4cenQ9KdLtsfPUIjtGef15GtNz74Bx5/lfbZc78GTJ9RoFZPzRB2OLv3wAAIABJREFUfnoIojevvPIq1LpsILOmpg1U6iKcO/o0gH1D5Wv79kN2LA46dTdI/ps2xH5S82PO1/b+geUhAFS/rF43U86d2iN/8uUvmPeLxzra9uxC00dsgzETYPJnj/Nfvv+SpKVDBXXDDBTT22sQh6Jt6C2b11HIPfVF276K4c3k7vnu1jqJT3WGmb02YyOQDI5FnZh9PSgNVXberT5+RiZi3bbjQKVsggzxZxdnSwO8uVq67e/60L8Fxbault9Ly3fbJcUrxvnZJVogFYd7sbOpWr701R/IV397lvQ7v5f3Th6D98dx8532JpvZPw/lvYT8LClN3iCVzUelrHKrObcpWQ+atcIvfvELe6zXabvuAcgHqf34sLMf1wKAcEJbh5T+lRSeR44tH4AkIWJ274a7TObjnW3WPXw0APKtb/+VnETdxc9+8nMUhx0yxXLXEoDw4Xj33bfLT3/6LOhhU0PFfpcCIFSlmTULRX7nqgEymm56AJKFYvNVUB2h0tWLL7yBRU/3ZQEQfp8ghFz1C+drb2gAQq46Mx7kGp9CvU9FhfVB8Nt/BABSOqnYGHQeO3rGnPotAHLtAMjkKWPlPAIlWlulfO++/piPDIDoojojI1kmQxmovb1DyuG43O6kdW8BEBtguFwAovPF7DGPGkf0zl5nDsh76RoAkJT+qZIcRAAlPVaqendIacpdUtNxQrr6bZ0BW8AFAzMSp0tKQjbqLlCgHoOaEFdELQAgbOnJk0HNqpGqzp2XBCD8fnRsM6o7syQ1MFfO1L4m04sfgzFmtZGLTozPlKf++QDAjl2kZ2aVYJ4JyvnqqhAASUIGLj6R9SNdqBe5A0XTicbTYtvW/VI6KReshTdk9sx5WEf0yeFDZw01thhytKRNM5O1Y+chOQqhmCsBIDGoHSkozJB5i0A9XrFIMgG0LwVAmlGz8rU/eUq++l/XS8kYWyPyUQEQbvs7/7pd7pyaKtFQOrtaACI9TfLMc+/K+VNn5c7bbObkYgAkJapQilNXyVuH/0V6kC1bUfq7xqX96aefDo2j6/HFdQ1ALif7EVmoqBGQa1n7oRf2srMf/MFFCs8rK2tQRH3mqsdLrIvK9CI78dU/+oqJBL344nPghFq03u0iON1dvVCXsoVfX//mn6GQ+20bpUP07Z3tuwBCDiA6Rc12GyXTqFR7O4rQPPqUX2QaAmmh8+NvR/AB8c7OFjIPyaJF80wkaf/+w+ZTjU7yAa+F4/77psge3Ohp0yYiI5NuFFcOHDg2LF2u1Kvp06fD8MtGD9auXWv+ZUTxqaeeMq+ZJdLaidgYFos7vXEUTLIxoqWZCj3f2XOmQlGswOyvGdGOo0dPh4qvtQjbj9qxb3xaSSSg1WgZ98c+0fP36Q08hrvuWmkyQi+88KY5tv+fve8As+uqzl3Te+9FM6PRFHWN6qhZsiVLsnE3NmAcSiiBFxIe4fHySPLgpUBC+kt5kPAFG0wxxjYY425LNrJlSVbvXRppNL1oei/v//c+6949V3c0apZEos1n5uqWc/bZZ5+917/Wv/6lERG+dmuJ8HdhSNZl80l5wmBfsmQWvE/7wBNGMStPx57fceevy4PXW+WnLoX4Il1679zfu5ECHWf+JUdWj8sxU7oZE3mDtfEoWFOnFUG2NBMeuVok6NqiWeO1wOjChZ7RYA4GpUq5vwv0vAce82IcFRfsdMCHwftsDa1kGKL5SLg/cMAKbFwJAHGpQMH6F6wehxtl0NI97prMsdDx4r1Xb7iOEcUWNAmdc9otRKjn89NxkBfhJS9TElTnkquqZKlLdmy0b+4zx9/oufncaH/cfrmRnnCoC+mx9Lp4XIL5O+5cKq+9usXI7Q57BSb1u/pcRSCxWJO6W7xigQmgarhrpo61GyEYBB3IvW5+x10fmDzOSHR5WYmUTCmSGiSeHj95EvUBrNeXOX8aCerq6fBFm0nTCfUiKwkwGIc8akmoV6eBIhmR0dbzT3ngUU9ghIpijJi4LQRUE/7HxuvR/vKvW+OIYiBsun/wHuhY9iF6wXoRbJRbj/QiMm5hSNLOdFz1XnIeuOMxqBF7r4suZYrnUmqsXRPHKvCxP3PyHpKatj3S3HUCY2KjSVahzO59vE6t89HZaZOw2XzqfBgf3R80usfP+xFVsOPjH7lRrHcjQ1DVGpltIk+JKcj9iCuTox2vyKSYxZBUTUXNh+OSGT8VtDAmaGMvQiG9UHrnEQ2oa98EebVC7N2MpiDijZoWbJ2D1aiifpcca3xGhiI6AB7svtvbg+KKXpQ5ZDTagBi2gUFrD8REJ0tMeCZyslMlPbZc6lD4jiqUmzbU+nKOarzaIWGhRZjrVhQnyaFcL15WJMWgCEYjmjWCOdUFujYp0lkoUMjncce2vSaXyVCXsVC89PI2aT2HuhY9uD6PjiajHt2JkRB9bRLX7U2lxkE/Ikls06dGoazAOglB3ZJ777XqZIV5CyQxzSa0RyDK1A7hALaM3AREbt5GXsQh+eIfrrbXDFGGoU4beYhGwUeNliBsKKNeMdL+AQgoeLV3VMGORRkjPWEBVGGEMWXn9gCimqNeMeR/fHyrpMdHyMrpsEla7P1nHZ5hRG/YFiyskKQUe+6olFjEdewcC0MRRbZRRHEi8NwZRaw/eFz+28OFkpwQKQdRB+ZIs1Vg233aphR0N7RjTO2x4kLnY33sw/3fAHWsBaCC5YKuedTUBrlR2w0NQD7wgQ+YZJoL1f0YD4Bc7egHb+BEhsWVApDxKp5f6uRRABIFj8VnP/PbkNZNlWee/cm4AIQVxz/28U8albDo6Cizcb+x/i0YdyevGQDhhvHpT/8WIj8bDJWKbSIAwt/Mn8+aIHFmMyJwqalpuCYAZN26FUjuRkXYd3fCGM5BYmqaqbg+iIV+z55DSIS3HvmrDUBmz5kOz2cR5HYpFGDbpQAQfp+0pQULp8vmd/fCE+UvJnWjA5BJk7JQwwZeZ0Rvjh09Y/J+Jmr/2QEIDeHbVs2TN15/zwzFTQBybQAIAXA2qA87d1qnxvUCIDx3AqTTpxQXSl5ODqpTH5dqGCo3AYhfROVCAGRy2jLUxEpFBfJQOQrDbQiG3/sNQELD0yRuaLIMhXQjB6BFytLXAES0ydnebVBH65epaffT2pDqDuQSwTiNhmpWGChToTDKY0G9qu16A5yeBERGCnHvB6R/2AKQc/1HpSBpHf4eQe0QRi8uDYCY/aovHkUQp6HmCKhX4Xly7Ei9RAEU7ty316hNjgdAcnIjZc2dyw2FjBS+qqrT2GfSkX/bDpo3QDizL0AXPnfuHParBPnRk+uxZ0MB7BwM9MsAIFmpnfLoxz6CDofJB1ZlAHCEXhCAIMkFCenfljvvnQm6GHKp3kcA8sqr++RQbbd8cFHmFQEQ3o+nIWt8+nStPLg6b0IA0gQQVJ5+txxvWC+1ddWydNonTRTkxz/+8UTb5HX7/IYFIIx+TJkyxSgeRcMLP14L5OLSa0Ea0223kca0/qLrZ1zMHbg6AMRLWlW+o3diGqqrVy83eR/NqLZ5ua1vEAalxwNeuGCBrF13m4lq/PM//YPcsXbVmMO+vv7XRuM7KSlZPvWZ35Enn/wZKo1WyAC8Sa+++pb5LnmEgVKk5OUyudJsvPAIqK56sPGxNBjXc+Y3GvV9crEpF5uRkQaxAJufwBCtepSY06AeMXLGVS538eK55jdMIN+6dbcv98HN2yhH7RM29uPUKXtsN0dCB8Q1VAsLC1ER3uZ+BGtz584wtSV++dx68zHzPgqLcgwlgpxnVpM9ceKMNDW2mlojpEloH4J5Pl2PnF6n20f+hh7aVauXIt8hE6okb5nEc/W00egMVjzPBT9uQjrPR+NpSkm+qRGi0sd6rcaL7HkJXa/seOMR6ASwXm/7bfZNjWIeV6+f91ev1S/Z2R8U5Keh8vQs5DqQXnfyRK0Z34ttwfIrJnIUuHVE3O8GiwCxH65nXO/zRGvFxP33u0wn6u+atQvlrTdt4burAUDcqIb20+QkeBKx/OvmwOh99iU9Y00IlnPBuaRzVj3Hrty0znMez3rRrcdQ5wmPyUKjOsaaG+FGWfhdpSMFzkv+zk1CZx8Coyx6bP0u5Xf1+nQseL4ZM4rxbLdgTloPJz3Z7vzQ77rPNgU99LjuOhBsjrHOkgpd6OduVDQxMUHaO21yO3n1yXAqRCE6mpWZLhlpEBo5vBd+czt+TCr3yX+b92w/UiD1O4z8ELZ+r9YIa3to5GQAqkjR4P/b68fRvGiIrx4IDFxGVNi4VvsllP1zhU4kt+5Q4LhwHdC1KxYRKf2uRj1M/72oF9dWvafuukQHTA8Md7Y4r8K0O1/ZB/94+6MfvI9zJj0Afn6/dEOmtqZ9r9kbNNfPPUcoksFVZlfnI3MKWe/C3ANXQprULa9WhkagBdXMSU8KRz2NRJkj50YOSM/oWclKKpPJSbfKnqYfQoI3WqKhcMUWFZoi/SOooYJICeQEYDDnSHIMiikjub26dQMAJqLGPTmIpESioredBx29p3Af8iQjbqG0DuyVlgGbvNyD5PZeSO2yDfX7o80JkIBli44ZRgK3ncdsFcW/BarVAQkPiQPgyTV5Qu+8sxfzvRXRhqXy7C/2m4jKwAgiKL09KDZYIZkZCcarn5CQiMhHC/KgDoIiWwnAEo7n8RwAQgTmZzyM6VMGjMSiUjrZC489/jJHz3du84I5IQpKTC6I334Y9RLSk/Cch0fWgYo1C3TtEqk6cEZ+53eWytyKO8whQqPqwOjYBmnaYcnIL5Z77l1iGArf/vYz8sd/8hHsf5CbhsIXW1sLBF+wx7ANDpyTUU9sh/mt+gyGetG/UcgCD6NeCxvz2Wg7sUH8G6QQGw08U1Un3/nJPvmfH6yQQ8etmM0gcqW6+yxQrFyxAHXKbEkAoF+AT/uchiqrBAIE4d6z1neuFVGbH8sffX6hNLfWyb4qG/nYWW1V+NpgW4x4hbkHWP9MFuI44bL7zLOSG3anke3evXu3+e9GbDcsALkY5SsuMroY6ALT2dkpiysXXHXlq8Cb5xoYExkIY3+rqjluTDYM4cki48Xftcvqx19u6+tjfQ67wRQDxD3y0YeNPO3f/e1fybRyK0XHnBC26rOn5VhVs8THwcMCqs7Gje/KA/ffgyhCHTx7th/t7Z14CG1ytiY1ciHWzdTtp2uY+N8fm/SrlBaeTzceLt4LFswxP9m713oUXYN65syZPtDBB4obUmlpIehPWaYK+nPPveY7HRW5tI4H58KMGTPMZ/S8aLK4bjBuqLypyc/95fd1I/T1EQvp5Mn5AB6TUYgsAwvyDlCAzhqDSjeqjIwMGCSNpg5JNoqT9VADHxEleo5+/uwrph8ujcVNPudnPI6ej/OaEpyTi/NNtfpYLFSkEWzatB3Axm44fhoDlWT8CcSu0XO+kpBft59UJuZQvLf1wBiNfRoSLnjR+zHePHcNJH7XpTnQ66WRLI6Vqti4BibHja2x0V8kUJ+vefPK4eWLk0NInGcdGG2ugeHOwfFejw9E/IA4EGi74Gn84xJg240nkHqkYzFx/4Inxk/8O/uNRZXTfAn4VxOA8NjBjnc1AIjOCT6LqmbH9S/YuqrPCZ97F4Do3OYz41KoXCCkY6jPBO+xPq9uwrl+7s4r0q/ce+unbkXL8lvmyOuvbfUlb7tURM7tYAny7rPvL3Y4dv6EeTU62G81vF06koJ1eunDtDYR6EFx8dawZGJ4GqilkwsKUaAM+SFnYKjAsOkGDYstDM+j0qOiYLCochlzg9kISGK8RF0aRFonhIpcSrELCVMgRUeDNQ4tBcsexKW5ubQ6Nea4DtCxxcb1IEyLS2L902v10+v8ymmcKzomdBLod/rgcNOx1XmVCWUht26HPps8NwvZsvG7lWUflsbOo1LTYvc7OrN0/4xBDQ0aofochIfZMdZjDQK06Xl5XJWrZwTAt356SmUCdbLIkSyJlxJpC9mF6IddyxLjU6Qo4QNy/Nzz8Bv616IYT0UtJhI5GlGlpl4IYIK0dNt+DkJMhgb84LlC1LxohSRvM7j/nRAkGEWBw8mo/TEX9UWOSR0S2s33AVTMX9Q56fWknHOTbW0P00Lt/KiuPiHTJt2NRPRi2b7vGSkpWGpUtNa/th9zLBa0w1WyfecpSOQnyrtbjkpL+ymZOa1UyosAVKJGQAnNME6411//iSxbdi/WbgAp0KYiwpOls60V+SKtAE0R0nwO4jXYs95+Fwb1iFKvFIhgso2hYGkn8ax4AISvUj3gtXTZEuOwmD09XT798U+bL69aO19yCuea9/MLkCuI4ohdHf2ycHEhckgyAKQqQY+zFLSQ0HaJgsSxacO0n+ycPrH3AGwja/tkFdk8jFE4v0KSLFWqpa7VV5wzBk5IT4AOgC1U/unfNssM5Jvkxdt6afWIRAAZmNeR8aFSOW+ReR1OAYY4uyd399u5xvs6NGrBYfhwnzz71JsAH92IgiDCedbS37aetDT1gyePgQVmwWU3yhR0ABjOzv6gHG14Q9rbOmQh5jeB8o0aBbkhAUhmZiaoNfPlTRSXu1ALBkCo8rRu7eqrWvU8WB+uJgDhRnfHHbfJ+vVvm/oFV9IIQNJQ6Gr58iVYaPqQdDzPRIT+5q//clwAkpOdIzW1QNd7D8GDAk/PsN8gulYAZPnySjwoLUbrnu1CACQR3OWZM0sAKrpAd0JRJS9fwzyE7xMAWb58EQBdvqkvcqqqGgbfadPPQACiij56D6fPKEPORYXZkBi14D05fOQE6gTUjlG/4vddALJiRaUUFObgGjsM0Dl+3J6P31GlrSsFIDweDfxBeM4P7D85Rm3megOQItQtKUWCNfM8quBRCozS3AQg/lVi6jRWeh80+TA3AQjisV4OiLsuXE0AwrmZCPrI3r3Hb0gAwpnRj0J1pWAQ5Gfly9nGajnhqefcBCB+AJIWN0VKsitlX80L0t1rAcH7BUBipECiYFS2y35Qo/qQwgTp5MhMKc1YC9A3KieCAJCM+HkoDpgLENgl7b2nZSS02QeeFYCMDofL0LkiCY89ATnfJgNA2EJA20qPuUW6hs4aEHIpACQWuQMLZz8kx6s2Y13pg7w0VDNH4qGI9Y6su3MlaD39pgI8C26+vB50MLQlc8qlcul86eyAAzApFvXLngWDZTYU28pwfb2gtXVJc70FOQQgQ8it2bNnv1SdhYF+hQAkSlKkuDwP6lgzZP6cubJozix54MN3SFHpQtnw8i+lfMYs/LcC/YqWu+5dBJGbV+Sf/un3AcatQtX7AUB++NQeqa/tkLvnWrByJQCkp6lW/vvXnpevfHqWNHdaR2kgAEkInwaqXoFsP/uEVBb8jhES2HzwJ7Kg9AHp6RqFc3mjT23Qv3Nc/1c3JABZvXq1nERCXR0Kyl2o0Rviq2TrJQsvXbbYeDaOHTtpDNNAD/D1HXJGP873ds4H7akbYb/Dh21Y7XJaiOfCSodMY0kxPduJMg0V4DsQJuzubkNYPklqa2xl7SSE3tkqF6wG1epVScvKkg2omVEH45qNSFq9RPRmhHkJih3t/jAteZza/NSMgFDqBS6EHjM/ZSFM7rnndlRd/bUvWdA1tAcQQVDvGxV/brllPqIDKaBd7cFDddZ4TVW+kcBF6xm44X92RT1i/O6aNbcYTw1DyYOgrf3iF6/5DHBGWRjlychINdGHFISWmeROmtfpqhrjhXMpFDoHOebkXLK5evX8N2WV58+fiShXnGRmpRu5zh3b95vEefaf/2Z/Ojq6TASloDAftT22wyNVO6YmQi6q2DOawxYoIcr33DogHF8FKWO9+/45yHMvXTbbGPlNjbbv/I0vudKn0T622rneWvccwahWrCWg/SRwUmoZxyyQssLzcpxIDSMQ3rvn+Hl0q2DUnot5XtwIyEQ1OHSsglFj9Fw6rjRsAylL7u8CoyrB+zo2aTrwOxPRufLy0qFSkwgHAgzicQoSTnQM95w+77xJ3rX0ADdixX/rdelfuxbb62CFZH0O+HuV3nXrfIxH89J8Jqo56Xc0AsJnasiTt+ax9JrcOh/8jQIQNyro9teV3A2kRPI3vggiEn/d/UO/e+tt8/HsHoI3t8dn8Ll9cMc6mMiDK1PL1xrVgO8Mhpr1mPL6tP96PzgOvmcesruJ3jre0wtJTo++oWs1pXdJk42OipZZU2djneuXM/VV8Dyjgrq3no+AFhSJqszmmQfFio3bSIRnxHIcw3yJ56gm7ot82NnCxPSxjjh7DPbdV/8iQFiAn1P8Q+9BM7yz2tw1Qese8fidnXZfYlPnixHb8IK5biRZ13hDDfbUvXmMwDw5His3fZqU562QHaee9Dm87BpkZWHde+Cu+WGguLBxLdPriI226kpshp7sJfrz39iJzVzukH1GDGBkBM8J+Fiz8+6VYcjVHqp70fyOdUUiveIvCZDUzU1bLKfqN0AUwC8jrJW5zQ+87banI1wSQkokLGYf4l/+KEpERB6qvM/EfI6UrgEoRPYfhuHfJ93eeHYCSLBNzitDsru1tbp7OmEn1MuKuYgkYH60IDHfXEM81mTIxXa2RUi8l5gdGhopTzz5S+TodslH7r8NkYV8ExHjfWxoOGL20BCoaHE/DoFkcHeXHbf2DhTYTEsHiInCmnVE9u7zItsKRJzEc8QLfOPqitnEQGShr8/e4JgIS5dOjMmQuYsgVY39neUFXl+/zSg+kiU3goghqYWPfOxe7OHV8uBDK+RTn11qfjcyAnl4jB9bH9SnIjyRnqrjiCCdsjZTbp6VyM2Cmqjyi6MQmW/19uLMAn5ub0gb5ObP1nTKkz87LN/8n2vNezvf3oLok3Uuh2AuLLr1VvN6CLVewtNsZK3fq3nDfCSJsBGZUNyvUAhSPPvcdqmrrpPbl9h5tsmrDXKyvVEOQ8Y8RnIlP2mlHG17CYUJb8E5wuVs6zZJi58iYaNJsDOa5Wc/+5n57Y3UbjgAwujHkiVL5dXXNow7Tn3YiNjCEV7TxcforcPA+cCdt0Nh4Q2zcV7c5n8tb0cgALEL4+pVKy5bdhclNExL9GhSXdCHJ5Vh9e23Qpp2BhRyssyGunvne/K9//h3892S0mLz9wuf/1+yDUn+0Vhwn/j+D6QLY2hnfZwxhrUpT5ibGBtDzePle/jfD2ZUUWPfX/NBN3cuZA88cKe8+eZmKDPZ0DxBgBo//KvGyMJFM7EJs0Iwc0ZS8VC9gPyRLN8GYrXZ/YWklBbAjZvHZKtE0SSGOXfuPGAAwZIl802uBjXtDx06Cb3ySQZ4cHPhuUgXOHz4BDw6Np9k87tbfOdjBKSoqMi8z1Cn9lNrjnDsdR5y0+S/KyqmGQ4ogQ1p9czRodIXwRVJFMxx2L37oPH+s5nN1OPfuxthMA+vuT/ed7mZjnef+D2TVOjleiyGMlbVqToYjl1jCor575E/f8M3MdhbJ8fDpSDpNVtutJ0L3LDd6/Bzxu0kLkNeDaM+e/ccBd3KD3YnojhejHEdmLPgXkPg62DHC+yDC+zc8eaxLhWAjM2RCt6zC93HFFQ3zs9Px2Z+wsw1l2KkRws0ZoOdxe9IsPeDc00NSX4WrA6ISysa9Hj4XIf13lINzs1VChxHzg89Ll+7yk8aBdXfW+P7fAcO8xu07zSKg+UJuNQeNRrZF52n+hv+9QFQGIpuf9k/Js7Omz9V3tyw3YyR1s9wf+c+g3yt64PmoPH4wUAQr12N314oXAXeM4I6qgqxsf5HCkAnG9flQRgqpnk8EK5l8YgUs3F88rJzpXhSuZxtOC1noWg0jHWYFcBjYq3xQ0eBueegfOAH5nVMDJjt3nDTs64gJQIJvOY3QCthYfYLPIfec94vHTeCRt+98ahW/EzpWAP9o3AM2ZxHjoveax0Ht1gsx8R3v2Do6t5Pg1/PrdQu1/k0hPwHd0/Q9SgmKknKclYbI/Dg2Vft9RuAa4147qOaw8Guu4UW+Xl0ZJz0dPtrkOgcY66HuR7Us4gfLUXWTbd0jvqdA5oSWZp6K/IYIuVsu1+lKMQT1siIn4VrjZCa1q1GUpiN/W7v8upR4N/dyL9gS0pKQJX0KTI6FA4alFfjCXVABhBpYYuNypXU2DJD46oZ2CStzdZgp+ONbag/1ETK2No6UHW9tV7y0ivw31zp7DuFaBpzXaAmlVyJYyTLlh2bZfGCpQYM//SZ10yi9Ze+8HGTU0H/xwjmYi/yHarPviuTC1eZ/KGmphMABZZqe/BAo8nrTYR4QgiozS++YAsL+5VBtQaIfXtsU/sB89FzjkWG2Xk+0H8SfbARh5ioYRM5YhtGLbOUJHtTEkBVrAQjIR4FRL/1rc9iHwale6geFDFr2/T3JEidVyfrFAQder2aOV1ertey2yolwcsX6enqlaxSS80KxZrX22PPR5uB7W//bps8fE+FzJqeK031DXLGK248Ck9DLuwytuzJOSg74l1vogVo/bgv0aDNsw2NZph8EKuI9Zh88bem4VqiUG/EFpPeV3tKmqGwxYYiBlgLOkxNGyqdxoQnSH3HPilKW2rsm7fffvuGi4LccABk8eLFQJUdqOkwvrymC0C4kHGjIgCZO3c2PGRDcuSojST8JgAQ5qu0IUpx+JCV0bzUFgyA8Bj0Mv3O535bSpFbwjYeANm+cycWgVCoKv30ugGQNCRNLl26APkNOy4IQAphnE6Cp2EPDFTWwli6dC64jc9dEgAh2KARcQQFfPbtO2w2vPLyYnhts83mT2BCGt9TT71gxs1NhF+1yibxXykA0XusBsZtq5Yg0lEj6Wmp0giaVvWZOjOndUO7FgAkPT0FhlW57NwBBRU8f9quBQCxSeZl4Kx2mkKSlm518UnY/9UBCO/VHXdWyisvb74JQN5nAMK8KRZtpQob228KAGHSchhkXCdlT5YkVGI/fGafNJ6r+S8NQBRcLJzyqKmdcLxuo5zrpHF+5QAbqgAWAAAgAElEQVQkDDkMCYh8dI9WQWbVOqZ8UT/PaZiVMA0e6kKpbnvHt94qAMlJXoRK3K3S1HHoogAID5A0WgFQiByLkHpEp/wAJAJ0rEGoQOXGLTbO+0N1TPy+MADh52X5axAlmiHt3aeQQG1tqqiQOXIIBYJTk8EOyJsk//7YL5FcHiGf/+wj0tdVjW+ESFvnDklLXQZZ6JchioBK8ylTUDSzGuDFggACkPiEFDib8gxt9N1N1tF2LQAI3BPIA5kjq26fh+dhVP7gyw+9bwDkiR8egnxurDz6wQVXDEA4PM/8dAOO0yT3rCoYB4DcjkgPgOlANaI+yXKu67RkJJWbHJ7+HkTg4Ax6+umnfXPtRnhxQwEQE8GA9O4rr0IOzwv9BxskBRb5+bmIHqxCCLAbdS5ekNtX3yq/euFleC0skgymgnJ9Bj1I4jk6kp6eJqRfqeLU5fRNAcgAvENs2YgGNDSeNYX8PvvZz8h3/vXvzfvkLP/N337LvP6rb/yL+ctoU4NXNfwEwo0LFoEPu2+fnDx12h9ZgmeeHhY2L4JoXrve0out5MzFr7/fRq/cVgYAUDCpCIpMfqUGAgPWjWAjyGSkonLxLHnvvX3w0IBShgjCHXfgfv/qdZO8THUsNk1o5Wvef/WMFRZOArDoN0Dn1VffNpK5rtKUhvZXAQy8+ea7ACJ+ihmPRXDC6AobKVzM5dCm3rpg1AulS/G7PN/YyICdp+rpNfQRLyLB7+n8DaQR6r/d5NxA7zWPy2Ppd8fSUVTZxq9Ww/Nl50AZa0qebPz1LifZ06/yct6NC3hDz+F6jd1cEt57vX6CK3pHZyCXp4CgcvcRo3Kl7XKjAuP18VIiIHqMiwE2bi6Kfp9j7tLLJjrORNfK3090jBUr58guSMJ2wSsXOF/4W/f+TzRGbpRKIxKMMtbWWkPBpRXpOm1rfNhngs+um5+kY+F6xrUPPJYez03kdpWL3KiIO1bBImOMeCoNh9EQ9zx8zWtzozZ67DF7BahX2txx428XLJwGkMx8KU9hylNo4jH1Otzx5zXr2kJRDO2DetPdehXsty8yAAeERgP0XDmQ2W1qskINSrHia1KwVCBEK5uzKGIGlAXt+Ri9sP1l8npyUqqUTZop9a1n5VQdcuhwLV65IFA3EKX2vkuqVqQX7WAUXNXhomOsxG04xtpVu3PnhT73brRHx9SMFRSf2BhZGYTxzzY86L9fbt0npfBxroVA5lXH0I3OaT0SXdN5r3R+8HepMHjZNErH19rf+JhkKYSXOC4qQ/aefl56B72q2KyUjv/c7/K1RmU64DBJTrI1NUyNDo+iFhOSIzGj+dIpcKaEeCpp2KhHvcg0x4T9i0ZidjHOe7Z9JwoPnjN6TzovijJuldauk9I1eNb3Xh/mhEoEd7F+htdYm4ItDlGFwviVUM86aqhQkdFecjNDLmFIjA+NkpLUW6SqfaP0jbZLa4stdhiCCIGqpCVEpQAs2H03Nm5YcpMWSnZGhZxBhe0+KESlpcXBI4+cEF4zVLLe2XpUsjNTUXAQifKRFpR3tu+Dg88eOxZKW1OKbzPFcvs9A6Ku5hwUs9IA4qtA9zqHquseW2LYMhRs84ulYNZ677my66CyhXssDVMrBVGPsAwZ8Gq4UIUsDEUL2QbxeWiojRYOj1QZW+KTn/gwnAe98ujHV8m8uWmIgNhjdDYlIdneHved59+SRgjysI140ZSigiIpmmKjRSNRIZJR5CWLI2LR6wnBxMRYhauXXtkPe+W0/N7X1kgKrnHXuxttHxDNiPL2+QooiA161KuIFGtzDOJ6FYhKVJGhYbH1tUMR6ys/lq/+XiXoXJaW+MaWjbIHQhNxoZWgyGXJYB8o3bj3IaEJsuXQ4zKn+EHMsyTj2OV++4tf/MI462+UdkMBEEY/+kALOXzYSo2N1zQCshbJ5uT1vfDCq3ILkq7Joz90+OgNBDz0CvwcTv81haDPi+U0Ij1MSL6shvB3lKc8MuIBtqkoyveF3/08wp818tCDd0Mhwe/Nbj1nN68/+aNvmr+mANPcBXgQRxFV2CcV8+Ya4PfEEz8yURFtoRH2gfRqVpnFU0HHuIaRF2emKstY3r4dC4bE+wfsQ5+bm42CWmWojLrNJMyztTT5F1jmAyxeMlsOHjyORQxaINio2R555AFTC+KFF1739ZULeKC6FD/k+x/72INIHD0E6tV+831uQJqrwc9J62IjINCNx18sz087cznccVDh0rC/G+ZXw4V5Ifo5j62vuQnp9/W77LdLD9HX3FT1mtyxVODjSiXzfri8dpdaYq85Ysz9CDSUi4tzwRdtM8n2OkbcN0c8iUEdaPd3+l6wfBPX+OXmr9ecgsU2F3zaXizGrGDPqAfnoxZw5LFsQujYNh4Vye1PMMPU/d1ElC49o2vE8L1g53bngps74hq0E4EH/xWOr4Y10THmzitFdftmI3Sg16d9cPM3LnTtgXk//C6dFDoPJgIgjB6y8ZlqbrHc/hxQf9Rg4/ECnULsmxqrPL9LTdJxGVuQ78KRMdJU9BpdWo6CAPZFq4VzTF3wo9c5So5+kJYJg74MwgjvoNKzJvuq88BVfnIdCTy+T2YWDjZdX/Q6lZbJ9wnK/ZKz0b5x0zGj48OqHNKogoEVYdfSAcjsKlVKwQHzN7q8gnmZkNzuArefbRSJEaRbUR61MGcKQE6s1LacknPtlpYTDgUfjQCEII9h1MstIfhQMKJbg1uY0AV2OtY8nqsI5qMwjUYh18CjWMJQ1LGkTTYy6C86yN9zjdM1M8yjpfB99sel7vnugwdQzLV4FB0WQmTE3A4cczCsIevuE+x/WdYaGHFJWD+Hpa2nBhz67Qac6bGivIKpTQ12H+W6nO1Rl0YRYSBQTAwrQ5QgFeDjkKFekV5s+otrGx1RYOtfoyenLAMwiJRTbW8aYBztVR6flLpCmjoPG3lgrelb39jgA4e88zp3XWdtSsIkSYkoxfjUSoiX38Pz93s5PvkpiJJgoKs6bRFbtrbWJoy7fR0CGpc2yuVGRvVKXuoSqGoVS1XtG1C1wnvYpyLDsiUypFxOVK+XxLgcOAQnYbzt3Dx29B1Es62ROzISC0frZAgiLJFt27Yir7dOcrKo+JkEp/F6XE8i+uMpuA170rS2J143eKUKPHgv1JbCe16ST2SUfa+vD1LQYvN34FozY87GBPgwLycnMd4Civ/99T+SkvI45HIdkz/70wcB4u09jRztRgXzUvP61y+/Jk2nLRhjDglbOADzAx+8x7zu6IV6lqc+F4mCsKFa4NLLxx0ENfDrf/KC/P5XbpVkKK811dlnrK+lAQwVC7Yys7NkxPN1hnpgdxTS16RHs0VjboxEeDQv0COfevINAMQe+cBtFvh+9/uPyUgy1pWe5dAHOwvZZNh7fbOMml1j+zGpat4ii6d8CnLE3dKPml/M7f3e975nfnsjtBsGgHChuu+++yaMfpgb6OWALKpcKOdaz0nV6dNy/313oXjeRrNo3ziRD73F5wOQnJxsmTa1TDa8+fa4VdEnnCABAISJUitXLkf+Qr55fD/6kQewEPilTYMBkJkV84y+4i5QsSoBALkQf/e7/3FNAUhWVoZMnzYVAGR7UACyaNEsw3k+cOCYAQkKCj70ofsQnYkzNCxt4wGQlSsrDT+Vie7abgIQf76C62V3c25Ij6qYWybb3jsIXi8WMEOPGvs7Hc+LBSDFxXkm12PrFmjVgz+sBstNAHL5AGRKSZ65DSdP+JWwbgIQzwOMHK6rAUBmoxYNgXlNjV9t6DcVgJhnGAnRKclpMr1gAZSyjsvphsP/pQFIZDjqOaUvRXSpV1LjCqWl85ScarZKnFybJgIgSaEzYLKHS+vQHlCh7Ko4EQBJgrc8P3EpKlz/agwAmZJ1p5xEQTkmjV8KAImCXHtKeKkkRWTKcFSDb69TABKOPMPC5IVytmur9I1YEDgRAOF3ZhZ8FAAK3+3fjLEYgVd9EgI+k5Fr0Ip8C+RrhjQgJ8ZGiwIBCN8rKa5E0nkW6oBUwXsPwxu5TE/99PnrBkD+9M+/JituK5SfoNDfhx6ulOkzbITkagOQb/7FKzJ/UYGsnj8pKADpAUB7ev1J+eA9xWBxWAfoqbpu2bKlBsny7XBIwGiBTVZZWSJrV5VJa/0Z+cP/86J85XMz4DwItwAkAQnw/TOlI2YjADCcQD1zkA8zgnvTJbtO/0wWFD0ivajqPoTckqHeWFPc+8gRW+7gercbBoCw1gPDz7v3HLzgmBCo6KK/AIX2Dh06BNpIkfG07Nixeww94PoDkWDUK4vs16Eo4JUWHQSsx8NsvQ6xCPVnA03PX1ABIz0Zi8WoPProw/BOWA/Mlq3vyjf+/B/Max2/KSVl8q/f+bb8+tdvy49/8hPzGT3UGze+A8k6i9A7OtqRxGbRtiahR3lRCr5nPLNjCg2ef/vUg9mHvqoCEe+1L2kViharV62UdzdvM/kXbEY/vj8CnpVkKSsvQB/fM15yesRc2sejj96HAoq/glKK9fDxXOrZ4veU0nDffbfLj35ogYqG6WPhsVXv2mTUTNFoCOuFqMfZrcvhuw4qrnnXzI3JjTLoud26Atpf1+NGoKzn1siLS0FxozD8rqsgpF5pHWlS1YJRfnhePy3EgmAN//O16w13OcpuFIXfu2VFBc4fgbnQDdBwICjFxz3eeN76OPDQ58wpNeH4AwdO+JL1tB+uMhrnoY6bKrK5MyvwHEoPIUXnQl7+wKjG+bPVH+kY7zjuud0IjxsB8fG9nQJ+F+q/HT8/BSWwXxNFQDIzoTmPRHTSsAKjU26i94XGxlW/4vk5H9Vw5+9cektgf3jta9daxZfXXnvNF+kifebCdWn8RS95D91z6BjouXxF3bwPgl+LX7nLLWCox3WjQW7UwgeeSdvyKFjuXGGy9dp1i03tj35s5i6NS9cd1xPtzmntv0Ys6UDRMWG/9LW7PrBvejyta0RhC6r/sbV1INIFAMEWBcGQUC8aokUCaWyQhsXG6EiIp2xl63x4xehMwjpUvxANmVpYAQMyVo7V7kRRP41OUMTCDnZoOBP27etR77jhoGj5FLwcoQzOBVcqXO9DZ4dd2xmB6eu363VMLIxWqC2xjaBvkV4hvt4ue23m+fLqJ/A4Ou4cG90/guV6UibWP2/84gYmCuOxBXTcAxX5+H4xKFBpCaAFH/0RIkxdZt/pareR96jQHOTPnDSvk5Ph+YYqVlZihRnLc0P7zfVFeNESO2K8Dqj++SIg9O9rkc0YFCJcJVVtb+M8PZB3iZSkuGJJiS2UqtZfW/WsLj+LobHZRhYpEhNYA60b0TGemyCoKGElqGQnQUlqkbiEdERD/JXhsxLKJQKUpNrubdI33GYAiDYmdEOYy7TU5BzQrmzEIB4FDvPSl2PoOmDYHkHvYRz3J0PidQA5H2dAqYoGHc1GS7kfDffY8AOV4tjSU2eA6VBqVKM4XkMosLgBxVO7eyDA4hX+C4+wEdSRQX+xRBvxcCMgnk1lInNePZpIu7cN9dPW8ah9ILSFejVYSFvTsdI584dfWS4f/9ijZj5993v/If/4t3eZY4xSlSoCTlm0luOHZd9WW0iwqdZGQtJTYmU68hXZ4vOi/bYEbC6N2CtjRDAHf/ijrdLZ1S+f+90V4Ifb52rftu1SAilvtqc31Mnpul5EVkKhiMb1bxhzKgo0sAiwQlJl3pxsqWmIlJde3AmBpdlQtEuUf//er0Hh6pU1K/Jl+97dcrK5T5pqckGra5EIaK4Nx5yU8J4SjHOUbDz+zzLQjev3bLapKR826/rjjz9uzn+92w0BQDT68dJLL2HRdLl/5w9PIAA5duyorFyxFBXTf20Kv7mb3Y0KQAoK8qUQ/7399ntXdv8DAMjceXOwgIchnyIPKhNx8j/+4HchuWd59RcCIKQ+ffe73/X1ZdeuPdcUgPSiYNadd6yFZ7FWmiAXx8aNYnTYFvzasmUP1JnsIhwIQNatW2HUpF58cQN0yZsuCEA2oXjgqVPVNwGIZ1VcDADhJk4Awmfp7Y02RydYjgHfD0bL0knFSvFF+O/E8TOQ2D5rNgQ9zk0AYkfpSgAIhRXmzitD/s7OmwAkSAX1KwUgubnpcPCkgb55BPQGUhn8BjLvXaBM8W8SADGTD2AkLx11QzKnSG3rcak7B1EUGHn/WQFIVHg8kvFBI4LB3dQ1FrTHRCXKzLz7QHPrMcDhSA1UNUM7DQBJT5gs0wrXochjm2zY8bhkpuVKXsIy6Rw5Ll3DtlbTpQKQouRbkTjcKLXtewwAKUq/TfqHO6Wuwz7LlwpA2IcoAIyC+GVyrneLxCL/xQUgUbGhkoSCiGHICTnd/faEACQxuliykueaeh7hiBJFgjLV1X8MILhW6hts3sfFAJCWlm44i8vkmadfk3IwHhYvninP/XK31FRbAHRNAcj/WCaf+MRvQaSnWL7x138hK5cXyC3LJl91ALJnb7X87Ond8uffBG0rCADZeqBN3t7dKn/65QXATh5IBFgc9GiCYPYh7ykfNtAReeFXO+XDH5wludlx8tWvPSNf/f25cuDofgDJNqk+NtnAMRr0/ZFVEtlfYOhWp1rehfz2Th8AKUt62DigKckbqOqme/W1/HtDABB6n3OhIb1jp9WcvlCjt0M9HvQklWACZWbA87fbX0H8YjneE53ryj8/n3oVHh4hd6xbDfCxGfr41qNyqc2bm2YTDANflS0+IVIWLVoEvmW6fOubX4fnoQvF5XbLv/zrP9nPY60EHtuOHTvtC+wuK1etRvXSVPk+ZHipnMXWg8RzrSsy0udwQr3diCDPFyGAIoy+Djbu7KtKPPLYg0M2oYobNosGamMl9MSkRFOFna2+vl4WLZyHpPJzqOlS47vnmiPA72ii4t13r8axuuSll94yv1VPI5OtFIR+8hMPy1tvbTGJznoMetlZ3VWbctXdCrrqOXHB7DAqkus1u9QlHkfnpmukq5eQURpKO7K5Sbaqec/3tVo7DSaVDaa3T73THGOteeL2UxcTntdvHJ1fl8WNbrjeezsdxnrgY+EpXbpsFsarB0ol9tnke8wHGRjwvKtOgrOOo3sceo6nseI6qsdu33bQRD/YyJdmUi2b3g+XPsl7qAn8rHYfPP/C9sGdjxMlKbvHcefreBGGifJJ+Du3VoaOQTDnx0TnmygZPdg98k1evFh9+3x54/X3zqOgcg7r3L5QJMVXU8nI3dpxdb36bh6SHsed72rkc47rvXPltPndQPDK9/zRwmHf+Vyvth/Y+udzYCRLE7X5rOk53Cikez/cY+tzo9fDGg36uY3I2fW1EsZS9ZkGrB9tBoDoeGqiOL/rFk/VY7A/+l13fNzIqjvurvKd9k3XZUaTWGCQjVSaeG/tGgEXXqMTTE5nmzKlwFev4cixQ/7ka4AKjLJ9BpFsrnVAVE43Ev2dNqlSupDMeqphLwK9/ihKGKIgbMzrM31A0rW79utrN+/DCDIM2zXWl3CPvA9NdA9H5Eb7zlwNrSkbg4g+2zAqeMcknC/pzuixPyrsT07WcbU5ZDafJBKcer9Ahq3zkpM0DTkf8OjD3R+KZIGGtsNyumULvh0qswsfxP+Dllz1NGR6V0hyTAH6O2L2LtKNWuDxT0bew46Dr0h28ixp6ET9jTBE+qLsc8M8mtAQa0yGIrrEZsoCePkdIx6N1XwXidSZidMlI74cRn29dPTVS37yPDne9JodayzJOn9q62t9c4xjmYyCw2aMvEHjXNW1lM9gdsQ01HRJBjDajiiZ3dvDYwAgPBGBvKjlKFK4S5q7q2TAq/geAr4XgYlpqMweIrFSnLMY9xD1SqpfkL62VCSlF0Fed5YcO/MGxtbOj1AkuUd4+TfdXahnEmmvu7PZUptiogtNkcIBROYOHajCvkKqeBrstjNgvajT0V9ratQRJPDnfXDeevfazEu97/bvKPKeQr0cEAoahIQ4NUS85zjK6+OXvjQfDpuZ8oE1C3E/D8g3vvGa/MPf3o39GWIanTZSERm/VLb/3BZaPHXCqpQODfbK4lXTzOvMSdlSV2ftldTkJCT92whOvLfHk7M2Akrcn3xjvXzq04tQdNLLb2I1dU+84h9/tBuRKpE/+HS5xKR6SfjIIRkJt98NQdQsBEUb2Z58+iAYPzXy5S+tlid/sl6mlmVKdnqv/NsPH8d9XgmggmcmDNHVkSQZDkUO0GC+9Ay0yJbqJyXcc+zHDifIlIy75ezZsyj98Io57vVsNwQAueWWW0x16eZmqz4RrOlizE2w18niv+/+u+CV2ovf2kI6blLo9RxY9ASnD+R0h0CdqhQPeKjJZ7jcFumFdy1X3z60XKQ4Nh/58D1QpeDCNAq6wMt4GOziHxud5uP9ZWRaDerTZ6vl9jXroMedhMSkx3wApLm1BYjZJnOFYgPo8rSw42Kt8dwDvetkyPCxdUCDOsZ73xoKes26OIT7Nj8miGqyJH/r054HKbS0FIlqqE+yfYc1dJNgsObnsRgfZIIdwzgZyVtqpOsGM3nyJHAkK0x04513tvmG1RiHSDrMzEyTe+69HVLDVlpX6QFusUDSw1yjKlApgoYGNyo2fs81XC5k1LmGj2so8/dubQIe1/VIuEWuAotoKSXDVZjSi2atgIgIv476hQzoC/U7PT0ZdL6pUEU7bgwvtiWoFRIdYwvAHTp0Surr/FQ1HRf+5Tn5HeuVL4cGeascgrZ6YF9ycuw81ORm15jnXNb7xHvhV1qz88oo4njzIhAE6ncvhkLlmyzjvHBVkPQr7ri5fXaT/4Md7v0GIAsXTZPjx84YEQG9D/xLY8VvgAUTxLC91f7rPHw/AIiOi0tR80cLxioXugDC6+GYYQ2M4PFDXqfWeXApky69LJjqlt7TsDB/ZM6nVgS6y7TphbJ711FzfhqiejydowQHCtZcoEXngp5P163ly5djrbOJrk899dQYuXi9B7wOdVZoTSE6XFgLw8x/APghnyoInjelR4mXLIu1dh7ouGxdcPScqbb1IQaGeo1wi7nfsGuUuhjqFSfkMQkwirNmgYKUK0fqNsOIaTeJ4vo7BUEcf702QMsxVDKdb2EhKIIGYQS2zCx/kvHQiHW+8ffDnsrPyLB/vwwnl51jjfVb94l4UFN8CmdOzRBzjR5NqReJtmzx8X4BC1LVdC5Q0ITze0HBQ7iHEbINHPm02Bwpz14r+2FgF2YskPioLNlf+wtDNeN1xEVloqZCBhSdEqSp/RB2uHjJiV8gnd0dUtOxGTSnTnP8cBT8M+Ma24a9wr5Wyk8YanBEeMnWI/BMjwXE4QbkTEqdj2Nh/HHek61WMWkQIEBBBf+yvou5PjjrtMVgTWYbgjCB0np5byi9PCn6FqgsVSOCY+2jARjQMfHW8ZOfslDCAYr217+CnAG7LkQAVEZ4CSx9nQBc0cnIEYLSaHezVDfuhqxugbSCClhSuAw5ga3SF2LrUbB1dtsk6/bWftSqsEpRof0VZh2njUHJ3aqqerOPcE87ebJR3tkEpa9OC9zEGx/aEKHD6gzj9eqaxXvrvTYJ6GMByAjGPCLK2juDvUxS9z0UTEk374eHWsp6PJSuvvb1e2XNrdNlRjnyUX71CpSwQuUDtxcgCd0D2j2lUPSyzIuBGmuvHT5xTIrmWAAyeTb+evZXKxLMe7yihOo4TKCAB+iDP/j5ftCouuWPv3qr+V1v9RkAWTs//uqx/bIA+SfzpsWjILwFGmkseoi5yYZKcci1t69HoWb182ffRY2wM3LvXaXyoyfflT//o+Xy/CsvybGTrFsGW9CMy6BRORsdSMKcjJHNp/8d12SPHY1xL0m5H+JEQ/LYY4+Z965nu+4AhFVzZ8+eLW++ZZO9xmvBAMgq5A2kp6fKCy++5jNubmQAotGP9Rs2GvWfy23jARAe79GP3i95ORYcXAwAWbV6DYz9FFDY3vDlUVwPADJ7zgwAhXSoVB1Ash82/GmlSJY6CK9J94QAhNdKed1C6Io/++xLWIStl5BGRTS8YPc/sBbKaidhBFsvxk0AYhfj8QAIqSaz55SYmiANDXbjYsuBTG83+LpRWDwXLJyOqMheH8fXPR43P9KtSqAYtHfPMQNA2G4CEL/xH2zsrzQCMnNWMaQ1EY6vtoBRx/s3CYBQBW/27HJUVc4CyD0uR1Gvxz9vxjp0rhUAKSjIAhiIgQqfNeL/KwAQXmd6YraU5iyQ6tZD0th57D8VAFle8imp7zyCJPMtqKQdLtNz7ocBx9ycWOkebJDTzZthiEOByKMbUHadgBD6YRI9Uoy8SEQC0ifJvtMvI1pkqb9XAkA43vFI0i7NXAXFpWEkpb9mkuGvFIBEgoqVF71AukYRzUJFEheAhKLgcHHqYjnauFHauu0anZs82Vx3E+43AUgCaGoFKEg4ONxrqDwKQPjdaVNuM9Grtt490jdUOy4AIVjPzUWOQp+NWvDf3d39yI0YlOee2w3w40U+riEAiUSU6qt/fJfcvnK6VM6bJM1dB+WPv/a2fOvPlkmipyw6epUACMfqa/93k1Qgn+OD988cA0D++F/3yofXZaAQJCrGXwQACUHE7tvfWY9IbAcc2b2ysCJdGlv2IJcmUk5XQy2LQDOmVoa7S0Dhg8oYpIarUHjSBSBxkRmSOLIAzJJj8u67/iKYvo3+Gr647gCE0Q+Gg+rq/YZOsOt3PZGKMG+7dZnR32bV9BtJ29j2/3xP41SoXsXBG2CoZiptcYk3m7w+DblSz1o10nNRSI/twQfvkXjQV2pqalBcL12e+N73zfv0nk0qLBhzth27dptkueTkFITsS+T19Tbc2A1qW0KcTTy31cBtmDUJXgw2aq73dFsqDZP9XC37/n5r3GriMBcofyI08jpMlASeFiwAes+o3c+aLmVlU+AR2SzLl1UaI0orgfPe6zGMrKVXcVkjA6TrMOR7yy2LsLiFQUb4GSoKPn8AACAASURBVHOOeNTyoPzibasqTfRD540OAsP16jHioqiSizye0iW0v/1QgHLpWO58dA2hwIRIekWVpsHz6nHd77nUBR0TV6aXx3flOfV8+l0m2uvrzEx/WNhN5NZr1ujEmIkQ8A96DylvTLoUx5MyzVS/4ntspK3Nm1uOiNppUOT8CZL8jN+fjURzeuWYEM1jBDMUeX3qqXaT+HUsOG5KNWPE58wZyzV2P/dTc/yylvyO0h74eiIK1YXGwf2MfQyMfFzsby9l7CcCIReKWlEJi2N6+FCV9wzajf1iAYjeB/Xkc165dCY3ZyeQYsbPNCpKT78KJXAdclXO3KgV+8bj+GvVDBh5yrnzZsh7W/fIwoWzTbJtO6gbjGS2d3RBYcfy7AOjSfpvRs70HK4whd4DrkfBaEP6OSMg7hizbytWVpjoh+ahuc9ugldt3I1Yco3SdUVFMHh89d4XFhYaiqmdq2Orreu5jSSr0pCUl0QTElXP2eIBiHq8aAgld4chxcumzxTqnPuSzZl4znWazcj3ejm+jHQo/SnKk2wFaQSRFbu2M8AYC5ne8pyliJx0y+lzkKUFbUsrotvzWc+qkRDvt44f3otQJMOy1dedw1pgv9Pba6lfkwoyfFGfCFSs1sY1jgY+m+4f5lge7uS+wwgBmzuuHCsdb1JE3ePxNUt0+KqU45rY5ylIqE6IypYtJ54w8y87cYpMzV0DudI2k3vRjerfnJsaJe8DLTk9LVOSQ+eiaGGHtA7sl5KsVZKeXChbDjwFyjKqNzi1y0JjrUGP2IavP6RbsTFNXBurnOszz2tNjs2VSVCp4jzs7G+UVtCjqmqsME9rm5VGZ2P1d418uBReRkHYGC1hHRe21KgSSUeEpbX/dezdiRIVayPPbEUpS7HvsaK2lbJfWHQfDFtETBGF2Xroaamc9iFDJ+tBMnrPEKjQiJjU1tlnkOdlon5sZI7UtL2CsbN0pKYGL4sdrxOjbc2QhKjp+H/LCtm+/SSiYRlmP9n23knISVu2hbZhRH00+SjUCHO4kQ5NQncjIPpLzF5EmthYRmDUVLVnGzQ1UNjCvKhIeGi3fPDhlSYS8NMffgJgb4f8xw9OYN1KlAfXTjHf7W2IQLK3nU+Nx+01hyeBwuZRH6PwOjrRft7a0IjkeY+uCHDFFhsfJzGwJdj2Vp2Tp14/LQ+vK5byAohGYBa8taNJNu9rlo/cDpCXBWqzV38kCkqfoXju2CgoEDLq5YagYr1E20rv3/5/L5v6d21tLZKWbCOzLe1zECXBPhl1UvrbZ+BJipWOgXelqf+c1Hq5tQmx1oYri7vfzO0f/OAH5t/Xq11XAKKFBxnBuNjGxZ0Lc0oKQoPTyuStX28aUzVa+ZIXe7yr/73gyldc9Jj7sX7927jx/iJ2l3p+GldqxHJz9qmCeDrVLG5IGV4qRhVPLpAMFAnq6GyXAzt3yf0PPmBOt++AXdDC4PnZ4+XO3IECkF1dnWbz+P7jP4AXxB/CjvDqgKjR4VJ8uGEq79ZuzHaxIG+frb+fOvj2ennvfIWgoHijhgnD5/QuPfzwPfAyHjaFDze/u9e3oLsGgcsZ12sncKCRtW7dLfjNiNEXZ4tGHYnbbluC8G+8KT6ohoOOH/+6uRUupUlrBTDfQ5v7eTBD0JWv1d+4xp+bQO8WQdTvcuyVdkHjSc/H37ljrJutghJuxqoQRGNd1Yh++tOf+vp+MYIMgUAqPT1JZs6aYkAEue9UVmtD8S1SMebMKTP3qBOLoIcpMc5xkDOEmhiie/v22WgTm3vu4J5/vxHiUyNy8gUIpPRaXYqKu+ErQB0LEgCetHNBHrQLGfOBXx8vhyDIYa/oLReAXEr/eNKU1ATkxOUZyWQ2HZ9Aitp4HVQjzaUSuXU53PnvgkYej/eovd3mdPG5dulPmpPlFuIMBJKkxsypKDEKftVn6mTXrgNwoGQj8TtTsrLTZRDOgoTEBMyDAdn0zi6sVWOLaWnfCMTdOhTsj6s05dIg+ZlSWCM8BR7OF5eupsn9b73JvDlPdccBDfpdGuDMDWHjOLr3LlDZi310wYU7rrp/sZ861/V+mON69QyY69HjFaNLwPo25AGQGK/4HOt3aF5MTGKUoeeYZxH5H2EwXtmGUTbZY3qAjqUF/vwFB0eRmK65GlNzF0tUeJycbmXRPEvxU4oaX7uAoKcL9I8hS9flutHm1RfNy7dGFR1n8YmqysTcCkuLIb1IcycImuybpO36DVC4Yuz7qI+g85XjG/isOGWsjCGun3OemZomYXEyO+dBOdd3GsUHX/atEzlpqE0EsKFN6U9xkemgXS1FUvdxRIPs88XgyPJZH5emtpNyutHLq8T7JlcKeS7mO16tCj4PuhZxrQ739lR7HHt9w44KXmpMkWTGlyCqEgtZ1gNyoApy/fyu59ckYNTnig48HVcWpdSmzklGrEuTSMVqkt7Rgxg3D4CEpcMwh3pmQgUqwNdKTetRWTDlTtld+4QUpCyR1NgS6eipNQURizKXoIL6LyU2PAWUKXU+hiDfZQBRk+WwQ0IxN57F8eKw/rch56DQdmPYAtHutlywGXrwXB9HUeR02CT2noeyAqZHV2MVb9MwD0K8qum2DI0f0ASnYDmAzqu7AkSO32kBw1DUV/Hv4zwiWWZf+tLHZDikR7742UnoUxrqa3TLn//d6/I3X1kF4A0QhmlAqMAW7lG7iGZ7vKKEkQnRAJ4W5IXh+H1wkLA1nrDOsrT0FBRvtvM1ETkiz21rluOnO+ShZfGy40S/VNX3yYLSWFm1xNLV+rw+jsRFSHSSR1fE/SEIYQthXky4ZbcgxCH//O03MJ6H5c4707BWRqMoc5ekZHdJUlqX7Dy4W9LkVg4masxshVKWBSkxBDFo+VB5C+lPue6FCa8rAJk3z8qdHUSo/WKbApCF4LcePXocaNzSDXQxulEBCHM/TPRjhz9Z/mKv2f3eRACEBmihF+lgIuh9990JZamGCQHImrXrzCLdjfyO6wVAWNmcBsbevYfBG+64ZADy0EN3wiPfjmT0DWbICEDuunsVckPOoj7CmZsAZIIJFwhASD0pn1oE9atdhlPN+h1GYhPc4h07DtNigCeOheSYrDws06dPBmXmjKFcuce6CUAu/km/EgDC+7Dy1gpZ/4bNg/pNASCLF88xSnZnz9YCuB42Agfp2LyXLV8ISc9mE8XUwl2cf4xEvPXmez6qJa/1/QIgU6cWwEAeRuSlGmf5rwtAqK6YFpcnk1LmIBKyE7Sb2t9oAFKUWikJ0ZNkz9mfGU+wrlfBAEh8ZK6kx84A+DgmHf1njJOLjbhh6YyPonhhrLR0nJFjNe+Y968GANFcyuw45OKgJsmBqk1S1YBk98sEIDkwlhPDbpXO4U0wpr0oEQBILo4fE43CiT2tcrRum8wtXiNHGp6TgZEeaUCOX1y8BTeLSz8LGlY3itvtPQ+A8PNJKeuMnDPz77qRSD+IMersavBRdNubsuEkE4jv7L9hAMiXv/TbMhjaKp/8SL7koy4b2w9+tAURhRi5DzU3rjYACYGj4B9+sE+GESnpQI7K/cvTpSQ7XFIyrEDApQIQ/uZrf/YUoqktcDpmoahiCwQboiWrsMECkBhI/faVQUo5TLbVPG3kpBWA9CP6NDPnUcM+evXVVy9+g7rK37yuAOShhx6CsTix9G7gNdPbtuKWJfLa62/6PBsX4+G9ymM3zuHGV766ktwPjTpYL6I9tUl29DxFfo8jNOq9UHB0bJh89jOfgeZ6r5lkWVnW87FkUaX5e+jIYdCcLFpPz8xA+DFHjp9A0jEEATSsew4GvbZBKF6xkaetdIIYqGoo6GPUQ6MdMV4SO73hw47++fCw9QjQexPueW74b3ro1q69BQnJTVDvOj7Ga27D8OMXaePv05ALNH/+THhMM0y0gCCGKmNr1y4HoHpmzGap18PvuZ4znUOuB9WtTK6bVGDVY7dvGrIPjNoETha3fojrydfvMRKitCqeVz2mPL7rdeX36VHT7zL6oepSjIBo/10vqtuXYNfv0rSW31JhaB1vb9xjNukIRM14zCLomDPPg0mfBCccAyplqe578EiHTU4fr7nVjXkPNNLD3+gY+72IjKb5lbhcao//fvjnzNWiYo3b+Yv8wKX/BP/Jhef5RKeZv6AcUc2jBhC6ilM6JheTI+dLLMY9vdoREFcmndcyb/40E83Yt5d9tp5seqnn4VmePh2JlqjdUwmAkoyk25jYGBNl43rDOjJ79/iLabGiNxspvW++aSOg2nc+Sy6l0r0HgfklNondehz5GZXFOPcZBdRkaP4+uAyv9dTydz56IG5noEoa74WumW5EN5BW5l9XtYJ6P8C/jUz3obKxaGSAtcq8175lEl7+8AhrKJOqM+h5kQdBoSKVyTR8Rx9H7hVspGAxodx8jLdCWRcFjdEdJnPHRibLrLzVUt9xFFSlg2PWZZ/CH7o2PGSPN4RCalzT2ZJAWWFLS0fEVgv1QT1JG2k//uiTfTcUSbx6TTYao55sEshsFMVV/tN9kJEtpZ1xXP1UMRsByYgrQxJ2heysfsocY9Tb20j90iRs3uekyCkSFzpZajs3GWlcNj0Wo7/xsSlSmFkh2SlTZcMuK2UfFj7sq0UV6dHP2C9fFBfrtb8GCeqaebWv+FuloLlKl3EySUpy58me429La99Jcw72LTnZRhd0PnOd1ue8CwnyGr2hY4L7R3LEZPyXJf0RcB7xmjEueSkrJC46R3aefEOSYlOlLHeRbD5uK2XzkRocsF79iPAYKU2/n0U6pKnHOlHr6lCQ05t3uellkHGeJ/VdqCEWWYrITTyiTIjMgU4VhvMzqnToQD3qeR00Uf6OTi+qAXqXVhAf8VHYuN/7n8EQXxTb1q3xtYCohihViWOCMR4GYGLjLRjw1Dehh2begzabpIE+OXt+qXxw3RL53KMl5v1aqGR+/V83yl9+abmkMtHf62ZDzVnzeV5puS/yGFsE0OKxO1AdG7ks9nwhHkAdaO3CfLYHGB4YxnNo6VjffLpKMpMi5XN3F1oFRy+KIlAyZWtHnaF4TygoNDwafbVsEipihY96zz+qsLONSJv83hefQumFLDiPUUcG4LJsRqOcOVcjnYjosA22gpqFh/lIy6/gOLC/Gx0YkbQBKLyBRvcTrwac+eAat+sGQCi9W1g42VS/vtQ2H/Uu6AU7cdImBd44LVD5yi7eVxr9GBgY8tEKSGHSBceLUo65fBbyU7nMQfB251bMNQlg5A43NFiO5ic+8Qnz970t23x5H4uXgecL7iJzRSgtl5qaZjbOX/3qeUfW1oZeubirYkl0TKQviSw6GolUnovGLR7HwkNs5MBiy/P1N8KT6mOoeDqSzqeUTEIEA+HDHfvHGKqBtV2CKfroxrOoch68pXFmceY4HD16CrkIlH/1UzaCqUe5xhqP71NxodsGjX3Q9/h71yB2c2ACDX4XnPD6fRQ0M47WEFBwwXMob53vu4XJXG92sAJ9egxXXYvHV6DIOcDGf7uAJxgAsffYX7hw1WokMXb1ypbNduNZees8Mx5bt+5H3k6BUSzjv0nJcukLYyam948LARBSCfy0gSgYoOQNW5UsqnuxuTKlLg3IVaAae47xE5d5vEulOQW7pkt5bzxgpsfwGa6e4tqlHJvfpRLWiePVkMG1dEo2F3RciJKm5wqUsdW5qAaxW7hN70FGRgbWDX80WsEjI7IKyvmc6PXzdwQaH330Lvnuv9siqCo3vWbNclpi8Ow1yxGIR6iqWUFBNuZbsWTnpMuvnt+Aa7T5R1R/UQrQHXfc4ZOX1GeCXj5VjuMc0z7QAaHjEUy+mUVQ8ydlIv+DCjjMl1CaEorjeRbimNw0zxgZA0BgKPoUuDzFHI6Djgnns3ssd/3Q93XOc31l9JGtBcXjQjxwYM0plSe19zwMhqEa7nHxUdILdSM2ZFFIqDHkSeeBoecdg3QrtugYjI/3yLCooeaWEKyMKp0IScrTs1chL6AN0rU7QR0Cx545dP12naeDUA3p9nPIGfHGKiLK9iESdPykZL/8eQ+SuG3DiT25UNeoVhqYnSOeyldECJSZrDEWDRpQICWQOYH6O84D/1hGmrwitoWTPi7bqp+QMNC8dB7wvgx5EuN5SZUgvyRIXdcmQ11TUKC5HDyG3q/K8kfkwOlXpb27bgzw13uXkGqNSP1NhCezOmqKLNo90XWiakI719OGhgaZWXgbih0WGlneTUee8lF17Xjb/AbuLZr3wbk94nGauPdpP3KjFuN+nZXuoSOog3Ib1LcyJQWVtE2uH6hPp6B01dS91xwvKtqhPuEexyHXoyT9HiSs16JOzC6z1rt76ezJ98vhs68Yeh2T9MND42W0N8dQ/ZJRi4TPyo+eeEcaWzGWQ558LziAvjXJsx38ioccE8xXx2YYA0CCqIwy68Y2EJc8dJ0Q3yftnTYnJ8zLMQoLy4D0cbXkoGba/Q/dLV/5rWL7M/zmO8/sMlGQu1eCRubJAXdA3IMtPSlOovLzvFOAfh5i6XoDoNVjVTCvYz27JgRKXqMe3b4drIBISNKzHTzdIy/t6ZS7KqA0WYFjeTYGEKD5fBSUREZL2IaY04Y5aLqGnA6qkrINI0JlvgsK2etv7IbT5RgOYwHOAw8myq4je+StbTYilxWXJX1dZchzGZD9jTbaQbnxhNEoKUy+G+vbHlC5/Gpm5gvXqF03AHLnnXfK4SMoeORtWhd7vZzw995zhzwP2bRgnuOLPc77873zAYgv9+MKlK+uBIBw4SkqmoyaGovgBewFEBmQ5cuXmM00EIA0w6PBxF9W5qahyoXr9ddff98BCBdORj+Mxj5Cg3t2H7psAJKfD+1r9HvZ8rmgXVVD6aHK3OqbAOTyAQjnSmFhNiQUa2VR5Uzjldy18ygiTuXwZPWY2io0DndsP2Q87xdqNwHI+REgFxRcKQAhZYjr4okTNdccgLS02E0+EpzztnPW03YhAFJaWggwkQbKmN0o2e8FC2Yj76gcOvfP+7zE48kq61i9XwCEOSktLZBaPUsD+SYAUQDC559tSlqlxEYkQ0XpbeQ6oDjjbxAAKUm/FTktSXKg/pfnAZARRG3yE1cC1nWhSOFeAz6s0WZXtmAAZHJmpeRlzpD9J1+RxjY/pfxqARCel1oE91Z+Qd7Y99hlA5ARGNRlKXdIU+9LMqvoU4iSRUljR40cq9shCTGgYvXV4fqs5zwQgPC9+MhJSOC/W6oaN0lre60PgDBCUp6/WnafeApMimwDQNg2baiRspJyKS4sMYpe339sIyJJUBe7QQAI+/iFL39eHr0zW7JSAWgBQM42t8tf/NtW+cv/vkRimKOCdjUByAjG4dltHXK8oV/+4tMzrhiADAz2yGc/+4R84XPFsmkrnMOYp8l5J8cAkBN1rTI14wFp76mXvY3P+wBIUdoa6e4YMXLg16NdFwDCsM+KFStAoXrrkq95yhSEEREau5iihZd88Cv+QSD9ytb9uFLlKwIQ9ebRA+TzqiME6TdYbOeNdr+nYkJPlHraGJ7Nzs6WGdNmIpoSI+9ueRdAZKls2GDzJZYsvwWcR+uVIF2roqIC3saphs7E/9566y2fBj0nuCpKUfEmPs6v9KEGqEZAYqLjfCofPDZVy9gIhOKRjMg2a1aJ8dhGwjU2ioPv33/UABC9zokiIPyehv8Jnh555BFzXDe0WFVV5bu7wSgmrneW3lv9zsyZVsXj8GEbtg7WtJ+8R8EiIOpd5ffcJGpNgNUEc70GnoMA0I1C6HltUrv9lxrz6m3me3y23KKESj1RDzAjLBpZcZNIAyMhwYAC6VcLFk4zCmUlJfly+jQKZ7V3gy6DeiF7UQkYURImrtfVNQPsWu/ZxUQYdBz4fbdAG8EkG6MfGhlRcQPOa7fApXoP3XnD3/rft/MuMALg6x89r56Hd9wbfRU/cMflagKQwkJIxoJawPsRjHY1HlVVRQzsIE1AXUPxU3e8+ZNbViyAkl027lOHiYI2gJe8b98Rk8/hUkZ9XHtwrqdNmyLvbUMNJ9QVYGOy+aJFc6S2pglrACqOe+pPrsGnv3evgwBE5zR/o2uTG030RY0DVKcCCyPyuPwuPcJ33LlYXn1lqweq/Up87Kv+zh8JRRQiiOCB+8y751LFPXce0Fh1xSbcaBHPmYbaPJ2dNurD6ERvv41IExCMasKtF8lgZCMctTvYqJI16iU9D0H9Jz7Gvt/ZPehzvoZ4ERIuzxoBCUXhQX3GRkG98RUgdKizOXHlKKRXIsfrd0jvgF8RT2mspG11d1oDPjLKAhe+F+Ulyw+NArQqIwyR8tER+x2957wfWgDRJpubj7HGwVhEFERbuCZ9Q5DEnAPHpNKifU3BExst4frJtb2y6ONysgnysz2Wgqz3EeUdJXp4MqI7TdIfwrwf284BULvrM9+zEQD7Ofs5teB2yUkpl21HnkFSt6XsUOJeW2ScR0vTBdycl9F0730WK/QeFmUYEJTrPOaad/vsT8n2ky/JaBjl0G3kQ5XP+Lq7x9LEjCiCQ+3SSDjvZ2bsHImLSMdekQDQkSn17SflTJOlM8bG+Md0aJhRNutp1xomzHfJSVwgafFTjcOgGVLGkRGJkoI8le6eJkRQNklerpeAjt91tg2BnjZdTp9k7bB4+ckPkYMSk+gwJViocmyCOOeu1tziuI76roPfC0ZRVUED31Czx/ifFs5EAURQB00bQG0OthDU4vCiFyVTeuULn/+cVJaVyLTyZkSIRuTx5w6juGC0PLRqqvl6LdT82OpQw2Pu6pXm9TDmVRTo6GxDwyh67PUzxsuxGYUzLsSL6vRBoGMY+yNbWB/WT3z23XfaYDtFyYfmWzsoEUqgbIMszokChmyjsHWHNCqIiFLUiP1u/6i9L1GIqvT1NMtjj2+SwoIEmVqagIKF1ZKZ3SZVHbamWlNNK67FJrUPds4Ghe6oHDv7jik4GR8N6n34YnnhhRd8LAPzxWvUrgsAWbx4MRKUeuGlu3QK1bq1q1CWfjskGcfKf16j8RrnNO+P8pUa8TRs+7xKpSb/wOPwWqrQWI8zjU+tkNuJMYoCRYqNmxkBCakKj3zkw0ZalbU/zp2z8sf9iI4kJdmHlHkhSn+h4b0OtIYXX3weBYSWmM9VOYuv06Aa0tBgDQjK94V55F6teM1FUilY1AGPjbGhRVsJvRtGR5pMRaXsjRt3wIDJgZpDpmzevMv01wUerjGlN8E15tXo1jwXfqekpET27LEPIZtLBeG/3crFLgDhZ3r9hw4dMr/lYuuvvOuvTusaQuzv+Qaun/LBz4LROLQYGDfYifJP2BfXIOO/OT90k2IfNdpDQyzQwOIYqLFGSo3Sx1wwMp6RSvrH8uVzsPkPyZnTDeYvVa9IUWF9kCVLZ3qSzaNIEraqMK6BFQhGVKXHd4OcF5znSvmxoMrOcx2/sWITfspc4DmDRRR873kcct9pryEACcxpYR/GUnfOr2IfbJwC36MSVhnqr+zcecyRt4UP1+NXB+Y4BKWuXQYAYdRj9uwy4xGlsZcEqkI9gOimTTvPAyA5uZkQNCiQ7dv2GCot528cchumTivGRt9suOW00fzPtwWzBEnBjXw/JZLXp/LcOt8IXjWnjWuOS+F01xAdS36el58hOVibWItI550LCPzzSg224HMwmJqV3ms9nxr8SkHTOax903WK1co114MqV5pDFwIAMuypIIZ7RjlzA33UJRgw0UnWUo6AcUPlInMOGEwDnkVPkMLGfMHwSHtN7BcLEJr+MgLkce5dMBc5mipJMRnIJShD7Yy9MOjrvWfe/o55GMqDHx22xloI8j7CIq2hTKCgoINGtz/aZUeHQFDX9gGsN/GeDGkX1i5tVFgFAcz3b74YcozaGFT+Jt3PHA9zOyY6QeYU3Cdbjv7IvEdZcdNXQX2EkOlGhretr8q855Nt9SR0+Z4ffPpPyfnAcamc+jFpRUThRP1Ge0wPJHCd1eT1UABAdx4rHomEEps6jPxr9CAoqI2+E62p+KihYe0686LvPaVgsV+dUCDTRvUrNs4jlVDnv9nPwrhbpa3/tCTGJ8vkjArZW/MW6pm0ImcDeS9eLkL/QCPG3kZDfMcE2EiOB0sirhSgY6rZ8wl+GwFieodtBDQJidCNNfbcxw4fl/lzFshrr+7DfjuEvJRuUOZSkBitR+S803vn0Z2J6pz7F5w2yjkaCEY4x50Ic7S1LyMGk6UflCvThqwhHhpVI1HeHCrOOi2f/tL/krsWz5aywmb0s1ea2/rk//zbLvlr5ILEAiw3VFv6ev3Z01Ixyzolo3IypMdzAoTFRSINxIICzXONZ9V57/4bpN9ix3IUrIHOEOs8+JefN8sDFQmSnxaBApEWXIQjzy0ky9piQ3hGQ3CP2PpGUJw3zEaWQrzCgv3hbZi3w3AGNss//P2v5JOPFMu23RAQaByUiFS7B59G36M8yl9Hb4okhZfIlrOgvXr0shkp9xjRn1/+8pfm+9eyXXMAwgfx4YcfviwKFSsnT0MtjQ1vWkm6G6cFByBXmvtxtQEI63jMgkd/7nxbIfdiAAiVtAqgqrV58yYDQJh0vnPHLmO8M5H8nnvuA01rveGpXioA6cfDe/vaxQCUe42EJyvllqEa+saNW28CENyfYAnwZoFyNkP++1oBkNzcdCPLO4LNoRc7CCMie3ZDGQabCjf4W1ZUYANlJd9R5IPsMwDlJgAJvkq9XwCEZ7vjzkrQmsDN9yIINKjfbwDiOgw4bx94cI2ZEz9/FgXVlG7hRR8WVc6RgweOQuGqxcwPrusLF802htb+fbbi8PUGIIsXzzBVm+vrrXMlEKDfBCB2TAhA2CJRt6I8Z7GcadknLV30/t+YAGRR8YckOjzRzLtNh22yNQFIdEgOwEeZnO18B9KzfoP/UgFIVHi8LJr6iGw7alWHrjYAyUrJkIVlD4I2frp34QAAIABJREFUdVJONL5n+n85ACQK9UAmxS6XY+2vy63TPynbTr2A/vZcNABJji2W9IRZcrjGCj6wxcbapHgXgFRXnZWZ5TORo3AYz3ez+fxGBCDf+pu/B7AblXuWQxQAAITtsedPSArqfNx3a/H7BkD+8WfNsrw0RhYWx1wRAGF//+irP5Z5sxKlpDhRXnyjHcUhz0l8+qkxAKS+u0vyotZICyJ0R5reNNdZngqJ5u4Eefrpp302h++mvs8vrjkAKS8vR5JwiuzeYz1Ll9IWVy6A7G49ipLZ8OaN04IrX92+egXqlLwLZOzqWF9Krz0NauMNtg8FAZwqX9mohvUqqbFKz7BSELq7rZeJjR6V/Em5smTxEkMnqjpdZbyCq1ffZj6PRSLbL37xC3sO8Dm1CBzD32Wl002khJ42gphBGBQ///kzMBxyUWukFOBks/ldB3Swoz297BAv8dx4hhxPcwRUHdjoKZ1VUWzC2EeOVJn+U25zzpzpsmH9u2Zzcz3xrtfSpVDxWFzkVfGDVCP9nGOhhhff1zC0jgkNNDfKotGAhsZ6SUm2G6saivSiasIdo0guVcKfyOqqdV1YzSg4BcdvKLqJvm4fxytUp/ef3l83SqDv67VxPPLyvCQ6XF9jo3+z9U0W54Ve2zRI7KalJiKiBAORFBVEunjv3IT9WISNGWYnBYsRC26MSsXiIe01e8mwjlJQsPPyuxpF42vVvNd7YL3FXkIeipO5Sag6tvzr3ht7P+El80Lawc5r3rsGkRC9p27U41IiICFOtC3QQ7h82UzZvfu4T4OeY6XPAb/rzid3rHyvvUTNYNQwMzxBKFjuWPJePPLRu+GVq5GtcC6oR5DH5zO3dt0KJJHbwmecq6tWLZVWJJQfg2CEvwCdo3zmSdHYee2fP3rcyIikMcnt2he9ZkZC9ZoPHjw4JnE2WASE83bZ8llYhwjivGRZR4XPjSrqmI29d361N3cOumMdqKJl551//XBrpiiVhs+2j2qFKLivS0g4HwFthC0C1Cy2QTwTEaMetQefs/IzW0wingmPphQdBoqIF+2iSg9bTyxoQF7wzSam2+OGIBKikRrEdO0Q9yUgad1GFkZQoTkCoYjizIVyrqteTjZY7yujYWG+KIoXxQwD9cujLpG14ivEN8Jn00v096L8TGbv9wzCCNCzRuBx14bSf7ZvuL4hr0vRTuBQ+0tHSSREHdLii2RG4VrZdtzju4fafTk5fDpASYo09GyDhGybT4GJkWkfWwpUGo1KqMHv1nLiPOJ1RKJWSkXxQ3KgGlK2MOh1XWL0Q+dgZAJSob3EY5ss7vfa04kX2OrOWu87nw3ukfmpsyUndarsqv65vX4visU+aJSfVCy1DRi40nnOfaAPUvdseXEV+G0EqnCXQYmrR443vyu9nbw3tj8MoHS02/0hPNIragrbYLA3VPLTK2RS1kwU2LMAhHtBdJhN5Cb1KMybRCmo+ZGTlSnPPvdLOVdvI008Pfzz3mX6bacIRLvYSOrwrdtGtsb2JxJ9H2CRQl/zJ5zrWyOhXgQopFdCIzyKIubpSIiNgIxqncrBBDwHllYdjZv81S/dKkNQ7fr6734IlC/7fkdfqPzZd7bKN7+wHKDJ9rcHEdueDlvYJncGnHFgLZhrwhwM88QAOqBAxpaaxWLO3r0dwnV6JsEIWAhdrTap/ds/awAAiZfK0kQUuLRrTRSemVEI6bBFgpaqlUP7MMnDABzZIkJsYnp/SKsv+rcJ69XWLcfkdz9WIe9sOyFvbUd9teQG6QWVsL3V9jOShREHkmSouwj0ueNypnmLoZEVxd1t2CLbtlkJ92vVrjkAuffee+Hh3ohQ71je30QXzMV39aoV8sKL10+zePw+ng9Apkwp9ueqXGbVc52xlo5y5QAkAaG99LR0RJGmovJ8vTS3NF8QgHDBjQVHMRoGPrn3XArOIgQ5ZUqZNCLiwaq6ebmTYOzsRrI3PeEXD0DSoX2dm58Gnrj1eKqhvHrVMkREdptijTcBiMfhVpUMjNP1ACCkyKWnJeG+7PclmbsKXXqf9B7yfubmZSCPqAyFJU+BrmWrPt8EIP4V5P0EIIuhhHWmulGaGu0mdy0BSCY23SlTJmHtIxBtwqbGXA6/XLIBIBCceO+9PYa6ScNozdoViHwcNpG0GwGA5OdnmkrjR49U3wQglwBABiF1yloQU3NWQimJIGTXDQNA5k++BwCkQM6hsN7+05a+FBUZK5nR82H4dUpLv1X4o9NKJWAvB4DwGNMn3YX8gD5c/8b3BYDwHCtnfBaUt+1ytm3fZQMQUoTSwiqQH5APQDQiR1tQJHkCAJIKEFeUcYs0d1SZfJf9Z94y4+YCkLT4FGNn8Flvbm6V3fv2QxDmhMSGWqnbGxGA/O8vLpGeqFz508/f5wMgkchf/c5P90lBTqKsqSwyfb/aAOTJlxAVgiLVp27NuGIAEtbXIZ/5wk/k619cLI0tjfL8r89i/kFFK2H3WACC6zh0ogGRjzuktm2vtPQdBvnwNjOPrrUk7zUFIEyCnjJlCnjBm+A5sUjuYtusWVaSc9++S4+cXOw5Lu97waV3ba7KDl914Ms7tv0VF0WVmWT+Rwe88WzUxQ+s79ADKV2fpw2oXD3H9GRpIm9paaksXDDPSPCqkuMnP/lJXxefe+55k7DOfArmJLC2R1XVSdBv5phq6UePHkZ+RSl4/53S3tZtVLaYxESv90D/WC4uPTypKTbxi8azJqnftroSx6kyCko0XPU6VqyoROHAasMf1+aqnbl5FO77vroloIxpHoWb42C0x728IVf2Uj3q7KdGCZpbmnwREH2Pn7uSg5pnwfui+QiWB2y9OIH5Dhd7/zUh26W02HNbb/94Tc9Hw1b7RpCg72vfOdaaL8L3lC8feFxeC/nXs+eUwpM+gCjV6QkVrvQYLFhYVl5gVLEWLJyOv4fNfbb3zn7L9Rjr75RHbcdvbCVof8Kl9XpRg98nb2pqN9ijmKRFLxmY1+6/D3pi9ZqdP5I+b7ZWW77Ym3YF33PzhtjvMaDbc5kFj5ZZwQm2QFnlslKbvH/8mI0Uu8cNjIBo18cTJAiMIHmjHDSZn32fv2AG1pxYrFGoyJuUMCYHhMeiUTJ79lTzl0nq7Pvq25cBpNZC3IASpurM8Qs2jEICVJt6tU1Nb0+SlREQN5KhY6hzm2uZRvpIKVVBj8BnWs+xYuUcyFIeM5Wbg+UpBc4xd/7aueuP3lgj1jrbgoFOvT+BU4j5HXpfOZ5srO3gk9vFK83VYB/DvermOj50iod4kQ6+F+HVo+D74YhAmDaM/Ip+rw5HgnVwccqFeDkgPFcIoiTmmvi+PkJdNo+P+SGRUX7n25CXh8LaH5Mz58BjHQOa0GYfRWho2DsH81e8nBNGBhA3sOdGZFLXPxVF4L+HkZ/IZhz3XlSHQUxf/lIU9h0vAqTjyMAMc2ZMPyGHOrfkblx3FDz2LxgZ3ojQBEmPnANefas09+7zOXY4J9y8qDH3xcu3pNCJNv9a6l+fE2IzUTl8hRw3eRWWwufmrJm9yuYYm6ZRCzPOXvRRPxtCf9o8uekheNGzjVcdgg2JZTIpfY7sq3keN9R62bm2ayX0BOTK+GrN4HO9Jj4T7nwsSbwb+2KnRCT2yJm2TbAH4lFo0HMYQK65D3khbGEYO7aKKfdA+SzV5GPxfu8+bB2IYVjY48B+SMW1DaEfr73xtjQ2teBqbPI/5WKjQ2zkvaCgSA4ft5W5Y6G8pf1xI4u+6CsiT+p0417sKSTr8Ji/mE22D+GcIF6dD9JPQ22eUGgY5IkHbD+GI21kYXQkHZEaq76Xl5Ak/+23l0tvZLZ84/dux02wEadB5KyebRiV//vTXfKPX15j3utobUU1eHu+yFj8jbchFSMX7EUDz3nMkyHkYSVl5djvMrLlPR8m8cmLdvzHDyG4gz5/+NYkCR+0x6Ko9qD3rCVPRVQpykY7WJhnwIveh43a98Igpdsbavsbg7XmB//vJfP6tnlZsuX4Edl1MAn93CqNnTZqM+qtrw3oY2LoHAgKlMvhcy/IthfOCSXMWZevHs7pa9WuKQBh8jlD7ZdDobr7rnViCvkhfHVjtfMBSEFBPhQJ8lH103I0r2aLjAr3FWjjxqTjkZhgk6uoGMSNn42f+UL9ACP6esb0qTJj5nTjgaytsUofTLZeuNAWKKSxzoV19uxZxgjlg//GG6+iqvideFhCUf9hK2RZi7HADcBoOGOS17dAVYsLhdKtQrzdSpOHedzoqHiTZFc+dTLyPdJxHKs3zuanSxQa6c49DkWPe0uwRDRdYAmyFICwholS0HTR5fFplLv/5ntcsNWTz/MrcNGaE/yOqke5G4hN9LebMI1gBTb2SrxNz6FsBOP7+y4cL4KBFfUa83tjFIrcH3qvAw1UV1VLx1Wvk/VATsAbdaGm4GPx4pnGK70XikoTfV8/X7lyHjjVMeY3VDNKSUlAIbmZ8s7bu41Klh8c+BMx3XsbDMBx3mohTjcvRu8N57kfSPb4zhEVZTcdd34Z6laYxuEvDBSxDVzwuq/Ghy4AGcbz44KnQKWp8c43lv4TIlmZoGkgiZrAT9tEgHgiAOL+3jXA3T7xGEmg4M2bOw2GEApzwVrYvevwGNDJe0n1HeaBbFi/GYBlljFAtm+znly/wpsr3uA5NTyFJ3tOJkXb++sCTReMKQC5++67Tb4bG9c1HVe3EKleH5Pn584r+//svQd4nOd1JXwBDAYDzGDQe68kiMIGkiAp9iKKVJdsy5LlSIkdJ068TvPG8Waz+b1JNn1TNl7HG1uRqyxLsaxGiWJvYAULCJAgeu+9A4PBnvuWmW+GAxAkQVr7/Hr9+BE45ZuvvN/73XPvuefAfNBNHfM+73MBEO9zwf82gmqjapu+zt4iEb6uMd9PPMbG4OGjjGcZe2oPD5aJ1c3nLoM7BO46AJ8CEJlVmSZe4/xBuxFnEKfVaZHBxgxTRHjgOeGn+FF+gQiqVBDPErz6b9OkDMAZUASYJIDxR2O5PveTk2xY6kfZceuguBVJ1d0y0Jt2SGoKzxPYP8jXpgCkAuTzioGUfn6wypd4DdWJcaWixao9+jcsQVYQ8ySthIGoJVQGyJOu84PGe9XczNdr7dKnRWWDAYgtKJbiQoqpf+o6/DDaxPf0msliGhoc8Rqv56OgWKkAUp9jPpc6OOZnhk728XcK057G82WYLtyUtGYeeo2Ki5Qggscw1IyMc3ZGRdh6zednb0+PTMY5QJPT4Ie3tSr9OdBoqqlN+XbID2nvH7epI7/sUj4EGDEm0pZGPU7tnc004mwWVJ1ZZOMnRw1KWMrsVT/OCtJ34pqAFjcNxcPwFGrtrhUu6jMTCfD6CKbX3ziOmFzGIuK8TksjQzbpe2jjCjw3LcJbpQZeRS1NfeTEcWjQpL/DNDScbfFPvmb6/ACK4nX1fKUCzHpZ4UXUIz8LZTD9/JWJA/VZpvwpc8BpzAoefiY8ixwS2P/VNx+hxJgE6hseoS8+m0/BKqCfHodYArw1/vzfz9OWVVm0eVU6OQBKJsfkPA6chVqmFvlh7w8ILvAYU5RBP1CSrQqssgqWRTWZi91SoPrwiQ66UtlLLz8SToGTCpWyspWiyQWBeWBLVA30kLymQLn/UzPyt8ygYk37S5pcAOZ+L87rN/76EH3jxSyIIYzT/ouzWJOd1Dog1U4DFZgZxHPwXPllKop/nAKQiKjt/pCyY54As6WX3nzzTfHZBzEeGAC5l+ZzDugTIdt4N6aF9/8k3gpAuPpxsewylAX0DbJ4e7EYACQuLgYSu7kIVGIR6EsDGg1AOJDnwI4X5JiYaJHNbGxqEA/5pUvy8BAZQ0ZmWICQZcvyhSxkICQejx8/tiAAwovJ7oc3Uim44aOjbnNA4yK8Z88WOn26zPX+JwDEl8yge04tNgDhwGWh4IP3QgAWZGy3bSvGgwZB55WbtHHjcjijs7jACHqP4igfalkHPzrnUmPhzLCv7PonAEQ+eGUwrvj3Wnt0jmXEG4CEhoaglyqLTsLBW48HBUD49zYg0GhC/8fKVfkAIJVoPpUGhboCwopXy/JzhMngw3s2QX3lEALR6QUDkJKSVUh+TEAAQQLpxQQgecsQZIDDXlfb5qJfeZ/2TwDIwgAIn7cliRuEe/rN7hO/VACyJHkjpcYVwU38I4qzraD20VKaQVZej8UGIIEBwVSY+igdL3/F9RuLDUBiUAVJi1wj+nO6R6qpZfDyHQOQJdH70LPTQhNDZuolGC5iLZ8PgGTEL4fqGQyky9+gzStfAAAN4pZAAFgGyOP0znulNDTgBjBGALJl8yoo3SVTZyv6RUL86MB7V1GBwvfGJUjR40EDkP/xpw9DstlGSeiveWJXyi0A5HpDH33nrUr6xz/Yu+gAZAC9GX//vRr6wr4wikJ/jRj3AED8+3rp7/+tlNKAAdPjzXT25iz1jMzS2Kzs1fEGILbAGMqP2Y2m9CqALTBqRsNp//796PmVFZP7PR4YALmX5vPt2zbR9Rs379i08P6ePF/KV3DKjI6i1atWwEvj6P39eWydS+AT456UJ+PDWGaOJU2DG/97+yRSZgoCZ0R279ouqhucFXSAPhWFfR8dGaNsULSqq+GUCg1q/n4XmrKtVhsWGn/IHw9COjecmhvrKTOrAEHAFSooKBLbOHEC5kTKMVQfPKtmcVaJB0vwLivIEc3F9fWtHo3Dxix4QcESoZxTXd3oOodOVTrkTJQ3bYirE76CWf6srlxwVURXNoyu4TqbZaxicCbL6G7OO8HnUj9A+Lf0+0b6GAfPOtDTwaOx6mJsSDVODmNzqn7dV8XHe0LNRc3Rn2PakqYI6M9yBaRb+S54b+9OKx/8fd4uN3myW3ptTSvV1UkDPDaYKyrKRpb7ggjoWNa0C26wk8prhs+lptAYZPHd9EEv+pQ+j7oCwtdNV6y4uuVusp9w0dV434xSy/p4/f3mp7O5rsF9rIAgfy9+xjg/PCtBbgDiayExziVvOhu/t29vCb337mnXV/Xc5fd8Zd2Nc2muv/XG5quA8Gf27dsMkQu4JUPVKicnHSIVuiHZgvWRqzOx1Nc3TBUV1bQKIIWzq5cAVDjb6a4A8brl2SfIWU2uniZA/pLn1OlTEmDJKpIMeowUNt0kzHNDVyx5/uh7XWawPfv3duxcDQW3CiGeYKxCGq+B/M58IhNevgYGB3Xejrxect32Bo++rrVWlOJma3Yd5yGcvlUTNjtYByraVJDarUC8P6UoatMcHSraSCBTUHSXuakLgiMy66p9Sfzhcj4bqCRu/afxupLsxXZtikIzPSMDRichA2zSx4F9U2wuE4RG9BwKDLBTckQOBZvDqKrzmDxmVC40FddDEGEW1Rl1rqYdMnkXyKIRipaEFhPRt8FDVCRUhWNg1J3os8K7gUcAAiv97JscaRTrw5rMF8EKANWo/wyNTrvFN4zS5Tw/tFM6V+91Nd04tyBqq66BxUWr42eLrvbrBN66Jc8jsGui+s5SwUaIsKkGYhaSUQp1U6q5W1wDgHC3942k+QQh481VfX3MuhLMv8H7XZjwNHWOVFFkcBoMEKuod1xSoni4aLeo3BjPs/6br1FKOKT1MZ07ehvJH3SegdnTqLSoOQHa0hQy/sZhxrVdtWQfXa55HR4U6ZgEwagepCEpCXEL8Mref/8a7h1QbVWTuZO0EM4AffWrL+E6OJGkQsa9ppaqKlqpoakfs1j5xCjTvynsr248N+H66+fDDPWDrJfi2h0HSWo3yOXqtSGAMSX4M4t5rP2ysF9+mMtiXjilFO409VBcBPYf40u/tYNKICG+BR5XM5PXKEglfMygbjmnZfz0u/90nr74ZCH6X6JRkZO/FxYK9oOSPQ6KRV0nTFV+VNVwuLefQuG0zmN0bBTfk/dNNPySUD6U+wzQ9pf/WkVFOSG0PlX7uuDe1Z4iYLNY4iTgd0JhzWSV1cIJp5KVRhXY5KeEiMZrKBCx1oXyNnrz/XL66lN5UHRz0PeP9lBGlkzWNCmD2G6wXxr65T0QGVREEeZkKm/5GWWHPSvWR1bEehDjgQGQu3U+D8ONVlJSTB8ekCWkj8/wLb276aESVAxaBKf5QQydMdYmSVyu1YEZL9Ja+YkXUu0lohc5bhTVwXtSUrLwFGlraxcPcX9wf1euXAlX01j66OB+6PZnY2IOAMT00YsvfA6Lnxnl1SHheGw2s79IJIKIcjp2TJbb4+CGyoMb0/VIiE+gohVLUS25IDLhLs69IQjgfROSrpvWQa0LNB5kT/k4jIEaZ9l56LKycXHlm0creMnfl+VSDrz1Qq73h7+nt+Hd8K7PkZGipb/H7xk9QYw0M28wYaRgeAeNent3CkC8s9lzgRXj63wdedwOfCxHz0cHTORaQZ+ab3jvQ8n6AujrB0Fu8aK4rvzb3AsSExsuJHm9BwcExqZ1ft87ADdWQ4zUJL0tXTUT3jiGKoHR4NFIN9BzRn92RkvnzHOgi0HD0mDD188YEwa3Hv+tQbVxG/rzUoHHM5DeuCEfUrcNCPTxUPboSXD3xfA89nVeja8Z+fDeIND7mun7MD4hWlx77gNJT08WiSMr6AeBuE4DMCpkdayWZkn94d/avBnKSQODUMFqcgEJ4/XUfRhRUeHoKYKk5+HTUKlajcTIoKiiGKtFxvvNrVQHezlFmeQ+OB1UMnD1vEciKCc3WQAQHvy7vs4PrxXelbq5Ewa3iq3weTSq+nkDLf5tTxCoKmFQIQxQ6lD+Zu4tURG/6NWQMyMKSSMe45NIKqn3J9kDRt8fWPPskXJ7QpnJXxmpqd49PzMb/ymlMRi1OZRnCNuITE5IP4LpGUWlYhUtlezm3gU/1dgg7rkZacDncOKzAIdRoYkUGRpDjX2XIEDDdFj3edF0I74ftfGdK3jE9gMATPRA15r4k8Gh8lZEH4o/dSpVoSCrPH5zELw/LG4KZmJQljDTi49JQiLMThduvE/DU7JHSqguGXxE9LpiNB4U/QdgBRhHdGSEy9uDwa6Ruqv9qJbG74Oz9mXqHpA9DzxsIWzOqyqduJ7TygSS70dtKhuKhB8PBuW6p4+TSVYVgPJ7DLCKUp+kkcluYZwYZy8QSmQsFsPywU7un1GAlRW5ZpwQdsH/OkZkQiAmZBnZg5KpD6ClZ7iBwmg5QnmpBKaHv79M1kypYlFYcAplJq+k8kZJLQsxSaO+iUGmvGXToY+aRH/NpFNWPfn3eFgAPF78lQ3CgJITmmPD8Io6WAFam5WC7PJcGJ/bjQ2SGu4IhGrdxGa1O1G4SmfE33ZLOg1OqMCcVM+C/4g7poDbum60YVqfn6JvhgZL2t7wGMcZ8vo/89Q++sqXHkH/io1iLFOgZkkQFwHhHVJUp+Plg3S8rIn++Et7gCbkPJgZHaT+cRnER2dGkkMn1xSFcRig06J6NwPQe9MHGpr4bCwoVUzZ4oF7+s2f3aC6pjH6zSfk/dVe3+M6jsT0VApBZYbHwMQIhUTEib8DgpXBZUCIyxPEgfNgVgYrX/3Pb9CXH8lEn1AI/cW7XRRuH6C4qH5qVgCE4z49Xy9CQGhN9kt0rf0gZUdupPERB7366qty/+7zeCAA5F6cz5ctWyKyB/Uwx/t4jVsBCEvUusDSXStf3dlR3isA6e6W/FKbyM7IxUIDEL0n/mqBZBTP48u/8Zt4oMkViZvQ7XY0dGFB3b//sMtc0hcA2bFjE1Wh8bwTPMO5Ai8d+OfmZgpn5SNHSj8BIF5T4n4AEE27qq9vuy344N3x3gd+bcvWVYL3f6b0musBawMdiANR7/EJAJFn5H4BEG5E5/Pe3i7vNSOQcAGw+wRAeP3g3rGsrGRKz0gSohINqHiycMBa+H2MoMrK93lDQ6voI+Ns/sN7NtNHB2Qfmff80oE2S/t++OExCFQg2IJJIFOxjh45L7LpxoBeH9+dApBcgI/hkQm4uMvG208AyOIBED6fsQieYkIzqbL1CIJkdzB/vwFIhm0VAFkPKEoXhPPzhvzP0Pkb79DwpHS3vp8AJDo4D5WPZLpa/5ZrCfQGIGH2LEqNXIu+ijEqb9qPxvUu8gVA7IFplJOyHjLCr4ltMQBZmf5p6hy6Rn1jdTQDiVpbkOwXCMD9ZwmKoCB/K57q02TyD4YZXaj4/8R0HzUPnaH0iB34zjg1DZ8S4g+BsxGAdwnUMeH2WWMAwj0zERaoetpSAOKCRDXlbPX3xO9oADI5hF5RZw4dOTg3APn8yxtFf01vTydVXoVrOpSYvAFIRCSb6k5RrWI/PAgAsm/PbvrMpzfRimUpcwIQMoXRV//uAP3e57dRGtREeSwWABmAU/nffucmff1FmSRcDABy4BcXwDgYoKfXJ9OPSruoHT0oGSk9cwKQlZkvUN9oMw2hAhQxuwU9vWeEsun9Hg8EgKxatUocR+X1Gq9M5a3ytcYD5kzKnod30AcfHvJo1LrfJ+W22zeCC0NjJFOvBgaGEYQ33HYTi/UBDUD09ozBBj+U3UoqVpfL6rjiXNpD7TQ2KjMCwWiY0uV4Vrfw81fNhchUTU7JANJqDYQ6VhKaTEtQFYH6Bsavf/E/IWN4FlK8F5FtHQTPV3IAbCqDIysdAaBrpaEKkYDeDtlzwvvp6W8h54LRr+CRR7bRgQPHRfBk/Kw+Vp0l4+9oWpYsoatGLWWWqD+vG/Z19omzVrrCwRUNHbDw9rwb1nkbxqqH3pav82+8tnOBBW/aDH/H1296zxPPTL/v+8eYjdV/GxWjjNs00q7uBXzwNnlbux8uoRvXG5DllrQBfa05IGVw4qJmIKOo98lTWOJWaosvsCP8cBSNwfscsWobD35fVwP1b/WhgqfnB7+nxEi8N+H6991WQDyugU5PG37FF83pTiogtwOh2VmJ4teYFqevgfF68N/eVCrviqRcS9zXUM9P7eisr7n+ry86WVp6ItaMKHFu05RMAAAgAElEQVT/2tGk2tzSJeYAe8bwNeRGdA5KHn0MqoGlVwQ1S98L2iEbck5Q5IuCX8haNJOfhBR4h8jurl4FFReYYx786LRrXslmelkO0PRL/m1dbeP/sqQ4D35dHzMD8O07VsHA8aIARfp9fU10VU2eDd/0K19VEM9reuv9eut33JUBV3VBVxm4GqA8NVjuVp/vmYARZG3lnkVFSYrGyDgUs5SfjRNZdp2JnpkNJKtdHt/sNPzDlf+HBYqKPNg13IFAmMcEPBX8VFMz+0Hpe8Wpqi3cCK/3cXYmSKhM8RjoQfOtTWZ4+fjMwfL3mHIZbU+BfGs6VbQcFX5WfC/qczA9E+K6TmazzMKbkCHWY3ocHhYqwxuJSo9FKXtx4gxaUeJj08oh2ozm9yD4OsQF50Dlqhnu5lXi/aKkjZQSu4wOnP9X17XnBKlueuf5ofdHAmn3cei5Yqy8huEZKo4ZFCzj93SVjbeXl7QblSYzXWuQz0werHzEIzPpIVSHsql/tF5UUyIR5E86xtFAXI+g8bpwje8FlceCHoWSvM+gkmCHxHEbnkUWHOskhVpiqa2/gpp7L8pnoPIU0c9y/g2erdzAzSPEHEVJYWvE3Hdi0vSO3oRxJPvvyPftfgVI+nfQlKmJutonhAz/0oQ9FBoUj8rXuPjNoEBk3VFhudH+HihLUuXJ5IigzLQ0+jH8wXpb8ik0UDbaz5rqxH+nJnvppV97VPjUlF0qBbMiji5ePE89bXayo6rC45FnC1FFRwDeX0snSyV9tB/qiX4TMn40UzSus6ymYwXBEUm1P+iCiv/igzhfcu0XrzuUehTBWVwpZWnX9ZDAUQCxa+JzLzzzLJVszqdHt+dSKNaB8HBZUZlCtcBfG4fMhtOH5xuhijVBX3pCivU4RvsA7SQbwxKC5xGqJzxM6p6ZxfyZUFUR1ApVWz0+CzpyINY/MXgaoJ/tv/7PCnpouZ12rImk9oYuVK7kWpEM5oYpQs6x0QlUbM0ytrHFSIbJFGhzZiXi4HB20ECb3PeQST/6yp/tp//y2TzqxN/vn+2DIeQoNdbL+6ADinp6Pje0onISUghwGkxNHWcoOwq9LoiBXnnF3b8kd3bxxwMBIM8++6yQ93JCQmwhAZQ+zI9t87mP6gab/nCG/4MPjjwwsCTPpefD0Dsw8RW8jWqjnHDc0FPyyeUh34p7g/tL9JickkGBPdQCE7sU2rp1B/3xH/+heMD//u99A07oH4j3WSbQEiRvlkEY9vDgMjgv4jt3bYIk5yWXLLGRVsV/GwME/h7v9y585+zZS2Jh1gukkWJhlNucgBESD37f2COiHwS/8zu/Q1//+tfFZ4xAwhew4d/SwYsOYJnappW2jH0fZrUg6HN1u/Ov3/emfOnvLwSEzLcM+AIf/HmjDK9RDpTfe+ih5chS377y4Wsuee8Lm3RxJeTokTIBOPhccpAYC9+X8vJaD46+3if9X6Np4XzHyO8t5DxxYKuvY35+vthkQwNLP0t6GV9boyKWr990nc87NCc0Und8UbB8ARA9f72PzxdY9fUZ4/cjoT6WnZ1E589dd90X3sfnvRa756YyeDNUToz3650AEL1PTKvk/+seoATQtBKh7nL8+Bmh2ldcXIQesot8ZcVuetPK+LtLlqRTRKQNx3RVUDu592jnzofoZnU9NTdJwMvHoANETbtiGqbmkfPaoN83Vp+SkpDlhdFm+dVa1zPKuC3juiOSMwjkvcftAYg7mDbSrnzTt9wUVT92khPnBIBQRfwMmJgfL143Qz1KJcK0Sha/puk3Mwg0A6CeyIPN5fwAJnjMQC43BBlxcd4UVccxPYqgUYEgE3pk/BQQAFgcGZIBllnJvvqDGcXAQ2wLiaeedmUyGwjQodR67BHcy6T6CALkcyQ6NBUgJJuutRwU60GARcnaIj7gjDwPk0k2wQqQo/jus0A+w4MywOTsf3Siu/9xWrWt+PFOYYQjqI0LKaLGofOgrrSCU6/2Adhq55qXKBhqQCcrJM2EW2J0IoqvuV4zeN/0c4f7Ao3zRu4beo+QYOMhJJ2VWZ08R3J+6GtbmPYYa7/S9eb3RF+e3u5Dy1+iXoCNrsEr6EuZFNvJjF1LUeFZFBzIvYghNDE1hGs5QyNjgxSC/TZBJapnuA5/hwGQhALcBFFDz1mannU3DvsBiBirnmJn1D7zHmej8Zipcc0DpcIxWz9/ndOBFBW4goaCTqCCipMKUJiXvF3IAzNgvFz3Nm0t/AJaGCB9PAOFsulOBMDhkOCNxzU309/+0/dAjgAVTIFR/btjM+fRK5pBGzasRh9YOFXX1NDJk0dgThhDWau7KTOlkGKiM6iutZoyEnKoH+doFF5gHIbcrL4p9m+0N1qYIIrz6t9MU+Mq0Uiy98LPNOBKnM7C1HLWIRMNCNdvASC2oFEIX8j5HBHRQ3/49d+j9IQk2rs7hoY7ZRAfGdSN8y5pUbPTMMZFP8zvf+sk/cXnN1FMGOYZQNgYqkk8LAAU/jDxFJ9V0tZ++PyoiktmsNtalXEkGJLFihJqgSLg9EA/vf5hO/prZ+jLz6bSOPpsO7tk0jc9L88l2TuKfizeDg87AJz4rUA+tjDxt2MKtS6zZLQEY7r/5Td/TkVZEZSXGUqvH+8EDctBaRlyAxX19S65XRuUuq5VwiE9vIBON/9vip98TAgR/ehHP5I/dh/HfQcg7Lq8FMZ3hw4dEt4fdwJAuJ+iphaZAHCIP1bDBwBZvbpINBrduD6/xOliHseDBiDshL1qVQl0vOPom9/8JuQBe+mP/ui/UX1drVBNGADo8AVA8vOXiAX3+o0G14K8EADCniCDKB1WVzd8AkAWOHHuFIAsFHzwzy8EgPDnuNrhhH47D/2gXbV6qaDKXGUndTU+ASDyRPhaE72rCb6CVF8VB/05bqRlR3TO6PPw9f0HCUD0ceprnpYWD7lvGxIMFxGYIPMYakVGlMGSbwAi59I0hA1yRLNvRcVNcUw2Wwh9+jPg2bd00rGjZ+8agKxZu4waGzpBD+37BIDcZwDC1zImLIXiw3LoatOBRQcgcdYCZOwTAD4u0AT6Vdgg0QhAImzxVFL4JJ258WNxbzwIAGIGmCtKZxCCmioYBheuvyFd03P3UWWTdDTXAIT/1qIaYdYEignPRp9HH12rPUNFaRsoMbqASqt+gIBS9gEsiX8ExzgKU8KzrrX1dgAkNCiOEsJW043Ot8V81wCEAVB4cCp6SILQZJ2Au9EkaFvdA/V0pe4D4WBvs6LhOjgRbuwFAB4xAEE2UBenKBSVxX/+1x/NCUCSkyNFwiAhIVYoXL7z7pvI9ocKAJKVVoT4MIpautAHBpnfJel5gkbGicXR0RFqbWujjqYAVNdUkL/IAOSv/8d/FwD/U4+nzglA+OT+/Fgd9QGYfemR5YsKQJrax+mNA530h5/PXDQAcuSNE3T0Uge99GgmfXi5FX1SgbRutQTt3gBk/4kjkHX+LLUNl9HhN+romWeeET2zH354f42/7zsA2bRpE9Bcr8v7w7vM77pjvP74WDqfz9HXwQ/VrVvXA9Gfd9Gc5jquxXzdV0A4HyXIBvlLHt1dMlPCZVytFT/KSkIqa8NNiDprBVE+ZB4zkP2PgvdHupDd5WyhzvwfP1ZKecuWiQz7j3/oVk5IRDaBx9S0gx7avJYOHzmBxcRdVTECEGM1QNOg+NhiY6PRjL5W0LA4m86DX9cZfP1ZqaikGzK5r0tyBDjDrasdX/va1+hb3/qWeN2oeKUb/Hgf9KIvm0xlttK4P3pbTBlyG2X5pkHp73tfI2NmXM+Fhcqtzjd35gIeLpqGga7Ex8kggR3Oe1Divl3DuT7vvn7f+LvGgFj/bTR727CxCBWIduEPYrzmbhoMsmxK7cx3VtgdrC8UDGklI1bh41GPzI/eNs8jF00HWUQ9fP72HBWQO0mosM+Hr3kx17H42rav882vGc+nPo5dUHQ6cvQydPvdzebGa2isMhgz/EYzTP15D7CDTLR3JY+/P1dVytjgq++xYOjn50MR7+iRU0hqFND4xCToYtx4KgGI2L5ab7VoE7/O/iYpqYmolpwRyn08li/PE5K/N6vq6MIFd/+RcZ3Qv+tJiZLrBIO1zVtWIokyDvndJkEllcPdLM7H5lpj/AzGiGqd4IyrHnNdz7kqHcZroj/jeS7V2gc6bCBUqsT5wb45lPqPODZFmWXKKw8WFJpVrwXALJDpIDwCLfiernojkx4C6qkYCGDFESPlPAOaDw8Oat3swXHMMXltgpGV58EKjBAbEiPILw9mpbLaxmtjWoak4ASiqX1qxm0qK/dNGsZF2dLIGhxDTYMVyDTDy2Q2xk1jmpXfCQwYxXou93F22ow5Jq9ZoEVW2JlcJvw4cW+xv0mcdTUC5nCqHzgGxoU8b+PInus5NMvPj0kTbVnxKziHRKUAIcYqOJ93o+eTrqYbr6mx30gDau+1j+854+A5pj0+shK2o57AJrCReD72U1OvVAfj58oAvF6Mg6k6ev/6+wcowpqIhuGnYDL3Ks6dzPAXJT9D3UO11IoGfz3PTX6g6Gl2BC6bUflKfybRvhHVlR5qHbrsShRxwmhp7D7qgZolK3pOzqBSAABXWvET8Vv+eG5YrfLZyBVGu01SsJyDuZSblkP/819kc3rwrKQIjaBxWo5W+vXffJysFlDIhlpRiTPBEw6Jy6E6ulHdQ2HoI9266WkaHO+Agh78bpRvx9SYiVITo/B+KJ5VvXTwwClBkbRCXdM5JSsgY6jS8PAzwcVeMTdY5GBG0fGc00zBklUCXXn0h6LWDEmqYULkGH37H/5U/P3YJqxtqvF8arIBVR1ZAaEAWaXr6R6nv/rhOfqTz64FyEVFF5Q0HjP+IFkp9Ss/JdJgQUVoRlHce1HRMUN8gEew3UazYJPwMOP6cmWJx5/+Sy19Zm8iLYvCnA6Rv+fHQgra+w6fndWGo6jIiaNhg0Ml/uAPkYVJkhVE/DL1lF2jP/pf5+iLuxLILyKA3j8Ng9DkAQq1OdAf0kk16MUR+45rXt/egYTAOiSQo+l8xUnKT90gFNDudzP6fQUgPNGfeOIJ9HAcvqV8OVeAIa82oWqSI26mj5Xz+RwAJDUVaj8xUcjguY319HHcz/8+KACyffsWcItjgYibQV/pBCjY6AIgr//0DQCFBCosWkGv/fhWAJKWkQKluTGUXOsQMCjyME7KQgCIoG4hY9La2gnXdMkl/QSA+J5RdwJAmC7IGV9Wu6qplmojtxsLCapuB0CYnsUgpBwmhfzbenwCQIzUHPeVuFcAsm5tHu67FhpAX8VcFRT9+oMGICwdu2NnCb39iwNQtCoWDfNVVQ28Mrjuc18ApLAwC1SpcLp27TqqIXnoITktkhOJSXG0BMIVMwi0OZC7fOm6R6LCFwAxIwETEmKBUlcC+lSiqbKynrIyU6Dkd15dhE8AyP0EIHySY8JzKcaaRpUwK/RzRiwIgFjNkHKOXgYVpHrRSC6AGABIatgO8Pr7qXvsCvz43PeUNwBJti2j5Vm7hMJUW+8NgDA7aFCN6KO4Kp5LtwMg3OjtxPwdhgLS3QAQe3Ay5SRtExW9Skif6rm5EACSCvfz7Pg1dKH+NRcAibbmUkJ4PlW3HwMNSwKzhQAQf4SpSeEbqa7nMBrgJQDlYLQw6VOoaIC2CDDrhGFfVet56huQleu5AMh0XxYtzVhK//Ct+QGI3Qo7gH70l/Scp9ho9B3AnLi2oRaBfhDuvXzqH2sTAISBdlZKOlTzRsGCAA0QwHEE/bWD/SO4T6sXHYD8+7f+jAaGx+lTOyEhPQ8AYe2E//3mZcpLiaCt+UmLCkC+/VozQIwf/cbDEYsGQH5+BGvq5DitWBVGp65C+gF9PDlpoz4BiAn0xbToPXSm4hClxS0l/+lg0TpxPz1B7isA4axjDjwlmK/LrtudXd0LrhCwmd+ZMxfAi1MNRreLkB7E+3MAkIcf3irAR0+P5APe7+EbePgKYtz9IfwdrTyiG7Kc4O3alGzhwGCfaAwVi5BzEiVZyY/cvAUl38R4BKpVyB5LEMD5t+eff951mA31LaI/oh8LxdVLFfiuA5SINgHK1m9cI7icMdEx9JPXfir8SHig78o1OPgxOlzrN5iXGwfH9CVLMtE/IqkkPPSirzOSxh4SPk7N5+VFTWerjH0f+vyxRLH+29jQ7J0R07+rfQW8nclvR2/xNR+MGePbgXHv78/3ec8Mrzvjrl9n+WQGH8NwOL90qeq2vRRzAQ9j1cbXZzQYMTY682t2KIjw75eWlrvUsYxVAV/Su3PdTwupgixdmiu+3twsgRZfc71vxmvg1OTauX5MTHt3lW2+j831nrECoj/Dx2A8/rnmkn7dWOkwAj5fFaXcnCSA/0lqbXZLKntXUOYDILz9zMxk4WDf2enOYrOPyu0qIMbtchM5D76v9D4nwCcmNjYK9/U5NKDvpA8/OCYCQo8K7qxMWDA1ggc3zaanx6O3hXtB2AchkF577W2hriXv+0Dau3crAMg0pHq5uV1WJYyePnye+D62QRY4Pz8b4htQBwoKwEN2BGvSJNkhV16qhDKMlSUT5DT1+smve18n/n29hmBPPO4rb7EEsRZ7ySbL+WBsQOfPaCNKWWUNQEMyaOdi8Dacs3IR5aIIy5uKc6UmFjeMO/yV/xIyr1gKxeBzE6TMQljO3KJ6Q/yQ6eYxjfVhRmWfuXKlxUiE74ia/jo7PTPpD5Ul+btd/aE0pKRwoxMiyBoq98RidS/0Tj9VtUBlYipYVgiCcI3SQzZRCGg85a2QP0YjsTw+WYUKMKF64dB9JuDlh8ZRevRq6oQDuAmeD9GQkr3R/RY+78S2whBIu+OFadWZz3OOM9Q8ZvH3ttyXaRDme03dVZSVUIwfC8B2k6is9hc0MNIOzxI7rV/6HA2Nd9P1puPwUpBSq/q5sqXwi6Kf40TlK9g/dd6FbY2cp8bnxzjoQzx0L2J69CbROD6CbTd1XQBgGECDuTo+BP89E7J3xDEj+xBsIbqRWm4XarpUkvs8XWr4D/i8yGvGljLLknejkd4MOtcB8RqffbvyHeG5ou873ob2h+F7ITGiGCpXcWhGr6X2gasAg0soMbKIOtC0PzNiRxO6Bc3mZ11+UqbgblCl5H3JVQxriKyAWCkdICgPNOxRevWHJynEX1YOAgLlHOQRYa+kR596GUZ/kxSRINek1m7cd+MRwvdjiiu5uGbHjzZQ8fJ86u7ppzDEJ1bsQ2//ECUnxQAItdGVq1C+m55ABa2Aitfm436GyMSEg17/xUn8npykJsj+Oqbkfs5McaVIVou4l4UHi4tAgkT8bfEbp4T4DspbvYb++ve+gHtJNqcnxqOyoqook/BEEd/HNb5e20/f/fAG/e3La1338RTmtO4BCgAIFr8LVTKzQvD8vaFxVWVE4sMRLrcXiKrJtPIE+s4vemhwdJYeWx9OG0oyxfvoYueFT/7N62CSrCySqtjLdV9VCPG2c0bOwVm4tDtAJ21uG6R//O5p+tyeKDi9E4wJTVSQPYh9naHSStXQj/kxru/5iUJUxQapDVXJpOCNQhb6tdek6tr9GPcVgLD3x8WLF3GxscikpYpAlikv7JPRhm59I23GeHDR0ZFUVJgvaDsfq+EDgPC+cv/HgzAedJ0L9UA30hT0e3NmqnGzsXKFnJ2qbm7IEnFDFmfGeYyND1A6KhfJyUnIDMaCJnHQQwM9AfSqrKws8dlleQVwMn5H/J2ekS62cfzYKQSXo7R52wYEGTHwDunFjTEL9YsrHtQmrXluQTOdUf2Kt6UXceaL8vl97z3l5ImqmH4Q6EyVkUrCD3utcmR8EPDD1jsQMCopGT9rDJqNwcs0mjblzW2kmzhvy6/3NYd5G94N8L5oNHN91/v1uQJX/Rt624UwB+TBVQhfQevt5hG/P41mSQ3CfPUh8Gd8zUO9j9yUzhKtpaevugzJvH/XaErn6xwYX1sIELGj7M2DAYg+Jzx/jM2n01M+VIqU74K45l7GeLfbL3ke3FU/h4HaZwQdxmP3VckyghQj/cPYZOoR8KsNpqXFQTgiRPiBzDWPfAEQ9/7M0vMvPCr+2dbaBbAghQXuFoAYj6MQvRzdXX1IajQICV5uLOfg2BVCiyZvHYCrPcK6x/sbAVWYouUs051E//Ef76Eq2+uajxkZqcQS3mfPXnY31uK8a8U8vp/5uq/fsApyoKC/NLXSunWFqLA2w/doGZrizwnA0g8FHKanJiTEi0DIgaSKNuXj8+7rXvUG/+L6A4zcLsHg63vy2NV81MAXT2vdbM4UEzN3lGPMCNqFalT3k98xzVrRHCyDnOmgIRyzMs+zMH1OBWE4KVaLpJBoqfVJBsSqv34EYiXmIBnQsNqTpqNOjcjXrPh9B5qWeXR198GEVpmjWZyUka18CvgooKbFYwrqTmJYQuEVIRuHJ6b6aKAXcrIZhVi3g6hxQMrtOxRtK8Q67KJSzY5lQkUrWjRh94/LHiCm2wojOt1zplQYORDVSlCzJkg9q76W5MjVlBKzFg3o38Z2ZHA/DpOL/NTtkAnOps7+GniXTFJyZD72FyqJaKYfnxyi8oaDlB63Ar0raULRivs42geuUX2XTIwZ1yCmB2n/rSWJW1BhgRN8x4dif9fmvEx1HccA2KQviF5/xD8C46FwJZv+/UgmMxlEu6p3KkjMh7cIP8svNchqwzSankODY2l55h660XIA+z0m5n50pApW8Rm9VohknWrI13M4MCAMje+bcSynkAFfR9NAmpVtb1FO5F70tU5Q0+glkUDmYQsFoEKWnoclMBjSvDJQjjIvofgoqbz3z99+F30MMtYIV9eZjS6jki5S4YoNoufLP9Dti1LbLAFeW7OcP2GhaVRb10c3qppBs4LqFmiCmZmJYEMUIyAeQCK7nVIzzXBkX8NHT3XV7RQZY6WfvH4S10oG+Ww86AYgTFeS1xpdJeK/BBplEBSk5GtD9OzjaWRPTqent6ylrPhGue8h0WSNkfeNc0Ie89gYkgvALV//3jn6wq4llJ+iACLWCkRYatMqEY14QYsUBGLOagDiADCZDZe0MQsSISMwNhwac9LrpVNUnGuhk9fG6WvPxOPcQpTBGo1EgtplpuOphIHSZQC4wjaCJdhj9qUGIA6/EdGIzuNrX/8ZLU9zUjxoWFe6oqG0hvkQWEunr0mgxXM3Eo3oPFo6oXQauprev/Qqbcn5lJjH3//+9+WG7sO4bwCEu+jXrVsHhaSPRPO5HnEISDMyWJI1HiV3GOD09rkmt/4MyyuyYVUtGtA/VmOO5nN+APKD7IGNBwBAHn9ir+B4nj93BtfH01RxLgDCx5+ckoIsoh1l00FwSCPReF6Naoj73OiFmh9mCwEgnNV89tlH6Sc/kTrqvBh/AkAWIufpSVfjhw2DD1YOKrt4Q5zLXxYA4d/OzoFKDRxeT5647HHb6PnxCQBxN47fLQDRSlgXL0jpRe9hzOTz395Abtu2NfDbgMEW1O24Z+hSWYWgSd0rAGHa00ObVqFKcVaYmz6CqsVF9G4MgwKxEADCx+GHLOqjj+4SAIQ54RoQc7CSn58DcJIowAQHYiKhoIoLGoA8snczgokJuLV34r/j2IYDMr/rkTCDHOam1QA1A8juBlF7R7foJWNKV2eX5ExzEJeWloTnWCqdO3cZD2mViTZUNVwA8xMAsiAAwud1U34JwAT46H2NtwAQf/Q0zIymUnx4Avogoqmx9zwCZSQQwHv395+iZDRU13YfEWpcPOYCICszP4e+gyaq7TjhAUD4mkbbMygzboOoSHQO3hTVDz8A4cx4gJa4Asig9lFN+xnqGWwRYCQ9bqUw/RscbaEq0J/00ABkw9LPC6AyAzYBVyccoL9YAsOoZ6SWmjqlod7dABBuXi/O+KzopbjS9I4AIDxyU7agepErfrN/qBlGi27Bj/kAyBT6J6OsAPRRAOUjddQ2cAVUnTF4k6whx0gofEFuUnNHg/iNuQBITvQG0bM1huriD358bE4Akl+0DtTJfATA8hnEwwhAQkMjURUIp7fflWaJDED0mvDyy3vRAN4qqiVp6bHoRUoS5pdnTlTA8NYKw8duulAmt/vIwyvF/rz7/nkE6QsDIGZbKO3Ytpk25Mpq73wA5HQlaOHNg/Slh2VCD6j0ngDIoatT1NDtpK8+G0Pffa8X53GWvvFc4qIAkNe/f4QqqttwfwVRv18MVTXMUkqibwBypaGGMsKeorqucloSVyzkpVk18r333nNdr8X8474BEPb+CEDZeq4eDkb2DEK40Tg+Lo7qkAlrbWkH4h77+Hl/zEG9+mVI72o6A08CX5lfXWL0niTckKcrINqxVj6UNeca2SSV2ZgYH6SXf/VFKBaVC73yllaZldq1a5f4740b7sXjySeepr//+38Qrycnp0LaziGASwp41b1dA1SABtGfv/WeCARYytaV1cNfuiLBFQtjf4jYK4P3x549W+n8+cv4fr/H65q2ZaxSaOlN3gZX27jyosd8FQbehvF8eldk+EExo8qbxiZ12ZzqNtXyviZzZefnrFT5pGa4r+btsqn8SX2cRo399IwE3GsRdO5shavqYAxA+X50UUi0uP8tK42bSuOmBN26HBn3UUhVGo7JKGXJrus8rl2T1D7vTLA2pbv1F259ZSFVEDmvPL1mjFtiOUsxVNHCVzVCbOO2lRBP6qP+DUHT8bq+c80Xb3DgXckyAgZjP5Xxe7zt3btWw+Dvgs8sPBuw+arE8DZstmB65lM7WLQHoKMea3WskND98IMTCObd11TPNW7yNVLb9OvCbwDykTzkb83SmjVFSGp04bpXI3MZRVsQ8DMYkToJukobiN9WtBlNRVLVqBjM482bV4uH4zvvfOQxGcbRbxYWFk6FhXmoXsTR1avXRVO5zt7L+3hGAAhW4YqLDYfZ6Xn0HGYKJ+ZpcPjdORAAACAASURBVJfCuFqGXeU14fKlSlBAYM+G42f51Ak0ZjKNMRJ9KHyM/AxowXPrOtQP9XpkvAc9ds6HdO98cxvOG/K86Soc5l0QGsp5BArJV+WdxIaSyufBpBvkUd0OUgays3Asj0qSVMSi5SvoSrnsVezrq3e5E5hsMl3K58ZPmb8MwUskIsJNy4U5hPhMkJ/0bRgDXam9U1Y1goOCISSgPBFUkzK/HpuA8w06iPj8lMz6mvwiXa7qPR2BFGSTAR8H1ttWLkVvxwA19MsA1B/P3uVJm0FTmUDVoxU8/THKS1iNbC+crME9GwVdpLbzHOUlcgb/In5LWXbjuza7vJFHJvtR9cilpMgVoD/F0YXqtwEa4H2gJOP5M1NTsvIQE5YJfv8WOlHx76Iqr2l8/J5TUQH1vIwLzUIWPoGSY/JocKybansPim1w825R2uPCV+Fi/U/Fa0kR+RQWkiRkdZv7SvF7kirmBy8WAigR+6n6MPjvIKs8l6Mjw/iOYizg3w7lUeOAf8vGJS+hgf0KNbTLKgxn1iNBhWbFrWz0mAyOdKC5uJQiwmBIqMQG+Pr6Q55cHrO8LydAZxLHHpoDStZy+I9chbnhDVRSJqko8TnqB4OhcUIyEIYhxWxWbuKhOB6rORpAIIxSwwtx/UFthP/XW78oR/JYymLblYzttFNWwRLRO7FzXwbmi7zmzZ1XUIGSc6z8ioOKETeeOnOehgekoaKmPfPfM6i8v/TSNvSE9pItupFWF8uKi6NvBwpgk9TR2UL/9qq8Brt3F4CiR3TwKObEBMs7S3YHBKLFf7ES427SDdvBZA2cprjEcNq3L59+9zNS4pYBiDlEUuj8/WUFfXwcFSmsaWMAfV/7Vin9+edWALgCBMPfZEYxTPy0UAR6hGZADeMRyAuker2ntxcAT/mswRtpNtAPqmZT1Ng9Q5/ZYqUoJOz/7I0OeijPTju3ZrieNqZwNKyrGG1WNbxzMsj1bMC9op3rHfiWSUla9zW00R/8+SH67b0QDwq30punHOihgTrcqJw3N7AWZ2bKSlYflFz7erAPIdnU08F+TXCQwZz53vek8eRij/sGQB5//HGUwcsW1MPBShNpacl4cNgpOioSFxmqC+j/8DQoW+xDv4PtzQFAli7NxsMp5ME2nwu9d3e/x7wBL/bb7TiLGwA66x5DcKzdACRALUx+KONbQ0y0dt0aXI8IqJ3IBYqrWjy4JJeQILmfBQVFrk12dHQJhSluEo2IjBAP5S1b1oOzeU0EvdevX3eVk6XxnxJvxxa86VGzTvei+6lPPYpgpQqLWqOrh4R/VAIaT7DCXFutcsXgQ58fX4E7B0z6fe9qgH5d75ex74OVmoznnbfDcqDc6+Smjahy7JzB/Pzzz3t/bwc8jMep/+YAikFYSkocZWWnuMCH8VzrByx/R1PajA9dvZf8MHZr4ge7gk3+DlcreBjPoVF1xdgPoj8jHoQ4bxvhQdICc7pGqGPNDcp8N2kbz+BCAQj3DegHr8c+4xj0OTYG0vo3jOf/VgDi6cXjvV/GfWMVnrmGkdrH58nX+dT7IQJFtS1jbwW/rzn6/P6WzYV09sx13MNukKx/33sOu641An6ez3tgKhkOnfqruPcy05OhFV+LhNJNUQHxPkdOgHAjmNH7Kas3Ekjwd3h7GaB3HjsmM8B7921H02kbaLntIoByzRsECmyIykOfMl6eZkGhYEqmA0ChvPyGqD5498LobbCKT2HhEiHby2tTY2OLuMZCpQkAJCEhRmzn/PlyeuGFp+jw4dMuPxH+Xf6sq9cJv52UFC8ARwj6RhobW4WU6Pr1q0QlhJ9ZH3xw1MNs03WdFdXVeN/5aZ6T+hBXerOyUoVR2xCCbKa8TSpzCw1AmG6ivQRCQk20ecNGOgnH4gEoEwYGyIBV940gJELArNZX8OEnzTLITU3Ip7V5WVR66Qx1D3ZSULD05phUhoQB7PFhkgHh2Hgv+VskyLEA74QEpMvroaYSy6OOAJTxCDQH43y4kz32KO0DhdcUpUvhSRofRDVhUAZ0w31Y52fl37aEmwgaA2hj/lLqn+4QQGQpms37HY2odoyT3T8JQX0IlXftpygTAGZ4OlV1nBd6YLnxG6iuswzBrNyfcDwHeobl8yHUNgvvil8FSGinmpbzoMKoPhGtWoSMwyw8LXgsTd4M6ks8ldW9JaoTk2qn2deDqac8XOsH7lGu5jFwWpn6KWoaOIWqQxtZA5IoM2YDnb7+Awqxuf1iFDtObDdA9W8wNWhU9SqA50NT+l4JcgOpgFnVf4AbYWLM/czMiQO9yxLhUqjifWPAxiMuNhn0oEfp7I0fCEqyVsQyQ43LmLDjz45PwWAQCUIe9pBE9Niso2ut76DiM0ixtlwKMy2lrkn4qcxcR68FlJhUEoXjhLgo+HcEZ5LVPxYJzACwswIAbMfphz+SINepeouSI4MoLTUF58NMy9fyM1rSfwZHe2l0UlEtnVGIN9Lop6+VogKg6HozCZjb8hxOzwxSYT56wHKSKTK5DvedBAplhwAUoA417himdz6Qv+vPqmjoH+LBhqZOhzyH2r+HAbuTtEKXmSIAAng8+8IK+tuvvCS3QZcElZHHDEnRFIs1GdQueQN8+60rFA2a1N7VMWQD7c6Ee4AH6l3yt+BoH6CU45iKZVI9bajHUieSJzwSsxLE9pq6p+m10mH67V028Tyt6g+id8900a/szaD0JZKuyD0gDrPqB1Nmy9zPq6/HGNYNq+rpnQVdz6mOaRpGg3/zL0dpaUoIrVgaQfUdDiq96aTYsBsA2A46Wn4FyUnpwj6LokEVRAHyYj5NLR0T6I0CyIcgwQ9/+EO5D4s87gsA4YbkzZs304GPjt7x7m7b+hD6biYpCpy0LjStdwCdzdcvcsc/cDdfmKf5nI20+OHzwMYDAiDOmQlwqXNAo2OFGpm9WAgAYc5gRla6eBCHhjI/chZKPJJKd7cAJCUlEUFHIZVBVo6pEnp8HAAIBw75+VDmicADD461V6/I6pCvzPKdzJHFAiB2ezAkSpfSqZNXXC7CHycAwtSerdtWU8W1WgSJvkUcFlIJ+QSAyMDDG4CsXZNLDfUdUD2RDzzjmA+A8Od27gQFCyIQHOivWL6UfvLT/a4eEG8AEhVhFUCgC30dvN35AAg3kR8+fErsyiMAIDdA6+qCVPtCAciaNSsEN1mrDs4FQHRQlY+ANjk5QQhrXL16Q1Qx1q5dLgQRuELS3NxB27atR2a1A2Ibstqrz6URgBiPSYP0PehfaW7uFHTSCTSM8rNgdNTdeCs3JIOb+QDI6uJ8gBsztWBbXF3hhAFn+d9884CrAmIEIIWF2aIP7/0DH4lgbaEA5IlNjyL7aRGZ5ZNXTiBok+IMHxcAwvsSjAB928oCyPM2UCT6RQadzTTk6IQR4iitiN8jDBbrOquoILkEBnzXKBGmfXxtKpu5Z1QGaN4AZEPe8zABPEDd/e0AoDKoZNoMD2YNuABIylb4WUTSlfp3FwxAeBtJocWUFJtL9b0nKDViI7X3VqDX45xHwmyxAQhTrzYs+zykbvsBrEoRzLe7AAhz+pel7APNzAx1rzIaAk2Mx+0AyCzo3RlolOd7qqLlA1EFWp7yLOb0MDVMvI3qDpKatwCQLLJQJOhq/oKuOAizyB/+CDQugFoNQDLQ0L370TVQsRqn5HQzYoorYn+MAGQaVKm05CJ6/70yagE1Ut40ngAkPjaItu0opuj4SYpLlpU1BiBhADgVFTV0oVzSve8WgOzYGUNPP/Ek7VsDmthtAEhTSwf90y9q6ZvP59wzAOF9/uabffRciYVSoy1kgkn0v3/QisbxafrGV0AnEwd19wDk4AcXqPT6EL20T1Yv3zo/heTkEDxlmnwCkHjbarIBeI5NgM7X3YYq8RFRcV7scV8ACNOveFRer7mj/fX2/uASelJiAozvkpFxagYVqO2WfpE7+oG7+fA80rtctTlxwm3+czebX/B3VGbE+HnPoOvWzKrMPsrsghNZAD+VinIFdAZfAjYY0tUQbnC0wxiMx/Ydm+nKFcnTnwBXWg/dv9HV1YNMBEqqqGIlpySjrB0k+OIDA4MIKHtgIlgrsqmPPbZHPBoYVLZDc7q+vtEl78YZGq26pbcfiEyXztRwRpcfyuyiWo9gqq5OUnZ0JooznlqvnQMTHRxo3rfepjGA0K/pbKm3IIJ3NpypXSMjMislgxJ/8OOjaE1xoWjAZJWgnOw0BFZyPnB2SP7X87p404y8r79+/3YVD+P3jM3sxu+xgkkxDADPnr0mHgbGc+Z9/EIpRnmFGJvz9VyRlDh3IGX0inD7sbirVjooNGbbePvGDL7+TCgapYuWZwO81YDm4s78GY/RFwhZKOjwPseaMifmnYGi5/25ua4Nvz53zcPzW/IevLUapvWOjMG6cb4YKyBGyp++1tovxdc+G38vGxk2tEJSTY1nH5f7npB/SaUpraAi525OTiKtW1uEbOWoqFycv3gNEpi1t1RA4mIjQc9cK+7HwcExQafivgx9PLoCwsEh32cbNhaLnrn6umZ67vnHQdmQ9A42PdPF3Rn0ncyoxmJ9C4k5NzuOtWQXqg1HMFdkBpOPVyY7pMiAr3nBFVdW00vE84TpZRwosadRZWUd1ii3N4yRzsZqUE6dtjecaL4G/BtciWH53v37jwLMhCLptla4ur/zziHRV6KH9ivR+8UKXFu2rAGv+ii2EwhOfC6yumn01s8P4h6UMyMTIg1cWeGqb2OLbIpluSOugHAfZV5eLvoKAoXIQNnVMqprlomPED9Jc2LnbGeAzPSzkM8EJYGWk0Sx4UnU0j1FqbE2BNr9VHr1OGhnU1rACZ4Ly2hpGozvQMPtnxxBH8QRsQ1+PkQGZYi/J5SazwR6drhhW/zGpA0ZYPnbAUw1UY3uJjS7uvoylFLX9EQI9basVodkBR1L3Q1YX8KTpJdIVq4fZdjyhdztCEznRmbbcK9OQIp1jAqi9lLTSBk5oH4UYg4Vjb4dg9IA2BwgqylDowGIHWy0KmsHKj2NON4ldPzaj0Dxhh8DAI7roPAHN8c7/WUSMS9uHT67Ev4gcIGGypMx2HYoLyr9WjB6hEyG9T07aifZrXE0DOf1ay2SM29TDcL8nWCl8BWA5+usaoBmdSa9lo6hEuAIkPOGHenFuYRaUbBFemqI41PVqb6+PtH7EWSyUTp6VGLs2WhefhXnWl4PE44xGHM+HccTZkuk641uDn+w8gPT6+/oxKjoveHBa3QwZI4LkvfS6epXBFUoERK/EaZcah+qoHFbGU3KYhFZHKGUkLSM4oKxRiBQtgXDpR1U3rLLV+j0Mbk9P+Z5YuTAgXvvk+jxwX3NpywKqlM8zqHH1ATfFh5dOKas9GI6cqgdflEyaRkSlOaqQvrjGun1b8/eXNAK2yC3PAA531RyTtuosSqU3n1T0opGZwAqdYUDKlcuMRA/Gddw5WAGFSfxd8AEzA9l1SI6JIC+9Q+/Tilwa1+TA+rmqFwTnXBZ52GF78k0ts1jGg3vf/Pjy1BMC6edKxOxHTmvphRVW1REQM0T3wd91anmzxQqdmYl+MP3s0MptP3je10UA4+OXaujyR4uRRy+/X4HJSZY6bNPZWC7uE8UDdCMNUTsA65boL9kpoyiny5EecNMgo0RBHqXOD4oIbaUV9J/+24l/fELeRRlR2sE1MfePTkJ75YGOl4OVTHlo5aWlgYvETn8h2AEPdFJLTW9wpSwrEzSIhdz3BcAcif0K+PBZKSnCinFqpuebuI8qVmNKTcnSzw4hDs6VLQeiETvHABk06Z1oqT/oJrPXRQbxQvW583Xw9bV6wG5BhfoUKVAcTPovxmAqEiKg0tF/cUiNgXhAFn23LZtizBv4wna2ytvppKSDXT+7AXxN3MH43BtuOpVXo5sVFIiHT0KWsCAlKJjYBAFGteKFQWYwFfE9cvBdeSg6tx5uVgwZYpf5zE85H5w6wcF/zYfZ0HBUjy4N9DBgydA2+nwoAHpQJezntqIkLdnDMa8e0CMwSF/Vgfgsq9DcTTxN1c31pUg64rgmJWAtErW2nVFNAht8vr6dlGK3/jQSjrw4WlxHG4g4DY1NNJmbncTLwSAGDO/xuPk33FVFirq0FvV5QJzHCQaz4M+70ZwwNtl2VEe2qiRF343rQrBoQIrHMzr/XCDOZSbtTylnlTqgI08eeP+J0JiMQ/GiMeOIrDwMvGS59MTyN0t+DCe9/noUL6ujycNS37Cg17lo3/HA4Ag0+q6jxWvn7ehr4fxuhgBoVM9xOXvedEoXTvqG/BGR9tRxYhAdlAFscYDs7sV3Dg94T1CQgKpBD0Dp8suUnFhEVXW1NAgKDciY6yO1YEAxYxAOBwAfceGEpTtwXuG4o012Aqt/x66VHnV1VMQiDnBAeWSzCwRaNc1NdK2jaARHbkEQzbct14AhIETDz2F+PwkxNthPLiMfv7z/R5VFj33bnff8DaKi1cAKNjEPc6Z4vffP+TRvxGoNGuN2+K/9ZzfurUEtMYkYWB4/vxVoZgVHx8DIIH+Baj/9fT0QoAjAn+PoPrULNSqVqxYhvVzAGsfaEM3aikWlaVBCK2w0zP3XBw6yBUhliF2g1U2auTkzYWL8sHPbvErVxaCmuakiqomuBrn0QiqLWcvgXbiJ9fmAKcyZUNQ41QZ/hkzqD2gt+QjUTTjiKWb1+TavGFdNA1N1qAhuglqVMFQjTLRJiQPa7uHQYXyp5yEUDpWeQa9GzCpDWhC+kqtCQMSMFiYLoaeAB72MBPoOTJQZsqb1S7pT3y/W1SAaVKVh56+KYAO1YcwtMk17QLtUDNKlUDZOTtFcZDcXYLeDX+ck/qBGlCxLtM41ILibVkUhL6I1sFq8R7L/0wM53lM3+mZJnrh4Zepd7AHdGJklFEJ6B5somtNALsqkaK/MI2Ga38YJvJIjYTPRux6Kq39qWve8et8/Zm+yWNCGcNxrGJStOUZHGdx2udgpNdF5U1vuXou2CWchxUIbnREZZD9IHOvFPeCQd3BmXTtu1LyhSu6ZB2YVc8P/22Bu7uRHssghEd8aD5lJKyl41deQcZagk4r5Hv1PVGc+4y4Z/nf1e2HADYlNYklb3nwfeBQZnj8b+79WJf1IlWjUb97VAKBDZkvI6HYhvP5IShTrt2liLgoyk3YSx3DN8kykyGU4y6DpmkzJ8KYuVl4nYj9ATjdtB19QqCQrVmTAYNDqYLV3tZLPVBe4tHUjjldvA3z/SLV3ZS0IwdARHCgDMbHp0YAmuUcjIl10r4n80GnuwFqJJIsMAJtqIyggx9cx3N6EtQ5rDWuUJoTFfK+8tfVL6YoKhlrP4gY+CkTZn/Qzp7ak0mxabn0t19+AXGQjEWn+pWKXBhozRowo7ftxKVmgNU++sZncgB+5do8TTLw9wdYDBiSQIupnrrvg/ucwyIkfWwKr48qsPnzixPwFSH63CNpFJWaJt6vauihH/xHNX3hhRyKT0D1STlqBocpWhavkQ55/hpqakHJk8DEjoSMCewHHib8xiQqSu8eg7EirseW5TE0jGv/3f3dFGqF03z/abrZJ9cEprA72dgUY6gzksKtWDOmAnHtW7HmStW1xRyLDkDuhX61fdsmlNWvzAssdL8I8wkHQA1i7w2maN23fhEfAIR5wJs3lzxQ6d1fFgBh00Fe6FjVyhuA8MN73fq1KKcOYyFpx/WAcgyUJC5fvo4MqGpOBADhwTSqJUuy4e1yUWRK9+zZDgBSJiolCwUgvJ0dO7YD7ITQIRiQ6YCA+xDuBwApAH+cZYA5SOAFxA83P2fNz5+7AtAVLTjkZ89wKRmu4kszwIM2IYsvF9ZfJgDhZ/K6kgJB56ivlw90fX4+rgCE9zEtLZ6SkmM9GuX1YvcJAJFn4k4BSCiyYMuLsujkKcm59hi3ASCslb9l7Tpk15uQKUun8upq6PAP3AJAxDYR2K8oyKclGekIiseoHwkIC+79IDzMevH3pQrpUM4AJAbrRkpCIp27coW2lJTQ1bIaUV1cCACJjwsFLXQVqrIVqF7Ie43XxjsBIOnpKQjk89FcX4d1KRn0rHh65RW31v3tAAgDgbw8BARYA8YQUHG1g+lXQ0Ns+CgB5ZYt60Smt6a6Eb0U49TU2C78kbhvpLBoCSjG4fDCuSR6HxmwSPd1TwBSiMoIB/PVNTfF/cu/6Y8A7+q1m8h7mmnHFpwH0E66enuQuJMBxHwAZBU8uXoH7NRcI1PYKclmyllCdKHyggAgWckplIbevooOua3EcM6wB1NpzYX7DkA4sRsQ6glAeB/WZq1EVceOABNU3qFjAnBlRq5CsBdE5Z0fieoe8+y9Acj6whyKAo3lcNnbeCZBWACO6yuzd4MWhWpRt2cm1whA+Dc3534BKkDn0PTuNmm9HQAJgyITS9iW3nxFnDvd9P0gAMiK1CfRFD1EF2++7UpmGAFIVHgsJUUtRzUCd1igFccvq1rzApDsFwUFaxB9DDxWJD9KKJTgGX+deuC6rkdCUjalx26hOjTWD7XFoFpjpqvldbTtoQ30ox9e8wAgyend6CtdiQoeHLtnpDKfEYDYEFRHQjr4/f0fUH+XVJeaC4A4Z3voC7+5DX0qzRTLfh0YNy9FUtm5Jmxz8J4AyI61VspcsZH+5KVnKT5aPj/nAiDTOCl//Gol/REASGKE3I+7BSBl9UN0oclCX34qxQVAxmCY9uaHdUjmjNNvfSHjngBIU8cI/dvr1+i/vLBUAJCfHW+BRxtkwieO+gQgl65eofW5vyUq3q2tzaj07l90GtaiAxAj/Wo++olrBqs/wtDgXFJSTB8eOOz91pz/5u9kZzP9B+6VWO1v5y+y4A0bP+gDgBQWghuHhw6Xxx/EmOs8+qGUO9/wQxaMJw+PWSw+uvLhoiZpUire50yOK9MIlMwZdB5f+OJLaED6gQdF6vnnPwfQ1y7oDIcOHqO6WphCIXu2Z+8e0YjJ58YYEOjMUXHxSiHNexDfyc3NRvUkVTywOzo66FrFdQFM9P56N+EaqTtr1qwS2cZqPNxZgaa9vdMjM6SNtIzNubpqIc6FIVNt5LLr1/mzrJDzqU/vRQDfLJrwo6HWw74BzPFOQsDCmvWHDp4WylwcHBSvKUD1ZgL71OBxSfjaGVWyjG/Ol8X3zr7q7xm/4yvo4n1fBdoVB3TV8DbwppLxdjRw07QVfo3dTvX2uPqhM23G7LyuXsj35Nzj7Blngnm4qG84v6yYxIP3V59jI83NWP0wnpMCOF3zuFbuWQV1f2ah5CePy+DzH3daAdEb4XOqr4Nxb4wUP9f1M6wfRnoPBbg9ZfR05HM9o9RR5srku1TdbilYyBfENQxT9AeVTd+7YT29f6pU7b5vSqBHBcSq+6yctGftFmQ8JyD5OUjVLfUiY2cc7Dwufldsdpa2rCgRAIUrqxW1N6i1p41W5BZSQlQ8HTp+Etl7uW8b16xBdaSSolBdzEhKozNXLgnajlO9z+wrbxrjDBK+oWj6LChYIoL7Y8fkMXneK+69M9IZXQkcnGy+t3fuBE+/vVc4qu/btwsP14MSBBnU94yg17h+yHntKYXNv6XFGPhv9/V3n2+9D3yfzHV9jc3phctzRfKjoakJJmwJlIH18tgpnCc+ZjTmJsOULB1rUROCg8YGWQGJA0d+GP0obBkxq7Ln06hdTMFoc0P+MoAPE7T+JcCYDRyijcUpAB5x1AGjt7Ib9bQJFZYJZHYvgrI3Mu6g3aujqKzpApyxB8ipPCpMytTN338UAafMlo6DK65HEIzWjMmhAHgg8PCfkY2uzhkT1LMk1XIKKd9YNDJvXRdPR843g44it2OJlMH/yow18GsAnQhVqSGADzMoSSao1V3tPEwjY7IxOMixFb4RMDHECAlx0qf3PI4sP9qGh2tR9WhGM7+sPNgBQtYsfYyOVbwC5acR7bKCcwk4pwqLw6Mm2l34K6B0NVD3eLmrAhwYGCASTDw0FZmfmRpoQBuJChOfplM3/49qMnf7//B3wq2RAKjuHjdToJw/7L+lqyjmoFAhY2sck1M4x8i68wg0uX09eC3VNOjVWc+iYmWh0+U/Bj1IJv44k63XWJ5vej9zYnbT0EQHjByvGqrYEBhR1RD+LldD8hMfReWrj6qa5XxLhMlgQlQ2FJJANx58D/MX/vND/KzZgT6dPKpoukhlZ7vpobUr6dCxShrql2WS2SlZvQiCcoEt+goqgSVw5V4CICObxXmMDcvjC7Yso1OgtDe23qDx0RXymCGCYFKCNFOoxAWZFbUzYAy/vQxVAZheRsj+ljBrFv3kB+V4Jg/DXDCCxpXojj/ioBlS1SdNqfSD0IIrfIKQikX10E1002vf/l1q7ZugTUhAFi9T83pAXi+nZQjzRdlKYPszkwN04AKrt07QZzalys+o6+TPa+OIBDATeN9iVbQplgVXFMUpRwDVtElKeQQSM2+cmwKlLJhefBGyxhgzZvZtcdBf/uUJWpIVTI/tlZUTW4ScC9MQ7tDP5RD0Lh35xQfi9eIVUHwLlcITFIqKNZ7vPL76/x2irzyTi/egOobE/ckyM9ktl2ACKveBY5kAnTTOSAdlzkRDjRk0gO8zBWuxaViLDkCYfnX8+HE0krupJ7cri/OBFxYuEydgLtleeSbnHtwvwlWR8PAw6Bb3UBv6DDgwvesxB/WKt8f684cOoYHvATWfzwlAjP0Fxh4RZVzF2ul6cIlyVqswqKCB70DN6+fKHhs88RgbGwFtIxbgDtKUoBKwmSQPLdXG9In4+ERwvY+LptRJNHUuWZqFTFOIAAU8WLJSD70QZmamo/lzFSaxXHy4qYl9KVhdhoNh7qcxVrJ08CtUQziwwuCFl//m8jdnMrmhlV3S2Q2ZB4MP/VljwGekt+iHowwa5MLD/zXOU1bP4e/w8XOFJSKCeaqz9O47h4VaDVOX9LiycwAAIABJREFULGgarb7ZiOMYRp9SIqXg/2yoJvZD9RZIjr8MungYf2OhAMT7e94qJjJwVVxb9tdAbwr7axgzw/r3+XNJ4ILz4ONi4MGDwZ+mXRl/z6hgpfdXXwP+HAdiRnUsfo2vl6Zucf+OLzUn1wnx8ceGjUXIYnULatvcY3GAiC8QMhdANV5DfS4CDPegK+DVPAp1vfVHPOhY6kWnMtcT55wfTOpHJBC5lRbl3gf8FaHmlSEWDmAagPq33seHikCf6qilPhjLuX7Aaz76ay6mYY7mwpgrPoqDxlk6CtUkVijyHt4ARM4Jf4oKDadVSwrp4o1Lomq4LGMpHbqIfgOltpMQGU/JsYlQ8LlA24s3wVuhH8EOejF0UDDOruny13Sm1h/rGs+l5/Y8RVeqK+nydRXE9Lvngi/gLgGjvs/9UInNwnPCjmxrFKoQ52nTphI6cOCoS1HLHbi5TQRvpW96AhDj+0YwYgTgxp40F4BVSnzpUBlj8ZX2Nplx5nMeHhmGpNxKOnwUMrPoX2F6xo0aeU8gDIdj8wRlpyZRXEykWPeCg4NQRQoAIwnPXhjv9fQPUxKqNOxVMTwxBprbDJ06CvlNPxmMOfxHKCrGQttXF9CVBjTgQ3nLFphJe0qS6eCFQYqKgxBJnIX60evR2H+cHAMyGPNXvTmWQDuNOiRFJwgBeogKsHh90PcVg1EtpepSyxtPcPXvMVjZsLyYhvHMCbGE0Ikq6c4cYJYUpNWpa9HnESy8H2bEscGP5mYnmaOg4mVKpR1py6l2sI1iUcHhRFFCTBxoOlY6U83GfxKgiGNVgfmuVb9Bhyu+Jc+huiDTw0gohSuVI/RUbMh+gXog09s7dRXqWxIojaAJ27iO82uc7ddJFwYDG9K/SDd7jqApvE7QmMT3VCAeGyb7Z3iwu7w/+hL0UOwfcPktrufDAOh7Ypjc8wzSPOg78HRl548EgeaVHfcQjCGj6aOyf3FtNyZGStnabSoQxd+RITlkNydTTc9HrnWZfUOMDIJJyPKuzXyRTt981bUtcgbR6qwnkITrBcCtA/WpCvtqoaKcpwEKgiEGUEPdnROUlZJO77x3mfo65Y1sVgnQKacUd0gC1XbXnlzQqaRHCUspa4ncqYl06mjtgbIbJ6Fl47Uf6ExMn+Mx4+wDCJPbnXT0UjbMCddvyKdopiahVjLcD0WnQ414bnTDHQRSz4oK5efPPT7yfM6qniXhHo65JAfmtdouBUOiO8ZGS5ek0R995TmY8cmmbRqQAHfSBBfxYGWyCQAyjmvZOzBO//1fz9I//a60KdCEOn+s4bNK6XN6GHNWBfbE50StRyO4qXU4NoiE8vnqEapsmaBfe0rK4ibAM2Uc16OpqZ++/70L9Gufz6T0VCtyNXLf/XBdyCyBzQDobFWVsocqPjqGwtS5t2ZGkgmJDB6v/lT28352WzJV9XTQz49jG6Ardk9pAB9CSF+Iz2jm73R/OgVMsyhU16LTsBYVgGj61dtvvy3MB41ZJ3kV5x4P794Oes6Fe+7r0P4i3KgXCSlYBiINDU2uhsXb7Yfr/Y9L8zlPsjkamT1eX2QAwmBh48b1oG6cdMnlMgCRPR1RoBpdF+eVBzeM7oYaDPd+iAAIwxuAMGB49NHd4sFz86Z8aGlVhV7oYpeUrBE0hnPn3OXx+QAIf5+pECUlq4VOOgOZmzfr4Ppcc88AhJV/mH99+VIFrQBVg3nGEQgGOCjmY+R+D6ZTPPPsI3QdTblXoHzFx7d1Wwlc42UT+i8DgLCx3/IVuXT4EDeVSZlWb7f1/xcACFff1pXkCwDS1iozu7eOTwDIQgFIEdSSepGpa+1H8OIZN7srZD4ASFpcIq3MXYZM+Li4BwKQpeD5c72xBpUNyW32BiAsV8oP1wlQMBOj4wE8cqi2tQHNpBaqapFeGfyZzcs3Yjs3ofIyQBuL1tK1+hvIVg/OC0Bs4H+nYJ84yDx85oRLppbuEIDs2rUZwgyXADzWifuD16y33mKFL9nP9MsAII8+tkOAdpb4vV5ZI9ze7QBJw2gmZU49071WLM+ntz84J887AMimtaB98rpX1wjPDzOedT0iQOcRl2IDcPOHFwQSMzjfTvQcjSC77mhPIL8gmRxiAOIX5KDHN62BZGwj9eK3kiPg7pwVRWcrRgUA2Z4fR4cu19C4E71ZiwxA0hJTKD0JVZ2ykzQAqc9tq7eJikopwCUDkIiQCMqJWQLwBNoeqITc+zI6CSlnNPqPOJGxNcdQAj7Djbl9MKFj47mJyTEqvXKBkqC05A1A4sKyaHkWkofzABA+L+kxm0S1JBwxzI2+/eJczQdAYkKWUbg5FVVASPLCHbyi9ac0guqB+N4DACC8zseG5lJGXAkdu/o90OlksO0LgHDiPTV0K6R/u2E4KKsbvgDI6vTn6GzNj93LLgLdhPBcigvLg0fHKJS13qGspJ2Yr1FU13ICjt4Z1Nk+RjERUfTe+5XkGJNSzt4AhF/7tS9uxVyslO8bAMjwQAKa2mPoO9/5N7yzMACyZdsKskdy4maaBnom6fTJNtAeIS99jwAkGyIQ//X3XqAtUKMTYx4Awm///atlqDAm0Yai5HsCIG+d6QeonaEnd3oCEP6NN358hppbx+nrv5t31wCk5kYb/fPr1+lvfmO5ACCngfdbOodocEaqEnJi1RuA1Db2UJZ1D2hYraK4sJhqWIsKQJh+5USz6A24X9+uOdM9s1E6uwv6lfH7c/2t+0UYiFigCMEUrdbWdg9zmzm3MwcAKSlZBfpR5wNrPuf9WwgAMTYvujKxjOyVq5o0D9MZVTd1S2cZWWteK2xwZaQID7v09DT0c8hFikcMHvxpaSmiGfv1n8mGpABWcUGDJT84WSbXSAsqKODGQCdkKtshVZsr6FZTaL6TajmDCEbGBR2CG9c6O/vAcc4WN4CmQPX29tHp0+AfoyyoAQ0DTG8ndD52bubbtm0D9UCR6hLMw3h4VwqMlQ9+n3/Hu1mav/Pwnk0i21tX1ySaTHk8/czDQob4Wvl17KNV9IZYoaZz6tQFETDw2LtvB4J/TXWR58w7c7qQecuf8a4a6n8bAYXetlABgyLL+vWFyOiWI2hRCipKrYe35ykBKueBLsvz3xOgUPhKGOjfMM5BI02FX5+akrQBvY9mUBX0uefspwZjvvxF5jofrIy1EqX6S2VVcypjLVyLau6zbqyAeJ9z7/turoSKSZXTNZVK9jooGpSXZ4/xPhXzw1AB4T4jn9XiKPf9qpk/riKmOPG4D1WS04NKpcBGThyojvhYTSdoLQYAMuuiWnEMx3NCrQ+uz4BStXS9cIbuG+6nszfLoLYTRSszC+l8LbKcoOW47h/c53aLndbmrIKkKxIJ1WUIMkbpV3e+QK+fepNWZa6kEzfQt4XseFZ8JsVHxNNhKDBtK9qEDFwAnUOlhNcqIz1Um+sxhbEgI4+yE9NQKemli1WX0DgJ5RqXHCj2W++6gV4523sr/Ym9ptaBh/7RR8fFPcyV3oqKKldGnr+ur5HxHHsCeRbFkIG+kealZxlXEvPzs0UAyN+zw9iQK7R1dQ34f7MwR9Ugh3+LaaksC/zhh8dF03laWiIaWAOg+tiOdRJN/1AEzMxIEmIeR07KXh5W2AlH1diBbY0K+VVZvTZb5H45TRCbgLoPjzGnnQJ7ZCA1QYN4T9F8LNx8HUQv7EQFqKwelCX0V6CvLRXPy6OXOykcBmvFSwOoHTTTgaHr1KsYBTqj7u8XjPkrK95cbNfHFGTB6+rkKVEvuU9qGvP6vzp7L+YV+umun6cx5Ynhj2PatmwDAMcoXWqDQhj+tz59J+YmKjvoRTlyrpO2rLKjByGQ4tMsNDg9BAO5IOqBDG1Fp1QBixqRmd5AM1csZBWF1x9u5g4yoX9oyefoXTRrG4d5ClSTGUlpcQSeQ0+BrFasTtxG3RMV1DeBc6MEWPh1TSnm44i0JYN69Rj2oZI6J65RkqVYNN2fq/++x2/wsQdPycZibiQOD1NKSo4+VH7clcWpcXmSZlQVdRpZ9gBlVDiOCpYeo2ONws+GB6+3RalPoNE7HLK2PVCTaqTOkasuYRde+7XPA+9zWthm8b3GfpYt5ic0V7EltXJ4rBVVkmwYJxZTRdsbeF0CCd17xopL2RHbqRUBeVZiEdaFBoDHFqqttpIZFZzwcBudOMyJSZmVN6sKjtk0AkAtgdGzn91OnT0y0WhSWXr+exIVkEFQPT/6oAGVPPn9WQAJhttiH2jIZcQ5jp6XtZCuLihMJns07ztELaqgvNkCqe1LjZAEtsNm0N3cbwqU1TuHQ1UYWQ3LtaxyMkvRTu1D6OWJoHgo+/3pf/487cnPpDOgJsaHdqHXxQIAjIoFZKB5hAogLBOuFyp66OK1DvpPz0MNcEz+lpkrkRMS7LMpINPteASG2AD65LULwD3grxrHz9S10pHLPVA1C6LPPveQeJ8Ft6bUOQxyttNf/N0NMH2s9LnPyB4Zjuv8Teo4J610/ICkYIUjjkqNl6IQQUk2ClTr4ixojH/wd6X020/lUni0ic5cG6ULVSwYcVJ8thvHN6aMlZ1K65E937pvLIX4UxuNDjctKg1rUQEI069OnJQ0mjsBIPdKvxJn7jZD94swlYbNq7gyMq+/yBzN5zt2bBISkN6yrbf7/Xt5/5cBQHbs3Cx4/E1NDa5dLyyE5CxkdKcmZ+gY+Nw8LHhoPPr4LmHixZQ0IwBZs2Y56EoZIhvPAIXfZxdhDlq4YZMlM5kmx5UMXiBZ15+lNdnccWBgSAASBhtlZQiqFaVrLgDCizF/b+3aFVRb0yR6Q+4GgPAxbd6ylmKwCA1hX5hyxWM5HN2jECjwvgraGXjxLfAPYJDC/+bx5FO76YP98rzo8SAACJ/T4jV5ouGcFa/00HKh/O//1wAI7zM7txcWZXt4mHjeR/deBfn/AwCJAgUjGyDkbC2C1zsEIDx/02OSKScugy7UwCF5sJuK0vNoVcZy+tkZNL1qpSr8lRufBepVFA2MDgKoRCMTC/CJh/UEAIkN8pBt8GDIxmc4CDpbU4bgpY8eX/MIna28jGZSprr4BiArs5YhIWCi8tpyBFjKQRoSrHcDQLh/jw1DWb3QqDTG84qTK5xc0jSxewEgn//8M6Kiy6p5LDseB7Uglu0tLS2jbnilGAEI9zBu2rxG9JS51nrQMVgdi9fNEngxTUDWuOxqLegekhLEAIRptTz8/dDwjwA9NiYcjeUwRUNiZBK0mgD0GQ1hja1s6aeReg7kfAOQdcs42wpzSTTyRLK8J4Le/WdaBQApyIDyWFQ4Xao6RS1KGnUxAIh5Ng39DmMABiaagos1UwA3FWxC/wH3Y5iprreS2oYa0Pxuovw4eJdAUvzdI82Unx1OiVF+1BAwgGBJ0keL49PoZncNDUAfdj4Awp/dlP8lut4GlaVutyjDXAAkNTyboiCrW91/YE4AkhmzDtWHHLo08F3X0rQ68tcBzpuoqlMGgzzuJwCxhYRRccZzVN78LgX7x+P85KLiaEPYPk0tvZdwz970ACAp9k1osG+CQ7xkMHgDkET7arjGF9PFxu/eAkAiQjIoI6oYVCyYFMZGwVDvuvAfibJCFbSpUwguXCjlZ5BvABIGivyWnbnUDwUzMY8NAKSt3Y45F0Y/f/PaggFIckoUZWJOzNAYGtDraXzIQlcv3zsA4criV3/zGQoHze4G6Ik2qz89tzGaYqD25guAONED9Pt/9RF988tbQXGT9+WdApA/AT1qRYaN8lLNlAeqOg9vANLYPEY/+VkzffbTTMWChPNdAJAfv19NswCz+7YloK/KQa+814m14qj4vbkAyIGf2igi3ALVrAlihtNijUUDIEy/Wr9+PR05Kks5dzIWi3610N9094vY0S/S67tfxAcAyYLBHnOHtQHWQn/vbj/nq0fA2ADL2/XOqM7VvCyrHzpgk9Cf+fv+qhl2ZoqziDol4KTdD28XGfKammocM0yGkKmLjIhE46fMmrCZFw8GGNycV15eJQJ+733OyckQD3b2EWhuboM03zmR8WNAziCEBz+MuQ+ksDBP9NZwQM+/zRnE3FzIwIFLyVxtbhL1Pn7+vmz6lNlO/r3c3Ewo3NRQR7v7Qc/vaTCgwaNxXxnYTCmn20iA1Ef2bhNByonj512Xj70S9jyyFVKxZ2nVqgL0TwwIYzMdTDzx5C768AM5/72rLXo/72Qu+OoX4X32BjUsX8sL5tWrNeL8GxvIfR2rPm4+xy+++ILYpe9853sejtL6t31VQLypXXp72imYv6MrawyC9DY0B/xOzsF8ylju7SwciHjPH83r1k2Bxn0zzg8jC1Jmyd2fBInH45CMDcv8t/Ee1XNlKsTdzI0rKr+P7c5a3EabbrDAfUTyI/42nQV1/yZXRTSu4Kyxn9Wz+hIExaCHUlbTgbq512ZjBcQvSO6PdtXmv5fFL6EweC6cqD0DrrqJcmIzKSUimWp762G+hgc+jtMK+klBUj5ARjaaKf9DOBgPTQ3S7vxdAowEwzH6bNU59KL0gz7loI15JQiCRiD3KSmZkCvAvFGVBYQUnJUtSF2G4CaSPrpymPwn/i977wEeV3ZeCf4VUYWccyYAgiACCbJJNnMmO7CD1N1utSRLbe+MR2Ov5fl2xzPe2R17Zr5JDuM0lteWNbJkWVa3pFbnRHY3c84EQZAAiJxzKqBQac9/Q9UFCDA1qW6vdfW1UKx69d599916757/P/85GCmVIjHrt8zrpCj76nrIUeGFvN7msTU76OBpBEu42BfXUM/zJ7fugahGhhDQaGvvoEOoR2MHZZ1x4u9HjmNcI30kQyaat3v88Z0CbDBVUx9j69a1oH5dFMqNel92jBHPiaee2in8Q3QLISPNwherV1dSY3MXNbZ04dxtuDfKiccRabuSk11VzXUgkNRF5nMUXgATCLCFbDBFhG9CQWYuorfM32YGwAR1Qho5iOyAmEtY/Acw3rGoZdtQWUxdQ+MAMhnU3m+n4fEQVKRaQJGBGzkkh2dn21DsLmsB493l4q8HPP6xcZlxiIrCb1BdO/63ttfh87TiHDPhcJ0Aus7o5AD19feRI8pGSQnIIjszAUIg4wxHb66bON50EPK+bnp0yRa62HmMKgpXUG5KEQ1N9tEPDkJ6NCGH1mV2Cv+edrt8FhWAhlUQn0tnuiKgIs1/I+yELcdUzoVNFb9F9X1XqXEICmrqGea2FgM8owYVm/RMHEUBuiyAz8h30bqMF6h14iK1dZ8KZ971/XUaX4gO5dDq/F3IwJwlj11mv+OCJZAP3k2X+98GfVEa43mw0NMtHcXWNruqWUSm1IkaBW5wYsLAycVryCHvD154pljtkRoOjsBzmwF4YG8qcTxXOorGH8PYfVcEf9kbhD1i8lNrQF1D4TjUvIY8sraGaX6VufsA+EDLQ3BgbAbUu8lmmkEmRh7YChni3VANy6Urna8gGxWpo5Eb2Kk8A2aQ3igh+TswLn+7aysfh3kg7yNIZ883UwMi6+KcVK2Lzd5Jzzy1BvMkBpmQVKgw7RefjyLDF/JJulG0HTUgfb3IoAyDiicLvafhvG6BbLFuNoucuwyu4mJl5H/V6mJkGaOxPrBigRyg9945K7JDs16tSgU5XNCaxPdCMoDBax13lATlARSC+5T0e4i9QZSE9De//gWqKkmiLdUZdORSL851ln79sfQwAImFlDdr98nztNPfvn6dCrIBsKqy5DFQ0+VU96sg6K8zSpjFGRWNrJbMLJ1qmwGgg7UEVK4Ot0zQS5tQ58NKgdkye5GKtUwwIM9/GvfDaOsAfft7LdQNl/J/8xvFODrLZ0uwx8/XT95BUQdaeVExNdbLuo6lS4opDdQwblMwW+3om6K/+ul1+pP/Y4N477/+4BoCQNcB/LvJi7514xpw86mHeH5+Pn3r98foV768GRLi9bivnXhgNKwHBkCYfsWFWG3ttyscldfFbA+LfnXrkW59R9eLlGARzTfKfhSvt8Pbg/XbF2p79mwVMrKcFv95tAcJQMz+hs3lbLxQlA80rplLSJQTeRxp0H1PPQagkCoWsywTyYWk49CtZ5EA5uXr6ODO3RvwUL0koopc0L6YsR9nDrh4naOC3ExKg14ks0wv6+kzlYszHjGqqJELNHNzs0HtawIguhnOPmkPi7DJEP9owDFfsWK5kKw8dOgUFLakEIEbBY5mFoDfkwtleQPhsWb/Am68YGB5TC4AZZD0LgzDeL+8DWdCCtAfPxYWnPXh7I5eYD/+xLZbakAWA4T3O3/MBS3vo7AwC2OTjkirpIqFTbbUWMwHXXy+2rSRt3/55a+J7/3lX/4lzk+mhRfKXvJ5mNmtCE0lUmQeKeiPALD5akH3A0JYGYuPdwUAa+F2ZwCysBCGqSIH2tQ8e8G5i05ZXC3Hx6Te8D7kb8iuRB+C0ZgTWMDpuaT7bE2JCB0EVSEvy4uCmyE34a8YGQpLjNG/ebUbnC2wxUaAi+7DHNAaNhaEq3nxejrYg/lqeIrIgxo0pXlF7yYAYZrZipwqLG5Ax/KgYLznBopfo6g6rxILUdALAN5TY1MEKPHhQTk0OUyHrh+mpNhE+COswtgG6Z1L7/LAiaPyA/jxqj10ouUMIqjyfioydupSBqbB6oZz+b7Ve2n/RSgegZajbC3Cc1TPt8BUZHC0d8iceQLPCb6Wmcnp4K0X0NErso6CAGj4lONioIq1YTMWIX7KhTwwj+EYfvev/vhtLLwjC0eLol6Y+557H5PXg4E9Zzt4vly8WCfoWmVlheIe9t57n8zpGvcrCcG7TZtWI7N+JEzdixJS72uoqwe+EvWS5hREliKkTM5CUPZxQAmoGPepymVLUDt3FP2HeiHq4bhN43O3Tfbdg/NkQ98l+SVU1zBFzR2qCD1qli005HiGpIJPFDLOayqSqbU3iJq3caqtOoUxW0EDg9eos18uaOyK2jIFB/bw/ROLH/37mDHGrKpsIxVmlwsZc75K7O4ejUWoCwudqelJcS8fh4iHCwX0XMTOKmgs6y7uc25W+JkGsE3EtbdTU1sdneiSkeFtZRN0E34k14cheJC8n3YVb6cDNz6m5DhJn0q2gNqlFv3MVJpWeD89dRsoU1V0rbedGkBJTIBfzY6lj1Bz55SgIaYmOmkUxec3h2SxbmF6CeXFr6AbvQewWFeeDg4JGEJBudBcBvnd1Oh8+qTjz8S/g8EYqs1CAA80n3Pdr4n3ZnzwllIKV7nxZXLQ0RzwaHEqqtykpx+0Onn9ZgA8xF8PK3xKUG5zJgDARdYeFocEDYkwrVuZ9SIdbPh/w/uNi4N0MZ5NMVFpVJq6leq634ISmke4la/IfR7XAvU0M4MwKcxBMGAaWctWmFSWI1AAo0ZQ/sYBWpJQ1zE+1UGXO38Chal8FH5PIMOBCgGMZRQ4n7lx6+la01XxbN3y6C7Q24cpMSkW8runAQZ0dk4BqmA/5mYjVVQsp227a1GP9obo6/QU6NedTFW0Uwbqj/YfkL8P7wT0oUWDOaOiF1qgumbR5oK4V2sqXFqak7ZuXYlgMkwTM2Po+989B9DWh/OXxeIosce/JQAJBtX4ASynJEtKHBtlMiWcW1xKDH3jWZlZq1j5JC0rzqLa8nQUk0/RH79yDWpmDvqVXRIcWJ2424QLy23U0TtN/+N/naT/8du7xeeTUPe0q4WSFfPeOjVJo6hnSgHtfAg4588PD+E3DKlp1GsNevzUgRqrL1Ql07TDS0sqSsU+4iETPjYoVb74nmC1SIbDf/qjZqqqiKV9W3G/Uiphba3dVJQrqVmXz1+gLJc0Z3XiXGMKJVjjOcHt333rPP2rX6oCTSuW/vAnzbhH9IC21ULemDgEGuTxWBiE2zgUvHKL11LMbBad+hjCDFgLPSg1rAcGQJh+dejQIfB/b3lSipNYrP086Fe37YD6kBdlLOmbnZUpKFq9vSjSEv4iki/LDrdc8PzBBwfvZncPZJvPEoB89Ze/hLqMfvEgYLUkvkFkA5VfrWvAf40CgOTlZ4n/mGbA7XYAhD9nMGPWLehBMulsrEjDD7VDh46HAQhnVljhhR/qTM26erVBXJvFAAiDJQYPbAp26ZKMit0rAGG34o0bV6PQvkvUeGgAwsXmq6Aaw3UmnKnhvupzeu75xwUA4Siqrnt4mACE6yTWoe7jCBSvvEoG8/+PAISvH0sLe8BfbWiQi7G57RcA5E4AZE1uNTUhWjmMYvS57e4ACM/xIFaryYg25yahEDwxgz6o+wiRRRsVJOdRGqLbBal5dK7lPCXFJCE676CTTSepID2f1hZhIT2CbOIN0BMVAFmSWQZpz0w6035RKDjJ+8dcAJKfkk3p8el0pF5mbj4tAFmzbCX1DKF+r19GpTUA4ZeVZezNkUK9KGaOtkZTNerXOLhQf62Jzpxlrx9epM+VINZ9jtzHIgCEaVVca8LPEhbJYDPTDz+UqoFm43u8E2CMwQbfN06fkQvfjSiQ53vOybOXsQSTgYGFAMjeHRuQUehH4Ez6KiwGQAJQEEuELGdl6UY6cqYNSkbwY14AgMTFRNEL21LpQlOAGhrH6EtPWGE+B6ppG8RI/Ir+dZcA5JHKnVjQ51JbbwMM1c7j3OXihyP3foCiGciq+gNuURfEbuyxCUm0tmwdQLKfpi3IEuHemonvs9s5K2TxeByoC1JTLxZz0XDWLhqmA63Q/Yo5QCszahCtH6cRheUXAyCBqAqAhQJaV1RBI6DzjWJB3dKNbNusXKDFum3wspmky12H0A/szD1CGzJfFovvuh7pJu6fB0BcWLBvzH+W3m/5Q3mdAEAyYlKpOv0JuojvjGFx97ABSHnqE3hOTyBrJOkxGoDw66UZe4Q09iQ8PdwAc6yW1Tl8DeM7jXqfR6RgCRbCg+ONyD7FA2zkUP9EPbUNfwKw9hV81ynm6CyAyvnWV6FaxSpUk5Qfvxlqt7CrAAAgAElEQVRUrElxPSuXrqD9WJzmZKfA2LMe35HZGa3EGVIAZB18f6rWpEFw4pD4XAMQfp2KbM2JU2ckxfkeAIgN2b5Vq5YKk88rl7rp/BnQKz8tAAE1LK9sBz29FV5gqTECgIxOztK332ykOMyRbzyeewsAsSLT/M3/9D791lfXUn5Wwi0A5PAV1NF1+gXo4LhTVrwDZptOOgdalROSzvGoBdpegtqVuwAgVxom6Cdv9tE3v15E8QigcLsXAPKT/a3ifvvlPSUwJGymjoFR0C/rbwtAoqCE1X5ZskoeFA3rgQCQT2M++POmX4krdYeWmpIqIuBM1WIaDpvlpaenCsfb5ubWO339gXw+H3zM4TurI8yliBicEPX5rdKROn1v/FXqWUFEaBJAk+I2OjpEL335BWGaxTKty5aVC1O7dKgsjcAw6+OPjuKzadq5az1dhAIUO/yKm43heh1U2QTuw3wlJt6WQYfOSMzPTGze/KiQ5eWMB1MYBkEb0GlvNv/bunWD8GDhepEbN5pFxsr0tJAZjBxkUzgzEKFQ8U2U20KFo6anCoOHtWtXCI+P69elH4UAIDrdaijlmACDVbBuXG/DmKk0L75n0nHud2KYtCGdAWGlqI2bVsCMrQWF95FFpSiAVlEXBm7Mt+dmvqevB18jLXtcVFQkZPa4BRBl1XNroXlnShabDup6W/58buZDU3oiwYl7zYTw+a5ZuxyAcDFlrIVByK2Zj0ghp1y0R/q0UAbEPP8IlWrulbRqhgQiaXp+BSfUfpOZHxX5vYVccgHK2UCxLf5qOpeVMxphLhWnWeRxOEtiNbMh4k3OxCgaFm+HaLHceM4pqY5aqDyhhKb9M9Q6aRSiu7lviqbEqQd9PPUtPq5JH9OfO5A13VKwifY3fSIKhdnleAZUqiWpS6gstQw+A+N04LqkE+Um5dDKnJU0AxnUD+s/DN8jStLLKDM+k062n4YRlorwGgCE5+aG4nXU2N9MbYOtYl92QfFRmSWoIUUkonFNjSL00PTcucBZXq4heXzFbnr34oc0O6l9UgwKK7Z5bsfT9NYnLE+KqCF+Oxmp6fDFWEPHjp+hq1C701WrLJoRQo3F/KazwpoGyQXl+ZDJnZycFplYXuhx4+30vNJ1WhzYYINF/jf/DouKC+id/cfl9qpglQVeQsrbwIHfQ0ryKNzM19MJyJbq7KUdXhLc/IEuLCrlwgRnTxNK/riydDmi66l0pg6ULlDMAkG5vX56uCAxWpxtobob47S6xg+Vqmi6eOMiWUFpUnXK4Qwqj7/CjrKfakD88Cbwg0by2MavUWvXNbrWKoVMtOhFrCMdzt3L6RgyYrMAHrOzduHgvGXVTrrR3gg5YERkEXXlVpOLSL4QU0G2ID6ZKiu+QG9dRlYEvxXf1BCtyrSDWjgD3v1JenLl43S0SWZJZ5D9SLNEKIc+9Rt1uJ6k4tRCiuLMP7wsjjSCkjJopVS3HIeMeAsc4O14b5w8jtegFOaj3JjltDxtGx3r+5/yPH2SKWAJInuAvnPbW/44ne1rBU3RTV1TqOWxjVN54kaKs0MSvedtNteAfLEcIQe2QU22fG2XWRVusXGcHZLGvQwYuE1MQHnOzxLwLFjhwjWT94/xaTAE4pU7ty2alqbvIrczHiCfFaQ4KyK/w83qc6CGayfARRzkbz3UM1KPvxCBQbA4M6kE1+gyeYNSbdCFKRNjz6by3J3UD9PB1v5ToGw9SR1j5wVYiY1CNgC0sRu9p0C5agYVcxsASBzmYhL9wR8cFPtwIusyq+SCbcp5fN2GGcorjkaGKh8UwHYanZCiAdwCPpntibVspr6BPmQCz2O+SVqWX/iTyDG2gFIYghSvbDJTJJu8J1hts7iuMjthCSKTEJLPfqcV18mviukdmuUAxoYq3n756Roax5y9frWNLjcN0Xf/dAu19blglppKLz9TI/vhkZkTFpP47nvtoHKF6Ou70ygFHi11LaCbQZimuiKL3j/YCBbQKP3alx4hz/AotXYM0sErmEvw1PF4Q8hEOygV9STtE1bauTQWaoIz9MrlCdDkQA9E/UdBiouGg2NUVLJEHC8LAd5pKLuJcwJACaCmS57UBH33Fekx8msvymzRCAwYozFHuHV1dFI0vGHk+eN7iZJ5ko2Ccm5X6jvob966SX/4v6+lY9d66YMzHqrIuw5H+xEIKsg5NqzOmTMgzEaxUzz1XSvBWmuW3nnnnQdCw3ogAGTp0qWigxwtupf2WdKvFuznAnUfublMcYE8HMBIa2sHHiT9KCqMFPrey/ney7Z3C0AWypLo49wJgPB2C1FTPJ5xUevC0XSW2H3+hWepAdf25MnziLLMokA7HanWOOjpF0KW7VyYNmBSmnQf5P7ljdfMFvC/zTqJSB0BZDpx3K1b14ssBwMNLSfI32EJON4Pq9nkwJyLa0SOHDkjtuXG2RpWq+L2hS/shWzuCQFiOLqoaS/h8dFEZR4HqGDo8eK/zz77GDSvWZpT3rBMkORAkaS5MNOfPfpoLW40s8L92BzX+ylEn39d5teDcEaAlauuIyMwf9uFjqcXaxLMRBbdOmPCQEUX7fPC1qSe6PGasxhVb/KxdAZLf3/u8U2ak/naWEDf5Q+DMz4MQk6funpbZayF6VaGF4s6ngnZBd1IL2LVA88EfhasTyyTESARiJPzgotntfJUSKX5ecEXnv+8iNfgwUgOczZB/P7c2I96H8vL8GtrrEEr4nCZ3iY6ghI05UV8TW/Of13zFLjwXr4rj+JtcXTFcy2iNGWOOwMaPQCqBsSkg5mvnVgkb8neQu80v0tFiYVUnVoFescsHWz7RJ4T+uvj6DFaNPj8u5fswQLHS29dfDsMGqqzV6KWII5OdgCAaBoQgyAVEHFjcfBM5dP0/bPfjxDDADoMhGayx8IDEJb5x5bheyMQXl50riiQv9h2OSI9zN4/TMNS226ASdrAyBC19csHe8ATgiRtKXjduTDsOovsiLzH2CZR14TCaW460GK3SPU+vS/9e+Pfhv6Nzb0nRAY/7MUEmhFLgLP4hgWA6dyFa3CUBx0JJoJiXA2n9CgUx65fAz8F3ANuNh0DHU6qOIUQ+RV9FwBVGQBCRSnsAeWAY335Cjpw6gBNDFZh/sqJE4Acqvh+cIgywElngLNlbSE1dZ5BPUg/WUGJszrk4kdnnjkow07t3OxQ09LnPwY6Lnf5+d2/Tm8e/F/hE2XAk5++DNSedLqOzNcUgCoLnYgxQnAoPaUQniNygTk+KukfLkSbsxTV0AHOfWXpVnD3E+jSgB21GhNUwDXzWDyebvmAti7fgHkHr5NrJyk3vwr7lb/DzNApGlFKQqnxlbQkeQPVDcxS+6hcaA1CUS0R48JtZUEcFoh+Ogu1spjUD8g/Lb00NmMOz4YmqW7oDVCQpI+SJYSFM4rpGRhvyF9OkwCY/LMemfRT4/RBsc0ThU/Q8Z6PacQ7hKktjxcKjFC2qj/gmF0goDxI3JHsmA0eG9y8Xreo15CvEVBS8242hPs1MljcGDBUZj1B7cOXqHVIysCL4+C5xy0uBpLCCalUnLSNbo58grGVdCOuqZR/J8PCCy43MvqWGdAVy6iyEHUsrT+lselukQUR+4rORgZpKahI6XSm4UOAk100zKyE+i5at6acfvSzD1D38AgyBnIexiXIWpAvfW0dascgpQwANTJ1CcGQm+L9Wfi3JMRJhbbmK3FYIKfQW28iCxiQNQtWeIDMqvoUu5NrNZS3G+ZStFuiSs+0DMA5QInyzUqzy2hQxDxBKQhjt2TjuHLbDJJAKznZBusAWQMxBdpfDArqe1Bn9fb+81S9ei2tWpGJMYuil/YtAxCJg5ywusGyWEZggn54oBfgKEQZyS66cpPp55LmuWd9Mv3FDy7Rt39/H12AQeF7J+BRk+ig8qwoykm0UT58dywImLKqG7dxj5eaeiZAwQpRElge3NLhsebMkK953TkbkGAcbl+YK/Ka25SvyR99t4021aTSumrUjvhC1K1KIGyYSqNQFuUWD9WtpFi5JkpZLmlpI1AL/b3vXKHfBA2rKD+B/u+/bqCshH6atcKyQj0qe5TyG1ZOwnqBm697FbXcvI51WTOCszLr+mnaAwEgjz32GApgL9PQ8L3VRnxe6FfhAbyN9wcvdnmRy4XoXPDLaikMSDgK/zDa5wGA8HkxAHn6mSfFc//v/15K7zIAqV29TPhitIJ3qCVHHxQA4WNs27YRQCJG0BYWAiC8jQtp+eJiGO9BYYblctlRlh3K2cOEa1KS4d3B0pUMPvjf587VCd7oUph6MWA++MnJ8KUrLMoSUWkGKevXr0IUchCO7VwQf/cApKAwG/suhWrT+YcKQIqKskXdx4kTkl72TwWA8LkmJcdDAGDpbZWxfgFAbgUgSZAGLYkuptMTFz41AEmPTqUl8UV0qP0IlaeAuuROpcQoRF/bDtOUDwXQInMif1ocLd1UuJky3dnUO95Lh2/KIsnMxByqRWbEi9qR420n8ZDlGqsIAKnAQpUVkM52nH0gAGRlxgrQwLqpf3xgUQBSjewAY73GrlbRRwYgnLWoLC2j5aBovb7/PVCXsNh4iACEj8vBn+07NtK16y1Uh8zLYgBk745aamnvhnnbubsGIEMzw1RTWoULY6FDx0EhXQCA5GYgog051cryNDp9FdF7tPsBIC/u/Sb97OO/Dt9jl+auFTUg9a1nwhF+DUB4oxgslHVbDIBwkKOqdBdAUDrmxggNTMCMEe7n7UMN4NB303Prn0ak2QOA0QvKkQQVJgDxWRJAQ3qG8pOcdKZT1nKYAGRzWQL1jfSCgjQ1B4CkJ0JgIWMX9XsaqAmiC9wYgNgtxVSbDbVG0G98AKCsqhfCQvDU0Cco6HdRcVwhItAOOjt47KEBEIJTfDkyIJPTw9Q8KLNm3OYDkLyEdYJG19gli/dvB0D489rSpyjGBUnhpu+FAYgFIHkK2d3dq/8Z1TUfhffIappGYXtiIi9Qg/Tn3/6HWwAIywT/8tf34rc+gfowD41hDBcCICc+9tHmDSvoxz8+RbPTqs7iIQKQPU9ugXx5jAhQcoH4+NAYvfnBWSpeVkvrViPwnA2526crAYyjbwEg9W1T9OYJpiMRPb0RdLvqLHrlnVZqamcwN0nrVubQ2StjENqIg+R0LDIzkPzX2eYFAAiPdwDXkdu9AJBPTo4hODJEv/vPK+4ZgLx5TNZrf3VfOf3RD06Bjghz1kSYOt8GgMy01wAITyIQ34t6NumR82napwYgfEN4+umn6Sc/+YkwH7yXtmXzBjp/4dJDW8TfS1/kL3ZhGkcNPDFY8YjpWNyY31tUlE95edli8rahcN2sF7nb486nufD3FstoLEbBul0GZH79wfxt+d8mHUl/bppxeSAs8Oj6NYKSdvZ0najBSIXzbklpLmQjI9EW8QNCJEEXkWqaD1On5koWy4fCYjLGOnL4q7/6knC0f+ut/QIs6L5ph23eB/uScEtC4RtTHTgkOj4uo2oMRFiWl29+16/fFPK/eVBzYZCSAllJBiPsSRIdLWtbOHPCY8GFrxcu1AnAYl4PdvSOUJcixeuaXsPbJoLnvWPHejoOZ3ZNw4p4r0igsND1Wqjom/fHfdXjqmtKGJQth2LNxYuNiPZECmT1dZyf/TCL7HlfOtrKr9mjQ0dn+XpoSg9HNnVWx40izfltfnH2QpS2uSBg8SyIHONbHbZv9xvKhllVLuRGz5+7Hqa16O3lcfXv2KRbyS3E5+HV8a2fm8fFI4MlbeQ8YALelOpnEhYaqoicr3/QHsmG8LaC98yZDfVNHaq34D1NvQrTndAfqzpGCGHrORUZmlYlOq52p9WW+DSMbEjk80g2xPQEYWWr1fAoODMjlYzCTe2vAEWmrdB4l9dD9iJ8jubxxQZB2pu3m24M36DOyW7aVbCDbgxdpwYsAvX3YlFozMXoXv+0oE8+seQp8VM503WSeuEyzXSiGDj4bsrfLK7JsGdYREf7p7nuLEAVKcsFWOHMih4T7pc5v8NZPS/TaYyMkRoMfR6uUAxtLd5E713/UCh7cW2BOA0Up+uGOxetXFIFGouLLt2Q58Hj96Wdz4DuMol70QAWF63U0tmO80AUclRRwVR21xZitR5VeGtQUecOtjHsRn9NiqoFi1VuOwBAzuIeNQw6pzYX5POxqs8RD0empABu0Pl0/Mw5ZEzkYoIXOrLvdvRTeSlAqjNguNizseSaFatBdxmkS3U6tQZPJqgKrV+ThAVXkggqdSPb398r5VLZ6E3/ph1RSpVHuSvz55wV5qJ0bihtx7ZWemLj1+li4xGIu8AHqnADPCZGqKH9DArdo/G7lf3k+y77poh9OKFyaCmcM2QBfzclWlW2CZc5PiWd0pOLBN0oNXU5rqWFjl7ro9xYLzWDHjzYP0Pl+Rng7SfSMfhPcUu3HCafUgoahUJURipUr+Jz6INGGQ0eBc1Yt5fXJNLhywcwd+Xv15UkWR1WjGtOUjFVpu+BGtIEXetrgXLULOo8ViJbEE2tfdMo5A0gQ4AsFuRKW+CGvjShENt4kQWMpoMd+/EMitD2gvAw4ZYsrqlSdsLz0wqaEbco+G3oNjsrqXRTU5xhkfuwOJknKPvIVKIlSVsAeJKpofcNAK9eXI9o8gJA6xaP+h8Haptq8p+jy23vIpMA4YiAfMaxb9Q0iqDlvnAPsstMDCf0dtb+S2rsOUr9o5KKzMUiIT8YCjVfgXFlN44ZQ5NQQhsYjqKD8P/wos4nCtkAr09G35MgW1uzIh9MhQwa98paqrHpRnIrDyJrqAheYspZHJ9lQPr4W3/xIbJMMgMUBWUsL+aA6BvWmgFkj7jZbWBoILvKzeORGR2b3UOxjhXyPcxxn0UCrSKIZ8SpguyeJrkvK7XQ7/z+v6MVHIyERPi3f/gzOJVHUR2e/ZevSRW0P/6Dr0OUIpUeqcoE7U5mixyYF8jDiNfOKNwhnOruhIwhq+a9+n4XXW1kU0wfGBrp9M+fkqIIs/A0i7LLbb2dHWRBrQ23GejsjqmxvwG3c27JCPD6Qcfj9sgjq8g3Lt93QK1ucpg9O3D+EDQRfQDN6r/9zQ1KTYqilx8vpqF+uW005oRFZSe9Y9PU0SLPyZIh91tQUECXrnfRu6eG6D/++ka63tJIryFhFPBfIL9SyUsArY5bw80muL/Le4ljZg25QfPq7OykN954I5w5Ex/eR/vUAKQI3PGCgiI6eersPR2ei743b3qUPvjw43v63kPdeAEAwg/PvXu3Ler9wZKyvDjnBS4/HDkzwv/dySfkdsBh/jnOX7iaVJj50d7FFrMLRYVNAGIeUxvNMS+ZC8JWr64R0rn1V5upES7mqx6pFDetmzc7BaXCXIDq13phy9ryejHLC9uwco2IeN5at8LvsWlhbW01vfrqW+FumVSh+QtW3q9Jn9L1IEwrYooW950NA5k6wDUkrEjTgnQrf8Z1LidPXqDhYXYglQsIVvTR/TSVn/TnGgzwtqIGQq2vedulS5eAHhYr3NHFDx7nox+25hib577Q9WTzNbOmRm+zARGi7m6otUFz3bymJkXMBKumMhUfnx/4ppGjplNIACavB5+Hrg1JTpbUDgYrdwLMC2ceIhkapn5FtplLx5JjdfdAZGl5gciQnTktTSfngu0wp2fOwjQy/rcee85vLkF+zgu/sAwrP2zUUpj/BpTCkAiZq2aJka8FWFEcbotZ14GPdcE1xWi6RWS/4rtwppYt8j6vVW1q33OoVup68fyzcT2HGAeuGYj0Se+J1+Sb3JvotPcszbDUJJoVtBOmkKU4Umhz+lY6N3SOWqaYGiG/b14NsV+DYlQav5RKYkrpjZbXQAGJBY3BLG630NacHZSFYtY3m39GUyhY3V34OApxZ+jqEDLlUN8x66kyHPmgHyRBtSmKSrEAsWABc6T9EHjSrWokIkAhfK+BHG3kNzT3fEMMSMSJy79liaWiBuTqIFScZiOSvHw5w8B9Bn4T+UuF2lIDahD098szlsBwrQALy1hq6W2jQxePUXCGwbo8plXVZISgxhQO4ICuFwTHm5v5u1zIiNME8wJg6WsqroJcmIfvkgxw1M3G5gig4DcNXgC5dOFKHcXEyUWYVVXq21k5SLmi+3k2KrVDSeFBwSsWpKuqNiDii+JyBNGiYjy0sqKalhQUYsH5CTxbGmimNwW1GRIQzYB6EhcvF3ysaMWNF7A8Xtz43KZCcl5x1twO9/Wdq19CgfcNikfdQEvvFRQ5ywAegyO+33BjahiTGLnZHJ7Is8ImJVKtVizU1URMxlg7MNdEc4QoFsIH1Uu3QuHKQU3dnZQMWtoV1O05cP+qzi5E/6Cc1zJMI3iuJ8fJeoCdFXup3TMKYBuAAhtqFbAeY8+/XMjRRiM7XlGQQkcgrsAtCvVa+pbEoIsBErdNBV9BZsAl6G/1nTN0rnEUAhmgY0F5jFseKC3PrYlH/YSXclJCIpM3DW5gMxbsEyjktlrayTcdqRNMAOVJnD9UzaxhKXx5mjHOZCym5Vzi39/klBw3K+S6LVFKqhcAZUnqGlDVSlH748VCv4caet7DqEoajx/Px1ioG3GrzHpK1HNMzrKpnAQgM5AI0wCE/60fyxZ7kGqK91ByfIEAPqdvvIp7CxNF7VAHq6LSnLWgzE3h+xBdQdZnoD8Ag88WzKUY8k5Jmvq6R3OovDwHz0SoXQ1LpUaPL1L/EeW0ooZkk3i/saGXqstrIAn/AeaFAiX+BMBZXfcRkeO14NpYfbLORQd1eL3icMrn1RRoZQ4F1iuhsLxtO5T4MFx1R6QC3pW60/Rf/uL36Jd21mDMZgEe4ZkzNUMHzrZSrDMAypIbFL8gAptEVeWpFKvmYAz6a1cAJIQdagDi8wLwIGB4BvUe7x8eholoN7341Ep6Yr2khAVQB2bD/Y8bA5AoUMhFQ/1OD+YJt/ZeeZ7T+P34Uc/CrXzZUsqAKSI3B6rXO1tbxWtNM4/JgqQvKHr/+W+u0pd3FVM2MnvcGiEWlJ+NzvPxAEC6W6SylTVVPtuWlJZQe3cX/enrHfR//W9rMFY++tmRYfjXTOC5IIHiqAowjECBcErVr1ljITowsA/WFX00PNQD+rsEeffbPjUA2bRpE1Q4hrAgkid4t439IxJxEc6dlyf7uWgLABCOrKdBj/1uvD94W9aST01NQVakQ+i9L1Yv8nkHIF/+8vOQdoRh0802+uIX94nMwPvvHhaeHDtQfL7/QylB+6ABCBuFJcKs6NKlq3PqEO4XgPACY8uWdWJRfQ11LAwM2XWYsySHDp0Iq9IwWHkQAISNw3bvQbT13UNiSj9IAFJSkodFQCxdviSjcv+UAQifPzulcway7krzLwDIXQAQzoC0+ttpwC950BqA8OuKuOVUHr+MuuBbcHxAcqdvB0CKY0soKzqLPmlX3hVQWYo0MMZBnXDgP86CcJtVkVu9jQYgm3O3UaIzhca8YwLsxaGI+hSyJN2TULLROMKQR74fALIjfzud7jkNTxIs+m4DQB4pWyki3/UohOaWm5pNG8vBZ2cJagC19v5OOnzlBM1MQM70cwBA+H6worKc9sN7y+mSkdG7BSC8bXZGOVSf4ukEZM8ZgOxYv4XqGk9SMFry8+8HgCTGZsCxfgX8Xcbh31EOn4dRuo46kpGJnnCA4UEBEC7UdiHTlodsXEKslIsfBB2oC7UNE8OgJRWkUyHoZC1DEAGY/AR+C0Uw5FyKuRiiOETPmXc/CrB6phsZ89FW0AKjQTvKpCNXjyPiP7QgAOGIf457KwBNLAqVJ+l4vVw8+jlLoQBISmYCFOFslIxi487Jq1SSijFJz8TCPURnB27g/1sfOAARffD20arCr9Cop4M6hk8vCEDKslCPBSpU5+jJuwIgOgC3fcW/wJjcpGvthwUA4Vad/wxAIMRiWvpEYbXf76af/hTy3PMASElJJlgHjjsCkLbmYSrIKaS/+z6O8QAByMYNMQiawrsG95d+UBYH2/vp3Jmj9N++9R/o+R3VYQDC59SFBMKHMNMuykykoakgLV/mprKixLsCIMcbJuno2XHUUEXR2cudqB9ZSptXSJbGwwYgf/dWC7X1eOi3X5QePXcLQN44MUDLSrMgvZ2IehSYEr7fD0B4Geu62QUBiCVuhMYubAPrBAF3ALcf/OAHkdv+fbz61ADkueeeo/c/+PiOEf/5fdu0cR2s3VuEE/bnoi1Cv1q3rlZQrO6l8JwXspwV4f90vQgDNNM/5G4AiN5mvveDGTFfjHKjx/R2BdCmLO58asMLLzwtHMhbWtqQAWGN7UEUHrUIfw0/EHrLTSVlaVw8jvbpRby+cQmlFCz6ubHRn1kAzcdkpRimQDFoKykpFNEMVh1j8MbZCa6x4boMnQViCpiuy1hIXYvVP3T0no/JBXbcystL4JkBNQwAD953fX2jiLbp8+Z+6/1xdG4WxmncdGG1VnDh97gv+nucDTFlRPl8t8Bw7CJkelkpzMxiyO9FBswsDOd35XWVG5jqWbxdEor+a1dVwBjxvEE7kpExM9tmghKpRiVXcZoVYl5nPl/tMJ+OB6Smt/H+5qtUyffk8fh7+jgmANVntlgmRH6uiq+NYnhz+4WyIGYG0MzChJWxkM3q6pILMNO7IjLS5ivjAnChd7iEC+OUqD5TAfUgB3/1fQGRaUuUynBgTC06Uo1IZLj/6nuo9Q5H+Jl3FIqR0SwRvFYZEy2IoDMbcmjQB/W5KEI36VYqSqwzIFamZ4VpWbguZtfV+1ZkbeSYcPrCQkXgq/M7N4NygRkyTBK5P0tjy2lV6ir6Uc/31feYbaV2ZmRAMqNgBpe6AdF/C70BjwAJLgw6G7Z9IvcLFAsDNTvmSp+nh/Z3v4fC1EhCijMv3GrT19BK0FjebX+LEu1JWBjG0qk+aegWbr4IFJoz7yI8NuxbnSu+ZCZW40F1WJ2yBtJa8K4AACAASURBVHKtB8TuxPwJb4D7Sjhb4qC91TvoaOMpUcgsxge3gF3VmyBLmoBMgAtytCPIgByF+3M32RRfO4TIqdpxmH5qAcjRUVk+zeDY3EwvS5prA0xJq4qIFkSU2Dg9o0ZAu0Xz/UOoAjHQgFpTWS6trF5ObZ1N1NouszZOpubw5ziw36tegz5kQ8ZAnD+8nyamJL3F74uix3bsoZ++cQ5zIYp27yijkw3fB81EFpzasKDm4lo9GJq+yXKs4hj4SL/nQzYtHYIE66qegKpSPaReU0Qm5ELTAcjtykJkLkLXTSVRhKGdUyvDIaIcInnfHTWEMmJBeeY2AxWhJfCa0c0ekq898KsI0RTVwnwtAMpww9gwAMcIDfdlQzLVTmsr8siF8UpL5Oj9DH0AWeD1aUuQkWBZWielBGLpatMkuVDkPI3nQ1mhHYvtUXhjTMI80YksRhoyD5ISy+ORjBqoT06OUOcUMnlWGXEPeJEthUoRt5Cf/SpkJDqnTBbqRuM428oqqWmkEypxDTQJnytuluA01OAi198Ng0ZudpVhteK66MZReo+KSgeRLbI5ZTZoWlkf5MVxBBx1Qf1n4DcRyWTy71y3zMSllIbf+aX2H4czZPxZkC230djLLfzMAK1It7KcjZSbVkHH6n9AQb8c90crHkPtkZM+PnEcYg1l8KyZwrj0o9ZllkLT8n780tcewbinwVMC/w7JrEh0PMCdTKZB6r+LhvpWiN/X4MA4fDwy6LWfngedX2Y3OCvvnZFj6YIL94zyDGL6mS2gMgMhOZYzUCWLQeZCnIcHQRalxFlc5KVnn35S3H+z8BVm/8Uis5eRlU6Pry+n4d5LlAgJcXE8RzK9+RGMJ3vHKDMjEd8rBciFxw3WCtyCyAbEuNT1QmYXexPvv/5RL11q9tDeTQm0JBfGzA2jyIaM0W+/vEZ8HkAdqkUpUlq5IxMyYzkD9bfRUTnnb7ZK+tQsfrdReJ9bTmEKsjCyIH8EReHatDYBGVluFhTB6/Zf/+YyrSpLoq0r0smDTEZijBzDyQGsp+DdJl6PySxe6apc8oBlcfnmCH1wrpt+/TmppPXX7/RQdt4MvIkgxIC6bm4Bh5VuouaDW1JSEr31HaggbqkABc5P//AP/xA+/v28+FQAJCcnB8U31ffsfs6Lvaf27aXXfiYL3D4X7Tb0q7fflq6d99O4XoQzI4WFeXPqRbQh3+32+VkCEK6hkI7kTlq5sgpghA1o/LR79xZkDs7gpnCrJv79ABBOmz733JPCb4UldVnqmNdLPGZcjBmHSBMDN14gpabCXwBzp7OzR4GUEdEnTvfzfrhwfDEAwuPM14KzWZwBYdoV7+dhABD2D2loaEYfkc40+OD3C0D43NaDenWt/iYkj+WNS7Z/2gCER8AF2sWGjTWoB2kAjW78FwCEB2URAJJGaZRlzabLAZl11gAkGjSANYnrKB2FvUPeQTo7fhJuvD5KwsM4zZ4GadEkFEj6yW3FQxFPjP7pHvJikdE53U4jYafkuQCEMyAFKHp3gTLTMIZ6K4CUhQBIHDweduXvpZsTTcio5NCZnpM0AL+COe1TAJCapBU0BsnRm3Bs57YYAEmCb8Oe6p308bXD8G2QqJQBSEpcInxNQFcqrqFhSFR+fP4QakJGPhcAJA4qPVmQGs/NTqar1+U1vVcAsmPTLvr40FUEakCb27QE3g8foRhX3tvvFYCsXf4kFvFuAKIW0JkSqKHzCGoCQCXVBp0PEYD4AuMC7Fbmwp8Bz4RTva0wzJX0F78jl/LBmU+MsdCyvAlIyYI+xd4jeNB8DDBSHsqmMqgN2QEGj1zuRqaslSry87DQRK0K5nnXUD95p6OEMtgA7ulDPXJBOONE1u4uAQjTwqpycygO9S83ho4/cACSDOfy5Vlbxf3vdNOruHicmVG0TAOAxGJhX5axGypfiFwrih6fy50ACGebNlZ+BTSsHwsAEuVAvdDyvWIcJgFaboISHA+w9sb+HgBf0HkNAJKdlkPdA5CFVgpUCwEQ3o8bNWHDQyN04ljXAwUgGWkj9OIXXyArsFwxdA44s8rGl0/vWof5ar8FgBw8cQ3XPUjbt9eQM1ZJ4N4GgLx1aICOXx6nZ3fGU3lxTJhV8W9//xL92e9sg1oXald+DgDk2Nk++uBUN/3GsxBFQI3Y3QAQHvff+POz9B/+GerfAH7/+p1uABDvbQHId//7JFgxEDTwjghDwq6uW4PRc2/gi//rUwGQ+3U/Z0THhn/3Wjdytyd1X9t9SvrV3RxT14vw4p4jZJz9uV29yJ2yJPy55hibWZGF6kDMKLNpVqej52bEnSPceuHMhdz7ABbff/8jFHW7RT3FxYvX59QDhKOSBofflGQ1vSicKsJj9l3cAA1++UJjqTMrXFTOimRsfpSFCAbL8XJUipWuXC63ACsBaEBOI1Jk8hO5P7wPBjW1tcuhmsXu7VPhIioeRz0u/NrMooibI25Y+jx5fPS4+WYj0SU+Jz4Oq2hNoT+XLtaLf5tjPzfTpPTNjZBtQIvtG4OwbFkxDMZscAJvnFM3o/vLcrzzMx/66xr/mJmDufUiRpRcfYn7qOtceJy58Xjo45m8dfNaza3DmMvLv/WamnUYkdeR+hVInRoPTnN+877MTAfL865dV0Unjl8SngtG6BihLrUwNjMdhsQtc8nDTWc+dNAR3bKoLILMTKjiZTidawoRL+I54yH6pE8Dm1pjVBRdfKLGmDN5yJiId/Q15+9owBCHAlDFZBJvqf2xlL65b3mwyPcs6K/OjHDheLgmSS38xLbgNceG4qjCX0Wn7UopR2Q1QrQv9RmRfRgGmLgwdY6WxVRAYtJHE3ANnoKiy+DMAKKL0wAdXiGva2ZktZzw/AyIHlMuRp7bbq37ioM/QXF8CTWN3RD1IuL05ths6CyDrIyR1x9/le+KOHm12zkaA8iKbM/cScf7j4r+h/s0qyO7cJhQcZQnah6jvoleutbRJExXxfAjgqoV/tyQRS3JKhAu3gevfEzWGRV5NE/H6HN4fiIbopuZCYn8Lo3x4QJfwzNG+x+Ery2PpeKl2TFv/bMOAJAUqqkpoUv1n6h5JSeNC7K44SydZRQLZTkfA9hHUEkdTwyuBHjJoqqqdHrzrWtUuTwTUeZBqm+Uvh3cR5dL9m9yEtLsqgZEZ4qnZ6BqxJMPDX7mtKxgLYwjS5A9aKXGbu2/BL8WlcHRzxQv3K/D1wI1INrngywQLJAlJ3x08f9DKEAPYhtxDDjex0TLqG42zs9llfcmLngecUqwwe3R4mpx3z13M0TNfTP4GeGcnUXis8qSM6AblorfHwMjJGmosdVHVUvcdLkRvlLwbQgo+V5XLGo5ffICT48j+GVVP/QZSavh5otXBezhHyhLEmPxb5GReJsSBfilXfwcQLAMc+tK3w2aGJEKhjZw7xNU1N6FAXdBYZObBWPBbQo1H26cK7egKsbn1+Oo27CzaQdavwpK7Vz+dbrZf5IGJ1ogvZuKay0XzyEWIYB0rOgvfl8by7+J+pVRutq+H5K43SLDx0paYr9KBln2ARkjNW9Y4nVrzcvUOVQnBACyk8rxuYNaO7toYGiITp6+To+wsMGQF1QgKWbBrTAnjmqWF0Ooow1F8VIUIC8vkXo6ZTG4Q3lz8Wu3fRsd+PgkAkmTGKds8fkM/E5gAy1eu3BPDUzLCeJDZijBKmsmpoIRJVKXEwUfaJOYE274VXCbhvpeUnIvvNwy6YXnvkJssRE10UZlxcXi84LsbLIpk00nAJo7DypxaKOj0xSfobKIKisaBNiyqiwkmxN+5/UW6uyfpa89AU+QdDlPdXD5R293UfWyTNr0SC72j6SHkrVl3ySrujYorQxnQHx+Odeab/ZTPEw5uY1MDNDm9evF63aIYChdGtSzyvtPWgnEd5RMN98H/+DvrgAcWumXt8MqQWVAkJ6jyUE5FzpQt8utuCpHZEC4/dGrl2gl3N5rkT352wNDyCINYk6Ow6xSykPzI6kV4hvcAgDvAW8B5cE08srFa8IW4dO4on8qAMLu56dOnacxKA/dS1tVW0MD4Gvea93IvRzjnrddAIDcD/3qTsfVCw+O8LPGMy/oW1oQSYTK1nya10IAxHxPqE6phcz8v/P7wQs7vbgzwYHpxaG/I2kBSmUB0fe9e3eKBd8MVE7On68XxoMmfcikRYT3rQph+bMwSFI3Yz6OmRngf8+nii1GHeN9zf9uTk6moGpxv/fs2QOQES1cd9944/1btt2+/VFQydqpqalFULxMGhcXs+u2EI1IgyAuEI9sOLdwmvfHssAlpUV06uRF+aBTY2leA/P6aAqGWfyuAWFyCtyLK0vhfXFFUK9M8KD7zsCAARc3c34w3W2hORQuvGUWj1rd8HXTY26Di7WmrumCflNiWd2L5fGstwKN2wEREwiFV9jhwYgAEX7gmWJCkfOI0KAiIMRCmVArKVmSi8zW5QhFjdcLunvqQSpWqvo9pquYoMOI0Ipz42dymOaE14YqVbiIGh4fptqUmNt4TytIieEFYAnPK/W7EMXpfAyzP1h82rRnCJtBagoWd0MNjSVK7Qt9jYASFoKQR7C6+Jw04FFH5fNSn+/w7aUDtvfFB3YU27uDbnrS/YJUPQp20ogPPhi+mzQGtZllzkqRCWn3tQhAEg8JU35fAhBNzVFRVmMBFh4zPohxDuHzFcOqv4fXkLUVm875onxHNrUtjxcMU8U7vN9bsYygYmlsl+7MpKLoJXRyFDUt+k1B1Yoc24KwqBMeGI+X7aX3Gg5IryJ1LoFpXEeMi+yBj1ZkV0PJJoqO1oEipgGP8hEx+xJi+VcFFMTRFM0rnNHG/q0wmIs0ubOgAaSsAlXKbZRlDP/YwjUewSBoIegVg++nn9oIH4YmQS0lm1xgREWBgqVoaW4EvGYCcvHH63p/SPFfMMH9Ixto3bpMOnv1PXp01WZEa920/8jbWKiiLgL78HolPcQHA7uEBLkAD8JUkpsf1DF9P3p801dpDPTYseleutp6BOMo+86USp0BsViUehAWnR7lqcPbTIPWws0JiqM2hA1ocIn3u5T3QZITJmqKbpOm9iXGBxkPh6KeTSRgsYdjbsjdJGoJP2k7R/XXC+S5oyUAQK4vcVFhtote+2hQqDStLEukC9cmUcugCuOtElTYYKYQmFGO3sgSWnxSJjgUkIv1IFOLE9vkjjFPrMrYzmqPgF3OFHD72uOJAEqzdKm7AWRFL6hEkULslHj1rKVE/KYVACG5YHQhkxil/EE4uOZTFDWvXnRiG29Qfn918bPIOE3R9e4T6I4LqozyOk8yHUlxTfl+nZFQTimo4UqKge8KVOya+z7CXFK0PJzTrFcrYuGZ74+s7WpLnodbd5q413BmqG+0C5H2RHrn44+xMIbXBOoTl5fm03R8AmR0pShFOuhlmfHZCBAOwNgwUrAchfPiNoZsW0qyBBvT0zDffPcY5lwI81e+54VXjK6t4X/r8QzMxiEnI4GJLdQqvw8aXmxMtXg94ekCAFEGp9RHv/Zrj2IeZlE8wB6SW5QWuAFjSLEp1VYj0wGFMG6z3gCl5ebL18h4OZUS1Dj7f6DFIyBLSpXqytU+eutwN33tyRQox0F1St1jZtQ94wQc2c/VT9CvvlAM64IMCqpn9NQIsnCKYmeB6h4UTcS+OzrkWN9oukk5udKIkD3oXKCncWtrvYnjy+L1NATwReNjOtS6BfeugcFR+pMfN9OO2mTaXqOAMoKkGoBoDxieG0GFZt45d5M6UXD//O5CmBMOQNWN61imAWYlSJxBkGoCRfbcGlFcH5WMDFUon/ourkRQcvpTuaLfNwBh9ZydO3fSh/sPyoG4h/bkE3voo48P3xJlvoddPPhN5wEQrX71aehXC3Vy/oKQj8ML6GI433K9CGdF2tq6EJ2fWHDx+PMGIHwOjz8OF1U8xLheYL9y5/08ARCzJmHPnscQHQA1ISsR4PiCUOoyG9OjEqD9/frr+x8aAGFvkkyobZ0+dflTARDO7GzeshpF5zcEnYvbLwDIwgCEx2ZZRREeZgl09KiM4NIvAIgcBwOAVPprqJ3aaMw6KgAIZ3AgSgqwUUPHZj6hwQDU1VTdx2rXoxRNMZTpzEY0FcsmpCXeGYMSzj8SALIqYQ31QhGocwbRu0UASE5iEXwcaigNvP4fXvjpLQAkBgsEO3sfoID90cJ1dKX9CqK8WNB9TgAIX96nn9qAxUknDYG+eq8AZKwTNTgr0xBN76HC3GLqGewG91tmyO4WgBTC1TwvfSk198KscaRRyJF+lgCE+16WvoIyQQNLSUulv/qgD1Ku6r4RgAs5sgf7tiTT5RtTiNZ7yT+TApwcobaGHgIAeWabHXUZ49Q0wGpb9ocCQKry9iA7Aef6lgO3BSDaRBNlArSj5hvUM1oHhTIJpDizvxgAKUxbBSO9WiGt3dhzAveBBNA2SwSL4MS5ekGH3og6RR+c0T0QIeBWAN+mKACz4bHr8CBR6nJ4fz4AiYpKgreEm959j93r7Q8cgHzjX+wVxfNVyyRoeRAA5MTZLjp6cYi+8cVU9BcBgXkAZALP7P/nT6/Tv//N5ZSfm/1zASA+AKUTdUP04dl++j+fW0KJsQB6dwAgdchGffu9bvrdb6yg944PQQnLQ2X5oK3eBoBYkDGztL8AtbF++KUdCNePmmutu3l93wCE3c+5IOXiJSmDebeNI/7VVcvp408+nXzX3R7vjtvdxnzwbtWv7ngMY4Pb0aq4RoELsVlJiQEe+44wIOH6CLPpfZgZkPlZgfl9Woyioxe0Jq3C7CPvd/361Yjqp4N6dRXGg7ygj0jv8nHMDMj8InT+3AuKEDeW8tP71pkS3c9IVP5WOo55DPP1YtF93hf3d+3alSJS2tc3gP8GhZ8IZxE2b35EyMq2QxGDKV11dTdE7YluPCaaYmVKZ+oMiaSoyX5q7qz+Lm/PtLUNG1bBRPFIuIidP+f+LpTZMQvTtfcHb7cEKjcsNXv2zFWjmBwRWvWFSMYiEk2dT1u63XzjsdHjzn91Jsak4Onz51RrNPTSdZuz33nSkYtdr4XmsNw2kiHQY8Hnoc+FMyFhaUijgHjOHFfsiNqKZYjO+bG4uCGj7zYVRQ9nPXCsOVkNHcnH28oNOfw5L6RUpkIUk6uFuQVUAB3w52Jfuzp2eC7z1IhWrseCYqVWq0wHU6kKXqSJOcFkLpUhEdkQ/T7+WjibwV/npIYaIh30t7o4oymPKD4LF6xztkNuZYtXX+J/q59V2Xg1jdqHqM8F3q44J7jcojak0gnaYBALpNkbNOhXjt9JkPrEMVLgH+zH/5h+NUUMhCM5H1XnydW0kXEVnQrPFPIPR1IVEQpVJKsRPhGdVQkPpNwmKAPkc/IjVoPuyVMigMilGE9kHvh/dvxvV8I+2j/+poiohpuRZahEwe4yGB4OTw/RJUj0ekDDEIISinaT4kqg2rwaQbcLYGHWNdpJZ1vOIMIO129dfB7Zc6Sgnfuh5ykfW73WGTvOiIQz1uNzZcwRRpfnIRCOjHyG3WHwmX9Wy94i4s52x2i7dqyFX8iwyIBYFb3KT71YFCnqDpzCvbPKS8PNC0O5XwsQug/3wyxw9FcvXyfoQYCk9MGR18XnXkQ9g/Cx4MZZVqdDXsdZ9V4IY83AIxP+GPGIfp9FBmkEhd1s66EzZCJzapPRU94/NwivIpAi98VFz9pNHiX2OI78Per74OxsxA+D1WhDQRlZx12QktRljUbxt44S9zghGIBagorMaooO4jiYwD85A9fqWSXZigxDWABgTDqac3aLbJJuIlRCLJGovzWgXM8x9hY4nHDzz0YyHMgRyX2o36p4zb83u3w/Vt0zywtiqbhois62XoRXBVPt5OeBACRZle8G/9sxUSred6tMqMczheyOOh5Ls9rlPPd5keFShfo6kp0cnUcrIZv74aW/IpcF0rfwI+E2qvx9+LUTXiSoGxdtbNRLlflPoBA/idpHpPADU23HYZTHjWl+4C/I81D0u9rCLyEKfh5F5W0I9si+psUhQAGq4dWmZkqJT6ScjCyKScFcRZYqFnNswH9d7KcPamjc0mFa6PeoTKYX8v51rVRQWA7fGaILF3HfJizolW+Hd9qDfsgO2zBOXpVFsMM7xALvHW5RFlkzNoXsmN0hMwc+P4rhlV9NDChx/+q3tiOLlwKjvXHQE31UEo9t1e2xrGgpAILMkg2C3ZGkZG9n7LPIosjMyJSShY7DGk3fzU4eaaKDZ3roN7+US85oXBsltmMFNVL0AXP0W69cpyX5MfTUrkoKqnuUdxx0ccU1tICK5cPvk9vAgAwyXoM/hxX+HtzKly+jlAQ5d4MAeFo0RgvfsMRyapHMdNghtMDSwNy+9XoTjCmD9K+/nAeWMaj66h461iePYUWw26nuqN0Ai3/+RhOtr8TzHeIR11qmqDSjHUIQsl8jEGPoGpBiUd1gO2kJYOrdTD299aIG5H5d0e8bgKxZs0aYkQyP3JsTOLuf80KuoUFKHX7mbREAsmnTWkHTuRf1qzudy2KLQVPlR++DgZqmaXUCofICmfvCC+OFuPF3A0Ai/HqV8jdWvgv1gfvCfeZrVlJSQFevNglZXm56X1wrYB5bAwsTJC206GZ60EJ9juyXzazMaHfk9fxxNMGTXEjLmxsDCS7+Z5UtTsezM7oP5jzSj8QmlLBWrFhOZ89exLVunVMDoo9hUrT0efj9EUAoCstVCpWPyduLonHUgZw+fUlEhXR/eJ/mgl9fa30ZzPNKSYmHzGw5TA0vi4eCCSDn0pgkfU0fQ76OcNj1MeZS9EwOth7XiLIVbzufmsfXlQsRb9kfUvphaomJpNSGd0PH0vs0KWomAOHVs1Vrshr1G3NsQ9Si2w7+67qqGurs64U5mFxkiwYjPjlxDYoS7vF6QRyE5r1e4WrqE1Op9Htc5xH21+AhU0ZavG2YjqXrTfgwGjBgu5BaWDOAcSByVAxaUCPBk0L0B/+prtndGF9NA0M/w7UcMBzU+wtTu8R28tysOG7Eo4RXaWrXGn/w/tUxCoN4QOPzjhQsCng7te1y3yoqQCYESvpUTxdoDNr7SwLL6EhIu91GANi9ApBwf4zjmTjStF/0jxq8Ko2w9Fuir2ruMs6aUiCO8ZXmBWLH/G6OPR8mb2l0eZqNF3nRqShvHASAalBhQjFtytsivEluTMDfaEBGZwXNEYvDYmRGlqaU0tHm42LBzbztfvCxxSUDgJhPF+OCdfP3G6FdYXvF2DT7YNKygsMKjInTUdfU6sYx5LkGdbEwNguhFkVsJaid8nvr1hXgPjMDFaIeBD/kAoSz6dNMX0ETv2X12+Ratim1aLahpmESC1xuqyrWUCZkh680wgumQz6b46BQyMau3FiISiteRSkJo4LMKkpNzKPUlGSY0vXQiUtSVMYB4RIdrAkpbxB+nwVNuIVYXk6pO5k1B3zbAsVcNKdNLvz5ss6oBf+sA14KINpwUzhLvC6Mj4e6lxw3fj4mJcIkGAaXfoybZ2yM9sOocGhCqgoFxVjIKLh1StaNBO1YrDok7So0C36+5n6GAI7CNwAAEEX/s0WpYBW29SsRBmZaBUKSFhPyR+6Tdqd8VjjBINixETCeZZ6hEhanztM704rAh+w7HhtkH5b0H91C8EGxKXNCh1Zf4mPghjCjzBz1thtXfAW1Iajh6fwIDiCyUJ5bLKhIQ2NyfiMGR1PjEdWt7ORyykuDOhcyGrPIbLDCpKa/zfohtsD3RbT0TEk/K03dSxM4xoWmd7AgdoO9IWVfi9NqcN68WB0gqz+K4lJd5EO/J1H7gZwKzQyjkH9CUnqiYbIYY5dj349ou3/4i6jPsNAIag5OnuiHoSUyliEd7IKypqoLCqHWQ9dIWgBtNPjT5wlCIM2q2pkQ5QGAyLEP+QepIC+WNiCQarO2iLGrgQFhfrQMtJQUrqB0VXMxDV+THBhMc4uKd5LHJa/1iKLf5YH6ZAEY5/bKK1x+ME1fexFmiqAlWqDyyc2qqI8B3HOOXOilg6cH6Jsvl6NIXwIJ8CGFgiC3AExZp9X2g0MSHLCh5YSyIy8shtx5YZF4f3pwkCagEMpNP4sYgLizZb2IG/MjCKosN7vVT3/yozaqhgv7rjUAUcpLhqB8x21yxBMGIMPeKfrR0UZc/xC2T6LjzS6qLe5BAEuCr6stzdQ/KPd7bfga6m/leUQPbkb5wBWx/jh9Wvqr3Gu7bwDy0ksv0Q9/+MN7dj/fvm0TPDUu3XPdyL2e2F1vvwAA4UzEjh2b6GHTr3Qfb7f4523YWyQXKTwGJbJwvTcMjPRD72ECkE2b1gn38Gmkro8cOSlUHv6xABA9PmwGqOsZOFpWXl6Mm2e2eIifPctyw+0PDIDwNdsOR/SbNzuoq7P3vgDIxk0rhNTxIDidXMT/CwCiVqF3ACC4s+Pma6NtayCFfKOeBlBbJdrnBIBsjt9O6Q5ITXr+Xvbr5wxAkkBLyR8qp7rcY3MAyDJfLZXQcizVHVjk8TIPC1Os1d4IfU/dphYGIBXB1VRiraDXA3+7aAbkswAgG1zb6cbMNer3c+3DXABSEruUVmesEcGChtEbdHUEWXxVLM4ApCK1hGozaul453Gq774mLxNWV2xBJl5/zgDI1q1lYlF1vbHx/gEIMiApCRAYaTgDYzTpmrwYAFlZsQ2ceThRozg6Lj6OTte9B4qNXFxy+6wBCPehouqXkAlJwMIa1x8LuvevShT4WQKQ7KIrVJ2HDCSMEPvHJSB4UAAkP70SFLpaALcYGpvqofq2iL/a7QBIbcmToOlkiwzF2Rs/mwNArCiQT4pLQe1GSxiAJNkrkNVJgRrWT+YAEEcoBsaE1ZAxnqTh8THyWAdoMqofdSGyDuVOAKSgwCrm7t99r/GhABAnXNL37tkC0QbOuvU8EADyx392mIpyo+mxXShiqfM5RwAAIABJREFUXwSAjEGM5t/8wRX6t9+oQN2Rqsn4OQGQ+pYJeuvoEP3LL6ZQIurcRFsEgBy/fpOO1s/Si9tS6P06OxVnjFBCuvzOYgCkJOoprG86xPqGscD9tPsCIOnp6YiKV9FHH310TwDkH4v7+ZIlhUIt6W7MB+9l0O8lA8L7XahehLMiycmQhkxKEGCko6NH1IvoNh/MmJFvvYjV9KKFFrX6uGakft++3SKqznUg+/cfFrUTZqZibrZgruqNGZ0XD4AFouQ63W5+bqpymT4XHInXWYmFMysG3cMoANdKXHwMrfDE32dalnxPZka48Q/KzCjweyYVKwBVCX1s8xqJDIcqIty3bzudOHERkQyV+1TXc25xuy6ojWR3+Fi5eRmoYUkB9UoufjhbpI+3EFg1sz4mrcr0AdGF84u5jfP7ZmZFvw4X3qs08fz5zrWmC2WkzO1ulwWZvz9z3umoNkebLVCIkmOhvmFkXhh0zCl2xr9j3NH0SHkVlHAuI2KHa6ALs1nVSlPGOLinvD04w8DUKnEMw39D+HHwe+p/4h+c1VDZBWsc06pUJF51zcKZEJ3JYEaHVsTC631Rz1NnsJ3Oz8iIkSMaFBzNQOP9qH1Z3QZVjBMxKoNhS5AbiwhYWP1E9pCbPSnyvUiROqcIZOecM25a2baNTpa8K/ZpT5YFp/aAg7YOfhGMNYgRIGZZF3uSupwweFS0M05GhAvhjYrreNAa8nxLqM51KgJATMaToKCpgVngj38I5z+ngtvcSF/zyD3FN6ImAF/GOftTWV2Yh7mgQLTRvYP2e2RE3gK1oyB40LFQ29qZuxv0h2iRwbg4coE6VFRWJ1sKY/IwBjaqSKmgo+1H8Xmr3AefxExYoimciNHiWqJ4fVqdKFMGVd8WAisI00Z6zmBGh/ORKQsNKQoWXJyDymU9TOEyCo+5Aw7mOqFlZibRqtU5dPHKOdyndPG3L0wj5ciovrdxvWF0nIw+N7RcxzZe1HpEU3XpIyiS9tCZ+sOgmEX658NimZsDHhl2FI9XLFlH8e5sZCogfAF545NX3hKf8z1Z3yvcPjuNQEFNt4Cihei9xsDBnN23ufHjIGSJbOtE4btoKjAY9KciSxVhWdgccls7htpmkRHaHEi1sxM3t+YoGamvzi6DO3gBXe7qhBCelZr7J6l5aAoZCxhBhKR/hG6WIGhjKszO9REBj8yQIC2CBZs8f1tC5D4eF6vVlVglTUkWz8JVHUZ84mtQ0bLq62AzBHpwnZMT4b2yFYHE0QGYBUphgIBFeoXYrMh0K+U665CknrkhHRwwMu46M82GmUKoAC07oximixvIMyv7GgVp6wPn/gqFxLIg2wWKZ29/S/h8o/AM5TYJc5MdK38FLvWXqDRvDWaUlUYn++jKzaPIxuD+uXQnxsUFGeKr1ARzUG7FRShgd1TCD+SHuB9YkbkoFO97p+3ItEAFEtQhFjCIsxbSQGwD9iP7NDHQQ251TeNjWFFMZotYVr7pwjLI+5fS33xbHoN5n1xjwE3Q41RzgZ5ndcisxTTu6TFR0oOlENK33Ab7LZDKllnKWW8OBDnkvdLlAO0sNI4gagLo10vpyoVj9MwTO5HllNSt8tJyGCnK/tgxSd2xcnzi09zkg/Q/t5EZKTUbmEilDEhfv/Z2PbV3DtMLTxeiqD0W1xz0TY+cp0HleO4ASPdAkvi7rzVRblYsPbFV0sPgOIb7kexbgB3j1bhMK2uDbhhcDsC7g9uadZuRiVHzEeuTSRVQC3vK4TnjQj/FeUZhbcTPDT4G6JkcNPnBW72oDfPRbzwjx8qp1NnGYc5pm5Rjyyrn52C++sNDU7Sl2kdNw0WUm+TB+Mqx7Mf8G5uU2Z2LTe9TXMoe8TrbVo31DWi7TU105coV2CDMk08XW92+3RcAYfndIB6U90qj+ly5ny9CveLhYt+L/v4BcNvkZH9Q7XYAZP4x5i9szc95McpZmtJSGA8BVfPDRdaL9As5Wt3MBehCi0B+T9/QzG35+3p73n9ZWTEtX44o5+vvC68NkypjLohNU7rIfhFTVTc883jzwU8kg3NrDQgbA5pUKP2gMwvh9Tmbi3FTbphrPnQzwcMCeEiAj/nXir/vUKnyxWo5zPOvhkEYq5wdP3ZB0LDM/snXc4Ga/px9LdasXY6UZn24dsa8HhzpnAtiJKizq8UI922hebYQYOT9moBkIbCqaVfmNRfbGXUfc+ldEpCE1YNMJSe9ylPzaz7NzQeVGHOcwmAEtQx6IYx1mWxYb8ylYKn3ef2l1oE5kGkuzSyko9fOEBulye+h70pJShBpdM0FgwS9yFegQxxf11OYBe1Mu4o1azzkrm1xkZqN8PdQQxJSyle8ln86+kUaCPXSmdBh2R2u9VAPDaxEIot1vG9LiGjyhhRnXp8bAxBHijqeeOao5Z3Yh3ytx8+OWo4wCEAfVp14ii7UvgcVI5yD2tbli6E9Q18R3+PsxxQWTieKf4q+q/0aY6HHSV8HcaxIeUv4+uhr6RuaCxX0+7LXDNp1f81PIDM7In8jc+azCW7U6wDqKMxWRJBZxf9uUpN4OwgBm7SYdNqWtos8gUk6PHSQnsx4GgtYOx3rP0wdUx2YzlbhVfLiki9T+zicqrGwvABDNy2paeHnha7lYOUrjYPM93Qn+BKEDQojPQubHvJbyjwuxL+jcL0IwId6HRjixaUeN5V5EdkyDTC4D/K8syHFu3fvI/TOO0cpJkFl/FCjhruY+JzvxW5lkjcDABqEZK64ZlzXY5dz7JHlm2HOFgcfjPdwv1JUEiw8HKhXEGOIbqYnF1JxzmooJ4Hz3XZc0cDkMWzgD9k8klfEKlAhVZ8wPB0BDyzjLj7nGhAlOcrGihYlp2qq61mhNib67ksMSwgz4LEpxZ8YqBYFAZp1G3brOSC/l5dcBbWr5XSjt4+ScF4zUEk83GglWeonzyn8zLEB1PjkvpjmE2WVNKhZ0BDtzllysgFhFIzvsF0s7s8ZCS6YFE5jwe+jvja1QPZIypjYB6hadjXeQfX7Cdj6UE8jF7lxcA3fvHGKerCY9GByWpxynoqeKdqQe1KehzsB9UdK6n0GEuNaFpg/c8K0k9uj1fuoe7gZErkXaHk+QIMtik5e+ylUsCRVZsozETaUFM8+FVRget2O2l+h843vU0y8PF5V7uOQfu1DACdR1Ow4cB0u3vgQ5olyAV5cXAa/nrV06sY/hJUS+f3EpFQAVDUX8L3EqGUw2RukWNDUdOsakPe8xHiMb1CaGXZ3w9RzZgMVFcEA8G0EMVSbUWaZTiDNoOIw+vxDtG2nvDbDI/0iC8cNZSJCjj8hMZfOnDsrpNinp9LIquZEkDcQtWtEX3yGKWMASlhTbFgu58G2zVvgzyLn7hiua1qmpK8l5CSTJV4+kzycEUZzBQDgIWLzX37/AL300gpkNdQchMpiAKpg3IKq3soBAY8gfs8nL/XT5WtD9PIXJV2NlfR0gEoEXzxSTlhL+g8OjYNOKfubhnqarCw5t9hhfhI+Kdx6B5VSG+5huh4uc2myFt/DXhEkRtaH23/883baWJtIezYAhKggxkQXfghTCoDgt9rY1U77L02h9hgWBDDm5PT4ilJ5g72CesoAgDO3zoEO6hyV94z4yW1Yd1jowoUW3Cf670uO974AyGOPPUZX6q5J2b97aDU1lSJqz4v7z7wtAkCESeJTu+m119594F18kACEO6cXykm40RQW5gpfjIGBYTHGDEbm10boEzKjzHcCIFzIzZSrqqpKyK19EM5+mPswaWDmQlf28Z8mAOFz37hxnXD/PX9Oar5zi4CHhQHIytqlwp/kZvNcc5/IeP8CgMiBvDMAYdpVSUYhZSam0pEWrgXg7302ACSDcqjUXo4bdpRY4J8NSRGOzwKAlF/eQp259TQeh/swxsMRdFLlwCbKhAymFxHxJudFYCH4hvgT8NdPTl5E4IGUMJZBU9GjFONRXOZ5d8gpNz6bTqSxOBkJ87JbMzKCE/Ch4DaDB+KMYwp/UYWAz7g9DACymXahiuUUlhxy8bsUEdva1NVwru6gdFc6vd33BiXYEynXkU8lCSVYjtrhGzAOE8ZhirHF0jstMqrP9EyuFxH9/BwDEI5oP/nEWjyTmwAplOrfPQIQ5tZvWLGbLjYeR+2IHDerAUDSEpdQHgq7rSgEPl0nx0fWoXw+Aci6JVspKyGV3rxwGQ7qsVQYmwRX8xAdusr33bsHIMsKHbS9No16hrGohRSxG6IlTmQ3ZhBUikc9zSAiye8fv4lF5N0DEB671MLLtLpsCfj0LgDCIWrsr0PNiu+uAYgLhfblRRsAFNic10bX2o5CKrUHru0VVJSxCrUmXrrafQBZGSydbwNA9m34LXrr2J9Qbk6RuKbRyEyU5j4i/IE+Ovdt2lb7dXijnEINTTPOOwZeEftQozAi6ky0VDt/bz4AiU7IIKcXfVM1GbzNYgAkhrZCPtdJnxy+KPrA7XYARGTb8F8Ambb09DRQAd0i8Opm93TLLL3y6oFFAUjNMi+VLVuJuRBPNZlSeGA+APHBgPVc8zDkj50wLwzQc3BDnw9Afu8/f0C/97s7gVIVwL4NAOFjfPVff0L/899vhOM7FL5+zgDkzPkR+vDkBP3WVwrgDSKBxEIApBV+Jte6PZD6dcL7KY02LJNZmMUASP+lKkpOigbwaKNVq6Lpvfd0vWD4Mt7xxT0DEI5mP//88/flYs7yu+9/8FE4NXzH3j3MDW6jfsVR/5Mnzz+wo98v8DA7sBA9hj+fv2/WjebIO0u4er2zkLZjBaiBW7IW/F0zqm3uS++Tsyzbtm0QBdplZSVQOmiEh0ar6lYkOrmQJK8GNmYWQh5TUSUQiVmIAqYzHbzPGaW9zd/TxzCzE+a5L0ztAvVigRTHQu/xMeaqUUUK9fgzzjJZFFVi/vfNfpjAjL/HEsbslcPpbp0ylwN4KwBJgmRhddUSOn5cen4s1OT+ZeRbj5Xs27yHqvqyOW/4LVPGVxerz59H4jvzfh9zMmhKGUX3b34GJJxKUHNsIdrXXDNEeT6CxmKEQUPxRjbM8JAR2/Ll0dFwVroyaT7heg8UHON+W5MlI0+Xu0F14LR8uNBbFnCLZipe6cNin1aV1eDPNf2JQYPOyLDS1ByqE18X7DOkIry8xC6MKkKBdyndoDrKDRRRKyLzw9HKl4GVqIxicbuiWPH5RJSvcOxEvZEadUHLUpkDfORM09mXSNYmPJQ8NurrcSg8zq6vFrHxIMY0ygN/A4x7zCSoBlC9GY6HBHh8HzTyHeSJHUF6Hsp1Si1tImGQKgc3Ul0yfDXQsodClKvEg+LwHK7olBdhHO7pYk5hrvrhs2GfTaLkScSTo5NoKDoGACSG4rHInQSl0wIwFo1iVyeM0qLhOeCa0mp0iMolwzs5Vp7jyXz9e5H/9msqFh9HGPjJY8cF8BuaWkuHab94Pzsqlx5N2CTkeLOisuj82DnqmJY1DhmoxcnF5xnRWXSoC14ImPdjs8NITihlI0SyWZlJngvqSJQ6lsFQQj1IpCg+LGggvy5aOBMidqLeY18QlUHk4G74/oGMRtCruNp4rZVrwl+chJmdpsRxFFfzulHs++TjW6gddNyeHpm1j08dExQMbnZLDKLsMpJrDSBS7ZTvDww3hLMLzlh5zZhaFfDIa8DPeqau5kHSNtqVRBnp2dTadZEa2+WzkamhuiDdDmpTADQXcc5QD7IojwEfyqHtDvm+f1adG/dDezjgdxBg3xR1PB3h9+nMG8bfgoJ8cR4OLryWkei4YBp12mQg0xUVMSH0qWLhZHcZbS7LozcuNOLemwKKTAxtXzZJ59vc1IEIszwBBYJt+HGMw2NEtRCoUNxsbpk131KdSjmpTmqHrOrABOgoGJ6ybPyOEBU+eX6COnq9YIEmk0+JIsAGPLwvznxws3J9FRsUovlCMIaMkeqhFcX5tBTGumNTUFnzHcSCN0JH489TMA9mVUR9diqADJAcw43LvyTqLUbH+ql78CYMNacpKtoLs1C5IC7P3UaxkJa+2PZjHiEs0OX7US54PCnKdl5qJZXlbaSDl7+DLFqB+HxiNEJ54ixVBhf0Zy6jUw2vUFbyUirJfRT0sUs0Mt1GI6ODCCbLIHR8opsSAfi4JbqlLKDLV4ksUitz0gBakHfzSHGD5OQ0aqpX9MG0TMrJygZIgtoXMhqvvvohueLcMO6T2SKwuciuqECxSHisXlVKebmFoATOCp+bMZiHjo7JYF12ZinmAvwp+mfowMGDNDIo54UFhfQhNYbsEM7tpa9WI2OSQH0dbVDEGqIvv/QFasP3GrqmaRjj7ML8tbOQA4rykxPc9NLX8+Q5cQYEtKzf+Z2f0ZderIGsrwzGWAB8MAFkn6fk/LKBiqfvS3/8t3W0cmkKMhFZYk3iAgDiFoJogsWj5qNDzvP+3iEaGlbiDyhcdwBsiv0hw+RQ139EzeFJBCvTM+RYJUBtKwYeaHLHmEdKrc4z5aDv/KSJstOj6dnNclsutg8oyrkD59vQdhMUzCB9+9A4/c7LpfTKRx7KjOkEDQvGklhDepWnSt/ILHWMyYDSYDvoaK58MGMuIxu0jH784x+HqZ6yE3du9wxAcnJyUMBbTseOa6fTOx+Et/jHIr+7alU1sghsknj/9vLzR+RhARBJdZEPXv1XU3A4k5Ofny2UtPhB0tnZAwndDiHpa37H/J7ut95HMW6O8eAfcs1HVVU5aEHnUXMiiw3NRWcEgFhuAZem3O58wKDBiLm4NalWptqU7pumGi0260xQZRbmL3QN5gOJuWMpFxa6/kTTr/i9xQCI+b7e17PPPgHX9QuCusY1UOxazs1mVTIoxrXbsrUWtMY2GuhX7roLnOR80Kj7cysImAtO9ee88DfH2xzPuVSXufUpYo4ZwGOxeSO7HAEO5tycD3gC4DGbY8xHCF+zJF5hy72FEIkO99mQ1VViX2ojNVgafPD3uN5D7WNjEVx6YYbVONoCgKDe5EOo3494T1P4db0J/q3VRqwABha14LeyvG14gYQ+a5CiMQLXkyhp3XhfMm0N7qP3rD/CAsFJtZ4tdNQl6y/kyRnAhr+v+uBIZmCjaVWR9zUlypkWAKVD7kIABM0w47oOrgNBs2LBF9efRrH96XjtoNT2YvK68eBBFJspMj1ldWRPDFHJwBpyQLlmNKabri05LPYVC9fpclknS2uQwOP3Hr3ioHhPGuWA6xszg1g71htdct1K43juXcs3qFYGIOwE26KL1yYCkKB/6tKm9ydS/GAsTduSyAMndg+yErPIQKRM30Qdho/SwUd/tK2f0gBeliu8Vge1nHH8dMYBLK9myDlaBwfiflyP68lWyguugvLOOPVFddEW9x5KtqZiwTcLD4YR6gi0YbtuGvPKB+jzKV+lCd8EqFdeer/nTX1BsCgw0az6HQCMRH5jkmajLqC8BqyupU0JGbaEX/OHaktTujeyzotQsDA4TJziFpqJULCCqGvhxopMoXG9iMdO1fxwQfK5qCibykDJbWppFPesEM7ZGS0XMewl6FC1Tn4Uy7od8qIFoVAVsMqBZTlebjGI/toV7SqA/WcmVUI+HWZxKYg0Q+rpyNlXBPAQ58zZbQAa8Rq5F4tDLbDB2/dp90RbJp4/bWqM5PeCFvkdbjbrIP5fBnsc+DszPS/wgriKlo1lzqXXkOyegMwuN5ezJEz5JMjmFqUmUEZcMjV0T8KRnaWEkclDQCUrYZZW5Hlof6My3RuTC0YvaDduRLu5+QC8/WoR73TbsfifEc7S6yozYNDmgsqUn2KjbJC29dGx8zNY+MtzsvmT1TVDf4payd8vz4lpY7pZbZJ2FGBdaZbUFW0Ma6MyWgFzRIpvotYxmcHyByW4ysBC26eUxOxBF2XFV1Fx+iosFqfo+NXviW2inbJOgZ+1VgQRdCvP3QXw6RYF4z5VrMSmjyyZzO3/Y+89oOM8z3PBdxoGM5gZ9N4LiUKABey9SRQpUZTlWJZs3zg3iePY8d3NubnZbHavz+49SW5O9qRc5zrrxFnHa19HsmxJdiSri5IoFrGCnSBI9N47ZlCm7fN+ZeYHOCABSZSUrD4dCoPBX77/+9v3vO/zPk9+0no4Xmcjm/EKDBml8pM/6MN4yGBWYA4qYsie7Fz3a9TUcYlae69CYfARSkIN0ZlbzwI04PpSlB7juy8RPiCpqakwqytCjTAkseMn4O7dE1Fn5G3PQpUpDrSnTM8aOvre26IW88De/fTPTyO7xjS0GVn3wEHUFSskkDBjzA4e3C9AF1mGAHrktTI8JEFbdfl6AHAXqExBqoNlwPkzEmBaoNpmUsXXFow3t4rKMD1wcIt4JlnwfrGjfsJmCUENy0aPbZEULFcyTBchy/adn5yj0pJUevhABdndfnr66dsYl1n66r/bCmEbCVItbHQ7J/sR4JpDNCuyg371HDh1DsIAjSP0tV+rRI1ICPejUrPDxW3W7vOKRt3S1AeRJrkNO8BcImSLuXX3dlJ5lXR6H1e+YC2NbZQNmha3vFVZcIuXlDAxj1L3tM/no1tNIzBN7KP/41trZR8xp9MUzdnuEQFAuP3zmSn6/N4CutwSgqS2j9YXDFEPDDA7FYAdGJ2m4bCcnzhQa2QZrKWnnzlPO7a7MXdpEJK8y2nLBiBc/8Ha3e0d6o2wxL1VVKwQN8i1a8vzDVni5pe/2CIZkMOHH0Rx/Yk7vDeWv4PoGp8EANF7531zJiMf0nIMRjhazkaHDLD4890AyIMP7kIm6AooQWNIFYN/iCi+cbv8Wabh9WT1MwCix0eP65492wTw6+npvysAKSzKhndJSqTwfLHr7TMAolGJyoJEBlx9WASAWPEi3JxVS20TnXBIUM+u+wxAWHK3dm4n9tZJHZZGKoRGfeFsBZ103B8AYgGP3TWcTom+NIrzJpBrMIOmk8ZoMm2AJtL6aMYzIcAHA5Kc2+DHb32XDtyopIJ+Kzl8lykHwdpc/HPjNs/FO76hSI7puWoJQAZS8yh9Yj2dLx+lcyuVj5Oe7xhAkABRke/FO162eTVA8itZ56EyOdiHBbx+57SHkiYzKXEqg1xM6UoYpBm7l0ZMQ5QFnwk3KKEeTOar++WGq/BzBpPlfZ1B+k9HvkBP1L1JlngXDSXBcDQbE5XkdVQHjvKAHweHyXMcKGdeTDLTQjmUEZcBt/QyeqX3BVEDwh3/1whAAgBRBx/cQx74FtRdufyhAUic1UVpiVVQJBqicV87ras8THXXX8XEu/9TB0DcDniSwW+jKqcYfWUpWESy2y0AC8r7RAGQynwrrcoao05cc3Wd8NFYIgAR7zkE9LgxGEkA5Wl4Yg5AWhUH4/sPA0A8SSugLGWmfVtBmxq8TZOg9SwGQGrzHwcdqoc6em8j2yEne4sBkBDctssy9pIToLKx+ziUt9qE67wGIDV5jwpw2dDzxqIAZGSsFwXq66k4twY0nh9BiCaO9q3/Kl1o+iUmqMi23QWAmMMOSjCvJHti1x0AxG5Ox8S5GO+7Njh/S0lyOwIRTPdeDIAkJcdTzepSGhrpo2ToCMQCINeusQy+GeBonI4fY7q/NyYAsUIe+Bv/4QkY6U2geN5Fj22UoCsrLRXnQp5XDUDGp2bo52/exLHbKCvHQU2NE/RH/+mACBwEgzIDdC8AMjI8Q//5v52l73175ycCQCzIhv7J9xvoyYeLaDVqRRYDIKfaw3CLt1NWRiIMDcdpU9HdAUioBwa2oCDaMJ4MIi9eXB5zaNkAhOs/Tp8+DV7l/CinfJ0s3naCD9/UzL4aMiX5ibcYACQx0Q0u2xp65x1JMfio2mIARG/fGJHW391tHWO0e2EGhNc3/n0hBSc1NVmAEaZpdXZ2w2F7IpLtMa7ngbwi13+8+SY7k85vYUQnjdkFoyqVzhhYLAbFGLW6cR3jMctalah2enRcjGHCO8+GjqhzVF/3wThBN46hsUDcqHCl+7HQS2Ph+DPGikXdMh4T98NILeIe79u3CzQ4drfvEiox7EMiG8cftKmYhfbsXU8nT1yJFr0uUkzOa0b6rNYX34Hzu/DaiUUNM64/n85m8Pgw+H1Erq8FtKtY124kMmrIzM3L0kFVJgyuuTh6NozT/hjKUyOIqKlJRWrZ4C/EUSXRYY6a6hC/2jOKEzXlxewwULX4Y7wOOWM9RTfhZd0o2tyQuYYuTUCdDBNQCzIdkUwEqC1mTflS2Q2mXEXmzDw5hnO4Derpe0KPgCvtpN4wjOmc70YVqpR5mCjIRnZi7cwOVH4U06vJP6ZMP/xofMXUZW+mIStrrEePR2c1bKmIXBvUsyLfp7HqVvSYxAjgd8502KaclNiRR87eTDg8x1MYdJLx3G6aSh+g6URFpUE2pQTsh1X4lwPsVY6a1x8WfRmRq2eoPRs0BNB1ztcgwoZAI/87vyoKCOJSVIaVu4uPiaOgiyT1GpS71CkSYE6dGwMA8Q+x0Z7+PhqdNWARbMtARzQkH7TiVQJUiRLh2ZA6AWUbFGHP2UCDASgZcffSLEzaAhNSeKHCu45yxwuo0j8IMDVEKYiyprZfpbyJEOVPhuhGGialkJrtyimhG+mg1GCy0Ug9NDjXh8mZUnDh6L6K8AuapKJdzXv6wOeBDQ+5Yd4v2rzsLgdFDcmgedkQXpjfnWp9pnOFZtTx4yETVnLAIhOiVLd0QXcQx6C3a+Z7bFzSLVgON2DqEJ8PHzxEN27V41mFYtpsSfPANIlGRuREadY/JKgc3ByYmOp6D2ucjN7acF+5HRA3SVtPPcNXoYrURmvLDyEL4aSzV5jOw7QY+WxnA0Ftdmi2cdZF0eOQfZmZkX1zABzY4iRNZWxasiYcAIcmToWpZlUmgBbcjCGIAYg+R84BhipOPgdmQAcJqsxTcDoF2QcZGd9UsQeZm3g61zhDfWPyvhqfNGRN8XtJbhwd3hiPgu4A6jacUGl4AAAgAElEQVQG6JUroLMYBDJmZ+Vk3h+OGh9aLMhYKxNgqx0FxdoAVqkVuTzJUBVSSlxFMipsR/YoLwOeSVPxcJSfAk1JPuO9/jbcm1Farw3ZULE/PCecCVKetSTbSvs2WOi9rtOQspU0QXF8+SXktqYCUA1TSdpWevPS34rvUX4s94msIbd4jKv2aiGc47mAzLIk28qoEPU77994nqYAKJ0JVqrM3U9pnkK61PIi6F89wviYmw2qVzbQNLlNjkP+HZktbutXPAqFqT7Ug7xPD2yFWAWex8fqlJQ4/l6YXwDZeRlFd+B65AwIN7dpNVkS2pC8mkEgTtUMz+VTenIhDPduUT3GSHulWNVznH209u7eCONbJ+hi0zBdhKUf+KR+ZH2KirOps7sBQCCOklMlZWlyVAZGbRacO/NG8bmvq4Vu3BzCHGcU7+RkUORkxiEUkhmmBGcPfeUrB8V96/Bdp8NH1ovvczOy4G0jMwpxcWkiAyKWz0iiHz59RjCTt24qpepVyJKwOqUqkEcIBMw7VduMWiFuIgOiPGHMuK6//Zfv09efrEYmLg7+KooBwf5aitLEKnOymekcnOW55RUUUwqyj9x6hnspL0fWGo0qpS0TANtUu7xWUsBRc9dIqhjPhyLKmTwvgZfOj/+lVYhH/e6T5QKAaDEff984fGJkVvhGr4+Ow0n9979UTX/5bCdtKoT3HN4p8oiILjQ2kDlBZn2aAFYmmlYIA8X+vvO0devWZdeBLAuAcAbjscceo+eff35Z8rvc2c8/fvgD1Y2o4/7of8QAIDU1lcokMapK8VHs+NMEQPh49KSSDfq4ZkT7i3BWZBgqC9zfdeuqwXVF6hTF0CxLzBPwRqT75PqfARB9XdwLgKxEoWE2xMfZ7HAxAFKzugyRGB8e4FEtfU2Di3X9fQZAMCofAIDwWGZDraXGtYreGz0JrytkADV2WQYAKQiuoAmkoTeZd9FrCSxHKc+SxQBAsmYLqdS/iibjRuim8wJV+7ZQj6WNBqzyBfhhAEgc6jYSu/PIMwZ6VX8GjRd00VhuF03kS+PFlU2gT7USVYJCVdEapk0IML6yHxMDvDcaoATZkuegwY5HKVDhpebyczTlgrIdH4OBxiXuc/y+EIDIBwADXnVl6oTUfQQg82V8TZQyAU8kuFin4ud4whCNgI5RhCyGHTwwlouFyBKdNh+ldF8+tYWbBFC1oIZj21AibfbmUWH/KOV3NNO6ngm6lmyi68lmOoF/J9PN1MV063/FAOSBvXsg+Qk1oMunaWV5GfngYjwy0bNkAFJZ/AC8JNLFO8EOiowFk+aJKVA0Wo5T/7Dk5C0XgORnoQYqI43euQoqUBDu0h8hAFlVuAIT1Tx65/J86tZCAJILUPD4Fodwi+7oGaF+FJXXd0CPC+afU6B9MQCJA3jwzkm+vbhH7wFACvLS6NFtbilcBhrPuBeGlYiSzyGrkAAlqudeHqEp79IBCO9zy9ZWSkG9TQA1HQl2l3hXZ7rSaGpuCIAjHhkCSCU3vSD6t1QAwkpT2+GLEmbDuFu/pH3rviqUstr7L1HbgFSeuhcAsYDutrnmYah/DZAnd5LiZyogwToGitv7yDr1LwpAEuPhMRLEdeTsigCQuFAZ9u+mi5cu00BP/DwAkpmRSjs3r0fdh5WGxzApRrxqGnQnNtZkuWk7ZJpHxnoozjE6D4BwANNuRR0SAfDggWGFEtuLL11F8G98UQDyOYCO5LQiso6+T4cf2yzG4W4AhP9uduF8aqPJZQKQX77WRD5Q+L64v+gTASDXG8fphTe76L/+x9pFAYgJ1+8ffO8yffePttF3nmundNc0ZaVOLApAOuvykVFz0KmTL9AXvvAFevHFF5dVB7IsAFJcjAdJYTGdOXshcpMu5QM/zCorVtKJk0rneSkr3c9lFqFf7du3Q5okgvP2UbR7AY8Pso+FE9NYGRC93aUuyxPjwsJcUIAwoQHVqq9vAHQtPNTfgSIKIkCHDu1FJMsOY8a3ZYp0QQG1Ls4WLyfwj+XDO4Zr9oIsx8IsiHE8jBGwpYzTUuV0F24rVj2McRltiju/b9HwpjGzwtsyepbwOhwhfOihvTBwPI2XnPElyRkQs/BW2b5jLb137ALGFnUGhgrXWDUsxjELwq9At3lZNEElkVHZhRkw/l4va/Q7Ectp3wHDMpHtL8iAGPenz9X87wwhYLWRMGdA9Gwd0VMrJn2i6UksIp2RLBNqPSJFvVyArpcBT1c0kemQn6VHh/o6XqRLxC/sZB4BGA55XbJkYbEnj3LMuXTBf54CaiZtdnH2QW5D1HiIfnGWQX3JWQ310YrsRfJcBm2fO0jHrL8iX5KM7IUUH5z3vzawHd4a0MYPJNNF1zEqmammntQGGolTGWAVfZW1Hmp3vA+1axtqPCKF7ByURzQ8qSeXkoazyd2dTROFXTRS2kIe0wBVIF6yGZYx5chwbLgEkFFGdGuFBBv8sw60X95H/LSbyq+BkgGZxTGonfSvv0zjK9rkoRrLHtRYRsYOvxff2C6oUeljRdSfDh/3iqOq0+rHIgBEghWVURG/zM/kiH2offuZjmXMoqh+RAFI9Eyz5YEJ17/Hm0blQ+spfkpO1hpTr9KwuwfMEPgkwKSGaXA1/k3UNt1IG227aSI4SjfnLlMPvFhCWL6yM0zb+0JUMxqi7f0hQpkAgIiJriWZ6b0MM51NU1Frfuype1McQXBBxpZvHy4u58afdW2e/o4P01CcjupcOe76GPn6Aede70N81k7oikcu7ggViuQSC1bY42aGyzerFnHLzJ+iTbWbUJALrw48ezgje/zcG3iOywgnF9XHOeRGuLjZ6ZDZDFEzmL4NErHZmJB3gz6OWgDUx/QOyWAc138FlJx0JMuLbJTZKi9YK7KO7PwsthvAhJMKZH+SM6m6dIO4P4fHpqm13wfJ1G6oHMlzPTIySe7EfmzbjwntLJSW9CDJY5tjGWtVvxAOoUZIybraTZVUnJ4GozsnZLbjqatHZcs1eATQMKtsKj+6+HykulAHgqwhv8NW582RG+qRCYhwd/SPYxxmKRFyvR2TqHVoK6MhRP8no7XkiOBDvQ6ceGNLTmqg0oJyIV5SkuOE03UiOVFLMDUzDtlaUJ1ACwvNJNMb8FfoH69HDYOihKEuIxuF17nwb7jeAvADNSduCa44Wrm5jooTCikDGQ/OENshNHC+63XhUu5H7RKbhIrzgWJ8pfQb6ZKZHCjCltkLzrbo98dMaIYmQQHaUfNFPP8gKYxn4PsNT6OgXxamW/FM1XLLxppAV3waMmCyjojp1/FxLlH8frb+FwBbA3DY/vfAB1OYnHZQe2sb2BTyGuMaEC0+Mzsdoiz3ZvjfnaLeHuWfMlSO+eAK+ulP38B5QdAAdVrcatYm0YYNZbj+JjH+cr8zYz6aANBJTk7GsZlRy3CeNm/cQ5nZTurqk+DpysliKi5LpexcF03iHKWkueD2PkWvvX4e9HEfrnjOEGm6nMw8xTv64ckyTAceOgQjRi+8TWT2ZjeYCNkq4zA3bUJhfZH4Pgt1z9zM6ENQeX1ZIEHLvjHcwihC53PCLahU5OwovvcrphDLGbdBWev7P7tGf/INZGnYY4Yb1+0g4yO2rQrLp1FfdwveGtwyQStMSJeZvkQYJ3f1yQDWnBLo4dJFt/Kw6W1opLyd4MuixSGjFZpRfcMzYE7Ny/78e1foiUOKhqUsG2bxc6JLvpdsmI987+U2OrKzgM43jKIgH9d2Vl8EgNQ1Iys6Ka/X+NQwvfiDID1yaDP96P+9CNVP3IddXTB1RvRriW1ZAGTLli00CY3lZlCpltNqaqpUZkGqIHzi7WNyP7/fAMRIN7pbLYce74VUr1gTRq4XWbt2FVKoKeKh09bWJSL4TNtialps6eU7FZ04S8LNOAmePx7RdWLVNSwsZF7eNRPdtpFWFmscFgNBkeJkvMgWtsVAghF8GOWNKwC+mdJ25QpeQqpyWk74kWmqrRCyu81NMo2qaQzGfSz8rIFHrPM3bywBRPRLKBYQ0eeHf5pNUYUa43aNheexxi8WUDT2QShbKaqYpGNF6VKsICX2rYU7MIli2VcxDvgcVmCDDbLCqvg8cp3DOyOavUCEG4Zd3IJYD/R10biAnEGI/Cx/Wj1scmWmKlM13gFhqrddVQujH8p3IwICUnjyo84/JtFaBYvBjxmSntuHHyUPAMarKT+Rx6GoZEy/erDnKyL7EY4LU5f7NlWMbqKzGa+QP1NNBNUwcGE7gw1xzHzo2sMDX1lBEbMPJVHq1QrytOaRF0UanvhOqoWgRG3DLBWAdcNZDQYZ/O/COgk+pmVN6ryW3VJN+a3rqa30LPUXNFDKxXJRiD6y5rZYjhmTsUCI3khOSw3ltq6mm2vepmn3KAVUwbERpNwLxIhjVMc9Z/QGmQc6DABFfa/h5RyUr/Rn91wK5U2tpBWT66kzoYGmYbZFk5gcwNfCM5VGo4l9AHyIODomaNvYo+QOu0EmCdKl0EnqMbWJwwoaPOJ01iO7L0w1IyYBRlJRZ/JEW4heyTHTKRS6n8S/GwAmTMuKxAl0dyNF6VFaltiJACYLTgZoVmyEKE86rvkISMH9MacADxe1CxAit8EN88jI9RGA94lVUW/MmMwERhXAhsRxakoiHT68DcW6w3St4TKxxUFQRWh8yGZY1CTfBIqjJ9GOex/R5eRaRO9TKJFlNW/8QuyPawQjnknILCnNCOGWzU0EXwD0xGEgA2Bj0QdeL+imwTETbVq5GYTFDGrumqBdtSU0gwCLF2pIvYMo7LaMi8JfNj1MgBEiX/Yh+G7w9TGKmsOhyXLUoCCWHc/Fz3JiZ8YzwD8ni6Vry4oRwQdAggzuEObRAZ+66fVQcyDC8J7niTc3pzLG21UJJTYEJa50dkCFaZJWZGxCn5zUM3kLAgOlABM2OlHfTVoPZBbntyT5mtjGJI7BBsBWXgJ6jDsJ4Am0RwhcdIz2ot9DMLXjfVtoaKKXthZ9k7r7Z5F1mYGZnaTVzAUTkE3Io6L0RGruD8LcTT57k9OjwiRPbAf6wZi2TXTRkE2Z4PVAck6ZMsbHGejJyqiQay7iWIpWNYsqap4CWvd7JV1p75oviTqeuqajuBskRdPhwDNRnUf+3aRqW8S5V1RBDkTG2xJoe9WX6PQtSb1aU3wY4CEOGZ8JauuvQ8G0vF4HBwfJDbU7bhyIdJpW4FR04bxLhTZnXDpEL2ro2LGryPQAxJKka9kTphH4TKVtO4qoZ3AIFLsAnTt+DlLDDjpwcDfA6hgdP/6uADc7dxyg1qZJ0JMSUA8Cbxs8969d76R2FHBzC4WGcL+rewm1JTAFEd/r96DNMgrp4G7as/shuKNPU1GafC6vAwtGA5C6c9dgUrhJHuu2feKnF8AyIUmeryBeXBYFcoOg9M4pSV4TslfcbHj/WpQanHD7w3XzO99+k/7sW5twbcvx8bPXCuZc3LRK5hwAQeMNCUBYDbO4Qhaec5bKBjNF8f2M3Id/Fj9Bo+dmwf06rdzLnfHI9qm6pRDGcU6Bkedfa4UXzhz9T79egWJ5+WCamcY2FI1tDC727zfPQrUsQDsrPfRPx3yQ452h1mE552/s6YD/jTzPnqxs+tv/0kpf/PxmZJtuwJARWSkAxTNnlp5oWBYAOXLkiJAUHYeBzXLavr076eq1G8v2DVnOPpa1bAwAcj/cz/81AhAex02b1qFWZ1C8gNhxvaysUDxIWNL3zBmEWO9onwEQ+bBQskT4bAQgWVmZgsZ24cLVeQCEx7amZgUdf095VGC9zwDIxwNA+HxVx1WTz+SlVise9vyuXSYAKfJWUfXkZrB/Z+hU0isAJQHKnyqHnKxHGNkFEPHkiJkF4CWILM7N5DNkA6jhFnEVXwSAJN0upvTb5RQ3DfUqGJXthrrRtkt+aOs7qLEoh351ZIBObYfTBXtGRTGdABHG8iu7z00l9Tuxf8gpVpyDOZjM7rpacinxZgl1HZLF5PcCIMY+G2//jwOAJE9lUdJ0Flkn5CQzMYDoMMZtwj5CrZ7rwlek6vw+6sq6JYAHu7pnDCGKPFQkamKSIUdqh/79WToqMh8aPMQCIEIASWcW8XZ04VW3fSBEj/QGaQd+cjuJWpJToGu9mgOPkziV3fmUAJB4J2Rz8zKRVV0lpFcvXjt/VwCSkpJEuSm4huGDUlZUTUNjLdTYJmsgPwwA8c24MEFdS0dP9cKV2kGVJTCGA+1maHwWQUwECcKSzsWu0DNeOaHbutVGpfkVAmT6sA5nqCy2QUzkZ4Tvw/DkKByZEygfE3c73OzfuiTFJGYgd7ocAMLGgttWQaUpNEL1fd2QxL0Kvn4cbS18TLi9T+KeE+pICD4NjM1BEQgcedQRbS0bhEeCh/Iy85ENsNO19ptU39kAAOVApBjXFdzDudkglqBr/Qocv0VlhQn0zunheQBkV20hVRak0XPvDUGeVk4qjQDkq3s4uh6ii4NXaNop60uCHwEA8QP8WpT55HIBCPdh/5qvwSPjl8JfZFPZExgjyDbjWTfhRXAE91nvxFXqRIG8EYDgCQZzRxd1DV0Rx+Fy5FCibS0YFefmAZBZVdC99yA8k4pLUGjfT9cvXKOHD+1DFmSS3n7rBIrzZdampmongEcqpWck0NHXbiFYOguq4TjMCSWwXyoAefSRL4L1MQIAImvA7jcA+f6zV3D9OumhrUVifx83AOkf9NH/8+xt+rM/WLcoABn2x9Ozb7XQHzxeSD99HxkoKHfGI/AVD3WyWADk849toIabA8h+vA+n+V3wi9OKguIQ79qWDEAYfT3wwAP05lvH7rXNeX8Xxn6PHvzU139s2VIrCoXZwO+jap8UAFnOfhdmTvh87du3HcXnSuUGg8EGhxs2rMGkWk4OW1s7oS4BrWrlyjl/vO4EI5qitVi/ZB+0ktYCGcYPcDKM1KXo6lEZzXkR/nnKPMYi2fn9uFtNht4HbzdS+KW2y+ux3OCRIw8JI0ddbG9BJmTjpmrI1vVTT7c25uSCXdkHAUQUULZwvYOBmqUzCosNjdHpPUK3UsWEi62zMAOyMFtmdD6PRb8ybndeZg7R2WjfeQKnwrnsd6GDwMqZPI7NpZj0iyYyISobwMkZlpoVTbmGCz8EHSFHAElHxi3uqEeHiSlYijZicqvziR/R+gsTbfXuoVZbIxSe2qP0J9CixDngQu8kBRj4K5UN4VoPzpI4A6A0jW1EoWUi9SQ0k9sPFRfTLI0n98ITYyfkYoeo19NMacFs8saPUltBXYRWZdPULt6Ppn6BZpV7tZzSm9PIPWGhB5oaaG9Dt8hsvLcHGY5aFFeiPnLt8S+QZzSHBnIa6OZ6KD4h0GfMPiQO5dJYqoyabv/VN8iEIm8TMjHvP/r36tpCtHEwiTLf3ErtX46aR8XKYBiYlJFTPK+A3MAhirW+kqKPrqvBkjHrYagj4XMaP+Om7OYauCinQLEqnrzmCbADgxTnd9CkfZSac86J7QXGZCTOPuukqgv76MqOV/GMQm5hSkY+TYg6bho4QBZo9s7BEK3TdZs6AOaC7AAvTnCkW6SUV9UX8loLMU1IN74dUSyeB0nch7uDIkOyYzBIHU4TvZptoZeRJamHeozcLHPm1C6Q3dBZwkgxutiWsQtqf4KCJb8PzbArutq/KoSHRAMKXXWfEDkGuJT7w/mFcz23NEiy7ty2FhSTOEqCCtipc+8iaovorKKHhDHp1uaBHncaleZsRXFrPU3NdtFeUGrePv1jRPejgZQZlclmHv/CJ/ssR95VNoV9p+LAH+fmQ5GxOWin1SU19Bacqcf6wQVEMwM0RBooPKLv8O2Is8kJ9uzkHkopBGABlTEjU9NIZ2n/FklB6R2ZAr3HJUDB+9dB/plVNBYuYjfJsTdZZR1dGEEAhInF5zj4vYAtI5rd5KfP74EpIVzZGzouozbIRi2jR2ll7mZkJGpFJH0AUrgXG49CqGIbPVSVLbIdVtBc/LiYrzaeQ4YpF1HyXHqz7sd4mMjotcWmZXXx7JrG9aUGy4mH16aqw3S9OUSdI9EaP7xVxXpjXhcCFVFD59rNtTDLDFJlyiw1B+ppMAyhGGX4HOz0CzNF3eLj5fHNos5H9AEF8dqXhTMh7PPDbVSNNX8e7kigpBSV7UYWipsL0XIdPDND4UtL5xtFVwLKVGhjKUAHMmbjvgFI+05RijMf5qVTyFIgKID3VZ+3ji5efZ/yVbG03pYLtRkTAUh8c14iVEF9bWl09XKXeB+GQ/K6CLA8MR+Hp5G2b95MmalpUFZyoVC9l65f7UQGbQIgVl6bWXArf+ih9aip8NMvn5UqWtPwEuI6Hm4m9Cmo3pkBE8weVTbApK5nq2kELI9x2rplDxUV5FOi/ayQkt6M2tf0JClE0HgTsrdFUrZ27b6D4qd3HGalafK+CwBUca2KbHOgOUpAHMmA4F1mAQ1UfolrFb4qF6700HvHW+ibX1klvjZjXHUtj8UtrwnOgASRgeDW0dpFOXmysNyRBE8QlQHpb2+X32H/Trs8n0PwaHOslPeKjTMroHdx4+Dx+Ii8x+IgTvDdH92mQ7vzqLIoAdmwOTp7eZimEBhg2uGmoiCVF6TQt757kf7mG2vF9n9wdAD+NwFKdl2mLtyDE155r9khe84+LDn2vfAuCUCe+B8xzzlCR48eRfBjPl1RrBCjLRmAcP1HEgbgZoOMXCy1sdpSIU7wcutGlrr9ZS13F/fzgwf30uuvv/uRmSQuBwQs5RgWoxIZaxj0dmJNwCX9JQbRW62k/8ZSvVyzc+lS1L2bFzly5KCQkeVJdGZmGrHzOl/gDNiam9vvIVt8Jygx4+EYqz936+NSxomXMRojxrzoDbUoscaP1wkrHk6s83i3cxtre0VFRTByLKGTJy9EMiNZqLcpW1FAp9+XUSHZeJzkWAlVLjzoI5917QMidbrFot3x33T/YvmSCCClHsJiWeg6LdyePP47rxUjHWsx6lVkW2ryJHnqqlaD951s2K4CHhHaEQwiuICQGxjnUYAhuihnEJpeFQxwUYMunsCoyXeCACra54MPwQSPBDGGCn+wkpUutmZKVcJsIq0d2E6X007RTKbyX1HLWrGszkhJ0KFnh9wPcJvHSylzopgGnJ2UP1FJLpjgnS97iaatU1TWuYlaMy5RKHuCVl9/mMz+OLpY8yLZQAEzNgYflc02yju9AvSNKtoKyuOK4FW6uMNHdQAcjSvngwsNCBL782n1mcfp+JH/LjZnmbNTQcMmSh2E9v6khy4c+h+U0VaFf9Cun0mg4ewWurX5dbmseieW/NWXqfkPnxHfLQYqohdHtNfLASALj3XewfN+DdkbV08O5XfXYPIKPwhkavrSmmgW8rvTdpVxx7kNTSoOvKF2JOt2FegHNuqsvEyhCZTqzrloy/Ah8pqmMAWYoeRAJjWFr0NtBrHYyVzqSGmg3uRmvOgF521el4JTfP9FaZchn/wsAK4+/QIEyPW2DWDSMhiiXweXn9szhRb6Kf51gl4UaZF6DxVc4JoOI9NMq2AJI0L1B/F5vpIgapujJ2oG3gaKHhOAJ4VVTTZSbUm0Y2uNqDdLhXnemUsnYfyWjAiypHhyrUUACjrJbsiyZ6+hLjhw+1BbYANdZ/v6I+CY36JrjerZD1DBJnLceJ5lVpkhv5rY+8NRJZ1APIzhlO+AKVRKlfnVlJWYTi9Cxn2wR6o8sY+HbKC7KMqPbbwQE7li8W14DoEY13yZfofTSp9/sAwZBxP94h1MEaF6xm0GdBY/qEyi2UC7QVZMfkYxlGpmkzRdcyACr5vH1ksPbELNDC7i09feo5qC9TTovU6bViH7gaAQe1vwe+103S9QkxIHLv0MVZVtgTJSLqhT0/TWeYAO3fBMtqA4mpsPEzSNF9UcWXwP3E+5WRW0omwPJnE91DbcBsngFZSRUE59IxY6e6sdNSDymFjZaf+mEkq34RxhvUFcC/XeH4HCJ6kyc+1m1LzIbElcHMCH8mMw8bNQtQT4enAL4z0xo5ws2eV+OijBxlC7B5Sj+eqScfGYoOsiSnVN6e3pd4lfBR8nJ1FjVP4IJTqy6VT9z6BA9jg1dZ8hT6qd0uzVNDrVTZduqvowbKRyZbnYlGkG/TKP4ak+QDO+FHJb1tO//OIqnvMKiWOZeGVgOgNDUlaSyIBx3jjoYkHUkYhtYFlYGorPdpiZWixQQsN1zhRE3YIK2Zuh6sbPRG5+GAiHFBUqFHF9xXVtkrSrhx9aC8CUDb8cH61bMUkbayvF9wmg6F46J93Zv/zUt8RPbxDZuAR5Hcenl+H8y/c1++tMK38hk+qDDe9Zu7rmwwBGXJ7k8/np9//oVfqLP9wiXNEDKGlwKKMbG4Agt6DVTbOQ/uU2AdpZc4sEG7OgUm0Am4jbNNOm0BgguDSFCzVdQaXaNgs6H4MQbhxUnlPfB3HvvohC9NutEwBHZoBqUE1hqGlH5sg3g7MBeuXucjsdv9pHW1Ym0eoiD+iUI/STsyFk+lA3OIWMqnUvzoOXJmYvU0oWstJThRTCOf3rv/5LiBetE7VAS60DWTIA+aD+H1z/4QOiW27diBi5j7otAkA4wl8GTumJE7Ko6aNo/1oByGZEYFgNiwvRjW3LlvUiOnRO3ZD8N9YTZ8DC4zc2hjT18BjW7YkB4v7/DUC44LCiohT0xSsRALJz53q6cb1lgeDBZwDk4wYgDH4SZ1Lh8L2JLq14W8i66nr7uwGQeJiUret6kFqSrtGQq0tMeqsmNtNYPIob4arshRme059I1zb8itZf+gJqM96jScdQBIDsQYJx+0kbeUfK6QRoJznwCRmuaaQze+ULVgfO+LNxwq/BQ3o7inCv7qKzh78vlq86+ShlDpQj04IIN+zfA5i0OydBici/SR01p2nOERXW0NvI/fEhGtpXRzP5A584AKm49iDFTbqoN+sm9ShT5/QAACAASURBVGbCsZ4TXMYsiRiI2ABk1TsPU1PtSZr2jFNRRy0V+iphRNhJg+DO+2zjMDocJ9+UnHTF+52UNVJKOWOlqB1pFFmRSEYEf18uANFAhAUIVkEC9ssdKMrsCdE4Qu7PFFjpFUirdqnJj677CN9HAOLBxG3LplWYZMLYcXaS6m9fgeyqYx4AyUouRbF5GrX1gk6rirYTUEC9Zc3DdLH+TfDvVUT+QwCQdSW1lO5OpnevNcKgTAGFDwhAElyoE8H9NjFV/KEBiMPUDQASD3fnVihh9SD6D4piVin1z1xDhDeHijPWgS8/RZfr344AkBTIslav2E7v1P0ExoIy2yDaEgEIL+pK20kbKlfSNIMNFF4PDMMBHPLaP323JwJAUjJt9NVdBTSFubEHc8c2PAoap3/8qQMgO6ufQqH9KF1pepMe2vh7dOr6M5SVm0aJ5jKYNKYCpP0wMkQagMz54uCfkgEIcRPSugmUnrCDnv/55bsCEDnGo6BUyvnDQgAShL+LeFZ+SADywN4qqiyHqhdqpu43AOH+/ulfvEv7N+fAWyftEwEg9U1j9MKr3fRbj8PlPjsBqnfIwUxKwPPTt1uoaSBIuZDaDYJS/mvbsgUAefHqOI36ksUzOSyCElby+bvIkYGgAQITocEa+ru/+y4C00XL8gNZMgBh/4+LF699oPoPoSy1zLqR6F3+EX5aBIDcD/nd+wlAjFH2WJHqWPtezIPDuD4j5Yce2kOvvvr2EgZ9PqjIyoKxEIAI/xsaGhWZEe2aPn9jd4IRxA+WsL+lL3KvsZ9PIZLRDOlFovjcBrddvdfFisKNvYp9LiygtO0QksY3b7bgpg5RTi7cpHMz6fw5GWmc74Eix0dnP/gzb9esIi1zcyhsW+Cxwn9frH93zSihSE5nQBajpcU6ftEnRZUy7jtyXSIUGL1GDeMq3M3lGHMRdyT4DIqZ2CYALheGi88o7NSfmfoE+rhsmnYFzXiRBeFt8d/U9xYUgGo6lglF4fpUmjUFC8tZNP0Jn63KTTd9qICyB8roeukJMqVEJYrMThVdRB+08zjEqyl/qJJ6EptpuPi2LB4X/TfRhvoj1Fp1GrQnqG01baSbq96mytt7aTT3ddp5ak6oVO0F+Pjug9VUl1GC4BHukz0oxvT4RGYiVnZhIcWK91VyeTdldFXQ+SPfJ8dYGq176ys0mNNE6d1Q5cG5CYCewcXi9fufnxfkN24/7bUtAB/9NFkNd/gF+zaOtbwG9ZUwP2ewaObkHtQsXdDMGZDE4RyqunGAzm/9KfkjKkjR/SW2I0oOF+SkSUS0oaffnneJLLNxVNW0D5F+SHR2eshUBFWjuUSaRd1Nh7ueupMALHTiRPQl2iEu4LYDiBQOraIk+Iv0JbVSi11H3qOF7sGpqLoabyGk6E8GNiRBLEo2plUZAsuHeoL0MP49gn8nUy0CiLyCnxOgQDAQiSi8ccZDbTA0s5CCpZ5HquiTFayiSluoK/Ip3wCACCsXuaIF4P2wrqIcak8ZQnaVjQnTUDPR3ddGzW03KTsjHxHMePg5nBFqSHyflhWupsK8KuEJcunaOzDCU/QnFKlr/x2+Bi0BVXyrPIeEip7K9Pj9oKAgws2NlZR2VP4GVKcS6FbXCF2E+g+3nm6VAWE+VI+M1FsToxX6gVAnOZPaxPchNemEdhWyO+qZEFiPSLMckzkrAmRh6Y8gzi1queSK8iTEobg+PCeX9U9byW2XATUXQOmmmmwcu5ku335DfFdduAX0kybUELThb5+jtJQCOnvpBfJOj4LmJQFHQW4VjYOmJvYdkPsYGozKZKV4MmgKNSrczFATDAvFAJ6mRa87J4RcHFCSMkF5q/3WfrirWwACIYzQKguO8wuT6NE1oDIhC2HDDXkWTu4z9peQEYyOkWdSUmws5igQMiETJfbLAM+kH5TCKkj2ASasE8rnZqRvQjAZuLlAZxPr4b2v6Tr8u08VOPM7UX+vKVj89+pc0BqRYQkirZyYkA4vkZexE2SKsh/C93b4hXRTS+850OUyiGuSxDZByUm2wtsjpYuuocC6qhSKdFODEGZppZ5OeaP6IDwg+gPPELNJZrQCIQAQlb62qncgfz8HTxC4xohlbBZZeM804hAi89xMZow/gkLcmNYbRC2Y/IM6HwgK2ECX5VZdgazh9vUCgGytcNK61TIjZ0YmprutVXwuK5GUqarVSEs71b0WwjM7A+ofaJwBsQ0psQB1DfI728Sy4GghZDtw4YjPL/zLDYDbGfriI2V4psySQzEdbMj8im3B+dyKceTWB3WxlpY28dmCq8mpzlnpalmYHsTLJ8Epl+X7MaBUy4KpkDdWUSy+x4NCvVSeB27/7QcN9IWHCgCsQdXD3/yqSH2kq5veuDJH/aOzNDo8TP/LkUIywXzyXy6cBviGYtxwvsj0Tc2dxz2F94f7HbG95tOoA2loF6p2W7YkLtkPZEkAhC/CJ554Ytl1HDyh3bJ5A508tfSqeHE096t9TPK73P17TYKXe4hGCtbdAMjCWoW7TUAX0rJKUWyemOgB/UopA+lOLjJudx4DlFlwzjUQcbmcNDo6LrIisetF9BZANzBIx96v8bsXveteY2U83sVUpRaOSTzSqrt2baP33pP3AL8kdu2qxYP3NsZGPng1zYcVsiLXDcZcSxnzdxqAcHG7BpM8+ZJjpakNcu9Lv/YMMr2Idizn+CMpe0XRmDc2mK3449RL04tHTKpOoWN/mgbOcwY1sYhM8wBEdM0G9FMjvCkBPjTLAPxoOWb4n0upaCECY3FHi7vNCWoZLizXwEOtL2R11TvIlmqQwAU/t7R/NaVO5VAgH+65vE3wobkQ9Fb6WZqDSkpWbzml+HLIOmejwdxmGshoEhQiK2shqlZ7FtmOincpv28VzP+CtP7qENXe6KB0+A4c20P0WnUxDY/UQK1klAZ211Eo2cCVNUT9F4KOSC2G2lVydwmVnz6MCTeARtIgTWZ20WheC1W99RQNFd2gztWnKajOQem5B6lt61uRPmrQkHiyWozj+A4JhO9g3RlAhKaX3LGcWmYhQNGUt4XLx2KBrri0X1DEhjPly55b8bWdApj4EkAPwovP6x4S1CzXWAYkPafJZ57EGMOpe3iOhtM6KN9cSu0p9XSr4ITKYog9q+PCCxhmherumJdZsYw4qGygllyQS21Pu0H9ie1YP0rB0v0J8XeaHYX7UbFbIv1V8025P/6fNjDEOgc7ODMSoJS5MLVCre3vC2x0HQpPetnwrKp/4xqPWc0ZB4hXnwE75LKYy+meBed4Eil/C/lA11RU9LBXLutwxlMKJiCPHnoItIoZgA4rnjdjuJ79iGi2UnH+KurpbwX4WAMe/QSi0iN09cZ75HC7hcEgt2n+CfoKtzhQoYJTEoDo50s8zo3fr5R0/DDBU4GEAOS0D6JY+Z0bLbQ6P5v6xv10s0tSgLjNDZlodEDWTrhTugFCmmhFbjHlpGQJNamRyREoUuWKoNAUnnE9w0rqF0wb32iRWM+HG89slpNbVlEKk6JPqn0ETYr2hd+tmKwnu5BVU21TmZyY3m6RdY5ORwL2v5UaOt+A43ctxmQDMhQtdPHmy/OkeDMz5TYnpmQ2MYDzo40Y7eaogtXM1BhAk3zgBFGMz80EOejZDAnQEjzpoCxBshcqZomzG+mNugbsR04QXZhLx+G589t719CrGD9PLrLmkIPlNu3txTWkqGb43aJkfU1KZs1qhhqaAoSzALYBFaCJBwDRrX+gi5IcUiZP950pWMb32ZRPTeL5vbNAh56pWG5HOq0ufJhm57wYWxvdGpTUzlRXMYAdxgF0SKb4iSL62z8Xf3PjuqLZbIgdjKP2AlQfUBvTk8sxMXbQ2QuoExofpaFuWevAimoUgtW5aiFFaQKRCCpf8toMAJQB84pmtShFKTGHkOfGBLNSm1JMY+Zg0KqouJEIFgshSOpWRamHNq0vp0HIMR/eHU+1VVJyN97iBT1K3o85OaoOw4N+AWxx4wCYySnBHNfOgMMlPs9C/EH0AUDbrGpEzEzVU9vqbBqmv3/6Mv3JNzeipgR1Leo8JfLJ54bielHYhzbVNUT9/bJGNAAT4zklt+32yGPOLS4QIIQbe9xYFR1rFipp9nj1sp2dAy6Xx6/nDP/8YgsCDgH6D18pJ/NsANeWfA/5AGAGMA7PnAHZbayffh+CAHM4z8Oqnui5kyBfTTeTL9hEGZ5HaBZ1N8OzV6njMsAUgN6ZMy301JOV9Nxzzy3JD2RJACQjIwNqPTWwXJdOpkttXP9RVgpq06fY/4MnzFz/8fLL0Rf0Uo/vbsstfRK4tL19HABkL4rPGxpu30G/MsoZ3r2387MbLOnLYKSgICdSL9LU1BZx+45u698uACkpKYGCRLyok+GWl4vUe24GbtSrhoe+ygp8BkA+UQCye+xxMnXDpTbOSi0rztFgVguV9WwmByZXU4mD8NFIpL6UWzTo6YScbxTkGAHIptNr6fAbAdpypRGvuhBdqCmlZ5/qoKZsCJKeWSOi36PrIRubJyOyRqqVkXZ0LwDC62bfXA+n7zIazW6nnnUS4DLvmSf5ruFMymiqBhD0kS3opJadr0ZuNw0C4rpSyXW1lIYPnRPraWnd6ILRO/R+ApDKukPUXQhPklRZxBnv81DVuYepuew0XNf75vWLAV/KYAFldVZSR8Z1KnpzJzXsf4N8Ljm54zGUNCr1C3/FEcBFAIguPmen9TzQ4bg1J9wgL6hbxvZhAEhYKWR5/CH6EoDIN5sD1IFJ4TN5VvyDN859AiBx4H1v3byRCvJyaAxc8qmZMRRQp5HHBbEEgBIbCqut4J+fqXuNRodkdP/DAJAECNXMYLKyZ/2ToH9BthgRUTuQcy0UAK/ABXvMO4e6jdAdACQps5d2r95KF5uuwTfEjaJaJ5SybOifmQqyMmgUhbInryNLh/ni+KCcCH5QAJLkckAeOJ3q4WcwNSkBbyDspZriB7GfdkT/+2FmGU/rqx+jd878430FILzvJN8ejMswnbohr309B/2N3dLPoWXuHNS/hsTnTwsAyU2ppiJQ1Y5d+SHqNGRGhpsOmLW1tNKBTd+k1u7LNDghC8QZgEzilkp3V5DFASlYgGFuTstqyD8nQXp5FGpW8jg/bgCSlWqiz31uO42iwHpXTei+AxAz6kC+9p/fpL/6j1tx7/s+EQDS3DFBLx7tpP/t69V3AJBp+OC9esVPF2720VNbUqgAyo0agLzwPgD4dD2ohK2oYVmFOhkE1Gav0RvPWahmdSodfRvCKXtS6Nq1axAqureg05IASHW1vBmamiE8v4xWAbMZbg0wSPlUtBiRfJ4gFxbmYUJ48SPt4kcJQBbSa5aTAYl1ULEi3QwW9u3fAfrVEoHYMrIi3AddL5ICjXqOqnBWxFgvoou+Y/V3KWM5n1Z1ZwRzOSfXmFG4W7/uNraaJnXgwC5Qr1pxM0q36V2719O1q7ehlc6O8/MzF5wBsSCiJB7CBloV0yD0w11re/MyOprBcpm6Mf3hXuOlTct4OaNiljlGeDrWtuYXtyMKBKoGNxvkKHWbscqIijgvdkWVEgou8txI2q7+rEPtyIWoyKEoTlaKV2zFElafzVoNC1kO9vngxtkPNqXjZuasiNqcyR1V0rLCgEw0bNemMjJMz7KyGhdaae8G1HHAKwJR1YTmDOpdWU/9hbdpZ9MXQfeYoRFPNzXlyAAMgw9Nu3LA7C1tcJb2Hid6FHN8N4Jfx3YT/eowWCZwfy6s30TDgT7y1JfQIDIeUzXRKL8cn8iQ4dxHP/PXOusx77So5RmgOEbTKLWlkhL78unmAy+QBz+Lruyh3vLzUNPaAgpGiLpqT9BwaUNMGpZtEvUQP3iYBn/3Tar61Zfp0lP/EO3Agr7di2q1GEXLeIyxjoP/nt20jpJ7C2kg9xZ8TRJF5qOn8CoNZEtqim58TaCeVjaMg7sNghnXK6jl4Nvk1wCDx0dfI+pCYL81/UTgbGNg3Ph80CkcOfhp3UVUOrCW+hLbREZlVkWmxS59+n6NnjRdpM4d0ipXhlM6j10a1g7K2NahXgYifspHxoJByN8X2WgMxn5sPsctJPxAZD9R9yob3weQp5Wfce/O6gsdFE1k8LjZ4ZFwaMM2IQrSN95PSXAdTwfg8Lg95MNAJCUkU98AgiFY/Eodxk0VQDvcMlJvxaRfqyfNcfGuNuqMQ3ZbFSibVEGroEai+JxbVcmDADfyfc/trWtPi3qJcGA/PbKhkEbglp3izIOc7RC1dI8Kelh5YQEUdcZB1YE4QFIWvXTpbxHlVVK2SokrNLuZVqLQtSirgEamfHT0nLwA4DsOWwUZJbYgA+KIk1HnGXU8dqilzXqSQROBMSB8lhyOHlqTV4bi72S61fwG6Fa9gkYkhhLH6HFmUWHmBrrR9rowl7PCOC4Mio5dRZR9PqiAqTTTIJ7lYr+g/CTAbFA3kzJMtCEL4FdRe/a54JYQl0SOiuh1F0Jat8SDmglTMV3pGqRBFB174buVhHqXUe805SY6aGNZESLwNroBp26OcgfmUJCtMmsubFfQjNBmFXtA7AfnmdsQzFG0qSC/OxyKNjQygWeRVdZOGN8lAVWEzh4bmmLGzBf9/Ney8kzFcsBxfF3JI3Ts+g8jjCYOsjH/n9uluosAob9JF2+9ClAnlb/yc/OEiJEFNKvZcCOuDZmxGu51QoZ4iHZsOkgXrh4H8EQB803QglRkwESrkOFSylbmEQpZZIaDgzukMhgm1NRwCzGvE5lR3cx2mZ2Lmy4GBUtep0zlFOtzJkHRnKxhO/xMpujzv7aJBjp99MUDMhOxthpCH9Uy66WvfX7X2qHMxc0/40cXlNIU6zWo7EQQNEixL1yLZkXBsmA5LkTnxsXff/P9c7RjXRZVZziQ2ZXXhS5GNyFIqTMgAVCaelqkgMQ05HD5vuaWhHkrt9Q0SBwr9b04mIqywAS3EDKWcYpqh3QRnM8lXVCfR85W/p/fvUa/88QKKoRYhX7u9PegnhFzu7oWH730fj/tqHDRtiIL9fvkuP68DoacwTYooPUgyRsmj20dzsQs9Q0j4DZZSc8+e5mqq+W7//r1+UJG4ssFbUkAZP/+/QARDaAOLM8hfOeOLVDNuv2p9v9Yv341CqgnEKFuizU+H/i7e00Cl7PhjwOAlJaCfgX5uTvoV4t1dJkAxLiZhfUiXV09kKOVEaCYF6mRdL3IMp9GAMKF+3zDX70q0//Z2Vz7kUHnzl4X338GQD5ZAMKKSBVeGJAhQzCe0EcXs6R6iwtGaitO7KWWje+TNQMvfuucKCrXMrwMQBIQzXvwhJW+9lMYYUF//t1dRC8egus4JHN1iU7hqZ1kb8ig8ZWtNLL1GihR/vkZD+xruQCk6OIeShzIFf0MwIVwJKeRfMmgYGX0ohYklWpe+xJdfezHlN5YTWO5raBnjUoqlmFWrPfJ7Ircv3oC0qcJNJXZjyxJVJKXtx8LdNi9HppxGnygFqFgGW9TvZ3FAAhuBfLA4T1poAAUkhnqKZHKcEaFLP27EYAUvAWpYzjCj5a0fmQAhOlXFviIFA5XUbI3E9mQ6zSEyavY/0cIQPT45I6H6I9v++mR/gC9nA4gUhBP192g/n1AAJKFDMeGsgpq7+2m0uxcCBLgemZwATDqR+3CHGoazl+VtQ9zYzxJlZP4DwNASvK2U37WGrrSfJwGx2FUhom7pnExAElOvEprCvfAgC4Z6kV2kQHnCeutjg4AIB9qLuKpsfsajQaaYgIQK0zl0pPTqLq4Gi7ZVkpyW+nS7X5qB/BP8dgRaY+LCUCyAXA256dTI9wEi+E6fq2nmXrg++EMyuexEYBwzd2K3F0ASG3wHZEBU76P7xcAKUvdBJWqGWpqTaUxmAumu+IpD8eSDuBx8jYyMdNeZIsgx5ubTWV5Dro5fPlTA0DYSX5r+VN0vf1tnA9JDzICEHdojfBteeu8FMjgpgGIeToHIMqHGgLJCGAAsnb1ZhF4Gx0bwLV57BMBIGH/GG3bvpKy0lPpwHpZU3E/Acirb0ASvG+KvrqbJas/GQDynR/fEkXoX9yXcwcA4eP/L892Uwqex7+9M3lRAOKyIaPFFEjQw0IIoPzsZ8zsqIfoTgW9/fa9a4mXBEC+8IUv0IsvvghQFo1wRq6su3z4/OOH6aVfvf6RSdsuZZ+LLrPIhJmLrs+cqVugRvTB9/RRAg/dC2NdB0+0F5OO5eUX1oAs9Uj27NlGDbck/UrsQ3keGCkiHB3hxoXQ89qSwQivFQ3z6nqRtLQkcCwzReE6K3Bxvchi9QgL61Z0P4yR/FjHvJTzcjcTQNkfg2aoYSex+sq1H7t3b6O6OshcQgWO27p1iNY2d6NQa1wWlquImv7Jx2CFsZM+jxFPEXBijfswmhzysqzhricSol5E8Xa1suLC8QgqV3Dj98btc8QsVjZk4Vjz7+xsDmaq+JNZh+xB9xURJrQgJCV1Y6quQUUYYSW5DHosf3IwSQd1kcmImPWhmNyqCvX8SoaTnY1tHvng5rqRR5I/R43Bm9QUaIgaCnJ9hsp86G1x9oPrEPe1fQmJGTfF478Ozw26lvMehZNkxIyDvq7BdCo9s4OaD7xNMyljcFqXHTuIBOEB1N1thDrju8h0nNngprceUVE51Xcz5FOz39pCrq5cGt19hYZWSWnQWMpWYsgM4GCxZfQi6c1V5BhJI+doOrWirmMWTnmapp0MOpYT1Kuudaeo/HUYbA1lUX/5ZerZDP39GACE+5T5o4Nky4I45o5z5HfPN5hdmNXgjEvpyYN0e++LNOucH4y6W4bE+LfIpbdIf4zLGutIxHkx3H48xhX/9ATd+HfPIboZvcZ4Gb2NKO0qOsYBcM8j20EfgpM6Kh2NTusakERvOpX3baQp+xjVu89jP1GxjBDXNvFm1c7C4Okb76GQolUtLE4XK3EmRBfDYgFe1gMVrS93++mbLX46lmKlZ3McdEIVl2p9V1EErzIk7JiuhzAMapdO8azIzaUNhVVwOx5lkSaaRUYvNzWbOoduUk4y3Mgx2a2vk4WjoivKqIV9vrgFkc30q4E3I/XoVZK7NpYRVSk6DS6coJalZeVQZekh6hu8STc6pIGhCc8rQO3IPlSiknLhtj45PQbu/CStLd1JZ28qWqDKFkyjnklnFrWssAnu6aFAkdjWLP7jtnnlFtB24BEBfv0U+O029MuG52YXVBjb+1toe/UaCbY4c4x+tI730kDLOdCrALjgpq4b+1ZwQ+kuJsUoVE9Ipey0YmoekLUhARTduz2ytqO7W1H88Jmz+Nz8M2HKzy8Wn4f7u5AxiUrKelU9gNUs6y0yUvLgZeNBbYQH0tJDVAPn9Z6JHvHc9oeQoUKGiT1sklG744WcqguZ7BOtHRAPgGzwukIeVeqASeRs6LbYXgKktkOqFkHXcrCZ5Jx6bweUcAEvK7w2VEbJhFqIaci5im0EZPSe3zNzykRXXwf8vSPBGZm76Sy7lh1eX/AkZGdH6WKrNJ2bQ9T/wf0PiM8B+BDZoZfO9QFhZz8yaj54flyBfH8mPDJQYzSViutKBhmsmFOuyH8IReWQdIanCtfdnDsxBbqZvNkt5kpR2C72AZEC7QOis/jiD8oDBpXe3Gv5lXUSdZPKHwWBhLB6RkRqQTjxrep2rBANsPl7IIOcQrv2rqPalePIeASodg2YP+r+WLtK0jMtovZIZSnxwtIZkIAX9TDat0qZITJ7gg1o5XHinge1lxuv3dU3TX/zPy7Sd34fNKxR+fwyq+txzjdLJphUiuPAc0FL8jbfuI05uDxnBcVF4ienze3pUniAMyBhtT/BblCfUQofyXwEVDH6P/ysgfpRP1ecl0BfO4xCc3Vb9A/Ah0dlS37+/ixU8drp//7damodkEDzF5emIUWMgBzh/OHZYLJlYOspKIQfp7NvpiC4EEB966/oscceo+efhwDKPdo9AQinzXbv3kNvvHGMR4OP+F7bFH9P9Hho/fo19M678mb+xFuMSTLTjvbv3/mB6j/0y2bhxHYpE93ljsVSAIixRmS52+dxWLtuFZ0+LSkmRgAi9y3P+datG4TE2tElINul141I9QbuQxb4vrpepK2tU6ho6ZSjPqaF2SD9vdGFPNY5WMp5iUihGwrvjOvNBxqq6HkBbUmDCVa5KizMBwC5ISY8GRkpVFScS2dR+8FNp8dl/9UDTbGE+Bt+qczhRudmBF18nAsBKP+u1UruVDubX5ezEHwYiw+N6+rv9bhahY+MngEaP7PKiAKkSfIpxuZLAcOk0Kwm70yNYUM8cUz8sFZF6ChSkKMAkGE0DBR0Kr4esVttHhgx7WN1KvXQZLnclcHVtMqyjjotTdRku0ETkG80J+J5hf2kz+RCbtOJCZmV0hCBS/Hl42sAQLysue7getUbSCfjGNTh6YL2xJvF5O7Nosn1F+jRo376ynNSvOdXj0iaFbuQG9WjmBblbMqllBNraGplByVBknKk6BZNpsGnQLV5NR98bDgGo9mfvpzuUMRS6/N7jFt6PUyioH7VvvWo2EZku2pMVr3wGzSbNE4tO14TGZBI1mMB4PG8UQvVFS95N926owg9Fq2Ka0VCWmCA+x85sqjXysJMx1LoWeI8Y2OLFa8bdiM+JtyEG/VgCg1snZ8tEX57kZm5XIsBpaZK8T60MlpQeHwo4KHWCQJYGAGKaQLmkGMrKH0yn1pTr9Gwq0dsS+9CAxFj/yCOE2khOE/rFlHJwi413AnBxVv/JmpFADC+1DlLf9wwA5NDC/1xhZuuKJoHLxdW3gb8WVOzxKREOUSXwqV7TepK8oIONGjvF0pX5fFlmAwiCILrfXp6GJN0+QzyD00LyhU3uzIRnMUzx6Jc+zB9ivR9hiGFei7OqUnZzqqnEPlOhKJPP11tep7tEMXyXqbEKEpkEIOpfUP0xjjazfceXJ4gQwAAIABJREFUN6a2BBTdhrNbbDoqm3omog/BsC4o92HCIyeVczPIULnNVJRZBOO0lfTetTfgvA5TUGcSNXY1AQxdIT/r2aI54QWk+xACHUVPtmARK/5uQ3/8SrmosnAjdQ020TBASxh9S4CEMbcgJuthmwToifGlkXEJhaXCVxAXXpxSzGOlIX9IUqHMZllMXVOMgITDSS44qIfwbOS647qeepg3mqk0EfVMoLgUJbiFD1IyiuI5yNQxMUnnbzZQmicV4NFNhVk2utQtJ/wu1EnpFgZw4xYCAGLIxc2NfgcglsFtaNQL+dvoRRmfKL+HrYNoMzPwtlDBRf6dsxni73gnT00ZZIfxHb8PZqBAtafmt1ADkERNI0dxLDNgkDRH+nPwwEPwfpmkxLgiyPKCzgQ1vrN1RyM04lT7GhocaIWKFuiuHj8V5uxBJswLJbJ6AMBaunypmS5dbhXb80+X4X40BDzh7yGONcRZXU1/k/01IZgUVjeZCQBCCxPEB9Jx7uQk329W4iiI1oc0/ZAfqsqoc/+Dm6kWGZAE6qba1TWU6pHAvHJFifjpg8eF0yn3Gx+PiJoqFvdO+6Csp8US9BwZ1Cd1XWF3uM60ChzT56z0O3/2Dv351zdDHUzdC4qi6R3xUbdDBi1XFq2g4Lg8Ue2on50G7YtbXpZUkUsAGB7xyusytSgTgTIlhoAKfV2cPoXrKJFFANC8AErnro/Q2+cHaC3Uvx6AHHASVK6CM3Jcx8dRKzYkt3ey2UzvXGyn//nhPHKqcfvJuRaAx2zq9r4BMQKmX+eJZWdAy3rr2ZVUWZmBOX89zMdL6fjxo8IT5G7tngCkuBjqFFAAqKvDQ2sZAKQUxedJUFSqu2g0WrtrX+7vH2MAEPaw4Mj7B6n/+LcEQPIhD5iWzuaD8sW0GABhN/Tq6gr60Y+fvve5WkZWZKHSBteLMBjhfvkRreGsCP/jh9+nHYBw5oMbU/sGB4cBovrFhGbTZnY9H6Au/M7tMwDy0QKQMDjwTrw29tsPwwnBQ73UBdfsIcqfZV46oot46Qfx/Jq1TNPt4hM05u6j7KGVVDC+iurW/EKaDC4AIFlQVdzwUi3FjSTTOsvb9MyXocsfpbmL86iBAkfk087WUEJTHvUfPCOKzMvPH6TRnGYhh+tLkrzxjwqA8ES6/LUnqHXn6zSbgGjfgvIEVz8UpJKGI0pYCwGIcyCLfBl95DxbDh+3ZBo7cmZJAISPIUYFhTg2DR4+DgBS+PQhGtx4lSaLpfSlBg0fNQBR5szk8WVQRf9GGkqAxKijHrVCSlVHZUKMD8QPC0DE8SDD8aWeWfqLm5P0Mkze/muRizoh5Xk3AOKxJ1AtTO9SEpNpHFHn0bB81rjgwcC1H1meXJjGXYAKVpv4PhYAScuEjDMmd2MT3Zj6IzKOonJuCwHICjiHl+VuwDvjNUxShxB8hv/MxwxAzKgH2LgSGaqZYbrVc4OykvMozZ0HatBNgBr0W6lHLQeAJLszKCulEB4XJz4yABIf56DaFVvgI3JdmMalwggw05OPsE2AytDnQQCAK6OgmUGetwA1JYOYULpQu+NAdmQE/lpOBE8mwf0vzIqn1qHzNDzd/okDkHjICdeWHIaCmIdaxo7dAUC6uqSoQUnKdjz0gnT2xksRAJISX0WTUMf04bwxACnJ2y+WrW9FHVtCHiSkd9DRd8/i3dn3sQOQVeVldPDxInJT630HIH/z9CXaAEGEbaUSpFo/JgDS1e+j597qpm9/o0Y+toDvYgGQQV8C/fCtFtq/KoFW58rszXOXz9HYzEbqmzwNgNo3D4D87Ht59OijlfT8C3VQv82GetfNexoS3hOAbNmyRWgWixoJpDSX2tbXAuUODWPiKC/ET7zFmBDrSSJPbpfbFgMgejuxIu4ftE7hfmdANm1aR719fZFzpelXfCzGDEhcnI2eeupxamxsovffh6GBaib1Mr7nGC4CSnSBNa9vHCP+zPUiDEZYUa2np0/Qs7q6Fq8XMVLUjP25VwZE06/0OrHc5O91fExNOHBgr8heJCB9/dpr7wkpuqRENxQiVtK775yLbMJms0coWJEvDeMj6FhKws9YZM6RsYWUL+P48bZ01oKPQS+rl2G+/WLjHevY9bZ4O9okUGZC5DQ0hEhTxHleFXSH7Tw5U/UdiJLobJjIfmjKCorNdco5rArPyRmIeJxYWD5XhZlXpq5AxNRCmTYU52Eb8Cem8dAE+VBoOmDqwWPJTOMAFNysfjutBC+12LuK7GE3NhGghsxz1JImRSZsoGRpR/MkpI5XXT8AekKIbpa9Q94MqdpRi0UfQznEPjBKnn6S6O3knTSNbErfAak0JbIWSvaU++gYTqLkU6vJ78Kkb9cVCuH4OVjMNRnl7z5O9oCDhkpuUE/VhUj9RKTAXGxQjrwGM3mXdlBSZynVP/SsABBiX8ZUgzpR5a89SR3bjqLOYzh6aRqyIYvRouJA38i6spk6d75FcW0Z5DpWQ8O/YeDr3oMetWhGQ6232H4XAhM9loqtNx8ARS+VyLHpDKV1wknFzzxMt78uU/yRuhC1pAYjWiqXwalu3AetfCXGVNEmtNQpZ+b0PQOmUOQ65m1ZEAUvhoQyn88W5w2aMihlRYvR5Z4iIEQUi0dPj/iE/kTGguvbUHMiGiLuYU2dQeaCMxysnPV77TP456OX0+Lpf4Vu/wSyFkH4oJhVKD8M8JuBieCazEJq9bZSDihX8Yi0d8+24vtsKkwoQiYEEp0oaphBYXjP4G3qHblNdviORAuRzYhe7hNZSCsyKmYsG8LA1jcxzx8CGujwVADF0emVVJKzEQpVVpFJ6b0lhQLmXL147sjgSwhpDBNoLeJQWTZcReUDKqPL32tKJZunOEyyoNbrHaSQS/l5qPWDinYlzoQJ21cUTLHtGeVwbov6cfinJF0nDpSmsMrCWA3UKD8oW3b4oBgbX1cGM3Fat3I3NXRconEUyOs2OWYR3hPiNClqS3ZuCqE0JdJGJuUziFkuCR4p3MNtZXYZfDgS6MxNWXgdChWA3tNB6/NLKQ7yrFNQJDveCwEGOGAX2/LoFiaIRUlmqIFZyeMADQyZsEEoEyW5zNQ9eYW6x6WyVLxXRrVnA7Kfdnv0xk2C8MCMknEenQKlC8wFbj4ofoVUNsAFuVzd9DvGgeUiz3OOybD2M6+nvEEGBiZQTC7Hz4KAz7ZK0CDbjtHEXF+Emp2eCqU1MGC4pXlgTGcuoNHQZbJDcc1OOZB57YPyUiLUZkHZ8Q8AdBTS4Ciej0PSdZzm1tKaqrVwpffSSy+/Q33dUeq/BQpp3IJ8LembKKROAqSO9bkJm5EBD8iJfYhQxK11qrWQAt+XKgPCFh1WlalYu7qcdh1An0M3AEBWUdUKme3KQH2sGAfU+5kCMjvnQKYqXkndTsNFHVsU39tVdo8pxUG13TCyHJq+FgKdkdmcxy/30s2WUfr6g8otXnnfeIenIhmQTHiCsOm93LcX95Xct6ZicfaKa4i4cWF6fIocHxPokzp7xxkQl8qiTqpsyv/1bCv9+W9KLxETrjEjABnHOeZWWJBHf/iD61SQHKYnN0v559NtTaAG2vEGTqXJ2bOQ45UPtyDu45//Y5B++2u76YUXLlNyMqSYk70I7t/dguOeAOSDGhA+dGAfdn7h02FAyCMUY/LL9R/HjyNaqVU95HleUovF+18sOh8LeCxcduEEWRYpq0mcoL9EHy6xakDuNcG+298/97mD9PIrb0Z0mxmAzO+fUqFAPyorVwigMjmpH/rzTQQjhdUx/CEWDqxWfDJ+H+vY+Dt+UWZkpFIeJCXT0lJQL9IfqRcRfEdDwYNx3O5VGxLd93yq0t0obXcDOU8+eQQcyHq8cLzC54MnQ2vXlSMaADDeDuUVg4mg/oxHU6QbEXBgYDryy8FIMbtjHDFzNR7nfJUqRYsy8Hyix6Zn0fOBnxG46G2FDNwYSfmS22UzqlCivAa0n0eYvTr09cpp2jj5YMYUCKlw7drHGul6xqquc1H3Ib+zeTBtQbG305RAWx27yW3z0LnQcZoJTxNcIECDSKTsYCEgRCpeanHwhZiiSesojSR3g041Qykz2VQxvlFQvVCiSvUlx6it4DzGCS8bTQnjxwK6yv4e2YPlVDjwEh0B8MjBPOL7X5M0Kyjv4mUJGs5zD9AE5HPZtE/QeFTXk0DTSjpVQ6PbrpFvjaQNiMeN+jsbBqa14kGPQ5xF8faNh+dnD3kxTavidSpff5L6V1yhjPZV1LTr5UgGY4EcP/pkp9JjR+j2ged43hrdr+HiiGQ97vH39L87TAPfgpmYalrzIRZgMB6b8fMdoCQGiBG36AIgtXA94+931ICodVPPsHRkHPXvkKDSWBsiaFwGpSzxd5zjgK7ZYJaE2k6II+T6ElSxNaFkpfuIn6ygJXfC/5MDmdpbRMWjq6gtGZMmS7thxOVHAUbUmIt9qGYEImE1iZGbVtc/VH1MytU5qEz0+O9BeDowEPlW+zT9Huyxv5fvpv+e7SAvfCS4FSUgO5OYTye66gESZmhzUSWlJzmhAOUhNyLVPC861/YvYjK0MmsjpcTnQZ2oC/cSJq6YU6ekAqCAZz8N471r9a9jYiUntmuq4TDfcQYSqV1icjmHQNOGis+J3l5vRW0UBicYUKpVphF81iZ4fPzRSX7kGaIoKpyRNM1Gnz3sTcLNAdM6K4QauE3hnuNmMTtpTtGcwmxwqiZ3QE/kxyRWDjhz9pXbuhprfo4GVXFvODwJ+qWqM8PTwCSYHHyPyokt+yvoZkMWye3IBPUmg2521OF5LbfbDT+G1FS5/BBqTbjlFSQBqMl1nfB1GRqVF4vdkYJ7skh8toSTqLYsn372ukHW2VpI9sx3EVXOo3UFBXQZVLi2MR+tSk6mXBTYX+0cplU5HDwx09sXbtH6yhThVj1lukHjmOiLQw6NkAO1FNyC4WjtVrxdTVBBN51TFCxexpEoJ+njMNcLK1XCKdBxuGUD+GjQkVOYPY921doKz5jMjTQR6ESdhw/vtQlQkLSZE+oaix4HVRgGlk1vRKhbcxAZ0Ntjys/2qi9DnRDeSiEnW+nhqGzU2zOAoGIWAI5PSDd39EFGUDUrANLMWBXlZOdTY1MHnTwuA0OI68F7RNbUSHk5/c6Gyh+PNZTGdHPaM2hSDYsV5lOhsKxh0FKDPLY6oG4CmLEpJcei/ETatWcjlKdGaPvGdpgSyizBnq1bxM9+GAN6XMqBHYDBjuyW2CyPu3JXBZFYfGcSgQI1TwKIZCUsbizexUBicGya/vQHF+mv//0mdUhyvQCU91oCMmOehxor7Q/i6x5GPZS83iwAc7qNqgO1pLHJpaKBOeOQbZP7E9Rm9drVAOTvftlOhzdlUU0hREVYCliBaofbQa232sR6DEC+/ZNGiEgN0rc/L6lW5zpbqa6dP4NaifPuDUmG0xTOeQoEMKyBLHr5hQGofo6Dsp90T0PCuwIQowFhZmYG7du7i3767L0LS4S3xkP7MamVahufirYAgHDNAWdATp6MRqWX089/KwCEswusgHXq/bPR2oK7ABAeIzkB1y/WjweA6HPD+3bC/IczIkyhsyGCxIXzjY1Q/FFA8pMEIEwbq6mpxHVVJwCdHZHIbdvX0HvHEP3GTfoZAFkeAEkwu2hV3FpqsF0G7MALU00OTQmwZ8Ozdk/wINLlKTQBiUY2D3SbEjFRwgM1ZIN0bieljRdTa/YFWtG7kS5Xv0JDyfDwWABAvvFP5fTkK93UVuilf34qTMf3Rp8EGrdZxuGc/fTD1Pe544JexRPdtGPrKL4/lYb3X6A5mIzFKiB3zLip8t1fo+H8W5g0hGmg+lIEVIh7Cf80AGFQUf76E9S7+hxlNaynhod/Shn161AQnwuHcB/FYbLXulcCBXdnEaWiIL1196sfHoB85wgyIEcpmCS5xp92AFLywyPUdRhgNFVOBD9uAMKgxIXJb9lwLa67UWryzKcZ3w8Aoq/I/HEz/e+tEwAkQTire6i+ci2kMJ10vAO0MCA2C4pSM2AmcbB6o7i2EuKc1D/VT029x8Qm4uMRg3aWA6CUCMpUABMar3eIbt9+X9KtUECrgyDr1hyhcazb0gkjTgCQBExit1Z/kd69+EORSeE53L9FAOKH1O2Gil10qfEExlRGgj4IAFldWIbQkp2utnVjIh2t2SAFQHi7v7ltO/X5ghQP1+yxqTD1jU7S1uIUUFsQgEFk4aXTN2jtShnJHw5eoOmAvOY/TgCyf83vwStlDpkWH8DaLIrkR8QE2oosPksr84VQ3/k2agPkJH8hANm/7uvCdNaKzNj43C0ByqbHrACcVviEIIOLYn5j0wDEBblbtzuVXngeVEuwcD4OAJKWFEcHDm2ngY7x+w5A+Jj/9B/r6GsPrESmCIBdZWo/DgDyD79CBq40ifatTr8rAPnBW7108lITfftx1NwhqxgFIEMApPHIqEkmjAYgFn8qDCUT6Sc/OUdf/nLFPQ0J7wpA0qAxzHJaF+quIPKciwn7WqhhRQ2t5l01hl8+VQaEi9B+ePKaDsk1UdvyAdpS6FTGAl+9i1hZkljfcdQo1j4WRt8XZjYWAqO7ZT74b1zTwSpNzS0tkVEwZkCM7tzG7EQsALJQVlZu0JBZ4EJfQzN6XsQ6BYtlQ4zLut0J0B8vEIaHsl6ki9rbo/UiehtaOYrX1WPCQNmoQHWv86X3y9s0Zhn09xz12bBhraBfsbIat8pKFIBCv7uxsUOOhkoFzxsrdY0addnZRdWY9TB+1tEl47nV/TEeJy+3kJ5lHLv51D5MR2LIHevCc+MxyzGVLw1zuh9UDRU+Vl4d4g9OFVXkxVQGhEVHtNO52Y6snlrE4pHb4uxHxLkc1w0Xl3NbaVmFiZONbkJ5w+xS+8Iq5iS5gRRfJlXNbaCxuH4adHQTB32xNlW17UFExkbvHPgurbp6kBK8KVS3+xkBHtjs7qGjPvrdnwSoJS+L3oVk8ou//orsh3ofGqlPDERsA0mU9ctd1P/I+5T+zkYKJE7R4KEzcMONqjDJczw/0F9Ut0dQyJJulQufkxuHn8a6SkUK++LC7qTWlZTUX0hzDrjOrrxKxe89AmYOikNnElBvgJ9BB/WtPU0jK6SiVsGpB1Hg3kDePNALDO9vFkmal7nQJ1wfEyhq2iFdr5f8o/3k3dJAsxWqnkJnBYzzghgZDeNYiayQ8eKKsfxi1KxIFoKzF4vsR54YgLW+JMp9eRe1/KYsxtVNmXfPO3YNTNilXO9beInoug3el4qoc4223kdkWUM2RKwnitZlPwQlCyC3YmATxQMY1iW9J2qMRGPqijHzYfjMf5aZEEVhRCZEZw5NQLBhbFP8FScyEPH5kJsNgVKjaUU1I2E64CgFXgjRm74euhwvJ8ogUFFFJowaU1xkQzaFWVrxFrtQg/JC2tWa0oPnkaRN9LZ3oc/yHorzSuoSP0dsKqVWWrKVEhNzMfkbgGTue+DqbxRF8teb5bONnwNzQQlaLSYAEkV5Qogdf5OBBvlcmi9cYw3Zo9l9HO+UT1KTTFDssmpBCrWKyYx7IqgMzfCcZE8ksW/QroSQBX/GMWulJPEFGnswhJhvisaBAVYE0033RoML/t4aJ7c1BV8Wfg7npbH6Eu658WiGa2pS9rNvUF4smZnx8IRQqoXWBPRdR+eZHlZCe9cW06nLA3SzbQyUrBKoOCm1ItRs6eaFUECmy0+HKoqobWSOSkGzG4AnSGmqC8XFPjpx5QatX5UjFm8eRl+cMtpvB81zdfxj1Nh/EgXv8nyaoCbmVhmQOaUixd8Hg/AlQdaBW8+UygTwNvB84ZaC+iAtYsJAMyVNZlYGB0GJw/nbWfXb1Dp2AsXxRcjEQMwD2S0GIAxCZ3EjzM56YSC5gl47+/eR48rNln3OSaqljMQinKMw6op66ELDr6i6YgMlWiqRzRjDv9sALlLm+v9j7z3g4zzv+/Df7YHD4bD3JEiABElw7yVxaFO2bCXedobTpG0ax//En39b13XSNmmdOGniJk3SJPWSI0uWLcnaoiSK4t6bIEEMYm8cxt3hcMBdv79n3L13OHBJsiUnjz764HjjHc+7nu/z+46ZsBK/u/FsCK0W79kBri+cGwRA7iO7w4J8lYSYXgvOHRDyc4PJGTpBXT+gh8Wi8thYTV6sXZoF6ApIlCdRlcmCGZVBqxqbuG0m+uyvPITAyymqrzofr4Ds2gwtC9p0YJL6FWWfAzOzvLKy5ACPiymLoqmKGi/fpGiSJgzezcrogS9xs3K7/JunLqAqmUlbGjB+GZM3v0iQRRnytW9lBdt/yeXi7xhc0cT6lDHQxOgocIv8bm5NKU2p62MGfWKBuJybG3eYiMoz0hSu77/cTjXI19mxHDbxfui31H0gy+dBGrq8biaRin7mRph+dLCDPr0dYeRVXroK+vsLF/ChaRDjE1Q83F3o8jEA516yTteARrgA9w8HffObb9PmzQ66evUqKiiympOu3RSAJAII9UVoqOXPu0hE23+QAgjnASDvJv/jdsDHvB1uGOTdDIwYB5K8rFutM11F5na2Yc+e7SKpnp074gNwQwUkHQCR26Nu/nFrF35opnNISwCQ1AGuSZ30821nOgBi7ItUwMAghMEv/8+6nrGxcfGXm5HSptfHD5r025x+i9LR4PgGrQf52dk+2rZtA73yyltYAIbAmNrevn2t0H7wTCN/TzPFhDWiphOo1YnlqC5k8KBBRzp6Gf8kztXFzVT3BT9I9PuhEB7SaUDFfKDUpKxuzQZOjz4PkyhYqD6w05U4Fo4ZiqgHWZzl5eIAQLVTAB9xKhDGOBZF52WwofKw4t81I1BQgxkzJ40rTqwZoYP3mPYSvG2oL1MBZXxm9iWqKfUzy6lycCldWPoq1bVvpoxJ0CDw0A14BujY1h9Q3mglNZ7YS34MwArgqf+VvxqgwRwXvbQDlYbabNw8XXT8oX8QG60rGbzdRnoUv+85uYhy31xF/nVXyA+LXaODlaZJGQfa+j0GGXWvflyALtH/4P237XyeokguLDi5AUGLsDbM76WJ8naxDV5UOKwTHgogJTq7pZ5JytS/+kj8xKza9zB1bX89qZrCH1onMqFFkQOcdJWMijdRxWk8RuEc6Eb4GGFTMt6SfPXAjuTgqCT8wQAjDSBJBypuh45lBAR6p1JBTLrv5L+xhqazJ2h0hcxyEOcgb5thgJmqCRHfUWBXAA197xLuWIllyO+BzqnmSfg3MQYh8RXJF1wB0V0RAyipHF1ChZPVdLZoP4VRqWLAk0TzUr/XQYX8z7hNr/hHgoufOGgYPKhVG6QTZJrGrDBoSaudddQZHqQ115vovzcN0/eLvPRHlTkUBp87B3qQLeXLaRzJ5/mePBqChiMHtCCeTDjWfhyzrZIq1NZ9gxZV1IrXOtRz/MYYZuMlPYrvVU5UmxctuAfW4Ug+hktTCFav1zHbzS04iQGIU/YEc9FVZh/WA/cfJarge9eMQocOlTkCh1yyo1LJzYoJmVn1uckyCc2IHEzzbDe36dBi1Xug3ziuJB3nqKJYab0Jf1Fz7uWy5U/FbVXdVzkXjtfPTZ9fIawyw5OgcHEh3YLtWl69h04iTI+3T9BHjQcCv3fCLAVDTLkspWOxYdZifCyPPrp9FR26gMpSh+zrqBMzzVH5LMrNCdDS0lphH9wNK9ss6yyVQjPhBK0mE4PUo91NtKagVmgmTrZepOqSItDmfHRu/DyNhKUNrxPnwI6iR+n4CO4hI5JrhBi6eF9lZwAEKu3A1BTCBVWAIX+hX4UD2nBfFf0US9DlXAivsznkwHVsDNQ2HLMNdZ+h6/37KRAeFlbMTMPixs8Xp8NDWRlFtLr2IZH90gUtR+cgRqi4vy8s2QrtRA2dbYZRAUIUgwha1K0YIDnHthy0tTdhHys31GKRwMeFbQ9MKLePaTuE+H6RJxcYrsRlJelfFrhhzSgbOHa84jaL6gy81NUq2LAmoR0BGUq8zzQ+bngqxW8aFkwcWJTWyAlK3ed/7SM0HYwi7f04NWACntsDO2RZfLy/lwIqD88BC2FvhlyfA9S9WeRFiXXAgUr85fNGgQMLAIpJhRKCaExWdb69/FYLtXSO0ed3YTJB3Xci43imBlTIpM9GZQvlNRoaG6ExaGC5+RSVewKaFPb74ubG+egqlX0YxrgsqihYDEBisPPlBiKY+PuXP7pKDaUZtK0hF2O/ySQAMjIkj9ONG23EWOjJ01GEeMZox9Is6h0cojdvOHB9w6UTwM0GSrUrq5MGe1G1i2Zhf9nm3k1//dcHaeFCee7fLJDwpgBk69atEPx2QaCsEcztAZAPVADhPADk3nu3oPpx7q7yP24FBkSvz9Pm04mkag5+FgDE682kDRtW0WuvvyUAzocdgOgu50F4YSGH/hXF9SJt8FRnAbuxvZcAJCcnm9avXykofRzUxACksrIEJeQMOn9OPjT+BYDcPQBZZFpGK2kjvZzxTxSC3oPBiRGAWAFGFoFmlWHDTRi0p6yJAgwZ7DSY10Jn18KBBWO8tSds9HvfzKfcsUn69mOb6J2dQ0jc5ukc0Kn6qmmgUs4uzgdAXN0FlPfiBpoG9ccayKCeL7x82wBEL7fhqV/DYCRMtnHkAWSCNobZYH8F8nfWHJF4QN1ibZNISn5jL/UvO06FJzfR8LLTNO2doCkIzkuOb6UZiNN7tiaE4ywsLzixiZyTsCF95EmxH+kAyBwQgfU5mkrJeaaGxj7xTtL18UEEIDV//XG68emXkFlinAn9+QIQ7rTcyTJaMNpITXknaJQwy6w6L6kSYgAzdwtAcmdLaDUoVBfGWqk7Imd1XWOz9J+6x+gzfeP0H+sK6cniLMxEOmhLxRIaDgxTXQGsPAE++oMDNIVBY67HQl4nhN8Qel8f2S+WMR8AMYM6U16ykvKhExn0X4cgOp9ONX0wW+THAAAgAElEQVRf/OYXGYDw/lUVcG7JCPUOX78lALFaS+iexq2CYjuD7JJT1wJ0CVQ5bpXFbojHPRBqK2eo0lnavGARRLyoNmRgVh8DVR4Qd2PAn+uxUou/j1Yij2QamoJM0JyGkRp+Y6KDUJABhUna3a7L3YVKBNLsQWGy++Xg+v0CIJsX/xpd7HpWaEDSARBe9waI0a0IebKh2jYMfdHVrv20qGQLBP9eOnL5KWHfbwQgnAmSZ1uLqsgJZEPJqkw6AOI0ZdIlWBH3IYfiZwVAPv2ZvTCAMVOJ5+j7DkDaoDX5m59coq9+cvnPFID84wut4vz51NbimwIQPi5PnIUFdXiMfuu+AgFADiGvKBjORh6InxzQSGVk36DRvkoaCwKwICF9oLkB7lfDGFNeA3OqjN55J/m5YnzI3BSASAH6RQjJVfnqNjNAtm/bBE0Bz/om6wOSnm4/q3+kASA88Ny7dw/9+Me3ppPd7WbyYP5mdKj5gIheXzohceq2JFNoEsMFvex0NCHjMhYsgNsD/MIvXLwst1X1lXHbjBUQ/VuufkSN3tzqg+RqQrKom7+SPPMOpJw24TwxlZmu4sDL0e8nAveS3dmM77PWh62WmXLHGRgjI35cHB0G4wElTkypTN2sopTar7w+DnKcxAzP+fOSIsMAZNu2NQJ8cPCgvMHy7ENiffEqkqESwtQrbvMdf15XOtqd8fu5uXIWZBTl2Vs147mi6Vb8nhne+MY2w9OGmYlzDJV4uZfYHk3p4SoPNyvcsMxORZXg7A8leozOAOSq9zl8UOdt2LPVrBTzbzISYYDWODULMn1vlOpDq6g0XENvZv5EBAzqWW1bDuaA1GyoDZSw2ubNVNW1SvT1jZrjFMo+TP/lj0EHQKX/la3r6cX7TdQHV6opF8SpBjcrI/CQx4tPNrmfmZerKWffaur7FLQSxX7K/qkUJY48clRX9ROVHsPvRB+p2dc4tQvVEGcQs8k5mNgxjPKN9CkGFCWnN8P53EZhL4DKtBOYK4KgwXya9Qap496XkioSFQceoFBuH3m7EKR234+Tjh2v13ippVYtmNbk/clGGvlNlYSu55mMdCjuinT0qDTvpX4v/hVDFSVe3Uipquj301GxMpCx4jtdT92PvxGvJPKOGtenqVjG98V7mrnHhTVNiTJsD2IzRBPnkdomMcEaL3VgEQYAERenG0yJXX4frejbQddzzlKvQZyuQUh8n3VIIW+WyAlRHQ7hcAI1slJVbpOmYlVYy2ixZREdmcQzGWUWvT1caeVJ12VwO/pGs6QrfbncR5e9LqrIKqDVFQvEjP4UZoht+JvpyBQp3DGIl1t6T4rv6+rnTJAd3OSKTROcVzFOZQAgFWVwtcTsdqanEg5RPxSfB8bz4+cZh+DxjD23MAYmEfV8MOPkn1WUFCdsZsX+TFkpDKqTbi71vh1VQK6kcDMrZ8UwjptJiXc58jQmclPYaAAUGvWIQYwcJtyVLbL6y5UVCyoLYlmo7GqxuPGppAXEwXAYOSFya5gWHJySv8tyIXgTtLNTCEzksYzTkXxPnEa/m1GJ4ObzQCO76n5US6J05kqI3jmjshnKIvT4Joip+0N0tltORBUXjdCKwlU0EPRTQ34NTUB7wxkRDBbd6MMpnIxcvc135QtNT1eghy74m9C/bgpE5Pp2FdchYLGVWiavUaklYbM2E1LPGlTVWD/HzQ1qGIdDchtGzsPQpKTxOL2J8ZndInUmomquAifjWqDqj4qsp5aB/aBdhUHJkxVWTdvi12boO9j90W51Y2Z9D4CIk0YnBygHtsZ8Irf1H6OeEVm1ZCE1P1/zM5ag+oKEErOkwWf7pBtUAP2iW4H7foxBL1Fzyw1UDZfgXFLiaxOyjUAsE8uLyf23YEQ9Gy9/mikrW55vE5MYv6p+08uFB2NchM4XOQcPcjOh7z/3id0YVDtpYQGqT5AecNsGN1huEbAqwshV4TYzFaU8OM5xc3m8oMrGbyLiPe5ykxK3m9jRUj0HWKvFlCz5HSd95uuv0Z/8xirQbOXWuUFxCyknqjAqICUlks4WBWPEr+hMSmsO2tlknIFhyXJRFox6uIWdJppWvEMPzq1ISInX1UY8/043dcP84Fd2lRFvikmVkNkZTDzr0S41tYm/r7QgFQVFiK9+ooqaQXF/px25MtMl1Bc4QoUZoGXarmD5i2kkdAZ23R3UdX4NjCzsdByZIbcSot8UgHzqU5+Sg/Q7sN/lAMING9bQq6+9KXvz593SABB2UWI3p3feOXZXW5cOXPCCbqa3SF3RfN+db9CdbkPnp9Kkr1SlDpy3YjDW0tKGCheyKlIAiBZL8/tGqo/cDk5tTfWWTKVg3RqAGPfpZn3HJf2btfkqUvy+riTx6yzY4bJehCsjLBBvaemAmxZzGWW+yM23wThSSoAgfdwXIqiIAd2bb8o0YKZjLV5cQ+8ckE493KTGI9EvcVtRRU3g78yqUYqRMmY8Brdz3tysX1P7yuielQgaTAAg/R4DkqgKBuQUcpMK3WLqEP9bNFXS50GbduNgwBE/G0HH0jOtFh8/AtRNmOlW3DOZTN2S32Zwou1T3Zk2iH6zsVgTLY/APjbzKnVkXiFLtqZg4R6Yp15jwIJJOPKM59GGt9fRx15ppmVX2+j53UvpeOMWlMmR7rrjSZHkzcAgDgoMp6sRMDAIyThfTc7WYprYdJkihfLhaJqC9en3d1FoRStNIsRPbH8K0BDvGZebRp8h9CKGU8v4/Th1zbAM43c1qHD1lVD+mdXUee9rVL3vEWp9SBqFJFU71EmR7j3+KP8/fYr6/+AHxlMnCRzxJt4JAJlDwxIblFi8EYDEv2sEKIYt0Z8XPbuVJhfAga8h2YksdZ/i2g/DbSNJD6LBCOs6DGBEdlpCv8G/iTtX8XlpBCZq+4y6EP48YyqLygbwMIZHfr8Hg6ZEOHZCQ8KGnXC2kg1/I3HBAzZIURvxyQwHE4rzCroO00LKo2w6ETkPFzgsFFSsmNKTcTVF3xdmQN34TN8E/UnrMH1yMc7ZxctpBWxgeTR0Y6KX3KiMcNjgjYlucsXYOldRU0L64JgRTCYHrhYrggqnHLR40QN07cbLEK5jlhYn+WDwLfH5CNyghgcldSkDM/duNcidhGZpRlF+mBLlwDq5zWqRLbjsEVQJRAOVw655jvxvpw6akwcpDItai12ugx85+llgNUyQ8L5HVDiiXKicPLAqe287vqvTwmOwAwpoPry6gDT44N+FwjNIWPeQz1uIELhVNAuAOB7soxOn9+lFU21NPdUh12MWz6VrnbAiHmmn8ckHaFNDMbV3zdK5iwAfDmmNXVqDEDjQ2HywR7VjoyYBdipwD6nMXE5dk82gJrXTpN9BxT44+mXkQ+gLJyOcEpNTY6KaMjGNihWqTi92H4Omx0Ie3yJaBLpPASg9wwgvPD/ZSm5knzCtxzz8Nuxd5XPZGo5QJtyt4v0BMTy38ckJGgtLkMpWzdw4V28mKvuYwYW2ixXfQSjhoqKdQovRPPAaI424WyZ/Hsb+iO+hz/SEFwOXTJePllc+INLN2eWRqydHrv2T+K4NVurTOJgeazFlW2rgsCWfmbrl5y3FsWPRuoc8luX00kvHaQQOY2OjJYBlUswfheuaVTmUheH8pptN3UBnEOBjU6P0BQsz6WrzZfGVWFgCBuE8F38wzQKAqNBfABA7KFkPfnQb9IN2Wq+cDatKpAvUxpUraHZQnqPD/X4k3MMaHi0z00cxUJPF/inuH+IGsQ5FD2ONkUpCt4DiZlYaDz7YX//bY/TgxjJkpshjYJ21UkjRvKx4LxdabG5mhCKG4Egl9l8lmk8OjcQnZF3ZoMMZAIgZmhluFnZUVfcVfZ94YX8ntfcF6Vd2SwAyBctjboyTzGpgcuGKpDufHHDSoYv99K8fKqOiPDc9caAF5zGyhmKHYfqyCfeJCVx/LjrXJp87i+GMZoHz5De/sY8+9ckG+sEPUp4r4luyzQtACgowc7J6Nb31FnjHdwBAmH9fWVFOR4/JmZWfe0sDQOrrJaeuqUl6mN9p+0UAILoK9JNntfA2uQLyiwhANJDiGyTni7ANYHFxPgKPeiGUGoVV7lyxFIMWDkbkQY4dNxAGLdyMA3nWnvA5xVa7Ii8HbeXKJeLfnR0yDIzbvwCQOwcgZTMLqNJcI8SnYVOIfLE88OwDdKro9XkBCAegf+SnRL/xHaKfPOyj5x7Io66aTipqW0rDoDsx+OB2OwAk961V5LxRSP2fxgDElSw2ZxBS8leP0shHDlN4Yc/PHIB42xZQ0YktNF7eRiN1l2gauo6alz5ObXcBQHx/9QBNPADntiol+BUneeLO+PMGIGyFXPO/Hqfm35UPMzFforbvgwRAeNu44rG6Zzf5nXDncyccsuJg5Q4ACIvK19pWwW0mRFdmmmFJq4D2TQAIb0MuBq9j0GE0FtXSitKFgm7RHRjAbHFUiNI55bxz9LAAIB57DtXnrKELXQdRJcE1ZgAg1blbMNCz09Ubz9OSBR+j/sEmmjJLquIvIgBxo+qwY+3HyD/Wj0Ez7GBRkclw5sDN0AJwMomZXQ8G2y4aGOqgksIFFJpGavVQG47oArznoiPnMJBlNzEAkIoiN61Z7qBcBDIzQJjGQNCHAX0Iovos2MSeGX4dVJYWmhmXM9xm8OnrizdRT6AVFsdBHDMrwiSttL1wM+3rPU2b8huATx2UCUA64AiQF2YKIVSachxZNIgBffvAC+8LACnPWUtFWYvofA8GmLcJQHQ1jPeLqyLDwyMQ7MsBsQYg/LrO+xj1B55D7ySqMRqAZNqqyAnHsKeefhtObVN3BUCWLC5Esnkp/fTl/diGsdsGIAvrKmn9xuW0uEwCl/cTgDzxomRN3NcowdHPAoD82fev0IIiF+1amX9LADKCquMPj07QxzZmA1xk0f9+nat7UZqIHaRseyMmG2BzjCN4ru0psf2Lqz4GoOii//uPh2ntGoSRnzoFW17Dc0V8S7Z5AUh1dTV49IV0FpkGd9I+DAJ0nvm/fh0z/73pO+VW+3uzysOdiMGN60kVVM9XCbnVTL04qGmpTXMHzUxLSgKKCqzxQD3h1jS3msLUIWMF5E7F53K/k2lT8RPyNkTTehZsvuwPvSxjBcSYbaHdphjocxmZ80VKS8FJzcuGpe8QXb7cLBy1uGVnZ8HZahnAhw1iqmugb3UK2loWHioTE5iVQUAU58mwMO/SpWbMCKFUD6vLLVtW0f790IPg30YnKt2vksYm+yBBg+LfyrIxu5HMxq2OE4Jz4/fTnWuCEqXcX3i5Rmct/i1Xe9KfW4nRZtJy1awOauWJakFGwrknxg5QGYnqg9g+Z+Jhwrxl7TRkgkuWRYUV8ntmlR+iP2ealdEZq8hRRAsml9NF7xGazpOVBwtK8NZZO80UgmqgNtmWw/kh8qivQ0bXH/wh0dVF+PufMZMoJ3OTksKTKhzzVD7EsT/QSK6WEur/zD6ENSXABw94tajV2u+lnB/uoNFPHKCZIrmNxlwO0R8pVRB+71ZVD+NveD/NoG1xizrkjKO3ZSHlXlhF3Vv2oW8SQYSLnvkcte1+FhqJcbIPy3J81D4dF6bL3pDNuA2eZzZQpLqfplbK6oL8guG7Kb+bU0mZBxAIoBBf4dx1G4FEaoUkvhl4kXmpmlwdAIL3JYKtdAVxPgBiFKbHU9r5PFHnCgvSNXUvrtkw0K5mUzJBNOWJz9HUrBEBLgz9JUBIL5zKnL3U4pLifk25lMtRVEtBx9JcK3a5Ul0PCk0m+O/LCaA56qfL0WtSI6RsYdkNK6poJWY2t4jTw9QCcLrOQGPALQuz05sr6qggM09QsCK4B7igLWAa1kwEFQbQZ8ygfh5pfYUKMuooM0NOmkzAHXF5+cM0OHKehkZGqbZiPTUBiGRgytwKS7sgKgkBWMdOA7RkZUdoEi5O3GwALLNuOVPdP9iBGWF5TzMp8MT33PFROWvtxYDf5ZUD07HxAVCY5PvBoPzr5JQ41SJwSXIrZx9+S9+nuJqig/S8WZKixCGNifBV3i6DQYoSA/P9d/OKxwXtil3HmtpOUBmS4AdGOun8tXcA/RxCJL984U7yZnlQjYENLQ78hVZJc7p37XIa9kfo/NUJuto+RGH0l2gRGGBkDqKCkkPbVhdRU1cbdQ71UW1ZFi0tX0UHu/+CanxwcvMfQCXMTTYkTnNzY4ZbtwCOPTdLdgWt8yykoekJVApilAtNRQsyuAaQleHDtuWgL8sQHMnnzdm+Z8imT0zc5Kyonojl4r9ZlTujKxbifbW6jEyI4Yd04A1PtEmaE1dC+HmyvOwxGpxopt4x6OUMNzf+TFPmItOx+LOLf2vFtoquUH8DYVb2ywsvvyArTtHLml0K06ge2PwOIj9FVdMcNXFXMufMIoxBO+ja9T4aGczHwDZhFjBLkubmwvOWWxBuk9pRLoo6oR1ZMevXV1IdbIyffPYn4pkam5Si8gj3k6ECYgGlS+wzMqQsio/5xd/6ZXJH9zP3kpYuwgMF7Z6Nm1A5lDf0CKyBB3rkvXdhWTXZ8mW/8Xq4mXBQNE1NUKtVBWSWHbH0dY4+PHV5kF490gmNhZwYt1rtNKkoWAGECPqUsLygqBD9LbVvugLCDIUh5YxlwRilrK5afo4qTNSVqICAVyfe16Gg3/zuJVpW4aTGGlCB/WNw85IPSjs2zIWgRG5XrnWKv05kg3zr1SFU8oh+eXsufe8dPq9gkmM+QjlZsMAfZcMAZLtMPy3XDafFItcD9OorV3GODWEitn/eRPR5AciqVauAOgN0o2P+1GmxtpT2YRCgP/zwbuFUdLcalV8EALJsWT24lkFBwYq3dwFAeIAuxde6JUZdt9J6GE+hdN+dq3mQ5fv3AoAYl832uUVFedQO3/bUwf1DD91Dr732DgDGNFVXQ3AKupUTD0Me7GdlZYkbzTvvnKDu7n6qqSkToKKlpVNQjv4FgChO+R0CkApLNVhdWXQ98yxZleWuHlSyBsQIQDLwLGKdRz00ml/7KtHplQbQwbdLPf7gwbyBKqXozuJ8Mr6fC7G5YyBbgI+YE7x4Aw43AhD+nRsULU4TH4KGIvW7/Pm7BSA5Fxop+zRyHZC0Hs4boLHqZjhnbaSuba9DEI8HoNo2zhEpf/M+WPVepuzmxRC7A8RCrO6YgDtJEIPMUCYFK9qpb+0hgBJwqA0DZteb0gkreM/FuwYgzpE86G04NdtwS3mPAEj5dx+g4Y3nKbBAOgnJ61/+/aACEN42BiGTFrj4eE/cEQDJjhbQKtNKWE9fpc4ZGT53twCEZ9JXlpSDc58DCpZTONjlwXp1PDQB4D6NAUeGoP30+m9gjJQFPYMNVrDn4gBkdmYafW0Wdq/T08OUAW2EFQ5AfO/rHWihrt7LH0oAUl+1ifKzK2nfiW9jcFVKq+rvpfbuK3Th+iHR3wxA+NIqyoNjFQb5PX2y8jNjXy7+bsQz9KV3xuHkxANODLDZhYmbAiD8ckVjjOrLqkDTQm4CzAk21gJ4jL1DnRMnqcjdAHoXawok2EoFINnOXMrzLaBsqweVq1kaxfP1tR4JKvLyJDBzYgC7GpSsy5MAR4FX3lMAsmrBJ3DfAyiGdvJ8zzNy395jAOKKlpFtFmAYADsdAMk0L6We7hF668DluwIgtbV5YPIU0r4DqIAARN8JAPnsFz6K6hIo1JgAeD8BSAA5MP/fnx+kP/48Hlp83v0MAMi3fnCF8jItdG8jZ7LcGoC8eG4C4aNj9KXHSukHBxE6mBGg3uB5aGC85B+UTnW9089Sjvk+3OfgAGpygNo/SSdP7BcGBKdPJ6jo8kSSbV4AsnPnTrpw4QKNi8Tr9JoC44L064cfuo/eeBNhXRAz/dxbGvoVU2o2wPP/1Vf33/Hm3c7g2LjQO6mG3EkFJH7wbqNaMN/23HPPZjp95hwE0lKobLSE5ZkNG2bIxAliWEci+4NtbRMaEK6APP74XpwvV0Brky4dSSdZksBbjk7upm8Sy0zWl8hlyVl3Y6WD/22sMqRmYhjC05M0IKnHubAwD+GCdThnDpAH9nmbNq0SoYJHj54VtKxFi2oAOqqEuL2rq5+WL1+IC+8yKiSSV5mgfiVEjMKGN2XkNIMHvW78cNfbyzekiKpqpOu71LwPI7DWMzBGVzX9efJ+plRAlN5DX/sxzF6p4GUxEjLF9SCwp8yQwBNW+KJFQf1ge16xrcAJiffBU1ZVD1s207Hk9wWYUN+1aKE71rFsej0FHbBSzmzCupXTS75erglp6XIE+jBkal/5S6IffEL+j4iPeJsjAE+peOhDwBUN/Zqdrmz9AB+//nKyhuMmGo+M/UvJ2VROo7+iAMtcCVSSEFxvoPES5teGsXt8H3IvNpJtLIsy2qtpcM1Rsodg/+kMkr9elu71b7jiUfb2HvJXXicHBNG9O18Xn5vB4zfDztIWgIVrew3ZQhnUteM1USHxQD8yvOQCWVsLYMe7jPy/+kbygD5NFSSpaqG3Et9b+syvwSbWinT2ZwQQEduWAkDmgAVD5YR3JJ12hEMg895cTb2Pwk1Fzxymghzjvw0aD70N8c1M0nUkNCDxygPjWpVCLqpxarkyS0Q+B1nzGv++tnTldca/a9CLoDKyph8gxAYQkiFpyaL6adCAxB2xOOkbuo+SWCktjjXQaTpLI6bR+D14dgascn1Cw8ZZr3AmhHu14r5r2+BZiE7NSls2Cy9NnuFvKKwE3Qq2wdmlEKLzxQoKDyhYLgyu2Xo3iDwHK16PTI5S22AXBhFtVFxYRQ4zTAosBaAfZeGanQHouIj7UQDZB3nksmfR6Ssv0qqlS5CrJSkk7dc6yFUoufH19XV06sxh8brlWrP4y1XZwJg8SL5s2EZDj8dtcKgLVr8qu8CtBOvQq+TnS4F0F1yl3C458GZDkWBA3i+tLlR9VVaCMaWb67TcWB/COgRu4p6HnAluqxc9KLIsDp57FpNJiepDOCgPpAX0J5M9JPaxBjSo8x0SgEzNjtGCkloq8lXQD59LCKYtJF/PRrLJ7lWZOtBilBVDc9qQTb5ML3mQHcEVhrbRI7QwH5MIsDceGZDXsR39HDApC+2MEqr2wSQG9rtWHFveokvI9th/KZGo7vNB14hqztrCbDrSH6Uie8J8gnMtYmq2vNhVR/5AYiLZrAw7vBmyj13KGIRfM7c/Cj1EANbNjVWPUscIqkK+1XRt4HUAUE7MNtMEsjC48bNl2iZZJJlTiQyUWYy7vFmy+jqltD7BKeiJlPA60+PG+SOPXXBihgrsCPScOSOCCblFp8vjovnQSBmeueivjhG62gQKYrBcfGcGJgTgYajtl7P3galxzMvLcUsMgNBkkX1VWgHKdYVNPE8vHpH7PBnCjFU8NgA6RgaQvE8WvFbZNp/45CPINwHlOtIeByCb18JaGHbU3FhnMwFal9hmMB0CATnmLVsihev6/JMLZjMWlVECbUbUMPOFKUr68jfepn/1sSVUXoh7O1ztdAWEfxdRwLaotATVQnmehlWKfQTjEF0Bcfm8lF8urzuugFg53FBsCKoh7DUttslC7T1wgfxpCzUuyKSNDXDMA6UPT3HxuR1UZ4sSofcPyOM8BpA8BR3XN3/UQl/9TA098U4Q9t7jqMx2SGez2GIcCWTCQIDupnXQbkpN2sRkhH78zD9h7LSM3ngj4dgoN0q2eQEIC9CffvppCEx4J24PgHzgEtDTAJB3E0CoB5LGDpzvNR+Am7lQ3Y6VbzqqjHHQeLeAiI8T04ZefmVfvArEAMS4f1oDwt/V26EfwDMG0Zc4iXAhM6Dp6xukK1fm6mqM25nISkgZ8N5Op+I7RhCkf2IUaRsXo4OK5DWYCOWb1QKwlHXOd3x37twkgBVrRcrLi+FvXSX6hBPZz51rElQ+rijV1lYJER9Xg86caaL+vuGkPuV+0hQsXrWmR4UQEMbNeL5o0aTuX72pwldfucvF1OiV+zdBN0gob430K/0bLbiXy01c/rw/RhE6KQeqRIIXzg+PHv2hP3UgoAAfitubqI6TzSPvGTM2PAhVfzPQ0KCDqVhxOpZarBXgQ4NCW1aMGnq3UAAhR51V4NErpzBbngI7oHYVwdXqD/8bHn64T379a0TNqJKL8ZlangAVquPi4u6UCkhSZQSgQbhb4QY6+tHDc8BHEm3KcEvUFY7MH0unlMDHj85LsUp3K72duysfKq5wcEUj63o9ZbXXUscumYrOQKLk0D3Udc+rVPHaQzRR3QZah4f6G+FEmIkBTcpgvfTgLlh3esk65sOD3kTXH/s+RQMWyvnrB2noP/zorgEIV0DKjm2nnpWHabJADnjuFoAYgZjv0FKyhGGpvAOzaCn7El/HTQCIuLZuJUjXLEIGBgrARAFE4jQuLD8OGhjE6KwQDXbEaamOJL6b0HswYDHR4uF1WGyUmnJOJrlpzU4xqNB0LAvVzTSQPYaMGNMNmuRwP+5Ddsfivzxg0mF//G+d7cCOi9Py4tOOWwxUtPMNd41JDdAtuJ/DEJW2L1hHucgGmQIA6cDs/ML8fAw+JzDYhZkrLMgmcU/qGR6kdXWLqX0IDkzoQLe7iDr7W8mTK7fLB6pMobee3jn5fdq1YxsceeQgp+v6IBwBJVVk7YNr4bIoZz9nQwYQIN5hPYAJ4X8Jt75Rv0rTVvQh/o5bDZRnMWi1IswvE2LtqvL15Hb46FLrG6hAdGFAlhxyy0BEh6653I74hGheDsTevnKIqp0Y2ObQlZ7Xqa2zGWnc8gRxQDuDyJ14i6gch4by+2A7OojqTyblZ1VAFwMqGypC4YCXDhzpAUUNrmRRWamKTOWLAEixzyQpOr7CKZqayKZtG6thzw7HJATquZFS3zveh/5tF98JD8AdLzdTAA5flhzQv3Wmm/JLy3FsIJR252CwqQJScC7ZVH7GA8vyaDRkpiCExot958jrQEZtwpoAACAASURBVCUy4heBcH1jVyBuXicGoWHQuIJhP9zMVJaIokRFIXp2WGeQT7IaoAKAB33AQX0jE510Y+A08lAepLGpTur2n6bx2SGMCRVAS7DjYBAQhUROAgEnwK1dAFwWvaugSpUtI4+nnfoHVPggJtYWeB+i5u7XqLhUiq3DQQleuOXn5oNCWE1vvnMRafT9ceBqhxZnWk1ym80SEESjLlT35LZxJkmM5CSIN2+aVq2ppvrqOrqImfzrzaMIk9TOrrJCHVNOWhQLkMssT4CqymJ69LEFoPy2kVfRpx5/6H5yqfMj143wSWWs0NPZjQR4+WwqqpcABPA1nq/BVolmUJnkB4BOyq7PjHPbBPviv/2ns1RbnkWbV5aKIMJgvxwTGAHGkpXLcMzl8Q+rycoZALuIoloy9cuDIEFu7nxUvdV32T0r7mqJ5+jf/RBAGtf4Xmg6uDEA4WuEmymMAE8sk9vZ09JcxYbJgOz8bPraE820d0spXe8FhdM+A8h2jYYAVkyhhdhXnnHjjvFS79B1gP4QrpPFyAP5FianH59XiJ4WgPDFu2vXLnr++efJiQvudgGIcJeqXySC7T4QLQ0AeTcBhL8oAIRBGJsFnDh5+j0DIHy8lyxZCG1NRwoVK7mK8mEDIDywv//+bfTii28JgMC2iDzzwxqRqqpSWOQVwW7uLG3duhbAwyFsfnkwP4JwqK7OfvLhhsCakCE4xkQwCPgXACLvDLcCIBWmasqbKKdrOadoJh+zVSkA5F9Di/xpuIH+za8S/fDTibvNuwEgnougUh2vp0FNu5qnWsJrM1KyjBSr7L9+gKaXdAoqk25GZ6t3A0B4eRoEVb72KNl7CqkXzleRjEmqeuUj1LHzRSo8tpXGFjWRuxOz3EhWv/LZv5kzaPd0VlDF6w9jLAv+cMNZympdRIPLj5PlR9AbfPk56EwMVMo7qIDEqwKp1QndESkVDr0/Rs1JfBmGB0jF3+1F9eMAhfMxw/whBSAWgIgVAzuoy9NMPRZpZMFNAxArZtuXBDAABPg4YzuJwS3P8KqKy3sMQGLTcmC2tmIDLYKN6L4rl+j+hgahDekd7aO6MiB5HAgRhgqkNSVsYq105NKbCH+LYEZZuVrhNFlS/ABsZ1+hdSu3ovLpEoCtq+0M0pVlNeC9BiBuSyGtWPIxGh3rEBNfPm8RHTj1vdsCIHULtlE2vh+GZmUEoMUfbaeJqX4aGhy/JQAp8C1GOvpCKsgvQrXIjfT2MTpw9TlyBXYhKyKbXn2rCxoWyZm/GQDJ9rnowT0LkaeCoEA8T/i/AdjVNvdfJ9tkNq1cWi9dsEC36p8Yp/1neqADUeJkdy6ND84FINvrC5AXwpGIM1TpDVEQlsgTOMY+O6pWNq8YjHcAPOS4UAEDOLnRdwJmA2PkQ0VrBgPFaTzLsr2g6OU20NFLP4TVcj7Oge0Q4U/C+teDasUMjQZaAJbOvS8ApMi+HnkrveSBjoibEYD4oLV0UjUdP938rgDIlq1Lca74qKslRtU1PvrOd0/Fr8H5AEgOqNWf+xXoG3CeZVskuHy/AMgrB1qp9YaffvUxaGI+oADkfzxzgxZXZ9Fo0ErlCNMcnGoTAMQcKUXVhO2W0UwBpN2/Ri5HNlXkbqYf/vAJMEY20b59+0TYdWpLC0BKS0sxy1sHiglmLmBJliTgmrOIxBsfKAE6b1YaALJmTSM1N7feVQDhnQCQ+ShG870/V+dgnANM7vSb2cXejgB91aplIiW8rR02kWrK2VgB4epHun1NVB8QnKR/ZxBKP/TQTlCTInTs2Ok4/Sh1e9IBEOPeJaot6fefB/CplaX5+pTBg3H9Fotcpk7pTbdefs+47xUVJdB7VMBe94gIFeTwxq6uXgEy+N9btqylw4dPIQdkA5JDeyFmL4Drw2VqbKyjA2+fpF27Ie7FDZ6rLkcOnxf9wz77THXQLZ6Wiu3VdASZ95EQTmoqFX8ep1ip85tL+jNK4GnsG66ApOqc+PfJx1bPGBmmiFF9iA/01HQg06/04FDTr8T9Bta5ZleiMsLvgbLMOfBy9yBIj2XI8rbI/tBaDqZmxalXJqoK19MsZvQ8eOCVji+iMecgdVaepckM2AyyWQCE5txWnwXd6lvgm8I45k9/B3/xbOYsj3glg+9WCjjw9qbL9tD7ISxw1UHwXK4g71sraOCLyMJgYb1qSeBBvWcoHCU5aenvZn5vG0WWdVJ4VVvSgNlIsUrVlIj+SdGZzOMlIbaCqyGZbTXkAS2Lp/DsgUwKFHfhdm2n8apmIVrPblmEtPR9UrieMnAvRpihq6dEuCE5x3LFb8d6MUO67TJNVyg3uBTwkartEBuiD30q6DCeEvN8R/fxfACE37cP+KjwlY3U+Tnoa3g5t1if2KQUf4vU6oc2khJJ57raoUTc/O/4ZCjubfHvskO0ukQ0RYvXFWei8iWjKhJimXo7Uf2IXzdBG60d2E2t3gvUZ5YzwHxV2MMeWhFcRxOgjFy0JIBrFNx4+Q3VAERQpxT/iPJ9V2Vi2HEBhIOSbqHvhSZYiOp7QRTbFaf44vqHllo20JhiIXUfwjlUiMHefY314h6UYUeOA6w5mQnlhoidrU49uLBPXzuEfAdJE6qp9lJ5FvILYLXK2xWLTkIrkUUD/ZfJrxwFIxgQl5YVgcaVj5BQnhmOgdLRjaA3ZghgEDPgJy8yNPpHrsBlCqnOyka2ILcCKdrLMNjPgE5iVFCRQhHMvscggAcd5FTTk+RBRWBl3S/RG0f/Nn7f1CJ9zkIyq5nsLNCZivIaREc2t+0jZ4bs0b6gFNvP9CPRWc3Yhw2ZTAF01LSyUWWh+pqqR6hp8E3K9ZXRjUFkZ6lK9INrfgP7MUVXmjuoDc8AcRwiUuwcUNVtm452x3s7thdSWWkm+tUCzQ2yigaD0NvMUEmWGYN/B3UNjFFrzwgNjQWpx4+bqVPRm1CxInWczaBemW2yElVbmQW6VgQAA45mzj46NwJ9a2QYYmk3AOY9yGu4gmMpKWFL8x8EUGQjElR7M4sAMDm5mjO5QPMC2Hz74j/SBMg0PlcR5WdWCp1jpiNfVGWujr4u6WD6osDywqpSZbW4yAVzEG7Csl1ZrMeUgyo/h7Q4m89Lu6IjsSg+k5D6DnF9P5LeudlA1TKRHNDmY+bda1kC2leQXn3zDQoNy77wFIQBruQ5Pzwoq1/R6SzxV26DMzFOgAbrwYdQRcXztWFljZDrfPN/vCGcycTvOHRIXWQM4rT3NqT9SHl30v0fWUcVOZJ+V4TA4cdR7RO/gzNXUY6s2owODIGCJS+szCK5HR5oHzijhxtnlpiQjSEaqn7sRie2E7pT+EzTDQSJ/vSN6/Rbn1pJ4cmpePUy7Ef4I8eR88+cMCGGayc3XQHhbJwZpb118IMQlC1uVkx6ci6I2E5UQGLaAhj98r2nr6AiPEuP3SuthdlowabO5SibBahrcDYkn9uBiSgNg972j28OA7yj0uWBjKFygK6MDAgAQpE85FSVgjgwBoe8durq74KVL6pRSLMfH4vgHDJDA3IM+tiEfk92xDwUrKVL4cMM6pWwqb0DC94N69dQT28fdSCs5APR0gCQxx578K4DCN8LAKL7JXXQPDdrI/EwMfblzcCHOKC34YC1Z8924X7FwXnzAZBUvYQ4kdXDmm/s+nfGwTyngW/fDvEubrYvv/yWACGp+8lhQdzmc/m6HQBys3PLqHWYzzFMD/jlPiVGK3rdxuNcVVUm9oMrG2y3y/Qrtq7Mz8/De0yxsovQHQYVV5E3kY8qYP/ACITqJXTmdBOtXQfrRIAPG5wlDh3k1O0Y7bhnFYXg8nLlSjsNDiY4xLw9ut+5DyMqwCtVv2FTvvrpziXxe4PhiwYgGtgknyOJUWPMjZuUMkIxZeN9VWbX9CmmX5m1gxX/zKOCm3ieVtWkLZqihS41Z8hl86DN7JU3UAa5Nl427ydneKiHvTPDSjvbP4dbNBxIcBNlnuqhBU9RRLlKWZEJwu33oPNYiS78B1Q93sYzQDtR8Wep2R1yhYn341UKfs8AUHgZ9hsF5Ht2I41+8u24k5VYphEQ4N/GS8sITFJBigXBfgxCJj57QIQWGilWNwMV8tgkzu74wJUlBfPMRzAQsY/kCFqWq7ME9BE7te79kXC+qn32U3Ttl/+vWGDh0S3Uv/6gWA6Dk+qXHqNwBqgIGw6B3oR/I3W9w3OWZn0BCm6QpXehyVCbM0f3kQIEUj9P2tybAJB5QQWvHr8reGUDKh+j5F+FbZoH5IhNNX52Cw2IEVTEgwvV70UuiHotKFd625OcrwAqlATOqAXROjqVhRfvw7hDFZaVEc6ihr7NdMV3kvyOIcoIZdOqsS10zX2BegBKRD4B788MgIECGPqMiMEBi2fNuYk8HQAIbjaA9vC00sDN+sR7HIintSVm/p1ZbnB0CnxwNWkUnWBEpS4GBF5y27igkEpyCwR9KReahRnMfvdPDFNpdr64lo+3nQK4kO5DPsxY2zFOKAJYiCFHxIssBLvdBapWBmbwB0W11wrbWKcTYWlUBE44A1sTeeB8hWACocuQlNJpTCLA6rfjdaopWweGCgZlWP/YZDdZoHWaBODhGVWmCnHv9I80ge8/BFrVNK1Y+Iig5V5seQt9EABQUTQXfG/pwvvwOx/uowEMYPswMDoNXQxooCn5yJznoXNL+lTInOgrvmnYdMidhWpy12Ag30UDgTax/5xdZ8HFX1+5mfwjVmRC5MGu107HzlyisUEAHrRRv6SzWFzjoMoUite5+U6qLItBX4O+y4e9L3QS/SNBGuoP0/V2PyoSsByHjalYB/o0GlVcfk6bRKigWB4GoybkL4jXoM1w27wqh4rzr9K1iSPoE3mMxDJwrsxMycFvuWsVVResRM6Glc41yWyT5fW7RSVmCkKn0x0/Ei5m3Pyg5rF707aFn6eRYCvd8J+gQlSAdGMdx+iopJjxMQuNy2eZE9Rk3aYUQHG5XACMiiaIY671ElMYxNstXir2rKfu8bfFz5i+Y7NUidd21yQEz+upoqCCXn37BbpyQU6O7H54A461G1WaaQjxHeSfGKMzpzCxPKT6KgohYFQ5B6Li2NhYS/WLyhD2OIJwyVL6x787jiqjnnTDM0zd7Nk9LToj6U8MQNhOeM9DK6kkpxXn/xSVFuTRikXSraoC451sBSyzmRKm3K/Cip/JE5QM4ETjk04B4lkHrl2bvO5MHgBMNWP22d9/g777jQcFAJnGuc0tNB6ibJz33GKs61DaKHbSEosFALEoVzcHdLsxtU9RTLZaMlVf4FjPKmqaBQDkT/7qFNVUZNLuTfJYumErbdUzMbCdnlbH0QhARkEVfPF8iC52hamuOps21s2AOjiGasd1GPPAZW22EucpnuAAMLOwy+f7jR2hIv3tXoxxxnAN3oCLaGJyRXbKPACEBeitrZ3SpvYOAMi992zF7O85lCITJ79e0c/lbwoAYYrY8uVL4mFxd7pNvwgAhJPB2Yb4tdffEjPh7yUA4f4sLCygdesa6ciRM3E6krGfP2wAJH6hYGToQIDQvfduFBUUpmKxELK8vBwe1/3QfFymsrJC6usdofrFVXT5UisuvFHwjF2Um5sDEINZLvxfAp5rfr6POm700ZIGWPfh5jA2FqBzZ6/hgRr+ZwlAOHRw2cA2Kp6sFVzSUS+CvypeIKuqevhwD/rzfy+PxO/9acJa970AII5BH+V9dxcNfQ4J5yXJYPBuAQiPkmyXS8nzo43k/8pzeCInKirvNQARDyY8z1woCbn6CylU1EfBol6hC1n09Gep7dGnUd3opsXf/k268vm/SQCQJz+LzXLSTAZmeT1jyBfAQNPbRNZeuCN9VFFoPwAApPp/fZw6PoskaqS//yIAED5eLqbaDG2jGxlXqTRQQ5cyT5PfNgwdB4DCzxmAZDom6KNrdouZeQdAAfv720E5DSMBG0N3GvAPQOsHJzaAgnUQlzpQ/Rif8sNRhwczJjpz4RDV1S2DVoID9SCgRYnIjeT1CI2CloUZUlB/RsbbQF2Vs6+TE2HcJ9midpPQdkRmJzEAH6ULLa+IzysXFGAgLAfYw8PDqIgkHCYYgHBbXrsXv83FlrKxBSqyIqQwiuUEYKf7HMZ3XIWSg022Ob9bAOJ15FBuRhVdG5IuWRqA8OvQWIV4rxDgbWFlPcS5qJR3T9G5C1LfYgQgDmggplDt4ZaZJwe73NRb8vVdAJDahTkYGPbS1bFDMBfQFbZkAGKP+CjbUwIAh4kRAOzi3IVI/c6jJlOTGAtE+9vnAJCHln+JDrSAysn79z4AEF5uZdZu6ps8JmyYUwFIpnMVwAZALc6fF15ELh3a/Xs30aLyWgDHGVTOpsSE5suvHqbBXjX7lgJAXKg07Nm5gvLyUSmGxuGZJy7dNgBZs6GWGhssNBNqf18ByH/8s+P06b1LYHiQ8b4CkG986yRtWV9MSyFC53YrADI0HKGrXV10tQfGOy1TVAbQ3IGqYUm+mYbHQdNzBFGwWAiwOEGO/B6Ec0qA7rT4aLipAeZE3TCjoLRC9LQUrK1btwKtQJjFJZg7ACCPffRh+vFPpDDy59rSVD54e96NAJ1//14CkNT+SUfBuh2hul7OrSojelmsWcjJyaKLl5SDjqHkrJfFrkvJ+yrRtiGwO541wbP08bK/gTJ0K4G8oL8Ypi3TVT7SUat4tksv27iNRhcx47qTrXrnTiPr7xp/w9WCudQxUBTghrV27QpRVj1/HiV4LG7zZs6UaRf7kpeXRSeOXxRVj9dfS+igMpRrBk9ebt22VFRCxsYmxeyIA6XogoJsAU6GhqR+RPY1e7DLmQ9Nv+LXbI1thq0mN/1d/jxxDDijRblKKZcQ/i6X2rmlDoDj/Y4sj5iqeoh9VwLFeLo5fmvRwnTeRK8cVFvcxnwQPXUMspVKSjdWOthKVx9yfs3AQ+6HPPMyMVDZcPGX6GTdszRV1i8oLYtaY/Ttr0h3q//zRX2GStqV/l2qlW78fYOzVZIVri63I0gw78kdFFyNWRymS6lmpGjpQW+qlW7Sd9TvdN/y7jB4cRyqI/spJP3+Nmhd/F4aZyzj/t8KnBi/m+gJ+SpdhaTkwG4K+TBo82dTFuhYV77wv8nTWkvFR7ehZO6gno1vkRfKfU93KVLUwdE1jZEHTlijX5COJcar5a4rIAxiDBUQI91KrMTwBBLrMBwDzmDJurBAul+pDTIuK/V4ia8Y6Ff6tViu8X0tOMcpHKdVaTcrpl3p6gbTsTTtCudi/DULTzV1y+CCFVOCVFE5Mrwfzw/R5wl2elnPFvJN59Np70HygyIith0uV5oLEuPqh+43leEgjCKUHoQzBqLqOcf0mVnlqsWp6dwiQegxtC0sTkZzVLrn8P1zRrk88Q7FptRK9O9xz7l/2SLMkpeTH05BHoQScqJzGIM8K8w1eOIFanhBK7WLe5QJWRiDooLBKek8mGHLWt7Wq+1Xhdi2srhY3LPYWTECIHO14wjum1vip/DLr0r3puysJRSYlrljLmcixTtmkZ05q3JP+PXEKMTqamwyC9oh3+eZtuXL9EDPMYH1guoF3QI3B5yndHNhMiCoKr1sFiKWi6rI8GjC1VFT1W0ONYMsvjWJQx6ixvKPI/CPtTDIo4cDkdkkvzOLPJeoXVYnrFiHaXIDLa0vRIUgSMfPdlEADmPTAUmfMdkx+LdImg5UWLgny6oVN7NJpb4rlyiLx+AuBbtWs6qAcG5LTAm8HcpZsKTMQ0sbWfBvQjDhRYiiJSVogfteKspYSk0j16h9sovqApIK4wz4IFaGnXxpDZ2cSrgUZfrlBRIORqg8fwXExNV0aeBZ8V5OZi5E5HIb+Tkx7JcVEDZfgeOIeG1F9VXz/WdVLklGhiM+2TmBZ59uXk8W9hmZN5Y6VDMGUYXpQ3UGWRpTUogeiQ5SaaE8Vxzoa4fQ3/iRP1GJxHonnb3yFI6DGce+GjqWSvrut/fL38ElywztCDePLwQqEA+UrfSFL2ym7p5BevF55OrobAy+MasbPN+3Z6ER4gZCNGheeD4X+SCkroMYvR+5NVYYL8j9ry7IIcXmo/oaiNXV/Z2f0dw4aV5XQEz8bDXLm8ksKiGzdnlOxwCsdPL8PzzXTotrc2ndonziyhA3roAwHVJsD3J3rEosbs6S75kxgRkfD/HyAMDFOtCHusLjyvHizJXvO0Bb+5NvnaGt60uSAMhsjwSsfai2NLf10djENF1ulyC5qWWUlpU70d9mOno9SI9uyQIN0UpDk3661it1TxOBZRSItFA42kmjcMjjNjQ0REXRX6I39zXBBc6EmAJ1HxefypYWgLAD1p0CiQ+UAH0eALJs2WJcGKF4WrXogNugLL1bzYWhv+d9eSsAoX/IN3bjYDt+IG8xetEDTan/GKOWVjloNupkjAJp48Bcaz8c4KxyS6YE4WKKW8RygGFilLV8eT0qBCVAvofiwnQjeNDbxA+PBNhIIXBjfdKhKcFNSQcadD/cDCTqWTDjQUi3LN6fVKtaBgRbtmwQN1ZOUX/qqedEReSxxx6iHtzQiopyxA2WqxhdXQPUi/e4TSEcSQc7sQX02nWSG8yAg6skXP0wbnOCiscPeXmTMrpc8b81ADHuR0KTkxg2xgBAUvcvihKt7mF2vYpqu10+FxQdPGZhcry6QWi7XaZfqWMgqFjqcwYacetcBWbNHF6o6Xopblc2rfvAd63KRpcHdo2998KGEm4bSAVuWXyQuksu0kfeJPr9/ylzPQ7em3zpCN2Hga5k1IDMR7fiJRjtdgv+zwMUqu+kye0Xkx2vjBoSA2gwXmJGQGKkWMnjldhW99MbiBPTg5+be/O9nftC6nfSAQ3+TnxgbvgB07Nyz6wiT28ZOMA4FzCQNYddNOOZoKElZ2mivB3J6Y+Rs7+IIu4AXd/7JOX90ceo7+sybTxpuXy8DYgkFQgYwYP8YeL36UBD0ueGdenvch9WPHk/eTBQsyKo7tzuHyTTrAzAxthHQsORcgsxAhCh+9AAhP9qIKHAg/hMgQ7BpND3HXxPjQnFbzTYiIMc/p3e5ySwktg6pkSxGL12eAV5wpgddPRRbriIjmVK6gk/jqOKdhXDAFoCEsNyFRARbylahvwY3xO2vInzYCbIvH5lawpuvknTrlBliSq3HubUmiIGKyP+/TQqH7i4Hl69GrP9Hjp57RpVF0F4DaqJB9XzE9dBhcOx2VBbj0G4rNcwLWwGHeEC/YgpoGFQURiMsM4wN8cn7pkxXDAjI/1UUlSG6skgtXd2iOfGw49+nF58+WlaUtMoKJpXbpyI6wp4fzI9RQA3k1Toq6TTly+gf6TLj4U6wX3XlquwGTYbM6hwfw3B3lVVNJmVkuuRFQorlqVbBmsq0AaDI/H75OSkGU5LCT1cFICJm0eFJRZlNwL4TWD5N2h0BKBC26Hxl5SuIar0b1z5aax6GPsboH2HTmNAr4S6Zkw+OaSwPBTEAF6tzgytRVRNOnH4nW5m6GDEsQ2B0mZNgJWI0hy4FUbJK3YgN8RK1aVOaoflcptjkDbgnKyMTOL0gN0y5NwX/dcpcxhCOu6LETfllC0jd04hnWl9Qq4D1C54IonXi/LvFRS2iVAPdQwfF+95YZusdTYe6CGnYEWrW1eXFGpH0ceaCoSbjlyXLXHz8OK8mlGubFMBaJLg8JVpr4ZOKANaA1hVAxA6LLJCxi0I2hs3O7JnyotQdYPOaGyiF+flvTQK4f/lawfE54tr76HzZ/vpeks3gC5b1cpluEErnfDL8zwT9u/cwqi8MUThxlmJLAPhJmjbajyD5BusS/7ut7+0ESG43VQNxsPMuHTQysJ2luH85rZqWUPcyjYRRGiG05lyfsPgHZBAfDeElPuYYmZZsn3x5/8bJ4fgUDZFn/3IUpryawpWEPcM+UBhAOJCICa3WUXhsnlxrNQ6kMQYf/jMAOxoAOLMAl0P4IvbtK2E/vJbB2hpA8KX8xzU1DxA46BSNbcOUye0SJUlXgA5Gy2s8IJung9g56J8uNt1Akxw+8OnO2lLQwYtqXRQx9Ag9bGdMVpXbyFNo9/GIscoCEc1bn19fWTpvR/U9H7aur0orRPWHABSUFCA4JbV9NZ+WWa83VZZWY5Qkhw6dRqWmT/vNg8AYerRlSvNQGYGC7Z/ZgCE7XJPnT6L5G6EUL3PAGTPnm1CL9HfD8HSFTkb9WEGIP/23/4qffvbT0JwvgmWvD3U0ABbP1QKgxCJLVhQDIqAH04dgwKEaPBgBCAbNy2jzg6mMAyDgpBHtQtLMbMYgVbkKpahfLq1n7+YZfznAUAsyKhY3XM/9RRfQqr3GEVtffT70HssbiX68n9PCM2Nt5V3C0B8z2/AYNxGo78sgUE6TQdfHsb37waA8LIz/mEHzVYiKXn3XA7snd4q7wSA6GVzDgg/X7NRDrcG3DS89Fw8GZ2XV/X6XgpmD1D/qqOU9z/30vAXIFz3ydnTJPCQAkDsoJk4R/NguYskY3DljRWTdwtAbIEMqvr7veReMkth9yQ1r30DkojELPWcioza2Q8yADGF7LSib4fMBAHtituyUZhUAPVczjjDd8cPBADRFrIuDFrHMRMqb9x2+vzO7ZTlckNYjWwMgJHRYVQFUIVwYiJmFGAjH5V1ripcgxPiYmjl2MqVB2Nc+WAa1JTIgkAlBBcvT/C0d7XQ+o1b6fX9P4XYPQNaimU0i9JRU/tZyvUWUltvE5yLQGVEzkdV0RLh0nW26Sr5x8cAwNqTAIgXlY+CfAjXc0vocvMJ6D36qKQc876ggL2XAMTjLIQ4vg5uYRDj3wKAiH4LLqdNq5fS8/sO08SYBDz0PgIQXvyaJR6yl+TQResUUhmg5QjcAEUti+DHiFlrCIn794vNYABStmwXUs6vUdfQCXm9GwAIY6BlVQ+ANjdON4Yl9en9AiA2MzIsXMupNwBdcQAJ3AAAIABJREFUyk0ASF6u1NFwhSAG298GaIAOnfiueK+woB7gaw098YOXKTA5kxaAmGzyvmbjSuedAJB/twrAKwj9SO77BkCug+L0zGut9NV/s/E9AyDBqRkanAxRe+8kDQ6zQ5qDDhzAdeVzU211DpWVgIIMDFPmtkBnk0GOwlyAYln5cKjMEXOnPw5AvvFcD4T3VtqzKiMFgHB/1tLQ1CtJAGTiyjahr8nLD0OecQp0dZkbo9scAMIOWDU1NbBolSg5bg+Q9LO5//hAOWDNA0BYgP7886+Jm9/tVhxusdvvycd3uy3pckZSKwBGGhPP4j/yyG76ybMvxrfbGECoBYlz6UcSPWsKFi/TGOKXrgLCy2CHKH4gDQwMI128SwT47d9/dI5Nr3E/0ovx2cc6eaaOt8dIOzIeCOM+G/tDV0DS/Y6/d7OwPqY57d27B3xliNgWVIrMk8uXr5HfPy5cNHbsWEtv7JOzRNw4/ZMbi+109eb+B9bTvtdPYP9n4qVZB2hYYZTyGai5ITBjwCKuOpSH0ya9K+HmfPvP/c6VD/35XGofiz71QA6Xf7YSw9mZ3iGHkFwBMWl6lHpPVD3UbLEFs0iaPsVCcpOiW8U/R0aIxacCA/G5xaenmRPOV6L6od52Ztho47lfpkn3CDliN+jf/+U1alo8Q9/8EoSo2SxQ5Y2S/ap1H/xPIzjQ76cKxdNRpVyXKsl9YiGNfuptCOgN+owUitR8onOjqtxY/TCK242vCRUQz9/uovCWJoqsblPHN3HGGmf95wMYxvNbHtu5v9fvpC5D/5srHYVn1lHbnufjP+bP6p/5PDV97Duij7O/vZMCG5ooXK+C1NR6VGVfnVfycDS88glMcJqov/4CDdQYEtTF+StXMWc7DZUR8XnKd1gg78ZAzd6WRxk3iilWP0ZFLY00jaj7GSec5xvfACDhyZPkHolXIoxUK70uY1VEVC/kb4UWQH2HMz/E9hgqJIJKpb7LFY84GOPLR1cUtKCZZ1F1FAX/Tjti8Y+QIu4Oe2lFxz3UnnuZOl1yMoYbg5JGPwLpXG3UZ4GDUnx7Ek4SHE6ovo1t1hz3BF0LPAxM48prPv45tm92OuG0F1X0mBhmm8ExkYuLL5e3V91fpzj3SfaFCRfVjAqt4+vcjcGLHfTTlXXl0Gh0k79zlD7x8c2iX3yZEARP86w9rHuxLSfOXKUiUEsX11VhhnuGDh+7CjDTSo1Ll+G6RZZGXobQu2RCI8d0rqvXuyASLkdVE+GIIocAuRV43wHzDieoNsISmDMH8HkAM71dvX4qKXQB+IxQP2QWhblZVAAKrBMzzZNw73KBtuKf8NPhUweQMN6JMW2CylRZKSlZ7KbFjSs0gwE5k5thlTQpbiPDCGZUwuEMjxWz2XLwm+2pR7L5afDfYaesKEYmdlgEXU23uCB5ggfFpYKqdvCkDKIMBwsR4igrIOLfEyoHhasbimWgg2uETlMdczPEvrpZUBmcscpgx1hOYlm27DL6jW1WGsXx4mxF3kM+LaeRC5JtdtMlULCm+g+K3+UFYZW6YDPyTYIQPsuwyJHxISS9K3oYJsfKC9cKalOXf7/43A53pcF+Wd33KTDAr024SY+OyIFrGAA7EpYDfdZz6MbHhpuNM2qQG8JtOoRnBYxcuFV5H6aO0LOoliTuqnYco/FRpZfJ8MHkSX43EMAzE+L9TSu/SAcVAMnNKYAuZzEo5l4weN5EJas8vm7kyIvX2l3LC4G4JSYHw2yHEFSBiRG+jmDaIL4LJG5SN4Cv/O4yAcJrSxxxAOIG+K7EOc6trroc1sqycqTzt9hOl1Vd3JwuLBPhkNzCzPFUFRCb2w73R0k3hKUDffFr++mJP32QlyLei6ESEn+Gj0+juiSXpysgcO8mW6U87y5dRkWiP4TE9yAqG4PU1TNOQVRNViwpoKLiDNgsuyivpALjv8v0X762ByuUxybU308mRYuze5xwsZT0LsX2JAYg7d2yCvUX+8ZAsTTR49uzoAPppaGIPM6dcG2LzDZSKHaYRmfktdQ/PETdx9YhHy0f12kLdOWtc5yw5gAQdsDidr3lhvh7uwBkK+gpV5oQTGKoLqgF/Oz/pAEgPGOzbduGeAL63Q7634+dudttuVMAwjS5+vpaOngooU94PwHI2rWNwqqWqUenT1+CAcBiZGacQUVE2XyqzvywAJDNm9dgNs8utCA//al0EOFWUJAr9pEpVbqlAhCmaDWuqKXDh1j/EUi4Y+AHmu7FovSiolxYOo7CSW4QVaqEQDFOpfoFBCDWLPkwuvdgIf3xnw/Rs3sW02v3VAlryOZlb1HEixvabQAQx6SXHEgJp4gFDxcbjVfAuUT9TgMCKxyqcp7aRqOfOCAcr+bL8xB3PiPFywhODO/fFgDBssw9PvL83S6a/A1UF0ANuVO3q9T7zt0AEF5GzQuP08CykzReLoGQdSKTFv30k9TbeIRGFl8g1+E60dWhTdIJS68nHQDxDJRQdttC6llxVFZADKDgdgEIA46SaysplAFxcmkrLTy9E7QgDHzPeSBohL1wJgaU3mHKG66i/sJrFMwcpa5Fpz5UAKRwFOFzQw3UXHCaRj19yP5InExMy/JEvLTcv4HOZpygSYt8eEdBldLtgwJArPD/F9sGtJeblUEf3wE3P4SgeTjTQiBJ0HExYeHCILUfk07PvnwYWAdp2dPyxHDYZP6JybyAvfNoRWMFLUZqtBOk/xmUKUZGkZ000Ebrl68F8JnFYIpdBkHVBG991D+JwMEe2NeWg4aDgSZOMAY8fD/uhcvOyUttEAhnU0NtAaooGNTi3jE+iQEYwExr70sY6SYG7+8WgDhsEMsjI6NzEFWr2wAgLgjfl2BS94W3wClFe78BSH2RiepqrHQ5z0ZbQbe7CtAYCDXRSnMJNQGAzPYfE9vBAMSXX0N5hQsxSfgqJryQj2IAIHUl92GwCZMBOIiNR6QN7fsJQIoy1pF/5jLG/4m099sBIMfP/QjnQhB0vwLqac+B1rcQFOcQ7X8jYYaUDoBkwXxjz4NLgfWidP5iL50734PjOg8A+R3kgVhzqbYYQFhRsN5rAGJzZdDv/NE79NXf2ohqogQl6QDIEHQhbQDHHUgqvzEwAQA5S9daRqiizEvVFXBERAL6wupcqoB2JS+HHeUAeBwK8IGC9Z+//gr9t6/fHQB54ngQwCNAv/5wwRwAMjO7moKxowAgcnzHAOTUs4vpnp21dPWanJxNdcKaA0A2bNiAAWI/9fbpQWIqwzl+X0x6cd+ee5EbcvKD4YCVBoCwhWplZZnMNuGb4O0oPtPv6nv+7t1uy3xJ6/Mtr75+gdj2pqty5kSe4fJhKKsCiQejcRk6j0L7qsv+U/7WSVORid/z8rj68YUvPI608CsYWOeh+pQYtCfrPpKpWXp7jBUJG0SOc5riCgjepjqext8ki9gTU6O631JF7Pr7xmXoda5atRwZIB5knDBVgpsWCpho85YV1HytQ4jIjenj/C2uaLhwY2HhekFhFniVclamtbVbeOAzBUs3plyx/W5BYTbO1SIx0d7dPQg3upF4ZWSWCauqaXE6A5ikSo9BfJ7Yl8Tv4j7uvsR7PAk1o3JSxN5lqiqKrnpANG6OVzXwubLZtXh5RlVxVHXVBG+J99GsOYl+Z/2HBrxWVFQ08OBJpt/6HtFnf0L068j4cA9+lNxTPuqthCAVx7hryXHYecqdjgMKg9Ww1n+UXFhPBa1LxIxzOGuUru36sdYWit+yFoMdr3iGf2pF27wAI4lqZQQbt/FarGeeW6altYAyvgN73i+9RLHsuaFMxv2LH+R5XqRSkJIKAqnVAZ6R5wlaTio/sIdaH3hGJKpzY7pz7asfpV6AiGlQnbKPrMAABcGZCGMUFQDDsox0rPjbhopGWlBkWIYYoxq+nzlcQuVXV9N4Xg95/HlkhT6lv6yJRnM6hP7DuRBseugYLBAZW6fhK49Z/AhsWcd9/dSx8CTOVzmjWHt5G7UtOkpBABVBwdLrUKeeqI5oMTl/rl/jvI2p6ymqBeRcAdGfiwqJPJhM44nHH/DreIVDnZf8G71efCZsctEq+huoaAwi3tKDcXDBFQZdcZFVFpjUhsqpIlBLJz2HaYZ581w4gR5DnBNxZyzMp+oKiPhAVS34uzoVXT/7MH05o6oanPMQr4zAtjRhE4wla80J6Iji3EXS+mxQayuw72odOArxMzGKe1YmqrVVmFSpKs6jQgyWGMibMehnUxK+55lg+xkKzdJzL51BxUJVBtR14bIG8Jk8ODY78jqsg3hWWDFbaxJJ43t21gDYBOmdo1dpKaotZSXZ9OMXzpALYJTbLoTKVZXmU2tHH5UW54LvP02Hz9wA4AhjEDqE4MQpAKQiWr4IqfJ4Bu0/KSk63KpL6ygbIWrGNjAA2qw6D2oqpH0ut7A/BtpKYjCsBdVMI/M4oSmxdiAxXlYKJ0IDwrKVWyiGZPJROeM+MVQj/u7Zupm+8/SrcsGxMhxR6eY1Cye6mEXn7rBrhr7hymWJ0FvoJLi5eWZezThHIWIOY1LV2GI+JLC7ZC6Fb4WNtufYqAiLiaGq0oFBfVUUmSq4EPpHLtAEZqk5O8oHUfsyzwoANqK2tp/i3jWGQaRcbl3Fg9Q7cAT9OUKZKpk9hMwJtu/XLRMOWtwiON9Dqno/bQdFTome9fdmsd1mRaHkaqJ5RgLCmQmksMOGl5vTKitMAful+POMwRungYt9ggA+pIT3gYkp9KGV6qrug26ihUbG5OSfHWDWanXTAiTXf+/7PxQUwFh4KSocGoxIcTuzBKpLo7RjTwOuHQYgPXTpYh+E8Hwhy+uKs184xJEbrlh6eG8D2aLN9OnHHhDvTd64EK+AeFHJqFsgj7VNqdEjoC/y78R7MG+wIBOLWxQaCZOqdJlAeYNKXrzPa/mz75ynbesqaM3SUlG9uNrei3wUgHP/FF1v9dPVlkHKQZhlbo6DFiJQcUFVNpWU+ai8NIt4bADjYLEkrg5ZdFYbPNUcNrnug+djdPDwDfrKl7clVUBmlGGFEzN1dnVeiW1Dm2qG9bQ6n091TtNPDg/Qb3+shPxwc+iakHKGc81wUKSNcBhroRsTcowUxU2h9UyI1q+4j44dAq0S2TxHjyaHlM8BIGzBy3kGQ8MypOd2Qwg/MA5YvMlpAAjP/HMT2SZ8qD9AAER19Jw/823jfMDjVvu1Zes6CPDbhCZDtsRISQ5s5wIQBhqJfIzEYDIBSpID84zCcl5DRoYLQu0HBBXpxz9+Od7vwvJPXSDGzBEjBUsPnhl83Gyf53ZcygiMLwbcSNItw7huIwBJ7fvGxgbwJjNRwdEaJ9lXTA9YunQBKjxyhkj3izFEkK0fuY2MjAgbSC+4lYuXVOJvBr29H+JEBUJ4W4xie3YOKcGDNgMzjEzVutHej5AvaCS0Yk7tuBEwiWWo0ZYxhJAtKsX2gR4VbzaIUI24Dpxv0dB9JgVAtEELPxc1rYrBiR6kcfaHHvBpWhannGt6lRV0LR0iyA8eba3L67BmyuP0B3/EziAo7/4uHt64F+d119K0M0C+EQSXYSDDM96aYhWnYOGn6XQbLgyyWSAeypYPdS0W5wESz+5bRmDDuFdSIbjNS5sy/FYsJ9FrSQBjPrBi+HrSS9tJiC0P1tPkv8IA30D/0l+aj4KV7v2U0yC+nlQRtjik6C92vso7twYJ6WXUs/SYEKFnti2gguZldH33s1R+6F5ytBVTsHeWOr705BxNx3xgRJ8z8YG/Wp9er14QA0UjAFlwfgdNOcbJOoVrYrQEJjFWgBHQZS5zDgVSrn0+0EGCGMrMUnf1Oaq5At0OBNUR2D5Oo+Iy7ZygdgCRZSf34gDN0InNP0Txy6AT0QCEx2/qliBs8hWo4IF4koicN5iZgXpOgF9rCpIACqqLGR/oZWiKFq9Lrw+/icKFZ1H3OvIASJ8rexs2x5EEmGPgo7eHQYZa1kKI00MWzGy6W/B7UDAVAIlv76wx4CdBSY0BcMcnW7QYHYL1+L2Yna7UCczbxRUm3UxKyM1pz2L3Qw7MJ6jMkDDWAfAnjiNoWzH8VlwzUTkw4UqICdS1RVWFVFuRR6X5WRCQz9L+w/20YmkeVZR66BoGTcdP9sBlKiGqtoMKNKtE9FF0qtOtOxarU/s8G5MDeAcEtjY4D01MQtjO9zbs69rGItq+sZp+8BPYzWKQ9ugDqzAojkAbEqTSIpdw3nJBU+KDSPrMxUs0OJ5Iva4oqqLCYrl/YVRvuPEgtbpQMj+4adCh4jXEe3X1y+j4CamD4OYEhSq/MEI9Q5ztBG2EN0Hxau6aAB0pIXbftvIRAEAHPfMCBv4YOFtNCYF1KIB+d0knKblRKkPDLfvLBjCgj6Mdx9GkKE1R3Ks1LTmEYDtuUQ80JsiE0c3baAelzEwujLlzFuUgKA7CaQeoasiZKEDwYfNwCzW4SgA+uF/ZznYM2pY34r+vLnwI/Q43rWmIy9UszyCqVNrH2J2VS3a3nKkfQ1aWHQ5o4jXsanXjwEluZmxvMCRzSwQDGLo/3SLj8tzzIak9011GI7FzOLfkOeHGINijqE083ziBShi3IAb3dgCNhkWPUE//Jcy2N+EZwQNtCWaqy3bDGv80rJA7qK8jD5Ub+QwOT0mKHWxmQHjqprUbFgpX0Jdfkc/vGRZ8m+Qgnqto0bhLKKp+oDDtutdDuzfUic/rMUk40i3plBkQfW9fD5oWmt8vXe3s03CJU9edDbQyhU/x4IvSOLJLuGUi/HMW+oumthEI6qdo/4luGgLYCKJyVVuZLUT+5UVuUAxdVFVdRYsWyPMsZpH0KSvE5WZtv4VZROSFihYB7VHnBFkZfMTkuX74NNZxqIO+9pXtYpKA28zkJAWG5JjQCEBmlMtcCFkuMQQlcuvBd//r99vQB6Xkcw/B8UqukAEIojpxm43QwKyssI0GcLzHMUGRXUeH3x6kkmLTHCveOQBEOGD9GCVLkYDOzXDTU++k/snyeiFcb6Q333pvnF7mWc3tv50GgLAA/fr1NpltgvbPEYA89PAueu21Nw1ah/cfgPCgf+fOLZQNt4cXXnhd8H25fdgACFP47r//XpEhMy2SRyUAqURSuhfOFJcuapG95o8mrptUACJPZKPzl7rSUgCI0dmKqyKFoBiUluUDhPipp3tYBPxw+zADkD/8Y9yEcZ/66v+PmRY8KJWLKDmDXlpy+gG6uOlZQe+5XQDCA7sk4bjC1K6rpZT5ymoa/s30SefG3+nB4XxOV7dTIbnZzcr11AaMKRH89XhCM6S//34CEHHWYQDu7i+myiN7QG3qxyyZjVp3/lSs3jGSK8CJ7akG6vwPcJ0y7sRNqiHiazepdMwHQCquYIDeX0pT3hEaLG+m3O4ayh4qp1ArBuhVk5Qx48W4GeFbsF+dcvuF4DnLXwy61jAAyBRN+obo2tL9tAhAJrejnsbzu+jCmoQNfBxc/BwAyIqm3TTp9FNLEcId1WAqfmznASBmhMWt999D1zIuUL958EMDQOTzFMGF9kwM5txIdZZI7IF7K3DPQu4Gzrmjp3rpylUIoAFQ7gSAiFNLhddqAMLv5WAyKDTVK/R03DIR6FZRmksO1ygsQrNRIakQIvjxCaSzo9p3XjklvVcAxOFAeGm2hYYmJKPCCEBae6ZQDVe6Dny2ZvE9dOHiKF26It/7WQEQ5zI1g408pfJ1MnTO65ED8BIEJC7o7CcnKoyAMmLePBiegLZFVmncjhIqyFoBWpwCJD8DAOKEu1Vp7gbqixy6LQBSkFuH47wRla8+amrdlwRAygq3gsI8RYeP7L8pAOF9tcFdK6x0HzcDIPzdRx9y0c4tq6EHujsAMgQg3Y6wy2vI1uiC6xTb8B9vGqSK4kz87wEFLApKYZC+/MW1oGG5YRkNowdVhXH7KoApVKjvXQKQH700RANY/r/7zfV3DUD+/JkuRA7k0LqF/mQAYlqL+4ANx09SDTUAyfPW0OmjQUzU5sxxwkoCIFzue/TRRzFQxOzcHeR/fKAseMUdK0VNirfuu28H1P9HZbYJ2ocBgIgNTdPS5WPcan+8mA3asHEVvY4AwkTjmbjEMCOe5Iv3EhUO9plWM+PGXxo8tPVMjHFZelDMg2i2q21oWCQoSjzrX1paJMTcHGjFCeMc6MfUJdZRsGbE43GLUn4ANoOTuADH/HMT1XlT7qQqEsV0Zyq1ivssnW2vcbnGCskjj+zBrAoEt9Bo6LZy5WKAgUEROijPq2QAEg9b5dMS/coe5+Kmh2tNVyi0bzi/b7HIL/B2GelcESWSYypXYREDkTyx/2HMlHBlhDmvcgOSqWZsuyvfl38sWahYYAYm3pQ9InOyY6pMy9UP/rf4mUo/t+QiJwSz0mLbkJquKVo8uNQJ6LoqYs0FvUoLz7nSYRShq9c+9MXf/zbRVRQm//Dric3RQMM3UkKVlzdRS+N+CEGhA/DJiQORXB7IhCh5Ig40kvI1UnQbfHoz9argLx4lP3QfkaqBeFXEaMmbVBA1LkO9Fsu5TQpWYm/mf5Xxtzspmg0qyi8ll6TTAZC01CbDosUVbEAL+vtxd+yUz/mf3q4qKj62jXobjtNIbVMS1Yrtif27T9FUpcGxxAAwWA+iV2esaOg8Fv7M+H6cmmQEKXxeQNTsHSkif/ENsTfLD32MzEgynhyCe9HqQSprXwEBbQQzfLg/QFA9WNiBv3byjRXRod1/TxFF6cjrAXAZKaPcgWphoHBm5XM0hVCs+HqxvcbEc22hG6908MpVpUPa3yZoV/GqBo9z9WXDFKr/x957gMl1XleCt3J1dXXOOTcaQCNngiBBECRFkKJEiZK4sr3j1Xi8I89Y9jjMft7xBK29I4/tdVh/9o5HtqyxJMoSKYkUM0USIAgQOQMNoDPQOccK3ZX23D+896pQjUQQhGT9/MCuevXi/9J/7j33HB2fUx0hitexjsxQDlUPttI8BsJXi+EVZAb3LcvgXkMkXzRW41HF4JzxyI0U0prZTfS+H14T6rkb18XiPK/2BOH7k9OGvAred2M/dJE6T1eb4B9VgTxvw7iMQf/RDwbtBJ5YwPIqbJvgCK7azfgCNINU5kNfeigZwL2k9gH3mF1Rt8TzE/QVN7IXTYjYPnhfBZ69oH4c6qfT5+EZEoeUKwpZRbdbTkICtCC7S0bU4ySDK1wIb7xXUNelm9MhRT642QlFz0pYw6boQ2Wos6qvqqHVK+sBeiLCCf1S92lExuvJByf2eciHOrN6xfIZeD+VliPbilaHQd4PLF5mdrvMKLSuXEvdPe0i6+D1cyoPzt4wTrwyuE/8HgVYDmDAm5dbSk2NG+jACRmMZSPGTa3b6K3Xx2l43MyKsKcKtwT61Miy4XtcCwRYskJORZNzg1LnUANQG6LdcaeSalXJsBjMH/FwNvqFqtTFV+aj+s/fZ0x3K5qWt+cYLUdCIxeZNR/SPex6f6rvPfL4glSXA6dxJwbEEVmcHkBBtW4jE/Jdl5GFiHtCHtNixCyEd0J9axD1Oty8KN4X8/phZgkvFNEnqgCdP9vwDIip2qIMZzaV5GyiuUQ3LcTkNrzI7uTnyXNgfS8P943Ck6OWGmsfBBCdpYsdb1GmHyZ5FTVi3tnJYmSpsulK3zm6BNpR/5DcnyzPOvE3tAAPF5IsHze8RaJKg14oVCtagKBgGQ9RefM3VF2hT3/uczTccZQe2rqGciFvzs0DyTD4S4q2GuqY7G4/O+NA/dEk9cBIczywSB0Y+DeXZopMXnNVNlUXYSyEOo3yWln0zzh7fCpEf/j1Y/SXv/+Q3E8ozukAhhWAxFRGw4OuMdgWUJvT+r5MK1tU1DUHYcyr5v/G92Q//MovtsJBXWU3QXecGZNZuOwM+Pmol3AEdE2xD5YMSAhA9GvPteEayYHp5SwkrCW1jf1AYuEqgP0K6p2WIifsPcK08nxPE7UfK6e6uji99NJLhronz5MEQFiCdxXcTQ8eRMryFgDIvayApQfm99+/mQ4cMCOOtzOIl5fXx9+WUn/Se6aP2XqMbMJYWJhHJ0+ZMskctdLzJBejWwfSPEhPUaCyeHLYUTdgDrrxYta8QzUC0ZmOT35ytxh0Dw2NwTdjBPQKP4q5i5DWzBOcUv6NgWxbmzTArKwsEy7hfAHX1lbROAALv0jGxsbxkClDZCsgBvDiH7Iq8+CGjkCdYxJKHGwQldrSKUrxPJqryn2WzktDA5S6umpqbm6AmQ6reGEADqDBYOCRR7dB/eqIUH5J7if1YrYYPXJf25XBnxUwmrQ1c68ZLOlti79JtTpyPjfSryXIjNTWyejWQP+48CQJsh64agYAUWZVzNNGXt/8nT0/0OxeZGTUAIsBiD1fSwXJgQIDELuq8WCGF4RsjOZQtC4H6kREw/VhgA581d4fouYDm/bjnfUPv42HFjLZX/1P5mDVqnbFimsNxx8hz1yucOruve8tseryc1spZ7CGLj/+PWP7IlOhDok/67Q3T2LQ4H91A8WzIEH4QBvl9TaB3oMhS8PlZGNAy5NQA407CTjM3jI/+f/icamMtbFHdlsaEKHnvhEw0fPx+zLdvNYicj0v+4ToWhDcRkbLf2UrhatHKLCqx1xXyr6lAyDpQBDvS9Jx6WvMEiOyKlit+N4zorA4IxvSraBb8f2ZgBKRIwb1GUSy21vfoaB/CsClnLKmi8gVySQfnMW9UAia8Y1SyWQjtTW/Q/2V7BmhDskSPxG1HnqwzkDKOG55nUtalpyBaVZGvQRPUvcyL2MALL1uHFcealrqB9fTleILNJrTq9aBBRXYMEGLFYBcW3BeE2wgTyyDLnkkLcToa1CnNAAR05N8QdT+6/e2mNdYErYSusO5jkDRrXgRVVNiqGAxz0X9nhB/5QmLQoHHuBYVzcsWAeVGoRl7FFQhtaexaYAchxzc8ADOpqLnSdelGtxkQcFpQXE0nF/KAAAgAElEQVSdYgkeKKl909x73m1N+eJ3i5bmwWQHCqS5OWyzoh6Am1af8maM0K4dq2ENkA2gAHNEUGAWYQ7hgTkct4tdFymnRALsMEwYV7SgyBjtwQ2b6L9+7S9odesn8HyQviYRGMCMjXVAbauP1ix/jIanTmFdkCJOLKOR+bOIoLupLL8Val+8/Qj4+TnifXam7TyKuido3Yo19L0f9pr9h2i7Qe3RdTz4VQwqtbykhRprVwpmHvx1qYcS+6rEbfI5v6CUkaIeDG71zQTvEFutpCO56orIHpB95X6iguYX5efquByMNufkU9HEJPlBk+4dPgzOS5hqM1Zg3z8QSlDW5kUmcnJE0cMgNhCJS1oVN6etVvwNR2cQ3ZeeIL4sBUDwd0HVr/B0rlEQ+5YAkFR0LLfDDz+QegDvIIUTcnk3JHl1y8mBh5GizY2PzKLIeisMCesh5yypcXb7MN7Rkmrf0xEFLWwBYwpkwkB/O3jwAxHMXJivEr/zuUrEJVXKxaAXWRBu86hb0hJVDr6G1bOAjT+5eR3v0YOP/YKg0u3eCennQjeofzHKwztlHDK3o4EEzat6rNoiH5VDUaoAKo+l2W5qKpegOQOBVruqAQlD2S0HrAZuWqXzD79+lH7vSxvENM766ntQBCULFNBTpoYwLcHvso9Ybc4JpTBudkQ6F+E1Jj7jHEKGQHz+07++jKxRFn3qsXpyK0PFBADI3KwEEm42LVWPCpbOFsvjmprrlfdKEIGE595up84RJ63HLRN3SEW0i4NXwCwrxLaW0eXR58W0KO457nO/u5TiowgmLY7DFZ0DuGZgKwmA1NXVYUBTQqdP48F3CwBkw/o1NA0dcK4v+NhbSvaDB3qG+tM/YwCyalWLEAi4erXPOEV3E4Bw1uOhh+6jH/xAukKnAgIuvta+F3oHdcaCaRg8SGchAQYX/JDn8+qHhCM/F3yZPtRJeCkD/1ihig2RuqDiNs18VdU+DADJgsb8jh1bhYLX9DRH5mDoBgBSDCfUykq+X6Ri0N0GIPqYuC+ysjJEVoT/sYrWOMyFRqBPqV/IdI8AEHjg0Td+C+Cj2cx86IGJFYB44h6qattKrGw1uPoIhQrkQ6v5nacxHolQ906TanM9AOIF9Sr7lc00+ZXXxGC74Y2nUczsRdT/PE23Sv62aB8DABHKWJDnDfyL/RSrH73rAMQ6ILQCkOz3JR9+5n6LtO5HAEBkBqQMY+AFCmRBxhF/l//ts5RTmk1zZf1UPNoE3voizWaNki9YQJ0t79FYjbzXVh57EvUHDpou7qPKq6sojFqR3DnQs1yz1Fd5hq7WnLqrAKRsuElkPs417KV5D54Ruh6EO/kWAQgf3/aph+mS+yKNuXBdqEuUAcHPAYgZDLseAMnOmaAvPrNDvDeCAXiVQCqcqbBugIVAGPK6eNiEMQCfW+hDBD2WBED+4A//BL4ZhZSdWwbe+gpkBhapB+7to9MDUNnahQJ3yENjUDczPUmzMBLMRf2HDeZ92SgmDkDSl4FOFsz29h0+AFpYJQqbF0FPNwfqiXsMgJSDruYAUKy/2k/zV4/T8MJFWpezEwDkOPrPDGbxZfhRAxCvA2IUTtTpJeRY8noApKFqNwBlFg0OS8uIVADS29eLbNQWKEFViWfrt7/97Q8FQHyo1SguuExZhSshLQuZcHxfBFMjNxtO7D742yB7Veyz0SfW+2F8idqbrGoKTMgHwQJHgJS88M0AkKcfqqeWurw7DkC+9pcXaceGEtqyofy2AcgP3uugtj6Mx0qyqBiCIdwkAPFgXLQVAOS7YpoGIPx5W82XYcGwTwhc9fSYOCEJgJgSvHKlN9vuZQleHpxx9L+srAQKRpKvmS77wdNvRGO62f74OOdb6hi2b98EmeTLGJhOGMe5FADhgbQ1y8JGUqktBq6i2a6lvElkLpsGFk888bAwJBwdHU+mfgnKl0LbCn4n0as4ErkUOT7lfPr9mXg41ICfmy2ib6dOtUGRRKbzr1mHJbojVbnMfbbuDyup7NmzCxS+o7Rr13aRaWm70EU1tWWIHKBoFGos3CR9KrkvhHqOZd9tOnLBcxqmg8lRJr2vBrUNkVcNxtL1A69HF5Txsnn5fmF0WFlZLEwP+5GuHgmbUQdV/4bCWDPs7cxA/2fL7wlEOex58rOzSPYJd43heM77zm7nfMycFVGg36lczsVfFS02is4x74qRBP0hjAWfe5boZQiJ6HoPKwDRFKzGI49R3BuiK+v3i5eHC1Gs4q5W1ChU4HMGdW+HoAGK6JxQ2AkWDxn0KDEvBrYlJ7dQ5hgyZRcgC9qAQni8JEKgcYVRnJ7dV0+Zw+U0tuEIja/WqmbJheZ8bB91BkRsYyBZnvem6Fai5/mkyD9JVCuevMR0vYyyjEhah1idWs7VV0j+c/U09ujR9KDIcrla/YDSZTo4IKsTqNbieP7MAGTjvmcphihnEJSl/tw2yu6qhr9ADmXNFmPcDmIEinInS3qhfDVGA8hqRFSBdOupPVQMhaGQdxaDQSi+MJ0I6jJhV4DONr9FYRSoGxkQjs1rlSvRYerQ+dI1fC7kNHE8GjzwLaCPFdez4QnCWR1L5qOxdzNlBnPpbN0+UWwunNK1QgA/uxRVyuodYv7OdB6VveDCcbXt3FAxrYSJ3aGsA4jAy4mSqqXmFevUy2GHVCbCUPMSFDGd1THnZTqXQeniOYzCdpX1QUZEZj5Eb1g+Q8YCTtxiqk4w8wnHORRbwv2pW3TKwlXE85A9IsT+qwsER4lHhnL3Rr+6lJOzka3lU6SoSFYxj6RXAI7fpuiq7MSeoTavVZJ4e8WlAfiQlEEdyEGrVxWjVmAOA8gikTVneivf3xevHqWakhW0aBujRdCJtq5dbRzH0SM9lJtZBi77MF0dPgUtoUn4i+TSysrHBSiZQ30J04SLi2GaeGWImmobQCmL0buHztEu0HMmUGexALrR64gYW+8TVhbjDIZuBguBi4LNi1b+jHvApjMEULHSjf3KF0lGuPn+0c2B4nuxmNtHGTCD1G1K0dcK/+UGmgxK+ldxpFv8HbfnUH6ti3KDIdqF9/NkCEa58Bm5Mv4ushmKCmWXxc++TBiqzslrxZodicVmqdAvAxez8yNYh7xmbYrWy5+1ClRgAfesys657BANUH41dgxg2ZDQ76qGod1FsXwOnttO5aztQyYhhMwDt0nQmVrqnhCfhwelqqfTOUhlEEPgZo+VIDsjo/6jgwVQlsR0vO+nZyZETcXLP0TmWSX1MnAdrVzTiHEC3uUD85QRuwjwmUOZeY3kyIDiVAErU4IaChpVcD6GGoo5BDfD9LnPraL6igyAIGTZZ0cozyONJpeXSLBZlF1N3kypujUJ80wNQJy4WL2ZMgu1iAeJA9kybl5443D7s2+fpg3Li+j+dWUCgLgt4wRbdrGYh9ymIkZEHUiCWRmWDEh4Su6HoMYm5Of/8idt9KVnK6muEFkxePeIBjrkglI2SyA1ZGRAFKc2gfXHIPnLrXNwiM5emaaD54IwFyyiHNdZMT2ILNz0FFzb7ffR4OQBqMJdoTk8q3UAtGDhM2BnXBSeO1Yp3iQAwgpYnCKZFXxy60NE7udS7cknHqM33oRTrTWMdv1FPrpf02RAUhWwfhYByI3A06c//QmY88hiU3Ne8xwzBcvwmsCFbF1fKgAR/adfmklvBfOhqh+40Zgp2dfYWEvr1q2mt99+Xyg/pctKJA3KLVSv610wS53POpgDNTbViILA06cuGKonel1aGcr4bgEgehr3A2deWGTh0qVueMlsRoZlSBgNRiJhen//SYPyxYAhla5mBSCsEJHuPC117owXkxXAgKuaWvsiZIiVooXcb/mC4AdJSQmyNFUlKJTPpL7hIRqcQb1ISJ4TFvtgSUDd7AqA2EG30oM0B+o5dNMqV3aLkhZ/dkHpSjQNOngZ9dkFGV6HD4pAEJ/jmo//B0pXr+C9oYGG2E+LzgVPzxqtoPIuSBvfLw0z+TlYefRBmIm5qX/TfsoZqKPsgRpkR7IgtztN7lAW9T4gMxwsNZt/aRUtFI1ReAipZzh/zz1xjIpPb6a8DrgpY/6+h18nO17qCTeMnTzX0vVuCnjoW+da7HhTzzbrbeM6oZSx4BGS8MriglS8nbqZdJQqXs4KRgwgYqFXXbMeUwXa2KZzxkcV/7iHen/9hTsCQAy6khjwqytUAYJcmLL5Z4pooPocVb/5AC0UTlPdPIwHXSFIXrqpq+GwOM8lkw10dPmLGMTEQeEroIaO7ZSB836l4jQ1dN8HqVHWygJNkKkQ2b10seE9jOX0AN0Ek2L76twxvcoYGGp6Ff+unzt8WaudTzIiFP0Jg01QkZZ1bQNQilFbzYEkUKKvf1HjoUAOU/98cT8FbPOQX9VngkGH3iGmfCkKEsBIY6gZECBGXS4ZMRTzacAgQJBcTtYQ6GPVFyZuGiNIxOBJrddkUhn9I45Gr4tBjg7MsBKXLi0DkIhxfYilJVBPklCDY6ZfOUAb4xad5HeJOs/8PtaDanWj2y03fDwBupLiootllYxPwnB1ZAAr3ytMWzLWy/2n6kj4N7+qqQgGzfvZ7pKD52w8qzdtrKX39vfR5z5bQwUITg1DyCMPtQXHT3fSlo0NeMY4qWe4nXL9BfBW6AXvHYpaBaVUnFdAGVBWOtL7I7i4ywH/7ESYVlY/RJkYKHORsNObQV4MIofhyeDAvk5hcHqxfQbHEof6l+XmU32nMzfinOL88jmW59daayk/I8aO8LkJ7pxMWRLTUVMRM2tKxPIAv+4syY11uk2wEsorQdZX7rv76Q2g8Uhqlm4LnjCFIpIZ8SSAXy1qFs7GRuisY542Tss6CWdCcsLckB52Ko+aIO4NL3tMoNkWp6kyX9KG5pEVCiUsHF1MW4jPI9MpL6bgArKdoFZz8zgz4Ysi74Uoq7Wh1eY/Rn0zspC5oioH88rBs88LqeY5udwEaGCNtY/g3JaBlTCEPu+DxH0Gjtt8oLldkpocikzQ1W4vWAKFVADakTs+CjPFcfrg8ClQxBg05FHrelCEcL6CczA5xfXJ5odc3jAF6uEMzifKVUWLAPTxPnP77d/ZQjXwBeH3EwOQYn+DmN6kZJ7zMksoM0cCjdBCGFQ/2VeOLBOA8Lvci6CpPEB5nf9gb7d4x3/6gRrcwlB0A9ODG48HDACC/hTNEtCMsRqeyrbac3JMiXEACIcSlfoPf3SS/uOvw4g3ivOjgT8oihH1QuFjiaLuhJtB97MCkL4BGgBV77k3JhDgrID61zEx7yKU6iKBGAD4apqYu0CBCJR0IX3MNSzccoN7wEo5h7FUWZISVhIAefzxx+nQIeg+s1vqLQCQe1mClwdnW7asR5S631DA+ucGQLgAff36VqSB94uL4eMCIAxQn3jiUQzgB5CGG/jIAYgo+kadRvOyemQESqirs5fa2830380CEAYytbXV1NHRK4rpf/KT92nNmuW4mYroyOGzov5EPAvuMQBijSh6ix1Qh8mlpupasa8D48M0MDcMzXcTIH5UAGT5oCw4/5OvEL0GxVRPMItq2iEJveEdsS8FozV4QcJ7oqqd3OD6V5/YQRPNF2gemQ1uNcd3iEjQwMaDBlhpeRlpFBQnj6w+Trldzfh7jBbyJ8gzVUAl5zfSePFlyvzRRpr4rZfEoJ7BWMZIOZW9v5MWilErs/OtJZ9wdxuA8DG6311Bro4yGBXKPvk4AQhvv/5Pv0g9v/48QJ35Qjf26RYzINcDIHYPhq6cJUEUdPlzT1NGPSL02GZbzXsUKpRSytrjgkEAA5DcmXJqufQgHVwt64ByplD4O7IFz5MYikEzIWU7R6dbXvlIAYgPGY8mZD4mcwapr+yC8P2wZkVSAUhDpJXWQCd/EXH0N+3fR2RZD5SXBiBO1DvsmH2IjmUcpTkc088ByO0BEBt7ouC5ws3j76bPfwr1Hbj7WeZ8CAPRiop8DDQxaEaRdAEizPP42zl4GQPpEbw3fLSx9rN0uAveOVAmq8nbStnuSukRASnhAAasHIziIN08MghswhiBMtfzP74kIuaLFsljsQNo9zIA2YCi6uX9k3QyOkiDkGn/OABIWfY2moJxYgSD7OsBkBx/FZUUrYRIiQ9ju7YbABAexNsp35+Fe4/NMRHVB6CdmeA6GA+2g8w6gHcQDusvfvclea146mlGMdCiJEGCFYD8DgBIFmpbCrMRFLmDAOQ4VLHeOzFAX/n8yjsKQHohD/133+mg3/+3Hw6AjCFL8vUfjUICuRx0RtR4OC9bAAgX4C/Q2Pz+JAASH3iAQsEhUeLx+uuShs8tCYDs2sUyo+/CNp7R67UZEKa3WE1oeAX3ugIWD7a5AJ39P7RL+90oQLdGtdMVHF+PUmScnVv4cL0MSFUVBl6I4h85qv0Prj23qRmQpALolP3g4kyugdDN6l2RussODBKt6lM1NVVQQ6iivXsPCdM9bl6lH86fAzC3MS/ONNSuW+gT7mPdz3X1VSJ78Z1vv2gooRmRPqxTzqeoDtaMA66fUjjv7t69Q9R/HDx4jCagAtLQUI2XUyn+ldGbb36Al44cqBmUAUsmzihux+Preu1GmRCjX1I8bJhTrDMg1p9iHNXQxeRq0GjDgI+zIRVQa6nIK0V0KExdE700CTMwNqbipulX/JmLz8VfXYDOvyPr4cRDVzeHyoBoigpnRFyF8vdmZMe/Bqndv/lVovd3yYF105ldKCAuBr0mk0498m1a/84X8QCbp4uPPE9F7VDnAEVhdPlpkcfJvdJIhcMN1L8Z9BZlnucbLaPKM0j1wr07v3s5BWFMN7n8vNieGzUjpWe2UvQwzMAeOUSRDSp6rI6/4sBuyhqoptH1h2l6WduSNKvU87SUSlayVm36s3sd9mAS0Mj8FjjrAEuBZ6QyVrrkSrrMRyoFS8+TbrvXJKktG7H+VvH8wzSx9RwFK0zqXrr1WQvIk4CGvjw466FN+9iADFx8cWyWaQwwitqbyDObTe5KxIRBO7lSfMaYRxgY8L3lRbQYBcNieVyWNq/aeVa5UreWHdO8ALhhNyhYOtqPRTQ44MeWkTmw3o7G/vLM5nm0ql1pc8Gc2RJa3rOdepB9GcntFTPzbzYjk8Hf5TrEc1VlVPSzIQ76CUfcuS1ysE8VXvN2DcNAznAgG1G+iGxgpIKOZYIOhywGA/Td2Q+hSHeR3plSsveYN6ZpXnrX+bs1u6WpZnivs6KV2Dexj/KzzhY5EFvXJolJlC8oMCnJf6NzEvAAMTJEyITY4jLam0AkOT6lnt3WG8eS+WD6rzypkjLDzYkBL1ObZFNZARyEVgaMwZPErrMeFoqvUI4CF9/abKxeZZPXLixx8UyRSko2Twci6XAAR0HzQ9uXC48lr1cqbXG0dgZh79KiUjo7eIlGhi6jBjlED67+JDIZEyhCH6N1TeuEQuD07BwMZn3U09svJIFzsnOpu3eKOrqnaGAoQIuxZJNA3rZWF0p67+D4jPejpe7Wofw87BHtx4ZzBJlmZ1xmLzjTp1s4JjMEEObCe0BGy10OMwORKM7GIF0+x0OtkhLEzV1fLv6u376CDl94T3xuASunHvE0CB3SMecwNY6rbLnK2EUXJI1dNGDoLIcaoYfHqDRzjZgciZhBrWBMKjwtIlsTc8to+EIM2SF1c3rcpm9JGLU63LIJVC4nlM0ISlc4T6NjSJ+jsa9LQhXkT4+h9sJXiyxWHUQGCqmv/xhUn5y0YVUBxGp4bOLBsz0DReWgP80gC48MgAf7mgFfETeuoRAomwWFxZgO2ibXVi2imBpsDUdGFXVe7qRpFNGfPYVCdu2roe4TJ2RzF9UzKAuF5b/4C2torL+H9qwto+rCGrGfOgOSm1VPfmUPE0H2IxQO048uB6hrMka/t6cY1xqMIP1uIwMSU9d0+9A8Pf9uB/3uF1aAtREmn8qQuKEOGvNK2pSmSdmcuPaV6SnOOi4CeV3E2DtFPY8cuLbZ5f7wyRHaf2SEvvLLlUkZkKjPBUUsRaUEgI7NKQU6NaaJIMsHZqtoFzu7YIw4Q68eCVBFeQ48dpyU7YRvC/o1hOOJxRs4D41n+HkUqvfQfFie85nLa/G84axjnsAYuhkAREvwvvDCC0sCEGMpy4fq6koUapXS4SOmuVe6+e7atDQUrKeffpx+9CMTdX1UAESkyNQDNx0ASd3uhwUhN6JdcZ/zPMuWNeD2iQOEtYvToB/+1u1bVbBkJF+99FMGu+Z5lL8n8botIxT90ojGQsa6OOrgRrr9l37pGVFP0d19RayDVUSy4SXDbWxMqirkIIWo+YNLgbmbuaasNKbNW1bjJllEXYgcrFpfBILvrOkW4oaVD0PdD1yIzvsjPUCINm1ajazaAFVVVYt08uXL3UIxRdM3jJoNq3QlOxxb2q1ch9aaHL2K9NcPBhR+C7UOBdtJzQ3zMDVw4xdpITTzcyFX2FhQTwNw9R1ZGKUJ/yA5CpP3lQGINg7k9TkUAOFBjEvRtLTrOQ/wXJDbZdrVN34Dkn9/TdQBxQymgnMXrzr8KdCmoHEOt/LeDXtp1bufg8zuCAULUWw8XkZXNu5FukJyUatOPID0voumazvIiWX8KFq2h5EtaTlNoVJZeyNOpTrk3I7l5DlfTQszkN78l5YHnQVzO+eyqPDEZhre+c4NAcjtAA8+RpOCkv4qTQtKQi7K+vpuCm+/RAvrzUwdryEVeCwFOqxbS8eItW73emCkcN96imQHaGKVLPq2Oozr70l/GVDo2glhxCc73AHAoesvBI1JD8yVtCzToGzIarS8/SgNt1ygqUKZ9eJiaw1o7R4FWniadvwGB1rzyHnM6gTNT/QTPjsAsrlp5g9v1wa1PrFeXl6P3QQ40heQ/Mv7x6IX1uX1dL54iydrqX5gHZ2r30eBDJiC6pe/Gb8QgwDjuYhtIG8j903VcoDVbjyDIwAg+hnDIMAwOBTHKftw7dxGGgC/fdg2Dj64m+7L2EI94T66utgv14vl9LFq52W+B41nBquJWcbnGoDIg1SATkv98iQGFqIxxUrue0I5pYvPqr4lrnj+PM3GykqKuhXDQDAxpQJUfMEZoyVz0KyVsWyOPKP2zoGBYQxypkn7JfZPR09Ad2F5PJ4iEKh8RsX1MvjsQD2D6JMwtu9U/DGeDpqNmG7vVcfGCyboiUdXUH01XKRxQ/G76eSFSdq4upCO9rxBDcVrKMdbROfa22hlw3KoLaLWBH5Q+t7mAuQjx0aRAYnR0ZNRvBvkdRplMKRBswLcQmUxSdhH3SzmaRbL6nddBkvq8v4GZJ2GWC+bROIdJJrXHLizEiU3fmc5LNQrt0ceczwHinIWg85QowQnzVulcV5BsZ0CivrJ3z2gUC0fhWxsfJxK8Kz0Yt8TKKSfwkNoDtuIhg6K5XzRAFSr1HsCACQjJilI3BKqUCgUlpmDuD2MomfVP/YgshsmVc6DehVuEUXBci1WYX8hMU+9UHq0wc9DgrAEvFc0LUisM2CnLDjSF2Y100ygAyCzTAB7D7I4JVCgykZBeCZoTVFE3mdn5LUwomoZFiMuqmmCOiK6bmriLACpvF6rq1qhcubHJYtASMhPP3zxHZqAoEv/iOz3KPbKYZP9xzWjv/gLq+nYwaMwKHyYHl4pp+9qlkpVNlA0NQAJCzndOH39+DQFcJ3AN5M2VrjosVWoecmXtSMxFTFwAOT8wlffob9DhiUwMwMKluzDzFyYFhqGWGISnnX4ny6y4+iKUolbAMB3Iksn5mHgHw/St17sBpAO0K8+U0I+XEsJvwQdMQQkNQBhlgorxskf5HW1iMCrW9WpXDp6gQbx/e0T8zBRzILDvAvUuyuo2ZkXkryOODJJVEuL9sOokcqivIxW6pp9hWb6siGvbsN4qSpJite4u7UE7zvvvHNLAKSxoU7sZOe9oIDFO5ICQHxAgmxC+NZbEuGLWdK8/W9mMG+sYIkP9yoAsRag865/nACEt9/QUEsPPriNXn75HcjmTt01AMLXwu5HttMr2K4AEkkSg9cHILLfzFHspz71iNj/goIC2gZ/lbfeev+nEoDEVZGgJw9KHu4SqoAzbhZkCYe9V2nIfZXmHVJJ7FYByMrxOP09wAfXfHDBuViHAiBMv6qBwlUM2+ZCY96Hubwh8kZ91LbzB3JetiNQ45XsKw1UMFQPw7opCoCWxS7ncc6GWECFPjXFJzdT4u0qmvnC+0JZSjcrkMgYKqeqt/dQ+y/93T0FQMRYbQovzr/aQ/PPIHuzYsDY/7sNQHJPLiP3WB4N7lLZGB6sWzID1syHeKZ+CADiQbS4af8uanvsVTP6fg8CkKYrm+DzkUuX6j6gsFPSLu8GAMldKKTW0Cp6z4uBn76Q0T/aq+fnAMRUarpVAMLnsLYhQHse3IVMvAcmigGqqfLR0e43aW31TtR/ZMINfA7Zei9kVsPIdngFYDx/Ge7uk2EEnmz0NMzpvv+SCXZ+2gGIIwxJXhTPZ48CVIQyRFzBzhLGGOCicpN6ZhEgQvuoAAgtYFDurIJw7GkBQOaRbXLZc5Ehq0Quyy/knr1UjKzKNOJ9C6DN1dL4/DsA4dO0rmGr2LfG+mpkieQDa3iwPy0AaYa7PbfBoTMQrZEgqK6mFdvJoVlkY0bG3DQxO0XnTnXRgYO94vdUALLz/nyhrtZQXXdDADIZitD/PD1LO2vddGFMArdnN0OEJA0A+cqfv0//HhkQLySR7yQAiUUW6POfKPjQAORcd4gCoE3PL/qpprDLACB2SPG6aTmopsehn7AeAC9M0yx2MJ+PLCHAPGrMrVK8BgCpqKigFStaUak+inRWr/A6uJnGErxjUFbiGot7oqUAkKKiAuIi9LvhAXI3AMitACU9Lys4vQkHdFMkQEW9mKJk8anQ548zIHpZh3Khlb+prIe4sS2fLcXiJrhTUUQUqWkncDbcy8yUUQKmNbGJ33ZuZOkAACAASURBVJkzFxFhmAVNbjsiOAlI3UqvFo7maIM+ofJkySxpKoOZseDjubbYL/V65Pk3blol6kFef32vKB5nrxGZ1QBtwOJhkq4AXBsDFhTkwtVzGWTl5L6yutfx42ehiCUHJdz08taC8Qgii27PtbSy282EpVtOaPHrInE+TSp6bPzFJKZhiX3k6JU6dw645eqshyfmo1IU7BUvVCCR7aX+7E6a8A1SrFAeH0eUdeG5E94fmm7iVrSrXOzDP/0y0X//kqz50E2ACvzzTcNsbd/nxSkLQ5fXDsoVy+yO1V6kuWoZ8RODcRVE1QZ34oc0oEOPybwThZT34/vxyA7Q9Jd+YhgOcsaDF8vpWkb2BSe5wd+3h1DQ/oQ0TBKrvZaVmDzd+rtlIG4eXfIA3Tr9RvMkDewxs2Mol7K+9QDNfHE/RUulVr1uqZkPnp4KTtJlPpbSB9HbTl1HRn8xFR5ZRVefVjUpNwFADEUp1iAwCsDRcZbPOhtiz9BULAgMnF8rDu9qExRVVIaDs3RG5kRPc6Pj1W3ODI6Eyu4JE0BNwcrg5WRvGdNYzl//jqCg/swsIEN0yOrXox8lfFGoQHVr105EgjPpfMV7FERxrqZbGZ4hyDhoVpGVdsXPSf6Pm11FJBcQxWajMHndcXRSXlzJxeScTZXHEUfh+drQWpqzz1GXQ2aNxW8q2hlDxN14Xlle20bxu6h/UM98EdVUanfIeiSpg/EqRWG5ptci8g0zQt34N9GsCojaRwT3lW6xEJZX90tigj+n3FxCtU9nMtAP6ga3w0VZ1+UZRo0m01OsR3Wh3JQqrI3jhGowBoKp2kezCJtQ9E+LMsosFvOqLJvlZvKiiPaB+6poVUuJUEkSXY//jUzMURZsr23wRGjvCNKBI2N4n7lFtiMGKl0CtLNHH7LTqXNxjIPk+mOqkF580c9fa/abIyuqT6xGt/yO08yBhTmzz7xxSXsKRzBIhjqVcRzKB0WfT23uKDYLSWAvCuq5zdkDVFUhl8vA9b9umR/1+3gXue2QIsbYENnmUeUHVQHqlx8iRJfs8E0qxHP5rOIQqY1uhZ/S5QBMSpHByIxPkg+mg9zcCdOcl+bKcX/IDEcUKoVyhkXyFyghBEXF4smL4PX5s6Sy0zxW5UAwYhGnKxdR9DiCX44YfKBAjeJ/85FRcoEuF8WYwoGC9oX5SSrMaaGqovXUN/I83uVxWlu3Q6yrqqIEv8vgWQhKZVzbIbanMn2BEK4lhwQd86E+2rK1Wny2xZEN067o0Vr68ZtHxL3145elfxobFuoMCKuAFcGjas3GFaCKZdMz99Ug62Cj/i45Fv6lRzaB2SEv4K6xAH3/Ao4Hv38FoOXltjkamYvSF9d7BS1JbFt5g9hBC/zDbx6nz+6ooSLfogFAvHiBxpXcm6FU5eJrSb3PRWZVUvAWcM2mZkC++ldnaT04drs25ZBnBg+KPJWdwvXsxjhZNtTgqXNnV0pl1gzISHsfjaLG4xxEFs52jCJzUkx5fni7TV4UNCxu3uj9UlgB/TgD8JHhKEK/epBF8dCJE5fBxDlOAwMyuGYAEJbgdeKCZiOX9o4OzCSlzW7U7ikJXt7ZFADCyksc+T53Tpo6iVl+ijMgtwpAOGXM/huvviaN3GT7+AEID+YXcSE/9dSj4vzwg5eLSK9eGaCzZ8G9/YgACB/91m1rYYSYI140nMH41rc46n7zAKS5uU4YTZ0/L++R5cubxPrOnJbSgdZr7KcRgPDAxVkiR2zZyIaUzFdT6XwNBXwzNJrfSxOZQ2QvlCnpVADihxHTN/8Popf2QG73c3ihmObFMquhxjaVbZupqnOjoNEsZsOfZs0Bmqm4oscitwxA/P01VHLoPpprs9HEb7wIl/GgGBCy2V7Lt/4VhbMgv5gZpqg3SLP1HRSshAiCRQHrXgIg3K+ek3XkPF9Jc585bChj8fS7BUDsoNxUvLIDAETS2G6GgnW7AKT13T3Uue4DCvowYLjHAEhmIIea+jaDojJDZdmV3BO0z/+j6wKQHQtPAgJDHQmDFTD8qcd2gUIYBMYUVeZ2AIgXA93NwU30geeodEj/OQC5owDEhkBbYT7YElugmhjsoNa65fST/Repq1fSPL3g3kfCklqjlQ41AFm7ygYaLtGFS4oGeA8DkJXlcFBH3UE/Ht+RHPD3MXjdjAz0GADSIOi51VB46gtMURni2IMwjh25nAxAmj0IIrpH6dJc94cCIDaoMNkSHgGuIXKLkb2smYkBWASRycjCHizAiHNkvgt+K2Z2qSCvSsznwfliAOLG/q5v/kXq7PvGRwJA/vG7r1N1fR196x8lgyYVgKD8XUzf8fB99OmdzVTgtRsApL5lGY0iyNk/g4J3XBqrS930WJOfGCgevhKk/b1h+rf3ZaQFIN96/RIVQUFrY53rjgGQr/33c7RtlZ82rfR/aABydShIbx7sh+lmNor6PTCZPAYAIsGWB5kPtj5kq4aBxf1U4t6Mc+1DFsuDelnUdiaGDCneawAIF2vfignhrod2ANWcESZ3H2tLAR56X1avXo6HQ1QUoet2NwAIb+tGYOF2It83WmfqOWCncc4AHfzg8DXqV8L7QnOAk+pXTBlejbSt601nuGd2rgQ3ugYiGluAYaCMgsiaDhlFYwDCLpnccnNyac8TuzGIzwIla5rOn+uEuAF4uCobojnSuk9TMyC8Tt0vS2WhEgbZm6m/zPd1CX+Y0tIieu89DPIwzZr1SM2AWCNV9923QfiZsLyvkMDFP86ChEILdPiQ6SvB+8vriVr41T6fjLpYC/PDKE7j5lCOtje6j9JmPqzFOLpAnKNvOjulHg7QIDRXD66sAzK5ouEB6ShSYWIso7MhOtPBUeaiRCnlT5dT8UQtjZR30kz+CM039RFL7XLLxCPgH35HOpz/5/9TrpYDndrvQxyjCqIyEFn3ypfAyV6k3i1vg1o1LMZU1t/1jopr0KSBi8kMGHQcgT9z7UfG/mWiUDYLKe4Q1heAmV2obIDy2lZTJvxD2C9kcuXpJYHHkuVOYoOWs2KlIi2RDdFzX68AXXT7EutioOHb20qei1U09WuvXwM8rkfJMrIaaZLY/Nv1itR5n7RAU/N3nqLuJ96mSFZQ1hAYUrUWTwyjhgAdpAqdZa2HCnJwkk1lQEQ9iJ6ugIZ/ooiqO1fR+bX74A6M60jNyxkUXYvgUFFkzhAYxeuQHNWfOaNh96p6AHx2qBonXffA67K7VJSQazx0eQKzMDEYKFqopCkULEdsi6pWQu67L5hDa648RF2lp2k0+yoti6yl6kgLnXS9R0WRMqgE9dI0TchTrfqhIFZKK2kTXXV2kB2SmCXxKgymcgnOAXTYtk/OitGI4aOEey1u+IRwwYjaOT7WFI+O1vm1FASXvgvbZfI6U69E40y24WdiXlBG3QcmsVCFaDyfutDZeFs3wxtEqDapjAz43Sy1KzaBvtEO6XoZUaSuMiDiuDjzwX8t2ZClMiBmoT+2pZ972GE7a4PzOqyZDyUtajwc8DvL3drseiaO2sqDiSNLpZtdFWzHY7KuUDQMuO0qqx+3pgVVZ3GRcRRowgOJ0kgk0wxWYl06A67fNVoyuKjQRquWu+i9o2bxtQ48xfTNaGq2CGd4u03K2sa0AAE+Z2XBuyrpwCHKMj1NzgUZfY/bpMu1+MyZEGSMuNmVFK4TWRzdPLkFqMOTBf5zEBjR7bPri6lnahxJLPhLFMtoeRP3Je4LOyI2MXhtcFcejPbTJzIa6Afns2nRkh20hwbpiZVEJ6d6qAWSttOBi/hdZsazPRIoRCHSYNdO9uFsBJ48YD6wgACOOQGgAUGAONzrE/wPWQshTIH7eVJ13+QMpLg9zQDtfTQ+J93auc3OBKioqER+gehBGH4jBTm1tLL+YTp76e8xfvDS1haZAeFC8wwlMzvY34ftywxQKCTvj9GJIAb+cl0Ts0dp29ZN4jNnQMKLsgh7bMRDJ8/3UVF5C7356hEAIdzFM3y9SlDGjBINQApKy1EP8gBlLk5QIreSZiD0AJ9CKsc+Vedl0PZyvFPBtuAGsVq6OrlIL16co1/bAld0KHVy88A1nZsLWY7v7+uEXHGMnlyXA6lgOX7y4NrUniExZK+4YZgvjC+5RXBvcxZRfEYNrUPd55lcT4Rz9Ht/fpZ+/1c4iIJ1WTIgTjeyToqCFkX2BW4sct2q3pXgvRIJKHGgEKwHjp1An8Hv5kyYVtQv0tA0jB5RrzMbk9lZOzKoDjtqNe0V1B18g/KcDMxWiIzIW2+2Yd4r1wIQ9gC5fBnaveOTtwRA7hkJ3jQAJJ0CFnfQ3QAgN6toJM7YLbRbBSBcgM7t8uWupAF2aj/I9Zr0IKMwEg+S1G068SBJnmYWrOtxcAhFSbplwMxHb28REoXiIrUgG16GpQy5PqPtQgfkbntQ7CeXSW1cpHltH4DkYFmfFYzo5XmaCSrkyKy+vhLcTz+ADlQcLMcpCgYtdCzrOvjzU0/tphdffNs4Jv37ww/vQKo3KDI41n1kuUZumorGn3n9WiPbeozW49BFltbflyo8T5qOyJVoOv1v+cwFv1ZQ4lDmgeKcFEgA4ixlWSG5CieKycXfLCmXKlaVCUnf+TIq6kCdQAAvoZZuKEp10+/9raQL/cFXzfoNfv9qACLq59T4iAFI/fGHaaqsh2YV7UpkRyy/61NqrWO1gg4rYCg6so3o1TrKasK1kIWBDIpiE94wTTVepKlV4BJPFFDdi5+n2bpOGn74J9YuNT5fF4CkLHE9YLFUEbp1uvapE6u1gBBrhoM/57woOc0zn5a1GFbgkS4bkpZ+tYT4GosHpTsOfZ5rf/wwjW44ByCHwfkErmGLaZ8JMDS1BzunwUiq2pUFjCRRs7BIVR8CRL4gjZb2isJ1gxLEheO6+FwXnnNhrzY2E4XXaqBsh1ISaHyif5gSohW2FABjyqEejLMJp45FcGG6C2o4D4eexSmIUo+rjTrceBbgW8l0LTWMrKW2ykM060PNEW9bjffdoBPsjnyWOugcXbbJwaEIRKjn5+b4Tuqjbhq1D9Lu+GeQC5mhTrpIQ7E+dRUx90t+TOC9xe7c3FglhwvUxXEApBimgiqI4I366b7wFlELEhEnX+0Q90UK2ExyTGeVPCNAgYtNU76MYnMGiXIQJJ59CpgYlCs+tZjXNC2U+x5TakDiCy+P4nPdRBE4Hx9fN6CdyJb6V03D+dPNACDqfc4SuoJWykuLB4J813ChbMLifZRQA3nrc1c/E6MooDanY8CbRCvmewrPO8yjOgAPLLmfNhTUJhBA000P/mwuk2qr8cKzT+XR914xa86MflBUO/7uz5eAwOmCG/u8uV72neDmA21G+2Po5UMI7DqCUjwm4Soy9iVuB5VZ3bxa4Urss1v1MYJ5iRw1UGY382KplPXlNc10oUt6N+S4zRqzLHhYlOQuF/dJHFGg12aP0bqCZgpiPDgYYPO5R8QysZEueuxBG+WhcDwHlKGZoI+GoTJVUvEKLYxAvAZDcne8GGeaaWtsBryAfxCfyQzgHIQxDdkAFzyaFECJQ60soQb0QTjScxsfd9Ly/EbYVDjp8vBBCiKLwC0YDANkSBCWwXRMjCVWNOzCIDxKA8P74UuRT43F9eL3vBz47aB+g9vE2CgoZ+a1ydNGJmaguCm7s6qmkerq5bgkiELqDBS7cxsbH8C7i5UikQ0aK6D56Xl6+52z2JYEWh6ooDlDknfHtTH//refRPwEg3cM6FfV5NFy1zAEgGrkRmBg6FReNRHUYURxP/7Z+9P0m9shbhOV139OoTw2DsKdaB+mV0+N05fuz6NSqG1y48tEX4Nxpl7xvDisuLq3QyxoEZIgJoCb2J8n6e5RCBCMAVP93Q+v0H/+5UYxzT27QEEAPW6+lpq0AETje9vMPLESFjcX7stTqOPg9qfP9dEvP1NOB087UA8FKfIMmQ1yLLA3Cmh4zkrqDryOJ1oGlWfsoI62ABIBQ6gBThheIEYG5GcVgGzZsg4Dwoum9Co66J8TAFm3rpVmZuaE4lRqVN/aD/cCAKmpraR8mEQdOHDsrgAQnw+Dj91bRQYk2SF+aQCi6z/27j0ibjZrHzLH8dHHdtCB908kmXL+rAEQBiUamLhg9Fc0XEt1R+sRiSO69NB5CjcMUzxX1YsoANLywZMUzBulgZWybsYbzqLmw3vo4o4XheIVtw8DQLJe3Uz+S000+4X9FKruI393PeW2w1tjwUfTjZfgil5K/v46Gt74Ps2uaBPbS233IgCxhV1U8M3dFFzbTcGtl+8qACk6DjlMnL/RDec/MgCyCY7m59a8S4uInn4cAITVilwwWWuOrqXiaBXt8/2QKsaXUdFsFV0uOUohn3zxWgEIy+o6kZ3gjIke+GsA0hrfBEJJOR2lfYJ2lZ+AZG9iDQ3TIF2KSbAiBtG3AUC45mPlwgoKYSDXaevBen4OQPQ9/HEDkMce9NOpC1ACmkxG+7F7DID8i9YGSAfLmhIrAIlCXc1p91J98Q6ahGTroeBFKCNWU/Z0goYDo3QQhpvcGICsWQsZetQI5uJ9twDQwADOBhAZS8wiHo+MDdcmQSGL3beDcxJc51ebwc0oPG2WAiBu7EO1bzVFQos0NjdBo3PnrwtAGiu3AKjYaHj88EcGQHj/OwckCDh7phcF6bJOMRWA/Iff3E3zrlxaXV9EGxsLKdR34QYAZAoAJCstAOkZmqQXDg/T/7I5544AkHOdC7QfgObfPVMr9v1OApC2LqKhcTsU0g5gzajPEQCkDMlcABBkQLhxtigA89iRkRnU4C5cC0CeeeYZeuONfXLglCQXp2/xa//eUx4gS2RArBK816M83Wpmwdob1w7k09Ovbodyldrrt7qfrIBl9UDh9S21H9ZCb71ddnM1JXlVJCrFKV1Tonj51Hmt+8/Xls6AMBXJaSkQ4GxASUkh6ilYMOC4VJRK0zjilLr/vP10viXpHMPl8ctIC//+4M7NwiV9eno2fdZDhQGYMsXHVw91DQYuFy7grlPr0LvJ3iibNq8G5SyThgbHYLbYJ/ZLU7C4bkQfF29bywxbDzPJCV79YM3IiElGQaOFbqFD2SpjIebjCLKmXul1YZpNFQDz4NKuMiDOYrOI31kCalaO7CMtderKh6mj1ftDbweb+K9/naBlKIf50p/nUvbFOspta4DZ3xTNL7tKocZB0QcrDj4lIqjnH5HmcbUXtlOgCEoydWZtlojwWGr0dVGvOGQ11koHEniQnvc3e8i+eYImH+CHoGy53c2U0wafkLIh1HwwHctM51v73Lr+1OnpvqfSpvQ+LZUVSS0yT1rndbIfej4+vuK/+BRNP3qCgqt54HltLUi6zEc6qhVnPaxN71t0Dh2v90X9ze2so5z+CurZflBSfHSUHRH0tBkQC30qHV0L2oxGhsMG2kXRRBXlw0TwUuUJda1x1kNtBLQkTbGyK9ogB01NPw/OEMgjETK7LrkcuynbtZu8Ln4XFC1V9M40BS3Ti0yJYU2BYxLO5qObMIBCfVcJjpnXqSLrUVFwLDvGhQi2lhm2Qy5UbBeiLdmOXJCvHqRz8eMUdM5RdaIR4q8FlJPIR4R0gd6OvCrmdSJs6bDwEnVxOh9bCBQHbhGWclXvNJOihVsahcgbQQU77DhBEYNjxs80fXwq82DQt/h1zoXg6qSKELd5BcS1zK6mc3F/ppHkNSha+N0WVVkaM4jP+rbGShNM3QpZitc5CyKaSRlbKhuii9OhkGEsY9DHMMWu6VpOM+XDz//U9yI/c6wBN86CyHZtBiTO2SRDjYBpeYp2BjKK0Xge5Xlhd+h9M6li61flIKIeo/ZeAFZk45xOuWxEea7wZz9oMdxihicLfseNq6lduKyMFta0msAc6rfBSlFt0a4oZqLYWPanQ2XQXPAsiSDDILaRg0xEc62xXPkmedJ3w7Rv7spZGp+9QqWFMlo+O3kFUX8Zffc6q+mUW16DXmT6Kl2oucC1PzCAgXA2CsZxf47PwzF8EeX+kM7PQT1JAtmFWcf3yRZQ1EUbagzU9Q2hXGMfZlS9BN9XcZvc9sIiakFssgB6AVm0lYXNwhH+dPcwFaGoeS4wiW0twstjSnjEsC8It1wYAFJsEvSrRzBmBRU40IuxAwyDCyqM7Y0OyWLw2ekJyFfL69/BKVC09s4eKiqV2QkPZOirKuQ1ykm22Rl5YScc8AVBBkR+RsE+rvsxUEb7r07R4NUJOna2D4NtGaCwI8r/O18GbSyzjj7/YCP52RcDAMSDLDy3ZVVQ3FIp/XkcSwJZwf/v8AzdV+OlVsggc9PXcFaBn2ZhcPlvvnGRvvZMBVWVSb8WLbrAH2NOJQsM2mMCHj3cMvKKYKYpszOpGZDvvC6ljH/1cVlsH12I0sgFGYirhKVArEKeg4QHzzaVTXbplwMMNhMBeRz2hQhNK+Pl//vrh6imPAEpfwedaodeV2IejvfnMOyQ++PL2EUXZ74vPvPYJ9y9BcmAAdq8OY/Y7kMcEm+TP3zxi1+kH/7wNTHx7gMQfphYRh7Gg8o6Te7akvuWBoDwQT/22E569dVr6TJqbcafWx3YW5dPB0DErqaMlj4MALnd/duz52EU/ihgmXLQ1w7kVeoZ+80UAN30tq3eIOn2h9en60P0ID+1n5m+xW0BxjzajMtU5yL6zGc/AXWpI/DrMKUVrX2ZDoAIY8Qb+paY50PvG+/vo49tR8biOBS3gkkAxPDJspxDBg2boKI1ODiCf5JXy9MMPje+Z2b6wC3NhsJXK1D+B2KehPICYfBh9RfRx52OPsbzWQFhMpiyjFp5/db6j3w8mDTo4NkU2BDUK93UZ6vhoKvYfKG7GIBoapZazAEKlrUexAXVLG5P78OzA8+YZ/8BAyv1AuVB3bKXnib7aAZFkfn3ZINGURAmT74dGZIfUcWZbRTKH6PJpgtiHRZ/MkN6V4AjhUGtt5F1sK8/Z7wL88LxbNDp8tFncRp8AJKMKDDPb1tDWb311Pfkj1IvQ8u1veRPST+kgosbUbD0wnwKNPFELKPHYJbTkUq70sta6Vbu0VzKe+k+Gv3kQYoWSY7yzRSki/ksAnHWSyXKAwY9LmWaj76sNP2uB7S185uobds7UllKUYGsYMRQqhKgRO65oP8Yn3Fv6muPQYUBCmzUMrSeJjJGabzoqrGcoVDFA1oLGBHrhRmaDZxxbjyo1mDKzmanyigtBmWkhH52qUGxzYV7QtGO2KfN8LngdanBYIbNR62j22keBmjtxdLTio9TS5a7UDBbmqgCnQqEKtuUUOwTfasi3KwolB3Np022HRSGgtBgvJ9qbPV0FVSs7kg7WNV4ASNzwS3Dy6Ib8iXtxDsqGJCDBn6ORKKy4/izASp1/QY2yfu0KspZkBB1JGQkluv4jOtRzct4wxi4ixoKfXKZUitvLO4zS2mcmMZZFmEwqJo2fhQ/aZqWBdzoaVY1LQYfGoAwfSqhqVnz5nqNDYgP+qaAeZymXjklDz1uM+lOMgphGRNog0cEspzWaAWvEbx6a50dy4/KFZo3g82tlbgsz1P+XYE1RaeXfZzAfqQqRqJf7ZBs5VZb6cVA0UeHT0F8AOpK0RRO3AIG7HYFZuNG7Qq/k2CTqNSPnKpmgdenqVhWlcrEzBDIRgoUOfzkUvWEui/dMPtbxLUnDrMkD4N1uW9ZLfABq+ykUvjBVGUhowpDw5HMBbJ1vCl+XwS9xuNGrQaAcgwH7UQdhDueB9C8CJUjgEnUT53sqoCBoJOudrPQimmOuGtzC2VnuGnS/hqKj+W+ufCwyMRANqkhwxJUvixuFPQvwoSW2xw8NzLdZQA2HvQb3FpAawqhZnd0NAABlEUqLCoGFQr3Gy7webyjfexePzqOwS1MsPO9VFHcBODXTzNzl0RdzcpWCSoWR2cB5iXFqLw4HwECee9dvCh9jWK4zuvqm8VnJzxVcpQRn9OFINk5KSaTUxSnFas2is8jkxJo9PZmg9Lkp5GrM/ST987BkFLSvHw4L3/8n7fTdDSD7l8mQVfm4jgU1OS1bQUgwWAA+ztL3z2P48vy0tMrZV2oHo9xzewczAB/+7sX6GvPtmCAr0GnGT2KKwXACAJHTHfjxvTFqKozCS0EQZuW58MDkPj/gn5Vkg8Ptl2yBsQKQEpXLUPditxneznTBNX6FL/QhqBIAiCE2zDEqTIKJJXQCkDO41E0B9r9QuwSal/k/jpcm6ltSsrqc02vZxzPRtDEYrEpeu6558R0AUA4Gr179254GewXE28WgLS0NAlkc+5cekqDXNnNtI8GgKRK8N7NDIjoxnsAgHz6059IMmG0no17DYA0NdVRY1Mtbr556uq8igGonSYn5ENE9+WdBiArVtRTFhxWDx86eVMAZPfubfT++3BdVTLVqQCE7wdu2+/fSNNTM9Te3vszC0AeAr76LMopfuOP5FVlBSDll9dT07kHaS5rlEZ8PeQcySL3ADTTc100u6adhrceXrrgnFd2CwAk90+eotl/9bYwKctrAxgJyuggXqU0ueLsHcl8fNwAhB8lGedrKPeNTdT/5ZcQqWIH5WufrWmd0m8TgHDdx8Y3n6Hjj/7gjgMQO7I6G68+RMcq9lECgyFxygFcPg4A4o/k0LrxndSZD2dz7xUqtJdSJdVjHOqE9G6GAA9RjNQX8A8xXxqy9dNQfIBmQTfRACQTvO/V8S00lZigBnsLlvBQe/wsXU6AG60NCNXAPxWAeFFHxf/1RntuCoB4Uci7JbqB9tlktu/nAOTjByC+DDs9vK2A3tg/c88BkBoMyusKx0VMIA/A2YZB4CxTZSYHQCXMFwPfuB0MABSFh53z+LyIQfY0TYbLqbZwGflAi3r5Axk5n+o/jf+bAOSJ+1vF8vPuN28LgLggAFHiKwWQwx0DANI5PgYAQtR9eZK2teTQkVPdqL+YElL5NVVFAGswxS/7wgAAIABJREFUTszLhfoS6GKVNaBnzUHMRgq/3BUAciUPdR5eGumbvQaA/MX/tZUGQ9m0c7kyDrwBAHmnO0I9qJ/5zR0q+6BeMhqA/Pmb3fTUBtgVNMgBvzUDcqsA5I+e66GHNuTRjuVyW3cCgPztC5BjRsZlWS0wQHcGztsUslXnTQAC9auB+aM0s9gnAIhz9H4RYBwdvUJvv/026m2gVMnPL21CePCgTIXfCgDh2W9Wsvfa16WecgsAZOmVXPOLoIhBIvX994+IAexHBUB0dFrwgNNwRNIVRd/CYchTcisEdbVyrYBl9UBJ3a7uk9T1W49JL6OzG9bjTO1T/V0FsMSi6bxG4ogeaRMvdqDl9tSndiMyiKgSXtQepDADSPtNw3Xzwvl2mlBAxBoBswqGpKOPXdtvVmkVGXHgbMjDkNA7fvwcTQEw6GYcl46Gof+9Xg/t3LkJGbW9xnwyyibXa6WNlZaU0+o1LXTooAnOeZ3WqJzOgKSjm/G86TMg1uyH/Jx0DjgzYc12ZMioiUG74s9eOXK155s+ICy76y41+8ehCtnZ0Zwb97Xh/YHfmkG5+sv/SPRbf4yXxXLZHZ5gFgoMwYv3LlBJ1yoqGoSk97bXKKFqPDKGisnTXUyZZ2WhYGDLZQov60N2xIxy6svcysC73qXvulxO3uONlFuRASWtQZptaqeyAw+h2Lyd5htkhPhmW7rtpNKtRF9yssDIHKRfe1KOyvIlFcjcTPaDt6Dnyzq+jPzn6mnwC28jy2NGxJKK09NY4kRNJUtTMQnrjU4qeoyKrssLSh4TZ0vqzsAxHn0ZhARzdFxpKnPEXUeDNQ2Kp6nP9iwzsyAi44Yvh5kBKZupJT+kODtLzpmF56z8pKlAUGgzaD2assJRPyXogJETKH0yGi6C2qo4nQuo46qoWUecRcbGKXeCI+wJRV/gbZXFqqlufgV1+s/QuBcUPVA18qBktcK2gabdI9SeaEN0M1MoFwURYa4CMMlK5JEv7kcJ+gmahWQotxpnHa21baV9iddog207oskO2ht7g1yIILsUZaeUKiiEDEoMil2ZUAcqolLKA/0k4QANB5Sj43PHaDAqCznZL4kDGPJE6EJ/8x3WGlkJQgu8c+COzopY2jfDyDEgE2KoaIl0iJX+JFdrSQaYDvM628KbRSbEmgHRherG5cxmkZZsiD53cQv9irMfRgZEbhahUnEm9DfzsyUzgBSG+p2L/y37rh9RfCNp1oOFyqvpTNckKwwKFh+YfP7ZEO0W3Wu5KS117bKPlMKTmZrlqapgH/QirWzEUz/9WDa9/X4Yg2IzMqCf9zHOQiXd/PJAWCXQackW6HchR/zlDpgZnwgAA57ScrobykYK0Lo9sq84AxJ3K/l0v5PWrwbtKyOLsvBPUHPQKVFkITjjHoEbeSjYA1ASwBo5syjvjwk24VAtZKugyopGKkNB8XudtWLqpdP7jN/JPkIbML6qhi/WWPwEMTDmlkiYxe0+5XsV53S27lxXKY0OyuMr8zTQMqhRjoMC/dahXgqEkXVx+fDun6MdrYV07vQYDY/pfWKjEFlMX1rmpid2QzipE+I6NgmI6ip8VFwiswmhoSla1qjoRpEgdbXLrAbXaXIrLAW1TPUlZ0DK/Pyd6MrVLgqj/oTbfKSTlq9CJ6IF1CkdHixG/YqfpsYD9Npbp2lRZ/diQfqH//EYdYD19aUnpPBPfuYMHdr7jvi8reVxI6vF/c8ZkFmYPX7/QoS4j35tR6kxNvAgixFDevePX7lMn9lcQS04Lm7hcAiF5VIRK0bynWnNgCSiLlBY5fHNzs+Q3S+v02xkUP7ge1fo3zxZQsXZShAIVNXO4zLTm19VRjmrIV2JZs2A2FSW146sbAxBYW4LA1CSVAXp33oT3h+4j1c2eelYWwbNhrqR+eulDND8uCXsrTQXHaWh4AkBQGJ9m4TQQjeyaNqMUACQuro68O9L6PRpxce+yRqQrVs24oT10dCQiYjFlm+5fTQAhOVnuVkleG92125lwJ9usH4ry9/MPt3O+qqqyqmsrISOHJFFZ7rdDCBailYmLtIUbd5kEKLVGcxRVzoAwkAiuSg+mW7Hv3GNyLr1rbg2CyDf9r7YfU0fEBe4TsFbRo5WoJnaZ5zutjYNQFasaMKDq4D2vntI/CzkidULwHpsRcV5VFdXgf48a9SRyP2QTycrkMiBMdH992+ht/ez7rW5XagNGtvQ+2IqjpkAQNLZzD4xKViWftUjxUxMU6BCTDJoVxaeNEsd8rEBHOjmhHyus1TtEAZp7go5vwYd4ph4MKmaM09+zoN60N/9OtG34fPx+qeka7kjAr+NI4+TN5BN0xU9lDlfSD2rUBCeOyF+52a9bNxjcIA90kLunmKK5wcohCLrxRX9hueFxatLLmzwmNTO4LsDHh+5f/EkeSsTFGrtppzBOmwkTlcff8nY55v9sBTISQc0eFq6ug99ZgxeKzbOg3g9rxUwWxkaBgjhsboarFuHZ6kgpeh1qYw1tFsqY4nuUQuky4AIWwLLpS8UrbhZaVf4PTImAYZxuWJaM1zrJ3OHaCwfb1ZDBWspAGIOlK01IBg1yfViwKoNCNeNbqMrPkhZO1lhSv7O8rm67oPBh64HMUAJU6JY/UasywQ8gpalFbgwmLepQVtMbdjBAw11GScciO4q2lRdtJGyYjnU7b4EMzZJpWAQZccFu84pi27b7Cq6yhexHgziOLYAZJyJnaQ52zQV2IppjWsD+RKZFEwEKBgP0En7ESq3VUHhCrQIrLQWwIXHrQyKPKCjzGEgtQhK1gJoLp3jHbTWs5EOhPZTFnT1uc3OzoOaJWkjRvmGAH6yr4rjRdScaKADdEg+B/Vg3ACPFgMe7pukuIX8YgUgxrnlHxTIM84Fz4v6nZiFmiX6itXGFN9bfFfXBwMQ7KncRoj3Q50zPViTY0jV+JqxXO2sBysOWu0/L6pMC5MG8CKrpDmaFoUjffEqehWvip+jrHJoNNQSyG2Y200XwBLvByFLLFZi2WMZ4U5YxknMAHtgm4+6rkRQEG0GBkBmFvPy7lr8eo13gvWdxF5YbtDz5K6Z50+/P+Ozgxj8qmP1QhErfwbgFs9jbw4Vg23l94UoC5mEolwMYLExN+4VJ6hoXri4D8dg8mqXnib2sAQKjqCsLfE6MnD5mPs8ASd0bouuCgwYy6g5s5lODebRlGJFd1yQKlr5pfN0f0sr+RFAbB9pp9xM0zPE5ZdjSQcUmLgFQpD9BfWKWzBQQlfb5fRda2B+PTBDH5y5SnMz8thd7LmyGKAd63NosG+GunrUvkGCmhblMXDbeF+tyIaMT0mVsMoSGzU0Smnd7pNt1Ih3NbfyskKan5HHNDMjQb3TA+pXpswG+LJzqdAj6yyCszPUPyRrBb2oeXTmyIs1M7dW/D19JoFj8YI66aTnnz8JbwtFjwIA+dyzWyi30E9P7JBqZY+sL6SutvPic2V2E9Qj5bwzExO4v6VtRT5c0P9s3wh9YV0elWfLc86BSQ+AxI9P9OOyS9AnN8hjCobmKL9YZ0NUrcdMGBkHabK5AFfJdABkEljlG3vH6KufK4XQgLx+FqZCNHVVBuh8JUXkXynHyuCrAddKEGNTL6ylAMirBy/R5b5F2rDSQZevZtEc9m86cJQK/HIfE45mmGdGqHf6J5QD2tbwidUYz5XTBx8cQDH6CGpke2QGhE0IuXV2yqKdm82A3DkTwp8DENnxS7fbASBagjcVgP00ARDukQce2CyKxM8jE/JRABD2BHnggS3wszkLH5KZJQHIspZacYIuXeq+IQBpbW3Bw9tHZy4iwv8zBkD+6r8laA7P0v/0e/wglwCk+tIWckGbPZCFNGzOOC3kTVHMLV8y6QCIte7D115B3tP15L1UJYDIwvI+iq4csI4PrgEg2d1N5LtUR5FTOTT5+89T5ZtPkBNyiUybufKp5290O13z+08TAOGdr/yfj9NcfR9NbJUvuI8KgFT0ychYfxle8ncIgHhgOtYwvZwu5ACcY513G4BwMXzzYitlwdvhhA9u8yzqoArdNQDBUJB2up6g/bbXxfEzKNEApCXWKqhYB2L7RL+vsW8BvokAfMzDU2EFTcB3Io7idC+oKxkYoKDknM4lTlPYK40OOLCi+f4bZ+5DIW6EroB+dW7xHAYkclB0IwDCgGpnAh5cdIpmsd2fAxB1S3+MAGT1Sjlwu9BhBnl8yEaXFLqotspNFzrDNDIeFdlkk3lgCU7dAIDku8cxOIfgBgCG0+OjahQAc5tCbc0ULq3phVmyo1A6AvC+C5Fzggz0ImRwS7Jq6axSIxLX8i0CkNacVTQ276MLUBkO41bRAOT+9bm0oqyCBucDNDzdKwBInjeTCv051Bt+Vz37kwGIC5TGmflsAUB8GGRvW95M33nxFO4BjAGjsmZFA5DWxkwczwKdPa/StykAJK/MTk/veQTvWBmcvFsAJARlRTuKyJ9/4VQSAPnU05toAdmTf/2/SUrAzQKQ//HBOFXAFHLPCnn8dxqAXBxapEPt8/QbjxfdUQDy1pHLdArX+tY1DuoesEGSOQdS4oMQNJAgMYbMWTTmp+6p1wQA6TvcSus3lNO770pT7PPnz0sA0twsi3GuXlU61jeZAXns0V20//1Daf0M1OPgJv9YAYglGrKEueBNrpR27NgCUNWDDM21+tw3WsftDPivlzW40fZu9Pvt7M/mzetwTsFXVse/VOF4um2DLCQmi2V0YeANaGBW2pAVxEJfxrKJNMICfBFaw0P4zlErnb5ms8CtWzfQO28fFFxQ8zj0uizRKezj0hmpZAoW75TOXlRVl9NKZEL27z8qCtJZ/Us2+ZePbfv2dQAf8MqZMFVJ+DczOGYqhm3evB4of4x6B6eTMhmpKX65CQuVysLrNxWxrqWOJZ0zzlIkFZmrc6fVrvg8ZshpCR9zVOTSjsIYuSzqV+5KOY8zx3wpOjUVi4vSEUn9hR8l6Glklb/4bXMPuJ521YHP0uWtrxigI6mwXJ1+q8KVyMhbw/y8PxEXQEgleT9oIftUJoXuv0iR5QMUK5M0F90yhsuo+MwmmoKayGLFKC1sv0wlH6DArWCM5leYqlrXKxRPWiH3j4VWpX9LzXQk0bFSV2D9vgTlyrp82gwI1qFqkMXaruf5kQhgUPOdx2l8K6iDTYgkWW4rqxGz3i0j62HdT5xPnfWQF4f6UWcL8D2zv5SqJ5voXClkp/U9ygMoDUY0PYgDzBYfEP3ZloEfDB8QLk63U8NCk5i3y9UJsSMYgOrLWyhtyYsCSQKD0mUAHygg2fQ2+K9SQuJ9cWgAwZewUqYyKFwoUjf2ARytDQv3Ixo8S22+Y8iGyIPWwkYcbXbD8ItpV4+5P0OHEntpPDEKkJSgTPZeQJsH1WWFbbWY7gHtZKN3G3Wi+PJi7ALl2HLkfLjRx8CV53POUWi4itBcbJZG4AK8ybOVZj1zNI4XdRnkfl0hDx1YeA+FwB4U58rOYPNcXV9ivFcsmQz0BNUlqsmL/y7GrVRDpeBkUaWyZj9kX+sTbBUOsFwYKsou1LDURSs9QVRWQ5kTsrGYca8IgQF1ESJlY6hghcwLM6G8QeKW5UgUpqfJgCgzNF6/TdGxkjPtvIypHmSYLurCWRROa/8Q6yWf9DlNBsT6u9ge6oN0M57HenzEf20o5sausFhBSamXVjR7af9hoAGIIfB7oaLEjWmZ1NMXpEr8fqFjngZHotg3lZHGdWVugKM5yOpm2RGdX6A8iHe44XdSWZyJ7AZ7V9gpgGL2QMhGYBjBiw+UKiFAIDMPefnD5IMYwhbUDMxCGcpmlxnS+pxP0NXwSTiMS88KElkp3NtKMSuuFLd4GtMBIzDx47YQr8S7EPVRFSuxDTcdbZ+jjqEQzQ5cEb8/9gic4VEPMRFYgPoUVz3B5Rv/cS3eSPwDZGFwnHaZcViI5iEjA6GHrA00ODdGbVC5Wl/XiBqPPmo/q1IrCZn9syG7kIjNUQVoVo3VXnrvoDJSBMXIzdl+tMXIMORpEZzcuh4SsPKZX1oQpYpKSVHqPd1uZEBccEsPzMt3SH6BzEJkZPuRkZH95s8up3zUwnAbGe42MiCZeRBeyZVBgwjMRLkNQg2sfwRqXKgbfeH5SxDTke/MDGeEmmEjsHV3Iz29G/2CVoCEjgNSwtx86L8mFeifGARVGNRybuwN9v5VFN3PRempVdm0F328EYIG9SWQde6dpHfOD9HvPoXnJRqkNkDplBkMF7scoi3AT8YFKiu3KJ4dGIGIzyEU08WV6MUL51Brgcm/8ggyKSr7yxkQ+4ikysVysykD6qPic3kJRAfkuh3Kk8jOKXhVx0ZDrO7ZK34/dqmL3joaooe2OHE+YnTxqlQMm4ntletC3+Rn7qZT/f9ARVDyeu3v/fTlf70TYlc/FL+3tyOgjL8J9gBhTtbsrE5NXjtQE0uktF0P3U/v7jVlL9PNc3PTPjoAcvFihzRXvMV2OwP+ew2AbNmyXgAwffw/rQCEH/y7HtqO4qUJGCp2fyQAhC+PVVCDYCrW8WPn0Gd60GsCkD17dtDevceQCrUos2C5dABkzZqVgpJ14lzPzwwA2Yj6w7/8KtGDEE/RrAjutwxIKS4//jid3ykl97jdDgARoESNV+xTkJE8V0veI/LBGAbIWFzRR/G8IFXse4RmKrrJ9d11FPjyu1R4cS0UNoroyme/l0Tz+lkGIAxOPKCxFe1fT8P3naTFYhOk3UkA4hzOptbBrXS8ct8dAyBbAvfReRcMDuGTcTcBSCa422vCG2E42E59zh5RC7IUAFnn3Ipi8mbYhMRAe0HkOjZI44AUG+xb6XL0AupAciBZmkF94avU4ltOR6MwLIzLQYUNvgROXMwMYgKgZDEAaaFWqgYM6YxfpnpXI2o3Rqg3q4taZldR73wPtUcv3zIAcSHb9xBUt96NfYAyGx25+DkAEefgIwIgfr+NcnJtlJvjoIZ6BEw8XPdJ9P0XoXiU46bdO7Lox2+BXgMAwuBh59ZcuHTPg5YVotIiD61bkU2vvDspAIgLA/2cTCcVF8KDA9dMQb5HZEvmg3Gamlukqdko5GeRWVsopmmoHdkB9hMek0qWIZNlSQCkpTwbGQioXIV7KSdDGsbZwig5zzRd1G8VgJRlF1NNXhX98NA4Mi1RA4Bs2OqnptJqmAJCcjYyA1naCYgoxOnxLctoCtf5VGToGgCyKmsjaDmLKF6OU/fwEB09MUrhUUkJoxQAUoy+WNHoo30HVAA5BYAsR182N9SijzrF4ncLgHT2zlFxaSG98P1kAFJdXELrttfQp/bUUB5kgm8WgAwDEO7rmqUaZEGO9YepuchFz24oosuDs/Tyyb4PDUCeOzVHVZBcfmoLQNYdBCBtV3ro5YOgym2QAOTIhW7K8m/Hkwgmj6gJkgDkEQCQbwgA8k9/7qTf/Z1H6Zvf/CbGWquEF8iHAiB3zgX9owEgTz75CLxN9iaZwhkjpBt8uB0AcrPrvp35bmd/UhWwrreOawr0b5AFs67Lumy6Qn+dAZHF6+n9PXQ0SxcRch9ZXWE3b1qL9N4CXbrYZeimWwvSrcvpDIi14JvnTa0BMSKB4iEuIyvLltVBnq+aLrZ1Aukj+q4I+Fwc/8ijW+n11w6K9egIVrKErhnNam6uF5K8x892GQAEavXGqRd9ofnaaepNRDbJSsZXWSgR1dObsfhyGDUg1qyHD4W6lu9i4xko8is0X2IsuctN1H+o9XKth7UOhH+vAof3hV8l+nf/DS6ta1hiz7yKswKFVN69mno2yLQ7Nw1AmLmiD4M/6+k8LaWUSHy3AhfdW46hXPIcRL1IWyWyIVPgHOfSRMsZcneUkac1RL6RUppZ3kbztQxOze3dzn3GyyRlOqzZDLVC8dDUK0+T7eB90PUeqZ91PYc+NmG7pL7cTPYjKSsCanRWTwWVv7ONup99jaLZyNxZis0jusDcssNGITnvvyXOJKfLHbGaZnPWY3vXHjpU/RaSCGqQywmFabMgnZex+XAg1gyIzpBwYbnOgOBvbiyXGvHfCbcsgBT9ZJkXGp6yZwU1S+6Pzm7wNHY1178bWQ0uMFfr4HoQXRhts2RIilHyXR2tpX7HVRpy9MrjxKqiGCiK/df1ZHxYOA4XJD0/kfVJUKj8WDWKxBGF/0ngNdrm3UGZkJkMRcJgZMEPIRKgTJefjkUYgEheN/uE8Poede+hvmgvnY9IA8IN7q2AJBmUBc+Fucg0/ELO0CrbWto3/R7qRoJUUFSACKyMUgtXde0DorOx/NyxZKF4rg321TScGKeBhKzD1MXo8ou6sCznWWT1ZA+Kxpkda2NZXqvvhvYEkdK8ckntgSL8RXSzyLaLcxfU9RmYPygLp3UGRKxDSdKiiCZp+8ZFaWQnUE9icbE23zsc+b9+oHTJDEhKJj/1vZhclG7KyfJ8T34Co37sclc3OPTg8U9NLdBTj9fSy2/1433lpKc+UUI/fuMKPFrkcX3hyRp68c1+FDYzILHTZ/H9n74bwv1yhT6zpxlZ3DDkS0MYRAcRFUc9w6yqKdDnB3pVpKLzDlcYgWiZDXBn1lJ+uczOZCgkUlDWRSvLAAbgfD4weoIyHF3id79DDfDxeSaEDJ2qGXCD0sUtAvUi3cAahE+OjKgHgg3IgMi6jNUVy+nsAIqHT1bT7LhcbjNK0VZU19BV2GznZnrpzXeHwVCI07OfbCJ31gx1TJ2GupUMjATD1QD7NlpeBNos0r/HQGPmNtABqfagzD44YnI/I1EE+ABouH3xC8WQbNUBZFycTiXMgHth5dog5I/rcR76xLxFRchWqOzc/GAHrV+zWUx34l6enJD3R7nyu3BnQgrbJTMuBdgnJwwXuUVjAbpyRWZ4PGAW6AzIfFgC+/BiDb3z7klas34LffsfL5IHQQix3OIENVZW0+qtlfTko3gvAXx6IHywuknWQ4QGJowMCK9/dkr2S252DqibGfTc8RHsJwrGUZDuwLH90hYYGYKW9vvfP0d/86tSCjiKyFJqBiSBbGUA16D4fR5ZSJUB8fi9uAZl4fifvj1Gn4NC2+qaTIoF5bzzkCn2BuR5t2ZAbAXwLMKy3BzKi8cu7jPZP/PjqF/pkv3TgzqOv3m+nx7Zih3Hi/t8LwNBTl2vpssDL1BJQRHl+XbR+aFvkx+1Lntfukr/62f+d1Cw9oqi9CQAcvmyGSm/mRqQO2tCaH0IWh5IH5KC9ZnP7DG9TUSX3Vy7ncH+za35zsx1s/u3FABJBx6uBSA6opb6grj+MaSa//HcVgBiVdIyebBmOl0XclvBAw/+H9p5H3V09ILWJFOasikVHIxiUgvj+VfrOviY9br18ScDFLPwPCcnl/Y88QA9951XDYpWbh6cu5urIdcrBxOG74hgKSS/xLmmpLGlGS8GDx070WZkbBiAWI+ZFbytTRbFq3VZKpb5RZsO2JGiR4l16IEZQIduDD5smeq7Wq3NHyEnqFfc+LniKpNgxF1mLucC3UoXnOt1/eA3E/TKk0TffVYup33U+K9jEQXoxx6XruZo4je1PQYdVnqQFXQY2Q4LfcjwX0nqGfOLq62Cct/fRLEr0NqvGaOszGwaexqD42yzsvVWMh/pNpMOgCSdYf6iT10aALIUgLEWoS9Fr7JO14CEx0tRVYdp1HpYDAVzoYyV11lPnf8/e+8BJdd1ngn+lasrdc45AQ00uhEakQAIgiDFIJEmFUhLcpjxOo7Hu/bu+Ixn7F17wlmPj/fMHHt91rMr2WNbPrRE2QokJYokmECCBEDkjAbQ6EbnnFPF/f4b3rtVKEQCTNblAav61Yv33Xff/e7//d/3tMxXsICH1RCwvVawEjde/hBXSeeyMfD/5EXFJ40kddzr9mmIjeRcpilIc1rrapkh/cn41QAalmeCQatimmBLYqXw0uhTak9iGy2gABqPNbhlIKEAiKYtirxcKw+F1awU1dCgY4lBO0QSRFHrVrnKqS5VR0fx3wJkRjXwYrlRK3FaJeEyNc6pEt3rvE3UGuT8SAdNYZB2NP4BRUCxWuNrF4nu3bErtCm8hY5D5eVKtAsTIxKU+VMB2hN6CAOtOK50VtDGTiwfwamlaL13I+R8l/G4cuJvki4tXUZdyAHUIvjjFnAFAcKi6RnAz254jLRB+3EUUZ2zmg7Elct6RjK6vLU2mBE1oxooSK5ZAIjdJzGY0QCEl2r/FH2PZGOR62v/DvEH2kxywU4Ml4noDECMZRq8ZCakZwiFYPiYBkDkjb15Ef1ltleXmAS78TstpW+C8SA7XAANavIsiUGqVUBNeerJNZjJH6RhcO1376qkM2dnaAiOz1y+9HQTvbnvMk1OYftEHX35yxF68QUIDKSuWLvwKK8+R2wVBAtssCCq0oEKUgDCQbKdcCkoXEE1K+XgNgIKjfj0goKU10NXFg/TxGg3+Ry2olXYLdedAcDxq3bq9NgJ3S74JnHhth8HSOayvNBk0XhWFGwR3jUvvJCLRG5506Lu/aB8lYrZ7y89uore2T9Dvf3L9NQXwI3Kv0Sz0SmIdcm6WgCYWZVbKYD8FYCBo2dlovfycBWSsuU6CdCrubhAA0tE5UzK175aBQByVS3PxyMtVeIczjitWDNDG1pBxQUAiWJCoKh4QZiJcskF/agGCl5cxsGcmJuVg20NQCKFuRC0kPUWyCkRn6KA1tt1uVt8hTgW5VbItjI5I/sUC4Cs24KZ/PNUmCcjSxNTl6gUyew79qyh9lZQxRBd9WDSrrFSHmOg+yo99fhDch9LS2kAJDdP5X0hQX5wJkYvnJmlr27Mp6p8P/3GNw/S3/4vO8R2Lqag6nelNbkCWl4WABLAec0tyvv7f70xSX/81WrxPTaj2BuIQCX6JJBIFeWRC8CDi7dtNcUxccrFqfqSTAAyDS8QLr3TM/T83kFa2xJCHSbowGmWaGalsV25AXtUAAAgAElEQVR0ZfSfUB+FiPJtpUsT/yiS449Donpj23Y6czwBN/RFG4CkmRDyHm4hB+STDkBycvxILN4qTPhut9ysg7rd/d3t9W/l/JijuGFDGyhD+63DX0/pQzTCzFGbfull7cWvf0X3AoDk5oZp3drVcEg/Inxn7HJvAEgKs3Pr1rdAicIDwCEfqsYmNvBJ0cVO+dBqANKxcY1ISLt0qUfkjnD53OfupxFQuC529dE4ktp1vX9aAch//m8YwqDa/+MfyZrPBCC8rH3fV0DBksnf9xKA8P6L39xFdKgMplRw9V2AaABmp2IboaLV0UXJiqm0CIa4V1DLciJBPh5OG+1ctxF/2gBIfMFB1fu34Bo9dPWhd+46AKlZqIdiU4wGvUpek9/FdwhAdiS20wd0GJxwOdi41wCkxbGCQkgEP5Y6huE20AXng6iJ85sBEE4652TxLf7t0KqKUm+yh6aTUxgSu6nds55KvGUiEtqz3E3nomfAAw9Qq3cNXYh20irfKgRzvIKWtYABa7W3FlEVD52NnqQ1/vV0BGoxUYQbplXUhOviTgAIb7fJuZZOJToh8YtB5E8BiGxXHyEA+dxDK6l/YA75gTPII+SBHEQHTg+L98LnHq6C6/Y4Xe2dBC6ug99agA4eWEZSt4xOcPmwACQfk2NlwSh8NFI0nnqdZpMjmKlGftJdBCB+dwk15DfTDzMAiBsAuKggAOdu6LnNFiKZPAmn6yLa2IF34uRpcgVlVJAByJq8apqKLtC5gX4aRE4Ml5sBkMceLaH33x+HCE0MwCQdgFQ1DdGWtffBoHCQokhW/ygBSBuiK9/+9iUhccxFA5CO7Sto68YA1MlidwRAeF+vnIe/EPqYn91YSL//7WP0+19pp6KI/44AyNHeRTrcF6V/95RUBPsoAIjDAQ+0hfOI9MJV3VFBPdMvWwDk4R1P0SlQwhoaXcKMUATnP3EA5ENGPrii8yHPVl9fTUePSh7k7ZRbGeDfzv4+jnUZILIMsekBcqsAxGHosd+MXmVeG+9fOwSnLde66fjdjIDodeR5Ke6yGv2Z96CgIA8O5Gtp72v7rShGWXkxZOfAkZ2YspLOeX+mFG56FAXDfzXzZcremten1+fEdI5ibAS4mIcj+/FjZ2lNWxNNTszCAV2Gn596+iHo9M8gXByH2pVf0Gii0Ti9/fYBeuyx3fTaWzArRCIpFxOApNWLmqjNVsc2/YphD1ZMA4hyw5QZAVFJ5oRPR9CmJjhz5LqOsD1l7mL/DxRvhU3F4ggIy/KKwpER5XT+1NtEX1dO55p2ZXp0CAleREBWHPkcXdjxothc0K7UhXLiuUm70onoZlRE78+cmDS/Z2Jj/9utFDrTTK514zS64x1yIF/Ed6SBvPiXDC9StP0qxVqhPoZ8ES7FB+6jvIur6eLPf9Os/ut+tyZAzTUyoh7Xi3KI+5IRFble5IPXZUqWRcHCLbopHcuIhAgnc3Fz5UfDTx6kBWjP97VL0JwW9VDrpC3j40/acqcm40/sgK8DVJKKxRryLQXpskvOfAnQoAGIvlYj0iEcxK2oBtZVkYhi0KBKXSV0agma/Hp7w42cl6VAXdDHcCi5VAeSbcUyzLY7kWQrv+N/upkzbUvtz8EAA+fswn/rvW00BxrCxVgXlGWVMpHwBFEbQm426ZIJsCA+iM8YwfUXP7Ob70OFj9D+hX30QORBmGbKsN5IbBgq1znoH/wCWMyDOtW1fBHbxWlrcJsAGUcREdkZ3gWRBej9g0rCcsDTiSkq9pQKxa2h5BB1JSQFJQEBimko/In7BaqVdl7ndFKboqnzOuxGaEYc2t2roIQ1T92JfouCIaVbjWhGlokkiLWK44rzUFQsbQQp6xheIiy1q4r+nhYB0REpPpqmfBnLWJJXR0Cs/fAy4x3vUt8TU4YCh3Y1NZzPdd1Y+7lZqDNLoMNhyukanUzaxJner/osQe6G1ztLI4Pwg8E+Cwu9tLY9gn7fieWy3SyAYvXijy5RU2M+rVldjD7QQQcP8Wy9k1a15NOZM0j6dYTh1O2iw0cXEBGRbTDh6QZmlPvwOGutuo4tq+cSstHktilSnPTOpb5xNbWtC0J1ygPajovGkZd4cRjOsDlnxO/uWARkGJXTi7/jizI52+vEjLxT7sPhtidkXOq5gxIIqDvq3OI1lrlsFJGe9qL76aXv5+OdKzuh+eRe8flLP7sDuY5j1HlOVnjH9nJqXw3vjbn3aAbPni6b8/+VyGu43D0NyV25bnTOTVNjsv2n4H3BxYW8K1127QjTqZNTyP9cRoQRJoAklVr5/dHcNk73b3yY+kflGK8EEZCgX0YcijH4LciVkY3eLjtyNDkhqVhVtUWUp2b9U5g4GB2VERfHPCiVuK9chgahOgaDSS61K2WkY3S6nF6DXH9Ly1Z6/bUpRInkdUzNniEnwtctq+vpsc/j3QRD0uXxZdqwSt7Tvq4e+tJTj4nvPlA0h/plBCgI2eWKUpm8Pa6obRPw6PjJhTn6zQcq6Vv7LtH9rSXUVJ5LOQE33qWqL1QvlSRofRMQuuEyPw7Qo3xOPLh+l2+JXjk3T1cB3n7vKZ5AtQFIDMnrrgEZWUoW5FMKYywugQ3rKRVSXiGaJonxkBaMWYRM8QLYUlwuDg+lRUA+OC2jsDFqB+VuEOAsDz1MDvXPv4pcOiflxFZDka2BxkdZ5GcuCwC5hciHOAJKY2M9HsCcu+CCznvLoGDdBQBimhDqc77Vz88CAGlsrCX2orgTAMb1pEHI7QKQawIphgKWmQMiv5tvCDuawcdnkGCCiV27ttEIVKWWlmPo5KH+AlPAxcVloVhz8sQFAAOZqGZSsRhQ6PM3l+v9pql2GdvGYsuCvlUIg6WOjW3Cg2TL1nbhaj4xLkPrLS2NUD2BMys00NnA8MTxs7R123qEFkvEeiGobOx7Tw4EdeEIiHnN17AN+EmwKFjGy9jcSQjPio6sK18OYtqVHoyBcmUBEHa9DckfnGHN38fgrFjTrmLak4u8VfG0vA9PIcwGQen8/b8g+i//GzobCHFoIGHmaSC/lkIzRVR2aR11bZIvJH7HpxkJ6sRyg2p1MyrWjZ7V8J8/RksPnRRSvbropuTol/kinjPIF6mAShaiIuFYKYVHq6nnie8KcKDXzWyr1/yd0TVdb7yTyZoTeSj6fvD4W1U9L8/06RACI6ZFgXHb0/w/DMoVn1aCwYfx+MSn8HKCiljdkU00ERmisRK8XIz6jo/bkcOEplilVTImD2Yz8rOU6lIu8jbq4g103C09MdIAiL5OA5SI3w3JXv19TbCFxhJjNBQDj11tJ9bV+RciOqFesMjrSFO8Eg2L86LURTEeMKMwoCeIgmUhgIM2RCAGYyOgSWHA4uLnQ1UWf1c+Fw5WywJtRV6TrPiEyAmR6+4s3Emnp0/TfUU7wQ2PUaGviJbRN5xdPkMNwQbaOwXqH5I6a/21tCrUigGfF3SsYzQFb5AwBpst/lU06RqnYYCWFXBHH4GHwUByAGZwPMEhqTaDQ1DKUvchIQCIPDabtLKikDw3a6YC/bKiMWEEZnmCOItppaeO9i3BSFjRhHhrq/BXXW/GYg/HhJS3iQmSU0oZjPNBdGGFK/23PkcGJJbylThp+x7ow3MuiJUDojhlySXIELPMmSr6OhLTxjjA8v4wr8No0Pap3fybwGJyP2n9r/H+cQDc5iEJ2O9HMjgARl4e//NQCEniwyOgzCBH4PCRMdG3VVXlIDruAoiYBCWHQYiTHtpdDWO6y1RZEaJ1bfBUOzlGK1fk0d7Xh+BDAfWn1jyx3tlzCbp4BaBUY2C0j6TiWuYWyYEol2lQcUQBMPQGbREdkR+B0ra+lXa0lVH/Qj8tJZAbgkHi2OhpCivVJm9C+lpwgWg6AIhSNvKOIm9B+krowk1mWQHNBPJH1pY/RaOLF2lw8SRkd+W6fI6tRRvp1ZeDNDoiB/Feh5Qd5jI334sBspxl/9pXK5Dac5SGFi6grdvmvivcvwyhBSeiJVH6EbwvREHUdm5aDv5TcZva5laGWR3wApmaiFPnxVnUfRDVIQfuDEBWrV+glfWtuAeSalRePk+VxZJq5FXqVPw9F74UE0pUZnREDrr9mJgrqZT17fHDSFEBkLnRPuxbAjcG4FyvXOpXqox/TxAiAWFMPBbAzXuezp6W4GY51i0ASCHoTL/wL3Zh1NMHLJek1iZ5H5ZnAEDFN0Qs13fQJLxAxHmi8qsqZL2Njcr8niDGNP/j8Aw9Alnenxzppic3V9PKSglArElkpYa1hPNbgKIVl8nhWURhJdAMhEM4p1H65vvTIrfkd56Q1+pWfe3S6KwFQBKYbKUaCVAkANF5SGpMhr7PpRBIdHGRxtWk/hyu97lXLwKwuaAAFqCjFyT4nZgvhrdMpQAZ3PfOIOY9sTgnxnNVnj20OOeiWaiDiQhIXl5eatu2baDqwITtNgBIS4uUBvvwLui8l7sPQHj2n+k6p05JB8zbKZ8FAPJhTBi5rj5pACQSDtN92zsoHA7Siy++CVk92REXFOTS9h0dmCGZoNOnOtHojVm9DwlAeP9feeZx+IOcoVWYyXjpxbetZlTfUE1NTbX0xuvvp4GektICam9fBaMiD73wstQn1+XTBkCe/xWiFznv41l5BdcDIJGJMirtbqPLm16T691DAMLqWIG/30lzv/WKBSREe1XjFBMkuM9UiqiI9yz8RR44Q4nqMYqttv1FPmsAhOshZzpCze/spnNt79BiWM4scvkwAIRdvXcsPUBved8Q+7oTAOLCi/a+SAe9Mwc5Xy73CIAUOQuo2l9Gg3DgHYop2dE7BCAJzLfqwXFRTjE15TRR32KfMCHbkruVji0cpQJnIRV5i0Xk4+DMAUQ6pjEp4mXJC3GZJaFiKoBpYBjJ7J2LF+ARMo6BKM+o3z0AwjkeO73r6XD0LGhYClD9FIDYHW8GAGH1qUjYQ+WQxeXBUxADu1JEOeah8DSMmfaFhTjARQzvmDhNQYVKtPk4ZoUdhsIDL4PazxeeWAfpZIBTMK8OHwO4Ru7HE48hdwKI7sjRMerqXpRqV2GY4c27QFHCbjx2bkYiA4BwonoUA9ebAZCvPbUbAiNQ11I8fz7HuwVAIiHQrSLbaXThEnXNqpwLTBRURxrorZfLEPmXk33ZAEhBgQcU5EK6vPQd2e8oAOJCIvjqnF+iE5dG4R6eoEtXVETyJgCkZSXyEdD/nDkDZ+8MAFK3aox2b36UBsflwPejBCDxeAiA1En735EKXBqA8Pff+d0vIgLS86EAyD+dmYeKGSKFUDAL5XjoiU3VdwRA/vztaQoC6/+bJ+8uAHkVNKp8qMGduSwnAVubgxYA6cUkrRf9YsjfChbrImim71kAJNfVRJeP5SA/dh7UuvfJUVJSkmJJrP37efbEpm6wQ+PExPXlaz8NAIQr5l67oNu93CfrG+d/sPzu1av2LPGdnmHWBGi1s2sURIywPq9ieoDcSgREn2PmMZ16Zg+jxoSpuIINGFlv3twOhQjQH5D0zUY+mfvJBip5WbbICG+vQ/J5eSHauKkNA9wE/fhHNqBgitamTe2Ct3369AXrePo4MTWDlybNzBEJY9ZND1JMapzlYYKRT3oSvToER0B0UcmyTLvShZPOrcRzrn8VAXEEZZ24i41k87I4XMTtunLlyeefFbB+/X/AaRYBnF//73LPaRELY6KcIx2VF9cj5O+nvjbpJJ+pZqW3NQNemcnpYjue1DcmPLNFHHz7V2LmJp8WvnLAWvdG24iIB8+4Xigj/9vI14G/CEdF+F+mv0gG80JMhOsBqIhq2BPRRvuyb0cWlpw108lr3SzSwZee6XrO24HebCUfxmfUPBrXlcrO5uiHLjEkm0dmCqn53BY6UfcOLXu0iZdcIzP6kZzXCef2dej5oCToEbpsTWHAjUTnZc4zYJaTlXyubhj/rZPQje+8rgMeHVW+cqjxBOnctKJk6O3Zv8OMljAlS5wo9qe+OjxKNIE/VNtjEORUfgVCGQrrVueUUX2gio7NQhENzsQW1YojHdoXg+tMP0JMNdXRF6+iq7A3Cl8jCkchtNs1J5BrWmRTbjO150KVD4myDreTxqJj1LPYQ5vyN9HBqYPkCrssABKA8do69waRf+LDjPFLYy9RKC8MMQ0JjpLcaDR9DA2OqVdcOPqh2x5TuUSViHrXd8R+WBiArPeuwIt+jq4k5OCQL8uKoBi3Vuzeasjc/8nKsH1pkNWiIx9GZE5EOlTCud6dSFA36FZWpEY8LOo2zttRC92eUppexLeTk8t0W+DzUJjZpmgZUQ+Tt2le0w2+M30qiChGQa5fGPhxVINLbx+gGqILnFswv5DADLimK11H8APnqPvpMvhTrFubhxw0OCWAU8qXy/QwL7KW/QCfM9PjqOIAZnht+reDiiCaoCoUdC5SDuFOB7wzFOWouaGANsMpmiV5+4cnaGYhCmdp0FVUuGRxYQ63YJRqSiqopamBBmLSAmFxSUYAluZAycqXUYnFSVt2N0GDgurDJce9A7kEiJDO2+OClO+8rT4IqWqkalMV3M/zkOPEz/uVuQtQe4MEddFD9L3vzyCh2xaCcSZlwvI89hcMSf+LZ79SQ53ztiQ7L4tABtg78xDtPdAHJ3RWrZN9ixtS0suLygdENbwUIjpOFYWorYI0cUkeHTw4jPd8GPBaRkCYn9iweoK2tO/CuQ0B2M0h0sSiErLxrmxaQ7NDkrrmgJt9DowbuWgBgeHxq3byfmE5dffI59GzPG9FQIIBJHLPSbCYXyYjdoWlVTSuFLPmF8to35tReIMs0sj4G4hklAIk+OnzX9iIiNFZCqZAuTMiIAMqwlEAkZuKIkkPywHVsBoStVwSirI9i+TuUZi1HoUkbwloVOGgj76wsRoTG+xuL+vNcZ0ISH5ERqwieblInO+m/7p3gpgl+LtfkEnmoYCMkMz2QsBlQkZckvBtWSiREZ7Qxg2gdksam1bc4zGMTEQHvWpZRkD+/EfjBPYf6meciuAb1rImSAePSGXDUSTyO+FPFM7Zhr+cNDDxCi1H8EzAaDLHVUypsXawWbqE9cd1AYjY0w3K1i0baWBwSBjd3XnRgyEztMqd1x2GWo0T+TARgM9CBGTHjs0CfN2JB4p5P28EPni9a+oqM4p2zb2U99bczmVoumpAYIIAXl8DEJlnIs/QpGix5O3u3VvwIkEk5PRFy7DQPH8e3DOtav2G1WL7BKIlTJcahLlOpoyv3o63qaktRwSknt5667CIvOjfGIQ8+tgu4aA+NoqHzhilRw3ApOvTYQAQUwHLojSYqisZAMR6o4fxZlema9Z9CkAFzMj7cCi6lSPE0kRyLU3B8pRiVlcNGjgHxFelk4HR+YJ2xaV1OEXf+C28SABCRmREO41SZfp18G8rDn+Oxqs7aba62zolK1qSwaDIRr0y80XMtqe/mwP74Ld2CvCQjX7F63vGCikemqOkUnXJBDHCX0Tli/D67C/C+SKJPMPbJSOHg9e7Xs6HWG4GcDP+NA0HOTiXjYKlAVQaQDFpWQYVJgE/AFFQr1qtyoHkUwYeenli3E3F01VUMVlPp2veB89acHCsqrVAh1HZSczO2qvocJK92br4Orqy3EtTMNPjQee1AATrmpQo3UYVNWtzcSt1TcNLY0EpaZlAQ+cO8DIT2Oh19ABdRDLkSQt6skWrgrwnuMVhcLlPYrC0pBLcRT6IWFnWl/Vdq2Tx9tq0UFcP1GtiUKni4kIjjqXkwFTI1arBOuc6MMeayxeqnhDKPpxzEnVE6e3pfXjlOqkdSlmc75HCxAVS2akMtJdOzCifnD4lJhZ0H8Z9BgMd6+Q0BQ23WUtqmgN027BVIFB1SQ4qdxVSNXJMPkACvFxoPHjGfRaVYbTXTGnyFPooOw+EG5lc2aRa6e9JBiC6cN6PKYurrsOS48V6CQ1ol21gC8cUK/9G1LMCIJqiJHevJX2vNy5ICcoUA418eHHkA2Tk42+mT13pAa0HdTE/n6ARgIypKRjtQbVJXFOWGQ42e0srOm8QuRdJlZNUVpIPqhZoJBibLkWjoFoV0RYMEON4gP1+L3V399P5ixAhuYy2HpUDf6c7j5J+SUdy+RaxL5V7lKqCHKxsY4/tqqNkziRAKdqtc5zyAiUg9RXQOHj3Q5NM9wIt0dtHK8pBO4IYwkxCjr2ic/LTE4qjDTaK7wk8Oy60y9Vh+ASNQd53IkkBdBGckrAMedgLw93A5JKO5PDCr0Nddzwqzfn8MO9rKNgIChJAGhTg+pdP08rIBloaQ3RxFEAIbXagrxt5B/Jezk5fxXXIwe2XvriOciDLe+DoSapeLcFRLmiKA13NdPQM8iZAndb0SieARDKqAIhYkyOsEG7BNACX4mIvta2ugGISIgquXJyljMjgCqmmZYya61qpBCyIsckesbRKvc8YgIQdkko01DdKhflSBSyMyBeXM+dgOLwswUVBcQ0iXzIfxg0dc7cCirlBRK0UAPGoibzahmaADXm+02hao0MtdPSDWeofPEkPPFhMkdxcKi0F6W3uMK2saKHyAnkOTjxHff3y/mcCEA2OIgG5bt/VXkTn8ugosNbx3mlaA8rfU5uqKByBMzz3gSieoFx3DhEG96KMps5PwHAQNFwuDEAOdF6g15ADwkUDEDwV4u9UdB6RKNnPpeDLsqyoqMWbO5ifJpYv++R+WZbbD6DIpft0F/3jjy7giXRQa32AfnygF210lrbfX5AGQMQ5+Nagu86j4am3aBmyzAuzeEY9aNOzm8FY6ZQApL6+PlVaCs7icbhJ3gYFa+eOrXTufOeHHODeOwCyFQ6ZPT22C7iovVssnwUAshvGfTwwnpm5NeWf61XNpwWAbEIEpAG0KHYQPnniPO79gAA55vmzIdiTPwNdagCU8+e6IFJQiVymWswsJmn/u0etKmDQYQKQ2rpyqqwsgRRqUrxc+vsVfxVbhMG13P3gFnrlJxh4fEYAyD/9zyn64eNEz33F9vswczpMAMIJ6K3v/wyd2fM8Bmx2K7oXAIQjGXn/4Ss09YdQ28qxR+V6AO+eDVPt956l3sd/QMtFckbrRnmq7C/iPdBE3pN1wl9kmSMjq/tg9mXv+5aiHp9AAMLX3jS0lnyxHDqZi+j2hwQgtcv1YiDXHQXn+TYBiB8z/xuKVtF7eEnbieNGpONDABCmdq0tWCkkb09NI0mec0HMhHTRCPDvHgGQxyoeFwPGAMBPX7QPM5djVOEup0JPESgqHihdRSmIwRzz9F8Z3ovE9YV7AkAQ46PHQ9voxwuHpCnhZxSAeJAszeCCIxsMMJg+xX8zbWlyCuZ9iGhMTkcF4JiCkR8Xl3J2t3sn2fbuFIAQJJS5OJHH4g8gRwNTzKtaSpB4u0CREFO5FvAvRhcuYcB5GwBk09pSqq6Hy/n0GNqLjBSmFuqotrgEM9cBREPmhcGdGxN2F8Yw2+yWg0sNQEK5OVDAkjPrGoBsLdhDI0j4DqADZ9wVQb5gDFGCU/DJuBEA4X0wAPGh7fbP99FEsov8zgBVx3ZTVWmYLvRAlvrE2awApK2jgNpWNgFsnKPyFTLSUhRYQVc6q+n4uenbAiC5MHzctrmOXn65KysAKcgtpnWr1iFidFYc56MEIJOzS5A7XkdHDtkApKKyCgAGprmx/g8NQPh6vn96gcZnF+j/+NLq2wYg3zlwmrrGEM9FTtfvPalkdu8QgJw42EcHDiIHdnKByiMeenJDMZ0anKFXjwxRYmkcY6DCLABkBYB3HfWP/dgCIE70if6pPcjZPYUo8DA51qxZI16fly4BRX+GAMjOnVvoo3RBtzu3T8a33bvvQ14PVDE+ZPkoAIiZLctUJy6SHqXCjRnJ6nqmWA/4Q8gL4ejHKeSAPAgw8P57J6iyqgTIPYXQLM94RRHlGEPYbwyAoxqSupzP8aYYCPBxHnvsfuq5OkiXLspZFJ5lNKMSjY0VmHlwUkF+ATqBAB04cByKWHZy3Y6d0PbHbMLJk53WdorhKl5yHPnQxVLiMjja14uAWMosZuJ5BPvy2VRJcb45mBnTfh/426lpVzrxHMtcyrTQrRLQeTuOgHiVD4j4G/SsX/9bGEyBOfAr/7c8Yx2cMhPPTWWrqjOQf8V0dP/a966Jksj7aDdAQc0yGRXqt2zLskUc2APEc6qGFn9WUr3sOrWBBoOQWOjGoDsbKOF8Ef8xmS+ytJ6BSC8ttxg0BaZy6cAATyLrW2BQs/Sl8u02Ix8WrYpZShrbqJWvSULXKlfMeNETg7zdjG3sxtedmGaDFVkDcZ6F1PubwAyY/j7tplWT62gJHgZXciVNUEQ6jJL5N/+UMqhXejBf4iyiAshgnl8C5zkrALEpU5I+pSvLQc2Q3+RycQYzrpnyvUq1SqzAj742IhRUIbUPK2LBDVKFhjjZHLSK+kgVIh7LdHFWReL5UbMS0tWFisiKum6mXel7x7SqzAgIz0ZrVSaoCGnvhziiIkmVkMr9ihe69lzqQvW0MrwSs8s5iH68QxW+ClobaaeZ+LSgZTXnNNMAFGE+mDgC80LZKyQwErQUndjdWoNDg7okoxvy+lM6gVrUh1yWFH2Uepjw/PE6G/yNNBCfoKEEqCdGe0274UYwjKsK8Zf09sDYxQoCcMOTP2tPFvFdJSxnRkDMRi+MFHldNiRU559A8qlYBhUsXUQEREWLxWoqKT4KlaiSYtCmCjBrmsNRDS/66yQVFfoNoAH6FOg8I2M2R9GcPNTvLgYgaVepxjlp7zarU0ivD0v+B74SVtGrmHxJtBsPVJq4rGqWdJaz5xfRT8hrraryU88kJnl10VGveLOlRrVzcyHllGBgNnMe9S23C3vrxGdJpI4qCkCzS0zgOB4am71Cw3MSpDj5fqO0VO3BLSikcxMy73VuLkb31W6it4+DNjMjKUgtK84DWNTSuZGLaDMyGplyg2S85Q0AACAASURBVI6mKIqxqJwhd+Pdu7FqM03FpyiKTmsw2i2Xj2KWH2CoPD+fXtq7lxan5MAWDne4P7J9NwKM7ejYQPsOnqDqFhndyYF/zuDVRjp7cRFCMqCFqpc4Ml7k9ihJ7aIKKqET0UMuTowHHnqwCYbSlzHBBVUlp5r8gwxefcs4FReCLlZWR8fOvEd11SWIHMj9bWjrgP6SBIpTY/OgMcnrCoVkvV64fIxm5uT1R/LLYAQpt/MkQXkKyShC0I80hHEZknP6JNgzIyC9Q53wQfkq9fW4kdNykto2BJDLXYl9PSfWXVnRSjWIZHCZHoVL/LKixYkoo7y+2rIKKi1Qfi5GBKS0WJpMXkbk6senx+i3H2kDVauAgrkyUu/2qhdFsIySc/J9twzqlp+dJPl8MdD/5jsDFPa76XjfLP3KNnn/q0rksa4XAclHMrqrSlLpxmJeenPvZVgPQHwB/c6a1nLauSqX8lT/eK6rk77x6hgcz8doy33IATkpRXfGp2W9Bn0lEB1YDyrhGZrwnBEREC6R2c/j2ZD0wTsGII987kHa98774MCnJ2aJvd5yuXcRkM8SALlRROZ6AOHppx+j739fGpN9mHJbACQbgE2jYNmjz2sVsAzOCTdMvI2yu6Zfu49QKEDbtnUARHdTW1sL6FdRdL6LdOjQMSi1BaAGFqLVq1fQW28eggNnPgwF6xDSlYNYPo6gbz24md7bfwIhelbbAIlCjYr599Y19dTXOwK1q1na0LFaAJfDH5y2qpU9Zx56eBt9cOg0wo02MOEVbhuAGCNXy+mXaVe68GBMD9L0MoTeBd1KHBD1poCHKwL6R0R1VOrF7i4B6NDyu3iReiuVIlZxkpoxRv3r3yH66t/Z1Ct9CAYgmRGO8EglNRzbTRfvf4GWQzO2+3kGozIb7Yr3m82IUB8vE4Dw4MT/4gZK5iN0vEMOpq+X+2FGLbIlp1vHMB8MBhU8aEOUhR3Xc95roXgeqFw4HgOSeFmGv4i6JQw29DFMJSF9G/k3PU7JZjLIp6CXi3W1+A3kHZlaxSUG1Sr9PQFQIS/eMAzkfRiu59Y6WM6DrzXTG+D+PUDDHtAXGBtoEGIMRgkDRbvONXhAnagcEfbSWB1upEPjQKcMIjKBhFimKtT8HYP/tuJGujI5CGMsDOI0qND0KHNdE4wYiljWfo3oRh4UGNuLV1DnRA/UdpCrqPfLbc+iU6kvwpxQnZx2NRR1aNCRLGCDxYr6leJlar/LCbznrHvOyRjyWnNzcukLdZ+nOSi+9Mz1UHGgGLSVJJ2f7KSRxRFqCNdj+VWKgtdkDcpR0XYbtRG6oFdpvUt8WjkcVh9qgEcGH5phJoCLgxrA2Q84fXR6qUfiFOMBsb4a0nviEjLdxI18DAFEdLfC66ocEOmKLoslyWtsxw3e7Ls14EjofCM+rFJlSuF880IAGRgo5Yf9VJoPiWPk1eSFvTQyuQSFJPTlDDJGlwTwiCmFLlb70pK6KdSFPYljn5uuZBZR0IX7Y003ygpA+B1mdizGd92tOZR0c1IN4OXjCA00p0z0LQANp6Ge5XYx+aUm1H7l5+rp4PExSNDOU3HloIjUcJkYWqJCJMNzKYZy4qr2Jbo6cRiiBrYjupsiIldmfeMT1LvQQ4XeIkS5EPEbeUls5+F8J5Tqwk2U715DEwvzNLPI1DNESkCTv3J5FQWV2SGv96UHYnR1coymlmQOQILzUdy2AWIi4aPyYD7l4JmfBuXYjxyBy5N2PnA9Ik8eLHvlzdcoNSUpXwGAxEUAbV1+5gsP05nOAdqzE7PguCUnYF5XiNypn7w5g5y2JVAQbUDnUCDEkVRjyRQ/axIQMAB55stt9A/PXRAyxkm3UrtU7bioIEw7HijBsY4gMpNHuXkSMHS0d1BJWOZDDPePXQNATpx5n+JJeQxvIAIKlXxvl2N8UFIswUoS0f2JMbl8CZFNLitWt9LgiFw2NN5Ds+M/R+XVCUhpT4DKlYMIwQQVKTp0dSnudZ48hss5R6O98l2bhzyNUEC2lbmZBOUqmlZpuTzu5PQQFah2M7lQTD84MUrPbltBHc1l1wCQZB7UHmfl+SzDyFDnZAV9efQnL12i3WvL6aWDvfQvNsv2VAbPGC5eADweJ3HxoC4RKBclB2oKrB59DCpuk7MxiPxAUbC9inZskfeZRgEAlTADA5C/fmOapsYHaMOmJLxQJBC+1H1FfPo9BRTwb4YqFkB14jjFIOXOpdL5JFgoB2l5GVS8rVu3pjgUMjiIjW8jAvLFp7+AhCT5ANx5uXcA5JFHHqB9+w4AIKXzC2/lXD9pFKzbBSA8IGYA9uqrb9/K5d5wnU8DAOFzLIMkbnv7asi7wWcZvM3BwREaH1d8c1xhy8pm5HE0IuFwEY2/E4ljsiPTddva2kx19VXYdgF0rGNpAGTr1tV04cJV7G+GSkoKRBRl3z6ZcMWFc1EK4Ky6detaevXNg5b/B//2aQIg3/kloh8+SvSdryszQaNlZAIQD15StUd20WxVD03USUCgoyQmUOGB0N0CIKE/ewzJ5+8Ls0F57+wTzBYxEYBCj6UzaFLi3pgtXwGQtIdhIiCiIjn4l/TDIWJdFy2t6qUk54t8SgCIqCeMnLYNgXqYc4KmPfDNuQMAwoBjTwm074cO3BYAyQsHaEVBDR3qw6ysIblrJYjfAQApCxXSiqIqOjp4juZgbCYa2McEQFjtbkVuE3WUdIgcgAuzF+j8NCgYClUyPUu3s3sNQCKgyGwINNJbcwCJn0AA4oOSVBC5MyW58NPAhEhFUViAjkmY2M0vQnlqDjkas/iciSLBX6KrBECHdW9NWtknGIAU5edSe5uH3ngLgEkNJFtWhCgWTdDDuyow8F2mPqg2+pFDeAaO4KNzcuBWnh+BvK6POodeuwaA8O8FiPaNgPPfGGqhHMjBnhj5odhOA5BgsITKfA/RAAbDIfD33wDVeBau2zRz/zUAZBKyqL1TvQDMABq4J254U0wszdL4MiSC0bdvKWsCbctHr56/QJtra+F6PUV9PMBF2V5dThOzM/TjN35yXQDywP3bhcfNhrYq8Y4dnZik51+Q473bBSCPP9pCr++9SkuLOdcAkIryfNpxfwUiIPs/FgDS3/WLVFAUp5JyRHZicwAgk1RTJKOjdwOAJFMV9M13r9JD65ro8xtqbguA/P7z5+mPf2kT/bu//oD+p603BiBdUH47cAkJ9XB89/rc1NyYR9thsJmXl4M5CggsAMyKkgFA/m4ffEauXqUdO64FIJHgRgCvAhqcfIWmXVCgVADEPfogckBOCwsDx+bNm1OXL18WnMnPEgD54hcfp+9978fWeCLT8yFtoJHxx6cJgGS7jsLC/GtMCG90vTf67eMCIPKczKn0axMQs90nBgPXO+dymBf60NleuSKT77iUQjZXK9I8+eSjFMEsFNO1BgeHkaB+hbzo6B96uINee9UGHJu3tNHszJzMm0LR5/GlLz9E7x8+C3EGObPE5UYAJPP8xXmb3B09dAHtimkfovCsuKZgWVEPnIOKelh+H1x7WObKTY8suYpjoF3ZiZb+Gvn9X/9jSqhe/fKfYTIM/Se7mdec30pF/U00Hx6jq23vUUzJugYnS6j6wkaaLu6nsRZpPiROTU3OZ1Kq0v5Wt1FP9PJ25u92vVm7lZEJKOcEv/EgzUN+V5dsAOR6yeLWfvl+6XvD98dgXGRSs/hvvcw9BNWb91vId76KonXDtLT6Ki2vGECy+7X5Ijz21OeWpmrF4i8ZOa7X8/pIsMGVOtE46FZ25EO2A2EgqGYBE1OGx8eMNMwTbU/NMvN+ggn4Eyx00FHnMZp3KL19QY+xKyO1IG+gVQ884NOjZwCFzfltdHb6MmbtcM1mtENshHXNpHH1+6qSWppbWqTeCcwg8jo6EpHm4aFW5mVW4rgRZdHb4GRXlVXDYRfJ5gMAg3oWlc/RoiMZx9DVIpLNdTSEG5yRnK5Nz/R18m/w6ZAF9CgjMqKT04XKnqokJ2RTucg8D/il458Ls8NJlUXtQH+kE721NwdHOtKjTQaSVg8GRxCsJHSDrpm0Ig3GNvy7anC7wmto/+w5zI/DU8TqMhEh0GwtUVf6Yk0Iru+B8dwx1U4loYulOgJimBNeLwJShIFtHu6TD3VR6AtTXo6cYp2cX0JOwjySluO0AHrsqIgEqPPANTOd0yyJWeaEmcv0RaVHwnXExU7S52dbXpMLF68j2tzHJpEvZBZBddU3xJyEFVF4u55dUakOFHcoFSiHoRIq3FclbYbHUV/7UgM994+D5MT7g4sPlL11a/IwsAsgd4Xvl5NOdPZSdQlyOzCDfbkf8s6IdG1cX0anrv4IQK3YOsWlRTnwjwSWacTbDIWqahgQFlDf0j65jgJrc1DzKgpWCbO3H+4fx3MnZ9QpuRJ5I7bIxr98mO+Li45391FTWSENAgAtoM1XQvVpcHGGxkFZvg9+Gn1jc/TakR4qywuAelNFB86NAXgsU3sLqGG4t3vf30/LI63iEAG8VxcMd/f8ogg9uL1FSE6PYD8LAJcfnJAUnDhzS40IiBPiDaLaLPU5nuBRFCy0jQeQnH8KRocTYz40BTv/0oWZrsaGEsy+F9Dpzg8QvYhQjl++e9e2rqMi+H+I6sHgWou+RKMyQtI/fNGKgMSjkHb3ybry5cYQkZbtxu/xw/NDnhu3VS5l1XW0rF4aSaiVzQ/ol16JoMZduXSS6pSnhglACgsbqe+cMnJFVLq+VgrhTE7MQVxAUehW18hjLeJv+IZwKcitoz995TJ9bn0zPdJejkk++b4pLFHPRFEp2rd8fmZ7ZX4elxM9SXr97Dj94c9toP/y7eN034ocai6Dj8qMnLyrKiulEZg4v3Z+nrpgYMh9U2U+zJdXh6htU51Yx1EgqYRMI1S57xQd7KPYsHx/TM7P0l++OgwFsT66r32OpgCsuVgREHclIk/rqXf8RQFAUnH5/BRGH6Fjx94FHQ4KcHv27ElxNvoMZh1uB4A8uHsnvfFmus+B2PttlXsXAfkpAEl3Qb+t22Ks/FkCIOxwnlmeffZnoJw1Dsf495E85kUkpQQRjhoh0cg+MsOQ8qutK0oDIPkIY65ubYQHiPQ0EDSt1iZqX9sEecdROgun0AlQucTDe4MckI8bgDw4+FU61PFdary6RH/z74me+SsYoyEyzAAkf6qSqi5uoAsdr1LhYCM1nob6FLS7o4E5MVyYrrxEI02n08DDvQQgnP/BBoPzv/q6dQs/SgAib6Y8tKezggJHG8nbXUpLK/toqUXmi+gxzCcRgPB5l8YgprBUQ8cAQhI8M3ubAKQtsoJGl5BjwPlPtwhA7m9sp0NdUKaK4cX5IQCICyh1NbjeHoTZTgxdFvkAaUDiYwYg3DZYMYjLxwlAtodWwYNhiIbA3f8oAEjYgSghEsUKADKKA2Go3ED2Fv9GMDhZQM7LGKRjZ0GhmkLkeXlOgQY8uBY4Rg7IPxcAwknz2zbl0zLyOAIAZIvwD+kZvEStjY2IniXo/IWLtGF9KY3Pd4OuaIObTACiO8D8oKL7GgDEDyO61tL76fvv9YHWVkRFET8du1RkAZBCSETvXutEboAXwg2IPC1F6f2+CxQujFChH8pX4UI6OjlM6/NL6aUTV2mO82tQ6jAYrSoOIufBTWNLfdRYWk7/9Ppr1wUgQUS5SgEICDkJV/tBu0I+ihs5SlzuJgBZ01pF5TVR6kOf8HEBEIfDDxWtOYwdKmlk6CqVFctcj7sJQDavbqBnoYR1qwDkB4cB+oCZfu3zq+hPv3uC2qt91F4ToklE3g73xRHtcuLexzAx4KKmEh89sl6ecwLS0lQkwe+tAJD//towJnAHaF3zzDUAxO0MQ355Cw1MvpYGQKbOdwDU9N8YgGRLjNUNX7iMt6ygd95FOP46paSkGHSVYtBdpDpB9nJvAAhTkPbs2UkvvSSN0bik+TFkzGyIyjZGMzcbdN/ggu7JT7cbkamurkCuQ8Edu6CbF3Gzukg7t1vIAcl+LTxDJUc0+niCq5um5HJt7oeZp6ETtk0lKvM65HEzEi4x88WO5m1tqwT1ituNnTfjhARgIXJL1tMiXp779h2xZtE8CFdvhEM6J72Pj8kZlZraMtoAed/Z+TmRoMqGiHNQQ+mDYlbvVSlFaF47z8jcDIDo5FQHJ57rxFquI+WLQMj90MWKgERs3rozN0HuvPTZPncRXJgrsDzhpT29X6c45Gp/8++ep0MbS+jg2u00B9fdFDwRAku5NFx9nsbrZUIjq11FZqEE5lmmxaIR8s1FRN6HSbfSAMQEBpmJ53oy19wuTd7fmJQ1IxK+vWvEeSw/ZOfe3AoAycK8SuNemcfQORxpkRBj4tzuS+Q3zhfhiEjoQIv4zmBkYW0XLRfb1D+RZG7gXjPfg/fBv7HPhy4Ja5CWnniemYQe55wP9Uiwt0dSRD74pNQ/bieL9jOTVNGQpmQT5SXy6XBMqb5piprBz9dAS+R/6GcQ9VAfkXr1VybRnrMBEDOqgfXL8vKpOJxLp/qvyHMz6VamFK6+SbxM75fbu7F8Q3UzzS4u0MUR5QPAuRz68ni/Vm4HKlSH1PT27Bdi7cvO3xDbONXzYVG47N85F0Q6o8uKXY7JWUn25UgorVodAWFloqiS/00BHDkxwyxXhhO4SjhWudbo14xorpFYLk5Ry81xPVihQXsW3oyK2B419k1fqdyoLxh8fBEg0fWTFgGx250VpcHvul8SgQJ17jlQfAqkfDBdjCDPxE+53gB8IoI0tQyVHlB3ltCwpxHp4r8XFLdc7B3Xl1RJ58lFWyraAiBmfoYQMM4QSZjlNnFtBITzPzj3Q1QxfzdzUPiwIposG5MXM9O68HtCR0Cs3fI1GkIhOgtfVFlaByGjOCkjmuBwKjldd441o87r7NlZQafOTiDCI3Mr/F7lpI3vMZjUtawuoDXwiOiGOAGXVVVrQLvyYtILvyOn41KfLSDjccrcCg9m3C/Haq1ryQvIfsa5LGeW50Hxivjzqa1qC715cpIKkPhRCxnbwfE4vXFKzrKHc5z0CDxMRiaWqQe+FI9vQ7Tk8DkanZERkmd2raGrc0sUQp2GcD7ffb1bLHcn5XVsay+gikoXJhTiOF8HvfIq5IjnUc8LRidGSI7Xvjt+ed0uN3IP1P3QyerihySkY1XkQ0vvpuD2njI6ym1bquC+vggFyhTFXUqnGY9lENGVltXF1Ng6SsPj55CP5UEdyeqJhHKpMCQjCi48/4GgPL9peFSIupr04bhKFAH5GWYExOeUkSwf3vOTU1Kqd0LVT2FpHWhgMqGbgyIXz8DpvqKGPvjgEPxNlqhj40aR89Lf14ek8Qh1tMp1VzSVXzcCMjEqzQzzkW/Bpam5lsZ6Zc5JMJhLf3Vgjhowpvv5TWWWb09tvYzuLGAbztHhMnylS5wzl798aYQ2rSqhR7bU0H/4q0NoCy6IYMA6E1GykNdBHXUR2tUgt/OBciXMQlBgP0KOQglAnEWqzaIdOABWuMz29VBqUvaZ/WMj9O33pgC+RqmiBNQ9v4yMXOlHJIb3FVtCVOXLyAE5Td1zhzB5JPc3dLwF4GMKktX+60dAPiwAYX4XF53oIv64ptwbAFJQkAeJ1VrI0Nr0kEwKVraB8I2uOfv5fzRLbxeArFwpZxruxIQx84o+LgDC52Ea4ZhJjRpkZAMg5vln1lum5r0e7ezZcz/19Q0SA7eXX34Du7AHCGw2WFlZCpnd/dauWZ3rUShnOdHTMLg4feoyQs3o/OCQPLMwY3mQ3Ld1HTiUMF873wOVrQF0TLb6iwmUbNCFjlx10g4z8RyDMW2IJurFp5TCDJUrDUYYdOjiYgCi/nYZ6le+SrlOXn6AfvNvyqn9bIz+/umfwSAFgwVWH8HL/GLHXhqpP5NVWte/gAjQ3mfp6vp9NN3QmaZ+xfvlcUE2ZatMYHJDXzEefxroIfj/7aGlh+Ch0CBzd8ySSbvKBB2+8SJaLlSu2Bk/ZgMd2QDINcnmGUDJNQVqxaEWck4HyT0Zotk1XbTQ3EtxqJaYAEQz7NIS0tW7m+sjPiVfBAJwqHFnYpZpPPKKtfcH/5bQBoScj2yoZJnUK94maQARplmtcNeLNt45251ej5qyZYAOC4Dgtzx/mBqKyujoVbwwDZUrsRP+W9eJojy11dRiYDODZE2Vs8PUowwKFntqWOCB77k1UJZUqhBeUhvqm6hzYICG2ADNVMbSYEWACFVB/GGto5YJapc6OT6+/t1IyIaUkKwLMYmiRjHwBNHrpsBBSCo+v5tpVQpB60RxN6hYE9Ny1pojpzE2feFaxsBdRGvEd3kO4v+WT1A6lUorXonr0UIY1rVBs0pfMzcWXd/Gg1TkCVNLoAI0LM7L0vvGRmnXah9T95EOY/Ko0BWhiCsADSEv5cI8MhffuUzHFmhseQZSwlH8W4ZT9qydhK7bgLhA45q4upfsfo9/TgCQ2BEQXl+DZ74mCynKuprldmXWkeZw2qDCBCAONQuSRqsSlW88sBkULAGysgCQNPVCPhd1bg6lzsjPkEupDsGJFWBVDY6x7u77yunUeSgvTshxkOgTUxIoOJwzVF7hoT3bm6AU1UVNbTKS0VKyAe8IB4AMpOQvvYQB7jwFkpWg20hakQO5Gbos+jpQ98jLGL9EtbkdNDo5TpP4m0tH41r68XugVaGN3ddSRCsqIvSP716BnCtU3ZDM7lf9xiL6+jBkjHEXrf2uWlVIazFTDh0A4V3xdy9ctn4T54CI1abNbiS85wEoOeDtkks/4lemoirxOqGCCdA0lbqVUw5cHb44BOzkwNU02GUFjpS6H5aPDO6FxVYAa2ENABOX0+dQDylZn2wTkgMQfP+uWhzvEg0gpyAEcKUH47lhJO4n5UA6lAPvJ0TuuSwgQZ/LPGirGrSGgY0COfIYi1B0gjm3+G4CkBmJWygPghoDw/LaOi8PUE0d/F+gavf2O8fQR8s2WV4WwvizCsqYCxSbmxd+Y1/+wi7KiUrH9sK8YgFauIyNQQwAOTtcnE55/zIByNtXHDST9FFHdZi2NsjzrIOSJ5eFIoArv2wXfZcvgrIlVcn+0zfO0b/8MlS4KnLp1be6QfcboXWN+VSaHAYAIWrG+Nitxxp+PF8AJVzi6AdvB4D8/bvIGxobouqKeZonSU3UACSAZPwC39M0MnOceqaPoj7l/VgerKL4QkwCkCeffDK1F3JqySTOyuiEPiwAEUe6abk3AEREaFY10zvvSIoMl58CkJvejKwr/HMAIK2tK0VCFHMSu7t7qatLIvgw5H0ffRROq4iAaLoVL2cAwm7sDDpY9peTT6uRmLcfKlpnzmmFJvlAtyG53Qt+7LHj5z5xAKQQ+SGv/BzRb/3hSprLLaL5kkGqPbeNQjMlNJ3XT6cevo63B15OgckiWsgfE+DD9Ajha74XACT0Z4/S3K+BfoVk8MxyIwDCsrzFh7bR4J5XVUeQvvXdAiDmXt1XSihwooECFyERWzNMc419NN/UJ/JFPgkAxI0btN6zlgahgtO3bCvX2LPSOizCHaf6DgDixSx/e0U9He4Bl/kmAMQFv4btLato/7lzeAHLwR+DjdsBIGUQdlhRXkkne7qFB4LIH/kpAJFN7ToAhE0Rd+ZC8W+GmQc3BiARJ5LCXYhmAGAUYYaaFbQWBDffgc9lGNDNQ/Z1QfwT5n2ZTug8V2Hkg1zTJvg8/5kCkHWtBRA8gRfIFTm4zwZANkFd6OzFERjqyYGbFwAjGh1CHgPM2ybke+R6AKSk9EmA3EWaR+Lz4lwSuYoAuhi/dQ1foY76dTAbdNHfvNUj9uED+FqGT4o8j3QAIg9iT7gFS4LweCjCbDXRax+MQjo3XdWRAYircITW1JTSRoixHPjAS6f5VD8mALJpcwXll4MOPHbhJgCELxS0pLsEQFyIcKZA2Z6EL8axwxegjDUOtU0ZOZmZkpNdLSuqYE64la52XaU9yBu9UwDykwsJqMOBcYAJgWdwb7jcCID0Ikfju68N0L/5lc1iXTYRTICZweWCciv/qACIL7EDRq1+Ojn2XQuADF8IIT+nENEdiFF87WtfSz333HNAI0BWCoBwIq+mtPBn5kzyrVCwxNXetHx0ACTzVG43qnDTS7mHK2S7B6IzSZNZtGeJ1qxpEYPmri7ZAelyMzCR7RJuts3domBp/4/045m0KzkraUYOzAhI2qyKuhA+t/Q6Sp/+1rMsHDFbv34tZi5dNDQ0inAqDNNU2bBhDdXUVCAC8m6atKQeuHLHn4eckDmYBa1b30Jr2prEPobgOXIKKiQhSPy2tDRAsvqwFfLNvHfpNCAV3YjY95NnXrU0qNg2Rw3okJQo/mbalSocAXHmqecK7xxPgfzugvyuLr4yuewPfiA///RfYz2wC3TUYuNrP08zhYPUtXmvwSO3gcaal79Oo8j/GF15QihfZQIQ3k+akmWWxHP+PWsEJCOyIO75QB4Fv3U/zf7bF7I10bRIiUgcN9fKDIfgN13f2ehXYlO1jbmp2K81+2x/5+vQbcGU4dURjtDpesrphKxvXylNrbpMS1UjACT9th8IDhfnhHP+FFEPedQke3HoJHPQq2xpXfX7tJGEzvQr3VzA7dXfNe2K/xZ+DFz4O1Sw2MBve14HnVu4CL33yfQZaT1jLSgoOoogv+9ZuZ7e6jwB8ykjuiAaGM8i28ClurBIqPxc6kPSqK5InoW2qE5GJevtjN+bq0shz4ro4dV+mmWlKz51E8BkRE7SqFS68YGyIivTiIDwYTX9i2mfJvVK33tNbYPiEJOCxLGZxqNOOYlZXX9OukeR1+ex+ibOJQvguRfVgoej52q3+D6rFRm5HVmN33gQmLth1YUdAdE3VCaxm5KyxoNlRUNS9LmCNXQAYgEzmEHnwvSpIBSNODoSwLm58YBWghI0hd8ZaEwnkBSeWhJAx5yT1QAAIABJREFUY5HlT/WtMaICYpLaBBvcHNB9ZAUgBtOVI0SmGzqfTwLty2yPNsXKoKZpeowhsCD9WYx1FPWEo1HZ6KxpgRNLs9jsYFQ/yUnHtxABcSmH7DjzVFRxpOR3h8egw3oWkGwuB6Pnu+zkb5bq5eJBNI59TR7cWYtZ8jjNkGJqILLky6CSuWIBuFpLCu/8FJywMflV3XAfpHYXqAA0o9n5GfQlHvrgCN41IT9m3ksATJDXcWaGZtWsdkJ5avA+lmDOmDMlpVijAJzi06S9weEdCX5iuT9nmuIpFTlW1xuHv03IF4GMrJOeeqicDp+eRAL4jJBUNUtKh31Vp+jEBJ+T88BUscaXSHiHAYisQ1Na0LpfCcjmo/9H/sxR+GE4SLlzI+8lB/kotXW5tHl7ii52v402gOdSUYkiIUj2zstoQEVVM4XzGtFPL9DMpEzcX5rx45xVQjf8ZvwqCd0B+mCJ8spYRB7T6LgEYAlFQdMRkNyCfJpdWKIXX+wCfZvloXH9ummq+kavDVqVm7Zvb0V+TSnd1yAnNktLyiiXwy4o8SgiZ0oO+OIFOe7Ydf8O6r4sfY2CoNG9fGERniKFBMVmena9jCJcF4DAtPLFN/vocs8c/fZvbBXr+pZSQoiBy6XDclK+BPTYCPKARGFKt4pML3EdlkgfEIIkryhoJ3FQ1LnM9iMvaEh+n5iboZ+cWMCxxqi2ciZrBMSX3CLWPTv0Inn98txHOwsgB1wKid+CTxIAMcKsad4Rsg5up2SLgGRu/2kCINcDAdcDINu3bxL0q/FxFTdUF38zMHE7dZxt3SSUKyyAkPUeXvuiUC0cg8JrZ7ZN2pX+bgIQff28zAQgNq0gM89CvhltypNNV2pqahDUqcnJaUj5ygesvX0VlZUWwjgpSgfeP5EVgJjcYz4PqGuj08ihGkRECgty6dDh07RzewckGQ+mARCz/rIBEGee/TyIWWPVQTj8xts9rMLcYbvuBO2qwF7HrQCIRwEQHjT4kAOysidF3/pPSXocpuJzEABhw0Gdw1Hc3ULhxQK6uuY9S1qXz1HL7BYONNBC3ihFYfhnuqLra2JAYgIQPSDOVL7KBCCiHrIAEDYJ9B7BMX8hu+iFqVYl7m9a5co/MqMk1yyzqf/W1tdsY7I4VBVfD8RoAKLfw06oeIVON1Du2QZwtj00W99Hkyu7aN43Y/HzWe3KyusAGEkoQ0B+MVt0K9UsEgAdyVk77yPFwIMLAwzju7hOI9lc5HWofYRiIWovWkEnxzvhY4H8huV0/r2oSL1MgZENdY3UNTJMU6AWiKIGTA5BwbIByKbV8P7oH6UxmGOlyahaClR6XR6A22CEIycNFSXwgYCxFVToBH1J1zsDB72q8T09l4PrQD876pMRsamCpQaS4rw0NUdvwvu3kjXwXStiCY8SdclOm5qVE5SDuBz4kjB9hksAA0GfokXwks6LnWI5545wmV2EJ4g+Bt8ftdwhHjB1Ijx5kqZnzYc3wAePmfW6OC/d5xV5cE8h18o0KQYauYqvPg1e/VgM9ClOPIbPwgR8S3R7EedmOI0mNdXI6GpEP5cJQDgCYkRFtMaHyfYSOSAK/KY0PQrRtNS8mQejTsXoEBzaDFLlUMhz5W3sOnBaqhd2P2+O39Pfd8bFyMNZA19wnvQSHmlKZMWHMw1k+cjqfsTMSJA6oBMDX7gpyPsMsNfUiOgSBunHz9v5YDqB2IuIU24wQk9/ATTxY6M0nzhCg8P9tLGtDbP46TMmzmXQVNzdVM4mg0kP6D6gv81MU7CwFBFJlxj4JxKQ88Xg/FDfVSoqqAcAScFPpJNWF2ygaQCGgyfgCj8v3xVzULEK5dSL7/p8+fsiKy+hLEcHyR3dIL4nFKWGv7vcsr0kaRGSrJJKFoFh3zRoXboIdThVEhpsmADE+D2pOsYkwJIGIBb9mNu+mu1hz5ZiAIS2NQX0+htwznapPBxEdHxoCqXlAdq+O0XnL+9D5CiZBkCW56WyVUvLw4L+KI1EkauQ7KTYQgj5IBJcFLBsbkK2K9+yA8+yHJjPw6hQ54AEwzL/raColfa/302tG1fQ8996gyaXZF1cD4DgCUROd5A2baqk7StiFAThzYPoSTEADJeqynJEsGRu2diQjITV1tRDGEfS7sKRIP3w9CjVlsDIcclHv3yfBAVVVdXic6ncT4GwvM6Bi+coD2IBf/kPnaBEwZ/o0ZViuQlARrolpc4PWpgFQCBMEAO1kgsIcZSDZHpREHXhkgTVzumV9T7Xc4m6TktwlMKE7SvHka90ZRQMkBnElyRYHcD7QZYZCjpYjhliCzPvWiCupeBJmsTYVEwQ30kEpLy8FJWE8NtBW5pUHfE2P8wIyN0DIDU1lSKB+MgReyY788Q+ywBk/fo1oBJhgDNpd36iwaSR22/zVt3C6p9mAMKXlynl+MAD2wAmfOhckjAxBIAwBg0Wdcd442kAoquKc0BiGIkWQBf+1dfe+0QBkL/9jwl66SmiFx+TZ2sCkLyhOioebKArG9/ICkAyDQkzZXTvNgDx7kNHihdEdHd2QYtPAwDhOtZgxA1X4vyjAHlXYCIF7vh48yX4qQzQIjsJ69n3jwCAsApWWbCIGiKVdBAc6kSmZVIWANIM594lAPVecJdFyQJA/MiBWL+yjt4/iVwRYfZngI0bABBWutqwqlaYn3X24CVmJk6LRvpTAKL7ljDoUzkY6AYxO1kO9kLAhSgH5OtGl2dBeXCiLUXp8iKAIoBl3Eqk5z6OZxKMQa6F0eyB/U8ByIcHIIVFHmprCdCbB+0IQiYAaawPU0UZIhy5y7hniEoi8WJufggyrBPILfFSJFwCoTc3Tc8cRUStAjPG7TQLydw5eE0E8kswq+2AX8oiEqjz4TESA92xFxLHyM+rC1BzDeTWPQGaxsByaNhDxy7LPAMTgARzEmJiZn4JsOIOAEjmxN+9AiBFRX4YO4bp4KGJawBIGaRl73uQAcjbWQFIdfUmSOsXw2biFK4VOWWhNgjEdKFPKkB/7EQEagoUaQhbJHiAjQjU9QBIfjNG5/MCgBw/M0KVdSX0d994leIw/+RyIwDCv0cCHvrNX1tNRalBSCA7bguAvHV5Eo7ikDl2hugXttwcgPzFt87To3CPb2qSdK17CUBeO7lAXYiAlBRP06L7WgAScu0U53B54nULgGyo+FkBnMfHx28OQLINWltacDNQzsPd8sOVewNAWlqa1PlJdYFs5dMMQG507vzbjh2br4mAmPfxXgER7TAr6tuIgNgRCfsll34NnFxpz6Tw5unRD35LQpUDjud8bSMjY9CRPpNmFqhDunJb+VY1KVhMt7LUXRR64GVmXXB4W5y6GjDJHI+tIgz6k5ffTk8m1jPgGICZURlbNYfosUd2CCrGK6++K1S2zDqRx0mf7TKXcQTE4svzD8ofwRmwZ+tSQVVnEbvu3PlJRECMRPQ8ub6OgPD3x/tj9JvfTtHX/l4CD130hGLRQCNFJsqoZ+3+rG7lDDCMCVNrHU3F4svSk5nGtIKYmM7mCZIt6VvWhTwzTkBf3n6e4q399ska34TgjVmVepb82upNF7UxJ0Uz96GPnyUiw4e2AKhxHlZ+h139wuXc9AQxFa94U99FuOL2VFBxTyPNFY7SRN4gTRUNUMIbl4noXPDBSldcNBWL6zc5Zwwal+R3HmCm1HczGV07mgtAoFSJ5AYpoW4VgJzqmdEr8nhRIxJijlURDanCxE4OXoYXe9Usl/6dgcicvNvNq2US58WrEAwQE6dp4QV5jJDaUP0eCvlAg6yBRw/yUvowG8u/q/2RFmQwckD42RAJ7CgicV2fByek6wq3ljGqU3+YkRORmG6AI94Zh+mMiIxDKc6JHEKP2ocAUXK7IM6biw90Bh1FCARtik5OEBz5M1K5LQRaCJfRcUSP1DlyX+NUD458btR9ZGUn/JYDYOEHbarEl0s5cKvOhdpSHgaWU0gIX8Ds8egyeO0AG/z3YgKRFdRFOdZthCndu5Myj0DIFeu2nuEEb+hiyHUzVKgc6iFMKX8BXsOhvifihroURwWMdq92lhaO1JTA5IId/RBtVEdc+J2hA0A6AjKtLJrFgVmMQfsuGBNGZmhVHdh89EW/r6IaaX2uTka/xQiIplvpa0uAtuZwKxoswKAuqWSAihmArA7QGwdt0QxvjkT4CQB/h1d5dICuE8EMdEVpmFY1FwsaMA+UwxiwBhFF4+tgShVHAoW8Mzq6SbxL2DV9fjkJPwtEtuaGaAUoi++cukSbV61G5MtBYSgU9ixeosnoGK0Od4CqFaQzUGQM4tltLC2BaFUMxodh4ZUyA4WjORgWDs+Chrd0nK4cXyvOM7VsTGBqvyPQmJwkB7ZMLzSL+X6NayU0dW9dSpRINEdEQjRjIcnUJX0fdFK0oE7bd7AESl5rVufT3tdBRUM+gShYlyN8FRUh2vUwpLkv7EUiOaTzVftm3xVPApMrDTuF99fMrIyee8P1AOorUcdLFAU4c8OtmyOTLjxny9FugL/jVOCHR4e3Djk552l+uhsP7k68JxENWDgHqlY5HYUnSW5+iL7//Hu0QFViv25IT8e1t0lCqeWBnu1RfZQDbewPfhdKZzhugRsO6UYExINtuQz3yqjHAro/L5zlueTm++nowAQmMnHf4QS/q9kLIRA3Et1lRCZeDDpcnqT7xZHnMYDIwl8+10X/57/dQTHkd4lrjsJrXrmlO8Dm4DINpaoilbMCebvsERC/fPaSTJ9TEZCFoSG6dET6n3EEhAHI4DDUMD0TFCyR1gOXe3vE5yKidYXujeJ73/QpKsipoz4kpG+s/jqURRdoYgKAMjMCUl1dKSREh4bkC+azAkCycUTFBRrl0wRKMs/d/Jtd0DMpWNcDHXcTjNwNAGLfAzP/g0HVFspHJIHL1NQMEr6RU2HwfEyjKV0X6dLL2Qb7iQzqluxQxaBARTu23bdW8HQXl5bp8iUZeuSiB6As5WcCEKZgcWlZWU9bt6ylE6cuACxJKVst+3fN+ZmD3JAcKbh8AGVamYe3VSo+jhyTgqV4tzBP0sWVnyAPQIguFgWrVIbHC/Nj9D3kfPz7/5Xo5A50nIoGKo6p3u2lPavIA6WrgdZDVn5Hmps5530YDAoNRtIiIXogYZ2JBB/ZckOMVaw8CxOUaAf0RHl6RM+uxzukXfG41ah7657qMSmzMbIAkMxlNzQXZJqKMTBjDy7VGMSHMBlUQKOov5Zy+2HeNF1EE5EhgJEhmswdEqBDAzoNQFIMPtR5Jhlw6Be2+C4PoYEI/6ZNBsUPhkGhplitKq0Vg9RzA+Apa7yQScnCpnlIHGyAV86xTvmSSVO+UoBh27ZGSFQPYNZRtk9LPQg33/yufysri4C7XkQXkZA7BtMye8fqRNQzIQBJRCN/fNeKWgaVKoUBnUNLu6o2Ku6XmfdhcQKx3ETIfGAxWFXH4K+KrsW5DErkRpweq15xCSgKFu9I07GCYaZjyd/9OT4kAKt6UA3syAn5AheFzffUxEdhTi5FIG0bQCQjFwZ2uQAaXPoxO70IGgMDDQYZY9F5AG4AIg0K+PotARkHtvNTB9zn3xhTEUNcjkPXVRpYs/sV63S4QoyHNKXlVNOUreS1JWN2J5CM43saANGzAPalajU2MyfEBCCiOtQN0X1lwgQgqCddV+L4N5LRS5PcQ3+uKT1pD7yiDBkAJMXqZVkoWE7XIiWiGe8QRPpcugM15IQTuC8lRV4IkITo9bcUDRo5RHrA7vDa/XUuVBKTin4cjc/SM4+2ob0gdwAO8YtoN35Izc4hdygAqdQAVIPmkNsZRzs6dHKUdm+uwaA5RpeHr9LhzgtQOWrCwLaYLkMW1V36GtqgHNhW+dZSNVSzZrD/GDojVteahmLWDGh4CVxrvrcAssqFMDfMxUz+In33BdCQYSKRwrGs4lU3F0nv5JYAhN+/5rvPrXJyeDIwpgGIug8MCHRJCtqY3J+gYKFNy6LrF3ffACDFqMs1q/No75uIVGhHbrhz8z7DYS898XSQTl7cC4DvwbOvZbWd8CwJUmVpB4BJBKZ5b4kjhLC+Lk7IkWMJxALwrqVBDMh308jUD6g093GcHyiMGMC7UhgHuxDlYKW25AzOd4lOnp1Cbkc+fff5N0BZkpPdXNyQARb1onLPYsiR0HTOSCBIHPGqqcunJ9YuIToln52W5nokZ0ugcCMAIvYL7xiuqcdWx0HvlpM8wfJGykFbEQUD/h8d6APtb4J+/7e3A3lIE8zoNCYnFBsmjFw1LjNwL88LyP6FMNmZXJT9LlOwoK4jvnsLSsVnMuDDJIk8RgJA5soJRJBQBidG6Z3zcQgAzCO/A3SrLAAkJ9kA1a1SgOkS0a0eHfg2rS17RsgUs1qg47HHHku9/PLLaUnoQtZOz3xkmaX9NEZA/jkBkKeffox++EPbMZoby6cZgGzcuA4zGTWis+vtHaADB46JB+BeAxCOgDzy6HbQrz6gxx/fDePNgzStDAZvBkD4/H72mUeR+3EIERsZ/v4kAJDfeTtGFZiU+4PfQUpkbiorACnub6bSi3C9fvB7nwgAkvd7X6PJP35OdpZZiqBgmcv12OcWwMMnCYDwu5rBiCvupoLeOiqZxADDswjW9SKNROAx4pu1IiB3G4DwuG9zVQtkc/GCGVfRjSwAhGlSD7S30htHpKRkJgDJg2tyc3MpHT6sAIrR9/DzmglAamsLqLwcXiGn+hElNBNZjejEZwyAXARVJohIRi5mwYty8mHc58dAMAmDuhjyAaIYHM6LiAb/i/Ng2JJ95eG5GvzfAIDwbfli9Tr63oCiSP8UgHzkAIRph197poyee14mkAOxZgUgK5uLMACVXhXHz8tnZmNbJXWsrgS4iGMzF52DKmMYUbX6imJBB+Yo3XMvnadtayuprjxEU0vT9PIHB2EwuJ568H5igOIvf90AIOuo2r+BTo6epqnoHAbbcqbapwao/J3BCgtT1CBR+O13nODxL35iAAjPjDz75Xp67jvIX8gAIHzuv/4bzfTu8W9nBSC54WqAELAmpr8nrvlaAILZ+eE+eIDFkRj9lJCidyIis4ycBW9OJXkCbRjY92DZOPw/1gngPzuPxHEAqL/+xgu3BUCW4Qv26BMt9GgbckG88uV0OwCkFLkqFyec9KX11wcg33yxUyTnf/1ZRLE+AgDy/qUo9Q5EkTczmRWARJHH2Fz6GCYsIXuMPq536jiVBFppELLqc3Nz0gfk+PHjUPpphF+BMTOT/V0vK+2uUbDSAqX2ET9kEno2CtanGYDcyrmbt8sEIDeLcNzs9xs0g2t+up0IiLkx060yk9A1BYtBwDPPPEnnzl0CPaNXRD+yRar0sutRzcyQrr0utP1N6SL9cuecb/b6gASvB0oiY6MzIhlsDgZNRzHwMjcxZ7f5mjQFi8ESnzsntlsF7TrbuetBMBsOphSXyOnLpGApXrJBwXJo6lXEPoYbERB3oVK+MqhY3rI4VYyl6MU/StCX/gKzF6UO8hUgrdWIogtJXRgOtr73JPI/3kSiOVRH1CRnpnFgVgNCIyqiJ5bTIh48uWqukzn7jIrSk89WnUzCj+DFDpr/+WsT0G8lOqHrPlv6Ex8rTfxGAxcz+TYbmDEar9hHBvWEJ1FNnw/TdsBSvFJ+Hzzw11QqEQnROSDK+8MbzaEyUOIK58rA5Y/TkH+Axj0j4Gzb9zy1jAkjRbsSE8g6wqF9J+D9Yc30829mhEPPNGI2m5Nstzevpk544gxl5I85oraXQ8fKWjpzZoCWEBm07y/vFAnkDRBtwPKBAR2tMm+yASqAXFpa2FjLQRcuDFteGWa/kC1aYv3OoCRLLoP4XV+TISufUjQdPhvLa0RQutQeLc6g8U4SK8vfWYUupSKS3JZyWEwfJRiyKUI5iHboEkQiuguztDk+uGmAquTCrLgDk71eJBJPIU9jASZd06BPTYPDP4k8jUXMBDO8SLEBA4rT4Eam+RYqSWNT/IITtrVpqT7+1uJaOjnZK3JBxP600atZZ/zduq3yPnEifTqY12Ek+z7qqEiKox6qpJCjZanE8TLbsMReZ1HuI8HtUW+H2ee0vllRwExDwlhMzVozdRADGbsYnYmxVF0IuVSEhtuRW1FYxfHVjLtDZ80bHXoCSfopnpVXRV81R7xiaYaIora4MRlH1mFfF7l9fnrmiQJ6/kXlaI71mD4lisfe/zNPNGPw60NCtZNmEWV//8QQbWrFbDHOrbosl7oGpmEe6KLn956mrz26lt483E1RDH6H+qNCiWrX5lr6AOB9aHSeHt4dxiw5/GgWpqCMiKRfHCrsLqP2vKfgbzFPJ6dlTl/CoXx5yG6vLnXzVuU8Qe+8l8CgfIkW5uykcqZ1cYknMFOu6WZGp8rGkDrCI80eVSRfvWB4tluX+PISIglGBMTqIGX96CiY/AOmnjg3BiD/8L3zCE6pFxaeo2AOorHwxVi1doq6h0/iHZ1jCQfEEdXKUc/QqobP09jMEZjwKUoiduuD94VHUcnmQV1iAFJd/HMwWByh1PQ+cWgvWAjaXLSkpFpYVSwm1tMEpHe5r/zB99+ioRGZqO1nZ3t4gImimrcv4KeYiixAPQBjCkiT72ihZ/fUQO1Mtou66hKqKJaRholheV/OHe+nQogMcOEE+ROgnHPZs95Dzx/z0e4VUVpdKxWlMiMg//v/e4yewv47NtbdEIBEESWLggbFJVKDa1CheX42UuoZc0ekcWAyzBEQFS2JLtH8mDSDfefd09Q5kqSLPbjfqX7yFcrzH4EnDZdp1GvI1UA1BVtRjwsiJ2lufhp156dZCAD09vZKAPL666+nRUDE1jcoPwUgN6uhu/v7P2cAomtSAxIzr8Os5XsBQHbu3IQZEx9duthHjU01eIl5aS+SyW8VgFzTCj5mAPL//HmCOlen6C+/Ll8m2QAIRz780RD1rX1frPNxAxBXVwn5X2ujuV99/drqvIUIh97o0wpA+PyZdsX/cuP5VBaroKJYMU3SFI05oTKFf3FQQ+4GAGFgEsLAqb2qgU5e6RG8cOv5MwDI+mbO1WADrcVrAMiOHY2Qse6xJC7TOU4SgPDLe/36KhHxOH+eoy3X0iP5uJ8mABJEUnjEF4Q7tAsDGzfUXyRlIQ7gEvfiBQ0K2Fx0Foy3KB09LlWxRMFER0rnfdxFAHJ/KSYUp/thHCipFT8FIPaswp0AkEDQg2TtzC7oxgDk4fsj9No+NSi9DgCpqc6nXXD6XlyOUyVyHfpH5unw2VF6aGslTU4v0ntnB8Gxl4PV3RsbqSgSoBf2X6AoKJhJ0PLM8jkAkNKSUuoc7aJkCDmL+HFn0W/RTGyQzkzK/vxGAMQFx+ta7y7q745AOQtGhp8CAHLffZXkDB+nydnB6wKQNU1P09WxH0M8w87HyQZAuH7cyAXJw8QBl0wAwssWllfA4X6SSsqK6eTJyxA6koP4WwUgdZBJ/tWvdlChS+Z73C4A2duJSU3kW/3i/dKQ0AQgUxNz9CffOk1/9K/WkY/zQm4QAblbAOTCSIo6u7n/7s0KQHJdUBLNxft7aYIiEDyJYeKFo1j9/X0yB+ROAEjHhrU0OjZOV6/anPjMR/PW/r43ERDOgTh3Dvr2Y2r2ASdzK4P4T2oOyPXO63rRC46A/OAHP7npLbib0Q9xMMxWWIOGjGRGeTKZEQBz9khpgVtTquk5IHpq+HoARF/s7UZAsvmOcA4IUx0iiHps37FBcNkPvH8cAyc5i3MjAJIUrsz8wpfnn+ZPgpcQGx5mnivnXIltZIqLrEoO0ZqTfVoO1G9Ptzty5UyaIw9K7oh86OIpkt/d+NSU2O2TcfqTbyTo8e/YxwDN3Mr7EOtjcqn8/AZKBZZotEHyxy1LBSNSkmk0qKMomWpY5vb6uxkB0eunRTLUOMHyWTlST56zVVkjIDdLPBfUrIyxbWbUJC0AptY1c0H0+pnHuiEI5QiImYiuxgnxWbtNJ1hyV1QK82rld/GpVmFnc5ba1cWU3OVlhbNlVJooA303j8ag1T8anaCxBPd3BhgxHajNCImVZI4L1rPYjEnVjHFRBEo6UDl878SlrJGJemjNc+np4ePZM+OlpaAUFYUQHbHNDeXv9k0IIil73boqJJpPie1FcreVkJ0diOjt09c1c6GwncUZ5zCb5oGr2uP9GzK8Fl3fjAZYiTNY15Lmtc/HgRn0BPx4QkjGDICXnwvT0nxfGDPXMHbDoGUOiacMMuAIQEv454ZvAadNcI6I9O/AjOCszAc4joGLLgn2NrEeBPQ7oE/IZoG+Uj1YSXVtYpLaSlLn5G2535TwsZDXrI+1rbiGhhan6Oq8nI20D2E3TBEJSjcp56PaxuP8/FgN0jplRDpU29X5IfyTiIAYURIrLGjPZ6cUpS9hJKGLaJ16yJBWbKmqmZg0BZ8LUeBfo4sDKlE66Z/N8TJL5nvAqfplXi9pJT2rdmI8zElEQMCIt3bnR3/91WfbARCS9Oa+HpjLFdF7B/vowV11AM8j1H3Vdj/XlexCUjG/Kx7aEaIP4JMwPYu2g2Owea0oOp9C3BcHfe7+ZlpZn0M9g/NUB1Wn8/BwGBxfpNGpKJKn56BcJSlTEUTdHtpWR3sPXqUF3Na4lVCGSAd+e/bpWgyE/dSHyNcQ/RCDPaJNxb8Iil8+XZ45QIOLEG5xIWrpSQcu7OnjVlEN73IlFSQforcOyFn3iRGJuvQzytsndGTVqDeOgOjCie1aWEHnhZj3J4lcBf1eFNEmFS5m+lNm4XvhQFsSEZAfHkYERDnLJ9i7I0gPPtAAQtm7NLMwivd1xMoR4nwdr8qBaV/xCOpUTmClUnLgH0/Ok8wB4XpE9BGJ4VzyIvlUrjx+WAFzgQ1QUTgCwsXtKaP9hxIQpglAkWyZXv6JFEZJOf5/9t4ETI7rOg89vfcsPd2zrxgMlsEOEDsBEgBkZOIuAAAgAElEQVRJgKTEVdy0R0/xk/1sf44UO04sW89x9MmObCf2c/JZiRI7SixbHy2ZokhxEymuIAAKJEGAxI7BMgtmMPu+d093v//cpepWTQ1mQAAkRc/lB053dS23bt269/7n/Oc/aCflcQ0rEYrkJMCJMgBEoiHcJmI/wIr42lc/TYvhxeaydHEFVkqyv8UgHsHl1LstUMqSn0vKoGSWHaY3oIT1/9xdQM1dk7T3XD796i3yXUiUrxT0PS6vH+2ghrZx+urnV7MWOMYi+UwGkcskot6xsH4vBwaviQeEAciFVnhgM100GJEeJi1vXJ6/nmKhJdQx+B5keE9TabSW6st2wIuWBgWrHdT0LvJt3bo1+9Zbbzk8IOZAL87oKps2radGJLnrgxzc1ZV5ADKX9rtWAORygGO2Zz6XetqBkNh7TnlATJDh5LGYKljr168RsR99fc6srLpO3D7WgGa6hR1B6tPvYCYVLB5XeQFQXJyg5Svq4PmIgFYyQe8py6VWyeIzmpOu+B5QVCl1bROA8L7OAVn2f5HrACVQaAzAUNwxg17B3ZA3EMUEAsBhFj8CyzXtihcpIUXB0tt43x/+TZJ+utNHz3zBnlw59k0HnovrY0xb+O5Omizso+4lkuOv5wSeXy6nfMX76uY2aVfiHB4sBXPb5QBI9KU1oh7je6SSkCVwJBZHdnFTt/gXLwDCB82VdsXnsPZ1eVscAEQ1qUm7cnzWAETTrnBeHXjuoF0xBUszDABGrOSD6BZZlfMjoxdhvA2ggv+rCpZRha8CUp5B6oalqX2yGwtiTH6W2hUqr8GIETgswIdmjeBzVi10mW5VWRKnmvIievtEo+wHBm2mHIo9NtCw++yaNZUw+oxSZ+ewI+ZMj19FRblCGrKpqU/sYzw99dEGKzMDE/kgnGOZ8XBYPcugXslOwzdg7+MYmjQwsQCI3J+lhCMAA0V5+QgEDoMGk0MxqMIMT4zTBKTMOGHfJB7yGD4nsaDNB/0jB8Ga8nIISAcFi4tJ0RrHsbrsQ14hcR9GYj0GIhp0iN/UC5c1Xyj1wvqsuBCOxccyzeT54dgVoE8wmerMkIzn0YleIbthN7vRJlpcymdYCAS+cSTWkIdaAER8li+3z6AnMX1qSi+2zfdG9UEdjM7Hic8GlrQob8ZDyiAmShSVF0feD4QZDFl0v2OwdPcPHtvs++YFp7i2plo5VCRSQolKl3wE6t579zJI4OYIADE6hsSNg0mqqozRS681UQMWhlZRz0QYnzBw3rqtgE40jFF3H0J7MRhZfRa5bnTJxfk51uPGG0pEsr1hJLVbVM2J/rAsxTETWEifuDBA5y6OUhLxHxNqQRyGlzo5bven5fUFtOvWOPpsVAT3do+ep7M9b4jL1BSsojrkBNnX8n/gcAPAUoImmUkZpJz1jYFqrOYi5Chal/hVutg+RifPD8EbovJDoI5cIrlBxCXJ2pvvIN+zmbxaB52b851OVsjzrjUvcr/VAGQ6/hBgkPf//MOIAXliLx6aojzibxC0oE/du5o6xvYj31ALAtJjyI2i8oSg/0R9RcgnVEZ1VSsQ03KW+oY6wOCTRulR0NQIeZC4cH9IZyR9qAxJAgsD0qtRU1NFXe0SKCxYuEz8nUCbtbSm4G0ppTfh6X3vPbUm4Xd1DgCEz/FHv/0wlOxGYbiYotKa9WA/SRCzAM9d1AH5ww4fPCg+V1SWUhs8YW+fm6DP3ZSg6uI6+u+vd9Hq4jBtKoc88apa7CVfoL987hyVxoP06R0VlFdaQgPjykA5hVQCLPGOkqsSNQYAjPzK8DkJpcywymHDRsikelWiCSk2QKBMjUEYQRyP59/VItVlmSp2milY8IBMJi/RUFiGcGgAUltwO+6xiE50/SPU1TKUCJfSyorbRb/phXPg5MmTTg/I+vXQOH6P9ZJtq5SsgbPs3LEN8SINDg+D136zb7s+AGTbto107lzTP0sPSA4sILt376DnnvOirMxkYZSDyVV7gMyJ/xoBkE2b1tHatSsRVP8iKB8fDgA5+l4D7di5lfbvPyz01n/ZAMjWcxn6yx+l6PbvBIljQXRxA5DYcAlVndlELVtegwysHLDmAYhqrY8oAOHaCeldWJejsPjVBKow6EfAf45S+3AvdUNBaYInnysEIHzelYtkRtxTje0OAMJeDI7feOedFr662IdpVdu3L4RARIsA1E4FOh+xd2TJkhJ6F5PWqEqKZs8PunE/eADCiQ81uBBAA0pDhfBupLAo7RocgCJRCmpEKYANSN2Oq+SLiB2JxeXiTZd5AGIv2j9uAORzn1kDy7WfevvG6ennzwvDBmPCISThc8yZVwFAuB9NKSvKHdsqqaosB30PErljaVoIr8g/vYQM1FCmmgmA8PFf+r/KqLigCHEMEwhaz0fA7wlqGzpJq8pupa7RC9Q2cmxOAGTg3P20fmWCDh3rp6Zzcs6d+pAByMP31dJzr7wNj4R2EUsAUlVZQA98qp5ePvwDYQBwA5BNK28TQK7l0knEJHRfMwBSXrmMnnr6AF24oObTKwAg3/zaA+hPU5QITswZgBxtnqQHt8QFADnaOkZvN43QZ1cUOADIv3/sJD2wrQze6/wPDoB0p5EHJEMDw500kSfVPjUAWRS/h8LBfDre8agAICXRBYgH2YDfh2h8ODWdgvXww/fS4z95yjGwen35qAMQLwqWqezF9+T2BvB3U1Ju1kb4AHbwqo9Xvc2qcBZ4DsLfv/+tGWs4kyfkagEIa9Dr4vYMyO3uoEH7e8CyROozsAeikO655w7I2B6l48cvn3NGW1/crnfLdewIflbUhRnygAjrNsx/7AFZsWIRJH+P0M5dW6m7a0AEwpsAhD09lgSwYWXT103pjLA4JXs/bYuQ3VY6ODFQZFAYwB238g5wk+A7F18u8pko6pVuqUDxFAWMgPNQiRwUNRXrB3+Vop9+gujJ2yBdWGZbAllBEuIsVokNlVBZI7xNACBuOhUbRnXgOddc/24Gsc9EwXJ4RNQtenlAzCBWfgY80ef/YCclN12g5MrpOUC8gtBNz4T43YW5+evlaFdybJBNIv6q+pp1E54Vw2qrHFiOwHOtLKkMT+J8Kc7loc7HFCsuwgOit4HXnda5PbAtoylY/Fl5QLKmBwTB56IwtUXXk7Og43MiFKNKyB+W5iYgQTkCi+gAdSOzL9MtLNYUvB4+i0aDmzI8NHxaljzdtKkWwH+Mzp+HIIFhHb/lliW0d69NJaqujkOFJoyAcklxMMvy5aX4LQLwgfwmurGMHby9GTYYMc/lte+0bVo1Sx8okiGiL8E4w/WIImdHYX6e8GyMQy6U++c4DAssdzoMq/Iw/jJlRhTtFTJYPkEIROTHpaVVE4zyYrlgPdj0StPzkVIyrwffetO6lams9JboLOjiC8vMGi9kRqF/UwFXq0Zwtm1d/LDMZxXXUvfLypxcWphfSAe7mnF/GEtAH+MCkW7EdWkjhKE6ppIV+sR59UvKbjbzQcnP2ushv8h+7AxIx0GGh0bna8lMqkbUdECuDwLTs9pbIhtEtqtx0xlNwXJ5QMz5xO0BMWotPpoeEJE0ji9lyb/y9ZRnjS3BhjeJk/1VQaVt9+56UEaGoWp4FsBAercE7chQ47DyYqjnZnpA2AOn+2nacMH64a2IxSTdJqkyhbNE62Cf9BD6kQskJ5qLAF7kckghm7fOlTEQpLFhQyYX+955X5IWI0P2wdONdMPSUsjKliLwegBVDGARuJcmEQgcBcBOQ1XPLMiTjnlJtknAH6X+hgdhfMjDfRK9ug+y3CijkHLlwpTCcUN8QJ9HJOFV9ef7zIHHULa7DUxHlfdGUP/0OMBtrcUAjM7GVED1kIQHZPeuCjp2+gwWrTKXDl8jnZHgaPdt9VRWXAQ54gZQ0OT1elSi1E9uuwsUIRijByUVcRJxWFxCoC3FYsqIgFdDv+75MD7kJGTcVDynmPraZVtNjcr3LegvhCQ/1gbIbn4YuciOntYxPrhfkcyQndhyHIBsAe5CU/T68V1eu6hkOX35X96MnCDIfVQfv2IPCJ/ju/CCcDcKon3DTMFCewxNpqkkBi8aFvtRAOaKklx6+PYl8IgVwLMq+zf3Iy6+CdwjRA+4JAuYqi2fL/e9lHr3AlHZ1uwBGVdukTy0b18HG56ILrzbTm9dRCLCiz6A404ay5EshaEhiPaEq6gy/yZqGkKyRuRH6R6AxwWXvnHhF+nn+16mG9duAXi78P5iQK4dAJH3977LDGpZXgBkLte42gX4XK5xJfvMBIhminPgc3OujLq6BVi0H58GstzXdgORqwVg1wKAmHlAqqsr4BItEfcyHbw472YuAGT687Uttaa+PLvaeSIvLmEAspgOwPOxfMUSWroE/NuX3nAAEDMPiKZfcc30tczssAzK7AHZntktClaxDUAyiPnwAiD+vDT5i5wcXgYgQQU6xHhRZAOQracz9J++n6Y7vycXq5ESg4KFMVXPD8zsiF9aSAtOwrv5iR95AhCTomvl/jBiQ/TvbgrW1QCQ2N/uAf3qGE0tlq5wB55QX6aBDtU15gJA9ILNcQ7dtYyLaUBk/TRHADI1Yqv8THEwuV7kK+zgACCgXWVG1SINC18dA5LhhZfuGh4AJCtiOlRlGYyY8R74pSJSSqVY5BSCF9zeh/D1YSQvGwRNCtfwmTEgOi5FnYvfCfZsbN5ci3iNfgdtatOmGsGB194M/s7Uqt5eOZGJfohj16+vEsHmXsDEayy8fFyaE02yrKPoE65An2g0iIVWiBIJ0Kagkc/vV0VFgoaxYJuAGg0DjIGRUcy/iNfQCFGDTjaSaNDB59btbhhXopjk2ePBhVWjuHDyQf3O8yIthIWjaAMszM5houVysVWCaKaf+IKK/uLIzMkxQPYLpZW7An6lQMPHGnwln1r8+g3Dh26K4lAOrUK27Nfbm4S53qcz0OMcFgBhWS5dVNyM31SZclFiMroxzFgPNRRltTyqaBOmD9mn9utYFdB7dBG5a1BE7jYzEaDHNTLg+3PJGjFUHLziSFar4kD0M5g+1tv3qilYJtDQAITjh0wVLGtlasYLBWTsgECuOvaIQZTi4gdB3QuEgrRrcz5oTBPUg/g77qsmHdeH58NlCkpEfp2Pge9R3X+eSlrJ8x5nPtelfMFC8XESNKABUHPMkqh5ix74xB46dPwSRQuGkBdkGQJ/8+nds68igEQaCwJ+SJ+SVFjSZXgQKmEFUtkoEohTcmgLra7iZNM+euLFQ4glmaLeNknHCSEHSCpt1yeg1K2CUG9LWvlukFwxIRevAZUTgz/390v6kx/9R7+z4q/D4uOomvyCdt66IUHnmy4hK7wcOE0AUlSeoYc+uYfaei/SuUYpe9yHcW7LunVUW1mBcQq5MU5IA2YI1Oaa6nLkBgmBVj1JF5ouClBWUijvb8GCWipBFnkuwUyU2i70YQyBFf/dRrEtHIihDklae0MtdUMd8+2jEqBRBu97Rr7Tft0XIdIbkJlYURgsSQ9qkhbQQ3cvpqLSOBbpAVq1TPanTRtkTpF8CB4887iUDV5YV029kP1959wYvBuFlD8l+01eTgWdhxqXD7FX3eizpy4O0T03FEOpLQVPGhS+oO38s3d66Btf2fChAJAlifswVo1R67CkAXYPcK6QLK0t/RRyo7VQXXUpYshbrhyAFBUV0QZw8t87evwaULDUs3m/f+YByLTJ1/SAXH4ynz5xf9QAiLNbuL0nzl+vNwBhz8Udd+6i/fsOQeHHpjF91AHID/5iih7f7qdnH5QrgssBEP596cFPUCoyTpe2vu5oYBF4bixIPigAkvPkZkqub6J0nQyKnAcgdvA6y++KNpkFgOhkg7wYrsovpcpEobCcdcMV3tE9AMs/LGH8bD0AiJjsQLli1Sr2YGjAsXp1hRXvEUGStCVLisHpVflD1DFr1sh9zp+X1se5lCsBILx2j0GljoNFeQFUWJiLf3mQKE5icZHCggcgg7M8j4zbOUY4q7peFHFnspIZytqJmIyPAQApRNb0hfkJOtILQYB5AIIn+/EHIMHC1+gz996DYPUIjSJhYD4koFlGtqXrXUrnyQDhuQKQeE6M4rkxuogg++NnWz50ALJnZwnUp6CcpNS93QBk9bLFlBvzgQ7UTfULYUiDGhgHio8B4GUAeBrOI0YEXs8EVMSa2zrQRnlUCJA0AkNEb/+gwKL9MMqYACSMjPbJUR8y1cdgfOmjkLDWsVEGMssAmH3wUj39vLT6XykAuW1LGS1aCS9BIkJrlsjYjysBIJWFMgO7PxWkhuwkvXSsg/79fYuQR0h6NYK492892vABAJAh0NsCMGp1Ozwg9YUPUUdyL7xF0iClAchqAJCzp9vh9BoHsIWHyFTB0hbs2Rau8x6QuUyl124ftzXH/O5+VkxbMilYsz1L81xX6wESlj1lEfQ+18wULJVE1Wi0mff1allHsLdhEdWginnyboDFrl1dTA8Ia4izcXXJUql8cf7cRTHo3HzzZqirXQCHUXHB8RsDEEv/3FBa8VLBMj0gGSN5REZlN/fBQqCL6QHx6QB0HnCwgAp4eEDMbdobcnMPlK++l6bb/jPHfsh7jSScyQc56IyLDkYPj8Zo+csP0lh5BzXv+Lm14hcUVwOAeClfzaaCxdex0i0Y57IMYIZXQXsctAckpTwg5rP3CjyX9Dl7L6fNXBrb3FQv3ttLUcvtWXHQsNQlzBwgZiwrYpNFmRq0+zF7NCz1K3U8U66Eh0M0DigW2gPCdVLqWNbvfGs6x4dQFFK0EQYgmo7F7epOIMjfUxq4SK9HFGosC8qKQdMoQMBwhtpa+jGh8oJ9ylIXElVSDywejyJXVIIaGnoEAF+4UFrt2DPC4IOLBhq8L4OPc+d6XcHm5tOb/bM5djEIys0N4R9kMuHZYA9HDqyY/bACsodlDMHBY2NQDRoCfcqieRkdSktfcZC6LmzVNtSx9DMwhL2srgShK8tQm1tgU610LEgM2c914RwhIShl6fLaXimBCreHtS2GNuISDIWty/VgQQPtHrt+fFEUDfbZURCCTLIuSZXjIwBKmC66D5ZGcmkVgkhfZ7qEAFSGep5WCfPzolxRMtTYxQnDdNEeJru9tNvOvl4ElvwwBo/Rcdsok2RAa5zH0sGy1NfQliomKatyg/A1MoJKphUd7GbIZpW3SNEW5S/clnY9OKuDaCtjEDLnIDMPSBK5DMT1lMVefFGDkA+5Xnxm4L2qhpN1IIOXRZuaXiLlAfGDxsKW//o6+azONuF6aDrzHDqLPHtxgngXdQmojOEB9ZxZ7UuXJIK1NZ0vBIO6SEpolHRqEF7zfgSiB+jeu6rEAry7t5/qaivoaPuTYs9QJIngddujJtssn+IlHRBTGKZMsoAmhlZYZ11avIpeeOMN6mmXHoKpyRzch0GdtiZueHh0e+LeNQXRnGPHQM3hIvN+aZeje4R23JL1RQCQEx0AC3ITCyFkFAUrJz5JyxfX0KoV1RDNOE63bNqEPB9RBP9DTAVUrNJEGbVe6qLOrn4kzZPKrVl4CnKRp2MBWBZB5AOpQ16N4eFJajgzQPWb84TncjWUAHt7R9GGw/TaizLA2pcOimzy6zdWw9OQpXePSc8IpfEMFa3Sr/qiDx4Qn6K7+YT3Q00KwRVQvGoHFStGO29ZQT4s3lk5bPtNUnBl6dIaBLfLZMv5qGNxeRUdPNpKa8pTdPMKuc8o6OBcSgoSdA70qFca+ujruyshZKhUOEHb+5MnG+nf3F9Lsdql8ILIsSeg1TTxDmQ5UztKBoq+aSQ/5cL76ZEipWieQeTvGE/KvpaPvGgDHdLr03C4ld5oHqSOzjDia3oQAyKVM1led1Xp56ih/8dWMkzbA/IAvXPoHMVjIRiKIOM+D0BEm4lytQtw+0zX9tOV1OvDBiD2gl+OzDPRxdxyujo2wvRkzASOvOJgtOva/ZuWzuVzORJlqUdkJk/ST43Pwf+WL68Tm86caRJ8+E9/5m76yeMvWHK87j4D8cE5PHg94NqTxxSSIHHx22sWyoQMCpYh2xgAADHpVnxcoARJjvBPlyAoWVx++Dcp+gmUr57chdiPSkXLwlxuxn0wkGDQseToLQhnyVBedyUUNVM0VN0E43CIWrZJMQOe1983ADEmaS+lrMsBkKJvfIH6vv2ojSlMcOFFweLYEeMpuNg5MwIQr3gSxzac10s9ywFA7DWYzusk4z5UjTimY0rFdeh0b2mAD52IkKutVa6yApTIOzFBiQYg7P2wFMHcAMRFwRKAxOBtW3EfDI6wlkogfqEY9KyqqoSI9+jp4X+jduI01Z6sflVTExeeEI73qKsrwkR5iW68sVZsY2DC+5SV5YHf2+cRbD776xHG4omBBYMMGa8BuhP+MsjgBQJfg/OPcCLGSSapq2K/92YHsd9HK1Gf+VCFN8SpvudcUeLkyhsSQFIyXfIKbBAQU7EgOQBIuuSLeBAVJwA6xKHD74qfGGzoUlAoF7G33HKrte3ixS566hlDPt1YfPJOISReM2PKgormlVaqRryPzpTOK96HF9bT481MPcF9qhgQCSiVN0AAEFmyWgXHiL3wwTrhZdiJAtzoUltYRTdWLKUznW10pE1SzViow0mZVXOBjuXArxkFQNJGPIiIG9TDogkClPQqGbLUwqtjqGDp+jjmSkMUBaLIVp31PTnuzbAeQM/J2tfrQyar75/b1dhDAxD85fFyVb3c7+RZWIGF+9iuw9SE+ox78GsrELeakmn3c4AeH2FQ8lJjoPOoeJlAFos3cgKJDBbHWaXmFMnvgsU/hxjU/otHttGFHmmpZxpM+6UxeECDtGPNDnr3/LtoxxBtX7ORTnY+A3W3SUqNVtjPt6Ce9h19k7ouSoNDBopK6XSR9buW25WKYrLdouiXIaW2pMEeb9cqWIJyp607/D4q0GhK+eoLiPca++7ZxQCkH7QnaUhh6eVMVlrX/VCU4vLgfWvgxRilmqoSasG79Nr+Y/I0E8XIai7bM6ATcgIc6AyyrHDJfal+aRli3hbRYHoQ6mMpWlReSXmgMrW29dNzTx2V11UARHzGYjwlOIQocwAg1swfXUT+pARCN99UR5UVBUjMx+AP4HBykrZt30g5BXJ8aGlsxHojCxUqZHz/wr1QPJS0u8FLMg6jLFFAZ0Hx2988RF+7CSCKYztQYsXF9MdPN9M3P72KsgAwUaXQNwXPA5dgegLZ3lV8CkKQfJCf5hJC7MikMjplWKUGJYJ8IpMTSgULdek4L8HYscMtdLBpkvoGoQ442kkDIQmaGFisKf0CtQ8dof4xOSaMYaKsia2lCiiyPfroXlq3tlj0B9/OnTuz+/btEzK88x4QF+lVNN2HX+YBiBMcflgA5MGH7qSnfvryLwUAqe7L0g+/m6I9/0VaPi4HQKpPbaboWAFdWv02LXnrTrq09iDlDBZTdKiQWrfuFcfPA5CPLwDh5+tT6jLV1QkAi2IhRcqxUI2NvchqPiQsujfcUC2AB4smHD7cBnW6Cli7xqgSSjQNDd3Eng+OuYhEAoKO1d8vJzuW32WPyZEjtpAAx4fwuUyQwaBjcBCWOSw6GGSwN4aBx3TVLG3YsBd08wBEzlMfNACpSVRAEnQBMh5H6Z/e2y/qMA9APnwAQmEZ08HlS49sp+6xVihq9VsAJD8nn9YtXke9UMprbL9It27YCtW8Y9Q10ewAIHnwDgwMD8HAIBeoH2UAsnRpnFbUVyHeoxnxMWM0NKAW2HMEIHx/61bX0fZdNUIFL4lbzkKq9sAvzlM7PL3i/brGACTkG6Yli4qoCp6YiipI7ja2XDEAOdOXplch1fzvdpU5AMifPtdMf/jQ9QUgxzo76WLHAgCQNgcAWV78KUiUd1Fb32HRbgxA1pbdBQCYQz/6pwO0fCmUBpmCtWbNmuzx48fnAQh3Lnf0rPUKf3Q+zJYTRMeAHDjw9ozeB30315J+JQYnWCrcFKy5ekC0J8IRnGY0++VoZ/IYaaE068DfOXu5Ll4eEEvBymUq53MugweELYZnG1qEO/u23TfSL944ApqHHfwnPCtaQcXDIufuOdNoDbwDVChEMahWmSDct0qb3RexF1r+/DS8HYapHYcFSpEHxNgWLgP16u+nqH1Blv7bZ2S7hJX6FVKaTPOArHr9QWpbc5BGytpp1c8/S007n6PyUxtpqPwiDdVJCwYb8MwkgnOlYImD5+gBMb0JgoKFQ+N//Uka/KphFTYM3NqI5la18vJUmG4RRw4PfT6P805TvjIepnVtr4SDI9xYcucpqNXowvQr2wMit7L3w1K+4u9jKjjXUPwhtY33tzwgScPbxh4QM7+HpmAZlBef+btWvho2KCzou9zXFyxIUGlpvgAeVVVxAR4YSDAA4ViPU6e6rMDyOKz/3PfZW1JSkicC0FtA5dqwoVp4Kg4dahV0KPaa8HkZyDDI4HeGwQqDDAYYGmiMIAeCl0qW+x0S7eBSGPCmmrq9G664t3zcvxGcLa7D9BLTDmUlOMR7A9oXl/wC21UZV56MXHhpdInBAxIFVUyXPIAyLlEj2LhAUbYiSKamS2enndTu0R89CRUiJz3FD1pXxsxtpCzuU8aLqVW0QsgHcUtpKe3tZlUy+DeStjgAqeBzTiqnS1ZtCwaNgHe2ajvaQn1ROQH4WM7HweWL628VwPRH7+6HGhwyvxsPjYPSRTE9IEoRy+kBYWqMuobpiVF5QLKmSpu45+ke5/frATGl8WbzgGT9ihLmdq+q2/QLVSJQeJZxX0cej7PjQszA7KM+lT+FPfeWd47b05IXVPFdRjtK963sEwH/MJxzTiloH1SYUkrNKBiSFJ2qijjturkOuUQkVSgCj+KFc3gPEQuxY8sy8Ze9JHl5PrrU2wrZ3ouoszzvkrJa0LXSdKmnE4l4peJUNC9OE+MyZkEUXV+mXylRhIJ4DHVzvnujAKySY6YAACAASURBVDFWnhD2kJkULHUOM2eIfo7spcrg355dpXTs+AiUyGQjB5Dvg9XduGR8sm4BzJlmSSlaoC9TDBqj7FeZrPRY+HEsx41xmQKFKa0G+0gQ8sc5Z6mkqICW1dXRxcYhutQ+CIqSvG4UE2hSeQsokMQ9qbVAlpNoaiqdPC//Hz4SWSW8Xz6lVJcxPCAMQApyZFs9+Ll7oX7WT4sXVlsekK7uXtE/OCHlb3z+bk8PyEwA5C9eaKWvf2r5dfWAnOppo8a2hQAg7Q4AUpW7DYIFQbrY/7a4NwYg6ysepNMDT1PHu0sQhtcvKVjzAMTusvMAxPH+XvEXHmAv14Z6ABLvo3Ch27ObGwi4FxRzBSDuOmgAwsczx9hdLhd4X79soViUDQ+N0dL6hUie0w9Lb7OVbZXPpelacsSZnpHXvJ65aHIAkQI1XUfsaTsL2pWlguWIAQEAKXUOtKEyABBj20JwvJ/5E3g//ieGv0XOezald5e9fSfljhTTcOISXbxRejoKm5cKKd5gKkIN99hp0/lRmTEe+rPXtmmNfBUApBgUrF5QsDSAMOd804uvr2mKqojno5rU6zj5/OSRnr+boEQyAeyifvPMeG7EfbgBiJVcUNPphfKVoXykAYgRC5LFNg08dFNmTQDCk6MbkHBNTQCiKVhm9moGSqpwP+fM0lu2LBBqVgwqwlDz2QiuM3sz1q6thMxmBlartAAkDCrGwAvIQdZgfrc49oLBSSIRpWXLSoX3hBekDFo4EJw9KhcvDlieDVPI4YoHGnWAc4zw8oY43j59lLVRHM80LHdxOMLt36NQp+ESA4jSheV3ueRDKUcXBiCmDG+eAhuslKVLFDQzLifP2PLizU1S6Y3LiVNYMLK1wCzIsG3GCwhKDhckSNTFp1SJIuCA319dTU+1tWERhERhE3bcmpSeQjEWbD5FRQuGbQDCcWqmTU4vlLNQRdJFS/LGQ/kiSLcPdcriuZt0VK0Ulk0Z8S1Jef9pI16J31U3jdXHgFBV1wQgMuO7F2PBmFN02BNuImBYEzSNLetIQCjvSMwzrqSOvN2Uk2VZUlF3XhoaA4emhGkQIQEInmXDBKfTc+zLuVK4iPnDoIq5DXjueS+j9vVl8ewRJO0oUGLK6jiMkFwY19XGaSM8lW8cbqY7dtSLce74qUFauAAgAXV7DvlF6qqidM9dSxDrMEDNHX2wXI9TWWGCFldVUA7GgFONzfTsc1JgIpyLwPaMGaek5jzEFOgkmnHQh6ZUnI2u34hQwFLPxpQU5Aopa5bZxmYMJa8bBAXr+CgSAyoAgvwSAUU9TGfke+ADIOCYTF304/WBMpfWanfIgC4LG0uNcVe95ojIoXS+lBIPcCwHgry5IIpSXgN9O6lAR8aHNnYk6tSA2AbGpniarhegD4CmUtpi1TVOGouSSOTS1u2rMV4mKSeP6ZZTVARRjc72TiQkTECVK0Bf//Ie+RwyUpTFNzlEzaBA7QNQ+o0N+VD5k+dauLievvH4afrTr2ynNOJEApAe55LC/uJ+QLVjBTbREtEksKMEQWxoSuGZi3NDhEBsy0DyGYYiLvn4/cJhmeKhpQ3JKnvb6HxzBQ0MdQGAvCO2s9xycc4yKoutoeMtMvYogPi9NaUP0TutP6HBM8jUnm2/vAckrLiISfDS3GU+CH1ak3xgGz7KHpCPGwBZsXIRLV5UiyBd8B2Pngb/VLphzYD1jyIA+f+enaRWSPr+j1/BArDMyWfWACTWDQWOpnV0fpv0LlhyvMmICEhnYKGTEYrBaB6A/LMAIOy9YOBw5kwXvBQ5Aky8885FAJEaeDQuCkBRiSzQZWVKIx59g4EIB4kz0EjCmsi0KgYbvB/HiPBvi0AzeOstJVl5jUbLeQDy0QEgfiMT+jwAkQvQjwIAiYHm+OXPrkeehgkE/kZpBElAx8eRlRpevFcPXIK07ZDIqP6JTyBXT14OkvnlIGg7Rg0tl2gZLPEjyCF08NhJ8P3lSzsPQK4fAGEHUhiCBAuRADZRAqVCeBAaL7RSFDnAVqxagLXIQvrKnTfI52AAkFYAkLfbRuhLq3MdAOSPnzlLf/Qvtl53AHKuqQrSxD00EJZ5jhiA1MZ3MCKkxo59FgBZXfIAHW57klIXNwCAdIuEhfMeEGMy/Kh5QPQE667X5bwBHIS+cmU9kudJ15c3NcG+6Wt5zyYA0ed1U7CcFqNr5wHR1gw+v+nVMD0gTA0wi7mv2xPC9d+9ZxsG60l686AMZrP3MYJb2YKlrGC+gKkgM92yKsGKzl1g1CUx3QNC8IZo9StTBcsXS1MQFCuzhJDdPKQ8INX9Gfruo5P05d8L0mRdmsJxDw8IAIYIPH/nNmrYLROPagCyaO/dEOvJUO/K9xh20GRhrwQibgCi1bMMFsSMDMZZPCCWJ8NDBav4/4UH5D8iCN3DUO15nM1SkP3fywNinMsrD4j2tripXG5KFp8fwjRWsZSvDKqI5fHAXuwN0QkI9UHs/ZjVAwLlK0v9Sh9oUqr4s+Ht0J99llcED0B7QBy0K/vhsQeE/3HQ97p1CFrEX/ZSsBeEPSIccM50KQ4SZwUq8z1mb0dv7wi1tw8LLwmDmF/8ollkP+f4kJaWAQCQwg8MgNhPRD5oZ99xe0pcHctUyeKDjb5reTtUDhD+WSckzIespy6cI8ThAcmXlmpNxeLPoahs+3hcJqHj8pMnXrI+Hz1+Hio7toVWHMNB6IZl2a8CazNpo5KKBsMekE8trKGfNrcKyeVUyqaN6kBUv7LCiotqOhYoKDrw3o8XwWdob2tiVcZQX8pOqWtPY7uZL73qZ1NG1lOVEyRjeECE98ORdZGrglqogO1MnznY8L72k9auGjNZZkBR1IS33XhROdBXFNOlaag3OhIUqu0OD4ii9aYN6q9RE7SZtCBLAOKDB2RymgfEqWhhNJ7LZM4ULue55Tc/rERp0+uJbSIwWwUZU8Cm3H0awdnF8ExyeezJs3T/3cuE8t0//PCcOnWIQrkSzN6xazFoWznUhfe5siSfepC/4dm9R5EbhPOCcJONQoXR9rxIaVqmMU1aMu35CEKf0N45dYWxAVDC9ATBKnWm50i50b0UzHicYQ/IbnhATpweoY42OaD7oNwVVM83oxL8ZX0TqIPNQsggR4aoMyfR0+2qZLeD+K7blile6SntCkf8Tp4c1DMwqGhJKK3khuxMMNDJ83JC0klkp7eK4ckSdWRvjMqPA+kYbNGTJtpaHRaC0l1AB33rE6E9kvA6iIJJp7wkAFXBYihi5dHtN62gmsIYFcekJ6cI64Gu/jC9e3GE7q2H2IyiiZZWVtG3nzxH33hoJUWrQCVXbZVS3hs/U9GUcyEdGDVyA2UoAAodF3+OFB5IcoLWHplEsRgA6fzbB8Xns93jdLoX7Il25Crph+Kh74DYzrS5xYW7xdB5vk2K2ASQO2l92Zfo1VP/QLnDN9GF828hXhBeuHkKltF/PmIxIPMAxPvZuEGVBD62S/taAZBdu7ZgIQE5P0jetbf3QFJU5zP46AKQf/1iihKY7r79BTiQAVRmAiABeDq2//S3qL3+Xbq47gAVdi6kePcCsA8AknLgksUAmNdaTd3r3qH+eqhezAMQh4qanj8/LgCEs4PnYEHrVp/iyX9gANZTxGxcuNAr4jw4oLyiIiZoVgxS+P3r6hqBVwQ0HEiQspTjW2+1iESEK1eWib+8WvygPCD2qHHtAEge5DA1x10nIeTrzAOQeQBi9zf5SQOQ5YvRZ7CmaLiAWAEXBeuDBCBhiEIEAGbZeDAIA1UEKmYsFDE0rFXkbACybeMCWrQwD8pHQQSfT9DTr0jXxzwAkf38wwQghw820ze+fj8VQ91sabkErQxAOnsj9CZUsB5ZGXAAkG/9BB6QR1ZddwDSggTGfQOtACCSmsUApL7oE0IQo6H1OQuArCx8hN4492Mqy+4Go2QfPOX5TgACgpv7XfL8/stIwbqWlv45NdI12On9AJBEIg5r4wKoVpyQL4yX6dio27Vul9liQGbygLg9JlcaA6JpUdfCA6I9OfX1tcIqnIQG9rLlkBo9cgaqP3AbuoLNrbp6xIBM9wDJgcOxPaEsYEYMCHEMiAo+9xv5QfwIWA8i6NwsQXhAwpVy2+vfmqQv/VGALpX4EHhuW2dA0RaFJXi1dHuiHRKATWtg/IzSZD4S0pVByaIGQee5kMfDeLvgwO3UveJdqBj2TKNg6bhXZXAV5zaD1Gfq/l4yvF6eDJHKAetHtwdkTjEgxjCm958pW7pnHIk6/nIeECsI3fSAjMlJakpI78pi5v3gAHRPD4gOMof1VwehewWei36j84A4PCCuIHTlDXEEnisPCFtyY74oBv+oABxMl+IEfoPIqsxtxbk2GHB0dQ0LoNHdPQrwPSQAB0vsMsWqADK0HAvCYgzl5QXU2jogzsN0KwYwHC/C+vksp8vSuXws07OuNQAx+5j9Pnm4yrhvqo5nvncZD64/72fKs/oRb7t5zQoBqrph5Tty4jQtqV9kWUHzC6Tngw0VusSwLU95PXhbTHlMTKneEKyZXOLgfevyxBPSWsjl7TffoWzYjivhbdGcArS/vL8Mu+OUd8JnZJtm7yUXHooeXrqSHj93CkwIjt7wipExPSfqwooLzt9k8lEzTkgtwkwPogqUz6h6ibNw3czBQH82gtCzilufUbEg8jiOVlEyq0auiayyMuvcGWJfEb9kePAsK7rtNQoCDIv74Pg/ljRSJQnZVVHMGBBlyReiImnn+Mq7hlRsjaimSpo0PaRQXc/DA8IxK44xX/c90ZbGgKXXYNrdanhA/IYLNhAphTfM6XbiVA8Zn6Ll+Y1cVbjG1JjyPvmQ9CGgsvmp9gggu7dfeQb8qSiVL5iiDsSAiSZS8ULZybXiewYZvUOwyOsSVDLBQoZXtWcIjyapEtBZbY54g4DqSxlwmr3WJebawYyF4X03IxN688VBGAG1SzuKuUz1R33PPvsZi7qn5O+hUAzvi3ym6Sn17Pmv2iata0qml3PvBOQ7yf0ggHwh4rP6y44ULZHMPGUdopCBzDXnkJFF1RHyxjo3SDYLz6LyhviiEBBQXcwPL82UK2Cf6+KP4DnxmeClqFsYo2X1QXrxhWb69N0VVFReSn/wWw+L34cvvUntACD7zw/QF9eGPhQA0ty2GPLHzQ4Asjh+KySKk3SxU3pF2AOypuhz1DF0gcZ6C2jva8/AO15JvmXLlmUbGhqECpaWnDaDha2eZnzYsGEt3PKtCEZUWWG8dvogtl1BJvRrvdD+QG5PU3tcnpmPKgXLHVguXlxjxcj96noBEBMUXIkHRLelVzA6B6FzOYvA80WLa8GHX0Qvv/QLRwyI+Sy88oA4798YePPsySOj8nz4XEHofrWm8efYM34gjhA2BJ2bJQTwwRSs24+m6V//LE0P/aVT+Yr3RS4hORBgkjKTPuoEhIYUvaRjYUxe/NKn6OK2VyiVPyxiQsyAc90lNXVLnNwrJtT1ong5GS2QYMynvPjn+bbkD79APX9iU7BMAGLRp8wFkTpOX9aNv/V59e8WMDHOoYHHNHUtD2BjrlWmhuwFkQYhZhA6g4/0sFOogAFH1ghCzyiAwYHn1j1o0MEbdN4ENwVLJxrkfRQ1Ix/Byfk5ABpIKFWIBa8fC9Z4nFWtOHnfhFKfSgpqFXszuC9zvAZnOWdrKYONo0cvif3Yi7F9e62gIfJ2BiDnzvUg6WmZyAGydGkJ6FdpEftxww1VgoJVXJwrvCKsqsXqVlebmPByY673gsY+QoMKcz9uDy9vqsntWbdusdinpb+bli6soggQ/KnGC8ger4J862Sy0sJiuWDgko+gcw1M+HuuyhGig9F529CopMi8fUiR6/G59VI3noUdczkGrj6XUEQFwOI5TkwaL4l+mUxmkgom9yFA99Mr19Bjp45jwYQX01jIWsHkjgW8qrwCMPxNAhCj1fX1DGSeVfQvay2H3eU7Z79QemzNGH00rUBy1qBl+bAAsUQhjNsMjXMAM7r1SD5iFOSgmBlI2HkleENEjomBqP3eaJUoPxbd2VFNN7Jpk451jrUixHM1FoQ+nxw4gwGbYqcZb+J4B5VIUXMwwDIVaCUoWFxONYwLGpF5vbSi68rHYg4s2kAl/2rlJP0UAKXEx6x/gR1wrn4MIKGtzy+DjLN6US7O4UdeIln/3CgU6vyn9OnE3/QExA58SvBgqpRC+bK9uaRU29PUJvE9Cov7RMD+3Vo0sit4SlljWM4wpfoxMrFbddcTiNl/ZjCQmgCEP9+2s5hONkASvE2fL2ypOfpAIRJtFZAS3lbdJ9XnKb531cY6WTCDBS27yJTCXxIAcu/OAiqrraQvPrKHliwoo1PH98GTlaVjHWn61Io0lVeUituPxQvpPz95nn7ngXoqKK4FcUz2p1CuHCzSqREIAKo+hnabmJQUqzSUugqqK2UTwuDBZQI5SvraJPujClTT7lPSuH2kY5DO9LVT48Vq6h9ppG6SVHUWeajIW0excDU1dckY03hBNVXn3wKZ4CH0xRD9r7/9b1hPLXN6QOYKQOY9IPL5XO/yfjwgH2YMyMcZgDDAufueW2HRHYUkoUxKxOWjBEC++7cpenGdn56+Tw68WnqXP18pAMnpqqDS0+up5RY5gHxYAKTge7tp6CuveKpVzQMQ2Qej2ShF4dUoRDLBKPjpMfD/YzlIDoVF8jgsaAwwBjrHRabwZBLyzsoiLfuuXmE6VenMsY1ByeLFRfCKjIrM5hyIvn59Fb35ZosAGxwjwvk7Nm2qgTeErZRyMtOFwQvL9PI/VslqaxsSIIiPuVblegCQkpICWrWqlt544zTlVciFb0VpIS2pqaTDp89Q78AgYmM+ugDklto62tvSNA9A5gHIPAD5GAGQeFkR3XvPDtq+bullAchfPd1IX71vyfUHIC1V1DvYTr3BQ2KMZABSGF1C5bmr6Xzn02LbisrPgsEaoknIgbdcHKInHv97xLWsId/GjRuzhw8fviIPyDwAuVbT5uXPM5ub0jxa78t5QMwgdL3PlZzr/d7d1QAQdz1nomAJF7nLasKWJVOZyvRmhCBdqYtbhtfMGWIew+dnIcmKihLkL6ikt98+JqzxObAm3/+pO5AL5F0sxqRFgCkt2rKVdgWNutuRA9CtuucbVi/t+Yja27IhJOlR1Cvk7rEXc4kpCpY7g9DDVSlaiOzlLL2769t4yWulZSNcYp9PK3qaFCxZf3lq7QnR2xJN9ZTTXUEdW6WKhVsF67p7QJRxMfGdu2j44V/QVIWkDczqAcFxM9Gt9PGO32egW4l9PYLirX6qfjM9IKk+2/o61Sc9HcLjoQxxM3pAtIeDvTeGt8PK+cFeD/wWAAiOZWKUi0DhPOjgx8I5VAgr1TikNzlzbz8Ua0YnJ2hsNEUjnN1XV5Ytz8POgHP9k21pNMzoRsdl2tXSpcV0/HiHBRiWLCkWe5w/3ytoWlyaVaIuTk7IQeczgQsGL5xbpKqqQOjws9wvg5ZrIcsrn69JwfKiFJtUJG4h5z6sAKbLokXlQommpQXywtWwBqoG3bhqMWRtx6kP8tytfVKyc8mSOivINgYroc6Ezr8VKJqVGYQeBkDk0tbaYV3vyHsnoTimsjdjq1/zJtUeUwj4juTY6mOTk8rKLDwcaicVWJ7Ii9DWmhp68Rws/6BgmcHk1mfTHamPh+KOVdgDYrg1dS4Fs8ksFpsORhfPAOOchzc0YwRNZ1XweTZrS7r6eBBSB2YMwZCIok9NDBryr6OFIuO2LkhZKT5mdJZ3fPYBlHPxZfPJr+RH+fuUstRnsobCp/aAMI1H5WuQB8trBFXuD3EN9Zq7PSCadsZ9hj0g27fEQBuapEsdSdEvTQ+IltN15zKx+q9HA2rpXlmvpCPgmjfxsWnthTDd0VwfUyAlZLSjOs5S0xDvz3Qao8UUYDKfpjHZPUV80nUXfy9H/eYB2NH3ZnedizwgJyHD26OeGbuOlEclFNAyvO/PAyLWLZzHg58t101leg+DFhAgSetKK3lbfh+yLM+Lwr/Apy1bARSsjF/WTQe3Z4V0r6IesGQyZJJFOxGrAcr3P+RDYlflidSP3I9A7zSpfbGmqCwN0uqVQXrlpT5aVNZBcQShP/jZPVSdyKM7dm+gH/3051C/8tMtSxCwDgMJl7x4Ef310y30u59dQYm8SkqmZd1yISwg7md8wPKAZH1j1D8gJcCn0PfLly6WnyOyjkkkdezBGMilNpGgqTapZvha4yU6BQ9IU0s59fUPUndQrhX4/VoQ205BXw4oV6+KbUtKHqGWnvNUFa9DPqhBeuyf/gHKihvJt2fPnuzLL78sAEgIbncuWidbfPEo8wBkppa5ttuvBDSYAGTVqmVCBcsdf+CunZtz6XU9rzuaaT8eePXgbrpQ9TlE5ktDVcSLjmUOYjPdv5tOJ3jbmqNp8IR4EtDAgj0Y+jhzIuBEUFy86lIMWsXy5YtgAT0icojwufLB7b7/U3cClBynZtAQTeByJQDEByqVVbwASBiWaoOS5VPgJIB4ETcAiQCA/OqxJK28mKXf/xUoluM7FzMAXedjNIEGU7G8AAg3YenRTdBDH6WBpQhAR+HHZs4ZXnlA5kLB0vdsnksv9E1KNs9fPBfEv7eHxnYfo2SdHAAdAEQv7E0Ggxs0uDqwyDXgsb9X8kI3ADFPZYYPTLljP1AvrX41ZShiZZBc0Eo6qOpuUq1E/IeiWCGKgPKnYhQFD6/QH8ffCOUEo9QPF3Yf/qVxE+zhGE6OI5eCsWAA2HDEfnClp3BeRQ2X3g/Z550eEKc3j39noMFeCwYfZjbyVavKBfhg0MAAhfc5cUIupNlbwt4RpmV5ZTA325D35fgQPp7Vszo6hsW/uSYj9BqbzG1eYIT7nX7nZX9ygRSD1rtqdQ2VwgvyxhsNoFVFwCWXC7d4TT7ufYxWL66j080ItsfL0NnTjfsoEb8vXroQcR82ZScGOWPZNnacSI5SzcrFeJJSCjxTyNHy+j4pZcnl8BH57nV0aPELvNNQwtIlZS3S7XvgeA8upYjTWVVeRq+dv8BJDAT9ThefFbhliGloilbQ4D6h25gxIPr99hmLY4utZChxicW2qd6kLp2dtOugAQgk9kBvMmKm9DttAJAsgqG55ETKrHtI9oBWhGcgCxZrOubBAlCG4hYENSLIBWG3m8rqreYMsR35GORfpuaYA4SqM/PyVXNlVf6JrIuCpelIbJRiBaRbb05AuWkU+TVSYn4x+2NGLVw5YN2LUm11SzHgGWpoauCE/pIFQMz4JguAuLLGBoyEvBm2QhlF3IdW0xD3bown6nq6+/B85wVAzPubaX1g1dMc6GcDImrAvxwAsdvPy+Ag8LfV9tbcD/qRVU8zAy53AattvM5nGBG5jzuMjq79HQpm9m/+WQyVfPmsJaqTpIV1FbR8WT79/MUmCiUkLeqRe9fQkVMD9Jtf+13yd/1UbPvi7irqasb7jpKPuJfv7B+ib9+3kcawDspbJAFNJijfmWxuEMkD5TrBP9pLeYgp4tLTde59AJAyqGANUY8BQOoL76L+8UYanThDJbnrKS9aRocuvEk31d+NuaGRXvz54wTsMQ9AHG/iR+zLPADxtsR8mACEu8jNN2+CVbgOeRGOYyEmrQFcPkwAsv+vxuk3fytIpxf4rxqA5A2U0OLnHqaOTW9Q/2ppkZ0HIM7B4VoBkPBInqBQJdKFlJcsoGgGng1ITHamu2ChCtBwepT6x4Zh4YKXA0F9ltwuvxpaWtcVkH61AIQpU+z14MByBhImIOC4DpbkfeedVtEgDCI4DkR/520MSurqCq1M6HMZVvm8nHeEc4dwEDx7RtxUrrmcx9znagEIx27ceecGGgd1rbWtBwH5EsUxABmFzGhteYmQuGWPBzshLnR00RgkXucByDwAmQcg09/WeQAi2+RaAJBdNy2lKJTM7nzgNz50AHKhCTEggx0AIFKel43QSxJ30EQKxrLRt+D1uBWqw6N0ormBti29i04cv0jP/+yfpgOQqNIVn9AqETOM+PMekNmnQi+LgENLfPZTzFkpwjwVx4CsWLHUygMyh8tYu8zVAzLTOfn+dLCnV9A//2Z6QEy1Gff+l6uL17lZHk8ulG37BXtA7O/TKSbyGRn7KxOXpnkVFsaxkKqmI0dOCg+IPhfnFtl+0wb8VkU/f+EAuPUT4NbDmqAC2WZeBNl5QMjTA2JYHyNoK4OS5cuVFhR/ASteOSlYOyYm6T/8LEkPfEtaEsNKos/0gFjB5kYMNBvCzCByHQNWgCSFVYd20cCi09Sz5l3VrjIoVRfbImZv07/PIrxmnU8f6eUB0cbF2GPbaWJdM03WX3J2O/aQGPjUK5+HFxNAnNf0knh4USzKlGkINa7F4MM0mqVHZMNY6lfYd2pQUbAQeM60kkA6SDl9hZSfjFFeqoAik7lCmSgnjeRR0K8f8PfTOEDGMKg9I1mlYKMD0vnaOl+CzvfB2zTw0EBEVMLOpWABEREcr70eJhWL4z6c7wWDD/ZgcNzImTOSXmSW5ctLRaB0W9ugtfmWW5bQ3r3nHfux94QVsUxgMu1kHhvc8SIMRNgrciXxIpalWr3bDlUr8aOHEp0y5WdhLd+2bbnIPPzGgdO0afNSEYDPOQeOvNuCex+nRA2rBhGtqkVAL8a0DmSQLi2Ow4icokl4eXNgpcxVcynfYhGSinHJyZN9QnpSpVckmgvLvHqZ3njjEH3yk3eJ7VlYT883Ss/H2fPNVks9+dOfic+TPN6okotz2JQeubEUCeiqCwroSHsHTYxDREJlN+bfhIIW14evrcrEpAyq92NRowvTUE2FLZ3/gOU1xXlYVMQjD4jwXpr5LLTnYEJ5m9VfcZ/w2Jn0We1dcRilVbbpABSadJka4FrYL2UgJCkmkxMqQFpnvsa2MMQYfCmZx4JLakq+XxlkKKHRiwAAIABJREFUg9bFx54PVRxOMT2YmQocygMidjcHOx1bhX157rlxUwGe4Tj19Dk9IHquEsfDA+IlgGKLY7CV3VQZUO8xPCBm1m8+Fc9P2sIvM8XLwhnKNQVL7GPeC7cDX8wMILeO5PrJa2sPmqAcq5wyboaFF4vAPJXFQLBoYqLSTte6eYDxWWRCFxQs1e/Zu6C9Qdac7+0B8WOicNDDxMO3PSC+aV5Q3a+8PSBWPxFjhikqcp09IK9fQi4g+Q4sqK2iB26vpoqld1DO6Btim+kBaR+I0IsNE/Qn916ZB+Tk0TO0dttt6hbl/UwMnKFok/LCTvhpXNFAf9HdSKc6+iDPHqae/i44M6X3dmwiTpXxDZTKjtOFiX20Nv4gpYY76M3+g7St+n4aH/LR9773XScAKSgog8xfSCykfmkACN+thxLWzp030qlTZ2FFM9QaZujYXi/IHHa1dpHxBzMtbmVH1p3/SgGI3dHtgdbL+u+u7wMPfJKefFIGD19J+SAAiG4rbgtN1/KqoxfI8GoP3b568ex4nnBd2+7p6TxTeb/2s2MKmXkNNwXLPrc85rbd26m2toLOnG6iw4elMoQfNBmzONqUudGme1snIIyqyc8EHDnYZlKw+DtKIJ6mUIVTBeu/7hunhlUZ+vu7lPqVAiA68Fwcp9YVDgUsBiBG19Ughfdd+vRn6eLNL1GyWA48jnhlPp86zqG2qakW0x1Xl++Gxv7aO68n4JxX1og5fvTW4652nYFKZYIGHOGeW2YCIF5JBk0A4wAtzNLQGBB1S/XLxs1AZpdLfi8s4/0xiiRzKTwZpeK+agpmIG8b6aXRILwZAVCn4NkYCSBxn0qyJvoxU7A0JRADfVYrXvGPlvqVepCmB8T8DABief6ZeiVOjH8KJMmEg3bguW5U3qbpU6xu1dmpOFtGq/NCfNu2Wjp4sMXhFeHg89Onu6ZRrhiscPECMpfvEPJXjhdhehbTtMbHsbgH5Wsu8SKag23SQfW4I40OCsxj3J5EzAxL7FZXl+Dc3aJtbr31BiG7yskYGxra4JnhAPoEvflWg6hXbk4u5ZXjucbyqKwoRu09QwASESqL58Pql0K9I8CBPpFrTMR/cEeCDHF/ctR6+5evXinOVYBjdBzK3/3dY3ivJChob2+gvAJJ6crJk8kKly9fDhlwqXJ0jqlVqvT0DVMuslybBbRx1ClKzSNSEGAQAfNcklAvyyo+eyTfVu6aUi9ehhMSqu4hFJeMYdNvSeXZi1INFFhFzVHU+Rz4VqlgmbEgkGRyreElPcjAA0JdjUt21L5GNBuD0JItNZuGtZVLDBm+uURzZN/nZ9t+qZXC2S1W9VJpuW8mI+koVmwLf4YRycztY4/faAuVzM15o+Y33XDM8/PTnl3FWDQP23ELele/MUgxBcswfOldsgp0CXqUMUdZp+BYlxlUQMW9GQ3PfdoEIA4ZROzLAD2r1ar4uZnoT00cATVxiHl7Ura7A4CYtDWOqZgGDux24sR/jmLSsPCD1xrncw9W0aM/6bQPM+hN9hxvnBfvnImB3QDEATqM+xXGR+teAMBddcsaCmkM0K8XBSuk4i+Y6lkGj/LaNUV04J1BK/yKlfE2rC6jP/032+nkBRkf+ZV7VlLruUbx+UTrOL3VOEr/9pNQLsxLUC4C17kklVRwuIANVXIdMT7WCnqjHGsOHTxCm7ffKttZLYcm+lsoe0Z6vJMjGRoPybHmcPcpOtFRRP0A2B09PaCHSWNlgf8eAY6HJlrpVPcLiEX7MgxIx2l/YwPtXnkP9XRO0o9+9L337wFZu3YVrL7joJ/Im/1QyzwAmdb8vwwAZOvWjSLA88ABm/Ns3sgvAwAJI1hs3Q3LEVRbSK+9Ku/jgwYgMfD/T//3Udr8PT+N5MoJUHtArgaAVB/YTT3Ihj4PQGSv9AIgoeFcivYWUqCjgGK9pRQeyqfckQSNcU6V6BBNRqD0lNdFk2wZD0GKczRonUdnP3cEnX+IAKSiokDQphh8cLJBr+KO99D7sGyvF2VKe1M4T4gXoLmSeeNK4kWuFIDcccdm4dkYGBjB/behHSogPlGKYMkeKLUsRG6UPBqBbO5bb50Ti2ENQEoBHsoKwfNHLNjCqlIqyIkgJiclaFl5SOzIrSgACCSI/chlkULMwSRgCaelq/cAII/+4AkcERXxPfMAxO4dVwJA1q1ZAL485JIBIDkpJrttn39xP/V1LrFOOA9AnFLg8wDEBi6/TACkvCSH/vTf7kDCSOn9MwHIqbZxZEcfo3+1Z8F1BSDn4NVvapqk0RQMlTlHEXa/ArlTaiBXnkvH+h6HUWqA1lU8DK/HOXqj5QKtr91Kl8754DH3oGDNNRHhihXSnXn69NkrmUOuz74eAGTbto1QZWnFIC4DV+daLrfonekcM7kdrwUFay719qrzhwVA2MqoXcBe9eLftBfozjtvEwHdzz33EiZ/I2mSh+XEPJc7mE8sDtnaoYy9juuayaw8VEXcHhCdbEo/0yAsfnfccRP97Gf7RFZPfW+msYeVWG68cR2VlpXQKy//gsbNgGBVN9v6AouJqX6lAyaV58OnvBx8Tz7WdNceEfZSKwpWsNAeLIPwhHzlUJLWDk/RH/6ubaqMVMh9tPKV+KziDk3KlcgJYsQ36t+4LasP3kqDNQgiWyDpH+5YQUdOEO0N8RAzmQsdy1zciwSEKNooFX6vloKXimjkTmld0cWdz0NfRx8v9mMqiDvG2EW/8gxIN70o+OyfDFG4G4Hg3cUU7Smk0BACxNvLKZk/Qsk8xGiUtOMvPueO0nh8kNIDEGPAP6uuCD7nkh426C1eyQfZ66H7qdsDoilY+qRMxdLUK9MDws9Kb9ceEDgzTKqV/VlaKlnJqqYmPmvg+ExAw62EZT4n7TVhD8lMwMbxYOfwheNFtKwvx4twrAgDIF0sFRrVKfgetbAKjz/8PrJlfBxB/A89dDMoBB0wprVDl74aHoZhJFgcgZLgQqjeRSAXPCgs9GV4vznHiY6HKajKo1J4RnLDYWru7qfaskLKwedxABR2BqSQiK13aBCZ0uOUwBgxjNiQOihlJQdgfYcnaQSWzUlYwm/avgVGCySC7EaOg5PnYDUcpzbEl/iREK2rS3rwT52R8+zo6CQSjUnq1mc+/Tnrfg8dfpOCKv/F2htuENsbD71Jnbh++8gI6GSVFs2pQZ2L9wnCipp2uQgDIaj5aCsvv886Btt0lVoULNsj4c6lpt1wZvB7VvdHQw0rzYHppvfEYr8YAethqfyV6bcpU4HJAQqmlZJQSFpnudx/7110qb2Htu+sJxnojnBtSE/v39eC/t2B/l5IUxnpFcpkpZfPb9xbAKIP2YztFtYJ7DhIPaNzZejBxmUdd7iLMPc8cn8F/fS5TktkwKqkIwacPZLao2S4o9XcJQL6zTFMffFDtUt7SfR5uZ/r+Q8EXufgp5IjBgHMgjCcmYUBiPYWZt0eEK00BcU60VbsNRxX75o5uJvKVtjHkyat93dPCq4538sD8tkHKunRJ7qM806nRwnvhHFun+LoesbSGv3eTcGazQMiPB+6XKcgdL9BVaiszqNFdTF6fW8Lripd74GCBBUgRu93fm0LlRfLwPRf+9QmCNdIlasDbx6nFw810dfuLyV/TiElyhbLGqs+nElDeXBCUmzTwW7KL6oRn08dPScSBHJJlFaLv5fzgLSOJZCAdhLB7f0Q+XqPcv2bsQbKUF6ohI72PYZEigHaWPkZmhw9Qy+dPUFrF2yi/c/3w7jz6nQPyMcFgHAMBJfTp+3kQ3aPmfnTxwWA3Hzzlg8lBuRKAMhDD90rgMdzz73oeCBertsPC4Bwxe6/fzc99dQrMwIQvmcGLlu2ykyx7xx2gnInEL32AOQvn52gJ28DP32HPSheCwCy8JV7AEDO0+ByWwVLPyieLz4oABJqLKPcV9ZS/7982dFPrhcAyWkto8BgngAZua3lAB2Svz9a2UWpOEBGDCCjqJ9GilV8BMd7GEpXYkD/JQIgHEDuFWzuHiWZDrV5cw3GlaZpA2g8HhWB6ZwJ3auw92LNmoppalpzGZNn20d7ZTi/iI4X4QztXPTCQwOQ0tIE6lkuYjoKCnIFqGYg8tRTbwjDSHl5AkkTATQBGHp6BhB70gXaE3tAosLLOQW1qu7uIREfwwAkH4CjCOdp7R2kHBxTUQRpYU5uiM7Z0NJChYjBiMeQPA/jwxQQdRSUrSyoWIHCPMhW9oLh4IPXBLlb8vKpdvUyOn3iFLXBmzII2dlENE8IdY5j8dze1Y0A90662N47JwDix2Kw58RRJCdrpz6ArI8rAMlFBm/Oa1OY6EMfzqPVq5ZjoVYLelorbdgmF1S8zmxqbAQFspIee+wEgGjBBwZAvvAIaEM/9ngn5gGI87WeAwC59eYienn/4D9LALJqtZyDjr7HFDQbgPC2P/36Toph/GCgbwKQJrCT/vaZ48LAmIOxmyl445OITwP45DEviUSRX75/IcYnGCGuAoCMRZDVfF+SmCWZydtL+XQbjDBjlBcuoXd7HlUA5LMAIKcFAFm3YDPtf6EPMYTzAGTa3Ha9AIi+kFesyGwT7Pv5/cEH76InnpDBih9kEe5LZYFw59XgerAHQXsZ7rprD4JUE/TDH/7EkdF2JgDiDnhz35fPJHzqHx3eselxOrybmUHdfP66/vfddxs9/fSrCCq0A+xNvrMGIIsW1yBZ2wI6dboZnjdbNtOU+RT3EDOsJy4PSDYqOZkP33gvPXniaVgubAujP1d+DhgekLq8CXr+b8Zo83+1dd1DFQhSL5bXMJQXvT0gGJwc+T9UE/G2RMMKCo8mqHujVLYwueBsm5wNgHh6PvgWvLwkRpOYHhA+h38glwr/9+3U/dtPOR65iM9Qx5mxGjPlANHb9THBwVwKdRVSuLOQIgAZIdCn+O9EST9NlPZTqmCExqq7hJdjqmBMeGSs62EO0BmgM/BUpDnQ3Cjs/bC2waOR0Z4P9siAhsVFy++Kuutgc5zLjgExzgmevBWErj0kHICuuwd7PCDhKk9seEB0nYz6yRgQjgnyw+JfJgyGnKF8NunbykoEzmMi46SD7sLbV64sh4W5bdpveoPOJ+KOH5nxgCv8wYwXkflFxqjtEmhwiBvhWIYp0OC2bl0OL0Y3RDpqMAH2CGsux3688MIhEbeRm8tZ4BfCOtcnaFi9vUPwjkje+aJFpQKMcAB344Vu7C950Dm5OZaFuqi2QAimjowMUThXWu3D0RD6DeK28Jn/8eOrW7ZYWKFbjp2hIRCysiLvhI9yELgcBr96wdp66mxoplhpMeXGY3Ro30EqgOejF96RCQQAM5hpbGzDpJ+mIQCMVWvW0so1iClBXhAfAhh8EMXoarlIJ6DXf7RRxooEkKSSi+aW8+fJJLysrhcyEE5ZQepm6IHpJdDuUNMCz8Znx/ypHYBmBnYlmpDl/qxKJok5w/SAaGUJFQPBu2UhQc0lmM2DcaDdOvYz99+M5wtPAFqxIBYXYzQvrtii39T2jrVf3QIYJDMVIv6uCUHhv3jrpPhtRMUyZBAXo+MsIjlFNAm6nFVU/EkwgAenvAD6N7c33hHcjbnHDUCsWAUTgHCHUAtwHWfB5+cgdnHveEFZotoqKn4iwB6ZaaEUhgeExwaH60S1OSzrOXkyzsgUZ8ioGBBBx9JzuEecBb8z7N0TxT3Y6lgWDnpXn62g+Lm4wtVNes3D7AH5xydNUYxZPCBCCWHmYERTwMDdkB8FDwhHi8qSpjVry8WnhvOIIXN53b71+zsxlocxbgToa5/ZZnlAaLQP3lxpDB1J51HbYBTNkYXzNSze05d/cZJ2bCymLWtKZgQgaRWIFYY0t0/lARnvT9KQeo/bBhopGS+lI8eH6QKckPlCbjxAbSOHqCZ3M4LOv0+xsQytqvoy9U8dpxf2dtAX77yH/uzPfo79Ds97QOy3Wn56PwDEfQ793WvB/M8dgDD4uO++T9Irr7xOO3bcKCyM7713QlAh3G3j9np4tbPjefk8FCtmASDyeG9goqliGoAE4MI2B2xMC6JK5nO+6aYtcP8POnT75T6ybsLNXWDX068SDUJ71bq9bCRFD22+hy70N9LxISmBy4o4AQ1AiuzJ8fPIbr2tKUPf+C37HqI1KQoV2AOvBiHao+tOOGh+16CC9y06fgNFRuPUvu31aU1/VQDE40Ga85j+bMYplv3RF6j9PzzqONKcz9y5PSywwc0wEaIIQEaYwQb+BeHdCIxAFQcL9lTBKI3VdNIkAMcUPo8Xy2A+6x3GYzEneR14nhm3F/9pfLYAhjpQKGCpxUEagemZEQ0msBQeNQLDsb/I/WEmH1TB5mKRpsGG+VnTVzig15qj7PrwfTmAiRzZyDdq95H8/Cg8ElXop0MiaeBcCgeac3zITGpUrIS1f3/jZYEMU7WYOuWW9p3L9ee6DzcJe3QqELgZgaITB5K3Q0Vr00aOAfDTU08fRhbhjQAZvXTy5MVplNGN2I9pWOwpYVDW3z+Od3pIWBhDMBjU1hZTHjwiA4NTiINMUSIu6Q+8QGelLC5j/hGKJ2TgeGFRnGJxueAbHwD1J5mmwXGAWlaYwrYgFtqjABal+XEBKCahaHex5xItRY4R7kKZcIaKo0VYpANEwdo/gbGSFxKcnyMHwfAReJ9K6yuprb0NnrcJmhxg8o2POgBA6m/fIo577ImnsOiU9Wxr60R9ZEDqIBIp9vf2yB6iABUFkavJHBLV2OVYFCrQkjZAAvhJhioRB0GrF4AX7qr4oQTHJWPkAxEAxCFnp3bWylfwBOkyBTW3/JAtjrB58WJaCrW1EGhjLZdOUwic055OmY+msNSgqgZyIRjye2L7e++8Sq/tO4t4nzGo9Mi6jYDapgsbpKYm1LEptKSiLoUwUBrMLLG7CUDk0zQKzsMA5B8fl4DJSY8ykQMMAooCZorUmIkDUwIgyZKFyAGXAIKJ3QCEt+t5VGA6h9qUrUISVkpKZnWzKvJeKJupgc5BLzc4dlYQuUm7khcXp+TYTt1frCS9xoA+bW73oGS51wMchG4CEE2z1M9B/nVSsDj2Sre9Bao8kiyaDSn2s6ibJoCR5xK/K2Am9zWNT641yFXkAZkrAPnzP9xJg2N+Wr6wgD65YzUVFssksUN9bRj7ZGzI4EgKSny1st+oXEZ//XevUTw4Tjcvy6G6FUVIrinpjCxo0d0tgV4JPLpcEkjGnDsq+2CqHyJVyGTOZTjSQ41Yjrx9dIDOtKQxroRpIv9VqAL6qSa4iw6N/JDKBlK0oOLT1Dh5kn76P0bo93/vbicAeeSRR7I//vGPRSLCjwsFi3M0cDl3rkn8nWv5uACQHTu2CvrZlaqAzbWdZtpvNg8IA5AvfvEROnr0JB07Jq1QXD7KAGTbthuwYDoFxRWkjjIGUS8AsnjxQuQIuZGefU5K8+pypQBk5/JtVJCXRy9cZEvBzADk7/aO0AsrAvTUPfYTuVYAZMmTn6eWPc9ikS4HG7N80ACEpXhHbjplZUMXbWLMDRqARJolfSowgH9DuZR7Rg66ybJ+8W8qPiq8GxMLZGzYNEUsj3iRjxsAKUEm3KVLy+DJ6BWB4XMZ8zSF6s03mYPsXW64oUp4R2aTy71aZawZK6B+EE42ZSVkwM+Ap34pqHSIkejrAzUA1t/y8iJ6/vl3BPfejFkrK4sj+JwXtOzp6UIixiosQAMAKu0CgIyNjeI8IaqCRO+SpZU0CjnikRG58JwLAMmAwpVEMPvkIGRxYSUem4LHAh05DTpEKBAROZZ15vEMHCxpqOAFADhzkdHbHwnR+ls30GP/+BhFkD05CIvn5ltutJqjtQ3ep/EM+NpJkfV4tG+AaresplRLL+09cwzxJnJx+HEBIHmQOa6D9XXjhoXU1nkccRYSRAwjIRqXmQDIG6//nM6cbaeWi/ByXkcAkgtF0W1bC+nVfdJjOA9AnIHeuuOaC36rM7Nql+FiLy0BhXNFjF45YM9F/5wAyPIVUk2wsWXc0wMyClnrTcuL6RZ4eOcKQP7uRwcoOTZIe1Yjr9NVApC9b/fTxU7kbi8/JWJBWnuTtDzyEB0Y/F8CgCys+iIAyDE6uzcfxp8bLAAC7EG+L3zhC9lHH330YwVA3m8MiH4B5jIpzzoRergcr8V5Z7su//5hARCzbuYAYmYeZwW1pqYWmTdDldHRUWE1MctMlCuzDU26lkNb3RrdvL0bM7WhqUev9+Gkg2fOXAAdw9tS7A5wu+mmm4Ql8733pPszA2uS9ppmeDVr5P9AvKMsVrA5lk9RJPEpXUSbF62nxy782KqqX+cBKcT5lNHl9P8eopt/N0rJetsrEqkE3SMmV+dsybTyf5jB5qqpeYx3e0T4uLLT68UCv49zgGhlSaPRZooBcT4/9W1mL7i1u+kBMT0f+nP8H3fS+PoLNLmiTdQrAFpWsB3qUwAa4WZw+gfyBZVKAI1yBhojNF7XTlN5oKvEVeZXHdzuAi66EgKMuOrqzveRGZeNwdQTttyKz4I2Jc+iaVciAF3noBD0J7kve0KszOfqmAy8H5bcrvDYyAcl6qIDz/mzzv+hPSB8fo8gdHElTccatPs/L7ZrajgGAtxcUKXcWcovNzZxTg8unP18psL7TExMOfKDzLQvx52wrG5zc/+M53u/P2REu9tIMoSF+s6dq5DN/BS8FTm0YiUCLIFY+dpDwykAJrlwnUqN0caN9XhXWabXL+R3i4tzaN26ehhMMF6lMpDjlbQqBjHhEGIPCnOwXVoOc2FV1lK2zNPmMY3LKiwK4oWS/pQC4BCPB2pYpSXFNITYkQ5QqZIMRPBSDQKY5OXhnNzxYz5QwnLID/XcjqEO6kfQ9fjYGK0sX4G6TlFeIk94aAIYDNhDOgi1Gf5cVlZKEwh47+7ooYVbl1LyLHtb0CKF4P3khqizexCy4TI2cmhkAnVy5hRq7QblzDDmW0HkpjVXN69Jk2Ljs3oReHzI+iXPSDkQxGeGV2Kb8oSIbXiPMopilFZ0J7GTlqE19q0oXU3jw+cpDGL7rRsXUxTgsBU0uzTZSoploPVyGRmzJVsjwRL647/4idj+V3/+F9TZNUwdiOU5dVp6fyYQc6OLsO7jWcs62FypoB/P2SXD6/CAuMaOsrIcWruqgF5+3X5nLFqSdo/K1rA0zc05U3teuF9oSV0H5Ys9IXrgNJ5NULmvmEaUAbDVRdOK2MsShEIbF4sSBul4kyqlPSCmwc3SHXdYftgbYHi4lIqJ6QHRwe3mubQQhGhir4FXVs6qe1lphNauLHAAEH7HrfpbdTKylPM2wwOiT+Ylv+tea/gdngurZ9htqcaXK/WAzCUBob6IH+MWl6nUBMYgGRR+4lQ/1uly0aBTZXz9d3ZRIByl7RtX0Y0bFlAulBe5cEqNSSj7cRnDuKzz5Oh0QD9+voWmEMv24CbEuEUHyZ8vvR0TeAcnhiRoHh2WgK9k09LLekCe3dtPfVDiClfL97C7N5cqglvonZEfCQCyuOb/pubJE9R5lOWEF9B3vsOsisME7EG+3bt3Z1955ZWPFQBZsqRODN7Hjp2yOs31WvybVn/rYvjgcF9OU8sw95z9s7vuXqoO5lk+ygCEudbuwpO1jg0xwYq5n1dsiP59Ls9g9lZmD7ITBPExVwpAItE47dyxkZqaLwFoyQBE5ttzEQBE5f7gydoXUbOWzgPC/QYAJJETpztXIXsouOFPnnkGgwMWGip2JJCQC4ZtbVP0xwcn6O6vRihaA1CikmOFGYDINZG8trolR/4Ptc2dA0QbnRbsv4P6Vxyn8Qqbb83n0lOC2Z35GFcuO3Fdx2LeA4R4UYJ5LnLQsUah2NJRSLn7VpF/BOo0iJGJNJULgJFOwJuxtJWmikYElSpZZgNET2Urow7ueBD5bMS61FEc3g/M5YJ6xfeWxqKAgQcfJ5KqyZaxVK7wmNPDim7C8R8ajDAVS9XDivtg+pVebJkxIEy70qCD66VyKFgMAubhGtsE9UpUjiviAt7DHO9RLjKNHznSinvVjWFzxp137vx24421gjbF8RQzlepqDt4OXhak6GP5feCA9qam/qvOdq7PKYGHXFSZwedLl1SAkhWm945eFL/ffNMyIc96HspX5WXwlIEi1Ns7Ts2gom3csAiGESQW7BwERWccv2MRubYWMV0DoCvZHaiwMGb17zC8JVzKkBVdX7egIB89Qlp88xGEnoucIaJu6uHloj4690N+LEZNJ86JRfjI0BBFkM+jApSq843nkD+im+LZAkGpSgFGIJQU/zh0HWcHxSmSjVC4KpeK4NGJARz1XeylrsYuGhoFasHl88vjoN4BMJXGcO5hymBcGMOxE1Cp4dLX20/3P3Cf+Pzbf/At8ZdjZbTKj1i0agMEM6zc7wd/d2xTbRSyF49sLMmm7Bg1voY/G6JA1t42pRb8U4ZRSlNjswwOciVljMbzKR6ZAADx0ye2L6ILZzrggZqgolIplMElN6w8Ur5x2nnTw9b2X/ntb4rPf/SNv4JEaJbGUae/+Ztnxbasocrlh/qgjg8IZOy5Kj0ZoWxQLui95l93uIEXALHmMAAZHXsoFuYqEaX4XVuXrJrjg2kl0tsBQMxYBb3ZC4CY9WXqnk8tbs11RQDsBH1veg42Q0+AduUl0Cd0skhWc3PEeqpKiOFMdQGN2fg+Z4oLtV4mc1LQkwz+lsEDIsDc/iFHEPplAQhXwSGJKCunn60Ac4p2ZnphZB3tTm1fw6DBfQAAJKCQArfb+htKYNBIwRDaS6Gw7JOppOyL999bjxiwJYgvi9Bv/voeysuRht3cCCjGABhcGKy4Acj+t3rp8PF2+vXbls0IQLpUvpqKcgiVKIPCUNMQjV2QcWWpwiQ1jGfp2QNIxEz9lC48KrePl1EiAFGNtlNUFmyisuL76Px4C4W6KyHykU/f/a4EIMAe788DUllZTgtrF9BiAke3AAAgAElEQVTBNw+pLvch/vGQ4S0pKUJQZD3t22dbRuYByAf7jGbygPyyAZA1a5YLCc+GhkbPBnRPRj4kEquoKAYI2UTPPPu68PRcKQD5/OaHBfgIATW0DbXTgb590wDIN/dN0GhJlv7LnuA1BSCBZIRqX/skte55HrJ6tmWQb/56AhB/Uwn5e2Lk64MCVWO58HBwmaqAvB8CY9nLMXT3IZqslfQpR14Ol/diHoDYAIT73sb6OsF5P3uWZSydiQhnGxdZ8pYVrmbLaD6bEpb75bnWylgzAZC7PglZWixinn/+PVpQU0SbNi2Gp2GM9r6OmAEsusJYsDIQKS1FPAVoTmmAt2HIWp9p6ISCTJqKimOYwFNQzZL9kcu1BiBMxxIlgGSF/dIrpAFIbjaKxUUYoZ3IQEwTgqLFICSARWQ4E6ZccL8LEIfCAKT5nfM0PpGk3kvdlAsKp850XggKWm9LJ94jABCsCH/ZAQi3zw0QUEgA+/GCpq3jF3hG0lo7GwD5wz/4DlTJQFOD9/C7//MFOZZcBwCyZnUCXjI/HT5q0oYUSJ4HIBaIc3hA5gGINcaYAOS2W2tgTO+BLPfINACyYW0+feKeHRSCUMNv/trcAcjEaJj+/P8cpN+/Z81VA5DHX4bhJAFqc440BOQkt2CEyqWTbccFAInl3YBxB3FsmMMZV37/+7wuVx6Q90PBEgv8Fcto336lkOOeXT7I7x8BAKJv162KobfPNsnP1lxz8YCYC2EGX1yuVIZ4tnrM9jvXwSuY3AxI87IemVbL2bw7XhQss16zHT/TPUiOrlPNiPddvnyxOGSuAAQJPMT+GzeuxEJnBFQPyR8XJWZbkDNQlsAKQm43PCCUl6a7V34Ck1eIxlKjFAsX0E/bn6CgolXx7sHSKXrh+6P0774UpFNVfoog8FwXQcEykiJ75f/QOVPMHCC8jddB8aZ6KrywjFrukNZBV2il3IaNlftvo+BIPpIORajz5lethIW6Hl4eEBG/159LgUugTzGFCn/9/fkCbCTXINtqeIqmEvBoLOqChwPUkZjKVNyeoMIf7hJKWG7gwddzxLC6vCh6f/c+4jjDemvWVwebp7lZLaoU1K6UB4S3CeoV/8zgRy1g0jrAnD0gKis676s/C6+HstRnEDgoTwC7uA5CZ6+H9oa4A8+1t0PXmelXOkhdfJanM4PQ82HyXrmyCuBjVASQ62LmAbG3eT1pgrJbsfB8tLXJTNozFQY6O3YsQoKp85fdz/yRwQ3Tsa6JMpZ6d833n4PtN29eSq+/LuPNBB1rx3Ihubtv/xkhq6upIbt3r0Ibov/B4phGPAFTsybxXAdU7ol4It/KyF1SUghAIulY2ltQAE+Gfghx/MZUKvWAKadUWvuZAqZLTAWv8/XYC8KlAFnVU8obEAbNq3ewh/o7eunMQVAhMXRMwa0RRuxDFNSvsd5RCsObXAh1rob3TsL+GRHgJAxLZVtrGyhepaBmQDgjgA6DiGTZPTJ05GIDgtrj1AP+t8gBosDPhUtyDBmdHEIbSOtqCsYTfSR3dFaZ0vfEf3089xr5lUD6kW3it8cj8MLQrE6PnD8DLw7+cfFj4NGJBjOglumSVR4SP7yNuoSRWTU9Jb/H41jgQ1Fu17YymgxeoKaGE9Z+/KGqIElbNkjvDpevffM/yrqlSqi7q5MOvP4y/ae/fBbPOUmXWntAS7LrnEnL+L3MuOFKxoLKH5qeoFP3N/izHddnAMLl+Ck7aF7PXSHEEZniJ9ZrDDqclQfIPJvygFhAle8DFnCrrxsB4gFdD7bwK2Urk1XAHhDIGciz6+eJbZoCbaosCQeCQ0lLftcekCzmNWu+N9ziIoBaz3n6r+DlebihmXZnbba9mPr2OZfH6lXy/TjWYFPKfAjCn74uMrwUvBbxUMHSFCyHB0Tco6wE90ftATHPPy0DOh9xhUHoV0LBysDnKR4R6nP7njo6fbIPIDtIEUh/cxkAXZNL0HeJfuOrn8W7H6J/9et3eHpAIhj3hsekQmGOet/DgQT92ffeBhhncZ1JMChC1DM0QbetLaY1xbKdw1WSelsE7+5kv+zHo62jFBiVnweCg/TM8VF659QgRUpb4bCXjInI+A3ohSFq6jkGcQ0fUquWUyZaRaEkjIhDk/SDHxgA5DOf+Uz2tddeww+4qJeSkDils8wDELs9+AW0BiF+6a9D7MdMAGamOAkdA3PmzNwXA+YTnmkRPxuQ4oHODUDcbteZ2mcm6hXXi4/xurYjBsSL0+PRd3nTTPfhBUAWL64VdL4TJxo8z+a+n3RWTqy8CLnzzh10oRFymCdUbhBDgjcbxKBnAg+uF8d55KZpx8LtItvyOCQ3FxbU0k86HqNUjj35LYLqy8+/P0Yb/lxROwJZC4SES+xVNStgKc+6w4uvqVZuCV4ee1l+NwL53Z7N040Leo4J9xZTzat3UssnnqHEebhwe6poaMkZGq632yg7BpoFAw31z9+PHAg8LyFuI1M4SlOLOyldCe8GPqcrJX3KnC+Y/mTGg1R8E0pYv/cYsUqY7BP2fOZW0XKAFHdch0G1Ms8hgISmfhsiNZJihboAfOh5nsFHVkuK8vypwYgGF6Ba2dK8pgwvFmMqAaGmczHgMGNAZPI0FBOA8LU0315dV8yX1meAZxcFKxHLpbVLF9DZlg7qaJKTlez7UoZXFu+EYfpXnURwrgBh/fpqBGx3CBrTXAtTtyoqYrN6WC53PgYRpoKQjjUoKsqnXTtXgPM/RIcOSQ/mrbesFKp0L79yQnhA5IIDE3NOEJ6NPBFg3ogAdI4FqShHDo+cAOgPACVpkBwsRSbk7wDNiot+/xMJ9kSobeiQMVCvuHCyVV3iyB3y/7P3HuB1XdeZ6Lr3AhcXvXcSJAgWEATA3klJLBIlqllyiU23l0zixHnJJM4kmcybzHgS5zn2JB5nkjw7kzjO2E7kcVMzJUqWKKpQ7BUASYAg0XvvwL245f1rl3P2vbwgAJJqtLY+fTw495R99tln7/2v9a9/6eJxy0V5Ao5zIyEgF6ZXTKnF/4R3CrKW8hoXjzLTIERT4HTv+cSDkNJ103VI+AZ8E1C76qa+ZoBLLPSXbi2lq6Adt1W30MO//jB11HdgwQ5KWWsXNU+0UKG7AJKcYxQfQp041gXLhJdPHaHBMYCRmIVW3XRyQheoTj5I+3IR9FHVcZwYb7gwADG/NYu6pagb4iAcG1Kgwb6BCx4dm+6qQSArdlmLUSVDG/TCK6rum4Y2HxmWHgWkdxRUuns351N64ShdOHXcujxvrCouolIoienypT/6e7F5AeP43v2/TusqiwEwp+lSbRsNcV6XxMfF714vgnO9coEVmrLfXaJ7AU0Em8PuYf7Bbalpdbx/7ep0Goecb/11ycPnop8jBrLVJgDRikc8B5oS79aJaqA2r+8AWLHmTGUxMUMXBAtKcUjD5laxRlFgy6I52YY3ByfqNDm2kQl8RWyFGlRhdLDmUuMccUoEADHrLpId6iISSNiUULOdxDZ+KytXYK7WbstwvKcGbkFhM6xKUI3TxVbpVyBZDP7GtjpQxn/I/bMBENFHwqTRIjiKESpYdwKALC3JgpjGpJDh5hJ0BzBuxdDWTaVUAKrnl377U2J/PubV5CzZbsh+CvELGZMWmJJtHQvD4fmqLjpR30vrlsCQiDw6VdcGhUHlyXXytCzkTRIlwYWAdfktRAKQ7530Ig6rD+kBEMumAEiy9x7y+vupZeAapSPPSAyyg6R5KqBi7aJTJ9uF8SchoZb2799Pjj179oSqq6vvKgDCwYLr16+G3OtR2YAosy2erQPnufEhALEb7G4EIGztZC/IsWPnovaMmQAIL4iyMtNEgsKO9l4o6ExS04DkoXOZCYAkpsVRdmI2bUbCnlgkD2oeaaYT4+jHCfZgeqDLR9taA/Qnvy4ncccdAiBxk8m07JkD1LvqPA1sPHXD85rzUtbpLeSPnaKRdRco84Vd5GkoovH0DpoeR7wKQAeXQAF4ofhfgAz864dnI1rR2PFmACT9X/bQ6L3V5FukKFgfApAZAUheWjotK8qj81eaaGwSNLqx8GD0uQIQneTv0iUpbTpbmasSVuR1li6V8RM3C3K/2b1nAiCs+LVt61K6cLEV8rlZdPJkg/g7FbK4Pz94LgyAMM0yJSUecr2LRFxK/bVuJB9MEYvcpEQXchaxfj4WZwBtfr8bAEMGbb4bAKQHFntxL3znpaWlYpvj5nqbm8g36aO6M1cpoyib4uAduXqiFvEqw/TwFx5GLpAe6qxFnMTECHVP9lKaEzEhACptkz1YZgQp351Nb184Re0DXR9IAMLtsKkym5avdNPJU1IxUJfZAMjee8sBGBz0ypHqdwSA7L43m6ovj1Ffv+1Z+RCAyLfzIQCZbSRlCGR7QB56sITOngGFMuCmT39mrYide/EgvKIoDEBiIJ2dlOihT398K+3cvhYB+4vnBEC8iH3jEutGXBVyDv3jM1fmBUBa/YP0f84EQBvFeJJsA5B0/x4anKylrqE+AUCcoJDmJm4WVNZvf+s0tAEmIZbRhvi6ilsDIOyue3DfHnDcJYfyPS1RKFhcnyef3E9PP/2iVbX3AwCZKVj6TrffokULYLnz3DIFi4HEbO0V7XdT6UJ7PqIFnkU+Lx8TprihDrhVT4y+/syejhvpJvLYiOBd7MnIYOWgBQjeDXfx63tE1nFSBXjq3+/fu52WFC8Ev9xNL771OvUPSYUJvxOB4zoPiDrYkxpDj617EEmD2qkgtRDJewbodP9pmoqBBRueES4cbP6/D4/Tyytc9PP99nPEFsgBy5NteEDg6Y8QFxOeEDOJoKZjCfpVw1LKubKemh58FheS8R9hAedMn2LqFP6P6U0jD2Ruma0QC6qHK94BygcUMB57lQJQogqlK/UpNrgYXggNNmYKQtftxkYy07OR8HoZBluoC22yvSxmjKHlvTBpVUzHivCAmDlDDCOYuK0OOodIkSw4V3sqBP1KeSHMPCBBeCpCKq+Bpk+IvB86ZhM0ESs43fB2WJZjVsHSidn49zDlK5umRab6FddNJCJU7x8UF4eiqiwtyIM1N54uw0I21WdKX4aDEPsbvJH2oH9btSpPZBfnBflcCuf54HIr6lacZ4QDv+cDQnQ/NmkrJg2WKVcf/eg2KG55BcWks3OQTsMTwudxbgUedzT1hMefeCzg16wuEt61t47WUn5+NsCK9ELwd5CS4sHxUJTBt+vCh+SKQVB0KmKX1EeUDK+TPNYpxl8uaWkcsC47YUqSpPQkp8ATIlkliNVIEB4Z8TtoWbEqH8cYAEZjm/TaOFQkb25ODhIcyuvmI8u6XwXRjozBq4EFCJdDPzskvEGVO1ZTc0MT9V7vpUksNEYmoaLlm0QmZMS6wNPS6e1A/hpQsprO0AQ8Kd2DOsYliNgRWTkv1LRiAMC4pGdkoy/I/ABBQ+TAKVIvMpOLsytL6lIMgtDBbpN1FxQs1U8DytKOAHqmYXGR4776aNlDGhFw7aQsWF9ty7f2stBAkDYjnic3K4GmY2ooP7mQJibBQ/dJ70UqnjFJJUH6i69+T1YG5WJdDf3aF79CGaDULS7KQYxGA3UgP8tUFyh4qriSlVrZaAt5MmzP89SIpKRY1n1+vqAKTA+LrSJYpDPpWsMEDSAvizgFfU17IpxoU91ntbdJ31t776y/BW9VfbvohJzlPuw3/BESXFFuTPymBmxucYbLXGRuD+M8naNFXSjM0s9zoBEAbtzM2nQoqz9TsGb1gCilE35+fWzYXM8eED2Q6z5jTDrsuShblUrjkJhuaDZjErld9Pw3gwcESSpFCbtexASh2kc/nOkB4X32/G6cZybXnNUDYp/ntNaq0emuVgNznUg+a1JyGj326CL64VM16HZO+ujHNwjBis5W+S29XXWSEpJUklFvG/3Grz+JPDaT9M2vfhzHSdqtEx4MUnmgpseU0RKTXCQA+bN/Oku7NuXSyjRJtzU9INMqN85Y4xDaRHpyv3OyB1LiU/DG9FB6SRf6mPz+PZNbaHTqLeocG6DBoUIqTMf/GQtwXD/W5BfFMdnZrbcOQPgCTz7xCD39zEGzzd6b7fcZAHlvGiH8rkyRYxrW0aM3WrHnUr9IOtRsYERfM4xrqrOimitY4+YmrcocnPUhM9HLzPrPtV58jozxmAl46KveCECYprF//330/POvzqXpIHln81T5hJycLJy/Syxef/HKmzSpZPL8CDh1xKn6qAFtXWk53PyjVNNzmfYtf4CavJgcJ0GjiLcnYGdSgGr/eYy2/R7kOpfbC0zO/8ElMglhNABiql9pAJJ5fSXlX9xKHevfpPGFzRQL9SlnH+IzkFuD6VMcGM5xGZo+5V/YRwUXdlLHk89bweoFR/bRWFFjOBXL9nSL+kUDHtFAiakOynNn3JVCir+4hAY/8Za4jlDM0uCCgYJewxjzRJhHxfjdvJ+O9xDXjGAOseyuXycR5OfQyleCHiW7g1DD0tQtBRIEAFG/i/gPBRRC2B9UMrvWmov/1s8B8GFll+Zr6f2shhUJQIy4D5bjZV72WuQ/4qzJlxvRZ3hSH7VkA4y+b38DdizIjR5izizOSlVvv900p37PB83XY2JemOlea9YUUFvb8JwBD0tcc2EQoakr5liyCAvM1WsW4Xe0O15ud/cIAsy9dLXelmjVY5amcPHiKD8vW2WfDlm0Kh47UlPlxJsKoMBxAkFY8kKhKXhJEqAAloqcIzJjsY4P4W2mYOnz9JiWBEqnXlRybIlWyeLXnQAvDBcWodASpt1Qq9JFXzvdijFBN0FXYXDB5Wf/+FNas2MtLV1VAmleCRxrT1+h7g7EVUFJJ21BOnW0dJIv1ov4LZacdZI3aZhePCRpogx2ursl0EiD8aWiolxsd/cOUF+vXNCMj9o5jpISJVgZM0CCD94kp5E1XAOWoKJ/yBsphakI6blYBRp0nqXpaahP+WwrQkhRtxYXLKLM5BjatCIF1l/Opo4kjtOgco7bQd/LF0paWRP6VOU6mTPlems9vXb8ggBpq8vK6BzYH/XtLTTev0f8PjFle2k5A7R3SioZhvxYlDkWiG0LgJjziaD/2N/WgY9k008O9tG0meVdni2Oc6rnthPOqZ+UEqM5V1lJDjmuwRhALeq3BiCGjDFTnrQClaB2GQOqE+IKZhHZZ1TdhZhD5HOFHY2fdVxOBAXLUmUWXFvVFgYAMb+xoCm5rLfVgG3O1UzBuu++LKq+MgFVOP7eIyxKoj2NfTNQsCz6YBhn8EYKFkfI6AE93LhoADhT+m3WRITRAAjfwViL3CAjCXUxS07ZS586sJJ+/H/qYPgIIk9RGm3fuZziPXHUeH0A2cVHyKPiQhz+t+m3v/gJ8S18488/clMAAn1fyGOpuD5QvwMwkH7tO3V0/64FtHahBN0J6jmDWKs4lbTmZD0yrPukKt233+hB3Fo3XTznpZItMHJgjOASP70VUr5vUuNktwAgRUiCeA3v7+TbNoXRAiA7d+4MNUBWqx9BbXONAeGbfAhA1FgUEQMS8a2+J39+CEBubPZbBSB83mOP7b1lAMI5A/bs3k7Hj5+DhRAfsjI0RgMg+9bfQ4ngmf/40k9p15L7qC3QSl2TnWEAZDuCJll+96HfjKe4IpuWdasAJP+tHeTuyyBPR7ZYxEwrDjrHZ/iLeimU7BWxGv4l4fQpnqOKDj5Jnfe9gmBxudDJOblDgJH+daetFxDpZbhVAEKIKcn928ep649lbpQPAYgNUDxYzFUWLwLdaoquNCIQUM/HtwFAODaD5Wvr6uRidC6Fla04qHw2xayZrsXnMwhhyd/IPCXRzpkNgDzwwBo8A3stZKxCU3OvyHp9HV4BXaIBEM7RIcvMAISlcLkkwavhg9Xd6x0FYJgEtzmVCguL4QGxY0DeTQDyD3/2bfrV//hryAMQZwGQCeQPuVovAUYa8mScO3WGEicSaTSxk1wTyRRIGKX2K37KTklF3JmXzlytg1cEOUKAnd/PAGRHWSqCa/1UvNxPvkGZb8MFS7kuswGQlUuXwmsySa+dPkFD3feK0+4kAHnqWfSzaMbuDwEIFscRcSBiUJcD14cAZGYAEgDYLIGqXdnKRZQO7993vw8vnQFAvviFJ0Xg+l//t8feUQAyitwi/3ZygJKjABCPbxN5x+upcZxDO4qosqiSfvLcRepstD3pBQVdEDhZQo7y8nLx1q9da/ulAiBRE9epkQtkEmsQm81qfrPg6Zkm2nd6P7v/d+7cTL/4xRu3dKv5ekAs64nh5jUDxHUlIulK0Y4xj41GwZopIH22B50LADEDAM26bd++AXS26wj+ksHSN/O8aO10be1hac+H9t0HC+MRca4zU85I004vbSvfQH3DA3S19xptL91MaQhcH5gaoLNdZ+lT5Z+it/reBF+7ReQB0eW3GybhUg3Sd3bYSbLiFgTIU2R7XmCQFYUVsLQHJLVxMaXXIwcCqFPOoXgk0gtB5QZSv6BPxabAIueH5O+jL9E0MoU7MifCaFrR2lZQUq6UUnx/DvXsZF1vAJDjO2h8cSNNFMoAOS4iuDsKBUv8FsWYpbtQZEJCvk72Pz1Eg48dJ3/ukMzbYZxvHj+b8pXlATG9JUz5Uh770LR8R+zdsILF2cuig82NPCCcSE17LXhbngg7mgo2ZypWEDQssZsTEWozobqWCELX3g1BwVJeOPZ66PqxApbe1opCfB1sJyEx1bqSEqpv7aQu7p9swdQUGUuAJ9z7Z3o+9Aopsk8zJYqVs2bLbB7ZN+69t2ReSliR57Ocb3l5HoLG226ad4TBh6Z38rdmJlLjWA2mX+3bV4HYK6i1DI3QGKz2ScnxVFCQjviOHjxbeFyLOdZkZkoLH9OvdLtIECHfL9OqNMjTyQn5WB8W7+NICDgxjtgn0KMyMvIARhZRXn6O+hjkP8kIpk5hGpboFCFKytfBziGKB2DiomU4eXsKYEAcypZs5aZLS0hEwkJpgOCuwIaDHng5Dv3oEH3+S5+HzKyfWjtkzBl7iA6/JsefYQRxZwfTIejrpVGo2QQRZD6Nju8BZYmvkwgZ8Rh3IiywyD0Ci+vJa5dpDIaJisXLaATqYJmxuO/EFLVh3GIQ1t7dhXv7aXjUpiolJKUJY4suOs9fSFOwRKXlHKuT7PE290tLMVCdHABACIVUcL/fnpddgTj6/CO51D3QTh19rVS2oFic4VVeGq7TN77yF2Lfn3/1r+26xExRl4qJutrRRBtXbaDWrjY6d1q+83jIFweV18ILb1msIUUeUN9epNdCnGh4QHIyY6miNIEOv81eE+vW4RuWl8H2unN/dkXJRaX7dgBesZt6QFhFzODXxiovRKQHxAEK4Q3FUIAMRctFYtKYNO3IzAOC3/2md0E/t+EB0d+rVKCyB18LjOjEgaI55QVY1euhB7Pp1TeHARb5nNvzgOiBVASla89JmERiAP0tmoiG4S0xPS636wGJlkQLHimXoiYEAuNI2FcOCtZl5L9xUFKCFKzYu68SWc/j6R++04R5QHoynM5JKq9Ip0WLsunpZ78BSW45xiX6ukDdU+sF5amcGGkgt6KAOwKLyZcXpL/5u3PwNmXT1hIZfD5aI9UDkxfAk5goxyDtAalum6CzbZAFTpQekOSSVuRQTkb/zIW4Z7aIJekcOU4NremQgV+KnDunEZguA+EdmM9WrVIU71sFILt37YSl6yIC3myX5wyf2ju7ewYKFi/Ar1ypB29VuoUiJ9i7GYDw8z7xxEP0zDOHbqntPwQgdn/hfnM7AITpHEugyHL6jOQ+agASlxhDj255AK5NJ6QvJ2hsaozOt5+n/pC0zm4v2g45XRedHkDQVoJNeXjm1TH67r0uemWlPRmbACRhOJ0KW1dRUksh5PJAX0B8gg/BX7wIcbJPPhOWTeTWmMzthafiPDjXWFBBejf38lq69uiPxb05HsSME4nWifR8tPDFR6kPHo9YbwKlXaqktkcRP2KUOwlAkl9bTcEk5D/ZVPchAMFqMS85k5YXFFBVYzPGYbUAvAMAhD0RHM9x+bJNVZrrQMLApba2Z04ejJmuyVQuVsaqqUFwdJRkYnzebAAkARP1vQg0vn69E/EeIVAXMgUVihPXJSBe4u23odo2asQWGGj2VgGIXhqxAt446E8DHNwNYOBHpvPiYnxjuYUi8P2dAiBn3zoLBtI43fPwPTMCEBpE/AX+A+wgB8YGN9SmOEP7RHCcUmJTqWcMwerJuQLHxmABe7b5KkBPkLYvXinoRAEmj+CdBJgOhMHDhQ98Gn+PItnZsbrL1DU8CE76uwNAdm8cp5KCFdQ/2ktJAJw+ZLOfLwApK14JDBiEYI1SQ/sQgODd23OL9Y2+hwDk4x/No6ee1jLiv1wAJDMzBC9kLr12uDkMgCxcWECbthXShepROnWiSa4tAEAWLfbQls1L6fv/9pfzBiB//v+eoD/8wzLKVBS7mwGQQ1WD1Ds5jXGkk1qaYcgsaKHk6bVCDljECAFY9Y5dAOXRAyNZPL3wNOrolOuYOwJAdu7YQldqr1oL/LlOUO/WcRvWr4EEajMmAZs/O9d7mx4Q0WA3iR14P3pAuM53CoDMFmcxl0Dv2eI5IqV79Xsy5Y1ne3emFyaaZ2W25whbNBvSg3xeZC6QuVxLW4PWr6sQVq3qGnA4U1n9Sg6gT+x5SFgdr7U2UNtIOzV2N5PDkOl1IB/ItuKtmO4DVOOwFbhO/nCYfuW33NSe7qCyoU2U7E2HhQOKPLCoTyNfA0t6svUhlAwN/0QfjcPV2br1qCXHawILATTwf+75LTSZ3S3iN7jovGhyUIve8vqTiO9EdtOLm2CM99Lg6gs0lS+tLvr3myUMtN6zcQsrENwwQmnvhqeukBJOlFLfZw/fINkbTXo3TJ7XuJ6lumUYAvm+ludE5eiQgeeycjLwXHlGsM3B5/xi7TEAACAASURBVFb9Lc+I2gNevfaAsDEtqAL/RFC78oZoQ56Q4DWD0A1viCWzK0zcRkA6brMscwF5Yt3U2MPZoH12dmL2flgULDPw3I4H0fWW/VjuN/t0SYmkIM0nIFxfc/nybIy5EyJ4/XYK5x+Jj4+FhHW4p0LTrvjabkU94DFYexx9IkOwE7FXqTAclIqs7yFYjkeQ14OpCfy0r79+RVRNnBPRvzm+Q7cFezosDwhARVq6tMRzP0hlL4jVetJbkqzyefB+HZDO2xMTQ9TV1Y74liZasKAI1IOlVFa2Sl4K70pL9SbleaxX54bn1MrBoRqSLe9+9YFwsnG/ioHhuJXpkI9++O0f07qd62hp+VIR19vTZ9Mmr9TWIUPxNLVDopcDR/m7juWEhmgD5puz4t4Q/hv09dNQ2yDlJudRDOqQkZImPB3SMs81CCKIHQMZfkMUDBUVFwtvT8OlOshxttPxxst4phgRwM5lGl7BgFrQhOBllQ/NVlzZ70Ist2tZgYNIvipjQ1whCainQCsMBaTiWFIykkSq+TzJk0fLcrwIQofFtzCburuu0ejYIMVM2f0uM0FafT1JqdTQ1aBakeiTv/ZFsX0KgCnJkU511+vgIZKLbr8KtpUHJ6KW8jnwRVvnw0Yut00XrOEBKV8hPVo1dfwMURbM4oKy47nQ7mbRuVaizX08niFiR93auK7qB2ItEuYKlsfE4B5+7ZFyGDlazBsr0GGOAyYQ0ftNKVkHYqvMPCDTqm+GKfcaWd5ND4g1gJveB2Vs4IB50wMiAMgzkmIX3p6GC1s/S7QYEGP9xvLa1qHGpGGtUYRXMcp1zezns3lAIuR39f3sIHQjBmQWD0h6eoiWLcugE8c7YBDgCUQyHTyIASmvWIBvLpE6u2ScUlIqlO0Kg1RZvowyszPoc//XZ8T+zZXp5EVAOJeJXpksMAXzdcghvzHtAfnq10/S7//+yugABPlCuHgbG6nBl0o/eGOItq1y0un6GoxtHkoFXdsxtlqoBIYgbx0EVazHCXByPZ1GMe5ceKUdmYokiITmFrzc8jkcK1asCCUC9V++jA90jnlA+MT3OwC5nfrNBYDoTjWTUpP+/b36d8eOTUIFS3uA5lOP2Z4pcgFu/h1tcW6CNHNgtQY1Y5Wr90XWYbY6zeX5bvCCYQKJVl9WKDFBjMwF4rHzecxwM7OOiaBYJENbe/26SoAPaPO3dVBcloc8ichrDCvoPeu20cETh+D5GCcnFKS4uOQ8Kz9MJC2MT42j7Vn3CKpUDFzZaT4klgN1pLqoSNAxYt3ItQF+ux+KVcPFzdS19BJNpA5aiQh1EkK+ns4HEqmAVfHsr5LLi2f76HfBP1CTrWEAMwPWZ2pjT38WxYwngX7VdOMh5jwZSceKPJrHVx0sbmwLcKCuU/gXB6j1/3nqhpxWJq3qZkkHI2NSdPxmkJWs1D10wsEQFk5W4DnnA9EqWGbguZEThNRCK8hULHUtAUT0AgzbFjVLJxw0gtCFApae+0QQugINxrYrEENl+YuQ+dZFF2FgYes0H2cFhkbxgERSrsL7/I0AZPPmIhGHwQkI51tuRwkr8l4s68vSjWYciglA9ILGVO3jIHz2MixenE1r1/LiGNZ5UGnePnpVKF+5QTlcsDALVrs+8Q1FjjcpABbp6fJD5N80xYq30yDvrn6wtrVKFu+3g89DACCSYpUCr4uGfpw7pKGhHsCuHrSwAVq6dAVt3LgBijAyeF0kL1QYxwPwpccTk/IThLdCF7+iirCc7DQWJl/9g/9OX/r674ufmcIxOCI51/XoJ+m4dwAUnTdffoMQPSa6FgsX9Iz0UlZ8hqBRXR6uo2WIX/FMxYEKOkjxQYxXBTBoIGdR/IiHAum4HrZjeKEIRbpG5NBYmLIGXR1+ER8UtTqaKcPDbeegw1fOinv7tKob7+VU7CgBnwpAx7YIekYWZ6uo/u9AElZdgl4dsG7TvJLc6fSxPctBy5mi7v4hGumS3rrsVFDJUT795CPW+RfqL9HZy1Xi7yBU5xYsWyO2a5qaaMPK7VTbXE3H3wSoQon1JAHw2Pk/QmrB54DggC4W1Yi/PdM4qQbXdchOPT4RoKsNAE8mWDEAi0NxY2MQdG9+j5r+Fd34xmIT0oocNh+aAMS0uugKG0pjLk5MqYqlRoVncKn6cA4QrVrG9dIgZCYAYuXfYcqezjtigK4wEK3aiq/FSTPlC8FAqYGHoQ6i75eb5UYy1WTQ2XT8gMnnjUKV0mtYvpbmQ5sAJAxcqJgTpoTpe79PAIhOOpWT46HKiiw68lqzMBaGgnKO1saHBFqCtJKy7/sIcz9ELzKR0HRtZQn91de+iDFmAcXB6DncJY0uQSjFcWEA4vJIUBEKZtFIwhh97a8u0F9+eTP5+yWlq+WM/IbzMU4FFbCNHR6i5y5NUW1niO5fE6DDnHeoI54ySpAosXsFbAnwgOB9Mg22L9hG3U3ZdKF2mDqvYP1jAJB1yDXCUuKOnJycEOvxvv02bnYXAZDSUp0NXCWBsz672Tc+BCAzWG1U0/2yAZD09FRQKFiKV3IizaJVdzhfyJo1ZcIywe3DCjbj4FsmJSWL7KWnz5xngjVtWbNWcJ2PXHgLOtnSuqsBSBxkeFOR+TwzLhOJCD2gZzmo0LkQAwsSZUFlJxXc8u21V+g7+3OoyLmUquOP05KJcopzxdE0pPMubvi5uJ7OhD4bAPFMptCq5z9PLZtfocFltZbnQytj8bXmAkCs8T0a3/kOA5DU5zfRxMoWmlpiW8bNeBAhs2vOUdqDYQAb01vyQQIgHixWKnNLQHeZpCud4PeHJSJUjX+bAISzky9enHHLgeQcw8HnX7worXK3W5jSZSpjzRWAcBLC3bsroFGPjOEAHfydcsbtGNAQx8f9ApC8FwBETPjonw7MtY2NDaCZSWpmeXkFwMhGqFRJ/vV8AciVS7VUV1VHu5+Uak6RAGS4oYeGOgdoUmX55k+E6VRTCJLh8SMGHg5W3qI4JDzEuMWejrPXT9OOXVvF9dzINaBLjLKi19XWU2ZKNjIdp5N/wkGXuvooJzGd4mM8dLoJdKyRwXcMgIT8ifTJB5YpBTTEwGGgqrtyjZLjZPLduQCQEYCR9JRMulh/iqrPSMWsOwFAtq5PpmuNU9Q3iMzmHwIQewj4EIBYbWGpYM3gAdEApKI8A2NFiC7V9M0ZgPBNsrOy6C//7NOI6dhARYXpswKQky2t9MKhFvrKfwabYRYA8o/HJRjfsCwcgHh7Vgng4Z8YQBxZCshZDZRNZfTtHzaSD2ODCUD27Eknzj94ywCkrGwFjY9NUDMq/n4sv+wAZB2oP+z9aGmxA4Lv5HuK5jkQlo0Izo5pqeGM4iPKKjcXGtOt1HemQPf5XIs/IrN+HNS/Y8cGoWQ1gQBMNzwPGzdWCotnDahVLS0dCG7NpcrKUgTgnhRJB4MKzHNQZRKUsHbdB7UpDxJmXTlDLaBjZKVkgCsdR6nxqQh0jKECUB7YKDTsG6aRafzvGCJvwgRsGv2wQoWoKGMh/YezPkqMSaSnd5QRbHo0lNdKyZDEu3f4CfIhuPLYyh9RzIJJfPz201qZ0JWn3wQUFc/9KnmQ9fz8574pTtDA45YBiL5tBBCJmqPDfCEGo8E04JlsAk3NSjixgmK702ng0RPRM5dHAh4DePAtefGnpXfFtpnzQ1GpAjpxHxbzFtWKgY2iZoncH9qDwZ4Ti2KiaCX8twIH7PGwMqhzzg8tYYltUR++TjQKFgMJTcfCtZKgLLCucBk19oJSNwhXNp+nn1XJ8IoL8vW152RWFSybgsWnSrphtqB0tbcricb5fDg4luV7Wcnq5MmWeZ4Z/XC+HoOQmppOjB12HgAzBsT85pnSwjSs7OxUCHGUUWvrgMizMToyRfkFrOyVQNVVLULql59Xf+eeBGll5+DrNMsDAq+j8nrwPq18xfQrDbptD4idHV1kSVfvJtIDwvfgc/Sr47GBEw3W1FTDw1oNZZt02nX/fbS8bDlAiAxI14UXs5ZXBB2XvRbylfvp+acOUm5hLlVsrZTPAUDB2dS5DI9PUW9LF02NT9K4y0/HDh+lAk8GZGvxO/o1q+jEwXDid4docmiMcotzKHFhIsYx2wtRfeEidXdKCkVWtvQQ+ECtmIanIiEmmfITiunayAAtZuoW+uYIgsdPN9dRa4vdj/zwnogSMjwgoGM4DRpSSOUHiUP2eS5u5Frx6Y80Zpz8PpXHIBSLPCaSTrJ363oqWVIMzxJYHNM1Yt+CHNudvOv+B+jpl6VxhkvPoEzmmJ2ZSMexCOroKrB+S0vLolEketVF5zZwguKm6W/WjxEeEO3VePT+dHoVAegyaFoV4XpVFneD4xrpAQkoq300DwjPS+C3iAsKVkFksDQPbPoe9p1FH9csBAaPNzwHjnXBcs2Fc3uE0cr1gKzHdIBLV5z9/rj+XNib4lDB+3z9SPqgQt2yVuxxUQtvZiuFTEUsUQl7EF9SFE+Z8AKcPK+9X/I32T4Rg3ukAd2wRFmsKH2MoGba51tTVoQHZLY8IMgOqlraeNd3gILlVPUsrwAdFvW8dLkfbTaN9yRrynFlXBJdC6FYJ+NGtQeEt6dBd9yyfSkthRR5Rnoy/bc/PQDPLsadsWb5CqaG4J2QKiUpyHh+9jqyop/poj/4jUqEashn6blSLf7NKFhIXuQK4hLX00N/dxqeZDz2egCQ585dgVS1i+Jzxmiqp0ys/ybHhoQ0eQe8qDSeRT873EnBzm4AEDl+T8H0YQGQTES5lEBFpaoKCb7m4QG5nQW+emPv6D9FRQuAAjPp7DlpYZpPifSA6HNnWjTfCXrQfOo3l2M5DwgXpmHdqTLT80fL/xF5z4qKlbR6dQX410exKHhnQBHfcy7vYjbwkwI5SvZgeKEQEwvu4333bRGJxSbh7mcvyOjoGO1FgsGqqlqoOSynl156Q1Au7rlnEx08+JrIO5AM6gUDLgYjvX39wqOxsmIZZWdkQmo3gXqH+2kSsp0TUJjp8/bQqA8ynphAHErxyol4EGe6Pai5UpCA8NA0/WSDg44s99C0w0fbYx6gFH+GqKMLvOtzJS/QZHEHAI3d+loFy/SG8PznHkum8md/jTrWHqXuirNCtt3MAaZx5GzB6HynG0Kk5gpAIhxtkapW0QCIA8kQ8/95P7X9wU/DEhVasSMR3g8r3kPPNTxva68Ix2cwtYr7DRbuAeT9kH+ofWasB4MVBUCYohfimBDR3/C/AhC2mhX2KQAigvAV2BDqWONqwtKgawILKgU0BBix8n3g4qyEhZKXmEn5iVkAHj3UN6ZEP8xEhGxR1+pYwgOinmNMv4jZVbD4Ptxvt2wpohMnWmYM/p7LWMJKWEePNt7WNbgtHEKqBnr04PKvWVOI760T4MhMRmZ/H2JxhqKzonO28+RkD2SBFwjJ+96+IXgn3UgumCriQro6RzA2dlpYTasvpaUhW7jq0EzFsrclRYdLelqKRc3S+yQQke1tKVxhm/db1Cy1MEkFQNGJ6JKhzMVS3Vz4ttevX0Mix2aMk6/Tqsoy2rBlA5WtlknyxJJLdXSthsX72XPxtT/5On3hj36dEtIk9YvXsfq7nMZCtfaqBISDQ4PU3gmp5o5RLGhAwZoeBOsrTiREdJcgeL4aC5PxbmrzddNnD3zSeuYjrx5FPAiMJLhw29WrIsh9DCBjcmKYNi7dQGfqz1AxDDCFSBw4zePRxDR1B0bppTdOgEZnWERwxUnQ6lwAPLroVBkOYwByD8oF8bTOaIjtALWTO156iNy4x769S0BFjKWa49W0prwcgApBsd4mpBRoptwUO7bCEZ9F7YOSejIwVEIL89IBlBEXgY/3WPVVGhkqxsUVxYfBkMJMTiyu49RgOqkWeValeYMHKG3VNxIuferxLPrhz3XMgjxDzkuyP3Nf0+MSA2YLbFiJNBTAwLHSqKdiZ/gKioIj5lzLWmO6eTWHzR6EeaSyKFQg7EQm/WWKnwUCGaxotzBXVn9iujNhInGq2CsNPsRhItfIjcyJsDQvSvnMNFQ6HPiejdiPsPbFH+WlSRSERezSVR37Yn/zN6pVGYlXI+THdBvrWJ6w9mMqttUZw2NAbgpAZlLAmgGAQLJB3MXMARKK6gHB3K8m3s0boTLZO47s5yNRAUgSvl6mSHIZghS4wyPpnC435LVT5f0qi930hQO7ad/j99OCdGlxc4/UU2+77KPJ6Zl0qr6TXj/aTv/l99ZZAMQHY5c4NglgHmsecQ98+9+tjyMwRGlV4RA9f0GOK7FQ95zug1AFQQgCho84GErJ6aHW9nF65rUWcvUihiUkxzkvIMimTTEY666TIyEhIbR//34snJBo7S4CIJwLY2XpcmS0PaG71pz/vRsASEnJYrEwfb8AEG78xx9/SNTpJz95fs7vYr4HzgeAxMGSw1YQH4KmeBGwZct6ASSmMZGNwbt3+nQVLKkZ4FEuEvSNoaFhqPPkCC/H9u18bBIsl1dBpZBewEcflfQHLtPgW3M24wsXL2PSHxJUgSy4Qr34b2RCTnZQvBTFEW8MnDcBIGd+4KV/98kYGs1aRnkhxKUga/LF1DepKGExwjdSqCnvPIUKR+YEQPIQOB4/kUZN238h6/IBASA85+b9M+R47z9LkwvsINu7FYAUp+ZTflIWVXU00JgXrm/t3XgHAEheXgqS6SXeEPg932+QYzeamgbmLeFr3scEIPxNszJWdnaSUNiylbFmBiB8Lc7/sWtXOayGTuruGRbJCjmbOXsy4iDW0N09jGzV0nr4fgEgTOHkMumaoEsXLtGZE2epA/Fjq1avou27tlMePK1cTAByrf4avfT0SwKA+JR776YApAZGqfEgJeTFU11fI2VAPpNjX1zZ8TRVP4JcIJM0PD1Kuz+2y3olDECyYhHrhS7Y0tMkgtfZAD800k8N3Y1Q8hunh+97TFC34nMzKbYdQr8ARj998y2sXcIj/W8XgBRmg+66DNmV81IRfO+nSdDsWJUrMT4e9ZpGzN2hmwKQfTsqxCLp5dOXqX947I4CkOzMGKosTaTDx8PVQT8EIOhKtwhAvFBVutqgMs6HBY5HxoDcfQBk932FVHOpl3p7J28AIIsX59BIBwjaKk5pJgDiCAzRt7/yWdqDhMozAZCXTzXCMDFOX/wsvBjKAzITAPnW5ThakRNEvNWIDUBgJPOP5wqjUdtAPeWllGBhE0vf+mEtDAMQCYkAIB/72BJ68cUXBfALHThwACnSX7TH/zkAkdtZ4M93QruV42+rfpD2vZmVPFow863U8Z0853aTEc5WN3Ohb7bHzdqNF+y8EL8VZbLZ6qN/nwmARNaLvRP33LOZrl5tEACiuHghFRUVAnRcBMXKQ5s3rxYejqXILs00NgYiAwMjUKRYROfO1cALMi5ABt9P89IfeWQvHTt2RuULMSddZRlKtS1ELjZUetQCymMMnClynwuKFro400KUER+kq9/yUf6X4mhv3EeoO7aFWguroD4lB2Z3oaRjeCDbZ3oyNAXLzIjOFKuFp++jkUJkLV+gXLIMQIzgc+35MPeZHopo7+MGT4g6yKRVGXGG1iWi7TOzkrOh0fSGJJ2SNKzeh5Rxgb0TEdQrvrgpAWzWXVOw2NBn5fyAR8Oqh854zvvUq2Evh6ZdCQqW8oYwIBBB52JVqDwnyCNiUa3gmbC8JZznQ3tD9LEioF2dx94PbQXF9sr0JZTsTqCz7ZBC1XK0VtwH7mfkBOGAYqsOt0jBKi/PF9Sk21WwYhWtKSSquhUaF2c+FgVWXy2Vrr/d4uIMgP444Qkxv3Mz+7n5nS8qygbtIFFkNZ+c8uK7HKXBgXHKzOJgcge2ma4oLeUagHC8l+kBSYdHhAtnlmbPh/wD0tVQy9Lb/C9L/LL8ruh3/DfTsNSxVq4QtY9/T1FB6ny09oBwEHo06s0grPc1NTXwvp5H7o5RWr95Pa3bslZkKufykx/8hHLys2kTPLCa+sLSshPGYq2hCV4PlLqjZ2lscBR0jRC8svjgs0HzauFgaZQixKAlZyAmPIYc4Gry4r6/B7llYNl2QkUsFn3SBXWxlw6/Jq7V2toIOpbMn7Esu4BWLV1JyauSqbhkKV15/TJNj/uocbgPp9veIz72lVeO0QjimHRJTc8Sm8NDHOSuPBej0rgQ63JjmMwX25PB6/TvPvtJBMfDU5yMOsfDcj0MZSz02ZHhFhiI2gDMkJQQACoDsXfdw9IbFB/Lx0o6W276enzH03T2Ujs19Mp7BHwr4FGRH7ofSUtigxIEBiCPrksgwPlIbrTwW4OGGvyKizxQ5ooFZUhajJnSpItWYApTYsIizaLVha2n5XmRHpCADorHu2W1KFH0gCZuqF2rtnfGqgA2OAZKe0DMp9FeFq5vSLukFMVPnK+fgylXajKxAtC5nriv9oDI70d7iI276PxE/KuaYPhf7enU7eBnl6Uqu7clUfV15LgZ4OcxDA7IY3WDB4R/V8+vM4nLJrHr4FADeqQHxKKuiYlH3if8fet7G1QrqMjZZXYK1q14QBiAVFV1CS8I0+/0HFtevgBe4SXU3txNp45LA6jPkQljqvQUuRJTyQkpcy6ByVb6/v/4TSooyqdd66TVMzTSbXlAcnLT6X/9VMa3/uaB1TSp5Mn5OxMFMuYInBObI80N9D/PB6gkdxrexxY6UhWiRUUD1D6wkOKceTh0DIanURhHkyHt7aYf/KOkcZF/CEYCe0104EApPfXUU3cvAOGF7oP79tDBF142OskcNw0Awp1wNjAyF6v7HO98xw5jt//69ZV05MjbssPN8hx3JnYignsT5WnejbaaCRzp6uTkZNFW8Ia5MEXq1VffQsKwfKhtLMUkXwPKRyItX14MS/BVwRl3YTLWfYDPbW3tgIX3xtinPXt2QE2unjo62HV5owSqMwN9SQ/kSAIUgpIMF+2FDQFkOJLkLMQAxPLOpgTo3tEg/eGxAH30QCzd595PFxOO0nSu5AqwkmVcvnKtGkpaZiJCy4OOY2ORxKv4zf3UeM+LoGOrhEAGXmLQEQkmeN/N5l9RD/X6I88Nk8ONoEiZXcSgSUvwoH40VbB4He4aTqC87+yn1t+XWdH5WDNdhEHttVW1jPnBZBgEEDzLJYAkgRal2KBEafDAKllW3AcrX1kqVjLLtqiHpmJxIkP9u9/YBlfWom2bMSCshCWeQ1KwXKATrc9YSaPweFzpb5INESHDK/5WQEPQr3RjzYGCpalC5rjGlJQNGxZCjKTxpuOd+b5m2s7PT4Gn0wngLhN3zlakOK4sms4JEoJ9mlp48IJn5cocASiuXu21kzrykeoY/vanffIb2rOnEiBoQIAq9mhy8SBxo5W0ELfVbZCmwAUDEaZhcXG5eFsu8sV+Kx4EIEXVTiQlFPe3QQcTOtIEJUsqY+nvWMSGyEMtlSwpwStfHgORaOOjua+9vR1JGs9A1OI0YlXSaMu9W+gQ8j391h99QQASHRfC19RghBecg8jPweXC+QaACwd11TZh4c1UKIANUEZSIXvsSU8QwFGXAMBgd1cvkpdCVhPDixfyvawingADjRNgqb6lmVpHhqGilURbVi+lwg0F5EI+Dla2aoBClu/aKE3FIf4Ggr9cTp0EzRuF30XztSaxHZuRbt3Pj28lBrk8zMLxAdOKf14IsPPwvVuRGHFaeKO5XXpHxmgBxrxcxG60dFyh4qIKamqBgWi4k5Yt3wMBEKjyYEA6U3cGIMNNSwtX06ETdUjaaWXpxNoaXjKHHe/iUQul0V6bKuwwLDE3m8PKkYCQy6U6CbCsOAN+66qPxihJU7OdxbFslIjIwSEW6Ba90KAfcvxSGL+Jz2e5QG0xEYS9sLYU7Y32YG++rJuxMFfPx0AkoK9rAAFrcGeLlgUeYCQwrhE+7xrWLNzLYYAPsRbRdoYoAIRlncWzoDy0O52OV03QEOY/ZLmLeJ7I57P/joHXxAJaeA6O7TKfOcSTip40wqxTkTLF+prWAGvU4U4DED3m8Tco7/exJ5fRwRevwNjJFDfk7lHvdNu2IgH+x5HX6NjbUvnNH7ABCI8ysSWFYn96vI8e21WKeCqiv/0rKUEdmgYlalIaH7tB+3zuhHzuL3xqJfnj5SIixqfieyBN7eqQ4g4MQP4KelWleT7EgTRZAKR3qBLjKst5u4WnmQvEO+kf/u5NeT+oyPmF/LYsYQBkz549kDpstCVb5+ABiYe7856dW+nlX0hryPuxPPnEI/T0MwfnX7W7AIDwQ5u5QN4vAIQlMqVW/ztXZgMgDCiYB86Lg3vu2QL64StCvWrjxjXIXpwmBi4epK9fb4anYxTB5WWQJa0BKCkR3hD2lrz55skbHoC9JUzROn36Aiyiqbh+EhSBFuLbug7Q0km3A0D+0+UApXhD9OW9MbTVcx+NOYapsUjmB5kvAMmtX01JvQXUuPOQZdgyqajvdwDCz5z9gz00srGWJpe131UAJCGQSBuyyqgRuWFahyQ96N0AIIWFaQDbceirPbcNQOarhDUfAMJAYPXqfGjPj1J7m5bm5I/AtlpqALK4OBf5QKAql5kCC/kETXmn6Wpd9wcagOixzQur/qWqS3QC41DjtUbatHMjFS8rppIyUB9Up4kGQK53SlDYUVNPI6ODAD2JlLQAQhhIPsnlBgCC7OruHj/5kx3U0tsLJ0kqeWCgiclMpTYk+u0cG6UVmTmUX5pNhRAf4MIApKlBqqCNVg/SuBveFMQX3S4A2bW2nFaUFMHyisUlFsmxGLTermuA9yWeUhISaGC4m/KyF0GB6iKNAYDk5G+i/Nwcsdj1w+pwpaWWUhOW0dHq69SH/qDLnQQge3akUXXtOPX2SyD3IQCRrXyrAOTAk9n01AvKkPFLCEAOfLKUfvQTKSFtApDVa7Ihz7sCbIxaarguxSZuBkAe2LkKQGSavvnf/2/ZLyMAyD/82ThKOAAAIABJREFUfJT2bsqi7VsWzgpA/uZ8kJZmwwMS00yHTsfQ6vJ2ut5RChAPGifoFUKbAfe42DFFb/7otLyfAUBycuKRXNFDhw8flh4QBiAsiTUyohaGcwAgfNFbXuBbn/47u/HIw/vopZcPi4DieRfDXTRb0PK8r/0unfDww3sRIH3Eev6bPUekVWem5IA3q3q065vXzcVksHXrBnr2WYPupy74bnhGotXv8cf30fPPyziI/fv3wANSjcVNDzjn2fAgrcZHchRyntsENYvzgfT09AvFq7fflh+WWbKzM4VnhZ+FQdb4+AR0/9sE5YwD2p2SaSCKAx4QSgjnsIYQC+KEt0MXZ6rcdoCW9fdvQDq00ElPb3FSIvKDrBnbIQDIqEcGkmkKlluyDkQxPSB6HxuwFp3cSwNFV2l8QYtlyY0EIJHB5/z3TBQsvd/0fOjtMOOS4dXgRXXk9fjvMG+JZhgYzaSpWPGXsRDpzKDB+y6Ee0v4HtojEeUe7FVGcmpRRJJAztPB23xv9oKgiJwgYifsTYqOxYYnkYxQ7dfeDvG7Mo7ZilnwlrAXRFwM/6pt9nDo8yy6FntClLckl3KpKD6fmsY7qAeLw6jxHuxR0dc1A89VHaQ3RB0TpoKle0C05IRQNFlfBMDdd1txG/oODPB37ChGrJS0mkUr+luUFEb5wji3iZXkjZvfCMrl312gj/CxrIy1QWRc70PA8USYFZbjt9hTsnhxFlWuXiyscWzhZ+ldtgi3tvZTKxLt6aKTAOrxjilYFh2LA9LVh8AB6ZrWwYpY2qKq6VUp8Hho56bp9eDfLfUs5RVhKmr4/eXL47qY7aKPMcdGf5y0VDK4YNGKl559iTJyMkU+oHNQ6ets66JSLEw237uZMnMlPSqAjq6twd5pLzwIcsHCMuFxScg9YpT+vhHQSCW1MT8jmzoQvB4PD8b2J/dSa3cnDdZ1UmDCRxmggJx58Si8dFOUlphEuz6zFt4P2becGHhGB+U7bTvVSsNjiCmJCVBzg+11OHYCsuTiYNtS7sAzuJWVlGlUXJhaGFIuyzVLC2kRnonbOQdzSRfqwbEuyaCdHD9TRatWLKYCeKgb2vpoyYJsJGjrohyMyZ39vSJr+9j4GKhxi+jZk+Fy6vFxlUhAaPeJAFTDuMSGoPJlUMUi56hoc9bOzSl0tmoMlD/5Ti2akFhTye8yNj3cO8DGMHEskpSa1FP9WmIUj9ZKJigaxhaWgA9WHBoWXM6DW5QBm/N9WMep3x2GChl/BzowOsgW9wh3dgjvSBf+Tf9ujtvhQeZqLMK4ZXkeI+plUtL42kExMHNSSgc9vi+dfvoLM57G9HpEeECMdavL8IBg5W61BQsvyH6FcUd5gkTQ/UxrXsvLdHseEE2/Es9neHzDg9B126I+6OTsRX784SWQx5WpJKa4LypaVFLKpFDj7O8dA5VygXz//mwRvyr6ErKih1Ri1Bh8j1lQfHtoZwEtKV0E1at8euLjayhxSLJj4uDh+Ovvt9DeHQW0fS08zFE8IF0tTeJYl99Lf/dCE5Uh1nTa10evnI6jB3a104W6Ckh5w7uMdxfEuB2D7+1IfYCqf/66rBvonAGlcJeT0wYAUmEDkC1btsBN3U2dneojvEsAyO0kI8QbDPvQrD8+QBucjPAKrFQ6GeF7BUA4Y/Gjj+6j1157SyzKo3lA7jQA4UUAK1fxgoKzG/NC4Ny5aixY7ImGX+Wjjz4gaGqsbPXYYw+gjkcFRYDP2759kwBw27dvFLErHDfCdT916gIWauFBhrpbcBubqmBS0lf+ejsA5PWfTdPv7omhq0sd5EYW9MrRHRRIG6Nr2TJZ0FwBSPJYFhWdu5fq7/+ZqJemknzQAIhjKpYKvvU4tf7WcxSMRdZ39QKEOuUHEIAscOdTsbuIzg1epjE/rLNmIkIz4PwdACCJsH6XlxegX98Z6Vx+FbMlM7wdAMLXT0Ri0JKlGXT92kCYMhZPwOXli2gxpGQ9Hqb+CBsbDADoI+gkPKm/doQpDRLVfpABCC+o/+rLf01f+vLvCxldLgP9/VQHZacTEMrg516DWJHSNcspSdG/5gJAjh85QXHognGYA6exCJ8E93z/556kesjcDl/vIS+kerMqF9Glw2egdhNLnaB37X1iLSXlSfqRCUD6rgIktg3RuNNPdU22x+pWAAgrGBXlptJmKA+mwMMch8XyKHgeUxivn3tJUj0++fhuKF1NANc4RdyMD3F6XaO9VJiTQ6uWLwUNK5N+cvRS2Cx+pwCIXDBn0k9f6DOApLKefAhA5g1AchDQX1GGgP4TNj0unFZ2dwOQHHj2Ksoy6NgJSbFiAAKmLIxFS6mqRgL4UcRmzRWAPLA9jwpyEyl7yUr6+Kc33QBAPvrQIipfipw+swCQ/++FRspPm6SE2C4LgFTVrUWyZOlF5fXPNCyFT5130PCbr4t9JgApLh6EgTcXaosn5OhcDgk7LteuyQedqxrW7l07kbDqIg2PRF+MhX3l78Efv+wAhHOB9Pb2W7lA9KRvApGZOMezeUCigZmZrltRUQrudik988wLc6ZfzRWQMDBg5Sr2WDBA4P/ZE8FAp7OzR1gEGCxMTnoFyIgse/fuxERVC654F+R2twpqVmNjC4LPi4VccHNzu1ios6oYU6yamtqEsliklCFfN3qdmcNr39WZrT6xBHvwdCTI5bMjEbYRZEDXJQYxI1ycaQHq+lsv5f17JAzLCJI7w0ErRzZhjTpF15OqKC4Xutx5tpvArYyaHCuo781GrrzL6ym1L58Gi6/RQHGtoPKG1U1h7rBs6VH2mbEaZnvOFISuj4kMRo9M2ht2XTy6GdehLYNmMHrGwS3kyxmkkfV1Np2XAYj2SBhgRNchTGESsrs6WJxzfwR1LIZ6BSylq7MChzgGRMd4sFVWeUaEoVHHjGj5Wz5Pvw7mPqvrBdk7oV+7uhcjp1JaQUlQJTg3egmWWFVT4TnRHhfsi4wBMeM+zDwg/Oyab609Iej2kdnQdXvwN1tSwq45h/CAiH4424ucw1iulbCGhiatgFN+h9rgHY0mOROf3MkcQ64XKBiWFRXtk5vHFMd0OnO6Pcxz9vAja/GtT9LlS220YeMSEcD/2uEamQndkH9lC6IOpNXZz/lvOx6EA891ELrDypDOnhA2UKgvWfzDcru62ThPiJU1Hb9ZcSLqDKZmJlmeB+QJEnEgXBDsrT6+mcZl7c33g05xFIaTzrZO+siBx614D035YYpSF7whVxHHduL1k5QKr82GnetpSdkSqGPK9vQilkK7bcZVzo+OK21Uc7Ya13NQPGJSJkcmqD0wQDl5GbRt6zZqOg35zp5eGkvEAmQccuATXmG1TyqOo3sfucfqGbFO6YqdQJB41asn0a+9VLl7F8WBKvWpT3/JOs43jcBaDixRxe2U/PNpSPVyCQIAhZQXIjEtCTz2ED2+Yy3F4z26EcviRbzPGLzLP33mLXH8gSfvQ7wAKFAQHDh+TsXIOdz08J4iSk6EgiBiCV54c0Ac69MZW7Ht8chB2mvGhsBbBHeofDNRYh3C3hF+L8yPo9KlCXT4LRi5LBew+vghJKJLLOJkrFhx87ojTF/Rhk970rA9ILgWnlkX7Z1zKouLGVvBA5Cun9hvSPnqrNZW4DViY3QRMScq/oqt2bo/Bl12/S0DGwCqUwVzaFlpvo7wjKhr2P3ZCH6PyPsR6QFhzhzXuXihWwT0n6iyBQuixbVE28fVteZoI5ZFty7/a8eIcID7DCyZm42F0dxVogHMWBU54M/PAwK2BCbv7Kx4Ki9Lp2MqyJwBSGF+Gn3kI5vp2VdPUUf3ALzycOerWI2E2BTMRfJ+cXjfk0r21heDmBrkECnAePkbX9gLlcw4+twX94UBkK99t4m+/DuraSKvkNoQ18UlKUbmy6m5fBUy5lLEIiV+mM78oodWVnoo1uunI8eu0s6tg3Tx8moxx3DfmMCaqxvy3G/WZ5DvyCvivDGILWjPz6pV8ptiA8FtAZDbWuBbXf6d21gBi4fg8jc0zv8mhgfE+uDvwMQ8/4rc+hmcC4Q/ZF4wm4uK2ahSfM7NAEjk+bNd77Of/YSgIb3wguyMXGYDGNF+T0fQJYMN9mZIr4acrDjomydmVl8QeTcAuriY9ZLBfOGBaHzM8uVLxH72FLHHhOlVxcVFQhmLqVh8PV1WrJD8ao7pmG2RZg/+0gKrizNXbrsSjYkkUa1WDVDCoCMm3T6v518mKfcPYsktY2Jpg3cXNeWC6+xG1tEsZALOMwLw1HxiJSH0xVFBYyXlXluNwPMXaDxXDiaCMqKqIbwh2lNjxP9GAyOmB30mWpb5qViAwBiXzfhJDUQir2sBFDGZWE0oNvjvmM40yjyyjjp/5bWoYCWM/qVBBVOtFAWLA8+tujH9SgMXDS6YNqDBBecL0flBWAVLx3oyKFH7bboWAIpSxhL5QNR1QwYACSkAstG9lsYQeHt1ohF0ErxDDUz4dUaT3DU9IBbQwLGKriS41hZbQFOxIr25ioagXhKrX9XX98FLoEQR7sA4t2iRDC5mOV49lrC8ufVdgGyli03jCLdo6vldgwReuCVBBSsLKlaXL7eg/8bA05EOmk0SDGGyTy9YkAHPSC6dPdOIMWdYqGDde185tTT34RvvEOpOuvB1mS7GRQMK/jscdEigwftsqd40Y1sGofNvVlJCtJ+mZjEQ0c2pg9D5eB7HdNEAhPOwmCUsIRx+4DFOt5/fM03/+D//iR756COUXZBltKui44jGs7cvV12h+kvXqOZMDRWvXEwr162gxfhXU0B0JoSjP3sTClUj5EiLpQS/h8YhcZsAq2gGEqdeOXIOQaYAbUCRraMtSI5aJPNH8K3yQNPatVlUPzUJUuaqD/og8pCAhX/92Tpqbx2keBiHvvnNf7IeczrgoiFI4XKJhcfK7ULiNRTflEbivJ6TfcU7aSc13Lt+BZWVgK+O5xzoH6VnXzkN45afHtu3FXK8bnhErtIYqCWyxCIY3UM5mfGQ3YVKlsqvo+UCuR/pPmom6QvCiAVelLjCXABIOeR3udQgBsQuikYLY1KMwXazDBvGIOVA8jj/iApsNsZKC4DwoGeoallKUpbBBepgUQLP+fvyI4jZKtbAKvu+g/O2mLlGotwjaCzQTQASbnS0b6H3W98+1lMaPAv1rrCJQ9VNfyhqAV++DMplGKpq6s3cP0bT3vCs9jM6YUi0gJawZMnfLCOswfeVilhR4lJnGwdnAiBmFY1tjn/lsnfvcpFz6ZVXrsKrYYguOHVuHAlAli9NBd4MUB3GZi5+3zhiVnfAw5tB/Qg+/8WJJhrsQqzVpKJhY5Gf6JPjVcgVT94YuT6aCk1ROkQmuEyGhukT966k3OVl9Oe/u03+ju/na3/7Iv3hf/g4ffm552hZycNi/8+efp5HbJoaGqDP7y+npDTkLDIASAg5mU6dr6ctG4ep6spaMA+kYJMf77oNBr1X3+ykiUuSoeFF3XS5AYAUFhYiYVMpeO3y4Ll6QLZs3iAyoXciy+H7sdxWssS7AICwrCzL8Z49W/WeApDPf/5XwAc/JpSj7rlnK+IoeDEgFVGiFaZPcVC4SZ9ihRj2aDAFikEB08qGhkaixvfoyWIuAIT52JwTgOsUDaCY1+AA85KSRSL+490EIFu7AvTH1dP05CdiqDhxCTjZSZQXLKLL+W/QRMxoVADimUihJG8qJffnUUZHCbITu8nnGafGXQcp4JYD+gcdgPD4X/g95ATZXkWjS2zFGj0vvJ8BSCLytix2FdEYFjhNo7Luwor4LgOQTHCDFy9GwtaztqrbbH17LmM95+3gnCKcwfx2AUhGRjK+u1wBFhhc8KpkCDSgIVBtUlMSYXDohcfTC8NAP23espTqkGBwZGRScqZRNm9ejvPy6Jmn8d3eJQDk4tWL9OoLr9Lv/ad/T9OQqLKBXXQAMq244154gmsuVFHt+Toahqx4YckCqtxWSZmQ8eUyAtGNY8ePi+3cnAIa6B0kV3wMgvnz6OSzhynRnSS8Rv2TfaBhFCA+DQvmUSw8gJ3WPbyBPImeqABktH+ETr9yHhnWC+4IAGFFn4d2bKAiiAycgrLX6YuSJ7/vvvUIRE8GDeoqjU5oqzYvfqRVRizmkUVdFKVXfqcAyJ6d6VR7DR6jTnPB/CEA4aZ23AIA2bI6gboRzN/YHqlMpUegCAqWAUjezwDkiScqhKrVoUO1NwUgq1ZmCMno2jopRsIAZPv27ZDfzaam7iG6BkBfdwVxdvMAIMO+AdAQXfS7n9tHf/Dr2+GdTaS3Xq2io6eu0e/+zkfoK99/mlIC6ZSyopKOHXmNUjElNQwO0aMbFovWTU33U8vlMSRV9sBbiFxFMMauXztC1QAgwmYGMBdCUuRD7W7qqmqNCkB2706DUZxZJ2CX8Dk54EdyUMh8AchtLfDnMovd5jH5+bnQKF5IJ06emf+VogAQfZE7MUHPv0LzP0PnAnnrrZOzAhC+ejRahLl/Ji/KbB4Qpjpwsj8ujz32ID46L/3iF0fERMYAIAdBlJH0qe7uXhG4zfSp8fFJLCgMxZv5N8WMHp2ZPDHaymOCEq7j7t07kEDncFgNbtYfTJqRC1+zC2oyunDQuWhfj7I8c1C6UvpwwWWvPSDbuoP0Rxen6cuf3EY5nmwajOmh2oSzFJMmB2B3vu0+duM8ZhYsPb+XUvqzaSp9iByTcTSZ00kdldwPbKl908BjekD4mpoqYxjDtPpimPFqJg/ITK9Ip3kwjUdhVCztLRD9UV7FVEzU19US9Uk1xZRUvYTaPq7eSYS3REuZh91PZTznIOfAuLKI87ZKmGbRqyKpVpoGBaqVDlRn+pWmcVkB5lxvU8pXB6QzwIAHI4syaalzKTUFmqlzCpOLJelrSwGLLOjaA8Kv+WYULM4argO2+V/TM8INJjKih3s9ZDs6YHjKEzEUZs6OOzG+cVzJwoU80djJInmhF+kBMb2tpsU/FrEF+/ZVUnwCaIewFk5OTgnFpkkYHw4dukB776/E2IFEenXttGhRDrVCnW5wyItM59lUdRETH1OD1EufgjU9AVb5aCUjQ1oMNUjKgJdVU1uYOmVRtCDTy3EFXNgboiltmrqVls6eENlhOV+IbkPhCVEfms6QLjwhqnObnhBO0hqtWF4PwwPy99/+e1q3eS3+XydO4UBzLvpYzgPCOTHEPv5dbU+DjhJyyrF4sB+LmEsNdP5tqOygPqXwiiyAV8TFRHMUVrrkDPLi+mjL0HiAkqB+VfXWWfIPTiLp4TT1YlGU4nQjtiaOyu6pRKZyNwCtTJbIZXgYGUf8bljgp+niq8eoGHX+1re+S/XXpEoWl0mvrHtAZGaVbZzoURndQTGZRPZ2Lu4kDzKd256RDHhM9mwpo5dPIG4K75vL2iWLQGlz0+tv29dnDwg0z637OeAN4eJSFmemADlj5L4Ansk/bd/DpYLhZ/SAGAPgxx7JphcP99PEpLEwBoWMixNN4oozXcByO4jxwBmw6+Yf0qIYsh3MXBucbFHLAZvjslU3DIrmvKXpUdy3/UqaWvZF5fnQjAB27uoqGxeOwTvV9w8gga5on4hs55ZxAfQbm5Zsexn17y7jd3Gc1W5GW5keEPy+ZwtygNRNQVFMx9HcSG2yXio2QoZKFo+HVp4UwZOVR+pM6OxkCalJRLSZek/m9WbdnpcHBPm5FOD9zGc2gGHRLyTPAyYn2KCtcZ127iyEiM0QxmZNHUdfwbv81V/dQh1Qszt85Cry+cD7oXi7bsMDEkNxNE6yT4fcAZrUOchSpSdkZWkR/cdPbaHN8Kh01jcjLu4wlW/cTqeq3qDklIXk7WhBMlKISOD/CzD8PvqJh8nd2kLpzlHy9k7Ros1LaBAUqt7eq5SfNwKguFWMiaLNsXho88XQD7/5EmC/HIOmhQdEvmsGICx61dMDxUWuH2udb926FcG40vIxVw/I+x2A3G4ywpk64J2YoGft3HfgAI6P2LfvPlCfkOWeX+ssLsXZaFG6SoLjGeVa4e5Yc7AgSGGmC68G59HghTxPzDwGMc2JwQkDDe3ZuAOPbl1itmee6V6Rih36mVlZjIPWeUFktgdv8zn2gGwDDc5bwMWVhgFEpQ0Qba0zoGsgglNcyfpYTIqK73ugZ5ruAW35hYc+QW/G/hyNKd3FLlgjuMRmg6urOLpurKdWnd1PCSPp1FB5lPzpg7T86MPkQ9bS6ztekMdrb6hBu7oBjBg0LD6H5yWTjmVzmO0W1Pv4Wua2PoL3mYBF06pmonRZebYM+pVJ19Lj/4L/9Ri1feJV8qdAEcnw7gsvu0G9Eu/ITD4IqlVQJRRkSoRWudKAQiQc1JQnUKrMWA9T5cpUyuJ7iONUPEiQgYOODcG/eaFcAT7O+6qE90PQV6YV9Ybr7tXbaEQFYgQQ0QBjBgpW1ESEGsCMGFw7YxzgxcXWrcUIBkROCEFTsPssP8etfjv6fd97b4lQwgozbMCpL9rIoGDpGA/+fhIS3Ej2mU8rSguEykt1TQt1dgyCdrAAEtcZiOW4BGrVmMjRsbg4E/lAOuiRRzbS0beu0MqyLICUJPRvD7ytvcIL0tc7KgIioxX2qnK2dC4634egYKn4DqZVmdSstFTJf+RjdFyH/t5TEZ9gbWNsSxeAhFvUCTluuZjW7cmgQ/Pe2QCjs5/PFAOjlW34GrzNiQm//e1v0x9/5Y/FdZmrbwIP2b5oYfWB+LnTqyJoXBY1C/K6WMJw6e2EVxo0qctna2nRikVUtKyIlqxaAmUrSQsZhAFIJ2J8keeT1nHyMo4KjJNrMobu/eg28gAgcImLS0W7ykFmHApYNTXXBR1mrHmACipXiPxK//t7/yZ+94OWmJAoqSIDI8zFl+8jBqBGHmBVnXygneg2DgRGARqUVwP0IYc2JOjnxLcd0N+d2Keup87hPU4V+2B6xYQVVykJuYx24/aNpMSJwCM1eCUkuGj/3iz66c8BuMUAGB5T4MyBQUnFmWhgzHXgd+H0q8SHgzZNhZWEuIQBEF6gqnwdLrGCDvcAiIW9WlSbFGrGzRYA4Ytag709yFtjsDEROPAOrfnMKe8laVT2OKFzmvDi04qpwLgTSeFmAKLbj4+z+zoiAyLWEmhp0a4f25dKz0EBa9oEPWHxFfJl3xBDIvZhvDa4v5HUNAfaSedR4XqFFAVrrmsgceNbBCD79pXS0aPXEY/kRR3NsSl8/N2DuKXq6j4s8sPXGrt3L6dzF1tgOPLRNGizus4u9A/2NOni18oyAAROCAFxiYNRgYsPec6+9RvraN1WCBVBQa69sxMOwVj64ZU6Gm0L0b4VidQ9HqSfVY+hh+J9FCRRCkQWPrnIT4kA6/jkaXFSDJ2uhgqla4KWF2zDeCPf5RDmqJ6Ah579m4MWAPGhDvrVPfhgDh2Hl3VoCMZR8Q2ghGVDn6MK1m15GKxmeuc2eAH+2KMP3nIukJlqdrsT8zv3xDdemRfML7/8uhg4Zqv3XD++mwEQtu7FIchJ0qdkrAYDDqZMDQ4Oi0GKtzlew5xYdc3nWoe5tuFszzzTdWYCIGVly6GkNSDkeHXR93inAMh/RCbY5IQkemPbLnrbfQjJu+SdowGQ5Nhkqjj1MMWPIwAsfoy8KcM0mN9Aab1F1LT5VUG/utsASNLp5RTXk0HdD554XwOQ0mApyHOw6gVqaEoHRr6HACQvLxU0qSQsCGX8xJ0GIOuFVG5PmEoVx4FwiQQgHN+xqnwhrOfZUFNxQpVxmFLBOT5x8jq2h+ihB9eKseON12vF+fyt+WCpZq/BAw+spabGHuG1S0934/ucxnVyAGDAbQdQ6Uf282MIlowsH1QA8qMf/Qiennzatk9yuO8EALHbhpMIttC16mtUixwDi1cW04p1KymtEFnlVbLGF59Gct+eKfLmIGh6aohixt207zO7rUtEAyB+Th7Y0EOLN1TclQAkLxcB09lxdPGSUHz4EIBE6LjPF4BgOKDH96TQT1+0437kEBVu2BS7ou57/wIQBpWWXO5NAMiBAyvpJz+pw9rN+DrRt1jgIykljk6ear4tAPIPv7mBlq5cAaPDRQg3AGgA0H4f3pDGy9IowbEccqyWAITLI0WDVBqPjOfYG4fYksbOa5DGXiXiwjiGkWWOR4KxdHAqh9r+/gdRAcinPrVCZEHXM84tA5Db8jDcMB28MztuOVfJXUDB4hZlKV4OQtdSvPKDDUfakS0fCQIiYyr4fA7Y1p4MzhzM29wfWH2Kg8DZQyC9GlNh9KmbeUlEZ58vp+cm3Wa255xLjzPVrvh6rIbFz1pVJbXkzXuYge7mfu0BcaoAcnFeEj5qZD4XRbmOnYlw0yq1FJeiV/HPfwIAEgse9ultj9Fbnp8LJSwuMQhUF6fDMhGbLUepND/yH5x+DA3poMvbnyNfVh8VXtpEOdeRIXjN64iVuA7rpHryO+ABke9MXm+2V2dOHWy8uyH4nD0WN7IUhIlEG7GjeUD4lMV/9zFq+eyL5EvkvBCqPmxIU02sjVVBVr5S1sUAez+0pwI5PrS3Q3s0gmxVtQLPjUzoRqZzkftD3UN7SPialrcE93IhuLSCyjGgB+jKNBS7ONuF4RWxKFjs8dCeDiO4XewzvSH8eDNkPxeeEO350Pfg9hA0LO6vtoWsvLwQ48IYvJAIOhZjwp31gKxalYexYExkIreKGlf196EtlffdV0aZCC7v7Bii/IJ0ketjEAHQrx25JPjSuuja87emaYKPPbYBVvYW4TEJIslLMuISTkEZi2Nq4kEJ4jLJajGqaKoTLwRsb4e8MicitXOCpAAMScDEAhh2EDroWGqBlZEhrff8HJqOxQtQ7SHh/To4Xef/4FY2qVeJyCouv5/wxZVJvdK/M23hG9/4Bv3ZN/6MzxDnseXR2lYLGun9kL/r+A+xDet+UFnn2frOKlNcgkYiR85gLK4LAReHwFJuAAAgAElEQVQGInXn6qivq49Wri/D/yspBnS2TihmpufCg6RoY8kAi1qBi71KLpcOqCUEnw+TD/PA+cPnIR0eS1t37qQv/9evins0NWvwyzQNqPgoFSiXU3oD/CyMoCPa8Tdn6uYCn4esJB+DCgc5UzY/sQqWdjkSkO9HtacABKrnoF4u9BOzcG4L0xKtxwyn4Tnjd2G9nygu23WVycirgoBhxIBIAKIs28m2hdudovIMGZxTvqZLeWcCQzd6QLifBYw8HbrewggYtnhlgzzaSl0bI1CYFyIIOWLRPlz3iGzrYsDUzYnfLOUqtpyrfq7YQ8IIoAULnHj3lvUd70tnUBd9T7eRqrvb8CBFekCsd2F4dHIyXFSx3EOvvWUEaYcZxvE+rC5gjw/stdFFv1MHB0dHeCsEFUtNNsID4jeVtuzecdP1yDw9ICYN1vQA2XcLH38ZgDz11BVrzOYgdn7vH/tYBQ0ikeYrrwKcgFoXzQNieT/44nh5TmV11B4QlspetW4JleS7oDTmEX2pegysCW8y6GFNokqxKqM5QSHPVyTb9YFV47SE0igR808AYhVNvbW0vHAjfuEex9nPg/S3x7vEsYnHLyv/Kva74B0Jyv4fFYBs27YNSigtUqp0jh4Q5oju2X0PHXwBFpH3abllpa67BICwBC5Tmzir981oUzNNfryfgQV7MniC19v8uhlgsCeAOdZ8DzPHRhjtwnTrRgE/M1EP5tOl7gTY0PczXe2Rspj8/BUVK0W+EC7mfaN5hngfJ0Pj4jRUrQQAgeyuWZxIOOhUFCzeH5Mpf3/usJe+uzWf+hZV0oWM15HISp2n2Dox6ZAXzbEnunhMsjHTcRQA7coFBaw1r36aYn3x1Lz2DRosrbEmG15bmYYqi4JrjIPR9plJCSNpVVxfflp9ichtq41noFXZ70BdiP9hABLeVIJpYMaOpB0tp9iRJOp64ETYfk2x1SInvPDXVCvmX4dY3YrvIbblIiWgkhPK5IMGPUrFYfA1LJUrXuRb+1XtOS5EAYkEDOgrIbTbi/+afW12cj0NDvi5VMyGmH810BCgQ92bG1EDEzMWxEpEaP8uYkH0zGzFkGCfpUAtn9cDKdaNG4sFFYBL+Pdjd4Db+a5YCYu/7eZmyeEXiylFp9DfVXZ2Cu3YWSoAhxABm/KBTnWV1q5bhAV9Er0KytUEEs5xEfQh1SHdnDAN12bPyaOPrUe+nrPi+uUVi2kIQZM831ZVd4tvL5IOYgMJpgrJBW047UqCCv4tHfRkXXcNMPh66QiM1/v1+fo+DD7MRIW6DTUVS1KwZBubQCRyHLRUg9RijsHDD3/4Q4CkDOLkwQSDBRcR7xGxGBUxGwbVSsfgSdChFqNYrPO5XEKWnCpfUy/cbbA6jJiPhiuNdPYNGU+5Ym0pla0rFUHnXHidGYJdVBdW8eEyjfGHy+ToBL30r4eobXKUnjt4FN6uQrG/rbUbuTyMhbfq0yELdKCd1Pdh0kuc6NsBtagW70G1Z2BYSTYL/R5ticA19PgREwfZX9W/rcENP4Zl2Vbn+cNVyaICEPXAD+2G2EvVKPX06TbQxiWrScihefgum2om2l7V2cVSpRHJN7lPhWI1QLUHTa6LjmcIo4YZChxmnIhDJ6hjIBBhaBA11KAEJ2mQB7O2UXnV1/gj1TQ5iLdY7xvxXVpBTPcp8ZuhrqWPFV1N91cGB2rboqahjisWu5Hrx0nnLxoB/REAxK6cPTmELOsaL2OVAIB5P3USgxJbK53HfxuA3HQ9Iia8iMnIrshNtm703NgH69/scTcnJwHrjCysM9qsMYoNJjxusMBHS7uMrZP5JuX5JgUrEoA4lMKe2yP7kjNFxrrlZsTSzvUZlJPmph9XwViclE9DUBXl4lZ0RV9XJ+VlydgRV8Uiau9uoS0ZTiqe7qUqJM99IB/mAHwqDoCPQQg//Ot3ZCJTHq9i1btlKWBHIBZ0VDeVlZGgYHGxKFg8oNXVNUpL+RwBCF/glj0Mc3ppt3/QLzsAYdUmtthXV9fOCkBYfUp7NXihzdtMU2CPhgYY7OFg+tRs2eXvVgDCPfKJJx4S2dMjaW3vJAB5afsWOrowSA0ZF2cFIFreXlOtEoayaN0vPkdjad1U+zi412qcu5sACE3EUt7B7dS99xT5kmyr2XsJQFKDaVQ+XUHX8F8XQSnQACZWXMh7BEAKClIBQtwiGFJMBGGGgTsDQFJTPQgQT6eLF2VAcCQAycxMpnvuLRMeOS8CkTlmIy8vDePLBL36CjTilfdBzwLRAMi+BysE1ergwTMizwdnen7g/lUI3uwUE/PVelsGWF/ngwpAOFnwj3/8Y/r85z8PgIVF+7sIQAD1aEoJifQjXqTufC3+v0LJoNmWbymnJeWLkWPF7jeRAITb/sff+jG1jI/SS4eO31UAhBMQfvyxHHrqaVMN9EMAIj/6G4UV5gJA1pVBAnoiiO/XUMD6JQcg2VB3G4QhgItXAabbBSB8rRgYetYg5qMLjuoeT+6cAEgx0ghsxZzmTYeSI+wZqelZ1AMhkNqBEA28dmpGAJLNyRUr4kQW9DAAsm7dOkwCQVjKm+YFQN7vyQhvOVD+LvGAaCWso0dPWYsMTZ/ihH0acLCHg2VtGWiwZ4PjNdgbZgZb3woc5EVApJcg8jpz8YDcjiV2LvUOc7EbJ0R6QPgnprXxd8KywGaZCYCY1JZQ6o2ueeENQXGlwKqlPCBskdQ0rKqng/SfP72B3ki9TKEMLyhY4UG1HITuVrQsXkfqOEszEWHFG8jFsqCe+splBlUx8GBuiOYBCX8m+y+9Rp2LB2TGNlfGHlMKPiwniEGf0tcwPR16W7Aj1LHsHWEjUMbxcooZSqLO+6UFhq+rAYhFxWKqlVKlCsL7YXk4cL4VkK5pWewJ0RQueEcs2hR7S9QxIlmhyvlhUqly/Xm0NLCMzgcv0rjOJSAC0tVTmTQprYIlFKzUIo6P1YY2kZTQ9sSIK4icIupYvpY6bzYKFvdF7qcbNixC4tkefPM3iimY/fV2vjv2ajBf+eTJZlHlsGthfK1cXYTg8iKR/JOtuC8dqqaNm0owJjmxbWer5rDpyMLH5yJ+Ze/eCiHJW4scH01NfcIosLy0EOqHWQA0gzCoTVBrW7iCHhtVZP+HhwMJ+vQ2/8vfu6ZVCU9HmsxnYganm0HollckLHjdadGu2DKv839EekL4ujrpoX4+cyyMjJH73ve+J4LlH3jgAQGuQipvkPRqyM6iA895n19LxXF3UQHV7CkJKnciJyfTxfKgWCZJ/rxgDVdJIOW15T18micJalxj/TVqqW+lSycvQUVrOQLXF+N/mS9Jtmcivf56Fb4XAEwkeE1Fgtf/8l//h33faShogc4rrk8TVhCtEf9tpWgQ3j01CIXYk6a8adz9Y9RC1z9k9BWde8DsPoJupD0gqhqCRqZ4Z6bTA3lQovX/SLZAYb6bSkuQgPCoVAwTRVmlnbHai2DQhHD/oKJmhcbMBTq7pMO9LqINY2V/DRlu4JBW18B+HWBtqT7xwQY9yIlkj3a17MbQOWBMShZbxS16JOrCGazDCredqiNb1XVMl7il5XFiL4m2cinvFv7mo3WxgsL52/er+hn8212bPFRjKmBZzarrH82jgBpE8YAIqpWmhBnfhPWOEMug3+mMa5Ew2t2teEDEGwxvS6M1xHs2JuNVq2Sg56VLA+J9FENwY/PmRUiOPEynT7eGARD2BlrtqtatAVak0nVmKh3icrloo447I0tQKblMY+zy6jERBoUE9c0Pd6jkg/g+nCoQJXHlIgCOCcqN8dJmdy8NxGfTeYCO5cvK6djRC/J6bx2L2t+4h6xYkQ6j9iCdO3dO1ke3CmdDj0F0O8cLyF/m1si37GGY4VXc6d0lJcXKAyA5+/MuH/B8IJwhfDOkDxsaWsRkp5P3MchgbxcDjkj61Lzb6CYnzBeA6EtFnnerddIf4WwLqZkASLTzOMEj88jZqyQ+FTXYzg60MAQp8OBIAkVCn6cSEbqwFtLKV44UP2I85IDV850peuJP9lG3s426c65RLHJ6TDt9oGjJyYFjQla0bqW2PPDls4aR6dRuLU2JzW0updTuxdSw7SXwtuXvxlgdBkTMtjYN49G2zXHZjN+YaawNO14NMRocCKaRMexYoMHYZ/6u5xIxL+NkpzeWFn/ncWo88KJQxOI52pp3lPQux31Y4IHpV2oRz3EflvqVkYgwpFSyRKyHBTpsAMJAwGK/KHrUCu9KSgwk0xXHFYAPeGMMSV6W4RVFgwemc1kSuthvxW0w6FCLF/5dt4EGIiYtS8SDyOsK62KkDC//NqonKc68HQcrVCHUrxqNVx1N2e72PSGVlflIGtgjVLbMyZ0To+3bt4ZyclNh7BijY29fF9K5cZCAZdndMagn6RJUXBLOAaQpU4mJcbR/X4X4DvnaHONx8OdnqHTlAlAU0sQ1jrx+mUpXZNLAIKQ8e6VXjNWZdPJBluDV17P2QTzDltuV1+HCFC0rNgT0KztORMr4uhisKPUsMx4kRWRIl+2YyvK7qpgxIpEUMT6EwYduLwZVAwMD9PWvf53+9E//VMjj8m+W6hConPpYC0igH3B+EC5hdCxpMpVdEB9YMCQXfyYJRI9L8jh7gaxBzjQWIFy4nfwK4U+Di95wqUkoabGi1oq1yxG8vpwycwvpemMfTSMmsPHEOSreso7+5V8P0qkTNsB0qIGIv3f9PkKKthrw2QCZw1Wcaj7mzwE52mQ9+D+1ePMNasqOEech+CEGnehGxou13uF3FXIaGQPV+7rZ/LG2HIkXQRmrDktAaL1qsWGGXch76ErYgCNkgD1zserQJ2OAFQHBkXVSzxYGjES2cWXY8kOS2hyQdXCxAhJh/U/0VdVW+O5CJo+Ln4NjT9R5MhpEiUrYQ4WQTNTtxUQx2QAOilH1dBh0txC8llqq0Iq3xHN+9IEkeh4KWDJpuv3CTJqWfj6nVgbDvwEFZoKwwgmaFZ9t8nUtWUT7/bggMRwNeIS15y0CEKsdxPkmAFHjtTGpmsbOtWuzEU87DVbSoOjbpaU5WMctppOnG6m7Z4S2blmCRIZXyItkm3qpLt6NBUD4M1cvJQoAEQpxejyC1DmB/SIK2jAuXm67VFs6xseQgFSOAwxAHLFBSoVRbZ2ri05f6afahn6Kzy0GzVKB1Rab1hvOhAnB4JSJenWILOiiW+hW4WSEZWXlxDkj5C9zAyAVFWVisKytlYmA3m/ltgPlPyAAhOlTHMzIACOSPsUSuCx9OAhuNHs5IgOr38l3djcCENOrJD6VdwGA/N6f/A7sgyM0BKtD1v/P3ntA13Vd16ILF733QnQQAMEq9l4kUiRFSpRkWZJtyY5b7LT/fvJ+vvNe3st4PyPJH8n4SV7y7DjJcxI7irutbjWKlNjE3sUGVgAsaARB9I578edae+9z9rm4aAQlUZK3hgYPzj397LP3nnvNOVd/AW3L+Q9KjU+m1J5s6shuoOWnPk/ny/ZQQ/mpkACk7NAG6si/Ts1F5z+xAITfRfKhmQAiEXQLyQk/CgAyrW86xQ7F0amh08AS3Lmiib3HAEh5eZZ88pcvqwRXusEPMds7eQDCERDWgLS1qVlG1mxUVOTTyRPVtBEAJCM9AbbW5yWpoPDa9UDSbqOCAciGdbPFvYupVLxPW1uPaABeeeUQjjmfejHYZdercNCU4uMiacaMDKo8zzTSgY8tAHnttddAmYuhtWvXyuu61wCIoxvAtd1G7pDqyqt0ev9pWPPGU2puHsWib+psvE3pJfn081d3faIAyLqVyQAf3dB/hMimbb4uK7DxawBiRWFCAJBIAJTH1iXQi3DAUn3rpw+ArF2bj0F6MzS23R5rf85Iz5TTb3xtBf3i+WOwGe/6SABIYaCJZsb10i+3X6J25JEaLwBZt64AWOGIJCGUsZN5uyYZIXOzYmIgvBsnALljitMHOeq1jp2clEQLF86Fm8p7d3bGewyAMH2KfeM5sqHoU0kS2aitrRe3BI5s8P8MNAx9iilDlZWg37C+xxowBz+QsaIEd/IAQ0Uy+H0sWDCX/u3ffuR0psHH/igiIOYaRtKvOEM1NIpr1izDIOfoiPbGoUP3CG9nWoK5BDVDGaZpV2EYUEVooaKPQ/TotFY0+ukvzsfQ//yNzTBwhXBM5rJ8dDO2hlrSr9N9tQ9KhnOeGzuw+CcUlgKKlqsNFDHulAvzKbInnq7N2ytRD8soxImCeCQAIV40/z5SNMRMDk0kAsL7eBIQ4pzB0Q8P9Sooei3JCW0hu14O642kwh9vFhpWZ/ZNRy/oJBnkfB+28NyAA17PUQ6+DpNTADNIRrDOQMJZ5oi+FZ0wlK6FXUupE4mazvvOu3Qty9lKXLZsipWMJJkqpgf6/JudUNCOjDiCc72tULT0Mj8b/buiYOkXaEdCtAsWN/nLl0+lEyeuie5idLrV5AFIRUWm+N3fuKHoKXPnlmA2Lw9i8wHJ/8OTJrt3VSoQoYXlpo0yIMTkQujSSejSAVrWsXYE0Y9IRChu3WqXY+3YcYpWr5pBmVmpmBkcAM/4tOhCsnKSqLwslY6faJCZapN8kGfb7cgHn5fPxU5YXHyYOTT5PBQ1SycttOhWHPngIhESLdpNA63LACmmX5llIzhn2pZpH6Ih5A01+yp6F/1hnTt3jn784x/TH/3RHwkIkTrKzj0mkoEEpoYeZV7+gJXgjOlXxqGIoxouVcalbrmfF7dJxn6T1w53bgpoC2m/z6XncJSF2y8unMOjSyfj627rpL3bDtJ19D/8bOvau+g8HLU6OtUZByxaUQ9HvfSFhJks5ZJQTkds2FDAdqPQrjpWShkabNcRE5ltt0LBTgjCnqrX34n8YzUwRrcgs/3qWfC1GzMRsxe/Qw6QPbAimbbvsehX1mFNJEdE7p4GVG8kETYPOrEvSuqgKULBCmE5y3J7uQMRSLuNomkffYiAeIp+Fk4fhWdt91cBi9IT0Lmo7N+NC5aHgiWJotxn61CaTOSJn6WmYHEOE/s2ArquGqeuTOTLmlMeTTv2sXOGS+FWCQOtRl8/T9epyzUmsK+XxfrOt6I7lYBQitSz5QiI84yZ2mhFO5zlSUZAnPejT2RPWrr0LzU24Hf+0EOFiFA3YBznRmdkH7hJRQOArFhRigjvBekD7KE6/OfkGNyVOBEQfi0m543u/MOjYmlQR3cjITAfQpJXLoOg3IWKgPR3ImcVSvZ0JP29VkWzs0HjLU6g557TSb6jkig2WrWbPe0aXNg0MPnlqJhnmCSEvMaGl5ILhP15JwJAJh1h8H4aH8hfq1ZBwLtX8cInXD5CAMLPlvnK3Ikx0DD0qTq4FDC4MPQp22I31P1x7opOVKCrV2/IzyMBjQ8DgKxYsRTgY450oK+9thUDEyUWDS73OgBZuXKxOItxIsVQz+1uApA/OTdA/+M3l1DRYAW61Fg0MRHUGt1AUeEx1BbdRB2ZtTT94jp6Z913qLj5PrpVDKvXSNWoMgCZsecJurjsTckB8kkHIFyVEs6WUPK5qVTz2LsfCgCJ602ked0L6XLURWqMbBCNiaMXuccASAasbktKMsAjrtH1djSQMXkAkpeXDFpVOKItt6Q+LltWgQzpmaBEtVFeXrqMyXjihEHE+cp6qkPSQdNGjQRA+PesrBTavHEOXbt+i+JgtctOWUeOXKQVy2fAYeUSlZXn0IXztQJAIjHIT0+PobzcRDpz9pbTjn5cAMjf/u3f4rktg25nkWcg9XEAINx/VeI9NFVdpwtHT1ITtIVxsL29fLODWvHOahH5MuXjCEBysyOpojQWg+WgfBX6pn4NQFwK1ngBSEleOCXC0OBUJYPJTycAWbs2TxywuHho5AAgnvIRAZAHS31IEot8aDXaeGGcAMRgDHMPwwDI888/D7QPNDTOCMjHAYA8tHEd0ORRamtvnzD+cPzDg/a8m4N1mz7FDTZTpoz7VEdHB8CDcp7iqMZY7lOhbrCwME9oWcePnx71/r18RbXpZO8zFJD45jd/Q5IV/uM/ft/zgdkX92EDEPtDDwWIgp+DyQdy9ixmIaxi+K32MRxaiZnFxva+HIyUE9UMoi/JndUJV5Os5EtRv3EE5I8rB+jLv51AM/uWUE10JaXGJdPt6EYayHFn3RZf20w9MW1UWLeA9j30PRoEAOHJjoybxZR+bTpVLd8qxxMAYukenWjIGBODwdEP++/gSIZMxA3HlPpdq/sLNaFkawU9wnQtMrefcygROv/OkRH+P/+1NdRaUU2tBdfV+XTkYbADM0RahxHoA1DQUQ+x59XaDzOjKgJ1I0K3l3vd9VldeVTWO43OxCKZU0C3L54ICU5uU7BsXQdfF1+LHekIGQHhbfTd25EQM1PJxzTPmzukUBoQvW1ZThaiD4MA/i3DnK+Gf+veSnEnbYFxwjp5sla0GWvXzpbzV56rhUNWBjQgKYiQ9KC9i5YI2KGDlwWE2HQs894lh7euOI8+PA9alhh6/qXDtGnDbMmOvnfvOQzUy3HsRtGEmLaSqVi8H0dBWBh/7brSl7B+xOg27HwfJuLCkQpHA4J8H/Z6TrzFxRahpzkZ1DlTus4PglnhFAg77cK/mWcZF6ciGuqbgHBciz3N8rFjx9B3HaTf+73fk9/sBKmeZURBzDH430HwD/l/WYf/jDhdbaMqE0dC3HZKz6JLRVLvnQeMUImobVksbAt4sa6np4si8Dy5cCQqzEQO5BAq+tDW6YcJQD1VH32fmhuaqAYOZ1WI1ve2tFPFFEywwYmtrq2Patv7qP5WGw10efMx+DgjuuHyc0RSiQJwE66mgwMxfgiJpTh20/x+dEPHjdWQjiRYYgyjrVD5IszxrGWOfugICLfhwVRbfnZzZ8Ypt6YqV6sSfH3qmfND8ZqHyHY8C62jPd4og7qdcJOAg4/BOipLA6K2YF2MFVXX79xjJc/RqVC5REzI2oqA2PtxJMR5zKbBt9t1ifjp58rLprnAh2wybwdMBEc6BX29uAdOTMjFRD9kWdsqL50dBZ3DAFVf7/O0UeoZuvcabuyUzXPAO+KEl6aY52lHQBzQzt+ZbkvCjZhIv6e7GQEJvhbzdyiWhfkuU1JiwLDIg9NmlXMvvCDUPZ3nxkTTWPNhhuom+sHbinGHeR+igdLvSUc9ojGG6NPRLTsCMoS64MeYUwoylav6hXaiRz3XCLTTYXhea+ZGAyC20s06A7yjoBlRk55+3U7wxJINniIiTtLTTz/tJCGUe+Jnbu7ShEfa28FlHCcA4X3vdSveZUsX0dVr1+FaZNvked7tyH+M4IZ1J50x06cYWBiNBndo+fnwXbbcp27fbkGH3DVp9yn7hhjgLFx4H7jW+8Z5097N7uReR/vQNm16UJ7DSy+97pyIc4lwiYpy+UOTOW/w+cdzLDcUOnz0HLw/R6NY3L/9nV3OPfD7DAYvTK8xAIQTEpqBdwTb4Cd7HUbYASvC5PjAz+EQly+v99N/PT1ATz6jRJVRGUPONjpXl9jyFnVPp9ILq6krqYlOr3pZtk1tnULTD2yhy4u3U2dhjayzwQf3bTYda6zK4bRnQWAlGGx4wMUIYMTexkO10n30MPqVfiVmP6Fw6W2NCJ2v39AOoptSqPDF9XTh2VcpEA0KiqZV+QFAjLELJwt0kg8CiHjE6XwwD+3KpWBJzhDsW9QzlTIGsuh85Dnq8iGTrHGzskGFlbRQaFuOmFzTXERgPhIFS78RBg82MOHV9jnkd70twIfQsPT1y78MvkDBYrrRihVloA5eEeG2t06zcNTUAPsFTy4KwudctaoE7i2ddN99JZJ/hKkBnKzu0KGL1APfeAYPHKngTOg3kQGdkyNyYb0Ir7cHfobBtvHB6UJFfOvtUxCj3wc62QDu6xytXj2Ldu+uVLetXZI40uHXFWf2rAwc00etbfjW0BkbUJGGRINcFAVLC8tx7Sk60SADFHe9m8DQULiEgqUfoE3HYvBhrt+AEtauGGes4MGOASD8b3d3N/3Jn/wJ/f7v/z76iXxpWzwDRP2RSGI3nVPIOF+JC5YjuAUAMbkWPPQSgSBy354Wz2wjNA6X3jMIwat6SJoShUrni1DLnJOjX1Oz+jB8iI1VgvsTpy6AcjeTehCBf+Hff07XQQ8+hiSuPhBKufT3dFNpbjoVIzLH5czVJmps7ZKkfqaEMwhBYdqMw8CR63JnUjgHgWxjDM/E4UsL0Q344A3YGcsWpPMqHtjZ+TccdbsLQHibUH3IlvXp9N6hViSGs+xi+RH5FACz368joHbuTDZ0aF624Nup8zyAt7itNgCxgYc5l3HHsh2xZDsNDvm4nrwhfI2WiJ+dsZx9+RFzSnIURyDNCedsIKo7IR9yhDnphzjnSJxy7nKKNNimEUe90T/wsYZMqm/deG9enUgHjnVSa3swYLME+KC0OQBDg8TBXgyArZkxx2nLvn59DnkG+vsJ93kNMu4uADFfliXMH2l2Tn+FeXkJNHVqCvTYtcPqnAEgxp1OJmr1Y2EAYqJMfkAQ5ylzHQoFQPT9+5CXiOIUBSstL5ei9TNsuKR13UgiGtDfFwOQKICgx++Px+RPLbKhqxfJDrqDYWoMZ96LXc94XWbmVZifzHEseGVbqX+6rEaG0qqqKiSUA99rAgBkyyMP0da3372j2XlvLf1g/pqUTuUOAYhK2Gfyaij61O3brTIIsN2nxqJP3a0nwrkrXn75rTs63HgG7yMdOBTSLy4uFA0F05e2b98tu37cAAg/kw0b1tDefQcdsPhRApA4JPjJbCilLPwfCaLWYEQ/9Ud3UkpTIR1/+DmhYnH5tAAQvtfMXQsE8DWsOH5XAYgPidMq2uaII8+5mDOuG9E9DkBycpLRCSSCg2s4ul6g8UEAEH4PK1eWSPK8rq5+TL4kwR63G9GLWIlY3G5G52ayN1sDw2nTpkiuiJdfOhoSgMuLXYkAACAASURBVPBxzWD9iccXUnVVAyIsqWhbWyHeVPfnc9yBwA3XnT7zp2fPzkBEGc5Z0ALdywCEc35weeKJJ+TfjysA6am/Tbeu1tFVmKDUd3bSydOVDgBpbW1DFEUN1lMR0cpLjKGpyAXT0gHXrIY2ugEwGhhSQONeAyBxsT5atzKVXtt+a9jE068ByJ0DkGe3pNJPX1H5ibzl0wFAuH3iwiL04LHXvQBA4pBUcOOyOHrlV3UTAiC5uXUAVlMBrFw9tgeAsBUvl8uXwT2bAAC51614p0zJhi98AR08pAUzIar2iKvGACCjuU9xLg0eWE+GPjWRSx1tWxais8XynQCeyQAQ03Hyv2YWiaM+K1culVwju3fvl5k+M8Pi2DBaswS2I85En0coADTSMULOfOiNIxw/d3fgsxBC+lbM6NXUXJOteFZiWAQE9+Ha62FORnv3+5Dzw5kGSlSzZ74U1cCWpEyl1cVrKAYZzTOqT9Pqg9vpqS+qTjg6E5NSyPthl8iMAEVqlgdTrgYTuwE88mlKzSzqSmmiS6Bf2cJ0A0KCwUgoFpY9M2p+d0kaXl2lM1FnRT3Gio7IfeiT8P6Wfb0jSpefzTa6D5IJNYsOa0/KmeWhTgCFn8KW96Gd1Bmnwsm8n79Nh6M9InMcz7LflW0lb4e6axGgA2CEByJoTuMS6gzvoIsJZ0HhculYJpois6lOxnJ9HDkI/jcUKiuPiBO94ClEY9MbHPUw92rn/rAjJ870I59HU2gcKhZPZRPNKcuHRWongL+iigVHQEydctdPnoKVn59Os2blIPIRB07zWTkn06Occ2HWzgAQFl+a5c8+uUhEv6/96oQFUAAk9CWJYF3PZj726AI6e+46tdzuEn3L8ePVcvh1a+cAYIQhSzqSd2oEngT6U0J8JCIK0VRXPwiXLBXtYDoWF6ZUOcL09GQHoKQwHUvbfaptXHte3k9seE3kxFrmy7WzrKtzJIegluhM7/qDOX/+PH33u9+lv/zLv3Su3Raecztj2hqJgOj9BmNVVFXyfuhvhqMfTqRDrHdN1MPIib0z9Ya7YecX4WOaKIrfRFbwGsNhycllCOMF80yamjuo6lQVNVxtENozjJVFoHyqoQ7WwAEAz6M4lrK6HezDrDWyk0t95HeqP+q8lAQqgUVzPpJV1jS207WmDmq45dKz/IiM2bPAuGE5RqDdqrOOmBrvypMQT71r27nLifRwlnJTrKiHzDRrhG62rSiFw1dyBB06MZza7eTYMMfyNISW6FwuRH+vHIkJtr21IiCSw9ye4deNpU1zcShNMsOv7kX6XYuC5dyr0wGpyJ96jyAs6XcQZf3u9MGcGwRRTC5RJuMtlqM5l4u+9g6m7pgIiHXfRnjOUY9w8yyxrAThXBkGKSsN7es0JKrba0JZXs2DbeEbTInzI5pmR0AM3cC2GXbu3RK0+4KE/R4mxLAObHzusG4dUt8aeBDOKnV8T8xRvye1zerVuQgEtMNYyOETuvuSHisY+gP/oi2rOQISsGh+AccAgGl+Rouj3nN0dDwN6azonDtlQHfeGTOhMw0RARmC0xWXGFi4T0n3UdnUKHp76yWZ7JR6g/tDDFSWzfMOjoDMmqW+X2PBq56L9SQqKipAjYmHbzu4ZxMAIJOiODmP9oNbmJQTlgYg7D6SkKDoU0wf4izC2dlZmj7VLf8qB6qOu0qfultPZc6c6SJaZ+G0KRJ6HiEcaK8P5VM/kesy+/f09IB6kISQfDkiIMvl3M3Nt+mFF16Di42qvKYh5OXgUPFEzhm8rd2BjHQcpyG3fMrtbV0th+r8p0zJAo89n44ePSWb2Z1DsC7CfJhDOnsxmYSE/AEmq3s3DlhPT/88NQdu0dS4Mire/yJFdV6nP9uiGpDobLfhispSjWEkqFrGQh6pfIRWFT4QTeXH11NzyTlqya32Ol9ZFvkGhNhJp4UyHdQ+BjeXnrlzw/ixNgrWcAx/H27LY3YLRcWSesCAxgIevM4+vklEKNuyO5bFhog7n0+5hxfQxUe3UiBqgAZb0XmagRnTsQzAYPBh6OVGF8JJBs066D7iepPovubFVBNTRbWRWlvC2xpmgRkd87/WskPvYHChB0We5IW2lsOiUnmAiQ085Eb5f/3gg5yvnKbbASVhALNRtHg2Zp/2XLRehU0rGYlqNTkK1uOPL0Wb2CYUqTNn6qGNQMbdhlbUL/VgmXLZj/C9+n4Uzz4WovItj86j48eq4IPf4LGhdL5R3aEuXFAEMJGOPusaNWG2vCA/FQ5f1ZSbmwazi6kw3mii909epcRERflhcJGekYEOGPooTDS2tUUB6LBmQyF4ngBJQWZg+a7AUUzLcKlZDEJkG3wsNvVKHZdpWep3oXHZOUE0MLHXGcDD9xOs++AJmT//8z+np556Cq5hc533ZQMN3s/JA8LLMa7eg3dg+pWdlNAddHLbpUEDthup/ZcqJtupym3nEjH5QEyESe6ZB8o6p0hHVzc1Qs9x8XAlJYDC1lJ7m7JLcmnXu/vp6BWVZ6zmqhq0D3CSPGfWwR2Y+zD5IsfF6fNBz8pJjacpafFUXY8JH/zfimiaq4ty7yPQZn0TzpMDNcUZuHOd19QtTe3izbjuyX2GMf18eJ33ABDdUK1elkpV13qotl4NztyBl3NijzOUs3aEPtcDEkxSOr4WM7MTNFA2FCx3UG1Rem0AYoEPDwVL03LsPpeTDJp6xRILQ2M0186TBObd4OOlCJM/gp8hzB64DHVj4tWi7sl75Iwh+rHy8Q0AYUe1QaZsqcpAFSXR0AWF0fHTwwffPCb1ALCg5xFgCpYpfH5bqGieueWiZShaweMgzzdxlwCIVSNGXDQgZdOmIscBy95Yrsun2k07QeiIAMTob/g56OWkWJVYlbuGPk1378e7iUhU7V8A77CiuFiWq08rzXA/ACU723EJA38Zw14qKYR74U6MK0it9wGK9JOiYIVK3szXvmBBAFHwLrTprm7WA0CMFe++fccmBEBYkMt3dKVKzTzdi2UiOhVFn0oWm9sU/Gsn72tqYj95lbwvVDRhstGCD+rZsRCdI0GHDqkMlFKZPiIAEgW+6Oc+9xkMNGKkQv74xy98LAEID1Y2b15Lb721U54ni+u5TrzyypvDLGbNhzkeALJp6sOUlYhQB97Pwl2v0k2qp/+1UbXe4wUg5h070Q4bdEwAgEQ1p1N/erMMQ2Lrc6lnSp2qO1ZFNe28bcN7rwCQwe4wKtqxmvrjO6l+yYk7BiCZzQVU2F5OV5Iq6dYQ6AGGbvUxASD5sFpMhOC58rTKbqtbAM/AzG4X7G1Crx+7pUpKisX3sRBR4B4AkD60o7CRRmU5frwKM3z1ovFgIXAwAHn0sXnidX/saDWlwXK3r2+QTp+67mmvwgAk4uKi6OHNc2UQffrMNVDLrtHmTfNke96/sbEV36GfTr1/fRgA4atPSPBhPecRifI4Y33UAOQXv/gF2pFb9Fu/9Vueh/xxAiDNbcq2k0taZjZ1Q9f4k3/4CR24rADweAEIc89NnxoPK9Hi7CQqga0ylwvXW6m2qZO6O13L4g8TgDy1JZtefbuJBrTW6NcAZPIAZPWieKqt6wOwCxL1S6fz6QAgzzxTQT/7mdfchm//XgEgU4t5smGIKs/UTQiAPPgg8uUA1Ny8edPqgawISBzCZuvXr6dt2/ZMCIAUFmKWcUrOnVGcxu7H7soW69aupmPH3vc4YfGsWAISJTHAyGQvZIyysrIyYBF5SwCGCMLBWW1Fpt7xuk/dqwCEqWLLkIV2+3a8W6vcaQQk1H4j3bsRlvMgxEQ10tPT6Mknt9ClS9UQ3bfDQvOk57rsnACeGZo7rA0hIyDjifLZbishkqQtXboAodJGAawPPrgK9ILD+MgqPckezSVLB8XUK1OQ7VxKijtlH56mfn+24kuYtY6l9fv2UXXgIv3Vw+6MUJSOgnDkgwtHYyNT1X6azSDLIjK3jGDkd/xtjFUYONiRD5uSJcfti6bZP/jP1BcPa1RMRUZ2YpYE+5z65t95AEjwK+HvyJlwClp2trWjJXql7KcjAHaOD/t4oTKlhxKh8yE5EiL6S2RIr/jJ41T1wG7qTL0Noar2Sm9n0wAFpYYkE7q6ECfHB+cGgYi8oKWMEnqTqSb2CnVFghrA2ct1lISXA9rlyuNmZVGpDDVLfrcpVuZcNr3KULTs7OcBS7xuC8yd0JEbWRGkaChYlnB98cxSunQNvvIdoClYWdFHomHxcxibohX85tXfnJOCv3Oe5X9oI3LQRDLtqgtRhjR6550T0ID0QIdRDGpWIcD6AXw38zAZEU0vvnBIZs/um1uApLj5mBAFVQNAow2D2e3bznlOxu5MfI5s0HRWrZwGQNNIR45WSX6B+IRIEa9z1GXx4mmSI+TCeWVAkp2d4dCRoqNjKScnEvcZwPaKipWWwdnRdW4PREWitH++LSwPh3jdRDPsPCI2LcvkxODtzDauCN0nuZxMsYXnlyD8/Pa3vy3UK5Pzw6aEhHLBsrOm++N0JISjIk6F5mCBjnowdcsJ2TlLXBOHfZocKTHfMR/LPZ7alqMe5tp42Wc5TLX2KHecrh5NCcM7OPTWAcqeWUJ/8qf/7JyrHW2/KeFoyMJMbg+9coBz1egBvlB89GUmA0xPK0hB7gHkckFDVnW5nW7UdkmeFy6K5WI5ZTn5NKy8GsNZMGhLfQiEWhEQ3ebLfVqz4XlTomkqZoFZgO4UZ8bdPe/w38yaECe3arhPhwsCPPPsbIp3aM3qB4vQhX5lz9gbLiroZ/a37PTddgTEyjdi6hhfQkA/exMh4ks0bmdDkdEUkaCihQRGiKn/3dx4G2cvE23r76OoQQUqTPSDl/245n6kFJACFsRjGKTuPdwBUb+J6LmUuDCJeJhnawnHzT2zQ5rd8VjP05M/RFcQdbzhJeSYyDnuBChYIxw/5En1ypSUaGQ5z6W3tg6fzPcxZTg4AqLpV/JcAQfw1cuROADvuLzxd6qrtImA9KLt1J8KDSESEpuiIiN+1P/+Rg0QdCeMntETAVm2MBZRv166fFFZq3PxgeM9FJxvxrpRjng/9lg+2v93hHJviicCwivXrVsHNxF3lnw8VKxJUZxGext36bfY2FhavGieUKP441LJ+5JhRVknHV4rKAJMnzKajWGnHUEHEury7lUAwtfKQvTXX39nRDBlf3g2r3QiryHU/dsULlts/uSTj2LgESuD9Z/+9AU5jTnvZGlf7jUb7qPXcSrkPY35noN5nAQKVh6EvQxefQB48+nNN9+V3CaubsXuBNG5+VWYeAjjnQilNXM/xtQBCteJCH+j/GvEib42IH9Nb3gX/eEKRZ2LyPCLE5YU7UbDf0fq/WQbbSTGfYDprwzQYJDhrAuy5LXBCB+HAcj0H/0OdU65Tt3Z9XR72hma8ctv0M37DlPj4lEc1ay+Wqi2djsfAniYB8Db2RoQJ+cYrzcULKv9d0xVrP2CjzGoaePx5wso78QCqly3DVaNejAGcOHv0gMScbbSYEQP3H09UVTSNJPi+5PodMZhjINU4270IPIeGYiYaIjeX/42Gg87uaC17OQJEZaL7h3s5ILBLleG0hUKdNjHsOhYYfq6EkAfLZ6SSWeuQNvH65ykhHwH6tyhwMZo4MS8s2BePK9PS0ukVauRkZ6jHSeU4xZb4GZlZYNuuQ/tbxxt3MgGAWFii8sWrydPIipypQljED8tXlIKClUqohjhAixOHFcaKx7I24PxwqJ0Kke+j1RQpi5cqAVlq1p+N52waUNKS7ORvCsOERHoERB9TUZeJanfoKZwFDMuro9iAIB8vjRJbsjHM+dL09SsSAARo09LSU10dSJpquNWtCtjvYukhZqCxdfsakBUW2ASEkpdshIKtkMv8ad/+qf0zDPPiFuMuVcbdNjrzHp7cmxQU7EClu5DNB+GEuOmIfTQrzxQRG/LVCs+jimG0uVSLDjpoNYOYB9jTTxofcQMWtpgu8zlwGu7KAHP82onrHdrVST17e1vY4JPgRWuD4Ee1T6GR7gi5kGtGYqNTUS0TP0e4GR2GqznZkIvMiWJ8nMSqKq6Hba/XZhFR4ZobRHrGTx7dHr6e8e1M/AILnZ/6NjJqgulZQuTqbGpH1axIWbqLb6/c0xLT6IOEWrw664L1yDYsy1brhrthB2C1idhByzb/Qr8KfWLBUA8v2tdjAAH/R499r3ctGnbYzOYdbi+fA+gdYbrBHZMv3Km0aLdEDuuWL1bABCfHizH8LmYeqdLX5eaXAsb6qanN6fSL1677XzDXh2BBZI9M1GalsSuhU5HYXc0lq7Hqc/8LA1YHR0M6sqprtYO7Q+rMeNcMQowcR2wVA4QuzAAGauYehqG6/QAEK3PiQxoRzkMDgImOSGixYajHQGNXDAA4T369SOKhX7ugSWxdOh0B7Xd7CS/ps7zNxFm2hj9r5dhEwC2SIEOcIfnFoYBkM2bNyNEfka0DKpWjA/xTYTiNNZDnMzvTJ9KBCpPQHQjBUCDB4LswMJc0y5ENWqqr1EvMupOSIw95sDUveJ7GYAYIXpzs0r2FVw+bADCwlCmY3GSRFM+bgCE9UBr1y6jw4dP0+OPP4TMoL+QW5ksAPn69N+mmr7L9LUjtdQc1kj/baWalfgwAUju7vUUX1dAF7/w73JuboMyTi6mvMMP0OmvfAd80aAMu85LdEHHvQJAOP9H3ol5FN4XRdXT1QQLJwwcCYCE+yNoVvUK6opqp0uZ0PiIHkR1AB83AFKeN0Wu+9L1hg8FgBQVZdGSJeUCPBhc7NjxPv4u4glOgHXOxcF5ORToaW3thCvKOQy4i6iwMBNgo4YWLS7FLFkvgEG0RDHefON9iWgEA5B1D85CzqQEOc+FC3V08kRNSABSXJwpE07Xr7WEBCD8bNLSBnA9CUhamPyRAZDvfe97MiHDAMTOhP5JASDdyGdVeeB9qr/dT3VwueJyNwAIg2i21o7EoD03OYGmT0vBZOMgtXcMUnVNJ8Yy7uQT6z/cfu7OAQjTr958F0yJ3lDjo9ARkJBRCE8n/OkGIGlJfRCgx9KuAx2fWgDiOmC50QVTRe4VAPLE+kT6+dZbFAZN73gBSEpKJC1fngK6uteJdRgA8Vjx8p2PE4CEojgFD3Dv5t/B9Cmmj6nkfbcQyWiFxWKfiB9N8r4Pwgkr1P3cywBEtDr4tKuq1IziaGU0ceJo+412//ZsH8+62NSqYKcrOwIyMTF6iMZf6rEVARkXoBzhOPrmHeoB7uP++5diAFQFUNs2bGZrEGHnUM9yKI3F4+pgQ1r07ksdpIiUIcqJyaOHCx6jC31n6LeONNH5sBP0d6t0wq8sZHZO16JdPXkfnY2cBnrCkLWUPMG0ZNvXKLErkw488s/QP3R4qFh2NMS8S5uuZdYVvPU4+UCJuPrISxKBMJN2Fb/4TepPaqXqh18csSqYiSIPABkh+uGJmutt7P34d5uSJc+Mr0efXSa99B+8nZX+gPzQgMj2AA9sn1u69UFqmFpJLXk3kHAJz9TkEuFlM8vTnkzTaxfRzcQbdC3pijqLUK30DFQwBcvQsQzlifOLOGJy5jHo/XgGy0RGQub+wHlsCpa5QV7nUK/0TbPDlfndzgOCZScPiP59+axpdOJCDfVyki6JkOjrkYnHkSMg8qst5LSoKaEmCsx3On9+KVVU5Apo6ADlKxqzox0dbRIJYDom5/3IANWJKT7PP78XQusS0LGK5MbYIau9vReAIUYiDrW1LXQQmc25cHthzsHtRWxsJLaLQ7RlBrRkvUjcdViuNzgqk5+fIaDi0qV6RGGyMFDV3xKiHYmgTnLhxKg+AP24+Fz8ryIZHMUwdKxwzCByglgunD8kxYpwyLaIhBiXrGTM8ruOWZaTlo6m2PRS3pcpVIcOHaI33niDvvWtbwF4xSkgFTSjyPdugxHezxQT+TAfqThfOVEP61hMwHJm3+24hz6SULdM5eUEhmpZ0a9UhXKpVogcaBqPLUjnqIktgLepYPWgAe7deoQqwT6oQnt548YN6oRonUskKFg9JgKiheIBHa1UF+FD/VHUtQBAZ789+DfJCjW9MDY2gkpLoBcpUeLaixeZotWN47PxivPYZIH/jk/00YP3Z9K2nU3QLA0HFfZ3kJcbS7NnJNJbO5sdwa19RNUeDZ9VZ5evYSVYh6n3i0D0T10b3pGdo0QfwHbwMsdkID6knYig7HZPZTuA8cUZqpz+tn2cv8pYVuN3TpXiFN0+OhEQ5FSxo0GRJgKCKGu/iXxh2UTDzHECmPQd0vU1gutxr4qABKAPM7kryktAFcN/F65gQtKEv7kuRqpnyRELp+5yfdR1EyMJ91lZ30yYjnYo+lyIJJDD38bYa+wQ/dhbT3iL1avzMD5rQwTPuIBZr3ECEZCRThw7pL6fAbRnfkQUpUCLa+p3JCbtqVtNCPuh2+IyGMPUSPVNJEf20PL5yfTWrgYQMHAMKwJianeoiey8vPphFrzyTvG/50vxWPHKFuOLgHxQTliu+1S6dBLpaOh5NuvWrWbh9hr6FAMNdlkaqUyKJjauAas6870MQBiEsRj98OETY34YHyYAeeqpR9GQh0N45Q5oP04ApKSkQHK+nDlz+a4AkM8Ufk4646ZAPf3G4at02XdmwgBkw8t/jLFsH/nDkfW6/CjVzTug66er+xiWE8TKkM4bF7z2BA2yeHvddg8AiehIpIqXv4wQ7gDVrH3dEaanXJhBqefuw7sMo96kFupJb5R+uGmm1vd8xACE7yniRiqVHVpFVxbtAxOJOzr1KQgYwfWltGdRSe0cup5+kW4m1DmJCj+uACQD9bIEbm1H2NmQywcMQBYuLKWysikCPl5/46jQqNZD41FTUysggBPwsQj9/vvnYHKoAzNixyX6UVFRoHMkdYgLFutE9u+zHbu8ACQ+HoLk4gz0Ax3o2CByBr328OFLwwAIC91Za8IaE3bHGg2AoFvGwKmFklOLADJiPjQAcuXKFfrOd75Df/AHfwCjEBWt+qQCEL63fcfb6OhbL9PFWy0YbFZ/IABEImyaCpUKXv20aaBo5cWBntUDt7R+ANseRy+SmBCB2dk0SkqMoHd3N9HtFo6GsTUz+PAaANn9+tJFqdTSOkDnq3p+DUDuIgBZtyKGLlQN0I06jOM+pQBk8+ZiOnCgHuPa4dS+iURARhrgTRaA5MKxc2pBDL13+NaEAMjs2ep+bAteGS9zW2dfbF5eniCVI0eUBdd4Acikkv3xwACjIRZKpyIjLbtPJaBi84CZQQZHMpoAOJT7VPfE6FPWza1atQwi4YMjvZuR108AgJiD3ItAhJ/xQw89gE7f5eGFnJ0PyU8d32Mb675DaUsee2wTgFE+/cu//NBxw7LPNtyta/ToxMhXOhqYHv8x1T2427ORwbx50z3AzrbINEJn+ZzMZLgWkPM6H/J4cAlPh/wRh/38jGcpFXZ57YOttHkfZgsH3qdvb1Y7RqaDa6kjH1F6vyhEQEyJRCQkoTOdFu15lvZv+hfKuzKXis4vp87kJrox/TC1l1weloyQ9/WAEX38Wf/6n6l21TvUOuOMx9WLbz+yM4kKd22m6FZQarpS0IhgRjK2izqyrlKkP5bCBiIppiWdIvvjqDXvMl3epMClJ9qhL9qubp7Iifndir7YdryhXLfsSAlr4hxROwTnXALQVqReKKHsq+V0fsFuGujTPGCsz75eRgVN0+hMAXLTIImjRDxMxII1ImaZRee2C5a9LCdhepeuH7YGBNs52g/T6gb9PmJWdKMBcaIpfB5dmfhfKw+I0X5w8z6jKJdakPivAbPN6gXg/5AaEKmd+om7XGM3AMLr3PUjRUDKynJo0aJpMpO9/Z1TQqGaitwcHBFhswafLwa6jVxQjFQmcj4Oi9UvXbomACQ3N0usc0+euOrU6WAf/1i4Xz3yyHwZ/PF3xudiIKNoWpw93Z39ZReu5uZ22I834Zx+SsIMX5Kx2QU4MbqOtBS4zsnzwWz8UBfE6eWgRbu6j1ToPqJ0Vmjuo1iIzoXXc+FrT0tLl2XWvoTKmm7uw1jw8ras+/irv/oraGI2YhCsrMnlMqwIyEjCc/OAPHStOIWo+Shu5Bhfp8Vdd0XovJ13pt7eTiIX+np42U3sqPYJx8y62T8cDZcb9WDnWHMdHEVRyz06NNkDPcCvfvoGQeJGz738S+ruV8+QBeh9iGQ5N8D3gbodryNSXTwja2U1Z+tPuVdj7MDL7eq7G2KNiL41ntxiiS6XnJxoKp2agIEQNJ8AEVxmz0qivLwYion20d6DzXSruR86oQhavSJDQAqDEltysHZ1Bh0+xiwLt93lPsrPZhG6cCxCXYj1r2WtG6qflHWhLOBDjD+ciAROwTRHUxyNh92dcU4Y58L4mvWPHu91vY5vNMa0Xe79cY4JdT/4ZqH94GKiH/IHJof7TR3jaKKRXsJIQhU8H+REk8Lfp7OM3/V+Tz2ShKSO7dRv1NF8Oglp64i/pZ1gC123DXK/GTvq4WFOhIqAhBrneCK+7mPziBOt1aMv8kMY3wS+Oc66dQWgrCqL9+AynhGKR6sU4hjROm+Hn+trNDz7UcIRcfXrZx6OdzHYYwxv9OxcaroTAZlVhGcNquOZarSTyPfjtM2c0V4/z1B5QFatipEk57W1KkmsKcMASEpKijSEO3eqGdPxApCJUJw4GiEUKqSAT4L/MDfoTJ+qrrkqnQQDDaZRtbd3jNt9ajx1gmlip06fnTiA+RgBkJEiF6bBW7t2JWYCz8izHS3K8UFEQPgaQtGpuC585StfgD1bE7K1v+m8SltkGSrkPJ537t3GNAbj+ZRH/vz52bjuUorywfqas2cvYLCjBnr2oME+EkcHTBnK1A0rqFfqW8Nx9bpMZHV+IucZWglqxvHBvfSDDabTUCCES3SOG1Y2wnRj+b7xlT+mXY//PYXF9FFe5WLK1p05YwAAIABJREFUuDGNkm/nU0tGDVVuUjoVpl2ZPkgcsXQEhMdWbL9b9sKXqfIr/yRaD4/mL4hdwGJ1X38UEiC6YWNui3z9yEXywpcoui+RKh/5MfWm3XIs7fn8w9p/7OPJBWK13cEULLG5t363gYuhYPE52IZXvRD1z2CbinQUnVgsjW7NNBWdKT6zkOK7k+ls2T4a0IFUAQt6cMPLjkjdWi+RkZAULJeuRdCaSAFIcMXnFngw92GJ1wVQODQuF/A440WmYDlMGZfmJfQr/X6YBrFi9jTaf/oS9Kh6Y/7dMVSzgYa7bAMNLwAxNdfeVldd7tDwkj7/+VVCueL6fx7C8LNna6Hx6qSnnlwBGlYr2vp0AQQNDS0S5SgpyaJr15oAPNIx4ZQGwOLHJNFZ6unGgFePYgxVk48/AFQZHx+NKEuOZFZfsKAU4OMozuHqkQz4XzBvKj902PlegshYDaCmTit1kg6mod8xYMAkKkxDdL2nuxljpG4qnzYXdEZN18K/6ekmD4grLHeACHJ9+HRukjQ4yphrToEgP1wfgyfWuLAw17QP3//+9wUwfeMb35D22G4fg9sQm8Jqgw5eDqawDsW7AzTxvbLoWOYteqgSutIIAHFAB9KaWQM3nx64GtDBgMSm2pgEhVz9DOiwQUzngKJ0IL4g/145fonOHj1Pz/3qTerXyeh6erxJ+sJQzznpoCnhOj/I0CBnllDHYf2HAzzMeF8Gq249Dffwisz6IbhgRtDG9Zn0+lsN9PiWXHrx1RsCOh5anw0QEkmnzrbT5SqIbXEJ3M5nZkTRgrkptG1Hk9RPG0j0G9qTZ0ZFN6r2Oq4num4Hm62YRHL2cV0xPfc1touXulkDQLx9NlOt1H2i1bGoSxYdyaFiWf0hN6rxBoDwvsPfR0B3GlFx8RQeE6/eAfq1QR21GIzCczEIhGmfXLSYnRfD+WFq6s4g6HcM3lOSfLR0bjRt39st3wDbZ8txHScS/m5cG152VTJgy8cJS1DkGzCdgqdzsACYqUjBnc9IwMNsf0fUq/GMM9xOLCsrlhYuzEZ7VuPUd3thrKMNBd3DsGSYOFjUkAKPg8K5VgA+DO1SmPnE8FyCAUhMVDraXUWTXLkMuXiudcIFqwcGLIgY6443gPc/2phx06YMRHYOIOptucZJ3QyKgPBJnn32WXrpJT0QHCcFKxTFydCnmDKVkZ6u8mpgubW1TVGo0PDyv11dPaPSp0K+jTtYOWfOTJ2Mr3pie3+CAAgnJGQ3MNaB3CsAhF/Gb/7ml6R+cELCXbv24fquOp0xd7D3OgApLi4QesnJk5VStyYLQCIAMtalbaYvHqmii0Pv03ceHh8AiRtIpOXvfB0ZuyOpIb+SLq98Q9V1fOkz9jxKqTdLqS37KlUvfof8KR0jApCcvWspqXoaXfjS9/T9uJ/MeAJkZhvuB8refJrim3LlGtryYGWbfIuaZiEnR2SQiP1DBCB8N9Pf3UCtabBQvp1NXdFIcJZ7RihrgU41aPi4A5AstLXZGBifvgxHFQMaP2AA8tRTqzCA60PbEobcHNcBNNoEgHDZsH46tB+ZAO+R8n20IzLDdCseOPT3D+L7iZMBXXd3P+3eXUm9PWrgEAxAeB3b765ePUs0Ju++e0qypptiBuObNi2gPTtPiT5kIgAkCuYYzc01YoNbWDxDDstJCe82AHnppZdgDX+M/uzP/kzVt08ZAGm4UkdHtx+jHUeO0kXtivVhAhCOcnBEZBB1sQW0q0ULUmnfgVsAuBG0bHEaXbrSKVjs7PkOh9q3ZGEK6DGD+K0LOh8eaDOYVDXv1wBEPYg7ASDlJZGUEBdG759TVv2fRgBSUZGKuhcJiqqbJ8PtdW3Ohb3W6pc/BACy8cEkOnSsGd/AwIQAyDPPlMPp9KfDLjwkAPE4YY0DgEj2WNh3rVm9gi5drhKhYREoNTdvQimPMzQ0NkkiqjbOFo6Q80dVmObD+T6OHX//zi5hAkBkLCrSnV3AyHuNFbEw4syCglyhto2mAwk+Vija1FjXH+r+uWEx6+2ZH17HWea/+tVnxdGGQekvf/lKyEH83QEiY1398LmGoSHmBauZFls8r9b5JKnimjWLYcO7yxlMmEGFOZvZlv+W3XK81sBhaRCh6wgIh+IjUv30R+8DfCF7+t8tVzNRkZlDZFOueB3/HanziyzZ9yyltEIAHNFH7Vk36Oyql2U/npBKrSuh2XueRgfRQxEDMVQ7+wDVLdqr78nKD4I1M37y29RefJka1rzrPKzg3BzBT9Ez8afHg6ZzDkc0ZPpLX6aYrlRM7jNBAZStmC469XkAnCC2Ah9XROj6BDzJEjwBJdnRzX4WRcue+DJ5QPgw/g5NzUDEwq/pWHG30mn6kfupDfS0ysLDXuE4XwMseh3aFUcxDNVK7HLVxQnVKhQFy+QG4WiJyTXC2zpUKnNz7nHlOOamR4uGyAPik1tRFr1sR0DmlBQiUdttut3GtCJ9vhD0K1UfR4qAjL7ebhsSE2NAjVpMdfW3Iaq+5FCijE3snNnZ6CdSQHfJlG+b3e/YrejUqWqYh7QBVCTSypX34fvCbCpmoV9//ThNyU2RhIKqTgTo4Yfny/fH2g6m5+7efQaidliumtleVAzejiMb6zfOo717zkB8Pwi6iIo+8EQYT4JxiUXuAhP5SElQ0Y1oACLO1s4gpr7uIqWmZQM05UIPApG5pl2liQ2vpmAh0zcX7gNTdcZzBtpeCpbKpm4PId7bvQeTfC/RX/zFX4jzlbm/sShYwVnTpQ7iQ7Apn3IwtBkmUiF0Ln0FXBFGjHzIwYzgXLZ0BoLKylYdxc73YWhZwZnSzRk5KtLvd10Oef82CJBNZKnmXA3tem0v7T59CvW0gwz7I4D2Sb0P5JDBBKU8Y0394WV/PyIgFuVpqE1932zPa92qWrSizmrOVdXpjQ/k0LXr3XQVehDWf8ybk0zVV7upGPk9zgF0zJyeRJcQ/aiu6Zb6xX3WE1ty6O13OfqBnGGZMTT/viTUYT8dPIpJ1RZFMVKi56AwsXtVuEhcu64/XI84emCK36ZL8aVzkiddeFvHWtUCq04ERATm1nmNyJybGE9EwCQ8UttytCLc2m8wRkdtxHfAjYbItiya11GRiNg4mJ8o9xO/FrHz8gAL6PUthenoVRgoOtodHvRcNyIxgMnQSERql86D4UTDAN6FshIe1NEkFchSja3NTgtwmFs/YxPIkQih6aTs+xVObFAnwwf+wChYY8Uq7MrgLi9blo22roeqYSXtFpsGF3o/szY4AmJvHT7kFXgOsjVzvLIbj4iJRXTf1AmXgqWDxtgCToMBZRrwhacy6ec/r1L1Bm0tWuph7z/4KlNSopCiIGmYA5YcA/8P+1LYCaux8TZC4+BrBQEQjnQw5z0Rs708mOcoRl7uFKqvbxQq1dVr19FwN8IC7+7Sp0Z/9OP7dVJCdD7FPQxAnEoY9FF5QrloPHigzDQszlcRXMYCMRMBIiMBMPscBoSYbZ955rOg5oGuU3mR9uzZH5KuZYegx/fWx9pqeGMR5sQjdWcy7BBosIOTZmCbRYvm4Jupw6xvk7OHeNs7HFb7c0Mznq824xwiXHzpAxSR4zbOkcj58a3jACCxQ/T396sBTwQSFUZleXmlTMVi05iia/Np5oUNdKViL5VcXE7dibfp2KZ/V/vp9icRkYjunDqa/+JvUUx3Cl1a+xK1Qhdi387U7Y9TIsDKha/8s2u1ywMT2049BGiwH5NdDfn2U6umU+nOx7VWpJOiexLRaQ3S0S//nacfsPsJZyzuUtE9Nuwh84RwFMXCdX5tNz+oQQfzxQOd4ZRwO4NKTi+ihswaaGZSqTb3AnUG1EDJsdvFdg54sChYdkJBoWYZDrrHBUv3wPyq+oxLC5aNy5Wd18NZtsEIX4g5hrXeBighNCDSYYO2EgN768UzSum9k+fVcTwAxB3wjAQ8+DkM/4aH75eaGo8oBAt6/VRQkEErVkznCxcAuXvPOUQSOsQ8hEtRYaJEX2fPLhMAzhFPpiTyMick7EayQrbl3rB+EaIh8fLdMD3jjTeOiztWdHQ4AMgicaZibQnXlc7OHiS3OoV3oCqnoXkuXFSGGel+0E0vw/WK832ogVzJtHLn280AEGG6mPo+1DtKh2W7L0J9X4mJsXS+8ggVFU+HffAUSs9QiXsiRe+hgIfJ18DULc4hovaDC5Y+H+fkMXlADBXr2tUb9NKLL9Jnn3ySCvLzPboPO3IaTKsKpl3JyVDsPCD2QJNpWFJ4rKUrgAIjFhzRH5zRfnjyfkgiQgM6eOCpigEdTMkyx+L9nWXMFgwyL0qX7n5l+96jBzlRUbF0s1lFxVLTYumnf/0zOnerEdGH09DZKOARFa5AYldHP0Ciekf9nJRwyERN+ZtQ7aZQsfS34HfztcovzgMwF6MHygmIcmxcO4W2w82no7UPdKso2vRQnlAAz5yDZqi6k558PI+277yJSVN1LwUQsZcUxdGBI220bk0aJlb7oBcZoDmzkH8EwIX/5/rHbS2DEiljhYuxfRQL9/j+MMnlFGc/JHi06FpmAo7fC9PV7SKDb9OdWY5bnFDQ6XctSp3dLxkAwgNTQw8L1dcOWfqMMAxcDQBh7YE/Rn1DYVZSQ6bpyDoAkEhzT0y/0tdukiluWRdD7+yFxrdXTSAEdA4Tvm7We6hHiWVDzbKeqzmdABADPDyc3REAiHl4I70je1JmQhSsOwMgmzcXgqbUCIaQlxnA1LPxlNEAiBGwY2pGPUuuHzGq3vlYs2MmDJGuItCvAD+3c6ooAJKSDKC4OIG2btU5SvDcwvV3bgNQT51EfSuBG11+vh926+8Nu42QAISdsGJjE2CR14CwM+hTABrcWbBOoxE8/V50IqHoUx+UE9Z4Hv54t5lUvpJPAADh57RhwxrMUHJGYq/V20cNQLZsWS/UjTfe2D6MjmDe770MQPLzcxDSz0R0yY2wTRaAfO6Sn1bd9tP//aga3IwEQKZeX0SlyFtRPW0/3ZhxFBEOUAtAcXJ0HdYECIMNjkiUHFpPadfLqXrNm9RephyHZv7sm2hUIunKUz/yaDpkZnQSAISzqGefWUxtWUpg153WQHNe+Tr1JbXR6Uefcz7fDwOAsAi94MJciND3iBNWYns6VVxcCvE5BsEx7Z8IAJKfhXxImGyorEHCtw8IgCxYUAJ3oXyIxm8iee15GDEUi5sV9208EDt6rAri7wYHgGSkszjVT+fP18v7/trXNsm/HOF4770z4Bn3yn6c/2PzpmUyELl4sQ7/I38JyurV0xElSXWMHHp7ByQS8vzz+z0AJC0tnipmFuCacEyIYO8UgKTANrcfnXHVlTM0rWIeFRaVyHVMBoBcvXqN/vL//Uv6v/7wD2nGjBkYaFl2udasth3VMB/HJxGA9La00IE3DtL5xgbavufYhwZA+JkagD0E8FxclEBLl2QCbPTTzj1NqLPQJCxKo5On20Sszu3SyqXpcGjqhSHOAD3yUCa9sY2ZHUOUCxoXg5Ct0IWUIHoyrTQe0bVwOn6qjWqudXnogcNHYL8GIMmJYbRsfhSsXdXA99MKQJ59dhpoSl7nP34e9woAyctFYt6iSLTVqj3mj2I8AGT2bDbnqB/mgCXfIB8m+KNgJ6zFi5egY2iSQWovcmpwuFySEzqzw3ZoXh1hsk5Ywz7OD2DFajhhVZ6/OHEhujzw8SPbsShYwYP9sbYf6VE4jaiF4u1jB0dA+Djz58+Wd8k6C7t4QvOjzNyM51pH2saedQkW4M2dOwuWnLPoxz/+5bDrcqMvXlHcnVUR+z2q2a3ga3GpEKFni91swO7nw7OeDz98PwDULmd2SmYcPc9SbT8U7852+VLVrER4Bq5FT0VEgp7FEZDldQH6o2OD9LmvKwRhRz/MchRoW7PPbaI4iKhP3K8E5nI8FpnrWzWTObbwnLcpPbCJUq6WIbHgd2Wfuc/9Z6rZ8Cp1FlY7x1AX7D5pG4h4It16E/t2hY3gTsR6hOO+3mia/9LvUH9cO7VCl9KT1CyzqB1ZddSdikRMVpTFOY9eZ2kT5fiea9KTr3xuJw+IjlLk71lGsa0psOHdT70BeNPr9WnXiym/voJOle+m/h5zYsy9mUzpHOkwAMyiXbGrljNB5eTwwKUbChbPzDqZ0i0xuR01CeVsZYvQbZerkbbVURRDwVo8vRTgAwJwzqtg72/l/uDXNf4IiLe95/r/mc8slXrO+o2tW48TZxxfhMjDReTbyEhPpHfePS3flXGaio2Fy9WUeHCcr0JfEQ1AMRuAPQ3XIDwLRDJOUvPt26oWSVtr8nWo7yMXdCzeh+syv1sWb7eBXsbZ0q9fvyVRmLj4MJo/r5xOn64GBVhRt6bAhjgxUUcsouMoCRNpXOJAfYoGDYtLSpKacY9CVuAUaFG4+KLChKJ1u7kBSWzb6b65S+RvjvRHWnQs3pajMik6pwjrAkwEJBmuW9Gxqs3yQ8v23//b/0Dk47O0etVqdZtW+xC8HKwjG014blO3zHGdaEiChEDU+YKiHyby4YlkOFERRFZNfggebGiuiy1Cd3N8cP4Qd4bCZEPv7WcHKbU+4FPPmik8jU2d1HGrlU7uOCa5Rm70tNOvtr6H5k/RQkzp78bWESqCNoh6Bs6j+2NA1Q+hYpkZ3C5VT4UqZNosGeXYwxwrOqkeFupBBJgccaDz9QOEDOBdRtKSRel09EQLpSKJ2rz7UlE3fPSrt+opb0qsREJ27EFdxWHz4aA1a0YCHT7eCpCSKv+yJmnh3GR670AztSEh4rBISCjRsyUwd2hj/O3qaEZkpHoO5v6YrszFEynTVCqmVXF8alix88PoZ8LPykRABvh8um6rfXWUSV8Dt7V2mxGRpHLj8KUE4tT78HHEyuSH0BcwhJl1nzYa8HPuD2OKgR0rymIpFSL0w6fVzD9Te4yhAbuWsOBcCq7XREy4vtuRD/nZ7oysZdsxy+mARspGbteTO46AmNm+8UUu+NpZgD5nTjr0bDq6YL248QKQ4KG8LUJ3IiDmG+bQrI7S8vsyj4OfYXAEJDAUg/eByPVMdqsL0NnTqo324bs20anRIiAPPliASaejwxyw5F3zewuupMzTXbNmDRI7/QodheGv6q1GASDZ2ZnoULLp/ffPBB/ynvn7joXoUsPHD0Du9IbHM7i3jz0aAAk+lvmbdSCcMZ7dsMYb9Qh1TrNuItfspSOpI5jBPCfzevrpx+gnP3kegLd7hGub/DsQ/ihXfs3rNctea0M37Bt8n2o/1cjwoMC+/xkzpgK0d1JdnaJhqUGFDkNjP7tNG9SWmb4UTdFBKxCZpa4tqkA1uisa/fRfz/fR57+hHSsiXApWhElIiEupaFlMJTWLac/mf3TOwQ20AzyMhp0vG1/9ouf/D7iR8DHR+QxG0LGv/40AlvJXvojEhUjatek19W5svBcChHioxdbvdiTDPD+7becxCf8dC6vevNMrKLoNdr69ieiYQDnwh9ORJ/+J/FGqQ/L0K7ovCgYg5th2pFw0IGZ7ZEIv3bGW/BEDVD3jCPkjwTVmOpZ23eHl1Np8yr9VRmcKDygxOmtANFAIdONBGKoUgxEDKnidtV5VCvd3yTOiLXllH2PPa9OnDBgR0KEHR/ws7QSGpi+zExLaFC3LhjcxGp3ZVITzz6gEfs5xpELi+JYL1vgBCO/sBeOcYXzZsukSZdi+/X0xE3nssWUwkThNc+eVIFLeT/sPnHe+bx6kL13CkYlqGTQ9+uhSR3jO3wlHNHbtOkI3m1owgI9GdMALQNh6lx3zeECrkhkmgfrbAk1JOmi/bbRt63maMw+W0Hh25y9co8QEZe/KNK/09CxZZtDh0x1vQ30tzZwxW9YzrZgL5yqJ0lSq9Ew4W+ltb1y/TK0tTbRm7SPyvWdnqYFXlB6sxQHAIOAkJRJ8yERYynNh+hlnfmf7+L/527+hxx7dApfJpRLpldfBzmhmwG9VdHtQOZLuwwYowccInkzytPPQh8i58X8w9Yq3s0GJcZpi2pUNPNS18/7qA1NuV+r+hX6l76nP30btXSrSbqh4p8+ryY0AwGtidBa9+LPXpI68vhsUDZ+mIyFhoClhMNTgwkPqQfbWRglDXxxmIQx/i7dfEOCktRXq3q3vymksTIPl7mu+B7bkffSRPHrplRv0mcfyoA3pojLY9/7qzXratD4HQtwW1FPQVXDTj27EmAduWeWIfPAAfdf+ZtTfMHpgRTo0JF10pYbtg0OAAecO9QJbGJrtLDBiHKVs/aPqM9U9eZzT9GyI9FEW7c45lQVA7NObQe4gj3FMpxESEPFpNchDH2jTw+IRneTSC7Dh9ymw5EcCQi5D0ACbMgQbZgiz1J841PIFiXQTUf6aazo5oQVkBVTY3usWGGGtmBzbfD88C2U9Z08iQkODHmH4MOI4aELUK3OHXr1F8GtWf3vBSUUFO8GyAN2lb5v97hSA2Oc1EwkBAyjRvg5F6ezF6OQNsPPDAtKnx0e+MKVNE8cx/L9wQQrcr7qoHgk9uYwPgBxBn/AYKPV7hjlg6dcfCiYrJyxWrU8EgLCYbs3q5fT2th2hn/k9sJaF6LlTcujgoaMTv5pPCABhd5clS+aiUhy6pwAIvxAGILW1DRikQBQcstG+twFITk4GIoFTIY494jSOHwYASQtPpxUHv0w7Hv27cQGQhS/+DrVnX6Nr61zbYwYgOYfWUPbpxdQ8/STV3//uBw5AVAOnPkX+t/DIA5SKfBwnn/g35/ucLACJaU6h9GMzkdG1j27Mfh/AQtWhYADC2pCy2rkU35skIGQAfOSPIwCZBk3eAAZ3NfWIIklfZ0Uv7iIA4UOvRhbyzMwUscLt6urD4Ho6FRWx01W4gIN3d5xyBik8KFqxvBDOT9cxIO8ToThTqBhAFBRkYRYwGZSWfnrzrX2YQB0CLSYPUfg2LKtBblpaAtqtcvybSD/84Q6JVvD+LHw/tL8GyQ5b6D50kjyqOXfu6qgApLCAZ9rZXS+W2uGcPRYAYc1XddVZuY75C1dOCID4gYT/+q//mopLiui3f/ubatbv1wBEnmV2Rgn9y3eeo1xEj360dfs9A0BM48PJCEuK42nBPORlQiTjHWhC1q7JoPMXu2C20IuIWzhtejCLfvlqvVCvKsriaefeW0iu6KcZ0xKR0bqbWllD8msA4rTnwQBk4+ok2n+yF2YDalBu65A+LQBk9epcSB5geOARoKtHdq8AkC2PTKF3dtdTDyKEcl3jioAccbCEUwGshZAREP6dnbDYIrAdnEhPcSIgBsF5KTFbHnmItr797l3N3xHqwu90HQvRly1bdGcgaQQAMlIEYKzoQsgXEio0O8rNBp97tHPa2xodSFtbaFeysa49mLI03vcxEj3M7M8OamzFm52dJblgeHl4GR8IUSJWLYzDc/U4geCg/DzMM+F/Fy+eDwE50znqRhXA2/7vw69vEEnF7ocO5KSjsfFGfXRImyfOE70uWL400FWytJgWYCC6YICWN/jpv5zup6ef0TSt1MAwF6yYHEROkodowxvfoksl++iGlfXcRDBskTkvz377WQzIu+nSg6/I4+V1WciFkXtkNSx8o2ggtoPOf/WfnUcvxxmDhjVi1MPaz+TMstINOBGOme98jvqiupCzpJwOPvO/PMDEyfNhH8vSeQa7X5kLj6nKouIda6h20XFqKa0RBywzicaAwwwEZVlHIqZWz6MIRIcqs497KVi9uq3jiTYTAWHalWkKLVqVk+/DSjQojlnBLliyvwYIdlJCm4IVHBnhm7N1HULzUnfMM9aziwrpMkA8uz9JsR2zOmwqlTei4X5nLo0leJ35e7TI6zPPrAENq44uX66XCElqShzAyG18zx0AJgEYNbRKBIOLmenfskXRudJB3eLv69Dhc7Rg/jRxT3z99ROyLa+fOjVd6FuVlddB96qQLOgsUH9n+1nJK8IRjJWrS0CDPAAdo4pqFBXBZrmTc2UEMPmUgZm4diotyxLxPGtKam/0gt6lMpDHgJKVlKxmBuORDJcBDpdEuDzygzy4fycoXYW0YtUqWb//+DX596EH51O0EbJnJFKcpstwbpAffP9f5Vi/+7u/qx+f+92LRsypx96EgXbkg3fkv3t1Ajemgtm0q1AUrFCUWg/Ny8oVYqIediRDaEz6ozfCc74OExWxt+Vl1/nKT306bwCb2PTrqEXdzWanOh0/cQFOUD4qLSmjU9sOSBX9l1e3IQeLjnBEqHcwhGgoaeHzEKu7NY0nTNzlVGPAtENDvwnoRIQgwQW5X6lT8y5hlmWzWsv13f4u9FrdFzMda/XKTNq+oxHRvgCuOQF5aBLowqUumlocR1dvdFNHJ2aIQbniXTji9vIbSufkKSOAEJ+uKx66ro4+2H02R+M8f1vJcOXeEEH39NuG+iZRBJceF8xC8Dhg8XN1IiDWM7Fcrow5htC8tEEAJRiPK/1No35KMUJ5tFE+/dwDnGhJu2Olg368amEcvbGnx6WS4bodyrVlhCAvb7QICO7TjYpxvdDUP7l/03EMp0WNxuAY0mL44S/zTtaMHBl57LEiTAgjA3qrGe/Y7ldjUbnGEV3TAwF4a6oaj9lGnzZ8AIfDfa6wUDc0x3AkjVUF45JIRKwfRkQQeXLMM+EcIPzVj1YyM68it8nCkA5Y5ssLeYRZs2aJfzvPQHmK44plEyzdLSalsbiTd3oH+7AQ/Vevbb1jkBScnGekSxhrEB9qv4nQmeQFhgAsoc4bvN3s2dOFFnDlytWQlz/WtU8EgIzneuyL4NnILVs2gttdM4Jd8HAAYq4n2DnGDhGbc9gNsP1cHn10PQY8g7Rt2y5rhtL9POx7NsCGBwTMDeZiMjBPn14mpg3Hj5/GwD5yWJIw9d7cOw5TCZQpDBHsMB1WjsiCwBYAZGZzgP5jO2aW/5Nq0D0aEJ0BPQpULM6zdf8eOFt2yZ4NAAAgAElEQVRx0r8lb9DNArgfoQSbdRkNSFxLBt33+tfo4oYXqC2/WmjGM16GTW5rOg1GI28C+NVnv/oPTkZbI2bnY1pJlUV7EZwkUPoJ89hsWhb2tbUcNmiYtuMJSqstg30wh4DD6eAXvu2ZNLSj8HwNI9rwWkL5xDMlNGX/Qrq6cQ+1x6vBD0eXGWxIwcDFr5cZfAx1u5GRkobZlNgFEWrOPrWfZckryQdNwrQQFCwBJ+Y6GCjYwMTRiVigIxQFi9dZtCoPHUsuSGqMvg/zN1EmJlhKQIM9VHlJaCpqq6BjhcyEHhqYpKQkwLWqUNyi2Pb20KGLorUw37SthTLf0pNPLhcwkJmZBO4wBtWoIOxuxd/mTQxCq6sbEa1Q7yMuLpLWrZsnNtwMQFgPwsfk+sMDuZaWTsnzwcVHTHFRHWgg7DbNnFkMMJAqoKHpZjvt24d7hr5g/sIsWcfak15QPXJzM3G8ADr3HkoGuOiHM09rGyhc6WkUGTUEANKC82fLcUtKC6Hv0NQWdK7psO3lEgN+1a6du+T6wn09dA2z335cy8r774fep4MycgppyyPLZNtoXH88ZvR7errpu3/7/1F5xXT6yte+DrtR9brU0RUIUYNOfT4WpBs3J17Wr8QGIjbtyuN4pT+40UCJOZ+tDXGOpwcSDEScBH9YZycfDO5D2HrX1n3YiQi7tZ9ur2XB29GrqBsdoKjufnU/9fj6KS4aWeXb+6Qf+/arr1FEtKKu+fvUoCsmSoFILgiOQdPlTkgNDarGxWeNzwJ6Po0TFvI754JpKI/NLIvO1bMYXucFdBlgoxvpJcgJ0tU1SGfhjiXXBIF5cVE8TQMIOXICYLqlH65YmVQDS9+aaz24Tj8V5sHp6xa0s4iEVGC7qdCMVIGKdb0OTk899oCYNROKruQBjBpceOzq0Qibd8BvyRT7W7R1H2agyN/dkLEGtEGQvj8GIH79LIW2ptfblC+nrbY6Lna7cvrdcEZ2+orAsHAyzjp0N9QkDWJ8rP/QoLK8JJzYDfbkedDZ9Ek4AsI6EFXYWte8YLw3K+u70Tfadd4GIMYOUY7rXIdJ+msBLedJehekLtxVABL6RBxle/ppFqBfDrkBiIcjXKFajV5s1N8xqEBbohsfZ0aSDUFUPyhHN7MgQmPT+ZccAIJ+JTMKGpAkRADrJJGqqrBuPzDSBRQUNIor4NmzKnocXPhIIQFIRUWFzNqcO1cV9FYcMrJe7505+MQL0eWFj08IPdYgPuQLmWQEROpFiJmW4M4jJycLotEiZB0+HLJijHXtHyQA4QuaM2eGRD8uXLgS4vo+GABiz+q6FImJAxC2Ol63bhW9/bYCMsGgSBqNcQIQ3rbx37op74/VDNNoAIR/n1v5MGXcnEr7HlWi8pEACP+2AALwG/Pfo+bysxQ5CEH4j/5AGoPBaIAA8O9P/+bff2gAhF258o+tpsSmPEpoy6bbU67QuQdedN79RAFI1nsLKO5GNt24/wD1pkMUqm14xwtA+MSl1+dRfH+SgJCPCwCZWVBAtzs6qb655a4AkCefXCmD+La2LhGMcwbzffsqRwUgPMhfuWqGAIqOjl7QlaCPQH4Nnj2+cuUaBuZ9+K4boQFZLDmjWBsi+RDQbvFv/DeDB/4e2cZ3B2hcXIIBSCzyEGzcOFeiFAw+rl1tlra5o/sG+q5YKi7OB60rTTJbT8lJEQDFOq8+iGCZopadnSFc/dbWLgzQlEh9JADS1d1C12uqQEkMxzWHU0N9HSVA2J6amokGlwfF0bTp8YcpJzdPAIgPgOu7//NvIGzOpd/9P39fjv1rAKIAyDnogq5frqM+5ESPAeAYQtSDLWRfPnCI6jtUBOReASCRkWEy87t1ez0m7HR02tN4q4Y8JzuaFi9IQyK9NuiMwmlGeQK9vr0R344aL3EUZTqASH5uLAT4fcg/AgpXQy/qIUDepxiAPLA8ki5eG6C6m/5PLQBRAvQMTLSEiJpJu/fRA5BZIkAnOnWmeUIAZP58P8B7F9r7C05fbi+MCECysrLwUOagYT/m3XGMCAgnuSsqLLgzjUXIS7z7Kyumlcmg8PIVJYabaPkoAchEIiRj0Z0+85lN9Npr20NGgu4EgIy1j6fiTRBo2fsGJyO0Z62CB/vDkwa6oj0DothemvMJ2M82mK7lPb/Xe58HTFyUS43qkJYtWwDayU2I0RudXU2ERK0ASUCLzynGncILz1D7R+W7626+0ky5/13b8GLwE5mmfjOCdY6qRiFzuqyDbuz+t/4TXS8+QVfn7PMamuB3W5g+9dg6Sq+eSTUrtlL5zs/KzCfTst7/0j84wMUGMLYg3QAC24repZKEjoBYk1cSRXEmpfSt8t+5Z5dS4amVdHHZm3SrSEVx7IiLQ+HiKIu1n5mh8/VFUubu+RTVnkjVj75LgV71PJ2ZZVA0hAqFEujBsiMyd5eHjDAdxy+pnU3xg4l0JhmZ26EJkWKL0Hlbcx0musGbOVQrnN8RrPNJNfI0/9oULD6OcwzeT1cd5PVwpolsYbozSQh6A2a4wjHwXQPgvuvEWTAfIDfUs15MUTGOOeEQjg51DI9ee9sVFx0//fQqgI7biOZdEV3Hhg1cr2/D1eQ6wEGn883wt2/n9Qng75XICZKbm0bHkYvj1q1OdET9EJ1H09QSRJZO3iDOms431t3dKxGLo0cvYbsOFWHB8HTjhkWgazVh9gz5qOQlskhXzxaHcWQ+ApHShTKT19jYDA/9SgEY5mE1t6hvLx7RyAfXLZHM5k0ANCXQqDA1qhsZ0iOj0uQ4rEeRbTHpFp+gqAfx8TF06MAOaE5SMMvdgf85cSJyi5xpxIxgHC2ak02vvXsdg8gAPfPZ+XBDyqHEtAJau24Dvf78/6bMnBxasGoLzSpVAngGW1zi4Ljk19RSjp5yhEhuz5qs4G+pu08NSKIi1f7cftjtkh19uhMKlj+Wz6vqAkcz3GLeP/IumNlwEaGr4mSpxhqzH0c/zO8dAy5rgp2/kIpQ9jORlZ2/3EediGz5kNelA5GoKNTJLkSSD1y5SOduqMiY2XYQA/TYGIA8Pi/MDjh6JcucnNBEfeCCFR5Mj0ZkM8BhYV2ctCR+RHedxH+6bbAiIXZfwruy/iMf+T/27td6KuspObMzet2UHCQmRDLDQVCNTsCC91YzxNhWNMW8IwYh2ZmwQS+Mg61vD9XeHAQY6VfRsCBaldCErfCzeR/DWGS4Bu7rnISUPHNvhNccAGVHDi4hIiA+REBMHeTEh/bkYsC4oFk6MmeizqIwBzgMZdyzxIc7eJKWL0JHZPF9swsWf3JPPpJAP3vDSwM3kxHynkHfMw5NAcvcANMVHgqieS0jUbAchywTCeJ6PZ4xyB2J0O1KMvYyZ0DniZCzZ7UD4Ai7jEQ8HysCwjlanHCqrvs+RAjDdGJPCX6ZBJhCl1QdT7g2EuD3vXJFJhJydtG1Gx0OABmS5ISj0+HXrUuCI+FpRL5DZ3cfEYDwBbAQ/aWXXJGqXNUYAOReE6IXFxci3K94uqYwSCorLaH39h4cu3aE2OKTAkBWrVoCnna1DJSDy1hgIlQEZKx97HNMBEgFX9vdBCBMDfnsZ7fARnSncMNNmSwAyc3Npvvumw6ucCm9/PJb+ADZJtSykLQAyLrVK6issJR64RhysPoIlWQWU0d4C9V0VFMLknhNFICUnVpL2XXldGHRNurIq/E8Po8zFtqlZT/8L8gX0guLTD9F9rHrRRj1J7RT5ReRoZwbIasf+TAASOn+TZQGDcjFpW9RS4EKSY8XgES0x1H+6/dTZ24D3Vx1QqLKkwUgHPnI6s6loo5yOhMNp6dwaBfuUQCSA3vYDLgvvX/5qjy38QCQOXNKqLAwE0C5GaDARLtdADJrViHye5RKZ//uuydp/fr5oFd1CRh5+eWDowKQBx+8T5L5HT2C6ARscs0AfNVKjrxW0apVsyBA5wjFoERWdu06hajIMgCFSPrl8+9KXeQSE62tWS0AEhvfg+hGBvKQTJFr2bnzJAAO5xFxAUhH122aVl5IFdOKJaLCkwxJyQnynTc1tWJdFPKWzJFzBAMQdsrr72+nluab9Nbb+0DNDEBLkifbHn2/niLhbDW1MJnypyTSzgP1VFCYQV/94iPY/gY11V+nwuIizITHUXbBNCoryqHS8mlwxlJRlk87AOnpBZ3p7EWqhxlBGxyyroKWl5eSSr88vB+gS2v2DFHtIwYgD6zJokuXO0RwPqxYyf74N1dPqLbksX4oAGK2Y6pf3pQYmj4tCSAzjG7U99Hlq30Qu7tg8JMMQPJywiHcj6Qdh1RkzJRPGwBRNrUtMN/xZNEcXt2G10BZ82EAkEcQBdy56ya1dwLA629zPADkmWfKxcxqpDIqAGEh+vHjZ1T+j+Ayih0vC9Hf3bEHs0UqscxHVUpKCsVRKVgozJ3RpocepNffePuOLm28AMQcfCIDc7OPNDzjQeij3MFY52UKFmsVTp9WM82hykjHmOy1TXZ/+fAsoZ59naGsfu1IiMM1FZF6JLjk5XTpUrVQNIKLywcG91uPxu1zcdTDXm+OzXXsscfWg1ueIB3R66+/Az47AxyX0hUB0Xl8XBx98bEn5Ri8L+cQqG9poLRkcNsxS9ENwd4f/uiH9L+f/QIyoqcR5I7UE9VOB3J+RT0RqsFiWpaJgPDfC45+lrIbp9FtZPk++cDPZRsDJEQkqUEFc2iT6ooo/lYOFZxcQ0OwnoUCnfqju+k63LG6p+iZZ96fXS0tMOKxuw1iZQqN1OJlO3KQIG2IiVoER0Yq9jxO6XVldKP8KNXM3y3Xb+cSkb+tY/G1RDelUMEL66lx9TFqrVCRTbH61dFro/UIDIDXi8iHHAPRD7/O8yEZzY07luHk89965i+zuYCKukvpbOIJ6kRyOo8NrxMx0QN3EZPrmmSL0K2cIE6EhB+OmYGV/CJ6P9GO6NklW5BuZ03X+6kZQh/NLy2m6wC6zaBLqWemnzwLnfXDDu+OgEsbBuUV+cT6Dh6UM6DIzk5DNPQgltn+2v0KWMfBGg2mOd2EzuLWrTYklLpKTz65QnJw7Nt3TvQen/3scpk5PXz4AkwcOJ+LKp97erlkl+ZEhWytzVa9K1aUQXfRCZrWTNFU9GJAevHiVQjLa/HNLBfbWgYg7IjFJVLngYiKTEDXp6IT69aXITIRj+hJP+3bW4lkcWrWfRDZ7LugbeMSCwvcjRtwfnzXV6pqaQbc6Zqbuyi/IA0JdbvxbcYiIqPATWKSynLO3wdzlrs6mjA7f1ucvc5fqKVTp0/h2DnOOcJxLVwWzVWz84feb4KmJJaWz89E/Yil7kEk7UK+iILsOJl4qL3VTc8990+yLb8Kns3nEoeIpnnpgxCAmghqJwBQhK68YX5jR61sMU0x7ZBw/IN0C6HaQ3VuN7u5LOts6c72/ADsWXt9Mh50GL2H2dbOfs6RECNCb+m8TUM6m7yc0+81EmmDtrS5qZfO7ThJndCFcFSjoa2FXtsPtoWZOTfRC8z+R8WoHC3hQ9AhIQkyl0HUI6eNQT2XXCAoYe1aZCuCbNuAREc7EAFxKqeJEFp6CjsCIuLzVVn02htuOyjnMP2yaJXcj8XWYnhelP7DzlTtgBW23uV6gBw506bGUlpqBAIJPqq61gtA0k89HHXVDa89JuAIiDmfybPDx3EYAPw+TANrN8byQrQNvWUFO6RD2WEA8z7YSLv36Z3h5nOafte+nyHU44AJVdgJqJyILS5YL3P0gwXp82ZF4f376WKNjpDZ+hK9zBoME52BUMV5rOGIuASPTTj64XwH0Cc4+iZbhG/elxUBsccisr8tVAz1Iu/yuqeeKqdXX70iFNU7KYh7jbqb8hXQ3wIiXPJuEXU06+SpOm0NInG6cw8PV+1NQkI0bVifTa+8Wos2cMDJLeaH3fJoiaGTkyPgisgOiW+NeH2jApBly5YhtN0odorDyigAhIXoTG+qr3fpJ3fyYD/IfdatXQ2Xr/eRdCi0C9Ro5/4wAMhENBZuY+E2SlKnQmhB7PtKwmwpU4W2bVODvFBlrGNMBkhMZl91rcZRyhJUjHDf9vO0O+7gaIoclceBtkKaP1g0WCMfQw9orQYwGrkYnn56M2ZamzHQS4WYNZV+9KMXZBCm3g1AQyY6uEVLqby4hPYcPki1bbXijNWPcHlULELhub30G7lfp9/5xS9o26oV9B8FZ2iV7yHq8rVTp6+VDk17SY4VCRG6TktCkaBq5t2YSdNPbKaacmRF145Y5t1yXxbsiBWDXBwztz5Lt6aepuxLC2ggqpsCUQNU+bnve8CKfQxTtYKTAPI22qhGbc4dpd5RQIMtGLUoVOqZuAyBzEuzqezEBtr31N+rY5ixdIhjJZ4tocxdC+nGlj3UleNG83jcZtyoBrUGRI7Vr+oLC8kdCha7YJnrsXKDDPXpd4tWPLkti6b1TKeaqCpq9KlssAF2xtKgYKhXd9ZBQMO5Z1uQbufwsEGHyRMS7IJl07v4WWEfZ9CFAVQkXuyymdNoz0nQkJwBlf4uLJAT1R8J6tNqoT1xBvOGhlahSc2YUQhxeIPQmAIWIkwAHYmzm5eV5YjZwMsv71duUrmp6FxmCB3r4sVaULPmy74LFpQCpLTTEUQ9mEo1e3aRgB0GMByhePXVg9BtzBE6VAQoADGo55zIcOfOU1i/QDQgrN/g5Lc/+/l2euCBhQKkDkA3wInYfGGKgpWelkT3ry0V/cbbW6ERMZH5sB662ayoSwOcbwCFdQZlpQU0a2YpRMKNtHzZfQAkDaJpSQTNise0vgjV2SYlxdDNhmu4Np4ACqd//XfkpuDCFDc9KB4MRFN4lBaRwyt/w6p0OI4FcKwIOn6uAwBwkOISInG9PnriwVLCT8hKH0GcE/L9mj76i//nm7R4voq8sH8F5Pmy3NvTJdbCXNoAUAxVKFy3Rb4AT+gpUbYNJEINgoXOY7X/I4nXFQ2LizuQNjkD5KPTif0IyQyD20QGJIN6MMvn6h1UE47YEssKKPQBfAwY+g/uVB7lUB/aoGjqAfh9/Ydv0y1kQz9SXYl3cxuic8U1H9SD1cEwnasA62JiEqmvy50k8ncroB1mzxsZQwe+Dg1GMGTW98gruU6Yv+1/3W3Y+4vL0sXpALb9cHQLMQHLR9GTRuqm3efHOqHgRLXDBrnmqWsAYi4wgO8+Kx3RtaIYRNeiUJcH6VpdP9WDpsWY1Rafm4Gyj93B5BJcyhzPvjjvK5hGFCxIN5MafE+IhJs+UcBYCIqNPfEXZoRNaH8CJu8KKMmu26Fq3Lit8lk0Ls63+/ADUbT7WC8MIbwTf9LXGlMEqx8WQbgDqoYPum03L3bAcuhoNgBxBPaA1BbgcYCb3QmN4fDkVqo7X0pJiUY7OgWD9Jo7P8hYewIYOvdqwCWSggbMQACdiU9TsALyrap+zNTh/LxERJKTJALiB1Ax4v+xAEhx8S1MbGXTwYMjM41GBSAsRE9NTUVoPsQM+cc8I/pkEhJ+UgAIVzK2jH3vvUPo+EOEmHWjNlr9ngyIGO++TN1Yt241aBsHMYBXnY4q9zYA+eIXP4MZ11uw1ztGDz10vwzCfvzjl3VnEaCZC8tp9eJldPpSJV2rraXm3lvkT9KJCDUA+VL+1+iLP/se/WRlCf2s8BJ0I36a07ecivpn0PYZ/yrHCgYgKW05tHDPM0im58csagSdWvEitU3RtJwQAISPYdqiaW98AZnCM6hm7evUUVDzkQEQ7jNW/vIPqb7kJFUt2jEiAEk7MJuSzk2lG4/sob7MVjO5J8/lbgOQAFyy4v1wheqaR3XhtXQ98uo9A0Dy4ejEM/4Xr9WHBCBx0TGSvbu9sQfUp9mY1YrBTH8c3jt/Qwyuw0DHrANwuOgBINOm5dH8+aXyOwMLFoQzAGGK0pQpabR27VxkMD8h1Kyf/3y3JAfctGmx5PngYzG164EH5gCAw+t/f6VEGRctmioD7bi4eKFPdXR0i0sWRz6YjsVDWI6KPP/Cu/TsMxtkzPHSS/s8AGQITmkpkG/cf/8cevEFdHBjABA+35Ilc6ioIA8JN6H/6PFTAoAO28cxMzIGOawiwvrF4agRUaRozOjy4Ov7z40NQGaWx9MMCIzPwJb1QjV0JRhnMwDhAu095RcV0FzMbvdgVBaLgVp6RgI9++WvU35h4acegGz94Ta60lBL5+qQx+UeAiBxceG0eWMu/eqNG2JiEKp8UACEz2X6xpIizhIeTiUFUXSjYYCuNwxSbaOx11aD+48jAMGkOj2wLIpe3YUJuSCA9GkCIKz/UAkIQ2skRht7jfu3SQKQ2bPgBIhPgF3gJgJAli4NB+ujZUQButRzae1HKCxEZw/fnTsPDN/Ckw/EKziarMZi3A92EhtOViwfCoSMFS2YyOWONwISPIgfTbsQ6vxsx9sB15yrV2+EvLyx7mm8ICJkAz4BihkDEL63XbuULapdeIAymthcGmmLr2ueEc96mNke0c2ZsG+ImUN7f2UTqj4bW/RuhyP5WF/96ucwQ1yPBEMNsP9MAvWljH7wg1/IfnyqZcsWYsZYZWLmMogZnlf2vUktnaCTpAE85CtQ+K3TcAYC8Pj7NZGUEJZAjw9+ndrCmmnHnB+oY7EIPUML090JQwEVsw98hjKhB6mdepyqFqvEghaDwEOrMjMb3Co4lC0rAu/8zuc07CAromHb8Q5ak1qmgZHJKxPJsClUVgtkogULXv4mxfek0/WSo3Rl8TueKIrcc28kZexcCE//MGpcexRZ09UJeX9HDI9lf6cWnOtZvkAHC7o1HYMpWMiQLoX3M3QsI0zn6IfZj2lbegaPM8iXt88ULmxleCXE6foFmkgI89hNNMXO7WFHRsxz86xj+os+lk3BkudmKCTqd4l+WDa9K2ZU0KmqqyL0dor+PQM5LNYumy86h23bjiIilyiAgM0T2LGN/2UNBgMQpjTZdB5OErhy5Uy4IV5D/S2AKPym5OBog3g4Pz9DfuOoxhNPrMQs3mGJSPB5HnpooQAVpmu1tnZKhIS7G45wxCIa0I3Z68TEFBzv/2fvPYPkurIzwVPee+8NXMF7FDwJQ5CEo3fdaif1jmalkLSxoV0ptL82Yv/NKEIxuzur0ciMWt2tbtomQYIgCEcABAreFLypAgoolPfeZOZ+59x737uZlYUycEVKl8FAVuYz99133XfOd77TIApbixfPgLe9FaAkWqRyWXnrt+/vpx//6GVQsYbos8+OYaxi16JpNeD4EEIs6KWXF9EH7x8HqFAW0d7+FuruVdRE4wEJhZwkx3tI/8C4zcsrojXw3vAY5eD4FuQkycvPp9TkSFAiQ/FdK4ItG+lYBWJiDO+Q5X9DjSQsrL2kPCZrV8SJ1PCtGg+VL4qjo6d7Yf2HB2dAUcIiAGQyM9GGCxPpOizZ5bPjRBI2Mioc8Q/DCI5fDzrbK3JsOOrmGVCBqH2w/Bs61qAEexKoSsPIHK5zCVhWa6YY2zQc85zmPdrekBEUrCDULTeWwcrSHusOXhN4zl3Voy2nfaAlmtI10CX5W7iEROAoW8ObzwH9hu9x6ouT9OBePf3yy69AxVHnD2mPYwxocNIOfeEUFaM+h8DS7xtU47mf1bK0PCvTIRHWL9+b+SME/cTTaRKs8LvTGbnFG2hqanvO9YSmKWgsOcoCAWfPBQkM1muJeAgcizxTpVyDWOD7cBoHH+w1OpypS44n2Ics8v65IkwAOseLMAgpxf+szHW/bohu3RsEJ99/+xY0+7mVV8POB+JYdYBn7HV8zL2HRQlzBEG53bTIAj8riFPqkc1CgXuw14NLGOaBooIwSowPpfPXhxypW3veCSYnLBRlmzbmcHjNvSwhDMsD6AW1kameUh29+Nl0tsDx4Vq7JkeJst/1WJ/XrctDuoGOMeM/xrrOpH6HR9EMGuMB8WE8G9ljBthcNm4ogJe7G8Yk0B7Z0KPzq7jyyMHv/tJL6ZJLcLQAdHkf9nAMdpmggehypsMb0Jdxz+ZAdJ5YJxtjManGnOBJj1zHJ5wVPXASsIGAPVk8KgDJyclEEGo+9P3PjtqCDwMhTwuAmADWYIkJeaEOBAj8MPZi6z/huHKKbrwIpkULEDk8Z8sFbH63g+T4Pkan3wYgfMyPfvSmyI/ev18Ly2qcKP3s2rUPm7ZlVHH8HG3bvhGbrQQkseqi01cqafXiZXTwwlEEZd4DABmWTQqX/725ncISPfQ3z8GqihiN5WHPUXZvCX2T877EgRSHzKSk0GS6Netbme/1XkvW/Yx7ZRTVlUjF11eJLOv5Lb+ggVSlNDNagDmvo4HyvXYeKgYifnmpAqhUNhARr3kQgKHej57/AkAJS/Ku+vB/of7ILjrxqubNW8ew0lX++5upP6ONGrZU+MeDWEmHed/mULCCAQ3EgxhQwUDFievoVROvypRukBazN9zveR2c1T9HFLKu0jVC5AH5TKJCfi6jfGWBEfnOjuGQRuAb6Y1QIECxvzfgxgIuhmoVHxlDC5Bl+9glJHdj8oIV+8G3iPfFAiCsFdDAXg/2TvAGn98z7z85k/mNG/cRv3FTPbe1KeU+z8kEs7KUlC6DCladunmzVv5//vkF8JDfkjweTLc6d+42LF736Z13npNF/8GDVngurwgomT49FwCDgQASZ0Z46di3d2V/X4gA7oULS4WW2NnZD2CDWCdQxC5erMa9Z8OK1oNxEicxIUy3YmoXx25s2MiJCj2067PT6OuqYcJAnXrQqLx9vJhyCUeyNC+Sa0pzY/MbDtrLli3L8JkNCWyECKXMrGQAlhBpI6ZL795zVoAFy+tyYeqX+hvXDU2g5IRwKl+SSB1IQHf6Yg/aJQTtyEnV4mj3N8jqPKTuF47xGhOn+lB4VCzNLYmmJWUAL0y9koEUQguXLKfZCxbTpZMn6L13t8uxNy9XUlxOqXxualU04aLiAuTQUBvpGKcl+1oAACAASURBVFBfonQCDH5fnJiQizGIyOZYv8dAupZNx5KT+JnsuA/rs7NZjgM4spLZ8TlCv9Ljsneol/p08kGeD72aF8VB2GbeNN1yAB6Fb/afIG8tQFpcJFXW3ONsD3TkwBka0EIdYeEq/8ogrhXB0n4ooSFusruBPiiCWVjbzgXCx4ZxXIgZ8/h7yKepr1IJi5rIB8tkpr/TAOTNV/Np915XelesNsayMZrhTH9vg49AKhbfTjbS2u7Bv9sAxKG/6fcybD2zTKS4B8eLlJVCtjw3SrwzVfcH4RkZglePfXbqhch70/W1+4JsHgOo2WzEsTfmpk/Y/cJ8p57HtUrJhpRbD+PbUHr4XTr3MAuF1EdTe9DWa1fEUnUt1L8aXGU3e5+h02Gp21oJFVmxi4v0c2ehMQDEotFZ/U4AhrESOVxezAMWYAoG1p9GDhCO/9i9uxrz3cOldu138rg+Mw2WC+cys/tsCuitXFpaFfXw9VeLMRZqpY5hmLBNTpmxAMhYAejSb/D/qB4QPoAD0Ssrr4tVyK88BIDwcS9u2UiHjxx/5oHoD3tZXMeKitOTigMxknKPqzMEXudpARC+72uvvTyqHC//PhUAiGmfJUsWirfj1CkXME1VAMJ13rp1I1ysnBQrRCStGfCthDWaqSZMa+GJ/+TlC3Tx+hV5RF+snogsALLN20XvIlvzf3gHmyFsaBJTY2ll0w5KH8yl7rB2dEW2vmEB3/h3fgAkoSedyvf+PoLR71JbTjUVX1xHx977aze3xygKV88agHA7rPjgTxCoiPwOb/6NtIvZvEQ0JFP+B5updWUltS1W2uI2bVf2RHpGe9IAhO+d2ZNH6b50asZ/daDQqcry/9pj8RQAyIzsXEqC2EFGeios78N07sp1mj9zGqXB87H3yBnqbxkS+VzexDPl6oMPjko18/LSQceaIxSoiooboAuqjW4gAOHvGDgwler48es4Z7YkJvz88xPwkM+QYO4jRypp27YV4q3gOJHnnpsHOlayUKdsYG82tOXlpXSiokYAyOuvr8b60i6Z0qdNyxNaFufa6OrqgbcGeVjO3xYAU1aWD7CP7LsAQey14c9f7bkgwMWDl83AZLwAhJ/Jg3cUgeswPeu59cuoAzlLjhy+jPgO9RpHAyBFkPHNy46iWqgW3dd0GAYgTI4uzougmcXRtP+kTzj7gQAkPyuS8jNBMYPC1tzSHAn4TAbNmePxBgC6/vRPfi7xMd93AHL44Eny3GuXdu5GQPnt/o4pA0BKkDQwH4kEj3xrSe9OIQCi5hiAGGygM1LDqDQfBpnsCGrgeJHaAapvGobwwtQFIFHw5rzxcgL99it4vaxYlWcBQFavKpJ1+MjRamnWuXMyqfKSiu970gCE4z/Wr8+Ddxee1mdQxgNAYmPD4QFhKiKMoijjBSAZGTFYG+IeGoDO1xsTgCxZskQkCG/fvuPfRGMAkJXly+guLBtTORB9KTaz7R2deDbV+SZUnrAHRAZAgHtcXhgmwsfpAeFrlpeztn8D6BD+ah+mPZ4kDcs803jbftmyRVQMS+CHH+5yTrEz2jI4cSxufoHkrmpGMG9SIH0q8JnFaqUtXKN5QOxnMccykJw3byY2aXFwR16hd9/dIZupz3cdADjZQFHwivzDb95XE1409NG1Ko1YSLOVZWctvBx/fmaA3tgeR5HFcCdrA1QCqCrZPSU0u2MFRXpiaM+6v6GIRKh1afn77Jq5NPv8FpHYZcrOnflHqH7OGT/5euPpsBWubHXJYJ/t72xPiJ1M1bwcOyB9LAqWHaBehrwk0Z2pVDunAnEglwRUcLB56rH51PT8GeqZVuuKlchYUXeUoHgjec8yvEbxylCpJKO5OpYpV6yKpf6wKFj6O+8oFCwJXNfB4uxhiUX2+dlURt1QYLrpuyUbZOMt4eu6nhG2ouqWCeb14Gew83zYx5rnM6wS/Baq6UgbkK+JN7F9oL1wf0tALosoWMS7EOTLikOHKi6QtxPJ+HLSJP7jk08UAGG608svL4f7v1mAxcMKty8DAwYsvOFnr0lV1QN4RaKgRpVIX4BOs3PnSkk+yCCH+zh7SO7ebZCYEqZ2sdWSx1FsbBTARBbOb6Ju5CR59bVlUM5qRozIZSzICzC+s2RTwF4ajg2pqLgqwe6vv67yhnBhsMEAhHNSMBhqaemgAwfPgoIG+o+2xJvszuGgrAwNabTN7W5MbmgrJu+ojqOs7JI9GyBfCrweJiA/NAyUKPy9fFEyJSeiThe6qR0UnxBHMQjZtjXVaMkcjmcJp28rVaDrUJvaaGeWKBlfzq0wgAzhcdGh9PpzieKViQDdJwxm8WEoy1w4f4k2r19MXUhiN9DXSX/8F/8nXTp/jm6DrvT8xi10cPdHADAhtG7denhucikOMsVpKdo7owcCz1+GBsXWTeOlVRZ3l1oSuMb4BTKjrk4gL1uR9dzkBpWD8jakY/Jw+17d7j39rrBLODw1Q9pSPaSpjVF4py1NPXTrFOiL2Fs0NDRSna+fvjnwLShIOggdYgnyPuClGtYDmuN+hnljLe+GKZHqs3g5jYXCyZotL1P93uVal7mtR5hc2R1hTWTPr02ny1ch1Yw8Hn4lwHNgx7bLvSx6j00JluriNz96tOYj2euOehfacGEpPBqPAweoO5QvHBmKmC+7lOaHox+EUkE2x4vAK1LbT7X413+ixARi6mntYYyAVTAWgH0P7j/mmCETzM514UB4zdGVvBOmkW33t351pQUIsM+NoKPnoKKE8WZ7H/hefvQr9mSYjPZWMLm0w0MC0v28PlpFTg0+VYlIgHxmwbz+2iz0vx7a89VVzGMxtGN7Gf36V2cxdp68R4LjP1JSojC/KcDz9ItqCxb3MO+A54kMJG/l0traCrGReORtSobx1NQR41F7lplRMVqZOTMZhtcWxLaMzqyRceH2lOCXKikpQSUKsHlS2WhHFIkFsbmU6ogZM6bBkhMF74my7E7FwtSjjPQ0OnP2wsSr9xQASNDmDgAg5pjgm+7xPVZhYR42J1mj0rCmEgBhKhZv5ltbA5XZXOUGw/fkpzcLrx/v1lINsb9nSV4ZFJaL3aYrBOPJKv6o3f/dxZ2vxQsRX7e8fAE2eg3YNJTT1Su3ZGzMnjNdciP85rNd2Mxg0TbgA+eFJkIiOFPtNnMhEPD56W5a8aNYiioY5rhZKZFZ6veilvm0qGETnZ6PYPNSBaYTW3Jp6bG36cG081S96JAb9/GQGBADLPhpzHo8FhiR9tLzkJ2I0C8exJrL7eSBjqfCbAjxr1lTQgeiaN7+dyimN4nuzD1KvU1DFFeVRw0vnKDBTHh9rGa2cabtAWHFTbOhH4bKlRQBGlo1hilWvXrBZ3leE2dhxYK4FCyLjmVRqZiTzoAmDGCgZLgUIrHRdG/4AbUP62Rsg+yydkEO4W8pDhULn8cEI7zJUqc5GxQGV9hsvVxejjgYL+IL6kHDaEQQvpemIdCaA9IL4W3jPvv10bMidZoM2tJLz62gr78+I3EXDCg4eFypVt0wN8C/ochhUwJ56gJ4Ni6DQtgsCxQDlu3bl8umn/stgwDeoDPIYOoVezw49wd795ShRNWXPzPI4SD0LFCdGAT19nbhui10qbKBps/IkPsdOnRBjF2bNy8UrwSDgSqoVV24cEcEHHbsKKcmSAHX1DRLXbjfzZmTB0/JgHho+LluVd0QiUlpYt0JeXNvJLZDQGkx49w7HOvkSrG6oCMnyzKjPk3dysiIo1nTkyV4/eJ1SMea92cCo7DpCtPHcmKvzSvjqA3g6syVIXinFJ2oF4BKuiCC3SMU+wGb8xCKjOuhH24sQEA6x+SEiypYS3MzVLo4ASFvwPA/5pF6eIkIKlEZCVDIA9jhMdA9nEQ7Xt5C16/dluv98J118i9bN83cxbRVe0PcDVDKhZMuPqzY8W1eqGUZmV2jfNU7CNqhvkDfMICI/mPA2vDBD+QoZTH7X54f/StUz7EdHV765L+9T9cb7lMb+kR4ZJYcU4e5kotvKAZxIarzs0eK42DUD5YcrJWVjxMfcgm1Nr6cZd1nC1mZ8eaADvRRPdGVFMVTSXEsHTzcrNrPTFKamiUXt9YHsyaoNdIlkwRSk+24QScYQtXU7xUYCha3kfxq5A3l+dVzc4mI1/x9fPbqgLtwgHZe7zjBX3E+ZKDhGeF4kao7fUh42Atjq/+m2l9u162GAwhsMKd/tgGIxHlYRjlzBT5myIwL09Z8Lf1O1iFu6n6DRyhYrLMV2FYMOGwFLxt0OSoj4pHSi0AANdCvQaXjcAyIiaFTfSkMBpq0tAR64/W5mOPu0JWrJulnKNToVPzSky4rV2YD/PRCfXDiSqyPp24uAHFzlHlg1MikzZtKqaqa91j91NM9iLg/xYBiaWuPlkMOcZwQyljuyDPjfahnu4pne7hxf0wAkpycDN32tVA/UVazEWUUAJIOOsCC+XNhldIqIo+nxR7rVR4paeL3CICwhWzHjhckYV6wMpUAyOgdYGoDkNTUJGyyZiFx2nT6119/RnPmzsD4KJMli3N/HK44QdfqFQefiw1AeMPS8kUH5fwRLNtBAAgfv6R1I+XXzaeaGadoILKHZl3ZQPeLLlDViq/lembNfFgQ+lQCIEKrwvy45Kuf0MCdUOoKb6aaH+7xCzY3bTUVAIjUBTEg6SFpVBY+i+qHG+jmIFzrTwCAxEXH0Nq5C4V21YPN5Jlr16kJsQtcGIBwu21/fg0s6kRXqmvo9h14KiKRUwZAdvHMmTAO5ep9jE8ye+/ZczIARCsAUlaWp2RuvzqrLWQhSEpYgoR8oClU3tE5RHoFiOheK0DhtddWITD9mHzPCz8HoHMgekXFdcSB5Ei8x9WrVYj9yATl6RYoON3iPWGq4v79FyXDOoO26Bj2nPBmQI3tmTPzqaG+U/KPmJiHxEQVsL7lxXnYSFyi6zevPXYAsmh+BrKnJ9Lp8y3grPchwDYSmFFvHEcBIGGIWyifh5w+TR5q7UiR+j8MgPz+S8XiuYuOVlntO+CZT0DMzUB/N8UlpgFwhImHi8HTEDo8v08eI33YU6ZAUsgDzxNnNv7Bu68BCKZ/ZwDIleO36fS3p+lczW3EzUBs4xkDkJeQ7+DshQ5qah78zgIQMy8yhYjjRQpzEX9VDCDH8SJ3kePpQT/GFWKf/PJ9uCvrkwYgP3glhT74qksois8SgGzbOpuys5CJ/bcXRSKcixgUrXwjbqs8/k87d5ZCQbDmmcR/qKcZCUCKipJgAJqrPLjH7oCKGA4KbIt4iVT7jA+AvPxyMbzqBzDvK+/vaGVMAMInciA6ZzOMjk4eeZ1RAAgf+Ppr2+mzXXscK/Tjf4WPfsVHjlV5ykAkkIIVrAXGAgzBzmEaVk3N/aBZ0Z0JLQgl7NHfgL/HYbzX+5M/+Z8QsArN/RZW76lG4Ku7ebe9QcFobMYayBY+4yHh+xqlHP7sb9liY4trcg8MxAtWZ+OFMdZWPmb79udh2Y2hzz7dJ6c893w5OO+FYp08fvYcLKuQu45Vm7nQpCHouqjP4Vng9R/sBAUlmh4geWFUkU4kFaasYZHZyGKe7qHCqiVUVr2eemMQnJ2HhHDzOFO1ql2wRIQs224DE/Mc8r0lCiP1sQx1dgymqIeZ37QBcDTvBxsng+YB0Tfm32wqVQiCzXN//QJFh8RRWnwGXdj0PvUkuLxs+z6OZ4UNbYamxAHwmoLl1fQPTkLo5P5AsLnPULBgqfOYRIRGBYvPdVSwON+Hqqh4NEx+EHw2yjzm2DBQRWbjP35/DwYa4A3RsRUcD2Is56Y7MTXIfObrWspWDh2Ll2nce17xNJqel49cCZHU2dNLl2/dohk5ObT//AXKSc9AgHMJnbp8Fd60HvrBts2SgO/jrw+L+MCrm9dQNSg8F89Uo8/lSJA305r84z3MiwwVlSwOMOd+v2sXvE6wypsy2hxkxsz69XOg/JQsNCqmR7H3gaV6W1q6JJB969blMna9cOVfqkQuEqhfzZqVB3BTLB6Vjz8+odvZdELtCcxNp/tIcihjAt6bEE1j2bp1CdamcPoY1LKmpkbEwajFMiJCWfgRPo0AasXLC0NfMpZ4jBz3+TUVS+zYOp9BZnocFRelSmK4E2ebQQXS7x8gwOdEPWtvGmv76IHg8/B3Xnic4GFalUhHL3moqR21aNeDMckrtAcuQ+wVwSAqQkZssLxoWoaPZhamoQ8PIX9JFBRk2mjB3GnUpuc6rh+DL6am8TzUB4DG8TAdXYOg3zCNzEetbf30H//wx/Bq58g9EpGB3Z6/bK9usOSqwXKGcD/x6Pg002d6hrpcChZA4oAjB6fa3BSvTnI2qAPM2XvTB08Sl/NfnhMRDqA6qFxFUHtrO1UjqeTtOnfjUgt6HpcBO68x+nSIo8TJ3i41iEJM7BXnNrBygni1Q9JPEUN7F0I0/zQjPYpWLkdCzi9dSoyf9d08kEW1Ml9Jm9gUrQBSiJ+VH/02eAI39ySfQ8ECTdT2sOt7hEHC2lCT/PJT6c2z8Ypw/ZRXyEuZ6cgvUhiD/CLRiBXpo+ZWjyQ7HILLzihU2XsHPw+QflAGx857ldh9VWfbM2LPD+Z6fC349BE7xXWIpCNQizOFwbVdbA+IX+4Pi/Ll39Z64bG9InxBKxjQWc/1Os4er0UL80Q18G5Nh6vaxl7PpwBAOLZi8+bCZxb/IX5I3f/Zo83CIlxi48JgYMrBnBEF70Uz4j+yEDN422LxhVpCF+4Y9/eAnHIwg9+LDfLHuADIpk2bYPGqxKIRwImUER+cgsU/cULCq9dujAxgH6tWT/H3eXPLqBMytLz5nlT5ngAQzorOUrFnz1aO2gzBNvOTarOAkwJdsOO55ty5s5AbZD0shV2SP4ClhC9cuETXrt3yiwGZKgCEg2m3bdsofOdDB0/JI06bDjnQNUupp6+X3v9it3hCRgMgn53pov9cHkknisJGBSAyHLEo6MTRooL1XQUgEfXJlPnJeuqeV0Utqy7R8r0/o+7ERrqy4gune0xVACJxHwAb6WGpNCOylJqHWqmqvwZ8d1R9kgDkhcXllJWSRneQM4E3o3frGygGLzgLHupq5K3YvGIZJcTG0rmrN+kSAPkPtr1A1+/UiCJWMiRNG5vb6PIN5HWRJIsuVWQ0ABKHBH07d5ZL5vJWyNQeRnC2KWMBEN5spKWpHB8NDVBw0xsMRVf0IUEnS2r7sC400vFjNbRy1QzwrxMAHtqhxlUn95P9g1bNycpOoPnzCwXUdCFQ/ODBSwAFCFLXST23bVsKud/bSH4L6lt762MBIIvmZVNebgKdvdhED+pANYK12AEY4wQg/AyZ6dG0fmkMHTwHWlXt6ACEj80GbWYAGdh3rkPeFQCmGNA0uf3ncQZ3eETOn4d3CCpY00sLJVt7L3KlMFc9PYWpZEj/hwHB1LRhbMaXLlmMvCcrAP4GITaQN2UBSN2tBrp1RsUfhWCfzF6eXgCVg1drnP72tADIxvUZVA0PAf9vyvcJgDgPhfFZkBdNJYVxAkoYhLCgwgP8+6QByMrFsdTW4cHc5O4lnxUAMcpPDJ4c2einBEBKShKx34rCmG4az3bnCRwTHICEQzY7mRMsoaxbm4d26YUHHPmuHPvr2AAkA6I38xGXuH///jHrPS4AMm+eylVw61aQTbrwwAwS8keyZWUz5Lxr11zr9Jg1esoHcBxIbk42VZw4Pbk7PwMAYlc02OZ9Mh4QzgewceNaBJMq6/zTLhMBIebYmVD6KS9fCupGLBbqHsSGxNM//dOvHb53oPykmXBsbrNpK56EzEaJg1sDPSCyQBoeKSxSwX73P8bd5IXB0pCckigB6LdvVwEo3aA2bLIk4NUqviRwleOtBBqJ6nNkjpf+R0UP/bYkkvavdq8bXap/hwfEFM4HYmR4uboBEvzYFPp7M4JJ8QZ6OMy1HYqWZd0b7VhjLeZzTU4Q27DkR5sKiAGJvpVLaV8vo7bVlQAg1bJdnl7xIiW35tHJl/5RquPnLdF0Lf6evR+mWb39ynPAxaPjOiQGxM50rj+zh8Qc6zOeEIAFE0DOga7GcyIZz41nhPMSmPobcMFxISZnCIJpSyMLkYAuhhoGW6i+S1nwHe+GSO/qFoY3xKf57Cyn68aGwAu98SUJQP2XvV+C4w3+P/ro0ukzqAu0qvmzZoq1nC3MV6ru0DRsOCMQQ7H/2GnatGo5RQIIcCU/3QdVQra4dxtvBqtNRUAkoQQxHDxHqxdrrLMbNiwQTwh78z75pEICzNXvbh4cYy23rbB5eamIdZoDINEFetcZp2/yMfx/amo8wEcHwPd0xHQMIBaqAAtxlcSaOFmWYS1lkMKUrpWrpknOEaZxJSXFO/U4evQqguET4dHJon/8p8/lPoOD/aAiaWu4kTD1gl6h6SaM0HFVXSeOMzHB6cqTUQSPR0FeIsDNIF2+1ohYDx0MzWMe6j2qj+GF6zgyo/jA7zuU4t32C1MbLI6cmJYXB68GcrCc0LkxQJ9y5XLxnHiXXOLhqejuU5zpH700h5KRJ+H4qdvwbqWJlyM9NRL5WlrB0U6lW3cf0LVq1ZeSIK28ftUyAvaAB2CQWjuHqIMSaE6Wuu6iRYtgbd0sn5nrbd5ZFPpM4Pvj+dB8Z8+Tw9HID6BbrXtQxd9xLqyeQQUWuesMDOsYF4uTj8wW+iw2SOtYDpxnJI05FmSgHzmP0F+98Bx++v99Kn2kua+POmG5P3n6GrXDQybtk5oJ0QKjMMH5zVWNEG7Pbiv5zHFRpoQNq3cncWG6mkr22hyhJzLUISs7nsqXpdDnexrcoGh7krJiL23Q7rfWBgapOzVR7WOkd6W5/ILM3fp4HG+Heh4VTB3gTuEfkFiUYz4Ci7OOWupS4g3xi5Nwr835RYoLoiTzOudnaW4dAvffihcZEXjPi8rI4GN7/Q4UaZF3oNvyja1p9OWhThgJVM19lmiM8yy2MhYvGk4d8PJsq1Ngbg9t4DDXccAjxkSgp4/fm70f8OrYIY61ehoeEM7/cf9+1zOM/7D3M0panQsDkEHInXN5/fWFkFHvRGxwreWx47nf3aP4G3hVv5g7V7kqL126NKJ/juiv3AfGOooTEjKiYRnRkT3eHtH+A4LjQGaXzYTE2eip2Me695P+nTvhSy9umnzOkqcEQCayQZ9sm23YsEbAYl3dE8zKOUrlJvJ85lgzqcyZMwuyn6vFDf/ttyf8hA/MxMcLb2ByqECpYzsniE05kolyxCIwugJE4CNy3gEub729DdQXcHDvPaDLl6owKavF2QR1haa7+Ux88fgtUVuJMDf8VYuyyv3nRVEUWaRmb4eKFY7EZloxKxIqWMZLDkaD2VM6a4btFfELMMc9gsWAmGdhoBGMhsWTR+A6yMfa8Yt2UkIDQnhNcWII9U0YOMSfmkXJR+dT3Xt7aShDUZc4djGiJ4FWfvlzOrfufepMr5U1yd4fOKCDg7PNngfXG+bEg/z+TB4NZDN38n1w3g4NFFgNy9un5y+LdmUoWgJaTMwjUzseQsFicGLAilwf/8eHxoo3hEtVz31qH9A7IgYwhjbCMZ26n4UM435OcDq8Bus3UySoN53oP/FQb7lXXw8CEVFObi4W80FYw3kT5kUG7wiqRuJLoT+B5tMOekt2Wpp41w4cgyJJl+tu57oUFGRhgzodAOQGFkRjjVP9lT0Y8+cXUXFxJiR3T48JQLKyUpBQsFhADcdmdHf3i8Qvb5rv3m2EkWDA2XjzMevXzxIxhhCoKjAVct8+JQYye3Y+3b3TKpuGpctKEIydLGCExysfd6nyPuJHOC4CcSJQkWO1rZKSLICkI6Af4bxwtUCG+HRuDGxQffozZ0rg+0mfYJCnX3k6lLzmluVyb6Zzl5AcsZPPkauoawHVOziZ1YgMcAFAUp00zulXbNH1hmp1KAY+vkjk/oiilIQwyPMi6zsCxD16wZcNPwQCuETGJdAgNt5cyqaH0POLc+iLI3dpaVk23n0I1d+voXh4uQogA8xB/XfqO2jB7AJsnrORrC8JlcR1faAPYYM4jDwZg/CeDA5CJQyP+9Of/lSEA9LQF8ymgWMgzZznzn3B84d4Yoapa8Bf+KPbgA/Ud9DjWrR5vHr1hpdbz+uAEAMYAMsMGPHh/WsqSP2dFrr89TnVFsgrE4YJrA1enr/9xafID6IHtVafE76aKWEcAO8aYfjrMASvm/HjBcXICwqcWwy1z53DVyxLQ9zHAFXf6XUC0mUDGyTg3LqQ83EEBSvwIFwnSiZkBUqZkMRFBae7BwcCEL8gda4LwKsptlqU852ZpK1NvJ1pXOVwcAGIXc0YqLLNmgaFqhzOLwIBiLt9Ol6ErTYWzSkIAJHrGIq2tVDYAC0vJ5IWlEGaFQDErL32mmKSWrLKSlAQYOcwkclfGxr0RViswYlf4bpoSmCEle/DpiI6AJutVk7CUf9+FOxdP47vOP/Hp5/elnZ+FkUBW9MHWShHzWMsZ27acMf2mdhLtdKdO21WgDmPaNuooPqF2pOpfrVxY6Iwph6WgNA887g8IMw5feutt8DN3T2yrcQDYkbQSETOcSAff6KsU1O1bNywDipfF6ZkPhDnRdmm5ifUkEVF+aK7f+HC01cuexQAwuf+/Oe/J4vp3//9L0e6kdFeUwGAcNu++dZWbB5qoTp0BWob/SJXGoc8ChzL0hfd50zMgQDkHVh2n68fpj9bE/O9BSCpu1ZSREMK1f9gH3kjXCsLr328niw+8EPqSWyi60v2fucAiKzPABvZkRmUEZkCZSAvVXffRwA1B6qoeZPXg9EAyOalK+ly1W1av3CxAJFGqCTxdJ+Smgp1pBZk4q6lxbOmUyuoiKxClZsJjwFiQTLSkpEo7xos5lpi2wIg3PdeeWUtQHEfaIxR2MAf1jOLsfq7OyObdjWaB4QTCJaXl8k1PvvsBLwJGRJvwnEfvNDuKlZL7gAAIABJREFU3n1SgFF2dqp4LvLysGnGBn8YgC49PQnewVp8lyEKWF1dffCK3IUnBUINePm1tU3U3sZ0sF4JUt++Y7HI/X65+wwV4j4LFhTDUneVTpy8OCEAwupZcxFsz8aJB4g7uFODzaze0DxOAMJtsmJuNPj2XroMUYWxAEhoRAdtXJpLmYjrSAVVox2W/317jsILkoz2S0HMRy/NnF1EzcjdUly2lFLTC6Tdhwcxd2PADIOa5QOdaRAKUl5sKhh4bN++HcCtcMoCkMqDV6jx1gOKQGDw9HlLqR3KbjVXr9M/7zoC6pkGdE8AgGRmIPZjRQZyHfAYcRWx/q0BEJmDeBOPuUnFi0TDW8n0ZsSKQNL3PoLXBQdOEoAsWxhPre3wsNRwDiy1Wf23CEA4/8eqVTnIkXHnCe3kxr7sWACkqCiNVq/KQiA5A5CmCQEQTkD4wQcfyJ5rrDIuAMIXGTUhIf/oBIONBCDfhTiQ+fPnSGNNiir2hDwgE9mQj/WSx/v7s6ZhSVcaA2ipYCfVz2y36tatmyWj+4MHDRg0J9FfN8Oi+wDc9eNyLFO0TDFZ1W1NfH7/vAkzk3Bgm03UA+I8h5Wlne83bXoBEvTMF09IdjbnO9AWejxXR3sXfXxYKZF5410pQE9iP22IHKQ/P49cIC/FUYT2gBhWSXTxMEVpGhYbd3XiYLmONrr5ZTa3aVnCzuF2txw64tFw2Qny+2hB6LYCt/GE2K/QLyCdmQC6YW2viK83grJ+tZmGk7qpaRsym0eB7hHg4WCD16xTL1JG3Uw6uuP/9vd+jELB8vSwlUfd0OvI8GLDqylWbCH1GToWNm0OxUpnQufKeq2s6C4Fy/KcWLlCHCqVRcEScGGCYTlgXYONksgCKojLpqa+NqrueED9bEHmzZU2iHHguEMhGEbuBlhxmXr17uYXBY01t7RQYkIiXa+pobzMLMR5IM/MlRuUDa8z/88yvBcgzZqfnQ71qwE68K2yLIf0qvGTkZEED8Ri8b6xhyIxMY727lWxSehBzjiYDQs7x1hdu3bfUbvKz0+Dp4O9OcoDceb0bQCHNPrmm8sA2KvEC3Ma31VVwZMKYj8nB3zxxaU6+SZEFHA9Bj9Ml+qH5yYekqIMOvgze0T4nbE304PNeiTUWLqRz4Q9MKrtVMdMR/3r61Rw8rr1ZfDSZCHx7Tm6UHlaspZLnw1RVvIhyHA6VmamvsB7EYv8JXPnFoJ+m0o3b9fTDeQkGQLFLJTgydAHezHAzHmhsunSOUOswTLsVflDuFphHpVBWFHN1MAaCO9y5qtwUEY2l8fTNfDfa1vU74MiT6peemxiMoKz1bhn6dhwqNlxSY4MoW5kIY7xtIm8bFISFLZWTKe4hAxwtBHQTb2ItTlK8XGJVJBZIsHgZy9cFwnhBXOnI1ldiiQ8ZJ47y/P+8R//sQSmM+jiGBGpvh60bMQxfPhYeFuGo13Z2y5NvbI9H/3DbmS4z1oLvdq6GiwYnalTxivCuVVMkDo3RVstst5DqvlGRRU13qxBHhtIHmOyuNHeSRXHr1BMLINWzOcIug8NVVrGrADGzycFwI1L+FCsjBlpS25iE4RuO0I0DWrT88hJc6cH3g9u74A9TJCA82D025FB6NpzZk2GthSy7RkI0Rt6zcRTz2HkeVFHvzXReEDM8+qjzT+BOTRUXwIYNd4JiwfmrlH+Vn/HS6DPKQEQ4azrWenIL4JYkXsPBiRmRLxDtvtmjLX7zW3ptPtAO7y1ypup+p37Qkw/8Iu7we9heqHzy1/DC4vxeun78hX9PCBaDnrZ0kIqm50Bj8NVraqnWutZeUDmzUuTRKtnzz59ponpJzYA4fxFLt1yiNLSs2jN6lzEmRGcDlCng1fWeI3V+aN7QMabgNCpB7+zgD4c9E9OSMiVvnxZ6Y37lYcAkEfa3I+nYo/hmEeWDH5EEDLWpvsxPOK4L7F27QpJOvk0aVj2ZBxIiwqsuN/EbSYeTGZM6di+/UWtna84p9yuFy9eEe8WF6N/H5gkSk2E/gtP8DiaYLQr/++CvUvznXk2ruuWLWvEKsmD/9ixM+C4ZwnN6/AVBZg8WGB8CZpKkoKETaBgtHzZRtm/j1lBq19FlajfY0owIZjvwPs2OQb4NwNAzNMJBcswEPC7EwMyCsXKNAv/azeRX3MZsGK9rFFBiLufkdiQ8MYkSvtsNQ0UNVDrJpZ7VRexw2NsOlf5F39IQ5F9dHrjL/xAiC2QYtggLL7j0cDDoWhxIkJDpWJwYe4HkOAZ0A9iFLMQSO41CQetuA8BIvw315PpVibPB9Op5OVZ3/Gx5nf+3sSJ6H9zojJoRmIRNfUCiLTXUT8S0Ul/5HgQQ3vgOmo6VklGPvUAvM4uKACVA9x1xAe0Iyg9My2VriD4fM70UvoWOZtmQ+AgHnK9jUiClwNvCFvFr12rgWv8tvT18vI5UJ4qxCJ4XQKXk5PjEWxoAIjeaOO2b7+9TjYJvb1D8GCoOLm3314rAMJWS+Lv6+rasLGN0SpN4ch3cx/6+jVyHGc7Z+8HK28x2C8pyZGFraOjA8m40iSpINNymDLEgOjC+fsCSjhpYVub2ohzn+LNd3FJJqWmJIAGHw46Vq3wlju62uW8QQT8D7BXSV6Oeg5OFmhiDnhTPRsZ1fNy0+jilRpsptoFeDhUq1Bki9fggXHBMOhT6hrcV9R48+EYJ2eMWT0HIik0Qh+LGAcfNhjqYPShMKPzH4o4jRDaujqODp/vp6Y2xGtBOtfDeskobBhxchBAdSwFBgou3iFF1xsCpSoZSUkLC5OoMA9B+w0AN+hycxenAmQNg341TPMhz8yduvLcVWpr6aM6tElbdw8tWTAd9K0YCWznuBqe3/7qr/5KDCFc7HnXzFcMTsz3XRFMv1IPawCIP/hQjyv1tTalTDVy51INCEQVS31mkGdKOFtPQlUbHv3tN5QI0YEHNzjhqIca4cX55ftfCdXNFKQAlY9CpdMlxOQBCUWWCt0NOG+aEwMi48id6zMzouH9SIf344H7AIHWF/1L4NpkRBWcE81zB6Ft2R5E60ZOP3LaLTBoD/3O2awj7sNpS14fHFDhPo8BIELts6w8ZlPPdLfANcr+W51niQ1Zz8LxIuwVyUiLwPhD8Do8IlU1/Sq/iA1GggARpl+VTYul/UcxFvC7DTzcl6cm5kAAEuKMY5ce6LMU10aavTUQ0QDkjdcWSFt98eUNP9VLF4DgvhZ1zX4/T+IzS9SeOdMAipIt6/Yk7vSwa3IMjDI0DaMtI2EUyslho04bxlMkFMLSJczt2DGO+2baqhqXqgQDIDynnEI84TyZx8ZKQOiMVxm/4yispDETGvLHjytLml95CADhBHfTp5VM6TgQfpbt215ENsz9k5MM/h4BEE5KyIDsYWpY4+guEzrkcQAQc8P33nsDQelqE8TXrUdytj17DsjPUwWAcF1effUF6WvHvj0vkqTOgMxUwzEYADmEyfvPNkbRlUy14H7XAUjYrUxK/3A9tb58gvrm3BNAMRYAiehCLMj+36eG7Bt0Zambt+a7CkAYnIQNhVNBYhYVJmYjSL2VajrrITnKVl2DjniWVstsqCeMpkNeNRwblQWzZkF29wotmzuHakBXyUfiOpbo5bNa2jpo75FT4nXgzOhFGdnY9GcDRByXDUh+fibiphbRyZOXoQDYCIDwHKTWjQCFuyl86621kguEA8crKq6BThVNS5ZMk5iMGzceiLdj+oxsxGHUUwE8I5x9vaLiBr300mIssJ2Id2qU+I833liFft4L2sEZoRCtWDFTgl57etqhbpVFX+25gI1MhxsjEhFrWeV9SIabQvPmFwjAYenZBlw7JydFvCm83+nsRD6UszdAoboRFICwHPAs5BEpKMikG6D53Lz5ADQoeJac2C5tsX7CAITfYTJiQTYvj6H9p/oRdA5wNEEAEoHs4qXISxKFf7NykikRojUdg62g7xGtWbWeItAmf/d3/0z5adOgQnkHIBQ0LcT6lC+dhTnHRwmgfE51ANKG5JjVZ29RY3W9AJAh/P/fPtkLSpkbA/E4AMjObflUcbKZGptshc8A96+enP+tAxBpBj1Bc36Rsumx8IyAVgh65c3qPnpQDwWzPv+4GbOurVySQA3Nw1RdozwnTxOAFBSkwcsaAY9s2zMHIDx2X3llGn344bMWZhoJQH7209XI93cFssTd8I7nwoDUBOor703GD0DWrVuHdq4Smvl4yrgpWLyhe+WVV+AKD6KS5GREZEuSvxIWu3l37nhpyseBrCxfBg4wOKeTkeOdBACZqNcj0Eoxnpc7mWNMUsJdu76eHBibxE2DeTX4MqO1UaB3ws4ym5aWgs3UdkHhys3oQ4KyCqFgXb9+S2pnkpgF3tcOxAx+b5cu5f4e3ANirsXtaSvNcF3nIgnh6tXL6MqVa9igNdCDWuWKNcHo/NmLLOihqVbuhVQP/QJSvLtzI+jjlWqBjNIqWGxEjAENiwurYBkDlE41IN8b0Z7ARITmWBODx8faeUDM6xzN+yHfB7IWrD5gG8ZsOlbE6RJK3LOUmn+yj/rTtea/RbuyVa5sDwh/H9WbQCv2/5RObPhn6o/t9PeWWLTT4W4OBleVMWpWMKSSl4PPpcEReD6oKw9Phwk4dwLIEQhu8ojId3qzKsHqlifDvp5cl7OqW14PPwqWc57uNxJCp+oQDktfQWwW5SSkwxMyQHda4RXq65S4EKduOP65OfPp4p1qWjlvAWWkpCAfSDUV6KzZ/bCcJ8fHQR2rl04h9qOltZOG2jzwMiQCFCwHNeo6lFeUtXf58tnY/COeAFLWWVBW+ugjFQNiAqy5r27cOF/iMrhwUkC2nnd29olngqlVTY1ddLuqjuqglrJ12yKqrmqA17EGACeN1q6bjTlkSI6Px6aXCytdsTpWefks+buhoQGUnxD69uhNyMdy8jf1wiLCNbUJnxMSowGW5uC4IcklcusWpHpb+vFM8aAURYBekYPnYLUuog/wDF09Om8EqB5ZsKLPhqcnBpSrOzWQfMUmxAR+yl4qXN3P59NBzXhmUSCT18Jj14xvWKLDVPZprw/1HFaKV44bDseGRpuAUpyjrbZqjtHXC3UtnqX5UTRvWgTtrRhSvHoUDxAEq/DIvZmPo8UrWAyAyzDTSLWKw3vYOMcloX/i+77wAfTjGjlm5+vvyr9pKan0z//la0jMD9KximPoj8NUWpJHK5aWUSgsn1WYd/7T//V/iEQvF/ZGSR2s3EhMSW3V3KWISA91DdrpxOEEBP3KSjjuBJ5L/S2zpgm49veEmEnDjrng964srdAkpKMfH6HOpk4a5DwFgNUXEOd05MR5+T0ltRBB46o+DGRDHEULM64s9Sj0QV+nPUmpzyXFCVRaHE/7DyFwf0R2dBwwGqVIP5yIDdhKGHJVVWxqrbQHe5gDJ0p875fjwzrfuKlZ/MCsNSHsAbGkBE17mnsxjrXXNI/2pvrVERN9oEfefok2xZmPG8Y8xMWhnfEkbrvF8RvHi2RnRtDMkliAjCGhZ9XWc79WQeHsOXlzezp9sKtFvlMXtDqI2T8G8SAxJzWoB2SQRTf0NQyN2G4/eD8M1ZqfP2g8gn2/USht9iUfx2eW383PT8CeZHwb9Mdxz+DX8Acg2TDmvP3WYvp//+thkeF9cUsmYgKrZK5UqqB6XrIUsOx+wb2bPSBvvvkmqG6fjiv+Q87nsTHeh+Q4kLNnL8mC5VccAMKXGukQe6Qg7/FW7hGPmwYvTTLyYJw5q+g6EypPGYCYugWnCU2o5kEP5qSEdXUNAGNPZ5AEew4bAIyPHqXnNUyOvIguWjSfnkc26NbWVgFSTHX65JMvRKLXpo6Mdu8RC4i9oopFQPVzNWGbwekOJfO7ATssFcx5QLpBh8jLy4YL9pLEqExHTEjF8YvOe2C1GRmYULMK1aghlOV5kSnqf7sLygXUsf5ms+bPajXR6GIkLWMaFkooFLEiFBVd1jDj0TcAhKttwAY/gfE828BEniyIETBQGUwOG7muj+hT9iHMkEj4eCWF16dQ61vfkCe5F+/HPcUGKc6eworxMK9h9Zf/ka7P20dNeQpUGg8I/86UC/kOYMOjla28ml7FErr8vZRBlrPV75GBgVG2YgUqFB9iLwx4YOqUA0Z412dTsAyo0OcLBct8J3Ed+h58Hl9TKqf+kcBzj/4OuxSReEXJjUunzNhUio+C4lVbI9V1tMIr5qV0cOBL4M04fvUqZDjDKR15QEpy82hGYQGAYwioOB5wpkPoNpTWToCGw2W4HQAkNZZefeU5BJM2Qp/9FOh/SfTyS6vhxYCyEsABg4yLF6vgVUgTehVnFeecG2++uVbGDHsvWOVqAIpb7HXgDOrx8UwJIXr/t8cF1D+/oUwoVAf2V8r4mDO3gObMyRPA0A0uPy9k7Pn4/PNTiCGZJhnVWxDLEgle+9Gj1yXDuaFFcJZmdY18Ki3NxOdQ+vrr05LNmUsIaAJR2JBxYRCSlolg8tmFiOdooBOnKiClm4Xs5TnwqnRTXQOs6QBGXELDcY5RGoO3wxOiYy7MBhRqZe58gwSGklSQb8j0IDXgQhAn4vRNswMPV5mU5XehERkKFt6tXh99IUZCVg1CBiCJSPxVUekq4XgNtQTPHp+mgB8DLy5D/X0UoakQ6anhyPfTAHWtPDwDA0wopA320mvbl1E7qB0V34ZTcR4oXjHT6J//8Z+oV4OytauL4U3KlH4SBzpbbfU9ufZf/uVfyr+8aeMcI3K/mAEks1TxAb2eHif2uM/rrv8u3Qp9V3Py1XdmfrSezQmS4l/V73ws92MuNpUqVMchndxzgpq1Ols/2uFfD6jcAqEhSdTc5Mb1hZj4HD125SAz1rg6nZryJXVQ935hYy5ihlrhqXPj7UQrdzTgIWdxRc0m2n+vE2zNAgHNnBX8X3vvYO/G7KA8fabE2EUrCpqhGPNnc99AWV5DweIx5TPPhOpwEj5pw2ATuoUo7eSC9gbehySZUnDNwGuwpC+raGWmh4tXpBXGjwjQh/m7wxWGiihP4LaHyYLo10LqdwYfwYyvPgZXZhDaNkCTaBDS2xzvxOX1N+bTni8vYa5huuHIhY3b42lI73JdVq7MBqV0AMZQf0W5h3eSx/+rin9VCy9TYFk5cPOmWfTBh2coMyMBe6d8+td/VesHgws3aaF/LkDbEJuUdBPB9avg5XaZCWPVfEIAhONABga8EiPgV8YAIBwHwkort29Xj1WfZ/Y7SxKuX7eKvtqr6DoTKt8zAJKTkykB3SdOQLbzKZQnAUC42ryY8safaWXl8HC1I8Pu7363+6kCEL4/b+DefXc7ahQmalfs6TgCegyXhQtnUUtzO2gqyir9MACyun2A/qK+k956T3PNv2MAJKQ/guJ+sZ580YPU+XoFDYWphWwyAGTZgR8h0DSKTj7/LzQcAQuwFVvyfQAgPKWGgG7FAKQwOYtisUkfZCCNjUl9Zxvdb2gW8JKTnk4bly1DAsIbNL2oACozHdSAhH7VALfGks8AJCTUg742nebPm0G/+vUeift47dXnqZIT+CG/0xuvb5BxwZtdBhtMtfr88xPEwd2rVs2SgGWmXXGgOAOUExU3EfytvBKf/o77cigtX1EqilcHD1QC0KTi3Ezkv0GSPCx2H3/8rbzr555bIPK+HEORgt8YABUVpeO8eInhuHixGjK8hbK3GISS04yZ2RCWaKPz56phPeWNogbfAQBk2fJ8iWdqh3Gsq6tDAtevXr8LUNONxRVAY0htpKcSAOH6rJyvANHJy6p+4wUgSciy3tF/mwohUfzCqulom0FqH+6mRaXF1ANOfmNbLDaB8YgHK6b/8Q//3QEggwP19NLW9QhMT8VeNpJqqu/KfX/2s58BYGZNOQBy9eQ1unrxhmxXvT399MFh5aV7VAAya0YivGYxdORbAFNbYv3fAYi0r7QxewM1cBkvAOHz+Bx22hXmRdL0khhQQMOovmmITl/oVhQt1dOd+zhp2N1vnN8fFYCsX18Chbxc+i//5ZAk7XzWAGTnzlLIjddgP2xZ3fye++n8EQhAevuUUYGNtc+hzbKy4gBATB6P8QGQmTM7sd+KG3f8h/QV/D9uD0hJSQkWixJwfAM2pmMAkMzMDCxIOdCady29T6eZJ3aXF7dsxLOdnpwcL99qAkBkshSsJ+X1CLzu9u0vgA94FJZO17I3ntZ0LJiWdWU8zzoREBJ4bDBKlpkITZ0ZUMUiCJNpWPHQmOfCVllTNzvpFv/m6GLbJnmnAaygR+Gz+tMOzb23bt0I8JMrWdrjQYthZZ9f/OIjuQrflycBVhEqL1+A/CXnwF0fIk+sOzGHJLvqJKHpw5SPhF3fnGmhGe8oC2VkntrAR5cOw0CrhnFMET5roy1nRNdxsU7NjSdEPaPrDeG/zSsL5gHhdSiYYdD+bhTDoNw7FBui+A9W02BuC/W8fE6MiHZiQj6GVfvsGBDz2cjw8jG2p3zl3p9TXE8K3S05Q9fnKsOBJCI0yQfBKjHeDuO94LhEJ7mg5OfSFjEkDHTyqcIzItcClYpBgHzGeuF4S9jTYTYt7BlBwkMpFi3LZ7wh7P0wOUjYIhuYCR2/h4DmMzt7GqXAu3GzroYetDcAqrrB8ogupggEK2clpOC4IrFe17U1S3BxLyyBW1etEY/ErXv36PLNKsn/Mbu0iJbMnQX1pD766MtDeHcekXDdvLocFt82une/AZa4btq4YSnosYdo4YIZAjbYk/HRR8cQs7EGHodzcsy7764TAGKCbrnvnqi4hfwTSYipSKfffXISIHuYXt66CEpufVBRiQe1sAUW81AqKs7AohSNa34reUHYe8JB7Lt2nZY6p0Bmdu7cbCx4mdKE/M45WL23F4GRiC9hsPLhh8dEgYvHpOGOs/cjBtbghIRwSkqOBG2AlbUixCvy4e8Oyfke1IlLCKhM4Ygp4TKMeBuTd0Leqw4y95o4RuEfmjwh7KHSFC0vBpNW1woJxedQNS86/ZXhnlG0M9Z4+d31BsA3q86xrNus8rUJ8SDVD7zIDg1LtRaT4MGYkKAUn7q61OaA5xmx/KIkIKYlKkb10xfWxIKKF4s8Hciejn7ilaD6GDpx5h7oML1I+lhHc2Zm0trVoG0hPq6jHblkEqA2JtfuljgeDs5nGhZvNN/9Dy/JdXPzplPPkHpO9kD1DBmPg/ZuGI+OtKPl6eBAZr+/rc2mXM212nPiQBMMy99HaC8TUqPJcb2gkH309x9CCSwBW1YP/XrfPupC4Hw/NnCRkYqm5/XhN+059EG8gQtTIEOQ2FD9AS+1+b3LJ7Ez27YX0u69tWojyGPZBiF2dlZdX3Md+8/ACdGhSlmT4ugeEKMEIrwp0yj415/Syz+YwHJ7HfXifYREKgu/KbYHxA5AFw+IM7mjn+rnC9HejtHo3aLmpj0GRhlN6mo9nzmXhbyCXYdjRV58LhGUv0HKy4KXrhtzF2JFOMeI0LFs74ffAqP6TCjmS/u6HmOtwiRvPDl+67/xinj6ROnvxz9eBvp1PwwbtTCo3sMarC34eozLPZhKZ8sy+rXq4/uD5XfXr8+DRHnV47voBK9kMztMLh72gLTBy65KGLzUOTAGdWMOVwIVTMk157Gkt11cJkgIJNNjwOq4D4rv+B0NEwIgPElt3boVC8KH2Dglj3x0mcRHUrC+K3Eg7KnhQOXqasWnnXCZAADha49nYz7hOozjhPGAmKVLF8Bj0ImAImUhe1gx1zMbFD42mHv3Yc/7sDrxecHOte87mnqWoVtNhzrQ8uWL4QH5Akm5fiBzaGtrO57vjihl+Vl4mBZg79TxPGwZsItRwbEVtWSDYFG1UrHhe+edHSKtuXv3AQkI7ulRg5rPM+fOmFEo312+dMf5bjCGszerO4YkD1EYYju43D7cREvfjqcuSHNG5isAEgrwEa0VsXhejc5XGx2mU5s53X4co4zFa5L5fSwKlr02BH72Y6cF6Sjh9QiU/fvN1LvtDA0sUZOTNKded501BX/bnx21KhxqgIcDSvSeJq9qIU27sg77By9VrP0X5FLpQmI3VQk+f7jLoj/hO083u9vV717Ojq7rIGCjXyt96O98g3ifDkWLK62RHYMITZtCOAAupDYNnHBbivyu7wslLT8KlqFj4X7y7lhuF/V5e+k2ySTNm/Zw9I1+KBB19XZTY3szVdU/oD5wnjMBQJKjsblvbaT0+GTKSYIVG16+LnglcjMyZPPNm/fLN2/TsnlzpYFb4BE5COGQ3mbV72aA8sfxHtOmFQidinNpfIINOy/Ss2ZOEw8Hb/ZXrZoNWd1LOvt4LG3atEjAMntBeCww757vxbEg/E4+eP8YvbBlgXzHQICvU4+8GgWFGRI38u23VxHv0a4VsVZhzN2F168JdQ4DXTIX10kUoFJd3Sj35FiPefOKsKC1UhM8OlzUPOCRQPSEhGgEsycC+HgxZ3uQHTyFcgCI6uvbkc36GzmeaeJchmWTq96tZxjP4AAEBg3qnXocNSbeFBn6EHPYTf/hf3X/iMb3Q9oLGYQ+wtdkEQldaafzOtmv4Y3y6sSIzJOMhEdp5/poULGG6X6jPs/VAeBeovsVb/7URy4J8DbJv4iRKcyGnC3+i4VyWFxsGNXB4lx1W2UQ5+zR2zZlor3i4BHqBx2tA9S2dKHGmPxIeCK5NHuJo9L6oXPTQ+/+6Keg7uXIJdrgVQoFuOHSo62liYnxorzFhc/1OBOBTcdywYezz/aze0KEQW+OFRVLPatDy8L4uHz2Gt09A/VN/NSHftUw3E679hxz2mF4CPUwsVz6Wy/Grc+iY4Wa2AMIii1emCZHVV5Q7TPA492s3aOBDz7wIRaWQPqV12iSB2RTdyrtyOy638gnUw+HMsXv3LURBzN2mT4aAYUzUzj+w4n9sJ9JJKJHghxzHnfnYEBqMJgh0lqX7TU61KqNxvfOAAAgAElEQVTv9BIo7MFbd/J8r9QnIy2cSgsihJLV0DxINcgvcheyviOL7jegXNprrMcodDGoNIDfWRQwdjxqEub4JX7OlSsLofaXQX/7t8pzZgaQncsoyM2fyFfTp2MdTGSFqGcnv2sejN8XUy3j4yPphRdKkXPpDvK/3cMYj6Z335mFOI47WBMM2HD7zEgAYujnKv5j9+7djrLeeBpxQgCEL7hz507kVjiMBSbI5UcBIHwkx4FcrLwMa4yeFMdTu6d8DCt2ceb2AwePTO7O3yMAwkpYxcUFiFUY22v1XQAgCQnxoKDMkef5yU/eo0OHjmITVgyPXgGkpa+Dg17hvHN+nscBQNiC++qrL2LSiZfN3tGjp6EOgYBHFBuA8OfVqxciEPeik2thNADy6bk2+k/lEXQ8O/w7AUCizpZQ3O6l1PV7h2m4xJ14HxcA4bZkI/WGr/6UOhPr6dSK97+bAGTZVjpVVQkPSDVlJqbTzJxi8P0jKCkuHvvhMPrsxEFaUjAT4KOJmruR1IAD0/Hc0djsp8TGU0ZSMv5PgscrUnkC8G80aKUNLa2gaaUhGLkb6lGDArpZLeonP95GH318EMeFQwEI0ouy745GX42msrICeBTihA7FCQOvXatDzEgi+ugMieNgrwTTsEQ2FhvCWgSWX8Uxa9aUyXnsfWCwwhuA2loVg5WezoGX1wTAvPjiEokDYaDDZc2aIsg9slwvpFP1vkNoHBo1x8WFY6GMwjVipX58TAskZttahyUmhOV4E5Niad7cHKjsNNI3h9VY/q4AEJYJTk6ABXExePJnQaWCld5youBJHg5AogECO7oVEIjXm1D2FHn6lHwvA5AdCCrlgNJOJJVLR3K5jAyWEvaK14P7C89BJljXG9sMANI/ZQDI/t8cQIb4fgB1PBO8O/2IQTh95To9QDLOTnhDevuQAX6cACTWG44A23z64nP0Nw1K/h2AuNudxw1AViyKg1TvIDW28NhWg1u8iphwOL9Iako4/oXlHIHrVTV9OM6oiDw6AGHJ7h07ZkPshXODqVjBZwlAWH734sVmzIl6XE5ul/lYzjIAZP36IsShptEvf3kMe3OIkUChcOmSLMQJPnBiz1QMiDayjfCAKADC8R/r16+Hd+ezCdVvwgBk8eLFqGgzrFIBgejybrnTGNqIPy2lrGyGTHSVlU8/y/ZEWuRpyvE+TQ/IeLwege304ovPC93OlomV12yZwG2vh/05mBVloh4QW+UjUPFDJjLL9D7atW1lK/N8mzatF3DFEr13796HtXeZBNzv3XtQTZC4rrm2CSK320Zc2iaQFW3hWmhcy5I5n+u1Zct6bOBYMjQSVoardPWqDpzWVnIe3IWFWbDiQv74zHXnVv0xWqMfClim/AVbIhOH6a+XRjm0K6ZiORQsBKNH57hWR0cJS1tOeU9nAtP5q2B5QPj7wBjI0ShYDxtbcV8soYjqLOp64zh5cowVW53Bry7AqUSaXSK/2wCFVbBsapY536ZjpdQV07yLW+nQxv/qUrCQiNDEhnigiCXn4VrOZ6ZPmXhKpmAZb4emYIkXQ3/ntWlX7AlxaFVMzVLv3XhWJAjdCkh3As7hUQmkYHHCwdy4LNo4exX98tvPqH9Ae8iwAzXXe3PNy3Sn7j4lIcPkwauK/sr5I+xAdv7M3pCc1DQqzc7BdZB0DgBYlGDw8piby5bmQfTdq5fuQkp3Jv3qV3v1nK2pTwAgeXnJACA5sllgbwYXrzcCsrX3sVBl6HwdnAwvEfSpJCymdSppIP4vKSkUi3pLSzPuFy+0w48/Pom+HwsJ9wyckwJLWxUWqvn0/vsqJoTvs3BhLjwdneIhYYpQHGITEhM5X0UoQEeccLc7O/uh6NUhlLA3Xn9ePDdf7b2A+nhoDjKCFxamSQA8x5q0QHiCS6imCHF+Dvhl5DvWU/IMa0uxOMDMmFXPyvQqr5bFVZ1OU7DYQ2K8HQBgYToBodf0AzlWx6fYFBwO2NV/23OUEYLwEMax/r04G0pChWF04NQgvAkRcKwZCplOkCrJ1/TYtqzacZzYkfmWKJ0AhPLsaNdkAFkuw/CkZSb10fYteQIAQ7BOi9oVOJBMgeL33IcA96bmRhrydVFJwVyMxUGKhrV2x3sb4UnFs6MfhWvKE8e0yT2gbjSssx2H4V2ZmCMP02O0q4Y/G6qHbb03v8t1dD8LA9Dm/+Q7PUmFgP5x9sB5CoOnrB0etcLZ0yg2KYHOfPUtPIZewCSif/xonwNAhjXVimmNpD0g0r662Z5flIU+20M3bmIeNdLWFn2uPwgFSipku3mDcFEDvfRGBE+C2k0xA5pfvu1NMf1DaJcOAldnOZOK+tP1ojENVHlGTB9W59oMFONN477rrk1OXhF938C9gemP4VgEBgI9H7ZHB9c0a1+wPQF7PtauiKNdX0PJj1+BCV632xNjSmSlAUI4xwh/vs1JIau7YMjAaBXXvGpDzNZuwjzxgOgxq9tB1nrtAeF1e8eOuWLh/5d/OeX0QXuMMgDXreq+oyf0aerI7/o/4A9/uBxeUU70quI9ylfmIV5sAEbZVmePIyTAAPUr1Re5/VW/ys+vx1ydjjCLIGk6HtKmEwYgJYgDyc/Pp1OnKkde9iEAJAmZV5cuXTh578IT6hiBl126ZCEm4panIsc71QEIewiSkxNH5AT5rgMQtqwyPWrnzpcl4eKZM+chMf0y0PuXAkoeNwDZtGktNnXTRD0uARmra2sbAHYOY0LWNBy9OKxdtxA0rCocp7jWwQDIewg03Q5Z059tiZmyAESCzT9bDpp8BHW9DQnQaFcb12YWPG4AsuT0G7T3pb/+TgGQSCgmTU8pprl5M2n3+UPUijwgXMIsADK/qIymZ+RRfWsznbh1WX4PBkBkXceaumhmGRVBSCIc/Yo9FD2IA4nEppnzKbS0d1EqwAMHmbM348GDJnyOpVu370HadkASBJaXz6Tf/OYQxsdySS5YWpoHAZG7YgV7gMR9THsqQzI/zqnBeu99fcMA15AQLsgDQOjCPbtk4xAOd/6hb64KAOHkeaWIS9m377wEorMoybFj14QGVFKiKDG98NBkZIBeCN5/O2JJuroGQK9yqSRhkMztQTK+8hVz4L3ME0ojUyl4Prp5s1W8IpcuXXZA3HcNgPgQszBvWhgVZAGEnIYggEbPIWGPDkD6u5rpndcLKA4ekvAItkazlxdUP/YsYJN78dI5WrEcqoHtjZQIql9MVCw8DT20/QcbnjkA6QU9kMsw5ssw3RaNd+voNDLf8xb8N18eRX9RwOthACQdsULlczPo8y8UxfrfAYhLNbT3QY8LgKxYFEttHR66UTXwUABix5RwzMj0oigqzo8Vj1313V78D1oovFUTBSD8TAmIdeJEpgYEPysAwvK7WVmxMOgqBsRUKWVlmUK1undPGQi3bSuFt6hOxpMxso4HgKxdGz3h+A++34QByNj5QAxf0UbiqrnZu7D/wGFHc3yqvAS7HkzDKoKkZcUJlfV3wmUCNKypDkB4k7Jp0zpslr8ZNSeIvVnntrIt/8Habqxntq0x9ueH8ValIwexSo1WH2O14Q3Rxo3rMOBOwyq7SgDC1avXkZztrGNpsoO2jBHJ1lVni5TNUTWD1hzD/5rfGfj84Ac7ZdN39Ahn/dYWLP1venoKzZ1Xgt/YsotNQrKOO8FQCklVm/gFsf30l9d76EfliRRZ6uYViCpW1q4YxIKY+LqoFLYSqbdg4j7YA2Kaio2o5jMf58SDWJ+d30cO56BDg4PNE3/1HA3ntFEXlK74/LFiRGwgog2qEpth4gK5lRzDm55e/OR6lUeftuz+czq95ENqTLgjdWPjoZHhNXk0EJvo5tTA717Ohq6PJQAmKUYWVzwZRpKXKU+GCmPFeHD+EGNIc6R3EbRn4kJYC19nU1cZ0tUtONM5l8zYDFo7bRmCzMMAQPZTU7v2FHH4p5lLUM+X568BaE6l+y0N8qytne10reauuhYf58QqIJ5k82aqbWqie8hrxGpYKshWNdzi2bOoBIIg3MAmsJRzdbCHhNue1bEePGiRXCELFhTCE8GB0Aw8WJIbFm+AFrbmNTb2wKA0i2ruNlBcfBioXYOQ3C1ETpsmvjIsjxyP0QT6VrN4MxiAZCOz961b9QArJFxoXvgGBtjKye+XY0ogpTu3SFSvjh696ozp7Ox4Wrt2ngAgVspKTIyF0YDBSyQ88W3wdMBjkqSyht+8eQNB+mqsmL4/LHx4HVsAL1IvAJT8jgOMjGwoKGVcvBJsrjp7VFg6Ym/0tfCdz+QM4U6kj4fpXV0L0rzB5isVHG3GsbbY4lrGA8IW/yE9YLG9lmDqlfNVP6y4atxz6u8wWHWdIFzOjcHeLV28OrbMuDfj03NBW1LzQ6gHiQf1IPujHyhu/N26WirOzaerNy/DY9RMSxfDWwmvGsev1DXfQ0xRIQ0gB8TFhkNQXwNNC/LFixevkOtteZkV/TDXxCQiHkTRSXit8GgrKUviGklebhkQp5x6ygfur1q4hj0hJgaEv+eYKC6ReFZpV7F+q+88GD/h4erz+aNXqPbGPYxxL1XeqqKKKzdEJa67S5+nxSPURVhum2jHmjw6fqmJmqq1Z9nEevF9dX1sCtKgDohXdZbgCP/nkPq535nPdjy7z/KABPud442ckImAGEK5mZ1h1cqxptYU/1gOEVIxnd7yVITgoXyazshxEyzXbZfRcpkILU9LQDtrVUBMi1nb7FxcfCwPj+2bE+nLg/BkOMpXbiyLT4LndLGtUtLWeA4ISOTlxsCoEQexiTCJObtX20t37qj+Zt/PXMb2gHC9/Knhqg86HiTckw0yqoxzcRvx9sf/xbp1eYg37ZgS9KvRah0bG44Y7xIIhhi6mntkMAaN7QF5442iCeX/cF49v+7xN6M6kvOBVFZeDx7P8ZCs6I/kXZhoJR/h+Ndf206f7dozuUR8EwAg7vh78gNgMhQsrt/KlZwTpBEIWcnEBiujgYZgx04EgEymfUa7vpKd0xxUvRnjSYo9H6zQZpfKyqvgq5/w+44nd068xsU/2N6NFlX38H9qPs9QE/iXP/j5Oxg3bXTk8GnJ3szFBjCLl8zC9z10E/KkTkkHjSHFDdSrAY900YsJ1K1FUKJmDFFUrp5gI30AIZq6gbUY+y0pRg2Ln8CAEZ53dY4zmYMtoRQXmOiuaa9ZgeuwARhhdcmU9A8INt9YSX2rXCpZ8D4z8tvAuBBzXf7ejjNU78CflsUb++VH36Xu2DaqLPtKLs77RJNo0ChV8UbEBSVWcHsv3qPmTYQM6ABjbhQNKjy9ABqajiV0DidXCK+XupFM0joJQtfPZ+cBYQYNVJi4cHJBLmsKllNxaj5df1BFR2+ecPpKiKj4qGPj8RLXzFgMfXbkhUDjd/Z2yWaxb6Cf9p89AaCGRFF6EfUCIKzDZjItOYl2IZZtCI3HQe35kFhdNHumHFXX2IzAz3pqAxc5LS1Z8mhwYDqDi6tXOSO9j+bPz4P3YUgAwp07jZAsTRCKEytZJSfHAmxkA2SkwMIITxx2UOwV6YTk7alTt2jR4lwcnwnLYysW3VZJYFhcnAIKVqpIUn/zzWVRwroEKtjChayqeBWgIgJeDZUwsAnJ544cuSLJBdesmS30Lq4be03uI4bqHPKbdMNLEqaDoouhzJiqc2bcunlL2oXLAGhEXGbNyKfmlg7xmHT3DonHhkt0YoJ8J31Fj1vJ+zGogX14KrCb2tDGxsdTrw6ADQ+FCp1PjcchD+JxUMKwwfOLQ7B3oY7kqKZo4R+mt0g/wOZwUAd8iLFDrx8vrY6iewhIv1TtcWJhhtG/jIKRbDY1mg3Bbs+h7uh+F4EcCEPDaoKIj0mggZCT8jkxaoh+tHkFtXBySAhZ3OqsoFmZ5WirbiS+PAulK3zvy6GS7NlU3V4JwKMaJrMoGR4p5Zn9kz/9X1XdAUoG+hRIioAHbEAH3URE8ubY5Pbg3/X48GsTOU3im0zfDQetztwvWnNHB4GKoyFFzcXOE8LX3Pfrb8DOwX0hlnIHUuY18O6dPKUSFXqQKJITLqo/iOYUJFEKsmEf/hYeRiO/p3PKqHqY+gSsxRpADI8BQOx1h5WvGEzaxcc3MDeRFtG/MwAJAmwc9TWbZoxzbEMcP7tdjBIYfydrneaXct8057ERbMCmLJkLWPdxKFr63TvX43fA1CddX7+64DsHYOGYorwIygOl8OgpN1eL2Wqq9dMGpfqz/Z1WsONFKRIGj/y8GMm6npkBSzuASFV1J/LAqDHoKK7hef3ZGe5iLFQuqyjw8eT3XXxLNti89dZM+vWvr/nVYar9Ybw0J06onEmjFdfIrEAey1kvXRo/ofwf5toT9oDwiZwPhC1K166NRErQu9PXHvlyWQo1Nyd78t6Fp/TGpnpW9Mk0w2QBCOcEmY2Ny6FDrupI4P2/ywCEJ+Q/+IMfitQlq7x1dHRiQGUI15Q3PFVVNeIRYTnixwFAOBB+zdqltPuLb+CydAPSTZtGIXh33bpFACjnRD1LSgAA+TVoML8pjKA9BWoBmgoAhIPNYw/Mpx4oXQ3Orh3T6xHMK/KoAGRG5XNUcncFHVj9t9QPNaypDkDWFC6nwpQ8Onj5GNW01mFOxQJq4ggsAFKSmisbtTBYvGfmFdMXFYewgYU3bcs2ulpdRWevX/MDILwvfXHNKklSOKg32DxGmYp18sJl0GxUQrCQHub2qi7Gv4dqiy+DijlzcgFG6gE4VB/kIPA+bDYVdScUwKAU+T5uSUJDTiA4fXoOjBSNAlyXLkNyPA9oeHGskDUoUqciA5zOiQe7RBFryZLpOCdbjudg9JaWJhl3NTXNsHpmyEZCxVr56IsvjkusR1Mz5Im1BZwAzkYDIJHRTMuCbCy8Ajt3rBSlLgYxfK87UN768iu1SZ3KACQ6NoI2Lw2lS1XDdK9ZgZXHBUB+sGGFgIW2rjbyRjVTUepcqqzdK4pW/fCGZUXNgvhBGt3pqMSWV4HxqQhArl9voppTl2kItDzecN8ByPx431Gprw1AYmFleXFJDu05hf7cyHEC2iP17wDEXcofMwB5YV08XbreLxnRrZs4c81EAIgDKgAaYqHwlp8XS6UlcbKxr73fi3w/7UpOeYoCkKmT/dx6FUE+spfm/v0uGJyCxHfbb1H3FaP6OW9eKkLEmieU/8NcblIAhK1bS5cuFcQzQo7XASCMPv1RJyf727RxPTiYykI5VcsjAaUn7AGxLRATbb/JghAORj9x4tyIYPTA+492/dHddyOfwLaijEXnCvb8D/OAmOONpK6y4LDePvPOu8F53yKqWHyNkyfPSx6CmTNL5d9r124iL4oKnDW5CMz1jJSnfW92GXPhzaD9HNnZmbR9xyb67W92iUWZiwl0H4TFlutWAs59Tk46kpMpvr8vGhs4HQAbkjZAf1jfR/N7PPRnG9XmIHqW686OBhWLZXnl+0JkodVeEmNkE2aDtg3YdCw2ELGWu3pAv5hF/cxBGQjyW9ShORR9sZi63jzmBJvbAGM0CtaI71FtQ63i32xJXoeapaso+T705lmLqtCaQ79PCT0Z1BnTRMeW/grUFgTzagOc8VJ4epV6lBR4NIb71EVEhnfAn4LFx4VquVWVB0Sfx8Hkjpwuy+gaD4i5Lgeb66ZktSotuctkFK/e9JQmldJKeD/2XjlMdZ2aF8xTpole5XO0xXjjjHI6XnWR+jlKX9PDWMGnfO58yk7NoC+OHnaAiw8AwdC80qCMVZSbQy1tHejffVBKUo1hQI4PakuGhmADkPz8VLGYstAIe0C4LF6cD3DQBq9GL0BHHGJAskCTqtIPDIycngQaVhctW1YKipUP9yNQxuJwHfZeDMj1wsJiAT6uSKwH93lOWsi0x2wor8yalQ6vei0C0Tvlb4718GEuZXDS26sAU18/PIZ4p1w8EALgDOpccrJyMV5y5XPZ7DTJ88NB6mJEAIi/fOkBlLc2SQ6A9vZaASIVJ2up8vptGoBHhEuYzqngFRqM1r8fTkACQzNYGEzp9ovKgUdRgf9BiEJIiWRPp84f4ueeG0ndgYaYM4eEwqtq5hMw5R2FCG6vlPgQWjs/nA5fRBA+qhSKActxEFz4d4/D/RMJM1UPM2jgFXO4mNHdCNxWa3FvF6SRU0Jp57r51AqKVio8Tx4o25y+d4Ay4/IpBsHsXL+EqBS6VH+MyuaUyXlt8Nq+9vbr8jkpOVX+jU9MRaZr9fzs3TK0q0FQt8JN1njkNXFJ2cYoyT3QnWyMYYe/CzWeIeM0Ybyg3VNReEe93U2quaOTECgfS7ch0XufqVjcdnj2C4hlOnezhjrgIRvkNkDZML+Qapv76OaDHlwL77dVW8YNxxMeQg7aN8VVkWXQqvcwlirHsPE8BaFf8TXUGm3Ocw2x4gVBsfPQyBeWdd70BROwLWuHReNyKU+u98OsO+wBMWsNAzKf8YDw81lB6OZ4Iz3vYzqXPRnrY0Ot69nrstNOltfDXvuSoOi2dnk8fb7f3si6dVPnu2wEn5lYTR0YIOpOY3KgmHY1z8dkhKSkCCopjgeDIRYGjH4wCxAvAs8Ix46o490g80AK99P0gJiNPddtKpc335wBGd1qGJoCKJMBlfb3gJwSRtSZM2dAy524vPCkAAjXhzV/P/30U0z0cf7VGyMpIcvxnjlzYfLJ/p7CG2Sr+EtYsB4JKE0AiIwVvxD4yGPRmEZrorE29KMBiLKy6ZJR/OxZJTwwnvvb9wrGMQ0MZDd/BwMg472nPTEGawN3EnK5s9OmFSHodgkUgT6GuEIOBtNGmayvX6+STPDRCNpMBp2Flaza2trpgw8+F/exXU8DQPieBnjYsSOGVsC///D3XuOpEZu5Opoxo5hOnjiPTVebUEFYEtO02/r1i+luQz09AJffwwtJjJ5UsTrOj+mhX13tpmVvquRqvD5Fg4Yln0HBii5SE0h0HsCIXgdt2pWmV8sx5rPtzed11Y4Hcds1YKgjZiL2i6UUXpdCnT/fB2uqa+0aDYAEBSMWCdR8lDVI/yHgQ3+2QYlNd1tQ8Spl1c+i20UnKL25GPt4Lx2b9T5AiHbT96nFn9c6sy5JThBDvYFilqFbGdp1iCQn1BsIgBNnncQ5oTonCAMXBzRocBDCsSIGSOBfpkVxGYR2eShUfZbnLae8ePZqhNDvLn+BfZPemHDuAjP3M4MCG4DM+DSamVFMFbf12NPo0YNFNgHZw7etfo5OXKqkWtCq5PnE0q9fukk0xoYgEyPCjapzo6i36W6QzHnLlxdBHa4VC3q3Qynk4PCSknSxNLMH5PbtZvzOwZ3qKtxvlyyZJl6NxsYG0KxuI75qgWQ754WJNwWnTmGjGED/MJugZcuK4G1slgB0LjwW2GClrq0apbevDZtKBQ48aOs0CEmwHPCWF1bDiKAyrjNg8WLuvV/bRemZaqOcnplC0aFqrHTBo+ML68cWu4ceIGfIbz9Ukr3JySoQvqW5g3watccCIA0YlSceSHowhfhSsH1S4H+wX9VH5OS8hrqlvpKC9grccAq9Tr8jAWhQeDIlwlCPYIzg58lODaHVc8Pp06P9UKhy68CD3smDwNtvJ3eJ7tCod1wyKHsoPX2tlJAcL5+7sYH3DbTRSni4ihFbkwPg+DUMHaumIVFrZBw96II8ra+fUqIyaPOPl9OtGzflPBbtyEzPoC5s9D7/GvRkUNBeffUNgE3VrqEALvEQmuEyhOSFYQ4AYSCt46g0KmfKlQEa/K+hYMlnPfGwUhcX7p0cUyLXHWgG8FD3iwxLxLFRdOX4Vbpz7R4N92sqHfojQ6J/fP9rOa4YMtIzslPpq/MqtoqLt03P/3qjqr7URhwGDyZOKwBgcPI/VSfzPP6UH+cGdmyG8zwuuFQX0WMe79EkK+Rn9wXklfECzBlDrk3VDUNyTQfQ6HHONi+z1oZasSOBRsvApLti9dGgg/uUSVrobOVQg2B7h8B9gDmmfHEcvK1eunyDg8/N/OJSt2zvhwClwBghkUM0Ewu/GwMkOD2lnseZxmUtAHl5cfCcxmINj8d8w7EinVhjXQBkr8fc/AqcuHOf++4e/yfe2H/66W0HGD3+Ozz6FTlJ4qpV8BLuufvQi/n3JeSsCmcBn1ckN+BkyqQByLp16yTqnVVS/MoYAIST/fGiwxblqVzWrV0JZZhqPN/D+XCjPsP3CICYYPSvvjokFvrvEwDhZ5uLjNGnNHd43rzZSIzG8n1sRUWAKPoqD7pPPtkD3voOAWEVFacmDUD+5z/6ETYBPSJhagpnZP/4o6/9AEhSUjwtWzGbjp2/iE0QOO0WAAlNH6DqijbasB366fGYkp8BAGGlK04uyMHmPW+oTdx4QMeTACAzKjdS8e3ldKfkFF0tOyCb+Bf2/Rl1wC18oXQvdSGvgXcKAZBXZ++kPrzTkzWnqQNJ3R4GQBbkzKS2nm6qQ0JCtflRiyYDELYjb162UpK27T+lRDMeBwBJTo6BktUQ/udNnbofW6mTkGuDEwey545VqpiOZd7n+vVzILFbjWNYNncAmwC1+DNY4cSBXDgJHucDYXoUB5NzMQCEKV9Ms6quVt/bAISD2Dk3SW5umnx/HNLgVdX1oGHk04bnlwvov327Dh6RcMSulEq9blW1jwpAvJwElJCwcqiTPv3iLLLCt01ZAMJtMSOPqDQ3nPadRd4TvZl/VAASheSQLyzLp+l56QJ0GAzDH4aYlkEJ4veFDNPz7y1yAEgyxAhaEdbV3zVENd3XqMvXPCUAiPSr1n46/OE3FJ+VQU2IEWJI+OHnRxALNEhbFhbT4cv11NFrBez/OwCRMeaUxwhAIiDNvHNLEu05xMHnLuhgQOEa7VwL++MCIPwsTPNkWhaDkLS0aLAZEoVSxMHfzc3KEGVA0tMCIHl58Zi7UpBX455/m0+xv+bNS8P8GYb4OuVhHK0EApDi4jaSN30AACAASURBVGZRxT1y5MiknmjSAKSkpASBi1lYdAICa8YAIJzgbsH8uVNejnfatBJKhlzlmbMXJtWwTkbTcZ4dzMU51qnjAQJjXcP+/WEUrWXLForoAOfNUIN94tYD2xNi34uvFegB8Z8s7Ils7Cca3aPkX2deeO0M5ybxWUpKMjwez9Hp0xeQJXS9BIEePHgMtMN5snn6xS8+QCVcl73xerBlyWRctmvp5CLBhvEnP3mTYqA0dPNmNazFxQJyGJB88vE+OaVfZ/gMg8tiJoJnGQiduQWNbkNJiBmm0MxB+n+ud9PRlAj6DTIgR5ZictVG1JjZ0O/XHpBQUGGi0/01JtgTYl4dU7Bsb4jtBbE89lIv++8wzmz+3zdT36ZK6l+DXUmAjMVoQMQvQD+I10O9c7flbBUsIyHv5xXBoQkt2VR++CfUFddMxzb8g5zPsR8F9xfS7BsbqTGumk7N+hRqLqoB2dDp00nLJFM6ez7kB8QcOJ/1V/C8OBQsfOZNP5dwD3JFGDoWPCShiHeQNtJB4+Ip0QHpwwimHMKGnEsUckxsKtlEidGJ9P75j+Q7H28o9bGsAGSSo3mxGY/wIUvtrNW07zpiIEx+A+PJgOeFLcaxCDZ+4/ktACAnkHQQIAXPYQIujcdGLLYmAJgpYZzoTop/AKzx5Pl7LG0Pycgxz+3NwGT16tn09dcqtkIBE/dFckzJihUzJXid+ztTatjjx8HpDFg4cSHrzPOmYO9elSeKQQzTtDZsWACKRSroYB1IogevBhIictb2T3d9RT/+vTcxJ7XThYu3sBZlynnz5xU7MR+dkPBthJemAxvOzKwYYonPtJQYWOsVY4lpaVUMVNJjoLADsAoK2BDeRV+f5u0Nx0LEQVOt+popAQkduXggJOBFH5DP+p17vdFQqVKb3GFfp7vRcacJd45Df3ECeZGnYGhAeU6i4xHQD8u2PD+AlnMq2nLl7HBRFjpSabh9OEhncRfvi+YNhej8IDzGvYa3iDwuFKPeXQKSOvq0Fyk5uYvmQ50sHvmJeOOYCO8C02GikOzRg//Kd8yim9/WitBXfCpA4602Ot+8j9o7FEjMzikBXQ7oCCU3u5DKV6+WzzW1d0SEgEsckmQaZUBn/CCWyfZ6cP4Ppxg1Kqer8dyvf8XzdGvKWyqohwP9Lg3p0OenyduuvVGS7AibqfOV1ATu2s2GfpynKbEdPAHq+5kYEOFzmkBodiMEoaBIJbTnxOSlENCm1dUsVSfjKZFa2+ukyW1iuZiFR28NK/bccvFfi9U9cCTotS6QMm1mgs9tzwZ6aMA13CZ2N+G6TUQ9S3tkMNFzYkxTB5fGpM4fba0WIIF+WloYSdkZkXT8rHoX5vH912R3ULD3w6kPqJpOMdOH9u7w95gdHcUwm2Jm8si4J6v2Y1UnBiOlpUkiqNHTw4ZvFsUwk7d9xpP5vHJlNpgTA2BUBBjqn8ztJn1VTpJ45kwD5tlgGcb9+477LkPBHgkDg6MBhqPqSd170gCEA3Y3Q+6R8xkELQ/Jiv5IKlOTesyJn/TI8SoT8IBMvHbuZBDs3LGoVmPdLxgQEeC4YA424ioOwhR7YhEXst54BANU9nX5s31sIGiwrxUIVsaqf7C6+Z/jL1/IvwW6qY1l9uc//z2RJuX4DwYjnJSRg1s5yRqrWFVUnIFsqKvt7bjAzebAbit2IOsZedXqxQAYpbIRq4Nc6dEjp0Tj3n5W3vRzbpArV6qpcVDxK33/P3vvGR5Xll2LbaRCKBRyziBAAAwACQLMsZlTs5vd5HSa0UgTpJEs2fIn6z378w/7j5+fgm3Jfk/WjEYzGksznWa6m7GbZDOzmcEcAJIgApFzjlWA1z7h1ikEIhBkc0Z9+uuPhaobzj333HP32nvttYPky/EdeKBXD/fSn80FBRLb2TLl4h04ZxAvKfkyEZK8oGRxA7vCahp0CFqWevmNK8+rfhfdxv9+N1Io6PR86lt9n/oXjVh0TFBhfDaBh0XL5WsZ40a6KT3uDWCLuylYiuXF+wbUxtGys9+lfv8uOr3lv4qjCVsC7zd7ZxQtv/BtOpH7M5mQ3qEACP+u2BYMSnQhwuE+vN70sZX9wVETi3bF1C1l8AjwoTrvA6Uhb1ZOEjdHfuntsrlpV0jcZunUBFCu1qWthaxrH52rPI+ohqSEMADRto+Q01WULwYgSSHxFAsK1o1aJJnr9URJ+gbZgigxMpZiwyMpFTkQZ24UUUVdNaqns5SqNLAEPUycBP9qRgPTx6DoJdvTAYign5sUEuN+uSUsOf8jBLkfWUIel+uAnDp1xwL2DKA3blwg1LMePqwVErt+8L5v2JAnCtDdvl0BIzYMxwgGj7sNtMdyNS7DoHDlgvrJz94NkTfiH+BFr+5cTpcu38Szkw4jl4sPDtKNm48t4B4CFa2ktDiAHYd4ln79yXGKjE6nFUvm45l1wnhuR50Lh4i22FDAj+9NGxShopFMHwBZ2f/yjx8iSV9PBJavVZPB20V5C2eJvpWVNyFKoOTlhhS1xysSCfKS8tU3wLEEGQHyfJ4VhQdjOgQwKhsMN3W/fKEkxRXkuXV29eLuyHMPK+rPtgIvqsc8vsapN2w0apUi5Ki5ZZyUQYzEa519IQxTuzSAAnwisavkouM2wBaXYIKGOuk7q1ZROxTEuAsMbgdjbRTTDeoWcFcAIp4NzdX0uK8Y+yOSZUsgOJuptOkGRfgnUmpoHj3uL6UBPFw2GNV73pb5IjExsW7pYGW4+2Gx0bQqYdDqoq6sCKUXJJVLyn8PK8PUCw/28SOnxXGTU9LU+PFQ2EGrclITJKGDIaPPClK1j8qprbWVLkDynOl4unm1hQDcjVh5OMdEezvEgGswYu3mCSQswMRywqONWWQ7GTuqj0yZU88SU6dMWp71PQvxjVBqFM+u24q3nm0fQ1HLqXJkhllxUSfY82Xo9cjwHpm5ECYd0pP6PPr9aI2f6I4CK8b7Xh9r6zo4bW91Y67IMfQEIEaejR4Lg341pAEIF8s0qJ0MPKzzq++5JohumtJlvsNN+4I/M8WIgQgDEqaDMiB48qTzudOidF7FiwQ9oyffGNPRAMYcNeJ+skrXRI5lOcaKgojPu3YloLbTl1ifFfifzMnNx4rn6RT3sTbftWuXSE7mRMJR7SkAJC9vHopetWJhGF/adbp9msn9CgvzMUmrgPCeHpYa85y/YwCEr5GT0ZmCxJEQ94Lk6SH9XQMgGRlpMIRWAYQECq9sADzODEAqK2vgdY0S3GiWKT5y5ASMrB43B3cCAJKQEEs7dq4XBtS+z46JY44EIGzkRUSggGdhDp28dhFecHiLFABJBg3mUFUz5a8ElesFAZCA89kUeDyXOn6IysOqsrnH3H/BAGTtx38pjKzjr/2tlcuhAQj3a/2RP6VrGV9QQ2Tp1wpAfLAW7J2zh+q6GuhshVTp0ZGOpwGQpUkLqaK1mhp7Wi0AkhASR/NTZ1MUkn7FfBD1PCSiaoDs7RUU4psuAAkPDwHFChWvYbxWVSFX4CkAJDLSgdocc3HuQSHFO4BIDxvPDNyZisWUKG6LF2chdyQWFcohMWy89EwvLH+/Z88KrLO1COVLUJuTk4jE9ETsd8FSn1uxIoeCUViMq3dHRIRS6WMALhizjU1c/FB67jhx1gsAPDc3Uypm4Ro4EBAaZodByonvndTWxWM2RAmJKQBFt7B/N+3etYnamiuE8lx9Qwcd/vImvOZs/L48AARwCZQ7P7oDNseT+pkFIAMDrfTW8uUizSXK7kARQgAJ5L+hxjoNpwGAtPlRM4q0PuyDNC8ASELALIr0j0FOE+SHYfCLKAeMYq7p0TXYSUt3LxT347kAENieyWnolHqOhr2CqQ8J5sGgtXZ29FF7XT1VVVSSvz2Yjj94TLU1Uu6c2zcAxA0uZhqAREf60rJFdtp/BKDcAilq3MXfMwtAmDLEdNDJABBrAuAD06KiogKQgxmONadH0LSeR4J4QkIQaGChorDfy9bMtTglxSHGo6iIVQyfzmwxAUhoqA310yJRwHn/tC9v2hEQPiPL8XZ3d4OWM0aexFOqorPKVDTC2dOmN037cqe244umYU2tdxNvPdFkGu8I41GxUlISwcOOFaDTWtBHTNiJqGSm4TFWZGM8KtZ0ojrjX797ETY9QvozG1HaE7Vnzy5hADEti+kjrK7D8tNXrkhqHhtrDFA4p+PatVt4iG+NGFZPbxLLqXLT59oJEJKUHA/VrVso6sY8dhv48y3Ce6Wvec7cVAqEWk1RCVSx2Olml0bRzeJGeg/6/PcyhyggS37H0Y/AecoYgxqWf4pnUTYW+1E1qUREQ3/m26gT1XlR0HQsfXvtv0GuASebA3xwZXNzmRrlwRgn+jGSgjVyPw/qlkFdEbQqHZVQ36/88C9AeULF6D1/La5blWgQQETVhqMlF9+mTr8WupVxzMox5Xegs132fhh0Jadi23CEQdVRExQu8TuiES5lu/C2VjQExQmtZHFsYxuSibFaDUsUl9NKIjhffmQ+zYudSw+bH9GlqitqW3mOIU5c1/VHDApWAGpcLEtcSOeeFCEKEk0L0+dRCOo52HCTeG7KuS2X72Z49RtAv8pKS0fO0DUIFzSrC1A1R5i8oBNu0R8vFQFJTIyG5HMuqFNXUY8jE17CYJHUzfOfqwefOHHTmqfms8TAIz6epRdB9GBvpRhOL7EfCyrExobjmNcwj9uQN7UWUYxAKGR1wFMmE+nNxs9BRkaMKGJYXl5JDx40iQKFO3cWIk+kDc9TqeB1c9u+vQDvjNuohL5AnLcf3noGDI8eVQJ4yOeKncEMQKKiwuAlj6O6+ibqwfEeAxBl56RQXGwYoh9yXDJnz6a0WRlwoLVQeSlojmhBQSFQDUOEAHPui2M3EeV00oJ5qKGyEIX5APR4ztbj+Tx0WFKPh5Qql5PngEq87gOVzzdQUpA4EqKfYx/UzeAmPNYql8MbY6gd1E64fXViOY+3rKfB4k7Sy86e89CgYdqQS3Tqvh81ocq0aFx/A2DBbJyUrpOWnYFcEEd5pH3hPBqSCenemNzeUKnilpwcjoiGN+VhfJKQTM4JvkznGsKDh9UQqscu6oUy2Y36exQGQzMzKJtqW8twDhfNjsgXuSOclVTcdA8gNpAC42Tf3/rWXkvlz4puAKxYIBn98kHUjttY9B6vITcl5Nypi9RR10n+/Q6q7mymOxXlNC8ujcIAgAP8gqnV1UNRfnZqwfz3QQSnsW+Ajt8uhloWLyBqfNpw/yFUwM2lwSUvLori6F4oeMDFqKthZde/HmEdFuYQsi4W6emI0xRs/S1TtTzeR8pB5WVJD+JQmLduUOBxO+X4mLUssJ/1/lTFMtVFuXccgwvLSmrWVYxhbLrU2MgJ4o7kjBcJ1YfgvqwstFNV7QCVPXGrMpqnMNUjzcRzfewhXdSTaVeKesXbWXn5WHTNJPQNG2aJ+kNnz3JIULaRLAv53dgJ5zpfJCnJId7xnPPG+SINDe4Cv6PvwuS/eZnpV+ZcXLo0Dut29ygQNpH9lJXVIQrYXrt2bfKDMmLLZwIgiYmJ8FTlQFqxaIynhW+65lJ6hiRnRGVq2pc8+R1/G2hYT7uamQYg4r5tfQWGyTlRF0Msir/jAGTu3GxRjJGvkylXHPFg6sjp0xdF5IOjIvwbbzNrVppQzXr//U8EUOOCgk+eeHo/GICkI3k2P38+xcZF8QgKw4Y9zzyUfI6PPjziAUA4kXfV2jy6V/aI6tubLQDyX5+0021w1H+yANSN5wRAvKH+pJPNe3YWCfAh7rsx8V40AFm870cU0APP0qafUm+oNLbHAiCZxasoqXY+Hcv/8SgA4jdkQwG4wRcCQJz9TiqML6Dc+Fz64PbHMslXA6pxAEhqSAKFBTigPBRDCWGYS6g4zdWhmS/f2tUJWdE6Kq1+Ql29PWSD4cuF+rguSHFFGd1BMT75Nn46AGEBhvXr82H41wIApEPJRCYScmHC7duXiEKBDx5wBXTP53znzsUiL+rLL6+JPI5ly3JwDCi2gV6VmhoLOlYmfisSBQW/+93Norgh1ws5c0bKSpuNAcjGjblIakeuRnsbXoRdAPMhiJzMFtEPVrXSAGTv3lV0+sxlWrF8EV+ctfacPnWJAnwlJUoDEP6cn58DBahuIflaXdNCcwBA2CZj4MSGCtcRWbBoJd27fQnnkRTGBfnr4LE8JSSpvb0w15n+BAOG81HuPmLHAIz1GH96DJWw3u5+1DqoEtEfR0gkRYJGFu4IgCEzTHdLvfC9pGLNJADhtSY6ZJhW5QzT4ete1MO5TTMEQORzjfUMcsfBABF5cBRGAPQOgptoQ/l6pgUO4kF7PPCI5jvy6FHzPUpypAg6Eef1sIITj3VrXzP1R0pkP5MA5PQvr+L87PzwERS6K+UllIGK73GIBnLP65yd5ABFsQPSwHbQ7E7df0hVLShA+Q0AcdNDnxMACQQ9cutaB+1D9MPEMM8TgKSlhQmxjDqAUt2mAkDMdYjzRZKTHYKmxetNaWmbMMifhTr1stKvRq7nb76ZOaZK10QAZP36EDhji1HdXb4jptOeCYDwCd99912EYI6OrhouIiCG92BE755ZZWo6VzuNfV50UcLJdHEsKsNY+800AOFzsCQv18W4Dc+SbmNFPcY7txkBMReNsTwsnrxUt5k7let6+rZ4XY6hj24qffH1Mte8tLRCgIOCglwYa9mCMrV//zHh9dXREq7j8cMfvieOybkiLF3MFKuGhma6des+paQk0Pz52eJlzYDj2NGvxHGyc2aB/95KDfAes6eYmyeHVVKx5sxJo0ulN5DkKq3Xd/u6aUd7P313NZSFdBL6XLf3yb4QvExfOW4BcXIfXRdEfB6RkK5fFhz9EHmcqGwe/PEKGphXSb0b74wrWqj3M/IF3TkHOL2Z1zFegrq8Zve2vHR45IOoybLgs+9TEPI7rmwF+AhT4AN2ot6WgYh1jnZ/euXSD+la1kFqcFSII3AuSEJTNs1tXEWnoj+i7I5Cuh4CXjlHTlQ0RCeYD/W6czJ4yJ09cixFRXQVifHqR96OktFl+okYVyQkO1WNF5Zg9lK5GHvmvUk17XV0voJVw1SeBup56JoI4rZiEDm/ozA2lwa8ByknOYvKGp5QHCRVG9ua6fbjB9TQ0SKT4NUjwd47R0Aw7Vq1nspqqig+MoZuPLhHT2B0y8ZRFtV3sSxL+Lh+ST5FR4dD+eQB5uUsAZi//PK6GL8tWwrEy/3sWQka9HO0c+cSYcBzXtStW6XYt1SdAwnOkMLdtq1Q7L9//wWRXP7OO+sRMX0gohnyHqt+GLlib7yxFDVFijEfZSJrbu5sUcPjyy9lNDEoyCZqhmzYsADOruugfrFDQB6rFcbmrZvFFKgSm0JDQ0VwgQHS7Kx0PJ+y5ohufB38zA7CcxoaHkHpaQmIoLivwRdV552oBi77ypx8+dxwNCFnwXL0y0lVj0tAz2oVYMeJ+4cgqIjIMBDhqAE/25x3cP12G5VWdVj1MbxUhMQPxvyAko3l+iM6CZlvjT9AIbdBIxHajiKQ3ISzQ3nO06JdlBE9KCIh/Uim5n6JO82Z6qLvGEu78s4DTXn5Ko42xi0wSFWK74Skskp6DkbRSG4DA+0ChHDrRUX4VZlZlIr59OXt67R2zlzIIPcDZIWQHXP0es01ig+NR/2QGBFx6B+CcACu8XztV5SOHB1uWbMzKAgRMG6z0tPEvzxvuTo3N64XYtX+wI2z1mtvd26Fr4qQPL5bTo/OlYupbGPqHWqahAbaqbOvXyTS89/eXLcG76erSIQveaScP6oiPJ/PvyfRKs4pO4N7xwVfdQSEH0JTf1Y96NrzLra3ktENNwzmlce7RlGwzQRzncc1bCTdCwUyJXRg7m/VkeLhUqFjjoBo6V3dd3kBsh/efM8VkOZjWWIS4yy6WrBA7KvWLhEB0ZK8Hs5FeQ6zj6ZYxaJ5oGHiWeDig3I7jx6q74xn3xjjYcwbsY9+gRj9FZQfHb0T12raAZ6ur5HgYyyGxXjsDrO3I/NFOCrC/+v6IqOvbPQ3L3vxQX0fmY6Wnc0qXZWTuSx1/70FSNuzJwN5I7+a1H7jbfTMAKSwsBDGU4fwBo9qT6mK/sz0pme67Mnv/KKLEo7Vs6cZ0RM9UFMx1s1zj3fckZK8E43k04DIWGDEBCJjAS3JQRxjdRunIxMBkPF+14oir722FXSOcOFx+/TTw1B9KKC0tGRBVeHIxQcfcC0cd4QvJiZK0LQqK6VXYO7cLHBNOWE2SkSNbly/B/BWQnv2bqfi+6VIMHcbP+Zx2PNrKpAMBw/R3IxZUPLxp6tlksqS6ueksyVNlL4wjnwV1cobaja2LGlAsa1iXywNj4AoN6fJFFKxbDOmYKnoPF+Of3EihXy6nLp2XabBhZUe4MPTq2UY/OoemEDETDofLxnd471jvFNGApe0K+spoWQx1WRfoUf5JzxAjlmokFWLufG551/dQeEdifRVzge04v7b5IOIg20YieMAAK1+9fDWOSl6KJGOOX5FLUMy10uzPgSlSoELFyesa2zHjA6dcwdFJK7twc2PpPHIxpimPPV1sBEo52uiPZFWp6+mY8XHqQ0RDdlJ/KYSz8VYYZDeXvI6lJvayRHuoLuVJaBfzaeTty9TdTPEDvRtZBqLAjFsjG1dvEoYcsFBoEEglyIOkZMnqL9x7uYtioGhvXhOtihEeAbKbizbG4ycpt0bVouk8XCcR8wXRPY+//yyiFzs3buGbiK5u7TULbDA22RnJ4GOlCEAghPe6H37LgohBd327l0rojEHDpwTalVvv70eUZRavMAlTXfkMx8fH44IShZ99OvPoTpop1R43fl5efSoDpETqbgXGIiCY+lxSCANF3SrefMykf8BoBUfhuKEKDQIcO+vJi9HjLp7Wmg2IvMRUVEiN4RpjXzePmzLuVz8uburixLj4yg5NRXH6KN7d26RL8AAFzfU4H9k8bK1G3bS9asXqANRSG5R0cl475WLB8AfoGL3W38m9n//F3+FPvSQP6s94Z4Uw3j5qqgRRfsUwmUiia+7ho+Xt5w3rIDk4yvpSLwWeDGyQeMCfPLLISvZk/tWmA5whU3OFmMmqArxTvWQDdlg1GllrCBMXLVk+okIpnzIXKgPoqlJPji2OAWiGIMD0qPMtTj8VI0SP0TT+pVa1+JZKZQWk4CE+BZy+vZRXlS2kPHl/he3FFN8XjyU4mTfHVCSbGuREtIrVi4X/4ajrpJunNA6CMcNN56//gCAom/e8rshGNd+Shns0M+PUWA/1MbYQMb19OGh70YEMNQegu+8kJvYhOKK3aA5wlkEuWDruMMAlf3h4ng8972UIMUg5oNovNBoOpb4Wz9kmsHBEN5dMFKrYblGJIhb12QkoZsAxLpoFZkUf/NiapM3xxeLsVXDR208hL4xuNXNAiDCWzMiWRxrmX6fcQG/YSMhfUgXUDIXbxOYGN+7aYBG4ryxrdsxKJ9nKb0bQp+fAt2xl8eOo4Yq+qqOy/Qry6YwwQf2H0ZOkRgKfZn8nXKyCVCiz22AcjlOBk9XDdBYERB1k9UWk7cdeAc20GNiAkETDZtSvsjLWnxwpL3D9KvW1r5Jq3Tp+cl1V+LiuqAUKuXfp9ueGYCkQ443ISF5DO47zyj9AI++6c9Mb5ruFU9xP/ak7Xp1K+0/gOJL+iGe7DFmKBH9ZQIgfOkFBXmgS3SIqMBE7bcdgPCLniulb926HgZMLwyrY5a36J13dgvKFXtUWRWrp6dXqGU1goPsVsPil4Q3ff/7b4Fm0gF61SExZGbxQj2GEwEQ3m41hBGqWmqprL6KvKFs9f+hbsJfJzioRBYsBuiYGgDxxwt9KBgvAAOA2G+lk+OLAmr7HvI9kqTn2nyCvw4AknpZgo+mpBIqWfcZ+NvolHph8ftpPAAyiHyPddd/H1x2J9mdkeI6OHWb+ejtNqjmDKCYHYDD3YCLdNdH5mc8LwDCQOOdBW/TrerbVNyggOcIALI+ZyUFDPtBPrSZbtTcp0xw3PNTc6m46jEVcZ7CGABkw6JllBgVKwakH8bc+0cOU2J0LG1evhIRkRpqQTRuUXa2MNIaWtro8JmLlJmaRAsyZ4F2dRovEhQ7zEoCsOaXEehd1c34HIsoxkVhQOvGiefNzZ2IlqSInA2OhHKy+dmzEhDv3LlMcKkZrDNt8OjRItq9ew3ARx3ATLnYZiQAWb48G9G9IPps/3EBgJYuno/+xCMxFLk7t+Q+DEBSU2PgTU+gTz87QW+8sZ7OX7xN3X1NYk0O9AkYBUDSZiFJWknB8vMpK3YPU3xcrPX88rM9JydbnOPShWMiuhCbkEjtbQMCAHhzKNBA0AxAzpw8bHmk0zO5TsY1UTAyKiaetu/6A3pw/xoVXf5S5KfwMZ5gLfD3BjUrxEb7viyn8ioGnjMDQHhtXZ3VRy045O1qGeV5EQDEG4UcHZDs3Ti/EIU++yjOHo1SgT7Ui+QpFkVwxbsopDWEeoJ7yO6P5H9nE3D2MGXHARTODps2ADn885MUMIj7gnO5YIxWt0DUofgaxYZlUAiicg4Atqv1yNBH+waAvDgAkjXLn7is1aUbutL37w4A0WvfVPJFeNu9e7NQtPjBlKIm1kL7HD+MtMeYfvX55+VCongyTQOQpUtjAcjuTlt+V5/rmQEIy/Fu375dVEIMCAjzvAYLgOi3pmcuCFdFv3X7roeq0mQG4UVvU7BoAZRSmuHVlh65KbdpAJGpePnNF/vIvk31OHr/sSIg+lgsybtoUS4MDFBXJmiTASBm/8ejYk1UTX26/TAl5fS5taa5PiZ7UN99d7dIPL9//4Ewoth44eroqanJlofVvI6DB4/hAW2Snkx4a5gGEgCaQFOTlMPkc+iqxybVTEde+HcNUjTdhPdzxNto8fw8Krp/l7rw3x/B+kiFFOT/TPUl8wAAIABJREFUmilrFPikgqahHjNbdjfZC6XX1QsJ6dxYjlcACPzpqIqnyKOFVP3DQ+QbADoGbJjQz5aRXz2Szd87TUNhPVYoXTgdFQoZLwBlOtQmioKIbTWAUAMtnLcGqNDjH9ASSQsP/oB6HM10/bWfyq8Nxxj7BSwKlrGOcrkDltx95dIfkn+vrNLM7cSsX1BXYAsF4bhLGrZTsCsc2SD9dM12iuYPLOOUW6rzqSQ/JK4Os8GDCw4djqAHg7ep3PUIHnNUqVa1P3aHvU1PeirocttF0EKk93oYlBgn8gC4MRWLK19zG+r3pnfy36LK1icoQigT9zhSgoC2+GxHAu2OBRuoGVXNTz26QIWZ+QKAlNaW06WS26A44OLUUsq0LV1tOiLYgYrZMaAC+VAPQPKjJ9IIc8Az/NrqtbT/zBnasHgJRcLz3A9K4OVb90Tl7AXZmfTBRyfFtt7IsN+xfRUoWWGCInj1KoBeSbVlrK9YMRcc6SgAjgb8do/WrctFBCIastzXEQVoBr0wFoooC0SUgSN3HAkoun6XFqN2zu1bFQATCPEjp8I/YBjHiQVw6Kd2UBrXri5EwddKun3nIeg/A9g+F1TDTCQ2PgYIkZ5zb5WFumXzIrEPw+Ho6FDRtz7Qki6cvQQDX3rOQ0KQjNzGYAO5GumzKD4hHspIHUhGr1XXgiroUE0KCg6miOAAjJfc1gaKF7ck5HE11NQDfITCm9sJ2tA8UChrQKf0p117diK68bF4/iMiEkGXlFHOhMQMyp6zgEoBRiory8V3DIwGuOAu8mtiI3AuUMNuFrfR+etNSC4HvUlF6fz8OeoivcW9A0zfknOBzzGk5WnFNzIq0q88w+J3/OeHJPLVyP963OhF5U2IvAXq+guod2KTnzky4R8kJw7XnfZWifNsxINXKA/u1PK92ELJunJFdF2R3AdGldeA7KdfgPyX/8mMhhJgYDA19TfT3Eg4LpAz0j2EHBLfYAFIgmyBIlrWDmWsEFswPcZ/SYhyXb8u5/+eN3dTdaWcrxkZGUhglrSpgkXzxb+BoBZ++MERCE6gKvwAkuMRbXuC/KcT969Sv1NGUuxwAi3HfT4HZcLWAVWTB2DSb1iufX2tKoLEx8Mz5myVYzEAkCg/YAGxdF/xt1q8fPDcA0+L5sLzoZ0wTl0Mkn8YY1HkHJVRVCmxQBkRC71g8Vc6gs6gVyenG9RgKwAg1m0zRKyOpyWE5YtC9FdUKDGOMaS28aBmyUvzYBTw72O9s3Utl7G237HeQRdRab5RSe+OZTt4q9oivL9H7Q8OJVt9Vi8uzHF9DI6AsKyyaGZNEK7Ybo6Fuhb9z+jf9LhNLQIy4rDiz5H5Ilx1/dGjNitfhOlXsbFBkOj3jB6PdawX/Z15b6OjA+FMjhHVzyfPpOFxvwL61R46fPjwtOV39XU/MwDhA23btg0vmFvwjukQs57ZlrtOf+Ex3kzD4pD47duy+NTL2uKhLZ6Jvp49Jys+T7l9jQDEutFToC1N5vpWrVoCasVjvJylkfC09jQQwvuZ+Q5T6e9UwNXE27pVSkYWTGQAkgqP8ePHMuIz8vfMzHQk0q6GpGc5lIRCYBzB084UAVA7Pv30qDDouLH6in7QTQCiCyCyAWY2zQPm77QRxvtn5CZRAqgmlypuUBJenvse1dOylUmyb8xQTpVGhX8OqFgqB8ShqFgsbOKnBGFsrQ5ylKbQQCyoFNm1os/2y9k0sOixlWyulbH47WsKtrjvk/udqKeY+V5Qly42Z2ey9TI1oudjUbMEw4C54gP+tOTDPyenXz9deuvvLIAi74PsBW+nVbIEm8IYxrnXt1JC9Twqi7tOaTX5wnvKY8Tmm6YwDRJ7buXY1fsiYdqZIIyNAYCSYBcMUS9It0KmNNEvTRgiTa56Otp0WNTc2Bmxm+y+DjrY8Cl1D0palQtJr4OK488Uq2FdBBFg4/X5r1NdB4z4aincEeYTIUDDABLT12WtxLHsqOcBOVggp6WzF9GRayeppbMbYydfoLroGAMQ7ZwX6kJWIgG/3uWLfOmceVDGShOFEDnizPOsFYpZzCW/W1pGBaBlffj5cbGtNwq1sT367rubRXG/I0e4Lg34+cqIef31FXT/3hPKzUtDHsYdQcOKRFFABiAs2bty5TwBLK4W3afCgjmChnjs+HlasSwfdKcBqGLdpkSozbDqFssHM1DhfvNzcODQCZErxQb20sULkAiaiPPftiLOeu6HQoJ3+cr59KCkgqJjwgGAooQM8KkTZykURfy4zUqLdhv0kNqNT0mnu7dvkT1YGqYhoDL6QrmJW6h9FtYvyX12QAGMW2CQP6hPkpJms8EA95FUqVfWb6Xo+CS6f6eYrkIFcNWazXThKzl2MElo2ZI0RFmc9ODhAzACkpCQX0VhqNFSWl6BnIlgkS/CNUf6kA9UVd9BR7+SETC2fUNDo8Xn9pZGCgpLEJ+9kPit6zvwNqI/XD8C0rLc+rpBk1KGazxyPVbO96Uzd3oABCSQ8kV+yJBTUQMDIXqgbFUf1DPRlvQg5qsuVshULm48B5AlIz4zrWtI8Q6H2ChUtCq4U+Tv+Iclebm5ADb8bC7aNW8NOQCqArDI+GHx6AcI80ckaYgVvrDdg0a8M3waxRrJzd7mT1GB0dTS30QVADGJyTEU5Aqg66X3AGKCKDAM8xYUqgz/OCqprBD5T48bAfy8MGbKplyXnkpVPUNUhnmmWyDGqVOAVYxVHQsbyPNxQno/ihOabQC/W5VcxcXIhcXXWPAYiPCMVRfrsb/4gwv4mdQro06H+N0EIPyZ74PV1M0xEvTcalVug1n4MfQCatoUVsVWHFfnSxi0YKZjme+/kU6+QbMAIE7hcR0jjHx+//C6wI2PExs9RHMy7HTyYhu6JvvqQYPSCn8e9gfGSl3/kFozxY4WFxdjM5Y3yyP/Y2wgMZEhPfrGPds3LEXL9Cyzvggnst+/34JIslv++dnOMnN7m/MgPz9aRD4mUyTRvZ831rca1ITLQ+Tk82fu2IwAkGyE98PDwyeoii6mrEeHQyH3t2xZIR05Cj73S9527thCx0+cAY9/GhJtv4MAhCV5+f9z5y5PeOd+2wEIX6BJjxoJQDSA4O3Y2xcXFyMqqXO+DHtCi4ruwkNSTsGQrGOFn8ePn3hEQKYKQPxifGjh7GzqRfLeg/oyOlvaSP85NZiORgdNCECCa2MpsNtBnXMhXQjvaeTVeeRCUmr/gnIgFmnpGEIpljTv1wVAlv3yfxCGxvn3/lbOM8MBOBEAia3Oobxrr9LNhQeo1r+c1lz+feqzQcmsTxp5R1N/Th3eMlF7qBvVsnuTKXYgmTL6FwCSdFMjVQNsNFIwhVLEcDQFDtkFaKl3VdO5ljMCgLwV/XvkxH8l3XfpTrtMmn4aAHl34bvU1I1CdjAUIoPCKcQ/lHrBrXcC2ATAAKmoqaDSxnLKTspC4nkMHbtxClQjeNMVOJ0sANmxchVoWdKwZU885yMwn/zfDn5O396xlZ6gVkJMZAR9cHg0ACkqKoG6SaUFQJh6tWFDPuiD5/FvLgzrIEGx4pymffsuyNuCY7tUJce339okktQbEe3j/9OwTuz77ApU3+zwuGUKCdaTUJHj3BEGIizEoJ+xVSsKwLlmGV9EaZRX2gQga9ZxfQk2qLwRgWgXSnJOrj1y9ToqY/d7AJCeXjmfy6tqEKVgxbnJAhBp5NuQRzESgPB9+Pv/8+/oT/+b/4U+/c0v5JzEw7FsyRxEP1qppq5WVXt3UVb2PIC220Jal8FiN5L6UXydIuyoXXPpCT2oaJ0RABLuB4Dh1U8b8+2IDKCwImtPfE0ARIwGrPVk5LwtiplD4f4h1DTQCGPejyL8wqixq4VKnWWgCMZTKiUjGb9fRA59AVIuNt+i+dGZBFFdetJWQzGBkQjMuFDEPRDPmi99cOkI6GYyYqUByPyYaERZbFQE8Ge2bwCIm23yPAHIumWBVFbVh2es798lADHnHOeLJCTYKTMzDE6ZLqwHHShRMUaNPI+Z+mL/MG2xV1+dBfpstcgBmaiZAISrn7eiyGdJSclEu034+4wAkMlVRZcL9ci2ZfN6hKquIrSu+YMT9vlr2YBpWG0i76Fs+uefAhCZ2GPv2Y2JkP9UjzeZi2Qje2RhwrH2mwwA0fuZ2050TWPt87R+j+yHeXwz+Y+301Qo8xwmCDGpUvo4TLPSXqD33tsNfmQlIiKh8OimiPwQjqRw3RD+fPPmfbpz+4E4fCCUXLjxcXQFdslBR4Ifkt1XwiiLhhIXc+5bUaOAKRDX7t6myJBQqgS15H8D1Sa47DG9FQ6d9BAksqa5QXLAArkAsgCP76A/Lbq2E6lZ3tSw6joNpiB6hfyPhH/eQXXfOQrOiqSHCbCh3l/accV0eP30Gs61cYd7vCiIkUeonXUWphgZCVn8y/8eSeM2Ov/tvzJxhxwrI5pi0rk0Hcu/x0Erjv4h1SQCGOR9IbYP6AXwQpLqzkt/gSiBkw4t+HvybUK4vDuVstrywWMPJH/8p72hMsowRIMoEMLeev53EJGJDmcb3e+5TcscayjEF1KQzl5qd7XTgSefyL4xJUxFZ3yHkQCtbCOOgMUFJdCmzA3U0ddJLUiWvlV1l+bFzxGJtqU1pbQwJo8O3j1Kc5OyaSFyPwIDgyA96qRfnz0sKFjuqul8N+Qd4UrS1ngLyoIPpcTF0VzUuKhtbKTbjx7T1hXLBf3qxMUr9MbmV6iqrhHRkWT61UdfimP4MKUHjsc33liLl2aDUMZimVrdXnsNggSoZn72zD2otsWKXJEnTxqs83KkxKl0/LduWSoUsbhPnyAC+OYb2xDlLkfEtAJedRftfv0VuoHE8fsQYeB53tYm84z486oVixBJiQO9855VFdxbJa16g9K7afMSAJZeCgkNRgTilgBVK1bmUWnJI0RauikpgSlk0vPowPOhJ38zwAq30DAbtQK0cwu0RVve2gjULhH3jvooMSVefO5G9fUclSPS1tlHBw99IfdDrRB/zieClzspHWCW1wuoRw17c5TJT/wfFhYuZIX5mfb35+rLA9QKj7wdz24jaJOX7qBYHiSHg/yRl1Mn330+yJdwDch76oOIlUsLFagkdS7O46WrXkNsgNokdSmQK7vHDFEqqj1nRQXRqSddoFwit8tbq3mBEsSSwmh8n7ygrsaNn22nomC5VBKVH+fwqM9eoL4FYM3iNgA+IxfNFGOkPNF+kD7W9RyckO71V2pdgwPdVqoS3zsb8z5V25yVTyGs1IXrHsRktjv9KSgAlcwxTv3OPuTy+Msq7JjzflgreW678BuD0V9dPkJdfRIccovCGGWEhdHFmloKjUoX37V3yvWOx7+lWopKsLKTVpIK9oescJ+MPvR0yDkh6v9o80MIQSgaE8bHV0Uy+J0woPOhzDCuVox6WvRDnGSE7WNVUHfTsliVSjujEA8UfWOgrelcfO+sdxbbEmb1dj4Fh4H1AmtEHMyq6UxnMqnG4iS4RovyNJIpodW89OJsULRiovxoKUDvgS+ZBWFcB7axcr1UBEQOtFqveMyMqMsw8ohEGysCwnWG1OovjmmM49Pe5/KAL76xolRkZABoqd2gaQZAPCNUFDqcyfoiM3FVrPS1Zk0i8vzgiJxEMwHIq6/GP1P1c/N0MwJA+IBMw7pw4QI8WmNcjUcuiGceSG7uXLHDy07D4mhNQcECOnFSauVPq00BgPDxJzLcp9KH5wFAphIFeZbrmQiIzNS1aRBiHk8DDfM7NpRMgGIWWNL3hEEFRwVra+sFCFkBw8of1AROUl+3DknDiXFiU5boPf7leRh33aKAlwVmbDDo8BIODXXQrl0bQe8qE/KeXIeEE965cR9qa1HDAfzyv/iXn9P/+Cc/glEVAEOVa5PAV49+dg6jVojrCvWk1FCnrYWim1IptTSfXIH95LINUHd+KdZ0SJJey6aG7x6lYdAomHZlAQ8DiJjAw6yJNWoe8vtbvW9NFSyTjiUqlqtohgk89Oe8T35AgR2RdBm0K6ZfWYEPI0fEYiPwe0nTsXhcYPDnn3mbgiHXe3rbfxHd0+873m7D0f+WaqNL6KHjGq0o3UODSKrt9e4SFBM7ohwVgSWU01sIognAA/6roSfUOlxL9n4Ut/PLECpXA/D2Nw3WU3nfY4r2jqVgvxA6WCUBCPPpvcBZ5+YNWKM/D8ADDqtQfK+BhFD9VEpbScGJSOiNpctV1/D7MKVFptKW/PViTnx05hA86HBt6+vEv77eqoAbryt6gBiM6HNbBpMXfWfXNiq6W0x3Hz6mb7+2jYoxn/Ln59DP/kWKIrBhwsUWd+xYIYr7nTx5Qxirmm7BQJijIBXl9XTn7gPMPXlCTdHyYZqNruSI77OR1D4/N4sOHjxBLLnOMq+f7TsHD2EoaFiL6F9/+amgXXEzQXdycgJoW3nU2Qk6U4nMB/BDgTZu/lALSkuLp4SkGNheTjitugFCOMLgpHjU4OAWjFwHR4jk/GsAwoClvUtGWfr7uynQXxqgvi6mbanPquhfGKI9KQwq+Bc8X23KMbb7zbdpVd4e8f2BI1/gXfeV+BwV7xA5QlU1D4WDQIyKl8w34jWD1bF0lXY2qrneyfHjt6gCVDhunC9kg6St/AO1zgEeuQWHxwDAyG28FBBkPvwQaGXcAofbyNchcy67AlrID3lA3PIwvsG4lnMAmH4BkpY2DAQ8pN49QwAS3kr6zubvpuY4VfVNvmboWIjGKlFeviqpChem1ZFI9ZENV1+ALtG8QWAEjVB8xAGcSorOV+VF8ff62XaBNhcRKsHR4GAUzUYkrh/nXYRcGk7gZRW1R801FASAY8Pf6RHxVA1RhsP3IRE9IO+tP8Z6fWISnQX4aALeDAmVY9HRLMEs9LSE80acA3LCVsOxnUKpyd2G63HB6pkR31rqUZBYVuFgp2mYj5F7MGbeh+qJx8lkj4yvuOCMXBN4vujz8bPIzWlISAvJXiOXYojrv6BZEXlD9UourhpIucEPSI8GODDGQV8T087UtXJ/Rr17DUCxYXU46uF0IW+Hx5eBrVrbBFAYodBlUtD4WlW0lPuvQayX6sMwco/0y0F8Z33vCUBGj+vX/822bWmi8nlbm7w3Ol8kPt6O/DTIcyMyUlzc8kz1RWbiKhctkoVSr10bQ712jBNo2yg09CEtX758RuhXYs5bs/QZr4qronO7d28MRPUUADIjhv0z9n2yu3O05vyFy3g5TpPb9zsGQHjcJhsFEZNtnDyUiQDGRL+/jADEpaRV+YWiXxDMw9dKaoEBAYIHvXET5FOxcPM2584WIWyrjC4FQHjcNm5cJV4EF84X0bpXltPFC9doMapBDyO/g/nVTAv8nz/9Df0SNUb+wb+GgkP9aFFsAbWHNlCm9xwa7sLrGIWWYE/TxagDqBYcSQPhHeR09FDiZ2tpCDKdHBVpfuMcDSQ2f+0AZO6h98jRmESlS76ghuyb4v0zFQCScnMFpT9YSec2/yP1BUqPqAYgPqjbEVU7i2rj7tNQXSBtvf8j6vFpJxuM0eNRH+AzCsfhvbyr8Y9ENOQ0HaQa33LhJfXuCKTX7O9S11AHPex9QI8GkbsGTn+WbS7lhSyiX5b9XC4l0wQgyxOWUGlzOdV1IbLAykr2KNoKABICj7sTiI0Xa/YUswzpgyfldB61GcRzNQkA8v03d9Gv4MHnwoGbVyxFLkI/ZaenAQgcEVQoDUBWrMgVFKh9+77yACD8qmAJ3tzcVPH9F19cRK5I+5gAhA2/N99YJ+pW/NuvDtKWTa/g5RtAp07dBOVWqk7tPygjL9xMABIOj/Yr6woQXemk1haZU2gCEJ4IefmzRY5JICSpGQhxdOExIiB9oIS9aACSkMJF8EDzqrwvAAg3f79Qik9Kpdy5c2j/YTdPmnPB2MBn+e5/eP8kZabE0MPS+lEAxAYAEQEVs2ok94v7+xQAYsdzXT/UYAGQYSQxL0kKRs6Fi26gRhC3lxmAtHYHw3RVERmAGLu/L/KhmJqnjWcnKGtR1IWEcaFRAQDii/m3EkWQKxDtKAUrYXDA9g0A4Rv9AgEIRz+WFYTQ/qNSXvsbAMK5XDZauzZp3KiCri8SFyejwwxEGJBMpb6ItWg+44eRQGmiw2kAkp8vHTbPUv3cPNeMAZAwvDjWrFmD0PmZ0ddi6T4brlFjKzbsz311UXCKx1I7mmhwXtTvOTmzhZrRtKM1zwBAJjLCJzMGM2Wom+eaShRkOvQq+QI1iP/jXOhMXNtIGpZY03V2MxsCCkCZOR9D7Dkeo3+D8Gxy431M6pb2GGsuP28TisT1hQvnor7BbJFUGxCAKt3gmrOH+NQpWdDtDdBYfvLjXwkjp9/PM1l90YI5lAHp041FV+jPsgNo+1ubKaE1BYYwEjCH4f1FgS42zsKQc9CeUk2uJz7UklVGPctKoA4VRNGHl5J/XSS1bb6GiMgjGDzs+VMDrZxnZl7IZCIh5pCMFwXR70szEpJ8aT3F31tMtTlXqGKJzA1jz+lTAYiZ0I4NCz/6Y6rMP0d1Gbc93sl8rEHYtMOqMCBHHwLL4qnL1kqBAw7kg0gKmrPLi8IHY6V6j5c0Al2dXMxPefi48GGXpqN40ZrgjUgQttHBis/koKEPs4PnUDNkYjv64axQXsN+qGdZFCqVICzAFbyygfD2vpK8hg4VHxOH4PyS9fNXUzAUhvyR0Mu3gRWGWGHKB+EnBrL7z5+g1s4OobIlEtHFuTkCIvumC7xxHZBXoTj4z7/eDy/1EG1YsphiATJ4LTt+oohqakGhQMe43sCcHMj+ooL4hx+eUABEKXvhHDweQUjSnjc/HrK9aYiSXEOytRShGBkBWQVaFMv7/uJfP6M1q1YI2V7en5+H8+dv0d37kj/M4FkXCuTnhEH6pg2L4eQZovIy6Z3TAMRuB1BXSDJ34TxEAoOoqbGVgkH3qqtppKb6ZszzZrL5SM4bP1fi3/AwKwLS1tpE/agdwS0CyeEMeMQ5/OW9jYeaF9f54fbw0QMIGsjIyoqla+it934oPjdX9VDnoMwd6uiU8+Nv/q8/RW6MPF80qr4/uCfH5ff+4E/o5JlLYg3QQIsByG+OXKXt6/Jwj3zow/2XECEKoJWFsykSNVk4+ZtpM8h+wO9DdPdBFUWF2+njz8to5YIgSJ7asX0gqB7oG1OD8OyXoQbGI6juVaAmlx/2XZseT5UQL3jUDjoW6H1cs0U2FMZURf58EOr0QfFHbhzp4+YEnZDXDdFwbu6F+F1QhuQc81ZJyMLLrWWiGHSreo88x3QdB0YNflBEE2dWtTb8QLPSjhgX5p32lQ+D3ugyw6F8Rm/MfcVh9EJuiBcS/hehLhO3okYJUAfxXPE1mm2o250T4o0+DinFKy+Mrbd6Dzu71LVBfYy61ILHXynVJaaA6SZGb+Q6z39ryUF+N4wVOdC/e+zLC4hByVILqlBMNKhcYszEeKgICfKqtPKdE8IVI20lLy5EaISFNXVJ3EqjZoabHmWoeOj9+Bp0RAYgf3QERHJfN6yORPSjG9EPVUtFnERdE/87KgLC37nf4956XuE7HQHxUBUxQsR6DopbYCWij6bze0yAr+EPjioMQPXwzh25Jjytcb5IcnIw1LLsyGXrExStF5W0zlGZjRtTJk2/krdWPgtMvzoDVUVNm53oOif6fcYACJ9o165dqHp7HaHjEYk3EwCQ7KzZ4JgOUHm5VCSZjME50YU9j99npHbJFEHITF3HTBjo4/WFoyBnIYXJAPJ5tYnmxExe38hiUHxNvNjrcxjqhh6XO3YfoZCvXjBmhXWRZwLDMyIinDq75POSlBSHiNI6sf4/eVLDj72gavG2vO9Pf/q+YYnj5xC5CCcnxNHS+bn03ctX6MMta6HRj3oNKJbWj0Jw/J6zRwahtoQ/NeG7IC87hUWEUhOoXzV7Twpqlk83pEB7wTmPgPcfiegCbKj13cwF4TwQsRjhfwuEuN9X1liI97Laf7zigwauw7XJXaPuLaC0C1upJ7yebr/2L25alTsKb73D+BxjHdsPCfbzv3yTSlZ8QZ2RddYxLLBj5I4MtOAVrcEIvh+sV6BCvSdd7UxtkhfC27kQSRKNKVOIGInvYbBs8N9JPc5uOtUkvfq7475FoX7h4r598OCX1A45VzFuMOK9h9QgqnMMonIz0wxSgpNRxyCU7tRLRcANc1+h1KgUKmuERKJQUHJRJdR/YqGY1IpE3BZEYXuUIAZHQHSeyRBXVjdqd/Cx5iEXpGD+PPrFp/tF1fUVyGdzgMYXaneIRO4vAUIEAEHUjiVh9+5djwq3x0XOkilTrenlLM+6Zs1CFOgMhcqbpKQK+oiiSjHQeHXnSiHC8I8/eZ9y5+XRK68sEPVBONpy+vQ1qlBSwQxAAhAN5MZAhClLa1cvEFGBa9fKxPeBASqyACzkpSRk22H4pySn0iyoE/L+F85dQoHADuQToNCkAiD+eA64dQCk6RwINpijwqKEUTx7Lvo00EcV94ogD6yUnULn4ztJfRpE/QovAHhuoUGJSKaXxXbe+db36H/6T++Kz9xfbiFQ6OrEebh5w0jS32/Y+C26cadcfC8NRswBQyFpEGOiDV0eH45w8ViyIaqfN1bP4uffheOKCuLYhvdhwMjbh8WFUUdDO/VgbH9yVM7BYMgMb5qVSlfrmqiqG/1StqYX05KUIegN8MF5LLJvunonG/1ycgpGnSpQKOR49fdq7voIepDan5lECqAja8oCMb4KfIhzKKohYx0X5qlsuFL9SPA8dilakaYaYdJ5q0rofKYUOFEyQUs9XdWMeyqf1/5+J9nUfXD1yefSKZ4NddHqmPJC4TBSUr2qAzSM595b9XNYPD9uQ1kFskcsNoZDTAMM46UgqEum5K4YTF4U1UJn0pEEzdGgpSv7wKT+6mfQ3E6UQVL3kYGHdS363o7ImtMAhPfxUsabcaJjAAAgAElEQVS9KKQoxsRYFA2WAitx6XeeSy+g2FYYsGsiVfTDoFpZ+3rS7MU5DMDFkt8WCFJAxOqHHiuTo6ouTjAFLInDlw+A7NkzG9K0cOz1eAoiWDdnjA9mfRGHw4b1uBeRkVaLwvW0faf7W2ZmKNYnKCHelU6UyTaZNxIN4LJ/srtMuN2MAhCmYfWDo1paWu554gkAiFbDOnrspJyrk/B4T3hlz2mDZUsL4TGse6E1QWbiUmbSQB/Zn5ycTCGnzAnpz6tNNCdm8vpeBADhfI7vfe9tYVgwnaQUtRBOnjxveYPZMONrYi9vKKoJ19U1SM68GQxSAORH772H5Oou8gWoiG8op32xXpTim4yXKgwZvPQfOR/S0vQl5DfkD0MFIMOGRERo+tujAujGuz8TRgbbNfr98XUAkMD6OJp38LvUE4qk6d3oE68DYzjoDAffmABk7hffQqDCSfc2fSKpW9oG0e/+5wBANgKAwHSkL+oOUEbQbFoTtV4Yh2zc/VvxL6hHe1+fAkA2JW+kSzUQ4+iRRuzK2cspOTKZfnP5gKR/6aRU9SKHmW3NhYkAyPbVa8QxD506IwDIvMxMKsybAwDTj2TCq6ibAYCkAAhv9957m/ESfAJPXvm4AIQjHm+8sVpE5w4fvgShhQRatWo+7dt/Tihb7Xp1lchD+slPP6A//qN3BB9/AHqyHMHjSEBxcSmKCd4UEZCRAGTp4rnInwpF3Z2nA5D8/EWgi0mlr2oA9ruQc58sALEh3yonF+8riBK0oM7HYK8quGnPem4AhClY/IzZkKflVIYUf8fPPzcGIHodk8nHHH2ahT7eQC6EtNKFEYaJzWCG677wuugb6AuD20mDONaPjx1HRMRJ3gBlYUhUX5EQQ+dQjLK9V0ZNf5sBSAjySVbEJtDF+kZq62U5WDkm3wCQFwtAlhWGUxciTHdK2LHyDQDhOci1P5IgM86qUtNtZn2RXjzPTU29IjIyFUAzmXPv2jULUYzqKYMcTrC321tnjH4l1iP8PzG/ZTJXhW2YhqUTVEYVJRRnE/FNdTRPlCzUsC5dpQ5U7Z3I2Jxkd57LZl9HTZDpXshMGuVP6wNTkrZsWYcE63PPNQrCfZhobszUNY8FQvTcnSqVzMdHekk17YA/z0cC8OrVS0B1OSgUg3bu3CAMMzaa9+8/KvJDWLqXk9N5fNkbza27G8nq8NZxMvrru7fgeemiqOhwKqsrp+h798iZmk1ftFwRRe3yIvNEBeJTbcch6RpHaxPW4/sguhSzn+Ju55IL8p0130dlZwASbjpflBcFXf/DTEbXn82ihJyMbn1vOKXMRWUyUZCFP/6PIhm+6A/+RvRFJKyrg5jRDn1cDxUstaQkX19BERU5dGfjxzQQxOuIJ4iR88dDgIX669ULFK5OnRc52GxEOpTB70Q0REcZuKL5cI80foZAtVsTtIkcPiF0vOUL2hvzHUF3GcTG91rv0PXGItTh0CgIgFArwWhPJ0L2vO/S+CV0tAzVuNXvvgCLv7/2PbpRcYfuVBbLPA/RFA0GCct8bvENftMULI6AwMcu+6YSxd/asgVqWM30VdF18d1Qx7DIs7hx4wGiA7omAqgQanALC+ZB2z4RxWXPWN5Z8TzoaBAqpLAhzHSs119fjaj3PTFHFy2ajSgAz1d472Ecf7bvNJLOI6DithDFC+9TeUU9oiZ4USfGgHoQge/u0k2ABo4sc9MRkAV5sykBNT6akF3MoDsAheYCoR7V1NyKvBBZ3GvBwgV4RqJRe6pZvHcYyNy4cYNcoOP4Kg8254hw4whIaJhM9PZBjkEbqsEvXbERc5ypSfLesFHP11dR0Q7lJxn1aGypBO1NDsrggDeFhKkCfPY+KCLKXC1fb1l/xw/PUJ+KSAWi+J4N94+bPTwQmvnLxefOrl7UxSDk0SwHBe2+UMniZ7/TugdiM0QEuHifk17bsJtulVynx5VSLU9EQtkTzdE/9NeG/vuAhRUIKll9WRNknEGpu3OP7gJwDPtyIVM/SnGEUCbEME5VVUL6mb8DaFG1gcT9VIpY+lnjGiAWnQ9UTP1M+CC6xfQ/0VQkhOeil+Jm8igNq1xPTsof0mFN3t5SUtLFRhA5Mek4KmI3LOSKPT3bnAvFngY//LYJeTV3cO+qoSJILl88V7I7XG/E31Da4u96sG4OqUT4YQ7d6QthmlKfvI/DLUrlTaw1qjgSX55SDBs26oAIFa0R9DBhfJuRDysJ213Mz3pfWapXYgDdiybfbxUBMa9d06vM95DIJ1RiAfLKZRtSESL+bEZDrA3gXNDvLDMCos/hoS7F90XdU/M9pz8HBnjRtlciaR9yPwZ1RMvsjPjMxXf1fRyRjM59hFqeFQHhRdXUU5dXpP5XB9ZRHUMFTNwPk9s7qg8v9osNG5JF5GKmaFScsM5yvlxfhIEIq2rNRL7IVNWvxJwSYgRFltDUTNGvxLHx/4wBED6grpA4NOSWcLSmwlMAyJycLJlfgQV0IiPzxU6t0WdjsHTm7IUXVhNkutc7U8b4ZM7PURBeIO+gUNfzbBPNjZm65mcBIKxStWfPLuRvfCVohWMBkB/84B1BUbl/H5W1YbhwZXkts8jJu/xS4vFkvjiDEK6VcAHJ51WoacAAhBPTU1AccRBvYQdkOLnV1daAStVHXagqdq3pOvWCz93hL8OsAThXZkgWrU5YS1fT91FzSDX5d9vJa5G7WuvXBUDyfvoXwvAu+n1V6wP9nRYAub2S0u6voEcLTlDV7KIXBkCiKJZWh2ykACgCMaf9auMlygvLF2pZv3r4r5QBr3oM1K2u11xHMq0UsNCAwgUAMi98HrzXiAo0l1gAZAhyrBty11NW3Cwhv9sBmdMzdy5AhlQCBu8pAJDvvf46XYGhf+9RqQVA9IvFXS3ZDUCyZqfDaJ4FetVXTwUgfIz8/EzQBKPo0KFLtHv3KgGIa+takSf3UPRz7txUWpCXLeSjDx46Lwxr9ubnL8qm2ZnJyBH51FLU0gAkDBK7C/IyEf0LEflQrMrFkQKHg4HKsADhUVFRUJBrwDNxEVK5mYgSRsBb+HjSACQQuTXz5i0AlY2jjAHwCD6kJYtTkCwP6QFUI+/p6cFLH/V6VK7HTAAQfq65pWUsBeVYrpIFS5PoXskANTZUU0RIBN27X0yO0DjYVsFUMDsKRSq76fNT+8TaEJEVR3eu3qaEkGgRAbFF+FJAHBT56nyps7kLldQH6GdnzonjagDCnxmApGCNOIZCfr+tAGRTUgpVQ82sRNO7vwEgcgKhvUgAsnCeHXMXeQ4lvI6NBheyR/++AMh0ciqsmzeJDzOZLzKVPBXdNbapAgPv0/bt2+GU+vUkejz5TWYcgCxcuBAvoQ4kJ47BLxNULDf30+wme8HWrF5OTMOayMic/OU9ny1nRDr4BeSCzJQxPplRfFFRkMnMjZm4bg1AOMmcm+Blj6PipcdHeJewjaycniyK9TQ1tQgAwtSTnTtZUtULtJez9NZbu8R3zPVlygpTVDpQoTcSCaz6PBwxaW1tEzK+nF/z6adHRISQZX953+98Z69QGnpYXU4OeF25e2uLLtG1XHDbg8OoqO0atSoDyidMei/fzvwONVAVfWX7nByruq3EUWwOypC8klF0LDEARoFCfNbOQZF7qfazchDV9vyPyaYcGQnh3+b983+HaucBdPvdf0CfO62kcdMrIpy+6gsrB5F55GYxYfV76s01lFq8nOoT7tPd5W6uqrW/4TjjfGbkvYrG+Q+DTSqvQ3n22Dk32KS8tuyIVdsOI2HVoihj2yHkwq62b6KUgHSq63uC6McQxQbE0/3O21TeVEm7Zr1ObX24jwFhVNkOql3FKXKqSumc27EteRudrD4FZSrk7OhcYZFj4kW/t/ptUaSNvbwc2WjqbKHW7nbInHJtAy+qhOHa1MbJ89Lj6ATNyXtYRWdUBOQP9+yhf/7Np/I64fFnephoTEvv1iPNCafya45YJEHq9pNPzk0IQHiu7t27FpGIdoCAYLp1+xFANep9INdiw/pCNZ+9wTcuo+s3iq3EWXYW73lzoyjKeQbqb3Le+YqcKG6rVs5FhMWBv0PFHOe+iRoWuMzHjysBDioRvZB5C2xU+6OGhrh+bGtT1BwftcZyYTw/5DbZANwj40GxAthjkFFdXk0pMGxDkMx97GQp5H9TkdzNURHOg/IV56tHYveVy3cpC7zpAFQU5zYw2E79XhIIeqmEfx90rF/lwNmRexIRIitv40aTX5B0xoWHy/oigYhKzJvPBRWJFhYWwokQKz7XgmaZHivzYXyQq1VZJpNZD185IBKtvSORTxZaR4MtkNd2tdGszCwa6HRR612It7AaGIBqPfJgfoM1QAQ3VE7OMObK4sR0cayrDVW47XKueEHiVtuQkDUQ34k5gMiHbPxwy3VjGPPRUtRVkTAXe6DNEKnOEWEPtsoZ8AXX3NmjJrVL1Tsy/Z44laZScUL+IAC5OJ/OWcG9LFRVzK/UN2DdcUcqnIhKcbOxXh1obdxYEY0bp88PALSLz2bNCXHbVF5Xs7wvPkhu19EAXxWt5u+dKEfq8b6xFrCxaEd8WOX1NxPM1Xe+oMPyM6ublqx1OwD4mrGWeCxqfEwZTRTXgeiHJWKCvlg5IGa0QeWk6HeRHEt37Q9vfp+Zcrl83JHRHSipiSYWd31NwxQU6EPbN0TRvmMNmGuyIjrnJ1lN2zTGe9KUth9WESnRJyucLDogD2G9LJiq6H4D6FgKX5Ou5+I+qTHuZpEpjw2e7x9TlbSdbm90vghXWuexYGrWVPNFmH715ZeVU6Z1zZrVBudMiIgyz2SbcQCSCHk8LtN+8qSskOs5UcYHILzdeii1FBc/xEIspd0mY2zO5GBM9li/LcnoExnM5vWaYz2V/cxjvIhckMnMi+n2f6z7P3qR1yHJpwcOx+pDUlIyknGXw1hrBWc0Va3vXsJrfO7cFWHscGM6VmRkmODX26F2M4gXF1ee/qd/el9EPHRzgHrxzju7BTWiGx5bpj4kg2rxzqkT9Jc7dsAQs9GFjguigF4Qckm4+QQ6aXX8WqrzrqQ5QwV0K+8QDfu4YLA/gHyvPDK/P55KwWLaleqEeDeqPzQbQfxp0rGMoTJByOx//QH5t0fSne/9HQ35s5fbE7Dod5ugYKl3t5kD4vHZeIf5IhG94OR7ZOuz073CQ9SQzIav7LAHLcvIBxlsR5hZAw9lLw02g65iiQcBoChq1jBTsNR7d6gTA6BoI3r/V4P3kN3XQe0wVIPxb31vHZ2oO05RQzG0JmWtiIwcKDlI3ajJEOEVTjmh2aDInPaQ03Uh6d2Xq0ei+QJQ5KXOpzrQj7JQKyE0KBTVo/2E+lFIECRXcXGfnpXJx1wfQ+eLsBpROtbjdQVL6F/27RO/83f8v7hFKCw3FgDZuWMNNTa2IAej2KoDIus5KMMNg6INIX4+MjMTacGCDET76hGRuAOVJC6uaaO9ezag+GA5aAlQZ6rkNV3mLoh5CFCwuHCeUMr6JaR6Rd9xwwMC5DzdvGkx6FeoJ5KdTAcOnAfdip+HbhpAHQ9xH2Ec+oBmxM0GI3cAyfzcggNDoCAmDba0jAxxzIbaBkpKS6Ho2GiRZyFqXYAmFoSx42P2wLN+6IsyenN3DsQf2ikxHUU/GWHDqOcIJPe1tamRWjqqZD9dkH5F4Ul5HflyLH2uSXECNIc9DEa3BEcOXI+OUIbAkcAtBDU+dH0NfyR2LlmyRHyfmZBrUYGKUKAyOVHWyNICVlcff0offyJrzeTn5+N9uZG6mnvp6mePxXUy3ZKr3n908QC1DNrchj2AiB/ySVbFplE5FPEetsuop1SnkhPcLS4Ew1Z8wxfFn9SDjM8+luKT/Jl/tbIPYHSL/BL+ntWzDIa1V7+cx3reDQOc6CRtKZigABFvoyhxugsZjmhKQ42T44jucg0UXeiVaZBajWtogPsmz+HnJ0GFs79HOAJEfwBKhpEzIq8Jz26TVsySQIKjiV5qf163XVbOKhvv2utgrvfjef6N79Xi5KPU1fg8LjgHdB+46CA3BheexVk1SFF9Y2UsZdC7WMLPbCNoTiaYGWIQpOqyiMVPL874TggZGE1YZeZiajrajBu5rCAU+WzDVFzqqcLIh+Ln2qnAozy07L9VO4b/MIGgTj43Fn0NOiR4kuMtrl31bRQAUf006WUWiHmB9KzpJJ973sip/6XzRWJiAuHYCBC5IhPli3AkJS8vCjU8yqd8wm3bYunWrVtYy6ef4zLWSWccgPBJWA3r7NnLo/MBnhIB4f0yoGgShoTba9dvib6+rACE+8bFtSoqq17qZPSpGOIzAUDYa7h+/UpUtr8mPPXPq000L6Zy3RP1cSYBCCv7JCfHi9yPOhQKSwWFig0hXrz5RaS9Vpcu3QQ9JFNQtB4+LIeBlyZ++/nPP/IAIJmZqcQyyFwLIRnVm3tA04pDBez/+OMf0wfbt9F5WIL8UjrRckIAEF94thZEzqc0RwYMB/YRsk8dSa14GRzZ8TcvFIAkffEqhT2aSw25V6hu1QlxG2YKgGhjatGxdym4LY5urP2AWiNYVezFABAX7IQMWxZlgPJ2ufEitQ7IBGeOlDB4eT17l6jrcfDBIcoJzKJWREeedD7xACA+4KQvmVVIUQ4UaQPo5ChZF+g4rGRWAyDCYh/sMWUg8sbqLZDqDaCqxjq6eAcFBFXCOht8+dlzKA0g5LPjcownA0C+tXcT8o+q4O16OCkAop8hXViQAQiD4tdfW4NExw46eUp7zTwByPz5syD7m07//DMZnTEByErI+A7gGgsKctCXJ6gvBTUwAB+bnywO5+vnpMLFBZD0PTMuAClYtgy/sZIXPMvKY8zPQzfU4bjWBitV8TmvXLhJjogkFE+MpLr6TgqJdVCwqg5dWVGDsR+k2VnJ1NBYA/niJACjHrpbIquif90ApK9rgC7te0j8LwNbVhmraKqhQ/dvegAQL6hK+eL3TQmz6WZzFVV0tb70ACQeNLnCqAQ68KRSzt1vAIjn6+oFApCwUF9asyycjp1rs4plmp359wpAOPmcIxLHjz+ZyJR4br9zXgfniuTkRGBtG0S0uVnkjIysL7JsWRwYFf1UUiLl5ifbJMUsbkbVr/S5nwsAmW5RQh1ZOHT4qMfYTGRwTnYgZ3K7lJQkSsX/Z89dnN5hXwAFizv2NGP8aeM6XSN+KnVBpjdwkwem070Gs1+TAWZjbaO/M71S8n74IQE3CgtBuwXSdu/eBh59vIhyMBDhysmsDMT5IWdQQ4CpLR0d7aI2iA5pr1mzVCSwHj/OvHqEYwE+tm1bS/7wPG8GN34d+P5/s2M7dUGutcXZQrcHblB2WA4VxCyWxh68kGzIwR/MNWzp2M6/tahUoN5bkXcrEsLGlhGZt6IdY1CwDJXRUZEQXnBiTq+nyJuLqTEPUZ81Jzw8gB4RfeV0NL+z5HRxnDFVsjhXVO1nb4Sy1qnddH3bv1G/Kkg4kgZmScuyc1K5cwcadbIs066kd3awFRQlJdnLzjsnoiOi4Vw68jHUrb7DsVyoiyAaH7NPfu/Fie7YN9QWSjvTdtLhh4dosWMJHSg9DECiKDBKnnR11mrKiE6nnoFuePUd1NTRAlUjVLkOtKtE5GFqBPWqDFSkuuYmSo6Op/kZ2XSz5D4VVzy2zr1jzSsCaB6CdrvoDnuYLWcwwKceUEgMa+8yJ4m/8spiRB7OIv9IevI5AuKmU7jpH0x/kvNaUTn4HOCncSL+njfX09175YJmxY3nr0V1wdyLgXjCmrUFmKPddOgwa8t3WBGQpUvnC7DE9z4fhQfbWjtFFKUNlMT5uRlIbkcUASf9/Iv9AoA44CmXF4iEdSSfh4Y4KCoyHLQhSIky0EZEo7kJCevIh9AVsnn+M7Brb+9DTkmwAPnX79+m7JxcRK74OeynBw8rKR5RmmDQqPxArZR0IS/0owuJ7XaRm1LysJrqUeE8MUZGSGx4AHwGJAUrNhzV0RVfT+dX+yERPgwRHW7FD5HTFSgn3h//4Z/Qf/rZX4vPOdl5tHPre+JzWYuUZiavfjoPyWRHfzyF5AGQIjeMW089kpPbbWT3RjQM/WntaafPbpykLl0MFeBUO7iDcQ2LI1PoCuSdO7yQzK3mAhf3E8PHdWSMCICMgoiTW/K87LTgJpPS1ZyHpxwp7uJ7H4w5V0YXxzOKfut6xDxmbrqNWcOGt5f7hYJSNTcsmu63NVF7nw5fIjqhBR0INEh9cBf3QT9jRqRCLRA8x4f7lUe+zYY5qCIuij4nHD+koiJG7Q95jWb4dgJ5VU29MvbxAvVKHEfRIcUfgkoovzcrm0s6k2d0hSMIw2biuUekwlPIR0dVxN0SoFveOYQm3NEQPreu82FEOqykcLmz2M18f65fHUVlFT1UWe/uo4jeqJM41X0T1yq+GxElQuK5R9NzzJAA1lLBHP2wohoG1WwU/eoliIBw8jlHHsrKpHrh190SEuxwSjoAisIQkW6DqEaXlRhvRmrMezueHai3yc+Xz8BMFR80x+i5AJBnKUpoytx6hNa+7js7xvl37tiCQl5nppeMLp7U8UK5M3exk5loY53tWYz3qVRHf5YrnQiYPss1jOyXyakVt858MY1xEfrcI/vgBiY2ATS4MbeSE9cZgDCAW4gia5zj8atf/UbkgIxsiYkJMMrm0rFj56A6t0hGUJB4/lVREa1fvpxKah/RP1Y00n+ID6P0LHDN8ZR/1XmGtqXvpABf1PyAMXmu6STFBMRQpmOOOPxXoQep/xW3gABo6qJZFG9DppdtMA8KluqgmQviEcU36Fj+VXGU/uvv0kBYMz349k89Lo2Nc3NYTeBh1VFTe4iaZjqVgSla+mXLuSHqcyZqigz59FPp4pOjKFx8GGXziyNyqQCLlqwMlIFGtyoPMzGcbapOCICIzh0RvO1W9b22MGH4ObuVwYPaCFz/Q54EBhQ46DGBMbQzYyfVwFNd0VxBN1puip+d3YhKgRbFbVveFgoF8IgOicL1wKBHeIj/bUAE5HFdJZXXV9HGvJUUHhJG/riffaCZ2P1RqA0Df6f0IV1CJITBz3d3vUH3Sh9R0d274rgMQLTKEXPudQE6Nhh0ka+BVidt3YpjhzkQfahG9KEM94WNJg02hkQNkMbGNpF/oeeJNkYYgPA837RxMQx+1BppbqPTZ66PACCSKmO3+9PWLctFv8+eu47if9KIX7RoHkVFBOIl2gIAHkSzZycLBa2urh5VcVwW+Gxr6xKFCpmqyOcfGGABB2lM9vZ0ATT74Tc79eNZK3tcCrnrRkpISaEYHCsmNhzKfRdRxbyWvvPOLhQ0DGDWFSVk51JbNQz0lmaqb2iiSOSh1FYPIspoR25jI8QfYgWIYdU60QcU++PaHg2tN3D+bvLpQ9HFAZl/kISqx3W1cuwjIlPFv0EoKNera1+4bFTnlNE5J+qO+AXIPImqBl9KSJSgKm+hfEYfIfclyi+M0HOq9r+NAovIF0MydkgjxCjwsPAYdoOiVlR7lUoq2OhVdCR7o6WIxnTB5NBIWhiWAtnoOyhno3IuxBk498QwXA0evnzgNddSbuslZIUVGIEB76U8FFyfY9hdzdBdV8NQgNPqY8PiIVdGOj+3+D8I929jYibdRKSvStRWkb+7+jlKLM89ZCwIXqBQ6eKCOoWC8x4soI26H96tblEcjkKKY6h1QtR4gvLYWG3MdV4ngPEOFiBwU4XkcRTy0vkU+MZb1E3xNOxdbLjrY4hFcwzq0rCqaM8dNnNERtYgwf5um8mzP7pepAt5GE8DINw/K89EfY6OtNES0K/2H2tkfp0HhcsCLphXFkAwaFs6f8UFSpzVmKJngjRzPMX4uEEfH9N9DovwJ15Mo+xDk1875t2c2S85MrB9ezoSs6XgxsvUdL5IQkIwxcfLYofcTp6U66vZJrJldu1KmtHig+a5nwsA4RNMtyghRxXi4+OEJO/LDkCeORn9dxSAvIgoCM+xiR6c3yYAwtfT2dlp1QHhRPbBQSkHOrJFRUXSnDmzRY2QHkhSlpU9ofSMZCRi2uj4hfO0cvEiimcvvT2YLrffonUZ62CM9cLjHENOWNn9KDrGyenHOw5TTG4gFbRuoLihFNgm0HYvPEwNiVDieQ4AxLvfn7L+3z+nQUjkPvrBP1hAQV/fTAIQW4+D8g99hxrTiqm00B1lGc+h+SIByOuZrwu1qz543n3gvb9Ue5mq2qs8AEh2fDaKEa4RtKuPL++nAK8AmpecTSnRSRRmDxHV0Lm+SAM8xF1d8MbjhjEdKwKApLa5kY6cPyuMuR+88S06ePokNTRLUZDJAhDe9t13too5xrSeDz88ZQEQm82b3nxzjciP+Oyz8+K4IyMg/Gyyof3G7rUCFHzy6ekxAQgb8RHhwch7WgOO8UO6cOmOON7cuVk0Ky0cOSSNsv4NGitu2VExfABatpEAEBr8sKXJz3oTrjEM1c8ZYEnJUpdlLLFyVi8qoF8vKqGyagkO4mJDoConozN/8J3dSDK3UT+M6pQ5eeK7Tz/4NZK/e2gpwBDTtc6fvksLCmdRABLYOaLC4E2COS4IKItzPqlBbZMWqKE9IwChgTRURQ+nxoE6CUCeABzBGOvxbicHRVKN7R4FR8h8meA6VG5H/klTdxNdrJG5lzW1jnEBiBfuX4Y9hlKDIulsK6q9M2BUD+HXDUB88U5cF5dODyG2UAmxBW8B3r8BIHx7hIH/NQCQV1ZGUOkTvGfw/zcARD0o+OdFJZ+7zzi9TwyU1qxJEgUkGxt7Rf0PM1/kaXbU8yg+aF7FcwMg2dnZ8FjFUlGRzOcY1UQ81nCNqg1YivHVnVto/4EvrLoJnGzbCSrJy9aYMrZyxRL68vjp6XXtBQKQiYz18S5gukb8i4iCTOaaptv/kePxtAjIWHkiev/xzu/nx6pVo+c/1wbgFgQ1Hqthnv4zFB8AACAASURBVPAzsHjxAnhsvxKGYHb2LOSQJOL5uiOUtjiXZO3aZfSgsgw1HxrJAYuouKWFstJt1AH315p5qygmKIZC4c1lB9WB8s+oLahBnMIGHfnfi/8jUUzP5T1A517/f6zIB9OxuInE9DEoWPybcoJb3RV1QqwBcEdRcv7uP4iE95I/+z88JNx1xELsoiwhkQ+ijmFGP8zPGkyYuSOaUrXwk+9TR9wTerjUk85pRPxFH6zkdnZEqvxPV4/yyCLSoaMkgnKlHHCufkQy2tyKWdqjyhQrbs523DvNGuHEZJ2k3sPREEQlZn+PjlZ8QVle2eCaeFF8UDxdfXKNbsJ4danaHpzH8Qcrvo3cDn86eO0oNXdK3q6uKRIfFks5SZkUHxFDgaCrHL5wnApzFogq6PUtTVRZB1oQamT84Rvv0D/95n23p5otZdU3Tr41IyCudk9hBaZVbN68FHlFUUIK9+DBS6IPHHHYtKkQyY/BApiI24ab4av4ekMY1D54PAsgtTt37izkgFxDzlMzbKdBg4IlPdIMQLgo59YtS4XwQunjaiq69kDkPxUuSgOFoIe6EfXg1tjYBE9eC61YmYtaGrMFtek08ku2bd+C47SI5HKW5u2FYlQ0ZHpdrj5ET8IFbaofYI0Vkrjy+Kefyuto70XESHnq/+xHm8WE6wNAP39ZUpsK5s+nTz7+CMneGXiXxdDxI+coKTmSFi3mcw8j/68e3Oso9LkOhUC9ABiCAPIdSFhvoqYamaTu79tAIcFywGtVWpyPH2q/hMjIUU8AxCOG5Vj0Yv6wAFVObCEKKoYIOhXfn95+FGv0Rw4XIqQ6ynSh6SwN+UqvZn7OIgqujxZ9akJux4Fbx7GPH/kGyKT3Aa82Kx+E/9Z+5IIIGZG53oFwiVay44ie9kCLHHQ3BWvU65oXBRWm9IXghZbUcwo1LE0xwkdNTdKLgqAtyuMyIGaVLm6cmL4RKmVNiOLcbpZCNNycSHyWDV52vVjwMSzKE/Jb8J88nnsOO3UaIl8DqFdyAx8k5Mux58KYuo0VARn1fhkr6j2WKoZZ80P10QeUWt04wjCI6u1W06EYM1qiktSh5SXmtRwgI9RrKm3pSuoiKuCmZemIhC+ic/oY4prU8fSmI99tOgLC76dYeNALc+20/0tEP7gLIkqlZhDff12xXvdPbMUvAHWzdRK/+2rFQmtGQDgLUd0cayvdd/MeeFCwXoIIyI4daSKiMNOFAs2hmonPHA3ZuzeLPv4YQjPBNkHRmj07DNHcLqzLPRDe6ByVL6LPK/NGSpE3UjITXRl1jOcGQIKCgizd4KkWJSxYtIAawdetRJK39ARzgTbPl+NzGY1pHPSZK6OLB3dmqVhjGbbTHb+pGvD6PPHxMfDSZ+EB/Woaozq1XSZzbdO9DrMn06Gz8T5jART+rl8r9wSjmhgaz3Nvn9E8Yz5GVGQUrVhRCO9FO50+fVGAF85DqqyU9A0Oda9YUQDKzGOq6a4W5/xJRz9VBnvR/x7rT8sXLKUUf0Q5sPiHoogh5300DTTRgY4P6e3I71GIbygYQi46MPf/BkAZJke29Drr9wiXGtEUK5OCZRYl9KBg6YHjdxT+z/77vxRJ1sV//lfWcUeqJvITbn4naFaqqcLR7hcUPmkwwkuDSdcKbgDN6/J6qsy9SC1JMh/CVNGybAYGHRoo8HtZB5w0NQPgwdWlX6TMP5enZyqWzgcRKlkKYAy1KxUg0K70765OVlNSzzeOtyh0Ec0LyaMTpccp0CuQinuKaRZEAQrjC+mTe59Qt5JyHQbI2ZC1lpKjkuizosOiurW4DpXgwpx2nWz+zrpdwnhuAUjhRORQoMZARcfqhMrTx0ehdGZdpxuA8D5OBZqEGpFaYoc75Qem10iVIo5orxE0wfNI2GYJW440lJXVABBIK88Hil09vdJJJGkXwwDEi7A/gVolk9CdGMBhxbv3VsYWp6AsXTaXcudnCBnZixfvUnVNkwAgC3LTUNwP447x5CZyMkpKxefQsAhqQlI4t2+9tQfn7EKeVDc9evCABlReSwgeq8ioOOSV+FE4gJrI18H27Xgujp+8j5ySJuSPSKD/p38EiWyMbfb8fPrxz+WaFR0RSbeLZI5ff3cnbdiwkOLAsfbxY9lbonpILCfH5wi7kIsMhjjsVPyoBd8FIHIySOWPasgRXQmFOmkUdnfJe2iLjSFvf6lE5YNnrhsy1Nz8fZD3EL+QAn2ZhiWNRn6Ouc/dA71CUYsfpl5njyg0ypGLClcl9eJ+hSEiFEfhiLygDk3XfbqFeiLeUF3jNogiid5DcnKz2JP7TepFr0TMoVqIJBR3y8KKDDh0McxhAAlLDpenh9rRvQ66HShe6OsQwLJorIilAY0AIiMcLQys9DMDEKDzI5ZFzcI1oRhpaw36Kw/gGnDLRg87eRyVc8CQcfUGDQ2eDbE9KwFyc/Jzp5qrAb/pP3n+mQsAH1GMt7uNTbsaw/4wHUjmAsSFHkeoeTEA0XQkPtMA5oe8QEwkfRx+JlTfwKiVQ4l7YFEbPRLkcJ06l8MohmjmXjARzhoDBTqGhbdmxDvGLKZoGPYMRDZviEH9oF6qqpU5HCxzbTXRbyMPxQRF1kamTK9a0I1EPJ5LEwGQkcCDD22+V0feT4+b+Zz+mInK58+pa6MOy32NjbWjYKy75hdvFB8fCHXBIAjeRAkQ8vBhGwAJpPnVfOTig7quH9dFeh7tuQEQ7uy2bduEdFdz8wj5ODGDxq+KztXGZ2eiXDyK/Y2abM9jFJ7hmFFREZSXO49OnATlYbrtdxCA8FAUFCzAhG4A0vac+NMdpvH2+10HIOwh5uKXxcWPKCtrFlQuHsD4qxTerqSkOJEIy23hwrl0/fptAUC4pWFefd7SQfNzHLQ8dzHlJxfAi9wo6CMhUJtr6W+iuKAEKut7RKkBs4SM5/MAIJk/+xH5dYbSY+R8DETJ2gaCsmPW8cB3MwVA5n3+NuR9w6l0+ZcAIJKf+7IAkDcT9lJtLwznFm+63nedOgfAccft25n5KpKXbfT+9Y9EfxmAcN2Qt5a8gbyPJjpx/5woVjgWAGEj0Q5J1Z4+1C2AEa2NRju85tzYcH9WAMKiBatWLYJSlPSaf3HkApK3u6xK4mMBkNz5mVBwS6IDB2UC/HgAxAtG1u9/dwc1o8p1X++AACANje2UOy8NyfzwAQ9ODECGh9sRmfGhoivINTEACJ/XGx7pCCS8B6A+x6DTF7klMXTg81v0qLTeAiDbty8FgBmkVUtTBBXyXFEXhSNXQgOQwvw4eA3jhNfQKxD5F4HZAEkhwoteVl1LqXEJgj559GwN+fRW0+ZtS6gVOTLtPVenBEBmhWVRRGisAB+1yIE4ee8r6kAEgOl1sXAc5Kag8GNwHNTAbKLoJVPx+MFp8+5EDAAVLZyIeAKgvF90aFIAxA+R01VQa3vQXUfVA4iyfU0AZF5oPDkQFb7UIjnq3wAQ+bb7OgFISnIQ3i92unKr2yoW+g0Akfdl27Y0sA/qEXEdmyYtt3o52saNKWNWadd2k1lfxA7mBVdcZ4qW3V4pSmp8/vnnz+1CnisASU9PB/KKhZzjGNWxnyLJywhs86ZXpl9t/LkN19gHZuOw6NoNQYWZVnsGADIVz/5kDPWx+j/ROcY7LoOzgoI8Onp0mhS1KQzmRNc20TWYp5rKsSbadjKXwHQsaaC5gbpO7tT7hwIwtKPIWBBUkDZuXA1vxnXUDWlEAnswuKh5wit9504JPBnSKyxaGOR1W3roX4OQ0J76/7P3ntFxHWe26NcZaOScCBAgGEAw5wiKIqlABVrZli3b8ozfzB3ftNa779e7a73/s+67P26Y/MYjyR5bVrBFSqJISqQoBomkxJwDSJAEiJzRDXR++6tw+nSzgUYmpVFp2Wh2n1BVp845tevb395ypTet0ElrctZhktJHcyvmUI4rV0jxcm4I6/zvDL9FlpXwI+FVPJSsKokSeCXbTMcyRf3vNyLkqIeqQvVbvyRnTx41vPIm+cqiQDRRQNOsUHVfJCRuARLBImPhiyMhxs/4kNpcTIW3FlDurbnUWPsN/ve1edk3hkatJ+Yi/8SgTcnKh3j1fUhHQPBvtarKVC0d4QgyFUtHOFQ0IQIFrFCfSkzn75Q/hNuSTi/n/IR23f6AKsNVdMKP1XVWHcLx2Kfh2Ypn0c822n3lE+oB/50jK+zl8uzCp4T3Rz8iDH3efqpvvUUNMCDUjWYaCwSXZaV5ZVnXR3WKoLmYkvRNC6PCJJMLAxc2sxOf1cWxD7L5oaLSgMbH99CsqjLkYszHWLtBNxEB0cnEDEA4gsfJ2UXFWaBA5eCZeJleeXkbfJ06oNZ2DNK5fCxZT63+w4pEjz+2WhgO3rnbRrXzZ8JFvZ56+4MwCcwG+AiCriLHbhYS2g8h+seltbWHHCrp+aUXdwB0dEIZK4dOfXOWfEg+52KHcRqXjMyAoChyqapkzw3kz8AI8p9+/QW6X9KUlq2oFH83roRyFriGf/hTA22uW0+NdxvE92tWuZAfcgcRRA91g7IUDKRSWcF64dXD/dkBVaz9h+T47ofr+8JZVtqweRXVXz9DufNlm+9AlYaLw15APpsE4lYr2qfM86ww2fP2Bak8t5JmFszEtYHyGMbHb4/uRC4QViBtqbSmGtLVA6BWFpbRrEJswyvICDcwWcvnh+khErj/cOFjCsIjZcCnE6+hGGWXK9hWABuLMiiUd6mFMnHcDelz6MjAVeoN8oRKRcB4bCpzQf4qujIqDqVWoeVnjjwADqkfeH+VTM0r6vppYJiNcGRD04oQFcwsp2w8A79ou2EoVGnRJG5/2DSe2RBRFI6yGInu+LdQwsLXHt1m9EmHjCxFUDNjP7PyhKIMgvgmj8nbDse0SPR9PIVWh2w5EKoeZjrxnMeULn6mX5mjGSbqld5G3iuxJcgeUAadzRR9MlStYlWxrFoFzPRgFUaHOgJiqr9FO8viGmkK1tNPFNE3FyD93RWMSdjXfaSjWFxLEZEwnjF8/RNE8jXVypRYbmE6lv5e14ejfqb+ftgiIOy9sXZtCWRpZXT9YS7apf3DD2/dV81EY523Ly5OQ3TEDYqtBYudF7HYef++k9XmKQUgvCL08ssv40LtM/I5jIonASCLFtYK/uv580qCcLJaPAXHYSpMqUqcH9fhv6MAhPti7drlmDj3i9X7qSzJgMC3HYAYfYexwsBuw4ZVIh+Ec6PYfIslMe+jKgKA1GEC9996fbR+gaQZuAqswlV7deZa6qNuanO2UKmrjJbnrcYrI0DvR35NaSsxCZkEAKLldruWfk1tmw8YTAOux1QCEF4Ad8KMcM6hpymtL5/ObX6PBvKi4MecxzmdAGSdexMV20rpXNNZ8mKV+k7otgFAuE/8fSF6tGozzcgqo+7BHlBxYEIJqdHrrfXUhyTq6sIq0HDSqSgLMs4DvbTzxF5xTacKgLiD0gRz8eLZQpWqC4psLG3Lwgc3bzUhun0jBoDwVO+FFx4RilA8qf7TB1/gcwRyvI+JHJKTpy5AElJyyYOKq895Iz//2dMiQb29oxeJ4bnid6+XqR5hLOp0Q0BBTipHAiC9A81Yrc0RQNyP5Pgz35wmpDaJYgYgGZkVaIebaufl0x93nqSbd+RESQOQpfPTETEi+vLrdtoAHxEGIKmpFlq2OJUG/DJBngEIb1OatwbO3QAru97GNuWop3Q0ZwCS5+ygR7atBVXMSZ50+QJPBkAWFK6l3LQC0X+9uL5syugH93D3qS+oBVEwBiDsXyLGSqAP16KC5heUU1luAX1Rf5xaBwBqVP4Bmx+OFoDw8YocmbTcXUkH+i7RYFjSbHjyP9UAZEVGBWUx+OioF0pvVkWl+h6APFgAsgBR86xsBx0/K6k3ZsWwf+sApK6uDFGC/odGelc+5RIXnSh/+rR87prLSHOmaN7Iu2JeMVVlSgEIV7qurg6rVVC0uJPAQVELg8dxRBmBMwf40c119NHH8iVrSMOZl0mnqlfGcdwHIck7lkk1NynZJH24Zo90nmTH5Ou4dWsd7d178H4QOo5+Hm6XRPUYS/8ka4f5vDH80wm04b76GfeDPGh8FMQ4FUAIK40tWVJLH3+8P5qkqDYw55xYi4kuwt35LypddCQdnghYiHPl2WBKZocHxRpqst+m21RPG/IeodnpNXSBTlAW5VJf9S1qLLoMTX+5GppRzEpD8gSskKU/J3JC520Kjm6igpPrqL/qOjX9QLo3yzbd32ExylQmpUVtUWHew5yPaX4u6mOIaIha+Z91aDuldeTTqWd/YxwiXmkrJgld7RfNBcGqrvIB4eCUXjhk348wEsq5CJ8QnTuhqEKhHlMSOieyD8hJ409y/pwu9p+DOWIWHbccpiELZrEszavzTLC6y3z4HFcOrS5dRWUZZcKEkB+P15vr6YurXwolnHnFc+jRBXX01mFJ1yLQtYyohpDD1BWSnc0sa22OwhQuDbpgxWf0S6IIyC9efoEGkFfBalbsIO6CfwWPSVZj+uKLU6DWwhFcXQSOgKxePZ8KC7MBir3wtSkQsrpM/8rLzQTPeA4mzyxdyx4hQdq77ytaUFstoijFRXk4hwsmnUWoJtcviPA/50VFYKjVDHMtu5DrdaWkAjzI6MaBz47CK2OJ+Lzj2UdEnkcQs9ame1dFUvuNqzcAFGSUobIih7p7ZVJzD/xOcnNAp5o1m37/3gXKRA4El7t3JUj4sx/PAr3JRnebeig97VH67W//H9xrhfSDHespJUMmYl67doZ6PaiPM4Nmz3iE9hz+HV1tWo0oluz3IFTISqt66elHtlBf5A4FHfLl38fW7iiH9tdTWUml+BxJaaRUeIxwWVX+OK63n0oAklhyOQDnaI5s3O5qo5N3LyPPBHK/+pKFoYqlQJwTPiJ+NTgjKjEdpC28M+XGYaxuGx4RziGyBtRqPHK9OC9L1AP9Xu7IoypnER3sl7LBDB6NfBCxwh0bhmQNMAZLXDjP28hVwIq+RZsBsXyz2EICGi4hlXRenZqPvLRcOtQOIItBaUf0RrcppBLPZd6HKip/SByLfXb0MOeon0/nX8kHSLA1KqtrQ66VpHxzygUeEEaFEj2M4vIxRxP5kB1o6H+LvAao25mLSDw3O4XrRHBIaOsVfpbHdUBowFzCuBf0e4I9WkKIcomCbeM9pjjqZLxTTA9PkUek2mF4p8RULippy/s7kbT8zONFtPvzdiwEyP40e4wY7xdEjoy68WbmvhLJcdFilQPEdC0T5IaoX0eKfkSjcDheXC5PzAmn6B8Ps/RuoibHu7Qny2PVcxuZ4xKCofgEUgtGcQ2mHIAwDWvGDBj2oSH3JaMbhkf8cIi9YbnudRvXAbjcFY7jD3upqZlDaUi8P3lKavqPuYwjCjKWCba5PmOZbJv3i7n5x9DAmhqWz3TDyOb8GPYa36bctrH0y1j6ItFxzfuPBZgMW8c4EMIeIbxtjLO8GiulpUVYUb4/vyZ6naC3juTxF6AK9CQmMz/Pd5K7JKqu5cyz0NqMDXTLhxX2/Hb6Yc7rQtqU9x+kAdqV9gZlbpArYKyYkpEjrwknmHJSuviMJ4hWwdLgIvVe1Ovj5utRr49E4CN2XEb/FWMYyO8ukxAMb2VmMPC/DTCCbdU8j+btf548OW10d9nR2O010DDloPC8RBeDisVSxpiwchFiLloFC1QsrZjFVCwDjCgAwjQoTdEK9yMVFIClwFpET7ieo92dH1C5r4pOhk7I0/F7VFG0xPFVcm6on9WxiskLKWbOv/hB7bN0o72eDl/DxLtoHi2fuYzeP/GRvAYALTEUK+07otrJyepajEYDkNkVM2nD0pU0AAPL9z7dI645U/DE8dQMbdv69TQDFFoGBe1Qnzr69Sna8ZhM1v7929IJnCV6ubDS1M9++pQYPx/s/BwKWLWgROUbpn+8zd27zUgA7xdGnDlIYucIeVtbJ0C0TPpmgYSMTDf94NlHBWWKj3XvXhMiIzAfXDBPrJB7PD5q7+ylY19dot4eOTZ/9Zd/SXNrpGfGieMHKB9y0wPI47h05bL4buaMTPL0AVDAU6WguFoAdo9nkP7xDeQYWmXEZfFiadA55LlFsysz6C5WOIO+Skj7SsrX66+vhWRyB/opCNWrg3S2EQpkkMldUllJ/7jrFICWg1zZsi8soTZEqiz06qPb6EzLHuwnqZWuFGlOeOFsIyIc0rgsFwaIxRXio4hkBUCbynDm0YKiTUg0zxB9whQhBiQX28/QiTvyGZoG5TQ7vDcCmKCGIVM8qChdQUVRSsEN6leKasKvD9QKUWBgY3WpgY9zWfSEV4GLJY5KcuAGPzF0TYxFLUIgdpVHMGhATG3SAipCktikdhVRtCIxxdcgRwMYjPMZthyajWjPoa7rBugQtCoos3EJDOrJKo6gEtLF75qCxYc1f1aJ/jQkI73BHlZaiiaX6wTwYERLY+nG4G/8g0m/i+PBR6IHmHpQMXgwP9Mtqq0seaxLUAMQ08PNisR9DSTMgEIAJW6j6X3G3atBHv+mKVZm5St9rjCAbKJ3TNjsDGmWIzCZE65Zlo37I4j7p9+om9+MPbHYoEv0HGxkqjmfeFjG9RWTBLXyldhOU+FMHiDDvYuj/iJx3h8PAICwKtTAQAAUVLm48TCX8bi0yznMSRE4aGxsnFL6FffdlAMQPsnTTz+NPIB9eEnFqk0ITUpREgMQ9gSpqCjHSppMRn+Yi3Zx37N3//hW+r/DAIT5r08++ShA6PHYifQUXNDvEgDJz8ulNWtW0fkLlzB5M0UQTauWibowHoDwNhcxafuzPAd9U2WSg8wLIRJio7qMR6nedZk8cAt/Mes1+sTxe+p3yXymsQIQe18GzX3jVxClCdKV//DfY95D0wFAnP2gXr3/E5ETMQDwcfmJ90Q7YgDLAwQg51vPULOtke4NKtWhEQCIfjfzxG5GeiltnruZPjoD9/SqlZi0hegAEpTFQ3wcAOTVJ3dQG4z2yotL6F8+eD8hAOGoxy9feVlM2DnS0QkFthzIQVsBNt55R8obmwHIaz/ZLjw7PvroMBKvhyAkUiGUsITRGy7+jRsN9On+o4hIlAnJaI6OsrHfp5/KST5Ptm2YEC9bCvle+Nzw+fv6ugXFkAF4071WRFnk8T797CTV35B9qAHIACb1ra0NwvOm6e4d6gYI4aIBiDsthwpL54jv3n53JzW14H0UB0BuN1yiCqjDiDFjAiCPPz4LEZoc5E90CgBys3MRrZk3B1LHXvr4y+v3ARCXPUS/eBwiLG2fIf9C5n6MFoDwtimIAG0oeoH6hnC+9jZaNmO+oCR3ebuQixKgTFcWpbtgvsgCFIg2HLp9lAYCoPX1Smnt8QIQjsAtS60UNKzLQ01TAkBKbVm0AOIX+zuviMiHlq/+HoCYlLseEADJyXLQlroC+mg38rswLdOg6HsAwvLjVvrBD6pp9+5bD730Lj8DxuPSzs9pu/0cZNYfQzt3i2fJVJZpASBrwaXt7u6GpntU21s0ygAgPCNIEA7FtxOmNk1l78Udm+WDe5AoXF8/jqSdcQAQ0YXJZnUJ2j+WVX/zOca6n3nf6TInHM3lHks7xtO/5jrEnyvp8VQEpKJ8BiKHpXTh4hVMvvpi6Fjm5L/49sZHYSzZcra9OSVCf4tV3SU1uRTJklQQ5ndbs8NCDnZl6mq6675JW/K302eDu2hAJYxrykf6So8R6dDJ6HwMMx2LIyHz//f/JVZIr/7n/3bfpRjNUE3EeDDnbJhpWRpUmPdx35hFVQefpUsv/Jp8aaxvrqqhQIcZiMR7gugogo6GMItAfyciIepY7PuhFxI5+mFQs3SURkRF5Coh/6YjHJv8T5Gl1U5fpO3FkovyPsDvvPItiher1CqRXSSbqkgGgylPh4+eX/ocVsfToKzUKzw3PjilIiC8QmxI6WOVkOkp4uTyD0dAMuGqXo7E5Y7uTlpUPR/eFGn04aED9MPHnoG6Vgh0pR46dfkiQEmXMdbmzqyijcuW00efH6Qn6jaKCMTXZ89T0802SEgHRXSDk7Cz4Zi+dMk84dz93nu8ABMNLVVWFdOWzWsg33uKzpyF8zYmzOxns3rlYuSFDIGa+SV1A9hw4agHK2JxKQUw2rJlLfLHuK1WTPDDMCn8HOMthxbMr8U5c0BXyhbbzpxRiITJNLxjWqC610Tnv5GAJgUmiqJbIaGbnyc/p2XBBb2whDrauug3750F6JHX6c9++X+Kv++98xb1tsuoYg62LS/PF5/7Q7fo+e1LYMbWiehNGmWmOakDKmA7vz4hJJKDQRf6Q5rm+JC/s3VNIc0pmkXnGr8kV7oE8+WzwYdEcdlz6e1//Vx8XryyEpdOAqVw2EN2yM5zCULNKju1lAKRQbjcexGdctDy7O34C3oT/2fcTByChICAcrjvh4fG/nuHqTs4QEOKomWBiaVVucOHbAH0saLxhNB2pZfL0ttc2J/DhvG0MWU+XfU3UktAgidWztPjKaQT08Xxo3Q/c50cKunaB0Bj0T44GKPlzlyqdhXQsZ6bADmQ12cApR3Sw2ibeg8aERBBu4oKLBiUML5P1H7hQVMSucoXot7sqF0FIkWaghWxysjTfcWckK0+xxl0J+aPmjwx7qdE8RQnGjoImR5eFiVZbE5Ot+ABGlChXospgdx83LAxZ2Lxi1gZQTvqHYQSHhftdi6uHaIbIlrFYyxmH1NYQ7V566YCamjwUAP8d8yywQGTWVNEe39w1MeUQG+860z0Ky2xy9GPaIQkln41lvdx9By8cmOidCW+qpP67bx5OXjOuCAVPrWqnpNR6YlQxebN86CdOWinfI5OZZkWAJKdnQ0nxk2Igkg5xhGLcYPJrdhtnFffrlx5+Ozu49uRBbrM2rUrwW8+kKyVw/8+RiCSdEI7Qk1GuvFHOu5oHhiJ9n/00Q3iOjY3y1W64CkZnwAAIABJREFUB13G247h6j0cBcuckzGaNi9fvggGahl07Pg3mKTFyvxhfWLEXJ7Yfje9YHLD9En7AL2F/I/fFchJlw3zN83Vzi3MpDWODeQCFz8Hk7sPrG+KbZxl0ZdFxgpFx8K7L91EwdKAZMHf/Re85+10+T//dcLIB7/jol4C9/dEPPgw07Di3rWIAET351ZqT5Ci4+sp69JCat4MCd6ymzFKWbyHmcZuzhcRv6ljmiP7QcMHBL9zrgUKv/dCipolwId6DwZBmxK/A4DoyREYLxQGPYdLfn8ZrQxtICuElz70viu39YAepQAIAxvD9w2TNouaTLmgkOUIuai2YD4kWMto5+Vd9JOlP6amniZq6W+jLGcWPEC6qDCjkK7cu04dPZ2YFEOyF8fNTc+m2soaqgLPxwdumnBQxyTlo6P7QCEqpdpZUAprbaYlc2soFTkWv//kY+HHwaUM5nuzZpTTwRMnaOGcubRu2VK6B6O/XZ99RotrFtCaJQsh+3wJ9KUaEQk5cOA4NTa1CRUpnRuQkZlKP3x5u6BafbBrr0hGf/H5J6B6xWpTNkx0munLo9+I89kBaDQA4WNs21KH6wyjQuR3MB1r/+f7QONNFcd/lPMrMG9nmlEHktfXr1uI6MsQaFktdPakdGcvyJE+GF5EDVhulssQ/FMq5tSKCfybb3xANneN+N7PXhIoQYC38KCkV7iLUrCfTMgO4ZouX1xFC+eVABAM0pcXTtK1xgaAHEmr8hPc6RGpkcdoph+tqxP36R3LBcpPlxN+C0w+uQyie70D+t5E7opF5rW4QNtCgob4zFQsh12CpqBFAhRWRnIFq2l+yjKIPgWo2VVPqcFMyguXwcBQto/HQcRuoUuD12hBSg192gYwAhNGUmaHEVYzU4pYMKPADa5YCbo6nLsBYIF0d/iNcL3lD5wczoaX/H1nWNaHIzKGMSC3T5vuIUJmqKcB/A4pml65NY+qUwrpSN81kQskjmGiHTJVK6KW2nXuR0SAaw0wQA/RdEXed0gpbbGThAYhXSrCy8AqLAGqeP46JMgVn4dTuuIN4oCIAUISrJ7wOOR8JnVg+Zf7iif8Cc4BeC1+R1aHsS0fI6TU3BgmaHPFsF4FMZ2Xo4MaMPJ9Ec2B0BcPfQq6rWhGXI6IAUD4oRqvf67OUVaaSotrs+izA/cnLAe1/xBTwhToiPCKk6JtcpvD2iiJ+8BYEVFNjcv/4Dwv43qoTcY6l4kkShI0enbyP+zYAWuIQ03CSfxhLwsX5gnBilOnxj7X2rFjBtp5CO2Uiw9TWaYFgHAD2BPk/PmryaVq4wAIU5s21a2b2KR+Knsw7th1G9eKnBU2URxX+Q4DEFZv4sn1dMjyjqbvHzYAwi8jVg3jydzJU6cTUvkmAkA2YtX6H8CbXzsvVbijmwFIGfJJVmevI55bpINmszvjd6ILRwtA5vz2l+SC3O611/+WQln9DwSApLYiufijH1Lrwq+pdc2XSPqMvqM1QHmQAGR58yPUnHabtmQ+Ref9p+h04HhSALJ95naRlM45APyCHvBh1f3SLto861HyYrU7Py0PK+pQq4JaUgFyHHi+GMTLnZOZeXwLwAEn7eMXTwJgwAwN/5UVlMBTohDJpg7I3cI/AkoCHPmoLmejyjAm6X5qQ6TkXnOLUEyrQg5fOswyByH99PGBzwFkfPSXr74qxseZs5eRnzFX0KK+gklh/c1G4VViJCdjtbyoMI8e27ZejIn3/7SHHoMohdudKpLbu6AYtWvnp+JY8QBk9YrlMBLMAIDwyHvi9AkDgKxehaRw+Jx09zJNawAJ7TNE//T3tQOASMpuIgDi9UagZgWTw+Xzxf11/Jt2qr/VNSoAkp0jJXvb/TcQNZKT8OEAyL9/7Fn67OKXlDszNKkAxBOQyD873QXsIMFDeXotOZF0zWID9gjAH/7TicfsHfOb2zCy1BLRowQg4sAiqgIgZnFRmS2fZiJB3YUFkAP+8zQIZD0WAMIJ7tUOgI/+azgsUutVdOZ7APLwAJAd20vp+NedMBe9X0L33zoAGU8+xWjmIFO1DYOlzz67M2aqGEsMr1iROaXeH+Y2TxsA4WT0YT1BYmp0f1iNJ/U3QGtqbo6jcE3V1ZvAccvKSqikGPrZJ6X775jLBAHIWCg/Y9k2vh3DTd6TrWIsWjRfRbSmVpZ3tP0+GhDCx0rWruG2Ge3xmQ+/du0KAPROAHXlm6PoWAw6dEl2vPsoWJnm7EGif8Bk7nYG3NFLXYKCBQN0UTgSYs+LUJ6tgNZYNpIdikdf5+2nPs1fn4HZvJLmzVjo0ya8whtk/u5XKbOtghqf3En9c1F3PFX0wh3/NS8e6s8jLUJyfe5TxtJ5G2Y/C9UpgvGjfi/d/RTZB910c8d74itlsWBKoI0mqZvPw4tpRvK5OodQzDJoVVF3ZRn1UIo+DHK8psgHV4UXGTkKwpt5ZBKtC74Ryxu30Jdlu6mCZtNGepK+GNpHDRAAiNKn8BFJ67psy3+CilJK6FjrV3S9+woVIin9bu9dqivbRHdaG6nb2wO53m5aVLSQVletps8uf0arKlfRx2dkgngOjAybERFw2V30ytoXRdI3R5P74JNx8eYVREJ8tKBqLlUUl1F94x06f+0KpaW6qQSRjzIkn2fj4g7AAbcbFMB8hOR57O06sJ/cKU56+cmnBcj51z99SFvWrUHELpOykPjMFKtPPjkCw0sZRQA5CNc/Qj//6fPi/H9450MoZBXTvHmzsU0HVVWW07vvSqMrBiC6MxxY7V9QU0tV1TNAreqirs4O5IvcxTaEfReCnljJoxaU1wF447DLNKhPAE5Op4NOHvtCHC83TdKnPL4uKFrJlfGwD+vQDvl9ChLhKypBBzreQBehMsYlHX4rfuU7guk8eWzy+xRXJqhjMlF9377dZEmTq+vMC+cyhATjiKJzbYCXyYqqmfTBlSOgkgUoK01GDh1OOZhS4Mtz5y5M/1CCMEbUxyBrBlntkiIUgqKXPVVGzsIqmdyZBW0rB6uDoU2QKbYpSd7FSxD1yywWdL+Orzso05cvxzuPYwy/Dzs+pyZQ2bhYQJ+xqcRoK+5nv0/xCnXojaMYaoE+OwSQCC3jpdbZdC3USJW2YqoPNVMjtYONyEnenLAapW7paCrTqITyGgqDoYX2Csq0psJnBOCDdb0CUV8ajvrpe0l8b9AHlToXVLAiKrpD+jccNwL1OX2OEKIfFpWoHoEsMhe7l6+3PEZQSRPz56QRELGHKnhYmZ/7mvpqxxjTJazohrHUJvMhotEOTaXiSIimNw2qCALvwd+Zk8xlfZEXpeha7JmBFQXZJo68GNq4morFfRkFDzZNhcSiLudxRSsdp+iBdi5E5IPVr86c7THyPrjtZuqV0S1m2pU+rrh3VeEoiXqoCed1FNGPprrpCIh40CeILo3mfTudEZB160qE9O7duzJa+TCXsrJ0qqnJgffS3VFXU/f3mjUO5NG1TnnyuTGWeIyPupYT2JBfPj/4wQ9oz54kcqxxERA+5YR9NiZQ7/HsOmFjQvHkiZMDHE9F9I0/zn1H2m00E+FE+/NEu65ujUhIZw74gy7J2mHcKKNJYDD192iPy8fPzMwQfXL69IWErvExL8EkM/dht0WuB5dyvMSOtw3AByGNoAYrZHm52AFKYD8sPrtzHfSoZTulwzm6Jf8WnXMew3aY/FTIyYoV0rwZ1fLz7DNbqKJ+Fd2rPU731h4U3zH7wUzRMtPVkz1tYpQcTU+mkVzTeR/9Hsz/cj1lNFTRzVf/VSSeG3QqnQMSx1zQOSJmOjGCCaKY6xJgepUCJjwPEPK7KCEADIPyrEBJ2AMCgpoHhJlSgv0qOmrJ5nPRzWzpJbEmsoWqLDX0gf8t8gSkSlJ4kGkM8txM2a7L3EozUivo2sAlut5ygx6v2E6D0Ag+cPczykvJpztdt7Gy7adVxWsoFV4KhxpgrMd1gCJQUWYhVt7h5H3nIr1W96qIinxyci+V55fTrZbbtGTWYlpYUQOA4aEMd7rI++DoR2dvJ/3xkAQEov2oezpAyU+ffEnI7/7hk92Qg+2luZXVYp8r12/KMQEKRmlhIS2dj1wQLMB098NlBsDl9MULtGrRYirBb4eOf0VXb8jtWVL3hSefFPkB+/ZKai7TRmwK5PJrKTs9l9ZtWEbeQQ+d/YZBOVR5MF5nVc+lSsjoNjWxE3EnVVVViIhLOnI+WD3ozFcyOT/dLXMy/IFOEcnh4rRlUF+RvHY9iJ6UQfK2sriA/vGdneK7kqIq+GlIcJDizDSoQpnZgzRokREHnl57PHIiEnaonIIIKGXKUPTF5TWQWO6ms+3nQWeEfLFTDoY0t6IdYWFBmNGhNDej3og4cklNZbNDxeG3DQJMqTEGs0JxXlsY30malwXtCSnzPc4nmr9Qygm7b0DFyiMljFmtjK9RL6Jm77bIKBPfxw67BGMOl4v6AODEsZVpSsg2RE7khqy2IME+3EWllnw6E7pB2TDRnG+toCOhC9DHkxQU7geOdskSvVkZDGhwMM9SRjm2dPp68AZyUuQzg38z5qIM8g21rug7z5DfZUCkpHgZiET8pm1ApxMFICaiTBetfVFp6ZB2SxXnjC5sxuQRqNrHcEPNPFEzBUpNsqOKfFHTPgFEzA8btZ/5eWxWu7Kr3JshDGiWsNbFELBTuIUn2RZF0bIhemUGKGGW6JYXT/4VgENL9fEqiFKo42UABVZiJu2qvu400B03F4Pi2AIQb1RFHjJOetmc8yGuun7wmudtSlFLHECDJLPyFddxJC5ubBUSLv5NJ/j4NhkPcteN16dEJtlX0s6dO6fU+8N8eactAsIn5WT0/v4hJGk3xA0x0z8TABD+9duUjM6AiRW8Dh+ZQBLPdxSA8LVkWV6mYx05oqRIhx8NU/7LaIHCaFZkuLJRBarR4XpOzueo0PHjp4alJ04mAAFZnP4ruN8z/WH6ixpXQgDC8rx2vETWB7cheRkO7AVtdNp96D4AktqbR+s++yUNZSJq89L/F5XXf4AApOyTp8l9Zybd/PFvaCil/6EBIKvqn6KLecfI41AyoJgr7LD9TMzb/uSVPiXxAIRB0ZKMFTQ7dS44+FYhyXv83le0sAA0xlt7DRqLTFiXt0o26Fpbq7dRNlbyu/t7AFLu0LySeZQKxSR2ynYiT0HL7fIFY9DhBbXKDXrWEGYfTMt6+7MPhPO2BiB83NLMMkHhug1Z3EpEedkBvbGlBbkRcpwvmT8fqlItVFZcTOsgxmEDnZCpWjwJ5uMePPalMDE8eUbKyC4HKFlSW0sf/PFTTMDkBCoegKSnZAqlrLLyQrrbcA/5IL0CgGRkZtHK1evpj3/cKxLha2rnwTW9CFLfqXTz5jVqu31HHG80ACQDtKDlsyvpb38vvWomA4CsqCiiZZVF1IXoVHMI+Q5WmAiiTAcAsWAya+1Mp/Q7ZWJs+SND9G4jcm+0XOwoAEhWOI1yI+nUG+mjvvAgZQF4LbbOgnT0dZiXeikFRKxMCFfMtoKyE7gK+MOD734AstheKbb7ysuRD/Z/kYP0ewCC2NpDBEC2Any0tQ3RhUu9MYnnfK2+ByDjU5OST+PpLxNLPucke8+0JJ/rnplWAFKIVTAGIbt27brfE8R8rRKAkG9TMjo3ZcJRkEkCIMaFHuUK/mhuGfMqTLKJ+XC/f9cT0kfTj4sW1QCI5dHJk+fGJE8cn9TO/zb3cyxgiaU0WorCmBSE6fLtAVq/MJXu5kQpP9Z0NUHAJM9RCGMw8MmXBNdCs38mXar4ilozGkSznBV+cofd9Nipv6LBtG468fQ/yomFWohjWpbxmSnrURaC8dEMz/TP5u/MEYlE3qMxCeomynIaVLDyv1pPNqwCX/3zv48moettTCdhvxBzlAPz5ZjCv8E+RRSuj450hEwRDsysjNVcnZjO8zEjHxPHSOnIpgVNG+hEJSILhqcBVqvD6bQj/DrdxCTuK9/nAkQISoo4If45pGhcoKasyFhLFemVlAMVoY7BdmodahYu2UM40dAAvB3Q4XVVm5DgPCgc1Jt6YfCXWUQ9nh765NJe+tGKV0SUYigwJIzg0iHzyv4i//Lp2+TEavpL658BlclNZ+sv0THki4gqqAgIf7aCKqKN6GqrZlNLezttWrGGPj12hPrh0r5h8QpaWrsQIAH5J+jYAye+oic2blKUFxKRln/d9T4jHgCDNHpp+7N07dYtugjZW4dhWgdfCvXsTwXNi9vEpSRNqkd1d7bgvSEjAHVbHqM9X3xBHchd8XiG6JUdT1NBbi4dP3eILAOK6sQGdCi+Gd0AdzKh0o9kbDuiIFz6PGlwpPfQU4s30/94H3VDycrMhYyvvASpeelUWFAqPnd0t6Lf5P3hgTSuVlWStDEWQXCD2qQcxFHv2UXpkM6dByUrqJaF79HNwW8QeZD7Z0CRq08lsnZ2DFFzq4x6lJQWC8NFLlYouLnsMuISisgKhaw+4z5ns0S7opL1e7rwmwzbsd8Sl0rvSsrxl1BfqJvebf4YkTU58O3OVJjZyeNFbFDuwlgR9Vf0prANlB/ON8J/Ic7lQVtmUhGVUj5dsdyFnpSdFkdmiX24fBE5i3gI1KzQNK12xZSqFXbIKOO/C/47iEBp+ThFVeRlfi0l7gN1TSWZ89iPaC8ddXxByTJUtCDAoX6PiYSAdmVp15EPRd2yweDPUHQQvWfU2cBK8eHR6BbRTyYuqUXRn/TzVURCzCv5JqWo+EOZFaV4/yDqp4sLkSgu/F4NKWBiUNvQr1aTOaF5gUsnqjPFUV3E6KOWOaUqehHGg82gRMVJe+nE8z2fSmUnfkboc8SDD/49RvVKPIRjlbh0mwRdTHSPep6JaIzpXaT7zRwtSdT/8d/Fh8JHs88Etvm2RT/Gn3wOj6cdOwT4aIPQyHSVaQUg3CjdyL4+xXNIeNPHTpp4E1aYqoE2/PHj8uX4sJdJoY1NIghJBhRG05/GQ9E0a0t23OF+5wjImjXLp9whfTTt0tuMNxoSz9vVD/Lhzs3J5guQuJsB6sWxY6fG5BuTrI6JpCDli0DdU2BnWHKD9H93+GkxXv6v1sqXny0D/GP1grBlgrevcElKqYU2eZ6G+k4KnVj6gVilDrl89ELDfxJJqJ88/t+MbSG4JAq/szUFi9+IyF82vjf3SaJ8EHPEP5HKYoyYiqZEmUCFyOXAv6t+8wu6+dN/MdSyjCHLoMKsoKX2NSes68Pp/BHRfzhXQNF/RX6H2ohBAruky20UYMCjjalZXFiut6ppCXldvdSafceYpDGI4TIzOIfqbNvpcPATagjWiyiIKHh/axoLv7v1vMGN1eiF6Uuo0FksJonZzhzy+j2CCuN2uul6zzUx2VxQuICO3jlC62dswCTbS04oadkRPmDKVmtPO126d4n6QG3q8WoKkYU212yguaXVdPrmeZpRUCYmM+8d/lC2De1ljwhZuEI2yoUzZVevpCulp6bTj7Y9j3qE6M2PMJnHpKiiCH4fACkp4LAHcGGOnIL7eXUN8kzSaBDKTHuOHhDjkqNtXNiETgMQpxsTIUUhKcouoPwsmG623cGcSl68ubMWgtZVRhfrr9ChIyepan42bV3xGF1rOk/tngaxDUdEuKQgchPxyRyIIfjT+CPKJRt/VxZvxAQ/TG8eOijbkQbTQgAaLu7ULER95OBt74VjOd5BXAahDgNWkSja/dzHlCxF0cIcH0pd8vcna5bQjOwSuk2HKbVADpTePiwYINLEpaPdS1cvynyZFY9CIluZ6w30sbu5fEfydeNiRfTSp4CCBVAgHf0oN4hgpVqCigGf/OuCiWGFYw6VDlYBdPro941Sdc2JvtCAgI9nt8ub1q8UpcSlsCiZbgzyGeFCWkTVNASdr9vUKsDIZcttmh2ZQTfpHjVHukUERJjFYfyDUETrbbWInHjpTOCmBD5xc1QxKVWgJBJ0RCepyIcJ62R5ExCJ5oWY6Fj8u877gDKWxaNyfLxRB3RzVEarQIlBHUcrEh2QLCnNNFGOByJidzYfNR/DyL+Irr5oyd0ggwz1gHUCfJj34xwtebGjtCwgZvkVBpX5fRrCYoMouj14SFjVA5JNCrUkL29iURN3zj8xagSvmh88BcWjI63UmSDxnAGoXkmKp17JNicGIBp8yMqpgroZhoLcT2MFHvo40wxAxktnimn7NP6jrq4UOaSdY1Lq4jFVUHDXCA5MY3XFWBwdV2SSajVv3jyhMXzmjEq0TXTcYWhYE1aYmqQ2jPYwE6aNfYcBCPchRwC4GEnXo+3YKdou2eRenzYeVI0FgOhk8y6s3J6FgtBYS7I6jhaA8Hkv3fTQX1Y76UgmtJFGACC87fahV7CqH6asYuSFuG9R1eAC+tOc/0UpVUMPJQCp/vu/ohv/7u8eCgCy7vxzdGruPvKBX69XiTUAQYYsLbWsowXWFfTHoTdpQC+/DwNA9NM66AVI1NEUngeY3c8xwXutVtK7bnTfoEH/IOXCeyInPYc+u3QAPiIq0VkwZ3TExUJpADCPIxqgJ7w8wT15/SyduXkxIQARY1eBwB9ufY7y4NHB45NlfjkH5OSVc/To8vWC+sVpqelQvmpG5ITpXge/+ZI8aCvL4yYDIBmIzFSVzKU7zZjQKgBisTupBiCkOL+Idu79jJYsqabKkkq6dOcstfRJyfZkACTbVUaLi5bTu1/vodZu2ZDJBCBry5FEn1dI/hT4k9AZyiuQk+SJAhB2QK/FmPHYu6jN3ihoM7mBQuq0NgJchCCUm0JFliqClAAAgZ2uDl6ma123oHK3ii4OXaF6BdBGA0Bmh2dAMmEGXQH86AcM6QIJaw3NF5GQL+kifEpkv/Hk0g4fj/X2Wsj09tFFRD7E8PgegBiP+IcNgCxaLCOBp0533Ue94u//rQOQidCZxvpen4ztx6vUxfMZTj5nr76rV69ORlVGfYxpByCcjP7yyy+DhrUv+cpvHBApKSmi2dVVE8utGHXXTHzDmpo54P26Ial6dnwHm0QAwhVIFq0YrpLJJr3JGjfcefmB/MQTm6fFIT1ZHcVLNNkqmOkgo831MLddJ5ufP38ZMs0mZ/PRVM60TaJ6Dgc89G5G9CoDM1u1yP5Ti48e9cDtekYKWaCWpaL/4IiEsdoqJ6acD8IlG9Sfx1Ofpe6BTrpZeJE2W5/GOrifPl7yvymlXCWXquOm4b2moxtg+iT8bKZlGXU0BT7jFynjoyH3+YKYVllT7hVTwe7tdOv1fzGWV4yoB6/kqxNqaV7+J5/PSD5Xv4tVf81uYLqWKeLi71R0EgAIbUSoJ+MiYV1FWbLaS6m0eR5dmHdQRDe067OmWkmjQis9RT+Cx0IavetBnXksisVFTV+Q+SGi6HaajAoZRIS1rCn/jsvhQMRjUe5iTLAXw9YhKOR3OWL1xjdv4P9VeIsXOPUzxkTjZ+NCLotKFtDiigXU3tdBdzvvUVMnnMdRpbklVVSRVy4oIwF0bH1TAyb9rfTMqieECpUfFKw+bz+SyLPprc/eoWfXPi6iIHy/v3vgT8KjxMVhAhRBDTFWbTGtVZQmGxTadATEif2WzVlNp5pZWVALV4QAZLJoViGAB/7HqkCXGy5Th7eRIimy88NWL22q3CGSfFsg/9o72EE9/nsUtpeL38tTZlGeO4c+PH+c2rtkbg6/n1KzcoxrwJEGLhxF6fTKXI4Q8mOsik7FimBcBn2tSHDXSe9Bemn1asoFRaoRkr3NIZn3MrtKhk064QGS4pL7tTZ7aNAq1R0zM9NxDLnNUBip3oNy8NlccqIY7nZCCncOlKkyKNcKWhquxRAiDS6mmmFTGyhCIbwzOQWc+wOEHmFcaEMEhUUIeJsDvsPU4pXPHr8f40LVWUceGDBYHfK8MmoKwYmImwaQS8KKZpWRUiqLFNJR6zlEjrgKcoymg5K5mKqoIdJKjSH4SGjaFOdmq/vGYgpfapW4CPJCIgEZhRWREZ1wriMhccpXqJ3Y1gLalqZhWbwuCnXryIe6Z2JW2HEOgyoleI7iGEbRIFxWIvq9UMFSlK5oICP6HgV1UD/fxV91LzEg1JGMiF/Tz8QFksdGHhYLAIh2IBKiF7CEslU8VRoGkhb4r4ht0f82AG8ugUGTGpNqD193myncFISCnWgSoo2a5cj/tqFvsrLstPmRAtq5m6mF2q1VzhEE8JCVi6Fc6Y7RkQwdrZTdFu23mAjIfW6O3P38DhqHyM40Rz/Wri2mgYEAXbggI5QPe2Hn8ytXuiHOMTalLk4+f/nluVAjfHfaks91X047AOETjyoZXdwA91OxJpxbMc2jaEJRkO84AOFLwUnY1dWV9PnnUrnmQZapBCA62fzUqXMTNmKcLABizYFk6u1B+hDRj7+rwotOvxMSABCek75W/Eu65b1Oth4n9VXdpRW+beSzDNLdWSepfv5RY/8HDUDsfRlU9v6L1F/eQG2PHBRD6kEBkDmXNlBn1j1qz28YEYBwHV+lX1F7qIX2DX0wYQDCxyuEb8PTc5/B5ENYnAkpzn3X9lFjn3LyTQJAQpgcZmOSX1cDZTF4bricoItgctLW3wElLA+1dLbRzKJyEfngBHU/qD5tMEEsySvGRFrSht749A/0060vUddADyIw2XTx1mU6efXMmAHI7LIaah5shYeHngxIAMJldfUGYZL36YlPyZWGlioAUpCZR4uK14s6C18STKjqO0/QPZi15abk0OzMuXTkxkVqRbL+ZAGQWbmlNCd/BpVm59I17yVqC9Ujx0ZSmiYCQGzIx1rtfwYTvRB5Ix5KAShgYFE/hBwa5PCU22aLVexBmBa2UhMda/kKFLJUmudcRCWuckoJpVB3pJcO+b+EqpiMgI0WgIiNASiyKYPyIjC9RBSkC+cRDB38VxbJp7mgZF0IN+DcoOSZInI8//wegKD/eIL+EAGQx7YV0OXrHrqF57/VWEH5HoDo+ceJHPRaAAAgAElEQVS3LfoxkVwV6fA+vcnnup8fCADRyehJndETAJBqRECyoTk/7qjCNM9wJxwF4fpOEhAZbQSEt0s0yR3LBN3czcnOy/4X7PFy+/Y4zRsn+ZqOt52JqsFtZ9WvvLxcUM0ujynZfLhmxefiJIt+mI8j9lWSvAw4ytOCtK9hkJ6YhcRlaY8gIiRWlc/BE1cuKUXQ809dQivdG+iA409U3bCMwjl+qkqbI3IVIrhXj2/4LfXntgggwpEPcSiTIhYvluoFPuQhG5/Ni46J8j7MuZ0JfxfJoPJ8/IcXyma89wI5evLp2s9lgrwufC4dPYmJcPCieRwZlX/nRHV9YF1PMJqixxMRDPlPX6taLWWZXuSJ2MBvX3XkBTq29E8UsmOVkV2cdT0Vxz08yBEUuZ87lE4v2H5BX4cO0ZXAOSShq+OZ6mYsKHLSr/JHYP45xIpkNUVfyOVaty2NanJqqDqjmjIgqcwrre9cegeJ6jJZWiTW66gOt1PVTUdAGIDo7/gaO5Rmsz+Ik+lzq7yQNBcSuqGmxWVO6WyaV1opQMfxq6cFALnUcBWApYM2Ll5Fv9//PoCCjCzweNAqWOx2rheamZZlWnQGlWkWEu79iHDIaEHEiYmTAjmw/sZFlavLdiTs2h3ygriwelyaVUk98DtZWFQrJuoemDfeQwJ/ZeZMakVk56Nz0rTQ6ZRRBh+OkwZZYlE3yOBqqfAhOLhrrqErFVEGOJanOVKoKisfUr6FVJqRR76wh9IdkO5F4k+D5xaoTxcpC54fYYt0lnahXk5EuYpTquh6QEbF/ZBpDql8gayibE6dke3jrldRFoLbOZdZYRgzhuD3gf+C2MeB1XB4v9ONnptU7CqlM70nhFfMrcB16oECV8Sq5HaRzG6FmaBoH0wp9Wp4mPtYeZdYtY8Du5GrgY4sFFx12a/8Kl4fWEr3rO0i9yOD3NRr8VJluATgo5y+oktItveI6AuvkOt8KB6LEXikiDbJpon7QP8ewX2i3dQjAElG5ERFQkR0T0lei2MYERHcGx4VRfDbKKgc0NnnRNSXb7WYaIaiinFD1E1kyoaITQFR+xnjS1XbHCjRTTGHFnSiuVVrm/P11bq27AbvktfDrqIfRndoR29+z+sHpEp45230cW24h3XxI39LJ6dbTI7gVhUliCC6FUQU0ijqezvumapZbiorTaEjx2ReVJDraEReTIu+CSIgRh6H6OPottzX2v08pt8TREDMTuwRY9UrWtVhP01jBOTbFv3g+nZ3+0Chkjl5oyl6Xvbss2XTnnyu6/dAAAif/KmnnoLvwSV02gh27wkACIfxn3xiK+0/cAgvB9NMYDQ9/gC2mZT6ThIAMS76MIpYyeReh5uYj4eOxHXR+3FexMaNqx8abxCu20ggJFk/mdvGzu9s0sa+JyLE/oBLTLvyORQeoX8PQYgd4I5vnyNpDDYYnlnwvSjKqJA/ukts9IT7OUqzplGzs4Fs9+DAnTpEdzcfFYpYQ3YP7a/7G3Jl84qz3F0ADfWZh50BTPBZzfOMHoljPxj5GzwTjadc8U7m95Ghza+ONut//ooGquvp3uN7xTf62HycmFzRBOpYhmiPCZDwPoapoYmaxRYehuKVTkIH1vC3Wym/BTKkXYVUP0fKTUcw8QoNyGm1QX1i5R/FCGFa1tzBpbTKsYneH3qDPCGd9R5ljRgTtyFM1tWMSCTAKgoWT6rM7/xHirZSGpKjs13ZIrejsa+R9t/6XNbHBECkqZzsvOhxeSOdI8Kf5e9MldGTNzMgNCZ0vI8xkY7Qows2UAWrSYlFYBt9/M0e6uyTL0o7qH4GAOGjShEn1DV6Dh43pe4Zsv5eaa5lsaCTNdvGAiNCtwQ/YUxc09MKxOeZOdWgk0CJqeECZWZl0KL8RZSbquhVaOzFvqvU0CnBAcuQcrFBMUErRjHtqr9fJo4HkAGhSyQI9SjgpyWFFbSmfDY1B25DnBaTOR/IbQBDBenllIo+Pz60h1a7nqSeUCtycIqpw99BRRAPYABx1Pa34nDeQAr8RuR9Z4UClV91qA2A1aESkf0hOal22tPRXy5KBVCdOTQPKmpZAvwjiwZSv36oV3EKuBWwwU/9aR104vYZ8gIUdEFO14FzzHPMRZ6GlS75L4oEdwFgtakcgziUCKMTY6aNmqqEdAu8QTJx3gFEPB/xr+ArAPDD6kpWOma9IGg7lcRtIxERORw8J7uLx6YGuUpFTLDutJ+HGLvqQmKlIRzWAgHyO0GzUvUJmxPTvZy8Lh8sthZQsACIzMWCk0bUe85IQJcVwtiJW2ngr9V3fO+weaLui0SLZ4mAiE5MF/Ux+Y/oxcOATkrH73YFRHR9WY1OFH5o6lwuBUB4cUnnjggVO3Wf83dh7fOhmwNqowZz/PAMalk/PLjsygfHnYL7cXMeHfqqH3MvJfdmosbZAOBZyU50CQB8fGEAMhz1ygxAoqpbCfp6GCAxLBiZRuDB7dXRj50760FJup+Fc1+nPOAvJlLfvLwU5H9k0+7dux9IKx4YAOFk9HwkELIE6bBlmGT0b5sk74SjIN9xAMLXf9asCuIcn4fBG0S8fEbIBxkNAGEuOZsL9vb20alTkgP+MJREAITrtbcTVKxsG/1tAXwiRgAgvO2ylDVUDoO81GA6efASC8L8rSC/gK7MOky3qk48cADCFKy0K3Mp+9JCqv/Jm6LbHwQAqb60ljpAverJkZSn0QAQdk5/zPE8OP4F9Lbnn+SQMdHWxwpAVueto5pMaVLHVCwf0NLvzr8t6zNNAIQjJ69ueg4AApkomJwdu/o1Xb57TdRhtAAkA5GFsrRyutYnxUuGAyAL8lZD+jafUmC2x/x9G875KRzil5QvpkIAkxBTmLyQKga48AaH6FDTaXG88QCQquwi2lY9n44M7kXKj5cG++SKck3eSpplx9jzX6DZjiUioiiksjFz5UkkA5B+azPdQtygJdA9ZgAi2u8apP4+CVCzM/PR1kwYCLpooM9DWTBFnBtaCCDFuQ9hOjZwnDoBkJ7JeFLkAnUFuug86lY/dGtMAISBQHY4g5YH5gvp3VT4gRy0nkZUx04bwosJcB/AJoA8kRL8GqCjMC38HoBIMPOwAJDNGzMhBIG8rVuQ71YRS8MsEPX8HoBwisC3K/dj/NK7sq3d3fXTnnwuX2xyDSkBRNU/T91f7YzOyCscjmpiJzxjHBBJBbd165ZNtGfv/odiVTlZL/FqxerVyxHxOT/+qM0kgxD5EjeTHKKtGI6CpbcQL9Nh9k1GXxqJjsVREKZi1dffTtal0/a7bo+Z5hTfxpgEPPSLTja/cuW6aMtoI0ST3aj4evHx+TtDkpfHQKlc4anAyta+5kF6ci68QVyYuEGK13hC4IM1l/lT8lGRWeqiJ1zPg4aRhUmlA6o+veTt91L7+gvUVHNaLKqqRV2xqKdHGUc8jOR0VhBVP3CURD+M9Hdm/Jco+mH+zrxAxvuV/Po1VDhELc99RIF0uXJtsBxEJ8jziYU+E3XL2MZY6Y+T7DUthhnULD6EXuFVf4fakbrck0bzP3+Szm7/oxGR8Hdg8qnzX5XcqkhG167poFxpOteL9EsaBNd/d+ht4TMSUZ4gOnmd003NkQpDIpcjGTqioihcW4seo4qMmaLNPPn9w7V3hDSv2Ec//TmqYWj2q5FoWuoVbdTt5Itk2k9tbXqTmH8nenHZM5QOitYQ1LDcKW66Blf3Ew1fi914emZEQATlQ07Y2H/CpgaLFYviPHGe5Z4LAHJJtgPvBE5U58LJ13qx9rGqF6nb20P1XTfIlZdBs1MqyQ2HcisrhnEUC/SoADqUo0sdaX3U2Cwj8E2NMsGcIF/rV74bfN/qqCWvCltTZJTEisl1KNRHT1Ruo/KMMnrn9r9SZRWiMHoVHQMyL1CD6MMAVqwdtCR1ObmsiJqgkgwK/ACB3LUc0eEm8qSdfVZ49yAiDizucM69h/w2mathB21LNjRKUWKZ3wC2E1VmKpZPUqVsdglKKiHV3AdKxlzPYvLA62Qg1E851lzhETNkkQnl7/XCfFH7cRjCBEju1h4OPFrUjWgJYzUcq/MZMClcF1jMwrt0znqde4LWhBfQWUKyfaQLm4SpFBGQWQAhXwKABHl1PY6uF0akSEvHRgI4nxqvYZMPj6BjicIREpW8zVRDr9I35p+65Qq91Yt8GHPUAd+J+1NdD/k+0zcer+CrKKSO8mLTsCkqYoUcMBdO4hcRIT6U6X2nP3MfJCpWVnZTOswh1XZO9NbUK1kfuWcQN1bMgpZxwGiSttMp50cRO+SslXIGLybY1IMnoB5GTH/TCeAWjFdNl+JzO9A/c2a5qKzEQQcOd8njaaodHqY6KsR10X3JbuOQMZDbaiPLYRaF+bzGWEnkOi86NLFnSKI+jImGjGG/hBdkDF9yNGH16iI6erT5WxH9kO7l1Yhg3MLCytgYFm73FcFEmk7n8/hL8cAACFdk+fLlQjHlxo0k3P8Eg37tmpV0r7kFakIPR95AsjE+4SiIPsEkApFkuRnxbTIeMCMAl0SStObjjHROpmJx1IDpSpp7naxfjW5JELEYa/sSnWs00Q5zv+ikegYfzc3S0Gc6AUgyABhDR2C1Ku1DmB6h/wAq1rP9IXpqAWZ86v1nQ0K6aANWkq0F8gXCCbwvFv4Y058hTI7ky9Hn9VNXJwzRygfozMqPyD0j+rLRjAMeNgbYiPss+wm5JoqBITjc5ui3ZmmY3mExjDb1QmdgUvLGjzFrC9K9n7xzP3WLJ3nqOW3OATFTs4xoiRQOksU012CKlnm4qZSKGJWs/BMLyeZ3UkP5mSjfnelf7CFiOl6gAxdAt5PpKKp9qYEMei78C7oYPkmn/MhT0KBIqQMJ+oz+juvp08dlkKN+UHSO6pQ5tCF/E7X726jb30NftUnBBzOoEDNin7rouj4mWpZMrtFVHxsAWVhSQ2urV0rwi/8O3vyCGnsVlQqH1IaDNkHHUjkH+N5mcPfkeZdlrKGzPd+IKIYjBUQZNRdlOdmIVYKD2RlLqTClAvkfTqEIdWkATt0eH1XkllO+Mx9O76AN4gJyQn5fygBd6JT1aO2UVCvfEGhQYTmxD4C6Yk2Rn8M8QFQXQ+OIZpcU06bc9XScPhWGe04HT8AkUBga9NOjjqdEtIPVp3iy+E3/V3R38I74nWlLIShZcWRohXsBlaQWyz7gPub8K/y3P/UtSNzKvuBJBhcnwH4f2sIlNQWO52i3qCeut13le3T03RDfrbQ9DsPRAsoM5woHcgaXbaCCVbhmCvocK6P9pv+3Bk0J0mCybgBzWlFNRG5M794yTynND1TTOftV6rH2C7rZqsACumJF8jkS3MO4vkwCmwkqlgV1ugkDxjCup6YHEsAGF6YJIZ1HFs5kN74HLNLjWP0cCcJQUHV8ZAi0K62uBSEM6pXPHr4sNoVA9UIRX+Ow6j+mY0UTX0AP1SJwqm0x7wmuj6Kj8bFDekWAKVEGRzEKSqLPW+yneafYzgY1OFGgRqeLBtcC2Gr5YuymJ/zcf7oYE34c05WmEvLwo/ZwiXnPKm6oHdcYVo3GMQIA/KJ/8FUahBk2b8ymg0d6aMAjH4CaamXmbFoZyI004ecInqmew3p+xL+PxwkiLDjOdJKgvm3RD5benTEjA3Omsalq8hhcsMCH3DcnGBqnjDEz3R8eKABxQ6KWEdiePQdHjmQkACBsZLdi+VLau+/AdPfZuM43KbkgfObvMADh5lVXzxwXFSvRxHu6Ach8GGWyohcDqL6+KGf82wJA+MX8yZ1B+igfVKwS+eJMBEBYpvP1kr+iZmqkU65DlFuYTnV3X6TTeZ9R8cVasoBnfP713xr3ybQDkN++QhZIeza9/psHBkDm/GYH3XnykDD6MyZNYwAgHOmoGJpDG+1PQrloD90OyYmlEQEZAwBhFaiXSn+ESEAavVn/z0KsUxzLFNWYSgDC51lavpBWVi2BCten1DIAoQI1OvjvaAFIjXshckDuUH8QOQ3DABBkp5Onz0K1BfDgyK+mFihnZduyKDMlk1qG7lFJBiR44WcjqFDohs87Wdp37ACkvDCHHs2vo5OWz+8DIBFIJm9wbhVA5rjnS7rukVEbncsgErsteeKrDemLqTq9mnp9fdQeaaM57jlQq2qnM6l7qdq3ClSnIWpMk7Sz7EgeVXuXI9pwjEJuSAGbAEhJaBbNCMyiFBiGOpET44fEdp+1i7rtbXS6+4owoHTjv0x7FpXaZ1B3uIvqfbdGDUAWeWsoE6D4nPMqsmFk7kA6ckKWBefRGds1GA8iqoKJ7jqqRbwmlb4IwPcEtLAgZr9eRHxYxvd7ACKB5IMAIJvXp2LB1k/Xbw4asr/fAxDjFSU+TCSXIvZI0/evHTtmIYG8GRTSseVDO502mILPFLkfXiXXPH21jp7pgQIQrkZdXR01NjZitThJ9n4CELLl0To6d/4idXTIkOLDXiYlCjKJAEQ/DJP121gm90Z4WoVsh6NrjUTh4ijIWKhYyZLjk7VvNL8PR0vT516xYvEDTTZPFvkwS1qbV+0s2Wo1Dwt2lowIlfvDtBfSjNsXpggqlkVREIRdgFpxtheH6ZG0bTTDWUm78n4NV+cIvdL+H2lP/lsUhDrQ6qtPC9PChvVHybO03qBdCSCiaVfIGdWBNP0XfnPGdxwJMf8+ku8HXz+zp8fM//6fqG3HR9RfdTN6ac20K/UtT5iGi4aITXgx1BRZ0Z/NkZMYV3W1VOdqz6aSnZvo2k92KVUqecIQVnd9jWr5VfscMENFR2SwuhvqUgmwKhqyFFO6+ZHltDP0FqZ9oNcYkRBMoFXEQniJqO8FjUof29gWruSuStqS/wQdbN5PtwYaZPPiAYhBq5L1lTYQGirgsxEBMX1vLLgy/UN3dzRCIsaaOkaOOwsRAT+c270G7SoegFhd8nxMv9Kr2fq45Y5Zgj7YFmpC0jMqo6pmTcVqN5ufoFgRJbDBk2Jj8TbqHeql4jQkRvOKNNB1GJGTe9Y7NDNvDizDI6DnER28flLsd/GyNODKnwkVq4AE3/1wPLdoF2oXTCR1BARKQm5nhF4s2UFnQ2eoJ9KDYEEQXiF2kBLzaC4oSYNQCjs/eJou9100AJYlRSbHCxCpI1mpISqwpCNRvYcWu+Ck4QSIQKK5lzwCOAUEPw/RFe4TrMyzESOvc3eHO0C34luSbQfdwuCyPdxC50KnIJLbDX8Q0JVUJIwjMNhZXhwWPVCRJabssHO9qJORhM20MDUG8a5JR1L4Is986rMN0JWUGwAUqItKIHcH3VTnX07n7fge16UmLKMrBy1naGNokYjwDCLZPQOA5HPfBURMlT8LVK0M5SsciwGyKPgc0n42JuWrMCKJspLYdkCGSCNt/DDS9ZT5TeJ7TRnDxRJRK1E4GqEjudEIgUGrBRUrouhsYVAjuX9lidKgIsyDNJtp8M88IPSgMI1H/skGyqGscvT+0VQqvykawNGPkI6GiGeBKSGdTwGgbNWeOUa4mj2L2JhI3/TRc6Sqj2GobvngV8NlHqhX5aBefX6kW4CP+94VHHbVieimsDOf26Crqe/53yGTclVSzw9dxwlEQNTFmPJIyLct+sHSuytWFNEnnzToLhr136qqbkROZmCx9PCo95mKDR84AJmIJG9FxQyaif8dPnJsKvpm0o/5bYyCJJvYxnNj4ylYI+WLDEdvYirWpk1rh6ViJauT+cJNRhQk0UDQdeBrumzZAjy/I3A2vySoHdNdRuwPTBjMJTYyDnJDhgIgrDyqJin/dcBHdQOgYs0Dd96tfsdvdikgJICIE3Opn2b8is4GkFDs+EZ4WDSmXKPjeXshXxqh1Q3bydqURr6aNmp4fJ/YjSMsWoFSvLvV+x0pXaIICpYSs+Gz6ne7oGWpF6tJcdL43eSjRTYkoBf+3c+o8b/8jTimmU4l/m3qDAYtBqjA9waI0RN3fGfOCzFva9TDBFL0sfM/XktDBd3UvTTWVXaoiyVJVQW0sg//W9FKfPdAV9GTfJNk77P9r5MTE8F3Qv9oREDEpF7nepiSyUVHaZqKlvHFRJSPuyBtCV0cOGsyH4zKbQsFK72frgM3yAxKtOqWqSMNjwdTXgjvYuST8HVXF09cc3XAqA8Z53qo68/zZCVhygDEmPyA3sQlH+Z7aaFMuuO/JnIQXIqvZ0G+Twh5DWKMAYB4B4P0VMULwi+D69Lp6KAaW634fSDST+cD+zHd9NLs2Utp5swa8f0bb/5J/E11Z8AoUEYveVIbUPw6rrvNKeV57SltlOsuoTWpKyjPlkuXfJdx/3sox55PFY4q6gv00gHvHqFAFbJlQ6TB4LSJ/S2pqJWadLMwgStVJwE5hBlmKdq5wb0CE9MAZeOYnFfBdEd2vj/uPyQuSpG1DH3FYDZC9+C/0RRpEDkhYUUDY5pXWN3PPG41iBPKRpr7j4lnBhTtttLjdChyAGnqvULhKKAm/wW+Qqrx1NDN1DvU6LhnArmSXhQKRKgwkEu1oWqhvNVk6aDblhZIBWfRAppFRyMXhGzuKvtcgMZeRFwkJZWBUUgDDO4HrYjF3aJ8JqPy0FEQEEKuR8Sj1LqYMtZrAscGMlfbm2lCHO3Sj0GRZ2R+CjDjCjk4omaKfWSAblO+CT/0cD1iSjwg0eAHND9NodLyxgYlS4wxAEb1cPPCJFADkLDgdprbxIMFfa1uFicengqfif1DOhFN5b/wd7ppdihg+TxerOpb6bFNGSLvwzvIKmMmQpPO9eF66+8ZKBg5MizTHEuAYtBmvFPxQA9BgMQoCU0Hx5aXoI/F1KuRymTTsr6N0Q82Hrx5s5du3ZK5YqMp+to9SOldcz0fOADhymzfvh0eCVdHjmQMk/w0IaO/0VyxSd6GoyDZWVl07Pg34z/yJEZBkk3Qk032pwKAcMcwlSkvL4e+/lpSJMwlWZ1iBvgw+Srj73y5J9chC9Ke7GFy8+Ydun5drrYn68+JnjfR/pMNQKzIB/ny6iD9Ns9Of1+leNYJAMgm5xNU6aqm39Pf0Sv0F5Dh9dKeojcFAEmp8tGMG0up4NhCskOW98LPfjstAIT7J/9//jm1/uqf1XWSPRaThK46caoASNE7m6llywnYNyiZS3W+8QIQ9k140fPvEP/oo4/9f1ADcOwARHYIT0Z1rsfDD0DK0iuQ6A05Y2cmWTCZ9QwMUF5+HjUPNNLFnrOYkAUwoYwFIGtytwnw4EDSbl+ghzpdHbTAthh4DYnAoGjxxP5O8BJlFeVTYU0pohzjAyDcnUtcC6jMXorpNyZ8MGPpD3dDdeqIilywPcnYAQgf15rSD3PBElpsWUNuJI6z1G4rTCq/CEi5TCv8O0JKIjciktjlNR0rAGEBgKctzyBBHT4mADnvhX4nAMg8zzwq9BfR6bTz1A95baHEZkTZogCEIyp2cNn4P1fYJaIcWaBm1VAFHY6cFwCk0lpEnoiPWkEz40N8D0CmD4BsWJNGXV1+ulYvn0XfA5DEb+C6ujLQmLxj8tGYinf5aI85XqNEnp8UFHDkJAORk09Ge7op2+6hACBVVVVYjZorVryTljggMhvGhOyz8G0xJuT2TdjNfRIBiO7vkShRI12TZEnaI0VARjou77d+/UpIxPXioVBvbPqwgI+SkkJavLiWLl++DiGE+xPARgNEkiX1J7sXkvZFXPRDHy8aucftn6lmFQAYVul3hiXeEC3CRn8DqcbXZrukKlYaLwHLn9mewKaiIa/N+CV9Zd9H6yLbQAZx0XvufyJb6RAoCPK47pIILfnDj7FaGqaWbcdoYMF18T3Pl2CsLT+rRT8sDEZpNfgdSqlqA8PDK6ZLEkb1G4op+71nqeelDylQ1hJDzeKdue3JjAh1/zAbwky7MoMY88Kg+Xv3jTLK+qaGml7ZL+pqjtgo2X7xva67rwWrszoxHZO8sKZPCeaN7JhAm01IHj/r/7mg11y1nKNmC3tPyMRpThoO9+vkbaa0qG4y/TXawQucpudHdNGSIyByv4iOnExGBATHMHI8eOVfrVRrhSv+t3ApFyeOJp7zmHCBirSxYAsM/6CWgN9ccDtvamyinMJsRAVCyHVwwXHdRYdaP6EBh1wFzLLk0srMOtrV8A5tLX9KAJDg7GbkJcAAsHUp5GhvIpEXDu+IMjihKsVUrqbIXep3B2jQOojfbHT3rhQ28UJYQasj2Sw4p8p9CEc6yZWheXNIiLc4aYl7CV2DuWAAIS6fJdUYY1Ykh4cdMuxl3K8Y/FZ1f3AUS18PK6R12cdEbIuoiZXNRlDsiBI48J8P7uOkku0jgiok+y2MFXCdZ2RR+/PCub78FiePMT0mEHFSN16YvSkQOXqZfkypVkQX8F+fv5f6Ovuox9lB51LPUkgtqYegDBVRPhzsAyPqCA8TJFuJzzafnVZGaumupY3uhtvoMVoNwAyqXdiGKIubDg9doN6QDG9EsK0eozriIX6AoaB+FoSGZO2ZrhaBipdoZ0+hagS+78TDwwgWRKMkUSoRP2PMEQy1K+dhGWECHXrjCICOQpnW1rkT9b3C4VtWUhOVUmFMGdKLFrRVFI5YxEVHOAKioyEcydAqWUNIIPcNmfj7RiTC1CaMey5M4bIpdS2ORLCTPRcddReiByZO6eLKMOVmWenL4xAIMFOi1cjQ45H/hrXJkWiffHZbTAnp+n1mVoO0aCNQrgMkrRMVVtIaT0kWATEfc6LRkIm4iI+nbZOxz3iMB8U1xZjdsoUjJ2cRObk1GVWZ0DEeCgDCLXjppZdp//7DydWP4gDIpNGaJtSNY9t5wtSxfyMAxO2G3PLWupik7qSTbtOlGA0IGNuVk1vPmjWTOOH88OFj8Pkwuc2O8dwPMwCxgEz8q5YAvdYRpCdrUsiDF1kiAPJiyY+pwXkJlItVIhn3I/dvYgDIo7dfpWvzD1LJ6eVkvZ1OkdmgYuzYNWUAJPOt58BcWHMAACAASURBVMRV6Hz1A/HXnBvC/55qAFL8QR0NzG6kvlr5cJ8sAMITNnc4HRKoT5Az4qJcKsQ0Iow160G6Gj5LZ/ulkolwpf+OABBe1U+1YbUY7RoKecXLc4l1LWXlQv4Zzt1f3N1DdWUAvnAkbxm6K5SQih2ldM9zjw4176OVxeupIKWI+iohyQtXcwsmiK3tDdQ/IDuouKScIq15VGVD3gWDBvQnK1BdG7gF1aqLowYgj7i3UpW7mr72HKKW0F1EEmBgiPpymQwAElGqXDZeUJgCAFKDu3e5dRV5B7zk7fVSehbMGNMD9PHQLiGzK8fxyAAkgqjJ+vASRGDCdJqui2jIKus8xG3sdAjgoy+M/tCSv98DkCkHINlpEdq2yk77DntoaGDoewAywot+PFSm8cwbJmufidDF0tIcYBxV0nvvqUj6ZFVqnMd5aADIwoULKR0utGfOSMWPYUsCKtakJHePswPHu9uEoyBiNmVaJRlvRdR+I03W9erJZE7ok0VORPMwW2RzwiVLagFOj4za82Uy6xnfrexszqtAp09D416tNpmBRLJzjwSgku2r65IMhCU6TkSbTfAkVS0zmmm2lnxIddpNvNssOUn7hztyte+val1GzoaN5XvV4uLzs14BNeQeLUhdCuUdZoL7BCCZHVpAKaE0sd6tPa17wRGHGTQFbVD2+dEn5M+XwhMurVSJp5HODTAnoXPyenzCuo6e6D7RE/30z9aT41wt9b/yEQ0WSQNALuYFvmg/mnw+TE03O6HHREPMuRHqIOYoicXnoMr/8TI1/Md3KeBQS87mHBF8Zo6/GNv6WKZEcJELqqIhnA+iIyAiGV59HwUXFippm0cloLpURWroVOgoXYE+knA0127K5nOYcjnC/ZpHzxXRvRGNgCTK+xDfqW1F+kIcV53rFXVHN/O3TTkeIq9Dni9RBMTqAgDQCdI8Fgz6pNyJx+3s4ELqQJ7B7KxayO0WUc9QN6WlpgsAYWWjQ+RF+LAae7rnJLxOemh17ka6mPEludLlKvPQIOJGQ/oigFMfkGG/PJgcckkFJ382LaX21Nt0zXqTrp6XvhrOTDsm4bIeDlcAstPSdNCV6xTqUuVUSr0w+NvifkwIN3A0YX/wIN3jAa8e0xanuiCmhXN2PweDTJQgpG2tEbnaHeGVbpUb4UCSPZcwjDLCmnPPRovq+R/GSrgDCfDiGMq5mceSvkc56dzqkKvzYVCi9H4RPhY2LAqX0PLu1WI1P5QzSOlIfk8j2S9NgUaRN1Pvv02tgU5ZURUJCMMRPgJfFVEQqWAn9kcjyF0BUPIhWd6Ohn8Zvow+lw00IoAYO+FB9QDBYApr+WcV8RPtD0iVsAjyaCJeKT3MEuLhrqgkLQ3q5HS+Qe5fB2cwzsWCMWFIC/MXTh0ZUavzYsypz/wgMdN2OQoiiimaEh8J4XNAIICvuawo8xxjczksKU5cIxXyFW2RhaWejYceh0WVP5D6WR7HdKzUzCzxk5lKFYDMsvgOiee84gFsTtvrUujMJR/da4WXB1ZhbFrpQtRPXQ8VFQmbV2lQdy0XbJbjNfKx+B42Rz5Mt7p+L1kRIRpv5ENcryT5H0bfqA8TiYB8W6MfAwMBunBB3Y/xHZLg3/r6rVnjoAHQWC9cgEnoQ1AeGgCijQmTSvKKERo75HQU5NtiTMhNmHAURDxIJg+AiG5Nki9hfugl2zbR2B5pn/hJNf9bh3t50s/l5MlzSW+Z8dQr6UGxAY+xtWuX44URFPXQ4IP7xByWHulYyYDDaK5BsmMkbf+wtCxW21c0njJMKtTQykoL0Z4rPvqbUju9PVO9jDkfJFO+YF+q+DEARUhMNrLBI+dJDNeBTbzq3Qjz5p2nYG0Lrf7qR5TfN5M+f/mvqeZ3r1CoBQm3a6B+t/WLKLhgWpaaUwgKjqJgmd/BMd+pznaYfEwZEGS9/QwkjODSvv1gDAgRm+OFaTYR1NeL33mJoiUx2+r5BXbSgEZ8pb53n6uilDtF1PbEsZhkd3MifPy71TxvCoBFZFCweF6XIFHd32KYGGDCIWs/x7uUlvseoV1pvxZKWZzYrNvKf4Nd2uwF/1CGfKLaPA8xgAn2MYEUvb8BZmKAVOJtNR+FVY2MpGcBJPREMHo+TbtipooGI+KeNwEQS6p8zuupnB2UkOKhKvFdm7MBeQuFVAolNt6i1d+CSe8gdYPG9Ij1EbriuUwNg9foucJXqT7/GNSYJNgNQ53KNyTpWmw/YQWFS55Djm0/+rQsPIdmRuZTC5y920FFKg/MpOvw8BjIk2aFba2dqKfyzVCIORX3Qwqkn9fRRqg+ZYvE+078tzf0GfaQx9b3rgMy1XnBHJqHTAkX/jsQlnQ9dxY8GqAeJwp+1xNBbXAI9wgYLsre8KGiNuRacbEK0KlUoBSa4Qm38IrhNrPqr5pAo4ejk1ycqsCbQfM7llBWRhY5spy4b33UlHGFcgdnoI4l2BrKW/iPqVQ+RF9u0mU65ZF5eUEA7qDy8ECyi5ivpiDHxgoaGEc+ekERZKPBXGsGFYOzeb5fUtuEsSb8PUSfMAYyQDkq5CuS7VeF1csCgyrJFjkkNqvc2N8iASMXTirXSd/g1Jm+l9eIo1pRkSfQvBSlSStfCTUH493H+0swYoPBo/HOU30p6myABH7YyQi4DXkv5vejAUaUipqoByMDFI4SWRSVSpjCxiSGy2umTQuF2pVuJyh5djXeWEyAPdRE+03v7QjAyNrFDnwXoeOnZRQuwhdGiR7YsESkKVt6PzMAMb/L+Hsz8JCdyTS5KLhCS9Q5ov1ux7mHo2QZjUnwYazAQx9iIgDk2xb90MaDO3fWj8koka8Z78vSuw/SeDD+sj80AIQrtnYt1GOGgnTlitS8H7YkiIKsWL6EPNAzZgO4b0uZsIzwvxEAwpN/lua9fPmaYe433DVOOgEfx+BgZ3OW2e3o6IRYQmyE7rsOQCyIhCz0hukPN/z048UuupAhJT01AHmu/EeU5cii94Nv0EuO1wUfvtveTvtLfi/fVylhWhBaSZkD+VTcDs+Auj9QT/FtqvhqI6Uer4IKV5BaXt1DvrxuScuaBADC583++x+Td/Mx8lTfjL3iUwhAiv95O/VsPEcDs5qmFYAwkHhy4CeinXtSf/edBiBZgQLK9ZfQ7VQkOCsuu1/kMsjJnS0tk55PfZF2tb5Pbf5G+nnZr+hyzmEaGgMACUAVaZvvVR69Irk6hAmpFav7A9Zeuui6QFc7b8QAkMXWxVTmKoIEbzYIcV46TJ8Lilw7/uuBA3kiAPJC8HkROUHqOuRz2ygfpoEMxuBZTnfgKg7NK2q0NQl1qbCadE8mAGFAUds2n9L9aXQv9w6tS6mjJrpFRVSG1kaQb4Lcu6KvyN6dQysAbu1Ieg9a2BnbjxQxF10Knqcrgzepz6fsyxUAyUZ4tBMAT3idoDAA4VKHZP0OP1ZeB+9+D0CmEICUYg1o8RxI7p7wkh+mmuIafA9AEr71JyJjO45pxKTssnBhHphCDnh/RKP7ozkwz4t437S0Puz78KjGPlQAJDs7G+6MC7DCfHHkPk0AQFKh5bl1yyb6NkVBcnJyaPWqZRMzU5xkEMIdP96E9ImAgviVfWEUZlouZhDAICRRntBoQUeUemSmiIw81IThJcDHcMnmo7n5k0Ut9DHGEiGKP+9o+0DslygKggkGNE7lYQEwLDlyFVDTOJ7Bathf3wrQhhUuGsiCBKTKoq6FwdzG3Efo7fY3yZ1vpxetv8AEBquz2PE92z/RKtcGqvQuENQsXhX9bMf/K47Lcru8kDbvn1+jYDf8Mdbdoo5tR4zVbo5q6IU2XvSLT1jnDc3ULZWvK+uM3zL+FxLfs/uo90cfxXRVfK7lcBEO3ilm2/h/m9gWHDmx9bop55PV1P7Dg4KBoYcuL27GLHDGLdcx48OgY8UxSTRrwt+BDtASuSYqlo6AMNpJ9WXQU03/B51yHkKS+lnZZl1HPqemTHFSrx7+IgKiVzCZ+iA/G8n9ZtoVktyjCfnJIyA2U/TCWEUVdVKr9mollyMhmrrFxCW9tirlPmUzdDSFoyNpDjdV9Syjq3lwc7cp6glXGInOXIqokhZYltHbLW9ikNno53l/RsdydqFRkoIV8iGXhAELtxPBjwAc07OC+bRk6HG6ZYGnVDpySTxOWhV+groQA+kobwDTp5+yGstppm8eXc24SMebT5JDKvKKifbLEKFmCdzT9q9pVXAdnbaeoOthCXxDWC13qr4g5O6I8+KC2wEAsiPwi7G7qTqwmC65jlN2sJDyaQbADhSlQMViDxCOJN52X6QAksVvIP5g4fuUj2EFHUuNpbrANsoGZelo+j7qsfTIeoEm88jAdsoN5tF5G/xIANhEAVUoy5NDNc0ABGntdCu7HjEYJ20PPy3A1gD10PXco7Sw63Gc30s++wAVBGcCGPXjlxZqyDxL6/teFHQjlgU+0v85jBO7UO8yKkM0KtOaTh+1HyBvv0pKZsUK+HiwQ/rmjFq6AjPIhn5JX5MdxLklckxEAvlGNCQ1Rfpo+IeGyNet1eQGydIlOz4Mc0Mb+k4XuLrI75VOLdP3DIdxZjb5VBSQVzm0n4ZO6EYEN4ZVoZLUxXhU4zQC6WAjimLc3BxakhQ9PqYtqDxKOKqnpHEDWvGC0aUxuKMRBLmvPoQD7LAoTUv0CX4zou04lkOt0PA7RTGv0LPyAOkZdnpstZU+Pz5EPf3wa1HjXAAQs0Su4qtGAuoamSIawpdEPfgSvVPM9CsR/TCrdKiLYefHlaZ3qb8MnpOVsUZAJhL54Lqwid/Ro/eoszNxAn2y+k737zr6sXv3LeSn3d+ffL2Gn2ucoo0bNwrqVQ/8jR6W8lABEO6UrVu3QoWkJaGykNFpw0jyfhujIHUb18KhtJXq62+Nb0xMIwAxHvaj4GgONyEeDgSMZvKtXdK1WtpYJt0J8yKStKOioowWLZp/n7O5eDGY9h1N3Ue6uMnaMRoAk+wYCc/PpmJYzRTvQGvUoMqai0e78hDQQIS3+Ws8qGcORegni0BNAF+fix0KWa/N+SW1eptBzjhDT2e+hBcj5E5BEbhnvU3ZYay6gJTS42yjDH8u7X9OAhB+r2sfkKoToK2cmkchmL21vrab/IiGMM1YvxftbJKoXtJaXMYMUMyfeTueV6S++zhMH1Jo8BeYfKKY8zp0XyQQfhE/mUGJvsxifxPoMH/PACLj0ELkBzup9/FT4p1seJOYqUti3Miz60m+GZyIcaXeqoKer4WW8DesaFXR7ywUUKaFApxgv9l9y2h+z1ry2vrpSvrXdNcpo8HSUFCel2VR9ecg7z8SADG94c2mhDF0ew1sBFhRF4kbGU13iNI4RAXuByAarEhDOvm7zcaUIvlZAyMGIPz9stbH6VwBqE0KgMAPD1MhOY43+LZTp7+bvvAcBTVpiH4GAPL/s/ce0HEeZ5boRTe6gUbOiQBJgCSYc6ZIiiJFU6IkKlmWNLYcxuHMeN56Zmd292065+15b9+83XNm9+ye8Y49tmc8MyvLkizZVpYoShRzBqOYQRIASeQcGmh0ePer+qv770YjMUiERsUjdePvP1TVn+rWd+/99uB9JBVZA0XawTLdnVq3nwNfN7Ujy9ufQhedltJJFRK60SCpRjvwDgompyA9K5kajUTMvLgWzSn1qC26hM72XrS2aVqQ6CvKApMJWFYoF7h+/vvE+T66kpqtDpccFDqs50i2+fWzH+YMLMN832pcyDqM2uzTahgpA91kfyrW3nwOjc5a5tQosmhQIbyZ97e8Ns2J5GCz/3G4mflcng+i2eh2tuP99Nf0cQl8nu75NmGD0JaceC9VmzLMuD5PaUDqc26gK4VAwJpzqOyvxLLgamZPb0FVwRuY2/AVSulFb6ETHwo4aUUd0yxO4vJU5vw4j1LS1IJCeSJClESGTtKUBqlT2d52ADe6dfvJeAtrRjJCmVibSbfL9svoGDC8K55nn9Y1OHnT+yxHqORECs1Yehu8YXpVijeT1B5LFN+fzkkODUYC7si7M+yoJoe1gE0iR8QDPov+JBQ3M6tiPVQcbl5ABHRShLpkiqJ22Qbu4RxP1mSAGvCZgTXXM7Q8V0JKZABu7UwlAAwDDV4T5ibkg9Dks1HXiHE2s+6fQXmQWA89cS0z7lmybux7YeMqD+rqB3GphpEqPkAS7DmpTDsIPkJGiBZuKc+dBZii9CDh36ViERpneJpA+s8GQAxVULlqxT7YVN+a50N0PpXxAg9TrdsBIDNnZjMRXxonNOvsrbynv48W/Yii4sWMT6ZObaN5TgXbq+me90q55wCIJCZcvXoNPvjgk+H7aBgAMhGjILdd539GAEQuiLVrV6ChoVnl3RjPoHu8AER0J2LvfPDgsbjObP8cAYgjK4h3Tg5gb7YDfzlTc84FgFTmzMb9+Q+q8+EToSz/tSTdwJGkj/Fk3w9I3fDhvaU/xrajf4Gdj/wP+F0cBNoAiCQndPemY8pLj8PXytfbglY0PfP+bQEQR0c60n72LPoYAfFPbrjrAKTwr7eh9Wu74S/s+NwAiJyPSV1UFnQvR4Y/R+WO6HF2oDGROTM81EEwm/UXAYBM6ZxHrcdN9Hra1DVoAEh6MBP3+bfgtY430EvXJQEgWzIeIfc5AZeLduv3SRwAsqT9MRzuP6oid0IzeiDpQUWNEopUkLPjMrgW0HWyYi+lDv4hAER2G6BTVWaiFkj3BplB3aXRY0ognZSlVGWjC0ZS0oJZmDWwRFGa0kna6qat8sHy36p1DQCR7+nBdGY778D6+ufR5qxHqb+S9QugLvEiCgl4ZLA/4OxT91a2vwg9jHx081zvTntft5MA5Knebylh+LWUy6jtvoZp9bNRn30d1wquqnYoMboFQDKZFv7Rwa+yNg04m7cT81seUfXpTLyh60ogFCC48hDo+BgPaXc2YlJgJny01pUo0GXHGZQHZitrZIlone+uRr9/AEebLkBR5NSJciM3MQ0zPMWo6rgBr0LZXwKQOwFAZlUkoqTAhY8PWpG+LwGIvubilNEiCcNu+Dn+MJY6jwRA7pXEg7FdeM8BEKmgREGuXLlCvr8WDg5bviBakPnzdZbe06fP3volfoeByGiD++Fm5UfbzjRwrOvJ+vZjyQzQpk1rlRC8pUUPQO5kMWJz2efBg1VxnbfG0vY7GbUYy75upV9V30pG4fDG1kCBfzvyre+WGN2Rwxk1ToJlkOJw5owXX1/kxr4cBv+5LDcnBw/mPYo08lICnGlzM/qxJ7AdGQkZWJi4Gh3OJnw06Vd4svZPUV1+ANWzODstWdEtBoWJagjNqujgGiTtnq4mKbuf2YPeyqsKiFgTdCoyIkWWGb2IFr7r5XYqVvrLW+GqL0Lnv/r7qEvEnjnd/MDEweESngO16UXUhJItAmKPqDjrs5D16/Vo+TMdbYmKoKhO1rtWiY5t+1ALY+hadnes8Lq2qb7BdktsLKfHWi6iczPBKZ9GOJ7TXYKp3fNQ3EebWQ6CB6hQ6HS24pLrFOpcl3VkxERW7PQvU0dxJTKdIZ+mHkr0HL5o9BfZ3lw+kUlkRZ+KIpxYvxmHK5mxNrO+9giIUJzMdvaoqSyb0kq9X1oH2jNuqkMHOSMtEZBS/1TMCS3DSwO/VMsTE5JRRJ+wtUnrcCTrfY7JB5lbpB/JudZsLiN1g010gOrYhH34EE0cfMt1MJd6BdF9tCXWY3JGCZKIcLz5XTjfbumJmJW+36tn8MMOgYwImpncNA7T5/UtQXGIdCq2T0BCYtANT4j3B/91ktx1rmgfcvqK0O1uQ3N6jdqXK1lmrXWrlVDbutadDjeyeooxtWkRXKRmdSQ1oT7lGpoc9XTO8qkM8TObl8HNen2Y95LaXhy7CgemoKinDMFWQoRBFy5MPonuJIkEWWYTpFCJgF2Km8d92Ps0IVcqjmS8ibak69RzETSxHunU3aRQFF/mXYxzqTuY62QAy/seJ1wbwAH32wqgeOnEtSX0nKJeqtl+Xrxi4VvLyKjfF8Sx5nPosqIbpc4CTEstxJ6Wi8zmzfwqVv6MEJOCmBl4p09HtAa9pLC16weFg/1QWBRAWiqTSQ54UHPFWid0BYke/T0piTQmim17+3izWUlG/D7mULG0KsGgOFsYZyvzye08OuIyGOjiZa77RCK0zKxhnWcb5SVgbUewaorKGG6iJ+xTufbsRahYDrsg3fruJI80wZg0qMipjg4YMbgIzR3Wu51QOFpwbkU4igqTsJJR6Q+PiMtbhE4Ush5E8nyNEoXT6U0V6yaWfB8ha19DfGhskQ/TnghRMtJCWhCE/xgtAiK/2ylZtxIBuZ3ox5IlOp9MVVVT1Dm6l/8YKfoxHPAw7Skvb78nox/qHpPL8F7reImCiCB9+3Zr1mq4Co6gBXn7nQ/utWYNW587msvkMwIiY40ADHvqYviKowES+/FEl7Fy5RJ8/PHeEfPGqAfdKM5edgtdjydZZTZvbGzG2bMXh1R9PEBgLBffaHWz72M8xx7PfsMvFRsQkczSpjhKrJcsX8aDVj6CTaQ6v3SuH2uXMjEcn+WPTX0ak9I40OELTf5JFCSJSd6YgxppnOcdIH99Z8Fv8Gjjd3Fg+mtoyapFSmkgDBqMs5WKilijzsoXn0d/HQcfJUHc/OGvFa1KPbAsQCSAxIASeYrFakBkXdkm88dfp77kBPqXal2Zsfk17YuiSsWcNBmM2ll6BqTYNR6ySfIrq+AvakffqgtqDwqr2ICGcdeyb2d+t2djl23jMBfoNhSpWJiCJcY2xu2Kb+OwTS+X+7stkGLGRzLI5HKhaE3tmcsBdSrdilLQ6K7FVYqq6zyXFHiIzR+i/jYgx0bjCidkk59JGQo32gZKwi5YYYWHvGwirxuHGV2ztyI528SjKeLsNwSAeOSaof1wSyVcBAWt+Uwg6GxT9rsDpNZs4Qx+N21bP/TpbOGlOSVY37cFN1zX8GkqNSMsLibZLMjTXH0nx3rTq7cRELRjp2O7XsbrdtCv6VqJ6UykZw3AfLSKTfFoa9rkJFIKe7UFpgZNUqS2Lmzu2Yps/vMxWtCUcQ0ttPP1J4uWoldFV1Ze+yqOTfoA/S6dXA8uWu9abZZIggAfVeR8GM6OU/dESAbq5vmeKAjFchfjZ8pADlbXPIHTaftRnUaBPjcpq5uL4oYK1JZcxI0ii6Yk4NG4OMn+KB6XksV7/sGO56gB6cTBvN/oqvFfomVDu7R5G+MevTifuZM6jSAjO1mKvtYZ0mLYmb51yA9MwdGBHViWtBldAdr5chAuuq9mbweBiQM7ag+h3detrICXpk+no5MTh5oawnREaV9ijA2ts38QG+bNR1F2GvoGvCikbrK9w4uzF9pwo1O7InYToMyYXAHJj5Cfl4JJxemqR199q4oD+gDpcnTjCmhAIOyphAStLwlZbYcNLLipPfH5bRqVMKjgxWKSPIbfKRG3NwqL9HljSRBAbG0XsNyz5Lo1z+VEJiUMilCCRahPxsFrkCAurB0x4CEKvgudT99kAmYE6KUwX9PDG9Kw52QALe2R57ZY+gnRS7WZEShDJQv289oOX7O2oZ95IIn2ys6xjAEgQjkMF9vDUQCIPdlh+AFoe/9G0a/D29LgIbLHUb/dDvCQnd9ODo1RK3cXV/jqV2dgJO2HOXS8cdm9Gv1Q94rch3ex32551xIFuXCBwtSRZrmHoWKtWrmMugrRkWjbv4lQpjGjewlzXuzZe5sOBf8MAIicT9GDiJXxzp16YBGvjAeACN1KRO6nT58bVn80HhAwlmtuPEBhPMcez37DD65xAJDkIif+qMGHx5v9eGR9Er4z648Z9XDjJpPB5bkKVf6GgLLmZe4EDqhOZuxFvecqAcgfwpfYjw8W/WRUACLRkIzL5ch+Zy3Enja0phbtj9Cyd5wAJPcv/wit//6n4dNxNwCIg25evvJGBDMt20t5qN6DAER1goAVjlNKvZWY3rMIeYOT1OIuRysH6ldxKoX3kx103IMAJLO3kA5Oa5FaKMkD/QS6TSQG5TEG4sF7wdfR6dOD+6eT/wBeioQPZHyMWf1zKCKvRGPSNbSVaxvZkkbaz7ZX4E3PPxDkaZ3G7QKQyQNTsWZwHc5m7UNt1llNNWTeEN331sVrDYbVsjsEQGRgXdY2BzObVuKQaweKr89Ae2YTbpbQUYuZ2BmT0HUYBoBMCeZgVc9DyoVrb97/1lWzAZB5zaIJScNNF8FM4hkU9s9QgZQmh3asDBI4eLv0INxPMOgLlOPpnE0KXPkZzvFzsPz7yxSsE4DMy56BTxvrsDavEq3eAZxq1TPRdgCydAqzNTe3oItam+8/tIkDlRBaKZ4Vu+B+btPRzTwIV46jkzkNBIB877kN8Ev2eNEO8ZoVu3SJPr3xwUnU3Wj/wgKQh+5PxVViwIt1EoGzDc+/BCD6eo8pYrt7/XoPx5ajsGvibv35LCwvz6BeJZ1a1BtxKzAS9So/30Mda9I9p/0wDblnAUh5eXk4bJScbEs+FHsK4oAQ5Vy0ZNHtuUt9DtfavZacULrgVgazt9N1ox3PPhCXKEgfrZft1rgyC2Pfx1gE4iI2X7BgDg4dqhoTrWs8YGAsfTFam+37GM+xx7PfqGMoMKIHLAnZelZNEp0NeowbDf/OD+Evq3107mHCta99Q80Up7kyGPlIIkWDVBJu45DZP365knIGZzMPYWbXUszwLsJby/47VNI5K49BcrY+uoCLZIu5IMJzMzNetHstHLvKmffAgb6v70L/rGtqvwZMyCSdWdeI0GV/WS8+gcT6YrT8m59ERUtMWyMz79GzMFF0LGvcZo+GeP7TExh4+ggCMxo50y2mpdFFxgFRoncbGAmL1yP2/hGwIr1urRuVG0xAQ8zUn4qmWMv83RyeGXcsmTm3Rz5kn/K3TSBuco2oWXaOXHO9pPe0LUTp4DRmWU9W8P3DZgAAIABJREFUs/eNiXW4lngBdc6hQvY7EQEB7ZlVYUMSleAcdGwqooWzZS+pqFtR5C0VHhMh+gpGGYI3ElFYVqjWkMF1XUINjroOYUA0SNxnZiATW/EY63+FIvEKRuH60MoEhpNCFTg+/3fqeDPOrUNnoAeHknYgaCUJFGpIkb8M+b4yFAUnkzrlwgeZLxJEJJPGYmaU5ai6bllMRCilR2aWeb2XeKdiYfdq7J31sr6mxZ3JOqcJlmhepuEj9zH1JSYBqLTZJJEklclhuTGJMF0VdVuaaIgESfS9Kdsk+pnPo/Y+uGozVaTy7Kw96M7WFFUZ2EvUQa/MeXELCKm8P5aV0lPN31SaISkNrmpUZb3HaIRgDL0skWCkom0V7YWnqFZJ/pIaVOG6W7trsdslB54qU4KLUOachRRa8obdkHhOvL4+NA40oouJBa901WFj2Wq0EGScaavHTW8nUpP6UJpRjE3T1qCXlCk3w5oDA4M8v704dfUAstOKMXPSQkYo6KjHCIDkOemjS5ZcAa5ED2pvNOJMtZ6QWjTrAUwryydQ6WMk5DC8vda5C+nol6qzomOxkFKV4Iw4aiVwMkX9ToVOuCjhtsnBo69diXKY3EmSJNE6XdZvRrSt1+XTLiIgF1qedS2IDscIywekLeZcWweW6J65ViRSYo4nFK2F82kHwAjIniorRMqQrwEhVroY3Ty6XQWM8NzuvBF26BLQFnnACCVLihwjaJLt2iIf9kiGZInRfRmJgKgF5kEWj4GgmAn62rW/z8YSCbmdCMhETDoofSRuXQcP1qOpSet77GVk+lVVWM5w9aoVAR2yh893wT0LQHTHb1OexV1dtrf1kDMQ/5JcvHgB7dXaJlQU5I4Bp88oCnI3Lt2xDJrNQ8vkB6muvoZr1yJuFvH2MdyNKi5XGRlpKvLR3W3RIkZp2HhAwHj6aCxtj31oj3X/Y913eP9hiow+gruYjwrrnRpI9XIMpe+7g9VetFUuwBsPPIAky0LSS+ubJL7EFbvfGuXrnA2yxIE3pvwv0lIoaK2w+M7WfpU1ry3CIeJ0KSY/SNHfPouBa4lwFwXR+U2KbUusWSwBI9ZYVb3vrO+5bzwECgXQ+b1XI5auQsGwvens70c73UodmGMWo+eIMAbYpvMU5F7JQSivG/7KeoRS9fPJrGMHMPJej0e3CkdIrOOY8xh1PBtwMb+H98VDhvUiyk5XryFgIwwwzDJbUkN/h9hbW3sT7Yj5Lp+sq8efhoquhSrhXxoH8QJIhFb3cfaraHXVh48R3swalKtODzeK0MGGysJAQl0y+odIgkMNQOZ616AC8+nZ1IyG5GuoTWIGbYqspTgs21TZjxyiom8+ci9V4OyUKiYkZJ04wE5IsQbmXEHoJinBVDzY84gSSB9M/4AxEmoamCTvid7vYcek11HRMReVPfPwVsaL6HNQnG8JWMp9lZgdWoykgVT0pLQho68An2bvw2XO/CPJJH7TyRUXNm9AWW+lsqrdVfEawY8PLjpePXzt2zhTshMNmVcQZPTBDEUTzOCSgCHgssCDulytuksGdYtFI85fxqzJhKQShJ6UqO876QfRiST70lDUOguFl2ajv2cAqVkeuLKcaE9pwJGi99S6AQE1zFquvvOcOy1KV2CQsMI6UdtufhPvFbyILU06/8mO/J/Q/Yvr0gFMnQM+DxKopUgK8iblRV1EUXwhZuBwggZaUhL8iSRc5mGp41F1p+vzLH5P8o+GwpK0lf0Wtl3mzTfIhIqNzXTIo826l9GXwlQmP+T10Nh2ExmpWWjouIwzdRQ3sDy65DvqMuvu7cT7Va8i25OPtfO3EKgk44OD/0SA08N66tmMJTPvR152AZJJd+ru86LqVA2u3WBEhfa0fqsvwvUmJSvItumG2rQbagLFlm06PEiPAOPIc1X0NFY/qIdKhGKl+sZGNOonfc5+f0jyQN1ZkZsmwSS6tFGVBYAYbcjUMhdmTkvGR4d6qVsyDz8ex+KqiiOVccEa9GmQpgqjRJImVp8b23FtgMG0yZ6UMGBRv+zvEQEf5l04BICYzo33aQMgutlDSTjxwMjtgA85zkgD+ZGq+3n+JtGP/PwUHD4cP+/HyNGPOiVlePNNrU28F8s9DUBMFGTfvmPD990wNKw7Npj/jM/abdvyqjt6LHMJY2/YeAavY99r/DXHciz7A0vyg0iG8gMHjqKzU89YjQWACHhZtmwBtQMubntMif/uZEbzW+mHsbR9uAf2aMcb677D+x8jAMllosKD59Oxd+kyHJs3D36OgIWOJZaVTf565CcXcPbUrfIk7M59HZtan8enGQdwofjAuAGI1C2pLRu5f7cN/h4OY8o70fnHnM0eBoCkHJ+L1N33IVTYpNyfep76EKGs7tsDIFKJvkT4L+Yj6ZWVRGZ+9D91FIHKhi8EAFHnPywm12LzzS1fZx4KHz7J1havAnLuNADJHyzFGv9jEUE6j9MvqgMmxKOsGP2OPlxMrcJcRhdSQ7Scbe1lfo9d6E6hp30cAKLvB13LRCcpSJYT0+N9f6jAj5tgpCpzN64lWBEeNnpl34OMApVj0D2Ac2V74E3uxcpzj+NQ4XtoCDZGAZBiRjqWNW3GvrI3Mad5FWfQQ9hbrHPOzG9aw0hIBQ5UvA5fcs9dAyAO0sYWH3kKoR4CsKQQauccRn3WVeb5oJNkzdN4r+Lnqj4DCaJfGB6ApA9mYX3zVhzO3EHgloxJrHtV9ttxAYjaIQeuAkSW+5/CJexHo9WHAkCklIUWoL7nJuZ6VtHaOEtZcnfRGjmVERGZkOj396tzGuAANtmVBC/F6e2t7cjLz4Mn2YNmWvjuOKJtg5HUTq1IClbN2IJJORUqutXc1YhPTr4BjyMVD618Vukm3t77cwrIRbCtAUhiQg4jQ0V45IHFKnImN+fvth9D7fVuLJ5XgVNnG2jNa4HACQZAsjIcWLsilZEPLyM8BAGWcYE8B78EIPqyiS0T0XZX2jAaaBoJgGzcmKXMnO7V6Ie0754GIPoEjCEKoloyFB+LFqSjs3NCZUfPzBAtwurbS6h4hwGIuZnHM4g124xFhxHvgTEW6pTZrrS0GDNmlGPXroPKtWq0eorYfPXqZQQsXcpNy15X+T4WIPJ5R0GknuOpw2h9Yj8H0UI2yz/fQ2CRq4GtgAymUFbfZ02ajWfKVuDPfvkPePWRrTgzfZqa5ZRyoPsTrEl/gPemzH+GsD3lFWzpew6v5fwNEotp35msB4gpZXogIJQqo3mU6IcRmYtIPZwHxMLWmacppv7tMrrokH4xrxPd37dmeeQlbIuGuG4UIeXULCSenIUEiph9K6rgXX8Mjk7SQzIjYCTOJJwav9q1HINe7niAM6VizdrNSmUxqd0pOh29vQCD6y5gcDYzoGcwb4E6ObpHZXuTLFrtL+Zil0lIO91quKSFsXlMYutrd88yh/AxwaOqg4qQWN8FPJhK2Fyu1CDG+iESndDbbaz5OprdN3Ay/xO9a3vExQIrsml4XtjWb1E0KrY1so5tFtmq8Myu5cgj9anNdRO5zHaeQwcr0REZ/YLoPSQfhZfQ5HrPZVo9t6GuuFrnezBREhH7ppiJCGvHHHybQVoKIzzzfItxI/Uq6pNsVt6chX6k8du4kn4ajfkXSZHxYXHtw3ANJmPn5FeVUFoldGOR62t27xKU0fL4wILXUX59EbI6SrCnVF+DjpQgHjz/AlIG05mB3Utg/jp6GU0JU3S4G8N+SXBHekjV0WWdHOkrQ5sKR0siEZKsuskoOEvA7+lH3dL98KXp6G3IT+E4ozDrT39T5Q+RUs3kgdWFehIvRCH1gIUwneIGRSH2A/XbaBzhxcGid/ka5fPTaqeTnCoVdWFJHHSH95fg0zGdSYOzeYZm4ajzdUYQFMlILWeuRwxarKBpSYzMDPbi5kA1Cj2T0RbgwJ/nK9CnqVAbix9GRlKmotK2tLegrLgUJ25QSE+HLCluPmYKcwmoZmxTz7vG9hvYfux1ZoNOIxWLCSJTclGaPQXVdUzWSACSnKSNApw0AphbPgtlRZXqhAXZ4b7BIP7+tY/x0Lol+GjfOfR5I9GOBMZupAwy4hMc1G12EIg6LBG+30s6G/evf7AcMWyCMqdEOGzvXSepqKoeZl3Zt1O3WXJ0wKHpNCGhOJkHFs+5U7intqLz7+hrQp7hLh76gTVpuFDjY0TH0hYZFy1btEQ0M6YExPVKjqmPGNm7/WFjp2DFCuVkK+t3SXBpipPXkT3hoN3QJe67KdwOm1heNS/2qRj9dzg3SlTPjP0PY2G7Y0ctk/DZHD3GvovPZU1xvsrOTh5W+zFSpQoKrt/z0Q91TUdfkZ9LP4940DFFQVRLhgKQ286x8Tl1x8KF8yi08+LCxepbq8E/MwAiD0HJVi5h4hMnzowIQDIz0xX4uHTpKpM/XovqX/Mg/BKADKUCBIcBIH+86YcKsE1qacGzr/4arzzzPC5np3Bm04OT3iNYmrJa51HgMHJX8lvYwORpdwKAKI0I3/kZ71EfsmeaSlDm3HQNvY8xm7oNgIS/80xnvLsBzroSOEjLCpDgHlxzEn0bDuvX8lAWwBAA4j9cCuc/3EdfUnKqV1fDubuS2gHqXcT1piMVgdJW9P3pdr2vLxAAeezyn+DTrP24nHVc3y93CYAogbx1Ily0rX2o47tMxleDC3mHsLzlIaTSeUk0CXuyfwt/ZwIyu0pwaeqZcQEQeeWlWpat3lBX5FlBALK1/tu4mHMETfmXSW1KxQNXXsCOklfQ4WkaCkBoSVvevhB7Fr6ExRceUr/vK9EREAEgQj3K65qEVbXbcGz2a+hIb7gjAMTTkI/SquXwpfaiac4Z9OUz4Z8yxLKobQQgUoqbZqKorRIF/VPUvdee1IBMZktPYLSoNq2aUgM/vBTAp/XnYCqTEO7O+y0tgdvHBUDSub9Z2MgEpB/T9aoxLgARG4oAB/7qsknUA/gA65jApIJSshML8UAZkw931qChuQGT06fiQs9RNHRqup8AkK3LXoBLoqrs5N/sZqSDegYDQFR/E+0kUCIvxQ5AygoLcaX+LCZlb8CJM3X4w2fvxy9e+Qgu0qzWLJuOdz+u0dczy1gByOIFRdSaMBFlOwHE5wBAllL3IRS6Q2ds2bu/BCDh8xjvy5w5OXS/cuHoUUYxJ0gZS96PkZqyaVP2PR/90Pfd0Em5e+4USRRkzx4KyWwe10Mq+QXKjm5seffsOYDOLlv23PGemTsMRG51Fj38kB/FEje2eaMdz2SmlfVk4CL5QW7ebGTESzuz2IusI2LzWbOmK5DS2NgS9XtspGa0Y5uNR4tCjCwSG/6EjvX4soeR6jCe/dhrE7vPAAdVDss6MtFNQToFo1IWTJuPRTPmI8tDW86D7+I/HqnGX33zG+jJzkVV0xEsKVimIibKzlNRpRx4NefH1OsGkDRZD0gcqXqAkpjKLNA6uTFnDjmYMHlCJDJiRT7Clr02LYfQnnNeehT9R7JVYsTQAxfR98gBtY84OmYFUDL++usIUczes2V4F7Uhk4V7K4AXVyDEfA3YfJ7eow3wN9HSs8uDUFo/QunUxszQjj7xLHtlbG1wjv338LVkm0ORdeNlarfjJHt0xmhM7WJ1O6iKipAYcGTThqhJb7Pcsvf1S84RRkBuF4A402wCV3NCTDZp1Xgz6y9RGN0bGkNaURvzM7dZ1/C0Ag1HUz9Bac1snF3E86fykphojw39We8EZ7LYl5pe5nqG+k6QYO6PLNKD1td8FbvmvoxMXx5m1q2EL2EAB6doUBEkYDWxCsn+7eJA/qHzP0BHKoEFTRsGmVzzYMUbel1GMhyeQQrD3dhc9X2cmrYdjTmX4bAiGSJCNxoAcY9iAg9dOX43Wd9DovWw6UFSm/ORd3EmkjsycX3lIfTlNhN0WNtJ262vJqeEWDSv/fQFAilmDOc/yTdSVfYuPMy7saRuMwlQKZYyg1Jrdwv2FOp2wuclCNE7c/CicVjZxCUbfIJE/1jMrH7QG8Dq0DdoYlyD8/5dETtd0jcdVpREJoVcDr1db8ASdXvTtS6FJZU1WZS7Hvtv7oCvpwvT0harS+B6i86JtaJyM0rzKpR+pLOnHfvO6ft1MNjMSI/eX5D5SIIW8HK5NAUr5OTvtFSWImLx7pYleGLTarz05l58besq/ubE+7vP4UpdCy2CmVzRCkMmJmRhwPqewKhakCJ41RcJNwh0dZREIqB6x4z5WG1L4LUWtGx9SfDTv7MkJuo69PN3B5M0qrqJCQFpaHpfkQiI2BKHrZfNDniNGpH6rGkulBQl4oN9tBVWOgprpsWKbtrzjEi0TkVapESJ0mxPEFuW96gZGBOpsAGs8PuAkaRE43nOY0RZ74ZbHfkS3i5G92FfNf77y/6ki0RL4xxixEVZWUl48MHJeOONatKsb1dFMt6j3/r6o2U9H27Pck2I1fCmTYX3tPbD1H9CAJCZM2cyFJWtBOkjOmJJq2KAyESNgojF7BT+d6/Z8qouHgFIjGdAPtbb034888CLt61JUnju3CVlpWvfToCHABBJLtjVpV9co9V1tLaaOsTbz3B9NJZjhm/OcQC28dRhrP0+3HoOJnIz7XNxIvM7W17A0UtVKMjPxdM3e7Hu6DH8zbNfo2tWCqkdPuWMJevXohpTEqbj146fwFXsQ8hQS6wBWFolrTOtCD+p4GE6lgAJseWVYihaIjqXddQ5EoBivaOyfvkYBk5xppzJyBwPVMP7+F61jj1niIxw8v/v/wOtf/qPCFITMmKJZSy0ERUdnsq6c+Cw6ipCHGiq9zUHnRLnESaGAIcoKpXZBz8HjJ+GLUISRfOyfo/aXl2supZRoMNyHYqNuMSL5tiXkRGj92Vzx4oHQBRljGOtrcd/hPNFe1GdX6U3NE5Nso+wXsRWRzuQYr/Yhw8RQXoUxNDn0WNDaGrfGnWGE7VxQJjZXYg1Nx7HG+U/xcpPnsSB+38Pp0fEsBYAsdG8wjk6OBFj2u/KiAhYFCA0x2CHb7z4ArUNnGlnTgxxG9o7+9eU+1h0LhlUp+kO15Q2oKB9KmZcX0XNRT4uTTmIy2VaLG2nvK3/9Hn0eTpwcvY7YUAhlRHNhl6XdbPOY4K4wpm+k/bQHSuVEY+C4/Ph7klF/cJT6J5WGz5GyBgACBg3Lmfhvk/Ag4f/hYoYBagB+Wj23ylamQySc0kXu+/m02EXLcrD8V6x1ovIheugMFyKQzpIaIfqO0lG1M2o71Y+DMlJMSmBNCcs4aB6EAe9On9IIhMG+iQRoJw7gT/WTR3y6Tb3+ejaZRv89tBqV63LYyQS9M4t24D6rmpqQerwyKrvIok6kX7yGLtI0zp+Vbtu+brP0xVP02kkWV+i5ahnJii8TGCYnGzRoGgJXFYwFZOLplJDwpwp5HcKMLpYU4+9VUyQ2MFBdWKO2lcgaD1opD6MirkSI7PmHqemd3X06hPmIl0ukc8ZKX4fH1xWLpAAtTBh5yq3oXnx0wzsBYCEzxOBKoXyppj3m5gnmCIal8mTEjFnuhvv7+tiBEh+oUNVWERunSPJ4WFRpNRvBuRw7ZABI3IKYpMN2YFI+Kga/pvnvDlWojhjRVG3Im5W8SbbRgMgw78PzUPz1sGHNEVsd69c6aQO4jYmcm198ll8vdXoh56IPaaoV+3t7bQa1nmp7uUyIQCIdOCGDRvoBHCYF39kdiFux35BsqNL2+5FQbrU614FIFI3oVhJMsGDB48RaPSo2aMFC2ZzeQajaIeiMpuPBQyMJYIwnsH/WI5pruuxHNusO5463O4DyQ5A0vLc+OZmagQ6mpVHvyQj/Mb2j1DU0ID/8DQ1Ib0nsKl4i7LpvY5rKEsov6sARN6/gtvSfroNA6czOThlcrv11+B7SgMRE/PN+u/fQd/Du+Cbc2Xk7jAD/wHOTg5w52kc9FzPQuiXq5gEIR2hPziC0Bxm5KYmxgxyvwQgkS4VXcOdAiDF3TMwt+E++Bz9+KjsFSw88BVcmEfr3fyOOwJARDuxoO0+VBcdQ09qK4GBaC4soBQHgKhWckCbPEA9QkZXjCuZ3m7D6a+jIe8iakqPq4zoepvRAUhqQwEKTs9TwKNx/hl0TLumQG6CZdmrEkeOAEAyu0uw6tzXFG71ujvxyUyd20MASAKjGo9d+he0hRjEtfQzKOotxyeFOoP6eAGIi6BwCZ7hdrTI9rYjJTEL7cFanOvbb91u4wMgCa0BuBNTsHDqZlxuqsLCGRsIApKRxEF61fkLzPGirYXHC0BWzL2P4H8AORn5arJCcoYMkrbZ3evFjr1n0dymB/zxAMimdfNwjZGSVHcaFsybRNDhxN/+40EFQITaI6WvV1CgBiZ3GoDkZLmwekky9lX1oo0uXrp8CUCsjhj2Y6IKz28n+uHxnMOKFSvwySefjNY998TvEwaAzKPDjkRBjhzRMyDDlmG0IOsp7N5NSpOX2oqJUiaKIP1uDarNeTIUK/P3aMcrKSnEkiULmHxnL/Uew2c2l/2Nti97He7kdTPacccDPuz1iqWS3ak6x54DZOsB1qSCYjy5eSvFm4PK+UpmK0UT8tV33yGtwYfXH3mUAwgX+vx9+KR7Bx7NeQIvu39CDjpfpNa96qnUM5kyK2xyg6RNCmkKFYtQscx3EwGRiIhhCAjgcFvzEgJATDRE1vX85FEMnCQ1izlEHKvqMPCNj9Xv6T95Hr4Nh+CdFQEgsQEne9Qg+JcPImFFLYIHpyBhMcXmU1uQUEsr3u2zgSdOAktraa1qzZDbWECyjzDdynYywpEMTlTarXfDx7QFA+x0LHsEJHI/yIUc2Xk40bG1KDbbehRNy+bEGd5fDFNh84d/hosVe3C11BIyi1bDREHM9nZdqfxuc9KKWGbZ6mm2Z73DEEXabDt2Oh2N5l3bhGxvIfUDkg8C1BdV4TIF1ZKBYeqppWgrvIGufLqc2SIg7myLemItE7vaKC6eVTdXFnO42CMOXCsog3qjQ8mgesLKr6JpXrqHJOJiokB639IuzvXLcvmqgAuv2/50PLD/B/DSpjeJmds//Mp/17/LpW/Ol4xfDcjl8vSbJcg7NRvubgKPRQQe06+GQYfSephkhmpH1qEZWQjbvFrLclrLUNg6Az5SJa/lH2duHn2PyXmb1DYbi+ofQnV6FT7N2WPtxBJe9zGOZ81wJ/QJbUj/HGDUTKhcqv0J+mZLDEmmdN57JFKVd61GVnIRB/Z+nPZtpyaE2hQWsT42fe8wFCXW0WL5obO5gyYM1ix6Z5D3qQ6B5rpKMb1gObJzshn56FWTGx8ePsJHxlX1u3+wj5MdmsYUdAyGo6H+AR3BWDzzAUwtnoeGthvMDXISm5Y9xJwhfQQazN1DYwHJHzKlpAjX65sws2Iyfvbr8wQoEj6LRA6EgpWb1YZvP7uF9yhdEhmJOHehHrMqC3H42DFcvtyATQ/cj8KCdLy/8yyaWvQse1cnswNJx9hLII39Fsk1EjJJUyRnkvXgCdJ6N5zp3Hq4paRQC8Vkg4dO9lAjE7nJw+7XPIb9npE6mxKmc0lUi2YIqq/ihmblBxOGi9RbnuMJMeFU+TuadmWjV9qeQeEIkLW9g3k/hnvnjUzBurUIyEQVngt9SihjIpjv6zMPl+hLaaS/1q1LVdGPM2fOjH2jz3HNCQNApI9uxxFr1qwZSE1JwbEqDhYmUJF6Z2Vm4uCho7dX67ukBxltID1cpcczwB4y+LV2OtKs/9y5MzF9ejlvxPMMwdbEffiNt+7jqfNYTtZnGbUYS33irRO/zZE3zdxlczg7t1QBjy5yuD1JHhV1SqW7yzdffRUN+fn4zaYHsINZkLsDfXh+/tN4sfnvlZ2ms1RzgcysrkyVpy7QgwonHbLS8nWNhGJl2dsjxdKIyMDIABAXxzh2apahKCtqlgViPH+zDYMXMxHg7pMXdCLRIwp2L7zPfhBpthlsGYp3+Drj+/lYKXOKkDfv8SGhl65KHxB4UAsSEl58Bwc9/5MWtW5rIGXrSPvgX/VaDJVquJwhsupwwMTs3g5G7NEX2zhAraqoRvaFtjrYl8elbnF8cd9H38O18iO4PlU/O6O2iUOrNhQlta7tHapAS8z6drqS6puwq1YC8jumYMXlJ1USwZr8k7hJHUV/iR7YyuCq8MQ89b1hPvUC9jbFJGJ05/A82QCR+S71SbT0R+E+VeDKnHhePxY7Zghos4433O8p1F5s2PnHVCdQLJ5bQ0H4DLTlXcWJlb+P7j+RAHDMnXW+HPlH5sOX3ouOmVfQOZv0PlMP22fYclUBOKsS8rsVqQn/LlEWo4thxMPsK6k3HQ9W/4A5VnrxYfnPECTI0B1qXfzUdTitBH0yGA706N8ld0TQomOJVkGK6B8ix+AAk2BtteOrhCkpOBF4B2nOHLT7CdYNiLO6NdhP7YBlA9ZVz8G6RfnK4T3vSKSmiiVImtfi6Q8r86bM7Eycu7IfNQ1XVYZzKS6CgaB1cfkDXnhStD4jQKeqpbMfRHnJPFy5fgEVpTNx5vJZgpEyTlIk4fXtryA9i/a/7hRsWPIUDvP9cOGiG02t1nOH58sMsN1JF/HNp59EWopwPR04fHIner092LjmUTQ0NlBH2Ik5sytU3pJrde3IyUpRWdc/vX6Fbkt+Ah0/AgMadCRIHhUrCaLTphEJkCZlwIiLjmg+6oakJFlJkDau8eBKbT8uXvXyOOxv2yxJGISYc6e2tFvwW98FdFh6oQQ5XuyNHvO3w5akJHw8k5CQ60a2j735rWtFUR71tSmJPWNL7PHH+x4essM4C9atm8SBeD/f/7Y8LmPZ8HNeZ9WqIvT0DI6r3uYc5eff+3k/Yrt3QgGQ8nKdHX3EvCDqqh/6VjTC7o8+3j2hoiBK17BxPYHTiTFl6R72/vlnBECKiwsgCQbFtKC3l7zh42e+BCC3+GAdCwB5YNV9uNnMxGFpGXQYSg3PaDcTRVY0AAAgAElEQVTVXsZ//ngPjs2fj3+amoMDN4/ihQXP4lctv/zMAYjRgLh/uxahXZXwdg/AU+hA4AcfIFShheOGKxS2SLX6LHi6GKF68r/n0pknnxmvZVWKhEOdTNLXyxFqKmeXrWSE8pt9rP9FACCb3/rXOLzmV+jIJtVM2mef6byLAKSybhWmNa5Qx7xSUIXzk/YhMdtwzulmVV+gKEptFTX3JABZfPhpHF79a1X/ZYe+ChedtfZt/hmcviTkNE9Ge/oNZJ6tQN6ZWegqv472yivoK9HXooDnuwFAKmvux9TOBfhgJo0gCFruNACRui93PInkxHRlOHHQ++q4Acjiyq3ISS9RN2Q39Xr9zBOy79NX+HfyqABkbsUqVE5egoOnPkZrZxtmTpnHjOgzce3mFRTnleCDve9ycqMHM8sWoXzSPOynIcmBIw4U5SczcWEyqq818Hg6gvbMo6WYWlamIrvtHb2oOvsxgUsy1q+k6xkH9QrYE5j1eftwtaYD82dTb1DXjCmluQQfAew9fhEnrQHwrQAQcbwKUpx16ITWIX0JQKwH8igfJuP5e+9dm1DCc4l+bN1aPm7BvHlHT4S8H7GnbkIBEKm8REGqqs6MbTAeA0TuVBQkOzsLzc3aRck4VIzt1ri1te5YUsU7DEJurTWRrUbTktjtcEeaJbHTjqZNm4LCwnzOIFxQAGTt2hWor2+kICtiaTySkH0sbbpbkZA7vd+xtMWsMxx1a7g6meUpnB1ctWqZmrErL5+sdic6kE+vnMOC6Zyhpovbn/72t/jttHJcWLUCKbTnfZGDiVARX6pM3qZHW/rTNZkOPBbHPXMVIw3WBJ5MuBLb6JewbRkDmnoZfzcREmPPq5aLjteiZoUzpVvbJ+6fi9Dri9DPCbLUfAp1tx5H4AGdE8ZOxRKmhP/7zzIZAevLWdnE/+t95pkQulmkd2MnFOW3eJEFWRZmXsSJQqhtrOVKrG4b6A/RjdqiGqI5CUdDpFoxIRB7BCQ2EhKOnHDMNVwEZMub/xYfbPsvEY3DeACI3V3LFgFxZUZ2Eg/QlNYsxJyzpL2xOV53N3Zt+Jlql5nhlwiIyxa9GK7u5ixx8jhchnMKM9eSWVHWs+/XRNnibS+/Dbdc9pfcl4GVu7+psqYn0cmqY7BFgeBuAo/mFacwmM6cMjbQERfk2cCeNhCwair9akUZwpoVoWuZBHWsGL0gVJl7YxM6EhtwPeOsTihpsrP3Wzvnh7NP31iSvNFEKgKKjqWjJEFr3QzmrOrr0G54UjyW4Lq3w4vFGV9BnnMqanwncd2rHa1MHWUv3fVayyEly5q191H0nZ0+E8vnPUJtRisjHp9i/vT7Ud90A60d13Hqsui4dPTFTc6lIeck0qJXylfue54R2FS8vfsX1Pq5kJtWidWLV+DEyavYc/QAvv+Nr5KSdROX63TyyXWLV/HvWvzubRfWLM1EeqobFeXZ+MWvX0Q684ysWbQIFVOnKJH74TNvsj9SOcmShQUzV6jjy/upnSAnOysHV2trmLG6UFGWkhlp6SVoSqEJx9+8/Iluel8y50WNixgF6VZ0apDgRZJYSglRk+OkAYKUuTOzMak4jfoUUtTCdEVK0yURiKyrLhB7tIPPFrUbY9wggmSrh0jzMg81xiZIK7QcuOLdNOakyJ5s2dTt79/4ERCxnjbRtMi9bZ67kTrbDhBuR/Sy2/1rtOR9t7v/u7X9cNGPeOL+2Dpo0JU7IZyv7HWfcADEREE++uijcTti3W4UxNx4f/gd2hvSYePnv/hH9HR3k39q2fHcrSuT+70jSRXvMQBiumu0G0we9GMBIEuWzB8iNpdM58uXL8T16/Woqbl+x87Q5wkW7lgjYl4A8do0mpuX/J5Dnvbzzz+lXsj95FZLtmMRnSfwbyf/c3PZD176Fd6onIHatevw4plXyLSh45UZFBZaSdTIE04qt/QgFHg6LB511gqCEetdagBIBt23DECR6EaKZm5EOWIJFcsMPM2L0IjUTR86GrKR8E/r0X8+TVFhPPPbge9/qECGUMKDjRQY/2cOhJlnQd6vKT9+QyUOjPfuNqBkOIaDYjHEULDs60qywTCQGGaQb2hZUYBEzcTqEkW3su3DTucKXz82EGPHLLHgadNr/xYfPf1fIpvZ6zbMd/s1Gk9zEvV7nLZ+5b2/ULoGuU7qJ5/BhSUf6vZZY5yEQZ50/iduZCFnZGSuQEIc2ngUTz563BZ1O8l65rqKvc/Cx46zvfwWBigx7VFUQFL1yg6uQfpZ5uXgyatfcxQdc5hEMckkiIsGMPa2mnqoc2ucz4S6Za4lcVUaMINN6z6wgxJFK7P6qF9Qjt4wyNsuyEG/KgaI9AlVyNoxgUjAUG/IhUqwNBwyK6826QuQnmTNAjB5n4/3uaq3OEKxrMx5FKkJ6TjQrrOaG61PoMtHapVudyJ1H+5k3ahgwMWkhcT5/gHqJbSd7pJ5G3D26l5MyVuGmy1XUN9mOfvwgZCaatG1eB18Zc2zzKKejnf2/AzegW66cOXiqc0voKa2DW+9vRdp6UXYtGE68gpSsOe0FtwvqdxAkJBJgOFHbibBg9SR+31jx1vYtulRJgXk9cW2nriwg9GU62x/ntpuMNSHGZPno5jOWukpmerd1NzaTFBCkCE0UgKPYxdqMHtqCaMgV9DU1o3mm3yGWblKxE2MpmHhEiQ1VfUPtSxSyien0wEzE/sPdWFAnRfd3wl8YJr3oMOesNDon4QeZS5C1aE2+pP1AFXPQev8BU22SLXzoTeN07Z9tKbDolop16XITEz4HR07W8Ldy3HHpwGJ9M94vt1O8r7xHOdOrztS9GOk8ZFxvtq0adOEyPsR228TDoBIA25HCzJlSilKiotx4KC2TBxPMTeQDLg2bFiLt956/zMDIMZO+LYoZF9gALJx41qV2fzUqXNRTldyg2ZkpKtIyJ49B7nOKLarY7wgvgQgepAi/fD880+ryITwsyU6KKDPZKQXC0lZJ7++Hn/88st468FN+POEs/cMALG/d50vrYd/3xQMdJEjnstH49cOIbjyEkItqQhdpnvOpE44prZ/CUDuMgDJaC/C6oMvwOvsVkksj2z5B/iZZ0OKqzkTU1/fDF9WF9pnX1GWsOlXStFdcR0D2V0IZPbBl9s55C7+vACIuykLOSdnIb26FH2ljQhR9zSjdh32PfzTcJtMZe11lGVD/p5gAGRjwdfRG+QzuW2HflZYyHAkANLj1efZAJBAqJfPCokMuLCoYhsuXj+A1q4basAsACSZzlQblj6jQMs7exkls8rsqVswa+p8/OKXB0jjqlcA5JvfWAZv/wDpXJoWN7d8FQqyS+FmVDYguVv4rBKgJvoS9dziqLmzu5nRD53fxQ5A5O+s9Fwsn7tJsSC6e3rUpOT+qqPIzC/B6Ys3KHyfiyQChXf2nBkzAMnKdGPT+hJ8vKcTHZ1+K1DyJQAZy2vZDOLffffqLQm4x3KMu7XO+vWTOEnaoyyDY8toAGQiaj9MGyckACkoKFBex9u37x79eoijB9nylY3j0lRIuFWKDKqkCIVnkDM43/vet9DWKjMs749ejzuwxjTSWAry824JPEUd/h4DIsOJzO11Hu4mFNvd2bMrFfiITUAo2xi6lay3bt2qOwZCvggAZLgZKXvb4rXTTmGTqEd6eqpyifnOd/6AL27mS+CLW+4V4U4LGPHJfUNrpvzGevz5736Pf1OSgddKMuEo0pGPICMfquT3RWaRKZr0TDfOLBTUWjSFnOV6WVTuD1r4R1GzrGiILDMAIyxMt030ySSiHYCYiW3H8XIEf7MK/TfoSsPIh6vAy8znF+BcfxkJ2bYMxNYFak8YKIvs0QQrp5le0xapMNd2vGSDalWuayYS7fuIZ2KjjmeLrJhox3AUrii6lqmILRoSXmQtu//lf4tdz0UiIKod9kbGtDke/cy0377v2EeibJc4mIQ1b/8xYx/M2F1xCDemn0J/inYXUikOaJ/k6kyHuy0Did2cfedMv2Sjzz4yG64OJrhjlvrqP9Qz7kb3ExUVsh1UlttyrekqxrTN/rs9OmXfd2ybEvpdyLhaiqzjs5RIu3t6LTpp9yz2rcs//DZcgSScXv4mmksvquOF88nJsU2Ex07HsjFbwqBEaH72nDKGbmUE37KNX1/RoX6ZftY7UbQsS0wuCRUD3ZZrEr9LUVEVrzW5EGQEZCAyix6w8l9IEj8pEglJtGhFMvj2dmjwINqPII85M2s5pqbPw/Eb29HujeTTkNlwb6s+p0mDvAnpcCbFxXwhPV068mHKYKiNzlq6oRmZWZhevAYX6vbztPegpGAWls/Zgg6ChJ1HXlTrDHgTUZhbhlULH0VdXSeqTt7EzbpumldwouTZxQQtbryx82W17vTJkzFjymKCGA9e2/6P+NqW7/B6cFJoTse+g59g0ezJSPJk4Oinv+PVmIv+oKXPCemoT2ZGBeZPW8a8IqnKW6Gnz4s9J0/w72R4fSmMjiRh8YxSvP3Rp6RqeTHQo3OCJMITFpPLOIL+fHp/mQFsuj+f4KMDbV2RfjfP4JA1/pB1E2j6YSzKwteMikhYN6ZNSK5DgtY5jQpHWnqqOBELOYZEQGLdrMRFIvqdoK8b9U6Iy4OMeVBI3W0PpjspQL///lI0NPSSbs0o9gQqRrPy5ptXhtQ69v0br7+2bStVOfKamiwt4wRq+4QEINK/EnKqq2tQCedGLHEAyHg1FcMBkBe+8ayyBj5+/BRdqsYfUbmV60TshG/cbEB19dVb2Vxv8wUBICI2X7p0IaMeZ3ktaIGsvdgBiCyXRIQLFszB++/vjIqS3EpHfglAdK8pq0a++NLSUvDww5tJx8pSLyOZFZRP+U1mE8X16hzdYTYnZ+C7L76I/zA1G68tsAYy9xoAsS6IAKMhfb+QrMkuDHqtUSCdrtw/2gPHgpthqs4XHYCs/c1fYO8z/y1ym9xFAFJUMwezq7ZymOPHp8vfRfOki+HjKgBixjMCHnqTkdyQi/xdS+Ck/WrrijNqsC96CimfNQBJvTwJGRSVp9YVoXtGHXqm1aF3Gl2gzJiQb9t1b/wIXWlNuLj0Q/RlMtfIFwiApPcVqX6XxJELMjYQOHiVLe/BureiHrG3CkAkqXhuWjmmlSxFc895rKBW5OrN0zh+YSdZRRr8BAdTsPX+b6KxoQ8Hj+h3ggEgq1cxIWFZCnYe1VnfU1KC2LzyOfVs+s0Hf0/gUools9cQfOxmjpBBZObUhLOXDwdAVs65X026SGLDHlr8t3Z1ory4BG/v/xSVZfmYWpSLl9+qoqZlYEQA4iLd9LGt2ag61YNrdL2y5foMD/i/BCDDv6kl50dZGTUzO+pu5XX+uW4zkmZlNABSXp5BYyYnUw589Lm24VYPPmEByJijIHEAiHTW7ST5MxfF4kXzsWbNKgxQMfrGm+9+JgjU5Aa5LSqWuVruMSAynovYgIlYWtVoehLZTux5d+8+eNsgRL9s4xDOx9OQz3Hd2NmUsWpADLAw7c/NzcaTTz5K/ccA6W5pOH36rNLilNBnX2hZaWk6JLF9/37Mpw5kMV/W33nxn/Dk4nycTWN00RKeJ+R5w9EQVyFnAI1InaNOzxw9CyqJBaU4aNmZVa5BgcxSm5nqTE6g2vOApGl3zqgSzooes9xjcolYyzv+xeNI/fpxuOY0wvFpBQIv34+ezj5SsPxIziRFYwMHx88cGrJ/GVRaFHf1W9TEoDUYNZOZ9hn3KD2ITVgetQ8T6bDtV7YzUZLh9hc18WnVeEhkwBZFkVWMJuV2IyDGIEB3RnR3RUVL+FPpec6an12Da9MPo27+gWH7L7ktE57aIqReLEPX/GpFb/JnRATR9mOpSIc10R/vXMi6RvcR+7v5206tV8usdqQQdHhu5iPzzHQmRGxHvn8yeiksv7hSa1bUfm1tXv/6v8Rgch8OPPK34bbZAYo9ymJ6ypw7+TTaAaUFMfR7iXoYGYyx3mUEwmRHl6hHyIp6iJ0u+vSFLvT9gKUBCXZZleS9GRLxk/zOqGWIugwpLkY6fLy/pSRZeUBEo2P0IOmDeViU+QCcjO4IANnVJq5V9KCop+hefLJZBihOl+IUnQRsrgDWuZFogL9X6yxCTJOoPhMjlBQHnweuZCY+nLENbkc6mnou4fL1Y2yD1F0/h/2d8/H0Y/fTfaqWs8JaLzLQz9xESS4+h9z41vNL8O7e9wkw/EjJaMCWZd9VIahPjkVYDL7Bc2o72WOSS2dI94WEeqkrmpyslyW5M7B42mbqYNKo82ihcD0D7QQg+dn8nSdSgM2OfRdxg3a9nc1+RlG0h3hCgot1tqJT7O8k5j/auCETFy730UVraIQ16p1mohWMFpnl5jMoCYCiIh/qcEO4fOoakGJpPML6IFnG/Rrth7wfhs642yMg4gSmrxv1OVoEJHwfMKJte23ebhTEUK8kd0aHFYWzWn7Pf4yWLHG48YxZ/thjkyZs9MPcY0NjZPf8adMVHHMURLXUZiHCP28lyV+/lcRQuKIplvhu2bIlKCstwcuvvK5mej+LIm5e+Xm52LP34O0dboICkPnzZymtwZEjJ5TT1XjL0qUL1AD5SxASLQwcCUwNR5OT5Zs2racD1hQF6NLT08hlvYlr12pphTxX0bPkBSMvR6Fm/dP7b+GFLY8i98Z1fP23r+Pb04twdpI+g0KzCuZoWpaTnvjMnqW+O3Io4ORLWn23PlPn++DKsQAIb7tMPSbQ1CyLS5VFMGJedOYzmX4R5j0p73KTwDD2Ggr5HHB9PAu+I2XI+PNd8Lz6JIXESRj4wf9G3yvL0PtROSkjbs7wBuDJIS1oZQ0GnrOSusXszBxPgZKYQb6sGgs8zOb2wajt3a1+HiJYt+03dhygxgbhnUaOZ9+H+jlO3Vzd6Vj6ux/iwAv/Ndppy7a/2PrGtmm4Qb9ZT0U2WFLaCjDv46+hdvYB3Jytkx7Gq1fG8RnI/XgpB6e0R115llGG6wjkdukBNzUhQUkIyWsnHCyxveEkoWW4X23nyd7X1B7rw9r6zd6GtOpJSL1UhpTLpQQ9zNuxmI57UxqQ0ZeHeXuewbnV75BedT72klJ/L3/r+2ic8ilq5ulM4TZ2TPiY8iWKamfGi0K7MnQsGZ8b2pUIlYVmJSXsfMXvIji3loW3EyBikhn28XcLsASZK0Qd1ys5U6x7bcCpaJS6YhRA9xP0JxaoZHntfoJy0uFSnHSDYFmZzoSfTAy4r/H31FAw8Wir4YfxlFBTpaphUanSGKVwWpMOAijE/UmKgy4Qg9RySBns04P1kCTqc1nidiKur6z5NqOrbtyor6XYvAe1LSfQPzDA9XRb01Oy8eDKZ/FPL32Evh7dJ4P+6boNLH/0/cmobjyO2ibthJWfWYJ5U5bjo2O/UX9npIn9ry4D3mtIcOvnkZRgQE+kZKQUY3LhfGZGz0MW3TAkyvP6ju14+sGH0NLeyYSGjJIyc/v1xhbs3H9Vb+yjriRoWfkxH4ihsUo3PLiZyeOo9zh8rDsq8mGOG6ZgcYFxhpTrw4w3okC85VIwFBDYxj8W8Ajv10afEgOC+IPeiPA8wQI5diruqADEdg/aKVhy/d8uANm0qYw5WfrGlTsjfFI/xy8jJUuM9y62O1XK94ke/ZCun7AREKm8REFWr16DDz74ZPTLKE4kZOmShfTrHlQztmMp8QCI0YPI9p8VAJFjbXxgHR0+rn+hqFijnQOh9Uhmc5kpO3iwarTVR/xdQIiUY8e09ertlC9KFORWAYhc9y+88EzYleYEvfUXLpyrulTuD3lpCkWho6MTbf3duELwsWXFGgx8WoX/Z/sn2LY8DxfSaat5LwEQvm89FBD3/tV6DpA48EopgPPpfQgUNMB/OQ89ry5A/t/+FgHqRQbfXgrvVQ8TqlG8nu2EY8kNBL4VCYlPZABSeHYpJp9ch8PP/Y+7DkAWvfUduL1pOPjVv46+HWOAUcqlUuRtXw6/h3l+ZtUi/dxU0rGSEGQ+lp55V9Ff3IL+ycyObu3FPkC7VQCSXF2E9ItTkWqBju55zNkxvQ6DFL1LSW0uwux9T0i6PlQ98bO4k8FO6ltWvP197H/ixxFEGPMGtoNj0wkGPIh50ecNQNYkP4F0RgW6fG1ITczSkZcEzu4TdJxo3YkGb81dASCe5DRsWfsd1SXb9/2dyuxeXriKWotOgglaCtsm0x6//wc4e/4G9u7VIMMOQJ77Wi7DOZ04Xi2Wvrr4Buupy+BylrEAkMXTH6V4vUzZ88pk5P4TVTh3tRpLZi3G3OlT8f7+08yL1KH216elLsMCkJVLOCNCFzcBH1Ls1CtTvy8BSPhUDfkiEYSKikxIzo+JVpYsYR4jN3PlHGwYUvWxABBN3dr9mTBv7lbfTmgAIp2ybt06ot9GakFGEeDcweSEogkx6F8GwwZ49PX1MTyrhWZ3u9wxKtYEiYKIiFz0Hs3NrUrzEVtuBQSsW7cSra3tOHs2wjO/lfN2K8e+lePczW2GywNifwnG84I3GpDvfe8bEKc2uR/2MjInLnE68qEBiImgyOf7+z7BmgVL4U5yo++tX+E/1rXh27MLcKbYz9lOK6RPEXpiniXE5DKz3FVizZZK1mQrGpI+n0JOaxZdIh1Cw5Ii3w39x07FMgNTK9mwXtk22y3LQ+0ehBrTkVDZhMQ3VmLwnUrOv/rgnMQRBddNf+YUkpdq/Zlx1AwRjPgJRnwNHvR3BJCc7oK7vAODm08huFDPhIYHw7YZwWEtcq3Ol23ClK44kY6oGVDbRKc5RFiUbto5yj7CkRCuX3hmKSadWIdjX48AENNf9usxehY2OqoTFWKPibfbt5u2fwsymybj6Lafq12PJPQWWpGzLwnOHglp8bvXjdwPVsDBz46NJ9C9+HK4euoYtuOaYw6hVZktuG5iZwpSq8uQVFugoh09lbUYKG1GH7UdojGJpXS5e9JRemoNOgtr0FpxPgqAmEMv2P4cPH1ZOPTET8N1G2KnPEIkSyauwwCFQYFQr8l0zfvDHMSrwzdCnwpTsLy0MTdps9lXQSsyIEJ/WNqmoBX1EFtep2WjK9+VgJ1FkvO56NpQ6J6KBe4H4A104Zr3NG606+t6INgDN0XrUvxMwtfXou+K1NQ0DFCcLcUVtG5Sfndb751EhgBEnK/qTE6YMXoxHTTY70RpSQWWztuMzp5mfHJYi80dpIE5Se2aO3kTGtqrcaNVg410Ty42Ln8KHxx8GZePb9H18TN5qFNnxH7s0Sl0wUzHhwd2IjFDU7QkaCA0Hv09E4O0TJbSN9DEHB+6YzM8U9HtbUNJzgzMnrIBA34fursZHeGz7e1du5h1mzlTmAE+XKy+CBnO3GAG2xzhg/p6A5ykSUJ+gRM792qaGXPJR7aP801szcOF0WTJRG8vftYp/Iy22ePqUJ6JZNmOYbv4hicSG5qrOXbkAWOnaEXRuFRHxt7okZpGidBHafNIHTKRqVejJR0cjUpeWdnDfGeFNNWJH3Uf8UK6h36c8ABEqFBbt26lsPiT0Tn9cUCI0JmyMjMpIj865tMiD0kDQPLz8yl40wg2ieDDgJHbTXY3lsrcMSqWemCMYI4/lsrcxXXENGDOnErSeuqiTAfsA+JbAQESUVm/fpVy0LrVSMitHPcudtVd27WdghXb7/LbD3/4h+rYAjZa6Qwn1sc9PX3qU+4XAXoe3h8ZmWn46U9eQvnCUmxdvxEXaqrhP38KPz13FX8yIwN7s/Wr0JkrHAMr7E8AkligX6DOdGsZBy5JUyJghG939Xv6ZHKUrUtZ3tdCw4oqwj/X7I4hg1Ka1+jFtVlI+OVqJHiJRDo9yChOQvIc2mI+9TZCN+jeVUq6T4pOlJgV57aRRd56Hvi1tei/nAFfu9hxkTueR9Ak2dQfrsJAXsSpxU7/MXWV1hhxezx6dWzSu3CUJcJ8EeOxcLEDnyhqlxnw2jvJNgjOP70UxcfW4eS3bBEQ+9jCfgzbPuK1Ka57loyNrH3M/eB5DCT34tL9bw45P+q8cL3wGIwcemdnKtw3c5G1e4ESpPuoweh44AQGCtoRSoq4CAmQCVczpk/MsZ10Y0om2EiqKUTKxVJ1fImi9BJwyKfkhbFT1Mx2YZc1ApA5Hz2F9uIa1C04wPwemkpkwE9KRx7m73gGPVmtOLPp1ch5MevY1pUf7aZCcTUgculbdKtQFxtoxoVW+xIIROyJ4UIW6FBAwwIusl+naYDQsWLqkMg+EacsKQ6CvdlJa2grm8poZj/yk6bgeOvHuNx+Wv2eHJIcGBpIBHoZ7WzXoCMnKZu6DX1jDbZrOpM6h9a72MXEeglW8j1dFX08iS5ImVa6CvNnrsa1OorNz+3gr7qB8pyhYS4dpzJQOWklLtcfU/k/Jhesx2xq/N7dXkUxt34+OIMzMBjULlx5xZ34xtP3KerHu4d/iUHSwtypvUiyDeZ7rKjFIIFUGicRpGxc9F24Ez2kftWjuLBYPdNa2vhMYwKiV989zGzo4oSl2+dKjACRgAUIgwORiUlHwI2VKxM57kjETjpe6VwfugyhI8kFFOUVHnnghN89VnZTPl3C+1GAI3wT2rKmxnGrGgl8xOpMhH5l132ExzlDAMfQB4upnUSUIwTJSJXH+22iUq+knevWTSJo7Y9LGxtOeG7ewZq6NRXvvvsu7YZjdG/j7cTPef0JD0Ck/5YsoQuKk9aGp7V4bNgyjCB9vLa89woAUQ/GO0HFUk++exOADCc2j31Y3yoQMCBEkhRWV18b9+14q8cd94E+5w1GAyA/+MG3FPgWncfly1fIT52qaiwDDFNEryMWnf/4j69zJBDCtx59WinG3zr8MWb1ePGr05fw76el4uVCAvnPEYAk/OeHEFp0HcElNVTReuD56RY4v0frz+VMHHc1B470ATgK9GBjOACih5+6qCHVjsXwH5iGgToPZPbTlZRIUMWkjYibyagAACAASURBVBS4+7btVwPcqCgCN7kXAEjup4tQdHIVzjz/08h45i4AkJT2PMz98A/w6eaX0ZttRbPjREsMAEm6Wgh3PWkznNEfzOtA/xTm2CDoiAfW4gEQscpNqiHgqC0k8ChEUlM2gUYjvJXX1edgYUfUvlTEI050wm6hO2PnY6hbtB9eggz7cnHoKqqej7yL85HWnwNvSifOrf09+rJa1C6jwJp1jHsNgPh6BrEp7VuMRFJjw4F5kNHADxtehM+y6b0bAGTd0q8hO7MYh0+8g+sNF/l8EdARDUDk1spOK0JF8RKcvroTiyq3UhSeyuzmh9HeYWUetwGQpPRG/NE3N+L8lWpca90zJgAiuUYeWPAtPtu0s9/V6w0oLc5H3c1G5NAF8+W3D44LgMyqSOXzkZEPgo9BRqbstKsvAcjYXnQTmXo1ku2utH40ACLULaAJVVW3R0MfW0/f3bW+EABEcg08/vjjChEGg5aVTbx+GwaAFBcXYvasSny8c+zhLKGbSOno4IvKCmVmMJJizxVyd0+d3vsdo2LJzu4xEGLE4seOnbxjCQTjnRMDQi5fvjq6rbO1g39OwENdGrbRcexLUmYjdQ4QEa1yXpKDFLkne3p6lShd+srvZ84AqnsvXLiKA/tP4MmnNvK3dHKnr+JQtY4+VvZ24Z0r7fh301PwSqm4Y+nOduUzqmFRs4wzlruEdC2LgiW/JZVbs510yXKSniWFetQwjccMXFPJgjAzfvaJRRGnm5L8H54iKDgO56oaZO9Zi743KLD/0ftImNmM0J89Bdf3DyFxmaZfRbEirB1YUlP1l936Qr6HLRNeXYvAp0Xw30il2HUQyR7SidI5gK5oRmDVBQzO19QWVWxRgniRBZ8N7aiW2wbK6s/Y7eNELWJpWma7uxUBMcJz057i46uQc3UOzjz590PaHO4GWzvSD86mSIfZ6kmLCmT3IEhBun09U3+zzEFKVTKjGwI0nB1p8DDKIUBjgMBlgBGOgSka9MTm/Qj3N3+zzxTHRlRkvYp9W7hOENX3fQh3TwY8FNW3l0aoYJn1ZZhx4BH40jvhaaWmiGsHEn3oyL+BulmH0ZXL6FgckGMlrlb6j/D3PhJZrKiF5EZh1kbdVKsbpK4BS/ytcjdYz/ZAl0kHyBW4D/OXoWsFOaHqtPhlQZu/h1C6fF2DKEoqx6KcTdjb82sE+/x0mNKRigFStDwJWqQ90M/lpCBK8bhpQtFhheUsqlWiKwFTJs3CrPLlpFW14OApk7dFT4KpAf/KP6C4exAfHXiR+7MiC3ymGBG2l8JzP7Ovq/PMG3lS/nIFPOZWzqYm4whOneihJkvf1I5ARfjacHhq8CffXaWeSUEK7N/a/xs62l0PR8gGI5pzRmwz0Fn3ENauykd+rodUMQdBTRfBUAsqyhgFCThQR/Hzjj03mUieGg6LduV0sb1WPpawfXeID7OBRAIPN2bNTooLPsKVlDbFchpVQ2xXoFyoVuTDvp35niAREGtcIv1jvisIZ+3bREwcMU6O9uzmkfdcRIRuto9iecREQAwl0Kxrn94UndTtlIlMvZJ2P/zwVNLIW3DjBqmBccpI9KuUlPOK8fPGG28ouvNEL18IACInYebMmSgtLcW+fTb3lOHOThwgIra8Iuqu5X/jKTLoMrqPRx/5CkNq50jnOY4C8vO6uowCbTx7HP+6d4yKdY8AEAEEc+fOVJauBw4cG51aN/4uG7KFHHPTprU4d+7SqCBkLODjdulhd6BJt7WLUEgPaBzUYphiD71LH4i97urVy+m9vsta14Fvf/s52komoaWlTdEoysomkT/u4z1CkTm3uVJbi+NnzuPJhx7EnqojuN7UiJ4BfZ+EPH7MpaX1O5c68O+npuGVGRqBOMR6N1HXI5FgRIqT+CSsCymjGNQCKAkEH6nTrczBYqRlHJas5IQyigzb9PKtyDGLKuF3MKk9yZdL4HprEQZe2I+Kd59HW3INemZcoNMVnw3/+gk4fvHrMM1LHqBuMrVUPa2OimZmk5ppLbe/dm2kCPVr4Df3wX98MvxtbpVzRF7u4hDkyudLZlEt/KsotC1uZ5/qncUbn5jlw9Gf5HeO26KoZ3FpWlZ9ZcCbe3IpCo+sw6ffjdaAxBuAW5sNiULY6V/hdcwXfhZXrUH+uYXoLLuGug3vRdoXGwGxtTuBWg/3lULSsFIwUM6IRYEW/QqwkehGYmMmfy+C+1ohXA3ZCCb7MFjUzsgG/5vWgMEpjD7YAE24OrZldgvdWBBnj3Cofg//T+9p0inqhpw+NMw+Hlf3k9yei4yWEhTUzEbIGUB2czlaJl3CmZU667Yxn1K7tS4cSXVBUyhdSL8KdkZcrkzSwaDQsaSIBsQaBYZ6CMotXqI4XAW69UBWopH+biuxp4FXbEjQSkQoQGSwx7qXJH0c9zkrfSUqUufhUNvvqAPhaN0Gfn10cpKS5E4hONDH8Df41OSDqpJ1D4uGcvWSR5HCAX57x00cOKkpd/J8mDZ5PpbNEzep6wQSv1MuXGLvLSWZUUNXor6bOrsiSMGRXEHQBMwqnYmi3GK8+8kRJgXsZ2JE7WjloOmv37K9dSZ14ZmnpqM4Pws+UskOX/yAMpjqcB/L/ZXq1s5eXTe+gtzsZKxaVoCPdtWgucWrBu9Pb5uhxMPt3QH8/n1GMAcZD+KN5SCYlMKrj5MKWlRungoO6l+mlHswa1oyAUsXAYt17izXKmtlZd0bVQyHL3qpel5F9B421Grd0IoNZwEQAR2mRE8exWc9GACi33PDgwVlx27tOOp9p+6h6HbcSQAykalX2rkqk3k7huYrGU33IV29aVM2XSavcyJP65cmevnCABA5Edu2bWNY6owa/IxY4gCQW7HllWPYAcgL32BSI05R/epXr/BF6PrMAIjUQ6hYV6/V4OrV2lu/Ju8BAOLxJHNQu+y2dBm32gEmW7qI3EdKcPklAAmhsnIa7rtvpRKe79q1j8DtopqdFPvJOXNmKWG/JIrcvPl+Rgm76FiXp34X17mb9Q20rp6kBtl7jx9lZmMtIBUAEqLuYx5nVn99tRP/tTIZL0+ih/9nCUBYDxfnpp0nJqts3BV7n8bVTa/AsWcabUc5uuWsp+M/vXfHAYi0v88++D1RDufRGQhdy+VAMwn9nVa26GRmms/1wpHHZGUlbfA+vncIGLktAMLxhuvINCS/sUTNjrsWdCGvYybOvfC/kP5jUtHa0xGk+1Tnv3yX58sHz4558Oyei96HjqN/NWkyTRnI/F9b0PXcPvhm6kRw7nO0rf1oAdp+qMGFOte2m3TKroeRe20Wjj/7N6SiRWsn7Peyna7kupGL7F/ToUwG2Yx+9FfegKuRegP+J6V/di0CzAtiQEfAcquS3+wC8tjxnj3adDsAxH4O4gKwmChUbt0MVB7cgp7cRpy8/zf3JADJchZgWcYjqOr+PbOC9/C64/DhFgDIrIolqJi8kE5R1ejpbcWlGj1puHbpk8jLLsHlumPMh3FSLRsrAJleWo75M+bhel29ilCcuVQ3LAD5zjfmMTdHG6517lDHcLoJRq1xth2AhDq3Yt3qErS29OF371zGVzZORmqKC70Dg0hxJ+LtnR0KfEgZDYBUlKViyUImyiP46OgKKPcsfSNEtEry55cAxH7HD/0+fXoWZszImpCuVyPZ7kpLRwMgmrqVizfftDRyI3fVhPj1CwVAxpycUJ3toch+zpyZClCM1ZZXdiNhMKGSSHl821YOuiQbbAL++sc/jXiofwaXggwE71+/Grt2H2BuDC0AvOXyOQGRsQKAW27XGDYcqQ7jBR6xhxvL9mOo4meyStDKFWCnpJjZMGnHE088ourR3+/ljM5U2gEexfHjWpAq9Cu/leBM8oB89avbCFSSOOuzn+LLhSpyIvuQZGAXqqtx4NMTarsgqQtGC5qR2o83T3XipSI3fl7B5GaZEUG6un0ZZnAX6GUCWhyWCF2oWJSDqZLAZallxsXFWsapOBMB8TD6Yc8Tksx733kzC4Gp2jFn0scPIfXGZFx5/u/h+dkDSKjJhf8vPoRjWmt4H5JjzQxoTV/JPs1+TfRD9jecyireHKPMGZvlPmvW28mke0nvrEawJgv+kA9W8mc1w+wkPSQxg1txAB+aexMhDri71xwPXyuxonXVb+H/RSIqjouMGPxmGXxPHSMjM4SUn29E5nygsfQ4Eo9UoP9be5D8v+9jWgg/vH/yEdL+z+fgffYAPK+tRNf/S6BWn4m0/8FM5mk8/p8LSKF70snJ8GxnhONfvTXUHMcCXQv/4U9x5g9+Cr8rMqI1dU5qoSlAvxuuKwU0BqD7ESMazlY6lPXwumAb/IXMvTDzOnzlTSrCEUq2zAnsmlxbJ9vBTzjyZSaRbXeXXf8bFS2JEzlRmg1uW3b8PtycczTcjtzqWaRhXUXALbkqrJ3HbG/pvOHuS8eqd7+LPlK0jm94CQMJFhiz6i7bc9yvr3lGGAwFK9ghdByrsdZ9G6Rmw1xAEulwMiqk7jFGQHwdetArEY6QxekKCvqNKSp5oVXpIF8p8m58sPDbuN53HhfbjsLNa8Bp3bAhRk0G+q24XlMkH5YARMkUro5tzch70rKwdsljSrQe5Enu9bYjJ6uAExRO7Dr0Klo7b6qJDSnyfvWZG0A1XHeGOHJ5A5PV96nFZZg3fR7OXq7GqbMXcN9ifr/Qieu1xm1CmGn6mkhw9GPL5hIUF2Tj1OXTzNXRgPzSNgSCetIyifSvtiubKGTPwbTyLDQ19+CdD0mJZB6PjWsrMH9ejnq2/d2LzEPCCYlBK2mjbOtO1OfL59PROCkOtnnq5BSCj6wo8CFaOVNCJiGgNM/qb/OukP6xJ4Wxs6VC9jCZ7CwmnOm0xP0OnoOggEVpv1LRRHR5siw6WhGhaNmjH3EHx8PQcmVO4G5Rrx58cDIj7rUUX0cDt3Bn3sNfRLsh147Qr+wl3rggXm6UbdtKJ3TSwXin5gsFQKSBkpzQhKiSk+lTPlwZwZZ3z54DDPGOnT4l9B0pgyRj/+hHP1QDgtdef4OWsc2f6e0wbVo5pkwuHZeWZdgKfsYgRMTmZWUlDC1Wjx7Busu9akCImBqIOF09uGN4svGqMJaESmPZz11u3qi7F/Bh6BtmZW2lqwcp0s6vfe0Junh0MhlkFe6/fw2Bd6GKGp0hverSpcscQKSqJIRPPbVVAfGMjAzVh/Jd7CS7e3rw3t7dCoR00N5SShJnF/0OCzy7gshMCOCdc734NCcRP1qqXWQEbEhx5fLRZTKoc11XvkUVIehgfkBVPJUEIyZzusWLktOYbJnU2JMWChXLXZeHjF88KEeBd8NZlF/ciK6Vx9Fy324FKJzXcxCa3Ka+G8csBTaM65Y1phBQYi4X+cmMg2VYFgtCYlOXhpNbc10zZpZP867P/Pnzqm3t3/11+DwmnCxHwoVJcJ4tYxZrBwbbOLCUXHxMOS36ErfHEuNmMqmbADUO0AMcsCdwABVgNKN/89Hw/p3/7UEEVlxFaAkjqQQPRS89r9rSfJwUph/sQojgbLA+Dal/tRU9/98r8PxPRkVu5mBgy0kEt5xFws1MJP/VwwiS4uSfdwODG86paFLSewvR++/eUmMpSejoaSmAi3V2DNIFye9C6qmZaJp3RNF8nDd1FMNFobmvvAEOZrIOCYWKVKsg6+4nFQ05PXC08poir35wKrU5SbRIJu3K0Z6m9CCDk7nMHRmkGHAYS12LjYDIelERJBswibs8hv2SXTMdXUV1/z977wEd13WdC+/pg94bUUmQBFjABlZRpNgkSxSpZsuxZMm23KTYXon/9+I/TrLeevmT9RIneV5x4jiuSaTIRYWSrS5KYhF7LwAL2EmABIheB8BU/N8+5c6d4YAACbDzaFGYuXPLueeee+/+9v72tw0AwlSr3hQJaI3GQMK0nV7OWKCkeiEVnJpFfcmttGvxb8VPGmgKZ7k6pWAbAIimY4FeFFIJ18YyGNwadDAyQtxO7IsBDMvkchNUNfXu8vZLZGPzYa6oEw30hgwnGoMYO6qiFySXUVnqPGrx1tKek8h1ccpOOMFDDHTIG4BtZj+8/Nzs4ErqvA3jPPHunTxxIehS4+h47VaaUQ6J3e5G2rLvjUvWZQDCeWWibwBAAaXMYE0YTxfPW2jqxHG0ZM502n3gNG3YKkVoUpPddN+8cbRpext1gBZmtZik8a3d9CfPLxBokXPVDp0+SI2e04iCSMpUXVUFgEYpjclNpvWbj1PVYfkO58Pa7ClUMRliBciNOVvbT76AH9dRZnw5QLcLBKWyHVOYbCo0VFyUTrMqEgA+UA1dgUcGH2Z1qZAGIBh3A3iYYoQ6x9Ri8iII8KFldI13kylHxCSx67CF74OQotbqayH7y5NROXMibogwatf9EuteBnjo/XJBQ3Mbad4H74tzJ06f7oSNEFYQjDjITfwlNdVFDJ7eeusUQHWky2mwpPPw6ewzUgzWrQvXl7qJT3fYXbvtAIiW5eUkHZtNE79jjMcgCelFMODHw5C/koR0/RDv6e6mP/7WC8yWpXfe/eC6AxA+y/nzZuOh20k1NZLWctXtOgKQiopJlJWVgdyZa5tsfiVjwVSw5csXiZojbFgPBzjcSQDk619/Vsgil5YWCyOGz52BN1OwXnrpd+TxSG/g17/+tACULKXM3G8PagK0trdDdz8e9UA2iXUGAyAWAItkqMS8frqXDqDA3/+qcF9TAGLrcVPqD1dR78qDFLdzAgzaVBi28MA+fICCs8+SNUF5UW8gAEn/++9Q/6wq6rlfjh03ftcDx6kvkfkh1s4kcm6YLtaxHQVAYbuw1ymEM4KiPoT0MqdAQIP/XWi4IAwoZRNRBrjy7njIj9bWU9osbJsCgOiJo/adwACw48wtGAeOfLuTug6irFsh+P3neyhzDKI1qKDd1d5NY8ZITn4nnk/8zwEaiwUgyYakZJi31DJnh4iYBAEwuL/+cZeqYWm7RgAKGN6OY2Mo4e3ZiIagbguM4VCqR84RJGZ3fOMTQ473egEQeUEiQUxCUy4ltOdQ40RJK+LfLQBh3MwRHwYgbDdW7FhNaRdL6MDCN6gzAwnOKih0MwAQ7nNhyiSamDIHxjdU7biWCEiLfdROO6tk/spwAEhcfBItnfsFWr/7ReQl6agXnAeRIVcxNwcDIFnxpbR49jRav20f7T0QWcwtOy2bFs/PoQ/WNQEwhLOyFi5Ip7mzCkTkhQ3/97a/RclpIF0CgDghn1uWvhLJ5w7atvscVR+B0AQnj6NpAMKfHZDj5TYUACkpSqCZFen0/roOqGQhX0LRru4CkMjnxnC+TZ0KyiXycTZvluIft1pj8FRT0waK/KWO7aEAiMNRbYgs3eqyu9HX7bYDIHyCLMvL7ciR00PP00ES0usbGoddZdzszdD65ezx1Z+1WsFwjNihO3z5NdgYfPAzy1HXZPfIIgnDBSA8fsNdN6rr3Nfp0yfD8EmmTZt2jEqy+VA8yisZX3Mk5HI5IXqfwwEget3rMReu5FyF4aC8Y7FUUMwJiWwk/NEXHqOM9HQxx3icOLfD7wtQfX09wsSSUsVUrBkzyqmkpFjQrvz+ALW1dtA776AIGACFM16GKnpUwqYTxcCCVpnI6U4E1zokqQyp8Bj+27FuSoGB9uXFcdTNBis2tbmkV9eSEi5gyInpzhxFu2KVLIAYbvZk6ZFLKIYhoByFbOu4lPoVMyJsoPnk/PhRavyL16n8g6fIEXDR2coPKO73c8jSnEh9fwO1nqR+AKlw1IP3pdkUHPngxpQsM7VLf3bzuuqimCMfehn/1aYY99qcqK59Zml/9T3q+vw75JtWYzhAzXmq0R5+cV3VMcXniC/hAod6uf37kEYGXcO1AkCk00H+T1F1fGwiNZ/qprSZfDH6QIOKo7btSFC/x7RjfAy4NQBB8vzjoB3VxVPoGKLQMy/SwP4c8r+wlfoyIgvGsk0Wf76Qxny4ik587afGDqMpT9F9F4DqBGp2fDiTvIuPUmBig4x4gCpjaU6mpBeXUPezmyiA6IgZEIgIhz6KaSzM0Q1zgvlg0RBDjSoqAiJ2HUWx4noyzt5EIxLCm4w5MpdS6wvp5NyPIcsbNkoYgLhAxZq54SkRBdm/4A3jmrGD3UgZABb2N8mZM+CH/HVIFfPrlsuQXg5HmJpZrJaltF79XeGT5qiIr0veb1r5ymrD76r4IC8PqCR0pk/pdZhuJa/HAI1LLYMh3k/Txj5AH2/+Oc2d8RiqiWfRp9t/Q339HFUAtLTLG8Oqoi28XXySi+ZP+TwSuWvp6Nmt4nd+T4afPbLv3d1hOrHNMoHcXH0dbVxpIVS0imlXdQ1t2445hWrsogWV05H7VpxOZaXxUJzqhNyudB48urKUSopT6VBNPU0uy6aPdq+luERQybqnArBMoIuNnfT2xweh4KckwEIq8kphmbyBAaWuBYULi1JfG0BUCen94hjxrhBy3hKosiJeRD46OrHcxMtkOWGzzaDPmaPDBgBTDxUe9wFEWrjxNgbtKqKCpXyg2TC+NgXgRKRZTWSRLB6Va6Kvnxw0M+1Kfr9sUzdFRDSEQbU6Hpibl9T5GEkEhHMfFi8uiBk9uHxHb45fWTK4oCAxZuK5uYcRUSbTD8qcvS1kd6OvyG0JQLQs77p1W5APYdISjDUfYwAQ5p8uX7aYPly7blhGcTQAKS+bgErQi+jFl2QI/XoCED4ee5srZ82gdevxAjZco1d4Mw4XVIwAgHARwPb2DuTc1Fxh5wZffTQBCB+FwRFXTGc61lAg5E4CIM8995TgaW/ahBoWoGbNmTObfv3r1wRf2604TlOnllNFRbkQZmCluBB4J7/9DYxnrHMlAMQKxRk/vK0/O+6n6d4BenaBm+pRgGO0AYiRwwHbZ+6L36NzK96h7olybrKhrKlWNxKApP/F96n5734gzQZTbkC09K40MOR9ciUAxPZ3D1Jw6TEamAkKFoxWx58/SanTQPk64SX/c0h4h0wwNSGq8k8PkveH4YJ6BhsEFCzXj+6n3h+sIUtjMrl/fQ9ZUCSQE8U1Bct89/K4OlsyqfCtz1HDsrXkKTkj+2w24mPQlfh3x04ky2+fSJ7n14mEeLEdG+N16ZT42gLyrNpH/imgUJr2dSMASPbRGVSyfzFt//y/RlyPClRG55onJ2auN4ZEj2Puqak0qfoz9Oln/o38KrfgZgQgTnDa55Y/QmnJY2hf1VoUDVwhagHxoH+wniu+xwYgpSVTxTmPy59Jmw9IOuFwAMj08pk0fmyBiLa2dXXTW+s2U08baFAxAIjFGk/zZiZDnhc1N7aGaXDpyB1bNHccJcGjsbtmNyVh8/kTHqJG5Hus23yMWttkZXJ5k105ACkb56Sp5Uky50Mpg90FIEOAGvNDwfSZE7c5erBjRwM1NY0wt3WQY1zLxTrx/P33zwyZtxILgEjJYaZu3R6yu9FjfVsCED7JYcvyDkLFupoK6cxRZa9+QkI8PfPFP8IN00yvvvam4dVgr8T1ahUVk6HYEX9FFd5j9m0wIAJ+vmwm3ukwQYuOLLDk7dUU/4vVz8EiClcCCsz7Ne+Pq3nf/iBE0qjUWzfGECPRW1noFri4nv/mc2Kus3eN/3He1PHjMuLIIgjs9fzWt74SsZ+mpnY6fIivOYxbKF2mZUi5S3eCfMk3dpyHLK6kpngtvaBFyLnlC3mhvCQNzKebAvR3h/vpkcXxdLhQzkFHHKxYlRtiR206nZBucXJyuuyCM0+ua0VUxKoyw+NRDFFPXz41HckY0zSBSjdBUe+5Hxp1IRh8qILOYpk578OQ4dWhDFMSOp+BjoyAbXRJBIQ3Mcv2ml/T+g7T0RD79hkUt24Rtf3Vj8W5mL3z0ZEN88Dzb7FyDqI99cLo34XE3vVlRI+DLtSUQLZX5wsA0lK6lyybxlPoyzvI+vI8Cs2so4GVhy5JrOYcEPsPHyDf/31dSMVaDkPS+D8WUQg5G77/hUryUWBCfy956avUVXaEWuftkNfJlIuhzyU6umM9lUXxv0a1+RXVFBjbTFYUjeQ8EOeeceSbd4p8szAf3QFzDm9EBEhKmcq9x4qK8HL9yI6IMpnH3gQCdTI5R0fMfXWiSnrpzvvp0JI3jevGCef6wH0uLdkavmrJtcU0a98TVJ9bQ4fKPpQ/+JFMjNwP0ZB0HtI5IJ3I+VFV0SmoqpF3ImKhdsf5G72t8v7hzxZQ7+T8QT1qNTFcSiw6EICcrKpozonnXCuDWwjFM3VzKlldplpxntGq+X9qOPos2P+p2l00cex8OnpyO+pkHBabzZx0P6Um5SBGwFrCoN1ZXPCzA5T2wwF1QvLavd6wgakdZ0FOmvfnUkpSCuhW94ligPurD9Bh5Ap29+QbfbJYZN6QDhFx33Rl9mULMwAqBqj6KHIzQLWKS/TS04/MpANH6+nIiUb6o1UzxDPsg/VHqaGhHdvJO5IdK3aHvE787g4EFBjRAh1YzYJEfHFYjGlSwgDl57kQWYmn9Vt7oHYln41qsE3PGsSe1LOUox/md1RIXVSbQz6kgl44UM0hOXPkQ01ajnxw09EPPSj62BZEf8zREJWPboo2ybkg29DRjwj5X7N3QxeJFPp5cp4GI+K4xuUa9geuGO7x+OH9j4ycDnsHN3jFy1U8H07XbjfZ3ehzvm0BCJ8oy/Lu2VNFbW1hVYpBL3oUEBF1IRAF2bvvwGWpTDqxlvfLHPceJNdy+3+/913x99eQ5OWCbNyY63o9qTfXrEq6AT70aA4fhBQU5IkaH5xb0dAwOg+Vy43p1QCQWPu7EhDCo3Ilx72ec2Kw+c8vXbP+u/HyMiWeGyF2WDZPfu5xSk9PQzTDK6hW7777MehXjWL3fO5+UBJWr74fhbcKxcu2DV7FC6ggPK60iNa8vhavJ7tIROdWXClzA+ounCM7oh3cLJDktdqVoYQEZOK4Pjckz4aDogAAIABJREFUnt/THqBfH+qhv5rhpFdL0G/UF3Cky99t4DkFrdIosIOi5ciUL1TOJxF/AUjiSxUYYQNC07HwDtfFCOe8803ypDbTsSW/pzhzwrpaV9SaUJ8ZlBhgRAEQ/kmxTgSoMeeI6s9wyopmBiBm2lU0BYvXjXvjQbKfLqLO7/1CmAnRxjyvI0CEOTIiD2M08XvU94jfvTBmN5USvQXUAVCXOtZFDniIm55cQ/RPSNBH9IOSYRT9JYziBFWUBDswBHgak8j6z8sp+PeyuNxAG0DBfyzECiAF/dlHgxr8xb94gTpm76T2GVK5KyICojoYDUoGQLeyncom5zszydqGgneohB7K6CLv0qMULGylARia4ROXn6L3GwHc+HexUuR46e0M2pVp7HUtOPN+zZ/Zfo8+Bm8z9vC91FRQQ56UFnJ6ksgb303MErL7kcwNJTC+hnM3Pk0uXzJtmPEL2Xf8blEDPQChAYtSvgrhMgygwKBYRwERzuHpb5Xnz1Qrq08aqRpw8Gd7gEshhsEIL+Pigrq/dkST9FgwIHDpeh7KCE4AFYnvbVaOKsmfTd2Q1E1E9c/q4+tpzvQnKMGdrgYT5CQY1p3dTZSSmEFdvZ10un4/dfQ0CRBiVxYxG/matmwY6JbZNL4ok2aUTaVzF2rp7bXvqwuZQkGfBAf+ECSzlUEfgjqcOGfc6Po8HJZUWraIoLhH4OAHyZXQSd94djJdBB00zuXEPwf99o29ODbECyDioJsd9Ux0VNSPsbIioiLGSCVIBS3h+e90B6koI5lmTHHTxu291K4jH2pnHAU2Ny3oYX72h0w0KYNqNdjNyvNAU55UJ+1a2jfiSDxv4MDRRQnNk1E9UwdPQg/TqvQbXoBWvQ+z6paYZ+E2EsqV3sutXO2cz0FXPP/gg7OXJJ5HXaKYXzMz4+iee24v2d3oE72tAUhmZiZqFdxLa9duHPp6x4iEDIfKNBgA+c63vykoKg3IJXn7HfnQvN4AhGubzJ8/W0ikXomq1yWDFR3ZuEoAUl4+XtDDmM7U2Xmp12/oixR7jesBQPjIVwJCbncA8sADy6ggf4ygVvG57tqFRNC9UoaXvz/yyINIOs4R1c/5ezcKh73yynv4Vb7KXE7kclwlAOHtp5KPXt7RR6+U2Okfp6NA2SgCkLIff4UuPvUR9eRADvQmAiCJ//oVMEK81PNNVKEW4yzvh+jIwEgAiNxheL9j/vG71HXfZuqeC1neCGMo8l4crKBhtPxvrIiDoGC9/GVqnb2d2hZuM84p2nC/BIBwf9jgxr8BJNZboZ5lbU4ie1Uh+e45ARUu0K9U8TvzOUWPl/lMrhUASejIpLLtn6HGsTVUO17Wvcg/XgkA0kSunlRKby2ko1PWgXZ1P10oOEStmWdp/O6lVNIykz6s/JEck5sUgHDf+uFc07keDCSSknJp8viF1NJ2gfp9PXSh+bhhuIZ0mWxsNxQAmTLhSSrGc2TP4f20/+A+5DLo+hkpFOfIovlzypBflkZbdzcif6MPQPhSAELBVIKOAj24jGjTtiB19XXSuJIkmjc7C8pViN7uPUEN56Qz5GoByAQ4QqZPTBbgo7PbFPlQk+suAIl8Xgz1jVWjFi/OB8X3AupImRwJQ214k/w+GtSxRx4ZR9u2bYQDPFK29yY5xVHpxm0NQHiEFi1ahDyDdjp5chgVzmOAkMFUpbTHxUyrYkOLq0Bz40jItwFCnPAO//wX/yWWMTUlMVFqk2tPz6hcxcvsZFSleY1wqtnXwQc3RUB0X0yg5Vokm4ujDkMa1+hOtDUTY8yGsz9Wx5o/vxJSs6ch99ww5OW7HBAZzvGGPMAIV9B0g8FC7+aEdF07h/udl5sLkPGQiH60trbRa6+9ZVBd+J7IyckWErxSIYsTvy30y1+8BlnOOKF+NHXKRDp56jR5elBUL1Vatn7QP+KyJP0hIQnKS62gaqG5kaweFPJNsDVVoToHlGriEX15d2c/Hc6x0v+6BxEVULZEcrqibllSuSaIiqjoOiHZnDwQTlJ3Zclj64rpEzY+QPGn8qj6Gy8J8KGdikKyV03z6Poh2kuq/7JEb0QSuo6MYHvFlghTu0y0LDOo4IR1zbDRyzP+5rvkWb6Z+u6RYMBs3F+2uB6fYAyvvnnqRBjlph9y/35kAMQsamQ+hplJwjK7me8/SO7aQuorrMU0c0AlCoDCK6NbDZ97nUIuWUdDb2eAEY6CbBtPjo+mIiIAsGsNkXf5IXLuHC9yWDzfQdSFIyGDgLXw8yF80hE4yxRNMkdAdD/MyehmJTIzION1Mi6Mh7rV48Lgbss4S3GedOrKPE99dg+dnILaKqBkVW75Ap0es5/O4R93uLJmFSX1ZtPG4v8WnRtAvoVFc8IYdCnZWyuetSGofon7A9Qr0XDuWsnMitopXP+Dm7eLKVZyXa6lEVTUKu0hZxqPDWOqW5zpRPyqHofLrylKTLQJrxtijiEfGoMT0FKjJsnZgJqwwmmnvP38HvUyzYjvQXTdPwCUgJadloCoRyGqpTvok21bUFzwIqVlOmlayWQaW4ginQgxBkFJ82FM3C6b4Ne/9NoZHgHVB5YAlgnpIcg8+yEwkYpaQiuW+umT7a2gRyHxXFdmBy2zr1lGTTnfzKpUrqyoUO9TEREblul3fgBVzbmh8gmUrfqpGLSrSWMTaNvefuqF4huPgr7/zfaB/szPVIPOKpLTVXSWx0Vd3wElNyx3ZHrfRkUduB/67cvjqq+jUOYMqLwo3DgGFYz7fcnrOnZNDdFHddPq91jE+8zUl9GOftzKkrt8TUaq2jV1qg+qX2mgNm827sXb8cNtD0C0LO/777+Pm1ARwge7kpepDcIJ3eYCf8YDm7XJ1ZuHvcEJCfKhx+suXXofJH1LEAVppjYkW3/00UfCY8zteuaDMIjqgkTwERRpGp3GD/loEGJ+FIaPwjrws2dPFwmGe/dWjcrhr8RwNyd2jRYY4If7ggWV8Mx0DiuBPtZxr+QcRmXQYu4EKi4GiIvm/kZ9x72hz4O3sVrs9LWvfVHQDru7PfTf//0Kflc0EPX3yScfpoyMdJGUyvlRraA8pKYmqyRVGIeeXtq+tYbqzp+VvUuGSlan9PakpUMCN16+GL3+PnKlypd+QBkuFqj1WFgWC+2nh300FUozqxe7yJNgI1eu7HsIBsQA/nFzA6Rws0IlS4MSezZqZKSqPsP6YSO+8jfPUX9eKx1f+bbM9VDjxgAEKVWi8Wc9bAxQtJGtKVy8kfkdz4BFHNtEx4pFy+J9mSnj5kgG2wF5f/3ndPG7/w6p2W4JjCL416qjvHiQ5eE1Lv00GADJ+wEAyBIk+s6TXnvRBqEoGT/z79rgNx0qVuSBl+mxSH/vAUqunkb+eA91V1STvTee3OeKqW/sGWq5H5K6pmNrmpPtYCHZP6wg7xO74R23kPP3s8l7fzUFi1op4V8foN7P70DNE0i0DtHniL7r0zQBHnFd1D7MJRjMUSj9GY+6CHCo9519fBrl1UL1r3MMdsU5Grj/8N/+8R9QW1o9ZbYUUV2+jCL6Wmz06PFv0+nUg3Q0e4vcRSs6ofMvACgsSvmKoHw1ALlqbgbTB8pXDFjEsh6Zq6Wb1admpxh7Nf97teEeooSgKgIY8BgONUe/zRBTcdilk40NVP0e82suGv8AYKOP1wcngTa2+RnALWAkr7B8NNS6VHf8gcXiuVJenE2TS1GBvMMD8HGUigvtNLOsHPSueOry9FBt00VqboWyFRdunFmM6IaDXn2nDu9YM+UOIzsg3/chfzL5LVJMorQ4gwrzbIiYtMDhoScF+tWvijO6ZV0PbkExOcMAi5PaRdO0VNAKK6cGKT3FRlv29GF/8mcGeOG0DXVdRK6cyhfBfs10VoM+xsANhV0vaQbliZNuTBlj0Te6KLIjn3MOLj6orvnlwYc+mrlmjnq3m+lWajXxDriGwIMPM3066jElu25ZyV2ZOD72qlW74uNrsP1KYpv1dpPdjZ7btz0A4RMeaUI6RxHGoNDa5i0yQZLbcADI1KmTRV0OvmmP1py6YQCEDeb7Ft9DR44eE5SwkbfhARBNAeNE85Mnz478sGoPV2K8XwsAwt3gMeXE9M7OLiTISaNhsHa7ApDVqx8AzSpPALHf/e7NSwBIZWUF1LFmIEoiE9w5QVVbcX19Pupo99Ch6jMjBiB2t43+rKaPpreH6B+mO+nkJOWJvUIAktidRmN/t5LOfeV98qa131QAxNKeRDk/+hbV//U/iGl2OwIQtm1K/uF/kD+tg85//T/FeSZvn0cph6ZR7dd/GRuA7C4h+8Zy6vsWEpnh9Y/7j/vIP62W/BV1FP+f9yEf5Aj5Z567KQAI9bpo4YdfI+dAokjOteM/johUj1tHtQw8TAjLdR51LM49QbvzP6S2xDr5aLnNAYjDvoLumTaekhPi6EBNHaIJfpo9uRBiKk7ka7TSloMoCGpLopSERJo1cQplpqbSxaZu2rDtNKhepmKDPFYAo7EAiM2eSNPLHJSW4qR1W3UO4tUBkHnT7NjPAH202RMRjb8LQK7+VZ+fj+sDAPLxx7iHowr2Xf1er++Wy5cXgh3Rc9UFE2/3xHPz1bgjAAif8EMPPYRCMKeGl/g8CBWrru4CXaiPpN2wIWqW2TVHNvg3TgSfPHmSiD58sm6DESHpRzlVs2fiWt8iDAYWLVogpHnNkZyrO645oS42HYsrY0+rmEKsdDWUfO2V9OFKwYfZ+B9tIMDXt7ISHlu4PIcCIfoczVGEKznva7du+PqFwVpYQ944rumeEGAC/tt7752Pl8UUUCh89KtfvRwBQPS+Vq5cRkVFY4QXVC/jv11dPfTpxoOiKnNtHbJD0ThaaVeJ56kTE8GllhVv7ahY7LVIz2BPn+RqJ6CuyECipBiEkJPE1JuVTUH62VEfvTI/jX6+OI2aWpvIniOJTFZFy7LHoR9pcjuuGeJKVJEV5JTM3L+aXE2pdOBZSXkxRzpY6YqTz8W+TJEMpmnpCEisyANspfAQmsMips+JShDJrJ4knIzKQcuOzKR9Myhp63xEQFjaVHrYB4t0xGImaupXuDfDi5TkqghI73zQvswbq89GH5gSNhjN6TLRkOioSO6LXyRvUR21L90k9sdV04t+/jz1TDpKzSs+jlCr4nGxXEgl18+Wku+BQ8Iz7dg6gbyPgMKEz65X51HvNzZQKAv5ZjEiILx9zGCRaaGhgoV1tcoVb6QDCmaVLB2x4munGTT6WvHfmVuepMy2EnFMH/WjskQCqnX46KMFP6OA3UfeJp5g8uBTGxdQQddE2pj7GvL3lWcfHQi2KqoQBieoDDSrB4X0FAdPU63IYzMUrPxIrrb7ZDSA792QOhFHEMdT5+r3yXuCIx12NdGd3nDUhKmW+pz1+85M5WHRCY6GcuO0nH41APyO4xpB3HQExA5pVf2e9PgL4a1PpoKsbJo3tQKJ7F76aMcRemjhVAFEOlEHpKmtC5K7vZSV7qaSMdnkQl9q6ztp/+EGamz1UEcLqJaWEnkMlxSc4ZpEdrsEJQFCTZuAunltveigmxbNyUZtkCDtqmpGhMQt1Ly4Oa3J5MV4cbPaw5Qo/GLwNF1QqJo5BUscPkQ+sD80ERWOQUUOq0+xGlt4PFlJ0Dwm/NnXh31F1PcQq0TpbctFFjALdIV0tZa4AdXj01jEH3isL6VdmVbR4URxzvif6aaMpl5x8Ecvi37zjzTxXEcOPvmk9pbM++ARLSqCIENJishduZrGAGzatAT64IMPrmbzW26bOwaAZGfDo7R4sdBTvmyFdHF3R9NRoBqqDPhYtUH0g4VvdC5AyI0f0hMnThQh5qlQfdq6bSeMrm7QTqQiljiMshSuxKgeyQzTVd43QTL1quuDGB3QIORSKhZHjIoKC2CUV8nk92HK8w733K5mvGIBkeiqu8M9fvR6s2ZViHohmzfvHIVxvdpejHQ7UDbUi0crtIg5qtWn8FknUspIBlEu8jwef3y1qFT8yitvgoolX8aaisWfp0+bDJBWAYWpMG3j4sVmKIRALxcv7HWf7DFU4jo62rBMzqv2YCtehvIlnVmYDs1+aclfBP2Cmy0BRoyiNMQluqnXIbX7E5LdtGaTLOz2tdVuakclc25CqhctrlDmiXDzQ97XqQCINd1Hs//wDPWW1tOJxVIWlE/TqRyrZjDCAERL74rcEHULGPQpPD7iw/XQ5MFU07ZtslQgFlSNwYx4nQDP+83676eEMV7/1RfFdmZKkNxR+BjKDow4rvlLzNSpS3jhcosx/yApWB4AEN3MLw0DdEQBIvM5xZQA1uNhRgD4nP3OauqZcJx6y1GLRP2WWDWVcteuopPf+0EY5PD2/DuiHgPn0sj10r0UgiSq/zOQ5C2Hk8jBRpfcgZkdJDaLgTpiKaSb1xNqVuZ8EJ1qof6aaVeCpaKXe7h4nDzZyUeWU37TFOTFO2AUByG/DKMef9+a9BN5TWElhtptFBdIpIdav0jHknfSieR9RJBzFQ30K02rsgNgaADC1qXdpyRi1bFYPjekXjWcu2HX1B1U5NZAgHdpVVog+pkaaO3FfSWPxwISqYgyiPUwyftBp+Jmdrj194eVoPwK2LD4ik9RJfvhnNAoRx+DHTddgVyxL5cNycbTFlBhdi7tOnqINm/Loc8/lEJjcpwANDbq7PGSp7cPeR4Ys4CVzpzvov1HkMPRjvs6JHNHbFqCF58ddvn+9fqb4Phz0okz/Exh4146M9iLUFyYAqDTRwum5dD5liY6eBjPDr+6IcXGkmplg0NEyAZzE8nvCdg/0Yp7bELlaseB3nDhQEzyiPe5uug6R4avs25csNC8bkgVGhQKU0ZykWmCRUxYlS/CQABjJ5raxmZK7hdd1tvhgXVZRxxvb1LQ4iKWenvjnRDjnrEIR5R8cIxUbpeTtlesKBq0WrgxeDfxB13z42oBlK54vmnTJpRwGB2F0Jt4uETX7hgAwic77ArpV1gbZDAA8pWvPANvktT8fn3NWyIx/UYCEB6DylnTxYXfuw86/yNqsQEIF0AUlc3NIOc2ByBybt3qIOTKAQif97PP/JGI6v385y/hm5b0DFuzhQVjaMnS+UIRju8DfqF58PL/5OOt9LknH6SG+haotMF7jTZaAIQjIn92xEvfPOWlP1lqpw/HQo53CACSHcin4i330IGnfkPWePm2vZkASN6/fZP6imupdaWsCXG7AhDzI8lsdxX/9AVqXraePBOPi1VMbCVRqyMCxKmd6GU3CwDh/ize8Rwl92Ui7uGD0eYnj6ODNo1/Q15TBUBmdCykAm8pfVTwojyT2xSAxKNg6SPz70eEJEDv7/iUWtqR19H1AGWm2WhskY9qznRRp6cTeSgK+PRJMCTGiv0KlwEgZGmhr39xPJ2tQ+7l1tMGAJk+tZhW3DtJPIc27N5OJVk5tP3gebrYYHKkDQJAHPYEgA8HwIePduwHckN+iOHEugtAzLfuFX+eP18C0h07pIPpVmwjrflxO1c8H+x63lEARFdI37Fj32Vre4jBGgSEMKXqaM3xmLkU7NXQ6lZpqSn0pS89Tc3NrSLxnJU+3njz7Qj1K7Mn6nrdcOx9Wgwq1slTZ0CNGoYy2JAdk/kgcr/3iJyIg1WHTJEAk2v1OgARmWsQ250bTcHi76MVBeFhKirKR+XvSSISwtGuW7WZx8kcAWE1K9k4yVKO8diSsYJ6cfz4STEPuMnt5eeMjDT6whceEetzDQILvHFcE+Sdt9fRvPkzkGTXhzwQaVRKcC6NfyeUbfrjZUQlOU1xlPC5NygpWFy8sKdXjnFSZgKiGTLSwZKfiQXSM3hvT4j+eYuH3i+00t+ukhQMZwK8zqpqMieoxxeLxTRv5+dFvYTdS18JK2elIoFW5aDqWh+8rhC6U1OMHYfa0AUzRDQTo0F+lovFh4TwqeilMf+yWJ55u9J/+y61LNhM7TNlJMJ8DHN/+Lfo6S+Edky3RMTdob5Er6P3k/834cR33dEriYCYowFinGJynmIPhRmApK1bTAnnSqnuuf/SQ2kkXJuPwZQsx+5x1P8IIgfqWPx7REHBGIfTx4oq12CsyVEcPf1FtEPv2xQVUSwmsR7X9BDXCepUfQ3KU42N0j05UHtykM+BYp1BKMj19AKK6OTpAOX7S2h+1wo67NxFZ52yiJ9FyZ4PdMBzrg4s/qIAITemXdlUsvRAr673AcUs1Xs71MQ0DYqlsZz9ah3T5LR0yQ6Leh8KrJvfTyD3CMU7bl6vXJdl5fWzwtOH/aoaPszddzrlukGIRRgJ6TZVOBDJ8wWZObRgUiW1IEK+dpdU+uluXiKEBMS42cJUZ1ucpFUFPAgrBnRoESpW8Sr6wvVKQjJC6iAZASktCdLD9+fR9j3nILOLHJo++ax4+gtzqNvXSknxiZToSqL3t3xKiypmUCLKoR+sOUu7todrhtnsKJxok9HU1GSAjwVJtLe6B1EYdb042VzNAy56aNRRwvrhQoPKmcHPvxg2hY5+iINw0/U6tKRaVPQjKsihNrqUhSCez0q2z/w+FIn1xmRXk9f8EDP1gdcDCc3omv5gCoqPOPLB+xw7NpnKy9OJIwe3at6HpE5lgjp19pLxGs4CrhmyeHHebVvxfLAxuKMACA9Cfn4+eOszaf16pSwy6MhcSsPiVS9HxTIDkKlTyoUK1ifrNkGlIw71SObSiy/91ihUyPu6EQDEfA5cvXpE9UHE2AUxJqmQpp1DZ8/W0rHjJ6JG9M4BIHziDELGji2i/fsP3bIg5EoAiFmGMxYA4XvihReeFQawnu9MVWxpaaeP1sp7UBsoow1A7IlW8gW99NJGLxV5B+j/echOJ1FYLxYAWbD+i9QwrYrOF1XflABk4g+/T8f+h4mCZLIjriUAKfib79OFv/5BxD19IwCIyAX5xfPUXX6EWlZIRSyzBC714boqqd7k7z1Nnf/425sSgPBA8j2hqSv9Tczl16gsQKvanqYGRx0dcm7HOtp4lUbg7QJAFk6aT2PSs+hUw1nac+wMQI90NEQDkBnlGZSRCmoZpG731ZyntmaWlh0eAHnmyRRKRy2Jf/nlVvLy+CoA8u3nl9H+U3tRBLGDHprzGUSdBqCe1QrF2gBlIg/lX/5d1qER72cFQFKT7TRvejodP9VLZ+pMlcnvApARAxCu98HUq6ulLUUZGzfk60ipV9xplh2uqtpJFy5cXe7IDTnxUTjoHQdAeMyWL19OFy+2EqszDdlieC3KyydAUzyFduzcE7E5G1Jmb8NXn3sWHl4PfbppO92/YinARzf9/g/vim3YCNMeJY6aCN3u69h0kjgnpY8kH4QLC86fN4eqqqsvk2x+7UAIDxmPeUSC3xC5NaOdjB592XhM5s2bJQoujmYC/nWcHjB9oj1fka5rnQcixl/VAgjL8IYjIJwfwTlBDzywWBpe6h/zyH/3W3kv6OvBwgw6ghgXjxoFbsVFZsndOHn8hGTJz+Y6Aha3XOaD3r2FiwjwZ3sf6oBIz7DDDfWtNOmt/ObxAD1/JED/PM9F6+7NFss67A2olm6hstZ5lHWxhHbNkVQYV7GqOcKVOFANnJsVyqQuZfuI6WWKHJgjH+J8TPkQ3EP9u0h61sNo8s7r6ERymjjUJS31ZDmVrFtNB5//J+M3rjWi92WOXkREMnQfubum/uq+g+JvVHHnHceKnDAAOf+/fyB+M0dOjNMwRQKMqIAp0iGAgilKECsCYuRfDJKHok86qXoqZW2+j07/8U+MCFDWp8so8cQEWembvcxwzzaea6HAyqPkH9NCvXn1EXQt3pdRr8M80jEiM9Hr6SR0vr4qr9qIipivrQ9VyUOqfkSgD55xv/RQ9zepSAjDD9MABjoQXRhw0NLACkodyKA/xP8nqLs4l24ZaTCACEcQe+QghSCxa1MRZW+rzNfgZkjddiJmoZbZ4Qn3t0tPPtdY0c3Vj/ohOn9A1cRgz73xLMV2+r3k6fEbEvJGVW2EBZlWzI091/o68z2vjz3ggOAERCRE3xClmFI4hSqKZwJ4HKfTqO3Rdn4+QIDM5YhPsqNOlp3mT3VRKaKWHi/2Den8OAfXARqg/1hbRZ42mcBlxXtZ1zkR3wFAudnxrOD23NPj8I5206tvnaCztYisBurF8m89fx8dOHGU6hob6Kn7V4nn0ZoNb9KSaYuRF+KhN9/nhHUZpgyidsjYEhtVznTSpp0dSIaPqpeBQ5lVFvX0FdFedTOYIyE6cjCAqRpUSfpme4GjWiE96SKS0dUziGeCjoCJmzUy8iGui74JQf2OiGCZbm7OD4po/Jv55o24keWaOhIymtEPXaxv794mGN5yHt2KbaTUq7IyDxUUFNC6dTL38E5qdyQAYbWdxx57jNjgef/99Ze/3ldIxdJKIKzfnJaWSo8+8jA48vGQ4N2AiMgievnXr4jj8cNB54PcqEhIRcVkPKSRPG2SF76SyV8Afj9HerZv15XWhyfPK44xynSsCK/9EABEn6OZrmV+aVzJGAy2LldNnz9/lgAgNTVMT7q124BKTNSvI302kREQudSchK4Nmm984xnMeUnVY8B79OhJ2rVT1oVhimJKahJ1dSJHqle+iIIm4r41DW96rRqjaB5OeCWTUhSfCU+x9l6ZtBcA98Wm6B8Ol5167TI53RnnpCmoFfKT/V46C4rW3z2cTnX+dtQV8dGD3U+Rz+mlo3M+EetCjV/9RVE7n1Tfck0MGMUKhTGu3v0QxIkJKrT9gJIIEXSd6Hc7J4wb4MCU0G6uJVJQtYAyz5fRic+/GDGJzKDCsC+YeaH6Zv5dgyAzeOKdmUFHNADh38f+/ffp7F9GRkDkNY7oSkROivk3M+MjcosY30wAhC9/dH/i6vMp791H6cyX/oMyty2ktEOzhPpZ86wt1DxnFyhaxZRwvpiCn+ZTUlwyaHooZuh3wtjngR2gpvL9dLFiF/kTw/QAiCl/AAAgAElEQVRIlf87aNfMIMSwCXHuOmjhk7aziMYYKlhe0K5qZS2NkN9OQXwXY6aO4m9nEC2/OVBL4lH/40xwEopYW0PvUQe1ivll80RG4RmI6CHyteCzeoYGkUMxABDDzaZAB9fecSvgY2UalOKEDXSwCpQ04t2gWunnpgFElGS2HhCdcC5qfqg6WrrYLv/GNYC4BZAgz3Lbxnaqsic7FPxJEvTYKIVWzXqY2lF8dN1WCUr8/UkobSHvtwXT4yC7C2qlr4t2XVhHdZ0naUrmApqcNQ9J9FZ6f2c9HUdeiDwgK3ipEfVwfpm8EC5IcnNLgMNifAlyCnafxoHzsEQ6Ir79tRl0vvUk+tAOCti94vxrm2upMLOIdu47TN3Y/X6uA4k2vSKRiotRPX1XF3UwGDQmQAykbC4QGH1z8LmbOJz8vveh6Kpuxt6wfyMJ3XhQgHZngv5hwBPugxnEhEzVSa0qsdxiSjCPpbwp5kAsAMIdNChm8nhWUF1HmnCuz5vlattRu2Xfvls34VpTrz788JxxPWM5OI0foz7cSTU/Yo3BHQlAeCCeeOIJofCxZs27l69KPggAGYyKZQYguijhE09AKQgP6MzMDPrlr14S1+FmACDcj0WQUm1uaYWRHE2dGuyWkcs5mZ2Tzbfv2GOS9b0LQKJHbenShSIvpqrq6IgiTZe/Gtf+15ECkIkTS+n++2UUhBtLQW/csAuenxwqnwQPNgyuV195/5oCED6uE5GVv6wP0pe2d9H/XuKgVyYP0PKmz9OpvAPknSITIG82ADLl46eESM2pR34XcaGvBwAp+uF3qe7PfnTJBLsRACRvzROUVFeK6wNDLc5LbTN2USuAh8jPMEWW7Guniv72Lj1EU3/3Ai6oFeBjL2XWzBBAxJfYSY3TdlNn4WnIQF/+3rmWACQlmEKPBJAfhf968d+H9CaMfBWpuA0BSJIzjx6e+RC9tXsbdTXKa8QAxB0fpAfvSaB8KF9tP/8unW4/YlyUEPJkbL0L6LNzK6nqZDtt1sbqEABkAIZyf2+t3I8JgHzj2SnU0XeRctLyKMGdgPEOQmmrA88jojc+2EFLZpfT6dNBSku1UXqagz7e1iYLFrIdcBeAjBoA4UrhOTnx8PqrGjfX/hU26kcwU686IUyg25UAkLlz4SSDs/rQISnEcqe1OxaA8IV+6qmnUDDmIu3erVweg139K1DFMlc11ZENjnR88xtfhcGeRDtB2+Ik9vb29utOu4p1euyRvnfhPORunBxWkUJRBXz+bITcA7Rn74EYRvXg8ryRJA70ZpSjINHnNxy53ogQuDlMHUuP/SqfDre+QpY88dCA2VqTQCJWDggvt0MGlVsAL2+3Kx4JdvNp/PhxYs6zF04rYvE6PJcOHzpBhw+fMCgdvE5ISXma17WNUV5hUelXWp0DTlAYlff1mWe/hIe5LAx59DwkWVWigE4AtWZyhMRCk9uC9H/2+ulsHkQDJlfQ2uJ3YcTKfSeixgg3pkh6UmThTuT5GkmkNojtJ05S9DAz3Up1zWGiR4n+aUVNk5dcFZOWY2iiR5kjGQgMiTbnje9QU2kV1c3aFE6KN1GiIiSCYbiKnBCxY/WH11WfRXQkFpeK+xkV1eDv4//9T+nEH/+L2qH8E7FeDOpSjEWXbBcRedF7N/XTPC78mXNASn76PAWSu6l54WbqLj0ZIYtrduDaa8aQ40QupSdlU8aJKXTgsV+QN0FGPTLxPeliIWXWTaIzcz6mlgnyxR+TlhVx1qD3KRsjgmKnTtbbirobXiXCgMiDv1t64vsakkCr0REQfc/geN0umm4pp1m2CmoaaKSPB96HxKuFXGwJ6zFWE8eKqubcgqBd6TofA5iQjl6ZeN2LKAQXv+OWOCCjggO4V62KPujsRQ0KRPq4+UH90cIKVtC+LIhKyvXDV03Trvge9Prlcpm3IiMcDg77qaYpWLKiueyDj+11VUsk6AhHcYpzltOs8RPolfVHkZIhaZChQBx98eEU1Paw0KfnX6bugLzf9PUIBBx0T+6XKRPUyze3nKN2TYPyYXy7w9K5VpuMKLjc8hnV13+SklSBnaz0NDp7Qe73hWfvpapTNVRRWkpJUO/jc+xFMv0r770HUYtesveOo0ceLkZhwwB9slVGT+UA4JmlbhxzbQyLukYi6mskd3P4Tl5/Hb3gyIZN0azN4idBACUtLBAhw6u1m02RFRmlvzTyYbzDVNI5H1f0UYVCo9+DscRYjPM0v/dMyl769wGlPBYemCv/xFEDBiDr19fdsknnfNZm6lUsW2MoIHKn1fyINVPuaADCEZAVK1YMrzaIeghFD+Jgqlix1Ji++PST9MGH66ACJLXJb5amozlDJaXzepWV08HXbBCAJXaLzh2IXagwYttrBESGAiDRv5u/m18yo3GdysvHiwR1VmC7lRWy9FhocBCLgsWKMDa7ojGx/QEN/bKyUlqy5F4R+dPjrGlvbFS9//6n0D5HUTDTC1DnJjEACQSlAWVwq5Px6EpURdmYnqXey6kpqGY+GbwJtN17doGmJY0Un1tSRdgu0BEOG7jp33QtpRUHqumEs5Z+MMVK3QAneVPlNgxAmpvlvcp9TUqSxp0vv5kciubFCcS6qFrcOJPWv8JqQpyLK7Oh2VE1WfPWlT1IFrbpNGWKwYNMcRHno430JWu+R0fnv0MtxTUxwYobbB+9LkdKIsCG2pdBy+Jdq+MJe0nZneZcDbN61LR//z7tf+EHoMmpfvEmZoQxCACB6J8at/B2+rxUl4zfzQAsFmjSJpfVh0RzUOW48WH1MaIZJPaGVEp/eTkVZYynwytfpp5s5IGY6nXw9uN3fIbSG0qpK6OeOnPOUUJXJnVm11FfSht1JIYpIWagpKcms/LMdCveX1nNEvJ7BijZl0lJ/Rn0afqH1GfvpQBAiVbE6muV88ciinLKDn0meC9lO1Lpk54t1GI5h+J2cnmcpxfrKCNWdcLb5KNeFOrjxga62ylpXineLNBi5L2g++tAzoZ2GAxYunHf6VFU3nysG0RdDQ02zLkMRh4JIke68XH1veeGfC43VsHSjWlZHnVBQoI/Jrft86JWhgICpZn3UeWECfTfH8pouxNA/vH78lAQsJ82nESRSSfyNNQhA62zxTpB5GM8OANRifpm2noUFcc9iqLpS0KOjK7giXNzHTP6wh8c6GJJbjY9tHyyuHd/9d87ASCD9Nwzs3A8P7V0dFAZ+FX8bFmDZ8/5eg+lJLlpwcxSqm/0ow6JQ1KvulRRQjg8og1KBh8R7wlzstMlNCwlp6cukpEbggdCBNVQPSAGjKqXPNe008W0D3GttVfhUlAyEMVfNF/fiIHSX6KAh14c/Y4MBSVAvtp2OySd87nHol7pMRkKeIj56aimRx99FMn3n0B+Pqy8drXjeqtud0cDEL5oU6dORa5GGqIg0mt62XYFBQpjARB+sJsrpQ91uOv5OxcpnFQ+UVRKj5WUrkFKVfXhIeR77wKQwa4bAxAGIocPHwOIu3X1zvn8rhSALF++GBGQsWJoOjo6hfzuzh3V9NDKxaIC+iu/ew85WX3XFYCkxqXRwsT7aJt1Hf357hb6wqkA/eUsO216JF3082YBIMte/z59+gWZhxErWnKtAAgnd4/ZtpyOPPOzmwKAmKtWXQ6AOGCYpv/f1WR7+Dydny0rqkcDEB7LtPpxNObwbHJ7Yczi2Z7YlUMBB4QQIGTg9MXjs5c6smvpQimcBln1BgMn7sIYKj1+DyX2ZIptAbepw3WRvANeJJM7yeVPpB5HN21M/2BIABLscdA8dylNdk2gfhjimwNrCdUvbksA4qDJtHrOXPp4dwM1d/bT5+4bR4nxSAI/AMUyNHtc8yUApDi9hGaMK6C3tx2k5TOn0mbkdNRe7KLgEACkoCiJ/mjVPKEwduJsE3340XFR2HBMkZNW3jcNDgSoj3HSN/6dOVdPVYdrqaIsj6qO+aB05aP8XAdNKHHR1j3dgoJlvQtAxDUaCQDRSefV1S10RufyXE8jZ5SONRj1Su9+OABk0aIEwYK5U6lXeqzueADCA/HQQw+Bo19Fra3hKuUx5+plqFjsATp4MJLHF60FPpyJOUr3yFXthpPSs5Cnsn6D1GXXjcEJVzavgXJJS8twozeXo2IJUyqyj9coChJrIAajXV1u0Ebr2nFy+oIFlXTu3PnbIjk91phZ7VwoQboyhTBLyE7PPfcFAI04AcD9/iDAhpf+8PtPaFblZJoxYzK99OLvhTdSA3S/HzU4tNse+zF7W3m/nGQbSlYREHhSNX3KFg+vpHLh+5F3FXLLyElikqSrOF1OJJZL9/wDk1aIqtR/qH0dtCvQAlAZ/f/bLT18fz0njg6hpECcWyniYF8JE+Sc5Zo+/X1yHyFQJRIrFBVMT3l8dTMqQOvr6Sdnrvwh5AeFQrPYVFSEt9Sn6SpEwqkpgZw/F52qpPHHF9GGh2UehgYgZtDBy3SeqZmOZY6EGMCF87HVrcfsDgyHaLEiIOkHKiln9yKq/iqOHZWnKrcKt1gJ7Ob+GmtqWphawII8MRPhzRQzE5UsIldW7YNZdqpItwAbs1//DrVcaKcLj31M3mJEM6L6rhWsYvYPC90eJLD3ghbUlkl5tVPJ3ZdA1qBN0LhcfcmY2gFqSDhDfsjDpnUU0O7St8nPdMGA9FDHNebRou6H6CPXWmpDx1TwDsabpDAFUVCPVZzkwGO+9dkp35lBCxInUJwdyk1tr1OatdNQvNJWua/fj+iKlErr6mCwLgcmYyANFEHNQZf79Yc6jAiIzY46IUY9m7An32J1o0q7nJs66sGUK8NbjgiIfu5xwnkAFDDRf7VNKu7nLiSUc3PAuO/2yt9dCS7qUxfVCmpk0Cr7vHDiXCpMy6VXN1XT3EnJVJY3gV7d+SbZHAAeYiceGuiVuSGhkJvGokhgRdE40MACFIeIoxv/fvrqXtQ0wX2NqI9u8cn95OmWUr42ay9NKs2mZfMnUmNHK+VnZtL2/edo384Wev7rM0HVRK0unOPJc01UMTFfONv2HDxKqagDsmmnB8nm/EyR51E+Ng4FEV20fmsXksZNClgxisWIcTJHEWLxGc0TPUbk0I5IrqZ56TGWfy+t8yE6GFXnQ6hBqkEZjHYVixXAFDBDXUvcK+HO6fVHAjz0dWKp2cbG3ls66ZzPZfbsHLy/QBs+HNsWGspWyM9vRM2QaagZ8oExh+/UD3cBCK68pmJ9+OHG4SUKxwAiTMU6h8J+p1Dg71Zu8+dxfoffqJSuQcnevQevsmbIZR6gZhByjQFIrIfqlRYhHOrBMtzrzrQHVsji3Ie9e6uGN+eGu/MbvN6CBXMxT1oAViUlIhSErCeM7RkzpqBa/AzQmBKFAcOqOfUXmvEyOiqASWurDEMz8BDbcQ6IeqFbRL5HpCIQq2Sxeha35pZmSiyUBn92Xha+K0Usix/5EEq2U1n5fmQdO9Kk4bZy/EPU0t9C285up/g8u0FHefx0D/3toV56rchNP7knGbQsACP0l9WG5DnBoFNE+sCYDkj5SsNS56EEwLvS/XUX8htdXRTMcatCGAG1LzsUvgycBbUiKwwkbgJEwSCpOLOC0jy5tOeBl8XyWBEQ7opB/8bmsVSw4hS1iw9vBiBmulWEXC6OlVVdSQUHFtGep38UKS1sMp4uoXuJTkb2U529vNtNYEKfTywAIpLDo3wUvJ452dwYVrb9FPibuOFxSkVkoyZhK/UVNFL31DMyAhLD4OPj+zVVLIaNx2Pla7fQ/L1PU2pPLl3IPkIdKfVUmw1Hk1KYGqhXuUDI8xhAgT05P1z0ROt36N3k31HdeQAWBTaXu6bTpv4a8rM3HQBHNshGgyLFLZdy6MGsqbSlrQqJ0ZsBCqR6lLVFdi4uLtFImg9ASMFqlb9zTkYQgMXcQqDyBILSocYgWQMQu9Mdpu7w0fskIjbLwPu8cjBZUMWq1Kz4njWcADa5TQK0qeNTZC5HL3JXAgBP3Dia1Nkrk+l7ASQc0Iz+3JxV+GajDTWHKT8tg6bm59LOkxuosauBrIEM2U/kmORmZtOU/AmUHI/cGSBkL95FLoeVzrWeo6L0sfRO1Vax7kXk+Cybl4E8Dhe9u6GO8gvHUmmeg4ryANJAEetBhHXttl20evE9dLbhIqWk9VFqXB6dbdlPR07socyUIpo/+XFcn4vU0ekX4EMmm4dBAPdo7gyZD7bzAM5H55OZDXTzvDFoU+GJa7wzzBNQ5HXoCWkxQIcVNDlAPnE83XyoTxKzmfI9DMDIeToxPAGx2Bi8T911CZ6UEyXqRhmNnA8+Flc6d4DyunnzrV3noqwsjcaNSxEFB4fKrYl13WT0pOSOp17psbkLQNRIMBUrEw8/5ugP2WIAkDgUG+QK4zugCjXy4n5D9uCaraArpZ85c06oXLHByEpXV18r5C4AGexiVVSUE9djuV3yQvg82WiZOnU8jR03jjZu3Ahg0SkAyLx5lYj8zBGGeVtbF+hXB2nOXKY/ptCe3Yfo5MnzYpiuFwBJB/1qQf4CeqvmbXFcMwDR0qN/e7iPJsIYO5DtpF+VualD3ffXE4AsOfRleNq9tH+5VMC6C0DU3WTGdQqApJ8pp4mbH6X9y14m2/F0sqCOQ+uyfSMGIMs3/zH1xXfR9jm/EQcXNT4uA0Ccvgxa0fEUbUn8iI7Vw6RUACSe4smDKJsFiDEWAHH7E2h55iTKcqXRe+d+fNsAkOUVSyg7OYN+D33bNCR+r0Tl8SP1++lYQ5XwtmsAYrO5aUnFAqhTxVMv6Jgs/JDoiqOapkNU03yYHp3yOdp5+ig1QbWKAciXV42l5KQ4amzuEc4IFxwFbb0tOEYyuQDeggAEPiBZdnYkQJL5dAsK73oaqa6ujpZO/xKiJj5qaOmlDVsVChU3WCQA4f49uCSVzjf006EaCRQjnFl3AciQtsjtUOmcT5LzVxYvzhdFE3sh7HA1AEQmrp+546lXdwFIjNtm2FQs8aCK9MjyIqYqjUfRtWgK05B36E22AufE3AfPUQMKRe3cuXcUencFdKxrFAkxvzR05GOoJPXBTny0IiFyzsi8EK4VcqsWLTQeJso65nGtqCijOXMq4bWNEzLXR4+eoilTJgivJo//9u1VdLzmHMUnuA3vNeeV6MgBA1724uoWpjPKuWSmZHHtkOQ8SbFaufoheu+Td8RnjkSkpIJHhdbVIz2ysk7CAM0orqDx+aX04bG15PF5EL1wQDVH7iOgapAMJHop9WIH/cXZID3SNkBvVI6hNbNy6SiKmNlTlZcTSkNpmZJi0tAoi51RXjiXhaMiiN8Y+3W5FecpSXGxEOXQtCsrEne1xj57Qx0ZIVq590+pJn8zncmXjhGRtM5/mXaVIL2WHAExqFswiIxohynaYCSpm+qdRqs5GYI7ygmbc6SSSg4tom1P/ChC6padpBGJ49wHHDcCHGkqmeqr7rOpHIJxHvKMoqhYeqH4QX7hqEgsChY7jR09STTn7Rfo/KSddKZiE7nOZ1BidSk1P7iLkAc9ZPMrNgVX2jCPMW/ohlSsNx65AA1qYAAobFoRSz3aguf5KsvBtQ6k0oP0RdpGW6nO10PeNqka5Q3K+YUraySYDyCPhCmLCVCNslt7KMOdRkvTc+lYdw9dvCABD9MVuWVbsg3alccD9SQ1Lt5+H+4xea/EJ8s+BpFobTiNOEKmwmJMterr1e+usPXcA6ogN64X40DhP27sjNLFckN2D3m65DESEjLFX25dbTJyaY9Po7hEGYV0pCZSc5uMyLiTMuihchSPbK6nHSdP0OfnLqJWTx/tOyOBv0OpdtkBGFbOWo1+guoGpa6z7YcoOzGffOCvbTr1ATmsTnpixlcRWemhk011tOdwI33lgUUYmxDoX7geuA85KuqEvJzHi+jH3o20fNpCSopPgOzueWrtOUvNnpOCQjwpZwUlOXOQ39Ej8j3MzRRYwFxj2Tp5gRfNS6G6+j46UxtOwuYx1bn95gitULOKjiSYogxih+p3voT6PcT705/93sh+GX00d1AvjBFCjBBUMUWPhQBCdN8A1AyqFdY1tkVO00jfddnZcMwuLoDIyBlhtN/KjSlkNTVtEfkrQyb3m074LvXq0qt/NwJiGpMrUsUaJB+EKUweyPlVV4e1zG+lm44jHvctXkgnTp6iCeNLETKF16hLFX8a8YkMMxoiHtCD8F5H0IfLAQ6tyMS7j6WGNYLDDrmpLlp48WKTqBdyqzd+kaampqDWzmp6++0P6MEHl4lIGud+OMHj5vyNThQdPHmilqoOnjIKmJkVsno8XQYY4ZegVvHRhhQbWFzgk1tnZyfoE/KF7ULyqNcvLU43wI0/JJfbnNI4dLldFA8LfXb+dMoFx3z7sV10tLYGQCke3HC5btAlDb4keFc1NSUfnN/v13lpeYOH1hTH0S9LnXQh3kZJKKCoy1p3W6Qx1uv1kBNV2Ln5AYKsCLtzs2cF0SdpjAYNZRsAMuSwyGXwqqlpb0+D7CesmyeO/0/6YNzPqc8lva8WVemZjWSLKmptdQ2QK10antGSvHKhIUoUUfmcDXcNOsyJ2to+KThRSaVHF9H6lQAgJglhtskU+ycs6SqMXHG0yD4wHUstN0sAR7Gr5Ia87WA/qN9033rBLjLbUYvf/w553T20Y+mLYj9Wr4NK/+tROvHCGqE85tOaD8Li0wcLfzaUwbjm80U1loxVY6w7cA5UOp/O4ZD74svZr6hSIUscTY9bSuVx5bSr+zBVeyQw7WvXeQtcfVLSlexxqZSG+VYMr/+elrNY4KYpiSk0JxEUpd0/Fuu4nHKeuyDt1Nun8hQhoRtSKlU9vSzpLkGDwg4AsmHJbAnm5UVg1To9bl1dYZqj0ymNQwYc+vnns4aNYBa1grkt1rEhd4Sbt98l6Lrceq3h/Mn0zCxQr8Rierzys9QLuuHGU4dp2fhpoEHF0+uHNgMwyRXifXvIhb4/POtb4uK/s+ffoVLlJcVmIzsXHrUm0/QxC2h81hTq8/cJadsjjYdpQtYscevFuaBrB/DBUsQHztdQeU4pqqe78Bzopk/PviLOJ8RV1dEyfV+gkgIHgIeFtmxGCXlubtxrxsQzgQcthYtVUpIstGJROn2yuQXODNl3Q1gMn82gIxYA4X6aFbOiQQDvT8iNmwqw8jKz7K5JgVf2O9bNYnICRYAHE+CRG6OZJH4jojooiBndrgaI3C6KVzwWs2Zl433juGoK2V3Vq0umlJzCPMdj/3RnLh22KtYgAIQNluXLFhOrRTU0SO3xW6VpJSzddx3R2QQQcvUULPPZ3wUgg80FnjezZ08TBi9TskZnvG/MzNPVz5988hFRfFMnl3u9yL9grypACCeNMwh5+w+brzsAyU3NprFpRVC6GUOnL56hTdVbhwQgbOmwElxer59WnWul50720No8J/1iXhY1JEmwMdoAJD6YRCvPPk+/L/8hePXaKFZ/rwMAyTs5g0pOzKct9//spgYg03Y8TpmN42jdIz+MmPATfvY5OvXcW8gN9193ADKAxOvJrsk03jGR3mnfTT1QuBoMgDyTl0J2WPjv1J+kRnijnUBDz+ROIH/vRTpw9C2AbwWebzEAkhqfSg9PX0VrqnZQeVY+TcwaQx8fPUo91B4BQBZOfAy0qTzafmoTtXYdlraxSprXAIQjIAUp0+hi10WakT+NMpM4CgNBCSTGxzlZ6YJlfTlnxUoXOhqpub2VanvXSSOHjXKIAYxLWkzJrkI4K+Lpw42N1NWsqFfDACAcDcnH/b5gViq2bQEQRF0PE1i+C0Ai3zWc67BiRdElEYMb80Ya2VFZcreyMlvkffj9lzJfhrP3u6pXdwHIcOaJWIepWDU1pwAgwnrwg24cA4hkZqbT/Hlz6MO1624ZQ7K8fAIVFxVeksPCSeiJ4O1u37F72ON3+RWHoGOhZsS1bldLvbpW/TL3h6VqJ04cB+rbvitQHLtWPRvefrV3zJzUz5SE7Ows+uxnVxn0j/7+fiG5y+BKRxa6QTV5+w8ysVRurykkICMptR0vF15QTVMdHCJZW67LFC9dJ8SaagUVRHqDbfCe9vpV/Q8VZWAVrCl5ZdTV101diFQ8NGcFnbl4jqoRBenolh5Rm6ph4AV9Zkx+nljWhShgVqGU52Uw0A0e+bcaguLf+pIEenlKMm0MtojfE1E0LWBRdBV8tqTIOe+DZ1fTe7wqYpMMUNPtkXQVe2o4WmDDC3ysZwpN9yym3+f8mxHt0NEWC1O0MuXLkCMgVigdceOoiEEh0pEHE0VLDaPxR8vTcm05o7aFescWnrx2ERBdwyO6P0O5w8xRD/7MfSyrXkEfV/yU+kWUiMdBWoalm5bRxUnV5MlSKktigAYoYI6GmKMzamvdp1BDuHcRnjp8cTTIqIR/QBmxIidFXoOeJheofnLefK74MVp7YT91+Hqpwy/pgD4U0bPaJW3PnRhPGdZsWp2LxGrcHxsa5eD7Wnro65VJ1Nh6hC62HJTHAs2qSakQxiFi4kRCObe+Pp5X8thpSPDm1tXVBnqSiughmSJMsXHDFpfzsb8PNWw48drUEnPtkMaV94+nFwILqpghBwedDqkIhzvM2KJDzV2b20EJWTIkxwJxjvh0emD8/dQf6Kfd9TW0csJi2ll7GPkcZ+FwSKAk1DsZl5pPuYnJIK7ZqKpuHbV2h6XJg1bZR0vIhTktr2cI71qLXfYhZPHQ+LRpUNWaQBf6G2ls4jghqbvpjAQwC4omI7KC4oZnPqEkqJaVuObhnkT9huwx9JMXq+Q+POo83NWYMZPDo2CKfAgaFp+zeDaFqKTQTaXF8bRxa7tYrtX3zBECSR1VE8u0L30ACyIPZsqW8fyPUfhP9NOkxmBQfsK9jfjEFCvZL9N1xWcjkMdgLCrh3KgzwuMN4Y7LteFGQu67r4C6kWOzT1euv+xeb94fteTupk3nUafq6r0/jZoAACAASURBVGqg3C04OPj1vRsBiTE2kop1P3344YahAcRlpHlZ0nbzlh03792lelY5a7p4wO5HQbZYnvfp06fiRWQzlLFGdkJ3AUj0+EUDooyMNCRtzxL1Vqqra0Y23Ndh68EAyJIlC5GQPgn5Hyfwwg2CO1tHq1bdL16+vI0GIb9/41Oo2GTT9Onj6c01G0SPGXxcKwCyrOxe2nxiJ3n6e2lKURnNLa/EOzlEa7a8hWWeYQGQCw0yaT4Xya9f8VjpS4e76IwrSD8eh/yWCUmjAkDua/ssOWCAfZz18g0BIHmnKmjccYzVAz8d9QjIaAAQpyeJFq39Fh0qXEdncnSuWhiAjKmaSUGHnxonmeTRrzMAWZn/IDX1QXSh5QS5bbk0KyOH4uDNbwII2N3SRQHMH1soRxqNwS5kh0gHDAOQVUVnaEz2dFGo7+ipd0SdnFsJgKwuW0WfnFpHcwvmAwy46M3qjeLcHihbQLlJqdQBpayzDXvpQpuqRm8qvjccAML7emTS18gHgz/BnkAHmg5ST5+NKgsmUgLA2UUobNU3n6cMRyb1IhG9JL+Q9lSfAbVN0rGuBoDwdrOmJIGOY6NtuzvvApAY7xdWvAoA2O7Zc2sxQGK9KpcvLxTSwYcOKbreFb5PwzVD1t7RBQcHG7a7AGSQkZk8ebJQ1jhy5PTQU24QELLo3vlUDxrWzSrNqxWvOju7Lgsu9HrNLa2jmNsSRce6DpGPoQz/oS/06K5xuUgMj/msWRVConbHjr3wcpqUWka3GyPeWzQAEZxrgAxWxJo/f7aogt7S0kJbt+4VoIJBCOe9CAUcAF+OYDDNJIAs49dflQCEmx4fD6ofa665yy19eex55No73Fpam2n10w+Lzxs2r6NuJQE6AO9tZk64XgD/npWUjuTWLNpXCy8oSNVJqNIcD2PlwVkr6PC5I7SzZp8hPWq1Byk9UyYO98H4q5w9U3w+fuI4vsvIijMN9Bir9FovOttJ//NYPyUjTP9ejpV+V2Cj+opU0DVkToqseq4Sx1Ul9QByWSwp0lNtQeTFpiI1sEppdd9XqNF6nna6PxL5INxsqcozzN/1vuDp1Z8tnNSuE9VVjgh7x628DppLRU3EFzQj6mHK8QhI+4wKz82giQ3z6eOpv4DyE9b1qbHnwmyqMjqEi0SzJoFHrz5zAW+lUozjxk5O18eP/turgs7CcazTLDTrgUnwmsuOYXxw/3epM76Rtpe9YuzGdwpJtiqImtFWQknd2XR27E5jmaSyyWsw0IxsAp1qpiMhfAj9O69WLweT5yL/J86VhVPVhp1t0otuwzsgpPKNAsh10jkeE5PG0eT0uZB7bqaixGK64GmiDkhT59iyKCvBTq+fclEbpGq59XQ3gFoUosmYU/0hqD/V99L0LCvNzg1RQ/NeFNTbSzpZPCUt1ajL0Yucw3iVAK4Hwu8NoN6NHDgWftDN7UzBPSjPow90QqdLzmOj7gRUpxIT5Rzje8zsqfeBdiTO36bymLiSeoKM9HUj0qGbIw55Vo4sWjpxNdX1XqDytDLaeHo7JHDraMaYSTQ9fyrtOLWGOvub0IdeUM7k/liEVjfdxwBLOCCCYSxXEsCE+exKzKR0dzbdV/CwULqqbmykSdnZ5ICz7GxLPQV7+8kLcHK+5TQtm76Cdh48RnuqLlIAohPyRKS33zKgJZHxxQ9ZYfU+l88n49CAhiqOgN/vuyeN2jvg4a+SeV8if0NFO0IqchvekgcYOSpK0jgiQiKOH14zOqk5IjcDz0hj1QhNark9Rz8Gy/uIeNdcEgFB/SEVsY3o8yBfLhcF4VyJnJx4oRR1tXSl4fTheqzDkrsFBYm0bl3dVR9u1iwWkeiHHXlr5gRf9YkPc8O7AOQyAyWpWDWgYslw65AtCoiwAhDng4xuIveQvRjWCsxnnzmzAjro9cMCSBqEnESdE/bMj05T0RAkVN6oZn7gx1K0uB50rVh90OMxblyxUMnat69qeJTA6zyQ/OLVUTNdzIyXacDA3bn//iU0YUIprVnzDsLyMpmaK6OPHVuMTwMAIDCEYJDv31eDf8fpic8upbraRhR6OivWZSNIHyMYksZ8Tw+UrzCHuXV0tlFaMfhLaH0wLvgft7SsNHhE5fEcKgl9euFU6sTvzT2t8OqHRC0WbvdMnkN5Gbn0zs6PQBFRhjaAhRdREm6JiQkIwUuPXlFxAXn8qs4BgEgSVH9EnwCUuM1KzaTHDtbSStBpelw2em2ciz4qcJK/NA8ebEkzGUjRylhIUlegIy7eRc44eS9wRGal92mqol10LGGXAUC0DcSAgtfhJgCf+iyAirKT3EUKrJgAiM4lEcdArr0GFWw7h3rkhrpwXkZvPi3qeoz+kPxTLAOwgeEsV8BnJealAYglAUQR5uJzf3AKVmlTir/KviSrM7xduDYK+qDsS3EKysIyA5C+aokoxMtKPTKWeD9PaYgc/CHhXwW4sGh1ID59BUDctVlU0F1Ox7I3GShI/KbzacyWn0ogF0BDZfuyUa7rttjaWD0oTPrXxnKnTVKx3L4uo6YIFyoMKLGA8oy5ND1jIfIOAtQLI9QBI7IfMr5cwyMR49Q2kEC/PaHGFTVpyCkpRmPsmDvWTMqP99KDefXU2nmSDtRsQH8kIGJw32cKI2n6Y5+qyNjfjwKZblnDwgKS04By8FgxAKEBJSeLQoYaeGgwz+sHlOAB196zK+AaQiFGXWulX90zaiqIYyA9hUIuOT69PXaqnLCIKnJnCIW5DihXba/dSf1Qdnp82sPU7qmlww3S0WA1F/UDYAqq5I9AUE0wrBNU4Ntn6aIBp5pYvK1tIs0eMwX5XAVQvBsgJ4CHH2PshcHX0tpE5zvrqCi3iLKS85AT0knvfroN9DiMr13ep3YLeG+8H7uXAr3yWcI0L9007Yq/M/gIQlCCGxvgDozL8sWZdAy5YGdq5TNiwKTaZ2T666TyaMCgJql5ChoHjvpgpkgZKgOmdcwFjyPUHmPskI+nQaXe71C0q0H7FaWmdbvI7fL56gT6q1HvYkcSt5KiVry7y+8WHBxsAmH5XQBymcFhKtbixQwgdg3PAx0jEsJ1HiaVT6TRS+S+TIeH+VN0svkwNxOSqjrBfnRAyF0AwmN/OQDCv3O0gKMhHKlilaybKUF9OAAkLy8XilgPixf3FlAST5w4I6ZcaWkJMU1LepMHqLrqOBUWjcHDP4k+XrsTNUSkkT9aAMQOD+TyKffR9rP7YEygmrIJgLgdKJa2eDVtPbKLmrok0Bi4SgCSh7yRCx21Yh8r+t302TN99MB5H+0vSqS3c0L0RqlrWADkMe9z9Dv6CYUS+m8IAGHS/Oda/pTWJP/rTQVAJvhn0szAcno37qfUB+nawQBIoMlKC84/STsKESHR6kDXGYCkuMfQ8vwnYOzaqQdFNvtgpNY0BSg5DvkdHvj30yZSTYMqImgCIM+UhKi6K5Emp/SD5tdOx2rfRS0KFO27RQDII7OeAiBwIUE8njac2gIp3E4BQGYVTqPJSLBfd/S/qCR9OtW2QHBDRY7ApboiAJKXvIBmF0yheHucyP/wIwrS2t6GAEaIjjXvQ1J6Ak0prIAUbyr9As4PbqMFQISRmgKgNT2V9h7sEMUM72QAwuCjsjLntpDb1Qn0VVUtdOGCCgcP10ji9zkACAOYRQszaNOmTXepV3cByBXMnqhVy8rKYChNoPXrtwy9k0GoWJxjwR6wqiqZIHcjGyebZ6SngdNYc1Xyuhw5YVrNqBZcvAaSu9dijK9HNCRWv/m4HF2YNm2SKA65Z88BRBLCspfX4lyH2qeOdpgjHXoblvI0KB3wInP07NlnPy+keDna8ZvfrBFhaW6JSMJ9/PFVIsIg5XZtItKz7uN9EdWZdVVnltzVLTFJlffGguZmmWicUOCmlHTpzWRaUlObBBNuRBfGZhbD8EumqvMyHB4ClUjTUxISEunzix+h7dW7wdmXPCAGVz2qfogXtRgCKnF87IRCUb+EG9ce4ORybs3dcjsGIIk4V26VsyupfPIk8bnv739BFeCgz2/w0Xv5NnplrJ2qxqNomqoNwjLAfSriMjl/Ms0OLKFX6adIsPeTDVWEZafkHzvqmfigKiYaxo3PhZtzjEmlRTNGOCqgPgsWk6bk+OHV9crt2Aa0eOUxdETCCq/3k84X6PW+n+N3GHj6ePAbKBYO2dwq6RUee1uiopchgjRgk84FO/+OhGP5BZQW7djW3cTfkFdFnBBZGeDqc9wH3lz5J1g6lhuv5WxIpEcTX6D9vnV0InhA7heH0LQpC6JJYUldopkNK+l45mbyqOvIkRKL4XYO07H0vW1tt2N38sBBHicll8yRAx318HeHK9rbFNfM7+wnZ4uMTgRwnj6HnBMB0PsS7GU0I3syFcNT347reyh5HLX2yuhE3bHzNHHKdHkeaN6AlyrpFCIgvYiYELWiC8nowysIjpRf+CneI3I9vqe0I6IX95JdST3rZU5E/OyqxgbfoyEVOTQmEJ8f7k09tk7IU3PjyErvgBRTCOC66Ogcf/epucL0QG5xiS4IN8jzLCuYRhPy5iLqkgSZXo64DFBjz0VKdqfQ+iOviXUskHedmF1J43Lk+XLNDm5cqf3TY5Ca7uozKEShkA6xJYNGJZN/B6zxqCIvow1BSw6tmryc2vo6qBl+ivKsLEQXWxBxaaALPccp0ZlJC8tWiHWrTpwAjUbRIEnxBLEccVrZL8wHHRUIBuyI4CmZXTHjNI0tfF9xvSLRHzgxsjNRnO6eLPoEqlodXXIsxJwxR3bEypHJ/hYFJCMoVqZK5mbJXrnTqH1Ab9kc+Qivou5BcV6arorIozq8yL9Tc3q0Ih+6QN+mTRdgbKsxMDp9631gxSsGITt2hEURhnMWLAzCLRGZXIsfyKeTpw/RsWPHhrPpHbvO3QjIMC79okWLyOPxXHU+yLWhLw2j41GrMBBiA3ak0Rit8jWq1LKbHISMFvgYaY2R/PxcmjFjKmhzZ0XxwhvddEI590ODEv6rDSH+nb8z8F22bJGIdlxEgcs9e6pAaZKgYdWqz1BubpYwAsz1WF566RUAAA9lZYyFgSkBi94vq1LptyrnallVPoQ72wXzURoInv5uciVLQ4b3O7ekkg7X1aAQmuRtcwRE99ntctMTC1ehdoCXTtSdpl1H94qaCImq1ogXOTi9PkldKSwsgKEmjc0L9RcoTRVB9KgaDXYAl0oUYeTmBU3GBk8pt4PVVaB4IO8EOSJfbbPTovM9NLWxj7Zm2emDPAftyndRbabs+4yUOZRvHUt/aP81ePpOw8DUFCrOmQm65ZgEkXOg8xNEkUCxVJ4fN/aaa0BoQ9+08hG0mPCbNO6DXqyrDH6ryjNhAPJF95/Qbzw/HhUAEmhCLxU1SdddELQmZdv5cToGfx70IEAJ0Tdt+DMo+Vz8t5Ez0USfel81UFWoA4BHGXi8Oy7oyI3HapLvHmqynaYOp5S0GhCXXoEccL70uPG4cGNAYQCQXreR68Feda6sLbbmOa3oaDZFy7INQLwAhgc3V4MTilxyXY8DoBJ5XNySEQ1ZMm4p9Q/4aa9TqmQdO95IOUmSY+5OgUQs5MjKAS7ynXG0u6GDCqHoVp7spl2NHmo59kvMAwlcGJT6MVe5cdc74YHnZmIoIYdRnpMbaNGcyxFUIM8HYGJDAUCxDu4hbvp+EH33dyCCIWlKQYCA7l4J/lPSZR+41kjluNWUm1oirpEf3D2ugdPc1UJjc8bhcw/19HfR/rotVJE/D/PUK9ble+3gmY+prvUQima6aMWUb4OW1k27zvwX9UHQgVtoQI5ZwBLEeKs8LBRyREUTsXzGmEoqzsqm3+7aiUT0MtDf/HS6G3TpbllH6bEZ36D2Nj+99l4Ncj4QcfRL1THx/MW1MjfETVDoUAoBiGOTUs7D/NFgleeXvofwSawn5hxA3Fio4JVDeOKTjQ0y7yEafIidhgGMBfS7WHkU5kKEui+8nvnamftt0UVf1EKRs6I+R+d8mGlXVws8zH3SnzVVaSQqUREX4wZ/uVoamRxvOfozZwYhUpAA5szmG3w2N//h7wKQYVwjNkQeffRRUZ+BK6letg0SBbkmkYNh9F2vsnjRAkQ8usGrxwOZyb0jbEzjmlYxZfSkhu8CkGFfkbg4N8Ld04SBfKMT1IcLQPjknn/+OZGoyYB85879APRS4Wvu3EpUTi8Xn/lBzi96pvh99NFGkaA+GgAkDhSrWUUzaO3B9Ual52gAEmeLo7Li8aiQPo5+9c5L1wyA8HlmZEm5VFdtA93TGqCFLQF6qCFAXXAKf1CEPIEJC+lIfiat6Xv7hgKQJ53P03t9v6UeGIgjjYCMFIB8xvkMJVpSaA0AkcAYysN7OQBSGJgM43iALrhk1OtGApDcpFJaVnY/Umig8IbkGIZBXX0+1KtooHOQvLUl5QsAwi0dFK2F8LTbOLcFK/YC/Gze/uObDoCUIKKRl1pK+8+AaoIK59y6AAa+fN9zwut/urlGVDcvzZokjG6+v5u6ztOu46+LdRmA5KdMpEkFD9DxBqiZNajo5CAAZPmURQBCPVSSVUhbjh+jPACnJHccHW7d9/+z997BcV13uuCvczdyzhkgQCTmTDFTEiVKlpUcZNnj9MYTqt6bqTc1+3b3zc5/u1XvVW29LdfksT2eZEtjWzmSYhajmInAABA554yO+/1O6L4AEUmAAimcKhaa3bfvPffc293nO78vgOLWTyMQtnN7uuQ18o656N/fqVh0AMLH27IxDpNOK30GEPJVASDa4enixfYJ6eDiAjyC7UEqORqAJCZy8nsSvfPOOxN0kI/gcDyULi8DkDkOcxLcNVgPwjeWxSJXgGZsUwARrb347MiJBQEBs3WBX9fAp76hESvmt+fyljlvs/BBhTj0EgMiC1X54EGVTimhUvxUq2CTS/L8Pv3DPfnC5OdnCx0FV0NqaurnfN0edENd1dB9m7w/7YLFz/NjBkrcMjLS6Omn94hx+M1v3g3SyCIiIkDDeoa3FtSiQ4eOoUrSKZLOV6zIoZuo9LDTj7F5QZXA2qB4isfHblf2pQAs2t7XGwMXHLesEqwpXC1Ws2vb62hMUabsmOyxCw83XgEOQyYBO2I9ueYJ6uzroc8uHhcJy9y8WL31w6WLW3RMFN4nJ1vjWE3Nys4Sj7XbVRgAYne3tG1cu60coaQyd8BqA21GR4grTgSfQyBc7tfmsFLJgI+2tnvo9Y4YWtHYTKeTYPeJbIZPsu1UGYc19jhZFXBzxgOqBNz8WHW1qFh0QcvS7lHK7ciKKocPgW2i4fbTNCdHBp6Dk5F4mulGWpIV/BugH6T/F/pF4/8S72P3J72t2S6PbVF//dDLmJ0hCpZ23QrwCrb+LsQ2U1VAvK3yfSaYUXDWhXiMrukAPu7vqqjtVBK5gd5u/AekbA9hLJlKpc6fx1B9rvyocJhRcZOnGqBYrGzHWlKp1ittei1CVK36GQCFT42RpqUwKFUmYvLzOmpYrDGwaLQ43QRKIbd4OEpZlCJ/fACCbVWdGkSexYjy2CjJeRIVgDS6dOMjsickU4QjkuIjMigpUlZDbiMTp5UrUWgrce9n4N9vG/rpa6lmckLncPj8P4nXuHlxPaWbEgvwuSKiV/VV1Qhjw5k74nVsplfAxyBSNy7Q6zHUlRBB7VKGBqMjZoqN5sA/aCdGQwtvAYu89yNiYczQLTnyTgAmFruLsXCk0hOr9ohS3Jk7H9PG3H2w4XXSpZpPRYWluecWtlLXAGnrTuT1PFH0E+SMuOhQxf8U+3CPy30FQGjx+EMuVc+teVlUrW41NYLZ56OE2DjQsAbpSsunclx8sm/Pl/+Erla20vVbbTTQjSwevzSpEJUIk9zGF5AaM3lPyGa1ob7hkdUgM8TqAZ+sxBgrEcEKCLtd6e9z/N2wPlYESp49NxV1h6tt8kaY/L2vqVTG6pNxm2D1AseY0oHKKvcrMXnoXHTeh3GRiGlwD9L08R+noEEeDz6fZ57Jgctn132BKR53q/WaWKhm3UdHxxwy5B7kQjwm710GIPO4kDolnUtrTqf6Qpvu/dNUQjjYLxw/DGfPfTGPI9/fpiyAz8/LpYbGpgV0rprYF6Z18USRaV0L2r5kILKQwMM4LlPtdzZQMtP7dTWEt7l48drczBIW4EIFOfNM6ZlkO6mpVHwYfqx/YHlCtGfPDsrLyxKrQz/96T+InqSmpiJ3Z6cAAZGR4VRX10RHj54QuhF+79//3c8hxJeTEE5TFz+2oBXpSRNbkBq1ITocjPUbVvXj/NRTu+jq1UoaDh8GOJCudmxxrOeUDhe472NyQpeZlEr71m2jps42Onn1tHgugHMcU3a6Ttj/st2tOD+QQlKTJU0lHrk/3LphV909JH+A8vPz4MgjOfXsVBVQK9x9fbIP9lgLheOcuTHYcSuQ873S79MJOAWl3r1FByFa3owQrMwhP72xwkGDmPQfjwlQdZxTPOZJtB0TPG4jQ6MAJLJvFuV8xPoQU6zWi4QACGf7BCf82A2n1HMLcstxdt/K/REdaf2A+n3dIeMqTHxNetKmpCkMMoJ2qZgJWRUfmifHIC+J/fpAG9K0OU154q9Jff8bAch4m5ciYHohxtWZQvtzvkGnGj+As5FcROGgRj3XYkMBoddAY9BhBzjlxpzsMHMUFYZtoXNDH8jnmGevKFoMVLwD2klMvCzBrKZ+YUw0d943Pi5W8rlZg969+I86blI33MwUuPRBAzGGibXYnxNmB2qMxv16AhqOlX8J5obc8rptXbmXYsITqL67AveAm7LjVlJUeAwdrf6IRj2jsOdNpLGmKzRikS5ZbgBrM3Qi3Jgaxja03OyKg8VAQn9GxwHqAgbnKnmmDDpD1DWLkbulN+B9j0s9lQWalnHlz6wx9Ji6V/l1r88JapXcdtfaPRTrSgIla5xO13xET5V+k4bHB+jTq/8s+8g2zcq62mQJTYifWf3ncLAboEPXoXUxzKPN0KVwi7KsgugclLrObtArPdBqddG+tevogyvv07gvNOmPxG/zzsKv0d/9UgY4uodCWjGLCY9V2J7JKill7G5ltUs6m8mHz7BZPg5BUYwV43q+fw2NNSDBxs5YuLz796RS9c1eulsn6ZrB1YAJb9QQV37WjMBDbzYvAKLeZDFQsoxuVwLABELajPv5bZsMfDjlfGjIPW+dxIQBXEL/2bEjHTR7z7yDE02KwhoIXCCm6vf29kJfa8gdWkLnuBS7sgxA5nlV2Jq3traW6utnCdmZBoDw4fZiElYPisli5oPk5mRRaWnxQ7EALi8rETaqFy/JL/wFacsAZMphnO7H42FXQ+4XgJhBKXn99VdFleKv/upngmLFAISzQbQQXbti8TFOnDhLlRU3HgiAcLDj6tUlgvYF7eqsAIQ56uU5hbQyK5/ePPq2uA4PG4B8v+yH9MtbPxPHtiNlehSTpUgIwXdAR1HW46PNzW4q7wvQAADIjWgLwIiDziTb6Qubj7RMf6EAyNWe81Q7Uv2lABCXNYIO5n+PKjrP4x/yPLTmYo4AhMdvc9SLdGJACaGXKADJSVpBq3M3CW3HiGeIwjGZtwDosCj9o4rfifsgYbh3yQOQMEc4PbXhoHClah9oplttF+npsm/TzeZLVNEkjVymAyClac9QWlwxNQOExbhS6Yumj+Ce1YYFrnhKiyygjLBVyEoZoeqmMarvAs3rQAH1jwzTZ5UfoYohqxncyjM2UVJYDv3yDSkAflgAhMFGWJiVnn06HQtyrQBKXGkxmELoDgYebQDCQYPjCNK8fFlq+B71xnkfeXnRsMutm/epaABSWDiAfeQtW+7OcwSXAcg8B4xXcffvR6gRJjP9/XqVY5qdTANCePJ14Ol9qIJcmF1TMs/+8eZclWDay1W4bo2OynLzYjc+JrfHAYTczwrRfMd3NjH65BWnufSJ7XpZG8J2vZw+/rDCC/UKnq6ETBZNGisk0dHREKQX0tat61HqroMY/TosC6OECL24uFBRtuwiOZ1XBw8fPkFtrS1BMXBWlqQ7VVXdJBccd7ixo5YOhmPr7BEIX7m9/PLL+JyeQzBWHLX3dlBjeyucavowoZGiVm4eq1yBZYteWDqJxzr074Un9gh60/W7VXSr8Q4mhXJFfgzZH35FadqwYR1cu6TAOS5WVUD6ISwGZZNbO8LRXErg24rzcKXJyqmugDjgPhQeLSsg/chI4bySlYkrIbJdTb+u/VfxPAMQY+YHP8dGPCNDY5Qx6gMQ8dFqZHhs63ZT6YCH+rESez3SQhWRNjoeD/tXbF8VKVeRfVgN11UhPk/t6MP7t6o8En3+LCp+ufg1utFxhRpGa4Som5sITwyqXVUNCf/X4n/UQsimbW+5iqC2ZS2GDlrUVQSmV7GInpsJNLIRpSNgylh6VCY9mfcNqutHgFzbZ+SES5dHUer4+40zH7h5sBKPGo94zK5NFkX50640K+3b6fbAdepzd4qqia7eWFAJMakqUbCaAk2GboLVp8XtrF9Qc1wWfTOQ5mYxnGeEqpDwOQUdiNhpSc03HYqK5fPAUcsk7yXItDEmDtqz7idCxH381ltyLPr9tLZoB6prK6ilrYLu1JyExgH3tk9SLZlyqCtV7Cw3uTld7Con+8iaP7/axvg9gtpksJ9aF2i1htyVONjO71Ehgfgts4dN1A5243PmQaaJ6K/fQUnJsQj6TKdVWduwqm+mC43vksMfD6H6XnrnHOyklXuUyRAsyEW3gBpLH1zg9pb9EQCKXeSlDEPEPgIhfCQcrTj3Z2TES1cazHjejAUCAI28JDp67Sq14/MWFimNJfqhpXrxia9Ra1cHvacmlP4xjIVXVlBNtg5UT9U5gR7HjUXnZp+kwXHfFLMR30H4PtABfZ6QcD34/TZBbB4CGjExdlqzKpauXO2c1hXKrIJ0jNUPI3V1qqr4XCrl+s4O5gAAIABJREFUfP3EOaHqEeynofphvE/m8psy+XeIwQe3+TpE3XODLpEnkpJYs5EBan3NvIMT2XTCZxuFHbMTTmgp+K06fA9VeImc5pLtxjIAuY9Lk5ubi8lS6ezWvDNUQbST1MeffLZgehCRnr12lfhhehgUr8lDx8nvI+DGLxgI+ZKqIHP5Yr6P22bCWxYDgOgDcHBhVlY6aHfND8Upa74AhPvJ2o5169aAdgU6EyZxTCFha+edO7cJ5yt+zoVEZQZTDGDqQcu6efMWzmv+ACQ/P4POXrsEp53xeQGQFZmZtDa3hAYBON45+eFDAyBbs7ZQSmQKvdUghbozARCxAeZRnLkgJlDAAwlYFS6HlmTVQIBSEUi3CyL3rDE/9YM2dT3cTAOw9K2IsIrqyfUIk3j+RgRSracAIK+v+jFdbjtHtbA2fZgAJCuikPbmvkC3e67RpY5j4tzuF4DkWNZQ13g7tY7ULUkAkpFcTjkpm+h45b8BA6uJMgCIJeCmJ3f8J2pquUp19ecfCQCyIWc3RYclAjj00rW2Q5TsLKOitDX03oW/nRMAGfdKYJYTX0Jr83bS4MAQqI+wGUbIodsfSVdqxqh/2EcZ8WO0vTyD/unwpxTuMgcByNacvRTmDKM3D79Fva0SVDxsAMLHzM120UqsrB8+0jjlxPZRBCAMPsLDbQ+UDP6gv5sL+X4tor9fBy8NQJ55Mp+qq65gQU3mWy23uY/AMgCZ+1hN2JL5fsw7v3VLBo7N2KYBImxNmoaQtiNHH9yujcXm69evppbWdkw6WeT38Ju2G+ZJ44KBED6NhwREHgbwMF6VycebywrXXPtodMq6fr1qUSptM91henWWV1b1Y9Z9aLtPXp175pl9lAOqIGsyOOn97t16aCZyYdf7BJ7rA50B1QHYGfJ9derkWWhD6gFOJO+dnxuG3oFbdHQsBO1SDJucnAw+t1yVZetsBjrh4S4EIF4Qz7EmY1itsvdTb3BSPe7FirLi6nsx8eMWGRVObug+vvPUS3Ts8llY7kq7VB/OyQaxPLe4qDiKsUqLzzGH7MPBZw/SL/5B0qdYMBsJcTu3lrFOOH5tFI89SjfT0dkO4atctRwcHqAx2xA9t/IgskXc9ClEu6LxirvSVGiOP1cNRgZVdRMr3TYAC3E8ABAvAt24RYXL42ZmZNItVIzSoXFJH/JQHMBd6aCHEmHBuqJnhCJRbSgZcAsgciLWSrGgV5yKguQcx8zN3kiXXB66CcvUylgbDXLGB9aMdSVjDNqI4IGVxS4DRluwv1j21ynt+LVxwFKYW0BVPXzg8nNuBLdxrNLzyndGdAFtzTpINZ3X6UL9p1ixliv5dqzuattcb/tI0BaXCyGsJ+fGq9fBiosCVNkxZRhAG93qv0x2E1bDg9/H0GeoVWyT6qMQR/fK8YNnwISmZQkqvkK8xpbL3BiEu1SBoBe8cKu6h2y4z+EtIIdIrbx7UQHRRibj5k5oCxzQzNhhAU0UGyMrZ8ODA2Klfm3xTooMj6Xj59+X+1D6BDdxNUf1iCsVwbySoIQ+lG2B6+E0aDx0RXJIfX7Eeaj72WKogBhNM0bx+TLLrgVF7GCHYbhCg1SWv4bWZO4TlZzPqv5ZBAyGmWJod9m36OPLP6cxVDjkDtxwAZPVBx5jrxLJ8Or98LAsE0Xb4yk/rghCcSvZnLFUmJFEN+sH6DTC4QZRCRlDpe8PXsuHTmuAmrobKTHGSi09bfTk6j10/IsqqrzdTt6+TLEvM+eW2GSV0ufh+zGUBSIHNRzjarjYMEPghjQXgCb9PO4Lj9RymXSODj5soe9sA9WKBSNo69YmohIaRh99Mr1BiA3mAvo68nWZXD2ebqFqSjE69y2Y/YF7Y5rKh7wIoTbdb4rxGAw+YmOdWOVvmHelYPLxlsr/WXTe2DgIzYY0DJlvs+B7pGxVAPTgqGXL3fkOntp+GYDc58AxBeDJJ5+EsPUqJktzDIWbAohs2byBhuHEc/26tB+8n8bVlKLCAmpsalk0sflc+/Uog5C5Tu7nOhbz3Y6Pv5AghI+fmpqESsMqcV9UVd1ZsGrbXM/NaPnM5+aAgJsbP++CyPi1116ipibOBbkiwgTZbW7DhtVUWAhrz8uXKS0tTfxjoa0HE+v335di4r6+ASGi5cZidB0omAtnMN1Yq7V2bQkcSbqFsJ3bypUrRVWFG7+esTJdPO7ERNyOKoBoimrEAYGDg/20e90minRF0HvHPpEvIwNCT059WKkuWSmDBrX71qWLFykhQboH8WTFlSjPubsfx1ATcHbE4sZzmTwYRXCrH6jBeRdSecxK+qLmMt1urxHPC8qTmtA7YTnKzef2IQVcUUABQMwKpHN2hgsrwNyGsHrMjSfuTgVyGD4o3aTQdIyiusNtbHyEElzIaxkEkQqg4gmIsxmArIsppDQ4uvSN9QC0+ChaTbLPxEsAVodT+8/lmLBhzHRYohuOYdMBEJuabJpUcKJvHGBOTf68oC6lRubBEel5qmm7hqyIY+IY8KISfz19EL+rOTcDGTcHh/DrHHyp9ufBuOh7QYvGoxMSKQmg5mbPZWkVpEQyXkyUtbOZdlRj8KL19Q4MozLUkiBaTTx5/yIoEU1fc/7rVoYHfiAJszonC6g7NmVY4FBVqmFkUlht8hpZzM1yR2iwKMA9Lh8H/Hx/BAAcIujAjh/Roc//WVDOgmGIlu4g7VB8Z6jrP1G8LPdlg/GB7ufo8FDwO0BkVqhb3kgFssOyOtingBxjdyQokWqO7XWri4DPn1Pda3x77it7HVXCSKpoPUkt/TKjKC28jEoyN9DHV/8FTlrSeMGoiwhgsDl5hZsJhgEWmEukh+dRgjOdanrqASwyaWV6Dl2o7kY2Txd5euX9T+YRKi920K4NWfgsmnEvMGXTRLWN7XT8QhUNdUk6JDcLAIcPJgrBpih6sCqTx2UqHqwHZEP2iw4fBD0v4JPnj7sPYyw/byYdljlB38FC73upcFs2QS+Be/Lylen1EroaYgQfs/0WzQpAdLp86KxnfDRTRf5xBB/r1iWJas7Jk6HP3xyHCvRSeb8mpbVCW7garo2Hli135zp4k7ZbBiD3OXD8NuabszXvnPQg4pvrXkEa/zDs27sTVp0V4JLPImyfoq86j2NBQwEfYEz4rRqEtLS2LZz170Oogsz2pf+AwzLr2xcDgOjrUVxcADCSDKBbJZLGH1abCYDwpCcuLhZajedgu9tBv/vd+wKAJMBN6qmnduNL3S243zyZ98DFh1e65wNAGhrq8fnchOrHF1hZlZWT+wEgEa4wennPM/TRycNIVu9adACyJraU3jz9FrnVKvrDAiAOaEa4aTthTtf+xtrvUUPfXbrY+jm0E9re1k/b++R3WTIqJ28g1X2hAMhL6/6Y6jqrkBPxCSoHclL4oADEDo72uswDdLr540cOgPD5H3jix9TeXU8Vd84uWQCSE19Iq3P2UF3XdapBJoduWZFrqSh9DX0EB6zZAEisM5+yI4uodxx6LbgJOVC1eWrVXrpQ1U1nKyWAMAKQiOhxWPciYyQjmmrqWykCFdOeflmlWCoAhGk+u+Cw1Ng0iNBJqVOZ3JYyACkri0fwKkIWH6PKR3p6BNgiSUJ0LkD4PBsDkOgYB23bES8sd/v6pr6u89ztV3LzZQDygJed9SA8qWEB0v3mgzB9qrRsJVXcqEZYYMjNY7aufRli89n6pF9ftPT3rwAQ0WM43SrX5GswV+DElbJ168pRaegW2pCHJVI3+tjrlVimG/Djb37zRSFC5/93dvYgfPCoOL0f/vA18berq0uAEj7HgoJC+n/+7/8hnm9v74RwXQoi+/uGRRmcW1tHazB3hO1+o6MjQZOsA61rr3id/dk/+URWMrjpSsUoaFsWRd3SWRUeL8Ttilb01KYdlBKXQB+dOkopyWmgf8ll9PrKOuHkxW3Lpi3ib3V1NaWnpsn+d7QHKWgme1jwx0qvHLOpRXqxPA8bqhRO5JCUZOXQ+6eOwNJRHoNXdsehX+EWniVBAldAxkblc5zerbM9UpKTqK1FLmRERUiR/jCL21XFhXMKzEqDP7kCohdIOOeEG2eo7C8+KB4fq/0QjkzyPL0QfbPYWzxWpQC28GUBvX6fXkVmd7xguQA0J4euxExRAbH57PT8xj+k3378/zF3DVUCBXgUPcrtHg1STOywZvUo+pSk+Mn+MEidbAttwqr6xqKDdL4W+UucnYHKBzc/KCocjMnNqqoUFisqOarswaJpKyhh3Pi5gEpCF6BaidNtSkzOfRhS1SnxBnVPRHGFQHCV0MMgTcpBXou8tnwMlwJaHqzij3O+C1oAq+96Ylq6YjNlp66hIxf+LljJGEH1RxsviH0rKhhXgMR1Aa1On4cZlRn9uXOj2j5sENqLjdH4cyL6gz6OI81c71N/t/D7B0meR5hDp4qjboT+r87aSblJxaDMXUHw4GXUbZAloooB/Nl4YcOPqLW/ni7WHRbvH0P+hlUL9nHd7GZ8BlwrKdqWTHf6qmjQ3Uee0Rh6bsNeuFwN0lvvy6rHKGd8QIAebGZJQbQ7h+F0pSsV8lXsNWgQ4EGIZrBZMT4qMyfIucTxzaoawmkdQdcAlRckBwbXyz+JquOHecQcaU6vvFRAZ5AP0twsq5JTNgOdTb8+LU2X7z9dDtRZJCLl/d4qzPQHnPmV+00Fv9/jPYz3cdjgmjWJdAUVqb6+kDXxXI9tQ4WMbBeEERF/zy/rPuY6clNvtwxAHmz8xLu3bJETjytXZLLzjG0aPch8Qgr5x4DzRCKQv3EGwt2FSDafrdv38/qjDEKm+wG4n3G43/fMFYDw/ucKQnjb7OwMKirKFyL1O3fqFuX+MVI6WPuhG08cdX8TkQb+zDP7BT2M9VB8H/f09KEsfpZeeumg+D/rrPhLfuPGjTLDQfzomuja1WqYQBwR+yotKQeXV5bSmd+vPw9btqwBMGEqBsLPmuXr/Je1IdyY8hWhdBI8UbZA98CtH7Qrbq6EkFuWE5PEZ7ftweTWS+8c+pSyMiXAqL1WJ8KnuH3t+efF31/84hcCeOhjbN68WTz+7Njngk7GradHBrsxANG0GnasS01LoLVrSrCydiWoVfFHc6CiyinQrkt4l1dlOzgAWv78z/9M7O8/3vwPUO0knTPGKgXNY5EDEwAI06242XAt/GrC4kR44tCIXPzwIheBG89pd5c/LR4fufE+RcfJ/Q2zC5ia/OvMFRvoaloXwgAFefZiWztAic5L8LN2Rk3orWohgalYbDfLjSfdRgCis1aCxwB1xqTocTyxxRRbvG8ifQRHVvoakzl0rxVnbqWmrlvUBSvbYIPDUUCdK8da6nMW6ePi/JFxY1Igj6k5hglfUHOhTMB0ECS/bxC0KbPab5TLBqAoJ642Bag4I0WfE19XZY4lMvKmyoTg9z6348/oc9CY+oZbgv0ch5ZE7hfjosZCTqA5L4f7rcd1YvhpQLmH8fuCwES5izHVUTf+TIQyYXxwjFO0MQXQwp1mWgHxfEpMHtW0X6CmPhV0iwm+/gwGQLl7ZtV3kYvTSqfqpamCySZ5fCziTXOWU6wpi9pGblH7WBMocWFUlr6OilJLhQXxP/1HN2hp8rhjnpBOI4DUczLrTCC8qChH2u2LdR82Bhs8FkxV9Gq9DO4JFeBIihInO6VERF5cZ0XtDCDwMgSeQ0GMFFD3kBdATAfFBEdt6gciZfsJ2POeap5+4jsFALlnb4Yg23uPNNGlbJYuzfjy4wg+5hs2yPe+/p6zkbw/nNAFlW6Rn7uzZ88+yBAvv5c/dvhnyHddHpP7HQHOB2loaBWp1DO2GZyxGFQkgn4ykyidRbzbtm4UPPYFFXrf74nP8j7m+TPF7PLlaxDxSiHgA7eHUAXRfZzPxP6Bz2vSDhYLgPBhWKReXLwCFYA4UQ1hMLKQbS4AhAXnu3dvozfeeIfKUAHk/jBVivNA9Ljzftjmlifu7LAWGckrtVL8ycDmxPHPMYm03QNAnJgQl5cXQTgpnXAWAoBsLVtHybDafe/oYYqPl3a6Cw1Adu3eiEm7nc6cvr4kAMjeVQfEeR6+/t5DASAH1/+Ejp/7D+oZaAuGPS4EAMlOKhVamtpOqU0Q7RECIDtBhfNAj3C24lei6wwOv2wAkpWQQeVZe+lO+yVq6rkaBIRcYdAAJCduNTQca+nYrX+nfrcScQOAxFtzKd1eTsOBHmoZuInKmIu25j9Pdzuhg0opFZ//Y1Uf060rqx8LAMLXLDsrEiYY0XTyVMvU1J8lAkCysiJglpFKH354V1gfPy6NReftMK+4dGluFOSpAEhxEap1edblvI8FuimWAcgCDSSvZD777LNYvT03ez6I+PGbmnvIonSeWE0FLpiqtWXLBqqoqKamZrkS9ii0yMgI2rVzu9C58Gr3grVlIDLlUM4VNPEkngHIqlUl4p67dq2KBgZmybaZ48XTK8QMIIwVEO2Cxav93M8f//i7+EG4LgAEC+Z37domwAVrP4aGBikxMUmsCnN2BVPG/uHvpbsUVx3XwfWNV2n5WCxK/+yzk1j9lkL3zEwkDqKFw0GIm644cC4H07q4MXc3KkoCCe4jAx9u/T7J6eWE8vTUDPG4626XAEc7dmyklIxEOnr4lABETJt67TVJFzuPzBFuDXDrio+XItiWlha4+Mj9couIkFWVEVBhuHHehaZw2VHJOPjcLlRmeun82UqKjZNUKF5s4PHgxoBevA+r/Po68z7NFk298VLnmEyF1hUQzozQq+/MfOkfkCu4XPXQ30Pj46OAdUpZHVzV9VFBYTEV5ZbSyYqPyI7VfG4DqBCxgJsbp7dzY2G7T1GlWNDtVNZPXAHRq8gephcpBopDraKzi5ReZWdm0MFdP6Lb9ReprvU68lYkxUYDEGO6N09wx5UYWGQe6K7jngpSj5QQnLsYH5WGZPVoAJAKCPbFbtXqtUpC14JipMjr0+f70Aa7Ym6iGqIT5rlmpShP2qGLtxkbl9fcEtkVrMIwxUux1aQbE++Lz0mNNVc9rCqvQ3Qp6GKEF7TtFp5PTVhJG4qfp0MX/6fYB79vDLko3BygeU2unDAFa5xttdCM9wqL1X2gFor36WASNRz8h885WN1haY+u+nC/tU0z7lNue8u+S30jzVTRfAiVNGSbkMplgYDe7ZXXbmP+1yk1Kps+rPhbFCGGyGWOoQznegh57dQ8eokGPYPiGBH2WNpV+C0hpud76lJVL1XW9FF3V4iS7PdgMUGPCfalm5UT7WEzLU9W/TXhZgpTlQrxlBKZc3VDOXBpAT4F4KSAHJNg07oAbGvyy2ppwM/fi4rm5Qt9nudaAdH7LiuFpiIjYnpnrNlAyIQKiL6RDYnshmt5Pw+58rF+fTKosPX4LQhl4tzPvpbSe1hIz9+B8xOd4/Ov7mmyRYGmaMOCWQKA2YfLeR8LdHGXAcgCDSTvJj09HR/e9QId368eZDraElO08vNy6PqNyoduqboQQ6TBUxUsghcUhIhfBwMveCE6O80+5mJXONfJ/3y7uZDVkKn2xbkhDETYCIGByIPQ+oz71xM1fb76NX6eJ94/+MFrVFl5ExkfNYJulZuXCK1HEeXl5onJfX9/HybzCWKScuXK1aD1ajWCFplCxe3br70KoJIgJ4mYmLdAAzE6Ooztq4JhbIPQQXAzCgbj4uKCbkXcL00PGx+XEw2mqHR1SfoM2/v29/UD0ECQ/sqz+AEapt/+9gOxjXZbKi1ZKbZlnckYwAk3Dl4cHJE0HgYdsoIDQAMdDjc+ZoSy6W1sbKQ//KPvIPm9Br7yjUGNywB0YZo2pgEIj52mGrFVscmi9RleXDtFG1K2wuERYZiXaRqcD8eTIIbtUr1K1zEEC+CwcDmxdLpUaCGoKslY5S7KX0WnL39I7V1y0cOD510Q/HLTlrdMfRuHRoObGXoT/brFBHciNU/yjLuxmi37aVdWXE5FyePn+uGy9cL+P6TqmvNU03g16HIl3sD9Upkx/JjH0qsmaww69VjwPRAMWlQggb8fosLiKCt5JXIkDk0AGMFKm6Iw8b5dsEblxvdEwCE7z5Nyfe/awnB/6ABDvwSJTB3yjCuwEtEeBBj8HqhH5LgoPRF3K4QtOABSvs+LUMlQg5JCcbPUywgr/M9U13aK2vquBYGfHDdoh1TYJTvCcWNArS2r+RxDVKoQ792McwiBNfkdypoOoxuTdjYzfq85Yfm8vfD3REXmatOvxfuE9kZdD3YzGwMNL8aVjKrGKyKU8N2rP6XcqE0UY0ullvGL1O8PZSaMdmyDrsRB+9atoyNf1AK8+KimTlEq/XbyDsvsH54OknYNg1Wu1W4gb3jkvesdU78FkVjl9hp/F5R7FrYxBeQiQMAiFyL0tZQ7AJBSFtH8X5PSgbBeiIQzGW8/BWlkjlQsfjs7Y3E7e14uFEzZpgMiwWNzHxYOeHAfGHyUlyeA/jkDTWz6Hi/ZV+6XTsafGZPWbdmugy78DF2Ew6Gupi/ZE36EOrYMQBb4YpWVlYnJyuefX5x9z9NUQTRtSSelF8GSND09DTf/1XmJ1GfvwMPd4lHXhDzOAETfCeXlxUIjcvv2XYi3pQ3sfNt8AMif/MkfIIX2IyG41gCEj8cTqmjoN1g/ofMILl26EuyKEYAkJibDynoMdrZZ2B6rq1jpYqDBVYjr12/hXGphp7swAIQ7EBbugHj+Bfrgg0Oi8rKQAOS//Mn36be/OYyJemBJAJCEuDQqRBjj+euHHwoAeWbXD1Bh6aZz1z5cUADC9+SOVS/Qsau/emQByJrCFykyLIm+uPWzLxWAbCp+Dna7oG62HkHgoAQKkwHIquxnKSkiGyJ+C31e+T7seEuo292ALJwqALFBQSHTjQEIb/csPuvvnqyiEeTV6Cpl4DEEIKxF2Lo5hdo7RuGMZdAkGb9oHzIAud9J+nx/Gx729jrp/H7oZEYAsntfLOhb7cgMufGwT+GxPt4yAFmEy7tv3z5xs965M0e60RRAhCsGO3duFRMzroIvZbH5fIbwUQchfK4zeaZPHovFqIjMVA2Zy/Fmq6aEhblENYSdce5HH8Krr5MrHzwufO01HYsfs3PVq69+jd566wNBbxoZbQ+6WaWkpNEzBw4GnX54fy+88HX6Tz/+AzHEDQ2NwYqFmAD5Q4LbkpICET5YVlYS3Ib3f+1aNahY/XivDA/lfXLFkltlZaXIE+EmBbxMfeoXFQxuDIj0ynAPrHh/8pPvIf9nCODpveDqs3bUYrCjqylMB2N3I25M0+wHYOGmKVgMnnphOcotJiaCnj24m9595xhcttwTMlP0ddV/uY/CYQqNKyCtbTLsLCoqAlUWKZj0qOqGH9oHiwq3YOqPDlxk8yVe8Rbnh6qHrnoZKyDxCMbLyyqmy9XH7wuABFAtsStRN1dASB3PpKgyOp9EjMmYg9aXPSn6c/zsb4OVAS1GdyuHJ37dhkBEXQHxQsg+4Z6elIkRAMVJAJA1B+lG3QmIwuV48/cq505w4yBAbqgJBBe4/YFw8tmlIYHVhkqGVY4Vj5l7TJaXOCxQN/3Y74MLlFVW5/gY7GIm9qH+MkA2sKuCwnoLAgl9uFbyGPgMqYqJA+5p3CLCI2lz8ffpwq2fU19/T/B+HMf79OdNLdiK6qK+tqKfasLPBSjNqrKjMmEDPU++bnSXkmdkpG6xpoq3iXDG0/qCF6iu5xx19F1G1UNti4A/n6r0eEFh2lf2E+pD5Y5pd35oba51f0bjLOrmMfEhdSNcURD7yiklKp/WrijA53+UfvmuDOUd6VohdwzBvsmqqHhMgbLIzy5iQrEjuahgMSWhr0pErl4lUfFTVT+mWOmGa0rsXmVsVuiCAoqiheqhSdGx2PXMrLJfRDVsRgE473Dulq5CEP00Mxq66G7dDM6XACIhWp6h8rLsdjXxGk7xPxb+79+fJSyEp3K8mnJcjfvhz6v/In5H5KLyZ599NusxlzeY3wgsA5D5jdectmZaBjvjXLx4be6ZC5NACFdBdu7YKkrknx46+kCUmDl1+iFupEFIJ+gtDxLAOGWXHxIdaz7DNRsoMP6wzbbtVMedz/vnA15YH7JyZQEmzi6h0+jqMjjBTNERvu9107oGfk5P6Pme1s/zdoWFK+jpp3cD5NSCbzxEp898ghDCjbQewX9hYSEhOm+bn59PL774Iu3etV8cQtCcxhTVyBoCB2zNW1KSB/DfgG26QM1KFGGEyckJQboJazc4lPHOnVpsWyL2d/ny1SAoMOosduzYJV5n3q9uEaA0MXBiMPPRR4eC++U+6r5pW2AGLYOwEuUWExMXsnhV7IlWZOXYkNLNbePGcsrJTacPP2BhvRljIicmPPHT+9Pjx2NqBCURKsOjt7crSLFyueTEi8MGIxQosYAPNaYctSYDkKBORM1FR90jlJ6cTVlphfTZ6d/S4Jjsj8NpgVmGDFq0OJQdL5bAh4blefLE16Y0IAL4KG2IDchnuF+HucnJmhGA+Cma1hVLAHL481+FAIiaMXPAoZ5gs4TEoygxIodPTQ7DQWfTIFcDPw0cV+VvQeDkHQjc5ap9mCMiCMxCQX5mWOGGJno2pXfwWUaxrXw+gPPzqoA6m1NpSBhoGFDFsJILsOuwpjlZNV+Nx0jZEHO/9XV0mB0iNJAbAxG/dmsSz2A/wEpbyr5DXchlud10jNzjsj8+uH0FbXgV/c4LGpOeL/OY6XHj7SMiQp9Tj9KJuADYuXFf3MoRy/hdERkTKYB2bsJminIm043WD6BdgRW0updGBlj5IwHauoKXQSfj6biP6gZu0PaVB+h4Fe4fjxT/8tzZapF6mafKXxZWxyNjI/TTvwcQ8KkQRJOktpEN97lV3jMBswYfGGsnPvueDfJ5P+yUVcAlKZCjXbH4dbMCmeL8oAXxKz1IwKNAiwOucco3mMGRBiNmBI7qMZgbAJFdnisQmZMzlujV9/MeAAAgAElEQVRz6HoF5hkwqHs03V8O5EtORlo7MjEe9cbfRBoCMsBj8FFd3QMXxXsB3uTfWX2d+XkdSpr+l39M9A9/SVu3bsVC0zvLYYOLcIMsA5BFGFTeJYcU7t//pBDGzilvwQBAtF7i1q07mDhEUEx0FJwzHi/Lt0c5MX2+t8xsoGI+AGKqY8/n/fMBIPpYOj+EJ+5cEZkOiMwXgKxfvxZf7uvFpOf8+WsCgGzevIU2rN8iKgg8cePJoxUBeP/tv/3vojtbNj8h/k4HQEpLi/DZi4QbXZOgYTEA4cb6Cm5MneLKTnDCBivb9vZuWPqenBcA+fa3vw6tSSdScI8uGAA5cADnhrE4CQveJQNAUnIpJ72IDp1686EAkOxUgLD0Enrr079acACSm1qMlHMvNbRLGsWjCEAKMrZSRtIqOnrpp18KAFmd/jUadnfT3Z6z9wCQstynyeqPEItl4dAZjfoG4X71O9qJZPvEyAz6uEIaSGgAkoKU89VZmzHBNtGvjrxBTZWlXykAwmPBoXhlJXF05FjTtKF4iwVAdML54wA+eCyNAGTfvkxUlsendbyaCwDJ+z9+SOtuHhcZb8thg/Od9cxt+2UAMrdxuq+tsrKyqLQUDjInL8xewVAAhMXmWZkZVFN7N5iMPpMz1n11bIm86asEQnjI56Ih0ZdmNtByv5fwfgCIPlYmsi/YKpeBCFf3JgNrvdLLq/RGSocxiFAfn1dT9+3bhSpIvthfRcVtrCr3UXNTM5LRvykOqcW5XP7+5JNDE0759OnTlBCfJJ7rHxgNrk7t3r0VAKkX9Kh+8X4dFJWRId2suGlHqaee2iGCCFkky20cFKGbN+9Qfb1cIefAxthY6aLFInC9jzFUFPbs2YZU9iOiuqOpS3pb3l6fP9OrUjOkFfCGDZuorq5OPG5plgJUroCYlVvTN79xgGprm0EVuyNAjf7RE4nx0XLFmN3DuPEqvxYej40hlM4sq0FRUeHBcD2/Ep7bUY3QoX6iAqJyQKwOE8ZInvsQqjTR0VKcGxsnncF6UE1JT8uljOQVdOXmEQiLVfUC+2BhOzf4T8m/WA0fQcWEm3TIkiUe3k5Qr9BcSLZmrj+3/l7pNOZFmKLDUDlLTdxMeRnl9Onn/xpcidf3AVPD9P3D4+AlWS3gsZ5AQfJoipUsSfhBo+EKQHRECtywsuh23TXxvAluSGFKTF9XK+lBvF1qmryvwsJwPLWq73e0BaslnEWiqwtBQy2ssptVwJ0JAvtRj9wfM5t0Rc2k6DwsmtfNO87jF6I/RaHyx22MLcHUb4JFUbFEJQOz94NP/Fc6ffXfUPmQ59/d3Usmu6o+qVKH0c2KcxMNZla45vLo4VGR5IaznBgLJaKeQC/FddafaaYS8v29MuEpGvJ0UcvgFeGmZhqxU27aZrIH4gVly+Lw08na30H/kU6b85+jdy/9DcI1HbSn5DUaGO2kq40A7Lhu7nEf7Vn1KnX2tdHR4/3U0yfva+9IthoauepvcoRc+QImWDM7FCXOvDo4hn6PHRRMee+RITzQrClYuEchJxYv+0G18qvQQYS8qH24cP5fBPdn8cnPgVGMvxgVEH3AosIYmG5E0+EjjTMnc6v7J9jRB3jwOIGPyRY0m+bgeDUdjZq/i/3PbUXNyU/7PXeE5kMvXj3AcC+/dZoRWAYgi3xrsF0opx6fPXtp5iPhx4bD2KJR7WCBrTERXU/Ub92uoaamR8d+dy5DuyggZAnSsOSPvJH5HRqdqUDBUgQgup8FBTmgROWISkgV7lUNROYLQP7oj37IowKQ0CCsZxmA3Lx5ExWMWITxraMnntgpXKeefPIp+v3fl9oP3aYCIFwpefLJHaD13RZuWbMBkKjoMPzwF4hd5uWliQm9Pgc+VwYgDIxYaG4EID09nXTw4P4FByC/992v0eenr+EHr33JAJCU5EzY8K6js9c+eCgAJD15G63IWksfHP/ZggOQMGcMFefspPPXPhXX/FEFIFvKGaD7qbLhvDiPhwVAclGdyozeQPV9ZwFCOpDlUUJhplQBwhnMnm2UQYNuUKyKktZRTnI5Ha/8D4A4D6XG5NOGvKfoaOW/Q5sEDQ0AyNNrX6NzN0/Quc9DDlVfRQDCYzYnZ6wFAiCPE/jgsTMCkKzsSCouiRe6D4+2U55iIjIbANnh7CdPQ/Vy2OBcJnEPsM0yAHmAwZvrW1mUziuhlZW1U76FJ0pMHWHP/MtXrk9ZLeHJ0W5kJFRWLYKN7VxPZJG24/Nfu6ZcrDgteLjiEgYjs4sa5YAvBBiZ7VizHWPy+/maMRApKMiltrYOYaOrgQhPSPSqL69U8+qpbrxaz421Gt/61osi4+H9998Vq/28ir1xo0wNz87OBJCoEI8Z6Ogqg8MuJytiv04pEOfGQYVOaBPYgnZgQB6DheXl5eXicVVVlfjLx8lQGSHGzJMffP879PEnh4UuZOPGDbR6VamwfZVhVH6hN6mra6QLF66KY7/22oti4nfpUkWwKqFF6NyXVatWieMdP8XZJLIa0N7WGdxW97uwsAj5J+niv/m5cfR3f/8b8ZgpnMYKCFeBuOnqDVsI68csaLfqbANMTB1Kf2GsgOjnRlDp0Ba5NiRZs1hfjAtWs6NBXePmgdaCG4vVE+OTqTBnI2x43walRq7qj40PB21mdWq6CzohqxY0g38dkjsEaFytske4wsiuqh19PbJKMTY4QnYAR258D1otqbR3y2v04Yl/DFa1tCYhOioF10FeW2lDrJKwLeiPQZ+rcX5QZOrjVW854tvWvEwXKqWex2pxQu8hX2hukvoEE/qSlCL1BzaHG5NpmQPBUS52ZXVrwmKRFngHV8khFvaOy5VzM7nIHCZF6NxYBC+eV0JvLmzo3BIhdDZJ3YMJg2YxnIjWhWsRPm/jx0VJicuj8vw9dKbibfG+to5WstiV6EQdU1f1xHtw8l6lw+E+aIME1pj4QUE0NguuIW+THltMceFplICU876xBlHhyogpo5rOc+i7n+LsRajSjJELjnA3ut4DPa8/GDAe68oQ1Y/bLV/Q7baQG+TWohdQDYmkc3c+pOFeOz23/SX6xzdP0PCgsj32RmHs5H0eUGnkophmVdozh6xGcnOEI+lc6cbHe0MaCV0BQT0O4nR5fwRgBc0gSDwOuNBPdc4+eb+jFkRWgg4Eje8ZY+XDWL2dMFCz/mfugnS9q2eezqaGxkGqqDRo7RYIdOhjMPhgU4TTpxcoFHjWcVi8DSZXPnJgI1wGG+HPAD6GpwlQnOp3jn/b7KpC5kM47uroWlHtWxadL96103teBiCLP8YiK2D//v3gz1eDcnGv7d6WLethEzqE1dabod5M44zFQYRnz37xSNvxTjfk69etFmP1xcUrs1PW5nvdligQmetpzAYQptvPbMAj+EUwTXVGvz7dfhiIFBXlCwvcxsYWlKyrg85V/F5BD1L75m01kFi3bi1CB7cE8xVu374tAENxcbE45LFjJyg2RtKOIkErqq2pE4954s2NHaUGBiW1JycnR4Cc2FgX6FMtAPtSdMgi7lWrysTjigoJZnhCYTLLCQj3h/9lZWai2rKFjiFVnVsdggQPHNgvXKY++eQI7cBrSUlJOIbKxwCgYJDFc8UzZy5AjyI/0zp8sLa2FtSyQvFcR3cX9K1yMsL3dni4nKSyux03D5yd2GmrIB85PwXp9N57sg9jEOXqxn1kQMJNBypy+KDOBnFDCByJiaBsXPmRs/FygChxrP4ugBU5Ji98/Xn4/B8Rj/sHuuFiJMdCcPZBLeOmn3MgeDAuJpVWZq+nE1d/h/HQgnOMu8oYMauQD6uD0y4k0HJ7MBlWrls+TPA1AOPzCHeGxM68LeelaJMCvsecAAV71v8+vXX4/8VEVx4kPEyeuwkUJw1AHBB/i+Ogeca9E8TCiCIUz+vG19xskZSx0rztVNt+ngZGOijMFUE+t+xPS5O8HizeTsuUFCyzxQOwpnI1An1BETrfwyxE52YUd7NlrOxoOCa58n1WV3dIb+SW9wE7bTFNS2wq3NvUY/GKARA4JC3JpwTrgGdIP5f7OLjlD6i+4wY1dd0UQHVc0d9QbJfHAK0woFTxRjqWNhoQx+Z8EAX+PMr5jfN0CpP2kNMcSV0jd4Q2PyduPa5tgNoh4HeZk8VCA99/DDgPXfk3cTy7awR5kyoHBee2u+x7dPbm7+Bs1Q3wI/vkRNjgjpJXqLmrDuAvHHS4eHrjk/dpuFt+VgLe0IKCZ1R+zsWHzCCat9jkZ95qQy6Loh3yPejvkWACcFf89ftGcP3k55LHwQ89ingeAIQ8oYoLPweyozyWapOpV8F+TNgK/5nmO9MEsBf8vjQ6E0x+/6T/T3DGqpX340I13veWLanCke/s2RnyRxbqgIu8n8nggwX9T+xMn5BhYnS5mg54cDf5NYcyECkMqxZ5bqz7MAboLvLpfGV3vwxAHtKll6L0/ROS0jkhnHMXmOrBWQUT2jQZISwI3rJ5I/Zz5rEFIUxDO4Hze5AwvHsu6zIAmfFOnw3gzARkeEWVJ5dJSXFC08HVglu3akWFYDoA8p3vvCqcrpqamG7kAYDJEyv6nBzObb4AJCzMCT1HBMTsIZ/2uQKQ/ft2CwDD1UduDEBeevF5gJZqqquXzjtsqx0fl4zKTaKoVrKrFp+zHhdeQGCqVlVVLXQc8wcg69cVYd/x9NbbJ8TxlgoA8WKivXvdK3Ts8psPDYDsXPMDevfoTxcFgOSmlVPvSCN19t99pAFIdkoJFWdvpct3kM/S2bJgAGRP+esCpNf2nUYg4AiqIFmUEbmRRoZGBZB0IazyVsc5GhjrQhjhi3Sn5QrVtN64B4DsKf89ul53jDp6b00AIGlx+VScsUXgitbeNvoEFcJlABL6ahbWsXszp7WOvZ/pinaE6u0deyzAB4+BEYDwmO2F49XJE00iW0W3+QKQwjQ7laR5Be1Ka/XuZ7yX3zP3EVgGIHMfqwfekldRd+7cKSw9ExIQ8FWYJ/jvzUqQes8BpgEhLFQvXglrzCMnFnaS/sBnuDA7KC8vgc1n/DIImWY4ZwMLxrfNVgGZbV/zeb9eyWYt04oVuUJcztQsBiLceF9aY/H7v/89JIm/JVZvtZj6wIEDgpLFwuwzp88FA/6MGRzaWnV8fBRUKml7y+A+NVWumNbVtQarKEeOHAkmjxvHZGBQ0mPYIYsnW089uRfUxpuiCsmtpqYGeSPfp7/9u58FbXqboMvQjfNBeAWYW1ZWKqospUKrYkMCuKZwsKCdbYBPnb6IiZtcAubzGBqSVQa9Ap6UmCJ0Xc8dfAKVGTMdPSq1Ykwx0lQZzvnQlQ9NbeOxNivhsEVVdPh9Lgi1mcrJbWhYruwy5cpmlzQgBjYOlXTOlRIrVka5+Th3QlUt2O6V2yiSze3If9ix+gU6ee2t+wIgLitS2BUFja99mEPSjYJicuSz6KoGP9ff3Udf2/1fqfLOMbrbIgGhroRwJcDhkKvXvJI/7JZUFbOPhfcGfZV6rMeYX9Or2qmJuThPOJ8NVKOyAOE450mgucfl+31e1BkUo8cDa1eXU75uVrke/JhF3ANDcqXdGS4rFhbkVfB75T6Y0KHSzQOdwYVy3R8L26qqBRHI58V7uHlAJWPBPDd2N9bi+6FhVRXBSzqrhu+zNfl7EUwYSyPjA3SpVupaELIh/wgqkY+yEkopJb6AegdaqGuoEfegC8+VU2P3DeobaRNUybiwDIoDbYrBRu9IMzUPS21JZsQWsnpjpasVbJyrO46BatUVpBFmxa+iFWnr6ZOL/4oxCyWsW3F++wAiL9wCtXKkAffWxIpUQnQprc/bTUOjQ/S7Q9CT4HtCjNtQbrAK4jcbKGV2WRnhnBWTLVQZDKjKhZ95Wm5Z4bCO5Ym/AVMXrpkckoCvF9Q1eVH9HlR9FDtqulVxYwVk6tTze7V8XPUwtnu+N+daCcH15/C8rVvT4LBXj+/QiRS5CQeZw380+GhvH5nWEWoOu1kym0yufPD5Pf1MDt243kW1BrvdCdeWjTa8916fIECxh1NSdDX0g08KwfmJE3IRaLkt/ggsA5DFH+MJRygqKhL0DJ7E3Lx5F39DLh/TdmUKIJIPrmI2gMiCVwoe8nhMdzgGWavK2UFsESo9j3g1RI/Zg4IH3s+D7oN/aHWlSk/Keb+sk0hP58l5sQAiDQ3NuN9vi65/+9svAzCk0M9+9gvxf63reP75Z5EyjqpIo+QnM4AQr2PS2dkpQYMOBlyLrJDnn39ePPerX/0KQCABYL4VAKQh6FbF4EZbA+skdJs9QH/6p38avO0cDhv4//X07nsfBSlNRYUFlJubQ//+qzeDGpKKG1jJVdzxZ555Jrjft9+WPHxusgqUAIes7QAo4SooECajHC2AceLKUAPO7bMjZ1FNkfbATOHhvr3+nWegP2mkGxV14nk+lp6AMhDR/Z8KgDhwTmw9zG10dDgINrROwcqhfQZ3IJ4sc0tExWpgUIKU6QBIGKhZu9e+Skev/BrnIX/EWU/iU3kEZgVgGMh4VTgaH1f33Y9J+VQARD83agAgwnIZjk87yn5MNS3nqA4r69zGRuUkjIGK3i8DEOm2pQCIRW7D80A90dfuYpKSJc+ZE7xT4+GE1Y5AQvSNq3DcbFYJbHweKyVGp1AYgIcF2oz+Ph8odD5cJxNlZcSK+SgDtIHhDrpeewFWtNK1yRXhAf0n5AKmJ7F+U4jPr/sl+qnG0of8lKDWQ6QWSgBi4fMQjxiMqgf4E9SOYDM7gGRsRDIVZW6mSGccdfc3Ul3XFUqCbiM5OociHDFwnuqm/tEO6EYKMApWGh7vpjB7vIA9A55usoPWZgHtbdQ7AOeuXmqFu5XNF0vJrlVg0blwDAtdbf0NwCyDI9kPq0VRmKB7ObD2h/TZjX/DPWEj95A8fz63fWvw/LW/kWNqlvoLE0nwuSH3JYpyxWHM2dWM6H/960fieZtLZsuIbQPqfh4KXTv5ggQrFlDHAr4QTck/oDKBfFK/4/MDgKjZagAZLsHmiZ3xO88IHAJGfp049r3AA0S34K6nWqyZ8NxsIMSg98jKikSldXYxdejE7n2kg/guXmyfMgtjpvcuxdemAh9c+bgLutqtmwCZhk7z71pAfc+Jx0pbZfFLYOtHOKUjTALb4sJe8T3P37FvvfXWUjz1x7ZPywDkS7i027dvFz+k585dndvRp6mEsGaCQ+Iet4wQPSiLBkKWAUjwvltMAMIHYUFrWlqycM1yuZyCbrhhw1oBvs+dk3oHDUBeevnrYtLe2DA/APL227+FNiQCtK9GCOLb5gVARkcGhAbhd2+9GwQgK1bkUypE8m8j5VyL2OcKQPh8mE7G/eA2giToV195TqST2zBp4vHmSgD/IPIknCs6TU1tADxYTDhxGYnmcsK6lADI9vKv0akbbz0WAMSGyfNKTNivNb47JQCxmSJpTcFWTJBjAHC8VHWnjlKSEukW7JEz0qLoixuX8L4+2rF+G67tEFXXSGD8ZQEQPjZX1ly2KCpM2wjdA9ARxOWdAw1UowTgJk48h/7IaYugtNhCahuqpvjwTCSQryAPwGJrfzW0JX0UYUmjGGsOKnEBSgZIG/a20cV6CbDHRjkYUX5tGAHIxoJnyW5x0NXmQxMAyC5QuY6r3A8jAFmd/RRFu1LpXM0x2gIhfUV9E504WyP2+yevP0MWfF80dw7S747K3J7RrygA4XNnwTgD7ZMnpS34fNrjBj743CcDkD3I+hge9tB5pWm5HwBih47plRczxffyz34mc2qW28MbgWUA8vDGesKReBW1q6sPTj/SnWfWNgMI4fcuuHvUrB16OBuw5mX9ujVUVb0I7l+PKBCZDTToKzMf+tTkqzmf9+rVbE0ZMtKHeL/69SjkDjz33JOiOtLS0iZybtygKmVCBM7thz/6Aaof9eQEUDlx/DTVgZ7Y09OHH5kRaC4mukBBSi6E6NySkqQ7Tmdnn6iQ6LRwnsRrIaGuXriRz6ApX6wRef0736Sbt27TqVNngkNQVFRImzauo7uophw7dlw8bwOVSDsLOUAj2r17t3ienVJ0dUKL0KVIWa6MlpavxupjnXjM/dKTuPXrSpGxkSgWEHiSEeIry/HycEAixO11d1uosakzKNTmygo3PoZdVR+c4OtwNgm3iAgH/slx6e6RtDF2KtJuVyOjgxSfIMdLVz/4sTMMxBmsYnOzKrG5Bfvv7euGBuSbdPw6NCCopHBjdyydUWF3KmoLxNNuVWVhGp12PvO6OYNDTg2EA5Pid+nnjBUQvlYBr4U2lbwggNkHx36lzkmKu3kSHay8MEVJUaUCfltwvP1qhZy31wFuovJgoAGtyX2WrjUdQoo3nNRwr3Hj/lpB09lR/CL1D/bTOBy2Km7fojs1XeL10f4VqCDIVXarfZxiEvy0a1MZtfe2UkNbC/bVS3HxFspNKQRty0YXa+WqvokKcT3vyv4rlzC+1m6PXJXnRW+9sM4r9l7Qt7jZKVT20PeGKywh6PzFWS6jALfcIiKV+J2PB3E2NzeqRnq/bJ6gK4G88MVVMm4MhMNhTRxrz6VoGyZz/jYa9DfSlrxv0Dj0H6du/zL4+RkcZDMJ8TaABH28AChg8bS79Ds0NN5D5yvflRugFedsBzVskGo6TpIX4Y/l6fspJ3GdqFpdaTpCNksylaetFpa8PEqfnLtEEQBSu9ZJ97h/fOcmxojd50LTzoAH56srRLjfzBZJN/MMYVVbO1uNKxW+qV6GsHDzJ8xY9TCukE/43ptkrTb5e3cy7Uqf+9SZIbjQuj/BUVIPZnC64kC91tZhGHQYnLEmv3/S/3PhBlUON6izZ1tBAzVUf2Z531J9eTLw4H5y1gc3Bh+TgQc/H8CXlHaPE9RfXfkgWSELpEZS2UuFtAVVVQ++l99//31QhbuX6hA8tv1aBiBf0qXlHwQGIdevX5/SGWvabk0BRPbu2QEq18BjC0I4GX7Hjq10DbasDQ1Ni3PFHhEwMhfwMR/wMN1gzrYP/T6e0GiAoZ/j/2uqDE+6WcPAbRdspDnM7/btuxDNDqAyki4mOHm5KyAIltu8994HsFJcCQesKDE5YV3FKFZfr1+rojt4X2KydCjipoHGpk2lcJUaE5N7tsD99FPJhzfa/+rzGRjoCYYLsgkEO3G98eZbQkfS1SUnm0z1+carXxduP6yz4uaBRkADLP5hY80HN36POVLOzMaVfW0kRYPXLkv9GRm8SqdoIyqET2w7JmkpMTFx4rPLLScnnXJzklDNiRKOWzxh50mf0RqUtSVut5e6oJXoaO+B4L0JE0IvQJW2IvXBnlhy7rW+g+lXRgCSni7BHMhFoMdJ3YvHhwnmRKo+/h+gQgRPJthLqarxcxoeU1a17DqESaVo6vvIDJ610ZrWphzDjABE9En582pAyBa9+jqKiRsAyPZV30RoYAImoG76l7f/Ohh66HI5AEAkCPBhQhGANSw3m3M8COyMVHxgGNlF+Uc1C5Wm76GGrgoah+ZCf57SojZTUmwC6EsJ1NjSQx8dgxOfJxyULDnZxtVH2J4Ebr7AIJltfahqOWj92gRKTY7HZMeD62GnlvZh2Cnb6KMzn4lt07IQcme5I/ehZvCszVCyGABLvm4hGo8Ad2gWu5eiHZKmp3VTw0MwPVAgaHQs5NzkhJWywyWnYV5cR24MQDTVjn9rdNAgv8bjHGFLpITwPIqyp1Gfp4EGqQ53wyiVJR+gxIgcOlf3Gxoc7sdnQNKqxqC50mOrP9vcLzM6zJWV3aWvUUvvHbrVdh739hjlpa6CpiQFeSE9lJ+0Hq5jPXS3F4L1zotkM+OzE8jCcZKgOemhstQNoIzFApRAk4N7/nxll6iEXKjuoaE+3GvqOpvVtRfXAFomznER54Nx0c3s19a6bFkc0m0FNzBcB+NzMwGP4LXT/DfDG43fx7NSsPR1ZiAyR3tdreGoxljcNWgcjH03PmbwsX598oKK2Kc71sN4fjrwERvrpMkJ7uJaqDBQBqr6elhhH+4lqdkjVDO57fthgHK70sTCzsmTJ5dF5w/jYk5xjGUA8iUNPB+WJz0sSj9z5lJQADtrd6YAIDrM707N3cWboM/ascXdgEFIcUkhRMv9sDOWWoIFbcsAZMJwLjQA4Qn766+/iglzo7DJrb51lVavlrbL0ZHRYuLBtrsnT54WQlz+P6dBOyGCzs3LQQUkDu/rg/PbsEgs78YEfGBgCGYOsLBFFkknaBvc5gNANmxYTVHRkQA9H90DQH70w+8CGAzRhx99Ivb7MAAIe89rQTaDOA3s+O/WLaWobDhFVocdoEyCE9aXSH6zvl78g8oTQ64y6dT0y1fPPxAASXSUUkNHJbX3SZtwBmCLCUD2bfiBuAesFhu1d7fRqcsfi+MuFADJiC0TDk99vnYxfglRqVSU9gRW4MNpGMns4RBmu1GB4iyKjq4RamiGyPsq9BKTAIj4Dk8Ypa89tR2D4qVf/pt0cNu3JwbgboDq4OgWcA4uGQDCSe3RjjRKdKGagypG19htGgo0YwUZQB/VGX5uW9Z3aQzZJ180/AYAzDQnAMLnXJ6zi7LiS6EH+WcBQNYV7EP44AqA8mGqbj8rgIfm0OQnbIT2JJnqegB6QBfbkPUEqGHxAE8+egd0o6/vzBDX/2fv3/3KAxA5T4AzFrQOJ+DyNFNFo6wsHosXTrp2rQu/kyFTgAX9nXzIO5sq66NoZRwdQdaHtqTWXZoPAPnh62nkRnWIDUfOnAlVvx/y6X3lD7cMQL7kW4AnTNu2bZtgzztjl6ahYjEIOfD0Prpy9fpjl5ZuHI9FrfY8AiBktgrIXIDDg+7D6BLDVQG9mq2Pzf/X1Qde3WZq0oEDe8Wq/i//5ZfBy/nKK6/IiSUmfizGvXv3LiVgW6Zntbd2Y1Itl4PZAnf9+rWUk5eOygqclGC5y6Ftzc2tqEpYRPBzftUAACAASURBVEUAhRQ4TI2gipAnMju4vfnmmwa61USvf3791VcPIjekCaFcFwQQYmMI0fAZY/3Rrp1PCLB0/Nh5UYnRjfM30lemiv/W1NUIMTA3PSm3+Mw4rlyJZaHtUJusgJhRYrDZZF6HV7my2HSaGp5jahiDLm4MInRFgatEesx1FcbrdUM7I8cnJTmKVhTmkhPUsDDYpPJ3gabciNMxiGc1WNHAhffD6++6SjDqHqbRcVRFmDHCehWMd3R4EgTKQ/jBl9WS4fEuauuFi5TfI6okdms4ckjiKD4iH5N2zkBgtonaI87Z54XDFv6yg1OYLUa6m6lFfwusivhacr+MgGocGR9dvV3QIiTTbw/9kzhuTHRcsAIwBnoPu3xFRcST3448E1XtwG0UbJruZoILltmkaEO4p1JiCyBGj6ZufzeNgEO+vXgHKjN2iomKxiTYT1crukBfG6WczFgEMTooMgKEKJRTPMjx4H4ODfvo1h3UDOoBYnpNGH87ROle0JDk/WMP74awNYzWlRTR0aunyGyXIXcetxS9ctCjzkzh/1sReMjNb6D8OGgNqkGSEmJlFx9xIbkPMhMlDAu6PmSTcPOhcmGySlrViAp9VEUw8VwEhPdJEYUU48ig3tEm6nU3ojLRFQwLFX22Omjniu8KAf+5WoROuvsF3cvrkcceHRsMZp/oyhoDNKe695nitqfke6LSEeaIEvd9dfNZut15FqJ02f2ClE20In498kDCRXXTimvP5+zDfrhaYwWo/h//eIHKCuMJfgyCgmWFWFg3k3cY75P3oF87g+Gx2c+r2/IgAZOseojqmC4nBfcwwwMj3UpvZnhulpike3Y89fewrnTdK2afrYsMQtatSxJOVlOBC51uPlsC+GzHWSqvT1X54JTzDRtT6L13aiaAD+P3m0nRA3n8bX75vQt4TX6YnnDL3NhOW5IKyY6XOjo64DR2aKmc8leyH8sAZAlc9tzcXLgFrQaf/NTstrrTABA+Da4SbN26ga5eqxD8+se1sfj+q5oV8qDgge+JB93HfAHIpk3rRNDfu+9+THfrbwVvSyMA4SeZfuVGqFx2dgZE2VliFbS1pYsqbtyEre8K8b6+ATnJKykpEMJuZjPwpJ71JQxOLKBxaIrImTNfCF0It4GBewHI66+/BJDyjnDpmgxA+D35+Xm0e+d2uniRqX9ydZvbUgMgXoTQaReskdEBVHUknU1PFMcBKmJAaRPjVrwalaYE6uxqEe5iLiTXCQAirbowdkzXQVWFn1OTOj+4N2YGCQo18PNT3UMhcKNHSk0K8X69T94XH4d1ItyGxroxqWTaELKqQRW7XPmFeJ5F/OFwSnr1wPfFZNLEnG70i7UPDMgiwqLEdWY6E/d1aLiXrtUdEWLsmtYrYh8agHBeRmJUFqg9H1JR9kaKj0wT7oPOaBdFARCx5siBe4j7Pzg8Tm+8fQc2u0haB/0qoHhcVlTiCrLtlJMdTWkpfK+ZKCqSHaRMoOG5qafPDR2IG6nko3TtdhVFxgzSge1b6Mrda6CQtcCNquu+AIgNoC0B1LBIVxTFAYD1D3qorg00VCtyOWYAIOG4jpxInhyxUmhbusbuUvdorbBW1uBUO6olR+VRXsIaOGkl0p3mBmocPCrGb74ApDxzP6XE5ND1+uNU3ykdzLzmUcoDBSs/aQPctyLFHVXfWwkgmkDJkSmCifTeiRbaXBpLZ673ANhJAwqzVdLdlgGI/iwRvhOjaCVW/40gw5jxcfFiBz4b809gDx1h6TyaDEDS0yNo7fokOnWiWQCwqXQf3PuZAEghnMXWrsH325CHGu7WY+Hp9NI54a9oT5YByBK58GVlZUKMe/LkhQcGIY9zWrq+XJw1kZ2VuTip8Eu8EjITgJitAjIb+Jj8cZhuf3o/TAXSVCG9rZ7Y8L5YuP39778G6tVdTOSvY6ImJxh/8d//EpoeOVGsqpTUntbWDuoBtYobT47T0lJg5ZtMcbFRAoh0d/fDeUhSC/hYGRnJwjXrypVKevnll8XzKGRAY3IbtKxsgFRZhWCqFgcEtrd3CZ93rjSsWJFDmzevxbZSU3Tt2rXgxKy7Wzob8Xnt2bMLlsFJ9Kt/f4ePKp7PyckRYYO6RUbK44xHK3EvKhPacjURdrvjyst/qHEMq84SHDBQ4saJ6NFRcrKlxez8mC2N9RiLzA8lYLVxCIXo2zi0HlL3kRAbToMq6ZwBSFiYXO2PiJR2qf0DvUHheUpyCsY1h65cOwEdDiajWhiNSoa2hrWp5XOuQujGYMbhkIDCB9oM2/aK81CFIScqL7qJ+yEouA2FNfI1Sw5bSdHOLNByPhSbB1Bx0I3P1zsqq1cj0NBwJc1pd1Jmch6qPXIlPDGGnYHsVI+MkOt1cqK8uuAApcXnCpDiAyBh/cAoNAs1zZcpKxEr/1G8T1RB8Dz3wY0KRHtbB75vM0TyeTPAGK/ad/T00uGTDQA5soxitkErEY70cfx/HJQsUWbjNlQi6GHckhJtqPBZcU84MK5OgCk/JSW4RMWqF3RBN/ZvQXXiZOUnFB4tx49F4KHsEx/WZ8uF/iEpOh40sAiKxUJSOio//SqXprWrB31Cn3u7KRNhlXG4X0ZAc7rbXSWyNNjqV1dAXNZoirGnYpwLaNDdTp0AHUM+0Kx88thRkZIDz43P2d1TSIVZ6agkhQkxLl+NE9el7skZ3oXzkNUZj5eDCOW4RESGrrWu6FHARonhsK9OLKOjN94gH6xvk6NyobfZCeARTo191XS57QSlRGKxLfkJagNoi4V25dAXjdTRJ++zkV4cS5VLzH6pU+LmUMEd/gDuCZgocON7zOKT9wSbEJBZfmb9uDdlC+lqgoEgwT1OejBV9UPsgqtyoW3195v+XOqq3XS7lbsw9GOmDef4GldBYmMdWKxsFNSsnUj/roUN7Y0bj5OA2qCJwudWp5wz+OgxUMvuMQUwh+5Lvg8s6nfchM/UvleRrxKRQr2NfULvceNGKLB2jkO/vNkijMAyAFmEQb3fXW7ZskUIdtlZxwl3klnbNNUQroR8FUCItum9eOnKwld8ljgIMd4bRheX2e6Z+QKQycfR/9c/rMJhRImrg6I/TJJ5speRkUZPP71XhOgdOfK5WLl2e+UEwukIQ9VvjXh86NDh4GHsNvkjwhP1qCj5GYiBs5UDeQScFM6tqamD6usaASDW4MekRdCkRkakWJbpXkYqGFde4uOxWo6VaqYTNTa2AHTUCUtgzih58833xfvi4uJA5ZIToWBGBXQUPHH71refA1e4js6fk8F4f/Znf0Y///nPxWOmbfldE8PC/JjGRUDgzq3zbjellaaJxxvWbqZTH0q+sRZeMzE+zCW39Rkm47xKrSep/Jq+bhZFbfKD/hQOdytxzrERAC8SuDHo8CtwoLM/bHC18ooqA1d1iigrs4BOnf0Ark3RGDeVQwRdh3axYvcrbkwpi48PfQ+5wefXfZ8KgOhxY+Cg7wmQaILgid8b58im1KgSutEqx52XwI0Tu94Oef3dbtC71OyPK1uimdwAGaGxHvHIKi9jE7MpmorTt9G5W7BOztpDWSmlEEe7QBcboovVR6hnsBtgJoy621NoXTGqZzhMS4cdFrByH+EuD0AcuyyBmwEnqRU5ibS2LAMT/mjq7BmhX39YSe4RNTEaTiRnvLSO1RQlBj+6spCfE0N7thShggIdD87P7pDVG29gmM7d/YBGBpPIAQDDmpOo8GhUZ2LxN5LaAYAS8N3twX3AVSam/VXCie30GSn+J9M46H4wdcC9u2lVHmUkxdPtphpkptRSdlqEGFuuLPWM1lHveD2qDxKsm00h+qDD86S4Nnmp8ZQcFy4qEneRg5Odlkk/f+sN+vq+p+lOZyUMBwYBOtqwrQpGdOKeUMYDFqsSvANsWdSkj699SlQhlQBw3Gy9QOmw+2WA0zXYSmdbPhD94EpWnCsFOpOvA/x66FTVHbpaCeDgkWDOHCiW58mnSjK81OpGlcsjwQU3H4ClfJ1pmHoxAlWwSRN9CUTU9dKJhHons4ACWf+bvs22KCPPdWGBh7E3GzYk47MPwJfowqLO45HxIc/POGYS+WmQNRP4MJlVLg2254qouD9QsXVEqJyPvZW0M/sF2LTfwm9Fr0g6X25LYwSWAcjSuA7BXjAI4XblSvXsPZuBjsX2tVs2b1ycIL/Ze/bQtlg0h6xlAHLPNZzK8WU6AMK5Hzt3bhWrx6eRas6Ul/sFIOEgvHf1ShtKdnPKzEiCVkQK12/dqgfA6Q+aOEwGICx053bi+EmI2TNBYcjHSnWS0CGwy9Wvfy2tQ2cCIAUrskBtXAdL3GZRxfnDP/zjZQAyRQVkLgDEZY6hnNgtVNkuJ6ULBUBGxiQwYdpVUAcSkJUgFl9zdsXKrLXkRNZFW2c//vqp6paFmttVMJlPgisGICuLEqi0MFVUhyKhN/roxE1UR8ZnBCCZafFUmJcMQwUn3oeqICZTVlQ1klGdYi0NT60YO3pgQ+sAyHZDF9ML0Ngz1A+NBjQ0rjBBf2uBq9ooqh3xcIVi4FULPdT5c9KdTQMQfmhFmntuZhiyP0BNxDn3e1qoG6BjYERSBbkAZVLAbTIASUuIoYRoaIXwGWA7YK4YsSbj7LXLtHsjaGN155B1AnvSeQIQTirfs/J7wle4trOCrrXCUAKgxaI0LKuTt1NuXBn6OIaK0G2YGgxQZxuqSssARF7fObaCghhkKSXDQbOTKirmbs87x91/iZtNBCBafH8S4vtOUBunp11ND0BW5EfT7l1wtsOCFdM6l8HHl3h5pzj0MgBZWtdD9IbteVl4W1kZonlM280ZQMiiBfktsTFjys/WLRsW14r4EQIkU12eB6l86P1pbQW7KxlFzvp5nbkRExNNr7zyNVQaaiEo70DFQtKceOU0P19qOZqbmUIQJx53d8sfUdZ/+BRVhP/PoIBbSnIq1TU2iMfa2amstEA4ZHGLjYnAytagoGjx8TRdibfNzyuYMBy8CsYUrNKyQlRAigBMzkGI3oJU8ISgDW+oOiFF5NwY+Lz40tN0+dIN0L4i8cNfIZ7nSbemTrGrHbcRtUorz2mcMjKzxfPcL6/iaHPOBTcWzuuxtEEIrAX9XNGJwmo4NxlKOFG4GsBKn66AmE0erIbKsWpoqKXMLCmQZ5G4eD+sWV1KLJyTvQLbptGVG8dFormukniwraZczVYBYRE1lL9i33pbpsJ51Mx/pgpIhC2OcmK2UkW7rIAwBcu4WtylFvvZ3ljfs3FxoSqMXn0fHUfFB+fNjSsgAZK2yFyR8KkJrc+r6G7w/t9avlm8/sGxi5j09kHonI6N46i6Xq6os6ib24ZVKVQOAMIuWEMj43Sh5iQE2nbcW6BAdcltrV5Q7pRBQtGKFFq7Mhtj56PuAeTbANz0DY5SWBzsZ5OzaAg0t1FU/pygjW3MLcb9BEGsEqd4AEKYWsWVOdY7DYCaZYKNbFcvLG/xfeNAFezUxR7sPxIUNDMdPoUAwRiI49NjKQOVme7BTjzORS4JdCgjd+lu1zUaR3I7t6REnJ9qgUC5qLjZUZnMT2P9TzuoW2OouoTRytwcoV05deVzWl+8ls5WnqawKDmW496QXssZBh2QotWxIF03D3JeRDM7RFbOjoJvUlt/M12+K2lcAVQHi+Kfp9z4JIyBTdzLDhhXVDW00ZErt2ioPS9onWq1DAWvuXdcWlOLNqT1V1ZksYQmm6H7JnQPaWvmCRUIE4etqCrQA1Y/xDktYnUjdNJTP9Ji8/Pn20APzYSDUyu+S6Uw/9Ftk6tFknbFzl+ywiOr2ywnN/6OWdjOGQ1XX95rrC2DoYFoTgfterGF1qY+TV0dTN/thm2vzOZZbktnBJYByNK5FhN6wiCkurpaOAM9CB3rqwJCePB2gG7D7czZL2bX0dzPdX+EQciDAhANLnjYeCJidLnSzkx6G65+PPXUHlQX3hZf/DoHJD6BA7JkReLwYeQkTBpPdoZipyRu+/bun3ANqxAWyE0njD+1fzN9fuYaAAm0ENAJJCfDsQgru0lJnOfRJ/6xw1VujgQgd+7ILAauDOqWl59BpaWF9PZbh4TmQrtg6bFisblu27ato2zkdLz5xofCPriqSgaIsj6D7XO5aSDRBa7+X/zFX4jn/vqv/wa0r1CSsf6BNCtaSFxcfJCOFREeFQzD4kqOBlvDw0NYTZc9caqwwKgoObnmNjLWC7CitSUBXBsVDqgACOs0GGxwKy/bKHjt9Q3XQQmCy5EKD2QA4lTakWHoCrhZETwYYu+EgvFYDxKMNDFkh4yOqwwKTGg1KLWC9qTpWHzfcI5cftxuOEZ1UcvAVaUBUdoSgDk/ycnGIHQ7zrDQOfJz3V295FH5CZERUQK8cQsH3S2oJfGH0/iocm7CX57w712/n2ob2+jMlRs0NmICpSdA6SmxomJxtkJyweMTQMlbsRIT/Ci63XadNuRvw5jD3WpkGOM7IlyieqDpOF9RRYFxO2hv0ZSeFAf3LyddqrxLYUnd6LscDJPfCuewGNC/RlDRuEtbizdBdO2CHiUL4HSEmqA5iUVGRnIcQjMBdAaH2BUrQP0Qx1bXjNAtznvwu0QlZ/uGGIjfUa2DUYLV4sE1sUPk3oGk80aKjR+j1Dhkx6Tk0vWG09Q/3EHZ0Mtw6+92kd0snX/q2mtodeEKSkeY5536BkpFv2NBbxwG4LlZXwMQNEYby9fSndZa6hoI0Z3IdQ3XSwJwLypE+jqKJ8Q18kALJB9HRyWIvzlxqyg9poRO3JZZPBuyn6QYBIYOg94YBcMDbrcbhul3h9RxkAeE0BPxvBW5HiENh9yv3w19iwL0Zj8AuWHBTYMN3u4e4MGgQ7WJGSghOlrw9VkoV3q7e4HHvZSh4EEX+AGLzVnvwe0EtBAsNo+OtiPHKEP8/3Gx3eXz0+CDHb/q6pHvpC3ucJ1M6vpbzLxiIBdBNKD3s35IhbBu3tdL2/N3CMMQXgD74ANVcV3g67K8uwcbgWUA8mDjt6jvZpegixcvzi2ocA6VkI8/+WxxJuaLOgrz23l5WTEmhDF09WoFxLeGVbT57WbqrZcBiBiX2QDIHgRjspPVO+98vCgAJB70qyLQos6el1UIC1x+dIuMDKdUrA6npCSIcL4h8PoHsTJ9+bKcaBoByKpVhYKW9fFHJ3BO1hkByA9++ApdghvWjRu3lgHIAwKQCHsSpUSUU033SUykGOQtHgDZv2k/9fUP08cnpbuWBiAxWOXfvqEAYXfVlA8xei6qRl19PdTQA6AKAXVSdCpWUwPU2C5X+wM+G20rWQuKFYAq7qfBYVCUAB6qaptRsRikrCIWcFsQqJdIhSkFYko7iAl+JKptPEG60ViBFHi7ACXNnW3kHZNVKhgmU1pcAqUlw40LTlyF0J786n1UvrGSm54IHVUKAJOwuw2jtp5hKkJQ5QCqFyBNAYxAiA0kOO4ZpIt3pI7KCEBc1jSxXxf0UyMAGSkAtfzZrWmuo+q7t0Xw4pqiMlRt2qi5H2nubA+sQv/Ezu4DgPDbdha8RnXdtQgaTEYVB85XQLx2FTJYj8rW25/C0lkHdC8DkFl/mXhCvmFDEr5Lx/A9ZgCIeKdOPedQvsfBAYuB1gsv5Au7YQ5eZFer+QKQ4hWxtHGzg+xeLCBgDsB27MttaY7AMgBZmtdF9EoHFZ44cQKC1Dl2dBogwpWQgvxcOnHyzGMPQvhci1cWiuT0RbMjfkTAyINWPvRdx9UNpi5xYzqHroDw83plUFc6XnrpoBB7MwhkKhGLcHXTVQYHMit0BSTopION2CKWW3l5OX3+uRRsmyHGNZ5HMSgvQ0OjVH3zrng9KjIGlrzSiWpwcBh0LOkIw/qglSW5yHFwQIBswb3Qhb5jUtnYCpOGNZSWngge9U2qrWkS1QZNpTK6ePHksaRkBW3dtpbeefuwcGfivvT1SdF3eno6MkOyxGN9bg0t9fTf/8//Szz353/+vwWpZgmgoXR3S3GtbuzopMePqzAskuRmDCKMw0p5X488Xka6XNUeHh6gyGgJvPhHWzcfNAY6FV3TtrgCwpaq3MrLNgUrID44HLFgntvo2BB0CSplHJNbbnZUTbRLljLLkofB/vS+TXA54+bFOGkKFi9EBkXoqGrpagiPm16tLEoGNWLgDvWM1Qaf43PuHZBUO25ay2FVBx8YgLJCMSyio8MEZY8bT6qtZlmF4vC8gA/6BlTSNq/cgwpEC1XX1lNpfgmqIVY68cVlXEO5cv3cE6vJgnT1IaR9t/d2UO9Qn6BzIW1DvM75Mm63PD9nZCNW+0MCeIs/QzwfQIdY65EakwTXp3Q4VMXRu59/KKocdlzbb+19mUb9SO3m/YFyFQ5HKMjPRV4Hj9EYxuezM/8/e28CHdd1ngn+hUIt2Pd9B7iABMAN3BeRokhKsqzFlhzJkh3bcdyeSfdkMtNLkjPdSSeZzOmZTveZPpOZnLTTSduWZNmWrX2zdlGUuO8bSIIEARD7vqPW+b573616AAESFEEStHB1SihWvXr13n2v3rvf/b/lkuqDZBgzbFiWBUesgDS3+wFUgnCIQqRhf0hys7yyYWW6NLZ3w7QgFhWFFhnxXVbbkJ7ZBhcr7W7l8GsXsUB/MbJIytU+xMPJi9WOQaTec5vSEPx5ubVZ4hLj5HJHM7YL4v74Y9b+hHF/0NWugC8e50rUvjovqVL6xztQzUmXrqFLEbMGLut0wUVrPEFyU4plWfEWVXlS66BNcoh0Mqd8crRbTl0clAFUsgRZObpBbA9Klmn+MYuDZwEh53g0B0QJfKz7m70aoUGTPo8jr6MCYq4Z9gpIKBS9Fl1PbD5hfZEtnPzki2d7TLtK2xu0n62F/eyJE13TJqEzgDA52Q2tnXYYvFubsRSuq+uVpmb9G+Q1wQAQB37nTmQOqbMG55W5lgStarIDVc2t61ukKL1UvGEacwzK22+/HblW36398tu83fMAZI4fXYaqMS19924t5J1RmwchavBJJ7CW1jZcvHUQ2C1pcxyIGN622fcb5S+bgSRvBGYgyQu/3aHJDNiNCPm73/2mSis/deq81NXVRXIpli9fMSF1NmQNQjioZ0uF8NY8t1OiUpCSTMtYNuoktmyuBpA+rpyS1M0IA1sDYri9ERcrG1c9CTPXpGilwTEqD25a3Je29l6pO3MJ+wJ+vG0QxFkzNlLe2X9PP/OIdHV2y+uvfyjLlldKPVLSOjujM5ElJVrjkZurwcG5i3Wwb43qNyh2Z1PjJ4umw4ErW0GBHsiy0S3M9Cv3KQeUGbaxMVQJrAGZCR9ULlgAVmxxyo7XSuLDM8upN+qEC2qLASDVVWtAKRoAb/wc+iIZeRd6gOnnoNPSdZiCUireN/0etqhaXDYILrYJGjSAwI/zYyoAAtJVZP9MTghfWJS1Q9oGTiEQr12ZE7DZtTejvg4cE02XYaWBDSykiC0q6WKG8sbPOYJ64M3wynhXhqxYsE76R3pVMGJeerFcaq1HdaAUNKMGBPwJXLIQyof+bsTsf0sPQvlSNaWOrl2hoB6khrHtTpv2hiJrtgCAmgdUD+ZrOPzQUeQtQxDhgBw5Sv0GxOrhHknOQP4F7JsrYXF7rOuAXrdlFRsfWIu0cNjvQpW+sjgdovgeSQP4vNDULZ29I/Lg1pVy+nyffLxPgzGGFq5Zlid5OcgBCYG6aDVfUA/W42GbHBtjBV8GizHYjwfdKV9ZF3Oi4Hx9E0I8c1SFYwABjt2WY9pozEcAeXpfKdRnGxuJjfx+PHADc+CcKExbLhWZ65T9MuUP1HHw2F3qPKr6KA5uVwkuALDUBQBhhSozhufvOBCkR/k0O+Tnb56Xy20WpRG8LZDU9F7QWSusf9vBEMD92CStE0Bb5BUbANTXsagsOVK5mUC90p+cSMHC5yz9TqQjp3lyo9fK663vRt+n5W5hYeKMKFbUhrDt3dt2o19zR5c3Do6TwYfdyTBi+e6CNblYToU4bRxOTemLydMasW1b2iTLnYJzEfeRwQBovu+psMH5Nnd7YB6AzN1jE9myMgQVVlYukQ8/nGFwzjXoWDU1SzHLnAJrxxnkjdwFfXOtTeQgk+J0ti+rLuROAJDvfe8ZaCo4UxWGjum8HD12XB2D2QAgRYW5ABIpcvjI+cgM2EwASDx46BmoJKyurcK2xcu+/UdVkGFqilYf93QPKKoO/04GIPduX48sEAzgAFQo/D4P562339YZFGx3EwBZu2a7tLTVA0A13lEAUpKxGkNXF0Lp9s0qAMlMLpJlpRulu79DUhLTpO7KSWmHDimAwfCaxetQdQHgwqRBcU6+DPQh7RvnqBuD9JhYrSfpG+6Szv5WDNaHJcGbDnAXBwvfVukb7cTAOgpAivMWS3l6lSR50qS5p0H2nP1UOi9qDRoBSGaOXzagcpaenCgnuo5AiA4uOwBIijND0hyVkmiJelCQAIUqLL85uF+GuvXsbm11qdy7bqn81+ePgupFcIxqzX0Lpa5hRDLy90fOu6kAiCdcJsXZlXLoxHHZuGoDgKVfndet442qwuWGXiqA72O7FgDxYqa5smA1aFSlqPB4sI+n5GybpnklurJkVeljqvpDa2OiwlEAGzd0LoBsCrT7ACpjUB0bAGp86Z0m0Nt0dU21eQAS7Yspnk2l97jmB6w3H3yQ+UT9mPSZWGWdyWfv1DIGgFBw3tOjKWaxOI9uFICsXpwihSVwi0Poalw4Ww4eOBTR6d2pfZv/3uv3wDwAuX4fzYklNAipBAjRtJQZtWmASE31UjjhZHwp6Fjsp1saWsgvmKNVkNmgX5kKiHFn4u4q3jnE12z2ysEIBLtsf/AHv4/cjEtwpGqXbds2q9ny4eERefPN9+WP//jfqGX+4i/+CjOpegbTVFZiHLAFBWWEjQ5ZZn6TFRcjyF5SWSy9fUMYQA9GAIh9HVzOgC5WCMz2c3u/8fhOMDtUPwAAIABJREFUfK4noh3hzDtpjqwgOBxBOAelYVCehFmzHtg+9gCIjEDMrh26mGnSB9vQyspyqVxSLm++oV1+WLEwfcAgUbZR/0iEzuVxx4FCoUHw/v0HpQNhiGym0pOVlaWEkqYRKLFxnV4MftmGUKVgjol+XVcUKIIeQ8YFWzwcrjxeXS3g4IXJ7mwmC5AUOArK2ZZCEE3w0dvXghlnn7JhZYuDmHrEEp97QPFRn8e6OAPOFotrCWfiTQtYSeamAuLDrDjpNqbFGAtYDElNRcpQJrhMXnKlZCUtllNtr0+oppnjHBTQoSZVQCTkUTQmNg5+Ey2XMFZAguB7s22tegqVGL8cvvAhtsdyARNwycOaPhhEYJ6hdi3NWy1x+A5PvJ6lZ3MhU4AVhCFUidx0doJzk8vpRTWlS05d2S/9SG4vTV8lmQhUPF0/hL72SUe3DxSnAL5X770b/bZsiQsajgR8ph5ZKn5JiU2WVKS0jwbapRfBgP0YsI+GUGnz58m60s1yuvGCnDrZi+3UlZynHqoCLW5MXnz1KEIO02VVNUJqD9RL+QINlBJTUEFx64r4IMCF0VTkpS6TzKRyOHhBx4JUcgZedg32I7RQ27qPxujzli0wDn2KVe1xiAZXafGo2uRulgRPKoDRkFxoP4Jqx1n0A3JSBo0bkf78PZXfk47BRjnfsU/9OzNluawp3qSeh1ChuIDq0svvaZ0Wm2t4sfobxi87aP3OnbATDiLkUL+BxHvLZCBsBQqGebAirlOoyER031NUPyLfhCeKgnWdLI4pKiF3uupxM+GC/O1v316kQgnnujOW/d70wAMlcP0ckRMn9fWMx8B+vwH/Ub0eixwgE6gZGofZRpWuPK9acliKUH0LjfZLXEwRGA8nEGOgQ27n29zugXkAMrePz4Stm00QUrtqOVw0kr80IIQz2LWrVihdSGOjtoWdlTYHwcdMgYf9Zjv5M4YWY2gu/LfRfdhvDhwomwG/+UsLXgKQw4fhogMRYWkpeOEQfOfkZGGwOY6qyEXQs85FKg2ra7VFKtuRI0f0zQbWp0NWuKCxt2Wq+ob1S+TTPWfUrLkZrFNP0tMTTQKmrkK3IGZh9bPk5CTZcd86pRF45TXt0KNscTFwZmNfEAgweyEjPRkWwCnIG8lR/1auWkhoH4UtK4XJX3noXnnxl9rSkSX+zZs3q+fNbZqTb6dKElwVIOSNbRjC5SFrEGf6NwEBdGYb+P12PYlJZM/MTIPQXg+mjAuWD2LmAiTF6/WSMqb3Iw0Cfb8twZyvka5ldCI1yzZDA3MKs+IM4AOP2srzIK3KJKFHwAy0F2ELgCSB8sSUcdMMqGAFgY3ggzQs1QA4o9Q9qEws21l7cjT7fnHOLjnT+nZknQSJhoIGF02Ip60k90FNiVNUq7Cmtg0gP8OcF1y/X/rV66vKHlV/D19CvkvYcjxyuFEJsKxKcT6a8WyCM1PyElFZ6Ho/klxPkOOO0wNtbnYYgXcFaZUATIslFTqL90++JpsWPiR7Do9Cr+LHuaHBYyiovysVY6VHdiYpVy4faIg+5GkM+i+iotIJSlKH6u9+f1Tz4AilycqiB7E/CCncDyqY2zqmIz3yg++skF+8/JmiCt53Tw2oU4MSG6cBbEpOP3QX+rsHBrrggqs/l+oG/92ZoCyEzzf4ZefKZep3+5tjx1AFAo0y8T2AWf2jCEFYHw7pCmBx2lIpy1yugIMf23yqaY8MjLWK0xZiOOrT381zKT+1ShbnbpWPz/5YvRaEPe7qkkcQpJgOW99x2Xu+TgYBoM7W+cCwskhUI1FrYPFadGL8nhyR4Bb0t99yW7NCOanTiArjAUAsgKK+1GoThPPTuF9Fl45SAiOCIrx5p4EHt4+C8tranJuy1jUAZq45Y9nDcieDj94+PyZnrKwbnpf44UXS5j2JuIZbkw7QEoV9VkDhqgrJifsHGDgshuZjESZjBsXjKFSU3/37o1VC+3ky/3zu9cA8AJl7x+SaW1RdXY1BSimSpT+d2ZZfxx3ryyJMZ2dRF1Jbu3x280LmAcgEALJq1TJZuLBMfv3rN5RGgwDECMR5DJheXlycr6oidXX1uFkcg2FATeRcvhYAKSzIBH0qDoMa2lDeGAAhkMqDM9YmiMmff0FbMk4FQPi6GTBzu2kLmok08EzQvrIABAhImKLu8wXl4MGTcgkC57sJgCxbvgUg3OgI7hwAcYPiszjnPjnb+i6sdfUM+GwAkJqiByQlPkc+rfvJdQGIC9khSzK3yZHWF68JQLht1fnbpThzsXQPd8LRKRWVDycoXrHy89cvSXZ6jGSmxuIvtEg4PxyxYUmAhTAdr043fCROj5WDY43D7QDE5ciWe6selwMnziDoMBEJ7PnSP+iXDz45J/dvz0WOTZ78/T/9Rjatq0TeR4wMB7UuZDoAEg55JdWbK6mxBbC/ReAm6FHDAHa7LdtoOwBxOdKkOHWdFKfrBPKW/gtytukQgIoGYA5oh6YDIMneHFlb/k354PSP1LIEIInuSinPLpXs5CzpANXt0MX6eQAys7s09Iq5qL56Ffi4WUtdApmSkmSYeLTMGWesqQAIKx+ki9Fq195mCkDuXXROEuPSUc1tlPS4KmloaIBeJlrhm2HXzy92B3tgHoDcwc7/ol/NtHRmD8wGHevL5I7F/uaM9OraFarrjx0/FaH2fNFjMVfpV2oAwcCHKdpUs3321zgwt9NlzCrsInQjGGYFhIJxtuXLq6W6ejG4txcU1YntzJnzEYoVZ8WNsLqiogiJ5Dmgp6QqbUVTUzsqIxektSU6E+a2cgNM9WV1bQXyPHCD7jdUEL1/3HazbdwuzvibY20qDSkpKXL/rrXsFXn51Q+u6hW6dUWqIVaYFV29TJVlDINJNq/HLatWYjYc4YcDyKogkGJhgInvFy7VI9NhBM8hEMdn1baZYCw8z87OUbklbBcQ0shGCpbZds5Ux1uJeN/85u9EtvGf/vFHEQrW6KieOU6BtmDhQp350HCJ69IVkIR4D+hWepYXRIbIOgwFq6p6s5w985F6nQPasCXsHRoZAOXKonlZmSFuipstETaF7fbKF5Oz2czukaBFJyzTDAWLZgSR13BeRWY2cczKMjYgXwOhjlfeVItw/aayEuuIi1RAhoZM9QJaA1Ds2FgByczQVrZmnTXF2yDITpaL7ftgA7sP69PfzMl0eFWp505UdUwGC8/HRfG7pK7vzUgliEElLo/+IFmGAauok+Qql+qCbahQeKWzZwDialbP/NA+BJDJMSqtoATm53olLzMTSeKgTSE8sw/UOUcYwZhuE6SntyeMlca4M9Tz3KRVqFjkqfTzkrxCVFTcOHd0P/76lYPynWdWyJuYbOrDubZz61ppHdZ2wsOOqAkCqWr9nfeJF4nj+SgQ+bHDTDrPQIV7DJMAn16okxG/rhC5XEckO74MVsFrFUDpHmyXho7T0tStc3Z47rhsttaxDn2+8jzxB/W5lxCfDKpWsSzK2Sp9Y6jsBEaklS5iw7qzdlRvA53PL89/sBcVvxTQrSaFAEL47rAofFw+QrtCf4YttzZVfuJ7DJezWwNTtM7XEVgaPZdQh7PKWoYyqBaa0GyVD+t12yZcvfgNvlJenqGCUU+fvjEnqnjQ/5hqzs3fu7d11gADnbGKipIgxG6ctXXeYJfo4zTNPUiDjz5oVvDbNstEjiGuS6Cuqs+z+gHaJFssBOauMn2v2VUFDVt8ljR1npD8pPUqH+o3v9GV7fl29/TAPAC5e47VhC0lCEmHf/xsVkIOHTo2+9kZc7R/y0ALqqpaIocOH705q945WAExXX47AcjOnVvh6JQP3UebAiCmTQdA+D7F3vHxXvCWNytBNN2iGi+3IvvmFGhFo2IHIMkYcK9cUSZ790XTmQ1vfyYAZAl0GwQOTc2DWMfeq87KmQIQftAJPcajD28HB98lP0M1ZdXyKkVLCYbHlfg+ANemAVCthsHDHxoaw35qqsxcACDLlm+F1kBXQO40AOE2LMrZKRfaPhYfZt1vBoAsyl+vdAuHG59H5oWmbM0EgBR51krHyGkZCVgDehsAiYWzlhtVgvjYNEly5SktCCtpbrhLxcJm9oUPj8FRTA+IfTh3v/foOtlN7jmoUYnKmYyakp5pAUh2ygJQu5bKpaYeJJrny+UmJIk4tJ1ueWlAPtt3XtavKZR9R46BLpsoyamgVoW0o99kADLeu1NWYNa7GdqlIoRyumF7241E9pOX22Ug2IvtwQRBUQXsgtMx2A1BVF4H7cZB6YGuSW2nCQOcIQDhZwhCkvHITV2oAibfP62r8mvK1sKVK1Z+9sG+Lw0AqazMQZU0UT79tF71wUwaLXY3bMiDXqEDEysaIM5mY1UlEAijUku65Z1pU92DDPhoaBgAzgQwvEEA8ugqaPXifXKpbY9kelcAfLTLu+++e2d2cP5bb6oH5gHITXXfnf3wbIOQZTVVsPv9/EsDQuxWvWfOnLuxfJQ5DDymOivtN4Lp+M6RWUTbrJURWLOyYHj9XJeZieb7ZWWlsIreAPHfGQUcOIvd3a1vqMZRis9ZKTEVBeqZjoGXzmZm1rdt24BZuzwsE4eZ4F6pv9gCMNOglikvy8Z6QwAQurJCepeZLee/I2J5JAQnJEY59qYv7tu+Bm5HLlQND8uTTz6pXmbmxq9+9Sv1nPsxYNmTJiVqi1Bul9k2VlAIUuztG0/skFdf+xhWrZpTP2wBjWRkVNAuNxmDxkxY/zIckdQtTvCNgJvPKsmlS634fi2kN9qaZFAES0p0pkjd2dOR9HLlG2u1AisHpLWlSVas0JW8jrYrETE5NSKWLT7EvcYoQG9fYmK6lC1YFqHMcSAaQvmGQnQ6GLFRmB4IwrEJ1DMHBDTmVOBfc37Q0tdUEQJY3gGhOf/N/QuFfaD9IDwM1RfSd6gpCCCbhGGRPG+8EGIHqUnBYF43h5xr2Q29AUTxkcRjfNdYgngsDUjI2n/205hlxzwIYbWbQhE0rydGqgp34btEDjX9NJqMbFUvAngjZEV2h1GxckNkzsZzJtO1WFXMxjG77wW1irP/rhhUr9TMeyxE230yHh6UoGtUavMeUfvTC1vksaGwfHSqSToadVUgJiYgT+xYKMfqL4rD1YtKiZ7B98RGrdNjXFqnBNm7OL1+Kc7YInFwlCIVagAGAJ1DJyU0pvVCCR7Y2qa7cB65pBuVFPZNF7Jagta0/cAYggtRhclO9oD6hJwb4J04VLRIuRqDwJt/D9ZfAR3NK4sxE+4CFXIEOpjG7hOwItahnH6o5h3QvKhtsgCIG1UU9ieb6nccX32YogPkWMv+1OmMg0sWtCPZy6W595xc7tID3XXl98jpy10IeWyWcAsE8W4NwMMxupJlFTH0c+o/jK6DFRAj0LGySNTn7BUQ22/BWDyrz8BE4up2ddVDrS9aqJviM7fnpRux2L2ZLdqxowgD9BElTL+dbbrJr8cfXwBtYKeufKgTQF1Y1NMYo02C1brE6PMuBg5s3jidDSWFHnmoqksKsxfjehKLKnuXCrp9/fXXb+euzX/XLPbAPACZxc68E6siCGE7elS7nMyoXSMn5MsGQthfRpA/4wrQHAYfdqHvVOeCnYs7+f2pgEk0zCsaIkcQYQbmHBhxgP3MM99ACfwj3Fga1GqZx8BmqEjmuwxw4Xl78KCmk5iBfQaSmhl2SI3F8hVLEbqXoyhObQhfG4HQev+BOtC19OiBNDFDb7JvNwepHESz9SHZOj09XT1/6smd+PxpaW7uRLDgUvUaQwRffRViZWt9vJnZGwGTnYpm9sWAqq9/bbuamaabFwERqTCs4gz0D8m5c5dUeGFfb7+UlBYBUNTjRurGMnogTvoOG2fSCaxI2xod9clFABM6ho2MDEo6qkJsfh9C6ywRutk+VmEyM/SNeRT0qXhQr9iSkxNw09Y3dL/JTgG1iiF6GZmFkpNbAQqWpqClIvSRlpdBDAIJohygWzG52g1rVYIMggaK+Lm9KhDMGiiyf2MsQMFMjDBADNdDIykGIToAQEj/YhhgEADLABAes/HAMCoUPVgGuonEcugp4uTwZQ0CeU6ZYxnjT1SVJnVsEESp+4qzpda+4XtMI1jyBQZlddmT0tx/XNqHdKZHjCWgVgJ52sJi6B+DgLJ4F4AGKF7xsSniiSHYxKA9iAyWYBeWQ2hfoAOD9W4JYfCTkKYrGQkYBNWk3itNw6clOXYpAvU6QV3ql46LGuymQf/xtfty5fPTdRLric44xzohjo3RHHeXx9JWQLAeE6/zV4pSdwB8NSNYsF3cslCGrHBFHB3JjsuRMhgYtA11SPPgFRzDICouQQCOeKnKXopzZhTUqW7l3FUI84FkOJm1D7dJRjxybugoFxpHJcItDT0n5WTrZ3DgGoQwPizpHn3eBKBjMpgvzgIdNH9wO/X2Qo4e+S153Axc1MdjbFSfa9mofCwBLa0fNK7DDZ8hGDFO8tLypKZoufz3n2ngNQbq2FiCxfGP0fQ5HsIYBIKq77BAMp+HMMkRaQb46IWirxuAAhThwLVh+jYRfEwNOuzL3B5UQpE4qx69vWOo9HbcFnrUI4+UXzPI8Bqd+IXemmqyKz09DpXuQmWze/FSdCKHOT0R4IFzVp8g4+JAYCebMwYZH9rsSp5YEQLNsYLTHbi296vcpF//+tdfaBvnPzQ3emAegMyN43BTW8HBnBMzWIcO6byF67brCNO/jCDEpKdfgHsTHZyu2eYByAQAwhvO1q0bIS4vlJ/85Oeq624GgPDz5NYzdLC4KBdUuVIM8Megl8jGsWlG4Nt5pRuZKQChgPz+XRvkv/3jyxigJ88aAOF2JiTEqapPFix8WX0gD3zxohJUFYKq2sOsEb723LOvYiDOykF00EMr7FyEIubmZqvBNV2+DECjk5cRY9JVKwjA0tR0BUBM37xnA4DEARCZ9HMmTMdYFr/Ui9C21hkqhmtSCyoq4zI+jDT6QIkCCDzeofCwjIZPSZyjBsN3DyoewzIkpxlLJ0mOZTLquIThK4Dj+BisMbMk0VkiPaEjtupLWGoKH0PuxmVp6NJA9GYByLoF35LDTS8hicINqBGHQXg8KFS08IRxQIwGor1ID3dgoDMOC1yHA8ng0HTES7G0DGvxatAHp7aQ1iHZAUgMqgxuDPR9EMwviP+qnG3ongBAigpdcu/aNPkYurLk5Gh6+PUAiElw5/dNBiCxPresWbpcDrcdQ4XGmhFGxaIoOVfa+l2wxW2VNQsWADS6pK65CwABFZEMp3za8LGMO9olIyENSfNt4huybG7xHbMFQKqLH4DjVTF0IT6Aj5fwG3ApALJrxQ5p73DIW+/q83QegETvJIsXpwkf10o1v/aN54u9S9DDisvhwx03LXCfyRZMBiD8fuZ8EHw0NKDqa7M/nikA2bgwQ0pTB/HbypQxZOP09/fLL3/5y5lszvwyc7gH5gHIHD44N7JpDz74oKKUzFdCbqTXJi5rXLKYo3Dw0NHpKVlzHICYvZqqDD75NXv1wD7bP9VnzeBZDUBtgmNDf/rhD78rb7zxG5T8eyLZGPb1b9u2TQEAthdeeCFSnTBVCjtdqxdVhOwsbS26cUMlAAeGsz1Dsmghkp4hkg6CUtPU1Inz/YISdke2B1QMI+rmdlHAfM+WlVJQmC2vvbYH6xmZkF1SU6MduD777DOlqWLj74iNFZL0dJ2yS3tHUwGhXa4R4dMK1j8ezfEwfZ8JMTJbeUUBKGqF8qsX3wHFqz8yw29yVLiMCzbCbDSWSEe+R2pqssokcYPGRVDCKhD7kbP4/MsqjwECPBb9/X2YBY+RoWHMcEOk7kHuB1vYoqV4VX/5JDW9QDKzy+RKk85tYPq5ASAOJ6hgsNplU5SyIPY7kC7OhCYFQHxDScqGN6SoOJg5x+y6NqmtBdBoQqRgoQw6DqHCECcJUq1mz4ccZzBwHhEXrGYJQLoChyJUOX5PRkK55MLedsTfK5d79qs+NTQsSLHx+9ODbpNG7sM+xCPlWL3m8KJ/UO0BuHDA+SmA7UmIzVW0IT8pU0hM5iMAWMTXRvzdEVG+qd7xnKGmoyTuQbk8op3RYh35gmQP9Rw1HMzG6kpVDHNWnFoAW5P8iLz6UZMMjgRkdEDPwmdkpMk3diG1+tRZZXcbn9ikXnc5h8QZ1hUAr1fPsnudKZjZtWiCKa0AEupl5YKVYFW1gj6PLEiukXQ4eu1ufF+lkLsRoJnvKJXznReltnAVghLjpLGrW+rbO+Te6kqVf/J+/QtqXQSIxmI5HlQyYxNMxpOxNw6iAmJaGMur7XUh+8R4V6MnmI+jthmiYBTrkN1SDQveWsWacaFC1DvYIj3DreJIqoANaowUJqTIjz9rkd5jVgaHD/YEQU0FHE/QfelAfzis0JSI7S7fsNOubJkz9gpI7BTX3iDcunCEIvsS2adpixpTUbNubQVky5YCUCBds+JyddWOzuAFozd55ZX6W1Z1IbBns6fU09nrvvuKdOXjYpSOGLaOF6/RYXNMLcMDlBBxHdHXXU+VR353QzqydprE7xyQLO8SZdX93HPPzWCv5xeZ6z0wD0Dm+hGybd9KPKdXicWenLDlvJFu3bpVcSLPnLnODL79k9egY5WWFIGnf2pGmpAY3JFWY4CyH8FXd3tjWnx+Xi5cSQ5O3Pc5DDyu1+czyQaxg4rJehB+3r4OOzWLTk5sO3feg8F7H242deDnalEvB81mwEN61ZIl2vJz796oENxkjfB9Mxg3NzMOwLfdswJJ9mcgcO9EVYHOVF6priqHXiLHqkCMyWWIbQ8dqlMDX1YkTKN247HH7sH7rRCIHlWDdxP8R6CyZk2tWvTixYv47WjgYfIluKy9YnHpkv5dcTsXLVqgnjMHJIDUbDajyeDzSxYVbdnyharf3nj9A9UXRu/B7WIbtMIb+TwO683P185Ow3B5ys/NUc+7ujoUyGBbhSybhIR4CNwH8TeRKQmKzsSBu6I4WQGR7FNFU1MVC/2IxY2duo/hQZ1XwkGtcpnBUDsGFK9Y0Gw4sHTG4uaP5ceH0sThQcUAlJzw2AJroKBvGYGYevx/GMOIHFRKIHZ1NovP0YWPwb0quER8MVdI+pdxJ+hI/gTAiWLpDOhKB5vaPlYqUFWoyLwHguiPJCaQgEqKHrjGAmA4UVmhsJ+aDHeMDiMbg6BabTsGsQQY1JoQZLAtLdwu/aOtUteiqxn24ETzvaRrGZDD/uGjKH67XBnYAxAzKnGeQgm6ow5T45Z2xOFCeB4GRQnQsBR5t8pzr+gqSZzlZuUGnevJr4zLO58jETz5rKRmWFlDBGAOXQ1gorlpCdB+sHXCQcocMyfoeUmZGqCXeVZIphvp0COtcrjnU8lPKJMU33IkowclJxPZOzgMH9TtlurCCinJypHDzftkUxlyOS69Jr2jHeK1AAXXRepcXEivNxxyopqmgV0obhjPLbcpi4tlfotq3zxJOJ6a/lSWvRmUqwWargf6nRP0ulHfAIAJgWkAlZYuyYA1bx9oYc9+1ivBU1Fr1VgrP2bMa2Xu+KOp6A7oaSLNpvWw6z6gLoouY3tmQjBDUwQOXk25mloPold368CHyeVobh5SFYg72RYsSMX1JR5WtRNd2WZnm67uX+776tVZuLYOQPMWBR/273PGeHF09bnisEC5E78zZ6UGvr+/o0LpPU42fSB5cSvVJAV1e8bdcHa2fX4td6oH5gHInep5fC9/smSjUxJJ8tREN2y9YZSGLrIukbx9b8Tj0DTbzJvHjh3gFEMMOxt0rMzMdBXed/n0WXE0NsmZyMzY1RuQjJFL29ggUpn1je5ubya48GzdOTiUWIBuHoBEDutkAOICT//RRx+ADuRjDPB9swZAVixfoIIBf/VrPagkAGFjKCBbAnjva9dWQ7yeBWDgUlqKhoYW5A80IF23BxqNFHn6mzvlueffVunjtxuArF1XJRfrG1Gp0eGJswFAuN/tLToPQjUMEl0WfQpjWATUISU8BbQuLeCA+D4es+HMqPAqTj/1NOpjSrzLCQPa4yJt3dOHASp1H8mwqx0FfQap3G4LgIyXoqKCQXcMBhIhAJRgDmYkcdWyVOq046VAmtQtb2CxjMaeAxApl1FnIwa5DgCQoggASUBacYKzQAEEqF8kAYP4YV+3jAV6IwCEAIOAgACLy/nVgHriQNSw2Qw4TokrQKZFLax9AdDGelH16JGGzoOo8kQHuVMBkDzveukbvSjD/rbrAhD2W23m1+S//qJN9aEdgCys6JMVi+Pk41MHbgqApDpyZVHSOqSud8mHDT+HWL1GqjLWyIefjcqWVanqWP7q/U7ZtUWLzg83HQddrE82l8H+1t8nB698NCsAJDuF4GYVHLSy0IcjMoBKR1pSiap8jPuGcOTG5MLIWVmWsl6lzjcjaPNoV5u0NMB6dx6AKLpVTU3mTQULzvZ9lM5YLjik7d6NCYJZbRMBCLNIamoyZN++NtwL8Ds2aHHSd14LgGxYnCNFaT5pHTgjhUm1inb1yiuvzIOPWT1ud3Zl8wDkDvY/wQWHEXSEJ7C42hxUZANe59CL8weUQzLJQEssp24GhMwWHYu0pB8sWSh//PFHKH/qWcipWgIGMxcBQHJ+SwCI2ce1a1Zh0OiGYPq4Ehjfre16FZDJAvRrCdLZB/b1cRa5pmYJgMAq+fGPfwrnp+KIloGzu2bQzc+ZKsHnn38eqTSYigTfNxUQggXSp55+6ivI/RgCb1pTWvywuGXzQSPCWVjTzPbW1BTKQmgwEqHN4Ew308fj4jzy459oig1fM9UHUr4MXYvvURDO9sQTT6i/v/zlLyLULlIFTEo33yssLFTL0H++sEDTgkgxY3vuuZ8pZyi273z367Jv73G5cqVdie2H4IDFRv0H2zCS4el0ZNq4NSOch+pHMvQjapnhIdB0tAsRXavYFlcUqyqJackpGphIo0IJAAAgAElEQVRRizKK3yFbX5+epR/DOpluvnjpfaAHDUEYHzWsiLFmj10ALcQrwyMcoIyib8ewvbmgEoFO5xnCrLoP7wG4KMaRU2CKjGvSwYirGd2llGYFGgXXWLmMeE6jMpIsLj80FcjC8KBSQg3I5MZ+XVb4NTne8rKiPJqZTbWbVnV26nMxeg4SiJjz0dDUspMWSk7KQojH05FRcRY6E007030YFTXzc6muhcLomO6RczgWAF1Wc3hbMcjWzZOAQfd4uqR5syUpuArZHBNnzZ2ORGC5Vlm/PBl2uX3SMrZHfS7WgVyaSRQ9J9Ll45z6+MOAF8BNHy+XVwOldbk7QGeKg8B8XJLiYpWdcH3zqGysSYHN7oDsO31F7ltdIW0DrXKyuV6y0iCYlxEpzwDVMHWJ7K5/HiLv4eigDxQsm9Y78nrAjc9Zu+G0shb4myrJWi5FmStUdWNopAtalwMyONoptYueVsefAvdXh5rkqwm50jhwSk50visrs74pBcmFcgEV+Fc/7UHFTFdZ4jphWzzpoPezcmZcyfzRej59FkLWMXdOY1U1zTgWfTh1lUR/9eTZ+VtX8eC3MduDQnNmA9HxaQRUvbnUNm3KxyTlOK6ps+GMdXXlo7w8BZVaRgRcQUU8Wu2y90EsjCrYQvh9MKyWLezX44tAQY88fl+yutYNDPVIWeYaXMv65sHHXDqJZmlb5gHILHXkF1kN5x6/hgdlu7w1E1xMNhOkszpByB/i8VM89NzltRtBCIXpvBnPhiZkJ+wufz7QI2uWVF9foH29jbvb3kfVo6KiVBYsKEUlpAH733C37cFV22unFZk3OTC/lmZk8iBwMh1r27ZN0EzkyUsvvQyQsSzynQQX587pkj8H7dRVqJsMRlX79+9Xz+l+xcYANfv2pKelyrKaMvn4k2MYuE+8keXm5mEmXwNCVj3S0jU/v62tJaKz2Lx5lZSW0NbXq/atq7sPYYcXsYweuPOmlpioK3YMzLMDJb72/e9/X/7+7/9evc/fE0ET2+ho1MWFdsKLF+Wr11955TX1NykpJWL1+d3vPg7wWqdeb21tBxDRQWUeCNbZFAPGop7k52lajloH+P7xAE5sOTnZoHTpbJW+fk1ByoWwPilJW+cyFNE0UtAy4IjE1tWtKR/t7bC4ReVjRe3DGHhclkE8TGPViI0OmA64ZwWg+wgFM3TlAec+qVtuL3jjkoYKBQaWMooxaJy4Awtl3HUc4ERvI88PH+g5BCAe3wIZxnuOsBvVkBItUkeVxg5ADN2Px6Wm6GGp7/wMwX1tEd0VaT5mmamoVCy82Ktw3E42ntuGYkU9Qw40JmkJhaiypMsgKgrn2z+ScYsyR5oP1xEXky2JjiLpGtG20OLQ/SdxsJE1lFKARN84nKkSIMwfXSJ7jmua1viQPp9DAeyjU2dAfP/rhXKu+2OE9FluWCZZHNdj1dcYs7nCGrSOpUSrM2F/CobK+bIqD5MeDg+qDiHpHRoGCIlXDlcXrwBQxrZLfnopKjZdcq5dAzoYSOvtRVu/6Fty/PLrOE+idB+CDFbF1HbiOJjfsukHtavuZFlStB00qwpF0+sdQhVx8H0ZadIgNjdvvVSXbFI1K0Q5SgtAxPn+YVkfnyRdoL1lovrkQYWN+pcf7T4igw16YJoyCMthi8aFSArVBlBNibXCDnnYwqZCFdb9M7lNBzrsMOJqkHp7QYfZZiM0Z8I3H3OxMbOIovCzZ3tAjbp6RGF+V9PZtUf3KUq35u+PkwkLFyaDnpqiaF59fTZXM1tHxNKeO1Zfu4NhVGr9+twM5Oiq4hMPYhJgLIxrVacU56+eBx9z8SSapW2aByCz1JFfdDXE/GYegsMwO1OS0lTeRvh3OR4cgnEoZ5+H5/CB/i6c/+TlgJdwssV5WbmvtlZ4S/vk5Dnpt6gS1GpweEG5WCeGBkHrdVYwMnF7GcEZ0QlOub1txMDiZd+IPPWVh1AGHUB4n3Wjti3ExNoK3Lgu2GhaFZjBaMO60imctegTkB9i/Q64tEy0UHRhmTQsk0AOumLyO6QPy7A/QpOW/aJ9/YU+Z9GuaA27ejWPgmBAeeyurobcCgBSW7scs17L5Re/+KUKeDTtZgDIpg0rlL3sK6/uvqqEPxMAkpSUFKlaFBRkSU31QuU6xRtlX98ggEiXNGKAxcySWwFAFi8uxzlTAx2VHpjeaQCyet3jqH5cxG9Yp7CzTQYg6jUrCb1/oAwVqQZURsbg/oQcFmRzBJwdEgv6VTAGPH88nwqAuMcrZMR9QjGmnOEk8YKKBaNi6Q4ejnyvHYCsLHlcrvQdl+bu07MOQPiFrHjw+1YUf12Gxzukru0jtR0GgLjglJUSsxAVEMtF8BoAhMBoQdz98vY+DaqnAiD3bgxJYvKoNPRa18kbACCloDPlJuVKe++ApKLiTA2UD1W/fgDwopxUOd96As5hnQBGqBaF9J3ADkCWFuxEJQ8V27qXbH09PQApyVopxdkrQbNKAziBAgej+haEFA5AR9IRc1ICV+A+h8BEP0ToaRXrUK/BNqkrdFhOITcnLdwnWfG5crG3SRalVaAPh+TFQ+e/dADEVD3Y6Z9/3jrnqh6Rk8F6Qn3GihVZmKDsvMoZ64sCENK7UlPd8tFHrco0ZLp2LQDy5C6YWjgaZBCVtJK81dC/dcnLL7887brm37i7e2AegNzh40cg8L/h8e/xuB+P93hjtLbpHvylYz+ydeUBPDhvydeMBoSAYzUef4dHBR78N29J/xcedMf+Oh5/gcH7fykpkT9v7QWH2yEFuMO8Cv4uAcf97kS5TMCA54+Bg/Df/SNyBOX1e72azmGaASD5SelwFNowJQiZSgMyPDog/5PLK38G0WGqumWJ9ANY/AA3s9343jELWDgtAfvf+sekFNvH/aCM+D9CNPsKKAENdF26UyBkku6jsnIBqiFlEPqfv+urIQQixhGIx9oOTG6kGhImfwXtu9/7NgbzPfLmm29GRNrM0jhxAoNRtMrKRRgI6tl6u9i1uVkLdjmjaShWOTk5smJZGYBBSN55dw/0C3q2n8Jr04wNL6lNObnadWrQWArhOalWZt2sgrBxWT5fvmwRdCOgOSFhnTN9PT0DsA/tUza/sZjJNe3KFc2VXrx4MSpgugrB0EKCG9NKS7Vjy6GDekaafGePJw7hjGtVqOLzz0WDsoxjmAlkzMkrkG7w5tW+wYXKVD347zS4YbH5IOwdHbVmyi2KSlZakqSmWX1hy0lg+GBpmZ6Vb0E1iM2PyYMh0LUqa3ahknIMx0inyS9bpvNQ1DL47cUgB4TNuGgNDCbgN9uL8wLHF/szitlsRxDTBC5UkBC2R4qUobAp+hS5QtCQOH2FGLBq0OWAPXh4nNcTZJ84uzCrr88Ve+hgVcFXpK3vrLT210XPR/zupqQF2kwzzCWB5605X01wJr+DQva0hCLkWiAYMjYBoXx5KnRx/8Wf6W2zGSuUxj8gDSNvY7InDrP4+lwTbxNmaq3JGNDzxsd1ZWRJxga5cMmFLJBugLJS9RorIA53g3q+oXZcVQLOt1yU7LwuiOit6gyWYcPWogIQneQpyquV9LhC2OhCeO+AuBvXYX9wVFLiOCXlkKHRfukabJPGjkvIktFVFZORwueBMXekP9csekJRE/ecjroEOeASFXTqqh2ndhg6WZ6xSXJTliqqIKku/cNd+N4BSYxLQzUE2TZwHKNmKIS/bleinG7aD2rfsKxasA3GAgFMKKFCxUQGfHZf+2FZm7NS5TMcuXxFPj7WIog1ibSMUe2ONGrlfPhRjWMqC5sL2xKGbmW6Nrn6MR15KrIcxUhXtVtLuTJaD1YUbnfg37QdN4M3srN5jSrE9fpSBDDxN3G9yocD56g6l3DdNNeztWsz4eJH8NGm8oymapFTHnTNoFK3IrcI17wBqzr31CPIx6GTFgYxcaA60lBnHnzM4EDexYvMA5A5cPBKsQ2ckyQzm05XhmxCggo9egg6yGBmVWMLHgaAcPjwLh50xvoDPEjuWIwHbz0/wYOs+f+MR3NCgvzVhk3yxt7Dsh2DmZ+AgsBbwj9DIvBLGCAQjPw+rBL/LDAm33YlyJtWsrPpGgNAsqHv4IBj+bIqNbDa/WlUtTIVABkBAOG+/J4FOJiZ/AM4sPwrDJI2eBKlwboiLcFN7K3xEfl7zNz9CpSHdlRNKvHaTzBY+Eds309x82+ZVJW5bYdtCuF5SkqScMafg1lqQ+yD+Nu2XbPwRbMNQPLgHPbVh78i7777rgoTZPuiAKRq6SI4kaVK3fkOOX/+/KwCENN1vIHyUYYBezkexcV5KiiQIKi7ZxA3wAHY8xL+fzEA8sgjO6TlSgeE+VoPwHYnAUj1qkfk4w9+Aj2IHqRdD4D4ACiMQ5MDdDCTUUK9h2lXARDrjUiFA9cSu2PNVABkedHXpKnnGLItbgyAeHD9SgfAiMO1JAkDFiasp2A2noN3Jq6z8TUOrCmaHvX3g5K1ULqGm5C+/uEEAJLn3Sg9vjPAVBC/XweAZMUXS2KgRt7Z3zAlAHngHo9cbGuUjr7OqwBIZlIptCkIU8NAKwkAg9MyTJHvB12rdeiyjCEIkS3kAz3Qk4ptxnaPaNA2hrDLxARdL58OgJTnrpXcjIVypukT6erXVDsDQCjQz06uUH015h9UAG1wtBe/Lbd6+AJ0AUuSA40/x/cO4jsSpCxuieRDiH6ycY+kJ+E3kgU3NNBt+lHRGsbkUipyaeLxl8e7H8YQ7586L81tsG3+kgCQO22vG/khfsEnFIsXFSWiatOm7Hm/CAC5995c6NQCqPT24F6o7cKnatMBkPF4p+zcVCzu+AvS1nNRFmZsVet4/vnnv+BezX/sbumBeQAyB44UD0IDHpy3pASyBw/KsshU59wQQQnnSDkHaq+A/Hv8mz/1Z/GIsrp1VeRHePwtHn+MB4eC/xZ5Bz0FRbLsg4/kjzEjCvaznMWg/n7ccFh1+CVu0AQRG/Fv0qaMAJTdYwcgprtMevgHH+5WL/GzrRC/JthE6AQgTwF8vIkbbMCarkzHd9WPDeF7EiKuWh/g329h1u55AI0rNqBBW9+/Q5rzn+IG997ttvedgeOVqYYwQb219c5aLM7GaWynxUyugExF2+J3cgDPWVI22u1uu/ceDOhLVAWAbc+e3agWnYps3gIEp7HlF+SC46v5x/v36Rl5zlMaC9ytW2rVYP29Dw6o99JStU6kF8nibEweN9uYn1coHZ26ikAbW/sM3uXL+pdhrID5nUZzwkwQ05grYpapKM8H5z0DAAhJ4RhAk541hDC35uYOOXMWg0QIbKM6gyiHP4AbONuSJVWw/W2CmP1BpI43wnJYU48onM/J1TqP3h69H0OobBTkaeFzbk6mZMN5jm1gkFcB3cLQxrCCweaxNBvJiR5JQwo72yD0WfEJUalvQaHOT2lt1ZUlznonoOqTkb9eDu9/Ab99LYrNyNCVG7aS4gKlAWFj6CPbGGasTR+PoHJhsk+UB6zVDKAax/umT1ROjCUKJlixVzv8DKJAs1s+Vxc8LN1DF+Vy91GVkZEUhz7ClDZzR7JTSlVqvAeZH17MzLMx3Zsz9LGYnKCOgTP+w2MY/GBmfWC0Tc3otw+cj1T0uD1mG5YXP4xKzYgcb3wLA/OocDnTXYNwwl68hwF+SFeAg15YhMR4QIUqQV5JNb4PwYaoUrgxMO/qG5EXPzwrobFi3RMYzIcczVKcmyArl7rkZJt2bctBpSobgCUjqUhVN1TfgBLmwrq6Buulte+YOOP1lJPfh2qEVSXRnaTPLWNJrRLdR6OGBYlWFY5VPzMJsqR4k6Ql5iFdHRk5l98A4CiXooyloFjhXEa/jQHQEIDRMay+bTcoLqdl7aLfxfXZJ6c6X8O5BMOCRD15MIzz4MFF/7NyvdJ0NWSuWFUjmBnLySRUu1B5XFjfIU6A9sN17XK8QZ+33c2aTOwMOiVlknfH4Hgr+sLS2XC/w7oy5MAdbjq9h+oO3dORdq1lcQJOWnp2/2lyNe62qsdUvUDqVEKCS95/v2kSACE4ttLJrQ8yYNZu0f7AA4W4JiOM8jB+OzZ75cnfE4NrS9gyOgg5cELAGY8toSxbdmwcV7TB9o4LUp61UU0A/exnuko53367e2AegMyR47sD2/EbPOi/8yoeBBqsbnwbD7J5SUmaDEBY4fgzazn7NZ63T372P+DB4cyf4PF9PNzLl8vfgEZyBcFtLwMU/I+oRDwOwJEJUPBTuKbUY/C/Hf+e0EB5mAqAcJnKyoUqL+Nz5GW4UA2YbMNLAFLuTdSAxtb68DoByGnr4taA8LQ/hWD0Y4AMu9SYepB3sF1/CSrWz3CBuiPtOkDEVEO6unrk9Olzd201ZHLfTs4BmY6exeWYAM7GQR7T0B94cKd8+MHH0tjYLE8/8xQqAG+r93ft2iUvvvgL9Zyi7rXrCJVF/vqvWafTLSlZD8bv3VqLgTyoKZl58u/+7Z9H3o/aOTqkurpavW5oUmYbzGCMNCc6SNlbXh6rHPpcOnUKSd4Q+JpmZvP9fg2ovv2tB+TNtz6Hq1cKBui5CCVMwWdjlZ1vEKCgra0bjyYMhvVgp+6sph2xFRWVyP33b5Jnf/paRL8yBmpCXp4WrJs2jHMfpAf1z9KifIAdvb0EDElJUbqZASBJyXpw7IOVbolFtepVYnM965iQaNGH8DxsiXod+A3HxbkkPn2Z9NDRaFiDmUQMNNMQfGgahepq3RGqTDBSsRlC5TQyszkFHXIcfWYHIAHjYgQAZwcbHESzmfPLhRyQZQAFZqDD1wkuaO/Lv+MYMBOAMJekDzawbANwZBoa644AiMmGCGY7CB7Z7ML0bFRACtOrpb0POgdUHWj/q/rCUQKAkywpoAzGeRDAiME6KyusoIwHmN4MRx5M63eO1OMaFZIlKTvlUtcleecjDS6T4gtg/xsrj9yzGpqZAD7rQlUBAmxcZ4cgfh8e70OF5wKE8J1KQ1Fb9iiqPoelf/wSltVXvbHRqFtSwEeptz7+o+O6z/wI74tlIKLeKwjLLQMAH5JQfFrwXI0sFAZX5qEKYsi8nQMNcqFzj6oKrSp+BGCtX85c+Vg6hy5JaeZKDPpWy96zz6q+9uOz8Raw7Rrok41lX5csiPgZ+EgHLPYDs0B4vEYBQlpyMqQSA9AgBo3/9HknjAhw/PC7GB/U++RhYKF1HvqGtKA9HAhGaMYhqBdDaoqM4ZJXuwzOGHTcYsBhdTooYzGoHGKiIDv+joUKmm252b92rcfatbnqvKFtbnQCxw7izLnJ35S+3j/4YDGuvSO4jvZNcJazb5eZ1AjDnCIcq+msMf4iKVgHtz3omzYuDWCypQ00RZhuOHMVhXaednWzR/bu+fw8AJkjx4oHggCD87jMZiZpg7cQZoAYx+7JAIQ+LJwXnm6u5wd4jyCFFZK/xoOM8P8E15qfVFXL/tPn5T9jsPM34PnyVvGfQHciJesNm7Wp6pprABC+zQFnUWG+XD5+Ws51tkzIASEAyYGQcnDSgKUXr2+yAZBW/JvDoOn24/dRAZmrAMScPgsXlkMnUPFboQ3hPn1RAJKbmy1feeh+DMw7VIo4qwoffPCBEoPPFIAw7by4KFfWb3xQde+dACBZWanywP3rYd/7ZuQKYW7Y5WX5CEHMw+A9CYP4OFWNoVi4o6MLN+Q2VEpaoYFZiEepPPfsHAEgCC9MBADpavtsTgEQnmfVBV+V063vysjYQLSyZGl+7OeiPZxOXZqsCsaNABB+bkHuJrhi0YXKKXEuhO1h4OVDlWsAomqm0I9Dg9E31C6DoTMAKLqyNgyKaAiDT7YEbxkS0DNldclqefPTT6WhpUUWFVfLcpy3pahm9Qz1Ksewln5w64Ot0EnoK5vBZAQgVYXbVEXhfOc7swpANi5+SroHGrHdPTKEHJT2gQsqwdy09SXPSAvAV1P3cVmSvxXVkWo50vCm9PZp8DwZgMTFaRBU5CyS1PQK2PwuUvkyKvwSYLIpxStFg37s85i8cEBXP35bAYjRepw+3Y3JpmiFMtq7d9czOwBxu50qsfzMGWTnNBhnrKkBSGpqAgTsmajyDmKSSYe+2q2t7b0wHQBZBO3J+sosWDx/KLmJReKJyVTX0fnKx911Dt3s1s4DkJvtwVn8/L/Auv4LHiSpUA/yv+Pxf+NhnLFIGLFrQAgu/hc8aP5prxzwoPKewzkLSnNJBuDcJm+ffPzrpUslKT1d/vVneyUdNxHqK0jD2uxNVtWKySK0jZgZpQsWNSBTNYb2rYfA+Lk335gRAJmqAvLP3V55F7OFPjtYweCE+8H5vzsmQjc7PANKFqshhld/HICsv3/q9NebOmWmSq6fwbbd1HdaH7bbnpr1+a3Zcv47HeeU+gsb2EcffUg910ncEN1idrih4bI8g4qIaSdOapeg119/X/09fvyEPPH47+BmxhwKJwaDOhX89Tfej1C6zGcpdjcz9aTi2JkCplrDxHLm4bCZ3A4+N7qG8fExACP9y7FXeFhBWY8AwdzcdAQgfhR538yo8wVTZampKUJFZBQzohnI7UhSKeWJibpKQVreZ3uORs6DpUuWRYTsCdYyantQBWFzI0wwLVVXIOO8EBZbidUptipFwKI5pIAykYGKDFtHVwvoQbpnEiz6DJ/Hx1le+/j9hp3QSaTzyhIC1UfP6Mei4sgZfh+qABxQmowRhwOuUcFuiUG4pGkMGTQVkOj8dVRMPoa8F1N5IDUm8hwVIzsFy1RATFWEf5cWPCQd/eekuefkhGVJu2Iz1yOt2YlWUCLno41KZeewG3oYLyl2eqHZp3hQupbmf0VRCM+2fgonrMXSM/45KixRM3TMfehtcI6CNaJfj0f+hQTTJREVhUUICRwBYAmBUnKs/iIcpLolK6cfg35dycIwPdKHDqSQszkglM5NLZW8tCo51fIiRPr2q7fuc6cT4mz8ZthCtt/3+Jhe3xiCByOUOG4f+nFR1gass1I+PfcLCL4HIfCNmolErHet7/JCWL5p8Tfl5JV3kR6PAEYVSAlqIICYabE4B1ntYXP1gepmnQ41Cx6TPNj1csbokjckKaEYafSE5L1famtiRxcCJQFITPOGNdUxOBoVm8da6SA+ULR47ql9RmCmb3z6a+ZVlKvbVPWgY1Rtra7MHjrUcZVrVGRH7/QTeyL8Nfhp5lpnv8/ztThkzmzfXgDKaCsmU0ZVhSJihW1hkdKyVKlGwOChQ53S0mJLsZ+87xZN0xHSJ004tlli4svU8288nSbprhw5f+WAFGYskrDPq0IGX3op6tx2p7ty/vtvTw/MA5Db088z+hYO30imILAgs5iVEIYOmnmIyQCE9CuCDEq1yHTncjygdMT6FR4EML/E43/F4y/x4O3v3+HxN3jQ1eeHyAv5g5MnFTg5gdm4HQAgptkvThvAWX4FGpFsr8UZn2IQXAjqAisgNdXLI1kh01VAJgOQd6EBeQeVlxfwaNYG/8qZawEGPT+HBuTPQTV4fXJlZkY9eosWus6An7khSxDeyAT1s2e1c9KstakAiH3ltwGM2Gec3aCZ9FsheTlZOWpL2jtb5Q//8H9Qgm7SoBz4b9ynB1kcNB07dky5SF1q0BoF0+oxgFu3dj1yL1IBPtJwkzut3urrHYQAWn+eWg22muUr5cCBg+o5qS4RMGIN2vg6z2EXZvbY7MLI7Gw9mOBNL2iFE/AG7LRcoPjerp2roVEZkX37dewn128oWkaMzdfjwd/fvJnTArBnPqDpOKTKPPzwDmXze+jgKVRCKtXrTU1XEB6ob9omuTwR+Q6meT1OUFn0AJNj/yQLpMRi5p00KnsLYdCbZNGtKB6OsQbHmZlpyEeJBhTyMw68l5xRJN4khBciA8SNcD4OWDlAJ+0qNjYRAMw2Ta6E0VHKo+H/T9iASf8IYhDPgSQF1aZxVnR4vEdGAHB8wX5JchfD9x96Dgx+B8c6pHvwMt7rEbpgXe46AiH2lQmTH6GgNXixgY7odWlif0TOSfTTZP2S/kw0JyS66bCdpX149gaVFdIO6tCVwQNY0tJkgGZnAEjQQQCiaW4pKcigGdEz4OsKvyXNg+fkQsslaHUsKlHsCKhXUU2YoQ3GICWeDUNuOI6Ny/qK78jhyy9CA2HNpgPEWAw1AGroNcJ6O4yDWywCUc153tEfDZFLjk+VFZkPKaOGOgCpzsFLEwT2XIcBgcneHAj3CyQ3baG6zB6+TL9EtHHNySdADFglE+p3RkJRndQ9xbsAagpB5dIgGVMLKol9jMcU58+VnpC8e0qfv0PtGoyMdrQhld2aJQf1Su1/CGDVF9URIYpObwPXOMnE6k6BDmuDQPMExawyHU5+XXM214P0xEiLdBj79Gr3L/7mp3K5Mr8Z2uiuWZ0tB/a34PpHXVd01YuQ7F6NZPf33mtUIMxok8wSxpyCh9BpfXUwVlcQw6CTblg/JAWZldAllSmt6CgYGIP9I5ioaQVNlwT0+fZl64F5ADLHjjjlukxRIKBYgYd9KDEZgJTj/c/wIGD5IR500irBg7cUmpA8g8clPKgveVFd3kWexMP81J8AH/4fu7ohIPTLd0i/suks7BepjRYAyboGADEuWF+1ZYXMFICUYzD0CS5GFzGA+RcQrV+2KjI/R9WlGTe533PHS6PNtvKOH7IZDPI5WF29ehkGK8kYSB+H2HOWSvZ3DQD5odJasB8SEFbGwD9WDU6dPoZKSIMSm08FQO7ZskVlU5SVlarqxMGDJ+8IAHnqye3y4UdHMBOoZ21vFIA89NB9qOjUyZXm9jkBQBLTCyQusVC6oQEJW2DF7aJDVXSm2uHUoz9jMcwBRYSKBxwXSSk38dlY1m+NmFlVCtpe57F2xlDHshA0pzSJwcBoCGCDAIWuVB6Annh3qgKnTgi9e4YboanYd0cACPd5ddmT0tbRIl1D52U8qH+rDMa8HgBZkal58cIAACAASURBVPe4cpQ6cvnIDQOQteXfkvb+s9LYZ7mkfUEAsrXsGfSvFyL+I3KlVxs+2C2G+W8DQDYv/l31nhMTTqebP4IGhXcPtOsAEBcA6a6FT8GYYEhCLDeibzKSi0ExG5ee4JAUuTPUevuGQ/Lrw9Ck3OUAhBa169fnqSRvVgToEDVn2ywCEO5jaUm8LFqcIR9/2IhrsN7vtRCqp6V58Vo7qJIaUN4IAHHD8OKbjyyRlAQYTNDIAFWzzs4uBCFegtMgRzHz7cvYA/MAZI4ddcpyab9L9jszQOyGdpMBCDedc6sv4EFLXs71cjjBagc9JODhoho9cT601rULf/WchNaPvAVNSDkuCNth1XtuWE93TLbiIwB5Dzee6RovUfnQelCEnoysENr0cuD9OihZU2lAJldA1H5gIPMsqh2LUfXg3I3aD8xsvzjJGWvajbjdb8wAhHCTMuFqVFsL7j0AyLFj0aC1G97c6wEP+wpnuG03vA22D0ToLfguU9KPOEOh6vCN33kUg+82WbN2FahZ8IhPTZc/+qM/ku33bVNr2bZtm/yH//M/querVtFsWre+3m7ldNXR0S1PP/249CAk8I03PgDFSTs7mQqImSnma2MYRDssSgcHzLRHZlNVDUZ8o5nXWJGZkKxt9RWXNdkkeUgk37q1CmLIqM20H4YN5n0KJTs7tXMX249+9A/q77/6l//GeiVGfvCDZ1BdiZdnn30efGlOJcAOu7kFs4taeN/WrpVdCQhaDOC8Z2vvQLCfxaVyoxqTmKQF8l4mok86/mOgs1AUz9YCQBcGbYotHmLzlJSJOT4pEK47vHkSC5G1b7zOlikSRMZD1OXGY1knR5yvQFEzVR+McG8IgBjqxiD6zTSeH5NteFNReSiFCJpOS4cbWbfVjdswjjRke2NFxV4BMceWx8V83zj60p4xM2EF6h+s7ugZd7O+hbn3SjJcoi5eOSaB8BhE4/oKSccup6X78ING5LdcqfherJVdsCgHVQFPluytfx1mDLqCHJIRdJc+pkHM9oct6lWM6ONptntp/nbQ4Jxyoo11alS94AA2CrG/aRHNC6zR2QKwFx6xTAqcoLawj6pytymHrQOXtLmDXfBvAKOxm86G/e+Kkgdk//kXlQB/qtlw+FrJOAAhm8OFKgy0L6q5A5JouaMNB2KlAgGGBelImU/Mh6tWr2TEAUyCssMBRQgUs6Pn+uXAmSHps1zo1DoselUMKiZeOImp76CDGSaaIs1tHfPA5CRzrvjWOlupY4DjTboVReaGihTduDn0bFrQYfrN3n++yDmnr9GmH01VMFq1DKPixVerqrJBQU2R3Z80y307SnBd9snRw10wZIDBAnR9bDT4cFjUvbDDDS2VPo4unJthh35e8c3lkoGJqGp8JITjnhgHrccYgjVRfaYJyJEjOjtpvn05e2AegMyx484DQvIDaVGTL7e8LUz1OskTZhjBz/ASE/VT0TtoCBaTHbr5uXQEtm3duRMz9YfUjITXVDqsvmHKub4lTdEwMOJ3Mtncg+VMwnlNzVLJT0uVvUdPSr9lt2o+7cZyimk8Se/By+Dk/TBJ7XPsME3cnOsM+DmIIyWrpKQQs+KnIdwztgI3sFc3AkDsq71FYMQMTM1gil9pAEgIN7nlK2pUVsoZOINt2LBRbdGePXuU04ppCZbLU12dHsz7xv0qOfz99/eoikl8fCKcpDbLhfONcGfRepGkJD3opqOUExQvNs62R/UpHATps8g+GPMAaLPZK3t2Dj33x+g6Nm2qBg0sDdoUpu/oRuBiBrYEM/cAoLD9yZ/8qRLZs/3t//P/qb+FMGWorKyQX/z8TehN/KA7RpPhuzo1NcdtpY0nAoAEQaFiKy7SAYJs1Ho4YvTsYxy0LMznYhuynIT4PDtLhy/6YSDR36cpOdSRpKfrgbAJFFTPE0jMxLKj9egDfXWgiNtpAZAYW/YPA0vZRkaHIgCEg+GIBsSoqbFMZOAPpyq7cYHPygIgAOHAlI1GBJFmnQfs8yCF6Hm7ZGC8XZp6dRq5WpdFwTLnGgGDOUYO2wCMA6KQtU88plHth53PYwnBaRuN9bhj44W5GPFIACdx9XzrJwjEc8FiN1n6xjVtUgEQazAeUD6EuvmCA8q2lC0zvlIqMrfIZxeeVXbAkWYBEH0ltgZ4IT1wiwE/JYBDm5u8WInADzYytYkAw7L0Zb8CCDli9HHyB7WOyU4j5D7W5O+S7MRyBXLeP0PjdYBVyxmLv8WQZXlsjsuaiifwfoLsPvtjvR0E3VbVy2y33weQaO0zXxsc1fudkgMb5NhRWZS6TfISq/A5L45Xt5z0N8oK9EE83Mx6hgZQ1fLgO6BfwTnS1uWTT4+NyBXk+LCF8b5pUTc7F0Ttut/GQpjkMqZ0Y9axuw2gw2wTMzFqa3Pk4sV+Rbmak1WPaYGHOqLWw+yR7kMGiUZ1VPZKjhlhOEDf0yMD/r5wVVDP79teISmpXmmE2PzgIR3ssmJFCfKR+kEnZWWY69K0wphY5MoEtWGBLydRqh/S61jSNwBNYKkMoOpZlFWtgMfQ0JAKpz1+XP/W59uXtwfmAciX99hP2HNSYnbs2KFASCtS02fcrjEwpkPWspoq2bvvwOxRkGa8YbdxwRkO8ilSp1sWQ/puWKR+lwEQDtbXra+VGhx/FwZFFIpfD4BQxB2H2f6TJ+sUAIF0HVkVabJz10Y5evQs9BQnbwsAeeih9ThfBzA7F9Xv3AgAITVh164t2G8NanwY1A0PjyHxfEAu1jeoHJHbDUDc8aXqBxEYQ7VkDgKQNGgLKrLWyeWeo6BBXbzlAKS25BuonA0gf6RRmns1uPXGpEuqe4F0jOrwyZkAEMTCyz0L/rnsOf8sgJQtAXoGAITfcc/i35N9Df+EyhDshm8AgCR4UmR96ROy7/KvoKMZgAheV6+nAyApcTmyqvxR+fzc8yoLhG2mACQzKV82LLofGp50Gfb3ShdAbJI7WzKQjxKgmQFmwQF38NcpfSODyHFJVvqB1JRY+eW7vXMegBiR+chIQLlAUd8wZ9ttAiDZ2QlISS9TIOzsmV6pO9eDa3E8zEWWIfOjEddjempOD0C2PJosuaBYpowMSNPlvbKo6mFUeh0q++mjjz6aYJ0+Z/t6fsNueQ/MA5Bb3sV3zxdwkLV161Zpb2+HzSAVJTNs1xgcpyQny5YtG+T4iVMqF+K3us0QiBQj9I1uWa2t7TOjZX1R8DFVZ89wG691nEyOBpfhrLapPpgKAWdqOSu9YEEZQO1WJRLPyMiWV155BULOOrXq8gXlEG9vVs9Pn9ZC7yBmy+vqLkXCBmNBy2EjaNu4aYV88vEhWD/qLAgGE/ZjJo1tsqjSVEACmGa2i6K5rBOzrT5rAMawRDtdZ8iaoX3yyXtR1TiiktBNVYf7Y5blLHtaup5JfPHFX8l/+4d/mtBdr732hgz0a7F5SUk+sj8g/IUzGAsLtHllY9jWMFKkB+CUNozv5cwgcyRMowjdWFuOg2I2hIEdWzbsgdku1p+TshLtKpOWlgzApvvKD5qMcSuKj48KyZ2eYm2dOnYe9AgzC4pwOYuO5ILAOdIsIbkKvjO5HaS5WZURU9Gw7zQrIT5rxp3H3/Rbj41ew9dNBcN8lt9hjl8aRPLFaSvl+JXX1WsxYb1NLhtNzF4FMFUQShLMOvj+ZAqWvdCqthN9tKrsCRVIePTyKxOOXUXSQ9Iw9JZ6LYTQNYLgSIu1HLgcQ6hi6NljR9ANMfn3pbHzMOxttWkCt8VpVa9iMLOMPZnwHQG/A+BGz06vQ1WideC0XOk7hKpKsvQi8JItQn3DcxPY6YVuZjyoz6uC1IVSlXevfHjuH9W/Tb+6LTs41X823dz68qdlNDAgxxpeniDSN79l03+jSDP3wg2JrSR7q+Qiud0NcfsYslDOdcIxa6xFBq1cks0V35Nk2Bk39J2Vvc1n5RvLH0P13iUdA2mgZCELBMGbf/t3CKq1ziFOLrD5kaPjtjJO9M7q4zyC7ZtKOD2h82bxH4ZuVViYhIm3dlT/oxWaWfya2VvVVeBjMt2K/zZVP4CoyPIwZrDOYx7vaBVRLxsOD0YzfLBcxYIsVDpy5cP3G0EJDOAaXgLA0Y1JGeYfBVUwK5vXg/PYr1WqoVC+hBcmQ9uFcOPNbikHtXIMlOxzbe8op72i5PvVeffOO++AXnv3h/bO3kH9cq9pHoB8uY//VXvPmzcrIbQv3bt371V0rGt21zQDZYIQ0nE6IXg/cULfpG+2/UtQVP7Cxi836zNOYNOt/3rv3+h2XW9913r/aoLIjX773F5+kqGNvtnZNnmq9+3H0TyPLGe5oxlPo7JCradQglvLijUM/rlppD8ZoaSdKmYACgd55XAsY7t8GZkNoFaVlGQDhC+TH//4XSWij1IXbHaq+L7RMQ2mExOTIjklf/RH9JvTLT3NSjyHnoXWvGxOayRMV6PqZZUKOGRlp6sBAbePA0Za4YZAOxka6FffPQiHsbb2Fmlt04quOI8edIyORC0wy8qLZfEiTbFqamoAf13bIXtho8qGHHBYnC6C81An6FzDWL8eQPgZ8Gc1JxCPAQ3Gfpei8shrGMwYytqY5WjGj5rBDLfVhA/yM+ZzfktDwWWHR8Evh3iZzVC+FIXLomPFxaZJeeYmaRs8iSrIJWhALEcwXJPUZ9A/wWB0m82xUZpoy65Hh+RNHPDz3wY8EdRRz5ObUgmKaJUcvKj1F2bgWxS/XdrG96KaMYZxc2zEijjgp+eTppDFunBeWQDDP+qWqqL71etnmrSYlq5jsbF6P51WyCCfm+0dw7oMdW1Z0VdVyF/vaCO0J8jtGNGicNWfOC+SvdkI7gshYPA+nD+g4uE8Zx/EIr+pFQP/8x36O3Hm6O+zOPn21yj4X1fxbVRKBmV/vaZ7qWVxztmzIPhaSlyelOSsliRPNqqWXojajwB4fCDx0Lf4LFtoj42iGxjNl80Ld8AmHWAfwuKOoR5Ji0uSoyc75cPPGuGGBIrdqD5XvZYeS+cS6iuBG7qXQVDabnczmR5zmm7FTrkm6Jisk+G1z6reqM/pc0JdAwGmk5O9OKdoQ67pVFlwLSS4J6XKsCpXry6BlbcgZLERwFdfj3SFKBcV4U6MC8YwuWRpRXFeDgepJMXEyI4+WZkyJAvztkp9yxG4pSVJDwIw977XLY899pj6fb711lsRW/Tbfbznv29u9sA8AJmbx+WObhVByD333IMZ2mHQYS7MPN37GjP1HOxx1j8BVRYmp0+eCb3RHU7CDTp52ujCG13bLVh+hpUGr9ej+kXTss7gAh31yp8sPJ71rZzhNk7+Xg7ozCCPM84mxZphfKZxgMXKxerVK3AOnYPweQx0vGp5/wOd+UFb3mQAU9Py83MlNycHM226GkLr3eh7BdLdgxvcysWSl5spHyN9ugv/7k/SN7/ZBCBbtlSD5gVHuDf23TIAwm3OL8yT/PwsKSnNl4N7D6j9oPtXTk6mePEbUdUZVCWoXeFvxeuFzkEBAlK6xlE5gbUt/vbjb0ZGumSmk4uNYLhpAchiWPx2AMDMXQCi+iV5mWQmlsmxKy/fMgCSEpcvpRlrpaX3dIR+ZQZr2d6VMhS4Aj1C14wBSElWreQgoO/g+det83HmAKQ8a40UpdWiOgF3KQzWWaUKECBy7IhrXDwG+z5YHDNN/Uzzp8j5WCB5SYuwjX1yrPmNyG9kOgCyquQpgBUAaQwkj15+CSLiqJmIHYAUZ2A7MpYp4IO6l5zv+gQBi2fVYJRtMgApSVkt+Um0PgH4B7D24b/LsGHvgDmCH45oe39jLHfnFgAx7lbDw36VZE7a1ZxuswRAPJhM+fa3a1F1H4Lr1FFMnHhhBLIC1zovqrj7ZHBgHLq2UpwnMfLBh3WKehWDdHKTDVReniYFBQkqKT3W0os4LADigenIV57JEU+wBb+pU9LZ3QGHtFRUzhJQ0dypwMcLL7wwQcM0p/t8fuNuWw/MA5Db1tV33xetX79eDTSPHz83c8BwHbqQEqfn5aK6cvAqcfrd10Mz2OIZDvKNW1Z/P2gScMvigP2WAxD75s9wO/kR3lAMRcROFbGLvumQwvbMM99QlrsvvviaFBUVRb6xF/SmtEw9uiEtqrg4B8FWXXLunE5kTkpMjQT4ERBTkM62ZcsqyUZOyEsvfYbBQzRE0NB0OIAyM/XGMUt9hyUQ5rabCogHA36CbLbk5ETp6enCTfp+VEPa5ZNPjiJwzqt0HGwuiJYZbGhaMKSdkgi+YqxZ585OLQSPxwxwZDnklqTDjIGtoqxMem35DSVIVE9NSZS9e7TblgvOSm63ruA4YqO1oj5UQZgonJiYIqmouCQkpGBZN5b14LletxO8Kw4EOTsedXlCpgPyQrgPDjWYGMJcO46LNXsvYcx8Wj579uwMU0QiuDR96UagoMk/YSXDNEOJUt9pAVANlKIVo6AluGeFyf667j8En9pKYTx+lTk4Bl2Hoc8gz5z9oisgTptgmt9hhOfaclZvET/vdsZLCvIuEuBsRbF0giddDex5nBjQx4oAdR9tAycjwYZmf1JiF6jtGQjVA4C48Dl9HHw+hDOCssUW6wqaoo2itrixvjUVvyt7T+sgNbpV+RAUaJr5XZhzlPtsBPmlGaulLGedfFz3/yrAm5pYKtkJC6R/uAuOQWlS1/FJ5BhosB8D6tV2ULAQmjjaImeuvKdoWfbfHqla8cjqqCrapUT0J5teV7krpn/MsgwtLECQYnpCsQI4AwgkrG/7XEZjo5bhcZao3RHyiMNnFOKo/KFvs5Oq0H8eyUlDrg6tfbFtb33yqRw/BVvhgWWR/XdaWTyxoB2aNg7tzO1s8fGxSmCeluaZ2+5WplNuyOXKOvkdrNBFReYRm1xUPwTHaeFC6ukqwEJowPN8iMFHcV31YNJrAOdeWE2CMQDz1VdP4z0fzlHk2VjXTf6uqqrSAVjCADDWuV2aLitrB5GFs1x6+y7IpWZ9HfPGOaT+SJLce++96vc+n25+O8/0u+u75gHI3XW8bvvWVldXY3BYCo7ssZkle89Ar0BOPMXpZ86em9eFTDqilZULlHaCIYYXEMx3s5WiGZ8wtwiAMPTvd2DJ++mn+9VMrGl2AJKEQXV6ehJsajvhQNOgFpkOgMTHJcq921eIB/Si55+nubQlprV0AjcLQH74w0dhv/sJdFC9txyAlC8oJHlaTp04qfbjegCEyzgs2iEHxkmJ0QGhCSrMyMyE5kRrQ0hBc2EgSgBCF6sYDMyZu6F98thwPCIjd7ymqBqgBzk4WG1TM5Z3AoCUZ2xEOneHNHXrathkAELBOu0/Yx0uNRCmsxPDDU2aOw0Phn19KuuCtKaR8V5UGHohkG6WyuwdqCpkwDb3x5YNrS1pDd8V58yWBGeBdAWPzhiAcBs3LPhncqbxM7hGdc8IgBSnrpHMpDLFjx/2dcnpFk35cyLzSB+7qBDaHAMDQPh+RkKe1BQ+KMzniAG1yRcYk/Ntn0oiwFZBejUAUgwyRs6jKnEAFZQoXS/Zi0pj6hIAjypFRWMKenP3IfSN1lYpYOeNiumnAyBcdv1C5I9YmhMFOvH40Yu/lqG+hjkDQKjzIN2KYYJnz/agGhsNcLR+BHPzzy0AIOoX7/HJ179eo6qtBw5ckOXLC1UWECl9Y6MhTO4kQ/9Wj/ty/1UAhJ9ftSoJ9ySP0oSs3rVIVixOkEMtJyXYvR8UO+3yVpBTJQkxCzCh0yNvvvnm3Ozf+a2aEz0wD0DmxGGY2xtRhpnb2tpazByB+nKjgXrX0YVwxv/QYe1C81vfZjjIZ1Vh+fIlSjvQcLnpzoC0KbbVVDvsgyPSOCaDJA6korPwIdm+fQuoRTmyf/8RabhoBZ/hYKel0QIVgvSKQjVYLiwole99/7vqtb/6y/8DlaAT6nlamqZasSUn6Rn/DZuqcBP1oBLyufq3x6NnVO12sdqWUjc7Zcw+W2xe5+z8kiWloB4uk+eej6bymvE5KwsmoC9gCS/V9+JGnp6m7XBNBWRJZXXke/ft3RehMWRnZkhGlt6XEAaM6zevldYrrdJliTJHRwcw+641DiZ/gs/7hvrFg3wPNh9cZdjKiovhJBPty4DFz89A4NeqVTp3pLe3S/1llcW0waFODHR1VYf77nbrqg6BmxrgOkswME+FmP2YmqU3g1/OYptqh10DYioarEKYyomygLWFEg5b28b1mf52W5kjsRgom8bgQ36OdKAUBTJg6w2LYuoaPAhKVfQk0JGCcPHSAn1Uu4IQxoKy1D+iK1Jt/VGNmd0W2HxvXmq1pMYVyOnWNyM5IGb/+dflABh21Uir3woHtGbqWU0LWuYFnC02jSnybKuLvwU73WfVcz+2zf5biehorF11IwNjfcW3IFw/IvVdn0f0S4mJWJdlvMD1mN/ZuKWhsPcp3+fvrqrgPinLrpVx/zCAVj8qdV4Ifz+Wzr76SMUuCaAjP2WpMHPFiyyY/pF29NMZAI+jke0067Z/hzs9IAnQ5bAFR50yarEiHUH9G1xQsFpy0vOVKPmTz49LfX2jDA6hSuSCiyKAEZszUIXP3hlXKdrqVlSkqtn8Q4c65qatbuRMsp5YIaHUbESbXWxunk/We3DpEK6DsUr8r3KRwsZAgblMizEJVI8q8wC0HzoNfcGCdFxb4+XI4TawEZx4Hifl5elYTrv/8Te9ZhM0SJwk2a+T7f24XmzdWYRzLlWScV358Mjfqd9kelIa9GxpkuxaJmODHuhKuuXtt9+evHfz/57vgQk9MA9A5k+IGfXAF7bpVVey6VNk169bjTJwnHyy+/PbN9s/oz2+xQtdD4ygzyjepz6E7mR3vFpk2167w46djmV6jK8ZuhJvYhz8PfnkYxBUD8OKUd9Ad+/erfIxOMDPQsZA65UBlUHz6KOPRjr+vffeU89HIUYOBiam4vgDbvmdJzfhnAmCMrA/QpVRM7hqcDpRZGtWykGdEyF/bGrAZ7Xenn4ApVUAfV5woHU41tAQ6DpWfggH7WYAnp2VFKnm0L0qPS1HLX+lWdNcKsoXSmODvoln56VCz2LZWoOHH2OJsoMAII9+/aty6ACSyTG4ZRse6QX/3xqsQcTcb8tNSARFjM1tZUO4Mcs/OKipEB6bg1VqWgqS17Ug3fQDXZ/c7uisttHqqKBGyzVHCccxoI115WOWtERGhj7Xs+EWkAhZ4IDrpT2taQagsF/HLVE712V3Jgta1Ckua4CAx6KzuS16FddnP8ILch/ACw5UQY5igB6LmfoWzPIj4M8+LrN9wuyrWg8zRNDstDJjUuBCXkV1wcPSOXhJGrr2RJY1+8n8ivLEh+Xi0GvKAcwLHntkXbbrWDR3BpQv0PNq8h+T3pFGuQDKlFoebkBsKiHeoqMZbfzasqexL6NysvU1tYzZJ7t71zgoXwbYT6atqc9g9WuKn1KAow6Ao98XBaN8PzEmC5qOVZKZXKoGiGOBYekeqJfmvsORY8d9njx5wEwOA56C8cMAEDp3hy0Idys2/wCcDdfeoypTv3n7qJw83ihhHKMg3JQiLayNEKKuTNG3bvUzAo+amkzQK/0KeMxpW13VRVYVToEOAzAMeOC90y42n9rliqtZiYyOFSsKQXk6jMDTUkzspEF7cUgBEgNMTN8/+GCpsgbft68B71NrFodr9HIIz8dxPdUTP8tqM2TD6kVy7HizJC7TGTUj4WFZ7nHKcP+YXOw+ImlJQwijXCRJsPlub+lR58R8xsetPsN/e9Y/D0B+e47lLd8TgpANGzagCtKHi4ymR8yoXYeWVVFRJksqF/3254XYO2sGAMQsTn0I+4cXd9oZ33AVakYH6ToL3SQAScPA+KtfvV96e4YROBiIABBafjIwr7trWBqQ6H0jAISDymee2aa0IK+9pkMDbwaAPP30DlDfrsip0w1qXbcagHz1kQflrddfR+Jwnvq+uQBA3J7F2BJQesZP31EAwkF3ac4OVdGq79ijwAfbzQIQgpMEV4Yw/XxsvA/heU3SNXJRxqANYSMAyfbUIjitQQYDHTMCIPxcPNeZvV2ONP1crWc6ALI0/37xgKpyolUL1u37dCMAZFPFd0ChGpMjjS8DXAwp2+tciMIprqfuhfsxDtDR3lcHoLUvAsbsbnBfFIAUp66SosIiOXLisHz8ttbpzAUAQoE5dR7M3WGQYEdHNDzyOle3O/v2LAGQZJhnMIT08uUeVHIX4Po1DAA20fqefXTPPYWqf86f14G4oZBXAZD/n73vgJPrKq//ZmdnZndmtvddrbaorKRV77It2XLvBdxNhxACgZCEhBCSfygJEAgJEFIgIYFQbHoxzTbggoskS1bvbaVd7Wp7m51e/ufc++7M29VKXjVbhvn4Gc1OefPefW9m7rnfKW50OfldagD81dc1yfBgRF7cfFSu/8OrpRQar8o8J5zNYrLv2PPIzUEWTJlPSguRlD40rDRiDGU9ceIcgnZf3TOQffdXaQSyAORVGvjX6tsahyyuZnIVe2Jq+hmP6wxAhJPs1atWqJX+w4ePvlaH5+z2ezIQcoYxMtoZ0oU4Tq8oELHtq31l2Z4Jkk7FtvHX2QkxVJI3v+k+5GGUgRJUKZ/73OeUKLh1wSzp6x2U7pN96Ii04HrSHPjR0cxq6uHDh9PdhzyvtrcVKyOCN++8a4Wyrv3xjzUdywgxOVk1+2pP4ebkjMXV34oKvT2K/u+792r5+jd+BgqSZV+Lb0f7CrGhYAXHekEF06vBoVDGFjYS1tt1QbhZ6Nd8aDe88k2NDg2IW98tc1tnSX1Doxw7cgDZJ1p47wK1p6RMC9gLMZGg+JyVm5fJooiMaoFwHIJeY0nrtxLleT+DG2fN0h2QcERP2l1qNT4znunVfljiJmNWtoXV6XB7kPDucKMbchLnB4oRdhMwkAly0q3OQtx6bgrBe4m4Pj6V8aEshNHlUSgBm/N05gAAIABJREFUtrVWfLsDHSdqEiIRWHgiN8IFvYaJKyB1jJqNPISWmdJuUE6VH8MKRZC7gdcPBDrkSJ8WutqF5+oYbRogM4Gynzt6O02suqL50GHMUAYD7b3bkOOhV37LPAswqe+XsWR3OlXd/loC38xnQJ/zhbWvx34OyX5kZajxtbo+HJdl9fcoN6uewGGp8DXK80f+Z1zOh+nO6GPS4zmGrAxznuyp7+wgLam7E+NVJFtOPAzXMFLKGqD9ALVPnSIHqFgDsunow8hR0SvnSltiWeAqqpx1/rhvyQmdRZ/Pp57PGo4ztdrqFkJLNNZVINNBk5w3Y6E8teFxOX4wJIM9+rxRgxOMmWtsfLfyYndBOKlmx4Pp9Ox4nDiRcfo65aRfancQfKTpVjxfttwZta/sNpr7cC6U0Jx1erE5H01JxijCHLKxHn7mmQ4Nzgyax2eWAJbF7+r5ly2Q1ma/VJTmyk6Iy8vyCiUJoF5X3qrc0BJ4/qYDP5KF02+AexY+m5apwve+972s09Wldn1d4vuTBSCX+Am6VHePDlnk8JMm4wSnecp1hgk2vwTXrF4OsTucoHbs/v2iZKlfDfwATUHEz4R5dkT6kKuyZy8tbl+Blb4zdGzsgET9ZGJib89iMCu7ZaVF8sCD94jH7VcToi996csyr3U2sikydrx+hLGxdu3apUSM+keRuQf6RzjPp6kdyiXMKlLUXnfXWtwXkZ/+VHdCWKRaGQ0HQRsr15VUyews0qc8FiJoRGDgZZctlIcfeSLtjFVVVY0VQS3gtR8jAQipL6wY0n2LigzdRL9vDB2eqgoNUFxwryoqslAH9zusQUV9Y51UVFfJM08+IasuX5ne501b9AS7H45ceXCoYRWXZFy1HFaGB2lXhYX6/hMnOqS2TndRWLMtANLdo3URBPcphw2AWG5ETkzqFcBAEV/gLwzaLFCeSLuxMgQY2gCx98QppX4nB+63JkLWE6jHcIL/T4cq4w5mbvOxFP4XB/3IVBRCaLcrT4JhiN4ZSsigQKzcDwFsRK1sFy90CNPLVmOXYrKnW+tzeF7NNWafoMdCNltVp749joplSyXkBJzX4bTS5bD+Rap3ktdUDuhnSK0fQyBm9PC415p9tgMQdmhmlF8JfUW9vHhUZ2wQACUxoPXFyyTfVSQleKxjcIfK9OgbPYIk8QPp47fvG0FSOlCRgQ1WGSBF967ljfco1zjuqw+gg2B6APt6oPN5mV66BICqUV6C3S7F5R4LwNk7K6RYGSoh/7W72PHtXDCKsD+/b0x/7lJhh4yNxuWutQ9JW0ebbNz6onQegj7Aun7Mcad3+hW4QWerhQvhxlXpVSv6l3yQYPoCOhPoMOfd+lwBoHhgHsGKQO80DnhQ56EGPqP1mAx48CmrV1fj9zpPnv4trIdBTWPRvIBVgpyP229rle9/f4fklPjkdbe1wLQBSfaeBPJgipX2qrP/sFSX0NyCuqtByQWVcetLe5SVOheLfv1rba+erewInM0IZAHI2YxW9rnjRoAr1gsWLEAnZOPUHLL46ilMsJctXYSJYq7s23vw98Oq14zqFAEIn86JA92yZs5ohrf7yYsPRC4AAGmdNxsOVutgU6t55T/80Q/QSfBjgq5F3KxzBSCUH9x773gQcjYA5IorliDZ14Wcki2vCACZiyBC1osbn7vEAAgpWKiETqw37PMoNCDpzoKVbM3HzeSY/5ogwomA1IAXAmV2SVhmW9SNeD0azIVj0fTqPLdnAAgfW1R3u4zAKvZw77PquRcSgHB7zZWXATRx0ucQj6NUBoa6pTuyZUoAZPn0N8nekz8HtasS4vkaAC9YM6MLlpfjA6RIIhn8gBwb3Gwu8XF2wlMBIKV5DTKn9hplL5wECEtiUjo41qECG0cRKldb2Cp1hUsxtjHZ0fFziMw71fhOBYCwM9NYuULtWyg6AlpXQEYiGdqOASCehE9aIDqvLKmWx558XIZHR141AGKABxPM6Wy1f//ga0Ngbq6AM3Y9zgxAPAgipaZDfQamAEAYIrhgQZkaHyXET2DKZ4FGA0BKAUxWrpgOB8I+ufGmeej+RbEw48FiQAQOc/lYNBmV7sEjUls2W3UmndCnDYzskJH+cqX32L9ff1dkKzsCZzsCWQBytiOWff64Eairq1MOWfwi6uqyxLZTHaMzgBGzyv+qi6+neiyv0vMIRBob62VOy+yLA0ReTqsyyXHbgwrtq6kNDTVy3XXXoG0fxI/dUThI5Sq74aQlwmYHbOFC7eB01113yUc/+lF1OwixpKmU5RI0OhIat3prJsJveOhGOdrWIRs37QKYKUl3QMbGdAdgeASdBYT6mQqHtTj7zW+8Uw4fOQHnLS0eZ3m9vvREmccxOqIThFlGh03gk54IWI8V+n0I/NOrix53DoBNhoZVXKLF5M1zm6UN1LL+vpPiK8zsTz5E8Kxu3D8S0CJzrw+UKNsY8D5qavw+3SGhlWtXZ0aEXAk3GpYRo6fQjXBY4vX0AeBGEhSMXEsZ7UKOiOqAwD4TPRw8eAyuT7H0anlCWflqKJEwscm4nRFjM29dP85zYRdO51pCc9I70ivmVvo5nx8ENYsVCIfSAncKz+HVk97dPHRB6itWqn0chp3uiYHt45y27Mdlbicd+tzanZ142+wDaaR2TQSfO3/6jQBCQQnBOWkgsWtcF9a8jsDWdF/ykOQ9v+5WdQ5oYzyKTg47PWPhITnan+nGcdvmNRzyyboypMxx/9jpqC9dLBWFzcoBzOspwT6NqnT4Q71Pq2Pi66uRw9FUtkp1lQ6f3CyHuzekr3eaJ/g8euWcgXDxZEiJ5emWxXNTX7oUoYbz0aHzYMwjShTPsc3zFKHDAkE5E8xxfx8ofzQ8KCtE96YvII89tk9OntSfJfu4cmzs3ZDJzsf53mcHHux4MMWcE+vXTJ1R66E+ORxVfTjp56o/1F0FhR5ZtbJZ0U2ffBK0TavzAa+4SYfAiPFVd+iYZcVM+p1xQ7BelTttmnhLdyDLZq4saZ4DeifCJEHN9PnKZXRsGHsVlII8fpfiOwLX+JYtLykDjy1btmT1Hq+Zi+/S3NEsALk0z8traq+MQxZBCEPczrpexqo3GAzJ5i3bfv8oWWcxkBetI3IOAGTibufYJr/TYR97/fVMx43DJnZQ9u7dnw4G7O7uVu1+U8wQYREkhOF2Za8F85citFBTWTo6OqSqUlOQYrGI3HvPddLZ1S+7dh9Jv4ShWqz166+Rxx/X9pD19Q3px1etmA0hZQivG8Lvs57Ys4616Yn9cSSM+302NxqLt50LwW9gVE8AqiszdsExTKZZxaBfOQAAWAWFmRyUhauWyOG9+5D2PSrHu46rxyuQ8m6qoLgAqeZaC0XQkm/ZmprHR0YHpbFBBzvGMHkMpB2xMvtYX1+rHvcjLySZ0vtoz2Lh3+FwJsxRUQABQDihlYQGYtQUsEKwIZ7MqhWKAvW4mlxbqEzpQWwUIocVfKgAiqULiVs5B5xIR6zXBQEIopaTFmAC5mOnTi7rQDMq8dXJzuOPTqD/6OfaAUbKdt2ZybFdeD0uLNFyqlo7/20IAQT9K5AnXdHnNbBA2Y8nF05mBrgUeupkTs01cqj7t9IzqleCqaEYs643/m0HafocZM4R98HpyJdpsAcuyK+CmL0I4LVICcy7Rw5CRH5QBsPH1HZZ5n1r/YuQ5YEAOFDVDnc/B/2JpvYZ/UZ50XSp9M8Rr7tUinzVSptDNyxy7XJAqaNeZSzSK+0IfCTlzZxbk45eijR6Cc2RWc11oCGGESS6AzbT47UVEwFIeicv8I3XdMfjLEGH0e2kaYX4bTTA9cGHVsnjjx0BAOR5IDw/Vedhhn7t2jp87l0q7X1omODYWgThIoK5bVE7H7xzOqh7CF0FQE3gu2QwOoBrZ7ocaH8B91dIadEMpeuKwKjhuWdflIaGBkW9HhrKhG1e4FOe3dzvyQhkAcjvyYm+2IfJFeJrr71W8fA3b95xdmDhDJ0QTqznzp39+5Wefh4n64IDkQsMQFTOA0BIS8ssJQDnfxTT792zH+D12HkDEOo6ZsxslLWXL1DJ6rv26En8mQBIcbFPZjbXABSBtmKldscx+Q1BT3D4cCd+8IcuOACZu2yB7Ni4SfK9rksLgEij7juk9LhdagCksnCulBVMlz0dv7woAKS+YiHEtnOReeFA58mDbk8AFCpM+oYzug0DQIoAPurKFiunrI2Hv54GGi8HQLyeAkzwZkkxsk7yXIUA4EhpxwRvKHgC73VITkAvooGUnjTau4gECM0V69D9aJGDXc8qbYk6TwAylYUzpal6hdKdEGgSxPSOtiGQcGd63xrL1qj8Eaaes+tlwNFEAMJtzq97CEYGcXni6a3SdTRjyWy+ni42AHlNAw8zSBcAgKy7cjbotlXywvOHZOGiJnn4W8zNmhyAkHK1bl0dFmUCShejOkRc1JkEgBTUlcn9N89CRxgp9tCqEfCOnHxGRgr0wkVf52G5ffVf6IwgXEtdPYdluD+lwIfREZ3HT1X2pdkRUL29yfWF2cHJjsA5jIARp7/00q6p60L4Pi+jDaED1DIErP1euWSdw/ibl5w3ELkAwMPsi1nB42ovDXbe+c53wIWlB45NZRCaD6qQwhxQcggAvvud76uXmRwR3i4oKJSqabrDYdyxKKQ8DPoWaxosQQcH9QowK4VEPK83T265+QoEYg3L3v26w8Ci+9Z73vMe/TyLUrR08Ww83yPf/d5v9PbqquGhXyvVVaVq9ZHZIKOjQawEB5Vb15GjnRLCqjCLq4YOa6y8VraFcKXZqgK/RwIjWkxfXl6A94zC7cotC1atlJd++yzE1yPi8urOyMjYkGkQqL8TeK7ezxhShnVXphTUK/VcZISUw/FK3cb2GxuRqo4qKckI+g0Vi7kfAVApWHbRMY/frOyz88TJaDQObUqqH1Ni3ck0DmZJLASk8zVsDjzmOHNAyzIdBVKb4tBzpB+zclcoMjf0rYTV6aLjVdz6CWKXK2K9zmhFuA2X1TXh+xflTUPS9yLZ2f6TcRQg43Jmp3+58zOhIea4eYzmmO2TKDOZVtkomORX5C+E01SBeLxOKcNqcHvfTgAD7ZJFAMJa2fQQtBjtcM/aIwOj7enuBK/d9IQe+TGlcKnifntdcADLzUfHw41uRBiuUcNKH3JiyAIROD7jbKazdixxsXV9NZYtA21qnnrOhoPfSJ+PltorpbKoBXQ6hIKmwnKifxcct/bjGtUr5AmAadM5SWKMTZeEjlcTKxJB92WsRmY3NktFUYl85Vu/UE8JDRSNo9XxvotFufpdAB6G8phKGoH4RIcrm9YjDVJgioBrQ50znEeWN98HjRztdb2yeEm9bN/WJXt2d+MTeGp30LhcsetxsgcOdVZXT23Icj7LxXdP1Xw48FXmyZpWv4TxXeVGV+xY23bp6NorBdW50tunP/tFcD5bs/wPoPfpkc72QRUuuGGDNsnIVnYELsQIZAHIhRjF7DbGjUATktMXLlwEes1BpHhP0RN8CuJ0agSWL1uk3uuFDZvPrsvye3qOzhmIXEQA0tzcjBW9ZpUszg6IWeklCPnVE0+qH7rzBSA83WXlJbL+yqUAOSNpEEIA8t9f/hzAT6EMDgXk2PGTMn9eM67Tk/Lsc1xZJPjRmgysC+pJAABCfX0lgE4pwEi+Sqjn5CsCatjoaEg6jvdCfzOQtj19OQBSXoNk6sZG2fHChksQgMzCzLIHAETruS41AMJxX9J4n2w58vBFBSCFrkbYA3tlJHFYZlatQ1ehTA50PSktteuUbTB1Hm6IzA90Pw0XqmOK+mcm+Q2VS+F4VY0OQz6485Vw9wormtxQuBM6F9jEDuxOfxvRUSsTgjg5ACnwVMtc0LxccAvrHoJNeS+oYaC51ZUuhIB8GYCHB10OdBD7N41znztXAJKbaJbVCxbLxh3b5aWX2tS+vhIA5HcBeJgTe74AJNcdh15uIT5/SXn6KU3twylPfydNBCDXXKPpmAQfwWBcnC5co6cBIHc/sBxdvjyAD7i9hUakZ/BXMnJcAx4DQGrK50hL/VoJwm1wFIYDmzftUEGx2cqOwIUcgSwAuZCjmd1WegSoC1m3bp3i5+/Zk+Hiv+wQTQGIzJkzS7k/bdj44iubhfGyO3/pPsEAkbraGrg8BeXQYdiBgvp02rqAAMRMzLjyzP1obYXNIxyRjh/XIWahkF6dv/32W6W2tlZ1Gtavvxorfzpj4Gc//YUkczUXf9fOPerfmJWoztvNTbNBN9D3x22iVL+f3YCkXL1+MQTmEKZv3KWe84Y33Iz/zwWV4Bm5ct0KcNsH5bnnt6NjN95yl7SYNH9fZYYbznWuNAFAVNeUYB99UlJagMmh7hAEAEhi0ZhEIRrv6x5C8ntcBvp1Qnp5OVczfVIxvV64Etl16LC0nzgCy0tLhB0clZo6narOynXpf6PRILajVzxra/XjgdEArHd1hskALHvj1jYYRGaK5gQsAvdQcMS6OzPhVXdYYnCdWI8Awvgs0Hlo39unHh4b02PigiDfaYlX7RbLadEsMkVicM9hxSKZ7gfPOQyhVNHxKobnsUzXgza2Eeu+CLshlkuWdZfef8s2mRMqbm/+tDtkW5vulKlt4b4Y7HzN7YnJ4RT22/fZPG6smfm6ic5d+bnlyOyYK6POveJzl0szqEu5ABTMQNh87JtSDeepUHQIIu029b6rZj6kkudzcbC0Hx4N90JL0iknRvZiTG0J4RxLW/o7NSbj08gt+2NmgiSdEI77ZWnD3ei0nJA9J34pZcgRaahcDttfUgYTCswcOvlb8cGK2hy/GZd0Vwg0KtqlsnRnRXdwAvGMaYhp2hW6F8jc6di+v0y++R1Y7YLKo8oyikgPut6a7c+M0cL457z8X8zxaGkpxYKEG98JI689VyvrEI3WSf+pz2Mqqc+LrlO7Hs4cWFNbnVgaByxdOkvmz69R9spRfOZpK97XZ7od9kR0vUUTLEg3sF27+hXwUKcL14a5pk1Xj/e/6c2LpRimF8z46Q9slCi6nYHBqJy0urT9gwMyY9pCaa4FVQ+mHNzGM888k9V7vPxlnH3GOYxAFoCcw6BlXzK1ETChhXw2v8TOKi+EL5pCcCEn0vv2HczskH3iPAUwM7Uj+d16lnEYIwXlEEIfjx8fn5arjvYCAhA7BYsA5KabrpYnnngmPfFKZx9gf/xwkFq+fDGsI1uRy7EGyeh3SSQ1LO9617vVbg0N6snc6lVXyL998b/TJ8ZkiUSxYphr5R/wQYpvWQwZbO/og2X0NrnxhpXImTmElT24/4AuxOrq6kKAH1b/UdSisLivJSU64yMQCAAEaGE5cysclgNNbU0NVib1Nqoqi6QYycB+CDrLyothxZoD+ot+/wjF3hBbO/CfGw4yOZi8JSyXqwNH9ApnD4BK3KJdjaUBAwEEch+swDgjLC8rzQT3MexweFiDyaqqcnRqMpkg5jjCIT1uPF4aAJgy54ar8JxsJGQB3guUtaTOEDEZM0lMrM3EeXyuhJ54KnAQ1SDATm1SEyHYdqr7+Rw4+LDihnaC20EANjVG2C8lPkfRBSu9jyZjxAIgSxsfkN3QgIxhkm/e23TM+H4TAYgTlClzntnRse9fhoKmj8NOUZtTfpcM5monq1Q8V6oQ+lfirZdt7d8BKClW2R8Fnkrx5ZUrGt6+zqekc2CX6miY7TjdACQT5o0E5KbroYThVmlwoP/geeE+r5/zPgCdAADWGEBBnbLhDYC253MXKvAxFu4HgB2U0dB48w++lhNaU25k76hxdQLMJjUYDQP3mhiPxAi0LLBDnj+jFWGRftm0fZ9segELRymNHnMd0wHuJzMYOXfgQZemOXNKcV3lnHWOh31IX00fLJg26yF24DPlyISS2vM61PWTJDDIOFwReLDoNMbrwQ2q3kMP3aQ+x7m5TlCt2qE/66EptIStz0f6ZFo35s8vU+OXDha0aT34WTbXoLvSIysuG5Tm8vl4r4gU5Nbi++7X8tJOvSBTgO+tUZhhsFbOu028zmro3k6q7zz+bmf1HhNHPvv3hRqBLAC5UCOZ3c5pR2D+/PlC2s3GjVsvqC6EX7DLly0Gnzohu3fv05OlLACZ8pXIgDoGGjLI79jxdmWJm16NvUgAZPr0OqziV8OoQNOd1I+zNQsyP3SlmFzfeeetKkCvsbFJbr7jWvngX/2Veu65AhCfzy+33rISnZBOqasrR1fuKLpzAxcUgHiRI6ImFdEwTBO0oxXzbNxehxQUF0LUDKcZBAiqxGtMMBm6R272CCYd0QgoOkhKbzumOzlZAHJ6ANJad5t0Du6SXohm1Xjj838xAMis8pskgA4I7XybCq5BlwFdBGY1AhyF4QhEkDASQqcD4vGO3j3o8OhuwfkCkFJfE1yxFklhfjU0AXCsig6D5tUhXQN7AdZ6VVekqXI16F0VCmDTZrcfNLC2HqxoW/twtgDEn7wStKtVOK6w/Pw3OrPk0F4AvAsMQAg2qFVobi5Cdy2mgIdK5T7L+l0CIC0t09D5mInFlyLQO3PkF7/YIm1HtcPUZACEVLVFiyqUm9qGDV0ZK+LTAJCFq2pl5ZIS0AW3itN/QEpGded0225Y+aIMAFm78AEVctnTNSwHDx5UYbDZyo7AxRyBLAC5mKOb3XZ6BJgXsmbNGtmxY+/UdSHm1S/TyZgxg4F8TZhAt2HVqG3yUc92Q057NRaBnsFQwxpoExQQOdg2Lmn8fC5jTsbs9JfVq5dh9a170muAAIQC2be+9QEFitpggUswwsyLex68W3nPmwoGI/KhD35E/dl2tCt9/1ggBt60tboYdyh6FCsW1cvo9923VgGezs4oKHybkJWhux5tbTzm8RMh/m00EMWFGSqFE5z7qPUe9bXTJArPfJbDoiDlIfujuFjrSCKgVRUX6y5KHhZLgxCaz1i+XGKgPCiKF3hW/qJCtY2ISqbWICYYGAZNC6uf6FwkwNUe6O/FMZCPrY91en0dMk00da2muhLCeO3SxG7JzJnM8shUHVLSA0OabkM3MHuHwG2BJtJDSJFKyUK8D62H9Wq3ee5ICCvqFnXIvrLudOoV8BQ4U2Y1n0JnUzz/yRwrfBB0r1x0BOw1hgyQAJfiUcqOF2NiyoEOktp2TJ87bov7M7vqBlCfDmLSrSdQvL7SGSU23nv6OKGzMMCa59OIrzlJN+dcCdxhV1taWIv8DdiOYjI3MhiSMedRgBu31PlXSwj5CANBOGLBGlesFWzTWQmFMpao3JbpEuUCcKaPx7IentilKfZWobvSCnvhWnQfinEsDBpsl4HASdnf+QzE6/pa4kq5/bNkuih+V61Mq5gvpRDLs0MSjo6pa6lvqFN6hzqgTSqVpHebHkPLjpm3w4ESEBHxH7pbi2esl0J8vr7/y59Ld5f+/AT769L77swblgTS0HVluh7jghRtqejpF1o3OGnmaj2BR0fHKLrWgwDck+dXTHyt+ftUApJ+5NXqgCA1Be9utefYAUmf6Mk7Ic4cK88Iv0UEYgUF+XLtNSsVeOa5PHmyF7rJToxPP67zTDaQfTwI3vgfwxf3H7RolZbAXDldWW5XxbDxvuKqZilCdkhBIb7X3FswTkHxIlyw44Sm4x3p0dRoN6655XNvA61zVALDUehIXsjme5zuIszef0FHIAtALuhwZjd2phGgLoQghPkPdNPIQwrvWddpgER+nhfUHS1Q5+p6COK5UyoLQs443NQKNDRMs9LVu0FF6jhnjY3dIcdMmijeXrRoHs79S2rCOJF3z0kiJ27XX78eNKJaefrp5xVYufmWq+FIVS1FxUUQjme854eGNWCYNbNVfvRD7dZTUlICQKKzO2gJnfGq19OXadPK5ZprlkBQGcAPr0f2H9ir7h/BZN44bJlODCeqZh9duZighzNTnXwrvZsp3h6Ld20G15vnBC1Hr+DnYGISi+oJeHV1MfQavTL/crhzHd2n7qurz9ClKqorZOcuTBTVCnsUc3E3uiZ0usJUx4uAOExATU5KLBbC36BmqX8dABYhdBfbMdGOYaXeh9Xlkwh41J+B8vJyKYTLF0tzwzPcfRfAki5wzmN4fu5SdIVAwYprfY5x7wxEEpNTsCwAooCGBTyohTClnLYYbIgiHclylk0/PgYgF7SoW1Faz9oYPcYxKy+nUPyeWgVwXDle6CBmoPPQKe2Dm9R2QiEdrseajF7lyUfnyaa7qPS3qC6Gz1OB84TJOf7nQ9gfw/gSeA+Q47AdbDPqld7gPgh258Fq1y/bu76jR0oBIX1MdtBqqHg8T3YTBQcoNXrs9WuKPNOkumiOFOXXKFcs8v3HIpiQB9ulfWib6mJEATZN5eO9TZnrkcdrAEgilgmwczr8SiNSBFDjz0cXDuMZDo/BRni/tA9oFy8mWbOK3S0yt+Ey7IML1+WY/PJXOwA+cGxW9gmfkwPwpo7ZFsNj/xp9OScsahQIOkxqOcMDKZKeap0OdEx8/SsBQjTgmFg2HcykIETvmcvhlRy3MXYIyV2vuxYLB6DRnegDpdMJQHYcXXyEWJ4GeBDArVmjvyuU0Dx8qnkpGQG5sPWm8949d80QPzp2SZglSPJFXNOaonmiuxAmBtp1LQRtUIm/RpbOuEvRTgnOCT6y+R5TvTqzzzvfEcgCkPMdwd+R17/5zSI/+AFtTic/oNtvR8sWc6PjGUfTczpyTgSYnM6V7p07D5z9SvvpQIRFGZoxoxG5IbOUA9cp3ZAJr73llpjs2O6ENmBqP3PLliXUD/KLL2boIec0CJf4i+jyQ7EzuyKcgB48eBQdg+6zch2bDIDMRD5HEVb7t27ddVoAUlVVKffffxfcd7arbhkrCJ77B/78L9ANCKc1Arz/XAAIX3fvvesVbWEUWQ+vNABBzLVUIgdluF2v3k8KQHB/70AXAI+VXoy/kxA2syJIy2bNmLF+vhVXAAAgAElEQVQA9C43sEqe5OcVKACS6/ICjOhsByfOoSlOQriiz+K0RQUjIhmb5cBkWf0L1yulDXE2wGGpH/QwAD2CREukHkBuhNNpTaZsk/ncSQCICICbU3eeSDODKkPddmKim8JnkLkXuTk6ZDLBxzEBJ7AgEMjN0ZM8ToIp5s6F/TAtawm8ovGg+puvZzfiSO9T6rkTAUhZQaOy0C30QsyL//nzyvA3RfSa/hYH754UKv4Xh0PVwOhxiUIXEUvosWUnpKn8KtVJC8KwgQAugGvwYP8T6vGzASCkR5Uh0bzAVYX9qUKquBep5gHd5UCie+fgbplZfTn2yylbj39XbZ91PgBEjbVD2zVzglkLAOXPL8DnaBBOXi9IMN4tK5rvRQYJQC3A0a6DO+S53/ar5weGmYKeWcE/FwDC1f1p0/z4Htadv717B1Quxbmklk/tm/mV6YJcKABy7TUQgmMxBZ8uNdnf8MIeOP+N4vMFk4NJAIix1yVdjZ0PVbZOoblmCEBWXdYgq5ZOU/SsaGJAusZ+KvUA7JMBkOmVq5BjM1e6AILa29tVsnlW75H+CGZvvAIjkAUgUxjkt7+dK0Hjn8iuJzRamOTCmQdUSYtFMIWtnfkpCxYw90CwSpy27j7nbTKW4J57RB55RFv4nan4+OzZgpVh/azXvU4g2MVESOs8sRJO9yCRX+oQ6fOulpYWtJJbAEJ2YpU748Zypg3n5qbgEJKQ+QsgVsWc5lsPW5Msm17hppti0A24pbt7OfbdgRWdl8ZNnAsLU3BYItVF5L/+Kyj3P5CPZOzxtJDT7cOH/zqiXnvtdXpFcu7cBLIYUnBQoqj09GLMqqqkrFiRgKPJ1N5nqoNLQDSnJYH07hx0fZxqQn1eNYnuo6amUnVFysvLVEeEOpFJu0sT3tguPDcPXXPNWoCKPemuysSEaP7Nyd3ChfOxGgi+OyZ9phrhOrXuinUyu2WOLF+xXN77x3+Kh8y6pxNUhuvVU7dth7MULHVZ/IyC9KNu06WKxZXjufOmgw5Shc/YPhVWyIpAYE4BPIuuUqbYFWJ58zF1t4Tn/LupYYa6/xDS2Gsqtd4jz0YvQiKD9b6kW+jz4vP6xYlwuwJQso7t1RqY5SsWi9vqlvDvIXRIWMNDfRJE2rmpsbj+AsqxuheVlaUyMKhpUilMIgcH9T7nY7Wf9sNqf6xckpzcEuAefRw5AAy5mBQTJAgm+w7RuoUUVmg1m4QycOs6UgnuFtimbgWAgBSfHPDE1TMn3NZZIvwsADBYFsZJS1TP7TrwfimAIQeAQDzej+e6FPhIAuhEkYkRBggw7x2M9UEYq4/JbaXAK7crfFFNhyNVkbdOQphQE2i5kEYfx77kA3QwO4MTbTfyWeKgm4xF+mUsNKiBRqBNBod70zQmUsnsnQr1XlgY4bVbX3IFXof3D5cpq+hDA78BRUx339j1sAME3sfVY+oxqopnS2Vxk9Jn+AB82A3idT2GdOnhUJd0jexWyePjhPIAZZfPeKccHwD3v093dTiBtHdteJ8DQvhkVHeyDBDVZ2wM59VKpBd9nunDkCOaapODkDmOx8zKqwHgchEo1ycFPlhgl1TIgcPt8hyCY/u79Yp6Ioxzm9JOa3xd0qE/S5K0pW4nM05r+kFddppVd3dQ2O04cWJ8err9+ZPdnirgmPjai9UB4TWarlSGHnjqvo/vhKRSerzYhWAFoBNyW13TBx6glXMuup1HITY/iHM5OROAQI6hgm63Uyeaj5y5c5QHd6trr/XIrPr5koR2qQAhmqwDXe3IhrGc9gB+89z5smTGLRINOdE1HVZaj/37tRFGtrIj8EqOQBaATGG0OZHhxBy/f+kiIOH9nLj/8R8LBNb8YZrCxl7mKR/4AKzy3gRbx1Xnv73qarRcEcNRioUofM+csV58UeBOpIEGi+6bV15JOpP+m/tF8GF0aVddpbshR87CYXfiDtgpWbt2HXrZFfaSkqQ8/zxXigQTLgfG6NQfwpdeGsHkMilveYsXbe05SN2egZWd7QA52gp17dqYPPromJqsDw05FADZvftMPyyZvb71Vk6+RH7yE/2j9K53ReXdfxSRlasQ6JTmR586zJeticuPfhSUyqrJf7jP5aphcu32bQHQG2D9it+Zq6/x4dxM7ThO+35nEJ5zYksgwv+CwZACI1PJeOFEi92QwkI/xn61PPbYU+m3tycp886JIXkphwn705OuadOmyd2vf51cfsVaXCuZKccf/ME70+YD+QjuonsLi9qLVEqDilBQr8LX1ZXKkqVYIQev/+TJAeTJZDIZzCTeBLXVIpDQ1JXrlssjD2vr14b66en7B2FlPKOpQf09NmKsbrHyjHR1ljOH1qyWwxJOT3Wz1pz4nPrLJBTGviJo0JTbo89hAbJH+nu13mPbvkPpx4sLdWehtXWOPPWUXpGvw7hQI8JiB4njxCosylB3uOKuS1Ot4lKGvgQSj2OmpYkJVA7HVPVIYECnKVhG48BsFAYasuzdLbNiylXzTJ5Fhq/D859jAawIqELUmdgrBgASslx+qAcBQSz9cFovYhlFGboT3adm1l2DSV03Vusj0j9yXH13nBzQAn57qjf/ZgCiKT5mbKGpKTIA0zxu3KfUWPoXSCJYIhH3IQnBltgcK1etSWMrgkic3ZZCb7WicHlcoL5F8BheS9vcgdFjMhrDF7A1boaCZR9D5R4G2ld96RJpKlspG49+U4nZfZFc8XrG6wD6I+jnpM8jQYZl2esEqDPdXYsGlOPIw9tq3ZIdLKUiM2TlnKsAqL2Y0A7JV7+mxyw8Nsl3BzQLLpuzU9xyT4NX17hzSDcr0qx8PpcCHReLZjXuTU/zx4UEInkAoxFLfzTu7SYFItD95Fm0xZRfqmr1ues4bi2iJGAYIIZWN4jFDr1IEAhM3k2vq/MrypWy192ToZ1OdtjsnLBuvNMn86YjVynZLQHk1xw6ojuoKX9S+nr0d2JN6SyZjSwb0k3pdJWlXE3lqso+52KNQBaATGFkCTRoo27Na9QraLsOXbX87//qCf6NN54/PYnbNQBk5crz76qcDQCZOAwEIIjxwOR98gGiU+lf/7XIN785hQE8w1MMJau0tFwBheHh03DAsI3a2qQcODACi9YCTH5hcZo4dcX/ssvisHgNAHgRoBRgMlIEytcilS2xGSt9jz02iPsT8hd/kS8PP+wCjefc9//VBCAzZybkxU1jykaTbptvelO+/Ozn0A6cAQi97JFO0fmKTlYEIqRTvVxXxACQxYtbcS5ScJ/SYmnW2QKQmTNnyA3XXydNzTPx2dMZF6yzASC33rYUn+MQOjldoIX0gYKSWbl8JQDI9NZFMgqwUFqgQdWrBUCi0oxrBy1SI/JQewNwAEAgTGO2rfwqvQ67TVYi+bjrKAZwBLDySgIQvv/CxnukvXej0k0QfBizAPt1ZYDGuQKQeTWw4R0Ylt7wZhgFFEu+sxQgA+noOUUqjNAIkKnf6Bs5Js1Vq+Rg129Bq9JaC5YCOFMAIHzu8oZ70BGKgYr1o4sGQHyOxbJk9mXoOiXlNxuelr1bNUg5WwBi73YMDoYV6Dh6NAPAx10jL/PHuXY9Jtvsax2AsOuxenUNAIpLdz0o1J+EbmU/dgKQJYurZM58N7RF1L+NSSA5fAoAWT3nbnQJS5QGkxkxPwDnOku5OpsrNfvcCz0CWQAyhRGdDICYl4HODVoJV9YFdCIRdgbgYIe2PZxq8Bg7CJ16YURNFBuwWMr/SLPi5JGdCXYR2KlgN4UA5J1Y0CV1igCCxj+kd7HbQLoX5tGq2AXge5A2RQBEShEjDdjB2Ad96wA0Z1XopPO9wXRCkrN+Hou0Ku6zTc8rt90m8pvf6M4Ha2IHhMfF7WLRBF+Qgok8nYNEPvEJgSaCdA+uUOvn2HUiPFa+Pyim4AKffrCZb3D99UvRRdqOY2zHD7cX/zqw/zkYzxzVeXjooah87nMhefObvWqsfvzjDM/dbJmdgWPHRjA5ToH2VIDWMh1yHOiKzAS1p04+//lHcR6SeC8/QGQKgMaJY7LoLc4EzlkKFK4kACdTiZHN0OPAuOdgPHMU5Yr7YTomBCB/8icRnCsvzhW45n6kY+P3ogOakkOHwFMPaYA0WQeEK6gVFSnVrSkt5comzlm/Q/bszQEf+OV/kt/73oj8w99H5AN/kSef+mQY5yIH1rVeOd6eee3qVXFcVzmnaFwWLkyoa4rHzpo9OwEdAVQA6Cq1tGC1rM8BnYYloobmpbIyBT1IEgJvrh7z2nCo7XZ2enFdNSs6U03NUfnZz0YADHqwEiqwktRdIo7jvHkJUANaMSb7MSYxXPMO3HbjmoDr0gRV8jhhurX6qsTWlsD5j971dkWb4fPI0R8ZCUCbtAPnRwNXAhMK0U0988xL6uaaNSvxuStSqebbt3fis4KAQHxIBof0CqXfn1ltHhnVK44ESGHScKyaPs3qfACoRZnrYVXKWhleuXypuqesRHcpWP0DJ/Fc/aElrWb6nEXStn83aEW6AzIw2C9VEJ+r1xVnOhaVFSUyNqr3bffBTJuxBO42LAZKPvM0PrCooiIAbQtI1NXV4nxpfYUJouNtH9yxWJyUx+HWFZLpwBq46CJWsCOC/PgdwrLkIuq2cY9iwJk5N+kOiGuBApXx0Bb9PGsV3t4hUR0H671Jt5rYAaEIPWzlqEStjBC+r2I0WvoTj0ODNfvxzK5FuxawaM/xn6hJlP2xU7I94ERl6EzcNwNM7PQr033j/pr9XzjtPjVZY/fHhc8Hd2kk2CsnBw8pTchw8KTqpKkxw/gvQWBge/92pJLvTW+D3TQ7ANLnILNwEo1lqE35Dp+smPlGOXj8CekbzIjtXJaeJ4jrjrQoU15837ASoJeZMoGMpAsa+mEKJ5TnnJUaukWuvmyWHGrrlc0vnZATx61V8oTW3ng8+A6zDDxwK71dF0AU7c6rq33IyylBN9erQAdX6M9GVG426LABfwfc6s630uL8MzhxTeU9cnHNxZN6THLxWUkkM5/JU15v64Q483dKPILfgaoyWXvVEuiOfLJp8345sFuPO6+5hOguZTxWhT7jqdS0s+l6lFUUy803VcuWHVvw+zJPWzGHnpXaEt213Ygcl6QFXHId+TKv7ga1DyPo0h4AbfRF/mhnKzsCr/IIZAHIFE4AJ6JF0PTZOyDmZWVlmp51xRV6Uk8A8OlPa1oWQp2VluInP9Hg47LLRD7+cQ0s+De/KzkR/L//0/Sm7aCF/8mfiPzt3+rJOgEG9Z4EQAQN/+//iTz5pH4Nt3333Vz9xeQCEz4zeeC+/sM/iPw3MtpMB+QjH9H6DSssV1HF/uVfBB2ADAjhhJ45bAQVrIkAxK4Bef/7RT7zGb0fBDFvfSv1ECKf/KTIn/2ZyP/8j6arcZ8Ipv7xH0X+8i9F/uM/Jh9sTmpB8ZfXv94l73ufC68j1zuKbZAmlYPXeyBKzpVnnx2FFoEWqg4FtubN00LLifWGN0TkS18K4Rzky7e/7VZAhnXbbS50bPoAKPw4L3nQuPTJ297mTWtAWlsTACYxAJyIAlT8eQ8DRHzmM2751a9z5Q/eERunASEA+fjHwrJ7T44CE3Tc5PhzAv8Pn/DIr/GaSMRxCgAh+KipScm998Rw/hgYpq8Fgsv//opbvv51t6KHna4InPbv0xPuK6+Cdeb3ggBOSSSJe+X5F5zpSf2BA6Pyt3+TJ9/+znjtybO/DcgPf+iSz/6zntj92Z9GFJ2svd0hK1eyy5SDrlGhEtwTeNx8c0ze/vYoxkRPeHhuCZI++ck8pIkjFbwpiR+0UVz3regs7cXrkgoIjI2NKND4/vcn8PnBDzDExDxOnu8vfckjX/yiR50bO+g4XUBbPn7QWQSq8+bNVSvedMry+72KuqXclrBjgdEgxrNY7eOvn3w2PYQLF86QaaBfPfXUdgAP/ePPrpiZmNo5+QbAOF1I5o5l0uKbmprU6/bvPSQV/OBbNWRpRgr8ehJXC1tcUxwLExro8+WLt6xOTh7J+OuPwaaX+R+s+XOB1K1qmFYJIbGmDrnNBxe3e7gCgPIjU+T4cS3Ysk/4C0uK07QpM9Hmc4pL9ERKU44AMsfKleg839Gm7g9HxtITY+OSFbdcm9TjcPIyuh5DA3K40NXiuGPRgPqHtKbHck4y+xazjsMeLmhAxwgcrMLKxQnHYXUKeJtS9ZgF7JxJDaoJNFzgw7MK8qZJffkq2XviB+P0FAQiEwFIwgZyqfswNsITXdjU++LLNj+3VGZVXwsRL9LsBzpAq4IeRdrSLml8nhkLBsiZWtZwnxzv36Y6IOZxXpvdcNRi5VmJ7m7okRxWAGEc5gEOi06YC43Nkqb70GXxy8b9X0dupbUI4NHUTQ++F0158nFt2OhRWFJQD1mGYgCX0OOIBkc8pqj1AN2Yrmh9u+zc1y9P/Xr3OGc3PpchmzErnFPpgaADKi72IC+oFFS/AvwOBaGxwmgcHVbn6KzK0i8xA8dUCuMAtctZbcY8maYFp5YBaFOno+bkBJWxAQuql8y+YQzd6HipcZ1EfuH0b8TiSxPobD5pbmyRsqJadY0eOzKKRaUC+c0TR6W7v029nt+lqZS1MKFoofp9UrTGhcPVsmXU3aRk527aE2fCKScen3GOXLImKMsWzkJzDQsKiV5cq50yCCe/E9COqXMey1HGFGvm3Au9TwW+r/vVvj2GlcOeHk1HzlZ2BF7tEcgCkCmcgck6IJxEsTtx3XUi//RPghVeCFLBRmDngaCBE3pOgugeRUH5woWCyTDtPgWTbN0p4Pcw7//iF/XkkyDhjjtEPvUp7TjFiT2pTgQSd94p8o53CByCBJNxwRcfRdSCCZ/uvHDlnR2I++7TQIWghK9jBwSLeAoIbd2q3/PyyzV1itv/6U/1vk4UoZ8JgHDIJlKw2AH60Y80gLnlFt0pIUj6BdxRSVXjODz//OSDTaDF42LW3LsReB0ILED3ZgY6CZtBl+oDeInIAw/4sOKWoyhYfv+Z7XvLy5PomoyoFf3Vqwvwhat/XJ55ZhQ2sAlMiGfhPC2U//zPHwFs5KUByOOPj0LwBxD4/jw1CWdH46ab4vIXH4jIX384TxYuSJ4CQP7pM2FoL3LkHX+Qr2hhBEi3QSvyh38YlTe+yQtamfMUAOLzpeSuu2LyiX+IyBvemI9zrX8sly5NyDe+HsQ5zZOHH+GP8uQ/8GtWx7HPQQBVDzjcbnTd4vJ/XwvJX33Ig/PqVh0G1tkAkI98JKIANgHCxz6WrwBCTU0S5yUqfwSdy/ve51VCdwKGhoYkznEM5yoiDz7oU2DppZdG1Xjz+hoddcl733szPgcJgJQn5F//dQbAY1J53LMzdcstcYx9ELzxQkxoKFzOHOfLARAeF7UkrF27tJNUHBkarfNn4TqrUuGFBBXcJFdsg2MRvAdQMiZ31dDgHD58Aq/Dhwr1SgOQQqSq5xWUSdeRDEXn1QIg3QwjQ8J8vkNPRs4JgLgXKfATCyJj4BUGINznedPulmO9T49LAb8QAGRW5a3QX8B2t/0RcaZgAZzTKP2pba8IAHGk3AAI70To4D450K6/MHMuIABZO+cd+Gx45PnNJ2Xb5kOnBSCcFDc3I/CwSU+aD8B96QTyO9jtMID39x2AtC4dlfVXXK1Wqtg1HBoeUyYGxQWF0Od1y3PPtMNiWtMfTgdAZrd4QCku11qPXeh4vgzdigCkpsYna68sFn9hUAbDu8QP9zuWHYBU+FpkZs1qANK46uJxweZ73/ueel62siNwqYxAFoBM4UwQgLz+9VoUzgkaJzcEGXBnlL/5GxF2GH78Yw0uONknGKCQHJba6UkdOwB33SVYSRbw4Me/KSlN7A6wK0H2BGlY1JQQhJiaAdOdhx7S788uir046ePEmQulK1ZkOi6kYHVBx8r35f7Z621vE/n7v9cULk48JwMgdg3IRBesiQCEC8LPPKP3n52Zp5+GMBrfzd+BdT5BEClcBGeTFfUu3/qWPm6CGBZpJOuwA52du7CdNgCFqNxwg39KAISvf/LJUeSCJDBZ9aMz5VSUtwMHhtXknPSr7m4fwFI/uisL5CtfQZoxtCdbtozgS9ot3/++C4/nqC5QvjeJ44kpR61FC08FIH/z4bDcdrsP4C6z4ja9PolzFUPehHbMmkjBmlaXxP6Nyfv/NA+0pczqH3+krrsuLl/7akhqagtOoSeZsfstOhjcl2uu1QCH3ZetLwVUt+XmW7yY6Ot9mSoAIcD60Ici8pcfzEO3Lld1cOjqdeWVcfnXL4QUzevxx3S3xFR1NYX+UVxbUfzrAzgZVWPw0ENeRUGjPofUoMbG6ZjITMcKHCYwJ47hGugGRYoJyKOY3BSmweHE68KBsTD5GUWgHbGzwUpiVbKiohSUqmX4IW5W933zG48A7ALtWtWHi7UIAuxrr7sKXRunoj7lWHSe9o4RXKdwjLDKdD6oU57Ihy7DRf3Id76sntkwPbP9z3/us/Kt/0P7EGUXBXvz9Yq1B9ka7M6YGhnUF37r4qVwvPJLf9chBA3qVfH8fI6rXrV12MTotVWlCIbTYz4dY7jh+Uw3h/fNaZmNa1K7YHnzMzSRkRHYy1qUppoanRsQstF82IXh90XXCDIopAd6Br1vXC01Tkomx8NOa6IbkJ06pI7dNRPruHC2Cm1Luz1ZB5I+dk5WQ1YOiF1DYqhYowjwi1juHkkbNYldC9MBQX9LbY/bygjdU7Ko8UHpHNgKSlSmo0TRvOmAmJ3g6r/DojEx28VOvUoDXmsfKCRfMP110tb9ggodxBq4lLtWyaHhX4wzSTCUrXSmCroYi2Ft29m/Q44O75KwdS5BXEqPBa5EdZtzzBxbzodhDbkQcJkDq2ImnbfW3q4yXrYc+wW6Ppnzm5ernU5y82CIYRkZ8G9jFhCDeD193HS0UuOWgKNXrrIiXtd6J1zD8uXRXx5C5z7jfBQFUHchj2I6tF1NjQWq63H06CgAuxUYiO5FDvVBLItql7RS0tNvaL9haYgcVgilepm1zpC0u7ngfqdl65yyAj0n3Z5152Q9D5BsT3GpjJ/BldDp1GPohTWxGR9eB/X1pVi4OgnmXybvg+5pet/9suradlgqT8M45Ul58TQAjRoZDYxIT3+3jA158Bvsw+t70fF04ftQdydjqQw9TpK6i8vuR3FhkSxdRk50Ul7Y2PMyNDZNhVt/S4HMbERnFG5yY5HDcK7Thg67DurrP8FMn2CONFYultn1azAfIWAMYr6xB9/NWH3MVnYELrERyAKQKZwQAhACCzu9lFQb3sduA1f5TX4GKUnvepee8NtdsQg62On42tcyOgvz1qR3/exnejsELwQHnJTbKV9kTrC7QXoWwQgnEcj1U9QlAiFOsLkd0qPYHSEgMRQsAhHjbmXek90SUsfYfeA+n28HhNtlZ4eaENKwvvpV3bEh/eqDHxT5938//UDfcIMeF3aD7N1hrmSvX38FQNIQtrMVK0WFUwYgixfHQbEKYGKdh217QH+LowM1BlqWV9GPqGPo6BiWD3+4CZPjZcpedt26vdjXoFrR/8pXPIqS1I0F4nboKqgF+asPRk/pgPzxeyKy5jL/OAtcUpVuvy0OKlxYZs0uOAWAzJiRkC2bx+Rtb8/HhDyz+s8f6NKSFCh5sITFCZ2oj+AIlpaiu3MgoH7M3/3ufDnZrV/PDgi1JPfdn482e66ir50NAHnwwZhy0mIXw9TrXscuTRiuU+AX9413a3G7aWccx3kOAiCCMrJxFDQ8BmuN16/Mnl0DUEyXsC5cqyXoUvhxbXbiGj+Gv88NgHD/7r//dlzveoI9GQDh/euvAYpXY5YrhQWajvJqApDFK69QuRSD3UdfdQDSPYqJTKoXAETrXc4JgLhh94kvxZSiYGm7WVW2oMOLCUDmTXsd9Ba7pGcoIy47HwDi9ZTJ/PrbpHfkgBzrQ9vaqkrXWjky/ATzIdN1MQEI38QFofvK5vvl0MnNcjKgO3ascwEgbtgUL2q8XVm/0qY4lXTK85u6QPnVgXRVlQVSV1WAhYIKpGQH5GjbKBZ+YHCB37h0qOTvGADxgy65Zs1c/MaGZdvWYwrY+gH4+/pGTwEgHmT3NDTUycoraCMdxxg6lXmEC1rCsRF0iivr5KnfHITe0Lj2MbdGg+aJAIQi85bZxdDalWERZgivAbf6ZboeNTUeLDhNl8YmfI+CCjgSgT4I3UuvR+s9JgKQ2tK5Ul04Hws4ccwpfqE6INnKjsClOAJZADKFs3ImEfrEl3MyT7oTBd32gu5L6SY40U5TbM2PChZcKOqmvoOgg90TdjIIRkxxkYjCdNKzKG5nx4G0po9+VHc++FzTfWGWiB2A0MHLiMvN9ngfn08Aws7EhQAg7HJ8H06lpGEx2JA0L9Kv2IFhpsjpiva/BCzNWNCeuJ8EWrfeOg2diU50FBoxRkdeloKl3yeF1bsRpTdYu7ZAvvvdAH5EOGn2o92tOwQEIEYDsnr1UqyiI0Oh7EX58z/vwyp9yhL2OyBc9+D9XQCApwKQP3qXtuFl98EUhfC33hqXz38ujB+NUwHIrFkJtOjhVIJzbQU4jxsaAl3yrScDIK8HKPgqOiTU39gXEjn3Iwh9cXMOaFFeJd6fDIDwh/H558bU8RgNCDsgt98RU90ie1Gj8vGPh2XxEn9aUK+Hlh2FFHRPcWxnDJ2SAtAMRwEIqMkZPw5/+Ic1GM9DWOlPqOue9sc/+1kZwGov9C+34VwMY19Ppm2SzftzgheJZCxbTaeioEDrfhbMn4drtxiWyr8CkJkJel5GqD2HCJx7gpM/v7VRtm47rETml13WiiwOTCIwwMeO9ciWlzKOXNQFdHfrjsJstgWtcrn1pOK6a67ChCzDzf7Rj5DaifKjo2BqeFhP5vPxHpExrdHhhMXU+hvuQNI00q6P7EVooL4GmQ3igzCeVUknLs0AACAASURBVFVWgqC6zBpvAVKNWRVVJaDAgLNpq1lYhaAIn0WRvqlkghMfDQINIBiJZKzeCOppBwsDZ0lFOsSZ1JxxJqjnYnKkb+vtBoMZoazbU5B+PA00XC0S56p4eG865Zuvsyehq8Ruy1rYJJvzOVHLVCCE94om9DFHLM0Hb1O4HbUsUBMIDDSV7ljhS3nV3LdIR+9WOdG3PU0L4rk1zzE6DHVM1oo4KTLGZlnvq35v3re44QGVHL2zQ59bHievw0KBHW9gM5LetYg4im1htNTthEuf/ySyWBY03QPwggDUvs0SgT2wem4Q/1ofCT9oTSwntuvJ1XdqG14D3DKmGk5HIUTtd8qGQzp9neXxIEzRqcfCk5+5rmIIaAyNje8NdOM7vb6iRpoqlkvf6EmZUbVMNrV9F2YE5VLnWSMFWNHqONmF/YAdNZ58omMQ4INWw9QdaQ2TAyJr5tibMh26dNeHx52yd0bNbTqm2aLTja5iEkapEmdbX4LKBXqSSms9wHMygZrMs0lrkWBewPR6lkr+tiolmprEcrv0d0kSqMoB97d3vmstut5R2bO7Bx2CNlAQ9bVOqwECC1ZxYbHMmTsdvwk+yS87rgIvmSvjzI0h4HGGeBHauXfXILodB5HPUorvG91ZidFMIScTIqr3IAndWIWsXlWLBa4wwgcHMda07kUGzmQCE2u/161DsO48nwyMnZSke7syCWCNjcFgpQ1uNygX3exQYRhjzKu6Hd91fnRHe0HTfdwcfvbf7AhckiOQBSBTOC1nC0A44SaYsNcm5Et9F0G3FJxb85z0wwQU1IfwPwq33/MebYFL5yhTNPahToIaCQIM5oSwy8LnsnNCDQkn60uWaOoXAQg7H3TXYjeFuhF7LYVhz7NgdZClQScuTg4575qKCJ3bmcyGl2Dmqac0qPnXf9UdEVLASMWa2IGx7wuBy9e/rnNITM6IeZzgivd/+csOCPSvAoB7EhPd8pfNDOHr77wzivEOAjj45BvfGINIOg/ifOQrWC5TdgDC5y9dWgAhfiuASRgdkR2g0UShIUlAmxIGzS5POV3pIELdSqdw+wN/HlGdA+o/TFHnQI0Hxd0LF50KQCja3vBCQFav8aMLNb5jQN0JXbgmy/TgpH/P7gA6XymcU/84xyvzGIETxegbNzkBQALykb/zKD2JATNlZbDf/PUYxsU9DoDcdnsM19x4AEKdx6c/HcaxeNOOWeYYuZ+330aAEgHY8uOaG8V+jdfmlJe7QUlAivkH3MoMIBDQMxC+trt7GB2TCtAZ6lTqOi19u7q6EaqIsDb8y4ojrZzldmvXK5Y1X1S6jxtvulo62rtxvrrh4qXPiT28LdeTI+uvWiZjyC3Zv68d43VSBRJec81yrPqWKgcnBhE++dQW5RDj9ept8Mc7fS79+n2rq8sVCDH17G/BMUTV1VfLsTZNt0gXQJ6ZpPX2W0FuePCGG+6W3bs2opt2AjkfenLkAnhomq5zO9yYVOXYKBvFlqi9qbEG12xmn/hcD92VLMpKDmxzS6AvMWXGzdByonDciltZGAQHYbhyhXPnSCpIC10DThJpgbcBEOb13C514mZs03ktbiQsk64S2aEAQMYla3zuhqFgGUoVtxex9j0MMGQACO8PWzkhKVj+RiwqWRLhaeljs1A3J63LZj8AcfyI7G77WdrZis+z77f5G15cahPcT/s1UmyFTzYgjby8oEVODu2U/oAGpqlkrozAHawkt0mS4RMIONR5LNyWg0l/fC84ZJlaWn8XOic78N9LABn6c53nSkkeVtBVmRwNAC6nFYxJAGdp8DXFzLLC9rlqZFHTrbKr/VGVAM/KBVgAoz/9fi50IVmBMR+6M0FF3aotXCBl3kblikTmWiQxJh6nH3bFJ+VAxyYpyWtCBk0ZwCRyRkDdYwp624kj0tuR+ewnI7qzyA5I2nPLQaG2jU6Ex/PdRdi+HoeEOm8WldDm1MXugQF5/gJ9zTOnJxq25cFY2SY5JvSSY5zuouHzl6Z+YUwJ3iD8j2HQkmmTBKbH6Pc2NMEErvNCLFbMm1ejLIc3bsQPIYranjDyZpi3E41m8jWS1ufO7XFhwWWmzEdYaV7hkHT3HgfFbx/GiwtS+hrKj1ynwP+OrcMwKdAaKtpQO8Ry30N+SgaAMIjUKatXNuH70SsbNh2GkQQ6UVwZQ+Vh+KKwcWbFYRkvrg51+44HaqShdCUA/qCMRAGwceaHRmISwr6zOgd7xRHS11gCRgFOUN6WNtyr/t6EycZBWnFmKzsCl/gIZAHIFE7QhQAgBA/Mzfjwh3U3gKvfZtWaom3SlkhVIg2JXQ1D4yKwoEsSOyKf/azIv/2bdpliSCA1ZXw+AQ2BC8HEvfgOogsW5zekZlF/QfBz660ZxyuCGVK+CFgIdPgeZ9sBIVCh9oXAwb6KTxcvvj+LK/kvR7/i87hg/Y1v6O4Jj42dGW6TTlR05mInhR0S6kRo8XvfffeMCxc83SnkRJdWkdGoQ9nBXnutXwmpTWr5RABCl60f/5j83VnoJsyGdmQvVr064Jc+ppypypB6PhGAfPITYXnfn+Sp17F7Q+C3ZHEC5yqsHK2+gv8makAqK5PyYwQTPgJg8PVvuJQuhWPFrtQN18fRKQtLQ6P/lA4Ixd+7dgZwPnPk7nvG06U4BgREn/7HsLz3fXkAuy7ZuCGA8YSrFt6DVC+O59q1oE39bwjv4ZF//hc9eWAHZDIAQsH+f/x7SO3nt5CZwv3keSEdkI5h//HvYfkvALqnn6Jn/akAZMGCety/E5OAAkVj4/VWUGDpXL4WxLnNULY4qSUQ4X9MXe/r6wew6AKA7lIJ3JMBkNmzZ8kVa5dCn/I8JkD6x9g+uUwBsC1Y0Ixr5iQcsKowSUiC9kDhugYVV125GJ8ZbYHb0zsInvRhTM6jFw2A3H7HG+WXP9fBOa86AHHNl9RoRguDT9zZA5AcXKMudouimKyO4RzRBq4XtzOgi5PPiwVAWhvxpYba3fbT8wYgC5vuB0UJRhK9z0sgqvffAJACZ63k4bofCmha1ukAyOUz3iSHezaBNrXxvAFIMuGUy+e8GR2VNukY0GmwkwGQct8CqfAuApCFBgGgI5YIyQjojieGdkn34BEpdE0Tf24d/quSMXRwQqDu9IwcwaQ8Lq3V18u0qmakww/A5W+HdLFtwuO7AABk7pwKaZ1XLV6fG11CD7pZsN8eiUJ/1QbraXwnnyMAmb+gVtasbsD36oYzApDikjwwBi5X3xvbtx+T557DDwfKABD1hyPTWSMAKSjIVx2POXMbpAsLEyVNW+H2pQEBFycKvBVSXtQiXUfz0Gk+IKODflwLehunAyBNoJ0uXTxd9h/olv0Hu9SiQSpRckYAsmTBbGgmF0rH4Dacr50IvMQPOep0AGT+9OvF7SjBb1VIZXtkKzsCr5URyAKQKZwpTromozFN9lJSsCbrgHDS/+ijGiSQRmVcsObP1+JrCtAZamhsa+kiRX0JmSXsKFD7QSBEvQQBB7sgnLBTV0KXLbJfli/XAIdg5JprdG4IAQjpOgQ1fB5Bz5o12nGKtsC0+zWJ7uyAUBfCIkAiyDFBhBNF6NS0kLpFcb3JHeHr2O0gMOJiOB+neJ+C9DMVARb3l8fPzglT5TmZJ32Lx22OjTQ0dl5IvVmDg+BK2gYclNNpxH2nvssHPhDGsTMoK0eJ2ElNMjURgNx+exQalhAm7R605SmgbgbdbQD71gYg5YZ7WEIDkGu1ePFdoF999rMhJVD/yEc9Ki+EIOVDf6UzFSgIp5h9IgBxYTVtBQTy34N97ic/5VEuWKTQzZ6dlH/8VFgeAIXqmWfGay74fu9D9scnPxmRW2714gfViR+z8ZwGAoZfPTGm9ucOZIJQ0P5HACW0Mebx0/r3Ix8BLawxhWvLI//yuTMDkPx87QL2zwBTX/yiG5QlJ2yJaYWbwnhEALYAyK72KRH8C8+PwepV24Wqwkru+vVL0bl6GuDRpXQpPM/MUiGti4CQgvWf/9ylAGL6ZVjpIxhhnkVNdRX+rcE5Q2cE//X0DKRX/clv9vsL0QlkyGQY15peJabdpJtIC1WJLsfMmdMA2PbgehrDmM/DRAIJ0eg0hEIROXS4E+dnQJYtbcF+NakVzpERijbbVEp6PJpZba6DtW4kot+DIYymKivLZO+e3epPJlqbmtHcqG4mkCnQ1X1SCosrIfCdK7u3am6myREheaqsUq84F4GOVYT8G1ZjTUbEXlCawPHplVaK6k11dequSDOCGW3sJWWlyjKhnlFQRkyxczAGetiYa664Q2yLZngvJmPCUFvsQZHhCFdyNdXLnlifxKp1Ioe5BngMOTo4CmUPC6iqaTFY3Q5HxwA+C3CeqdXgGLmRfq4nbqPInKDANxxH3oarXGI5utuRACKnc2xl0RzxuUpVJIgb9rRJHGgQ56Vn6AAmg9qEYO/xn6cBqidVhE7F+DBTitCdFuUpFsvwWhPI9vBZyfI+WDcvrrtbTfpOBLRLSBD0sBTAb76jWMqdTdIT165U7Cb2jY23SnWB9nbtnDfIUdDBjnVhxccqL1bUvVYSPL+vTLms/BAKupFMou4mZUwHHAKggkZTkjdXyuBm1Nb3DMZnQIb6uqS6dCHsXpvx2SvH9VIqgVAAj41I/2gngMoBCJQdCEwskVJMlj2pCok4emUs1QndQDfONGyqsYpuypOTD/1OpSxvvUxKCsuUk9nAwBhsuw/gXMF2GYAyDK0DK89t60JF9XcT1t3T28pFToyhQS1ZMk2WL60BpWsE1xrGEP+rrYatN2yWn/jVIQVATLXMrlIUp+7uUUzQe9UYlJV5JQRtxuioOVeZ72w2lsrx/N4eG60Q4utSiOZHR8NYILGoT6CAtc5rwoLDUWTuzAYA0vezUwR7C33bpY8pDIri9dddgd+sAikoG5UjHRvQdRoDg6AKn6EBqSpZjG5DI26PoRPcIUdA7WXhCsX1qBcwdFmfJdj6Fhe78f4VkpfvwPfmMThkBTGe+rm50HxEQOViueEUGLWuySJkq9x7zwJcyznSF/4VQGJUCjyNcsTqsKYkX4ZGM04uXTsLYS1/m+owtWFF8FlSGrKVHYHX0AhkAcgUThYnwwQBJgTwTC+hFe+DD+quw8QiCGEngu5TDAXkqjfZHux+UDNCITutcfk3LXbZMTFBhAQtzO0gpYrFORa7ItSUsNNBkLQfpiacsH/uc5p+xQBAdiq4P1/4gj4GFqld7JTsxrzJUFowb1OgxoQm8jl04uJzWAQZdPB67jn9N/Uo3CZ1B7QPNu5VFL7/+tc6F4R0KtoTT8V2nJNT0se+DNMhhhdyAs9xp27G0NZ4TNwPkzM3H+iNfP8XwDnr75/IudX7ycTwp54KKK3H00/rXA5T27aNgMLGybz+Qc1FONb16EB8+tNBFb7Hsenu9qA7swavjcOrnU4iSTiW6Yk7NSEf+lBY/c1/ubpPsPcv6Cywa9BhCbIXoyPyyMNBrKxlAuoIQpYuSYASBscrAAO+V1eXA6AmX17YcCr44PvR6YpC89VrfHjueOqW2X8CAe776+/2qjDEe6Dj+Nu/icCWOaWE9x/9mAcao6h8+Utu+ea39GTnrW+Ngq6Qks9/YbzTFR+joJ5g6QtfCAMM6CBC6jg+jWyU7yBfpK8vBxNgTeui3sVUERD76tXL5MDBX8sPfxBUryX4pUj93e/2oksWwvWWUML1+vrFeLwODlzgElrOLi4rM4GT3YqKclCmKnFNV+AzGMI12qP+Gx4KQIeyXOrBYXzqSb2ar2hJ1ryIIXGrViyQl7buBbDWK5n5+XkYi3xMYoph5lAvfbhuxuAAROBSV1cBGt4cUFM8imLReeKk7Nml6TikR5nQuJbZcIGw6i8/+AH5+N9/RP0VHM1M0vLz9GS9qqoYK79DUlRaC6DRIJ2H9Sp63Aoy9FhUDPX6YFRWLrHCDK2JMe+PJAekqbFeva6jQ6/ksnZZfEWO0cpVWH2wynDqGTrGikJjYHf4ItWnDxqQypzjAA+ZiTRpK6yMhiMDTiIAiXQTY01mm5wCzYX3E5DEcrggkA/4gS8pbELpLxxRPE79Dikk6EJSX4Dvv2SC4ADZE3GIerGCz1C9HDoo4fEEJmBMs4iA3gLBCpzQjqnzW1zYiH0pBCDS4Yg8XlLedh75lYzF+pWlsL2CmKRbshh0CgqkvqZFfLAzLfFXI0+kFO+JPBRXodrOoaHnpH1Qi9pjsDA1+po53hvlhSG9uhy3tCm8nWuF0dGp69q5D8qhrpeks3e/JCyXq1wIG3Jd+jvH69PZMYFoPyb0+vpwMTzIKmaK1JcukULPdOxPBcBELq65MKhoAckHdSgXYvJgZEDpEPqHEngfTcdx4xoqQrc3P9eLkXVi+yOSyu+VwVFmdSSkpCKp3JBYSVwL7Oyw8twZMFLmukyaqvGDgerpw8LOi+3S2fOYDHdbFDOck3xXkz7+SIauZTJViipz8DkukNmzSqWiHK54W47Is89ryhqP68H7V8kYQMW3v7dF3ffAfavxmfbj+BI4r2EsMuXL17+5FRSjiNxx63w4SYFWhsvtROeIPPpTfT4IzmJxrbNgzWguVV2WykofFjfcMBfZhM8sOL+oRNIr02uR0QHdzeGjGS5zMqcH15X+XJSUwhADoPrmW5ZJScE0dL9elKSzHwsJ+voJd1+Ncz2sMz1+sxu3uVgSx+fJ6pDF8UNlLiwFPkjvcyh3q2nTfKA9dwE86P0lJc8A+/LSQgA9/UPO67d1rU+aahqh9cICT7hHRkJHJBLVn/NEpBG/I23qdgpAy2So1OReCVpotaIbfpfc7mxlR+A1OAJZAPIaPGmX+i6TdvWxj2kgRcrYxSzqDmjXy0TszZt3TEkbcrb7wwne3Lmz1Mr33r0QmR7WPwinlGVPebbb/118/oIF89Rh7dyJ1WSL136641y4sBVdmXoAkF+eAkD4GvK9c7ASzaLWoba2Ulnxer35CoiUAs2HkbB+6FD7OADCCeXcuc0Q6IYgRNcibns436xZDRCFLoRGJAqaVpeiaqn3gH3wipXzsIrpVxOE3t5+2bZp23kBkLpGoHtU/wltmflqApBQKl8AU6Uip+OCAxAeGy2UTXF1dtRYmaILQmACRRgm0gQpfkwyC5EqfhiTul4AH3TG8lsh4oWoOo6k8YCeTJryxAEMLe1ILJoBRyFM8pc03y7Hu3dBO0CwAsqlrxJOUh5ogwqhVSgENSmsQIfKLQHoGQ1jJRmf12ACAW3JELoeu2VJ2esRAuiTp9vAA+V1ZwMg9Z4Vsg+UNeS2nxaAXN/6Rjnetxcr6FumDECaqteg61WDfSxRmoo4xOthhF+eHD4qPcPapaoUug03QFr7sAbZNYVLcd9ipYNiaCC7Bk7oDHoCPXAFQ4sYVVQRgEOTRuJTASA5kdkyrbxRKovrAMSS6A5CG/XCt6YEQCor82T99XXoaiIcE8YeGzaygzg+7G46LG7Z0ehHh4XlQ/fSjVDJQCAil4FSNWd2hXz7uztl2LLbTgG0Ll5cI4cP9cvNN86FfmsI3YdB7FtERgBYWCtX1GPxo0xKivOVYcUjj7yA3B/dGSEAWbJwrqy6rBYdyi4Yb2iTCgNAymH4MB/ZQZVY3CguyxEvxp+AuB1uZwaA1HrvQldhO+hTJ1SoYw4SxVmnAyCzWwqwqFKMbvOo7Nrdie8idrf0oo4BIK2tNejEz5X//vJjyoGrsMgrN94xD+YAsIWP/UB8Md0BPR0A8eWXylxQ5wjQD4Pi8PzpwrXUVrKVHYFLewSyAOTSPj+vqb3jCjc7M0x1Z/eFuheK0i92kRqyAO2bZthoPYMwkhFwjS9GcfV8+fJFauK7ZcsOrP5PEmySBSFq6K+5eh1S2V9UvORJaxJQknJkRK4et55UsEhJMHQglyX+ZccoF5kJpFnNn48VbXQ1RjF5IXVqcBiTrzGdiL18WSu6RX2YULXpH3assNqpRQ6sGM+YMV0BkQ0bdio6VwF46ywPbEsXoiNSgc6LE/SRELovB/eB+z2KjgbAiakAVppZxQWaClgHHYupIYjQC31e8VXNlGgIQZegGrEgzVX/VhRnaGsJUDH8Pu3ylW+JlHk7FB+GYxjaj6jf2Oz1/umzn1b3rbvqSmSq6NVpe8YFrXVZpPjYMz36gx4JJAul0tmBFfH0rqbdoQzVasjW0fGNuUF90pPHpCsz+Xd6dVckhtT4qHX+IpjQmwohy2J0RFNp7ODPYQl6aQBlCyrH6rTedhCtRCO4NdtiV4rBaqxIGNoSdFXM8V05942YwPtA7QpgpdyFSfwY6F0DCkCe6DsCO9QAJvWHAUqc6cyIwiJkgiBR3lSRGxkYBevQIUjI49s+r+xWTTUVr5ejoQMyEOuSEnQiTDmslPYUJu2L6tdjIlkiL+75YdqVK0fliepJaBlso8uw0l7kr1LdDT+6L6FoEKAjKn1BmC8M78X1adPPWOLz0MB60NOceL5b6soLsW0mm6MTGQS4CySktNwLoJUrNRWFml5IkTXdzpBFcqB9l6R8naD96O5kPDmqqIuswQEEUebpz9zgSf1Zc6OLsqzlVvVvBNt59KcvgD6kO3sDlhW3Q/S2vD4XuuJLFV2rfwALQKAadXUNYzHA5p6GHwRzzlrm1MAGewjXYhzdLj2Z5/kJW5k4rryCdMfJUOXc+LzffPMMqa3x4/OM4wWI+cY3tqGrlMAxxdEBnYXPYr48/otjaj9c+JyWYTzWrW+UgkKPAlPffvi3Ek52wsp2rixaAPMFXDeFCLMdHOsCyIW7FGiCJf4yKcyrkSMDj0q451qMEcJMoV76yY81lSGGZPGcHMtJy/rXEQdNEt/3FRV56PZW4jsnDnORPlx7sbQrHDt4rBx83zFV3g1R/nU3lYm3gGA6JNU11dIZ2igjyaNSPDwPY6e7Nf4C/Xk+cHJnuuNYLpcrWhhBdNZeVw1Ptl7jI5AFIK/xE3gp7T4pUtSXMFSRJhy0CaYm5pUqhheuRqpjO/hjpKecSRtyPvvEtO1lyxaCEzwCgeMeTLJt7jBp+0kzSctMYs7nPV9Lr62pqZK5c2bLb548g/fyJAeUBM3Gbp3KVVAWwQYdq1hmgs3HEspylnqjYoRF3qpAITnwxSVFmBzl4doDZQ239+4/CiqiTiQmADEUJf7N92uYXqPO56FDevXYlBcJw4FhrbOoa6iW2XNaQBeiiQEngCHw6TXw2LtP8xRbZupJQwjhZKYSkZDkYVJYM2eVODEh9jn1ZNxrWdOWQviao7QTuvIt693CwnxQujJ6BWMNbBy6jhzVKfAsdoCMZe60Rr0PLEPBGhkcHdcZHIz5pCfsk9bioXHULAPMDC3TTttyYSU3aGlg4D+UOb5cve8hdC3GwJs3FcTkSt2P409ZNrMuOjRY5aL9D8qBCWPMuBzh7zCFH6gxgKfIBL/yoegwKCkadMTimS5LIu5EB+Q23BeVXR2/Sr9HzLgkQYcQtmk/gFtVEUTmeTO0w+I8hGZWrIeGY7vsPvYr6AUyn91quEvloKPWP2pxUi3HJhDT1LacCOUrLKiS+XNulN+++H9YadfX7oinVlY1LpW6khpl8ToCfQr3q72nDd2So9IC2lNzLcR3OBxSllYsJW0IVCuA3RMneyUIAE83tBRAeFEhO3I50g5A/ctHM9eqAw5wLrc+D36A5xlNJVjZz5eyilzoFypky6E9kpOvgU0w3ItJb+a6Gu3XK+4e0NlYCbhdASfj+gS9qf469X4nB9vll7/YCqBg03jx2IYIBvV58AJ4ubwaePD6SZmwQtwOQjtxxx3LACJKQPt8DsGT7jT11+3GRDycuf6bse/XXj0DiztB+f4PddcygQl9fX0RhOGBtH4jkeB7aec3N7ujLu2cx7r//svV4sXxYwF5ccMxaW5skYUrIlKP8CsC8Z6hdoC3ITl0RIfzXX75Uqnyr1Jg5dgxgJLhiKJOPv3UATnZpalrKccIrnrrwrEcurxckFraoPQeGzacgJGFBbxp9au0TtD1zWqWJcvqQJcqQbDlC1hYqETXMQf2x4XSH9kvQ8l94hjUY99QCCIfvlIcRYvk6X0QjKL8cPKKdzWjG7RYfVb3gYO8ebM2JchWdgRe6yNwyQOQv/u71/oQ/37sP7sfb3mLgPuqLXdpxjHRbviVGAmuqDHtOB9WTaNYwY1GbXaPF3gH2AlhV4QAhP9xZSpjXGkmSOOF4hd4Fy7JzdGHnj+WnOyfTUEJoyZpptJTTNwwt9MAhfdl5qBq9b60tEid71AI4lDMgigqJ/+c/yrqDahcUf6H5ySsHIpPfKoUz3HJdddeDl72MFYxM6v3dgCSb2V18LpqmNkgpWWlALiYMFjp3BQ6J2DZGgNnfwg2u6YMAKlrhSMPXIl8ljbk1QQgXeEiCcNlaVZh4HcHgMCyNoHOxY72TPbB2QAQb245wMBNEB+H5Ndb/lOdPjsAKfZOlxJPPZLOjdBXAw87AOHfq5c9JPuPPAf61HGlWRjAdm+Yu15cmCRv7dwjLZXNEI8j4weAmh0hbb0LK158XtjBY/eF1xKvc+oriLsLCrj6n5I22FP/7DHr/QM6hE7tgw2AmPv8RQlpWZgrq1qWIdW9SwIprceYKgDhc+OhGmme1oQu3TQEF+6Q3Tsywm8+fiYAsnxZAyxmXXA0HIP19HGE79VAF6IdTjzeotMCEFKV/H43ui42bRItGlG5HC9LQH4mAMLPPDFCaMwjVdV+uWr9fPEXxVQ+BhcfevraYW8bw2exUNo6cE5aZogrWQuaVx/2dwg0rhgWLLplZBiyeoBblh2AuNwOHE8laGNV0F0OY7FrEOeReS/Wd5cNgLzlLVcrEb7PVwBQ2ibDwWPSGTkgsVy9SOHFucuFmxaLAMSbf6M4PUXSO3RMdeA8ucUY5xFl/PAt2EDaFwXSF0D2RnYEXqMjPbxE3gAAIABJREFUcEkDEIKPq0B3fGbP+U3iUpgP5GrDlHOuBBZQ4Top+D05r4pgUccL69zzKVCmBQsogsW186pR6AGLkRFyPhWAPtANxytvxhjonDbXh+ySqrXn9NL0iwZAmcZCnBRRG3ge1f40VrPhAHY+dXw7V1iRH3Ge+7IN+7LmPPdlN/YFektBmO951dOgoF+pdarnXNuhrSwGa6dhfOTIWW/vaSx4XnmqZv6stlO8JiWPbyyQz3y2Evz1AoCQy+TZ5zaD6pIR06esQLk8ZIqYisLqtH66ngCmQMEpLSvHZDEPYNSrVowJgjmx5GSSdJngyIAUlFZL4NCL6W001JZLP1bcIZhQAupcJk1j1bi6LE/929IAKgmE0b0joHWA++4DxaYIzJ84xM2l3hRCCzP76IXn9vH2NrVtIzbm7aISLXqOogNgv//wmKZ5NXjIqc+sPpOOxjIic/tjcVCGMh2QTDhd3AqAG8PEPRjTq8WsiBUIxy6Gy0ZZMo+z88FipyBqs/AKWjkH/JcUOpaZdCWg16CImpWi5a9VbJrUlS+WyrKZsml3RpBrGiBG/KvGAuOXC+0By4/uU8pa+V818wGFcp/e81WIvDMdrLQZQl6ZNDuhJwrthe4CwM3qwHRb5yEa1qvjV8+4ESJihHIiPLIkWSzoJ8junn2yqLgVtCYtmmcR6La3gy44GACN0KP0Ar29QelC16O7Z0QSOLxbr6UhgUNeeHGXdOJ+ZQVm6RDURqKW+1/CRgmzHNBSyR658qZGWYFcIzq+hVOj6L4MSTSV0dUEoJfI92XOGTfZN3BchixmaWGhG9fjMqkpmo1gTZf85LGn1NsOdOnrB4pt7J3+ILsA8l0FGUrqG+9fJ72DUXRSaMPrkI7OKGiQXUgQjyP0sFstBrAQ+2edRfwDXQMzf+zlSJJKlnE1c6DTxGJYpsOj6UqQ90ADo7dX5NdfuMODYfEW5cjr71oB3ZhPnn1hm+oqrV49Cx+5BDqlLklCbzE8HIZe4yDylXSHFL+q+BRYx8dDZKYHCzzBlCMOM4hiuOZVwwxiVLZshbOYtQiSwDWBNph66ozmcuk41oeuRzFcIBfB8a5HuoJ7pDemdTFBtDmKYSrAygmiO+osxndHM367FkAr4lGhoBS3DyOgi58BmqwcortNtrIj8Ds2Apc8AMn5/+x9B5gkV3X17Zymw+QcN0etVquw0ioBSiDLgA02YAyYn2Bw4LfBxj/B2AaMjRPGxglsohEiI0AZhITQStrV5hxmd3JOPdPTuf9z6lVN1fT2zM7uSmJXqvt9u9PTU1396lVV9z3vnntOk0M+eeBMxZ9zOQ9ZSLvGPnkurzhz2zhUqUIADtFXX9h+ut8GhSiI/VxInIL0bfk1qDa880L2AqUuqGi9bL7B8jnvcOebkWQDOKyGlPCFxPcBpt5oUofPa1cPQ7VrGWSAr4V88YXE32Nx8z/NHOu8dvV3kBUmcHjbBY7lJoyl7wLH8msYyy2XQdYZHi0XEm6IP2W/cCF7QG/I3wA4IMf46AWCcDd8Y7JKGOq849F35eVZNP7+4AdbtF4SrjKOjoGWhIQ2qVVRCCJUFWchANLdZVJhKlGBYQSQdLW0rMQKOhpX0Y9AUMLCDn9qVTIqRvEnVrkjULjyALjMgJbClVKw47VEWGeX6ceWFx+2JVRwA5wktSRcJbIUpmJOy78G3FnQe7Cyjm3K3ClIgIbwPuCoe1LzAMjxhDJMa/OOvmgASBCqUeuX3w6vjn450PmQdnxLBSBNsY1wDd8oT528R8Ym+uf6UJbVbpYyeDCU+ctBg6qTgd5BzadmcqILDdEwUkJYAQhVqLY0XyvVZTVaBSODs+nF+cyD2jMNV/mJGQALqCjloSg2OMhqWUGj7YyPTOL86L0tOZXE+0DrSc2aQEh78hwByF2/tk5WN3fogDgv3aMnJZFXanCMpQKQyrJmCUJq+evfVV9cZwMgl21oka1XLkMvFsUjnEiuXahe0GsHHkY7B1BdoB/GcwdA3AAll21qA02rVp54vEvrBSEAcQcA6OtUteWWV6zR1O0c6BthxWk2NSEDPW6cxyEAI8hH6sBmIQBSjb6SK66ohoRwUjpPTuFYANxw37l0ZbjyiEO2XrdSnnnmOBT2ggBkHqjqVUpNxX70fvXKKKiKMzr4tAIQLxTFllfdpinAsSelKrYc1EnIZEMCsh+mrA8/bFIK506c/cCegRfJDNgAZIkn0gYgpSfKBiCl58UGIKXn5WIDII9lvPK3f1en0bSuv/ZyrUk0jdV38vBZAWDjaxIryFOoYhgAg0c2PqVWM6laRDUihj+gVuWprNtWrRrRPTC3y8B3gxFDo3xFfYtkneDAQ9bUk4lLcxkkSOFrwGhZYZY0Y9VlUgmO+0O7+2QAHieDkxmpxmZbOwzJaCeawvMwnANNBOOczaJlNl3QVKKyACj8nYCHQ5qaNblqFMrlb5XuGWnyzUf8TlQ5GEblwyogEAeoSaGfg2Ht2cjqfHj2fKQtHe05vQcgi+wvCCBmhNFYntYdz+c6wrlfjM34eyJp9pMYlZDZ2WHMtXld0TiQkcJxZ/DPhyb0y9e+Biv9k/LEru+KT/eDsfSSa2ICHr0Cktc9Vba23gVJ2hAqOJMAck40fAO4aWARTc/oFaAU7lh8WLz5sFSip2LGMSGHJx+AyV+NdFRskagX1w+BBp02QO3pG8mAxoPkG1WgsI9O50iIIYHde2oCFY8MZMkBalHx0K4PD8QNMmbjecGQRXaZFCSjYd+T3TDnGaFerChNoUirJOO6/KxemQmgByqVdMrb33qtpk7F6/vA0W7pHRyXyzfUaHM0nTb7JtIu1WztgnLYDGS2GazqNFXdCi+WSlCBvPLZz0BfHeF0KBpA3jkIgKt6SJxuc7xXX9kOUZAVkEOmbHon+sHQeB/2aOD73vtOaKIQhopZHhVEg1aZB3h26DLchayq8NG3IweJZjW4pPjLJpHgl8uythb0dDRAwW4WvSXoqwCgGYIoyHe/t1ttiyBtitGxrFpuvXmbJh4yPAQgOBGHGfBhiU/q5wB0AtMfhufRCIB3VKeobBUKubWKR28vxqLLGKOOhQUGdc9cd109DBI3ggaIamaBfTSd6Fcak1yd2tuh/sM4FrWYkcbiRjnoC7UhXDuBZlSKuuBIf7+0N0HEwFWjbfNtmHxZq5ZzQ7If2DPwIpoBG4As8WTaAKT0RNkApPS82ACk9LxcbABkl69cPvIxcOUQ4UiFbL16NQBHAhKXfdKOxnMmq/S/cEBcgP0+5OdnM0i28HsOS+xDoz3i0Bux6UbN4GvqYexmxJTOaakGJ68BLu/WID3EoxsFlkVNoHDTrddLZVrRNNh42juRl2e0xWuYuoUycu2qCCh+Jg1rhI1XCP5csWL5vPegshZXVI3YeXxcVtR44H1iGi3yb1SPYhiUJ6OJnc8NQ9mKylQMQ6mKj9PguzNmoB6WtKADQ9mKdoR+nZrC7YykKqPTq5zoE/DqdCwCkIm4ShpnLKZLCjIBSEE6Nw7PFiMcBUXX4emYpXcIgkpYt2x8Pahr/bL9uDJ9pJ/EXEAiuKNW9TIkdUWtkK9Olte9BuBnXAbjh0FXmpJpuIbPoCqR1n2DLl/2cnHPhgFQYSwYY/Mzaxv09AC9DcObQFO943QPCEk5DSyO47XjM3jcNQsgogBYComvET4dtGZhFGhEAdSgVNa4Pizme3NeEyZdqQAHbofb7MlAi7q2mxwAswrOjUJrK1ZVwxR0GUAAfFYAVglG6EzuQ9/UU+Rncmzux7Sf8VGTfkT6lSNfLhtW1MrDP9kvBwEmGBSLmBtzSokeOKn0Zcgvu/vnFNVmIdQQitaiGbsKnjq9AItZCA+gdwoAmeHwjeBWUtd5IYfeGIdqDHej6sSIlXvhe7QKNDI0oIMC1VjVCpnsahmBOMShA0cgINEGSesAxEBOgtJmzmUgAuPZW6+R1qYaZVCIeaGnyM4dPRoIVGM2K0wFnUqmjQMkrGDQJRsBPCgxvA89Hn29NA9UQMilAwkfvJzcqDrW1kZhVrsR9yPAGGiIafdhCBkokYjBlKJ2UbXLuJbayrdJTWg59uOT/ccfkkM7E/Dcul27R4/AzGun4f47N8v2A3sGXpwzYAOQJZ5XG4CUnigbgJSeFxuAlJ6Xiw2AHI7Vyfv/VK2k+wIR6WithbLNMjkAN3TDLI5/m5kBVQpAw4vG4ACoTQQZrBiwRyCD5vMs/qVZBcA/csyrQ2aTy3MBQIzZfPo0DBLjdMx2yu2XRaUWVB3GuQAQeuYwXowAhMflKHjlV658k9z77Ne04zwbAOE2k3EFciIAoVm9n8AAIC+HxC97fRLToN3oyIpVGSbzOTQ2p3CuU5GodB0bkEkAk57tFl7rWFbK9L6GXxYAiZQHUGVzSgMS5eamKmlpBIAibQ+UrqGxUdDWpiQUHteMDg+fOAogpsAqAUgtGtCb8LrjJwfl+5DkZZwPANHuobja79kACF3gIxW1sqKjRWqgRkXjPlKaZtBbcxKN/BEYOtaWN8IPZFp27tkhR9kjqvcRVUGmePlyVCO2rtGUsFjJ3LO3G34ZSqaXPUS5nAJ3pQAIjQs3bKCRYFAOH5mCBwiV4kCB9MQWBCDr1rXIho3NUk5AiH6PdFUKAET1p1gBiABgra55pcQCjZjz4zIxe1BCzs2gfCplvXvuucduMtdmzY6XygzYAGSJZ9oGIKUnygYgpefFBiCl5+ViAyB7YOz153+FpBO0ihXLG+XqKyiJSiqIU/bvOw3lHAVOCpCZ9er+F6GwE3QPtdqaSE5JoMyn+Rrwnxf/nKBY+SDhm83StG5Wc2/O8TEaoGNutfLbUGeqWTQ3qsfVoF0Z0QIg1BhRz4+Nmc29pLGQevXIgRmstXvp8AE1K8iUVqikqrKyEhST+drXbj98IqDexTB+aseEZNqgW1n9QNK6etkME249DkGK1VA1Q0vDXKT0JvZJeDkkdIlc/pHUKwZ/lPlVlQRuLprTtfa8XtVw647gfC6B6tLYpBq7IcervU53ix+F9Or4mKVBPKnoL+wj5wqzEfVVm6UDBn9PHPqXuedIdWLUQ4lhetqkniVZPkFMTqnk2B1sw5x6UD8Ii89RBkoMGoSxOu6GLwv9OtgXFIzEJAqlPVKjfo4qQx/oZk1ofu7ZoyoEvXtOzb1v4RQM8CxeK9of0EDthBEkIwDKkxEzaBx3O80m7KzR4Ty3RdEDp16JyPtBLVNAlM7nRhTmBAbMJjI3aGktHWpbvysiN9+4DP1NXggBzOK9NdMSjSqVxLXqdcEnBTQ1Ns5/7t/uBh1NUfA8LlVhy2iyzIo+6Haj1yKnKjQFnRrGxyEoXs3Nt97Y5Aj2QCJYUbdGUCHyRhMSLgvLzTdsBU2xSnvvgnsYlTbMUyAhGcj/cgxjU6gmpEGJWn6d5gfyla/uxDWJYyuwMheEmWkFKj2rtGSelwzpdvfddxS0KVT6dHl0Kj47nbpcsFFZgjEnvW9WrYpJR3tUTnZOa+pWGfjeuD16sziocT6vuqZf/opt2s89u56R33gjVDlQmekc2i5JVL4YcdwHfvSEMFI0vERUlW2WejSZZ/LTcrjzpzLRUyeXXYYGdVTQWPE4dEi5vdthz8BLaQZsALLEs20DkNITZQOQ0vNiA5DS83KxAZCDkVr54Y+vl5/v2IdE2Scb1y2TuupK0HPSAB3oARhViWmsMgqeuaLQXHHF6rmDe/QXD2lJBWMyPjr3fBmcuGnmxiSfYIYGdQ4HZDVBEaJUrwfu3cIGd1CYWhsV3WR5a0TySE6NqI8qOkx/r6HQY67mL1++XI72w+tgzIG+A5eEvSnZUJNA03QAjbCm2hZfn0Wzc1VNtbavyy7fNLf/PBKw4VFF3cImWmSRJJ7sG5dp5JqkmoXRyBtE4hUHAJua9mHl1o/3SGv/2FM7OYNm66wb8wUpUgdoMhhLvhBFNSmNBDCD5usppPPg/yOldznHQTtRb+TR+y+yWvKoIp6cRg+LOn5SdYygOSQjnSxH78yZJqNGjwi3oeLVDZveI3tPfBt9MKovIiurJKrP5Vh6BMBCJb9BRxgJMhqGcz5QgnBuHPDfwLkE8UrGAQYyMFacTKFCAJf2jOdX5Q3NLTIBilt1Qz2Scxwn9kHHB36JUtX5SwfMBu/sIypZz8Jo0AUDOmugW0FcFk+UWazMX1hQ1cviRYTfnDAutCpM5TPqGiONSQo60HWMiD+sQGY2rcDDG153JRrtw6j4pWXX3kEZRb9KZ+cUznEClQuVgBNMM1yusNbzoAWoWq6A6X7u0Wl3a7Yk0MBfrsnNhsNhDeQkJpJS3wBzT1QQ+WpWDSlpnUYDvhvqZv3T+5G4K3AZnx6FHHAAVZgOyScrIQCQgQ9Glyaxm82payEIL5cEKFq3375Ko0V2do5LV9cI/m6Md4HZRf8SgemqlVWyenUMylYJOXx0VOsrUYFejQr1Hr/3nnfLyePH4PkRlD3dx6QmUg7DUsgM+CHbK8My1HUU9D/lk5KHR1Aac+R1l0lr9XUwOVyuNb3vgzxzFqBwec1WTd3KbjJf4LzYT79kZsAGIEs81TYAKT1RNgApPS82ACk9LxcbAHkaSdSu3a+VJ3cegOmYSsYr4JLMuP669ZpB2wgad88HgGgpDFZzjcgguXYgKXKD+91aAxlfbfXbCVfkSiRySLozcJVALlkddUDNCqv1cHhmuOCEzgggeTd88whADLACcSHZ3ePSVLC2taNX5AIASP9YWvaenBYwWbACDIfuabesgXHdKADZwFgIK/8pDYRURmYhDYxkbyCKRBLN1xivx30cAICJYRtWmVOQeB0AbWYSTblhPNcA8HXgeQcglDHdvPJ10j92ACBGAUOPqwkyrfDVwGo9m8yTeVaPcnAlr0aS6NP6FRygI40kB3EsLjkR3681lA8mT0sAyfoVtTdhuxoAFhgJjo/LRHmZNPtCmmgxXqnVHKbw3z0vAgACsWepqTerMF2dCqA4YaB5LgBk29UtsnpVDZq3WW1RIIW+FllQpdJJVDaAdwhABidOyQCMAfk4FIZppWHuk43hPmyQCFTIDnfukZHxAdn9BMaV1ysucHYvBiB8D7qNq4DUrq5QZVF5nrsX+aC9g3StmMQhdb13L4AE+na8ANwFCAmoSGOxoVY2wT09Vl6OHg5Qq04PSqw2pIkldE/dj4qa0p+3AhBvISTttTfjsyMKYYgRVI66pG94j7TVvBriBARbLo1uZTeZzzsd9i8vwRmwAcgST7oNQEpPlA1ASs+LDUBKz8tFB0CQlD784I1YRfXIA1DG0ZIYvdm6qiKGJKoePh9R6ekakE3rlQnK4OAJVD3MhuJwlaLRnOyCnKceSbozIwIhrK5nTEdtt+6QHQKlx4h6GM0x6iDj64WPQ4Y8dfQcAKpoz8eTrJx4QXGCp0gKq7bYXVWM3hEZiQWpdOWQSSzaphxRiUm/hKC85EeDbEDvWc4k4MdQphK3Sl2di48zyMzGwaNnGI3lTx/LS1U4K5VleVQ30nJyOAiwNC49I1GpiKDC4k/JdNIPo7SQtNZOyOkhBdZYefB5T4H+AjpPpgXVEdBQgpNYCR7CijCdr5sBvHbjmPQGYIxZC/TLGJEFPyZPyWJEEhWQLCorjFTKDWlhP2wnFHXIhySZCaAb5Ci/O6wqS64gtnFrfQ0egMYsOGU08mOQXqOZ/gFApFB1CmKO80h0Q15UqCiPjG0mUaXhjKNNW0kk418OzzB15ohJDIugyX5gaFgONsTk0D+pc33VlibpPM3VbggC6OaWvQOQZs7p8s1GYzaPSa+UzR3wc/bA2mWvr96jkuDQPUMK8NJwiaLz5bSj0aWjITvNubFGdrYNx6xAB4UXnG61v1zOIlig0wjDdUclPq5Ack0lqIuISoCzq672S014BSh1CVyv8JrBvI7FqfQF00XuE3S5iWFUyAA6yqMBceWDcrx3HyqPHbJnxylZs2Il+j5iMAk8KXufccOvQ43RCdWzdMYQU+CJ0ylopKIV1LUyB2BQiSsVrHg0NZWhz6MKVZ4cmtfH0D/FKodOwcN1mS2oSs7H/vy9kEKeQZES1wKuJxfnCvdt10Aa8wEAhfs1PvFv2rapiRkJ5QNSW7UNanhVuL6mZHx2P0wpD8q6Vmj3ZwMaNYx0NCpc2WHPgD0D6rPXlF65yGaERoS2D8iZJ8X2ASl9odo+IKXnxfYBKT0v9AHZCe76j3+4Tdrb62Tv0V4kk2gi1T0KMrNZcYMeU1dfLtfesB49IZ3SfXpYtm4ql9pGRbdgTM2ohGV4SsmpjufNqocfcqh5PdemiVpeV14K64lfY8xUHSrDsnDEb0rWTs+ofoiGhgZZv2bt3PuloegzMKyqIiNYeke9RJPe7R6DAzSeC0ASFUqfkrRI1taWq2ScHgjRMhi+YXU4CaqJUwdC1RU+qYp6wLPHMYM+0z+akZO9SST1oIjVTsmxvhi8Msbxuhz6XuBNM1YtzVVDeA8Pkn2oKoEvT1BGAJLNtUICdxjPlaM/4zQSeiceN2I1HNQaNOvn8xGACwW6snnI1VJ9CwljIc/nVDLNlXgjSLvKQ57VAz8JBulbTigf0YW8f/YkgE8Y8KEZK+Z+ADKvJnvbDX8NeqIMjM3iPZ3a8XLPjU0VkoQq2YmeKelGxSnrUSenqVVR1Br8DqmFBPDICPp2AKr6BnDsnWMadS6FPpHNmypgVOiSIyf0RB8VFC04KbqHx9zAX7AHuiEh3s8FMMbIFTA+tw6S2XSNc8Bg3wppgdo8es3+kwx6mRjOwhr8p/dI4Dr2l5s9N5UtR7VtNm+6GuANimBuv1QEqjXH92lQ1cBjw1xDcQrJ/J5dMNGj63h8jyxbrswBZ8dV78gY/EjWr26VCsj7Ugq3uiYqO3Yfgtxvk7S2VuC1vXAXH0DFAdc2fDsodc3w+k2gxb6qOdCRU7WoxUKjWq0qB9WqQjMRPHwYlawJQ83LhQqnSoMymUH53fe+DvOAazobh/wwqJek5MHDJRqsxp3mQjP9MACvV06OPyCOpKL5rWp+k0a5jMPp/MCpx+TxH43AALFc7rrrLo1uxd6rz3/+84uO0f6jPQMvtRmwAcgSz7hdASk9UXYFpPS82BWQ0vNysVVACEC+efcVWKWfkcrWVs0g7ZldynXYACB8XN9UKVdDWWdsbFoi3llNHjSHZJrxQgMQvmcCCZER9KlgxFNe6ZqqQIqUlQr/lFT69SZyrg5DbpiRRo9JEk3sU4mcDCP5y2B1HC33WrUgQClZbONG0jeDqsko6EY5VEk66pGE90SlrY5KYGgkTxakZ7RGAyCwVFTvDWpJEsknAUgm24KKSw9Wj2tA25nC/qbPCkAKSFqTtLTWm7BzkEh1g+bEyGGMjIqV6vfQbKOUzbYAsEAwVW9QH5pKQqp4Vn66awC9K/NXv3F0eJUaZ2V7uwwfeFZNHXhmgbBaOTcACB8PPnJAe27KIl1sAJDly8qkLBKU3Qf0uX0JAJB6KFFVVqCHo2JYasrrpaaqAeAuBf+SGdDcAJLRhO+gTwwS9mRmCj0f9eLPdbCIJIPjqIqhihIEgMulalGt86CXaBQ9QxNIyoOgWNWiCpXHdeWWYwcn5MD+QU2tiv47jAsFIMXAY+/ekTnTR3URMEwA4vPG5S1vuUsTSXCgYjEbhNs5GtCTIxFJBJajQgax6OleXGsjqGg9Lu1lG6QivAa9Tv2Qbj6CazUpp3t7ZOJUq1x++eVa8/xjjz2GRvhe8+3sR/YM2DOg7m/8sysgS7gYbABSepJsAFJ6XmwAUnpeLjoAAnnNbwCAJOBUHQSdaeNla9ELMiyHDykQ0tOjVGxC4Xrt52WXtUlZ1CsrljXICNSp+k8/NXegdV7VsLrDm5NgQpccxcprTue1m6pEaGrHCjKjLaaAAaMSkr4OJP6MlG7kx8dNTU1wVm+ZN6F0de7pUU3Py5BUD40oU7lguEIOdCNxQmM11vdRGUCvg2cY9BZVUZiKq1XxnulKScFHA24gGmAh/SgDStNEHGo/SPwDfjeqKA40yg5JXa1fBgampaF8DKu8GZmYxIpwulUqfScBGnQfEJg1JtF8S9qPx78GVKiDeBf0XDhhV4/qBZvTw9H9GI36ugGhRfuZ1A35tLGx8T1vrspn0U+ibaP3nY85lLnj1bWQZw2pCtSBrkH54XZ1rrSg54buCTL3HOhcrrgqB+XiRoOxtrG4fGocDqeal+ysCYJEP0dqEKq3oKYmoNF3HnlEyaxeLOH0GMpeqkpAuVk3ricVUPDSK2+aBK5ON1J/071kDMqSc0bCqCKFQB289pYgQOYqUPGQbIPa58jUgFaFSpfe/D0wcFIiMfi4QPlteqhOamtimtlfV9eQHD00AdfwGdm6rUMa68rl8LEeVBOqZRQVqc7uLrn9FaukvaVKZhMZeQa0qz17jAZ+Baara1DVQnVu2coy2b1zF1Sv9ONz6PcBaFsEDgvFYsCDoMAa/gBoVgAOW7asgefIRgDouObg3pc/Luk4+p58EYgu+EGF7JcEqlyJ6X4J++ulIboRjfMJ6R/eKWk09B851Stlvhqp9V6hqVs9+eSTdp/HxXKD2OO4KGfABiBLPC02ACk9UTYAKT0vNgApPS8XGwDZH66RL395ixpstguNq/AB2LQFxmM9ACJx6epXNKjRCTDZLbzy33rjy6AUBUIGVsMrc6p3pCaoktsfnTZVq1LJUYnq7R5G24P2VroXQTW8F4xoQOIf0c0MnUFTkpfKUM2Npks6t28H6JgcV6pbc7x3PGZDNT1CcuB9HR0BzQrypOwlgbiqBF0AJOgNiaOnIgcaTq1vVIYHlXTsGAzjGNOFJq1ZOOIdw+uwWo2ks7amUkZGYSgHc7bm8hHQsxwykfBLe/Uk8nIFQNLomp+GElEOACCZbUIS24lxAdZAaSqRqMAdDyKVAAAgAElEQVQ+M2hu7kRTukow2ctixCwoUowUQFPOYVLbkroy0/SsmotItkqWt5SBDkXlrbx85ctPa3KsWhhu66QgZdRzHr2ZmEDMZenFyAIgMjJar48JAOcGdJYHb3zjavnf/7V4fSz1hc/rdkZFzKRj6W1ISK5N40CBZK+mUYvwBgAM0WvEuOqGKKoTAfQWVUiswgEaXzma8g/J6RNuVDnQC4RehnLID9ehh+jEsRTcyMNSjQpSBTw6eL2NjsVlYjwNatMglKqgeKb38uRYfXPrYzOoiVBUW726Bf1ObtkHM0Ej2tprZfXacoCfkEzDM6QOQg0uZ1COHR2TJx4/rfX3ZGCIuVjMBx7Tsm/fCHo9MlolwgjjfuG9wmhoKJdf/dU2XEtDEonWobKTkP09j0uhakTWB29FL8cpgPEp9A7F0FtVKeX+RkyhT8anj8nTB+/X9tG5I4iG9Ss02hVlde2Kx/N6sds7f5HMgA1AlngibQBSeqJsAFJ6XmwAUnpeLjYAcggJx5NP3qmt1o4OHQKtKivhWCUSpLVac/NTzyAJ6x44A4C8/LZrpbU+KDkAFn/qCJLt/EUFQDj7oxbn7bijBpKyWAkHGPFBTnVZRRI0q0npBtBiGAAkBxO/pLNRa4Lnl0ND5SykeFMyk6uX3iHUL1DNcaIvpKE8jmQsdxYAQjlYPxpv6XmB+VkCAAn6QN/yhOFREUIzMIWC4fEdjGh+JTwf3f0zcvDEFJzqeyUxYtLQXkgActddHfLww10lqDxL/DJ5XjY7dwBSUe1CFaIG0rIhTQ2KLvRstk54n8HK/rTWoD52ahXEByKoXkBFDAk7wWlvD6p7wI9JCAGc7BwGOI1DYAAQN6PkjXNQsDobAHHrQDtXgOJaZUQDJE2gOQbKcMYBXpLJFMQecN8NhdATonqsFgMgNBDs6IjKsmUxvG4GqlYjcE9XQJPX7EIAZP36Olm3rgEVoxOouqzAwkBStnf+WHudtw7Swwm1ABGQBllXdxfG5kZF6CToi7u0fpoTp3tQCdksAUcTQNpJ9K7sf17Orr1TewZejDNgA5AlnlUbgNgAZImXiraZDUBKz9bFBkAezwbla3dvkdUr0STtK0gvEgquolZVV0tZeUzz8Nh36Kg8/expeDeYVYhQRK2e3ritFU3aFdI1NC6eeijdMOGJd0pizPSEEMi7MtgjYUReM32DGZy3UoJOtepfQEN3xKVW+yvqTfPBCEzavLoCVESvjGQhl1tVUaltS+8DI0JodjWMCKurFG2MMTCskjge16zFa2RoTKkbjY6r9yNbbHIGvRy6AlR7cxmSLrUPl79C+qdq8HtaGiJjmg+I4deRgo7wFPpS+PosmoIdTnWsTjR5J3U5XM0XBIklg/QuIzKggjGigfVSAf8U9nVkADi8AHcMNjM/vvugPH3gqMRGVUMzKS5ZbbZVoO1+7nHxAyaf1gSUakQXEi9/ebPWxNzbaxoaXsj+novXerymqhr3l0ujEoL5NiKfU9cgGnJk/RUO6WheIdWVVagoYBucCjcUqQKowA0PJaBYNYKzjyfRhB/y1uB6mpH+gXH4a4zp51udQwfkZguQWFYBYOpU7+HgtcNKCwIi07hv1DwZlYcM7oPVaxs0ylZ9ox+UPyi8oXqWz+I8FSIYw7Q89jPVMwEy4aLTE4Ma3OrV5QAvYQCASRgITgB44MrQnDXVNeZ0ohKnO20SQLEhvLa2TG66IwTgkZOB+F4JOSoAtjfLk7u+L83NrdJSsxljxz3uogqWXzPDjE+fksGpp2RwVN0rM70r8d6rNeCxb98+28V80TNl/9GegTNnwAYgS7wqbABSeqLsCkjpebEBSOl5uRgByKf/qUMb7F23rNd+DvYpCpWDK77g0YcjYfnOvdtLApBYvUr81jTXSD2cmFNIxDIzXTI1oqhNWlxCAITDndKdwtlg3t5qUpTC0XJJZOCLMgOQAHJXVXD4DABiHHKWiS3CBd5ZOmtKuJYCID5fK5qRWyEbHNGSRcbxvtNy6NQgVL6mZGhI0cMYFwMAWb9eAb/9+03jSfNk/3IenQ2AlIXiUl0dlo7l9VACC6DCkNYkoqtiNZo3BytNafR2zEwT1qHPBz0Xz+wAlajTABgEHQbIOX8A4gVQWr8B/RONUVRNPPC+Gcf9FYQbe0AGh4dl344EepsmABgUgFkIgDQ2lmnAIxTyAHSMa+Ajg34i4/pZCIB0dFSjh6dJk8QN1XXJ6Mwp9G2Uy/Kqm1H9yUDyGeIC8LWh3G8k1Ki9fyo3Kl2Dz2KGVJ9QcqZCygNr5fSpHlRa9tp9Hr+cS95+1xfBDNgAZIkn0QYgpSfKBiCl58UGIKXn5WIDII9Bn/9Tf98usbALDbR+uWnbZukfUnK6mdQ0mrED0tjYpClF3f2DZ2Wa1YG5VV+AFD8EYFc3gj/vlNaqIFbx3dLWFAEN5CAkOdWK8OQwG7LZTD0hBWzHcMPTgOGAf4QPLuFGREE/YtA92uvR5UcBhHxoHma0NDbObetDAqftC2ObmTR9SRy6O3VTm1mxof8AY/3GDTBe3D23D6Ma0D+kr5DjL52nT2l/j0ZbsFJsjq2iilQqALRJP3pA2GsAfSlHHMc8iSQtj6RV0VUYaV0hjMPOOobnnp9Oq/1lPG2gtZTB+TogIbdeAUL5ZAieDI/8fETGJiC/qvelZNBHY4RDd9jm79beF+vjuY31B8UVENK5LiSY/JLu8/jjF5OykfJjCeF6ZeTgMJ/z75Qy9FO87PptWh9PEo7j2TxEBqDclUXVbMfOk9LVOyDrVi5HBQTeLsNx6TxOSWU1P24P5Z2VAoBWnTAqCjhvWri65iR93TAGzGcNTxFe4zr9CXWqnCh6WG1tubzuddegfyeJfospVBSmUfmYke5Ojxw/NiQeJwB83qz8FZ8jq4cHwcbhw2OaS7u1wmG8hpUOo+rB67SpqRxN5i0SgpLXVKZLRuLHIYoAHxL/aghB3Ix7My5947tkdnQGZqHqXqpsC8P3RVUys3BNP7EjBvCyAT0lM3aD+YXcQPZr7RnQZ8AGIEu8FGwAUnqibABSel5sAFJ6Xi46AJLxy19/Gg2xzRXyqqs3gIbigqSmapBeE3LKz4/skRUr1morpj967GlNpncM5nxGeAFgvHpD9USNUh16/Zsvk2ZQNsZkGg3bj6N5WiVj4xOdbIeeNzE02/NpjugqwuiZYETdK0GRMb0w3G4FRipQjTECreTaw6pySIROWwCITk2qqVUr9Yyuri7t56rVa8QDyosRJ46rSk0cniBGxKeVxCybdMvCJl0piGSW4YYrOGNgwivjCY49C+O5aYzZrFSM9SvVKDq/D4dNOlpaT14nZiulCiCEdB0ChFQ6I//zncMy2W8RZdSpW7GQSS+aThlGdGcHIFZQ8lxSsCKg3111VS36QC4uJSx1/hQo2nrD5WjirkQFq16GxkfkyWd2ymYkz9l0Ab4mw5C5hUdHt3ktJXT1NZpbFvRGb3rGOEWBQ4eL14kCzzldQMGBaxnaZvplw+tE/b2A6wEnXm2rX6N87POfkptvvFaefALAI67ACul2SVQYFgtrY/ngYAIVjzFUxXi9mtcKAQfDCjqMashvvLUJ902VnBp9UgpQbsumFFjLJtV1VRNeLp0jP9Uer6ppwTWt7oU0aFsP3D0G5bMarcGctD9SrYaGFJ3RDnsG7Bm4sBmwAcgS588GIKUnygYgpefFBiCl5+ViBSAtG9vkLkhw7uvskfKyKKocJgBhktTU3A4H5HHZe/jYogCkKuaX37gLgMU5Cz/pLPjiP3/RAhCe4bGJjAwmohqQcIO601aujNkWAyCOfDVYLpBTRcWDbthxmPg9tu+oHDqA1fJJSy/DRQpAeHwXpxIWZYITWKVfIc0AHt29g3CMT0t7B/w3oBK2E8lzdUWd1KMPiNLQibhTHn1Una8XAoCIUxkZunIbcbUoMLsYAGFj+caNVVp/B80Dz/TwWBiAhMN+ufrqdnhxUFABfR4T+6R3areEotNnAJBUdgSVHgU6rACEhpnJ4TZNlctWtlpiomRvZs/AOcyADUCWOFk2ALEByBIvFW0zG4BcOgDkU3/bBKpKrbzpDVtQ4ShozuV9Y5NyZXODTPWpysHIYJ+4mtrgghyH0/EIqCuKVpQcKZdwVlUwRl4bxqq+V25Gc2+wCoZ8WAX2pkdl3KfoTenxHpnpmb96ylVYFxyfGQG8cQE+G4wy97p50rE+3bF71TLVhM1wQKmI0dxQrXl+GBGEoSCjsdniMVKpnL6PHD2hSaYymFidhncBY/3Gy+de/zRWyxk33fQyOXb86bnnc1gR197XYe43jflipJFSDkzEZGWV2l/U36T9nBgZmXv9icwhybLhPgM/j0KdRulhZelfv36vtk1ivGJu26CvHhQsRekKec1m6qnUmU3JCzWVl6ZlmSv1c292Hg/uuKMNSemgvhJ/Hjt4Hl6yenWtXH9TkwzBJK+AeXUXApqRZP/giOx9dlauvLJFrtzSiub5Ka1f4tDhUTl08LQ+EqMqlp1r2Hc6Mf8FVangHM+vdvBZNJvrlQ52a8xVSCxVD7VzVRlxosFc25feS7HQFLS3RzSKG1Wv+qF6xh4Pjrc4jAqH9TzH6lKydlWrrF7VDC+dE/CW6ZesuxfKXOrVo4Ne4F5VqXPrvj0eR4NUlqsNsjDN/Ok38rJmzRpQLxu1ikdnp6Wf63k4b/Yu7Rl4qc6ADUCWeOZtAFJ6ouwKSOl5sQFI6Xm56CogaZ/89V83YlXUgybdmFy7bZW0tFbJKPjwx4dGZcvla3AgDmnQmnMLMgWK/eTMtHz5v8zEPJ+vUgebV4mNFzSuK25dIZtWlkseXgej5X2SCCXEPTko2VGV6EycVlSidCouBTh4M4I6VYuPM+4g1Hr0RtwMiDBl6nFHq+rriKCB2IgAcsdYxPR/2Hz5Bu1P9fWKanLokOlZEQxFZft23Qkcf6uuVkpZMwkTwPQPKNDgAZhqbzN9ObwwmWNsf1qtZDPCEUUTi1V5pHukEQpZeVnRBFlWzSiOvQO6iyAej2W75TS8VRg5bwd6QAg4HPKdB2HYhqbovqNmb4bXVytONgRzC52Tn4evR2oB8zmDYlUadBR77c43ops7mHN4sGVLjYyOJrUehPOJUrKw57IfdCxhc3VcbnicxGJhefWvr5LxONzq4TY+Dd+a++/fiabq7JyJ5ob1EA+Ayz3pSydPjmk9T/G4AthUe9P2Bfljo0fGgd4ktD7I2nV1cvw4BQeMc6m2JZQwjCXV78bz8+fXBB4LzxWrHatXV2jAY3w8Oacy5sAABgepMCVyww2rIL9sXvfaeN0FufLqtPzg+0ekqzskX/jvN6LHJC1j+afQt6GA/0g/5ITH1YKBPwBdLq8Cuu31a7Wfw4ln5SffGJcPfSgkU1OrcKxN+HdcDh5UvVul4tgxGGJejWu6qGWFGgoDqoVsLii6lsCl/KlPiXz1q+rxpRJhMOxe/WqRj32Mcy1yGnj1j/9Y5Jln1BFUguV5220if/VXVBsTfJaK3Iv1hH5VWJuLt7wFwhLwC33iiYWP/L3vFfl//08AlLEAZFoplXwBhMzkF78QVLjm/zmI2+LGG0X+6Z+woINt/u3fRL7xDcH1vvD7rlgh8prXiPD9ocIu//iPIj/4AWmr6pi2bhX59KdpCAvVPzBh//ZvRb77XVxX5tpKyZ0fgcXNqlXz/wRFa/mN3xD50z8FJRGXMtl8POaHHya18czd8D05/5xzxuc+p8bGfTfD4/VtbxP5vd+b/zpem7/1W+jlK8LN0EuQO+9Ux1UqBnG71GJtiOPqXoBdyvOyadNzd/XaAGSJc2kDkNITZQOQ0vNiA5DS83IxA5Agv7EQoTKV5KxC0+rVGzpALHJI9XRBS/emkOzf/d2fyppVy2X74ye1ht1iAMLX+lbVSmXEJ8t+a6ssHz+srfbPFLplNj6JWkX6RQdAqupccIsuk4Ono5qHSCyQhcSwA02+pvSwFYBkva1ovi/HrLgkl8rLNx544pICIBeqhPVcAZC6hjJ5xSs6pLwCnjTIYMbRuK8pWD05JIP9KhMOhU055hkIBdBEj7EUAHLrbWvQN1QrD/x4vxw9ZggVPHcAxFCzKi/3a0pWbCxPWMCwE+Aqm92ljfeDH2xA8lc374Olqior9/7wpFx91TSaw33y5nfdKiOTw1LZgOzQpRYEzgZAxqGElRttkS9+cbt88pNl8s//bIomLJQeEIu1ohhZnGjT45Fg6eUvV6+kVDUT9wasG/zJn4h85jMi//EfS0w6nofNelGgZMK9FBDElq+77lIJ94c+pMAWVIe15Pad76QKnMDAUeTDH1YAhMf9wQ+KfOlL6h+KxVoyuwU+r9//vsgf/qHI175W+qBuvhkGrj8CQMQ6y8qVCqwsFFGseTCJ/9d/5SKJuRUfX3ONAnkf+Qh67iC+x2T5la8UedWrzgSLfGULmKBvfatK8gmeCBb/7M9E7rkHn/N3q7n6h38Q+e//FmFiz68IgjEe3//8DypqJdqXOG+cF45DF/XTBsnXEuRw7jhnEPjTQM3//b8KhHCOrEEw8IY3qO3/8i9RbcdH6R/9kRrju95FkRCRr39djeXxx81X8rg5f7ruyNwfoJ2ggbuFcDX3y/HyH0EcA2xNmK6K3HKL+p3ndMeO5+7CtAHIEufSBiClJ8oGIKXnxQYgpeflYgMgP0sH5RN/vUwNNq/6D8os3xoVlQFZu7FZlrXXwNsjoSkvVdaVg9aBT2l8YN9//yPglcdgyNYnw9OmCpQ48M2G8KwJiiMyKbWBsGysbZJVlTUyW5iVrtOPzU3QhN6Em8lOS92wqqZkwx5UR1RlJKJXHvi4qlJVNar47aMHFbjK/GZjeZDLgIjKmNqGrulGzKKqMDxiLtv29SlK2HQiJa1ty+e20x7Aybw8ajbN5yBPyvjFk4fmtkvoruMO9wS+rJE5IPqGquEvQaoLv174Gv6Ea7wzh9VpZCl43unGtzF9KkBfy4N6tv9kn/z4Xnxr6i7dvnwYvQLq+AsZc15n9QqINYHnNgYdR9ueZiSWsFK0+LrFFLPmT8DCv9XUBNBrUSWPPFJ6qbB4fEvZb/G4XF4FFHK6KpXahzo2l+bTkpa7Xn2ZBKHE9vSOg9osHz+uQILbG5EMGvtVgD4F5SuGw2FWIQo5L6ZbZXA5yCurDeZTnaqq/FjpVdU6WEHq+9N/aOdX79nh63C9MJwuJPA5dZ2qMKpoat/+YEqrdPAfXcoJPBaqJLECQgAyM+PEWHHvVV6GRIzvM6VJPK9Zk5LtT3RBsYvqXSLv+LC676ax/TAqmPrAcX2o46yNtMnQoBJFOLE3p6lakYp45Mheue++U1qizaTubMH3YvJaXO0wAIg18eS+yiAc9opXiPz7v4vUzcdQZ3ur5/TvXGWP4dQwkTxb8Ph+it58goofw5uRq//1wLKsFlSgiPStb4n8+q+zwqpW5ZnA3nST2p7zyAoFQcff/A0FLVSi/+Uvn/mu3CfM47XEF/3+iwIQbjMJXEmgwsf6x4W2UybLv/u7CngQMPAcrYeyOkEfqxqsWhTHr/2aAhx/8AdqDAyw7zRwweMg2OD18M1volKGy5rvx33+8IfqWFmJKA6CElY6uK31OigHc/XUKZFbbxXZs0cBNp4LgiMCEII7axAEfPazCnSwcsRztwxfVf/5nwrEcjw8rve9T+TBB892NlHlXiIAse6JoouspPD8PR9x0QOQm3CyHjt4YSXzAlC/W0n9n3fkUHpy4kPErbMtzndHKbAhghvP99XqdckTGAcucJ+psnleO4zjhotddV4vnXvRND58vLiJgoryfd4x8iS+HK4/75drLxxDiTGAmzxq0uTPa4fdP8Pqt74CcF47wIu68AGDvFTqLnAsuzGWrRc4lgMYSwWu3VZTwfW8DutnT2FlpKikfK472oPybwxfHK26kue5vt7Y/mfIs26cz8Y4513Fthbke4965OOfUJQMGgFqAV8AI2K6SaBndVC2rW+VGVCFqkB3aeJyG8r1ebiBY6kf2rTT8rc/fVR7mTOhKimM8nGfTAFMGPGW996A9ltI1jaiwTUKl/DDj4qP3wyI4QFT1jUKnvxMQvV4WD/7mxrUSfTq3Hw+9gA41UawXMb3xopxNKzoWCM6laqZtXo9WtvbpH2Z+WFIjjtjbGJCojBetEYY/ItjB9U3bFNzo5zuVbV7i+Ivmu119SH3CCgBKvljpBJq1KlkQqYSQfg9ULNLzYMGR3KofSAppNISq0Od/ZPyza+YtDanq2IOgBj7BLEIjf3zDffmDVj/5WzJ/3MBQEgZeuUr2+Xb315kqbbU4Eo859CVjp1oyM/rvQ55yMIKQZo2XyYoKBDAIVyWzIbALpdXKmncByMPipbPp55j4DTMhaNgnGcr2Dizx4LS03mHDmIKPM/Fcw8g6dQ9XghGnPqbaNemXiXJ81pUB9jYGERDfJnUQNq5VLWj1HTxes5kdiGxbAadplvu/JVmue9+fHg4srLyiqy87q6UfOxP++XBhzfJ9dfvlpteH5JwWUG2bXHJ770ljt4uvB736ffvC8v2HX75j78f1lStXvnKDnn/+4+iMjGBxDovf/d3KgkkncUAIKTeMNEzqDfvf7/I976nErmzVUCKAQiT0WuvVfQkJp1cmWcyvrEoF+Bq/WWXqdX4171OjYer8UzouYKO21RLOB955MwVbs4fV81ZHeBYSZ8iKGCiyhVzrugzwWf1gwCCCTCTectaxrxTQPrQ9u0iy7EuYaz082OPAOTjH1djI63sta9ViTWD4Ortb4cWGz7KvvhFRRPic0z+meh/5SvzzzLn6Wf4jtu8We2HQGbdusUrIFzFJ6AjbckKQDrwsfbooyK3326u8vPYCDIIfm644cwrjMCDIOqOO9R5ZbCCQYoZqzoEIARQrAKwAsHgHB4FC/V65Cv6x+e8HfNYOK6n8H1pvQ5YCSPIOIwckFQvBp9jtYzzQiBCgArBNS04Lo6BVD9WSxi8BkjfYnWDdCiCpHe8Q73X2cIGIGeboRJ///M/P48X2S+xZ+ASmgE/lnO4CkcKxexsUpN6faGDSZsX3HG6Ertg3kDJySRcq9nEag0mpSkshaXTRnJzYYsD53qc5tq25X21J0uNY/Hn4N0M8GH2OCwGQCbq1TuvbKyUbaBlVdHgYgZ9IczsokBCWHX/zP2PItGGqdsiAOSaP3qNLEtNSIULzb65gpyU4+KYVUncixWAGOc4n59Ak69CnqeGFXBxgoiVxHydHpiSh76HFQQ9LnYAwmFSCetb3zpWskH6XK7rFzMAiUUqADoqYX4YRPKclp7uhHT3lG4qLzVnBgBpatqAJHcf1LA8smwFMmIAkF9/Y618/rPPoqCWlc9+qVLe9zsDcufbgnLrDVl5x29m5DP/7Yenj1Na6jPyttej+gYQ/NEPb0YSF5J3v/sxJIcpDXQwWSTHn8nhm9+sAMhatIeQEsSV9J//XCXp//IvaoX9gQdUArhQBYTgxJoYsyDJ/ZGSw1VsJtjbtinKDXsorMFE+QMfUNuwesBxHTigKEUEAQQuBBcEFEzAi4OJKBPlT3xCbc8ElxSov/gLRTNigs5E/Eks+LFQyPFYx2rdH+lTBBBWOhRXxAmImAh/8pNqv9z/rK4NwZVyUs0IckhdMoK0H4KqYgBC0EFaFpNqUolYUUJRalEKFvfJ80FKmHXsrFzwuAgYDfoRj5/Hzfko7sfgflg1IUhgL4ZROCWNi30jnH+et3e/W/3jdcDKBq8P0sQIKE9gMXihMChNpf5Oah6rODxWHjfnj+edQIcgkkGgSqBFMGeMjduzGsMeFx47qVkEM5x3Xnc8Tv69mBrI/dkA5Fw+le1t7Rl4ic0AqTKG0dUBfOtMTJj8+RdyKtj8vHx5O1YHa/GlnZHTXT1oPuwG39YjL3/ZDfLDH91fNJzi1dP5XhfPxdgLOr1jTvsfK7JcoTVDrbia2/E30FT01xlbEnQYVBHtBQ61Kq89rwf7Ehho3517zhXxo7Jgllxuvga9IVmo5QR0SBTyo9E8IpPAZd/78v1Q31HLaQEHKFdpc9+VNyma01W3rZM68PHL8fZ5n1uyZQEoRp2QozvwzadHPq/AXw6mcUaEfGo1uSVqlmIbyuulPKiqOIkx0ycjHFB+HQS3RpCq4rfQteoa1X4GBk9JX//pue34IJNNSIWvbe65jEt1SR4eBBlajxPDqiqyZv06NPeaZS1/QdHAQh7TMyVRGBQXHK8ZX/vCkLS21yEBi8gD9x9AwgDjvEIOTexq7h35StCG5nfrugpeYL6z3xNnq4AYY7/QSsiNNzaBTz0KitLiY3L451cO8jADFKOygMEQ8DPKQfczIjUbl/iEWcHQnqfa2tx94NWaz7Wn8+b7e/Ql1wzewyVK+UyF9R61druq51WHkxHG9Wpet9TAcp0B8uEZ4lBVOsi34XZT46VvR3tbFYBHBR67pRcSukfQ2zGLBQ1GTqc6Wt7wjIdeh6IPZh3omco+i4T3Onnoof2y9dpJue3Vm6S1+UpZt/aU/MG7H5JPoNG4v7dSPv2hMfndDwfkEx+Yla/eU41VYVX9OLTDiebbZlQOjmGFGWIJ3SNaUy9X8EmFYVwFJgABBwEGE0yuLHNFmqv5TDKZyHKVnAkeV6zZyLtYDwjpSkwyGfzJ08KE9E1vUtQlrp6zmlIMQH77t9V7M/FlpYNJKcdBmhMrFtyeiTCTfyauxcFeE743E3AmpUzUmbSy8kIw0QP2mZWCZazIL3Yu+DeOn/QfJrdtbSIcJ4EVAQj3YSTIPFZWa5gUszpiBAEIf7dSsFhZYYWFQIJVC1J9CFzOF4AQtHF/BAlWFiYBCKlKFiZqycNldYe0J4IAVhzYx8Eq0n33qZ9GkzivBR4jqxWsSC0UCwEQgrfXv15RqTivPGY8qfoAACAASURBVK/stSFljee3VAO4ASQJjPiYVR32ZRC4ffSjiqLFc03KFitP/FcMQmwAcrar3P67PQP2DGic/dX4VPeCA37o0DF82ZnUnBd6eqqgDNXa0gzubx2+HBJaZeTnT+BTfl689ABIOByUK9bWyooKfMvrFZjZUFgDIN9dAgDZcrtSqloWK4h3KoF/sxJHD8ju/V9Hgqa7T7+IAch3vj4p123bKI/+9Fk0d6pv8UsNgGzeXKP1MBw9ukgWwgR0EQBSBW7krS9bL9EIKgTxBACYU7r7R+FWf+SSAyBtHSGsPsdAUSlDoou+DihtDQ+ZFVQHqGLaeT4PAOJybZMNl2Xl2R3bsQByndz7UKt84I++LU11aXn1ewrSAdNNApAP/o1fPva+pLzvw80Sh0R2yNMhU5NJLKAcREJ5WkvKmVwyoeQKvbFSzpVmNlWTJkQAQooNEzuCBIN6w+SQz5Miw5+LARAm10bwPVktYcLKBJ2J8EIAhGpRTCoJQNicTMBCKhiTVAZfT9D0z/8s8vnPn/ltwBV9rtYTuHCFnGMnBYsr9qxeFAOQpXyfkK7FygxBD5Nqjovghwk6KUoEDFZKEQEUV+PZvG5EKQDyLMT4SJsi7YyVGyb4rAScLwDhnBGAVGFNxRBsY4LPcZJiRwC1ULCvg+edVRL2kJDGRqDH/gueD1agWF0huGF/CK8fUqMWU9daCIDwHBIs8HxQxYvVDO6HILhUcI4IirgtARrPBUERx0IQyPESXPB8cxtWlKiOxfFbwwYgS7na7W3sGbBnQJsBcpVX4ROxFjXZ48dPaf+yxif9CzxHbiy73HbbjeAMx7GCFsXqygAqI91Y/V3IxdgKSi6sIqJWs8zVWP6mKhuW5/SVYWslg6vF837XXlj8nFp9hiXe3IzSVE8LfTVee8i/W37PhvLi87plU0eT5OH2PYMmbol7ZQo0k6G4OScZXxb7Vr0RPr0qwsd0XGdM+EHkBTee8dprN0klOOuDiQGJZ+JopFWJ7Wwc3056lPObD1GGVfOgpQ+kBk7PDJdOheDjpkr1jctzZ4Qb3gqBoNlVUteg+l1ykLpN6FSwuY2xSp+bVP0CFchCxtmXgBhMm/qTTx1Skr5uUPdampBZ6THaq8bu1F2z+TiERGZoWD0fKVuBZCYt9/wvKExZRYObmdVX0/HYVagCHdCU8OXfM+DqZ+at5M+93bwHL1QFZNUqJLghj+zaNYzrEUvPekVCHMgSCkazd1Lc6BeJwBhvyzVRaa1tQQ/NJPqxWmVscgLN+lkJB8tkBMvARzvj0lof1aoGP7zvCZmdmn/fuBxVUsiqa9Pp8KEPRM1POoc5xe9a6JUVpyaDbNyDvIEsfSRn+HRoezxjMimya4Rbc7AvrpbkpRrN+O0AHo1NAdBYppHgTklvN8z+QHeai3leIeq9wD48I7wOXCAuVTbI4p5SxzOKz7zdUtd+pbzjLdfK77/3S0je4vIHn/DLv3wkAQnnGvmvb7jkmlUe+eAfdstnP9cu73lnj/z+798B0DGKJuEjmnM5QQATZ1YT2GdAehHpTUaiyiIhAQgpWUxEuRrPigE/e/iPSaNRyWAyz4S6FABhwsuP6OIeEL4fqU/f+Y5KXksBEO6fFRcmvUYFhCvlpPpYg3KqCwGQxx5TyS17G5jU8viY2HM1nCDoXAEIKypsRGfVY/dukf/zfxQ9ikCBkq4EJawIEeQwWF1hZYn0L0rgGlEKgJBuxX4KJupGxYJJNH/n3LLBm/NmBM+hsV0pChYVq6gGRYBI2hKDCTp7VljxIl2JFRwj+Dt7LF72MkUr4/4JNpjc8/UEfQSaBAhM6glceV45jzwHPC+lekCM/RcDEDah85zw9RQB4Pnm+Fj94VxxLoqDx8LqFY+X1Sb20rD6xipXqeD+ONcEofcXERU4fkomE+xxbNYgaCMNrfi6fUk3oZeeYvtZewZeWjNAVaON6FZsArm1B98gR46c0npFXsiIRsOoyqzAhxfpEH7Qs+rwJdGkJUunTnfJQP+QTBqdcvPoHBil1sBaFEVqO8V/PhN0qMSkMLcvZgZqv8VULCvt6twAiJ4Vze3XadIoAEAMkOLUG6/VmKFH5LK2iSvTNsNLIUAqjL7bWdCfjAjrq8DjlgTdXV4pVS1j6DFZLk5vQQZSY0jU8pJNj0tiChmEJdwwIayPmJSd+pgik1eUmT0twayisbBvx4hoWVhm4WPCiMVMelQID7P5+dI46fSs5KbMhvzyZkXpGc7pjcd4fKAb39CI7c/ukJpqUxVjZSsI2YhxrOYb4QO4GplQiXlVbJOMTR2WH31rEn0zirqVKVhWy7OklM2vLLhAl0vD1fps8ZwCEIdSCXPAH8OIQtaD1cZarLR6kJj5IUsZx6o+eqgqTHUwhyspXnA6tqHKU1teKx5cI1lQ6Xwuv3ROIkvM+WViVilWjQ4F4b/hkebwWmlqqEHynpF7vvk4fDfUsrdDVGZSyAbw2BQ0AGQzpwIGempjY6k8L86sAo8FDUgY81bcF6WABz1uGG7sPpcxtgXxyqlf23lkgjQFQUTR89TQGJCOZWVCI8rOkwn0dkzJbMJ4Hbez9I6VuNfhw67eF9e3y6WP0zcEsKauwZXrKuTyFVeKwzsjX/yX78nv/d93af1pVXVPyZ+972kZGfeAEpmVd31grUyMJ8SDz8MvfGEUK903ynve8wQauHNIRs0sjavI7D/gSjJXkblCzH4P+lowuALO/ojf/30FQJ6GHgJlXpl8c3smiwYQYXLNykKpHpCFAAjfgyv7XKEn2DF6QLgPo/mZSSD7QpjEk05EwMRG9HMBIAQav/M7qj/EqJrwfXftKk3BMi+gMx8x6SXgYFXoV35FVV543EbyygoAk3NWW4zVdjbQM+FnEzcpbUaUAiDcf7G6EulHpEHx9UzYrQmxAXLUNXhmDwiTZb4nK1cEmQyCSErZ8quJlQtWDYwgiOL8kxLHx6w2EXgStBlAh0CD1RMCFKMSxh4N9uVwnPy5UBQDEJ5X0vlIn+K1xuDxG+poHIs1CML4vpwHNqQTDBF4GGNjtYzvQVBiVPJYeaNiGc8bwag1+N5///eKBlcs0fubv6lAEN/LGjYAWewOsf9mz8BLaAbYg8GKyOrVa1CJmNLoWSMWSdXncyrWrl2pJdaHD89X/SEwqaurQiKGT0tEHyojXegXMcEInrQBiDY3SwEghYjKiG65dqWsrG+QXhjL9YyfeNEBkOryy2V4fJfc953UJQtAPHCnf+1ra9CwOqgBkLLa49JQWy01leWQS45IW1OzjM+MyMj0kMSTJpjKuo4hyTeXdrMz9bKicaWMj2Tgal8jew+elKe3K2DHuBgASDRSplc6CFodcuL4tPT3pcCBV6CjAItIqpmpOHcA4vW6pG2FWyprvBIFH6qmNirRYDmqjB40L39abvzNjbKspR2Vn8PyDx85LuFQTk52BeQvP3EbMFeZdLQPYJX7MVQZqpAs92krwIZELFWYmHQxAWQ/AJM2roQTSBCEMAkk1YpNzPS4IAC57jpFcWLyTRBCAEIqD1ehSYkicDmXCghnhaCCq8+ke5EqQ5DAhvJvf1upUhFssMeEfhPnC0CYMLMvgcfFpJu0HiaxXINgAzuBCJNUw6RusSZ0UsWYKHPOCD6KV82ZrJIORBUmAhQm7pw7ggaCEBrbGVEKgJh/NR9dCAWLTd2kc1G5jFUNqkRxTlnVoM+IodRlfV+CDo6fyTwrC0UK3hp4YZWHFZSf/ERdQwSJnAu+V6lmb2P/xQCE1Ry+D6lprBoZZpYUOiBoYnWEINkAIuzxoAIXwQG3LR4b5XwpjGCYP5J+x7HxuHlcRhXIGA/fk3/nNcxKHP/O644VGNIDeTzFwgY2ACl1ldrP2TPwEp8Bo2Gd00Ap1f5+c1X6+ZiaO++8BdKPjy9aeSEYaWlp0prXGQqM9AAsmdSaRceGlVLlHWGESQsxnzeqCGibnQM2ltdoFCtzG6Npt5iapaVJegO6ypm4j/mVmjMb1o2/m+Oi7GlxlaW4ublg/eYu/haxLvE5sDRaprgMYbiYhwM+WdcGQ8MYqF2JEekdG5CyqFqRLsxitRiVESNiPjWmiN9MbOsjChSGYBBoRDgYhq+I+t2lr2jzcRm8JDye+bwYFLdkZNBcye4cwvIkwl2j68bi8ekp8CgQIzNcATeb5csDqiKTtjyXTMTFAwUiN6oAtZVrpXfoWXnwBxmZTalKjm5JoYYKH4mc7o8yV4bShnd2Ot9ZKyAFNUdOxzgqTPMriWzSh7bAXLic6lgdoIQZkcUGPr+qKt35qjCM7xyoTvpwnmI4lqRM507KVLpbptNDqBDMgFqm5lBX0AUBKSJOj7onUjMh2dR4q+w5vkdO9Z2W5CiyZb5fwsLHmLvOee4t3AunpQIyV2XQB1+Ai3neOJ/z+RZOtzo3aNHGHKixOfUyXSY7g9ep+4nmgK1tMWmCZDSjtyeh+XVMzF12BB/W+7X0+xnUrbxHVcMCMKFMgF7og/hC+wq/bN22DM8FMAaQH7E7Vl3Y/uQCHycPFb5/+IfPyLv//BYZG52Fcty4XLkpLn/0ji4kbXcgaaxEE/MYVvt/CpnZWa2Jl7QhAgn2JzDpY5LNBJiN0wZlhqv3TJa5Qs6/M8EmtcpoQifgYNM5m3m5T97CpC+xWZj7YqK8WA9IMZWFx81mbTYaM+ljFYR0GK7KE5Bw/4Z5HJuhCRbOpwLCMZGyw/cinYkyu+95jwI2pFGR+kMwQqoOV9MXU2oiIFtohZ/JPKtKfD+CO4Iyzhm3Z8JMqVlrvBAAhO9HgMDkmyv9ZJ4yySYIYUWl+KOX27PR36rWZR0zQRyBKsEUE30CLl4rvIYIbglCS+3T2EepuWUFhvQ4Ag7D04SUNb6P0QBvqGBx3Gw6LxXss+ExsnpCAEP6FsdGMMJrqpTbOd+P78HzRVDO64OvIRWOQIvXZjHItAFI6fm3n7VnwJ4BzAD7RKic5cM3bRc+dU5iGSUPE7jnMmqxqtvc3ACqiS4Zs4SdnwFG+gYxPoKR+TQf667OpF2ppHpeWnzWXg+TmqVRRhbYnvt1WHwNCujvsPaBaO8LUFKazmXly5ObUURr4Sd9qW8mfENbDfP4HvzdClhyfj3hd5r0qIaaoGy9skrSIJcfOa2oWI2tY1hxVB4djMq0oghVR02qUNinHmdBkwnBmM6IploFTPwuk8JVGY1IwKKOxb/nILU8YAG2/TMqgcyEzTMy6VQJfPfIIJS0TLpV0KUS9NoKXVMSjxM49zOpNBIDP6RRL5fTfTvkoXuzUMYy1ZpSs0alIIYkf34PSAoeLEavgsOD7Yx5hzrWXGh9MXr/gfF3DWhZk3C9l4G9GkYYVDjNsE4HcXkABV3nM5/Dth517UZqCrJhfaOs7VgmCXAZxpDVjecOSyJr9sZ4QuoxBa50LQEANPVmbke5eDJqfjYvu1V88Pv4wUP3Yf5GJD1ZxMMwR6g/sl57lsekSM0LHIfPPB+FlDpnTlc5Ph/0gRQs86v3acQAcDs6qgCo4FKP67W7ewKfKWNYVYfxnxiasfpcWswHNQPDOYUuZZLIyLNPBfOozVsjejGQXV+/9XJ47vilPOYHDW9M/I4A3q8KKlkZmZnOgNoWkqn4LPoKZmUZlLScUF/LwB9lcmISNJikBkx4i/Hz5FGDy8Jjw3NGAmX0bBjUKaOXwzpFBkiwKjgVb1cMJIz9W9+r+BQZid0Zp65ojNr5wJitYzReY9C9+HvxR4mhrrVY8lt8bMZ7Gfs1FJ0WGytfs5BEL/djTVat77fAR592aIuN2RhjcRJcah4X29Y498brFtuf0ddT6j2M3pTi/ZW6lkq9fqG5XWx/xddwKSCr3VeWvhnrNksZm7G9cd0Z+zvXeV5o+3N5nt+c85e9zuXV9rb2DNgzcFHMgLVPhLQsNqw/V/SsdetWYuVs5rzVuAhGqqoq53pG+gBGenr6od4xn+NvAxC2BmSxkh6Q0SkT1LBhvbk9L1esasdKeRd6CXKXNACpq1kjPsjz9gzsvSQByPI1UbnzZVfKk/v2ip9NE4jRwl4kymYFaKkA5No1vyoet1e+e/+PpLdv4JcCQCorg7g3owABUST6oDadHNa8OvI5NxJ+45jgZH8BAKSjo1yWrfFAtQoVvfIIGrVzMLackNH4gNTFasXrdskxNOEP9M2CGjWrSfaSlvWed12JbdMAJJOSTqFig+zpZ3Cu42KLHfYM2DNwac+ADUCKzh9RKzmhVLIwmrgu7VNsj/5CZuBSux7YJ8Jmdcr48vGJE10oFfect3oWFZTuuutWNPU9eN77sM6/0cBeURGFulcNVjlHwVkd0sBSIsHVdKPZfIGVXl2tp7gqYtKgzArIfNqVvl+NwqOvBnOl3OIvwgqIC1QU8/5nJUNRfnIWBawzFIOKKyB8gdUEQJ8AJk+lKiDW53zVXnnjq9ZKASpA/363bsyHVfmqBocsp8RprEz2nhiSsooRCflNPw53QSWKPtK49PAX4MjF5/wpNEEryk84UCFel5rb2ojZNF4VqxY//Bus4SikZHQCXZl6jE4oia2JKZOWVdEADgtiKp2QfcfRuWu8d4Wa77ZlilLEGBl3ylCvW9qqVqOak5S+iVPy8wcGxZECl0MPp+acTalWqweIWsl3eWaRFCu/k3mhKT5ZwuKxoT17xu9q/IWcWTlxOtU483nrHGCZ0WOoWeGhTo+79Y5WKfOF5XDfflR4QnCqD0t/ArwcPWYSYxIqM1WgUrOKNhX0mmP35Zu0OWiIrgNwccreI/vk2IFh+Ovp1CvtutPHMq/CY6Gg0XtDHaDpx6FXehz44ArXDCLZRyUD8xMJB6Snd0g2X94hLQ1tkkY1iSZ/CXCJhkemZXBgEgBoAr1bs6jI1Gt7zWR0aSOOhLfCXGW1SEKHf8/jffSl1XSe14ka+6vf0CbVMfRyoIE8MZ2WvsEJvGdG2psa5Ls/GJSp8V5UidT85CWGcwJTCMSb31ErIWeLTMentUrMFBoaHkNX7Tg1R+2wZ8CegRfFDFxyAARiQHOmPMVngNzJenx2kmNJ/h/VJdiQQ96jUYYjn5McOzYsUQmA/Lc58R7skDxQckgpAbdYg9GL4uxfogdBBQyep1LlSZoakZ9K8PhSvx5iIMQSiBjqWaRnUZLS71eqM0uJlpZGradj+3Ylt3qhYZbgQYDCTcp9V1dX4mcNAAhpF+M4f32gajEBNWCGU+NMNzbm8FM9F4+7NFfk2VlTHcvtLkhdfQ73f07d/9Mu3P9ubGtSqcjjra3LYA4KMhP3gGLk0fbFJIeAZcWKlDRgH0eO+PDZwNVtIyG10qzmU65yDovkqDFBBgCxTBiBhtGfYPy0PsdNUz4ki2UeuWJdnfx0u0q2/Dj4YETRf5oBULauhywzDAAHEtDF1COsGyK6kZQGjfdOqwTbAyUhp8ukvgWwssyI+M2EOOSJIqk2wQv/HobKViphQr2Cngj3DakkkTGdVhSsWfQOjMyYfjXesAJEZTFTtSmNRNgnTZrZYFN4E/ovCrLv0HH52YPmarYb6lJa6H0IfJjNqfcwTAr5mP0LZoJuVYbi+SruE+ExnEk3KhQsx6tL2krB7Jdx4gMk71Q9LoxIrQIjt9y0WutXODjwrMTCTql1rpfOxOOQE9YT6TyvL0ufUF6NL+xX9Kq1ddeDlgX53oO7pDJcJ088sxuSy/AAAfjIJPVjmUepMq83p8Wc0eiLClYqWl4Y18ma9S0SxHlsrGmUcFlIJhN9Eg00goaXw/fdNHpS0pJD9cGPL0A3ZKR/8rNd0tUzIKkpQynNDbCqKHG5fL+mUsXYsKERvH79/GZ0sEaw41TXqMsTACVQHfO2XwGNCopu1eF6yc4CeMzA26RvUo4cmpbRMZ4H9BI51Hl2QA2rcq3eI4bK6GtAuKeCXErXGT2FD/Mn6LJmhz0D9gy86GbgkgAgTDTZTMbGGTY3sfGJwMEa/M7dskXkc59TzVFMQAgsPvxhpYdMRQbK3FECjaYybMJigxYl5B580DQnoqoDG5nYdGQvtlyc1zvVSCg9R3nE4mCDGP9OyT77elCzw0pIB24KKmgxzqUqcv31V0P+7wTuH5PffiFXhRWAmPtRiUtVVbkOSCpwf/oBHoY1QDI+PgSVlVmod0zh3lQJ8eioE/duORrj/UisFMDYsiUNJ9hRHGsW938B978T93qFPPAAPQpQRajKIcFJ4DNhFPsv4P53yp9+oA4OyyGAEDdWrQvylreOSyyal8/9a5VceeVGGRmdkWd3svn6hQMg2gFaEmEDgHjdTtl2WZXmOxLPDEn/rNmTcykBEB5eyFMpNUEI92Olv7d3TL7xTbh8IS52ALJ2Wassa4/JibGDEk9NSSA8Iytdt8mhmR8tCkB87jLZ2HiXBDwhLalPJNISwpfQ0zv3y1O7VKXrfABIWZlP1m704pqNaMaldbUVMoT7xQWQlyp0wZokJGXuRq1vwofSnhdiA6f6ejXZ31i4TJ7cfnhJAMSBZvU5P5kFAIjfH4B/RY1s2hKDstkM+j38qGym5MGHBiWO6oeg70PFfADymte3S9QflIxuysE+j0ceecSudlzIB639WnsGLoEZuCQAyJVXKgUHggJKjYFholU2rEFwQok7andTdo4Se9dcoxQCKKFGZQiqI9Dkh7/v2KFMif7kT9TvBCmUbiM4+fjHz5QjuwTO5UtmiNRqpwIEAaW1emVfD2e/BNi0TjBiVEU6O3sXbAznKumNN16DBP7Rs+94kS1M0EGgYVY1jMdGo7eV2sSeFgKSxsYq3Kcz0OffDpOwdiwWuJCYTMktt6TlM58Z12RQn3zSh6pHAT/7cP9HoSgSwv0Pc7Jr0pDSHITUZY3c+8OgvOmNcSjLTMgH/rgW979fXvmqadz/o/L+P66T++6P4P6fkQ9/ZFA+8fE6eeRhyAs3gBOfLsgoKCoOOFQvFLlF/lb8Guc8qScytSyr21xpcanVZaelQdwfcYJOk5L17WFZ2YJEDX4SPzu6Uzx+RY9yOLGSogdSUVBX5ldkPF74eWTNbbIZRUEKeszG9IC3HLUeNZYIVrMZblCDIn5FsdKej6mKyfSMqcQ0CjM9xmh8UMbjZgXE4VdVCxR05mJ6piAep1l18bqDsqbpDhlERWX7zp1I4DPS26l7X1hUp0SvVBQ0ypE6Dw4vPDfyZhO95PUV/DwrGMXnCvt0Whwa3UoftGCY9/GXrDFQ5Z2i3gQr/AGlNBUrj8pVEAKor6iSI+NPStYLUX1EOpeSZc47pCfxtOTcao4J+HNpswpTF1ktK6q2oq8BNLW+x6Wj8io5dnhQqitjqBrk5IGHdfpWxnxvrzupiRN4UaW4ZusKAPOYPPDTnwA4++TaqzZrQMJF0z7cTmnpl4FxNMEnZyTqa5eguwY0O3iLgFIXLouhmJSQmUy3DM3sQk8HGsuPRGXT6k2yc/9e6T6pUwyThhCAF/Uj/fxDjSqVV5XPYCgtr7zNJx/9WD9UoWAHianp6gpDpjYKZawmueXOFvEFQK9rmpKNa4flh/duxvEW5Et3PyG5lN687tCvG5znFnynX40ydhmk1tIAHrwPDmN1cQe/mH9JQalW+ljQ2+L5CvpcGOZ6RkM4f9JjggurzG9opkcVq19WMA/iHJAtwkVaShHTV8MYL/OqL3xBeXHweOipcsi0wNGGTSNFqnz94z8ufBRUZPqv/1KKUHffffajZa5G+ViqhVmDPidUfiL7hYvGlLrFx8mCQdUxqpnRiJDngu1EzAuZP/LjmOeB0sNUq+JHMuWYmT9S4nixJnoqqNHnhVLHRpDCTZlbqpAxX+GiKZWqmKMa/i/WgXLhnGP71KeUUhpZOMxP0fak/U5lNi6yW4PHTCWthx6a/zyVrRhUeysVNN0EzteOmwpYlGcuFYY7/NnP0LlvcUkAEMMIiBcH+dmUBiumR73znUpmjyDDMBfidPBiJHjhCedFTrOVL31JyejxBmL1g9rL/BvNW9j7QaBjmM6c+5Tar3i+Z4AmUTynrHQVG+oY721fD4ufBSZJrfikXctvCgTpWfyXwM1mULRoNBiB/v++fUWaiks4wfM/qM+kMSnQUaQeZUkcFb1EvW54uE8+9KFGcMAbAJzqIIdYhorGBD7YDwE0DKA6Uo1/CWjfxyG/WYcvFN3dHO/x278dx7WSASgJw4SsD3rnFZAhLMf9j+Q6guTvgdPy1a/G5O6vl+P+H8P978D9Xy2pJN97YdBhTEF+ninhEiZmsU0sYESjhOl9Ha5gvbSvSsvNW1YiieySKay89433SLhcJdK59LQ49WbocDAqueR8jn4w5J1rSdG2T6njymexIq07dvtcZTgbFvM4nh3QkjxZQ/mIr1Cvo+KaEUF+KyI8XpwvS6/F9Iyi5oxhNd6IWdB/RJfAnXt9ICLloXVSBtne8el+VNsGkbjOSq/JypKZCQUuCjkTMDlcKIFb9zUHRqx0LDUPHp8JmPKOMRy3Of58TgcxDkVXq0byYZhI5p0puWLtMhwvTAKhCjWdgRTyVKeksrMyldNBAw67zX29TOZ7JJ5WgDDsrZfaslXo71ijgQg3Evn+8W451qtUy65Z9XLZuXs/ms9dEoMu5w/vxbc/wu3DF5IOlFC/kNXrl0lTPRYMWlrxORcXp28a1ZMcKFIBGZjej3FMov+kUryFSlDbcJ7Q01HG8+HOQuY3L8nCJMwsD0ghOYznFe1yehyu7P5GqQmvkm9++xcy1GPQ0BQQCaBPJa3LO+d4PThGAEQL8uGPTsrvvDUOadtGiTUEMXaHrNkwJK+6ISF3f3u1fO4/ojLSXy0f/JOkvP13HpS3vO3XZM++UTndCZf4uV6bX4D+XIsk/zLcw1ACw2dQHPzoH8M5LfNLaLiky/RnPqNMARmU7iVj4vlM/umAziSTweSP3gwM5h0EHvSAoOeDfqLBIgAAIABJREFU1QFcbfHCBOWJmeTTf4LjIJ2dj5mM83kmqWTEMXmlxC2TUy4I0jeFLBMm7DwGOofzO5q5WqmgazmTelKpOef02lgoSJcnWOH7c76Y5BtBuvyTKJ7SLJBGfVycZoK/ebOSTS4O7oueJQRYPAYuVHMsNG9kzkBmDeV3uTjN/VAtjLR/goL3vlctXBcHzxVliOklw9fyuIyglC7d1in1S6ATwMcNwQVzTPqV6EU/bXPOHb0/mI9SZpc5LsEQAci73qXkfwly6FvCXNcI5rLMeYtzYs4rgwvqpYLgkRLNHC9lnw0TQi7G00fH8E3h+baOc+Ezde5/uSQAiPWweEFQu7u4AsKLjxN+332q58MIfphQY5l6z7yg6ITKm4O9Arx4SeVhlYQ3D5E0T8Zi6Pncp9h+xXM9A7zZCBDvvFN9cDNIGeZKAJ9n8mtfD0ufdfaKsCrCf2zy7O4ewP01iA/x9VjZOo77aYk+Hpa3fC4BSDLZiy+qBnyAQyoXoMIDr4aamgi+jBxYYduPpOh2rGA9gmSiBfezFx+catWa265aBVfpe/pQ+ajBl9wwVoOiuP/Lcf+7cP9n8aXWhdWzCjThemT9hlkkgxFQrow+gIsHgASqhqUJ9JotGytkanZKTo+eQlP0Ke04L3UAks+FQQ8qk6poK8zn6qV3oEcOH6ES0yB6FrIvGACpqgrK8rUh9OD4pa25Fn4UvIbg+QEzvGdP7UHVw3RWIwDxu8OgkXVIpXMFKjt+KQOlKeSNoWclBS+RDACdS7pG90vXsMqEchmV5G9s2SqPPvG0DEKAgTE7poASAUgkCkPDUEAa68qlqbkOTeQxTbigp39Q8p5OVLIckE+ukAC8PDICZSgZQy+HS6pAZwugMf6Zga+gaqHu1wiEBRie1Mw8ALKy9hVoNA/Lt3/wqHQeMa7xhQHIHbcn8L05hETzRixSBDBHMFqMVWI+9kpbXUF++03PyMc/eYMcP9Yml208jWT1YWnt2CxJAF0H5iEIetVll1VihdqJBUQvJH0nsJq8FwmsWTFb+qfVc7clkz16InDlnMHqAxcli1fYn7t3nL+nUj4RTGZpQvjsc9Nyd85DZ5LLagJzpBGwbpmw33CD+p0VkQ99SAEoMhC4MEyAwRV2voaVAo6dC4Q8Dib3hqeFdSD0wuBiLysf3D8rEYsBEO6PlSn2dBIscrXeCIKCN75ReX0QPLC6QSdw/iu1TzJlCFgIPljVYd7AMbLiwf1wTFykpveHYf5HUPPFL6o8ksChODgnZM5wcZyvo9mfETR8NNoAaBDJuaMJJZN87te6gMrj4/YcAxfMCSwICmgQyCoUr1eCHO6foOZscS4AxLovVmbIOqJ3y/MdLxoAwoud5jBcRTCSUk4eTXd2o1eTKJJJEdEnbx6WyVgifP3r1XNEfLyRWBJcqg71831y7P2XngFDVIDnkx9gDIIPGjc98IByguWHp309nPsV1IhvFAKRZqB8Ks/swo3CRMHnMxvXrfrhqophpVXxPfm70RzOxmv1d1X1MBIePmd9XPx343eCym5Zv74evSsw/ZtT/ilgVSyFL5p+ufrqNrgVd2PVaCNWvZqRRJRhQSGOKskUPuAn4e56APd/rX7/D2E1qhrHFcD9P4Uvrinc/zW4/0dx/5fj/q+cew+rP8dCUOQ5rYBYKi4ubZlUJab5Qha+CWpVJVjulo3r2qSuOiaTM9MyMDwmTR0Gtx40++yUuAPzlYLSOXwzu0wKllNf7Z+d1jMv7dzA2NFhMbbDcx5fUsIus1E7mVCVhEDA5FUZpnUZ+HvUVpuKV1zhZrDx2Qi0Fstk3FSV4vMjY+OybIXpFXLy9IjEgk0SDa0CjciP5P0wvB6U2lc+baFHzYAyhp4HI/IZgzZkjjfvUmWUPJJgIxzwlPD71LW5fGUT3L3rADjK0A8RBoUphUZuJyoWPlzBeTTYw/9itldGE12ScSbEDT+L1dXb0McR1ly/XVAnm8E2KRx7YjolMwAIPVO7JAv6lQ/ViMubXw8AlZQn9vxczRuaw5c1rEYFolq+/p3vSQrLim3NTXLF5nUYUwD7g0oapHwLqHLMQoEqg3HnUDTyOAOodFSjHkHAMSUZGCgW3LOgZJRLrX8j5iksw7PHZDRzBK9RjXGxSvSaoILDoGGnP6mqSF3HknLFijukb/SkfPN/kWE41PPhCnWeshhva4cPoMsna9Zibryr5ON/8VW4QF8pT/x8IxSzpkDLKeAawL2Yd6PC1Suvee1J3KMp+eCfReSO2yfl6187BdpjDiuvFI9wYzEjDNrIJtBIRvFdvFujohgUGK4Ik+bDz246TfOzncnPf/6nWv1lgsjkiwuF3I5u0UwembTSfI2f+2Q0MCHj4iRXkelcTjDBZJgFXibHdPVmgscFKro+M7liUsmkkavapBWR3sLk0EhcuUDJcTK5ZGGJY6O5IRcpoeWhjYMLmUxgSYEh3YbPk5LERcyzrRqXAiDcF8fDRVZWG8jQ4Pt/+tMqqac4DhNLVio4ZwyOlwwOoy+Wi648xvXrTXM6JrRctOVqNlfXmSeVCh4jqw3MmYw8iFUQ9lRy/phn0fzOWKTl/NGRm5WkZcvUPHHO6cDORLoYgPC7g9UFrvLTtJC9uN/61uIAhBUK9uXyvPK9rACEq/hvf7v6m1FE4/VDR2+CyeJgVYYgiz95LAx+1HIxk8fA80iQweuA51a7N3CLcK45H6WqCby2eE3///bOLTiuo8zjPaPRjC4jje6WL7Idx7HJhQQITm2gCAlONixJ1QYnhOItVVTxRvECxdMWyytV+wIP1L5TBdkNqVQIbJaQBYIhDiG7myuJiY0cW5Jl3W+jkea2/1+f05qj8czYli0hZ/urkmc855w+fb7uPv39vyvKb/oSBSBYeLBMRJXizE2wN9egTOWTucv48roE1DGPIOYzvASwYLHjHlikcIG7FHkAcikObeB4PQsIAwxCjJrnaJ6XAi+tb34zeIkx0YgTYX9kQTJhMCOCjH/602CysNAAMSBB74q1gUHa5EvQvPByp+Lqce3tbGL4rbIoeYHwQmMc/XzY+EBE0/m2a1c5c2bEpvOlkOBWA5Dh4RG9dLFcBMHiUGtrSS/jcQkOK9oshrSxnhOg2C1/1lZtKM0STtL669B5TdIaHZe5+1Z9dsiqMyoh4pQ2p4LNkPXVrw5p/a9o/Re1/jOaN1QEj1tXrKWlmNZ/AD22CwBJhPJ1Wlr6Oz++T3EE3SbTlRJIKUugzSkWY8wU4qPKMFVxp7reAAj8LhV32JTBg937zZkPpsx57cjvnawU1jNXAEDuuH3I9Mhtb2Z2ydx8eI8sK2MSUHusO1OpqWRmBLSXVejOzqsB+XeUAkCXdxUE9b29tdt8tO8hnSe3psXTykD2pskV5RKlyxKKmdib/JQ5V5AELXIA5LZd2mwEmE+8+bLZN3jQ7Orda+fmhFJO03RJF+e10aRa49J2EjMjd61mZdCSdSIp4LdcOi8YlDf5pnP6d0Jubmmzt+Oo3KTkdiU3LCwt06snzfncG6agZ4lSPQAyfbbFHNpzl+5bNH969a9qo9nGlbS0rppdO/pMb0+X+tik9MsTymyVlYDeb77/Lz80//TPX1HWuAFlIouZ03+dM//zv2Pm7JmYSSpG5v77p82//vA9M7TvNvPYo1nz5I/flYDVIRBxWAqitI6/JEGqZJV9uHXgpvKNbwSCNYoihDQEe9xBcJtBM83e/N3vBsLf978fCIBotQEc7Mv8Hys373jaQdhkr0aIQxb4zncCX3mS1gBWEKgBMwh7CMbs99/7XiDMIWzSr6gLFsdxdXG/IdxjKcGLAuEe0IMw71x+0KpzX1yEuI7PU0GYUF1Clqku9If7Es+FYg3XHxSlb70VPC/CPa48ACMA1Le/HVgleD5+R3kKcAFscC5AA+I54QUKViq+YzWIuglFO8hYIBSHScjsIdx9AIS0ye8AEhd7iYCMdQIAAEhwxPPjbVINQPAyYXwhNPvMCYBDIwuIaxNAgPwWBSDMBZLNMM7O6s5c4NxaRRQBTIAPZ92gbcaaiuPMDVydsHSgpP7RjwI5A2DKPEGgB7TWI/iGq1oUgETPBegwhxgHQCIAmzmDvMlcYF+l+jzP4sAf1iL6hAcPc51nZwx4NnjPHON4LYuZByCN19+Gjm4UgGABQTCtJhY5ixPzIZOWlwsLDG0LL0lMXh6EbGioNu0iXjiYybF0ROnYscB8ijaLgLFGAMTPh8sfHgLCnYsWV72j3W9qKmfrdhCrESNY11IgpgfxG84qst5CUgk4j1pAKrEgtY4fObIqf+nz2oR7pEWV/3lzWZvCsrRR0/ZFfMcde2VWPyvt2B4BEITHwJ0EIpbi9Om/aJPeL7C6W4qHVgtOKHI2M5OT4HJeG/U7Aii9EoaaNH/O2DS+c3NNWv97tP671kDIJTl2lfEgaNQdFa0ZN+BrTEHl1fVDggPB8d4dSj2s+iA7B+XC09kuIRIrjjSiF3JmXpWlE62oLytZO1LdQcRoOV8JCC/m2ySMrk8rJxuABPQKkCkp+N1SsfJbIkxBXFoqmUQkrW06qd1clJ2vWB927Ok1q4pLiFJnj1IlT0qNydNqEy6FFq6yCfpGoHq6+QZljJJUoVgCrATzSwuyUiiLU0ZWECUAmM8umQXVr5idXzSnTo/q97RpkaRx6GZZNtr6TCbdJ7e1SVlT3pGVR+luxeallQmBNPUttAxJ9Lf3W8cD8b0lf8DcdeMX7TwqCjVMLg6b5RVZIgoq1KfrZ2V1gHbFjpmzhV9o1hfEHqwDcXNw4DNKRXtAfeR+iuHQumhTzEtM62RKloOphVENYbNJNWVsWwUzq6RgShggvmfLo3LpCsZ3sOUBnSNgIFACIDk5+ZziP0pqN7R8JVdN70CATJezwdjk88yljGmNd5heKtyv9lvLTrNKszPPcoUpMzl3Vs9VsDElc9kxxazcbrrSQ5rvBWlgcwLjE6rZUTInXn7KpLs/YXbv3CEQlzXz08E8XS1Oqg9J87n7ls2/Pfm2eeKJhwXwx5XY4Y+yHCQVs7ViBSs08Sj9EJAR3BGmCSgm8BfBHVCB6wx7Ln74ZKpEiEfbj9DGexzBH805wjnnIOQhBCNMshfce2+g1SfG4je/CawH+Nwj0KPpZg9HgEYApB2E8y9/ORAyEUChKABB0EXbjQxAkC5CMsIrLkAI+zwDPvz0HSEaTTxL1oED+hMNRg7usJ5qWUCiMSD45aNQJb4AEMK7Djch4h3oB/zBggBww/WHfQ9XJCwzxGXgugTxOxYUhFiEZPhWL3Yy2kPaxprj4iV4bvjAmES9RBCmsYiE4WC2iVoABLBEDAPjTmwugBL3Jfi2UQCCMO5Ak+s7fKKf9aqIu/M4zvwBsNHGE08EY83cApQ6TxraQ6EJYMJ6Uo8aARDmJcALnsI/+IBljjhWxrGaACNY+OgbFhBABnOA+cD5gEj6h7WKfjN3X311fSsegNQfqw0fqQdAMBGiEVetonUFBEHlLA5eGA55u5uDPFmUboKxcFncaAcYWDQLDCKI2NP24QDjxTyoJoAjpk0ACpuQnw/XfsxcvAhZtAgcJXD9rHZfgteTCr6F1oMSgqkrAKMSeA5Yca5Z0ePO1rAelHzykytSIKhqsiwVCNeLi3FpSHulOZ2SO8JeaSPPmq98hUB1ZYnKV9rIZIpa/6e0/ndqXbsgZtU6kJWjry8l16xJCe1UfO7QJv6OtHYHtAF1yo1gQlbTYa3/XVr/gTvRNaFGIKVUCZYGdNgsR6JCIQLW1lzQOBIETjcpyLlCcnlT0PD+/Z0KruzSmMTNGWn8V1TgbWFxSRmsls3HPx0ItozZGsWWTUvHenCQapO4u+KyI3Gf4OxSWO8iGOxwIaoGRCySlaotEahDiTt3lFJtjJ27KqCH35tbiub8ZBAL0N7eoWJ42ulFM3OVrFWdae3EonTroITlpE1jW24vmjEF7iUTrRLOW017qlPxI8r+pKrizYmU3KdmBBb+LEF9QcBE6uuQcAdsjsn5OqRyOXA7y60G92tX+6shEMNFKqGXzf6BIzZGpUWuVwWBMDKGtSZlpRA4OjX+mhmZesfsTCtl88obJleStCug4rSxtwx93jQrpXJzPKPEBrJmiCElIa2V4oJAwLRA0KyC289b4AIB9i3f5m43pcSwuWXvPaazvc9MZs+qSOCCaekMzhufGjXZhQCAnBsXmJkN+Hbr4d1mT+9hM9i7W9mwesSvlKwdq2ZW9UByq/NmemLZnHqvLG11uzKrqSZQ8bBcPrql6RXk62mz7pIvvXRG63pWlqElE9PaXV35gyxGHzMz2RDYr7xm+4mb5sGDN0hYm9P6elUuOGkJy7MWZOCO49xOEEwBDVgz2FMBJGiScZFCGOM8BObnngss2mif0UjjAw/xXkfjT5YqhHoCjJ1/OkIk73wsJ7jeIEAixLvgZzTK7PsAA/YM576L1RzgUA+AIPDRZ+4ZzbSIPIEWmqxGPAuWGzT9bj9CcARIcd2lYkkvB4AAqvDWcMIwLmEoTNGeu3sijAIU2PeQZ4hnIBU9/YDQotMOlqJqGShcBhd9AMCI+wAYInQTB4K1AYsAU9RZSHhexhEgyfg6qgVAaBNeAeywagEKsUZdDQBhjjCfotYmrEe82hoBEKwkgCCsQ6xVPGSIBQZ4AECYUwA7gAyu+siP/BEzVI8aARB4BtB1AfrOElMrExbHSKbEOCPrYM3DPYz5wrxG8crY0m8scIBSzqt2D/MApP5YbfhIPQACOkRLwkvMLTxugskPf0MWJkJplAAZ+I4ycC7TAdoRXlK8NAmUYiKAQD1tHw7wMkQTUO1ji7kXbRjjBWj082FzxywKRrjT2BhFBMf0gsxGrCJXD0BwqwhcoSrWFPza7757Wdq5CQGHXfKRHVEsR5/Wf1rrP9Bmc/5tt+W0/s9p/e+U9cQFlwfH77lnUet/TOt/UFaUnDbuOcWCaAcyLdooUtLEjkijOqzf7lFMiVKZLuWl8VzR81WAwhVzeIsAiOvXjh2tZs/emDR8fbbYXVIB1a0dWWnz84p5CLIqLeVmJQhnlTJ3SelaA0EW2m4ApNn5n9E3Ccvj4xWXrJYw328aiSmkqXltCqLV5QoKuhIAkmnbZ/o695nO1gGTVtHGhIANcyqvCua4T80uXTDvjkiyE+1I3yLgIstIaV4Ap8W0qqBiS1O3AExKlb41f0sXrJWhZFRpPCmrTmqnrCHdqo6esSAKEPneyAtmX/8RxZ0Mq07KQZMSSAZ6ziuL1cLqlKqXN6mwY/BwDoC0qq2Olk4z0EXQvBLoplp0v4RcxWZkdVG8SHnZgBfbJZURUL+SVdrbpTYb47JvX58KcS5pbVF344xNCUya3kRzAHxx4wOATFx4RfvgAXPiv/vNgX2dyswVAN5zkvonJ08pG92cFdbQ2OOugmYXAOKEK6fxJSaPPRdhiWECWHAe+y8WC7S4aNv5Hk1igZCLMEn7AAz29GigOECCPR5QwT0RLNEcI2QiF+A+xH6AXID8gC89wjUWEK6rZQHheciMhObaASGeGUESTTMuOQjPKC25V5S4Dy7B1wqARAV7MjghmOJq5Yi+AkAAYFj2EaqdS49LneusJ5eT7hbXLsbEZYQC9PFMjAGWEwAHwdIQY0sGLNp1wfz8XguAMC7MDfrkLCjOTYpnYP92QjNtYAmLAqZaLli48AFsGBMHyLAqkBaYORbVsQB44CUxGKS1ZZ7hKYEbPi5ZnAt/8aIgxobnp6/MUzxhiC9tFPxdC4DAJxSh9I9n5nkBj1gxsAhVlxFgrwPg4taGtQ93RVyyagEVeIQSHQACgGJdRAkrH+uRNMDROcw58AEQD9DGEhUlH4S+nh/r/lcPgAAUQKgMtns5sWDQYjDQvIAYUEcADAJ6iPvANMwCQLvAHwgTrQETk/aYjJ62DwcYH/xSCcxyIISx5je0BZi/MVH7+bB1Y1YNRhBOsI4sLmUiyXYV6LxmDVnvmhX0NAowKhaQ5eXT0nru1YtY2u+wQnZcfi2vvHJGpvs+bQztAg9LAhmTsoIMSRvmgrJjesFOaf0XJSR0a5Ph96Ddtrai1v8prX8Cz/u1/i9o7c/q76AFMB0dRa3/Cb3cZ+Wy8TGZw9ukiVSmI1Up5xP3rUW5N/F54ULWfs+G7i+bwvUwxW0sVnHTaooF2vJYWfEA4Y4eU0LWUlxBb1FqXpFQGjw3AKQ3s0vCrxK4DpQU26CYGdViaFIsRIfqjbQqY9H49Ji03xMm1TltlpYrAe7JZGCxyi5XBP+msIJ4ul2Cb8TpOh5aakpyRXKUklUn3VFpj98LqgnRmalYRcaU7QmaVJyEo2ZZNYK+Vyw9Y6VxZVeqPKSrYcIvxbCmB0X/HFEl3PZdViBHTZoLbRLYoYWFQF1Myt12AY4b+j8tR6mEaq5krcVldnFUzk+zZnpJaXjlotTSoriJmCwuMYGMmFz69FksrwiACMyZnNndd6sK8Sl4vBmLTUHPuaKYkqJAhYCABJFV/X9WtVNWltsVAC9rRLrN3qfJ1nApS5gqmQsy6xcFEHEPW8mtCoCUTFdPq8auVUBBKXc1F8mYxZQ+NTyqd2HBHDqwW/fU+XoxvvLqSTPQ26l2FgQi5PY1KQtYblSuYFjGmkwuy7WBVYP0xAExXsGYxRSsn0n9WcJNRr7tY3L1eFAKhlG7rslk5bTfBEqjrEOQQeDBeoHgTrwBhNYWNxGErR/8INhrEeRxd0boY69F6MKigGsKVgmEPYSmaK0M3vtOAI5qvF1RYa5FeAR40C6CJq5RWD9cQDEghfoIuCSxt9cDIIATwAXnRrMBoahEi09gPGCJz+0AQABLWED4RCtOH6OKWMYB/kdjO9YWQuQLwjxggnYI5Hagzc4MTQsCx0nag5ULQsgH/AAW2Hcd1QIgWCaiYIpz8TZBpsPNjvYZH0fV/a0FQJg3gEmsF07Ipu+4+OEaxhxwxCuS5+c48UU8K7FBXOcAEfMX6wwyXzQIHSsT5wDu6lEtAALQYK6xJpxFkPFBFgVwRYPTnQwDwEQRDmhhHru+EYxP/Ah9xOMHAhwB3OE/4D5KPCf9RjYGxEQJ0IgVknVJLFOUPACpP8Z2stZKw8tLCOBBMBkLAvSKFgLtB/6kWEai2bGIF+Bl8vOfBwONmY2XI6Yu0C4LCGHWBa836JI/tMUcwBeThAJoB3hJutzevDgYV/Krs5j9fNjigQlvVwuMvK/BIKtWU0JvUcjKsoFQ7GJILo4dCQSh3/72jILzVuVWsEcaK1V7Hixo0xmTC1VB2rcbbOA4G9f775/U+m/W+h/S+k9o/We1/s9KCTGk9S8BsVixxnzxizNa/8ta/xllnWlX/Mic1v9Zrf8BG/dx9OiC1v+o1j9xIBe7YGUySQGRlCylzdpI2uzn6qpclvJF+wkwwWLirCb5MMj5akckWrjwattad335gGJNlK41nVA64hYV3mtVZiYJsoVxxZEsKFC62UzNTVl3nkJsVnEllexWtNPVUwFGsbLO0XkVCgVa8cZROX6L/ZrNVYBGPLEqgaEigbSrL9DSotScIeXFW/tbkqDtgPrT+02q3K3IH6XLPTFoDu9LCpyoiF4+a06NjOl7yrz1brDL7tpdQS0U9ytWjctHhv7O9PcMmWm5bZ05/67AQk6xE7JQyCqGlSIuAAggypcWzHLxgj6XlPZ2xhRmjpgb93ULTLUH5wuMnT3/F3P6lCChMko1yX+tJBe7T9xxo61SPj29LOC6pCxgs1oXOQXaT5sbhnYpgJ2FEbomCqwwfyYnc9ZdsClREthc1HyXJCkg3jfQbL706BEdn1P7KWt5pEbL1JQKHr5xXu1GLHVhvFAsLuvNWoKClIklQrfEeODaVc4dlwCfkWVCNUiQlESTk2ekwHtD79Syfb8CLNDU4mYEiOA9C+Bgb0bbChDhN7TJAAbe0wg6xCfgzoMlBEEO4R3wQowC+y7ABIEMYRIBkcJqABAERTTP7OdottHAVwd4o6VnP6d9LCUQrkv0A6sAIMFl36I4Hv1COUlsCppwhF0EOWIScNvCMkPdCecOQyIbfkM4J+6DZyDwuhYAASghP2zEAoJsQ5/hL8+BSzkAzRG8AGTVs4AgdMM/BFWeGQEWwRQhmEyfxLri7obyrhahsSfuBd5Xa805H8Gc56ZNgBnPCRghTiUq5NYLQq++59W6YJFxC28IACMeLswBrBvMKcBFNQFGiY3BRY05U53xFHcuxhiFNbxCwYlL27e+FSS4Yb7Wo1oABGAF+ID3XAsggrcAY7KJIewz1qwdrBnEmrBusPRV943liHsYwJ/+I8+yppjfPH91Aibmgjuf9Qd4xGLFGAI+cHUkcQ9WpCh5AFJ/jOsCEC5B04LJDlMUyjheKpj9EEijJiwmAcDDZbNg8F2wG4vJBaG7YLcocGnQNX9oizjAAmTxouVhrCA2BRYhaN4lDfDzYYsGpMFtACMIMp3aRXfp7T8yMi+N7LwZOTcrYT0Msg6Fo3oAhKDzr399RkLJpMAm2mGEoJSsFXv1wkZIBcjE1X5e6/+M1n8uXP9xCT77tP7T2ogDAZl79PXltf7f1/rv1+bZa60qTYqbeOCBef1/WHNKCU8VhP61r+3TC1xCqoBLNUVT9EaPDQy02jolgBM01AATLCYu6B03F9y5eHZnRbkSy8lmAxCeJZaYFp8V+7BX6YznXzf9ktz27NppetLdNhg7LlefZm2avd0DZkzCaUn1LZpacwImi3LnmjNtpSGzWDqlgO+czRplSklZCDp0bHiNVVcLQJrb+02X3JjaVQ9joPWQgACCdUnB6HEBhZKsBM3aoBVfMqWUtdgQ4nmbwSkprf7C0rzASc5mSGtNZJQaeMq6VDWrenhnm+prqPYIrmn50rIA2LysSyo8mB23bmtLq5Nm1+A+CyhScp2i4ngFKmJtAAAQq0lEQVRrSkX19MxZpXzu6k0LsM2Y3q5BWZLOmdGzcVkjsGzEbQrilEDd+yebzPyMNidRIlmJw5F9SJJIZa7lVVsEom/BueqTA2xYApVmt7cHl7O8rBsBa/WEtVdjAwBCUcE9e5JmoD9l3atGlYIKZQFWTCwdEJpr3DVQyqHsAxjwzsW1GWHNWaLRzpLsBdcWXJ1QBCFU4SZCfAfX0RbWB4AAyiNAB3stwAWBGaGNfZh9mvPJiEWQNW3WsoDQP+JCSF+LFcBlBEIGQNhCy07sBmxEQYl7EdYL+sFeQQ0wwEU0CJ09Bo0zLkM8B8Ih8QAIeWiWEdQBCtvNAkK/4QF74/79gbCKgIkAioCO5h1Bul4sCHJS1AoRnUyMJXIS2nYEWMAZFhIHxqJuc1sFQHg+5gtgi/HEwoHGHyVyrarl8AQwWYuI++A4IAYAhysX7aPMZswBXo1kwVoABJ4hl5CwACMs64T5R6pfeMecdFmwACK1QB99Zd5j2SPlL8AYkEzbABnmLTE41c9L3x0gBcwyXpzDfQEtKOWrwQf38gCk9vywvzJIjcyILBDnCQCzmTDVSBJfRTIM8GJ0+ZZpmwHlWgYOqnVtg675Q1vIAfcydGNVb6z9fNjCQbnErQhcpRIygITPJb3pCGAfHUN7K0nAvkGdyw5Cl/te1NoMQIITwAEFhULgPoJfv3PNSkiYwp0IIqNWoYDmuSLUxaR9Hhxc1fovWMvJxETQhmsnSG+Iqxjrvzp+pfKA9QBIIxbUAie0MziYtv73ABIIgAI5CwoWFRd3smkAJNLxm2/uUWribgtCnv+PMW1YeXPgxhZtZt3Sekqgt3EjWRscf/TeAwrMVmC3+D4qV7S9u/tkNVixaYGTqm1BEcuEFmGTeJpQnMbo+Ul7bEEZ1BD025VOGGCAC1lKG2Q6nVR9E0mkoiZp5dNtaTOmwpjdmS7T192nOhkqZqdUtlNzHcpGVTLT6tvI8E7tCRXXqlzuvMlIaxxX6lrqUJBkQNwUkEpbcNIpSYUkBIuLBdOm4ysrSn2rvpJ6ukMuYtOzSssrl6elJcVgqF+Ax5aWhOI5VFFe83B2ZkEuUc3iy4quFehZINNXi4SCmHy7BTAVc5JbCiwKyY6y6Q8LAo6PBM8lXGTiymIFldoXTZMyYdn5mi/rPoGrWKkYN6sCMgEfgvlb0IZUDq0XsVjUwhQZvLWvat+dK1hScq57qhkS1yTvyqgQ58AHNpCcNNvjksIBHHyuS04QaZp3rXvf2v4GhpqLBB/ezc51yl1evQfXaisqQFUHELvr+b1ena56yUmi/eFa9wx8un6632sJrVzvzuW4O8e1W31Noz5GR6pRfxs9b3X70T3QtV/N38vhH9e6Z601o6KB9q79aDxH9TWXw4dafa91b9e3emMfHaN657h2I56i624VfZZ6/KvXt0b9azTXq+dAPf5fTd/c/d0cdmu21ly/FJ8bPf9GjvFmC18jG7n8+rwmunjqDcL1+WS+1xvhgJ8PG+Ha1V8zIC2AAyMIQQhAAJIL0gqQYcvECQgnxsG+MsMbVkBJrYxa1RU7qoECAIS2Ki/ji60b658sEBSraSMApBHHEIixmkDEm0DOgoIAjBUFAqQASHCvyeUqLk0ExwNiID6vJlAeNygKzd199y7zwn+eN3OzefPgFwat9hMLEqlef/8HVSlXPx5+eEi/U8ciL7/9EWmakzYdMvd/661J1dxYMIcP9Qi89JjX35ZlSsPX39duAQBgqlNuVh2dLWZyYlGWpoJcpIhPSEgb32H+Oqzg6wWeN2/rZMzNZSUcK5ZCwCXT4xINSGOruZNJAyDEw86AhzO6P1amJfWVv7JA6IWJFfW/rL6t6hiSJBL1+nR6SdXA6FP/AEkczwvAplICIvo+Pb1oeWuzFyUC9yY3D0hte+89O8zb78ya88VWzdnAEtF3YJ9ZxFQQoZKeobwSABSoIN5BpFp22bAKUnnGihVQVbm89nyMhRtZOYzpILajnAzd2XK/tuCK9QbgYM0B/h3oYL158hzwHPAc2GoO/L8EIFvNZH8/zwHPgcYccGk9nZBkhaORshmXVn1OwvW1BSBXMhpbA0Aut0cOnASgJBC2Ib7j+gWRetcBFv6/uIg2PwiSb2sLBPcoYOH/BNJfuFBJfctvjz12k/mvXyl7kwDIw/+IlaEkH/xZ89HbuuVWVJRr25isCxSyS6j9VWtRAIAcPbrb/OHlUWVy6ZfbwgcS6FvN7R/tM8+/GMR79PclTV9vqPUX6Eiuga+ygrOLCoRPWBeqtrZKXMnM7LJS+hKQjStMUZaPwIUJwnhWDFMvTwigFRWsDblAeL6XQ2vZOuBYA4AQIL5GOh5XbEWFAtBQD4DccrN8JERvnldtnG0AQDICcTvE6z2DOWtxdODepc2OPJj/6jngOeA5sOUc8ABky1nub+g54DlwKQ7sVgBPjwJ80NY6FxE0tQAT65cePxJaRqpbqg0Y6tcyv1RPah8npWlEUt1YI1t0VZcqpQNKSqWydWWDAChYDBzVAiBf+tIh86sXTgqAqGCj2sCikM2u6nu7knbcZJ78iaIaQ3Kad+71wP375V98Wn71KrCney5liwItPeb5FybkRjQj60a7BOKgaACWBQAFFgssDnEFktPHVWJkpgI3o6JS165RaLCKxSrB6nFp+6OFGh3IKMo1bK1/oYUgJrc8R4E7W+gKpXiVoENy4avgHlsc0VEiEVihuF8hMMutWUC4/55dKdOnYPw/DatvYfavWIuAVFjPRY5Q9pqkijuu2MrnejbFlazOBa5Z1FRxxR5pPlYMwGJZNVocUcwQUhnCSkY5Zdoy+eMCf10WaADioy6OM7LAjODg7slzwHPAc2AbccADkG00GL4rngOeAxdzwLmPIFTxZwHJhVVzYZxMQlnrUlMhD0Cu1RyKApCduzvE70UBCAVrK5Xvo4/ean7y4/oA5KmnTlrLx5EjO6zPPEUVHQChf7Gw6nu0SCU1JxJNlSxVJVuA8foBIBnFmtxyqN38TumitwKAZDIprYdWMzAoQNePFSpwq+JvzY3xWk0G347ngOeA58A15oAHINeYob45zwHPgc3lQE1AEgpd4xN9ctm6OEDXlR8JFdfXrIOXigWpDhongPt6IQDIC79SzQcFW3/h8zea905OKV3svDl4Y7f5yOEe88yzqt4VkpyO7DcsIPcf3W+efuo9GxsytLfD3PnJnbKc5M0vnhu+6NHD/E5rvzcOSCQaODhVkRnr2iqp+niFXCshr2XpcOMQD+upcK4duzAGpBwLYjbK0aryus5ZVjjXfccq4tqLKWbEEXVKHj7aaZ57udnkVoI0xeX8ionnQgtGOPZyNJOxI4j7ULCJKsgH9ybVbyG+Pr1x2KmAtz0CHH3j6ywcHnBcNKX8D54DngPXCQc8ALlOBsp303PAc6A2B6oBybJyGVKHwWmCcUHJF8PiAA2YuBFwEgUYtcBI9Ld6GazI4lVN0esuBXI2a15YAPLCeVmY8nKHS6pyfL9128IV69e/VmyIMlA5qgCQZnP/AzvM0/9+zh4iA9VnPzegAPOy+cXPgt+itM5epVSxDQFITCDDAZC1gpZEB1XAB7xyfCbw3JKK+8Vsgb+ABCXC3yvuWPHQIkPKWwcqaIu5BdGma6OodEBkpLJUDGtthKl3/uGBQfPyHyfEmzCAHNDhimeWArCiBFd1KR4LgFVT/BW5yXWvgQ3u2ar8qB5w1OedP+I54DlwfXHAA5Dra7x8bz0HPAcuwQEHSBDgcNnic3VVWZAUZE2sAQHYFybWB1xbIXMD+QA/zACE4PKc0s26FKWk5cWVCjCxvLzekuMACGkkU6kmxTgExwmzIP4E4LCSqwAWN4QfNgDymU/1meEPFpXRLaifQVzH5QCQAWUeI5FAtwpADgyobkwzdWJmLODg07tU+dee54DnwIeNAx6AfNhG1D+P54DnwEUcIEAXIBIFJVEBb2ZuV1UsycVM3AhAibZS35JRJ7VqpOjCpa0gFfREocB6dMWWlaYQNFwCnDkA4u5bU8lfrlgh1gCI3YHq97fRVI6FdS4oNLhGChCPNVXdh0xW0cISoTUkSHsbVmkPec1vDlQSEO4sHeVVBY27AgPWlSocszAZAXHmBJkfkmtaQW2ePKlqX3Wou6tNdTg+qD8XBThcAUC/lD0HPAc8Bz6sHPAA5MM6sv65PAc8BxpygGxBzs0lsJJQHyJvNc4E9PJp3beoSRJTeeFoFbYGLV8pUIl4E61vNZKCaTMKENYHNRWBPha7GDRsl2m15roWBVwCIKVqhtr6lpXnoDAihLuVi+soqDK6JZstKwAXAArHo5iARjnWwHcqzLLV29tibjzYZf544jnrvuVAL4kT+M5vxIo4q4b73C489f3wHPAc8BzYKg54ALJVnPb38RzwHNjWHKglMOLCtaiicFTFHg9duKipsT7z1vrH8gBka4Z5OwGQrkzSVl2n2v3evZ0qfJhTIcn0mgvVRYB2a1jk7+I54DngObBtOeAByLYdGt8xzwHPge3AAYokOk02nwiWfDoLyfz8vIKO52QpORDEllympcRq2cOC3Fv2nFdsVWmg9d+yTte+0VowuVyeXI0NKoBX08WZyKL1QcKMaW7MQkuGHZuIOxbfiX3Zvzetgoh/NplMRgH2nWvzgrkAUHVzgs9sNvs35pC/veeA54DnwPblgAcg23dsfM88BzwHtjEHcOHCtca51+Bag8UEVy7nxuWEUty4CCReIxVSvB7oSq05l/tMl45puXRLqUSQoWplXQrei6+LAhCbzSoEG2SWiocuZqXiy2sXMq7OGgbYZHz7+vpsZrVcLmcmJibWxhfLxrpxvXS3/RmeA54DngOeAyh59LeB3C+ed54DngOeA54DtTjghNfG4KTVLMqVi5S2ZOWCyNDF/7cLUcfj838/ZDo6mm2/nn/+A7miFcxtqmrO34SsPS++OGKzXB07dsCcODFuhoeDqt69vSnz2c/uNk8/fbrm4/ytAEgy2WSzTUGZTuIxEtZ1qr0ta60ZgEgyT0VBJCDD/W2XsfH98BzwHPAcuN454AHI9T6Cvv+eA54D1w0HqsEJAi+CL4T1BApiToI6EgjDFpyEwfD54iEbf1J2uXE38ckPH+oyB27oML8/PmLuumunCgvGzIu/+sA89vgh87uXRsxn7tltnvzxexaAPHLsoFyUjHnuZ6eUbrdoehSMfe99QypIGClWKMvD5cKruoH5YWkPUyKQ3KUCblIweUJFEJtVSf2dNetFlKeAQawZ1TwFaDhwsZZwYBN56pv2HPAc8BzwHAg44AGInwmeA54DngPbiAPEnCAsO7BC15x2PipIR4VpviNIA14cRV2DELSvNLXrI488IqvGCQuCKIL30EMPmWeeecbcdNNN5vbbbzdvvvmmefvtt63V4NFHHzWvv/66GRoaMr/85S9VuLDH3Hfffeapp566Ys6SMpk2HeES5ci5RLn/O9DG/x1wc9YLfnOggmM+JuOKh8Jf4DngOeA5sGkc8ABk01jrG/Yc8BzwHNhcDkSFc+fyVUs4j1paqnsUtbhw7LXXXrNg5bHHHpOL1YtWiCdd7eOPPy6Xqqete1KUaPvYsWPm2WefNQ8++KA5fvy4TXEbBSCAijvvvHPtsmogFW2P+0Xv4axAnFPtCuXjLzZ3fvnWPQc8BzwHNosD/wcYJCv2YKR1d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http://services.swpc.noaa.gov/images/aurora-forecast-northern-hemispher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4572000"/>
            <a:ext cx="2209800" cy="2133600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6781800" y="45720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Aurora Forecast Model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-  3-Day Forecast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51" name="Picture 4" descr="http://helios.swpc.noaa.gov/ctipe/plots/CTIPeTEC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4" t="9990" r="13509" b="13458"/>
          <a:stretch/>
        </p:blipFill>
        <p:spPr bwMode="auto">
          <a:xfrm>
            <a:off x="6934200" y="1299705"/>
            <a:ext cx="1961604" cy="144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781800" y="685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Global TEC Assimilative Model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/>
          <a:srcRect l="10104" t="5260" r="7916" b="6647"/>
          <a:stretch>
            <a:fillRect/>
          </a:stretch>
        </p:blipFill>
        <p:spPr bwMode="auto">
          <a:xfrm>
            <a:off x="6324600" y="3200400"/>
            <a:ext cx="20068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6389580" y="2819400"/>
            <a:ext cx="18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ROTI GPS Product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8" cstate="print"/>
          <a:srcRect l="8255" t="32457" r="5140" b="16082"/>
          <a:stretch>
            <a:fillRect/>
          </a:stretch>
        </p:blipFill>
        <p:spPr bwMode="auto">
          <a:xfrm>
            <a:off x="228600" y="1524000"/>
            <a:ext cx="26479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609600" y="1143000"/>
            <a:ext cx="201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Solar Flare Forecast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7" name="Picture 1028" descr="&#10;gfs2gip_t.pdf                                                  0008BC81 VortexOne                      BFA3C9FB:"/>
          <p:cNvPicPr>
            <a:picLocks noChangeAspect="1" noChangeArrowheads="1"/>
          </p:cNvPicPr>
          <p:nvPr/>
        </p:nvPicPr>
        <p:blipFill rotWithShape="1">
          <a:blip r:embed="rId9" cstate="print"/>
          <a:srcRect t="51670" r="5882" b="15152"/>
          <a:stretch/>
        </p:blipFill>
        <p:spPr bwMode="auto">
          <a:xfrm>
            <a:off x="3429000" y="2438400"/>
            <a:ext cx="2686822" cy="154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3429000" y="2133600"/>
            <a:ext cx="266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Whole Atmosphere Model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800600" y="4953000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Electric Field Model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342709"/>
            <a:ext cx="1977224" cy="1355810"/>
          </a:xfrm>
          <a:prstGeom prst="rect">
            <a:avLst/>
          </a:prstGeom>
        </p:spPr>
      </p:pic>
      <p:pic>
        <p:nvPicPr>
          <p:cNvPr id="28" name="Picture 1026" descr="plasma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57600" y="533400"/>
            <a:ext cx="1587101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2971801" y="533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Ionosphere/Plasmasphere/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Electrodynamics Model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4" name="Picture 8" descr="cusp1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19400" y="4343400"/>
            <a:ext cx="2192431" cy="1540749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3048000" y="3962400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Geospace</a:t>
            </a:r>
            <a:r>
              <a:rPr lang="en-US" dirty="0" smtClean="0">
                <a:solidFill>
                  <a:srgbClr val="FFFF00"/>
                </a:solidFill>
              </a:rPr>
              <a:t> Model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69170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Latest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3124200"/>
            <a:ext cx="2476500" cy="990600"/>
          </a:xfrm>
          <a:prstGeom prst="rect">
            <a:avLst/>
          </a:prstGeom>
          <a:noFill/>
        </p:spPr>
      </p:pic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 dirty="0"/>
          </a:p>
        </p:txBody>
      </p:sp>
      <p:pic>
        <p:nvPicPr>
          <p:cNvPr id="53" name="Picture 52" descr="Solar_EUV_Spectru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4724400"/>
            <a:ext cx="2540000" cy="1676400"/>
          </a:xfrm>
          <a:prstGeom prst="rect">
            <a:avLst/>
          </a:prstGeom>
        </p:spPr>
      </p:pic>
      <p:sp>
        <p:nvSpPr>
          <p:cNvPr id="14340" name="Rectangle 2"/>
          <p:cNvSpPr txBox="1">
            <a:spLocks noChangeArrowheads="1"/>
          </p:cNvSpPr>
          <p:nvPr/>
        </p:nvSpPr>
        <p:spPr bwMode="auto">
          <a:xfrm>
            <a:off x="363568" y="23495"/>
            <a:ext cx="8502526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FFFF00"/>
                </a:solidFill>
                <a:latin typeface="Calibri" pitchFamily="34" charset="0"/>
                <a:ea typeface="+mn-ea"/>
              </a:rPr>
              <a:t>Models Under Development</a:t>
            </a:r>
            <a:endParaRPr lang="en-US" sz="2600" b="1" dirty="0" smtClean="0">
              <a:solidFill>
                <a:srgbClr val="FFFF00"/>
              </a:solidFill>
              <a:latin typeface="Calibri" pitchFamily="34" charset="0"/>
              <a:ea typeface="+mn-ea"/>
            </a:endParaRPr>
          </a:p>
          <a:p>
            <a:pPr algn="ctr" eaLnBrk="1" hangingPunct="1"/>
            <a:endParaRPr lang="en-US" sz="2800" b="1" dirty="0" smtClean="0">
              <a:solidFill>
                <a:srgbClr val="FFFF00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52400" y="4419600"/>
            <a:ext cx="2895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Solar EUV Irradiance Model</a:t>
            </a:r>
          </a:p>
          <a:p>
            <a:pPr>
              <a:buFontTx/>
              <a:buChar char="-"/>
            </a:pPr>
            <a:r>
              <a:rPr lang="en-US" sz="1400" dirty="0" smtClean="0">
                <a:solidFill>
                  <a:srgbClr val="FFFF00"/>
                </a:solidFill>
              </a:rPr>
              <a:t> Specification</a:t>
            </a:r>
          </a:p>
          <a:p>
            <a:pPr>
              <a:buFontTx/>
              <a:buChar char="-"/>
            </a:pPr>
            <a:r>
              <a:rPr lang="en-US" sz="1400" dirty="0" smtClean="0">
                <a:solidFill>
                  <a:srgbClr val="FFFF00"/>
                </a:solidFill>
              </a:rPr>
              <a:t> Forecast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5300" y="2743200"/>
            <a:ext cx="173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Far-side Analysis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AutoShape 4" descr="data:image/png;base64,iVBORw0KGgoAAAANSUhEUgAAAyAAAAMgCAYAAADbcAZoAAAgAElEQVR4XuydB3ydV3n/j6Yl2ZJlW5Ztee+V2EmcYSeBLCA7IUAYoRRaKKUU+i+j/bf9A6WlAzqAlhFGobQUaIEywkhCICRkkWU7w47teG9JtjVsS7Lm//c95z73nnt9tbwd3ufz0UfSve973nOec95znt8zC5xzffpJKOFAwoGEAwkHzjIO1NbWpnsc/82HEyZMyBpNaWmpGzNmTNZnhw4dcocPHx7SqDs7O11TU9OA19I+zxkKjRw50o0aNSrrUtrnOTHV19dn/d/Q0JD+P/57KM9Mrkk4kHAg4UDCgTODAwUJADkzJiLpRcKBhAMJB+CAAQkEdH4gBHX7OxbyY+F8IEGdNhDsm5ubh83kyZMnu56eHldSUuJ6e3tdYWGha2tr8+0dPHhw2O0NdEN1dfVRAGYgYGUgKwZHACqAFcTfBrASsHJCpyppLOFAwoGEA8fFgQSAHBf7kpsTDiQcSDgwPA6YQG2/TYi23wYk8gnSpSMqBCJaXXd3d/ZD+wqH14mcq7FaTJlS58aPH+cWLZrv9u8/4GbNmuEaGhpdff0+gY0jrqKiIgWGRvrPAUVtbYfcunWbdU3GKnFcHRng5oICjqtAfX3Zhvvi4mJXXV2lfh7yQC0fcIv5W1RU5Hbv3u3bMmCSAJSTNXNJuwkHEg4kHDiaAwkASVZFwoGEAwkHTiAHENQRzgcCGIWFRa5x337/1H3p3weG14sIdMTCOcI4FIMULBdQfB3fI4hDgI3LL1/uDhxo8taOXbv2uvXrX0x/zzULFy70165ZsybdzxkzproLLljivv71b6c/Y+xdXV3p/2nPyJ7f547+jD4asOA6u7awMACP3p4MAIkZxXU2vvhzLDYQYzxy5Ij/e8mShe6QrCLt7R1u9OhKV15W5saOHeM6OtrTLmsGAO03wASLClafhBIOJBxIOJBw4MRwIAEgJ4aPSSsJBxIO/IZxAHchNO24RJmLFFp2cweyeIZ8Gvay8qrj59YJBCBlEsRnzZopIbzGu0DV1IQxNTe3uLVr18si0uQmTapLA5DS0hJZHEa7K664VNeNdN/85v9q3F1uzpwZXuDv6up2ra2tAhQCDr19HiAUFxepjYn6qXUjdU+hgENTU7OeV+LKysq9e5iBg71762Wh2OOfdyIBSEVFuausChYcwM7ixQsFqF5wHe2t6fmILVQWN2Nub4ASs0wxv/x9LG5txz/5SQsJBxIOJBw4uzmQAJCze/6S3iccSDhwkjkA0EAAjcEG/xvAMKG0q7tP1oxjt2IczzBiC4Bp/mPLg30vw0s2DeC6VVY2ws2YMc1NnjzRA4m6uklu3Lgx3jJB2wjwDQ37ZD3odHff/Us3e/Z0d9FF5ylWpNCVl1d4K0Nj434fM3LkSJd4ONrt3dsgHrVIaM8Es1u8xoIFc93OnTv1vElu6tTJskyMdi++uMWtWvW8ByqCMsfDovS9gApA4sKF81x9A4AixLPko1xXr5qasa6kuMCvBcCmARTWAuMwUMLvBJickOlKGkk4kHDgJcqBBIC8RCc2GVbCgYQDw+cA2u8YbCBkIkwWFBR6YXrf/v2u7XC7a5F2v186zniM4fdadxRkXJ5kMxigiRw3pgH6iisX4MGouLjUWyvOOWeBwEG1BwUdHd1u2bJzZMEY4fbsafCgBNeu3bsa5cbVIOG+Pe2OVVaWyY4VZ8pqaQ2B8QEwBZBB4HtHx2F37bVXecvJPffcr/bqs4BCb2+IgzE3Mv4uKOxLu26lwUM/Y5wzZ5YAUb2Aw9CygLmC/gHQ6KoqVzGyXG5dVa5sxAgPtlhHgNMYlCRxJse0upObEg4kHHgJciABIC/BSU2GlHAg4cDgHDCwgaBoPwiL8Y8JjCsuvcxt3bpz0DS0/qkvYQDC8OK0vbgw4YK1ceO2NMO9dehABqBZPMhwAcj69eu9heH666+BqbKidLonn1ylOJUAWI4XgEyfPsVt27Zz8IViVwwAQHIbMZeu4ayxoXckuTLhQMKBhANnPwcSAHL2z2EygoQDCQcG4QBuVFgzysvLFYMwKUs7DeAYzH1qtuIjcD3auHHrmcnrY7GADAKUiuRq1NHRkR6vBbfbB2PHjnXnn7/UTZo4wT351Kr0dS0tLa7rSAiEhywjFXw3its999zF/uPVq1env9++IwNoeA5UU1OlTF2TZGmpV+atjQKDwd0t7hcWkNwMYRZDMmZMtY9p6es9voxhgy6AfoBKX1/wfxs3bqwbUdqbBr1mZduzZ4/c1tq91SRx3xqUy8kFCQcSDpzlHEgAyFk+gUn3Ew4kHDiaA2ie+UG4QyPf1ia3qZZWH4OAy01eF6oBBHLiIKZOrXO//vXKU8/uoWjeT4LVBRem2AXLQAPB6VdeebkPDifOY/Pm7VlpcRsbG92ihcvSfNq6dav/G/BnZPEpBL9nKOPiBIiIM2lxTUFBn5sxc6qbOLHGVVZW6Lnb3IYNm/y8WgxHd3enszgXAyY9Pd1RRi2BjxQQiCeysnKUapqE2iEnm+IEwn19AaiNHj3KjRpZ5SZOGq/gfqURrij11jbACFa4xHXrZM9K0n7CgYQDp5oDCQA51RxPnpdwIOHACeUAaW8BGYANAxwIbuZ/j/BWVJwRfvt9+ABCPClbly1b6u6//+ET2vchNXaGAZDbbrvRjRhR5p544mkJ9kGrHwdrn0wAMnFSqO5O3Edz8z5vESHuYv36jf7nWAAIaXhHjqxwO3bs8m0P2zVrSJOYuSgfAAk8LNFPACQFbq8H0PG6NkBi6zpJCzxMxieXJxxIOHBGcSABIGfUdCSdSTiQcGAwDgA4xo0b5wOVEdKIEzChrLnlkA8Wh9De52YxGk58Rlwzg/ZuuukV7sc//vnRbQ7W4fj7oYCJ4bRn154EC0hJyYgsq0WDMkZBF154vrv00ou8O9Pzz2/0n8VuUGSyGlUxPj0KCzjfu3dv+jMrCojL0dhx1f7zAwcOHFWnJGYF8fAI4UYLF873f/b0digoniKEXe7BBx9VX4KLVW9fCFJnDYwYEQLgveUlxwKCa1bIshXIsmTFzz5Zf/dp3sw1y/c1nUCgIPN5CpTUjK92NeN60qAEqw/geteuXUqTrOQISZ2SkzVNSbsJBxIOnAQOnDYAcv75+AZjVg+jIqkM9a1yC/yehDG/ZJu88ELcHMLwSJsZFQ5Ojzn387VrnQ6vlyxLkoG9BDhAWllzp5oyZYof0Y4dO7yffG66U+prGOg40QDk4ovPU+xBcPk5ZnoJAJDq6jGq/7FCvG+VO1u7Z8XpBCANjVi79rhXveoKJQrY4et6QEMFIMc8lyfgxuEAEMBJT/eW9FMtPTS/p06d6j8H/JnbVq4L2wnobtJEwoGEAwkHThgHTgsAkQJT2i40TRkhmVjHOXOctDknbGy/cQ1R7BeeDode8xrnvv/94dyRXNsfB2bNcvJPz3yL6/vu3Qm/joUDFsOBYIUbCoADba8F6AI0qG2BthoXGrTxaIQLXKbQxVHWj2PoSGwFOffchb4g365doUBemk4WqBhOf/NYQLBgQD09XYoryBQ+LCktchXSVMSpcMU479ZUUlLsSClr1JOqoM7/qk3uPwYQ8jNqVIXAWEhhG/OJ60pKMhtRx5EQyH7oYIeASon6Q8XzEO/BnHV0dKkQYKcboVS+JfoeatP/zU0t/u+LLr4g3Z+HH864wFGTA2ppCVYR+n7J8qXKbLXDPfvs2nR19JKSovTfnV0drrQkjjtJN33a/gCEGJkFJFhFUtq5lMXGu26lrCHBVSt8z9+9ves0xyHRAu8O7w3g3N6bJIbktE1v8uCEAwkH+uHAaQEgV13l3C9+ka2hRzN/3XXO/fKXTsGHyXwdCwcSAHIsXDtx9zz3nFONhEx7f/qnzv3jP5649l/KLcXCE0IUqV73Sdjfs2evL+5nAq4FLwM0+Oymm64V6BvvrR719fu8oP2d79wVwIi+X778Ivfcc2uyaj0MB5j09oXNCOF8/vy5/u916148bVNBIPdI1ZuARo8e7YVuaHzNuFSfCt348UEwN0IT3pQS5i2oHNen9ijDFfwmuLybCuYHD/pbD7YeFEgpk0A73rs3wQN4OkJ1Lmpra3y2qa1bgltVUWEADhCfF0T1Q8z9acyYSu8WBwDp7aXmB9d2qYZIqX4EagQmrWBieXlp2pXK2m1qOuiBT+hbsLzQ1vZU7EZ7m8DFiBJZZy5WQHmbQMgaX5uks7PDP8MoLtqYxajT9A9nX5pSZmsAyOxZvW7CRMBaCqD431bHpdDt3FUsi4/4oWszblwZUDJ+/GjFyFQKlBT6TGRmGXmpZNmqrHRu6dLsSYst/MgRjz9+6ieVvArawpS1LSgEqXG5b5+TAsUpaUPoD6+H8KLmJ3iC0Fc8EWTAOkr+0evmFi1yKsg5+FhUusefQbT59NNO4H7we1D84tmYzxNCr7z2E6fMgU7vUGhP4XV+LAN5q9APxo9CDq8MPB/xcmF8qteZ5kHcNh/CHyWDkxtt8OIYjOALbeYry4Sim+fLW1d7SZgHGc2ViIRU4vlbZr7k2et/con7USjSP2F8FV49+hr0NbS/eXP+9i+5xLmVymMykIx77rlY+ENfFy4M/R+ItilhINefjXRaAAiuVjCWvdYUbLyQzz/v3OWXo9E6G1l5+vucC0D43zaJ/lyybr45gL6Ejp8DCQAZHg+J4Vi8eHFKkC7RAVfm1sonECGTz+tVZfvuu3/mG+0PgFCDAsEZH/7LL79YYGOdDi+d9ql7Zs+eKWtrky+gN3FirdrfoHoSejGGSDEAIX3qwgXz3EMP/3qIdw/9MlyYzEpRkwITWChGV1U6Yl4Ikoao2m2+/s1yBTM3G9zC+LvAFWu82Rso2aMsSxS8tSxRcQG/trYAQMZIKioRr5rFz7rJdRKCZynj1Chf8RzgQ0VzrE179+7Twb/HVY4KYKe4KCPg0484e5Zlv7J0vFxvYwAIGaG5j9PzWp8PtwVAVF09yq+VoiJAUABeRYr3KFTqXaiiosz/QF0CUvSB39T6APBYlXrAWG6q3qHP1Im/sj8A8szqJgk5PeJJTvFIdYF7PvyRMe5zn5O1qh8AQlB7oNX+nTLLCL/h+0EBTSwkxJCcSYTwjvC4JeNtlrd7K1Y498gjGYE29yJecwTcU0kI2xddFBRPM2dilQtCO0LiX/xFAEQIvwj0N97o3Ec+4vR+BYGU8f6f/xOuYX4R/vVKuvPOc+7eewMAGIy49tfanhCk5ytE6sV+dCXIXgAbBGmMih/4gJPiJrt1rpk3z7lbbnHufe8LQIKx/Ou/OvfDHzr3gjwd84EEhH1AzWtf69x73hPuY3yAir/8S+d+pi0dEILHwOte59y73x3mG+Lzz3429AWe5WsfWZG+Ay4AWbfe6txDD2X3nfZe/nLnPv7xAPLgJX0HPHz4w2HM+eTM6dOd+973As9zQQohVigVf/Qj537nd5z7p386eu0BtP7mb5z753/OP1N8T3/oR3+Ed9Ab3uDcffeFuQRkGQEsaSMGlu99r3P/8R+DrYwz8/tTDkBgIMiOBcECh5EsJhYajOWlGWzjOTNZefp7FQMQgN3FF4cXNKFTw4EEgAzMZ4QgYjj4AXwgYCNc9/b2aT9AWOzxQqNV2e7u7nE/+vHd0nbnV1eZJYPfBlByA8etR69+9Q066Cvd17/+P+lOcl9Pr9RaKUKzD/HcfFReVuGWLFnkHn/iqWEvKAMY8ICsTfyutt/Vo317Bpwa94WgLCw6CNtUE48F9YEeLuenNCgxawEHdgy6NGrfBJYArDrTpk11teNrNC+TpWV9xls6qtUnnt+rmhmHDunkFU2bNsP/3rZ1e7oLe/eEWhxlZZksYwcPHpY7VcatyPoRAx7720AGbTDG2Dph15SWZmqKmAXMAs25D97u2Zvxdbz99tfqPOnRAX6vu+qqy/w6I0MW1dohrDdQc3MAbfY7gLhu///pACh9CkE3wqLxzOpm97nPl7svfVGHpkhvSdb3Fkyv1X9UYD1uWZZRy9+bct3SyevbqKgolptWi38XrWI78SP8nO7YkT/4gyC4SgcxIAFAEGYR4M8U4sz92teC8Pq7vxuEaDTYCPE2rsceC/8jHCPIPvFEsBYgjP/hHzoleAjCMdpy5KFPfCJYNBDsByLa4AwCVCBbDQRA4C3f0weAwFvf6tw3vpHdujxfPTi4/Xbn3v52p3coaP2/9KUAKBgDwnIuIWDTFu2+8Y2hT4Cnyy4L4OLP/9y5u+5yDj4gB77+9QEoIQPSp//932AJAcjly6tA/DAAB5BH6NMrXnG0EhXw8e//Hn6++91gJcHiBFgB5P3JnwQQlUvwBfCD4nbJkvzcBiADUhYsGNw6kdvCcAFI7v3r1jn3qU8598Uvnikr/vj6ccoBCBp3Jt408izu/5FMwAvDQcn/IMx8SkoWnWkBuB4zV4xSQa9sRhZ8bWYsWIRJLVXPyreNGRGTGpsD92B+xKxoxHN4AdFApKz+HiDxPMyV+Ux4XDtjRmgBAMB1PIdn8Gw+izUSUub5Z6AhMI8FFj6gDJMiQG0oZkjrc64FhKD04QAQ+s9LGm92tMlY6UukrEzzCQ0Tmgj6Sd/RcqDFYLyMD2+OWMGGjMeY4bnFAHEfbbPpMu7I7Tz9HOaANnFPt/vYBOkb5u3+TM08h+ehEbENnOcxLvrGHDGvMbF+uA9eMDc2/9zHhggvGKP108y8P/0pQlqmJXjPAWMm6+N7Vc/OuwEaKyQpIOwjUFLNmrVSWYkQHgTd3bv3+tiKjg4VYfNZfXa73h5FEqReZH4Px20qKx7Bu2FdKGFmgfvOd7/vLQH0AULQigXe3NgAntnXl9E+I/zefvuN7q4f3dOvgEr8RIUsBYCMkVp0FRXl0sLWeBcmX6APATf1m/8h08yfiBnu7Sn0fI6JvSW2LBADAi1atMBdcvEy9+vHn5Ilg1S02ZLcqqfXZVkyKEyYSyPk8gRVRXEj+/RCxi5P9mwDD1xfVBTuAxQaMW/GE5sffo8ZEwBaTPDYaIs0VmY94hm4XHlSbI4HvZNJ1VvtDqhw4TOrZX5PkcWQBEAYLFAGELGYkU2N+jFYnQAnoZZMsMacFFJ/M/t9oVu9qjUAkC9ZZhFlzDIQonUZZ8wCWFRW9jkZ6bRn9coFTntcR7H6W6j1Vao9rtB/Pnlyr6weI/S7S/thgYTKMo25UEBklIS6cjd3LhXnQ/2RLXKv27atI+0yw5hNa860sa44Q9lDEUTZR9ljOe/YO9k3GQ/X8D3L3SzynA0IzJyz7KPs41zD/8Qkco5iIWCv3Z7Bu1lsHy4A4dxAeKTvvCL0l32cc9/Oj7nyskQ7zXLm3CCOz856+kQf87n7WMfQRiPMv+lN2Wc9Z9dv/3b4HGEeQfwrX3FSiGSGhPzyX/8VtNl4JSC4Q/AZvg4EQODbBz/o3F//dXDHQTAfCIA8+2wQ4m1O6VsuAHnVq4K1AKvF/fdn+glAArj8wz84ZQU8+k0AaCDE33Zbtgsca+eKK5z77/8O4BJwBqDJdR+CD5s2hXWUz0rBemDtQIz7mmuOBiBYOO6+27n//M/s9lmXfI4MyhiQX1inFqsJgGQOAJF/93f533J4e889Qc6MrRND2RMSAJLNpVMKQJgwFhYvMn/zIgMMWFBsSLxogAoWQT5/RARGBEkT1ll48YuBoIswaN+/5S1hMUG4d7Ho2ewQXN/5ziC4guYxh/Li/tVfhX6xuHEF4wVDoLSNlHsRJjGbonlho4qFV5A4plKez7W4moHu6QO+qmy+CLRsJPDg1a8OZlnGbqCJ++DLJz8ZXmL4NdTMYMcKQNiM6+qce+UrnfvYx4IGxWQYDg+0B2xumLuZlxgg/N//G15kiH7y/5NPOvfVrwYTNPOJGdd8XpnbT386jN8C5mmPjQaNBhsDY+a5EHwBGKH1+MIXglbF7oP3zMcf/VHYgKIMnf5exgTgZUwcALYueB5AgjWBNoR5Mk0L42bOue9DHwqHkPGC+zgQWSfMP5Y6+onJHG1Nvqxj9INNHLPsbwotkepogdRDFuSMZQGhGJeP8P51e8GfooAAj+3bgwNrQaEEpxQTTxQAufzyS6TJWuy12j/56T3HDUAuu+xCt5EFKsJ6A8Co1gvsfwtM4Z4EsMGKgcCKq9GJBBiDraH+AAgC9cyZ07X/lHmXqnEK4G6VUL1z5263Qy/4rJnzfWrjmF4KAMTGQ4zL0qXnqNjfKO0Vkk6GQAAU5jWAyHHBaiWQwlpiXsNv5rj9xMzxMQIQXpm6ugJ37bVt7iMfbtZ50uv3ura2ArnJlGqPmyRhttxdcEG7zsut0krPkNJvq9/Xysq0sYoqK3vcDTe06NzZ6vc83sO2tlIJYosECHq1V26TIN7sBcjPfCac2zwDxRH757ve5dxGZWTmnMNFhz2fsw4Awrn0L//i3De/GfZ2zmjAxUc/GoAK1wAC0IyzBGnfwA1xDwi8+Wg4AIQz42Uvc3JZC+c9ZzrnFecH7kUPPhgUUvz83u859/d/H86BK6/MuPcgpGKZQfvdH2ExgK9oqO0M41qUeu94h3O///vhvOIMJAHMhg2ZlgBGxMFyVgAejOgH52h/AIT5R/ZAKIbXFyhnA+AF4bg/F6y4/+YelgtAsMYwPwjjsRKR+bvjjsBDrDO5xLxwD25MsdKS/nP+I7Nx/vNcZDhiIgwAmgsb5yvgYDB3fM5jgE6uGzkAhHX4gx+EeYBH9Jd1C8BlLSLfIdcACpel6qZefXWwmrAGkUUMqLIuAJ+0BXDjefDkt34rzIvJFAMpQ+FTAkCyV8spBSAsZgRYFgObzp/9WdiY0BqwGExw58XhxczV/g8FgCB0shhoKwYgbJKGVnlJAT28SLz0XM+CZbNhgfIiAkCiOMp0m7CPfrEhsIliljTKBSBsqoAJNmMDPmxEbC6/+lXYbK2v+X4DlBBsTRPS/7YXvmFcvAzGR8AP9xq/499svgAoBG9MiWgyEO4Zm90f/+bFefTRsPEASIxyAQjfMUbzvYVPvLD8z3ywYeUoaNNt8Wy0TQj/8AeeAD7YYNgU8t1nawQASdu24cHb1avDfPYHDHgwPAYIsimyCdrc0N/+7uOZ8I5+YeV4//vDYYo2JnfN0D4H3J13DjZ7Z/f3WDpmS51VpxcQ4AHgQEg7cKBVWsfxEtBw5+nzWmWyFLW1H44sHGHsWVaOnFoNg1lAYu26xR8gaN9++63evevnv3jAP5dg6di9pqcnuL0gcMVxC6FHvV5gJ/4CYRThc5TarNIP7lJmzfDacblJ5a2ufoKm1focVw43V5m43z3dfVnjq6ubJMXLfG+h4Lrt23f59Ln0mXgRIwR0EgHE1NLcngVKxtVIMhUxl0b798vkKbK6HuGd6pIQnLFsmJUpniOzLPGd1faYPn2mr2dhlK+uxdiUGZsUzEaAgxlmetaHDzwoLZDI+hv6HPp5/XWvlMJgpd5fSZ7HSIwNUILlxKwm9GHXrr1+zwCYADqxnFApfsiUBUC0f606JPeRUmmMg+uYdpe01aO5WZaNRgoXFvhz5G1vO6x9ptX98fvGSZguc+1tRW7hom5p2hvchNoed/U109XXXvfoI1u9VWTUqF6dTUVa10v1vvZKgD0ohddmae9naC+slKBUoDPwkPv2tzdJgTJL59xcBTd3Sfn2gPbZSinVWrzwjpIJFxf2bQRqlGbf+lY4Tzhj0Xpfe21Q9CG8c7Yi2AJY/viPg/sR5wV7MP71yAQoALl2MO0ygi7JbBB0c4nzDQGXc4s5QfDlTEGbT38RHtnjcSPi3MDzgjOA5ceezV7OfYAW+ghxlrLX45s/HIIHeCOglOPVIXaAH8CaBWTTHmc3z6N/sS5gMACCRh45hOdwdv7856FdFK7HA0A405ApAEsxkIA3WHGw7jOuoZAp9ph/5CFkAs5OZDBAGfIZ/CaAHvCGHAF/Bitt0x8AifuE1QulKsATOZNnAhQBkrjJ8b9ZO1gPgBPWj4EWi88BOBKTQd9RsnINMgr8YJ0RfI5CkzXZn0dGAkCyV8spAyBMJkgTa4AJwvjYsfAQgDEJWlwImgI2sdzFZwDEb8UCGPksIAAQo/4AiFktaMOETDanG24I2g82B/piwi0Ljb/ZILje+k8QFpugmWQBIGxOZiHgt42JPvEy4x/JNYyd59Ouxb9wDdeb4M9zWNRsMLluQvle+hiA9LcpGNChPcbLC4UvZm5SANu4jQ/0ic/wnWSDsLkBgPDyWp8NwBhfASBkdUBYxxxqY6Z/ZtnhM5sL7mee2YgQ8gFgBJjF8+FriUXzYfPE5vuTn4SRY70AlFg/zEXMeGzzyP9oNtCAYG5HG8PGZ/20Z3Ed9xgI4m8ADgcnBx30mxYDcp3UdRO1eyNwBveqbv3d6YEGQntDQ6OEHQoD7vPZrCCLPwj/aOI9Y/WieP6yHWUoTqlrnxoQia+NwYm5enH9jBnT5EdNCtdC7TuSjPgrQoi5zyPzEgIlgiUCJb8h3IKwaPA7ZJ4q0VyrgM4xUQA8WePEX0aUG/9gAAM+5LpVcb3FT8TpdMvLR+ndWeD7P316nc8CtW9fs9uwfmv6kWSTgmK3KYLI43gMvgf0xG2XpgK/Y+G/sjLEJxgw4G/iTTo6QtwIZPNjMTZ8RrwPdCiSwKqqqn1tFyOr+RKnkI2tajaXhw5lx2xYjEc8HmIboCXnzdU4jyjW5VlfZLG9TZtyRPn4nHXBAP8AVvOvn1YPvAF9gJN+QUlOOudVKw9JWOtN7/3mtkwXPv7xCvepT1eKf4U6B7vcJ/+52f35X4x2P/mxNDae57jZFQggdMnNp15zUiALw3gp2nZIuVcqX/jpsuCO0DwUa+66xY/12jPrdG22FezWW5vdl7+8Xe0s1n63Tv75UySQz9LaKPfxIpu1wY8c2ew1wsQwcI4b8aqxX+K18MwzwRKN2xHnDdp6LNpouNEqAwKWPFEAACAASURBVEJwXUJLzTk2VACCVT6fhwBt4N6DEhDrB5YXzi3OqlwXXwRLwBBKRwR2BE5kFRRunO3DcYOOlwdjAdMjpP/bvwVlGhpz+IEgDHiL+8L2t3z50XEtAwEQ2oLnKA/xzMBzgrMZnh4vAGGesAIA0GIeMK+ABoBknPUx36vBtbiz0T+sIsgZ8Jp1gIKUz+CB8cFkAfgPQBgsI+pgAASeYt2Cr3Z+c87fdJNTQpKje0yMCDIq1jzkR66F/6xt1iRyDM8ElOJuDnDFkwIwizwF/wHirO98lACQbK6cMgDCRsQZABplISBk8rcha9xnzBUJwRMzYlQ41/c6toCwYHEZynXBGswCElsa6AcLgs8w//LCYbJDA2MCNYuUF4VzEu3/3/5tRggF5fKicA9kAMRYbOCC3+ZmxIsAcDGgwXe4YX3+8+GZbMJoHLje5DE20KG4YeUDIDZe61M8/uuvD5shiB/tiYEMhHc+4zs0WqaJ4nteOrQEABcIrVVshrV+26bCwYOmBI0Yvp0QPMdtiQA1DiC0U/iFmtaH79GEsTlhisX9CjJTPSZ5Nlg2Fja2+Durw8G6YkzGw6cUN8zmwvPYIGjbZFHaBRCykQBGODS4j//ZhNAuMV/4BwOi4Af3wm94QR+h3wQAgmsVlg6EV4J/EeLQbCN0kvq0vr7BC5dr1qz1sRZo7LMAQioAOkzayQUg48aNkbZqlq/bsWVLcPMyoZVsSVXKMEV8AWlrARsI/CYk+t9aLNnB331urPxTZs6aIe2d0Ocx0ckBIJMV54CLFSlziVM4cKBZwKPJB7ADmg6nAsnp8m8yABkzrlyg9ELt9U/4uT6RACTfcohBiYETACzPBpSQkatV6Y49KMkDQD7/+RHui1/SRmwUWQYtHuQtb+lwf/onre7Kq2plFQnZyAyAlJX1Stjq0JnSoH2vTtrZndq/5kppwnWh2vrEiV36f62ChOfp/Q2xOUZjxnRLKbNOe/NSffeshPR5+n+93usKX2tkfspXyMBIa2uz9ypA2OY8Z09H6CRwFkEfwRPrB2AE33/OU4R+zhXOd4Rnvh8qABlKEDoaatpG0ZnynswaI+cSilAsKezhnOkIkENJYdvfFgCgQnnGeGkfQfr//b8Q+4HSCndjzq5YsciZQ+A5Y4pCqrwA3J8LFhp8wA1Ai6kwl6UYgCBnxfXBuDaOse3PBQsARrA4YCkGSgZAsCLQ39haw7lrBlKeibUAHgDCGB9zzXnO+sDLhbbMk4C/kQUIQodfjDu2EOXj9WAAhHt4LmsAwIcVykAQXhW5xFj4YW3GVh/kCuJk3va2MBbAbW4MMs8AYCIP9Zc6NwEg2Rw/ZQCECbRAHxYEQjeWBkO4aNaZOL5jsbNIEQDjhX+iLCCwAIGeTRCTIKZi+sEC42UxwRRhFJ9MC+RmwwBsoNGH6BuCtPmo5gMgmHrZcNjg2NB4CRBoTTBmIwA0sWGwgNEo5KaUM3/V/jY7+zw3BsTAVaxYNi0a48U0TvwGoAhi3PAcQd3yWGMZIGjLXKroJ/EzlvbNXLBiywoamTe/ObRBnwhmI7GAbYJoleCVAUyAAr6XltmBPsI3MlnAN6vuzjMs4wV9ZcONNW6mSWMs8Dp22QI84DKAFYt5BJDEPrUcPoAl4jo4MOAZQBFrHFoQ2mPN4AGCtg9LFvy1pAk886UKQHCvukAaAdKomgBfUFAsTdBBKRV2uS1bN3tN9ojSoA3PdpcK1o3UChNfjxbA7VusI2YFoA1L7cpnZq2I286X8Sq3xkNRysuoqnKsd6MKYCNoiffubfTACXcZn/moJxV4lO5v3NcwDkDXLTff6L73/TzRl1EWo/7f1Wwrj+dXb/gsts6EAHhzD8sU0ovHj7aeIowXXbTUA70NGzaroF9BVs0T60enrFNGpaXBpccCwfvra0fH4ay5bGuXFsbfh3Y9EBnLIFL4GuGiFVtApqUyMxADlKEAPmOrCMApduU6kEqxE7vM2fW4jFl2LYBmPO9XX32lb/tuNq4UGd8OHt4n4W6UWzB/ns+wNqY6W+NPu8XFmZTC5gYWjy8d5N4f4wb53DKisR7JzIWLIuRBiSxt+7CWaJNc+fQhuW6Wui992YLQM4Hnmbof2qPe3iHXj8PugmUTdY6EtWQAhBTF177qiPbregGRKbK+7xBAkCTuwUd4OerquvQev5A+a03bbZZ+rgGAHDjwjPbcxdrXS7OSM1RXj9CeesRn1Jo48ZDAwyMSPI/4/dcEUlxhARWcr8SYkKIVIdxyELC/EvuA4gvt9FABCDGXsbCej/WcH7iIcV0+gRawwFLjXOcMIIgaS/ixEmcE5x/jgwecc5wjuOZwhnC+IvsAUCKDn7f+EGMDD3AZMhoIgBiA4azk7DJ5CQGattDU8/zYu/JKvR5RPc90iuDcGBAUkbRPLEWcdAfFJMAH5RzjwFvFyALL4Tl9wp2M63n1cV/DusA5jTsUcpfVxYh5DQgB/KAIjvmTbz76AyCAX2ScXC8aZC3AJQrPfEHm5omR63HC3CALIvcALpjXXKUw9wK4TMGcr7/cgwzYX90OZBIAIkpvXOlyKcmCdQxvJRODaxMmVxNUmUyES/5nw+Plt/OC68lLDbKPM04MNQbEupgvCN2+Q3DFZBYHV/GC8EKZGxFAgZfB+sBLhe8jcSvmosNLbwVpYhcsvmdT5QWLhWR7PmCDjY+XE4EXoRiNApYfy7pk17Ioh+qChZBvPB5KFixLCmCgCx/GL385g/7ZtLF2oDUw6wZg0fJcxzEg9BcrFxtfXIgH8+W3vz1wLEa8rOA/BwW8xwJlAIqXF21OvtR/+ZYlvIDHzBuAAR4DWuiz+fjafQZAOPzIymagh+/ZMNHQsWHiy8y6Zd2w+THHdmC/lAAIAdZoOOcKuWHtoLI11o41a9bLMtDknnt2nWddoYpKoGGfM2e6T+P6+ONPZ2UK6j+daQZUpIFEjgY4dsGKgQnP5Z50bZBenTQpQog3AW98zfgU6BjnAYa5wfD7KDeYrGfnAUmR5pl6I089vSrKLHU0qOh3m8xTsRwXMaN8LmYWTxO3uUD1SBYtmi9ANUaKnf1SHIT5aD7Q7uckJvhktTj43ATsGEjg5hS7ZIX7M4DQ/5viUQyCLEXuTbw4Kfqp0sHFgMBcyeLnjRgRhGqfClmV2uN+WTsGWOLgePsMIILFx+gFTn1RebnFS/DO66UXxX155bUvl+LpY+62V9/k3bDMMmbXsF4rK0PWrThmJVj5MuvMsn9lMVoxQ8dE4ivzY25/FJUkocHf/d0PpSAb5z5/J2CfFMG0b2tNayaVoe2OO45oTzvsrru+RvtSCnGnaoOMHNkrBdhhCfcH3BveOMnd97Ndmmdtgp73wU1rwoQuKVk2aH9cqLWkgymi4mLcKYkXKZQQulpeB3P1jo+U8JVZ80VF4Zq2NmXukptWkVD/V75yiQp2FknjvVVtbtfn7V7gA4Bw5rFnWhZKlEOcGZz5aNs554cKQIZqAeEM5zzMdxZztiGo43rL3o5CcShF//LNNecG7kkoU7EE4NGApT52JQIAIEOg8ATwGAEScCPmfI1TwA4EQCxWIbcvBh6x1sdxqvn63J8FBJmN8xZgEpdGwCWcOhU8G2+NXEJeAXzgDo3cQvphPCliixJAgOcCMnIDzQGo8A5B/1gBCGMmkByLRwxCmB8Ee2TNfIlh6BfKVtZBDDBQkuIxwvkPyMC9DcV0nGgAGQp+A15ji1PMHwA5CllkqnzuZciSgC9kplxFNO0kAOQYdlgmD+uHpcEdShO4ZLEhxEhxKACkvyxYcRA6gjTmUDQUsWCPYEr2CwMgCJQAAluIoF42DRa1CeMIoryQUGwB4XsWPi9RvEjZGHjBOK95eWPNhLls5QZbH6sFZCgAhE2A/puQz6aDadL4wrOxFtiGSB/RjJj2IBeAmCk7fnnZrNCSxPEYuX64uWuCTYmAPCwyMQDh8BrML5S2ABi86FhV2ESNjMem6bDPDYDwPxoweDBjRnYMT9xHNlPAGn6qFjf7UgAgM6WemacoQQAIKVIRXjcJpTY2HpKQosUCb8uLpWnv9NmUpk+fqrWh7EKjcBPpk+/sVgV7pvzz9MmpACAjypRCVSAIAY6UtwhvxJ3ggkRWqsbGA4PXdRgGAHnZyy5xL6xbr/YtYPrkA5Cenm6BwdlySyDYf4YPcN6+fbf21QbvDmOB3AkAGRyA/OLnP5OFfYnbvGWr++lPgprxdAOQo4W4Yrdq5UEpbia5Bx5Y6Nd2ANEH/E9zy2ElPgjxK5e/rNv9y6db3T/8Y5U0zuVhfxS4AIguXNgld9MGadWr3MOPlOUFINXVPRLAN+k8rNW1Nbof64hSFAh8XHrpIbnhbNIZca4Eo/VS/hRJOJqlPa9YPJOKQOBjyZJ2CXQbpdCb4376040SwKfp92Zp8esUW3eefu+TYm+lrO3V+tnnLcj8oJBEsQOxr5OMhnMRC4DVARko/mKoWbA4wxD0OY8RjNm7TUnHd5xhaJyJKcXa3R8AsbNnoPMHIIWWnPMDd6t82TwJwkbA5IyzmhqcR3yOhQC5BCWY0WBB6Llrh/9PRAwI5yAeEvTHwASyCd4KBPMTcxK7wFs/UPThRoW8Rxtx0hq7BiEfkIBbO4DA5A3aRzGMqzNySZbRNM9A+7OAIKMA5rA8ocS0+QYgIL+x9gDD5qZt4Ihno4QGOAIk7D5kAa6nf8hIWLNQcBM7jKzD/GF1AXzyTEtxnNtl+sKYcN0GZMXxyKxFvEtoA8+KlE4lq4kEgORb7QN8hvDI5KFpz4kxTW382ZmDrCkmnqAwNBM2SUwcGm1rhxgQFgKbFAuJzcNiAGinvyB0vkPLwEKLCYESX1UDIAQi4Z5kmwheBiw+Ao0grmNcaHCgXBcs+ptrHmaR4gtLgLS1gXkTgR5BnwWa+8KeTACCHyYvi/GUtHQI7WaqBkARG2NjZMxcYzyIg9AZD0J4bgEfXNDYkMzKAj/ZbM2SwbOZP/Pi4Bls8php4YfdxzpAQ2H1WtgMAHPxmrE2eZHZZGxcbDDwl80U7QM8ji1NBkCYH/scEIOmA+scli/cCCwNNO2y8eBKgJ+sjT0OyiM+hued6UT2o/PEAALKEcTaDndKwGmVFWub1u9ICRFLfIwEAi9xE1xDsDkaYTJMIYgcOnRY90udJcKVJk51GlcxLygw7XxGW5x2y4pAAM8olJtXZm7t+mAtmDx5orRnY7yFg4xEWDUQzHj2/v062VOU66bV16eFlWNpCS9ixgox2HzNnTvLB9Nv3Cjz5zDvja0d9pyMRaEwrXWnavvEicGCQ4D3CBXjq5LrGPVEWiV8PvPM+ixXKwvmLirKCOAVCkiH4kBvis7RBgRowXoFYTnq7My4afEZcx/fawkEYktGu7KZQXGwOhaoOFuXjTMucNfdHeYztk7gDjeiNFhGYmvM3pSvZuwGNWbs6Ky+WT2RqVP1kqbosccUoSyaxEaSolFVJb5a+lKBZqqj33nnV3ys0kil57VxtLYe7WoWvstYB7q7c931/GjSz0n/kW+t4aoXZ3nLe4208ApC/zwuWF8KLmE1suhVKwNXDUBb66KtrcM1NDbp9z53zdV7lB68VcqhKr17Ze6wrBHnLO6Rpv2AFAZ97uKLpshi1K34At7hcGD5GBL1AxCxfHm7BMHNUqrgplUlIalQFoN2AZrNOkdnyIW2WsD3iISyF2RBmiRXZFJOF0vj2y5heYuUabWynNdIUN3oM2i9613TZGWskNa4WOfFSq3lbnk0zJHrz2IBkmcViLxVfevzChz2ZgTVj340KAA544nJBBCg4OsvFoOzmYQugxUiZK9GKEagI3EIMSYoNnFzYv/mWVddFc4HzmyADdflEkpUQBJnWX8EcELhRqwAsay5Mg9nhiWAwcOD6xFiEcjJlIjQTaxKHH9wugAIWnwCxhGI4RlnOx4E9BPgiIIvX702+IeLE0I2MlQumdcLvMfbgrgJzmR4xTqgNgrAhHN1MGVjfwCEMxvQBMij/yhakUMBH8wxc4TslpuGlzOesx45Dzc6+o/LFGAS2YOxIb8AWJEfaQdrGWuJ2FLWEuED+cADfGBuuR65hrVETAxrgi0K8AOoY+ys63y8TQBI/+9e3m8wx7GIEcRMmzGQVsNeWH5juiRAyeo75AIQFgg5nZkoFhwvcizwDxeAEHxGcLKZz3guiwpTGH0GPZMVwgKf2UiII6EuBDQUAMJiZtGZlYM22HTYrHgubkcnKgZkKBYQFjw/1h9cp/BRNdcnNEZsuCboo1khqBwtFZRrAckHQNAKUaQP4R1CE8W8Ah7ZjGibTQizNASvzYeV9gyYcC33EdAOKGF8gCO7B14aeGBN8LetJzOvc62ZSfPFgMTJENiE8GG14oi0xaGH3zGHHv1kDZoPLH0FsNgz4Q0uBWci4T+/SIzAxQphERcQ3FtwNRk/foIvzEbwNilHuRZBfvPm7T5TEtc9//x6/zegZebMGbIULtamu967atXV1WpuH1bMTVBvnggAQralurqJKSvHOA82sECQ5amnpzft9hVcszIuSCcDgGCFqKub4Av4hcU3dPAyGACB3wsXzhU/z/EVyJ94YpUrLSlXfMcm7Q8hQBgAUSPfhdhFKAEgIe3vUAAImZugK6+8XGlpH9des+uMBCBPPakYkC+USnC3mJTMusZ9qqpqtJtcN9674U2bNkouZ5sEIJ7VOxuAJJmv/v7vR7uvfLXSNdSXKuagwwOQ6upsAMK17P/Ll7cJEGyT1V4bqai5uciDj3vvrfKgAlq6tE1n4CY9q8vvc7hd/dmfTdYeOEYKpWK9F53+e6wi7K/t7UVKVFInje4BCW+HFQdQKkvKHP0/Uq45z2gf7fTtINThqsM5gduynTkIXP1VRLe9OIWhB91mOXtxveH8pm8IfgAcBGUERv5HGYiQmc9VizMJ5SEyR39EbKu59li8ZfwbgRYhnrMQVywsHvSfZ1tWRWSBmJAPEJb7c+vJ1xfOP/iWDwDkXk/bWAziWA67Bg8NhGxcrnFfAgwyRkBCf67QgDmsGvkUzrQLqEDhyPnMtTzX5pDz19yPBvOSoC3WDUDmgQeO5gIyIfzFxY71Td9R/PI8K25JinzkPuQuI5TYAAyUwoyZueFs5zNzLUcmwcKCkpO/mWPa7C+7Vtw73KyQK+gXc2oKV+RC5CBkr/6AFx4mKMkBry8FYlfJ4/B84obGi0bwr00Sk4mGoz8GI+xxLYuXzQBtuk06qBuNvC1sNBIsCq5jQtlY4kWfD4CYSS2fBQQhFeHWakewMNCUk60JiwDmUhaqbSgI0mj3LVhoKAAES0IchE5/EGJ5gdCeA3BY9PE4WKSDaQKYsWMpREif2VDNssTY0AQhfDN3aDJwpbaYFzZsXjzTEA0FgKB5IHifuWRcPIPNCzMjVis2IawuHAp8B5DgRYSvBK9bCj2LDeF6xooZHx9SA7S8wFbAyTYv4yOaJnjLWJhjcwe0780CEluE4DnjQxvBGoYfaH3wLWUD5XsAkaX+xczPpmdtwke+x2ITu+GduLdr+C2do0W2VAvd0tUSD0A9C1yoCMZGyMeigLYaAfjhRx7zWXqmTJ7mKyZPmjRRP7U+eHvVqhcERprFkyu9NnbPnkZfX2HZsnMU6PdLDzz27N6XBiD839sXhJvsYPRIc5zSBpM9CF94nlej37SPSxVgqL2t0y09b6HXZId1L6HnB/epL4f8s8yiEFcx73ZBU1+iOiDHS4CEZcuWyv3g4VRTQwcggImYAHME9wMuXvmqyzSmURpni3v6qYxzOLEMcYVw7m/VRhkDkIzFIWM1sgrkccyGlP5R9fGM6xhWDUtbexUvmIh18FCkDWlqDi5nccpdC0JfyGmaou06iS0mg4/M8lEbRdZa/RW+y67/cjQvcQeE4JW1NaIsgGIja4Pg9/GpjBkGyiyYnWuXrzhfgINAbCp/TxNQfsQXEjRLzIED+46qCM99of1M3yxuJXstDcMCkncRxvdnx/GEPsSxQnyf+j9VFb2ursZbRsbXVruRejcaG1skYO939Q0HZdUMVq90JXX/T1EqDiTTmRAXYs/O8Ddvdwf58JZbZmkP3y7+ZlvW7LbJk0cJMHb6WB3LohWnXD6WZyb3JBxIOHD2cOCkAhDOB4RqBDMTPC2uor+gavJ6W1Ym7iFTE8I5wh4Zpyydm7lJZQ6gDNPtXBquBQSUjOkUVBvX77CWDbxYHAFBSPiLWrxDXIiQe/K5YCGMI+SC/q29gcbAdwjLuVW+8y2xYwEg9AOek+0KvsXAJ+6fAQO0VHGMyFBcsGgT3lgmrP40IwYk0MhgpWCNINAjyOebj3AoB07wGwBJzAgEOMwNNB+Iz8wj6wttGP63sfUkH695HoAHMGbVbLHA4TaYO77TXQkdAe4y2bYRzMw9Zv+BFrk4FUnAr5HwO0L869U67tH3CCV9WptyuNEC2C8rA//zHULac8+94AX+66+/Wjzu1Nqs9ClfAQMEBqOdb2hokmAx0QOY//7WXen4C9pJlbxIsTQIXH0uCEeTpHoihgP3KvoD4ABU1IyrdTNmTlH71KogSJhsW2SJQutUTz4fgUqZ00Ql5YXpDEyxW5AJ1yU5Adr55nYon73mNTdIW6x0KiIThGOBuLAwAIHYxahTLmvwPybeMXj32299jWts2OdWrd4gFyuNGWSdIjIxWTpgAx2AllhwN7ARuzm9jCAq0YOYklNUXT02y3Wp2wc2o3W+RMqArVl9a5TGJ3Z7sixYcUA7aVchAKkRQeO5Gb34Lo4HsjogAJ94nizxQHwtY4UAXUbUJIl5aW5h1h+usyxZ8aCuuHK5rKaPKhZguY9VwpIGxf3NtFvoi2lCbW2HNU+hH1Bvbz6h+ngBSBb7o39S74kPOs8AaMuEFWfEMteuiooRPuMbYKR2fHCz27atURrjdoES42Mmq1bsEpZpj+cNHVzHvZ84caQ08GMF8GQ2GIRQbMyaNVo/pX7O1ktDB0jMV4hysLaS7xMOJBw4ezhwUgEImnuyVOCCY4IiAhtm1v7csAhw4h4LEiYQiIxZWD8QRnG5MVeemM2cEzzPigXy3XABCPfgwgUIweSYGwzO99ZvTLQI1XGQ2VAACO0Ta4K/q4Gy+DefEyBvFc15Jj6BCMWDmSRzK6FjrbEUwgMtSWQdeI4AD+XrFyALf0l8KONUhlYHxMAKfLF24mcCBphHLCr9mZLhLeADE7wBLiwN8BXrhcWC5I6F+7CExb65FgOSb9xUMcU8zToysMA4MGviU0oNEky1+ebf2qN/rGXWo60J+gA4izNo0f7pAiA3q4MIshntcIfXTNeMr3WLFi7w6VQBDAjJmzdvEXDY5w5qchG0sDxghShXmtDi4hL56D6lgOd6aSsnSXhb4bXj1P0g1uOqqy6VG1215odYkEN6J1rdrx580rfd1XWkXwBSXFzo3bVq5EJSp+chcFBNev/+Jre3fq/cS6YI0C13u3Y2uKnTJnk+r3l+k3cP27Ztp/o4wZ13/gJ3909/pfUSBMlTBUCuvvpyvVvPedevEwFA0MYvWDjH3f8LBb2JEgCSEfBPNAABkF1zzeUeVGOpY52+1ACIP6tSlgwARfXoCoGR0W7mjFpZeEbI4tCs9/2Q27mrJWTXiuuLpP8+dgDyspdN1jMOKntSBjQOLhatlHtYtfzkF3i3UEA17nKJVWRwziVXJBw4GzlwUgEIiiuAA8KnUX+5uO17BE6EQH5DFt9hvowItwixBE4jIGIZwaqCkA6wwc/ThGgAiOW2RjDGGmPuU3Egde7E0S7PwRKCJp7+I/ziRkMwE8FDZH/IzQMNeMJdx4RaLCD5/FNxMcOtC18+S0lIRgRiK2gXH0AsJbEmnT4M5sZD4BrCvd2HtWio+czNHxP3ItICWywFbeIfSyAXlqxcyxV8JM7B+Mo1Vjgwl6/0i3Hhc4nlxFzt4COubvAVH91coAXvuQ8QxhzGawOfSAsoy30evqGACosLQoFK9VZcznDfIg97zGMynplrGRYR5h+XOeMpYwd4ACgARLmFMpkj3MrIm84zrW0AJcGVp4LQPt8mvy80/gAPhLcXX9wiwX6XspdckQoa573qUP8KZfV5wm3fsdNfb5pfBDPTRMfxGwQsv/rV13mLCTUn1q/fLBBy2AsLkydPkIvdAllDyNTTKFfJsRIgOt2DDzyWrhuB+xV1CbBwUPuAe4jh2LuXSumN0vK3+ViUBQvI9jTFZ+J66KHH5XKV8RK1IOXDR1p86t+xKiR4z72/dCWlwW2Efnd1B218Pi28/1zWleESwd2mlYevS5cu8MHuu3bJDzRFZhlobz+StnwUyRKS4WtGqMb1bcyYKjdt+hRXKfe3UZUVegfqPdiCqNGBKxM0Q4s/thLw2X5pPsw1if/NAmGJAPhs5MgQFxFbDgjovuKK4GIF2TO2KM/myIpwvRHjjN2XaicEq0zcHu5oEHNuVKdozdhyYkHk9HHs2Ixlh+uxmsWB7rbuYvcyazeeTxIJZP2fuiiuPxKP5b1/pKwUos7OdrkOrtQ+1u2zia1evdbHNtXWjhWfp+r8mOZBJfsZNUFYq6xR+E+VduKa+J+EDJC5EsbWKNZJSWk+96V83s79uTnl94zOdsMyFyx+h/WfAR18lmpbrltp1yuyW2lznzx5jNwq9TNljAcj9fWH9btFSgBc4swFK3YDG7o7FhaN22+fp9SrG1Kpg7OW1ZD/mTmzSkrHUCB0nYJBWKMJJRxIOPDS4cBJBSAvHTYlI0k4cGZz4HyhvguFOLEiINQhnD38sEw9cqGorR3nM1nh1vToo09K4K/38R4ISoXKgAMRyG1gw9fSKAqBryZ0T5KlYvklF6mtmjSgIC4DYfSXv5TvmgiBbfr0yT5GAHDB5kJsQ33Dfu/KNW7caFcxslxxIY0SWNHAhpgC3HG4jtiSv3OPGAAAIABJREFUq69Z4V28yKz14AMhnW9Ti6IHC4KblhFZkgCmKy5Z4ms5rHpmjddkI+yPVYakxYvneiESHgCusgT43qMzGCF05Qq9tBW7AsVtYLGANm7cnuVm5XmpDE9ocrESIaDDp0kKWidzGNiHoGHSqh5W7AHxB41yWdu3D37sU2BidiwF7cWuRAZm+H2uVUTVNU8+EdL2tHcGlyHIQEDsBkaRQApLGhk4ICGBkblxNTTszeJJvnoe1h+zUtAGgLSlKcwtZM+Hf/ZsAz7cj2Cf2+e4QOHvvE0BaaLvkTIpRQ2Ne7Pm1ABYSUlR2nqEGw9E5q/yiiCsL5SVibgVi4FqaGjU+7BfYGS65/9TUezN6NFjNL+ZND633HKztx4Q90Q2uK1bd+h9etyv1zjrV1hHGZBra8hAMv1IKz7ibFjp0XFBfpCc9hwgfiN9/dGxHKFGiIESAZD4Oam/7bPJk6sDIJkyWu8wRQlb/U9TE++JAY+hu2IBHKqqSqWwklbtBFBtbbli+8ZKaTHCW0QAI4l71glgbNJEwoHTzIEEgJzmCUgen3DgeDjwBpl/EH4QctDAI1C2y/JAXYzwP1Wpj0gIP+KtFVhC7PAGaAwFgCA4XnfdlTr8d0gjjstGl7JfTfBCG+CGiuLUHCCWAcGOv3kelZ1J0wu4oI27f/qgtN0CEyIETNMe0878BbN8zMdMxXpsfHGb2qpOBzL3B0CIixgpQDNz5iQ3XtWwm5pafGVpQM5oVbs+dLjDfeObIWXNiQYgpKidO3e63LDWRgJ2iQc/556zyAvu45QmmOB+LErwIWQaUwrd1S+IZ00++B9eGsAAwCUAJKTDPVkAhLbPOWehgOFIDwKYD4pSYpFj7X73u8rdmaJcAHIDeTJFjytYDGA5c+ZUzXOnLIybfT0Wo7MNgNBvs5BUiy8zZ44VGJEJV7R1a4usPa0CidkKgIH2rBUrJslToEU8yYDh49nj7N6KinXePWuWss3UKysIsSKJe9aJ4GzSRsKB08OBBICcHr4nT004cMwcQGB9rfzLTHDFFWfjpi3+/8pRVbI2NPl4jfqGPV74hRBuIbSwpn2Ng6axgJgW9/Dh1nQ1aLTXAIjX3/5a96wC0BGuditOA60+Gv4LLlBglrSkxH/wHa4tBMCSjhch8sc/+pU70tGjYmkqSDZhnDug+BB+cGXZLUvIrNlT5LI3X66HT7ieSEtLXYbYNac3Ve3cXF0YaxpISdE7amSFtLi17oLzF+m5IUNSi7J38ZwtW3a6K15+idu2fZdAyWHXII03bjY7d+5KA5M4eNv4EFtE4IPVzICPxLZceSXVnrd6QZRMXVUCPQTk4wZ11w/vd5csP0+C7VgVf/u1F3JvvuUq368tm/fIDUh+liKKPhqtXPlElovSleTpFN17r/w6U2RB46RgNSKNrFkWYguIuUrF/SYRQZxRy9zGYg3+btILirB2xW5O2/A/FcXuVXHwufWH9djdGYAmZEUSp6mgQRzbwnf4+WOVMcoXT+P6QuB+PEfcF7ugxffnBvozhjHjA7CBmg/UawwjfdwSc4zb1eHD7dLYv5A1XmKRsJ5AtGk8hg+HDoXYhvLyUs3hbO8C9/DDT3hrmwf2kcHAeNsqywnE/5YUoWiYWdmUHiI1ioyLlXfLykkFDaDItnqEDoXaH9HfxpQcq0gYW5mSSYz21gdo585DUkK0CIxkEg6kmZr6o6KiWPUMZgrIKUPHSaSZM5u8BXDOnCZlIdyhfu3KWh8n8dEntGlcfamBMVh85wl9aNJYwoEzhAMJADlDJiLpRsKBwTiAAHSt0sIh7AShpsA99usn3bILlvqigVgcqN1BUUAIQciKx2ULdsF5w2elSqGRwoIRrq1dAS6ikBY2uGCRNWnOnFluwfx5jsxZuDnt3JGJe9i4cZObOKHWzZZLEm3hfjRNblhbtuxRKtm16mFx2o3nTXe8yvdp27a9inko91m2ilKS2o9/8nCUHjbUujDhF8GztlaVuiJCqLUieLiZmTVlRFmRe+UrLpULWZEXMrtkGTokLXd5+QifPYvsXowbwZPihaRj3bRpm7Taq9LpZc0liOdagTssTAZ+iD1ZtGiewN0RfV+lse6SMDRPAfIvKgvbBnfTzVd7y9Mvfv6oD57/9KdTBW7U/z9WUSQyjVlVeeqoGHUodoTMYRCpSc11x1LW8vkhBf5Dy5ZdmP6eOceyZdRbEECnAQ8DAHzGugG8Gj38cEglHIMSG/84WZVIfWtkAnjcnoE0XM6MPHBMZYmKXbNoy7J12bWAGZtnftv3MfApSGV+AkTHqXyJg4HiZ9CfuFAi37Mumw5mLBR/+7d/6+/7xCcyRXosa1lpSbDiGS05V0UbRL+gaFGKmLM4jTTzWV1dKX6P8kkUnnpqtV9vUDxeexdjQNje1r8wn35gnj9IMZ0FMFLvcSZGREf7UWl786XhNaRkoAQwk0nDa8+orh6hhBAjfNxSS0uZrA9NylSl9L45KXavuGKUgGGfYvnCHnSyqatrpWIKr9FjxniLKXEiJ8I9i6JzxIKmvPhO2jDw1qOmVCrZ2jE/hxIEqezTvg1bwsSN8gqTCn6wquLH/PDTcCNxoCTP4ccKNfc3TuIxJ0wIWSuHShxLrAFrn1hk9CTEfRpYJIaVAoIWY8q2h+6G3/0lWbLnWxFlykoQB8z/rAXWAdsaXqnExpIBlWfwbEoBGBFfTRw0yYr4LqUb8l/TFsUrucaygg513Kf6ugSAnGqOJ89LODBMDlyt7AYTtIMilCGwIRTX1Ex2f/2xvwqHTW+Jvsv4jJt2dTgApGbcBMVvTBKQmC2AsdMdUFYphODKUZU+zqNVQvyECUFY3qtaH7hbVSpwGovH7l2Nsi7sdh3t3UrP+zLvH//DHz7gr40ByIyZda7pQBBM0NQjzGCtqK/fLw10xwkBIIVFGT4UySrTGRXQWbhwttxJ9spda7R39wJ8XHbZMu8ehdBNXMqGDVvTMQkAEOJZ+D179jRVi1/orTq4eiFEHjzYosNvhCwcj7i582a4Z59R1TTGrHl661tvcw8oNqZBIOeLFLlJEQAEou4BlACQsxOAjBpV5t3r2ttJ3lCowPS9HpQsWDDXx1OtXbtOwkrDSwaAsFYZ02c+M16F3Kb4tLlTpozyQeZYRQyMfOpTnaoLtEkxWJlYpmFud8O6vKHhGSWEWCRQtEmWrJnehZF361llnTkeIEJFa2p8kZHxZBJCM8Chv2rvQ302oUokj8mtns32R34Ikr5QV+ulAEIAHyS6IYmPJYlh3IAssoiiK6DOGMI54A7PSRLlRKFvA7IVLE8oHhk/aR+Aw/zAYxIbkQsB/R9FB0kuYxnTAQ2sGzKKRkbdo57FvbSLgZvjACMroAHAQZIbEgGR0p9kRGQO/c//DMWuP/nJ0BT9I90/CYu4jzIA9NdAD6CGkgL8tgLSQ11Hp/q6BICcao4nz0s4MEQOoO09TxUSQ2G1Ap8RqrkZK0QIoo7dkeJg6ViDW6CsU/G1fFdeFtx3qGVw3nmLfe0NX9VcQeDEUKiWuCwUlT6WY8aMWV6j/IlPfNxNnTLNa3nR+IZK5M0CH5lg4ze+6UZ/P1rozg4Bkz0HZDU5IE1MmWtWbQsybwE0AByAIxMQ6pRuF0LDbRp1s+LwOW4w8fj4DPevw4cz2nkL8D1ypN1n3wrXkMpTadwiIqVwb3eXAMLrvMsa1qT77nvIpxIuKirW4fGgD9CHACjXX3+VBKytPnB57NgxPt7jl798zLugzZ07zbsBbdgQXJPI/gSREerqq5fLilTs+bRnTybI2oKaYy39FS+/0t+3hEqdKaKgo1kcPv7xjKa+pzvMZ+yCdUT1RaxOCJar0vJQK8LWga0X62MsmJmFI9bUm9WHuAizdtC+uTbFVhGzSJg1gmeQiW1/Y1DXxbE3WCri6/ieophrOWlTZLEfWGqKi6L0ifqe+YrdsGxccX/gq7VhLmj0YazqYUCxpegipcF7ZrVSKEZE9jHc/yBSO9v4sC5CM2dOlMvVVFnuirS+G1yZatOwFkvl2si6A8yGejgdPkX1zp0ZayHFEyGbK/4uKU6le8zqxeD/hCKbuYUJuS9lyfDLJLJqxBmx4pS7VnQw/qwo5T7XTa2ZTEYs5gkAcuedtekOhmKCVGGv1Pi73a23blYdrxdkEcwkNRh8NMdwBcNPWfpcb3bRxnPOGScgOPq4ihueKgByDCPPewvCMZW7EZqNENQRujF4UliYKu73hNJFZzWRoZRK7FgM3v72AAywIrzylQGAwAcyXbKdkgkU4R0AgUA+FOK6VatCAezf/d1g1cCiQMFhABx1WnGd++Y3naOgNdlXAXqUm/j8552jBMC99/KeH/00AMOKFSE7J8f4Bz4QMm/SLmCJLJ//IoM5IAWwA9igvABWEcYNyMCyQcr/r3wltI/VhCyhBnqYc+Vp8Nlh6eeZTAkAOZNnJ+nbbyQHEHrwb0Zge067CBq94uIgFMXgYqgABFckYjKmTa1Tyt1dcpmarM242hf2w/d969btAjat7joJ27irAA5mz57tn0dNkMaGegnRu3QNLjRUSO/wrl7QEQkdRueeM1+WkD3et37Fpdr9SWWqLE9sooAWfpfJNaW56aB/9n9+/S5/6+kAILfddq2PD3nsMZ00Ini9ZMl8z6fdu/fKxWquT896/vmLvVtUWVmpB2IIxqRhffDBx33MCVpwiiGGcWQAyLRpk2UxopJ7jb9/3bqQUjcBIBnACj/ONgCyeNEMv5YPNDUrjW2tj49qamrV3Nd44EFsEaC3sXGfUqBna+FfigAk3qCvuGKKe81rNisN+A4JSJfJKnJI78pBCVa92hO6xSsKnOKiUiSeFQn8A9Z6xbsuCU9kr+vW/6HAaEdHof+M76ure9Kft7UV6r0VEO3WZiIAMmf2Ebd1S7kUFCFbF1aosWN7BNCf9Qkt5syZL+HtiOIs1mvPavTuLGia2YsQ+CyVP9pr0rRbmnkACCnVKYSMi41pqFtagntMnI4edx0EYARXhP6Qwjlo4RF80cQjwOLOhcclwqW5AxECxt+xyw7er7SFoEk/6S99y31uzPt8AMS+R3/13e8G8GHp4Okz7eM5aQV7zV2L59BnBFksC+bdSV8YJzwkQ7iVBbD0+jwP6wA84JnUw+I72kCAhieME0sNwjIuTMwBAr65oPFMxjqQpYaSAACq3/qtIGgbMR5quJFq/33vC6nyIeaONocCQLB2KIu9r8WWW89MDgHessDngAZqhVESIqqP6sEHoOW3fztToDiep6lTQ0FmwAtgMZ+lhGPkda8Lrl4//rFzP/hB4CeJCll/gA3awOrB/bhpATL5jHnlOvr3mtc4d1c4Ys9YSgDIGTs1Scd+0ziACwFZXtD0Ajx27w6a+DhY3KfnTPl2m7UANyBLdUphv+nTp3rrAgX7CDImYxXZovh706bt/nd9PRaMfT5rFuQD2guCPzpa/SUCQAhXaJkbZRHAD580pdDUqdOVqSrk5G9X3QALssU6A5WNKkprecvLyTYUhINx2imvvOIC3y8OorvvedRbEhDarA/mz0/9CXP52r8/478/aVJIIQsYsBoVWDrigHXTkpcpQNiorU2OuaKbbrzKVSi4NlRV73T/9V8hS9Zc2cQJ+i6QUNPQsNv79APOVq9eI//aXZ5nF198noSayTpwDrs1azb6TF81NaOlLVOhHJHFLeC2NaI0aO+vuHKZHx8ZwCALnDawwmcW3A2gtABvnh0He5tVp6oyaPKJZTGqrBydlQ1o9NiQwSjOEGRrZapOwHw1NuJ6H2ZRwLUoDvS2ebSEBjwjWOeyK6FjTSlMBUvH2ayYo6y1rPvoS5xm2P4m09Eu1UWJiTiVOOjdQDKfx1YF5hLiHTIaq6rgUGwNqqgYlRXjwvfUxonJ6pLEFiuqsJvFiLVs1N6uCvYC9hMmVvv3jToxjz+hmiPdeeIhcoLGsx46hH+CwGrWjtgCkEq9mxX/wXWZa5SnLvOEdPB5ZE1JWUsKZOUxKnCV7rlnn1GNo/Gqj5Qdj2XXvO51cyVoP6Z6Vg3ulluWS0Aao73niEDAJglmG7Wee8X/AilUSt173jNVQfsjJSx1SKhbrxpQU9zHPrZHwn6IX2ppKZLGforet05pmUka0Ov3DEDJG94w0z316zrX2dsm4fwJKUvOleIjzMP0aZ0S/g6o2G+D5qBXmukCCdBF0hYvV9xKhaw3P9e+QbIMp/tCjSeE3098gjTPQZvOcwAgCLEI1Ah0COQI3GjG3/GOcF1YLyG+4MYbg3CPQI3gyLb6nvcEdyBeka1bnXvZywIIANBYkoLcGBCeg9b6zjuDoM51gBjqmCHcopXPrT9GPwYCIAACCu1iIXj5y0OfARHXXx+EaNx0+Aw+8MrQb0CJ6nV64RrBm34CKHA7+ta3ghafgr4QQAKAAX+kO/OuRdTQ4m+INijuizAMKON/ePg3f+Pkyhf6hTsRBEijthg1v/ojAAZACFclc12Db7hCvfWt4SfKKi6XwNDnoQAQ2oUH9A/XJgOUgCjco8yqwXOZT+qsxWAUiwvWF2qTPfro0SPAqsE8Uox6KDXa6A/14T72scAnCkvzDNzpmC++A6SwLik8zRzdcovTuRZA756gJzxjKQEgZ+zUJB37TeEAwOMCVUEkDoFUt2jYPZmLAQJBWqAolMBmgkGhryeBzzmuQtQlwG1oz+797twl87wQ5APDUztkU9Mh9+3/uctVq3gfhFuRCakIvytWXKy2Q2revSoMiIWgsTEEphcUFMlyolNLhMVk9uwg5B1sa5ZQkB0MjFAau54YOCobUebefMeNOried+vWb/O1MiBzCQI4mJsPrj8GbKj5YdTZGQQU3GpMWAVMNKZcfhDcsVZAVpCQvxEg33zHzQJMR9wv5EIFb1ZcstT77//qV0/5LFUIlecri9a8ebNS6XGLfTD5xo07vVsVwedLly7UJl8hy8lKn8J17tw6xX4EMBa7AlGXBZoytdpnE+pWcD7pkJmLjS9uF4AJEZG4O9n44yJ6pIDNBKH36HANp7llTTKeB75I3E9FRhaXIFwFcBIHhpvgTRaqWFg3sIbblBEACnryyVDfBQpFBMPn8f02R/FnuMwBpKFnqEyaIsaem6EKnsd1Sqyf9MeCz+1+QFIMiGx8AGnLVsW1BqbiwPq5C0IwObEacX9yCzx2HiGdtVSpIvpVVzdW4x7p18vmzXv1jh7266QnlZUtHg9uWP6+PrUhV8Q5c6a4KiU+eObZF2R5zEgCBw+2uoJI5Y3wdCwU3LCgCFyk94n4M/7OAIzetMtSDDrC38W9Sg6RAo+4YhoV6xmr1qx33/rGBPfNr4e1qNnUT3BNmzChQoqJSllu10ob2yRr4iLtTV3SVLdKkN8j15QVAhplvobKhRfuVExCvdy1ZnvLxZNPrvPA4jWvmaX1Uq657JE2d6Pa6pBiodBf99RTFXrf+5RVb4tbtLjNzZi6XAkZlLSg+yE3b/ZFbvO20Ne1a5/VHBVKyJvutm5G+dLl/vvbGz2w+cM/PEeC2Rq9S0f0/pXKxaXTa/dxe/n3fw/FcBEc0cgDQBCQKXSLQIvgj0sPbi/EGuCDD7GFoX0GwKD1JqMVQqDFHSAMci+CNcI317MdWzFdXlsEeLMAyONWrrbBbQjNN0CG4sq44WAV4FmAmVzqD4Cwtrif8SHUI7QjqKOlR9AnBoGivAjW8AEXIrYCrAu4AhHovHhxAGIALYRqNPCM87LLAnBBE0+wMyDnkUdCe3/wB6GoMII6cTTf/nawTDAmhGLGbQWeASzcB8Fv4lUQqodCHA0AHX5e8YpQzBg3rM99LnP3cAAI7TG/H/lIAE3MDa8qc0fbuFYxD8zXNcp9AAiLASHAjGuwokR5K9KdIecHc8l8WPkjLDQUrOZZMRHMznNvvjlc/+53B5DM2vrOd4L7Fs+CdwBprGusPSw/lIg60+M/GGsCQIayypNrEg6cYA4gPJvFA8EMjfiXv/xlbcqZbEIGQObNmyuNeqk0M9ibAwDBOvG6193steRUJcflZ+PGzToYVsmvXGoTXm65I0yaNF6H3mifjWnixPHucX2/ZWsIgAaAYBngGooAkkGHoNIXN653rS1Ba4uFIrR1/ACEFLLvePtr3X//z93+ADrVAOTCZYu9G9qPfvKAH1OhxKebbnqF1zLed98j/jf1Tp55Zq0O+Z2eP1ddtVyH727/GYTG+wMf+KB8eOXEK5ozZ5Jbv26HBxj5AMjq1at0uIyVADRSKYfrfBHC557d6CtwQwkAObMByO23XybhrEsaXtysxkjLK5G7lWKfxd7iRczHhg073Hr9xACEuaW6es24SrlqTXBPPPms3LZIYXtQ6+TsBSDzF7QPmDKWd+j558s8ALnyyoOymOxw73//FGlsq7TfVflYkblzCwXyN+hd2yYf/mkSatdJ+bFAGuHMvoVl5Dml/b7ssnkC+xnJbNL4Erdz7+OudtxlrkVAIxeAtLQ85d74xpkSyka5I+0qJCoLyLjaI1IybJBQPM197Wsvqv+F0vxfrDmtTVdYX768S9nqghUDdyWET4RohEyzdiAwA0YQkNHcQ+gZcKdB+MYFxghBFhcugAwCNlmKABO4dKFZN/elXABCOBRBx1hAcLcxwi0HYEKb+TTn9BHwgKYfQmg2oZRgbdyTAB3cSx/++Z+d+4u/ONpFB8DBeABJ8INYize/OQi8ABHuB6Ah8KOPoP9YCxD40TkgdMNDHWU+LsKIYOovfSlYDRgj7QNyCLZmnINljcq0lP0X7lg8GyDEDwI748NSYDQcAAJApA36Q8wM1gyAAJYjQBQgk3lGr8J44BWABWJ9AFIAroCE+zLZ09N9wZKFdYi8JGY5AdgBzBSSlibeI9zLsOQA4HgO4Jdj513vCrEngB0ANPNK3AvrDHCKmxif8/2ZTqccgBDAAxPxhTPNDwgS7QML2UxxMA5UbhkDooK0WTw1fzyQNugvl6wN0GYuIhzuomeB2z1WSyF+3nDGZvdZe296U/AnzEcDPTP3+nxj4jND8W98Y35kfrzPPZULPR4jGqNIyZrVDV5stC02V/nm7Hj7zYaFaRYaavsAj2XLlmmz2CoNylP+3vLyFPCIrB6T6yZrU58na8MMn2L3Jz/5mTajC7ybCHEduPaQ9hXtc3tbyP6EpprgZwhQ09x8QNq6C93MWVN00K9027ft8al5iQGZNWuqtxYgUDU0HJBfr9R0oththqBcaOyYcW7HHjn+iiZNzFTSXvP8GoEb2XojKiurcGiSjTqOtPnnXa26GV3dnXJDoHp0Jv2oac9xv4rdfHAXMrJrzALSpmD2UcrCBcXa924FmAMcjJqag3VmzJhKt0zWDcDYN74VnINLJDxCb3rTrT7wHLcr6Jvf/KG3LGHtmD59itbXevFmVzqtLeDR6ll0dx+UJrZbQA1taiYVrlkAunvaXaHma+l58zTmbm9RenFD4COEtt6qkDeperjNI2BmgtIbG5nL1qrV4WTFJcxqeODa1NOTOe1HjAgbYezuZJp6+B6nuDUrS2xlMssBSQqMuM6uifltfYjduuCP8eLNSC8pul+be64LFtYEc5/DcmauTljmqiqDxcWIMeyJfApw04LoT2ztsPHFtU3aVIsGKirOuK6NGlmVfral1qTvWNEgvr/11cvcpo31smJs0XtVIL/4can3q0+gs0+1bap8Nrgx1VX+PtJHAzL27T+g9NiL/HiolI6FEWvTXXf9zK81tJ5hjjKWCiwulg6Y73p6Mu9IFiP0T/Y+T82PbNcxrCJZKXkHcNeibYRyqLhQqtTU3xhYLHVwcU+BWym3wy98dpz74p1SodN3J8ueXDNLSgrcbbdPc9/7zkb3znftcW9/R6PPTPX61zfJMrBTLjBztUeGPYl+jx5dKA1xj7TM692HPnSZMhQ9oP3h/KxUtLW1XZrr57TGzxNPM2MrLSp3HV2PuPFjL/FuWh1dj0oJcL7ezxDMv2bNKr273e6f/mmie/rJCrmcKuasmZpBxa5L7WzetlLC9wQJc+PUlxf9uzdDKv0NG56Q0Lzdn8EI7AAHrA3Ll2druBGayeKMexSkBIX+HgTrVFbosM40rWih0UbPl/ENAIKAnpsKNheAIK8gSD6lYyF27cmd/9z/kY94HeJ1wd9ss8pO7IO17Zw06wdB02TIigmXn1tvdeJfEKIBCNyP+w/WIUAJrj64/OB2hvad77Ga4H6GLAfPGG/cF85JhG8Z+j04IFYDK0e+QO3Bxhp/z5kL0OKoAJwBqj7+8TBHRscCQHBNw5ISE1YNQAcWH56HrMp1ZL1iHgGr//iPoT+xW1ncBnMA+KCdfK50tnawFgE0ACBYnLBewUPGCAAyF0KuB7gATukv12GNuuOOAGrOdDplAARwAPKFmQMRCA6mszDRNLCYPvzhgCrzES8APpNcS6q1mECOmAqNLODL/j9RAORYxpbbBxYUplEzy8XjOF4AktsW2ghemsFoOM8drK0T+X08b5iEMQXnI7QR//qvmW+GChCG09fhABCAB8Hl+NCvXLnGu/20t4cMSeUVCL8ZV6sLLjhf2rVzvBZw1qxp3o0HYQbLx7Ztu70GvXGf7MCiIsWFmICJEGNCHgLk9Te83AtIP7rrfrmN9LjZAiJ1Cp7duaPeB4hbXEecoQjfePPqMPcYBMUx1cFNp7o6FGfz/dbiX71aJ0tEY8fU+DFOkAb4oovPUVX2Sp+u96BqWPzi/gC4ELBNQIzdeMytCqE0dguyMaHRNDILyo6d26I4AoJYg7DpeVMcrn/lNSu8tvrn9z+WFjrHjA6uXdS7ILaDZ+zf36z9Z4538UKgfP75F3RwhkhHe14cmzF+/GgJlj1u29a9aeAGzxA4b3/9q/yckaqVufjFz58+qg4GMQZxfMHBgyFWBaK4I4Rbkgn/5SryaGRzg/CozgLtAAAgAElEQVSNi5BRu+qJQLF7kIHKOIkBArHxPnZFwt0MIkWyEfNs8ULv5cVK0V2pKMc4sxZ8NFepGMzyvBgo0IRfVynNkGWt4nP603kkk1KZz2jXYoTirGismTiLV772unqCEAsAM9AU2gwAIOvZqgVifJ8zZ6JbsnSagHuTe3plWAcxWDOQVqb6M+NrR8tNcayKfZa4Wq2LfftafK0Z0lLjsNSrNVGsTGujBVbg5cqVzyiAeovmKcwp1rAMMFcNn9RGl0mrXZyer66uTIqdADSyAUjIXhU+izNmZdUOyS1WqGtHu3HuCHFmos7CdtddFNZgn1zO1q7a5D772Wr3hc8HgK+0Eq63oFwKiCo3sa7KPf5ko3vPH+51v/eOenf+BUukOd/nvvZV+R/5PvhfWX8TiP6WtyyRlvkZ/b7dp/Ndt+6Ary1iAKSoSBJrmo64URVjXOuhh5VKe6lAjbLYdT0la8p5AiBhrRJz8t3vbtLeSQxceGhra6F71+9Pdz+7t8qtliXzo385zX3jv8a7TlWxhyieePnlI+WetEqAoUDWjCYPQPKl4UWwQ8NvAAThlriO/mQJ5BiAB3INYXa51+XGgGA1QP4ZTs0KxsD19CvOghUxLutPLDu8wijvzBJjFwCckA/+4z/C9wi7CNvSl3mBG+sHAAW5C6Gbs5ft4kMfCm5oBuT74wdWFAAIytonnuivhwN/jvsaZ3lu6mLkJ+IrsFKkPEB9Q8MBILhCASTpH0J9TGxTWDuYe/gAf7CKINPSH4LsmQNihwgAzxcD8pd/GSwq8Le/VL08B8sLVibWAqAQyxtueVhlADC4z2FlgujPAw8EAMhzsUJZH4+Nw6furlMGQHgBYQoLExMR6M6yPxAziFkK5MxEci1+iyx8kDQvia+7lof4DksKbecWDQLwmH8i/o2AkcHMUoMJ3fm+P5ax2VCsPX6jSeAFzaXB+hRfn+9aXlj4iUmQgLJ81qBTt+SO/0k2RjZvNrxUzbyjGsa0y8trlrbTBUBi4EFgLNpdc7XKBSA148Zrzc5LBaKv0zswSZv/Uh87sHPnXm38T6WFsOaWcIDmAyBz5k6XG8QcHx/y0ENPaN5rvRVimywge1SBnKDmUgmYpjnPBSDnKiMU19//wGP+GcMBIFdfeamvAD569Ei9k/Xuuec3ecEeMoBxqgHIJRed692f/vf796UBigEQ+kUcwU03XeNd0TZu3O5BB2OOBWsACPMBYEHgr6kZ6/l3+HCb29fYqvc3xIIYAJk1a7L81Wd7t7ZiAaHRAjxtikHZtateRRpD4Ho+ADK+dozWh6wIOwMQMABCpqV2xZEwd1iuAAhNyiiWAJCTB0Dg/5w5E6RlnCfXwQf8fOQDIFgKbK2Qrpl00FCbAtPNIkO8kdGE2ko3a+Z0nYVPSHgO8SFnKwB51XWK3XiedNPtHoC84+317oJlS6St3e8+9lc7pTGfn7aA2PiLFGfGzznndCgYfb3epYt8bZEFC8Yq9qxN+8VeKV+e1DXDAyAlioHyGbGKetzkug7tpUfcP/3DHskHne42xZJ85atb3ac+Odl99d9qXWtURLG2dqX86Yu1v86Ucm6hAMlDSqvadFQdkFwAggXkG98I8ROxBYRxIsxz9lgQer5Yn1wAQmwB2nOE89iFyTT9fJavavpAQejpRZf6A+sDLjzETOQGKeOqhRCLwhchnvgDXMIIdiYOAVcktPhYRxC+cXciIBo5a/36oNVHnkMmikGI9R95DQEc6wtWnmMhwA79ov9xtizkAAR13OFSeSh888MBIAjxyJFYO4hliQmPCr5D1sTrgbHkzgUWHmJnkG+JZ8kleAtAoY+PhaP1KCLIHL0OcpoF02NtYh5wDwOYYPXAlS/sGyEtL8AEnmJxOxviP+j7KQEgmKZYpCxIFl4usrQZYHGD5FisvNgsACYaLTOuVpjwYgKVw3CuScVHpr/GKgEi5YUA1Vp1SoBMf6Yvbh5M2M/9/njGFj+PlxcLDcFtuch5sD7FPBnoWhYu1TS5xrJwHMsGcLrvsTEC2Nj4MAlbRg7rG5sEgXOYIzGF+8WeUZ6fsCEMZAHJBR6trQEwhM6gpS+Qy00I4hw9ulZau6U6yObrQH5CG81BbSQztZHO9LU1fvD9n/l4jJ6+0nRQuWlIEXAsLn2miv2dd/4CP1YqfGP96O5GQ79bWtf9PpDYtNC4Q1mdg717dzu0xKSOfcXVOI/2eWvLPff9Sgdrk2JQFJwqMGNkz46rdBcWFEtAn+AuXbHEbdq8S7Ek21yDsm1lsnWVHFXPg/ZM+44lwNqNs0Ttlropzvjl+xDVLeBf3LwgrBxQTU21z1DV1n7YnSdXKtolIPh/vn23hPiM9tjcsFasWCaQNkF7zq/TaYEbG3frnZzt64OMGlWuOar0VgWsFLhS0WavrC0j5PKG1v0H39cmJyI1b3V1cFOBzGWJPp133nxvCdqjIP9KxYUAJHDRqhJYY10DXnhGr6xVBNfzf482rELPm1Ahnp+qqlHegkZsCe5obbJ6PLN6k0+XjAscFFsJqClC8bwXU9nL7HuzvsTuSqaFt8xhXIvVIJ1dLNIGmTAOgDOiuKLNI8UsjbBqxXU8+Jz/7XmxaxdWpjveJFVmRP+ik92sF7FlBTe22Kph47ZnTZiUcREEJMSxOhbjZGsQq9vhQ2F98F5Z32686Xxf3Zzrd+1qleUiuPb1uWBtsjo0/D15cp3e3ww/zIJxoCl8tl/rCsIdcPacqQIhR0ti8Xj2p+rSkCK6uDgkWGCMrMtAYW34/kSWBjNjBguJbX5YVjJuXxkrSUhMoSoyrq8guN71ae11lgZrYl9fh1u7eov7zJ3j3J2fD9eOkKBfUlHirrthgawOkoYKSwRA6qWFblQWvRkSVg/LAl0vD4a50p5Xu8OpzlWXHpQA2SIXrD2K15glN5/1AvQhaQNErMgll1TIFfKn2t+v8ZYRQLxWi5QtRdqnVmsfWywBDTe4tW7hgsXa68N7X9+wVsLyLFk6q/R+hDGPHNXp1ksb+c7fn+zu/Nxud0SZuG67ebYSYUjalp9ZT0GHBOl2eVvsVJ/qpKg8JJ/6SrlV7Zc1YIyvrm6ERyH+9mYBQQsOAMFigrXA+I8gj4CMUIhAiUCeD4DkumAhtCLYEyyOsGmEYhIZCutDPsvBcAAIMguuVLgPERAdC9EIvMR94MqDRwnAiucBlAA/uFoxRhPGsfAgSyAEQ4yT+4hXMC9bziJiZbAUoWQmyxRuZrlnNvcD2uhPfxYUrsGdjOB5ftOGXYsnMC5ygCLkTKOBAAhzEsuDbG3E/wCw6KvxhjFiWcHCAU9YEmQEQ6ltViSuwVtn06ZQGySeP+sL8gIWCiwcWDCwqMQyG98TbE7WK4sB4V4AB3VIkHOZ69jCw/esD1LvQsTpnOwCmhnuHt9fpwSAMFmYqUB8gxVGQfjGSsE9+DSS7xl/uXyuNkw+jOaaVExomhukOwMxks2AyeTF5uXCrGr5ofOxbjBhP/f74xkbz7f20JIADljMBLDF2o/B+hSPY7gAhOv5IciNjYENxsBJblv8z0ZEtgaAn1XfJBsDqJ8NgM0KoMO18Jz5yfXz5CUCXDIfbDi0ibUKs2e+lzZ3nqxfbPBsyvQlDuDiejQMmITZiEgnCMUAhI3m/e8PpmOTpzDp4jtKgF6ueZcNFgsSGg42LeYHMyibdW4MCMBjxYr5WncP6aA67PnJGF94odBde91IXW+uVoXiTThlPvjBD3jBkuDvHUo/OlsBy2Rben7NJgHvjWktahCuwsFqbkmTJo11F19E1pmx0tDs8UJdoQoQ7tmzTwCgSQf1IV+UDyJF6ZqUamZ/Km0un+M2de45MyVwz1SBtUb5v4+QUFXq/vd7OjVEM2fOUtshRiRQOPCtUviFyxYoNkRaxdZDPnPUw4+E+hqxoIggZoJe7AoUNZoWXBmnCVt8b5YT+92hwGAj71/fHQRB3JYq5Kb0ute+wgvoFDTsUlsI/fysW785HSPD9ZUjKyQoXOqFy9bWgz7FLhYOeEw7zMmuXQ1uvyZ544tbvduagQTuJxvSDde+3KcMJoMZFhJAEMHq3AuIo1AgGbAo4gh/RigbGJaT3t4Cn0nrwL5WX4Xd96eqQn/LdachCLgQANQKAp5z7hwPhtas2ex5Mk5V3algz2/cs7q7ul2TaroAOkdqbIAY3hesJaTuJT6I3/TxWcW2WCalZ1JV3HmeuU9lsq2hwDmUrtpez0aVInNHi12Y6JdlzIoBB2AlNwsWbVk8TeyKhotST6q2Q3yPpQDGb9+I4oZkkDPKBVU9fZk0U/HcAXhIYQxZu+VlIQMWRN/j/tOPxYunSBk2Q/vXWgFzvVcqsgl1d3e4mlSqX/6/4gpp00Q//GFI8wx1doWEDtMmT5OQJClQtG/fNmndn5Tgtsvtrc/EEBUUZtwI7V2J3eQA5H2pWA3eRYvVsrgP5lUVffwzoozN+q+/2JBMyurSwhD03af4JT3F/100qsStfPwF95nPjXVf+JrS7YjK+ka5pTOD+9i65+sVDVLk3v6eRvfmdx5wS5fI9bK6273rd/a5D35oj3vv22donOXaU/rcja9vV52Fbe61r5/uejpL3X0/W681lwEgtEcGLWJALr/8Bh+4vnPnQffsmoMC24dVSHSl1tdSH9vRJReshfOXuo2bg+vin/95s/b1JvfO31Oa31/Var31udff0ej+6L173ZvumKdgalmVp3RJMTVC2vIZerdLFBvW4b7y71slZ9S4z/zrOCULKJMQukdJPlp1jlySrscEEMm1gJjby2c/GwRiFKgQQjCf4bPP2TZUAMKZSnwF4AAQAK4n+xYCK9s2MZz5UqsOB4AgXxBvi2xkmZRQ1nK24YkCeAJYIRxTlwN3bQRe3NyJDYEYNxmdUO5RM8Pqi9BXXKw4G4lB4DwHfBDvwbOIlyEYvz8AMpQ0vFg3aJs+AAjhLxmgcD/jN5nH4rjQ/gAIvEZot4xkjAsZAVkIuQ4wQTpb5BdzSwMAInNgxWCMyJnIocg0ABQsMACTfNaPwLlgocDCgcUGdzhAFHIfwOZrXwveKhDKU+YEYrtjzPQZeRfZNibSKiPnIDMTqwOwPBvolAAQmIv/Yz4rRi6TLKgcAY8JsqwEyF25rjbmfsXk58ZOWMo7Jo6iOaBZABCLn8nqjwYT9nO/P56x0Ye4PUyjmDl5odGyGA3Wp3gs+a5FwIYPpGwDJMAby7ppAATzMT6UkAnq/QEQYm1z4o79i4fWI1fLY3mrrY+AFzbV+KW376xaqaUkHGyOeBZaFvrJ2oi1JmyoPIPPLZjPxsXnbK5RdtesR2HWBUQZCIF/9JmNOZfYaMxtjqBhgssLC9u0ATzY7xjrJlfK8lEkrflY+ZIGH+n3aUfDlSdoPvtkzt7sVq0O34Xg1CBMxABk6tRabVpz5G9e7dPeIlAhSLe0HBGQ6VAbL6b9+AcDILe/7nqvjX9e7lLr12/VhrtC7Y51//H1IEAtmL9ALlvigUDRk09TXyH0p65uoiwM81Tjo8r95KcP+2D2TD9PDwC5+abLtaF3u5//4vE0MLHYgThIn34CQIixIasRoAErD6Blo6w3zEehKqeHOehJC6O5AOTSS85XgGuPm6b6K7T/yMOrfaayq6+5xAOqx3+9Vj7x8z2g2bxxj5s1p87dd+/jXpsOiCyFsSkyUBlr6WMAgtXEyMCYCdy4aPX19aoOxTgfMwQY26B0x4BAxMhdOxvSlqRzBWRqFKdAZXj6GtbNYQ9UCaJuVYKDjRt3aE0FYJcAkBBTM3bsKHfZ5fPcrx4k+UPncQOQ+vodAvZb1U65L154zz1ytBedLQDkumsmumd/td3tb1bMhQDIO97b6O74vQBAoFkCEjfc2uz+7lM7BJB7nV4jpSQe4X7rbZPdrx+vcJde3J0XgMQxIMRomHtWU1OHFEE/TAOQ7u6n3IJ5GQCCy+27393i/uqj+1X0NBQ+3LWr1L3xTfOkGR4pC6DSZysmpFQFD2fOoHI9AmaB+79/OllWHKUlrxdAkyUXAPLqVzdLgdbmrcTE7gEAZ8x4RN+1pi0gjBEPC8vyxPlmdUAQThEKEeKHCkBoD88O0q2a8RABGEVZnHEpvQmk/hgOALE+I5iTbcvqgHDeASQ4x4lxgKz2B4I4spkV/uPsJf4DRSLnH94IRigDEbCtDgjeJwjafMbfnM3HA0B4DiAEWYlnIVsiL+IhgxwCIIlpOADEv3uSivFGAWgARvgfmYBEQXyGzIdcAeBEyYlcwJzjxYKLFXORz00u7hPyF25kBK3Df453ZFwAGHVYkE2Yf5ShEM9gPSEXAkpYTzEho2C1AeABQkjqdDbQKQEgTAaTyOYwWNYDrrGKmaaJR+BlIWAZsaBy3G4s3dj/Z+894Ou6qqzx/Z5678XqVrMs995Lip1GCilMIEMbGDoMHwPDwH+oUwh8fHSGOtRJgYSEEBLHaXZsJ3biLnfZkixZltV7L+/91zrnnveOnp8sO8U4oJ1ffn565d5zzz333r32XnttK8uv5pwngIuAkWm7+QwvMC4c3hAmatAymbMf+PlrPbbA7REIcEHyAmMqjzbZmOyFdqHUpdkWqW6MXpi/+RteVMwoMJtgHO9gAITv8RzyXFDfnGlBbo/vEziY7JV5nxcVbxDGqNTAQiw2I+LveNESHJGWRwDEG62tYBHsIrLHxUgHoy6krhktcUYYeKNkKpI388DjoFIG98Fzx5QtMxv8Drm3TKdz3dnjsL9PLizTq/ytUUAxijZ33XWnkuxcsWIzQOSgOsZrN8SAq+nGA8sjzz/H6DrVKiJw48/CzfJOpKtxB4IxA0IHhwCDHP8HHnxKAQ+arZTDyGc2ZD3p9DNa3gs6EPtHMMp+tqFDWkB5Mg4pOeWmINtX3IrIdyc6N9PRLEGdSCQi5KxV6IDT+fzzu1XhNek473j7RtSLNMoedHNet2YxCmcTZBAnnjSkxx7fCprWUqXGFR0dBUDbJTt3VSgHVq8p/eA3Zo6DYzERc4IlM05K2JrfGaAVTKmJ3/G9DxqJv9jeI6NOQenaNQtU/4U/PLLFV7DL35GLT7OLoJkN4LwZo/IVzTj/NoWJTryt9MTjplHhaNmSWQpEsAeLbrYXojIPzH540JODdKuKg1W+Yuuly8tUjcdDv3tuXISd1KmREX8BuaE3dXS0jzsW7pdNFk2Rfh0iLIbmQ+nlwIJkznUCvSTr2Piax2Tmk/SweKwneL64HrMx1ngFmNpwbo8fr9F9XZwmfXZdDOlGNDv6T8qcG6pJNNKjSkoRtoMxg+ZvWunPWJgMiN0kkIAxNOT8wj9DTaKCnDHS38x5NUCTn5nz57K2w4yGycox+2TMzEN0lI7+03i+zXXDsbHOIzc3FVn8mQp8tLX1wCFB+JLHj3qgGFDcjJEiRztdq4MINHPso4MuX6Zv1eqlcOK2KAW2lavmy//+VocueZw+QYY+rcfKscfE+sGqn2rmv9hM7xRmQtygRGkD7WrMpl3p15BK8I1NQjXtyjPicGk4BjcygE5mEfk8IDAUnWNXw05KJSE5DffeHNm5D1lBZPZyvZ0q83omHnVPCAAoG2yRkHDQxZCJSHTWxKgXKnnI0DHL2IdtRcC5otJVBO4PA8N+eiS7oLNbut9cAO9JyHjEYHto1lrRAEe5VUI8BdI/oqUIw5zakvDIPhWEuP325VJfNwgZ5EZsyyOn6/bIf/5Xrtx3fxqyL868YcyjUKjzYHyQ8MBWIBaA8fL+Zug5vKelp9er+jxmE9mg1G70yWeGec7R12HQy9QomvoHS/jPd0h0HAOz7fw+t8VtmmfXRLUfZkMEBIahYE3YBV9y+/ydzXjgmAMp6ubY6CPY/gXfpz9lgoBmZ/b4+R5/w22aQCADgIHbMr81AcPJFMC4Dz53+T9fm2Pn7wJ9IHOcgQX3FzovwY4h8ByYGh8T2DRzN5kPZo7VjN+ef15f3A63yf/tc2G+z3EE24c5T8HW2cWuicv9vTcFACGqZEqJ6TKnv5dKW5FbSak8Rgtso3QcZfGIGIncjZHbR4RPh9KkDAMnfDJn/40GIAQedMqZpTAZiWBAIHDcgVkL+3OT5WAUn/NlwIe5OfBfUpU4b4G/49+B2yatyvBQSR0zOth2LYZ5n/u2602MLHKgIhlBIVE7QUywTMNE42IUhsdDIMK0Mc2AHANYA+fPjIHp7MCOq3yPWuq2rDPHxEgQ5QsZdTFGqsrHP54N7jAkSGCfAqerFlK29/3vQ4rWNXtODECk/8E/bdqYVFf1qWP8whc+pSJqX/saZN5gH/zgh5RzT4Wr57fsUQ6lcdBJp2BR92wUNLOmg84KpTzpCA7Cga6tbQHY1s7U8OB4pyq3AEoOsHanCHz58jmohYhUzg0fsOxNUIVGe6eq6nGe9FjpjC1cUIKH7XRFGWIUfN/+43gAJ4HbXaKcdmZLSO3atp0N+fxOA39Px8jQRhhhtxvNmRoNu97DfG47oHZ3bG7TfMc4iioLEaKdMfO7goJMgNr58tiftqnsgq3i1NejnTibzkMwNIBu5sbMmKdZKdIuADNaT2+XcgpTQc9ibQlpUKQ5sWYGXBg1vubmbkWXUnSurl5VeF9cUoDvx8kfH3lB9ZCgzZ1fBCc/S554/CU1t9nZqQAUEQCCWejR0ihRcHCOH6+V7Jw0WbykTPWgmDYtRVHKNj2hu8dnZk3DOtDZkOpqPyVKHaMF+M3c+ZsaOo6hM6e2YljgPLjgmK1YMV9ystJV0f0w6F2M0nOdUMygqrpOAVCa7fizHictUUvo2k4ar5e7eYHBPsQqTcfex1AirKoKvAfHeE4TEnFzgdkKV6Yz+QjGYoxy1DEOFcquRVnLCAfsIPrn2JQ/fzbR77ib9cb6D7OeCNrMvHm8wz6J3Kws1hfFAwDGKZB24MApnLcG31zYxea8pGzAxvG4ZXwqdQygk9m3RYtL0CQ0HlmyBjmCkHJri1UEgN9FR4f7FNx0Vsup1SDdSgFPv3kAQEC0873h8upFwffcTg2IGxLbHp/st/6qNa3Am2nitd4IDdEUsuEovd3l83OlYzBKKhvQzT45U6I69efpV5dIp7PdlpfqJB5ULNsGa6tkeEADixCAEU+MDgJ4u7skPrpI76Nf81AG+56UCEc6eQTXm+ninpYei6xEKs57GAI8bVJdU6vU6CLdiD7xd6OduH8OQhq1XPIL0NQTNSTNEIr4yY8fAb1pJigs+QBB+r41hn/dKFqnUdVMQ2c6eWPicmrK9If6OwUFbLiYirVdj6h7xXnn1/n51D9TMzA1A5PMwGUBIK+VpkTETKfRKB6ZiD0dW2ZMbMTH9/j3hbrLcjzBKED6pqNnzK4XsOcw8PPXemzB9sfoO+tWGJ1nRP7VAJCJxh+4Hsy2g2WnJtqviWCYeTLR7onet8diMkYTrctAwBLse/a4uG2eAxPN4PYJHkx0Jtg5NWMgwAtULmGGgkDNHof5PvmlpL+zoHcdEBudzrq6g8i86PxzYmIGChwHwFNGozHzFAtyANz2Jz7xMTixKQAgX1HfuPnmu+TI0SpVE0AzAGQBipZngWYVicmtrjmjHnZxcH47QXk4c6YNNQlDahw+J34CAOLFw5N1GozKk1pTiW7cjLiz27k+j2CMWwCEqk3JoFU1NoGrxs/huNAZu+3W9crRYuSfQInjtQvR+d3SklxEfhuQTRlUFJ/LBUBWrJiNrE6OvPjSQZyXptcMQJgdCsFCYmSbAIBywjwWRr+7kZNnt+suADTS5fLzM+XIoVo1V8aZLS3NU+9Hgg6186UKdJfXUdrb71wnQ8hyDSFCSweW64F1GYzYqmZ2cCiZnXGBQkUp17g4Ai0XGq/1qmL1OBTTs6cIzwEzWefOtaltUBGLIKjT7mCGX3LMrxaAmOXLdbdi2Xy1P9LAkpMScW5DQHPbhaL+wTc1AIlCNik/P13NUwfEH2pqNKCbCIDw3hIZ6cb1Hg9qbxmupwbZs/foawIg3B/n84ablmNdQQIa802Q3oR6KopAnMO/rQB/7e16DV0JAOTq5dPl5Sq34BYUFICEART17K0XV6Q/y8ixE4CU5qZJQhwon8f60EtdA4FLASAKXOGelZgYgfqEBDR7jMV12CCnT8UCbHh9AITbTU51I2tSCEnwQtSI/Ag8+4WgzqQju6eDC5cKQAyYnT17GPsuU80MTyBqGCiwYK6dqX+nZmBqBoLPwGUBIKZQ+2JkcFmnwXoNU4Ruhk1KDak1VHAgGGFROt9jUY5tLP6i2sJkxoJnUzBmf/dSAchrPbZg+2P6lfQdpiPpJJvC7IsBFZONP3BeLvT9iQBI4Dgm2kaw9ycDIBzfZMcZuF2TDSMlirQ7FvGRnsd1pB5sAaDy1QIQUuPWrbtV0YgYSaek6ssvb0I0WEfXo6J1X4nJAAi/M2vmClmyvFx+9UsQbmGp6cUqwEano7y8CEXo2RINx5WTEQotfmZGwsPdqvC14VyXclb7URBNo8Nrmrmx0LmvXz9YIyOiVV1IXm4mMoILUP/ULlu27vVRifhZTIymipBqYhcBs5aAZkdzmfV4210bEHGHkgyc3wIobtGx3bP7mMqIFBXlaAcVDjLpKw88+Cz2z6JrnanQTrBNqdDnx2QlbMqT3bCOD3x/RsUqKHYoHQbglJbmQBGtHJzyXUp9izQlU7hrCqpZbGwKjukwmGyHF7QpziHHP3/eDFA+U1U/h2HMC+f6xIkaOCx9mH8q8gyNczaoZrQE0euXXtS6i2Ho6zAfNR+5cLJ2bD8o11y7RA7uP6UyHfGJsUolqx71GC3NXQBqTaqJobFgxfnB3tO9NiJQ7LpIZaIIYJKSYh0w6lXd248cQfEbzP69aSzH97VcsD8LYANFfm5H1Vnkb9ZHenqarF+3UNHLdrykpVcYwTfG7/V2akfZ3iabvhnqFJsOGj041AgAACAASURBVKul1jrM0MT4musxMkpfT+ylYSzc6dGhsyJ+lG9oiiE+2hHXmz628Eh//Q7/TgF1iMYC8qzsNNXhnJk5Xe+iwZ9ec5qG1XC2A4D9nPoNqXNLlkxXYIPzzqzQ4cN6nrnWzXbNeLme7AyOOp5Gv0NuMoLm+2OeIZXpYDSf/zPTEgb5XvYVScDaGYVynRtjrYdQBcdaA+GD1tZmjFVfV14n8+CFwEGIdU7GDM1R/OdJPGHiDdVrzwunnRYaniBjQ3re1fvx0B6ljWm1PprH0yjZmQmgHhbLH/fpeXnXxz4ko/16Hiqqu+XmPFAWERlqgfLfKQD4DtyjFmfo+2Tl0RC5a2aeJGMNHARPlmvZgzVT3XBSnngKqWxYUkiWqk0axPy1NjnXB3omufhgVIbggMu5r2ANR0e7QAdLBW8+FnPTLccPnZXuPk0nc7uHZNTTpgIStbV1UCFahazVXHn4obNQB+xDVgVwJkyfO96DfNkQzJnLWU9c075mn14nY4MFwvoUvd9oFF/vHaeY5ZuwqRdTMzA1A0Fn4LIAENYWGJ79xcrwEmjYXdFZtMSCJ4IOUlhYiMP3jMKROTo+y1ggTXUEFm0FGr/PzDzrF4p0tnecTebAB37+Wo9tov2RWsS6iEuVkZ1s/JdyvG8EAGF2isCquNhf43Kp12bguEjFIwhh8RmLxUgR4/ogEKEFft9QsIJ1n6eCBAu5+B1mhWjm+9/97nLUIBXAIWpB1gNSH7B77hmGApuWgDUApAsqRDzG8lmxiFqnAAgtVpHyGtAE+CArKS4E3Wa66uvx6KPQXIQZALJ0yWw80EpUr4iXXzmEyGwG1KUgDdoH5ZYjp6FUVaQcTzr1dF7+DErORAAkKzND1XdkZoIjD3WnHTsOqfoSU8twKQCkvLwQmY085ZzRqafztf/AcSkG6KB8LR3ghoZmKHi1whmfqYAOMwUJCZE4Fp1lCQQgpHStW7tQ0XseeXSronsZu1QAsnLlHDVXlZWnZd8e3CRgrxaA3HLzOqUgtuPFA756EI4nKkpTZwIBCDNJGzcsQKNBFB3Brr9+FdZCpDz/7B5VUzMP9Tp5GBupUydOnAEdrkc5l2pbcOJtuxQAMu6H1h/l5eg/Uj4djilrfeikeVVR+kHUoVSe1M4+7dUCkFUrF2IN56KnyvO+BohvNgASFx+Fe0QxqHXsywKFM4gD0Oi4G4DKv9nL5uprZiuQmJREqWQvCpnP4P8GFYCwa19eLwASeF7dqEww1tffqa63ZKiekYrJrAmzpY1Yr0eOnERjPk2DeqMByJqlRRID8YtdJ9okIyEa9XNrxDMMgIHrpLFzWObNyJYhpJfPtPeLB5StFNCZhjI9MoKYyjmqASJYMA8RosefeBKK5GPihuM/gMDJmbNt0gDqWU5qlu6jgSxjQ2O/1DT0yhkohU0EQNjokQZNCdzzEmVGWQrur4NyuKJT1cgRgNCysl0SgUBRXm6e7N/tQg0d6KKvAYCY85KYWK0ESEhF3IVIq009nOg6nXp/agb+1mfgsgAQTjKVqNhYkM4go9Mf/OD4RoTUyzaNCPldo7NtTpCh2pjCLG4nUPmIaliGPsM6gsDiLm6LEmemuDuYetZkDnywz1/LsV1of1RYYobHZAQmywyoB88kFLLABX+5MyBGZpksEQJIqmdQ8YHSciwMpwABlUQuZMHGbGh3pgjNptgFfp8qY2y0xEwIgaoBxwS9BB9cY0aJjFHbf//3UBQzVqjvf/SjydB7BxcZG924cRSKIVBKcoL6BCB07re9MIC1TDWlEPn8/7ca/RlG4Jgfl499JEo+9c9nEd0NlZXLVyEa3AB5V10/QgBSXlYE9Y189eCtqamHgxGLiF0TaltmKgeS9KmW1g70KdC0q3R0Xt718lFIViaCHhSrorF0SBLQeZlAgfUi7e3dchQN8g4d0vuJjGQ/D/2wplNtHN7xjq8XMrxRKmvCegc6OHywqjoHyMU+j27mtnITZVBp5Phv3LBU1avQ8WYtBPfF4vRNT72othMWFqEkY+dChYlZBkrVchzbdxxUfUpM0a9dq0HQFkhv4HijI3T9QXJKvFx19WJkGSpVwbSROyWwMb0lbEBjsiK2RHAfxANYE0N7x9s3KKDG8Q+hRmTTppeVhC+tGI43swbM+LBmh9fkbmSAViyfgTmLBUUqTn13+/YjykG192uv6clkiCf63H8/DM7x01Q6ih6k414HSiCoWlxDYWFuRO7L1HyzdoX0OMr9HoAUrzGTrTD/jiLrER6uC6t5bumYl80ogKM1E+D+OBpMVvoke0k9NMZzlwDZVlpSoi7sp52FmojpUm7XjJg5otSwfU4ioLhGs5I0PrldJtPYm8YYM3I0tzvUL1TgfJiQGI1sFh3THFVoT1pgJKLhFQdP+upnzLrjMaagGagxHnc8wMq07CQ8W3oBTHVdRmFRgfr35EmnGxhel5VBOgfWjD4ftiwwr131fpOJnPs2r66/EGfd+d/V/WwCr013iJWtQibEnKf0jCTUCpWq7N3xY6cRCGjBudK1W8zYMTs05tQvMGsSat0c0bZP7dYz6AhBkIYJeV1aiIdy1NoSopJlwUadDcFdQ5Ii2OSvUJ0bZklXolNa+sgZVR92CA0J01GUnw1J6gJXg2zD36cO1SkAPjKErE5ChMxZmA5xAhTuuzOkvU+vlYLceDmGh3NbS6+kQ2gjHsCmtTdS/uML35N41F9FIKPT1zsmnT3D8iTqp6JD43BuIqUPEtdd6Amixow+STQvsh5lM+KktAznrbkffUDOQu66F11bkiQiXlPshjRWw/xHQ1I4Xx8bCumHUciuDfdZ9EaiaZqpXm9mjQ6i2aQLtUHqPexv0NWHTBVoeUvy1bXCjIi9DpyNTv0zNQNTM+DMwGUDIIwm09kMlG8NPBOUIaPmdDApVtP3g78JRuf6+McFjY90PwsqI01k9JcIPj76UZH//u/x35rMgQ/2+Ws5tgvtj8I1HKtRWfprACA8JhatB+tezrkgCAjsQBp4HoPNGbNFVMKisZjebkQU+H0WiHMMpnlS4PaZRSkvT8U2wOeDEcx+97v3+fqF2N/fu9cNh0w/vGNiE5XDnZUVIyeO0+kbH93mdziWu/9uurywNUo79K06Wv/373wPoneRKApvV43QzjV2wJHQjv20zGTw+vtQAJ0I+lU7FJ/0k/MtN65VPHS6BHXs/wEHn0XQLFqngtXRY1Wq5wTNpwhEBxUyk3osGIzLODVUfdFO7T33XK9qH5jlOIGMwjxkZPjQPQ5J1717j6uMiynU9aAPhnkg8/cKWGSnw7GrV5Fi0ihuvGG1AkOkjbC7Oh179go5cPCUcprmzC5U26BylaGSBQIGvyKY3/Hu7dJ0jAULZ8oyFNf/4eFnfCpSfF9ROwL0EAmAbDBjHM/kFERsgWKTk+OQsShUKlC6n0cIwOA5iQD1ho41HVcqXBGg8PsEIZxHjptF5rt2VSrgEcwmAxVBfzTBm4FFx2a+9L8WzQZ/8TjiwLenpcFB4rFFRITgvUg1RxwvAQnBagz6vzBjQmMGiTRAShATtHBt8fvsxm6a9RnH1gP54vF0Ir2u7K7hVKpidwpuy2MuSjU+qr8BFCkFMX1+6TybgmOTkUhO9jd3ZHO+rCzoVDpmHMUm1CzZ+yRlauEi0BsRgWfDxrMN7aonSzOuL6rEnTsHXXbLqCxmMl22EALPbw+jIzB+x/Q9MT1Tevv7UIcA7W5YbV2Vrx6E22DGlDbmOPZ8Hery990wu7cbfSog6VDM/Cpyun8LTVHE0JjPWCzoZATF06YlKSoe6YMoIUKtEvpmgKrYgCxkI465rZ33FL2NQUsWKAS0Qd84RvXnbvQDIc1Oveaa8miQWQoZ6ZT0SClAfdP6ZRkyMztckmJDpAz9aGjDw6CEOhtLRHH3qNOzx4PAiDL0zDEWiX4nY716372h/RIer89xVBg6ssG6h3pkDBRU2omTbVJXWSuNUL7KxDk4CeGMZEqZ19bI4ZNNCATU+LKtgMwSEaKpZDmggxUVM4DilYpD7bjH6mNKTOzD9TAqx462SlikBl2x4UnylltnQb66HhnoY5JXpMfa2NCNc6bvpS4UztNGvFE4H3psI+g14xnSRx2Be05mwTmVEamHsspUobqalimbmoHzZuCyARCzZ1KW2AGSqkemUJwBWSogfeADOho9kRFUmAYzfE2gYRufDwQDNv0m2LZIvSE9K5ji0qsBIK/l2CbbHxsZsTOquvFdoLDZjGGy7QXOx+XOgHD/BH+k11E/3DQipO44m0Qa2tSFrtVgY2YTH7Me+NpuBBTs+wQhbIzEgn8TEGQWhZmRmprbMdeIuOGDF6HtywJDZgI2b+4FsB1TY6YU3if+KRLNgcJAf9A1FwQg5Mffdutb4Li/Il+/d6fMLIdjhuc5/eCenjg0f1oq9/22Tjnxa9YukIcehsoA7La33qFqPY4dr8NDtFUpLvkj0ex6rJVn2JzPAJDQEO3EEPQYGVo6LkXTC9AfpBDSk4fhYGku/qUAkDvvuBrHN4q+ORVKhpVmOOZ8fSEAYs6bcSTp7DMrkpMzDQXtbY7i1lkFAkwm4q23rVWFvIcOn3pVAGQZOq8vWDBTXnn5EIDPad/SuRQAsmr1cgRH0pQT1909oDqdb0f9xqpVs1XNBjuNd0C++MQJfe4CLTs7WUkanzypi/aD2esFQCIjQ7E+9BjoYPN/His7neuaHRec0Gist0EFMkj36usbD4oGByn3PAIAFY3vajUnAgFmRdiMkdtig8ve3kEFGJlRIyioBhhjMfygk3EYcsLI/Nfupu5C52zaLF6MjlXg5p05LVODGguAsGEiM3fs+G5uctwn1zzBEcfWBVUxzjuvCY57APVPUZDMNXUeIwhEj456IargByCqXmNpKa6NMXn8T+DewlhDYstU/7UAkAgADloSsj3GziGjSAoZKZxJVOzCvFehZqQfa4HCBa3Otc3vXwoAWbW6UM6d6ZfEuCj56mcWSV3bqGQnh8qNS3UW4dIASLeMDeD+OZYt/RFHJSxW0xwjQzUg6BvplzEiKVhHj0eS4rmekCnZUyX93aHI/CbKUw/dJz948BXcA/LUfeUQsi3nzg37AAjPvxtgLX96rJTPSUIWeRjPh27UT9XLd759Gr5Iug+AhGPbixanQ70uF/fmrZKUrkGMASDXXz8XKmUduM7bLghAyua/BDpoKDKRpQhmlWNMh9RzxDYqQbKuUMWBcIjmkuCzhUEwtgpwMO+4370Z/qAfxmCzo/49bsg8Jvp7gb3bLsdx0W8kVTtQapjBSLJjVBuuACNbg4Fxjps+K8vX+D+DqGTZUJiGdbqTSQeTKcFgJvujcH/cFv0C+h2sXSV7x/QYYRCe+3XK43wj4u2Uc8tSqEokX+34GltVUESH73FM3OZkY7occ36hfVx2APKXPuCp/U/NwEQzcC3QMYuS6aCw6Hj//kO+KGMglcb+mwCAzvSSxQtV9PXEiUr02tAOH50/0kJot9x6tYqwMxJHZRvy5utqzyqqQR1oMlWgZDFKS6OzZWhIjLSHUR0JRnqN7cjGoBh2DqRxCZYK8nVPBjpppGuxW/bOnTrD4jePkixlxJsyq8Y0uHUyOaAu3XLzWuVQ/uJXfo3rhHhNyWA02IyBx27GaeRNOTe+viP4vnLgQb9gtNiAKlI1srLS4DTMUM70Y4/tGNdng/uxi9IDMyDcB/e9ceNSyc7KgENQg+yDrst5//sRyYD95je/wkPOXzzL99ifIDdXO0o0UisofztvfhnO90ls5yycYyNv6s8KqdkJyKbwPR4z/0/EOSTtad8+f42FPet8PREdKzCbkQgnkt9NSNBPQ9Ye6H3xPQoLDCsnnMZ/zeteUPMYRR9DBJu1DabwmNuy9+3Llljnn4XPc+YUKBUuOq1ct00o5N+zRztNxYh6kzIXDwUs0pg4979/aAu+pykoPFc2fUol5mB2tmkGVESoGBRohWzcBCMti46asUhH4tcNChFpTFxzBCp8TbDE69RILTM7Q5DE8+kGpSkEQIzrdwyZlerqZjh03QqQgZvj2z7nYflyNDSyrBJPdVOLZF9nPL4+p4kV17sBzyYD0tIG78Ex0syGx/QasjvEm3m3ASyL5sftB70qaPY54/3CmE+aG+fZ/M5tSfDy3NFSUv1Sv5ERzIBpkMf7yMhoBMAIIvbIXjY0nFNqa9u36XkfGvKDazdAAOfPmBfXRXR0GPpFTYfQy17UfIzK9MIkyD6HyjvvuVGSE9CbJj5crpuRKm0encFIAxXPO+jv+aLOM5zyVg/vZ2MSEfUUVNV+Cs/rEfGG34Lj1lRHfcTMuBBcOxlbvNs39ANkkhaKd7hXQof0tzxDWA9OTdV/fB2UhuhE6UZfkRd2HMEa7pS2ZmSLUNtDc8t0KZ8NelZZDIDHGfRiqkDAcp64w/UYPaAdhrn02KMQOUpI0pS72+65DceOOQX1jffKcGRS6+vRc8kFSiz6tOw7MIQsdRju6xCoQHZxpH2TlJQvlwYUxEfj/rZoQapaM6RlmfoQZuHpoBNw2Eankc7oJz+p2QBs3vdmMzYIpBgQHe3A/ht0jtlPK1D2n8dIB5oU7EDH+7UcPx1/Bhmprs7bD0sBOAbbKEq0aZN+JxCcsOUQa0MJXIAl5a1vpYql3iaD2GxGyCaLFCSy4irjtk+wwaA7WRpsA5EBNqPpecLzy6A854O1rGy+TXBBkEbhJWMMmhKUMP7F37D/nU+TAV8iC4StCHibYoNDtqCYqN/da5nP1/O3UwDk9ZzNqW29KWcgA3eDjWyXCiNf+qGH2f1bP9yC3VBMw0B+Tqd0+vR8KUT4xIOH3N69FYpnH4XCZBrBh3GkQ6C7P6MsT9V0tLa24XtDcqauWalKkYKSBdUkRnSbm9uUkhKLx6dPx10LQ4mnuhU6c5PCxAdZBP7n31Tj6UEzQjr4undCvAIfw+D+P/ww7mgwAo5ly2YqOlEm6Fx0/umQsOs5tfUrK+sUqCAFjJaSmqQaHbKG4sEH9F2ZTlOIE/knuLD7chjgYYBIYL2G/blfDtYrd915DaKR7bjpHlfjtxv92c5+sFqV4qJc9KiYg2xRsxRg/o1DyLH+t8OrjIr0O2EmUh4d5W+0lgSu/4rls7SELYDK1q1atWA8nUkv6WDZFL5v9ktqzMyybAgFnAHIIXA5n35ntmOyFrFoKkcJWJ250JQomunp0oFMg/13Z6e/x4s9Tr3OzlcXQ/WvHrwyG2xqZ8xWxFJ/+xa7doKHwHE3Rkfb7KOruwN1MtcpMNKCmiCqsVFS+BT6yTBzRPOMasfNVlbjHBqH3AYr73//+9V3H3/8cdV12phbZXMQfW7UNCnSCc3aouPe26ud1QinFogKcCtRIN/c1IrxDKvrjtkczjfHznlWx4Xszxic+l70r0lJYV1DCLrV7/YBubg43bQxmalax9ic0lCwxgUAnKZFpGDZx+p2FKhs4Dc6oJ15+1xxu3Hork6zrxuWbASeU9K27F45hl6p5gCy2bZFIUtm+sTw/WlZ+lhCwyCmgPmgkaqVgflugbRvf++wohBSvvqpp1Gk6RiEbtUrYiBe3+XlyaAjhmKdtyFYUiuxcXq/G9evkOUryyQ1MUyaGmplRrZWeFk4u1SiHFAU4fUHA1oAtMIiGySv/F+RAfkq1ss6gApkLWIdehYApoTOFe/oL7EuoSrCMUDha8zZButhcDvT84Z6szBTR4P7CI10rZPoj9TQ0iPPvXRCjh7fh2L2BvF0zZLugRZVEzUT9UzFZbEACf2gSbE/E6iBYeh67GCuMFeuhI45SoOo8Xjne+dKZEISjjlesvKyZG5cq+SnpkvXwKgcBxg5UAPpZKyz7rYWufeHP5aF8+fIsTPagxzpa5acjBjQAeNwf69TQKSubkTVPv75z77pVs4l5d7ZLodOOmnik1GS/b++cl7dcIPIr38t6JN1fq+tC42Sx0xWQjCBoFd7dARDBQUiP/iBzlwEa0T9jneIsA6ZSpoEAcGM4IhNiGk8bwQcBCQ//7nIb3+rfx+ggK6+S8BK0R12mGeW5dOf1iquZGYSxPA9djFHGzHVa4wNlfk/AQbrY41qJ/dls35YH3wSpZ3mc4INApIvflEDGm6LDaGDlTO82rl8vX83BUBe7xmd2t6bagbeizue6bnx8ssVqqt3bx+dp4sDIIkIYa1bvwqZhj1wbLy+oudgAIRUk2VweEmTIVhJTU0BEOmEHGub5OZNU45SOGg8jGKHK2ld9BTB3aMPDh6pKIxOs7ibClkECSzKPFVVpz7fcM0qBU7OQomKNAs6gkNo9jUTcpcLFhTDufEoZ/3QoRpw+AfkphtXqmJw8uHp7NNRYjSZgImOUAuUaPbtP4qCUE3Bej0BSG5uhqxcMU/VUTzy6Bafw3+xAITNFLPRHK8KdSZHj9agX87NlwxAUjF/125Yqeo7WIuiCmSdUOSrASCco1UrS9EPohqOLQva0fkZmQwDLOj8MtMTB9qKyWC0oDEas2Ds6UIz/5oLyACEiahbtnN7uQEIx0ixgRkz8rGOWfvkVcd2DgXQL+08LJHh2hG0M2FvFAAh7bGoKF81hwyDk7x79xG1toxpGpkGY5SmjkL0n0YnNiNjGtY8skhonkgwyKaa7CNB1Ss3OoEz+zAI4PBmAyBJiVGgG+WhMekwAFk37hc6JRUIQOLgTDOz0wRp7zEUXA8PI6gBYLxr1zFEi+tA5hsPQFavzoIz3475GBkHQNYtXyg33bRQuqgqNdQoZTk6qzUxABkF+PgXgJBmGemFB+5NUVkNG4B4Q+ZCIeuXAD8GgDQCgLCGJRnnLtwCIKi3cwMoeHGM/ewP0ol734iM4Z7nwvt/96n/kcT4EImNngZwFIPeNRW4RgclKQ71MsnICCOzWzIjXqlmVRyrxD5ZCzYmcdGZ4ka9Hbux93WOyVvvWiDh0bESh4zkslVFcmN2HUAR59UtHV0D8sgON9ZRiNTVnJR7f/oL+fQ/v032Ho7DM2VEToG6OdyPPvUAgKUzmlT/kB//+FF5z3vGxgEQs2bpKDOD8FMkh+jYkoHLbAIzJoyc06llpJ6RcFKZmGVg5oCYmfQtRtENxYd/kyIUGNlnRJ0y/0btkXQi0nZI5WEE3sQj6CSb73G/pAxxe6QkBUkKq0N417t0LzPS6jdv9l2KF3zBY/vIRzRoIRDguKFboYz75SXM4+O/jLfwds3jD3Zs9o7ogJv4DOcuGAAhHZvAgCUCNn3b3g4p4vwO/2cNsjHGLila86UvBW/tQJodASUBBrcfLLvDOMaGDSL/9V+6wTbn74c/1GCUQIXnnxkxZjYookSARnDKxsg8bzz3rBf+7Gd15oP11jzfnEe+vlJtCoBcqWdmalxv6AysXLkSUYlih2feDzncTXhYGfpDkGhywGiM83fdxmtBvclFZOQFlVo3Kj8skqWRksVCxULI1aalgZqBKOO0aRkAGODxI3vRhUJqctebm9vlFCRSU1AkzD4aTaiX6EZmg0XapBixyJfOahs6l7PxnW3XbVwN9ZVUeW7LTlmNCHAdir1P15xF48FZqlP388/vQ2Gslhk1lo6xkHZTVa3v8PPmFcss9B85AHWjiooTvgwHC3VpdCS9VhGSOX5GRQMddgNo+DsCF9MHgQBjBcBDPopVT1U1gK6k6Th2tsN2pAMpT/wtO4izKJqqWSYjkJ/vz2qQQsMifGMul478coycywXzS1QjPTYVPFV11jcG7tc4yyaSzffsY7PHZmg0HCNrMggw8nJTVGQ9FNkQ7cwOKkeY/5IexSxXJ2oZLsbsrE/gHAX+3u59MS7i7jSgDqRgBQUr2Oj5imh+1SV7G/Y+bHCUjEj+mjWzHTAbroqgH374OdW7gtbbiwadRjEONR7G/LUjnnER/rJS3eTJFHGbf/leIjysxUvnwjFKwv4Qde7uQQYGYBz1DdGOXDIbMwYaG2raFChT+G3OObMGBKIRkSGq7w7vCTZobG3lNt3qfNr9W0CIGp/tQUaLxvkZ6R/fCZyZGXNd8Ttm3Y1v2BkiQx4N4uzzxY7ege+FASixfoxmspA3XD9fZRQZRtGBBTjHCGKEIvJPb24YgYcYADYet2cM58dRycrLL0KRdicyoyNKSGLr1oMqY9oFJzcxMVKWLs+Tp5/R94yxMQ2caVEAEvEAoNML8+S2W26SOARSouG5jnRVyOySefo7zmU5f2EMFKO6JaLgE+IZSZeBth9joqKRWUBWt1vXULkjYiQy+U5kR74LCleJei8s6cMYOyQyh6E0E7EeY+7G8QFkeH4i3pD7AJbAbWmfL964z4grtBXZE2TTQkGJdA3jPIQiK5wjv3voJhSdh6HWrlLmzaqXj3ysQj703quQZWiS0vI0mbsgFsGgOvnQhw7jeEeVg93ZFSL/8eWZ8scH4xA8cMttd3bJvagdSUpCo1V2UGcnei8U/07cKp4mHCsk18LW/LO0v/RPsrViujQjU9eFING2PXVoJtkHoNMmXR27UFcwAtGcufKjH505T7aXTjZ7ojGL8O1v6wj+rbcKGinqqDhvxXTA2U6AiqJUFqWD/JvfaDXJf/1X1odpJ5QOK5saU9LfGB1WCrX86Ec6K8DtMXpO0PCd72iHllQeZmT4PQIh0oboyBMYfOELAtqspjIFYwnQ2aaD/H/+D/rCVPjHy9/y/2DA5c47RR54QDvbPDaWzLBmg2Mj8KAz/c1vajDE79DxPnVKcK4EfV3OB1j+o/W/Ir2NmYVAapKhPr3nPRr0cJ8EdcxoEMBwvMzMcOxUyrQpXKR08Xd8j/MUaGwLQDDBueWcTWY8NlKpXnlFhJmkp5/WoJPjIrDkWiCI4f6YBeF54z527NAAh9kTjpX/M7ODxLI6l1eiTQGQK/GsTI3pDZsBAoTrr79ePZDJOX/llX1Qd/JLaV7U0hiVqgAAIABJREFUjsEjZzE47dZbr0MmIRmiBo+ph79xtulMMPpdXFyAqBX7gfRIPZRoxgA2aMuXzwVdKgFOmktFX8lpJ0+dvPsI8NlnzCjCA3NYas+cRXfmLmQt+rGt6cpxfgJgh8bfsAbkbXfdoCgSzOREq+J1rVrUjCwGI5mM7hujhCwdk+loIrhoYZnPWaRTeRhSvVVwyumAsdeFbbYTNOw0NePnpgaCr4NlMAIBxdvvvkFlgH77v0/4gIJxaO3vpkBa9y03rVHF8J2YO3ZlZy+VM6CI7NuvAdL4uobzQaP9+eLFM2RGaYHaXgNUdA4drlbzYjvQgXUm9md01Oi4UiXKZDJi8ZoO6wBABqPsfBKzaWH92Xb996Ua1pUZ8/lNAcdTbOy5so/T3qXHo+ckEIDY3xnXpPA8T2JyABJ4iAS1lI9ml+u580vldw9AVcSntEYnQYMR09TNDceZVD9tem3SopCpMJZKjwNmN/SjvPK73v0OOIct8szmHT66lF1jkp7hV8ky1D86+4x+G4uP13QrKnTREkCxMcbso7HoGIadSWeMUDU5pM8xY8msFUHPAORl29C1vhevI5zaFf6WVLPBnvHXEq9TA0DGy/VGBa3Vsa8rAzbHQvz9fJyp0+NHfQ5FBZYvLVP3gC6MrwN9Z7h64lA/RDA1NABaGgDzGNZqFOoVPGMjPjWnBKhKmbWXkJSpVPk8uGewySZVt5qbexAd1zS7sDD0RRn1K66FufV5jEkckRuuL8ArlySDVrioRMv3ukd0EKQIfUwWr64Xd+6vxdP6XuADKK2gseCoB/UVIXrOPXDYwwvfJ/1nPwuQooFoTPIhccX/X3n2metk564yAKNw5Yy9+90/RUAHa7X3y1hYACux8H5Dj4t3DIGbzo/jnpsj4YkA/uHfVAIev/7N38EBjZG1q5tl0ZLfyyMPfkkyUzPlSNVx3HePyrqr/iS//J9lcBY7IdUcjqL0HvnFr6vlW9/OkF/8MkWOHz0iH/5IltTWzJLczDgpLI2Vm244I2uvel4qt39d8iHXG7H6EzLw/CclOgUNqWDbdm8FEImVnhH0HoEU8GH0kbn3G7+Uz/xrOcBIsVLLIi2L9146/XQsH35YO9x0aklN+tjHdIbAAAlSixgBpwM6D7jnjju0YA0dVUbcGcmns02nnhF2Q2uiM0tQ8QjK+7hdCsJwn4zkc3umWJpOK6PxbNj8mc9oR5YZB4h7qf0Q5Dz0UPBicjrBBA+8nLk/btPUS/zxjxo4BCuQDkbBIuBi3QUVTjkO0qCY9SGtiWxbitmsQCkXazQms4kACOlUpoCbGR8CEIIN0plIkeOcEuQQSPzqVzoLZIwZJGZQuG1mMALtllv0eVy/XvDs0Z9y+zwnFstTvU/gRXBEsMcxfRlL+hvf0KCLNUMcA887wRnXPulbRsCJ+yBwIeDkPrl+WPPylrfoNhhXok0BkCvxrEyN6Q2ZAdZ50JmhI3kS5MnDcEKHobJyyeYAENZa3HLLdWp7dXX1UGg74XOSWGA9a1YxbhpocgY52kgUzsahGLukdDpuOiiSRCScHY2PoA6jsQl1A7jz0AkKd+Qg6TD5la9QMIoC0PVrV+AmewpOgXaWCEBojPgbB6uoKA/dfTVnng5bvFM4bo6RAIQR0Ttuv1o1DmwFh59d1smnNwW1byQAufEGdNiEY/Lkph0XBCAREaFQz1qhCqLZNfzwkSo1l8YuBYBQweyG61eCHnUM571+nJN3IQBCZzoFogGUo2V0l5x5Aose/E+nk4X8VMwyUfSU5Gg8xKDQc9zhDVzqwvorACDmkMdwXd399o3yxJ9fhIKY/xp7PQHIe//hXVBpawQA2f6GAxDlHFj9cwjqWPdDIEJQwsaGrLtgHU8n1kRfH2WaR3HsY9LROr52540GIBxrNHqkFBZngm4CJTMAoLpqfU8geA4FeDHGz/W9RANcG4BkTCtQ7/Fau//+J6WoJBX3qDGINdTh3kERjeAAZGC0U9asiFH3k/JZRZKGurSYCJekhGo5YgKQpXeCkB8G2lfDvyGftIYjCApA+gBAvAAge460yCGE+9//jz8ByEdPmqYv43xMl4OVD8v1N9wvO7Yvk9bGDbIMtWsFZV+Bx9sgYx3/gpNWipIOiAagaaPXVSMjrm/g/KyQn/4kX259S7/MKP+VPP/kvSgmjwHdpUWK53xN/vD7ebJ3/wxInmPOUBN4uKIZdTo18qc/noGk7xxkh5z5G4uT3JQOlQH95D/fIh/+p6/Jj7//L/LWGdMkY8OnxgGQnfu2SAT6jdDSshfLe7/ygDz85FaAnHXIWpxRFNIcoIXq6mO4n1SrugI63u98p46A20bnlQ49HXuWT7EgugS4iwCEAILgwqhJElgwc0Bn1MjO07llDQIVH/l9Y9wuQc53v6udYwIQ1hiwdoLjsRW5KJdPYHTzzcEdf2YUqOREWhL3TZBE5/gXv9Dg4W1v0yAk0IIBEP6OgIeZHWaEbCNoYFaBc3Wh1gvmNxMBEDrx3AaPn9Q3fo9ZBYINZoQ4TwRiBAM8BjtWY/qGMftgy/+bfRIMfu1rkK+G6pkRHGCGiRkt+3gMrY4AiJkOZsCYCSNwJKD4wx90E22CO7TdUYXvnEcCQ2BXRbkjyGHJHOtF+B4zYCx8N+qx58/4X/adKQDyl53/qb1fhhlgYesNzGWyhRac9SeffBqOJJwCFDWqsObFmqWgY37CwvL8/Bxc5MtUTwE6o5Ry1VFnt6JgkVLFgnM60kcOn0DqvQEPsT68r3nZJrJLnropMmWixI5yp6Kx11rsg93Ru7o0tcREvhm1NcoqLF6PBk+ZZiKnpB7RkU8DV3/mzAJ1zPVnGnFD3T2udoIUGWOZJJ/Czp6F/qBjpL3QhsCRN1FSgi+7cJifNyE3bOop6OAbygvfW79uMagWUbjJ4+7q9CMIRrsi+Fq/bqFy6LdtOwBnQDsvxkJD0CQQ1BAav+tCPwHfZ0bfG2+sXTMPcpAZ0P+vRv0LQkOW2SpbzMqws3QSMhqs3aBaGZvOkVLV062j3B1OETiPyc46mHkm0JlRmoVzpJs+qrFZKkfBsg0TZScCsxoT0aa4j4lrRHSx8YUs2G8Di9HN7yeqjQncPuWMO1HYPBe0Pp6/PehMf7be6YUB5SWax6NpSeOzWFhX6NdBS032ZyIM9YpiEXlQehuDwlQ0mhSmpSdLNLInR3Buay1i9TJ6DtwHaDfGnqJXActHh1vKCdPYX8Q0qjTr3VCc+DmFGVivQwuzmvfZMtSJ1jjNeoJAEppSRqj/6VRkgFbZ1UU6HlSc+tDxG6CkpUWrZjFDYq4VZkXaSWiH2aIKvoMIuP/Yczfi0hyLxHh97dMSIGm7cmW5CkhEhfoFCQaRXaBFGU4Ujy9cnxfW/adgXmlUr4uO068p0tCMerUsFAiYzNBjf9yN7OwwjgUZFq+/YH9UWlADpO+rgDvyX1/dKG243eLWKFADltiRNnnv5/5H0dvad39O4kbgLeGe5MnKlki3BmtjgwjQlLxLGl7+qPx8E+6LyLouKoyV2/4eBRFhTeKt/6S4RpFdSHpE3El/lNqj75XfP46MTdcQsgS/RWYH9XiVn5S48HiJxJxEJmI9cY7itog3YhOKdD8IuusriKw/j6zVL2XsLEQ2oo5KTPZXpKHiP1A/kiBt/R3y2DMN0ohMcnt7n1Tsa5a6011oOpgO+hrWb0KdJMYO4f43KqvWhMt/fLVGrkdH+FtuuVY+/LEvy8nd/ylFQ3reQyhMkQuPHPbyi3+WyO4WKf8AsuZRpIfp82XkePma64YRcDqpzHjwby5BRtvpvJI2xQwAo96MxvM1KUwEC2zibEfoeTkwy+HoJajIOesC+BtTY6FHoH/L/RoAQprTdWiHxUi6nbFgvca+fbpugVShQKPTTAoTnWFb5YvZEzrzdOrpyAdaMABCAMW2CWyvYDII5ncEWMx+UMHKHN/5W/W/MxEAYRaFymP83z5OqmMRfJHm9f3v6xqMiQAIQRkBQKBRQYsAhFkt+7zY3+P5JdBibQnPM4EH60AIBllDQkBHAMP3OT5+hxkaAsRViOnx9kdaHAETwR4zK8x6kIa3BvieYOZKtCkAciWelakxvW4zcBNCBXScSbcivegoIukdnU7zsdcJgJDWQTWqlSsX4eEAfjOkUWshrzswMKhoGQQPpPvQQTEOxqUAkNKSQkXJOn36DMBLs6JW6IeUE7WcBICwDwej+QQ4tafP4YGhycB0vmxH53IAENbBbNywXLZs3QPQ1KXqMuyCYQNs3vH26xVV6+E/PA+Z3Gw11pLiPFXTcrCiEtSI0+MASF5eCmgIJcppYq0Mo9NqzuH1HDhQqebNNtJn2OGalJRkZDYoLdvR0asUqNrQkE8VI8PpMeOxFY4mAiCk4F17zVxV5GrsbwWAcH2tWzdPgQM2auT8EnCnpyXi/I7KZgU46YS+egDy9++6QynMUXWLjjtpjTU1Z5BZjL+iAEi/abGN4+VaiQqNxP0nXDWBjIlhvVAY1hdkWzuhHgbqFh1PShyregMcE9dhF4qaz7NXAUCWog/KycoGyONqqhnt1QCQk1VQvIpPVJmmvr4edS975eVTKrjS2z2E67Fb2ts0tS0QgHzzXq0wSCzXCucoAjUZn//qt5RT3brrK5Lg0YpZgQDEVfwueebR98iOA8nyhbtY1I4JSj8oYRk/Q63FPeIaWiqu7C/q2r1WVAGPkH4VJe2jHwSoGJOf/PRuNDQMkwUlSXLTNaRxYa7jnhVXFLhHw7+V+x/5LrIGW6CY9msFQEKjKiQm56tStxdenxf9deL6ZdfufgRcxuR/Htwt6ZlRULhDD5rOc/Kz3+yS1DR2o+d91IVgRSQcxAHJTcuU++77nKzd8En5zS8+KVGDCXJ1Sayk4H4UCEBm/uNjcvrI3bJs5UkAmnBJL4mSxQsy4QSfgmM/iIaw+0A58qhMA8Xh2BPs3nv9tR0sGKdDyuJjA0DosLLI2ralS7WSlnHQSdshhYcZkUCHmNtjpsMAEKs1jw8oWaWAyvkPBkCYFeC6DmR1EkBxLIzeM6MRaMEACAEQC6tZa0FAZBvHwmg/Mz7BmhsHbn8iAMLxBqtLIdAiACTFivU3P0a5Euts7JoKAkLWuhBo8fwEGrMVBIqMgVLSN5gRUBDMMcvB16wDYUZnzx5BTy9NvWJGg2DDzCn/JnBavlwDFAI1Ag2eM84F1wXPI0HUCy8E3+9f+t0pAPKXPgNT+39DZoAF5itwd6TjyAzDU0+9gFoLUwD82rIe9oApAUqqVVZWpioOP3xYF1az4zZN1YU4EddQdEY3Dj+jnqb41BSOaiUq/bsRR/t/9qwyycmaJsfQl4T1C3zwR0ba8qqM1PYr2V1aDzofG2f5LTetVQ47nejfPajldLl/dnKmzcLdy2Q42nC36uATDcZjISdZb09nW7LxVDMZkKrqSjiSugbGllM1kXMe20QRe2YLbr11vdLRZ60K6WBUAtuz94QCDCZbctuta9S4lSIYqG50zOjsEGDs21cJZy4BhZdavnfu3CKk+3PBTT+DY+hB7Ys+DkbfKStKo0PMrAYzHOTwsz6H/H06e6RUsaA9MBtg/z2uBgahPQNMWEBt9z8pn5mNhwwkSqGiRFMdq50nRrBsw0T1G2ZN6G1cwnpVe9U22e8C9x34t8lSWJs876X5zYYNC1Qh/oED1QCWnTKAIu2rrgYgQUaDGaQD+3X2yetkOIzKnN2LhnUhJotgpGL5G64JUhiXr5iv6qkGcM57kMH0esLwGs0RQc2xJWxNPUd6hu6LY9YwX/OzmBgtWsDt2muW77FI3Za6pSOqxu00w1PfwXVqnJVQJ9LP98317MLaGtcHJ0Lvb86cOepfXgMNDTUKlLBDfSp6duhaqlA1JsrrEsTx2uC65Npl8fuhQ7WgTPoL64OtnRg0baTFAhBSLnfF6pkqEFKJ+wfrk+IB1uKi9XhcyEIlOz1m1Bsc20iPypTSBoZwL4G8L5XAWvo8snxRqbpuElJ0djQlJRXO2ONqfIOQbK483oPIepMS2ujt10AzMnwAf+uszuK5CK/DCkry5MGHUJgA6zz8HdSR6P11I0sUEafvTbSM+fdI195PyLceC5OVJaBRlsCbikIgYe43QctCl/b2a8SV8ah4msF96YWOKShRbmZDc74M5hRqx459Wp7b1yuHkbUYRPF+RtKI3HFzteQWI0DQ/kPZdfJ3Uj73IYl3/UkGkZF2hbAR4r+jzh1e5lgazjPq6Nq1hFDnaJd8/wcALjG58vVvPyuP/mEGouGRUnlE11mNRSKb1nNE0jLLpL8TtR79e2Te7CL53KffLtX1o3LNzFgpi0PNGBTYuhNSpA+ZoWlzPih1T8+TyPYlcgqs2pCoFnnP56pl+sxpkpI9DGd2K+hX2QAhjQBKnUppiXSr557zO8CUg/0XMM1IwWIG5GIACBsEMgNC5zXQIWZ2hIXtdgaEAIb1JIE1G3xU0ekO5rgz2s+yKtYz2CCEoIeqWKwDIZ0p0IIBEDrQzIDQ0Q5UkKKjzQg/t2coZudv1f/ORACEmRkeN+lh9niZSWCmhwCEWR0e7+9+Nz4TQ0BHqhwfmcGyOsxssHaE2SkWsAcr2ictjpK5vEWYZCsf08xQMXtCKhtrPwg6jJFaRWBBAMgaIM65mR8bgDArE6znyoXm6XJ9NgVALtdMT+3nss3AbZADYcYjFqGJndD3P4NCbjoqdjHsBQcThGoV+H2qybAovLioEJmVWvxfp5ygQCeTTpztgBoAQkcjEIDw937aVCz6boTL3911ozz51DY85HVPCx6X+U5LCyUp2dfA38kqPDxSSpAxmA2nnE7eK7uOwHnpQiZAAxQ6eYbyRafHgBU2cSvhUwxGsLE7QAy9q7vd55hx/y635jPTCTIOeDDQwWMaT7PRzjRleClLfBCKW2tWL1QcdD4cGtG9OScnGXPmlr37dLE5O8Mzk0CQUV4+XckRc06PHq3FmFFgCoDywrZ9Ksth5obZEwKOzIwkXz+EFoRf++AYdyO7QX4+zQAJ24G1j8d+fyJFLPv9WbNyQEHrUmo3tPNBx+QKa/wdxxCs8WEwp3P8exMXsl9ozU+kcmWDkImoXtwumzDOn18Ih6YJqjenxW1dQ/Y2TJNH0yfFjqZyrodHdIgzHHKlxsx1UgoOQikygRFYq3Fo0ujF2uB6aQHgMRREvcZ1hjDCuWYM4OZ7pA+dPauLoU3Nk1nH/LekeAaCCH65oFEUDavz4fT1MGNio0a1L8f74nVnjNpTBkhFRrlBJ9LF/KbhIgGOoX6Rrvj3f38VnJyTcH56VQ1JaiqvLRci0SwOJ40sBBHwBNXPh96LKnpHOgHQFqIMrXA6cH04NRxmDAnI7MWgdikctVQzZ+chwh6JGolOFDx3g86k134KMn8u7/gueHNnzQRA8VP32ttbpAPS38wCJMfqtRvtKJjlz0BI2rHE1OnywO9ALUJwpK+vV17Z2YrrsRMNGQclJUEDweY2DUKnTx9FsOA0xjwm3/r63fIeCEQYKmziNHhzsC7I2SbN+wdxtX8DcxMjD22tkmuLouSaYgRfFv8/8UYS1FByd1RGTt4tnj7WlmF6cH8Ln4nsSmSbjNZ+WLz92B6AxNmmETkOMDFv1Z/gsM2XusqlctdNDRKb96BUbP+WrF4GPlJIDTIkX5Sx7tvxu6uwFtEbCSpdSLUA0e0XT+rX5MyOf5a89V+T73ztg7LvWA/255Kju49JYoZHntu+H+cOAGQYvZk69iMjUiJn66JUg8w1a8vl1o15srokXMoB+jpBIU1Y/Dnpbv6IPPY/fXJ8ADQxSHfPTRmRGYleOdU9Isvvfkg2bYbC4qZiZNe3goLUrKLkzFrwumFjPUbMDR3rYgEIv896BmZWSCvygWksNQIaOssGgJB6xUJv0qacWJTaNx1l0p7YvyJYfQEdYxaL33efdsxp/B2dZhaTs3kfnfFACwZAuC86/QRX7G9hxsvtMTNk+qjQQZ/MJgIgrEdh9oKF+Q4LUo2XBdwcK5XGmL0hEGDxPZv+Gcocv0NpXjYYZH1GoDGrxOwVVbCYpSDFzQZt/JwggcfBS9MAENakMLNDWhyBT2CXdo6PogCkWXGOefwsVKcRvBCM8DPOuS0bPNkcXc7PpwDI5ZztqX29oTPACON8hBvo3J85c0YOHkCjvTHtCL6eACQ7OxNp0TLVTPAodOOHBrUzYke7zYG+FgCyceN65YRu3fYKHmx4asAuBoDc847r0FjtEKgXZ3xOLB0R2pUCQAh8jEPLyO/yZbNVnQpv6oykP/3MnnHqXUb9h475xo2LEYlljQ0jbJ1wKABUvMMKaKSmxilKFWVwmd3oBJWlE7SqPgJQx2w61esNQPLzU+E6ulQWxKyJ8Yv+rxOA8BgXLCiCU5SkOpUf3F8tNdU6+/R6ApD8fIRvYQSYSclwskF5ZLf7nS/qJpJ6jV8eAJKF5n6zZuUD6MbCUTgNSWt9vDYAmTsnR8nRdiMLFB2dACeODf/8ACQy0oti1xlQE9qhQKdZm6QHxsfDSU2IwL+RCjB3dJAyyX4ykQABEEYACKMwAjMbnOu6uhaVKaEZAMLXlPzOgUR0Zk4KAAkEM2oaULvRc9EApKqxXbLRM8hNRxwWDIBk5c6Uz3zuP1WGNR6haMB/HPOQvLKnWuKidHNJG4BUHGzGueuRn//4Nrm9FB6mV8sWBwKQc5VflBd3RshJgBlSIlku8fYNx6VkNTg8pNCOxMjQ0X/ApLOOxAEgZd8Sd9xpZEmSZLTufegvkoJnQru48n6lJHMPvfAR2XLAI2m5FXAwn5Wv3/sx+cz710BBDB9HwLOM/hbUsz4mQ72FEjMKTy4aYeeM70nLkVukv6VMctd+U7pqN8ifn0iXJ144LSvXDkBydieCMl445sVScyZWutsP+AAIx5WWnCJ/+sk62X5iWLLiwmRJWYLkrvmC9LR8RI7/vl3ODobLgZ54Ye0fZ2J6/IDc+b775Xs/ToTq32zUYdSjtuSYfPjDjHr3KfUjRtsZ+abzyX9ZBD1RBoQ1IKQK0VgiR3UrggSqarGImffSYCpYpDcxA8D6gkfRn5c1HaQG8TdUaCLAMA673rq2BQs0zYpOMBviMbnOTArrKZh1YW2LcZbt31HOlsXxrFth9oSOOh1vFruzvoFZII6D22OXcG6vEOw8FrwboGNvL/D1RACEWRQeEwEGQR0dfmZe2IOF+yQFjPQvAg/OI8dJcMbjJDgjSOPcB3Z9N/tnhuPd79Y0LvY54fngMZBWxkJy7pdjIwAx54nggXPHzMlXvqL/DzSqdPE8UB2MgNKARNK2GEPkeHhslEK+Em0KgFyJZ2VqTJc0AwQczHrw4cc6h8Mo9Ob/LvcwOLvWpiw50KA7mCTzQfrH3LnlCuBUHGJmQVMLjLnRqdio/Jj3FAfcKS6ng2EXPpvItaHbGFnY8vJScD2Xq8ZqrCd59LFnfFkGOiCmm7SR9OW+QvAfI6RvveMatY/fP/iM0vy3qTz8Xn9/r4rI0Vh4a8uA3shwFuyBB3G3dcw0cON2DD2KvwkJ9Re7+opvnU7pmjqlnUD7eLkt8z5Bhzl+O7Luf298gbIBIPZvWHeQlBStgEdaWpzqt9EMVS9Sq0hdsY/d/C6wS3ug9C7HPBFlymzDzvQE9gpJSYmVHCgL7d/vhP0CFtpElCtrFamXwbIffD9YNmmybV6IWmb2GywDwjGYyDq3YcZ0YeleFouCkjiNcqX1Kjpvd4X3gRHfteiX+uXaGEX/CRrn0ViDU3lKupvdw4NF5PkF2WjuuUDR8zZvetFXY8XfZmXrCH0rKktN4TSzISZ7MRee1MtsoGCZ2wVpa6uatQ8dwpWRw++ka3jOV6woU2IFTci+UBmtDNkAgqJBCCPUIAsUguslBtSk3FzWdkDAFhkEUijdoHIdOVKPQuA0laEjxbCxsQNc72qVFbHXrC2/m5AQqaiDzI5QeYsZts5OUgcH4Yxm4FiTFC2RDUu5v3YAkWZstwvXQTSUryKQJaQlp0dL3vRs6YEK3xgCJ+HsCwIbHPDXSGU5AhRpUOuLjoqX3cdPyduuvUqOV47vaOaOIC1SUzFDYuKxfy2XHB7Heg00swPtawt6EzU09ErlyXO4l+ls0gjoWv/3mwnygX/cKpufvkHqt+PeBQrU7XfcIl95pEl4e5qdHy+3vPNLoHi9Q0JHZ8itqwpR8O2W+58+IY19Z+QjH/4NaHnwCGtWyejZZaD66RoXjwv0tXk/RAYE/B9vorjCeR3yXoSAR8etMtq6SMLHNCAai98jI0n3y39/75PS0jUiOWmR8vYbSyQ5C5maWPBeVGE/xuyJk8H2jyJDQSETj/S2/lmii//bJxk8iozHz362Wt5290tYt31y9TXXyTNPbwYAKcRa0JmxyHCIDaD7OwNBn30vwGDREnnPR78tvSfuFE+bpqC1VkfLC6d7pdbDbLdLPvTB30rbyTzZ83yyjKJWLrHoLGhWr+AaYL8cXRdAAEDpVzrzbEJ3MRQs7ou3aoIQUpco8WpkZ+kc09E3GRB+l8XfdPpZW8LvsUbkn/5Jv0fK0kRGUMR6CYIDgh468HTAqWhFIBPMGK2nqhULr5kpMNLBzD6gdZfqOM4MjmlEyGTl7bcHb+4XbPsTARB+l/UspHpRupjbZ3aBgI+ZHoedrDIuBB8EA6Q5sRaE9CzKEQcDYvYYOKfcB0ET55J1HgRY/B3nhVkKgjZzzBwDwR4BIP+1+7iY7ZJGR3BB9S3+3jSb5Jwww8TfUEHrYsDZxGfyjftkCoC8cXM7teXLMANUvNENBSFVi+7iW7ZuUYXfQS0YAJmMboXf0CkwdCs2sKqqwp0xiNFJNg43nRWqYxUXFykA0tvbA2dnL25sOtJHGlRfn5YnjY7W9Co6dvPnz8WDYa7qw7Fr1wEl7+sjhh2RAAAgAElEQVRC119G/2jcvnFSYsAtLy5FRBi8+rS0ZDQBy8aNshu8YUifQiJ2vOnfh4WF+LjoFVZYJArOvKGF0FkzkVhzPCkpaeDggoQL28IqQsfQquQ8h51Oou3oG9rZeOcZXG3HoQtONfJnChQ/Ho4hjdFgFvMScNAY8W1vZy1Hn5ojdrcOBvKMMxfowAdz3o2DHfiZXethjt923Pkewd3Msmw4BzYA0ccS+N2AE+RbA+b9YMDM/o09vmD0qGCUOM71hahUwcZkxn4p4121ikW/XhRF6pqoYMfE96i65Dd/0f/QEDtz+5XN+B1Spgwdy15fy1cskJkA7VVwcs9ZHcZ6QR2icV0b+hP/rqlBWBZG9bbGAE9o0cIlPrBSg0Z8xoYAjMy6InhesULXQ7ywTTcfYC+TsplZUL6isEGkmuOqmmbJRZZkP7JBray+hs2bVwBQkobruhmc8yZVhG7PjbkWOGYq6NEMxdKcb4JCApJkZICSU3Q9WFvrAIpO+9U48gvSnYJ3ZE7Qo6a7q09qIcPLTAlBUzpoiUnojN5Uf048zn0lBVK5NLd1jwxxg7I4oq+7VfPngFanR1pYqGs5aEeOaQCXgW0OuTR4HASwWbQSjRtgvbjH/evnvw3qZIH8733oQO4AutXrI+W5zc+j8WCsfPs7kPsB5aoUoAwsJDlQ2y/ZyeHSifvQv30SFbwImtBGID7gVc0PvdKb/FlIBrfIpj/dKivDyzAPuvZlEPfEsJLvq0yJpwlhZSihhfsK8HHvDcEn6LtE8+L4UOEioxBJOH1uTB7d2izt3aiLQdbpjmtLpRBNT9GxEdtC40YUzkPaQv2uT9W3QGIZPVLam9AfBVmVtMRCefHEWdm0C6IIUamYZzSahULiQ5sr0QS2DR3YW7HW9e95vw4JS8T9NEtWLcyUq1dkSXl+jKS4mmSg2SMohZFf7AEYR3G9B8+nEOSTiiNBgQvdKd97Ok5yCpJVzc0LL+wA3bNFgQleKnRm6egHRuF5m+V3JnrfdAln9pl0H9aHmEaEHC5/z+3SYTb1C3R0g/Xx0AeozfyO2+dr/nay3/G73Bf/5fZtBS37MzWN2B6PmdsMVldhj8W8ZlYhsJA9cLw8TrP9YOM1c3Gxx2SPg8fA7Zt98DMeg33+7GM26mek3QU7RvM5z61N62KmhmCHtDwCqInUt4LN0eV8bwqAXM7ZntrX6zoDd0D4nFFROsuk2ezcuU9a2s5KpNXEbNwOXwUAmYZ+HnPnzFJ0q4MVR8Y5t4EHYwBIcXEhahMKVSFpTU0d9M6r5Zpr1iJlewrRQB36CQZAystLEOVZimjoIVU4ymzF7Nkz8TBLkIOHjkNyr84HQG66cS2aEsYrOgaL0Pn9U5V16EFRPUEB+JsTgJhaDqopkV5FxSzKfjY3d1vN/iyw8hcGIDy369eVA6RBZsZnf1sAJBqF0NdcMw8PvWF59lmEaS0LBD+vBwBZuHA2mh7OhERqi6r3MvZGAZAFC4pVBqO6uhn3hNNqdy70i0D8w3FcvP5r0Mno2HNgA9FAdbWLASDaOfJLQcfEhKlC9hRkR9iTohNUrY4OeLFw4GKQLZkxM0cV77MWrB3Kc+xXkp6VompoWh1564kASEs/vov4yLzyVwdAONZrN35QZWdS03PgNOvgzYxZCfLw73ZIaUmvfP9r74RoQah0SbqgL6IUZkTK3Vfr7FV4Dmoz+jV4swFIaP7nmIuQ3z9whxw6MU2mp7jkA6vD/QAEoMDTjDC1F3UwUO/yGYrTDQARtwY2o/BIPfgerbZxRLbs7Za6c12gZEXJXdeUS0EWwRWyU45ke5/T2b4fUtNtjYfU79KSpktYDKR/QZX74e9qpbGjTQpBR9yytxlzHyX1qNU5fKhegUACkFFkVWhfeF8J6lJKlfO4rhjqbr0a5R3Z2SzHxqLklMRKOFDZmBKiGJVtW45JDZoYzgV4oWwzxUJeQRVyYGbXXm+Br1mEfgjDJnWJSknG6Mzec4+m/JAydKU6rRc6tqnPNIBjRoyZKtacUKr3SrUpAHKlnpmpcU04A8x4MPNB8EFHvh8Rqc1IedM8KAocZz7Q4YTv1IfGU5iAj4/fMGuxeNG8CelWZh/sG2CcKoKOJUsWqcjtkSPHcXPXakylpUWItqaCP7oTzrOmbbEviGkkSCckLS0FXFBQBCCxS4rTtGkZCmxwG1TFiULhZ+XJ01KQlwN6Rwii/p3y4o79qk6C+zOODMfijxx7xlFWuF9mIwwlxo1ooKFg8XemWJcPM1sal7+j2lUIIr/GDKWFz1NDi/HTq1BAjcaJeqYRv3NCbHS8/NkFOGwB8inmc/ZRIT0lIz0RD8JEJdfLHhwtLegI7zz87d9qqpCmmLAWJJhNVLw9GX3JbIvfu5ju4/z+/Hn54DmTCjZeSnWiQm+zj4vJTEyUnQl2zBdD4wo6WRO8eaFskT32detmKbD4wguHsU57g2ZcbJqbvxbIfz2OebRstW0Eo76eMqO6HiE3N1OWLpmtKEabINYQ5taOJG3N2vXq35fQdW18pkPvh/Nj0634HtXkTHF6THSicuhTkXEbVMpnUHcC2F+zZg6yGlUopD6nVJdozIqMosknzQYHbvzGWDC6X+Cc2ufX930n8h64PoKdjwRkCJOS8D+yI3GoIelBHQb75jHzmVuQqWqjhlDA3gzgkVeYI31Ql6O6bTg+p0HfwWcUBOgGiJyGgvawEH8NVXyM7tGy8bq1vu/29KAG5QxkhGCNzW2SW6g7gJ862S31oEXSohPd8v/ufRAZ3UTJz5kl2bn98uzWx2TTHzegb2CBxOUukBZkSG7fAL6JMWYNQAMz5h1F1iL0kHiiPiWDrW+VoY6rpLNtSO5/9qygNh9d16Pljrt/gVIPlwycBp8IKmYRKbxn6iwzujCCD+WsM2cNSRjmoF+PkXMTHpWM2rFhyPSeliZIC8dEh8rf3VwmBdmaYubt1de1C9mJfsdLH+gelHP1Goxk5+XKnmN18tTOFtDJYuT6JeVSUXtG9pxoh9pfFeoGmyQO/ZpoUGOGxSIzli53gP41B4X2M7OjJFdRx1AvUT0oD5xCVgfrKCFkRJoEMuPIySSH18kP7t+DuoqlCny8gIIOW4jBP4HnvyLliqpIBByk56BcUjXhI/2JtB0WopPqFEzd6kLbnfrsypgB9iMhtY79R6iYdiUDySkAcmWsmalRXOQM3IxqNEZ++D+dBzr0Dz2Eqy2YKfBhgAdfW09X9SQJACAXSbeiT2FoUMbpLi+fgYK0uaBN7YX8YLcvIrVw4Vw4BEngcR4C7UJ3vKWxENU4EKQ0rEWXc4KM7u5eFI8dVJFcAizaihWLwPPOVRHlQxUnkSLXUcRAioo6JETXbIffyOQWFhao39CpOV2r1WjsbTCCa4wPNF9dikNjsZuv8Xvmc68LtLOx8U7/OEc9cM59e3GPc0wJOoxiVSrpIU2dynklx54wxud8OedMK3Fph88GB4Fp6mAOnnkv8DMD4oLNqx2p9h1CwAszxjJQsHp7RhCd1E6Nvb9gtKhgzrj9u2D7uxjgdDGAZqJjMe9fzH70uvPLDbN+4+qr56taBAJtNnE7eLDKJ01svm/Wow2UzJjDI1gvNQJKyDRc4x0+QQJTk2IALvvIXLdxlYQBnFRVo08OGh4WFCJ8axnX7rkGXeMQE+Pvh7Fs6Up58D4Q0mE93f5u5QaADEG96h3vvEYpTnG/XANcG5Xoq1EBSVzbCIBZfG4fG1+H+u4/fqpisDqewN+ZuVHbAAXTWLC1aY/D7dAaGb1nvUk86EQpoGlFwokeHfYAqEGGG714otC3aAzBDgYz+tv8lNXR4QEUsGuFuzbQpxJRW5OOTGsymnS2t+nmiVHYFi3Rqf/g66vWL5Ydu57RQ0ENQzg6sdPS0rQ0UTfCsT+/7zF5ZWsF7o2RkMItk3lLk2X11fVyx22b5aqNJfL5f/mWfPVL31aF+mmxOnP2yCMPySc+i6pkWEtbD+TUTyPD3QwZ5mkSF/kz3BmKpb/hsIyi/m53xVnZsadW/uF9v0YTxnCJ9fwbfqXnzhurwYPbheaQjvMvbj+oEpc5/71Qv9JpgdABNNTsHJGHnzgtNXW9aPIYJjety5Qy1PWoz9HfZRiUV1pnS5Mk5WiBhM6WMyBN6azLFtyvn9p1VjauzJW50wtlX1W7HDrTgw7Y90ljU7O4USDvFZ0NiUXDxEULQS9NT5FbNs6TOSXou9JzWAabw+WJMyHSiiEWe5ulHxCkQbCOce5K43rkQNMomkT2Y/1XgwUwecc5xoNY58B6B9Zp8JHEZcMGdlR4Yl2J3edCDW7K3jQzcBSsUCqZUTmMjRWvZJsCIFfy2Zkam28G6BSQcsWHdyK72uLRs23bLnC+m+Dw60zDeXaJAORi6VaBAIQZjoyMdAUejMQnnXjSqVgH8tRTW1UBKvnpNgAhRWvBgtmo+5itupuzh0h1dZ06DDpiBoBEotcIu0CfOF6LjsV+oPBmByBsFsgsR3Z2imoESLBx7hxoDW3dDuDQmSqCnTcTAKESVCwkhk+e1N2//9YACI+ZTg5FAnhuCwunAUx4EY3zK1WZ80nwccMNS5BhC8E10K+KstPTkxzJZ5eqs4iDQ8xO3O1wQFsg/NAJdbOmFj23NBa2337btSpTuPPlg5IJyoxtrxaAkFK54fpFCAa0AkDV+Pt8AKyzyNy2KxGAmPGloHidoCEU0sZseEe1JgJh9vVhA1WuzwH0z6HZAORMZ5eU52QpFa3XA4Dc98en5KVnkLXtQw+Mghly1Y1ZEoHERHhIP/ocdciaVVfJC1t3Yazh4vY0414Xic7iUI7aheaDKOJmA8oFc9OlA/f78IhESU/NVPLca+bEwXnXTnx8aLc8tr1SDp6AUEZIrLz95hxkLqCu9yoBCFWzaGfPdsjjzzZKfeOA5E+LlTuuyZfUpPhJAYg3tEfRsh5/qUGOVXfJHVfNls1HumQfaFNc66dPdYCmq8EPqg0B/pqVrPj3vvkRaWjpl/LELslzuVVm6vkjfVITmigp3l7JGumStsRUaRiIANgZBrAakCr0O2Fg63lILJmeTuMWqfUHr0/WebC429QjsPaAKkpT4GOiWXtzvM/eJcx6oITqomtj/lJHNgVA/lIzP7Xfi54BppnZo4IZjwS0Jj13rlEOHDyC9L5O+Y+zcaCDnwRQsoLslXSr+fNmwwmOQ++JA+epW5mfGDYFHX8TtV27dhXAQRqyFvsBQHp8AGPmzFLwxHPAzz2ABoUQGYcRUJjfEZisWrUUN/shRK0oOTswri9BJxwCo0DFhwqjbTTV2NCpojMAhNK6tnqOyXrYnc0XUC8QdoqC545193SpTBKN2zIN2DxjXl+DQTNeFuwaO4MCWjM20mTGUKCpZtqJvtpTTAqWMX5O0JFOahWcTNKsmOlobOpQzevs7IB2UP3njtFcWrCo/vn0qImlbm16jD3miQq2gxWe28cXLHqfkBAtRXC6Dx5sGDcvk2UTAo/tQhmMybY10VzZY7+Y1xNli8xv7ezNuPNurYWYmAj0C1iMvgB7sN51obL53fLlpYpmt2nTXlCbZimaXRcUms6dQx8HZNZIMaTNnVMEhzkW0eFkcPPRfRs0mHZI03hBexpGITdrHIYB8rdt34NO9nre4xMcpxT8kugo/Toi3KHi4HVMTKycrdfSuWxwuWY16hzgmdEBbG9HvwzQK5lB5To9WUmuva7rYZNRQ70yzR4V9dHKdpi5CMH4gp1He13ZczxuvgMytPZ2Atdd4HqIw5wzC2IsFMpJtGkZyajFSEQNgi6qH0TXdkWvxPUfpsQe0AwV2aR+zGUYJHuzkzWYi4AHnJSoswmxcTq633T2tIrWG0tK1ZmU7t5W9BvR2aCIyHgpKdDqev/57Z+C3oRMxXPHpcHpfh4e7sb+WnHP7ZMoZFTGRjVFNcqllbR6+6HkF7FZyZAPIrPCRqspyQko4o6WT3/83aDW6XO9eHERAj4zJRbOubH7H90jp+t7JTs9Sj72CadJBPpvjOH+RvPC4aexEF2cAnpx9+COpSlWwwOkfjm1c8xYw9U/Xd8jv/9TjXSgT0ceOqPfsT4X6lzh4oX6Wb8jCTXIjK1TvM86Fdq09Bmy9+QR+e2mKkkHNe6d18yWzgGP/AyqXqer21C/1CTVNT2g+umsjBtZkVjMxwf+YZmU5oRJaXq45Ee0yonKQdnWh/nHelseomlalWFF0gKQEyo9sudgtXpGnkCr8/1sIjFlUzNwBc/AFAC5gk/O3/rQGLlcv349OnNnqWgdH9rU/H/gAQh1B9q4Wg8j7RlAuQoyoUVFbCY4XU5VVUPd6vR53zBSt3ZjOI6LD3xmLvLA96W6FTMcdBAKCvKQ9ciGA9WsaFc0UyDI42DkiZKhy5YtVBmTbdteVt2Zabk5BaBp6QyIyZTwtQ1cXKA89fXpaKXtkBjQQZ682R+VdPgwohk+PXm9xlkZGOyFZr/+nMdkd4z2N0TUdIxBPCyjovRr+3vKkQodr1bE74yjmeCRnoYickbDCTyamjsAPPg/GiSCBmKbcczsY7O3NREAMdvQHaX1eb+YGogLOdh2zUbgMV2ICkOQtXLFDNm+4xhcEc31pgUDORcCEhONP3As4ybwdf5jMqBjn48LgcPly0uUYMLWrYchM5mJ6yYV10GUoh0+9tiucZ3jeQgE1f750tfzGJxmM++pKXHYDngkMIKPNhQEv7TzgLommDGxrb2jGZLTuhleCGpEeN0ZM4Dk2mugSQp7aecxXG/hCiQngnaUjvqPMACSPlAR//wEWg4HnEszP0qC26kBUUDbeR0MoNpjs9cYX5tAAl+PoKO4GrMlmWPXiAQ71QQKxpIhT01buGCO9A52oEg9VnVX5xwOQq63HxSrwQF2lPcqsDGCCEs4gH4E9jeE7yRCUSsFRey02Ng4GR3RlMJ0KO4Z62zX1LacrHRfr6L+vi5xx/slygd69PdDQ6LlLNS62rtwP0hNQJfxDukZ6Ea9FGobmgGIAPh270PzAssGeiIl1OWn1I1GOPfHGFznYSkShwL8hTNSZOO1GxCYaUfCgnU7mfKhjwJ0jg2hlqNffvqrXaou5gP/iHM8Fovj1BlzHLYyN1+EOjVkyKZFOD2TPFhvXt/9CXVmhkyPniUKiDx2SjpBtZxbHCe3rcqSMQSTaMMIJkWy1oSvnX/DXPES6lDWNm0/Ks+8XCtr52bIytIUebYOAgGgwbHe78H7toAu2CZDHg0eKTRSkDks+UV5cueNc+StpXpt/3R7u3RA1rfY0y7TpFoGQTWrCJslA1TNgqRxLbInDIg9/fTTWLt+euG4yZ36Y2oG/sIzMAVA/sInYGr3wWeAEferIeHArAdrKMgn3759F9Q7jgT/wSUCEFNkzo3t2XvQJ0EbuPELAZBbbqEuvMiOHS8jexKLpmQz4PzEq8LuU6dOoweCjlAxGLx+/SrlbFErv76+QQGWkygqZ+bjrxWAJCXRgUtCX4w0RKupXMWO1Wwohlixqhk4Pzv11wBAeM7XrJ4pL79yEk6k3yH8WwYghYXp6CdQhJmBs6tkmsdUTRMFBhoa2gG8NVnZONiTAZCxsdGgDQ5fDQBhHcnKlXPQwDIOIMPfF6Qf2Rpujw0HSQtkjw1jgZmxKx2ARMYhU4nrrqsdXc0HdABD3ZugrEQjxcqDY2XWaQjUoBHcb+MjIyQRXdFjAE5eLwDCfQ30gkY13Ck1UAREdxlkYQAwgQGMHOzuvdWyZ5+usZkMgPA7Icho/Oz730EGtxfZhJ1qXdx4c64sna2BSyeA1je+uUXechP6Ky2f9boAEG63H7V+O/e0yPYDHUpOOiclUjYuSEb2ZuSCAGR4qBcF+83y4HOnFfgrnbNAUeH27DuMGr86JXawd3+DUvojAHH1VYE6Fy2f+/w9khHllvVF0VJ/DLRA0FVPhSRLjLdPFnqOSXRyhuwbjJFzw6kA62N4vlSrTPVudKQ7eSVLIflW49SLv7UZmAIgf2tn/E1wvAvR+SgPWoE5rJRDMpr0m1/96gEfRcj/9DSZjiAKVxc4zrKyEslH5uIU+nkE6+lBqpXJQJgIpt2lmFQlqlYtXjwfqe4qcNynoytrkQIx/IwKVZTFZZ8P1naweSGbFqZCfuTo0eNKSYfRqewsXbRooqisETHqUnbWg98xICUC9SDGzO9MY0H1UATx01b2ycrSUWJ2hqcRzBkpYP7t9WpKDKlYJrpMuldvj9bKN9FXzoetSmTqUwwdjN/1uEdV9DgDNJkCKO7Qamsbsb+O8zId6vvO6bNpPHbE/UL0p8Bouy8SDS/GBc60PjZ7XehZmyyi75tcvAgGGOzPJ3yNKOSCBfngdrcAjPrFBiYqPp5oTK81A3IpxzrRsUwWcZ8wA+LQh+wIP+eTdSH9/cOqe3hBQSqyFzFQa0Ix7/AIapzOKWlbfqenF5F55/xRWMGYy21e+4ve+ZlpAMrsH5u9qfcUhQp8aDim8U4vCK65AdXHgQXSSchUzVfZOVK9tmxFY7phP31vEGPy7TcIvTBwPdmNGt1QXzJm2j+YvwOpVBOteTv4EXh+Atem2UYosm/GktDzgxanpHizUIgeAVqRC9K7Thc4hzrJ78Q7WaM4UKRIvxpBBsQNJTvU4SvLTkEgKCZcIqCWleo0iRzo9xevu0FA6+/TxdvRUbE+pT1bSSm9SNO5SpP1PYnW6Z4ufcPdchSF/d2DPRATCFNrYWggGtdfhPzmfx+TOjSzVOYpQP2KpqKOAWRIlCN+gR5BYciu0UYHWyU7M07e907oj+I+EBObKzejJUltZReyzdXoGL0GmS2tqtXaorM7Sai7CHH6DHlwnk3MALoDoKU5AQQAM3N/DDHa0ZAEN2mUvQca5dntDdIJalZiXKisnx0v5XkxEuM0gHRj7kYdhUaPJxz70+fp6Z1V8uSLp2RF+TSJlzqpG4GABRhgtaCOHT5wSrahr4jLGUMkanjec+cqCY9FJ/XpsXJDSSiAjku+uasXMM4teSOtkgU5Ytrh0XRpg8LZYF+7tPa6QW1skc2btVLklE3NwJUyA1MA5Eo5E1PjUDSrFeiew4dpPjoiMUpKJ3779lfgwPs79fqm6kISu0HmMwFc8EWQ1qWTcqGsx2QAJDY2Bp1HVyrwkp2dBboGlEzg67a2dqIr6SEUAHapz1NSklV35H37jiKa1YpmXOVQsNLdhAlW/poASBqLyXOS4VhCwaq5HUpbjaBq9evmexMoYf01AxA61zTK8QajeU0ERuxl+9cIQCa6zaVAtnf9+nIVER7DwqipaZK9e3W90hsFQG6//Wol37tte4WiTNKSk/R5o/01AZAYgI+CYsjw4l+mGzoQXe/u9DeBsAFIG+5NMchShXjY/WwU1DI44tGxyCQMQ3kqVAqzUcOVFA0g99oBiDtpLmp1NKjcU1uBviApCOAMyubHmeEakn1o982anyee2I3xZlwUAOG2vvONL6IJI9TT+hqQwRqR1GSKQrSpbPRnPgOdUtjrCUAo3zuMwFIXZISf3t4kp+rRzBUYYwnoWclxYbJ6cXpQAEIHrLa2WX69+Zi0IHBVkJ8J2d9w+eLnH5ZFy1HTkpIiO148qXofEYC8be0CCUHdzNrV0yQq3CuFkDYeaGyTl/uipW0MTVCjuyU9fFhmzM2Tnz4JCnBUjtScOeeTat+xYwcK6v29cia6Hqfen5qByzEDUwDkcszy1D4mnYHp01GLgf4ejMSzH0UfOnlXV59GhqEa2YJO3EA1VSAyEhmA84BHEIndgD0y61FcVIhGfRN3Mjdyl4zqmyil4WQzE2C6MOfm5ihKFUFFRwcpRSMK2DDzwOhuT88AxsvOxCgurGtABkA7N9xmEpRLaL29fh662QeVvgxfl/syETdu12Rk+LnJPpjvMs2emakzDt3QUjQZDtNJme8TzNG4D36HxmMKw0NNf+5vnhas3wXnxsjtkptOsEiudFZ2MgpR47HNPqn//9l7DzC5rvNK8O/u6pxzQCd0N0IjZwIkQRJgAKMoRkmUbVGSw9rjtdcz429nZr0z/mY93h159XnsWVuWRmNLtmyKURRzBkkEIufQ3Uidc86595x73191q1ANgEkSyfolfl2oevG++977wznnb+kywYfL66CjrV3MuR836AiXoXezwx+1AqKXXish800+7kv7Suj14V+t9MwrvRsq3xxmBwUF6ag2JaP5ZECtiYuFZq5DSfHupj4uCT0wDlcXYrjSGF1pO/OS0EPEB+bbfrjvV68pA78jD4pINUaKmdyPgCkfhHCoy2VvCd2K8rLZ7vzyIVNMo+hDbKwlU//6r90p7+w8ZKp0KsnN+TDnZae5jFtZ02OYrzIWNJ9nAtC7+cbIzId5aGpmnavMs3D3h36Xgoy7WnJiDKRr7Y5SUOEoLM2XNBD6Y+PQ/K8d96tT6YkBn2sYz9o49ACh5aM6RCvKyQacJ0a6wKlohazyEBzu8sI0WZjjkyRsexhcEmHAQnMqVunpGf4qak6uhUQlxE3JigWBbupHLtTYa+PwV4qXB3gf//r3P5CikkzDH2pustyS2ZlFeJgFAqBJHavJQNUzNcNyH8oAobsRYgcpIItTVe168DW2by/DczRAoJfZBWbZaV8DagneaSD4ivK4PKbS4TWV1D5K7Noe41XbmIHyL4rKyCQ4Q2/vaZM6qFwNDiOIw/pMxWSkoFqDYyjKTZJt6IKemQpBg2lbLXtlT508/c5JWVUGsQXAuWj1kPI+jeJ1Y0OHnDg+hHG2z5PsmHEEUo+B+wGCe7pPtixIkOPNvVI7GIOO6hOSPd0qN9+0XIZQwnriEJ7NCFJaW1tNFb6hocH0xolYZAR+2SMQCUB+2Vcgsn/ZvHkzYBAFyFQVwolPQvazCY4CmlS99a4ZHZecKVGWP2Dt6o6VVj3ItTh0+NgVO5krZIOE7lAn1EoROIwAACAASURBVHIWAi83VYGiM79oUZXce+/tZp233tpt/qoMoiWTBi6y2z9EoVIKu+JSSiZXdSp+19HR4XeEbNM9r2mY11OkG2LfCrViYKOZ8zjIWOox6zo8Xt2vql5xH6avhgczIaRrAqou7vHws5Lb8wsyDQGYcKvu7kEoBDWaxoWzXmDoOtW+GPsipYWO4dUI2Fdq/HclCJbuT8noum/93oXVuQ6mf3+O43e1vgvBt28A/pKRkYgqXjakla3KkpmtTiPG+YILt1rycSsg7n6Dj/Pa/3W143Sda3dZyqOGjvuVAir3iMrKcmT9hip59ZXDJqCnvlTgmupcghKd1+wyeLtzkI215Gud3+41nJwcN04Ybdu2VcgGd0LdqsYf1HP8Jz1H051//KzXJlyDtlCoWdSshYHNC1ELcwmuVhUL17hT51VgfOwcTEqMxTjY51UcgioNQBKQPdftrFq31DyrRnuHQOa20M5hBB6U3c0B6Zz86fFJyxdJxbOmrCSghDeK50M7yPxN4HSlYF9luTFSmmvv9b4eNGj0boXShVX+z5T4VRvz1M1ysnJlldejaALjHg9oHq3+kiWbJxfEyyz0Yjs6xuXggXZ5/ZV6OXe6TS4giz8rltwO5gpKNDZgkiTv73gOqjZ2HkyPdyLosUmXP/9P/yuSJN3yZ3/yWzKXgG58MF9MEcbEwrKiqaLl9V3BE83f/XwWxzbjJ6Hb+chAJNZ7FkchEGGQYb9H0mXa61EEnpM5BjyXT57ukdFxVPXBJTp+fhTBxIzcurFIblqTa5cBbHdyIkn+7vkDcqGpXa6riJeExD5UOjKkcSAJ5xwvr+88hcp7F561fK9sMustrdov1csWyf/ywPXoqdgob7f4JBHSvIXjVrVt08oKOdSNrumDqHwNXZL2LptMe+211yIEdTNCEftljUAkAPlljXxkv37IFV/SFRWV4CmgzyvKz9RHZxBy/Phx/wPdLzN7jQEIl6+qosJVhZHWZb+Qq9lHDUAef/wxw1Ph8dfXW/Lk5y0AMdwOBB4LFxbCaeuSkeEJVHisc6KVmEgAEiz/u337UnQoDjR9jAQgl3Ny5rsnH3n0ekjkdsoewE8+rQBk0aJCBNJFULE7Y/rP0L4oAQiTDMtWL5Z+yB3TNADpmRiSorRMcD1irxiAcJ0c8EJ80ZPS0DEoF1u7pKlrQhahi3cmnH2oABv7pAIQbqvpYpv82z86IJVL8qSptRvP9V440hQ/vvYAZO/b/wLZ8/2Av+bJ9TeP4B2EqsgvKACZI2cENgOeYAySZ6fQ/+OZXV1y95YFcsOqXBOA+KDiRfvev7wg+9EFvSJ/SlaXoQKOCt7PdybLEQRmhYXp0tLaj3dNMdTfcO0SXjAk9b/4k2/JyFCf3FQwIz89B3kB3G6lk3Vyw8pSSUorkIs9k/L2hR40LYQSWW+vSXbt378f26m/2qsx8ntkBD6VEYgEIJ/KsEY2erURIORq5cqV5oW/ePFi0y8jOzvTPAzr6i76s+3cDmEK1PunEQ+uEIv59sGqx4oVS43KzrHj6JKLLN+HMZI/dR2tSPAveRs0Vj9YtaisLAcU60ZkVPMQOKXK97//P4L6cXDZWUAxFLrFzCOhS2qsXND0O547pXppfEG4UryajXWzso899mtm2SfZ8tQzatzr/szYealIrV5w/LS6wnPQwI7L6bnyswYVOTkZOKYcwKwyAX/oQGDY6tfR5/YJ7XK3Yc7ZD2IIlsK91gy4vc4BZ9XNPrvX0V0mkD1WYQKeu5VLprl//cRquAFBxGFvrNwxDj7m+fuLuPvQY9ywoQxzuRtjaR2P0AqQey66fjhYTbj562bL52YB7gg5z9Btu/8OV3m6UjUq9Njcc9Xx4TgGk6vt9XOPXXu5uMfC9dgYj+b2ssnKjpcN65dgThI2EyVPP73rMlEBvXashARds9ng6ot2Nuc+2BtH5z871ldXl5pny7PPWkgK7/GYWHud56uAuBUV/1wi18m7BtFzAenlK12HcHNGl4+OsbLeoWMlcwFoVbh96/LxCDCSk2ylNDUIjhUnSeBx5EGZjlXRUa+TdwKWB+tCJlHFLM7woEkgekMfwG9cj1ZebuFKtNwcW2VouHBGZtENvq51RBq7xyUTBPHCtBnJTJrFs8NWTjKgMkZLcbrRD4IorZDSFJDXs9OdHWLZCdQgUpItef1S70lp67bP8p/89AK6q0fLrnfOgCexWPp6LRxrOtZKBc/F1fuPMTVlmfzBbz5k/j07M46O5rNIEA3JHbevk203r0PFYzeeA9Xmd4iYcyvmM3uOJKR4/Zcc+fIZ9E6hTaGK4PPPFezTK8jzGTsJ5TBaPO5NWhSCjmhGBOYgsX38m/bKe81yuG5Etl9XImuqkiTRZ/c90Y13DKpM3/vZPukdHZS15Qky0Vcr2UUrUWlBhQiy6AeOAJIFxvq7O9kLZxYiIAfkH/7y30g34LA35o7JriYIoYAXsrVwWrLS7L4LMgvke+81ylRsKuDItaYafhEd1Pft22ePLWKREfgFjkAkAPkFDnZkV3YErr/+ekMyJxSCD1BWDQoL84BNbQE21cpg0vlWx4RFdiWiXi34UK7HtVY95rsm456muwvjUUeGzvzGjetQDSgxXBUGTDRCpWJ9VnlGOR5UndK+GXSYNMCgc0NlEpo6NMSf+5sBYll1yFxFLDp0GggRYkWLjvb5AwZu1w1cYqFaQ+vttcGOQrX0vFXFis6IjnEsIBjs0VC1yKp0nT/XiGrHAGBWASy+ciemPagBl9Pj5VcuXORqzm24a3AtAYg2CXPXD94XzslzANSZdHkdbkXCPV4dVx6D62x+2PNYsaIIc2LYNFlTCxeE+bc7D+Y/XB8IF+Y23xzW7z/scbvbm8/J1W3OC8GKsc6qCTCugJQkr0jHPug4HYWm6zatMFK45PTw/mDzSsaK7P+RlpZkJK2Hh8eNVC5tfHwOY07ZZ/vvROOIz0FVL0eWLllgFLioemXvwQHTYFAldnlvR8XYIJbj7h6TmwQIB8PyX+Pp4C7pOkbzcUfCfY80gn/uXe36ub1m9BjYiyYG1QlaBhSu0lMDjj2bFBYDQsngruW8hTqlpQC0ww7pCMbK8iwkiBYFTg0txQtm+LmsxPLNfFC9y8q0CZXx0T4493aeT+IB0DUCoY9zA7Y3UtYkmu8BGhdvx3XxomX+7aclgyPi8YWo9OfzIE1LoSpI6+kJND0VX6D/SPekT/74T/8BJPMxOXrgBJz1xfY4TABhLTHXKvmNTV2S//u/fheVhwkpSE6QNatWyc6d78lAfx8SRwnyR/9hB/q2eMmFaQQVystBMDY36wWjaGAoHhxNtz8DmPCUNz6zgLBScIQWjYB5SqFZ3uSfAw7Xp4kw9l3xAhByS94/3CGv7++V3Ayf3H8bGuJCtSwz3lamoLArz792Tl4+3iIry1MlJ94TSUg6K77kJag6zchu9K55/729CB83QbXrqGSiUeM3fuMh2Yj+IZcQj7UMzMiWnH4oZs1KenY6oFsT0ori9anOVJkC3/E43l9MhkWCEP/UiXz4BY1AJAD5BQ10ZDfQSYes7o033ggyYIrJ+neCsFwHkvl1m9cAvtRquok3N9veGR82ALnWvh7Xeh3mC0CobLUWjb348j548JiRjNQKxmc9AIkDCbQYOO/Cwmzp6R5AYNhiOkLTGFy4wUYkALn6TCovzzZOc319oClbJAAJHrdrCUBIxs7NTQdXbJkJjClywPtvYGAEPXhOmeBhy5Zq8x0D7mTwGdg3aBgwQQolMFjxV5YAlZyC88frsGvXaT+MUI/qixKAZEGCOKcgRxprL5lTZwAygQAkDhKAxfkBrsdHCUC4vVQoP9Hq2wfQAbxPekei0FV9RspzZ2T18o8fgAxKgmzY8puyev0KyQJR/s3XelAFQIPFKwQgE4MDOIYM+fY3HzfH9uqLT8oHB8/IylUL5IGHvU7pv4QAZNqrqPzjK61yrhVzeU2R3LvZJrIYgJw+2iEDIP2/cJxcuyhZuSBPEjPOS3Kmrdr8x++8gGr8QpmcypZjh98y76Snvv9/yom6elmWNyfHG/rRIx2ywGlDsqg40QQgtKmBBDmKAKWmc8y8d5lsee+99/xS8Fd/wkWWiIzAxxuBSADy8cYvsvY1jsDatWsBd6g2zjoDkOPHziAzGWc6h9MZ+PGPnzRVgxhPrSY4a3plsnlhYb6sX7fmigpX13iYZjFmPlURSx1tkrerq5eYDubNzW14UO8xy7KKMwLpRRorFVrBoJIXjcojSvpmtYGEe9qBAwf8lZFgtSqbwVNYgh6Pn2eB1Kt2N1fIFMKDIMjawIDNnukx8LNyUhhElJZaHX6qdLE6k52dgcAjH5LCedIOVRxWPMbH7UtKHWYXHsMGgsGVAZsydJdhFlQtHKTpaoRbXgMdSwvBuraeHqwGucbO1+55BP0GyEg4orueM8/xWmBj82Wos4GRLy7ORHOxyyWkw213vn2Fq4DwPMLt94oBTtDIXP6PcOvqdXZJ1uE2Ewovc/vo6HEauIr2B/FgV7zGCg+kglWMLwxPBOvcfvt6VC7STbWEQQWrHlS04lzMzk4z/+7rG5ZXXz2Ia5pkxr2kJAPqcJkmcCb8i9yyFjQ9PHOmAXKneWgcWiZPPWOJyGxe55+v3lxjYz53jPU6uJWRcCTzuem4K86b0OsWDnbHxtxTU4HGh3ps4YQJuH4oDDIZMFG1FDQTBMLKb+kI4hLQZLB0cbEMgbtBG4PjPYsxSkHArHwQXvuMVAuxisN1YSWFlgK+gf1OZCHGUa2rXYMZR3gCAcE43N9hQIY+ONEl7QMgs+fHy03rqoyKFqseUbP2+cGu7GpsYErjtY711LGiCRkDB5CWkV2EZ5edK7/1h9+X5PRceef1Y7jGdr0hXAPUoc3nBCh+/emf/a4MtJ2RRxB8/OgfnzPfL8wekf6+cUkCRO23f/9WjAkaZDK49SogcVBTm53zSO2ohETjeUGbHLVzJS4KaongbZjvMH5T0x7HAw1Eor3+H9PeNYxCRSrBm1fkf6D7olkvCjBh/zMWVbrTDaPyxJvtkg2Z48e+tFpS4odkYsD2cGo5NStvo1pxvH5cFufGY9zq7TZSys19kJ5fKXs+qEFi7JR0dsTJ7uf+WHadOC85vl5p6h+X/lEIBcS3Ypt23wUFFu472BkvH/RjbIe6pBUV2w8++CAi1WtGJmKf9ghEApBPe4Qj25fHH3/cOKx01vmynJyEzCPeXi0tbUYWlt3NT57SDufqgFxdWpcv3Q3r15gusofRzXzAk5f9KEM+Dux3EvCw5oGO6GfEk8lNTrbqKMuXV4Pvcb1x2F97badxeMzDe2DMXwGhQ68KOwrBonOVlWWhA3S2XHiUNhdUB8TCVWywRSdHnT/X6WDwpqZcD1b256B6QnMhWqw4zTiBAH/nSzIl2WKx0zOSDb8jHnjlxsYOwA3IiQBUpWSB7N93wCwTTgXK7WBOKEoohMgcuyeRquPJv6EObjh+hp6bUSH1VI7cbfhPHh9Cgw3+Fh0VaADHf8fGWjy+O4bheB/uPvR6uPyFK8Fg2AXb3YeeZzww82vXFkG9Z37d/WsJcMJBdNyAIJh7EQj8dKzmg/6Ec57d8Q0d9yuNQeh5BI2hp47G+zUUCsf7Y2LCcqs41+h4X2Ze0PLwwzehl0Mreu1cwP1YbiSduT6/ewAKQJRYJQcqGg4g5/0AJGNr0eCupYUVKE+ViIGPt72vPHqDPPn0e5fNj6REO2eYMHCDDj0uJiXG8Jt7zd355YtKDppvoecTCp9z74NAo8VA1SY46AhcXx3zcEFJcmIaYFOBwUxPs59z0KentIqOZxSa1I1Kd7Odm8kI7hJw3ybiGiV6/AUvF2R+TwVUKdnjkqRAjletpMjK5SYmBI4rBo756KgNJuKwvShPmaqrsw+O+hxkfKfkDJBfGZCg3Y6GneUF9hk7CZJ2f5+FipKrQ0tDo8p8Lxjhv2di7O8TseX+Y3jltTPy1u5aKV9UIX//w+fN91HRtjpAi8FzvawqS8pAkE9DZeZcCzqXY45sXp1JcK+pgCxfWSmrwdny4X8qSxwfE1Bfi0GAGuUlN+Ym7TN6FPDhlBj73B0Hn06vYyykjqc9zuK0F9jG4L035UGw5sDtiAcciubDe0TXm8V9wM/9kO39/ottMgZex/03ZkhqpuXcFMe2y7n6s9LZPys/2zMOBS6fLM2H/G7dYfP7kmULJSn7BukBr+eN196QA/tOyeKlVfLYg7fIymKfnIYOSy+vywDEXWYnZeuG1Wa9ipIyObL7pNTNFGBeT0sdKt+NjY3oX3XEP4aRD5ER+DRGIBKAfBqjGtmmGQFm/h944AGTnWOgERUFtC8yQezp8R4wqySK02F/6qnnZXBINd2vLQDJyckyVY9WdPU9e7buQxPNQy/RfAFIZma2rFmzAp3Oq5BxnTINy86csc0EaZ/FAKS8rBgZ4lzT8K2jo9dg5+n8padZPHckALFY7o8bgHAb27ZXAp9dP+8TIRKAXHsActddm+DYTqGj9TEznm4grE7c4sWlUAYaMf1DAvwUOnvBAUhVZSF4aDny9s6jZluuE/95DkAK0DC0sLwArTpmpbOlA8pLNlCIRZUgFz2WouEAf5oBiN4I1YtXytG6Ttl7og1Sv9OybW2pLEfF6qMGIE8+t1uq8Zz+4IPT0lDfGjYA4b6XVKZIeXGK2WcMgofx6TG5674ViGRTZceXVv5KBCA8zhhUff7ptTapRUVkWSVkqZcX+AMQ/n6iZkhOtSSiyzkEGMbrwaIZMwFIVtE281zftecgpIxb5eih4/If/vg3UN3yCfn9Tf3AXIG7IuN1QQHI6b32PqgbzZem0TnDT2T1/uDBg0HV9XkfZJEfIiPwEUYgEoB8hEGLrHL1ESDcat26dSbjT8gQHQRCJp5//mWj0nTbbdvQqC0N1YS3pbOLEJVr7+2hRPN9+w+CPBfA11/9qC5fwp+thsqVZvsJf0pMtDCCLVuuwz565OyZc/4HcVJiup/0TZgTKx80BlqaMVXnlRla/czthmty58+AORUQfqfH46pAcXuhWWQDxfLK+/18wXjGTK1bcSkszIHccbEh4NYBHzyNbKQe+7e+9S3/ej/96U8DTbU8tq3NuLtd06yTbqo2IZ3OzfmwDbBn88GCAucdgN24FaBZrwHdtVQ6go8tcJ3DVV0U3qYEfC7NsVZIm17DIJiZhEvNh1f5cve5ek0hmoj1Ixt/OZzmWudrOPhTaDUiLBTIU1G6lgrIfMcy37pXOnb3WMjx0H9b6FIwxIrnoRAs0+MmDARL51dWViqeG+ug+vau2b0GIG5FYQ4u5OXzDmRify8RG4g8cP8N0gw41pEjdd62bLZ7dCTQIDQ7O8cPXbzv3q14XqVCGvy8XLzU5sfJk3uWk5Nu7iX2wqHFx6XCkbYZ/HAWWgEJWsbfZNX2maC5JP1wkEE7hsHza2YK0DSvp0YaSOdM/NAy0Z+GBY5iCEz0ojndNPojIZUurNYlQAOKTQXV0tNSEYzY8fQh256ZbqFXJLHTEtFTRK20GEqAXmWEUKqJcRvYzHkVArN8ir2HBhAgtrW1mc/Rc1DryiqRnccakfmfkJtWFMrqCoqT2PFjRWjGa4rYN9wgpWUWNtSF5356tq2+ZBVvQ7fvSTT8G5F/fu516YC08LEjteh5YWFo0TFpcMDt8aQArpcMvgutbOG4rKxcIkuXV0lebo55H912x1I8++x1TIxOlKhpexxTM6N4AgSr4HU0d6G/ih2TBFThoyfts5fBg9qUVwmJZ/NLwLtoo+OjMusJesTOjUmsV2iJpmCItwwhXbRTDSPy3K4+NHxMlBvB/Y+Jt9X09Lx4eRLvThTgpbYTjQ2RO0rJ6JKpMVtNys5dLW++94FkIcGXmppir6sv3lR+GHziKiBwsRLhrGhtQS8r2gnAt4oXrpeDA/F4ZlFAo1vefPNNcd8r/pOLfIiMwMccgUgA8jEHMLL65SNwxx13gDSaa+QuyW8YA0729OmzqBzUI/gYkh07bgUsKUNefvlNOMDoxAsn5VoCkA/TVPBar8t8AchDD95ngozDh0/gZdcNdav4z2QAQnhaCVRrSksL4UwNorTehqqHhTHw2kQCEDtTPq0AZGFFJubNrLS22J4pH8UiAYh16BiAbN++BpK8lrfxUQMQckZuv3UdGrq1SU1dkyGxqwIcA5BHHr7NwLgoytrc3IGgZFzWQxJ4797TsmlTtRFmoOJRTk6mCQ6YcSbEprm5W44cPfcLCUDYL6m0NM/wW6hO19DQGjS1wgUghL1WLS2WWcAw0/H8baytR+yB8wRUKwnBIUSrfykByIplqEDALoGwvvdUs9R3DMnaigxZh/9AVbnmAITb+Pq3/kTWbag2ya73dzfhfYMKwTwByPUb06Qkr0gWoLdRXl62dIH/9vt/dM+vVACCCE3OnJ2SZw52mjTPAyvyweFANcMLQHjOs0gMnQO8agRwrjxIDMejAWVu/hr5/77397IFoi/xcXOSCugunyMxCQiYjLIXElljtpIYGoCsXLIWnCCRt9pjzXOR1RAqZF26ZDk+EYuMwCc1ApEA5JMaych2zAg8+uijJuveD333pUsXGyzwO+/sMipXfJjde+8OcCbSZc/eD/BAq3dG7cpEcxKnF1VVSH1DExyHj/cg1Mw2/2pHc1ZllMjJbuz33nsPMteNIMpbXsihAyf9x1pQUGAyQzSup5l0Sgu3oEMvTXsNcJtahSDnQ5cNJnUH97zg+m6W1M3E87MS4/WAuC2fJ7ebl5cDcmGBkT5tbW1Cl/ZyqI31ACdfb4jlmm3muvHxVAuyGWEGjDoWjRhjNZeETIeMZjPZ1imEaI7fNJij8pPfmHFz+hnob+75uSTcUF4ItxNaYTHfBVVjLv936HrT0P+nsfpBaWSayiPzM6WNyYGx2w7MRb1283VEnw9Cpd+TCB0XHy0XL9hGd+HsStwKXf5qy1wLlGveA7iGH65l+/5r5xHMuVlW/HRd7Y4dujt1/u3gB7gEodwiVhpuvXWtcbpra5tNYmPFinI5f74VlQkrhQ0GyOVnQzlV9GawxmrIrNywZZUsLC+S19/cbyCI/I6WmZ4q99x9PWCdbbgnUnGvUZEvVvqhuFVb24r7OsHI+U6CPDyMwKQVDeFo+flpsgodpzvQlI/ck5SUdDz7RI4ePXoZH8Tt2+LON3NPYOwYXGSAn5UKArjhxYCMQUe6qanXKHyx0nLffeuM1DBliHW6xuBee+ZpK2NOy860fLHcnBQ4oDFQvcpCLw5UA5BlH0GviJ42PKtAPI+Fc5rpVTPiANVJ8yodccjax3ik74TYKNw7NtuvlZAocLS0x0h2VjYgnPb30SFbEabFotigvDWtPPI52NVuye+0pAR7nNmZWeDJgSyNSshLIFOzn8iNyyEwUpWNTubopyToqYOeGIFtexWO2DR//Xws4UE84yZl7/5DcujwAblU3yUnTgWeZ5D5QuBYEtgGhBH+/b9/SLrbGiDTOyP/+//xWyC9WzhwAsQMZNZK+cpYoNLeVGerZj4cd1qqrUgkJ6NSFGV5gVOocMR6Y8XmgjQ+rmK8aomBQOlFAx9kRuV5R/rQS8S+CwiFo01HY17O2efV/3j5nLT0jsvqgmjZsBg9cpJtRemVPS+bv0cAaZuLy8O8ToCU8mr543/z32T73Vul8cJZ2bLtFr5UwG8ZQ7UrAfVABJzY9tLCEXn16Bkpy7T3TQF4VN3o0E4r8iXKpahimZxNRBKO75BzEaleMzIR+6RGIBKAfFIjGdkOnINb4dxlmeCDXcg7Orrk7bff95Ovt2/fConXfJR0d0pzC+V21dlwoT3BA0nnevWq5YBxpX1sornCn9SB54tRS8sMGNiYr7AgH2RzkF3Pn4djcwnf2Q7qVVVV0tRgybIWTmY/cz2V4WWmSPehzhNhParmxO/U4afTHbb/gXf6LiGdmd6AY86eKMFN3vhiV0e5orIMDsog8O3FcFhakL3qMw0Z09PtS6y9vd2/LB0KPQbydRrqbU8AmqtipN8pFCqGajBOz4oAqTtw7fzEerxQ3YAknCMdLujQcebfmOjLG7tdFoCEwMDskQQCCR+ygjRWfUiGVXODuVAyL8dZA8VrccB1m+45ZmYmygJgzk8ct/MonF1pTOZdCT98mGO60nbcsQ5d7moBVthjdwIQ26DQOjRcNnR7VJ/SbXDOzHiwO3e7GoDq+tddVw2nNhFzOtk0lKNT3tjYjufDefRgCO7dYc8ncAyzOBYeD/s/fOmem+TgkRrc53RQGZSsRpKj1Dy/9gAT34l5YuY6jMmFJUuWmM/PPPOMf5jYRJXqScuXlxpnlEEWxRN4XqdOXUKTty7/HNLnQH5+oVBVj+Y2A+Wzgz1Ktm5dbp4jiSDDj6DPhcbvlBlOSuLzZMIEJK+8YnH7NM6zNWsqDNSqrq4dAW8TpHUtHKcUQfDyVRWQX0W/lKFB6Wm3yROqYc3xWjEz7vWzYLNBSvKabeKZq0bYVUpiMAwxCZn41BRPgAGXuLTY9geZBa9Ce6nw39PetjMzrLPOYG+g354/x3fKc9JjkLiY9pSk+Nvg6KQcwrmcah6SZcVxsn1jkfR22/soHkRv8YjcUb5kwI8CzRH5e+XijfI/n+5B4FgrL0Md68hRG4REJYxLVnKZ+Tw1ZWFg3/z2fVKUCxjS1i1SVJoquZkWgpXqC2RXokA4N9g1WFvdKfM3Pc3ryYHPSUk4N68p4SSev3EqQjbtJWoQ9Pmfibi2tsKGsQLpe9YTNOC/fdO2UqrvkWhAqGYhL0zr7RoGJwQNBmt6JBqZn7VLJlGxQv8p73q2TfRJX3+0NLYkSCzeO4NDTWi6WC673rggX3lwPTTBfIBfjSEIGZHp4QtSkL8C+mRJsq48Xn78+otmHzmojCVPYWdaRAAAIABJREFU2QDMNM6FwMZsconMplaaIKSxsQkcrPcjvBAzQhH7uCMQCUA+7ghG1jcO+JYtW0wjvuLiUsi5FkLZqgb46uN+B/e++3bA+UtFQLLLwK6mppkZunIAwoz8ls0bkFEclOMnTn9sovnVAhBKUz7y8JdNwPDSy2+Yh+xnKQApLSPUKt8Q5c+ftxUPrWpEApBfTgBC2Mu69fmyd4+ThQ15ZkQCEOuMXWsAwmUVfkWH/O67NyA72/KhAhBuo3rJQtm0cTnu8TFTaaCjf+LkeWyrwX+FrhaAPPDAbeBVIHmBhARYF3jeRRlp2aamOjQrXYr7L86o/lE1rxWckxMn6lEtCR+AxKEKsXVrtVGiex1OswZreg/zoFh9zMxMNg1Qh4a87LwZDwZVcbIKgUZeHhStEuKk5kyztDT3os8Smvoh0Gip70GBySZOaAxAZrBPHyoGUV6U86sUgPAYx0YGpX2wF70sJqS5Fxn7BdEIRtgoFZ73VQKQHz03gus6LvsPvS5PPWsr2OECkG99+15J8o3IN3/vcUlInJK0JMsD+lUMQOYmbUDzD+9clDFwOfIy5iQ/wQZlDEAYy2AqS0NbphFISYbq17G9nXL3XStNlWhiZhgBISSF0TA3yzcmcRRJ9hVIc8cl6eg+GzYA4baLiqqlVQrkdM05836kVG+EF+K/lSIfPuIIRAKQjzhwkdXsCJBsvnz5crz8D+NlmwaM9AY0+NprJHZpdCo2b15vemjs2XNAamps+Vqi2O9i/srHJ9XbQ7PabjdxhUEx668wnJycbPnmN3/dHNoQGlat9yQK9Tr/xV/8BbJv9l88J5XZZUa9s9P2edBKiC7Dv6yUaDWBDoVK57IyoqRnFxKm+5uZYdXDOs1cX/dn/22JodoPRJsHdnf1y/kLF+GIWNgYOSyEVtEUGsbKgfYU4fcMGGl0bGrO1prPlA12FYb4nc1kW0fRhUTZSk4wsRhdFxyIFInFgUpEOLK0WwEJ9zkGZNBQuxyWFR7Cp9ef3d1pLomf/9YKiEvuDfSlCGQtQ8nYAbjZ5ft1ORv8vHhJJnqr9ODaOxlVB+Z1NXjVZSePL7j/+aoTVyKoB20rHNwJC7iQOFc0wYWhKZxG5zN/U/L+LLunecbx1zHmXxcCyEW4fnSUrXBxfcsHC4bB6bUO7idjqykMQLZvX43tzqAicMCrgNj56I6D9vnQCgh/1/ErLys0Er4XLjbBEY/2Q4ZYLSwvLzfbYsVCHS6e+9q1q9HRuxD30ijgWvWA2aWismZhOtzu0FBgDL70pU1YDtKrqBiwQnHxYgeSMAOmYsFKRnd3v2keV4ImoAmoQOzaVYPnBiBenhQ4oZI09/z57NCxNM0TQ9rNr1hRKlUV+agUxAPxA1ncIVZl5qStOQBfTQKEJyUjTRJAlGbgQfOxX4VHPE9DZSnGmSMFebaKmux1RY9Gn4xsBEO0gvxMcDXsuPvQSV47xfNZo9C7gLhDoFs5ZbJ1rFxIbLJXIejr65U5n4U2nQEEqLYjBgFJtKyqQMVnUSqKEtEygKrOuk03m2UuNtiHdCzgTn/5lz8yn/MqVso//HOLDA1zv7hGXm+gKLHb/e9/+wcy2NsFx31Kvv3bN0pGlhUgiZNBiVF4FJ6bky127CYA1aJNAZaVlV1uPstcskx5QRx7fkT7vHnskdCjEIjO9gcqgZTtpXGfPg+ymuBDVcfbxqRH3p/1AaKFKonZL9SpTh+3xPGZyTnpGJmR2h7IBqPjfdmCE6gUz0r12rvM722tUfKn//FZvHcr8H4altipTMDeRuXOO4vRQX0Wou28Vgl4lqMrO4K0yZhEuWnxtBzv7pNmj08UjR4o054AQDKPEVya2OQV0t6DxoaQo4/0C7GXPmIffQQiAchHH7sv/JoPPfSQgRfs2XPIVDX44qWzzAyJvmwyMzPk4Ye/hGrIMdm//4jfiTUvUw8zGzqQK1cuk6LCAuBND32s3h48BnWQ6AhpJlGhEHzhlZQUA/O9A1COAUNyTUaPDGKvz1+wgdKZ0zXm76VLDX4M9DAaYC1YYEv+lCrUQIIOg+5DnQV+p40Iubw6xIRu6XH4y+14MSq0i8uqU8Fspjob3Jf2TShfWCQLFy4wzswFwEhUhUd7grgOi16PCWCO9RjoJCQnBfqK6DKu86QQJDp46rBxfW3UyH1Ee869QkUm4VTptpKSE/y8F56T6zSHU1hSZzUIgkPnajbQ3MzOl2DHX1V+HLqJFzRZp0gDEPcacB+6P/e49HqY88T8VgsXPIV7CLgBCNdZsSIX0IVBzLFAr4D51tPv5wtKXNieLhN6XKGBiWkA6Bl/C9c3IlwwYx18i+vnXHWvl9tLhb9znPx9a7R5mzff3XPRsXWDGcKpaFSUU4EE93gC8zW4xwm3m42+Fps3LzcZ/0uQHU2HQ81rffFiK+Aog+aeWFCUC6dxUhoA06LDp8GIqy6n4+OLtsRbGu85Kvmp3XDDDebjiRMnDFdhUVUuAvsuOY3GhrSWlnbzl0G/HnNOdopcf/1KyI6fNBLChGotXJhvjquhocMEUPn5Waa7O797441A7wW9h3QseFw6fgxK3MSF8pr0WJua6uXmG9fI4upiee0lS9qnlRTlQaHKwp8ycrMlMy1ZQO9AXwpPJQuwNjUA4hRVZDgY8Xi204oKbFIjPT2QQFqA7Q72BXgdMeiFQhuDIhZ5J66Njg77VcTIV1NjDxe17Cy7jwTAoI6dsH0u2Lh2YKhXhsdn5dilcWnqnpXVlehllIUg10ty5OVXmGUXL9vi39Zjv/XvpA9Ki23NDdI6XIHnlVXP0nkQhwH43d+7RXyoEt0J/s+qVen2/KAs5QNngjYxEFAXnJmwn2cGu6GoZYOy2LjCwCnOsTpjn09zHodkAtuJBVTPbAuBiN5LVKRSYbgEBHyspNGGhz1FLVyXMQ8SNdI3CfiUvQeiJRnVOts76+IEgj98XZraI3lr+byNlr/87mGprFhqeiVNQKTg4oVROXlsWJbkN8k9j94FPg2aJUZPQXgAgTG2Ng54VnZUv8RHtUlrtL2uh4+dlUpAqWnNDfXmb3ZWpmRn3GA4UE2QcOe9UFtrE1cRi4zAhx2BSADyYUcssrxxuO+9917jvLHyQfUXmus08OXJXh07dmw3UKBnn33RI6QG4BahAYhCrgiJOHT42MeGXF0tAGHgwU7sXI77JMaa57Zm7XLIA79uzulXMQDJhlNTWVUsPd0DUge4iI84ajhLapEAxI6Erdr88gOQkhLrgNXX912WqXYfJ5cFXWGeNZEAJDAoHK+vPHorIE9DxqEjZ6IfBHAGo0nIOFOYgQlok4En/woOPAPpZ59/y2zk4wQg5G5kZSVJfl6avPHmQbO9cAHIxg2LUBlNRQDahaDIVkp5DUmUpvqW+9x0GzXy+48bgNx77/WSBSL6zrf2+QfNDUCyC/IkEwkC8NA/UwGIHTMkRGKT5UDNsDR1jsuyslgpz4+V+QKQRFS7D+9+94oBCKsBrBxlZcfKDTcs/swEILMIXGo6EfChv1ZqDqTVu8kTYsWLgXQUKiCoxs1N4D4Zl54LNXL//dsNHyQ5egA1nnRZED2Iju92Ll5LAJJPmFf2ahmcSTJyykzCUSUrYpER+LAjEAlAPuyIfcGXJyRh69atprJApzc/P1+eeOJnJkNqcdTW4StEBeOee243yz3xxHPei5ZZF5tpczOx1Hr/pCBXoZdHnToe2ySOhZYM8jkrNd/65q9hv4XAkN8pP/jBD8xD+9y5WkPUbmuzuFqtoJAIHahIJCJDZcvihCspoZSQKK2A9PZaOIZ1Nmxw4BLPuWyostLISECJi8u7DikzicUl+YBM5SPbFwOORwteLDbjaKoQ3rgapyraHhurKZrhVyw7vyexlVZSUgICo3WKuKzbb0OdH4V/aLXGLIwE2Qz6HpiPCN7SvAaGVCWiEeKmmVoqnmnXeD1W/uX1D1Xz4vmGq4pw2ag5m4lXi47Bdx6EL5TcrJCwcDAlZsfd/ipa4XCbDrrwKpcgrd+7250PCuUnnOL65xekSAa6gNXWdocNQIJUw4LOMvAP60wE5sR8FZJwlYzZeTrKcxuhTm7o7hU+yEqe21NGK3V6nqyUBL4L7tYdroKhx89j02vAe4eOvXue7vG4zwz9/PXHdsh77x9B5cRmjJm112upczYtDX0QQDrPy8tCcoESreNyDn1wkvF9bk4G7t9h2f2BrTzMQDJZj41jM+XBbQi1VON2eU9XVZag+rJS3tl5BM5dAHLV19dnniu0YfSmKCrKRla90gRDez84ZeSw16y2lRUqC6nxvtTnh9ujRo+HY6ywLPfe4bHoenweqS1dkodrFo3M9zlUK2wFcQyqhMvQHXsa82lkbFimPJjXimWLze+EXCU4/T1iPAhRHiSH01OD70EMlhk/tbk5K+7gi4bymwcTnYVTnA5lMdqkB+fh+A0O2uulEDd+7unp86sLlpXazHtyQpT0KfYV/+7qt3LDQ/7Gtfg8CZ5D/YywkrFwQYYsKU2X/MLF6Opt75kf/gTd0VNK5YXnatG4rxWqTrbqOzNmKzrJINfHx9rn9cWGZ+XvvvdPcs+9t8qK5YRE2es63jchcSq8MWtJ2gOttTIJTgUtN3MhYFdeNYcVW2/cxCOyj48Fy3APImimxUNpS++btJRkcFDyzPfR2oU9ekJGADGjcV4N99lnLKPqaEqMwTp77Htg54lWmY3LQH8Wke7BUdwHcRinXnnin04DihcrBYVJsmxZrlw8jeaPgAQ+/Nh1YGEiUAERfXH6rLB9yVRShzR56pS9qAhNehUXH+B2tFZIuPsy7fsjZ2qxzMYvMhDk5ubmSNNCe2Ui9iFGIBKAfIjB+qIvunLlSrxIVxkHrr9/GA5sIbIf7dDHP4gXypBxUPgb/z7wwD2m18ePf/yk3yGwkpye+gfhLZ4y0dIli0CeLvnYkKsrXR++xDUQICTqa199yLwYqdRFB4nN9yoW2pdwU1MTGvbZUr4anRZ+TystW+RXceG/1elzM6rq2PF3DUboQOiyHCN1ttQhjomJdwKGGL+jnA350bIy+2KqRxM0Kv/QCDuh8fgV5kUlLrW09ET/y43QMhr7fqxZE4CVnD1jIWYMvpTDQgdBgxR1DpE79jurxG2rjQOrHsoXYXd7lSmmNKiaD71UXMcpnPMbDh5ExS2fLxiCZYISD/fOQESdbH52AwXnEpqP3Gc4SV2u43IfdD33u3DbdYPu0H3p/tIzEuCQpqCZZfgA5ErQJt2mQvz1nN2Ayd2vC//S710OTuiyCkNxv9fjMZwMDwPvBrNcVr8PVJgCVTh3frhVqHDjMzdn+QvLl5ebACEh0WfAdaxmfLDvFKoKHvEK32UBblVQkAnoUzGuI+WtY02ztFdf2+c/HsJoQmF1oed4x44bAD2EnC1gJCNwwAnbYmWEPIzOzm5DJG9v6zJJiCQ0caO50EieE+/l6zatgGpeHtbplYOHTpsGnzRCyTRg6QcMjI4j7fbbNgGelWF4HwxYDh85Z56Vfb3WofWBA6AJD97P+rzSfXNZ/Z3JA90u152csoGbyn+j3gO8/xYkXSBZfPaS9PVYx51wNFpCSoKpeoz0BcaX3yezv8gC60jngRc3AUlZ8z14LymUXIIxyFMrLrTPJTrx/f32PCsKU2Um1kKTaKz20PzQN4f6RwUzPT8+dxT+meQ081u8eJFZ/+Kl8zI6bJ99ceCpTHqE+kH0bunvQ9M8QGMb+m2QdP3KAlmHdxVtw61/LbfsWCztLYPy/t4ONCO0SbDhPq9qnJIrKVNWOjgne1R++/ful2XVC+WWbUuhCObxiTAnZMwG1jM99ebvxAQaOaK6T5tDQJeeaoMmXAVgsuyyptEjbAogp1gvKItGs80BjyPU2dUuiSCE02KlWDKzLHRtGvpUNB+2E+3xcOISU2QOc5TWUt+L94q9dj4E17TG7la54D3/Sysq5T/96TGpqMqQd9+pk54BT0I5o1duurlYGrH+JJqjLl1ZJtUrIJ4A2FhpWrvhiiTn2GMfxDGca7C8l65eOz6TSLz1ImCnJeXHSOpMAeb7BiSdwC9CMmvnzp0RcroZnYhdywhEApBrGaXIMrJhwwah5CRfeu++uw8v4ETTz2MGGa6FC8tASDto5Fb5/V133Wp+o5Pyj//4lN+xCxeAbN68Edn0GcgknvjYkKsrXSYNQCize+utNxsHglwPrXT8KgYgsYCQLK0uM1r/Z85clCZg2BWTz3ONBCABUvyvcgDCuXfj1lJ5/72GsBWQL3oAsnbtIhNgD0PqlNUrBr/Z2RkmkGSQzoZ/TACwEzkD5UOH0eUanC0GSFYqNxAoXUsAovcNt62VgzVrqlEZtXLWdIpZyJ2eBkYevTBOnKpDI9Xz/seLBiCsqqxdXY2gAhh8PAef+9lOs8x8AYhuoLy8RK7fsswEPAcPnQNh2HMkP/EAZLMh1w9DLetC3XlAc/psAILbJjk9RWIBYxruD/Ts4PF9lgMQHn/VklVy+mKP7D3ZLsUF2XLfLavl5nu+L9Ur801gu/dgzxUDkIT4Hqm78Kw89fQbECPwyWNf3WguW9RnMAD59rd3ybZbS9E7q0cOHPIqi9KGQHJa1q4vQVDpkyEEYXfeDTGEKRDSQUYpi5/6UAFI8pStgK0tu0lOto4ZgZM33ngjEoREfMZrGoFIAHJNw/TFXujuu+82zdsuXGgwvTjuuecOaIHvNfACvoyXoXyfBXJaY2Mr5Hg3GAw2e2w8++wLBt7gZrX90BRkPu/ccZu0trXDua7BCzyYYPpJj7iFTJTLbbdtN0FUPXpe8K9mw/sBi3CJzVu3WlWVmhpbIejuHkSW0Wa7XFWq+LhAZp77UNUpDRS4D81kxiDjSC1+Nc1mu/CmxMRUM34VFYUomWfJJZBpL1wIdDkmr0Yzn7pePPTplQjPffmbHZJd6pnCxCorF/lfDjyWYN6BTU3SoRtmsyzHmJFWkjvXSUywmTpVu+FnPwkZPRD0mueiw7Aeb3KSdSrVwlUU3GwvVXZowcdoiZxuxUL/7V/Wg0rMMVPr9CvR38NWWUL2w2VdaJu7D/czt+WvxIQoEbnHvmZtAZSw+uBQB65/0AB75xRuTCzMK4SA7fTacLfjVkDccWPnbr1G7vkHrllg+3qPsvoVSjbXfen81uvF5IJWtNweLe6+eDxxyGyT+6Bzl/wIyugePnzOqENFx9jx4Xy7687r0HhuAs+VNpMsmISAwoGDZ/xzQiFhnPszHrzHHQvCHBcsyDVBy+o1lYboTant95BAaW3tkhRskw55Nu6psrIi2b/vBBoHWmJvckoSYFIrEPwngPycKG+/dcBc56pFxVKCfhec92eRFLjYaHvnPHA/5HhBtt63v8bsT8eQ+PjrrrvOP/Z6fO+++76pUKRDmvy55yxJ3IVPEVuvDfxYnVHTysr69ev9VZaLF8+b6gBNVf0SwGerXFiMYCoBcKQs9ChJghpdtPQhCNlyHaTNUbHesnGj/L/f+S9mvWKv6gFNO8i3WnhUTjbGL99WOGipXqY9yeuHkYkgJgXjRIuB85qY6cGD8O/0UVstWZBVJoMhyK0WNEglEZ3Gc9R56vLYplElohGaO+09d9lBpKb2hP94KH9Ma24PPB9TUrPNd7HxCXKqcVKOnuuSYhDT3357j5RVLJC33uqQgREPBuyzZPPp6H5UhOyzchz355Pff0R6UJUawLvrt3/7evM9yfozY/bZEwMFKNrsdL+Me2Tx6eFBwLjsiSbE4Ljii+xxekIrY+gnNe2oGs6ReANramrEdbTHERePe2PQvk/SvXOLT5xEFZA9s3BPoOKdX2SbKNZDeS0lzVaZGrANWlImYMK4F2gtI9PSjDk+BWWy3Xs6Ze/7cXLbXQmAC16AwIoNeNeiQLSgONeos2273ictXagEQX0rTRsqJjfL0UYLRdYqjC9qUsb7PVWu6WjpHrfbyp1LgSrZLdI5kSStSArs378/0jndjEzErjQCkQAkMj+uOAL333+/eUnU1FzAf1YDfP361XhRW1115TWsXr0ckn+AJgESkYqH9dNPA3cLIyRG4Rp0aNjptwCwhZUrlsnZmlo4F83GcQk4Op/8BaGjshUKNnlQm+nq6pZdCJ5oS5dWG8gFbQidgVnWpxH3rYFEK3pq0Ky6TqARl75AKUN88oR1ijgWCoFQCFJffxegauV2H3hxKVQqGrKO6iz45Uvh1SxaVCpl6NDc1opMXF2TcZq4X3XYmL1VGEYArhGQqeV3LiyGyjE0V2FGZXhdBawpZJ71/OhUTgMLT9PjdWE8hIzoshloLqZOqB6Pygdz/cKifHBqrIOQmhJo3MVjVMiGe8Xj4TjQOCYagHD+BGBBwc3QuKzr8M7HjVC+iAvd4rou38M9DrvdQANIF/IUHBAFgrxw+9bvqqtzpLNrDHCbgJOm+wvld+j3QcGaA3txj1s/u8u6vBXdlkqh8jz0XnMrL8Tsu/LDXM+FFLr8Jf6mcD2dw7z2GhC4jiTn6y3IQtuqgp1jJBDzWdAH2Awd5MbGTkjPnjK/xcbZANWFtrnnpgETv3MDkFUrqs16GRmJOO5ZBBeJRlSCTiuXJVH9JHp8lJctkKIFOXgu4brh/1YdLQrB9RicYjbsTDNBItdJQAd7zvuO9l5UfQ/KI4/ebmRSOzr7IXkaZfbBY+7rHYTSExMHMZjTk3Ls2DH0ObJOLpMBer+xmSGNzxaqB9FuuXm9gYL2AdJ65PCFIFiVJhIIaaQF85Si/IENK9DksLnGdRLiPVlcL1itXl4Jh7NA6i9eRCf0IcnBMw0FEmNRXsfzJCg1ofDqt2yPvzEBDloSODq0LKxH49Btohfr2UC8hX/GRSEhMmahQmU5gCV12XtkeiLAk2mMsZyLKQQX+iyhzPHgkF0vG+qJtP6BXtmI941aiycjTCVA7V4/MjKAZ7a9r/rBbaBlZmRL+dJswOxm5N2D3XLgRB8aKabI8VMNcghVJ1pCxibzd2QCzSvFHltS+iUpK60ycsTfeOR6efxbGMcEkt4QiM5Y+JrfwKGZ7LOyuKOA1FG2lhYvGZh73rKooBnDs318JsADGUGAYPY9No1eHRbml5aBIGfWwtUSsjXwi5La45bgPYtncvWSFebzBBTV4tMtz+jCQdsYsX30IiSK7fuqBbDABZUWanvk1Jg89/QR2X7HMhPk/PNTu/HuGUOwNScLyzNl9cpck5xLBydqDOdUltEIPsg0kAlF0o/uH7S9560S2RDWKUi2czsJgdaol3S51NEoS7IW4p4skMTYSgQhvfARjkYUssxIRWy+EYgEIJG5Me8IfO1rXzNOyHvv7QMEa7Uhlv/wh/9kXoT68ncdk1tuuR447lyQ/ybkpZdeNdsNDUCWVldKZeVCEwQMeN2AP+0A5KEHv2SkCJtbGgzRsRNEOtqvUgBShExsZVWJwUDXILtF3rrbODESgNiXnkum14n7WQhASkrTDESxuSmYjMpz+LwGILm56XLjjSsAc6RcJ/vTJBjIFI2Z2cWLi0wQ0tVlSbYfNwBhD42y8iwTYNHBmp6GW4neD+RFNXqVCiY/1EjoZnUCcQO4J8iu19RL9dJKE3TMQhJ2anoW8KUhU9HIzcvAszAKqnj1UlcbaCpZtbgYQQ8dSEoWp5nKyIcJQJjcKQAsdMXyYiQWpuSFF2xyhPZJByDc5kZIFvOcOpvbjJzu5z0A0bH82x92ySC6jI/PTMjBAxdQAe++YgDC9f7wt+5ExTwalWgEXp/hAOTU2VGQx0flwN7zsnJ9lbz9/mHwR4ZNAELLz5qUO1BtTMVczMuOQuABNkpGi8TM5X3oAMRsbzZL+hOrDfexvr4+opDlv6MjH0JHIBKARObEZSPArDcrH8ykvvrqTrn55usRfOTJyy+/iWx2Z1BmlE6yZly33rQF8AQ25xqTF158xWzXzV5v2LAWmal02bP3gHm5EjdNsxUATzddmzmFgbN82EtFSMOqlctNxaWhvg0VBdvbg9wKWntbNyAatqRNmFBWli3fs/SuNjJiHUZCMvxqJcgUBWwWhHQLV6Izodk8zWQx00uiPo2ZTw0koPdkxpEQhrLyAmSCkwzOnNlUOyYBojfHUCEvzC6zlwHNrXQwq0xz1XOKioqkvcM2hFToBrs0K2xsBmPuDyQ9uBOXJTbe7f/A79h8TfdHR0ktJyfXX8mYnrbZO3NsXsY+A9lSv5IYsfreqhyHQNUrUEUgudi/DW8usBISUPmyvweR0EPmytUCEq2s+HcU8sGFQelnzlGd5y6JPRzpm5sLrYZkZMSjApcitTXBpF93uVAFK/fffo6Ld64k97tCB25/jXAVEH8jPnjIul6oCplej0Bfmmj/Nee8c/en3AkVUlAoGoMM9rpIT09CMiIbVZ8+wF4OBearB4nTOeFWYUxzQ49w60LbdBl33HV9bpj32N13ojoBG0AGmFUV/kdo4hggXOfPt/n79tTV1aDKaEnNtJTUaAOd6kFztYMHTsJpGvSr2iWhR85jX79bRqFOx2oHA0XCEOtquky3c5q/uhtHeJet3g0jiUDolZreeyrssHb9RhOkqN122w7zEXpPuE9TcA6TqNZc9P9O7gaN94xWWKk8pBAt0sI57jSXmL5kkSVF+6AYN+VVHwqKsyAzm4kKDpT0Tp+BjHBAxYrL5mSlyxycdFoWIFbk9NESCbsCtNIcp4eiZBPARZW2kWl6fo5MxtnnYG5aFsjMgWdB9rStmIx7BHKSt1PnvKpt7Ki8fykQ0MUlWhUvVX7i56XoWG+ODVC5QY/oPjIKCdmBwL3U5FVGEj0IEpevWmaf7TEJmZKWbSsSf/7fT0gX+pXw1XMEqlHtHZBwjrc9nWiTM73y5//lIfN5EHM3OTFBvvyVHZKfZKG4tKRZC32KYY+gMVtxkEk0kxyx12luHM/VKLtMFOqF5LC+AAAgAElEQVQhaqOeelZSSiwCXHv+tecHJNeDuWUB8jYzZ8dtZNS+B9IguT7kJep4D6ai2S9tHAWb5DgLg9XCUjua/7aN23nVjma6vlQbbO/c2SOHTzTj+ZMjr77cItFJ9p02iqqWsRkoZyVMybZti9A7pAj3bjK7hMiKkim5UG/n4fkeW+npwOEleIJwyeBlsbJIK64ol8aOFvM5GwIEZb4cGUtaLs14x1K8ZdeuXXZfEYuMgDMCkQAkMh2CRoBcD3I+6MT85Cc/QYbwBqgmrTJ8jqEh65i70AwNQDZuXCvVy5bIUTQcJAH95MkzpsKhAchtIH73DwwiE2ox1vz+0wxAKA/8wAP3yoF9h4GPbkDX4sXgUtiH6K9KALIUSiusfJw+dR4yhhZrq85jJABx1MU+BwFIPKAPK1flw8m1L2m1z0MAsnQp1HvgxOejGzZhT/2AYXaiSdnpM5cQtKPTuSO9rZycTysAUc4Wx7ewMBPS1XmmcjGJztFDg1Mg5F4EVLQKQYWNhCfR5I3qW4cOnpX1G5aZoJgVjzTASA8dPC1brl+DJp9deHZcMrwFQsnycos/lQDk7bfekNtvBy8EwVtn5wD4DnaufJIBSE5+mkwCYlmGKnQcrlVfezPiigAv6fMegHz3rxuksasNFS9c55kRNKfEOF+MFSBd7XxwApBhBKNR4CaOQBxhy3V5su1mC3n6LAYg//wv78jmrRsxr2Lk9DmbiHMDEF+MDTr/7b++GxDDLinMz8V7ck7ipz9aALLQZ6OUi6MVBk5J9cW33norqF9V0IMw8o8v5AhEApAv5GUPf9JVVVUGksAHxvPPv2YW4mdmw4Mz1hZXrUZcKTPpJIP29fVD4WWTyeTtfHc3cMiJchMqIzU1JEpe8q/H7cag67AxL+vJj4ofp2PmZlw/zGUqzC+UjZvWQZoRMoLnLDmTnAzNUKal2qwf4TxskkhjQDThEcSZWezrs+owKkNLAieJsTRWQigxTKP+uWYlXZ6FOl0cU9X65/647oIF+XCCKox8J4ms2reCY+JmhKPRGV2PLZjofDlhX6sPzGrrMZOEy0ypOVePhAzxeP9QEpamWH6es9vbQcdKFyZXRrPeVAZSXDuvO/HztJtvtsT9Q4cO+GVx6Wjq96+88grmQ4CRGjinAOg8HBcoLpYKLYEqCfcRzHng+jom6IPiLOtWQ/RclA/iHwh8sATpwHjzt9BKh87HK0ng+vcRpoJHJaz33rWylu5yerysGoWrvthqjzZUDFw/nXf8XStr/Bs6VpxTOj84vjo/VLhAj0WDAr0H3cZ45Hq4c6IQxObFgB+xeMkqHnvYUDKX/WlY/Qun7DUFDHuoAIC7nAvFdO8FrdS469oKqvUaed2ivF4n7rzg3CYHZf0GyKniedQF7gZlTpnVp+gFs7fPPfuaPPLI3Saw6OgYMNK8lMnNBB6fBPQWKFQdPHBKlixZIhWVeaapIGWw9+4+bmR3xydsppqmfCnCsFavXmm+YxVF7fx5+yxilUKPMzuz2P/75Oy4eYamQz577ZoqwFfa8MxEB28Q0mm8nwlpobFTuErW8t9aZdExAoXBBFG0XCiKjYEnkYAGEUUl2RI9be+3XHBhyO3oAIl5UaXlp9B6e+z+GIxMYZz95vETFoEvoJboCV2kJ2dI9SrLwzHHl2vv88kB+2ygxc7aZ+3U1KDETAagiKPdljsyNT0uF6esk69JovPnz0mGV3EuKMyB3G2g+hrns/f8MCor01N2P1oBysiCHHyy3V9uTqEsXGarGr7EZOnz9DV+83f+DrwLynZPy4WGNvTT6JfePgaYdh9//z+/K+dqTklJeaHsfvuQ4YX8u99ZIzMxttrkGw9Ua+OiBtDrz1a9JsYGxTcb3P19LsrjguD3ybkeSc62ndoHu3vBrQl0n+/ps9yY8UmvmlSYjfvVI8jPkehutzuMhpsTHpleAGekxU7FyTC4jLTmuVPSAYlf831KmfzN3x6RBMgoR8WlyQsv2wAkKdluaxSd3fXeTvSNyEMPbJGxyUEpQLCaFBcvWYkjcr7RckAGWDVJ9cRBcL20dxSre3GeIMEQeCS941bI4KbsVTKXsk46ekY8Bc13IwpZZmQixhGIBCCReWBGYO3atVCzWmYyFZTZXbNmBSBLF0zVQx0WdWxc1SYfXkB86WVnZ8n2bbfA8ZyTFMCJDhw4DCWnUgNJ2rPnIAKAXls58QiR7KvmOkoKMQkmBXsa7MDOX6stKCxC1nITFDgagWlN92O/Sco8c8aSxXUfcT6rokKLgzoOqz+0hoaGQLDh6eDznFW+k38JUVN78cWXzUc65eosuTCWQFO+TDgyZWY8z569ALiHB+PwVG40GOC2+CKlIhbNBGsGpmZNrweJmDR3HPniVlgMf4vBC4Tm79sAOUm9fm4TMBe65To26pTrPrmtRx7+qh/Odup0QJVm48YNZl9vIZOrRqcsxWtg1tLS4nfSSHIPF4D4FcMAxXL7hIQGDe7x+HdmPgQCEGbf6bTR9Jx5fbSJojuWhvTuZeqD1Hi87LCruhUKlQrefzB5nb/p8qyANDb2mY7Errlzfr4ARFWsdD06qv7ABfecXj9XhECX5bkRjqTzQM/TbSzojpE6sVPTE37HhN+5AcBXHt1uHPDGpk7Aic6Z+aVzLDsnLYgwrePNa6Dnp9eP/3YDOvaKcecrP7vH6V4b3ZY5Ls8xJezQnctcv7W1Wb75rYfNGBw/XgsexzkjnbvpujVmX/v3HccyNlBnf43vfOc75vN//s9/5jT4SwYPJFVamtE3CIpkFIt48ok3EWxZZ9U9Ls75ce+5kZqaDply7Q9hr0hbWwuOxUJwvvroN5DssYIdhKroGFOh69bbVkN6u0tOg5uipmNBVbvEBPt8cOFxmkSg/K4PDV7VKK9bjODDh2pQf7dNrmQC0rRwcYWMI7jsaLL7KCvL969DtStWtWjTUBnraLEO7cIyGzSR+F2GTLlavNerZxbzomihhT/1AH46O2kDgY3gA6kNj1rY1TSqEMnoym22NxEnPe3BFUIpWiPDIzbIa25ulOs322dMZ2cHrkW9+UzRk+nJQKDD7+bglEfFBiSGF1bZwKYEBPOxuLXm84+eehbZ/igjOjCA6jzHNgnONceOxufHxpWL5KtfsmTuv/nx+1KUkyT3b7fnPzuVJ7MeWjcuYRIVJRs8TI94sCx+nrTzOQbvsNkoryFtDHrfxFjo2hgSNNqjic78EJQl7ff2GTEzA1WqLBvE4mfDYaElxudIT5c9v6P7LQk9Bcmd2FgvkIwZBhG81n5fnCAT00vM59ffPSQvvnxJ2luHZQZiDcZmERB6MLTUtHh55MvluCfZaHgEibZ4qJ/FSU4ShCOw/GBsl9RBxIA2hcBtznsH+SAeQrln2hzeQXNebNY9ZGFyW0u/LqB7IcjvgH8RCULswEcsEoBE5oA/+GC2/M0334Q85D0gaC/Cg2IveAln5w1AyvAiKgA3hMTzbPAt6BS9s/M9WQnexZRx2OPNuiTftkFNavfufZ96AHL3XTuMk7t71z6TtVTy6S87AKmqKkPX32JAOZqMrKibXZ+OBCD+u/DzHIBUVmUiWzuBl3CAY2Re2A7v6bMSgDz6yK2QzI3C+YwC2jRqeF9Hjtbg7zhkbX/1ApDy8jIoVaXJRUCpNHDLy8+WdeuWG/4Ve368/PL7eI7lBAUgxZApLSkFvwHPs0ZIkp4/14LgJQ39eSrkxZ+//6kFIKyWFhVlyvqNiyAJOwj5YctB+DgByLIVJdILaNe4x2vj9ioXl0tWXp5ppDeEpEdyAoM565h+3gOQf3zmWVQ82KDWh3cXqj3gtl24VIuAJgXKVIkozMdIWXG2LCzJkpVLCmU/GkdeaOyX/+3Xl1u//TMYgDzx1BsyDsncl1+onTcASU2dkHvuqEZlMxbwPwTLSLhRVSwP3JHR+I6PFIBsKwH8a3iRmb9EDUSCkIjjyRGIBCBf8Hlwzz33GBjO2bNnTbM7Sjru2LHNNP567rmXTTZdnWUXLrH1puvwUMowmXpm+PiCZmdiatYPDvbjhT4LZ7tFqqoWGIhSfX0zApAP/CpGrlQrt+t3vDzycjCCJRh+E+6SQTATkJAque12NhlMgSNRACWul+TUKZsdYnAUmrkeG5vBQ9aWoanYEeh6DTCMB+/gy4hG+JVmJ0noVW3+oEACWWCFYegxUmN9xYrFpslaK+Ac2i1506ZNyMYeN4s1oCeJ3UdATtftvEwoVoBwGnBYtQLC89LKyySyklMsL8F4bKtW2SyvWj0qQ3qezBQHKgQBHLiBtHgXQJelHLBWEebwYlYrKipAFtMSJ1VWl1UzOnR23AMSwvy3QkV4fqFQIULYAtcgUPUyy4X08wjN3lOBiBbasVphRvo9qwEKN2AXd90O/7qVPR0/d+6Hq3zw2IKrdnZkwknyFhWlAgYTg34XNlP6UUxFEQiL1PkyNDTgPw/3HNxzVolpVzTCrSLxePVc9S+/07EKhXbddqvNRHd19cNhS4Kwga1YHTlSI20QPtD7istoD5q+nm5Jz7QkY63S8TxU8prfKwyMkC89P62Ecb661b2kRFvd4nkQZkQjB0TvFcKu1LQqQtlXvY8XLV4I9anFph8IeSId7YRpJkk3qsCFhbmmASKXfe21XeC0WEgJrQLPuxWrykxFtBOwrgkQ0zs6e6TmTL1/GQY1NM4NFXRQuOd1yOL3Au5Di4lOMBVXGrPDahw/zl3Cpm7cuhRjOC5HD9vlaCMTfdivvc+5nMoh6++8bumpFirEfh3JKXGmy/wg0tCpIOjTMsA1YaWG41dUXCQ+IwLA1hXIvk9YiFRmpj2PaTxXMtICzyezfmaK9ENZkFaJ5oqxUV5PJIhkZCRYQQ9aGkjNtN5eWxnIBbQnMd2DFWE/czMBWGaqB4McnrT3f1fjOen3zrMdMD9VMUvCOQy4XdzRV4o2Nep1Zk9AE8vxevNdBSBjWXn2mcXnRBJ6r9AGYpaZv8eOHscxodN7cpzs3jchBw4f8GC2CABXV8jZc21y320rpKo0Q777w91SXpgsj3+pyqwbPWMrL9MDCyQh2R5DVDTGL8omGca9qgAE2vGdfU7OjHXgunvkdDSfjIN8rdkGIMB4AprPIyO2mjABMr/qg6Ri/EfG7HWJRU+lrnb7+eRxW4WeG88RX5Qdy6i4fnRRt/NjaKpbSqqtXPLv/uG/yPKVi+WZnx4EaNWS72ejcE9E23dQanqVLF5aJgW5MVJVjjmDgJSQwxkIjDDRGBffic7r9vlVd/ESSPPmo4wO9fsrOUNISqhNeceQgGfEQsgY+1KvA2yRVcA2QHUPRXqF+Efqi/khEoB8Ma+7OWsNPurqLhnSOB2O7dtvNFAkdghns0G+3BQioc7apk1rjKNYd+6CXH/9dXiRIXvE/gLAVfOF1oemfjU1F6GGswgvtzhTzr1woR6OVwBiYCEtgcFXJy4aii2hZjHwl8OwPOEn43wvX16NF81C07Dt7bfeM5ugA+MGTZTjpPl89iFNR4vHR2PgQOfdbyGYewZV6uRzm+oI8UWvTjXhawqjSsNLjgRzOuBtbT0mU8xllZNBNZ1QuBaVR9ztanDQjx4B6oTRmQmFmDAQUWdyGi/iJUuWmtNgFrUFcpvmBYFAkuY60aGStnp9iY8P5YBw+wUFBWYb3V29Bqqn2wsNunxQxxnwmpm50BRuIwDBifYHa7oMyb9uYMGgh2auoReA6DgQnqbbYvBYUVHhv3Tq8LpOrHscuiBhYH6OD5zn0ADEVbhyg2SuP18zQ/4WGnzov9PS4qB4loHAszVsgMLl6CDrNvQauNvToJPHrb9zXquz7h6XnrM5di+wd38P5ViFa0qoc9Q9hq999XbTYLQN/TEOHLCiElx3+fIKWbd2sakoMIExOjpmJLlZHeH8n0CSohvKQp2Ajuh2eQ01UFqwIKBGxGeOzllWMmlWqc4GMDzn3l7rxH/5S9vMPfb+rqNmrqjDr8GaG9jHwyFi8oQwG841jkdbWxe2m26OiTLdbHrY0dGDagcbwNnnDu9bl7/E3h3l4AakwMmPQvCyYIF1fBmMvA2+APlnNLsPO+P0evAaJ8QHgiO9DhYqZ518jkkA/hgtN21jVXlaXn/1qPmd4xbnqW5x3ibBeaa5ARoDD3sMUYBfpcsQeAMzgCaR20GLAaQmC1wX1+KTYyUBHLlxOJRR4Gpko8EsjRCsBeAj0HJyAspZOSn2evBYB7ssxJVWXW6fQTngbahdrLFO7sj4AOZKpf/7Pq8ik4A+HT6PozY+Zce9pTGgkBUfFy2nLlj+Aq2y0t7zhO/OeQmP/n77bI8GVClq1gYHkwhyNm62c4gGtp/56zN9YqyN+SwkqrO3UV7Z2SHpKXNypqYD91UC5HjvkALA75LBdewfHJO//hHei2io+dW7FklZtg1sBjAfUxIC8zfGZ5+P2k9pcjxWYiYsvCwKXJL4JHsN5pA4m/Wga3MxGSZxZ9bzkkhcfwjQXloyEnnJKV6QB3hdd48NWBNTbOATI5nS2eb1Q+mdkvPNlrfB+XfdzTeZz6+82ypn6prlqSc+kP4hewyMOhGu2Y+AWMXHWy5PGrhIZRVjsgRNcTMQXI0jEMzNwzsgCkmsuFY06EyRi00WjtULSOCM1zySTWrn5myA6Z/zuO9iEi0MdHn6gxB/wD0MGN3uvfsiQYh3Fb6IfyIByBfxquOc7733XuM4nzpVi2ZB541DRB7HffftMP8mXIp2661bjVP9/POvmJcMnQtWSPr6B6QIXWrZDZ3N/crLS02mkzr/3d3kNszK5s1rsf06Q5xcBYLi4cMn4URY3sMnHYB85atfhlMRC5nTi4CN2RfhLysAKSrKA5a8wJDMjx49hUDEdsWNBCBf7ACEcdR1m4vBiar/TAYglHpdt24xKgALIKV9AgmF1qDmhRrcxMaRI1EGiddsOPMpJgChwx6PCqmBZaKD3Tjw9XwGsCqQmZkOnP+IcVoYyCRiGT6PfMCSt7Yga44UcHfP4LwByAP3bzPBA9cdBAmXxPFzgEqFC0BmgGt/GKRzi3qbM5CxGCQ92lp7Ub2xzw0NRBNBDtbgJTQA0eCA3AFaenqmOeYbb1qJ52iqPPHPlgf1SQQgDMzNs/iOlaby+s6bJz5UAJKQALncJXlSd6ZJkpHAuFIAEuuDEAL4V2m5RQaWFQeSgw8u+xclABkZb5UPDvdIV8+EfP2BdfJXP3wfELh+2X5jtfzGQ5utt4Dg5qcvn5baS73o/p0h998EVbTPSADy2vtt8tbOU0gMTAJubRNyVwtAEpBE23FDGeZAv9Q3TwJimYlKSLckZwx+pABkbWKlzMSvAtF+Rhqh/hiphHiX4Qv4JxKAfAEv+sMPP2ycYXI8SA5PSUk2lYxilOHZs+IcKhuE0bCHQ1XVQgM/SoZK0pNPPmdGa9WqZQg4yoEP7ZFjx0/Kd/7rd/EwexHO9mmjo09jhpad0SdApjty5KTJMK5cuRSa5HtNdtRmlwPVDiWnBy5H4Dc3a89KSGyMzVxplvBrjz1sHJlzIM3X1Z33Ow22cqKZmIDKkWaOmS1Up4nf6fcjkNvUzI1WNDo72/3wEEJGNMteWYnGZR5BvKurEzCwcu/8kzwnR+TgwYPmO1YutFrCDLKars8KiBodKjdbPTtrf+P3emxamYr3OtPyd2afGusDWcN0YHfNKwad12nJySmAvNisJEnhavze3a6/IuWVqUq9bu5cnuVzzdRqx3d+n5tr98WqWa8Hj6CCFeESNFYk3CqDqvToeRKCpRUJfjc1ZR2vudmA8pMLG9KKDCsgqn7D8dV98HxCe11wzPwEaBDy3bmlx6FzxiWmu3MplDitYxgOduV+h24McsMNFSBttxqlJRr7SWRn23GjiIFWBQkj4nmpKaxIz5PHppl+zuNEKNyoaSUjuDeI/dUl07vVQf7mdhnnv/m7v28N7qNbbtkgpZC1bWzqgNx2LXoVjAfBz3R7DEBcaCIb/tHIw1LHvRocM9rwyDDu2YtGGS4Vz6HiBQUGznQSiYvqJRWmv8VSNAecRMqURPGDhy2kUu+jVSsWGcWkN960vUY2bFiCXkSU3o0GqbsDfYuQiYYCkd6vzS2NsuP2G0yPkp+/+K6/qvGHf/iHZv2f//zncvG8zbIzG61VU1aF4+NsdYLnpipwKRC6oDFhzfGuRHPF6uoS+flzgYaCWiHU/jlpgD6pqAKvvzvfFNppoXJOS3Lso3xhvmzYWCWvvXJcJh3pXO5f791YZOZpVGxi5ZlWWppp4Fad7YPoa+GTLHRtV/O0CQA/svMnPUXnEdZHwik2Pllmx3rR28OH563NxGd66w/1teJcrdpXbW2NFOVZ4vmh4wfl4Ts32nGJmZFlSywM9NQ5Wy2jpYF6TpsAWXrlEptxH0DwOCualbfLjU9EgQhvCeRjIKOfO2dhq52drVJQHFDumpjzKgPe9tvqWxDAesR0FAWWAVZES05JBKfBPkt70WWdZhpI4jhpJcUL5S+fOI7KUJw8iApHEt4L//TcGTl6sgFjGgU59xLI1yKbj9fKJOYH7+PcLPQKub1Kyhd4cwF9YKJnPAjWmNfDZRzJu2k7flGAK0Z7UDPB+AaUCX2oU1r29vCwfT4QEqjqjNFIsPmrnr0duAdstSc+yl6z2fhhaWmy59TbMyBpXjf5lq6zqNzYysjew+3yzAutsmr1YnnxRStLj7cGIFi2AuKD9O7MnD32udkS+ZPftdepqHItYFkJgKh9IB29ybgmWSDFz0nv8Pu4Zmj6iWpaV4/d9xyEZhJnbfUtyuvrxOfOZLSt1MxivfuXbJe2wTycW5ScPnsO6nnnI13TvavxRfoTCUC+SFcb5/r1r3/dvPBee22nqV7Q6frGN75qgpBmwHUoo0seCGE4XG73nj2y7ZatxpF74cXXzIuOTsF9994tzzzzsnkILlu2CE72SVMJUTw3JS75kr/xxg14uDSiKlGDLGEK4EEVRmXLdVAAOvZfhWCnKBCEqHPoQ4O+ccATaOSWlJQUgfdxC2BX75vgiRlLfaEbOV3Al2h0/hPxMKeFUznifplxpfGzQj1UjpeOn0KiuIw6d3Qu6GBVoiEXnagBwByImVWHhw66qk1dhHqIOrxWQtW+CNXJY4O0Pg9WwvXVcaPTFuBiUH0kIP3J9f/8z/8f+cEPfmi21QnoSGysfSERMqIyiTrA/L0A+HYaccbqoLvQDQYQ5EfQ7rzzTvOXpMEAL4SkTbuP/v5B/7HF4cVKo3qMShbzurE6pqZSpAwC1BFwVZCmJj2JR4cExLkSGhBxPFwIkTqEvB6u4+0qael18zfi8xSX+D33oXPSHxCaIDnAP9I5aGVtA3NWz23Gkxl1j8sNXDgfy8rSEfSPGtgPjdvS4ILL6nm4gRadVJXcVb4N19Vr4F47N+DS4yCvYtJTIgodt6AAKaQJqLssz7e6uhyNPavkiZ++4R8XPU53WTowLixPA6mysjJURW0WWff79ttvG/UnY3MBh5tBmauUxYZ3VVWlIH0DkgJHlQR4BizRcLSPHqsBudzCUbgOz3fFigpUaLON2hVlrhnAkOcRjQZ8U8DVHwZXpRdQUW1KqRwKHpfeP9yeBrkXLlz0j3csrtnsjD1W91nCz0uqS9HvpUJee/mI+d1tmOjORVaE7L1CeFogGaGBvQ3UAkkHLlu2MEeqFuXL++/WmF4r7hzxB48e1I7LpybZe6m8IltGAB0aHgKPA5Ar7zaVlKRAYM9xoiUBZkSektoIpLpjkzNlqvciYI4BiBF/j4IE8dHTFuazAhXu2hrLB0nJSpTu3oAq1cP3WhWp43U2eDx49JDcc8Pd5vOug4flGw8/4N9fWoIH6Yq1z+rMTHArPCW/WCgtHTwUaGiXlmaPv39sWka82zEhyb4zBrqtYhdtFHybNJDMzbGBXF5SFAhc+N0MYLvROG+1l4+Al0LY0poMqSqzDngCOC1PvnRGTtc2y02bF6E6Ag4U5xoa/v3w6VPS0jkiN28qkR03AxbG+9i7v5MT7X0+00YIkn1mTkFiNxbPAmOAgc0hEUKbnGbCzAa5szNew1XAaNvQ/JeWmZkt8Yl2XHjPx3nZiglVAEPAmp1nr+PI2KjExHqNfsGHefaln5nv56KTZWCkCFCzOXnt1RokDRvx3IvxqyVCnBrPNhus5DMY8boc/sX3/hWaIOJ80Xixe7gbjQ3RK4eNKgEJm4s6JGebT0uUF80SGg33wVhqjD3PsYnA83UWVbaoeDu31+V91fgaXR2dGNtLka7pdti+MBYJQL4wlzo4+CA+mw7V1772ABw5ZF7ggHWjopEHRRRq4rMsy4CkrGyB7AVOc+XKFXiZThoohTYXpMPPYOTkyTqjcsWXqRuAcGiXLCk3EK5Dh46bDPj69SsNT+PIkUA27KMGIJXgfKzfsMbwHM6csZKDv+gAhNWEyspiMyaU1s2Cig4tEoB4WblIABIUEBcW2hdyLRwZ2mcpAOHxPvjANlQnzqFqYYOGX1QAwn319/ej+roUXIR8VIf6jJPTDeeSfKq+Xi+D6wUgXJ6dy2kb8YwgJyk+wTqsDY0eFh/BxicdgFQtKUaQtQzNRRvlXC0rXbYKQfu4AQi3seWGKgSpk/LBB7XXFICwIrJoSb5cqrMO+YcOQNBjIzZjgZnDiTHTkp0c6HD+eQ1A0rN98qNXeqUwL1523GiTNfl5RYAdpSCwGpYf/GQ3AoBJ+Z3Hb5aCdBso1F7qkydfqZP83GT5g2+s/5UPQKZRbd6zvws8zzo4/4AhekHefAHI//XffkcWFqWAI4U5Lb2QC56VQyfGDAcqNS1TzrT8+CMFIHdX3CwdQ7kyORtvFDfJLdy3z8K/I/b5H4FIAPL5v8bmDB977DHzEnn++VdNxoH2+ONfM82siMtmMHL2bB3IgUtNRpYve1YNWls7kMBdVGAAACAASURBVHU6JDfesBkv/xXmJVoP1SZmYNjQi9CEN99833A7WB5WlSctFS+Gzjw7Db/55nv+bOFWdGRl9p1BCY3HhcTkZaZZUhLxdHvMMo4hu0O79947TXBz/lw9oBb2BcvjVjJrK7JQ2tuDjsAwzpUWrt8DM8cKhelC9iwUusOMrjoTDDaYkS4uzkeGNAcqNq3+PgKawSYmXI2N2mgKn+FnBkoKydDlFFLDf7dDBMDNTvvi7It/EGpa7FVAu/32Hebv88+/4N/XxPi0X2GF28/KsvAePeex0YBDRNibu484L+tIMn4onIhERr0GrHrosbLHQ2hPDo7V0LDl+rgwMgav+m92lVbTru/usi40ip9D4VFcN1wvCZdw7FYp3G3reqZ/gtOYMbTK4h6/qWR4fRW4XrjKgUsm1nOzQgeBhmWUViUZ/cIFq4/PTLeux7mj88dVNmJQr1WOsXE7h3k+WgFxz5PfEfZI09+ZYdfGbpwHodArLhsMc7QZWZ6j3j8qfFBRUQQYSrG89HIAYsRleQy6jbHxQX8F0a0QsNJXWmqrYSpiwPtVYY5sVOjed3peKtzA+0ivL8dUqxaxMYGmbzxmXU+rRYWFhVjPwjbde5DjoPcgq0w07oOwF5obPMQj+67GRItPPHUorxLmqtRt2lwhhUU2k//8sx/gGttl3UpHcbEVdOCY6PnFxQXDiJS87j8f7CsHEsDbb1slT/50T5AoxiRI4q7x3BLjoyAhnCWxaEI6isqsWkKyfdimgw9Cgrpr6choA+ljLBEB2wgCEFos5lVsSh4gNYD+Qc1pArC2hLkJgUKxqagUAJqX4gXXXH43+kDRssuWy0uQfqVNRFuifvTwz1F1sJ9ppbl2rAqKS2QNoL20Ua8B4qbla6XfI1vHofdFukeK70S/kHP1trFjKgjdcekBQjm/ax+8JLHR9lk3NxkjIz12fJIQRCzyCPIzk7ZaYpTKPGWsaVSPf/ZeDepIcbJ6YS8gh/b5WVRUieSavWa0t3ZfkBffrpUd25fJg/eslcnRIekdmpS/f/K0eb/+q0eXSUYq+E5eg9Qp3JMxnghKNILCMahK0aJw/yd46oeTeMaO4flNi/YqITzG3lF7z7vPKlZ0xrzKhxLW+ew4esxWmTZt2SyFBbZi1d5TK9FJFv60a3+tFJVaGeG/+pt3JB/B/JNPvCRTM7YqNAGOFGjx5jNTSH/3V//afo9O6WWAwo0O7YcCm312T/sm5P19FEhJklQ0fjzR/Iz5Pi4pWZZULjafT544a/6mJ6T5Vds4N3snLVzLh4YhD67eIX3jmehVkirdgNYdP30+EoSY0fn8WyQA+ZxfYzqDX/7yl81ZMvig409Hctmypeh6vs6o0/ClS4gCGw+uXbsCD1ArCZmfn4Ngown/nobTW2xgWi2tbYYkSsfinXd2y4MP3gco1ktm/dAAhM7E+vUrUElpBXb3oj8AofPA71lBaWho/kgBSEnJAqh47YCzMYNu4uf9fIZfRADCgG316qWmInTiBB7ujpxXJACximKRAMQ+WEIDkJycVDjh6agaWnWyz1oAwmO+4/ZNJtHw7nsWZkSLBCABVSsjhY3n49d/Y7v87Jm9n2gAwmfNg49skaef2ntNAciqNcXSXN8rHjXEXKuPEoD4QNSHhgC8YBDzUzLgolJZDQ3nwMfLThyWNdXBAcg7u09iTsC5TsuTw/v2G6nuz0IAcrx1Qs5cbIee1P/P3nuA13VdV8IbwEN9eOi9EURhAQn2XkWK6rIlSy6ynbjJUTJJPE7z/Pn/JDNxyiRje+JMqmX/thVbkm3JalavpEhK7L2TIAmCAAEQvXdg1jrn7vcOHkGJkiiZUrD9yXi87757zz237bX32msflekz8iQrx2ZAwgGIWRjIkO99/yXUPnTLVz69QPLyLZB66LGjcra2U25ZWShr5trfX4sA5K/++gnJLchFMfgwajPr8Q4fuSwAGY4ekvSkZIC5A0EAEhE/KLVNjXL2DOtU4mQkul6aevdLBChf7xSAcI76hrOktS8etLD9pjZuz5494yiOwYfN5IePzAxMApCPzKm89EAUfDDC8+STL5ioKR2eVauWoVi6xHD1baGtGArTzJnTjTwlMxN79x4wtSCLF88zFC0WpdOZSkCxK6Uqd+7cJ2vWrDA1IwcP2iZZBBaq2BINpZvVq5eajuQsMqWNQB9ejb00Pv7xm0Al2G3kNLUOIsoXir5qRJXARiP35G8n4UFI2d21a5fzjShPPflsMHLci2NyO4qrVCePPSi5ypayMG5fueqM8MZ5MoFucbpGQXnsrAGZMiXPFNTXQr2Dncy5rkaJ6YQR0NEUiDBiS5UfGn+v2yNFS6PoFAKg8Tg1ah0JPu8AZDBp5K678rQxKDSn6e8zMrLQMdnSSsacfhkJ8UnBDEgNgJ6eI+WWu3U4Jgvl1cAzu6Hb1kxHY6MqpiAa6osfV0weF2d5y3oOmR3q9aJ2Zp+Q5aVRypjKQuGm59nNUtjx2N9dTvLWrdVws1puHws95+ESu9yuyUKB427n2MkMeDVJbvSeYFrH6UbpeV5URlYj1W52xN0vf8fv1q4tRwGoFSbgOdfouVvLwe2qdO4tt9xiXsi0jRtfM3+5r/GSxV7klPUJXuhcr0tb6GyjveHZj1Bvm1Bnej0/PF6tgXCzAaWl+cgWJsNBOBHMNvD7YM8UBNg1O6HXs14feqyaDeD1pb/zRcUHt+fOfU+vldtlXZYWn/O+1SajcTGp465HnRc+Y2hsQKjXI7frZqRIRaWVldm+Dg0N9SaoQeN5zc+z2Uaagmo+KyD2a5a5maNhZDPUbrltEShfPtSC7B9f74YVIiJCHcr1muDv+OzQsfHapHqYa6bDOvZx5ycWI3jThg7up8zXvA/YtT7csjL8pv6jugoSsd6zzR8IZQqS0GiO0ra0BPQ0MdvCszHRK0SPxDgJPNQgEm0+ziiyAgKZyDrUtvdLfdcI6tJwP6FjNqP/8ag9aWlFJB0ZVn+qXy6i6/YY/negqlqO19TKTETgO72sR1NLr+Q1PWTHACrP6gW2X4XaHKgJTkmz3dljmdGItJnlttYm9DQJ1WGlFFjnn4XRtIvdbciieNmbSHzusuv2dw3JtClzx+0jIynPUItp1W298gpksj+3NkVqGqpBr7WZgd6RfhTwW3ptbr7X2T46HrSsaNm9/6w8/eJ+mVmeJR+7eQ7UohCY2lsrz71RZ2hL994xTaKo+OYV8cdAeEHpgaOYb59XGxJJJTdOJKzby1S7AhwjA4B90Tbb19HRBjlje33ovRmLzIP2kvEnpwWfK8N4JZ04aXuFpKDfSVGFleTNzLfF/5/+jT8AAyFGXn9tvwxFJkGQwM7FcHe7ZKAYn/Zv//470gB1y9zkfvGN2PdS/1h/MJOx58AI7rFYZOgwRxGjUtX6qrQPVMuMUit/XAUfIMmTnm7HuFERYpaPjg5JLOpcaGvzEdiQAoDaDHn99dcNwN62bdskCDGz89G0SQDy0Tyv5ub9zGc+Ywown3rqBdPZnGCCKiuUxqQDzMaBanQiDx8+hpd8KtKfe4zyDCP8VLLii/DM2WrzkK5H1oIa+ZTrraurNwpXShVQdSCqaRUVFSC7cR79QKzEL43+pNvYLRBIMMpYBw4cMcXMtKBzgIeY/o7bjfYKhvn7e+/9DeN8UfmqtvaibHvzzWADJ/4mSMG6wH4Llm7gOrRan5GakhbUVacjqA4NX+iuY8Hfp6enop5lqnFO0tJyg+o4dOgavCJBFtOqw66/ZwEuGzXStIcDPxOghDfTozKWOogxdAwwBzQ29SsvtyltvmBY0OdaN5pdUcWKRlA5hEiW3V8I8E0ttg4W9zvsaezz33Hx1gHheNWR5jlQqgv59Xa7fTinxeYzFVbGgwIFCt5L3qNPcF1KO/cPhOgf4wbu/WMi6hWvXxeAhIrwPWUsR+HMbT5IupKCPx6TC1LsnFjQTbMFy/Yl7oIKPXe81vQcuX1RCCqUkkRQqc60Os3h9DV3Obc3c2aO1Na1YJzWaXf7uuhvXSrZqlWrgo5Fba2tvQgHNm7hvSuQwHXZi0YpT+Fjc8HaRH1B3O3quZuB+4B9HJ57/o1xBf96jqgMpU5R+DWu29M55ve6rBeVxCr+wHM4MGgdSHcudK65TIMHQ1DS0eW2fs2aBjy4L3XQ3W1p8S/XLSyydBV2ae6FNC8tOzsbDQmtAhOfZe79q/eQPq843iAtEef0Lki27tx5CkqBvTLo3Q8uZVDHSAng0ByPBWmOVOAKfwaZZxiu2UJ05p43fwqOuR/PTfRjudAOZTIbINDziziSzJyRjft2SFqaesRjoIGvH49GhLY+i7RXqmLRAqDTmrlGMXYAQIfWO9gD2V7rgGYBMAx6NTU69iTU8qWn2XULAUrrQXPio34Uz9Kc0hw0N7Rg4ZGX90l3Y49cPNMMBUOfHKrvlE2n7XhzQQHq7PcKkiOQSfeaO926eqEd41iflCRZcJEQOyqpKKJWGxu08uY9vR0y5gmIJCRbGlv7qL12aG096O0S6/SX6vWa9Yld1w+xjtx8uy0y7R7d3ibXL8iVpJhQY8iYpFgZ8Rxl3W5h0TwZ83p4cNn/+j9PmtqQe7+wTAoTfdIBStb9vzxuBBO+dvdMNGe0Y+hF35MxgBRaTASCEt52I3HSVPhs2KOHcZ3RYfu86kOwpLPLvkuj0eA2GBTgyYbxHm+CsAKN91EEAkU0vldOH7ZBwpT0eJk6w75Lps1aaf42tg/IH3/z27J1y07050BHkEELuuIJSnts4OqWGxbJlJn5UogmjFmpnZKTBqAZkYR598aDWpCHn92G5pB+iUtEMAe0rAPNjwQFHQZwrfqhiEjjvRPpBRr70cgxwhO/SPB64Cws+AoqUCEKg4L43Qeq5ZVXXpkEIWbmPno2CUA+eufUHBFrPuhUkR61dOlC87JmQTmpE9u27QKFqCL4Am9HT4+DB48gMrvK9PlgFoRULdKZCC5a0ME4FZJ+hw4fhWJNnVTMnGGyJS+9tNFkRxSAsCZk1aoliM50GVBxEXKabuflcADCCOWUKQVG6nfjxq1GdvXtAMiMGWUo8lxi5H412/B+A5CiojwoOeUDcF00tR7XXXddkLc9CUB4tU0CEM7ClQKQWbNyITXbgWvYZhU/bADkS1/8uAlKHD1WDYe9wTxTeByTAMQ6tgVwvFevmQVhjjbIFZ+DUzY+uOICi3cDQLiPZDja06bnmvqO9AwCvkFkmxtBmb1onGD6pEuXFsup4xdN0On9BiAzK6dCdc8GtAIFmdLnZUX5bwIQ2l/+7Q9kQWm5TCsoQfNAkQd2VV+TAOTJ3ejqDQd/XWUo0HMlAGQI/VJeRY+NV187IDeuKJENK0oBuKLkuw8egrxxtNx3a7GZh2sRgHzl638uKWlJsvG1nZcFILmlWZDShggNgGgiOqSvmYksrQNAntv2mnS2x0vDhURJAjAdjuyS0102Y/tOAMi6opulc7QAdTAir23cZBgGzz///EfUU/vPfViTAOQjeP4ptcto5nPPvQpd/PmmWJxdzTdsWAsAAf108FoZeaLTcOxYlVGUmT17pqEKMSvSjULnaNBm2tu75CyaCObn5YCzfgTqMTYaMm9upYm4H0ZUhRFyRoeLEEGcPXs6gMxRRGubUHieAVULKlNFBukfjHS7UW2N1s2cWWb2vX//EUTLbcEdI5Wtnq54MgrNNTp7800bDDVs9uyF8qd/+v+addnNXCkqHIvuw+2ETbCiUqZKC2FEU53Gz372s/Lss8+a7TGaabn7UaiVKTNF+uwpoNmUFStWBK8aFoC7UWXdh46HGRD2P6BRjrcJnFkaszAa+dcIqP7Wbhx0ObwE1Sg9SuO2CPDsGtbx1+wIP+9DRkodHI43JcVGIft6vZcpKFpa8M+ixujY0EtWo/yk3RyFbLJrjMhGRYZ6TZAGR1PKnbsuRE/H/fZK/8F51LG70Xiez/DeFuOdOEQOvSwbgbYWGrt0o/DofviYhlEUGr4Orw29VtwMCMdCcE4jpUizEeML3UM9XcbNDaJ9xcUZ2Bf6VNS2jsu8MIqv2TuCEj1mFpUrPUuljrlNvXYZeXcVlvS4VVSB11oLKCtq+n34HLpdzwOQK+XxBI9NdTWxkYqZJYiwpuC+YAF9pGzavNsED2I9JR1SqTQboBK8HR3oFQDamO5b55PnSjMZjIxqhoLSouHUO0sBDUlpa+YrgIyLFufzGPQ4fHDOabyfx7zIuqExeRkJzpmKZvB5paZBkCZ0bFfjvRnqk+NpjOJLnXdmIfX+5ZytvW42nml+c3+84HUv13V5XHq9Rjkyz+51onLC7jLOHYvAaZyL4HMD0fm5c6dif4m4Xn3IOtcZWmt2FjpVQ+yA0rq6H57XRC+rkYzfBaBiaMzLtsahojzGi8gn6nf42o8i9Kx5NkvQi4wCbaxzQLJz7HOgoigXdKuQGEBUsqVNHToxKLf+5r3uYUhs7lK5d22RnGnul18da5DYRI9ihffUEEQtaOtTnzR/o1B7sK7SdjynFXvXWEbGUhlps5mqYdCjErysjq7ng0RvG7q501r7OqQL0rdmzOgjFYuO3rT4aDv2jKxMRPXtGAaHOyQFilePb74g2SmxsnqWzbgWl5Wi4HqH+VxZCQle2CgltNNsZjkG/TxARDOfz584aZSyMuCE3/fZpcgqjMp3frxXPnvjVJlTliZjXud3rtvX3oqCfJvVYS2mZufNAlhzSxPm2GbhfNHZRuLdjBP9R1q77fWpypNNeI+fByuBxnnMyrHn6wSob3pN5wWS0LXcCmBMr5xv/pbMmCuf+MqfSHFpsfzykZ0obrdA0ifZ0u/RrSA2b5b9xV9/RlJQ84PYCYrGB6QkwydTM9C9JScdlCs7x8+8cRh1R7EQDIjF/Zwix7qewnsdwRbMAy0aWb/BLntvknI9CDEDWqR3DY5hGm+Zfof0gI5FivWmTa+b7yfVscw0fKRsEoB8pE6nQFb3syYr8atfvSg33rjONP3bu/egyTQUsOAMtKU8AApSnjIy0lD7cRLdjSvxQoQyBZzlkyfPgn5VhuVHAU6OA7SsAzA4JNWgIOhD7Oabrjf0ET4wSfM5f74WtIB8U2hOgLN8+UJD5XrmmZcvUVNyefR0QuhQcN1p04pM477HHrcvHttfwzrdSgkijWztmlU4nsNw5FuMGpd5cOFFoD06mHpWKhUjJ+qk0NFJSLA0Ja3J4DKXCqIOBilTXXh5VVZOx98+PPTtw1eb7jH661JzdLmlhdmXolJJ6KAqL5cd0evqLIWGDkg/6BG0OI8DTGe3HS8kGmtc1Ph7VebhMq1rSU23ThPBlQIepapxeVRkXBA0hZxNvIC9Hh7WIbIvhSgf6BReQzz+W+fNy47D6QiBiiHQA7SRnmnOpmozunJw5O/sgwsYXCfNBSDj+sd4m6fDqfNOJ9DNKOgI1OFjl+qWlhA9I1R/EuKThxojhsAZ52q8AxlS0AmnNblKTPzsOvbcdnp6Iu6XVDl8pM4IPKhx3OqM83dKK+IxhdNx6FArODD1It7c87xxjggOcrJtASzBlTpoUUCfAa+BmSFPYD+JUD6K9mgcOhbSPQYQXND5ZtNI3oesRyIw5/jI96f4BLuP2/3bOYmmk+gxXii5zWOm/KtrpDKSQkS5b125B5H7kWHrmLBnBVWx7PhJnbPnwqVwhaidKIj2jp/3sAJ3t+ZM9x0FOkwoUxUVvFZ0W66aFYMr+lzhuQg+K3D/hJ+PPtSCuSCV+8jMTIZS3Xx5+le7TFbCNd0f/7rXj8JWbj98HyMO7ZDbCvatgROnwCw/PxVBkwJkauuRgWkHBaxHYvF9utc8MAnnOsK75xNQoxLvZS0yUdOjFu81ySN+y/BUp/qhPBif5Dnu3vMjUBJqaFiB90uy1+C0q8MnuelW5eqV187JF37//zOf+8U60kNoiohOfPKVGwvlAoqXt9RZGo8fQajYgB1HfXUoAPKJol+YZblwcityLFDITpkvaV4DPnNddHr3NBri0fLzQQG+aANmja3N6MFhnWoCkFGG1h0bgoRzyZSQwlVetgVSj20fkRUVflkw3S+nz1Tj+EMgld/nTJmOegW7XdbbxXjUNXDu0MdjRB5/bp+8uOmwfP3edeiX0oSu4e3yP+619SdjngrgGCihw7h2aCNjofnU90tdQ42RqKWVTauQlov2/eAPpELq2c7RSIzTL8sLSkVByqwJVFlaKxgObW1eE0QsnwX1Rlpisj3OvfWjchEKXf24V3/+81fQzNBm7AZHs1F3o8037baKMvrld//kU5iXqbLr0B4UncdIbmqE5CUOyILZxWadsx2N8uRm9AWrS5DkdNAKY1Gj2A2a9aBVLRtAfeAg1LZoVCjzeYE2bQPU04UmiolJkp1QKaWZq5AtG8QzG0BtJEIeeOAB87tJ+2jMwCQA+WicR3MUa9euNZzl5557DQXgy40TeQxdRm12I8lEVxhBZ2F4VdUZNJnbYAqq6ciwYR1rDfgyPHLkJH53CFSnpbJj525TdE5TALJ82WLTJZjZjltv3WBe6I2Nzaae40c/+rl9sIQ1NdNp5vLi4kJTI8LPfOEnojstFbYYqdy+YyckSs9OCEDWXbfG0LW2bNllHIf3A4DQuZo/vxLOhM/09UhGMZ/aJACxM/FhAyAJiPjOmVMMTj+6WcPhohN9/HgtaILVwetUC5Z5fO83AGGUet68IjTDq35XAITHQ+xIyguj/AQHw3B4/IhYE0yYc4SMBPn/tC4Aea0H6u5CU0JQcmicBwYeCAQqZ09FkAKUHohH8LcEW7wf+ZkZU4Jcii6QznMetKtz52ykVUGZq4KVnZ03DhC4gFDnlvthsTNGAAfDOlAETQleo7VoOM3xXqM8rqfZjO7uAYyL8skAaADFfA719g6DV87u5EPmWXStABAe04YN85ENToJs7njZ4vcLgPD6vv76mQh0NEIClQqGY9csAJlR4JebF+fJmxdEjrRGXHMA5EJnvLxxuFu+eFMa5GFr3zEA4fk/in4/P3j4DVk0u0BOne+X8qIk+c2bS685ANJ48SIA4ph879+eQLDJ3o8TAZDcpG75u2/fB4GUYcmNOS/lpRnys9e7kXFhdjJGPncdes4AgGw8vEd6u31SVx0HEALR6mjUWEEIY3h0EOtCxAHyu7svPPCWAIRjWJHzSRmOCpgieYIQPkseesiKFkzah38GJgHIh/8cmiNgh+HS0lKjYHXddauQjThrMhdUjbnxxrV4SfcZKhGBAruHHzt2As3QTgOEXG8KhQlWSKfYuPFNky6di54fb7y5w6hfdQG40PyJNkLDWkQLHvxQwlqObMkpI9fL4nbNWijlQesD3Gm+5547TfFkF5RK6NSvXbsefUJelmWoVemG07N7915I+1WjIFB18SMMlWwOmiGOomvsE088bccRYkIEMw50cJSC40ai58wJqatoRqLJ02Xntkh9oQNUUJBlskanT/PlPRosaGYEVJsMcn11qujwLF26NHh4lA6kuXQeVeVyi6WHQM0I0mqUOx0IRYnZt4FNIWmHDh2ST3/6HvP5Bz/4oSR5UULdKZtIBfn3/hQzfppbZKvngePSiDw/a2FtICkOc2/P87y5C4z6CC0lxergm/ke8eKzeHmMQL1ETZ2py6lVBVd8lx94bOF9QBj9dZ04N1o8fXo+rsU40409PR2RSdBKSF2or28FbfA8nP+poK3lGTBy6lSd7NhxCtsPZSLcLAsj5mYucb27GRr97BaDu+c8WNwNJSBd1410X7e2AjK2Rw0I0OuAGTv9XFFRjnvJRh2Tk+PB6WfHdPRoAECmE85rvwO9HWwmgf+GIw9iPcGEZgl0PO64+6AM5Io76OdKdA6fNWsqwMVFeeONQ2a/S5dU4D7tkCNHrYqdmlvXpUpbnAfNLESC2ufSvCa6LjSY4c4Jl2mxPAvAtT+GZiG4f84B54wAxu+PMfOR6I8zzy6ecwIkzgeBSXt7n8mqUpiho8PeE64anqskxgAMjYW9bq11AOCO1t83GARVY5EAPGH9P0jBUmM2Qil6AQRYrgMdKwnF348/Zik8NPfadZeFZz3ceXfrbMZl2XCN6TNm/fqZCCj1ozanCc9QGziCRpYkJ9nsbwqOx+8JT/DffrwTzHLMnfk3agDVYjGnMV4Pm7xCrAcw4xozqcnJdn6i8kP3T1HmfPn5w7vN8ocf3hr8STOi5bTmoVAPoBlLp8tNs5KkpS9C9iTYjum0TjixtH50W2+vt5lueKvy1+tCVMKZhZ4aFTJ8gdHxjaRGkZkbBRNA7Xyz7SbOQm8frhezbU9lkJ9zkVEw36NuIY5ZXVglBFh++ToycTi0z66Lg9iIpXRlpJMahDEOQUQiIjRfs2ZX2t15zwx+HOy318W//Oh1OQ/lssjoRPmL+5ZIis/O11B3J1SlvEwrxhzhKf8NSYr5vm8U1EVE/mm9YB34orx34lhIQObceRsMaEO2Xrxi+2hQmDVrvnffIYByO05mTqLR68QMM9PuI7I/RX7na38pN9y+Un71xGbpGbTLIbzMRiXmc3qsnZ+R/mpcy6Oy4oYF8ulb5kr8qM0yjWDsuxsDkoRM0wACmUxu8tLpQh+ZxsZ2wzroS6zCtRgrMYM5CBiANoeu97trfyH96KFCi4PCJg1hBBkdsuIgfvQPmW+6pfdj3MmgknaYd/IvfmGzYpP24Z6BSQDy4T5/ZvQEH35/ksl2rFixxLzc3nxzFxysGCg3IdqC90ZWVrrhI1PNicvp6FAdIwkNmJj5IBd68+ZtprM5C9RffmWjcT74YguptFiPn46tvijDHbOJp3M8H/7669dIR2ernDlz1qz+qU99BrSwPNP06ulnnvbqR44biV+zPxzA7bfdjuxOJh5C8fKznz0SXM4PPA511ukEqfNDZ0JpEWxUqGltpSu42UDMEwAAIABJREFUjcHY/4THziLz5mbINnppcXVMdBz8G96kUB0k/saVF+W6pGIpILr9tg2ye89OM3Zmozra7UuoENkgWhdSzypf6nLSk5JS4DgfDU4tJXppejwpeLhHx1gHg/UhjFrT6ICyUSDNdULd8ZNrr+aLti/CwkKrgmLG2WGdhRZ0nI6MCDVKm8gZV6dqIppUcINX+IHnfBw15S0keUtKshC9Rx8CZNJ4bZNW39HRgznuBVWvA9HglksoMBxGPnT7lyyZDvDcCEnZEOVjIsDgHpN77OxvcLlsH/dBJ81tFKjrzp8/FeNqNRQmPxzWODR9o5NKJ5rR/k7w60k7InVnAPKbXI8dsOlg0yjlqs4/X8hUYKORRrdwoVUQcse8G81EaeRc63KX5sZrPyc7TVaurJRfPPIK9qVAJuR0uvQwPSYFF5yTkPzteLA20fy4y3QbrvocAb6CFL2n9Hh5HC7wCzplPD4D1Cww4ZwyexIPpyglJSEI1rq7qWLG+WQ2hZ+Hg9vjPlRFjmNwwZPKTYOcFgRbaXg+2vujJSh7yn9rsCEpkGLWvePji5F5GjZZKoJG7v/IkfNSc655QjDi3iYuKHGvPQ0CuPfJokUzcA2NIMvdgWam1ulO9BSuzPUBKlYKgg3mWnCoSNkZlo7DHk/xmEOaz6s34eep5YlQbLLPncjR0POcUr200VgomOXZYMVoTADPY1sn96mP/bG0D1nKj1pnb4P0AzSZdRG0CkCJ64ugY0WAHvSTBruNTFCoaB1dbdLd7AEQ/PvWTPvOSEiIlOV5IdBXmGzpUQo5IoYiJNZrrBqHrFpjm62XYL1gm9fMMyrOOvaDAJdxXjE1/x3nszUSxYXFEu/Pkie3QNod9+Wiqf0ovqbMl9dYEr/z4/lOqwVNtnKWbfCXhXfZGM45bQQZRtoonhMHj9TKA4/tRZYvXr71B6vN8iG8B8Ygy0uLBjXOU8uG8pUFzK3DsaAUWyef11K0pyRlxhln6WrDHvi6AHrWqWorxz443CMpGZaCSZl3P+qkaHyfdeL9TSursDTf//7Nf5OZsyrl1NFqeXMbfu+d92EodBkQAkOlhh0jwMuMLBTpA9De/PENsrQiB3LMkM/urpNe0Lo3nwel0x8tdyxIBQgZkQNQaDt9YVDOnGuQlMwu0L4GpAZNixl8LAgslRjI/nYO1cu5rm3S51Guo3ENUoHNjHdsWMrT1qDXTLmMDLRLQmK+qVllQPXhhx8260zah3cGJgHIh/fcmZGzIJo1C6RSkGaRCbnEGvSEYJ+Om29ej5qOKoCQMlMwPmfOTDgJoD3AQ2OUfOvWbai9KMPvi+TBB39pqBZz5lTICy++EnSk3w8Act11K6QenWybmuyDXgFIV2eb/Pv3fmBqVEpLoIy1aYtxnO++6w5E2pIMMMjJyTJZkxde2Bh0/N4rAFm8eI7Z/v79x4yaDG0SgNgb41oEIFRiKShIx3WSBic8YKL+zHCcOlVvwMaVGu8DdiZftKgMDls9zv9p+9LzwI7r2L1XAOJHkWzAUA1jTRSf/XToJBMkEWzQISWVaBTOHRuCESS6zm+4w3+1AQiPe+HC6aCppUO22xZ92n1+uAAIxx0OeLTOgtQ3Uit5Liw4iTGfrRzyKMA/C/9xTpAtIZ3ragIQ0lOmTWOQZcB0pS8qyjRjYIf2WogRHEFmTnn64dfvOwEgFRXFeAf4AG5aUUdj6wWudQCix3v7TTOlKHFUHmpIu2YASDa6n19oGQYIGZJZaAkzv+TdA5AYD/B96RuPSHFesvy3Ly+XaET6f90A5O++9SMUhgdk26b90oNu5FcCQHjOPvelT0pxfkDK8xCk9AAIl08tz0WGwwYr67wePttQW3rw8KikZfVI6+hFA0BocRE5UpS6EDRM1KF0nZIzLVslHID4EVyblnoz6lES8UzswLOz2GRHGWCcBCFX+ra7NtebBCDX5nm5olEx8xEFbiRpVm+8sVM+//lPmZvyuedeQiH4UkMxYa2F7fkRY8BHJ4r1GGVnA0B+ZjNA9vJgMSwL1dnd3DwYnKZ8LGoPN5emEOFFs8w6TiO80G9CEbN165YjGpkMCc/j4OHbqDNB1I033IgXfq98+zvfNcumTy+XzIx0qNv0y2xElljMGguRdkaAn3nmRRNVVKesDREVbZhG6oNG+Fnv4haFaxMzHVd9fR2cgmKTNWC9h5rtTWAfoG49gGZTmK3R7TLyqZHaWRinUkiqoR6mVlZqo3lKy+DnpORESBnbSPWOHZbudPEiokReRHXxkoWgvtkoEKWP1XisbkSdyxmZjoi0UTmKDKgDHRnBup4QNYLfG2fMPV+eg2myJUj302bPJtXN7vHIoWrz120oR3AWinaHeHCuwllwwO/wg0sPCv8pnbi1a2cjwhuPa7cP89UOR+ucyRK4UfQr3aXuiyBk9epZRv3t1KlaOIRQDkKkurW1K6RUhgjmRFQiF6Soo5iEIu8UUFPSEVX2A2gwAt+HaKmtXxjAddCLezbOUMNOnGgKbtdVcAovyA/PKlG+Va9BjkHPB8+Te644F7xXVKSACmi6rXBQdfdda2XbdqjdefUdzDK4lBy9f3it6L5DQD0ymG1ktkbNzZC6c+X2Z5koQ8LrVvscuMXdbpNRvZ+C1MDLnHh3v+5n/o7zTJpdIEA6URwixTZrQqDSiuLkgQH0RQAYuQjZZJ4/cy9gHT1ut7GinjOOcQCUVrVgg0rEuNV0HFMARObNKzZZL84bszHV1U3IXjDKO3HhenBuvWZuRh3LC53n5QUQUMo2mVfW7Rw+fFY6cB1npNtMDS0N6ly0Hqgx5SHrRcv0BAvYrCkBGRA+sVPQ9ykq2tJj2DIq0WsimoFO6LRoXExRUfZc96Bni89vn/PxqAFSe/ZXg/LYSzaCX1cbyjIOgE5lDD0j4P3az6B/fe3mAtlyukdOxNm+LLRBrzFo3LntMj07dG1VFttMTmxkr8wMWKA8o6jU/I3CYynG69FBlbR+ZBHV6vAMpfV5iov8HONlQIbABJBIu485lTlokpeGYvZh2XEqQj6zIkOS0GRRrR3yyrUDIUGL9FQ7l8VFRcGGmVFeBgRPj6DK05MvVclrW49JapJPfvvuuZIT7wlagAYa6QXAYjwFNzbqk3hLxa32GAP8nJOXj+sExTOwHlyjtDgoTh0F9ZpW34wmghme6Eoa34N2vtNTcqXFy7hMn2MbEn7vpw8KW0c9/MCLUKpKQi2InSs/znePd3yaZYzzdUkvBAloD//4T2UI9Kk8iGpMyUOAsOacWe4bjYMvYenazWiYSGuF0tXB46dkL4QxI6PbpTfKUun6Qa3qgKpaUmy+pCHL4Y+FQiAybWM45/tafi5duEYTvCL1uZmfxv56TYPLBH+hEXehL/P444+bbU3ah28GJgHIh++cmREvWrQITnmkKRin2f4Yi01WgwpFGzashnOD7qNIldKJYMqScry0jRu3GBUpOs58+VNCNzs7Q3btOnDJbIwiBaovS9cpCtYXeNJ5wR9OCEDst6PQ15s7p9KMY9v27UF52n/8x3806lB8qX/rW/9g1iWtZPGihaZu5QRkDW+7/RaksUdRuHsQ3Gb7oFPVJjoiTK2rwR0zH1mHMjxinQY6POqw0NFjHQzlf+vrm5BRsZ3Y1eGh863Opuv8uEpDui86IG6XaJ4XWtWpI+Yvx690jCK8mBSgpDkOwfHjlmNPOo/atGnTkAWyHYdJr2HNDk3pY/zMAlN7oCFVl6Fh0k/0JRmqnVAniMH9ID8fDoyqgAac+pMVy6+H9OEms2lt6kcHV68Dl/7C+Qlx/9+6c3nw4N7ig0vp0dViISO6dm2lAR696BD8GnT26cirXY4G6Dqb7i4nWm7BzSzcK6RA+QyVpwUqMoxWt0JBpqG+WapOh4BgaJwRUlSYLSUl2caRtVLTEZ4zziLvKACQOEN/5Pa2bLH1FaQEUY734MGGcfUt7j02UW1NCKCFADhlOBV0u7RCpfO5BeLRMSHJYs0McDy5OaSjzZRHf7kxSEfi764GAHEBhnt83K/7b15Hehycx/DO8gTa+j2PTX87Mhy6/i8HNnQMpp7Iq2Vya3Zc+qAuT0lhpiragBL+pTQ5AUI7un+3guLXBUDiA22IxvHqc4D37okT9n51zec5xMT/E41zwfxiI6XL4A8FBljTQ2By7GidqV2iuc/iMQ+A2PNonwXz5+dh3QZTEFyKZoA5ORmyaeMBONj23szPTUeX7ZDT3Nlhs9DlCPjQppaE6JeU3g14ACQHWWmtjRjwagLzsgvhENpajT6n8V9+WYH0IhBGe+ARm4Wh/fQJ6xz39WH/CU4Bn1cDJ3g9bahMk4L0OHngiHd/wwFnF3G1rARLK0PeSnICdp05U2NlaqatUcj12WWF6bkAJiHZ8HQ0j6W1A5QNeue/0ZN5Z1DH63MrcVC1ihixDnYUFLVmT7MSwL/YGyG3LJ0qy2bly9iAfb8cO75fLoxZB9tQ8DyAdttNNwfFJUa9QBafsyNaG4J35t//2w7Qucakpq5J7l5fLmsWFpnt9DY3mL8+NkqBxeBiGfPesYNjSYAGnhIZQIX3EapV9jf7j5xC8057LxyrqpHUTEt9i4seldJUu/1+RA7bvcaPM+bZANinvvjHUgkWwHPIfIJDYSSFrY1KnFcvE+nJ8fZC0viXP/9bQyPcDwXNwvQWAD2oY2VPkWJcu7TO1iFk3ezcD/Tb8z+C++5Eg72GX9nTjKLyXsxXv7QM9Ur/sAXrXdhHfGQOANCgpPpKMO5EOdn7gnT2WMCYiAzI7Mw7pbn3hESjNiU7ME/qGk7L8SPVqBu1FNNJ+3DNwCQA+XCdLzNaZj7IVWbBONmZv/EbnzI1AnV1DaaB4G233WAKy9mPg47jsWMnjVNUXDwF0fY9iPBaR4qOFh1xKktt3rz9kmg513k/AAi3e+DggXEApKrqJBzMZPnzP//vZmx0fMm5XrtmhaFqrVy5whxDB7I2jz7ylFnn3QKQJUvmma7uhw+fDBbkTQKQUAH8tQBAMpA9YCSXtR2kqZw4UYdi/LPBqLBLS7kaAITXE8SFoQZVioabNhvGLAiVszIzUkD5yjQgVrug8wXM6CT3TSeUFMjm5i6vIHzMZFJc47ZuvHEhBBtqzHcEOMuXl6FWq/qaACDrrpsv7cgE7thxdBKAeBx4V/zAqGvB0yJtKxnAJBk9IlIBIqnE1dnZj0jtAJ5TnYi0DyOr+u4ASPirKC0tEdceKC7lOaBTDSAocOQtAUgS+npMmZIKdbcLpgs8s8a33rrM0MvOVNWZuqiVK2eDlnsm2L9nIgBCqKLwIArOb0L0sJQWfzAAJBAXJb9zY5F8e5sVxEA18jUBQJ4/Ho+i9WH5s99cdlUAyK79dfLqG7Vy943F8vATe2RKbrL85sdmQ3/aq1X5AAHIrXf9F1mxYYU888TGKwYg59BvpAcZ49wUm4V5JwCkqqZBDp+PkiR/nwz4oGzlABDz7icEASW1Iv029KRJkIae0zI81iP+yDRJ8CUhI5Iu9V3bkZlEfUjOOmRszxnp/ck+IeFPkGv/35MA5No/R+NGSHoMG8+9+upW4yjcffft5qVESVpGh5ctW4gX0GFkSOYZh4m1HgwgNTZeNOCDBVxqzHxcFnw4mY3wqKVVINKtjNdUD27cyYTEgs5A40t8/brrEOGLwxgPYUxWveNHP/ohZCp/Ls+/8KJRrKExs6C0kqVLF0lBfp4BTAcPHjOASrfHv0YyFIWltMJCEHU9I4hRqogPKXYW3M9EEzVSE06dOmeoS+rIsn5GMyRc7hbq6j6ozEOrqqoKFgBzjFoAX1sLp9NrqqSZg5noGq89QZjh0QwIC9NL0PiJVn0u5KyyLoB2yy23Bo/jlVegzV5r5yolhdQKW7SYnBSSCFbK2MhojCk0pPG8aXZCj9NmRzz3wjnHTLGvXm0LI89AgUyN/WBoLn3NLfRXp5zr6JyxmdzbFaIvW1aOc5VlnCNSn5qbO3A+4o2qDrnxvKa5nL0M9uw5FRyPHodbsMwvx1FrPP7YlWRAxv1uLKSUpDtk3QB7WKQhusdzTXoOM09W8nUEwIjRx1DRv/5Ox+nStm65ZYk5Js2CrFo1Tfbtu2DoWZeaEyF2ji+UARkJKq2xT4hmBi42NQQBhJtB0Sycm0VwxQhuu3WpbN5yAE50+yX9Jzg2V/nKpfUpBYn3mV5roQycvQYnqqlxj9cdp84bVenM/QRzmywqBYsZEM1kXC7rcVk6H1TcdLvhzzYeW7jiGtflMpc2ptv2o+CW1C2CEoKTvl5kcZAVPFfTaKh2trHepRRWPX5uZxwjcoIrIQO9a264oRLZ7RNyvsZmLLRxoK7OTElpKbIbyMrU13ea85UCmieV/crKciUDPUlOHDsvCxeXG8GR1otdko5+F8ycsH8Tn40E0uwVlYDnH89hMgL9TcgOIOljKFl+v0+y0hMkPdFmG2g5EMAwcxlLQWWbDaHFegXef/u/30RBtH1OPfnsJvM3kD5DuoIpB0bKbQQ8GgISkhAh//WGXNlW1Sk7zqB5HWWlx+zvfWM2gk4r8DdKzIgVKSlIG8N/loJamR/qZ7KixGYvRvFsT/LU/HpRnK4y1KMeJa6+4WLwnonGEOL5f7DcdMsYoJUVZ8v3N/bKEmQ6506x74GWwEWpOhmi7hZ6jf/KoEbpR8M/2hgosTQ+D91nwQiU1O7/2WH0YQEN6zOz5f6Hd8i5una5785ZACNJ0oMGhDQfMhbBhrR4h0V62aAB8UtsvM04DCAYQmtq6pI6iG7QamqapNOj8I146mNcXogeLD3emKbOnmfWfRHX1U5Qok+Azlp7oQfZLEttGzH0XXtuQIoyf+/90nWSV5QtMbiuUhMvShqAOC1LegEMLDWvMG+qDHt9exJwPmkXGwGsvHfb/lMnIPGLxoLHUdyP/iEDYzar1dBp//aj+eRgjH0m5kQtldSYIjxhB3F94X0GylZMBJqkAiqd7Hga12ih5MQtlkbQlw+ikfHhw4fN7ybtwzEDkwDkw3GezChZbM46g7KyMnnppU0m5X/DDWvNd3QEyPMk7ejpp1/COsWmHmAfJPgqKqaj3uLUOKfwLcEHN/g+AZCFC+fD8SwA3WtvEID8wz98Rx748X/I/gMHJgQg161dZahMlAUmpUULo9XhuRIAUliUBZpMEYBaLeQU7UucTvUkALE3wPsBQIqKMpB1yzYZDNZFkIbEKDKpJR1Q12LEmP8VF2cZShILsaurLyKT1zyhahXH+UEAkDR0ME4F6CDwoAPXBsloZjfa26iWNDyBg/72AIQNEDdsWIgo3TFE7Kyjxl4g59H0q60tpOYTehxdHQDCzAsL3s+ds5HKiQDI3LklyEamyLPP2l4VE0nBTgKQiQFI+OsjJiZSyqYX4Fnbg2sIUXNStjpQ94PC9pbWUF2I/u5KAAjZVUuXlkkuapWeeNyq6E0EQBYvLgQVpcYAZAUgup/rN8w1WTcCfl7TFDpog6Qpqa/5BXmGFsv3RU52jgQAXGgEIIOQwW3qQjO5GLgKyECzlqIYNK4Mb52rDUByc2PkzgVpoN+gJg3OdmPXsJxp98mbEML6dQKQ+OR0ee7AoPgAGL8EOijtvQKQmgtd8pPHj8tvfXoWirmTZPOus/LYs4fkrvVlsnCKdew/KACy/YgVYHlz6+m3BiBfvE7SctMkG2I3Kf4akyWmvVMAMoZrieB8y+FeAM92qK/1TghAhoBDfKCN0rpB3YtHRqQ88SZTkD4w2ilnOl8W31CelGeukGr0N9u7FxL+Zy3Vb9Ku/RmYBCDX/jkyIyT4oLwm5TH5snjuuVcARmbAqS5m3aDpRszmgozonTplozIux9kUGXt642wEOGHmI7ye47JzM14P3nYznthIA9BoIesFOL4bb1gnL728EXUrM0xUeSbqV37045+aDWh9AdfViNH6dWtNR+IedFDdvn2XyegY87IsvijIAHrF1hUVFYgA2mwBO7tnZFItKcNwog8ePI6itZ7gvHDfWmztRnULCgqCRbuMLtPq6urQaNG+eLQ/AT/z2AadYkbtJ+HWSZAOp6a0Mc2mcPnTz1hKWST4xxUVM8zno0ePy5e//GXzmb1VfvXUM+bzDTfcJC+++LJd35PFjAf3OMrryMvlrAOh0ZEMj+ZSmEDHSADL39KYndHsUQMiguqEKsjjOm7huUbP3eMsLEw3AGLOnKkQESgw0VVKyZ4/32SyBRzLyZPWEXZN9zWR48v1tFYp/Ddu5Pty27hcFoTb0u/I78/IIOCINaCD/SOa0UGafynTqnOp+7/8OEMjDM+AzJtXhlqrDPnVr7YHV5oyxUqOnjsXykpeLpofPmfsDhwUG/BUu7gO73G9lisrp6LmqhzH0GeAng9OXSwAIOeTmQ6CwFNVtXLXJ9YC3B/ENW6jrnpu3QwJrw/NbLiRXK1J4nXg1mzocfA3+jvOia7j3m+6PRbPax3F/PnzoUq234xnokJvXpdR6Dei5/Gt5y0kgmHpejYj4dbA6PlS9R6d74myN1d6jrgNZkgSAzFQpgKoTY0HmEXRLShbTc29KOYdLxARfl2p7K2O5a67lxjZXvatoZBEaP1RU3CcnByLd4ANrnBOtfdHHLN4Xh+QHCgWxSDC39aC5nGoj8uGtDktBQCZxj4ZVASkBUDjQrBZGlv6ZGZJKlTc0AwO90TNhU6prMiVUV+i7Ntra91oH7/R9lryIfsxEmezDz70pmhqsg7k5+79e/N3QFDo7EXto3C/QTVBphXEyq1LmJFBRrhhQJ7e2YkO2z5ZMCtDpqYB/GF5bTvEFBCkePVUF/6NGsZ+GzGfldUn1y8AfQkWF2Wzw0Wp+B0U3dT6O+28pGaEittPeUXc7ZB/j0e9gTG8Axmo7xn2SUVRqhTm58juKvQQausXHLrcNCcgI16dRiRksY7sP2h+lpKULBV4n9G6Wm1mhrZw5Urzd8R0arfXIelxUehjQ/v+owdB4xuSP/qynbvaxm65/8Edsnhmhtx5Xal0on9JJN6htEhIaPtRB0dj/U9EnJUeZk8ps110l+/usdmQiwiYqB04UCOjyFDSSHPu8cYX4fUDySmbIWdrO+UCsvL/fv/DqKvw7g9kNLK8xqDdnZZ1kJIWK3/wJ58z10IaEh65AfvM6AU4KEyeZscxNCbJkAymEezSYqNR2o56UtqFhm45f9H+jjU5L+/tQD3HkPRF2XPUPdguIwF7zTT2N8nYsP0cMUoRjy7UxaAWJOszpvaxZeCsXOzdi1qlAslPWGqYArt27ZoEIWbGrn2bBCDX/jkyTfKoFLV16y7Tm2MiB0hf3KS/uC/3YMGx11fhspmPKwYfnLBwAKKTeCkQoUPE3gw0OilUkFq0aAFeyNnye7/3e1C0ekr+/x/8SGrh4LtGwESHJAYF43d/8hMmHUzaFhsaMYsxghdsuxc5ToATPYrMD42gQ40ZjgULZpisCilXroIO16mvbww6oRzLv/7rv5qf0tFWCpVui8u0DwLVN4LF6SisV3oS6VXqkBUW2hcdx6N9QhahqF4VO3heVLmr5nx1cMzJngpWK14S//Iv/2KWf+Mb/w21MOvM561b3zQ0LFonON1q7E5O4xj7B8Y35eJyn1eEGhkFdSG8xGl0pBS48JoKUVZsMbVrLh/eBbZcvmBBMXq0EORFG/UwgpyjR88jGnXabNO9XieixUwEHlzqjo6Vf91t6RgvBwjc8Yc7jemkkqT7DX2G8qsUbujo6ANFjnNqHYXLbfftAMhE9LO0tAAa0s3D+d9its2x5+Qk43r2IztpMyImGu6AidD4R8epsXF5LGhqbsG5/o7X5dw5pagFyDaFopte3ytTinIkLT0Z/XsgdQmKBruMB+CQ5uGcMSLO+/OnDz4fPP96ft3zTL63Xv9cHg4kOHYFLHSO3KJvl0KlgDZcnY3HxGPQbfA+onofTQEI7y8NCHD72q/j7ShY4ecyKspGl3kO3Ixa+Hrh2x2n/BfioAZP0+XArvbl4fcZGVBIAxChsEISlLfaIcHc1AJqppcd0fFwXQUguoxZtFWrp8vePWfxvGx2rgnw5QEImpu7ERyxjid/E4fnp7mucD6KCnLM5wRcHwzG0KLgacd6aofJqDehJXl/+TkNKletaGoYi2dHcR7ESKCiSDt6YhDbi0SfiVI56VHCDp08J1nJ9r6JQ7bz7ts+Zj5vfPWozJtaZj5//sv/w/xt704QHyLoaoXTU+RjCxPl8LkueX2f15TP+3IklrVXwyjYFlmOthXlWRGSgGxMQ3uPvLzLZoOixjplw0Lb06IyzwMS+LxkZrFZNtbv1ZPgMwvgI7x5iYq00fsG9AhpACCnJUT7pQ6N+FBGDUcX1zSyRsAHJsT2ycXZMrvQAjXa0ZOQjRULeHLxPssAjY3Wip5JecgkucZ/u/crpWZp7ajt+ZefH5H1y3Jk8ew01EXY8X/3x29KM1TY/uzLC2S4LxSgiGYmChYP+WgVHhiJsc5+VAyDSaFn/4DXJLGhplX2bttr1kmFoIJep/Wt9v2RGMiQ5IJyOV3dIC+/+oY8/Mgmb+gAO9HF5nPskM0q/Pzhb8n5BjQJxns5O65asnPsvgcBJFRdsTh3pnRCGIaWnmbBbAKA+PCgfTcTRPQMWJDTBCWxC5j715EJyUzokyz0sDnTVi8xSfYare6qBxC218oFND2kih9tFKCkJPEW9GwJoInlWTnR+prkB2ZIalQlVN86ZcvmrSZoOGnX9gxMApBr+/zI9ddfj0LYbFNwTtlc96XpDv1KAAhldq+k5uPtp+TdAxAq9ly3diUkSjOlZGqJZKLb91e+8tVxHH7uXwFIcXGRLFm8SHahO3oLVEvycrPxwAwgalz7lgAkCR1/lyyZaxoLnjlTa5xizT7o8U0CkPcOQNasmQXwwcLXs+geXw+wnO5JltqI27UCQFiNhxtVAAAgAElEQVRbwyyHzXSg6ztqhpjlYGaA4EPHaq+N9weA3Io6iwcffMW+QOH8knbGAuPdu62q29UAIKWQfF62dBZqU2pkx07Lh6YKl9aAROIN7jrK7BRPYw2OLp8EIPYqeD8AiG6X2yYIychOhJPG/jAxhqZlrkkAEuL/cADC3y5eUopaj2yIF5zAM9BmACiHtHRpMaTYLeCnXQ0AkojHfCeCRkW5UFKMh+PuAZATVYOI+ENRa0r5VQEgX/lUgdS3DsrT2+sBJkI1HObIPABi7hnghYRYNAOEb3rXXPRzQWbnSao+9jdfFQAyjNqgLsk2YAM5F6ksSEBTvYBMyWS9A85VQkjKmOO5GgCE5+npzXh2nu+W3//8tCAAiUBNz2PPH5HN207LfR+bIgVZtsbl/QQg3P79P3pcdiJwdOoUmz9ODEB2HNwnaaDgTcu4eFUACOuMSMd6ZV+n5CWji/pw7dsCkEEA4wGokS1AJoSZ0IMXn0KGqE8iB4tkSnKlNEK18NVXXx0nfe/dLJN/rqEZmAQg19DJCB/KggULUDQ903TS3rjR9op4u2gvo4huRFk/XxZ8vKPMhzvCiUGI9gBQ2gWjpqqZP4oQIp2be+75JPjRafKTnz5k6EUTBBPNi5QZkOvXr0VkxYe0qpXZ4/anlZNW0gsny0ZlWBOjAKwDuuMZGamgphXAIa4FALEShYysRkbZ6FpaqpVkZEZGMxlK2+Jy0j80WqWZEErhaqajqalJCqDDTjPUFE/en3OtNCXWOtCozlFcXGw+nz9fE8x6MJr79a9/3Sz/jtf7hFHfAIqw1ZKQ1qexpwh7etDYuC4ZndFpsbE2Hc8C+jRQDtQI1IwxAhZpgYCaKRr3HG6lX/E7Ru3ZcV2tD4IGNJX6dKVclbqyYEGJUarauPEQHKdQlHHcDjmMCU4w52qia1nXtb0NQhm18IzM5X7PfWs2IAbcYQUdfj8cPEOt6jJRYkb+XXPpOKwzMsd+mTGGH5/+m80B1cKPjXUYd965Sh56yAIQtfXrKzB/x8w/3WN2M1I6Fv51KXH9HvWPWQHt/cGC44KCbPnlL18JXtu8FxWAJCYGgpFzd07duXYzOPqZstsKTNyCWs34ucvcXiM8Drd4W49bzxHH5mZDdBzcru5be5hwma7L+9ml/7nzrffK5c6TZv1sXYvX3XuC5pOcnyvtL4PZCe7OnUv2UAq/FtzvQ3VsNjtiMiQAyF2g/rW1oG4EYKSvz2YszTzieb14cZmRfX7qqR2mVioXAIHiCCdONAavfe430nm2Z3sytX5kQGJRp0JT+hU/JyIrY/4mITuDbC9tdNiG/rPQ5yGA6zcxYBWaGppA4Wvul6mgzqqdreuRBx5/wvyzoHymFOfYQvXDB2ulZp+l2/T02Uh2fwf+HbDfb1iXLfOnx8u3n7AgPPgwjbW9k6J6otAexI63b7Be4mPsGCKRlbltbqoUZKRJ7cVzmC9bfL0AtCla5VT7jKelxowGs3fna8+Y3hG0JNSy0Ab6IYSBhoD1XZnoDQKUA0W76JEamVOSJEWelC3Xm49gmBmH8+zY7RU9x6Mwe/rUYvN9R0sb3juWarpiyVLzl++THq9/RnZmFiScbd1XAmRuRzDH3/nxAQkgS3DvJyx1jYIctM27quWx547IJ9aXyMq5WaAh22wIAypxWN98xr1gLBDqOD+IPkEjXiZ8qGNU2ppspmbf9m2SxHQSrHfAvhsOnkPPkEz7Pjt+rl+OnayB2EGtHDmB7FeCfa8McF5gFXm18uWv3iltPWOS7h+SBVPsOJNTEqUw046d78xYBD1o3V32fGVnJyNra89jW1MjfBqvYWx0fLBXSD167Ww61C85iSg0D9jsTAcyRK3d9t0SGe+TmgECI2bvkNcDlc3soxs06NFuZHi5/TGZlrYOKs/smN6KWtmXJkGImaVr0yYByLV5XhC9X4LoaLl56Tz66NNvCzzcw3DT+Fx+dWhXl5soOJLmxrcOvVIoSBGh8WGvjjtf5kOsKjNG7fqQg8laEdfoyJNONgs1EWvWrEVh/Qt4GduHb2JiEupHipBibTQ9PGjqYE2Zkme07w8fPgXnvxZUL8txjouPMgX8ru3fdywIjjjPSvVgvc2+ffvMqhyDWk9XyMnOyrIp9m7v4cjPPdDXV4qI/iYxMQEOQuhlePRoiDNNDj6NNSdq6viXlOP4ai14oik4OH78pEyfZrnG1K+nzZhu+c+0eHB2Dxy23HkaldFormOvDhodsGiPB0wBAwVxpMmxyRYtmPI2/S1CXPolS8pNN+fLgY9xDuEEtKLLNfXTcY6/NkJg93J0LT1eqlaxiDwnJxFz4TOKQKRWkZ5CuxJQoTUCun5wMt/2w3hOv867jpkZEALTzZsPAgTZa5nFxUfR54Hd3MOBmuukh++a507V5VTpjevwOv7Y7Svl1df2GLUjGh15XScAdR6d+25w39mcVH+n1DzdF+9lHXschAQUlPOeUOW3povWkWBtld7ng9D2d+1yFCldR4/TvSa4L6V8uT15dF0Cf5ci5l5v4fN4CQD2VLDca8G97lxqn14L4aprOnaXaqbL3P35QPea6Jp296Gf3ePPyKS6Vryh6bGQvbGxE71okBnxnpMWhOTIE0+8gQBMJp51reY61zmJRp1HhAdA0lICkgyRkuA94vmr6aiRIJeflgAAo5aIejvT16S/D8XGSaYnSTYcTDU/pHLfOHBO0iCVHRXt0Y4AkvYcsL1PesHVj0kKPdOef2yHWR4fM9V+j0yP2te+nCE7oXi172yPDMOpDM5rtHWIY9BnI6nbbrc7ahoyALZOID8V/SMGB2R2cYHMAL0sHr0u0lNC75CehlpBnz9j2U4NHutkGprtNZsBWiStB6pL3UMWlNTURUrfEMfeDke4QWZMtf1RcqJHJOD1x8jJs0BkFFmKxCQLeLrRyPcv/+ffmM/3fumLMqPM/k4tAuejEcEotWxPJWuYNVIo5G4HDfTb/7Ff1izIlZuWF8mQ1xQ2Gh0gz51vln94YLesWVQgt6+wIKO7px0gzG4tIdG+o2JZEN5sn5Wj03IQe/ImYNQn/RetQ78PfbRaAABonlCVZOflSp9XsxMXnyy/8/t/L9NnTJXnX9wr/X0e5YzFQLDIKGS/UtPl5puKpbw4CYpo0bKsPEnyAdTYGoAWn1Is3R4A6xi0+/KhM2RamgUlEZEj0gIaM629Ddes1xOmGdS1AXRQf+T1JjQ29CHr45M6PF/qGzwqFepJhrx2XzU954K04t5e+2xvgepcpKc4V5K+QlIjS5HhbpKXX355EoSYGbr2bBKAXHvnxFCubrzxRhPB/MEPfgBHKvVdA5CsrAx0tp4xcZ+Pd539cCft/QUgK9DRfcaMaegBcRygQpvx0bmMQfQ9F0XN50yNB8HPDDw0qZa1f/9x43QxyzAJQK4+AFm6dBoK1jNQDEsaSNNlMxx6lUxU13A1AUg0CjoZOWZNB6PHTU29ABy9AGhd47KBHM+vE4DEx8eaAv3S0jyAjnOgXp2QuXOLjNQwJTSvFgC57dbliMC2yL79tnB0EoCE1aZ9CABIRGRImjkdGQgWmfP6ZhNEZkWYxbv55gUAabHIrNbJtm22menVAiAErKgEg6SqzVqEA5CLrd1yDB3bA8jSJqLWrvVdAJCFlfGyYpFf7n/Zioa8GwDC380rDsj0omloiIeofLIFIe8WgDQ1tklnXztkX1dIcmyTzJ9mHf73G4BwHwdPNMkvXj4tv31XheRmW/BAACJoUNuL+f2b722XtIBP7r1zGiSou983APLV3/kbmTO3XJ557vIApKw0Re77dLmcB3UuBsDxS+tRf3EVAAiPuR602JcO9Mr0KQAcQ+3vCoCMQOogvmGpYR8wCPrss8+Oyx5fg27ff8ohTQKQa+y0E3zcdttt5mZ56qkXx9EM3ulQmfmYM6cCXMgtph/IJXYVAIgpFvboQXz5hfcC6OsPFUpz/7ouC9bU4XLrWrQPBjMgeYjMrFq5HGnU103vDppL6aAKWFZWCgDHEYCPUqP2U1vbGFTByoEuezvT/TBGbFeuXGU+P/jgg+avD5J+mrEhFYRULhrT564CEJdRhUX7hDACrN83NDQEMxyZWemIaNuU+/3332/+Mqsya5ZXIAkVLaV6kdLFGhTXYmPi5Wtfs7Qs2l/9jS3azM7ODRbU+cFJHgxqrNuoJEUKEjxN+KqzVcHfk0dOqhpNqWH8rHSRMaeDOovHNQLOSPYlakW4VriNlSv5ovGbAvMarwB1IirVRBkQd9lb0a/MGMdlxy6l+1FSlMpCdMpIs2pqQrdyqKu0AHioRUBrP9xc4PN2dEal51zJeLhOJDonq7lZSDdrw/1TupLZkAMHqnB/28zH2bNNE1KRuD1ea+HXo8kmDltwGV6wv3RpBXjREbJlq1XocY95ALQLpR0y4+VmQNwia71mNLOI9tCmqJ1GMQddrtcSMwVBFSxEOF17uwyIex7c49Tf6Xbd/iKkeZDWZo/fZyREw83NPAS3BdbGxIX+9tcuQHXpYe6+3XXcbFnwusP5DNZigLoWngHhv0mRUlOqmUtjIwDRcbqZntTUBDwPArjuEwFCwJnPS8c5jJbnnz9gNufzeSFifB4ctLK/eVC6SkVWg8Y5S0QGQy2ALAstCdQrWiyebckodm9BZjkxkIBCebtuOjK5CZ6QRYKXFe4AwD9Z24JmcH559UinJGFstP2QQ12xwsrD79l5SJ59MrwrfC7oNChKvyURXcmH5LGtNqsxjAqMQJpVUurusKCEliGWzrS8NEoOdNo+T7PL0HOlPZRNvmnFPAQcQBWLbQSFrE+GvKJyrotcOp6R9nc89tZO750A+WEaqUHnPGWr6oZjKJaGeqAUyGhEsawsHQbVyN7XU9CLihZJzhQsAc1sB3B+aexrkexlWl7ftk2uB4OBFgcKMm0M7/Mgnc8yhzxjsY93LeAx9x/PV0k1shV//kWruBjF06mJ56EBuf+Xh+VcfZf8Lpx/X6R9t3osQslGvUzQkDXrhOIZbehiv6QXWnqUtHTJm6Bh0VohL06LSSvGfmw65at/dL8UFBXI3Hkz5GcP74RIgncve38Y7ImKbMN7LU5+4wsfl5VTIQ6DRH0ixAy+sNq+5xL9yZDVtbVlQSqz1KAvjV3mw7NpBA0mae0QxWjrs/1+YmI82hZ6kRxr7ZIXdndJcWY/1LbsHPf0QbnNow82oSN7Xa+9RiKRXaGRqtkB1TWzLCJa4nDtlgU2SF9TjKFC79ixYxKEmNm5dmwSgFw758KM5Etf+pKRrXzuuVfHNQ18R8OEs5CLYu2FC+aj6dl23JghST6znasAPNRpoHMQdGigrhSkYHlKI3RUoj0db9YeuLKWWl/AB7O+pPVlm5jol3s+80nQSPqglPXKOLoFVTRodO6LkYIvLMQLLZJUBx8kal8MPWQwDzq22Ng4NPe7xfxO1bB++pOHMNf2oUdTBS1SkOov2HT5HXfcYf6+/vrrwTGQnkSw4f6GnxltWb9+vVn+2GOPmb+cH2ZwaPPmzZUf/vBH5rPl+NuXuzr+cXH2BU5js8ma2urgvwk8aP3I9ihVKjfX0hSa21qDikDcnxbbKwWH6wzxDQnjfLCXhZruk8DR5bHr9yxapo1C7WvDhjlIowcgJWu553ocwY15H97Osdf134ob79ZkuOuxlqOgINk4UryemOkg+GBvkXDjtTYCOohrl6ut4DqX1qqEKGf87nIAKvw4osC/nshcx3XOnBJQaHINYCYI2bmzalwROtd1ZXbD5WA5HgUgvH/c72+4YTGcsW5sM+Sg6Xj8/oTg/WFVpuzL3QWoKm/LZRMBEDatY+0WjaCZxvueND4zj28BQHQcE4ESRt1D9TuMfo7z1IwD5wYMlGJkAYg2fKOMqif96dVIJSQkBoMH5I1P5NhPVIfC9bS2htufiP7nHo8LbPTeHjGNCK3pMV8OzFBePEjNQjdoXV/HwO2HGouOGlnfiooCMycRqFvYsaMKNWJ2HvpQb5CTE5Khzc60XH7TnNBTUkpI8AWPj/cVLR7fRcZBSRH3U3a6x/HBcuKlWK9jYmG63VYCHOcaZO7OQjqW4JSMpoopPqmNsJKytMde2CXPP/OG+RzpNSRMSLZUrAUzoWQENtN/vFJt/g2IC8qVDarMnjfd/C1J6ZGt23aZz/fdtUBSxNJSRwebpCrCZid62o5IOeqeevsJENApO+64ZEIRyoc5oQ12R4KeZdftRa+TaM9hjfbAQUJGiGZ7oaNO2jptbWFH+0KpzGqWWN+oLFkw1yyjNV+0gSNK6RYX2WMZcWTQLzS1SEGxXa6WjPtsCFl6WjTek3qeIw0F0rtGKFmLZ/M3Hz4Calmy3L0C/WQAhSJjQ4GNEYCQrfsb5KEXq+T3Pj1NpoMG1dVga/7SUwAyvettlH+77XN+ABS1rlpL182dO0d2P2dl3HuG7Xg6Ids+bcFN5vN2SNh+/yevQcmrE80026CoaEFDpNdsNRCHhr39lsL2h797sywE0Joza7o8/uSzeD9GyE3lftOMM8KjQi1da4EYnyX1jTYjm1uE69KrQ2xsbJa+Dotu8kZtkLQP42qDhDulj7/30lmZVTgKhbUx6YWU+5Splv62o+oogIsFULU9FqCS6dveYedieAS1jt47b1bWDTLYEWcCiyxMn7RrZwYmAci1cy5M3we+dMhZJCXj3Rq7SS9bttj0zOhwpFqD2/sQABBK9eahdoI1HuzM7UY4FYCUopN4cTGdcDoK8XgAxUwCkPcBgJDutnxF6SXgg9fT22U/3uoavlIAEomIWU5OwAAP88LBy7Shvsc0XNMxTCRkcC0DEB47pXIXLiwzkTtmPi9cYAPGAQDqTFALz5tmcUePQoBggm7i4QCEtUapqQEpL8tHVDxTnnxqi8kIhtskAPloABACJkpIl5XlIBt5Vm6/fRmuHRQ69wyAktWGjFqDEeNQeycAZBSRaB+cyfSUUJbmcgBEtz862C0nG9sF7UXQgZuAxWfeZXS6mV2NRg8a9j2JRhZlFFmDpjb0scCP0zHEf37SZm3fCwApQfftgcEpZju+qBbJ9/dcBQCySEqSOyTN3/+BApCDZ9vlZ5vPy/9z93TU6EBMIAyA8BjrmvvkJ88ek+VzM2VOtpelukoA5Lv/9qwpcj96rP4tAcjXv3qdrFh/Pbq5x0pyywF58Sz6f8RGyDI0k7waAITH+eSb++TQhTjQ7CBg43t3AGTMNyiLUr9sKNmU5t2yxUqhT9qvfwYmAciv/xyYEXzqU58y0elaFB5v8yI+72ZoBB+rV6+Q7Tt2wXn3lCaMl2YVVK6G9SOr4feKGhnZUJWrj3/sNhMxfemljcHmY4wchmgBoUyHG1FmgyI38snMxp133IaXVQz+QyFaXQMeGjZtzAwJ9zdtWokprs/OzpLzmLOhoX7TyZdF2mqMNF70Gh599atfDS7/0Q8fMJ+pqqOZBe0ezOX90IpXhZ1vfvObZt3vf//7wd9TlUyjklzoSiDrSiH1nNCMz50biqJt27YTDeA+Oe50sGj+pZdsdGrunPnB7+IQndTmhxcbmyTNi2Zqbj4jI0Nqz9soEKPQmvVZu/Y6KOYsNsv/7n/+r+D23KaFrhKWRlejfbFBOk1ZeTYaMBYZlatdu05d0qH8nQCQ8CyCS8HTwbnUJVKrcnKS4FgnmExHIyhW5MDTwgHHpdkLu8XwDIg74eG/ubSgOKQoN+5E4R9uNDx8DlwqlrsPXudKt9HllItevKhEDh2uhXxuBa5j9Ldp70SWLgkOph/H3SYvIIocfl2ZDInHpFm/bqGhy0ANwoCWI0dO455QidbxDfcoMKpjUAUrO5/2vqIpPYj3oSpQkfKmx0kK4kQZEL0Pwp8zlzs34XNqsnDeiXWLvnW/LhXJZhFs5JQ0D+2Nw4yOCijovd3Z2R0UhyDNTK9zzh/lua3ZZyOzsvFxoV4PKirB+2+icz4RzcuqmYWU1ILnzmGmhdOyzL6ZAokIUcnCFbi4XV3GYygpycT9PoTnY5uJMN9zzzoAj3o4Wu2GntjRge7SDR3IUgVA0bTHGYeeL/qZ1KNUj4Ll93nZJvTG8FFVbawXkregFWVa0O8xX8xnf5zNUqQnp0lGvM0yxPpD/Zci8K75q+8+jQxBrGw/juJ5T3Chb7hcpkFZKiMlFZSoKONcBxKiZNuBJnkTSlnRUQOQ4bXjKJpmMyDT0RH887fZ56Zv8ByyGTbzdmj/RsnLt5mY4dFoaRorQl1EokQMX5CokVMISfVLYZbdRgeoRuXFVqgjEqIALegAT0sFxZdWd6FaBiHhancSiWaRNssy0F+E7UCdTE5KeUmJTJtpxT/6obRoDL2npkyxoIdZ5cw8S/PCSwvPKnv/xUF1Ti0K0X7zs2AnXcoKx43LvEZ4Clv//GqtKcj+xt0zcFt7jQbxbB9GBsLbObrER8v9j+6Vafl++dz1xRLhZAyHOvvQOd5rfNgLSlm2pY91QmkqyuvL9epm2xQ1FuqHU+ZYevKjz74pL762CQpp2fLiyyO4VmxmrK/PK/7PAP2y04qcZGUnyD//0+/KqXO9MrsUPXWao2TjGUjh4i76xBK7P71n/QBJgYClo0VBpCLgiRr0Qpkw1qOxDfTYjEYE+pMMeRntLmTdnt51TLZXjcmiKQOS69Uk9SHLfODccbN+j9fgsLq5BrWhlpZJNgOllGlD/cjOQfZ/WuLN0orALoHIM8/Yxr6T9uudgUkA8uudf7N3qi4tWrQIjsYLeDle2kTuSoeYDE7q6tXL5OChw0YBapy9zwAkNRXNpG6/BRmIjXjpNb4nAMJxL12yDMXz041D/dprjObahxMfaBUV5XBKocCRnmmcqTPgHDO9Wop8PgsyLzbZh+UkAHlvAGTOnEIpK8+V48fqIAJQE2w05V5XVxuAsDdCZmYish2pJnJaW9uGIsJhgELrvYUAyvjL+8MKQHiNzp1TJNXocN0ETr87n3yZMrJN55IZwP37q0x/D50HOtCFBVnIds4CZfNNqLBZ2s5EmaXQ/EwCkI8CAKGk+cqV09D744S5T5RC9/nPX4/s2QXZtfMUHMQ43EdpptFkD+g4vIeioRn+VgAkKpCOejdkLGTwPQGQb/zFD8x1uskp/yAAoSX7s9E8zoKAj63LQp1JpDz09Nl3DUD6h+OlZbQczmebjLSHwPp7ByAVgB89gnzkBw5AInDO/uzhY3LrohxZMcNmskbCAEhcogVgf/rdl6Uoyy+/daMFQ7T3AkB++B8Pys233yyvbewCmLeAJxyApKINelZukvzRH34CWRJkc3MGJb7TgtxfHemWRADLW+dmXxUAsv34cdToAHDUjMqaOfGSgp4s7xSAJEEZMSV6ihQlrDK+ApsJv/LKeEn08W+UyX99EDMwCUA+iFl+i32wHmHNmjXg7+67tFbjHYzNFx0ha5D5qDp95lLwYbYTpgTzDratq2rElA6OFmTzxbcA/NjK2bPkkUefCEZRY6JtbcUQeJtqltdvaTP8rNE8s9zjF8dE2+haZmY6ivHXm2jl8eOnTFaIztqaNUtBLcgwWRXKiB7Dd83NzSZTkpAQj6jgFBMBpMPGQFNamlVxYddkFn7TNNuiFB4dXzSiX7TxXZptZHTevHkG3NDSwRtgURuNNJe+PhuV47g0Cjw0bCP17J/Ahx1t+vQZwXkbQFRGTTMSlNBVI3dcsxOcp0xPV//suZpgt3Wqf9EKCwsBEkKZnzle9oTLd++yHXDV+Bs9PpezzjH099no6/z5JShCLEYUqcsoNO3fV22W6zkyx+VE8cbt4G3+oft06yH4mXQS0qyo9kMKSVsblc1CGTvteu1ufiLQwQi2u1y14t9ujG7NSSg6HQoGuON1j98VUAjuA1Fs99p2O4Hrtt1eGxUzC4wML4/blWSl1j0tEz0cFsxHkzIUCr+5jcGFRrMendDbb1tl+PcvvWylTrn9YDG4l03gMp33/oFuzHWo2ZvWH7GomzQwmtYOMbOg0ro8Bh0bs5zaoyZ4veP+0sybFphONOcTnjPvWmItgxvhD6/V4HdaPxHpPS+4Dx6vPmf86CStdSnaA4iZQpUNjotNgMNkMz18towhik1jHQ7NB4qQHnNGRrqMDNtnAiOq2pk9/FrQeXfrcCaScp7onjHXnRep5Wcf5GRpnONgDxbnXtPMK0E675VDh2rNOR/ot8/V0tIcWbd+jmx+/YjpeUNLRcPLbDQ8TEwCrICAxSii7Hz2+ZEB9oLhEod+QcxYJKEfRGqkDfaY30JdjhaHOr5Ir7YmwXtGc3mRJyGektoP3r2dw3+6/8ng7x997DSaCVrgMSah59tAhI2sx8UMyW99oUx+/uRBXHdD0oWMDi1SrAz49TeskjtvsAXZyXJeTh23mfBOZPcDULyjsYC6bWwuftMhc2fYYz535hz6TYTqv1L8tnbAD9ncnEz7Odqrq9u0fTuaP9qAXfkMZBx6bJF6vw+y7WM96ImOOoRS+xvanEqbTcmAvHGbxzLITEsVjxEKABcpCVk2u7Jju70v52C7g15UfwSZkGGv/iIRz3ztWM9nvvcKQnJlVF483Cbbz3TJH942VVKQBR9GX5Y+T1RkDIXxESP2+AOQUL7/V0fkzIV2+f1bClDHEwUnPRHF116tZEJAhgESaB1jsUGWQBf6R5nf50D212frYC72xsgXfvv/yF33rJAdm4/J2Qu2BiQlYN/LvV2nZd6sAsktTJHKBYWSio7l5UVJMjWzUVI8WeP+jiny6NbTALuRMj3TnsfMzDTJh3IizRcYlIA3F2Oj6TLoBRcTvHsaroz48Dyk9YHVUO9J3W87i7q2k+3IrqRIPGqZGvrstl/ea2uMuiKGpbXXAtsRKIcxO0hj1nPUaxWQlQIFx7jFJgtyGD1cVG7frDhpH/gMTAKQD3zKQzsk+Ljppptk69adwQ1y264AACAASURBVB4X73g4KLQ2jjnAx7ma82i+ZwvoQvbegYfSkUJN9kLFqXwh3nLzjZZ69fKrQcdUC1ldpaXxTt74Qt2+XptmjqeWOYwUqyVL5iGCwvqOOHRmrQZditr2tvFSR3u71KIPiH3YDOPFW2o+nzx5QubNnQ1KRqpRh6ETcujQCSPHe+KEDcepw+9SOtLSMgyQoQ0P9QQLuVVa8MyZM6YpJI2OENWv1NRhodxfpFeArJQpNghsb7cPRdJE1MH68pfuNYXttMOHbSM6MzZP3N0Fblk5mdBqt87hgQMHglElpbbRqWIfBjUqgKjpdtSZ0bHye9NE0VPNoROUkRFArcd0AJ9oObD/HObrgpNxcDT6PepLcCdv88F1OtWBtMIDBG0JoDHYCN85NMRqbe01zpHroPM7/TfpYWqkNNEupVKNV2HiOpeT/Q0Wgzp1Frp967iHePC67sjIwLgCcR2bOuN0Yl1n861oRdxmHjrJs29OTU1L8HfueHmdpqG+Yx5ASApoWezxkZwEBTc4GmVwjKh09vIrO82wXefYzXoErw3Sg7wicV6vvO5pxhn3qBC6b97vug2XckiKmAJ7VVnjNrRnjtuX5EquEb0PXdUpjiccgBBo6LOIfX2GQVHRc+sKOJCKaY4JakY0Aiu3HkYBGsGHFrWPejQXghOl9xFQxaBRGs0qhtlnE38ffj1xrlzQSQU6Nfc5Ez4f7rXLz8wA6v70WF1AqXNSWVmId0a36Q/Ccz46Yq9TbmM+GoTOnJGPZxEpW2NoBtdrmpV2tvfgbx+andp7iAA2Aw6kjiE+KV2iUW+V7PGtCA4SPDERrq9gJQY0JjuvRZKZEQLpqXmWbuTzZ8j6m/4oeKiNzdYZb++3z5DoZIC8YavQxGfQffeVyD70FTl6qk9a2uwzmM902rKlOVJWYqk78yCJu3vHc+bzmiUz5Xy9BQ1JUABsAfyIkqVegIv3f4/J4owJenygx8ZwHyg5I31SUQo1KO88Ti2yFK09R47IiaqQeuCc6fZZ29aHQnJQ0SJHayUrKULyobjoWhnoV9qtntn3SEdGbtRTGIwEjViN3b7NMff0y2iXfSfwfAYS7PHFoiB9DNcWLcLjVz66rU6O1PfL76/LAagIPft6USQ+4DUrzCy0Pan++aebpRZU1ftuLZUU1EvgZjHLo9AHJCHGAoghFIc3NNt3RdU56ytEor9JdqkFeZuODshDjzwoGRAwYCuP08ctjbtvxAYtxka6ZNVCe55X3zBX0oBPEKvCO6lHcsGCoLFQvPZinPzi1ZMQLxmTO1cWgKVwUpaDKmrGE90vvj4PPCJQGaT3eT3C2uprAO68IEk76NBeELMb9LyXAMr2VLXL7QsIqC2gbcZ5pT2/Z4uc6bLXD+/rXvTlopGWCkkz87kbqpylaaslO2Gmed9v2rQpqDBpVpi0D3QGJgHIBzrdoZ3xBtmwYQOiEcdxo7dOoMBzZQPTzEdHR6fs2RtqQBf69fsPQDSiyqY/Qb6250i/WwByxx03wslJMX09zp+vh6PMhwq6xuLNzmZuVafOSGeXjdS5ACQW35EORsoWx7Vz537jnE8CEOuUTwRApk8vQPFyDrrZ+kF5agZ943Sw+7Jbk6HXlKqXXdkVOh4g0Mmkk8VGgYzKsqajrg7yiWhO5gLU/0wAJAXzXjI1Sw4crLksAOF5uOGGRZKelmwye8wk8i8zWs88uyXYcHISgLAO6qMNQOIAVpcsKQX96pS5BcMBCJfFoOg7C/UbOQC36QgssF9ILFSW+OzUvjDM6PAz+zjE4r+kdDSvQzF5siez+0EBkM/ck2uUAF/efOE9ABD7LjCqhqgFYb4E1S6oA0ATvqF43C9QSYRTHwXwnZGITt2+YXkrADIKp71jCGAFDrcwWwMwt7DIZkbUPggAMoDM5LOQON5X0yNfv6FAUqBcRpsIgLRDuXE7AMMvt56X/3pLkeQn2uzduwEgKanJACGF8vRjh802JgIgH7tzBbI3PQIhtgkBSDeUEh/ZWAXgFI1MSPdVASA9yGQ8urVOai52y6fX5kgsgj3vFIDweGak3IysX4YBwI888sikPO+Vvsyv8nqTAOQqT+iVbo6SsFR4OnQI0W9kMUyR+Ds1/G7Z0kW4eYbfN/DBqJ5G8Pq8ItV4pO71cxxeVkq94IswvJsyD+ly/RSUjhWJl4NmGvr6LT0iNTURkrYrzQuSD4kxFNQxqnj8xHFkR8owb0cRObdp8bNnz0L5Jx80i3QpyM9FhHgLwEciosRJKMi1L2madv2uRD8O2ksvvRKMgFK6VqOLrS31Ic12vHjU1BlXGV8uJ22qvd0rSsS/C1EYTzuw/5D5S2le7XjOfxfk2zG7NToqdduJzui6bc5pR5ft8p6JLrMaXW3r7AiOuafbRn4qKipAlbJFj3QqtJs65UfZNd41k6XxDikGEfSlS2eaXioEwQcRhVR53XE/CvtHOM0pfF3O00RUG6VZsXcHO5QTeAxAjlHXDaeoBCVJHQrKRNFkjV5zHJbaF8qMhLZtgbgLbNwxct+6bVf+VouTXcqgKxvtFgbrPHAfSldz58IWJ48fh91vpKxYPh30qpOXpbZRsnfJ4go5VVWDbOB5E4VfvKgCQA4lsier8duDsnrVPGQCi0Bf6wClqw+qQ/2GTrV377FxGZu58yrMUElBSPSKZEnB0mCB3s+cjzavYJcZEM2CMNupWURVp+N1qxmgCWlp3uRMREPSzCrnR6P9rgSvSxlkYTwtkBQXzFiSctXaau8VCldkZtgIti5zz7nbJ4PPn1CWxZ4XXttjXrdxjlXlq92ieJ5DPQ7N6DE7EizCx3ZCVMOJ+4C494xeExQv0Lng9sPngtvnOPLyUk0jVlL2QmYdU6UqEmj4vT4pyYE4fA5F4gNJsehmHRB2t2fGuRvBGj5j4xHs8UPuKhbBMVoGIsyxXgQ/Hb0YotkMybEU0JkyvGLirLJU9MUIydmig4NZ89DJPvniV/73uN/1oOv4wJAtWk9CNjE7O1nuumOJ/BMa7UUk2GxoL55TtGx0xJ4202bpynObUEBuqabZAFQp6EdEG3aoXX406qNRwUktL65XYjPvMupbBblRcrHVJ1mpI3hv2mcmO7/v2GaDd2uWzELwymYILrRnyVD3cQTP4yQuAdme6KN2zN41WF5SIJnJNupfUlCE+bEZjij29cA72RiowTS9jvi5H8+8cRmyQbu/BMgfR2p/GC8TQup0FyjFD+7tkgudw/Jby9IkOc6Hd1tAOns8wQJQ68y4QFtuOXNadpxslef3NsgnFmVIZWGi9CA4GR9nMwqjyC77vO7tg12WonQazIkovz2O6NIp8tAvXkRvEcrmjskjj9n+MlFiJZ0jItrx2b53fnL/b0OCuUXmohFked4YnhWWkZCbNg9d6u3x9wDYEoRA/VtWzLJZj1XTy6TbyxaN4prykl3oJWLnKhLH3lxnszNpEETwQYqfNoL6pW6vn9lPAFa70JzxnlU5kOe1x9Ew3COvHrY1QFXo/0UBARoztr3IAtLiKdYBa+ttl2U5n0fPFxwNtvnQQw+Z5ZP2wc7AJAD5YOfb7G3ZsmXm7/4DqtM/QZbCU7CYcHgELLCKihl4sMRNAD7ee9bD3a++FPVFaXp7eC8pP7TUlbqkdR+Xm1ICEdfp04cyX+L6wvYhckdbvnwBivML4VB3oD5mL5yJDkOpuv76NXLfb/8X1EH45Rvf+IZRvUhFujYNdRnk0h44eBQKJDYNS8eaDkctFIFIiVKKCB1zGovR1GkgpURpJcuXL5dnn7F9PLTuhZkDpZbwZc3jpq1atRpZFsvzJS2LYIC2C3rqNAIrUshoMdEJ46ggzFrR3L4AiXjg0ji/RUUWrNx5513yne/8g/k8hAZO7H/h2po11wX/uWnjlqDj4oIPfeEZhxfZqaIpGQAf5UYpZ8/uM6BzXNqJ293HJY6jo6h2KQUqBEC0voM0qzi8OE+fboGDTH77pYps7j7s50vXcWkuOj7WeYTqNkIOH9WYgg7/sL0nJqJicbkrdety+V1wM27SvX9MBIhMHQY4yOHmZnj0WBXMrEKDxz17zwR7aXB5enqSzJ83zVDSeC0fOnwahejWAdMxlpUVGvWsHtA6KJ3Jaz0Kf+lEJ+DeyAF9bxvAybHjtlM2fzdvPrjtMBeAtLa2oE/OrePm6I03tgX7gJAOpNc8nVy9V7SZJtWiNPPg0rUuPaeXzqI+Xwg6FHhwG3rutPaCIGf2bMu/X7xkDiiCNriwceNG1C/Ze4I1IOI9O3UcLNLW65/gO1QDFuozor2KiA9DTTihOjRkrxv+Ru9TjktBjUsT07G7zzn3+nBrrlwHVOdoaAjqgt5zhfvUcbh1Qdz3woXFUlXViMyuzfQov52f3WdJnMdtCYCqE497jxaLZckOUMCVYpZnA8gOgALTj3spGk5wKuoG/F6PF35flOfHubFZhs52mwlYVBlS9RuLQm+kQgtApsxZbv7SzjeMyI13/KP53Nxq31sjTp+cSETJI/DMv/eeGXKuDjTeLXbbI4MWUAbyY2W1bSVh7P+y9x7gdR3XtfAGcNF775UASIK9UxSLSKoXq8SWmyw7LrGdYjvd6c6L89spTp5fnJd8eS92rOcqS7JVrE5SYhNJsVeQBEii994u+r/WzOx7DyDQIilKlhxsffp4cO+5p8zMmTNr77XXDh+2IGDY3ymLXeHYPn8c2s3OFQTztJ7eEam+YHP2ikpWI4eiRIZGOiV28jhAzlbMr+MoVhcqC8GqbQVtKazXAVg6lCCLPTIRgQhIlvg7kHMCZbCoZMzrKPwZNt4t4eOW+pWO8biizFJ/aWUQk6ElkBrkcot8KlWHe5xwdXKG8DxPuGKG4a5WDX8XCuov80doAdozozauEuE/vlAvQ6OT8oUN6QBEiYF7rUd+kr3PbBnx28V6VU2b/NPPTskH1xfI3BSo47moYHRCCpblFrCEOepXU3WtdMTYd2ZY+HyJT7XJ7F/5p+/LK9spBz4mvigLQAYBVpfMtf24edMqyUXk9o5V2dLb2SDzC2wh32H/hKnDQevrTpZ+FD99+vQxSY8JlYfXpkorVMQyCqxiWAzyrEJcIcb+XgvExvx9aCs7tn3j6BvngErAOsFPOhXPgUjId1A1Ph6FJdfNse/XSDAfjjVa4PLU6UOQg7Y0N8oFdiGfkeZ3TtTI2ChExsZladZ9MthNMDoqP/zhD+3+s/aOtcAsAHnHmtqeiC9QJgc/99xz8ECpRN/VA5BFixbA05cKpYqdM9zBex+AbN26DhN5rKnU/NhjT8NTG4tk98Xw1qFK7J//JTzoDaiX8iJePIzGYNLFLROkHD16DJVYrde/ra0VYG8FwEcXvMYXZgEI2oSLncKCTJPrcfjQBdRYsV7Ay0UtdHBdCwDJyIhDlCrJqPQw2tHc/Itr2/x3BiBLlxQhh6sN3jr7Er7/vo0GhHZ29poIZ2sbIlTHq96w8OW+D3/sTuPB3rHjoLQhqupdsC5aWAZRgXnyxE+3GfA7C0De2wCEFagXLsxFjafqQMTuugCQDCvWEQ+6DErRSA9qipC/n4K5NCEq9m0HIGuXZ8ji+eny79+3C8jrCUAKSlZIcmwx7qtb4gV1dWJWAdgPy4lTUUJl2NjYNwIQXkP7cBa885My0rUPUZo8tAnAQWShhI1B9GS06poByAvHu+TwhQGJRrb1GHJFti5OlwWFCW8KQDq7BuUfX2k3ieorChLlxrIUULLgYJsBgOw52SrtcC5daOzAwn9SNpZYcHg1AOT3/urfkZc3hqK83ZcFIMVQSdy6LOMXAhCedyipC+CyUlLjIuQmYLbrAUCGIMn8jWdrJC8pTG5dmHjVAKQbSmzZ0QslLXShef8x8vXTn/70HV4R/vc+3SwAeQf7n3K71A1n4pMFH28CFC4TBSkozEbyaYns3LV3mmITb+atgw967dSTRk+fRgnofaO38sEHH0ASeC+kQ+uMisSbRT68Tax0rAlTqdQqXZBWEerC+4xozJ9fAs3wOEQoWpCknIJibOcNGFmC5HICkszMYOIsK6Xv3rPfLMx4nA7UTQgmC0/Ci5wCWkouwEgv/reUBfWocluVf1igiCpWtH6obug+RUU2wY9WU1Nj/o2PS5QFC6wnlr/TpFXSUfg3bb7TjL90qSaQd0EvrSayciGoyel6/HDUJAjzJD1XVNhz8Bq3bdththmFiY0PqhjxMzqISK2iKf2E21z483+aVmROSYmTO+5cJqdP1SGh3Sp5Xal5AYJXEWv67xV4+P1jculSp8nvuFJTVSLvubwUGv1c9+NxjafcRWRs4rj1InJfr9eZnzExeSZ6mPd3M10rD+mNvnijJNMrdhuvt7uey0UApl9DYUGayW9KQyRv7txCeGH7IK1rFX8C9+i5MC/NSRV1dD9vdIWf3X/fZpNPRbUs5kM9+czzpo5HNBaWGsmkt32mCIjOA2bcOe88k5oZJaTtR70h067wIGokw1uV/koiIF4KnjcCotemY5tRlgULbPSmAEUcSa2gMQKiTgfeXyAS4zz4vDcVE2BEMzg+QLcKCCrYSACjaTre2I+Y8cznvBa9F34/PRLnpWUxuuGl803v6+nUv2AEhDWTgsnkXoEE7VvW/qCdP9/soeuFBu5Pj00ForjYoBiFzykMpUK+PMJVQo8Gfz4+Lkib4nGTkiBz6tSlBocHpL13FN7sEEkGXSvORVESI60XOgkV0eehRpBpnxBLv6GFxoZInKs83tKzJvD5Qw/9idlu6kVdEp+l/ExMIInePStf+sxc+d/fa5W+AVT/jrX9MeHrlZXL7XZqeqdED4ESDCpOVHy7jHdYB150whCSwe29pqbY/qqusnM1ravfJzl52ZKesE5ae09KTtISA0B6+2PhgKEIRJuM1tnISxej28kZ0jWagwgJ6JzjqPkkls4ViXfUxKRPUFUEpK82iQttBgCw7XfDfBv5pmVlp6M4n4t6Ow0Lap1NICq5A0nUe8/1yQ2lMea9Ud89CQCByBM8+0tKkuSm8hhEa+Dp94iKxKW4ivYI2P3Xq1ACaxnEQj5c2gdGZevCTFm1IMNee3e7FOZaCvCfffsgzgeVMZz/Un0TAFiEfHZzDtp9QiLd+yMxyf7ON3hBnjp8xGyHxtrf0/7z0YtS1zqOSGktxpftr5GxPkmCGh/ta3+8TiYiUqQQcs/5sZBthooaLdaXiXepjaL0E7TB/BPHJRLj6J+3Ncgq1IK5bbkdx5Og/Q04ymOoo6tFIYo15BLIfSMQfwA10VwnVfAwh9H47gwFo2AI7faPT1fLpvkpsrQ0RboG7HvwZ4d2y4l2WxuLAZ/hERvtZF4KbZSiEqGZkhBaKDFAoUkROYjMdyFa/JqhdM/aO9MCswDknWlnw+23cruHER62L84rNg8QSUtPAuViFQrz7Z12nLcOPJS64IdSRIKT6vQWB9MFRgUW1xcuXIQ6xahR9Lga0xdkVGR8oMgZX8CxqORMW7p0HigC8ZgIDgUWilz4UDYvMzMdifs3gRYVZcLCLJK2e/c+89Jes2aF0bs/e7YaNB+7sA4UQQIFYenS+cgbqTJe4GGEhPPwQlq9eoVJVj9/vsYAB1LLaMzbaGiwkr1q2dmp4N1aLyHt3DlLhSE9JiwAnoIvc0qY0nLdC8He21J59RW7qORkFx5p307KvX/ggQfkiSeeMJ9RfUcXW1VVF0Azsy8h0ryUdz/qeLRZrsgUv+d5qXhDi4ywNDF7jklDu1qypFDqatsRKaq5IuGDmTj73s8oFat/5+YmgDaWZBLL6+u7ZwQeU4/3RorV9ORzXjuBahB4OJ41zjsj7Qr7ez+fTrki/WAKkPJI1WpbaW7SlPvEYtRbRNArraufK2WG36mEbqADsDFTboTmhWRlJhkVssWL58K7DVWecxenKJBNzUsJ9im36CCYSRHMe/3ZoGIRhJCyxSKHP3r0KfO7ueVW2Y0qb31O1EFFJfivqqi9XQCE16iggwBDnR2koGguitJRuJ9e2513bUV9oO3m2lloUPOhkpNTjZOCpnMT5w/NBzF9455XC6LteNK8KI4dPR+Z7156mPYvVee0bb1gQrcJ+oN5HcG8n8tJUKN6XmCYeClb6jTQc/G71auL8ezWGtEBb0HR6ddDKlKcKyJH+lVkpF0IjmJBF40kdloSwEekAyNJjpbF90vgOQiFnDTkef0jIVjo+ZBThIhIyiSKA5ZgzrXHmzfHLmLj8Xl3p6VHMWFbbcOmL8q//vPPzZ+//1dBed7IREtdmphAfp9bpH/mQxbMdPaM45xQP8S1jUCuNjIayl3RUVB9g/MAGR+kTvkAOHjPpEiOjGEujQ4qCfIYCQBfRw5aZas4OIwiMHfHhM8BMEiF8y8KvT4hUUl94u9KlFwkdo/1BXMFo/CurulOB1BBkv6EjUj2DyAS6fIyhgfRflFzZHK0RwoTneoSFtEqobsGLIc5xUXmd+GOgnWgilGPPulB3sLdy1Ol0L1KfHAC0Paf75WDF5G3hWT8NOTorC/D/J8fKz5c2ySkk2noOvn608jXwBj93NZiOYSK6a+e7TCJ6e8DDSo9AxXJoZJH++Gz1ViMj8qWilSAiF55fE8V6FXh8tlbS3Fuu1ZITbNgbQDv1pERC5gu4B7bui1F+c//v0clEYV+X9l+GO9cez/9/m5Ebiy1KTZ2WL72ld+WioI4iQ4dlG5XDDcjNU9SkiyQycx1KnKYw8fw3PUgb+W/XqiW0uwYuWtZqgyhf1MKkMVOA7CkhQCIhDmZ4kFI7Uc6OusIonKoKmh3BaAIj7b3eqK6Xb75XK18dku+zEm1oPRse5NsO3vcbB9vr4PSlx2TvS4XJNSfLeGTKdI5Vik9I82ysfRT0tHfIP0tIbJz586AXL69sFl7u1pgFoC8XS3rOS69Z0w6P3HihDQ1e6qTX+m5HQDRQoNvBB/msb3So11+P3eeNwMgfBHri/l6AhCCBCaPv/rqfqPWoi9xBSC88HvuuQ1UqigsOpDIiIhDCvTXWfGdid4dHZ1YtM813kp6QsmDb23tQOQDmvGIqMydy4TwQSzCCk3F+aysbLzIB8CnvgRKV/OvPAD5wINrpbamAyDYvmxnigRMHxxXAkDy8/ESB/hoaOg1yeVMLL+czQKQqfLTCkCSEmNQtb7ciBo8+dRuUyfAu6h8qwBEf1+Qny3rb1wG2dPTcur02TcAkOKiXETvyuBN7RMfcgFSUhOlr2cA+1e+IQISA/rH/v2HTKL7tUZAZgEIJc2uDIBkZCQiFygeEeFGA4bfKQDCZzkW0r1cgHchVaKnxyd5WYnm/4VzbYT4egCQO25Kk4Js5BR2o2jiNAAyDPA5gIjDwJhNik4OHUNhPgighCPCnbsVsOQCYllBz/V0AJKacQOkaHOMsyel7CJkeSNksC1HIpMg4NudhmT4IADp8+XJ4FiklGR2y4CrtTQFgCAvUULjZTJyjpHCRplQREn8Jt88MnRINi+e8wYA8rWfXZSspAh5YFWqiXD0udoXCkB4TzEorNsOmtWTe+qksW0A6mShUooF/AMrLVohAPnKE7Xy21tw3S53pBeA5tnjrdLQ6Zc185Lk7g028nD6ZJs8fqBJ/vr988SPRTzrYvzB9yCMggj7hoXZctvCuDcFIA9/5huy9X03y6M/2nZZAPKNr34B1xgj0SFXBkB4bZWVjfLMyR6Zj99tWRT/lgFIV1c/okh+A0K+cHOx5CVH/0IAEjWGXB0Ur2wdPQYgOiYDUH5DY8vmok9L1dmLJkJKivz0yPZbX2DNHmF6C8wCkHdgTGzdutV4vE+fRiJoiCY+Xp3qFRNMt27ZhGTSs9MKDV4H4KFt4KV8ubC4H1EBql7RvJQArRlwJc13OcqLFvmKN/SqucbbWltrw9305Hu91+qVZDuUQHOdNItml2zOxZoql8R76EnF0COfP3+uCXWTI5+WlgRPaBeiR4fg8Rk1C6rNm28wdUJomkw/CE+Lelr5OxoB5O5du+yLAN4cel1pTGwnWKKVlpYD2NgERUZpaEwEPwWdeZoqfXFbq1ZzW+khfrzsdB9GVvQlQ8qLGhPaNboyCc1+NfWW8p5CodpC4+JOvfOrVpeihkQM8maQhOnx+nvpL4GDeTZ+EQBhfkdefgLabQBUq64Zgccbf3/5xHLv+UmF8eYy6Hd6PM3t1M8vN8bekCA/4S0uiERU5/r2KlQFzuWpd8LEfW1Lu/gLHmdq4UpL1wn0C0QDdN+pNB3bDvysdE4e8pvKAaDbUM/DFo7kfQbrVQRBy0z9xeiHt09HXSKqFrLkmOD8Q6MSXMmcHDxv8+FJPy31dbaeTV5eJqIv8406UkNDG7zPPihNxRmlvpycDKm51AAt/0ZpB40xGeL/ixaVISKZYop+PvWzneY50Gsg2NdCpXFQndFt9meci3QqrYq0R33RM/rBKAiNz9f0/h8BHz9QRDFkOADQOG8oBYvRP6ra2Hu1/cDvtGgnPeaBMYk5Lqh4Zb3MpvaJoyuxNpGKUHD+8dLDtE+9yeioExcwb39MpwHy/FOoaajOQPPu593WY82dm4OaFsOgpto8Hy2kOv34PBYjIDEu0hGBXIM4UHBMm2Cqgk/dbMejWrUaayzR0hEB8SMZmhaCKGN+sVUUo41PWM/3wGSEdIGaM9g3KRVQqFq4yFJXM1LtfXAMRU7YyEgEKpSrrbnht8xmY8wCmcC4UfNFW+/03TfnQkEqRp7eHhRwGPV1S3KGHaPzlwfLqqdOoHCiqwmUFrkY95ontW1PyqL5RWgb9CEer74eG51ob4YKVvQiUGGLMEf1yGREs/gnL0p2zH140BA9RKRrboJ1DNY01Ig/foWpISL+SoACq8pFJcJLtRbgRLg5ox+Or+jkxShAGCljOKeJpkFoBQPISBuXZsDxuDhRtp/pkwuto/LH77Oefo6jEZekzr+j08R+lAAAIABJREFU4oNRJ58rjtga1QdqYbPUVw9IJ6rYF6RHyJLCWPn54W75yw+gfskkcnXceGvpaJeLrUNyqIb0o1D5zfsWSByS7L/2g1OyoTReViNCEe7EXf7+6VNSjyKvCahJFQM5dAar1pQnyro82wfHAVwi422C+IEmn+w/dUx+9Mge3JYdKyynMTpp++P2zYvkxk0ruHaX2ypQDBL0Z1p5/jxEGiwVqhiFgWn1rU0y4OalAhRwPNc+Ko+/3iF3rc6SG5dYEBuCCK01XAuo2MbgIOxvs+cLYwFRF4XqaG6QbNT6Mr8DFYv20qF6efpQq/zB7XmSHJ8slS32XXymt01ePm1VziYHEWWDFHPv+DmokVnGwyCO2Q+HZhaKFC7Mu1lOQpmUz/W2bdvc9cz+83a1wCwAebta1h13+fLlyENIx6IXSklGverqAYMtNHiDNMJLX1kZrHh9Lce67O1eJt8kAjQhXQgpPcJbDO7Nmu9yXnb9nPd2442rzKLh1KmqQBTCTEIe05c/6SOaR6I5JBZc2JcgFzaaZ8FFA1/OTFSnIg4XQhUVNvR/9GilASQrVqBq8M79Jk+jvd0mZHPBposXVdLh950IVdOoTqV0LdLA1LwLT40QkUaiVdOXLV8ZKD7I+9Z7UnlgHge1kM3h6KkLVH0O8WHbLqa8dVV0ETSKydIXFqwyPH1BzN/ddfcywxs/f655ymLV28a/iK/v/S4dXspiqFp1dw9J9cUOJIxOBRVXAjqmnitYONALOr0LUK88qV7zKFRpTJtpEs6UETPz59xXwZrJ+3BrMG6/8TjBfBGq1ngpWF71I932ygbrNgvb6RjyVvrm/RcWZoGLXmbG6IHXT0tBfoocOVplJHT5e+/xqIVD02MRdARAebhNoKTFYQGjANULQBRIcx8/uP1r1y5DMvM8jigDxplHRF71c8++gvFvRRz4HPB5WrFiAeh7WTjHsLyCRPeFi+YAlKTLgX2n5bY71soJJMcffP1MYDyPQk2JuW60+obaAKhgHw4N2evUfBJSCnVfPidap8YqVwULDfI3maguzYrk5jmA11nBCJ8xLfzJNh5AngBNn0eqdmmhwtFRLDjdcVkwUlWT+Lk9LiSU3XgKC430AKK+wP3x2nUfVcbjuXRcTR+TXhlycw6PrDT/npi0C24vkJhO/+N13rC2DEppNUZBjvcwMhx87qaP3Uh65llS2lmsqx9BABLu8szSkqOglGbnmwTIGqtxDW0sbFxSQd0z14YFdQ8oKl5LSM2VgV7Mq6i4XrJovqxaEgQVoY77f3B3h5w7Gpwj+ftHDkFSfcDuG4vlf3iopdJUVMRLxeJk+b/fbZawaHvt49HBqMaNNydLss++/wYHq1C3yC5cJweTsUDfKKdqn5GizDmSGLPIKP2NjzE/ybbt6SMXpaziXhkdB7AdrTSfZafnYRRxnKIaOaqsj+Fq+N4Zm4Sk8OQpaWhzOQT49PVjR8SH8Uu7/ZbbzL9hHikz/3AuGMwoqodISILUIjKSJC1jeaj0jror6KaSNNCkVtt3VBTacggOFhqf50AhTlZ6dLks/kx7rq7OIWkEgNr+Sgso16Mmp+POFanIdygEJc4e4xzok/ZYEfLaxWG51DooNy/OlVOXWlGkEY5LzCupSRZ0hhSVy38+tkPqUMDyU3eWytELQ3K8ZgBtFiG/vrlQOlDcdwCqYrTi0gr54r/8RE4ebJSuHjvWuvuasB6wFPLQqAb58y//sdnOT+uXVcgJMvcHhSm9p57hoKPuu4/+wHyfANXKh+65Uyobh+TZo73ywdvLZHE5HBEOoIQnJiBXw4KDONKUnWJiZ1uLhAy54wFhdrBSIiw3D/VaYCMQ63h8d60cremVP3wfosmoG0bbfvaYHG3uBvuEoK1TwmPapB0FC7UyPVIVZcCBkXjkryzJu0uqa+DorW6EhLl1CM3a29MCswDk7WlXc1QmnbPmxIsvOqWqawQgK5ZbucNDhxl+9lI4rh7MXPZ2fwkAhAvs9etXG/UqzdvQhf31BCC8Z77cdcG2ceNKaOg3mxc56SY7d+77lQYgpMrcd/8a+dlP95sCg17vrHc8vBkAYeHAoqIkGQLF6mJNJxKlUdEXL+FwJx2px5oFIOSm2xf25QBIRUUhIh/5oKy1y/4Dljs/D9WrW5o7Ueug920HIDwf+4m1c9JRP6AX1ETmGtEyM23lagUg3N6ydS3ojol4hoYNoD9/rh7yzWdkTmmuLIFU8I9/+NIsAHGVrtleU3NDpka7rwWAsFYGKVhnz1pv8LsBgKTm5EtmfrkBILXn2mV0qFuWrECeUTlERa4BgMSCmvTAg3nyL//eeFUApL9rVEoybscishORkHF49osRkeiXqDDAmwlSq/oNAJm35EETAezptLlDuRkWwAxNMoEclF/Ut0BGHzPfJU5OSB1UFNXeDIDQU+8Lz5CBkCxAqmhJDGuTzPAmKZ6zCtSvUMlOREQR9GLa1QIQvYbIlgF56UgnoinDWJOHyNycBLljed4UAJKflyWVdT3yPOqAhBJOIxP9M8tzpgCQCaiBfefpI6gk3ylfenChZCNv4h8eq0EuzYS8vwJS8R4A8vBfPWLEKypPWcA4HYD8j7/4U9TmGJE5WUNXDUB4vMMXB+VwnV/u2lAsc/OtE+2tAJBhODK/+2o9nr9Q+cQmKwv8yJ7DACV+CBSMSxuAK+1yAGQI+a8liZskN22O1CHiS9r8bFJ64DG47huzAOS6N6k9IJPON226CQmlh+C5UM/Q1QOGRYsqnNyupf9cd/tF9UbcyQJF1Rh/vUJ7M6+0go/29k5EPs6apHJaSrL1uNH6naKFLwwJh64mBLfHnPdI97N1ROxfXm8jPdYBKggUsnRROAyvNIscpqen4YV+EepW9SaZUWsbkDKn9rOf2cTJT3/6N8B3t/U+Tp+yRQZpLLzIIoZq6nX1JiGzWCONC7sDBw6YbdYiUXpHcZH14DAicuFCUJnKj4ldP2dC7HQLFHBDpV6+PGYyLnbWr58ncfHR8sLzNgyt5vX6T18Uef9OTY2WDIAP3tOFSx0IrwcpEmzj6QDEHv/N6nwEox7ea/Ke15u0q/uMuCRE7jfT95e7P+89e88RHKczq2NNKUTotO15LP0d+9uriMXv2CYa3err7wn0Mz31BQUZsmI5KBSwI0fOo7BgXUBFLjMzFp7bULlQTUUhKpjZZ4LjltRD2vCI9QzSwxhIkB5DETk3xtra2iCzXGT2UZoT6UxKbTLHm7SeUwIMjZYgFhRI+la6Eu9DxyijFKTFUX3q1MkLyAOwFIsQjMsHfm2zoWrt3mWTPhkB0TZmlEGP0dLSEqCCaCSHz66KLezZsycQAWH0hvvTcnJyzL/tkCLW44b5xgMRKR5LIxFUwtNojyax8xwjLkpnlK1chIOULo2ABNTXPBGQifHQoIIdVMD0HLwfvQ5V3DLPkntGp899b6ABGgqWnUtDQAdRm4mix+9sG+WhjfsAWC3NxVvvI3AAbIy7ejc+JPyGuwgIoxys/0GLQF0kxB/MdkwUE73t58lO+SoUeQdRkPpVi4b8OS0e+Qt1ffbz9m5LCW06Z5X5aJ//o79BLRaIgBzcj6RovzTVtqKeiP3uzvXvN/++Hm4ja//jU38d+F2sD/Usxuw1jIfFy+c+XyDf+BYkhvGsmM/CWyUiyY759PRxLHQtKCgsSDA1kdTGe1IkL22JnGx6UsozbsEzBVoi4hH8f6CnGu2dCs97lnR11Eprl53Hi3LtuAoLz0eV+CyJ811A+Q4onCErPhR5ORhhEuEog68fPCwNTXY8FkOB0lxDfqHEO2pSBNXLnAd/IiwNhfbSce5JyQ6pRnI6FOIghLJ1pa3/FQ8K0hioX2oayWPhvEkUWKSNsfo6rB+5G2nJQWWqMUeZ3HGsRXafbsO7cAI1W0KlPAvFCXHPmY4JUJiTJ99+7oQ0otjg51bmSOJcO+f0g16XEGPb7UfPHpbztV3yufuQy4Ih8Z1XukFdG5XVWbafVi1fJ1/849+XhKL5smNnNyhWyPMYaMWYtRGtz332U7gvtEko8tfikX851wpaJGelBp6VwDOTnih8vmmLb1gpbc2Wap2CkNz5jlh5/VyP/NEnl0FhC/2O52uwz0ZZYlLSZLLbMg8GIZIxPmg/j0NEsPmidZikoBwBLSouWSbcnPmn3zkipZhPM5G79NyRZlkzP0ySURm+wW8jKIcbKqWtxSqf+dHnA6ivYs6B98sw5tMVeffiC590d/hnk9JNy7w9NgtA3oZ21aTzyspq0G8QtnaFA6+WMlUAdYjSOcWQ231tBrnd63ThvyQAwsgHF/51UM7gi/edBCCU2SWV6+67b8Yi8DSS1DuvGoAkJcMjCQDjBwBh6Lup0b4Y320AZNnyYsgQZ8r2bScRabKTr9qbAZBETN6FiHhQ8abqfCfUUeyic4pSz38TALJl8yrj+bd5DNFGhYiS0WfP1oEWaRXTdKE5EwBJS0sE5S9ZFi0sxniDetseu1jnQlZlrKPBhacc79Ejl/DNuw+AKM2L4CNQdI81kpGofvud62Tnq0ekoR6SprMA5A3PmfcDmwNy5QAkFovXxZC7ff1gdZA+5uR6p78FfpkAJC4Zyb2cAzt2yk8fO2py76Ig+/q+TVcOQH7nC0Xy9X8+f9UApAHv2Xl5t0tidDaS5UcxZyEXSI4irlGO+hrRUnfhqBSVrcUiugbSwpZWowCE27HxqwEXIpBMfgEKWxZgXSsAYSV5HxbCrZDrBYSRnJCzkHr1XVcAQoZAUxsAKYq6bjvWJIOQF2caT3l2nFQguZsApK7SShFHQxVuJgAyjgrs+040yi7Q+j53Vykqi0/I93Z1SQp4XovSogwA+fxvfgoRCShALtggzz9+ShqRVzEVgCAiFwIAktB1zQCETJFn9rXI2foB+cJDiyUpK+UtA5AuJPP/GZLufQAqn9iQJY2DFmxcKQDhvhvyPyEdkO8n9Xw2KX36THN9/p4FINenHaccJZB0fkaVNa48cqAHys7OhKd0qWzbvtOTF3GdL/YKwIdZJLlkXPXwXc1VTKUi2Ha46aZ1yEe4iGRX6wXhPurNHRq03rlI1MTwmreSsX4+xQsYYj0YXu82PcjqRbZeUJucSm9xeXkJZHErjJpWfz8jDxcCnlZ6Rfv6upHsXiRnzpxDvYzT8uUvf1keffRReETj4YlLMWpdDQ3Ip8B/y0CRGxmelIuQJv7Upz5lzvHNb37T/DsAzuo3vvENs02QxUiKWiq8OzSteM6q0q2tNnGS3usRJ7/IvzU5nfkt5LTTNHmdmYRjo7bd6I3XNigqSpflK4oRuamSxgbrOfXmWEzPe9DvIpGcSODBegAXa7qkuRWeJwANNZOwTZF5Z/o7j/rmG3ju3NVbuyPwY2xcLloWOD7yHYK1Xex1eO9jehKuHm+m5Fz+VlNGvGOFogFJSTGmEnlHR48sXVKGNk9EVIB5ANTsDwFNsBH902285oy0RYKfvBiKN889t98oQaWlJRgZzLy8dKPQ1tLSJdnZKUa1jdWRWWSwrq4VYf3qgNwsvfT02tN8cEMuW1osu3eeNv0YBDTBfA+tsO6Vkx2AV1AjCvSm9rrohFIOKcygx2LEIyraPlvTIyDqrdRoCZ9JleH15q/wuJpn5ZSgZfVaUDng+XzsJy+7iI3NLWCeDqPBtv8nETmx43CmCAg/P3TI1iPQiA63m1APiMbnZGLSPsO8NhV84Pbdd99tPq+srAyISWh0h/QaHb98jpTmSUClUU+dJwisJpFzRUsEFz1ICbXCGHptOvdotMVGVoJ5a1c8VzqxDx7XGwExJ3KWl5tiIphnzjBSq/NjZIBSys8C0VCPMIXxyrOtEIWKcJGOWIy3cFeJPALDIDkxGO3gvgmo8RDuktejECGLcnUuLiKypoaMAbN5+ATUA7vsPDAvJxih/dO/+xf5h2/+hyRhIZ811oFciFGphvfa77j8aZN5Urn7pPldAjj3ainZiXLXPbnybz9uQbJz0FkSEW/PvWbZpORnBKOv/X3W6cNq9c39dlysLWFiOeTKBw6j9gSU3JCXMS9tC3IYaiU2OhML0kgU9TwO+uhZPAe2fcoRgab09ugEIxsJMulnhLtPJiERnJRZZPZp7e5EW9jnVK0fcvpaf4Svn+xEO859EEWJcBGc+v5suBJ8khYBudxY672/d/OtmKhtuzEZHdOtMSNo4iIuvjAnJDKB+d6920Jw6yHhNjIyATGCCCcOw8jCICJ8x2p7pHMQeSg+SCVjzDyw0lKQIrOdzC3/wM/9A7Y9x0bsc7UdEr27jrbJ736oQp54apc0ArSlQFb3xG6oX2UDwIF1kIbK5eEQS5gIK5Tnn3lRaqqaJCVzQr74ufeZ+TQ3oh8S0SvN8RKRL3nRJYCrs4rzR2qBpbw1NNZLeq7t95dffElCHdOhZrBUOnpG5Lc/ugDntPN8alYG8o+crHZttfRQhg2WAicQo1W0YZ1TEpICzjEm4LNZL4K29vAmUAXjbSOfarxk/j3ZjLk8xEZyKs+ek6hI27f9eJb6mewOY4T0xpyPmvwy5nrOJqWbZrmuNgtArmtzCtRslpvF4p69tkDXtRgf4BsQptyz90BAm/9ajnPZ31wh8ODvyWHXBYS+5HoheftmNtOikp8RfFRXXwpEPngcvkDfmESJEDsWAzROYrqAsEW+XIKim4B8oBoEqBnYV1/SXFR4F726yPjCF34LCzyeU8B7rzIJuEePnjJgJQHKP0zOZdHC+vpG1G65AZGaRgMe+kGnmTu3BJ+3YDFguaQT4Md+9KEHcc5J8OIvyoFDNsys9T/o3VYA8u1v/xcqrT5pvo+Oigks7rQtuVDURTOpXcFFGNTvPQo7ky5zeopqjls0cWGk93/HnUulrbUHtK/qGSUFvYtcS2liQl+C+b8ekrr1jT2BQoZTFvwUe3GreIJTbXv3npwyNC4HOrjTdNrX9AJ++n2wLkPw0AQBwSTt4OdeUDUdYOlewfPaFxjBxwP3b5G+/kEUZosx4ICyzl1dlj514uQ5aYdqT8ikXRR4I0BbtixDBIDCCExip0jLuHTgJRkL0JGEZMuWFhRPw/aTT+4GHzvYp97aIfpc8T5vvWWpbH/5mFlcBoAdqG9q+kywXXURTACi6lK85sWLF5vdGzB+aXz5ByIWAE4Tjv7BdlCAwWe8A3RI2rUAEF7vw5+4GwpN7fLSC68Frm06AFHFOBVvIOj56le/as77r//6rwFQTSqZAqIct4DiZ2FYXNEIDr0ARJPaOaaVdqnUrd7eoIocnylvQr4CDC8gGnNUU7aPjnN+r/uGgzaiY1JpXqxWr3ZZ+ukMFC2OiZkUr7zPx6qVc0DVa8J4HPAA76CSFq9BawPp2ExB+0xMWJrPhKujwO1EqAMpNSo6MkRio+zYCnftmgXFMzXW4EjNsovGaqhDnT5r57zWvqBzqH3MAYiwbJlry3hI11BwvEbiecoG+C7wtcmllh65BMW8uKEkOGusdz7OB7rSuAUCDz1cikTiSXl0W6uEITeJFguVvcJIV18Ef89Ps1HY8YFGLBqDoKfbMZq6AHRWl9wjXf42aRuyUcbEqBzJjJ4HWhWpVT6AiUrI3B4AAHfU2MQUiXAOr+jwNcAGeMmMHQHdcQDtEqxz1eOAVwyTxZ0Noa4FLdmpV5ntqGA9qGQUuWvtT5b+EVLZoNwlA5KfOSx3rLeFPKlI1okFOY2RgNhU155OSKEHBUMTc6ygwyike1lg0myDDhkGcEU7cT6YKH3q5DFp60/A/0mg10XK7zywVBJBTRrXIiXYv7rGqjJmo4AgbWSkW46cHZKX99bLJ+8ulB2H+6WuHWPf3ylZcKrwnTsEoZdhQJDiVNDsOqIQKYqVhtPfljU3f1yWoSJ7S805KXY1r4YR9VqEmle0TkeZYltPOgAaBfU8VbMaGuiRF194wey7sKhYfvwygB4S9+/ebMFcbl4B6GH25UdZ4kFXfHQCuWgT7qXIIsW0ITgTG5As/3+fPieroc62eXkG+nlQ/u2n5+Rj67MlJxlUTYiJ0C70d0E1zQLYM10XoXBmo9iT6JF2p3zZM94n6WGlsjjvJjl7ptpQQmeT0k0zXTebBSDXrSmDSedPPfUUvCuWR3m1popXVdUXp8ntXu2RfsH+vyQAsnnzjQHwwavTF/U7DUB+93c/b0DHBBYa9LgmJVkuPPMvVqxYYq6xttYu3m67bYvh33NhSWrJjh17sWAIghwCkA9/9APG6/ZuAiA5OYm4lxIIIJzAwikoIeodFV4Ako3QfWFRIrzHg3IWhZ1UqEcX67+qAITg4847boRXrhUcZVtjIFgdO9haBmDMAEDYPvn5GUZJqqnFjhlLsQElAt7jURRwC8j3XgEAWbWiFIuzZnjdut5zAKSkJFc23rQcdQNeDEgyzwIQzxi6BgASB0WhRaBfvbbvnBlTwefwvQFAfIiijMYVMQYlpYOvg5MfBefGOArNWv6+F4D8Biqh7zzaJZU1Q9cMQJq7WiXSFyPr535QmvpOSscQVLQQFQrxj0t8VCacB9GSHluMd49PGtt3i3+sE9dkAUiooIilrxw5KQRHrdcNgPA+OzpbZFAK0ArIRZR4KcqOlvVLE5C/EXbdAQjPNwYf4Uj8UunoHZI/+vCmNwUg0TGJ8i/fPytVl9pR0NCKUIQhqT8XACQO+LC/qw3BkwlZUJYlO6qykbjfK62nfyDr7/iELCpKlubrBED6IX39o5e75YYlsTKvJPaqAMjRU43yk12NoLrlyCZI+/Y6Ja3Xj7fLiwcb5LNbEQlCbSPalQKQsb4JAJAtEh+aZyIhs0np13EdyjWged/O2ltuAXoQ6XlkUrNJ0DT1Pq6u1gcvYu2alcZbaRWvrrNdBfCg/C6NLzz1GKpHsRHyd8pbf7MrVJAxHXx4f+eVjVWP4sQ4vWzW20OvpXofeT0BDX5owdP4YlZvMLd1wef1vnOxrYnqBBWkf61atVaefvppQ6khHYteTMrdHj58akol1Pnzyw1NhrSxQTepkSLFegfsr0xQT06frJZLddZDSNPE9MSEYIL6qVNnAp7T1JSgp5G0H5pWc+Y2qTTqGR+juo7rOzpnp8t6GiDhGWtsi+TkGETRIPGKaBHpbPSeHjhwHom8fQHgx98lIM+DylbjaNcz59rMwpFtPJ2+RMZAIOLgSdSlV0v7OAgor7QQoWssR0PxRhbU+63tGeqoJV7vchAcTU0gn54U7h1r3qjLOMbPJx6+T+rqUTV3u01M1fGk/3r3Dw+zYXpKeXrNW0uEn0+v5q6eSn6u9+GVFfbSBEtQd4GRmHbIZFKRRa8jWEvETtdWpte2M9vEvVdN1KakxCbJ6jPDBHNvrY1IannCvH1sI4t2vopyRc74LGptHPaHPmMcfxpx0FoUpGLxnrbcvNKMt8cefdkcKwFURa1BsmnTJiR0vmI+V9oZ/21osPKufM41IsPja5RhCPk2NJ5fIyC8H43M8tp0bLIt9Nr02mM93mkeU/O0vEn2mt/Ce1AKlnde4ucqQ87faZTI+7vp/W4u2mMzUQKngopgnyiVsqyUEYgQqaq26ld+l+jMvtL71Ovi97qdnZUJ2WRLMZmAtzwoWRwukS4EEsWEc+fMnxy3c2k8koApHGC2k5Okz1M35+gJK2LhH7PjZ2AiGl7hoLdf0tfYu00rkoVpll47mm0Tk2mVDWcgeDsqN8R3SXQH6Ig1Pmkaj5VhFI2l/fqDWbKrcUwOtUxIzFy7CPbVd0MAw35fPF4lqT5L4Rv1A6A7SecJ0Gc6B21kZBByygQgK0vuls6hBjnRZhPlc2ItbYzKh+OoFZObvFzSE1B7p/cMJHEvSkpEAdoT9UkgidzffQDjyW/m2bgY+7yFhtjj00YQUTH/4l0QCUosLQzzc1yM9cSPgyIb6sLBXaDy0goQSWIld/O7sRgkoRdDPconq0tDUXvCtncXoqxUzaRFx7hS6UhG7+9xide5aBNWI6TF4dl32+OglZnf99oxQnv5ke9LTl6F7LoUC5UrUNtutPVYKi8GK8YnoGDfzqOgxuH9EgJp5ljMC8mgKu3af0HKS/Plt96/XEYBCGhVqAdCG4JE+N9861uSVbYe+T3DMm/BKkmInJSsuEm59Q5Qy2B8HrvGbJ+pBP3aWzbJBJw0ND5XoW59wRyNmvNWWlmfqV276+TM+S7JR7X0+24uCrAY/Ohvx1yTCfRhkqv6zuO+dqJVHnvlkvzugxVoa4A8RCknnPDEUHe//L8XL0K9Ec7CGy0d7WITWA1u8J+rr5UOUMhoR4+fkl5H/2IkdWDERk+3FH8WYkIdyCVqlePHQeHDd7P21ltgFoC89TY0L7Sbb77ZSMnW1qmK0dXnfcybVyY52VmyfcfboHh1FeCD1V0VdJAjrdr7OkFw8a30IM09mN6M3oXiTOCDiwnvC14XN96FhA+qKGbSwwJEX4oGYDjgcfmue6M+PsGHVQ4KlwcfvBeF8+oAFi8EXtj8bvXqxYanv3Pna4FDZzipRk6q+nJnOxQW5oKTnmOS0C/VXDCT7sCAp+aD462a63fVdIcGg/xlvty8NT24H6/BFxYM7zNCQ5s0dCf7krI8cZfA6mhQpBWgpJr5ngsXRmXU2J6U4d28ZQHuuVXOVlreL2lsRXOQ5wGPZFV1h7R3Dk6lRLlweUBpykO1Mgfw5ICoUtT0ehh6DdOpVvycY0xNF8reAn/2N0HfyPRFvmkXF6ZhDYcwT7t5AdF0OgzPob+7eetKk2D/8+esTPabAakA7Qztr9t89oO5GrbdLdAI9pcmBrN/g+pJ9sXmBc9c5BYVZmA+8cm5ygZD2aIx2T0IIKwiEH8X5mgVPFeUe5lyjOrCXHOE7rnnnoACTW1NHfIy7Ln5zOlY4jO9bNkK8/m5c3ZBwHNEQLbU9BfuU6/dnBu8cJo3R0QXxLdZqVfZAAAgAElEQVSjNsh5JOefOVNjQJQufkm/0nmFdCq9BgU+lmpp+9wC/ODzz8/YPknJFgT2gn+vtCk+e9o+nJf0fHSU0LifHovULwUgBCN5eXZB0thoF28WgNixyfkp2M+o8IDz0KwQgb0OnRN47TqfeYEGx7Y6VbxjMVDDx9FMeazpAIXtvBL0qxPHa+CNHzPzw4QbEzwXi5x6r4HbzFuhdXYGczai8KzFANCZ+wO4SNA8AwxRFsyjJcQEnQaRkXbspmWmS3SYvedD9X7UZpjqWLjU1i++OAsUGjpTZDLe0ofC49MgjGRpQ3mLG6RnwPajFNt/26FelJs4KitqL0kr6Iv1jamYXcLkfUVDsq9tVI5hePoqLPWrHJ75xBFLURq9UCklMa6mSMNJ1OGwh22Bw2/SUag6w/olJ2G+zMvaICc6fy6t/vOocp4coPZFYZ7QMZ8UmSe5SctxBFARxweRLxIuzd37JNyNwWi0jT5DcVCOGh63c3NSjL3PtsEmiYaqGC0Sz4nmRTGfpM+BKs079IPOlgQ6Fm3p4gqZ6B6XzoFo0H2SEJEZl41ldu4YctUF83JtQj+toNjWrupGDZz4FAv+aGEJFoz4R2xfT0bnSq0D+Px7+yuVqB6fJkNxC2VFvg/J6KEAJSioCAWo83g0GnqiJD5yXJZAYW3RwiwpyEsEwBiQr/3rAUM5/dZXPmCUp2ijoDfR2nqi5bW9R6Qbr7JYqCPWtw3JjaWRMh+S4jo/JMIhd+FStdm/ZJFV30pITZGmDkt5Yh5lFOhh5h4wh7U3WgfEpWobFVsCR24fHGbf+I/DsqwiTe7abAEfJXZj8S6j8RkeG7Bz4X/+9LTUNPbK7/36CknLssUJMfHwwTebk3jO+5CP97ffPSrLS9PkfesKkVfWLqdBvzbHhepbs6vx1ToGNb9TNg+NbK1elw8SDWWzNQX3ybHK1yRyPF1efvnl2UrptqXfks0CkLfUfPbHa9daeT0Wt7tWxStNOn/+hW1vj+LVVQIQ8tY7OjpNkuZbASCXi3z8sgAIefl3332rvP76EVN/RBcQiYkoglUxD20/jMXawYDM6EwAJCUlGbk+C1HZ/rx56YyM2sn53QpAeG0rsJCJwELk9QNMto+HnGqi1DV04/9e4xU0E7W3QNp/AwBy//2bkCfRIq/tt57ddwMAicfLsLw8Xw4eOPeeBSDZ2ammNshLL+yXTlRgnwUg1kt+tQAkDfUZSkoyUSfGipn8KgEQKYqXcICoTc21ktHcBpWoBIkFi+Db9eOIurw1AMK2mpe5UTJQ0fvV5v9zWQAS5hw5OQmrURU+DWAsFnkBL75jAITXGR8dIxfaQFODr+G2hRPXHYDwHCPpNyF3BPkzWRGSAMnaZ/bXQq4ZkWtEPTjlP3g3KoAvtIt8ApB/+s8TkhgLyVos0v/ss1vM59MBCIMLozGRMg5a8qK8CCktur4AJAxOnBOV7fIj5HO8//Z8qShNfgMA6e3olW9+76hkpseisGEFimrCKeJAx0wAhPWr/uw/Dsknb58rWYhsXQ0A8QPELM25XTKiS2X/Phst37dvn/l31q69BWYByLW3nfklE8fmzZtnEHGYjy+aoHd6Js/vTKdj0vkGVDrfBbndHnj2rqtdBfBQhR2G7z/2sY9KOXS9P/e5zwfoDRr1oBdTX6b0vnttpsiHkSJmy3gqVnvpNsZr79RddB9+H1CgmUB9BEcPwRQdON3M7RukBPF7pV2pd3HjxrXI9xiGx7PJqfVYj8q6dWuwEB/B5y2gL8VC8YLSx8FEX14fPakLF5YbBS2Cj4sX61HrZROAjFWuOnHyCJKYbahfaVIsYpScbGlYpKJkZVpNd7ahSg+zai+NCc9U06Ixz9xGPqwFFK+wPT1ygrv0eNyDSjzjHu/q5i0LTSi7vx8SqrivM2fJcQ5GA8w1e6IaAeUzzzVoEqG9vzeqjml/2CjNG5md3twKQxtyfaqeYypOeal2GhXzUlvG4Em05w+ewyaA23F4ucRzbUf2o17b/HmFsmRJqXRBXviFF3dN8fDr/jPdB4eqXpsurrm/Uob4b7AtUGncVaz20orUm879tBYEr50UrdtuXSfP/fy1QFTDm0Q+PmHvn151pRhaEG1BJNsvKcnSNxgloCVAHebDH/6w2f7hD36EOcaOV1Yd1+ciMTE5QJXyjq9AZBJeYb0nRgk0ijDgvJD8jR5rxfJVqFIdiv/j5fHHXgx4ChkB0Urnem1eSpSpJu6JgKhClUYF+X1nl712trvSnxjdULoVo0XaJ176mNYi4b9aH4X3oxEQraRuxpCjtHjHHc/tpWDp/et8z++UVsc2020+8xqp8UYIvTQwHWvsf50H+e+CBfm4VlTCbrR0Dz+iSV51ML0eRn/0PtTzzlpHlH2mjUKRzecRMoh1KmisExLhpOvi0W60MHBcsrLsdny8TQSmxUaNoECdnXt3VNuxFhIFlTD3foHWgnSP2rknNH6ZjBbbfiqZP0cSEFGKQsLwjT2oNo5n3g/vN5Wi4nBd/aCDdeMa/M0tmI8m5WhFqbSD+pUebhfEtLxG65EuGAG74MzuwOehriaOhEdLc5+lZnWNWGfQUPSgbC74OFQIO6Wm47VgzSBPAjnCHmbfmMgoRDLSJC9lBaIJzVBisgnyUPINWGLKpES5CvL6YUxYpvhDbPQhgvfhEqT5d1qmjZJ0uXoW3Nb+isFzkB5p3xMlufmgcvmlpi8HkalouXORncfOVlrv/A3rNgYvAsndY+6eB8aQEH3MLoBvvn2T+be5ehLgyV77wdcvBX5XPzRH+iOypDxxSM70xEoc5L43LkyU5w+2I+ozjsgOGBxrc6UkP15y55TLX339afnD39oqJ07Vy7MvHZS//NLdoKdZyvDhvfvl2Z9bemXzMArTosp6UsSobFhRjgrotpBgGgQEBkFlo732uq17tfn2rYbSR2tCRfPEFLsdBVUvk/QPY2I5ra+uQRJibYRx7+lW2ba7Qe69rViWVGSA3uaikAA+/+u7hyQO2sOffoCFJBGxBCU1EoDObAPc+lwldHNsMBVol6ra5WuPHJTP310iY65vOmNCkKNko57Nw11y8hwcybD91aeBY+z5Blzk8Y6yL0Cgpt0kpFNxb7ZIoWmea7ZZAHLNTWeLDW7cuBEyp4evGTi87UnnVwhAWGROX4qkKX3i4w9hoTop3/3uI4FFYTBagFCt42VPb77pOR8EH0HqylSuvheEeIuu8ZhWZtROCnbRGKTsTF8UmkWcShVOWZgGz8dFCnM5qMax1ymUlZaiii+4nOyDtWuXwaNxGIlmHUbVqKQkHxGts1iwWy4rzXDct6wzCkm1tZbjXF5eimhKMH9AF6FZWfYFyvyOAXD6aVz4KBhh0jsXhl6bQKG7cVdN2YcXJQu/0eyi2nP/jo4VpMQEgcokpEB1oRPmQADpVutuLEY7jsvJM00IrwdVgbygQ6/FCxSYXUKzXHVLwZiivgWEF1ioqVYy93fAZU5psZE4prFttJ+5kCIY0nbVcxcVFZnN5ubmwGLM7/dcr6pveRSKvGBmFHLEAXCs6HNKK7M97QuP46u8PFfmz5tjVMwee+L5wL1O+8kU8Ew6nNJq+K+OPS8A8QJq5Qtz8att56Uc6nMVh6JvmVi4VMzLl1d2HDI5STSCLm3jcCxeaDyvSlVzAdrXZ6kpJk/CPTcKWtl3mmfEdtdroxKcF4BopJNFAGkEybovzzeEhRLNC/KUisXf6PzR3dVrlADvvX8DapqcwUva0pu6ujoCsrczARCrUOVyEfC8KsBQ1T2CFy1E6c3f8AIQ3o/SvFSJrr09yI3n/VBtTk3HY2COMtRIC54Z3dT24fl0Xy81SwGVV1nLimoE89em54bY/raLX0o5q8L1JOZqL3DdsB4c/t2njQoRbWCgN6CuR2CjYD0/P/8NnHSOSUZ1aX7QURSAkI4V6eiPVFSKdsUKtT3I6otzdL4UVCbPyLcL6SFHReH2ZJgFIhHREfLMeZsDEgGwEo3+oZ2rm5T0TLuAHllwhyQ4CdSbL1XJAHKCelMSpLX+gtSA/tNUBjqSA5XZrX2y8EKLdCTGyPElW2UMi9OyyEEpawnmQyZU7jXHnZ+aJvUtdg6mnWi2C+9QR9HpGm6XHOR1FCMSwq44U/eS9EMZizbmAKYC0QQnNZyftlTyUxbKybrnzH6+sQjJzA3SZsNGbSQr3OWjhUGUInLMgv0w1PoaCLP0Vj/yE2KT7AI6PMK2jx8LZrWI/jHJArNALcvJsVd3ZUmirwf5KP0yFxLwNILHpJTgeJ0Isc9HaOiInD5nF/fnL0bIGLJrxuMXovo7xgleG3eVNcu+03CaQbsqKTpETg+CKkevFq49GoUR45DnUIdQUxjaOB79/PL2l8yx/uRPvowch3Pyxd+8H2A3XF55db+88PJh+dsvf8x8P4x32C6UBqDtOFwLh9wiicW7amMFJctt+0RCynnCtdFzr9jjFs6Bs2elpXjSMTYQaue2BIBYPFm2Kdw4OI9cyTwU7aXxuXzuYItUXeyVz3xkAd7NMVJT1yV/84/b5KP3L5D1q/IDoIzPXcAxAIdImKN5eZUzQ0PCZef+S/LzF0/L799UDFpamLzWAXlrOL9oQ4iqdEXYvnpy2wsyGm8/5/uItqbgoxAzSEEF95cldqRgtkih7blrtlkAco1Np3kfRMFNzbZS57XY25p0zgu6BgBy06b1UlZWCgAi8sgjVwdA2C5LllTAS9BhizC6ScRcimfRyL/fSQBCetW6dSsxYeyDrK6V3JuLCM8IvC7l5cWGs0sAQusAH3TduhWGi3/okJUspBGA3HnnZhQvrAwsRt7tAIQJ5nl5SagjECs7dp3Boj/4IjR9MyWXw97nfycAMjo2JJnw2N20abXsBreZhTFninpMzSV5ewFIXm4qckAuYcFuAdp7FYAwX2PV6nmmQCHzoGYBiH2+FICUItF36ZJyM88wksKIKyNKO3cdQyQ1QjIyEuXosUsBEPReByDzsbArOFsrl+YVyBEkpNO8ACQUpHsf2qCkEdTfAdT2yMiVMIDxawUgyZCKDUdCej6S4wG1pGewXmra9l8WgPB6bpz3cTlT/zIqjAO0vcMApKkPBfhGwqQ4rvmqAcgwojHRiYUmLwaCXzKO2klMBQyF02mC9WDgmIlnPSUUExkIp4MBeS/gUfV1NMkNK/Plqe2nEDHLxDuxHE6wcfmdz99rAMgY5LR27zklJ0/WyCc+uBUKYSMGgIwhUrnrZKvcsWmNNLR1y21L0942ADKOKMcPnqiStk6/bFqbLnsP1Mgdm4ulYo5lFmhU6EoBCH/zL//+KmR7h+Xzm4quCoCMh0TKrWWfAT12TJ5/9kUIuBTN5oMEVkhXvzELQK6+zcwvpuZ9BJOer+Zwb2vS+UwXMgMYYVifFgqvKT2Q9MJ++MMfkBokaZ+pPGe81xr2V9rI9CJbujij93XDhjWIEPRCSYrFnKxN59bzM3oFlZpAz3FQuSpI3VGPyrA/6NXWxFseI7hQnFpHRD3S3Ec9uA8//EHZvXu/AUaf/OQn8c0otluNqlUdQr5UvtLkXXpnmWS6atUCeBb7oH4Fziyul9d5440rQffoDICreCzs1ZvNhFutb7Bm9Y3m3vfsCSa0IywAr6SlRfB44T7rJdP28Y4iem2CKl7BonTghwTa1RsBQQuYz2NjI2XDurkAHFHSDwUW642NlF2vVeJeR6Z48qkoEjiG88iag3hASSAJHfQtrxSv3rMPHmevmAB/Tge8Flc8euJEIGGX7acqUNxP+189kfRkZ2TYUH8tElS9dJSZQEFQGSpI/6GKlzcC4oIBU6JwgQZkP7haCR/98D1y/MRZ87/XvOfViIKlf6kHOzLw4lWPvY0W2d70Jr3z2dJoiFJ0+L16sqmcRrGFOYi+TSASVnnGRo54XK1xp8nPlA9WYwRkeNh6pdkXQcqPKwZoqHjWI8/zpaXZApiD0Oi/9VarXLNv3wEDvGnXKwLCYxWXZMi8+SWIJp6TkyfOBNpFVeI4p+hzznEQ44q9NTWh0JnzEsfGWE8+vf6qzscIotKquK33TJqbfj7h6GqW7miBN8+n85k3qqH94ceiLODJBeXSm1iu401pZ9rets2o4BWsW6RjkOfW44U5qbJJLAR57g8+eKs0NXWgwrmtc8FCjqtXL8TWpAHC2dlIAkcuXmVlnRw+gnEJZcUkSMbSOL50LKWnp2Mus959C2b4DAaVAX2IgGpEhlGPgAoW6mggfmn21zIRichBivMUgU2wDmCIY+D/FJdMDiqQPcmYxINmR8vKy5DvHbZjMm1RqAw12JoytNAhC6SbS5ZKCWRhC3oG5IeNwTpZgxtvNt9PYt69bcLRv6BcNN7cJf3IDWmL9yMaEir3pEdJngv2dqDQXX+fjQbU9gUdgHUDNgoxhnNMeIo8lhVCtSk8GXSrNOnoq5XTiHKMuQjzIKhYzMWgLSm4G22CeuhNB6GsdVFyUqx6FOWks7JslDFy1M7hUYgAid+JNIwiuukqqPeE9oIV5qIljvLVj8heZqTtOxCOTWSDluaiRtzOTc+W8x1JoBJNQllqTIpSxzCmoLTlJrEY543nvm1tNXKx1Z57fLBTBiMqEEdALkaMPe7RE3CszRmA4O+AvFoTIXkoJIhBIK/tOo6aJH4pm1eERvIb9cNuUJGKiwvw3MQbp2BMUoKk5eXKQx9JlVAodtEe+Y89kE/ulK/8wYflpz/+ngyBbnf8wrj81kc3y8mqFimB8lRBqr2eBFCtwhEFoXX22nEwPDkq2cU4p2kADCYIh9D8YB+HDttE9wgn3OLHO7rR1eXIhQhMj6Nzff1/vQ5a6YB8+UvrpbAgXkaYaM77d5HiUDxXGgFh8UQCenPcqDgDyMy2KzgoPd3yJ3//qqwEiLkFie5nIN9MG8Iaphvnp+2rOyXHUfyQ1u1U4oYgNBMXWSCr8u6UwaFeOXbYAunZfBDbtVdrswDkalsM+0/J+wiDN8Ez0V3p4d72pPOZLuQKAAilZR/8wK9Bd36/iQpcDQBZv361WdB7wQcv45cJQNjORUUFoLZkyEsvvYK+K5TNm9fjqnzy6qt7UeVcw/uhbwAgvHaCkLq6FkiFtphFzO3g21ZWsiiRfeG/mwDIzcjzSE2Jw4K131R4ZzHBCzWWi63m9eTPAhALQEjLu//eW+T1QyfQt3bRr/bLACCMyKRALOEoIm209zIA6erukC1b12IxnYainzWyZ/chc09XAkAWL5kv9Xj2fhUByL3v22QU+Z597rUAcCHYIXjatHEJ5pohaUNNnsyMFACxBOSXVcvJU2ff8wCEfb/uUrM83mLzOmgzAZBEJ01eHxIrqefOSicWtxvLE64ZgCSmWbprdHiq5CetN5Ss1l6b3O8FIGnxJaiaPReAJA11JJAP0m/ng3cKgIRDTauqLRzyrywYGiK58f2SFe9yVX4BAJkA+BiIXCixvnFJQBjk9KFeWbxgEG42nzz/6nlZccNqrr6R7zGB90Ir1v+oW1RbBSnkWmns6pT1623x0mOQYv/yH30R0ZFR+dBDhZKZmm4+n+gPke/9YLf0dvulOMUCyp+/Uitf/uJDsvvwRblhAVS03iYA0gz53R88fhJnDIF0cSSAVbJ85NeK3zIAGbjQJV/69gF5eH2hRCRY4HYlAKQfrIm1BfejX4qluuqicWrM5oMEHuer2pgFIFfVXN68jyOu3gcnhyBPfipVY+aDM+l80aIKFLU5fc25I1d52VN3d0DEFdS2E7On1sYgPK4+UKloY/DqxTrJSc1P8B5M73f5cqtffuQIJ4qgZ52ePvUAmgccSbJ6Pl3c2ZoG1qs2VZrXepG8i0CvlKl6oe01uMRIky9h+4P0qIKCXCSJd6GvKAeaAC9Wujz++NPme/Lte3ut90W53NymN1E9zVyczptXAh57g9xzz12IdkD2EZJ+TzzxmPkda6PU1l0y22VlZYGaBuFQVFHzOcnSYUz6ahEIg/NlQxt3nHNvMr5tC5erAK9mgKMOaV7dHnfjjm33offfIP0DftT5aDdteO58ExYxQd76BKIgNNVR57aXamXaeAZpXb1eb/I2ox6B+wAtjRXiaV5JUvUy96O/mXtCY3ur15Yea42uDA7aPvB6pPm9lzuvHmrv9ahMrU3ettc0Nsq+t+ebArbc99PbmPsUFubIqpXz5dnnXzUUmCAPf+Y6Pvxe83O8uUqBa0DCbaCPMP51bJtcBSdFqdE2jh9tN1PpGx7IJHiV5xTnQ37V8uj5e/WuD7naB/xcOf6MFKjkrImARKlErh1vMdFxgfZZuHBxQJI3BblOy5dThhTJokgu1RwQjdLxPjW3IQt1DFhjhMb7VE9jmEvM5VjWvI6oqJhAGzJSxmMUF+fKho0rDJh68YV9AZU5Lrj1Oeb5NJJz/wO3mvtramrB/63gms8zBUF/9ENbNdk7Z/CY3urtwSiTHROcfzQCwjGl44rREm177fNR0IC07zjmNKrFY+icwDlMI4DefBN1SnBf7XP2p54jKKqApPHcDOQPrkDErQpyxXaRy2PxPoqLMpHAH4e6Pda7WgqJ06XL5mJsj8krOy1NVCOt3I6OCkZhtQ9CkJOg8y7zP8JdbY9wbrvEcx8iMiHuWYl238ciGV0rhIePDwfqWcRE+yQOMq40raQ+nAJVpRQXiUNOQYRHpvdUASM5eAaRDzTSanM1ovqsNzw9bY3U9rfJa+1VkoBnP1GLkeC7SVf1uxQV22lzESVOQXufQQX1IQzrknQstZG3wrN2oJo1bQTzSw+8+bT+/qCISyfqNtBG8f0Y2oNGh1Fe/E3S1HtcLjRYMGyu01VVpyDE5DBqpeC8K0vvQ5QEi/lLryLZOSowT+fk2HMkgfbkQ2FDWoSZd6yFoU5Qo7se/SwbtUNCnBBAIvObIAdN45iYcMIaUchNyXLJ65141jpHUeAUhQvDw0ZRyb0JUslRoFfZZ7qhJ1xGXQRgqDdY9HgA1dE7mrslF7k79TVdoCfh3odqpa4tQvoQfWroBPPAZ6MBvQNay6JbQnB/tElU/5ahHDjt0uRDH7xLPvPFOahzFQfJW3t/P3rkgKlz8umHbpK//OojUlZaKunJUbJl/RKZnHD1Y6LR1siPpY24Pn/sicflAx98v/ksHHP7pIuscfE+DhqsMRTMpUVSCtttX7zYJM/srEX7R8r97yvFNYfK9x89K2tXZeKcVqqZ8wJtFLlVLHhpbyRURpyS4wSe6UhX22g41rZfVC/qm1U1o+L7oHx/e53csioDeTl4bvHzOicq0zXQJ7vP2eetusPlseGzIZeQflsZgBr67vj5VyU2JH82H8S2/FXZLAC5quYSueOOO0xUoMZVyua67UpAh57mbU86v8r78TtAQMChi3/SYPSeuChRlabLHXrFisVmcf/KKzZB0Dz/gQTo4CLOS7fguXRRwIRVfZEHKQ8RU9pVj8f20/Wv7ssFjDcxWqkSt99+C5I2M6S+vtVEPi5cqELUYx8WUnbipVqQvsgXLJgLT2M6Fgsjpg6CLlJ4jtTUJOjxLzTVrlkhnYsiVQzjcfQ6mAxaX2cnqmiEfWm8R10IkAcf6oAAGjWYLOxRcApSniZNKF4tUFcCah2uPEjguw3r5mPREIaoci8AUAfkE+2L2dKv9MXoZnx+4SJ200GHt3Dj9L42CypPkrku8rkQ1b7T/uRvtW6LWTi7RSr7OQhSgi9s7QMuynWhzfbnObkYKkLNlfSMZOOVS09HPgvqGJAad/zEOYA/LG7wovGqCo07eU3+PpCQ72gMlj4VbFf+fcftNxpv9JNPb59y214qlWk2jyKY1mOYGiFxKkAegMbvdR8mUOu4UgCSlpYSUGXy0qduhCjCbuQCmH7E+NYkc10c/tr770fdIUsPKC8vR3TBenP37t1rimnStC0JQBTAebuwzy3guG9WZk4AHKoSlfee09IyAhQtQytzLBylpRFIqHOBQFsBAfcNUuxiUS/pBtOXe/cek9qaZvP8JSTYZ2X9+hX4XQyoLQSnIXhe60DJSzHtXgNPbXl5mex77agRgOAzpc8dwap33Ggie4RbMHM+U3GDkydPBsagN5k80EdYm+lY4jkUlPH+FICQ8qXPtN4n5xwFgQTfCoJS4UH2Uhdtf44YEY8VKyoggFCCfXsQCdlj5gMed8XyOVJ9Ad53JMSavgH4o23auAht0igHD5029xvjFo10fLA4mnnu3DhncVU1ym8rFZEqV9GOFkQRAv08DkpQxsInJTXWLmgpOjHpFltpseHIS7GL7WhH0Zrwo6aKW1RPosZHpKO8RIKe48MiVa0h29KYgB2MdTb2gS6E+ajjnDyDxON8RPuMAawshTAIrcGpCZZhMZrn0tbq4FypHQqRFBS9y05ErY1xSx9uG8R8rmN+yJ53cKxP+hAJpg0bqpF95vNL4O2WJEQJyqSqaQ9AzEVbQ8nRfIYm4DAZtsUTh3vjZHVFhSTBYbjt8GOSnBB0KvH73KwB9IOloJWm56LaerA4XXKCvY7OHju2aQmuDki8U4viZ6TDKX2OY0nnrgRHO2zr6cJ9zkPi+4ikIzek3R98n1afsw2T4Prr2PEWyUAdjG3PHpKomFws/u3C3o/7G/LMXY6NySx7e2GgR0mIK646js/GLe0qJz9VHv7IPTh3tnzpL2wfxYbHy5d//weItEejlkaTrF65Ukry4MioKJRoJ+5A+pO4oovdoFLSXt61HfmTd5rtSBS/ZfI7bQh9pPOG85vIJJ4Nip/UNfbIP/zbbvnAnRWy9cYSCUO7jYCGeOpMhzz6+Hn58PtLZfFC0kndfI55Utcz4Ri7w6P28xjkv6DCptnuMwWi8RlzYLqtuMmOF6tk1+lu+fOPrkTfj0lVg60704Tilv2OKva9HU+az3xpiZiLrODBhrLfQNtEAugMyfNQBmMB2Oeesy+IJg4AACAASURBVAIGs3ZlLTALQK6sncxe9BbSa7Zr1y68JO3Ec7UAhJGPWLzM9u0/eBVnfvt2fasAZNGi+VgUpsqOHXtmBAzeRPN3GoAwT6e0lBVuOaFGyLe+9W8GEOhCUgFIJgpu3XTTOryMfVjI1b0BgNi+r4AHP02eh5ecUp/vFgCSk50oC+YhstAzJMdONIEPG1SMeq8DkJUrK+Bhyzf8dQLDYQCQZtQMoJwrPe954J1frGmUvbsOXTMAWXfDEizw0uRnT217Q/L5LxOALAf9qBKF/AYQ1fpVASAEg5TIvWHdIkkGz/zpp3caALIMz9bixeUGBDaCHtLS0iFnz1UZbzVt1SrsD145n9sffP8Z89mvAgDhfeTmZhrZZUbejqCOFDnuCxcUyIHXzwcAlgKQivmQbMUzsAfg7b0KQAbgwR4eQt4YInlhiJQ9eWbbFQMQGWyXVuS21HQgcwVryrQk5P5goXu1AITtHhdaiPyGRDly6SeXBSDdoEItBbjPQ1SCldGHRnrx/wBoQN0ortj6jgGQyEiohg3moNp4AwoXooDvBBWiBqWvexQee1QVh1fBBwB5trJVKk/VQkwKAA/F8qCjaJ6VawUgUQC4f/jFP4BaMRLQP18Ex0GsASDnjp2W//OdwwAO47J6eZksmZ8hC+bkXlcA8trrdbL3YK3cefN8WTbX5qwpAOH2cy9ekvPVnfLpjwEgJjnn2jUCkKGaTvnO9iZJTwIVd1XBFQOQcYCPW+d+TnqH2lFMsddI8zJieviwjZrM2pu3wCwAefM2MnuQKsF6HwQfYT7rCaJNp3T8osMxH2HxogWyjSoS8Ky/m4zASr2z9FTX1VmlqHAkhs2UAMzvSG8qhcwqwQdtuneZn3lpNTyHUhpIy0lIsF4VekiDiZrWe8tUPVappgXqgWCbgGZ6xW2Vh+W+fDGrd5meyowMKyNJL6OeOxfa6zST1IrF7C23bECEpEieeeZlREuC0o7m/uGhosd948YbkHzeZuRMT56ySaM0s8gXvWZ4zfy2XzURdgRJrVorxXhCnWeSi2qlZOixmNwf5SQh9dj2/oeRex48h+6fn5ssZXNQdRiL8e07bDG9qaAjcJmBaAtSU6dQrbxtF9w7uBX0o7JtLc2BY1e9xGxvBZleSlRANpb1E5zePr33Ss1i+zDR2N6f9dR5azvceusN8LIlYTI/LdUX6zzSsvaK/PCclaEey4YNK+Xb//mYcQzosdSLyL+9CellZXi5AGBy/DCJm57yhz56hzzx0x0yMIikVRce8I73AE0w6NA15wlxMpLeNvOeSz9Xzzz/jkCFaY1EqDedf5fPmWd2ZyKjtmVJSa4RO2hv5xgNUoG0DgrvV/d94Nfuw/OKGgmwrVu3yte//ndT2nUEXj3S32jeCEgkNDu7UIyTxrntzBmbgK+RLCaE6zbHqkav+KxqhXSlCfJ3GukgsPdS5rQN+P36DStAecsyc0pHe4/kgSrCiAkX1vv3ncJzamk6fiTVKzXvk5/8kHH08H/u14E2KSjMxtg4I6dPVZn+1PHmjYQOIMmexsikfk45zUD/IlLGuY7Wi+RSGseljiXWBhmj9xTG/TRJn/emba/7cq7Rz7yRPAIsvf905PZoO6mgB68rBeP87js3SXMLPPyIsE7CW38GKmhqGr25775b0MbtiASOywU8E0mgqHEeJY2rpdXmeo3Tgw2LBN9fI0BMSNdIR6STceY+pGWFI0Hd7m+T18dCkBPlpGNDECFJiwl6/WNReI6W5RKMfThu5KRtN390MKoYi2iJz9Gx0uNS4eW33u5LkC8dAvjwD/kkcqQLC3+fjJx/QUrWMydPIH/bhAWunecyY60Mqw98+3CXZMy/B4bt+Kgf9wF4xKOvhkDPGQL9xp4jLMLeT99gD+hKNtG5rRs5Dy5kx75fsmyJ3bd/DqpKtcnRsy8Eqtz7Qm3lblpkaI4kRqTi+0bUExmRlIwGKcgokOS4LCRhD6MfuiUpuQ0OAghfTKRIfqJtq/BJSIiP2TVCIWR9af6wVgQFbBuFAWgruObf3b02chKGcaXW5SqPszr7IOqvjCJiI6EJ6G948JG3NohIEI1jsb6+HfNcmFSfa5DKk8F1hd9FpEIj4cRwlLCxySBdC8Ux7OlMUMVFViABDHhojx0WJ5/82KcwTvohJwwq3XCy/P03l8ul8xfN9//+v/fJqqWFcvvWMhnGwjsjrdB83g9qWISLqIVTFxhGhsX5C1ZRshiRgkBEH/SpESez7kdiOO357dWyZ99F+cIn10hRXrL4EBkyRr3qSBc5x3v5O98+Iq2oxP4HX7L9yTfDpBv/jDZHDbm2oLS9i5Cp2sIoBARCXRuzrHtTXaf83ePn5OHb50u5y7W50NQol/x2Dqn12+dr76mj0uK3OTA9YFLMy7pZEiKgAAZK9a5X9pl5gvkgGg21Fz5rl2uBWQByBWODi617770X4GO/y/vgostOFtM13i93OC68tm7Z+PYUG7yCe3izXfhC5Mt3IwoisqjVD37wuPnJTIsxfk7wsXhxBRbtVueb5n3560uXE6Qew5sPwhe3voQJBOLi7MSox5gO7HTxw1wPfdFrwTQuonVBzEWkF8zo8Qg+tGYBFws0qgHdcccWLHxjDd3Dj4U+Ob8njp+Fh81OzlHgJ5eVQS8c/Vd59pwsqCjH5O83BQtpvjDWgbCTYnNTG4BqgdnWCciHWgJq3uiLXaDZ3+nC1+dyQviZNwcChBdM/nYy5YuG9IolC7Nw7hB47zOhMHQelEB7PV4QyG2vUpRex+SE1lcJvqymUInccQIXjg1WiJ/6t/st6FzTASrvJwBKqPblFhU+3LNy1Nn22g8BFTCujnG8O27fgLEYLT/8kfN2s3aBq3CrlJhkLHJJ/Vq1ejHqu5TKYz950VweF6apKMAWZV6AVAKCqgvARnp6MhZ4HYYGEQkKirY5F7SP/uQlW+fEKaXoonP62J9JTIFAZDrFxttOPEZGql1MdXa1BICpApAHH3wQEpc2b4oARMf5li3rEeqHl+/8JbMg1rZSwOjNX+C4SgFNkEYRid/+7d8x20899ZT59/y5atS3sSovlklnF9WFRblTAEhVlc05GQdnmsa+osISjSBxdMT2uaVBWiCoz6DPh1oEzqnC59zb/9p3fN7vvW8rnrtEgP9eU8dkx46DyFuyXH3+bu5cS9eprbsYcECQpkYwNjoSChrHRpMbEopnoBlUyHbQlAYBHnj/RwBWmdOl5/a5GhecD7Rd+a+XShcEmPae2S+B3KThoGIWwXFDg5UV5/daHDFQSwI0HXV88PhaN4D76/Uku3oOPBa9pbb9rGLaqhUL4ATJAyhvlOMnL+H3rYGEc4qe0Gz/jEl5WSHmpELc66CpI8LIEUG0Ho//st7HJJ4ljn3m1YS65K+oKJ9RtKJFY26jA8ZrKEunPhI4Pcah+GMX1Sy0l5tsVZxC3HPC7awEO7/1jQ1KdIylt4TDIZI6GXTSxaLWAw3pCdIyEi9d47GS4beA2Vxrtt2XYywmNlgfg58Ntw1IqMvPCMVCdQA1LGgDw93Sj35o7UgxNaLSM0jD5Txl5+0h0GK6UYRQrbXT5YPg2nPdHJ3gQ3Q8LEtONT+LMRgsfDg6YsdCTmKJNLT2SxPyT/r60zHmnOJVzEuSgbbITy8EIAE1EfmFMbG1iOxY8JSeGHRiJVGkBpabSMl3BblQZUOeGC0RtK4Ip8AVgv5oA+XZazX1LMpn26+tLwP32wNp5j1SWjgXa4l6ue3ODQBgMXIR76+TpwYwJqynJDQMdUHG7aI5BO8oHwoz0kYxZ0qoLYarFgFJ3ZFJe+0hPjwfkZbaNgGnTES0PfdHP3g3xhJGx3AICh/aNl4wt1T+5//cLx9APY6l81OQFG7nh/zcMtCEbVs5Nqz86PHvBpwSH/jgBzmJ2OsZ6g86ifA+/K//txf5li3yu59aayqbR7GWhxuwI6CKhbptnymS6Ze//uvdWPRHyRe+sAwgi9Ege//cdwTXT4vugeqcm5u0NsgowHeoywuKwKttqKNf6loH5e9/fEb+9jdukLRE1CRq6pVXj1nHXli6dZa+cu6QnG9vNNv1PR0SNooaYkUfkc6BOoDVbNl38mkpTF4rTz75ZMDxYHaetRlbYBaAXMHA2LBhg/GWV1VZbiDlEK8WgGzZvAGLxHrwtq334N1mCkC4gElNTZFLqPJNmwmAzAQ+uO+VApAkcH4ZUdi794BJbP1lAZDs7Cwklt9KdULzv3JJn3j8JXhgLUghAFm2bBFejn54HW3fkXbWgQVRRyeKGL7DACQ9LQGF6jKkrr5bWpo75a471xklnX5X7PC9DEByc9MBgFeYtn7xpb1YsFuPmCmedhkAwu8f/vgDpoI2o1Wm3gSiXWFYjTAJn4s7eoWPHjtvIh7exaeJyKAAVXtH97sOgGzadCO83Z1y8OCJXykAQicHweApKDrRbDV2OxteDoBojhFlq9WxsRrAs2LBHPM7JmfTccDFdFNTu7z0oo3IvtsByJ3IPbJzDFbmmH/GUKyO+Wn7X4fqExaiKrnrBSAKJAli2F4ZyKfZhGR2pSm2IIqSgEWtrYJuX+9VUOo5U2nb+5cNQHrGoqRpNAEAxL1LeU3XCECGXZ5Ba0c6ogThiCTREWWjqVcCQLhfUlgpivcBvFZVS5+TpFcAMj93vhw73ybtXUNvACD87QiiHKUZRVKYkwpPfaTUN10y5367AMjZS52y87XjsnTpeplTVIE8oSZJQ/Rsz54jxvlFYOH3W/B0vQHI+++7B5hhAgB9QjZusc4oApCCzGT5vT95Xu67o1SWzLPOimsFIH/xlacgr5siH7m7DJK8ruDqmwCQbqhyffObB1F7LF3ed3fRWwIgvPZn99bLwQt98tVPr70iAEIhgDkpaxDpWiZtXXUoypgku3ceMJEQsmVm7Re3wCwAeZMRMnfuXJkzp0y2b9+N+XxcbrvtZpPo9/Qztmqyd9F9uUO92/I+Lned9FQvW7ZYcrJz4D21yVTTAQi9j6xfUll5PqBko8fz0jQCXkhMJBrpYJLdwoUVSAjNN/r2zz33MmhRg2ZhGKwM7cK/nnC0t07ITAn/dOgq5YOJ1JqEahRGPMU11POr9KilSxeCX74M1zAGCstFw8OuqCiFwtVzRkdf+5f7xCfEy7Zt1svI+7l56yZ4rs8b+lPNJfsyXbBgSZBOlGzpFvRahjq5MVWD0uOy+jZt2NUo4L1RQYhG5Ra9J94HtHmkAAUFU+DtOX68BmMyT+bNLTQ5Ak89PXWi81K7preXpYwFK8x7x4KXbsVaBd7+96pgGcqBJ6kxqP5kf8NF4kyiAaMACWoaATB/47laDZ5/DqRaqwF8Dx48BdAxGaDMhYdHBzzY3rGmidCslxAezoThHrMoU690pKvozd8Eo2ZTE9A1gulVVdJzeBPIve3kbd9ReH4DCmVjtgXZb95oSYdTVSkuKpEEeNZoSjvjgnL+fJv0SkpaMHk5GS/VuaAZVYKWU4tcARtFUU/+ANRY9Dq8EZBheO0/9rGHzb4/+9nP7LmQ1BmsGZEZoBJ5C8WvXr06MPY0uZ0FO69nBIR9oP2uoIJjZQR1CWj8zj9svZZU+5ozx3r+tT8nJ3wB1TqOOcr79vUNmueP1Mi777nJjDuNho27OiBsMz0vn12lTTH5V6MWUc7Tz311PLNvSL1V06hGNOq56D56XEY0CvKLzK5Lliwxijg08+y6Z6XXKQJp5fbP/caHIf18GnNELeiGiVi0xBrQ3NDYbqJ7SptTqiKjsCnJlg/P7zgubFsNIRpdCqpZJqhU4dILjzyV/44fP20iILfcskkOHz2GqGwz6MMo9uciIDEx8DAjgmIMdCsaaVeTTEqGaYK5+RpDO83VMNLPk/BcRkTY+YrzZWS47UdGZbSWSBRAYwy48l6rGk2Vimw/1JgQnYNjL81RNLlPq6sZEu4S5Qd6kQjvnuMoiAq0uAhHEqI6A6hDovc/jvoh/T2pqPkwilwEG/HpHbRRj27QtgbQ7zQwupAvYdkLWZk2EpAgRagOniJNfWekpuukNFWtkXhUVJ9bmCwv7LGAZnjMUhhpE64SfGi4rUROewCFawcRpT5+tl0q5p+Q7Lip98xISEpk8Bhx0fZ6YvFeCVOFMjhEWtFvtCE8x7Q+OFSanahIZLylDkdF4RnuHJQzJ+tBjYqQfQeCTs3IKFtHaQL9OIrnnhYWB4qiUr5BGxMXGYwYdtGmkHgZc/M95DzwAxftDsW9ow4JLQFOSdqvf2wrVMzGpaB4Ql58/mn5+EMfwlgblrNn+2XrhmzJzoxBrZGDkp5q6VhNDTZaEJcQLutvvc1s85lIcXREKlc1In/ihz8+gHy/DHng3mWgcyEq4mi53D/CZaeHICqOYJexSdCzx1219TPHm+XHP65E/bJ5Ulhu37vREeANuD4Pae3CmLf9MerUtSbg1Bp1AgtxWPdMdNh5Z9/eg7Kr/v9n7z3g9LzKK/Fneu8z0jSNRn2kUa+jasuSJbnK3WAMxqQsZIEUsgnJZsMmkP/+N2zYkAIBQncFjMG4yLJlq1i9l1HXSNM00vTe55s95977fN+dQbItuQlbDz88n77ylvve971POc85yZKRHC2/v3y6HD9pyT2a3PU41V4vLxyw93YDOMpa3PVaOO7TgOkBkhefY/qDGuoacX3KMC5DdaXs0V83HYHrAcibzAU6qitXrpSdO/c6utwwWXvnrVggLsBJenuNRtdy38fwU59cNAkCi/PkFJzmbVttk7wfgJCtZunSEkBF9hpIhJrvgOpi6/cIqCPNxX7FimVmQaZg1o9+9ITZBKsuHGsGI36/R5C2Eg8KV1kdcsjKwOMHgcSks0mcxmy4Gvet21aoyMyZxcgUjgCXd6VxdrNz0rCI56J8aqE/tKnTilDxKJbqqgvBQOFo6Uk4NElwHMcAN38WEBC7EDJT6Zhz4RjZCkp9fT0w3TYrxTGJcsw8LMGH4B+eU+y8A8LFdAwTsBhOLcqGE9mJudcsi9HEGw889htbDwEWYvVI1Pymf46zXg8fKqiBGHtTwhwu2X7Plq/95mv/+muPB7+j21M4Dh0dOszUH2FFIQrnUY4Gcb/XifMg2gVYU6aMhYOZaxYjfre9vUu2b98dFHi0VKZ2XLmv8HCH8XZgdm6rHTo1NM4datbQ6BAGhSHRWzAcNuUfjw/z8wMsHUt/Xg1nzupxjlJkZGwwuPFhh+pU8xr6TFy5aDqmqVNJCt2qKhvA8pw0OOa2VqxYgCrhIVPF0SBeeyR4nZU9is6qHl8sYAsapHCO0pIBV1DIDwNcHRP2WGmAceLEKdyPPzLf16D9f/1//3/w2Dimug97Po722E14v/LGcw4x1JGy2AmC4fz02LQXiN/rdhjw6dOnorJnnWrew3PmzDKvVeSLAYjewwy6dK4r7PL+B26RLcg+kiWLFu76G7hPhWVyfxo0MMBQFquEeAs1IcONNn3z31pxICxVAyEfVqo9MmGYwxrMcH8KmeN1HAtK5UULZ8rpM+VSevSMuZYcS4pfniuvRsP5YZPUWrJ4hryyYZcRUOPnemw6VtrDxuNihUQDHu5PjyPKOWWZWWD4c/00kyYVypSpk9D0v05uv3212farr72MYCXEqKSsWWFw3COjFJoJSAultWHxqBQqlW9KnIX7RWB8kyJsQBQXi4SJw+enJwLmBUieWmzAwnsC/Q6qGgWWxUAjeLA6JTwxQta/ZmG896N/6XSN7T0syLdQPHOuzY6mFUxGtf22Z4mW2OHWIJxzG+A2fM52d6SDiCNWopKqpTPMwg57IA3eQccbFgmsvmq5dqMhntY5UCPZKSUyLmU2nt+9sunUs8hkp0h+7M2y/UATqisBOJXJMuD1fvJ3SJFYBilYWMRReeimGVIFZ7cC4pKTJlhq5RzHVMZkU1asvR/TY62TTCvIA0MdegzVlHWpptYGTwHcG1WgfafVNvXK1Bk3GdjjQIBwVpsIevWVQ4BZVuLpjfNxwVFcwghJAjMlraGpzVTtaQcPHZBU9JTQBgbsOtmOdnWEQuZ1BNJTfTpAYQiC0BNE04DwtjUzZczodFC+g8mta52BKtFuu/Ve+cmTx2X65Ga5587l8qPvPmbev2MN4FawOfPnguHLBlXhgIxFuCBwz+4y+ekTO+Teu2bLsiXjzeekg68DwxYtCQFznwueolMSJcYx5rGXo9f1e0QHEuWFl47JkaM18sijM0FhjYoigqdIF/iHoUoR2e76XRwjI24y6XLBrGGFc8HaQGu37NtdKj/Y0S13l+TI3EkWUt2MNY12BJT7JwftvNt5YJ+cAayWlp6QJ1Ozb5X91b+W6dm3gfb4uAy2JxuVdE222JO7bv4IXA9A3mQ+sKGTzoFS7ipm/+02nl/rfR/DT33RohKZjQrI40/8DIuXdaD9TDZVzlnOr6iwWGi1txuAMKPJCgsdEgr7bdnyhnG6brllpcExv/TShvc1AFm2bIF0tPebzDkX9+U3zYNa+m44IaGM0rjxhbL8xqUQArOicDQGIEzF5OZm2WbYvWSsGXhPApC83BSU99PRf3Iemet2ue/eG03Wd8Nre4KVHv9afBAByOLFM9EQPhqQMMA/sEiwr4JMb4dBk9uJTNasWcVwAKNMlroNgUY0gk9SrdZebITDeQH3V7UJPtlcqXY9AOnDuBXh+VNnsv7XAxDccm8SgBQXT5RpYNLavGkX+ics9v1aCUDuvedm4PTjTCWU/WMUayVkihTDJ0+WQwn9kIFSUYByF5wffe6+WwEI6XZvv3O1SYaMGIFeBgSQm0CLqhS73N/7GYDUR6EZHckFqOK8qwGIPjv6euKkuz1DBmKqZTD24tsKQFITiuHTxkhR+iKpbauSQ9VbZFTMXVJejX6/up63FYDMGpMtE0dlSguvb9Ru+NFQ/34PAhA9z+NHK6H5A2IXiPMdLT0nJ06h2uAFIHPmTMSzo0tKT1SZACQBWi7bwL75TgKQ8ePzZNXyiUYyqrX1dTTk2+TC5z/3aXnsydel+kK8/MlnZ0Iv5Enz/psFIOtePoz19qT8wWeWAXrFoMzBFa4iAOG+vv7PG7H29Muf/fmidxSAlB44ijkQkCf39spf3T9D0tGU/lYBCNfdZWM+Kw0dUKi/cEhmjF4hm17fZhI8GzZs8Jfo66+9EbgegFxmOkydOtWUubdu233VE+aD7vu4VLPlm53MLdDN6EGNevPmbUGHhyxYtOXLF4OvvAFOpRXHUvNZl7i/4QxVfiM0Fz/qcVSgF+bihRqw4RRI0WTQHObnIiN8Qdav3xTcbpfD4/KN4ZloZZXy9Qo0I8vvhrsMDkWCdAyYJdQFndscO7bA7H/7NqvIS27+tVDDfvbZF82/VaTxnnvWovm1F/0ILWhytc3C1PigtgAN0mkmE116tNoJxg1lN0tEA2FLi2XNML911ZlO9JgMb94OB1NHkD0KGdXZ0wvNb7ht9kXMAMxi7Nhc+cUzFgqm4zI8Ox2srHj4M79Regh8SkUpkfn0yQL0eP2qh37OvwtBX0uxNELyGHwdRyXo0CE7N5gBnzO3GJC08YBj9aPCVCG7dx8BcUGuTARsjDj102eq4BjYxkg9Nr8hlpluhQgxs9zZaTnvNbPODHCSIy5goK8Z4ISEpKB2g2nkd12Q/hzyq0FBNhbM3UsxKUW4RkWOmX7uZ9R5TCQGoGnlRTPlfI99JgqlIYsSKXX9c2YFRHVQuIhpkz7n6iSMVTMSAfX1zcH7UceKLDrakE+WNmVoykR/hV5frcIZkVGX4eN9ov00zM7rsTFLpyQN+ns2h2v2jr9RMS+fBarPwWdIkqDHVjx1cpBFz6/OsN9DKwNaLeB1VkYgBv4jQImt94lWQL70pS+Z9z732S8Gx8eow7sMJ4+N/75z7QqpRPVj1y6rn6IVRL7Wa6LVBL7XDhibPhOUvc6vhNF5UNgVMd2q18Dz0KquL2SojFq8jnqerYCTxINxZ9UqEitAEBF9HtwXf7dz50GjT8E5PWPaBFTZASdz+lLcvoqjMnCnaRXL/AOm15HzstuxeKWl2aw3592AY0HKG5UD6BbELZFMYRKtq6sTyZ/NBo6V6FiuwsNsFRbqCLhnXMWBYxirxAN8ttvvJLmMfaJkQzHcgxo5ZricEXFBWFESKpfBSnWPrTj0oRJyIcZCemIjO6Sm0QZd1RerQXduq15tjfaZGQkNm87OUKWm3cE4s+Oh8u0y4PyeaiP1UncIVo8+sPBem73uSdon7a6nz2wz3FYiugdsVrwTNKpqabGzZUrmMimt3QmGpWYZlbRKNuwEi1QYmvndtgMKUYrEvkCMYAxzKSbZVm9uXVRkWMVqgBKIirX+Qx7uV70/cpPTwC5m2ddiQAqQmuwatlXhEe+rVlWTq6Tzuxfr2gEvs5DAqOgQnOvk8QrJKRgn//GdnyMvZkkBSFh2+x1rAJdKAdQoQk6WNcjUCZkgxMiQb//Lf9pDbrbPoiiMRxtYxWiDkHhkFYzWR80k9/zTBTEK2iGffGgh5lO8HDl2UqICO8x3E+IDcsPSmXKmHPDEiCyJ6bHv/8+//br5S2sHM5n5LvqTvvP9zSCaaJK/+os1kpLusVzh80A3GuEdKCCAtbe53lYZEtNS0CBvq2nRgEEOuvnW7Z6/cWBC+x9f24AKTYp8/FOTJdLBysKBNgg4XZoohQGjZ6zXsaQRBaBscD2oNvW12ETY+v31suN0q/zl3RNQQXMngYlWWmsTsKdRxXvBVe9q2pokPxlEEpnzZGvZj2XOqLskYjBWzpyoNvetEo0EB+P6CzMC1wOQS0wELo4rV95s6HJ9SNCVzJlroe9jOP5/uMPrnw8XPHXi6Jj46uUzZ1iV8717rdgVbQhr0jDhNX7uO3z6motuvxP2IQxi8ZKFwkbwNDxYmDWnI/ba67afgY3p/j6CbE4sWxoNKwAAIABJREFUEvuiSvgusx7aO0HaDXUU+TfKY3nR9zPSRwBKNhuO/UlALGypOzExGmrDU6HkftgwWM2bN8cERu1YAPbtP4QGx3QETRbulJyUAYfHPqQ64RzMnTsRDmIfqkMXQixPGTZAUQfNjkmIFra27oIk4byHjxUzowlQfZ0+GTSsqHiUldUGVZ/vvGMRnM422bjJBk06Jhxff0x8Otk3Y2gyDpqDx/hO+eWCDu7zZtDjFoI9qQVCgGfOVJjg6tgxK4jnw+/02HzmLzMP3ILGaxvq+7GZL6qL6+9CrGccwx5D0Wuvk4V/0MHT+dGKY1BcP4NSharQgetVNXlPiNAfE79iFO4ycGFu9eM+dLt+cM37I8QCZR1ImlYp1CG2xwuIhVs0GVyo06jHwGug91ojekUU/mMd0DgDVSw/BzpYtw9wJpl90WlXeBCfVxrEdECUjQxjtLvvvsf8ZU/Ct/79P8zr6uqaSwYghFSq0xzrVIM5J9RBJ8mBjhXPX4P/aPTe0PiZnhuZzPwgTIMNnqu+r9dzeACSnmEdM9INqzCmjk8M+jT095wfejzp6LfiNV+Ce5q9Uhs2bDfb0GCDx+tDv3Qs+Z7OQT0ejqneCzk5ecEx8ftX6FAojEuvI89Dj5Pb0rHkmLQBN06bP3+WYQ88eOiUHD1mseXcVyo0UUrmT5WXXt4ahODx2HXuaRBkKc31+icNCQ7jUEE24+aUsllpPn7cJgQGBnrxnB3pKFuhrXDrLYAQ70YA1hpkGmMwQosGu9iggz6ychKXZB1sCov2D4RUxvleYswIsEg5ml4wZo3IsKJ70fiTFIQr4d5wbSaZETboGDkqD5ChcwAwQYkeSt/9aOZq69gt1XXVUjzWEgv0NNoKfNTIHFDeqtAc+0kcsxPWAO2TYPChMB2dE1QMbwXtc0RfDh45SdKTuh99A+3S2YvnRr+9P9R6Ac/q7Amd25SMj4EOOFn2VR6SgpQxsrcMa0L5SvCP2THqC7iEEiiIIyOtU93fDCiSWwfjUs7JyHRc0+IxeHZ1yT5o2ozOR9XcWV5imhRm2kCb828kAhJaDCFsjl2ztd3ugxTNDS1OJBD/7u621+MIqh8Txs00r3vaAQkCFeyJkydk+34LYWxt6zEscyNQVVsCZstUJMm6kcTKQd9L6dGjgA13yzlAj0ngUHGuQXocM2IEGvJ73Jpg39KEmruIg4DtApa3qGQsIMg5cqG+3OwvOeEckpTWT+hqGwmHPkL+8NEZcqHcjk9uHtgjEYx3dvXJ48/uB7tWlHziY/PxfBsMBvMRLuvXz/vSkY4gGpLuC7aPpAfBe3K6HaswCDPih+Z1Q6ebK2AT668flP/zrT1y25rxsmCBDdIiMRcGXTA+CFp82iDuCQU+92AWRmuPTHMHaIHt2p4QniDfePakZCFAXDvHbus0hv98g4X29dU2y6EOCxXbsg+EOjiORYWfhpI6xFJb9suCgk9IcxNov/vi5eWXXw324ZkfXDd7HXktro/F0BGg2vnxE6eN4vXVGB/2YwpHo5y+7wPV+3g3ApBJE8cbqtfNm3cMOZd3GoAUFIxChuYWUN4eBXSiGA5UKxyuJPn1cy+YIX8vA5AFC+bCoU0Etnxf0GlOSoqWRYvmg0+/DhWUMOMUHAFTD5s5aW8WgJDVa3JRrpyvaQJtqs2CZV5lADIqD4wqBVhMALlqbHR0iKhkFE0aBedlJAK0fUHo1fsVgFBxmUrwVJW/UFOLcSkDfEqpU5FdcpWW6wGINuHajDztnQQg1F2ZCK2Tw4fOXA9AMJZvFYAsKJmJik4GkgilqG6ywTjMVDgvFYCwGkHYJ/vE2JfTDtXoHJAgUA+G2igMMNPQ8H3qlMXy81574ME1qII0mqTFubPnzX2YkZGC95pMosoPQEL9S1DsRgDC3p57773NbPfAweNQMz9stsuggrS6rCrsAY2w9gC9FwEI91dbe8EEIKyC7Ny1/QMNQHg8fYhOWiRTWtuPSFXdiXc9AOE+Av2g3h4YJX3xZdIacewtA5AogRZEOp37aNlz5qismr5UHnsxAAfz7Qcg6jcsn1Ug2UgIlF38WdCVeE8CkPB4qW0PyIHD55BAqwkGINxpS/uAPHzfaklIikfyCCQrT/9K8kej/w4Vl9PQmzl57PwVByDc7mceXSJd3Q24dm1DApDbVi2Wf/nXgzJnZrYsmmETcQxATpyqkn//4VZZUjJO7rlvjnmfySWtJr4bAUhiX4xs21Utr24ul089PAVrZso7CkA6OwfkX188JYsmgBQElZW3CkByk6fKWFRBdpX/TOIjRsi0vBVSVgE/sDPlukp68A4IvbgegAwbFFU7373HlvGv1JjRWLN6BZTOdw9p1L7S7byT71+KKcrf3qWCB2YF/X4Pfr8AmaqioommKmE+d3VuLsZ+xjzIAuQamvlbvwKi2cdMZDeJQyav//LlN2Kx7wJkogrMU5NNrw31Nnbt2Qv4RrX5vWaUra6EzcAoJIyvFWHEB1hQEA0VEL8BVt9n8zeZMAhNWLV6sbz44kbjVDQ12arGgx+7X6oqy1ExYSYxDAt1qCzPz3nuhI6phYXbbB+PLQaaE8w2zZs7FlnHC6ZXQ2ET3IdCi3p6u7yqTkjZLoDMT6TR9ig0tL9HjlQacTY17mMUVL/nzJkkv/r1luA2/Oy9D496s6rHcNY2vY5MdmnlYzj70wMPrsb59ODcyqG2ax0yxevaBnGbldNt+c3vZi44RjE6grrY8DuaodbjZfZZG6t57RXmVlNTLd/+9rfNPr761f9l/tLB13lFVXRleRoxInuIHoUyb/l6KP74aNXDr8io2B/nkf87zfD7zcB0GPU4CPmjMdMfYmWDA4pMLI3wO3VSNUPO7et85V+tgLBJnee/EM3L1VUtaNC3Wf1ZsyxE5fSZU6ZiRGOFIVi9BCuXZvXnzZtvPqcwVjv6hmi33XYHst+WYIJVE96PNOrwvNMKiEI3eO5vVQHR+cpGZm3eZ1N8a5vNmLLCo068jlkfMuH+va3XhtdFr8FDD91lKKl5jbVX7xc/fyl4D3LeFRcXydx5xeb5wr4MbpMwQt57hJlm4DnVi/svDkEKK5JdCDQicGyDyNSzf4P3u8LGuL1OsOcNgCWDjcaEJFLNnNpCrBLWorJ0AhS4DFZI5z1u3Gizr8ceszpLcYBozptTJGfPXQDhxcxgVePgwYPBc9LnICF3WhXhuevrVDRnq9VBLJW2YMEcNJzfal4z6Fi3zkJLSWIQg36sxYuXgC2rRQ6VWjKV5CRbyQJlAOBT1tHuR5WXlQ9znKiE4MlqXgfC7bMrISIJc93uOVLiJdZVS+KTwtBvYLPTfejryoofqu0xKX+KHD5qYVdtgREyADKMukpb+Y5Mt/tOd+xaSb1gwENWmtYxdjR6oh3pBhrPe5yWBq91v1ZyHSKKzIJBSCSCyv4+HNPgBPAWtUlD2CEUyvvBwmWf4f090LcYtMnGXqh7a8Fl+bgvyjH0pxmED1i2NoP1kNbTucD8DetRXA5exyLTjR4lWqA7WhLSLPtRZFRAFmINJYNXa8+r5j1aTpwdk4mO3c5uMFLinPhuIqq3Zlug/KfgHS0xyWb/aTGRgFZ12Wx+dY19vuTn50jZeYxVWJQ0tofJSQTP7NeM7jsHOBnJF5Jk7YMPyyjooMREJ8gb29CjkJ0KiGyt7AG9L62vD2up0wQBKFcGUNmyB+LlqaNsNTovJ15uWQnoYEsn5lW5LLnBntNf/9Vn0TNxXv7+a1vkjtVjZOH8HMCXG+Xp547L3bcUy5RJ6YCMWYa77kBHECoZgXvN7ArXNdxBZwdwHftw7xiDFlV4pIUHRkNfa9ARYfSBIIHWi0ZzsoLRfvFchVSBXesvvmCfl2EUI6Q5H2UQ1T1dB3oIxXOMeWG8791lbUeSLRHr/LGqVvmn50/JVx4cJ/1QpW9y0K9a3Gv1p2wF6Pny/dLihHoL4m8w7x2oelZm5d6Hnsd4ObC39LpKur0CQ+x6AOINBxf8ZcuWGREZX+38EuN22bdKkF3vAJ768OGQWvaV/P7d+O67EYCwGrEUEKktW7abUra5d98iAKHjpY7Q5QIQwlAeePBuLPIZ0AI4bmBNGoDMnQdnC7R9L6/f8LYDkMnoIWED5Zw500Gfuw5N5V2XDUDigSdedsN8OLnx8sILrw8JQB548L6gkzdy5AjjaPj2VgEIv5sOSNWUKdkQBqxEEGLH7O0EIAng7Z81fQyoFduxGPx21U0flA/cfxNE89A8qoq6Km9snqsOw+2EzS43j640AFmEBnNmlX/5TGjxtNtW2NT1AOS9CkB4jyxZMkfOV7eCDWubGfXrAUiIHvpSAYiZ346rk/fE3WgAJ+W3ojb5OWEnbFD/+c9eQhBn57EGQQyi9RmWk5Nj4JC8/+LgUJ86ZeEtZCFi4Gl6OigCCQrdFFRB4+DYXwSGvKAgG05ZuxRPHW+CTn7nFNSjuZ2pU4uMuOQbb+w028pAn8l0fG8fxEQXLVr0vgQgDDLmzJmLoCMZTcm27+6DCkA6IsaByvSUdLRY4o/3KgBR4b+IQCZCpZFSF7ZPwgH/oV0uAMlNWCVFI6fI+Sb0cqC34vldhwDpRLByhQEINS1umTdD6ts3SnevDbDfiwBkYmGW7DsIvwN9N82gFq65cBFJjEyprTwmO7fZQHPxDXfI/EUzodydiIz8JskckYzKSIJsfm2vNGP9uZIAhO0/Dz0wHQmQRAT9LZKbb6viDEB6O+uQSGyVr39ju9x8Y4G88nqFfPnzN0o+SFWo8v5eByAxCBT+L5TaYyBi+blHp76jAITn9N0NpxHU9cmDN096ywCktbVHFo95RE5e3CynqnbLzdM/K+Vna0xATHpuhc6awfqI2/UAxE0AOs+EXpHysbXNRdxXODkKCvJlPJietI/hCn/+rnz9rYKP4TtR55aLuTqxyWiAXQrc6Lbtu+BI4+Hr0lwDjq+fyqp+tpvbpLAgF+V16yzjQ5BCFwt6HzL/NDZ1ZmVlApO6CNnBFnnlldfswxgLfT8wmbNmzTDfYVa29Ohxgz+PAx3rqdNlhmFJjce6cuUy0zRLwS32IbDZefv2fRAIbBrSfKqViHg4EgsXzjGYerIzWeuHgm1IqbzfZdSUvpTfKD9nIVWzZ88NNv1We9C8uNg0E/So5YDKNzMzEQ3ZFaYqw6yuNrTbTKvDl1LduqPZwD6KJo4BG855qatvHZJx9ytV6WjUW4Ymv2d/tfm3qGW5bz8A8X83vKrF76rDPKRSQapjXzQF36PQ28yZk3CddjjIVUhU5VL9RH5fBBlg1PxmYZ8UQB1IrRZwTlH/wVwZryLHJms11cz42Mcelq985Svm7cLCQrDAWLw7+x9UB4ZVEYW0aDN6P+awD3Npcxl3ZtH9qgS3ZatboSZbdVJNxt3dCzxOPX79nIKIWt3hNkNN9tHBCoh+t6GBzEQWX8z7TN/nsc+ePdOohp8CU1K7o5FcsmSJ+e66deskDfhwWkNDXWi7qIBoM3R2ttUOYU9CPaBDNDZDarM5j1uPjRUQrewEXKMmM+zUxlHzqzqqgK6aMqa65TQlOCY6boQm+ZWjUD+HHVeOv36elZUBjLi9/szaazVMjysCFUx9rnD+6XOJc0rPwxAyBGwmVfv3RqKxfTTY6sZPKJAD+6mrcsF8zvuAzwVahxPy5BzU/g5uVxu/Oa9Cx8Gqpsvwu8ZkNvfreww4gscZ1ok1YTzuo2Lz7GG/2lNP/RJz0GbfJ04sNP1vZMPitR10WWA6KnpO+pfJG92u0idzG43IxLLPh9bUZJ1A/tXKK9m2go3FqNIxAOMcmT1rjukZqa+7KBVVto+rq7sdQZGdV714bjMDT0uEU9sfa53n2EjXNIx+LlcgkVT0xUXFWodetW74OhKVigCqDeZ3wP/TMtLypcUltXq6kelPKEAfw2k5W3FQssAsaPbnPVPjB+xY1aZApcLRt5o3kHiiDeA+bYcuiG88Emop0fo9Dvdu9LdED6RIPCBZzWGnpSu8Fs4pqilOH6K7N7TO9PQnS2Jglcwrysc6FCnPbD4o5xBgJrbbPpWBaNBjB3Qs0CESZXsRAgMR6FS09LSJaRZJMWN8geTjfj2HPpf42MNBgo1MVDJGQ8dIrbvdrg8ZGW67eJ2PviEaKyGjsm1jfUdLM8gM7POYY09rbeuV8aB8ppWDjKEa/YsDqMocLK1FZSBB9u/aCsRBuIyeMFZmzBoPmt4UaajtQVDUavo6nntuG1RAUNKCLggtDPeRNnr3O80V09ftKiDS22aEXG9aUWT6QbpB71tdeV7W3pcrH4dyOu1f/+V1QCKr5Iv/Za7MmpJv3uOaHAOyEFp9U4ekZ9uKSqSjoA9DtcXWwbCuoSIR0W+fCeZNNx/NtXfN553YBi0c92RsmL0vQXQN7ZcB+e5jx2T25FRZvczuG+U2+xfkOoMkEYD1I0hRCnoQiGOg7fbaKy7iXrFzOjUiUf768SOydDL0ekbbYy9ruCBhTsOrsrtFNmy1+iC1na1SUvCQxEUky+Yz/2EqbUvGfwZJh61mfXrppZeuq6Tbq3C9B8SNAxb72XCqw9DIZcusV2rXCuXu2wlAfMy+D+Ph+1zgZs6YanohCDkyjqaDepDBhZYM3Y7uXnsj83M6FQ88sNZk+Xbt2ht8ny8CCCzUGaPjdwMobZmVITzh8BGLg+Y+586dax5ArGawIZaZQzpAdGZOnDgDqkq73f6+ADKOaQgWV6DsaxsHt27dBcjBXDRDn0KPQn3w5uZYKCxmxYolxqF57bXtpjGQxiZMNeKijxyxsAAy94zIyjav2bRLmzlzJjDaB8zr6Oi4UJUFnXoqckT/nc5yXh5FxeIgIldhIA3BUm9PJ1hwLBSGwdVEsNIkJcWhElRlWJ40UAkelHvB369eNd80tGsDuv8dXoNLMZ7x2ur11YCBTtfw4JHbMk6cC47476VQV6Yy+RtbCImzDpvapQIc85lrMOf21VHitVc4Dh1G/S33pw6kzg8Gnvo7Ok9+tUYhLyoMt2/fIbnvvvvMbktLSw0MhkbhpzQnAjkwyIyeXWQiwqwTYzUYrGPCz9TZpNOogYnul/NASQw4bjrGPpMSr00IjmgdAn4eDLR6O4L6EDw/za4nJlgnjw3vwQoKjkeboTlOY8eOhSOSjACjRRoB66P50CZSGdPoaC9YMM+83rxlQ3B/fgCy9Q0L4VoNpjuKDtL+7V++FxxjblfhTcPnDL/L89RzuhThgU+E4AeyfvM+v+MHytyuFQu146awKXOe7c3BACTgAgqOs8KOfCIAXlO//6jbObra/M7z0iZ9HzLH+acBiMKcfBHN2267TTa8apMkPHYNMDRQ5fuXIsrwCRTYzz9unHVYW1tbDJsdGcM0gJsHAc6ysvMmMGFQoJowtRfrQsGz16apARyvkR5zVkYqrrmFv1RUnHNj2R/s7yDTkvKExIEeibh7GpMvkycV47cZcAQGZe/BNzCOIWgKe2POX7RVHzJgxcY4FqsBCwmiOFNWeoiNiX1ztAgoZjutU6EcSCqdWliYa6Dvh4MZG23nfx2c6vjUOfhNPKpAjxmRWtqAc3jb8IyOd6xVZtsI4mgMLiKcWjb/TWE6WhsCfho1IvQ+JZqnkwqE/J57VoYHYiVxALpNCBBbBs+Zz2jtrQ3S7Z7R/HdrWwZE7QAvC88AI9ZM2bS5Tvq1WRrH0B3uqMMJRXWwqgC1M6DTQYsCsyEtOXOfjEYleWx2vlQ1lUlyrE2CJaHpfFSmFe0LC3SFjtnlb8ajP0gtHvf7RcCTaRm4Zt0ISGmzEEjSqHdCfRBaSvp5OXHaQoZPVebK9r01kop1c+fG7Wgcp4AkQHPJsbKgZKIcO1kDIct8efKp18BmFYLLAbkm8Y5MoLPf9kIOAk4bBoiXeQ1fnRpOtGn4/cSJqUarKg3oib/9+6Xykx/vg65WGvphM+T40Qvyh59ZgjkdLZ2oKIWpGGJsMq6lPeYuR3KQhnMLOOG/wQE8152TTxik2iCuUZAUwBHCdGHfGtjHhSFJFDcgR062yMubauXe5ZlSkA19GKdPExmHoMddG8aQ/ZE20IhGwNzb5uY3ql1sNKcldIZLeW2HfPWpo/LF20eBfjhKnt61U9JyXfIIQf3GE9afKa9H8iQ6TwpSF8rR8+ukpfuCZMaBJrxgNYQqX5Va3FL79r09HbngCX9IX1yvgODCEnpVUlKCysUbV900vnRJCTLYDUYh/IO0dxqALFlcYg5/JwIJOktvJwDJzMwwiuIvv/xaSBXaQYL8AGQ+xIiKIHZIvHRVZY1UVdvFTQMQvj571pbiKysrkdWbbhrg17+yMbgwMwBZjGMsKhqPTOKzBu/NZtI77lglGzfuMM2k6nRqADJ6dD4esEWokLAhtf89D0B4/IWFFq97ApWN4QEIA62FJTPgiAQQ9HAM7IP1UgGIUTJeOQ9jFCYvvLgj2Fviz7F3OwC57/5VcIp7wSa0A5lhl33ydng9ALHZTdp7HYAkJlo61epqm9m+HoBY1qXfxQBEqykagGQgcCgoyAF7nmX5+SACEM38Liq5Ec/js+hZqQzRxV5FABIXk4/+ggzpDTQj+XMeWemeSwYgEdEMNJIkEJmJ/UHUrrNKjp/a+r4FIPbmDUeFo9BA9prljEkWXSoA4VcHehJk2eTV8vwLEFe9ygCEgdmCCcXYC3pSBiwE7/0KQL733fUysXgSgpBU2bfnPBAFLTjtMCTzEqVgLEhzxmTJTx9bf9UBCM9lSnEy1utMXMORCKT6pXBMmjzySdsv8+wvDppelb/5y9XvawDCff/omXKpqe2Wv/xkwTsKQLitp14/J6XoCfnD1XlvGoDwu6NTb5SESAR9535qqvJLxj+MQD5KqitA7wukzXUo1vUKiLk57rzzTlDM7gUGP6TXYD54m0aBvVwwX215w3Jff9D2VkFIsPEYWTS/gXgG2KjY/zBqVL4cPXoCGig7ZNL48WADqzaOj2oGtLQ0oSfNltXJpjKleA6aypfKM8/8Bk2ctoTd12cdV0MzGmMhNHffc4eBmxB3/W//9m9D4C0PP/yw+Q6VQxmQTJgwwWSnB5DJ2r5jT1A9naKAbPZktYOVEdqaNTea7549WyE7tmuVIkpmz5mKxrw80/NRD3jTKwhkaEqzSs57Bi+0FStWopKy1bxmw642gWtGPhaQiR5kLu3vkb3XzBCy5DHknYSRTlh1E9qAiS1ZMBGMJI1QL7dj0oNseBKYSGZDYK72YiuO31ZXtBJgmmbduOo1+tiDK6UZJeH16+2Cdblre7kKyKUa0nXbfiDBLHECMqIrV8w3KutPPWnZyNT8DLj/2n7uoFmOvpbwEL9KoGPCLPSDD1plXFKLbtliG0+VNpZBZ4iyOQTdYdaXTf40deKiouKC1QLClRYuXGg+3717Nyo3FnrEeatNtAqf6e+NCO6PY6YZ9YqKCskEBIimWhzMeGswy6y2nhMrDlolsKrfrvk82lYFmWXX7LRVirfv8z29HjGuyZbXQjPm7PnQa8NjuOuuu0wjNuFIZ8tsFUoDEB8aRWIFn/aY+iw0bTCnKruO6/AKiG6PyQadhz4Vss5/H+bkX/9LVUt8EgOjy+PS7/429Dw5ppeqgPgQK4W7DZ/jOn+5/WDlDPNCx55VVRqf7ToHfYpcnm8H4BI01dzgOOjxrlmzBs9Cm5H/1re+FSRFMJU6wD9pev5+RcKcm8uMr169OjjPVYuFkDNqYxQVjTVN7ufP2+CSDomeI+drHFTr7Xyy15PXqhNVVD3eWKdkzjlMTROaNu6zgqyUvKx6hKGBXi0OWWga+2D6nBr0jUtXGQrjXlRHYtFk3439nKs+Aq0Nu78wQF9c8SG4nfb2i/iurcKlxKGXAHC2rKwVWBOaJBpVlyjAi9p6dgO+Yp+bzU12rGPjUF2OLgaKZgDb7ZWqCrtuRmKdqG22wVg8Am9aBFXZ0QBu9pGQiD5tm3Fvdyxz5jsgDyAMi0ZF9KC5+y4SMCGt7vnkKTp/EgKjJHowDYrgZTieNqkD7JjW2Y3x6Lb7a+1KlKVFt8mxExiXczYrTp0MhQF1R3j7pRYHqH99Q8+0pOfslnGgwc1CM3kTaFppmcntQS2WAlRCBgbsdnhP02IjEyDyWmhe10NlPc3d292oHLUDxkwrWWArmnxWZY2wv29EY3hpqW2QbutKRwO8rcI9/tQmmTprkrz0HIRs3bl1ocoQB10NWld7HUgKQjTFfb2O/MWNb1QCgjTAjWjhYN4CDs28Hgx0AhnRJ+mAjs2bN0kyAI0+e6ZO/u7vLVXw/LkLAJn9tekB+YPfWyEN5y2ZScaYXBlwULIel7Rkryara3a7fbh2FhIfBoh0mIN5YupKn4PxdUE/hxaFQDLg9KKiUAGJds/Y/qQu+b/fPytJCZHy6ZvtMz4cVZzoRKdIj+dAZ5LdX0w80A2g5TWvWXkBQQGt64ydlzH9kfI/nzgsU/MT5GzTEbnQaStDeXl5IDCwVfhNR21DfyO0zOaPekg6QJxQikpIP/yHJUW/L0cPnzL+ynPPPWe+91G2j3wFhIKDzDxdLetVCtgq2C/xTjRD3ssJeCnHVB/GvlDXKDBeTUFD94GDpQZTf+DAQVMBWbNqpaRC3GrXDiwkYNuh7QSWVBds9kEXjhkLjvEuMPNcxPu2p0Kjey74fDBOnlyEUvFMiG/tNKJpdNJ0/4QW3X33WvO7gwdKjaM3ceI4sxhSBfrBBz4uv3z2ZyYooIjdTjCMETfNHgtCsYgd34jS8tSpE/F3p9nuWGBhi6dOAuMPVElnFMEp6Qdu3jZSqyPJsZkz12Kn6QSrzodPv9zmoD316C1RI3wmTMnt8aYuZByf5ha7ePU4R2HmjLFSjmpPbW0jnBng0Mfmyxk4kzWg7FWnqQcaIjQ6PurQMBAZAVG5m2+ej8D2gFHEpvEZftyaAAAgAElEQVSYh/dfcLFausSex+YtBwy1KM1ncfIdRT8oUQe7sDAHC1mxwfy/Bh2FtrY3r3xo0OFDqXSuUatCt8tgRJ1cBpWKVX/yySd/K5ii06VzjDTMZEujMXChc05jvwON86q/zzoH7BsJYvIRDGgfyec//0fI6v3YfEcdyU5QUuq8I6uQsi5xQdDjnzDBLtZ0XLU6xTHT33XA2dNrp3/5/awRCqsKMwsSjedERisary+THbTp0yw7y1NPPYV7zQbNls3KOlIMSr785S+b1/v3b5FXX7EQRL2OPAY1Mkmp08xxT0i092Ao0RDSxiHLFp0Dmtmvc+7eKgDhefpsXbo/v3/Hd+702N4qAPFFDbkP3R6vuW5PFc19SB4/0+vFAFV/x7mm18mH+yn0LT4uKTg32afkB388Zu7XD5g0QGXQUF1t4S/cvvat+AGI9pFwriy70TqFf/InfyK/93u/b16T3levM5+Pt94Kik7Ar5qdI0lsvAaNhgbYwar0XiJMKxRo9uM47HOjD89BkobYa26d/SQkXYLyTIBPqQBqXm4Onj8O/oPvKPNdDBy7yRNnGSHaaLK4Qd8lNSVTdh163mwvEtl7VmFpsa4Pg719iVS8434xXxPw3B4xcjnu90O4Np2Yh/NQ2aiQhFg7V6OirLPa2Qk4X1QRfrMP5479xVvoVosHie0btGPFYF/vJQPtdMQbATir2vdB8IyOy4CDq7UjEImFM0kLhV4hIVO+r/OZ9efoAKBWg3lwPctBSWv7/s5Xh+6x5pabZQrIBS5c7Jays/bZ2AfIdkCbYODQ9ke6IBDDpMJ3MmiTIbQYQIJo96xgImIQ1LzlkpPeD2hW6AjTYuwzJCbGiQHifk52ooWpKcnBZuoUBJ0BJ644aeIE85uMhChpcaKK9U0XpawqxNLV0m6DirLKJNm6+zBIE+Jl6xYboIQxmeZEEHv624C4dv006GUJd2yPUQEbcGNFDkLxegEZw2ywxwump+yRgyA3GAUF8KMQAYyRGXPGydp7Jsq4sdGy8sZ5Ug29kf/9zdfl/rsXSPE4++xOz05Gj5ANtJv6bS9IJqpmCuFjk4DOUdBDBAOTcAbfLtisQ7O9OX/AuaLdulyP+0pJc7LyC6Sxr0m+/qMKuWVhiiyamiyR/QhWIC5JG8BYD6LXjjYICHiESyRFUg8HSSNjDq41UFkv58ua5O+ePC5/sHykHOu1iaEzVdC1cUFxnwvKu1pyJC0OSQb87/UT/2oSLSMSx8mUvNVgBTtkhE0/6gKFH+kAxAoOrnxHrFcftNq5vTsub28nAOHiRfausrJy9DpMkxdfWg8K3lFQzh0DrC4UYNHgp7h2JimqqssRIEwy2h3tba2SjSbyi8hov7ph228FILlY8G6++WZk/hPNDadZ7zcLQHg2dFTPgGo0AT0VbDzmb+sBcduyZUewyqIUu8XF0wx067bbbsI5VOLYc0A72IiGu/NQF25DJnmVUZT+IAKQWDDjzJk9AfC8JmRQ0+H0nQs2FL9ZAJKWniC33rIQ59wi617eMQR/PzwAufeeG0wmlQEaGUkee/xlMyGuJAD5xEOrkYmtAwxxL7Klvb/VkG4ezh7N8vUAxGYG348AZNu2VxGYn8G8CVVergcgv9sBCIMDQrD6+kDP6rD8H3QAYp4Z6NmjjSsslhw0PNfVV0DBGskSYPZH50yXji7g91HpZIKkofmsFOYuRNBje3AIL2HGurV1twnSkpIXSVvLYWSeneK2C0D6AmOMY9vVvv2aCUB4zhGDcZIUmIAApBpNzGd/KwAZmZAOle0EWfeqdTqvNgCZMqlUUhNSZFRWnjR3QLPmfQ5A/vOHL8od98yXXz1jM/XvRgAyDeyPubmxgDmflU4kAWIjbPD3k5/dj7W5T1bcOEly0xHE17TI9x/fI7/3sSmg8U163wKQQFybbNvfLC+90Sh/+rEcyURV7GoDkJ76Tnn1QK1sPlyLapIN+C8VgLQ0JUtKzFj0HzXJocpfBdfUmfl3S2u9DTqJ+FAKefPGR8w+0gEIWa/OwOn29R2u5PoXFU1AligFmh+WV/9aNmbUNJOmGT6TNYJTefPNy+XY8ZOGE38Zqjn79h0ETGgmckmDkohMSxvYNHqgA8GyeCT0ONraW/GwsU3aDAJYjVi37jnAas6D1WmsodU9ju0R9sB93XrrGnPzMZuljtPBg8jCOHVrwl/YQEcbPdo23a1Zc4v88R//sXn9xBOPgyXmqDwNAaVkMnc02GqEqjRz8cvLG2XoYimW98r6N0yvBzMSDIBWQ/fj6Z+9gOMJKcry9xMhshhiyhmJ0rrtSaE1NNkMXLJTqeXrdseONiILCrAIuGg+1IgYYs0S6na6e9pk7uwiI2y4afNhfG4zhvTlfT0JvkdGIXVob799IYKndlR09gWze7pNP7O7eNE0VKxy5Mc/eREBTprcfttioxXS2dljKlh+Npe/NzSkTvWV10SrIR//2CrM4yNYLJA5wsENkhvdHGeI/z3MsY5oEzc/J+OT3wDM95oB0dOMtJ+19iFN3O5wJiEfdsProlA5Zrh1nBsApdPz0Pd4DJoBJRRFma3IfkT4CU2bzcvOVMkNN1ie9tOnT+Pet9ec81LnXkGBZZphBcRvvPZZvnTfPDZtcE5NszAGngcpVWkMjLXCQTFLrYA8/5tXzOc+KQAzvLpd//3Jk8ehgtYsdfi/Zve1ysNtEJ7mV0AGnJL1+PFjzT5YFaivt+q9/vVMhhhnX4/tP/JZx/Sc+bzw4YFXUgHx56g/B4cHzz77Hl/7OinDKyA+YYZfbeEx+rAxn4GM58Z/q6YMrzdZ92i9fe0hdXdHquFXXpSUg9/l/GFVjuYnT7SCwvd0fPid2XOKzXe/9KUvBSsgCxY4/Qjc5/X1Nfh/ExImIKpw9xghrvpsS0lODbLuRbrGWe5LzyMujlpF9poayJ9r2kX2wLxHNfrCQjuPm5stxIs2AAKGVGiV0AizcoldQzNsP0dlxWWAs7MKwLo02eqpoFrU0gZNDGhVxEKRPg40p3ShBgd6pL3rIiAtmCtwOvv66iQKVZhBqEjHJ0/Ev1sAPakEJKsQ85RQMrAtolrQBcebMoQX61zDL/4VBXIP1FnMcVxosIQgrNjp/OH1iHaaDwzaYhNs5rwTz4pBB7fqcxUgXvMBD3YWHADu1RFT+NA/vQYAjknCwDhk3Vulre+QHG93jfe94RLTuFAWzMiX51+6YCqVbHyPirLPl34kgAbB0kYbDAdE2d2DiM7cwI+RsGi7piQmtACuFCPzi7IAKaqF9oej5k0NMXkNusR7UpKtFNBSkkdIqoMzR0Kro7XFQnvvXX2L+dvUYmFCtC7or9Q32mpx6clQNZsEcBs2NsjshRPkyZ9aau+IaECHe9x3wHam8EGUqNB8bysygwNO4yQsdIwAj4L5LFwWzM83DG87d9Yaf6C7q0HiHF4vAGHA9MwE+dKXS+ThBxdjjU6UzRvPyTOAgH31L+4ADLBVEnMsQ1UAASCtA0OWBAIRe3DYt5vToPvAOCupCHR+3LkOukpIS32zpDtYVU9VvXQ6aBarlTGj7bX54c/PS21jn/z1I4C7OZ+DN0EY/BxzDIAnDsbaMe/DmhAHOCItTBkicX79lRbl8E9PHILYYK+UjIuRMzEgiHljo3k/Kz/X/L0AyGFG+M1yoOZpKasrl1Ti8GAkolg17YtypnIfGt6TPtIChR/ZAGTSpEnoD8hHn8NuN42v7A/hISVgnln38oarbly/sj1e3bcDjpmIUBIV91Enlw7qsmWWEvcINDnoeHDRikIgsghN9chpgVozSrZs2mwW8VmzZ+HfMQYaQVx7Lxa9aNygu8EGER0dI5u27pYvfuHzYBwSNFltNUwPXDDJVsSHPR/ylRD7o02bNk1+8IMf2JsbC5LCE9T5o9jX1772NfP5d777H4DJJcsvfv6cESJUWkUfBkLqQ5qF8diSPjMLD33iLjgZaOB+YSMyyNZ5zc626qx0Rsg0RONcqMUDjFZeDkFCQBB0e/yblJgWhF0x8FFYTSJ6OnRBo4yXGriNDFxgNvC2TU3tBto0CkrmR45UmR4Yi1O3kAY/MAzHAn/DDdNxHXLlmV9uDFLK6nZ9/P1tCDbYt7Fly0E4Lq1oKEySG2+YZdTSqc7sY+595zl4kHhhysKAeq0Cy9YvfvEaMPFg6XGsI/xehKPQ1OCD7zF7q04qx1bNh3lRZZfGQE3ZpfhXISYcQ4Wx6Hv8vjqP/CwIIQJePoThtmPMffnBgYryERrY4QJNwk6qqy2cIiXVUUsa4Tib5eUx6NjzLwXoaJqRIiyvsdHOCc5jdfg4Zhr8+sdJOCeNzbzKlFSNhVCdeLIh6TZ8yJDej4SEaZ8Vr4Ge83hQeA4OhoOON9Qjw3PXc+Y1UAfKNMU750ePkUQG6jyTFloDX8KLenvseJo+AscgpNeTx+3PG70e/hz04U7+vNFt+BVY/7W/Xb0GPAedE3w9PADxIaO8f3TcuC09f58pS4MDblOdTR6jHgerjMN7qrRXhMdP5/fMaTt/NIDla8IBdX8KyzJOuuLko/uRQLEigJs2bcIcGpowWbpkGc6tC8/HUkfAYeFahKfm5FjoHnuZop1zq/ce54NCFFNSQpAwHlufoxAnWxWNQelI9CXSapAYinJQoQysW03N1nHlsx7Sjua1Jmd6lfKU20BvRUqyhUGGo19jYMBBjJxTnZqchaqBfY/zyrVnGCZDEKRLdFwuejiSzblGRsRjzAiV4XOhEXTp1jmOjk0A9a895nBQqDZ0nDav1Xg/67gqAxY/Y4KirPyc+VpSmnWSzWvAlNTCHE0v/x2cO4A+6fY0WBnE89iHpfLZEhco4OonZ5NeM1TENccgTtkFWNGoYqkoi5cKZPL70HMQGeZYowbxjHI7DsPaMRiwwWFwTUCiQi0SznxRYb9MQ+P3LvQBThjtnjFJUZIe7zS3XFAaDgG93DzXq2A2Zx3p7PgM6Wq00M4bb7zJ/E1PTZPK6nPB/TQhAUhrhCZNxQWbca+EplAFKt3ZoybIU49vNaQtA2Fgm3RQKvA1S3ychVt1dmG9dAKEUQgoaWEBMPy5fpeImH6sVYV4tnRhvce1VcxfgMGDjaASHNvZ0sUL5It/XiQrludIZ8ug/OKZE1JV0yx/+ydLML72kCNT7bosmCuOW0xienAMLgYbxNzuDXORGYISDUCilGaZ/RpO16cTxA49jh0rNQmQafgntP6Udvm7f6+UWZNj5I55lv6YjHS7T/fKuu0XZcq4FLn3dhu4RwC9EHBjGKXXD4G9QA/k569USxd6MzftK5fPrimQtuReOXnW9qQeOHrEbhcJqbjueQZCtqXsCYlw9OacX6lxhTI5+0Y5daIcSYgyw974UbSPZABCR4jQK5a/AnhwXKlZ1qaZcFQr4Yj+tnDclW7vvfz+mwUgk1HBoYDW5s3bhjh0C+bNkelgoKqvbYBjW4+g4ZxZgOeXLMCDFfh+LHZJ+DcXazpSzz//a9DrrpQfP/a0fAEBCH3P/fv2GvE0ZnxJnaoL9tUEID/84Q8MNOCV9RuvOAB59DP3oXpyDk3rhLC8fwFIQiKUzadNkEr0bpw+bbHjxVPGGrXlU6cvXDYA+dQnbzUMVNu2HYbjEMpc6hxhQDN58mhDWXzxYjOcllJUpDqDjtTKFXONLsq27UfedgCyCn0mXIBfdo3u1wMQ6xBcKwHIiBEZkp+XjX6m40MqWtcDEPvs/t0LQBYjEK9Ddazqmg9AolyjeyxoW9mITgu4ACQWfSMJeJ92qQDEOGHQT4iJSQHFN/SZYkKZeOo10a7VAITHRkhWLAT9quLfkHMnkXBDAJKTOlImps2R9dvOCvMYVxuAjB/VK1PHjACdfT/IuCBSicrUiPcxAEnLzEVvYhcECA9cVQCSkhotC5dA4Xx/DRJ5rOAgaHmTAGTcqOny374yRVatzJVoJBwHe+Lkm9/bKGMLkuWhe6fbOfQ+BSCHURF6Zn2jPLomSwpGxsjjr9bLicpuKZmaKnuOt8jqpdkyf1bmJQOQc+gL+vHTZyU5MdLoruQm9MpFkBfNXZgE0gbL4OkHIE0XByU/dYm8dup7QwIQJhNyU4slLWyaSfysX78+SJTxXvqD19q2P5IByIoVYGFAZvNqKXN/V6BXNvgIcWfr5ENrGfok8sDCMtE0z2umNd6VCG+/8xbAo1LR5DsgBw/uxzhZVfc71t5u1HNNlrkDIkeshCCa//Z3baOvWXCQuZk3ZxZwwG1yHJoqjzz8YBAKQIV5hViwghCDUj6N2SzNMA4g40MbPboQgYNtlrxx+Q3IHF+UnTv2DhH9i4HCsdkneMS5AKoprCp/1Ei56aZF8v3/fMpkhZVZRFmL+H2FgeWPsmVT2oWLbYYi1zeyZgxh83FsVRb7bFM43C+Pg1WJWTPHGXHBCjSg+5nb+WAIIZzmlKPe5O8IfVtYMk1GZqcjwApHY7LVHtAMbwSaPxkgEGp1w7JZyJyeMNoQTc12Qedneg2X3zjLZC7Xr989ROzoUpAY/jY9PVlW3DRHXt+4H9UCG0ybLHKcHc8exwLiQ6ks7a+9TjaDbMdKv2McQq/1U7OLvMYKV2KQo5lvnRMcJ81a89yDYm7YfCjDHaoyDdWtsMfAgFhZk7geqoihUhxz3oHDzHw3BxlizXjzPEKN7Db/xuPTjHxCPATDHDzw3LlzwYDPChGGspv8HbepuH7+XgM6joOSN+j52DljnTj+TgXmWIXR86NuzvTpE0EOsHfIGAfZ3OC8+NAmOjO+MWve2mqDKr8Cwv0O9NvrzHMfDqXjPNAqBK+LX53Q7YcqYRFD6K+HHID3D/2+jok5BufQ6vjz60OY1txc4+f+WPpChLoNX4NG2bBYCdKqD3/jV0C02uU3mytpAhMnzE7SeO46xrwusYAg6RzhX+5X53N8QkgYkc/fRx991Hz38cefMH+ps0RtE5JvHDt2LJjBJgsfBSF1u3W1tlKh50mtj6oqWyHgvaTHnpeXG5zzKgapJBj8bj6e9fWOvIHQPYUlJiWj+uCgNxlO1LKzuw1VCzsnDLmBG/sYQG0izb0essQECL85qE0MfhPjqp6DYCDye6MixWafex0zIqFfKpIYqaJ2+LyrC1W9KHvOWk31YW2ooQevY0MzGKFAHqNWDsY7mpJN+PeDD/PjWPpzhb8JgOaa21ZLFVu9uBjZJfFhSNL1T5Pjgb2ofNjs+9isYhkBaO6Lm0IBVURECtYYvxps4WHh0U5tHWxiRtPCWUSgDRWuCLkNTnw4xvUY1omR6fWS5rL9udl2W1G4P2KhFULLzAoxa42APklSnr1Ok8ZPNn8rawCBHmnXsSPHj+P7trF6x15Afw38DbpWDQHZve80xhdVmCmz5fSpw/LG9kYcg912f+8ARAJtRakbQoPB40Vl3n4eBrHDEWgwT5E3NlcikHaEJ6xCoFKtFh7u1iYIo9II5XrkU/dhbg3Iv39nirTWpeJ698rX/vGXcveaIlkyD9U4N79i0kcA3mafqaCakWinPzYIIoT+cKcZhE8gOWq+owxv4SBxGESvp3mvd1BaL9oEXgfey5lvtVI68Vyl/XrjWVQsOtHHg2NDf9N/vWc0BB2j5YVtNXLkXJc8cg+Y0fpx/R1cMQrVkCeeq5DjZ9plUmG8PHhrtmza3iJ7SgHHAswwf0QselrsWOw6ZvVAWoEeqMMhZMYukZq2/bKnwpLgJIA9LOB8htm5d0prA/qpQMyzYYMVcf4o2UcuABkzZgwc7yI4XJZy9UpNWa+udegVz+tyAUhiXAJYk0qM0jn7O9Q0ALlj7a1wopPg2A8OCUAWLrIY5iVLFiHrUY6FLBkl3Gb50WPPBLehD379+6lPPACOcdvXcTUByFJAxFLwEHjyiV+abfiq428VgNz/wBrQl1YahfT3KwDJR7l8/PhcOXjoHByEDjgZ3UMCEDo/ixZOhmjjedDz2gfkffeuMEEL+y/27DmBRdYudMMDkClTxsjECaOgB2JF5fRzPwAhk1VubqbpAwlBw0IOvA2YQsHa3Xctw7WslT17jwWdu+sByLUVgNiKbYk8/5ut1wMQBw/0WcksHM0GXdd6AEI43HjQtrP5nHY9ALFOMu1aDEAEjjAZstJ6F8jR2tNyvg3q2FBIv3POYnnshZBA69UEIDznKRMg/Dt+tFSDNCU84uz7FoBw37n5IJmJi0d/5J63HYBMmpABYc002ba5URrRWxTmaaK8VQBy39pPSmp2i3z+iwVg/7I+QfmZMvne47vky3+0BNBGm5B8PwKQn71SJqcQaBSPhoZYSYokOqhhF2DlP3mFvSwiH1+ZagKQypoueR5ihk0tfXLnTSNk2kR7nCCHl+8+c8r0A+0/WimrF8VLekrkkACksTFW0mIgco1A6sXSb5rf+QFIdF+0zCx4wDDskRFLddCCN8WH/MVHKgBh9mPt2rWGSanFMY9c6fUl6xUbtq916BXP67cCEGAd6bTefNMyOVR6zGS8w1y2FPnmoJ7BgoXzADGbY+hcCaU6efK4GaabVtxo/s6dOxtO9jg5fuK0/O9//Aaa7mzaZsAp3fK1Or/33nMnxJ2aEei0Gnz/rl27gkOek2M59nldupENoSlGvqRkoaETZb/GC8+/CoYmxw8PjvBgI67DDrMJWY37YENxAhoU73/gVvQ1vGQ+YkDk+d3mPeKeVSeC/1b1c+L++/pt1qm/L5QZC9L3Opw1P+/uRgOkG8Pc3AyZXFQghw5XAvdt4V79gKvp5/YYwo36+ayZE6S8og7ByHSozjfL62Cf4udBvDMYZXyMOxtDKUhIpqqysxY/rZh9/3eTJxciwwp879OvGpiXZq19jLNmgJctnWGYuZ58ar3Znn6HAtvaM6CBZGJiCGdtvxvSRAkOvqt6+FTBrEZoDwiz0H7/kR6b/t7PgDPjPqSRnXLGMK2QELfrV3VCgS/IGp2TSqVwPU6teuXl5wSrMAnxScCf20ydj/3XbDizr9r024JgkmxstCNHjg6p1PgaHPyc80SDPG5DK3LaB2XmGnpKaNQ18ZtstQLCCoovqLlw4SxkK6swr2xWkmOsFRA63TrH+L6OsWbyqSCsVSZWq/S7psLhKiC8RurE6/3Ff+u4+BUAf67ouPsN4pdi3tNrfKkKiL8NvzE42FPk5pVfTeJv/ApIkFIV95eeh44D57LOQaP90WGbfrkvrWppZS4tHdoVTl+Av9MsO+81f376zfl6zetq7XYjIkP9OxkZWbgPbUDLfqjZs2aYe/LkSQvX4HnofOOc1ns6OzsXLH5WyVrnB4k2HnroHvNeaWmpSejQmFA7c8ZWRrJG2p6E8aCSLi21mdio6PAgpTUrJHWOkIBK6Kq3EeMab0kwon0Lsagw630Ti20oxW9qsm0WToIuRw8qKrSE+FD2OyY6Ab6ofSYbmK6rVOPL5j2q3KvF4h7UasggnuM650MU7YB9uWwxnx9dTtGcv9draog1tNnbbbh7wEmJ899IpOnxsN9jeN+PvX/sc767x15DWhp6HGpxX9CiAgkysmeOVA9clPruOFmFqsMvt+2TmirbR8C+D527g+gNUZV2vXYDeA4EDG0trddUIGixkeWyfN4oiY+Jk/MNpyW83zY4ZzgNmHGFIY2fRDSg54rt6wlEDECl3I5xv+sbyR9RKH3o1THHA3rts5V2/lQ6mlq+Po/nR3iEfZbv2V8G6vq58tK6UvRL2DWlvw/9FwG73Sg0p5OUQG3+vDz0mcRBT+scrhPpAhLgWDttF/R6dIGMxhoaxCNtYnMweM64L8IbDGX+pz71oPzln99tNE3amy/Ijm0H5NcvH5WvfGmF6T9hISkm054naXG1AoImVpy3vU4BU5mzxxbpiAfY8N8MUiFaE2jv05BEpXXUtUoe2D1pzaDj/+aPjmC+BGTtshjJzYqUrOQMwO2cGDD8o4uNHfJNNKsvn0XiiV45eK5XJoP97OFbRhnq5z43V1JAR92DitG3nqmAH9Ul5ej3+/jNuN+RdKTtKDsmZa11khy4AW0sMVLTclKO120yvSOaPMXqIJPTV0ly3EhprOsw97SfOAwO/of0xUcqAJk/f755IJ4+E2I7upLrSuhVFlS/rxXBwcsdu9/3MeQ7WOAWgm6XY3DwMGFVoUx4FD7r7LYPjfFoll2EakcTypWbNr4uXKhoKgbH5sxJk2cKy/bf+e73Q0JiXoU+3DEmjS4YJbfdssrs89Dh/XCg7UMxBTc9F1wam28p/ufbqtUrTfDx8suvo0m+1XyHDkBW5ggcl343dPykCqZZ4Tcwg9xHZpBBwJms2I8eO1/7TEP6O0IauMDTCNOJivIa//AeF78EJ47F12y0pHGBNrolE3IBi4iT0qPnTZO5OjTs1VCj46fOUUZGCpyR8QhGUtCQZyFXypOv32dDOi1rRIrctHy2aUjf8NreIOTHV1JVhzYK5eSbV85FVus14/jqIl00Kd/QfnKhpfgixRnbMOZ7AeeqhcBVAM2nPoRKHX0fPkayAJrvSPuMWMMDPP0uiQxodKq1MZpjqIu+Onb8q84fx3QIDMPNlZCzioXKNf3yb0gYEKrGrsyejOyVHpNCkAg/UWeVTnmdYxIaBeYr3bY2k/PfO1A9o/HY9Hf+az+wUyefgZ86rjwWHw6iiwvhPTTOE90GHSMfcqLXjr8pHJ2P8evA/WMhKsMDag20eA0VeqSOrXG4lEkGgaPCwNj8H+WgDgzaNPjRwJDzy2/kHgLzcmP/VgGIHqvOaZ9hy8554MG14dZr5OaYBCt8LsD3IVjDAxD/OugY6jWgwKXOYytuah0lfk44HU0JCG6//XYDh6CxKVybvs/XVAUDEJ91i9o2NO4j3rFVXbhQA+0k67gOQmMhI8NqMJB1bdnSEsCooNHgHCW/eZ3XIMIJHJJNSK9fp9MiYk/Sn/7pfzXbIpE7MqAAACAASURBVFxLGdz4t7XVOs7pTuOF8KmeXifQhj6Onm77esy40cHnWCuq1+EOuprotGOY1Q5q3OB3/f02eIrCcyzFfce8AQvjs8Q5hAN4DsbinqWZe9FrANfvk8WIVo/xHZFq1xTen+ExIWiRzoVgQz+cPA3gzb3jtstrcKmgk/ogNG6nV6GICED8yvzwAGQo3A80ws6P7o4aKWn91qHtSMqC05suBd3Z0gZ4TyxgfSOhz/GrzRVS39qDGCkNY2mfc31YiyKcUC0DD3ueIClwQRJ7acIRQNAi8Yy/f3mEVNZWoBcDBAlir1Og2wZp2UkZWFu8xvpO+7sxaQXSHW7XvBgHXYpOCUh2pl3Dmjo6Mc8t9O38ecCKThwzr2lJ6TZoqq7phCbQWKxtnfKbZy0Zz+jCfCS47DOmG8xfgh4eEhisXD7WNJvvBf2sWh9YpCKdhscgHPCICAfjAiFMwJ1HbLzrG4KYYCBgk4j/5+tflXlzc8GeNQFaJm3S3dYgP3tuP5KQPfLoxwCVAtFMnGPIRCiPf9s9xkB3hUEIDTEe/+sOxe4jrBPj4YKRru0nkES0Y9+G36Rkj5TXDjWj6b9NCrIT5KG1+VivHcMZ7i8yuFkLA2SrGb0gbfLafkCxsYnJueFyzwx7PycC7tgAkWHzmmgCkvCgb+TV/U1IMFyU0aAiXlhkt1sD2ONRQBx7L06Sjr5GnEainOnYJBfrq4IikrEQgBxA1eWmKZ8DychZk5Dyk7TuoD60fz4yAQgdNCrjvvLKK8GHw5VcVTpEpKjdvGV78IF4Jb9/P797uQBkNLQ9JqD8vxHnYB/elw9AJiHYSsTN8dKLLw4JQMZPmIhehDGgw02Do9cGatyfvWkAQqfsnrV3SCsyiMyi7dy1zUT4bxaAMEuyYuVyVAW2QsjKsjIVjM4z0AWScqx76Q03nJcPQD77uU/It/79p0FGoPcyAJkypRBBSBSykA0m+KC9VQDC4Gv0aJRzp45BkICHENYVLowxWHAHgKelOCFV07k94varq+sw9w6abatTdKkAhA7vJx9eLU88+aqZp5lwSBbML8a2Yg1TViQw233IVF242AS1e4tvp10PQK7tAIT0p+zJIr007XoAMrQC8rsQgLS0NOMZhqZmVJ4rK2zPwvUA5HcrAOE1y2rLhkB2AHSxqZKMYOuVvTXvKACZMuaoTMovQsUhSirrjpo16/0KQOzTP0HqLkbI0dKTsmDxHMR4UbLh1d0mAElF8LxgXj4C9QY5cRIUy6BKVrvaAOTxn/5Qqs6fkAfvX4RANMIEIOwH+cZ/vC4rlyL5uXDiuxqAnEeVYt2JMGnt7Je1N+TL9PGpgrDgTQMQnmNPX5j88nXQZbcNyudvsLCrSwUgfP/pTRfk4Kl206s6rzhFphcOegFIsdR270bAngZdEDCvlv30twKQ/PTpUpCywDBwkgHPX9uDA/4hfPGRCUDIxnT4yLGrhk6xZ+I8GK/OnLGl82vVLtf3kYJM+6KSubJtxx6jL6E26ISnmG0b6LHODR+AaxE0ZCIQ+MXPfy5/8z/+uwkCSKtLZzkSglKZWZkmq/iNf/omYCy25EgnINw1JQabRR31HD9fBBYtahNQUPDQwX3ywAMfM7+jKnYc+lJikGVesnSJacTuRZCyZ/d+4E0L8dADPWNDo6kAFE2aCAjdbgQ/rdifPQsGNFpZoBNPGt4HHrxVHnvs2WBTIrOE3S4LSD0GGrPt2oROZ12z0rEof588YSn1EpH5Mt9F1kMzkqxqqNYEm827uvoAy6lEYBsWLJ9qhcTAy9z4MJDQKoNtig2H8OM40yjd2Gg1CRiYUJU4DrCF48dt9o2quWxY1TEeTl/rU8HyO7//e2tBD70L2et+UEUXmYzmCy/anicej89yFRNlB5HnP4T9yikOKy0yMapaAeH3/Wy4QoHs1TBHOSTj2O8yzsP3Hcxy4piGb9PPcA7pW3GVEJvFtAEot6PbslojNmvL9xTuke+42Ts62wwtNI2YW6U/5LVtQyaT5usEaGWFgbSf7fd7DnTfmjkmjEZJFYZXdXQu+BUQzeTyGujn3J/OUx5PsOEePP1x6CNgttDC/0JjzlccF61a+BUQhVLxt8nJriEV11RpVvkb3Z+eBxdBPU9uS8+Tx+I7/HoEmlm28LBQOdS/N/3+Iz1evyFdf+f3cmhT/fAKkd8DpdeM7wWbzF2TMueu37Csx85x0AqIqm0zA+mrnFNLhsbrUlhYaF7zNwqVygJDGW316tXyw+98z7y+5567Qe/+unndAk0cwqFoEag2kf0qBpnz06ds8M95EoRdovqhFcAUJHiUyCATMC7ahQsVwSoVj0fHLQ00tJ0KhXJVWlJ/KrFGY2M95o99RoNl1YgI0kaOzITIoIXQaCVzUrHVL6Gdr4GKuVMT74LWAqur5rsuyxyGfSjlM3tb/B51TZK04rmpFc5uzDGaMmvxdRKatAfCQ5TnWkVUilyOT5CCGxlvn7JZj9NAPt0/hlTp3BTk78McnSyV0vW1/906GWO2EBcWQkeEw1nsjh4hLagCRbWck/iMZDRTIzsfniFREKsI64yVhCQ0o+9tMvTlYaCzVRtwsLvgG6D0DXNQMr4X4RjF0L0U/Mr0iYdk7qTFcqJ6P9ZZWzlvAi3xqDRLzZyaEIIDJ6DRf2yW7aMQFxNwzPPybGN+RVUI5tbZEZCqSlt9IKSqHcktWkuDXV8SkvOgqTLR0O6fPdsGml3A9EDj3o71sXBMDtb9CtD3OtQBkmNRsXaHfSBqwUplt8umcFLU8v0AAN3htmoTGWchet2o6Og5R4TXyaYNL0rp8WPy6KdmoRpkz6vsWJl88zsb5At/cIMUYL+0KOjT9IfZeROGBvQIbJs2yH25/CPoHMx7yNBIX7mtXnbCP4gGUcvR2j554WSvJMVFyL2zE2VkgV37+0CgkJjm+o9YKXSJHXTJy0C7hbn2oKLS09gr//hik3xyfrTkp4FcBaQs/Vivzeeoxo10quftWPPqUcl4dsMFOXqmDfeWvWfD43ZIoGsmqma1crJjsxQn3yW9ICPYU2Z7WglRjoy151+ccSvOL04aAMV67jmL3Piw20ciAHmnmh/jkHkfXZAPfYUt1+x8eDPYFRflG1G9OXXmHPoObOaNxuBDH8J0jnUhZEvHtMnFMm36dKNGPn3GTDR/tyNwaZH6ulq8Dzz66TOmufz7P/jJECy2Oj9KCEIHn1UMWgwcTfaPjEDwwkWDIoH8S6pfloFZ/gzgAcdFiIvq0aPH5djRE0YBup/lV9i0aZPweRyyNaeDi5EPW6HjyirA5/7ok2CC2hoMMNjsSR0GmsJxWKUgnEyN9LW0CIoxOYtypfRWBAzs56CxKZ7O4vx5E/FgDcAhsZSSdG51sW13DzEejzrE/I7v5OvYL1w41cBrSkvLg/AH3+Hl7/rB1ELjtfTx9nyPQQIdJ1o0YBPsFeG58HrGA3L0yqu7cLyhno0+cqs7U2eLDpXCo+wY2e8Uew7J4cMWUx4dHT/EwfT7D/g5/x3CQ4fgD2Tn0vnhO5g+FMt3QPUY/R4XLpI0OrIDLrj1P+e4aaBJp7PbQfOUqau5uVEe+fQnzTZefGG9UY9XG86Ow33oWBucuSvpcx/q3Pu9Gj4ES8+T81+vOZ0ndZoVBsVtatBBBh8/IOL8JGzOMkUNIlgtMsEDt0OhydIjZwyMzo5H8DSC97Qejx9c+gEIr3lXp+298kUi9Rh5bApd8jVBeD5BjQ63Yx6TXjuOlb7mtblUAKLXnL/ToMQPHvi5z6Rm51VoLvlBKd/3AxAdCb0G//zP/yzf+54NDphh9I9Tr6/CfCyE0w5mL5wDvc48Zz1msulpAEJoKG06npWTx1k4ViyqoZ//wu+b1//9b/4a/V6zzf1wFs/eV9a9LOPGToBDaO9X9nrUNNjXhF3pPuLjPcfbQXc60DvBtYxWV1cXDHLZq6LPGIVglZTMB4TMCs1FxSBh4ijIw+C4xcRaJ46JGoWVqjZIJBjdJhfbfRw8tN/QrtPSIFqp1yNKxQ7NJ/bzRAjr9QGGRUtOThrSYxmJhIpvnGs6xn0QzNNzBndW8GvKSmXmhIOx8nr6/VL6Zf5er6lCsPhvj5RKAupg8og1c+U2UJ46L9in0ne+UgJxFkq0NLMQlY5+KesCvKY/RUb0VMnckRAphMDhicbzkgSIUyz6JZ7dCWp6rE9RTvOipzdEnz6I7LsxE51ZSJThCHTP84hIMEl6QcjNi2xP2EVQvKqFR9kezEwosSfGht7PQFKRNmWcDRpTkDhLSrFwv35pQcBqE43hA9GgjLWBAOdtE0TxaC1gsqTl5Y+UvALAoTBgI7ILQMvfamjv+d1NW84haA6xffVhWyjP2END4BCmMgbQNkEHT/CYwyJcMNJvnXXsWaLjHUSts1mKJifieTZdvvmNfwCs2o0XWK42bz4q617cJ3/zF/eYtauPfat22KQf4oRh4Q7SNhgK6HCl7RfQDI6FzrzsOFctz2w4L8fq+mX5uFhZNdMGBH0uiG6NAaMWEoa0RGjHBEACQEtISgz21nXTJ8Gc+97LzZKC7z5SgiQtrmdEjoXPNgKq3Z9mkzkpCMTcqMh//9YbmLPxkgLUAUBq+JTPkx4527wJGmbdkpd0ozR1npea9iOAbpZJrBuX+IQoWTb2C/B7jhoG0I+CNsiHPgDRxvMXASW6Ws2PNatXIOu+/aob1+3d8d7amwUgc2fPMDvfs886kGpvFoAU5hdI4dgxMhLQtaamRlQ8Rkh1VaUUT50Gp6fD4KhZyVj38qtXFIAozrweN/xnPvOwOZRf/epXRt+DpiwQMxD0sNGSRrVZDUBuvXU5mK2qgX8+f9kAhIHCpx+9Hwqjm9+zAGTa1FFY1LsApWgPVTWuMgBh78fs2eMBs6rHomEzV1cagLDPk1AwLsas0NB5rKyshRNhezy00sOF+XoA8rsRgLC/iM3np06Vm0CoqGisHNh/ygSjM2aORzW3HveCzWxeD0Cs8+PTv15LAUgHsqm79+yXI4cOyaSJk68HIBq4fsABSDjgRjm5a9C8jcoW+uCaa8olEIvgD0HGuMRMyURzeRpgR00gI+lHg3o6gpOzLRclj8K06HNsbehAkqMXVRBksSNs9eGdBCAjsn8hC4pWoVqG/qQ6W415vwIQ7islbRT6DC9iHQkgMYiqPBzp114/imDcOv7vZgBSXDxFPvuHn4Y4oRMgRABC+8631uG/YfJfPrPyqgKQc1Wt8vgzxwyBzOdLkiQN+irhjkzgagKQiro++cmGVvmHO9CU/zYCkFd3HZLn32iS+cUBqWjMw7OZCTmgKLpbpKp9gwxEJMj4hJXS1dcsGw//ZEgAUpi2WKJ7ck3P6UehIf1DH4CUlJSYSP5qG89L0LTdjEzk1WqGmDvqfbBLBiDsM0DlxvZ97AxmcONcRooZVgrj0aymhz1Q24sQY7KiD9x7n/zkJz8yr1fevMZksLu6ug1s6OWXXzHZ2yhPB0GzxMHMOrIsEY4f3HcO4sFmpVnLdmT2UqE7QtNMZHJySpDznaibQZfOWrv2NlQ2Nttj9li3NJNJSAAzSJ/4xFpQ2h4N8urv2LEjeBW06uErcFPdONGxZrAJ3SW7g7+JYdbfJejmzpmAikMrqkO1QYphfvFibY3XDG2zPdXVVcjkhHQiNPumWWHdAfs9FpZMkX37T2O+WnhFuBs3C0eymTQGGNpEz4pFcfFo9JKMRCa7C8HGGUOpqxlFznttTtf9xALyoGPMh5xmDn1GKsJ1FHqljdDMxig8JBYLtJoPY/DZvvS1f80JxdJqAPc7nEmI181nfvIhT37G3MxRZJX02CNd86/OY20y5vmlIMtLU6Y0whTYC0ajSjWD6UudC9/z1dY5r/VceC8oxIpjGYSIeEw8OsYc12C218v2+9Cuhx+2gTjFqDTrxWvMase8eVMhSnnABJVz5xbLls2HTDI1Ny9LcqAbs2PHUcP05cPghrNZ+VU3MoOFYF5o8H2LCogep3+9/IqT7svPQgcH1L14qwrIpeYg54GSF/hkA35lxX+t++R3Ff6j14v3uTaLswKiz41m9GQkJdpst55nJJiYfL0f3YZpakZFhMaqiM5HvfYBaBWMdlpChC6R6Y7GRMKqVaukDsx6NWgG7gU0p7mpFa9to28mSDX0GnBbF5osG5G/j2iXteWzV+99jo+eU1nZmaDORzoqZjRqfBASSps4cVywElheUYbXoeb0OEBcaL3B6h40lZwOCN/XCiI1K0hBbyzgqmboV4uOsfARVmDIPEjrdNvna3PM7n0yUNH4PFfYDf/tw/L6UNmjafUuEvtQ4/jodwfd89AcDtcHxSI6HBjfC1ZFqJPk1LIjw+MkJ6lIapohwJcRi/x0rIyKnSF1YI2KxgJICHFqf4Q04hwrB3okH1CiI4AaVbdBz8fBP0cP2Ibu1fnjpQPn149nwIVaEIQcRsYelZDIKM4VZdNyVQE2hLsqvhBG5OBKbORnFYTGe3gwKhH6IGGyal4b+iZbpam3CWN8yo5Jcqp0d9hAIDG8GT0Ndj7OdlWxOUXz0FNhKyC1ta1SMNHOhV07jgAAZq8Nak+4prbSj/5pYx297ej1yDdr3uFSaNxA8yUnZ0C2bxtAH0ifQSDs228TY+ZIUX0wFo5r1We3FY5ALcztIwzaH6EKiF0HWQEIc43eERE9cOSbDDHMZz97p/zZFz6NuZUoyam2wb0daIB/+PrzsmblDLkB5CvdDjIWEduK6+zIZsKTMA3t+WujfwyekT/7+RE5drpZxuUlyINT7XwN6+qUSAclBO2YeS+QFgcIlavSQC8tkqqS3BbYvZJy7Bh2Aj4Z4+bsV396XqaMipL7x0fgPNz5Z+fIkd1WI61gfL70uDnYCGbFTXsBuaqoh9aKnc81tZnSAHbOLimVc8010tXeI5PTbjEq6dtP/Nx8J8bBJ0tGf0LOnao2TJS+3+IG8kP150MdgND5Wrhw0RCxvSu5ehQqmz6tGArRlqXoWrTLVj5wsJfr+4h3QQcXB0KezE3Khx8eL3Q8lyxeAgXvSlDupQFTmmeUueNxA584ARq54ycAC0nHQyoGjhHwjXi4K0yhDwFBp+ltAKsMGFtodJzVcTVvOLo7Op8q4EYHBf13xhT6EwawcgygDOYn+A2/P33aVMPqtGPHgSGXgoxbwbI6zoMQgLvuWo0A5IiUn7OsWzQKctE08OC+9NgfeeQR+fWvLO6SbDUpKRbbrUxUPJ74eHB2zxojZ8oawCxiYVe2UhHC8erizmZyNcJ+aEZor9c+QA1Uy42FOmjp6UlgxoLgnKHkDQOO1FIREk4VciJDjntaWpLcftsiVOf245hqzHc5DurEm76ePltmV6fMvxb8rmaJeTxB2lMP0qABCBdzOm96zlFR1sEyUAcHafCd4CCcjyw3LttpnDjXn8H96v50Hz4dpt+cq+fFv+poRHlBBzORfkCn2yUTUAqoHmk6r3ieSunMahz7itR8+ll9zw+g/H1ovwSDNX1fgw6frYm/1+oTA8Kh4okWkqfBH/sICBWkcazZR7R8+QJUQAiDaJYZMyaBSWcQQeZF9DaNND1CzRDZYgByqQpI8MTe5IUPR/F7OIb/5J0EIJfavV5HP4D1v2f6SByszP+O31ui3/d7TjhvdK7rdeH9Huz1wvXWc2bSQaGLOmcI09R5zmuj1ysVePEQXDUyeN+kORx5S2MDnp355pBOnzkWJO4YgWdlF6g/p82cITtQRaeR+ljhg8wsz5g+M3jNSZlLa2xCIsHBPxPw3KExoFaYJOedBiOcd01gr6JlZlqMOxmnUvF8oBEympJqX5edPQ3H0z5XyZLFz+xr6yiTHVahVlOKi9AnZavmZEJMQf8fLSiAGRZiLiQsKRpQLxpfB5MDSHZ1QJTWbtyeWxwqCv2Ddn/RToSTry8VxEYBk6/XgPdnQCGT6KfQ62FyU34DittXMNmD46EVZiwE3W0aoMek3e2VA602KZUSlSlZ8dmSEJEJ1fMYSUOgEI2NVuK5ngJGpwqM5nEI/9U3uwk5YJ99t6SVyhg+Y/Fc6+BzoL1TXjsSK41I0IVHhET8+N0e9IxIb6hHRBDwmLEEpCh43wEF4IgGJTEmXO5ckiIHzwDOk2i/GxEXgk93NvVIYrR12KOdKObcKRMlJcKuW/lZWLcdTf2FuhOSnGDfD+sP9Wa1d9g1LAnaFU1g17pYl4I1bhC9mDZ4amjqk80be2T+gsmgalfiF0CZlOEMrF1BC4A9LcpWgPp7OL8U5usYqiQLvU92/Lq76gHdsuvS3/7NwyBiKYY0QIkkxrv+WkCgT5yqk29/71X5sz+9T7JHWqjZIAKecIhD0sIjwFwVbt9vBataC/r3nv7FSaPJcd8d4yQH9L9hLrlCmNygE9yMwhprLAN/AVc22wV0rMfBx8KbkfhA8G53Ao/I9Va9uKNFDp5sky+VhEmTW9ujMa2iIu36MoBjTki092kz6P1pf/fjQzJ6ZIdkpWKdRbDX5ebhG+h/bUXlLwqChOPjb5aqhlI5WbMNgY3d7eiRM2RseolcBKvWJhDxfJgb0j/UAcgtt9xitCquRrODjgOhVzt27sbibx3Ia9EuF4CYvg8IBp5C03y54ZMPgcQvF4BMnToZfQ3zsUiVoSE1Aw2I8WBsqYS2xRRDo7thg22snDlzponMuXi/XwFINmj05qF/hNWPYRBeBAkRpml7zZplWHSto1CJprszZ6pxE4doA99JAEKK3RkzCxGcXACPfveQfoB3KwDh2I4ckYpelTzANRjo2SDucgEIg5WsrFR57jdbhogSXg9A7JP8dz0AoTNNFjPOvfz8bMxx6JogI0fo36mTlYbVzFYjrgcgfl/HtRaAxEKwlcmAE+hnM87K9QDkfQ9AxmQskpjIJKlDU3dr824pHHkHvMdEOdG6C60D3ZIcmyBj4uYiuZ8g9SDmqIhFg3XroBQPRskb6AOpac/8rQCkOGa3xCHrPhtr5SmgCfprwiU/tUu2ngpDD0eoz47X/EoDkGgEWElw2JfPAdEE+jPP1FXKYEyoQf7dDEAG4AhX1cZLZjpo0lOgRdNms/YMQF56oUVKFk5BEvcIEol0/t/dAOQf/v5hyc4tlGlTxsvs6a6XA858Z1dAtu88Ja9tPi7/7c9sP8jlApAXf3MI8PKLeFbGy6MPWq2m/qradzUAiYiOkb/6t1Py6Vm4LlA9p71VALK3rE6eXl8ui6eh4oOYZngA8v/Yew8ou47rSvS81znnjG6kRs45AwRBgiSYKUqkSAVby5Ls8Z+RZFv+YwXb4yVZ/mN/+9szY4+DNDJFZVEixQSSIAmQABEIEDl2IzbQOefcf++qOu9VP3YjkYQAGLUWidcv3FC3bt3a5+yzN7eRMlgEsLFKjlzYIhWNVuUyCJbCyvGfk3ZkTOqr2kElt15mN2O7aQHIBy08nzVruinAO3TYFoBdj200xSvmuGciehUP+odf9zHgos96LikouFJ1HNKEHnjgPtm7b69RjCFNY9rUaVjAV8i8eYuMMtN3v/sDQz1ZuXIF6CuWBmXVkWxUhREqNbBLSg473IZoHChTC9MxwlkLv1CVRkTaevpctANUpOXLlplo8b59h7DockZJqp6EeesJUK648P7Rj54NKcWYichRC1iYrseh0VDSBjTq/alPfUZeeOEFs+u21nBkjwZ0yaBTzJw5ztSdkHdPcDcETW+7fcr52dftHVTmspNojFMD8+kF9BzpdSZF/M4wnwv+DT4y25TJxQCAqXIa0ods1QBRGu1ktLzVRRSf+ORdkOwD1xVROs3k7N9vJzFzDFFhEyl9zyptWdoEz8Mv4NfryCyJLuKsWpc1zlN/Df6t13FwMEyFCmcQwqpkBAF6nuwbzYD4UWs9Nv94/GJ7v8DZj5wzG8DGDIi2mRApoOEbGymGeh4qi8zz1df8TKkejEjrtdOskF+Ezu3pveIXQLOYXM9bC5JtgXxYNEA/57XTPlSxAp8eZSK8bvzwOLXfCK553jS0SwXtjkXQPAYCU5qFfpA2UgbCzzL4r0fLVlzN/odT98LqPsP2HZEBYb/699NI1CyOG73mnJvMfYB+DWX3MF712lCphv4dbJrRYjbBzwrp/cEsnV4z3hMUVGDT796+ZiUk3l8x7yWlRGO+mO7GYBsCCTnC+zLgKDhRoHBQZpuNCnpz58wzr9/dvUumzyg1r9vg0VFQXGJeqy+J9cax+yVNlIXvbGfOnIY5rq2Xy4N3Els/6EMpTu0siEhuwCkNcc5TXyd+p98pWiViTLExs61zVENjOHiTi77SQvccZMbZOnqaQyaCvX2dEBCyFywG21DzwDjUt+kcEuMix4NUpXLPDP96RuP66rjw6XVR3v3tWDMmy+K3IVWYctvVv6OhsEUVwQk5K6W9r0Ga2rZKn1MlLMm/B4wc+FFhjmruqJG6rnKZlrtWWnEa3djeXkTxm3ssdakN16m5xS5uQw1R9RlJB2QqisHT4AFS2dIgCcicBLoGZCdctlshUDI4YOfPqKgOaa23z4lAv81SmdeggPkBLDVljEIGhC02+S0pzCiQkrx8+E+0SkcwDEL6220f5GRYOt/korHSCWoPW35qnoxFho+toQNqdv32HktKALUZRnhm2xhKzR2JUNpKkdKSFkmMH0BdwqC0MluDtnt3FZ47KfCOmSf//t1t0gtVxT5TSO+e7aS5xVgDzKF+vD/ont2gRwUG7XfiYix1q7sPJrTwVWHrR1Y+GHQ0wEC7PPX9r8sZ1D/+1pN3Yc0Si//OQQLXfFW+99S7YFNkyuOfuA0U6ATkotSItQXb6Jb//U/7paOtTx68f5IUZINGhx41rQPsjiZnhtiBLLejz/VDgcqcexIkDzJtpiMKxd+DuBfYzDOqzZ5/HLJ+bZ02G5SBef4ffoK+x1j89BpL7RpAzWeWJc5xdwAAIABJREFUOqjDE6UfIIUt3mUCz+AeffldBmmRfcuFh1O/BaWVEK4oh6+QOUxQ/aK7smRs+hLZf+4laemsQh8PQnGrRGYUPoiasSMmI3uzFqTflABEC8+v1vGcXNdVUI3a+MrrwxZodmRfR81ReMyN4xxQeaMVgjo2B9Sx197YGq77wM1BKVk2TeP3QDZOVUw48d+5fh2KqiuQ9TgvD9y3Dun5HDwI6V5Kc6MhgJM9eEAlApgJZOJeMtvi4jtct5EaAiDxqPFg44NE6zfCbsxcwIaVa/idsAGXU2vC5KItBvzSO+64DTdhGQrh60LfjXamXRvuXWPUgDa9tjXEG+dv/cUd6RbaKEtpbn63uOZr1oXEwY1WW7uJ9mDCRvR53rxJmHwDIfdivq8qOIFguB6C9KrIegBy97kIZ/PdtulIrAshX4kHPWG+uwou5XSHP3zkrFkcqUKXnlMSAOPDD6+V5369DQucrBBthL9V2pUBSmGdVrNdLmJ8Ay/dt+9S7is+hWVB00KLLS6k9VyCiFbpIsKnKPlO6VRY07EQAqB4S/tQKUg8Xj0/XymHgEFBng+Y9KFC1SEdgxxLs2ZZ11sKGijFRkEnf69gzdYz2QePv7j1F8FhelnYJNB3Bed2I6lL7Es9Tju27TX1aWdhpaWwupIBIJ6yl4I00mfmzJlsgIdVzeo1fiDR2O7Ro6exQA1LboYG8IfwIpLu5F/fi9G1rmTXHJ8jUay4fZVv1u2xH/2aFL8uKFTD4cnwhqTAPZlmGi/qeXA+UrCioNXWW1lqCbepFDxeUwWmHIs6dqdPm2y+W3H+NOgY9j4fAL1C6zPuuOMugI99svXtrdivWxwhgFJQYOmgDTWNITBD7SKVzi0rOyZTZsw03/HBqoJnntusWZa6VVFxTqqqrRiB1m9QxWjDvXeb97ZteyvkeN7a2gTajwPuvC1dLYJKHbMmUGtvWEvVgu+zZedAgSnFLthUurcP8rSxigjwPu9DNlKitOaCfRzjjEj7Hc3LjOsw5hxG0YxSAOGZU5qNosUAPIZoVyHhXVJzPNlnX/4Z3ylMnye5aaVG1amtu0Iqm7cDGzkzO9xDaYlURgxgfpmK42CArF3KanZhAT8FdK10qQS96QKu54n2cB1fV8CCy/gAZLM77Up58eAemZqWiaJp0IkHgsh4dEkbns+13QA9oPHUVvbB5dueR90F9GO/VWUaGALI67PPkOiosOGgG0o4X5CDUnZKJgIPK2csxPWNksMV1XCxqIYYlf1dTMAuylMTa1D7YOs+4iRFMpPs3BbdB1lcV1/A+b+txT7bevpRO9gTlFmTgsh2hOldPYMW5FZAyvd8RUDGT5gsm988JZUXmrC4BrCAOSFbW9de1PfYMdHVwUIcZy4ZlQuam90Gnw9s8fGNGBdO8r0DMEFliIdAg45pkxW3LZAnPrleJqCecT4ENqKjLdCqruuUv/n7LfLkY6tABUOGysWa9h84Jj//2U5QxFPlofsmYK0SLxxfSchkmXPmvOICiX24Fv21do6MTbcgoQn1X0EHmLOKs62sLxpNAaN7nSw0AKZTQ8axB+Us6nz+dWOdfOf3rUpc43n4vziVs3hkaKrqLeApGT/O/FtRUyUtAG1//6MyefA2gM4UO6+cglHpIdRtsV1ow/XHeMlHHVJe8hzZW/ETqW3GtUBd0PJxnzXy2mTK3awF6TclAJk/f765uEeOWnR+pe1G8fzQGgKenwIQLso3gDq2xah2hf0+Ei4DgGzYcDdces8bChYBSGIiF1dRZvFHqu67u/dIZkYWgEynvPC8TQteKwCy/s7bZfOWtxE9CYMVnuvDj6yHh0azvPqKlUjWhydff1AAouCjvOw8AArNmM6EhtJHDUC4SF6yeAroc3SjtjQsPSeCjwcfXIPjqYK3zZlbAOQmBiDMfsybPxVACnVHF2qNGk0QCy7WGBUU5iA4kIFi0XDW60rnusjvEzCrT4hPq2c0Xb1t+JsQkzySe4/P+rGwo6x0ZGvFfKRiCvrZzQ5AVq1aI5s3b4HvR9ktAHINAUhKfKEUZDKzhNoURM5rWvYhE2ALhn0AouOwBcXp5vmBiPTgoM16JMVlSV/2fMmJipOTXUNyFuC/EQGCkQDItO534IzdJ8UI2qVBpONCVbNkosYgBu7xlQj8vXu48gMBEB5PQmyeLJ05UXJR4xgT0y/n61rldDXMAa8CgNS25EpyAorNM3vxTEf/1I8MQPbvrZfiknHotFx5/dUDHxkASQG4/eOvf07mzBgH48MpIQDS0g5n+tY4+c7f/BKSvV+WBEjbPv/8TmRnTsiyFSXw35kkXe7Z+FEDEF6D/+cXlTJzYrI8sDr/sgAIC9N3HmyQg+VNsnK1BTYjARC+Pyn1PhN02V7+tAEgaQmFsrD4UXlnK2iCzoftg87v19vvbzoAwojWHXfcYRBjlCviu5JOZyEhHbevZ88PH3hEntuSpfORKm5FSt6CLzVdcn9EfN0LQ2GipkcHF77jx48HHWgQkxxN3QZgynfY3ADH8RCdOXO2UcWgR4edzMNFbYzq9iKFyxYyjEI4TCkofF8zHfzcj3xSapfNjwBrmGxiaRG08yeA9oVCLVTp+QXITzx5PyLATcY46dDBMhOZ16JmRg+Ga74PT9uTwlBRYQurTV+5VH8rUtTJUKVatGgG+LD0XOhDPcnJUBSelAiN2vN1dKwrbMM29H3S27QpWKE/BVUvtPmRf31PqVbMflAlhEaC+/efCvkk0YDx0Y+tA/WtRt7ZbgtEo5H+HxqwGSPSJHyfED/ay88ZTfWvh0ZUee00i8AMWVihzIJYZmH0PHgN/Yizemn4xeaaAeF7Sivg9dYoMrepCjuakfALzxnp14xZNgQN6HvApqCS0Vnfo0LPk/RBLd7nOajggGZyuH89Xma9lN7Cfeux6TXg2NFzijw29fEwhf6ObqVjjceqUWtuU6+zUZpzY8z3SdFr79NRwuMhTlavWShvbdltMh+aFWE9CIvSeftt2zZclCE0wNyLzExLh8jMCtMis9zrGEQWUuHxoI2ZFQKFyEZA0esWkP49788g+hvSD1O1kNPbEIGNUhP5dmtLe8jZPZTFwQk1wkCMranZ/utnW3wfiLDQQZia5dPffIpWyCcESjw+ZTR83va+5LjVeclXQTPH2+qiqLiHNHOSi8wA29lzJ42/BrdNf4N3391p3s/KIHVRzf5sb9FYULMhVZU1YcNJFspCkYetC2M3dA+CC86WAeqTHhsDP6pw1wcFrnPnbcSYPi9szLp++Q/+i3l96lQ5vIAsPYzqU5rJaGysC9G0WkH5YouJhQ+KizKTolY0xmZq6Aelv+uCyg9bNw3c3PEmwMtARQO6oU6kczCPNyQy4XlxmA3weABlR6L26bUjLSvSc8YcJzLFIZqWlwFhD1PpanzeamnpuiB1reWSEp8Lytt5LO46oTJFPwm771hXTE0VpQGnshgffpyBCpOKTEIMMhMJUps5C1FqMALw27OuoPlkTwkoV5amltB/Xoo6bK3omnGzkW1BwABGf4lDoMRBaSwuIVoqAEqSExJl+75maXf3UncrAgoDltLGFuizWaQAiuS1YdY0L+MLEYzqtECpJKtA5s5A0TqOl4v0Poi9XIBsb3qKpeJNL0KWJmDZBBmJMEmEJC3bAArum5qy8HzvkKw0S4MqKiiRVkjts7V1NeMZ7MRfYLpYUQHvIqwD0rLGyttvvgXzvrEyecoYsy6ohhDL21vfNb9LSSlEYNKOi2CA5poWxEWhvsTsd7AC2RJ77F0dNK2050TWQX+vndtnzU7HfZUmn//MGnnkoTvMe92d+/F8zZDnNx6RytpB+e3P3Sv/63+9ILevm4raFOvhFYC2FNtgDyjFrl+pjKjE3N5zEGihugKPw2W8E1Lj0G/2nJn1i0uzmZN+KHKS7cEW3dIbUocbwHqI7Ve72uXEhX75w8dyJCU9U+pwb7GlQKAhFsqd5jhcYXoPzDsv1FuPn3965qyUjglIaXGsnGqulhp3T58ETbS6zZ7/UG9AZmQ/InWdp+VIhRU+WjX5t+Qs1Db5DNm0adMwGrT5wg3ebjoAsnr1asPrJf0iPiGc0ryc68R0+7rbV8ue9/Zd14XnowEQuoaPHVskm6CcoO1KAMgnP/kY5Pbek5XLV2BRO2RS0uSsnzppbzICkOXLVkKq7whqQ+xNcy0AyNSp45BqLZStW3e+D4CMG1ckuXD0nTxpvLz00mYoRtR/YABCzjDBx/FjZ1APYznVvwkAwgczC5DnzpkgJ8qqjfkcFzOf/tQG2b5jP9SRLI/0FgCBe60DATcbAOH1vevuFciAtQP0nwSwiTES2MUwDxsAQNoDqekgFlKJyJRw0R+Nxb+CC5oYsunivsEt7PmeLvIJOHwpYn+eHI2C5QPcD1IXwqgnMy5sesxcUY12/E2Qr+V1Jt2yA7SKTkhPmznIqw35TQOQ4uIxCOCMM8dFp/oLEMM4D6oGm/bVLQASHmUfFQCZmH+7KXQ/UfWK6XdUtthrcBUAhL/bCwCSmlgi07FiSgHNqhygb3vXmBEByLqJ8wF+muRk/R4YAGZLSSKc6uMpvzwk6clJoG4ly7GKJimvbJGrBSBRA2lSOLYFtQU5kohAazyCVf1QfrpQ/6I5z5EASC8qoTv7CxGUbIYCU5jWeikAwu3FJRdA4IXzCWm98AhpbINaVjTmpFNwSj/+oQCQocEqAIvlct+GxfLF377X3kMOgPD1t/92K3AE578U+er/vQHvuHqQawhAujDn/vUvWuTT69Nl+uT8ywYg5ZWd8uzrF+T+1clyHvVGowGQ7IQpUpg6X9458ZR097dLdlqhTEq710jGM+DAf2+mdlMBEEbuCwsLASCGG+5d7gWbOnWSUX7a896HR2m43H1f9ve8ug//N6RqrF69FOpUe0J0HaOP7vTS+WBW7m84wmflbdkmTZoAys8SRDHaJT4WkqsobCwZC+Ozfbul0hX1zpm9QMaNG2d49a++9rr5Hb0qup1U3SCOTSO/CpKsn4WtAWBUQvftc/n5vi52Il1q+bt582bi5ssGlcHKWGoUWTMW992/xizCf/nMq6bGQWs8+F0trtRaF763cuVKs53Dhw+GjkedhallP2+eBR+VleFItp8hoFSxRuS5GNPFby/04ycgU8NWX28Bmt/a2puG1SoovzxcsBxWKhs/fiJc5507a2I0FjX5GJflOF6R5cvnYAGaC6pcpezadQTGgpF0F8dnxWLNjwLzWBix9+VmtQ4mkl+v0Ve9nvz80gXP4VqPcBHpQOjaMiqrx8NxEeVqQ3R8MPOimQrul5kPNv6mEhkftvgEu2BlNkapljw2OseyMeOg22DUKMW5BeuimRkf9cFgFFu/6ztga/+YOgQnYkBgo+fEvtH+4e99B3Q9Xu03ek74BbchDntIutjjr+PHIy3o05ChyMqmOlqxuf4cL12QkyXwyMhINVkEZi2YpeBrBReNWCRcfgsf5+X/ZuTjvdjv/eJi/V5k4THf5/eUTkkQzkZAxQwKgQv/4+vGxhbjS8SxSYASCUz0egzRe8H1b3g+shkLHTe6Xz0u+z17L/F7Om4Y0dds2YTxVnq3rPy45OSmyoIFC0zBqBaIm6wfxAP27TsIIGjv5yLUf/TT+Q6NNRbz5lmj2JbWRggo2KBCF4pa9d5ctWqVeY/Kg1z8sXGe4Vxs9l12Asp8tq6t2EkBV1ahuF5rHSDJm4iiWzZSPDQTRiofpdfZ6p0bOzNrKsPbBlGNzEwLYvl8iXWeIQOuYHcIEfb+fpt5pZuzSowPog5Rs4j8jIXofhup5sd8jsBP5PzPsR7jaqj4FR/8+sXpoeyr2xH3Ma34fjlZjUVrXyM8PGzEvZ+BCucF0e88HoIOBPNzdI9ku+xDEPdST7zNALUDzDQk2tqPYMoYmYe5pQ3Z5kMwl+um9Dn9mfpOSTQynHdlLpYLteVS33JBsgqQGUKNx1AXMg9JzdIfNSCnjubK0gmp8tLOM8hoYBy4rMZgL7I9qBkwXeHGXTA6nAkxNGsn02z6PMpG3AvGNqGPgjJ/cjaKmNtBzapBdqNccuGczpaTimNvZrZkhiTHHJXoeDuHJsTYAG1+UQFqJuw1Ipugw0Xnm1vDjIG41OnmmvI5e+QIhIlBRaPXzM4d5RizLaaOKQnZncbGTulFv8bG2IxCr6uRiEbdSP+ABeIcRwO99thjYgZwHvb51dZh6yL+5Z//SKaA9bBiyVg5V3FcfvlSHTI8gwbw7Nl7Qv7mr38P91oG6mdckTnqSNiClAUesBnAAWRCYnCNTCMrA88LtiFW3qP1IzgQA7Up0/AaFAL7GqIAvQi6ssXGY95ptcfc69ZRAxg7//xiIzJZAfncAyXS22Lv6QHUjUWhvsxsYcxY828PAj5tdFNHu1BfK8+8WoE+Au1tXK/UNFmBmT2YN3rj7Byk5IjiuNtQ+9Eu+8//WgZRY7W46HEotaE26WC9Ef1Rs2Z3wDf0PzcVAHnggQcQwT9wVdkL3lzMftxIhef+yFu1agkWzDWI1J8Jvc2Hpi6m+DDT1LounvgAykP2YNrUqcbv49iR91Bs3SMPPPwJacADjQ+7trYWedOh7lkz55li7edfeAmf2xsviIdLPJw9bcO06YrL1D+D79LTgm2Ywo3xj7C/4sMjcuHFv/X7dD8/dOiYOb+gEUq3D2/+/q67l5uMx5bNu4yng++HwAWDPkz5fUaO2bocYOKiUhePVH7hs13BB93D9dj02Ck/rE0Vdqj6pYvYJ598Ut7dc8h85aTLGnGhkpllJ3q/CN33IPGFAMKLsbCyE/ty6tRimKYlQBba+kTcdhuUyTAhb4Tbux8B5u910Uzqk15rX81Hz4Gf+aZ12t8EB+FFuD0OfhYJZnQ7YZ1+p21P4QFXROorvNhr6gpAveL4ojGFZlMsBA5p92Oh4AR6TCFwpEdHIpRLdL88D9/DROtlWCCu9CddPPJvNSJkTc8pyFSzGbpNhOqSPwatApHtC/UU0fNXo83Q4MCL0fw1RgLa+p7vH0LDwFQsspnV4MJbaVKkLdUCmJI6VVyCLAgezO++e9gsvN/fwoB2hA+HveV7uPgffJAMx0j7vBoA4h+DD+D4mgCMyk3MDOXmZobqVwjImPlRYNYNWU82/5r6qmu+2IAPGP0xr9efY0gXaYnO26AH5nu3r1ttgMnevXtxf95m9kUBjkbSWzDs9+07YGpgkmB4eu8GyMCi/fKZZ/AbuwBLSU0EcLGF5wyicX5i09ozzlW6sOcYPn3aLtj+0+//X/KX3/m2ed3VbRdacwFqjhy1cxEBXAIUfdg4JzQ1W7BCIYw+p8qnwQCCvoCjm9BTpNPRregSpR5HCc6XhNvog+kcGz1TMfOY1+ynkPkq5uvQ9QPA0BaZXeP7pr8cKNDv+fcRPUN8Op7OXXGg74bGlfshtzURNKxB9P/5ui0S5YBbF1SQlII16Hwg7PE7kERPKUfjyYNB35CjBrc4l3N+tzttmkRhskhBJiMDfkiJ8O+I5TMMK8jm3hr4c2SB/dSLRb8NirD14LyiBsbKwSaIuGA+n54VlHO1naANh+mOg51RIQoRoIjt1zhIuLo5k8/WoSELpIPRYXZHVrZdzCcmH5L7Vy6V8upzuC4oXu+xPif5yQtBR6LC3h7pROYmO9Vm9ZU9PXXSbJjuhUVfBpxXCJ9xyQXjzHd37yyH6MEi491FKuim195CkDJOEpynzMcfX2h8sp76PkAy1ByxG3ucMB0059/La2sDIjGokVElsmAwD8dl309xhee337ZQVty5RD7/2TXy8qvvymlki1YshGdPY0CqYQDMQMs3vvZpFKS7dYDY+2cIFDunr4DssMfOQKAC2o/2gByQ4DonNqQKir5OccpkUJhsPGefCem4F4IQILAbtxTNHiw6Dlb0yi+3tsk3PwtpdNxP5v32thC9OiHTqn0F8ouk12U/A6CAHT5xUv7hh2fkzkVD0hZt+7sBIP/wWUuf7I6y++io75PpuQ/DRX2PnKrfKVnphTIz937Zd/xNjLlSCABZv7Kbod00AOSDyu7eiIXnOgCnTi1FMWoWDOks71jb5QCQFSuW4KGdhqjGUUyiXSbC8cjHnwA/uw10nwYsUPsNAOECcOWK20xU7q23t10zAELQsH79annjjW0IYgBEeQBk0uRxsnQpJAK//6uQo/vVAhBSRAvgNUIKV8W5upD6jUbWLLf7NwdA+FCfNWscAGIfCs9Pg/9fKkWFufLiC1tuAZCbAIAwop+blwk1F2Q7ADiYxeCij4CDD1wupP0M1NhxhciKFZmFV3nZOdB8bIZoeLv5AQjPl4tUv26DYIT1JgRv/JcLLUby6ZtCGloj/iWN68MGIAsWzjH1HAcOHDDZOV4bgujz5y+gliJPdmzfbeawWwBkeDBKx+yHDUASERgbV7gOHheQkO22GekPC4CYbcEhnS0JAKQYoDKejtoBazCbBD+RmvrDAAIWYHTCqO9801IpSu6XdARGenqG5L2yJjl3Kiyj/UEByGDUbrlzyWwz7mpb6g0AyU5YhDoM1JkMsU6sHwAk6qoBSCLqHGbOXARwASU+LOCf+flBvIbqF4Bcydgc1J52SBVoZTHIHHwQAHL3Xctl7rKZpu6R9XoP3VUIulOqJKbkA5Blyrf+6hcybdo4eeTRNaZvB68xABnEIuMvf1wnS6YnyX3LbJDgcgDIybNnZOeBJtl7tF6mz3ZeKyMAkKbaFilOWS7pCWPk7fJ/FXr+zsh5QJKj8+TwwRNGKOhmkeW9KQCIyu6+9NJLyOJaRHol7UZwPB+t7oNOtqtWLYVJ4NuGisCmD2MunkNUGkS7NHrW3Gyj+4zk5cNte/yEcWZAZ6ViIhlXimKw+UYOMiczQ77+zT+VceMnwQhtDNKrjchEHEEUog7F2XZizcADt6dTU7XhlC2deO2xBIbJLIYjoHzfv0r2D42Y8xxI72JjXcucOdNRTHkWUb+K0OT20MN3SHVVAxzZ94QAA6NiKvtKmsKJMmv+xeghC5fZfIlYZk+4uJ89eyoiOlXG58OXG9VCT0a9Vcr3xRctz5aNdC6fTqa/HSDZGC0tPSkkTcy/fQqBRlF9t21SHdhsxD6cBVEp47lzJoJL3Aqg1CyfeOweA7783/NYwtmHoVABuB951mNgpsMvhtYsg/WgsMfvF/0Ou1rDL575yPd48fen/c73/J+FioidTDE/H4LUJhvPwZfkjYycD4JS4RfYa+E0i8P98a+vtdg+JTkVoHWp2QcjfKztYfMXo5oJIV1Nsx1+9LkDKnCXan6/+iBWf8fCcC6Q8/KzDOAgyOB1bQbw5wKZ9Q0Xyz5kwCdm/vxpRop3954jIdrV8OO6OgAy2n59aWE/S8B9mmsXIfl8qT7Sz0eiYLEY2h/H/C77VI+BnynNzQcgZhHrjsOPlickIJOEPiMgYcSYfU8wUlPdZOprGhvDxnH+WPPPSe8bM8ZcZLQXBdemgY40ecp4k40llZCBHGZo3921R8aOKzaZ5u3v7DZfTUxMljWr15rXT//w+1AzsxHpz33uM1gsWkGA7373uyE/o93wB2HjdvWeYK3jG2/YQtX5oH2dPmPHscrqxoJm46ZPFKYzY2Pn62xQ+dTPYwCKT+nIIPmtqbkR+7GZ4nhQZVQoohtzBeWF2fg7NhaeM4vCxiLrwUE75/N+HyazCxl1tlCWaQQJXn7uXzvWhuh7/nwc5yjD/CwkLIDMCLMgZh/u2neB3hnA6+K0mZKTNF5OV76G4DfcsYEI9Zp2uOcBaTUB11nGJ8l5isQOxktKl6XKmG2nW1+WDifS0JsE+h0W42zJiL7XJ9RJMTn8iRPM47pqcLPEVjn3+NQC3Nt1koVjaWwalJe2QUobP+Vu4/ocVQjb6e/WLFKYVtsftNduABMTZXlt42/suElMVPoQpHjTj8rqBfNAP8KzH/qtifGpcN0+jMJvJ8k7WI0gh5WO1tbVelLmz1lu/myu75DGvnAwo7vTLrCDAVJQgxIfk4Mrw/4KIBJ/SOoq7TOfXjMqZcu5ubDEHlttjc229aJ/Bl1fhezezbHnASjZPh7qt1TLGZN75Et/8Lsyd9oMiM/gHBJUNho0J9TT1NW3ydf+/Dn52teeAPDBfuCQzhYYAgNCs0WQth0KUffwLHEUqxgnMhBE5ljvj0HQroKQaTbHAApblyvIH0IAdtAhqaQYeww92A4phs/thLRyy5B8+UlLuUYKCRkYu74YiLPjPRCL+yjJZqeisDarAnWd7S/+6QDok12Skw2GCYDcqSoroV0LkRq2VmRTmjEfLRv/O1LVclSO19v7fMXYz8ne3YeNyMrNIst7UwCQmTNn4qbKuKrajRui8HyUug8OyttvXwkvgBNYOIdNo/wH8LAUtuM/apreRPXnzDYF3pkAH2OKxkH5g1G7Qdm9a4d0ItvR2t4tORjwBCvvbNuJB1gWaEqz5eWNryE60YsJjhzhMPBwbCt7U/ITPIWHLx79OgE1kvMpO+/X1SE9hMaQOVCcqa1tgCGglQy8//57EHGpkz1YgOlCgHUDSrHid6iExUYqmTaVGSVdIicnB1GdyRAuqAav2up7Nze1gO5lJwWlV7FPdRFLTnYZCvLZWIugC3dD+XIdEFp0gl+siyb+G/LxgCKIvlYAQTUbVYRivynPPICUvQIQyMDL2tsXog9qZPr0SfL8r98cBpj8h7X1AbEPJx0H3L4eG48n7OcR9GhMYSkYnyrhq9H4oGckahZ9Xth8epgCP74fgxN5Px0nDJj5Hd/A0F/88jPjRdJlU/fch1KseFy6XS4GWSth9+c8CtCvyq1nX/j7UDqe1h7w+oT8RRztLzSI3IvRqCT6PV1UccFLV3Py7/Pzs01mowJZC/7bDkBDao71oLALEH8xNtLCnufMPqQs76XbpYMyAadmpPsM3ExcAAAgAElEQVQeaZsfBQCJPLcQaBgBO3H8RYISf5zwNX8feU3MHIRFk39uVm7YUtzGFOeZzFN1daM04cFfXw/uNjIk/txlwbM9KFPo7mofaNDKlpuf6vYdBKipRVBotXn/3LmzADwZUl5+EnVMNgq/ZPEyiEhYoRDWtkW7VREByOY3bRabgY+NGzea11oLxXtV5zmOzcmTp5rPDx05YFT72JhJY+sHSGh0PHPKicc5qkwcngFaRxUFs4kYR0MaN55eTwTlFaDN2Pu/sakeztgWoNTVw9zTLe6ysu17XOQOunqJWMi8B5yXAo8t3pmy8f4JXQ9nomh+7BqpTP710jlvmGeUp57lXwMCDDa/fq3RnSfHSYKrp5iaswa1HR1S3WAVm1CAY/4ZcHM1tAmBtsIBF39MxgZsv/ZhPut19TnJxheLmxkM0eR6OockCY7qbAn5OZIaV2LG3Ikzb5n3srKnYC6Jg+9IqjTWtiJ7EpBNu1FD04daJjfdBkBT6ncgDzOhPVZ4ZGjr68czzNVtGHQLA1rTAnaRm5xin8NZaVGyfC4AMD5OTUmFN0Y0KENPA/D0yvSxs5BXtQv2RLet3GRbd8SWmp2MwnlL5xwazEbmyPbLqXIL0OfMWoqxDxlw9Benqh9//wTGJDKQKPIPPWvg4RWPGolHH10gXaCzHTh0QY4cPh5WwaJa1qAFXYkAcV0dts4iILavS4va5U/+7A9kEfycisc0oG7F9sUQrMej4M3CtvtgtTzzq13yrb/4LPrEPWswPocAQtiCGItDes9j7u5x4zSm257HIPjoLGhn64I/T5Tjg8cBWClVveq9PZAptn3bWGPXHHymdGKubkXQ9Z9f7pQ/eLwQwgKgCCelw/jQfqfVgf0EWBbEFdixMtQMipajAW5/74w8/esy+djaFKmEclqLm0s2H7Bqht0YnwEYnmTGTZQxKUvk7bLvwrOlXfJSJ8v4jOUwbTwqZ08wGGwpljdyu+EBCAcEZXffhkKSLhau5IKw8Jwp0R07bXTqumyjAJApUyZiAsSx73hv2GFfCQC5DQ6+jGxMKi0Bz9xGO3phxrPtLTtxRgHFF6Cwf+fOXXg4txiKweo1KxD9eBEP6fZrBkC44ByHSGJOTjYoDlbP/b777sZishMP7d1XDUDWrl1htrF37zFZu9ZGJa9nABIAoCDvfe68yZKLvnj55W3mOmi7BUCuDwDCBS7BBjOURUU2GkgvD9YlkF6lfhg202cXtlcCQHTRxv1w8dncdLGC81sAJBKARM7zlBxnrVY2rllunp0HLwAwtDSzloTqW8MlmX0AwmL4ZSvmA8xT9nsIoIay3NaAddeud6UDjsmM1tPDiO0WAAn3/rUAIInRGTI5e6mcrX7TZEE+agAykNUN6tNMSYgqlMaW8+YZ2QkX7HbUeLANYVFfWQsTRGDFjdsh9PshApDivKCU5EfJmbpTctuSBVLRUC1jUctD2ee3Dr4i80oXS33rOWSx+q8KgEyZNB8CLF3SiCzEwsWlcvIEakRfu/A+AJKaFo1au7FSWJQBcYVu+eWzWy4bgIzNbZZ/++7fyTkEATesy5PsZFc36AEQrPjl//37l2QcMiAPPbrM9CuzH9cKgHB///hih0wpSZSHVmddEQCprW+Q//mD/QYoZuV3jApAuI+JqXdCsSxNdp7+gXQONMjM7AckLipF6qrbjCyvX1caOafdCH/f8ACEdApGoctP2kKeK2mkJC1eNE92vbv3qsDLlezrA313BACi1KuNGzGpuqip7sOPEvrOwRpx189N0SOMfyaWTgU9K0kOA4FPKJ1sIu/btm03C6K7N9wDitMOZB5qQ6pMceg3V7uIXQ731ghnQOz7VOKKQVEaG9Wuwo7V4SJzuw0NebrfaYU6P6GCFyKQU6dOhspZvgFcK1culuLiAkjzvot6lI7QjUiAVFuLaB0neizu6Bxr982CSxv50T6ZOXMStksFpbMmyjhxIl1xSfkai+LQX5nX2rc8bo3OMTKqxc2+KzYpYz4tgL83WRGX0rfXx56fPR4b2WHmg41gWq+NTwkCmcI4x7Mp7SQf1J0ZMyeA3tUBasfeYc7bvs9HODthI+U8Xt0GJy+fEmePb3jzaSw+uAmpzni0G/9zvZ6+l4JPv2JWi1rykc33dtC+5zb8ImH+xtCj2iyVkP3I6679yjoZNval9rFGVJnR8gvS1c+BfeFTt/j7kRTZRuof/R0Lx7MQMSOtilmO6up6o6TW0tyJffYY6l9kdN6Ptuo412P372P+jtQYRrhZ/0GqHn1itG3evDuU7Xn/Vbw8ADJSpsV/b6TCep9ediUUrJEyGX72guIRkb4ofgaE3x3peCK9O7QvfGrfSJQvn1LGz1nYnp6ebMwe8/MzTXakGvRMghEW/MfAKIwtAGWiojHwZID3h47Xl196FeMxS6YhQ1l5oQrZ1UpzrDreJ5VOMdLhbK+//qosXDTbvD4Ivx8tPKc6lc4x9PxgoyS6Zu+YIaHIAtuFygo4O1saixaIE5T29DhhAhSVxztFIC48Y5wDNPdRWGzBcUODqvYNShbMLdk6MOf1O8Ur/k0zWtNckXosMiBRMVrcPxCaV41akgsjs0/UP0jPh/NTl1NHMhlSR7ci3VHnptA9Beps6J4BuPPvn9B3kNXpNJTVMGWU220BLYwtCZmKielL4SY+BmCwBkDEBtcGXUEyX3e76uXe+HBGMQbO3kFQediGAmEn9GY4z7MVl9gMlNkvIu+Z7jnHv7tgGpiPrAfHXXdPm3RAaKCrI1FqG9olPycVvi2tjMsjA5Ui7+y3BfBUM1Rj+UFXvB0QZuJcgGkwfL+D3+O5gdrxsWRugmRnDMq+Ez2oijguk4uLIOOaAV+KaDjCw88Ez6f4uGRpRN1BbXsDHNFt5qE4bzzAklWYZEtOsspfpLXGRZea18eOnYc/2jQEJ6Nk8xt7DEgvKirBa6it8fxR5M7CbnMe0ijZOdYba+XKyXie5sixsioEy960O8B1TAANka2rG8+jaHsv9PbYTExKVDbAxEFZvnaV/M5nn5ANa12BeE+rBJJtX0Wh3zrh8P6H//Vp+eM/fkRK4GYeDSUuZj7Y+vu7QLFynio4uqCrAdJa9EH0X8DdEwgBYZ1i72e44FgpNLShxhrpdMp1fXBON+/huRVEwIFtZ1lQdh8HHey3QGnjzdFmhXm6nXDDIFXmUrPMe3E5+RJwGck2jEdSP//9meMyvQR1aQOWnXGu0dLVzuDfRqfElZ1ULONT1+M+hOzzmX9HH3XJ4vFPgs4WDebLUdT9WgPmG7Xd0ACEC7YNG+6VF160JktX2hbMn4MJqRM3l6XTXHftCqhXPlffVzbSc+KiSx9kOsk/+tC9MmvmNEyKDVjMtUo1zKyy8wvkxNEjptZi/MQJkoQU7gu/fslsJuAeKkEzGYflKXUfFnyEgYd9fzhACTjDJ7M9leHwO95NIIaC4r7L73FhkZ+fi+KzyQAge2XZsoVSWjpWfvKTX+O8wjzmWkSZ1fjO7D0kr8fFt52QuCidMaPUgI/33rPGTWxqmOUfVxxUP9j4cNQ+1u/xfQITpV3xb11AaO0AH8D6uz6opPhgkW7WbLqo8CPg5JknuH3zO0r/io9PDC2q196+GPMeuLjPbQ6dA7cxEjjQ/RIE6IPbArHLqxOIXPD5i0Mdbz54CpvzhUET96cg8FKLXf5eF5i+CpYCCp6wLmh6+7pMYSQbgYbSwwgYNUKkxoF+3QvvBwUj/K0Ptvj35QAQgg7y6seNBSiACVx1dQMyHZbK837X75EBV2Q9hV5Mv49WrpxnjOBY53X2bCXGfgkMQs+C4lMlt61dJEehx88My8jt6gCITwPjdn3a3UgAYpSdD3s78rr7f0cCkIuBNY5zDQhwG/pdH4CEjpGKOA79Mq7hA5CR6Fo+qOLnJpuF+pGcnHTJL8iGamcP6sUugKrVDHUfLCgxL5VCxvzokeMmm1pTUysFkNplfcUk+BPtfe8A7l/UkDl1nAkTKWVuF38nTx0L1aylp0Ke1wWTeL+HxnFvWOFMxzHBRxvmbDYqVXGBwqayuc2Q902GCzdbF7jliQDs9hpa+iMbVasSnTpWS4sF88mp8aAb2YVkCvah3x0cgiRtn82yxcbZ31O4I4ACZ/MeCv+1boz3VFhpMRgCI3o/8b7TaxcVa3n/bG3oI503tF6Rz6ph486pZLGfQsETACk8Icw2RpJYboKsfAD0l2RkQqanL5Hy0y+E9mn6AeOn29ULDMSgzsAVgXFmDPSFgcdAtO1DVXgcgKx6dAiYBFE07BaxyTalQUPEaJmCGoZ0aYaZbc2FczCTTAOFKRPPmmjZsbdZ8jP6CbVlxwE3NyiFSMv/cC0Snfwx57JBZ/RrD8QeT2wgSZYuJCVT5K0dlaBaAUBnJEnmmBZZMrnUnF9hdo4cxdw0PhN0IRTIt+IaNTiqUE4S5INdGUoUaNWUYjb90psfCp5VnQ9gbNk6kO3vnMTcg6wHamRi8IxiEfpnfmsxnkNH5HwFF9O9kLC1i/h1d8ySwoIMlMoMyutvbLX3TJc3H4FqNKQqmpCxZ0tPgTojWFp8jn/u99fK737yASlBndRg/1HpUdlbzIVJadny3v5z8uxLB+Qv/vRjEgSoUSopM5QxlC1m6wR40PtfVY1RKB8EGNM2oHS+YC/KOSyQSMTNMoB6DLYoZ2Q4BHl9BS58/0/+5bR8/oFCmcBaFBcklA5Lh29H5jPgDImj0sZIfJJ93rfBYHUIE9ELm8pBnW+SSRPt/XbgrPVbq0P93/HzZ8xrwvPMmOmSET9Omjqr5UDlC8jm3SZjM+diDqmTX/3qVzd0FuSGBiDr1q1DQXQ9CkmtbNqVtDQs8FatWnZ9y+6OAkBGUr26XADCB8WcObMM95iFkeksqETHtbS2mAhGXdV5gJF2A0CWLF8GP4wyIx/J9psGIAUFuajXmG6yHmyPProBihC1KKAPX//LASCTJ481keS90BTXGg9u70YDIIuXzEKUNsksSPfttcX2twDIRw9ACDry87IgzJBnQAcVqGrwcGd03NwnI9Qh8H1fkljnKr/OIDLi7y/Oi1GnMA6qV2+/ZemWEyaMMapZO7YfABixPOPychuNfH+7BUA+CADR/tRFdQEyXNkAI1S2YgCiGjUfFDIhFev06XNy7OhxA0DikEWZM2eavPnG28af5RYAscGo3xQA4b5XFzwqh078ZNgt8lEBELOT/smQS0+UtOR82bh5I3wh2mXyuNvxXqycr0IwoaJD1iyJl6bWIQtCrhCAJKLWYvl8ZDVgcrj3IAvBLbBVAJKEMXgnJJnp9N4C4Lxp9zOydM56GZOWKeex0O5FoOdSAIQeHifLGoX+VzTCTUxMkZde2C11tfDacEGynLxk/N2FNQQX/WEAMm5CrixaMBFZIAKSPtm2fZ9UXfB8qy4CQHgen/vCQlmPdd56UBxHAiD8zl/9/asydUqhPPLYmmsOQP76JxWSnxkrn74fWZArBCBd3X3yte9skdVLYyQDdKzRAAjLV6LhKF+UulJq28qkvH6bjE1aIsWZ8zD31BgQcqO2GxaAMAVN+tWrr22+qr6n7O7Zc+cRQQwXYF3Vhj6qH13EcHDdulXDVK8iDyFsbBfmw/NByfqJtWup2jRgDIcOocjqP3/lPyMFGi1doCdRK50P6p/+9BlEPmiqNx56329C69v5Z6A2xDRjWuRlNkIUI/qARB5N+HtB75z8qKX5hct86K+5iPMXYHy9cuUyE1nmw/7s2SpkQTApIZKwa9dBo2hk5nvQenSxQdWqdmeqxMUDH3wFBVnGL+DAgTLD6yatgY0+KNo02+CfiasfM2/5kfWcnLxhylb6G41kRhrVxbhix66usJKST01QukIsVKg0wmeKqXH92BhdTE21hXgPPnQ7AOJpSUJampH3shPnzG982p1f1MzfsG9UJcxjuUVetBH/Hiljxeuikc2Q+R4eamGlrf5QBNMvQr9UBoQH4NPZfKoUP2MmI9w/8SEgyfP1XdE10hrOAIXNN331JG7TV67i375iGaPgeQQdAAIUMWCWg6CDfjGRBfI+lWrYGPKycfq+n2Xg+fggxO8jFkkTcG56zWr7M+sye85keX3TTnNc06ZPQC2UK7J939W7OgDigyN/k8MyFSG/F4QxfOkj9wOegxqH8q2LZUD4uV5TUoVGyk7oe8x0jZQB8X+j15M+LX5W0Kf5hfbniSaMRPPxx7kx1HTXMr8AWZG8XEMNDZoMsVXhaoWfAOcMSim/u9MGcDTAMW36lFAG5M71t8v3vmcXxAOgYmrkn+Nb+8qfH+jvoON/0iRLGb0A00FmOdhy83LMv7V1VSGFqlijymMzFTzEdIwlNmZN9J5UOiML5pNBPWPLAJ2QRelsQzB508xHnDOy4/taQE+qVoxTorLF8jbUTN8o7e9OFh+j8TPNanA+CzqVLJMtdnQs7Qd/rPEahmiriNRroxKXXt8oR4Py7yX2YzPqB9JiIKCSc6dsL/uB+WmCq/PuC8B8Mdo+p1iYH4wJ07CCKBY35z+QCJqVjdD3YuyZ90gNdp4hARS8F46z2eTzpztBbbO0oq4em3VPjZ1lKJk79h2V5m5E37vt82YIWQwyetYtRjasol1OVA4XlYjFJB3rKD/9eH52O1ENyDohwxYnd6xMlvcODsiZCjx7mVmIt+IpkowshssA3HfXeIlFBD8TgZPtx85J3d4jUjq5RGZh/iDNqq7HUaPws5j4ISlKssaYhyAZmwgBA5o7Z2XlINLeg4g9VdISQMs+ikxgFOil9nh7kJkJuOd7HObKoYBdK/RLC9YdaXL/fculEr/NgYDBz37xOowC7ZpiAFmPPijIsSXFWbpSTLBOOtssJfB3f2etzF+0TJ64ZwnujxPS586/F8/E1Ew71hvb++Ubf/5z+bM//YQUOEphFKajwT5LXesF5SzOFaEPuUxGP655rFOcBIrCt9y1hbt60Km51ULuNg8Ajq0b6yVzjInM2Fk6NBVXdx5vly17auW/fnY6rELs+93Ndk1JmuxglP19HzKQcWnWH0SQNex1BoWvv3lEtuw4I4/dXSAHTlvfmIOV56TFje9KGBgOOV+WtNhJkp8yQ94+9V1c2oAsKH5c2lt6Zffu3WDxHLPbvsHaDQtA7rnnHtPpVVgEXGmjwdKC+XPllVetvNl12UYBICMZDkYe/2gAZNGi+YYucPq0vUGqzp6Ur/zRl82knkBVJrcofhEc5hK47G5H7Uc9DAevBwAyYfw4ueuudeZBQ8oTJR/5wNqJhzuNkS4HgIyH0ktJSb4xbtN2owIQSreuu2Op/OxnL+NB0C13rl8qhw+dNIWztwCITb2TDvdBAQjlcpnpIPCg3wZlcmsBPkjf03YtAAjHPU03N0J0gI30vdvWLjR/MwuzevV8eWXjO6NMZbcAyEcFQILOPGwussrFY0oMMGGmq6a6DrUfVaBeNWGRZRemtwDIbxaAxCKKvDD7LlDWGuVo1aZrCkCCg5Nk/4ETUlpSJFsPVEpHowUoBCDa7l89IAdPdcvpKoeM8MFoAGR8fqwsmJMs29/rxBrIKfyNAkBmL86SDaAcH4NkfRTA2NvPbzG7/PgTd5nnaXn1xpChZCQAWYA1g1UyizVZmx6Ax2ef247XMfLgg8uQgT0H6mH1RQEI9/WZz9wFANKEBXwsFNUaZNd2C2wvBUA+/5klsvbODTIGzudzSmGuOAIACcYlyCubDshuqEt9/U8fN9u9VgAkCDD69f9xQD7/0EQZm2NB1ZUAkHZYInz9r9+We1ZmS1OX7ZPRAEg3aMaz8h+WuraTUl6zVdIS8mVS5l2Gwv3UU0+NMvdf32/fkABk/PjxiM5PkG3vjBbxu3in347ipqPHKF07knnXdXLBRgAgE8EdLizMG2Y4qIsfjSj5vHXScXx5Ui7gGaV+d5tdxKxH9O2Tn3kSqjyN8swvfowITaVZvGbmFEpHey94zmflMAwKM5CuZevqfr/fhy+7y8LicAbEz3z4CyAvcxKR9fB73kYh1TUb0nwoEKdpIs+T0einn/4FPrcPdrqzag0Ao2u6AE9yzuf8DuUy582bBvBxyMieslFXX/uHNRt+9FEL0svLLS+TEVd1vGZWg5kPNvY//VHYyM/2I3t8j2DQ990I1UmAR63XSgukeSzMfLD5tQ58SCio5Pu8rklJifLJJx6QH//oBWNuxgj5kqWzZOeOg8ZTgi0yCsj3eHzDi8X9Xr+815ERYl3c+TUyOi7pCUAzqcgWmd2K/Dwyi6BRYD12XufhsrB2rPB9lTIm+PAd0nUfWqSvUdrIfbNvx4zJNRSbflBnSLG6cKH+fTUd+rvIWhE/auvXHPD7QVfA6+/T74vRMiD8/t33rBAWm/cAcHMfCxfNgM/EIRMpZ2H62TMu+unuC7/W4VJXVr1adNzo90fKel1pBsSvF9E6NAWG1rfHzg987ddIRdYycTt6PfmZ71vjn6u+DokYeBkQ/1pxW+FaJfUzCMvC2nvXFbJ62anW1maAPnvMQa500Jiho2IWKa4LFsxE1DoWtBf+PlrOgSJ5DhnbRBM9ZdZA5Fvf/m/m9Re/+Hn8xs6vfjYMYZYQt5vzlI5tzYBwjE+AfxNbJ7IfFefPmtcFeD6wnTl3SvJybYSYczTd0M13u9pDr/uQAYlyczA9P8x5QFWx7LStiRxCCicn12Zbo1lH4eo9YpxsE7MFAVc1nYDj0QwHr60vIKECEVVVlh7EeU7rLNLTXYEx3jc1Ys4tXcFaHyLBep9G1p3Fu5q+yMwh96F1GmaHXmsK9smC3DsxzyZKb18n1KJ2IvDWLQGcC1tUvP/cQkbGHU9sB2qOou0CM+i8irqTw+Chv/OMyUpqCw5Zz5DBIZu5josploqmAtBognLsRJnsP2ELjmVgYij5n5MVJavndMumPc3S3ODqFyhdrOl3V8cwc2KcZKLO5MCRHmluZebBHhcbMzWmZYZFedJhsHv7wgxpxOK9INCMOa0X9K9ySAJPlqnTSnE9uuRoxbPG3yUlHTKz7XbfmcGVGA8ZeO73wG8o1ggcsFRm564yGBefk3Xr5gB058o//8tr8BKbhHm+G4thZO5Qf9Hj6pYGBl1mDkbJjz2+Rs6chQQx/Ek2brTeNglxBTI4YO8lVOzZY0fEPzbaCskk4Ji++Y2HpQUZk699+QnI2e4373PYdSTYc03LskIK3/7712T23Elyx/qF+D3mBydp3N1aJf2OQaBrhgDWENEJ9r4ijSyogh6ocWnpsvNoP+T4u5osQ0IrgYKQKE5z1z0qKxM+KDXyg9cacG8E5Yv3jTXf7a2zv4kFSyQu3d53Ubgve413C95PQobRZdwwAckm9MUrb1fIncvtXFONgvfDtZbRcbIKtTao6WEbRL90t8fLrOK7ZfPxf4Vcb7ssLnkcfi+gb8H8dN8+K+N7I7UbEoDcdtttRgO5HYP9SltJyRgZi//e3mqpDNddGyXzwYf03XevBfjYgaiaLYziAzJy8ceJ3wcj+iAgZW1cUR5Sw0VScdqaVn32c58OnT5T8T+H8tO8+YvNA+KnP3naTPxDA7iBkK60bXhBOd95f+H5+4vTg8PMIUcDICP5f6gZFShShWNk+fLFpkCOXiCbNlklEzaqa2k/UAHp4YcfDn323K+fNfUey5bNMVK7TTB704cbsx+6INJCcP2hFpOr0gzfV2pWfV0DCvJsBIt95ReR6++USsXvKLDxlbTMe27xoos8gg+lWnEx4i+OlIJEoKSLsOUrFqDIdSwK6Y8YOeasLCiDgP7wysbtZrHsP7D1GLhNBV0+xehK7oNIAOKrbpkxgQiw38f6OZW8LkW9GmkxzkWj0rv0nNi//vET/LJxvEcej39u/iLPjh23kMQDJAfqP1mQYaXyEQu6z52tMSZ1l9v8rIh/HmGDRo5nSzcYieYz0sLe3zcBJrNcVGGyLSwgcLF+HQlERJ6T9l9kX43092gARA0c7RjQ4EH4mvsAImSQioCID4j1fV7bkcQUQlQbLlad8ADfCxWOeyILoT7BJOX7vej7/I0vdMDj9pW2fAoax1SsW/DU11Qb2iPb1GmTzL8HDhxEVDgBGdYiONTbmpyjR8ugTDaA9/JA/cyRpuYOGLh24v0juD/snNre0Yy+Ci9kNRjhj+0h2qmjGfqlo08N4L0C0L7YaB6oVCj1sKmprcJ7dmzT1FGL1OMTGLxwQMgUkTsvDSzY2PohlNEJMza2NtBXVbiDfh/pma442VFmMjJTQkpDVPILjXNsUl8bYz/Pr0P7OCXFKnj1YnHrt5C5pBtMRuTDFZ7ze3qdYwGC9H6zWfGwp1Roe96z1L8HBqKHJC2+EGBgHiL/XVJWvRkAJHwUAUfBgu2lJIbr/yW2wy5De6PtwpWtI94+i+MB0LSp3wP/jo6aCjAUlIk5U6QPhfztkAEO9qTI9187GN5hFwwN0eKQVU3L6ZDVk4PyzvEYae0KSHt9vUQB3Jp+a2qSpbMTJCMlSja90xryYFGKjgxkGoDAFhXMlEChDbAyeLNiYh2Ku/E5jrevHR4Y4OId3l8jS5YtkDMwsSyG8XBLG+rYut/DWBmQqcXrpKURYwXPqQ4URe/bc1oWLCnF+UTLeSj7URWLNFQC7B7Qz7KykkGzWorXA/AAiZEXnjsEWiyU/1xNCwMcT3zqdnwfC3xkBX/1y7B1QHTA9ueAXq8oAGO3HIiJrpC/+9afowC7WZYuKpDlqPVgi40CQHEYrRaBP7aW1oD89796Vv72735PUljw7dSsOqDw1g+QxTaE/bMZqrK7P+JAaSaAMP1GUB2ilHcjm2HBRMMFC0p6oLCZ4yjQcRBp4BriREW3vLq7TT69yFIXsyEAwHb29BmIVlhFufxpE2QwyYLtAQy26CQ74AKgLQ7Ao+wv/26TTCwIyCw4vh8sL5PTTtWuEvc2AQMsaUgAACAASURBVIn5LqaBVlyLGbkPYmzUAqRsBLUsU6Zl3W0MdSnLe6O1Gw6AaPbj9ddfx0Af7uJ6qc6/kU0Hly6dbwrAjh2zEXkzkK8QgBSTww4vjfNnbNG2D0D6YX6zfce7JmpXV18ju3ba7NL1AkA+9siDpsiT1JMf/nB40dXFAMiLLz2PWqG5pqieEybbzQJA+qEsQv7/Aw+uM8CqGRHYBEhPNiFqs2P7QeNJoO0WALE9EQlAKLdKn45x4wuNTOqZ0xeQ7bAqJpRVvhwlLO3jjxqAmIfQMOW4WwDEXqfrB4BYoYwpjh66D2au4Hu72rk5c2cY4QAGci6crzQZ+JbWhlsAxHtwXysAwl2SkjU17y4U/z73kQIQ7isKgGssKDOUpO9HrcDmg+fl4BlHH/cASE98h4zPDsj0gqBsOx4tzQiEKABZP71PmtoGZMchZLixjShH/7scALJychN8RzIkGNtgnv/FhbOlozkGNZXNUKhqlzlzZ0ldQ2UIgIzJmYvVdiGMUrsQ3EoBS6INtUxlsmLNDLABggCx8fJ/vg93ea9kZcOGpQaI7NtfKWVHLfjxAciatUthdpxojvvo0SqoWdpA6OUAkKqWaniCTJO5JXYRPxIASU3PAfDZh9reWvnDryAIeY0ACI/n/3umTtYgMzUhO+aqAMjREzXyj/+2RX77kRIpQ/byYgAkKSZbJmXdITvOPQ32Q4uUJtxn+oS1IKdPX7kgk3f7XfOXNxwAeeCBB+S9vQdMbcKVtuvadPAikrt8qFF+9g3I2PnNp+ZoZMgvrPWL9vh60tgiWbJimby28SVED3tl4uTx8o1vfM1s8rv/5/sAHuDGHj2Ih2a3KdBmGxiCfnhA5erC2Qvf72Mk2pUeZxT0wcMtIoMSomCFF8p+JDfa6Xjz9ytXLDdSlkuWzEfdw/NG7jLsDQFHaI/mo5QFbmvJ0pmm4P4IZEo1Ml5QUBA6JKVP+RkLZkUiDX78bEIiPFO04JIbUiUtP/LuZy9GcpD2pXw14khahX8c+jtGsPT7fC8yW8OFMs/1kY+txwR0AQ8FG1U8eKA8lOHRvrKyweFo4eVEx0e6z7Q//Og1i3PZ/Miyn5EgYPLb5RYk+9kg/b3vxcIoq9I0eAwjZQMiz4FKVpMmlRi/DmY7qMtOAMfmR+8jPXbC23m/fLH25cXOaxCUAu0j/svf+N+/kuux5raF8t6eY8a1+4NmQHyPFv/89XwjjzHyXPm5OmhHgryRtqfjhgtO/dx6ZVi63kjZObMPd6BmjHmF4/7779sftftdzQ73EUnl4f5Cks6ueHqk806EJLm931tAf8qXGZiTOQ8dJp0Xfh/MgLAlJaXgdRzGU5uZo9TDR2lupZPHgB6VBdpWmilMpopfFxSK/GPz3b11DMbD52DQLarYf6QKmr5CNqC+wYLmoiI7t9U31kqCo6DStbrFRVQzMtMxd9n7dADZDpXZjdIMCGhZXfCjsGMTlFpE7e14xYLX+YfExtvQM7MjyTDatK9jh9F9tf+60D96TTUIwnlAaZIcR/yO3UeYVhcqNve8P+gtEnR+Df41JPAfaTzqMahEr91JOFPBITEt9x5I0tYhynxYegfhe4Lr1Rtn589YRznj69R2CLq4x1Rsp41wd+WB+uvGK69RAq4PGx3SNaMSE2e/29tfLJMKJuJpCAoszv+Xu+uNuzrn4ywXJa+pg9O3eybOyOyXbBSEH2yYIB31J2U2GF2Vdd1yptlG8vtwz0f1h4VM+F5MIBX+XI7SFrSRd7apM5+XFXPul5aOBjidN+PYbNYmCIARG5Um/T3wn8LfnSjWboTIS1+MrRGNAY2sKGeiyYhQ4ve1Vw4hop8mk6fmyTtby+XEScr32nMugBBDR8eQrFpZChrwWfgfWW8LldIHoRDiB6lGsveJJ5fhOVUJGtZ76NNk9JdN2wy6Iv8heKBoBiQx/rx86xt/AsngRvmzr9wpffBUYovNIdXLjr26AVsgTjPR6JhkuKP/XD7+8dWyYN44834vsuUxbtsqhANXrzCdk0XzLjNCPlwMaJS2Ya524//CEVvk3Qf6ddAJDwRbYiRtjC2c/98vnDLb+9TSAmlCANceTwA1g3adOm0+jClL7L05NBQngUSbAWSxvpYT/vV//zXkhtMlFUICDZhj2I4ik3m82tKx4qCV3Ntpnx+pwTlmzO86+wtJ7C2S+ZPulqrKWnn22Wfdsd8Y/9xQAOSD1H4YChNqIF5/463r03TwEtSrHTv2vA90jURX8X0n/NT0YHe7zF84V8ahdmYGDLLM4D56GKlXq8ZxChzlXbt2YhBfMAt19ZcLREGxQw2WHJXKTrrhxeRIACTK8R3tbeAvPN3r99V/DKdgUW9cGxeXjzz8EM6/Adz8QlCw6lDLsTdERUl0pkb8fjwK0vRhVDppjKEDHThw3LyXkWEnC20EHyGlHEwepaXWdImNKU1z5E4qyvCM3UzB46FxIRvrGxQQcBGj3HbdDsed7zWhD15+3t8/nELoK9/4CxAegy7ISNFQwOPTR/gQfuzxDeCBHkVR4ElZtXoeolatKIS1aiIKqEajIF1JpN/vQy5gtC8a4CfDRhClgInH6ssb62KM37vYotn/nONYF2EK8vyF+/DF8fBxFLkPFpVPggIMG/unsrLeiBj4UfSRa0Muzy/F7xu+9ulKPrjoB096tD7QbfiLrMjt8u/586eZ+pTaWtJ43k9hHJGWMtKG8N61AiA6jn2DSO0X3jsjgTGfwqbf1XosPR0fdITuWXfJRvIv0d8lAyyw+QtJv27Ir8VqdyIddLhfDVnQo8dPmdqySfBLCmJhewxAoqKiGnUW8G4wylP0CeoxgIStt88u7LOyU3DdKkxNyGSYwGbAY4THf+LEmWGUPz1v/ZdUUm2Z4J9XV1mefzQWdRrEIBhhSwZYWrlqhXm9Z+8u1IVZGkc6otkdThmQJq2pqRY09SIDzsZFk4KSAVKGOuxCiHN4jPP/ULreIDghyal2sRY5L2kmo729C1LvNoClcyN9m3wqXeikvIytvsdrFwUwx9YHvxP/ngjR7gyIHy6/GKng1u+UjQhG9PpyTklE/c3YnIWQOY2TI+c3SjcWnQOO29Of0CvxrmaL55zeYq9pu6sFMTQe9Q8hmFOvCDwQGRRiG3CL2XGQUE2AIlIznsNZOP/yjjqp6QcdCuaETa0WSKZDirW5xS7Gs2EcmDcIui1UomICfXKhv1DK8Wxuq7PzeVZGj7TBjZwtxRnq8XV/jwXJWdmt0t1mj2HO7CKZCHWo8/VQv5qZJg11Z8z7QwErGz7UlSztdaVQh8wzhqkXas/iuttgTHbaWChXwf8D/VYGKd7XX9sjWbnxeBbD4wKeGdruuxf1Iqh3+Pd/fw00pnTUSWQasEHRDtKyYlyNTVYWnMMfmQ1wzmdaALWcL6Aw3dYqdXbaOSwmiHpLyAuzpYEu2Nd7SBYtmSff/rMvYM6z4Le7NVbis+zY66y2c2lMBv4OxoIlUiX/8D83yXf+8lHjoZIIFc/Bdlfj5ao52uFMn+A8Osw6yV1z1jSFkswGHNvxn+AASjuCtH11DgQhC9XkvJd2na2X3Rei5AurcqQHNCm2Abg1M1jBVggaZuF0SPWiRUHBqx/SzOY16V+OllsHw9Kv/bdn5ZtfWi6HDluK2gnMEyeb7XO1Eb4ine0WHPfDlHJSxu1SXrtTKuoPy7LST0prQw/Uyd65obIgNxQAYfZjx44d8KlwcrDmUlxemzVruvniwYNHLu8H1/pbowCQWbOmmYejT73SQ7sSABINDu/d996NqNegTJk6FQ9IFMMdOxICIC3tfVJx7qxs2bLZFB9eTwCELr4rkLkh35SgYfbs6WZR+/Of/xo0hlq8DhsKKQCZOHEM+NJJIc+Q/wgA5Lc/9zGYQb0udXXghCOqw5qB2pomRPib/sMDEAUelEYsO3HW0KwI2vzIub6+UQBI2P8DhYq3AIiZFtkPHzUAIe1xzaqF8uLGN0OL9fXrVhuKbBoyAswev7Vlj6nDuhgA4fGmJOUAmPQgsJIvU6aMM98vLz+Hea4lVEdxC4B8dACE1yA1IVemFK6T90794iMDILOy10tZ0wUDVIsgx9qOAMRZqHG1AiSMBkDSUcCdM9ghTQPpUiNjIDSAbOcoACQHwJLbdqUKwwDIgnnFULlsReH6GEnM7JGmdisLrQBksCteKo5ng2Ux0zz3g1hsDwCctaI+CWteHGOHJCciowKQ98tn3oFylwWrPgBZvXqRTJyQLf/2by+HAMjYsWmybEWJ/PDp91ALFa71mT03T+bOnWjk4J97bgtoXhZ0XQyATJo8Qb74hY/Lb33K1lddDIDw8+eePyBtEGN57BOLrwkAudBcL6+WRcvyCckyJtkCqSsFIOzsH/x0h3TB/HBMjg0YjAZAunF9CpPmSWJMrmw9/pTER0OEZvwTsJU4d0P5gtwwAOSDZD+Y+l13++oP1XRwNLrFVeGWUcAHH2arVi1FqvLNYeowF9sHH74aJWZ0Jtah60WL58vEKVPwkGwA6Bhn1NZnTJ+I7IBVTtiG+o8NGx6UNESrvvrVP0Jky0b4qajU022jDqkp4bQuHYDZbPYjnOGIFuds63kCDDdgu7wi9FgX9eLWP/7oI0a55cyZ8wBI2wylgX4mLPb83vd+bBSpQopSyICwDoJGYceOhWlX3I7SrYqL7SRGJ1Et+p4KUEZhAzYuQDVqHyqE9RyUfSoIla+opa4tUo1MI4H83M+EsE+UkqDHrgpX/C5fj1SozM8iVay4j/XrV0pmVob85McvetmSGENB27nj0LDIqi/T62/rUhH30EnyirvMEGkYfkRRv6MF+6TDaR8zShqmo4VlbPU3/iI6Elz70tL8/sVoVn5BdSEKyifBeJJqVqSnUc3Kb36WIJL+5PukXEnfRGYhRxJv8D1Rhh2Q94e/z5HONxuRyYLCbDl08NQls0mXpnYx6DB6FoWHpdu4kiJ0/3d8HYoYg9ahn2mWgfvX+4f7iMwAmCykS9XQ70ePh7/xgaTeZ0oJG+3Y+b6OY90Xx2joHnYUGXM/QnefHhlsBaChFGFcbdu+G3MFisEhbT5rxhR58eW3kA3MkOWoOdu8xc4lnYiGJjrvH6Xf0Xagq9NSm9gffpa1aEyOjBtXZI7hxInTJsPV22sDbpyTdM5IA33rzOlT5v0E8PHz8m2hck2dHd+ZkOl+7PFHzWuqG7748vPmNelYVLpia21tBL3GeTA4R3RSUGLd8fYgWg84Z747ONQHeotLKbmsQExs0EhAs6Ugk6J9WFtbaxQB2errm0IR5SRXxO9TJv35kdlhHYPqB2KeZwiWhZpLt492P0ZmQvR3mgHhs1EpWZznY5HNmFl8r7S2V8upyndw+gEUltv+5j56Umy0OxFjIT1gM6eVlbYgmQIl7E/TPwCb4TaExXnY4Z3vZ6dMkXMI8rFAnVK2E6A0mQBlqbbeoKQ5BabW3ijpxz5bsK+UjkqJg9pWDwJJKaDs0DG+vj8JEW+bmS9ItccYi0zLpFyYXiK70gh6Um3rOWnHdWOR+YQ8KFwhCi8DUPCSg5KAbE80aDzJeTai3t9j6UFJ8Ecx59tfIu0NaRKPzBxp2CfKz8juPWUYf33wQLHjC0lKMAFc5gMUNRacsz35xFrDSPjhDzchE5KLYvUAqM9QaVo0RQ4crMRiHJmsaDvWYnE9H//kAlOjuG/fScxfw9VIqbYZ5wr9e/o7QFqzmZ4v/N5a+di9BBSxsnRZivS0233HJVtANNQJKl62LVLvaGuWL33lR/LVP7xbpkwulO4Wd03RF/YY4M4e7TIZ2F5ojYLxrwXpFAxRvx+k32wfIXPx8lPWt2f1wuVSjawlG4vkXz9hx+l902zGk/dPB0Rh2CbiGZRZaPt5EPdMVLK9B+PSkDFxap9xUQPGa+VLX/qufPGxKcgcxsm+40fkRINVBDtYdkK63UMpOGCfnwVJa4ys9P7TL8i0MffAxzJRtm/ffsNkQW4YAPJBsh/TYfxEJ9qyMnvzftA22sP8Youii+7zIp4fZ8/SLNFyAC+n+alnTqBJLiXPh82jn3wM6f5MPDwLZQYcxR+47y7JyrESdoUFY2TuvEUm+/HDH/0Y74RrNyCKZ76jdQ+kP3T32DRjIm6mPid3x79HAiC6ALP9c3EKFqOGbHPmzDEP2FmzZhjJZao80fSNihuq9kAn+3EoqicNavPmbVjodpsH/ipEJ0+ePG/kdutcxIiLEhoTsillqKamJpQqJygpK7Pyk/rw5GsW6ZnzcmpJfO1HWUm70gWPz0XWByvHitKf+F3lgfNhrUBRv8uFui7G6DrLaAYbP/cf1DrOdGF/5/pVJvL6q1++4oqsbfqa+85D0eucuZPhoL3XRFdHW9Rym5eriuXXeNiaI//ha4+Xal3al3r+fN+v2zFf8NpoAIRfuRIAQADCwvJieL7wIVdeVmG4zXrt/H2GqWcj13RcyX7D232/WlzkuY4GQC4NFMJbSgGFYMHCabJl83uXDR4ij0P/9o9npGPwKW+jARAlyfM6+mDFp8ooDUfHPu813odsHH8+AImkBfrHEA3FOB0vvhgHt6H77vMojvqePz/yPd2ff1z6HoGk7mMQACTRUTZWLp8hO3a9Jw2NTUYCfO3qpVisVRhe+7q1i7DgbwZF1KocJYFuk+5UcS5UnDHvpQMcYD3/vvFoFseO/5GeniITJhZZn4by0zBevWCkflWVr7a2JlSTQRoYa5rYWhE9ZcvKTgONRu/BFCOjy0ZOetBJgBLQ9OrCyoEKbifgDOxIxerssttTNSy+7hu0i7E4LNzi4sPyUYlUHkIjJVWvL+eo+LiwTCw/53zZ72oneO20/obnrnO09nuPq0fh7/x5JxYLaR+4RY5ZXxCCi3793K/T6+sdkDEZ8yQrCUqCZ58xxx7VA4UiRznuSO6WrgR7/tndyFqAWuq3JgTzxo8dF3qL3lRsvpJaMGiz82bsOrDSD2dxtgws/Olw3QRqmfk7NlXi8GwdgLlcL+aweNQi5kIq9kLjcSws4yWQnC1DcTCrDEAhq7dT8kB5SpAk1Ox0SyKAVHP/KRCMckEmAlgEBbqiplaSUa+YAepeW081rluvFKSVSmfwmAxEWSpXzACCM119oArVSlJ8kVSejZJ2BB0PHzwpn3jiHnn11XcR+KsBULVBu+SETowJO65o3ltdY70rVq2ejedwBxgHh+Shh1bhGZokP3jqbUlNsuuIrh48J0KqfajDiuo2WZBjyEa3NNnzj41VuWkEGnBebFEoBhkasEDpM59dCOrjQpkyIQfCMqmo7XAy/Cm234e68F0U2rMF0R9vbTskb719XL7x9ftDQLu7xWZikml66KS0KfePSi3zPp8dOla6oZDGo2ZLdJ+zBKsW9V5sdeeqpKvaUqxy0zJk78la2VsdkHusGq/JsBO4s42fOlbSnKR1kBL8KRa4xyRArcyBEX0Cvfjc29ICmvnD90xH7eph2bZ3j/luT1KcHDhp1yiVJ6wYURrqikpSYCtx4VX0cbPMHfM4WCFVN0wW5IYAIB9E+eqjzH7YYRZuHyYAoZxjaen49xWeR+4z8u/RAEgiBu/HHn8MkY12eeKTHwffM0emTp08DIAsXLgEC8cW+eWzv+atEdr0bwKArEDReQ4MI3k++QX5AAIteAB0mwigAhCqFuXB+fe221aY9DMLIc/DvZSu4A0NlsJwswOQ/PwcGBKugCP2NkO9sjUeYQDCi1gErfbxUHna+va+mx6AFBUx41FiwCiNAxsbhy8aIu/RGxmAUIZ3w70r5OWXQIu4zOzFaPPHLQBiFyZcoF4MgHBxkpubJCfK7AIgAVH99etWyWuv7zTRywfvXw1/qqOQcLYLs6sFILyeBFCkDpaWlhjpXBrIdroi1FsA5MMBIJPz7oCJXqecqnvbXK9rCUC4v0FAiO5eG7BIBGjI7gM4gcpUbiqy+lgMM37Y0lEljXAGTw4UShqd6pEN6YTQSFRsv3RHdUlbCwrW4zKxRG6VqjargtTe1isdqJMw203pwuLeju98SCdnxS8ERKmVnkClJA7NNlmfIQRB+7HgHhqMk8qKGnn+2bfkwUfuwTa7Mb9QHXOMqeUYDYDMnjNJZszIB6PilCxcOAXgY6sJFo4GQPpQ/2LuHwCUrg5X9H8JAPLQA8WyePlaWTp3DIrdkcG4BABBAY187Ws/g33BLFm+YqLZ30cJQJj5e7EsILOBbQpxGa8WgPS0N8t/+dL35Jtfvk1qqk5fFIDEgulRgiwIQfPuUz+T/MCdmDMyjSLW0aNHzTlfz+2GACAfRPlqwfw5Jg127JhFjh9Gu5wo5WWBkasoPL+S4x9CRCIlxaaCf+c/fRH/j5JiLNAOHthr3tu5e8+wdPRDD33MLOT/4lt/CVqTTWX2YXKMiXEmVs5/QNPy/JwRAy1qTEywaUXTPAqWT0EZFi33CtFD0fw7kJXJSkWkL9UUmldWVhv/j02bNpvN3nPPPYgKWEUKpVTxNXnXd9yx3KSYE9xxvPbaa6GFmZpg8bv5+VY/3y8YjwN1SzX4eQMfOTz85mX0zacrqX+Ir5bFcaFKT35xe5h2NBTKZPhRYu0yRm81ysaFkHp/sLhbX3NxpH1F07N1OGcCj61vW9lkKyBgozYEaNpmzIThFe72I4dPD4schi/Y5WcZ/KyAVfmx+9FCZr4Xooo4rXR+zuMKfzcYOr7RFs/+fXape47yptOnj7ccei/j4Z+fvg7TrsJGdP73RsoERaonhbcV7uNLHaO/j8is0UjH6ft8jPy5GIrdaBkev18v59gUhOh3h/uscGyHPUz0O7oP86+75/39+hkJ/uZiGRCNhPNc+btIqqF/D/oZEH8M8rd6bIzQ2/sgTGfkNvzsjJ6j3sfDhDtMds8VxkarFdnwDGhiaiyoqUkIfNQhi5yPgt9SeenlXSi6tRmJGBTitrZalZ5+V4Sekhw2rLPH+35VOh6Hq2k29yszwKWlY40PEovVmRUPgLJhtgugkuSyM0NOJYoF5qpsNYAMtapZ5eRmhihd5nq6bEePy2izIF7NDlkkDF0ysw/O+VRC0tf8l9kPfRawT/2C/bR0G8FmlsE3mtTroWOpC+Z4SnUsgk+Vzi2aqRjSVBH7Egegcx+3gx4y+4jMapnPWFjshEwi59oQrRbXNi9lFmojxsrxyk0oxO80xxrXE6ZPdSPjYK6jnjxen3OZLPqT6JhlQE9rx5jpDbprqr/r64+XgTjtSxCjnaBLYKhDeqEENSluOjIRQ9IcDWAQ0yEFcUXSO9Ap8ch2ZMSNMaZzTY31oDZlSF9ytCRmhM1dh5rrJCm60Dy76/psfUdXX4v09dgxqBQ+vk4CPTkRvjBjkqEoBSpYAIOsrecI6FepcrZxi+SnLJKas0lyaP9Zueu+xfIiailWr52MIGC6HNzXJZu37gNIsTS/LGQ51twxTV584V1ZhiLxmXPyIYzQDF8agKK2eojaHEQRuVV+6uqGUEbAjvuEpDDVs70D5xQyInW+X33MYmgAFFLozqAwClSsxx6bY0w+n3xoDUCFLV5PTLP7aG84jOerfa+tLx4KbbnIsJyX//GPz8nf/u1jYGvgurjtBiVV+ltsH0abYnaXRcF4C8ATja27tweZRTcWBixIYm1MlBMhOL3vsAw6L7puBB/yElPlqW0VkgDFuHXw86gysv8WXFKsIQfKeWypGekSB3qV2R4oXckZ9pg7UFjOhrJ7sBm2mkL/B1bny64DtiB9X3OFHHdjL6bDbpegsH8gQ4rTF8rm/f8KWl1Alk57AlmsbvnJTyxV7Hpu1z0AuZ5qPy7nIX5ZwIMj4iKyu1OnlhqJxT177GRypa3HKZrwdzF4iHBB/ZlPfVy2b9uCh3o/irhnmk2+vnmLpLj0Hylqf/L1b+IGG5DPf+H3TPTCHKa7Kfg6yRV7d3Z1mAciWzdcePXhxr9DD/dLqWBx23rTG9UQm4BcCKUuur1XIApT5qKMXIjow238+Ikhyob2Cx9AGzaQg9qJOo5yZD8sx/WOO+6QnTt3mtd8EGg2RH/Hh6Cm/PlePNQy2Ei70hqQ6mrLv+R1VQUrv5aDwED3x++FHHy9xb8uzH2qiB4D//XpVfrA8mkMevz8l+/r4n79XatMEezPf/ZSCDzxOP3j8+WCFy2ejoK/dgA4GyUbSVFGj2vYwtK9qdfWp0L4dDRVz+HXdfHoSwiznxTk+fQa8ugv1i5232ViwcQ6jyTUCEUCD5+yE97+yGpWI33Xf4/n6StF+Qvw4UaDbvEzQkZipHMkEPHpIiN/5/21Gfq92Vjwkl524YKlVFwOmBu9r4ebiEYCwKsFIP6iUmuDdByQXnnmzBlzSNy+D9x9sKrjNSRvDZ78SHRCvqdmfP4YHgmM8X5WQKTzC/evx2DqDzzgof3GY/DpP3psY8flGQro+QutIdoRgU0iXKvZ1Am9ozUsnxp5XApGzKLZ0aIUHNHkNBMyuqwRIcWxAfNUM6TJQfc32RLTh06mNwkUD52XaS6oLuak7XU4hSOaF9Kk0IwbVyvI+o8hJz3KmhXdXhTM+9SyW2lXBB+k7LL59Dl/nqN0sC7MfUlrfd0HyVoqFWnT+VjnEoJi7etIGmxINKI7vBjX90idCdcbjXz/cK6NAQVqYtYa0JM65FTDtmG+P9hC6Lh4TgnOPHIAz0q2igosNiFqwcbnQOg48czV81NJ+O7eeiyK7XlGRTPY5WprsNzMCU6WuD7Ir8KFnHU2Jzu2S6yn6pUwmIIakqmo60jAs68CmRG42cdnAcS4cRQFoAI6V0JcvpS3WioZ1SsHxFKXertjADZsH6SymByBv2goTaXGp0pmzEL8jWUyxk13X7PU1JZLTmYpqHx1UOjKlzc2lRult4cenQ9KdLtsfPUIjtGef15GtNz74Bx5/lfbZc78GTJ9RoFZPzRB2OLv3wAAIABJREFUfnoIojevvPIq1LpsILOmpg1U6iKcO/o0gH1D5Wv79kN2LA46dTdI/ps2xH5S82PO1/b+geUhAFS/rF43U86d2iN/8uUvmPeLxzra9uxC00dsgzETYPJnj/Nfvv+SpKVDBXXDDBTT22sQh6Jt6C2b11HIPfVF276K4c3k7vnu1jqJT3WGmb02YyOQDI5FnZh9PSgNVXberT5+RiZi3bbjQKVsggzxZxdnSwO8uVq67e/60L8Fxbault9Ly3fbJcUrxvnZJVogFYd7sbOpWr701R/IV397lvQ7v5f3Th6D98dx8532JpvZPw/lvYT8LClN3iCVzUelrHKrObcpWQ+atcIvfvELe6zXabvuAcgHqf34sLMf1wKAcEJbh5T+lRSeR44tH4AkIWJ274a7TObjnW3WPXw0APKtb/+VnETdxc9+8nMUhx0yxXLXEoDw4Xj33bfLT3/6LOhhU0PFfpcCIFSlmTULRX7nqgEymm56AJKFYvNVUB2h0tWLL7yBRU/3ZQEQfp8ghFz1C+drb2gAQq46Mx7kGp9CvU9FhfVB8Nt/BABSOqnYGHQeO3rGnPotAHLtAMjkKWPlPAIlWlulfO++/piPDIDoojojI1kmQxmovb1DyuG43O6kdW8BEBtguFwAovPF7DGPGkf0zl5nDsh76RoAkJT+qZIcRAAlPVaqendIacpdUtNxQrr6bZ0BW8AFAzMSp0tKQjbqLlCgHoOaEFdELQAgbOnJk0HNqpGqzp2XBCD8fnRsM6o7syQ1MFfO1L4m04sfgzFmtZGLTozPlKf++QDAjl2kZ2aVYJ4JyvnqqhAASUIGLj6R9SNdqBe5A0XTicbTYtvW/VI6KReshTdk9sx5WEf0yeFDZw01thhytKRNM5O1Y+chOQqhmCsBIDGoHSkozJB5i0A9XrFIMgG0LwVAmlGz8rU/eUq++l/XS8kYWyPyUQEQbvs7/7pd7pyaKtFQOrtaACI9TfLMc+/K+VNn5c7bbObkYgAkJapQilNXyVuH/0V6kC1bUfq7xqX96aefDo2j6/HFdQ1ALif7EVmoqBGQa1n7oRf2srMf/MFFCs8rK2tQRH3mqsdLrIvK9CI78dU/+oqJBL344nPghFq03u0iON1dvVCXsoVfX//mn6GQ+20bpUP07Z3tuwBCDiA6Rc12GyXTqFR7O4rQPPqUX2QaAmmh8+NvR/AB8c7OFjIPyaJF80wkaf/+w+ZTjU7yAa+F4/77psge3Ohp0yYiI5NuFFcOHDg2LF2u1Kvp06fD8MtGD9auXWv+ZUTxqaeeMq+ZJdLaidgYFos7vXEUTLIxoqWZCj3f2XOmQlGswOyvGdGOo0dPh4qvtQjbj9qxb3xaSSSg1WgZ98c+0fP36Q08hrvuWmkyQi+88KY5tv+fve8As+uqzl3Te+9FM6PRFHWN6qhZsiVLsnE3NmAcSiiBFxIe4fHySPLgpUBC+kt5kPAFG0wxxjYY425LNrJlSVbvXRppNL1oei/v//c+6949V3c0apZEos1n5uqWc/bZZ5+917/Wv/6lERG+dmuJ8HdhSNZl80l5wmBfsmQWvE/7wBNGMStPx57fceevy4PXW+WnLoX4Il1679zfu5ECHWf+JUdWj8sxU7oZE3mDtfEoWFOnFUG2NBMeuVok6NqiWeO1wOjChZ7RYA4GpUq5vwv0vAce82IcFRfsdMCHwftsDa1kGKL5SLg/cMAKbFwJAHGpQMH6F6wehxtl0NI97prMsdDx4r1Xb7iOEcUWNAmdc9otRKjn89NxkBfhJS9TElTnkquqZKlLdmy0b+4zx9/oufncaH/cfrmRnnCoC+mx9Lp4XIL5O+5cKq+9usXI7Q57BSb1u/pcRSCxWJO6W7xigQmgarhrpo61GyEYBB3IvW5+x10fmDzOSHR5WYmUTCmSGiSeHj95EvUBrNeXOX8aCerq6fBFm0nTCfUiKwkwGIc8akmoV6eBIhmR0dbzT3ngUU9ghIpijJi4LQRUE/7HxuvR/vKvW+OIYiBsun/wHuhY9iF6wXoRbJRbj/QiMm5hSNLOdFz1XnIeuOMxqBF7r4suZYrnUmqsXRPHKvCxP3PyHpKatj3S3HUCY2KjSVahzO59vE6t89HZaZOw2XzqfBgf3R80usfP+xFVsOPjH7lRrHcjQ1DVGpltIk+JKcj9iCuTox2vyKSYxZBUTUXNh+OSGT8VtDAmaGMvQiG9UHrnEQ2oa98EebVC7N2MpiDijZoWbJ2D1aiifpcca3xGhiI6AB7svtvbg+KKXpQ5ZDTagBi2gUFrD8REJ0tMeCZyslMlPbZc6lD4jiqUmzbU+nKOarzaIWGhRZjrVhQnyaFcL15WJMWgCEYjmjWCOdUFujYp0lkoUMjncce2vSaXyVCXsVC89PI2aT2HuhY9uD6PjiajHt2JkRB9bRLX7U2lxkE/Ikls06dGoazAOglB3ZJ777XqZIV5CyQxzSa0RyDK1A7hALaM3AREbt5GXsQh+eIfrrbXDFGGoU4beYhGwUeNliBsKKNeMdL+AQgoeLV3VMGORRkjPWEBVGGEMWXn9gCimqNeMeR/fHyrpMdHyMrpsEla7P1nHZ5hRG/YFiyskKQUe+6olFjEdewcC0MRRbZRRHEi8NwZRaw/eFz+28OFkpwQKQdRB+ZIs1Vg233aphR0N7RjTO2x4kLnY33sw/3fAHWsBaCC5YKuedTUBrlR2w0NQD7wgQ+YZJoL1f0YD4Bc7egHb+BEhsWVApDxKp5f6uRRABIFj8VnP/PbkNZNlWee/cm4AIQVxz/28U8albDo6Cizcb+x/i0YdyevGQDhhvHpT/8WIj8bDJWKbSIAwt/Mn8+aIHFmMyJwqalpuCYAZN26FUjuRkXYd3fCGM5BYmqaqbg+iIV+z55DSIS3HvmrDUBmz5kOz2cR5HYpFGDbpQAQfp+0pQULp8vmd/fCE+UvJnWjA5BJk7JQwwZeZ0Rvjh09Y/J+Jmr/2QEIDeHbVs2TN15/zwzFTQBybQAIAXA2qA87d1qnxvUCIDx3AqTTpxQXSl5ODqpTH5dqGCo3AYhfROVCAGRy2jLUxEpFBfJQOQrDbQiG3/sNQELD0yRuaLIMhXQjB6BFytLXAES0ydnebVBH65epaffT2pDqDuQSwTiNhmpWGChToTDKY0G9qu16A5yeBERGCnHvB6R/2AKQc/1HpSBpHf4eQe0QRi8uDYCY/aovHkUQp6HmCKhX4Xly7Ei9RAEU7ty316hNjgdAcnIjZc2dyw2FjBS+qqrT2GfSkX/bDpo3QDizL0AXPnfuHParBPnRk+uxZ0MB7BwM9MsAIFmpnfLoxz6CDofJB1ZlAHCEXhCAIMkFCenfljvvnQm6GHKp3kcA8sqr++RQbbd8cFHmFQEQ3o+nIWt8+nStPLg6b0IA0gQQVJ5+txxvWC+1ddWydNonTRTkxz/+8UTb5HX7/IYFIIx+TJkyxSgeRcMLP14L5OLSa0Ea0223kca0/qLrZ1zMHbg6AMRLWlW+o3diGqqrVy83eR/NqLZ5ua1vEAalxwNeuGCBrF13m4lq/PM//YPcsXbVmMO+vv7XRuM7KSlZPvWZ35Enn/wZKo1WyAC8Sa+++pb5LnmEgVKk5OUyudJsvPAIqK56sPGxNBjXc+Y3GvV9crEpF5uRkQaxAJufwBCtepSY06AeMXLGVS538eK55jdMIN+6dbcv98HN2yhH7RM29uPUKXtsN0dCB8Q1VAsLC1ER3uZ+BGtz584wtSV++dx68zHzPgqLcgwlgpxnVpM9ceKMNDW2mlojpEloH4J5Pl2PnF6n20f+hh7aVauXIt8hE6okb5nEc/W00egMVjzPBT9uQjrPR+NpSkm+qRGi0sd6rcaL7HkJXa/seOMR6ASwXm/7bfZNjWIeV6+f91ev1S/Z2R8U5Keh8vQs5DqQXnfyRK0Z34ttwfIrJnIUuHVE3O8GiwCxH65nXO/zRGvFxP33u0wn6u+atQvlrTdt4burAUDcqIb20+QkeBKx/OvmwOh99iU9Y00IlnPBuaRzVj3Hrty0znMez3rRrcdQ5wmPyUKjOsaaG+FGWfhdpSMFzkv+zk1CZx8Coyx6bP0u5Xf1+nQseL4ZM4rxbLdgTloPJz3Z7vzQ77rPNgU99LjuOhBsjrHOkgpd6OduVDQxMUHaO21yO3n1yXAqRCE6mpWZLhlpEBo5vBd+czt+TCr3yX+b92w/UiD1O4z8ELZ+r9YIa3to5GQAqkjR4P/b68fRvGiIrx4IDFxGVNi4VvsllP1zhU4kt+5Q4LhwHdC1KxYRKf2uRj1M/72oF9dWvafuukQHTA8Md7Y4r8K0O1/ZB/94+6MfvI9zJj0Afn6/dEOmtqZ9r9kbNNfPPUcoksFVZlfnI3MKWe/C3ANXQprULa9WhkagBdXMSU8KRz2NRJkj50YOSM/oWclKKpPJSbfKnqYfQoI3WqKhcMUWFZoi/SOooYJICeQEYDDnSHIMiikjub26dQMAJqLGPTmIpESioredBx29p3Af8iQjbqG0DuyVlgGbvNyD5PZeSO2yDfX7o80JkIBli44ZRgK3ncdsFcW/BarVAQkPiQPgyTV5Qu+8sxfzvRXRhqXy7C/2m4jKwAgiKL09KDZYIZkZCcarn5CQiMhHC/KgDoIiWwnAEo7n8RwAQgTmZzyM6VMGjMSiUjrZC489/jJHz3du84I5IQpKTC6I334Y9RLSk/Cch0fWgYo1C3TtEqk6cEZ+53eWytyKO8whQqPqwOjYBmnaYcnIL5Z77l1iGArf/vYz8sd/8hHsf5CbhsIXW1sLBF+wx7ANDpyTUU9sh/mt+gyGetG/UcgCD6NeCxvz2Wg7sUH8G6QQGw08U1Un3/nJPvmfH6yQQ8etmM0gcqW6+yxQrFyxAHXKbEkAoF+AT/uchiqrBAIE4d6z1neuFVGbH8sffX6hNLfWyb4qG/nYWW1V+NpgW4x4hbkHWP9MFuI44bL7zLOSG3anke3evXu3+e9GbDcsALkY5SsuMroY6ALT2dkpiysXXHXlq8Cb5xoYExkIY3+rqjluTDYM4cki48Xftcvqx19u6+tjfQ67wRQDxD3y0YeNPO3f/e1fybRyK0XHnBC26rOn5VhVs8THwcMCqs7Gje/KA/ffgyhCHTx7th/t7Z14CG1ytiY1ciHWzdTtp2uY+N8fm/SrlBaeTzceLt4LFswxP9m713oUXYN65syZPtDBB4obUmlpIehPWaYK+nPPveY7HRW5tI4H58KMGTPMZ/S8aLK4bjBuqLypyc/95fd1I/T1EQvp5Mn5AB6TUYgsAwvyDlCAzhqDSjeqjIwMGCSNpg5JNoqT9VADHxEleo5+/uwrph8ujcVNPudnPI6ej/OaEpyTi/NNtfpYLFSkEWzatB3Axm44fhoDlWT8CcSu0XO+kpBft59UJuZQvLf1wBiNfRoSLnjR+zHePHcNJH7XpTnQ66WRLI6Vqti4BibHja2x0V8kUJ+vefPK4eWLk0NInGcdGG2ugeHOwfFejw9E/IA4EGi74Gn84xJg240nkHqkYzFx/4Inxk/8O/uNRZXTfAn4VxOA8NjBjnc1AIjOCT6LqmbH9S/YuqrPCZ97F4Do3OYz41KoXCCkY6jPBO+xPq9uwrl+7s4r0q/ce+unbkXL8lvmyOuvbfUlb7tURM7tYAny7rPvL3Y4dv6EeTU62G81vF06koJ1eunDtDYR6EFx8dawZGJ4GqilkwsKUaAM+SFnYKjAsOkGDYstDM+j0qOiYLCochlzg9kISGK8RF0aRFonhIpcSrELCVMgRUeDNQ4tBcsexKW5ubQ6Nea4DtCxxcb1IEyLS2L902v10+v8ymmcKzomdBLod/rgcNOx1XmVCWUht26HPps8NwvZsvG7lWUflsbOo1LTYvc7OrN0/4xBDQ0aofochIfZMdZjDQK06Xl5XJWrZwTAt356SmUCdbLIkSyJlxJpC9mF6IddyxLjU6Qo4QNy/Nzz8Bv616IYT0UtJhI5GlGlpl4IYIK0dNt+DkJMhgb84LlC1LxohSRvM7j/nRAkGEWBw8mo/TEX9UWOSR0S2s33AVTMX9Q56fWknHOTbW0P00Lt/KiuPiHTJt2NRPRi2b7vGSkpWGpUtNa/th9zLBa0w1WyfecpSOQnyrtbjkpL+ymZOa1UyosAVKJGQAnNME6411//iSxbdi/WbgAp0KYiwpOls60V+SKtAE0R0nwO4jXYs95+Fwb1iFKvFIhgso2hYGkn8ax4AISvUj3gtXTZEuOwmD09XT798U+bL69aO19yCuea9/MLkCuI4ohdHf2ycHEhckgyAKQqQY+zFLSQ0HaJgsSxacO0n+ycPrH3AGwja/tkFdk8jFE4v0KSLFWqpa7VV5wzBk5IT4AOgC1U/unfNssM5Jvkxdt6afWIRAAZmNeR8aFSOW+ReR1OAYY4uyd399u5xvs6NGrBYfhwnzz71JsAH92IgiDCedbS37aetDT1gyePgQVmwWU3yhR0ABjOzv6gHG14Q9rbOmQh5jeB8o0aBbkhAUhmZiaoNfPlTRSXu1ALBkCo8rRu7eqrWvU8WB+uJgDhRnfHHbfJ+vVvm/oFV9IIQNJQ6Gr58iVYaPqQdDzPRIT+5q//clwAkpOdIzW1QNd7D8GDAk/PsN8gulYAZPnySjwoLUbrnu1CACQR3OWZM0sAKrpAd0JRJS9fwzyE7xMAWb58EQBdvqkvcqqqGgbfadPPQACiij56D6fPKEPORYXZkBi14D05fOQE6gTUjlG/4vddALJiRaUUFObgGjsM0Dl+3J6P31GlrSsFIDweDfxBeM4P7D85Rm3megOQItQtKUWCNfM8quBRCozS3AQg/lVi6jRWeh80+TA3AQjisV4OiLsuXE0AwrmZCPrI3r3Hb0gAwpnRj0J1pWAQ5Gfly9nGajnhqefcBCB+AJIWN0VKsitlX80L0t1rAcH7BUBipECiYFS2y35Qo/qQwgTp5MhMKc1YC9A3KieCAJCM+HkoDpgLENgl7b2nZSS02QeeFYCMDofL0LkiCY89ATnfJgNA2EJA20qPuUW6hs4aEHIpACQWuQMLZz8kx6s2Y13pg7w0VDNH4qGI9Y6su3MlaD39pgI8C26+vB50MLQlc8qlcul86eyAAzApFvXLngWDZTYU28pwfb2gtXVJc70FOQQgQ8it2bNnv1SdhYF+hQAkSlKkuDwP6lgzZP6cubJozix54MN3SFHpQtnw8i+lfMYs/LcC/YqWu+5dBJGbV+Sf/un3AcatQtX7AUB++NQeqa/tkLvnWrByJQCkp6lW/vvXnpevfHqWNHdaR2kgAEkInwaqXoFsP/uEVBb8jhES2HzwJ7Kg9AHp6RqFc3mjT23Qv3Nc/1c3JABZvXq1nERCXR0Kyl2o0Rviq2TrJQsvXbbYeDaOHTtpDNNAD/D1HXJGP873ds4H7akbYb/Dh21Y7XJaiOfCSodMY0kxPduJMg0V4DsQJuzubkNYPklqa2xl7SSE3tkqF6wG1epVScvKkg2omVEH45qNSFq9RPRmhHkJih3t/jAteZza/NSMgFDqBS6EHjM/ZSFM7rnndlRd/bUvWdA1tAcQQVDvGxV/brllPqIDKaBd7cFDddZ4TVW+kcBF6xm44X92RT1i/O6aNbcYTw1DyYOgrf3iF6/5DHBGWRjlychINdGHFISWmeROmtfpqhrjhXMpFDoHOebkXLK5evX8N2WV58+fiShXnGRmpRu5zh3b95vEefaf/2Z/Ojq6TASloDAftT22wyNVO6YmQi6q2DOawxYoIcr33DogHF8FKWO9+/45yHMvXTbbGPlNjbbv/I0vudKn0T622rneWvccwahWrCWg/SRwUmoZxyyQssLzcpxIDSMQ3rvn+Hl0q2DUnot5XtwIyEQ1OHSsglFj9Fw6rjRsAylL7u8CoyrB+zo2aTrwOxPRufLy0qFSkwgHAgzicQoSTnQM95w+77xJ3rX0ADdixX/rdelfuxbb62CFZH0O+HuV3nXrfIxH89J8Jqo56Xc0AsJnasiTt+ax9JrcOh/8jQIQNyro9teV3A2kRPI3vggiEn/d/UO/e+tt8/HsHoI3t8dn8Ll9cMc6mMiDK1PL1xrVgO8Mhpr1mPL6tP96PzgOvmcesruJ3jre0wtJTo++oWs1pXdJk42OipZZU2djneuXM/VV8Dyjgrq3no+AFhSJqszmmQfFio3bSIRnxHIcw3yJ56gm7ot82NnCxPSxjjh7DPbdV/8iQFiAn1P8Q+9BM7yz2tw1Qese8fidnXZfYlPnixHb8IK5biRZ13hDDfbUvXmMwDw5His3fZqU562QHaee9Dm87BpkZWHde+Cu+WGguLBxLdPriI226kpshp7sJfrz39iJzVzukH1GDGBkBM8J+Fiz8+6VYcjVHqp70fyOdUUiveIvCZDUzU1bLKfqN0AUwC8jrJW5zQ+87banI1wSQkokLGYf4l/+KEpERB6qvM/EfI6UrgEoRPYfhuHfJ93eeHYCSLBNzitDsru1tbp7OmEn1MuKuYgkYH60IDHfXEM81mTIxXa2RUi8l5gdGhopTzz5S+TodslH7r8NkYV8ExHjfWxoOGL20BCoaHE/DoFkcHeXHbf2DhTYTEsHiInCmnVE9u7zItsKRJzEc8QLfOPqitnEQGShr8/e4JgIS5dOjMmQuYsgVY39neUFXl+/zSg+kiU3goghqYWPfOxe7OHV8uBDK+RTn11qfjcyAnl4jB9bH9SnIjyRnqrjiCCdsjZTbp6VyM2Cmqjyi6MQmW/19uLMAn5ub0gb5ObP1nTKkz87LN/8n2vNezvf3oLok3Uuh2AuLLr1VvN6CLVewtNsZK3fq3nDfCSJsBGZUNyvUAhSPPvcdqmrrpPbl9h5tsmrDXKyvVEOQ8Y8RnIlP2mlHG17CYUJb8E5wuVs6zZJi58iYaNJsDOa5Wc/+5n57Y3UbjgAwujHkiVL5dXXNow7Tn3YiNjCEV7TxcforcPA+cCdt0Nh4Q2zcV7c5n8tb0cgALEL4+pVKy5bdhclNExL9GhSXdCHJ5Vh9e23Qpp2BhRyssyGunvne/K9//h3892S0mLz9wuf/1+yDUn+0Vhwn/j+D6QLY2hnfZwxhrUpT5ibGBtDzePle/jfD2ZUUWPfX/NBN3cuZA88cKe8+eZmKDPZ0DxBgBo//KvGyMJFM7EJs0Iwc0ZS8VC9gPyRLN8GYrXZ/YWklBbAjZvHZKtE0SSGOXfuPGAAwZIl802uBjXtDx06Cb3ySQZ4cHPhuUgXOHz4BDw6Np9k87tbfOdjBKSoqMi8z1Cn9lNrjnDsdR5y0+S/KyqmGQ4ogQ1p9czRodIXwRVJFMxx2L37oPH+s5nN1OPfuxthMA+vuT/ed7mZjnef+D2TVOjleiyGMlbVqToYjl1jCor575E/f8M3MdhbJ8fDpSDpNVtutJ0L3LDd6/Bzxu0kLkNeDaM+e/ccBd3KD3YnojhejHEdmLPgXkPg62DHC+yDC+zc8eaxLhWAjM2RCt6zC93HFFQ3zs9Px2Z+wsw1l2KkRws0ZoOdxe9IsPeDc00NSX4WrA6ISysa9Hj4XIf13lINzs1VChxHzg89Ll+7yk8aBdXfW+P7fAcO8xu07zSKg+UJuNQeNRrZF52n+hv+9QFQGIpuf9k/Js7Omz9V3tyw3YyR1s9wf+c+g3yt64PmoPH4wUAQr12N314oXAXeM4I6qgqxsf5HCkAnG9flQRgqpnk8EK5l8YgUs3F88rJzpXhSuZxtOC1noWg0jHWYFcBjYq3xQ0eBueegfOAH5nVMDJjt3nDTs64gJQIJvOY3QCthYfYLPIfec94vHTeCRt+98ahW/EzpWAP9o3AM2ZxHjoveax0Ht1gsx8R3v2Do6t5Pg1/PrdQu1/k0hPwHd0/Q9SgmKknKclYbI/Dg2Vft9RuAa4147qOaw8Guu4UW+Xl0ZJz0dPtrkOgcY66HuR7Us4gfLUXWTbd0jvqdA5oSWZp6K/IYIuVsu1+lKMQT1siIn4VrjZCa1q1GUpiN/W7v8upR4N/dyL9gS0pKQJX0KTI6FA4alFfjCXVABhBpYYuNypXU2DJD46oZ2CStzdZgp+ONbag/1ETK2No6UHW9tV7y0ivw31zp7DuFaBpzXaAmlVyJYyTLlh2bZfGCpQYM//SZ10yi9Ze+8HGTU0H/xwjmYi/yHarPviuTC1eZ/KGmphMABZZqe/BAo8nrTYR4QgiozS++YAsL+5VBtQaIfXtsU/sB89FzjkWG2Xk+0H8SfbARh5ioYRM5YhtGLbOUJHtTEkBVrAQjIR4FRL/1rc9iHwale6geFDFr2/T3JEidVyfrFAQder2aOV1ertey2yolwcsX6enqlaxSS80KxZrX22PPR5uB7W//bps8fE+FzJqeK031DXLGK248Ck9DLuwytuzJOSg74l1vogVo/bgv0aDNsw2NZph8EKuI9Zh88bem4VqiUG/EFpPeV3tKmqGwxYYiBlgLOkxNGyqdxoQnSH3HPilKW2rsm7fffvuGi4LccABk8eLFQJUdqOkwvrymC0C4kHGjIgCZO3c2PGRDcuSojST8JgAQ5qu0IUpx+JCV0bzUFgyA8Bj0Mv3O535bSpFbwjYeANm+cycWgVCoKv30ugGQNCRNLl26APkNOy4IQAphnE6Cp2EPDFTWwli6dC64jc9dEgAh2KARcQQFfPbtO2w2vPLyYnhts83mT2BCGt9TT71gxs1NhF+1yibxXykA0XusBsZtq5Yg0lEj6Wmp0giaVvWZOjOndUO7FgAkPT0FhlW57NwBBRU8f9quBQCxSeZl4Kx2mkKSlm518UnY/9UBCO/VHXdWyisvb74JQN5nAMK8KRZtpQob228KAGHSchhkXCdlT5YkVGI/fGafNJ6r+S8NQBRcLJzyqKmdcLxuo5zrpHF+5QAbqgAWAAAgAElEQVQkDDkMCYh8dI9WQWbVOqZ8UT/PaZiVMA0e6kKpbnvHt94qAMlJXoRK3K3S1HHoogAID5A0WgFQiByLkHpEp/wAJAJ0rEGoQOXGLTbO+0N1TPy+MADh52X5axAlmiHt3aeQQG1tqqiQOXIIBYJTk8EOyJsk//7YL5FcHiGf/+wj0tdVjW+ESFvnDklLXQZZ6JchioBK8ylTUDSzGuDFggACkPiEFDib8gxt9N1N1tF2LQAI3BPIA5kjq26fh+dhVP7gyw+9bwDkiR8egnxurDz6wQVXDEA4PM/8dAOO0yT3rCoYB4DcjkgPgOlANaI+yXKu67RkJJWbHJ7+HkTg4Ax6+umnfXPtRnhxQwEQE8GA9O4rr0IOzwv9BxskBRb5+bmIHqxCCLAbdS5ekNtX3yq/euFleC0skgymgnJ9Bj1I4jk6kp6eJqRfqeLU5fRNAcgAvENs2YgGNDSeNYX8PvvZz8h3/vXvzfvkLP/N337LvP6rb/yL+ctoU4NXNfwEwo0LFoEPu2+fnDx12h9ZgmeeHhY2L4JoXrve0out5MzFr7/fRq/cVgYAUDCpCIpMfqUGAgPWjWAjyGSkonLxLHnvvX3w0IBShgjCHXfgfv/qdZO8THUsNk1o5Wvef/WMFRZOArDoN0Dn1VffNpK5rtKUhvZXAQy8+ea7ACJ+ihmPRXDC6AobKVzM5dCm3rpg1AulS/G7PN/YyICdp+rpNfQRLyLB7+n8DaQR6r/d5NxA7zWPy2Ppd8fSUVTZxq9Ww/Nl50AZa0qebPz1LifZ06/yct6NC3hDz+F6jd1cEt57vX6CK3pHZyCXp4CgcvcRo3Kl7XKjAuP18VIiIHqMiwE2bi6Kfp9j7tLLJjrORNfK3090jBUr58guSMJ2wSsXOF/4W/f+TzRGbpRKIxKMMtbWWkPBpRXpOm1rfNhngs+um5+kY+F6xrUPPJYez03kdpWL3KiIO1bBImOMeCoNh9EQ9zx8zWtzozZ67DF7BahX2txx428XLJwGkMx8KU9hylNo4jH1Otzx5zXr2kJRDO2DetPdehXsty8yAAeERgP0XDmQ2W1qskINSrHia1KwVCBEK5uzKGIGlAXt+Ri9sP1l8npyUqqUTZop9a1n5VQdcuhwLV65IFA3EKX2vkuqVqQX7WAUXNXhomOsxG04xtpVu3PnhT73brRHx9SMFRSf2BhZGYTxzzY86L9fbt0npfBxroVA5lXH0I3OaT0SXdN5r3R+8HepMHjZNErH19rf+JhkKYSXOC4qQ/aefl56B72q2KyUjv/c7/K1RmU64DBJTrI1NUyNDo+iFhOSIzGj+dIpcKaEeCpp2KhHvcg0x4T9i0ZidjHOe7Z9JwoPnjN6TzovijJuldauk9I1eNb3Xh/mhEoEd7F+htdYm4ItDlGFwviVUM86aqhQkdFecjNDLmFIjA+NkpLUW6SqfaP0jbZLa4stdhiCCIGqpCVEpQAs2H03Nm5YcpMWSnZGhZxBhe0+KESlpcXBI4+cEF4zVLLe2XpUsjNTUXAQifKRFpR3tu+Dg88eOxZKW1OKbzPFcvs9A6Ku5hwUs9IA4qtA9zqHquseW2LYMhRs84ulYNZ677my66CyhXssDVMrBVGPsAwZ8Gq4UIUsDEUL2QbxeWiojRYOj1QZW+KTn/gwnAe98ujHV8m8uWmIgNhjdDYlIdneHved59+SRgjysI140ZSigiIpmmKjRSNRIZJR5CWLI2LR6wnBxMRYhauXXtkPe+W0/N7X1kgKrnHXuxttHxDNiPL2+QooiA161KuIFGtzDOJ6FYhKVJGhYbH1tUMR6ys/lq/+XiXoXJaW+MaWjbIHQhNxoZWgyGXJYB8o3bj3IaEJsuXQ4zKn+EHMsyTj2OV++4tf/MI462+UdkMBEEY/+kALOXzYSo2N1zQCshbJ5uT1vfDCq3ILkq7Joz90+OgNBDz0CvwcTv81haDPi+U0Ij1MSL6shvB3lKc8MuIBtqkoyveF3/08wp818tCDd0Mhwe/Nbj1nN68/+aNvmr+mANPcBXgQRxFV2CcV8+Ya4PfEEz8yURFtoRH2gfRqVpnFU0HHuIaRF2emKstY3r4dC4bE+wfsQ5+bm42CWmWojLrNJMyztTT5F1jmAyxeMlsOHjyORQxaINio2R555AFTC+KFF1739ZULeKC6FD/k+x/72INIHD0E6tV+831uQJqrwc9J62IjINCNx18sz087cznccVDh0rC/G+ZXw4V5Ifo5j62vuQnp9/W77LdLD9HX3FT1mtyxVODjSiXzfri8dpdaYq85Ysz9CDSUi4tzwRdtM8n2OkbcN0c8iUEdaPd3+l6wfBPX+OXmr9ecgsU2F3zaXizGrGDPqAfnoxZw5LFsQujYNh4Vye1PMMPU/d1ElC49o2vE8L1g53bngps74hq0E4EH/xWOr4Y10THmzitFdftmI3Sg16d9cPM3LnTtgXk//C6dFDoPJgIgjB6y8ZlqbrHc/hxQf9Rg4/ECnULsmxqrPL9LTdJxGVuQ78KRMdJU9BpdWo6CAPZFq4VzTF3wo9c5So5+kJYJg74MwgjvoNKzJvuq88BVfnIdCTy+T2YWDjZdX/Q6lZbJ9wnK/ZKz0b5x0zGj48OqHNKogoEVYdfSAcjsKlVKwQHzN7q8gnmZkNzuArefbRSJEaRbUR61MGcKQE6s1LacknPtlpYTDgUfjQCEII9h1MstIfhQMKJbg1uY0AV2OtY8nqsI5qMwjUYh18CjWMJQ1LGkTTYy6C86yN9zjdM1M8yjpfB99sel7vnugwdQzLV4FB0WQmTE3A4cczCsIevuE+x/WdYaGHFJWD+Hpa2nBhz67Qac6bGivIKpTQ12H+W6nO1Rl0YRYSBQTAwrQ5QgFeDjkKFekV5s+otrGx1RYOtfoyenLAMwiJRTbW8aYBztVR6flLpCmjoPG3lgrelb39jgA4e88zp3XWdtSsIkSYkoxfjUSoiX38Pz93s5PvkpiJJgoKs6bRFbtrbWJoy7fR0CGpc2yuVGRvVKXuoSqGoVS1XtG1C1wnvYpyLDsiUypFxOVK+XxLgcOAQnYbzt3Dx29B1Es62ROzISC0frZAgiLJFt27Yir7dOcrKo+JkEp/F6XE8i+uMpuA170rS2J143eKUKPHgv1JbCe16ST2SUfa+vD1LQYvN34FozY87GBPgwLycnMd4Civ/99T+SkvI45HIdkz/70wcB4u09jRztRgXzUvP61y+/Jk2nLRhjDglbOADzAx+8x7zu6IV6lqc+F4mCsKFa4NLLxx0ENfDrf/KC/P5XbpVkKK811dlnrK+lAQwVC7Yys7NkxPN1hnpgdxTS16RHs0VjboxEeDQv0COfevINAMQe+cBtFvh+9/uPyUgy1pWe5dAHOwvZZNh7fbOMml1j+zGpat4ii6d8CnLE3dKPml/M7f3e975nfnsjtBsGgHChuu+++yaMfpgb6OWALKpcKOdaz0nV6dNy/313oXjeRrNo3ziRD73F5wOQnJxsmTa1TDa8+fa4VdEnnCABAISJUitXLkf+Qr55fD/6kQewEPilTYMBkJkV84y+4i5QsSoBALkQf/e7/3FNAUhWVoZMnzYVAGR7UACyaNEsw3k+cOCYAQkKCj70ofsQnYkzNCxt4wGQlSsrDT+Vie7abgIQf76C62V3c25Ij6qYWybb3jsIXi8WMEOPGvs7Hc+LBSDFxXkm12PrFmjVgz+sBstNAHL5AGRKSZ65DSdP+JWwbgIQzwOMHK6rAUBmoxYNgXlNjV9t6DcVgJhnGAnRKclpMr1gAZSyjsvphsP/pQFIZDjqOaUvRXSpV1LjCqWl85ScarZKnFybJgIgSaEzYLKHS+vQHlCh7Ko4EQBJgrc8P3EpKlz/agwAmZJ1p5xEQTkmjV8KAImCXHtKeKkkRWTKcFSDb69TABKOPMPC5IVytmur9I1YEDgRAOF3ZhZ8FAAK3+3fjLEYgVd9EgI+k5Fr0Ip8C+RrhjQgJ8ZGiwIBCN8rKa5E0nkW6oBUwXsPwxu5TE/99PnrBkD+9M+/JituK5SfoNDfhx6ulOkzbITkagOQb/7FKzJ/UYGsnj8pKADpAUB7ev1J+eA9xWBxWAfoqbpu2bKlBsny7XBIwGiBTVZZWSJrV5VJa/0Z+cP/86J85XMz4DwItwAkAQnw/TOlI2YjADCcQD1zkA8zgnvTJbtO/0wWFD0ivajqPoTckqHeWFPc+8gRW+7gercbBoCw1gPDz7v3HLzgmBCo6KK/AIX2Dh06BNpIkfG07Nixeww94PoDkWDUK4vs16Eo4JUWHQSsx8NsvQ6xCPVnA03PX1ABIz0Zi8WoPProw/BOWA/Mlq3vyjf+/B/Max2/KSVl8q/f+bb8+tdvy49/8hPzGT3UGze+A8k6i9A7OtqRxGbRtiahR3lRCr5nPLNjCg2ef/vUg9mHvqoCEe+1L2kViharV62UdzdvM/kXbEY/vj8CnpVkKSsvQB/fM15yesRc2sejj96HAoq/glKK9fDxXOrZ4veU0nDffbfLj35ogYqG6WPhsVXv2mTUTNFoCOuFqMfZrcvhuw4qrnnXzI3JjTLoud26Atpf1+NGoKzn1siLS0FxozD8rqsgpF5pHWlS1YJRfnhePy3EgmAN//O16w13OcpuFIXfu2VFBc4fgbnQDdBwICjFxz3eeN76OPDQ58wpNeH4AwdO+JL1tB+uMhrnoY6bKrK5MyvwHEoPIUXnQl7+wKjG+bPVH+kY7zjuud0IjxsB8fG9nQJ+F+q/HT8/BSWwXxNFQDIzoTmPRHTSsAKjU26i94XGxlW/4vk5H9Vw5+9cektgf3jta9daxZfXXnvNF+kifebCdWn8RS95D91z6BjouXxF3bwPgl+LX7nLLWCox3WjQW7UwgeeSdvyKFjuXGGy9dp1i03tj35s5i6NS9cd1xPtzmntv0Ys6UDRMWG/9LW7PrBvejyta0RhC6r/sbV1INIFAMEWBcGQUC8aokUCaWyQhsXG6EiIp2xl63x4xehMwjpUvxANmVpYAQMyVo7V7kRRP41OUMTCDnZoOBP27etR77jhoGj5FLwcoQzOBVcqXO9DZ4dd2xmB6eu363VMLIxWqC2xjaBvkV4hvt4ue23m+fLqJ/A4Ou4cG90/guV6UibWP2/84gYmCuOxBXTcAxX5+H4xKFBpCaAFH/0RIkxdZt/pareR96jQHOTPnDSvk5Ph+YYqVlZihRnLc0P7zfVFeNESO2K8Dqj++SIg9O9rkc0YFCJcJVVtb+M8PZB3iZSkuGJJiS2UqtZfW/WsLj+LobHZRhYpEhNYA60b0TGemyCoKGElqGQnQUlqkbiEdERD/JXhsxLKJQKUpNrubdI33GYAiDYmdEOYy7TU5BzQrmzEIB4FDvPSl2PoOmDYHkHvYRz3J0PidQA5H2dAqYoGHc1GS7kfDffY8AOV4tjSU2eA6VBqVKM4XkMosLgBxVO7eyDA4hX+C4+wEdSRQX+xRBvxcCMgnk1lInNePZpIu7cN9dPW8ah9ILSFejVYSFvTsdI584dfWS4f/9ijZj5993v/If/4t3eZY4xSlSoCTlm0luOHZd9WW0iwqdZGQtJTYmU68hXZ4vOi/bYEbC6N2CtjRDAHf/ijrdLZ1S+f+90V4Ifb52rftu1SAilvtqc31Mnpul5EVkKhiMb1bxhzKgo0sAiwQlJl3pxsqWmIlJde3AmBpdlQtEuUf//er0Hh6pU1K/Jl+97dcrK5T5pqckGra5EIaK4Nx5yU8J4SjHOUbDz+zzLQjev3bLapKR826/rjjz9uzn+92w0BQDT68dJLL2HRdLl/5w9PIAA5duyorFyxFBXTf20Kv7mb3Y0KQAoK8qUQ/7399ntXdv8DAMjceXOwgIchnyIPKhNx8j/+4HchuWd59RcCIKQ+ffe73/X1ZdeuPdcUgPSiYNadd6yFZ7FWmiAXx8aNYnTYFvzasmUP1JnsIhwIQNatW2HUpF58cQN0yZsuCEA2oXjgqVPVNwGIZ1VcDADhJk4Awmfp7Y02RydYjgHfD0bL0knFSvFF+O/E8TOQ2D5rNgQ9zk0AYkfpSgAIhRXmzitD/s7OmwAkSAX1KwUgubnpcPCkgb55BPQGUhn8BjLvXaBM8W8SADGTD2AkLx11QzKnSG3rcak7B1EUGHn/WQFIVHg8kvFBI4LB3dQ1FrTHRCXKzLz7QHPrMcDhSA1UNUM7DQBJT5gs0wrXochjm2zY8bhkpuVKXsIy6Rw5Ll3DtlbTpQKQouRbkTjcKLXtewwAKUq/TfqHO6Wuwz7LlwpA2IcoAIyC+GVyrneLxCL/xQUgUbGhkoSCiGHICTnd/faEACQxuliykueaeh7hiBJFgjLV1X8MILhW6hts3sfFAJCWlm44i8vkmadfk3IwHhYvninP/XK31FRbAHRNAcj/WCaf+MRvQaSnWL7x138hK5cXyC3LJl91ALJnb7X87Ond8uffBG0rCADZeqBN3t7dKn/65QXATh5IBFgc9GiCYPYh7ykfNtAReeFXO+XDH5wludlx8tWvPSNf/f25cuDofgDJNqk+NtnAMRr0/ZFVEtlfYOhWp1rehfz2Th8AKUt62DigKckbqOqme/W1/HtDABB6n3OhIb1jp9WcvlCjt0M9HvQklWACZWbA87fbX0H8YjneE53ryj8/n3oVHh4hd6xbDfCxGfr41qNyqc2bm2YTDANflS0+IVIWLVoEvmW6fOubX4fnoQvF5XbLv/zrP9nPY60EHtuOHTvtC+wuK1etRvXSVPk+ZHipnMXWg8RzrSsy0udwQr3diCDPFyGAIoy+Djbu7KtKPPLYg0M2oYobNosGamMl9MSkRFOFna2+vl4WLZyHpPJzqOlS47vnmiPA72ii4t13r8axuuSll94yv1VPI5OtFIR+8hMPy1tvbTGJznoMetlZ3VWbctXdCrrqOXHB7DAqkus1u9QlHkfnpmukq5eQURpKO7K5Sbaqec/3tVo7DSaVDaa3T73THGOteeL2UxcTntdvHJ1fl8WNbrjeezsdxnrgY+EpXbpsFsarB0ol9tnke8wHGRjwvKtOgrOOo3sceo6nseI6qsdu33bQRD/YyJdmUi2b3g+XPsl7qAn8rHYfPP/C9sGdjxMlKbvHcefreBGGifJJ+Du3VoaOQTDnx0TnmygZPdg98k1evFh9+3x54/X3zqOgcg7r3L5QJMVXU8nI3dpxdb36bh6SHsed72rkc47rvXPltPndQPDK9/zRwmHf+Vyvth/Y+udzYCRLE7X5rOk53Cikez/cY+tzo9fDGg36uY3I2fW1EsZS9ZkGrB9tBoDoeGqiOL/rFk/VY7A/+l13fNzIqjvurvKd9k3XZUaTWGCQjVSaeG/tGgEXXqMTTE5nmzKlwFev4cixQ/7ka4AKjLJ9BpFsrnVAVE43Ev2dNqlSupDMeqphLwK9/ihKGKIgbMzrM31A0rW79utrN+/DCDIM2zXWl3CPvA9NdA9H5Eb7zlwNrSkbg4g+2zAqeMcknC/pzuixPyrsT07WcbU5ZDafJBKcer9Ahq3zkpM0DTkf8OjD3R+KZIGGtsNyumULvh0qswsfxP+Dllz1NGR6V0hyTAH6O2L2LtKNWuDxT0bew46Dr0h28ixp6ET9jTBE+qLsc8M8mtAQa0yGIrrEZsoCePkdIx6N1XwXidSZidMlI74cRn29dPTVS37yPDne9JodayzJOn9q62t9c4xjmYyCw2aMvEHjXNW1lM9gdsQ01HRJBjDajiiZ3dvDYwAgPBGBvKjlKFK4S5q7q2TAq/geAr4XgYlpqMweIrFSnLMY9xD1SqpfkL62VCSlF0Fed5YcO/MGxtbOj1AkuUd4+TfdXahnEmmvu7PZUptiogtNkcIBROYOHajCvkKqeBrstjNgvajT0V9ratQRJPDnfXDeevfazEu97/bvKPKeQr0cEAoahIQ4NUS85zjK6+OXvjQfDpuZ8oE1C3E/D8g3vvGa/MPf3o39GWIanTZSERm/VLb/3BZaPHXCqpQODfbK4lXTzOvMSdlSV2ftldTkJCT92whOvLfHk7M2Akrcn3xjvXzq04tQdNLLb2I1dU+84h9/tBuRKpE/+HS5xKR6SfjIIRkJt98NQdQsBEUb2Z58+iAYPzXy5S+tlid/sl6mlmVKdnqv/NsPH8d9XgmggmcmDNHVkSQZDkUO0GC+9Ay0yJbqJyXcc+zHDifIlIy75ezZsyj98Io57vVsNwQAueWWW0x16eZmqz4RrOlizE2w18niv+/+u+CV2ovf2kI6blLo9RxY9ASnD+R0h0CdqhQPeKjJZ7jcFumFdy1X3z60XKQ4Nh/58D1QpeDCNAq6wMt4GOziHxud5uP9ZWRaDerTZ6vl9jXroMedhMSkx3wApLm1BYjZJnOFYgPo8rSw42Kt8dwDvetkyPCxdUCDOsZ73xoKes26OIT7Nj8miGqyJH/r054HKbS0FIlqqE+yfYc1dJNgsObnsRgfZIIdwzgZyVtqpOsGM3nyJHAkK0x04513tvmG1RiHSDrMzEyTe+69HVLDVlpX6QFusUDSw1yjKlApgoYGNyo2fs81XC5k1LmGj2so8/dubQIe1/VIuEWuAotoKSXDVZjSi2atgIgIv476hQzoC/U7PT0ZdL6pUEU7bgwvtiWoFRIdYwvAHTp0Surr/FQ1HRf+5Tn5HeuVL4cGeascgrZ6YF9ycuw81ORm15jnXNb7xHvhV1qz88oo4njzIhAE6ncvhkLlmyzjvHBVkPQr7ri5fXaT/4Md7v0GIAsXTZPjx84YEQG9D/xLY8VvgAUTxLC91f7rPHw/AIiOi0tR80cLxioXugDC6+GYYQ2M4PFDXqfWeXApky69LJjqlt7TsDB/ZM6nVgS6y7TphbJ711FzfhqiejydowQHCtZcoEXngp5P163ly5djrbOJrk899dQYuXi9B7wOdVZoTSE6XFgLw8x/APghnyoInjelR4mXLIu1dh7ouGxdcPScqbb1IQaGeo1wi7nfsGuUuhjqFSfkMQkwirNmgYKUK0fqNsOIaTeJ4vo7BUEcf702QMsxVDKdb2EhKIIGYQS2zCx/kvHQiHW+8ffDnsrPyLB/vwwnl51jjfVb94l4UFN8CmdOzRBzjR5NqReJtmzx8X4BC1LVdC5Q0ITze0HBQ7iHEbINHPm02Bwpz14r+2FgF2YskPioLNlf+wtDNeN1xEVloqZCBhSdEqSp/RB2uHjJiV8gnd0dUtOxGTSnTnP8cBT8M+Ma24a9wr5Wyk8YanBEeMnWI/BMjwXE4QbkTEqdj2Nh/HHek61WMWkQIEBBBf+yvou5PjjrtMVgTWYbgjCB0np5byi9PCn6FqgsVSOCY+2jARjQMfHW8ZOfslDCAYr217+CnAG7LkQAVEZ4CSx9nQBc0cnIEYLSaHezVDfuhqxugbSCClhSuAw5ga3SF2LrUbB1dtsk6/bWftSqsEpRof0VZh2njUHJ3aqqerOPcE87ebJR3tkEpa9OC9zEGx/aEKHD6gzj9eqaxXvrvTYJ6GMByAjGPCLK2juDvUxS9z0UTEk374eHWsp6PJSuvvb1e2XNrdNlRjnyUX71CpSwQuUDtxcgCd0D2j2lUPSyzIuBGmuvHT5xTIrmWAAyeTb+evZXKxLMe7yihOo4TKCAB+iDP/j5ftCouuWPv3qr+V1v9RkAWTs//uqx/bIA+SfzpsWjILwFGmkseoi5yYZKcci1t69HoWb182ffRY2wM3LvXaXyoyfflT//o+Xy/CsvybGTrFsGW9CMy6BRORsdSMKcjJHNp/8d12SPHY1xL0m5H+JEQ/LYY4+Z965nu+4AhFVzZ8+eLW++ZZO9xmvBAMgq5A2kp6fKCy++5jNubmQAotGP9Rs2GvWfy23jARAe79GP3i95ORYcXAwAWbV6DYz9FFDY3vDlUVwPADJ7zgwAhXSoVB1Ash82/GmlSJY6CK9J94QAhNdKed1C6Io/++xLWIStl5BGRTS8YPc/sBbKaidhBFsvxk0AYhfj8QAIqSaz55SYmiANDXbjYsuBTG83+LpRWDwXLJyOqMheH8fXPR43P9KtSqAYtHfPMQNA2G4CEL/xH2zsrzQCMnNWMaQ1EY6vtoBRx/s3CYBQBW/27HJUVc4CyD0uR1Gvxz9vxjp0rhUAKSjIAhiIgQqfNeL/KwAQXmd6YraU5iyQ6tZD0th57D8VAFle8imp7zyCJPMtqKQdLtNz7ocBx9ycWOkebJDTzZthiEOByKMbUHadgBD6YRI9Uoy8SEQC0ifJvtMvI1pkqb9XAkA43vFI0i7NXAXFpWEkpb9mkuGvFIBEgoqVF71AukYRzUJFEheAhKLgcHHqYjnauFHauu0anZs82Vx3E+43AUgCaGoFKEg4ONxrqDwKQPjdaVNuM9Grtt490jdUOy4AIVjPzUWOQp+NWvDf3d39yI0YlOee2w3w40U+riEAiUSU6qt/fJfcvnK6VM6bJM1dB+WPv/a2fOvPlkmipyw6epUACMfqa/93k1Qgn+OD988cA0D++F/3yofXZaAQJCrGXwQACUHE7tvfWY9IbAcc2b2ysCJdGlv2IJcmUk5XQy2LQDOmVoa7S0Dhg8oYpIarUHjSBSBxkRmSOLIAzJJj8u67/iKYvo3+Gr647gCE0Q+Gg+rq/YZOsOt3PZGKMG+7dZnR32bV9BtJ29j2/3xP41SoXsXBG2CoZiptcYk3m7w+DblSz1o10nNRSI/twQfvkXjQV2pqalBcL12e+N73zfv0nk0qLBhzth27dptkueTkFITsS+T19Tbc2A1qW0KcTTy31cBtmDUJXgw2aq73dFsqDZP9XC37/n5r3GriMBcofyI08jpMlASeFiwAes+o3c+aLmVlU+AR2SzLl1UaI0orgfPe6zGMrKVXcVkjA6TrMOR7yy2LsLiFQUb4GSoKPn8AACAASURBVHOOeNTyoPzibasqTfRD540OAsP16jHioqiSizye0iW0v/1QgHLpWO58dA2hwIRIekWVpsHz6nHd77nUBR0TV6aXx3flOfV8+l0m2uvrzEx/WNhN5NZr1ujEmIkQ8A96DylvTLoUx5MyzVS/4ntspK3Nm1uOiNppUOT8CZL8jN+fjURzeuWYEM1jBDMUeX3qqXaT+HUsOG5KNWPE58wZyzV2P/dTc/yylvyO0h74eiIK1YXGwf2MfQyMfFzsby9l7CcCIReKWlEJi2N6+FCV9wzajf1iAYjeB/Xkc165dCY3ZyeQYsbPNCpKT78KJXAdclXO3KgV+8bj+GvVDBh5yrnzZsh7W/fIwoWzTbJtO6gbjGS2d3RBYcfy7AOjSfpvRs70HK4whd4DrkfBaEP6OSMg7hizbytWVpjoh+ahuc9ugldt3I1Yco3SdUVFMHh89d4XFhYaiqmdq2Orreu5jSSr0pCUl0QTElXP2eIBiHq8aAgld4chxcumzxTqnPuSzZl4znWazcj3ejm+jHQo/SnKk2wFaQSRFbu2M8AYC5ne8pyliJx0y+lzkKUFbUsrotvzWc+qkRDvt44f3otQJMOy1dedw1pgv9Pba6lfkwoyfFGfCFSs1sY1jgY+m+4f5lge7uS+wwgBmzuuHCsdb1JE3ePxNUt0+KqU45rY5ylIqE6IypYtJ54w8y87cYpMzV0DudI2k3vRjerfnJsaJe8DLTk9LVOSQ+eiaGGHtA7sl5KsVZKeXChbDjwFyjKqNzi1y0JjrUGP2IavP6RbsTFNXBurnOszz2tNjs2VSVCp4jzs7G+UVtCjqmqsME9rm5VGZ2P1d418uBReRkHYGC1hHRe21KgSSUeEpbX/dezdiRIVayPPbEUpS7HvsaK2lbJfWHQfDFtETBGF2Xroaamc9iFDJ+tBMnrPEKjQiJjU1tlnkOdlon5sZI7UtL2CsbN0pKYGL4sdrxOjbc2QhKjp+H/LCtm+/SSiYRlmP9n23knISVu2hbZhRH00+SjUCHO4kQ5NQncjIPpLzF5EmthYRmDUVLVnGzQ1UNjCvKhIeGi3fPDhlSYS8NMffgJgb4f8xw9OYN1KlAfXTjHf7W2IQLK3nU+Nx+01hyeBwuZRH6PwOjrRft7a0IjkeY+uCHDFFhsfJzGwJdj2Vp2Tp14/LQ+vK5byAohGYBa8taNJNu9rlo/cDpCXBWqzV38kCkqfoXju2CgoEDLq5YagYr1E20rv3/5/L5v6d21tLZKWbCOzLe1zECXBPhl1UvrbZ+BJipWOgXelqf+c1Hq5tQmx1oYri7vfzO0f/OAH5t/Xq11XAKKFBxnBuNjGxZ0Lc0oKQoPTyuStX28aUzVa+ZIXe7yr/73gyldc9Jj7sX7927jx/iJ2l3p+GldqxHJz9qmCeDrVLG5IGV4qRhVPLpAMFAnq6GyXAzt3yf0PPmBOt++AXdDC4PnZ4+XO3IECkF1dnWbz+P7jP4AXxB/CjvDqgKjR4VJ8uGEq79ZuzHaxIG+frb+fOvj2ennvfIWgoHijhgnD5/QuPfzwPfAyHjaFDze/u9e3oLsGgcsZ12sncKCRtW7dLfjNiNEXZ4tGHYnbbluC8G+8KT6ohoOOH/+6uRUupUlrBTDfQ5v7eTBD0JWv1d+4xp+bQO8WQdTvcuyVdkHjSc/H37ljrJutghJuxqoQRGNd1Yh++tOf+vp+MYIMgUAqPT1JZs6aYkAEue9UVmtD8S1SMebMKTP3qBOLoIcpMc5xkDOEmhiie/v22WgTm3vu4J5/vxHiUyNy8gUIpPRaXYqKu+ErQB0LEgCetHNBHrQLGfOBXx8vhyDIYa/oLReAXEr/eNKU1ATkxOUZyWQ2HZ9Aitp4HVQjzaUSuXU53PnvgkYej/eovd3mdPG5dulPmpPlFuIMBJKkxsypKDEKftVn6mTXrgNwoGQj8TtTsrLTZRDOgoTEBMyDAdn0zi6sVWOLaWnfCMTdOhTsj6s05dIg+ZlSWCM8BR7OF5eupsn9b73JvDlPdccBDfpdGuDMDWHjOLr3LlDZi310wYU7rrp/sZ861/V+mON69QyY69HjFaNLwPo25AGQGK/4HOt3aF5MTGKUoeeYZxH5H2EwXtmGUTbZY3qAjqUF/vwFB0eRmK65GlNzF0tUeJycbmXRPEvxU4oaX7uAoKcL9I8hS9flutHm1RfNy7dGFR1n8YmqysTcCkuLIb1IcycImuybpO36DVC4Yuz7qI+g85XjG/isOGWsjCGun3OemZomYXEyO+dBOdd3GsUHX/atEzlpqE0EsKFN6U9xkemgXS1FUvdxRIPs88XgyPJZH5emtpNyutHLq8T7JlcKeS7mO16tCj4PuhZxrQ739lR7HHt9w44KXmpMkWTGlyCqEgtZ1gNyoApy/fyu59ckYNTnig48HVcWpdSmzklGrEuTSMVqkt7Rgxg3D4CEpcMwh3pmQgUqwNdKTetRWTDlTtld+4QUpCyR1NgS6eipNQURizKXoIL6LyU2PAWUKXU+hiDfZQBRk+WwQ0IxN57F8eKw/rch56DQdmPYAtHutlywGXrwXB9HUeR02CT2noeyAqZHV2MVb9MwD0K8qum2DI0f0ASnYDmAzqu7AkSO32kBw1DUV/Hv4zwiWWZf+tLHZDikR7742UnoUxrqa3TLn//d6/I3X1kF4A0QhmlAqMAW7lG7iGZ7vKKEkQnRAJ4W5IXh+H1wkLA1nrDOsrT0FBRvtvM1ETkiz21rluOnO+ShZfGy40S/VNX3yYLSWFm1xNLV+rw+jsRFSHSSR1fE/SEIYQthXky4ZbcgxCH//O03MJ6H5c4707BWRqMoc5ekZHdJUlqX7Dy4W9LkVg4masxshVKWBSkxBDFo+VB5C+lPue6FCa8rAJk3z8qdHUSo/WKbApCF4LcePXocaNzSDXQxulEBCHM/TPRjhz9Z/mKv2f3eRACEBmihF+lgIuh9990JZamGCQHImrXrzCLdjfyO6wVAWNmcBsbevYfBG+64ZADy0EN3wiPfjmT0DWbICEDuunsVckPOoj7CmZsAZIIJFwhASD0pn1oE9atdhlPN+h1GYhPc4h07DtNigCeOheSYrDws06dPBmXmjKFcuce6CUAu/km/EgDC+7Dy1gpZ/4bNg/pNASCLF88xSnZnz9YCuB42Agfp2LyXLV8ISc9mE8XUwl2cf4xEvPXmez6qJa/1/QIgU6cWwEAeRuSlGmf5rwtAqK6YFpcnk1LmIBKyE7Sb2t9oAFKUWikJ0ZNkz9mfGU+wrlfBAEh8ZK6kx84A+DgmHf1njJOLjbhh6YyPonhhrLR0nJFjNe+Y968GANFcyuw45OKgJsmBqk1S1YBk98sEIDkwlhPDbpXO4U0wpr0oEQBILo4fE43CiT2tcrRum8wtXiNHGp6TgZEeaUCOX1y8BTeLSz8LGlY3itvtPQ+A8PNJKeuMnDPz77qRSD+IMersavBRdNubsuEkE4jv7L9hAMiXv/TbMhjaKp/8SL7koy4b2w9+tAURhRi5DzU3rjYACYGj4B9+sE+GESnpQI7K/cvTpSQ7XFIyrEDApQIQ/uZrf/YUoqktcDpmoahiCwQboiWrsMECkBhI/faVQUo5TLbVPG3kpBWA9CP6NDPnUcM+evXVVy9+g7rK37yuAOShhx6CsTix9G7gNdPbtuKWJfLa62/6PBsX4+G9ymM3zuHGV766ktwPjTpYL6I9tUl29DxFfo8jNOq9UHB0bJh89jOfgeZ6r5lkWVnW87FkUaX5e+jIYdCcLFpPz8xA+DFHjp9A0jEEATSsew4GvbZBKF6xkaetdIIYqGoo6GPUQ6MdMV4SO73hw47++fCw9QjQexPueW74b3ro1q69BQnJTVDvOj7Ga27D8OMXaePv05ALNH/+THhMM0y0gCCGKmNr1y4HoHpmzGap18PvuZ4znUOuB9WtTK6bVGDVY7dvGrIPjNoETha3fojrydfvMRKitCqeVz2mPL7rdeX36VHT7zL6oepSjIBo/10vqtuXYNfv0rSW31JhaB1vb9xjNukIRM14zCLomDPPg0mfBCccAyplqe578EiHTU4fr7nVjXkPNNLD3+gY+72IjKb5lbhcao//fvjnzNWiYo3b+Yv8wKX/BP/Jhef5RKeZv6AcUc2jBhC6ilM6JheTI+dLLMY9vdoREFcmndcyb/40E83Yt5d9tp5seqnn4VmePh2JlqjdUwmAkoyk25jYGBNl43rDOjJ79/iLabGiNxspvW++aSOg2nc+Sy6l0r0HgfklNondehz5GZXFOPcZBdRkaP4+uAyv9dTydz56IG5noEoa74WumW5EN5BW5l9XtYJ6P8C/jUz3obKxaGSAtcq8175lEl7+8AhrKJOqM+h5kQdBoSKVyTR8Rx9H7hVspGAxodx8jLdCWRcFjdEdJnPHRibLrLzVUt9xFFSlg2PWZZ/CH7o2PGSPN4RCalzT2ZJAWWFLS0fEVgv1QT1JG2k//uiTfTcUSbx6TTYao55sEshsFMVV/tN9kJEtpZ1xXP1UMRsByYgrQxJ2heysfsocY9Tb20j90iRs3uekyCkSFzpZajs3GWlcNj0Wo7/xsSlSmFkh2SlTZcMuK2UfFj7sq0UV6dHP2C9fFBfrtb8GCeqaebWv+FuloLlKl3EySUpy58me429La99Jcw72LTnZRhd0PnOd1ue8CwnyGr2hY4L7R3LEZPyXJf0RcB7xmjEueSkrJC46R3aefEOSYlOlLHeRbD5uK2XzkRocsF79iPAYKU2/n0U6pKnHOlHr6lCQ05t3uellkHGeJ/VdqCEWWYrITTyiTIjMgU4VhvMzqnToQD3qeR00Uf6OTi+qAXqXVhAf8VHYuN/7n8EQXxTb1q3xtYCohihViWOCMR4GYGLjLRjw1Dehh2begzabpIE+OXt+qXxw3RL53KMl5v1aqGR+/V83yl9+abmkMtHf62ZDzVnzeV5puS/yGFsE0OKxO1AdG7ks9nwhHkAdaO3CfLYHGB4YxnNo6VjffLpKMpMi5XN3F1oFRy+KIlAyZWtHnaF4TygoNDwafbVsEipihY96zz+qsLONSJv83hefQumFLDiPUUcG4LJsRqOcOVcjnYjosA22gpqFh/lIy6/gOLC/Gx0YkbQBKLyBRvcTrwac+eAat+sGQCi9W1g42VS/vtQ2H/Uu6AU7cdImBd44LVD5yi7eVxr9GBgY8tEKSGHSBceLUo65fBbyU7nMQfB251bMNQlg5A43NFiO5ic+8Qnz970t23x5H4uXgecL7iJzRSgtl5qaZjbOX/3qeUfW1oZeubirYkl0TKQviSw6GolUnovGLR7HwkNs5MBiy/P1N8KT6mOoeDqSzqeUTEIEA+HDHfvHGKqBtV2CKfroxrOoch68pXFmceY4HD16CrkIlH/1UzaCqUe5xhqP71NxodsGjX3Q9/h71yB2c2ACDX4XnPD6fRQ0M47WEFBwwXMob53vu4XJXG92sAJ9egxXXYvHV6DIOcDGf7uAJxgAsffYX7hw1WokMXb1ypbNduNZees8Mx5bt+5H3k6BUSzjv0nJcukLYyam948LARBSCfy0gSgYoOQNW5UsqnuxuTKlLg3IVaAae47xE5d5vEulOQW7pkt5bzxgpsfwGa6e4tqlHJvfpRLWiePVkMG1dEo2F3RciJKm5wqUsdW5qAaxW7hN70FGRgbWDX80WsEjI7IKyvmc6PXzdwQaH330Lvnuv9siqCo3vWbNclpi8Ow1yxGIR6iqWUFBNuZbsWTnpMuvnt+Aa7T5R1R/UQrQHXfc4ZOX1GeCXj5VjuMc0z7QAaHjEUy+mUVQ8ydlIv+DCjjMl1CaEorjeRbimNw0zxgZA0BgKPoUuDzFHI6Djgnns3ssd/3Q93XOc31l9JGtBcXjQjxwYM0plSe19zwMhqEa7nHxUdILdSM2ZFFIqDHkSeeBoecdg3QrtugYjI/3yLCooeaWEKyMKp0IScrTs1chL6AN0rU7QR0Cx545dP12naeDUA3p9nPIGfHGKiLK9iESdPykZL/8eQ+SuG3DiT25UNeoVhqYnSOeyldECJSZrDEWDRpQICWQOYH6O84D/1hGmrwitoWTPi7bqp+QMNC8dB7wvgx5EuN5SZUgvyRIXdcmQ11TUKC5HDyG3q/K8kfkwOlXpb27bgzw13uXkGqNSP1NhCezOmqKLNo90XWiakI719OGhgaZWXgbih0WGlneTUee8lF17Xjb/AbuLZr3wbk94nGauPdpP3KjFuN+nZXuoSOog3Ib1LcyJQWVtE2uH6hPp6B01dS91xwvKtqhPuEexyHXoyT9HiSs16JOzC6z1rt76ezJ98vhs68Yeh2T9MND42W0N8dQ/ZJRi4TPyo+eeEcaWzGWQ558LziAvjXJsx38ioccE8xXx2YYA0CCqIwy68Y2EJc8dJ0Q3yftnTYnJ8zLMQoLy4D0cbXkoGba/Q/dLV/5rWL7M/zmO8/sMlGQu1eCRubJAXdA3IMtPSlOovLzvFOAfh5i6XoDoNVjVTCvYz27JgRKXqMe3b4drIBISNKzHTzdIy/t6ZS7KqA0WYFjeTYGEKD5fBSUREZL2IaY04Y5aLqGnA6qkrINI0JlvgsK2etv7IbT5RgOYwHOAw8myq4je+StbTYilxWXJX1dZchzGZD9jTbaQbnxhNEoKUy+G+vbHlC5/Gpm5gvXqF03AHLnnXfK4SMoeORtWhd7vZzw995zhzwP2bRgnuOLPc77873zAYgv9+MKlK+uBIBw4SkqmoyaGovgBewFEBmQ5cuXmM00EIA0w6PBxF9W5qahyoXr9ddff98BCBdORj+Mxj5Cg3t2H7psAJKfD+1r9HvZ8rmgXVVD6aHK3OqbAOTyAQjnSmFhNiQUa2VR5Uzjldy18ygiTuXwZPWY2io0DndsP2Q87xdqNwHI+REgFxRcKQAhZYjr4okTNdccgLS02E0+EpzztnPW03YhAFJaWggwkQbKmN0o2e8FC2Yj76gcOvfP+7zE48kq61i9XwCEOSktLZBaPUsD+SYAUQDC559tSlqlxEYkQ0XpbeQ6oDjjbxAAKUm/FTktSXKg/pfnAZARRG3yE1cC1nWhSOFeAz6s0WZXtmAAZHJmpeRlzpD9J1+RxjY/pfxqARCel1oE91Z+Qd7Y99hlA5ARGNRlKXdIU+9LMqvoU4iSRUljR40cq9shCTGgYvXV4fqs5zwQgPC9+MhJSOC/W6oaN0lre60PgDBCUp6/WnafeApMimwDQNg2baiRspJyKS4sMYpe339sIyJJUBe7QQAI+/iFL39eHr0zW7JSAWgBQM42t8tf/NtW+cv/vkRimKOCdjUByAjG4dltHXK8oV/+4tMzrhiADAz2yGc/+4R84XPFsmkrnMOYp8l5J8cAkBN1rTI14wFp76mXvY3P+wBIUdoa6e4YMXLg16NdFwDCsM+KFStAoXrrkq95yhSEEREau5iihZd88Cv+QSD9ytb9uFLlKwIQ9ebRA+TzqiME6TdYbOeNdr+nYkJPlHraGJ7Nzs6WGdNmIpoSI+9ueRdAZKls2GDzJZYsvwWcR+uVIF2roqIC3saphs7E/9566y2fBj0nuCpKUfEmPs6v9KEGqEZAYqLjfCofPDZVy9gIhOKRjMg2a1aJ8dhGwjU2ioPv33/UABC9zokiIPyehv8Jnh555BFzXDe0WFVV5bu7wSgmrneW3lv9zsyZVsXj8GEbtg7WtJ+8R8EiIOpd5ffcJGpNgNUEc70GnoMA0I1C6HltUrv9lxrz6m3me3y23KKESj1RDzAjLBpZcZNIAyMhwYAC6VcLFk4zCmUlJfly+jQKZ7V3gy6DeiF7UQkYURImrtfVNQPsWu/ZxUQYdBz4fbdAG8EkG6MfGhlRcQPOa7fApXoP3XnD3/rft/MuMALg6x89r56Hd9wbfRU/cMflagKQwkJIxoJawPsRjHY1HlVVRQzsIE1AXUPxU3e8+ZNbViyAkl027lOHiYI2gJe8b98Rk8/hUkZ9XHtwrqdNmyLvbUMNJ9QVYGOy+aJFc6S2pglrACqOe+pPrsGnv3evgwBE5zR/o2uTG030RY0DVKcCCyPyuPwuPcJ33LlYXn1lqweq/Up87Kv+zh8JRRQiiOCB+8y751LFPXce0Fh1xSbcaBHPmYbaPJ2dNurD6ERvv41IExCMasKtF8lgZCMctTvYqJI16iU9D0H9Jz7Gvt/ZPehzvoZ4ERIuzxoBCUXhQX3GRkG98RUgdKizOXHlKKRXIsfrd0jvgF8RT2mspG11d1oDPjLKAhe+F+Ulyw+NArQqIwyR8tER+x2957wfWgDRJpubj7HGwVhEFERbuCZ9Q5DEnAPHpNKifU3BExst4frJtb2y6ONysgnysz2Wgqz3EeUdJXp4MqI7TdIfwrwf284BULvrM9+zEQD7Ofs5teB2yUkpl21HnkFSt6XsUOJeW2ScR0vTBdycl9F0730WK/QeFmUYEJTrPOaad/vsT8n2ky/JaBjl0G3kQ5XP+Lq7x9LEjCiCQ+3SSDjvZ2bsHImLSMdekQDQkSn17SflTJOlM8bG+Md0aJhRNutp1xomzHfJSVwgafFTjcOgGVLGkRGJkoI8le6eJkRQNklerpeAjt91tg2BnjZdTp9k7bB4+ckPkYMSk+gwJViocmyCOOeu1tziuI76roPfC0ZRVUED31Czx/ifFs5EAURQB00bQG0OthDU4vCiFyVTeuULn/+cVJaVyLTyZkSIRuTx5w6juGC0PLRqqvl6LdT82OpQw2Pu6pXm9TDmVRTo6GxDwyh67PUzxsuxGYUzLsSL6vRBoGMY+yNbWB/WT3z23XfaYDtFyYfmWzsoEUqgbIMszokChmyjsHWHNCqIiFLUiP1u/6i9L1GIqvT1NMtjj2+SwoIEmVqagIKF1ZKZ3SZVHbamWlNNK67FJrUPds4Ghe6oHDv7jik4GR8N6n34YnnhhRd8LAPzxWvUrgsAWbx4MRKUeuGlu3QK1bq1q1CWfjskGcfKf16j8RrnNO+P8pUa8TRs+7xKpSb/wOPwWqrQWI8zjU+tkNuJMYoCRYqNmxkBCakKj3zkw0ZalbU/zp2z8sf9iI4kJdmHlHkhSn+h4b0OtIYXX3weBYSWmM9VOYuv06Aa0tBgDQjK94V55F6teM1FUilY1AGPjbGhRVsJvRtGR5pMRaXsjRt3wIDJgZpDpmzevMv01wUerjGlN8E15tXo1jwXfqekpET27LEPIZtLBeG/3crFLgDhZ3r9hw4dMr/lYuuvvOuvTusaQuzv+Qaun/LBz4LROLQYGDfYifJP2BfXIOO/OT90k2IfNdpDQyzQwOIYqLFGSo3Sx1wwMp6RSvrH8uVzsPkPyZnTDeYvVa9IUWF9kCVLZ3qSzaNIEraqMK6BFQhGVKXHd4OcF5znSvmxoMrOcx2/sWITfspc4DmDRRR873kcct9pryEACcxpYR/GUnfOr2IfbJwC36MSVhnqr+zcecyRt4UP1+NXB+Y4BKWuXQYAYdRj9uwy4xGlsZcEqkI9gOimTTvPAyA5uZkQNCiQ7dv2GCot528cchumTivGRt9suOW00fzPtwWzBEnBjXw/JZLXp/LcOt8IXjWnjWuOS+F01xAdS36el58hOVibWItI550LCPzzSg224HMwmJqV3ms9nxr8SkHTOax903WK1co114MqV5pDFwIAMuypIIZ7RjlzA33UJRgw0UnWUo6AcUPlInMOGEwDnkVPkMLGfMHwSHtN7BcLEJr+MgLkce5dMBc5mipJMRnIJShD7Yy9MOjrvWfe/o55GMqDHx22xloI8j7CIq2hTKCgoINGtz/aZUeHQFDX9gGsN/GeDGkX1i5tVFgFAcz3b74YcozaGFT+Jt3PHA9zOyY6QeYU3Cdbjv7IvEdZcdNXQX2EkOlGhretr8q855Nt9SR0+Z4ffPpPyfnAcamc+jFpRUThRP1Ge0wPJHCd1eT1UABAdx4rHomEEps6jPxr9CAoqI2+E62p+KihYe0686LvPaVgsV+dUCDTRvUrNs4jlVDnv9nPwrhbpa3/tCTGJ8vkjArZW/MW6pm0ImcDeS9eLkL/QCPG3kZDfMcE2EiOB0sirhSgY6rZ8wl+GwFieodtBDQJidCNNfbcxw4fl/lzFshrr+7DfjuEvJRuUOZSkBitR+S803vn0Z2J6pz7F5w2yjkaCEY4x50Ic7S1LyMGk6UflCvThqwhHhpVI1HeHCrOOi2f/tL/krsWz5aywmb0s1ea2/rk//zbLvlr5ILEAiw3VFv6ev3Z01Ixyzolo3IypMdzAoTFRSINxIICzXONZ9V57/4bpN9ix3IUrIHOEOs8+JefN8sDFQmSnxaBApEWXIQjzy0ky9piQ3hGQ3CP2PpGUJw3zEaWQrzCgv3hbZi3w3AGNss//P2v5JOPFMu23RAQaByUiFS7B59G36M8yl9Hb4okhZfIlrOgvXr0shkp9xjRn1/+8pfm+9eyXXMAwgfx4YcfviwKFSsnT0MtjQ1vWkm6G6cFByBXmvtxtQEI63jMgkd/7nxbIfdiAAiVtAqgqrV58yYDQJh0vnPHLmO8M5H8nnvuA01rveGpXioA6cfDe/vaxQCUe42EJyvllqEa+saNW28CENyfYAnwZoFyNkP++1oBkNzcdCPLO4LNoRc7CCMie3ZDGQabCjf4W1ZUYANlJd9R5IPsMwDlJgAJvkq9XwCEZ7vjzkrQmsDN9yIINKjfbwDiOgw4bx94cI2ZEz9/FgXVlG7hRR8WVc6RgweOQuGqxcwPrusLF802htb+fbbi8PUGIIsXzzBVm+vrrXMlEKDfBCB2TAhA2CJRt6I8Z7GcadknLV30/t+YAGRR8YckOjzRzLtNh22yNQFIdEgOwEeZnO18B9KzfoP/UgFIVHi8LJr6iGw7alWHrjYAyUrJkIVlD4I2frp34QAAIABJREFUdVJONL5n+n85ACQK9UAmxS6XY+2vy63TPynbTr2A/vZcNABJji2W9IRZcrjGCj6wxcbapHgXgFRXnZWZ5TORo3AYz3ez+fxGBCDf+pu/B7AblXuWQxQAAITtsedPSArqfNx3a/H7BkD+8WfNsrw0RhYWx1wRAGF//+irP5Z5sxKlpDhRXnyjHcUhz0l8+qkxAKS+u0vyotZICyJ0R5reNNdZngqJ5u4Eefrpp302h++mvs8vrjkAKS8vR5JwiuzeYz1Ll9IWVy6A7G49ipLZ8OaN04IrX92+egXqlLwLZOzqWF9Krz0NauMNtg8FAZwqX9mohvUqqbFKz7BSELq7rZeJjR6V/Em5smTxEkMnqjpdZbyCq1ffZj6PRSLbL37xC3sO8Dm1CBzD32Wl002khJ42gphBGBQ///kzMBxyUWukFOBks/ldB3Swoz297BAv8dx4hhxPcwRUHdjoKZ1VUWzC2EeOVJn+U25zzpzpsmH9u2Zzcz3xrtfSpVDxWFzkVfGDVCP9nGOhhhff1zC0jgkNNDfKotGAhsZ6SUm2G6saivSiasIdo0guVcKfyOqqdV1YzSg4BcdvKLqJvm4fxytUp/ef3l83SqDv67VxPPLyvCQ6XF9jo3+z9U0W54Ve2zRI7KalJiKiBAORFBVEunjv3IT9WISNGWYnBYsRC26MSsXiIe01e8mwjlJQsPPyuxpF42vVvNd7YL3FXkIeipO5Sag6tvzr3ht7P+El80Lawc5r3rsGkRC9p27U41IiICFOtC3QQ7h82UzZvfu4T4OeY6XPAb/rzid3rHyvvUTNYNQwMzxBKFjuWPJePPLRu+GVq5GtcC6oR5DH5zO3dt0KJJHbwmecq6tWLZVWJJQfg2CEvwCdo3zmSdHYee2fP3rcyIikMcnt2he9ZkZC9ZoPHjw4JnE2WASE83bZ8llYhwjivGRZR4XPjSrqmI29d361N3cOumMdqKJl551//XBrpiiVhs+2j2qFKLivS0g4HwFthC0C1Cy2QTwTEaMetQefs/IzW0wingmPphQdBoqIF+2iSg9bTyxoQF7wzSam2+OGIBKikRrEdO0Q9yUgad1GFkZQoTkCoYjizIVyrqteTjZY7yujYWG+KIoXxQwD9cujLpG14ivEN8Jn00v096L8TGbv9wzCCNCzRuBx14bSf7ZvuL4hr0vRTuBQ+0tHSSREHdLii2RG4VrZdtzju4fafTk5fDpASYo09GyDhGybT4GJkWkfWwpUGo1KqMHv1nLiPOJ1RKJWSkXxQ3KgGlK2MOh1XWL0Q+dgZAJSob3EY5ss7vfa04kX2OrOWu87nw3ukfmpsyUndarsqv65vX4visU+aJSfVCy1DRi40nnOfaAPUvdseXEV+G0EqnCXQYmrR443vyu9nbw3tj8MoHS02/0hPNIragrbYLA3VPLTK2RS1kwU2LMAhHtBdJhN5Cb1KMybRCmo+ZGTlSnPPvdLOVdvI008Pfzz3mX6bacIRLvYSOrwrdtGtsb2JxJ9H2CRQl/zJ5zrWyOhXgQopFdCIzyKIubpSIiNgIxqncrBBDwHllYdjZv81S/dKkNQ7fr6734IlC/7fkdfqPzZd7bKN7+wHKDJ9rcHEdueDlvYJncGnHFgLZhrwhwM88QAOqBAxpaaxWLO3r0dwnV6JsEIWAhdrTap/ds/awAAiZfK0kQUuLRrTRSemVEI6bBFgpaqlUP7MMnDABzZIkJsYnp/SKsv+rcJ69XWLcfkdz9WIe9sOyFvbUd9teQG6QWVsL3V9jOShREHkmSouwj0ueNypnmLoZEVxd1t2CLbtlkJ92vVrjkAuffee+Hh3ohQ71je30QXzMV39aoV8sKL10+zePw+ng9Apkwp9ueqXGbVc52xlo5y5QAkAaG99LR0RJGmovJ8vTS3NF8QgHDBjQVHMRoGPrn3XArOIgQ5ZUqZNCLiwaq6ebmTYOzsRrI3PeEXD0DSoX2dm58Gnrj1eKqhvHrVMkREdptijTcBiMfhVpUMjNP1ACCkyKWnJeG+7PclmbsKXXqf9B7yfubmZSCPqAyFJU+BrmWrPt8EIP4V5P0EIIuhhHWmulGaGu0mdy0BSCY23SlTJmHtIxBtwqbGXA6/XLIBIBCceO+9PYa6ScNozdoViHwcNpG0GwGA5OdnmkrjR49U3wQglwBABiF1yloQU3NWQimJIGTXDQNA5k++BwCkQM6hsN7+05a+FBUZK5nR82H4dUpLv1X4o9NKJWAvB4DwGNMn3YX8gD5c/8b3BYDwHCtnfBaUt+1ytm3fZQMQUoTSwiqQH5APQDQiR1tQJHkCAJIKEFeUcYs0d1SZfJf9Z94y4+YCkLT4FGNn8Flvbm6V3fv2QxDmhMSGWqnbGxGA/O8vLpGeqFz508/f5wMgkchf/c5P90lBTqKsqSwyfb/aAOTJlxAVgiLVp27NuGIAEtbXIZ/5wk/k619cLI0tjfL8r89i/kFFK2H3WACC6zh0ogGRjzuktm2vtPQdBvnwNjOPrrUk7zUFIEyCnjJlCnjBm+A5sUjuYtusWVaSc9++S4+cXOw5Lu97waV3ba7KDl914Ms7tv0VF0WVmWT+Rwe88WzUxQ+s79ADKV2fpw2oXD3H9GRpIm9paaksXDDPSPCqkuMnP/lJXxefe+55k7DOfArmJLC2R1XVSdBv5phq6UePHkZ+RSl4/53S3tZtVLaYxESv90D/WC4uPTypKTbxi8azJqnftroSx6kyCko0XPU6VqyoROHAasMf1+aqnbl5FO77vroloIxpHoWb42C0x728IVf2Uj3q7KdGCZpbmnwREH2Pn7uSg5pnwfui+QiWB2y9OIH5Dhd7/zUh26W02HNbb/94Tc9Hw1b7RpCg72vfOdaaL8L3lC8feFxeC/nXs+eUwpM+gCjV6QkVrvQYLFhYVl5gVLEWLJyOv4fNfbb3zn7L9Rjr75RHbcdvbCVof8Kl9XpRg98nb2pqN9ijmKRFLxmY1+6/D3pi9ZqdP5I+b7ZWW77Ym3YF33PzhtjvMaDbc5kFj5ZZwQm2QFnlslKbvH/8mI0Uu8cNjIBo18cTJAiMIHmjHDSZn32fv2AG1pxYrFGoyJuUMCYHhMeiUTJ79lTzl0nq7Pvq25cBpNZC3IASpurM8Qs2jEICVJt6tU1Nb0+SlREQN5KhY6hzm2uZRvpIKVVBj8BnWs+xYuUcyFIeM5Wbg+UpBc4xd/7aueuP3lgj1jrbgoFOvT+BU4j5HXpfOZ5srO3gk9vFK83VYB/DvermOj50iod4kQ6+F+HVo+D74YhAmDaM/Ip+rw5HgnVwccqFeDkgPFcIoiTmmvi+PkJdNo+P+SGRUX7n25CXh8LaH5Mz58BjHQOa0GYfRWho2DsH81e8nBNGBhA3sOdGZFLXPxVF4L+HkZ/IZhz3XlSHQUxf/lIU9h0vAqTjyMAMc2ZMPyGHOrfkblx3FDz2LxgZ3ojQBEmPnANefas09+7zOXY4J9y8qDH3xcu3pNCJNv9a6l+fE2IzUTl8hRw3eRWWwufmrJm9yuYYm6ZRCzPOXvRRPxtCf9o8uekheNGzjVcdgg2JZTIpfY7sq3keN9R62bm2ayX0BOTK+GrN4HO9Jj4T7nwsSbwb+2KnRCT2yJm2TbAH4lFo0HMYQK65D3khbGEYO7aKKfdA+SzV5GPxfu8+bB2IYVjY48B+SMW1DaEfr73xtjQ2teBqbPI/5WKjQ2zkvaCgSA4ft5W5Y6G8pf1xI4u+6CsiT+p0417sKSTr8Ji/mE22D+GcIF6dD9JPQ22eUGgY5IkHbD+GI21kYXQkHZEaq76Xl5Ak/+23l0tvZLZ84/dux02wEadB5KyebRiV//vTXfKPX15j3utobUU1eHu+yFj8jbchFSMX7EUDz3nMkyHkYSVl5djvMrLlPR8m8cmLdvzHDyG4gz5/+NYkCR+0x6Ko9qD3rCVPRVQpykY7WJhnwIveh43a98Igpdsbavsbg7XmB//vJfP6tnlZsuX4Edl1MAn93CqNnTZqM+qtrw3oY2LoHAgKlMvhcy/IthfOCSXMWZevHs7pa9WuKQBh8jlD7ZdDobr7rnViCvkhfHVjtfMBSEFBPhQJ8lH103I0r2aLjAr3FWjjxqTjkZhgk6uoGMSNn42f+UL9ACP6esb0qTJj5nTjgaytsUofTLZeuNAWKKSxzoV19uxZxgjlg//GG6+iqvideFhCUf9hK2RZi7HADcBoOGOS17dAVYsLhdKtQrzdSpOHedzoqHiTZFc+dTLyPdJxHKs3zuanSxQa6c49DkWPe0uwRDRdYAmyFICwholS0HTR5fFplLv/5ntcsNWTz/MrcNGaE/yOqke5G4hN9LebMI1gBTb2SrxNz6FsBOP7+y4cL4KBFfUa83tjFIrcH3qvAw1UV1VLx1Wvk/VATsAbdaGm4GPx4pnGK70XikoTfV8/X7lyHjjVMeY3VDNKSUlAIbmZ8s7bu41Klh8c+BMx3XsbDMBx3mohTjcvRu8N57kfSPb4zhEVZTcdd34Z6laYxuEvDBSxDVzwuq/Ghy4AGcbz44KnQKWp8c43lv4TIlmZoGkgiZrAT9tEgHgiAOL+3jXA3T7xGEmg4M2bOw2GEApzwVrYvevwGNDJe0n1HeaBbFi/GYBlljFAtm+znly/wpsr3uA5NTyFJ3tOJkXb++sCTReMKQC5++67Tb4bG9c1HVe3EKleH5Pn584r+//svQd4nOd1JXwBDAYDzGDQe68kiMIGkiAp9iKKVJdsy5LlSIkdJ068TvPG8Waz+b1JNn1TNl7HG1uRqyxLsaxGiWJvYAULCJAgeu+9A4PBnvuWmW+GAxAkQVr7/Hr9+BE45ZuvvN/73XPvuefAfNBNHfM+73MBEO9zwf82gmqjapu+zt4iEb6uMd9PPMbG4OGjjGcZe2oPD5aJ1c3nLoM7BO46AJ8CEJlVmSZe4/xBuxFnEKfVaZHBxgxTRHjgOeGn+FF+gQiqVBDPErz6b9OkDMAZUASYJIDxR2O5PveTk2xY6kfZceuguBVJ1d0y0Jt2SGoKzxPYP8jXpgCkAuTzioGUfn6wypd4DdWJcaWixao9+jcsQVYQ8ySthIGoJVQGyJOu84PGe9XczNdr7dKnRWWDAYgtKJbiQoqpf+o6/DDaxPf0msliGhoc8Rqv56OgWKkAUp9jPpc6OOZnhk728XcK057G82WYLtyUtGYeeo2Ki5Qggscw1IyMc3ZGRdh6zednb0+PTMY5QJPT4Ie3tSr9OdBoqqlN+XbID2nvH7epI7/sUj4EGDEm0pZGPU7tnc004mwWVJ1ZZOMnRw1KWMrsVT/OCtJ34pqAFjcNxcPwFGrtrhUu6jMTCfD6CKbX3ziOmFzGIuK8TksjQzbpe2jjCjw3LcJbpQZeRS1NfeTEcWjQpL/DNDScbfFPvmb6/ACK4nX1fKUCzHpZ4UXUIz8LZTD9/JWJA/VZpvwpc8BpzAoefiY8ixwS2P/VNx+hxJgE6hseoS8+m0/BKqCfHodYArw1/vzfz9OWVVm0eVU6OQBKJsfkPA6chVqmFvlh7w8ILvAYU5RBP1CSrQqssgqWRTWZi91SoPrwiQ66UtlLLz8SToGTCpWyspWiyQWBeWBLVA30kLymQLn/UzPyt8ygYk37S5pcAOZ+L87rN/76EH3jxSyIIYzT/ouzWJOd1Dog1U4DFZgZxHPwXPllKop/nAKQiKjt/pCyY54As6WX3nzzTfHZBzEeGAC5l+ZzDugTIdt4N6aF9/8k3gpAuPpxsewylAX0DbJ4e7EYACQuLgYSu7kIVGIR6EsDGg1AOJDnwI4X5JiYaJHNbGxqEA/5pUvy8BAZQ0ZmWICQZcvyhSxkICQejx8/tiAAwovJ7oc3Uim44aOjbnNA4yK8Z88WOn26zPX+JwDEl8yge04tNgDhwGWh4IP3QgAWZGy3bSvGgwZB55WbtHHjcjijs7jACHqP4igfalkHPzrnUmPhzLCv7PonAEQ+eGUwrvj3Wnt0jmXEG4CEhoaglyqLTsLBW48HBUD49zYg0GhC/8fKVfkAIJVoPpUGhboCwopXy/JzhMngw3s2QX3lEALR6QUDkJKSVUh+TEAAQQLpxQQgecsQZIDDXlfb5qJfeZ/2TwDIwgAIn7cliRuEe/rN7hO/VACyJHkjpcYVwU38I4qzraD20VKaQVZej8UGIIEBwVSY+igdL3/F9RuLDUBiUAVJi1wj+nO6R6qpZfDyHQOQJdH70LPTQhNDZuolGC5iLZ8PgGTEL4fqGQyky9+gzStfAAAN4pZAAFgGyOP0znulNDTgBjBGALJl8yoo3SVTZyv6RUL86MB7V1GBwvfGJUjR40EDkP/xpw9DstlGSeiveWJXyi0A5HpDH33nrUr6xz/Yu+gAZAC9GX//vRr6wr4wikJ/jRj3AED8+3rp7/+tlNKAAdPjzXT25iz1jMzS2Kzs1fEGILbAGMqP2Y2m9CqALTBqRsNp//796PmVFZP7PR4YALmX5vPt2zbR9Rs379i08P6ePF/KV3DKjI6i1atWwEvj6P39eWydS+AT456UJ+PDWGaOJU2DG/97+yRSZgoCZ0R279ouqhucFXSAPhWFfR8dGaNsULSqq+GUCg1q/n4XmrKtVhsWGn/IHw9COjecmhvrKTOrAEHAFSooKBLbOHEC5kTKMVQfPKtmcVaJB0vwLivIEc3F9fWtHo3Dxix4QcESoZxTXd3oOodOVTrkTJQ3bYirE76CWf6srlxwVURXNoyu4TqbZaxicCbL6G7OO8HnUj9A+Lf0+0b6GAfPOtDTwaOx6mJsSDVODmNzqn7dV8XHe0LNRc3Rn2PakqYI6M9yBaRb+S54b+9OKx/8fd4uN3myW3ptTSvV1UkDPDaYKyrKRpb7ggjoWNa0C26wk8prhs+lptAYZPHd9EEv+pQ+j7oCwtdNV6y4uuVusp9w0dV434xSy/p4/f3mp7O5rsF9rIAgfy9+xjg/PCtBbgDiayExziVvOhu/t29vCb337mnXV/Xc5fd8Zd2Nc2muv/XG5quA8Gf27dsMkQu4JUPVKicnHSIVuiHZgvWRqzOx1Nc3TBUV1bQKIIWzq5cAVDjb6a4A8brl2SfIWU2uniZA/pLn1OlTEmDJKpIMeowUNt0kzHNDVyx5/uh7XWawPfv3duxcDQW3CiGeYKxCGq+B/M58IhNevgYGB3Xejrxect32Bo++rrVWlOJma3Yd5yGcvlUTNjtYByraVJDarUC8P6UoatMcHSraSCBTUHSXuakLgiMy66p9Sfzhcj4bqCRu/afxupLsxXZtikIzPSMDRichA2zSx4F9U2wuE4RG9BwKDLBTckQOBZvDqKrzmDxmVC40FddDEGEW1Rl1rqYdMnkXyKIRipaEFhPRt8FDVCRUhWNg1J3os8K7gUcAAiv97JscaRTrw5rMF8EKANWo/wyNTrvFN4zS5Tw/tFM6V+91Nd04tyBqq66BxUWr42eLrvbrBN66Jc8jsGui+s5SwUaIsKkGYhaSUQp1U6q5W1wDgHC3942k+QQh481VfX3MuhLMv8H7XZjwNHWOVFFkcBoMEKuod1xSoni4aLeo3BjPs/6br1FKOKT1MZ07ehvJH3SegdnTqLSoOQHa0hQy/sZhxrVdtWQfXa55HR4U6ZgEwagepCEpCXEL8Mref/8a7h1QbVWTuZO0EM4AffWrL+E6OJGkQsa9ppaqKlqpoakfs1j5xCjTvynsr248N+H66+fDDPWDrJfi2h0HSWo3yOXqtSGAMSX4M4t5rP2ysF9+mMtiXjilFO409VBcBPYf40u/tYNKICG+BR5XM5PXKEglfMygbjmnZfz0u/90nr74ZCH6X6JRkZO/FxYK9oOSPQ6KRV0nTFV+VNVwuLefQuG0zmN0bBTfk/dNNPySUD6U+wzQ9pf/WkVFOSG0PlX7uuDe1Z4iYLNY4iTgd0JhzWSV1cIJp5KVRhXY5KeEiMZrKBCx1oXyNnrz/XL66lN5UHRz0PeP9lBGlkzWNCmD2G6wXxr65T0QGVREEeZkKm/5GWWHPSvWR1bEehDjgQGQu3U+D8ONVlJSTB8ekCWkj8/wLb276aESVAxaBKf5QQydMdYmSVyu1YEZL9Ja+YkXUu0lohc5bhTVwXtSUrLwFGlraxcPcX9wf1euXAlX01j66OB+6PZnY2IOAMT00YsvfA6Lnxnl1SHheGw2s79IJIKIcjp2TJbb4+CGyoMb0/VIiE+gohVLUS25IDLhLs69IQjgfROSrpvWQa0LNB5kT/k4jIEaZ9l56LKycXHlm0creMnfl+VSDrz1Qq73h7+nt+Hd8K7PkZGipb/H7xk9QYw0M28wYaRgeAeNent3CkC8s9lzgRXj63wdedwOfCxHz0cHTORaQZ+ab3jvQ8n6AujrB0Fu8aK4rvzb3AsSExsuJHm9BwcExqZ1ft87ADdWQ4zUJL0tXTUT3jiGKoHR4NFIN9BzRn92RkvnzHOgi0HD0mDD188YEwa3Hv+tQbVxG/rzUoHHM5DeuCEfUrcNCPTxUPboSXD3xfA89nVeja8Z+fDeIND7mun7MD4hWlx77gNJT08WiSMr6AeBuE4DMCpkdayWZkn94d/avBnKSQODUMFqcgEJ4/XUfRhRUeHoKYKk5+HTUKlajcTIoKiiGKtFxvvNrVQHezlFmeQ+OB1UMnD1vEciKCc3WQAQHvy7vs4PrxXelbq5Ewa3iq3weTSq+nkDLf5tTxCoKmFQIQxQ6lD+Zu4tURG/6NWQMyMKSSMe45NIKqn3J9kDRt8fWPPskXJ7QpnJXxmpqd49PzMb/ymlMRi1OZRnCNuITE5IP4LpGUWlYhUtlezm3gU/1dgg7rkZacDncOKzAIdRoYkUGRpDjX2XIEDDdFj3edF0I74ftfGdK3jE9gMATPRA15r4k8Gh8lZEH4o/dSpVoSCrPH5zELw/LG4KZmJQljDTi49JQiLMThduvE/DU7JHSqguGXxE9LpiNB4U/QdgBRhHdGSEy9uDwa6Ruqv9qJbG74Oz9mXqHpA9DzxsIWzOqyqduJ7TygSS70dtKhuKhB8PBuW6p4+TSVYVgPJ7DLCKUp+kkcluYZwYZy8QSmQsFsPywU7un1GAlRW5ZpwQdsH/OkZkQiAmZBnZg5KpD6ClZ7iBwmg5QnmpBKaHv79M1kypYlFYcAplJq+k8kZJLQsxSaO+iUGmvGXToY+aRH/NpFNWPfn3eFgAPF78lQ3CgJITmmPD8Io6WAFam5WC7PJcGJ/bjQ2SGu4IhGrdxGa1O1G4SmfE33ZLOg1OqMCcVM+C/4g7poDbum60YVqfn6JvhgZL2t7wGMcZ8vo/89Q++sqXHkH/io1iLFOgZkkQFwHhHVJUp+Plg3S8rIn++Et7gCbkPJgZHaT+cRnER2dGkkMn1xSFcRig06J6NwPQe9MHGpr4bCwoVUzZ4oF7+s2f3aC6pjH6zSfk/dVe3+M6jsT0VApBZYbHwMQIhUTEib8DgpXBZUCIyxPEgfNgVgYrX/3Pb9CXH8lEn1AI/cW7XRRuH6C4qH5qVgCE4z49Xy9CQGhN9kt0rf0gZUdupPERB7366qty/+7zeCAA5F6cz5ctWyKyB/Uwx/t4jVsBCEvUusDSXStf3dlR3isA6e6W/FKbyM7IxUIDEL0n/mqBZBTP48u/8Zt4oMkViZvQ7XY0dGFB3b//sMtc0hcA2bFjE1Wh8bwTPMO5Ai8d+OfmZgpn5SNHSj8BIF5T4n4AEE27qq9vuy344N3x3gd+bcvWVYL3f6b0musBawMdiANR7/EJAJFn5H4BEG5E5/Pe3i7vNSOQcAGw+wRAeP3g3rGsrGRKz0gSohINqHiycMBa+H2MoMrK93lDQ6voI+Ns/sN7NtNHB2Qfmff80oE2S/t++OExCFQg2IJJIFOxjh45L7LpxoBeH9+dApBcgI/hkQm4uMvG208AyOIBED6fsQieYkIzqbL1CIJkdzB/vwFIhm0VAFkPKEoXhPPzhvzP0Pkb79DwpHS3vp8AJDo4D5WPZLpa/5ZrCfQGIGH2LEqNXIu+ijEqb9qPxvUu8gVA7IFplJOyHjLCr4ltMQBZmf5p6hy6Rn1jdTQDiVpbkOwXCMD9ZwmKoCB/K57q02TyD4YZXaj4/8R0HzUPnaH0iB34zjg1DZ8S4g+BsxGAdwnUMeH2WWMAwj0zERaoetpSAOKCRDXlbPX3xO9oADI5hF5RZw4dOTg3APn8yxtFf01vTydVXoVrOpSYvAFIRCSb6k5RrWI/PAgAsm/PbvrMpzfRimUpcwIQMoXRV//uAP3e57dRGtREeSwWABmAU/nffucmff1FmSRcDABy4BcXwDgYoKfXJ9OPSruoHT0oGSk9cwKQlZkvUN9oMw2hAhQxuwU9vWeEsun9Hg8EgKxatUocR+X1Gq9M5a3ytcYD5kzKnod30AcfHvJo1LrfJ+W22zeCC0NjJFOvBgaGEYQ33HYTi/UBDUD09ozBBj+U3UoqVpfL6rjiXNpD7TQ2KjMCwWiY0uV4Vrfw81fNhchUTU7JANJqDYQ6VhKaTEtQFYH6Bsavf/E/IWN4FlK8F5FtHQTPV3IAbCqDIysdAaBrpaEKkYDeDtlzwvvp6W8h54LRr+CRR7bRgQPHRfBk/Kw+Vp0l4+9oWpYsoatGLWWWqD+vG/Z19omzVrrCwRUNHbDw9rwb1nkbxqqH3pav82+8tnOBBW/aDH/H1296zxPPTL/v+8eYjdV/GxWjjNs00q7uBXzwNnlbux8uoRvXG5DllrQBfa05IGVw4qJmIKOo98lTWOJWaosvsCP8cBSNwfscsWobD35fVwP1b/WhgqfnB7+nxEi8N+H6991WQDyugU5PG37FF83pTiogtwOh2VmJ4teYFqevgfF68N/eVCrviqRcS9zXUM9P7eisr7n+ry86WVp6ItaMKHFu05RMAAAgAElEQVT/2tGk2tzSJeYAe8bwNeRGdA5KHn0MqoGlVwQ1S98L2iEbck5Q5IuCX8haNJOfhBR4h8jurl4FFReYYx786LRrXslmelkO0PRL/m1dbeP/sqQ4D35dHzMD8O07VsHA8aIARfp9fU10VU2eDd/0K19VEM9reuv9eut33JUBV3VBVxm4GqA8NVjuVp/vmYARZG3lnkVFSYrGyDgUs5SfjRNZdp2JnpkNJKtdHt/sNPzDlf+HBYqKPNg13IFAmMcEPBX8VFMz+0Hpe8Wpqi3cCK/3cXYmSKhM8RjoQfOtTWZ4+fjMwfL3mHIZbU+BfGs6VbQcFX5WfC/qczA9E+K6TmazzMKbkCHWY3ocHhYqwxuJSo9FKXtx4gxaUeJj08oh2ozm9yD4OsQF50Dlqhnu5lXi/aKkjZQSu4wOnP9X17XnBKlueuf5ofdHAmn3cei5Yqy8huEZKo4ZFCzj93SVjbeXl7QblSYzXWuQz0werHzEIzPpIVSHsql/tF5UUyIR5E86xtFAXI+g8bpwje8FlceCHoWSvM+gkmCHxHEbnkUWHOskhVpiqa2/gpp7L8pnoPIU0c9y/g2erdzAzSPEHEVJYWvE3Hdi0vSO3oRxJPvvyPftfgVI+nfQlKmJutonhAz/0oQ9FBoUj8rXuPjNoEBk3VFhudH+HihLUuXJ5IigzLQ0+jH8wXpb8ik0UDbaz5rqxH+nJnvppV97VPjUlF0qBbMiji5ePE89bXayo6rC45FnC1FFRwDeX0snSyV9tB/qiX4TMn40UzSus6ymYwXBEUm1P+iCiv/igzhfcu0XrzuUehTBWVwpZWnX9ZDAUQCxa+JzLzzzLJVszqdHt+dSKNaB8HBZUZlCtcBfG4fMhtOH5xuhijVBX3pCivU4RvsA7SQbwxKC5xGqJzxM6p6ZxfyZUFUR1ApVWz0+CzpyINY/MXgaoJ/tv/7PCnpouZ12rImk9oYuVK7kWpEM5oYpQs6x0QlUbM0ytrHFSIbJFGhzZiXi4HB20ECb3PeQST/6yp/tp//y2TzqxN/vn+2DIeQoNdbL+6ADinp6Pje0onISUghwGkxNHWcoOwq9LoiBXnnF3b8kd3bxxwMBIM8++6yQ93JCQmwhAZQ+zI9t87mP6gab/nCG/4MPjjwwsCTPpefD0Dsw8RW8jWqjnHDc0FPyyeUh34p7g/tL9JickkGBPdQCE7sU2rp1B/3xH/+heMD//u99A07oH4j3WSbQEiRvlkEY9vDgMjgv4jt3bYIk5yWXLLGRVsV/GwME/h7v9y585+zZS2Jh1gukkWJhlNucgBESD37f2COiHwS/8zu/Q1//+tfFZ4xAwhew4d/SwYsOYJnappW2jH0fZrUg6HN1u/Ov3/emfOnvLwSEzLcM+AIf/HmjDK9RDpTfe+ih5chS377y4Wsuee8Lm3RxJeTokTIBOPhccpAYC9+X8vJaD46+3if9X6Np4XzHyO8t5DxxYKuvY35+vthkQwNLP0t6GV9boyKWr990nc87NCc0Und8UbB8ARA9f72PzxdY9fUZ4/cjoT6WnZ1E589dd90X3sfnvRa756YyeDNUToz3650AEL1PTKvk/+seoATQtBKh7nL8+Bmh2ldcXIQesot8ZcVuetPK+LtLlqRTRKQNx3RVUDu592jnzofoZnU9NTdJwMvHoANETbtiGqbmkfPaoN83Vp+SkpDlhdFm+dVa1zPKuC3juiOSMwjkvcftAYg7mDbSrnzTt9wUVT92khPnBIBQRfwMmJgfL143Qz1KJcK0Sha/puk3Mwg0A6CeyIPN5fwAJnjMQC43BBlxcd4UVccxPYqgUYEgE3pk/BQQAFgcGZIBllnJvvqDGcXAQ2wLiaeedmUyGwjQodR67BHcy6T6CALkcyQ6NBUgJJuutRwU60GARcnaIj7gjDwPk0k2wQqQo/jus0A+w4MywOTsf3Siu/9xWrWt+PFOYYQjqI0LKaLGofOgrrSCU6/2Adhq55qXKBhqQCcrJM2EW2J0IoqvuV4zeN/0c4f7Ao3zRu4beo+QYOMhJJ2VWZ08R3J+6GtbmPYYa7/S9eb3RF+e3u5Dy1+iXoCNrsEr6EuZFNvJjF1LUeFZFBzIvYghNDE1hGs5QyNjgxSC/TZBJapnuA5/hwGQhALcBFFDz1mannU3DvsBiBirnmJn1D7zHmej8Zipcc0DpcIxWz9/ndOBFBW4goaCTqCCipMKUJiXvF3IAzNgvFz3Nm0t/AJaGCB9PAOFsulOBMDhkOCNxzU309/+0/dAjgAVTIFR/btjM+fRK5pBGzasRh9YOFXX1NDJk0dgThhDWau7KTOlkGKiM6iutZoyEnKoH+doFF5gHIbcrL4p9m+0N1qYIIrz6t9MU+Mq0Uiy98LPNOBKnM7C1HLWIRMNCNdvASC2oFEIX8j5HBHRQ3/49d+j9IQk2rs7hoY7ZRAfGdSN8y5pUbPTMMZFP8zvf+sk/cXnN1FMGOYZQNgYqkk8LAAU/jDxFJ9V0tZ++PyoiktmsNtalXEkGJLFihJqgSLg9EA/vf5hO/prZ+jLz6bSOPpsO7tk0jc9L88l2TuKfizeDg87AJz4rUA+tjDxt2MKtS6zZLQEY7r/5Td/TkVZEZSXGUqvH+8EDctBaRlyAxX19S65XRuUuq5VwiE9vIBON/9vip98TAgR/ehHP5I/dh/HfQcg7Lq8FMZ3hw4dEt4fdwJAuJ+iphaZAHCIP1bDBwBZvbpINBrduD6/xOliHseDBiDshL1qVQl0vOPom9/8JuQBe+mP/ui/UX1drVBNGADo8AVA8vOXiAX3+o0G14K8EADCniCDKB1WVzd8AkAWOHHuFIAsFHzwzy8EgPDnuNrhhH47D/2gXbV6qaDKXGUndTU+ASDyRPhaE72rCb6CVF8VB/05bqRlR3TO6PPw9f0HCUD0ceprnpYWD7lvGxIMFxGYIPMYakVGlMGSbwAi59I0hA1yRLNvRcVNcUw2Wwh9+jPg2bd00rGjZ+8agKxZu4waGzpBD+37BIDcZwDC1zImLIXiw3LoatOBRQcgcdYCZOwTAD4u0AT6Vdgg0QhAImzxVFL4JJ258WNxbzwIAGIGmCtKZxCCmioYBheuvyFd03P3UWWTdDTXAIT/1qIaYdYEignPRp9HH12rPUNFaRsoMbqASqt+gIBS9gEsiX8ExzgKU8KzrrX1dgAkNCiOEsJW043Ot8V81wCEAVB4cCp6SILQZJ2Au9EkaFvdA/V0pe4D4WBvs6LhOjgRbuwFAB4xAEE2UBenKBSVxX/+1x/NCUCSkyNFwiAhIVYoXL7z7pvI9ocKAJKVVoT4MIpautAHBpnfJel5gkbGicXR0RFqbWujjqYAVNdUkL/IAOSv/8d/FwD/U4+nzglA+OT+/Fgd9QGYfemR5YsKQJrax+mNA530h5/PXDQAcuSNE3T0Uge99GgmfXi5FX1SgbRutQTt3gBk/4kjkHX+LLUNl9HhN+romWeeET2zH354f42/7zsA2bRpE9Bcr8v7w7vM77pjvP74WDqfz9HXwQ/VrVvXA9Gfd9Gc5jquxXzdV0A4HyXIBvlLHt1dMlPCZVytFT/KSkIqa8NNiDprBVE+ZB4zkP2PgvdHupDd5WyhzvwfP1ZKecuWiQz7j3/oVk5IRDaBx9S0gx7avJYOHzmBxcRdVTECEGM1QNOg+NhiY6PRjL5W0LA4m86DX9cZfP1ZqaikGzK5r0tyBDjDrasdX/va1+hb3/qWeN2oeKUb/Hgf9KIvm0xlttK4P3pbTBlyG2X5pkHp73tfI2NmXM+Fhcqtzjd35gIeLpqGga7Ex8kggR3Oe1Divl3DuT7vvn7f+LvGgFj/bTR727CxCBWIduEPYrzmbhoMsmxK7cx3VtgdrC8UDGklI1bh41GPzI/eNs8jF00HWUQ9fP72HBWQO0mosM+Hr3kx17H42rav882vGc+nPo5dUHQ6cvQydPvdzebGa2isMhgz/EYzTP15D7CDTLR3JY+/P1dVytjgq++xYOjn50MR7+iRU0hqFND4xCToYtx4KgGI2L5ab7VoE7/O/iYpqYmolpwRyn08li/PE5K/N6vq6MIFd/+RcZ3Qv+tJiZLrBIO1zVtWIokyDvndJkEllcPdLM7H5lpj/AzGiGqd4IyrHnNdz7kqHcZroj/jeS7V2gc6bCBUqsT5wb45lPqPODZFmWXKKw8WFJpVrwXALJDpIDwCLfiernojkx4C6qkYCGDFESPlPAOaDw8Oat3swXHMMXltgpGV58EKjBAbEiPILw9mpbLaxmtjWoak4ASiqX1qxm0qK/dNGsZF2dLIGhxDTYMVyDTDy2Q2xk1jmpXfCQwYxXou93F22ow5Jq9ZoEVW2JlcJvw4cW+xv0mcdTUC5nCqHzgGxoU8b+PInus5NMvPj0kTbVnxKziHRKUAIcYqOJ93o+eTrqYbr6mx30gDau+1j+854+A5pj0+shK2o57AJrCReD72U1OvVAfj58oAvF6Mg6k6ev/6+wcowpqIhuGnYDL3Ks6dzPAXJT9D3UO11IoGfz3PTX6g6Gl2BC6bUflKfybRvhHVlR5qHbrsShRxwmhp7D7qgZolK3pOzqBSAABXWvET8Vv+eG5YrfLZyBVGu01SsJyDuZSblkP/819kc3rwrKQIjaBxWo5W+vXffJysFlDIhlpRiTPBEw6Jy6E6ulHdQ2HoI9266WkaHO+Agh78bpRvx9SYiVITo/B+KJ5VvXTwwClBkbRCXdM5JSsgY6jS8PAzwcVeMTdY5GBG0fGc00zBklUCXXn0h6LWDEmqYULkGH37H/5U/P3YJqxtqvF8arIBVR1ZAaEAWaXr6R6nv/rhOfqTz64FyEVFF5Q0HjP+IFkp9Ss/JdJgQUVoRlHce1HRMUN8gEew3UazYJPwMOP6cmWJx5/+Sy19Zm8iLYvCnA6Rv+fHQgra+w6fndWGo6jIiaNhg0Ml/uAPkYVJkhVE/DL1lF2jP/pf5+iLuxLILyKA3j8Ng9DkAQq1OdAf0kk16MUR+45rXt/egYTAOiSQo+l8xUnKT90gFNDudzP6fQUgPNGfeOIJ9HAcvqV8OVeAIa82oWqSI26mj5Xz+RwAJDUVaj8xUcjguY319HHcz/8+KACyffsWcItjgYibQV/pBCjY6AIgr//0DQCFBCosWkGv/fhWAJKWkQKluTGUXOsQMCjyME7KQgCIoG4hY9La2gnXdMkl/QSA+J5RdwJAmC7IGV9Wu6qplmojtxsLCapuB0CYnsUgpBwmhfzbenwCQIzUHPeVuFcAsm5tHu67FhpAX8VcFRT9+oMGICwdu2NnCb39iwNQtCoWDfNVVQ28Mrjuc18ApLAwC1SpcLp27TqqIXnoITktkhOJSXG0BMIVMwi0OZC7fOm6R6LCFwAxIwETEmKBUlcC+lSiqbKynrIyU6Dkd15dhE8AyP0EIHySY8JzKcaaRpUwK/RzRiwIgFjNkHKOXgYVpHrRSC6AGABIatgO8Pr7qXvsCvz43PeUNwBJti2j5Vm7hMJUW+8NgDA7aFCN6KO4Kp5LtwMg3OjtxPwdhgLS3QAQe3Ay5SRtExW9Skif6rm5EACSCvfz7Pg1dKH+NRcAibbmUkJ4PlW3HwMNSwKzhQAQf4SpSeEbqa7nMBrgJQDlYLQw6VOoaIC2CDDrhGFfVet56huQleu5AMh0XxYtzVhK//Ct+QGI3Qo7gH70l/Scp9ho9B3AnLi2oRaBfhDuvXzqH2sTAISBdlZKOlTzRsGCAA0QwHEE/bWD/SO4T6sXHYD8+7f+jAaGx+lTOyEhPQ8AYe2E//3mZcpLiaCt+UmLCkC+/VozQIwf/cbDEYsGQH5+BGvq5DitWBVGp65C+gF9PDlpoz4BiAn0xbToPXSm4hClxS0l/+lg0TpxPz1B7isA4axjDjwlmK/LrtudXd0LrhCwmd+ZMxfAi1MNRreLkB7E+3MAkIcf3irAR0+P5APe7+EbePgKYtz9IfwdrTyiG7Kc4O3alGzhwGCfaAwVi5BzEiVZyY/cvAUl38R4BKpVyB5LEMD5t+eff951mA31LaI/oh8LxdVLFfiuA5SINgHK1m9cI7icMdEx9JPXfir8SHig78o1OPgxOlzrN5iXGwfH9CVLMtE/IqkkPPSirzOSxh4SPk7N5+VFTWerjH0f+vyxRLH+29jQ7J0R07+rfQW8nclvR2/xNR+MGePbgXHv78/3ec8Mrzvjrl9n+WQGH8NwOL90qeq2vRRzAQ9j1cbXZzQYMTY682t2KIjw75eWlrvUsYxVAV/Su3PdTwupgixdmiu+3twsgRZfc71vxmvg1OTauX5MTHt3lW2+j831nrECoj/Dx2A8/rnmkn7dWOkwAj5fFaXcnCSA/0lqbXZLKntXUOYDILz9zMxk4WDf2enOYrOPyu0qIMbtchM5D76v9D4nwCcmNjYK9/U5NKDvpA8/OCYCQo8K7qxMWDA1ggc3zaanx6O3hXtB2AchkF577W2hriXv+0Dau3crAMg0pHq5uV1WJYyePnye+D62QRY4Pz8b4htQBwoKwEN2BGvSJNkhV16qhDKMlSUT5DT1+smve18n/n29hmBPPO4rb7EEsRZ7ySbL+WBsQOfPaCNKWWUNQEMyaOdi8Dacs3IR5aIIy5uKc6UmFjeMO/yV/xIyr1gKxeBzE6TMQljO3KJ6Q/yQ6eYxjfVhRmWfuXKlxUiE74ia/jo7PTPpD5Ul+btd/aE0pKRwoxMiyBoq98RidS/0Tj9VtUBlYipYVgiCcI3SQzZRCGg85a2QP0YjsTw+WYUKMKF64dB9JuDlh8ZRevRq6oQDuAmeD9GQkr3R/RY+78S2whBIu+OFadWZz3OOM9Q8ZvH3ttyXaRDme03dVZSVUIwfC8B2k6is9hc0MNIOzxI7rV/6HA2Nd9P1puPwUpBSq/q5sqXwi6Kf40TlK9g/dd6FbY2cp8bnxzjoQzx0L2J69CbROD6CbTd1XQBgGECDuTo+BP89E7J3xDEj+xBsIbqRWm4XarpUkvs8XWr4D/i8yGvGljLLknejkd4MOtcB8RqffbvyHeG5ou873ob2h+F7ITGiGCpXcWhGr6X2gasAg0soMbKIOtC0PzNiRxO6Bc3mZ11+UqbgblCl5H3JVQxriKyAWCkdICgPNOxRevWHJynEX1YOAgLlHOQRYa+kR596GUZ/kxSRINek1m7cd+MRwvdjiiu5uGbHjzZQ8fJ86u7ppzDEJ1bsQ2//ECUnxQAItdGVq1C+m55ABa2Aitfm436GyMSEg17/xUn8npykJsj+Oqbkfs5McaVIVou4l4UHi4tAgkT8bfEbp4T4DspbvYb++ve+gHtJNqcnxqOyoqook/BEEd/HNb5e20/f/fAG/e3La1338RTmtO4BCgAIFr8LVTKzQvD8vaFxVWVE4sMRLrcXiKrJtPIE+s4vemhwdJYeWx9OG0oyxfvoYueFT/7N62CSrCySqtjLdV9VCPG2c0bOwVm4tDtAJ21uG6R//O5p+tyeKDi9E4wJTVSQPYh9naHSStXQj/kxru/5iUJUxQapDVXJpOCNQhb6tdek6tr9GPcVgLD3x8WLF3GxscikpYpAlikv7JPRhm59I23GeHDR0ZFUVJgvaDsfq+EDgPC+cv/HgzAedJ0L9UA30hT0e3NmqnGzsXKFnJ2qbm7IEnFDFmfGeYyND1A6KhfJyUnIDMaCJnHQQwM9AfSqrKws8dlleQVwMn5H/J2ekS62cfzYKQSXo7R52wYEGTHwDunFjTEL9YsrHtQmrXluQTOdUf2Kt6UXceaL8vl97z3l5ImqmH4Q6EyVkUrCD3utcmR8EPDD1jsQMCopGT9rDJqNwcs0mjblzW2kmzhvy6/3NYd5G94N8L5oNHN91/v1uQJX/Rt624UwB+TBVQhfQevt5hG/P41mSQ3CfPUh8Gd8zUO9j9yUzhKtpaevugzJvH/XaErn6xwYX1sIELGj7M2DAYg+Jzx/jM2n01M+VIqU74K45l7GeLfbL3ke3FU/h4HaZwQdxmP3VckyghQj/cPYZOoR8KsNpqXFQTgiRPiBzDWPfAEQ9/7M0vMvPCr+2dbaBbAghQXuFoAYj6MQvRzdXX1IajQICV5uLOfg2BVCiyZvHYCrPcK6x/sbAVWYouUs051E//Ef76Eq2+uajxkZqcQS3mfPXnY31uK8a8U8vp/5uq/fsApyoKC/NLXSunWFqLA2w/doGZrizwnA0g8FHKanJiTEi0DIgaSKNuXj8+7rXvUG/+L6A4zcLsHg63vy2NV81MAXT2vdbM4UEzN3lGPMCNqFalT3k98xzVrRHCyDnOmgIRyzMs+zMH1OBWE4KVaLpJBoqfVJBsSqv34EYiXmIBnQsNqTpqNOjcjXrPh9B5qWeXR198GEVpmjWZyUka18CvgooKbFYwrqTmJYQuEVIRuHJ6b6aKAXcrIZhVi3g6hxQMrtOxRtK8Q67KJSzY5lQkUrWjRh94/LHiCm2wojOt1zplQYORDVSlCzJkg9q76W5MjVlBKzFg3o38Z2ZHA/DpOL/NTtkAnOps7+GniXTFJyZD72FyqJaKYfnxyi8oaDlB63Ar0raULRivs42geuUX2XTIwZ1yCmB2n/rSWJW1BhgRN8x4dif9fmvEx1HccA2KQviF5/xD8C46FwJZv+/UgmMxlEu6p3KkjMh7cIP8svNchqwzSankODY2l55h660XIA+z0m5n50pApW8Rm9VohknWrI13M4MCAMje+bcSynkAFfR9NAmpVtb1FO5F70tU5Q0+glkUDmYQsFoEKWnoclMBjSvDJQjjIvofgoqbz3z99+F30MMtYIV9eZjS6jki5S4YoNoufLP9Dti1LbLAFeW7OcP2GhaVRb10c3qppBs4LqFmiCmZmJYEMUIyAeQCK7nVIzzXBkX8NHT3XV7RQZY6WfvH4S10oG+Ww86AYgTFeS1xpdJeK/BBplEBSk5GtD9OzjaWRPTqent6ylrPhGue8h0WSNkfeNc0Ie89gYkgvALV//3jn6wq4llJ+iACLWCkRYatMqEY14QYsUBGLOagDiADCZDZe0MQsSISMwNhwac9LrpVNUnGuhk9fG6WvPxOPcQpTBGo1EgtplpuOphIHSZQC4wjaCJdhj9qUGIA6/EdGIzuNrX/8ZLU9zUjxoWFe6oqG0hvkQWEunr0mgxXM3Eo3oPFo6oXQauprev/Qqbcn5lJjH3//+9+WG7sO4bwCEu+jXrVsHhaSPRPO5HnEISDMyWJI1HiV3GOD09rkmt/4MyyuyYVUtGtA/VmOO5nN+APKD7IGNBwBAHn9ir+B4nj93BtfH01RxLgDCx5+ckoIsoh1l00FwSCPReF6Naoj73OiFmh9mCwEgnNV89tlH6Sc/kTrqvBh/AkAWIufpSVfjhw2DD1YOKrt4Q5zLXxYA4d/OzoFKDRxeT5647HHb6PnxCQBxN47fLQDRSlgXL0jpRe9hzOTz395Abtu2NfDbgMEW1O24Z+hSWYWgSd0rAGHa00ObVqFKcVaYmz6CqsVF9G4MgwKxEADCx+GHLOqjj+4SAIQ54RoQc7CSn58DcJIowAQHYiKhoIoLGoA8snczgokJuLV34r/j2IYDMr/rkTCDHOam1QA1A8juBlF7R7foJWNKV2eX5ExzEJeWloTnWCqdO3cZD2mViTZUNVwA8xMAsiAAwud1U34JwAT46H2NtwAQf/Q0zIymUnx4Avogoqmx9zwCZSQQwHv395+iZDRU13YfEWpcPOYCICszP4e+gyaq7TjhAUD4mkbbMygzboOoSHQO3hTVDz8A4cx4gJa4Asig9lFN+xnqGWwRYCQ9bqUw/RscbaEq0J/00ABkw9LPC6AyAzYBVyccoL9YAsOoZ6SWmjqlod7dABBuXi/O+KzopbjS9I4AIDxyU7agepErfrN/qBlGi27Bj/kAyBT6J6OsAPRRAOUjddQ2cAVUnTF4k6whx0gofEFuUnNHg/iNuQBITvQG0bM1huriD358bE4Akl+0DtTJfATA8hnEwwhAQkMjURUIp7fflWaJDED0mvDyy3vRAN4qqiVp6bHoRUoS5pdnTlTA8NYKw8duulAmt/vIwyvF/rz7/nkE6QsDIGZbKO3Ytpk25Mpq73wA5HQlaOHNg/Slh2VCD6j0ngDIoatT1NDtpK8+G0Pffa8X53GWvvFc4qIAkNe/f4QqqttwfwVRv18MVTXMUkqibwBypaGGMsKeorqucloSVyzkpVk18r333nNdr8X8474BEPb+CEDZeq4eDkb2DEK40Tg+Lo7qkAlrbWkH4h77+Hl/zEG9+mVI72o6A08CX5lfXWL0niTckKcrINqxVj6UNeca2SSV2ZgYH6SXf/VFKBaVC73yllaZldq1a5f4740b7sXjySeepr//+38Qrycnp0LaziGASwp41b1dA1SABtGfv/WeCARYytaV1cNfuiLBFQtjf4jYK4P3x549W+n8+cv4fr/H65q2ZaxSaOlN3gZX27jyosd8FQbehvF8eldk+EExo8qbxiZ12ZzqNtXyviZzZefnrFT5pGa4r+btsqn8SX2cRo399IwE3GsRdO5shavqYAxA+X50UUi0uP8tK42bSuOmBN26HBn3UUhVGo7JKGXJrus8rl2T1D7vTLA2pbv1F259ZSFVEDmvPL1mjFtiOUsxVNHCVzVCbOO2lRBP6qP+DUHT8bq+c80Xb3DgXckyAgZjP5Xxe7zt3btWw+Dvgs8sPBuw+arE8DZstmB65lM7WLQHoKMea3WskND98IMTCObd11TPNW7yNVLb9OvCbwDykTzkb83SmjVFSGp04bpXI3MZRVsQ8DMYkToJukobiN9WtBlNRVLVqBjM482bV4uH4zvvfOQxGcbRbxYWFk6FhXmoXsTR1avXRVO5zt7L+3hGAAhW4YqLDYfZ6Xn0HGYKJ+ZpcPjdORAAACAASURBVJfCuFqGXeU14fKlSlBAYM+G42f51Ak0ZjKNMRJ9KHyM/AxowXPrOtQP9XpkvAc9ds6HdO98cxvOG/K86Soc5l0QGsp5BArJV+WdxIaSyufBpBvkUd0OUgays3Asj0qSVMSi5SvoSrnsVezrq3e5E5hsMl3K58ZPmb8MwUskIsJNy4U5hPhMkJ/0bRgDXam9U1Y1goOCISSgPBFUkzK/HpuA8w06iPj8lMz6mvwiXa7qPR2BFGSTAR8H1ttWLkVvxwA19MsA1B/P3uVJm0FTmUDVoxU8/THKS1iNbC+crME9GwVdpLbzHOUlcgb/In5LWXbjuza7vJFHJvtR9cilpMgVoD/F0YXqtwEa4H2gJOP5M1NTsvIQE5YJfv8WOlHx76Iqr2l8/J5TUQH1vIwLzUIWPoGSY/JocKybansPim1w825R2uPCV+Fi/U/Fa0kR+RQWkiRkdZv7SvF7kirmBy8WAigR+6n6MPjvIKs8l6Mjw/iOYizg3w7lUeOAf8vGJS+hgf0KNbTLKgxn1iNBhWbFrWz0mAyOdKC5uJQiwmBIqMQG+Pr6Q55cHrO8LydAZxLHHpoDStZy+I9chbnhDVRSJqko8TnqB4OhcUIyEIYhxWxWbuKhOB6rORpAIIxSwwtx/UFthP/XW78oR/JYymLblYzttFNWwRLRO7FzXwbmi7zmzZ1XUIGSc6z8ioOKETeeOnOehgekoaKmPfPfM6i8v/TSNvSE9pItupFWF8uKi6NvBwpgk9TR2UL/9qq8Brt3F4CiR3TwKObEBMs7S3YHBKLFf7ES427SDdvBZA2cprjEcNq3L59+9zNS4pYBiDlEUuj8/WUFfXwcFSmsaWMAfV/7Vin9+edWALgCBMPfZEYxTPy0UAR6hGZADeMRyAuker2ntxcAT/mswRtpNtAPqmZT1Ng9Q5/ZYqUoJOz/7I0OeijPTju3ZrieNqZwNKyrGG1WNbxzMsj1bMC9op3rHfiWSUla9zW00R/8+SH67b0QDwq30punHOihgTrcqJw3N7AWZ2bKSlYflFz7erAPIdnU08F+TXCQwZz53vek8eRij/sGQB5//HGUwcsW1MPBShNpacl4cNgpOioSFxmqC+j/8DQoW+xDv4PtzQFAli7NxsMp5ME2nwu9d3e/x7wBL/bb7TiLGwA66x5DcKzdACRALUx+KONbQ0y0dt0aXI8IqJ3IBYqrWjy4JJeQILmfBQVFrk12dHQJhSluEo2IjBAP5S1b1oOzeU0EvdevX3eVk6XxnxJvxxa86VGzTvei+6lPPYpgpQqLWqOrh4R/VAIaT7DCXFutcsXgQ58fX4E7B0z6fe9qgH5d75ex74OVmoznnbfDcqDc6+Smjahy7JzB/Pzzz3t/bwc8jMep/+YAikFYSkocZWWnuMCH8VzrByx/R1PajA9dvZf8MHZr4ge7gk3+DlcreBjPoVF1xdgPoj8jHoQ4bxvhQdICc7pGqGPNDcp8N2kbz+BCAQj3DegHr8c+4xj0OTYG0vo3jOf/VgDi6cXjvV/GfWMVnrmGkdrH58nX+dT7IQJFtS1jbwW/rzn6/P6WzYV09sx13MNukKx/33sOu641An6ez3tgKhkOnfqruPcy05OhFV+LhNJNUQHxPkdOgHAjmNH7Kas3Ekjwd3h7GaB3HjsmM8B7921H02kbaLntIoByzRsECmyIykOfMl6eZkGhYEqmA0ChvPyGqD5498LobbCKT2HhEiHby2tTY2OLuMZCpQkAJCEhRmzn/PlyeuGFp+jw4dMuPxH+Xf6sq9cJv52UFC8ARwj6RhobW4WU6Pr1q0QlhJ9ZH3xw1MNs03WdFdXVeN/5aZ6T+hBXerOyUoVR2xCCbKa8TSpzCw1AmG6ivQRCQk20ecNGOgnH4gEoEwYGyIBV940gJELArNZX8OEnzTLITU3Ip7V5WVR66Qx1D3ZSULD05phUhoQB7PFhkgHh2Hgv+VskyLEA74QEpMvroaYSy6OOAJTxCDQH43y4kz32KO0DhdcUpUvhSRofRDVhUAZ0w31Y52fl37aEmwgaA2hj/lLqn+4QQGQpms37HY2odoyT3T8JQX0IlXftpygTAGZ4OlV1nBd6YLnxG6iuswzBrNyfcDwHeobl8yHUNgvvil8FSGinmpbzoMKoPhGtWoSMwyw8LXgsTd4M6ks8ldW9JaoTk2qn2deDqac8XOsH7lGu5jFwWpn6KWoaOIWqQxtZA5IoM2YDnb7+Awqxuf1iFDtObDdA9W8wNWhU9SqA50NT+l4JcgOpgFnVf4AbYWLM/czMiQO9yxLhUqjifWPAxiMuNhn0oEfp7I0fCEqyVsQyQ43LmLDjz45PwWAQCUIe9pBE9Niso2ut76DiM0ixtlwKMy2lrkn4qcxcR68FlJhUEoXjhLgo+HcEZ5LVPxYJzACwswIAbMfphz+SINepeouSI4MoLTUF58NMy9fyM1rSfwZHe2l0UlEtnVGIN9Lop6+VogKg6HozCZjb8hxOzwxSYT56wHKSKTK5DvedBAplhwAUoA417himdz6Qv+vPqmjoH+LBhqZOhzyH2r+HAbuTtEKXmSIAAng8+8IK+tuvvCS3QZcElZHHDEnRFIs1GdQueQN8+60rFA2a1N7VMWQD7c6Ee4AH6l3yt+BoH6CU45iKZVI9bajHUieSJzwSsxLE9pq6p+m10mH67V028Tyt6g+id8900a/szaD0JZKuyD0gDrPqB1Nmy9zPq6/HGNYNq+rpnQVdz6mOaRpGg3/zL0dpaUoIrVgaQfUdDiq96aTYsBsA2A46Wn4FyUnpwj6LokEVRAHyYj5NLR0T6I0CyIcgwQ9/+EO5D4s87gsA4YbkzZs304GPjt7x7m7b+hD6biYpCpy0LjStdwCdzdcvcsc/cDdfmKf5nI20+OHzwMYDAiDOmQlwqXNAo2OFGpm9WAgAYc5gRla6eBCHhjI/chZKPJJKd7cAJCUlEUFHIZVBVo6pEnp8HAAIBw75+VDmicADD461V6/I6pCvzPKdzJHFAiB2ezAkSpfSqZNXXC7CHycAwtSerdtWU8W1WgSJvkUcFlIJ+QSAyMDDG4CsXZNLDfUdUD2RDzzjmA+A8Od27gQFCyIQHOivWL6UfvLT/a4eEG8AEhVhFUCgC30dvN35AAg3kR8+fErsyiMAIDdA6+qCVPtCAciaNSsEN1mrDs4FQHRQlY+ANjk5QQhrXL16Q1Qx1q5dLgQRuELS3NxB27atR2a1A2Ibstqrz6URgBiPSYP0PehfaW7uFHTSCTSM8rNgdNTdeCs3JIOb+QDI6uJ8gBsztWBbXF3hhAFn+d9884CrAmIEIIWF2aIP7/0DH4lgbaEA5IlNjyL7aRGZ5ZNXTiBok+IMHxcAwvsSjAB928oCyPM2UCT6RQadzTTk6IQR4iitiN8jDBbrOquoILkEBnzXKBGmfXxtKpu5Z1QGaN4AZEPe8zABPEDd/e0AoDKoZNoMD2YNuABIylb4WUTSlfp3FwxAeBtJocWUFJtL9b0nKDViI7X3VqDX45xHwmyxAQhTrzYs+zykbvsBrEoRzLe7AAhz+pel7APNzAx1rzIaAk2Mx+0AyCzo3RlolOd7qqLlA1EFWp7yLOb0MDVMvI3qDpKatwCQLLJQJOhq/oKuOAizyB/+CDQugFoNQDLQ0L370TVQsRqn5HQzYoorYn+MAGQaVKm05CJ6/70yagE1Ut40ngAkPjaItu0opuj4SYpLlpU1BiBhADgVFTV0oVzSve8WgOzYGUNPP/Ek7VsDmthtAEhTSwf90y9q6ZvP59wzAOF9/uabffRciYVSoy1kgkn0v3/QisbxafrGV0AnEwd19wDk4AcXqPT6EL20T1Yv3zo/heTkEDxlmnwCkHjbarIBeI5NgM7X3YYq8RFRcV7scV8ACNOveFRer7mj/fX2/uASelJiAozvkpFxagYVqO2WfpE7+oG7+fA80rtctTlxwm3+czebX/B3VGbE+HnPoOvWzKrMPsrsghNZAD+VinIFdAZfAjYY0tUQbnC0wxiMx/Ydm+nKFcnTnwBXWg/dv9HV1YNMBEqqqGIlpySjrB0k+OIDA4MIKHtgIlgrsqmPPbZHPBoYVLZDc7q+vtEl78YZGq26pbcfiEyXztRwRpcfyuyiWo9gqq5OUnZ0JooznlqvnQMTHRxo3rfepjGA0K/pbKm3IIJ3NpypXSMjMislgxJ/8OOjaE1xoWjAZJWgnOw0BFZyPnB2SP7X87p404y8r79+/3YVD+P3jM3sxu+xgkkxDADPnr0mHgbGc+Z9/EIpRnmFGJvz9VyRlDh3IGX0inD7sbirVjooNGbbePvGDL7+TCgapYuWZwO81YDm4s78GY/RFwhZKOjwPseaMifmnYGi5/25ua4Nvz53zcPzW/IevLUapvWOjMG6cb4YKyBGyp++1tovxdc+G38vGxk2tEJSTY1nH5f7npB/SaUpraAi525OTiKtW1uEbOWoqFycv3gNEpi1t1RA4mIjQc9cK+7HwcExQafivgx9PLoCwsEh32cbNhaLnrn6umZ67vnHQdmQ9A42PdPF3Rn0ncyoxmJ9C4k5NzuOtWQXqg1HMFdkBpOPVyY7pMiAr3nBFVdW00vE84TpZRwosadRZWUd1ii3N4yRzsZqUE6dtjecaL4G/BtciWH53v37jwLMhCLptla4ur/zziHRV6KH9ivR+8UKXFu2rAGv+ii2EwhOfC6yumn01s8P4h6UMyMTIg1cWeGqb2OLbIpluSOugHAfZV5eLvoKAoXIQNnVMqprlomPED9Jc2LnbGeAzPSzkM8EJYGWk0Sx4UnU0j1FqbE2BNr9VHr1OGhnU1rACZ4Ly2hpGozvQMPtnxxBH8QRsQ1+PkQGZYi/J5SazwR6drhhW/zGpA0ZYPnbAUw1UY3uJjS7uvoylFLX9EQI9basVodkBR1L3Q1YX8KTpJdIVq4fZdjyhdztCEznRmbbcK9OQIp1jAqi9lLTSBk5oH4UYg4Vjb4dg9IA2BwgqylDowGIHWy0KmsHKj2NON4ldPzaj0Dxhh8DAI7roPAHN8c7/WUSMS9uHT67Ev4gcIGGypMx2HYoLyr9WjB6hEyG9T07aifZrXE0DOf1ay2SM29TDcL8nWCl8BWA5+usaoBmdSa9lo6hEuAIkPOGHenFuYRaUbBFemqI41PVqb6+PtH7EWSyUTp6VGLs2WhefhXnWl4PE44xGHM+HccTZkuk641uDn+w8gPT6+/oxKjoveHBa3QwZI4LkvfS6epXBFUoERK/EaZcah+qoHFbGU3KYhFZHKGUkLSM4oKxRiBQtgXDpR1U3rLLV+j0Mbk9P+Z5YuTAgXvvk+jxwX3NpywKqlM8zqHH1ATfFh5dOKas9GI6cqgdflEyaRkSlOaqQvrjGun1b8/eXNAK2yC3PAA531RyTtuosSqU3n1T0opGZwAqdYUDKlcuMRA/Gddw5WAGFSfxd8AEzA9l1SI6JIC+9Q+/Tilwa1+TA+rmqFwTnXBZ52GF78k0ts1jGg3vf/Pjy1BMC6edKxOxHTmvphRVW1REQM0T3wd91anmzxQqdmYl+MP3s0MptP3je10UA4+OXaujyR4uRRy+/X4HJSZY6bNPZWC7uE8UDdCMNUTsA65boL9kpoyiny5EecNMgo0RBHqXOD4oIbaUV9J/+24l/fELeRRlR2sE1MfePTkJ75YGOl4OVTHlo5aWlgYvETn8h2AEPdFJLTW9wpSwrEzSIhdz3BcAcif0K+PBZKSnCinFqpuebuI8qVmNKTcnSzw4hDs6VLQeiETvHABk06Z1oqT/oJrPXRQbxQvW583Xw9bV6wG5BhfoUKVAcTPovxmAqEiKg0tF/cUiNgXhAFn23LZtizBv4wna2ytvppKSDXT+7AXxN3MH43BtuOpVXo5sVFIiHT0KWsCAlKJjYBAFGteKFQWYwFfE9cvBdeSg6tx5uVgwZYpf5zE85H5w6wcF/zYfZ0HBUjy4N9DBgydA2+nwoAHpQJezntqIkLdnDMa8e0CMwSF/Vgfgsq9DcTTxN1c31pUg64rgmJWAtErW2nVFNAht8vr6dlGK3/jQSjrw4WlxHG4g4DY1NNJmbncTLwSAGDO/xuPk33FVFirq0FvV5QJzHCQaz4M+70ZwwNtl2VEe2qiRF343rQrBoQIrHMzr/XCDOZSbtTylnlTqgI08eeP+J0JiMQ/GiMeOIrDwMvGS59MTyN0t+DCe9/noUL6ujycNS37Cg17lo3/HA4Ag0+q6jxWvn7ehr4fxuhgBoVM9xOXvedEoXTvqG/BGR9tRxYhAdlAFscYDs7sV3Dg94T1CQgKpBD0Dp8suUnFhEVXW1NAgKDciY6yO1YEAxYxAOBwAfceGEpTtwXuG4o012Aqt/x66VHnV1VMQiDnBAeWSzCwRaNc1NdK2jaARHbkEQzbct14AhIETDz2F+PwkxNthPLiMfv7z/R5VFj33bnff8DaKi1cAKNjEPc6Z4vffP+TRvxGoNGuN2+K/9ZzfurUEtMYkYWB4/vxVoZgVHx8DIIH+Baj/9fT0QoAjAn+PoPrULNSqVqxYhvVzAGsfaEM3aikWlaVBCK2w0zP3XBw6yBUhliF2g1U2auTkzYWL8sHPbvErVxaCmuakiqomuBrn0QiqLWcvgXbiJ9fmAKcyZUNQ41QZ/hkzqD2gt+QjUTTjiKWb1+TavGFdNA1N1qAhuglqVMFQjTLRJiQPa7uHQYXyp5yEUDpWeQa9GzCpDWhC+kqtCQMSMFiYLoaeAB72MBPoOTJQZsqb1S7pT3y/W1SAaVKVh56+KYAO1YcwtMk17QLtUDNKlUDZOTtFcZDcXYLeDX+ck/qBGlCxLtM41ILibVkUhL6I1sFq8R7L/0wM53lM3+mZJnrh4Zepd7AHdGJklFEJ6B5somtNALsqkaK/MI2Ga38YJvJIjYTPRux6Kq39qWve8et8/Zm+yWNCGcNxrGJStOUZHGdx2udgpNdF5U1vuXou2CWchxUIbnREZZD9IHOvFPeCQd3BmXTtu1LyhSu6ZB2YVc8P/22Bu7uRHssghEd8aD5lJKyl41deQcZagk4r5Hv1PVGc+4y4Z/nf1e2HADYlNYklb3nwfeBQZnj8b+79WJf1IlWjUb97VAKBDZkvI6HYhvP5IShTrt2liLgoyk3YSx3DN8kykyGU4y6DpmkzJ8KYuVl4nYj9ATjdtB19QqCQrVmTAYNDqYLV3tZLPVBe4tHUjjldvA3z/SLV3ZS0IwdARHCgDMbHp0YAmuUcjIl10r4n80GnuwFqJJIsMAJtqIyggx9cx3N6EtQ5rDWuUJoTFfK+8tfVL6YoKhlrP4gY+CkTZn/Qzp7ak0mxabn0t19+AXGQjEWn+pWKXBhozRowo7ftxKVmgNU++sZncgB+5do8TTLw9wdYDBiSQIupnrrvg/ucwyIkfWwKr48qsPnzixPwFSH63CNpFJWaJt6vauihH/xHNX3hhRyKT0D1STlqBocpWhavkQ55/hpqakHJk8DEjoSMCewHHib8xiQqSu8eg7EirseW5TE0jGv/3f3dFGqF03z/abrZJ9cEprA72dgUY6gzksKtWDOmAnHtW7HmStW1xRyLDkDuhX61fdsmlNWvzAssdL8I8wkHQA1i7w2maN23fhEfAIR5wJs3lzxQ6d1fFgBh00Fe6FjVyhuA8MN73fq1KKcOYyFpx/WAcgyUJC5fvo4MqGpOBADhwTSqJUuy4e1yUWRK9+zZDgBSJiolCwUgvJ0dO7YD7ITQIRiQ6YCA+xDuBwApAH+cZYA5SOAFxA83P2fNz5+7AtAVLTjkZ89wKRmu4kszwIM2IYsvF9ZfJgDhZ/K6kgJB56ivlw90fX4+rgCE9zEtLZ6SkmM9GuX1YvcJAJFn4k4BSCiyYMuLsujkKcm59hi3ASCslb9l7Tpk15uQKUun8upq6PAP3AJAxDYR2K8oyKclGekIiseoHwkIC+79IDzMevH3pQrpUM4AJAbrRkpCIp27coW2lJTQ1bIaUV1cCACJjwsFLXQVqrIVqF7Ie43XxjsBIOnpKQjk89FcX4d1KRn0rHh65RW31v3tAAgDgbw8BARYA8YQUHG1g+lXQ0Ns+CgB5ZYt60Smt6a6Eb0U49TU2C78kbhvpLBoCSjG4fDCuSR6HxmwSPd1TwBSiMoIB/PVNTfF/cu/6Y8A7+q1m8h7mmnHFpwH0E66enuQuJMBxHwAZBU8uXoH7NRcI1PYKclmyllCdKHyggAgWckplIbevooOua3EcM6wB1NpzYX7DkA4sRsQ6glAeB/WZq1EVceOABNU3qFjAnBlRq5CsBdE5Z0fieoe8+y9Acj6whyKAo3lcNnbeCZBWACO6yuzd4MWhWpRt2cm1whA+Dc3534BKkDn0PTuNmm9HQAJgyITS9iW3nxFnDvd9P0gAMiK1CfRFD1EF2++7UpmGAFIVHgsJUUtRzUCd1igFccvq1rzApDsFwUFaxB9DDxWJD9KKJTgGX+deuC6rkdCUjalx26hOjTWD7XFoFpjpqvldbTtoQ30ox9e8wAgyend6CtdiQoeHLtnpDKfEYDYEFRHQjr4/f0fUH+XVJeaC4A4Z3voC7+5DX0qzRTLfh0YNy9FUtm5Jmxz8J4AyI61VspcsZH+5KVnKT5aPj/nAiDTOCl//Gol/REASGKE3I+7BSBl9UN0oclCX34qxQVAxmCY9uaHdUjmjNNvfSHjngBIU8cI/dvr1+i/vLBUAJCfHW+BRxtkwieO+gQgl65eofW5vyUq3q2tzaj07l90GtaiAxAj/Wo++olrBqs/wtDgXFJSTB8eOOz91pz/5u9kZzP9B+6VWO1v5y+y4A0bP+gDgBQWghuHhw6Xxx/EmOs8+qGUO9/wQxaMJw+PWSw+uvLhoiZpUire50yOK9MIlMwZdB5f+OJLaED6gQdF6vnnPwfQ1y7oDIcOHqO6WphCIXu2Z+8e0YjJ58YYEOjMUXHxSiHNexDfyc3NRvUkVTywOzo66FrFdQFM9P56N+EaqTtr1qwS2cZqPNxZgaa9vdMjM6SNtIzNubpqIc6FIVNt5LLr1/mzrJDzqU/vRQDfLJrwo6HWw74BzPFOQsDCmvWHDp4WylwcHBSvKUD1ZgL71OBxSfjaGVWyjG/Ol8X3zr7q7xm/4yvo4n1fBdoVB3TV8DbwppLxdjRw07QVfo3dTvX2uPqhM23G7LyuXsj35Nzj7Blngnm4qG84v6yYxIP3V59jI83NWP0wnpMCOF3zuFbuWQV1f2ah5CePy+DzH3daAdEb4XOqr4Nxb4wUP9f1M6wfRnoPBbg9ZfR05HM9o9RR5srku1TdbilYyBfENQxT9AeVTd+7YT29f6pU7b5vSqBHBcSq+6yctGftFmQ8JyD5OUjVLfUiY2cc7Dwufldsdpa2rCgRAIUrqxW1N6i1p41W5BZSQlQ8HTp+Etl7uW8b16xBdaSSolBdzEhKozNXLgnajlO9z+wrbxrjDBK+oWj6LChYIoL7Y8fkMXneK+69M9IZXQkcnGy+t3fuBE+/vVc4qu/btwsP14MSBBnU94yg17h+yHntKYXNv6XFGPhv9/V3n2+9D3yfzHV9jc3phctzRfKjoakJJmwJlIH18tgpnCc+ZjTmJsOULB1rUROCg8YGWQGJA0d+GP0obBkxq7Ln06hdTMFoc0P+MoAPE7T+JcCYDRyijcUpAB5x1AGjt7Ib9bQJFZYJZHYvgrI3Mu6g3aujqKzpApyxB8ipPCpMytTN338UAafMlo6DK65HEIzWjMmhAHgg8PCfkY2uzhkT1LMk1XIKKd9YNDJvXRdPR843g44it2OJlMH/yow18GsAnQhVqSGADzMoSSao1V3tPEwjY7IxOMixFb4RMDHECAlx0qf3PI4sP9qGh2tR9WhGM7+sPNgBQtYsfYyOVbwC5acR7bKCcwk4pwqLw6Mm2l34K6B0NVD3eLmrAhwYGCASTDw0FZmfmRpoQBuJChOfplM3/49qMnf7//B3wq2RAKjuHjdToJw/7L+lqyjmoFAhY2sck1M4x8i68wg0uX09eC3VNOjVWc+iYmWh0+U/Bj1IJv44k63XWJ5vej9zYnbT0EQHjByvGqrYEBhR1RD+LldD8hMfReWrj6qa5XxLhMlgQlQ2FJJANx58D/MX/vND/KzZgT6dPKpoukhlZ7vpobUr6dCxShrql2WS2SlZvQiCcoEt+goqgSVw5V4CICObxXmMDcvjC7Yso1OgtDe23qDx0RXymCGCYFKCNFOoxAWZFbUzYAy/vQxVAZheRsj+ljBrFv3kB+V4Jg/DXDCCxpXojj/ioBlS1SdNqfSD0IIrfIKQikX10E1002vf/l1q7ZugTUhAFi9T83pAXi+nZQjzRdlKYPszkwN04AKrt07QZzalys+o6+TPa+OIBDATeN9iVbQplgVXFMUpRwDVtElKeQQSM2+cmwKlLJhefBGyxhgzZvZtcdBf/uUJWpIVTI/tlZUTW4ScC9MQ7tDP5RD0Lh35xQfi9eIVUHwLlcITFIqKNZ7vPL76/x2irzyTi/egOobE/ckyM9ktl2ACKveBY5kAnTTOSAdlzkRDjRk0gO8zBWuxaViLDkCYfnX8+HE0krupJ7cri/OBFxYuEydgLtleeSbnHtwvwlWR8PAw6Bb3UBv6DDgwvesxB/WKt8f684cOoYHvATWfzwlAjP0Fxh4RZVzF2ul6cIlyVqswqKCB70DN6+fKHhs88RgbGwFtIxbgDtKUoBKwmSQPLdXG9In4+ERwvY+LptRJNHUuWZqFTFOIAAU8WLJSD70QZmamo/lzFSaxXHy4qYl9KVhdhoNh7qcxVrJ08CtUQziwwuCFl//m8jdnMrmhlV3S2Q2ZB4MP/VljwGekt+iHowwa5MLD/zXOU1bP4e/w8XOFJSKCeaqz9O47h4VaDVOX9LiycwAAIABJREFULGgarb7ZiOMYRp9SIqXg/2yoJvZD9RZIjr8MungYf2OhAMT7e94qJjJwVVxb9tdAbwr7axgzw/r3+XNJ4ILz4ONi4MGDwZ+mXRl/z6hgpfdXXwP+HAdiRnUsfo2vl6Zucf+OLzUn1wnx8ceGjUXIYnULatvcY3GAiC8QMhdANV5DfS4CDPegK+DVPAp1vfVHPOhY6kWnMtcT55wfTOpHJBC5lRbl3gf8FaHmlSEWDmAagPq33seHikCf6qilPhjLuX7Aaz76ay6mYY7mwpgrPoqDxlk6CtUkVijyHt4ARM4Jf4oKDadVSwrp4o1Lomq4LGMpHbqIfgOltpMQGU/JsYlQ8LlA24s3wVuhH8EOejF0UDDOruny13Sm1h/rGs+l5/Y8RVeqK+nydRXE9Lvngi/gLgGjvs/9UInNwnPCjmxrFKoQ52nTphI6cOCoS1HLHbi5TQRvpW96AhDj+0YwYgTgxp40F4BVSnzpUBlj8ZX2Nplx5nMeHhmGpNxKOnwUMrPoX2F6xo0aeU8gDIdj8wRlpyZRXEykWPeCg4NQRQoAIwnPXhjv9fQPUxKqNOxVMTwxBprbDJ06CvlNPxmMOfxHKCrGQttXF9CVBjTgQ3nLFphJe0qS6eCFQYqKgxBJnIX60evR2H+cHAMyGPNXvTmWQDuNOiRFJwgBeogKsHh90PcVg1EtpepSyxtPcPXvMVjZsLyYhvHMCbGE0Ikq6c4cYJYUpNWpa9HnESy8H2bEscGP5mYnmaOg4mVKpR1py6l2sI1iUcHhRFFCTBxoOlY6U83GfxKgiGNVgfmuVb9Bhyu+Jc+huiDTw0gohSuVI/RUbMh+gXog09s7dRXqWxIojaAJ27iO82uc7ddJFwYDG9K/SDd7jqApvE7QmMT3VCAeGyb7Z3iwu7w/+hL0UOwfcPktrufDAOh7Ypjc8wzSPOg78HRl548EgeaVHfcQjCGj6aOyf3FtNyZGStnabSoQxd+RITlkNydTTc9HrnWZfUOMDIJJyPKuzXyRTt981bUtcgbR6qwnkITrBcCtA/WpCvtqoaKcpwEKgiEGUEPdnROUlZJO77x3mfo65Y1sVgnQKacUd0gC1XbXnlzQqaRHCUspa4ncqYl06mjtgbIbJ6Fl47Uf6ExMn+Mx4+wDCJPbnXT0UjbMCddvyKdopiahVjLcD0WnQ414bnTDHQRSz4oK5efPPT7yfM6qniXhHo65JAfmtdouBUOiO8ZGS5ek0R995TmY8cmmbRqQAHfSBBfxYGWyCQAyjmvZOzBO//1fz9I//a60KdCEOn+s4bNK6XN6GHNWBfbE50StRyO4qXU4NoiE8vnqEapsmaBfe0rK4ibAM2Uc16OpqZ++/70L9Gufz6T0VCtyNXLf/XBdyCyBzQDobFWVsocqPjqGwtS5t2ZGkgmJDB6v/lT28352WzJV9XTQz49jG6Ardk9pAB9CSF+Iz2jm73R/OgVMsyhU16LTsBYVgGj61dtvvy3MB41ZJ3kV5x4P794Oes6Fe+7r0P4i3KgXCSlYBiINDU2uhsXb7Yfr/Y9L8zlPsjkamT1eX2QAwmBh48b1oG6cdMnlMgCRPR1RoBpdF+eVBzeM7oYaDPd+iAAIwxuAMGB49NHd4sFz86Z8aGlVhV7oYpeUrBE0hnPn3OXx+QAIf5+pECUlq4VOOgOZmzfr4Ppcc88AhJV/mH99+VIFrQBVg3nGEQgGOCjmY+R+D6ZTPPPsI3QdTblXoHzFx7d1Wwlc42UT+i8DgLCx3/IVuXT4EDeVSZlWb7f1/xcACFff1pXkCwDS1iozu7eOTwDIQgFIEdSSepGpa+1H8OIZN7srZD4ASFpcIq3MXYZM+Li4BwKQpeD5c72xBpUNyW32BiAsV8oP1wlQMBOj4wE8cqi2tQHNpBaqapFeGfyZzcs3Yjs3ofIyQBuL1tK1+hvIVg/OC0Bs4H+nYJ84yDx85oRLppbuEIDs2rUZwgyXADzWifuD16y33mKFL9nP9MsAII8+tkOAdpb4vV5ZI9ze7QBJw2gmZU49071WLM+ntz84J887AMimtaB98rpX1wjPDzOedT0iQOcRl2IDcPOHFwQSMzjfTvQcjSC77mhPIL8gmRxiAOIX5KDHN62BZGwj9eK3kiPg7pwVRWcrRgUA2Z4fR4cu19C4E71ZiwxA0hJTKD0JVZ2ykzQAqc9tq7eJikopwCUDkIiQCMqJWQLwBNoeqITc+zI6CSlnNPqPOJGxNcdQAj7Djbl9MKFj47mJyTEqvXKBkqC05A1A4sKyaHkWkofzABA+L+kxm0S1JBwxzI2+/eJczQdAYkKWUbg5FVVASPLCHbyi9ac0guqB+N4DACC8zseG5lJGXAkdu/o90OlksO0LgHDiPTV0K6R/u2E4KKsbvgDI6vTn6GzNj93LLgLdhPBcigvLg0fHKJS13qGspJ2Yr1FU13ICjt4Z1Nk+RjERUfTe+5XkGJNSzt4AhF/7tS9uxVyslO8bAMjwQAKa2mPoO9/5N7yzMACyZdsKskdy4maaBnom6fTJNtAeIS99jwAkGyIQ//X3XqAtUKMTYx4Awm///atlqDAm0Yai5HsCIG+d6QeonaEnd3oCEP6NN358hppbx+nrv5t31wCk5kYb/fPr1+lvfmO5ACCngfdbOodocEaqEnJi1RuA1Db2UJZ1D2hYraK4sJhqWIsKQJh+5USz6A24X9+uOdM9s1E6uwv6lfH7c/2t+0UYiFigCMEUrdbWdg9zmzm3MwcAKSlZBfpR5wNrPuf9WwgAMTYvujKxjOyVq5o0D9MZVTd1S2cZWWteK2xwZaQID7v09DT0c8hFikcMHvxpaSmiGfv1n8mGpABWcUGDJT84WSbXSAsqKODGQCdkKtshVZsr6FZTaL6TajmDCEbGBR2CG9c6O/vAcc4WN4CmQPX29tHp0+AfoyyoAQ0DTG8ndD52bubbtm0D9UCR6hLMw3h4VwqMlQ9+n3/Hu1mav/Pwnk0i21tX1ySaTHk8/czDQob4Wvl17KNV9IZYoaZz6tQFETDw2LtvB4J/TXWR58w7c7qQecuf8a4a6n8bAYXetlABgyLL+vWFyOiWI2hRCipKrYe35ykBKueBLsvz3xOgUPhKGOjfMM5BI02FX5+akrQBvY9mUBX0uefspwZjvvxF5jofrIy1EqX6S2VVcypjLVyLau6zbqyAeJ9z7/turoSKSZXTNZVK9jooGpSXZ4/xPhXzw1AB4T4jn9XiKPf9qpk/riKmOPG4D1WS04NKpcBGThyojvhYTSdoLQYAMuuiWnEMx3NCrQ+uz4BStXS9cIbuG+6nszfLoLYTRSszC+l8LbKcoOW47h/c53aLndbmrIKkKxIJ1WUIMkbpV3e+QK+fepNWZa6kEzfQt4XseFZ8JsVHxNNhKDBtK9qEDFwAnUOlhNcqIz1Um+sxhbEgI4+yE9NQKemli1WX0DgJ5RqXHCj2W++6gV4523sr/Ym9ptaBh/7RR8fFPcyV3oqKKldGnr+ur5HxHHsCeRbFkIG+kealZxlXEvPzs0UAyN+zw9iQK7R1dQ34f7MwR9Ugh3+LaaksC/zhh8dF03laWiIaWAOg+tiOdRJN/1AEzMxIEmIeR07KXh5W2AlH1diBbY0K+VVZvTZb5H45TRCbgLoPjzGnnQJ7ZCA1QYN4T9F8LNx8HUQv7EQFqKwelCX0V6CvLRXPy6OXOykcBmvFSwOoHTTTgaHr1KsYBTqj7u8XjPkrK95cbNfHFGTB6+rkKVEvuU9qGvP6vzp7L+YV+umun6cx5Ynhj2PatmwDAMcoXWqDQhj+tz59J+YmKjvoRTlyrpO2rLKjByGQ4tMsNDg9BAO5IOqBDG1Fp1QBixqRmd5AM1csZBWF1x9u5g4yoX9oyefoXTRrG4d5ClSTGUlpcQSeQ0+BrFasTtxG3RMV1DeBc6MEWPh1TSnm44i0JYN69Rj2oZI6J65RkqVYNN2fq/++x2/wsQdPycZibiQOD1NKSo4+VH7clcWpcXmSZlQVdRpZ9gBlVDiOCpYeo2ONws+GB6+3RalPoNE7HLK2PVCTaqTOkasuYRde+7XPA+9zWthm8b3GfpYt5ic0V7EltXJ4rBVVkmwYJxZTRdsbeF0CCd17xopL2RHbqRUBeVZiEdaFBoDHFqqttpIZFZzwcBudOMyJSZmVN6sKjtk0AkAtgdGzn91OnT0y0WhSWXr+exIVkEFQPT/6oAGVPPn9WQAJhttiH2jIZcQ5jp6XtZCuLihMJns07ztELaqgvNkCqe1LjZAEtsNm0N3cbwqU1TuHQ1UYWQ3LtaxyMkvRTu1D6OWJoHgo+/3pf/487cnPpDOgJsaHdqHXxQIAjIoFZKB5hAogLBOuFyp66OK1DvpPz0MNcEz+lpkrkRMS7LMpINPteASG2AD65LULwD3grxrHz9S10pHLPVA1C6LPPveQeJ8Ft6bUOQxyttNf/N0NMH2s9LnPyB4Zjuv8Teo4J610/ICkYIUjjkqNl6IQQUk2ClTr4ixojH/wd6X020/lUni0ic5cG6ULVSwYcVJ8thvHN6aMlZ1K65E937pvLIX4UxuNDjctKg1rUQEI069OnJQ0mjsBIPdKvxJn7jZD94swlYbNq7gyMq+/yBzN5zt2bBISkN6yrbf7/Xt5/5cBQHbs3Cx4/E1NDa5dLyyE5CxkdKcmZ+gY+Nw8LHhoPPr4LmHixZQ0IwBZs2Y56EoZIhvPAIXfZxdhDlq4YZMlM5kmx5UMXiBZ15+lNdnccWBgSAASBhtlZQiqFaVrLgDCizF/b+3aFVRb0yR6Q+4GgPAxbd6ylmKwCA1hX5hyxWM5HN2jECjwvgraGXjxLfAPYJDC/+bx5FO76YP98rzo8SAACJ/T4jV5ouGcFa/00HKh/O//1wAI7zM7txcWZXt4mHjeR/deBfn/AwCJAgUjGyDkbC2C1zsEIDx/02OSKScugy7UwCF5sJuK0vNoVcZy+tkZNL1qpSr8lRufBepVFA2MDgKoRCMTC/CJh/UEAIkN8pBt8GDIxmc4CDpbU4bgpY8eX/MIna28jGZSprr4BiArs5YhIWCi8tpyBFjKQRoSrHcDQLh/jw1DWb3QqDTG84qTK5xc0jSxewEgn//8M6Kiy6p5LDseB7Uglu0tLS2jbnilGAEI9zBu2rxG9JS51nrQMVgdi9fNEngxTUDWuOxqLegekhLEAIRptTz8/dDwjwA9NiYcjeUwRUNiZBK0mgD0GQ1hja1s6aeReg7kfAOQdcs42wpzSTTyRLK8J4Le/WdaBQApyIDyWFQ4Xao6RS1KGnUxAIh5Ng39DmMABiaagos1UwA3FWxC/wH3Y5iprreS2oYa0Pxuovw4eJdAUvzdI82Unx1OiVF+1BAwgGBJ0keL49PoZncNDUAfdj4Awp/dlP8lut4GlaVutyjDXAAkNTyboiCrW91/YE4AkhmzDtWHHLo08F3X0rQ68tcBzpuoqlMGgzzuJwCxhYRRccZzVN78LgX7x+P85KLiaEPYPk0tvZdwz970ACAp9k1osG+CQ7xkMHgDkET7arjGF9PFxu/eAkAiQjIoI6oYVCyYFMZGwVDvuvAfibJCFbSpUwguXCjlZ5BvABIGivyWnbnUDwUzMY8NAKSt3Y45F0Y/f/PaggFIckoUZWJOzNAYGtDraXzIQlcv3zsA4criV3/zGQoHze4G6Ik2qz89tzGaYqD25guAONED9Pt/9RF988tbQXGT9+WdApA/AT1qRYaN8lLNlAeqOg9vANLYPEY/+VkzffbTTMWChPNdAJAfv19NswCz+7YloK/KQa+814m14qj4vbkAyIGf2igi3ALVrAlihtNijUUDIEy/Wr9+PR05Kks5dzIWi3610N9094vY0S/S67tfxAcAyYLBHnOHtQHWQn/vbj/nq0fA2ADL2/XOqM7VvCyrHzpgk9Cf+fv+qhl2ZoqziDol4KTdD28XGfKammocM0yGkKmLjIhE46fMmrCZFw8GGNycV15eJQJ+733OyckQD3b2EWhuboM03zmR8WNAziCEBz+MuQ+ksDBP9NZwQM+/zRnE3FzIwIFLyVxtbhL1Pn7+vmz6lNlO/r3c3Ewo3NRQR7v7Qc/vaTCgwaNxXxnYTCmn20iA1Ef2bhNByonj512Xj70S9jyyFVKxZ2nVqgL0TwwIYzMdTDzx5C768AM5/72rLXo/72Qu+OoX4X32BjUsX8sL5tWrNeL8GxvIfR2rPm4+xy+++ILYpe9853sejtL6t31VQLypXXp72imYv6MrawyC9DY0B/xOzsF8ylju7SwciHjPH83r1k2Bxn0zzg8jC1Jmyd2fBInH45CMDcv8t/Ee1XNlKsTdzI0rKr+P7c5a3EabbrDAfUTyI/42nQV1/yZXRTSu4Kyxn9Wz+hIExaCHUlbTgbq512ZjBcQvSO6PdtXmv5fFL6EweC6cqD0DrrqJcmIzKSUimWp762G+hgc+jtMK+klBUj5ARjaaKf9DOBgPTQ3S7vxdAowEwzH6bNU59KL0gz7loI15JQiCRiD3KSmZkCvAvFGVBYQUnJUtSF2G4CaSPrpymPwn/i977wEeV3ZeCf4VUYWccyYAgiACCbJJNnMmO7CD1N1utSRLbe+MR2Ov5fl2xzPe2R17Zr5JDuM0lteWNbJkWVa3pFbnRHY3c84EQZAAiJxzKqBQac9/Q9UFCDA1qW6vdfW1UKx69d599916757/P/85GCmVIjHrt8zrpCj76nrIUeGFvN7msTU76OBpBEu42BfXUM/zJ7fugahGhhDQaGvvoEOoR2MHZZ1x4u9HjmNcI30kQyaat3v88Z0CbDBVUx9j69a1oH5dFMqNel92jBHPiaee2in8Q3QLISPNwherV1dSY3MXNbZ04dxtuDfKiccRabuSk11VzXUgkNRF5nMUXgATCLCFbDBFhG9CQWYuorfM32YGwAR1Qho5iOyAmEtY/Acw3rGoZdtQWUxdQ+MAMhnU3m+n4fEQVKRaQJGBGzkkh2dn21DsLmsB493l4q8HPP6xcZlxiIrCb1BdO/63ttfh87TiHDPhcJ0Aus7o5AD19feRI8pGSQnIIjszAUIg4wxHb66bON50EPK+bnp0yRa62HmMKgpXUG5KEQ1N9tEPDkJ6NCGH1mV2Cv+edrt8FhWAhlUQn0tnuiKgIs1/I+yELcdUzoVNFb9F9X1XqXEICmrqGea2FgM8owYVm/RMHEUBuiyAz8h30bqMF6h14iK1dZ8KZ971/XUaX4gO5dDq/F3IwJwlj11mv+OCJZAP3k2X+98GfVEa43mw0NMtHcXWNruqWUSm1IkaBW5wYsLAycVryCHvD154pljtkRoOjsBzmwF4YG8qcTxXOorGH8PYfVcEf9kbhD1i8lNrQF1D4TjUvIY8sraGaX6VufsA+EDLQ3BgbAbUu8lmmkEmRh7YChni3VANy6Urna8gGxWpo5Eb2Kk8A2aQ3igh+TswLn+7aysfh3kg7yNIZ883UwMi6+KcVK2Lzd5Jzzy1BvMkBpmQVKgw7RefjyLDF/JJulG0HTUgfb3IoAyDiicLvafhvG6BbLFuNoucuwyu4mJl5H/V6mJkGaOxPrBigRyg9945K7JDs16tSgU5XNCaxPdCMoDBax13lATlARSC+5T0e4i9QZSE9De//gWqKkmiLdUZdORSL851ln79sfQwAImFlDdr98nztNPfvn6dCrIBsKqy5DFQ0+VU96sg6K8zSpjFGRWNrJbMLJ1qmwGgg7UEVK4Ot0zQS5tQ58NKgdkye5GKtUwwIM9/GvfDaOsAfft7LdQNl/J/8xvFODrLZ0uwx8/XT95BUQdaeVExNdbLuo6lS4opDdQwblMwW+3om6K/+ul1+pP/Y4N477/+4BoCQNcB/LvJi7514xpw86mHeH5+Pn3r98foV768GRLi9bivnXhgNKwHBkCYfsWFWG3ttyscldfFbA+LfnXrkW59R9eLlGARzTfKfhSvt8Pbg/XbF2p79mwVMrKcFv95tAcJQMz+hs3lbLxQlA80rplLSJQTeRxp0H1PPQagkCoWsywTyYWk49CtZ5EA5uXr6ODO3RvwUL0koopc0L6YsR9nDrh4naOC3ExKg14ks0wv6+kzlYszHjGqqJELNHNzs0HtawIguhnOPmkPi7DJEP9owDFfsWK5kKw8dOgUFLakEIEbBY5mFoDfkwtleQPhsWb/Am68YGB5TC4AZZD0LgzDeL+8DWdCCtAfPxYWnPXh7I5eYD/+xLZbakAWA4T3O3/MBS3vo7AwC2OTjkirpIqFTbbUWMwHXXy+2rSRt3/55a+J7/3lX/4lzk+mhRfKXvJ5mNmtCE0lUmQeKeiPALD5akH3A0JYGYuPdwUAa+F2ZwCysBCGqSIH2tQ8e8G5i05ZXC3Hx6Te8D7kb8iuRB+C0ZgTWMDpuaT7bE2JCB0EVSEvy4uCmyE34a8YGQpLjNG/ebUbnC2wxUaAi+7DHNAaNhaEq3nxejrYg/lqeIrIgxo0pXlF7yYAYZrZipwqLG5Ax/KgYLznBopfo6g6rxILUdALAN5TY1MEKPHhQTk0OUyHrh+mpNhE+COswtgG6Z1L7/LAiaPyA/jxqj10ouUMIqjyfioydupSBqbB6oZz+b7Ve2n/RSgegZajbC3Cc1TPt8BUZHC0d8iceQLPCb6Wmcnp4K0X0NErso6CAGj4lONioIq1YTMWIX7KhTwwj+EYfvev/vhtLLwjC0eLol6Y+557H5PXg4E9Zzt4vly8WCfoWmVlheIe9t57n8zpGvcrCcG7TZtWI7N+JEzdixJS72uoqwe+EvWS5hREliKkTM5CUPZxQAmoGPepymVLUDt3FP2HeiHq4bhN43O3Tfbdg/NkQ98l+SVU1zBFzR2qCD1qli005HiGpIJPFDLOayqSqbU3iJq3caqtOoUxW0EDg9eos18uaOyK2jIFB/bw/ROLH/37mDHGrKpsIxVmlwsZc75K7O4ejUWoCwudqelJcS8fh4iHCwX0XMTOKmgs6y7uc25W+JkGsE3EtbdTU1sdneiSkeFtZRN0E34k14cheJC8n3YVb6cDNz6m5DhJn0q2gNqlFv3MVJpWeD89dRsoU1V0rbedGkBJTIBfzY6lj1Bz55SgIaYmOmkUxec3h2SxbmF6CeXFr6AbvQewWFeeDg4JGEJBudBcBvnd1Oh8+qTjz8S/g8EYqs1CAA80n3Pdr4n3ZnzwllIKV7nxZXLQ0RzwaHEqqtykpx+0Onn9ZgA8xF8PK3xKUG5zJgDARdYeFocEDYkwrVuZ9SIdbPh/w/uNi4N0MZ5NMVFpVJq6leq634ISmke4la/IfR7XAvU0M4MwKcxBMGAaWctWmFSWI1AAo0ZQ/sYBWpJQ1zE+1UGXO38Chal8FH5PIMOBCgGMZRQ4n7lx6+la01XxbN3y6C7Q24cpMSkW8runAQZ0dk4BqmA/5mYjVVQsp227a1GP9obo6/QU6NedTFW0Uwbqj/YfkL8P7wT0oUWDOaOiF1qgumbR5oK4V2sqXFqak7ZuXYlgMkwTM2Po+989B9DWh/OXxeIosce/JQAJBtX4ASynJEtKHBtlMiWcW1xKDH3jWZlZq1j5JC0rzqLa8nQUk0/RH79yDWpmDvqVXRIcWJ2424QLy23U0TtN/+N/naT/8du7xeeTUPe0q4WSFfPeOjVJo6hnSgHtfAg4588PD+E3DKlp1GsNevzUgRqrL1Ql07TDS0sqSsU+4iETPjYoVb74nmC1SIbDf/qjZqqqiKV9W3G/Uiphba3dVJQrqVmXz1+gLJc0Z3XiXGMKJVjjOcHt333rPP2rX6oCTSuW/vAnzbhH9IC21ULemDgEGuTxWBiE2zgUvHKL11LMbBad+hjCDFgLPSg1rAcGQJh+dejQIfB/b3lSipNYrP086Fe37YD6kBdlLOmbnZUpKFq9vSjSEv4iki/LDrdc8PzBBwfvZncPZJvPEoB89Ze/hLqMfvEgYLUkvkFkA5VfrWvAf40CgOTlZ4n/mGbA7XYAhD9nMGPWLehBMulsrEjDD7VDh46HAQhnVljhhR/qTM26erVBXJvFAAiDJQYPbAp26ZKMit0rAGG34o0bV6PQvkvUeGgAwsXmq6Aaw3UmnKnhvupzeu75xwUA4Siqrnt4mACE6yTWoe7jCBSvvEoG8/+PAISvH0sLe8BfbWiQi7G57RcA5E4AZE1uNTUhWjmMYvS57e4ACM/xIFaryYg25yahEDwxgz6o+wiRRRsVJOdRGqLbBal5dK7lPCXFJCE676CTTSepID2f1hZhIT2CbOIN0BMVAFmSWQZpz0w6035RKDjJ+8dcAJKfkk3p8el0pF5mbj4tAFmzbCX1DKF+r19GpTUA4ZeVZezNkUK9KGaOtkZTNerXOLhQf62Jzpxlrx9epM+VINZ9jtzHIgCEaVVca8LPEhbJYDPTDz+UqoFm43u8E2CMwQbfN06fkQvfjSiQ53vOybOXsQSTgYGFAMjeHRuQUehH4Ez6KiwGQAJQEEuELGdl6UY6cqYNSkbwY14AgMTFRNEL21LpQlOAGhrH6EtPWGE+B6ppG8RI/Ir+dZcA5JHKnVjQ51JbbwMM1c7j3OXihyP3foCiGciq+gNuURfEbuyxCUm0tmwdQLKfpi3IEuHemonvs9s5K2TxeByoC1JTLxZz0XDWLhqmA63Q/Yo5QCszahCtH6cRheUXAyCBqAqAhQJaV1RBI6DzjWJB3dKNbNusXKDFum3wspmky12H0A/szD1CGzJfFovvuh7pJu6fB0BcWLBvzH+W3m/5Q3mdAEAyYlKpOv0JuojvjGFx97ABSHnqE3hOTyBrJOkxGoDw66UZe4Q09iQ8PdwAc6yW1Tl8DeM7jXqfR6RgCRbCg+ONyD7FA2zkUP9EPbUNfwKw9hV81ynm6CyAyvnWV6FaxSpUk5Qfvxlqt7CrAAAgAElEQVRUrElxPSuXrqD9WJzmZKfA2LMe35HZGa3EGVIAZB18f6rWpEFw4pD4XAMQfp2KbM2JU2ckxfkeAIgN2b5Vq5YKk88rl7rp/BnQKz8tAAE1LK9sBz29FV5gqTECgIxOztK332ykOMyRbzyeewsAsSLT/M3/9D791lfXUn5Wwi0A5PAV1NF1+gXo4LhTVrwDZptOOgdalROSzvGoBdpegtqVuwAgVxom6Cdv9tE3v15E8QigcLsXAPKT/a3ifvvlPSUwJGymjoFR0C/rbwtAoqCE1X5ZskoeFA3rgQCQT2M++POmX4krdYeWmpIqIuBM1WIaDpvlpaenCsfb5ubWO339gXw+H3zM4TurI8yliBicEPX5rdKROn1v/FXqWUFEaBJAk+I2OjpEL335BWGaxTKty5aVC1O7dKgsjcAw6+OPjuKzadq5az1dhAIUO/yKm43heh1U2QTuw3wlJt6WQYfOSMzPTGze/KiQ5eWMB1MYBkEb0GlvNv/bunWD8GDhepEbN5pFxsr0tJAZjBxkUzgzEKFQ8U2U20KFo6anCoOHtWtXCI+P69elH4UAIDrdaijlmACDVbBuXG/DmKk0L75n0nHud2KYtCGdAWGlqI2bVsCMrQWF95FFpSiAVlEXBm7Mt+dmvqevB18jLXtcVFQkZPa4BRBl1XNroXlnShabDup6W/58buZDU3oiwYl7zYTw+a5ZuxyAcDFlrIVByK2Zj0ghp1y0R/q0UAbEPP8IlWrulbRqhgQiaXp+BSfUfpOZHxX5vYVccgHK2UCxLf5qOpeVMxphLhWnWeRxOEtiNbMh4k3OxCgaFm+HaLHceM4pqY5aqDyhhKb9M9Q6aRSiu7lviqbEqQd9PPUtPq5JH9OfO5A13VKwifY3fSIKhdnleAZUqiWpS6gstQw+A+N04LqkE+Um5dDKnJU0AxnUD+s/DN8jStLLKDM+k062n4YRlorwGgCE5+aG4nXU2N9MbYOtYl92QfFRmSWoIUUkonFNjSL00PTcucBZXq4heXzFbnr34oc0O6l9UgwKK7Z5bsfT9NYnLE+KqCF+Oxmp6fDFWEPHjp+hq1C701WrLJoRQo3F/KazwpoGyQXl+ZDJnZycFplYXuhx4+30vNJ1WhzYYINF/jf/DouKC+id/cfl9qpglQVeQsrbwIHfQ0ryKNzM19MJyJbq7KUdXhLc/IEuLCrlwgRnTxNK/riydDmi66l0pg6ULlDMAkG5vX56uCAxWpxtobob47S6xg+Vqmi6eOMiWUFpUnXK4Qwqj7/CjrKfakD88Cbwg0by2MavUWvXNbrWKoVMtOhFrCMdzt3L6RgyYrMAHrOzduHgvGXVTrrR3gg5YERkEXXlVpOLSL4QU0G2ID6ZKiu+QG9dRlYEvxXf1BCtyrSDWjgD3v1JenLl43S0SWZJZ5D9SLNEKIc+9Rt1uJ6k4tRCiuLMP7wsjjSCkjJopVS3HIeMeAsc4O14b5w8jtegFOaj3JjltDxtGx3r+5/yPH2SKWAJInuAvnPbW/44ne1rBU3RTV1TqOWxjVN54kaKs0MSvedtNteAfLEcIQe2QU22fG2XWRVusXGcHZLGvQwYuE1MQHnOzxLwLFjhwjWT94/xaTAE4pU7ty2alqbvIrczHiCfFaQ4KyK/w83qc6CGayfARRzkbz3UM1KPvxCBQbA4M6kE1+gyeYNSbdCFKRNjz6by3J3UD9PB1v5ToGw9SR1j5wVYiY1CNgC0sRu9p0C5agYVcxsASBzmYhL9wR8cFPtwIusyq+SCbcp5fN2GGcorjkaGKh8UwHYanZCiAdwCPpntibVspr6BPmQCz2O+SVqWX/iTyDG2gFIYghSvbDJTJJu8J1hts7iuMjthCSKTEJLPfqcV18mviukdmuUAxoYq3n756Roax5y9frWNLjcN0Xf/dAu19blglppKLz9TI/vhkZkTFpP47nvtoHKF6Ou70ygFHi11LaCbQZimuiKL3j/YCBbQKP3alx4hz/AotXYM0sErmEvw1PF4Q8hEOygV9STtE1bauTQWaoIz9MrlCdDkQA9E/UdBiouGg2NUVLJEHC8LAd5pKLuJcwJACaCmS57UBH33Fekx8msvymzRCAwYozFHuHV1dFI0vGHk+eN7iZJ5ko2Ccm5X6jvob966SX/4v6+lY9d66YMzHqrIuw5H+xEIKsg5NqzOmTMgzEaxUzz1XSvBWmuW3nnnnQdCw3ogAGTp0qWigxwtupf2WdKvFuznAnUfublMcYE8HMBIa2sHHiT9KCqMFPrey/ney7Z3C0AWypLo49wJgPB2C1FTPJ5xUevC0XSW2H3+hWepAdf25MnziLLMokA7HanWOOjpF0KW7VyYNmBSmnQf5P7ljdfMFvC/zTqJSB0BZDpx3K1b14ssBwMNLSfI32EJON4Pq9nkwJyLa0SOHDkjtuXG2RpWq+L2hS/shWzuCQFiOLqoaS/h8dFEZR4HqGDo8eK/zz77GDSvWZpT3rBMkORAkaS5MNOfPfpoLW40s8L92BzX+ylEn39d5teDcEaAlauuIyMwf9uFjqcXaxLMRBbdOmPCQEUX7fPC1qSe6PGasxhVb/KxdAZLf3/u8U2ak/naWEDf5Q+DMz4MQk6funpbZayF6VaGF4s6ngnZBd1IL2LVA88EfhasTyyTESARiJPzgotntfJUSKX5ecEXnv+8iNfgwUgOczZB/P7c2I96H8vL8GtrrEEr4nCZ3iY6ghI05UV8TW/Of13zFLjwXr4rj+JtcXTFcy2iNGWOOwMaPQCqBsSkg5mvnVgkb8neQu80v0tFiYVUnVoFescsHWz7RJ4T+uvj6DFaNPj8u5fswQLHS29dfDsMGqqzV6KWII5OdgCAaBoQgyAVEHFjcfBM5dP0/bPfjxDDADoMhGayx8IDEJb5x5bheyMQXl50riiQv9h2OSI9zN4/TMNS226ASdrAyBC19csHe8ATgiRtKXjduTDsOovsiLzH2CZR14TCaW460GK3SPU+vS/9e+Pfhv6Nzb0nRAY/7MUEmhFLgLP4hgWA6dyFa3CUBx0JJoJiXA2n9CgUx65fAz8F3ANuNh0DHU6qOIUQ+RV9FwBVGQBCRSnsAeWAY335Cjpw6gBNDFZh/sqJE4Acqvh+cIgywElngLNlbSE1dZ5BPUg/WUGJszrk4kdnnjkow07t3OxQ09LnPwY6Lnf5+d2/Tm8e/F/hE2XAk5++DNSedLqOzNcUgCoLnYgxQnAoPaUQniNygTk+KukfLkSbsxTV0AHOfWXpVnD3E+jSgB21GhNUwDXzWDyebvmAti7fgHkHr5NrJyk3vwr7lb/DzNApGlFKQqnxlbQkeQPVDcxS+6hcaA1CUS0R48JtZUEcFoh+Ogu1spjUD8g/Lb00NmMOz4YmqW7oDVCQpI+SJYSFM4rpGRhvyF9OkwCY/LMemfRT4/RBsc0ThU/Q8Z6PacQ7hKktjxcKjFC2qj/gmF0goDxI3JHsmA0eG9y8Xreo15CvEVBS8242hPs1MljcGDBUZj1B7cOXqHVIysCL4+C5xy0uBpLCCalUnLSNbo58grGVdCOuqZR/J8PCCy43MvqWGdAVy6iyEHUsrT+lselukQUR+4rORgZpKahI6XSm4UOAk100zKyE+i5at6acfvSzD1D38AgyBnIexiXIWpAvfW0dascgpQwANTJ1CcGQm+L9Wfi3JMRJhbbmK3FYIKfQW28iCxiQNQtWeIDMqvoUu5NrNZS3G+ZStFuiSs+0DMA5QInyzUqzy2hQxDxBKQhjt2TjuHLbDJJAKznZBusAWQMxBdpfDArqe1Bn9fb+81S9ei2tWpGJMYuil/YtAxCJg5ywusGyWEZggn54oBfgKEQZyS66cpPp55LmuWd9Mv3FDy7Rt39/H12AQeF7J+BRk+ig8qwoykm0UT58dywImLKqG7dxj5eaeiZAwQpRElge3NLhsebMkK953TkbkGAcbl+YK/Ka25SvyR99t4021aTSumrUjvhC1K1KIGyYSqNQFuUWD9WtpFi5JkpZLmlpI1AL/b3vXKHfBA2rKD+B/u+/bqCshH6atcKyQj0qe5TyG1ZOwnqBm697FbXcvI51WTOCszLr+mnaAwEgjz32GApgL9PQ8L3VRnxe6FfhAbyN9wcvdnmRy4XoXPDLaikMSDgK/zDa5wGA8HkxAHn6mSfFc//v/15K7zIAqV29TPhitIJ3qCVHHxQA4WNs27YRQCJG0BYWAiC8jQtp+eJiGO9BYYblctlRlh3K2cOEa1KS4d3B0pUMPvjf587VCd7oUph6MWA++MnJ8KUrLMoSUWkGKevXr0IUchCO7VwQf/cApKAwG/suhWrT+YcKQIqKskXdx4kTkl72TwWA8LkmJcdDAGDpbZWxfgFAbgUgSZAGLYkuptMTFz41AEmPTqUl8UV0qP0IlaeAuuROpcQoRF/bDtOUDwXQInMif1ocLd1UuJky3dnUO95Lh2/KIsnMxByqRWbEi9qR420n8ZDlGqsIAKnAQpUVkM52nH0gAGRlxgrQwLqpf3xgUQBSjewAY73GrlbRRwYgnLWoLC2j5aBovb7/PVCXsNh4iACEj8vBn+07NtK16y1Uh8zLYgBk745aamnvhnnbubsGIEMzw1RTWoULY6FDx0EhXQCA5GYgog051cryNDp9FdF7tPsBIC/u/Sb97OO/Dt9jl+auFTUg9a1nwhF+DUB4oxgslHVbDIBwkKOqdBdAUDrmxggNTMCMEe7n7UMN4NB303Prn0ak2QOA0QvKkQQVJgDxWRJAQ3qG8pOcdKZT1nKYAGRzWQL1jfSCgjQ1B4CkJ0JgIWMX9XsaqAmiC9wYgNgtxVSbDbVG0G98AKCsqhfCQvDU0Cco6HdRcVwhItAOOjt47KEBEIJTfDkyIJPTw9Q8KLNm3OYDkLyEdYJG19gli/dvB0D489rSpyjGBUnhpu+FAYgFIHkK2d3dq/8Z1TUfhffIappGYXtiIi9Qg/Tn3/6HWwAIywT/8tf34rc+gfowD41hDBcCICc+9tHmDSvoxz8+RbPTqs7iIQKQPU9ugXx5jAhQcoH4+NAYvfnBWSpeVkvrViPwnA2526crAYyjbwEg9W1T9OYJpiMRPb0RdLvqLHrlnVZqamcwN0nrVubQ2StjENqIg+R0LDIzkPzX2eYFAAiPdwDXkdu9AJBPTo4hODJEv/vPK+4ZgLx5TNZrf3VfOf3RD06Bjghz1kSYOt8GgMy01wAITyIQ34t6NumR82napwYgfEN4+umn6Sc/+YkwH7yXtmXzBjp/4dJDW8TfS1/kL3ZhGkcNPDFY8YjpWNyY31tUlE95edli8rahcN2sF7nb486nufD3FstoLEbBul0GZH79wfxt+d8mHUl/bppxeSAs8Oj6NYKSdvZ0najBSIXzbklpLmQjI9EW8QNCJEEXkWqaD1On5koWy4fCYjLGOnL4q7/6knC0f+ut/QIs6L5ph23eB/uScEtC4RtTHTgkOj4uo2oMRFiWl29+16/fFPK/eVBzYZCSAllJBiPsSRIdLWtbOHPCY8GFrxcu1AnAYl4PdvSOUJcixeuaXsPbJoLnvWPHejoOZ3ZNw4p4r0igsND1Wqjom/fHfdXjqmtKGJQth2LNxYuNiPZECmT1dZyf/TCL7HlfOtrKr9mjQ0dn+XpoSg9HNnVWx40izfltfnH2QpS2uSBg8SyIHONbHbZv9xvKhllVLuRGz5+7Hqa16O3lcfXv2KRbyS3E5+HV8a2fm8fFI4MlbeQ8YALelOpnEhYaqoicr3/QHsmG8LaC98yZDfVNHaq34D1NvQrTndAfqzpGCGHrORUZmlYlOq52p9WW+DSMbEjk80g2xPQEYWWr1fAoODMjlYzCTe2vAEWmrdB4l9dD9iJ8jubxxQZB2pu3m24M36DOyW7aVbCDbgxdpwYsAvX3YlFozMXoXv+0oE8+seQp8VM503WSeuEyzXSiGDj4bsrfLK7JsGdYREf7p7nuLEAVKcsFWOHMih4T7pc5v8NZPS/TaYyMkRoMfR6uUAxtLd5E713/UCh7cW2BOA0Up+uGOxetXFIFGouLLt2Q58Hj96Wdz4DuMol70QAWF63U0tmO80AUclRRwVR21xZitR5VeGtQUecOtjHsRn9NiqoFi1VuOwBAzuIeNQw6pzYX5POxqs8RD0empABu0Pl0/Mw5ZEzkYoIXOrLvdvRTeSlAqjNguNizseSaFatBdxmkS3U6tQZPJqgKrV+ThAVXkggqdSPb398r5VLZ6E3/ph1RSpVHuSvz55wV5qJ0bihtx7ZWemLj1+li4xGIu8AHqnADPCZGqKH9DArdo/G7lf3k+y77poh9OKFyaCmcM2QBfzclWlW2CZc5PiWd0pOLBN0oNXU5rqWFjl7ro9xYLzWDHjzYP0Pl+Rng7SfSMfhPcUu3HCafUgoahUJURipUr+Jz6INGGQ0eBc1Yt5fXJNLhywcwd+Xv15UkWR1WjGtOUjFVpu+BGtIEXetrgXLULOo8ViJbEE2tfdMo5A0gQ4AsFuRKW+CGvjShENt4kQWMpoMd+/EMitD2gvAw4ZYsrqlSdsLz0wqaEbco+G3oNjsrqXRTU5xhkfuwOJknKPvIVKIlSVsAeJKpofcNAK9eXI9o8gJA6xaP+h8Haptq8p+jy23vIpMA4YiAfMaxb9Q0iqDlvnAPsstMDCf0dtb+S2rsOUr9o5KKzMUiIT8YCjVfgXFlN44ZQ5NQQhsYjqKD8P/wos4nCtkAr09G35MgW1uzIh9MhQwa98paqrHpRnIrDyJrqAheYspZHJ9lQPr4W3/xIbJMMgMUBWUsL+aA6BvWmgFkj7jZbWBoILvKzeORGR2b3UOxjhXyPcxxn0UCrSKIZ8SpguyeJrkvK7XQ7/z+v6MVHIyERPi3f/gzOJVHUR2e/ZevSRW0P/6Dr0OUIpUeqcoE7U5mixyYF8jDiNfOKNwhnOruhIwhq+a9+n4XXW1kU0wfGBrp9M+fkqIIs/A0i7LLbb2dHWRBrQ23GejsjqmxvwG3c27JCPD6Qcfj9sgjq8g3Lt93QK1ucpg9O3D+EDQRfQDN6r/9zQ1KTYqilx8vpqF+uW005oRFZSe9Y9PU0SLPyZIh91tQUECXrnfRu6eG6D/++ka63tJIryFhFPBfIL9SyUsArY5bw80muL/Le4ljZg25QfPq7OykN954I5w5Ex/eR/vUAKQI3PGCgiI6eersPR2ei743b3qUPvjw43v63kPdeAEAwg/PvXu3Ler9wZKyvDjnBS4/HDkzwv/dySfkdsBh/jnOX7iaVJj50d7FFrMLRYVNAGIeUxvNMS+ZC8JWr64R0rn1V5upES7mqx6pFDetmzc7BaXCXIDq13phy9ryejHLC9uwco2IeN5at8LvsWlhbW01vfrqW+FumVSh+QtW3q9Jn9L1IEwrYooW950NA5k6wDUkrEjTgnQrf8Z1LidPXqDhYXYglQsIVvTR/TSVn/TnGgzwtqIGQq2vedulS5eAHhYr3NHFDx7nox+25hib577Q9WTzNbOmRm+zARGi7m6otUFz3bymJkXMBKumMhUfnx/4ppGjplNIACavB5+Hrg1JTpbUDgYrdwLMC2ceIhkapn5FtplLx5JjdfdAZGl5gciQnTktTSfngu0wp2fOwjQy/rcee85vLkF+zgu/sAwrP2zUUpj/BpTCkAiZq2aJka8FWFEcbotZ14GPdcE1xWi6RWS/4rtwppYt8j6vVW1q33OoVup68fyzcT2HGAeuGYj0Se+J1+Sb3JvotPcszbDUJJoVtBOmkKU4Umhz+lY6N3SOWqaYGiG/b14NsV+DYlQav5RKYkrpjZbXQAGJBY3BLG630NacHZSFYtY3m39GUyhY3V34OApxZ+jqEDLlUN8x66kyHPmgHyRBtSmKSrEAsWABc6T9EHjSrWokIkAhfK+BHG3kNzT3fEMMSMSJy79liaWiBuTqIFScZiOSvHw5w8B9Bn4T+UuF2lIDahD098szlsBwrQALy1hq6W2jQxePUXCGwbo8plXVZISgxhQO4ICuFwTHm5v5u1zIiNME8wJg6WsqroJcmIfvkgxw1M3G5gig4DcNXgC5dOFKHcXEyUWYVVXq21k5SLmi+3k2KrVDSeFBwSsWpKuqNiDii+JyBNGiYjy0sqKalhQUYsH5CTxbGmimNwW1GRIQzYB6EhcvF3ysaMWNF7A8Xtz43KZCcl5x1twO9/Wdq19CgfcNikfdQEvvFRQ5ywAegyO+33BjahiTGLnZHJ7Is8ImJVKtVizU1URMxlg7MNdEc4QoFsIH1Uu3QuHKQU3dnZQMWtoV1O05cP+qzi5E/6Cc1zJMI3iuJ8fJeoCdFXup3TMKYBuAAhtqFbAeY8+/XMjRRiM7XlGQQkcgrsAtCvVa+pbEoIsBErdNBV9BZsAl6G/1nTN0rnEUAhmgY0F5jFseKC3PrYlH/YSXclJCIpM3DW5gMxbsEyjktlrayTcdqRNMAOVJnD9UzaxhKXx5mjHOZCym5Vzi39/klBw3K+S6LVFKqhcAZUnqGlDVSlH748VCv4caet7DqEoajx/Px1ioG3GrzHpK1HNMzrKpnAQgM5AI0wCE/60fyxZ7kGqK91ByfIEAPqdvvIp7CxNF7VAHq6LSnLWgzE3h+xBdQdZnoD8Ag88WzKUY8k5Jmvq6R3OovDwHz0SoXQ1LpUaPL1L/EeW0ooZkk3i/saGXqstrIAn/AeaFAiX+BMBZXfcRkeO14NpYfbLORQd1eL3icMrn1RRoZQ4F1iuhsLxtO5T4MFx1R6QC3pW60/Rf/uL36Jd21mDMZgEe4ZkzNUMHzrZSrDMAypIbFL8gAptEVeWpFKvmYAz6a1cAJIQdagDi8wLwIGB4BvUe7x8eholoN7341Ep6Yr2khAVQB2bD/Y8bA5AoUMhFQ/1OD+YJt/ZeeZ7T+P34Uc/CrXzZUsqAKSI3B6rXO1tbxWtNM4/JgqQvKHr/+W+u0pd3FVM2MnvcGiEWlJ+NzvPxAEC6W6SylTVVPtuWlJZQe3cX/enrHfR//W9rMFY++tmRYfjXTOC5IIHiqAowjECBcErVr1ljITowsA/WFX00PNQD+rsEeffbPjUA2bRpE1Q4hrAgkid4t439IxJxEc6dlyf7uWgLABCOrKdBj/1uvD94W9aST01NQVakQ+i9L1Yv8nkHIF/+8vOQdoRh0802+uIX94nMwPvvHhaeHDtQfL7/QylB+6ABCBuFJcKs6NKlq3PqEO4XgPACY8uWdWJRfQ11LAwM2XWYsySHDp0Iq9IwWHkQAISNw3bvQbT13UNiSj9IAFJSkodFQCxdviSjcv+UAQifPzulcway7krzLwDIXQAQzoC0+ttpwC950BqA8OuKuOVUHr+MuuBbcHxAcqdvB0CKY0soKzqLPmlX3hVQWYo0MMZBnXDgP86CcJtVkVu9jQYgm3O3UaIzhca8YwLsxaGI+hSyJN2TULLROMKQR74fALIjfzud7jkNTxIs+m4DQB4pWyki3/UohOaWm5pNG8vBZ2cJagC19v5OOnzlBM1MQM70cwBA+H6worKc9sN7y+mSkdG7BSC8bXZGOVSf4ukEZM8ZgOxYv4XqGk9SMFry8+8HgCTGZsCxfgX8Xcbh31EOn4dRuo46kpGJnnCA4UEBEC7UdiHTlodsXEKslIsfBB2oC7UNE8OgJRWkUyHoZC1DEAGY/AR+C0Uw5FyKuRiiOETPmXc/CrB6phsZ89FW0AKjQTvKpCNXjyPiP7QgAOGIf457KwBNLAqVJ+l4vVw8+jlLoQBISmYCFOFslIxi487Jq1SSijFJz8TCPURnB27g/1sfOAARffD20arCr9Cop4M6hk8vCEDKslCPBSpU5+jJuwIgOgC3fcW/wJjcpGvthwUA4Vad/wxAIMRiWvpEYbXf76af/hTy3PMASElJJlgHjjsCkLbmYSrIKaS/+z6O8QAByMYNMQiawrsG95d+UBYH2/vp3Jmj9N++9R/o+R3VYQDC59SFBMKHMNMuykykoakgLV/mprKixLsCIMcbJuno2XHUUEXR2cudqB9ZSptXSJbGwwYgf/dWC7X1eOi3X5QePXcLQN44MUDLSrMgvZ2IehSYEr7fD0B4Geu62QUBiCVuhMYubAPrBAF3ALcf/OAHkdv+fbz61ADkueeeo/c/+PiOEf/5fdu0cR2s3VuEE/bnoi1Cv1q3rlZQrO6l8JwXspwV4f90vQgDNNM/5G4AiN5mvveDGTFfjHKjx/R2BdCmLO58asMLLzwtHMhbWtqQAWGN7UEUHrUIfw0/EHrLTSVlaVw8jvbpRby+cQmlFCz6ubHRn1kAzcdkpRimQDFoKykpFNEMVh1j8MbZCa6x4boMnQViCpiuy1hIXYvVP3T0no/JBXbcystL4JkBNQwAD953fX2jiLbp8+Z+6/1xdG4WxmncdGG1VnDh97gv+nucDTFlRPl8t8Bw7CJkelkpzMxiyO9FBswsDOd35XWVG5jqWbxdEor+a1dVwBjxvEE7kpExM9tmghKpRiVXcZoVYl5nPl/tMJ+OB6Smt/H+5qtUyffk8fh7+jgmANVntlgmRH6uiq+NYnhz+4WyIGYG0MzChJWxkM3q6pILMNO7IjLS5ivjAnChd7iEC+OUqD5TAfUgB3/1fQGRaUuUynBgTC06Uo1IZLj/6nuo9Q5H+Jl3FIqR0SwRvFYZEy2IoDMbcmjQB/W5KEI36VYqSqwzIFamZ4VpWbguZtfV+1ZkbeSYcPrCQkXgq/M7N4NygRkyTBK5P0tjy2lV6ir6Uc/31feYbaV2ZmRAMqNgBpe6AdF/C70BjwAJLgw6G7Z9IvcLFAsDNTvmSp+nh/Z3v4fC1EhCijMv3GrT19BK0FjebX+LEu1JWBjG0qk+aegWbr4IFJoz7yI8NuxbnSu+ZCZW40F1WJ2yBtJa8K4AACAASURBVHKtB8TuxPwJb4D7Sjhb4qC91TvoaOMpUcgsxge3gF3VmyBLmoBMgAtytCPIgByF+3M32RRfO4TIqdpxmH5qAcjRUVk+zeDY3EwvS5prA0xJq4qIFkSU2Dg9o0ZAu0Xz/UOoAjHQgFpTWS6trF5ObZ1N1NouszZOpubw5ziw36tegz5kQ8ZAnD+8nyamJL3F74uix3bsoZ++cQ5zIYp27yijkw3fB81EFpzasKDm4lo9GJq+yXKs4hj4SL/nQzYtHYIE66qegKpSPaReU0Qm5ELTAcjtykJkLkLXTSVRhKGdUyvDIaIcInnfHTWEMmJBeeY2AxWhJfCa0c0ekq898KsI0RTVwnwtAMpww9gwAMcIDfdlQzLVTmsr8siF8UpL5Oj9DH0AWeD1aUuQkWBZWielBGLpatMkuVDkPI3nQ1mhHYvtUXhjTMI80YksRhoyD5ISy+ORjBqoT06OUOcUMnlWGXEPeJEthUoRt5Cf/SpkJDqnTBbqRuM428oqqWmkEypxDTQJnytuluA01OAi198Ng0ZudpVhteK66MZReo+KSgeRLbI5ZTZoWlkf5MVxBBx1Qf1n4DcRyWTy71y3zMSllIbf+aX2H4czZPxZkC230djLLfzMAK1It7KcjZSbVkHH6n9AQb8c90crHkPtkZM+PnEcYg1l8KyZwrj0o9ZllkLT8n780tcewbinwVMC/w7JrEh0PMCdTKZB6r+LhvpWiN/X4MA4fDwy6LWfngedX2Y3OCvvnZFj6YIL94zyDGL6mS2gMgMhOZYzUCWLQeZCnIcHQRalxFlc5KVnn35S3H+z8BVm/8Uis5eRlU6Pry+n4d5LlAgJcXE8RzK9+RGMJ3vHKDMjEd8rBciFxw3WCtyCyAbEuNT1QmYXexPvv/5RL11q9tDeTQm0JBfGzA2jyIaM0W+/vEZ8HkAdqkUpUlq5IxMyYzkD9bfRUTnnb7ZK+tQsfrdReJ9bTmEKsjCyIH8EReHatDYBGVluFhTB6/Zf/+YyrSpLoq0r0smDTEZijBzDyQGsp+DdJl6PySxe6apc8oBlcfnmCH1wrpt+/TmppPXX7/RQdt4MvIkgxIC6bm4Bh5VuouaDW1JSEr31HaggbqkABc5P//AP/xA+/v28+FQAJCcnB8U31ffsfs6Lvaf27aXXfiYL3D4X7Tb0q7fflq6d99O4XoQzI4WFeXPqRbQh3+32+VkCEK6hkI7kTlq5sgpghA1o/LR79xZkDs7gpnCrJv79ABBOmz733JPCb4UldVnqmNdLPGZcjBmHSBMDN14gpabCXwBzp7OzR4GUEdEnTvfzfrhwfDEAwuPM14KzWZwBYdoV7+dhABD2D2loaEYfkc40+OD3C0D43NaDenWt/iYkj+WNS7Z/2gCER8AF2sWGjTWoB2kAjW78FwCEB2URAJJGaZRlzabLAZl11gAkGjSANYnrKB2FvUPeQTo7fhJuvD5KwsM4zZ4GadEkFEj6yW3FQxFPjP7pHvJikdE53U4jYafkuQCEMyAFKHp3gTLTMIZ6K4CUhQBIHDweduXvpZsTTcio5NCZnpM0AL+COe1TAJCapBU0BsnRm3Bs57YYAEmCb8Oe6p308bXD8G2QqJQBSEpcInxNQFcqrqFhSFR+fP4QakJGPhcAJA4qPVmQGs/NTqar1+U1vVcAsmPTLvr40FUEakCb27QE3g8foRhX3tvvFYCsXf4kFvFuAKIW0JkSqKHzCGoCQCXVBp0PEYD4AuMC7Fbmwp8Bz4RTva0wzJX0F78jl/LBmU+MsdCyvAlIyYI+xd4jeNB8DDBSHsqmMqgN2QEGj1zuRqaslSry87DQRK0K5nnXUD95p6OEMtgA7ulDPXJBOONE1u4uAQjTwqpycygO9S83ho4/cACSDOfy5Vlbxf3vdNOruHicmVG0TAOAxGJhX5axGypfiFwrih6fy50ACGebNlZ+BTSsHwsAEuVAvdDyvWIcJgFaboISHA+w9sb+HgBf0HkNAJKdlkPdA5CFVgpUCwEQ3o8bNWHDQyN04ljXAwUgGWkj9OIXXyArsFwxdA44s8rGl0/vWof5ar8FgBw8cQ3XPUjbt9eQM1ZJ4N4GgLx1aICOXx6nZ3fGU3lxTJhV8W9//xL92e9sg1oXald+DgDk2Nk++uBUN/3GsxBFQI3Y3QAQHvff+POz9B/+GerfAH7/+p1uABDvbQHId//7JFgxEDTwjghDwq6uW4PRc2/gi//rUwGQ+3U/Z0THhn/3Wjdytyd1X9t9SvrV3RxT14vw4p4jZJz9uV29yJ2yJPy55hibWZGF6kDMKLNpVqej52bEnSPceuHMhdz7ABbff/8jFHW7RT3FxYvX59QDhKOSBofflGQ1vSicKsJj9l3cAA1++UJjqTMrXFTOimRsfpSFCAbL8XJUipWuXC63ACsBaEBOI1Jk8hO5P7wPBjW1tcuhmsXu7VPhIioeRz0u/NrMooibI25Y+jx5fPS4+WYj0SU+Jz4Oq2hNoT+XLtaLf5tjPzfTpPTNjZBtQIvtG4OwbFkxDMZscAJvnFM3o/vLcrzzMx/66xr/mJmDufUiRpRcfYn7qOtceJy58Xjo45m8dfNaza3DmMvLv/WamnUYkdeR+hVInRoPTnN+877MTAfL865dV0Unjl8SngtG6BihLrUwNjMdhsQtc8nDTWc+dNAR3bKoLILMTKjiZTidawoRL+I54yH6pE8Dm1pjVBRdfKLGmDN5yJiId/Q15+9owBCHAlDFZBJvqf2xlL65b3mwyPcs6K/OjHDheLgmSS38xLbgNceG4qjCX0Wn7UopR2Q1QrQv9RmRfRgGmLgwdY6WxVRAYtJHE3ANnoKiy+DMAKKL0wAdXiGva2ZktZzw/AyIHlMuRp7bbq37ioM/QXF8CTWN3RD1IuL05ths6CyDrIyR1x9/le+KOHm12zkaA8iKbM/cScf7j4r+h/s0qyO7cJhQcZQnah6jvoleutbRJExXxfAjgqoV/tyQRS3JKhAu3gevfEzWGRV5NE/H6HN4fiIbopuZCYn8Lo3x4QJfwzNG+x+Ery2PpeKl2TFv/bMOAJAUqqkpoUv1n6h5JSeNC7K44SydZRQLZTkfA9hHUEkdTwyuBHjJoqqqdHrzrWtUuTwTUeZBqm+Uvh3cR5dL9m9yEtLsqgZEZ4qnZ6BqxJMPDX7mtKxgLYwjS5A9aKXGbu2/BL8WlcHRzxQv3K/D1wI1INrngywQLJAlJ3x08f9DKEAPYhtxDDjex0TLqG42zs9llfcmLngecUqwwe3R4mpx3z13M0TNfTP4GeGcnUXis8qSM6AblorfHwMjJGmosdVHVUvcdLkRvlLwbQgo+V5XLGo5ffICT48j+GVVP/QZSavh5otXBezhHyhLEmPxb5GReJsSBfilXfwcQLAMc+tK3w2aGJEKhjZw7xNU1N6FAXdBYZObBWPBbQo1H26cK7egKsbn1+Oo27CzaQdavwpK7Vz+dbrZf5IGJ1ogvZuKay0XzyEWIYB0rOgvfl8by7+J+pVRutq+H5K43SLDx0paYr9KBln2ARkjNW9Y4nVrzcvUOVQnBACyk8rxuYNaO7toYGiITp6+To+wsMGQF1QgKWbBrTAnjmqWF0Ooow1F8VIUIC8vkXo6ZTG4Q3lz8Wu3fRsd+PgkAkmTGKds8fkM/E5gAy1eu3BPDUzLCeJDZijBKmsmpoIRJVKXEwUfaJOYE274VXCbhvpeUnIvvNwy6YXnvkJssRE10UZlxcXi84LsbLIpk00nAJo7DypxaKOj0xSfobKIKisaBNiyqiwkmxN+5/UW6uyfpa89AU+QdDlPdXD5R293UfWyTNr0SC72j6SHkrVl3ySrujYorQxnQHx+Odeab/ZTPEw5uY1MDNDm9evF63aIYChdGtSzyvtPWgnEd5RMN98H/+DvrgAcWumXt8MqQWVAkJ6jyUE5FzpQt8utuCpHZEC4/dGrl2gl3N5rkT352wNDyCINYk6Ow6xSykPzI6kV4hvcAgDvAW8B5cE08srFa8IW4dO4on8qAMLu56dOnacxKA/dS1tVW0MD4Gvea93IvRzjnrddAIDcD/3qTsfVCw+O8LPGMy/oW1oQSYTK1nya10IAxHxPqE6phcz8v/P7wQs7vbgzwYHpxaG/I2kBSmUB0fe9e3eKBd8MVE7On68XxoMmfcikRYT3rQph+bMwSFI3Yz6OmRngf8+nii1GHeN9zf9uTk6moGpxv/fs2QOQES1cd9944/1btt2+/VFQydqpqalFULxMGhcXs+u2EI1IgyAuEI9sOLdwmvfHssAlpUV06uRF+aBTY2leA/P6aAqGWfyuAWFyCtyLK0vhfXFFUK9M8KD7zsCAARc3c34w3W2hORQuvGUWj1rd8HXTY26Di7WmrumCflNiWd2L5fGstwKN2wEREwiFV9jhwYgAEX7gmWJCkfOI0KAiIMRCmVArKVmSi8zW5QhFjdcLunvqQSpWqvo9pquYoMOI0Ipz42dymOaE14YqVbiIGh4fptqUmNt4TytIieEFYAnPK/W7EMXpfAyzP1h82rRnCJtBagoWd0MNjSVK7Qt9jYASFoKQR7C6+Jw04FFH5fNSn+/w7aUDtvfFB3YU27uDbnrS/YJUPQp20ogPPhi+mzQGtZllzkqRCWn3tQhAEg8JU35fAhBNzVFRVmMBFh4zPohxDuHzFcOqv4fXkLUVm875onxHNrUtjxcMU8U7vN9bsYygYmlsl+7MpKLoJXRyFDUt+k1B1Yoc24KwqBMeGI+X7aX3Gg5IryJ1LoFpXEeMi+yBj1ZkV0PJJoqO1oEipgGP8hEx+xJi+VcFFMTRFM0rnNHG/q0wmIs0ubOgAaSsAlXKbZRlDP/YwjUewSBoIegVg++nn9oIH4YmQS0lm1xgREWBgqVoaW4EvGYCcvHH63p/SPFfMMH9Ixto3bpMOnv1PXp01WZEa920/8jbWKiiLgL78HolPcQHA7uEBLkAD8JUkpsf1DF9P3p801dpDPTYseleutp6BOMo+86USp0BsViUehAWnR7lqcPbTIPWws0JiqM2hA1ocIn3u5T3QZITJmqKbpOm9iXGBxkPh6KeTSRgsYdjbsjdJGoJP2k7R/XXC+S5oyUAQK4vcVFhtote+2hQqDStLEukC9cmUcugCuOtElTYYKYQmFGO3sgSWnxSJjgUkIv1IFOLE9vkjjFPrMrYzmqPgF3OFHD72uOJAEqzdKm7AWRFL6hEkULslHj1rKVE/KYVACG5YHQhkxil/EE4uOZTFDWvXnRiG29Qfn918bPIOE3R9e4T6I4LqozyOk8yHUlxTfl+nZFQTimo4UqKge8KVOya+z7CXFK0PJzTrFcrYuGZ74+s7WpLnodbd5q413BmqG+0C5H2RHrn44+xMIbXBOoTl5fm03R8AmR0pShFOuhlmfHZCBAOwNgwUrAchfPiNoZsW0qyBBvT0zDffPcY5lwI81e+54VXjK6t4X/r8QzMxiEnI4GJLdQqvw8aXmxMtXg94ekCAFEGp9RHv/Zrj2IeZlE8wB6SW5QWuAFjSLEp1VYj0wGFMG6z3gCl5ebL18h4OZUS1Dj7f6DFIyBLSpXqytU+eutwN33tyRQox0F1St1jZtQ94wQc2c/VT9CvvlAM64IMCqpn9NQIsnCKYmeB6h4UTcS+OzrkWN9oukk5udKIkD3oXKCncWtrvYnjy+L1NATwReNjOtS6BfeugcFR+pMfN9OO2mTaXqOAMoKkGoBoDxieG0GFZt45d5M6UXD//O5CmBMOQNWN61imAWYlSJxBkGoCRfbcGlFcH5WMDFUon/ourkRQcvpTuaLfNwBh9ZydO3fSh/sPyoG4h/bkE3voo48P3xJlvoddPPhN5wEQrX71aehXC3Vy/oKQj8ML6GI433K9CGdF2tq6EJ2fWHDx+PMGIHwOjz8OF1U8xLheYL9y5/08ARCzJmHPnscQHQA1ISsR4PiCUOoyG9OjEqD9/frr+x8aAGFvkkyobZ0+dflTARDO7GzeshpF5zcEnYvbLwDIwgCEx2ZZRREeZgl09KiM4NIvAIgcBwOAVPprqJ3aaMw6KgAIZ3AgSgqwUUPHZj6hwQDU1VTdx2rXoxRNMZTpzEY0FcsmpCXeGYMSzj8SALIqYQ31QhGocwbRu0UASE5iEXwcaigNvP4fXvjpLQAkBgsEO3sfoID90cJ1dKX9CqK8WNB9TgAIX96nn9qAxUknDYG+eq8AZKwTNTgr0xBN76HC3GLqGewG91tmyO4WgBTC1TwvfSk198KscaRRyJF+lgCE+16WvoIyQQNLSUulv/qgD1Ku6r4RgAs5sgf7tiTT5RtTiNZ7yT+TApwcobaGHgIAeWabHXUZ49Q0wGpb9ocCQKry9iA7Aef6lgO3BSDaRBNlArSj5hvUM1oHhTIJpDizvxgAKUxbBSO9WiGt3dhzAveBBNA2SwSL4MS5ekGH3og6RR+c0T0QIeBWAN+mKACz4bHr8CBR6nJ4fz4AiYpKgreEm959j93r7Q8cgHzjX+wVxfNVyyRoeRAA5MTZLjp6cYi+8cVU9BcBgXkAZALP7P/nT6/Tv//N5ZSfm/1zASA+AKUTdUP04dl++j+fW0KJsQB6dwAgdchGffu9bvrdb6yg944PQQnLQ2X5oK3eBoBYkDGztL8AtbF++KUdCNePmmutu3l93wCE3c+5IOXiJSmDebeNI/7VVcvp408+nXzX3R7vjtvdxnzwbtWv7ngMY4Pb0aq4RoELsVlJiQEe+44wIOH6CLPpfZgZkPlZgfl9Woyioxe0Jq3C7CPvd/361Yjqp4N6dRXGg7ygj0jv8nHMDMj8InT+3AuKEDeW8tP71pkS3c9IVP5WOo55DPP1YtF93hf3d+3alSJS2tc3gP8GhZ8IZxE2b35EyMq2QxGDKV11dTdE7YluPCaaYmVKZ+oMiaSoyX5q7qz+Lm/PtLUNG1bBRPFIuIidP+f+LpTZMQvTtfcHb7cEKjcsNXv2zFWjmBwRWvWFSMYiEk2dT1u63XzjsdHjzn91Jsak4Onz51RrNPTSdZuz33nSkYtdr4XmsNw2kiHQY8Hnoc+FMyFhaUijgHjOHFfsiNqKZYjO+bG4uCGj7zYVRQ9nPXCsOVkNHcnH28oNOfw5L6RUpkIUk6uFuQVUAB3w52Jfuzp2eC7z1IhWrseCYqVWq0wHU6kKXqSJOcFkLpUhEdkQ/T7+WjibwV/npIYaIh30t7o4oymPKD4LF6xztkNuZYtXX+J/q59V2Xg1jdqHqM8F3q44J7jcojak0gnaYBALpNkbNOhXjt9JkPrEMVLgH+zH/5h+NUUMhCM5H1XnydW0kXEVnQrPFPIPR1IVEQpVJKsRPhGdVQkPpNwmKAPkc/IjVoPuyVMigMilGE9kHvh/dvxvV8I+2j/+poiohpuRZahEwe4yGB4OTw/RJUj0ekDDEIISinaT4kqg2rwaQbcLYGHWNdpJZ1vOIMIO129dfB7Zc6Sgnfuh5ykfW73WGTvOiIQz1uNzZcwRRpfnIRCOjHyG3WHwmX9Wy94i4s52x2i7dqyFX8iwyIBYFb3KT71YFCnqDpzCvbPKS8PNC0O5XwsQug/3wyxw9FcvXyfoQYCk9MGR18XnXkQ9g/Cx4MZZVqdDXsdZ9V4IY83AIxP+GPGIfp9FBmkEhd1s66EzZCJzapPRU94/NwivIpAi98VFz9pNHiX2OI78Per74OxsxA+D1WhDQRlZx12QktRljUbxt44S9zghGIBagorMaooO4jiYwD85A9fqWSXZigxDWABgTDqac3aLbJJuIlRCLJGovzWgXM8x9hY4nHDzz0YyHMgRyX2o36p4zb83u3w/Vt0zywtiqbhois62XoRXBVPt5OeBACRZle8G/9sxUSred6tMqMczheyOOh5Ls9rlPPd5keFShfo6kp0cnUcrIZv74aW/IpcF0rfwI+E2qvx9+LUTXiSoGxdtbNRLlflPoBA/idpHpPADU23HYZTHjWl+4C/I81D0u9rCLyEKfh5F5W0I9si+psUhQAGq4dWmZkqJT6ScjCyKScFcRZYqFnNswH9d7KcPamjc0mFa6PeoTKYX8v51rVRQWA7fGaILF3HfJizolW+Hd9qDfsgO2zBOXpVFsMM7xALvHW5RFlkzNoXsmN0hMwc+P4rhlV9NDChx/+q3tiOLlwKjvXHQE31UEo9t1e2xrGgpAILMkg2C3ZGkZG9n7LPIosjMyJSShY7DGk3fzU4eaaKDZ3roN7+US85oXBsltmMFNVL0AXP0W69cpyX5MfTUrkoKqnuUdxx0ccU1tICK5cPvk9vAgAwyXoM/hxX+HtzKly+jlAQ5d4MAeFo0RgvfsMRyapHMdNghtMDSwNy+9XoTjCmD9K+/nAeWMaj66h461iePYUWw26nuqN0Ai3/+RhOtr8TzHeIR11qmqDSjHUIQsl8jEGPoGpBiUd1gO2kJYOrdTD299aIG5H5d0e8bgKxZs0aYkQyP3JsTOLuf80KuoUFKHX7mbREAsmnTWkHTuRf1qzudy2KLQVPlR++DgZqmaXUCofICmfvCC+OFuPF3A0Ai/HqV8jdWvgv1gfvCfeZrVlJSQFevNglZXm56X1wrYB5bAwsTJC206GZ60EJ9juyXzazMaHfk9fxxNMGTXEjLmxsDCS7+Z5UtTsezM7oP5jzSj8QmlLBWrFhOZ89exLVunVMDoo9hUrT0efj9EUAoCstVCpWPyduLonHUgZw+fUlEhXR/eJ/mgl9fa30ZzPNKSYmHzGw5TA0vi4eCCSDn0pgkfU0fQ76OcNj1MeZS9EwOth7XiLIVbzufmsfXlQsRb9kfUvphaomJpNSGd0PH0vs0KWomAOHVs1Vrshr1G3NsQ9Si2w7+67qqGurs64U5mFxkiwYjPjlxDYoS7vF6QRyE5r1e4WrqE1Op9Htc5xH21+AhU0ZavG2YjqXrTfgwGjBgu5BaWDOAcSByVAxaUCPBk0L0B/+prtndGF9NA0M/w7UcMBzU+wtTu8R28tysOG7Eo4RXaWrXGn/w/tUxCoN4QOPzjhQsCng7te1y3yoqQCYESvpUTxdoDNr7SwLL6EhIu91GANi9ApBwf4zjmTjStF/0jxq8Ko2w9Fuir2ruMs6aUiCO8ZXmBWLH/G6OPR8mb2l0eZqNF3nRqShvHASAalBhQjFtytsivEluTMDfaEBGZwXNEYvDYmRGlqaU0tHm42LBzbztfvCxxSUDgJhPF+OCdfP3G6FdYXvF2DT7YNKygsMKjInTUdfU6sYx5LkGdbEwNguhFkVsJaid8nvr1hXgPjMDFaIeBD/kAoSz6dNMX0ETv2X12+Ratim1aLahpmESC1xuqyrWUCZkh680wgumQz6b46BQyMau3FiISiteRSkJo4LMKkpNzKPUlGSY0vXQiUtSVMYB4RIdrAkpbxB+nwVNuIVYXk6pO5k1B3zbAsVcNKdNLvz5ss6oBf+sA14KINpwUzhLvC6Mj4e6lxw3fj4mJcIkGAaXfoybZ2yM9sOocGhCqgoFxVjIKLh1StaNBO1YrDok7So0C36+5n6GAI7CNwAAEEX/s0WpYBW29SsRBmZaBUKSFhPyR+6Tdqd8VjjBINixETCeZZ6hEhanztM704rAh+w7HhtkH5b0H91C8EGxKXNCh1Zf4mPghjCjzBz1thtXfAW1Iajh6fwIDiCyUJ5bLKhIQ2NyfiMGR1PjEdWt7ORyykuDOhcyGrPIbLDCpKa/zfohtsD3RbT0TEk/K03dSxM4xoWmd7AgdoO9IWVfi9NqcN68WB0gqz+K4lJd5EO/J1H7gZwKzQyjkH9CUnqiYbIYY5dj349ou3/4i6jPsNAIag5OnuiHoSUyliEd7IKypqoLCqHWQ9dIWgBtNPjT5wlCIM2q2pkQ5QGAyLEP+QepIC+WNiCQarO2iLGrgQFhfrQMtJQUrqB0VXMxDV+THBhMc4uKd5LHJa/1iKLf5YH6ZAEY5/bKK1x+ME1fexFmiqAlWqDyyc2qqI8B3HOOXOilg6cH6Jsvl6NIXwIJ8CGFgiC3AExZp9X2g0MSHLCh5YSyIy8shtx5YZF4f3pwkCagEMpNP4sYgLizZb2IG/MjCKosN7vVT3/yozaqhgv7rjUAUcpLhqB8x21yxBMGIMPeKfrR0UZc/xC2T6LjzS6qLe5BAEuCr6stzdQ/KPd7bfga6m/leUQPbkb5wBWx/jh9Wvqr3Gu7bwDy0ksv0Q9/+MN7dj/fvm0TPDUu3XPdyL2e2F1vvwAA4UzEjh2b6GHTr3Qfb7f4523YWyQXKTwGJbJwvTcMjPRD72ECkE2b1gn38Gmkro8cOSlUHv6xABA9PmwGqOsZOFpWXl6Mm2e2eIifPctyw+0PDIDwNdsOR/SbNzuoq7P3vgDIxk0rhNTxIDidXMT/CwCiVqF3ACC4s+Pma6NtayCFfKOeBlBbJdrnBIBsjt9O6Q5ITXr+Xvbr5wxAkkBLyR8qp7rcY3MAyDJfLZXQcizVHVjk8TIPC1Os1d4IfU/dphYGIBXB1VRiraDXA3+7aAbkswAgG1zb6cbMNer3c+3DXABSEruUVmesEcGChtEbdHUEWXxVLM4ApCK1hGozaul453Gq774mLxNWV2xBJl5/zgDI1q1lYlF1vbHx/gEIMiApCRAYaTgDYzTpmrwYAFlZsQ2ceThRozg6Lj6OTte9B4qNXFxy+6wBCPehouqXkAlJwMIa1x8LuvevShT4WQKQ7KIrVJ2HDCSMEPvHJSB4UAAkP70SFLpaALcYGpvqofq2iL/a7QBIbcmToOlkiwzF2Rs/mwNArCiQT4pLQe1GSxiAJNkrkNVJgRrWT+YAEEcoBsaE1ZAxnqTh8THyWAdoMqofdSGyDuVOAKSgwCrm7t99r/GhABAnXNL37tkC0QbOuvU8EADyx392mIpyo+mxXShiqfM5RwAAIABJREFUXwSAjEGM5t/8wRX6t9+oQN2Rqsn4OQGQ+pYJeuvoEP3LL6ZQIurcRFsEgBy/fpOO1s/Si9tS6P06OxVnjFBCuvzOYgCkJOoprG86xPqGscD9tPsCIOnp6YiKV9FHH310TwDkH4v7+ZIlhUIt6W7MB+9l0O8lA8L7XahehLMiycmQhkxKEGCko6NH1IvoNh/MmJFvvYjV9KKFFrX6uGakft++3SKqznUg+/cfFrUTZqZibrZgruqNGZ0XD4AFouQ63W5+bqpymT4XHInXWYmFMysG3cMoANdKXHwMrfDE32dalnxPZka48Q/KzCjweyYVKwBVCX1s8xqJDIcqIty3bzudOHERkQyV+1TXc25xuy6ojWR3+Fi5eRmoYUkB9UoufjhbpI+3EFg1sz4mrcr0AdGF84u5jfP7ZmZFvw4X3qs08fz5zrWmC2WkzO1ulwWZvz9z3umoNkebLVCIkmOhvmFkXhh0zCl2xr9j3NH0SHkVlHAuI2KHa6ALs1nVSlPGOLinvD04w8DUKnEMw39D+HHwe+p/4h+c1VDZBWsc06pUJF51zcKZEJ3JYEaHVsTC631Rz1NnsJ3Oz8iIkSMaFBzNQOP9qH1Z3QZVjBMxKoNhS5AbiwhYWP1E9pCbPSnyvUiROqcIZOecM25a2baNTpa8K/ZpT5YFp/aAg7YOfhGMNYgRIGZZF3uSupwweFS0M05GhAvhjYrreNAa8nxLqM51KgJATMaToKCpgVngj38I5z+ngtvcSF/zyD3FN6ImAF/GOftTWV2Yh7mgQLTRvYP2e2RE3gK1oyB40LFQ29qZuxv0h2iRwbg4coE6VFRWJ1sKY/IwBjaqSKmgo+1H8Xmr3AefxExYoimciNHiWqJ4fVqdKFMGVd8WAisI00Z6zmBGh/ORKQsNKQoWXJyDymU9TOEyCo+5Aw7mOqFlZibRqtU5dPHKOdyndPG3L0wj5ciovrdxvWF0nIw+N7RcxzZe1HpEU3XpIyiS9tCZ+sOgmEX658NimZsDHhl2FI9XLFlH8e5sZCogfAF545NX3hKf8z1Z3yvcPjuNQEFNt4Cihei9xsDBnN23ufHjIGSJbOtE4btoKjAY9KciSxVhWdgccls7htpmkRHaHEi1sxM3t+YoGamvzi6DO3gBXe7qhBCelZr7J6l5aAoZCxhBhKR/hG6WIGhjKszO9REBj8yQIC2CBZs8f1tC5D4eF6vVlVglTUkWz8JVHUZ84mtQ0bLq62AzBHpwnZMT4b2yFYHE0QGYBUphgIBFeoXYrMh0K+U665CknrkhHRwwMu46M82GmUKoAC07oximixvIMyv7GgVp6wPn/gqFxLIg2wWKZ29/S/h8o/AM5TYJc5MdK38FLvWXqDRvDWaUlUYn++jKzaPIxuD+uXQnxsUFGeKr1ARzUG7FRShgd1TCD+SHuB9YkbkoFO97p+3ItEAFEtQhFjCIsxbSQGwD9iP7NDHQQ251TeNjWFFMZotYVr7pwjLI+5fS33xbHoN5n1xjwE3Q41RzgZ5ndcisxTTu6TFR0oOlENK33Ab7LZDKllnKWW8OBDnkvdLlAO0sNI4gagLo10vpyoVj9MwTO5HllNSt8tJyGCnK/tgxSd2xcnzi09zkg/Q/t5EZKTUbmEilDEhfv/Z2PbV3DtMLTxeiqD0W1xz0TY+cp0HleO4ASPdAkvi7rzVRblYsPbFV0sPgOIb7kexbgB3j1bhMK2uDbhhcDsC7g9uadZuRiVHzEeuTSRVQC3vK4TnjQj/FeUZhbcTPDT4G6JkcNPnBW72oDfPRbzwjx8qp1NnGYc5pm5Rjyyrn52C++sNDU7Sl2kdNw0WUm+TB+Mqx7Mf8G5uU2Z2LTe9TXMoe8TrbVo31DWi7TU105coV2CDMk08XW92+3RcAYfndIB6U90qj+ly5ny9CveLhYt+L/v4BcNvkZH9Q7XYAZP4x5i9szc95McpZmtJSGA8BVfPDRdaL9As5Wt3MBehCi0B+T9/QzG35+3p73n9ZWTEtX44o5+vvC68NkypjLohNU7rIfhFTVTc883jzwU8kg3NrDQgbA5pUKP2gMwvh9Tmbi3FTbphrPnQzwcMCeEiAj/nXir/vUKnyxWo5zPOvhkEYq5wdP3ZB0LDM/snXc4Ga/px9LdasXY6UZn24dsa8HhzpnAtiJKizq8UI922hebYQYOT9moBkIbCqaVfmNRfbGXUfc+ldEpCE1YNMJSe9ylPzaz7NzQeVGHOcwmAEtQx6IYx1mWxYb8ylYKn3ef2l1oE5kGkuzSyko9fOEBulye+h70pJShBpdM0FgwS9yFegQxxf11OYBe1Mu4o1azzkrm1xkZqN8PdQQxJSyle8ln86+kUaCPXSmdBh2R2u9VAPDaxEIot1vG9LiGjyhhRnXp8bAxBHijqeeOao5Z3Yh3ytx8+OWo4wCEAfVp14ii7UvgcVI5yD2tbli6E9Q18R3+PsxxQWTieKf4q+q/0aY6HHSV8HcaxIeUv4+uhr6RuaCxX0+7LXDNp1f81PIDM7In8jc+azCW7U6wDqKMxWRJBZxf9uUpN4OwgBm7SYdNqWtos8gUk6PHSQnsx4GgtYOx3rP0wdUx2YzlbhVfLiki9T+zicqrGwvABDNy2paeHnha7lYOUrjYPM93Qn+BKEDQojPQubHvJbyjwuxL+jcL0IwId6HRjixaUeN5V5EdkyDTC4D/K8syHFu3fvI/TOO0cpJkFl/FCjhruY+JzvxW5lkjcDABqEZK64ZlzXY5dz7JHlm2HOFgcfjPdwv1JUEiw8HKhXEGOIbqYnF1JxzmooJ4Hz3XZc0cDkMWzgD9k8klfEKlAhVZ8wPB0BDyzjLj7nGhAlOcrGihYlp2qq61mhNib67ksMSwgz4LEpxZ8YqBYFAZp1G3brOSC/l5dcBbWr5XSjt4+ScF4zUEk83GglWeonzyn8zLEB1PjkvpjmE2WVNKhZ0BDtzllysgFhFIzvsF0s7s8ZCS6YFE5jwe+jvja1QPZIypjYB6hadjXeQfX7Cdj6UE8jF7lxcA3fvHGKerCY9GByWpxynoqeKdqQe1KehzsB9UdK6n0GEuNaFpg/c8K0k9uj1fuoe7gZErkXaHk+QIMtik5e+ylUsCRVZsozETaUFM8+FVRget2O2l+h843vU0y8PF5V7uOQfu1DACdR1Ow4cB0u3vgQ5olyAV5cXAa/nrV06sY/hJUS+f3EpFQAVDUX8L3EqGUw2RukWNDUdOsakPe8xHiMb1CaGXZ3w9RzZgMVFcEA8G0EMVSbUWaZTiDNoOIw+vxDtG2nvDbDI/0iC8cNZSJCjj8hMZfOnDsrpNinp9LIquZEkDcQtWtEX3yGKWMASlhTbFgu58G2zVvgzyLn7hiua1qmpK8l5CSTJV4+kzycEUZzBQDgIWLzX37/AL300gpkNdQchMpiAKpg3IKq3soBAY8gfs8nL/XT5WtD9PIXJV2NlfR0gEoEXzxSTlhL+g8OjYNOKfubhnqarCw5t9hhfhI+Kdx6B5VSG+5huh4uc2myFt/DXhEkRtaH23/883baWJtIezYAhKggxkQXfghTCoDgt9rY1U77L02h9hgWBDDm5PT4ilJ5g72CesoAgDO3zoEO6hyV94z4yW1Yd1jowoUW3Cf670uO974AyGOPPUZX6q5J2b97aDU1lSJqz4v7z7wtAkCESeJTu+m119594F18kACEO6cXykm40RQW5gpfjIGBYTHGDEbm10boEzKjzHcCIFzIzZSrqqpKyK19EM5+mPswaWDmQlf28Z8mAOFz37hxnXD/PX9Oar5zi4CHhQHIytqlwp/kZvNcc5/IeP8CgMiBvDMAYdpVSUYhZSam0pEWrgXg7302ACSDcqjUXo4bdpRY4J8NSRGOzwKAlF/eQp259TQeh/swxsMRdFLlwCbKhAymFxHxJudFYCH4hvgT8NdPTl5E4IGUMJZBU9GjFONRXOZ5d8gpNz6bTqSxOBkJ87JbMzKCE/Ch4DaDB+KMYwp/UYWAz7g9DACymXahiuUUlhxy8bsUEdva1NVwru6gdFc6vd33BiXYEynXkU8lCSVYjtrhGzAOE8ZhirHF0jstMqrP9EyuFxH9/BwDEI5oP/nEWjyTmwAplOrfPQIQ5tZvWLGbLjYeR+2IHDerAUDSEpdQHgq7rSgEPl0nx0fWoXw+Aci6JVspKyGV3rxwGQ7qsVQYmwRX8xAdusr33bsHIMsKHbS9No16hrGohRSxG6IlTmQ3ZhBUikc9zSAiye8fv4lF5N0DEB671MLLtLpsCfj0LgDCIWrsr0PNiu+uAYgLhfblRRsAFNic10bX2o5CKrUHru0VVJSxCrUmXrrafQBZGSydbwNA9m34LXrr2J9Qbk6RuKbRyEyU5j4i/IE+Ovdt2lb7dXijnEINTTPOOwZeEftQozAi6ky0VDt/bz4AiU7IIKcXfVM1GbzNYgAkhrZCPtdJnxy+KPrA7XYARGTb8F8Ambb09DRQAd0i8Opm93TLLL3y6oFFAUjNMi+VLVuJuRBPNZlSeGA+APHBgPVc8zDkj50wLwzQc3BDnw9Afu8/f0C/97s7gVIVwL4NAOFjfPVff0L/899vhOM7FL5+zgDkzPkR+vDkBP3WVwrgDSKBxEIApBV+Jte6PZD6dcL7KY02LJNZmMUASP+lKkpOigbwaKNVq6Lpvfd0vWD4Mt7xxT0DEI5mP//88/flYs7yu+9/8FE4NXzH3j3MDW6jfsVR/5Mnzz+wo98v8DA7sBA9hj+fv2/WjebIO0u4er2zkLZjBaiBW7IW/F0zqm3uS++Tsyzbtm0QBdplZSVQOmiEh0ar6lYkOrmQJK8GNmYWQh5TUSUQiVmIAqYzHbzPGaW9zd/TxzCzE+a5L0ztAvVigRTHQu/xMeaqUUUK9fgzzjJZFFVi/vfNfpjAjL/HEsbslcPpbp0ylwN4KwBJgmRhddUSOn5cen4s1OT+ZeRbj5Xs27yHqvqyOW/4LVPGVxerz59H4jvzfh9zMmhKGUX3b34GJJxKUHNsIdrXXDNEeT6CxmKEQUPxRjbM8JAR2/Ll0dFwVroyaT7heg8UHON+W5MlI0+Xu0F14LR8uNBbFnCLZipe6cNin1aV1eDPNf2JQYPOyLDS1ByqE18X7DOkIry8xC6MKkKBdyndoDrKDRRRKyLzw9HKl4GVqIxicbuiWPH5RJSvcOxEvZEadUHLUpkDfORM09mXSNYmPJQ8NurrcSg8zq6vFrHxIMY0ygN/A4x7zCSoBlC9GY6HBHh8HzTyHeSJHUF6Hsp1Si1tImGQKgc3Ul0yfDXQsodClKvEg+LwHK7olBdhHO7pYk5hrvrhs2GfTaLkScSTo5NoKDoGACSG4rHInQSl0wIwFo1iVyeM0qLhOeCa0mp0iMolwzs5Vp7jyXz9e5H/9msqFh9HGPjJY8cF8BuaWkuHab94Pzsqlx5N2CTkeLOisuj82DnqmJY1DhmoxcnF5xnRWXSoC14ImPdjs8NITihlI0SyWZlJngvqSJQ6lsFQQj1IpCg+LGggvy5aOBMidqLeY18QlUHk4G74/oGMRtCruNp4rZVrwl+chJmdpsRxFFfzulHs++TjW6gddNyeHpm1j08dExQMbnZLDKLsMpJrDSBS7ZTvDww3hLMLzlh5zZhaFfDIa8DPeqau5kHSNtqVRBnp2dTadZEa2+WzkamhuiDdDmpTADQXcc5QD7IojwEfyqHtDvm+f1adG/dDezjgdxBg3xR1PB3h9+nMG8bfgoJ8cR4OLryWkei4YBp12mQg0xUVMSH0qWLhZHcZbS7LozcuNOLemwKKTAxtXzZJ59vc1IEIszwBBYJt+HGMw2NEtRCoUNxsbpk131KdSjmpTmqHrOrABOgoGJ6ybPyOEBU+eX6COnq9YIEmk0+JIsAGPLwvznxws3J9FRsUovlCMIaMkeqhFcX5tBTGumNTUFnzHcSCN0JH489TMA9mVUR9diqADJAcw43LvyTqLUbH+ql78CYMNacpKtoLs1C5IC7P3UaxkJa+2PZjHiEs0OX7US54PCnKdl5qJZXlbaSDl7+DLFqB+HxiNEJ54ixVBhf0Zy6jUw2vUFbyUirJfRT0sUs0Mt1GI6ODCCbLIHR8opsSAfi4JbqlLKDLV4ksUitz0gBakHfzSHGD5OQ0aqpX9MG0TMrJygZIgtoXMhqvvvohueLcMO6T2SKwuciuqECxSHisXlVKebmFoATOCp+bMZiHjo7JYF12ZinmAvwp+mfowMGDNDIo54UFhfQhNYbsEM7tpa9WI2OSQH0dbVDEGqIvv/QFasP3GrqmaRjj7ML8tbOQA4rykxPc9NLX8+Q5cQYEtKzf+Z2f0ZderIGsrwzGWAB8MAFkn6fk/LKBiqfvS3/8t3W0cmkKMhFZYk3iAgDiFoJogsWj5qNDzvP+3iEaGlbiDyhcdwBsiv0hw+RQ139EzeFJBCvTM+RYJUBtKwYeaHLHmEdKrc4z5aDv/KSJstOj6dnNclsutg8oyrkD59vQdhMUzCB9+9A4/c7LpfTKRx7KjOkEDQvGklhDepWnSt/ILHWMyYDSYDvoaK58MGMuIxu0jH784x+HqZ6yE3du9wxAcnJyUMBbTseOa6fTOx+Et/jHIr+7alU1sghsknj/9vLzR+RhARBJdZEPXv1XU3A4k5Ofny2UtPhB0tnZAwndDiHpa37H/J7ut95HMW6O8eAfcs1HVVU5aEHnUXMiiw3NRWcEgFhuAZem3O58wKDBiLm4NalWptqU7pumGi0260xQZRbmL3QN5gOJuWMpFxa6/kTTr/i9xQCI+b7e17PPPgHX9QuCusY1UOxazs1mVTIoxrXbsrUWtMY2GuhX7roLnOR80Kj7cysImAtO9ee88DfH2xzPuVSXufUpYo4ZwGOxeSO7HAEO5tycD3gC4DGbY8xHCF+zJF5hy72FEIkO99mQ1VViX2ojNVgafPD3uN5D7WNjEVx6YYbVONoCgKDe5EOo3494T1P4db0J/q3VRqwABha14LeyvG14gYQ+a5CiMQLXkyhp3XhfMm0N7qP3rD/CAsFJtZ4tdNQl6y/kyRnAhr+v+uBIZmCjaVWR9zUlypkWAKVD7kIABM0w47oOrgNBs2LBF9efRrH96XjtoNT2YvK68eBBFJspMj1ldWRPDFHJwBpyQLlmNKabri05LPYVC9fpclknS2uQwOP3Hr3ioHhPGuWA6xszg1g71htdct1K43juXcs3qFYGIOwE26KL1yYCkKB/6tKm9ydS/GAsTduSyAMndg+yErPIQKRM30Qdho/SwUd/tK2f0gBeliu8Vge1nHH8dMYBLK9myDlaBwfiflyP68lWyguugvLOOPVFddEW9x5KtqZiwTcLD4YR6gi0YbtuGvPKB+jzKV+lCd8EqFdeer/nTX1BsCgw0az6HQCMRH5jkmajLqC8BqyupU0JGbaEX/OHaktTujeyzotQsDA4TJziFpqJULCCqGvhxopMoXG9iMdO1fxwQfK5qCibykDJbWppFPesEM7ZGS0XMewl6FC1Tn4Uy7od8qIFoVAVsMqBZTlebjGI/toV7SqA/WcmVUI+HWZxKYg0Q+rpyNlXBPAQ58zZbQAa8Rq5F4tDLbDB2/dp90RbJp4/bWqM5PeCFvkdbjbrIP5fBnsc+DszPS/wgriKlo1lzqXXkOyegMwuN5ezJEz5JMjmFqUmUEZcMjV0T8KRnaWEkclDQCUrYZZW5Hlof6My3RuTC0YvaDduRLu5+QC8/WoR73TbsfifEc7S6yozYNDmgsqUn2KjbJC29dGx8zNY+MtzsvmT1TVDf4payd8vz4lpY7pZbZJ2FGBdaZbUFW0Ma6MyWgFzRIpvotYxmcHyByW4ysBC26eUxOxBF2XFV1Fx+iosFqfo+NXviW2inbJOgZ+1VgQRdCvP3QXw6RYF4z5VrMSmjyyZzO3/Y+89oOM8z3PBdxoGM5gZ9N4LiUKABey9SRQpUZTlWJZs3zg3iePY8d3NubnZbHavz+49SW5O9qRc5zrrxFnHa19HsmxJdiSri5IoFrGCnSBI9N47ZlCm7fN+ZeYHOCABSZSUrD4dCoPBX77/+9v3vO/zPk9+0no4Xmcjm/EKDBml8pM/6MN4yGBWYA4qYsie7Fz3a9TUcYlae69CYfARSkIN0ZlbzwI04PpSlB7juy8RPiCpqakwqytCjTAkseMn4O7dE1Fn5G3PQpUpDrSnTM8aOvre26IW88De/fTPTyO7xjS0GVn3wEHUFSskkDBjzA4e3C9AF1mGAHrktTI8JEFbdfl6AHAXqExBqoNlwPkzEmBaoNpmUsXXFow3t4rKMD1wcIt4JlnwfrGjfsJmCUENy0aPbZEULFcyTBchy/adn5yj0pJUevhABdndfnr66dsYl1n66r/bCmEbCVItbHQ7J/sR4JpDNCuyg371HDh1DsIAjSP0tV+rRI1ICPejUrPDxW3W7vOKRt3S1AeRJrkNO8BcImSLuXX3dlJ5lXR6H1e+YC2NbZQNmha3vFVZcIuXlDAxj1L3tM/no1tNIzBN7KP/41trZR8xp9MUzdnuEQFAuP3zmSn6/N4CutwSgqS2j9YXDFEPDDA7FYAdGJ2m4bCcnzhQa2QZrKWnnzlPO7a7MXdpEJK8y2nLBiBc/8Ha3e0d6o2wxL1VVKwQN8i1a8vzDVni5pe/2CIZkMOHH0Rx/Yk7vDeWv4PoGp8EANF7531zJiMf0nIMRjhazkaHDLD4890AyIMP7kIm6AooQWNIFYN/iCi+cbv8Wabh9WT1MwCix0eP65492wTw6+npvysAKSzKhndJSqTwfLHr7TMAolGJyoJEBlx9WASAWPEi3JxVS20TnXBIUM+u+wxAWHK3dm4n9tZJHZZGKoRGfeFsBZ103B8AYgGP3TWcTom+NIrzJpBrMIOmk8ZoMm2AJtL6aMYzIcAHA5Kc2+DHb32XDtyopIJ+Kzl8lykHwdpc/HPjNs/FO76hSI7puWoJQAZS8yh9Yj2dLx+lcyuVj5Oe7xhAkABRke/FO162eTVA8itZ56EyOdiHBbx+57SHkiYzKXEqg1xM6UoYpBm7l0ZMQ5QFnwk3KKEeTOar++WGq/BzBpPlfZ1B+k9HvkBP1L1JlngXDSXBcDQbE5XkdVQHjvKAHweHyXMcKGdeTDLTQjmUEZcBt/QyeqX3BVEDwh3/1whAAgBRBx/cQx74FtRdufyhAUic1UVpiVVQJBqicV87ras8THXXX8XEu/9TB0DcDniSwW+jKqcYfWUpWESy2y0AC8r7RAGQynwrrcoao05cc3Wd8NFYIgAR7zkE9LgxGEkA5Wl4Yg5AWhUH4/sPA0A8SSugLGWmfVtBmxq8TZOg9SwGQGrzHwcdqoc6em8j2yEne4sBkBDctssy9pIToLKx+ziUt9qE67wGIDV5jwpw2dDzxqIAZGSsFwXq66k4twY0nh9BiCaO9q3/Kl1o+iUmqMi23QWAmMMOSjCvJHti1x0AxG5Ox8S5GO+7Njh/S0lyOwIRTPdeDIAkJcdTzepSGhrpo2ToCMQCINeusQy+GeBonI4fY7q/NyYAsUIe+Bv/4QkY6U2geN5Fj22UoCsrLRXnQp5XDUDGp2bo52/exLHbKCvHQU2NE/RH/+mACBwEgzIDdC8AMjI8Q//5v52l73175ycCQCzIhv7J9xvoyYeLaDVqRRYDIKfaw3CLt1NWRiIMDcdpU9HdAUioBwa2oCDaMJ4MIi9eXB5zaNkAhOs/Tp8+DV7l/CinfJ0s3naCD9/UzL4aMiX5ibcYACQx0Q0u2xp65x1JMfio2mIARG/fGJHW391tHWO0e2EGhNc3/n0hBSc1NVmAEaZpdXZ2w2F7IpLtMa7ngbwi13+8+SY7k85vYUQnjdkFoyqVzhhYLAbFGLW6cR3jMctalah2enRcjGHCO8+GjqhzVF/3wThBN46hsUDcqHCl+7HQS2Ph+DPGikXdMh4T98NILeIe79u3CzQ4drfvEiox7EMiG8cftKmYhfbsXU8nT1yJFr0uUkzOa0b6rNYX34Hzu/DaiUUNM64/n85m8Pgw+H1Erq8FtKtY124kMmrIzM3L0kFVJgyuuTh6NozT/hjKUyOIqKlJRWrZ4C/EUSXRYY6a6hC/2jOKEzXlxewwULX4Y7wOOWM9RTfhZd0o2tyQuYYuTUCdDBNQCzIdkUwEqC1mTflS2Q2mXEXmzDw5hnO4Derpe0KPgCvtpN4wjOmc70YVqpR5mCjIRnZi7cwOVH4U06vJP6ZMP/xofMXUZW+mIStrrEePR2c1bKmIXBvUsyLfp7HqVvSYxAjgd8502KaclNiRR87eTDg8x1MYdJLx3G6aSh+g6URFpUE2pQTsh1X4lwPsVY6a1x8WfRmRq2eoPRs0BNB1ztcgwoZAI/87vyoKCOJSVIaVu4uPiaOgiyT1GpS71CkSYE6dGwMA8Q+x0Z7+PhqdNWARbMtARzQkH7TiVQJUiRLh2ZA6AWUbFGHP2UCDASgZcffSLEzaAhNSeKHCu45yxwuo0j8IMDVEKYiyprZfpbyJEOVPhuhGGialkJrtyimhG+mg1GCy0Ug9NDjXh8mZUnDh6L6K8AuapKJdzXv6wOeBDQ+5Yd4v2rzsLgdFDcmgedkQXpjfnWp9pnOFZtTx4yETVnLAIhOiVLd0QXcQx6C3a+Z7bFzSLVgON2DqEJ8PHzxEN27V41mFYtpsSfPANIlGRuREadY/JKgc3ByYmOp6D2ucjN7acF+5HRA3SVtPPcNXoYrURmvLDyEL4aSzV5jOw7QY+WxnA0Ftdmi2cdZF0eOQfZmZkX1zABzY4iRNZWxasiYcAIcmToWpZlUmgBbcjCGIAYg+R84BhipOPgdmQAcJqsxTcDoF2QcZGd9UsQeZm3g61zhDfWPyvhqfNGRN8XtJbhwd3hiPgu4A6jacUGl4AAAgAElEQVQG6JUroLMYBDJmZ+Vk3h+OGh9aLMhYKxNgqx0FxdoAVqkVuTzJUBVSSlxFMipsR/YoLwOeSVPxcJSfAk1JPuO9/jbcm1Farw3ZULE/PCecCVKetSTbSvs2WOi9rtOQspU0QXF8+SXktqYCUA1TSdpWevPS34rvUX4s94msIbd4jKv2aiGc47mAzLIk28qoEPU77994nqYAKJ0JVqrM3U9pnkK61PIi6F89wviYmw2qVzbQNLlNjkP+HZktbutXPAqFqT7Ug7xPD2yFWAWex8fqlJQ4/l6YXwDZeRlFd+B65AwIN7dpNVkS2pC8mkEgTtUMz+VTenIhDPduUT3GSHulWNVznH209u7eCONbJ+hi0zBdhKUf+KR+ZH2KirOps7sBQCCOklMlZWlyVAZGbRacO/NG8bmvq4Vu3BzCHGcU7+RkUORkxiEUkhmmBGcPfeUrB8V96/Bdp8NH1ovvczOy4G0jMwpxcWkiAyKWz0iiHz59RjCTt24qpepVyJKwOqUqkEcIBMw7VduMWiFuIgOiPGHMuK6//Zfv09efrEYmLg7+KooBwf5aitLEKnOymekcnOW55RUUUwqyj9x6hnspL0fWGo0qpS0TANtUu7xWUsBRc9dIqhjPhyLKmTwvgZfOj/+lVYhH/e6T5QKAaDEff984fGJkVvhGr4+Ow0n9979UTX/5bCdtKoT3HN4p8oiILjQ2kDlBZn2aAFYmmlYIA8X+vvO0devWZdeBLAuAcAbjscceo+eff35Z8rvc2c8/fvgD1Y2o4/7of8QAIDU1lcokMapK8VHs+NMEQPh49KSSDfq4ZkT7i3BWZBgqC9zfdeuqwXVF6hTF0CxLzBPwRqT75PqfARB9XdwLgKxEoWE2xMfZ7HAxAFKzugyRGB8e4FEtfU2Di3X9fQZAMCofAIDwWGZDraXGtYreGz0JrytkADV2WQYAKQiuoAmkoTeZd9FrCSxHKc+SxQBAsmYLqdS/iibjRuim8wJV+7ZQj6WNBqzyBfhhAEgc6jYSu/PIMwZ6VX8GjRd00VhuF03kS+PFlU2gT7USVYJCVdEapk0IML6yHxMDvDcaoATZkuegwY5HKVDhpebyczTlgrIdH4OBxiXuc/y+EIDIBwADXnVl6oTUfQQg82V8TZQyAU8kuFin4ud4whCNgI5RhCyGHTwwlouFyBKdNh+ldF8+tYWbBFC1oIZj21AibfbmUWH/KOV3NNO6ngm6lmyi68lmOoF/J9PN1MV063/FAOSBvXsg+Qk1oMunaWV5GfngYjwy0bNkAFJZ/AC8JNLFO8EOiowFk+aJKVA0Wo5T/7Dk5C0XgORnoQYqI43euQoqUBDu0h8hAFlVuAIT1Tx65/J86tZCAJILUPD4Fodwi+7oGaF+FJXXd0CPC+afU6B9MQCJA3jwzkm+vbhH7wFACvLS6NFtbilcBhrPuBeGlYiSzyGrkAAlqudeHqEp79IBCO9zy9ZWSkG9TQA1HQl2l3hXZ7rSaGpuCIAjHhkCSCU3vSD6t1QAwkpT2+GLEmbDuFu/pH3rviqUstr7L1HbgFSeuhcAsYDutrnmYah/DZAnd5LiZyogwToGitv7yDr1LwpAEuPhMRLEdeTsigCQuFAZ9u+mi5cu00BP/DwAkpmRSjs3r0fdh5WGxzApRrxqGnQnNtZkuWk7ZJpHxnoozjE6D4BwANNuRR0SAfDggWGFEtuLL11F8G98UQDyOYCO5LQiso6+T4cf2yzG4W4AhP9uduF8aqPJZQKQX77WRD5Q+L64v+gTASDXG8fphTe76L/+x9pFAYgJ1+8ffO8yffePttF3nmundNc0ZaVOLApAOuvykVFz0KmTL9AXvvAFevHFF5dVB7IsAFJcjAdJYTGdOXshcpMu5QM/zCorVtKJk0rneSkr3c9lFqFf7du3Q5okgvP2UbR7AY8Pso+FE9NYGRC93aUuyxPjwsJcUIAwoQHVqq9vAHQtPNTfgSIKIkCHDu1FJMsOY8a3ZYp0QQG1Ls4WLyfwj+XDO4Zr9oIsx8IsiHE8jBGwpYzTUuV0F24rVj2McRltiju/b9HwpjGzwtsyepbwOhwhfOihvTBwPI2XnPElyRkQs/BW2b5jLb137ALGFnUGhgrXWDUsxjELwq9At3lZNEElkVHZhRkw/l4va/Q7Ectp3wHDMpHtL8iAGPenz9X87wwhYLWRMGdA9Gwd0VMrJn2i6UksIp2RLBNqPSJFvVyArpcBT1c0kemQn6VHh/o6XqRLxC/sZB4BGA55XbJkYbEnj3LMuXTBf54CaiZtdnH2QW5D1HiIfnGWQX3JWQ310YrsRfJcBm2fO0jHrL8iX5KM7IUUH5z3vzawHd4a0MYPJNNF1zEqmammntQGGolTGWAVfZW1Hmp3vA+1axtqPCKF7ByURzQ8qSeXkoazyd2dTROFXTRS2kIe0wBVIF6yGZYx5chwbLgEkFFGdGuFBBv8sw60X95H/LSbyq+BkgGZxTGonfSvv0zjK9rkoRrLHtRYRsYOvxff2C6oUeljRdSfDh/3iqOq0+rHIgBEghWVURG/zM/kiH2offuZjmXMoqh+RAFI9Eyz5YEJ17/Hm0blQ+spfkpO1hpTr9KwuwfMEPgkwKSGaXA1/k3UNt1IG227aSI4SjfnLlMPvFhCWL6yM0zb+0JUMxqi7f0hQpkAgIiJriWZ6b0MM51NU1Frfuype1McQXBBxpZvHy4u58afdW2e/o4P01CcjupcOe76GPn6Aede70N81k7oikcu7ggViuQSC1bY42aGyzerFnHLzJ+iTbWbUJALrw48ezgje/zcG3iOywgnF9XHOeRGuLjZ6ZDZDFEzmL4NErHZmJB3gz6OWgDUx/QOyWAc138FlJx0JMuLbJTZKi9YK7KO7PwsthvAhJMKZH+SM6m6dIO4P4fHpqm13wfJ1G6oHMlzPTIySe7EfmzbjwntLJSW9CDJY5tjGWtVvxAOoUZIybraTZVUnJ4GozsnZLbjqatHZcs1eATQMKtsKj+6+HykulAHgqwhv8NW582RG+qRCYhwd/SPYxxmKRFyvR2TqHVoK6MhRP8no7XkiOBDvQ6ceGNLTmqg0oJyIV5SkuOE03UiOVFLMDUzDtlaUJ1ACwvNJNMb8FfoH69HDYOihKEuIxuF17nwb7jeAvADNSduCa44Wrm5jooTCikDGQ/OENshNHC+63XhUu5H7RKbhIrzgWJ8pfQb6ZKZHCjCltkLzrbo98dMaIYmQQHaUfNFPP8gKYxn4PsNT6OgXxamW/FM1XLLxppAV3waMmCyjojp1/FxLlH8frb+FwBbA3DY/vfAB1OYnHZQe2sb2BTyGuMaEC0+Mzsdoiz3ZvjfnaLeHuWfMlSO+eAK+ulP38B5QdAAdVrcatYm0YYNZbj+JjH+cr8zYz6aANBJTk7GsZlRy3CeNm/cQ5nZTurqk+DpysliKi5LpexcF03iHKWkueD2PkWvvX4e9HEfrnjOEGm6nMw8xTv64ckyTAceOgQjRi+8TWT2ZjeYCNkq4zA3bUJhfZH4Pgt1z9zM6ENQeX1ZIEHLvjHcwihC53PCLahU5OwovvcrphDLGbdBWev7P7tGf/INZGnYY4Yb1+0g4yO2rQrLp1FfdwveGtwyQStMSJeZvkQYJ3f1yQDWnBLo4dJFt/Kw6W1opLyd4MuixSGjFZpRfcMzYE7Ny/78e1foiUOKhqUsG2bxc6JLvpdsmI987+U2OrKzgM43jKIgH9d2Vl8EgNQ1Iys6Ka/X+NQwvfiDID1yaDP96P+9CNVP3IddXTB1RvRriW1ZAGTLli00CY3lZlCpltNqaqpUZkGqIHzi7WNyP7/fAMRIN7pbLYce74VUr1gTRq4XWbt2FVKoKeKh09bWJSL4TNtialps6eU7FZ04S8LNOAmePx7RdWLVNSwsZF7eNRPdtpFWFmscFgNBkeJkvMgWtsVAghF8GOWNKwC+mdJ25QpeQqpyWk74kWmqrRCyu81NMo2qaQzGfSz8rIFHrPM3bywBRPRLKBYQ0eeHf5pNUYUa43aNheexxi8WUDT2QShbKaqYpGNF6VKsICX2rYU7MIli2VcxDvgcVmCDDbLCqvg8cp3DOyOavUCEG4Zd3IJYD/R10biAnEGI/Cx/Wj1scmWmKlM13gFhqrddVQujH8p3IwICUnjyo84/JtFaBYvBjxmSntuHHyUPAMarKT+Rx6GoZEy/erDnKyL7EY4LU5f7NlWMbqKzGa+QP1NNBNUwcGE7gw1xzHzo2sMDX1lBEbMPJVHq1QrytOaRF0UanvhOqoWgRG3DLBWAdcNZDQYZ/O/COgk+pmVN6ryW3VJN+a3rqa30LPUXNFDKxXJRiD6y5rZYjhmTsUCI3khOSw3ltq6mm2vepmn3KAVUwbERpNwLxIhjVMc9Z/QGmQc6DABFfa/h5RyUr/Rn91wK5U2tpBWT66kzoYGmYbZFk5gcwNfCM5VGo4l9AHyIODomaNvYo+QOu0EmCdKl0EnqMbWJwwoaPOJ01iO7L0w1IyYBRlJRZ/JEW4heyTHTKRS6n8S/GwAmTMuKxAl0dyNF6VFaltiJACYLTgZoVmyEKE86rvkISMH9MacADxe1CxAit8EN88jI9RGA94lVUW/MmMwERhXAhsRxakoiHT68DcW6w3St4TKxxUFQRWh8yGZY1CTfBIqjJ9GOex/R5eRaRO9TKJFlNW/8QuyPawQjnknILCnNCOGWzU0EXwD0xGEgA2Bj0QdeL+imwTETbVq5GYTFDGrumqBdtSU0gwCLF2pIvYMo7LaMi8JfNj1MgBEiX/Yh+G7w9TGKmsOhyXLUoCCWHc/Fz3JiZ8YzwD8ni6Vry4oRwQdAggzuEObRAZ+66fVQcyDC8J7niTc3pzLG21UJJTYEJa50dkCFaZJWZGxCn5zUM3kLAgOlABM2OlHfTVoPZBbntyT5mtjGJI7BBsBWXgJ6jDsJ4Am0RwhcdIz2ot9DMLXjfVtoaKKXthZ9k7r7Z5F1mYGZnaTVzAUTkE3Io6L0RGruD8LcTT57k9OjwiRPbAf6wZi2TXTRkE2Z4PVAck6ZMsbHGejJyqiQay7iWIpWNYsqap4CWvd7JV1p75oviTqeuqajuBskRdPhwDNRnUf+3aRqW8S5V1RBDkTG2xJoe9WX6PQtSb1aU3wY4CEOGZ8JauuvQ8G0vF4HBwfJDbU7bhyIdJpW4FR04bxLhTZnXDpEL2ro2LGryPQAxJKka9kTphH4TKVtO4qoZ3AIFLsAnTt+DlLDDjpwcDfA6hgdP/6uADc7dxyg1qZJ0JMSUA8Cbxs8969d76R2FHBzC4WGcL+rewm1JTAFEd/r96DNMgrp4G7as/shuKNPU1GafC6vAwtGA5C6c9dgUrhJHuu2feKnF8AyIUmeryBeXBYFcoOg9M4pSV4TslfcbHj/WpQanHD7w3XzO99+k/7sW5twbcvx8bPXCuZc3LRK5hwAQeMNCUBYDbO4Qhaec5bKBjNF8f2M3Id/Fj9Bo+dmwf06rdzLnfHI9qm6pRDGcU6Bkedfa4UXzhz9T79egWJ5+WCamcY2FI1tDC727zfPQrUsQDsrPfRPx3yQ452h1mE552/s6YD/jTzPnqxs+tv/0kpf/PxmZJtuwJARWSkAxTNnlp5oWBYAOXLkiJAUHYeBzXLavr076eq1G8v2DVnOPpa1bAwAcj/cz/81AhAex02b1qFWZ1C8gNhxvaysUDxIWNL3zBmEWO9onwEQ+bBQskT4bAQgWVmZgsZ24cLVeQCEx7amZgUdf095VGC9zwDIxwNA+HxVx1WTz+SlVise9vyuXSYAKfJWUfXkZrB/Z+hU0isAJQHKnyqHnKxHGNkFEPHkiJkF4CWILM7N5DNkA6jhFnEVXwSAJN0upvTb5RQ3DfUqGJXthrrRtkt+aOs7qLEoh351ZIBObYfTBXtGRTGdABHG8iu7z00l9Tuxf8gpVpyDOZjM7rpacinxZgl1HZLF5PcCIMY+G2//jwOAJE9lUdJ0Flkn5CQzMYDoMMZtwj5CrZ7rwlek6vw+6sq6JYAHu7pnDCGKPFQkamKSIUdqh/79WToqMh8aPMQCIEIASWcW8XZ04VW3fSBEj/QGaQd+cjuJWpJToGu9mgOPkziV3fmUAJB4J2Rz8zKRVV0lpFcvXjt/VwCSkpJEuSm4huGDUlZUTUNjLdTYJmsgPwwA8c24MEFdS0dP9cKV2kGVJTCGA+1maHwWQUwECcKSzsWu0DNeOaHbutVGpfkVAmT6sA5nqCy2QUzkZ4Tvw/DkKByZEygfE3c73OzfuiTFJGYgd7ocAMLGgttWQaUpNEL1fd2QxL0Kvn4cbS18TLi9T+KeE+pICD4NjM1BEQgcedQRbS0bhEeCh/Iy85ENsNO19ptU39kAAOVApBjXFdzDudkglqBr/Qocv0VlhQn0zunheQBkV20hVRak0XPvDUGeVk4qjQDkq3s4uh6ii4NXaNop60uCHwEA8QP8WpT55HIBCPdh/5qvwSPjl8JfZFPZExgjyDbjWTfhRXAE91nvxFXqRIG8EYDgCQZzRxd1DV0Rx+Fy5FCibS0YFefmAZBZVdC99yA8k4pLUGjfT9cvXKOHD+1DFmSS3n7rBIrzZdampmongEcqpWck0NHXbiFYOguq4TjMCSWwXyoAefSRL4L1MQIAImvA7jcA+f6zV3D9OumhrUVifx83AOkf9NH/8+xt+rM/WLcoABn2x9Ozb7XQHzxeSD99HxkoKHfGI/AVD3WyWADk849toIabA8h+vA+n+V3wi9OKguIQ79qWDEAYfT3wwAP05lvH7rXNeX8Xxn6PHvzU139s2VIrCoXZwO+jap8UAFnOfhdmTvh87du3HcXnSuUGg8EGhxs2rMGkWk4OW1s7oS4BrWrlyjl/vO4EI5qitVi/ZB+0ktYCGcYPcDKM1KXo6lEZzXkR/nnKPMYi2fn9uFtNht4HbzdS+KW2y+ux3OCRIw8JI0ddbG9BJmTjpmrI1vVTT7c25uSCXdkHAUQUULZwvYOBmqUzCosNjdHpPUK3UsWEi62zMAOyMFtmdD6PRb8ybndeZg7R2WjfeQKnwrnsd6GDwMqZPI7NpZj0iyYyISobwMkZlpoVTbmGCz8EHSFHAElHxi3uqEeHiSlYijZicqvziR/R+gsTbfXuoVZbIxSe2qP0J9CixDngQu8kBRj4K5UN4VoPzpI4A6A0jW1EoWUi9SQ0k9sPFRfTLI0n98ITYyfkYoeo19NMacFs8saPUltBXYRWZdPULt6Ppn6BZpV7tZzSm9PIPWGhB5oaaG9Dt8hsvLcHGY5aFFeiPnLt8S+QZzSHBnIa6OZ6KD4h0GfMPiQO5dJYqoyabv/VN8iEIm8TMjHvP/r36tpCtHEwiTLf3ErtX46aR8XKYBiYlJFTPK+A3MAhirW+kqKPrqvBkjHrYagj4XMaP+Om7OYauCinQLEqnrzmCbADgxTnd9CkfZSac86J7QXGZCTOPuukqgv76MqOV/GMQm5hSkY+TYg6bho4QBZo9s7BEK3TdZs6AOaC7AAvTnCkW6SUV9UX8loLMU1IN74dUSyeB0nch7uDIkOyYzBIHU4TvZptoZeRJamHeozcLHPm1C6Q3dBZwkgxutiWsQtqf4KCJb8PzbArutq/KoSHRAMKXXWfEDkGuJT7w/mFcz23NEiy7ty2FhSTOEqCCtipc+8iaovorKKHhDHp1uaBHncaleZsRXFrPU3NdtFeUGrePv1jRPejgZQZlclmHv/CJ/ssR95VNoV9p+LAH+fmQ5GxOWin1SU19Bacqcf6wQVEMwM0RBooPKLv8O2Is8kJ9uzkHkopBGABlTEjU9NIZ2n/FklB6R2ZAr3HJUDB+9dB/plVNBYuYjfJsTdZZR1dGEEAhInF5zj4vYAtI5rd5KfP74EpIVzZGzouozbIRi2jR2ll7mZkJGpFJH0AUrgXG49CqGIbPVSVLbIdVtBc/LiYrzaeQ4YpF1HyXHqz7sd4mMjotcWmZXXx7JrG9aUGy4mH16aqw3S9OUSdI9EaP7xVxXpjXhcCFVFD59rNtTDLDFJlyiw1B+ppMAyhGGX4HOz0CzNF3eLj5fHNos5H9AEF8dqXhTMh7PPDbVSNNX8e7kigpBSV7UYWipsL0XIdPDND4UtL5xtFVwLKVGhjKUAHMmbjvgFI+05RijMf5qVTyFIgKID3VZ+3ji5efZ/yVbG03pYLtRkTAUh8c14iVEF9bWl09XKXeB+GQ/K6CLA8MR+Hp5G2b95MmalpUFZyoVC9l65f7UQGbQIgVl6bWXArf+ih9aip8NMvn5UqWtPwEuI6Hm4m9Cmo3pkBE8weVTbApK5nq2kELI9x2rplDxUV5FOi/ayQkt6M2tf0JClE0HgTsrdFUrZ27b6D4qd3HGalafK+CwBUca2KbHOgOUpAHMmA4F1mAQ1UfolrFb4qF6700HvHW+ibX1klvjZjXHUtj8UtrwnOgASRgeDW0dpFOXmysNyRBE8QlQHpb2+X32H/Trs8n0PwaHOslPeKjTMroHdx4+Dx+Ii8x+IgTvDdH92mQ7vzqLIoAdmwOTp7eZimEBhg2uGmoiCVF6TQt757kf7mG2vF9n9wdAD+NwFKdl2mLtyDE155r9khe84+LDn2vfAuCUCe+B8xzzlCR48eRfBjPl1RrBCjLRmAcP1HEgbgZoOMXCy1sdpSIU7wcutGlrr9ZS13F/fzgwf30uuvv/uRmSQuBwQs5RgWoxIZaxj0dmJNwCX9JQbRW62k/8ZSvVyzc+lS1L2bFzly5KCQkeVJdGZmGrHzOl/gDNiam9vvIVt8Jygx4+EYqz936+NSxomXMRojxrzoDbUoscaP1wkrHk6s83i3cxtre0VFRTByLKGTJy9EMiNZqLcpW1FAp9+XUSHZeJzkWAlVLjzoI5917QMidbrFot3x33T/YvmSCCClHsJiWeg6LdyePP47rxUjHWsx6lVkW2ryJHnqqlaD951s2K4CHhHaEQwiuICQGxjnUYAhuihnEJpeFQxwUYMunsCoyXeCACra54MPwQSPBDGGCn+wkpUutmZKVcJsIq0d2E6X007RTKbyX1HLWrGszkhJ0KFnh9wPcJvHSylzopgGnJ2UP1FJLpjgnS97iaatU1TWuYlaMy5RKHuCVl9/mMz+OLpY8yLZQAEzNgYflc02yju9AvSNKtoKyuOK4FW6uMNHdQAcjSvngwsNCBL782n1mcfp+JH/LjZnmbNTQcMmSh2E9v6khy4c+h+U0VaFf9Cun0mg4ewWurX5dbmseieW/NWXqfkPnxHfLQYqohdHtNfLASALj3XewfN+DdkbV08O5XfXYPIKPwhkavrSmmgW8rvTdpVxx7kNTSoOvKF2JOt2FegHNuqsvEyhCZTqzrloy/Ah8pqmMAWYoeRAJjWFr0NtBrHYyVzqSGmg3uRmvOgF521el4JTfP9FaZchn/wsAK4+/QIEyPW2DWDSMhiiXweXn9szhRb6Kf51gl4UaZF6DxVc4JoOI9NMq2AJI0L1B/F5vpIgapujJ2oG3gaKHhOAJ4VVTTZSbUm0Y2uNqDdLhXnemUsnYfyWjAiypHhyrUUACjrJbsiyZ6+hLjhw+1BbYANdZ/v6I+CY36JrjerZD1DBJnLceJ5lVpkhv5rY+8NRJZ1APIzhlO+AKVRKlfnVlJWYTi9Cxn2wR6o8sY+HbKC7KMqPbbwQE7li8W14DoEY13yZfofTSp9/sAwZBxP94h1MEaF6xm0GdBY/qEyi2UC7QVZMfkYxlGpmkzRdcyACr5vH1ksPbELNDC7i09feo5qC9TTovU6bViH7gaAQe1vwe+103S9QkxIHLv0MVZVtgTJSLqhT0/TWeYAO3fBMtqA4mpsPEzSNF9UcWXwP3E+5WRW0omwPJnE91DbcBsngFZSRUE59IxY6e6sdNSDymFjZaf+mEkq34RxhvUFcC/XeH4HCJ6kyc+1m1LzIbElcHMCH8mMw8bNQtQT4enAL4z0xo5ws2eV+OijBxlC7B5Sj+eqScfGYoOsiSnVN6e3pd4lfBR8nJ1FjVP4IJTqy6VT9z6BA9jg1dZ8hT6qd0uzVNDrVTZduqvowbKRyZbnYlGkG/TKP4ak+QDO+FHJb1tO//OIqnvMKiWOZeGVgOgNDUlaSyIBx3jjoYkHUkYhtYFlYGorPdpiZWixQQsN1zhRE3YIK2Zuh6sbPRG5+GAiHFBUqFHF9xXVtkrSrhx9aC8CUDb8cH61bMUkbayvF9wmg6F46J93Zv/zUt8RPbxDZuAR5Hcenl+H8y/c1++tMK38hk+qDDe9Zu7rmwwBGXJ7k8/np9//oVfqLP9wiXNEDKGlwKKMbG4Agt6DVTbOQ/uU2AdpZc4sEG7OgUm0Am4jbNNOm0BgguDSFCzVdQaXaNgs6H4MQbhxUnlPfB3HvvohC9NutEwBHZoBqUE1hqGlH5sg3g7MBeuXucjsdv9pHW1Ym0eoiD+iUI/STsyFk+lA3OIWMqnUvzoOXJmYvU0oWstJThRTCOf3rv/5LiBetE7VAS60DWTIA+aD+H1z/4QOiW27diBi5j7otAkA4wl8GTumJE7Ko6aNo/1oByGZEYFgNiwvRjW3LlvUiOnRO3ZD8N9YTZ8DC4zc2hjT18BjW7YkB4v7/DUC44LCiohT0xSsRALJz53q6cb1lgeDBZwDk4wYgDH4SZ1Lh8L2JLq14W8i66nr7uwGQeJiUret6kFqSrtGQq0tMeqsmNtNYPIob4arshRme059I1zb8itZf+gJqM96jScdQBIDsQYJx+0kbeUfK6QRoJznwCRmuaaQze+ULVgfO+LNxwq/BQ3o7inCv7qKzh78vlq86+ShlDpQj04IIN+zfA5i0OydBici/SR01p2nOERXW0NvI/fEhGtpXRzP5A584AKm49iDFTbqoN+sm9ShT5/QAACAASURBVGbCsZ4TXMYsiRiI2ABk1TsPU1PtSZr2jFNRRy0V+iphRNhJg+DO+2zjMDocJ9+UnHTF+52UNVJKOWOlqB1pFFmRSEYEf18uANFAhAUIVkEC9ssdKMrsCdE4Qu7PFFjpFUirdqnJj677CN9HAOLBxG3LplWYZMLYcXaS6m9fgeyqYx4AyUouRbF5GrX1gk6rirYTUEC9Zc3DdLH+TfDvVUT+QwCQdSW1lO5OpnevNcKgTAGFDwhAElyoE8H9NjFV/KEBiMPUDQASD3fnVihh9SD6D4piVin1z1xDhDeHijPWgS8/RZfr344AkBTIslav2E7v1P0ExoIy2yDaEgEIL+pK20kbKlfSNIMNFF4PDMMBHPLaP323JwJAUjJt9NVdBTSFubEHc8c2PAoap3/8qQMgO6ufQqH9KF1pepMe2vh7dOr6M5SVm0aJ5jKYNKYCpP0wMkQagMz54uCfkgEIcRPSugmUnrCDnv/55bsCEDnGo6BUyvnDQgAShL+LeFZ+SADywN4qqiyHqhdqpu43AOH+/ulfvEv7N+fAWyftEwEg9U1j9MKr3fRbj8PlPjsBqnfIwUxKwPPTt1uoaSBIuZDaDYJS/mvbsgUAefHqOI36ksUzOSyCElby+bvIkYGgAQITocEa+ru/+y4C00XL8gNZMgBh/4+LF699oPoPoSy1zLqR6F3+EX5aBIDcD/nd+wlAjFH2WJHqWPtezIPDuD4j5Yce2kOvvvr2EgZ9PqjIyoKxEIAI/xsaGhWZEe2aPn9jd4IRxA+WsL+lL3KvsZ9PIZLRDOlFovjcBrddvdfFisKNvYp9LiygtO0QksY3b7bgpg5RTi7cpHMz6fw5GWmc74Eix0dnP/gzb9esIi1zcyhsW+Cxwn9frH93zSihSE5nQBajpcU6ftEnRZUy7jtyXSIUGL1GDeMq3M3lGHMRdyT4DIqZ2CYALheGi88o7NSfmfoE+rhsmnYFzXiRBeFt8d/U9xYUgGo6lglF4fpUmjUFC8tZNP0Jn63KTTd9qICyB8roeukJMqVEJYrMThVdRB+08zjEqyl/qJJ6EptpuPi2LB4X/TfRhvoj1Fp1GrQnqG01baSbq96mytt7aTT3ddp5ak6oVO0F+Pjug9VUl1GC4BHukz0oxvT4RGYiVnZhIcWK91VyeTdldFXQ+SPfJ8dYGq176ys0mNNE6d1Q5cG5CYCewcXi9fufnxfkN24/7bUtAB/9NFkNd/gF+zaOtbwG9ZUwP2ewaObkHtQsXdDMGZDE4RyqunGAzm/9KfkjKkjR/SW2I0oOF+SkSUS0oaffnneJLLNxVNW0D5F+SHR2eshUBFWjuUSaRd1Nh7ueupMALHTiRPQl2iEu4LYDiBQOraIk+Iv0JbVSi11H3qOF7sGpqLoabyGk6E8GNiRBLEo2plUZAsuHeoL0MP49gn8nUy0CiLyCnxOgQDAQiSi8ccZDbTA0s5CCpZ5HquiTFayiSluoK/Ip3wCACCsXuaIF4P2wrqIcak8ZQnaVjQnTUDPR3ddGzW03KTsjHxHMePg5nBFqSHyflhWupsK8KuEJcunaOzDCU/QnFKlr/x2+Bi0BVXyrPIeEip7K9Pj9oKAgws2NlZR2VP4GVKcS6FbXCF2E+g+3nm6VAWE+VI+M1FsToxX6gVAnOZPaxPchNemEdhWyO+qZEFiPSLMckzkrAmRh6Y8gzi1queSK8iTEobg+PCeX9U9byW2XATUXQOmmmmwcu5ku335DfFdduAX0kybUELThb5+jtJQCOnvpBfJOj4LmJQFHQW4VjYOmJvYdkPsYGozKZKV4MmgKNSrczFATDAvFAJ6mRa87J4RcHFCSMkF5q/3WfrirWwACIYzQKguO8wuT6NE1oDIhC2HDDXkWTu4z9peQEYyOkWdSUmws5igQMiETJfbLAM+kH5TCKkj2ASasE8rnZqRvQjAZuLlAZxPr4b2v6Tr8u08VOPM7UX+vKVj89+pc0BqRYQkirZyYkA4vkZexE2SKsh/C93b4hXRTS+850OUyiGuSxDZByUm2wtsjpYuuocC6qhSKdFODEGZppZ5OeaP6IDwg+gPPELNJZrQCIQAQlb62qncgfz8HTxC4xohlbBZZeM804hAi89xMZow/gkLcmNYbRC2Y/IM6HwgK2ECX5VZdgazh9vUCgGytcNK61TIjZ0YmprutVXwuK5GUqarVSEs71b0WwjM7A+ofaJwBsQ0psQB1DfI728Sy4GghZDtw4YjPL/zLDYDbGfriI2V4psySQzEdbMj8im3B+dyKceTWB3WxlpY28dmCq8mpzlnpalmYHsTLJ8Epl+X7MaBUy4KpkDdWUSy+x4NCvVSeB27/7QcN9IWHCgCsQdXD3/yqSH2kq5veuDJH/aOzNDo8TP/LkUIywXzyXy6cBviGYtxwvsj0Tc2dxz2F94f7HbG95tOoA2loF6p2W7YkLtkPZEkAhC/CJ554Ytl1HDyh3bJ5A508tfSqeHE096t9TPK73P17TYKXe4hGCtbdAMjCWoW7TUAX0rJKUWyemOgB/UopA+lOLjJudx4DlFlwzjUQcbmcNDo6LrIisetF9BZANzBIx96v8bsXveteY2U83sVUpRaOSTzSqrt2baP33pP3AL8kdu2qxYP3NsZGPng1zYcVsiLXDcZcSxnzdxqAcHG7BpM8+ZJjpakNcu9Lv/YMMr2Idizn+CMpe0XRmDc2mK3449RL04tHTKpOoWN/mgbOcwY1sYhM8wBEdM0G9FMjvCkBPjTLAPxoOWb4n0upaCECY3FHi7vNCWoZLizXwEOtL2R11TvIlmqQwAU/t7R/NaVO5VAgH+65vE3wobkQ9Fb6WZqDSkpWbzml+HLIOmejwdxmGshoEhQiK2shqlZ7FtmOincpv28VzP+CtP7qENXe6KB0+A4c20P0WnUxDY/UQK1klAZ211Eo2cCVNUT9F4KOSC2G2lVydwmVnz6MCTeARtIgTWZ20WheC1W99RQNFd2gztWnKajOQem5B6lt61uRPmrQkHiyWozj+A4JhO9g3RlAhKaX3LGcWmYhQNGUt4XLx2KBrri0X1DEhjPly55b8bWdApj4EkAPwovP6x4S1CzXWAYkPafJZ57EGMOpe3iOhtM6KN9cSu0p9XSr4ITKYog9q+PCCxhmherumJdZsYw4qGygllyQS21Pu0H9ie1YP0rB0v0J8XeaHYX7UbFbIv1V8025P/6fNjDEOgc7ODMSoJS5MLVCre3vC2x0HQpPetnwrKp/4xqPWc0ZB4hXnwE75LKYy+meBed4Eil/C/lA11RU9LBXLutwxlMKJiCPHnoItIoZgA4rnjdjuJ79iGi2UnH+KurpbwX4WAMe/QSi0iN09cZ75HC7hcEgt2n+CfoKtzhQoYJTEoDo50s8zo3fr5R0/DDBU4GEAOS0D6JY+Z0bLbQ6P5v6xv10s0tSgLjNDZlodEDWTrhTugFCmmhFbjHlpGQJNamRyREoUuWKoNAUnnE9w0rqF0wb32iRWM+HG89slpNbVlEKk6JPqn0ETYr2hd+tmKwnu5BVU21TmZyY3m6RdY5ORwL2v5UaOt+A43ctxmQDMhQtdPHmy/OkeDMz5TYnpmQ2MYDzo40Y7eaogtXM1BhAk3zgBFGMz80EOejZDAnQEjzpoCxBshcqZomzG+mNugbsR04QXZhLx+G589t719CrGD9PLrLmkIPlNu3txTWkqGb43aJkfU1KZs1qhhqaAoSzALYBFaCJBwDRrX+gi5IcUiZP950pWMb32ZRPTeL5vbNAh56pWG5HOq0ufJhm57wYWxvdGpTUzlRXMYAdxgF0SKb4iSL62z8Xf3PjuqLZbIgdjKP2AlQfUBvTk8sxMXbQ2QuoExofpaFuWevAimoUgtW5aiFFaQKRCCpf8toMAJQB84pmtShFKTGHkOfGBLNSm1JMY+Zg0KqouJEIFgshSOpWRamHNq0vp0HIMR/eHU+1VVJyN97iBT1K3o85OaoOw4N+AWxx4wCYySnBHNfOgMMlPs9C/EH0AUDbrGpEzEzVU9vqbBqmv3/6Mv3JNzeipgR1Leo8JfLJ54bielHYhzbVNUT9/bJGNAAT4zklt+32yGPOLS4QIIQbe9xYFR1rFipp9nj1sp2dAy6Xx6/nDP/8YgsCDgH6D18pJ/NsANeWfA/5AGAGMA7PnAHZbayffh+CAHM4z8Oqnui5kyBfTTeTL9hEGZ5HaBZ1N8OzV6njMsAUgN6ZMy301JOV9Nxzzy3JD2RJACQjIwNqPTWwXJdOpkttXP9RVgpq06fY/4MnzFz/8fLL0Rf0Uo/vbsstfRK4tL19HABkL4rPGxpu30G/MsoZ3r2387MbLOnLYKSgICdSL9LU1BZx+45u698uACkpKYGCRLyok+GWl4vUe24GbtSrhoe+ygp8BkA+UQCye+xxMnXDpTbOSi0rztFgVguV9WwmByZXU4mD8NFIpL6UWzTo6YScbxTkGAHIptNr6fAbAdpypRGvuhBdqCmlZ5/qoKZsCJKeWSOi36PrIRubJyOyRqqVkXZ0LwDC62bfXA+n7zIazW6nnnUS4DLvmSf5ruFMymiqBhD0kS3opJadr0ZuNw0C4rpSyXW1lIYPnRPraWnd6ILRO/R+ApDKukPUXQhPklRZxBnv81DVuYepuew0XNf75vWLAV/KYAFldVZSR8Z1KnpzJzXsf4N8Ljm54zGUNCr1C3/FEcBFAIguPmen9TzQ4bg1J9wgL6hbxvZhAEhYKWR5/CH6EoDIN5sD1IFJ4TN5VvyDN859AiBx4H1v3byRCvJyaAxc8qmZMRRQp5HHBbEEgBIbCqut4J+fqXuNRodkdP/DAJAECNXMYLKyZ/2ToH9BthgRUTuQcy0UAK/ABXvMO4e6jdAdACQps5d2r95KF5uuwTfEjaJaJ5SybOifmQqyMmgUhbInryNLh/ni+KCcCH5QAJLkckAeOJ3q4WcwNSkBbyDspZriB7GfdkT/+2FmGU/rqx+jd878430FILzvJN8ejMswnbohr309B/2N3dLPoWXuHNS/hsTnTwsAyU2ppiJQ1Y5d+SHqNGRGhpsOmLW1tNKBTd+k1u7LNDghC8QZgEzilkp3V5DFASlYgGFuTstqyD8nQXp5FGpW8jg/bgCSlWqiz31uO42iwHpXTei+AxAz6kC+9p/fpL/6j1tx7/s+EQDS3DFBLx7tpP/t69V3AJBp+OC9esVPF2720VNbUqgAyo0agLzwPgD4dD2ohK2oYVmFOhkE1Gav0RvPWahmdSodfRvCKXtS6Nq1axAqureg05IASHW1vBmamiE8v4xWAbMZbg0wSPlUtBiRfJ4gFxbmYUJ48SPt4kcJQBbSa5aTAYl1ULEi3QwW9u3fAfrVEoHYMrIi3AddL5ICjXqOqnBWxFgvoou+Y/V3KWM5n1Z1ZwRzOSfXmFG4W7/uNraaJnXgwC5Qr1pxM0q36V2719O1q7ehlc6O8/MzF5wBsSCiJB7CBloV0yD0w11re/MyOprBcpm6Mf3hXuOlTct4OaNiljlGeDrWtuYXtyMKBKoGNxvkKHWbscqIijgvdkWVEgou8txI2q7+rEPtyIWoyKEoTlaKV2zFElafzVoNC1kO9vngxtkPNqXjZuasiNqcyR1V0rLCgEw0bNemMjJMz7KyGhdaae8G1HHAKwJR1YTmDOpdWU/9hbdpZ9MXQfeYoRFPNzXlyAAMgw9Nu3LA7C1tcJb2Hid6FHN8N4Jfx3YT/eowWCZwfy6s30TDgT7y1JfQIDIeUzXRKL8cn8iQ4dxHP/PXOusx77So5RmgOEbTKLWlkhL78unmAy+QBz+Lruyh3vLzUNPaAgpGiLpqT9BwaUNMGpZtEvUQP3iYBn/3Tar61Zfp0lP/EO3Agr7di2q1GEXLeIyxjoP/nt20jpJ7C2kg9xZ8TRJF5qOn8CoNZEtqim58TaCeVjaMg7sNghnXK6jl4Nvk1wCDx0dfI+pCYL81/UTgbGNg3Ph80CkcOfhp3UVUOrCW+hLbREZlVkWmxS59+n6NnjRdpM4d0ipXhlM6j10a1g7K2NahXgYifspHxoJByN8X2WgMxn5sPsctJPxAZD9R9yob3weQp5Wfce/O6gsdFE1k8LjZ4ZFwaMM2IQrSN95PSXAdTwfg8Lg95MNAJCUkU98AgiFY/Eodxk0VQDvcMlJvxaRfqyfNcfGuNuqMQ3ZbFSibVEGroEai+JxbVcmDADfyfc/trWtPi3qJcGA/PbKhkEbglp3izIOc7RC1dI8Kelh5YQEUdcZB1YE4QFIWvXTpbxHlVVK2SokrNLuZVqLQtSirgEamfHT0nLwA4DsOWwUZJbYgA+KIk1HnGXU8dqilzXqSQROBMSB8lhyOHlqTV4bi72S61fwG6Fa9gkYkhhLH6HFmUWHmBrrR9rowl7PCOC4Mio5dRZR9PqiAqTTTIJ7lYr+g/CTAbFA3kzJMtCEL4FdRe/a54JYQl0SOiuh1F0Jat8SDmglTMV3pGqRBFB174buVhHqXUe805SY6aGNZESLwNroBp26OcgfmUJCtMmsubFfQjNBmFXtA7AfnmdsQzFG0qSC/OxyKNjQygWeRVdZOGN8lAVWEzh4bmmLGzBf9/Ney8kzFcsBxfF3JI3Ts+g8jjCYOsjH/n9uluosAob9JF2+9ClAnlb/yc/OEiJEFNKvZcCOuDZmxGu51QoZ4iHZsOkgXrh4H8EQB803QglRkwESrkOFSylbmEQpZZIaDgzukMhgm1NRwCzGvE5lR3cx2mZ2Lmy4GBUtep0zlFOtzJkHRnKxhO/xMpujzv7aJBjp99MUDMhOxthpCH9Uy66WvfX7X2qHMxc0/40cXlNIU6zWo7EQQNEixL1yLZkXBsmA5LkTnxsXff/P9c7RjXRZVZziQ2ZXXhS5GNyFIqTMgAVCaelqkgMQ05HD5vuaWhHkrt9Q0SBwr9b04mIqywAS3EDKWcYpqh3QRnM8lXVCfR85W/p/fvUa/88QKKoRYhX7u9PegnhFzu7oWH730fj/tqHDRtiIL9fvkuP68DoacwTYooPUgyRsmj20dzsQs9Q0j4DZZSc8+e5mqq+W7//r1+UJG4ssFbUkAZP/+/QARDaAOLM8hfOeOLVDNuv2p9v9Yv341CqgnEKFuizU+H/i7e00Cl7PhjwOAlJaCfgX5uTvoV4t1dJkAxLiZhfUiXV09kKOVEaCYF6mRdL3IMp9GAMKF+3zDX70q0//Z2Vz7kUHnzl4X338GQD5ZAMKKSBVeGJAhQzCe0EcXs6R6iwtGaitO7KWWje+TNQMvfuucKCrXMrwMQBIQzXvwhJW+9lMYYUF//t1dRC8egus4JHN1iU7hqZ1kb8ig8ZWtNLL1GihR/vkZD+xruQCk6OIeShzIFf0MwIVwJKeRfMmgYGX0ohYklWpe+xJdfezHlN5YTWO5raBnjUoqlmFWrPfJ7Ircv3oC0qcJNJXZjyxJVJKXtx8LdNi9HppxGnygFqFgGW9TvZ3FAAhuBfLA4T1poAAUkhnqKZHKcEaFLP27EYAUvAWpYzjCj5a0fmQAhOlXFviIFA5XUbI3E9mQ6zSEyavY/0cIQPT45I6H6I9v++mR/gC9nA4gUhBP192g/n1AAJKFDMeGsgpq7+2m0uxcCBLgemZwATDqR+3CHGoazl+VtQ9zYzxJlZP4DwNASvK2U37WGrrSfJwGx2FUhom7pnExAElOvEprCvfAgC4Z6kV2kQHnCeutjg4AIB9qLuKpsfsajQaaYgIQK0zl0pPTqLq4Gi7ZVkpyW+nS7X5qB/BP8dgRaY+LCUCyAXA256dTI9wEi+E6fq2nmXrg++EMyuexEYBwzd2K3F0ASG3wHZEBU76P7xcAKUvdBJWqGWpqTaUxmAumu+IpD8eSDuBx8jYyMdNeZIsgx5ubTWV5Dro5fPlTA0DYSX5r+VN0vf1tnA9JDzICEHdojfBteeu8FMjgpgGIeToHIMqHGgLJCGAAsnb1ZhF4Gx0bwLV57BMBIGH/GG3bvpKy0lPpwHpZU3E/Acirb0ASvG+KvrqbJas/GQDynR/fEkXoX9yXcwcA4eP/L892Uwqex7+9M3lRAOKyIaPFFEjQw0IIoPzsZ8zsqIfoTgW9/fa9a4mXBEC+8IUv0IsvvghQFo1wRq6su3z4/OOH6aVfvf6RSdsuZZ+LLrPIhJmLrs+cqVugRvTB9/RRAg/dC2NdB0+0F5OO5eUX1oAs9Uj27NlGDbck/UrsQ3keGCkiHB3hxoXQ89qSwQivFQ3z6nqRtLQkcCwzReE6K3Bxvchi9QgL61Z0P4yR/FjHvJTzcjcTQNkfg2aoYSex+sq1H7t3b6O6OshcQgWO27p1iNY2d6NQa1wWlquImv7Jx2CFsZM+jxFPEXBijfswmhzysqzhricSol5E8Xa1suLC8QgqV3Dj98btc8QsVjZk4Vjz7+xsDmaq+JNZh+xB9xURJrQgJCV1Y6quQUUYYSW5DHosf3IwSQd1kcmImPWhmNyqCvX8SoaTnY1tHvng5rqRR5I/R43Bm9QUaIgaCnJ9hsp86G1x9oPrEPe1fQmJGTfF478Ozw26lvMehZNkxIyDvq7BdCo9s4OaD7xNMyljcFqXHTuIBOEB1N1thDrju8h0nNngprceUVE51Xcz5FOz39pCrq5cGt19hYZWSWnQWMpWYsgM4GCxZfQi6c1V5BhJI+doOrWirmMWTnmapp0MOpYT1Kuudaeo/HUYbA1lUX/5ZerZDP39GACE+5T5o4Nky4I45o5z5HfPN5hdmNXgjEvpyYN0e++LNOucH4y6W4bE+LfIpbdIf4zLGutIxHkx3H48xhX/9ATd+HfPIboZvcZ4Gb2NKO0qOsYBcM8j20EfgpM6Kh2NTusakERvOpX3baQp+xjVu89jP1GxjBDXNvFm1c7C4Okb76GQolUtLE4XK3EmRBfDYgFe1gMVrS93++mbLX46lmKlZ3McdEIVl2p9V1EErzIk7JiuhzAMapdO8azIzaUNhVVwOx5lkSaaRUYvNzWbOoduUk4y3Mgx2a2vk4WjoivKqIV9vrgFkc30q4E3I/XoVZK7NpYRVSk6DS6coJalZeVQZekh6hu8STc6pIGhCc8rQO3IPlSiknLhtj45PQbu/CStLd1JZ28qWqDKFkyjnklnFrWssAnu6aFAkdjWLP7jtnnlFtB24BEBfv0U+O029MuG52YXVBjb+1toe/UaCbY4c4x+tI730kDLOdCrALjgpq4b+1ZwQ+kuJsUoVE9Ipey0YmoekLUhARTduz2ytqO7W1H88Jmz+Nz8M2HKzy8Wn4f7u5AxiUrKelU9gNUs6y0yUvLgZeNBbYQH0tJDVAPn9Z6JHvHc9oeQoUKGiT1sklG744WcqguZ7BOtHRAPgGzwukIeVeqASeRs6LbYXgKktkOqFkHXcrCZ5Jx6bweUcAEvK7w2VEbJhFqIaci5im0EZPSe3zNzykRXXwf8vSPBGZm76Sy7lh1eX/AkZGdH6WKrNJ2bQ9T/wf0PiM8B+BDZoZfO9QFhZz8yaj54flyBfH8mPDJQYzSViutKBhmsmFOuyH8IReWQdIanCtfdnDsxBbqZvNkt5kpR2C72AZEC7QOis/jiD8oDBpXe3Gv5lXUSdZPKHwWBhLB6RkRqQTjxrep2rBANsPl7IIOcQrv2rqPalePIeASodg2YP+r+WLtK0jMtovZIZSnxwtIZkIAX9TDat0qZITJ7gg1o5XHinge1lxuv3dU3TX/zPy7Sd34fNKxR+fwyq+txzjdLJphUiuPAc0FL8jbfuI05uDxnBcVF4ienze3pUniAMyBhtT/BblCfUQofyXwEVDH6P/ysgfpRP1ecl0BfO4xCc3Vb9A/Ah0dlS37+/ixU8drp//7damodkEDzF5emIUWMgBzh/OHZYLJlYOspKIQfp7NvpiC4EEB966/oscceo+efhwDKPdo9AQinzXbv3kNvvHGMR4OP+F7bFH9P9Hho/fo19M678mb+xFuMSTLTjvbv3/mB6j/0y2bhxHYpE93ljsVSAIixRmS52+dxWLtuFZ0+LSkmRgAi9y3P+datG4TE2tElINul141I9QbuQxb4vrpepK2tU6ho6ZSjPqaF2SD9vdGFPNY5WMp5iUihGwrvjOvNBxqq6HkBbUmDCVa5KizMBwC5ISY8GRkpVFScS2dR+8FNp8dl/9UDTbGE+Bt+qczhRudmBF18nAsBKP+u1UruVDubX5ezEHwYiw+N6+rv9bhahY+MngEaP7PKiAKkSfIpxuZLAcOk0Kwm70yNYUM8cUz8sFZF6ChSkKMAkGE0DBR0Kr4esVttHhgx7WN1KvXQZLnclcHVtMqyjjotTdRku0ETkG80J+J5hf2kz+RCbtOJCZmV0hCBS/Hl42sAQLysue7getUbSCfjGNTh6YL2xJvF5O7Nosn1F+jRo376ynNSvOdXj0iaFbuQG9WjmBblbMqllBNraGplByVBknKk6BZNpsGnQLV5NR98bDgGo9mfvpzuUMRS6/N7jFt6PUyioH7VvvWo2EZku2pMVr3wGzSbNE4tO14TGZBI1mMB4PG8UQvVFS95N926owg9Fq2Ka0VCWmCA+x85sqjXysJMx1LoWeI8Y2OLFa8bdiM+JtyEG/VgCg1snZ8tEX57kZm5XIsBpaZK8T60MlpQeHwo4KHWCQJYGAGKaQLmkGMrKH0yn1pTr9Gwq0dsS+9CAxFj/yCOE2khOE/rFlHJwi413AnBxVv/JmpFADC+1DlLf9wwA5NDC/1xhZuuKJoHLxdW3gb8WVOzxKREOUSXwqV7TepK8oIONGjvF0pX5fFlmAwiCILrfXp6GJN0+QzyD00LyhU3uzIRnMUzx6Jc+zB9ivR9hiGFei7OqUnZzqqnEPlOhKJPP11tep7tEMXyXqbEKEpkEIOpfUP0xjjazfceXJ4gQwAAIABJREFUN6a2BBTdhrNbbDoqm3omog/BsC4o92HCIyeVczPIULnNVJRZBOO0lfTetTfgvA5TUGcSNXY1AQxdIT/r2aI54QWk+xACHUVPtmARK/5uQ3/8SrmosnAjdQ020TBASxh9S4CEMbcgJuthmwToifGlkXEJhaXCVxAXXpxSzGOlIX9IUqHMZllMXVOMgITDSS44qIfwbOS647qeepg3mqk0EfVMoLgUJbiFD1IyiuI5yNQxMUnnbzZQmicV4NFNhVk2utQtJ/wu1EnpFgZw4xYCAGLIxc2NfgcglsFtaNQL+dvoRRmfKL+HrYNoMzPwtlDBRf6dsxni73gnT00ZZIfxHb8PZqBAtafmt1ADkERNI0dxLDNgkDRH+nPwwEPwfpmkxLgiyPKCzgQ1vrN1RyM04lT7GhocaIWKFuiuHj8V5uxBJswLJbJ6AMBaunypmS5dbhXb80+X4X40BDzh7yGONcRZXU1/k/01IZgUVjeZCQBCCxPEB9Jx7uQk329W4iiI1oc0/ZAfqsqoc/+Dm6kWGZAE6qba1TWU6pHAvHJFifjpg8eF0yn3Gx+PiJoqFvdO+6Csp8US9BwZ1Cd1XWF3uM60ChzT56z0O3/2Dv351zdDHUzdC4qi6R3xUbdDBi1XFq2g4Lg8Ue2on50G7YtbXpZUkUsAGB7xyusytSgTgTIlhoAKfV2cPoXrKJFFANC8AErnro/Q2+cHaC3Uvx6AHHASVK6CM3Jcx8dRKzYkt3ey2UzvXGyn//nhPHKqcfvJuRaAx2zq9r4BMQKmX+eJZWdAy3rr2ZVUWZmBOX89zMdL6fjxo8IT5G7tngCkuBjqFFAAqKvDQ2sZAKQUxedJUFSqu2g0WrtrX+7vH2MAEPaw4Mj7B6n/+LcEQPIhD5iWzuaD8sW0GABhN/Tq6gr60Y+fvve5WkZWZKHSBteLMBjhfvkRreGsCP/jh9+nHYBw5oMbU/sGB4cBovrFhGbTZnY9H6Au/M7tMwDy0QKQMDjwTrw29tsPwwnBQ73UBdfsIcqfZV46oot46Qfx/Jq1TNPt4hM05u6j7KGVVDC+iurW/EKaDC4AIFlQVdzwUi3FjSTTOsvb9MyXocsfpbmL86iBAkfk087WUEJTHvUfPCOKzMvPH6TRnGYhh+tLkrzxjwqA8ES6/LUnqHXn6zSbgGjfgvIEVz8UpJKGI0pYCwGIcyCLfBl95DxbDh+3ZBo7cmZJAISPIUYFhTg2DR4+DgBS+PQhGtx4lSaLpfSlBg0fNQBR5szk8WVQRf9GGkqAxKijHrVCSlVHZUKMD8QPC0DE8SDD8aWeWfqLm5P0Mkze/muRizoh5Xk3AOKxJ1AtTO9SEpNpHFHn0bB81rjgwcC1H1meXJjGXYAKVpv4PhYAScuEjDMmd2MT3Zj6IzKOonJuCwHICjiHl+VuwDvjNUxShxB8hv/MxwxAzKgH2LgSGaqZYbrVc4OykvMozZ0HatBNgBr0W6lHLQeAJLszKCulEB4XJz4yABIf56DaFVvgI3JdmMalwggw05OPsE2AytDnQQCAK6OgmUGetwA1JYOYULpQu+NAdmQE/lpOBE8mwf0vzIqn1qHzNDzd/okDkHjICdeWHIaCmIdaxo7dAUC6uqSoQUnKdjz0gnT2xksRAJISX0WTUMf04bwxACnJ2y+WrW9FHVtCHiSkd9DRd8/i3dn3sQOQVeVldPDxInJT630HIH/z9CXaAEGEbaUSpFo/JgDS1e+j597qpm9/o0Y+toDvYgGQQV8C/fCtFtq/KoFW58rszXOXz9HYzEbqmzwNgNo3D4D87Ht59OijlfT8C3VQv82GetfNexoS3hOAbNmyRWgWixoJpDSX2tbXAuUODWPiKC/ET7zFmBDrSSJPbpfbFgMgejuxIu4ftE7hfmdANm1aR719fZFzpelXfCzGDEhcnI2eeupxamxsovffh6GBaib1Mr7nGC4CSnSBNa9vHCP+zPUiDEZYUa2np0/Qs7q6Fq8XMVLUjP25VwZE06/0OrHc5O91fExNOHBgr8heJCB9/dpr7wkpuqRENxQiVtK775yLbMJms0coWJEvDeMj6FhKws9YZM6RsYWUL+P48bZ01oKPQS+rl2G+/WLjHevY9bZ4O9okUGZC5DQ0hEhTxHleFXSH7Tw5U/UdiJLobJjIfmjKCorNdco5rArPyRmIeJxYWD5XhZlXpq5AxNRCmTYU52Eb8Cem8dAE+VBoOmDqwWPJTOMAFNysfjutBC+12LuK7GE3NhGghsxz1JImRSZsoGRpR/MkpI5XXT8AekKIbpa9Q94MqdpRi0UfQznEPjBKnn6S6O3knTSNbErfAak0JbIWSvaU++gYTqLkU6vJ78Kkb9cVCuH4OVjMNRnl7z5O9oCDhkpuUE/VhUj9RKTAXGxQjrwGM3mXdlBSZynVP/SsABBiX8ZUgzpR5a89SR3bjqLOYzh6aRqyIYvRouJA38i6spk6d75FcW0Z5DpWQ8O/YeDr3oMetWhGQ6232H4XAhM9loqtNx8ARS+VyLHpDKV1wknFzzxMt78uU/yRuhC1pAYjWiqXwalu3AetfCXGVNEmtNQpZ+b0PQOmUOQ65m1ZEAUvhoQyn88W5w2aMihlRYvR5Z4iIEQUi0dPj/iE/kTGguvbUHMiGiLuYU2dQeaCMxysnPV77TP456OX0+Lpf4Vu/wSyFkH4oJhVKD8M8JuBieCazEJq9bZSDihX8Yi0d8+24vtsKkwoQiYEEp0oaphBYXjP4G3qHblNdviORAuRzYhe7hNZSCsyKmYsG8LA1jcxzx8CGujwVADF0emVVJKzEQpVVpFJ6b0lhQLmXL147sjgSwhpDBNoLeJQWTZcReUDKqPL32tKJZunOEyyoNbrHaSQS/l5qPWDinYlzoQJ21cUTLHtGeVwbov6cfinJF0nDpSmsMrCWA3UKD8oW3b4oBgbX1cGM3Fat3I3NXRconEUyOs2OWYR3hPiNClqS3ZuCqE0JdJGJuUziFkuCR4p3MNtZXYZfDgS6MxNWXgdChWA3tNB6/NLKQ7yrFNQJDveCwEGOGAX2/LoFiaIRUlmqIFZyeMADQyZsEEoEyW5zNQ9eYW6x6WyVLxXRrVnA7Kfdnv0xk2C8MCMknEenQKlC8wFbj4ofoVUNsAFuVzd9DvGgeUiz3OOybD2M6+nvEEGBiZQTC7Hz4KAz7ZK0CDbjtHEXF+Emp2eCqU1MGC4pXlgTGcuoNHQZbJDcc1OOZB57YPyUiLUZkHZ8Q8AdBTS4Ciej0PSdZzm1tKaqrVwpffSSy+/Q33dUeq/BQpp3IJ8LembKKROAqSO9bkJm5EBD8iJfYhQxK11qrWQAt+XKgPCFh1WlalYu7qcdh1An0M3AEBWUdUKme3KQH2sGAfU+5kCMjvnQKYqXkndTsNFHVsU39tVdo8pxUG13TCyHJq+FgKdkdmcxy/30s2WUfr6g8otXnnfeIenIhmQTHiCsOm93LcX95Xct6ZicfaKa4i4cWF6fIocHxPokzp7xxkQl8qiTqpsyv/1bCv9+W9KLxETrjEjABnHOeZWWJBHf/iD61SQHKYnN0v559NtTaAG2vEGTqXJ2bOQ45UPtyDu45//Y5B++2u76YUXLlNyMqSYk70I7t/dguOeAOSDGhA+dGAfdn7h02FAyCMUY/LL9R/HjyNaqVU95HleUovF+18sOh8LeCxcduEEWRYpq0mcoL9EHy6xakDuNcG+298/97mD9PIrb0Z0mxmAzO+fUqFAPyorVwigMjmpH/rzTQQjhdUx/CEWDqxWfDJ+H+vY+Dt+UWZkpFIeJCXT0lJQL9IfqRcRfEdDwYNx3O5VGxLd93yq0t0obXcDOU8+eQQcyHq8cLzC54MnQ2vXlSMaADDeDuUVg4mg/oxHU6QbEXBgYDryy8FIMbtjHDFzNR7nfJUqRYsy8Hyix6Zn0fOBnxG46G2FDNwYSfmS22UzqlCivAa0n0eYvTr09cpp2jj5YMYUCKlw7drHGul6xqquc1H3Ib+zeTBtQbG305RAWx27yW3z0LnQcZoJTxNcIECDSKTsYCEgRCpeanHwhZiiSesojSR3g041Qykz2VQxvlFQvVCiSvUlx6it4DzGCS8bTQnjxwK6yv4e2YPlVDjwEh0B8MjBPOL7X5M0Kyjv4mUJGs5zD9AE5HPZtE/QeFTXk0DTSjpVQ6PbrpFvjaQNiMeN+jsbBqa14kGPQ5xF8faNh+dnD3kxTavidSpff5L6V1yhjPZV1LTr5UgGY4EcP/pkp9JjR+j2ged43hrdr+HiiGQ97vH39L87TAPfgpmYalrzIRZgMB6b8fMdoCQGiBG36AIgtXA94+931ICodVPPsHRkHPXvkKDSWBsiaFwGpSzxd5zjgK7ZYJaE2k6II+T6ElSxNaFkpfuIn6ygJXfC/5MDmdpbRMWjq6gtGZMmS7thxOVHAUbUmIt9qGYEImE1iZGbVtc/VH1MytU5qEz0+O9BeDowEPlW+zT9Huyxv5fvpv+e7SAvfCS4FSUgO5OYTye66gESZmhzUSWlJzmhAOUhNyLVPC861/YvYjK0MmsjpcTnQZ2oC/cSJq6YU6ekAqCAZz8N471r9a9jYiUntmuq4TDfcQYSqV1icjmHQNOGis+J3l5vRW0UBicYUKpVphF81iZ4fPzRSX7kGaIoKpyRNM1Gnz3sTcLNAdM6K4QauE3hnuNmMTtpTtGcwmxwqiZ3QE/kxyRWDjhz9pXbuhprfo4GVXFvODwJ+qWqM8PTwCSYHHyPyokt+yvoZkMWye3IBPUmg2521OF5LbfbDT+G1FS5/BBqTbjlFSQBqMl1nfB1GRqVF4vdkYJ7skh8toSTqLYsn372ukHW2VpI9sx3EVXOo3UFBXQZVLi2MR+tSk6mXBTYX+0cplU5HDwx09sXbtH6yhThVj1lukHjmOiLQw6NkAO1FNyC4WjtVrxdTVBBN51TFCxexpEoJ+njMNcLK1XCKdBxuGUD+GjQkVOYPY921doKz5jMjTQR6ESdhw/vtQlQkLSZE+oaix4HVRgGlk1vRKhbcxAZ0Ntjys/2qi9DnRDeSiEnW+nhqGzU2zOAoGIWAI5PSDd39EFGUDUrANLMWBXlZOdTY1MHnTwuA0OI68F7RNbUSHk5/c6Gyh+PNZTGdHPaM2hSDYsV5lOhsKxh0FKDPLY6oG4CmLEpJcei/ETatWcjlKdGaPvGdpgSyizBnq1bxM9+GAN6XMqBHYDBjuyW2CyPu3JXBZFYfGcSgQI1TwKIZCUsbizexUBicGya/vQHF+mv//0mdUhyvQCU91oCMmOehxor7Q/i6x5GPZS83iwAc7qNqgO1pLHJpaKBOeOQbZP7E9Rm9drVAOTvftlOhzdlUU0hREVYCliBaofbQa232sR6DEC+/ZNGiEgN0rc/L6lW5zpbqa6dP4NaifPuDUmG0xTOeQoEMKyBLHr5hQGofo6Dsp90T0PCuwIQowFhZmYG7du7i3767L0LS4S3xkP7MamVahufirYAgHDNAWdATp6MRqWX089/KwCEswusgHXq/bPR2oK7ABAeIzkB1y/WjweA6HPD+3bC/IczIkyhsyGCxIXzjY1Q/FFA8pMEIEwbq6mpxHVVJwCdHZHIbdvX0HvHEP3GTfoZAFkeAEkwu2hV3FpqsF0G7MALU00OTQmwZ8Ozdk/wINLlKTQBiUY2D3SbEjFRwgM1ZIN0bieljRdTa/YFWtG7kS5Xv0JDyfDwWABAvvFP5fTkK93UVuilf34qTMf3Rp8EGrdZxuGc/fTD1Pe544JexRPdtGPrKL4/lYb3X6A5mIzFKiB3zLip8t1fo+H8W5g0hGmg+lIEVIh7Cf80AGFQUf76E9S7+hxlNaynhod/Shn161AQnwuHcB/FYbLXulcCBXdnEaWiIL1196sfHoB85wgyIEcpmCS5xp92AFLywyPUdRhgNFVOBD9uAMKgxIXJb9lwLa67UWryzKcZ3w8Aoq/I/HEz/e+tEwAkQTire6i+ci2kMJ10vAO0MCA2C4pSM2AmcbB6o7i2EuKc1D/VT029x8Qm4uMRg3aWA6CUCMpUABMar3eIbt9+X9KtUECrgyDr1hyhcazb0gkjTgCQBExit1Z/kd69+EORSeE53L9FAOKH1O2Gil10qfEExlRGgj4IAFldWIbQkp2utnVjIh2t2SAFQHi7v7ltO/X5ghQP1+yxqTD1jU7S1uIUUFsQgEFk4aXTN2jtShnJHw5eoOmAvOY/TgCyf83vwStlDpkWH8DaLIrkR8QE2oosPksr84VQ3/k2agPkJH8hANm/7uvCdNaKzNj43C0ByqbHrACcVviEIIOLYn5j0wDEBblbtzuVXngeVEuwcD4OAJKWFEcHDm2ngY7x+w5A+Jj/9B/r6GsPrESmCIBdZWo/DgDyD79CBq40ifatTr8rAPnBW7108lITfftx1NwhqxgFIEMApPHIqEkmjAYgFn8qDCUT6Sc/OUdf/nLFPQ0J7wpA0qAxzHJaF+quIPKciwn7WqhhRQ2t5l01hl8+VQaEi9B+ePKaDsk1UdvyAdpS6FTGAl+9i1hZkljfcdQo1j4WRt8XZjYWAqO7ZT74b1zTwSpNzS0tkVEwZkCM7tzG7EQsALJQVlZu0JBZ4EJfQzN6XsQ6BYtlQ4zLut0J0B8vEIaHsl6ki9rbo/UiehtaOYrX1WPCQNmoQHWv86X3y9s0Zhn09xz12bBhraBfsbIat8pKFIBCv7uxsUOOhkoFzxsrdY0addnZRdWY9TB+1tEl47nV/TEeJy+3kJ5lHLv51D5MR2LIHevCc+MxyzGVLw1zuh9UDRU+Vl4d4g9OFVXkxVQGhEVHtNO52Y6snlrE4pHb4uxHxLkc1w0Xl3NbaVmFiZONbkJ5w+xS+8Iq5iS5gRRfJlXNbaCxuH4adHQTB32xNlW17UFExkbvHPgurbp6kBK8KVS3+xkBHtjs7qGjPvrdnwSoJS+L3oVk8ou//orsh3ofGqlPDERsA0mU9ctd1P/I+5T+zkYKJE7R4KEzcMONqjDJczw/0F9Ut0dQyJJulQufkxuHn8a6SkUK++LC7qTWlZTUX0hzDrjOrrxKxe89AmYOikNnElBvgJ9BB/WtPU0jK6SiVsGpB1Hg3kDePNALDO9vFkmal7nQJ1wfEyhq2iFdr5f8o/3k3dJAsxWqnkJnBYzzghgZDeNYiayQ8eKKsfxi1KxIFoKzF4vsR54YgLW+JMp9eRe1/KYsxtVNmXfPO3YNTNilXO9beInoug3el4qoc4223kdkWUM2RKwnitZlPwQlCyC3YmATxQMY1iW9J2qMRGPqijHzYfjMf5aZEEVhRCZEZw5NQLBhbFP8FScyEPH5kJsNgVKjaUU1I2E64CgFXgjRm74euhwvJ8ogUFFFJowaU1xkQzaFWVrxFrtQg/JC2tWa0oPnkaRN9LZ3oc/yHorzSuoSP0dsKqVWWrKVEhNzMfkbgGTue+DqbxRF8teb5bONnwNzQQlaLSYAEkV5Qogdf5OBBvlcmi9cYw3Zo9l9HO+UT1KTTFDssmpBCrWKyYx7IqgMzfCcZE8ksW/QroSQBX/GMWulJPEFGnswhJhvisaBAVYE0033RoML/t4aJ7c1BV8Wfg7npbH6Eu658WiGa2pS9rNvUF4smZnx8IRQqoXWBPRdR+eZHlZCe9cW06nLA3SzbQyUrBKoOCm1ItRs6eaFUECmy0+HKoqobWSOSkGzG4AnSGmqC8XFPjpx5QatX5UjFm8eRl+cMtpvB81zdfxj1Nh/EgXv8nyaoCbmVhmQOaUixd8Hg/AlQdaBW8+UygTwNvB84ZaC+iAtYsJAMyVNZlYGB0GJw/nbWfXb1Dp2AsXxRcjEQMwD2S0GIAxCZ3EjzM56YSC5gl47+/eR48rNln3OSaqljMQinKMw6op66ELDr6i6YgMlWiqRzRjDv9sALlLm+v9j7z3g4zzv+/Df7YHD4bD3JEiABElw7yVxaFO2bCXedobTpG0ax//En39b13XSNmmdOGniJk3SJPWSI0uWLcnaoiSK4t6bIEEMYm8cxt3hcMBdv79n3L13OHBJsiUnjz764HjjHc+7nu/z+46ZsBK/u/FsCK0W79kBri+cGwRA7iO7w4J8lYSYXgvOHRDyc4PJGTpBXT+gh8Wi8thYTV6sXZoF6ApIlCdRlcmCGZVBqxqbuG0m+uyvPITAyymqrzofr4Ds2gwtC9p0YJL6FWWfAzOzvLKy5ACPiymLoqmKGi/fpGiSJgzezcrogS9xs3K7/JunLqAqmUlbGjB+GZM3v0iQRRnytW9lBdt/yeXi7xhc0cT6lDHQxOgocIv8bm5NKU2p62MGfWKBuJybG3eYiMoz0hSu77/cTjXI19mxHDbxfui31H0gy+dBGrq8biaRin7mRph+dLCDPr0dYeRVXroK+vsLF/ChaRDjE1Q83F3o8jEA516yTteARrgA9w8HffObb9PmzQ66evUqKiiympOu3RSAJAII9UVoqOXPu0hE23+QAgjnASDvJv/jdsDHvB1uGOTdDIwYB5K8rFutM11F5na2Yc+e7SKpnp074gNwQwUkHQCR26Nu/nFrF35opnNISwCQ1AGuSZ30821nOgBi7ItUwMAghMEv/8+6nrGxcfGXm5HSptfHD5r025x+i9LR4PgGrQf52dk+2rZtA73yyltYAIbAmNrevn2t0H7wTCN/TzPFhDWiphOo1YnlqC5k8KBBRzp6Gf8kztXFzVT3BT9I9PuhEB7SaUDFfKDUpKxuzQZOjz4PkyhYqD6w05U4Fo4ZiqgHWZzl5eIAQLVTAB9xKhDGOBZF52WwofKw4t81I1BQgxkzJ40rTqwZoYP3mPYSvG2oL1MBZXxm9iWqKfUzy6lycCldWPoq1bVvpoxJ0CDw0A14BujY1h9Q3mglNZ7YS34MwArgqf+VvxqgwRwXvbQDlYbabNw8XXT8oX8QG60rGbzdRnoUv+85uYhy31xF/nVXyA+LXaODlaZJGQfa+j0GGXWvflyALtH/4P237XyeokguLDi5AUGLsDbM76WJ8naxDV5UOKwTHgogJTq7pZ5JytS/+kj8xKza9zB1bX89qZrCH1onMqFFkQOcdJWMijdRxWk8RuEc6Eb4GGFTMt6SfPXAjuTgqCT8wQAjDSBJBypuh45lBAR6p1JBTLrv5L+xhqazJ2h0hcxyEOcgb5thgJmqCRHfUWBXAA197xLuWIllyO+BzqnmSfg3MQYh8RXJF1wB0V0RAyipHF1ChZPVdLZoP4VRqWLAk0TzUr/XQYX8z7hNr/hHgoufOGgYPKhVG6QTZJrGrDBoSaudddQZHqQ115vovzcN0/eLvPRHlTkUBp87B3qQLeXLaRzJ5/mePBqChiMHtCCeTDjWfhyzrZIq1NZ9gxZV1IrXOtRz/MYYZuMlPYrvVU5UmxctuAfW4Ug+hktTCFav1zHbzS04iQGIU/YEc9FVZh/WA/cfJarge9eMQocOlTkCh1yyo1LJzYoJmVn1uckyCc2IHEzzbDe36dBi1Xug3ziuJB3nqKJYab0Jf1Fz7uWy5U/FbVXdVzkXjtfPTZ9fIawyw5OgcHEh3YLtWl69h04iTI+3T9BHjQcCv3fCLAVDTLkspWOxYdZifCyPPrp9FR26gMpSh+zrqBMzzVH5LMrNCdDS0lphH9wNK9ss6yyVQjPhBK0mE4PUo91NtKagVmgmTrZepOqSItDmfHRu/DyNhKUNrxPnwI6iR+n4CO4hI5JrhBi6eF9lZwAEKu3A1BTCBVWAIX+hX4UD2nBfFf0US9DlXAivsznkwHVsDNQ2HLMNdZ+h6/37KRAeFlbMTMPixs8Xp8NDWRlFtLr2IZH90gUtR+cgRqi4vy8s2QrtRA2dbYZRAUIUgwha1K0YIDnHthy0tTdhHys31GKRwMeFbQ9MKLePaTuE+H6RJxcYrsRlJelfFrhhzSgbOHa84jaL6gy81NUq2LAmoR0BGUq8zzQ+bngqxW8aFkwcWJTWyAlK3ed/7SM0HYwi7f04NWACntsDO2RZfLy/lwIqD88BC2FvhlyfA9S9WeRFiXXAgUr85fNGgQMLAIpJhRKCaExWdb69/FYLtXSO0ed3YTJB3Xci43imBlTIpM9GZQvlNRoaG6ExaGC5+RSVewKaFPb74ubG+egqlX0YxrgsqihYDEBisPPlBiKY+PuXP7pKDaUZtK0hF2O/ySQAMjIkj9ONG23EWOjJ01GEeMZox9Is6h0cojdvOHB9w6UTwM0GSrUrq5MGe1G1i2Zhf9nm3k1//dcHaeFCee7fLJDwpgBk69atEPx2QaCsEcztAZAPVADhPADk3nu3oPpx7q7yP24FBkSvz9Pm04mkag5+FgDE682kDRtW0WuvvyUAzocdgOgu50F4YSGH/hXF9SJt8FRnAbuxvZcAJCcnm9avXykofRzUxACksrIEJeQMOn9OPjT+BYDcPQBZZFpGK2kjvZzxTxSC3oPBiRGAWAFGFoFmlWHDTRi0p6yJAgwZ7DSY10Jn18KBBWO8tSds9HvfzKfcsUn69mOb6J2dQ0jc5ukc0Kn6qmmgUs4uzgdAXN0FlPfiBpoG9ccayKCeL7x82wBEL7fhqV/DYCRMtnHkAWSCNobZYH8F8nfWHJF4QN1ibZNISn5jL/UvO06FJzfR8LLTNO2doCkIzkuOb6UZiNN7tiaE4ywsLzixiZyTsCF95EmxH+kAyBwQgfU5mkrJeaaGxj7xTtL18UEEIDV//XG68emXkFlinAn9+QIQ7rTcyTJaMNpITXknaJQwy6w6L6kSYgAzdwtAcmdLaDUoVBfGWqk7Imd1XWOz9J+6x+gzfeP0H+sK6cniLMxEOmhLxRIaDgxTXQGsPAE++oMDNIVBY67HQl4nhN8Qel8f2S+WMR8AMYM6U16ykvKhExn0X4cgOp9ONX0wW+THAAAgAElEQVRf/OYXGYDw/lUVcG7JCPUOX78lALFaS+iexq2CYjuD7JJT1wJ0CVQ5bpXFbojHPRBqK2eo0lnavGARRLyoNmRgVh8DVR4Qd2PAn+uxUou/j1Yij2QamoJM0JyGkRp+Y6KDUJABhUna3a7L3YVKBNLsQWGy++Xg+v0CIJsX/xpd7HpWaEDSARBe9waI0a0IebKh2jYMfdHVrv20qGQLBP9eOnL5KWHfbwQgnAmSZ1uLqsgJZEPJqkw6AOI0ZdIlWBH3IYfiZwVAPv2ZvTCAMVOJ5+j7DkDaoDX5m59coq9+cvnPFID84wut4vz51NbimwIQPi5PnIUFdXiMfuu+AgFADiGvKBjORh6InxzQSGVk36DRvkoaCwKwICF9oLkB7lfDGFNeA3OqjN55J/m5YnzI3BSASAH6RQjJVfnqNjNAtm/bBE0Bz/om6wOSnm4/q3+kASA88Ny7dw/9+Me3ppPd7WbyYP5mdKj5gIheXzohceq2JFNoEsMFvex0NCHjMhYsgNsD/MIvXLwst1X1lXHbjBUQ/VuufkSN3tzqg+RqQrKom7+SPPMOpJw24TwxlZmu4sDL0e8nAveS3dmM77PWh62WmXLHGRgjI35cHB0G4wElTkypTN2sopTar7w+DnKcxAzP+fOSIsMAZNu2NQJ8cPCgvMHy7ENiffEqkqESwtQrbvMdf15XOtqd8fu5uXIWZBTl2Vs147mi6Vb8nhne+MY2w9OGmYlzDJV4uZfYHk3p4SoPNyvcsMxORZXg7A8leozOAOSq9zl8UOdt2LPVrBTzbzISYYDWODULMn1vlOpDq6g0XENvZv5EBAzqWW1bDuaA1GyoDZSw2ubNVNW1SvT1jZrjFMo+TP/lj0EHQKX/la3r6cX7TdQHV6opF8SpBjcrI/CQx4tPNrmfmZerKWffaur7FLQSxX7K/qkUJY48clRX9ROVHsPvRB+p2dc4tQvVEGcQs8k5mNgxjPKN9CkGFCWnN8P53EZhL4DKtBOYK4KgwXya9Qap496XkioSFQceoFBuH3m7EKR234+Tjh2v13ippVYtmNbk/clGGvlNlYSu55mMdCjuinT0qDTvpX4v/hVDFSVe3Uipquj301GxMpCx4jtdT92PvxGvJPKOGtenqVjG98V7mrnHhTVNiTJsD2IzRBPnkdomMcEaL3VgEQYAERenG0yJXX4frejbQddzzlKvQZyuQUh8n3VIIW+WyAlRHQ7hcAI1slJVbpOmYlVYy2ixZREdmcQzGWUWvT1caeVJ12VwO/pGs6QrfbncR5e9LqrIKqDVFQvEjP4UZoht+JvpyBQp3DGIl1t6T4rv6+rnTJAd3OSKTROcVzFOZQAgFWVwtcTsdqanEg5RPxSfB8bz4+cZh+DxjD23MAYmEfV8MOPkn1WUFCdsZsX+TFkpDKqTbi71vh1VQK6kcDMrZ8UwjptJiXc58jQmclPYaAAUGvWIQYwcJtyVLbL6y5UVCyoLYlmo7GqxuPGppAXEwXAYOSFya5gWHJySv8tyIXgTtLNTCEzksYzTkXxPnEa/m1GJ4ObzQCO76n5US6J05kqI3jmjshnKIvT4Joip+0N0tltORBUXjdCKwlU0EPRTQ34NTUB7wxkRDBbd6MMpnIxcvc135QtNT1eghy74m9C/bgpE5Pp2FdchYLGVWiavUaklYbM2E1LPGlTVWD/HzQ1qGIdDchtGzsPQpKTxOL2J8ZndInUmomquAifjWqDqj4qsp5aB/aBdhUHJkxVWTdvi12boO9j90W51Y2Z9D4CIk0YnBygHtsZ8Irf1H6OeEVm1ZCE1P1/zM5ag+oKEErOkwWf7pBtUAP2iW4H7foxBL1Fzyw1UDZfgXFLiaxOyjUAsE8uLyf23YEQ9Gy9/mikrW55vE5MYv6p+08uFB2NchM4XOQcPcjOh7z/3id0YVDtpYQGqT5AecNsGN1huEbAqwshV4TYzFaU8OM5xc3m8oMrGbyLiPe5ykxK3m9jRUj0HWKvFlCz5HSd95uuv0Z/8xirQbOXWuUFxCyknqjAqICUlks4WBWPEr+hMSmsO2tlknIFhyXJRFox6uIWdJppWvEMPzq1ISInX1UY8/043dcP84Fd2lRFvikmVkNkZTDzr0S41tYm/r7QgFQVFiK9+ooqaQXF/px25MtMl1Bc4QoUZoGXarmD5i2kkdAZ23R3UdX4NjCzsdByZIbcSot8UgHzqU5+Sg/Q7sN/lAMING9bQq6+9KXvz593SABB2UWI3p3feOXZXW5cOXPCCbqa3SF3RfN+db9CdbkPnp9Kkr1SlDpy3YjDW0tKGCheyKlIAiBZL8/tGqo/cDk5tTfWWTKVg3RqAGPfpZn3HJf2btfkqUvy+riTx6yzY4bJehCsjLBBvaemAmxZzGWW+yM23wThSSoAgfdwXIqiIAd2bb8o0YKZjLV5cQ+8ckE493KTGI9EvcVtRRU3g78yqUYqRMmY8Brdz3tysX1P7yuielQgaTAAg/R4DkqgKBuQUcpMK3WLqEP9bNFXS50GbduNgwBE/G0HH0jOtFh8/AtRNmOlW3DOZTN2S32Zwou1T3Zk2iH6zsVgTLY/APjbzKnVkXiFLtqZg4R6Yp15jwIJJOPKM59GGt9fRx15ppmVX2+j53UvpeOMWlMmR7rrjSZHkzcAgDgoMp6sRMDAIyThfTc7WYprYdJkihfLhaJqC9en3d1FoRStNIsRPbH8K0BDvGZebRp8h9CKGU8v4/Th1zbAM43c1qHD1lVD+mdXUee9rVL3vEWp9SBqFJFU71EmR7j3+KP8/fYr6/+AHxlMnCRzxJt4JAJlDwxIblFi8EYDEv2sEKIYt0Z8XPbuVJhfAga8h2YksdZ/i2g/DbSNJD6LBCOs6DGBEdlpCv8G/iTtX8XlpBCZq+4y6EP48YyqLygbwMIZHfr8Hg6ZEOHZCQ8KGnXC2kg1/I3HBAzZIURvxyQwHE4rzCroO00LKo2w6ETkPFzgsFFSsmNKTcTVF3xdmQN34TN8E/UnrMH1yMc7ZxctpBWxgeTR0Y6KX3KiMcNjgjYlucsXYOldRU0L64JgRTCYHrhYrggqnHLR40QN07cbLEK5jlhYn+WDwLfH5CNyghgcldSkDM/duNcidhGZpRlF+mBLlwDq5zWqRLbjsEVQJRAOVw655jvxvpw6akwcpDItai12ugx85+llgNUyQ8L5HVDiiXKicPLAqe287vqvTwmOwAwpoPry6gDT44N+FwjNIWPeQz1uIELhVNAuAOB7soxOn9+lFU21NPdUh12MWz6VrnbAiHmmn8ckHaFNDMbV3zdK5iwAfDmmNXVqDEDjQ2HywR7VjoyYBdipwD6nMXE5dk82gJrXTpN9BxT44+mXkQ+gLJyOcEpNTY6KaMjGNihWqTi92H4Omx0Ie3yJaBLpPASg9wwgvPD/ZSm5knzCtxzz8Nuxd5XPZGo5QJtyt4v0BMTy38ckJGgtLkMpWzdw4V28mKvuYwYW2ixXfQSjhoqKdQovRPPAaI424WyZ/Hsb+iO+hz/SEFwOXTJePllc+INLN2eWRqydHrv2T+K4NVurTOJgeazFlW2rgsCWfmbrl5y3FsWPRuoc8luX00kvHaQQOY2OjJYBlUswfheuaVTmUheH8pptN3UBnEOBjU6P0BQsz6WrzZfGVWFgCBuE8F38wzQKAqNBfABA7KFkPfnQb9IN2Wq+cDatKpAvUxpUraHZQnqPD/X4k3MMaHi0z00cxUJPF/inuH+IGsQ5FD2ONkUpCt4DiZlYaDz7YX//bY/TgxjJkpshjYJ21UkjRvKx4LxdabG5mhCKG4Egl9l8lmk8OjcQnZF3ZoMMZAIgZmhluFnZUVfcVfZ94YX8ntfcF6Vd2SwAyBctjboyTzGpgcuGKpDufHHDSoYv99K8fKqOiPDc9caAF5zGyhmKHYfqyCfeJCVx/LjrXJp87i+GMZoHz5De/sY8+9ckG+sEPUp4r4luyzQtACgowc7J6Nb31FnjHdwBAmH9fWVFOR4/JmZWfe0sDQOrrJaeuqUl6mN9p+0UAILoK9JNntfA2uQLyiwhANJDiGyTni7ANYHFxPgKPeiGUGoVV7lyxFIMWDkbkQY4dNxAGLdyMA3nWnvA5xVa7Ii8HbeXKJeLfnR0yDIzbvwCQOwcgZTMLqNJcI8SnYVOIfLE88OwDdKro9XkBCAegf+SnRL/xHaKfPOyj5x7Io66aTipqW0rDoDsx+OB2OwAk961V5LxRSP2fxgDElSw2ZxBS8leP0shHDlN4Yc/PHIB42xZQ0YktNF7eRiN1l2gauo6alz5ObXcBQHx/9QBNPADntiol+BUneeLO+PMGIGyFXPO/Hqfm35UPMzFforbvgwRAeNu44rG6Zzf5nXDncyccsuJg5Q4ACIvK19pWwW0mRFdmmmFJq4D2TQAIb0MuBq9j0GE0FtXSitKFgm7RHRjAbHFUiNI55bxz9LAAIB57DtXnrKELXQdRJcE1ZgAg1blbMNCz09Ubz9OSBR+j/sEmmjJLquIvIgBxo+qwY+3HyD/Wj0Ez7GBRkclw5sDN0AJwMomZXQ8G2y4aGOqgksIFFJpGavVQG47oArznoiPnMJBlNzEAkIoiN61Z7qBcBDIzQJjGQNCHAX0Iovos2MSeGX4dVJYWmhmXM9xm8OnrizdRT6AVFsdBHDMrwiSttL1wM+3rPU2b8huATx2UCUA64AiQF2YKIVSachxZNIgBffvAC+8LACnPWUtFWYvofA8GmLcJQHQ1jPeLqyLDwyMQ7MsBsQYg/LrO+xj1B55D7ySqMRqAZNqqyAnHsKeefhtObVN3BUCWLC5Esnkp/fTl/diGsdsGIAvrKmn9xuW0uEwCl/cTgDzxomRN3NcowdHPAoD82fev0IIiF+1amX9LADKCquMPj07QxzZmA1xk0f9+nat7UZqIHaRseyMmG2BzjCN4ru0psf2Lqz4GoOii//uPh2ntGoSRnzoFW17Dc0V8S7Z5AUh1dTV49IV0FpkGd9I+DAJ0nvm/fh0z/73pO+VW+3uzysOdiMGN60kVVM9XCbnVTL04qGmpTXMHzUxLSgKKCqzxQD3h1jS3msLUIWMF5E7F53K/k2lT8RPyNkTTehZsvuwPvSxjBcSYbaHdphjocxmZ80VKS8FJzcuGpe8QXb7cLBy1uGVnZ8HZahnAhw1iqmugb3UK2loWHioTE5iVQUAU58mwMO/SpWbMCKFUD6vLLVtW0f790IPg30YnKt2vksYm+yBBg+LfyrIxu5HMxq2OE4Jz4/fTnWuCEqXcX3i5Rmct/i1Xe9KfW4nRZtJy1awOauWJakFGwrknxg5QGYnqg9g+Z+Jhwrxl7TRkgkuWRYUV8ntmlR+iP2ealdEZq8hRRAsml9NF7xGazpOVBwtK8NZZO80UgmqgNtmWw/kh8qivQ0bXH/wh0dVF+PufMZMoJ3OTksKTKhzzVD7EsT/QSK6WEur/zD6ENSXABw94tajV2u+lnB/uoNFPHKCZIrmNxlwO0R8pVRB+71ZVD+NveD/NoG1xizrkjKO3ZSHlXlhF3Vv2oW8SQYSLnvkcte1+FhqJcbIPy3J81D4dF6bL3pDNuA2eZzZQpLqfplbK6oL8guG7Kb+bU0mZBxAIoBBf4dx1G4FEaoUkvhl4kXmpmlwdAIL3JYKtdAVxPgBiFKbHU9r5PFHnCgvSNXUvrtkw0K5mUzJBNOWJz9HUrBEBLgz9JUBIL5zKnL3U4pLifk25lMtRVEtBx9JcK3a5Ul0PCk0m+O/LCaA56qfL0WtSI6RsYdkNK6poJWY2t4jTw9QCcLrOQGPALQuz05sr6qggM09QsCK4B7igLWAa1kwEFQbQZ8ygfh5pfYUKMuooM0NOmkzAHXF5+cM0OHKehkZGqbZiPTUBiGRgytwKS7sgKgkBWMdOA7RkZUdoEi5O3GwALLNuOVPdP9iBGWF5TzMp8MT33PFROWvtxYDf5ZUD07HxAVCY5PvBoPzr5JQ41SJwSXIrZx9+S9+nuJqig/S8WZKixCGNifBV3i6DQYoSA/P9d/OKxwXtil3HmtpOUBmS4AdGOun8tXcA/RxCJL984U7yZnlQjYENLQ78hVZJc7p37XIa9kfo/NUJuto+RGH0l2gRGGBkDqKCkkPbVhdRU1cbdQ71UW1ZFi0tX0UHu/+CanxwcvMfQCXMTTYkTnNzY4ZbtwCOPTdLdgWt8yykoekJVApilAtNRQsyuAaQleHDtuWgL8sQHMnnzdm+Z8imT0zc5Kyonojl4r9ZlTujKxbifbW6jEyI4Yd04A1PtEmaE1dC+HmyvOwxGpxopt4x6OUMNzf+TFPmItOx+LOLf2vFtoquUH8DYVb2ywsvvyArTtHLml0K06ge2PwOIj9FVdMcNXFXMufMIoxBO+ja9T4aGczHwDZhFjBLkubmwvOWWxBuk9pRLoo6oR1ZMevXV1IdbIyffPYn4pkam5Si8gj3k6ECYgGlS+wzMqQsio/5xd/6ZXJH9zP3kpYuwgMF7Z6Nm1A5lDf0CKyBB3rkvXdhWTXZ8mW/8Xq4mXBQNE1NUKtVBWSWHbH0dY4+PHV5kF490gmNhZwYt1rtNKkoWAGECPqUsLygqBD9LbVvugLCDIUh5YxlwRilrK5afo4qTNSVqICAVyfe16Gg3/zuJVpW4aTGGlCB/WNw85IPSjs2zIWgRG5XrnWKv05kg3zr1SFU8oh+eXsufe8dPq9gkmM+QjlZsMAfZcMAZLtMPy3XDafFItcD9OorV3GODWEitn/eRPR5AciqVauAOgN0o2P+1GmxtpT2YRCgP/zwbuFUdLcalV8EALJsWT24lkFBwYq3dwFAeIAuxde6JUZdt9J6GE+hdN+dq3mQ5fv3AoAYl832uUVFedQO3/bUwf1DD91Dr732DgDGNFVXQ3AKupUTD0Me7GdlZYkbzTvvnKDu7n6qqSkToKKlpVNQjv4FgChO+R0CkApLNVhdWXQ98yxZleWuHlSyBsQIQDLwLGKdRz00ml/7KtHplQbQwbdLPf7gwbyBKqXozuJ8Mr6fC7G5YyBbgI+YE7x4Aw43AhD+nRsULU4TH4KGIvW7/Pm7BSA5Fxop+zRyHZC0Hs4boLHqZjhnbaSuba9DEI8HoNo2zhEpf/M+WPVepuzmxRC7A8RCrO6YgDtJEIPMUCYFK9qpb+0hgBJwqA0DZteb0gkreM/FuwYgzpE86G04NdtwS3mPAEj5dx+g4Y3nKbBAOgnJ61/+/aACEN42BiGTFrj4eE/cEQDJjhbQKtNKWE9fpc4ZGT53twCEZ9JXlpSDc58DCpZTONjlwXp1PDQB4D6NAUeGoP30+m9gjJQFPYMNVrDn4gBkdmYafW0Wdq/T08OUAW2EFQ5AfO/rHWihrt7LH0oAUl+1ifKzK2nfiW9jcFVKq+rvpfbuK3Th+iHR3wxA+NIqyoNjFQb5PX2y8jNjXy7+bsQz9KV3xuHkxANODLDZhYmbAiD8ckVjjOrLqkDTQm4CzAk21gJ4jL1DnRMnqcjdAHoXawok2EoFINnOXMrzLaBsqweVq1kaxfP1tR4JKvLyJDBzYgC7GpSsy5MAR4FX3lMAsmrBJ3DfAyiGdvJ8zzNy395jAOKKlpFtFmAYADsdAMk0L6We7hF668DluwIgtbV5YPIU0r4DqIAARN8JAPnsFz6K6hIo1JgAeD8BSAA5MP/fnx+kP/48Hlp83v0MAMi3fnCF8jItdG8jZ7LcGoC8eG4C4aNj9KXHSukHBxE6mBGg3uB5aGC85B+UTnW9089Sjvk+3OfgAGpygNo/SSdP7BcGBKdPJ6jo8kSSbV4AsnPnTrpw4QKNi8Tr9JoC44L064cfuo/eeBNhXRAz/dxbGvoVU2o2wPP/1Vf33/Hm3c7g2LjQO6mG3EkFJH7wbqNaMN/23HPPZjp95hwE0lKobLSE5ZkNG2bIxAliWEci+4NtbRMaEK6APP74XpwvV0Brky4dSSdZksBbjk7upm8Sy0zWl8hlyVl3Y6WD/22sMqRmYhjC05M0IKnHubAwD+GCdThnDpAH9nmbNq0SoYJHj54VtKxFi2oAOqqEuL2rq5+WL1+IC+8yKiSSV5mgfiVEjMKGN2XkNIMHvW78cNfbyzekiKpqpOu71LwPI7DWMzBGVzX9efJ+plRAlN5DX/sxzF6p4GUxEjLF9SCwp8yQwBNW+KJFQf1ge16xrcAJiffBU1ZVD1s207Hk9wWYUN+1aKE71rFsej0FHbBSzmzCupXTS75erglp6XIE+jBkal/5S6IffEL+j4iPeJsjAE+peOhDwBUN/Zqdrmz9AB+//nKyhuMmGo+M/UvJ2VROo7+iAMtcCVSSEFxvoPES5teGsXt8H3IvNpJtLIsy2qtpcM1Rsodg/+kMkr9elu71b7jiUfb2HvJXXicHBNG9O18Xn5vB4zfDztIWgIVrew3ZQhnUteM1USHxQD8yvOQCWVsLYMe7jPy/+kbygD5NFSSpaqG3Et9b+syvwSbWinT2ZwQQEduWAkDmgAVD5YR3JJ12hEMg895cTb2Pwk1Fzxymghzjvw0aD70N8c1M0nUkNCDxygPjWpVCLqpxarkyS0Q+B1nzGv++tnTldca/a9CLoDKyph8gxAYQkiFpyaL6adCAxB2xOOkbuo+SWCktjjXQaTpLI6bR+D14dgascn1Cw8ZZr3AmhHu14r5r2+BZiE7NSls2Cy9NnuFvKKwE3Qq2wdmlEKLzxQoKDyhYLgyu2Xo3iDwHK16PTI5S22AXBhFtVFxYRQ4zTAosBaAfZeGanQHouIj7UQDZB3nksmfR6Ssv0qqlS5CrJSkk7dc6yFUoufH19XV06sxh8brlWrP4y1XZwJg8SL5s2EZDj8dtcKgLVr8qu8CtBOvQq+TnS4F0F1yl3C458GZDkWBA3i+tLlR9VVaCMaWb67TcWB/COgRu4p6HnAluqxc9KLIsDp57FpNJiepDOCgPpAX0J5M9JPaxBjSo8x0SgEzNjtGCkloq8lXQD59LCKYtJF/PRrLJ7lWZOtBilBVDc9qQTb5ML3mQHcEVhrbRI7QwH5MIsDceGZDXsR39HDApC+2MEqr2wSQG9rtWHFveokvI9th/KZGo7vNB14hqztrCbDrSH6Uie8J8gnMtYmq2vNhVR/5AYiLZrAw7vBmyj13KGIRfM7c/Cj1EANbNjVWPUscIqkK+1XRt4HUAUE7MNtMEsjC48bNl2iZZJJlTiQyUWYy7vFmy+jqltD7BKeiJlPA60+PG+SOPXXBihgrsCPScOSOCCblFp8vjovnQSBmeueivjhG62gQKYrBcfGcGJgTgYajtl7P3galxzMvLcUsMgNBkkX1VWgHKdYVNPE8vHpH7PBnCjFU8NgA6RgaQvE8WvFbZNp/45CPINwHlOtIeByCb18JaGHbU3FhnMwFal9hmMB0CATnmLVsihev6/JMLZjMWlVECbUbUMPOFKUr68jfepn/1sSVUXoh7O1ztdAWEfxdRwLaotATVQnmehlWKfQTjEF0Bcfm8lF8urzuugFg53FBsCKoh7DUttslC7T1wgfxpCzUuyKSNDXDMA6UPT3HxuR1UZ4sSofcPyOM8BpA8BR3XN3/UQl/9TA098U4Q9t7jqMx2SGez2GIcCWTCQIDupnXQbkpN2sRkhH78zD9h7LSM3ngj4dgoN0q2eQEIC9CffvppCEx4J24PgHzgEtDTAJB3E0CoB5LGDpzvNR+Am7lQ3Y6VbzqqjHHQeLeAiI8T04ZefmVfvArEAMS4f1oDwt/V26EfwDMG0Zc4iXAhM6Dp6xukK1fm6mqM25nISkgZ8N5Op+I7RhCkf2IUaRsXo4OK5DWYCOWb1QKwlHXOd3x37twkgBVrRcrLi+FvXSX6hBPZz51rElQ+rijV1lYJER9Xg86caaL+vuGkPuV+0hQsXrWmR4UQEMbNeL5o0aTuX72pwldfucvF1OiV+zdBN0gob430K/0bLbiXy01c/rw/RhE6KQeqRIIXzg+PHv2hP3UgoAAfitubqI6TzSPvGTM2PAhVfzPQ0KCDqVhxOpZarBXgQ4NCW1aMGnq3UAAhR51V4NErpzBbngI7oHYVwdXqD/8bHn64T379a0TNqJKL8ZlangAVquPi4u6UCkhSZQSgQbhb4QY6+tHDc8BHEm3KcEvUFY7MH0unlMDHj85LsUp3K72duysfKq5wcEUj63o9ZbXXUscumYrOQKLk0D3Udc+rVPHaQzRR3QZah4f6G+FEmIkBTcpgvfTgLlh3esk65sOD3kTXH/s+RQMWyvnrB2noP/zorgEIV0DKjm2nnpWHabJADnjuFoAYgZjv0FKyhGGpvAOzaCn7El/HTQCIuLZuJUjXLEIGBgrARAFE4jQuLD8OGhjE6KwQDXbEaamOJL6b0HswYDHR4uF1WGyUmnJOJrlpzU4xqNB0LAvVzTSQPYaMGNMNmuRwP+5Ddsfivzxg0mF//G+d7cCOi9Py4tOOWwxUtPMNd41JDdAtuJ/DEJW2L1hHucgGmQIA6cDs/ML8fAw+JzDYhZkrLMgmcU/qGR6kdXWLqX0IDkzoQLe7iDr7W8mTK7fLB6pMobee3jn5fdq1YxsceeQgp+v6IBwBJVVk7YNr4bIoZz9nQwYQIN5hPYAJ4X8Jt75Rv0rTVvQh/o5bDZRnMWi1IswvE2LtqvL15Hb46FLrG6hAdGFAlhxyy0BEh6653I74hGheDsTevnKIqp0Y2ObQlZ7Xqa2zGWnc8gRxQDuDyJ14i6gch4by+2A7OojqTyblZ1VAFwMqGypC4YCXDhzpAUUNrmRRWamKTOWLAEixzyQpOr7CKZqayKZtG6thzw7HJATquZFS3zveh/5tF98JD8AdLzdTAA5flhzQv3Wmm/JLy3FsIJR252CwqQJScC7ZVH7GA8vyaDRkpiCExot958jrQEZtwpoAACAASURBVCUy4heBcH1jVyBuXicGoWHQuIJhP9zMVJaIokRFIXp2WGeQT7IaoAKAB33AQX0jE510Y+A08lAepLGpTur2n6bx2SGMCRVAS7DjYBAQhUROAgEnwK1dAFwWvaugSpUtI4+nnfoHVPggJtYWeB+i5u7XqLhUiq3DQQleuOXn5oNCWE1vvnMRafT9ceBqhxZnWk1ym80SEESjLlT35LZxJkmM5CSIN2+aVq2ppvrqOrqImfzrzaMIk9TOrrJCHVNOWhQLkMssT4CqymJ69LEFoPy2kVfRpx5/6H5yqfMj143wSWWs0NPZjQR4+WwqqpcABPA1nq/BVolmUJnkB4BOyq7PjHPbBPviv/2ns1RbnkWbV5aKIMJgvxwTGAHGkpXLcMzl8Q+rycoZALuIoloy9cuDIEFu7nxUvdV32T0r7mqJ5+jf/RBAGtf4Xmg6uDEA4WuEmymMAE8sk9vZ09JcxYbJgOz8bPraE820d0spXe8FhdM+A8h2jYYAVkyhhdhXnnHjjvFS79B1gP4QrpPFyAP5FianH59XiJ4WgPDFu2vXLnr++efJiQvudgGIcJeqXySC7T4QLQ0AeTcBhL8oAIRBGJsFnDh5+j0DIHy8lyxZCG1NRwoVK7mK8mEDIDywv//+bfTii28JgMC2iDzzwxqRqqpSWOQVwW7uLG3duhbAwyFsfnkwP4JwqK7OfvLhhsCakCE4xkQwCPgXACLvDLcCIBWmasqbKKdrOadoJh+zVSkA5F9Di/xpuIH+za8S/fDTibvNuwEgnougUh2vp0FNu5qnWsJrM1KyjBSr7L9+gKaXdAoqk25GZ6t3A0B4eRoEVb72KNl7CqkXzleRjEmqeuUj1LHzRSo8tpXGFjWRuxOz3EhWv/LZv5kzaPd0VlDF6w9jLAv+cMNZympdRIPLj5PlR9AbfPk56EwMVMo7qIDEqwKp1QndESkVDr0/Rs1JfBmGB0jF3+1F9eMAhfMxw/whBSAWgIgVAzuoy9NMPRZpZMFNAxArZtuXBDAABPg4YzuJwS3P8KqKy3sMQGLTcmC2tmIDLYKN6L4rl+j+hgahDekd7aO6MiB5HAgRhgqkNSVsYq105NKbCH+LYEZZuVrhNFlS/ABsZ1+hdSu3ovLpEoCtq+0M0pVlNeC9BiBuSyGtWPIxGh3rEBNfPm8RHTj1vdsCIHULtlE2vh+GZmUEoMUfbaeJqX4aGhy/JQAp8C1GOvpCKsgvQrXIjfT2MTpw9TlyBXYhKyKbXn2rCxoWyZm/GQDJ9rnowT0LkaeCoEA8T/i/AdjVNvdfJ9tkNq1cWi9dsEC36p8Yp/1neqADUeJkdy6ND84FINvrC5AXwpGIM1TpDVEQlsgTOMY+O6pWNq8YjHcAPOS4UAEDOLnRdwJmA2PkQ0VrBgPFaTzLsr2g6OU20NFLP4TVcj7Oge0Q4U/C+teDasUMjQZaAJbOvS8ApMi+HnkrveSBjoibEYD4oLV0UjUdP938rgDIlq1Lca74qKslRtU1PvrOd0/Fr8H5AEgOqNWf+xXoG3CeZVskuHy/AMgrB1qp9YaffvUxaGI+oADkfzxzgxZXZ9Fo0ErlCNMcnGoTAMQcKUXVhO2W0UwBpN2/Ri5HNlXkbqYf/vAJMEY20b59+0TYdWpLC0BKS0sxy1sHiglmLmBJliTgmrOIxBsfKAE6b1YaALJmTSM1N7feVQDhnQCQ+ShG870/V+dgnANM7vSb2cXejgB91aplIiW8rR02kWrK2VgB4epHun1NVB8QnKR/ZxBKP/TQTlCTInTs2Ok4/Sh1e9IBEOPeJaot6fefB/CplaX5+pTBg3H9Fotcpk7pTbdefs+47xUVJdB7VMBe94gIFeTwxq6uXgEy+N9btqylw4dPIQdkA5JDeyFmL4Drw2VqbKyjA2+fpF27Ie7FDZ6rLkcOnxf9wz77THXQLZ6Wiu3VdASZ95EQTmoqFX8ep1ip85tL+jNK4GnsG66ApOqc+PfJx1bPGBmmiFF9iA/01HQg06/04FDTr8T9Bta5ZleiMsLvgbLMOfBy9yBIj2XI8rbI/tBaDqZmxalXJqoK19MsZvQ8eOCVji+iMecgdVaepckM2AyyWQCE5txWnwXd6lvgm8I45k9/B3/xbOYsj3glg+9WCjjw9qbL9tD7ISxw1UHwXK4g71sraOCLyMJgYb1qSeBBvWcoHCU5aenvZn5vG0WWdVJ4VVvSgNlIsUrVlIj+SdGZzOMlIbaCqyGZbTXkAS2Lp/DsgUwKFHfhdm2n8apmIVrPblmEtPR9UrieMnAvRpihq6dEuCE5x3LFb8d6MUO67TJNVyg3uBTwkartEBuiD30q6DCeEvN8R/fxfACE37cP+KjwlY3U+Tnoa3g5t1if2KQUf4vU6oc2khJJ57raoUTc/O/4ZCjubfHvskO0ukQ0RYvXFWei8iWjKhJimXo7Uf2IXzdBG60d2E2t3gvUZ5YzwHxV2MMeWhFcRxOgjFy0JIBrFNx4+Q3VAERQpxT/iPJ9V2Vi2HEBhIOSbqHvhSZYiOp7QRTbFaf44vqHllo20JhiIXUfwjlUiMHefY314h6UYUeOA6w5mQnlhoidrU49uLBPXzuEfAdJE6qp9lJ5FvILYLXK2xWLTkIrkUUD/ZfJrxwFIxgQl5YVgcaVj5BQnhmOgdLRjaA3ZghgEDPgJy8yNPpHrsBlCqnOyka2ILcCKdrLMNjPgE5iVFCRQhHMvscggAcd5FTTk+RBRWBl3S/RG0f/Nn7f1CJ9zkIyq5nsLNCZivIaREc2t+0jZ4bs0b6gFNvP9CPRWc3Yhw2ZTAF01LSyUWWh+pqqR6hp8E3K9ZXRjUFkZ6lK9INrfgP7MUVXmjuoDc8AcRwiUuwcUNVtm452x3s7thdSWWkm+tUCzQ2yigaD0NvMUEmWGYN/B3UNjFFrzwgNjQWpx4+bqVPRm1CxInWczaBemW2yElVbmQW6VgQAA45mzj46NwJ9a2QYYmk3AOY9yGu4gmMpKWFL8x8EUGQjElR7M4sAMDm5mjO5QPMC2Hz74j/SBMg0PlcR5WdWCp1jpiNfVGWujr4u6WD6osDywqpSZbW4yAVzEG7Csl1ZrMeUgyo/h7Q4m89Lu6IjsSg+k5D6DnF9P5LeudlA1TKRHNDmY+bda1kC2leQXn3zDQoNy77wFIQBruQ5Pzwoq1/R6SzxV26DMzFOgAbrwYdQRcXztWFljZDrfPN/vCGcycTvOHRIXWQM4rT3NqT9SHl30v0fWUcVOZJ+V4TA4cdR7RO/gzNXUY6s2owODIGCJS+szCK5HR5oHzijhxtnlpiQjSEaqn7sRie2E7pT+EzTDQSJ/vSN6/Rbn1pJ4cmpePUy7Ef4I8eR88+cMCGGayc3XQHhbJwZpb118IMQlC1uVkx6ci6I2E5UQGLaAhj98r2nr6AiPEuP3SuthdlowabO5SibBahrcDYkn9uBiSgNg972j28OA7yj0uWBjKFygK6MDAgAQpE85FSVgjgwBoe8durq74KVL6pRSLMfH4vgHDJDA3IM+tiEfk92xDwUrKVL4cMM6pWwqb0DC94N69dQT28fdSCs5APR0gCQxx578K4DCN8LAKL7JXXQPDdrI/EwMfblzcCHOKC34YC1Z8924X7FwXnzAZBUvYQ4kdXDmm/s+nfGwTyngW/fDvEubrYvv/yWACGp+8lhQdzmc/m6HQBys3PLqHWYzzFMD/jlPiVGK3rdxuNcVVUm9oMrG2y3y/Qrtq7Mz8/De0yxsovQHQYVV5E3kY8qYP/ACITqJXTmdBOtXQfrRIAPG5wlDh3k1O0Y7bhnFYXg8nLlSjsNDiY4xLw9ut+5DyMqwCtVv2FTvvrpziXxe4PhiwYgGtgknyOJUWPMjZuUMkIxZeN9VWbX9CmmX5m1gxX/zKOCm3ieVtWkLZqihS41Z8hl86DN7JU3UAa5Nl427ydneKiHvTPDSjvbP4dbNBxIcBNlnuqhBU9RRLlKWZEJwu33oPNYiS78B1Q93sYzQDtR8Wep2R1yhYn341UKfs8AUHgZ9hsF5Ht2I41+8u24k5VYphEQ4N/GS8sITFJBigXBfgxCJj57QIQWGilWNwMV8tgkzu74wJUlBfPMRzAQsY/kCFqWq7ME9BE7te79kXC+qn32U3Ttl/+vWGDh0S3Uv/6gWA6Dk+qXHqNwBqgIGw6B3oR/I3W9w3OWZn0BCm6QpXehyVCbM0f3kQIEUj9P2tybAJB5QQWvHr8reGUDKh+j5F+FbZoH5IhNNX52Cw2IEVTEgwvV70UuiHotKFd625OcrwAqlATOqAXROjqVhRfvw7hDFZaVEc6ihr7NdMV3kvyOIcoIZdOqsS10zX2BegBKRD4B788MgIECGPqMiMEBi2fNuYk8HQAIbjaA9vC00sDN+sR7HIintSVm/p1ZbnB0CnxwNWkUnWBEpS4GBF5y27igkEpyCwR9KReahRnMfvdPDFNpdr64lo+3nQK4kO5DPsxY2zFOKAJYiCFHxIssBLvdBapWBmbwB0W11wrbWKcTYWlUBE44A1sTeeB8hWACocuQlNJpTCLA6rfjdaopWweGCgZlWP/YZDdZoHWaBODhGVWmCnHv9I80ge8/BFrVNK1Y+Iig5V5seQt9EABQUTQXfG/pwvvwOx/uowEMYPswMDoNXQxooCn5yJznoXNL+lTInOgrvmnYdMidhWpy12Ag30UDgTax/5xdZ8HFX1+5mfwjVmRC5MGu107HzlyisUEAHrRRv6SzWFzjoMoUite5+U6qLItBX4O+y4e9L3QS/SNBGuoP0/V2PyoSsByHjalYB/o0GlVcfk6bRKigWB4GoybkL4jXoM1w27wqh4rzr9K1iSPoE3mMxDJwrsxMycFvuWsVVResRM6Glc41yWyT5fW7RSVmCkKn0x0/Ei5m3Pyg5rF707aFn6eRYCvd8J+gQlSAdGMdx+iopJjxMQuNy2eZE9Rk3aYUQHG5XACMiiaIY671ElMYxNstXir2rKfu8bfFz5i+Y7NUidd21yQEz+upoqCCXn37BbpyQU6O7H54A461G1WaaQjxHeSfGKMzpzCxPKT6KgohYFQ5B6Li2NhYS/WLyhD2OIJwyVL6x787jiqjnnTDM0zd7Nk9LToj6U8MQNhOeM9DK6kkpxXn/xSVFuTRikXSraoC451sBSyzmRKm3K/Cip/JE5QM4ETjk04B4lkHrl2bvO5MHgBMNWP22d9/g777jQcFAJnGuc0tNB6ibJz33GKs61DaKHbSEosFALEoVzcHdLsxtU9RTLZaMlVf4FjPKmqaBQDkT/7qFNVUZNLuTfJYumErbdUzMbCdnlbH0QhARkEVfPF8iC52hamuOps21s2AOjiGasd1GPPAZW22EucpnuAAMLOwy+f7jR2hIv3tXoxxxnAN3oCLaGJyRXbKPACEBeitrZ3SpvYOAMi992zF7O85lCITJ79e0c/lbwoAYYrY8uVL4mFxd7pNvwgAhJPB2Yb4tdffEjPh7yUA4f4sLCygdesa6ciRM3E6krGfP2wAJH6hYGToQIDQvfduFBUUpmKxELK8vBwe1/3QfFymsrJC6usdofrFVXT5UisuvFHwjF2Um5sDEINZLvxfAp5rfr6POm700ZIGWPfh5jA2FqBzZ6/hgRr+ZwlAOHRw2cA2Kp6sFVzSUS+CvypeIKuqevhwD/rzfy+PxO/9acJa970AII5BH+V9dxcNfQ4J5yXJYPBuAQiPkmyXS8nzo43k/8pzeCInKirvNQARDyY8z1woCbn6CylU1EfBol6hC1n09Gep7dGnUd3opsXf/k268vm/SQCQJz+LzXLSTAZmeT1jyBfAQNPbRNZeuCN9VFFoPwAApPp/fZw6PoskaqS//yIAED5eLqbaDG2jGxlXqTRQQ5cyT5PfNgwdB4DCzxmAZDom6KNrdouZeQdAAfv720E5DSMBG0N3GvAPQOsHJzaAgnUQlzpQ/Rif8sNRhwczJjpz4RDV1S2DVoID9SCgRYnIjeT1CI2CloUZUlB/RsbbQF2Vs6+TE2HcJ9midpPQdkRmJzEAH6ULLa+IzysXFGAgLAfYw8PDqIgkHCYYgHBbXrsXv83FlrKxBSqyIqQwiuUEYKf7HMZ3XIWSg022Ob9bAOJ15FBuRhVdG5IuWRqA8OvQWIV4rxDgbWFlPcS5qJR3T9G5C1LfYgQgDmggplDt4ZaZJwe73NRb8vVdAJDahTkYGPbS1bFDMBfQFbZkAGKP+CjbUwIAh4kRAOzi3IVI/c6jJlOTGAtE+9vnAJCHln+JDrSAysn79z4AEF5uZdZu6ps8JmyYUwFIpnMVwAZALc6fF15ELh3a/Xs30aLyWgDHGVTOpsSE5suvHqbBXjX7lgJAXKg07Nm5gvLyUSmGxuGZJy7dNgBZs6GWGhssNBNqf18ByH/8s+P06b1LYHiQ8b4CkG986yRtWV9MSyFC53YrADI0HKGrXV10tQfGOy1TVAbQ3IGqYUm+mYbHQdNzBFGwWAiwOEGO/B6Ec0qA7rT4aLipAeZE3TCjoLRC9LQUrK1btwKtQJjFJZg7ACCPffRh+vFPpDDy59rSVD54e96NAJ1//14CkNT+SUfBuh2hul7OrSojelmsWcjJyaKLl5SDjqHkrJfFrkvJ+yrRtiGwO541wbP08bK/gTJ0K4G8oL8Ypi3TVT7SUat4tksv27iNRhcx47qTrXrnTiPr7xp/w9WCudQxUBTghrV27QpRVj1/HiV4LG7zZs6UaRf7kpeXRSeOXxRVj9dfS+igMpRrBk9ebt22VFRCxsYmxeyIA6XogoJsAU6GhqR+RPY1e7DLmQ9Nv+LXbI1thq0mN/1d/jxxDDijRblKKZcQ/i6X2rmlDoDj/Y4sj5iqeoh9VwLFeLo5fmvRwnTeRK8cVFvcxnwQPXUMspVKSjdWOthKVx9yfs3AQ+6HPPMyMVDZcPGX6GTdszRV1i8oLYtaY/Ttr0h3q//zRX2GStqV/l2qlW78fYOzVZIVri63I0gw78kdFFyNWRymS6lmpGjpQW+qlW7Sd9TvdN/y7jB4cRyqI/spJP3+Nmhd/F4aZyzj/t8KnBi/m+gJ+SpdhaTkwG4K+TBo82dTFuhYV77wv8nTWkvFR7ehZO6gno1vkRfKfU93KVLUwdE1jZEHTlijX5COJcar5a4rIAxiDBUQI91KrMTwBBLrMBwDzmDJurBAul+pDTIuK/V4ia8Y6Ff6tViu8X0tOMcpHKdVaTcrpl3p6gbTsTTtCudi/DULTzV1y+CCFVOCVFE5Mrwfzw/R5wl2elnPFvJN59Np70HygyIith0uV5oLEuPqh+43leEgjCKUHoQzBqLqOcf0mVnlqsWp6dwiQegxtC0sTkZzVLrn8P1zRrk88Q7FptRK9O9xz7l/2SLMkpeTH05BHoQScqJzGIM8K8w1eOIFanhBK7WLe5QJWRiDooLBKek8mGHLWt7Wq+1Xhdi2srhY3LPYWTECIHO14wjum1vip/DLr0r3puysJRSYlrljLmcixTtmkZ05q3JP+PXEKMTqamwyC9oh3+eZtuXL9EDPMYH1guoF3QI3B5yndHNhMiCoKr1sFiKWi6rI8GjC1VFT1W0ONYMsvjWJQx6ixvKPI/CPtTDIo4cDkdkkvzOLPJeoXVYnrFiHaXIDLa0vRIUgSMfPdlEADmPTAUmfMdkx+LdImg5UWLgny6oVN7NJpb4rlyiLx+AuBbtWs6qAcG5LTAm8HcpZsKTMQ0sbWfBvQjDhRYiiJSVogfteKspYSk0j16h9sovqApIK4wz4IFaGnXxpDZ2cSrgUZfrlBRIORqg8fwXExNV0aeBZ8V5OZi5E5HIb+Tkx7JcVEDZfgeOIeG1F9VXz/WdVLklGhiM+2TmBZ59uXk8W9hmZN5Y6VDMGUYXpQ3UGWRpTUogeiQ5SaaE8Vxzoa4fQ3/iRP1GJxHonnb3yFI6DGce+GjqWSvrut/fL38ElywztCDePLwQqEA+UrfSFL2ym7p5BevF55OrobAy+MasbPN+3Z6ER4gZCNGheeD4X+SCkroMYvR+5NVYYL8j9ry7IIcXmo/oaiNXV/Z2f0dw4aV5XQEz8bDXLm8ksKiGzdnlOxwCsdPL8PzzXTotrc2ndonziyhA3roAwHVJsD3J3rEosbs6S75kxgRkfD/HyAMDFOtCHusLjyvHizJXvO0Bb+5NvnaGt60uSAMhsjwSsfai2NLf10djENF1ulyC5qWWUlpU70d9mOno9SI9uyQIN0UpDk3661it1TxOBZRSItFA42kmjcMjjNjQ0REXRX6I39zXBBc6EmAJ1HxefypYWgLAD1p0CiQ+UAH0eALJs2WJcGKF4WrXogNugLL1bzYWhv+d9eSsAoX/IN3bjYDt+IG8xetEDTan/GKOWVjloNupkjAJp48Bcaz8c4KxyS6YE4WKKW8RygGFilLV8eT0qBCVAvofiwnQjeNDbxA+PBNhIIXBjfdKhKcFNSQcadD/cDCTqWTDjQUi3LN6fVKtaBgRbtmwQN1ZOUX/qqedEReSxxx6iHtzQiopyxA2WqxhdXQPUi/e4TSEcSQc7sQX02nWSG8yAg6skXP0wbnOCiscPeXmTMrpc8b81ADHuR0KTkxg2xgBAUvcvihKt7mF2vYpqu10+FxQdPGZhcry6QWi7XaZfqWMgqFjqcwYacetcBWbNHF6o6Xopblc2rfvAd63KRpcHdo2998KGEm4bSAVuWXyQuksu0kfeJPr9/ylzPQ7em3zpCN2Hga5k1IDMR7fiJRjtdgv+zwMUqu+kye0Xkx2vjBoSA2gwXmJGQGKkWMnjldhW99MbiBPTg5+be/O9nftC6nfSAQ3+TnxgbvgB07Nyz6wiT28ZOMA4FzCQNYddNOOZoKElZ2mivB3J6Y+Rs7+IIu4AXd/7JOX90ceo7+sybTxpuXy8DYgkFQgYwYP8YeL36UBD0ueGdenvch9WPHk/eTBQsyKo7tzuHyTTrAzAxthHQsORcgsxAhCh+9AAhP9qIKHAg/hMgQ7BpND3HXxPjQnFbzTYiIMc/p3e5ySwktg6pkSxGL12eAV5wpgddPRRbriIjmVK6gk/jqOKdhXDAFoCEsNyFRARbylahvwY3xO2vInzYCbIvH5lawpuvknTrlBliSq3HubUmiIGKyP+/TQqH7i4Hl69GrP9Hjp57RpVF0F4DaqJB9XzE9dBhcOx2VBbj0G4rNcwLWwGHeEC/YgpoGFQURiMsM4wN8cn7pkxXDAjI/1UUlSG6skgtXd2iOfGw49+nF58+WlaUtMoKJpXbpyI6wp4fzI9RQA3k1Toq6TTly+gf6TLj4U6wX3XlquwGTYbM6hwfw3B3lVVNJmVkuuRFQorlqVbBmsq0AaDI/H75OSkGU5LCT1cFICJm0eFJRZlNwL4TWD5N2h0BKBC26Hxl5SuIar0b1z5aax6GPsboH2HTmNAr4S6Zkw+OaSwPBTEAF6tzgytRVRNOnH4nW5m6GDEsQ2B0mZNgJWI0hy4FUbJK3YgN8RK1aVOaoflcptjkDbgnKyMTOL0gN0y5NwX/dcpcxhCOu6LETfllC0jd04hnWl9Qq4D1C54IonXi/LvFRS2iVAPdQwfF+95YZusdTYe6CGnYEWrW1eXFGpH0ceaCoSbjlyXLXHz8OK8mlGubFMBaJLg8JVpr4ZOKANaA1hVAxA6LLJCxi0I2hs3O7JnyotQdYPOaGyiF+flvTQK4f/lawfE54tr76HzZ/vpeks3gC5b1cpluEErnfDL8zwT9u/cwqi8MUThxlmJLAPhJmjbajyD5BusS/7ut7+0ESG43VQNxsPMuHTQysJ2luH85rZqWUPcyjYRRGiG05lyfsPgHZBAfDeElPuYYmZZsn3x5/8bJ4fgUDZFn/3IUpryawpWEPcM+UBhAOJCICa3WUXhsnlxrNQ6kMQYf/jMAOxoAOLMAl0P4IvbtK2E/vJbB2hpA8KX8xzU1DxA46BSNbcOUye0SJUlXgA5Gy2s8IJung9g56J8uNt1Akxw+8OnO2lLQwYtqXRQx9Ag9bGdMVpXbyFNo9/GIscoCEc1bn19fWTpvR/U9H7aur0orRPWHABSUFCA4JbV9NZ+WWa83VZZWY5Qkhw6dRqWmT/vNg8AYerRlSvNQGYGC7Z/ZgCE7XJPnT6L5G6EUL3PAGTPnm1CL9HfD8HSFTkb9WEGIP/23/4qffvbT0JwvgmWvD3U0ABbP1QKgxCJLVhQDIqAH04dgwKEaPBgBCAbNy2jzg6mMAyDgpBHtQtLMbMYgVbkKpahfLq1n7+YZfznAUAsyKhY3XM/9RRfQqr3GEVtffT70HssbiX68n9PCM2Nt5V3C0B8z2/AYNxGo78sgUE6TQdfHsb37waA8LIz/mEHzVYiKXn3XA7snd4q7wSA6GVzDgg/X7NRDrcG3DS89Fw8GZ2XV/X6XgpmD1D/qqOU9z/30vAXIFz3ydnTJPCQAkDsoJk4R/NguYskY3DljRWTdwtAbIEMqvr7veReMkth9yQ1r30DkojELPWcioza2Q8yADGF7LSib4fMBAHtituyUZhUAPVczjjDd8cPBADRFrIuDFrHMRMqb9x2+vzO7ZTlckNYjWwMgJHRYVQFUIVwYiJmFGAjH5V1ripcgxPiYmjl2MqVB2Nc+WAa1JTIgkAlBBcvT/C0d7XQ+o1b6fX9P4XYPQNaimU0i9JRU/tZyvUWUltvE5yLQGVEzkdV0RLh0nW26Sr5x8cAwNqTAIgXlY+CfAjXc0vocvMJ6D36qKQc876ggL2XAMTjLIQ4vg5uYRDj3wKAiH4LLqdNq5fS8/sO08SYBDz0PgIQXvyaJR6yl+TQResUUhmg5QjcAEUti+DHiFlrCIn794vNYABStmwXUs6vUdfQCXm9GwAIY6BlVQ+ANjdON4Yl9en9AiA2MzIsXMupNwBdcQAJ3AAAIABJREFUyk0ASF6u1NFwhSAG298GaIAOnfiueK+woB7gaw098YOXKTA5kxaAmGzyvmbjSuedAJB/twrAKwj9SO77BkCug+L0zGut9NV/s/E9AyDBqRkanAxRe+8kDQ6zQ5qDDhzAdeVzU211DpWVgIIMDFPmtkBnk0GOwlyAYln5cKjMEXOnPw5AvvFcD4T3VtqzKiMFgHB/1tLQ1CtJAGTiyjahr8nLD0OecQp0dZkbo9scAMIOWDU1NbBolSg5bg+Q9LO5//hAOWDNA0BYgP7886+Jm9/tVhxusdvvycd3uy3pckZSKwBGGhPP4j/yyG76ybMvxrfbGECoBYlz6UcSPWsKFi/TGOKXrgLCy2CHKH4gDQwMI128SwT47d9/dI5Nr3E/0ovx2cc6eaaOt8dIOzIeCOM+G/tDV0DS/Y6/d7OwPqY57d27B3xliNgWVIrMk8uXr5HfPy5cNHbsWEtv7JOzRNw4/ZMbi+109eb+B9bTvtdPYP9n4qVZB2hYYZTyGai5ITBjwCKuOpSH0ya9K+HmfPvP/c6VD/35XGofiz71QA6Xf7YSw9mZ3iGHkFwBMWl6lHpPVD3UbLEFs0iaPsVCcpOiW8U/R0aIxacCA/G5xaenmRPOV6L6od52Ztho47lfpkn3CDliN+jf/+U1alo8Q9/8EoSo2SxQ5Y2S/ap1H/xPIzjQ76cKxdNRpVyXKsl9YiGNfuptCOgN+owUitR8onOjqtxY/TCK242vCRUQz9/uovCWJoqsblPHN3HGGmf95wMYxvNbHtu5v9fvpC5D/5srHYVn1lHbnufjP+bP6p/5PDV97Duij7O/vZMCG5ooXK+C1NR6VGVfnVfycDS88glMcJqov/4CDdQYEtTF+StXMWc7DZUR8XnKd1gg78ZAzd6WRxk3iilWP0ZFLY00jaj7GSec5xvfACDhyZPkHolXIoxUK70uY1VEVC/kb4UWQH2HMz/E9hgqJIJKpb7LFY84GOPLR1cUtKCZZ1F1FAX/Tjti8Y+QIu4Oe2lFxz3UnnuZOl1yMoYbg5JGPwLpXG3UZ4GDUnx7Ek4SHE6ovo1t1hz3BF0LPAxM48prPv45tm92OuG0F1X0mBhmm8ExkYuLL5e3V91fpzj3SfaFCRfVjAqt4+vcjcGLHfTTlXXl0Gh0k79zlD7x8c2iX3yZEARP86w9rHuxLSfOXKUiUEsX11VhhnuGDh+7CjDTSo1Ll+G6RZZGXobQu2RCI8d0rqvXuyASLkdVE+GIIocAuRV43wHzDieoNsISmDMH8HkAM71dvX4qKXQB+IxQP2QWhblZVAAKrBMzzZNw73KBtuKf8NPhUweQMN6JMW2CylRZKSlZ7KbFjSs0gwE5k5thlTQpbiPDCGZUwuEMjxWz2XLwm+2pR7L5afDfYaesKEYmdlgEXU23uCB5ggfFpYKqdvCkDKIMBwsR4igrIOLfEyoHhasbimWgg2uETlMdczPEvrpZUBmcscpgx1hOYlm27DL6jW1WGsXx4mxF3kM+LaeRC5JtdtMlULCm+g+K3+UFYZW6YDPyTYIQPsuwyJHxISS9K3oYJsfKC9cKalOXf7/43A53pcF+Wd33KTDAr024SY+OyIFrGAA7EpYDfdZz6MbHhpuNM2qQG8JtOoRnBYxcuFV5H6aO0LOoliTuqnYco/FRpZfJ8MHkSX43EMAzE+L9TSu/SAcVAMnNKYAuZzEo5l4weN5EJas8vm7kyIvX2l3LC4G4JSYHw2yHEFSBiRG+jmDaIL4LJG5SN4Cv/O4yAcJrSxxxAOIG+K7EOc6trroc1sqycqTzt9hOl1Vd3JwuLBPhkNzCzPFUFRCb2w73R0k3hKUDffFr++mJP32QlyLei6ESEn+Gj0+juiSXpysgcO8mW6U87y5dRkWiP4TE9yAqG4PU1TNOQVRNViwpoKLiDNgsuyivpALjv8v0X762ByuUxybU308mRYuze5xwsZT0LsX2JAYg7d2yCvUX+8ZAsTTR49uzoAPppaGIPM6dcG2LzDZSKHaYRmfktdQ/PETdx9YhHy0f12kLdOWtc5yw5gAQdsDidr3lhvh7uwBkK+gpV5oQTGKoLqgF/Oz/pAEgPGOzbduGeAL63Q7634+dudttuVMAwjS5+vpaOngooU94PwHI2rWNwqqWqUenT1+CAcBiZGacQUVE2XyqzvywAJDNm9dgNs8utCA//al0EOFWUJAr9pEpVbqlAhCmaDWuqKXDh1j/EUi4Y+AHmu7FovSiolxYOo7CSW4QVaqEQDFOpfoFBCDWLPkwuvdgIf3xnw/Rs3sW02v3VAlryOZlb1HEixvabQAQx6SXHEgJp4gFDxcbjVfAuUT9TgMCKxyqcp7aRqOfOCAcr+bL8xB3PiPFywhODO/fFgDBssw9PvL83S6a/A1UF0ANuVO3q9T7zt0AEF5GzQuP08CykzReLoGQdSKTFv30k9TbeIRGFl8g1+E60dWhTdIJS68nHQDxDJRQdttC6llxVFZADKDgdgEIA46SaysplAFxcmkrLTy9E7QgDHzPeSBohL1wJgaU3mHKG66i/sJrFMwcpa5Fpz5UAKRwFOFzQw3UXHCaRj19yP5InExMy/JEvLTcv4HOZpygSYt8eEdBldLtgwJArPD/F9sGtJeblUEf3wE3P4SgeTjTQiBJ0HExYeHCILUfk07PvnwYWAdp2dPyxHDYZP6JybyAvfNoRWMFLUZqtBOk/xmUKUZGkZ000Ebrl68F8JnFYIpdBkHVBG991D+JwMEe2NeWg4aDgSZOMAY8fD/uhcvOyUttEAhnU0NtAaooGNTi3jE+iQEYwExr70sY6SYG7+8WgDhsEMsjI6NzEFWr2wAgLgjfl2BS94W3wClFe78BSH2RiepqrHQ5z0ZbQbe7CtAYCDXRSnMJNQGAzPYfE9vBAMSXX0N5hQsxSfgqJryQj2IAIHUl92GwCZMBOIiNR6QN7fsJQIoy1pF/5jLG/4m099sBIMfP/QjnQhB0vwLqac+B1rcQFOcQ7X8jYYaUDoBkwXxjz4NLgfWidP5iL50734PjOg8A+R3kgVhzqbYYQFhRsN5rAGJzZdDv/NE79NXf2ohqogQl6QDIEHQhbQDHHUgqvzEwAQA5S9daRqiizEvVFXBERAL6wupcqoB2JS+HHeUAeBwK8IGC9Z+//gr9t6/fHQB54ngQwCNAv/5wwRwAMjO7moKxowAgcnzHAOTUs4vpnp21dPWanJxNdcKaA0A2bNiAAWI/9fbpQWIqwzl+X0x6cd+ee5EbcvKD4YCVBoCwhWplZZnMNuGb4O0oPtPv6nv+7t1uy3xJ6/Mtr75+gdj2pqty5kSe4fJhKKsCiQejcRk6j0L7qsv+U/7WSVORid/z8rj68YUvPI608CsYWOeh+pQYtCfrPpKpWXp7jBUJG0SOc5riCgjepjqext8ki9gTU6O631JF7Pr7xmXoda5atRwZIB5knDBVgpsWCpho85YV1HytQ4jIjenj/C2uaLhwY2HhekFhFniVclamtbVbeOAzBUs3plyx/W5BYTbO1SIx0d7dPQg3upF4ZWSWCauqaXE6A5ikSo9BfJ7Yl8Tv4j7uvsR7PAk1o3JSxN5lqiqKrnpANG6OVzXwubLZtXh5RlVxVHXVBG+J99GsOYl+Z/2HBrxWVFQ08OBJpt/6HtFnf0L068j4cA9+lNxTPuqthCAVx7hryXHYecqdjgMKg9Ww1n+UXFhPBa1LxIxzOGuUru36sdYWit+yFoMdr3iGf2pF27wAI4lqZQQbt/FarGeeW6altYAyvgN73i+9RLHsuaFMxv2LH+R5XqRSkJIKAqnVAZ6R5wlaTio/sIdaH3hGJKpzY7pz7asfpV6AiGlQnbKPrMAABcGZCGMUFQDDsox0rPjbhopGWlBkWIYYoxq+nzlcQuVXV9N4Xg95/HlkhT6lv6yJRnM6hP7DuRBseugYLBAZW6fhK49Z/AhsWcd9/dSx8CTOVzmjWHt5G7UtOkpBABVBwdLrUKeeqI5oMTl/rl/jvI2p6ymqBeRcAdGfiwqJPJhM44nHH/DreIVDnZf8G71efCZsctEq+huoaAwi3tKDcXDBFQZdcZFVFpjUhsqpIlBLJz2HaYZ581w4gR5DnBNxZyzMp+oKiPhAVS34uzoVXT/7MH05o6oanPMQr4zAtjRhE4wla80J6Iji3EXS+mxQayuw72odOArxMzGKe1YmqrVVmFSpKs6jQgyWGMibMehnUxK+55lg+xkKzdJzL51BxUJVBtR14bIG8Jk8ODY78jqsg3hWWDFbaxJJ43t21gDYBOmdo1dpKaotZSXZ9OMXzpALYJTbLoTKVZXmU2tHH5UW54LvP02Hz9wA4AhjEDqE4MQpAKQiWr4IqfJ4Bu0/KSk63KpL6ygbIWrGNjAA2qw6D2oqpH0ut7A/BtpKYjCsBdVMI/M4oSmxdiAxXlYKJ0IDwrKVWyiGZPJROeM+MVQj/u7Zupm+8/SrcsGxMhxR6eY1Cye6mEXn7rBrhr7hymWJ0FvoJLi5eWZezThHIWIOY1LV2GI+JLC7ZC6Fb4WNtufYqAiLiaGq0oFBfVUUmSq4EPpHLtAEZqk5O8oHUfsyzwoANqK2tp/i3jWGQaRcbl3Fg9Q7cAT9OUKZKpk9hMwJtu/XLRMOWtwiON9Dqno/bQdFTome9fdmsd1mRaHkaqJ5RgLCmQmksMOGl5vTKitMAful+POMwRungYt9ggA+pIT3gYkp9KGV6qrug26ihUbG5OSfHWDWanXTAiTXf+/7PxQUwFh4KSocGoxIcTuzBKpLo7RjTwOuHQYgPXTpYh+E8Hwhy+uKs184xJEbrlh6eG8D2aLN9OnHHhDvTd64EK+AeFHJqFsgj7VNqdEjoC/y78R7MG+wIBOLWxQaCZOqdJlAeYNKXrzPa/mz75ynbesqaM3SUlG9uNrei3wUgHP/FF1v9dPVlkHKQZhlbo6DFiJQcUFVNpWU+ai8NIt4bADjYLEkrg5ZdFYbPNUcNrnug+djdPDwDfrKl7clVUBmlGGFEzN1dnVeiW1Dm2qG9bQ6n091TtNPDg/Qb3+shPxwc+iakHKGc81wUKSNcBhroRsTcowUxU2h9UyI1q+4j44dAq0S2TxHjyaHlM8BIGzBy3kGQ8MypOd2Qwg/MA5YvMlpAAjP/HMT2SZ8qD9AAER19Jw/823jfMDjVvu1Zes6CPDbhCZDtsRISQ5s5wIQBhqJfIzEYDIBSpID84zCcl5DRoYLQu0HBBXpxz9+Od7vwvJPXSDGzBEjBUsPnhl83Gyf53ZcygiMLwbcSNItw7huIwBJ7fvGxgbwJjNRwdEaJ9lXTA9YunQBKjxyhkj3izFEkK0fuY2MjAgbSC+4lYuXVOJvBr29H+JEBUJ4W4xie3YOKcGDNgMzjEzVutHej5AvaCS0Yk7tuBEwiWWo0ZYxhJAtKsX2gR4VbzaIUI24Dpxv0dB9JgVAtEELPxc1rYrBiR6kcfaHHvBpWhannGt6lRV0LR0iyA8eba3L67BmyuP0B3/EziAo7/4uHt64F+d119K0M0C+EQSXYSDDM96aYhWnYOGn6XQbLgyyWSAeypYPdS0W5wESz+5bRmDDuFdSIbjNS5sy/FYsJ9FrSQBjPrBi+HrSS9tJiC0P1tPkv8IA30D/0l+aj4KV7v2U0yC+nlQRtjik6C92vso7twYJ6WXUs/SYEKFnti2gguZldH33s1R+6F5ytBVTsHeWOr705BxNx3xgRJ8z8YG/Wp9er14QA0UjAFlwfgdNOcbJOoVrYrQEJjFWgBHQZS5zDgVSrn0+0EGCGMrMUnf1Oaq5At0OBNUR2D5Oo+Iy7ZygdgCRZSf34gDN0InNP0Txy6AT0QCEx2/qliBs8hWo4IF4koicN5iZgXpOgF9rCpIACqqLGR/oZWiKFq9Lrw+/icKFZ1H3OvIASJ8rexs2x5EEmGPgo7eHQYZa1kKI00MWzGy6W/B7UDAVAIlv76wx4CdBSY0BcMcnW7QYHYL1+L2Yna7UCczbxRUm3UxKyM1pz2L3Qw7MJ6jMkDDWAfAnjiNoWzH8VlwzUTkw4UqICdS1RVWFVFuRR6X5WRCQz9L+w/20YmkeVZR66BoGTcdP9sBlKiGqtoMKNKtE9FF0qtOtOxarU/s8G5MDeAcEtjY4D01MQtjO9zbs69rGItq+sZp+8BPYzWKQ9ugDqzAojkAbEqTSIpdw3nJBU+KDSPrMxUs0OJ5Iva4oqqLCYrl/YVRvuPEgtbpQMj+4adCh4jXEe3X1y+j4CamD4OYEhSq/MEI9Q5ztBG2EN0Hxau6aAB0pIXbftvIRAEAHPfMCBv4YOFtNCYF1KIB+d0knKblRKkPDLfvLBjCgj6Mdx9GkKE1R3Ks1LTmEYDtuUQ80JsiE0c3baAelzEwujLlzFuUgKA7CaQeoasiZKEDwYfNwCzW4SgA+uF/ZznYM2pY34r+vLnwI/Q43rWmIy9UszyCqVNrH2J2VS3a3nKkfQ1aWHQ5o4jXsanXjwEluZmxvMCRzSwQDGLo/3SLj8tzzIak9011GI7FzOLfkOeHGINijqE083ziBShi3IAb3dgCNhkWPUE//Jcy2N+EZwQNtCWaqy3bDGv80rJA7qK8jD5Ub+QwOT0mKHWxmQHjqprUbFgpX0Jdfkc/vGRZ8m+Qgnqto0bhLKKp+oDDtutdDuzfUic/rMUk40i3plBkQfW9fD5oWmt8vXe3s03CJU9edDbQyhU/x4IvSOLJLuGUi/HMW+oumthEI6qdo/4luGgLYCKJyVVuZLUT+5UVuUAxdVFVdRYsWyPMsZpH0KSvE5WZtv4VZROSFihYB7VHnBFkZfMTkuX74NNZxqIO+9pXtYpKA28zkJAWG5JjQCEBmlMtcCFkuMQQlcuvBd//r99vQB6Xkcw/B8UqukAEIojpxm43QwKyssI0GcLzHMUGRXUeH3x6kkmLTHCveOQBEOGD9GCVLkYDOzXDTU++k/snyeiFcb6Q333pvnF7mWc3tv50GgLAA/fr1NpltgvbPEYA89PAueu21Nw1ah/cfgPCgf+fOLZQNt4cXXnhd8H25fdgACFP47r//XpEhMy2SRyUAqURSuhfOFJcuapG95o8mrptUACJPZKPzl7rSUgCI0dmKqyKFoBiUluUDhPipp3tYBPxw+zADkD/8Y9yEcZ/66v+PmRY8KJWLKDmDXlpy+gG6uOlZQe+5XQDCA7sk4bjC1K6rpZT5ymoa/s30SefG3+nB4XxOV7dTIbnZzcr11AaMKRH89XhCM6S//34CEHHWYQDu7i+myiN7QG3qxyyZjVp3/lSs3jGSK8CJ7akG6vwPcJ0y7sRNqiHiazepdMwHQCquYIDeX0pT3hEaLG+m3O4ayh4qp1ArBuhVk5Qx48W4GeFbsF+dcvuF4DnLXwy61jAAyBRN+obo2tL9tAhAJrejnsbzu+jCmoQNfBxc/BwAyIqm3TTp9FNLEcId1WAqfmznASBmhMWt999D1zIuUL958EMDQOTzFMGF9kwM5txIdZZI7IF7K3DPQu4Gzrmjp3rpylUIoAFQ7gSAiFNLhddqAMLv5WAyKDTVK/R03DIR6FZRmksO1ygsQrNRIakQIvjxCaSzo9p3XjklvVcAxOFAeGm2hYYmJKPCCEBae6ZQDVe6Dny2ZvE9dOHiKF26It/7WQEQ5zI1g408pfJ1MnTO65ED8BIEJC7o7CcnKoyAMmLePBiegLZFVmncjhIqyFoBWpwCJD8DAOKEu1Vp7gbqixy6LQBSkFuH47wRla8+amrdlwRAygq3gsI8RYeP7L8pAOF9tcFdK6x0HzcDIPzdRx9y0c4tq6EHujsAMgQg3Y6wy2vI1uiC6xTb8B9vGqSK4kz87wEFLApKYZC+/MW1oGG5YRkNowdVhXH7KoApVKjvXQKQH700RANY/r/7zfV3DUD+/JkuRA7k0LqF/mQAYlqL+4ANx09SDTUAyfPW0OmjQUzU5sxxwkoCIFzue/TRRzFQxOzcHeR/fKAseMUdK0VNirfuu28H1P9HZbYJ2ocBgIgNTdPS5WPcan+8mA3asHEVvY4AwkTjmbjEMCOe5Iv3EhUO9plWM+PGXxo8tPVMjHFZelDMg2i2q21oWCQoSjzrX1paJMTcHGjFCeMc6MfUJdZRsGbE43GLUn4ANoOTuADH/HMT1XlT7qQqEsV0Zyq1ivssnW2vcbnGCskjj+zBrAoEt9Bo6LZy5WKAgUEROijPq2QAEg9b5dMS/coe5+Kmh2tNVyi0bzi/b7HIL/B2GelcESWSYypXYREDkTyx/2HMlHBlhDmvcgOSqWZsuyvfl38sWahYYAYm3pQ9InOyY6pMy9UP/rf4mUo/t+QiJwSz0mLbkJquKVo8uNQJ6LoqYs0FvUoLz7nSYRShq9c+9MXf/zbRVRQm//Dric3RQMM3UkKVlzdRS+N+CEGhA/DJiQORXB7IhCh5Ig40kvI1UnQbfHoz9argLx4lP3QfkaqBeFXEaMmbVBA1LkO9Fsu5TQpWYm/mf5Xxtzspmg0qyi8ll6TTAZC01CbDosUVbEAL+vtxd+yUz/mf3q4qKj62jXobjtNIbVMS1Yrtif27T9FUpcGxxAAwWA+iV2esaOg8Fv7M+H6cmmQEKXxeQNTsHSkif/ENsTfLD32MzEgynhyCe9HqQSprXwEBbQQzfLg/QFA9WNiBv3byjRXRod1/TxFF6cjrAXAZKaPcgWphoHBm5XM0hVCs+HqxvcbEc22hG6908MpVpUPa3yZoV/GqBo9z9WXDFKr/x957gMl1XleCt3J1dXXOOTcaQCNngiBBECRFkKJEiZK4sr3j1Xi8I89Y9jjMft7xBK29I4/tdVh/9o5HtqyxJMoSKYkUM0USIAgQOQMNoDPQOccK3ZX23D+896pQjUQQhGT9/MCuevXi/9J/7j33HB2fUx0hitexjsxQDlUPttI8BsJXi+EVZAb3LcvgXkMkXzRW41HF4JzxyI0U0prZTfS+H14T6rkb18XiPK/2BOH7k9OGvAred2M/dJE6T1eb4B9VgTxvw7iMQf/RDwbtBJ5YwPIqbJvgCK7azfgCNINU5kNfeigZwL2k9gH3mF1Rt8TzE/QVN7IXTYjYPnhfBZ69oH4c6qfT5+EZEoeUKwpZRbdbTkICtCC7S0bU4ySDK1wIb7xXUNelm9MhRT642QlFz0pYw6boQ2Wos6qvqqHVK+sBeiLCCf1S92lExuvJByf2eciHOrN6xfIZeD+VliPbilaHQd4PLF5mdrvMKLSuXEvdPe0i6+D1cyoPzt4wTrwyuE/8HgVYDmDAm5dbSk2NG+jACRmMZSPGTa3b6K3Xx2l43MyKsKcKtwT61Miy4XtcCwRYskJORZNzg1LnUANQG6LdcaeSalXJsBjMH/FwNvqFqtTFV+aj+s/fZ0x3K5qWt+cYLUdCIxeZNR/SPex6f6rvPfL4glSXA6dxJwbEEVmcHkBBtW4jE/Jdl5GFiHtCHtNixCyEd0J9axD1Oty8KN4X8/phZgkvFNEnqgCdP9vwDIip2qIMZzaV5GyiuUQ3LcTkNrzI7uTnyXNgfS8P943Ck6OWGmsfBBCdpYsdb1GmHyZ5FTVi3tnJYmSpsulK3zm6BNpR/5DcnyzPOvE3tAAPF5IsHze8RaJKg14oVCtagKBgGQ9RefM3VF2hT3/uczTccZQe2rqGciFvzs0DyTD4S4q2GuqY7G4/O+NA/dEk9cBIczywSB0Y+DeXZopMXnNVNlUXYSyEOo3yWln0zzh7fCpEf/j1Y/SXv/+Q3E8ozukAhhWAxFRGw4OuMdgWUJvT+r5MK1tU1DUHYcyr5v/G92Q//MovtsJBXWU3QXecGZNZuOwM+Pmol3AEdE2xD5YMSAhA9GvPteEayYHp5SwkrCW1jf1AYuEqgP0K6p2WIifsPcK08nxPE7UfK6e6uji99NJLhronz5MEQFiCdxXcTQ8eRMryFgDIvayApQfm99+/mQ4cMCOOtzOIl5fXx9+WUn/Se6aP2XqMbMJYWJhHJ0+ZMskctdLzJBejWwfSPEhPUaCyeHLYUTdgDrrxYta8QzUC0ZmOT35ytxh0Dw2NwTdjBPQKP4q5i5DWzBOcUv6NgWxbmzTArKwsEy7hfAHX1lbROAALv0jGxsbxkClDZCsgBvDiH7Iq8+CGjkCdYxJKHGwQldrSKUrxPJqryn2WzktDA5S6umpqbm6AmQ6reGEADqDBYOCRR7dB/eqIUH5J7if1YrYYPXJf25XBnxUwmrQ1c68ZLOlti79JtTpyPjfSryXIjNTWyejWQP+48CQJsh64agYAUWZVzNNGXt/8nT0/0OxeZGTUAIsBiD1fSwXJgQIDELuq8WCGF4RsjOZQtC4H6kREw/VhgA581d4fouYDm/bjnfUPv42HFjLZX/1P5mDVqnbFimsNxx8hz1yucOruve8tseryc1spZ7CGLj/+PWP7IlOhDok/67Q3T2LQ4H91A8WzIEH4QBvl9TaB3oMhS8PlZGNAy5NQA407CTjM3jI/+f/icamMtbFHdlsaEKHnvhEw0fPx+zLdvNYicj0v+4ToWhDcRkbLf2UrhatHKLCqx1xXyr6lAyDpQBDvS9Jx6WvMEiOyKlit+N4zorA4IxvSraBb8f2ZgBKRIwb1GUSy21vfoaB/CsClnLKmi8gVySQfnMW9UAia8Y1SyWQjtTW/Q/2V7BmhDskSPxG1HnqwzkDKOG55nUtalpyBaVZGvQRPUvcyL2MALL1uHFcealrqB9fTleILNJrTq9aBBRXYMEGLFYBcW3BeE2wgTyyDLnkkLcToa1CnNAAR05N8QdT+6/e2mNdYErYSusO5jkDRrXgRVVNiqGAxz0X9nhB/5QmLQoHHuBYVzcsWAeVGoRl7FFQhtaexaYAchxzc8ADOpqLnSdelGtxkQcFpQXE0nF/KAAAgAElEQVSdYgkeKKl909x73m1N+eJ3i5bmwWQHCqS5OWyzoh6Am1af8maM0K4dq2ENkA2gAHNEUGAWYQ7hgTkct4tdFymnRALsMEwYV7SgyBjtwQ2b6L9+7S9odesn8HyQviYRGMCMjXVAbauP1ix/jIanTmFdkCJOLKOR+bOIoLupLL8Val+8/Qj4+TnifXam7TyKuido3Yo19L0f9pr9h2i7Qe3RdTz4VQwqtbykhRprVwpmHvx1qYcS+6rEbfI5v6CUkaIeDG71zQTvEFutpCO56orIHpB95X6iguYX5efquByMNufkU9HEJPlBk+4dPgzOS5hqM1Zg3z8QSlDW5kUmcnJE0cMgNhCJS1oVN6etVvwNR2cQ3ZeeIL4sBUDwd0HVr/B0rlEQ+5YAkFR0LLfDDz+QegDvIIUTcnk3JHl1y8mBh5GizY2PzKLIeisMCesh5yypcXb7MN7Rkmrf0xEFLWwBYwpkwkB/O3jwAxHMXJivEr/zuUrEJVXKxaAXWRBu86hb0hJVDr6G1bOAjT+5eR3v0YOP/YKg0u3eCennQjeofzHKwztlHDK3o4EEzat6rNoiH5VDUaoAKo+l2W5qKpegOQOBVruqAQlD2S0HrAZuWqXzD79+lH7vSxvENM766ntQBCULFNBTpoYwLcHvso9Ybc4JpTBudkQ6F+E1Jj7jHEKGQHz+07++jKxRFn3qsXpyK0PFBADI3KwEEm42LVWPCpbOFsvjmprrlfdKEIGE595up84RJ63HLRN3SEW0i4NXwCwrxLaW0eXR58W0KO457nO/u5TiowgmLY7DFZ0DuGZgKwmA1NXVYUBTQqdP48F3CwBkw/o1NA0dcK4v+NhbSvaDB3qG+tM/YwCyalWLEAi4erXPOEV3E4Bw1uOhh+6jH/xAukKnAgIuvta+F3oHdcaCaRg8SGchAQYX/JDn8+qHhCM/F3yZPtRJeCkD/1ihig2RuqDiNs18VdU+DADJgsb8jh1bhYLX9DRH5mDoBgBSDCfUykq+X6Ri0N0GIPqYuC+ysjJEVoT/sYrWOMyFRqBPqV/IdI8AEHjg0Td+C+Cj2cx86IGJFYB44h6qattKrGw1uPoIhQrkQ6v5nacxHolQ906TanM9AOIF9Sr7lc00+ZXXxGC74Y2nUczsRdT/PE23Sv62aB8DABHKWJDnDfyL/RSrH73rAMQ6ILQCkOz3JR9+5n6LtO5HAEBkBqQMY+AFCmRBxhF/l//ts5RTmk1zZf1UPNoE3voizWaNki9YQJ0t79FYjbzXVh57EvUHDpou7qPKq6sojFqR3DnQs1yz1Fd5hq7WnLqrAKRsuElkPs417KV5D54Ruh6EO/kWAQgf3/aph+mS+yKNuXBdqEuUAcHPAYgZDLseAMnOmaAvPrNDvDeCAXiVQCqcqbBugIVAGPK6eNiEMQCfW+hDBD2WBED+4A//BL4ZhZSdWwbe+gpkBhapB+7to9MDUNnahQJ3yENjUDczPUmzMBLMRf2HDeZ92SgmDkDSl4FOFsz29h0+AFpYJQqbF0FPNwfqiXsMgJSDruYAUKy/2k/zV4/T8MJFWpezEwDkOPrPDGbxZfhRAxCvA2IUTtTpJeRY8noApKFqNwBlFg0OS8uIVADS29eLbNQWKEFViWfrt7/97Q8FQHyo1SguuExZhSshLQuZcHxfBFMjNxtO7D742yB7Veyz0SfW+2F8idqbrGoKTMgHwQJHgJS88M0AkKcfqqeWurw7DkC+9pcXaceGEtqyofy2AcgP3uugtj6Mx0qyqBiCIdwkAPFgXLQVAOS7YpoGIPx5W82XYcGwTwhc9fSYOCEJgJgSvHKlN9vuZQleHpxx9L+srAQKRpKvmS77wdNvRGO62f74OOdb6hi2b98EmeTLGJhOGMe5FADhgbQ1y8JGUqktBq6i2a6lvElkLpsGFk888bAwJBwdHU+mfgnKl0LbCn4n0as4ErkUOT7lfPr9mXg41ICfmy2ib6dOtUGRRKbzr1mHJbojVbnMfbbuDyup7NmzCxS+o7Rr13aRaWm70EU1tWWIHKBoFGos3CR9KrkvhHqOZd9tOnLBcxqmg8lRJr2vBrUNkVcNxtL1A69HF5Txsnn5fmF0WFlZLEwP+5GuHgmbUQdV/4bCWDPs7cxA/2fL7wlEOex58rOzSPYJd43heM77zm7nfMycFVGg36lczsVfFS02is4x74qRBP0hjAWfe5boZQiJ6HoPKwDRFKzGI49R3BuiK+v3i5eHC1Gs4q5W1ChU4HMGdW+HoAGK6JxQ2AkWDxn0KDEvBrYlJ7dQ5hgyZRcgC9qAQni8JEKgcYVRnJ7dV0+Zw+U0tuEIja/WqmbJheZ8bB91BkRsYyBZnvem6Fai5/mkyD9JVCuevMR0vYyyjEhah1idWs7VV0j+c/U09ujR9KDIcrla/YDSZTo4IKsTqNbieP7MAGTjvmcphihnEJSl/tw2yu6qhr9ADmXNFmPcDmIEinInS3qhfDVGA8hqRFSBdOupPVQMhaGQdxaDQSi+MJ0I6jJhV4DONr9FYRSoGxkQjs1rlSvRYerQ+dI1fC7kNHE8GjzwLaCPFdez4QnCWR1L5qOxdzNlBnPpbN0+UWwunNK1QgA/uxRVyuodYv7OdB6VveDCcbXt3FAxrYSJ3aGsA4jAy4mSqqXmFevUy2GHVCbCUPMSFDGd1THnZTqXQeniOYzCdpX1QUZEZj5Eb1g+Q8YCTtxiqk4w8wnHORRbwv2pW3TKwlXE85A9IsT+qwsER4lHhnL3Rr+6lJOzka3lU6SoSFYxj6RXAI7fpuiq7MSeoTavVZJ4e8WlAfiQlEEdyEGrVxWjVmAOA8gikTVneivf3xevHqWakhW0aBujRdCJtq5dbRzH0SM9lJtZBi77MF0dPgUtoUn4i+TSysrHBSiZQ30J04SLi2GaeGWImmobQCmL0buHztEu0HMmUGexALrR64gYW+8TVhbjDIZuBguBi4LNi1b+jHvApjMEULHSjf3KF0lGuPn+0c2B4nuxmNtHGTCD1G1K0dcK/+UGmgxK+ldxpFv8HbfnUH6ti3KDIdqF9/NkCEa58Bm5Mv4ushmKCmWXxc++TBiqzslrxZodicVmqdAvAxez8yNYh7xmbYrWy5+1ClRgAfesys657BANUH41dgxg2ZDQ76qGod1FsXwOnttO5aztQyYhhMwDt0nQmVrqnhCfhwelqqfTOUhlEEPgZo+VIDsjo/6jgwVQlsR0vO+nZyZETcXLP0TmWSX1MnAdrVzTiHEC3uUD85QRuwjwmUOZeY3kyIDiVAErU4IaChpVcD6GGoo5BDfD9LnPraL6igyAIGTZZ0cozyONJpeXSLBZlF1N3kypujUJ80wNQJy4WL2ZMgu1iAeJA9kybl5443D7s2+fpg3Li+j+dWUCgLgt4wRbdrGYh9ymIkZEHUiCWRmWDEh4Su6HoMYm5Of/8idt9KVnK6muEFkxePeIBjrkglI2SyA1ZGRAFKc2gfXHIPnLrXNwiM5emaaD54IwFyyiHNdZMT2ILNz0FFzb7ffR4OQBqMJdoTk8q3UAtGDhM2BnXBSeO1Yp3iQAwgpYnCKZFXxy60NE7udS7cknHqM33oRTrTWMdv1FPrpf02RAUhWwfhYByI3A06c//QmY88hiU3Ne8xwzBcvwmsCFbF1fKgAR/adfmklvBfOhqh+40Zgp2dfYWEvr1q2mt99+Xyg/pctKJA3KLVSv610wS53POpgDNTbViILA06cuGKonel1aGcr4bgEgehr3A2deWGTh0qVueMlsRoZlSBgNRiJhen//SYPyxYAhla5mBSCsEJHuPC117owXkxXAgKuaWvsiZIiVooXcb/mC4AdJSQmyNFUlKJTPpL7hIRqcQb1ISJ4TFvtgSUDd7AqA2EG30oM0B+o5dNMqV3aLkhZ/dkHpSjQNOngZ9dkFGV6HD4pAEJ/jmo//B0pXr+C9oYGG2E+LzgVPzxqtoPIuSBvfLw0z+TlYefRBmIm5qX/TfsoZqKPsgRpkR7IgtztN7lAW9T4gMxwsNZt/aRUtFI1ReAipZzh/zz1xjIpPb6a8DrgpY/6+h18nO17qCTeMnTzX0vVuCnjoW+da7HhTzzbrbeM6oZSx4BGS8MriglS8nbqZdJQqXs4KRgwgYqFXXbMeUwXa2KZzxkcV/7iHen/9hTsCQAy6khjwqytUAYJcmLL5Z4pooPocVb/5AC0UTlPdPIwHXSFIXrqpq+GwOM8lkw10dPmLGMTEQeEroIaO7ZSB836l4jQ1dN8HqVHWygJNkKkQ2b10seE9jOX0AN0Ek2L76twxvcoYGGp6Ff+unzt8WaudTzIiFP0Jg01QkZZ1bQNQilFbzYEkUKKvf1HjoUAOU/98cT8FbPOQX9VngkGH3iGmfCkKEsBIY6gZECBGXS4ZMRTzacAgQJBcTtYQ6GPVFyZuGiNIxOBJrddkUhn9I45Gr4tBjg7MsBKXLi0DkIhxfYilJVBPklCDY6ZfOUAb4xad5HeJOs/8PtaDanWj2y03fDwBupLiootllYxPwnB1ZAAr3ytMWzLWy/2n6kj4N7+qqQgGzfvZ7pKD52w8qzdtrKX39vfR5z5bQwUITg1DyCMPtQXHT3fSlo0NeMY4qWe4nXL9BfBW6AXvHYpaBaVUnFdAGVBWOtL7I7i4ywH/7ESYVlY/RJkYKHORsNObQV4MIofhyeDAvk5hcHqxfQbHEof6l+XmU32nMzfinOL88jmW59daayk/I8aO8LkJ7pxMWRLTUVMRM2tKxPIAv+4syY11uk2wEsorQdZX7rv76Q2g8Uhqlm4LnjCFIpIZ8SSAXy1qFs7GRuisY542Tss6CWdCcsLckB52Ko+aIO4NL3tMoNkWp6kyX9KG5pEVCiUsHF1MW4jPI9MpL6bgArKdoFZz8zgz4Ysi74Uoq7Wh1eY/Rn0zspC5oioH88rBs88LqeY5udwEaGCNtY/g3JaBlTCEPu+DxH0Gjtt8oLldkpocikzQ1W4vWAKFVADakTs+CjPFcfrg8ClQxBg05FHrelCEcL6CczA5xfXJ5odc3jAF6uEMzifKVUWLAPTxPnP77d/ZQjXwBeH3EwOQYn+DmN6kZJ7zMksoM0cCjdBCGFQ/2VeOLBOA8Lvci6CpPEB5nf9gb7d4x3/6gRrcwlB0A9ODG48HDACC/hTNEtCMsRqeyrbac3JMiXEACIcSlfoPf3SS/uOvw4g3ivOjgT8oihH1QuFjiaLuhJtB97MCkL4BGgBV77k3JhDgrID61zEx7yKU6iKBGAD4apqYu0CBCJR0IX3MNSzccoN7wEo5h7FUWZISVhIAefzxx+nQIeg+s1vqLQCQe1mClwdnW7asR5S631DA+ucGQLgAff36VqSB94uL4eMCIAxQn3jiUQzgB5CGG/jIAYgo+kadRvOyemQESqirs5fa2830380CEAYytbXV1NHRK4rpf/KT92nNmuW4mYroyOGzov5EPAvuMQBijSh6ix1Qh8mlpupasa8D48M0MDcMzXcTIH5UAGT5oCw4/5OvEL0GxVRPMItq2iEJveEdsS8FozV4QcJ7oqqd3OD6V5/YQRPNF2gemQ1uNcd3iEjQwMaDBlhpeRlpFBQnj6w+Trldzfh7jBbyJ8gzVUAl5zfSePFlyvzRRpr4rZfEoJ7BWMZIOZW9v5MWilErs/OtJZ9wdxuA8DG6311Bro4yGBXKPvk4AQhvv/5Pv0g9v/48QJ35Qjf26RYzINcDIHYPhq6cJUEUdPlzT1NGPSL02GZbzXsUKpRSytrjgkEAA5DcmXJqufQgHVwt64ByplD4O7IFz5MYikEzIWU7R6dbXvlIAYgPGY8mZD4mcwapr+yC8P2wZkVSAUhDpJXWQCd/EXH0N+3fR2RZD5SXBiBO1DvsmH2IjmUcpTkc088ByO0BEBt7ouC5ws3j76bPfwr1Hbj7WeZ8CAPRiop8DDQxaEaRdAEizPP42zl4GQPpEbw3fLSx9rN0uAveOVAmq8nbStnuSukRASnhAAasHIziIN08MghswhiBMtfzP74kIuaLFsljsQNo9zIA2YCi6uX9k3QyOkiDkGn/OABIWfY2moJxYgSD7OsBkBx/FZUUrYRIiQ9ju7YbABAexNsp35+Fe4/NMRHVB6CdmeA6GA+2g8w6gHcQDusvfvclea146mlGMdCiJEGCFYD8DgBIFmpbCrMRFLmDAOQ4VLHeOzFAX/n8yjsKQHohD/133+mg3/+3Hw6AjCFL8vUfjUICuRx0RtR4OC9bAAgX4C/Q2Pz+JAASH3iAQsEhUeLx+uuShs8tCYDs2sUyo+/CNp7R67UZEKa3WE1oeAX3ugIWD7a5AJ39P7RL+90oQLdGtdMVHF+PUmScnVv4cL0MSFUVBl6I4h85qv0Prj23qRmQpALolP3g4kyugdDN6l2RussODBKt6lM1NVVQQ6iivXsPCdM9bl6lH86fAzC3MS/ONNSuW+gT7mPdz3X1VSJ78Z1vv2gooRmRPqxTzqeoDtaMA66fUjjv7t69Q9R/HDx4jCagAtLQUI2XUyn+ldGbb36Al44cqBmUAUsmzihux+Preu1GmRCjX1I8bJhTrDMg1p9iHNXQxeRq0GjDgI+zIRVQa6nIK0V0KExdE700CTMwNqbipulX/JmLz8VfXYDOvyPr4cRDVzeHyoBoigpnRFyF8vdmZMe/Bqndv/lVovd3yYF105ldKCAuBr0mk0498m1a/84X8QCbp4uPPE9F7VDnAEVhdPlpkcfJvdJIhcMN1L8Z9BZlnucbLaPKM0j1wr07v3s5BWFMN7n8vNieGzUjpWe2UvQwzMAeOUSRDSp6rI6/4sBuyhqoptH1h2l6WduSNKvU87SUSlayVm36s3sd9mAS0Mj8FjjrAEuBZ6QyVrrkSrrMRyoFS8+TbrvXJKktG7H+VvH8wzSx9RwFK0zqXrr1WQvIk4CGvjw466FN+9iADFx8cWyWaQwwitqbyDObTe5KxIRBO7lSfMaYRxgY8L3lRbQYBcNieVyWNq/aeVa5UreWHdO8ALhhNyhYOtqPRTQ44MeWkTmw3o7G/vLM5nm0ql1pc8Gc2RJa3rOdepB9GcntFTPzbzYjk8Hf5TrEc1VlVPSzIQ76CUfcuS1ysE8VXvN2DcNAznAgG1G+iGxgpIKOZYIOhywGA/Td2Q+hSHeR3plSsveYN6ZpXnrX+bs1u6WpZnivs6KV2Dexj/KzzhY5EFvXJolJlC8oMCnJf6NzEvAAMTJEyITY4jLam0AkOT6lnt3WG8eS+WD6rzypkjLDzYkBL1ObZFNZARyEVgaMwZPErrMeFoqvUI4CF9/abKxeZZPXLixx8UyRSko2Twci6XAAR0HzQ9uXC48lr1cqbXG0dgZh79KiUjo7eIlGhi6jBjlED67+JDIZEyhCH6N1TeuEQuD07BwMZn3U09svJIFzsnOpu3eKOrqnaGAoQIuxZJNA3rZWF0p67+D4jPejpe7Wofw87BHtx4ZzBJlmZ1xmLzjTp1s4JjMEEObCe0BGy10OMwORKM7GIF0+x0OtkhLEzV1fLv6u376CDl94T3xuASunHvE0CB3SMecwNY6rbLnK2EUXJI1dNGDoLIcaoYfHqDRzjZgciZhBrWBMKjwtIlsTc8to+EIM2SF1c3rcpm9JGLU63LIJVC4nlM0ISlc4T6NjSJ+jsa9LQhXkT4+h9sJXiyxWHUQGCqmv/xhUn5y0YVUBxGp4bOLBsz0DReWgP80gC48MgAf7mgFfETeuoRAomwWFxZgO2ibXVi2imBpsDUdGFXVe7qRpFNGfPYVCdu2roe4TJ2RzF9UzKAuF5b/4C2torL+H9qwto+rCGrGfOgOSm1VPfmUPE0H2IxQO048uB6hrMka/t6cY1xqMIP1uIwMSU9d0+9A8Pf9uB/3uF1aAtREmn8qQuKEOGvNK2pSmSdmcuPaV6SnOOi4CeV3E2DtFPY8cuLbZ5f7wyRHaf2SEvvLLlUkZkKjPBUUsRaUEgI7NKQU6NaaJIMsHZqtoFzu7YIw4Q68eCVBFeQ48dpyU7YRvC/o1hOOJxRs4D41n+HkUqvfQfFie85nLa/G84axjnsAYuhkAREvwvvDCC0sCEGMpy4fq6koUapXS4SOmuVe6+e7atDQUrKeffpx+9CMTdX1UAESkyNQDNx0ASd3uhwUhN6JdcZ/zPMuWNeD2iQOEtYvToB/+1u1bVbBkJF+99FMGu+Z5lL8n8botIxT90ojGQsa6OOrgRrr9l37pGVFP0d19RayDVUSy4SXDbWxMqirkIIWo+YNLgbmbuaasNKbNW1bjJllEXYgcrFpfBILvrOkW4oaVD0PdD1yIzvsjPUCINm1ajazaAFVVVYt08uXL3UIxRdM3jJoNq3QlOxxb2q1ch9aaHL2K9NcPBhR+C7UOBdtJzQ3zMDVw4xdpITTzcyFX2FhQTwNw9R1ZGKUJ/yA5CpP3lQGINg7k9TkUAOFBjEvRtLTrOQ/wXJDbZdrVN34Dkn9/TdQBxQymgnMXrzr8KdCmoHEOt/LeDXtp1bufg8zuCAULUWw8XkZXNu5FukJyUatOPID0voumazvIiWX8KFq2h5EtaTlNoVJZeyNOpTrk3I7l5DlfTQszkN78l5YHnQVzO+eyqPDEZhre+c4NAcjtAA8+RpOCkv4qTQtKQi7K+vpuCm+/RAvrzUwdryEVeCwFOqxbS8eItW73emCkcN96imQHaGKVLPq2Oozr70l/GVDo2glhxCc73AHAoesvBI1JD8yVtCzToGzIarS8/SgNt1ygqUKZ9eJiaw1o7R4FWniadvwGB1rzyHnM6gTNT/QTPjsAsrlp5g9v1wa1PrFeXl6P3QQ40heQ/Mv7x6IX1uX1dL54iydrqX5gHZ2r30eBDJiC6pe/Gb8QgwDjuYhtIG8j903VcoDVbjyDIwAg+hnDIMAwOBTHKftw7dxGGgC/fdg2Dj64m+7L2EI94T66utgv14vl9LFq52W+B41nBquJWcbnGoDIg1SATkv98iQGFqIxxUrue0I5pYvPqr4lrnj+PM3GykqKuhXDQDAxpQJUfMEZoyVz0KyVsWyOPKP2zoGBYQxypkn7JfZPR09Ad2F5PJ4iEKh8RsX1MvjsQD2D6JMwtu9U/DGeDpqNmG7vVcfGCyboiUdXUH01XKRxQ/G76eSFSdq4upCO9rxBDcVrKMdbROfa22hlw3KoLaLWBH5Q+t7mAuQjx0aRAYnR0ZNRvBvkdRplMKRBswLcQmUxSdhH3SzmaRbL6nddBkvq8v4GZJ2GWC+bROIdJJrXHLizEiU3fmc5LNQrt0ceczwHinIWg85QowQnzVulcV5BsZ0CivrJ3z2gUC0fhWxsfJxK8Kz0Yt8TKKSfwkNoDtuIhg6K5XzRAFSr1HsCACQjJilI3BKqUCgUlpmDuD2MomfVP/YgshsmVc6DehVuEUXBci1WYX8hMU+9UHq0wc9DgrAEvFc0LUisM2CnLDjSF2Y100ygAyCzTAB7D7I4JVCgykZBeCZoTVFE3mdn5LUwomoZFiMuqmmCOiK6bmriLACpvF6rq1qhcubHJYtASMhPP3zxHZqAoEv/iOz3KPbKYZP9xzWjv/gLq+nYwaMwKHyYHl4pp+9qlkpVNlA0NQAJCzndOH39+DQFcJ3AN5M2VrjosVWoecmXtSMxFTFwAOT8wlffob9DhiUwMwMKluzDzFyYFhqGWGISnnX4ny6y4+iKUolbAMB3Iksn5mHgHw/St17sBpAO0K8+U0I+XEsJvwQdMQQkNQBhlgorxskf5HW1iMCrW9WpXDp6gQbx/e0T8zBRzILDvAvUuyuo2ZkXkryOODJJVEuL9sOokcqivIxW6pp9hWb6siGvbsN4qSpJite4u7UE7zvvvHNLAKSxoU7sZOe9oIDFO5ICQHxAgmxC+NZbEuGLWdK8/W9mMG+sYIkP9yoAsRag865/nACEt9/QUEsPPriNXn75HcjmTt01AMLXwu5HttMr2K4AEkkSg9cHILLfzFHspz71iNj/goIC2gZ/lbfeev+nEoDEVZGgJw9KHu4SqoAzbhZkCYe9V2nIfZXmHVJJ7FYByMrxOP09wAfXfHDBuViHAiBMv6qBwlUM2+ZCY96Hubwh8kZ91LbzB3JetiNQ45XsKw1UMFQPw7opCoCWxS7ncc6GWECFPjXFJzdT4u0qmvnC+0JZSjcrkMgYKqeqt/dQ+y/93T0FQMRYbQovzr/aQ/PPIHuzYsDY/7sNQHJPLiP3WB4N7lLZGB6sWzID1syHeKZ+CADiQbS4af8uanvsVTP6fg8CkKYrm+DzkUuX6j6gsFPSLu8GAMldKKTW0Cp6z4uBn76Q0T/aq+fnAMRUarpVAMLnsLYhQHse3IVMvAcmigGqqfLR0e43aW31TtR/ZMINfA7Zei9kVsPIdngFYDx/Ge7uk2EEnmz0NMzpvv+SCXZ+2gGIIwxJXhTPZ48CVIQyRFzBzhLGGOCicpN6ZhEgQvuoAAgtYFDurIJw7GkBQOaRbXLZc5Ehq0Quyy/knr1UjKzKNOJ9C6DN1dL4/DsA4dO0rmGr2LfG+mpkieQDa3iwPy0AaYa7PbfBoTMQrZEgqK6mFdvJoVlkY0bG3DQxO0XnTnXRgYO94vdUALLz/nyhrtZQXXdDADIZitD/PD1LO2vddGFMArdnN0OEJA0A+cqfv0//HhkQLySR7yQAiUUW6POfKPjQAORcd4gCoE3PL/qpprDLACB2SPG6aTmopsehn7AeAC9M0yx2MJ+PLCHAPGrMrVK8BgCpqKigFStaUak+inRWr/A6uJnGErxjUFbiGot7oqUAkKKiAuIi9LvhAXI3AMitACU9Lys4vQkHdFMkQEW9mKJk8anQ548zIHpZh3Khlb+prIe4sS2fLcXiJrhTUUQUqWkncDbcy8yUUQKmNbGJ33ZuZOkAACAASURBVJkzFxFhmAVNbjsiOAlI3UqvFo7maIM+ofJkySxpKoOZseDjubbYL/V65Pk3blol6kFef32vKB5nrxGZ1QBtwOJhkq4AXBsDFhTkwtVzGWTl5L6yutfx42ehiCUHJdz08taC8Qgii27PtbSy282EpVtOaPHrInE+TSp6bPzFJKZhiX3k6JU6dw645eqshyfmo1IU7BUvVCCR7aX+7E6a8A1SrFAeH0eUdeG5E94fmm7iVrSrXOzDP/0y0X//kqz50E2ACvzzTcNsbd/nxSkLQ5fXDsoVy+yO1V6kuWoZ8RODcRVE1QZ34oc0oEOPybwThZT34/vxyA7Q9Jd+YhgOcsaDF8vpWkb2BSe5wd+3h1DQ/oQ0TBKrvZaVmDzd+rtlIG4eXfIA3Tr9RvMkDewxs2Mol7K+9QDNfHE/RUulVr1uqZkPnp4KTtJlPpbSB9HbTl1HRn8xFR5ZRVefVjUpNwFADEUp1iAwCsDRcZbPOhtiz9BULAgMnF8rDu9qExRVVIaDs3RG5kRPc6Pj1W3ODI6Eyu4JE0BNwcrg5WRvGdNYzl//jqCg/swsIEN0yOrXox8lfFGoQHVr105EgjPpfMV7FERxrqZbGZ4hyDhoVpGVdsXPSf6Pm11FJBcQxWajMHndcXRSXlzJxeScTZXHEUfh+drQWpqzz1GXQ2aNxW8q2hlDxN14Xlle20bxu6h/UM98EdVUanfIeiSpg/EqRWG5ptci8g0zQt34N9GsCojaRwT3lW6xEJZX90tigj+n3FxCtU9nMtAP6ga3w0VZ1+UZRo0m01OsR3Wh3JQqrI3jhGowBoKp2kezCJtQ9E+LMsosFvOqLJvlZvKiiPaB+6poVUuJUEkSXY//jUzMURZsr23wRGjvCNKBI2N4n7lFtiMGKl0CtLNHH7LTqXNxjIPk+mOqkF580c9fa/abIyuqT6xGt/yO08yBhTmzz7xxSXsKRzBIhjqVcRzKB0WfT23uKDYLSWAvCuq5zdkDVFUhl8vA9b9umR/1+3gXue2QIsbYENnmUeUHVQHqlx8iRJfs8E0qxHP5rOIQqY1uhZ/S5QBMSpHByIxPkg+mg9zcCdOcl+bKcX/IDEcUKoVyhkXyFyghBEXF4smL4PX5s6Sy0zxW5UAwYhGnKxdR9DiCX44YfKBAjeJ/85FRcoEuF8WYwoGC9oX5SSrMaaGqovXUN/I83uVxWlu3Q6yrqqIEv8vgWQhKZVzbIbanMn2BEK4lhwQd86E+2rK1Wny2xZEN067o0Vr68ZtHxL3145elfxobFuoMCKuAFcGjas3GFaCKZdMz99Ug62Cj/i45Fv6lRzaB2SEv4K6xAH3/Ao4Hv38FoOXltjkamYvSF9d7BS1JbFt5g9hBC/zDbx6nz+6ooSLfogFAvHiBxpXcm6FU5eJrSb3PRWZVUvAWcM2mZkC++ldnaT04drs25ZBnBg+KPJWdwvXsxjhZNtTgqXNnV0pl1gzISHsfjaLG4xxEFs52jCJzUkx5fni7TV4UNCxu3uj9UlgB/TgD8JHhKEK/epBF8dCJE5fBxDlOAwMyuGYAEJbgdeKCZiOX9o4OzCSlzW7U7ikJXt7ZFADCyksc+T53Tpo6iVl+ijMgtwpAOGXM/huvviaN3GT7+AEID+YXcSE/9dSj4vzwg5eLSK9eGaCzZ8G9/YgACB/91m1rYYSYI140nMH41rc46n7zAKS5uU4YTZ0/L++R5cubxPrOnJbSgdZr7KcRgPDAxVkiR2zZyIaUzFdT6XwNBXwzNJrfSxOZQ2QvlCnpVADihxHTN/8Popf2QG73c3ihmObFMquhxjaVbZupqnOjoNEsZsOfZs0Bmqm4oscitwxA/P01VHLoPpprs9HEb7wIl/GgGBCy2V7Lt/4VhbMgv5gZpqg3SLP1HRSshAiCRQHrXgIg3K+ek3XkPF9Jc585bChj8fS7BUDsoNxUvLIDAETS2G6GgnW7AKT13T3Uue4DCvowYLjHAEhmIIea+jaDojJDZdmV3BO0z/+j6wKQHQtPAgJDHQmDFTD8qcd2gUIYBMYUVeZ2AIgXA93NwU30geeodEj/OQC5owDEhkBbYT7YElugmhjsoNa65fST/Repq1fSPL3g3kfCklqjlQ41AFm7ygYaLtGFS4oGeA8DkJXlcFBH3UE/Ht+RHPD3MXjdjAz0GADSIOi51VB46gtMURni2IMwjh25nAxAmj0IIrpH6dJc94cCIDaoMNkSHgGuIXKLkb2smYkBWASRycjCHizAiHNkvgt+K2Z2qSCvSsznwfliAOLG/q5v/kXq7PvGRwJA/vG7r1N1fR196x8lgyYVgKD8XUzf8fB99OmdzVTgtRsApL5lGY0iyNk/g4J3XBqrS930WJOfGCgevhKk/b1h+rf3ZaQFIN96/RIVQUFrY53rjgGQr/33c7RtlZ82rfR/aABydShIbx7sh+lmNor6PTCZPAYAIsGWB5kPtj5kq4aBxf1U4t6Mc+1DFsuDelnUdiaGDCneawAIF2vfignhrod2ANWcESZ3H2tLAR56X1avXo6HQ1QUoet2NwAIb+tGYOF2It83WmfqOWCncc4AHfzg8DXqV8L7QnOAk+pXTBlejbSt601nuGd2rgQ3ugYiGluAYaCMgsiaDhlFYwDCLpnccnNyac8TuzGIzwIla5rOn+uEuAF4uCobojnSuk9TMyC8Tt0vS2WhEgbZm6m/zPd1CX+Y0tIieu89DPIwzZr1SM2AWCNV9923QfiZsLyvkMDFP86ChEILdPiQ6SvB+8vriVr41T6fjLpYC/PDKE7j5lCOtje6j9JmPqzFOLpAnKNvOjulHg7QIDRXD66sAzK5ouEB6ShSYWIso7MhOtPBUeaiRCnlT5dT8UQtjZR30kz+CM039RFL7XLLxCPgH35HOpz/5/9TrpYDndrvQxyjCqIyEFn3ypfAyV6k3i1vg1o1LMZU1t/1jopr0KSBi8kMGHQcgT9z7UfG/mWiUDYLKe4Q1heAmV2obIDy2lZTJvxD2C9kcuXpJYHHkuVOYoOWs2KlIi2RDdFzX68AXXT7EutioOHb20qei1U09WuvXwM8rkfJMrIaaZLY/Nv1itR5n7RAU/N3nqLuJ96mSFZQ1hAYUrUWTwyjhgAdpAqdZa2HCnJwkk1lQEQ9iJ6ugIZ/ooiqO1fR+bX74A6M60jNyxkUXYvgUFFkzhAYxeuQHNWfOaNh96p6AHx2qBonXffA67K7VJSQazx0eQKzMDEYKFqopCkULEdsi6pWQu67L5hDa648RF2lp2k0+yoti6yl6kgLnXS9R0WRMqgE9dI0TchTrfqhIFZKK2kTXXV2kB2SmCXxKgymcgnOAXTYtk/OitGI4aOEey1u+IRwwYjaOT7WFI+O1vm1FASXvgvbZfI6U69E40y24WdiXlBG3QcmsVCFaDyfutDZeFs3wxtEqDapjAz43Sy1KzaBvtEO6XoZUaSuMiDiuDjzwX8t2ZClMiBmoT+2pZ972GE7a4PzOqyZDyUtajwc8DvL3drseiaO2sqDiSNLpZtdFWzHY7KuUDQMuO0qqx+3pgVVZ3GRcRRowgOJ0kgk0wxWYl06A67fNVoyuKjQRquWu+i9o2bxtQ48xfTNaGq2CGd4u03K2sa0AAE+Z2XBuyrpwCHKMj1NzgUZfY/bpMu1+MyZEGSMuNmVFK4TWRzdPLkFqMOTBf5zEBjR7bPri6lnahxJLPhLFMtoeRP3Je4LOyI2MXhtcFcejPbTJzIa6Afns2nRkh20hwbpiZVEJ6d6qAWSttOBi/hdZsazPRIoRCHSYNdO9uFsBJ48YD6wgACOOQGgAUGAONzrE/wPWQshTIH7eVJ13+QMpLg9zQDtfTQ+J93auc3OBKioqER+gehBGH4jBTm1tLL+YTp76e8xfvDS1haZAeFC8wwlMzvY34ftywxQKCTvj9GJIAb+cl0Ts0dp29ZN4jNnQMKLsgh7bMRDJ8/3UVF5C7356hEAIdzFM3y9SlDGjBINQApKy1EP8gBlLk5QIreSZiD0AJ9CKsc+Vedl0PZyvFPBtuAGsVq6OrlIL16co1/bAld0KHVy88A1nZsLWY7v7+uEXHGMnlyXA6lgOX7y4NrUniExZK+4YZgvjC+5RXBvcxZRfEYNrUPd55lcT4Rz9Ht/fpZ+/1c4iIJ1WTIgTjeyToqCFkX2BW4sct2q3pXgvRIJKHGgEKwHjp1An8Hv5kyYVtQv0tA0jB5RrzMbk9lZOzKoDjtqNe0V1B18g/KcDMxWiIzIW2+2Yd4r1wIQ9gC5fBnaveOTtwRA7hkJ3jQAJJ0CFnfQ3QAgN6toJM7YLbRbBSBcgM7t8uWupAF2aj/I9Zr0IKMwEg+S1G068SBJnmYWrOtxcAhFSbplwMxHb28REoXiIrUgG16GpQy5PqPtQgfkbntQ7CeXSW1cpHltH4DkYFmfFYzo5XmaCSrkyKy+vhLcTz+ADlQcLMcpCgYtdCzrOvjzU0/tphdffNs4Jv37ww/vQKo3KDI41n1kuUZumorGn3n9WiPbeozW49BFltbflyo8T5qOyJVoOv1v+cwFv1ZQ4lDmgeKcFEgA4ixlWSG5CieKycXfLCmXKlaVCUnf+TIq6kCdQAAvoZZuKEp10+/9raQL/cFXzfoNfv9qACLq59T4iAFI/fGHaaqsh2YV7UpkRyy/61NqrWO1gg4rYCg6so3o1TrKasK1kIWBDIpiE94wTTVepKlV4BJPFFDdi5+n2bpOGn74J9YuNT5fF4CkLHE9YLFUEbp1uvapE6u1gBBrhoM/57woOc0zn5a1GFbgkS4bkpZ+tYT4GosHpTsOfZ5rf/wwjW44ByCHwfkErmGLaZ8JMDS1BzunwUiq2pUFjCRRs7BIVR8CRL4gjZb2isJ1gxLEheO6+FwXnnNhrzY2E4XXaqBsh1ISaHyif5gSohW2FABjyqEejLMJp45FcGG6C2o4D4eexSmIUo+rjTrceBbgW8l0LTWMrKW2ykM060PNEW9bjffdoBPsjnyWOugcXbbJwaEIRKjn5+b4Tuqjbhq1D9Lu+GeQC5mhTrpIQ7E+dRUx90t+TOC9xe7c3FglhwvUxXEApBimgiqI4I366b7wFlELEhEnX+0Q90UK2ExyTGeVPCNAgYtNU76MYnMGiXIQJJ59CpgYlCs+tZjXNC2U+x5TakDiCy+P4nPdRBE4Hx9fN6CdyJb6V03D+dPNACDqfc4SuoJWykuLB4J813ChbMLifZRQA3nrc1c/E6MooDanY8CbRCvmewrPO8yjOgAPLLmfNhTUJhBA000P/mwuk2qr8cKzT+XR914xa86MflBUO/7uz5eAwOmCG/u8uV72neDmA21G+2Po5UMI7DqCUjwm4Soy9iVuB5VZ3bxa4Urss1v1MYJ5iRw1UGY382KplPXlNc10oUt6N+S4zRqzLHhYlOQuF/dJHFGg12aP0bqCZgpiPDgYYPO5R8QysZEueuxBG+WhcDwHlKGZoI+GoTJVUvEKLYxAvAZDcne8GGeaaWtsBryAfxCfyQzgHIQxDdkAFzyaFECJQ60soQb0QTjScxsfd9Ly/EbYVDjp8vBBCiKLwC0YDANkSBCWwXRMjCVWNOzCIDxKA8P74UuRT43F9eL3vBz47aB+g9vE2CgoZ+a1ydNGJmaguCm7s6qmkerq5bgkiELqDBS7cxsbH8C7i5UikQ0aK6D56Xl6+52z2JYEWh6ooDlDknfHtTH//refRPwEg3cM6FfV5NFy1zAEgGrkRmBg6FReNRHUYURxP/7Z+9P0m9shbhOV139OoTw2DsKdaB+mV0+N05fuz6NSqG1y48tEX4Nxpl7xvDisuLq3QyxoEZIgJoCb2J8n6e5RCBCMAVP93Q+v0H/+5UYxzT27QEEAPW6+lpq0AETje9vMPLESFjcX7stTqOPg9qfP9dEvP1NOB087UA8FKfIMmQ1yLLA3Cmh4zkrqDryOJ1oGlWfsoI62ABIBQ6gBThheIEYG5GcVgGzZsg4Dwoum9Co66J8TAFm3rpVmZuaE4lRqVN/aD/cCAKmpraR8mEQdOHDsrgAQnw+Dj91bRQYk2SF+aQCi6z/27j0ibjZrHzLH8dHHdtCB908kmXL+rAEQBiUamLhg9Fc0XEt1R+sRiSO69NB5CjcMUzxX1YsoANLywZMUzBulgZWybsYbzqLmw3vo4o4XheIVtw8DQLJe3Uz+S000+4X9FKruI393PeW2w1tjwUfTjZfgil5K/v46Gt74Ps2uaBPbS233IgCxhV1U8M3dFFzbTcGtl+8qACk6DjlMnL/RDec/MgCyCY7m59a8S4uInn4cAITVilwwWWuOrqXiaBXt8/2QKsaXUdFsFV0uOUohn3zxWgEIy+o6kZ3gjIke+GsA0hrfBEJJOR2lfYJ2lZ+AZG9iDQ3TIF2KSbAiBtG3AUC45mPlwgoKYSDXaevBen4OQPQ9/HEDkMce9NOpC1ACmkxG+7F7DID8i9YGSAfLmhIrAIlCXc1p91J98Q6ahGTroeBFKCNWU/Z0goYDo3QQhpvcGICsWQsZetQI5uJ9twDQwADOBhAZS8wiHo+MDdcmQSGL3beDcxJc51ebwc0oPG2WAiBu7EO1bzVFQos0NjdBo3PnrwtAGiu3AKjYaHj88EcGQHj/OwckCDh7phcF6bJOMRWA/Iff3E3zrlxaXV9EGxsLKdR34QYAZAoAJCstAOkZmqQXDg/T/7I5544AkHOdC7QfgObfPVMr9v1OApC2LqKhcTsU0g5gzajPEQCkDMlcABBkQLhxtigA89iRkRnU4C5cC0CeeeYZeuONfXLglCQXp2/xa//eUx4gS2RArBK816M83Wpmwdob1w7k09Ovbodyldrrt7qfrIBl9UDh9S21H9ZCb71ddnM1JXlVJCrFKV1Tonj51Hmt+8/Xls6AMBXJaSkQ4GxASUkh6ilYMOC4VJRK0zjilLr/vP10viXpHMPl8ctIC//+4M7NwiV9eno2fdZDhQGYMsXHVw91DQYuFy7grlPr0LvJ3iibNq8G5SyThgbHYLbYJ/ZLU7C4bkQfF29bywxbDzPJCV79YM3IiElGQaOFbqFD2SpjIebjCLKmXul1YZpNFQDz4NKuMiDOYrOI31kCalaO7CMtderKh6mj1ftDbweb+K9/naBlKIf50p/nUvbFOspta4DZ3xTNL7tKocZB0QcrDj4lIqjnH5HmcbUXtlOgCEoydWZtlojwWGr0dVGvOGQ11koHEniQnvc3e8i+eYImH+CHoGy53c2U0wafkLIh1HwwHctM51v73Lr+1OnpvqfSpvQ+LZUVSS0yT1rndbIfej4+vuK/+BRNP3qCgqt54HltLUi6zEc6qhVnPaxN71t0Dh2v90X9ze2so5z+CurZflBSfHSUHRH0tBkQC30qHV0L2oxGhsMG2kXRRBXlw0TwUuUJda1x1kNtBLQkTbGyK9ogB01NPw/OEMgjETK7LrkcuynbtZu8Ln4XFC1V9M40BS3Ti0yJYU2BYxLO5qObMIBCfVcJjpnXqSLrUVFwLDvGhQi2lhm2Qy5UbBeiLdmOXJCvHqRz8eMUdM5RdaIR4q8FlJPIR4R0gd6OvCrmdSJs6bDwEnVxOh9bCBQHbhGWclXvNJOihVsahcgbQQU77DhBEYNjxs80fXwq82DQt/h1zoXg6qSKELd5BcS1zK6mc3F/ppHkNSha+N0WVVkaM4jP+rbGShNM3QpZitc5CyKaSRlbKhuii9OhkGEsY9DHMMWu6VpOM+XDz//U9yI/c6wBN86CyHZtBiTO2SRDjYBpeYp2BjKK0Xge5Xlhd+h9M6li61flIKIeo/ZeAFZk45xOuWxEea7wZz9oMdxihicLfseNq6lduKyMFta0msAc6rfBSlFt0a4oZqLYWPanQ2XQXPAsiSDDILaRg0xEc62xXPkmedJ3w7Rv7spZGp+9QqWFMlo+O3kFUX8Zffc6q+mUW16DXmT6Kl2oucC1PzCAgXA2CsZxf47PwzF8EeX+kM7PQT1JAtmFWcf3yRZQ1EUbagzU9Q2hXGMfZlS9BN9XcZvc9sIiakFssgB6AVm0lYXNwhH+dPcwFaGoeS4wiW0twstjSnjEsC8It1wYAFJsEvSrRzBmBRU40IuxAwyDCyqM7Y0OyWLw2ekJyFfL69/BKVC09s4eKiqV2QkPZOirKuQ1ykm22Rl5YScc8AVBBkR+RsE+rvsxUEb7r07R4NUJOna2D4NtGaCwI8r/O18GbSyzjj7/YCP52RcDAMSDLDy3ZVVQ3FIp/XkcSwJZwf/v8AzdV+OlVsggc9PXcFaBn2ZhcPlvvnGRvvZMBVWVSb8WLbrAH2NOJQsM2mMCHj3cMvKKYKYpszOpGZDvvC6ljH/1cVlsH12I0sgFGYirhKVArEKeg4QHzzaVTXbplwMMNhMBeRz2hQhNK+Pl//vrh6imPAEpfwedaodeV2IejvfnMOyQ++PL2EUXZ74vPvPYJ9y9BcmAAdq8OY/Y7kMcEm+TP3zxi1+kH/7wNTHx7gMQfphYRh7Gg8o6Te7akvuWBoDwQT/22E569dVr6TJqbcafWx3YW5dPB0DErqaMlj4MALnd/duz52EU/ihgmXLQ1w7kVeoZ+80UAN30tq3eIOn2h9en60P0ID+1n5m+xW0BxjzajMtU5yL6zGc/AXWpI/DrMKUVrX2ZDoAIY8Qb+paY50PvG+/vo49tR8biOBS3gkkAxPDJspxDBg2boKI1ODiCf5JXy9MMPje+Z2b6wC3NhsJXK1D+B2KehPICYfBh9RfRx52OPsbzWQFhMpiyjFp5/db6j3w8mDTo4NkU2BDUK93UZ6vhoKvYfKG7GIBoapZazAEKlrUexAXVLG5P78OzA8+YZ/8BAyv1AuVB3bKXnib7aAZFkfn3ZINGURAmT74dGZIfUcWZbRTKH6PJpgtiHRZ/MkN6V4AjhUGtt5F1sK8/Z7wL88LxbNDp8tFncRp8AJKMKDDPb1tDWb311Pfkj1IvQ8u1veRPST+kgosbUbD0wnwKNPFELKPHYJbTkUq70sta6Vbu0VzKe+k+Gv3kQYoWSY7yzRSki/ksAnHWSyXKAwY9LmWaj76sNP2uB7S185uobds7UllKUYGsYMRQqhKgRO65oP8Yn3Fv6muPQYUBCmzUMrSeJjJGabzoqrGcoVDFA1oLGBHrhRmaDZxxbjyo1mDKzmanyigtBmWkhH52qUGxzYV7QtGO2KfN8LngdanBYIbNR62j22keBmjtxdLTio9TS5a7UDBbmqgCnQqEKtuUUOwTfasi3KwolB3Np022HRSGgtBgvJ9qbPV0FVSs7kg7WNV4ASNzwS3Dy6Ib8iXtxDsqGJCDBn6ORKKy4/izASp1/QY2yfu0KspZkBB1JGQkluv4jOtRzct4wxi4ixoKfXKZUitvLO4zS2mcmMZZFmEwqJo2fhQ/aZqWBdzoaVY1LQYfGoAwfSqhqVnz5nqNDYgP+qaAeZymXjklDz1uM+lOMgphGRNog0cEspzWaAWvEbx6a50dy4/KFZo3g82tlbgsz1P+XYE1RaeXfZzAfqQqRqJf7ZBs5VZb6cVA0UeHT0F8AOpK0RRO3AIG7HYFZuNG7Qq/k2CTqNSPnKpmgdenqVhWlcrEzBDIRgoUOfzkUvWEui/dMPtbxLUnDrMkD4N1uW9ZLfABq+ykUvjBVGUhowpDw5HMBbJ1vCl+XwS9xuNGrQaAcgwH7UQdhDueB9C8CJUjgEnUT53sqoCBoJOudrPQimmOuGtzC2VnuGnS/hqKj+W+ufCwyMRANqkhwxJUvixuFPQvwoSW2xw8NzLdZQA2HvQb3FpAawqhZnd0NAABlEUqLCoGFQr3Gy7webyjfexePzqOwS1MsPO9VFHcBODXTzNzl0RdzcpWCSoWR2cB5iXFqLw4HwECee9dvCh9jWK4zuvqm8VnJzxVcpQRn9OFINk5KSaTUxSnFas2is8jkxJo9PZmg9Lkp5GrM/ST987BkFLSvHw4L3/8n7fTdDSD7l8mQVfm4jgU1OS1bQUgwWAA+ztL3z2P48vy0tMrZV2oHo9xzewczAB/+7sX6GvPtmCAr0GnGT2KKwXACAJHTHfjxvTFqKozCS0EQZuW58MDkPj/gn5Vkg8Ptl2yBsQKQEpXLUPditxneznTBNX6FL/QhqBIAiCE2zDEqTIKJJXQCkDO41E0B9r9QuwSal/k/jpcm6ltSsrqc02vZxzPRtDEYrEpeu6558R0AUA4Gr179254GewXE28WgLS0NAlkc+5cekqDXNnNtI8GgKRK8N7NDIjoxnsAgHz6059IMmG0no17DYA0NdVRY1Mtbr556uq8igGonSYn5ENE9+WdBiArVtRTFhxWDx86eVMAZPfubfT++3BdVTLVqQCE7wdu2+/fSNNTM9Te3vszC0AeAr76LMopfuOP5FVlBSDll9dT07kHaS5rlEZ8PeQcySL3ADTTc100u6adhrceXrrgnFd2CwAk90+eotl/9bYwKctrAxgJyuggXqU0ueLsHcl8fNwAhB8lGedrKPeNTdT/5ZcQqWIH5WufrWmd0m8TgHDdx8Y3n6Hjj/7gjgMQO7I6G68+RMcq9lECgyFxygFcPg4A4o/k0LrxndSZD2dz7xUqtJdSJdVjHOqE9G6GAA9RjNQX8A8xXxqy9dNQfIBmQTfRACQTvO/V8S00lZigBnsLlvBQe/wsXU6AG60NCNXAPxWAeFFHxf/1RntuCoB4Uci7JbqB9tlktu/nAOTjByC+DDs9vK2A3tg/c88BkBoMyusKx0VMIA/A2YZB4CxTZSYHQCXMFwPfuB0MABSFh53z+LyIQfY0TYbLqbZwGflAi3r5Axk5n+o/jf+bAOSJ+1vF8vPuN28LgLggAFHiKwWQwx0DANI5PgYAQtR9eZK2teTQkVPdqL+YElL5NVVFAGswxS/7wgAAIABJREFUTszLhfoS6GKVNaBnzUHMRgq/3BUAciUPdR5eGumbvQaA/MX/tZUGQ9m0c7kyDrwBAHmnO0I9qJ/5zR0q+6BeMhqA/Pmb3fTUBtgVNMgBvzUDcqsA5I+e66GHNuTRjuVyW3cCgPztC5BjRsZlWS0wQHcGztsUslXnTQAC9auB+aM0s9gnAIhz9H4RYBwdvUJvv/026m2gVMnPL21CePCgTIXfCgDh2W9Wsvfa16WecgsAZOmVXPOLoIhBIvX994+IAexHBUB0dFrwgNNwRNIVRd/CYchTcisEdbVyrYBl9UBJ3a7uk9T1W49JL6OzG9bjTO1T/V0FsMSi6bxG4ogeaRMvdqDl9tSndiMyiKgSXtQepDADSPtNw3Xzwvl2mlBAxBoBswqGpKOPXdtvVmkVGXHgbMjDkNA7fvwcTQEw6GYcl46Gof+9Xg/t3LkJGbW9xnwyyibXa6WNlZaU0+o1LXTooAnOeZ3WqJzOgKSjm/G86TMg1uyH/Jx0DjgzYc12ZMioiUG74s9eOXK155s+ICy76y41+8ehCtnZ0Zwb97Xh/YHfmkG5+sv/SPRbf4yXxXLZHZ5gFgoMwYv3LlBJ1yoqGoSk97bXKKFqPDKGisnTXUyZZ2WhYGDLZQov60N2xIxy6svcysC73qXvulxO3uONlFuRASWtQZptaqeyAw+h2Lyd5htkhPhmW7rtpNKtRF9yssDIHKRfe1KOyvIlFcjcTPaDt6Dnyzq+jPzn6mnwC28jy2NGxJKK09NY4kRNJUtTMQnrjU4qeoyKrssLSh4TZ0vqzsAxHn0ZhARzdFxpKnPEXUeDNQ2Kp6nP9iwzsyAi44Yvh5kBKZupJT+kODtLzpmF56z8pKlAUGgzaD2assJRPyXogJETKH0yGi6C2qo4nQuo46qoWUecRcbGKXeCI+wJRV/gbZXFqqlufgV1+s/QuBcUPVA18qBktcK2gabdI9SeaEN0M1MoFwURYa4CMMlK5JEv7kcJ+gmahWQotxpnHa21baV9iddog207oskO2ht7g1yIILsUZaeUKiiEDEoMil2ZUAcqolLKA/0k4QANB5Sj43PHaDAqCznZL4kDGPJE6EJ/8x3WGlkJQgu8c+COzopY2jfDyDEgE2KoaIl0iJX+JFdrSQaYDvM628KbRSbEmgHRherG5cxmkZZsiD53cQv9irMfRgZEbhahUnEm9DfzsyUzgBSG+p2L/y37rh9RfCNp1oOFyqvpTNckKwwKFh+YfP7ZEO0W3Wu5KS117bKPlMKTmZrlqapgH/QirWzEUz/9WDa9/X4Yg2IzMqCf9zHOQiXd/PJAWCXQackW6HchR/zlDpgZnwgAA57ScrobykYK0Lo9sq84AxJ3K/l0v5PWrwbtKyOLsvBPUHPQKVFkITjjHoEbeSjYA1ASwBo5syjvjwk24VAtZKugyopGKkNB8XudtWLqpdP7jN/JPkIbML6qhi/WWPwEMTDmlkiYxe0+5XsV53S27lxXKY0OyuMr8zTQMqhRjoMC/dahXgqEkXVx+fDun6MdrYV07vQYDY/pfWKjEFlMX1rmpid2QzipE+I6NgmI6ip8VFwiswmhoSla1qjoRpEgdbXLrAbXaXIrLAW1TPUlZ0DK/Pyd6MrVLgqj/oTbfKSTlq9CJ6IF1CkdHixG/YqfpsYD9Npbp2lRZ/diQfqH//EYdYD19aUnpPBPfuYMHdr7jvi8reVxI6vF/c8ZkFmYPX7/QoS4j35tR6kxNvAgixFDevePX7lMn9lcQS04Lm7hcAiF5VIRK0bynWnNgCSiLlBY5fHNzs+Q3S+v02xkUP7ge1fo3zxZQsXZShAIVNXO4zLTm19VRjmrIV2JZs2A2FSW146sbAxBYW4LA1CSVAXp33oT3h+4j1c2eelYWwbNhrqR+eulDND8uCXsrTQXHaWh4AkBQGJ9m4TQQjeyaNqMUACQuro68O9L6PRpxce+yRqQrVs24oT10dCQiYjFlm+5fTQAhOVnuVkleG92125lwJ9usH4ry9/MPt3O+qqqyqmsrISOHJFFZ7rdDCBailYmLtIUbd5kEKLVGcxRVzoAwkAiuSg+mW7Hv3GNyLr1rbg2CyDf9r7YfU0fEBe4TsFbRo5WoJnaZ5zutjYNQFasaMKDq4D2vntI/CzkidULwHpsRcV5VFdXgf48a9SRyP2QTycrkMiBMdH992+ht/ez7rW5XagNGtvQ+2IqjpkAQNLZzD4xKViWftUjxUxMU6BCTDJoVxaeNEsd8rEBHOjmhHyus1TtEAZp7go5vwYd4ph4MKmaM09+zoN60N/9OtG34fPx+qeka7kjAr+NI4+TN5BN0xU9lDlfSD2rUBCeOyF+52a9bNxjcIA90kLunmKK5wcohCLrxRX9hueFxatLLmzwmNTO4LsDHh+5f/EkeSsTFGrtppzBOmwkTlcff8nY55v9sBTISQc0eFq6ug99ZgxeKzbOg3g9rxUwWxkaBgjhsboarFuHZ6kgpeh1qYw1tFsqY4nuUQuky4AIWwLLpS8UrbhZaVf4PTImAYZxuWJaM1zrJ3OHaCwfb1ZDBWspAGIOlK01IBg1yfViwKoNCNeNbqMrPkhZO1lhSv7O8rm67oPBh64HMUAJU6JY/UasywQ8gpalFbgwmLepQVtMbdjBAw11GScciO4q2lRdtJGyYjnU7b4EMzZJpWAQZccFu84pi27b7Cq6yhexHgziOLYAZJyJnaQ52zQV2IppjWsD+RKZFEwEKBgP0En7ESq3VUHhCrQIrLQWwIXHrQyKPKCjzGEgtQhK1gJoLp3jHbTWs5EOhPZTFnT1uc3OzoOaJWkjRvmGAH6yr4rjRdScaKADdEg+B/Vg3ACPFgMe7pukuIX8YgUgxrnlHxTIM84Fz4v6nZiFmiX6itXGFN9bfFfXBwMQ7KncRoj3Q50zPViTY0jV+JqxXO2sBysOWu0/L6pMC5MG8CKrpDmaFoUjffEqehWvip+jrHJoNNQSyG2Y200XwBLvByFLLFZi2WMZ4U5YxknMAHtgm4+6rkRQEG0GBkBmFvPy7lr8eo13gvWdxF5YbtDz5K6Z50+/P+Ozgxj8qmP1QhErfwbgFs9jbw4Vg23l94UoC5mEolwMYLExN+4VJ6hoXri4D8dg8mqXnib2sAQKjqCsLfE6MnD5mPs8ASd0bouuCgwYy6g5s5lODebRlGJFd1yQKlr5pfN0f0sr+RFAbB9pp9xM0zPE5ZdjSQcUmLgFQpD9BfWKWzBQQlfb5fRda2B+PTBDH5y5SnMz8thd7LmyGKAd63NosG+GunrUvkGCmhblMXDbeF+tyIaMT0mVsMoSGzU0Smnd7pNt1Ih3NbfyskKan5HHNDMjQb3TA+pXpswG+LJzqdAj6yyCszPUPyRrBb2oeXTmyIs1M7dW/D19JoFj8YI66aTnnz8JbwtFjwIA+dyzWyi30E9P7JBqZY+sL6SutvPic2V2E9Qj5bwzExO4v6VtRT5c0P9s3wh9YV0elWfLc86BSQ+AxI9P9OOyS9AnN8hjCobmKL9YZ0NUrcdMGBkHabK5AFfJdABkEljlG3vH6KufK4XQgLx+FqZCNHVVBuh8JUXkXynHyuCrAddKEGNTL6ylAMirBy/R5b5F2rDSQZevZtEc9m86cJQK/HIfE45mmGdGqHf6J5QD2tbwidUYz5XTBx8cQDH6CGpke2QGhE0IuXV2yqKdm82A3DkTwp8DENnxS7fbASBagjcVgP00ARDukQce2CyKxM8jE/JRABD2BHnggS3wszkLH5KZJQHIspZacYIuXeq+IQBpbW3Bw9tHZy4iwv8zBkD+6r8laA7P0v/0e/wglwCk+tIWckGbPZCFNGzOOC3kTVHMLV8y6QCIte7D115B3tP15L1UJYDIwvI+iq4csI4PrgEg2d1N5LtUR5FTOTT5+89T5ZtPkBNyiUybufKp5290O13z+08TAOGdr/yfj9NcfR9NbJUvuI8KgFT0ychYfxle8ncIgHhgOtYwvZwu5ACcY513G4BwMXzzYitlwdvhhA9u8yzqoArdNQDBUJB2up6g/bbXxfEzKNEApCXWKqhYB2L7RL+vsW8BvokAfMzDU2EFTcB3Io7idC+oKxkYoKDknM4lTlPYK40OOLCi+f4bZ+5DIW6EroB+dW7xHAYkclB0IwDCgGpnAh5cdIpmsd2fAxB1S3+MAGT1Sjlwu9BhBnl8yEaXFLqotspNFzrDNDIeFdlkk3lgCU7dAIDku8cxOIfgBgCG0+OjahQAc5tCbc0ULq3phVmyo1A6AvC+C5Fzggz0ImRwS7Jq6axSIxLX8i0CkNacVTQ276MLUBkO41bRAOT+9bm0oqyCBucDNDzdKwBInjeTCv051Bt+Vz37kwGIC5TGmflsAUB8GGRvW95M33nxFO4BjAGjsmZFA5DWxkwczwKdPa/StykAJK/MTk/veQTvWBmcvFsAJARlRTuKyJ9/4VQSAPnU05toAdmTf/2/SUrAzQKQ//HBOFXAFHLPCnn8dxqAXBxapEPt8/QbjxfdUQDy1pHLdArX+tY1DuoesEGSOQdS4oMQNJAgMYbMWTTmp+6p1wQA6TvcSus3lNO770pT7PPnz0sA0twsi3GuXlU61jeZAXns0V20//1Daf0M1OPgJv9YAYglGrKEueBNrpR27NgCUNWDDM21+tw3WsftDPivlzW40fZu9Pvt7M/mzetwTsFXVse/VOF4um2DLCQmi2V0YeANaGBW2pAVxEJfxrKJNMICfBFaw0P4zlErnb5ms8CtWzfQO28fFFxQ8zj0uizRKezj0hmpZAoW75TOXlRVl9NKZEL27z8qCtJZ/Us2+ZePbfv2dQAf8MqZMFVJ+DczOGYqhm3evB4of4x6B6eTMhmpKX65CQuVysLrNxWxrqWOJZ0zzlIkFZmrc6fVrvg8ZshpCR9zVOTSjsIYuSzqV+5KOY8zx3wpOjUVi4vSEUn9hR8l6Glklb/4bXMPuJ521YHP0uWtrxigI6mwXJ1+q8KVyMhbw/y8PxEXQEgleT9oIftUJoXuv0iR5QMUK5M0F90yhsuo+MwmmoKayGLFKC1sv0wlH6DArWCM5leYqlrXKxRPWiH3j4VWpX9LzXQk0bFSV2D9vgTlyrp82gwI1qFqkMXaruf5kQhgUPOdx2l8K6iDTYgkWW4rqxGz3i0j62HdT5xPnfWQF4f6UWcL8D2zv5SqJ5voXClkp/U9ygMoDUY0PYgDzBYfEP3ZloEfDB8QLk63U8NCk5i3y9UJsSMYgOrLWyhtyYsCSQKD0mUAHygg2fQ2+K9SQuJ9cWgAwZewUqYyKFwoUjf2ARytDQv3Ixo8S22+Y8iGyIPWwkYcbXbD8ItpV4+5P0OHEntpPDEKkJSgTPZeQJsH1WWFbbWY7gHtZKN3G3Wi+PJi7ALl2HLkfLjRx8CV53POUWi4itBcbJZG4AK8ybOVZj1zNI4XdRnkfl0hDx1YeA+FwB4U58rOYPNcXV9ivFcsmQz0BNUlqsmL/y7GrVRDpeBkUaWyZj9kX+sTbBUOsFwYKsou1LDURSs9QVRWQ5kTsrGYca8IgQF1ESJlY6hghcwLM6G8QeKW5UgUpqfJgCgzNF6/TdGxkjPtvIypHmSYLurCWRROa/8Q6yWf9DlNBsT6u9ge6oN0M57HenzEf20o5sausFhBSamXVjR7af9hoAGIIfB7oaLEjWmZ1NMXpEr8fqFjngZHotg3lZHGdWVugKM5yOpm2RGdX6A8iHe44XdSWZyJ7AZ7V9gpgGL2QMhGYBjBiw+UKiFAIDMPefnD5IMYwhbUDMxCGcpmlxnS+pxP0NXwSTiMS88KElkp3NtKMSuuFLd4GtMBIzDx47YQr8S7EPVRFSuxDTcdbZ+jjqEQzQ5cEb8/9gic4VEPMRFYgPoUVz3B5Rv/cS3eSPwDZGFwnHaZcViI5iEjA6GHrA00ODdGbVC5Wl/XiBqPPmo/q1IrCZn9syG7kIjNUQVoVo3VXnrvoDJSBMXIzdl+tMXIMORpEZzcuh4SsPKZX1oQpYpKSVHqPd1uZEBccEsPzMt3SH6BzEJkZPuRkZH95s8up3zUwnAbGe42MiCZeRBeyZVBgwjMRLkNQg2sfwRqXKgbfeH5SxDTke/MDGeEmmEjsHV3Iz29G/2CVoCEjgNSwtx86L8mFeifGARVGNRybuwN9v5VFN3PRempVdm0F328EYIG9SWQde6dpHfOD9HvPoXnJRqkNkDplBkMF7scoi3AT8YFKiu3KJ4dGIGIzyEU08WV6MUL51Brgcm/8ggyKSr7yxkQ+4ikysVysykD6qPic3kJRAfkuh3Kk8jOKXhVx0ZDrO7ZK34/dqmL3joaooe2OHE+YnTxqlQMm4ntletC3+Rn7qZT/f9ARVDyeu3v/fTlf70TYlc/FL+3tyOgjL8J9gBhTtbsrE5NXjtQE0uktF0P3U/v7jVlL9PNc3PTPjoAcvFihzRXvMV2OwP+ew2AbNmyXgAwffw/rQCEH/y7HtqO4qUJGCp2fyQAhC+PVVCDYCrW8WPn0Gd60GsCkD17dtDevceQCrUos2C5dABkzZqVgpJ14lzPzwwA2Yj6w7/8KtGDEE/RrAjutwxIKS4//jid3ykl97jdDgARoESNV+xTkJE8V0veI/LBGAbIWFzRR/G8IFXse4RmKrrJ9d11FPjyu1R4cS0UNoroyme/l0Tz+lkGIAxOPKCxFe1fT8P3naTFYhOk3UkA4hzOptbBrXS8ct8dAyBbAvfReRcMDuGTcTcBSCa422vCG2E42E59zh5RC7IUAFnn3Ipi8mbYhMRAe0HkOjZI44AUG+xb6XL0AupAciBZmkF94avU4ltOR6MwLIzLQYUNvgROXMwMYgKgZDEAaaFWqgYM6YxfpnpXI2o3Rqg3q4taZldR73wPtUcv3zIAcSHb9xBUt96NfYAyGx25+DkAEefgIwIgfr+NcnJtlJvjoIZ6BEw8XPdJ9P0XoXiU46bdO7Lox2+BXgMAwuBh59ZcuHTPg5YVotIiD61bkU2vvDspAIgLA/2cTCcVF8KDA9dMQb5HZEvmg3Gamlukqdko5GeRWVsopmmoHdkB9hMek0qWIZNlSQCkpTwbGQioXIV7KSdDGsbZwig5zzRd1G8VgJRlF1NNXhX98NA4Mi1RA4Bs2OqnptJqmAJCcjYyA1naCYgoxOnxLctoCtf5VGToGgCyKmsjaDmLKF6OU/fwEB09MUrhUUkJoxQAUoy+WNHoo30HVAA5BYAsR182N9SijzrF4ncLgHT2zlFxaSG98P1kAFJdXELrttfQp/bUUB5kgm8WgAwDEO7rmqUaZEGO9YepuchFz24oosuDs/Tyyb4PDUCeOzVHVZBcfmoLQNYdBCBtV3ro5YOgym2QAOTIhW7K8m/Hkwgmj6gJkgDkEQCQbwgA8k9/7qTf/Z1H6Zvf/CbGWquEF8iHAiB3zgX9owEgTz75CLxN9iaZwhkjpBt8uB0AcrPrvp35bmd/UhWwrreOawr0b5AFs67Lumy6Qn+dAZHF6+n9PXQ0SxcRch9ZXWE3b1qL9N4CXbrYZeimWwvSrcvpDIi14JvnTa0BMSKB4iEuIyvLltVBnq+aLrZ1Aukj+q4I+Fwc/8ijW+n11w6K9egIVrKErhnNam6uF5K8x892GQAEavXGqRd9ofnaaepNRDbJSsZXWSgR1dObsfhyGDUg1qyHD4W6lu9i4xko8is0X2IsuctN1H+o9XKth7UOhH+vAof3hV8l+nf/DS6ta1hiz7yKswKFVN69mno2yLQ7Nw1AmLmiD4M/6+k8LaWUSHy3AhfdW46hXPIcRL1IWyWyIVPgHOfSRMsZcneUkac1RL6RUppZ3kbztQxOze3dzn3GyyRlOqzZDLVC8dDUK0+T7eB90PUeqZ91PYc+NmG7pL7cTPYjKSsCanRWTwWVv7ONup99jaLZyNxZis0jusDcssNGITnvvyXOJKfLHbGaZnPWY3vXHjpU/RaSCGqQywmFabMgnZex+XAg1gyIzpBwYbnOgOBvbiyXGvHfCbcsgBT9ZJkXGp6yZwU1S+6Pzm7wNHY1178bWQ0uMFfr4HoQXRhts2RIilHyXR2tpX7HVRpy9MrjxKqiGCiK/df1ZHxYOA4XJD0/kfVJUKj8WDWKxBGF/0ngNdrm3UGZkJkMRcJgZMEPIRKgTJefjkUYgEheN/uE8Poede+hvmgvnY9IA8IN7q2AJBmUBc+Fucg0/ELO0CrbWto3/R7qRoJUUFSACKyMUgtXde0DorOx/NyxZKF4rg321TScGKeBhKzD1MXo8ou6sCznWWT1ZA+Kxpkda2NZXqvvhvYEkdK8ckntgSL8RXSzyLaLcxfU9RmYPygLp3UGRKxDSdKiiCZp+8ZFaWQnUE9icbE23zsc+b9+oHTJDEhKJj/1vZhclG7KyfJ8T34Co37sclc3OPTg8U9NLdBTj9fSy2/1433lpKc+UUI/fuMKPFrkcX3hyRp68c1+FDYzILHTZ/H9n74bwv1yhT6zpxlZ3DDkS0MYRAcRFUc9w6yqKdDnB3pVpKLzDlcYgWiZDXBn1lJ+uczOZCgkUlDWRSvLAAbgfD4weoIyHF3id79DDfDxeSaEDJ2qGXCD0sUtAvUi3cAahE+OjKgHgg3IgMi6jNUVy+nsAIqHT1bT7LhcbjNK0VZU19BV2GznZnrpzXeHwVCI07OfbCJ31gx1TJ2GupUMjATD1QD7NlpeBNos0r/HQGPmNtABqfagzD44YnI/I1EE+ABouH3xC8WQbNUBZFycTiXMgHth5dog5I/rcR76xLxFRchWqOzc/GAHrV+zWUx34l6enJD3R7nyu3BnQgrbJTMuBdgnJwwXuUVjAbpyRWZ4PGAW6AzIfFgC+/BiDb3z7klas34LffsfL5IHQQix3OIENVZW0+qtlfTko3gvAXx6IHywuknWQ4QGJowMCK9/dkr2S252DqibGfTc8RHsJwrGUZDuwLH90hYYGYKW9vvfP0d/86tSCjiKyFJqBiSBbGUA16D4fR5ZSJUB8fi9uAZl4fifvj1Gn4NC2+qaTIoF5bzzkCn2BuR5t2ZAbAXwLMKy3BzKi8cu7jPZP/PjqF/pkv3TgzqOv3m+nx7Zih3Hi/t8LwNBTl2vpssDL1BJQRHl+XbR+aFvkx+1Lntfukr/62f+d1Cw9oqi9CQAcvmyGSm/mRqQO2tCaH0IWh5IH5KC9ZnP7DG9TUSX3Vy7ncH+za35zsx1s/u3FABJBx6uBSA6opb6grj+MaSa//HcVgBiVdIyebBmOl0XclvBAw/+H9p5H3V09ILWJFOasikVHIxiUgvj+VfrOviY9br18ScDFLPwPCcnl/Y88QA9951XDYpWbh6cu5urIdcrBxOG74hgKSS/xLmmpLGlGS8GDx070WZkbBiAWI+ZFbytTRbFq3VZKpb5RZsO2JGiR4l16IEZQIduDD5smeq7Wq3NHyEnqFfc+LniKpNgxF1mLucC3UoXnOt1/eA3E/TKk0TffVYup33U+K9jEQXoxx6XruZo4je1PQYdVnqQFXQY2Q4LfcjwX0nqGfOLq62Cct/fRLEr0NqvGaOszGwaexqD42yzsvVWMh/pNpMOgCSdYf6iT10aALIUgLEWoS9Fr7JO14CEx0tRVYdp1HpYDAVzoYyV11lPnf8/e+8BJdd1ngn+lasrdc45AQ00uhEakQAIgiDFIJEmFUhLcpjxOo7Hu/bu+Ixn7F17wlmPj/fMHHt91rMr2WNbPrRE2QokJYokmECCBEDkjAbQ6EbnnFPF/f4b3rtVKEQCTNblAav61Yv33Xff/e7//d/3tMxXsICH1RCwvVawEjde/hBXSeeyMfD/5EXFJ40kddzr9mmIjeRcpilIc1rrapkh/cn41QAalmeCQatimmBLYqXw0uhTak9iGy2gABqPNbhlIKEAiKYtirxcKw+F1awU1dCgY4lBO0QSRFHrVrnKqS5VR0fx3wJkRjXwYrlRK3FaJeEyNc6pEt3rvE3UGuT8SAdNYZB2NP4BRUCxWuNrF4nu3bErtCm8hY5D5eVKtAsTIxKU+VMB2hN6CAOtOK50VtDGTiwfwamlaL13I+R8l/G4cuJvki4tXUZdyAHUIvjjFnAFAcKi6RnAz254jLRB+3EUUZ2zmg7Elct6RjK6vLU2mBE1oxooSK5ZAIjdJzGY0QCEl2r/FH2PZGOR62v/DvEH2kxywU4Ml4noDECMZRq8ZCakZwiFYPiYBkDkjb15Ef1ltleXmAS78TstpW+C8SA7XAANavIsiUGqVUBNeerJNZjJH6RhcO1376qkM2dnaAiOz1y+9HQTvbnvMk1OYftEHX35yxF68QUIDKSuWLvwKK8+R2wVBAtssCCq0oEKUgDCQbKdcCkoXEE1K+XgNgIKjfj0goKU10NXFg/TxGg3+Ry2olXYLdedAcDxq3bq9NgJ3S74JnHhth8HSOayvNBk0XhWFGwR3jUvvJCLRG5506Lu/aB8lYrZ7y89uore2T9Dvf3L9NQXwI3Kv0Sz0SmIdcm6WgCYWZVbKYD8FYCBo2dlovfycBWSsuU6CdCrubhAA0tE5UzK175aBQByVS3PxyMtVeIczjitWDNDG1pBxQUAiWJCoKh4QZiJcskF/agGCl5cxsGcmJuVg20NQCKFuRC0kPUWyCkRn6KA1tt1uVt8hTgW5VbItjI5I/sUC4Cs24KZ/PNUmCcjSxNTl6gUyew79qyh9lZQxRBd9WDSrrFSHmOg+yo99fhDch9LS2kAJDdP5X0hQX5wJkYvnJmlr27Mp6p8P/3GNw/S3/4vO8R2Lqag6nelNbkCWl4WABLAec0tyvv7f70xSX/81WrxPTaj2BuIQCX6JJBIFeWRC8CDi7dtNcUxccrFqfqSTAAyDS8QLr3TM/T83kFa2xJCHSbowGmWaGalsV25AXtUAAAgAElEQVR0ZfSfUB+FiPJtpUsT/yiS449Donpj23Y6czwBN/RFG4CkmRDyHm4hB+STDkBycvxILN4qTPhut9ysg7rd/d3t9W/l/JijuGFDGyhD+63DX0/pQzTCzFGbfull7cWvf0X3AoDk5oZp3drVcEg/Inxn7HJvAEgKs3Pr1rdAicIDwCEfqsYmNvBJ0cVO+dBqANKxcY1ISLt0qUfkjnD53OfupxFQuC529dE4ktp1vX9aAch//m8YwqDa/+MfyZrPBCC8rH3fV0DBksnf9xKA8P6L39xFdKgMplRw9V2AaABmp2IboaLV0UXJiqm0CIa4V1DLciJBPh5OG+1ctxF/2gBIfMFB1fu34Bo9dPWhd+46AKlZqIdiU4wGvUpek9/FdwhAdiS20wd0GJxwOdi41wCkxbGCQkgEP5Y6huE20AXng6iJ85sBEE4652TxLf7t0KqKUm+yh6aTUxgSu6nds55KvGUiEtqz3E3nomfAAw9Qq3cNXYh20irfKgRzvIKWtYABa7W3FlEVD52NnqQ1/vV0BGoxUYQbplXUhOviTgAIb7fJuZZOJToh8YtB5E8BiGxXHyEA+dxDK6l/YA75gTPII+SBHEQHTg+L98LnHq6C6/Y4Xe2dBC6ug99agA4eWEZSt4xOcPmwACQfk2NlwSh8NFI0nnqdZpMjmKlGftJdBCB+dwk15DfTDzMAiBsAuKggAOdu6LnNFiKZPAmn6yLa2IF34uRpcgVlVJAByJq8apqKLtC5gX4aRE4Ml5sBkMceLaH33x+HCE0MwCQdgFQ1DdGWtffBoHCQokhW/ygBSBuiK9/+9iUhccxFA5CO7Sto68YA1MlidwRAeF+vnIe/EPqYn91YSL//7WP0+19pp6KI/44AyNHeRTrcF6V/95RUBPsoAIjDAQ+0hfOI9MJV3VFBPdMvWwDk4R1P0SlQwhoaXcKMUATnP3EA5ENGPrii8yHPVl9fTUePSh7k7ZRbGeDfzv4+jnUZILIMsekBcqsAxGHosd+MXmVeG+9fOwSnLde66fjdjIDodeR5Ke6yGv2Z96CgIA8O5Gtp72v7rShGWXkxZOfAkZ2YspLOeX+mFG56FAXDfzXzZcremten1+fEdI5ibAS4mIcj+/FjZ2lNWxNNTszCAV2Gn596+iHo9M8gXByH2pVf0Gii0Ti9/fYBeuyx3fTaWzArRCIpFxOApNWLmqjNVsc2/YphD1ZMA4hyw5QZAVFJ5oRPR9CmJjhz5LqOsD1l7mL/DxRvhU3F4ggIy/KKwpER5XT+1NtEX1dO55p2ZXp0CAleREBWHPkcXdjxothc0K7UhXLiuUm70onoZlRE78+cmDS/Z2Jj/9utFDrTTK514zS64x1yIF/Ed6SBvPiXDC9StP0qxVqhPoZ8ES7FB+6jvIur6eLPf9Os/ut+tyZAzTUyoh7Xi3KI+5IRFble5IPXZUqWRcHCLbopHcuIhAgnc3Fz5UfDTx6kBWjP97VL0JwW9VDrpC3j40/acqcm40/sgK8DVJKKxRryLQXpskvOfAnQoAGIvlYj0iEcxK2oBtZVkYhi0KBKXSV0agma/Hp7w42cl6VAXdDHcCi5VAeSbcUyzLY7kWQrv+N/upkzbUvtz8EAA+fswn/rvW00BxrCxVgXlGWVMpHwBFEbQm426ZIJsCA+iM8YwfUXP7Ob70OFj9D+hX30QORBmGbKsN5IbBgq1znoH/wCWMyDOtW1fBHbxWlrcJsAGUcREdkZ3gWRBej9g0rCcsDTiSkq9pQKxa2h5BB1JSQFJQEBimko/In7BaqVdl7ndFKboqnzOuxGaEYc2t2roIQ1T92JfouCIaVbjWhGlokkiLWK44rzUFQsbQQp6xheIiy1q4r+nhYB0REpPpqmfBnLWJJXR0Cs/fAy4x3vUt8TU4YCh3Y1NZzPdd1Y+7lZqDNLoMNhyukanUzaxJner/osQe6G1ztLI4Pwg8E+Cwu9tLY9gn7fieWy3SyAYvXijy5RU2M+rVldjD7QQQcP8Wy9k1a15NOZM0j6dYTh1O2iw0cXEBGRbTDh6QZmlPvwOGutuo4tq+cSstHktilSnPTOpb5xNbWtC0J1ygPajovGkZd4cRjOsDlnxO/uWARkGJXTi7/jizI52+vEjLxT7sPhtidkXOq5gxIIqDvq3OI1lrlsFJGe9qL76aXv5+OdKzuh+eRe8flLP7sDuY5j1HlOVnjH9nJqXw3vjbn3aAbPni6b8/+VyGu43D0NyV25bnTOTVNjsv2n4H3BxYW8K1127QjTqZNTyP9cRoQRJoAklVr5/dHcNk73b3yY+kflGK8EEZCgX0YcijH4LciVkY3eLjtyNDkhqVhVtUWUp2b9U5g4GB2VERfHPCiVuK9chgahOgaDSS61K2WkY3S6nF6DXH9Ly1Z6/bUpRInkdUzNniEnwtctq+vpsc/j3QRD0uXxZdqwSt7Tvq4e+tJTj4nvPlA0h/plBCgI2eWKUpm8Pa6obRPw6PjJhTn6zQcq6Vv7LtH9rSXUVJ5LOQE33qWqL1QvlSRofRMQuuEyPw7Qo3xOPLh+l2+JXjk3T1cB3n7vKZ5AtQFIDMnrrgEZWUoW5FMKYywugQ3rKRVSXiGaJonxkBaMWYRM8QLYUlwuDg+lRUA+OC2jsDFqB+VuEOAsDz1MDvXPv4pcOiflxFZDka2BxkdZ5GcuCwC5hciHOAJKY2M9HsCcu+CCznvLoGDdBQBimhDqc77Vz88CAGlsrCX2orgTAMb1pEHI7QKQawIphgKWmQMiv5tvCDuawcdnkGCCiV27ttEIVKWWlmPo5KH+AlPAxcVloVhz8sQFAAOZqGZSsRhQ6PM3l+v9pql2GdvGYsuCvlUIg6WOjW3Cg2TL1nbhaj4xLkPrLS2NUD2BMys00NnA8MTxs7R123qEFkvEeiGobOx7Tw4EdeEIiHnN17AN+EmwKFjGy9jcSQjPio6sK18OYtqVHoyBcmUBEHa9DckfnGHN38fgrFjTrmLak4u8VfG0vA9PIcwGQen8/b8g+i//GzobCHFoIGHmaSC/lkIzRVR2aR11bZIvJH7HpxkJ6sRyg2p1MyrWjZ7V8J8/RksPnRRSvbropuTol/kinjPIF6mAShaiIuFYKYVHq6nnie8KcKDXzWyr1/yd0TVdb7yTyZoTeSj6fvD4W1U9L8/06RACI6ZFgXHb0/w/DMoVn1aCwYfx+MSn8HKCiljdkU00ERmisRK8XIz6jo/bkcOEplilVTImD2Yz8rOU6lIu8jbq4g103C09MdIAiL5OA5SI3w3JXv19TbCFxhJjNBQDj11tJ9bV+RciOqFesMjrSFO8Eg2L86LURTEeMKMwoCeIgmUhgIM2RCAGYyOgSWHA4uLnQ1UWf1c+Fw5WywJtRV6TrPiEyAmR6+4s3Emnp0/TfUU7wQ2PUaGviJbRN5xdPkMNwQbaOwXqH5I6a/21tCrUigGfF3SsYzQFb5AwBpst/lU06RqnYYCWFXBHH4GHwUByAGZwPMEhqTaDQ1DKUvchIQCIPDabtLKikDw3a6YC/bKiMWEEZnmCOItppaeO9i3BSFjRhHhrq/BXXW/GYg/HhJS3iQmSU0oZjPNBdGGFK/23PkcGJJbylThp+x7ow3MuiJUDojhlySXIELPMmSr6OhLTxjjA8v4wr8No0Pap3fybwGJyP2n9r/H+cQDc5iEJ2O9HMjgARl4e//NQCEniwyOgzCBH4PCRMdG3VVXlIDruAoiYBCWHQYiTHtpdDWO6y1RZEaJ1bfBUOzlGK1fk0d7Xh+BDAfWn1jyx3tlzCbp4BaBUY2C0j6TiWuYWyYEol2lQcUQBMPQGbREdkR+B0ra+lXa0lVH/Qj8tJZAbgkHi2OhpCivVJm9C+lpwgWg6AIhSNvKOIm9B+krowk1mWQHNBPJH1pY/RaOLF2lw8SRkd+W6fI6tRRvp1ZeDNDoiB/Feh5Qd5jI334sBspxl/9pXK5Dac5SGFi6grdvmvivcvwyhBSeiJVH6EbwvREHUdm5aDv5TcZva5laGWR3wApmaiFPnxVnUfRDVIQfuDEBWrV+glfWtuAeSalRePk+VxZJq5FXqVPw9F74UE0pUZnREDrr9mJgrqZT17fHDSFEBkLnRPuxbAjcG4FyvXOpXqox/TxAiAWFMPBbAzXuezp6W4GY51i0ASCHoTL/wL3Zh1NMHLJek1iZ5H5ZnAEDFN0Qs13fQJLxAxHmi8qsqZL2Njcr8niDGNP/j8Aw9Alnenxzppic3V9PKSglArElkpYa1hPNbgKIVl8nhWURhJdAMhEM4p1H65vvTIrfkd56Q1+pWfe3S6KwFQBKYbKUaCVAkANF5SGpMhr7PpRBIdHGRxtWk/hyu97lXLwKwuaAAFqCjFyT4nZgvhrdMpQAZ3PfOIOY9sTgnxnNVnj20OOeiWaiDiQhIXl5eatu2baDqwITtNgBIS4uUBvvwLui8l7sPQHj2n+k6p05JB8zbKZ8FAPJhTBi5rj5pACQSDtN92zsoHA7Siy++CVk92REXFOTS9h0dmCGZoNOnOtHojVm9DwlAeP9feeZx+IOcoVWYyXjpxbetZlTfUE1NTbX0xuvvp4GektICam9fBaMiD73wstQn1+XTBkCe/xWiFznv41l5BdcDIJGJMirtbqPLm16T691DAMLqWIG/30lzv/WKBSREe1XjFBMkuM9UiqiI9yz8RR44Q4nqMYqttv1FPmsAhOshZzpCze/spnNt79BiWM4scvkwAIRdvXcsPUBved8Q+7oTAOLCi/a+SAe9Mwc5Xy73CIAUOQuo2l9Gg3DgHYop2dE7BCAJzLfqwXFRTjE15TRR32KfMCHbkruVji0cpQJnIRV5i0Xk4+DMAUQ6pjEp4mXJC3GZJaFiKoBpYBjJ7J2LF+ARMo6BKM+o3z0AwjkeO73r6XD0LGhYClD9FIDYHW8GAGH1qUjYQ+WQxeXBUxADu1JEOeah8DSMmfaFhTjARQzvmDhNQYVKtPk4ZoUdhsIDL4PazxeeWAfpZIBTMK8OHwO4Ru7HE48hdwKI7sjRMerqXpRqV2GY4c27QFHCbjx2bkYiA4BwonoUA9ebAZCvPbUbAiNQ11I8fz7HuwVAIiHQrSLbaXThEnXNqpwLTBRURxrorZfLEPmXk33ZAEhBgQcU5EK6vPQd2e8oAOJCIvjqnF+iE5dG4R6eoEtXVETyJgCkZSXyEdD/nDkDZ+8MAFK3aox2b36UBsflwPejBCDxeAiA1En735EKXBqA8Pff+d0vIgLS86EAyD+dmYeKGSKFUDAL5XjoiU3VdwRA/vztaQoC6/+bJ+8uAHkVNKp8qMGduSwnAVubgxYA6cUkrRf9YsjfChbrImim71kAJNfVRJeP5SA/dh7UuvfJUVJSkmJJrP37efbEpm6wQ+PExPXlaz8NAIQr5l67oNu93CfrG+d/sPzu1av2LPGdnmHWBGi1s2sURIywPq9ieoDcSgREn2PmMZ16Zg+jxoSpuIINGFlv3twOhQjQH5D0zUY+mfvJBip5WbbICG+vQ/J5eSHauKkNA9wE/fhHNqBgitamTe2Ct3369AXrePo4MTWDlybNzBEJY9ZND1JMapzlYYKRT3oSvToER0B0UcmyTLvShZPOrcRzrn8VAXEEZZ24i41k87I4XMTtunLlyeefFbB+/X/AaRYBnF//73LPaRELY6KcIx2VF9cj5O+nvjbpJJ+pZqW3NQNemcnpYjue1DcmPLNFHHz7V2LmJp8WvnLAWvdG24iIB8+4Xigj/9vI14G/CEdF+F+mv0gG80JMhOsBqIhq2BPRRvuyb0cWlpw108lr3SzSwZee6XrO24HebCUfxmfUPBrXlcrO5uiHLjEkm0dmCqn53BY6UfcOLXu0iZdcIzP6kZzXCef2dej5oCToEbpsTWHAjUTnZc4zYJaTlXyubhj/rZPQje+8rgMeHVW+cqjxBOnctKJk6O3Zv8OMljAlS5wo9qe+OjxKNIE/VNtjEORUfgVCGQrrVueUUX2gio7NQhENzsQW1YojHdoXg+tMP0JMNdXRF6+iq7A3Cl8jCkchtNs1J5BrWmRTbjO150KVD4myDreTxqJj1LPYQ5vyN9HBqYPkCrssABKA8do69waRf+LDjPFLYy9RKC8MMQ0JjpLcaDR9DA2OqVdcOPqh2x5TuUSViHrXd8R+WBiArPeuwIt+jq4k5OCQL8uKoBi3Vuzeasjc/8nKsH1pkNWiIx9GZE5EOlTCud6dSFA36FZWpEY8LOo2zttRC92eUppexLeTk8t0W+DzUJjZpmgZUQ+Tt2le0w2+M30qiChGQa5fGPhxVINLbx+gGqILnFswv5DADLimK11H8APnqPvpMvhTrFubhxw0OCWAU8qXy/QwL7KW/QCfM9PjqOIAZnht+reDiiCaoCoUdC5SDuFOB7wzFOWouaGANsMpmiV5+4cnaGYhCmdp0FVUuGRxYQ63YJRqSiqopamBBmLSAmFxSUYAluZAycqXUYnFSVt2N0GDgurDJce9A7kEiJDO2+OClO+8rT4IqWqkalMV3M/zkOPEz/uVuQtQe4MEddFD9L3vzyCh2xaCcSZlwvI89hcMSf+LZ79SQ53ztiQ7L4tABtg78xDtPdAHJ3RWrZN9ixtS0suLygdENbwUIjpOFYWorYI0cUkeHTw4jPd8GPBaRkCYn9iweoK2tO/CuQ0B2M0h0sSiErLxrmxaQ7NDkrrmgJt9DowbuWgBgeHxq3byfmE5dffI59GzPG9FQIIBJHLPSbCYXyYjdoWlVTSuFLPmF8to35tReIMs0sj4G4hklAIk+OnzX9iIiNFZCqZAuTMiIAMqwlEAkZuKIkkPywHVsBoStVwSirI9i+TuUZi1HoUkbwloVOGgj76wsRoTG+xuL+vNcZ0ISH5ERqwieblInO+m/7p3gpgl+LtfkEnmoYCMkMz2QsBlQkZckvBtWSiREZ7Qxg2gdksam1bc4zGMTEQHvWpZRkD+/EfjBPYf6meciuAb1rImSAePSGXDUSTyO+FPFM7Zhr+cNDDxCi1H8EzAaDLHVUypsXawWbqE9cd1AYjY0w3K1i0baWBwSBjd3XnRgyEztMqd1x2GWo0T+TARgM9CBGTHjs0CfN2JB4p5P28EPni9a+oqM4p2zb2U99bczmVoumpAYIIAXl8DEJlnIs/QpGix5O3u3VvwIkEk5PRFy7DQPH8e3DOtav2G1WL7BKIlTJcahLlOpoyv3o63qaktRwSknt5667CIvOjfGIQ8+tgu4aA+NoqHzhilRw3ApOvTYQAQUwHLojSYqisZAMR6o4fxZlema9Z9CkAFzMj7cCi6lSPE0kRyLU3B8pRiVlcNGjgHxFelk4HR+YJ2xaV1OEXf+C28SABCRmREO41SZfp18G8rDn+Oxqs7aba62zolK1qSwaDIRr0y80XMtqe/mwP74Ld2CvCQjX7F63vGCikemqOkUnXJBDHCX0Tli/D67C/C+SKJPMPbJSOHg9e7Xs6HWG4GcDP+NA0HOTiXjYKlAVQaQDFpWQYVJgE/AFFQr1qtyoHkUwYeenli3E3F01VUMVlPp2veB89acHCsqrVAh1HZSczO2qvocJK92br4Orqy3EtTMNPjQee1AATrmpQo3UYVNWtzcSt1TcNLY0EpaZlAQ+cO8DIT2Oh19ABdRDLkSQt6skWrgrwnuMVhcLlPYrC0pBLcRT6IWFnWl/Vdq2Tx9tq0UFcP1GtiUKni4kIjjqXkwFTI1arBOuc6MMeayxeqnhDKPpxzEnVE6e3pfXjlOqkdSlmc75HCxAVS2akMtJdOzCifnD4lJhZ0H8Z9BgMd6+Q0BQ23WUtqmgN027BVIFB1SQ4qdxVSNXJMPkACvFxoPHjGfRaVYbTXTGnyFPooOw+EG5lc2aRa6e9JBiC6cN6PKYurrsOS48V6CQ1ol21gC8cUK/9G1LMCIJqiJHevJX2vNy5ICcoUA418eHHkA2Tk42+mT13pAa0HdTE/n6ARgIypKRjtQbVJXFOWGQ42e0srOm8QuRdJlZNUVpIPqhZoJBibLkWjoFoV0RYMEON4gP1+L3V399P5ixAhuYy2HpUDf6c7j5J+SUdy+RaxL5V7lKqCHKxsY4/tqqNkziRAKdqtc5zyAiUg9RXQOHj3Q5NM9wIt0dtHK8pBO4IYwkxCjr2ic/LTE4qjDTaK7wk8Oy60y9Vh+ASNQd53IkkBdBGckrAMedgLw93A5JKO5PDCr0Nddzwqzfn8MO9rKNgIChJAGhTg+pdP08rIBloaQ3RxFEAIbXagrxt5B/Jezk5fxXXIwe2XvriOciDLe+DoSapeLcFRLmiKA13NdPQM8iZAndb0SieARDKqAIhYkyOsEG7BNACX4mIvta2ugGISIgquXJyljMjgCqmmZYya61qpBCyIsckesbRKvc8YgIQdkko01DdKhflSBSyMyBeXM+dgOLwswUVBcQ0iXzIfxg0dc7cCirlBRK0UAPGoibzahmaADXm+02hao0MtdPSDWeofPEkPPFhMkdxcKi0F6W3uMK2saKHyAnkOTjxHff3y/mcCEA2OIgG5bt/VXkTn8ugosNbx3mlaA8rfU5uqKByBMzz3gSieoFx3DhEG96KMps5PwHAQNFwuDEAOdF6g15ADwkUDEDwV4u9UdB6RKNnPpeDLsqyoqMWbO5ifJpYv++R+WZbbD6DIpft0F/3jjy7giXRQa32AfnygF210lrbfX5AGQMQ5+Nagu86j4am3aBmyzAuzeEY9aNOzm8FY6ZQApL6+PlVaCs7icbhJ3gYFa+eOrXTufOeHHODeOwCyFQ6ZPT22C7iovVssnwUAshvGfTwwnpm5NeWf61XNpwWAbEIEpAG0KHYQPnniPO79gAA55vmzIdiTPwNdagCU8+e6IFJQiVymWswsJmn/u0etKmDQYQKQ2rpyqqwsgRRqUrxc+vsVfxVbhMG13P3gFnrlJxh4fEYAyD/9zyn64eNEz33F9vswczpMAMIJ6K3v/wyd2fM8Bmx2K7oXAIQjGXn/4Ss09YdQ28qxR+V6AO+eDVPt956l3sd/QMtFckbrRnmq7C/iPdBE3pN1wl9kmSMjq/tg9mXv+5aiHp9AAMLX3jS0lnyxHDqZi+j2hwQgtcv1YiDXHQXn+TYBiB8z/xuKVtF7eEnbieNGpONDABCmdq0tWCkkb09NI0mec0HMhHTRCPDvHgGQxyoeFwPGAMBPX7QPM5djVOEup0JPESgqHihdRSmIwRzz9F8Z3ovE9YV7AkAQ46PHQ9voxwuHpCnhZxSAeJAszeCCIxsMMJg+xX8zbWlyCuZ9iGhMTkcF4JiCkR8Xl3J2t3sn2fbuFIAQJJS5OJHH4g8gRwNTzKtaSpB4u0CREFO5FvAvRhcuYcB5GwBk09pSqq6Hy/n0GNqLjBSmFuqotrgEM9cBREPmhcGdGxN2F8Yw2+yWg0sNQEK5OVDAkjPrGoBsLdhDI0j4DqADZ9wVQb5gDFGCU/DJuBEA4X0wAPGh7fbP99FEsov8zgBVx3ZTVWmYLvRAlvrE2awApK2jgNpWNgFsnKPyFTLSUhRYQVc6q+n4uenbAiC5MHzctrmOXn65KysAKcgtpnWr1iFidFYc56MEIJOzS5A7XkdHDtkApKKyCgAGprmx/g8NQPh6vn96gcZnF+j/+NLq2wYg3zlwmrrGEM9FTtfvPalkdu8QgJw42EcHDiIHdnKByiMeenJDMZ0anKFXjwxRYmkcY6DCLABkBYB3HfWP/dgCIE70if6pPcjZPYUo8DA51qxZI16fly4BRX+GAMjOnVvoo3RBtzu3T8a33bvvQ14PVDE+ZPkoAIiZLctUJy6SHqXCjRnJ6nqmWA/4Q8gL4ejHKeSAPAgw8P57J6iyqgTIPYXQLM94RRHlGEPYbwyAoxqSupzP8aYYCPBxHnvsfuq5OkiXLspZFJ5lNKMSjY0VmHlwUkF+ATqBAB04cByKWHZy3Y6d0PbHbMLJk53WdorhKl5yHPnQxVLiMjja14uAWMosZuJ5BPvy2VRJcb45mBnTfh/426lpVzrxHMtcyrTQrRLQeTuOgHiVD4j4G/SsX/9bGEyBOfAr/7c8Yx2cMhPPTWWrqjOQf8V0dP/a966Jksj7aDdAQc0yGRXqt2zLskUc2APEc6qGFn9WUr3sOrWBBoOQWOjGoDsbKOF8Ef8xmS+ytJ6BSC8ttxg0BaZy6cAATyLrW2BQs/Sl8u02Ix8WrYpZShrbqJWvSULXKlfMeNETg7zdjG3sxtedmGaDFVkDcZ6F1PubwAyY/j7tplWT62gJHgZXciVNUEQ6jJL5N/+UMqhXejBf4iyiAshgnl8C5zkrALEpU5I+pSvLQc2Q3+RycQYzrpnyvUq1SqzAj742IhRUIbUPK2LBDVKFhjjZHLSK+kgVIh7LdHFWReL5UbMS0tWFisiKum6mXel7x7SqzAgIz0ZrVSaoCGnvhziiIkmVkMr9ihe69lzqQvW0MrwSs8s5iH68QxW+ClobaaeZ+LSgZTXnNNMAFGE+mDgC80LZKyQwErQUndjdWoNDg7okoxvy+lM6gVrUh1yWFH2Uepjw/PE6G/yNNBCfoKEEqCdGe0274UYwjKsK8Zf09sDYxQoCcMOTP2tPFvFdJSxnRkDMRi+MFHldNiRU559A8qlYBhUsXUQEREWLxWoqKT4KlaiSYtCmCjBrmsNRDS/66yQVFfoNoAH6FOg8I2M2R9GcPNTvLgYgaVepxjlp7zarU0ivD0v+B74SVtGrmHxJtBsPVJq4rGqWdJaz5xfRT8hrraryU88kJnl10VGveLOlRrVzcyHllGBgNnMe9S23C3vrxGdJpI4qCkCzS0zgOB4am71Cw3MSpDj5fqO0VO3BLSikcxMy73VuLkb31W6it4+DNjMjKUgtK84DWNTSuZGLaDMyGplyg2S85Q0AACAASURBVI6mKIqxqJwhd+Pdu7FqM03FpyiKTmsw2i2Xj2KWH2CoPD+fXtq7lxan5MAWDne4P7J9NwKM7ejYQPsOnqDqFhndyYF/zuDVRjp7cRFCMqCFqpc4Ml7k9ihJ7aIKKqET0UMuTowHHnqwCYbSlzHBBVUlp5r8gwxefcs4FReCLlZWR8fOvEd11SWIHMj9bWjrgP6SBIpTY/OgMcnrCoVkvV64fIxm5uT1R/LLYAQpt/MkQXkKyShC0I80hHEZknP6JNgzIyC9Q53wQfkq9fW4kdNykto2BJDLXYl9PSfWXVnRSjWIZHCZHoVL/LKixYkoo7y+2rIKKi1Qfi5GBKS0WJpMXkbk6senx+i3H2kDVauAgrkyUu/2qhdFsIySc/J9twzqlp+dJPl8MdD/5jsDFPa76XjfLP3KNnn/q0rksa4XAclHMrqrSlLpxmJeenPvZVgPQHwB/c6a1nLauSqX8lT/eK6rk77x6hgcz8doy33IATkpRXfGp2W9Bn0lEB1YDyrhGZrwnBEREC6R2c/j2ZD0wTsGII987kHa98774MCnJ2aJvd5yuXcRkM8SALlRROZ6AOHppx+j739fGpN9mHJbACQbgE2jYNmjz2sVsAzOCTdMvI2yu6Zfu49QKEDbtnUARHdTW1sL6FdRdL6LdOjQMSi1BaAGFqLVq1fQW28eggNnPgwF6xDSlYNYPo6gbz24md7bfwIhelbbAIlCjYr599Y19dTXOwK1q1na0LFaAJfDH5y2qpU9Zx56eBt9cOg0wo02MOEVbhuAGCNXy+mXaVe68GBMD9L0MoTeBd1KHBD1poCHKwL6R0R1VOrF7i4B6NDyu3iReiuVIlZxkpoxRv3r3yH66t/Z1Ct9CAYgmRGO8EglNRzbTRfvf4GWQzO2+3kGozIb7Yr3m82IUB8vE4Dw4MT/4gZK5iN0vEMOpq+X+2FGLbIlp1vHMB8MBhU8aEOUhR3Xc95roXgeqFw4HgOSeFmGv4i6JQw29DFMJSF9G/k3PU7JZjLIp6CXi3W1+A3kHZlaxSUG1Sr9PQFQIS/eMAzkfRiu59Y6WM6DrzXTG+D+PUDDHtAXGBtoEGIMRgkDRbvONXhAnagcEfbSWB1upEPjQKcMIjKBhFimKtT8HYP/tuJGujI5CGMsDOI0qND0KHNdE4wYiljWfo3oRh4UGNuLV1DnRA/UdpCrqPfLbc+iU6kvwpxQnZx2NRR1aNCRLGCDxYr6leJlar/LCbznrHvOyRjyWnNzcukLdZ+nOSi+9Mz1UHGgGLSVJJ2f7KSRxRFqCNdj+VWKgtdkDcpR0XYbtRG6oFdpvUt8WjkcVh9qgEcGH5phJoCLgxrA2Q84fXR6qUfiFOMBsb4a0nviEjLdxI18DAFEdLfC66ocEOmKLoslyWtsxw3e7Ls14EjofCM+rFJlSuF880IAGRgo5Yf9VJoPiWPk1eSFvTQyuQSFJPTlDDJGlwTwiCmFLlb70pK6KdSFPYljn5uuZBZR0IX7Y003ygpA+B1mdizGd92tOZR0c1IN4OXjCA00p0z0LQANp6Ge5XYx+aUm1H7l5+rp4PExSNDOU3HloIjUcJkYWqJCJMNzKYZy4qr2Jbo6cRiiBrYjupsiIldmfeMT1LvQQ4XeIkS5EPEbeUls5+F8J5Tqwk2U715DEwvzNLPI1DNESkCTv3J5FQWV2SGv96UHYnR1coymlmQOQILzUdy2AWIi4aPyYD7l4JmfBuXYjxyBy5N2PnA9Ik8eLHvlzdcoNSUpXwGAxEUAbV1+5gsP05nOAdqzE7PguCUnYF5XiNypn7w5g5y2JVAQbUDnUCDEkVRjyRQ/axIQMAB55stt9A/PXRAyxkm3UrtU7bioIEw7HijBsY4gMpNHuXkSMHS0d1BJWOZDDPePXQNATpx5n+JJeQxvIAIKlXxvl2N8UFIswUoS0f2JMbl8CZFNLitWt9LgiFw2NN5Ds+M/R+XVCUhpT4DKlYMIwQQVKTp0dSnudZ48hss5R6O98l2bhzyNUEC2lbmZBOUqmlZpuTzu5PQQFah2M7lQTD84MUrPbltBHc1l1wCQZB7UHmfl+SzDyFDnZAV9efQnL12i3WvL6aWDvfQvNsv2VAbPGC5eADweJ3HxoC4RKBclB2oKrB59DCpuk7MxiPxAUbC9inZskfeZRgEAlTADA5C/fmOapsYHaMOmJLxQJBC+1H1FfPo9BRTwb4YqFkB14jjFIOXOpdL5JFgoB2l5GVS8rVu3pjgUMjiIjW8jAvLFp7+AhCT5ANx5uXcA5JFHHqB9+w4AIKXzC2/lXD9pFKzbBSA8IGYA9uqrb9/K5d5wnU8DAOFzLIMkbnv7asi7wWcZvM3BwREaH1d8c1xhy8pm5HE0IuFwEY2/E4ljsiPTddva2kx19VXYdgF0rGNpAGTr1tV04cJV7G+GSkoKRBRl3z6ZcMWFc1EK4Ky6detaevXNg5b/B//2aQIg3/kloh8+SvSdryszQaNlZAIQD15StUd20WxVD03USUCgoyQmUOGB0N0CIKE/ewzJ5+8Ls0F57+wTzBYxEYBCj6UzaFLi3pgtXwGQtIdhIiCiIjn4l/TDIWJdFy2t6qUk54t8SgCIqCeMnLYNgXqYc4KmPfDNuQMAwoBjTwm074cO3BYAyQsHaEVBDR3qw6ysIblrJYjfAQApCxXSiqIqOjp4juZgbCYa2McEQFjtbkVuE3WUdIgcgAuzF+j8NCgYClUyPUu3s3sNQCKgyGwINNJbcwCJn0AA4oOSVBC5MyW58NPAhEhFUViAjkmY2M0vQnlqDjkas/iciSLBX6KrBECHdW9NWtknGIAU5edSe5uH3ngLgEkNJFtWhCgWTdDDuyow8F2mPqg2+pFDeAaO4KNzcuBWnh+BvK6POodeuwaA8O8FiPaNgPPfGGqhHMjBnhj5odhOA5BgsITKfA/RAAbDIfD33wDVeBau2zRz/zUAZBKyqL1TvQDMABq4J254U0wszdL4MiSC0bdvKWsCbctHr56/QJtra+F6PUV9PMBF2V5dThOzM/TjN35yXQDywP3bhcfNhrYq8Y4dnZik51+Q473bBSCPP9pCr++9SkuLOdcAkIryfNpxfwUiIPs/FgDS3/WLVFAUp5JyRHZicwAgk1RTJKOjdwOAJFMV9M13r9JD65ro8xtqbguA/P7z5+mPf2kT/bu//oD+p603BiBdUH47cAkJ9XB89/rc1NyYR9thsJmXl4M5CggsAMyKkgFA/m4ffEauXqUdO64FIJHgRgCvAhqcfIWmXVCgVADEPfogckBOCwsDx+bNm1OXL18WnMnPEgD54hcfp+9978fWeCLT8yFtoJHxx6cJgGS7jsLC/GtMCG90vTf67eMCIPKczKn0axMQs90nBgPXO+dymBf60NleuSKT77iUQjZXK9I8+eSjFMEsFNO1BgeHkaB+hbzo6B96uINee9UGHJu3tNHszJzMm0LR5/GlLz9E7x8+C3EGObPE5UYAJPP8xXmb3B09dAHtimkfovCsuKZgWVEPnIOKelh+H1x7WObKTY8suYpjoF3ZiZb+Gvn9X/9jSqhe/fKfYTIM/Se7mdec30pF/U00Hx6jq23vUUzJugYnS6j6wkaaLu6nsRZpPiROTU3OZ1Kq0v5Wt1FP9PJ25u92vVm7lZEJKOcEv/EgzUN+V5dsAOR6yeLWfvl+6XvD98dgXGRSs/hvvcw9BNWb91vId76KonXDtLT6Ki2vGECy+7X5Ijz21OeWpmrF4i8ZOa7X8/pIsMGVOtE46FZ25EO2A2EgqGYBE1OGx8eMNMwTbU/NMvN+ggn4Eyx00FHnMZp3KL19QY+xKyO1IG+gVQ884NOjZwCFzfltdHb6MmbtcM1mtENshHXNpHH1+6qSWppbWqTeCcwg8jo6EpHm4aFW5mVW4rgRZdHb4GRXlVXDYRfJ5gMAg3oWlc/RoiMZx9DVIpLNdTSEG5yRnK5Nz/R18m/w6ZAF9CgjMqKT04XKnqokJ2RTucg8D/il458Ls8NJlUXtQH+kE721NwdHOtKjTQaSVg8GRxCsJHSDrpm0Ig3GNvy7anC7wmto/+w5zI/DU8TqMhEh0GwtUVf6Yk0Iru+B8dwx1U4loYulOgJimBNeLwJShIFtHu6TD3VR6AtTXo6cYp2cX0JOwjySluO0AHrsqIgEqPPANTOd0yyJWeaEmcv0RaVHwnXExU7S52dbXpMLF68j2tzHJpEvZBZBddU3xJyEFVF4u55dUakOFHcoFSiHoRIq3FclbYbHUV/7UgM994+D5MT7g4sPlL11a/IwsAsgd4Xvl5NOdPZSdQlyOzCDfbkf8s6IdG1cX0anrv4IQK3YOsWlRTnwjwSWacTbDIWqahgQFlDf0j65jgJrc1DzKgpWCbO3H+4fx3MnZ9QpuRJ5I7bIxr98mO+Li45391FTWSENAgAtoM1XQvVpcHGGxkFZvg9+Gn1jc/TakR4qywuAelNFB86NAXgsU3sLqGG4t3vf30/LI63iEAG8VxcMd/f8ogg9uL1FSE6PYD8LAJcfnJAUnDhzS40IiBPiDaLaLPU5nuBRFCy0jQeQnH8KRocTYz40BTv/0oWZrsaGEsy+F9Dpzg8QvYhQjl++e9e2rqMi+H+I6sHgWou+RKMyQtI/fNGKgMSjkHb3ybry5cYQkZbtxu/xw/NDnhu3VS5l1XW0rF4aSaiVzQ/ol16JoMZduXSS6pSnhglACgsbqe+cMnJFVLq+VgrhTE7MQVxAUehW18hjLeJv+IZwKcitoz995TJ9bn0zPdJejkk++b4pLFHPRFEp2rd8fmZ7ZX4elxM9SXr97Dj94c9toP/y7eN034ocai6Dj8qMnLyrKiulEZg4v3Z+nrpgYMh9U2U+zJdXh6htU51Yx1EgqYRMI1S57xQd7KPYsHx/TM7P0l++OgwFsT66r32OpgCsuVgREHclIk/rqXf8RQFAUnH5/BRGH6Fjx94FHQ4KcHv27ElxNvoMZh1uB4A8uHsnvfFmus+B2PttlXsXAfkpAEl3Qb+t22Ks/FkCIOxwnlmeffZnoJw1Dsf495E85kUkpQQRjhoh0cg+MsOQ8qutK0oDIPkIY65ubYQHiPQ0EDSt1iZqX9sEecdROgun0AlQucTDe4MckI8bgDw4+FU61PFdary6RH/z74me+SsYoyEyzAAkf6qSqi5uoAsdr1LhYCM1nob6FLS7o4E5MVyYrrxEI02n08DDvQQgnP/BBoPzv/q6dQs/SgAib6Y8tKezggJHG8nbXUpLK/toqUXmi+gxzCcRgPB5l8YgprBUQ8cAQhI8M3ubAKQtsoJGl5BjwPlPtwhA7m9sp0NdUKaK4cX5IQCICyh1NbjeHoTZTgxdFvkAaUDiYwYg3DZYMYjLxwlAtodWwYNhiIbA3f8oAEjYgSghEsUKADKKA2Go3ED2Fv9GMDhZQM7LGKRjZ0GhmkLkeXlOgQY8uBY4Rg7IPxcAwknz2zbl0zLyOAIAZIvwD+kZvEStjY2IniXo/IWLtGF9KY3Pd4OuaIObTACiO8D8oKL7GgDEDyO61tL76fvv9YHWVkRFET8du1RkAZBCSETvXutEboAXwg2IPC1F6f2+CxQujFChH8pX4UI6OjlM6/NL6aUTV2mO82tQ6jAYrSoOIufBTWNLfdRYWk7/9Ppr1wUgQUS5SgEICDkJV/tBu0I+ihs5SlzuJgBZ01pF5TVR6kOf8HEBEIfDDxWtOYwdKmlk6CqVFctcj7sJQDavbqBnoYR1qwDkB4cB+oCZfu3zq+hPv3uC2qt91F4ToklE3g73xRHtcuLexzAx4KKmEh89sl6ecwLS0lQkwe+tAJD//towJnAHaF3zzDUAxO0MQ355Cw1MvpYGQKbOdwDU9N8YgGRLjNUNX7iMt6ygd95FOP46paSkGHSVYtBdpDpB9nJvAAhTkPbs2UkvvSSN0bik+TFkzGyIyjZGMzcbdN/ggu7JT7cbkamurkCuQ8Edu6CbF3Gzukg7t1vIAcl+LTxDJUc0+niCq5um5HJt7oeZp6ETtk0lKvM65HEzEi4x88WO5m1tqwT1ituNnTfjhARgIXJL1tMiXp779h2xZtE8CFdvhEM6J72Pj8kZlZraMtoAed/Z+TmRoMqGiHNQQ+mDYlbvVSlFaF47z8jcDIDo5FQHJ57rxFquI+WLQMj90MWKgERs3rozN0HuvPTZPncRXJgrsDzhpT29X6c45Gp/8++ep0MbS+jg2u00B9fdFDwRAku5NFx9nsbrZUIjq11FZqEE5lmmxaIR8s1FRN6HSbfSAMQEBpmJ53oy19wuTd7fmJQ1IxK+vWvEeSw/ZOfe3AoAycK8SuNemcfQORxpkRBj4tzuS+Q3zhfhiEjoQIv4zmBkYW0XLRfb1D+RZG7gXjPfg/fBv7HPhy4Ja5CWnniemYQe55wP9Uiwt0dSRD74pNQ/bieL9jOTVNGQpmQT5SXy6XBMqb5piprBz9dAS+R/6GcQ9VAfkXr1VybRnrMBEDOqgfXL8vKpOJxLp/qvyHMz6VamFK6+SbxM75fbu7F8Q3UzzS4u0MUR5QPAuRz68ni/Vm4HKlSH1PT27Bdi7cvO3xDbONXzYVG47N85F0Q6o8uKXY7JWUn25UgorVodAWFloqiS/00BHDkxwyxXhhO4SjhWudbo14xorpFYLk5Ry81xPVihQXsW3oyK2B419k1fqdyoLxh8fBEg0fWTFgGx250VpcHvul8SgQJ17jlQfAqkfDBdjCDPxE+53gB8IoI0tQyVHlB3ltCwpxHp4r8XFLdc7B3Xl1RJ58lFWyraAiBmfoYQMM4QSZjlNnFtBITzPzj3Q1QxfzdzUPiwIposG5MXM9O68HtCR0Cs3fI1GkIhOgtfVFlaByGjOCkjmuBwKjldd441o87r7NlZQafOTiDCI3Mr/F7lpI3vMZjUtawuoDXwiOiGOAGXVVVrQLvyYtILvyOn41KfLSDjccrcCg9m3C/Haq1ryQvIfsa5LGeW50Hxivjzqa1qC715cpIKkPhRCxnbwfE4vXFKzrKHc5z0CDxMRiaWqQe+FI9vQ7Tk8DkanZERkmd2raGrc0sUQp2GcD7ffb1bLHcn5XVsay+gikoXJhTiOF8HvfIq5IjnUc8LRidGSI7Xvjt+ed0uN3IP1P3QyerihySkY1XkQ0vvpuD2njI6ym1bquC+vggFyhTFXUqnGY9lENGVltXF1Ng6SsPj55CP5UEdyeqJhHKpMCQjCi48/4GgPL9peFSIupr04bhKFAH5GWYExOeUkSwf3vOTU1Kqd0LVT2FpHWhgMqGbgyIXz8DpvqKGPvjgEPxNlqhj40aR89Lf14ek8Qh1tMp1VzSVXzcCMjEqzQzzkW/Bpam5lsZ6Zc5JMJhLf3Vgjhowpvv5TWWWb09tvYzuLGAbztHhMnylS5wzl798aYQ2rSqhR7bU0H/4q0NoCy6IYMA6E1GykNdBHXUR2tUgt/OBciXMQlBgP0KOQglAnEWqzaIdOABWuMz29VBqUvaZ/WMj9O33pgC+RqmiBNQ9v4yMXOlHJIb3FVtCVOXLyAE5Td1zhzB5JPc3dLwF4GMKktX+60dAPiwAYX4XF53oIv64ptwbAFJQkAeJ1VrI0Nr0kEwKVraB8I2uOfv5fzRLbxeArFwpZxruxIQx84o+LgDC52Ea4ZhJjRpkZAMg5vln1lum5r0e7ezZcz/19Q0SA7eXX34Du7AHCGw2WFlZCpnd/dauWZ3rUShnOdHTMLg4feoyQs3o/OCQPLMwY3mQ3Ld1HTiUMF873wOVrQF0TLb6iwmUbNCFjlx10g4z8RyDMW2IJurFp5TCDJUrDUYYdOjiYgCi/nYZ6le+SrlOXn6AfvNvyqn9bIz+/umfwSAFgwVWH8HL/GLHXhqpP5NVWte/gAjQ3mfp6vp9NN3QmaZ+xfvlcUE2ZatMYHJDXzEefxroIfj/7aGlh+Ch0CBzd8ySSbvKBB2+8SJaLlSu2Bk/ZgMd2QDINcnmGUDJNQVqxaEWck4HyT0Zotk1XbTQ3EtxqJaYAEQz7NIS0tW7m+sjPiVfBAJwqHFnYpZpPPKKtfcH/5bQBoScj2yoZJnUK94maQARplmtcNeLNt45251ej5qyZYAOC4Dgtzx/mBqKyujoVbwwDZUrsRP+W9eJojy11dRiYDODZE2Vs8PUowwKFntqWOCB77k1UJZUqhBeUhvqm6hzYICG2ADNVMbSYEWACFVB/GGto5YJapc6OT6+/t1IyIaUkKwLMYmiRjHwBNHrpsBBSCo+v5tpVQpB60RxN6hYE9Ny1pojpzE2feFaxsBdRGvEd3kO4v+WT1A6lUorXonr0UIY1rVBs0pfMzcWXd/Gg1TkCVNLoAI0LM7L0vvGRmnXah9T95EOY/Ko0BWhiCsADSEv5cI8MhffuUzHFmhseQZSwlH8W4ZT9qydhK7bgLhA45q4upfsfo9/TgCQ2BEQXl+DZ74mCynKuprldmXWkeZw2qDCBCAONQuSRqsSlW88sBkULAGysgCQNPVCPhd1bg6lzsjPkEupDsGJFWBVDY6x7u77yunUeSgvTshxkOgTUxIoOJwzVF7hoT3bm6AU1UVNbTKS0VKyAe8IB4AMpOQvvYQB7jwFkpWg20hakQO5Gbos+jpQ98jLGL9EtbkdNDo5TpP4m0tH41r68XugVaGN3ddSRCsqIvSP716BnCtU3ZDM7lf9xiL6+jBkjHEXrf2uWlVIazFTDh0A4V3xdy9ctn4T54CI1abNbiS85wEoOeDtkks/4lemoirxOqGCCdA0lbqVUw5cHb44BOzkwNU02GUFjpS6H5aPDO6FxVYAa2ENABOX0+dQDylZn2wTkgMQfP+uWhzvEg0gpyAEcKUH47lhJO4n5UA6lAPvJ0TuuSwgQZ/LPGirGrSGgY0COfIYi1B0gjm3+G4CkBmJWygPghoDw/LaOi8PUE0d/F+gavf2O8fQR8s2WV4WwvizCsqYCxSbmxd+Y1/+wi7KiUrH9sK8YgFauIyNQQwAOTtcnE55/zIByNtXHDST9FFHdZi2NsjzrIOSJ5eFIoArv2wXfZcvgrIlVcn+0zfO0b/8MlS4KnLp1be6QfcboXWN+VSaHAYAIWrG+Nitxxp+PF8AJVzi6AdvB4D8/bvIGxobouqKeZonSU3UACSAZPwC39M0MnOceqaPoj7l/VgerKL4QkwCkCeffDK1F3JqySTOyuiEPiwAEUe6abk3AEREaFY10zvvSIoMl58CkJvejKwr/HMAIK2tK0VCFHMSu7t7qatLIvgw5H0ffRROq4iAaLoVL2cAwm7sDDpY9peTT6uRmLcfKlpnzmmFJvlAtyG53Qt+7LHj5z5xAKQQ+SGv/BzRb/3hSprLLaL5kkGqPbeNQjMlNJ3XT6cevo63B15OgckiWsgfE+DD9Ajha74XACT0Z4/S3K+BfoVk8MxyIwDCsrzFh7bR4J5XVUeQvvXdAiDmXt1XSihwooECFyERWzNMc419NN/UJ/JFPgkAxI0btN6zlgahgtO3bCvX2LPSOizCHaf6DgDixSx/e0U9He4Bl/kmAMQFv4btLato/7lzeAHLwR+DjdsBIGUQdlhRXkkne7qFB4LIH/kpAJFN7ToAhE0Rd+ZC8W+GmQc3BiARJ5LCXYhmAGAUYYaaFbQWBDffgc9lGNDNQ/Z1QfwT5n2ZTug8V2Hkg1zTJvg8/5kCkHWtBRA8gRfIFTm4zwZANkFd6OzFERjqyYGbFwAjGh1CHgPM2ybke+R6AKSk9EmA3EWaR+Lz4lwSuYoAuhi/dQ1foY76dTAbdNHfvNUj9uED+FqGT4o8j3QAIg9iT7gFS4LweCjCbDXRax+MQjo3XdWRAYircITW1JTSRoixHPjAS6f5VD8mALJpcwXll4MOPHbhJgCELxS0pLsEQFyIcKZA2Z6EL8axwxegjDUOtU0ZOZmZkpNdLSuqYE64la52XaU9yBu9UwDykwsJqMOBcYAJgWdwb7jcCID0Ikfju68N0L/5lc1iXTYRTICZweWCciv/qACIL7EDRq1+Ojn2XQuADF8IIT+nENEdiFF87WtfSz333HNAI0BWCoBwIq+mtPBn5kzyrVCwxNXetHx0ACTzVG43qnDTS7mHK2S7B6IzSZNZtGeJ1qxpEYPmri7ZAelyMzCR7RJuts3domBp/4/045m0KzkraUYOzAhI2qyKuhA+t/Q6Sp/+1rMsHDFbv34tZi5dNDQ0inAqDNNU2bBhDdXUVCAC8m6atKQeuHLHn4eckDmYBa1b30Jr2prEPobgOXIKKiQhSPy2tDRAsvqwFfLNvHfpNCAV3YjY95NnXrU0qNg2Rw3okJQo/mbalSocAXHmqecK7xxPgfzugvyuLr4yuewPfiA///RfYz2wC3TUYuNrP08zhYPUtXmvwSO3gcaal79Oo8j/GF15QihfZQIQ3k+akmWWxHP+PWsEJCOyIO75QB4Fv3U/zf7bF7I10bRIiUgcN9fKDIfgN13f2ehXYlO1jbmp2K81+2x/5+vQbcGU4dURjtDpesrphKxvXylNrbpMS1UjACT9th8IDhfnhHP+FFEPedQke3HoJHPQq2xpXfX7tJGEzvQr3VzA7dXfNe2K/xZ+DFz4O1Sw2MBve14HnVu4CL33yfQZaT1jLSgoOoogv+9ZuZ7e6jwB8ykjuiAaGM8i28ClurBIqPxc6kPSqK5InoW2qE5GJevtjN+bq0shz4ro4dV+mmWlKz51E8BkRE7SqFS68YGyIivTiIDwYTX9i2mfJvVK33tNbYPiEJOCxLGZxqNOOYlZXX9OukeR1+ex+ibOJQvguRfVgoej52q3+D6rFRm5HVmN33gQmLth1YUdAdE3VCaxm5KyxoNlRUNS9LmCNXQAYgEzmEHnwvSpIBSNODoSwLm58YBWghI0hd8ZaEwnkBSeWhJAx5yT1QAAIABJREFUY5HlT/WtMaICYpLaBBvcHNB9ZAUgBtOVI0SmGzqfTwLty2yPNsXKoKZpeowhsCD9WYx1FPWEo1HZ6KxpgRNLs9jsYFQ/yUnHtxABcSmH7DjzVFRxpOR3h8egw3oWkGwuB6Pnu+zkb5bq5eJBNI59TR7cWYtZ8jjNkGJqILLky6CSuWIBuFpLCu/8FJywMflV3XAfpHYXqAA0o9n5GfQlHvrgCN41IT9m3ksATJDXcWaGZtWsdkJ5avA+lmDOmDMlpVijAJzi06S9weEdCX5iuT9nmuIpFTlW1xuHv03IF4GMrJOeeqicDp+eRAL4jJBUNUtKh31Vp+jEBJ+T88BUscaXSHiHAYisQ1Na0LpfCcjmo/9H/sxR+GE4SLlzI+8lB/kotXW5tHl7ii52v402gOdSUYkiIUj2zstoQEVVM4XzGtFPL9DMpEzcX5rx45xVQjf8ZvwqCd0B+mCJ8spYRB7T6LgEYAlFQdMRkNyCfJpdWKIXX+wCfZvloXH9ummq+kavDVqVm7Zvb0V+TSnd1yAnNktLyiiXwy4o8SgiZ0oO+OIFOe7Ydf8O6r4sfY2CoNG9fGERniKFBMVmena9jCJcF4DAtPLFN/vocs8c/fZvbBXr+pZSQoiBy6XDclK+BPTYCPKARGFKt4pML3EdlkgfEIIkryhoJ3FQ1LnM9iMvaEh+n5iboZ+cWMCxxqi2ciZrBMSX3CLWPTv0Inn98txHOwsgB1wKid+CTxIAMcKsad4Rsg5up2SLgGRu/2kCINcDAdcDINu3bxL0q/FxFTdUF38zMHE7dZxt3SSUKyyAkPUeXvuiUC0cg8JrZ7ZN2pX+bgIQff28zAQgNq0gM89CvhltypNNV2pqahDUqcnJaUj5ygesvX0VlZUWwjgpSgfeP5EVgJjcYz4PqGuj08ihGkRECgty6dDh07RzewckGQ+mARCz/rIBEGee/TyIWWPVQTj8xts9rMLcYbvuBO2qwF7HrQCIRwEQHjT4kAOysidF3/pPSXocpuJzEABhw0Gdw1Hc3ULhxQK6uuY9S1qXz1HL7BYONNBC3ihFYfhnuqLra2JAYgIQPSDOVL7KBCCiHrIAEDYJ9B7BMX8hu+iFqVYl7m9a5co/MqMk1yyzqf/W1tdsY7I4VBVfD8RoAKLfw06oeIVON1Du2QZwtj00W99Hkyu7aN43Y/HzWe3KyusAGEkoQ0B+MVt0K9UsEgAdyVk77yPFwIMLAwzju7hOI9lc5HWofYRiIWovWkEnxzvhY4H8huV0/r2oSL1MgZENdY3UNTJMU6AWiKIGTA5BwbIByKbV8P7oH6UxmGOlyahaClR6XR6A22CEIycNFSXwgYCxFVToBH1J1zsDB72q8T09l4PrQD876pMRsamCpQaS4rw0NUdvwvu3kjXwXStiCY8SdclOm5qVE5SDuBz4kjB9hksAA0GfokXwks6LnWI5545wmV2EJ4g+Bt8ftdwhHjB1Ijx5kqZnzYc3wAePmfW6OC/d5xV5cE8h18o0KQYauYqvPg1e/VgM9ClOPIbPwgR8S3R7EedmOI0mNdXI6GpEP5cJQDgCYkRFtMaHyfYSOSAK/KY0PQrRtNS8mQejTsXoEBzaDFLlUMhz5W3sOnBaqhd2P2+O39Pfd8bFyMNZA19wnvQSHmlKZMWHMw1k+cjqfsTMSJA6oBMDX7gpyPsMsNfUiOgSBunHz9v5YDqB2IuIU24wQk9/ATTxY6M0nzhCg8P9tLGtDbP46TMmzmXQVNzdVM4mg0kP6D6gv81MU7CwFBFJlxj4JxKQ88Xg/FDfVSoqqAcAScFPpJNWF2ygaQCGgyfgCj8v3xVzULEK5dSL7/p8+fsiKy+hLEcHyR3dIL4nFKWGv7vcsr0kaRGSrJJKFoFh3zRoXboIdThVEhpsmADE+D2pOsYkwJIGIBb9mNu+mu1hz5ZiAIS2NQX0+htwznapPBxEdHxoCqXlAdq+O0XnL+9D5CiZBkCW56WyVUvLw4L+KI1EkauQ7KTYQgj5IBJcFLBsbkK2K9+yA8+yHJjPw6hQ54AEwzL/raColfa/302tG1fQ8996gyaXZF1cD4DgCUROd5A2baqk7StiFAThzYPoSTEADJeqynJEsGRu2diQjITV1tRDGEfS7sKRIP3w9CjVlsDIcclHv3yfBAVVVdXic6ncT4GwvM6Bi+coD2IBf/kPnaBEwZ/o0ZViuQlARrolpc4PWpgFQCBMEAO1kgsIcZSDZHpREHXhkgTVzumV9T7Xc4m6TktwlMKE7SvHka90ZRQMkBnElyRYHcD7QZYZCjpYjhliCzPvWiCupeBJmsTYVEwQ30kEpLy8FJWE8NtBW5pUHfE2P8wIyN0DIDU1lSKB+MgReyY788Q+ywBk/fo1oBJhgDNpd36iwaSR22/zVt3C6p9mAMKXlynl+MAD2wAmfOhckjAxBIAwBg0Wdcd442kAoquKc0BiGIkWQBf+1dfe+0QBkL/9jwl66SmiFx+TZ2sCkLyhOioebKArG9/ICkAyDQkzZXTvNgDx7kNHihdEdHd2QYtPAwDhOtZgxA1X4vyjAHlXYCIF7vh48yX4qQzQIjsJ69n3jwCAsApWWbCIGiKVdBAc6kSmZVIWANIM594lAPVecJdFyQJA/MiBWL+yjt4/iVwRYfZngI0bABBWutqwqlaYn3X24CVmJk6LRvpTAKL7ljDoUzkY6AYxO1kO9kLAhSgH5OtGl2dBeXCiLUXp8iKAIoBl3Eqk5z6OZxKMQa6F0eyB/U8ByIcHIIVFHmprCdCbB+0IQiYAaawPU0UZIhy5y7hniEoi8WJufggyrBPILfFSJFwCoTc3Tc8cRUStAjPG7TQLydw5eE0E8kswq+2AX8oiEqjz4TESA92xFxLHyM+rC1BzDeTWPQGaxsByaNhDxy7LPAMTgARzEmJiZn4JsOIOAEjmxN+9AiBFRX4YO4bp4KGJawBIGaRl73uQAcjbWQFIdfUmSOsXw2biFK4VOWWhNgjEdKFPKkB/7EQEagoUaQhbJHiAjQjU9QBIfjNG5/MCgBw/M0KVdSX0d994leIw/+RyIwDCv0cCHvrNX1tNRalBSCA7bguAvHV5Eo7ikDl2hugXttwcgPzFt87To3CPb2qSdK17CUBeO7lAXYiAlBRP06L7WgAScu0U53B54nULgGyo+FkBnMfHx28OQLINWltacDNQzsPd8sOVewNAWlqa1PlJdYFs5dMMQG507vzbjh2br4mAmPfxXgER7TAr6tuIgNgRCfsll34NnFxpz6Tw5unRD35LQpUDjud8bSMjY9CRPpNmFqhDunJb+VY1KVhMt7LUXRR64GVmXXB4W5y6GjDJHI+tIgz6k5ffTk8m1jPgGICZURlbNYfosUd2CCrGK6++K1S2zDqRx0mf7TKXcQTE4svzD8ofwRmwZ+tSQVVnEbvu3PlJRECMRPQ8ub6OgPD3x/tj9JvfTtHX/l4CD130hGLRQCNFJsqoZ+3+rG7lDDCMCVNrHU3F4svSk5nGtIKYmM7mCZIt6VvWhTwzTkBf3n6e4q399ska34TgjVmVepb82upNF7UxJ0Uz96GPnyUiw4e2AKhxHlZ+h139wuXc9AQxFa94U99FuOL2VFBxTyPNFY7SRN4gTRUNUMIbl4noXPDBSldcNBWL6zc5Zwwal+R3HmCm1HczGV07mgtAoFSJ5AYpoW4VgJzqmdEr8nhRIxJijlURDanCxE4OXoYXe9Usl/6dgcicvNvNq2US58WrEAwQE6dp4QV5jJDaUP0eCvlAg6yBRw/yUvowG8u/q/2RFmQwckD42RAJ7CgicV2fByek6wq3ljGqU3+YkRORmG6AI94Zh+mMiIxDKc6JHEKP2ocAUXK7IM6biw90Bh1FCARtik5OEBz5M1K5LQRaCJfRcUSP1DlyX+NUD458btR9ZGUn/JYDYOEHbarEl0s5cKvOhdpSHgaWU0gIX8Ds8egyeO0AG/z3YgKRFdRFOdZthCndu5Myj0DIFeu2nuEEb+hiyHUzVKgc6iFMKX8BXsOhvifihroURwWMdq92lhaO1JTA5IId/RBtVEdc+J2hA0A6AjKtLJrFgVmMQfsuGBNGZmhVHdh89EW/r6IaaX2uTka/xQiIplvpa0uAtuZwKxoswKAuqWSAihmArA7QGwdt0QxvjkT4CQB/h1d5dICuE8EMdEVpmFY1FwsaMA+UwxiwBhFF4+tgShVHAoW8Mzq6SbxL2DV9fjkJPwtEtuaGaAUoi++cukSbV61G5MtBYSgU9ixeosnoGK0Od4CqFaQzUGQM4tltLC2BaFUMxodh4ZUyA4WjORgWDs+Chrd0nK4cXyvOM7VsTGBqvyPQmJwkB7ZMLzSL+X6NayU0dW9dSpRINEdEQjRjIcnUJX0fdFK0oE7bd7AESl5rVufT3tdBRUM+gShYlyN8FRUh2vUwpLkv7EUiOaTzVftm3xVPApMrDTuF99fMrIyee8P1AOorUcdLFAU4c8OtmyOTLjxny9FugL/jVOCHR4e3Djk552l+uhsP7k68JxENWDgHqlY5HYUnSW5+iL7//Hu0QFViv25IT8e1t0lCqeWBnu1RfZQDbewPfhdKZzhugRsO6UYExINtuQz3yqjHAro/L5zlueTm++nowAQmMnHf4QS/q9kLIRA3Et1lRCZeDDpcnqT7xZHnMYDIwl8+10X/57/dQTHkd4lrjsJrXrmlO8Dm4DINpaoilbMCebvsERC/fPaSTJ9TEZCFoSG6dET6n3EEhAHI4DDUMD0TFCyR1gOXe3vE5yKidYXujeJ73/QpKsipoz4kpG+s/jqURRdoYgKAMjMCUl1dKSREh4bkC+azAkCycUTFBRrl0wRKMs/d/Jtd0DMpWNcDHXcTjNwNAGLfAzP/g0HVFspHJIHL1NQMEr6RU2HwfEyjKV0X6dLL2Qb7iQzqluxQxaBARTu23bdW8HQXl5bp8iUZeuSiB6As5WcCEKZgcWlZWU9bt6ylE6cuACxJKVst+3fN+ZmD3JAcKbh8AGVamYe3VSo+jhyTgqV4tzBP0sWVnyAPQIguFgWrVIbHC/Nj9D3kfPz7/5Xo5A50nIoGKo6p3u2lPavIA6WrgdZDVn5Hmps5530YDAoNRtIiIXogYZ2JBB/ZckOMVaw8CxOUaAf0RHl6RM+uxzukXfG41ah7657qMSmzMbIAkMxlNzQXZJqKMTBjDy7VGMSHMBlUQKOov5Zy+2HeNF1EE5EhgJEhmswdEqBDAzoNQFIMPtR5Jhlw6Be2+C4PoYEI/6ZNBsUPhkGhplitKq0Vg9RzA+Apa7yQScnCpnlIHGyAV86xTvmSSVO+UoBh27ZGSFQPYNZRtk9LPQg33/yufysri4C7XkQXkZA7BtMye8fqRNQzIQBJRCN/fNeKWgaVKoUBnUNLu6o2Ku6XmfdhcQKx3ETIfGAxWFXH4K+KrsW5DErkRpweq15xCSgKFu9I07GCYaZjyd/9OT4kAKt6UA3syAn5AheFzffUxEdhTi5FIG0bQCQjFwZ2uQAaXPoxO70IGgMDDQYZY9F5AG4AIg0K+PotARkHtvNTB9zn3xhTEUNcjkPXVRpYs/sV63S4QoyHNKXlVNOUreS1JWN2J5CM43saANGzAPalajU2MyfEBCCiOtQN0X1lwgQgqCddV+L4N5LRS5PcQ3+uKT1pD7yiDBkAJMXqZVkoWE7XIiWiGe8QRPpcugM15IQTuC8lRV4IkITo9bcUDRo5RHrA7vDa/XUuVBKTin4cjc/SM4+2ob0gdwAO8YtoN35Izc4hdygAqdQAVIPmkNsZRzs6dHKUdm+uwaA5RpeHr9LhzgtQOWrCwLaYLkMW1V36GtqgHNhW+dZSNVSzZrD/GDojVteahmLWDGh4CVxrvrcAssqFMDfMxUz+In33BdCQYSKRwrGs4lU3F0nv5JYAhN+/5rvPrXJyeDIwpgGIug8MCHRJCtqY3J+gYKFNy6LrF3ffACDFqMs1q/No75uIVGhHbrhz8z7DYS898XSQTl7cC4DvwbOvZbWd8CwJUmVpB4BJBKZ5b4kjhLC+Lk7IkWMJxALwrqVBDMh308jUD6g093GcHyiMGMC7UhgHuxDlYKW25AzOd4lOnp1Cbkc+fff5N0BZkpPdXNyQARb1onLPYsiR0HTOSCBIHPGqqcunJ9YuIToln52W5nokZ0ugcCMAIvYL7xiuqcdWx0HvlpM8wfJGykFbEQUD/h8d6APtb4J+/7e3A3lIE8zoNCYnFBsmjFw1LjNwL88LyP6FMNmZXJT9LlOwoK4jvnsLSsVnMuDDJIk8RgJA5soJRJBQBidG6Z3zcQgAzCO/A3SrLAAkJ9kA1a1SgOkS0a0eHfg2rS17RsgUs1qg47HHHku9/PLLaUnoQtZOz3xkmaX9NEZA/jkBkKeffox++EPbMZoby6cZgGzcuA4zGTWis+vtHaADB46JB+BeAxCOgDzy6HbQrz6gxx/fDePNgzStDAZvBkD4/H72mUeR+3EIERsZ/v4kAJDfeTtGFZiU+4PfQUpkbiorACnub6bSi3C9fvB7nwgAkvd7X6PJP35OdpZZiqBgmcv12OcWwMMnCYDwu5rBiCvupoLeOiqZxADDswjW9SKNROAx4pu1IiB3G4DwuG9zVQtkc/GCGVfRjSwAhGlSD7S30htHpKRkJgDJg2tyc3MpHT6sAIrR9/DzmglAamsLqLwcXiGn+hElNBNZjejEZwyAXARVJohIRi5mwYty8mHc58dAMAmDuhjyAaIYHM6LiAb/i/Ng2JJ95eG5GvzfAIDwbfli9Tr63oCiSP8UgHzkAIRph197poyee14mkAOxZgUgK5uLMACVXhXHz8tnZmNbJXWsrgS4iGMzF52DKmMYUbX6imJBB+Yo3XMvnadtayuprjxEU0vT9PIHB2EwuJ568H5igOIvf90AIOuo2r+BTo6epqnoHAbbcqbapwao/J3BCgtT1CBR+O13nODxL35iAAjPjDz75Xp67jvIX8gAIHzuv/4bzfTu8W9nBSC54WqAELAmpr8nrvlaAILZ+eE+eIDFkRj9lJCidyIis4ycBW9OJXkCbRjY92DZOPw/1gngPzuPxHEAqL/+xgu3BUCW4Qv26BMt9GgbckG88uV0OwCkFLkqFyec9KX11wcg33yxUyTnf/1ZRLE+AgDy/qUo9Q5EkTczmRWARJHH2Fz6GCYsIXuMPq536jiVBFppELLqc3Nz0gfk+PHjUPpphF+BMTOT/V0vK+2uUbDSAqX2ET9kEno2CtanGYDcyrmbt8sEIDeLcNzs9xs0g2t+up0IiLkx060yk9A1BYtBwDPPPEnnzl0CPaNXRD+yRar0sutRzcyQrr0utP1N6SL9cuecb/b6gASvB0oiY6MzIhlsDgZNRzHwMjcxZ7f5mjQFi8ESnzsntlsF7TrbuetBMBsOphSXyOnLpGApXrJBwXJo6lXEPoYbERB3oVK+MqhY3rI4VYyl6MU/StCX/gKzF6UO8hUgrdWIogtJXRgOtr73JPI/3kSiOVRH1CRnpnFgVgNCIyqiJ5bTIh48uWqukzn7jIrSk89WnUzCj+DFDpr/+WsT0G8lOqHrPlv6Ex8rTfxGAxcz+TYbmDEar9hHBvWEJ1FNnw/TdsBSvFJ+Hzzw11QqEQnROSDK+8MbzaEyUOIK58rA5Y/TkH+Axj0j4Gzb9zy1jAkjRbsSE8g6wqF9J+D9Yc30829mhEPPNGI2m5Nstzevpk544gxl5I85oraXQ8fKWjpzZoCWEBm07y/vFAnkDRBtwPKBAR2tMm+yASqAXFpa2FjLQRcuDFteGWa/kC1aYv3OoCRLLoP4XV+TISufUjQdPhvLa0RQutQeLc6g8U4SK8vfWYUupSKS3JZyWEwfJRiyKUI5iHboEkQiuguztDk+uGmAquTCrLgDk71eJBJPIU9jASZd06BPTYPDP4k8jUXMBDO8SLEBA4rT4Eam+RYqSWNT/IITtrVpqT7+1uJaOjnZK3JBxP600atZZ/zduq3yPnEifTqY12Ek+z7qqEiKox6qpJCjZanE8TLbsMReZ1HuI8HtUW+H2ee0vllRwExDwlhMzVozdRADGbsYnYmxVF0IuVSEhtuRW1FYxfHVjLtDZ80bHXoCSfopnpVXRV81R7xiaYaIora4MRlH1mFfF7l9fnrmiQJ6/kXlaI71mD4lisfe/zNPNGPw60NCtZNmEWV//8QQbWrFbDHOrbosl7oGpmEe6KLn956mrz26lt483E1RDH6H+qNCiWrX5lr6AOB9aHSeHt4dxiw5/GgWpqCMiKRfHCrsLqP2vKfgbzFPJ6dlTl/CoXx5yG6vLnXzVuU8Qe+8l8CgfIkW5uykcqZ1cYknMFOu6WZGp8rGkDrCI80eVSRfvWB4tluX+PISIglGBMTqIGX96CiY/AOmnjg3BiD/8L3zCE6pFxaeo2AOorHwxVi1doq6h0/iHZ1jCQfEEdXKUc/QqobP09jMEZjwKUoiduuD94VHUcnmQV1iAFJd/HMwWByh1PQ+cWgvWAjaXLSkpFpYVSwm1tMEpHe5r/zB99+ioRGZqO1nZ3t4gImimrcv4KeYiixAPQBjCkiT72ihZ/fUQO1Mtou66hKqKJaRholheV/OHe+nQogMcOEE+ROgnHPZs95Dzx/z0e4VUVpdKxWlMiMg//v/e4yewv47NtbdEIBEESWLggbFJVKDa1CheX42UuoZc0ekcWAyzBEQFS2JLtH8mDSDfefd09Q5kqSLPbjfqX7yFcrzH4EnDZdp1GvI1UA1BVtRjwsiJ2lufhp156dZCAD09vZKAPL666+nRUDE1jcoPwUgN6uhu/v7P2cAomtSAxIzr8Os5XsBQHbu3IQZEx9duthHjU01eIl5aS+SyW8VgFzTCj5mAPL//HmCOlen6C+/Ll8m2QAIRz780RD1rX1frPNxAxBXVwn5X2ujuV99/drqvIUIh97o0wpA+PyZdsX/cuP5VBaroKJYMU3SFI05oTKFf3FQQ+4GAGFgEsLAqb2qgU5e6RG8cOv5MwDI+mbO1WADrcVrAMiOHY2Qse6xJC7TOU4SgPDLe/36KhHxOH+eoy3X0iP5uJ8mABJEUnjEF4Q7tAsDGzfUXyRlIQ7gEvfiBQ0K2Fx0Foy3KB09LlWxRMFER0rnfdxFAHJ/KSYUp/thHCipFT8FIPaswp0AkEDQg2TtzC7oxgDk4fsj9No+NSi9DgCpqc6nXXD6XlyOUyVyHfpH5unw2VF6aGslTU4v0ntnB8Gxl4PV3RsbqSgSoBf2X6AoKJhJ0PLM8jkAkNKSUuoc7aJkCDmL+HFn0W/RTGyQzkzK/vxGAMQFx+ta7y7q745AOQtGhp8CAHLffZXkDB+nydnB6wKQNU1P09WxH0M8w87HyQZAuH7cyAXJw8QBl0wAwssWllfA4X6SSsqK6eTJyxA6koP4WwUgdZBJ/tWvdlChS+Z73C4A2duJSU3kW/3i/dKQ0AQgUxNz9CffOk1/9K/WkY/zQm4QAblbAOTCSIo6u7n/7s0KQHJdUBLNxft7aYIiEDyJYeKFo1j9/X0yB+ROAEjHhrU0OjZOV6/anPjMR/PW/r43ERDOgTh3Dvr2Y2r2ASdzK4P4T2oOyPXO63rRC46A/OAHP7npLbib0Q9xMMxWWIOGjGRGeTKZEQBz9khpgVtTquk5IHpq+HoARF/s7UZAsvmOcA4IUx0iiHps37FBcNkPvH8cAyc5i3MjAJIUrsz8wpfnn+ZPgpcQGx5mnivnXIltZIqLrEoO0ZqTfVoO1G9Ptzty5UyaIw9K7oh86OIpkt/d+NSU2O2TcfqTbyTo8e/YxwDN3Mr7EOtjcqn8/AZKBZZotEHyxy1LBSNSkmk0qKMomWpY5vb6uxkB0eunRTLUOMHyWTlST56zVVkjIDdLPBfUrIyxbWbUJC0AptY1c0H0+pnHuiEI5QiImYiuxgnxWbtNJ1hyV1QK82rld/GpVmFnc5ba1cWU3OVlhbNlVJooA303j8ag1T8anaCxBPd3BhgxHajNCImVZI4L1rPYjEnVjHFRBEo6UDl878SlrJGJemjNc+np4ePZM+OlpaAUFYUQHbHNDeXv9k0IIil73boqJJpPie1FcreVkJ0diOjt09c1c6GwncUZ5zCb5oGr2uP9GzK8Fl3fjAZYiTNY15Lmtc/HgRn0BPx4QkjGDICXnwvT0nxfGDPXMHbDoGUOiacMMuAIQEv454ZvAadNcI6I9O/AjOCszAc4joGLLgn2NrEeBPQ7oE/IZoG+Uj1YSXVtYpLaSlLn5G2535TwsZDXrI+1rbiGhhan6Oq8nI20D2E3TBEJSjcp56PaxuP8/FgN0jplRDpU29X5IfyTiIAYURIrLGjPZ6cUpS9hJKGLaJ16yJBWbKmqmZg0BZ8LUeBfo4sDKlE66Z/N8TJL5nvAqfplXi9pJT2rdmI8zElEQMCIt3bnR3/91WfbARCS9Oa+HpjLFdF7B/vowV11AM8j1H3Vdj/XlexCUjG/Kx7aEaIP4JMwPYu2g2Owea0oOp9C3BcHfe7+ZlpZn0M9g/NUB1Wn8/BwGBxfpNGpKJKn56BcJSlTEUTdHtpWR3sPXqUF3Na4lVCGSAd+e/bpWgyE/dSHyNcQ/RCDPaJNxb8Iil8+XZ45QIOLEG5xIWrpSQcu7OnjVlEN73IlFSQforcOyFn3iRGJuvQzytsndGTVqDeOgOjCie1aWEHnhZj3J4lcBf1eFNEmFS5m+lNm4XvhQFsSEZAfHkYERDnLJ9i7I0gPPtAAQtm7NLMwivd1xMoR4nwdr8qBaV/xCOpUTmClUnLgH0/Ok8wB4XpE9BGJ4VzyIvlUrjx+WAFzgQ1QUTgCwsXtKaP9hxIQpglAkWyZXv6JFEZJOf5/9t4ETI7rOg89vfcsPd2zrxgMlsEOEDsBEgBkZOIuAAAgAElEQVRJgKTEVdy0R0/xk/1sf44UO04sW89x9MmObCf2c/JZiRI7SixbHy2ZokhxEymuIAAKJEGAxI7BMgtmMPu+d093v//cpepWTQ1mQAAkRc/lB053dS23bt269/7n/Oc/aCflcQ0rEYrkJMCJMgBEoiHcJmI/wIr42lc/TYvhxeaydHEFVkqyv8UgHsHl1LstUMqSn0vKoGSWHaY3oIT1/9xdQM1dk7T3XD796i3yXUiUrxT0PS6vH+2ghrZx+urnV7MWOMYi+UwGkcskot6xsH4vBwaviQeEAciFVnhgM100GJEeJi1vXJ6/nmKhJdQx+B5keE9TabSW6st2wIuWBgWrHdT0LvJt3bo1+9Zbbzk8IOZAL87oKps2radGJLnrgxzc1ZV5ADKX9rtWAORygGO2Zz6XetqBkNh7TnlATJDh5LGYKljr168RsR99fc6srLpO3D7WgGa6hR1B6tPvYCYVLB5XeQFQXJyg5Svq4PmIgFYyQe8py6VWyeIzmpOu+B5QVCl1bROA8L7OAVn2f5HrACVQaAzAUNwxg17B3ZA3EMUEAsBhFj8CyzXtihcpIUXB0tt43x/+TZJ+utNHz3zBnlw59k0HnovrY0xb+O5Omizso+4lkuOv5wSeXy6nfMX76uY2aVfiHB4sBXPb5QBI9KU1oh7je6SSkCVwJBZHdnFTt/gXLwDCB82VdsXnsPZ1eVscAEQ1qUm7cnzWAETTrnBeHXjuoF0xBUszDABGrOSD6BZZlfMjoxdhvA2ggv+rCpZRha8CUp5B6oalqX2yGwtiTH6W2hUqr8GIETgswIdmjeBzVi10mW5VWRKnmvIievtEo+wHBm2mHIo9NtCw++yaNZUw+oxSZ+ewI+ZMj19FRblCGrKpqU/sYzw99dEGKzMDE/kgnGOZ8XBYPcugXslOwzdg7+MYmjQwsQCI3J+lhCMAA0V5+QgEDoMGk0MxqMIMT4zTBKTMOGHfJB7yGD4nsaDNB/0jB8Ga8nIISAcFi4tJ0RrHsbrsQ14hcR9GYj0GIhp0iN/UC5c1Xyj1wvqsuBCOxccyzeT54dgVoE8wmerMkIzn0YleIbthN7vRJlpcymdYCAS+cSTWkIdaAER8li+3z6AnMX1qSi+2zfdG9UEdjM7Hic8GlrQob8ZDyiAmShSVF0feD4QZDFl0v2OwdPcPHtvs++YFp7i2plo5VCRSQolKl3wE6t579zJI4OYIADE6hsSNg0mqqozRS681UQMWhlZRz0QYnzBw3rqtgE40jFF3H0J7MRhZfRa5bnTJxfk51uPGG0pEsr1hJLVbVM2J/rAsxTETWEifuDBA5y6OUhLxHxNqQRyGlzo5bven5fUFtOvWOPpsVAT3do+ep7M9b4jL1BSsojrkBNnX8n/gcAPAUoImmUkZpJz1jYFqrOYi5Chal/hVutg+RifPD8EbovJDoI5cIrlBxCXJ2pvvIN+zmbxaB52b851OVsjzrjUvcr/VAGQ6/hBgkPf//MOIAXliLx6aojzibxC0oE/du5o6xvYj31ALAtJjyI2i8oSg/0R9RcgnVEZ1VSsQ03KW+oY6wOCTRulR0NQIeZC4cH9IZyR9qAxJAgsD0qtRU1NFXe0SKCxYuEz8nUCbtbSm4G0ppTfh6X3vPbUm4Xd1DgCEz/FHv/0wlOxGYbiYotKa9WA/SRCzAM9d1AH5ww4fPCg+V1SWUhs8YW+fm6DP3ZSg6uI6+u+vd9Hq4jBtKoc88apa7CVfoL987hyVxoP06R0VlFdaQgPjykA5hVQCLPGOkqsSNQYAjPzK8DkJpcywymHDRsikelWiCSk2QKBMjUEYQRyP59/VItVlmSp2milY8IBMJi/RUFiGcGgAUltwO+6xiE50/SPU1TKUCJfSyorbRb/phXPg5MmTTg/I+vXQOH6P9ZJtq5SsgbPs3LEN8SINDg+D136zb7s+AGTbto107lzTP0sPSA4sILt376DnnvOirMxkYZSDyVV7gMyJ/xoBkE2b1tHatSsRVP8iKB8fDgA5+l4D7di5lfbvPyz01n/ZAMjWcxn6yx+l6PbvBIljQXRxA5DYcAlVndlELVtegwysHLDmAYhqrY8oAOHaCeldWJejsPjVBKow6EfAf45S+3AvdUNBaYInnysEIHzelYtkRtxTje0OAMJeDI7feOedFr662IdpVdu3L4RARIsA1E4FOh+xd2TJkhJ6F5PWqEqKZs8PunE/eADCiQ81uBBAA0pDhfBupLAo7RocgCJRCmpEKYANSN2Oq+SLiB2JxeXiTZd5AGIv2j9uAORzn1kDy7WfevvG6ennzwvDBmPCISThc8yZVwFAuB9NKSvKHdsqqaosB30PErljaVoIr8g/vYQM1FCmmgmA8PFf+r/KqLigCHEMEwhaz0fA7wlqGzpJq8pupa7RC9Q2cmxOAGTg3P20fmWCDh3rp6Zzcs6d+pAByMP31dJzr7wNj4R2EUsAUlVZQA98qp5ePvwDYQBwA5BNK28TQK7l0knEJHRfMwBSXrmMnnr6AF24oObTKwAg3/zaA+hPU5QITswZgBxtnqQHt8QFADnaOkZvN43QZ1cUOADIv3/sJD2wrQze6/wPDoB0p5EHJEMDw500kSfVPjUAWRS/h8LBfDre8agAICXRBYgH2YDfh2h8ODWdgvXww/fS4z95yjGwen35qAMQLwqWqezF9+T2BvB3U1Ju1kb4AHbwqo9Xvc2qcBZ4DsLfv/+tGWs4kyfkagEIa9Dr4vYMyO3uoEH7e8CyROozsAeikO655w7I2B6l48cvn3NGW1/crnfLdewIflbUhRnygAjrNsx/7AFZsWIRJH+P0M5dW6m7a0AEwpsAhD09lgSwYWXT103pjLA4JXs/bYuQ3VY6ODFQZFAYwB238g5wk+A7F18u8pko6pVuqUDxFAWMgPNQiRwUNRXrB3+Vop9+gujJ2yBdWGZbAllBEuIsVokNlVBZI7xNACBuOhUbRnXgOddc/24Gsc9EwXJ4RNQtenlAzCBWfgY80ef/YCclN12g5MrpOUC8gtBNz4T43YW5+evlaFdybJBNIv6q+pp1E54Vw2qrHFiOwHOtLKkMT+J8Kc7loc7HFCsuwgOit4HXnda5PbAtoylY/Fl5QLKmBwTB56IwtUXXk7Og43MiFKNKyB+W5iYgQTkCi+gAdSOzL9MtLNYUvB4+i0aDmzI8NHxaljzdtKkWwH+Mzp+HIIFhHb/lliW0d69NJaqujkOFJoyAcklxMMvy5aX4LQLwgfwmurGMHby9GTYYMc/lte+0bVo1Sx8okiGiL8E4w/WIImdHYX6e8GyMQy6U++c4DAssdzoMq/Iw/jJlRhTtFTJYPkEIROTHpaVVE4zyYrlgPdj0StPzkVIyrwffetO6lams9JboLOjiC8vMGi9kRqF/UwFXq0Zwtm1d/LDMZxXXUvfLypxcWphfSAe7mnF/GEtAH+MCkW7EdWkjhKE6ppIV+sR59UvKbjbzQcnP2ushv8h+7AxIx0GGh0bna8lMqkbUdECuDwLTs9pbIhtEtqtx0xlNwXJ5QMz5xO0BMWotPpoeEJE0ji9lyb/y9ZRnjS3BhjeJk/1VQaVt9+56UEaGoWp4FsBAercE7chQ47DyYqjnZnpA2AOn+2nacMH64a2IxSTdJqkyhbNE62Cf9BD6kQskJ5qLAF7kckghm7fOlTEQpLFhQyYX+955X5IWI0P2wdONdMPSUsjKliLwegBVDGARuJcmEQgcBcBOQ1XPLMiTjnlJtknAH6X+hgdhfMjDfRK9ug+y3CijkHLlwpTCcUN8QJ9HJOFV9ef7zIHHULa7DUxHlfdGUP/0OMBtrcUAjM7GVED1kIQHZPeuCjp2+gwWrTKXDl8jnZHgaPdt9VRWXAQ54gZQ0OT1elSi1E9uuwsUIRijByUVcRJxWFxCoC3FYsqIgFdDv+75MD7kJGTcVDynmPraZVtNjcr3LegvhCQ/1gbIbn4YuciOntYxPrhfkcyQndhyHIBsAe5CU/T68V1eu6hkOX35X96MnCDIfVQfv2IPCJ/ju/CCcDcKon3DTMFCewxNpqkkBi8aFvtRAOaKklx6+PYl8IgVwLMq+zf3Iy6+CdwjRA+4JAuYqi2fL/e9lHr3AlHZ1uwBGVdukTy0b18HG56ILrzbTm9dRCLCiz6A404ay5EshaEhiPaEq6gy/yZqGkKyRuRH6R6AxwWXvnHhF+nn+16mG9duAXi78P5iQK4dAJH3977LDGpZXgBkLte42gX4XK5xJfvMBIhminPgc3OujLq6BVi0H58GstzXdgORqwVg1wKAmHlAqqsr4BItEfcyHbw472YuAGT687Uttaa+PLvaeSIvLmEAspgOwPOxfMUSWroE/NuX3nAAEDMPiKZfcc30tczssAzK7AHZntktClaxDUAyiPnwAiD+vDT5i5wcXgYgQQU6xHhRZAOQracz9J++n6Y7vycXq5ESg4KFMVXPD8zsiF9aSAtOwrv5iR95AhCTomvl/jBiQ/TvbgrW1QCQ2N/uAf3qGE0tlq5wB55QX6aBDtU15gJA9ILNcQ7dtYyLaUBk/TRHADI1Yqv8THEwuV7kK+zgACCgXWVG1SINC18dA5LhhZfuGh4AJCtiOlRlGYyY8R74pSJSSqVY5BSCF9zeh/D1YSQvGwRNCtfwmTEgOi5FnYvfCfZsbN5ci3iNfgdtatOmGsGB194M/s7Uqt5eOZGJfohj16+vEsHmXsDEayy8fFyaE02yrKPoE65An2g0iIVWiBIJ0Kagkc/vV0VFgoaxYJuAGg0DjIGRUcy/iNfQCFGDTjaSaNDB59btbhhXopjk2ePBhVWjuHDyQf3O8yIthIWjaAMszM5houVysVWCaKaf+IKK/uLIzMkxQPYLpZW7An6lQMPHGnwln1r8+g3Dh26K4lAOrUK27Nfbm4S53qcz0OMcFgBhWS5dVNyM31SZclFiMroxzFgPNRRltTyqaBOmD9mn9utYFdB7dBG5a1BE7jYzEaDHNTLg+3PJGjFUHLziSFar4kD0M5g+1tv3qilYJtDQAITjh0wVLGtlasYLBWTsgECuOvaIQZTi4gdB3QuEgrRrcz5oTBPUg/g77qsmHdeH58NlCkpEfp2Pge9R3X+eSlrJ8x5nPtelfMFC8XESNKABUHPMkqh5ix74xB46dPwSRQuGkBdkGQJ/8+nds68igEQaCwJ+SJ+SVFjSZXgQKmEFUtkoEohTcmgLra7iZNM+euLFQ4glmaLeNknHCSEHSCpt1yeg1K2CUG9LWvlukFwxIRevAZUTgz/390v6kx/9R7+z4q/D4uOomvyCdt66IUHnmy4hK7wcOE0AUlSeoYc+uYfaei/SuUYpe9yHcW7LunVUW1mBcQq5MU5IA2YI1Oaa6nLkBgmBVj1JF5ouClBWUijvb8GCWipBFnkuwUyU2i70YQyBFf/dRrEtHIihDklae0MtdUMd8+2jEqBRBu97Rr7Tft0XIdIbkJlYURgsSQ9qkhbQQ3cvpqLSOBbpAVq1TPanTRtkTpF8CB4887iUDV5YV029kP1959wYvBuFlD8l+01eTgWdhxqXD7FX3eizpy4O0T03FEOpLQVPGhS+oO38s3d66Btf2fChAJAlifswVo1R67CkAXYPcK6QLK0t/RRyo7VQXXUpYshbrhyAFBUV0QZw8t87evwaULDUs3m/f+YByLTJ1/SAXH4ynz5xf9QAiLNbuL0nzl+vNwBhz8Udd+6i/fsOQeHHpjF91AHID/5iih7f7qdnH5QrgssBEP596cFPUCoyTpe2vu5oYBF4bixIPigAkvPkZkqub6J0nQyKnAcgdvA6y++KNpkFgOhkg7wYrsovpcpEobCcdcMV3tE9AMs/LGH8bD0AiJjsQLli1Sr2YGjAsXp1hRXvEUGStCVLisHpVflD1DFr1sh9zp+X1se5lCsBILx2j0GljoNFeQFUWJiLf3mQKE5icZHCggcgg7M8j4zbOUY4q7peFHFnspIZytqJmIyPAQApRNb0hfkJOtILQYB5AIIn+/EHIMHC1+gz996DYPUIjSJhYD4koFlGtqXrXUrnyQDhuQKQeE6M4rkxuogg++NnWz50ALJnZwnUp6CcpNS93QBk9bLFlBvzgQ7UTfULYUiDGhgHio8B4GUAeBrOI0YEXs8EVMSa2zrQRnlUCJA0AkNEb/+gwKL9MMqYACSMjPbJUR8y1cdgfOmjkLDWsVEGMssAmH3wUj39vLT6XykAuW1LGS1aCS9BIkJrlsjYjysBIJWFMgO7PxWkhuwkvXSsg/79fYuQR0h6NYK492892vABAJAh0NsCMGp1Ozwg9YUPUUdyL7xF0iClAchqAJCzp9vh9BoHsIWHyFTB0hbs2Rau8x6QuUyl124ftzXH/O5+VkxbMilYsz1L81xX6wESlj1lEfQ+18wULJVE1Wi0mff1allHsLdhEdWginnyboDFrl1dTA8Ia4izcXXJUql8cf7cRTHo3HzzZqirXQCHUXHB8RsDEEv/3FBa8VLBMj0gGSN5REZlN/fBQqCL6QHx6QB0HnCwgAp4eEDMbdobcnMPlK++l6bb/jPHfsh7jSScyQc56IyLDkYPj8Zo+csP0lh5BzXv+Lm14hcUVwOAeClfzaaCxdex0i0Y57IMYIZXQXsctAckpTwg5rP3CjyX9Dl7L6fNXBrb3FQv3ttLUcvtWXHQsNQlzBwgZiwrYpNFmRq0+zF7NCz1K3U8U66Eh0M0DigW2gPCdVLqWNbvfGs6x4dQFFK0EQYgmo7F7epOIMjfUxq4SK9HFGosC8qKQdMoQMBwhtpa+jGh8oJ9ylIXElVSDywejyJXVIIaGnoEAF+4UFrt2DPC4IOLBhq8L4OPc+d6XcHm5tOb/bM5djEIys0N4R9kMuHZYA9HDqyY/bACsodlDMHBY2NQDRoCfcqieRkdSktfcZC6LmzVNtSx9DMwhL2srgShK8tQm1tgU610LEgM2c914RwhIShl6fLaXimBCreHtS2GNuISDIWty/VgQQPtHrt+fFEUDfbZURCCTLIuSZXjIwBKmC66D5ZGcmkVgkhfZ7qEAFSGep5WCfPzolxRMtTYxQnDdNEeJru9tNvOvl4ElvwwBo/Rcdsok2RAa5zH0sGy1NfQliomKatyg/A1MoJKphUd7GbIZpW3SNEW5S/clnY9OKuDaCtjEDLnIDMPSBK5DMT1lMVefFGDkA+5Xnxm4L2qhpN1IIOXRZuaXiLlAfGDxsKW//o6+azONuF6aDrzHDqLPHtxgngXdQmojOEB9ZxZ7UuXJIK1NZ0vBIO6SEpolHRqEF7zfgSiB+jeu6rEAry7t5/qaivoaPuTYs9QJIngddujJtssn+IlHRBTGKZMsoAmhlZYZ11avIpeeOMN6mmXHoKpyRzch0GdtiZueHh0e+LeNQXRnGPHQM3hIvN+aZeje4R23JL1RQCQEx0AC3ITCyFkFAUrJz5JyxfX0KoV1RDNOE63bNqEPB9RBP9DTAVUrNJEGbVe6qLOrn4kzZPKrVl4CnKRp2MBWBZB5AOpQ16N4eFJajgzQPWb84TncjWUAHt7R9GGw/TaizLA2pcOimzy6zdWw9OQpXePSc8IpfEMFa3Sr/qiDx4Qn6K7+YT3Q00KwRVQvGoHFStGO29ZQT4s3lk5bPtNUnBl6dIaBLfLZMv5qGNxeRUdPNpKa8pTdPMKuc8o6OBcSgoSdA70qFca+ujruyshZKhUOEHb+5MnG+nf3F9Lsdql8ILIsSeg1TTxDmQ5UztKBoq+aSQ/5cL76ZEipWieQeTvGE/KvpaPvGgDHdLr03C4ld5oHqSOzjDia3oQAyKVM1led1Xp56ih/8dWMkzbA/IAvXPoHMVjIRiKIOM+D0BEm4lytQtw+0zX9tOV1OvDBiD2gl+OzDPRxdxyujo2wvRkzASOvOJgtOva/ZuWzuVzORJlqUdkJk/ST43Pwf+WL68Tm86caRJ8+E9/5m76yeMvWHK87j4D8cE5PHg94NqTxxSSIHHx22sWyoQMCpYh2xgAADHpVnxcoARJjvBPlyAoWVx++Dcp+gmUr57chdiPSkXLwlxuxn0wkGDQseToLQhnyVBedyUUNVM0VN0E43CIWrZJMQOe1983ADEmaS+lrMsBkKJvfIH6vv2ojSlMcOFFweLYEeMpuNg5MwIQr3gSxzac10s9ywFA7DWYzusk4z5UjTimY0rFdeh0b2mAD52IkKutVa6yApTIOzFBiQYg7P2wFMHcAMRFwRKAxOBtW3EfDI6wlkogfqEY9KyqqoSI9+jp4X+jduI01Z6sflVTExeeEI73qKsrwkR5iW68sVZsY2DC+5SV5YHf2+cRbD776xHG4omBBYMMGa8BuhP+MsjgBQJfg/OPcCLGSSapq2K/92YHsd9HK1Gf+VCFN8SpvudcUeLkyhsSQFIyXfIKbBAQU7EgOQBIuuSLeBAVJwA6xKHD74qfGGzoUlAoF7G33HKrte3ixS566hlDPt1YfPJOISReM2PKgormlVaqRryPzpTOK96HF9bT481MPcF9qhgQCSiVN0AAEFmyWgXHiL3wwTrhZdiJAtzoUltYRTdWLKUznW10pE1SzViow0mZVXOBjuXArxkFQNJGPIiIG9TDogkClPQqGbLUwqtjqGDp+jjmSkMUBaLIVp31PTnuzbAeQM/J2tfrQyar75/b1dhDAxD85fFyVb3c7+RZWIGF+9iuw9SE+ox78GsrELeakmn3c4AeH2FQ8lJjoPOoeJlAFos3cgKJDBbHWaXmFMnvgsU/hxjU/otHttGFHmmpZxpM+6UxeECDtGPNDnr3/LtoxxBtX7ORTnY+A3W3SUqNVtjPt6Ce9h19k7ouSoNDBopK6XSR9buW25WKYrLdouiXIaW2pMEeb9cqWIJyp607/D4q0GhK+eoLiPca++7ZxQCkH7QnaUhh6eVMVlrX/VCU4vLgfWvgxRilmqoSasG79Nr+Y/I0E8XIai7bM6ATcgIc6AyyrHDJfal+aRli3hbRYHoQ6mMpWlReSXmgMrW29dNzTx2V11UARHzGYjwlOIQocwAg1swfXUT+pARCN99UR5UVBUjMx+AP4HBykrZt30g5BXJ8aGlsxHojCxUqZHz/wr1QPJS0u8FLMg6jLFFAZ0Hx2988RF+7CSCKYztQYsXF9MdPN9M3P72KsgAwUaXQNwXPA5dgegLZ3lV8CkKQfJCf5hJC7MikMjplWKUGJYJ8IpMTSgULdek4L8HYscMtdLBpkvoGoQ442kkDIQmaGFisKf0CtQ8dof4xOSaMYaKsia2lCiiyPfroXlq3tlj0B9/OnTuz+/btEzK88x4QF+lVNN2HX+YBiBMcflgA5MGH7qSnfvryLwUAqe7L0g+/m6I9/0VaPi4HQKpPbaboWAFdWv02LXnrTrq09iDlDBZTdKiQWrfuFcfPA5CPLwDh5+tT6jLV1QkAi2IhRcqxUI2NvchqPiQsujfcUC2AB4smHD7cBnW6Cli7xqgSSjQNDd3Eng+OuYhEAoKO1d8vJzuW32WPyZEjtpAAx4fwuUyQwaBjcBCWOSw6GGSwN4aBx3TVLG3YsBd08wBEzlMfNACpSVRAEnQBMh5H6Z/e2y/qMA9APnwAQmEZ08HlS49sp+6xVihq9VsAJD8nn9YtXke9UMprbL9It27YCtW8Y9Q10ewAIHnwDgwMD8HAIBeoH2UAsnRpnFbUVyHeoxnxMWM0NKAW2HMEIHx/61bX0fZdNUIFL4lbzkKq9sAvzlM7PL3i/brGACTkG6Yli4qoCp6YiipI7ja2XDEAOdOXplch1fzvdpU5AMifPtdMf/jQ9QUgxzo76WLHAgCQNgcAWV78KUiUd1Fb32HRbgxA1pbdBQCYQz/6pwO0fCmUBpmCtWbNmuzx48fnAQh3Lnf0rPUKf3Q+zJYTRMeAHDjw9ozeB30315J+JQYnWCrcFKy5ekC0J8IRnGY0++VoZ/IYaaE068DfOXu5Ll4eEEvBymUq53MugweELYZnG1qEO/u23TfSL944ApqHHfwnPCtaQcXDIufuOdNoDbwDVChEMahWmSDct0qb3RexF1r+/DS8HYapHYcFSpEHxNgWLgP16u+nqH1Blv7bZ2S7hJX6FVKaTPOArHr9QWpbc5BGytpp1c8/S007n6PyUxtpqPwiDdVJCwYb8MwkgnOlYImD5+gBMb0JgoKFQ+N//Uka/KphFTYM3NqI5la18vJUmG4RRw4PfT6P805TvjIepnVtr4SDI9xYcucpqNXowvQr2wMit7L3w1K+4u9jKjjXUPwhtY33tzwgScPbxh4QM7+HpmAZlBef+btWvho2KCzou9zXFyxIUGlpvgAeVVVxAR4YSDAA4ViPU6e6rMDyOKz/3PfZW1JSkicC0FtA5dqwoVp4Kg4dahV0KPaa8HkZyDDI4HeGwQqDDAYYGmiMIAeCl0qW+x0S7eBSGPCmmrq9G664t3zcvxGcLa7D9BLTDmUlOMR7A9oXl/wC21UZV56MXHhpdInBAxIFVUyXPIAyLlEj2LhAUbYiSKamS2enndTu0R89CRUiJz3FD1pXxsxtpCzuU8aLqVW0QsgHcUtpKe3tZlUy+DeStjgAqeBzTiqnS1ZtCwaNgHe2ajvaQn1ROQH4WM7HweWL628VwPRH7+6HGhwyvxsPjYPSRTE9IEoRy+kBYWqMuobpiVF5QLKmSpu45+ke5/frATGl8WbzgGT9ihLmdq+q2/QLVSJQeJZxX0cej7PjQszA7KM+lT+FPfeWd47b05IXVPFdRjtK963sEwH/MJxzTiloH1SYUkrNKBiSFJ2qijjturkOuUQkVSgCj+KFc3gPEQuxY8sy8Ze9JHl5PrrU2wrZ3ouoszzvkrJa0LXSdKmnE4l4peJUNC9OE+MyZkEUXV+mXylRhIJ4DHVzvnujAKySY6YAACAASURBVDFWnhD2kJkULHUOM2eIfo7spcrg355dpXTs+AiUyGQjB5Dvg9XduGR8sm4BzJlmSSlaoC9TDBqj7FeZrPRY+HEsx41xmQKFKa0G+0gQ8sc5Z6mkqICW1dXRxcYhutQ+CIqSvG4UE2hSeQsokMQ9qbVAlpNoaiqdPC//Hz4SWSW8Xz6lVJcxPCAMQApyZFs9+Ll7oX7WT4sXVlsekK7uXtE/OCHlb3z+bk8PyEwA5C9eaKWvf2r5dfWAnOppo8a2hQAg7Q4AUpW7DYIFQbrY/7a4NwYg6ysepNMDT1PHu0sQhtcvKVjzAMTusvMAxPH+XvEXHmAv14Z6ABLvo3Ch27ObGwi4FxRzBSDuOmgAwsczx9hdLhd4X79soViUDQ+N0dL6hUie0w9Lb7OVbZXPpelacsSZnpHXvJ65aHIAkQI1XUfsaTsL2pWlguWIAQEAKXUOtKEyABBj20JwvJ/5E3g//ieGv0XOezald5e9fSfljhTTcOISXbxRejoKm5cKKd5gKkIN99hp0/lRmTEe+rPXtmmNfBUApBgUrF5QsDSAMOd804uvr2mKqojno5rU6zj5/OSRnr+boEQyAeyifvPMeG7EfbgBiJVcUNPphfKVoXykAYgRC5LFNg08dFNmTQDCk6MbkHBNTQCiKVhm9moGSqpwP+fM0lu2LBBqVgwqwlDz2QiuM3sz1q6thMxmBlartAAkDCrGwAvIQdZgfrc49oLBSSIRpWXLSoX3hBekDFo4EJw9KhcvDlieDVPI4YoHGnWAc4zw8oY43j59lLVRHM80LHdxOMLt36NQp+ESA4jSheV3ueRDKUcXBiCmDG+eAhuslKVLFDQzLifP2PLizU1S6Y3LiVNYMLK1wCzIsG3GCwhKDhckSNTFp1SJIuCA319dTU+1tWERhERhE3bcmpSeQjEWbD5FRQuGbQDCcWqmTU4vlLNQRdJFS/LGQ/kiSLcPdcriuZt0VK0Ulk0Z8S1Jef9pI16J31U3jdXHgFBV1wQgMuO7F2PBmFN02BNuImBYEzSNLetIQCjvSMwzrqSOvN2Uk2VZUlF3XhoaA4emhGkQIQEInmXDBKfTc+zLuVK4iPnDoIq5DXjueS+j9vVl8ewRJO0oUGLK6jiMkFwY19XGaSM8lW8cbqY7dtSLce74qUFauAAgAXV7DvlF6qqidM9dSxDrMEDNHX2wXI9TWWGCFldVUA7GgFONzfTsc1JgIpyLwPaMGaek5jzEFOgkmnHQh6ZUnI2u34hQwFLPxpQU5Aopa5bZxmYMJa8bBAXr+CgSAyoAgvwSAUU9TGfke+ADIOCYTF304/WBMpfWanfIgC4LG0uNcVe95ojIoXS+lBIPcCwHgry5IIpSXgN9O6lAR8aHNnYk6tSA2AbGpniarhegD4CmUtpi1TVOGouSSOTS1u2rMV4mKSeP6ZZTVARRjc72TiQkTECVK0Bf//Ie+RwyUpTFNzlEzaBA7QNQ+o0N+VD5k+dauLievvH4afrTr2ynNOJEApAe55LC/uJ+QLVjBTbREtEksKMEQWxoSuGZi3NDhEBsy0DyGYYiLvn4/cJhmeKhpQ3JKnvb6HxzBQ0MdQGAvCO2s9xycc4yKoutoeMtMvYogPi9NaUP0TutP6HBM8jUnm2/vAckrLiISfDS3GU+CH1ak3xgGz7KHpCPGwBZsXIRLV5UiyBd8B2Pngb/VLphzYD1jyIA+f+enaRWSPr+j1/BArDMyWfWACTWDQWOpnV0fpv0LlhyvMmICEhnYKGTEYrBaB6A/LMAIOy9YOBw5kwXvBQ5Aky8885FAJEaeDQuCkBRiSzQZWVKIx59g4EIB4kz0EjCmsi0KgYbvB/HiPBvi0AzeOstJVl5jUbLeQDy0QEgfiMT+jwAkQvQjwIAiYHm+OXPrkeehgkE/kZpBElAx8eRlRpevFcPXIK07ZDIqP6JTyBXT14OkvnlIGg7Rg0tl2gZLPEjyCF08NhJ8P3lSzsPQK4fAGEHUhiCBAuRADZRAqVCeBAaL7RSFDnAVqxagLXIQvrKnTfI52AAkFYAkLfbRuhLq3MdAOSPnzlLf/Qvtl53AHKuqQrSxD00EJZ5jhiA1MZ3MCKkxo59FgBZXfIAHW57klIXNwCAdIuEhfMeEGMy/Kh5QPQE667X5bwBHIS+cmU9kudJ15c3NcG+6Wt5zyYA0ed1U7CcFqNr5wHR1gw+v+nVMD0gTA0wi7mv2xPC9d+9ZxsG60l686AMZrP3MYJb2YKlrGC+gKkgM92yKsGKzl1g1CUx3QNC8IZo9StTBcsXS1MQFCuzhJDdPKQ8INX9Gfruo5P05d8L0mRdmsJxDw8IAIYIPH/nNmrYLROPagCyaO/dEOvJUO/K9xh20GRhrwQibgCi1bMMFsSMDMZZPCCWJ8NDBav4/4UH5D8iCN3DUO15nM1SkP3fywNinMsrD4j2tripXG5KFp8fwjRWsZSvDKqI5fHAXuwN0QkI9UHs/ZjVAwLlK0v9Sh9oUqr4s+Ht0J99llcED0B7QBy0K/vhsQeE/3HQ97p1CFrEX/ZSsBeEPSIccM50KQ4SZwUq8z1mb0dv7wi1tw8LLwmDmF/8ollkP+f4kJaWAQCQwg8MgNhPRD5oZ99xe0pcHctUyeKDjb5reTtUDhD+WSckzIespy6cI8ThAcmXlmpNxeLPoahs+3hcJqHj8pMnXrI+Hz1+Hio7toVWHMNB6IZl2a8CazNpo5KKBsMekE8trKGfNrcKyeVUyqaN6kBUv7LCiotqOhYoKDrw3o8XwWdob2tiVcZQX8pOqWtPY7uZL73qZ1NG1lOVEyRjeECE98ORdZGrglqogO1MnznY8L72k9auGjNZZkBR1IS33XhROdBXFNOlaag3OhIUqu0OD4ii9aYN6q9RE7SZtCBLAOKDB2RymgfEqWhhNJ7LZM4ULue55Tc/rERp0+uJbSIwWwUZU8Cm3H0awdnF8ExyeezJs3T/3cuE8t0//PCcOnWIQrkSzN6xazFoWznUhfe5siSfepC/4dm9R5EbhPOCcJONQoXR9rxIaVqmMU1aMu35CEKf0N45dYWxAVDC9ATBKnWm50i50b0UzHicYQ/IbnhATpweoY42OaD7oNwVVM83oxL8ZX0TqIPNQsggR4aoMyfR0+2qZLeD+K7blile6SntCkf8Tp4c1DMwqGhJKK3khuxMMNDJ83JC0klkp7eK4ckSdWRvjMqPA+kYbNGTJtpaHRaC0l1AB33rE6E9kvA6iIJJp7wkAFXBYihi5dHtN62gmsIYFcekJ6cI64Gu/jC9e3GE7q2H2IyiiZZWVtG3nzxH33hoJUWrQCVXbZVS3hs/U9GUcyEdGDVyA2UoAAodF3+OFB5IcoLWHplEsRgA6fzbB8Xns93jdLoX7Il25Crph+Kh74DYzrS5xYW7xdB5vk2K2ASQO2l92Zfo1VP/QLnDN9GF828hXhBeuHkKltF/PmIxIPMAxPvZuEGVBD62S/taAZBdu7ZgIQE5P0jetbf3QFJU5zP46AKQf/1iihKY7r79BTiQAVRmAiABeDq2//S3qL3+Xbq47gAVdi6kePcCsA8AknLgksUAmNdaTd3r3qH+eqhezAMQh4qanj8/LgCEs4PnYEHrVp/iyX9gANZTxGxcuNAr4jw4oLyiIiZoVgxS+P3r6hqBVwQ0HEiQspTjW2+1iESEK1eWib+8WvygPCD2qHHtAEge5DA1x10nIeTrzAOQeQBi9zf5SQOQ5YvRZ7CmaLiAWAEXBeuDBCBhiEIEAGbZeDAIA1UEKmYsFDE0rFXkbACybeMCWrQwD8pHQQSfT9DTr0jXxzwAkf38wwQghw820ze+fj8VQ91sabkErQxAOnsj9CZUsB5ZGXAAkG/9BB6QR1ZddwDSggTGfQOtACCSmsUApL7oE0IQo6H1OQuArCx8hN4492Mqy+4Go2QfPOX5TgACgpv7XfL8/stIwbqWlv45NdI12On9AJBEIg5r4wKoVpyQL4yX6dio27Vul9liQGbygLg9JlcaA6JpUdfCA6I9OfX1tcIqnIQG9rLlkBo9cgaqP3AbuoLNrbp6xIBM9wDJgcOxPaEsYEYMCHEMiAo+9xv5QfwIWA8i6NwsQXhAwpVy2+vfmqQv/VGALpX4EHhuW2dA0RaFJXi1dHuiHRKATWtg/IzSZD4S0pVByaIGQee5kMfDeLvgwO3UveJdqBj2TKNg6bhXZXAV5zaD1Gfq/l4yvF6eDJHKAetHtwdkTjEgxjCm958pW7pnHIk6/nIeECsI3fSAjMlJakpI78pi5v3gAHRPD4gOMof1VwehewWei36j84A4PCCuIHTlDXEEnisPCFtyY74oBv+oABxMl+IEfoPIqsxtxbk2GHB0dQ0LoNHdPQrwPSQAB0vsMsWqADK0HAvCYgzl5QXU2jogzsN0KwYwHC/C+vksp8vSuXws07OuNQAx+5j9Pnm4yrhvqo5nvncZD64/72fKs/oRb7t5zQoBqrph5Tty4jQtqV9kWUHzC6Tngw0VusSwLU95PXhbTHlMTKneEKyZXOLgfevyxBPSWsjl7TffoWzYjivhbdGcArS/vL8Mu+OUd8JnZJtm7yUXHooeXrqSHj93CkwIjt7wipExPSfqwooLzt9k8lEzTkgtwkwPogqUz6h6ibNw3czBQH82gtCzilufUbEg8jiOVlEyq0auiayyMuvcGWJfEb9kePAsK7rtNQoCDIv74Pg/ljRSJQnZVVHMGBBlyReiImnn+Mq7hlRsjaimSpo0PaRQXc/DA8IxK44xX/c90ZbGgKXXYNrdanhA/IYLNhAphTfM6XbiVA8Zn6Ll+Y1cVbjG1JjyPvmQ9CGgsvmp9gggu7dfeQb8qSiVL5iiDsSAiSZS8ULZybXiewYZvUOwyOsSVDLBQoZXtWcIjyapEtBZbY54g4DqSxlwmr3WJebawYyF4X03IxN688VBGAG1SzuKuUz1R33PPvsZi7qn5O+hUAzvi3ym6Sn17Pmv2iata0qml3PvBOQ7yf0ggHwh4rP6y44ULZHMPGUdopCBzDXnkJFF1RHyxjo3SDYLz6LyhviiEBBQXcwPL82UK2Cf6+KP4DnxmeClqFsYo2X1QXrxhWb69N0VVFReSn/wWw+L34cvvUntACD7zw/QF9eGPhQA0ty2GPLHzQ4Asjh+KySKk3SxU3pF2AOypuhz1DF0gcZ6C2jva8/AO15JvmXLlmUbGhqECpaWnDaDha2eZnzYsGEt3PKtCEZUWWG8dvogtl1BJvRrvdD+QG5PU3tcnpmPKgXLHVguXlxjxcj96noBEBMUXIkHRLelVzA6B6FzOYvA80WLa8GHX0Qvv/QLRwyI+Sy88oA4798YePPsySOj8nz4XEHofrWm8efYM34gjhA2BJ2bJQTwwRSs24+m6V//LE0P/aVT+Yr3RS4hORBgkjKTPuoEhIYUvaRjYUxe/NKn6OK2VyiVPyxiQsyAc90lNXVLnNwrJtT1ong5GS2QYMynvPjn+bbkD79APX9iU7BMAGLRp8wFkTpOX9aNv/V59e8WMDHOoYHHNHUtD2BjrlWmhuwFkQYhZhA6g4/0sFOogAFH1ghCzyiAwYHn1j1o0MEbdN4ENwVLJxrkfRQ1Ix/Byfk5ABpIKFWIBa8fC9Z4nFWtOHnfhFKfSgpqFXszuC9zvAZnOWdrKYONo0cvif3Yi7F9e62gIfJ2BiDnzvUg6WmZyAGydGkJ6FdpEftxww1VgoJVXJwrvCKsqsXqVlebmPByY673gsY+QoMKcz9uDy9vqsntWbdusdinpb+bli6soggQ/KnGC8ger4J862Sy0sJiuWDgko+gcw1M+HuuyhGig9F529CopMi8fUiR6/G59VI3noUdczkGrj6XUEQFwOI5TkwaL4l+mUxmkgom9yFA99Mr19Bjp45jwYQX01jIWsHkjgW8qrwCMPxNAhCj1fX1DGSeVfQvay2H3eU7Z79QemzNGH00rUBy1qBl+bAAsUQhjNsMjXMAM7r1SD5iFOSgmBlI2HkleENEjomBqP3eaJUoPxbd2VFNN7Jpk451jrUixHM1FoQ+nxw4gwGbYqcZb+J4B5VIUXMwwDIVaCUoWFxONYwLGpF5vbSi68rHYg4s2kAl/2rlJP0UAKXEx6x/gR1wrn4MIKGtzy+DjLN6US7O4UdeIln/3CgU6vyn9OnE3/QExA58SvBgqpRC+bK9uaRU29PUJvE9Cov7RMD+3Vo0sit4SlljWM4wpfoxMrFbddcTiNl/ZjCQmgCEP9+2s5hONkASvE2fL2ypOfpAIRJtFZAS3lbdJ9XnKb531cY6WTCDBS27yJTCXxIAcu/OAiqrraQvPrKHliwoo1PH98GTlaVjHWn61Io0lVeUituPxQvpPz95nn7ngXoqKK4FcUz2p1CuHCzSqREIAKo+hnabmJQUqzSUugqqK2UTwuDBZQI5SvraJPujClTT7lPSuH2kY5DO9LVT48Vq6h9ppG6SVHUWeajIW0excDU1dckY03hBNVXn3wKZ4CH0xRD9r7/9b1hPLXN6QOYKQOY9IPL5XO/yfjwgH2YMyMcZgDDAufueW2HRHYUkoUxKxOWjBEC++7cpenGdn56+Tw68WnqXP18pAMnpqqDS0+up5RY5gHxYAKTge7tp6CuveKpVzQMQ2Qej2ShF4dUoRDLBKPjpMfD/YzlIDoVF8jgsaAwwBjrHRabwZBLyzsoiLfuuXmE6VenMsY1ByeLFRfCKjIrM5hyIvn59Fb35ZosAGxwjwvk7Nm2qgTeErZRyMtOFwQvL9PI/VslqaxsSIIiPuVblegCQkpICWrWqlt544zTlVciFb0VpIS2pqaTDp89Q78AgYmM+ugDklto62tvSNA9A5gHIPAD5GAGQeFkR3XvPDtq+bullAchfPd1IX71vyfUHIC1V1DvYTr3BQ2KMZABSGF1C5bmr6Xzn02LbisrPgsEaoknIgbdcHKInHv97xLWsId/GjRuzhw8fviIPyDwAuVbT5uXPM5ub0jxa78t5QMwgdL3PlZzr/d7d1QAQdz1nomAJF7nLasKWJVOZyvRmhCBdqYtbhtfMGWIew+dnIcmKihLkL6ikt98+JqzxObAm3/+pO5AL5F0sxqRFgCkt2rKVdgWNutuRA9CtuucbVi/t+Yja27IhJOlR1Cvk7rEXc4kpCpY7g9DDVSlaiOzlLL2769t4yWulZSNcYp9PK3qaFCxZf3lq7QnR2xJN9ZTTXUEdW6WKhVsF67p7QJRxMfGdu2j44V/QVIWkDczqAcFxM9Gt9PGO32egW4l9PYLirX6qfjM9IKk+2/o61Sc9HcLjoQxxM3pAtIeDvTeGt8PK+cFeD/wWAAiOZWKUi0DhPOjgx8I5VAgr1TikNzlzbz8Ua0YnJ2hsNEUjnN1XV5Ytz8POgHP9k21pNMzoRsdl2tXSpcV0/HiHBRiWLCkWe5w/3ytoWlyaVaIuTk7IQeczgQsGL5xbpKqqQOjws9wvg5ZrIcsrn69JwfKiFJtUJG4h5z6sAKbLokXlQommpQXywtWwBqoG3bhqMWRtx6kP8tytfVKyc8mSOivINgYroc6Ezr8VKJqVGYQeBkDk0tbaYV3vyHsnoTimsjdjq1/zJtUeUwj4juTY6mOTk8rKLDwcaicVWJ7Ii9DWmhp68Rws/6BgmcHk1mfTHamPh+KOVdgDYrg1dS4Fs8ksFpsORhfPAOOchzc0YwRNZ1XweTZrS7r6eBBSB2YMwZCIok9NDBryr6OFIuO2LkhZKT5mdJZ3fPYBlHPxZfPJr+RH+fuUstRnsobCp/aAMI1H5WuQB8trBFXuD3EN9Zq7PSCadsZ9hj0g27fEQBuapEsdSdEvTQ+IltN15zKx+q9HA2rpXlmvpCPgmjfxsWnthTDd0VwfUyAlZLSjOs5S0xDvz3Qao8UUYDKfpjHZPUV80nUXfy9H/eYB2NH3ZnedizwgJyHD26OeGbuOlEclFNAyvO/PAyLWLZzHg58t101leg+DFhAgSetKK3lbfh+yLM+Lwr/Apy1bARSsjF/WTQe3Z4V0r6IesGQyZJJFOxGrAcr3P+RDYlflidSP3I9A7zSpfbGmqCwN0uqVQXrlpT5aVNZBcQShP/jZPVSdyKM7dm+gH/3051C/8tMtSxCwDgMJl7x4Ef310y30u59dQYm8SkqmZd1yISwg7md8wPKAZH1j1D8gJcCn0PfLly6WnyOyjkkkdezBGMilNpGgqTapZvha4yU6BQ9IU0s59fUPUndQrhX4/VoQ205BXw4oV6+KbUtKHqGWnvNUFa9DPqhBeuyf/gHKihvJt2fPnuzLL78sAEgIbncuWidbfPEo8wBkppa5ttuvBDSYAGTVqmVCBcsdf+CunZtz6XU9rzuaaT8eePXgbrpQ9TlE5ktDVcSLjmUOYjPdv5tOJ3jbmqNp8IR4EtDAgj0Y+jhzIuBEUFy86lIMWsXy5YtgAT0icojwufLB7b7/U3cClBynZtAQTeByJQDEByqVVbwASBiWaoOS5VPgJIB4ETcAiQCA/OqxJK28mKXf/xUoluM7FzMAXedjNIEGU7G8AAg3YenRTdBDH6WBpQhAR+HHZs4ZXnlA5kLB0vdsnksv9E1KNs9fPBfEv7eHxnYfo2SdHAAdAEQv7E0Ggxs0uDqwyDXgsb9X8kI3ADFPZYYPTLljP1AvrX41ZShiZZBc0Eo6qOpuUq1E/IeiWCGKgPKnYhQFD6/QH8ffCOUEo9QPF3Yf/qVxE+zhGE6OI5eCsWAA2HDEfnClp3BeRQ2X3g/Z550eEKc3j39noMFeCwYfZjbyVavKBfhg0MAAhfc5cUIupNlbwt4RpmV5ZTA325D35fgQPp7Vszo6hsW/uSYj9BqbzG1eYIT7nX7nZX9ygRSD1rtqdQ2VwgvyxhsNoFVFwCWXC7d4TT7ufYxWL66j080ItsfL0NnTjfsoEb8vXroQcR82ZScGOWPZNnacSI5SzcrFeJJSCjxTyNHy+j4pZcnl8BH57nV0aPELvNNQwtIlZS3S7XvgeA8upYjTWVVeRq+dv8BJDAT9ThefFbhliGloilbQ4D6h25gxIPr99hmLY4utZChxicW2qd6kLp2dtOugAQgk9kBvMmKm9DttAJAsgqG55ETKrHtI9oBWhGcgCxZrOubBAlCG4hYENSLIBWG3m8rqreYMsR35GORfpuaYA4SqM/PyVXNlVf6JrIuCpelIbJRiBaRbb05AuWkU+TVSYn4x+2NGLVw5YN2LUm11SzHgGWpoauCE/pIFQMz4JguAuLLGBoyEvBm2QhlF3IdW0xD3bown6nq6+/B85wVAzPubaX1g1dMc6GcDImrAvxwAsdvPy+Ag8LfV9tbcD/qRVU8zAy53AattvM5nGBG5jzuMjq79HQpm9m/+WQyVfPmsJaqTpIV1FbR8WT79/MUmCiUkLeqRe9fQkVMD9Jtf+13yd/1UbPvi7irqasb7jpKPuJfv7B+ib9+3kcawDspbJAFNJijfmWxuEMkD5TrBP9pLeYgp4tLTde59AJAyqGANUY8BQOoL76L+8UYanThDJbnrKS9aRocuvEk31d+NuaGRXvz54wTsMQ9AHG/iR+zLPADxtsR8mACEu8jNN2+CVbgOeRGOYyEmrQFcPkwAsv+vxuk3fytIpxf4rxqA5A2U0OLnHqaOTW9Q/2ppkZ0HIM7B4VoBkPBInqBQJdKFlJcsoGgGng1ITHamu2ChCtBwepT6x4Zh4YKXA0F9ltwuvxpaWtcVkH61AIQpU+z14MByBhImIOC4DpbkfeedVtEgDCI4DkR/520MSurqCq1M6HMZVvm8nHeEc4dwEDx7RtxUrrmcx9znagEIx27ceecGGgd1rbWtBwH5EsUxABmFzGhteYmQuGWPBzshLnR00RgkXucByDwAmQcg09/WeQAi2+RaAJBdNy2lKJTM7nzgNz50AHKhCTEggx0AIFKel43QSxJ30EQKxrLRt+D1uBWqw6N0ormBti29i04cv0jP/+yfpgOQqNIVn9AqETOM+PMekNmnQi+LgENLfPZTzFkpwjwVx4CsWLHUygMyh8tYu8zVAzLTOfn+dLCnV9A//2Z6QEy1Gff+l6uL17lZHk8ulG37BXtA7O/TKSbyGRn7KxOXpnkVFsaxkKqmI0dOCg+IPhfnFtl+0wb8VkU/f+EAuPUT4NbDmqAC2WZeBNl5QMjTA2JYHyNoK4OS5cuVFhR/ASteOSlYOyYm6T/8LEkPfEtaEsNKos/0gFjB5kYMNBvCzCByHQNWgCSFVYd20cCi09Sz5l3VrjIoVRfbImZv07/PIrxmnU8f6eUB0cbF2GPbaWJdM03WX3J2O/aQGPjUK5+HFxNAnNf0knh4USzKlGkINa7F4MM0mqVHZMNY6lfYd2pQUbAQeM60kkA6SDl9hZSfjFFeqoAik7lCmSgnjeRR0K8f8PfTOEDGMKg9I1mlYKMD0vnaOl+CzvfB2zTw0EBEVMLOpWABEREcr70eJhWL4z6c7wWDD/ZgcNzImTOSXmSW5ctLRaB0W9ugtfmWW5bQ3r3nHfux94QVsUxgMu1kHhvc8SIMRNgrciXxIpalWr3bDlUr8aOHEp0y5WdhLd+2bbnIPPzGgdO0afNSEYDPOQeOvNuCex+nRA2rBhGtqkVAL8a0DmSQLi2Ow4icokl4eXNgpcxVcynfYhGSinHJyZN9QnpSpVckmgvLvHqZ3njjEH3yk3eJ7VlYT883Ss/H2fPNVks9+dOfic+TPN6okotz2JQeubEUCeiqCwroSHsHTYxDREJlN+bfhIIW14evrcrEpAyq92NRowvTUE2FLZ3/gOU1xXlYVMQjD4jwXpr5LLTnYEJ5m9VfcZ/w2Jn0We1dcRilVbbpABSadJka4FrYL2UgJCkmkxMqQFpnvsa2MMQYfCmZx4JLakq+XxlkKKHRiwAAIABJREFUg9bFx54PVRxOMT2YmQocygMidjcHOx1bhX157rlxUwGe4Tj19Dk9IHquEsfDA+IlgGKLY7CV3VQZUO8xPCBm1m8+Fc9P2sIvM8XLwhnKNQVL7GPeC7cDX8wMILeO5PrJa2sPmqAcq5wyboaFF4vAPJXFQLBoYqLSTte6eYDxWWRCFxQs1e/Zu6C9Qdac7+0B8WOicNDDxMO3PSC+aV5Q3a+8PSBWPxFjhikqcp09IK9fQi4g+Q4sqK2iB26vpoqld1DO6Btim+kBaR+I0IsNE/Qn916ZB+Tk0TO0dttt6hbl/UwMnKFok/LCTvhpXNFAf9HdSKc6+iDPHqae/i44M6X3dmwiTpXxDZTKjtOFiX20Nv4gpYY76M3+g7St+n4aH/LR9773XScAKSgog8xfSCykfmkACN+thxLWzp030qlTZ2FFM9QaZujYXi/IHHa1dpHxBzMtbmVH1p3/SgGI3dHtgdbL+u+u7wMPfJKefFIGD19J+SAAiG4rbgtN1/KqoxfI8GoP3b568ex4nnBd2+7p6TxTeb/2s2MKmXkNNwXLPrc85rbd26m2toLOnG6iw4elMoQfNBmzONqUudGme1snIIyqyc8EHDnYZlKw+DtKIJ6mUIVTBeu/7hunhlUZ+vu7lPqVAiA68Fwcp9YVDgUsBiBG19Ughfdd+vRn6eLNL1GyWA48jnhlPp86zqG2qakW0x1Xl++Gxv7aO68n4JxX1og5fvTW4652nYFKZYIGHOGeW2YCIF5JBk0A4wAtzNLQGBB1S/XLxs1AZpdLfi8s4/0xiiRzKTwZpeK+agpmIG8b6aXRILwZAVCn4NkYCSBxn0qyJvoxU7A0JRADfVYrXvGPlvqVepCmB8T8DABief6ZeiVOjH8KJMmEg3bguW5U3qbpU6xu1dmpOFtGq/NCfNu2Wjp4sMXhFeHg89Onu6ZRrhiscPECMpfvEPJXjhdhehbTtMbHsbgH5Wsu8SKag23SQfW4I40OCsxj3J5EzAxL7FZXl+Dc3aJtbr31BiG7yskYGxra4JnhAPoEvflWg6hXbk4u5ZXjucbyqKwoRu09QwASESqL58Pql0K9I8CBPpFrTMR/cEeCDHF/ctR6+5evXinOVYBjdBzK3/3dY3ivJChob2+gvAJJ6crJk8kKly9fDhlwqXJ0jqlVqvT0DVMuslybBbRx1ClKzSNSEGAQAfNcklAvyyo+eyTfVu6aUi9ehhMSqu4hFJeMYdNvSeXZi1INFFhFzVHU+Rz4VqlgmbEgkGRyreElPcjAA0JdjUt21L5GNBuD0JItNZuGtZVLDBm+uURzZN/nZ9t+qZXC2S1W9VJpuW8mI+koVmwLf4YRycztY4/faAuVzM15o+Y33XDM8/PTnl3FWDQP23ELele/MUgxBcswfOldsgp0CXqUMUdZp+BYlxlUQMW9GQ3PfdoEIA4ZROzLAD2r1ar4uZnoT00cATVxiHl7Ura7A4CYtDWOqZgGDux24sR/jmLSsPCD1xrncw9W0aM/6bQPM+hN9hxvnBfvnImB3QDEATqM+xXGR+teAMBddcsaCmkM0K8XBSuk4i+Y6lkGj/LaNUV04J1BK/yKlfE2rC6jP/032+nkBRkf+ZV7VlLruUbx+UTrOL3VOEr/9pNQLsxLUC4C17kklVRwuIANVXIdMT7WCnqjHGsOHTxCm7ffKttZLYcm+lsoe0Z6vJMjGRoPybHmcPcpOtFRRP0A2B09PaCHSWNlgf8eAY6HJlrpVPcLiEX7MgxIx2l/YwPtXnkP9XRO0o9+9L337wFZu3YVrL7joJ/Im/1QyzwAmdb8vwwAZOvWjSLA88ABm/Ns3sgvAwAJI1hs3Q3LEVRbSK+9Ku/jgwYgMfD/T//3Udr8PT+N5MoJUHtArgaAVB/YTT3Ihj4PQGSv9AIgoeFcivYWUqCjgGK9pRQeyqfckQSNcU6V6BBNRqD0lNdFk2wZD0GKczRonUdnP3cEnX+IAKSiokDQphh8cLJBr+KO99D7sGyvF2VKe1M4T4gXoLmSeeNK4kWuFIDcccdm4dkYGBjB/behHSogPlGKYMkeKLUsRG6UPBqBbO5bb50Ti2ENQEoBHsoKwfNHLNjCqlIqyIkgJiclaFl5SOzIrSgACCSI/chlkULMwSRgCaelq/cAII/+4AkcERXxPfMAxO4dVwJA1q1ZAL485JIBIDkpJrttn39xP/V1LrFOOA9AnFLg8wDEBi6/TACkvCSH/vTf7kDCSOn9MwHIqbZxZEcfo3+1Z8F1BSDn4NVvapqk0RQMlTlHEXa/ArlTaiBXnkvH+h6HUWqA1lU8DK/HOXqj5QKtr91Kl8754DH3oGDNNRHhihXSnXn69NkrmUOuz74eAGTbto1QZWnFIC4DV+daLrfonekcM7kdrwUFay719qrzhwVA2MqoXcBe9eLftBfozjtvEwHdzz33EiZ/I2mSh+XEPJc7mE8sDtnaoYy9juuayaw8VEXcHhCdbEo/0yAsfnfccRP97Gf7RFZPfW+msYeVWG68cR2VlpXQKy//gsbNgGBVN9v6AouJqX6lAyaV58OnvBx8Tz7WdNceEfZSKwpWsNAeLIPwhHzlUJLWDk/RH/6ubaqMVMh9tPKV+KziDk3KlcgJYsQ36t+4LasP3kqDNQgiWyDpH+5YQUdOEO0N8RAzmQsdy1zciwSEKNooFX6vloKXimjkTmld0cWdz0NfRx8v9mMqiDvG2EW/8gxIN70o+OyfDFG4G4Hg3cUU7Smk0BACxNvLKZk/Qsk8xGiUtOMvPueO0nh8kNIDEGPAP6uuCD7nkh426C1eyQfZ66H7qdsDoilY+qRMxdLUK9MDws9Kb9ceEDgzTKqV/VlaKlnJqqYmPmvg+ExAw62EZT4n7TVhD8lMwMbxYOfwheNFtKwvx4twrAgDIF0sFRrVKfgetbAKjz/8PrJlfBxB/A89dDMoBB0wprVDl74aHoZhJFgcgZLgQqjeRSAXPCgs9GV4vznHiY6HKajKo1J4RnLDYWru7qfaskLKwedxABR2BqSQiK13aBCZ0uOUwBgxjNiQOihlJQdgfYcnaQSWzUlYwm/avgVGCySC7EaOg5PnYDUcpzbEl/iREK2rS3rwT52R8+zo6CQSjUnq1mc+/Tnrfg8dfpOCKv/F2htuENsbD71Jnbh++8gI6GSVFs2pQZ2L9wnCipp2uQgDIaj5aCsvv886Btt0lVoULNsj4c6lpt1wZvB7VvdHQw0rzYHppvfEYr8YAethqfyV6bcpU4HJAQqmlZJQSFpnudx/7110qb2Htu+sJxnojnBtSE/v39eC/t2B/l5IUxnpFcpkpZfPb9xbAKIP2YztFtYJ7DhIPaNzZejBxmUdd7iLMPc8cn8F/fS5TktkwKqkIwacPZLao2S4o9XcJQL6zTFMffFDtUt7SfR5uZ/r+Q8EXufgp5IjBgHMgjCcmYUBiPYWZt0eEK00BcU60VbsNRxX75o5uJvKVtjHkyat93dPCq4538sD8tkHKunRJ7qM806nRwnvhHFun+LoesbSGv3eTcGazQMiPB+6XKcgdL9BVaiszqNFdTF6fW8Lripd74GCBBUgRu93fm0LlRfLwPRf+9QmCNdIlasDbx6nFw810dfuLyV/TiElyhbLGqs+nElDeXBCUmzTwW7KL6oRn08dPScSBHJJlFaLv5fzgLSOJZCAdhLB7f0Q+XqPcv2bsQbKUF6ohI72PYZEigHaWPkZmhw9Qy+dPUFrF2yi/c/3w7jz6nQPyMcFgHAMBJfTp+3kQ3aPmfnTxwWA3Hzzlg8lBuRKAMhDD90rgMdzz73oeCBertsPC4Bwxe6/fzc99dQrMwIQvmcGLlu2ykyx7xx2gnInEL32AOQvn52gJ28DP32HPSheCwCy8JV7AEDO0+ByWwVLPyieLz4oABJqLKPcV9ZS/7982dFPrhcAyWkto8BgngAZua3lAB2Svz9a2UWpOEBGDCCjqJ9GilV8BMd7GEpXYkD/JQIgHEDuFWzuHiWZDrV5cw3GlaZpA2g8HhWB6ZwJ3auw92LNmoppalpzGZNn20d7ZTi/iI4X4QztXPTCQwOQ0tIE6lkuYjoKCnIFqGYg8tRTbwjDSHl5AkkTATQBGHp6BhB70gXaE3tAosLLOQW1qu7uIREfwwAkH4CjCOdp7R2kHBxTUQRpYU5uiM7Z0NJChYjBiMeQPA/jwxQQdRSUrSyoWIHCPMhW9oLh4IPXBLlb8vKpdvUyOn3iFLXBmzII2dlENE8IdY5j8dze1Y0A90662N47JwDix2Kw58RRJCdrpz6ArI8rAMlFBm/Oa1OY6EMfzqPVq5ZjoVYLelorbdgmF1S8zmxqbAQFspIee+wEgGjBBwZAvvAIaEM/9ngn5gGI87WeAwC59eYienn/4D9LALJqtZyDjr7HFDQbgPC2P/36Toph/GCgbwKQJrCT/vaZ48LAmIOxmyl445OITwP45DEviUSRX75/IcYnGCGuAoCMRZDVfF+SmCWZydtL+XQbjDBjlBcuoXd7HlUA5LMAIKcFAFm3YDPtf6EPMYTzAGTa3Ha9AIi+kFesyGwT7Pv5/cEH76InnpDBih9kEe5LZYFw59XgerAHQXsZ7rprD4JUE/TDH/7EkdF2JgDiDnhz35fPJHzqHx3eselxOrybmUHdfP66/vfddxs9/fSrCCq0A+xNvrMGIIsW1yBZ2wI6dboZnjdbNtOU+RT3EDOsJy4PSDYqOZkP33gvPXniaVgubAujP1d+DhgekLq8CXr+b8Zo83+1dd1DFQhSL5bXMJQXvT0gGJwc+T9UE/G2RMMKCo8mqHujVLYwueBsm5wNgHh6PvgWvLwkRpOYHhA+h38glwr/9+3U/dtPOR65iM9Qx5mxGjPlANHb9THBwVwKdRVSuLOQIgAZIdCn+O9EST9NlPZTqmCExqq7hJdjqmBMeGSs62EO0BmgM/BUpDnQ3Cjs/bC2waOR0Z4P9siAhsVFy++Kuutgc5zLjgExzgmevBWErj0kHICuuwd7PCDhKk9seEB0nYz6yRgQjgnyw+JfJgyGnKF8NunbykoEzmMi46SD7sLbV64sh4W5bdpveoPOJ+KOH5nxgCv8wYwXkflFxqjtEmhwiBvhWIYp0OC2bl0OL0Y3RDpqMAH2CGsux3688MIhEbeRm8tZ4BfCOtcnaFi9vUPwjkje+aJFpQKMcAB344Vu7C950Dm5OZaFuqi2QAimjowMUThXWu3D0RD6DeK28Jn/8eOrW7ZYWKFbjp2hIRCysiLvhI9yELgcBr96wdp66mxoplhpMeXGY3Ro30EqgOejF96RCQQAM5hpbGzDpJ+mIQCMVWvW0so1iClBXhAfAhh8EMXoarlIJ6DXf7RRxooEkKSSi+aW8+fJJLysrhcyEE5ZQepm6IHpJdDuUNMCz8Znx/ypHYBmBnYlmpDl/qxKJok5w/SAaGUJFQPBu2UhQc0lmM2DcaDdOvYz99+M5wtPAFqxIBYXYzQvrtii39T2jrVf3QIYJDMVIv6uCUHhv3jrpPhtRMUyZBAXo+MsIjlFNAm6nFVU/EkwgAenvAD6N7c33hHcjbnHDUCsWAUTgHCHUAtwHWfB5+cgdnHveEFZotoqKn4iwB6ZaaEUhgeExwaH60S1OSzrOXkyzsgUZ8ioGBBBx9JzuEecBb8z7N0TxT3Y6lgWDnpXn62g+Lm4wtVNes3D7AH5xydNUYxZPCBCCWHmYERTwMDdkB8FDwhHi8qSpjVry8WnhvOIIXN53b71+zsxlocxbgToa5/ZZnlAaLQP3lxpDB1J51HbYBTNkYXzNSze05d/cZJ2bCymLWtKZgQgaRWIFYY0t0/lARnvT9KQeo/bBhopGS+lI8eH6QKckPlCbjxAbSOHqCZ3M4LOv0+xsQytqvoy9U8dpxf2dtAX77yH/uzPfo79Ds97QOy3Wn56PwDEfQ793WvB/M8dgDD4uO++T9Irr7xOO3bcKCyM7713QlAh3G3j9np4tbPjefk8FCtmASDyeG9goqliGoAE4MI2B2xMC6JK5nO+6aYtcP8POnT75T6ybsLNXWDX068SDUJ71bq9bCRFD22+hy70N9LxISmBy4o4AQ1AiuzJ8fPIbr2tKUPf+C37HqI1KQoV2AOvBiHao+tOOGh+16CC9y06fgNFRuPUvu31aU1/VQDE40Ga85j+bMYplv3RF6j9PzzqONKcz9y5PSywwc0wEaIIQEaYwQb+BeHdCIxAFQcL9lTBKI3VdNIkAMcUPo8Xy2A+6x3GYzEneR14nhm3F/9pfLYAhjpQKGCpxUEagemZEQ0msBQeNQLDsb/I/WEmH1TB5mKRpsGG+VnTVzig15qj7PrwfTmAiRzZyDdq95H8/Cg8ElXop0MiaeBcCgeac3zITGpUrIS1f3/jZYEMU7WYOuWW9p3L9ee6DzcJe3QqELgZgaITB5K3Q0Vr00aOAfDTU08fRhbhjQAZvXTy5MVplNGN2I9pWOwpYVDW3z+Od3pIWBhDMBjU1hZTHjwiA4NTiINMUSIu6Q+8QGelLC5j/hGKJ2TgeGFRnGJxueAbHwD1J5mmwXGAWlaYwrYgFtqjABal+XEBKCahaHex5xItRY4R7kKZcIaKo0VYpANEwdo/gbGSFxKcnyMHwfAReJ9K6yuprb0NnrcJmhxg8o2POgBA6m/fIo577ImnsOiU9Wxr60R9ZEDqIBIp9vf2yB6iABUFkavJHBLV2OVYFCrQkjZAAvhJhioRB0GrF4AX7qr4oQTHJWPkAxEAxCFnp3bWylfwBOkyBTW3/JAtjrB58WJaCrW1EGhjLZdOUwic055OmY+msNSgqgZyIRjye2L7e++8Sq/tO4t4nzGo9Mi6jYDapgsbpKYm1LEptKSiLoUwUBrMLLG7CUDk0zQKzsMA5B8fl4DJSY8ykQMMAooCZorUmIkDUwIgyZKFyAGXAIKJ3QCEt+t5VGA6h9qUrUISVkpKZnWzKvJeKJupgc5BLzc4dlYQuUm7khcXp+TYTt1frCS9xoA+bW73oGS51wMchG4CEE2z1M9B/nVSsDj2Sre9Bao8kiyaDSn2s6ibJoCR5xK/K2Am9zWNT641yFXkAZkrAPnzP9xJg2N+Wr6wgD65YzUVFssksUN9bRj7ZGzI4EgKSny1st+oXEZ//XevUTw4Tjcvy6G6FUVIrinpjCxo0d0tgV4JPLpcEkjGnDsq+2CqHyJVyGTOZTjSQ41Yjrx9dIDOtKQxroRpIv9VqAL6qSa4iw6N/JDKBlK0oOLT1Dh5kn76P0bo93/vbicAeeSRR7I//vGPRSLCjwsFi3M0cDl3rkn8nWv5uACQHTu2CvrZlaqAzbWdZtpvNg8IA5AvfvEROnr0JB07Jq1QXD7KAGTbthuwYDoFxRWkjjIGUS8AsnjxQuQIuZGefU5K8+pypQBk5/JtVJCXRy9cZEvBzADk7/aO0AsrAvTUPfYTuVYAZMmTn6eWPc9ikS4HG7N80ACEpXhHbjplZUMXbWLMDRqARJolfSowgH9DuZR7Rg66ybJ+8W8qPiq8GxMLZGzYNEUsj3iRjxsAKUEm3KVLy+DJ6BWB4XMZ8zSF6s03mYPsXW64oUp4R2aTy71aZawZK6B+EE42ZSVkwM+Ap34pqHSIkejrAzUA1t/y8iJ6/vl3BPfejFkrK4sj+JwXtOzp6UIixiosQAMAKu0CgIyNjeI8IaqCRO+SpZU0CjnikRG58JwLAMmAwpVEMPvkIGRxYSUem4LHAh05DTpEKBAROZZ15vEMHCxpqOAFADhzkdHbHwnR+ls30GP/+BhFkD05CIvn5ltutJqjtQ3ep/EM+NpJkfV4tG+AaresplRLL+09cwzxJnJx+HEBIHmQOa6D9XXjhoXU1nkccRYSRAwjIRqXmQDIG6//nM6cbaeWi/ByXkcAkgtF0W1bC+nVfdJjOA9AnIHeuuOaC36rM7Nql+FiLy0BhXNFjF45YM9F/5wAyPIVUk2wsWXc0wMyClnrTcuL6RZ4eOcKQP7uRwcoOTZIe1Yjr9NVApC9b/fTxU7kbi8/JWJBWnuTtDzyEB0Y/F8CgCys+iIAyDE6uzcfxp8bLAAC7EG+L3zhC9lHH330YwVA3m8MiH4B5jIpzzoRergcr8V5Z7su//5hARCzbuYAYmYeZwW1pqYWmTdDldHRUWE1MctMlCuzDU26lkNb3RrdvL0bM7WhqUev9+Gkg2fOXAAdw9tS7A5wu+mmm4Ql8733pPszA2uS9ppmeDVr5P9AvKMsVrA5lk9RJPEpXUSbF62nxy782KqqX+cBKcT5lNHl9P8eopt/N0rJetsrEqkE3SMmV+dsybTyf5jB5qqpeYx3e0T4uLLT68UCv49zgGhlSaPRZooBcT4/9W1mL7i1u+kBMT0f+nP8H3fS+PoLNLmiTdQrAFpWsB3qUwAa4WZw+gfyBZVKAI1yBhojNF7XTlN5oKvEVeZXHdzuAi66EgKMuOrqzveRGZeNwdQTttyKz4I2Jc+iaVciAF3noBD0J7kve0KszOfqmAy8H5bcrvDYyAcl6qIDz/mzzv+hPSB8fo8gdHElTccatPs/L7ZrajgGAtxcUKXcWcovNzZxTg8unP18psL7TExMOfKDzLQvx52wrG5zc/+M53u/P2REu9tIMoSF+s6dq5DN/BS8FTm0YiUCLIFY+dpDwykAJrlwnUqN0caN9XhXWabXL+R3i4tzaN26ehhMMF6lMpDjlbQqBjHhEGIPCnOwXVoOc2FV1lK2zNPmMY3LKiwK4oWS/pQC4BCPB2pYpSXFNITYkQ5QqZIMRPBSDQKY5OXhnNzxYz5QwnLID/XcjqEO6kfQ9fjYGK0sX4G6TlFeIk94aAIYDNhDOgi1Gf5cVlZKEwh47+7ooYVbl1LyLHtb0CKF4P3khqizexCy4TI2cmhkAnVy5hRq7QblzDDmW0HkpjVXN69Jk2Ljs3oReHzI+iXPSDkQxGeGV2Kb8oSIbXiPMopilFZ0J7GTlqE19q0oXU3jw+cpDGL7rRsXUxTgsBU0uzTZSoploPVyGRmzJVsjwRL647/4idj+V3/+F9TZNUwdiOU5dVp6fyYQc6OLsO7jWcs62FypoB/P2SXD6/CAuMaOsrIcWruqgF5+3X5nLFqSdo/K1rA0zc05U3teuF9oSV0H5Ys9IXrgNJ5NULmvmEaUAbDVRdOK2MsShEIbF4sSBul4kyqlPSCmwc3SHXdYftgbYHi4lIqJ6QHRwe3mubQQhGhir4FXVs6qe1lphNauLHAAEH7HrfpbdTKylPM2wwOiT+Ylv+tea/gdngurZ9htqcaXK/WAzCUBob6IH+MWl6nUBMYgGRR+4lQ/1uly0aBTZXz9d3ZRIByl7RtX0Y0bFlAulBe5cEqNSSj7cRnDuKzz5Oh0QD9+voWmEMv24CbEuEUHyZ8vvR0TeAcnhiRoHh2WgK9k09LLekCe3dtPfVDiClfL97C7N5cqglvonZEfCQCyuOb/pubJE9R5lOWEF9B3vsOsisME7EG+3bt3Z1955ZWPFQBZsqRODN7Hjp2yOs31WvybVn/rYvjgcF9OU8sw95z9s7vuXqoO5lk+ygCEudbuwpO1jg0xwYq5n1dsiP59Ls9g9lZmD7ITBPExVwpAItE47dyxkZqaLwFoyQBE5ttzEQBE5f7gydoXUbOWzgPC/QYAJJETpztXIXsouOFPnnkGgwMWGip2JJCQC4ZtbVP0xwcn6O6vRihaA1CikmOFGYDINZG8trolR/4Ptc2dA0QbnRbsv4P6Vxyn8Qqbb83n0lOC2Z35GFcuO3Fdx2LeA4R4UYJ5LnLQsUah2NJRSLn7VpF/BOo0iJGJNJULgJFOwJuxtJWmikYElSpZZgNET2Urow7ueBD5bMS61FEc3g/M5YJ6xfeWxqKAgQcfJ5KqyZaxVK7wmNPDim7C8R8ajDAVS9XDivtg+pVebJkxIEy70qCD66VyKFgMAubhGtsE9UpUjiviAt7DHO9RLjKNHznSinvVjWFzxp137vx24421gjbF8RQzlepqDt4OXhak6GP5feCA9qam/qvOdq7PKYGHXFSZwedLl1SAkhWm945eFL/ffNMyIc96HspX5WXwlIEi1Ns7Ts2gom3csAiGESQW7BwERWccv2MRubYWMV0DoCvZHaiwMGb17zC8JVzKkBVdX7egIB89Qlp88xGEnoucIaJu6uHloj4690N+LEZNJ86JRfjI0BBFkM+jApSq843nkD+im+LZAkGpSgFGIJQU/zh0HWcHxSmSjVC4KpeK4NGJARz1XeylrsYuGhoFasHl88vjoN4BMJXGcO5hymBcGMOxE1Cp4dLX20/3P3Cf+Pzbf/At8ZdjZbTKj1i0agMEM6zc7wd/d2xTbRSyF49sLMmm7Bg1voY/G6JA1t42pRb8U4ZRSlNjswwOciVljMbzKR6ZAADx0ye2L6ILZzrggZqgolIplMElN6w8Ur5x2nnTw9b2X/ntb4rPf/SNv4JEaJbGUae/+Ztnxbasocrlh/qgjg8IZOy5Kj0ZoWxQLui95l93uIEXALHmMAAZHXsoFuYqEaX4XVuXrJrjg2kl0tsBQMxYBb3ZC4CY9WXqnk8tbs11RQDsBH1veg42Q0+AduUl0Cd0skhWc3PEeqpKiOFMdQGN2fg+Z4oLtV4mc1LQkwz+lsEDIsDc/iFHEPplAQhXwSGJKCunn60Ac4p2ZnphZB3tTm1fw6DBfQAAJKCQArfb+htKYNBIwRDaS6Gw7JOppOyL999bjxiwJYgvi9Bv/voeysuRht3cCCjGABhcGKy4Acj+t3rp8PF2+vXbls0IQLpUvpqKcgiVKIPCUNMQjV2QcWWpwiQ1jGfp2QNIxEz9lC48KrePl1EiAFGNtlNUFmyisuL76Px4C4W6KyHykU/f/a4EIMAe788DUllZTgtrF9BiAke3AAAgAElEQVTBNw+pLvch/vGQ4S0pKUJQZD3t22dbRuYByAf7jGbygPyyAZA1a5YLCc+GhkbPBnRPRj4kEquoKAYI2UTPPPu68PRcKQD5/OaHBfgIATW0DbXTgb590wDIN/dN0GhJlv7LnuA1BSCBZIRqX/skte55HrJ6tmWQb/56AhB/Uwn5e2Lk64MCVWO58HBwmaqAvB8CY9nLMXT3IZqslfQpR14Ol/diHoDYAIT73sb6OsF5P3uWZSydiQhnGxdZ8pYVrmbLaD6bEpb75bnWylgzAZC7PglZWixinn/+PVpQU0SbNi2Gp2GM9r6OmAEsusJYsDIQKS1FPAVoTmmAt2HIWp9p6ISCTJqKimOYwFNQzZL9kcu1BiBMxxIlgGSF/dIrpAFIbjaKxUUYoZ3IQEwTgqLFICSARWQ4E6ZccL8LEIfCAKT5nfM0PpGk3kvdlAsKp850XggKWm9LJ94jABCsCH/ZAQi3zw0QUEgA+/GCpq3jF3hG0lo7GwD5wz/4DlTJQFOD9/C7//MFOZZcBwCyZnUCXjI/HT5q0oYUSJ4HIBaIc3hA5gGINcaYAOS2W2tgTO+BLPfINACyYW0+feKeHRSCUMNv/trcAcjEaJj+/P8cpN+/Z81VA5DHX4bhJAFqc440BOQkt2CEyqWTbccFAInl3YBxB3FsmMMZV37/+7wuVx6Q90PBEgv8Fcto336lkOOeXT7I7x8BAKJv162KobfPNsnP1lxz8YCYC2EGX1yuVIZ4tnrM9jvXwSuY3AxI87IemVbL2bw7XhQss16zHT/TPUiOrlPNiPddvnyxOGSuAAQJPMT+GzeuxEJnBFQPyR8XJWZbkDNQlsAKQm43PCCUl6a7V34Ck1eIxlKjFAsX0E/bn6CgolXx7sHSKXrh+6P0774UpFNVfoog8FwXQcEykiJ75f/QOVPMHCC8jddB8aZ6KrywjFrukNZBV2il3IaNlftvo+BIPpIORajz5lethIW6Hl4eEBG/159LgUugTzGFCn/9/fkCbCTXINtqeIqmEvBoLOqChwPUkZjKVNyeoMIf7hJKWG7gwddzxLC6vCh6f/c+4jjDemvWVwebp7lZLaoU1K6UB4S3CeoV/8zgRy1g0jrAnD0gKis676s/C6+HstRnEDgoTwC7uA5CZ6+H9oa4A8+1t0PXmelXOkhdfJanM4PQ82HyXrmyCuBjVASQ62LmAbG3eT1pgrJbsfB8tLXJTNozFQY6O3YsQoKp85fdz/yRwQ3Tsa6JMpZ6d833n4PtN29eSq+/LuPNBB1rx3Ihubtv/xkhq6upIbt3r0Ibov/B4phGPAFTsybxXAdU7ol4It/KyF1SUghAIulY2ltQAE+Gfghx/MZUKvWAKadUWvuZAqZLTAWv8/XYC8KlAFnVU8obEAbNq3ewh/o7eunMQVAhMXRMwa0RRuxDFNSvsd5RCsObXAh1rob3TsL+GRHgJAxLZVtrGyhepaBmQDgjgA6DiGTZPTJ05GIDgtrj1AP+t8gBosDPhUtyDBmdHEIbSOtqCsYTfSR3dFaZ0vfEf3089xr5lUD6kW3it8cj8MLQrE6PnD8DLw7+cfFj4NGJBjOglumSVR4SP7yNuoSRWTU9Jb/H41jgQ1Fu17YymgxeoKaGE9Z+/KGqIElbNkjvDpevffM/yrqlSqi7q5MOvP4y/ae/fBbPOUmXWntAS7LrnEnL+L3MuOFKxoLKH5qeoFP3N/izHddnAMLl+Ck7aF7PXSHEEZniJ9ZrDDqclQfIPJvygFhAle8DFnCrrxsB4gFdD7bwK2Urk1XAHhDIGciz6+eJbZoCbaosCQeCQ0lLftcekCzmNWu+N9ziIoBaz3n6r+DlebihmXZnbba9mPr2OZfH6lXy/TjWYFPKfAjCn74uMrwUvBbxUMHSFCyHB0Tco6wE90ftATHPPy0DOh9xhUHoV0LBysDnKR4R6nP7njo6fbIPIDtIEUh/cxkAXZNL0HeJfuOrn8W7H6J/9et3eHpAIhj3hsekQmGOet/DgQT92ffeBhhncZ1JMChC1DM0QbetLaY1xbKdw1WSelsE7+5kv+zHo62jFBiVnweCg/TM8VF659QgRUpb4bCXjInI+A3ohSFq6jkGcQ0fUquWUyZaRaEkjIhDk/SDHxgA5DOf+Uz2tddeww+4qJeSkDils8wDELs9+AW0BiF+6a9D7MdMAGamOAkdA3PmzNwXA+YTnmkRPxuQ4oHODUDcbteZ2mcm6hXXi4/xurYjBsSL0+PRd3nTTPfhBUAWL64VdL4TJxo8z+a+n3RWTqy8CLnzzh10oRFymCdUbhBDgjcbxKBnAg+uF8d55KZpx8LtItvyOCQ3FxbU0k86HqNUjj35LYLqy8+/P0Yb/lxROwJZC4SES+xVNStgKc+6w4uvqVZuCV4ee1l+NwL53Z7N040Leo4J9xZTzat3UssnnqHEebhwe6poaMkZGq632yg7BpoFAw31z9+PHAg8LyFuI1M4SlOLOyldCe8GPqcrJX3KnC+Y/mTGg1R8E0pYv/cYsUqY7BP2fOZW0XKAFHdch0G1Ms8hgISmfhsiNZJihboAfOh5nsFHVkuK8vypwYgGF6Ba2dK8pgwvFmMqAaGmczHgMGNAZPI0FBOA8LU0315dV8yX1meAZxcFKxHLpbVLF9DZlg7qaJKTlez7UoZXFu+EYfpXnURwrgBh/fpqBGx3CBrTXAtTtyoqYrN6WC53PgYRpoKQjjUoKsqnXTtXgPM/RIcOSQ/mrbesFKp0L79yQnhA5IIDE3NOEJ6NPBFg3ogAdI4FqShHDo+cAOgPACVpkBwsRSbk7wDNiot+/xMJ9kSobeiQMVCvuHCyVV3iyB3y/7P3HuB1XdeZ6Lr3AhcXvXcSJAgWEATA3klJLBIlqllyiU23l0zixHnJJM4kmcybzHgS5zn2JB5nkjw7kzjO2E7kcVMzJUqWKKpQ7BUASYAg0XvvwL245f1rl3P2vbwgAJJqtLY+fTw495R99tln7/2v9a9/6eJxy0V5Ao5zIyEgF6ZXTKnF/4R3CrKW8hoXjzLTIERT4HTv+cSDkNJ103VI+AZ8E1C76qa+ZoBLLPSXbi2lq6Adt1W30MO//jB11HdgwQ5KWWsXNU+0UKG7AJKcYxQfQp041gXLhJdPHaHBMYCRmIVW3XRyQheoTj5I+3IR9FHVcZwYb7gwADG/NYu6pagb4iAcG1Kgwb6BCx4dm+6qQSArdlmLUSVDG/TCK6rum4Y2HxmWHgWkdxRUuns351N64ShdOHXcujxvrCouolIoienypT/6e7F5AeP43v2/TusqiwEwp+lSbRsNcV6XxMfF714vgnO9coEVmrLfXaJ7AU0Em8PuYf7Bbalpdbx/7ep0Goecb/11ycPnop8jBrLVJgDRikc8B5oS79aJaqA2r+8AWLHmTGUxMUMXBAtKcUjD5laxRlFgy6I52YY3ByfqNDm2kQl8RWyFGlRhdLDmUuMccUoEADHrLpId6iISSNiUULOdxDZ+KytXYK7WbstwvKcGbkFhM6xKUI3TxVbpVyBZDP7GtjpQxn/I/bMBENFHwqTRIjiKESpYdwKALC3JgpjGpJDh5hJ0BzBuxdDWTaVUAKrnl377U2J/PubV5CzZbsh+CvELGZMWmJJtHQvD4fmqLjpR30vrlsCQiDw6VdcGhUHlyXXytCzkTRIlwYWAdfktRAKQ7530Ig6rD+kBEMumAEiy9x7y+vupZeAapSPPSAyyg6R5KqBi7aJTJ9uF8SchoZb2799Pjj179oSqq6vvKgDCwYLr16+G3OtR2YAosy2erQPnufEhALEb7G4EIGztZC/IsWPnovaMmQAIL4iyMtNEgsKO9l4o6ExS04DkoXOZCYAkpsVRdmI2bUbCnlgkD2oeaaYT4+jHCfZgeqDLR9taA/Qnvy4ncccdAiBxk8m07JkD1LvqPA1sPHXD85rzUtbpLeSPnaKRdRco84Vd5GkoovH0DpoeR7wKQAeXQAF4ofhfgAz864dnI1rR2PFmACT9X/bQ6L3V5FukKFgfApAZAUheWjotK8qj81eaaGwSNLqx8GD0uQIQneTv0iUpbTpbmasSVuR1li6V8RM3C3K/2b1nAiCs+LVt61K6cLEV8rlZdPJkg/g7FbK4Pz94LgyAMM0yJSUecr2LRFxK/bVuJB9MEYvcpEQXchaxfj4WZwBtfr8bAEMGbb4bAKQHFntxL3znpaWlYpvj5nqbm8g36aO6M1cpoyib4uAduXqiFvEqw/TwFx5GLpAe6qxFnMTECHVP9lKaEzEhACptkz1YZgQp351Nb184Re0DXR9IAMLtsKkym5avdNPJU1IxUJfZAMjee8sBGBz0ypHqdwSA7L43m6ovj1Ffv+1Z+RCAyLfzIQCZbSRlCGR7QB56sITOngGFMuCmT39mrYide/EgvKIoDEBiIJ2dlOihT398K+3cvhYB+4vnBEC8iH3jEutGXBVyDv3jM1fmBUBa/YP0f84EQBvFeJJsA5B0/x4anKylrqE+AUCcoJDmJm4WVNZvf+s0tAEmIZbRhvi6ilsDIOyue3DfHnDcJYfyPS1RKFhcnyef3E9PP/2iVbX3AwCZKVj6TrffokULYLnz3DIFi4HEbO0V7XdT6UJ7PqIFnkU+Lx8TprihDrhVT4y+/syejhvpJvLYiOBd7MnIYOWgBQjeDXfx63tE1nFSBXjq3+/fu52WFC8Ev9xNL771OvUPSYUJvxOB4zoPiDrYkxpDj617EEmD2qkgtRDJewbodP9pmoqBBRueES4cbP6/D4/Tyytc9PP99nPEFsgBy5NteEDg6Y8QFxOeEDOJoKZjCfpVw1LKubKemh58FheS8R9hAedMn2LqFP6P6U0jD2Ruma0QC6qHK94BygcUMB57lQJQogqlK/UpNrgYXggNNmYKQtftxkYy07OR8HoZBluoC22yvSxmjKHlvTBpVUzHivCAmDlDDCOYuK0OOodIkSw4V3sqBP1KeSHMPCBBeCpCKq+Bpk+IvB86ZhM0ESs43fB2WJZjVsHSidn49zDlK5umRab6FddNJCJU7x8UF4eiqiwtyIM1N54uw0I21WdKX4aDEPsbvJH2oH9btSpPZBfnBflcCuf54HIr6lacZ4QDv+cDQnQ/NmkrJg2WKVcf/eg2KG55BcWks3OQTsMTwudxbgUedzT1hMefeCzg16wuEt61t47WUn5+NsCK9ELwd5CS4sHxUJTBt+vCh+SKQVB0KmKX1EeUDK+TPNYpxl8uaWkcsC47YUqSpPQkp8ATIlkliNVIEB4Z8TtoWbEqH8cYAEZjm/TaOFQkb25ODhIcyuvmI8u6XwXRjozBq4EFCJdDPzskvEGVO1ZTc0MT9V7vpUksNEYmoaLlm0QmZMS6wNPS6e1A/hpQsprO0AQ8Kd2DOsYliNgRWTkv1LRiAMC4pGdkoy/I/ABBQ+TAKVIvMpOLsytL6lIMgtDBbpN1FxQs1U8DytKOAHqmYXGR4776aNlDGhFw7aQsWF9ty7f2stBAkDYjnic3K4GmY2ooP7mQJibBQ/dJ70UqnjFJJUH6i69+T1YG5WJdDf3aF79CGaDULS7KQYxGA3UgP8tUFyh4qriSlVrZaAt5MmzP89SIpKRY1n1+vqAKTA+LrSJYpDPpWsMEDSAvizgFfU17IpxoU91ntbdJ31t776y/BW9VfbvohJzlPuw3/BESXFFuTPymBmxucYbLXGRuD+M8naNFXSjM0s9zoBEAbtzM2nQoqz9TsGb1gCilE35+fWzYXM8eED2Q6z5jTDrsuShblUrjkJhuaDZjErld9Pw3gwcESSpFCbtexASh2kc/nOkB4X32/G6cZybXnNUDYp/ntNaq0emuVgNznUg+a1JyGj326CL64VM16HZO+ujHNwjBis5W+S29XXWSEpJUklFvG/3Grz+JPDaT9M2vfhzHSdqtEx4MUnmgpseU0RKTXCQA+bN/Oku7NuXSyjRJtzU9INMqN85Y4xDaRHpyv3OyB1LiU/DG9FB6SRf6mPz+PZNbaHTqLeocG6DBoUIqTMf/GQtwXD/W5BfFMdnZrbcOQPgCTz7xCD39zEGzzd6b7fcZAHlvGiH8rkyRYxrW0aM3WrHnUr9IOtRsYERfM4xrqrOimitY4+YmrcocnPUhM9HLzPrPtV58jozxmAl46KveCECYprF//330/POvzqXpIHln81T5hJycLJy/Syxef/HKmzSpZPL8CDh1xKn6qAFtXWk53PyjVNNzmfYtf4CavJgcJ0GjiLcnYGdSgGr/eYy2/R7kOpfbC0zO/8ElMglhNABiql9pAJJ5fSXlX9xKHevfpPGFzRQL9SlnH+IzkFuD6VMcGM5xGZo+5V/YRwUXdlLHk89bweoFR/bRWFFjOBXL9nSL+kUDHtFAiakOynNn3JVCir+4hAY/8Za4jlDM0uCCgYJewxjzRJhHxfjdvJ+O9xDXjGAOseyuXycR5OfQyleCHiW7g1DD0tQtBRIEAFG/i/gPBRRC2B9UMrvWmov/1s8B8GFll+Zr6f2shhUJQIy4D5bjZV72WuQ/4qzJlxvRZ3hSH7VkA4y+b38DdizIjR5izizOSlVvv900p37PB83XY2JemOlea9YUUFvb8JwBD0tcc2EQoakr5liyCAvM1WsW4Xe0O15ud/cIAsy9dLXelmjVY5amcPHiKD8vW2WfDlm0Kh47UlPlxJsKoMBxAkFY8kKhKXhJEqAAloqcIzJjsY4P4W2mYOnz9JiWBEqnXlRybIlWyeLXnQAvDBcWodASpt1Qq9JFXzvdijFBN0FXYXDB5Wf/+FNas2MtLV1VAmleCRxrT1+h7g7EVUFJJ21BOnW0dJIv1ov4LZacdZI3aZhePCRpogx2ursl0EiD8aWiolxsd/cOUF+vXNCMj9o5jpISJVgZM0CCD94kp5E1XAOWoKJ/yBsphakI6blYBRp0nqXpaahP+WwrQkhRtxYXLKLM5BjatCIF1l/Opo4kjtOgco7bQd/LF0paWRP6VOU6mTPlems9vXb8ggBpq8vK6BzYH/XtLTTev0f8PjFle2k5A7R3SioZhvxYlDkWiG0LgJjziaD/2N/WgY9k008O9tG0meVdni2Oc6rnthPOqZ+UEqM5V1lJDjmuwRhALeq3BiCGjDFTnrQClaB2GQOqE+IKZhHZZ1TdhZhD5HOFHY2fdVxOBAXLUmUWXFvVFgYAMb+xoCm5rLfVgG3O1UzBuu++LKq+MgFVOP7eIyxKoj2NfTNQsCz6YBhn8EYKFkfI6AE93LhoADhT+m3WRITRAAjfwViL3CAjCXUxS07ZS586sJJ+/H/qYPgIIk9RGm3fuZziPXHUeH0A2cVHyKPiQhz+t+m3v/gJ8S18488/clMAAn1fyGOpuD5QvwMwkH7tO3V0/64FtHahBN0J6jmDWKs4lbTmZD0yrPukKt233+hB3Fo3XTznpZItMHJgjOASP70VUr5vUuNktwAgRUiCeA3v7+TbNoXRAiA7d+4MNUBWqx9BbXONAeGbfAhA1FgUEQMS8a2+J39+CEBubPZbBSB83mOP7b1lAMI5A/bs3k7Hj5+DhRAfsjI0RgMg+9bfQ4ngmf/40k9p15L7qC3QSl2TnWEAZDuCJll+96HfjKe4IpuWdasAJP+tHeTuyyBPR7ZYxEwrDjrHZ/iLeimU7BWxGv4l4fQpnqOKDj5Jnfe9gmBxudDJOblDgJH+daetFxDpZbhVAEKIKcn928ep649lbpQPAYgNUDxYzFUWLwLdaoquNCIQUM/HtwFAODaD5Wvr6uRidC6Fla04qHw2xayZrsXnMwhhyd/IPCXRzpkNgDzwwBo8A3stZKxCU3OvyHp9HV4BXaIBEM7RIcvMAISlcLkkwavhg9Xd6x0FYJgEtzmVCguL4QGxY0DeTQDyD3/2bfrV//hryAMQZwGQCeQPuVovAUYa8mScO3WGEicSaTSxk1wTyRRIGKX2K37KTklF3JmXzlytg1cEOUKAnd/PAGRHWSqCa/1UvNxPvkGZb8MFS7kuswGQlUuXwmsySa+dPkFD3feK0+4kAHnqWfSzaMbuDwEIFscRcSBiUJcD14cAZGYAEgDYLIGqXdnKRZQO7993vw8vnQFAvviFJ0Xg+l//t8feUQAyitwi/3ZygJKjABCPbxN5x+upcZxDO4qosqiSfvLcRepstD3pBQVdEDhZQo7y8nLx1q9da/ulAiBRE9epkQtkEmsQm81qfrPg6Zkm2nd6P7v/d+7cTL/4xRu3dKv5ekAs64nh5jUDxHUlIulK0Y4xj41GwZopIH22B50LADEDAM26bd++AXS26wj+ksHSN/O8aO10be1hac+H9t0HC+MRca4zU85I004vbSvfQH3DA3S19xptL91MaQhcH5gaoLNdZ+lT5Z+it/reBF+7ReQB0eW3GybhUg3Sd3bYSbLiFgTIU2R7XmCQFYUVsLQHJLVxMaXXIwcCqFPOoXgk0gtB5QZSv6BPxabAIueH5O+jL9E0MoU7MifCaFrR2lZQUq6UUnx/DvXsZF1vAJDjO2h8cSNNFMoAOS4iuDsKBUv8FsWYpbtQZEJCvk72Pz1Eg48dJ3/ukMzbYZxvHj+b8pXlATG9JUz5Uh770LR8R+zdsILF2cuig82NPCCcSE17LXhbngg7mgo2ZypWEDQssZsTEWozobqWCELX3g1BwVJeOPZ66PqxApbe1opCfB1sJyEx1bqSEqpv7aQu7p9swdQUGUuAJ9z7Z3o+9Aopsk8zJYqVs2bLbB7ZN+69t2ReSliR57Ocb3l5HoLG226ad4TBh6Z38rdmJlLjWA2mX+3bV4HYK6i1DI3QGKz2ScnxVFCQjviOHjxbeFyLOdZkZkoLH9OvdLtIECHfL9OqNMjTyQn5WB8W7+NICDgxjtgn0KMyMvIARhZRXn6O+hjkP8kIpk5hGpboFCFKytfBziGKB2DiomU4eXsKYEAcypZs5aZLS0hEwkJpgOCuwIaDHng5Dv3oEH3+S5+HzKyfWjtkzBl7iA6/JsefYQRxZwfTIejrpVGo2QQRZD6Nju8BZYmvkwgZ8Rh3IiywyD0Ci+vJa5dpDIaJisXLaATqYJmxuO/EFLVh3GIQ1t7dhXv7aXjUpiolJKUJY4suOs9fSFOwRKXlHKuT7PE290tLMVCdHABACIVUcL/fnpddgTj6/CO51D3QTh19rVS2oFic4VVeGq7TN77yF2Lfn3/1r+26xExRl4qJutrRRBtXbaDWrjY6d1q+83jIFweV18ILb1msIUUeUN9epNdCnGh4QHIyY6miNIEOv81eE+vW4RuWl8H2unN/dkXJRaX7dgBesZt6QFhFzODXxiovRKQHxAEK4Q3FUIAMRctFYtKYNO3IzAOC3/2md0E/t+EB0d+rVKCyB18LjOjEgaI55QVY1euhB7Pp1TeHARb5nNvzgOiBVASla89JmERiAP0tmoiG4S0xPS636wGJlkQLHimXoiYEAuNI2FcOCtZl5L9xUFKCFKzYu68SWc/j6R++04R5QHoynM5JKq9Ip0WLsunpZ78BSW45xiX6ukDdU+sF5amcGGkgt6KAOwKLyZcXpL/5u3PwNmXT1hIZfD5aI9UDkxfAk5goxyDtAalum6CzbZAFTpQekOSSVuRQTkb/zIW4Z7aIJekcOU4NremQgV+KnDunEZguA+EdmM9WrVIU71sFILt37YSl6yIC3myX5wyf2ju7ewYKFi/Ar1ypB29VuoUiJ9i7GYDw8z7xxEP0zDOHbqntPwQgdn/hfnM7AITpHEugyHL6jOQ+agASlxhDj255AK5NJ6QvJ2hsaozOt5+n/pC0zm4v2g45XRedHkDQVoJNeXjm1TH67r0uemWlPRmbACRhOJ0KW1dRUksh5PJAX0B8gg/BX7wIcbJPPhOWTeTWmMzthafiPDjXWFBBejf38lq69uiPxb05HsSME4nWifR8tPDFR6kPHo9YbwKlXaqktkcRP2KUOwlAkl9bTcEk5D/ZVPchAMFqMS85k5YXFFBVYzPGYbUAvAMAhD0RHM9x+bJNVZrrQMLApba2Z04ejJmuyVQuVsaqqUFwdJRkYnzebAAkARP1vQg0vn69E/EeIVAXMgUVihPXJSBe4u23odo2asQWGGj2VgGIXhqxAt446E8DHNwNYOBHpvPiYnxjuYUi8P2dAiBn3zoLBtI43fPwPTMCEBpE/AX+A+wgB8YGN9SmOEP7RHCcUmJTqWcMwerJuQLHxmABe7b5KkBPkLYvXinoRAEmj+CdBJgOhMHDhQ98Gn+PItnZsbrL1DU8CE76uwNAdm8cp5KCFdQ/2ktJAJw+ZLOfLwApK14JDBiEYI1SQ/sQgODd23OL9Y2+hwDk4x/No6ee1jLiv1wAJDMzBC9kLr12uDkMgCxcWECbthXShepROnWiSa4tAEAWLfbQls1L6fv/9pfzBiB//v+eoD/8wzLKVBS7mwGQQ1WD1Ds5jXGkk1qaYcgsaKHk6bVCDljECAFY9Y5dAOXRAyNZPL3wNOrolOuYOwJAdu7YQldqr1oL/LlOUO/WcRvWr4EEajMmAZs/O9d7mx4Q0WA3iR14P3pAuM53CoDMFmcxl0Dv2eI5IqV79Xsy5Y1ne3emFyaaZ2W25whbNBvSg3xeZC6QuVxLW4PWr6sQVq3qGnA4U1n9Sg6gT+x5SFgdr7U2UNtIOzV2N5PDkOl1IB/ItuKtmO4DVOOwFbhO/nCYfuW33NSe7qCyoU2U7E2HhQOKPLCoTyNfA0t6svUhlAwN/0QfjcPV2br1qCXHawILATTwf+75LTSZ3S3iN7jovGhyUIve8vqTiO9EdtOLm2CM99Lg6gs0lS+tLvr3myUMtN6zcQsrENwwQmnvhqeukBJOlFLfZw/fINkbTXo3TJ7XuJ6lumUYAvm+ludE5eiQgeeycjLwXHlGsM3B5/xi7TEAACAASURBVFb9Lc+I2gNevfaAsDEtqAL/RFC78oZoQ56Q4DWD0A1viCWzK0zcRkA6brMscwF5Yt3U2MPZoH12dmL2flgULDPw3I4H0fWW/VjuN/t0SYmkIM0nIFxfc/nybIy5EyJ4/XYK5x+Jj4+FhHW4p0LTrvjabkU94DFYexx9IkOwE7FXqTAclIqs7yFYjkeQ14OpCfy0r79+RVRNnBPRvzm+Q7cFezosDwhARVq6tMRzP0hlL4jVetJbkqzyefB+HZDO2xMTQ9TV1Y74liZasKAI1IOlVFa2Sl4K70pL9SbleaxX54bn1MrBoRqSLe9+9YFwsnG/ioHhuJXpkI9++O0f07qd62hp+VIR19vTZ9Mmr9TWIUPxNLVDopcDR/m7juWEhmgD5puz4t4Q/hv09dNQ2yDlJudRDOqQkZImPB3SMs81CCKIHQMZfkMUDBUVFwtvT8OlOshxttPxxst4phgRwM5lGl7BgFrQhOBllQ/NVlzZ70Ist2tZgYNIvipjQ1whCainQCsMBaTiWFIykkSq+TzJk0fLcrwIQofFtzCburuu0ejYIMVM2f0uM0FafT1JqdTQ1aBakeiTv/ZFsX0KgCnJkU511+vgIZKLbr8KtpUHJ6KW8jnwRVvnw0Yut00XrOEBKV8hPVo1dfwMURbM4oKy47nQ7mbRuVaizX08niFiR93auK7qB2ItEuYKlsfE4B5+7ZFyGDlazBsr0GGOAyYQ0ftNKVkHYqvMPCDTqm+GKfcaWd5ND4g1gJveB2Vs4IB50wMiAMgzkmIX3p6GC1s/S7QYEGP9xvLa1qHGpGGtUYRXMcp1zezns3lAIuR39f3sIHQjBmQWD0h6eoiWLcugE8c7YBDgCUQyHTyIASmvWIBvLpE6u2ScUlIqlO0Kg1RZvowyszPoc//XZ8T+zZXp5EVAOJeJXpksMAXzdcghvzHtAfnq10/S7//+yugABPlCuHgbG6nBl0o/eGOItq1y0un6GoxtHkoFXdsxtlqoBIYgbx0EVazHCXByPZ1GMe5ceKUdmYokiITmFrzc8jkcK1asCCUC9V++jA90jnlA+MT3OwC5nfrNBYDoTjWTUpP+/b36d8eOTUIFS3uA5lOP2Z4pcgFu/h1tcW6CNHNgtQY1Y5Wr90XWYbY6zeX5bvCCYQKJVl9WKDFBjMwF4rHzecxwM7OOiaBYJENbe/26SoAPaPO3dVBcloc8ichrDCvoPeu20cETh+D5GCcnFKS4uOQ8Kz9MJC2MT42j7Vn3CKpUDFzZaT4klgN1pLqoSNAxYt3ItQF+ux+KVcPFzdS19BJNpA5aiQh1EkK+ns4HEqmAVfHsr5LLi2f76HfBP1CTrWEAMwPWZ2pjT38WxYwngX7VdOMh5jwZSceKPJrHVx0sbmwLcKCuU/gXB6j1/3nqhpxWJq3qZkkHI2NSdPxmkJWs1D10wsEQFk5W4DnnA9EqWGbguZEThNRCK8hULHUtAUT0AgzbFjVLJxw0gtCFApae+0QQugINxrYrEENl+YuQ+dZFF2FgYes0H2cFhkbxgERSrsL7/I0AZPPmIhGHwQkI51tuRwkr8l4s68vSjWYciglA9ILGVO3jIHz2MixenE1r1/LiGNZ5UGnePnpVKF+5QTlcsDALVrs+8Q1FjjcpABbp6fJD5N80xYq30yDvrn6wtrVKFu+3g89DACCSYpUCr4uGfpw7pKGhHsCuHrSwAVq6dAVt3LgBijAyeF0kL1QYxwPwpccTk/IThLdCF7+iirCc7DQWJl/9g/9OX/r674ufmcIxOCI51/XoJ+m4dwAUnTdffoMQPSa6FgsX9Iz0UlZ8hqBRXR6uo2WIX/FMxYEKOkjxQYxXBTBoIGdR/IiHAum4HrZjeKEIRbpG5NBYmLIGXR1+ER8UtTqaKcPDbeegw1fOinv7tKob7+VU7CgBnwpAx7YIekYWZ6uo/u9AElZdgl4dsG7TvJLc6fSxPctBy5mi7v4hGumS3rrsVFDJUT795CPW+RfqL9HZy1Xi7yBU5xYsWyO2a5qaaMPK7VTbXE3H3wSoQon1JAHw2Pk/QmrB54DggC4W1Yi/PdM4qQbXdchOPT4RoKsNAE8mWDEAi0NxY2MQdG9+j5r+Fd34xmIT0oocNh+aAMS0uugKG0pjLk5MqYqlRoVncKn6cA4QrVrG9dIgZCYAYuXfYcqezjtigK4wEK3aiq/FSTPlC8FAqYGHoQ6i75eb5UYy1WTQ2XT8gMnnjUKV0mtYvpbmQ5sAJAxcqJgTpoTpe79PAIhOOpWT46HKiiw68lqzMBaGgnKO1saHBFqCtJKy7/sIcz9ELzKR0HRtZQn91de+iDFmAcXB6DncJY0uQSjFcWEA4vJIUBEKZtFIwhh97a8u0F9+eTP5+yWlq+WM/IbzMU4FFbCNHR6i5y5NUW1niO5fE6DDnHeoI54ySpAosXsFbAnwgOB9Mg22L9hG3U3ZdKF2mDqvYP1jAJB1yDXCUuKOnJycEOvxvv02bnYXAZDSUp0NXCWBsz672Tc+BCAzWG1U0/2yAZD09FRQKFiKV3IizaJVdzhfyJo1ZcIywe3DCjbj4FsmJSWL7KWnz5xngjVtWbNWcJ2PXHgLOtnSuqsBSBxkeFOR+TwzLhOJCD2gZzmo0LkQAwsSZUFlJxXc8u21V+g7+3OoyLmUquOP05KJcopzxdE0pPMubvi5uJ7OhD4bAPFMptCq5z9PLZtfocFltZbnQytj8bXmAkCs8T0a3/kOA5DU5zfRxMoWmlpiW8bNeBAhs2vOUdqDYQAb01vyQQIgHixWKnNLQHeZpCud4PeHJSJUjX+bAISzky9enHHLgeQcw8HnX7worXK3W5jSZSpjzRWAcBLC3bsroFGPjOEAHfydcsbtGNAQx8f9ApC8FwBETPjonw7MtY2NDaCZSWpmeXkFwMhGqFRJ/vV8AciVS7VUV1VHu5+Uak6RAGS4oYeGOgdoUmX55k+E6VRTCJLh8SMGHg5W3qI4JDzEuMWejrPXT9OOXVvF9dzINaBLjLKi19XWU2ZKNjIdp5N/wkGXuvooJzGd4mM8dLoJdKyRwXcMgIT8ifTJB5YpBTTEwGGgqrtyjZLjZPLduQCQEYCR9JRMulh/iqrPSMWsOwFAtq5PpmuNU9Q3iMzmHwIQewj4EIBYbWGpYM3gAdEApKI8A2NFiC7V9M0ZgPBNsrOy6C//7NOI6dhARYXpswKQky2t9MKhFvrKfwabYRYA8o/HJRjfsCwcgHh7Vgng4Z8YQBxZCshZDZRNZfTtHzaSD2ODCUD27Eknzj94ywCkrGwFjY9NUDMq/n4sv+wAZB2oP+z9aGmxA4Lv5HuK5jkQlo0Izo5pqeGM4iPKKjcXGtOt1HemQPf5XIs/IrN+HNS/Y8cGoWQ1gQBMNzwPGzdWCotnDahVLS0dCG7NpcrKUgTgnhRJB4MKzHNQZRKUsHbdB7UpDxJmXTlDLaBjZKVkgCsdR6nxqQh0jKECUB7YKDTsG6aRafzvGCJvwgRsGv2wQoWoKGMh/YezPkqMSaSnd5QRbHo0lNdKyZDEu3f4CfIhuPLYyh9RzIJJfPz201qZ0JWn3wQUFc/9KnmQ9fz8574pTtDA45YBiL5tBBCJmqPDfCEGo8E04JlsAk3NSjixgmK702ng0RPRM5dHAh4DePAtefGnpXfFtpnzQ1GpAjpxHxbzFtWKgY2iZoncH9qDwZ4Ti2KiaCX8twIH7PGwMqhzzg8tYYltUR++TjQKFgMJTcfCtZKgLLCucBk19oJSNwhXNp+nn1XJ8IoL8vW152RWFSybgsWnSrphtqB0tbcricb5fDg4luV7Wcnq5MmWeZ4Z/XC+HoOQmppOjB12HgAzBsT85pnSwjSs7OxUCHGUUWvrgMizMToyRfkFrOyVQNVVLULql59Xf+eeBGll5+DrNMsDAq+j8nrwPq18xfQrDbptD4idHV1kSVfvJtIDwvfgc/Sr47GBEw3W1FTDw1oNZZt02nX/fbS8bDlAiAxI14UXs5ZXBB2XvRbylfvp+acOUm5hLlVsrZTPAUDB2dS5DI9PUW9LF02NT9K4y0/HDh+lAk8GZGvxO/o1q+jEwXDid4docmiMcotzKHFhIsYx2wtRfeEidXdKCkVWtvQQ+ECtmIanIiEmmfITiunayAAtZuoW+uYIgsdPN9dRa4vdj/zwnogSMjwgoGM4DRpSSOUHiUP2eS5u5Frx6Y80Zpz8PpXHIBSLPCaSTrJ363oqWVIMzxJYHNM1Yt+CHNudvOv+B+jpl6VxhkvPoEzmmJ2ZSMexCOroKrB+S0vLolEketVF5zZwguKm6W/WjxEeEO3VePT+dHoVAegyaFoV4XpVFneD4xrpAQkoq300DwjPS+C3iAsKVkFksDQPbPoe9p1FH9csBAaPNzwHjnXBcs2Fc3uE0cr1gKzHdIBLV5z9/rj+XNib4lDB+3z9SPqgQt2yVuxxUQtvZiuFTEUsUQl7EF9SFE+Z8AKcPK+9X/I32T4Rg3ukAd2wRFmsKH2MoGba51tTVoQHZLY8IMgOqlraeNd3gILlVPUsrwAdFvW8dLkfbTaN9yRrynFlXBJdC6FYJ+NGtQeEt6dBd9yyfSkthRR5Rnoy/bc/PQDPLsadsWb5CqaG4J2QKiUpyHh+9jqyop/poj/4jUqEashn6blSLf7NKFhIXuQK4hLX00N/dxqeZDz2egCQ585dgVS1i+Jzxmiqp0ys/ybHhoQ0eQe8qDSeRT873EnBzm4AEDl+T8H0YQGQTES5lEBFpaoKCb7m4QG5nQW+emPv6D9FRQuAAjPp7DlpYZpPifSA6HNnWjTfCXrQfOo3l2M5DwgXpmHdqTLT80fL/xF5z4qKlbR6dQX410exKHhnQBHfcy7vYjbwkwI5SvZgeKEQEwvu4333bRGJxSbh7mcvyOjoGO1FgsGqqlqoOSynl156Q1Au7rlnEx08+JrIO5AM6gUDLgYjvX39wqOxsmIZZWdkQmo3gXqH+2kSsp0TUJjp8/bQqA8ynphAHErxyol4EGe6Pai5UpCA8NA0/WSDg44s99C0w0fbYx6gFH+GqKMLvOtzJS/QZHEHAI3d+loFy/SG8PznHkum8md/jTrWHqXuirNCtt3MAaZx5GzB6HynG0Kk5gpAIhxtkapW0QCIA8kQ8/95P7X9wU/DEhVasSMR3g8r3kPPNTxva68Ix2cwtYr7DRbuAeT9kH+ofWasB4MVBUCYohfimBDR3/C/AhC2mhX2KQAigvAV2BDqWONqwtKgawILKgU0BBix8n3g4qyEhZKXmEn5iVkAHj3UN6ZEP8xEhGxR1+pYwgOinmNMv4jZVbD4Ptxvt2wpohMnWmYM/p7LWMJKWEePNt7WNbgtHEKqBnr04PKvWVOI760T4MhMRmZ/H2JxhqKzonO28+RkD2SBFwjJ+96+IXgn3UgumCriQro6RzA2dlpYTasvpaUhW7jq0EzFsrclRYdLelqKRc3S+yQQke1tKVxhm/db1Cy1MEkFQNGJ6JKhzMVS3Vz4ttevX0Mix2aMk6/Tqsoy2rBlA5WtlknyxJJLdXSthsX72XPxtT/5On3hj36dEtIk9YvXsfq7nMZCtfaqBISDQ4PU3gmp5o5RLGhAwZoeBOsrTiREdJcgeL4aC5PxbmrzddNnD3zSeuYjrx5FPAiMJLhw29WrIsh9DCBjcmKYNi7dQGfqz1AxDDCFSBw4zePRxDR1B0bppTdOgEZnWERwxUnQ6lwAPLroVBkOYwByD8oF8bTOaIjtALWTO156iNy4x769S0BFjKWa49W0prwcgApBsd4mpBRoptwUO7bCEZ9F7YOSejIwVEIL89IBlBEXgY/3WPVVGhkqxsUVxYfBkMJMTiyu49RgOqkWeValeYMHKG3VNxIuferxLPrhz3XMgjxDzkuyP3Nf0+MSA2YLbFiJNBTAwLHSqKdiZ/gKioIj5lzLWmO6eTWHzR6EeaSyKFQg7EQm/WWKnwUCGaxotzBXVn9iujNhInGq2CsNPsRhItfIjcyJsDQvSvnMNFQ6HPiejdiPsPbFH+WlSRSERezSVR37Yn/zN6pVGYlXI+THdBvrWJ6w9mMqttUZw2NAbgpAZlLAmgGAQLJB3MXMARKK6gHB3K8m3s0boTLZO47s5yNRAUgSvl6mSHIZghS4wyPpnC435LVT5f0qi930hQO7ad/j99OCdGlxc4/UU2+77KPJ6Zl0qr6TXj/aTv/l99ZZAMQHY5c4NglgHmsecQ98+9+tjyMwRGlV4RA9f0GOK7FQ95zug1AFQQgCho84GErJ6aHW9nF65rUWcvUihiUkxzkvIMimTTEY666TIyEhIbR//34snJBo7S4CIJwLY2XpcmS0PaG71pz/vRsASEnJYrEwfb8AEG78xx9/SNTpJz95fs7vYr4HzgeAxMGSw1YQH4KmeBGwZct6ASSmMZGNwbt3+nQVLKkZ4FEuEvSNoaFhqPPkCC/H9u18bBIsl1dBpZBewEcflfQHLtPgW3M24wsXL2PSHxJUgSy4Qr34b2RCTnZQvBTFEW8MnDcBIGd+4KV/98kYGs1aRnkhxKUga/LF1DepKGExwjdSqCnvPIUKR+YEQPIQOB4/kUZN238h6/IBASA85+b9M+R47z9LkwvsINu7FYAUp+ZTflIWVXU00JgXrm/t3XgHAEheXgqS6SXeEPg932+QYzeamgbmLeFr3scEIPxNszJWdnaSUNiylbFmBiB8Lc7/sWtXOayGTuruGRbJCjmbOXsy4iDW0N09jGzV0nr4fgEgTOHkMumaoEsXLtGZE2epA/Fjq1avou27tlMePK1cTAByrf4avfT0SwKA+JR776YApAZGqfEgJeTFU11fI2VAPpNjX1zZ8TRVP4JcIJM0PD1Kuz+2y3olDECyYhHrhS7Y0tMkgtfZAD800k8N3Y1Q8hunh+97TFC34nMzKbYdQr8ARj998y2sXcIj/W8XgBRmg+66DNmV81IRfO+nSdDsWJUrMT4e9ZpGzN2hmwKQfTsqxCLp5dOXqX947I4CkOzMGKosTaTDx8PVQT8EIOhKtwhAvFBVutqgMs6HBY5HxoDcfQBk932FVHOpl3p7J28AIIsX59BIBwjaKk5pJgDiCAzRt7/yWdqDhMozAZCXTzXCMDFOX/wsvBjKAzITAPnW5ThakRNEvNWIDUBgJPOP5wqjUdtAPeWllGBhE0vf+mEtDAMQCYkAIB/72BJ68cUXBfALHThwACnSX7TH/zkAkdtZ4M93QruV42+rfpD2vZmVPFow863U8Z0853aTEc5WN3Ohb7bHzdqNF+y8EL8VZbLZ6qN/nwmARNaLvRP33LOZrl5tEACiuHghFRUVAnRcBMXKQ5s3rxYejqXILs00NgYiAwMjUKRYROfO1cALMi5ABt9P89IfeWQvHTt2RuULMSddZRlKtS1ELjZUetQCymMMnClynwuKFro400KUER+kq9/yUf6X4mhv3EeoO7aFWguroD4lB2Z3oaRjeCDbZ3oyNAXLzIjOFKuFp++jkUJkLV+gXLIMQIzgc+35MPeZHopo7+MGT4g6yKRVGXGG1iWi7TOzkrOh0fSGJJ2SNKzeh5Rxgb0TEdQrvrgpAWzWXVOw2NBn5fyAR8Oqh854zvvUq2Evh6ZdCQqW8oYwIBBB52JVqDwnyCNiUa3gmbC8JZznQ3tD9LEioF2dx94PbQXF9sr0JZTsTqCz7ZBC1XK0VtwH7mfkBOGAYqsOt0jBKi/PF9Sk21WwYhWtKSSquhUaF2c+FgVWXy2Vrr/d4uIMgP444Qkxv3Mz+7n5nS8qygbtIFFkNZ+c8uK7HKXBgXHKzOJgcge2ma4oLeUagHC8l+kBSYdHhAtnlmbPh/wD0tVQy9Lb/C9L/LL8ruh3/DfTsNSxVq4QtY9/T1FB6ny09oBwEHo06s0grPc1NTXwvp5H7o5RWr95Pa3bslZkKufykx/8hHLys2kTPLCa+sLSshPGYq2hCV4PlLqjZ2lscBR0jRC8svjgs0HzauFgaZQixKAlZyAmPIYc4Gry4r6/B7llYNl2QkUsFn3SBXWxlw6/Jq7V2toIOpbMn7Esu4BWLV1JyauSqbhkKV15/TJNj/uocbgPp9veIz72lVeO0QjimHRJTc8Sm8NDHOSuPBej0rgQ63JjmMwX25PB6/TvPvtJBMfDU5yMOsfDcj0MZSz02ZHhFhiI2gDMkJQQACoDsXfdw9IbFB/Lx0o6W276enzH03T2Ujs19Mp7BHwr4FGRH7ofSUtigxIEBiCPrksgwPlIbrTwW4OGGvyKizxQ5ooFZUhajJnSpItWYApTYsIizaLVha2n5XmRHpCADorHu2W1KFH0gCZuqF2rtnfGqgA2OAZKe0DMp9FeFq5vSLukFMVPnK+fgylXajKxAtC5nriv9oDI70d7iI276PxE/KuaYPhf7enU7eBnl6Uqu7clUfV15LgZ4OcxDA7IY3WDB4R/V8+vM4nLJrHr4FADeqQHxKKuiYlH3if8fet7G1QrqMjZZXYK1q14QBiAVFV1CS8I0+/0HFtevgBe4SXU3txNp45LA6jPkQljqvQUuRJTyQkpcy6ByVb6/v/4TSooyqdd66TVMzTSbXlAcnLT6X/9VMa3/uaB1TSp5Mn5OxMFMuYInBObI80N9D/PB6gkdxrexxY6UhWiRUUD1D6wkOKceTh0DIanURhHkyHt7aYf/KOkcZF/CEYCe0104EApPfXUU3cvAOGF7oP79tDBF142OskcNw0Awp1wNjAyF6v7HO98xw5jt//69ZV05MjbssPN8hx3JnYignsT5WnejbaaCRzp6uTkZNFW8Ia5MEXq1VffQsKwfKhtLMUkXwPKRyItX14MS/BVwRl3YTLWfYDPbW3tgIX3xtinPXt2QE2unjo62HV5owSqMwN9SQ/kSAIUgpIMF+2FDQFkOJLkLMQAxPLOpgTo3tEg/eGxAH30QCzd595PFxOO0nSu5AqwkmVcvnKtGkpaZiJCy4OOY2ORxKv4zf3UeM+LoGOrhEAGXmLQEQkmeN/N5l9RD/X6I88Nk8ONoEiZXcSgSUvwoH40VbB4He4aTqC87+yn1t+XWdH5WDNdhEHttVW1jPnBZBgEEDzLJYAkgRal2KBEafDAKllW3AcrX1kqVjLLtqiHpmJxIkP9u9/YBlfWom2bMSCshCWeQ1KwXKATrc9YSaPweFzpb5INESHDK/5WQEPQr3RjzYGCpalC5rjGlJQNGxZCjKTxpuOd+b5m2s7PT4Gn0wngLhN3zlakOK4sms4JEoJ9mlp48IJn5cocASiuXu21kzrykeoY/vanffIb2rOnEiBoQIAq9mhy8SBxo5W0ELfVbZCmwAUDEaZhcXG5eFsu8sV+Kx4EIEXVTiQlFPe3QQcTOtIEJUsqY+nvWMSGyEMtlSwpwStfHgORaOOjua+9vR1JGs9A1OI0YlXSaMu9W+gQ8j391h99QQASHRfC19RghBecg8jPweXC+QaACwd11TZh4c1UKIANUEZSIXvsSU8QwFGXAMBgd1cvkpdCVhPDixfyvawingADjRNgqb6lmVpHhqGilURbVi+lwg0F5EI+Dla2aoBClu/aKE3FIf4Ggr9cTp0EzRuF30XztSaxHZuRbt3Pj28lBrk8zMLxAdOKf14IsPPwvVuRGHFaeKO5XXpHxmgBxrxcxG60dFyh4qIKamqBgWi4k5Yt3wMBEKjyYEA6U3cGIMNNSwtX06ETdUjaaWXpxNoaXjKHHe/iUQul0V6bKuwwLDE3m8PKkYCQy6U6CbCsOAN+66qPxihJU7OdxbFslIjIwSEW6Ba90KAfcvxSGL+Jz2e5QG0xEYS9sLYU7Y32YG++rJuxMFfPx0AkoK9rAAFrcGeLlgUeYCQwrhE+7xrWLNzLYYAPsRbRdoYoAIRlncWzoDy0O52OV03QEOY/ZLmLeJ7I57P/joHXxAJaeA6O7TKfOcSTip40wqxTkTLF+prWAGvU4U4DED3m8Tco7/exJ5fRwRevwNjJFDfk7lHvdNu2IgH+x5HX6NjbUvnNH7ABCI8ysSWFYn96vI8e21WKeCqiv/0rKUEdmgYlalIaH7tB+3zuhHzuL3xqJfnj5SIixqfieyBN7eqQ4g4MQP4KelWleT7EgTRZAKR3qBLjKst5u4WnmQvEO+kf/u5NeT+oyPmF/LYsYQBkz549kDpstCVb5+ABiYe7856dW+nlX0hryPuxPPnEI/T0MwfnX7W7AIDwQ5u5QN4vAIQlMqVW/ztXZgMgDCiYB86Lg3vu2QL64StCvWrjxjXIXpwmBi4epK9fb4anYxTB5WWQJa0BKCkR3hD2lrz55skbHoC9JUzROn36Aiyiqbh+EhSBFuLbug7Q0km3A0D+0+UApXhD9OW9MbTVcx+NOYapsUjmB5kvAMmtX01JvQXUuPOQZdgyqajvdwDCz5z9gz00srGWJpe131UAJCGQSBuyyqgRuWFahyQ96N0AIIWFaQDbceirPbcNQOarhDUfAMJAYPXqfGjPj1J7m5bm5I/AtlpqALK4OBf5QKAql5kCC/kETXmn6Wpd9wcagOixzQur/qWqS3QC41DjtUbatHMjFS8rppIyUB9Up4kGQK53SlDYUVNPI6ODAD2JlLQAQhhIPsnlBgCC7OruHj/5kx3U0tsLJ0kqeWCgiclMpTYk+u0cG6UVmTmUX5pNhRAf4MIApKlBqqCNVg/SuBveFMQX3S4A2bW2nFaUFMHyisUlFsmxGLTermuA9yWeUhISaGC4m/KyF0GB6iKNAYDk5G+i/Nwcsdj1w+pwpaWWUhOW0dHq69SH/qDLnQQge3akUXXtOPX2SyD3IQCRrXyrAOTAk9n01AvKkPFLCEAOfLKUfvQTKSFtApDVa7Ihz7sCbIxaarguxSZuBkAe2LkKQGSavvnf/2/ZLyMAyD/82ThKOAAAIABJREFUfJT2bsqi7VsWzgpA/uZ8kJZmwwMS00yHTsfQ6vJ2ut5RChAPGifoFUKbAfe42DFFb/7otLyfAUBycuKRXNFDhw8flh4QBiAsiTUyohaGcwAgfNFbXuBbn/47u/HIw/vopZcPi4DieRfDXTRb0PK8r/0unfDww3sRIH3Eev6bPUekVWem5IA3q3q065vXzcVksHXrBnr2WYPupy74bnhGotXv8cf30fPPyziI/fv3wANSjcVNDzjn2fAgrcZHchRyntsENYvzgfT09AvFq7fflh+WWbKzM4VnhZ+FQdb4+AR0/9sE5YwD2p2SaSCKAx4QSgjnsIYQC+KEt0MXZ6rcdoCW9fdvQDq00ElPb3FSIvKDrBnbIQDIqEcGkmkKlluyDkQxPSB6HxuwFp3cSwNFV2l8QYtlyY0EIJHB5/z3TBQsvd/0fOjtMOOS4dXgRXXk9fjvMG+JZhgYzaSpWPGXsRDpzKDB+y6Ee0v4HtojEeUe7FVGcmpRRJJAztPB23xv9oKgiJwgYifsTYqOxYYnkYxQ7dfeDvG7Mo7ZilnwlrAXRFwM/6pt9nDo8yy6FntClLckl3KpKD6fmsY7qAeLw6jxHuxR0dc1A89VHaQ3RB0TpoKle0C05IRQNFlfBMDdd1txG/oODPB37ChGrJS0mkUr+luUFEb5wji3iZXkjZvfCMrl312gj/CxrIy1QWRc70PA8USYFZbjt9hTsnhxFlWuXiyscWzhZ+ldtgi3tvZTKxLt6aKTAOrxjilYFh2LA9LVh8AB6ZrWwYpY2qKq6VUp8Hho56bp9eDfLfUs5RVhKmr4/eXL47qY7aKPMcdGf5y0VDK4YNGKl559iTJyMkU+oHNQ6ets66JSLEw237uZMnMlPSqAjq6twd5pLzwIcsHCMuFxScg9YpT+vhHQSCW1MT8jmzoQvB4PD8b2J/dSa3cnDdZ1UmDCRxmggJx58Si8dFOUlphEuz6zFt4P2becGHhGB+U7bTvVSsNjiCmJCVBzg+11OHYCsuTiYNtS7sAzuJWVlGlUXJhaGFIuyzVLC2kRnonbOQdzSRfqwbEuyaCdHD9TRatWLKYCeKgb2vpoyYJsJGjrohyMyZ39vSJr+9j4GKhxi+jZk+Fy6vFxlUhAaPeJAFTDuMSGoPJlUMUi56hoc9bOzSl0tmoMlD/5Ti2akFhTye8yNj3cO8DGMHEskpSa1FP9WmIUj9ZKJigaxhaWgA9WHBoWXM6DW5QBm/N9WMep3x2GChl/BzowOsgW9wh3dgjvSBf+Tf9ujtvhQeZqLMK4ZXkeI+plUtL42kExMHNSSgc9vi+dfvoLM57G9HpEeECMdavL8IBg5W61BQsvyH6FcUd5gkTQ/UxrXsvLdHseEE2/Es9neHzDg9B126I+6OTsRX784SWQx5WpJKa4LypaVFLKpFDj7O8dA5VygXz//mwRvyr6ErKih1Ri1Bh8j1lQfHtoZwEtKV0E1at8euLjayhxSLJj4uDh+Ovvt9DeHQW0fS08zFE8IF0tTeJYl99Lf/dCE5Uh1nTa10evnI6jB3a104W6Ckh5w7uMdxfEuB2D7+1IfYCqf/66rBvonAGlcJeT0wYAUmEDkC1btsBN3U2dneojvEsAyO0kI8QbDPvQrD8+QBucjPAKrFQ6GeF7BUA4Y/Gjj+6j1157SyzKo3lA7jQA4UUAK1fxgoKzG/NC4Ny5aixY7ImGX+Wjjz4gaGqsbPXYYw+gjkcFRYDP2759kwBw27dvFLErHDfCdT916gIWauFBhrpbcBubqmBS0lf+ejsA5PWfTdPv7omhq0sd5EYW9MrRHRRIG6Nr2TJZ0FwBSPJYFhWdu5fq7/+ZqJemknzQAIhjKpYKvvU4tf7WcxSMRdZ39QKEOuUHEIAscOdTsbuIzg1epjE/rLNmIkIz4PwdACCJsH6XlxegX98Z6Vx+FbMlM7wdAMLXT0Ri0JKlGXT92kCYMhZPwOXli2gxpGQ9Hqb+CBsbDADoI+gkPKm/doQpDRLVfpABCC+o/+rLf01f+vLvCxldLgP9/VQHZacTEMrg516DWJHSNcspSdG/5gJAjh85QXHognGYA6exCJ8E93z/556kesjcDl/vIS+kerMqF9Glw2egdhNLnaB37X1iLSXlSfqRCUD6rgIktg3RuNNPdU22x+pWAAgrGBXlptJmKA+mwMMch8XyKHgeUxivn3tJUj0++fhuKF1NANc4RdyMD3F6XaO9VJiTQ6uWLwUNK5N+cvRS2Cx+pwCIXDBn0k9f6DOApLKefAhA5g1AchDQX1GGgP4TNj0unFZ2dwOQHHj2Ksoy6NgJSbFiAAKmLIxFS6mqRgL4UcRmzRWAPLA9jwpyEyl7yUr6+Kc33QBAPvrQIipfipw+swCQ/++FRspPm6SE2C4LgFTVrUWyZOlF5fXPNCyFT5130PCbr4t9JgApLh6EgTcXaosn5OhcDgk7LteuyQedqxrW7l07kbDqIg2PRF+MhX3l78Efv+wAhHOB9Pb2W7lA9KRvApGZOMezeUCigZmZrltRUQrudik988wLc6ZfzRWQMDBg5Sr2WDBA4P/ZE8FAp7OzR1gEGCxMTnoFyIgse/fuxERVC654F+R2twpqVmNjC4LPi4VccHNzu1ios6oYU6yamtqEsliklCFfN3qdmcNr39WZrT6xBHvwdCTI5bMjEbYRZEDXJQYxI1ycaQHq+lsv5f17JAzLCJI7w0ErRzZhjTpF15OqKC4Xutx5tpvArYyaHCuo781GrrzL6ym1L58Gi6/RQHGtoPKG1U1h7rBs6VH2mbEaZnvOFISuj4kMRo9M2ht2XTy6GdehLYNmMHrGwS3kyxmkkfV1Np2XAYj2SBhgRNchTGESsrs6WJxzfwR1LIZ6BSylq7MChzgGRMd4sFVWeUaEoVHHjGj5Wz5Pvw7mPqvrBdk7oV+7uhcjp1JaQUlQJTg3egmWWFVT4TnRHhfsi4wBMeM+zDwg/Oyab609Iej2kdnQdXvwN1tSwq45h/CAiH4424ucw1iulbCGhiatgFN+h9rgHY0mOROf3MkcQ64XKBiWFRXtk5vHFMd0OnO6Pcxz9vAja/GtT9LlS220YeMSEcD/2uEamQndkH9lC6IOpNXZz/lvOx6EA891ELrDypDOnhA2UKgvWfzDcru62ThPiJU1Hb9ZcSLqDKZmJlmeB+QJEnEgXBDsrT6+mcZl7c33g05xFIaTzrZO+siBx614D035YYpSF7whVxHHduL1k5QKr82GnetpSdkSqGPK9vQilkK7bcZVzo+OK21Uc7Ya13NQPGJSJkcmqD0wQDl5GbRt6zZqOg35zp5eGkvEAmQccuATXmG1TyqOo3sfucfqGbFO6YqdQJB41asn0a+9VLl7F8WBKvWpT3/JOs43jcBaDixRxe2U/PNpSPVyCQIAhZQXIjEtCTz2ED2+Yy3F4z26EcviRbzPGLzLP33mLXH8gSfvQ7wAKFAQHDh+TsXIOdz08J4iSk6EgiBiCV54c0Ac69MZW7Ht8chB2mvGhsBbBHeofDNRYh3C3hF+L8yPo9KlCXT4LRi5LBew+vghJKJLLOJkrFhx87ojTF/Rhk970rA9ILgWnlkX7Z1zKouLGVvBA5Cun9hvSPnqrNZW4DViY3QRMScq/oqt2bo/Bl12/S0DGwCqUwVzaFlpvo7wjKhr2P3ZCH6PyPsR6QFhzhzXuXihWwT0n6iyBQuixbVE28fVteZoI5ZFty7/a8eIcID7DCyZm42F0dxVogHMWBU54M/PAwK2BCbv7Kx4Ki9Lp2MqyJwBSGF+Gn3kI5vp2VdPUUf3ALzycOerWI2E2BTMRfJ+cXjfk0r21heDmBrkECnAePkbX9gLlcw4+twX94UBkK99t4m+/DuraSKvkNoQ18UlKUbmy6m5fBUy5lLEIiV+mM78oodWVnoo1uunI8eu0s6tg3Tx8moxx3DfmMCaqxvy3G/WZ5DvyCvivDGILWjPz6pV8ptiA8FtAZDbWuBbXf6d21gBi4fg8jc0zv8mhgfE+uDvwMQ8/4rc+hmcC4Q/ZF4wm4uK2ahSfM7NAEjk+bNd77Of/YSgIb3wguyMXGYDGNF+T0fQJYMN9mZIr4acrDjomydmVl8QeTcAuriY9ZLBfOGBaHzM8uVLxH72FLHHhOlVxcVFQhmLqVh8PV1WrJD8ao7pmG2RZg/+0gKrizNXbrsSjYkkUa1WDVDCoCMm3T6v518mKfcPYsktY2Jpg3cXNeWC6+xG1tEsZALOMwLw1HxiJSH0xVFBYyXlXluNwPMXaDxXDiaCMqKqIbwh2lNjxP9GAyOmB30mWpb5qViAwBiXzfhJDUQir2sBFDGZWE0oNvjvmM40yjyyjjp/5bWoYCWM/qVBBVOtFAWLA8+tujH9SgMXDS6YNqDBBecL0flBWAVLx3oyKFH7bboWAIpSxhL5QNR1QwYACSkAstG9lsYQeHt1ohF0ErxDDUz4dUaT3DU9IBbQwLGKriS41hZbQFOxIr25ioagXhKrX9XX98FLoEQR7sA4t2iRDC5mOV49lrC8ufVdgGyli03jCLdo6vldgwReuCVBBSsLKlaXL7eg/8bA05EOmk0SDGGyTy9YkAHPSC6dPdOIMWdYqGDde185tTT34RvvEOpOuvB1mS7GRQMK/jscdEigwftsqd40Y1sGofNvVlJCtJ+mZjEQ0c2pg9D5eB7HdNEAhPOwmCUsIRx+4DFOt5/fM03/+D//iR756COUXZBltKui44jGs7cvV12h+kvXqOZMDRWvXEwr162gxfhXU0B0JoSjP3sTClUj5EiLpQS/h8YhcZsAq2gGEqdeOXIOQaYAbUCRraMtSI5aJPNH8K3yQNPatVlUPzUJUuaqD/og8pCAhX/92Tpqbx2keBiHvvnNf7IeczrgoiFI4XKJhcfK7ULiNRTflEbivJ6TfcU7aSc13Lt+BZWVgK+O5xzoH6VnXzkN45afHtu3FXK8bnhErtIYqCWyxCIY3UM5mfGQ3YVKlsqvo+UCuR/pPmom6QvCiAVelLjCXABIOeR3udQgBsQuikYLY1KMwXazDBvGIOVA8jj/iApsNsZKC4DwoGeoallKUpbBBepgUQLP+fvyI4jZKtbAKvu+g/O2mLlGotwjaCzQTQASbnS0b6H3W98+1lMaPAv1rrCJQ9VNfyhqAV++DMplGKpq6s3cP0bT3vCs9jM6YUi0gJawZMnfLCOswfeVilhR4lJnGwdnAiBmFY1tjn/lsnfvcpFz6ZVXrsKrYYguOHVuHAlAli9NBd4MUB3GZi5+3zhiVnfAw5tB/Qg+/8WJJhrsQqzVpKJhY5Gf6JPjVcgVT94YuT6aCk1ROkQmuEyGhukT966k3OVl9Oe/u03+ju/na3/7Iv3hf/g4ffm552hZycNi/8+efp5HbJoaGqDP7y+npDTkLDIASAg5mU6dr6ctG4ep6spaMA+kYJMf77oNBr1X3+ykiUuSoeFF3XS5AYAUFhYiYVMpeO3y4Ll6QLZs3iAyoXciy+H7sdxWssS7AICwrCzL8Z49W/WeApDPf/5XwAc/JpSj7rlnK+IoeDEgFVGiFaZPcVC4SZ9ihRj2aDAFikEB08qGhkaixvfoyWIuAIT52JwTgOsUDaCY1+AA85KSRSL+490EIFu7AvTH1dP05CdiqDhxCTjZSZQXLKLL+W/QRMxoVADimUihJG8qJffnUUZHCbITu8nnGafGXQcp4JYD+gcdgPD4X/g95ATZXkWjS2zFGj0vvJ8BSCLytix2FdEYFjhNo7Luwor4LgOQTHCDFy9GwtaztqrbbH17LmM95+3gnCKcwfx2AUhGRjK+u1wBFhhc8KpkCDSgIVBtUlMSYXDohcfTC8NAP23espTqkGBwZGRScqZRNm9ejvPy6Jmn8d3eJQDk4tWL9OoLr9Lv/ad/T9OQqLKBXXQAMq244154gmsuVFHt+Toahqx4YckCqtxWSZmQ8eUyAtGNY8ePi+3cnAIa6B0kV3wMgvnz6OSzhynRnSS8Rv2TfaBhFCA+DQvmUSw8gJ3WPbyBPImeqABktH+ETr9yHhnWC+4IAGFFn4d2bKAiiAycgrLX6YuSJ7/vvvUIRE8GDeoqjU5oqzYvfqRVRizmkUVdFKVXfqcAyJ6d6VR7DR6jTnPB/CEA4aZ23AIA2bI6gboRzN/YHqlMpUegCAqWAUjezwDkiScqhKrVoUO1NwUgq1ZmCMno2jopRsIAZPv27ZDfzaam7iG6BkBfdwVxdvMAIMO+AdAQXfS7n9tHf/Dr2+GdTaS3Xq2io6eu0e/+zkfoK99/mlIC6ZSyopKOHXmNUjElNQwO0aMbFovWTU33U8vlMSRV9sBbiFxFMMauXztC1QAgwmYGMBdCUuRD7W7qqmqNCkB2706DUZxZJ2CX8Dk54EdyUMh8AchtLfDnMovd5jH5+bnQKF5IJ06emf+VogAQfZE7MUHPv0LzP0PnAnnrrZOzAhC+ejRahLl/Ji/KbB4Qpjpwsj8ujz32ID46L/3iF0fERMYAIAdBlJH0qe7uXhG4zfSp8fFJLCgMxZv5N8WMHp2ZPDHaymOCEq7j7t07kEDncFgNbtYfTJqRC1+zC2oyunDQuWhfj7I8c1C6UvpwwWWvPSDbuoP0Rxen6cuf3EY5nmwajOmh2oSzFJMmB2B3vu0+duM8ZhYsPb+XUvqzaSp9iByTcTSZ00kdldwPbKl908BjekD4mpoqYxjDtPpimPFqJg/ITK9Ip3kwjUdhVCztLRD9UV7FVEzU19US9Uk1xZRUvYTaPq7eSYS3REuZh91PZTznIOfAuLKI87ZKmGbRqyKpVpoGBaqVDlRn+pWmcVkB5lxvU8pXB6QzwIAHI4syaalzKTUFmqlzCpOLJelrSwGLLOjaA8Kv+WYULM4argO2+V/TM8INJjKih3s9ZDs6YHjKEzEUZs6OOzG+cVzJwoU80djJInmhF+kBMb2tpsU/FrEF+/ZVUnwCaIewFk5OTgnFpkkYHw4dukB776/E2IFEenXttGhRDrVCnW5wyItM59lUdRETH1OD1EufgjU9AVb5aCUjQ1oMNUjKgJdVU1uYOmVRtCDTy3EFXNgboiltmrqVls6eENlhOV+IbkPhCVEfms6QLjwhqnObnhBO0hqtWF4PwwPy99/+e1q3eS3+XydO4UBzLvpYzgPCOTHEPv5dbU+DjhJyyrF4sB+LmEsNdP5tqOygPqXwiiyAV8TFRHMUVrrkDPLi+mjL0HiAkqB+VfXWWfIPTiLp4TT1YlGU4nQjtiaOyu6pRKZyNwCtTJbIZXgYGUf8bljgp+niq8eoGHX+1re+S/XXpEoWl0mvrHtAZGaVbZzoURndQTGZRPZ2Lu4kDzKd256RDHhM9mwpo5dPIG4K75vL2iWLQGlz0+tv29dnDwg0z637OeAN4eJSFmemADlj5L4Ansk/bd/DpYLhZ/SAGAPgxx7JphcP99PEpLEwBoWMixNN4oozXcByO4jxwBmw6+Yf0qIYsh3MXBucbFHLAZvjslU3DIrmvKXpUdy3/UqaWvZF5fnQjAB27uoqGxeOwTvV9w8gga5on4hs55ZxAfQbm5Zsexn17y7jd3Gc1W5GW5keEPy+ZwtygNRNQVFMx9HcSG2yXio2QoZKFo+HVp4UwZOVR+pM6OxkCalJRLSZek/m9WbdnpcHBPm5FOD9zGc2gGHRLyTPAyYn2KCtcZ127iyEiM0QxmZNHUdfwbv81V/dQh1Qszt85Cry+cD7oXi7bsMDEkNxNE6yT4fcAZrUOchSpSdkZWkR/cdPbaHN8Kh01jcjLu4wlW/cTqeq3qDklIXk7WhBMlKISOD/CzD8PvqJh8nd2kLpzlHy9k7Ros1LaBAUqt7eq5SfNwKguFWMiaLNsXho88XQD7/5EmC/HIOmhQdEvmsGICx61dMDxUWuH2udb926FcG40vIxVw/I+x2A3G4ywpk64J2YoGft3HfgAI6P2LfvPlCfkOWeX+ssLsXZaFG6SoLjGeVa4e5Yc7AgSGGmC68G59HghTxPzDwGMc2JwQkDDe3ZuAOPbl1itmee6V6Rih36mVlZjIPWeUFktgdv8zn2gGwDDc5bwMWVhgFEpQ0Qba0zoGsgglNcyfpYTIqK73ugZ5ruAW35hYc+QW/G/hyNKd3FLlgjuMRmg6urOLpurKdWnd1PCSPp1FB5lPzpg7T86MPkQ9bS6ztekMdrb6hBu7oBjBg0LD6H5yWTjmVzmO0W1Pv4Wua2PoL3mYBF06pmonRZebYM+pVJ19Lj/4L/9Ri1feJV8qdAEcnw7gsvu0G9Eu/ITD4IqlVQJRRkSoRWudKAQiQc1JQnUKrMWA9T5cpUyuJ7iONUPEiQgYOODcG/eaFcAT7O+6qE90PQV6YV9Ybr7tXbaEQFYgQQ0QBjBgpW1ESEGsCMGFw7YxzgxcXWrcUIBkROCEFTsPssP8etfjv6fd97b4lQwgozbMCpL9rIoGDpGA/+fhIS3Ej2mU8rSguEykt1TQt1dgyCdrAAEtcZiOW4BGrVmMjRsbg4E/lAOuiRRzbS0beu0MqyLICUJPRvD7ytvcIL0tc7KgIioxX2qnK2dC4634egYKn4DqZVmdSstFTJf+RjdFyH/t5TEZ9gbWNsSxeAhFvUCTluuZjW7cmgQ/Pe2QCjs5/PFAOjlW34GrzNiQm//e1v0x9/5Y/FdZmrbwIP2b5oYfWB+LnTqyJoXBY1C/K6WMJw6e2EVxo0qctna2nRikVUtKyIlqxaAmUrSQsZhAFIJ2J8keeT1nHyMo4KjJNrMobu/eg28gAgcImLS0W7ykFmHApYNTXXBR1mrHmACipXiPxK//t7/yZ+94OWmJAoqSIDI8zFl+8jBqBGHmBVnXygneg2DgRGARqUVwP0IYc2JOjnxLcd0N+d2Keup87hPU4V+2B6xYQVVykJuYx24/aNpMSJwCM1eCUkuGj/3iz66c8BuMUAGB5T4MyBQUnFmWhgzHXgd+H0q8SHgzZNhZWEuIQBEF6gqnwdLrGCDvcAiIW9WlSbFGrGzRYA4Ytag709yFtjsDEROPAOrfnMKe8laVT2OKFzmvDi04qpwLgTSeFmAKLbj4+z+zoiAyLWEmhp0a4f25dKz0EBa9oEPWHxFfJl3xBDIvZhvDa4v5HUNAfaSedR4XqFFAVrrmsgceNbBCD79pXS0aPXEY/kRR3NsSl8/N2DuKXq6j4s8sPXGrt3L6dzF1tgOPLRNGizus4u9A/2NOni18oyAAROCAFxiYNRgYsPec6+9RvraN1WCBVBQa69sxMOwVj64ZU6Gm0L0b4VidQ9HqSfVY+hh+J9FCRRCkQWPrnIT4kA6/jkaXFSDJ2uhgqla4KWF2zDeCPf5RDmqJ6Ah579m4MWAPGhDvrVPfhgDh2Hl3VoCMZR8Q2ghGVDn6MK1m15GKxmeuc2eAH+2KMP3nIukJlqdrsT8zv3xDdemRfML7/8uhg4Zqv3XD++mwEQtu7FIchJ0qdkrAYDDqZMDQ4Oi0GKtzlew5xYdc3nWoe5tuFszzzTdWYCIGVly6GkNSDkeHXR93inAMh/RCbY5IQkemPbLnrbfQjJu+SdowGQ5Nhkqjj1MMWPIwAsfoy8KcM0mN9Aab1F1LT5VUG/utsASNLp5RTXk0HdD554XwOQ0mApyHOw6gVqaEoHRr6HACQvLxU0qSQsCGX8xJ0GIOuFVG5PmEoVx4FwiQQgHN+xqnwhrOfZUFNxQpVxmFLBOT5x8jq2h+ihB9eKseON12vF+fyt+WCpZq/BAw+spabGHuG1S0934/ucxnVyAGDAbQdQ6Uf282MIlowsH1QA8qMf/Qiennzatk9yuO8EALHbhpMIttC16mtUixwDi1cW04p1KymtEFnlVbLGF59Gct+eKfLmIGh6aohixt207zO7rUtEAyB+Th7Y0EOLN1TclQAkLxcB09lxdPGSUHz4EIBE6LjPF4BgOKDH96TQT1+0437kEBVu2BS7ou57/wIQBpWWXO5NAMiBAyvpJz+pw9rN+DrRt1jgIykljk6ear4tAPIPv7mBlq5cAaPDRQg3AGgA0H4f3pDGy9IowbEccqyWAITLI0WDVBqPjOfYG4fYksbOa5DGXiXiwjiGkWWOR4KxdHAqh9r+/gdRAcinPrVCZEHXM84tA5Db8jDcMB28MztuOVfJXUDB4hZlKV4OQtdSvPKDDUfakS0fCQIiYyr4fA7Y1p4MzhzM29wfWH2Kg8DZQyC9GlNh9KmbeUlEZ58vp+cm3Wa255xLjzPVrvh6rIbFz1pVJbXkzXuYge7mfu0BcaoAcnFeEj5qZD4XRbmOnYlw0yq1FJeiV/HPfwIAEgse9ultj9Fbnp8LJSwuMQhUF6fDMhGbLUepND/yH5x+DA3poMvbnyNfVh8VXtpEOdeRIXjN64iVuA7rpHryO+ABke9MXm+2V2dOHWy8uyH4nD0WN7IUhIlEG7GjeUD4lMV/9zFq+eyL5EvkvBCqPmxIU02sjVVBVr5S1sUAez+0pwI5PrS3Q3s0gmxVtQLPjUzoRqZzkftD3UN7SPialrcE93IhuLSCyjGgB+jKNBS7ONuF4RWxKFjs8dCeDiO4XewzvSH8eDNkPxeeEO350Pfg9hA0LO6vtoWsvLwQ48IYvJAIOhZjwp31gKxalYexYExkIreKGlf196EtlffdV0aZCC7v7Bii/IJ0ketjEAHQrx25JPjSuuja87emaYKPPbYBVvYW4TEJIslLMuISTkEZi2Nq4kEJ4jLJajGqaKoTLwRsb4e8MicitXOCpAAMScDEAhh2EDroWGqBlZEhrff8HJqOxQtQ7SHh/To4Xef/4FY2qVeJyCouv5/wxZVJvdK/M23hG9/4Bv3ZN/6MzxDnseXR2lYLGun9kL/r+A+xDet+UFnn2frOKlNcgkYiR85gLK4LAReHwFJuAAAgAElEQVQGInXn6qivq49Wri/D/yspBnS2TihmpufCg6RoY8kAi1qBi71KLpcOqCUEnw+TD/PA+cPnIR0eS1t37qQv/9evins0NWvwyzQNqPgoFSiXU3oD/CyMoCPa8Tdn6uYCn4esJB+DCgc5UzY/sQqWdjkSkO9HtacABKrnoF4u9BOzcG4L0xKtxwyn4Tnjd2G9nygu23WVycirgoBhxIBIAKIs28m2hdudovIMGZxTvqZLeWcCQzd6QLifBYw8HbrewggYtnhlgzzaSl0bI1CYFyIIOWLRPlz3iGzrYsDUzYnfLOUqtpyrfq7YQ8IIoAULnHj3lvUd70tnUBd9T7eRqrvb8CBFekCsd2F4dHIyXFSx3EOvvWUEaYcZxvE+rC5gjw/stdFFv1MHB0dHeCsEFUtNNsID4jeVtuzecdP1yDw9ICYN1vQA2XcLH38ZgDz11BVrzOYgdn7vH/tYBQ0ikeYrrwKcgFoXzQNieT/44nh5TmV11B4QlspetW4JleS7oDTmEX2pegysCW8y6GFNokqxKqM5QSHPVyTb9YFV47SE0igR808AYhVNvbW0vHAjfuEex9nPg/S3x7vEsYnHLyv/Kva74B0Jyv4fFYBs27YNSigtUqp0jh4Q5oju2X0PHXwBFpH3abllpa67BICwBC5Tmzir981oUzNNfryfgQV7MniC19v8uhlgsCeAOdZ8DzPHRhjtwnTrRgE/M1EP5tOl7gTY0PczXe2Rspj8/BUVK0W+EC7mfaN5hngfJ0Pj4jRUrQQAgeyuWZxIOOhUFCzeH5Mpf3/usJe+uzWf+hZV0oWM15HISp2n2Dox6ZAXzbEnunhMsjHTcRQA7coFBaw1r36aYn3x1Lz2DRosrbEmG15bmYYqi4JrjIPR9plJCSNpVVxfflp9ichtq41noFXZ70BdiP9hABLeVIJpYMaOpB0tp9iRJOp64ETYfk2x1SInvPDXVCvmX4dY3YrvIbblIiWgkhPK5IMGPUrFYfA1LJUrXuRb+1XtOS5EAYkEDOgrIbTbi/+afW12cj0NDvi5VMyGmH810BCgQ92bG1EDEzMWxEpEaP8uYkH0zGzFkGCfpUAtn9cDKdaNG4sFFYBL+Pdjd4Db+a5YCYu/7eZmyeEXiylFp9DfVXZ2Cu3YWSoAhxABm/KBTnWV1q5bhAV9Er0KytUEEs5xEfQh1SHdnDAN12bPyaOPrUe+nrPi+uUVi2kIQZM831ZVd4tvL5IOYgMJpgrJBW047UqCCv4tHfRkXXcNMPh66QiM1/v1+fo+DD7MRIW6DTUVS1KwZBubQCRyHLRUg9RijsHDD3/4Q4CkDOLkwQSDBRcR7xGxGBUxGwbVSsfgSdChFqNYrPO5XEKWnCpfUy/cbbA6jJiPhiuNdPYNGU+5Ym0pla0rFUHnXHidGYJdVBdW8eEyjfGHy+ToBL30r4eobXKUnjt4FN6uQrG/rbUbuTyMhbfq0yELdKCd1Pdh0kuc6NsBtagW70G1Z2BYSTYL/R5ticA19PgREwfZX9W/rcENP4Zl2Vbn+cNVyaICEPXAD+2G2EvVKPX06TbQxiWrScihefgum2om2l7V2cVSpRHJN7lPhWI1QLUHTa6LjmcIo4YZChxmnIhDJ6hjIBBhaBA11KAEJ2mQB7O2UXnV1/gj1TQ5iLdY7xvxXVpBTPcp8ZuhrqWPFV1N91cGB2rboqahjisWu5Hrx0nnLxoB/REAxK6cPTmELOsaL2OVAIB5P3USgxJbK53HfxuA3HQ9Iia8iMnIrshNtm703NgH69/scTcnJwHrjCysM9qsMYoNJjxusMBHS7uMrZP5JuX5JgUrEoA4lMKe2yP7kjNFxrrlZsTSzvUZlJPmph9XwViclE9DUBXl4lZ0RV9XJ+VlydgRV8Uiau9uoS0ZTiqe7qUqJM99IB/mAHwqDoCPQQg//Ot3ZCJTHq9i1btlKWBHIBZ0VDeVlZGgYHGxKFg8oNXVNUpL+RwBCF/glj0Mc3ppt3/QLzsAYdUmtthXV9fOCkBYfUp7NXihzdtMU2CPhgYY7OFg+tRs2eXvVgDCPfKJJx4S2dMjaW3vJAB5afsWOrowSA0ZF2cFIFreXlOtEoayaN0vPkdjad1U+zi412qcu5sACE3EUt7B7dS99xT5kmyr2XsJQFKDaVQ+XUHX8F8XQSnQACZWXMh7BEAKClIBQtwiGFJMBGGGgTsDQFJTPQgQT6eLF2VAcCQAycxMpnvuLRMeOS8CkTlmIy8vDePLBL36CjTilfdBzwLRAMi+BysE1ergwTMizwdnen7g/lUI3uwUE/PVelsGWF/ngwpAOFnwj3/8Y/r85z8PgIVF+7sIQAD1aEoJifQjXqTufC3+v0LJoNmWbymnJeWLkWPF7jeRAITb/sff+jG1jI/SS4eO31UAhBMQfvyxHHrqaVMN9EMAIj/6G4UV5gJA1pVBAnoiiO/XUMD6JQcg2VB3G4QhgItXAabbBSB8rRgYetYg5qMLjuoeT+6cAEgx0ghsxZzmTYeSI+wZqelZ1AMhkNqBEA28dmpGAJLNyRUr4kQW9DAAsm7dOkwCQVjKm+YFQN7vyQhvOVD+LvGAaCWso0dPWYsMTZ/ihH0acLCHg2VtGWiwZ4PjNdgbZgZb3woc5EVApJcg8jpz8YDcjiV2LvUOc7EbJ0R6QPgnprXxd8KywGaZCYCY1JZQ6o2ueeENQXGlwKqlPCBskdQ0rKqng/SfP72B3ki9TKEMLyhY4UG1HITuVrQsXkfqOEszEWHFG8jFsqCe+splBlUx8GBuiOYBCX8m+y+9Rp2LB2TGNlfGHlMKPiwniEGf0tcwPR16W7Aj1LHsHWEjUMbxcooZSqLO+6UFhq+rAYhFxWKqlVKlCsL7YXk4cL4VkK5pWewJ0RQueEcs2hR7S9QxIlmhyvlhUqly/Xm0NLCMzgcv0rjOJSAC0tVTmTQprYIlFKzUIo6P1YY2kZTQ9sSIK4icIupYvpY6bzYKFvdF7qcbNixC4tkefPM3iimY/fV2vjv2ajBf+eTJZlHlsGthfK1cXYTg8iKR/JOtuC8dqqaNm0owJjmxbWer5rDpyMLH5yJ+Ze/eCiHJW4scH01NfcIosLy0EOqHWQA0gzCoTVBrW7iCHhtVZP+HhwMJ+vQ2/8vfu6ZVCU9HmsxnYganm0HollckLHjdadGu2DKv839EekL4ujrpoX4+cyyMjJH73ve+J4LlH3jgAQGuQipvkPRqyM6iA895n19LxXF3UQHV7CkJKnciJyfTxfKgWCZJ/rxgDVdJIOW15T18micJalxj/TVqqW+lSycvQUVrOQLXF+N/mS9Jtmcivf56Fb4XAEwkeE1Fgtf/8l//h33faShogc4rrk8TVhCtEf9tpWgQ3j01CIXYk6a8adz9Y9RC1z9k9BWde8DsPoJupD0gqhqCRqZ4Z6bTA3lQovX/SLZAYb6bSkuQgPCoVAwTRVmlnbHai2DQhHD/oKJmhcbMBTq7pMO9LqINY2V/DRlu4JBW18B+HWBtqT7xwQY9yIlkj3a17MbQOWBMShZbxS16JOrCGazDCredqiNb1XVMl7il5XFiL4m2cinvFv7mo3WxgsL52/er+hn8212bPFRjKmBZzarrH82jgBpE8YAIqpWmhBnfhPWOEMug3+mMa5Ew2t2teEDEGwxvS6M1xHs2JuNVq2Sg56VLA+J9FENwY/PmRUiOPEynT7eGARD2BlrtqtatAVak0nVmKh3icrloo447I0tQKblMY+zy6jERBoUE9c0Pd6jkg/g+nCoQJXHlIgCOCcqN8dJmdy8NxGfTeYCO5cvK6djRC/J6bx2L2t+4h6xYkQ6j9iCdO3dO1ke3CmdDj0F0O8cLyF/m1si37GGY4VXc6d0lJcXKAyA5+/MuH/B8IJwhfDOkDxsaWsRkp5P3MchgbxcDjkj61Lzb6CYnzBeA6EtFnnerddIf4WwLqZkASLTzOMEj88jZqyQ+FTXYzg60MAQp8OBIAkVCn6cSEbqwFtLKV44UP2I85IDV850peuJP9lG3s426c65RLHJ6TDt9oGjJyYFjQla0bqW2PPDls4aR6dRuLU2JzW0updTuxdSw7SXwtuXvxlgdBkTMtjYN49G2zXHZjN+YaawNO14NMRocCKaRMexYoMHYZ/6u5xIxL+NkpzeWFn/ncWo88KJQxOI52pp3lPQux31Y4IHpV2oRz3EflvqVkYgwpFSyRKyHBTpsAMJAwGK/KHrUCu9KSgwk0xXHFYAPeGMMSV6W4RVFgwemc1kSuthvxW0w6FCLF/5dt4EGIiYtS8SDyOsK62KkDC//NqonKc68HQcrVCHUrxqNVx1N2e72PSGVlflIGtgjVLbMyZ0To+3bt4ZyclNh7BijY29fF9K5cZCAZdndMagn6RJUXBLOAaQpU4mJcbR/X4X4DvnaHONx8OdnqHTlAlAU0sQ1jrx+mUpXZNLAIKQ8e6VXjNWZdPJBluDV17P2QTzDltuV1+HCFC0rNgT0KztORMr4uhisKPUsMx4kRWRIl+2YyvK7qpgxIpEUMT6EwYduLwZVAwMD9PWvf53+9E//VMjj8m+W6hConPpYC0igH3B+EC5hdCxpMpVdEB9YMCQXfyYJRI9L8jh7gaxBzjQWIFy4nfwK4U+Di95wqUkoabGi1oq1yxG8vpwycwvpemMfTSMmsPHEOSreso7+5V8P0qkTNsB0qIGIv3f9PkKKthrw2QCZw1Wcaj7mzwE52mQ9+D+1ePMNasqOEech+CEGnehGxou13uF3FXIaGQPV+7rZ/LG2HIkXQRmrDktAaL1qsWGGXch76ErYgCNkgD1zserQJ2OAFQHBkXVSzxYGjES2cWXY8kOS2hyQdXCxAhJh/U/0VdVW+O5CJo+Ln4NjT9R5MhpEiUrYQ4WQTNTtxUQx2QAOilH1dBh0txC8llqq0Iq3xHN+9IEkeh4KWDJpuv3CTJqWfj6nVgbDvwEFZoKwwgmaFZ9t8nUtWUT7/bggMRwNeIS15y0CEKsdxPkmAFHjtTGpmsbOtWuzEU87DVbSoOjbpaU5WMctppOnG6m7Z4S2blmCRIZXyItkm3qpLt6NBUD4M1cvJQoAEQpxejyC1DmB/SIK2jAuXm67VFs6xseQgFSOAwxAHLFBSoVRbZ2ri05f6afahn6Kzy0GzVKB1Rab1hvOhAnB4JSJenWILOiiW+hW4WSEZWXlxDkj5C9zAyAVFWVisKytlYmA3m/ltgPlPyAAhOlTHMzIACOSPsUSuCx9OAhuNHs5IgOr38l3djcCENOrJD6VdwGA/N6f/A7sgyM0BKtD1v/P3ntA13Vd16ILF733QnQQAMEq9l4kUiRFSpRkWZJtyY5b7LT/fvJ+vvNe3st4PyPJH8n4SV7y7DjJcxI7irutbjWKlNjE3sUGVgAsaARB9I578edae+9z9rm4aAQlUZK3hgYPzj397LP3nnvNOVd/AW3L+Q9KjU+m1J5s6shuoOWnPk/ny/ZQQ/mpkACk7NAG6si/Ts1F5z+xAITfRfKhmQAiEXQLyQk/CgAyrW86xQ7F0amh08AS3Lmiib3HAEh5eZZ88pcvqwRXusEPMds7eQDCERDWgLS1qVlG1mxUVOTTyRPVtBEAJCM9AbbW5yWpoPDa9UDSbqOCAciGdbPFvYupVLxPW1uPaABeeeUQjjmfejHYZdercNCU4uMiacaMDKo8zzTSgY8tAHnttddAmYuhtWvXyuu61wCIoxvAtd1G7pDqyqt0ev9pWPPGU2puHsWib+psvE3pJfn081d3faIAyLqVyQAf3dB/hMimbb4uK7DxawBiRWFCAJBIAJTH1iXQi3DAUn3rpw+ArF2bj0F6MzS23R5rf85Iz5TTb3xtBf3i+WOwGe/6SABIYaCJZsb10i+3X6J25JEaLwBZt64AWOGIJCGUsZN5uyYZIXOzYmIgvBsnALljitMHOeq1jp2clEQLF86Fm8p7d3bGewyAMH2KfeM5sqHoU0kS2aitrRe3BI5s8P8MNAx9iilDlZWg37C+xxowBz+QsaIEd/IAQ0Uy+H0sWDCX/u3ffuR0psHH/igiIOYaRtKvOEM1NIpr1izDIOfoiPbGoUP3CG9nWoK5BDVDGaZpV2EYUEVooaKPQ/TotFY0+ukvzsfQ//yNzTBwhXBM5rJ8dDO2hlrSr9N9tQ9KhnOeGzuw+CcUlgKKlqsNFDHulAvzKbInnq7N2ytRD8soxImCeCQAIV40/z5SNMRMDk0kAsL7eBIQ4pzB0Q8P9Sooei3JCW0hu14O642kwh9vFhpWZ/ZNRy/oJBnkfB+28NyAA17PUQ6+DpNTADNIRrDOQMJZ5oi+FZ0wlK6FXUupE4mazvvOu3Qty9lKXLZsipWMJJkqpgf6/JudUNCOjDiCc72tULT0Mj8b/buiYOkXaEdCtAsWN/nLl0+lEyeuie5idLrV5AFIRUWm+N3fuKHoKXPnlmA2Lw9i8wHJ/8OTJrt3VSoQoYXlpo0yIMTkQujSSejSAVrWsXYE0Y9IRChu3WqXY+3YcYpWr5pBmVmpmBkcAM/4tOhCsnKSqLwslY6faJCZapN8kGfb7cgHn5fPxU5YXHyYOTT5PBQ1SycttOhWHPngIhESLdpNA63LACmmX5llIzhn2pZpH6Ih5A01+yp6F/1hnTt3jn784x/TH/3RHwkIkTrKzj0mkoEEpoYeZV7+gJXgjOlXxqGIoxouVcalbrmfF7dJxn6T1w53bgpoC2m/z6XncJSF2y8unMOjSyfj627rpL3bDtJ19D/8bOvau+g8HLU6OtUZByxaUQ9HvfSFhJks5ZJQTkds2FDAdqPQrjpWShkabNcRE5ltt0LBTgjCnqrX34n8YzUwRrcgs/3qWfC1GzMRsxe/Qw6QPbAimbbvsehX1mFNJEdE7p4GVG8kETYPOrEvSuqgKULBCmE5y3J7uQMRSLuNomkffYiAeIp+Fk4fhWdt91cBi9IT0Lmo7N+NC5aHgiWJotxn61CaTOSJn6WmYHEOE/s2ArquGqeuTOTLmlMeTTv2sXOGS+FWCQOtRl8/T9epyzUmsK+XxfrOt6I7lYBQitSz5QiI84yZ2mhFO5zlSUZAnPejT2RPWrr0LzU24Hf+0EOFiFA3YBznRmdkH7hJRQOArFhRigjvBekD7KE6/OfkGNyVOBEQfi0m543u/MOjYmlQR3cjITAfQpJXLoOg3IWKgPR3ImcVSvZ0JP29VkWzs0HjLU6g557TSb6jkig2WrWbPe0aXNg0MPnlqJhnmCSEvMaGl5ILhP15JwJAJh1h8H4aH8hfq1ZBwLtX8cInXD5CAMLPlvnK3Ikx0DD0qTq4FDC4MPQp22I31P1x7opOVKCrV2/IzyMBjQ8DgKxYsRTgY450oK+9thUDEyUWDS73OgBZuXKxOItxIsVQz+1uApA/OTdA/+M3l1DRYAW61Fg0MRHUGt1AUeEx1BbdRB2ZtTT94jp6Z913qLj5PrpVDKvXSNWoMgCZsecJurjsTckB8kkHIFyVEs6WUPK5qVTz2LsfCgCJ602ked0L6XLURWqMbBCNiaMXuccASAasbktKMsAjrtH1djSQMXkAkpeXDFpVOKItt6Q+LltWgQzpmaBEtVFeXrqMyXjihEHE+cp6qkPSQdNGjQRA+PesrBTavHEOXbt+i+JgtctOWUeOXKQVy2fAYeUSlZXn0IXztQJAIjHIT0+PobzcRDpz9pbTjn5cAMjf/u3f4rktg25nkWcg9XEAINx/VeI9NFVdpwtHT1ITtIVxsL29fLODWvHOahH5MuXjCEBysyOpojQWg+WgfBX6pn4NQFwK1ngBSEleOCXC0OBUJYPJTycAWbs2TxywuHho5AAgnvIRAZAHS31IEot8aDXaeGGcAMRgDHMPwwDI888/D7QPNDTOCMjHAYA8tHEd0ORRamtvnzD+cPzDg/a8m4N1mz7FDTZTpoz7VEdHB8CDcp7iqMZY7lOhbrCwME9oWcePnx71/r18RbXpZO8zFJD45jd/Q5IV/uM/ft/zgdkX92EDEPtDDwWIgp+DyQdy9ixmIaxi+K32MRxaiZnFxva+HIyUE9UMoi/JndUJV5Os5EtRv3EE5I8rB+jLv51AM/uWUE10JaXGJdPt6EYayHFn3RZf20w9MW1UWLeA9j30PRoEAOHJjoybxZR+bTpVLd8qxxMAYukenWjIGBODwdEP++/gSIZMxA3HlPpdq/sLNaFkawU9wnQtMrefcygROv/OkRH+P/+1NdRaUU2tBdfV+XTkYbADM0RahxHoA1DQUQ+x59XaDzOjKgJ1I0K3l3vd9VldeVTWO43OxCKZU0C3L54ICU5uU7BsXQdfF1+LHekIGQHhbfTd25EQM1PJxzTPmzukUBoQvW1ZThaiD4MA/i3DnK+Gf+veSnEnbYFxwjp5sla0GWvXzpbzV56rhUNWBjQgKYiQ9KC9i5YI2KGDlwWE2HQs894lh7euOI8+PA9alhh6/qXDtGnDbMmOvnfvOQzUy3HsRtGEmLaSqVi8H0dBWBh/7brSl7B+xOg27HwfJuLCkQpHA4J8H/Z6TrzFxRahpzkZ1DlTus4PglnhFAg77cK/mWcZF6ciGuqbgHBciz3N8rFjx9B3HaTf+73fk9/sBKmeZURBzDH430HwD/l/WYf/jDhdbaMqE0dC3HZKz6JLRVLvnQeMUImobVksbAt4sa6np4si8Dy5cCQqzEQO5BAq+tDW6YcJQD1VH32fmhuaqAYOZ1WI1ve2tFPFFEywwYmtrq2Patv7qP5WGw10efMx+DgjuuHyc0RSiQJwE66mgwMxfgiJpTh20/x+dEPHjdWQjiRYYgyjrVD5IszxrGWOfugICLfhwVRbfnZzZ8Ypt6YqV6sSfH3qmfND8ZqHyHY8C62jPd4og7qdcJOAg4/BOipLA6K2YF2MFVXX79xjJc/RqVC5REzI2oqA2PtxJMR5zKbBt9t1ifjp58rLprnAh2wybwdMBEc6BX29uAdOTMjFRD9kWdsqL50dBZ3DAFVf7/O0UeoZuvcabuyUzXPAO+KEl6aY52lHQBzQzt+ZbkvCjZhIv6e7GQEJvhbzdyiWhfkuU1JiwLDIg9NmlXMvvCDUPZ3nxkTTWPNhhuom+sHbinGHeR+igdLvSUc9ojGG6NPRLTsCMoS64MeYUwoylav6hXaiRz3XCLTTYXhea+ZGAyC20s06A7yjoBlRk55+3U7wxJINniIiTtLTTz/tJCGUe+Jnbu7ShEfa28FlHCcA4X3vdSveZUsX0dVr1+FaZNvked7tyH+M4IZ1J50x06cYWBiNBndo+fnwXbbcp27fbkGH3DVp9yn7hhjgLFx4H7jW+8Z5097N7uReR/vQNm16UJ7DSy+97pyIc4lwiYpy+UOTOW/w+cdzLDcUOnz0HLw/R6NY3L/9nV3OPfD7DAYvTK8xAIQTEpqBdwTb4Cd7HUbYASvC5PjAz+EQly+v99N/PT1ATz6jRJVRGUPONjpXl9jyFnVPp9ILq6krqYlOr3pZtk1tnULTD2yhy4u3U2dhjayzwQf3bTYda6zK4bRnQWAlGGx4wMUIYMTexkO10n30MPqVfiVmP6Fw6W2NCJ2v39AOoptSqPDF9XTh2VcpEA0KiqZV+QFAjLELJwt0kg8CiHjE6XwwD+3KpWBJzhDsW9QzlTIGsuh85Dnq8iGTrHGzskGFlbRQaFuOmFzTXERgPhIFS78RBg82MOHV9jnkd70twIfQsPT1y78MvkDBYrrRihVloA5eEeG2t06zcNTUAPsFTy4KwudctaoE7i2ddN99JZJ/hKkBnKzu0KGL1APfeAYPHKngTOg3kQGdkyNyYb0Ir7cHfobBtvHB6UJFfOvtUxCj3wc62QDu6xytXj2Ldu+uVLetXZI40uHXFWf2rAwc00etbfjW0BkbUJGGRINcFAVLC8tx7Sk60SADFHe9m8DQULiEgqUfoE3HYvBhrt+AEtauGGes4MGOASD8b3d3N/3Jn/wJ/f7v/z76iXxpWzwDRP2RSGI3nVPIOF+JC5YjuAUAMbkWPPQSgSBy354Wz2wjNA6X3jMIwat6SJoShUrni1DLnJOjX1Oz+jB8iI1VgvsTpy6AcjeTehCBf+Hff07XQQ8+hiSuPhBKufT3dFNpbjoVIzLH5czVJmps7ZKkfqaEMwhBYdqMw8CR63JnUjgHgWxjDM/E4UsL0Q344A3YGcsWpPMqHtjZ+TccdbsLQHibUH3IlvXp9N6hViSGs+xi+RH5FACz368joHbuTDZ0aF624Nup8zyAt7itNgCxgYc5l3HHsh2xZDsNDvm4nrwhfI2WiJ+dsZx9+RFzSnIURyDNCedsIKo7IR9yhDnphzjnSJxy7nKKNNimEUe90T/wsYZMqm/deG9enUgHjnVSa3swYLME+KC0OQBDg8TBXgyArZkxx2nLvn59DnkG+vsJ93kNMu4uADFfliXMH2l2Tn+FeXkJNHVqCvTYtcPqnAEgxp1OJmr1Y2EAYqJMfkAQ5ylzHQoFQPT9+5CXiOIUBSstL5ei9TNsuKR13UgiGtDfFwOQKICgx++Px+RPLbKhqxfJDrqDYWoMZ96LXc94XWbmVZifzHEseGVbqX+6rEaG0qqqKiSUA99rAgBkyyMP0da3372j2XlvLf1g/pqUTuUOAYhK2Gfyaij61O3brTIIsN2nxqJP3a0nwrkrXn75rTs63HgG7yMdOBTSLy4uFA0F05e2b98tu37cAAg/kw0b1tDefQcdsPhRApA4JPjJbCilLPwfCaLWYEQ/9Ud3UkpTIR1/+DmhYnH5tAAQvtfMXQsE8DWsOH5XAYgPidMq2uaII8+5mDOuG9E9DkBycpLRCSSCg2s4ul6g8UEAEH4PK1eWSPK8rq5+TL4kwR63G9GLWIlY3G5G52ayN1sDw2nTpkiuiJdfOhoSgMuLXYkAACAASURBVPBxzWD9iccXUnVVAyIsqWhbWyHeVPfnc9yBwA3XnT7zp2fPzkBEGc5Z0ALdywCEc35weeKJJ+TfjysA6am/Tbeu1tFVmKDUd3bSydOVDgBpbW1DFEUN1lMR0cpLjKGpyAXT0gHXrIY2ugEwGhhSQONeAyBxsT5atzKVXtt+a9jE068ByJ0DkGe3pNJPX1H5ibzl0wFAuH3iwiL04LHXvQBA4pBUcOOyOHrlV3UTAiC5uXUAVlMBrFw9tgeAsBUvl8uXwT2bAAC51614p0zJhi98AR08pAUzIar2iKvGACCjuU9xLg0eWE+GPjWRSx1tWxais8XynQCeyQAQ03Hyv2YWiaM+K1culVwju3fvl5k+M8Pi2DBaswS2I85En0coADTSMULOfOiNIxw/d3fgsxBC+lbM6NXUXJOteFZiWAQE9+Ha62FORnv3+5Dzw5kGSlSzZ74U1cCWpEyl1cVrKAYZzTOqT9Pqg9vpqS+qTjg6E5NSyPthl8iMAEVqlgdTrgYTuwE88mlKzSzqSmmiS6Bf2cJ0A0KCwUgoFpY9M2p+d0kaXl2lM1FnRT3Gio7IfeiT8P6Wfb0jSpefzTa6D5IJNYsOa0/KmeWhTgCFn8KW96Gd1Bmnwsm8n79Nh6M9InMcz7LflW0lb4e6axGgA2CEByJoTuMS6gzvoIsJZ0HhculYJpois6lOxnJ9HDkI/jcUKiuPiBO94ClEY9MbHPUw92rn/rAjJ870I59HU2gcKhZPZRPNKcuHRWongL+iigVHQEydctdPnoKVn59Os2blIPIRB07zWTkn06Occ2HWzgAQFl+a5c8+uUhEv6/96oQFUAAk9CWJYF3PZj726AI6e+46tdzuEn3L8ePVcvh1a+cAYIQhSzqSd2oEngT6U0J8JCIK0VRXPwiXLBXtYDoWF6ZUOcL09GQHoKQwHUvbfaptXHte3k9seE3kxFrmy7WzrKtzJIegluhM7/qDOX/+PH33u9+lv/zLv3Su3Raecztj2hqJgOj9BmNVVFXyfuhvhqMfTqRDrHdN1MPIib0z9Ya7YecX4WOaKIrfRFbwGsNhycllCOMF80yamjuo6lQVNVxtENozjJVFoHyqoQ7WwAEAz6M4lrK6HezDrDWyk0t95HeqP+q8lAQqgUVzPpJV1jS207WmDmq45dKz/IiM2bPAuGE5RqDdqrOOmBrvypMQT71r27nLifRwlnJTrKiHzDRrhG62rSiFw1dyBB06MZza7eTYMMfyNISW6FwuRH+vHIkJtr21IiCSw9ye4deNpU1zcShNMsOv7kX6XYuC5dyr0wGpyJ96jyAs6XcQZf3u9MGcGwRRTC5RJuMtlqM5l4u+9g6m7pgIiHXfRnjOUY9w8yyxrAThXBkGKSsN7es0JKrba0JZXs2DbeEbTInzI5pmR0AM3cC2GXbu3RK0+4KE/R4mxLAObHzusG4dUt8aeBDOKnV8T8xRvye1zerVuQgEtMNYyOETuvuSHisY+gP/oi2rOQISsGh+AccAgGl+Rouj3nN0dDwN6azonDtlQHfeGTOhMw0RARmC0xWXGFi4T0n3UdnUKHp76yWZ7JR6g/tDDFSWzfMOjoDMmqW+X2PBq56L9SQqKipAjYmHbzu4ZxMAIJOiODmP9oNbmJQTlgYg7D6SkKDoU0wf4izC2dlZmj7VLf8qB6qOu0qfultPZc6c6SJaZ+G0KRJ6HiEcaK8P5VM/kesy+/f09IB6kISQfDkiIMvl3M3Nt+mFF16Di42qvKYh5OXgUPFEzhm8rd2BjHQcpyG3fMrtbV0th+r8p0zJAo89n44ePSWb2Z1DsC7CfJhDOnsxmYSE/AEmq3s3DlhPT/88NQdu0dS4Mire/yJFdV6nP9uiGpDobLfhispSjWEkqFrGQh6pfIRWFT4QTeXH11NzyTlqya32Ol9ZFvkGhNhJp4UyHdQ+BjeXnrlzw/ixNgrWcAx/H27LY3YLRcWSesCAxgIevM4+vklEKNuyO5bFhog7n0+5hxfQxUe3UiBqgAZb0XmagRnTsQzAYPBh6OVGF8JJBs066D7iepPovubFVBNTRbWRWlvC2xpmgRkd87/WskPvYHChB0We5IW2lsOiUnmAiQ085Eb5f/3gg5yvnKbbASVhALNRtHg2Zp/2XLRehU0rGYlqNTkK1uOPL0Wb2CYUqTNn6qGNQMbdhlbUL/VgmXLZj/C9+n4Uzz4WovItj86j48eq4IPf4LGhdL5R3aEuXFAEMJGOPusaNWG2vCA/FQ5f1ZSbmwazi6kw3mii909epcRERflhcJGekYEOGPooTDS2tUUB6LBmQyF4ngBJQWZg+a7AUUzLcKlZDEJkG3wsNvVKHZdpWep3oXHZOUE0MLHXGcDD9xOs++AJmT//8z+np556Cq5hc533ZQMN3s/JA8LLMa7eg3dg+pWdlNAddHLbpUEDthup/ZcqJtupym3nEjH5QEyESe6ZB8o6p0hHVzc1Qs9x8XAlJYDC1lJ7m7JLcmnXu/vp6BWVZ6zmqhq0D3CSPGfWwR2Y+zD5IsfF6fNBz8pJjacpafFUXY8JH/zfimiaq4ty7yPQZn0TzpMDNcUZuHOd19QtTe3izbjuyX2GMf18eJ33ABDdUK1elkpV13qotl4NztyBl3NijzOUs3aEPtcDEkxSOr4WM7MTNFA2FCx3UG1Rem0AYoEPDwVL03LsPpeTDJp6xRILQ2M0186TBObd4OOlCJM/gp8hzB64DHVj4tWi7sl75Iwh+rHy8Q0AYUe1QaZsqcpAFSXR0AWF0fHTwwffPCb1ALCg5xFgCpYpfH5bqGieueWiZShaweMgzzdxlwCIVSNGXDQgZdOmIscBy95Yrsun2k07QeiIAMTob/g56OWkWJVYlbuGPk1378e7iUhU7V8A77CiuFiWq08rzXA/ACU723EJA38Zw14qKYR74U6MK0it9wGK9JOiYIVK3szXvmBBAFHwLrTprm7WA0CMFe++fccmBEBYkMt3dKVKzTzdi2UiOhVFn0oWm9sU/Gsn72tqYj95lbwvVDRhstGCD+rZsRCdI0GHDqkMlFKZPiIAEgW+6Oc+9xkMNGKkQv74xy98LAEID1Y2b15Lb721U54ni+u5TrzyypvDLGbNhzkeALJp6sOUlYhQB97Pwl2v0k2qp/+1UbXe4wUg5h070Q4bdEwAgEQ1p1N/erMMQ2Lrc6lnSp2qO1ZFNe28bcN7rwCQwe4wKtqxmvrjO6l+yYk7BiCZzQVU2F5OV5Iq6dYQ6AGGbvUxASD5sFpMhOC58rTKbqtbAM/AzG4X7G1Crx+7pUpKisX3sRBR4B4AkD60o7CRRmU5frwKM3z1ovFgIXAwAHn0sXnidX/saDWlwXK3r2+QTp+67mmvwgAk4uKi6OHNc2UQffrMNVDLrtHmTfNke96/sbEV36GfTr1/fRgA4atPSPBhPecRifI4Y33UAOQXv/gF2pFb9Fu/9Vueh/xxAiDNbcq2k0taZjZ1Q9f4k3/4CR24rADweAEIc89NnxoPK9Hi7CQqga0ylwvXW6m2qZO6O13L4g8TgDy1JZtefbuJBrTW6NcAZPIAZPWieKqt6wOwCxL1S6fz6QAgzzxTQT/7mdfchm//XgEgU4t5smGIKs/UTQiAPPgg8uUA1Ny8edPqgawISBzCZuvXr6dt2/ZMCIAUFmKWcUrOnVGcxu7H7soW69aupmPH3vc4YfGsWAISJTHAyGQvZIyysrIyYBF5SwCGCMLBWW1Fpt7xuk/dqwCEqWLLkIV2+3a8W6vcaQQk1H4j3bsRlvMgxEQ10tPT6Mknt9ClS9UQ3bfDQvOk57rsnACeGZo7rA0hIyDjifLZbishkqQtXboAodJGAawPPrgK9ILD+MgqPckezSVLB8XUK1OQ7VxKijtlH56mfn+24kuYtY6l9fv2UXXgIv3Vw+6MUJSOgnDkgwtHYyNT1X6azSDLIjK3jGDkd/xtjFUYONiRD5uSJcfti6bZP/jP1BcPa1RMRUZ2YpYE+5z65t95AEjwK+HvyJlwClp2trWjJXql7KcjAHaOD/t4oTKlhxKh8yE5EiL6S2RIr/jJ41T1wG7qTL0Noar2Sm9n0wAFpYYkE7q6ECfHB+cGgYi8oKWMEnqTqSb2CnVFghrA2ct1lISXA9rlyuNmZVGpDDVLfrcpVuZcNr3KULTs7OcBS7xuC8yd0JEbWRGkaChYlnB98cxSunQNvvIdoClYWdFHomHxcxibohX85tXfnJOCv3Oe5X9oI3LQRDLtqgtRhjR6550T0ID0QIdRDGpWIcD6AXw38zAZEU0vvnBIZs/um1uApLj5mBAFVQNAow2D2e3bznlOxu5MfI5s0HRWrZwGQNNIR45WSX6B+IRIEa9z1GXx4mmSI+TCeWVAkp2d4dCRoqNjKScnEvcZwPaKipWWwdnRdW4PREWitH++LSwPh3jdRDPsPCI2LcvkxODtzDauCN0nuZxMsYXnlyD8/Pa3vy3UK5Pzw6aEhHLBsrOm++N0JISjIk6F5mCBjnowdcsJ2TlLXBOHfZocKTHfMR/LPZ7alqMe5tp42Wc5TLX2KHecrh5NCcM7OPTWAcqeWUJ/8qf/7JyrHW2/KeFoyMJMbg+9coBz1egBvlB89GUmA0xPK0hB7gHkckFDVnW5nW7UdkmeFy6K5WI5ZTn5NKy8GsNZMGhLfQiEWhEQ3ebLfVqz4XlTomkqZoFZgO4UZ8bdPe/w38yaECe3arhPhwsCPPPsbIp3aM3qB4vQhX5lz9gbLiroZ/a37PTddgTEyjdi6hhfQkA/exMh4ks0bmdDkdEUkaCihQRGiKn/3dx4G2cvE23r76OoQQUqTPSDl/245n6kFJACFsRjGKTuPdwBUb+J6LmUuDCJeJhnawnHzT2zQ5rd8VjP05M/RFcQdbzhJeSYyDnuBChYIxw/5En1ypSUaGQ5z6W3tg6fzPcxZTg4AqLpV/JcAQfw1cuROADvuLzxd6qrtImA9KLt1J8KDSESEpuiIiN+1P/+Rg0QdCeMntETAVm2MBZRv166fFFZq3PxgeM9FJxvxrpRjng/9lg+2v93hHJviicCwivXrVsHNxF3lnw8VKxJUZxGext36bfY2FhavGieUKP441LJ+5JhRVknHV4rKAJMnzKajWGnHUEHEury7lUAwtfKQvTXX39nRDBlf3g2r3QiryHU/dsULlts/uSTj2LgESuD9Z/+9AU5jTnvZGlf7jUb7qPXcSrkPY35noN5nAQKVh6EvQxefQB48+nNN9+V3CaubsXuBNG5+VWYeAjjnQilNXM/xtQBCteJCH+j/GvEib42IH9Nb3gX/eEKRZ2LyPCLE5YU7UbDf0fq/WQbbSTGfYDprwzQYJDhrAuy5LXBCB+HAcj0H/0OdU65Tt3Z9XR72hma8ctv0M37DlPj4lEc1ay+Wqi2djsfAniYB8Db2RoQJ+cYrzcULKv9d0xVrP2CjzGoaePx5wso78QCqly3DVaNejAGcOHv0gMScbbSYEQP3H09UVTSNJPi+5PodMZhjINU4270IPIeGYiYaIjeX/42Gg87uaC17OQJEZaL7h3s5ILBLleG0hUKdNjHsOhYYfq6EkAfLZ6SSWeuQNvH65ykhHwH6tyhwMZo4MS8s2BePK9PS0ukVauRkZ6jHSeU4xZb4GZlZYNuuQ/tbxxt3MgGAWFii8sWrydPIipypQljED8tXlIKClUqohjhAixOHFcaKx7I24PxwqJ0Kke+j1RQpi5cqAVlq1p+N52waUNKS7ORvCsOERHoERB9TUZeJanfoKZwFDMuro9iAIB8vjRJbsjHM+dL09SsSAARo09LSU10dSJpquNWtCtjvYukhZqCxdfsakBUW2ASEkpdshIKtkMv8ad/+qf0zDPPiFuMuVcbdNjrzHp7cmxQU7EClu5DNB+GEuOmIfTQrzxQRG/LVCs+jimG0uVSLDjpoNYOYB9jTTxofcQMWtpgu8zlwGu7KAHP82onrHdrVST17e1vY4JPgRWuD4Ee1T6GR7gi5kGtGYqNTUS0TP0e4GR2GqznZkIvMiWJ8nMSqKq6Hba/XZhFR4ZobRHrGTx7dHr6e8e1M/AILnZ/6NjJqgulZQuTqbGpH1axIWbqLb6/c0xLT6IOEWrw664L1yDYsy1brhrthB2C1idhByzb/Qr8KfWLBUA8v2tdjAAH/R499r3ctGnbYzOYdbi+fA+gdYbrBHZMv3Km0aLdEDuuWL1bABCfHizH8LmYeqdLX5eaXAsb6qanN6fSL1677XzDXh2BBZI9M1GalsSuhU5HYXc0lq7Hqc/8LA1YHR0M6sqprtYO7Q+rMeNcMQowcR2wVA4QuzAAGauYehqG6/QAEK3PiQxoRzkMDgImOSGixYajHQGNXDAA4T369SOKhX7ugSWxdOh0B7Xd7CS/ps7zNxFm2hj9r5dhEwC2SIEOcIfnFoYBkM2bNyNEfka0DKpWjA/xTYTiNNZDnMzvTJ9KBCpPQHQjBUCDB4LswMJc0y5ENWqqr1EvMupOSIw95sDUveJ7GYAYIXpzs0r2FVw+bADCwlCmY3GSRFM+bgCE9UBr1y6jw4dP0+OPP4TMoL+QW5ksAPn69N+mmr7L9LUjtdQc1kj/baWalfgwAUju7vUUX1dAF7/w73JuboMyTi6mvMMP0OmvfAd80aAMu85LdEHHvQJAOP9H3ol5FN4XRdXT1QQLJwwcCYCE+yNoVvUK6opqp0uZ0PiIHkR1AB83AFKeN0Wu+9L1hg8FgBQVZdGSJeUCPBhc7NjxPv4u4glOgHXOxcF5ORToaW3thCvKOQy4i6iwMBNgo4YWLS7FLFkvgEG0RDHefON9iWgEA5B1D85CzqQEOc+FC3V08kRNSABSXJwpE07Xr7WEBCD8bNLSBnA9CUhamPyRAZDvfe97MiHDAMTOhP5JASDdyGdVeeB9qr/dT3VwueJyNwAIg2i21o7EoD03OYGmT0vBZOMgtXcMUnVNJ8Yy7uQT6z/cfu7OAQjTr958F0yJ3lDjo9ARkJBRCE8n/OkGIGlJfRCgx9KuAx2fWgDiOmC50QVTRe4VAPLE+kT6+dZbFAZN73gBSEpKJC1fngK6uteJdRgA8Vjx8p2PE4CEojgFD3Dv5t/B9Cmmj6nkfbcQyWiFxWKfiB9N8r4Pwgkr1P3cywBEtDr4tKuq1IziaGU0ceJo+412//ZsH8+62NSqYKcrOwIyMTF6iMZf6rEVARkXoBzhOPrmHeoB7uP++5diAFQFUNs2bGZrEGHnUM9yKI3F4+pgQ1r07ksdpIiUIcqJyaOHCx6jC31n6LeONNH5sBP0d6t0wq8sZHZO16JdPXkfnY2cBnrCkLWUPMG0ZNvXKLErkw488s/QP3R4qFh2NMS8S5uuZdYVvPU4+UCJuPrISxKBMJN2Fb/4TepPaqXqh18csSqYiSIPABkh+uGJmutt7P34d5uSJc+Mr0efXSa99B+8nZX+gPzQgMj2AA9sn1u69UFqmFpJLXk3kHAJz9TkEuFlM8vTnkzTaxfRzcQbdC3pijqLUK30DFQwBcvQsQzlifOLOGJy5jHo/XgGy0RGQub+wHlsCpa5QV7nUK/0TbPDlfndzgOCZScPiP59+axpdOJCDfVyki6JkOjrkYnHkSMg8qst5LSoKaEmCsx3On9+KVVU5Apo6ADlKxqzox0dbRIJYDom5/3IANWJKT7PP78XQusS0LGK5MbYIau9vReAIUYiDrW1LXQQmc25cHthzsHtRWxsJLaLQ7RlBrRkvUjcdViuNzgqk5+fIaDi0qV6RGGyMFDV3xKiHYmgTnLhxKg+AP24+Fz8ryIZHMUwdKxwzCByglgunD8kxYpwyLaIhBiXrGTM8ruOWZaTlo6m2PRS3pcpVIcOHaI33niDvvWtbwF4xSkgFTSjyPdugxHezxQT+TAfqThfOVEP61hMwHJm3+24hz6SULdM5eUEhmpZ0a9UhXKpVogcaBqPLUjnqIktgLepYPWgAe7deoQqwT6oQnt548YN6oRonUskKFg9JgKiheIBHa1UF+FD/VHUtQBAZ789+DfJCjW9MDY2gkpLoBcpUeLaixeZotWN47PxivPYZIH/jk/00YP3Z9K2nU3QLA0HFfZ3kJcbS7NnJNJbO5sdwa19RNUeDZ9VZ5evYSVYh6n3i0D0T10b3pGdo0QfwHbwMsdkID6knYig7HZPZTuA8cUZqpz+tn2cv8pYVuN3TpXiFN0+OhEQ5FSxo0GRJgKCKGu/iXxh2UTDzHECmPQd0vU1gutxr4qABKAPM7kryktAFcN/F65gQtKEv7kuRqpnyRELp+5yfdR1EyMJ91lZ30yYjnYo+lyIJJDD38bYa+wQ/dhbT3iL1avzMD5rQwTPuIBZr3ECEZCRThw7pL6fAbRnfkQUpUCLa+p3JCbtqVtNCPuh2+IyGMPUSPVNJEf20PL5yfTWrgYQMHAMKwJianeoiey8vPphFrzyTvG/50vxWPHKFuOLgHxQTliu+1S6dBLpaOh5NuvWrWbh9hr6FAMNdlkaqUyKJjauAas6870MQBiEsRj98OETY34YHyYAeeqpR9GQh0N45Q5oP04ApKSkQHK+nDlz+a4AkM8Ufk4646ZAPf3G4at02XdmwgBkw8t/jLFsH/nDkfW6/CjVzTug66er+xiWE8TKkM4bF7z2BA2yeHvddg8AiehIpIqXv4wQ7gDVrH3dEaanXJhBqefuw7sMo96kFupJb5R+uGmm1vd8xACE7yniRiqVHVpFVxbtAxOJOzr1KQgYwfWltGdRSe0cup5+kW4m1DmJCj+uACQD9bIEbm1H2NmQywcMQBYuLKWysikCPl5/46jQqNZD41FTUysggBPwsQj9/vvnYHKoAzNixyX6UVFRoHMkdYgLFutE9u+zHbu8ACQ+HoLk4gz0Ax3o2CByBr328OFLwwAIC91Za8IaE3bHGg2AoFvGwKmFklOLADJiPjQAcuXKFfrOd75Df/AHfwCjEBWt+qQCEL63fcfb6OhbL9PFWy0YbFZ/IABEImyaCpUKXv20aaBo5cWBntUDt7R+ANseRy+SmBCB2dk0SkqMoHd3N9HtFo6GsTUz+PAaANn9+tJFqdTSOkDnq3p+DUDuIgBZtyKGLlQN0I06jOM+pQBk8+ZiOnCgHuPa4dS+iURARhrgTRaA5MKxc2pBDL13+NaEAMjs2ep+bAteGS9zW2dfbF5eniCVI0eUBdd4Acikkv3xwACjIRZKpyIjLbtPJaBi84CZQQZHMpoAOJT7VPfE6FPWza1atQwi4YMjvZuR108AgJiD3ItAhJ/xQw89gE7f5eGFnJ0PyU8d32Mb675DaUsee2wTgFE+/cu//NBxw7LPNtyta/ToxMhXOhqYHv8x1T2427ORwbx50z3AzrbINEJn+ZzMZLgWkPM6H/J4cAlPh/wRh/38jGcpFXZ57YOttHkfZgsH3qdvb1Y7RqaDa6kjH1F6vyhEQEyJRCQkoTOdFu15lvZv+hfKuzKXis4vp87kJrox/TC1l1weloyQ9/WAEX38Wf/6n6l21TvUOuOMx9WLbz+yM4kKd22m6FZQarpS0IhgRjK2izqyrlKkP5bCBiIppiWdIvvjqDXvMl3epMClJ9qhL9qubp7Iifndir7YdryhXLfsSAlr4hxROwTnXALQVqReKKHsq+V0fsFuGujTPGCsz75eRgVN0+hMAXLTIImjRDxMxII1ImaZRee2C5a9LCdhepeuH7YGBNs52g/T6gb9PmJWdKMBcaIpfB5dmfhfKw+I0X5w8z6jKJdakPivAbPN6gXg/5AaEKmd+om7XGM3AMLr3PUjRUDKynJo0aJpMpO9/Z1TQqGaitwcHBFhswafLwa6jVxQjFQmcj4Oi9UvXbomACQ3N0usc0+euOrU6WAf/1i4Xz3yyHwZ/PF3xudiIKNoWpw93Z39ZReu5uZ22I834Zx+SsIMX5Kx2QU4MbqOtBS4zsnzwWz8UBfE6eWgRbu6j1ToPqJ0Vmjuo1iIzoXXc+FrT0tLl2XWvoTKmm7uw1jw8ras+/irv/oraGI2YhCsrMnlMqwIyEjCc/OAPHStOIWo+Shu5Bhfp8Vdd0XovJ13pt7eTiIX+np42U3sqPYJx8y62T8cDZcb9WDnWHMdHEVRyz06NNkDPcCvfvoGQeJGz738S+ruV8+QBeh9iGQ5N8D3gbodryNSXTwja2U1Z+tPuVdj7MDL7eq7G2KNiL41ntxiiS6XnJxoKp2agIEQNJ8AEVxmz0qivLwYion20d6DzXSruR86oQhavSJDQAqDEltysHZ1Bh0+xiwLt93lPsrPZhG6cCxCXYj1r2WtG6qflHWhLOBDjD+ciAROwTRHUxyNh92dcU4Y58L4mvWPHu91vY5vNMa0Xe79cY4JdT/4ZqH94GKiH/IHJof7TR3jaKKRXsJIQhU8H+REk8Lfp7OM3/V+Tz2ShKSO7dRv1NF8Oglp64i/pZ1gC123DXK/GTvq4WFOhIqAhBrneCK+7mPziBOt1aMv8kMY3wS+Oc66dQWgrCqL9+AynhGKR6sU4hjROm+Hn+trNDz7UcIRcfXrZx6OdzHYYwxv9OxcaroTAZlVhGcNquOZarSTyPfjtM2c0V4/z1B5QFatipEk57W1KkmsKcMASEpKijSEO3eqGdPxApCJUJw4GiEUKqSAT4L/MDfoTJ+qrrkqnQQDDaZRtbd3jNt9ajx1gmlip06fnTiA+RgBkJEiF6bBW7t2JWYCz8izHS3K8UFEQPgaQtGpuC585StfgD1bE7K1v+m8SltkGSrkPJ537t3GNAbj+ZRH/vz52bjuUorywfqas2cvYLCjBnr2oME+EkcHTBnK1A0rqFfqW8Nx9bpMZHV+IucZWglqxvHBvfSDDabTUCCES3SOG1Y2wnRj+b7xlT+mXY//PYXF9FFe5WLK1p05YwAAIABJREFUuDGNkm/nU0tGDVVuUjoVpl2ZPkgcsXQEhMdWbL9b9sKXqfIr/yRaD4/mL4hdwGJ1X38UEiC6YWNui3z9yEXywpcoui+RKh/5MfWm3XIs7fn8w9p/7OPJBWK13cEULLG5t363gYuhYPE52IZXvRD1z2CbinQUnVgsjW7NNBWdKT6zkOK7k+ls2T4a0IFUAQt6cMPLjkjdWi+RkZAULJeuRdCaSAFIcMXnFngw92GJ1wVQODQuF/A440WmYDlMGZfmJfQr/X6YBrFi9jTaf/oS9Kh6Y/7dMVSzgYa7bAMNLwAxNdfeVldd7tDwkj7/+VVCueL6fx7C8LNna6Hx6qSnnlwBGlYr2vp0AQQNDS0S5SgpyaJr15oAPNIx4ZQGwOLHJNFZ6unGgFePYgxVk48/AFQZHx+NKEuOZFZfsKAU4OMozuHqkQz4XzBvKj902PlegshYDaCmTit1kg6mod8xYMAkKkxDdL2nuxljpG4qnzYXdEZN18K/6ekmD4grLHeACHJ9+HRukjQ4yphrToEgP1wfgyfWuLAw17QP3//+9wUwfeMb35D22G4fg9sQm8Jqgw5eDqawDsW7AzTxvbLoWOYteqgSutIIAHFAB9KaWQM3nx64GtDBgMSm2pgEhVz9DOiwQUzngKJ0IL4g/145fonOHj1Pz/3qTerXyeh6erxJ+sJQzznpoCnhOj/I0CBnllDHYf2HAzzMeF8Gq249Dffwisz6IbhgRtDG9Zn0+lsN9PiWXHrx1RsCOh5anw0QEkmnzrbT5SqIbXEJ3M5nZkTRgrkptG1Hk9RPG0j0G9qTZ0ZFN6r2Oq4num4Hm62YRHL2cV0xPfc1touXulkDQLx9NlOt1H2i1bGoSxYdyaFiWf0hN6rxBoDwvsPfR0B3GlFx8RQeE6/eAfq1QR21GIzCczEIhGmfXLSYnRfD+WFq6s4g6HcM3lOSfLR0bjRt39st3wDbZ8txHScS/m5cG152VTJgy8cJS1DkGzCdgqdzsACYqUjBnc9IwMNsf0fUq/GMM9xOLCsrlhYuzEZ7VuPUd3thrKMNBd3DsGSYOFjUkAKPg8K5VgA+DO1SmPnE8FyCAUhMVDraXUWTXLkMuXiudcIFqwcGLIgY6443gPc/2phx06YMRHYOIOptucZJ3QyKgPBJnn32WXrpJT0QHCcFKxTFydCnmDKVkZ6u8mpgubW1TVGo0PDyv11dPaPSp0K+jTtYOWfOTJ2Mr3pie3+CAAgnJGQ3MNaB3CsAhF/Gb/7ml6R+cELCXbv24fquOp0xd7D3OgApLi4QesnJk5VStyYLQCIAMtalbaYvHqmii0Pv03ceHh8AiRtIpOXvfB0ZuyOpIb+SLq98Q9V1fOkz9jxKqTdLqS37KlUvfof8KR0jApCcvWspqXoaXfjS9/T9uJ/MeAJkZhvuB8refJrim3LlGtryYGWbfIuaZiEnR2SQiP1DBCB8N9Pf3UCtabBQvp1NXdFIcJZ7RihrgU41aPi4A5AstLXZGBifvgxHFQMaP2AA8tRTqzCA60PbEobcHNcBNNoEgHDZsH46tB+ZAO+R8n20IzLDdCseOPT3D+L7iZMBXXd3P+3eXUm9PWrgEAxAeB3b765ePUs0Ju++e0qypptiBuObNi2gPTtPiT5kIgAkCuYYzc01YoNbWDxDDstJCe82AHnppZdgDX+M/uzP/kzVt08ZAGm4UkdHtx+jHUeO0kXtivVhAhCOcnBEZBB1sQW0q0ULUmnfgVsAuBG0bHEaXbrSKVjs7PkOh9q3ZGEK6DGD+K0LOh8eaDOYVDXv1wBEPYg7ASDlJZGUEBdG759TVv2fRgBSUZGKuhcJiqqbJ8PtdW3Ohb3W6pc/BACy8cEkOnSsGd/AwIQAyDPPlMPp9KfDLjwkAPE4YY0DgEj2WNh3rVm9gi5drhKhYREoNTdvQimPMzQ0NkkiqjbOFo6Q80dVmObD+T6OHX//zi5hAkBkLCrSnV3AyHuNFbEw4syCglyhto2mAwk+Vija1FjXH+r+uWEx6+2ZH17HWea/+tVnxdGGQekvf/lKyEH83QEiY1398LmGoSHmBauZFls8r9b5JKnimjWLYcO7yxlMmEGFOZvZlv+W3XK81sBhaRCh6wgIh+IjUv30R+8DfCF7+t8tVzNRkZlDZFOueB3/HanziyzZ9yyltEIAHNFH7Vk36Oyql2U/npBKrSuh2XueRgfRQxEDMVQ7+wDVLdqr78nKD4I1M37y29RefJka1rzrPKzg3BzBT9Ez8afHg6ZzDkc0ZPpLX6aYrlRM7jNBAZStmC469XkAnCC2Ah9XROj6BDzJEjwBJdnRzX4WRcue+DJ5QPgw/g5NzUDEwq/pWHG30mn6kfupDfS0ysLDXuE4XwMseh3aFUcxDNVK7HLVxQnVKhQFy+QG4WiJyTXC2zpUKnNz7nHlOOamR4uGyAPik1tRFr1sR0DmlBQiUdttut3GtCJ9vhD0K1UfR4qAjL7ebhsSE2NAjVpMdfW3Iaq+5FCijE3snNnZ6CdSQHfJlG+b3e/YrejUqWqYh7QBVCTSypX34fvCbCpmoV9//ThNyU2RhIKqTgTo4Yfny/fH2g6m5+7efQaidliumtleVAzejiMb6zfOo717zkB8Pwi6iIo+8EQYT4JxiUXuAhP5SElQ0Y1oACLO1s4gpr7uIqWmZQM05UIPApG5pl2liQ2vpmAh0zcX7gNTdcZzBtpeCpbKpm4PId7bvQeTfC/RX/zFX4jzlbm/sShYwVnTpQ7iQ7Apn3IwtBkmUiF0Ln0FXBFGjHzIwYzgXLZ0BoLKylYdxc73YWhZwZnSzRk5KtLvd10Oef82CJBNZKnmXA3tem0v7T59CvW0gwz7I4D2Sb0P5JDBBKU8Y0394WV/PyIgFuVpqE1932zPa92qWrSizmrOVdXpjQ/k0LXr3XQVehDWf8ybk0zVV7upGPk9zgF0zJyeRJcQ/aiu6Zb6xX3WE1ty6O13OfqBnGGZMTT/viTUYT8dPIpJ1RZFMVKi56AwsXtVuEhcu64/XI84emCK36ZL8aVzkiddeFvHWtUCq04ERATm1nmNyJybGE9EwCQ8UttytCLc2m8wRkdtxHfAjYbItiya11GRiNg4mJ8o9xO/FrHz8gAL6PUthenoVRgoOtodHvRcNyIxgMnQSERql86D4UTDAN6FshIe1NEkFchSja3NTgtwmFs/YxPIkQih6aTs+xVObFAnwwf+wChYY8Uq7MrgLi9blo22roeqYSXtFpsGF3o/szY4AmJvHT7kFXgOsjVzvLIbj4iJRXTf1AmXgqWDxtgCToMBZRrwhacy6ec/r1L1Bm0tWuph7z/4KlNSopCiIGmYA5YcA/8P+1LYCaux8TZC4+BrBQEQjnQw5z0Rs708mOcoRl7uFKqvbxQq1dVr19FwN8IC7+7Sp0Z/9OP7dVJCdD7FPQxAnEoY9FF5QrloPHigzDQszlcRXMYCMRMBIiMBMPscBoSYbZ955rOg5oGuU3mR9uzZH5KuZYegx/fWx9pqeGMR5sQjdWcy7BBosIOTZmCbRYvm4Jupw6xvk7OHeNs7HFb7c0Mznq824xwiXHzpAxSR4zbOkcj58a3jACCxQ/T396sBTwQSFUZleXmlTMVi05iia/Np5oUNdKViL5VcXE7dibfp2KZ/V/vp9icRkYjunDqa/+JvUUx3Cl1a+xK1Qhdi387U7Y9TIsDKha/8s2u1ywMT2049BGiwH5NdDfn2U6umU+nOx7VWpJOiexLRaQ3S0S//nacfsPsJZyzuUtE9Nuwh84RwFMXCdX5tNz+oQQfzxQOd4ZRwO4NKTi+ihswaaGZSqTb3AnUG1EDJsdvFdg54sChYdkJBoWYZDrrHBUv3wPyq+oxLC5aNy5Wd18NZtsEIX4g5hrXeBighNCDSYYO2EgN768UzSum9k+fVcTwAxB3wjAQ8+DkM/4aH75eaGo8oBAt6/VRQkEErVkznCxcAuXvPOUQSOsQ8hEtRYaJEX2fPLhMAzhFPpiTyMick7EayQrbl3rB+EaIh8fLdMD3jjTeOiztWdHQ4AMgicaZibQnXlc7OHiS3OoV3oCqnoXkuXFSGGel+0E0vw/WK832ogVzJtHLn280AEGG6mPo+1DtKh2W7L0J9X4mJsXS+8ggVFU+HffAUSs9QiXsiRe+hgIfJ18DULc4hovaDC5Y+H+fkMXlADBXr2tUb9NKLL9Jnn3ySCvLzPboPO3IaTKsKpl3JyVDsPCD2QJNpWFJ4rKUrgAIjFhzRH5zRfnjyfkgiQgM6eOCpigEdTMkyx+L9nWXMFgwyL0qX7n5l+96jBzlRUbF0s1lFxVLTYumnf/0zOnerEdGH09DZKOARFa5AYldHP0Ciekf9nJRwyERN+ZtQ7aZQsfS34HfztcovzgMwF6MHygmIcmxcO4W2w82no7UPdKso2vRQnlAAz5yDZqi6k558PI+277yJSVN1LwUQsZcUxdGBI220bk0aJlb7oBcZoDmzkH8EwIX/5/rHbS2DEiljhYuxfRQL9/j+MMnlFGc/JHi06FpmAo7fC9PV7SKDb9OdWY5bnFDQ6XctSp3dLxkAwgNTQw8L1dcOWfqMMAxcDQBh7YE/Rn1DYVZSQ6bpyDoAkEhzT0y/0tdukiluWRdD7+yFxrdXTSAEdA4Tvm7We6hHiWVDzbKeqzmdABADPDyc3REAiHl4I70je1JmQhSsOwMgmzcXgqbUCIaQlxnA1LPxlNEAiBGwY2pGPUuuHzGq3vlYs2MmDJGuItCvAD+3c6ooAJKSDKC4OIG2btU5SvDcwvV3bgNQT51EfSuBG11+vh926+8Nu42QAISdsGJjE2CR14CwM+hTABrcWbBOoxE8/V50IqHoUx+UE9Z4Hv54t5lUvpJPAADh57RhwxrMUHJGYq/V20cNQLZsWS/UjTfe2D6MjmDe770MQPLzcxDSz0R0yY2wTRaAfO6Sn1bd9tP//aga3IwEQKZeX0SlyFtRPW0/3ZhxFBEOUAtAcXJ0HdYECIMNjkiUHFpPadfLqXrNm9RephyHZv7sm2hUIunKUz/yaDpkZnQSAISzqGefWUxtWUpg153WQHNe+Tr1JbXR6Uefcz7fDwOAsAi94MJciND3iBNWYns6VVxcCvE5BsEx7Z8IAJKfhXxImGyorEHCtw8IgCxYUAJ3oXyIxm8iee15GDEUi5sV9208EDt6rAri7wYHgGSkszjVT+fP18v7/trXNsm/HOF4770z4Bn3yn6c/2PzpmUyELl4sQ7/I38JyurV0xElSXWMHHp7ByQS8vzz+z0AJC0tnipmFuCacEyIYO8UgKTANrcfnXHVlTM0rWIeFRaVyHVMBoBcvXqN/vL//Uv6v/7wD2nGjBkYaFl2udasth3VMB/HJxGA9La00IE3DtL5xgbavufYhwZA+JkagD0E8FxclEBLl2QCbPTTzj1NqLPQJCxKo5On20Sszu3SyqXpcGjqhSHOAD3yUCa9sY2ZHUOUCxoXg5Ct0IWUIHoyrTQe0bVwOn6qjWqudXnogcNHYL8GIMmJYbRsfhSsXdXA99MKQJ59dhpoSl7nP34e9woAyctFYt6iSLTVqj3mj2I8AGT2bDbnqB/mgCXfIB8m+KNgJ6zFi5egY2iSQWovcmpwuFySEzqzw3ZoXh1hsk5Ywz7OD2DFajhhVZ6/OHEhujzw8SPbsShYwYP9sbYf6VE4jaiF4u1jB0dA+Djz58+Wd8k6C7t4QvOjzNyM51pH2saedQkW4M2dOwuWnLPoxz/+5bDrcqMvXlHcnVUR+z2q2a3ga3GpEKFni91swO7nw7OeDz98PwDULmd2SmYcPc9SbT8U7852+VLVrER4Bq5FT0VEgp7FEZDldQH6o2OD9LmvKwRhRz/MchRoW7PPbaI4iKhP3K8E5nI8FpnrWzWTObbwnLcpPbCJUq6WIbHgd2Wfuc/9Z6rZ8Cp1FlY7x1AX7D5pG4h4It16E/t2hY3gTsR6hOO+3mia/9LvUH9cO7VCl9KT1CyzqB1ZddSdikRMVpTFOY9eZ2kT5fiea9KTr3xuJw+IjlLk71lGsa0psOHdT70BeNPr9WnXiym/voJOle+m/h5zYsy9mUzpHOkwAMyiXbGrljNB5eTwwKUbChbPzDqZ0i0xuR01CeVsZYvQbZerkbbVURRDwVo8vRTgAwJwzqtg72/l/uDXNf4IiLe95/r/mc8slXrO+o2tW48TZxxfhMjDReTbyEhPpHfePS3flXGaio2Fy9WUeHCcr0JfEQ1AMRuAPQ3XIDwLRDJOUvPt26oWSVtr8nWo7yMXdCzeh+syv1sWb7eBXsbZ0q9fvyVRmLj4MJo/r5xOn64GBVhRt6bAhjgxUUcsouMoCRNpXOJAfYoGDYtLSpKacY9CVuAUaFG4+KLChKJ1u7kBSWzb6b65S+RvjvRHWnQs3pajMik6pwjrAkwEJBmuW9Gxqs3yQ8v23//b/0Dk47O0etVqdZtW+xC8HKwjG014blO3zHGdaEiChEDU+YKiHyby4YlkOFERRFZNfggebGiuiy1Cd3N8cP4Qd4bCZEPv7WcHKbU+4FPPmik8jU2d1HGrlU7uOCa5Rm70tNOvtr6H5k/RQkzp78bWESqCNoh6Bs6j+2NA1Q+hYpkZ3C5VT4UqZNosGeXYwxwrOqkeFupBBJgccaDz9QOEDOBdRtKSRel09EQLpSKJ2rz7UlE3fPSrt+opb0qsREJ27EFdxWHz4aA1a0YCHT7eCpCSKv+yJmnh3GR670AztSEh4rBISCjRsyUwd2hj/O3qaEZkpHoO5v6YrszFEynTVCqmVXF8alix88PoZ8LPykRABvh8um6rfXWUSV8Dt7V2mxGRpHLj8KUE4tT78HHEyuSH0BcwhJl1nzYa8HPuD2OKgR0rymIpFSL0w6fVzD9Te4yhAbuWsOBcCq7XREy4vtuRD/nZ7oysZdsxy+mARspGbteTO46AmNm+8UUu+NpZgD5nTjr0bDq6YL248QKQ4KG8LUJ3IiDmG+bQrI7S8vsyj4OfYXAEJDAUg/eByPVMdqsL0NnTqo324bs20anRIiAPPliASaejwxyw5F3zewuupMzTXbNmDRI7/QodheGv6q1GASDZ2ZnoULLp/ffPBB/ynvn7joXoUsPHD0Du9IbHM7i3jz0aAAk+lvmbdSCcMZ7dsMYb9Qh1TrNuItfspSOpI5jBPCfzevrpx+gnP3kegLd7hGub/DsQ/ihXfs3rNctea0M37Bt8n2o/1cjwoMC+/xkzpgK0d1JdnaJhqUGFDkNjP7tNG9SWmb4UTdFBKxCZpa4tqkA1uisa/fRfz/fR57+hHSsiXApWhElIiEupaFlMJTWLac/mf3TOwQ20AzyMhp0vG1/9ouf/D7iR8DHR+QxG0LGv/40AlvJXvojEhUjatek19W5svBcChHioxdbvdiTDPD+7becxCf8dC6vevNMrKLoNdr69ieiYQDnwh9ORJ/+J/FGqQ/L0K7ovCgYg5th2pFw0IGZ7ZEIv3bGW/BEDVD3jCPkjwTVmOpZ23eHl1Np8yr9VRmcKDygxOmtANFAIdONBGKoUgxEDKnidtV5VCvd3yTOiLXllH2PPa9OnDBgR0KEHR/ws7QSGpi+zExLaFC3LhjcxGp3ZVITzz6gEfs5xpELi+JYL1vgBCO/sBeOcYXzZsukSZdi+/X0xE3nssWUwkThNc+eVIFLeT/sPnHe+bx6kL13CkYlqGTQ9+uhSR3jO3wlHNHbtOkI3m1owgI9GdMALQNh6lx3zeECrkhkmgfrbAk1JOmi/bbRt63maMw+W0Hh25y9co8QEZe/KNK/09CxZZtDh0x1vQ30tzZwxW9YzrZgL5yqJ0lSq9Ew4W+ltb1y/TK0tTbRm7SPyvWdnqYFXlB6sxQHAIOAkJRJ8yERYynNh+hlnfmf7+L/527+hxx7dApfJpRLpldfBzmhmwG9VdHtQOZLuwwYowccInkzytPPQh8i58X8w9Yq3s0GJcZpi2pUNPNS18/7qA1NuV+r+hX6l76nP30btXSrSbqh4p8+ryY0AwGtidBa9+LPXpI68vhsUDZ+mIyFhoClhMNTgwkPqQfbWRglDXxxmIQx/i7dfEOCktRXq3q3vymksTIPl7mu+B7bkffSRPHrplRv0mcfyoA3pojLY9/7qzXratD4HQtwW1FPQVXDTj27EmAduWeWIfPAAfdf+ZtTfMHpgRTo0JF10pYbtg0OAAecO9QJbGJrtLDBiHKVs/aPqM9U9eZzT9GyI9FEW7c45lQVA7NObQe4gj3FMpxESEPFpNchDH2jTw+IRneTSC7Dh9ymw5EcCQi5D0ACbMgQbZgiz1J841PIFiXQTUf6aazo5oQVkBVTY3usWGGGtmBzbfD88C2U9Z08iQkODHmH4MOI4aELUK3OHXr1F8GtWf3vBSUUFO8GyAN2lb5v97hSA2Oc1EwkBAyjRvg5F6ezF6OQNsPPDAtKnx0e+MKVNE8cx/L9wQQrcr7qoHgk9uYwPgBxBn/AYKPV7hjlg6dcfCiYrJyxWrU8EgLCYbs3q5fT2th2hn/k9sJaF6LlTcujgoaMTv5pPCABhd5clS+aiUhy6pwAIvxAGILW1DRikQBQcstG+twFITk4GIoFTIY494jSOHwYASQtPpxUHv0w7Hv27cQGQhS/+DrVnX6Nr61zbYwYgOYfWUPbpxdQ8/STV3//uBw5AVAOnPkX+t/DIA5SKfBwnn/g35/ucLACJaU6h9GMzkdG1j27Mfh/AQtWhYADC2pCy2rkU35skIGQAfOSPIwCZBk3eAAZ3NfWIIklfZ0Uv7iIA4UOvRhbyzMwUscLt6urD4Ho6FRWx01W4gIN3d5xyBik8KFqxvBDOT9cxIO8ToThTqBhAFBRkYRYwGZSWfnrzrX2YQB0CLSYPUfg2LKtBblpaAtqtcvybSD/84Q6JVvD+LHw/tL8GyQ5b6D50kjyqOXfu6qgApLCAZ9rZXS+W2uGcPRYAYc1XddVZuY75C1dOCID4gYT/+q//mopLiui3f/ubatbv1wBEnmV2Rgn9y3eeo1xEj360dfs9A0BM48PJCEuK42nBPORlQiTjHWhC1q7JoPMXu2C20IuIWzhtejCLfvlqvVCvKsriaefeW0iu6KcZ0xKR0bqbWllD8msA4rTnwQBk4+ok2n+yF2YDalBu65A+LQBk9epcSB5geOARoKtHdq8AkC2PTKF3dtdTDyKEcl3jioAccbCEUwGshZAREP6dnbDYIrAdnEhPcSIgBsF5KTFbHnmItr797l3N3xHqwu90HQvRly1bdGcgaQQAMlIEYKzoQsgXEio0O8rNBp97tHPa2xodSFtbaFeysa49mLI03vcxEj3M7M8OamzFm52dJblgeHl4GR8IUSJWLYzDc/U4geCg/DzMM+F/Fy+eDwE50znqRhXA2/7vw69vEEnF7ocO5KSjsfFGfXRImyfOE70uWL400FWytJgWYCC6YICWN/jpv5zup6ef0TSt1MAwF6yYHEROkodowxvfoksl++iGlfXcRDBskTkvz377WQzIu+nSg6/I4+V1WciFkXtkNSx8o2ggtoPOf/WfnUcvxxmDhjVi1MPaz+TMstINOBGOme98jvqiupCzpJwOPvO/PMDEyfNhH8vSeQa7X5kLj6nKouIda6h20XFqKa0RBywzicaAwwwEZVlHIqZWz6MIRIcqs497KVi9uq3jiTYTAWHalWkKLVqVk+/DSjQojlnBLliyvwYIdlJCm4IVHBnhm7N1HULzUnfMM9aziwrpMkA8uz9JsR2zOmwqlTei4X5nLo0leJ35e7TI6zPPrAENq44uX66XCElqShzAyG18zx0AJgEYNbRKBIOLmenfskXRudJB3eLv69Dhc7Rg/jRxT3z99ROyLa+fOjVd6FuVlddB96qQLOgsUH9n+1nJK8IRjJWrS0CDPAAdo4pqFBXBZrmTc2UEMPmUgZm4diotyxLxPGtKam/0gt6lMpDHgJKVlKxmBuORDJcBDpdEuDzygzy4fycoXYW0YtUqWb//+DX596EH51O0EbJnJFKcpstwbpAffP9f5Vi/+7u/qx+f+92LRsypx96EgXbkg3fkv3t1Ajemgtm0q1AUrFCUWg/Ny8oVYqIediRDaEz6ozfCc74OExWxt+Vl1/nKT306bwCb2PTrqEXdzWanOh0/cQFOUD4qLSmjU9sOSBX9l1e3IQeLjnBEqHcwhGgoaeHzEKu7NY0nTNzlVGPAtENDvwnoRIQgwQW5X6lT8y5hlmWzWsv13f4u9FrdFzMda/XKTNq+oxHRvgCuOQF5aBLowqUumlocR1dvdFNHJ2aIQbniXTji9vIbSufkKSOAEJ+uKx66ro4+2H02R+M8f1vJcOXeEEH39NuG+iZRBJceF8xC8Dhg8XN1IiDWM7Fcrow5htC8tEEAJRiPK/1No35KMUJ5tFE+/dwDnGhJu2Olg368amEcvbGnx6WS4bodyrVlhCAvb7QICO7TjYpxvdDUP7l/03EMp0WNxuAY0mL44S/zTtaMHBl57LEiTAgjA3qrGe/Y7ldjUbnGEV3TAwF4a6oaj9lGnzZ8AIfDfa6wUDc0x3AkjVUF45JIRKwfRkQQeXLMM+EcIPzVj1YyM68it8nCkA5Y5ssLeYRZs2aJfzvPQHmK44plEyzdLSalsbiTd3oH+7AQ/Vevbb1jkBScnGekSxhrEB9qv4nQmeQFhgAsoc4bvN3s2dOFFnDlytWQlz/WtU8EgIzneuyL4NnILVs2gttdM4Jd8HAAYq4n2DnGDhGbc9gNsP1cHn10PQY8g7Rt2y5rhtL9POx7NsCGBwTMDeZiMjBPn14mpg3Hj5/GwD5yWJIw9d7cOw5TCZQpDBHsMB1WjsiCwBYAZGZzgP5jO2aW/5Nq0D0aEJ0BPQpULM6zdf8eOFt2yZ4NAAAgAElEQVRx0r8lb9DNArgfoQSbdRkNSFxLBt33+tfo4oYXqC2/WmjGM16GTW5rOg1GI28C+NVnv/oPTkZbI2bnY1pJlUV7EZwkUPoJ89hsWhb2tbUcNmiYtuMJSqstg30wh4DD6eAXvu2ZNLSj8HwNI9rwWkL5xDMlNGX/Qrq6cQ+1x6vBD0eXGWxIwcDFr5cZfAx1u5GRkobZlNgFEWrOPrWfZckryQdNwrQQFCwBJ+Y6GCjYwMTRiVigIxQFi9dZtCoPHUsuSGqMvg/zN1EmJlhKQIM9VHlJaCpqq6BjhcyEHhqYpKQkwLWqUNyi2Pb20KGLorUw37SthTLf0pNPLhcwkJmZBO4wBtWoIOxuxd/mTQxCq6sbEa1Q7yMuLpLWrZsnNtwMQFgPwsfk+sMDuZaWTsnzwcVHTHFRHWgg7DbNnFkMMJAqoKHpZjvt24d7hr5g/sIsWcfak15QPXJzM3G8ADr3HkoGuOiHM09rGyhc6WkUGTUEANKC82fLcUtKC6Hv0NQWdK7psO3lEgN+1a6du+T6wn09dA2z335cy8r774fep4MycgppyyPLZNtoXH88ZvR7errpu3/7/1F5xXT6yte+DrtR9brU0RUIUYNOfT4WpBs3J17Wr8QGIjbtyuN4pT+40UCJOZ+tDXGOpwcSDEScBH9YZycfDO5D2HrX1n3YiQi7tZ9ur2XB29GrqBsdoKjufnU/9fj6KS4aWeXb+6Qf+/arr1FEtKKu+fvUoCsmSoFILgiOQdPlTkgNDarGxWeNzwJ6Po0TFvI754JpKI/NLIvO1bMYXucFdBlgoxvpJcgJ0tU1SGfhjiXXBIF5cVE8TQMIOXICYLqlH65YmVQDS9+aaz24Tj8V5sHp6xa0s4iEVGC7qdCMVIGKdb0OTk899oCYNROKruQBjBpceOzq0Qibd8BvyRT7W7R1H2agyN/dkLEGtEGQvj8GIH79LIW2ptfblC+nrbY6Lna7cvrdcEZ2+orAsHAyzjp0N9QkDWJ8rP/QoLK8JJzYDfbkedDZ9Ek4AsI6EFXYWte8YLw3K+u70Tfadd4GIMYOUY7rXIdJ+msBLedJehekLtxVABL6RBxle/ppFqBfDrkBiIcjXKFajV5s1N8xqEBbohsfZ0aSDUFUPyhHN7MgQmPT+ZccAIJ+JTMKGpAkRADrJJGqqrBuPzDSBRQUNIor4NmzKnocXPhIIQFIRUWFzNqcO1cV9FYcMrJe7505+MQL0eWFj08IPdYgPuQLmWQEROpFiJmW4M4jJycLotEiZB0+HLJijHXtHyQA4QuaM2eGRD8uXLgS4vo+GABiz+q6FImJAxC2Ol63bhW9/bYCMsGgSBqNcQIQ3rbx37op74/VDNNoAIR/n1v5MGXcnEr7HlWi8pEACP+2AALwG/Pfo+bysxQ5CEH4j/5AGoPBaIAA8O9P/+bff2gAhF258o+tpsSmPEpoy6bbU67QuQdedN79RAFI1nsLKO5GNt24/wD1pkMUqm14xwtA+MSl1+dRfH+SgJCPCwCZWVBAtzs6qb655a4AkCefXCmD+La2LhGMcwbzffsqRwUgPMhfuWqGAIqOjl7QlaCPQH4Nnj2+cuUaBuZ9+K4boQFZLDmjWBsi+RDQbvFv/DeDB/4e2cZ3B2hcXIIBSCzyEGzcOFeiFAw+rl1tlra5o/sG+q5YKi7OB60rTTJbT8lJEQDFOq8+iGCZopadnSFc/dbWLgzQlEh9JADS1d1C12uqQEkMxzWHU0N9HSVA2J6amokGlwfF0bTp8YcpJzdPAIgPgOu7//NvIGzOpd/9P39fjv1rAKIAyDnogq5frqM+5ESPAeAYQtSDLWRfPnCI6jtUBOReASCRkWEy87t1ez0m7HR02tN4q4Y8JzuaFi9IQyK9NuiMwmlGeQK9vr0R344aL3EUZTqASH5uLAT4fcg/AgpXQy/qIUDepxiAPLA8ki5eG6C6m/5PLQBRAvQMTLSEiJpJu/fRA5BZIkAnOnWmeUIAZP58P8B7F9r7C05fbi+MCECysrLwUOagYT/m3XGMCAgnuSsqLLgzjUXIS7z7Kyumlcmg8PIVJYabaPkoAchEIiRj0Z0+85lN9Npr20NGgu4EgIy1j6fiTRBo2fsGJyO0Z62CB/vDkwa6oj0DothemvMJ2M82mK7lPb/Xe58HTFyUS43qkJYtWwDayU2I0RudXU2ERK0ASUCLzynGncILz1D7R+W7626+0ky5/13b8GLwE5mmfjOCdY6qRiFzuqyDbuz+t/4TXS8+QVfn7PMamuB3W5g+9dg6Sq+eSTUrtlL5zs/KzCfTst7/0j84wMUGMLYg3QAC24repZKEjoBYk1cSRXEmpfSt8t+5Z5dS4amVdHHZm3SrSEVx7IiLQ+HiKIu1n5mh8/VFUubu+RTVnkjVj75LgV71PJ2ZZVA0hAqFEujBsiMyd5eHjDAdxy+pnU3xg4l0JhmZ26EJkWKL0Hlbcx0musGbOVQrnN8RrPNJNfI0/9oULD6OcwzeT1cd5PVwpolsYbozSQh6A2a4wjHwXQPgvuvEWTAfIDfUs15MUTGOOeEQjg51DI9ee9sVFx0//fQqgI7biOZdEV3Hhg1cr2/D1eQ6wEGn883wt2/n9Qng75XICZKbm0bHkYvj1q1OdET9EJ1H09QSRJZO3iDOms431t3dKxGLo0cvYbsOFWHB8HTjhkWgazVh9gz5qOQlskhXzxaHcWQ+ApHShTKT19jYDA/9SgEY5mE1t6hvLx7RyAfXLZHM5k0ANCXQqDA1qhsZ0iOj0uQ4rEeRbTHpFp+gqAfx8TF06MAOaE5SMMvdgf85cSJyi5xpxIxgHC2ak02vvXsdg8gAPfPZ+XBDyqHEtAJau24Dvf78/6bMnBxasGoLzSpVAngGW1zi4Ljk19RSjp5yhEhuz5qs4G+pu08NSKIi1f7cftjtkh19uhMKlj+Wz6vqAkcz3GLeP/IumNlwEaGr4mSpxhqzH0c/zO8dAy5rgp2/kIpQ9jORlZ2/3EediGz5kNelA5GoKNTJLkSSD1y5SOduqMiY2XYQA/TYGIA8Pi/MDjh6JcucnNBEfeCCFR5Mj0ZkM8BhYV2ctCR+RHedxH+6bbAiIXZfwruy/iMf+T/27td6KuspObMzet2UHCQmRDLDQVCNTsCC91YzxNhWNMW8IwYh2ZmwQS+Mg61vD9XeHAQY6VfRsCBaldCErfCzeR/DWGS4Bu7rnISUPHNvhNccAGVHDi4hIiA+REBMHeTEh/bkYsC4oFk6MmeizqIwBzgMZdyzxIc7eJKWL0JHZPF9swsWf3JPPpJAP3vDSwM3kxHynkHfMw5NAcvcANMVHgqieS0jUbAchywTCeJ6PZ4xyB2J0O1KMvYyZ0DniZCzZ7UD4Ai7jEQ8HysCwjlanHCqrvs+RAjDdGJPCX6ZBJhCl1QdT7g2EuD3vXJFJhJydtG1Gx0OABmS5ISj0+HXrUuCI+FpRL5DZ3cfEYDwBbAQ/aWXXJGqXNUYAOReE6IXFxci3K94uqYwSCorLaH39h4cu3aE2OKTAkBWrVoCnna1DJSDy1hgIlQEZKx97HNMBEgFX9vdBCBMDfnsZ7fARnSncMNNmSwAyc3Npvvumw6ucCm9/PJb+ADZJtSykLQAyLrVK6issJR64RhysPoIlWQWU0d4C9V0VFMLknhNFICUnVpL2XXldGHRNurIq/E8Po8zFtqlZT/8L8gX0guLTD9F9rHrRRj1J7RT5ReRoZwbIasf+TAASOn+TZQGDcjFpW9RS4EKSY8XgES0x1H+6/dTZ24D3Vx1QqLKkwUgHPnI6s6loo5yOhMNp6dwaBfuUQCSA3vYDLgvvX/5qjy38QCQOXNKqLAwE0C5GaDARLtdADJrViHye5RKZ//uuydp/fr5oFd1CRh5+eWDowKQBx+8T5L5HT2C6ARscs0AfNVKjrxW0apVsyBA5wjFoERWdu06hajIMgCFSPrl8+9KXeQSE62tWS0AEhvfg+hGBvKQTJFr2bnzJAAO5xFxAUhH122aVl5IFdOKJaLCkwxJyQnynTc1tWJdFPKWzJFzBAMQdsrr72+nluab9Nbb+0DNDEBLkifbHn2/niLhbDW1MJnypyTSzgP1VFCYQV/94iPY/gY11V+nwuIizITHUXbBNCoryqHS8mlwxlJRlk87AOnpBZ3p7EWqhxlBGxyyroKWl5eSSr88vB+gS2v2DFHtIwYgD6zJokuXO0RwPqxYyf74N1dPqLbksX4oAGK2Y6pf3pQYmj4tCSAzjG7U99Hlq30Qu7tg8JMMQPJywiHcj6Qdh1RkzJRPGwBRNrUtMN/xZNEcXt2G10BZ82EAkEcQBdy56ya1dwLA629zPADkmWfKxcxqpDIqAGEh+vHjZ1T+j+Ayih0vC9Hf3bEHs0UqscxHVUpKCsVRKVgozJ3RpocepNffePuOLm28AMQcfCIDc7OPNDzjQeij3MFY52UKFmsVTp9WM82hykjHmOy1TXZ/+fAsoZ59naGsfu1IiMM1FZF6JLjk5XTpUrVQNIKLywcG91uPxu1zcdTDXm+OzXXsscfWg1ueIB3R66+/Az47AxyX0hUB0Xl8XBx98bEn5Ri8L+cQqG9poLRkcNsxS9ENwd4f/uiH9L+f/QIyoqcR5I7UE9VOB3J+RT0RqsFiWpaJgPDfC45+lrIbp9FtZPk++cDPZRsDJEQkqUEFc2iT6ooo/lYOFZxcQ0OwnoUCnfqju+k63LG6p+iZZ96fXS0tMOKxuw1iZQqN1OJlO3KQIG2IiVoER0Yq9jxO6XVldKP8KNXM3y3Xb+cSkb+tY/G1RDelUMEL66lx9TFqrVCRTbH61dFro/UIDIDXi8iHHAPRD7/O8yEZzY07luHk89965i+zuYCKukvpbOIJ6kRyOo8NrxMx0QN3EZPrmmSL0K2cIE6EhB+OmYGV/CJ6P9GO6NklW5BuZ03X+6kZQh/NLy2m6wC6zaBLqWemnzwLnfXDDu+OgEsbBuUV+cT6Dh6UM6DIzk5DNPQgltn+2v0KWMfBGg2mOd2EzuLWrTYklLpKTz65QnJw7Nt3TvQen/3scpk5PXz4AkwcOJ+LKp97erlkl+ZEhWytzVa9K1aUQXfRCZrWTNFU9GJAevHiVQjLa/HNLBfbWgYg7IjFJVLngYiKTEDXp6IT69aXITIRj+hJP+3bW4lkcWrWfRDZ7LugbeMSCwvcjRtwfnzXV6pqaQbc6Zqbuyi/IA0JdbvxbcYiIqPATWKSynLO3wdzlrs6mjA7f1ucvc5fqKVTp0/h2DnOOcJxLVwWzVWz84feb4KmJJaWz89E/Yil7kEk7UK+iILsOJl4qL3VTc8990+yLb8Kns3nEoeIpnnpgxCAmghqJwBQhK68YX5jR61sMU0x7ZBw/IN0C6HaQ3VuN7u5LOts6c72/ADsWXt9Mh50GL2H2dbOfs6RECNCb+m8TUM6m7yc0+81EmmDtrS5qZfO7ThJndCFcFSjoa2FXtsPtoWZOTfRC8z+R8WoHC3hQ9AhIQkyl0HUI6eNQT2XXCAoYe1aZCuCbNuAREc7EAFxKqeJEFp6CjsCIuLzVVn02htuOyjnMP2yaJXcj8XWYnhelP7DzlTtgBW23uV6gBw506bGUlpqBAIJPqq61gtA0k89HHXVDa89JuAIiDmfybPDx3EYAPw+TANrN8byQrQNvWUFO6RD2WEA8z7YSLv36Z3h5nOafte+nyHU44AJVdgJqJyILS5YL3P0gwXp82ZF4f376WKNjpDZ+hK9zBoME52BUMV5rOGIuASPTTj64XwH0Cc4+iZbhG/elxUBsccisr8tVAz1Iu/yuqeeKqdXX70iFNU7KYh7jbqb8hXQ3wIiXPJuEXU06+SpOm0NInG6cw8PV+1NQkI0bVifTa+8Wos2cMDJLeaH3fJoiaGTkyPgisgOiW+NeH2jApBly5YhtN0odorDyigAhIXoTG+qr3fpJ3fyYD/IfdatXQ2Xr/eRdCi0C9Ro5/4wAMhENBZuY+E2SlKnQmhB7PtKwmwpU4W2bVODvFBlrGNMBkhMZl91rcZRyhJUjHDf9vO0O+7gaIoclceBtkKaP1g0WCMfQw9orQYwGrkYnn56M2ZamzHQS4WYNZV+9KMXZBCm3g1AQyY6uEVLqby4hPYcPki1bbXijNWPcHlULELhub30G7lfp9/5xS9o26oV9B8FZ2iV7yHq8rVTp6+VDk17SY4VCRG6TktCkaBq5t2YSdNPbKaacmRF145Y5t1yXxbsiBWDXBwztz5Lt6aepuxLC2ggqpsCUQNU+bnve8CKfQxTtYKTAPI22qhGbc4dpd5RQIMtGLUoVOqZuAyBzEuzqezEBtr31N+rY5ixdIhjJZ4tocxdC+nGlj3UleNG83jcZtyoBrUGRI7Vr+oLC8kdCha7YJnrsXKDDPXpd4tWPLkti6b1TKeaqCpq9KlssAF2xtKgYKhXd9ZBQMO5Z1uQbufwsEGHyRMS7IJl07v4WWEfZ9CFAVQkXuyymdNoz0nQkJwBlf4uLJAT1R8J6tNqoT1xBvOGhlahSc2YUQhxeIPQmAIWIkwAHYmzm5eV5YjZwMsv71duUrmp6FxmCB3r4sVaULPmy74LFpQCpLTTEUQ9mEo1e3aRgB0GMByhePXVg9BtzBE6VAQoADGo55zIcOfOU1i/QDQgrN/g5Lc/+/l2euCBhQKkDkA3wInYfGGKgpWelkT3ry0V/cbbW6ERMZH5sB662ayoSwOcbwCFdQZlpQU0a2YpRMKNtHzZfQAkDaJpSQTNise0vgjV2SYlxdDNhmu4Np4ACqd//XfkpuDCFDc9KB4MRFN4lBaRwyt/w6p0OI4FcKwIOn6uAwBwkOISInG9PnriwVLCT8hKH0GcE/L9mj76i//nm7R4voq8sH8F5Pmy3NvTJdbCXNoAUAxVKFy3Rb4AT+gpUbYNJEINgoXOY7X/I4nXFQ2LizuQNjkD5KPTif0IyQyD20QGJIN6MMvn6h1UE47YEssKKPQBfAwY+g/uVB7lUB/aoGjqAfh9/Ydv0y1kQz9SXYl3cxuic8U1H9SD1cEwnasA62JiEqmvy50k8ncroB1mzxsZQwe+Dg1GMGTW98gruU6Yv+1/3W3Y+4vL0sXpALb9cHQLMQHLR9GTRuqm3efHOqHgRLXDBrnmqWsAYi4wgO8+Kx3RtaIYRNeiUJcH6VpdP9WDpsWY1Rafm4Gyj93B5BJcyhzPvjjvK5hGFCxIN5MafE+IhJs+UcBYCIqNPfEXZoRNaH8CJu8KKMmu26Fq3Lit8lk0Ls63+/ADUbT7WC8MIbwTf9LXGlMEqx8WQbgDqoYPum03L3bAcuhoNgBxBPaA1BbgcYCb3QmN4fDkVqo7X0pJiUY7OgWD9Jo7P8hYewIYOvdqwCWSggbMQACdiU9TsALyrap+zNTh/LxERJKTJALiB1Ax4v+xAEhx8S1MbGXTwYMjM41GBSAsRE9NTUVoPsQM+cc8I/pkEhJ+UgAIVzK2jH3vvUPo+EOEmHWjNlr9ngyIGO++TN1Yt241aBsHMYBXnY4q9zYA+eIXP4MZ11uw1ztGDz10vwzCfvzjl3VnEaCZC8tp9eJldPpSJV2rraXm3lvkT9KJCDUA+VL+1+iLP/se/WRlCf2s8BJ0I36a07ecivpn0PYZ/yrHCgYgKW05tHDPM0im58csagSdWvEitU3RtJwQAISPYdqiaW98AZnCM6hm7evUUVDzkQEQ7jNW/vIPqb7kJFUt2jEiAEk7MJuSzk2lG4/sob7MVjO5J8/lbgOQAFyy4v1wheqaR3XhtXQ98uo9A0Dy4ejEM/4Xr9WHBCBx0TGSvbu9sQfUp9mY1YrBTH8c3jt/Qwyuw0DHrANwuOgBINOm5dH8+aXyOwMLFoQzAGGK0pQpabR27VxkMD8h1Kyf/3y3JAfctGmx5PngYzG164EH5gCAw+t/f6VEGRctmioD7bi4eKFPdXR0i0sWRz6YjsVDWI6KPP/Cu/TsMxtkzPHSS/s8AGQITmkpkG/cf/8cevEFdHBjABA+35Ilc6ioIA8JN6H/6PFTAoAO28cxMzIGOawiwvrF4agRUaRozOjy4Ov7z40NQGaWx9MMCIzPwJb1QjV0JRhnMwDhAu095RcV0FzMbvdgVBaLgVp6RgI9++WvU35h4acegGz94Ta60lBL5+qQx+UeAiBxceG0eWMu/eqNG2JiEKp8UACEz2X6xpIizhIeTiUFUXSjYYCuNwxSbaOx11aD+48jAMGkOj2wLIpe3YUJuSCA9GkCIKz/UAkIQ2skRht7jfu3SQKQ2bPgBIhPgF3gJgJAli4NB+ujZUQButRzae1HKCxEZw/fnTsPDN/Ckw/EKziarMZi3A92EhtOViwfCoSMFS2YyOWONwISPIgfTbsQ6vxsx9sB15yrV2+EvLyx7mm8ICJkAz4BihkDEL63XbuULapdeIAymthcGmmLr2ueEc96mNke0c2ZsG+ImUN7f2UTqj4bW/RuhyP5WF/96ucwQ1yPBEMNsP9MAvWljH7wg1/IfnyqZcsWYsZYZWLmMogZnlf2vUktnaCTpAE85CtQ+K3TcAYC8Pj7NZGUEJZAjw9+ndrCmmnHnB+oY7EIPUML090JQwEVsw98hjKhB6mdepyqFqvEghaDwEOrMjMb3Co4lC0rAu/8zuc07CAromHb8Q5ak1qmgZHJKxPJsClUVgtkogULXv4mxfek0/WSo3Rl8TueKIrcc28kZexcCE//MGpcexRZ09UJeX9HDI9lf6cWnOtZvkAHC7o1HYMpWMiQLoX3M3QsI0zn6IfZj2lbegaPM8iXt88ULmxleCXE6foFmkgI89hNNMXO7WFHRsxz86xj+os+lk3BkudmKCTqd4l+WDa9K2ZU0KmqqyL0dor+PQM5LNYumy86h23bjiIilyiAgM0T2LGN/2UNBgMQpjTZdB5OErhy5Uy4IV5D/S2AKPym5OBog3g4Pz9DfuOoxhNPrMQs3mGJSPB5HnpooQAVpmu1tnZKhIS7G45wxCIa0I3Z68TEFBzv/2fvPYPkurIzwVPee+8NXMF7FDwJQ5CEo3fdaif1jmalkLSxoV0ptL82Yv/NKEIxuzur0ciMWt2tbtomQYIgCEcABAreFLypAgoolPfeZOZ+59x737uZlYUycEVKl8FAVuYz99133XfOd77TIApbixfPgLe9FaAkWqRyWXnrt+/vpx//6GVQsYbos8+OYaxi16JpNeD4EEIs6KWXF9EH7x8HqFAW0d7+FuruVdRE4wEJhZwkx3tI/8C4zcsrojXw3vAY5eD4FuQkycvPp9TkSFAiQ/FdK4ItG+lYBWJiDO+Q5X9DjSQsrL2kPCZrV8SJ1PCtGg+VL4qjo6d7Yf2HB2dAUcIiAGQyM9GGCxPpOizZ5bPjRBI2Mioc8Q/DCI5fDzrbK3JsOOrmGVCBqH2w/Bs61qAEexKoSsPIHK5zCVhWa6YY2zQc85zmPdrekBEUrCDULTeWwcrSHusOXhN4zl3Voy2nfaAlmtI10CX5W7iEROAoW8ObzwH9hu9x6ouT9OBePf3yy69AxVHnD2mPYwxocNIOfeEUFaM+h8DS7xtU47mf1bK0PCvTIRHWL9+b+SME/cTTaRKs8LvTGbnFG2hqanvO9YSmKWgsOcoCAWfPBQkM1muJeAgcizxTpVyDWOD7cBoHH+w1OpypS44n2Ics8v65IkwAOseLMAgpxf+szHW/bohu3RsEJ99/+xY0+7mVV8POB+JYdYBn7HV8zL2HRQlzBEG53bTIAj8riFPqkc1CgXuw14NLGOaBooIwSowPpfPXhxypW3veCSYnLBRlmzbmcHjNvSwhDMsD6AW1kameUh29+Nl0tsDx4Vq7JkeJst/1WJ/XrctDuoGOMeM/xrrOpH6HR9EMGuMB8WE8G9ljBthcNm4ogJe7G8Yk0B7Z0KPzq7jyyMHv/tJL6ZJLcLQAdHkf9nAMdpmggehypsMb0Jdxz+ZAdJ5YJxtjManGnOBJj1zHJ5wVPXASsIGAPVk8KgDJyclEEGo+9P3PjtqCDwMhTwuAmADWYIkJeaEOBAj8MPZi6z/huHKKbrwIpkULEDk8Z8sFbH63g+T4Pkan3wYgfMyPfvSmyI/ev18Ly2qcKP3s2rUPm7ZlVHH8HG3bvhGbrQQkseqi01cqafXiZXTwwlEEZd4DABmWTQqX/725ncISPfQ3z8GqihiN5WHPUXZvCX2T877EgRSHzKSk0GS6Netbme/1XkvW/Yx7ZRTVlUjF11eJLOv5Lb+ggVSlNDNagDmvo4HyvXYeKgYifnmpAqhUNhARr3kQgKHej57/AkAJS/Ku+vB/of7ILjrxqubNW8ew0lX++5upP6ONGrZU+MeDWEmHed/mULCCAQ3EgxhQwUDFievoVROvypRukBazN9zveR2c1T9HFLKu0jVC5AH5TKJCfi6jfGWBEfnOjuGQRuAb6Y1QIECxvzfgxgIuhmoVHxlDC5Bl+9glJHdj8oIV+8G3iPfFAiCsFdDAXg/2TvAGn98z7z85k/mNG/cRv3FTPbe1KeU+z8kEs7KUlC6DCladunmzVv5//vkF8JDfkjweTLc6d+42LF736Z13npNF/8GDVngurwgomT49FwCDgQASZ0Z46di3d2V/X4gA7oULS4WW2NnZD2CDWCdQxC5erMa9Z8OK1oNxEicxIUy3YmoXx25s2MiJCj2067PT6OuqYcJAnXrQqLx9vJhyCUeyNC+Sa0pzY/MbDtrLli3L8JkNCWyECKXMrGQAlhBpI6ZL795zVoAFy+tyYeqX+hvXDU2g5IRwKl+SSB1IQHf6Yg/aJQTtyEnV4mj3N8jqPKTuF47xGhOn+lB4VCzNLYmmJWUAL0y9koEUQguXLKfZCxbTpZMn6L13t8uxNy9XUlxOqXxualU04aLiAuTQUBvpGKcl+1oAACAASURBVFBfonQCDH5fnJiQizGIyOZYv8dAupZNx5KT+JnsuA/rs7NZjgM4spLZ8TlCv9Ljsneol/p08kGeD72aF8VB2GbeNN1yAB6Fb/afIG8tQFpcJFXW3ONsD3TkwBka0EIdYeEq/8ogrhXB0n4ooSFusruBPiiCWVjbzgXCx4ZxXIgZ8/h7yKepr1IJi5rIB8tkpr/TAOTNV/Np915XelesNsayMZrhTH9vg49AKhbfTjbS2u7Bv9sAxKG/6fcybD2zTKS4B8eLlJVCtjw3SrwzVfcH4RkZglePfXbqhch70/W1+4JsHgOo2WzEsTfmpk/Y/cJ8p57HtUrJhpRbD+PbUHr4XTr3MAuF1EdTe9DWa1fEUnUt1L8aXGU3e5+h02Gp21oJFVmxi4v0c2ehMQDEotFZ/U4AhrESOVxezAMWYAoG1p9GDhCO/9i9uxrz3cOldu138rg+Mw2WC+cys/tsCuitXFpaFfXw9VeLMRZqpY5hmLBNTpmxAMhYAejSb/D/qB4QPoAD0Ssrr4tVyK88BIDwcS9u2UiHjxx/5oHoD3tZXMeKitOTigMxknKPqzMEXudpARC+72uvvTyqHC//PhUAiGmfJUsWirfj1CkXME1VAMJ13rp1I1ysnBQrRCStGfCthDWaqSZMa+GJ/+TlC3Tx+hV5RF+snogsALLN20XvIlvzf3gHmyFsaBJTY2ll0w5KH8yl7rB2dEW2vmEB3/h3fgAkoSedyvf+PoLR71JbTjUVX1xHx977aze3xygKV88agHA7rPjgTxCoiPwOb/6NtIvZvEQ0JFP+B5updWUltS1W2uI2bVf2RHpGe9IAhO+d2ZNH6b50asZ/daDQqcry/9pj8RQAyIzsXEqC2EFGeios78N07sp1mj9zGqXB87H3yBnqbxkS+VzexDPl6oMPjko18/LSQceaIxSoiooboAuqjW4gAOHvGDgwler48es4Z7YkJvz88xPwkM+QYO4jRypp27YV4q3gOJHnnpsHOlayUKdsYG82tOXlpXSiokYAyOuvr8b60i6Z0qdNyxNaFufa6OrqgbcGeVjO3xYAU1aWD7CP7LsAQey14c9f7bkgwMWDl83AZLwAhJ/Jg3cUgeswPeu59cuoAzlLjhy+jPgO9RpHAyBFkPHNy46iWqgW3dd0GAYgTI4uzougmcXRtP+kTzj7gQAkPyuS8jNBMYPC1tzSHAn4TAbNmePxBgC6/vRPfi7xMd93AHL44Eny3GuXdu5GQPnt/o4pA0BKkDQwH4kEj3xrSe9OIQCi5hiAGGygM1LDqDQfBpnsCGrgeJHaAapvGobwwtQFIFHw5rzxcgL99it4vaxYlWcBQFavKpJ1+MjRamnWuXMyqfKSiu970gCE4z/Wr8+Ddxee1mdQxgNAYmPD4QFhKiKMoijjBSAZGTFYG+IeGoDO1xsTgCxZskQkCG/fvuPfRGMAkJXly+guLBtTORB9KTaz7R2deDbV+SZUnrAHRAZAgHtcXhgmwsfpAeFrlpeztn8D6BD+ah+mPZ4kDcs803jbftmyRVQMS+CHH+5yTrEz2jI4cSxufoHkrmpGMG9SIH0q8JnFaqUtXKN5QOxnMccykJw3byY2aXFwR16hd9/dIZupz3cdADjZQFHwivzDb95XE1409NG1Ko1YSLOVZWctvBx/fmaA3tgeR5HFcCdrA1QCqCrZPSU0u2MFRXpiaM+6v6GIRKh1afn77Jq5NPv8FpHYZcrOnflHqH7OGT/5euPpsBWubHXJYJ/t72xPiJ1M1bwcOyB9LAqWHaBehrwk0Z2pVDunAnEglwRUcLB56rH51PT8GeqZVuuKlchYUXeUoHgjec8yvEbxylCpJKO5OpYpV6yKpf6wKFj6O+8oFCwJXNfB4uxhiUX2+dlURt1QYLrpuyUbZOMt4eu6nhG2ouqWCeb14Gew83zYx5rnM6wS/Baq6UgbkK+JN7F9oL1wf0tALosoWMS7EOTLikOHKi6QtxPJ+HLSJP7jk08UAGG608svL4f7v1mAxcMKty8DAwYsvOFnr0lV1QN4RaKgRpVIX4BOs3PnSkk+yCCH+zh7SO7ebZCYEqZ2sdWSx1FsbBTARBbOb6Ju5CR59bVlUM5qRozIZSzICzC+s2RTwF4ajg2pqLgqwe6vv67yhnBhsMEAhHNSMBhqaemgAwfPgoIG+o+2xJvszuGgrAwNabTN7W5MbmgrJu+ojqOs7JI9GyBfCrweJiA/NAyUKPy9fFEyJSeiThe6qR0UnxBHMQjZtjXVaMkcjmcJp28rVaDrUJvaaGeWKBlfzq0wgAzhcdGh9PpzieKViQDdJwxm8WEoy1w4f4k2r19MXUhiN9DXSX/8F/8nXTp/jm6DrvT8xi10cPdHADAhtG7denhucikOMsVpKdo7owcCz1+GBsXWTeOlVRZ3l1oSuMb4BTKjrk4gL1uR9dzkBpWD8jakY/Jw+17d7j39rrBLODw1Q9pSPaSpjVF4py1NPXTrFOiL2Fs0NDRSna+fvjnwLShIOggdYgnyPuClGtYDmuN+hnljLe+GKZHqs3g5jYXCyZotL1P93uVal7mtR5hc2R1hTWTPr02ny1ch1Yw8Hn4lwHNgx7bLvSx6j00JluriNz96tOYj2euOehfacGEpPBqPAweoO5QvHBmKmC+7lOaHox+EUkE2x4vAK1LbT7X413+ixARi6mntYYyAVTAWgH0P7j/mmCETzM514UB4zdGVvBOmkW33t351pQUIsM+NoKPnoKKE8WZ7H/hefvQr9mSYjPZWMLm0w0MC0v28PlpFTg0+VYlIgHxmwbz+2iz0vx7a89VVzGMxtGN7Gf36V2cxdp68R4LjP1JSojC/KcDz9ItqCxb3MO+A54kMJG/l0traCrGReORtSobx1NQR41F7lplRMVqZOTMZhtcWxLaMzqyRceH2lOCXKikpQSUKsHlS2WhHFIkFsbmU6ogZM6bBkhMF74my7E7FwtSjjPQ0OnP2wsSr9xQASNDmDgAg5pjgm+7xPVZhYR42J1mj0rCmEgBhKhZv5ltbA5XZXOUGw/fkpzcLrx/v1lINsb9nSV4ZFJaL3aYrBOPJKv6o3f/dxZ2vxQsRX7e8fAE2eg3YNJTT1Su3ZGzMnjNdciP85rNd2Mxg0TbgA+eFJkIiOFPtNnMhEPD56W5a8aNYiioY5rhZKZFZ6veilvm0qGETnZ6PYPNSBaYTW3Jp6bG36cG081S96JAb9/GQGBADLPhpzHo8FhiR9tLzkJ2I0C8exJrL7eSBjqfCbAjxr1lTQgeiaN7+dyimN4nuzD1KvU1DFFeVRw0vnKDBTHh9rGa2cabtAWHFTbOhH4bKlRQBGlo1hilWvXrBZ3leE2dhxYK4FCyLjmVRqZiTzoAmDGCgZLgUIrHRdG/4AbUP62Rsg+yydkEO4W8pDhULn8cEI7zJUqc5GxQGV9hsvVxejjgYL+IL6kHDaEQQvpemIdCaA9IL4W3jPvv10bMidZoM2tJLz62gr78+I3EXDCg4eFypVt0wN8C/ochhUwJ56gJ4Ni6DQtgsCxQDlu3bl8umn/stgwDeoDPIYOoVezw49wd795ShRNWXPzPI4SD0LFCdGAT19nbhui10qbKBps/IkPsdOnRBjF2bNy8UrwSDgSqoVV24cEcEHHbsKKcmSAHX1DRLXbjfzZmTB0/JgHho+LluVd0QiUlpYt0JeXNvJLZDQGkx49w7HOvkSrG6oCMnyzKjPk3dysiIo1nTkyV4/eJ1SMea92cCo7DpCtPHcmKvzSvjqA3g6syVIXinFJ2oF4BKuiCC3SMU+wGb8xCKjOuhH24sQEA6x+SEiypYS3MzVLo4ASFvwPA/5pF6eIkIKlEZCVDIA9jhMdA9nEQ7Xt5C16/dluv98J118i9bN83cxbRVe0PcDVDKhZMuPqzY8W1eqGUZmV2jfNU7CNqhvkDfMICI/mPA2vDBD+QoZTH7X54f/StUz7EdHV765L+9T9cb7lMb+kR4ZJYcU4e5kotvKAZxIarzs0eK42DUD5YcrJWVjxMfcgm1Nr6cZd1nC1mZ8eaADvRRPdGVFMVTSXEsHTzcrNrPTFKamiUXt9YHsyaoNdIlkwRSk+24QScYQtXU7xUYCha3kfxq5A3l+dVzc4mI1/x9fPbqgLtwgHZe7zjBX3E+ZKDhGeF4kao7fUh42Atjq/+m2l9u162GAwhsMKd/tgGIxHlYRjlzBT5myIwL09Z8Lf1O1iFu6n6DRyhYrLMV2FYMOGwFLxt0OSoj4pHSi0AANdCvQaXjcAyIiaFTfSkMBpq0tAR64/W5mOPu0JWrJulnKNToVPzSky4rV2YD/PRCfXDiSqyPp24uAHFzlHlg1MikzZtKqaqa91j91NM9iLg/xYBiaWuPlkMOcZwQyljuyDPjfahnu4pne7hxf0wAkpycDN32tVA/UVazEWUUAJIOOsCC+XNhldIqIo+nxR7rVR4paeL3CICwhWzHjhckYV6wMpUAyOgdYGoDkNTUJGyyZiFx2nT6119/RnPmzsD4KJMli3N/HK44QdfqFQefiw1AeMPS8kUH5fwRLNtBAAgfv6R1I+XXzaeaGadoILKHZl3ZQPeLLlDViq/lembNfFgQ+lQCIEKrwvy45Kuf0MCdUOoKb6aaH+7xCzY3bTUVAIjUBTEg6SFpVBY+i+qHG+jmIFzrTwCAxEXH0Nq5C4V21YPN5Jlr16kJsQtcGIBwu21/fg0s6kRXqmvo9h14KiKRUwZAdvHMmTAO5ep9jE8ye+/ZczIARCsAUlaWp2RuvzqrLWQhSEpYgoR8oClU3tE5RHoFiOheK0DhtddWITD9mHzPCz8HoHMgekXFdcSB5Ei8x9WrVYj9yATl6RYoON3iPWGq4v79FyXDOoO26Bj2nPBmQI3tmTPzqaG+U/KPmJiHxEQVsL7lxXnYSFyi6zevPXYAsmh+BrKnJ9Lp8y3grPchwDYSmFFvHEcBIGGIWyifh5w+TR5q7UiR+j8MgPz+S8XiuYuOVlntO+CZT0DMzUB/N8UlpgFwhImHi8HTEDo8v08eI33YU6ZAUsgDzxNnNv7Bu68BCKZ/ZwDIleO36fS3p+lczW3EzUBs4xkDkJeQ7+DshQ5qah78zgIQMy8yhYjjRQpzEX9VDCDH8SJ3kePpQT/GFWKf/PJ9uCvrkwYgP3glhT74qksois8SgGzbOpuys5CJ/bcXRSKcixgUrXwjbqs8/k87d5ZCQbDmmcR/qKcZCUCKipJgAJqrPLjH7oCKGA4KbIt4iVT7jA+AvPxyMbzqBzDvK+/vaGVMAMInciA6ZzOMjk4eeZ1RAAgf+Ppr2+mzXXscK/Tjf4WPfsVHjlV5ykAkkIIVrAXGAgzBzmEaVk3N/aBZ0Z0JLQgl7NHfgL/HYbzX+5M/+Z8QsArN/RZW76lG4Ku7ebe9QcFobMYayBY+4yHh+xqlHP7sb9liY4trcg8MxAtWZ+OFMdZWPmb79udh2Y2hzz7dJ6c893w5OO+FYp08fvYcLKuQu45Vm7nQpCHouqjP4Vng9R/sBAUlmh4geWFUkU4kFaasYZHZyGKe7qHCqiVUVr2eemMQnJ2HhHDzOFO1ql2wRIQs224DE/Mc8r0lCiP1sQx1dgymqIeZ37QBcDTvBxsng+YB0Tfm32wqVQiCzXN//QJFh8RRWnwGXdj0PvUkuLxs+z6OZ4UNbYamxAHwmoLl1fQPTkLo5P5AsLnPULBgqfOYRIRGBYvPdVSwON+Hqqh4NEx+EHw2yjzm2DBQRWbjP35/DwYa4A3RsRUcD2Is56Y7MTXIfObrWspWDh2Ll2nce17xNJqel49cCZHU2dNLl2/dohk5ObT//AXKSc9AgHMJnbp8Fd60HvrBts2SgO/jrw+L+MCrm9dQNSg8F89Uo8/lSJA305r84z3MiwwVlSwOMOd+v2sXvE6wypsy2hxkxsz69XOg/JQsNCqmR7H3gaV6W1q6JJB969blMna9cOVfqkQuEqhfzZqVB3BTLB6Vjz8+odvZdELtCcxNp/tIcihjAt6bEE1j2bp1CdamcPoY1LKmpkbEwajFMiJCWfgRPo0AasXLC0NfMpZ4jBz3+TUVS+zYOp9BZnocFRelSmK4E2ebQQXS7x8gwOdEPWtvGmv76IHg8/B3Xnic4GFalUhHL3moqR21aNeDMckrtAcuQ+wVwSAqQkZssLxoWoaPZhamoQ8PIX9JFBRk2mjB3GnUpuc6rh+DL6am8TzUB4DG8TAdXYOg3zCNzEetbf30H//wx/Bq58g9EpGB3Z6/bK9usOSqwXKGcD/x6Pg002d6hrpcChZA4oAjB6fa3BSvTnI2qAPM2XvTB08Sl/NfnhMRDqA6qFxFUHtrO1UjqeTtOnfjUgt6HpcBO68x+nSIo8TJ3i41iEJM7BXnNrBygni1Q9JPEUN7F0I0/zQjPYpWLkdCzi9dSoyf9d08kEW1Ml9Jm9gUrQBSiJ+VH/02eAI39ySfQ8ECTdT2sOt7hEHC2lCT/PJT6c2z8Ypw/ZRXyEuZ6cgvUhiD/CLRiBXpo+ZWjyQ7HILLzihU2XsHPw+QflAGx857ldh9VWfbM2LPD+Z6fC349BE7xXWIpCNQizOFwbVdbA+IX+4Pi/Ll39Z64bG9InxBKxjQWc/1Os4er0UL80Q18G5Nh6vaxl7PpwBAOLZi8+bCZxb/IX5I3f/Zo83CIlxi48JgYMrBnBEF70Uz4j+yEDN422LxhVpCF+4Y9/eAnHIwg9+LDfLHuADIpk2bYPGqxKIRwImUER+cgsU/cULCq9dujAxgH6tWT/H3eXPLqBMytLz5nlT5ngAQzorOUrFnz1aO2gzBNvOTarOAkwJdsOO55ty5s5AbZD0shV2SP4ClhC9cuETXrt3yiwGZKgCEg2m3bdsofOdDB0/JI06bDjnQNUupp6+X3v9it3hCRgMgn53pov9cHkknisJGBSAyHLEo6MTRooL1XQUgEfXJlPnJeuqeV0Utqy7R8r0/o+7ERrqy4gune0xVACJxHwAb6WGpNCOylJqHWqmqvwZ8d1R9kgDkhcXllJWSRneQM4E3o3frGygGLzgLHupq5K3YvGIZJcTG0rmrN+kSAPkPtr1A1+/UiCJWMiRNG5vb6PIN5HWRJIsuVWQ0ABKHBH07d5ZL5vJWyNQeRnC2KWMBEN5spKWpHB8NDVBw0xsMRVf0IUEnS2r7sC400vFjNbRy1QzwrxMAHtqhxlUn95P9g1bNycpOoPnzCwXUdCFQ/ODBSwAFCFLXST23bVsKud/bSH4L6lt762MBIIvmZVNebgKdvdhED+pANYK12AEY4wQg/AyZ6dG0fmkMHTwHWlXt6ACEj80GbWYAGdh3rkPeFQCmGNA0uf3ncQZ3eETOn4d3CCpY00sLJVt7L3KlMFc9PYWpZEj/hwHB1LRhbMaXLlmMvCcrAP4GITaQN2UBSN2tBrp1RsUfhWCfzF6eXgCVg1drnP72tADIxvUZVA0PAf9vyvcJgDgPhfFZkBdNJYVxAkoYhLCgwgP8+6QByMrFsdTW4cHc5O4lnxUAMcpPDJ4c2einBEBKShKx34rCmG4az3bnCRwTHICEQzY7mRMsoaxbm4d26YUHHPmuHPvr2AAkA6I38xGXuH///jHrPS4AMm+eylVw61aQTbrwwAwS8keyZWUz5Lxr11zr9Jg1esoHcBxIbk42VZw4Pbk7PwMAYlc02OZ9Mh4QzgewceNaBJMq6/zTLhMBIebYmVD6KS9fCupGLBbqHsSGxNM//dOvHb53oPykmXBsbrNpK56EzEaJg1sDPSCyQBoeKSxSwX73P8bd5IXB0pCckigB6LdvVwEo3aA2bLIk4NUqviRwleOtBBqJ6nNkjpf+R0UP/bYkkvavdq8bXap/hwfEFM4HYmR4uboBEvzYFPp7M4JJ8QZ6OMy1HYqWZd0b7VhjLeZzTU4Q27DkR5sKiAGJvpVLaV8vo7bVlQAg1bJdnl7xIiW35tHJl/5RquPnLdF0Lf6evR+mWb39ynPAxaPjOiQGxM50rj+zh8Qc6zOeEIAFE0DOga7GcyIZz41nhPMSmPobcMFxISZnCIJpSyMLkYAuhhoGW6i+S1nwHe+GSO/qFoY3xKf57Cyn68aGwAu98SUJQP2XvV+C4w3+P/ro0ukzqAu0qvmzZoq1nC3MV6ru0DRsOCMQQ7H/2GnatGo5RQIIcCU/3QdVQra4dxtvBqtNRUAkoQQxHDxHqxdrrLMbNiwQTwh78z75pEICzNXvbh4cYy23rbB5eamIdZoDINEFetcZp2/yMfx/amo8wEcHwPd0xHQMIBaqAAtxlcSaOFmWYS1lkMKUrpWrpknOEaZxJSXFO/U4evQqguET4dHJon/8p8/lPoOD/aAiaWu4kTD1gl6h6SaM0HFVXSeOMzHB6cqTUQSPR0FeIsDNIF2+1ohYDx0MzWMe6j2qj+GF6zgyo/jA7zuU4t32C1MbLI6cmJYXB68GcrCc0LkxQJ9y5XLxnHiXXOLhqejuU5zpH700h5KRJ+H4qdvwbqWJlyM9NRL5WlrB0U6lW3cf0LVq1ZeSIK28ftUyAvaAB2CQWjuHqIMSaE6Wuu6iRYtgbd0sn5nrbd5ZFPpM4Pvj+dB8Z8+Tw9HID6BbrXtQxd9xLqyeQQUWuesMDOsYF4uTj8wW+iw2SOtYDpxnJI05FmSgHzmP0F+98Bx++v99Kn2kua+POmG5P3n6GrXDQybtk5oJ0QKjMMH5zVWNEG7Pbiv5zHFRpoQNq3cncWG6mkr22hyhJzLUISs7nsqXpdDnexrcoGh7krJiL23Q7rfWBgapOzVR7WOkd6W5/ILM3fp4HG+Heh4VTB3gTuEfkFiUYz4Ci7OOWupS4g3xi5Nwr835RYoLoiTzOudnaW4dAvffihcZEXjPi8rI4GN7/Q4UaZF3oNvyja1p9OWhThgJVM19lmiM8yy2MhYvGk4d8PJsq1Ngbg9t4DDXccAjxkSgp4/fm70f8OrYIY61ehoeEM7/cf9+1zOM/7D3M0panQsDkEHInXN5/fWFkFHvRGxwreWx47nf3aP4G3hVv5g7V7kqL126NKJ/juiv3AfGOooTEjKiYRnRkT3eHtH+A4LjQGaXzYTE2eip2Me695P+nTvhSy9umnzOkqcEQCayQZ9sm23YsEbAYl3dE8zKOUrlJvJ85lgzqcyZMwuyn6vFDf/ttyf8hA/MxMcLb2ByqECpYzsniE05kolyxCIwugJE4CNy3gEub729DdQXcHDvPaDLl6owKavF2QR1haa7+Ux88fgtUVuJMDf8VYuyyv3nRVEUWaRmb4eKFY7EZloxKxIqWMZLDkaD2VM6a4btFfELMMc9gsWAmGdhoBGMhsWTR+A6yMfa8Yt2UkIDQnhNcWII9U0YOMSfmkXJR+dT3Xt7aShDUZc4djGiJ4FWfvlzOrfufepMr5U1yd4fOKCDg7PNngfXG+bEg/z+TB4NZDN38n1w3g4NFFgNy9un5y+LdmUoWgJaTMwjUzseQsFicGLAilwf/8eHxoo3hEtVz31qH9A7IgYwhjbCMZ26n4UM435OcDq8Bus3UySoN53oP/FQb7lXXw8CEVFObi4W80FYw3kT5kUG7wiqRuJLoT+B5tMOekt2Wpp41w4cgyJJl+tu57oUFGRhgzodAOQGFkRjjVP9lT0Y8+cXUXFxJiR3T48JQLKyUpBQsFhADcdmdHf3i8Qvb5rv3m2EkWDA2XjzMevXzxIxhhCoKjAVct8+JQYye3Y+3b3TKpuGpctKEIydLGCExysfd6nyPuJHOC4CcSJQkWO1rZKSLICkI6Af4bxwtUCG+HRuDGxQffozZ0rg+0mfYJCnX3k6lLzmluVyb6Zzl5AcsZPPkauoawHVOziZ1YgMcAFAUp00zulXbNH1hmp1KAY+vkjk/oiilIQwyPMi6zsCxD16wZcNPwQCuETGJdAgNt5cyqaH0POLc+iLI3dpaVk23n0I1d+voXh4uQogA8xB/XfqO2jB7AJsnrORrC8JlcR1faAPYYM4jDwZg/CeDA5CJQyP+9Of/lSEA9LQF8ymgWMgzZznzn3B84d4Yoapa8Bf+KPbgA/Ud9DjWrR5vHr1hpdbz+uAEAMYAMsMGPHh/WsqSP2dFrr89TnVFsgrE4YJrA1enr/9xafID6IHtVafE76aKWEcAO8aYfjrMASvm/HjBcXICwqcWwy1z53DVyxLQ9zHAFXf6XUC0mUDGyTg3LqQ83EEBSvwIFwnSiZkBUqZkMRFBae7BwcCEL8gda4LwKsptlqU852ZpK1NvJ1pXOVwcAGIXc0YqLLNmgaFqhzOLwIBiLt9Ol6ErTYWzSkIAJHrGIq2tVDYAC0vJ5IWlEGaFQDErL32mmKSWrLKSlAQYOcwkclfGxr0RViswYlf4bpoSmCEle/DpiI6AJutVk7CUf9+FOxdP47vOP/Hp5/elnZ+FkUBW9MHWShHzWMsZ27acMf2mdhLtdKdO21WgDmPaNuooPqF2pOpfrVxY6Iwph6WgNA887g8IMw5feutt8DN3T2yrcQDYkbQSETOcSAff6KsU1O1bNywDipfF6ZkPhDnRdmm5ifUkEVF+aK7f+HC01cuexQAwuf+/Oe/J4vp3//9L0e6kdFeUwGAcNu++dZWbB5qoTp0BWob/SJXGoc8ChzL0hfd50zMgQDkHVh2n68fpj9bE/O9BSCpu1ZSREMK1f9gH3kjXCsLr328niw+8EPqSWyi60v2fucAiKzPABvZkRmUEZkCZSAvVXffRwA1B6qoeZPXg9EAyOalK+ly1W1av3CxAJFGqCTxdJ+Smgp1pBZk4q6lxbOmUyuoiKxClZsJjwFiQTLSkpEo7xos5lpi2wIg3PdeeWUtQHEfaIxR2MAf1jOLsfq7OyObdjWaB4QTCJaXl8k1PvvsBLwJGRJvwnEfvNDuKlZL7gAAIABJREFU3n1SgFF2dqp4LvLysGnGBn8YgC49PQnewVp8lyEKWF1dffCK3IUnBUINePm1tU3U3sZ0sF4JUt++Y7HI/X65+wwV4j4LFhTDUneVTpy8OCEAwupZcxFsz8aJB4g7uFODzaze0DxOAMJtsmJuNPj2XroMUYWxAEhoRAdtXJpLmYjrSAVVox2W/317jsILkoz2S0HMRy/NnF1EzcjdUly2lFLTC6Tdhwcxd2PADIOa5QOdaRAKUl5sKhh4bN++HcCtcMoCkMqDV6jx1gOKQGDw9HlLqR3KbjVXr9M/7zoC6pkGdE8AgGRmIPZjRQZyHfAYcRWx/q0BEJmDeBOPuUnFi0TDW8n0ZsSKQNL3PoLXBQdOEoAsWxhPre3wsNRwDiy1Wf23CEA4/8eqVTnIkXHnCe3kxr7sWACkqCiNVq/KQiA5A5CmCQEQTkD4wQcfyJ5rrDIuAMIXGTUhIf/oBIONBCDfhTiQ+fPnSGNNiir2hDwgE9mQj/WSx/v7s6ZhSVcaA2ipYCfVz2y36tatmyWj+4MHDRg0J9FfN8Oi+wDc9eNyLFO0TDFZ1W1NfH7/vAkzk3Bgm03UA+I8h5Wlne83bXoBEvTMF09IdjbnO9AWejxXR3sXfXxYKZF5410pQE9iP22IHKQ/P49cIC/FUYT2gBhWSXTxMEVpGhYbd3XiYLmONrr5ZTa3aVnCzuF2txw64tFw2Qny+2hB6LYCt/GE2K/QLyCdmQC6YW2viK83grJ+tZmGk7qpaRsym0eB7hHg4WCD16xTL1JG3Uw6uuP/9vd+jELB8vSwlUfd0OvI8GLDqylWbCH1GToWNm0OxUpnQufKeq2s6C4Fy/KcWLlCHCqVRcEScGGCYTlgXYONksgCKojLpqa+NqrueED9bEHmzZU2iHHguEMhGEbuBlhxmXr17uYXBY01t7RQYkIiXa+pobzMLMR5IM/MlRuUDa8z/88yvBcgzZqfnQ71qwE68K2yLIf0qvGTkZEED8Ri8b6xhyIxMY727lWxSehBzjiYDQs7x1hdu3bfUbvKz0+Dp4O9OcoDceb0bQCHNPrmm8sA2KvEC3Ma31VVwZMKYj8nB3zxxaU6+SZEFHA9Bj9Ml+qH5yYekqIMOvgze0T4nbE304PNeiTUWLqRz4Q9MKrtVMdMR/3r61Rw8rr1ZfDSZCHx7Tm6UHlaspZLnw1RVvIhyHA6VmamvsB7EYv8JXPnFoJ+m0o3b9fTDeQkGQLFLJTgydAHezHAzHmhsunSOUOswTLsVflDuFphHpVBWFHN1MAaCO9y5qtwUEY2l8fTNfDfa1vU74MiT6peemxiMoKz1bhn6dhwqNlxSY4MoW5kIY7xtIm8bFISFLZWTKe4hAxwtBHQTb2ItTlK8XGJVJBZIsHgZy9cFwnhBXOnI1ldiiQ8ZJ47y/P+8R//sQSmM+jiGBGpvh60bMQxfPhYeFuGo13Z2y5NvbI9H/3DbmS4z1oLvdq6GiwYnalTxivCuVVMkDo3RVstst5DqvlGRRU13qxBHhtIHmOyuNHeSRXHr1BMLINWzOcIug8NVVrGrADGzycFwI1L+FCsjBlpS25iE4RuO0I0DWrT88hJc6cH3g9u74A9TJCA82D025FB6NpzZk2GthSy7RkI0Rt6zcRTz2HkeVFHvzXReEDM8+qjzT+BOTRUXwIYNd4JiwfmrlH+Vn/HS6DPKQEQ4azrWenIL4JYkXsPBiRmRLxDtvtmjLX7zW3ptPtAO7y1ypup+p37Qkw/8Iu7we9heqHzy1/DC4vxeun78hX9PCBaDnrZ0kIqm50Bj8NVraqnWutZeUDmzUuTRKtnzz59ponpJzYA4fxFLt1yiNLSs2jN6lzEmRGcDlCng1fWeI3V+aN7QMabgNCpB7+zgD4c9E9OSMiVvnxZ6Y37lYcAkEfa3I+nYo/hmEeWDH5EEDLWpvsxPOK4L7F27QpJOvk0aVj2ZBxIiwqsuN/EbSYeTGZM6di+/UWtna84p9yuFy9eEe8WF6N/H5gkSk2E/gtP8DiaYLQr/++CvUvznXk2ruuWLWvEKsmD/9ixM+C4ZwnN6/AVBZg8WGB8CZpKkoKETaBgtHzZRtm/j1lBq19FlajfY0owIZjvwPs2OQb4NwNAzNMJBcswEPC7EwMyCsXKNAv/azeRX3MZsGK9rFFBiLufkdiQ8MYkSvtsNQ0UNVDrJpZ7VRexw2NsOlf5F39IQ5F9dHrjL/xAiC2QYtggLL7j0cDDoWhxIkJDpWJwYe4HkOAZ0A9iFLMQSO41CQetuA8BIvw315PpVibPB9Op5OVZ3/Gx5nf+3sSJ6H9zojJoRmIRNfUCiLTXUT8S0Ul/5HgQQ3vgOmo6VklGPvUAvM4uKACVA9x1xAe0Iyg9My2VriD4fM70UvoWOZtmQ+AgHnK9jUiClwNvCFvFr12rgWv8tvT18vI5UJ4qxCJ4XQKXk5PjEWxoAIjeaOO2b7+9TjYJvb1D8GCoOLm3314rAMJWS+Lv6+rasLGN0SpN4ch3cx/6+jVyHGc7Z+8HK28x2C8pyZGFraOjA8m40iSpINNymDLEgOjC+fsCSjhpYVub2ohzn+LNd3FJJqWmJIAGHw46Vq3wlju62uW8QQT8D7BXSV6Oeg5OFmhiDnhTPRsZ1fNy0+jilRpsptoFeDhUq1Bki9fggXHBMOhT6hrcV9R48+EYJ2eMWT0HIik0Qh+LGAcfNhjqYPShMKPzH4o4jRDaujqODp/vp6Y2xGtBOtfDeskobBhxchBAdSwFBgou3iFF1xsCpSoZSUkLC5OoMA9B+w0AN+hycxenAmQNg341TPMhz8yduvLcVWpr6aM6tElbdw8tWTAd9K0YCWznuBqe3/7qr/5KDCFc7HnXzFcMTsz3XRFMv1IPawCIP/hQjyv1tTalTDVy51INCEQVS31mkGdKOFtPQlUbHv3tN5QI0YEHNzjhqIca4cX55ftfCdXNFKQAlY9CpdMlxOQBCUWWCt0NOG+aEwMi48id6zMzouH9SIf344H7AIHWF/1L4NpkRBWcE81zB6Ft2R5E60ZOP3LaLTBoD/3O2awj7sNpS14fHFDhPo8BIELts6w8ZlPPdLfANcr+W51niQ1Zz8LxIuwVyUiLwPhD8Do8IlU1/Sq/iA1GggARpl+VTYul/UcxFvC7DTzcl6cm5kAAEuKMY5ce6LMU10aavTUQ0QDkjdcWSFt98eUNP9VLF4DgvhZ1zX4/T+IzS9SeOdMAipIt6/Yk7vSwa3IMjDI0DaMtI2EUyslho04bxlMkFMLSJczt2DGO+2baqhqXqgQDIDynnEI84TyZx8ZKQOiMVxm/4yispDETGvLHjytLml95CADhBHfTp5VM6TgQfpbt215ENsz9k5MM/h4BEE5KyIDsYWpY4+guEzrkcQAQc8P33nsDQelqE8TXrUdytj17DsjPUwWAcF1effUF6WvHvj0vkqTOgMxUwzEYADmEyfvPNkbRlUy14H7XAUjYrUxK/3A9tb58gvrm3BNAMRYAiehCLMj+36eG7Bt0Zambt+a7CkAYnIQNhVNBYhYVJmYjSL2VajrrITnKVl2DjniWVstsqCeMpkNeNRwblQWzZkF29wotmzuHakBXyUfiOpbo5bNa2jpo75FT4nXgzOhFGdnY9GcDRByXDUh+fibiphbRyZOXoQDYCIDwHKTWjQCFuyl86621kguEA8crKq6BThVNS5ZMk5iMGzceiLdj+oxsxGHUUwE8I5x9vaLiBr300mIssJ2Id2qU+I833liFft4L2sEZoRCtWDFTgl57etqhbpVFX+25gI1MhxsjEhFrWeV9SIabQvPmFwjAYenZBlw7JydFvCm83+nsRD6UszdAoboRFICwHPAs5BEpKMikG6D53Lz5ADQoeJac2C5tsX7CAITfYTJiQTYvj6H9p/oRdA5wNEEAEoHs4qXISxKFf7NykikRojUdg62g7xGtWbWeItAmf/d3/0z5adOgQnkHIBQ0LcT6lC+dhTnHRwmgfE51ANKG5JjVZ29RY3W9AJAh/P/fPtkLSpkbA/E4AMjObflUcbKZGptshc8A96+enP+tAxBpBj1Bc36Rsumx8IyAVgh65c3qPnpQDwWzPv+4GbOurVySQA3Nw1RdozwnTxOAFBSkwcsaAY9s2zMHIDx2X3llGn344bMWZhoJQH7209XI93cFssTd8I7nwoDUBOor703GD0DWrVuHdq4Smvl4yrgpWLyhe+WVV+AKD6KS5GREZEuSvxIWu3l37nhpyseBrCxfBg4wOKeTkeOdBACZqNcj0Eoxnpc7mWNMUsJdu76eHBibxE2DeTX4MqO1UaB3ws4ym5aWgs3UdkHhys3oQ4KyCqFgXb9+S2pnkpgF3tcOxAx+b5cu5f4e3ANirsXtaSvNcF3nIgnh6tXL6MqVa9igNdCDWuWKNcHo/NmLLOihqVbuhVQP/QJSvLtzI+jjlWqBjNIqWGxEjAENiwurYBkDlE41IN8b0Z7ARITmWBODx8faeUDM6xzN+yHfB7IWrD5gG8ZsOlbE6RJK3LOUmn+yj/rTtea/RbuyVa5sDwh/H9WbQCv2/5RObPhn6o/t9PeWWLTT4W4OBleVMWpWMKSSl4PPpcEReD6oKw9Phwk4dwLIEQhu8ojId3qzKsHqlifDvp5cl7OqW14PPwqWc57uNxJCp+oQDktfQWwW5SSkwxMyQHda4RXq65S4EKduOP65OfPp4p1qWjlvAWWkpCAfSDUV6KzZ/bCcJ8fHQR2rl04h9qOltZOG2jzwMiQCFCwHNeo6lFeUtXf58tnY/COeAFLWWVBW+ugjFQNiAqy5r27cOF/iMrhwUkC2nnd29olngqlVTY1ddLuqjuqglrJ12yKqrmqA17EGACeN1q6bjTlkSI6Px6aXCytdsTpWefks+buhoQGUnxD69uhNyMdy8jf1wiLCNbUJnxMSowGW5uC4IcklcusWpHpb+vFM8aAURYBekYPnYLUuog/wDF09Om8EqB5ZsKLPhqcnBpSrOzWQfMUmxAR+yl4qXN3P59NBzXhmUSCT18Jj14xvWKLDVPZprw/1HFaKV44bDseGRpuAUpyjrbZqjtHXC3UtnqX5UTRvWgTtrRhSvHoUDxAEq/DIvZmPo8UrWAyAyzDTSLWKw3vYOMcloX/i+77wAfTjGjlm5+vvyr9pKan0z//la0jMD9KximPoj8NUWpJHK5aWUSgsn1WYd/7T//V/iEQvF/ZGSR2s3EhMSW3V3KWISA91DdrpxOEEBP3KSjjuBJ5L/S2zpgm49veEmEnDjrng964srdAkpKMfH6HOpk4a5DwFgNUXEOd05MR5+T0ltRBB46o+DGRDHEULM64s9Sj0QV+nPUmpzyXFCVRaHE/7DyFwf0R2dBwwGqVIP5yIDdhKGHJVVWxqrbQHe5gDJ0p875fjwzrfuKlZ/MCsNSHsAbGkBE17mnsxjrXXNI/2pvrVERN9oEfefok2xZmPG8Y8xMWhnfEkbrvF8RvHi2RnRtDMkliAjCGhZ9XWc79WQeHsOXlzezp9sKtFvlMXtDqI2T8G8SAxJzWoB2SQRTf0NQyN2G4/eD8M1ZqfP2g8gn2/USht9iUfx2eW383PT8CeZHwb9Mdxz+DX8Acg2TDmvP3WYvp//+thkeF9cUsmYgKrZK5UqqB6XrIUsOx+wb2bPSBvvvkmqG6fjiv+Q87nsTHeh+Q4kLNnL8mC5VccAMKXGukQe6Qg7/FW7hGPmwYvTTLyYJw5q+g6EypPGYCYugWnCU2o5kEP5qSEdXUNAGNPZ5AEew4bAIyPHqXnNUyOvIguWjSfnkc26NbWVgFSTHX65JMvRKLXpo6Mdu8RC4i9oopFQPVzNWGbwekOJfO7ATssFcx5QLpBh8jLy4YL9pLEqExHTEjF8YvOe2C1GRmYULMK1aghlOV5kSnqf7sLygXUsf5ms+bPajXR6GIkLWMaFkooFLEiFBVd1jDj0TcAhKttwAY/gfE828BEniyIETBQGUwOG7muj+hT9iHMkEj4eCWF16dQ61vfkCe5F+/HPcUGKc6eworxMK9h9Zf/ka7P20dNeQpUGg8I/86UC/kOYMOjla28ml7FErr8vZRBlrPV75GBgVG2YgUqFB9iLwx4YOqUA0Z412dTsAyo0OcLBct8J3Ed+h58Hl9TKqf+kcBzj/4OuxSReEXJjUunzNhUio+C4lVbI9V1tMIr5qV0cOBL4M04fvUqZDjDKR15QEpy82hGYQGAYwioOB5wpkPoNpTWToCGw2W4HQAkNZZefeU5BJM2Qp/9FOh/SfTyS6vhxYCyEsABg4yLF6vgVUgTehVnFeecG2++uVbGDHsvWOVqAIpb7HXgDOrx8UwJIXr/t8cF1D+/oUwoVAf2V8r4mDO3gObMyRPA0A0uPy9k7Pn4/PNTiCGZJhnVWxDLEgle+9Gj1yXDuaFFcJZmdY18Ki3NxOdQ+vrr05LNmUsIaAJR2JBxYRCSlolg8tmFiOdooBOnKiClm4Xs5TnwqnRTXQOs6QBGXELDcY5RGoO3wxOiYy7MBhRqZe58gwSGklSQb8j0IDXgQhAn4vRNswMPV5mU5XehERkKFt6tXh99IUZCVg1CBiCJSPxVUekq4XgNtQTPHp+mgB8DLy5D/X0UoakQ6anhyPfTAHWtPDwDA0wopA320mvbl1E7qB0V34ZTcR4oXjHT6J//8Z+oV4OytauL4U3KlH4SBzpbbfU9ufZf/uVfyr+8aeMcI3K/mAEks1TxAb2eHif2uM/rrv8u3Qp9V3Py1XdmfrSezQmS4l/V73ws92MuNpUqVMchndxzgpq1Ols/2uFfD6jcAqEhSdTc5Mb1hZj4HD125SAz1rg6nZryJXVQ935hYy5ihlrhqXPj7UQrdzTgIWdxRc0m2n+vE2zNAgHNnBX8X3vvYO/G7KA8fabE2EUrCpqhGPNnc99AWV5DweIx5TPPhOpwEj5pw2ATuoUo7eSC9gbehySZUnDNwGuwpC+raGWmh4tXpBXGjwjQh/m7wxWGiihP4LaHyYLo10LqdwYfwYyvPgZXZhDaNkCTaBDS2xzvxOX1N+bTni8vYa5huuHIhY3b42lI73JdVq7MBqV0AMZQf0W5h3eSx/+rin9VCy9TYFk5cPOmWfTBh2coMyMBe6d8+td/VesHgws3aaF/LkDbEJuUdBPB9avg5XaZCWPVfEIAhONABga8EiPgV8YAIBwHwkort29Xj1WfZ/Y7SxKuX7eKvtqr6DoTKt8zAJKTkykB3SdOQLbzKZQnAUC42ryY8safaWXl8HC1I8Pu7363+6kCEL4/b+DefXc7ahQmalfs6TgCegyXhQtnUUtzO2gqyir9MACyun2A/qK+k956T3PNv2MAJKQ/guJ+sZ580YPU+XoFDYWphWwyAGTZgR8h0DSKTj7/LzQcAQuwFVvyfQAgPKWGgG7FAKQwOYtisUkfZCCNjUl9Zxvdb2gW8JKTnk4bly1DAsIbNL2oACozHdSAhH7VALfGks8AJCTUg742nebPm0G/+vUeift47dXnqZIT+CG/0xuvb5BxwZtdBhtMtfr88xPEwd2rVs2SgGWmXXGgOAOUExU3EfytvBKf/o77cigtX1EqilcHD1QC0KTi3Ezkv0GSPCx2H3/8rbzr555bIPK+HEORgt8YABUVpeO8eInhuHixGjK8hbK3GISS04yZ2RCWaKPz56phPeWNogbfAQBk2fJ8iWdqh3Gsq6tDAtevXr8LUNONxRVAY0htpKcSAOH6rJyvANHJy6p+4wUgSciy3tF/mwohUfzCqulom0FqH+6mRaXF1ANOfmNbLDaB8YgHK6b/8Q//3QEggwP19NLW9QhMT8VeNpJqqu/KfX/2s58BYGZNOQBy9eQ1unrxhmxXvT399MFh5aV7VAAya0YivGYxdORbAFNbYv3fAYi0r7QxewM1cBkvAOHz+Bx22hXmRdL0khhQQMOovmmITl/oVhQt1dOd+zhp2N1vnN8fFYCsX18Chbxc+i//5ZAk7XzWAGTnzlLIjddgP2xZ3fye++n8EQhAevuUUYGNtc+hzbKy4gBATB6P8QGQmTM7sd+KG3f8h/QV/D9uD0hJSQkWixJwfAM2pmMAkMzMDCxIOdCady29T6eZJ3aXF7dsxLOdnpwcL99qAkBkshSsJ+X1CLzu9u0vgA94FJZO17I3ntZ0LJiWdWU8zzoREBJ4bDBKlpkITZ0ZUMUiCJNpWPHQmOfCVllTNzvpFv/m6GLbJnmnAaygR+Gz+tMOzb23bt0I8JMrWdrjQYthZZ9f/OIjuQrflycBVhEqL1+A/CXnwF0fIk+sOzGHJLvqJKHpw5SPhF3fnGmhGe8oC2VkntrAR5cOw0CrhnFMET5roy1nRNdxsU7NjSdEPaPrDeG/zSsL5gHhdSiYYdD+bhTDoNw7FBui+A9W02BuC/W8fE6MiHZiQj6GVfvsGBDz2cjw8jG2p3zl3p9TXE8K3S05Q9fnKsOBJCI0yQfBKjHeDuO94LhEJ7mg5OfSFjEkDHTyqcIzItcClYpBgHzGeuF4S9jTYTYt7BlBwkMpFi3LZ7wh7P0wOUjYIhuYCR2/h4DmMzt7GqXAu3GzroYetDcAqrrB8ogupggEK2clpOC4IrFe17U1S3BxLyyBW1etEY/ErXv36PLNKsn/Mbu0iJbMnQX1pD766MtDeHcekXDdvLocFt82une/AZa4btq4YSnosYdo4YIZAjbYk/HRR8cQs7EGHodzcsy7764TAGKCbrnvnqi4hfwTSYipSKfffXISIHuYXt66CEpufVBRiQe1sAUW81AqKs7AohSNa34reUHYe8JB7Lt2nZY6p0Bmdu7cbCx4mdKE/M45WL23F4GRiC9hsPLhh8dEgYvHpOGOs/cjBtbghIRwSkqOBG2AlbUixCvy4e8Oyfke1IlLCKhM4Ygp4TKMeBuTd0Leqw4y95o4RuEfmjwh7KHSFC0vBpNW1woJxedQNS86/ZXhnlG0M9Z4+d31BsA3q86xrNus8rUJ8SDVD7zIDg1LtRaT4MGYkKAUn7q61OaA5xmx/KIkIKYlKkb10xfWxIKKF4s8Hciejn7ilaD6GDpx5h7oML1I+lhHc2Zm0trVoG0hPq6jHblkEqA2JtfuljgeDs5nGhZvNN/9Dy/JdXPzplPPkHpO9kD1DBmPg/ZuGI+OtKPl6eBAZr+/rc2mXM212nPiQBMMy99HaC8TUqPJcb2gkH309x9CCSwBW1YP/XrfPupC4Hw/NnCRkYqm5/XhN+059EG8gQtTIEOQ2FD9AS+1+b3LJ7Ez27YX0u69tWojyGPZBiF2dlZdX3Md+8/ACdGhSlmT4ugeEKMEIrwp0yj415/Syz+YwHJ7HfXifYREKgu/KbYHxA5AFw+IM7mjn+rnC9HejtHo3aLmpj0GRhlN6mo9nzmXhbyCXYdjRV58LhGUv0HKy4KXrhtzF2JFOMeI0LFs74ffAqP6TCjmS/u6HmOtwiRvPDl+67/xinj6ROnvxz9eBvp1PwwbtTCo3sMarC34eozLPZhKZ8sy+rXq4/uD5XfXr8+DRHnV47voBK9kMztMLh72gLTBy65KGLzUOTAGdWMOVwIVTMk157Gkt11cJkgIJNNjwOq4D4rv+B0NEwIgPElt3boVC8KH2Dglj3x0mcRHUrC+K3Eg7KnhQOXqasWnnXCZAADha49nYz7hOozjhPGAmKVLF8Bj0ImAImUhe1gx1zMbFD42mHv3Yc/7sDrxecHOte87mnqWoVtNhzrQ8uWL4QH5Akm5fiBzaGtrO57vjihl+Vl4mBZg79TxPGwZsItRwbEVtWSDYFG1UrHhe+edHSKtuXv3AQkI7ulRg5rPM+fOmFEo312+dMf5bjCGszerO4YkD1EYYju43D7cREvfjqcuSHNG5isAEgrwEa0VsXhejc5XGx2mU5s53X4co4zFa5L5fSwKlr02BH72Y6cF6Sjh9QiU/fvN1LvtDA0sUZOTNKded501BX/bnx21KhxqgIcDSvSeJq9qIU27sg77By9VrP0X5FLpQmI3VQk+f7jLoj/hO083u9vV717Ojq7rIGCjXyt96O98g3ifDkWLK62RHYMITZtCOAAupDYNnHBbivyu7wslLT8KlqFj4X7y7lhuF/V5e+k2ySTNm/Zw9I1+KBB19XZTY3szVdU/oD5wnjMBQJKjsblvbaT0+GTKSYIVG16+LnglcjMyZPPNm/fLN2/TsnlzpYFb4BE5COGQ3mbV72aA8sfxHtOmFQidinNpfIINOy/Ss2ZOEw8Hb/ZXrZoNWd1LOvt4LG3atEjAMntBeCww757vxbEg/E4+eP8YvbBlgXzHQICvU4+8GgWFGRI38u23VxHv0a4VsVZhzN2F168JdQ4DXTIX10kUoFJd3Sj35FiPefOKsKC1UhM8OlzUPOCRQPSEhGgEsycC+HgxZ3uQHTyFcgCI6uvbkc36GzmeaeJchmWTq96tZxjP4AAEBg3qnXocNSbeFBn6EHPYTf/hf3X/iMb3Q9oLGYQ+wtdkEQldaafzOtmv4Y3y6sSIzJOMhEdp5/poULGG6X6jPs/VAeBeovsVb/7URy4J8DbJv4iRKcyGnC3+i4VyWFxsGNXB4lx1W2UQ5+zR2zZlor3i4BHqBx2tA9S2dKHGmPxIeCK5NHuJo9L6oXPTQ+/+6Keg7uXIJdrgVQoFuOHSo62liYnxorzFhc/1OBOBTcdywYezz/aze0KEQW+OFRVLPatDy8L4uHz2Gt09A/VN/NSHftUw3E679hxz2mF4CPUwsVz6Wy/Grc+iY4Wa2AMIii1emCZHVV5Q7TPA492s3aOBDz7wIRaWQPqV12iSB2RTdyrtyOy638gnUw+HMsXv3LURBzN2mT4aAYUzUzj+w4n9sJ9JJKJHghxzHnfnYEBqMJgh0lqX7TU61KqNxvfOAAAgAElEQVTv9BIo7MFbd/J8r9QnIy2cSgsihJLV0DxINcgvcheyviOL7jegXNprrMcodDGoNIDfWRQwdjxqEub4JX7OlSsLofaXQX/7t8pzZgaQncsoyM2fyFfTp2MdTGSFqGcnv2sejN8XUy3j4yPphRdKkXPpDvK/3cMYj6Z335mFOI47WBMM2HD7zEgAYujnKv5j9+7djrLeeBpxQgCEL7hz507kVjiMBSbI5UcBIHwkx4FcrLwMa4yeFMdTu6d8DCt2ceb2AwePTO7O3yMAwkpYxcUFiFUY22v1XQAgCQnxoKDMkef5yU/eo0OHjmITVgyPXgGkpa+Dg17hvHN+nscBQNiC++qrL2LSiZfN3tGjp6EOgYBHFBuA8OfVqxciEPeik2thNADy6bk2+k/lEXQ8O/w7AUCizpZQ3O6l1PV7h2m4xJ14HxcA4bZkI/WGr/6UOhPr6dSK97+bAGTZVjpVVQkPSDVlJqbTzJxi8P0jKCkuHvvhMPrsxEFaUjAT4KOJmruR1IAD0/Hc0djsp8TGU0ZSMv5PgscrUnkC8G80aKUNLa2gaaUhGLkb6lGDArpZLeonP95GH318EMeFQwEI0ouy745GX42msrICeBTihA7FCQOvXatDzEgi+ugMieNgrwTTsEQ2FhvCWgSWX8Uxa9aUyXnsfWCwwhuA2loVg5WezoGX1wTAvPjiEokDYaDDZc2aIsg9slwvpFP1vkNoHBo1x8WFY6GMwjVipX58TAskZttahyUmhOV4E5Niad7cHKjsNNI3h9VY/q4AEJYJTk6ABXExePJnQaWCld5youBJHg5AogECO7oVEIjXm1D2FHn6lHwvA5AdCCrlgNJOJJVLR3K5jAyWEvaK14P7C89BJljXG9sMANI/ZQDI/t8cQIb4fgB1PBO8O/2IQTh95To9QDLOTnhDevuQAX6cACTWG44A23z64nP0Nw1K/h2AuNudxw1AViyKg1TvIDW28NhWg1u8iphwOL9Iako4/oXlHIHrVTV9OM6oiDw6AGHJ7h07ZkPshXODqVjBZwlAWH734sVmzIl6XE5ul/lYzjIAZP36IsShptEvf3kMe3OIkUChcOmSLMQJPnBiz1QMiDayjfCAKADC8R/r16+Hd+ezCdVvwgBk8eLFqGgzrFIBgejybrnTGNqIPy2lrGyGTHSVlU8/y/ZEWuRpyvE+TQ/IeLwege304ovPC93OlomV12yZwG2vh/05mBVloh4QW+UjUPFDJjLL9D7atW1lK/N8mzatF3DFEr13796HtXeZBNzv3XtQTZC4rrm2CSK320Zc2iaQFW3hWmhcy5I5n+u1Zct6bOBYMjQSVoardPWqDpzWVnIe3IWFWbDiQv74zHXnVv0xWqMfClim/AVbIhOH6a+XRjm0K6ZiORQsBKNH57hWR0cJS1tOeU9nAtP5q2B5QPj7wBjI0ShYDxtbcV8soYjqLOp64zh5cowVW53Bry7AqUSaXSK/2wCFVbBsapY536ZjpdQV07yLW+nQxv/qUrCQiNDEhnigiCXn4VrOZ6ZPmXhKpmAZb4emYIkXQ3/ntWlX7AlxaFVMzVLv3XhWJAjdCkh3As7hUQmkYHHCwdy4LNo4exX98tvPqH9Ae8iwAzXXe3PNy3Sn7j4lIcPkwauK/sr5I+xAdv7M3pCc1DQqzc7BdZB0DgBYlGDw8piby5bmQfTdq5fuQkp3Jv3qV3v1nK2pTwAgeXnJACA5sllgbwYXrzcCsrX3sVBl6HwdnAwvEfSpJCymdSppIP4vKSkUi3pLSzPuFy+0w48/Pom+HwsJ9wyckwJLWxUWqvn0/vsqJoTvs3BhLjwdneIhYYpQHGITEhM5X0UoQEeccLc7O/uh6NUhlLA3Xn9ePDdf7b2A+nhoDjKCFxamSQA8x5q0QHiCS6imCHF+Dvhl5DvWU/IMa0uxOMDMmFXPyvQqr5bFVZ1OU7DYQ2K8HQBgYToBodf0AzlWx6fYFBwO2NV/23OUEYLwEMax/r04G0pChWF04NQgvAkRcKwZCplOkCrJ1/TYtqzacZzYkfmWKJ0AhPLsaNdkAFkuw/CkZSb10fYteQIAQ7BOi9oVOJBMgeL33IcA96bmRhrydVFJwVyMxUGKhrV2x3sb4UnFs6MfhWvKE8e0yT2gbjSssx2H4V2ZmCMP02O0q4Y/G6qHbb03v8t1dD8LA9Dm/+Q7PUmFgP5x9sB5CoOnrB0etcLZ0yg2KYHOfPUtPIZewCSif/xonwNAhjXVimmNpD0g0r662Z5flIU+20M3bmIeNdLWFn2uPwgFSipku3mDcFEDvfRGBE+C2k0xA5pfvu1NMf1DaJcOAldnOZOK+tP1ojENVHlGTB9W59oMFONN477rrk1OXhF938C9gemP4VgEBgI9H7ZHB9c0a1+wPQF7PtauiKNdX0PJj1+BCV632xNjSmSlAUI4xwh/vs1JIau7YMjAaBXXvGpDzNZuwjzxgOgxq9tB1nrtAeF1e8eOuWLh/5d/OeX0QXuMMgDXreq+oyf0aerI7/o/4A9/uBxeUU70quI9ylfmIV5sAEbZVmePIyTAAPUr1Re5/VW/ys+vx1ydjjCLIGk6HtKmEwYgJYgDyc/Pp1OnKkde9iEAJAmZV5cuXTh578IT6hiBl126ZCEm4panIsc71QEIewiSkxNH5AT5rgMQtqwyPWrnzpcl4eKZM+chMf0y0PuXAkoeNwDZtGktNnXTRD0uARmra2sbAHYOY0LWNBy9OKxdtxA0rCocp7jWwQDIewg03Q5Z059tiZmyAESCzT9bDpp8BHW9DQnQaFcb12YWPG4AsuT0G7T3pb/+TgGQSCgmTU8pprl5M2n3+UPUijwgXMIsADK/qIymZ+RRfWsznbh1WX4PBkBkXceaumhmGRVBSCIc/Yo9FD2IA4nEppnzKbS0d1EqwAMHmbM348GDJnyOpVu370HadkASBJaXz6Tf/OYQxsdySS5YWpoHAZG7YgV7gMR9THsqQzI/zqnBeu99fcMA15AQLsgDQOjCPbtk4xAOd/6hb64KAOHkeaWIS9m377wEorMoybFj14QGVFKiKDG98NBkZIBeCN5/O2JJuroGQK9yqSRhkMztQTK+8hVz4L3ME0ojUyl4Prp5s1W8IpcuXXZA3HcNgPgQszBvWhgVZAGEnIYggEbPIWGPDkD6u5rpndcLKA4ekvAItkazlxdUP/YsYJN78dI5WrEcqoHtjZQIql9MVCw8DT20/QcbnjkA6QU9kMsw5ssw3RaNd+voNDLf8xb8N18eRX9RwOthACQdsULlczPo8y8UxfrfAYhLNbT3QY8LgKxYFEttHR66UTXwUABix5RwzMj0oigqzo8Vj1313V78D1oovFUTBSD8TAmIdeJEpgYEPysAwvK7WVmxMOgqBsRUKWVlmUK1undPGQi3bSuFt6hOxpMxso4HgKxdGz3h+A++34QByNj5QAxf0UbiqrnZu7D/wGFHc3yqvAS7HkzDKoKkZcUJlfV3wmUCNKypDkB4k7Jp0zpslr8ZNSeIvVnntrIt/8Habqxntq0x9ueH8ValIwexSo1WH2O14Q3Rxo3rMOBOwyq7SgDC1avXkZztrGNpsoO2jBHJ1lVni5TNUTWD1hzD/5rfGfj84Ac7ZdN39Ahn/dYWLP1venoKzZ1Xgt/YsotNQrKOO8FQCklVm/gFsf30l9d76EfliRRZ6uYViCpW1q4YxIKY+LqoFLYSqbdg4j7YA2Kaio2o5jMf58SDWJ+d30cO56BDg4PNE3/1HA3ntFEXlK74/LFiRGwgog2qEpth4gK5lRzDm55e/OR6lUeftuz+czq95ENqTLgjdWPjoZHhNXk0EJvo5tTA717Ohq6PJQAmKUYWVzwZRpKXKU+GCmPFeHD+EGNIc6R3EbRn4kJYC19nU1cZ0tUtONM5l8zYDFo7bRmCzMMAQPZTU7v2FHH4p5lLUM+X568BaE6l+y0N8qytne10reauuhYf58QqIJ5k82aqbWqie8hrxGpYKshWNdzi2bOoBIIg3MAmsJRzdbCHhNue1bEePGiRXCELFhTCE8GB0Aw8WJIbFm+AFrbmNTb2wKA0i2ruNlBcfBioXYOQ3C1ETpsmvjIsjxyP0QT6VrN4MxiAZCOz961b9QArJFxoXvgGBtjKye+XY0ogpTu3SFSvjh696ozp7Ox4Wrt2ngAgVspKTIyF0YDBSyQ88W3wdMBjkqSyht+8eQNB+mqsmL4/LHx4HVsAL1IvAJT8jgOMjGwoKGVcvBJsrjp7VFg6Ym/0tfCdz+QM4U6kj4fpXV0L0rzB5isVHG3GsbbY4lrGA8IW/yE9YLG9lmDqlfNVP6y4atxz6u8wWHWdIFzOjcHeLV28OrbMuDfj03NBW1LzQ6gHiQf1IPujHyhu/N26WirOzaerNy/DY9RMSxfDWwmvGsev1DXfQ0xRIQ0gB8TFhkNQXwNNC/LFixevkOtteZkV/TDXxCQiHkTRSXit8GgrKUviGklebhkQp5x6ygfur1q4hj0hJgaEv+eYKC6ReFZpV7F+q+88GD/h4erz+aNXqPbGPYxxL1XeqqKKKzdEJa67S5+nxSPURVhum2jHmjw6fqmJmqq1Z9nEevF9dX1sCtKgDohXdZbgCP/nkPq535nPdjy7z/KABPud442ckImAGEK5mZ1h1cqxptYU/1gOEVIxnd7yVITgoXyazshxEyzXbZfRcpkILU9LQDtrVUBMi1nb7FxcfCwPj+2bE+nLg/BkOMpXbiyLT4LndLGtUtLWeA4ISOTlxsCoEQexiTCJObtX20t37qj+Zt/PXMb2gHC9/Knhqg86HiTckw0yqoxzcRvx9sf/xbp1eYg37ZgS9KvRah0bG44Y7xIIhhi6mntkMAaN7QF5442iCeX/cF49v+7xN6M6kvOBVFZeDx7P8ZCs6I/kXZhoJR/h+Ndf206f7dozuUR8EwAg7vh78gNgMhQsrt/KlZwTpBEIWcnEBiujgYZgx04EgEymfUa7vpKd0xxUvRnjSYo9H6zQZpfKyqvgq5/w+44nd068xsU/2N6NFlX38H9qPs9QE/iXP/j5Oxg3bXTk8GnJ3szFBjCLl8zC9z10E/KkTkkHjSHFDdSrAY900YsJ1K1FUKJmDFFUrp5gI30AIZq6gbUY+y0pRg2Ln8CAEZ53dY4zmYMtoRQXmOiuaa9ZgeuwARhhdcmU9A8INt9YSX2rXCpZ8D4z8tvAuBBzXf7ejjNU78CflsUb++VH36Xu2DaqLPtKLs77RJNo0ChV8UbEBSVWcHsv3qPmTYQM6ABjbhQNKjy9ABqajiV0DidXCK+XupFM0joJQtfPZ+cBYQYNVJi4cHJBLmsKllNxaj5df1BFR2+ecPpKiKj4qGPj8RLXzFgMfXbkhUDjd/Z2yWaxb6Cf9p89AaCGRFF6EfUCIKzDZjItOYl2IZZtCI3HQe35kFhdNHumHFXX2IzAz3pqAxc5LS1Z8mhwYDqDi6tXOSO9j+bPz4P3YUgAwp07jZAsTRCKEytZJSfHAmxkA2SkwMIITxx2UOwV6YTk7alTt2jR4lwcnwnLYysW3VZJYFhcnAIKVqpIUn/zzWVRwroEKtjChayqeBWgIgJeDZUwsAnJ544cuSLJBdesmS30Lq4be03uI4bqHPKbdMNLEqaDoouhzJiqc2bcunlL2oXLAGhEXGbNyKfmlg7xmHT3DonHhkt0YoJ8J31Fj1vJ+zGogX14KrCb2tDGxsdTrw6ADQ+FCp1PjcchD+JxUMKwwfOLQ7B3oY7kqKZo4R+mt0g/wOZwUAd8iLFDrx8vrY6iewhIv1TtcWJhhtG/jIKRbDY1mg3Bbs+h7uh+F4EcCEPDaoKIj0mggZCT8jkxaoh+tHkFtXBySAhZ3OqsoFmZ5WirbiS+PAulK3zvy6GS7NlU3V4JwKMaJrMoGR4p5Zn9kz/9X1XdAUoG+hRIioAHbEAH3URE8ubY5Pbg3/X48GsTOU3im0zfDQetztwvWnNHB4GKoyFFzcXOE8LX3Pfrb8DOwX0hlnIHUuY18O6dPKUSFXqQKJITLqo/iOYUJFEKsmEf/hYeRiO/p3PKqHqY+gSsxRpADI8BQOx1h5WvGEzaxcc3MDeRFtG/MwAJAmwc9TWbZoxzbEMcP7tdjBIYfydrneaXct8057ERbMCmLJkLWPdxKFr63TvX43fA1CddX7+64DsHYOGYorwIygOl8OgpN1eL2Wqq9dMGpfqz/Z1WsONFKRIGj/y8GMm6npkBSzuASFV1J/LAqDHoKK7hef3ZGe5iLFQuqyjw8eT3XXxLNti89dZM+vWvr/nVYar9Ybw0J06onEmjFdfIrEAey1kvXRo/ofwf5toT9oDwiZwPhC1K166NRErQu9PXHvlyWQo1Nyd78t6Fp/TGpnpW9Mk0w2QBCOcEmY2Ny6FDrupI4P2/ywCEJ+Q/+IMfitQlq7x1dHRiQGUI15Q3PFVVNeIRYTnixwFAOBB+zdqltPuLb+CydAPSTZtGIXh33bpFACjnRD1LSgAA+TVoML8pjKA9BWoBmgoAhIPNYw/Mpx4oXQ3Orh3T6xHMK/KoAGRG5XNUcncFHVj9t9QPNaypDkDWFC6nwpQ8Onj5GNW01mFOxQJq4ggsAFKSmisbtTBYvGfmFdMXFYewgYU3bcs2ulpdRWevX/MDILwvfXHNKklSOKg32DxGmYp18sJl0GxUQrCQHub2qi7Gv4dqiy+DijlzcgFG6gE4VB/kIPA+bDYVdScUwKAU+T5uSUJDTiA4fXoOjBSNAlyXLkNyPA9oeHGskDUoUqciA5zOiQe7RBFryZLpOCdbjudg9JaWJhl3NTXNsHpmyEZCxVr56IsvjkusR1Mz5Im1BZwAzkYDIJHRTMuCbCy8Ajt3rBSlLgYxfK87UN768iu1SZ3KACQ6NoI2Lw2lS1XDdK9ZgZXHBUB+sGGFgIW2rjbyRjVTUepcqqzdK4pW/fCGZUXNgvhBGt3pqMSWV4HxqQhArl9voppTl2kItDzecN8ByPx431Gprw1AYmFleXFJDu05hf7cyHEC2iP17wDEXcofMwB5YV08XbreLxnRrZs4c81EAIgDKgAaYqHwlp8XS6UlcbKxr73fi3w/7UpOeYoCkKmT/dx6FUE+spfm/v0uGJyCxHfbb1H3FaP6OW9eKkLEmieU/8NcblIAhK1bS5cuFcQzQo7XASCMPv1RJyf727RxPTiYykI5VcsjAaUn7AGxLRATbb/JghAORj9x4tyIYPTA+492/dHddyOfwLaijEXnCvb8D/OAmOONpK6y4LDePvPOu8F53yKqWHyNkyfPSx6CmTNL5d9r124iL4oKnDW5CMz1jJSnfW92GXPhzaD9HNnZmbR9xyb67W92iUWZiwl0H4TFlutWAs59Tk46kpMpvr8vGhs4HQAbkjZAf1jfR/N7PPRnG9XmIHqW686OBhWLZXnl+0JkodVeEmNkE2aDtg3YdCw2ELGWu3pAv5hF/cxBGQjyW9ShORR9sZi63jzmBJvbAGM0CtaI71FtQ63i32xJXoeapaso+T705lmLqtCaQ79PCT0Z1BnTRMeW/grUFgTzagOc8VJ4epV6lBR4NIb71EVEhnfAn4LFx4VquVWVB0Sfx8Hkjpwuy+gaD4i5Lgeb66ZktSotuctkFK/e9JQmldJKeD/2XjlMdZ2aF8xTpole5XO0xXjjjHI6XnWR+jlKX9PDWMGnfO58yk7NoC+OHnaAiw8AwdC80qCMVZSbQy1tHejffVBKUo1hQI4PakuGhmADkPz8VLGYstAIe0C4LF6cD3DQBq9GL0BHHGJAskCTqtIPDIycngQaVhctW1YKipUP9yNQxuJwHfZeDMj1wsJiAT6uSKwH93lOWsi0x2wor8yalQ6vei0C0Tvlb4718GEuZXDS26sAU18/PIZ4p1w8EALgDOpccrJyMV5y5XPZ7DTJ88NB6mJEAIi/fOkBlLc2SQ6A9vZaASIVJ2up8vptGoBHhEuYzqngFRqM1r8fTkACQzNYGEzp9ovKgUdRgf9BiEJIiWRPp84f4ueeG0ndgYaYM4eEwqtq5hMw5R2FCG6vlPgQWjs/nA5fRBA+qhSKActxEFz4d4/D/RMJM1UPM2jgFXO4mNHdCNxWa3FvF6SRU0Jp57r51AqKVio8Tx4o25y+d4Ay4/IpBsHsXL+EqBS6VH+MyuaUyXlt8Nq+9vbr8jkpOVX+jU9MRaZr9fzs3TK0q0FQt8JN1njkNXFJ2cYoyT3QnWyMYYe/CzWeIeM0Ybyg3VNReEe93U2quaOTECgfS7ch0XufqVjcdnj2C4hlOnezhjrgIRvkNkDZML+Qapv76OaDHlwL77dVW8YNxxMeQg7aN8VVkWXQqvcwlirHsPE8BaFf8TXUGm3Ocw2x4gVBsfPQyBeWdd70BROwLWuHReNyKU+u98OsO+wBMWsNAzKf8YDw81lB6OZ4Iz3vYzqXPRnrY0Ot69nrstNOltfDXvuSoOi2dnk8fb7f3si6dVPnu2wEn5lYTR0YIOpOY3KgmHY1z8dkhKSkCCopjgeDIRYGjH4wCxAvAs8Ix46o490g80AK99P0gJiNPddtKpc335wBGd1qGJoCKJMBlfb3gJwSRtSZM2dAy524vPCkAAjXhzV/P/30U0z0cf7VGyMpIcvxnjlzYfLJ/p7CG2Sr+EtYsB4JKE0AiIwVvxD4yGPRmEZrorE29KMBiLKy6ZJR/OxZJTwwnvvb9wrGMQ0MZDd/BwMg472nPTEGawN3EnK5s9OmFSHodgkUgT6GuEIOBtNGmayvX6+STPDRCNpMBp2Flaza2trpgw8+F/exXU8DQPieBnjYsSOGVsC///D3XuOpEZu5Opoxo5hOnjiPTVebUEFYEtO02/r1i+luQz09AJffwwtJjJ5UsTrOj+mhX13tpmVvquRqvD5Fg4Yln0HBii5SE0h0HsCIXgdt2pWmV8sx5rPtzed11Y4Hcds1YKgjZiL2i6UUXpdCnT/fB2uqa+0aDYAEBSMWCdR8lDVI/yHgQ3+2QYlNd1tQ8Spl1c+i20UnKL25GPt4Lx2b9T5AiHbT96nFn9c6sy5JThBDvYFilqFbGdp1iCQn1BsIgBNnncQ5oTonCAMXBzRocBDCsSIGSOBfpkVxGYR2eShUfZbnLae8ePZqhNDvLn+BfZPemHDuAjP3M4MCG4DM+DSamVFMFbf12NPo0YNFNgHZw7etfo5OXKqkWtCq5PnE0q9fukk0xoYgEyPCjapzo6i36W6QzHnLlxdBHa4VC3q3Qynk4PCSknSxNLMH5PbtZvzOwZ3qKtxvlyyZJl6NxsYG0KxuI75qgWQ754WJNwWnTmGjGED/MJugZcuK4G1slgB0LjwW2GClrq0apbevDZtKBQ48aOs0CEmwHPCWF1bDiKAyrjNg8WLuvV/bRemZaqOcnplC0aFqrHTBo+ML68cWu4ceIGfIbz9Ukr3JySoQvqW5g3watccCIA0YlSceSHowhfhSsH1S4H+wX9VH5OS8hrqlvpKC9grccAq9Tr8jAWhQeDIlwlCPYIzg58lODaHVc8Pp06P9UKhy68CD3smDwNtvJ3eJ7tCod1wyKHsoPX2tlJAcL5+7sYH3DbTRSni4ihFbkwPg+DUMHaumIVFrZBw96II8ra+fUqIyaPOPl9OtGzflPBbtyEzPoC5s9D7/GvRkUNBeffUNgE3VrqEALvEQmuEyhOSFYQ4AYSCt46g0KmfKlQEa/K+hYMlnPfGwUhcX7p0cUyLXHWgG8FD3iwxLxLFRdOX4Vbpz7R4N92sqHfojQ6J/fP9rOa4YMtIzslPpq/MqtoqLt03P/3qjqr7URhwGDyZOKwBgcPI/VSfzPP6UH+cGdmyG8zwuuFQX0WMe79EkK+Rn9wXklfECzBlDrk3VDUNyTQfQ6HHONi+z1oZasSOBRsvApLti9dGgg/uUSVrobOVQg2B7h8B9gDmmfHEcvK1eunyDg8/N/OJSt2zvhwClwBghkUM0Ewu/GwMkOD2lnseZxmUtAHl5cfCcxmINj8d8w7EinVhjXQBkr8fc/AqcuHOf++4e/yfe2H/66W0HGD3+Ozz6FTlJ4qpV8BLuufvQi/n3JeSsCmcBn1ckN+BkyqQByLp16yTqnVVS/MoYAIST/fGiwxblqVzWrV0JZZhqPN/D+XCjPsP3CICYYPSvvjokFvrvEwDhZ5uLjNGnNHd43rzZSIzG8n1sRUWAKPoqD7pPPtkD3voOAWEVFacmDUD+5z/6ETYBPSJhagpnZP/4o6/9AEhSUjwtWzGbjp2/iE0QOO0WAAlNH6DqijbasB366fGYkp8BAGGlK04uyMHmPW+oTdx4QMeTACAzKjdS8e3ldKfkFF0tOyCb+Bf2/Rl1wC18oXQvdSGvgXcKAZBXZ++kPrzTkzWnqQNJ3R4GQBbkzKS2nm6qQ0JCtflRiyYDELYjb162UpK27T+lRDMeBwBJTo6BktUQ/udNnbofW6mTkGuDEwey545VqpiOZd7n+vVzILFbjWNYNncAmwC1+DNY4cSBXDgJHucDYXoUB5NzMQCEKV9Ms6quVt/bAISD2Dk3SW5umnx/HNLgVdX1oGHk04bnlwvov327Dh6RcMSulEq9blW1jwpAvJwElJCwcqiTPv3iLLLCt01ZAMJtMSOPqDQ3nPadRd4TvZl/VAASheSQLyzLp+l56QJ0GAzDH4aYlkEJ4veFDNPz7y1yAEgyxAhaEdbV3zVENd3XqMvXPCUAiPSr1n46/OE3FJ+VQU2IEWJI+OHnRxALNEhbFhbT4cv11NFrBez/OwCRMeaUxwhAIiDNvHNLEu05xMHnLuhgQOEa7VwL++MCIPwsTPNkWhaDkLS0aLAZEoVSxMHfzc3KEGVA0tMCIHl58Zi7UpBX455/m0+xv+bNS8P8GYb4OuVhHK0EApDi4jaSN30AACAASURBVGZRxT1y5MiknmjSAKSkpASBi1lYdAICa8YAIJzgbsH8uVNejnfatBJKhlzlmbMXJtWwTkbTcZ4dzMU51qnjAQJjXcP+/WEUrWXLForoAOfNUIN94tYD2xNi34uvFegB8Z8s7Ils7Cca3aPkX2deeO0M5ybxWUpKMjwez9Hp0xeQJXS9BIEePHgMtMN5snn6xS8+QCVcl73xerBlyWRctmvp5CLBhvEnP3mTYqA0dPNmNazFxQJyGJB88vE+OaVfZ/gMg8tiJoJnGQiduQWNbkNJiBmm0MxB+n+ud9PRlAj6DTIgR5ZictVG1JjZ0O/XHpBQUGGi0/01JtgTYl4dU7Bsb4jtBbE89lIv++8wzmz+3zdT36ZK6l+DXUmAjMVoQMQvQD+I10O9c7flbBUsIyHv5xXBoQkt2VR++CfUFddMxzb8g5zPsR8F9xfS7BsbqTGumk7N+hRqLqoB2dDp00nLJFM6ez7kB8QcOJ/1V/C8OBQsfOZNP5dwD3JFGDoWPCShiHeQNtJB4+Ip0QHpwwimHMKGnEsUckxsKtlEidGJ9P75j+Q7H28o9bGsAGSSo3mxGY/wIUvtrNW07zpiIEx+A+PJgOeFLcaxCDZ+4/ktACAnkHQQIAXPYQIujcdGLLYmAJgpYZzoTop/AKzx5Pl7LG0Pycgxz+3NwGT16tn09dcqtkIBE/dFckzJihUzJXid+ztTatjjx8HpDFg4cSHrzPOmYO9elSeKQQzTtDZsWACKRSroYB1IogevBhIictb2T3d9RT/+vTcxJ7XThYu3sBZlynnz5xU7MR+dkPBthJemAxvOzKwYYonPtJQYWOsVY4lpaVUMVNJjoLADsAoK2BDeRV+f5u0Nx0LEQVOt+popAQkduXggJOBFH5DP+p17vdFQqVKb3GFfp7vRcacJd45Df3ECeZGnYGhAeU6i4xHQD8u2PD+AlnMq2nLl7HBRFjpSabh9OEhncRfvi+YNhej8IDzGvYa3iDwuFKPeXQKSOvq0Fyk5uYvmQ50sHvmJeOOYCO8C02GikOzRg//Kd8yim9/WitBXfCpA4602Ot+8j9o7FEjMzikBXQ7oCCU3u5DKV6+WzzW1d0SEgEsckmQaZUBn/CCWyfZ6cP4Ppxg1Kqer8dyvf8XzdGvKWyqohwP9Lg3p0OenyduuvVGS7AibqfOV1ATu2s2GfpynKbEdPAHq+5kYEOFzmkBodiMEoaBIJbTnxOSlENCm1dUsVSfjKZFa2+ukyW1iuZiFR28NK/bccvFfi9U9cCTotS6QMm1mgs9tzwZ6aMA13CZ2N+G6TUQ9S3tkMNFzYkxTB5fGpM4fba0WIIF+WloYSdkZkXT8rHoX5vH912R3ULD3w6kPqJpOMdOH9u7w95gdHcUwm2Jm8si4J6v2Y1UnBiOlpUkiqNHTw4ZvFsUwk7d9xpP5vHJlNpgTA2BUBBjqn8ztJn1VTpJ45kwD5tlgGcb9+477LkPBHgkDg6MBhqPqSd170gCEA3Y3Q+6R8xkELQ/Jiv5IKlOTesyJn/TI8SoT8IBMvHbuZBDs3LGoVmPdLxgQEeC4YA424ioOwhR7YhEXst54BANU9nX5s31sIGiwrxUIVsaqf7C6+Z/jL1/IvwW6qY1l9uc//z2RJuX4DwYjnJSRg1s5yRqrWFVUnIFsqKvt7bjAzebAbit2IOsZedXqxQAYpbIRq4Nc6dEjp0Tj3n5W3vRzbpArV6qpcVDxK33/P3vvGR5Xll2LbaRCKBRyziBAAAwACQLMsZlTs5vd5HSa0UgTpJEs2fIn6z378w/7j5+fgm3Jfk/WjEYzGksznWa6m7GbZDOzmcEcAJIgApFzjlWA1z7h1ikEIhBkc0Z9+uuPhaobzj333HP32nvttYPky/EdeKBXD/fSn80FBRLb2TLl4h04ZxAvKfkyEZK8oGRxA7vCahp0CFqWevmNK8+rfhfdxv9+N1Io6PR86lt9n/oXjVh0TFBhfDaBh0XL5WsZ40a6KT3uDWCLuylYiuXF+wbUxtGys9+lfv8uOr3lv4qjCVsC7zd7ZxQtv/BtOpH7M5mQ3qEACP+u2BYMSnQhwuE+vN70sZX9wVETi3bF1C1l8AjwoTrvA6Uhb1ZOEjdHfuntsrlpV0jcZunUBFCu1qWthaxrH52rPI+ohqSEMADRto+Q01WULwYgSSHxFAsK1o1aJJnr9URJ+gbZgigxMpZiwyMpFTkQZ24UUUVdNaqns5SqNLAEPUycBP9qRgPTx6DoJdvTAYign5sUEuN+uSUsOf8jBLkfWUIel+uAnDp1xwL2DKA3blwg1LMePqwVErt+8L5v2JAnCtDdvl0BIzYMxwgGj7sNtMdyNS7DoHDlgvrJz94NkTfiH+BFr+5cTpcu38Szkw4jl4sPDtKNm48t4B4CFa2ktDiAHYd4ln79yXGKjE6nFUvm45l1wnhuR50Lh4i22FDAj+9NGxShopFMHwBZ2f/yjx8iSV9PBJavVZPB20V5C2eJvpWVNyFKoOTlhhS1xysSCfKS8tU3wLEEGQHyfJ4VhQdjOgQwKhsMN3W/fKEkxRXkuXV29eLuyHMPK+rPtgIvqsc8vsapN2w0apUi5Ki5ZZyUQYzEa519IQxTuzSAAnwisavkouM2wBaXYIKGOuk7q1ZROxTEuAsMbgdjbRTTDeoWcFcAIp4NzdX0uK8Y+yOSZUsgOJuptOkGRfgnUmpoHj3uL6UBPFw2GNV73pb5IjExsW7pYGW4+2Gx0bQqYdDqoq6sCKUXJJVLyn8PK8PUCw/28SOnxXGTU9LU+PFQ2EGrclITJKGDIaPPClK1j8qprbWVLkDynOl4unm1hQDcjVh5OMdEezvEgGswYu3mCSQswMRywqONWWQ7GTuqj0yZU88SU6dMWp71PQvxjVBqFM+u24q3nm0fQ1HLqXJkhllxUSfY82Xo9cjwHpm5ECYd0pP6PPr9aI2f6I4CK8b7Xh9r6zo4bW91Y67IMfQEIEaejR4Lg341pAEIF8s0qJ0MPKzzq++5JohumtJlvsNN+4I/M8WIgQgDEqaDMiB48qTzudOidF7FiwQ9oyffGNPRAMYcNeJ+skrXRI5lOcaKgojPu3YloLbTl1ifFfifzMnNx4rn6RT3sTbftWuXSE7mRMJR7SkAJC9vHopetWJhGF/adbp9msn9CgvzMUmrgPCeHpYa85y/YwCEr5GT0ZmCxJEQ94Lk6SH9XQMgGRlpMIRWAYQECq9sADzODEAqK2vgdY0S3GiWKT5y5ASMrB43B3cCAJKQEEs7dq4XBtS+z46JY44EIGzkRUSggGdhDp28dhFecHiLFABJBg3mUFUz5a8ElesFAZCA89kUeDyXOn6IysOqsrnH3H/BAGTtx38pjKzjr/2tlcuhAQj3a/2RP6VrGV9QQ2Tp1wpAfLAW7J2zh+q6GuhshVTp0ZGOpwGQpUkLqaK1mhp7Wi0AkhASR/NTZ1MUkn7FfBD1PCSiaoDs7RUU4psuAAkPDwHFChWvYbxWVSFX4CkAJDLSgdocc3HuQSHFO4BIDxvPDNyZisWUKG6LF2chdyQWFcohMWy89EwvLH+/Z88KrLO1COVLUJuTk4jE9ETsd8FSn1uxIoeCUViMq3dHRIRS6WMALhizjU1c/FB67jhx1gsAPDc3Uypm4Ro4EBAaZodByonvndTWxWM2RAmJKQBFt7B/N+3etYnamiuE8lx9Qwcd/vImvOZs/L48AARwCZQ7P7oDNseT+pkFIAMDrfTW8uUizSXK7kARQgAJ5L+hxjoNpwGAtPlRM4q0PuyDNC8ASELALIr0j0FOE+SHYfCLKAeMYq7p0TXYSUt3LxT347kAENieyWnolHqOhr2CqQ8J5sGgtXZ29FF7XT1VVVSSvz2Yjj94TLU1Uu6c2zcAxA0uZhqAREf60rJFdtp/BKDcAilq3MXfMwtAmDLEdNDJABBrAuAD06KiogKQgxmONadH0LSeR4J4QkIQaGChorDfy9bMtTglxSHGo6iIVQyfzmwxAUhoqA310yJRwHn/tC9v2hEQPiPL8XZ3d4OWM0aexFOqorPKVDTC2dOmN037cqe244umYU2tdxNvPdFkGu8I41GxUlISwcOOFaDTWtBHTNiJqGSm4TFWZGM8KtZ0ojrjX797ETY9QvozG1HaE7Vnzy5hADEti+kjrK7D8tNXrkhqHhtrDFA4p+PatVt4iG+NGFZPbxLLqXLT59oJEJKUHA/VrVso6sY8dhv48y3Ce6Wvec7cVAqEWk1RCVSx2Olml0bRzeJGeg/6/PcyhyggS37H0Y/AecoYgxqWf4pnUTYW+1E1qUREQ3/m26gT1XlR0HQsfXvtv0GuASebA3xwZXNzmRrlwRgn+jGSgjVyPw/qlkFdEbQqHZVQ36/88C9AeULF6D1/La5blWgQQETVhqMlF9+mTr8WupVxzMox5Xegs132fhh0Jadi23CEQdVRExQu8TuiES5lu/C2VjQExQmtZHFsYxuSibFaDUsUl9NKIjhffmQ+zYudSw+bH9GlqitqW3mOIU5c1/VHDApWAGpcLEtcSOeeFCEKEk0L0+dRCOo52HCTeG7KuS2X72Z49RtAv8pKS0fO0DUIFzSrC1A1R5i8oBNu0R8vFQFJTIyG5HMuqFNXUY8jE17CYJHUzfOfqwefOHHTmqfms8TAIz6epRdB9GBvpRhOL7EfCyrExobjmNcwj9uQN7UWUYxAKGR1wFMmE+nNxs9BRkaMKGJYXl5JDx40iQKFO3cWIk+kDc9TqeB1c9u+vQDvjNuohL5AnLcf3noGDI8eVQJ4yOeKncEMQKKiwuAlj6O6+ibqwfEeAxBl56RQXGwYoh9yXDJnz6a0WRlwoLVQeSlojmhBQSFQDUOEAHPui2M3EeV00oJ5qKGyEIX5APR4ztbj+Tx0WFKPh5Qql5PngEq87gOVzzdQUpA4EqKfYx/UzeAmPNYql8MbY6gd1E64fXViOY+3rKfB4k7Sy86e89CgYdqQS3Tqvh81ocq0aFx/A2DBbJyUrpOWnYFcEEd5pH3hPBqSCenemNzeUKnilpwcjoiGN+VhfJKQTM4JvkznGsKDh9UQqscu6oUy2Y36exQGQzMzKJtqW8twDhfNjsgXuSOclVTcdA8gNpAC42Tf3/rWXkvlz4puAKxYIBn98kHUjttY9B6vITcl5Nypi9RR10n+/Q6q7mymOxXlNC8ujcIAgAP8gqnV1UNRfnZqwfz3QQSnsW+Ajt8uhloWLyBqfNpw/yFUwM2lwSUvLori6F4oeMDFqKthZde/HmEdFuYQsi4W6emI0xRs/S1TtTzeR8pB5WVJD+JQmLduUOBxO+X4mLUssJ/1/lTFMtVFuXccgwvLSmrWVYxhbLrU2MgJ4o7kjBcJ1YfgvqwstFNV7QCVPXGrMpqnMNUjzcRzfewhXdSTaVeKesXbWXn5WHTNJPQNG2aJ+kNnz3JIULaRLAv53dgJ5zpfJCnJId7xnPPG+SINDe4Cv6PvwuS/eZnpV+ZcXLo0Dut29ygQNpH9lJXVIQrYXrt2bfKDMmLLZwIgiYmJ8FTlQFqxaIynhW+65lJ6hiRnRGVq2pc8+R1/G2hYT7uamQYg4r5tfQWGyTlRF0Msir/jAGTu3GxRjJGvkylXHPFg6sjp0xdF5IOjIvwbbzNrVppQzXr//U8EUOOCgk+eeHo/GICkI3k2P38+xcZF8QgKw4Y9zzyUfI6PPjziAUA4kXfV2jy6V/aI6tubLQDyX5+0021w1H+yANSN5wRAvKH+pJPNe3YWCfAh7rsx8V40AFm870cU0APP0qafUm+oNLbHAiCZxasoqXY+Hcv/8SgA4jdkQwG4wRcCQJz9TiqML6Dc+Fz64PbHMslXA6pxAEhqSAKFBTigPBRDCWGYS6g4zdWhmS/f2tUJWdE6Kq1+Ql29PWSD4cuF+rguSHFFGd1BMT75Nn46AGEBhvXr82H41wIApEPJRCYScmHC7duXiEKBDx5wBXTP53znzsUiL+rLL6+JPI5ly3JwDCi2gV6VmhoLOlYmfisSBQW/+93Norgh1ws5c0bKSpuNAcjGjblIakeuRnsbXoRdAPMhiJzMFtEPVrXSAGTv3lV0+sxlWrF8EV+ctfacPnWJAnwlJUoDEP6cn58DBahuIflaXdNCcwBA2CZj4MSGCtcRWbBoJd27fQnnkRTGBfnr4LE8JSSpvb0w15n+BAOG81HuPmLHAIz1GH96DJWw3u5+1DqoEtEfR0gkRYJGFu4IgCEzTHdLvfC9pGLNJADhtSY6ZJhW5QzT4ete1MO5TTMEQORzjfUMcsfBABF5cBRGAPQOgptoQ/l6pgUO4kF7PPCI5jvy6FHzPUpypAg6Eef1sIITj3VrXzP1R0pkP5MA5PQvr+L87PzwERS6K+UllIGK73GIBnLP65yd5ABFsQPSwHbQ7E7df0hVLShA+Q0AcdNDnxMACQQ9cutaB+1D9MPEMM8TgKSlhQmxjDqAUt2mAkDMdYjzRZKTHYKmxetNaWmbMMifhTr1stKvRq7nb76ZOaZK10QAZP36EDhji1HdXb4jptOeCYDwCd99912EYI6OrhouIiCG92BE755ZZWo6VzuNfV50UcLJdHEsKsNY+800AOFzsCQv18W4Dc+SbmNFPcY7txkBMReNsTwsnrxUt5k7let6+rZ4XY6hj24qffH1Mte8tLRCgIOCglwYa9mCMrV//zHh9dXREq7j8cMfvieOybkiLF3MFKuGhma6des+paQk0Pz52eJlzYDj2NGvxHGyc2aB/95KDfAes6eYmyeHVVKx5sxJo0ulN5DkKq3Xd/u6aUd7P313NZSFdBL6XLf3yb4QvExfOW4BcXIfXRdEfB6RkK5fFhz9EHmcqGwe/PEKGphXSb0b74wrWqj3M/IF3TkHOL2Z1zFegrq8Zve2vHR45IOoybLgs+9TEPI7rmwF+AhT4AN2ot6WgYh1jnZ/euXSD+la1kFqcFSII3AuSEJTNs1tXEWnoj+i7I5Cuh4CXjlHTlQ0RCeYD/W6czJ4yJ09cixFRXQVifHqR96OktFl+okYVyQkO1WNF5Zg9lK5GHvmvUk17XV0voJVw1SeBup56JoI4rZiEDm/ozA2lwa8ByknOYvKGp5QHCRVG9ua6fbjB9TQ0SKT4NUjwd47R0Aw7Vq1nspqqig+MoZuPLhHT2B0y8ZRFtV3sSxL+Lh+ST5FR4dD+eQB5uUsAZi//PK6GL8tWwrEy/3sWQka9HO0c+cSYcBzXtStW6XYt1SdAwnOkMLdtq1Q7L9//wWRXP7OO+sRMX0gohnyHqt+GLlib7yxFDVFijEfZSJrbu5sUcPjyy9lNDEoyCZqhmzYsADOruugfrFDQB6rFcbmrZvFFKgSm0JDQ0VwgQHS7Kx0PJ+y5ohufB38zA7CcxoaHkHpaQmIoLivwRdV552oBi77ypx8+dxwNCFnwXL0y0lVj0tAz2oVYMeJ+4cgqIjIMBDhqAE/25x3cP12G5VWdVj1MbxUhMQPxvyAko3l+iM6CZlvjT9AIbdBIxHajiKQ3ISzQ3nO06JdlBE9KCIh/Uim5n6JO82Z6qLvGEu78s4DTXn5Ko42xi0wSFWK74Skskp6DkbRSG4DA+0ChHDrRUX4VZlZlIr59OXt67R2zlzIIPcDZIWQHXP0es01ig+NR/2QGBFx6B+CcACu8XztV5SOHB1uWbMzKAgRMG6z0tPEvzxvuTo3N64XYtX+wI2z1mtvd26Fr4qQPL5bTo/OlYupbGPqHWqahAbaqbOvXyTS89/eXLcG76erSIQveaScP6oiPJ/PvyfRKs4pO4N7xwVfdQSEH0JTf1Y96NrzLra3ktENNwzmlce7RlGwzQRzncc1bCTdCwUyJXRg7m/VkeLhUqFjjoBo6V3dd3kBsh/efM8VkOZjWWIS4yy6WrBA7KvWLhEB0ZK8Hs5FeQ6zj6ZYxaJ5oGHiWeDig3I7jx6q74xn3xjjYcwbsY9+gRj9FZQfHb0T12raAZ6ur5HgYyyGxXjsDrO3I/NFOCrC/+v6IqOvbPQ3L3vxQX0fmY6Wnc0qXZWTuSx1/70FSNuzJwN5I7+a1H7jbfTMAKSwsBDGU4fwBo9qT6mK/sz0pme67Mnv/KKLEo7Vs6cZ0RM9UFMx1s1zj3fckZK8E43k04DIWGDEBCJjAS3JQRxjdRunIxMBkPF+14oir722FXSOcOFx+/TTw1B9KKC0tGRBVeHIxQcfcC0cd4QvJiZK0LQqK6VXYO7cLHBNOWE2SkSNbly/B/BWQnv2bqfi+6VIMHcbP+Zx2PNrKpAMBw/R3IxZUPLxp6tlksqS6ueksyVNlL4wjnwV1cobaja2LGlAsa1iXywNj4AoN6fJFFKxbDOmYKnoPF+Of3EihXy6nLp2XabBhZUe4MPTq2UY/OoemEDETDofLxnd471jvFNGApe0K+spoWQx1WRfoUf5JzxAjlmokFWLufG551/dQeEdifRVzge04v7b5IOIg20YieMAAK1+9fDWOSl6KJGOOX5FLUMy10uzPgSlSoELFyesa2zHjA6dcwdFJK7twc2PpPHIxpimPPV1sBEo52uiPZFWp6+mY8XHqQ0RDdlJ/KYSz8VYYZDeXvI6lJvayRHuoLuVJaBfzaeTty9TdTPEDvRtZBqLAjFsjG1dvEoYcsFBoEEglyIOkZMnqL9x7uYtioGhvXhOtihEeAbKbizbG4ycpt0bVouk8XCcR8wXRPY+//yyiFzs3buGbiK5u7TULbDA22RnJ4GOlCEAghPe6H37LgohBd327l0rojEHDpwTalVvv70eUZRavMAlTXfkMx8fH44IShZ99OvPoTpop1R43fl5efSoDpETqbgXGIiCY+lxSCANF3SrefMykf8BoBUfhuKEKDQIcO+vJi9HjLp7Wmg2IvMRUVEiN4RpjXzePmzLuVz8uburixLj4yg5NRXH6KN7d26RL8AAFzfU4H9k8bK1G3bS9asXqANRSG5R0cl475WLB8AfoGL3W38m9n//F3+FPvSQP6s94Z4Uw3j5qqgRRfsUwmUiia+7ho+Xt5w3rIDk4yvpSLwWeDGyQeMCfPLLISvZk/tWmA5whU3OFmMmqArxTvWQDdlg1GllrCBMXLVk+okIpnzIXKgPoqlJPji2OAWiGIMD0qPMtTj8VI0SP0TT+pVa1+JZKZQWk4CE+BZy+vZRXlS2kPHl/he3FFN8XjyU4mTfHVCSbGuREtIrVi4X/4ajrpJunNA6CMcNN56//gCAom/e8rshGNd+Shns0M+PUWA/1MbYQMb19OGh70YEMNQegu+8kJvYhOKK3aA5wlkEuWDruMMAlf3h4ng8972UIMUg5oNovNBoOpb4Wz9kmsHBEN5dMFKrYblGJIhb12QkoZsAxLpoFZkUf/NiapM3xxeLsVXDR208hL4xuNXNAiDCWzMiWRxrmX6fcQG/YSMhfUgXUDIXbxOYGN+7aYBG4ryxrdsxKJ9nKb0bQp+fAt2xl8eOo4Yq+qqOy/Qry6YwwQf2H0ZOkRgKfZn8nXKyCVCiz22AcjlOBk9XDdBYERB1k9UWk7cdeAc20GNiAkETDZtSvsjLWnxwpL3D9KvW1r5Jq3Tp+cl1V+LiuqAUKuXfp9ueGYCkQ443ISF5DO47zyj9AI++6c9Mb5ruFU9xP/ak7Xp1K+0/gOJL+iGe7DFmKBH9ZQIgfOkFBXmgS3SIqMBE7bcdgPCLniulb926HgZMLwyrY5a36J13dgvKFXtUWRWrp6dXqGU1goPsVsPil4Q3ff/7b4Fm0gF61SExZGbxQj2GEwEQ3m41hBGqWmqprL6KvKFs9f+hbsJfJzioRBYsBuiYGgDxxwt9KBgvAAOA2G+lk+OLAmr7HvI9kqTn2nyCvw4AknpZgo+mpBIqWfcZ+NvolHph8ftpPAAyiHyPddd/H1x2J9mdkeI6OHWb+ejtNqjmDKCYHYDD3YCLdNdH5mc8LwDCQOOdBW/TrerbVNyggOcIALI+ZyUFDPtBPrSZbtTcp0xw3PNTc6m46jEVcZ7CGABkw6JllBgVKwakH8bc+0cOU2J0LG1evhIRkRpqQTRuUXa2MNIaWtro8JmLlJmaRAsyZ4F2dRovEhQ7zEoCsOaXEehd1c34HIsoxkVhQOvGiefNzZ2IlqSInA2OhHKy+dmzEhDv3LlMcKkZrDNt8OjRItq9ew3ARx3ATLnYZiQAWb48G9G9IPps/3EBgJYuno/+xCMxFLk7t+Q+DEBSU2PgTU+gTz87QW+8sZ7OX7xN3X1NYk0O9AkYBUDSZiFJWknB8vMpK3YPU3xcrPX88rM9JydbnOPShWMiuhCbkEjtbQMCAHhzKNBA0AxAzpw8bHmk0zO5TsY1UTAyKiaetu/6A3pw/xoVXf5S5KfwMZ5gLfD3BjUrxEb7viyn8ioGnjMDQHhtXZ3VRy045O1qGeV5EQDEG4UcHZDs3Ti/EIU++yjOHo1SgT7Ui+QpFkVwxbsopDWEeoJ7yO6P5H9nE3D2MGXHARTODps2ADn885MUMIj7gnO5YIxWt0DUofgaxYZlUAiicg4Atqv1yNBH+waAvDgAkjXLn7is1aUbutL37w4A0WvfVPJFeNu9e7NQtPjBlKIm1kL7HD+MtMeYfvX55+VCongyTQOQpUtjAcjuTlt+V5/rmQEIy/Fu375dVEIMCAjzvAYLgOi3pmcuCFdFv3X7roeq0mQG4UVvU7BoAZRSmuHVlh65KbdpAJGpePnNF/vIvk31OHr/sSIg+lgsybtoUS4MDFBXJmiTASBm/8ejYk1UTX26/TAl5fS5taa5PiZ7UN99d7dIPL9//4Ewoth44eroqanJlofVvI6DB4/hAW2Snkx4a5gGEgCaQFOTlMPkc+iqxybVTEde+HcNUjTdhPdzxNto8fw8Krp/l7rw3x/B+kiFFOT/TPUl8wAAIABJREFUmilrFPikgqahHjNbdjfZC6XX1QsJ6dxYjlcACPzpqIqnyKOFVP3DQ+QbADoGbJjQz5aRXz2Szd87TUNhPVYoXTgdFQoZLwBlOtQmioKIbTWAUAMtnLcGqNDjH9ASSQsP/oB6HM10/bWfyq8Nxxj7BSwKlrGOcrkDltx95dIfkn+vrNLM7cSsX1BXYAsF4bhLGrZTsCsc2SD9dM12iuYPLOOUW6rzqSQ/JK4Os8GDCw4djqAHg7ep3PUIHnNUqVa1P3aHvU1PeirocttF0EKk93oYlBgn8gC4MRWLK19zG+r3pnfy36LK1icoQigT9zhSgoC2+GxHAu2OBRuoGVXNTz26QIWZ+QKAlNaW06WS26A44OLUUsq0LV1tOiLYgYrZMaAC+VAPQPKjJ9IIc8Az/NrqtbT/zBnasHgJRcLz3A9K4OVb90Tl7AXZmfTBRyfFtt7IsN+xfRUoWWGCInj1KoBeSbVlrK9YMRcc6SgAjgb8do/WrctFBCIastzXEQVoBr0wFoooC0SUgSN3HAkoun6XFqN2zu1bFQATCPEjp8I/YBjHiQVw6Kd2UBrXri5EwddKun3nIeg/A9g+F1TDTCQ2PgYIkZ5zb5WFumXzIrEPw+Ho6FDRtz7Qki6cvQQDX3rOQ0KQjNzGYAO5GumzKD4hHspIHUhGr1XXgiroUE0KCg6miOAAjJfc1gaKF7ck5HE11NQDfITCm9sJ2tA8UChrQKf0p117diK68bF4/iMiEkGXlFHOhMQMyp6zgEoBRiory8V3DIwGuOAu8mtiI3AuUMNuFrfR+etNSC4HvUlF6fz8OeoivcW9A0zfknOBzzGk5WnFNzIq0q88w+J3/OeHJPLVyP963OhF5U2IvAXq+guod2KTnzky4R8kJw7XnfZWifNsxINXKA/u1PK92ELJunJFdF2R3AdGldeA7KdfgPyX/8mMhhJgYDA19TfT3Eg4LpAz0j2EHBLfYAFIgmyBIlrWDmWsEFswPcZ/SYhyXb8u5/+eN3dTdaWcrxkZGUhglrSpgkXzxb+BoBZ++MERCE6gKvwAkuMRbXuC/KcT969Sv1NGUuxwAi3HfT4HZcLWAVWTB2DSb1iufX2tKoLEx8Mz5myVYzEAkCg/YAGxdF/xt1q8fPDcA0+L5sLzoZ0wTl0Mkn8YY1HkHJVRVCmxQBkRC71g8Vc6gs6gVyenG9RgKwAg1m0zRKyOpyWE5YtC9FdUKDGOMaS28aBmyUvzYBTw72O9s3Utl7G237HeQRdRab5RSe+OZTt4q9oivL9H7Q8OJVt9Vi8uzHF9DI6AsKyyaGZNEK7Ybo6Fuhb9z+jf9LhNLQIy4rDiz5H5Ilx1/dGjNitfhOlXsbFBkOj3jB6PdawX/Z15b6OjA+FMjhHVzyfPpOFxvwL61R46fPjwtOV39XU/MwDhA23btg0vmFvwjukQs57ZlrtOf+Ex3kzD4pD47duy+NTL2uKhLZ6Jvp49Jys+T7l9jQDEutFToC1N5vpWrVoCasVjvJylkfC09jQQwvuZ+Q5T6e9UwNXE27pVSkYWTGQAkgqP8ePHMuIz8vfMzHQk0q6GpGc5lIRCYBzB084UAVA7Pv30qDDouLH6in7QTQCiCyCyAWY2zQPm77QRxvtn5CZRAqgmlypuUBJenvse1dOylUmyb8xQTpVGhX8OqFgqB8ShqFgsbOKnBGFsrQ5ylKbQQCyoFNm1os/2y9k0sOixlWyulbH47WsKtrjvk/udqKeY+V5Qly42Z2ey9TI1oudjUbMEw4C54gP+tOTDPyenXz9deuvvLIAi74PsBW+nVbIEm8IYxrnXt1JC9Twqi7tOaTX5wnvKY8Tmm6YwDRJ7buXY1fsiYdqZIIyNAYCSYBcMUS9It0KmNNEvTRgiTa56Otp0WNTc2Bmxm+y+DjrY8Cl1D0palQtJr4OK488Uq2FdBBFg4/X5r1NdB4z4aincEeYTIUDDABLT12WtxLHsqOcBOVggp6WzF9GRayeppbMbYydfoLroGAMQ7ZwX6kJWIgG/3uWLfOmceVDGShOFEDnizPOsFYpZzCW/W1pGBaBlffj5cbGtNwq1sT367rubRXG/I0e4Lg34+cqIef31FXT/3hPKzUtDHsYdQcOKRFFABiAs2bty5TwBLK4W3afCgjmChnjs+HlasSwfdKcBqGLdpkSozbDqFssHM1DhfvNzcODQCZErxQb20sULkAiaiPPftiLOeu6HQoJ3+cr59KCkgqJjwgGAooQM8KkTZykURfy4zUqLdhv0kNqNT0mnu7dvkT1YGqYhoDL6QrmJW6h9FtYvyX12QAGMW2CQP6hPkpJms8EA95FUqVfWb6Xo+CS6f6eYrkIFcNWazXThKzl2MElo2ZI0RFmc9ODhAzACkpCQX0VhqNFSWl6BnIlgkS/CNUf6kA9UVd9BR7+SETC2fUNDo8Xn9pZGCgpLEJ+9kPit6zvwNqI/XD8C0rLc+rpBk1KGazxyPVbO96Uzd3oABCSQ8kV+yJBTUQMDIXqgbFUf1DPRlvQg5qsuVshULm48B5AlIz4zrWtI8Q6H2ChUtCq4U+Tv+Iclebm5ADb8bC7aNW8NOQCqArDI+GHx6AcI80ckaYgVvrDdg0a8M3waxRrJzd7mT1GB0dTS30QVADGJyTEU5Aqg66X3AGKCKDAM8xYUqgz/OCqprBD5T48bAfy8MGbKplyXnkpVPUNUhnmmWyDGqVOAVYxVHQsbyPNxQno/ihOabQC/W5VcxcXIhcXXWPAYiPCMVRfrsb/4gwv4mdQro06H+N0EIPyZ74PV1M0xEvTcalVug1n4MfQCatoUVsVWHFfnSxi0YKZjme+/kU6+QbMAIE7hcR0jjHx+//C6wI2PExs9RHMy7HTyYhu6JvvqQYPSCn8e9gfGSl3/kFozxY4WFxdjM5Y3yyP/Y2wgMZEhPfrGPds3LEXL9Cyzvggnst+/34JIslv++dnOMnN7m/MgPz9aRD4mUyTRvZ831rca1ITLQ+Tk82fu2IwAkGyE98PDwyeoii6mrEeHQyH3t2xZIR05Cj73S9527thCx0+cAY9/GhJtv4MAhCV5+f9z5y5PeOd+2wEIX6BJjxoJQDSA4O3Y2xcXFyMqqXO+DHtCi4ruwkNSTsGQrGOFn8ePn3hEQKYKQPxifGjh7GzqRfLeg/oyOlvaSP85NZiORgdNCECCa2MpsNtBnXMhXQjvaeTVeeRCUmr/gnIgFmnpGEIpljTv1wVAlv3yfxCGxvn3/lbOM8MBOBEAia3Oobxrr9LNhQeo1r+c1lz+feqzQcmsTxp5R1N/Th3eMlF7qBvVsnuTKXYgmTL6FwCSdFMjVQNsNFIwhVLEcDQFDtkFaKl3VdO5ljMCgLwV/XvkxH8l3XfpTrtMmn4aAHl34bvU1I1CdjAUIoPCKcQ/lHrBrXcC2ATAAKmoqaDSxnLKTspC4nkMHbtxClQjeNMVOJ0sANmxchVoWdKwZU885yMwn/zfDn5O396xlZ6gVkJMZAR9cHg0ACkqKoG6SaUFQJh6tWFDPuiD5/FvLgzrIEGx4pymffsuyNuCY7tUJce339okktQbEe3j/9OwTuz77ApU3+zwuGUKCdaTUJHj3BEGIizEoJ+xVSsKwLlmGV9EaZRX2gQga9ZxfQk2qLwRgWgXSnJOrj1y9ToqY/d7AJCeXjmfy6tqEKVgxbnJAhBp5NuQRzESgPB9+Pv/8+/oT/+b/4U+/c0v5JzEw7FsyRxEP1qppq5WVXt3UVb2PIC220Jal8FiN5L6UXydIuyoXXPpCT2oaJ0RABLuB4Dh1U8b8+2IDKCwImtPfE0ARIwGrPVk5LwtiplD4f4h1DTQCGPejyL8wqixq4VKnWWgCMZTKiUjGb9fRA59AVIuNt+i+dGZBFFdetJWQzGBkQjMuFDEPRDPmi99cOkI6GYyYqUByPyYaERZbFQE8Ge2bwCIm23yPAHIumWBVFbVh2es798lADHnHOeLJCTYKTMzDE6ZLqwHHShRMUaNPI+Z+mL/MG2xV1+dBfpstcgBmaiZAISrn7eiyGdJSclEu034+4wAkMlVRZcL9ci2ZfN6hKquIrSu+YMT9vlr2YBpWG0i76Fs+uefAhCZ2GPv2Y2JkP9UjzeZi2Qje2RhwrH2mwwA0fuZ2050TWPt87R+j+yHeXwz+Y+301Qo8xwmCDGpUvo4TLPSXqD33tsNfmQlIiKh8OimiPwQjqRw3RD+fPPmfbpz+4E4fCCUXLjxcXQFdslBR4Ifkt1XwiiLhhIXc+5bUaOAKRDX7t6myJBQqgS15H8D1Sa47DG9FQ6d9BAksqa5QXLAArkAsgCP76A/Lbq2E6lZ3tSw6joNpiB6hfyPhH/eQXXfOQrOiqSHCbCh3l/accV0eP30Gs61cYd7vCiIkUeonXUWphgZCVn8y/8eSeM2Ov/tvzJxhxwrI5pi0rk0Hcu/x0Erjv4h1SQCGOR9IbYP6AXwQpLqzkt/gSiBkw4t+HvybUK4vDuVstrywWMPJH/8p72hMsowRIMoEMLeev53EJGJDmcb3e+5TcscayjEF1KQzl5qd7XTgSefyL4xJUxFZ3yHkQCtbCOOgMUFJdCmzA3U0ddJLUiWvlV1l+bFzxGJtqU1pbQwJo8O3j1Kc5OyaSFyPwIDgyA96qRfnz0sKFjuqul8N+Qd4UrS1ngLyoIPpcTF0VzUuKhtbKTbjx7T1hXLBf3qxMUr9MbmV6iqrhHRkWT61UdfimP4MKUHjsc33liLl2aDUMZimVrdXnsNggSoZn72zD2otsWKXJEnTxqs83KkxKl0/LduWSoUsbhPnyAC+OYb2xDlLkfEtAJedRftfv0VuoHE8fsQYeB53tYm84z486oVixBJiQO9855VFdxbJa16g9K7afMSAJZeCgkNRgTilgBVK1bmUWnJI0RauikpgSlk0vPowPOhJ38zwAq30DAbtQK0cwu0RVve2gjULhH3jvooMSVefO5G9fUclSPS1tlHBw99IfdDrRB/zieClzspHWCW1wuoRw17c5TJT/wfFhYuZIX5mfb35+rLA9QKj7wdz24jaJOX7qBYHiSHg/yRl1Mn330+yJdwDch76oOIlUsLFagkdS7O46WrXkNsgNokdSmQK7vHDFEqqj1nRQXRqSddoFwit8tbq3mBEsSSwmh8n7ygrsaNn22nomC5VBKVH+fwqM9eoL4FYM3iNgA+IxfNFGOkPNF+kD7W9RyckO71V2pdgwPdVqoS3zsb8z5V25yVTyGs1IXrHsRktjv9KSgAlcwxTv3OPuTy+Msq7JjzflgreW678BuD0V9dPkJdfRIccovCGGWEhdHFmloKjUoX37V3yvWOx7+lWopKsLKTVpIK9oescJ+MPvR0yDkh6v9o80MIQSgaE8bHV0Uy+J0woPOhzDCuVox6WvRDnGSE7WNVUHfTsliVSjujEA8UfWOgrelcfO+sdxbbEmb1dj4Fh4H1AmtEHMyq6UxnMqnG4iS4RovyNJIpodW89OJsULRiovxoKUDvgS+ZBWFcB7axcr1UBEQOtFqveMyMqMsw8ohEGysCwnWG1OovjmmM49Pe5/KAL76xolRkZABoqd2gaQZAPCNUFDqcyfoiM3FVrPS1Zk0i8vzgiJxEMwHIq6/GP1P1c/N0MwJA+IBMw7pw4QI8WmNcjUcuiGceSG7uXLHDy07D4mhNQcECOnFSauVPq00BgPDxJzLcp9KH5wFAphIFeZbrmQiIzNS1aRBiHk8DDfM7NpRMgGIWWNL3hEEFRwVra+sFCFkBw8of1AROUl+3DknDiXFiU5boPf7leRh33aKAlwVmbDDo8BIODXXQrl0bQe8qE/KeXIeEE965cR9qa1HDAfzyv/iXn9P/+Cc/glEVAEOVa5PAV49+dg6jVojrCvWk1FCnrYWim1IptTSfXIH95LINUHd+KdZ0SJJey6aG7x6lYdAomHZlAQ8DiJjAw6yJNWoe8vtbvW9NFSyTjiUqlqtohgk89Oe8T35AgR2RdBm0K6ZfWYEPI0fEYiPwe0nTsXhcYPDnn3mbgiHXe3rbfxHd0+873m7D0f+WaqNL6KHjGq0o3UODSKrt9e4SFBM7ohwVgSWU01sIognAA/6roSfUOlxL9n4Ut/PLECpXA/D2Nw3WU3nfY4r2jqVgvxA6WCUBCPPpvcBZ5+YNWKM/D8ADDqtQfK+BhFD9VEpbScGJSOiNpctV1/D7MKVFptKW/PViTnx05hA86HBt6+vEv77eqoAbryt6gBiM6HNbBpMXfWfXNiq6W0x3Hz6mb7+2jYoxn/Ln59DP/kWKIrBhwsUWd+xYIYr7nTx5Qxirmm7BQJijIBXl9XTn7gPMPXlCTdHyYZqNruSI77OR1D4/N4sOHjxBLLnOMq+f7TsHD2EoaFiL6F9/+amgXXEzQXdycgJoW3nU2Qk6U4nMB/BDgTZu/lALSkuLp4SkGNheTjitugFCOMLgpHjU4OAWjFwHR4jk/GsAwoClvUtGWfr7uynQXxqgvi6mbanPquhfGKI9KQwq+Bc8X23KMbb7zbdpVd4e8f2BI1/gXfeV+BwV7xA5QlU1D4WDQIyKl8w34jWD1bF0lXY2qrneyfHjt6gCVDhunC9kg6St/AO1zgEeuQWHxwDAyG28FBBkPvwQaGXcAofbyNchcy67AlrID3lA3PIwvsG4lnMAmH4BkpY2DAQ8pN49QwAS3kr6zubvpuY4VfVNvmboWIjGKlFeviqpChem1ZFI9ZENV1+ALtG8QWAEjVB8xAGcSorOV+VF8ff62XaBNhcRKsHR4GAUzUYkrh/nXYRcGk7gZRW1R801FASAY8Pf6RHxVA1RhsP3IRE9IO+tP8Z6fWISnQX4aALeDAmVY9HRLMEs9LSE80acA3LCVsOxnUKpyd2G63HB6pkR31rqUZBYVuFgp2mYj5F7MGbeh+qJx8lkj4yvuOCMXBN4vujz8bPIzWlISAvJXiOXYojrv6BZEXlD9UourhpIucEPSI8GODDGQV8T087UtXJ/Rr17DUCxYXU46uF0IW+Hx5eBrVrbBFAYodBlUtD4WlW0lPuvQayX6sMwco/0y0F8Z33vCUBGj+vX/822bWmi8nlbm7w3Ol8kPt6O/DTIcyMyUlzc8kz1RWbiKhctkoVSr10bQ712jBNo2yg09CEtX758RuhXYs5bs/QZr4qronO7d28MRPUUADIjhv0z9n2yu3O05vyFy3g5TpPb9zsGQHjcJhsFEZNtnDyUiQDGRL+/jADEpaRV+YWiXxDMw9dKaoEBAYIHvXET5FOxcPM2584WIWyrjC4FQHjcNm5cJV4EF84X0bpXltPFC9doMapBDyO/g/nVTAv8nz/9Df0SNUb+wb+GgkP9aFFsAbWHNlCm9xwa7sLrGIWWYE/TxagDqBYcSQPhHeR09FDiZ2tpCDKdHBVpfuMcDSQ2f+0AZO6h98jRmESlS76ghuyb4v0zFQCScnMFpT9YSec2/yP1BUqPqAYgPqjbEVU7i2rj7tNQXSBtvf8j6vFpJxuM0eNRH+AzCsfhvbyr8Y9ENOQ0HaQa33LhJfXuCKTX7O9S11AHPex9QI8GkbsGTn+WbS7lhSyiX5b9XC4l0wQgyxOWUGlzOdV1IbLAykr2KNoKABICj7sTiI0Xa/YUswzpgyfldB61GcRzNQkA8v03d9Gv4MHnwoGbVyxFLkI/ZaenAQgcEVQoDUBWrMgVFKh9+77yACD8qmAJ3tzcVPH9F19cRK5I+5gAhA2/N99YJ+pW/NuvDtKWTa/g5RtAp07dBOVWqk7tPygjL9xMABIOj/Yr6woQXemk1haZU2gCEJ4IefmzRY5JICSpGQhxdOExIiB9oIS9aACSkMJF8EDzqrwvAAg3f79Qik9Kpdy5c2j/YTdPmnPB2MBn+e5/eP8kZabE0MPS+lEAxAYAEQEVs2ok94v7+xQAYsdzXT/UYAGQYSQxL0kKRs6Fi26gRhC3lxmAtHYHw3RVERmAGLu/L/KhmJqnjWcnKGtR1IWEcaFRAQDii/m3EkWQKxDtKAUrYXDA9g0A4Rv9AgEIRz+WFYTQ/qNSXvsbAMK5XDZauzZp3KiCri8SFyejwwxEGJBMpb6ItWg+44eRQGmiw2kAkp8vHTbPUv3cPNeMAZAwvDjWrFmD0PmZ0ddi6T4brlFjKzbsz311UXCKx1I7mmhwXtTvOTmzhZrRtKM1zwBAJjLCJzMGM2Wom+eaShRkOvQq+QI1iP/jXOhMXNtIGpZY03V2MxsCCkCZOR9D7Dkeo3+D8Gxy431M6pb2GGsuP28TisT1hQvnor7BbJFUGxCAKt3gmrOH+NQpWdDtDdBYfvLjXwkjp9/PM1l90YI5lAHp041FV+jPsgNo+1ubKaE1BYYwEjCH4f1FgS42zsKQc9CeUk2uJz7UklVGPctKoA4VRNGHl5J/XSS1bb6GiMgjGDzs+VMDrZxnZl7IZCIh5pCMFwXR70szEpJ8aT3F31tMtTlXqGKJzA1jz+lTAYiZ0I4NCz/6Y6rMP0d1Gbc93sl8rEHYtMOqMCBHHwLL4qnL1kqBAw7kg0gKmrPLi8IHY6V6j5c0Al2dXMxPefi48GGXpqN40ZrgjUgQttHBis/koKEPs4PnUDNkYjv64axQXsN+qGdZFCqVICzAFbyygfD2vpK8hg4VHxOH4PyS9fNXUzAUhvyR0Mu3gRWGWGHKB+EnBrL7z5+g1s4OobIlEtHFuTkCIvumC7xxHZBXoTj4z7/eDy/1EG1YsphiATJ4LTt+oohqakGhQMe43sCcHMj+ooL4hx+eUABEKXvhHDweQUjSnjc/HrK9aYiSXEOytRShGBkBWQVaFMv7/uJfP6M1q1YI2V7en5+H8+dv0d37kj/M4FkXCuTnhEH6pg2L4eQZovIy6Z3TAMRuB1BXSDJ34TxEAoOoqbGVgkH3qqtppKb6ZszzZrL5SM4bP1fi3/AwKwLS1tpE/agdwS0CyeEMeMQ5/OW9jYeaF9f54fbw0QMIGsjIyoqla+it934oPjdX9VDnoMwd6uiU8+Nv/q8/RW6MPF80qr4/uCfH5ff+4E/o5JlLYg3QQIsByG+OXKXt6/Jwj3zow/2XECEKoJWFsykSNVk4+ZtpM8h+wO9DdPdBFUWF2+njz8to5YIgSJ7asX0gqB7oG1OD8OyXoQbGI6juVaAmlx/2XZseT5UQL3jUDjoW6H1cs0U2FMZURf58EOr0QfFHbhzp4+YEnZDXDdFwbu6F+F1QhuQc81ZJyMLLrWWiGHSreo88x3QdB0YNflBEE2dWtTb8QLPSjhgX5p32lQ+D3ugyw6F8Rm/MfcVh9EJuiBcS/hehLhO3okYJUAfxXPE1mm2o250T4o0+DinFKy+Mrbd6Dzu71LVBfYy61ILHXynVJaaA6SZGb+Q6z39ryUF+N4wVOdC/e+zLC4hByVILqlBMNKhcYszEeKgICfKqtPKdE8IVI20lLy5EaISFNXVJ3EqjZoabHmWoeOj9+Bp0RAYgf3QERHJfN6yORPSjG9EPVUtFnERdE/87KgLC37nf4956XuE7HQHxUBUxQsR6DopbYCWij6bze0yAr+EPjioMQPXwzh25Jjytcb5IcnIw1LLsyGXrExStF5W0zlGZjRtTJk2/krdWPgtMvzoDVUVNm53oOif6fcYACJ9o165dqHp7HaHjEYk3EwCQ7KzZ4JgOUHm5VCSZjME50YU9j99npHbJFEHITF3HTBjo4/WFoyBnIYXJAPJ5tYnmxExe38hiUHxNvNjrcxjqhh6XO3YfoZCvXjBmhXWRZwLDMyIinDq75POSlBSHiNI6sf4/eVLDj72gavG2vO9Pf/q+YYnj5xC5CCcnxNHS+bn03ctX6MMta6HRj3oNKJbWj0Jw/J6zRwahtoQ/NeG7IC87hUWEUhOoXzV7Twpqlk83pEB7wTmPgPcfiegCbKj13cwF4TwQsRjhfwuEuN9X1liI97Laf7zigwauw7XJXaPuLaC0C1upJ7yebr/2L25alTsKb73D+BxjHdsPCfbzv3yTSlZ8QZ2RddYxLLBj5I4MtOAVrcEIvh+sV6BCvSdd7UxtkhfC27kQSRKNKVOIGInvYbBs8N9JPc5uOtUkvfq7475FoX7h4r598OCX1A45VzFuMOK9h9QgqnMMonIz0wxSgpNRxyCU7tRLRcANc1+h1KgUKmuERKJQUHJRJdR/YqGY1IpE3BZEYXuUIAZHQHSeyRBXVjdqd/Cx5iEXpGD+PPrFp/tF1fUVyGdzgMYXaneIRO4vAUIEAEHUjiVh9+5djwq3x0XOkilTrenlLM+6Zs1CFOgMhcqbpKQK+oiiSjHQeHXnSiHC8I8/eZ9y5+XRK68sEPVBONpy+vQ1qlBSwQxAAhAN5MZAhClLa1cvEFGBa9fKxPeBASqyACzkpSRk22H4pySn0iyoE/L+F85dQoHADuQToNCkAiD+eA64dQCk6RwINpijwqKEUTx7Lvo00EcV94ogD6yUnULn4ztJfRpE/QovAHhuoUGJSKaXxXbe+db36H/6T++Kz9xfbiFQ6OrEebh5w0jS32/Y+C26cadcfC8NRswBQyFpEGOiDV0eH45w8ViyIaqfN1bP4uffheOKCuLYhvdhwMjbh8WFUUdDO/VgbH9yVM7BYMgMb5qVSlfrmqiqG/1StqYX05KUIegN8MF5LLJvunonG/1ycgpGnSpQKOR49fdq7voIepDan5lECqAja8oCMb4KfIhzKKohYx0X5qlsuFL9SPA8dilakaYaYdJ5q0rofKYUOFEyQUs9XdWMeyqf1/5+J9nUfXD1yefSKZ4NddHqmPJC4TBSUr2qAzSM595b9XNYPD9uQ1kFskcsNoZDTAMM46UgqEum5K4YTF4U1UJn0pEEzdGgpSv7wKT+6mfQ3E6UQVL3kYGHdS363o7ImtMAhPfxUsabcaJjAAAgAElEQVS9KKQoxsRYFA2WAitx6XeeSy+g2FYYsGsiVfTDoFpZ+3rS7MU5DMDFkt8WCFJAxOqHHiuTo6ouTjAFLInDlw+A7NkzG9K0cOz1eAoiWDdnjA9mfRGHw4b1uBeRkVaLwvW0faf7W2ZmKNYnKCHelU6UyTaZNxIN4LJ/srtMuN2MAhCmYfWDo1paWu554gkAiFbDOnrspJyrk/B4T3hlz2mDZUsL4TGse6E1QWbiUmbSQB/Zn5ycTCGnzAnpz6tNNCdm8vpeBADhfI7vfe9tYVgwnaQUtRBOnjxveYPZMONrYi9vKKoJ19U1SM68GQxSAORH772H5Oou8gWoiG8op32xXpTim4yXKgwZvPQfOR/S0vQl5DfkD0MFIMOGRERo+tujAujGuz8TRgbbNfr98XUAkMD6OJp38LvUE4qk6d3oE68DYzjoDAffmABk7hffQqDCSfc2fSKpW9oG0e/+5wBANgKAwHSkL+oOUEbQbFoTtV4Yh2zc/VvxL6hHe1+fAkA2JW+kSzUQ4+iRRuzK2cspOTKZfnP5gKR/6aRU9SKHmW3NhYkAyPbVa8QxD506IwDIvMxMKsybAwDTj2TCq6ibAYCkAAhv9957m/ESfAJPXvm4AIQjHm+8sVpE5w4fvgShhQRatWo+7dt/Tihb7Xp1lchD+slPP6A//qN3BB9/AHqyHMHjSEBxcSmKCd4UEZCRAGTp4rnInwpF3Z2nA5D8/EWgi0mlr2oA9ruQc58sALEh3yonF+8riBK0oM7HYK8quGnPem4AhClY/IzZkKflVIYUf8fPPzcGIHodk8nHHH2ahT7eQC6EtNKFEYaJzWCG677wuugb6AuD20mDONaPjx1HRMRJ3gBlYUhUX5EQQ+dQjLK9V0ZNf5sBSAjySVbEJtDF+kZq62U5WDkm3wCQFwtAlhWGUxciTHdK2LHyDQDhOci1P5IgM86qUtNtZn2RXjzPTU29IjIyFUAzmXPv2jULUYzqKYMcTrC321tnjH4l1iP8PzG/ZTJXhW2YhqUTVEYVJRRnE/FNdTRPlCzUsC5dpQ5U7Z3I2Jxkd57LZl9HTZDpXshMGuVP6wNTkrZsWYcE63PPNQrCfZhobszUNY8FQvTcnSqVzMdHekk17YA/z0cC8OrVS0B1OSgUg3bu3CAMMzaa9+8/KvJDWLqXk9N5fNkbza27G8nq8NZxMvrru7fgeemiqOhwKqsrp+h798iZmk1ftFwRRe3yIvNEBeJTbcch6RpHaxPW4/sguhSzn+Ju55IL8p0130dlZwASbjpflBcFXf/DTEbXn82ihJyMbn1vOKXMRWUyUZCFP/6PIhm+6A/+RvRFJKyrg5jRDn1cDxUstaQkX19BERU5dGfjxzQQxOuIJ4iR88dDgIX669ULFK5OnRc52GxEOpTB70Q0REcZuKL5cI80foZAtVsTtIkcPiF0vOUL2hvzHUF3GcTG91rv0PXGItTh0CgIgFArwWhPJ0L2vO/S+CV0tAzVuNXvvgCLv7/2PbpRcYfuVBbLPA/RFA0GCct8bvENftMULI6AwMcu+6YSxd/asgVqWM30VdF18d1Qx7DIs7hx4wGiA7omAqgQanALC+ZB2z4RxWXPWN5Z8TzoaBAqpLAhzHSs119fjaj3PTFHFy2ajSgAz1d472Ecf7bvNJLOI6DithDFC+9TeUU9oiZ4USfGgHoQge/u0k2ABo4sc9MRkAV5sykBNT6akF3MoDsAheYCoR7V1NyKvBBZ3GvBwgV4RqJRe6pZvHcYyNy4cYNcoOP4Kg8254hw4whIaJhM9PZBjkEbqsEvXbERc5ypSfLesFHP11dR0Q7lJxn1aGypBO1NDsrggDeFhKkCfPY+KCLKXC1fb1l/xw/PUJ+KSAWi+J4N94+bPTwQmvnLxefOrl7UxSDk0SwHBe2+UMniZ7/TugdiM0QEuHifk17bsJtulVynx5VSLU9EQtkTzdE/9NeG/vuAhRUIKll9WRNknEGpu3OP7gJwDPtyIVM/SnGEUCbEME5VVUL6mb8DaFG1gcT9VIpY+lnjGiAWnQ9UTP1M+CC6xfQ/0VQkhOeil+Jm8igNq1xPTsof0mFN3t5SUtLFRhA5Mek4KmI3LOSKPT3bnAvFngY//LYJeTV3cO+qoSJILl88V7I7XG/E31Da4u96sG4OqUT4YQ7d6QthmlKfvI/DLUrlTaw1qjgSX55SDBs26oAIFa0R9DBhfJuRDysJ213Mz3pfWapXYgDdiybfbxUBMa9d06vM95DIJ1RiAfLKZRtSESL+bEZDrA3gXNDvLDMCos/hoS7F90XdU/M9pz8HBnjRtlciaR9yPwZ1RMvsjPjMxXf1fRyRjM59hFqeFQHhRdXUU5dXpP5XB9ZRHUMFTNwPk9s7qg8v9osNG5JF5GKmaFScsM5yvlxfhIEIq2rNRL7IVNWvxJwSYgRFltDUTNGvxLHx/4wBED6grpA4NOSWcLSmwlMAyJycLJlfgQV0IiPzxU6t0WdjsHTm7IUXVhNkutc7U8b4ZM7PURBeIO+gUNfzbBPNjZm65mcBIKxStWfPLuRvfCVohWMBkB/84B1BUbl/H5W1YbhwZXkts8jJu/xS4vFkvjiDEK6VcAHJ51WoacAAhBPTU1AccRBvYQdkOLnV1daAStVHXagqdq3pOvWCz93hL8OsAThXZkgWrU5YS1fT91FzSDX5d9vJa5G7WuvXBUDyfvoXwvAu+n1V6wP9nRYAub2S0u6voEcLTlDV7KIXBkCiKJZWh2ykACgCMaf9auMlygvLF2pZv3r4r5QBr3oM1K2u11xHMq0UsNCAwgUAMi98HrzXiAo0l1gAZAhyrBty11NW3Cwhv9sBmdMzdy5AhlQCBu8pAJDvvf46XYGhf+9RqQVA9IvFXS3ZDUCyZqfDaJ4FetVXTwUgfIz8/EzQBKPo0KFLtHv3KgGIa+takSf3UPRz7txUWpCXLeSjDx46Lwxr9ubnL8qm2ZnJyBH51FLU0gAkDBK7C/IyEf0LEflQrMrFkQKHg4HKsADhUVFRUJBrwDNxEVK5mYgSRsBb+HjSACQQuTXz5i0AlY2jjAHwCD6kJYtTkCwP6QFUI+/p6cFLH/V6VK7HTAAQfq65pWUsBeVYrpIFS5PoXskANTZUU0RIBN27X0yO0DjYVsFUMDsKRSq76fNT+8TaEJEVR3eu3qaEkGgRAbFF+FJAHBT56nyps7kLldQH6GdnzonjagDCnxmApGCNOIZCfr+tAGRTUgpVQ82sRNO7vwEgcgKhvUgAsnCeHXMXeQ4lvI6NBheyR/++AMh0ciqsmzeJDzOZLzKVPBXdNbapAgPv0/bt2+GU+vUkejz5TWYcgCxcuBAvoQ4kJ47BLxNULDf30+wme8HWrF5OTMOayMic/OU9ny1nRDr4BeSCzJQxPplRfFFRkMnMjZm4bg1AOMmcm+Blj6PipcdHeJewjaycniyK9TQ1tQgAwtSTnTtZUtULtJez9NZbu8R3zPVlygpTVDpQoTcSCaz6PBwxaW1tEzK+nF/z6adHRISQZX953+98Z69QGnpYXU4OeF25e2uLLtG1XHDbg8OoqO0atSoDyidMei/fzvwONVAVfWX7nByruq3EUWwOypC8klF0LDEARoFCfNbOQZF7qfazchDV9vyPyaYcGQnh3+b983+HaucBdPvdf0CfO62kcdMrIpy+6gsrB5F55GYxYfV76s01lFq8nOoT7tPd5W6uqrW/4TjjfGbkvYrG+Q+DTSqvQ3n22Dk32KS8tuyIVdsOI2HVoihj2yHkwq62b6KUgHSq63uC6McQxQbE0/3O21TeVEm7Zr1ObX24jwFhVNkOql3FKXKqSumc27EteRudrD4FZSrk7OhcYZFj4kW/t/ptUaSNvbwc2WjqbKHW7nbInHJtAy+qhOHa1MbJ89Lj6ATNyXtYRWdUBOQP9+yhf/7Np/I64fFnephoTEvv1iPNCafya45YJEHq9pNPzk0IQHiu7t27FpGIdoCAYLp1+xFANep9INdiw/pCNZ+9wTcuo+s3iq3EWXYW73lzoyjKeQbqb3Le+YqcKG6rVs5FhMWBv0PFHOe+iRoWuMzHjysBDioRvZB5C2xU+6OGhrh+bGtT1BwftcZyYTw/5DbZANwj40GxAthjkFFdXk0pMGxDkMx97GQp5H9TkdzNURHOg/IV56tHYveVy3cpC7zpAFQU5zYw2E79XhIIeqmEfx90rF/lwNmRexIRIitv40aTX5B0xoWHy/oigYhKzJvPBRWJFhYWwokQKz7XgmaZHivzYXyQq1VZJpNZD185IBKtvSORTxZaR4MtkNd2tdGszCwa6HRR612It7AaGIBqPfJgfoM1QAQ3VE7OMObK4sR0cayrDVW47XKueEHiVtuQkDUQ34k5gMiHbPxwy3VjGPPRUtRVkTAXe6DNEKnOEWEPtsoZ8AXX3NmjJrVL1Tsy/Z44laZScUL+IAC5OJ/OWcG9LFRVzK/UN2DdcUcqnIhKcbOxXh1obdxYEY0bp88PALSLz2bNCXHbVF5Xs7wvPkhu19EAXxWt5u+dKEfq8b6xFrCxaEd8WOX1NxPM1Xe+oMPyM6ublqx1OwD4mrGWeCxqfEwZTRTXgeiHJWKCvlg5IGa0QeWk6HeRHEt37Q9vfp+Zcrl83JHRHSipiSYWd31NwxQU6EPbN0TRvmMNmGuyIjrnJ1lN2zTGe9KUth9WESnRJyucLDogD2G9LJiq6H4D6FgKX5Ou5+I+qTHuZpEpjw2e7x9TlbSdbm90vghXWuexYGrWVPNFmH715ZeVU6Z1zZrVBudMiIgyz2SbcQCSCHk8LtN+8qSskOs5UcYHILzdeii1FBc/xEIspd0mY2zO5GBM9li/LcnoExnM5vWaYz2V/cxjvIhckMnMi+n2f6z7P3qR1yHJpwcOx+pDUlIyknGXw1hrBWc0Va3vXsJrfO7cFWHscGM6VmRkmODX26F2M4gXF1ee/qd/el9EPHRzgHrxzju7BTWiGx5bpj4kg2rxzqkT9Jc7dsAQs9GFjguigF4Qckm4+QQ6aXX8WqrzrqQ5QwV0K+8QDfu4YLA/gHyvPDK/P55KwWLaleqEeDeqPzQbQfxp0rGMoTJByOx//QH5t0fSne/9HQ35s5fbE7Dod5ugYKl3t5kD4vHZeIf5IhG94OR7ZOuz073CQ9SQzIav7LAHLcvIBxlsR5hZAw9lLw02g65iiQcBoChq1jBTsNR7d6gTA6BoI3r/V4P3kN3XQe0wVIPxb31vHZ2oO05RQzG0JmWtiIwcKDlI3ajJEOEVTjmh2aDInPaQ03Uh6d2Xq0ei+QJQ5KXOpzrQj7JQKyE0KBTVo/2E+lFIECRXcXGfnpXJx1wfQ+eLsBpROtbjdQVL6F/27RO/83f8v7hFKCw3FgDZuWMNNTa2IAej2KoDIus5KMMNg6INIX4+MjMTacGCDET76hGRuAOVJC6uaaO9ezag+GA5aAlQZ6rkNV3mLoh5CFCwuHCeUMr6JaR6Rd9xwwMC5DzdvGkx6FeoJ5KdTAcOnAfdip+HbhpAHQ9xH2Ec+oBmxM0GI3cAyfzcggNDoCAmDba0jAxxzIbaBkpKS6Ho2GiRZyFqXYAmFoSx42P2wLN+6IsyenN3DsQf2ikxHUU/GWHDqOcIJPe1tamRWjqqZD9dkH5F4Ul5HflyLH2uSXECNIc9DEa3BEcOXI+OUIbAkcAtBDU+dH0NfyR2LlmyRHyfmZBrUYGKUKAyOVHWyNICVlcff0offyJrzeTn5+N9uZG6mnvp6mePxXUy3ZKr3n908QC1DNrchj2AiB/ySVbFplE5FPEetsuop1SnkhPcLS4Ew1Z8wxfFn9SDjM8+luKT/Jl/tbIPYHSL/BL+ntWzDIa1V7+cx3reDQOc6CRtKZigABFvoyhxugsZjmhKQ42T44jucg0UXeiVaZBajWtogPsmz+HnJ0GFs79HOAJEfwBKhpEzIq8Jz26TVsySQIKjiV5qf163XVbOKhvv2utgrvfjef6N79Xi5KPU1fg8LjgHdB+46CA3BheexVk1SFF9Y2UsZdC7WMLPbCNoTiaYGWIQpOqyiMVPL874TggZGE1YZeZiajrajBu5rCAU+WzDVFzqqcLIh+Ln2qnAozy07L9VO4b/MIGgTj43Fn0NOiR4kuMtrl31bRQAUf006WUWiHmB9KzpJJ973sip/6XzRWJiAuHYCBC5IhPli3AkJS8vCjU8yqd8wm3bYunWrVtYy6ef4zLWSWccgPBJWA3r7NnLo/MBnhIB4f0yoGgShoTba9dvib6+rACE+8bFtSoqq17qZPSpGOIzAUDYa7h+/UpUtr8mPPXPq000L6Zy3RP1cSYBCCv7JCfHi9yPOhQKSwWFig0hXrz5RaS9Vpcu3QQ9JFNQtB4+LIeBlyZ++/nPP/IAIJmZqcQyyFwLIRnVm3tA04pDBez/+OMf0wfbt9F5WIL8UjrRckIAEF94thZEzqc0RwYMB/YRsk8dSa14GRzZ8TcvFIAkffEqhT2aSw25V6hu1QlxG2YKgGhjatGxdym4LY5urP2AWiNYVezFABAX7IQMWxZlgPJ2ufEitQ7IBGeOlDB4eT17l6jrcfDBIcoJzKJWREeedD7xACA+4KQvmVVIUQ4UaQPo5ChZF+g4rGRWAyDCYh/sMWUg8sbqLZDqDaCqxjq6eAcFBFXCOht8+dlzKA0g5LPjcownA0C+tXcT8o+q4O16OCkAop8hXViQAQiD4tdfW4NExw46eUp7zTwByPz5syD7m07//DMZnTEByErI+A7gGgsKctCXJ6gvBTUwAB+bnywO5+vnpMLFBZD0PTMuAClYtgy/sZIXPMvKY8zPQzfU4bjWBitV8TmvXLhJjogkFE+MpLr6TgqJdVCwqg5dWVGDsR+k2VnJ1NBYA/niJACjHrpbIquif90ApK9rgC7te0j8LwNbVhmraKqhQ/dvegAQL6hK+eL3TQmz6WZzFVV0tb70ACQeNLnCqAQ68KRSzt1vAIjn6+oFApCwUF9asyycjp1rs4plmp359wpAOPmcIxLHjz+ZyJR4br9zXgfniuTkRGBtG0S0uVnkjIysL7JsWRwYFf1UUiLl5ifbJMUsbkbVr/S5nwsAmW5RQh1ZOHT4qMfYTGRwTnYgZ3K7lJQkSsX/Z89dnN5hXwAFizv2NGP8aeM6XSN+KnVBpjdwkwem070Gs1+TAWZjbaO/M71S8n74IQE3CgtBuwXSdu/eBh59vIhyMBDhysmsDMT5IWdQQ4CpLR0d7aI2iA5pr1mzVCSwHj/OvHqEYwE+tm1bS/7wPG8GN34d+P5/s2M7dUGutcXZQrcHblB2WA4VxCyWxh68kGzIwR/MNWzp2M6/tahUoN5bkXcrEsLGlhGZt6IdY1CwDJXRUZEQXnBiTq+nyJuLqTEPUZ81Jzw8gB4RfeV0NL+z5HRxnDFVsjhXVO1nb4Sy1qnddH3bv1G/Kkg4kgZmScuyc1K5cwcadbIs066kd3awFRQlJdnLzjsnoiOi4Vw68jHUrb7DsVyoiyAaH7NPfu/Fie7YN9QWSjvTdtLhh4dosWMJHSg9DECiKDBKnnR11mrKiE6nnoFuePUd1NTRAlUjVLkOtKtE5GFqBPWqDFSkuuYmSo6Op/kZ2XSz5D4VVzy2zr1jzSsCaB6CdrvoDnuYLWcwwKceUEgMa+8yJ4m/8spiRB7OIv9IevI5AuKmU7jpH0x/kvNaUTn4HOCncSL+njfX09175YJmxY3nr0V1wdyLgXjCmrUFmKPddOgwa8t3WBGQpUvnC7DE9z4fhQfbWjtFFKUNlMT5uRlIbkcUASf9/Iv9AoA44CmXF4iEdSSfh4Y4KCoyHLQhSIky0EZEo7kJCevIh9AVsnn+M7Brb+9DTkmwAPnX79+m7JxcRK74OeynBw8rKR5RmmDQqPxArZR0IS/0owuJ7XaRm1LysJrqUeE8MUZGSGx4AHwGJAUrNhzV0RVfT+dX+yERPgwRHW7FD5HTFSgn3h//4Z/Qf/rZX4vPOdl5tHPre+JzWYuUZiavfjoPyWRHfzyF5AGQIjeMW089kpPbbWT3RjQM/WntaafPbpykLl0MFeBUO7iDcQ2LI1PoCuSdO7yQzK3mAhf3E8PHdWSMCICMgoiTW/K87LTgJpPS1ZyHpxwp7uJ7H4w5V0YXxzOKfut6xDxmbrqNWcOGt5f7hYJSNTcsmu63NVF7nw5fIjqhBR0INEh9cBf3QT9jRqRCLRA8x4f7lUe+zYY5qCIuij4nHD+koiJG7Q95jWb4dgJ5VU29MvbxAvVKHEfRIcUfgkoovzcrm0s6k2d0hSMIw2biuUekwlPIR0dVxN0SoFveOYQm3NEQPreu82FEOqykcLmz2M18f65fHUVlFT1UWe/uo4jeqJM41X0T1yq+GxElQuK5R9NzzJAA1lLBHP2wohoG1WwU/eoliIBw8jlHHsrKpHrh190SEuxwSjoAisIQkW6DqEaXlRhvRmrMezueHai3yc+Xz8BMFR80x+i5AJBnKUpoytx6hNa+7js7xvl37tiCQl5nppeMLp7U8UK5M3exk5loY53tWYz3qVRHf5YrnQiYPss1jOyXyakVt858MY1xEfrcI/vgBiY2ATS4MbeSE9cZgDCAW4gia5zj8atf/UbkgIxsiYkJMMrm0rFj56A6t0hGUJB4/lVREa1fvpxKah/RP1Y00n+ID6P0LHDN8ZR/1XmGtqXvpABf1PyAMXmu6STFBMRQpmOOOPxXoQep/xW3gABo6qJZFG9DppdtMA8KluqgmQviEcU36Fj+VXGU/uvv0kBYMz349k89Lo2Nc3NYTeBh1VFTe4iaZjqVgSla+mXLuSHqcyZqigz59FPp4pOjKFx8GGXziyNyqQCLlqwMlIFGtyoPMzGcbapOCICIzh0RvO1W9b22MGH4ObuVwYPaCFz/Q54EBhQ46DGBMbQzYyfVwFNd0VxBN1puip+d3YhKgRbFbVveFgoF8IgOicL1wKBHeIj/bUAE5HFdJZXXV9HGvJUUHhJG/riffaCZ2P1RqA0Df6f0IV1CJITBz3d3vUH3Sh9R0d274rgMQLTKEXPudQE6Nhh0ka+BVidt3YpjhzkQfahG9KEM94WNJg02hkQNkMbGNpF/oeeJNkYYgPA837RxMQx+1BppbqPTZ66PACCSKmO3+9PWLctFv8+eu47if9KIX7RoHkVFBOIl2gIAHkSzZycLBa2urh5VcVwW+Gxr6xKFCpmqyOcfGGABB2lM9vZ0ATT74Tc79eNZK3tcCrnrRkpISaEYHCsmNhzKfRdRxbyWvvPOLhQ0DGDWFSVk51JbNQz0lmaqb2iiSOSh1FYPIspoR25jI8QfYgWIYdU60QcU++PaHg2tN3D+bvLpQ9HFAZl/kISqx3W1cuwjIlPFv0EoKNera1+4bFTnlNE5J+qO+AXIPImqBl9KSJSgKm+hfEYfIfclyi+M0HOq9r+NAovIF0MydkgjxCjwsPAYdoOiVlR7lUoq2OhVdCR7o6WIxnTB5NBIWhiWAtnoOyhno3IuxBk498QwXA0evnzgNddSbuslZIUVGIEB76U8FFyfY9hdzdBdV8NQgNPqY8PiIVdGOj+3+D8I929jYibdRKSvStRWkb+7+jlKLM89ZCwIXqBQ6eKCOoWC8x4soI26H96tblEcjkKKY6h1QtR4gvLYWG3MdV4ngPEOFiBwU4XkcRTy0vkU+MZb1E3xNOxdbLjrY4hFcwzq0rCqaM8dNnNERtYgwf5um8mzP7pepAt5GE8DINw/K89EfY6OtNES0K/2H2tkfp0HhcsCLphXFkAwaFs6f8UFSpzVmKJngjRzPMX4uEEfH9N9DovwJ15Mo+xDk1875t2c2S85MrB9ezoSs6XgxsvUdL5IQkIwxcfLYofcTp6U66vZJrJldu1KmtHig+a5nwsA4RNMtyghRxXi4+OEJO/LDkCeORn9dxSAvIgoCM+xiR6c3yYAwtfT2dlp1QHhRPbBQSkHOrJFRUXSnDmzRY2QHkhSlpU9ofSMZCRi2uj4hfO0cvEiimcvvT2YLrffonUZ62CM9cLjHENOWNn9KDrGyenHOw5TTG4gFbRuoLihFNgm0HYvPEwNiVDieQ4AxLvfn7L+3z+nQUjkPvrBP1hAQV/fTAIQW4+D8g99hxrTiqm00B1lGc+h+SIByOuZrwu1qz543n3gvb9Ue5mq2qs8AEh2fDaKEa4RtKuPL++nAK8AmpecTSnRSRRmDxHV0Lm+SAM8xF1d8MbjhjEdKwKApLa5kY6cPyuMuR+88S06ePokNTRLUZDJAhDe9t13too5xrSeDz88ZQEQm82b3nxzjciP+Oyz8+K4IyMg/Gyyof3G7rUCFHzy6ekxAQgb8RHhwch7WgOO8UO6cOmOON7cuVk0Ky0cOSSNsv4NGitu2VExfABatpEAEBr8sKXJz3oTrjEM1c8ZYEnJUpdlLLFyVi8qoF8vKqGyagkO4mJDoConozN/8J3dSDK3UT+M6pQ5eeK7Tz/4NZK/e2gpwBDTtc6fvksLCmdRABLYOaLC4E2COS4IKItzPqlBbZMWqKE9IwChgTRURQ+nxoE6CUCeABzBGOvxbicHRVKN7R4FR8h8meA6VG5H/klTdxNdrJG5lzW1jnEBiBfuX4Y9hlKDIulsK6q9M2BUD+HXDUB88U5cF5dODyG2UAmxBW8B3r8BIHx7hIH/NQCQV1ZGUOkTvGfw/zcARD0o+OdFJZ+7zzi9TwyU1qxJEgUkGxt7Rf0PM1/kaXbU8yg+aF7FcwMg2dnZ8FjFUlGRzOcY1UQ81nCNqg1YivHVnVto/4EvrLoJnGzbCSrJy9aYMrZyxRL68vjp6XXtBQKQiYz18S5gukb8i4iCTOaaptv/kePxtAjIWHkiev/xzu/nx6pVo+c/1wbgFgQ1Hqthnv4zFB8AACAASURBVPAzsHjxAnhsvxKGYHb2LOSQJOL5uiOUtjiXZO3aZfSgsgw1HxrJAYuouKWFstJt1AH315p5qygmKIZC4c1lB9WB8s+oLahBnMIGHfnfi/8jUUzP5T1A517/f6zIB9OxuInE9DEoWPybcoJb3RV1QqwBcEdRcv7uP4iE95I/+z88JNx1xELsoiwhkQ+ijmFGP8zPGkyYuSOaUrXwk+9TR9wTerjUk85pRPxFH6zkdnZEqvxPV4/yyCLSoaMkgnKlHHCufkQy2tyKWdqjyhQrbs523DvNGuHEZJ2k3sPREEQlZn+PjlZ8QVle2eCaeFF8UDxdfXKNbsJ4danaHpzH8Qcrvo3cDn86eO0oNXdK3q6uKRIfFks5SZkUHxFDgaCrHL5wnApzFogq6PUtTVRZB1oQamT84Rvv0D/95n23p5otZdU3Tr41IyCudk9hBaZVbN68FHlFUUIK9+DBS6IPHHHYtKkQyY/BApiI24ab4av4ekMY1D54PAsgtTt37izkgFxDzlMzbKdBg4IlPdIMQLgo59YtS4XwQunjaiq69kDkPxUuSgOFoIe6EfXg1tjYBE9eC61YmYtaGrMFtek08ku2bd+C47SI5HKW5u2FYlQ0ZHpdrj5ET8IFbaofYI0Vkrjy+Kefyuto70XESHnq/+xHm8WE6wNAP39ZUpsK5s+nTz7+CMneGXiXxdDxI+coKTmSFi3mcw8j/68e3Oso9LkOhUC9ABiCAPIdSFhvoqYamaTu79tAIcFywGtVWpyPH2q/hMjIUU8AxCOG5Vj0Yv6wAFVObCEKKoYIOhXfn95+FGv0Rw4XIqQ6ynSh6SwN+UqvZn7OIgqujxZ9akJux4Fbx7GPH/kGyKT3Aa82Kx+E/9Z+5IIIGZG53oFwiVay44ie9kCLHHQ3BWvU65oXBRWm9IXghZbUcwo1LE0xwkdNTdKLgqAtyuMyIGaVLm6cmL4RKmVNiOLcbpZCNNycSHyWDV52vVjwMSzKE/Jb8J88nnsOO3UaIl8DqFdyAx8k5Mux58KYuo0VARn1fhkr6j2WKoZZ80P10QeUWt04wjCI6u1W06EYM1qiktSh5SXmtRwgI9RrKm3pSuoiKuCmZemIhC+ic/oY4prU8fSmI99tOgLC76dYeNALc+20/0tEP7gLIkqlZhDff12xXvdPbMUvAHWzdRK/+2rFQmtGQDgLUd0cayvdd/MeeFCwXoIIyI4daSKiMNOFAs2hmonPHA3ZuzeLPv4YQjPBNkHRmj07DNHcLqzLPRDe6ByVL6LPK/NGSpE3UjITXRl1jOcGQIKCgizd4KkWJSxYtIAawdetRJK39ARzgTbPl+NzGY1pHPSZK6OLB3dmqVhjGbbTHb+pGvD6PPHxMfDSZ+EB/Woaozq1XSZzbdO9DrMn06Gz8T5jART+rl8r9wSjmhgaz3Nvn9E8Yz5GVGQUrVhRCO9FO50+fVGAF85DqqyU9A0Oda9YUQDKzGOq6a4W5/xJRz9VBnvR/x7rT8sXLKUUf0Q5sPiHoogh5300DTTRgY4P6e3I71GIbygYQi46MPf/BkAZJke29Drr9wiXGtEUK5OCZRYl9KBg6YHjdxT+z/77vxRJ1sV//lfWcUeqJvITbn4naFaqqcLR7hcUPmkwwkuDSdcKbgDN6/J6qsy9SC1JMh/CVNGybAYGHRoo8HtZB5w0NQPgwdWlX6TMP5enZyqWzgcRKlkKYAy1KxUg0K70765OVlNSzzeOtyh0Ec0LyaMTpccp0CuQinuKaRZEAQrjC+mTe59Qt5JyHQbI2ZC1lpKjkuizosOiurW4DpXgwpx2nWz+zrpdwnhuAUjhRORQoMZARcfqhMrTx0ehdGZdpxuA8D5OBZqEGpFaYoc75Qem10iVIo5orxE0wfNI2GYJW440lJXVABBIK88Hil09vdJJJGkXwwDEi7A/gVolk9CdGMBhxbv3VsYWp6AsXTaXcudnCBnZixfvUnVNkwAgC3LTUNwP447x5CZyMkpKxefQsAhqQlI4t2+9tQfn7EKeVDc9evCABlReSwgeq8ioOOSV+FE4gJrI18H27Xgujp+8j5ySJuSPSKD/p38EiWyMbfb8fPrxz+WaFR0RSbeLZI5ff3cnbdiwkOLAsfbxY9lbonpILCfH5wi7kIsMhjjsVPyoBd8FIHIySOWPasgRXQmFOmkUdnfJe2iLjSFvf6lE5YNnrhsy1Nz8fZD3EL+QAn2ZhiWNRn6Ouc/dA71CUYsfpl5njyg0ypGLClcl9eJ+hSEiFEfhiLygDk3XfbqFeiLeUF3jNogiid5DcnKz2JP7TepFr0TMoVqIJBR3y8KKDDh0McxhAAlLDpenh9rRvQ66HShe6OsQwLJorIilAY0AIiMcLQys9DMDEKDzI5ZFzcI1oRhpaw36Kw/gGnDLRg87eRyVc8CQcfUGDQ2eDbE9KwFyc/Jzp5qrAb/pP3n+mQsAH1GMt7uNTbsaw/4wHUjmAsSFHkeoeTEA0XQkPtMA5oe8QEwkfRx+JlTfwKiVQ4l7YFEbPRLkcJ06l8MohmjmXjARzhoDBTqGhbdmxDvGLKZoGPYMRDZviEH9oF6qqpU5HCxzbTXRbyMPxQRF1kamTK9a0I1EPJ5LEwGQkcCDD22+V0feT4+b+Zz+mInK58+pa6MOy32NjbWjYKy75hdvFB8fCHXBIAjeRAkQ8vBhGwAJpPnVfOTig7quH9dFeh7tuQEQ7uy2bduEdFdz8wj5ODGDxq+KztXGZ2eiXDyK/Y2abM9jFJ7hmFFREZSXO49OnATlYbrtdxCA8FAUFCzAhG4A0vac+NMdpvH2+10HIOwh5uKXxcWPKCtrFlQuHsD4qxTerqSkOJEIy23hwrl0/fptAUC4pWFefd7SQfNzHLQ8dzHlJxfAi9wo6CMhUJtr6W+iuKAEKut7RKkBs4SM5/MAIJk/+xH5dYbSY+R8DETJ2gaCsmPW8cB3MwVA5n3+NuR9w6l0+ZcAIJKf+7IAkDcT9lJtLwznFm+63nedOgfAccft25n5KpKXbfT+9Y9EfxmAcN2Qt5a8gbyPJjpx/5woVjgWAGEj0Q5J1Z4+1C2AEa2NRju85tzYcH9WAMKiBatWLYJSlPSaf3HkApK3u6xK4mMBkNz5mVBwS6IDB2UC/HgAxAtG1u9/dwc1o8p1X++AACANje2UOy8NyfzwAQ9ODECGh9sRmfGhoivINTEACJ/XGx7pCCS8B6A+x6DTF7klMXTg81v0qLTeAiDbty8FgBmkVUtTBBXyXFEXhSNXQgOQwvw4eA3jhNfQKxD5F4HZAEkhwoteVl1LqXEJgj559GwN+fRW0+ZtS6gVOTLtPVenBEBmhWVRRGisAB+1yIE4ee8r6kAEgOl1sXAc5Kag8GNwHNTAbKLoJVPx+MFp8+5EDAAVLZyIeAKgvF90aFIAxA+R01VQa3vQXUfVA4iyfU0AZF5oPDkQFb7UIjnq3wAQ+bb7OgFISnIQ3i92unKr2yoW+g0Akfdl27Y0sA/qEXEdmyYtt3o52saNKWNWadd2k1lfxA7mBVdcZ4qW3V4pSmp8/vnnz+1CnisASU9PB/KKhZzjGNWxnyLJywhs86ZXpl9t/LkN19gHZuOw6NoNQYWZVnsGADIVz/5kDPWx+j/ROcY7LoOzgoI8Onp0mhS1KQzmRNc20TWYp5rKsSbadjKXwHQsaaC5gbpO7tT7hwIwtKPIWBBUkDZuXA1vxnXUDWlEAnswuKh5wit9504JPBnSKyxaGOR1W3roX4OQ0J76/7P3ntFxHWe26NcZaOScCBAgGEAw5wiKIqlABVrZli3b8ozfzB3ftNa779e7a73/s+67P26Y/MYjyR5bVrBFSqJISqQoBomkxJwDSJAEiJzRDXR++6tw+nSzgUYmpVFp2Wh2n1BVp845tevb395ypTet0ElrctZhktJHcyvmUI4rV0jxcm4I6/zvDL9FlpXwI+FVPJSsKokSeCXbTMcyRf3vNyLkqIeqQvVbvyRnTx41vPIm+cqiQDRRQNOsUHVfJCRuARLBImPhiyMhxs/4kNpcTIW3FlDurbnUWPsN/ve1edk3hkatJ+Yi/8SgTcnKh3j1fUhHQPBvtarKVC0d4QgyFUtHOFQ0IQIFrFCfSkzn75Q/hNuSTi/n/IR23f6AKsNVdMKP1XVWHcLx2Kfh2Ypn0c822n3lE+oB/50jK+zl8uzCp4T3Rz8iDH3efqpvvUUNMCDUjWYaCwSXZaV5ZVnXR3WKoLmYkvRNC6PCJJMLAxc2sxOf1cWxD7L5oaLSgMbH99CsqjLkYszHWLtBNxEB0cnEDEA4gsfJ2UXFWaBA5eCZeJleeXkbfJ06oNZ2DNK5fCxZT63+w4pEjz+2WhgO3rnbRrXzZ8JFvZ56+4MwCcwG+AiCriLHbhYS2g8h+seltbWHHCrp+aUXdwB0dEIZK4dOfXOWfEg+52KHcRqXjMyAoChyqapkzw3kz8AI8p9+/QW6X9KUlq2oFH83roRyFriGf/hTA22uW0+NdxvE92tWuZAfcgcRRA91g7IUDKRSWcF64dXD/dkBVaz9h+T47ofr+8JZVtqweRXVXz9DufNlm+9AlYaLw15APpsE4lYr2qfM86ww2fP2Bak8t5JmFszEtYHyGMbHb4/uRC4QViBtqbSmGtLVA6BWFpbRrEJswyvICDcwWcvnh+khErj/cOFjCsIjZcCnE6+hGGWXK9hWABuLMiiUd6mFMnHcDelz6MjAVeoN8oRKRcB4bCpzQf4qujIqDqVWoeVnjjwADqkfeH+VTM0r6vppYJiNcGRD04oQFcwsp2w8A79ou2EoVGnRJG5/2DSe2RBRFI6yGInu+LdQwsLXHt1m9EmHjCxFUDNjP7PyhKIMgvgmj8nbDse0SPR9PIVWh2w5EKoeZjrxnMeULn6mX5mjGSbqld5G3iuxJcgeUAadzRR9MlStYlWxrFoFzPRgFUaHOgJiqr9FO8viGmkK1tNPFNE3FyD93RWMSdjXfaSjWFxLEZEwnjF8/RNE8jXVypRYbmE6lv5e14ejfqb+ftgiIOy9sXZtCWRpZXT9YS7apf3DD2/dV81EY523Ly5OQ3TEDYqtBYudF7HYef++k9XmKQUgvCL08ssv40LtM/I5jIonASCLFtYK/uv580qCcLJaPAXHYSpMqUqcH9fhv6MAhPti7drlmDj3i9X7qSzJgMC3HYAYfYexwsBuw4ZVIh+Ec6PYfIslMe+jKgKA1GEC9996fbR+gaQZuAqswlV7deZa6qNuanO2UKmrjJbnrcYrI0DvR35NaSsxCZkEAKLldruWfk1tmw8YTAOux1QCEF4Ad8KMcM6hpymtL5/ObX6PBvKi4MecxzmdAGSdexMV20rpXNNZ8mKV+k7otgFAuE/8fSF6tGozzcgqo+7BHlBxYEIJqdHrrfXUhyTq6sIq0HDSqSgLMs4DvbTzxF5xTacKgLiD0gRz8eLZQpWqC4psLG3Lwgc3bzUhun0jBoDwVO+FFx4RilA8qf7TB1/gcwRyvI+JHJKTpy5AElJyyYOKq895Iz//2dMiQb29oxeJ4bnid6+XqR5hLOp0Q0BBTipHAiC9A81Yrc0RQNyP5Pgz35wmpDaJYgYgGZkVaIebaufl0x93nqSbd+RESQOQpfPTETEi+vLrdtoAHxEGIKmpFlq2OJUG/DJBngEIb1OatwbO3QAru97GNuWop3Q0ZwCS5+ygR7atBVXMSZ50+QJPBkAWFK6l3LQC0X+9uL5syugH93D3qS+oBVEwBiDsXyLGSqAP16KC5heUU1luAX1Rf5xaBwBqVP4Bmx+OFoDw8YocmbTcXUkH+i7RYFjSbHjyP9UAZEVGBWUx+OioF0pvVkWl+h6APFgAsgBR86xsBx0/K6k3ZsWwf+sApK6uDFGC/odGelc+5RIXnSh/+rR87prLSHOmaN7Iu2JeMVVlSgEIV7qurg6rVVC0uJPAQVELg8dxRBmBMwf40c119NHH8iVrSMOZl0mnqlfGcdwHIck7lkk1NynZJH24Zo90nmTH5Ou4dWsd7d178H4QOo5+Hm6XRPUYS/8ka4f5vDH80wm04b76GfeDPGh8FMQ4FUAIK40tWVJLH3+8P5qkqDYw55xYi4kuwt35LypddCQdnghYiHPl2WBKZocHxRpqst+m21RPG/IeodnpNXSBTlAW5VJf9S1qLLoMTX+5GppRzEpD8gSskKU/J3JC520Kjm6igpPrqL/qOjX9QLo3yzbd32ExylQmpUVtUWHew5yPaX4u6mOIaIha+Z91aDuldeTTqWd/YxwiXmkrJgld7RfNBcGqrvIB4eCUXjhk348wEsq5CJ8QnTuhqEKhHlMSOieyD8hJ409y/pwu9p+DOWIWHbccpiELZrEszavzTLC6y3z4HFcOrS5dRWUZZcKEkB+P15vr6YurXwolnHnFc+jRBXX01mFJ1yLQtYyohpDD1BWSnc0sa22OwhQuDbpgxWf0S6IIyC9efoEGkFfBalbsIO6CfwWPSVZj+uKLU6DWwhFcXQSOgKxePZ8KC7MBir3wtSkQsrpM/8rLzQTPeA4mzyxdyx4hQdq77ytaUFstoijFRXk4hwsmnUWoJtcviPA/50VFYKjVDHMtu5DrdaWkAjzI6MaBz47CK2OJ+Lzj2UdEnkcQs9ame1dFUvuNqzcAFGSUobIih7p7ZVJzD/xOcnNAp5o1m37/3gXKRA4El7t3JUj4sx/PAr3JRnebeig97VH67W//H9xrhfSDHespJUMmYl67doZ6PaiPM4Nmz3iE9hz+HV1tWo0oluz3IFTISqt66elHtlBf5A4FHfLl38fW7iiH9tdTWUml+BxJaaRUeIxwWVX+OK63n0oAklhyOQDnaI5s3O5qo5N3LyPPBHK/+pKFoYqlQJwTPiJ+NTgjKjEdpC28M+XGYaxuGx4RziGyBtRqPHK9OC9L1AP9Xu7IoypnER3sl7LBDB6NfBCxwh0bhmQNMAZLXDjP28hVwIq+RZsBsXyz2EICGi4hlXRenZqPvLRcOtQOIItBaUf0RrcppBLPZd6HKip/SByLfXb0MOeon0/nX8kHSLA1KqtrQ66VpHxzygUeEEaFEj2M4vIxRxP5kB1o6H+LvAao25mLSDw3O4XrRHBIaOsVfpbHdUBowFzCuBf0e4I9WkKIcomCbeM9pjjqZLxTTA9PkUek2mF4p8RULippy/s7kbT8zONFtPvzdiwEyP40e4wY7xdEjoy68WbmvhLJcdFilQPEdC0T5IaoX0eKfkSjcDheXC5PzAmn6B8Ps/RuoibHu7Qny2PVcxuZ4xKCofgEUgtGcQ2mHIAwDWvGDBj2oSH3JaMbhkf8cIi9YbnudRvXAbjcFY7jD3upqZlDaUi8P3lKavqPuYwjCjKWCba5PmOZbJv3i7n5x9DAmhqWz3TDyOb8GPYa36bctrH0y1j6ItFxzfuPBZgMW8c4EMIeIbxtjLO8GiulpUVYUb4/vyZ6naC3juTxF6AK9CQmMz/Pd5K7JKqu5cyz0NqMDXTLhxX2/Hb6Yc7rQtqU9x+kAdqV9gZlbpArYKyYkpEjrwknmHJSuviMJ4hWwdLgIvVe1Ovj5utRr49E4CN2XEb/FWMYyO8ukxAMb2VmMPC/DTCCbdU8j+btf548OW10d9nR2O010DDloPC8RBeDisVSxpiwchFiLloFC1QsrZjFVCwDjCgAwjQoTdEK9yMVFIClwFpET7ieo92dH1C5r4pOhk7I0/F7VFG0xPFVcm6on9WxiskLKWbOv/hB7bN0o72eDl/DxLtoHi2fuYzeP/GRvAYALTEUK+07otrJyepajEYDkNkVM2nD0pU0AAPL9z7dI645U/DE8dQMbdv69TQDFFoGBe1Qnzr69Sna8ZhM1v7929IJnCV6ubDS1M9++pQYPx/s/BwKWLWgROUbpn+8zd27zUgA7xdGnDlIYucIeVtbJ0C0TPpmgYSMTDf94NlHBWWKj3XvXhMiIzAfXDBPrJB7PD5q7+ylY19dot4eOTZ/9Zd/SXNrpGfGieMHKB9y0wPI47h05bL4buaMTPL0AVDAU6WguFoAdo9nkP7xDeQYWmXEZfFiadA55LlFsysz6C5WOIO+Skj7SsrX66+vhWRyB/opCNWrg3S2EQpkkMldUllJ/7jrFICWg1zZsi8soTZEqiz06qPb6EzLHuwnqZWuFGlOeOFsIyIc0rgsFwaIxRXio4hkBUCbynDm0YKiTUg0zxB9whQhBiQX28/QiTvyGZoG5TQ7vDcCmKCGIVM8qChdQUVRSsEN6leKasKvD9QKUWBgY3WpgY9zWfSEV4GLJY5KcuAGPzF0TYxFLUIgdpVHMGhATG3SAipCktikdhVRtCIxxdcgRwMYjPMZthyajWjPoa7rBugQtCoos3EJDOrJKo6gEtLF75qCxYc1f1aJ/jQkI73BHlZaiiaX6wTwYERLY+nG4G/8g0m/i+PBR6IHmHpQMXgwP9Mtqq0seaxLUAMQ08PNisR9DSTMgEIAJW6j6X3G3atBHv+mKVZm5St9rjCAbKJ3TNjsDGmWIzCZE65Zlo37I4j7p9+om9+MPbHYoEv0HGxkqjmfeFjG9RWTBLXyldhOU+FMHiDDvYuj/iJx3h8PAICwKtTAQAAUVLm48TCX8bi0yznMSRE4aGxsnFL6FffdlAMQPsnTTz+NPIB9eEnFqk0ITUpREgMQ9gSpqCjHSppMRn+Yi3Zx37N3//hW+r/DAIT5r08++ShA6PHYifQUXNDvEgDJz8ulNWtW0fkLlzB5M0UQTauWibowHoDwNhcxafuzPAd9U2WSg8wLIRJio7qMR6nedZk8cAt/Mes1+sTxe+p3yXymsQIQe18GzX3jVxClCdKV//DfY95D0wFAnP2gXr3/E5ETMQDwcfmJ90Q7YgDLAwQg51vPULOtke4NKtWhEQCIfjfzxG5GeiltnruZPjoD9/SqlZi0hegAEpTFQ3wcAOTVJ3dQG4z2yotL6F8+eD8hAOGoxy9feVlM2DnS0QkFthzIQVsBNt55R8obmwHIaz/ZLjw7PvroMBKvhyAkUiGUsITRGy7+jRsN9On+o4hIlAnJaI6OsrHfp5/KST5Ptm2YEC9bCvle+Nzw+fv6ugXFkAF4071WRFnk8T797CTV35B9qAHIACb1ra0NwvOm6e4d6gYI4aIBiDsthwpL54jv3n53JzW14H0UB0BuN1yiCqjDiDFjAiCPPz4LEZoc5E90CgBys3MRrZk3B1LHXvr4y+v3ARCXPUS/eBwiLG2fIf9C5n6MFoDwtimIAG0oeoH6hnC+9jZaNmO+oCR3ebuQixKgTFcWpbtgvsgCFIg2HLp9lAYCoPX1Smnt8QIQjsAtS60UNKzLQ01TAkBKbVm0AOIX+zuviMiHlq/+HoCYlLseEADJyXLQlroC+mg38rswLdOg6HsAwvLjVvrBD6pp9+5bD730Lj8DxuPSzs9pu/0cZNYfQzt3i2fJVJZpASBrwaXt7u6GpntU21s0ygAgPCNIEA7FtxOmNk1l78Udm+WDe5AoXF8/jqSdcQAQ0YXJZnUJ2j+WVX/zOca6n3nf6TInHM3lHks7xtO/5jrEnyvp8VQEpKJ8BiKHpXTh4hVMvvpi6Fjm5L/49sZHYSzZcra9OSVCf4tV3SU1uRTJklQQ5ndbs8NCDnZl6mq6675JW/K302eDu2hAJYxrykf6So8R6dDJ6HwMMx2LIyHz//f/JVZIr/7n/3bfpRjNUE3EeDDnbJhpWRpUmPdx35hFVQefpUsv/Jp8aaxvrqqhQIcZiMR7gugogo6GMItAfyciIepY7PuhFxI5+mFQs3SURkRF5Coh/6YjHJv8T5Gl1U5fpO3FkovyPsDvvPItiher1CqRXSSbqkgGgylPh4+eX/ocVsfToKzUKzw3PjilIiC8QmxI6WOVkOkp4uTyD0dAMuGqXo7E5Y7uTlpUPR/eFGn04aED9MPHnoG6Vgh0pR46dfkiQEmXMdbmzqyijcuW00efH6Qn6jaKCMTXZ89T0802SEgHRXSDk7Cz4Zi+dMk84dz93nu8ABMNLVVWFdOWzWsg33uKzpyF8zYmzOxns3rlYuSFDIGa+SV1A9hw4agHK2JxKQUw2rJlLfLHuK1WTPDDMCn8HOMthxbMr8U5c0BXyhbbzpxRiITJNLxjWqC610Tnv5GAJgUmiqJbIaGbnyc/p2XBBb2whDrauug3750F6JHX6c9++X+Kv++98xb1tsuoYg62LS/PF5/7Q7fo+e1LYMbWiehNGmWmOakDKmA7vz4hJJKDQRf6Q5rm+JC/s3VNIc0pmkXnGr8kV7oE8+WzwYdEcdlz6e1//Vx8XryyEpdOAqVw2EN2yM5zCULNKju1lAKRQbjcexGdctDy7O34C3oT/2fcTByChICAcrjvh4fG/nuHqTs4QEOKomWBiaVVucOHbAH0saLxhNB2pZfL0ttc2J/DhvG0MWU+XfU3UktAgidWztPjKaQT08Xxo3Q/c50cKunaB0Bj0T44GKPlzlyqdhXQsZ6bADmQ12cApR3Sw2ibeg8aERBBu4oKLBiUML5P1H7hQVMSucoXot7sqF0FIkWaghWxysjTfcWckK0+xxl0J+aPmjwx7qdE8RQnGjoImR5eFiVZbE5Ot+ABGlChXospgdx83LAxZ2Lxi1gZQTvqHYQSHhftdi6uHaIbIlrFYyxmH1NYQ7V566YCamjwUAP8d8yywQGTWVNEe39w1MeUQG+860z0Ky2xy9GPaIQkln41lvdx9By8cmOidCW+qpP67bx5OXjOuCAVPrWqnpNR6YlQxebN86CdOWinfI5OZZkWAJKdnQ0nxk2Igkg5xhGLcYPJrdhtnFffrlx5+Ozu49uRBbrM2rUrwW8+kKyVw/8+RiCSdEI7Qk1GuvFHOu5oHhiJ9n/00Q3iOjY3y1W64CkZnwAAIABJREFUB13G247h6j0cBcuckzGaNi9fvggGahl07Pg3mKTFyvxhfWLEXJ7Yfje9YHLD9En7AL2F/I/fFchJlw3zN83Vzi3MpDWODeQCFz8Hk7sPrG+KbZxl0ZdFxgpFx8K7L91EwdKAZMHf/Re85+10+T//dcLIB7/jol4C9/dEPPgw07Di3rWIAET351ZqT5Ci4+sp69JCat4MCd6ymzFKWbyHmcZuzhcRv6ljmiP7QcMHBL9zrgUKv/dCipolwId6DwZBmxK/A4DoyREYLxQGPYdLfn8ZrQxtICuElz70viu39YAepQAIAxvD9w2TNouaTLmgkOUIuai2YD4kWMto5+Vd9JOlP6amniZq6W+jLGcWPEC6qDCjkK7cu04dPZ2YFEOyF8fNTc+m2soaqgLPxwdumnBQxyTlo6P7QCEqpdpZUAprbaYlc2soFTkWv//kY+HHwaUM5nuzZpTTwRMnaOGcubRu2VK6B6O/XZ99RotrFtCaJQsh+3wJ9KUaEQk5cOA4NTa1CRUpnRuQkZlKP3x5u6BafbBrr0hGf/H5J6B6xWpTNkx0munLo9+I89kBaDQA4WNs21KH6wyjQuR3MB1r/+f7QONNFcd/lPMrMG9nmlEHktfXr1uI6MsQaFktdPakdGcvyJE+GF5EDVhulssQ/FMq5tSKCfybb3xANneN+N7PXhIoQYC38KCkV7iLUrCfTMgO4ZouX1xFC+eVABAM0pcXTtK1xgaAHEmr8hPc6RGpkcdoph+tqxP36R3LBcpPlxN+C0w+uQyie70D+t5E7opF5rW4QNtCgob4zFQsh12CpqBFAhRWRnIFq2l+yjKIPgWo2VVPqcFMyguXwcBQto/HQcRuoUuD12hBSg192gYwAhNGUmaHEVYzU4pYMKPADa5YCbo6nLsBYIF0d/iNcL3lD5wczoaX/H1nWNaHIzKGMSC3T5vuIUJmqKcB/A4pml65NY+qUwrpSN81kQskjmGiHTJVK6KW2nXuR0SAaw0wQA/RdEXed0gpbbGThAYhXSrCy8AqLAGqeP46JMgVn4dTuuIN4oCIAUISrJ7wOOR8JnVg+Zf7iif8Cc4BeC1+R1aHsS0fI6TU3BgmaHPFsF4FMZ2Xo4MaMPJ9Ec2B0BcPfQq6rWhGXI6IAUD4oRqvf67OUVaaSotrs+izA/cnLAe1/xBTwhToiPCKk6JtcpvD2iiJ+8BYEVFNjcv/4Dwv43qoTcY6l4kkShI0enbyP+zYAWuIQ03CSfxhLwsX5gnBilOnxj7X2rFjBtp5CO2Uiw9TWaYFgHAD2BPk/PmryaVq4wAIU5s21a2b2KR+Knsw7th1G9eKnBU2URxX+Q4DEFZv4sn1dMjyjqbvHzYAwi8jVg3jydzJU6cTUvkmAkA2YtX6H8CbXzsvVbijmwFIGfJJVmevI55bpINmszvjd6ILRwtA5vz2l+SC3O611/+WQln9DwSApLYiufijH1Lrwq+pdc2XSPqMvqM1QHmQAGR58yPUnHabtmQ+Ref9p+h04HhSALJ95naRlM45APyCHvBh1f3SLto861HyYrU7Py0PK+pQq4JaUgFyHHi+GMTLnZOZeXwLwAEn7eMXTwJgwAwN/5UVlMBTohDJpg7I3cI/AkoCHPmoLmejyjAm6X5qQ6TkXnOLUEyrQg5fOswyByH99PGBzwFkfPSXr74qxseZs5eRnzFX0KK+gklh/c1G4VViJCdjtbyoMI8e27ZejIn3/7SHHoMohdudKpLbu6AYtWvnp+JY8QBk9YrlMBLMAIDwyHvi9AkDgKxehaRw+Jx09zJNawAJ7TNE//T3tQOASMpuIgDi9UagZgWTw+Xzxf11/Jt2qr/VNSoAkp0jJXvb/TcQNZKT8OEAyL9/7Fn67OKXlDszNKkAxBOQyD873QXsIMFDeXotOZF0zWID9gjAH/7TicfsHfOb2zCy1BLRowQg4sAiqgIgZnFRmS2fZiJB3YUFkAP+8zQIZD0WAMIJ7tUOgI/+azgsUutVdOZ7APLwAJAd20vp+NedMBe9X0L33zoAGU8+xWjmIFO1DYOlzz67M2aqGEsMr1iROaXeH+Y2TxsA4WT0YT1BYmp0f1iNJ/U3QGtqbo6jcE3V1ZvAccvKSqikGPrZJ6X775jLBAHIWCg/Y9k2vh3DTd6TrWIsWjRfRbSmVpZ3tP0+GhDCx0rWruG2Ge3xmQ+/du0KAPROAHXlm6PoWAw6dEl2vPsoWJnm7EGif8Bk7nYG3NFLXYKCBQN0UTgSYs+LUJ6tgNZYNpIdikdf5+2nPs1fn4HZvJLmzVjo0ya8whtk/u5XKbOtghqf3En9c1F3PFX0wh3/NS8e6s8jLUJyfe5TxtJ5G2Y/C9UpgvGjfi/d/RTZB910c8d74itlsWBKoI0mqZvPw4tpRvK5OodQzDJoVVF3ZRn1UIo+DHK8psgHV4UXGTkKwpt5ZBKtC74Ryxu30Jdlu6mCZtNGepK+GNpHDRAAiNKn8BFJ67psy3+CilJK6FjrV3S9+woVIin9bu9dqivbRHdaG6nb2wO53m5aVLSQVletps8uf0arKlfRx2dkgngOjAybERFw2V30ytoXRdI3R5P74JNx8eYVREJ8tKBqLlUUl1F94x06f+0KpaW6qQSRjzIkn2fj4g7AAbcbFMB8hOR57O06sJ/cKU56+cmnBcj51z99SFvWrUHELpOykPjMFKtPPjkCw0sZRQA5CNc/Qj//6fPi/H9450MoZBXTvHmzsU0HVVWW07vvSqMrBiC6MxxY7V9QU0tV1TNAreqirs4O5IvcxTaEfReCnljJoxaU1wF447DLNKhPAE5Op4NOHvtCHC83TdKnPL4uKFrJlfGwD+vQDvl9ChLhKypBBzreQBehMsYlHX4rfuU7guk8eWzy+xRXJqhjMlF9377dZEmTq+vMC+cyhATjiKJzbYCXyYqqmfTBlSOgkgUoK01GDh1OOZhS4Mtz5y5M/1CCMEbUxyBrBlntkiIUgqKXPVVGzsIqmdyZBW0rB6uDoU2QKbYpSd7FSxD1yywWdL+Orzso05cvxzuPYwy/Dzs+pyZQ2bhYQJ+xqcRoK+5nv0/xCnXojaMYaoE+OwSQCC3jpdbZdC3USJW2YqoPNVMjtYONyEnenLAapW7paCrTqITyGgqDoYX2Csq0psJnBOCDdb0CUV8ajvrpe0l8b9AHlToXVLAiKrpD+jccNwL1OX2OEKIfFpWoHoEsMhe7l6+3PEZQSRPz56QRELGHKnhYmZ/7mvpqxxjTJazohrHUJvMhotEOTaXiSIimNw2qCALvwd+Zk8xlfZEXpeha7JmBFQXZJo68GNq4morFfRkFDzZNhcSiLudxRSsdp+iBdi5E5IPVr86c7THyPrjtZuqV0S1m2pU+rrh3VeEoiXqoCed1FNGPprrpCIh40CeILo3mfTudEZB160qE9O7duzJa+TCXsrJ0qqnJgffS3VFXU/f3mjUO5NG1TnnyuTGWeIyPupYT2JBfPj/4wQ9oz54kcqxxERA+5YR9NiZQ7/HsOmFjQvHkiZMDHE9F9I0/zn1H2m00E+FE+/NEu65ujUhIZw74gy7J2mHcKKNJYDD192iPy8fPzMwQfXL69IWErvExL8EkM/dht0WuB5dyvMSOtw3AByGNoAYrZHm52AFKYD8sPrtzHfSoZTulwzm6Jf8WnXMew3aY/FTIyYoV0rwZ1fLz7DNbqKJ+Fd2rPU731h4U3zH7wUzRMtPVkz1tYpQcTU+mkVzTeR/9Hsz/cj1lNFTRzVf/VSSeG3QqnQMSx1zQOSJmOjGCCaKY6xJgepUCJjwPEPK7KCEADIPyrEBJ2AMCgpoHhJlSgv0qOmrJ5nPRzWzpJbEmsoWqLDX0gf8t8gSkSlJ4kGkM8txM2a7L3EozUivo2sAlut5ygx6v2E6D0Ag+cPczykvJpztdt7Gy7adVxWsoFV4KhxpgrMd1gCJQUWYhVt7h5H3nIr1W96qIinxyci+V55fTrZbbtGTWYlpYUQOA4aEMd7rI++DoR2dvJ/3xkAQEov2oezpAyU+ffEnI7/7hk92Qg+2luZXVYp8r12/KMQEKRmlhIS2dj1wQLMB098NlBsDl9MULtGrRYirBb4eOf0VXb8jtWVL3hSefFPkB+/ZKai7TRmwK5PJrKTs9l9ZtWEbeQQ+d/YZBOVR5MF5nVc+lSsjoNjWxE3EnVVVViIhLOnI+WD3ozFcyOT/dLXMy/IFOEcnh4rRlUF+RvHY9iJ6UQfK2sriA/vGdneK7kqIq+GlIcJDizDSoQpnZgzRokREHnl57PHIiEnaonIIIKGXKUPTF5TWQWO6ms+3nQWeEfLFTDoY0t6IdYWFBmNGhNDej3og4cklNZbNDxeG3DQJMqTEGs0JxXlsY30malwXtCSnzPc4nmr9Qygm7b0DFyiMljFmtjK9RL6Jm77bIKBPfxw67BGMOl4v6AODEsZVpSsg2RE7khqy2IME+3EWllnw6E7pB2TDRnG+toCOhC9DHkxQU7geOdskSvVkZDGhwMM9SRjm2dPp68AZyUuQzg38z5qIM8g21rug7z5DfZUCkpHgZiET8pm1ApxMFICaiTBetfVFp6ZB2SxXnjC5sxuQRqNrHcEPNPFEzBUpNsqOKfFHTPgFEzA8btZ/5eWxWu7Kr3JshDGiWsNbFELBTuIUn2RZF0bIhemUGKGGW6JYXT/4VgENL9fEqiFKo42UABVZiJu2qvu400B03F4Pi2AIQb1RFHjJOetmc8yGuun7wmudtSlFLHECDJLPyFddxJC5ubBUSLv5NJ/j4NhkPcteN16dEJtlX0s6dO6fU+8N8eactAsIn5WT0/v4hJGk3xA0x0z8TABD+9duUjM6AiRW8Dh+ZQBLPdxSA8LVkWV6mYx05oqRIhx8NU/7LaIHCaFZkuLJRBarR4XpOzueo0PHjp4alJ04mAAFZnP4ruN8z/WH6ixpXQgDC8rx2vETWB7cheRkO7AVtdNp96D4AktqbR+s++yUNZSJq89L/F5XXf4AApOyTp8l9Zybd/PFvaCil/6EBIKvqn6KLecfI41AyoJgr7LD9TMzb/uSVPiXxAIRB0ZKMFTQ7dS44+FYhyXv83le0sAA0xlt7DRqLTFiXt0o26Fpbq7dRNlbyu/t7AFLu0LySeZQKxSR2ynYiT0HL7fIFY9DhBbXKDXrWEGYfTMt6+7MPhPO2BiB83NLMMkHhug1Z3EpEedkBvbGlBbkRcpwvmT8fqlItVFZcTOsgxmEDnZCpWjwJ5uMePPalMDE8eUbKyC4HKFlSW0sf/PFTTMDkBCoegKSnZAqlrLLyQrrbcA/5IL0CgGRkZtHK1evpj3/cKxLha2rnwTW9CFLfqXTz5jVqu31HHG80ACQDtKDlsyvpb38vvWomA4CsqCiiZZVF1IXoVHMI+Q5WmAiiTAcAsWAya+1Mp/Q7ZWJs+SND9G4jcm+0XOwoAEhWOI1yI+nUG+mjvvAgZQF4LbbOgnT0dZiXeikFRKxMCFfMtoKyE7gK+MOD734AstheKbb7ysuRD/Z/kYP0ewCC2NpDBEC2Any0tQ3RhUu9MYnnfK2+ByDjU5OST+PpLxNLPucke8+0JJ/rnplWAFKIVTAGIbt27brfE8R8rRKAkG9TMjo3ZcJRkEkCIMaFHuUK/mhuGfMqTLKJ+XC/f9cT0kfTj4sW1QCI5dHJk+fGJE8cn9TO/zb3cyxgiaU0WorCmBSE6fLtAVq/MJXu5kQpP9Z0NUHAJM9RCGMw8MmXBNdCs38mXar4ilozGkSznBV+cofd9Nipv6LBtG468fQ/yomFWohjWpbxmSnrURaC8dEMz/TP5u/MEYlE3qMxCeomynIaVLDyv1pPNqwCX/3zv48moettTCdhvxBzlAPz5ZjCv8E+RRSuj450hEwRDsysjNVcnZjO8zEjHxPHSOnIpgVNG+hEJSILhqcBVqvD6bQj/DrdxCTuK9/nAkQISoo4If45pGhcoKasyFhLFemVlAMVoY7BdmodahYu2UM40dAAvB3Q4XVVm5DgPCgc1Jt6YfCXWUQ9nh765NJe+tGKV0SUYigwJIzg0iHzyv4i//Lp2+TEavpL658BlclNZ+sv0THki4gqqAgIf7aCKqKN6GqrZlNLezttWrGGPj12hPrh0r5h8QpaWrsQIAH5J+jYAye+oic2blKUFxKRln/d9T4jHgCDNHpp+7N07dYtugjZW4dhWgdfCvXsTwXNi9vEpSRNqkd1d7bgvSEjAHVbHqM9X3xBHchd8XiG6JUdT1NBbi4dP3eILAOK6sQGdCi+Gd0AdzKh0o9kbDuiIFz6PGlwpPfQU4s30/94H3VDycrMhYyvvASpeelUWFAqPnd0t6Lf5P3hgTSuVlWStDEWQXCD2qQcxFHv2UXpkM6dByUrqJaF79HNwW8QeZD7Z0CRq08lsnZ2DFFzq4x6lJQWC8NFLlYouLnsMuISisgKhaw+4z5ns0S7opL1e7rwmwzbsd8Sl0rvSsrxl1BfqJvebf4YkTU58O3OVJjZyeNFbFDuwlgR9Vf0prANlB/ON8J/Ic7lQVtmUhGVUj5dsdyFnpSdFkdmiX24fBE5i3gI1KzQNK12xZSqFXbIKOO/C/47iEBp+ThFVeRlfi0l7gN1TSWZ89iPaC8ddXxByTJUtCDAoX6PiYSAdmVp15EPRd2yweDPUHQQvWfU2cBK8eHR6BbRTyYuqUXRn/TzVURCzCv5JqWo+EOZFaV4/yDqp4sLkSgu/F4NKWBiUNvQr1aTOaF5gUsnqjPFUV3E6KOWOaUqehHGg82gRMVJe+nE8z2fSmUnfkboc8SDD/49RvVKPIRjlbh0mwRdTHSPep6JaIzpXaT7zRwtSdT/8d/Fh8JHs88Etvm2RT/Gn3wOj6cdOwT4aIPQyHSVaQUg3CjdyL4+xXNIeNPHTpp4E1aYqoE2/PHj8uX4sJdJoY1NIghJBhRG05/GQ9E0a0t23OF+5wjImjXLp9whfTTt0tuMNxoSz9vVD/Lhzs3J5guQuJsB6sWxY6fG5BuTrI6JpCDli0DdU2BnWHKD9H93+GkxXv6v1sqXny0D/GP1grBlgrevcElKqYU2eZ6G+k4KnVj6gVilDrl89ELDfxJJqJ88/t+MbSG4JAq/szUFi9+IyF82vjf3SaJ8EHPEP5HKYoyYiqZEmUCFyOXAv6t+8wu6+dN/MdSyjCHLoMKsoKX2NSes68Pp/BHRfzhXQNF/RX6H2ohBAruky20UYMCjjalZXFiut6ppCXldvdSafceYpDGI4TIzOIfqbNvpcPATagjWiyiIKHh/axoLv7v1vMGN1eiF6Uuo0FksJonZzhzy+j2CCuN2uul6zzUx2VxQuICO3jlC62dswCTbS04oadkRPmDKVmtPO126d4n6QG3q8WoKkYU212yguaXVdPrmeZpRUCYmM+8d/lC2De1ljwhZuEI2yoUzZVevpCulp6bTj7Y9j3qE6M2PMJnHpKiiCH4fACkp4LAHcGGOnIL7eXUN8kzSaBDKTHuOHhDjkqNtXNiETgMQpxsTIUUhKcouoPwsmG623cGcSl68ubMWgtZVRhfrr9ChIyepan42bV3xGF1rOk/tngaxDUdEuKQgchPxyRyIIfjT+CPKJRt/VxZvxAQ/TG8eOijbkQbTQgAaLu7ULER95OBt74VjOd5BXAahDgNWkSja/dzHlCxF0cIcH0pd8vcna5bQjOwSuk2HKbVADpTePiwYINLEpaPdS1cvynyZFY9CIluZ6w30sbu5fEfydeNiRfTSp4CCBVAgHf0oN4hgpVqCigGf/OuCiWGFYw6VDlYBdPro941Sdc2JvtCAgI9nt8ub1q8UpcSlsCiZbgzyGeFCWkTVNASdr9vUKsDIZcttmh2ZQTfpHjVHukUERJjFYfyDUETrbbWInHjpTOCmBD5xc1QxKVWgJBJ0RCepyIcJ62R5ExCJ5oWY6Fj8u877gDKWxaNyfLxRB3RzVEarQIlBHUcrEh2QLCnNNFGOByJidzYfNR/DyL+Irr5oyd0ggwz1gHUCfJj34xwtebGjtCwgZvkVBpX5fRrCYoMouj14SFjVA5JNCrUkL29iURN3zj8xagSvmh88BcWjI63UmSDxnAGoXkmKp17JNicGIBp8yMqpgroZhoLcT2MFHvo40wxAxktnimn7NP6jrq4UOaSdY1Lq4jFVUHDXCA5MY3XFWBwdV2SSajVv3jyhMXzmjEq0TXTcYWhYE1aYmqQ2jPYwE6aNfYcBCPchRwC4GEnXo+3YKdou2eRenzYeVI0FgOhk8y6s3J6FgtBYS7I6jhaA8Hkv3fTQX1Y76UgmtJFGACC87fahV7CqH6asYuSFuG9R1eAC+tOc/0UpVUMPJQCp/vu/ohv/7u8eCgCy7vxzdGruPvKBX69XiTUAQYYsLbWsowXWFfTHoTdpQC+/DwNA9NM66AVI1NEUngeY3c8xwXutVtK7bnTfoEH/IOXCeyInPYc+u3QAPiIq0VkwZ3TExUJpADCPIxqgJ7w8wT15/SyduXkxIQARY1eBwB9ufY7y4NHB45NlfjkH5OSVc/To8vWC+sVpqelQvmpG5ITpXge/+ZI8aCvL4yYDIBmIzFSVzKU7zZjQKgBisTupBiCkOL+Idu79jJYsqabKkkq6dOcstfRJyfZkACTbVUaLi5bTu1/vodZu2ZDJBCBry5FEn1dI/hT4k9AZyiuQk+SJAhB2QK/FmPHYu6jN3ihoM7mBQuq0NgJchCCUm0JFliqClAAAgZ2uDl6ma123oHK3ii4OXaF6BdBGA0Bmh2dAMmEGXQH86AcM6QIJaw3NF5GQL+kifEpkv/Hk0g4fj/X2Wsj09tFFRD7E8PgegBiP+IcNgCxaLCOBp0533Ue94u//rQOQidCZxvpen4ztx6vUxfMZTj5nr76rV69ORlVGfYxpByCcjP7yyy+DhrUv+cpvHBApKSmi2dVVE8utGHXXTHzDmpo54P26Ial6dnwHm0QAwhVIFq0YrpLJJr3JGjfcefmB/MQTm6fFIT1ZHcVLNNkqmOkgo831MLddJ5ufP38ZMs0mZ/PRVM60TaJ6Dgc89G5G9CoDM1u1yP5Ti48e9cDtekYKWaCWpaL/4IiEsdoqJ6acD8IlG9Sfx1Ofpe6BTrpZeJE2W5/GOrifPl7yvymlXCWXquOm4b2moxtg+iT8bKZlGXU0BT7jFynjoyH3+YKYVllT7hVTwe7tdOv1fzGWV4yoB6/kqxNqaV7+J5/PSD5Xv4tVf81uYLqWKeLi71R0EgAIbUSoJ+MiYV1FWbLaS6m0eR5dmHdQRDe067OmWkmjQis9RT+Cx0IavetBnXksisVFTV+Q+SGi6HaajAoZRIS1rCn/jsvhQMRjUe5iTLAXw9YhKOR3OWL1xjdv4P9VeIsXOPUzxkTjZ+NCLotKFtDiigXU3tdBdzvvUVMnnMdRpbklVVSRVy4oIwF0bH1TAyb9rfTMqieECpUfFKw+bz+SyLPprc/eoWfXPi6iIHy/v3vgT8KjxMVhAhRBDTFWbTGtVZQmGxTadATEif2WzVlNp5pZWVALV4QAZLJoViGAB/7HqkCXGy5Th7eRIimy88NWL22q3CGSfFsg/9o72EE9/nsUtpeL38tTZlGeO4c+PH+c2rtkbg6/n1KzcoxrwJEGLhxF6fTKXI4Q8mOsik7FimBcBn2tSHDXSe9Bemn1asoFRaoRkr3NIZn3MrtKhk064QGS4pL7tTZ7aNAq1R0zM9NxDLnNUBip3oNy8NlccqIY7nZCCncOlKkyKNcKWhquxRAiDS6mmmFTGyhCIbwzOQWc+wOEHmFcaEMEhUUIeJsDvsPU4pXPHr8f40LVWUceGDBYHfK8MmoKwYmImwaQS8KKZpWRUiqLFNJR6zlEjrgKcoymg5K5mKqoIdJKjSH4SGjaFOdmq/vGYgpfapW4CPJCIgEZhRWREZ1wriMhccpXqJ3Y1gLalqZhWbwuCnXryIe6Z2JW2HEOgyoleI7iGEbRIFxWIvq9UMFSlK5oICP6HgV1UD/fxV91LzEg1JGMiF/Tz8QFksdGHhYLAIh2IBKiF7CEslU8VRoGkhb4r4ht0f82AG8ugUGTGpNqD193myncFISCnWgSoo2a5cj/tqFvsrLstPmRAtq5m6mF2q1VzhEE8JCVi6Fc6Y7RkQwdrZTdFu23mAjIfW6O3P38DhqHyM40Rz/Wri2mgYEAXbggI5QPe2Hn8ytXuiHOMTalLk4+f/nluVAjfHfaks91X047AOETjyoZXdwA91OxJpxbMc2jaEJRkO84AOFLwUnY1dWV9PnnUrnmQZapBCA62fzUqXMTNmKcLABizYFk6u1B+hDRj7+rwotOvxMSABCek75W/Eu65b1Oth4n9VXdpRW+beSzDNLdWSepfv5RY/8HDUDsfRlU9v6L1F/eQG2PHBRD6kEBkDmXNlBn1j1qz28YEYBwHV+lX1F7qIX2DX0wYQDCxyuEb8PTc5/B5ENYnAkpzn3X9lFjn3LyTQJAQpgcZmOSX1cDZTF4bricoItgctLW3wElLA+1dLbRzKJyEfngBHU/qD5tMEEsySvGRFrSht749A/0060vUddADyIw2XTx1mU6efXMmAHI7LIaah5shYeHngxIAMJldfUGYZL36YlPyZWGlioAUpCZR4uK14s6C18STKjqO0/QPZi15abk0OzMuXTkxkVqRbL+ZAGQWbmlNCd/BpVm59I17yVqC9Ujx0ZSmiYCQGzIx1rtfwYTvRB5Ix5KAShgYFE/hBwa5PCU22aLVexBmBa2UhMda/kKFLJUmudcRCWuckoJpVB3pJcO+b+EqpiMgI0WgIiNASiyKYPyIjC9RBSkC+cRDB38VxbJp7mgZF0IN+DcoOSZInI8//wegKD/eIL+EAGQx7YV0OXrHrqF57/VWEH5HoDo+ceJHPRaAAAgAElEQVS3LfoxkVwV6fA+vcnnup8fCADRyehJndETAJBqRECyoTk/7qjCNM9wJxwF4fpOEhAZbQSEt0s0yR3LBN3czcnOy/4X7PFy+/Y4zRsn+ZqOt52JqsFtZ9WvvLxcUM0ujynZfLhmxefiJIt+mI8j9lWSvAw4ytOCtK9hkJ6YhcRlaY8gIiRWlc/BE1cuKUXQ809dQivdG+iA409U3bCMwjl+qkqbI3IVIrhXj2/4LfXntgggwpEPcSiTIhYvluoFPuQhG5/Ni46J8j7MuZ0JfxfJoPJ8/IcXyma89wI5evLp2s9lgrwufC4dPYmJcPCieRwZlX/nRHV9YF1PMJqixxMRDPlPX6taLWWZXuSJ2MBvX3XkBTq29E8UsmOVkV2cdT0Vxz08yBEUuZ87lE4v2H5BX4cO0ZXAOSShq+OZ6mYsKHLSr/JHYP45xIpkNUVfyOVaty2NanJqqDqjmjIgqcwrre9cegeJ6jJZWiTW66gOt1PVTUdAGIDo7/gaO5Rmsz+Ik+lzq7yQNBcSuqGmxWVO6WyaV1opQMfxq6cFALnUcBWApYM2Ll5Fv9//PoCCjCzweNAqWOx2rheamZZlWnQGlWkWEu79iHDIaEHEiYmTAjmw/sZFlavLdiTs2h3ygriwelyaVUk98DtZWFQrJuoemDfeQwJ/ZeZMakVk56Nz0rTQ6ZRRBh+OkwZZYlE3yOBqqfAhOLhrrqErFVEGOJanOVKoKisfUr6FVJqRR76wh9IdkO5F4k+D5xaoTxcpC54fYYt0lnahXk5EuYpTquh6QEbF/ZBpDql8gayibE6dke3jrldRFoLbOZdZYRgzhuD3gf+C2MeB1XB4v9ONnptU7CqlM70nhFfMrcB16oECV8Sq5HaRzG6FmaBoH0wp9Wp4mPtYeZdYtY8Du5GrgY4sFFx12a/8Kl4fWEr3rO0i9yOD3NRr8VJluATgo5y+oktItveI6AuvkOt8KB6LEXikiDbJpon7QP8ewX2i3dQjAElG5ERFQkR0T0lei2MYERHcGx4VRfDbKKgc0NnnRNSXb7WYaIaiinFD1E1kyoaITQFR+xnjS1XbHCjRTTGHFnSiuVVrm/P11bq27AbvktfDrqIfRndoR29+z+sHpEp45230cW24h3XxI39LJ6dbTI7gVhUliCC6FUQU0ijqezvumapZbiorTaEjx2ReVJDraEReTIu+CSIgRh6H6OPottzX2v08pt8TREDMTuwRY9UrWtVhP01jBOTbFv3g+nZ3+0Chkjl5oyl6Xvbss2XTnnyu6/dAAAif/KmnnoLvwSV02gh27wkACIfxn3xiK+0/cAgvB9NMYDQ9/gC2mZT6ThIAMS76MIpYyeReh5uYj4eOxHXR+3FexMaNqx8abxCu20ggJFk/mdvGzu9s0sa+JyLE/oBLTLvyORQeoX8PQYgd4I5vnyNpDDYYnlnwvSjKqJA/ukts9IT7OUqzplGzs4Fs9+DAnTpEdzcfFYpYQ3YP7a/7G3Jl84qz3F0ADfWZh50BTPBZzfOMHoljPxj5GzwTjadc8U7m95Ghza+ONut//ooGquvp3uN7xTf62HycmFzRBOpYhmiPCZDwPoapoYmaxRYehuKVTkIH1vC3Wym/BTKkXYVUP0fKTUcw8QoNyGm1QX1i5R/FCGFa1tzBpbTKsYneH3qDPCGd9R5ljRgTtyFM1tWMSCTAKgoWT6rM7/xHirZSGpKjs13ZIrejsa+R9t/6XNbHBECkqZzsvOhxeSOdI8Kf5e9MldGTNzMgNCZ0vI8xkY7Qows2UAWrSYlFYBt9/M0e6uyTL0o7qH4GAOGjShEn1DV6Dh43pe4Zsv5eaa5lsaCTNdvGAiNCtwQ/YUxc09MKxOeZOdWgk0CJqeECZWZl0KL8RZSbquhVaOzFvqvU0CnBAcuQcrFBMUErRjHtqr9fJo4HkAGhSyQI9SjgpyWFFbSmfDY1B25DnBaTOR/IbQBDBenllIo+Pz60h1a7nqSeUCtycIqpw99BRRAPYABx1Pa34nDeQAr8RuR9Z4UClV91qA2A1aESkf0hOal22tPRXy5KBVCdOTQPKmpZAvwjiwZSv36oV3EKuBWwwU/9aR104vYZ8gIUdEFO14FzzHPMRZ6GlS75L4oEdwFgtakcgziUCKMTY6aNmqqEdAu8QTJx3gFEPB/xr+ArAPDD6kpWOma9IGg7lcRtIxERORw8J7uLx6YGuUpFTLDutJ+HGLvqQmKlIRzWAgHyO0GzUvUJmxPTvZy8Lh8sthZQsACIzMWCk0bUe85IQJcVwtiJW2ngr9V3fO+weaLui0SLZ4mAiE5MF/Ux+Y/oxcOATkrH73YFRHR9WY1OFH5o6lwuBUB4cUnnjggVO3Wf83dh7fOhmwNqowZz/PAMalk/PLjsygfHnYL7cXMeHfqqH3MvJfdmosbZAOBZyU50CQB8fGEAMhz1ygxAoqpbCfp6GCAxLBiZRuDB7dXRj50760FJup+Fc1+nPOAvJlLfvLwU5H9k0+7dux9IKx4YAOFk9HwkELIE6bBlmGT0b5sk74SjIN9xAMLXf9asCuIcn4fBG0S8fEbIBxkNAGEuOZsL9vb20alTkgP+MJREAITrtbcTVKxsG/1tAXwiRgAgvO2ylDVUDoO81GA6efASC8L8rSC/gK7MOky3qk48cADCFKy0K3Mp+9JCqv/Jm6LbHwQAqb60ljpAverJkZSn0QAQdk5/zPE8OP4F9Lbnn+SQMdHWxwpAVueto5pMaVLHVCwf0NLvzr8t6zNNAIQjJ69ueg4AApkomJwdu/o1Xb57TdRhtAAkA5GFsrRyutYnxUuGAyAL8lZD+jafUmC2x/x9G875KRzil5QvpkIAkxBTmLyQKga48AaH6FDTaXG88QCQquwi2lY9n44M7kXKj5cG++SKck3eSpplx9jzX6DZjiUioiiksjFz5UkkA5B+azPdQtygJdA9ZgAi2u8apP4+CVCzM/PR1kwYCLpooM9DWTBFnBtaCCDFuQ9hOjZwnDoBkJ7JeFLkAnUFuug86lY/dGtMAISBQHY4g5YH5gvp3VT4gRy0nkZUx04bwosJcB/AJoA8kRL8GqCjMC38HoBIMPOwAJDNGzMhBIG8rVuQ71YRS8MsEPX8HoBwisC3K/dj/NK7sq3d3fXTnnwuX2xyDSkBRNU/T91f7YzOyCscjmpiJzxjHBBJBbd165ZNtGfv/odiVTlZL/FqxerVyxHxOT/+qM0kgxD5EjeTHKKtGI6CpbcQL9Nh9k1GXxqJjsVREKZi1dffTtal0/a7bo+Z5hTfxpgEPPSLTja/cuW6aMtoI0ST3aj4evHx+TtDkpfHQKlc4anAyta+5kF6ci68QVyYuEGK13hC4IM1l/lT8lGRWeqiJ1zPg4aRhUmlA6o+veTt91L7+gvUVHNaLKqqRV2xqKdHGUc8jOR0VhBVP3CURD+M9Hdm/Jco+mH+zrxAxvuV/Po1VDhELc99RIF0uXJtsBxEJ8jziYU+E3XL2MZY6Y+T7DUthhnULD6EXuFVf4fakbrck0bzP3+Szm7/oxGR8Hdg8qnzX5XcqkhG167poFxpOteL9EsaBNd/d+ht4TMSUZ4gOnmd003NkQpDIpcjGTqioihcW4seo4qMmaLNPPn9w7V3hDSv2Ec//TmqYWj2q5FoWuoVbdTt5Itk2k9tbXqTmH8nenHZM5QOitYQ1LDcKW66Blf3Ew1fi914emZEQATlQ07Y2H/CpgaLFYviPHGe5Z4LAHJJtgPvBE5U58LJ13qx9rGqF6nb20P1XTfIlZdBs1MqyQ2HcisrhnEUC/SoADqUo0sdaX3U2Cwj8E2NMsGcIF/rV74bfN/qqCWvCltTZJTEisl1KNRHT1Ruo/KMMnrn9r9SZRWiMHoVHQMyL1CD6MMAVqwdtCR1ObmsiJqgkgwK/ACB3LUc0eEm8qSdfVZ49yAiDizucM69h/w2mathB21LNjRKUWKZ3wC2E1VmKpZPUqVsdglKKiHV3AdKxlzPYvLA62Qg1E851lzhETNkkQnl7/XCfFH7cRjCBEju1h4OPFrUjWgJYzUcq/MZMClcF1jMwrt0znqde4LWhBfQWUKyfaQLm4SpFBGQWQAhXwKABHl1PY6uF0akSEvHRgI4nxqvYZMPj6BjicIREpW8zVRDr9I35p+65Qq91Yt8GHPUAd+J+1NdD/k+0zcer+CrKKSO8mLTsCkqYoUcMBdO4hcRIT6U6X2nP3MfJCpWVnZTOswh1XZO9NbUK1kfuWcQN1bMgpZxwGiSttMp50cRO+SslXIGLybY1IMnoB5GTH/TCeAWjFdNl+JzO9A/c2a5qKzEQQcOd8njaaodHqY6KsR10X3JbuOQMZDbaiPLYRaF+bzGWEnkOi86NLFnSKI+jImGjGG/hBdkDF9yNGH16iI6erT5WxH9kO7l1Yhg3MLCytgYFm73FcFEmk7n8/hL8cAACFdk+fLlQjHlxo0k3P8Eg37tmpV0r7kFakIPR95AsjE+4SiIPsEkApFkuRnxbTIeMCMAl0SStObjjHROpmJx1IDpSpp7naxfjW5JELEYa/sSnWs00Q5zv+ikegYfzc3S0Gc6AUgyABhDR2C1Ku1DmB6h/wAq1rP9IXpqAWZ86v1nQ0K6aANWkq0F8gXCCbwvFv4Y058hTI7ky9Hn9VNXJwzRygfozMqPyD0j+rLRjAMeNgbYiPss+wm5JoqBITjc5ui3ZmmY3mExjDb1QmdgUvLGjzFrC9K9n7xzP3WLJ3nqOW3OATFTs4xoiRQOksU012CKlnm4qZSKGJWs/BMLyeZ3UkP5mSjfnelf7CFiOl6gAxdAt5PpKKp9qYEMei78C7oYPkmn/MhT0KBIqQMJ+oz+juvp08dlkKN+UHSO6pQ5tCF/E7X726jb30NftUnBBzOoEDNin7rouj4mWpZMrtFVHxsAWVhSQ2urV0rwi/8O3vyCGnsVlQqH1IaDNkHHUjkH+N5mcPfkeZdlrKGzPd+IKIYjBUQZNRdlOdmIVYKD2RlLqTClAvkfTqEIdWkATt0eH1XkllO+Mx9O76AN4gJyQn5fygBd6JT1aO2UVCvfEGhQYTmxD4C6Yk2Rn8M8QFQXQ+OIZpcU06bc9XScPhWGe04HT8AkUBga9NOjjqdEtIPVp3iy+E3/V3R38I74nWlLIShZcWRohXsBlaQWyz7gPub8K/y3P/UtSNzKvuBJBhcnwH4f2sIlNQWO52i3qCeut13le3T03RDfrbQ9DsPRAsoM5woHcgaXbaCCVbhmCvocK6P9pv+3Bk0J0mCybgBzWlFNRG5M794yTynND1TTOftV6rH2C7rZqsACumJF8jkS3MO4vkwCmwkqlgV1ugkDxjCup6YHEsAGF6YJIZ1HFs5kN74HLNLjWP0cCcJQUHV8ZAi0K62uBSEM6pXPHr4sNoVA9UIRX+Ow6j+mY0UTX0AP1SJwqm0x7wmuj6Kj8bFDekWAKVEGRzEKSqLPW+yneafYzgY1OFGgRqeLBtcC2Gr5YuymJ/zcf7oYE34c05WmEvLwo/ZwiXnPKm6oHdcYVo3GMQIA/KJ/8FUahBk2b8ymg0d6aMAjH4CaamXmbFoZyI004ecInqmew3p+xL+PxwkiLDjOdJKgvm3RD5benTEjA3Omsalq8hhcsMCH3DcnGBqnjDEz3R8eKABxQ6KWEdiePQdHjmQkACBsZLdi+VLau+/AdPfZuM43KbkgfObvMADh5lVXzxwXFSvRxHu6Ach8GGWyohcDqL6+KGf82wJA+MX8yZ1B+igfVKwS+eJMBEBYpvP1kr+iZmqkU65DlFuYTnV3X6TTeZ9R8cVasoBnfP713xr3ybQDkN++QhZIeza9/psHBkDm/GYH3XnykDD6MyZNYwAgHOmoGJpDG+1PQrloD90OyYmlEQEZAwBhFaiXSn+ESEAavVn/z0KsUxzLFNWYSgDC51lavpBWVi2BCten1DIAoQI1OvjvaAFIjXshckDuUH8QOQ3DABBkp5Onz0K1BfDgyK+mFihnZduyKDMlk1qG7lFJBiR44WcjqFDohs87Wdp37ACkvDCHHs2vo5OWz+8DIBFIJm9wbhVA5rjnS7rukVEbncsgErsteeKrDemLqTq9mnp9fdQeaaM57jlQq2qnM6l7qdq3ClSnIWpMk7Sz7EgeVXuXI9pwjEJuSAGbAEhJaBbNCMyiFBiGOpET44fEdp+1i7rtbXS6+4owoHTjv0x7FpXaZ1B3uIvqfbdGDUAWeWsoE6D4nPMqsmFk7kA6ckKWBefRGds1GA8iqoKJ7jqqRbwmlb4IwPcEtLAgZr9eRHxYxvd7ACKB5IMAIJvXp2LB1k/Xbw4asr/fAxDjFSU+TCSXIvZI0/evHTtmIYG8GRTSseVDO502mILPFLkfXiXXPH21jp7pgQIQrkZdXR01NjZitThJ9n4CELLl0To6d/4idXTIkOLDXiYlCjKJAEQ/DJP121gm90Z4WoVsh6NrjUTh4ijIWKhYyZLjk7VvNL8PR0vT516xYvEDTTZPFvkwS1qbV+0s2Wo1Dwt2lowIlfvDtBfSjNsXpggqlkVREIRdgFpxtheH6ZG0bTTDWUm78n4NV+cIvdL+H2lP/lsUhDrQ6qtPC9PChvVHybO03qBdCSCiaVfIGdWBNP0XfnPGdxwJMf8+ku8HXz+zp8fM//6fqG3HR9RfdTN6ac20K/UtT5iGi4aITXgx1BRZ0Z/NkZMYV3W1VOdqz6aSnZvo2k92KVUqecIQVnd9jWr5VfscMENFR2SwuhvqUgmwKhqyFFO6+ZHltDP0FqZ9oNcYkRBMoFXEQniJqO8FjUof29gWruSuStqS/wQdbN5PtwYaZPPiAYhBq5L1lTYQGirgsxEBMX1vLLgy/UN3dzRCIsaaOkaOOwsRAT+c270G7SoegFhd8nxMv9Kr2fq45Y5Zgj7YFmpC0jMqo6pmTcVqN5ufoFgRJbDBk2Jj8TbqHeql4jQkRvOKNNB1GJGTe9Y7NDNvDizDI6DnER28flLsd/GyNODKnwkVq4AE3/1wPLdoF2oXTCR1BARKQm5nhF4s2UFnQ2eoJ9KDYEEQXiF2kBLzaC4oSYNQCjs/eJou9100AJYlRSbHCxCpI1mpISqwpCNRvYcWu+Ck4QSIQKK5lzwCOAUEPw/RFe4TrMyzESOvc3eHO0C34luSbQfdwuCyPdxC50KnIJLbDX8Q0JVUJIwjMNhZXhwWPVCRJabssHO9qJORhM20MDUG8a5JR1L4Is986rMN0JWUGwAUqItKIHcH3VTnX07n7fge16UmLKMrBy1naGNokYjwDCLZPQOA5HPfBURMlT8LVK0M5SsciwGyKPgc0n42JuWrMCKJspLYdkCGSCNt/DDS9ZT5TeJ7TRnDxRJRK1E4GqEjudEIgUGrBRUrouhsYVAjuX9lidKgIsyDNJtp8M88IPSgMI1H/skGyqGscvT+0VQqvykawNGPkI6GiGeBKSGdTwGgbNWeOUa4mj2L2JhI3/TRc6Sqj2GobvngV8NlHqhX5aBefX6kW4CP+94VHHbVieimsDOf26Crqe/53yGTclVSzw9dxwlEQNTFmPJIyLct+sHSuytWFNEnnzToLhr136qqbkROZmCx9PCo95mKDR84AJmIJG9FxQyaif8dPnJsKvpm0o/5bYyCJJvYxnNj4ylYI+WLDEdvYirWpk1rh6ViJauT+cJNRhQk0UDQdeBrumzZAjy/I3A2vySoHdNdRuwPTBjMJTYyDnJDhgIgrDyqJin/dcBHdQOgYs0Dd96tfsdvdikgJICIE3Opn2b8is4GkFDs+EZ4WDSmXKPjeXshXxqh1Q3bydqURr6aNmp4fJ/YjSMsWoFSvLvV+x0pXaIICpYSs+Gz6ne7oGWpF6tJcdL43eSjRTYkoBf+3c+o8b/8jTimmU4l/m3qDAYtBqjA9waI0RN3fGfOCzFva9TDBFL0sfM/XktDBd3UvTTWVXaoiyVJVQW0sg//W9FKfPdAV9GTfJNk77P9r5MTE8F3Qv9oREDEpF7nepiSyUVHaZqKlvHFRJSPuyBtCV0cOGsyH4zKbQsFK72frgM3yAxKtOqWqSMNjwdTXgjvYuST8HVXF09cc3XAqA8Z53qo68/zZCVhygDEmPyA3sQlH+Z7aaFMuuO/JnIQXIqvZ0G+Twh5DWKMAYB4B4P0VMULwi+D69Lp6KAaW634fSDST+cD+zHd9NLs2Utp5swa8f0bb/5J/E11Z8AoUEYveVIbUPw6rrvNKeV57SltlOsuoTWpKyjPlkuXfJdx/3sox55PFY4q6gv00gHvHqFAFbJlQ6TB4LSJ/S2pqJWadLMwgStVJwE5hBlmKdq5wb0CE9MAZeOYnFfBdEd2vj/uPyQuSpG1DH3FYDZC9+C/0RRpEDkhYUUDY5pXWN3PPG41iBPKRpr7j4lnBhTtttLjdChyAGnqvULhKKAm/wW+Qqrx1NDN1DvU6LhnArmSXhQKRKgwkEu1oWqhvNVk6aDblhZIBWfRAppFRyMXhGzuKvtcgMZeRFwkJZWBUUgDDO4HrYjF3aJ8JqPy0FEQEEKuR8Sj1LqYMtZrAscGMlfbm2lCHO3Sj0GRZ2R+CjDjCjk4omaKfWSAblO+CT/0cD1iSjwg0eAHND9NodLyxgYlS4wxAEb1cPPCJFADkLDgdprbxIMFfa1uFicengqfif1DOhFN5b/wd7ppdihg+TxerOpb6bFNGSLvwzvIKmMmQpPO9eF66+8ZKBg5MizTHEuAYtBmvFPxQA9BgMQoCU0Hx5aXoI/F1KuRymTTsr6N0Q82Hrx5s5du3ZK5YqMp+to9SOldcz0fOADhymzfvh0eCVdHjmQMk/w0IaO/0VyxSd6GoyDZWVl07Pg34z/yJEZBkk3Qk032pwKAcMcwlSkvL4e+/lpSJMwlWZ1iBvgw+Srj73y5J9chC9Ke7GFy8+Ydun5drrYn68+JnjfR/pMNQKzIB/ny6iD9Ns9Of1+leNYJAMgm5xNU6aqm39Pf0Sv0F5Dh9dKeojcFAEmp8tGMG0up4NhCskOW98LPfjstAIT7J/9//jm1/uqf1XWSPRaThK46caoASNE7m6llywnYNyiZS3W+8QIQ9k140fPvEP/oo4/9f1ADcOwARHYIT0Z1rsfDD0DK0iuQ6A05Y2cmWTCZ9QwMUF5+HjUPNNLFnrOYkAUwoYwFIGtytwnw4EDSbl+ghzpdHbTAthh4DYnAoGjxxP5O8BJlFeVTYU0pohzjAyDcnUtcC6jMXorpNyZ8MGPpD3dDdeqIilywPcnYAQgf15rSD3PBElpsWUNuJI6z1G4rTCq/CEi5TCv8O0JKIjciktjlNR0rAGEBgKctzyBBHT4mADnvhX4nAMg8zzwq9BfR6bTz1A95baHEZkTZogCEIyp2cNn4P1fYJaIcWaBm1VAFHY6cFwCk0lpEnoiPWkEz40N8D0CmD4BsWJNGXV1+ulYvn0XfA5DEb+C6ujLQmLxj8tGYinf5aI85XqNEnp8UFHDkJAORk09Ge7op2+6hACBVVVVYjZorVryTljggMhvGhOyz8G0xJuT2TdjNfRIBiO7vkShRI12TZEnaI0VARjou77d+/UpIxPXioVBvbPqwgI+SkkJavLiWLl++DiGE+xPARgNEkiX1J7sXkvZFXPRDHy8aucftn6lmFQAYVul3hiXeEC3CRn8DqcbXZrukKlYaLwHLn9mewKaiIa/N+CV9Zd9H6yLbQAZx0XvufyJb6RAoCPK47pIILfnDj7FaGqaWbcdoYMF18T3Pl2CsLT+rRT8sDEZpNfgdSqlqA8PDK6ZLEkb1G4op+71nqeelDylQ1hJDzeKdue3JjAh1/zAbwky7MoMY88Kg+Xv3jTLK+qaGml7ZL+pqjtgo2X7xva67rwWrszoxHZO8sKZPCeaN7JhAm01IHj/r/7mg11y1nKNmC3tPyMRpThoO9+vkbaa0qG4y/TXawQucpudHdNGSIyByv4iOnExGBATHMHI8eOVfrVRrhSv+t3ApFyeOJp7zmHCBirSxYAsM/6CWgN9ccDtvamyinMJsRAVCyHVwwXHdRYdaP6EBh1wFzLLk0srMOtrV8A5tLX9KAJDg7GbkJcAAsHUp5GhvIpEXDu+IMjihKsVUrqbIXep3B2jQOojfbHT3rhQ28UJYQasj2Sw4p8p9CEc6yZWheXNIiLc4aYl7CV2DuWAAIS6fJdUYY1Ykh4cdMuxl3K8Y/FZ1f3AUS18PK6R12cdEbIuoiZXNRlDsiBI48J8P7uOkku0jgiok+y2MFXCdZ2RR+/PCub78FiePMT0mEHFSN16YvSkQOXqZfkypVkQX8F+fv5f6Ovuox9lB51LPUkgtqYegDBVRPhzsAyPqCA8TJFuJzzafnVZGaumupY3uhtvoMVoNwAyqXdiGKIubDg9doN6QDG9EsK0eozriIX6AoaB+FoSGZO2ZrhaBipdoZ0+hagS+78TDwwgWRKMkUSoRP2PMEQy1K+dhGWECHXrjCICOQpnW1rkT9b3C4VtWUhOVUmFMGdKLFrRVFI5YxEVHOAKioyEcydAqWUNIIPcNmfj7RiTC1CaMey5M4bIpdS2ORLCTPRcddReiByZO6eLKMOVmWenL4xAIMFOi1cjQ45H/hrXJkWiffHZbTAnp+n1mVoO0aCNQrgMkrRMVVtIaT0kWATEfc6LRkIm4iI+nbZOxz3iMB8U1xZjdsoUjJ2cRObk1GVWZ0DEeCgDCLXjppZdp//7DydWP4gDIpNGaJtSNY9t5wtSxfyMAxO2G3PLWupik7qSTbtOlGA0IGNuVk1vPmjWTOOH88OFj8Pkwuc2O8dwPMwCxgEz8q5YAvdYRpCdrUsiDF1kiAPJiyY+pwXkJlItVIhn3I/dvYgDIo7dfpWvzD1LJ6eVkvZ1OkdmgYuzYNWUAJPOt58BcWHMAACAASURBVMRV6Hz1A/HXnBvC/55qAFL8QR0NzG6kvlr5cJ8sAMITNnc4HRKoT5Az4qJcKsQ0Iow160G6Gj5LZ/ulkolwpf+OABBe1U+1YbUY7RoKecXLc4l1LWXlQv4Zzt1f3N1DdWUAvnAkbxm6K5SQih2ldM9zjw4176OVxeupIKWI+iohyQtXcwsmiK3tDdQ/IDuouKScIq15VGVD3gWDBvQnK1BdG7gF1aqLowYgj7i3UpW7mr72HKKW0F1EEmBgiPpymQwAElGqXDZeUJgCAFKDu3e5dRV5B7zk7fVSehbMGNMD9PHQLiGzK8fxyAAkgqjJ+vASRGDCdJqui2jIKus8xG3sdAjgoy+M/tCSv98DkCkHINlpEdq2yk77DntoaGDoewAywot+PFSm8cwbJmufidDF0tIcYBxV0nvvqUj6ZFVqnMd5aADIwoULKR0utGfOSMWPYUsCKtakJHePswPHu9uEoyBiNmVaJRlvRdR+I03W9erJZE7ok0VORPMwW2RzwiVLagFOj4za82Uy6xnfrexszqtAp09D416tNpmBRLJzjwSgku2r65IMhCU6TkSbTfAkVS0zmmm2lnxIddpNvNssOUn7hztyte+val1GzoaN5XvV4uLzs14BNeQeLUhdCuUdZoL7BCCZHVpAKaE0sd6tPa17wRGHGTQFbVD2+dEn5M+XwhMurVSJp5HODTAnoXPyenzCuo6e6D7RE/30z9aT41wt9b/yEQ0WSQNALuYFvmg/mnw+TE03O6HHREPMuRHqIOYoicXnoMr/8TI1/Md3KeBQS87mHBF8Zo6/GNv6WKZEcJELqqIhnA+iIyAiGV59HwUXFippm0cloLpURWroVOgoXYE+knA0127K5nOYcjnC/ZpHzxXRvRGNgCTK+xDfqW1F+kIcV53rFXVHN/O3TTkeIq9Dni9RBMTqAgDQCdI8Fgz6pNyJx+3s4ELqQJ7B7KxayO0WUc9QN6WlpgsAYWWjQ+RF+LAae7rnJLxOemh17ka6mPEludLlKvPQIOJGQ/oigFMfkGG/PJgcckkFJ382LaX21Nt0zXqTrp6XvhrOTDsm4bIeDlcAstPSdNCV6xTqUuVUSr0w+NvifkwIN3A0YX/wIN3jAa8e0xanuiCmhXN2PweDTJQgpG2tEbnaHeGVbpUb4UCSPZcwjDLCmnPPRovq+R/GSrgDCfDiGMq5mceSvkc56dzqkKvzYVCi9H4RPhY2LAqX0PLu1WI1P5QzSOlIfk8j2S9NgUaRN1Pvv02tgU5ZURUJCMMRPgJfFVEQqWAn9kcjyF0BUPIhWd6Ohn8Zvow+lw00IoAYO+FB9QDBYApr+WcV8RPtD0iVsAjyaCJeKT3MEuLhrqgkLQ3q5HS+Qe5fB2cwzsWCMWFIC/MXTh0ZUavzYsypz/wgMdN2OQoiiimaEh8J4XNAIICvuawo8xxjczksKU5cIxXyFW2RhaWejYceh0WVP5D6WR7HdKzUzCzxk5lKFYDMsvgOiee84gFsTtvrUujMJR/da4WXB1ZhbFrpQtRPXQ8VFQmbV2lQdy0XbJbjNfKx+B42Rz5Mt7p+L1kRIRpv5ENcryT5H0bfqA8TiYB8W6MfAwMBunBB3Y/xHZLg3/r6rVnjoAHQWC9cgEnoQ1AeGgCijQmTSvKKERo75HQU5NtiTMhNmHAURDxIJg+AiG5Nki9hfugl2zbR2B5pn/hJNf9bh3t50s/l5MlzSW+Z8dQr6UGxAY+xtWuX44URFPXQ4IP7xByWHulYyYDDaK5BsmMkbf+wtCxW21c0njJMKtTQykoL0Z4rPvqbUju9PVO9jDkfJFO+YF+q+DEARUhMNrLBI+dJDNeBTbzq3Qjz5p2nYG0Lrf7qR5TfN5M+f/mvqeZ3r1CoBQm3a6B+t/WLKLhgWpaaUwgKjqJgmd/BMd+pznaYfEwZEGS9/QwkjODSvv1gDAgRm+OFaTYR1NeL33mJoiUx2+r5BXbSgEZ8pb53n6uilDtF1PbEsZhkd3MifPy71TxvCoBFZFCweF6XIFHd32KYGGDCIWs/x7uUlvseoV1pvxZKWZzYrNvKf4Nd2uwF/1CGfKLaPA8xgAn2MYEUvb8BZmKAVOJtNR+FVY2MpGcBJPREMHo+TbtipooGI+KeNwEQS6p8zuupnB2UkOKhKvFdm7MBeQuFVAolNt6i1d+CSe8gdYPG9Ij1EbriuUwNg9foucJXqT7/GNSYJNgNQ53KNyTpWmw/YQWFS55Djm0/+rQsPIdmRuZTC5y920FFKg/MpOvw8BjIk2aFba2dqKfyzVCIORX3Qwqkn9fRRqg+ZYvE+078tzf0GfaQx9b3rgMy1XnBHJqHTAkX/jsQlnQ9dxY8GqAeJwp+1xNBbXAI9wgYLsre8KGiNuRacbEK0KlUoBSa4Qm38IrhNrPqr5pAo4ejk1ycqsCbQfM7llBWRhY5spy4b33UlHGFcgdnoI4l2BrKW/iPqVQ+RF9u0mU65ZF5eUEA7qDy8ECyi5ivpiDHxgoaGEc+ekERZKPBXGsGFYOzeb5fUtuEsSb8PUSfMAYyQDkq5CuS7VeF1csCgyrJFjkkNqvc2N8iASMXTirXSd/g1Jm+l9eIo1pRkSfQvBSlSStfCTUH493H+0swYoPBo/HOU30p6myABH7YyQi4DXkv5vejAUaUipqoByMDFI4SWRSVSpjCxiSGy2umTQuF2pVuJyh5djXeWEyAPdRE+03v7QjAyNrFDnwXoeOnZRQuwhdGiR7YsESkKVt6PzMAMb/L+Hsz8JCdyTS5KLhCS9Q5ov1ux7mHo2QZjUnwYazAQx9iIgDk2xb90MaDO3fWj8koka8Z78vSuw/SeDD+sj80AIQrtnYt1GOGgnTlitS8H7YkiIKsWL6EPNAzZgO4b0uZsIzwvxEAwpN/lua9fPmaYe433DVOOgEfx+BgZ3OW2e3o6IRYQmyE7rsOQCyIhCz0hukPN/z048UuupAhJT01AHmu/EeU5cii94Nv0EuO1wUfvtveTvtLfi/fVylhWhBaSZkD+VTcDs+Auj9QT/FtqvhqI6Uer4IKV5BaXt1DvrxuScuaBADC583++x+Td/Mx8lTfjL3iUwhAiv95O/VsPEcDs5qmFYAwkHhy4CeinXtSf/edBiBZgQLK9ZfQ7VQkOCsuu1/kMsjJnS0tk55PfZF2tb5Pbf5G+nnZr+hyzmEaGgMACUAVaZvvVR69Irk6hAmpFav7A9Zeuui6QFc7b8QAkMXWxVTmKoIEbzYIcV46TJ8Lilw7/uuBA3kiAPJC8HkROUHqOuRz2ygfpoEMxuBZTnfgKg7NK2q0NQl1qbCadE8mAGFAUds2n9L9aXQv9w6tS6mjJrpFRVSG1kaQb4Lcu6KvyN6dQysAbu1Ieg9a2BnbjxQxF10Knqcrgzepz6fsyxUAyUZ4tBMAT3idoDAA4VKHZP0OP1ZeB+9+D0CmEICUYg1o8RxI7p7wkh+mmuIafA9AEr71JyJjO45pxKTssnBhHphCDnh/RKP7ozkwz4t437S0Puz78KjGPlQAJDs7G+6MC7DCfHHkPk0AQFKh5bl1yyb6NkVBcnJyaPWqZRMzU5xkEMIdP96E9ImAgviVfWEUZlouZhDAICRRntBoQUeUemSmiIw81IThJcDHcMnmo7n5k0Ut9DHGEiGKP+9o+0DslygKggkGNE7lYQEwLDlyFVDTOJ7Bathf3wrQhhUuGsiCBKTKoq6FwdzG3Efo7fY3yZ1vpxetv8AEBquz2PE92z/RKtcGqvQuENQsXhX9bMf/K47Lcru8kDbvn1+jYDf8Mdbdoo5tR4zVbo5q6IU2XvSLT1jnDc3ULZWvK+uM3zL+FxLfs/uo90cfxXRVfK7lcBEO3ilm2/h/m9gWHDmx9bop55PV1P7Dg4KBoYcuL27GLHDGLdcx48OgY8UxSTRrwt+BDtASuSYqlo6AMNpJ9WXQU03/B51yHkKS+lnZZl1HPqemTHFSrx7+IgKiVzCZ+iA/G8n9ZtoVktyjCfnJIyA2U/TCWEUVdVKr9mollyMhmrrFxCW9tirlPmUzdDSFoyNpDjdV9Syjq3lwc7cp6glXGInOXIqokhZYltHbLW9ikNno53l/RsdydqFRkoIV8iGXhAELtxPBjwAc07OC+bRk6HG6ZYGnVDpySTxOWhV+groQA+kobwDTp5+yGstppm8eXc24SMebT5JDKvKKifbLEKFmCdzT9q9pVXAdnbaeoOthCXxDWC13qr4g5O6I8+KC2wEAsiPwi7G7qTqwmC65jlN2sJDyaQbADhSlQMViDxCOJN52X6QAksVvIP5g4fuUj2EFHUuNpbrANsoGZelo+j7qsfTIeoEm88jAdsoN5tF5G/xIANhEAVUoy5NDNc0ABGntdCu7HjEYJ20PPy3A1gD10PXco7Sw63Gc30s++wAVBGcCGPXjlxZqyDxL6/teFHQjlgU+0v85jBO7UO8yKkM0KtOaTh+1HyBvv0pKZsUK+HiwQ/rmjFq6AjPIhn5JX5MdxLklckxEAvlGNCQ1Rfpo+IeGyNet1eQGydIlOz4Mc0Mb+k4XuLrI75VOLdP3DIdxZjb5VBSQVzm0n4ZO6EYEN4ZVoZLUxXhU4zQC6WAjimLc3BxakhQ9PqYtqDxKOKqnpHEDWvGC0aUxuKMRBLmvPoQD7LAoTUv0CX4zou04lkOt0PA7RTGv0LPyAOkZdnpstZU+Pz5EPf3wa1HjXAAQs0Su4qtGAuoamSIawpdEPfgSvVPM9CsR/TCrdKiLYefHlaZ3qb8MnpOVsUZAJhL54Lqwid/Ro/eoszNxAn2y+k737zr6sXv3LeSn3d+ffL2Gn2ucoo0bNwrqVQ/8jR6W8lABEO6UrVu3QoWkJaGykNFpw0jyfhujIHUb18KhtJXq62+Nb0xMIwAxHvaj4GgONyEeDgSMZvKtXdK1WtpYJt0J8yKStKOioowWLZp/n7O5eDGY9h1N3Ue6uMnaMRoAk+wYCc/PpmJYzRTvQGvUoMqai0e78hDQQIS3+Ws8qGcORegni0BNAF+fix0KWa/N+SW1eptBzjhDT2e+hBcj5E5BEbhnvU3ZYay6gJTS42yjDH8u7X9OAhB+r2sfkKoToK2cmkchmL21vrab/IiGMM1YvxftbJKoXtJaXMYMUMyfeTueV6S++zhMH1Jo8BeYfKKY8zp0XyQQfhE/mUGJvsxifxPoMH/PACLj0ELkBzup9/FT4p1seJOYqUti3Miz60m+GZyIcaXeqoKer4WW8DesaFXR7ywUUKaFApxgv9l9y2h+z1ry2vrpSvrXdNcpo8HSUFCel2VR9ecg7z8SADG94c2mhDF0ew1sBFhRF4kbGU13iNI4RAXuByAarEhDOvm7zcaUIvlZAyMGIPz9stbH6VwBqE0KgMAPD1MhOY43+LZTp7+bvvAcBTVpiH4GAPL/s/ce0HEeZ5boRTe6gUbOiQBJgCSYc6ZIiiJFU6IkKlmWNLYcxuHMeN56Zmd292065+15b9+83XNm9+ye8Y49tmc8MyvLkizZVpYoShRzBqOYQRIASeQcGmh0ePer+qv770YjMUiERsUjdePvP1TVn+rWd+/99uB9JBVZA0XawTLdnVq3nwNfN7Ujy9ufQhedltJJFRK60SCpRjvwDgompyA9K5kajUTMvLgWzSn1qC26hM72XrS2aVqQ6CvKApMJWFYoF7h+/vvE+T66kpqtDpccFDqs50i2+fWzH+YMLMN832pcyDqM2uzTahgpA91kfyrW3nwOjc5a5tQosmhQIbyZ97e8Ns2J5GCz/3G4mflcng+i2eh2tuP99Nf0cQl8nu75NmGD0JaceC9VmzLMuD5PaUDqc26gK4VAwJpzqOyvxLLgamZPb0FVwRuY2/AVSulFb6ETHwo4aUUd0yxO4vJU5vw4j1LS1IJCeSJClESGTtKUBqlT2d52ADe6dfvJeAtrRjJCmVibSbfL9svoGDC8K55nn9Y1OHnT+yxHqORECs1Yehu8YXpVijeT1B5LFN+fzkkODUYC7si7M+yoJoe1gE0iR8QDPov+JBQ3M6tiPVQcbl5ABHRShLpkiqJ22Qbu4RxP1mSAGvCZgTXXM7Q8V0JKZABu7UwlAAwDDV4T5ibkg9Dks1HXiHE2s+6fQXmQWA89cS0z7lmybux7YeMqD+rqB3GphpEqPkAS7DmpTDsIPkJGiBZuKc+dBZii9CDh36ViERpneJpA+s8GQAxVULlqxT7YVN+a50N0PpXxAg9TrdsBIDNnZjMRXxonNOvsrbynv48W/Yii4sWMT6ZObaN5TgXbq+me90q55wCIJCZcvXoNPvjgk+H7aBgAMhGjILdd539GAEQuiLVrV6ChoVnl3RjPoHu8AER0J2LvfPDgsbjObP8cAYgjK4h3Tg5gb7YDfzlTc84FgFTmzMb9+Q+q8+EToSz/tSTdwJGkj/Fk3w9I3fDhvaU/xrajf4Gdj/wP+F0cBNoAiCQndPemY8pLj8PXytfbglY0PfP+bQEQR0c60n72LPoYAfFPbrjrAKTwr7eh9Wu74S/s+NwAiJyPSV1UFnQvR4Y/R+WO6HF2oDGROTM81EEwm/UXAYBM6ZxHrcdN9Hra1DVoAEh6MBP3+bfgtY430EvXJQEgWzIeIfc5AZeLduv3SRwAsqT9MRzuP6oid0IzeiDpQUWNEopUkLPjMrgW0HWyYi+lDv4hAER2G6BTVWaiFkj3BplB3aXRY0ognZSlVGWjC0ZS0oJZmDWwRFGa0kna6qat8sHy36p1DQCR7+nBdGY778D6+ufR5qxHqb+S9QugLvEiCgl4ZLA/4OxT91a2vwg9jHx081zvTntft5MA5Knebylh+LWUy6jtvoZp9bNRn30d1wquqnYoMboFQDKZFv7Rwa+yNg04m7cT81seUfXpTLyh60ogFCC48hDo+BgPaXc2YlJgJny01pUo0GXHGZQHZitrZIlone+uRr9/AEebLkBR5NSJciM3MQ0zPMWo6rgBr0LZXwKQOwFAZlUkoqTAhY8PWpG+LwGIvubilNEiCcNu+Dn+MJY6jwRA7pXEg7FdeM8BEKmgREGuXLlCvr8WDg5bviBakPnzdZbe06fP3volfoeByGiD++Fm5UfbzjRwrOvJ+vZjyQzQpk1rlRC8pUUPQO5kMWJz2efBg1VxnbfG0vY7GbUYy75upV9V30pG4fDG1kCBfzvyre+WGN2Rwxk1ToJlkOJw5owXX1/kxr4cBv+5LDcnBw/mPYo08lICnGlzM/qxJ7AdGQkZWJi4Gh3OJnw06Vd4svZPUV1+ANWzODstWdEtBoWJagjNqujgGiTtnq4mKbuf2YPeyqsKiFgTdCoyIkWWGb2IFr7r5XYqVvrLW+GqL0Lnv/r7qEvEnjnd/MDEweESngO16UXUhJItAmKPqDjrs5D16/Vo+TMdbYmKoKhO1rtWiY5t+1ALY+hadnes8Lq2qb7BdktsLKfHWi6iczPBKZ9GOJ7TXYKp3fNQ3EebWQ6CB6hQ6HS24pLrFOpcl3VkxERW7PQvU0dxJTKdIZ+mHkr0HL5o9BfZ3lw+kUlkRZ+KIpxYvxmHK5mxNrO+9giIUJzMdvaoqSyb0kq9X1oH2jNuqkMHOSMtEZBS/1TMCS3DSwO/VMsTE5JRRJ+wtUnrcCTrfY7JB5lbpB/JudZsLiN1g010gOrYhH34EE0cfMt1MJd6BdF9tCXWY3JGCZKIcLz5XTjfbumJmJW+36tn8MMOgYwImpncNA7T5/UtQXGIdCq2T0BCYtANT4j3B/91ktx1rmgfcvqK0O1uQ3N6jdqXK1lmrXWrlVDbutadDjeyeooxtWkRXKRmdSQ1oT7lGpoc9XTO8qkM8TObl8HNen2Y95LaXhy7CgemoKinDMFWQoRBFy5MPonuJIkEWWYTpFCJgF2Km8d92Ps0IVcqjmS8ibak69RzETSxHunU3aRQFF/mXYxzqTuY62QAy/seJ1wbwAH32wqgeOnEtSX0nKJeqtl+Xrxi4VvLyKjfF8Sx5nPosqIbpc4CTEstxJ6Wi8zmzfwqVv6MEJOCmBl4p09HtAa9pLC16weFg/1QWBRAWiqTSQ54UHPFWid0BYke/T0piTQmim17+3izWUlG/D7mULG0KsGgOFsYZyvzye08OuIyGOjiZa77RCK0zKxhnWcb5SVgbUewaorKGG6iJ+xTufbsRahYDrsg3fruJI80wZg0qMipjg4YMbgIzR3Wu51QOFpwbkU4igqTsJJR6Q+PiMtbhE4Ush5E8nyNEoXT6U0V6yaWfB8ha19DfGhskQ/TnghRMtJCWhCE/xgtAiK/2ylZtxIBuZ3ox5IlOp9MVVVT1Dm6l/8YKfoxHPAw7Skvb78nox/qHpPL8F7reImCiCB9+3Zr1mq4Co6gBXn7nQ/utWYNW587msvkMwIiY40ADHvqYviKowES+/FEl7Fy5RJ8/PHeEfPGqAfdKM5edgtdjydZZTZvbGzG2bMXh1R9PEBgLBffaHWz72M8xx7PfsMvFRsQkczSpjhKrJcsX8aDVj6CTaQ6v3SuH2uXMjEcn+WPTX0ak9I40OELTf5JFCSJSd6YgxppnOcdIH99Z8Fv8Gjjd3Fg+mtoyapFSmkgDBqMs5WKilijzsoXn0d/HQcfJUHc/OGvFa1KPbAsQCSAxIASeYrFakBkXdkm88dfp77kBPqXal2Zsfk17YuiSsWcNBmM2ll6BqTYNR6ySfIrq+AvakffqgtqDwqr2ICGcdeyb2d+t2djl23jMBfoNhSpWJiCJcY2xu2Kb+OwTS+X+7stkGLGRzLI5HKhaE3tmcsBdSrdilLQ6K7FVYqq6zyXFHiIzR+i/jYgx0bjCidkk59JGQo32gZKwi5YYYWHvGwirxuHGV2ztyI528SjKeLsNwSAeOSaof1wSyVcBAWt+Uwg6GxT9rsDpNZs4Qx+N21bP/TpbOGlOSVY37cFN1zX8GkqNSMsLibZLMjTXH0nx3rTq7cRELRjp2O7XsbrdtCv6VqJ6UykZw3AfLSKTfFoa9rkJFIKe7UFpgZNUqS2Lmzu2Yps/vMxWtCUcQ0ttPP1J4uWoldFV1Ze+yqOTfoA/S6dXA8uWu9abZZIggAfVeR8GM6OU/dESAbq5vmeKAjFchfjZ8pADlbXPIHTaftRnUaBPjcpq5uL4oYK1JZcxI0ii6Yk4NG4OMn+KB6XksV7/sGO56gB6cTBvN/oqvFfomVDu7R5G+MevTifuZM6jSAjO1mKvtYZ0mLYmb51yA9MwdGBHViWtBldAdr5chAuuq9mbweBiQM7ag+h3detrICXpk+no5MTh5oawnREaV9ijA2ts38QG+bNR1F2GvoGvCikbrK9w4uzF9pwo1O7InYToMyYXAHJj5Cfl4JJxemqR199q4oD+gDpcnTjCmhAIOyphAStLwlZbYcNLLipPfH5bRqVMKjgxWKSPIbfKRG3NwqL9HljSRBAbG0XsNyz5Lo1z+VEJiUMilCCRahPxsFrkCAurB0x4CEKvgudT99kAmYE6KUwX9PDG9Kw52QALe2R57ZY+gnRS7WZEShDJQv289oOX7O2oZ95IIn2ys6xjAEgQjkMF9vDUQCIPdlh+AFoe/9G0a/D29LgIbLHUb/dDvCQnd9ODo1RK3cXV/jqV2dgJO2HOXS8cdm9Gv1Q94rch3ex32551xIFuXCBwtSRZrmHoWKtWrmMugrRkWjbv4lQpjGjewlzXuzZe5sOBf8MAIicT9GDiJXxzp16YBGvjAeACN1KRO6nT58bVn80HhAwlmtuPEBhPMcez37DD65xAJDkIif+qMGHx5v9eGR9Er4z648Z9XDjJpPB5bkKVf6GgLLmZe4EDqhOZuxFvecqAcgfwpfYjw8W/WRUACLRkIzL5ch+Zy3Enja0phbtj9Cyd5wAJPcv/wit//6n4dNxNwCIg25evvJGBDMt20t5qN6DAER1goAVjlNKvZWY3rMIeYOT1OIuRysH6ldxKoX3kx103IMAJLO3kA5Oa5FaKMkD/QS6TSQG5TEG4sF7wdfR6dOD+6eT/wBeioQPZHyMWf1zKCKvRGPSNbSVaxvZkkbaz7ZX4E3PPxDkaZ3G7QKQyQNTsWZwHc5m7UNt1llNNWTeEN331sVrDYbVsjsEQGRgXdY2BzObVuKQaweKr89Ae2YTbpbQUYuZ2BmT0HUYBoBMCeZgVc9DyoVrb97/1lWzAZB5zaIJScNNF8FM4hkU9s9QgZQmh3asDBI4eLv0INxPMOgLlOPpnE0KXPkZzvFzsPz7yxSsE4DMy56BTxvrsDavEq3eAZxq1TPRdgCydAqzNTe3oItam+8/tIkDlRBaKZ4Vu+B+btPRzTwIV46jkzkNBIB877kN8Ev2eNEO8ZoVu3SJPr3xwUnU3Wj/wgKQh+5PxVViwIt1EoGzDc+/BCD6eo8pYrt7/XoPx5ajsGvibv35LCwvz6BeJZ1a1BtxKzAS9So/30Mda9I9p/0wDblnAUh5eXk4bJScbEs+FHsK4oAQ5Vy0ZNHtuUt9DtfavZacULrgVgazt9N1ox3PPhCXKEgfrZft1rgyC2Pfx1gE4iI2X7BgDg4dqhoTrWs8YGAsfTFam+37GM+xx7PfqGMoMKIHLAnZelZNEp0NeowbDf/OD+Evq3107mHCta99Q80Up7kyGPlIIkWDVBJu45DZP365knIGZzMPYWbXUszwLsJby/47VNI5K49BcrY+uoCLZIu5IMJzMzNetHstHLvKmffAgb6v70L/rGtqvwZMyCSdWdeI0GV/WS8+gcT6YrT8m59ERUtMWyMz79GzMFF0LGvcZo+GeP7TExh4+ggCMxo50y2mpdFFxgFRoncbGAmL1yP2/hGwIr1urRuVG0xAQ8zUn4qmWMv83RyeGXcsmTm3Rz5kn/K3TSBuco2oWXaOXHO9pPe0LUTp4DRmWU9W8P3DZgAAIABJREFUs/eNiXW4lngBdc6hQvY7EQEB7ZlVYUMSleAcdGwqooWzZS+pqFtR5C0VHhMh+gpGGYI3ElFYVqjWkMF1XUINjroOYUA0SNxnZiATW/EY63+FIvEKRuH60MoEhpNCFTg+/3fqeDPOrUNnoAeHknYgaCUJFGpIkb8M+b4yFAUnkzrlwgeZLxJEJJPGYmaU5ai6bllMRCilR2aWeb2XeKdiYfdq7J31sr6mxZ3JOqcJlmhepuEj9zH1JSYBqLTZJJEklclhuTGJMF0VdVuaaIgESfS9Kdsk+pnPo/Y+uGozVaTy7Kw96M7WFFUZ2EvUQa/MeXELCKm8P5aV0lPN31SaISkNrmpUZb3HaIRgDL0skWCkom0V7YWnqFZJ/pIaVOG6W7trsdslB54qU4KLUOachRRa8obdkHhOvL4+NA40oouJBa901WFj2Wq0EGScaavHTW8nUpP6UJpRjE3T1qCXlCk3w5oDA4M8v704dfUAstOKMXPSQkYo6KjHCIDkOemjS5ZcAa5ED2pvNOJMtZ6QWjTrAUwryydQ6WMk5DC8vda5C+nol6qzomOxkFKV4Iw4aiVwMkX9ToVOuCjhtsnBo69diXKY3EmSJNE6XdZvRrSt1+XTLiIgF1qedS2IDscIywekLeZcWweW6J65ViRSYo4nFK2F82kHwAjIniorRMqQrwEhVroY3Ty6XQWM8NzuvBF26BLQFnnACCVLihwjaJLt2iIf9kiGZInRfRmJgKgF5kEWj4GgmAn62rW/z8YSCbmdCMhETDoofSRuXQcP1qOpSet77GVk+lVVWM5w9aoVAR2yh893wT0LQHTHb1OexV1dtrf1kDMQ/5JcvHgB7dXaJlQU5I4Bp88oCnI3Lt2xDJrNQ8vkB6muvoZr1yJuFvH2MdyNKi5XGRlpKvLR3W3RIkZp2HhAwHj6aCxtj31oj3X/Y913eP9hiow+gruYjwrrnRpI9XIMpe+7g9VetFUuwBsPPIAky0LSS+ubJL7EFbvfGuXrnA2yxIE3pvwv0lIoaK2w+M7WfpU1ry3CIeJ0KSY/SNHfPouBa4lwFwXR+U2KbUusWSwBI9ZYVb3vrO+5bzwECgXQ+b1XI5auQsGwvens70c73UodmGMWo+eIMAbYpvMU5F7JQSivG/7KeoRS9fPJrGMHMPJej0e3CkdIrOOY8xh1PBtwMb+H98VDhvUiyk5XryFgIwwwzDJbUkN/h9hbW3sT7Yj5Lp+sq8efhoquhSrhXxoH8QJIhFb3cfaraHXVh48R3swalKtODzeK0MGGysJAQl0y+odIgkMNQOZ616AC8+nZ1IyG5GuoTWIGbYqspTgs21TZjxyiom8+ci9V4OyUKiYkZJ04wE5IsQbmXEHoJinBVDzY84gSSB9M/4AxEmoamCTvid7vYcek11HRMReVPfPwVsaL6HNQnG8JWMp9lZgdWoykgVT0pLQho68An2bvw2XO/CPJJH7TyRUXNm9AWW+lsqrdVfEawY8PLjpePXzt2zhTshMNmVcQZPTBDEUTzOCSgCHgssCDulytuksGdYtFI85fxqzJhKQShJ6UqO876QfRiST70lDUOguFl2ajv2cAqVkeuLKcaE9pwJGi99S6AQE1zFquvvOcOy1KV2CQsMI6UdtufhPvFbyILU06/8mO/J/Q/Yvr0gFMnQM+DxKopUgK8iblRV1EUXwhZuBwggZaUhL8iSRc5mGp41F1p+vzLH5P8o+GwpK0lf0Wtl3mzTfIhIqNzXTIo826l9GXwlQmP+T10Nh2ExmpWWjouIwzdRQ3sDy65DvqMuvu7cT7Va8i25OPtfO3EKgk44OD/0SA08N66tmMJTPvR152AZJJd+ru86LqVA2u3WBEhfa0fqsvwvUmJSvItumG2rQbagLFlm06PEiPAOPIc1X0NFY/qIdKhGKl+sZGNOonfc5+f0jyQN1ZkZsmwSS6tFGVBYAYbcjUMhdmTkvGR4d6qVsyDz8ex+KqiiOVccEa9GmQpgqjRJImVp8b23FtgMG0yZ6UMGBRv+zvEQEf5l04BICYzo33aQMgutlDSTjxwMjtgA85zkgD+ZGq+3n+JtGP/PwUHD4cP+/HyNGPOiVlePNNrU28F8s9DUBMFGTfvmPD990wNKw7Npj/jM/abdvyqjt6LHMJY2/YeAavY99r/DXHciz7A0vyg0iG8gMHjqKzU89YjQWACHhZtmwBtQMubntMif/uZEbzW+mHsbR9uAf2aMcb677D+x8jAMllosKD59Oxd+kyHJs3D36OgIWOJZaVTf565CcXcPbUrfIk7M59HZtan8enGQdwofjAuAGI1C2pLRu5f7cN/h4OY8o70fnHnM0eBoCkHJ+L1N33IVTYpNyfep76EKGs7tsDIFKJvkT4L+Yj6ZWVRGZ+9D91FIHKhi8EAFHnPywm12LzzS1fZx4KHz7J1havAnLuNADJHyzFGv9jEUE6j9MvqgMmxKOsGP2OPlxMrcJcRhdSQ7Scbe1lfo9d6E6hp30cAKLvB13LRCcpSJYT0+N9f6jAj5tgpCpzN64lWBEeNnpl34OMApVj0D2Ac2V74E3uxcpzj+NQ4XtoCDZGAZBiRjqWNW3GvrI3Mad5FWfQQ9hbrHPOzG9aw0hIBQ5UvA5fcs9dAyAO0sYWH3kKoR4CsKQQauccRn3WVeb5oJNkzdN4r+Lnqj4DCaJfGB6ApA9mYX3zVhzO3EHgloxJrHtV9ttxAYjaIQeuAkSW+5/CJexHo9WHAkCklIUWoL7nJuZ6VtHaOEtZcnfRGjmVERGZkOj396tzGuAANtmVBC/F6e2t7cjLz4Mn2YNmWvjuOKJtg5HUTq1IClbN2IJJORUqutXc1YhPTr4BjyMVD618Vukm3t77cwrIRbCtAUhiQg4jQ0V45IHFKnImN+fvth9D7fVuLJ5XgVNnG2jNa4HACQZAsjIcWLsilZEPLyM8BAGWcYE8B78EIPqyiS0T0XZX2jAaaBoJgGzcmKXMnO7V6Ie0754GIPoEjCEKoloyFB+LFqSjs3NCZUfPzBAtwurbS6h4hwGIuZnHM4g124xFhxHvgTEW6pTZrrS0GDNmlGPXroPKtWq0eorYfPXqZQQsXcpNy15X+T4WIPJ5R0GknuOpw2h9Yj8H0UI2yz/fQ2CRq4GtgAymUFbfZ02ajWfKVuDPfvkPePWRrTgzfZqa5ZRyoPsTrEl/gPemzH+GsD3lFWzpew6v5fwNEotp35msB4gpZXogIJQqo3mU6IcRmYtIPZwHxMLWmacppv7tMrrokH4xrxPd37dmeeQlbIuGuG4UIeXULCSenIUEiph9K6rgXX8Mjk7SQzIjYCTOJJwav9q1HINe7niAM6VizdrNSmUxqd0pOh29vQCD6y5gcDYzoGcwb4E6ObpHZXuTLFrtL+Zil0lIO91quKSFsXlMYutrd88yh/AxwaOqg4qQWN8FPJhK2Fyu1CDG+iESndDbbaz5OprdN3Ay/xO9a3vExQIrsml4XtjWb1E0KrY1so5tFtmq8Myu5cgj9anNdRO5zHaeQwcr0REZ/YLoPSQfhZfQ5HrPZVo9t6GuuFrnezBREhH7ppiJCGvHHHybQVoKIzzzfItxI/Uq6pNsVt6chX6k8du4kn4ajfkXSZHxYXHtw3ANJmPn5FeVUFoldGOR62t27xKU0fL4wILXUX59EbI6SrCnVF+DjpQgHjz/AlIG05mB3Utg/jp6GU0JU3S4G8N+SXBHekjV0WWdHOkrQ5sKR0siEZKsuskoOEvA7+lH3dL98KXp6G3IT+E4ozDrT39T5Q+RUs3kgdWFehIvRCH1gIUwneIGRSH2A/XbaBzhxcGid/ka5fPTaqeTnCoVdWFJHHSH95fg0zGdSYOzeYZm4ajzdUYQFMlILWeuRwxarKBpSYzMDPbi5kA1Cj2T0RbgwJ/nK9CnqVAbix9GRlKmotK2tLegrLgUJ25QSE+HLCluPmYKcwmoZmxTz7vG9hvYfux1ZoNOIxWLCSJTclGaPQXVdUzWSACSnKSNApw0AphbPgtlRZXqhAXZ4b7BIP7+tY/x0Lol+GjfOfR5I9GOBMZupAwy4hMc1G12EIg6LBG+30s6G/evf7AcMWyCMqdEOGzvXSepqKoeZl3Zt1O3WXJ0wKHpNCGhOJkHFs+5U7intqLz7+hrQp7hLh76gTVpuFDjY0TH0hYZFy1btEQ0M6YExPVKjqmPGNm7/WFjp2DFCuVkK+t3SXBpipPXkT3hoN3QJe67KdwOm1heNS/2qRj9dzg3SlTPjP0PY2G7Y0ctk/DZHD3GvovPZU1xvsrOTh5W+zFSpQoKrt/z0Q91TUdfkZ9LP4940DFFQVRLhgKQ286x8Tl1x8KF8yi08+LCxepbq8E/MwAiD0HJVi5h4hMnzowIQDIz0xX4uHTpKpM/XovqX/Mg/BKADKUCBIcBIH+86YcKsE1qacGzr/4arzzzPC5np3Bm04OT3iNYmrJa51HgMHJX8lvYwORpdwKAKI0I3/kZ71EfsmeaSlDm3HQNvY8xm7oNgIS/80xnvLsBzroSOEjLCpDgHlxzEn0bDuvX8lAWwBAA4j9cCuc/3EdfUnKqV1fDubuS2gHqXcT1piMVgdJW9P3pdr2vLxAAeezyn+DTrP24nHVc3y93CYAogbx1Ily0rX2o47tMxleDC3mHsLzlIaTSeUk0CXuyfwt/ZwIyu0pwaeqZcQEQeeWlWpat3lBX5FlBALK1/tu4mHMETfmXSW1KxQNXXsCOklfQ4WkaCkBoSVvevhB7Fr6ExRceUr/vK9EREAEgQj3K65qEVbXbcGz2a+hIb7gjAMTTkI/SquXwpfaiac4Z9OUz4Z8yxLKobQQgUoqbZqKorRIF/VPUvdee1IBMZktPYLSoNq2aUgM/vBTAp/XnYCqTEO7O+y0tgdvHBUDSub9Z2MgEpB/T9aoxLgARG4oAB/7qsknUA/gA65jApIJSshML8UAZkw931qChuQGT06fiQs9RNHRqup8AkK3LXoBLoqrs5N/sZqSDegYDQFR/E+0kUCIvxQ5AygoLcaX+LCZlb8CJM3X4w2fvxy9e+Qgu0qzWLJuOdz+u0dczy1gByOIFRdSaMBFlOwHE5wBAllL3IRS6Q2ds2bu/BCDh8xjvy5w5OXS/cuHoUUYxJ0gZS96PkZqyaVP2PR/90Pfd0Em5e+4USRRkzx4KyWwe10Mq+QXKjm5seffsOYDOLlv23PGemTsMRG51Fj38kB/FEje2eaMdz2SmlfVk4CL5QW7ebGTESzuz2IusI2LzWbOmK5DS2NgS9XtspGa0Y5uNR4tCjCwSG/6EjvX4soeR6jCe/dhrE7vPAAdVDss6MtFNQToFo1IWTJuPRTPmI8tDW86D7+I/HqnGX33zG+jJzkVV0xEsKVimIibKzlNRpRx4NefH1OsGkDRZD0gcqXqAkpjKLNA6uTFnDjmYMHlCJDJiRT7Clr02LYfQnnNeehT9R7JVYsTQAxfR98gBtY84OmYFUDL++usIUczes2V4F7Uhk4V7K4AXVyDEfA3YfJ7eow3wN9HSs8uDUFo/QunUxszQjj7xLHtlbG1wjv338LVkm0ORdeNlarfjJHt0xmhM7WJ1O6iKipAYcGTThqhJb7Pcsvf1S84RRkBuF4A402wCV3NCTDZp1Xgz6y9RGN0bGkNaURvzM7dZ1/C0Ag1HUz9Bac1snF3E86fykphojw39We8EZ7LYl5pe5nqG+k6QYO6PLNKD1td8FbvmvoxMXx5m1q2EL2EAB6doUBEkYDWxCsn+7eJA/qHzP0BHKoEFTRsGmVzzYMUbel1GMhyeQQrD3dhc9X2cmrYdjTmX4bAiGSJCNxoAcY9iAg9dOX43Wd9DovWw6UFSm/ORd3EmkjsycX3lIfTlNhN0WNtJ262vJqeEWDSv/fQFAilmDOc/yTdSVfYuPMy7saRuMwlQKZYyg1Jrdwv2FOp2wuclCNE7c/CicVjZxCUbfIJE/1jMrH7QG8Dq0DdoYlyD8/5dETtd0jcdVpREJoVcDr1db8ASdXvTtS6FJZU1WZS7Hvtv7oCvpwvT0harS+B6i86JtaJyM0rzKpR+pLOnHfvO6ft1MNjMSI/eX5D5SIIW8HK5NAUr5OTvtFSWImLx7pYleGLTarz05l58besq/ubE+7vP4UpdCy2CmVzRCkMmJmRhwPqewKhakCJ41RcJNwh0dZREIqB6x4z5WG1L4LUWtGx9SfDTv7MkJuo69PN3B5M0qrqJCQFpaHpfkQiI2BKHrZfNDniNGpH6rGkulBQl4oN9tBVWOgprpsWKbtrzjEi0TkVapESJ0mxPEFuW96gZGBOpsAGs8PuAkaRE43nOY0RZ74ZbHfkS3i5G92FfNf77y/6ki0RL4xxixEVZWUl48MHJeOONatKsb1dFMt6j3/r6o2U9H27Pck2I1fCmTYX3tPbD1H9CAJCZM2cyFJWtBOkjOmJJq2KAyESNgojF7BT+d6/Z8qouHgFIjGdAPtbb034888CLt61JUnju3CVlpWvfToCHABBJLtjVpV9co9V1tLaaOsTbz3B9NJZjhm/OcQC28dRhrP0+3HoOJnIz7XNxIvM7W17A0UtVKMjPxdM3e7Hu6DH8zbNfo2tWCqkdPuWMJevXohpTEqbj146fwFXsQ8hQS6wBWFolrTOtCD+p4GE6lgAJseWVYihaIjqXddQ5EoBivaOyfvkYBk5xppzJyBwPVMP7+F61jj1niIxw8v/v/wOtf/qPCFITMmKJZSy0ERUdnsq6c+Cw6ipCHGiq9zUHnRLnESaGAIcoKpXZBz8HjJ+GLUISRfOyfo/aXl2supZRoMNyHYqNuMSL5tiXkRGj92Vzx4oHQBRljGOtrcd/hPNFe1GdX6U3NE5Nso+wXsRWRzuQYr/Yhw8RQXoUxNDn0WNDaGrfGnWGE7VxQJjZXYg1Nx7HG+U/xcpPnsSB+38Pp0fEsBYAsdG8wjk6OBFj2u/KiAhYFCA0x2CHb7z4ArUNnGlnTgxxG9o7+9eU+1h0LhlUp+kO15Q2oKB9KmZcX0XNRT4uTTmIy2VaLG2nvK3/9Hn0eTpwcvY7YUAhlRHNhl6XdbPOY4K4wpm+k/bQHSuVEY+C4/Ph7klF/cJT6J5WGz5GyBgACBg3Lmfhvk/Ag4f/hYoYBagB+Wj23ylamQySc0kXu+/m02EXLcrD8V6x1ovIheugMFyKQzpIaIfqO0lG1M2o71Y+DMlJMSmBNCcs4aB6EAe9On9IIhMG+iQRoJw7gT/WTR3y6Tb3+ejaZRv89tBqV63LYyQS9M4t24D6rmpqQerwyKrvIok6kX7yGLtI0zp+Vbtu+brP0xVP02kkWV+i5ahnJii8TGCYnGzRoGgJXFYwFZOLplJDwpwp5HcKMLpYU4+9VUyQ2MFBdWKO2lcgaD1opD6MirkSI7PmHqemd3X06hPmIl0ukc8ZKX4fH1xWLpAAtTBh5yq3oXnx0wzsBYCEzxOBKoXyppj3m5gnmCIal8mTEjFnuhvv7+tiBEh+oUNVWERunSPJ4WFRpNRvBuRw7ZABI3IKYpMN2YFI+Kga/pvnvDlWojhjRVG3Im5W8SbbRgMgw78PzUPz1sGHNEVsd69c6aQO4jYmcm198ll8vdXoh56IPaaoV+3t7bQa1nmp7uUyIQCIdOCGDRvoBHCYF39kdiFux35BsqNL2+5FQbrU614FIFI3oVhJMsGDB48RaPSo2aMFC2ZzeQajaIeiMpuPBQyMJYIwnsH/WI5pruuxHNusO5463O4DyQ5A0vLc+OZmagQ6mpVHvyQj/Mb2j1DU0ID/8DQ1Ib0nsKl4i7LpvY5rKEsov6sARN6/gtvSfroNA6czOThlcrv11+B7SgMRE/PN+u/fQd/Du+Cbc2Xk7jAD/wHOTg5w52kc9FzPQuiXq5gEIR2hPziC0Bxm5KYmxgxyvwQgkS4VXcOdAiDF3TMwt+E++Bz9+KjsFSw88BVcmEfr3fyOOwJARDuxoO0+VBcdQ09qK4GBaC4soBQHgKhWckCbPEA9QkZXjCuZ3m7D6a+jIe8iakqPq4zoepvRAUhqQwEKTs9TwKNx/hl0TLumQG6CZdmrEkeOAEAyu0uw6tzXFG71ujvxyUyd20MASAKjGo9d+he0hRjEtfQzKOotxyeFOoP6eAGIi6BwCZ7hdrTI9rYjJTEL7cFanOvbb91u4wMgCa0BuBNTsHDqZlxuqsLCGRsIApKRxEF61fkLzPGirYXHC0BWzL2P4H8AORn5arJCcoYMkrbZ3evFjr1n0dymB/zxAMimdfNwjZGSVHcaFsybRNDhxN/+40EFQITaI6WvV1CgBiZ3GoDkZLmwekky9lX1oo0uXrp8CUCsjhj2Y6IKz28n+uHxnMOKFSvwySefjNY998TvEwaAzKPDjkRBjhzRMyDDlmG0IOsp7N5NSpOX2oqJUiaKIP1uDarNeTIUK/P3aMcrKSnEkiULmHxnL/Uew2c2l/2Nti97He7kdTPacccDPuz1iqWS3ak6x54DZOsB1qSCYjy5eSvFm4PK+UpmK0UT8tV33yGtwYfXH3mUAwgX+vx9+KR7Bx7NeQIvu39CDjpfpNa96qnUM5kyK2xyg6RNCmkKFYtQscx3EwGRiIhhCAjgcFvzEgJATDRE1vX85FEMnCQ1izlEHKvqMPCNj9Xv6T95Hr4Nh+CdFQEgsQEne9Qg+JcPImFFLYIHpyBhMcXmU1uQUEsr3u2zgSdOAktraa1qzZDbWECyjzDdynYywpEMTlTarXfDx7QFA+x0LHsEJHI/yIUc2Xk40bG1KDbbehRNy+bEGd5fDFNh84d/hosVe3C11BIyi1bDREHM9nZdqfxuc9KKWGbZ6mm2Z73DEEXabDt2Oh2N5l3bhGxvIfUDkg8C1BdV4TIF1ZKBYeqppWgrvIGufLqc2SIg7myLemItE7vaKC6eVTdXFnO42CMOXCsog3qjQ8mgesLKr6JpXrqHJOJiokB639IuzvXLcvmqgAuv2/50PLD/B/DSpjeJmds//Mp/17/LpW/Ol4xfDcjl8vSbJcg7NRvubgKPRQQe06+GQYfSephkhmpH1qEZWQjbvFrLclrLUNg6Az5SJa/lH2duHn2PyXmb1DYbi+ofQnV6FT7N2WPtxBJe9zGOZ81wJ/QJbUj/HGDUTKhcqv0J+mZLDEmmdN57JFKVd61GVnIRB/Z+nPZtpyaE2hQWsT42fe8wFCXW0WL5obO5gyYM1ix6Z5D3qQ6B5rpKMb1gObJzshn56FWTGx8ePsJHxlX1u3+wj5MdmsYUdAyGo6H+AR3BWDzzAUwtnoeGthvMDXISm5Y9xJwhfQQazN1DYwHJHzKlpAjX65sws2Iyfvbr8wQoEj6LRA6EgpWb1YZvP7uF9yhdEhmJOHehHrMqC3H42DFcvtyATQ/cj8KCdLy/8yyaWvQse1cnswNJx9hLII39Fsk1EjJJUyRnkvXgCdJ6N5zp3Hq4paRQC8Vkg4dO9lAjE7nJw+7XPIb9npE6mxKmc0lUi2YIqq/ihmblBxOGi9RbnuMJMeFU+TuadmWjV9qeQeEIkLW9g3k/hnvnjUzBurUIyEQVngt9SihjIpjv6zMPl+hLaaS/1q1LVdGPM2fOjH2jz3HNCQNApI9uxxFr1qwZSE1JwbEqDhYmUJF6Z2Vm4uCho7dX67ukBxltID1cpcczwB4y+LV2OtKs/9y5MzF9ejlvxPMMwdbEffiNt+7jqfNYTtZnGbUYS33irRO/zZE3zdxlczg7t1QBjy5yuD1JHhV1SqW7yzdffRUN+fn4zaYHsINZkLsDfXh+/tN4sfnvlZ2ms1RzgcysrkyVpy7QgwonHbLS8nWNhGJl2dsjxdKIyMDIABAXxzh2apahKCtqlgViPH+zDYMXMxHg7pMXdCLRIwp2L7zPfhBpthlsGYp3+Drj+/lYKXOKkDfv8SGhl65KHxB4UAsSEl58Bwc9/5MWtW5rIGXrSPvgX/VaDJVquJwhsupwwMTs3g5G7NEX2zhAraqoRvaFtjrYl8elbnF8cd9H38O18iO4PlU/O6O2iUOrNhQlta7tHapAS8z6drqS6puwq1YC8jumYMXlJ1USwZr8k7hJHUV/iR7YyuCq8MQ89b1hPvUC9jbFJGJ05/A82QCR+S71SbT0R+E+VeDKnHhePxY7Zghos4433O8p1F5s2PnHVCdQLJ5bQ0H4DLTlXcWJlb+P7j+RAHDMnXW+HPlH5sOX3ouOmVfQOZv0PlMP22fYclUBOKsS8rsVqQn/LlEWo4thxMPsK6k3HQ9W/4A5VnrxYfnPECTI0B1qXfzUdTitBH0yGA706N8ld0TQomOJVkGK6B8ix+AAk2BtteOrhCkpOBF4B2nOHLT7CdYNiLO6NdhP7YBlA9ZVz8G6RfnK4T3vSKSmiiVImtfi6Q8r86bM7Eycu7IfNQ1XVYZzKS6CgaB1cfkDXnhStD4jQKeqpbMfRHnJPFy5fgEVpTNx5vJZgpEyTlIk4fXtryA9i/a/7hRsWPIUDvP9cOGiG02t1nOH58sMsN1JF/HNp59EWopwPR04fHIner092LjmUTQ0NlBH2Ik5sytU3pJrde3IyUpRWdc/vX6Fbkt+Ah0/AgMadCRIHhUrCaLTphEJkCZlwIiLjmg+6oakJFlJkDau8eBKbT8uXvXyOOxv2yxJGISYc6e2tFvwW98FdFh6oQQ5XuyNHvO3w5akJHw8k5CQ60a2j735rWtFUR71tSmJPWNL7PHH+x4essM4C9atm8SBeD/f/7Y8LmPZ8HNeZ9WqIvT0DI6r3uYc5eff+3k/Yrt3QgGQ8nKdHX3EvCDqqh/6VjTC7o8+3j2hoiBK17BxPYHTiTFl6R72/vlnBECKiwsgCQbFtKC3l7zh42e+BCC3+GAdCwB5YNV9uNnMxGFpGXQYSg3PaDcTRVY0AAAgAElEQVTVXsZ//ngPjs2fj3+amoMDN4/ihQXP4lctv/zMAYjRgLh/uxahXZXwdg/AU+hA4AcfIFShheOGKxS2SLX6LHi6GKF68r/n0pknnxmvZVWKhEOdTNLXyxFqKmeXrWSE8pt9rP9FACCb3/rXOLzmV+jIJtVM2mef6byLAKSybhWmNa5Qx7xSUIXzk/YhMdtwzulmVV+gKEptFTX3JABZfPhpHF79a1X/ZYe+ChedtfZt/hmcviTkNE9Ge/oNZJ6tQN6ZWegqv472yivoK9HXooDnuwFAKmvux9TOBfhgJo0gCFruNACRui93PInkxHRlOHHQ++q4Acjiyq3ISS9RN2Q39Xr9zBOy79NX+HfyqABkbsUqVE5egoOnPkZrZxtmTpnHjOgzce3mFRTnleCDve9ycqMHM8sWoXzSPOynIcmBIw4U5SczcWEyqq818Hg6gvbMo6WYWlamIrvtHb2oOvsxgUsy1q+k6xkH9QrYE5j1eftwtaYD82dTb1DXjCmluQQfAew9fhEnrQHwrQAQcbwKUpx16ITWIX0JQKwH8igfJuP5e+9dm1DCc4l+bN1aPm7BvHlHT4S8H7GnbkIBEKm8REGqqs6MbTAeA0TuVBQkOzsLzc3aRck4VIzt1ri1te5YUsU7DEJurTWRrUbTktjtcEeaJbHTjqZNm4LCwnzOIFxQAGTt2hWor2+kICtiaTySkH0sbbpbkZA7vd+xtMWsMxx1a7g6meUpnB1ctWqZmrErL5+sdic6kE+vnMOC6Zyhpovbn/72t/jttHJcWLUCKbTnfZGDiVARX6pM3qZHW/rTNZkOPBbHPXMVIw3WBJ5MuBLb6JewbRkDmnoZfzcREmPPq5aLjteiZoUzpVvbJ+6fi9Dri9DPCbLUfAp1tx5H4AGdE8ZOxRKmhP/7zzIZAevLWdnE/+t95pkQulmkd2MnFOW3eJEFWRZmXsSJQqhtrOVKrG4b6A/RjdqiGqI5CUdDpFoxIRB7BCQ2EhKOnHDMNVwEZMub/xYfbPsvEY3DeACI3V3LFgFxZUZ2Eg/QlNYsxJyzpL2xOV53N3Zt+Jlql5nhlwiIyxa9GK7u5ixx8jhchnMKM9eSWVHWs+/XRNnibS+/Dbdc9pfcl4GVu7+psqYn0cmqY7BFgeBuAo/mFacwmM6cMjbQERfk2cCeNhCwair9akUZwpoVoWuZBHWsGL0gVJl7YxM6EhtwPeOsTihpsrP3Wzvnh7NP31iSvNFEKgKKjqWjJEFr3QzmrOrr0G54UjyW4Lq3w4vFGV9BnnMqanwncd2rHa1MHWUv3fVayyEly5q191H0nZ0+E8vnPUJtRisjHp9i/vT7Ud90A60d13Hqsui4dPTFTc6lIeck0qJXylfue54R2FS8vfsX1Pq5kJtWidWLV+DEyavYc/QAvv+Nr5KSdROX63TyyXWLV/HvWvzubRfWLM1EeqobFeXZ+MWvX0Q684ysWbQIFVOnKJH74TNvsj9SOcmShQUzV6jjy/upnSAnOysHV2trmLG6UFGWkhlp6SVoSqEJx9+8/Iluel8y50WNixgF6VZ0apDgRZJYSglRk+OkAYKUuTOzMak4jfoUUtTCdEVK0yURiKyrLhB7tIPPFrUbY9wggmSrh0jzMg81xiZIK7QcuOLdNOakyJ5s2dTt79/4ERCxnjbRtMi9bZ67kTrbDhBuR/Sy2/1rtOR9t7v/u7X9cNGPeOL+2Dpo0JU7IZyv7HWfcADEREE++uijcTti3W4UxNx4f/gd2hvSYePnv/hH9HR3k39q2fHcrSuT+70jSRXvMQBiumu0G0we9GMBIEuWzB8iNpdM58uXL8T16/Woqbl+x87Q5wkW7lgjYl4A8do0mpuX/J5Dnvbzzz+lXsj95FZLtmMRnSfwbyf/c3PZD176Fd6onIHatevw4plXyLSh45UZFBZaSdTIE04qt/QgFHg6LB511gqCEetdagBIBt23DECR6EaKZm5EOWIJFcsMPM2L0IjUTR86GrKR8E/r0X8+TVFhPPPbge9/qECGUMKDjRQY/2cOhJlnQd6vKT9+QyUOjPfuNqBkOIaDYjHEULDs60qywTCQGGaQb2hZUYBEzcTqEkW3su3DTucKXz82EGPHLLHgadNr/xYfPf1fIpvZ6zbMd/s1Gk9zEvV7nLZ+5b2/ULoGuU7qJ5/BhSUf6vZZY5yEQZ50/iduZCFnZGSuQEIc2ngUTz563BZ1O8l65rqKvc/Cx46zvfwWBigx7VFUQFL1yg6uQfpZ5uXgyatfcxQdc5hEMckkiIsGMPa2mnqoc2ucz4S6Za4lcVUaMINN6z6wgxJFK7P6qF9Qjt4wyNsuyEG/KgaI9AlVyNoxgUjAUG/IhUqwNBwyK6826QuQnmTNAjB5n4/3uaq3OEKxrMx5FKkJ6TjQrrOaG61PoMtHapVudyJ1H+5k3ahgwMWkhcT5/gHqJbSd7pJ5G3D26l5MyVuGmy1XUN9mOfvwgZCaatG1eB18Zc2zzKKejnf2/AzegW66cOXiqc0voKa2DW+9vRdp6UXYtGE68gpSsOe0FtwvqdxAkJBJgOFHbibBg9SR+31jx1vYtulRJgXk9cW2nriwg9GU62x/ntpuMNSHGZPno5jOWukpmerd1NzaTFBCkCE0UgKPYxdqMHtqCaMgV9DU1o3mm3yGWblKxE2MpmHhEiQ1VfUPtSxSyien0wEzE/sPdWFAnRfd3wl8YJr3oMOesNDon4QeZS5C1aE2+pP1AFXPQev8BU22SLXzoTeN07Z9tKbDolop16XITEz4HR07W8Ldy3HHpwGJ9M94vt1O8r7xHOdOrztS9GOk8ZFxvtq0adOEyPsR228TDoBIA25HCzJlSilKiotx4KC2TBxPMTeQDLg2bFiLt956/zMDIMZO+LYoZF9gALJx41qV2fzUqXNRTldyg2ZkpKtIyJ49B7nOKLarY7wgvgQgepAi/fD880+ryITwsyU6KKDPZKQXC0lZJ7++Hn/88st468FN+POEs/cMALG/d50vrYd/3xQMdJEjnstH49cOIbjyEkItqQhdpnvOpE44prZ/CUDuMgDJaC/C6oMvwOvsVkksj2z5B/iZZ0OKqzkTU1/fDF9WF9pnX1GWsOlXStFdcR0D2V0IZPbBl9s55C7+vACIuykLOSdnIb26FH2ljQhR9zSjdh32PfzTcJtMZe11lGVD/p5gAGRjwdfRG+QzuW2HflZYyHAkANLj1efZAJBAqJfPCokMuLCoYhsuXj+A1q4basAsACSZzlQblj6jQMs7exkls8rsqVswa+p8/OKXB0jjqlcA5JvfWAZv/wDpXJoWN7d8FQqyS+FmVDYguVv4rBKgJvoS9dziqLmzu5nRD53fxQ5A5O+s9Fwsn7tJsSC6e3rUpOT+qqPIzC/B6Ys3KHyfiyQChXf2nBkzAMnKdGPT+hJ8vKcTHZ1+K1DyJQAZy2vZDOLffffqLQm4x3KMu7XO+vWTOEnaoyyDY8toAGQiaj9MGyckACkoKFBex9u37x79eoijB9nylY3j0lRIuFWKDKqkCIVnkDM43/vet9DWKjMs749ejzuwxjTSWAry824JPEUd/h4DIsOJzO11Hu4mFNvd2bMrFfiITUAo2xi6lay3bt2qOwZCvggAZLgZKXvb4rXTTmGTqEd6eqpyifnOd/6AL27mS+CLW+4V4U4LGPHJfUNrpvzGevz5736Pf1OSgddKMuEo0pGPICMfquT3RWaRKZr0TDfOLBTUWjSFnOV6WVTuD1r4R1GzrGiILDMAIyxMt030ySSiHYCYiW3H8XIEf7MK/TfoSsPIh6vAy8znF+BcfxkJ2bYMxNYFak8YKIvs0QQrp5le0xapMNd2vGSDalWuayYS7fuIZ2KjjmeLrJhox3AUrii6lqmILRoSXmQtu//lf4tdz0UiIKod9kbGtDke/cy0377v2EeibJc4mIQ1b/8xYx/M2F1xCDemn0J/inYXUikOaJ/k6kyHuy0Did2cfedMv2Sjzz4yG64OJrhjlvrqP9Qz7kb3ExUVsh1UlttyrekqxrTN/rs9OmXfd2ybEvpdyLhaiqzjs5RIu3t6LTpp9yz2rcs//DZcgSScXv4mmksvquOF88nJsU2Ex07HsjFbwqBEaH72nDKGbmUE37KNX1/RoX6ZftY7UbQsS0wuCRUD3ZZrEr9LUVEVrzW5EGQEZCAyix6w8l9IEj8pEglJtGhFMvj2dmjwINqPII85M2s5pqbPw/Eb29HujeTTkNlwb6s+p0mDvAnpcCbFxXwhPV068mHKYKiNzlq6oRmZWZhevAYX6vbztPegpGAWls/Zgg6ChJ1HXlTrDHgTUZhbhlULH0VdXSeqTt7EzbpumldwouTZxQQtbryx82W17vTJkzFjymKCGA9e2/6P+NqW7/B6cFJoTse+g59g0ezJSPJk4Oinv+PVmIv+oKXPCemoT2ZGBeZPW8a8IqnKW6Gnz4s9J0/w72R4fSmMjiRh8YxSvP3Rp6RqeTHQo3OCJMITFpPLOIL+fHp/mQFsuj+f4KMDbV2RfjfP4JA1/pB1E2j6YSzKwteMikhYN6ZNSK5DgtY5jQpHWnqqOBELOYZEQGLdrMRFIvqdoK8b9U6Iy4OMeVBI3W0PpjspQL///lI0NPSSbs0o9gQqRrPy5ptXhtQ69v0br7+2bStVOfKamiwt4wRq+4QEINK/EnKqq2tQCedGLHEAyHg1FcMBkBe+8ayyBj5+/BRdqsYfUbmV60TshG/cbEB19dVb2Vxv8wUBICI2X7p0IaMeZ3ktaIGsvdgBiCyXRIQLFszB++/vjIqS3EpHfglAdK8pq0a++NLSUvDww5tJx8pSLyOZFZRP+U1mE8X16hzdYTYnZ+C7L76I/zA1G68tsAYy9xoAsS6IAKMhfb+QrMkuDHqtUSCdrtw/2gPHgpthqs4XHYCs/c1fYO8z/y1ym9xFAFJUMwezq7ZymOPHp8vfRfOki+HjKgBixjMCHnqTkdyQi/xdS+Ck/WrrijNqsC96CimfNQBJvTwJGRSVp9YVoXtGHXqm1aF3Gl2gzJiQb9t1b/wIXWlNuLj0Q/RlMtfIFwiApPcVqX6XxJELMjYQOHiVLe/BureiHrG3CkAkqXhuWjmmlSxFc895rKBW5OrN0zh+YSdZRRr8BAdTsPX+b6KxoQ8Hj+h3ggEgq1cxIWFZCnYe1VnfU1KC2LzyOfVs+s0Hf0/gUools9cQfOxmjpBBZObUhLOXDwdAVs65X026SGLDHlr8t3Z1ory4BG/v/xSVZfmYWpSLl9+qoqZlYEQA4iLd9LGt2ag61YNrdL2y5foMD/i/BCDDv6kl50dZGTUzO+pu5XX+uW4zkmZlNABSXp5BYyYnUw589Lm24VYPPmEByJijIHEAiHTW7ST5MxfF4kXzsWbNKgxQMfrGm+9+JgjU5Aa5LSqWuVruMSAynovYgIlYWtVoehLZTux5d+8+eNsgRL9s4xDOx9OQz3Hd2NmUsWpADLAw7c/NzcaTTz5K/ccA6W5pOH36rNLilNBnX2hZaWk6JLF9/37Mpw5kMV/W33nxn/Dk4nycTWN00RKeJ+R5w9EQVyFnAI1InaNOzxw9CyqJBaU4aNmZVa5BgcxSm5nqTE6g2vOApGl3zqgSzooes9xjcolYyzv+xeNI/fpxuOY0wvFpBQIv34+ezj5SsPxIziRFYwMHx88cGrJ/GVRaFHf1W9TEoDUYNZOZ9hn3KD2ITVgetQ8T6bDtV7YzUZLh9hc18WnVeEhkwBZFkVWMJuV2IyDGIEB3RnR3RUVL+FPpec6an12Da9MPo27+gWH7L7ktE57aIqReLEPX/GpFb/JnRATR9mOpSIc10R/vXMi6RvcR+7v5206tV8usdqQQdHhu5iPzzHQmRGxHvn8yeiksv7hSa1bUfm1tXv/6v8Rgch8OPPK34bbZAYo9ymJ6ypw7+TTaAaUFMfR7iXoYGYyx3mUEwmRHl6hHyIp6iJ0u+vSFLvT9gKUBCXZZleS9GRLxk/zOqGWIugwpLkY6fLy/pSRZeUBEo2P0IOmDeViU+QCcjO4IANnVJq5V9KCop+hefLJZBihOl+IUnQRsrgDWuZFogL9X6yxCTJOoPhMjlBQHnweuZCY+nLENbkc6mnou4fL1Y2yD1F0/h/2d8/H0Y/fTfaqWs8JaLzLQz9xESS4+h9z41vNL8O7e9wkw/EjJaMCWZd9VIahPjkVYDL7Bc2o72WOSS2dI94WEeqkrmpyslyW5M7B42mbqYNKo82ihcD0D7QQg+dn8nSdSgM2OfRdxg3a9nc1+RlG0h3hCgot1tqJT7O8k5j/auCETFy730UVraIQ16p1mohWMFpnl5jMoCYCiIh/qcEO4fOoakGJpPML6IFnG/Rrth7wfhs642yMg4gSmrxv1OVoEJHwfMKJte23ebhTEUK8kd0aHFYWzWn7Pf4yWLHG48YxZ/thjkyZs9MPcY0NjZPf8adMVHHMURLXUZiHCP28lyV+/lcRQuKIplvhu2bIlKCstwcuvvK5mej+LIm5e+Xm52LP34O0dboICkPnzZymtwZEjJ5TT1XjL0qUL1AD5SxASLQwcCUwNR5OT5Zs2racD1hQF6NLT08hlvYlr12pphTxX0bPkBSMvR6Fm/dP7b+GFLY8i98Z1fP23r+Pb04twdpI+g0KzCuZoWpaTnvjMnqW+O3Io4ORLWn23PlPn++DKsQAIb7tMPSbQ1CyLS5VFMGJedOYzmX4R5j0p73KTwDD2Ggr5HHB9PAu+I2XI+PNd8Lz6JIXESRj4wf9G3yvL0PtROSkjbs7wBuDJIS1oZQ0GnrOSusXszBxPgZKYQb6sGgs8zOb2wajt3a1+HiJYt+03dhygxgbhnUaOZ9+H+jlO3Vzd6Vj6ux/iwAv/Ndppy7a/2PrGtmm4Qb9ZT0U2WFLaCjDv46+hdvYB3Jytkx7Gq1fG8RnI/XgpB6e0R115llGG6wjkdukBNzUhQUkIyWsnHCyxveEkoWW4X23nyd7X1B7rw9r6zd6GtOpJSL1UhpTLpQQ9zNuxmI57UxqQ0ZeHeXuewbnV75BedT72klJ/L3/r+2ic8ilq5ulM4TZ2TPiY8iWKamfGi0K7MnQsGZ8b2pUIlYVmJSXsfMXvIji3loW3EyBikhn28XcLsASZK0Qd1ys5U6x7bcCpaJS6YhRA9xP0JxaoZHntfoJy0uFSnHSDYFmZzoSfTAy4r/H31FAw8Wir4YfxlFBTpaphUanSGKVwWpMOAijE/UmKgy4Qg9RySBns04P1kCTqc1nidiKur6z5NqOrbtyor6XYvAe1LSfQPzDA9XRb01Oy8eDKZ/FPL32Evh7dJ4P+6boNLH/0/cmobjyO2ibthJWfWYJ5U5bjo2O/UX9npIn9ry4D3mtIcOvnkZRgQE+kZKQUY3LhfGZGz0MW3TAkyvP6ju14+sGH0NLeyYSGjJIyc/v1xhbs3H9Vb+yjriRoWfkxH4ihsUo3PLiZyeOo9zh8rDsq8mGOG6ZgcYFxhpTrw4w3okC85VIwFBDYxj8W8Ajv10afEgOC+IPeiPA8wQI5diruqADEdg/aKVhy/d8uANm0qYw5WfrGlTsjfFI/xy8jJUuM9y62O1XK94ke/ZCun7AREKm8REFWr16DDz74ZPTLKE4kZOmShfTrHlQztmMp8QCI0YPI9p8VAJFjbXxgHR0+rn+hqFijnQOh9Uhmc5kpO3iwarTVR/xdQIiUY8e09ertlC9KFORWAYhc9y+88EzYleYEvfUXLpyrulTuD3lpCkWho6MTbf3duELwsWXFGgx8WoX/Z/sn2LY8DxfSaat5LwEQvm89FBD3/tV6DpA48EopgPPpfQgUNMB/OQ89ry5A/t/+FgHqRQbfXgrvVQ8TqlG8nu2EY8kNBL4VCYlPZABSeHYpJp9ch8PP/Y+7DkAWvfUduL1pOPjVv46+HWOAUcqlUuRtXw6/h3l+ZtUi/dxU0rGSEGQ+lp55V9Ff3IL+ycyObu3FPkC7VQCSXF2E9ItTkWqBju55zNkxvQ6DFL1LSW0uwux9T0i6PlQ98bO4k8FO6ltWvP197H/ixxFEGPMGtoNj0wkGPIh50ecNQNYkP4F0RgW6fG1ITczSkZcEzu4TdJxo3YkGb81dASCe5DRsWfsd1SXb9/2dyuxeXriKWotOgglaCtsm0x6//wc4e/4G9u7VIMMOQJ77Wi7DOZ04Xi2Wvrr4Buupy+BylrEAkMXTH6V4vUzZ88pk5P4TVTh3tRpLZi3G3OlT8f7+08yL1KH216elLsMCkJVLOCNCFzcBH1Ls1CtTvy8BSPhUDfkiEYSKikxIzo+JVpYsYR4jN3PlHGwYUvWxABBN3dr9mTBv7lbfTmgAIp2ybt06ot9GakFGEeDcweSEogkx6F8GwwZ49PX1MTyrhWZ3u9wxKtYEiYKIiFz0Hs3NrUrzEVtuBQSsW7cSra3tOHs2wjO/lfN2K8e+lePczW2GywNifwnG84I3GpDvfe8bEKc2uR/2MjInLnE68qEBiImgyOf7+z7BmgVL4U5yo++tX+E/1rXh27MLcKbYz9lOK6RPEXpiniXE5DKz3FVizZZK1mQrGpI+n0JOaxZdIh1Cw5Ii3w39x07FMgNTK9mwXtk22y3LQ+0ehBrTkVDZhMQ3VmLwnUrOv/rgnMQRBddNf+YUkpdq/Zlx1AwRjPgJRnwNHvR3BJCc7oK7vAODm08huFDPhIYHw7YZwWEtcq3Ol23ClK44kY6oGVDbRKc5RFiUbto5yj7CkRCuX3hmKSadWIdjX48AENNf9usxehY2OqoTFWKPibfbt5u2fwsymybj6Lafq12PJPQWWpGzLwnOHglp8bvXjdwPVsDBz46NJ9C9+HK4euoYtuOaYw6hVZktuG5iZwpSq8uQVFugoh09lbUYKG1GH7UdojGJpXS5e9JRemoNOgtr0FpxPgqAmEMv2P4cPH1ZOPTET8N1G2KnPEIkSyauwwCFQYFQr8l0zfvDHMSrwzdCnwpTsLy0MTdps9lXQSsyIEJ/WNqmoBX1EFtep2WjK9+VgJ1FkvO56NpQ6J6KBe4H4A104Zr3NG606+t6INgDN0XrUvxMwtfXou+K1NQ0DFCcLcUVtG5Sfndb751EhgBEnK/qTE6YMXoxHTTY70RpSQWWztuMzp5mfHJYi80dpIE5Se2aO3kTGtqrcaNVg410Ty42Ln8KHxx8GZePb9H18TN5qFNnxH7s0Sl0wUzHhwd2IjFDU7QkaCA0Hv09E4O0TJbSN9DEHB+6YzM8U9HtbUNJzgzMnrIBA34fursZHeGz7e1du5h1mzlTmAE+XKy+CBnO3GAG2xzhg/p6A5ykSUJ+gRM792qaGXPJR7aP801szcOF0WTJRG8vftYp/Iy22ePqUJ6JZNmOYbv4hicSG5qrOXbkAWOnaEXRuFRHxt7okZpGidBHafNIHTKRqVejJR0cjUpeWdnDfGeFNNWJH3Uf8UK6h36c8ABEqFBbt26lsPiT0Tn9cUCI0JmyMjMpIj865tMiD0kDQPLz8yl40wg2ieDDgJHbTXY3lsrcMSqWemCMYI4/lsrcxXXENGDOnErSeuqiTAfsA+JbAQESUVm/fpVy0LrVSMitHPcudtVd27WdghXb7/LbD3/4h+rYAjZa6Qwn1sc9PX3qU+4XAXoe3h8ZmWn46U9eQvnCUmxdvxEXaqrhP38KPz13FX8yIwN7s/Wr0JkrHAMr7E8AkligX6DOdGsZBy5JUyJghG939Xv6ZHKUrUtZ3tdCw4oqwj/X7I4hg1Ka1+jFtVlI+OVqJHiJRDo9yChOQvIc2mI+9TZCN+jeVUq6T4pOlJgV57aRRd56Hvi1tei/nAFfu9hxkTueR9Ak2dQfrsJAXsSpxU7/MXWV1hhxezx6dWzSu3CUJcJ8EeOxcLEDnyhqlxnw2jvJNgjOP70UxcfW4eS3bBEQ+9jCfgzbPuK1Ka57loyNrH3M/eB5DCT34tL9bw45P+q8cL3wGIwcemdnKtw3c5G1e4ESpPuoweh44AQGCtoRSoq4CAmQCVczpk/MsZ10Y0om2EiqKUTKxVJ1fImi9BJwyKfkhbFT1Mx2YZc1ApA5Hz2F9uIa1C04wPwemkpkwE9KRx7m73gGPVmtOLPp1ch5MevY1pUf7aZCcTUgculbdKtQFxtoxoVW+xIIROyJ4UIW6FBAwwIusl+naYDQsWLqkMg+EacsKQ6CvdlJa2grm8poZj/yk6bgeOvHuNx+Wv2eHJIcGBpIBHoZ7WzXoCMnKZu6DX1jDbZrOpM6h9a72MXEeglW8j1dFX08iS5ImVa6CvNnrsa1OorNz+3gr7qB8pyhYS4dpzJQOWklLtcfU/k/Jhesx2xq/N7dXkUxt34+OIMzMBjULlx5xZ34xtP3KerHu4d/iUHSwtypvUiyDeZ7rKjFIIFUGicRpGxc9F24Ez2kftWjuLBYPdNa2vhMYwKiV989zGzo4oSl2+dKjACRgAUIgwORiUlHwI2VKxM57kjETjpe6VwfugyhI8kFFOUVHnnghN89VnZTPl3C+1GAI3wT2rKmxnGrGgl8xOpMhH5l132ExzlDAMfQB4upnUSUIwTJSJXH+22iUq+knevWTSJo7Y9LGxtOeG7ewZq6NRXvvvsu7YZjdG/j7cTPef0JD0Ck/5YsoQuKk9aGp7V4bNgyjCB9vLa89woAUQ/GO0HFUk++exOADCc2j31Y3yoQMCBEkhRWV18b9+14q8cd94E+5w1GAyA/+MG3FPgWncfly1fIT52qaiwDDFNEryMWnf/4j69zJBDCtx59WinG3zr8MWb1ePGr05fw76el4uVCAvnPEYAk/OeHEFp0HcElNVTReuD56RY4v0frz+VMHHc1B470ATgK9GBjOACih5+6qCHVjsXwH5iGgToPZPbTlZRIUMWkjYibyagAACAASURBVBS4+7btVwPcqCgCN7kXAEjup4tQdHIVzjz/08h45i4AkJT2PMz98A/w6eaX0ZttRbPjREsMAEm6Wgh3PWkznNEfzOtA/xTm2CDoiAfW4gEQscpNqiHgqC0k8ChEUlM2gUYjvJXX1edgYUfUvlTEI050wm6hO2PnY6hbtB9eggz7cnHoKqqej7yL85HWnwNvSifOrf09+rJa1C6jwJp1jHsNgPh6BrEp7VuMRFJjw4F5kNHADxtehM+y6b0bAGTd0q8hO7MYh0+8g+sNF/l8EdARDUDk1spOK0JF8RKcvroTiyq3UhSeyuzmh9HeYWUetwGQpPRG/NE3N+L8lWpca90zJgAiuUYeWPAtPtu0s9/V6w0oLc5H3c1G5NAF8+W3D44LgMyqSOXzkZEPgo9BRqbstKsvAcjYXnQTmXo1ku2utH40ACLULaAJVVW3R0MfW0/f3bW+EABEcg08/vjjChEGg5aVTbx+GwaAFBcXYvasSny8c+zhLKGbSOno4IvKCmVmMJJizxVyd0+d3vsdo2LJzu4xEGLE4seOnbxjCQTjnRMDQi5fvjq6rbO1g39OwENdGrbRcexLUmYjdQ4QEa1yXpKDFLkne3p6lShd+srvZ84AqnsvXLiKA/tP4MmnNvK3dHKnr+JQtY4+VvZ24Z0r7fh301PwSqm4Y+nOduUzqmFRs4wzlruEdC2LgiW/JZVbs510yXKSniWFetQwjccMXFPJgjAzfvaJRRGnm5L8H54iKDgO56oaZO9Zi743KLD/0ftImNmM0J89Bdf3DyFxmaZfRbEirB1YUlP1l936Qr6HLRNeXYvAp0Xw30il2HUQyR7SidI5gK5oRmDVBQzO19QWVWxRgniRBZ8N7aiW2wbK6s/Y7eNELWJpWma7uxUBMcJz057i46uQc3UOzjz590PaHO4GWzvSD86mSIfZ6kmLCmT3IEhBun09U3+zzEFKVTKjGwI0nB1p8DDKIUBjgMBlgBGOgSka9MTm/Qj3N3+zzxTHRlRkvYp9W7hOENX3fQh3TwY8FNW3l0aoYJn1ZZhx4BH40jvhaaWmiGsHEn3oyL+BulmH0ZXL6FgckGMlrlb6j/D3PhJZrKiF5EZh1kbdVKsbpK4BS/ytcjdYz/ZAl0kHyBW4D/OXoWsFOaHqtPhlQZu/h1C6fF2DKEoqx6KcTdjb82sE+/x0mNKRigFStDwJWqQ90M/lpCBK8bhpQtFhheUsqlWiKwFTJs3CrPLlpFW14OApk7dFT4KpAf/KP6C4exAfHXiR+7MiC3ymGBG2l8JzP7Ovq/PMG3lS/nIFPOZWzqYm4whOneihJkvf1I5ARfjacHhq8CffXaWeSUEK7N/a/xs62l0PR8gGI5pzRmwz0Fn3ENauykd+rodUMQdBTRfBUAsqyhgFCThQR/Hzjj03mUieGg6LduV0sb1WPpawfXeID7OBRAIPN2bNTooLPsKVlDbFchpVQ2xXoFyoVuTDvp35niAREGtcIv1jvisIZ+3bREwcMU6O9uzmkfdcRIRuto9iecREQAwl0Kxrn94UndTtlIlMvZJ2P/zwVNLIW3DjBqmBccpI9KuUlPOK8fPGG28ouvNEL18IACInYebMmSgtLcW+fTb3lOHOThwgIra8Iuqu5X/jKTLoMrqPRx/5CkNq50jnOY4C8vO6uowCbTx7HP+6d4yKdY8AEAEEc+fOVJauBw4cG51aN/4uG7KFHHPTprU4d+7SqCBkLODjdulhd6BJt7WLUEgPaBzUYphiD71LH4i97urVy+m9vsta14Fvf/s52komoaWlTdEoysomkT/u4z1CkTm3uVJbi+NnzuPJhx7EnqojuN7UiJ4BfZ+EPH7MpaX1O5c68O+npuGVGRqBOMR6N1HXI5FgRIqT+CSsCymjGNQCKAkEH6nTrczBYqRlHJas5IQyigzb9PKtyDGLKuF3MKk9yZdL4HprEQZe2I+Kd59HW3INemZcoNMVnw3/+gk4fvHrMM1LHqBuMrVUPa2OimZmk5ppLbe/dm2kCPVr4Df3wX98MvxtbpVzRF7u4hDkyudLZlEt/KsotC1uZ5/qncUbn5jlw9Gf5HeO26KoZ3FpWlZ9ZcCbe3IpCo+sw6ffjdaAxBuAW5sNiULY6V/hdcwXfhZXrUH+uYXoLLuGug3vRdoXGwGxtTuBWg/3lULSsFIwUM6IRYEW/QqwkehGYmMmfy+C+1ohXA3ZCCb7MFjUzsgG/5vWgMEpjD7YAE24OrZldgvdWBBnj3Cofg//T+9p0inqhpw+NMw+Hlf3k9yei4yWEhTUzEbIGUB2czlaJl3CmZU667Yxn1K7tS4cSXVBUyhdSL8KdkZcrkzSwaDQsaSIBsQaBYZ6CMotXqI4XAW69UBWopH+biuxp4FXbEjQSkQoQGSwx7qXJH0c9zkrfSUqUufhUNvvqAPhaN0Gfn10cpKS5E4hONDH8Df41OSDqpJ1D4uGcvWSR5HCAX57x00cOKkpd/J8mDZ5PpbNEzep6wQSv1MuXGLvLSWZUUNXor6bOrsiSMGRXEHQBMwqnYmi3GK8+8kRJgXsZ2JE7WjloOmv37K9dSZ14ZmnpqM4Pws+UskOX/yAMpjqcB/L/ZXq1s5eXTe+gtzsZKxaVoCPdtWgucWrBu9Pb5uhxMPt3QH8/n1GMAcZD+KN5SCYlMKrj5MKWlRungoO6l+mlHswa1oyAUsXAYt17izXKmtlZd0bVQyHL3qpel5F9B421Grd0IoNZwEQAR2mRE8exWc9GACi33PDgwVlx27tOOp9p+6h6HbcSQAykalX2rkqk3k7huYrGU33IV29aVM2XSavcyJP65cmevnCABA5Edu2bWNY6owa/IxY4gCQW7HllWPYAcgL32BSI05R/epXr/BF6PrMAIjUQ6hYV6/V4OrV2lu/Ju8BAOLxJHNQu+y2dBm32gEmW7qI3EdKcPklAAmhsnIa7rtvpRKe79q1j8DtopqdFPvJOXNmKWG/JIrcvPl+Rgm76FiXp34X17mb9Q20rp6kBtl7jx9lZmMtIBUAEqLuYx5nVn99tRP/tTIZL0+ih/9nCUBYDxfnpp0nJqts3BV7n8bVTa/AsWcabUc5uuWsp+M/vXfHAYi0v88++D1RDufRGQhdy+VAMwn9nVa26GRmms/1wpHHZGUlbfA+vncIGLktAMLxhuvINCS/sUTNjrsWdCGvYybOvfC/kP5jUtHa0xGk+1Tnv3yX58sHz4558Oyei96HjqN/NWkyTRnI/F9b0PXcPvhm6kRw7nO0rf1oAdp+qMGFOte2m3TKroeRe20Wjj/7N6SiRWsn7Peyna7kupGL7F/ToUwG2Yx+9FfegKuRegP+J6V/di0CzAtiQEfAcquS3+wC8tjxnj3adDsAxH4O4gKwmChUbt0MVB7cgp7cRpy8/zf3JADJchZgWcYjqOr+PbOC9/C64/DhFgDIrIolqJi8kE5R1ejpbcWlGj1puHbpk8jLLsHlumPMh3FSLRsrAJleWo75M+bhel29ilCcuVQ3LAD5zjfmMTdHG6517lDHcLoJRq1xth2AhDq3Yt3qErS29OF371zGVzZORmqKC70Dg0hxJ+LtnR0KfEgZDYBUlKViyUImyiP46OgKKPcsfSNEtEry55cAxH7HD/0+fXoWZszImpCuVyPZ7kpLRwMgmrqVizfftDRyI3fVhPj1CwVAxpycUJ3toch+zpyZClCM1ZZXdiNhMKGSSHl821YOuiQbbAL++sc/jXiofwaXggwE71+/Grt2H2BuDC0AvOXyOQGRsQKAW27XGDYcqQ7jBR6xhxvL9mOo4meyStDKFWCnpJjZMGnHE088ourR3+/ljM5U2gEexfHjWpAq9Cu/leBM8oB89avbCFSSOOuzn+LLhSpyIvuQZGAXqqtx4NMTarsgqQtGC5qR2o83T3XipSI3fl7B5GaZEUG6un0ZZnAX6GUCWhyWCF2oWJSDqZLAZallxsXFWsapOBMB8TD6Yc8Tksx733kzC4Gp2jFn0scPIfXGZFx5/u/h+dkDSKjJhf8vPoRjWmt4H5JjzQxoTV/JPs1+TfRD9jecyireHKPMGZvlPmvW28mke0nvrEawJgv+kA9W8mc1w+wkPSQxg1txAB+aexMhDri71xwPXyuxonXVb+H/RSIqjouMGPxmGXxPHSMjM4SUn29E5nygsfQ4Eo9UoP9be5D8v+9jWgg/vH/yEdL+z+fgffYAPK+tRNf/S6BWn4m0/8FM5mk8/p8LSKF70snJ8GxnhONfvTXUHMcCXQv/4U9x5g9+Cr8rMqI1dU5qoSlAvxuuKwU0BqD7ESMazlY6lPXwumAb/IXMvTDzOnzlTSrCEUq2zAnsmlxbJ9vBTzjyZSaRbXeXXf8bFS2JEzlRmg1uW3b8PtycczTcjtzqWaRhXUXALbkqrJ3HbG/pvOHuS8eqd7+LPlK0jm94CQMJFhiz6i7bc9yvr3lGGAwFK9ghdByrsdZ9G6Rmw1xAEulwMiqk7jFGQHwdetArEY6QxekKCvqNKSp5oVXpIF8p8m58sPDbuN53HhfbjsLNa8Bp3bAhRk0G+q24XlMkH5YARMkUro5tzch70rKwdsljSrQe5Enu9bYjJ6uAExRO7Dr0Klo7b6qJDSnyfvWZG0A1XHeGOHJ5A5PV96nFZZg3fR7OXq7GqbMXcN9ifr/Qieu1xm1CmGn6mkhw9GPL5hIUF2Tj1OXTzNXRgPzSNgSCetIyifSvtiubKGTPwbTyLDQ19+CdD0mJZB6PjWsrMH9ejnq2/d2LzEPCCYlBK2mjbOtO1OfL59PROCkOtnnq5BSCj6wo8CFaOVNCJiGgNM/qb/OukP6xJ4Wxs6VC9jCZ7CwmnOm0xP0OnoOggEVpv1LRRHR5siw6WhGhaNmjH3EHx8PQcmVO4G5Rrx58cDIj7rUUX0cDt3Bn3sNfRLsh147Qr+wl3rggXm6UbdtKJ3TSwXin5gsFQKSBkpzQhKiSk+lTPlwZwZZ3z54DDPGOnT4l9B0pgyRj/+hHP1QDgtdef4OWsc2f6e0wbVo5pkwuHZeWZdgKfsYgRMTmZWUlDC1Wjx7Busu9akCImBqIOF09uGN4svGqMJaESmPZz11u3qi7F/Bh6BtmZW2lqwcp0s6vfe0Junh0MhlkFe6/fw2Bd6GKGp0hverSpcscQKSqJIRPPbVVAfGMjAzVh/Jd7CS7e3rw3t7dCoR00N5SShJnF/0OCzy7gshMCOCdc734NCcRP1qqXWQEbEhx5fLRZTKoc11XvkUVIehgfkBVPJUEIyZzusWLktOYbJnU2JMWChXLXZeHjF88KEeBd8NZlF/ciK6Vx9Fy324FKJzXcxCa3Ka+G8csBTaM65Y1phBQYi4X+cmMg2VYFgtCYlOXhpNbc10zZpZP867P/Pnzqm3t3/11+DwmnCxHwoVJcJ4tYxZrBwbbOLCUXHxMOS36ErfHEuNmMqmbADUO0AMcsCdwABVgNKN/89Hw/p3/7UEEVlxFaAkjqQQPRS89r9rSfJwUph/sQojgbLA+Dal/tRU9/98r8PxPRkVu5mBgy0kEt5xFws1MJP/VwwiS4uSfdwODG86paFLSewvR++/eUmMpSejoaSmAi3V2DNIFye9C6qmZaJp3RNF8nDd1FMNFobmvvAEOZrIOCYWKVKsg6+4nFQ05PXC08poir35wKrU5SbRIJu3K0Z6m9CCDk7nMHRmkGHAYS12LjYDIelERJBswibs8hv2SXTMdXUV1/z977wEd13WdC+/pg94bUUmQBFjABlZRpNgkSxSpZsuxZMm23KTYXon/9+I/TrLeevmT9RIneV5x4jiuSaTIRYWSrS5KYhF7LwAL2EmABIheB8BU/N8+5c6d4YAACbDzaFGYuXPLueeee+/+9v72tw0AwlSr3hQJaI3GQMK0nV7OWKCkeiEVnJpFfcmttGvxb8VPGmgKZ7k6pWAbAIimY4FeFFIJ18YyGNwadDAyQtxO7IsBDMvkchNUNfXu8vZLZGPzYa6oEw30hgwnGoMYO6qiFySXUVnqPGrx1tKek8h1ccpOOMFDDHTIG4BtZj+8/Nzs4ErqvA3jPPHunTxxIehS4+h47VaaUQ6J3e5G2rLvjUvWZQDCeWWibwBAAaXMYE0YTxfPW2jqxHG0ZM502n3gNG3YKkVoUpPddN+8cbRpext1gBZmtZik8a3d9CfPLxBokXPVDp0+SI2e04iCSMpUXVUFgEYpjclNpvWbj1PVYfkO58Pa7ClUMRliBciNOVvbT76AH9dRZnw5QLcLBKWyHVOYbCo0VFyUTrMqEgA+UA1dgUcGH2Z1qZAGIBh3A3iYYoQ6x9Ri8iII8KFldI13kylHxCSx67CF74OQotbqayH7y5NROXMibogwatf9EuteBnjo/XJBQ3Mbad4H74tzJ06f7oSNEFYQjDjITfwlNdVFDJ7eeusUQHWky2mwpPPw6ewzUgzWrQvXl7qJT3fYXbvtAIiW5eUkHZtNE79jjMcgCelFMODHw5C/koR0/RDv6e6mP/7WC8yWpXfe/eC6AxA+y/nzZuOh20k1NZLWctXtOgKQiopJlJWVgdyZa5tsfiVjwVSw5csXiZojbFgPBzjcSQDk619/Vsgil5YWCyOGz52BN1OwXnrpd+TxSG/g17/+tACULKXM3G8PagK0trdDdz8e9UA2iXUGAyAWAItkqMS8frqXDqDA3/+qcF9TAGLrcVPqD1dR78qDFLdzAgzaVBi28MA+fICCs8+SNUF5UW8gAEn/++9Q/6wq6rlfjh03ftcDx6kvkfkh1s4kcm6YLtaxHQVAYbuw1ymEM4KiPoT0MqdAQIP/XWi4IAwoZRNRBrjy7njIj9bWU9osbJsCgOiJo/adwACw48wtGAeOfLuTug6irFsh+P3neyhzDKI1qKDd1d5NY8ZITn4nnk/8zwEaiwUgyYakZJi31DJnh4iYBAEwuL/+cZeqYWm7RgAKGN6OY2Mo4e3ZiIagbguM4VCqR84RJGZ3fOMTQ473egEQeUEiQUxCUy4ltOdQ40RJK+LfLQBh3MwRHwYgbDdW7FhNaRdL6MDCN6gzAwnOKih0MwAQ7nNhyiSamDIHxjdU7biWCEiLfdROO6tk/spwAEhcfBItnfsFWr/7ReQl6agXnAeRIVcxNwcDIFnxpbR49jRav20f7T0QWcwtOy2bFs/PoQ/WNQEwhLOyFi5Ip7mzCkTkhQ3/97a/RclpIF0CgDghn1uWvhLJ5w7atvscVR+B0AQnj6NpAMKfHZDj5TYUACkpSqCZFen0/roOqGQhX0LRru4CkMjnxnC+TZ0KyiXycTZvluIft1pj8FRT0waK/KWO7aEAiMNRbYgs3eqyu9HX7bYDIHyCLMvL7ciR00PP00ES0usbGoddZdzszdD65ezx1Z+1WsFwjNihO3z5NdgYfPAzy1HXZPfIIgnDBSA8fsNdN6rr3Nfp0yfD8EmmTZt2jEqy+VA8yisZX3Mk5HI5IXqfwwEget3rMReu5FyF4aC8Y7FUUMwJiWwk/NEXHqOM9HQxx3icOLfD7wtQfX09wsSSUsVUrBkzyqmkpFjQrvz+ALW1dtA776AIGACFM16GKnpUwqYTxcCCVpnI6U4E1zokqQyp8Bj+27FuSoGB9uXFcdTNBis2tbmkV9eSEi5gyInpzhxFu2KVLIAYbvZk6ZFLKIYhoByFbOu4lPoVMyJsoPnk/PhRavyL16n8g6fIEXDR2coPKO73c8jSnEh9fwO1nqR+AKlw1IP3pdkUHPngxpQsM7VLf3bzuuqimCMfehn/1aYY99qcqK59Zml/9T3q+vw75JtWYzhAzXmq0R5+cV3VMcXniC/hAod6uf37kEYGXcO1AkCk00H+T1F1fGwiNZ/qprSZfDH6QIOKo7btSFC/x7RjfAy4NQBB8vzjoB3VxVPoGKLQMy/SwP4c8r+wlfoyIgvGsk0Wf76Qxny4ik587afGDqMpT9F9F4DqBGp2fDiTvIuPUmBig4x4gCpjaU6mpBeXUPezmyiA6IgZEIgIhz6KaSzM0Q1zgvlg0RBDjSoqAiJ2HUWx4noyzt5EIxLCm4w5MpdS6wvp5NyPIcsbNkoYgLhAxZq54SkRBdm/4A3jmrGD3UgZABb2N8mZM+CH/HVIFfPrlsuQXg5HmJpZrJaltF79XeGT5qiIr0veb1r5ymrD76r4IC8PqCR0pk/pdZhuJa/HAI1LLYMh3k/Txj5AH2/+Oc2d8RiqiWfRp9t/Q339HFUAtLTLG8Oqoi28XXySi+ZP+TwSuWvp6Nmt4nd+T4afPbLv3d1hOrHNMoHcXH0dbVxpIVS0imlXdQ1t2445hWrsogWV05H7VpxOZaXxUJzqhNyudB48urKUSopT6VBNPU0uy6aPdq+luERQybqnArBMoIuNnfT2xweh4KckwEIq8kphmbyBAaWuBYULi1JfG0BUCen94hjxrhBy3hKosiJeRD46OrHcxMtkOWGzzaDPmaPDBgBTDxUe9wFEWrjxNgbtKqKCpXyg2TC+NgXgRKRZTWSRLB6Va6Kvnxw0M+1Kfr9sUzdFRDSEQbU6Hpibl9T5GEkEhHMfFi8uiBk9uHxHb45fWTK4oCAxZuK5uYcRUSbTD8qcvS1kd6OvyG0JQLQs77p1W5APYdISjDUfYwAQ5p8uX7aYPly7blhGcTQAKS+bgErQi+jFl2QI/XoCED4ee5srZ82gdevxAjZco1d4Mw4XVIwAgHARwPb2DuTc1Fxh5wZffTQBCB+FwRFXTGc61lAg5E4CIM8995TgaW/ahBoWoGbNmTObfv3r1wRf2604TlOnllNFRbkQZmCluBB4J7/9DYxnrHMlAMQKxRk/vK0/O+6n6d4BenaBm+pRgGO0AYiRwwHbZ+6L36NzK96h7olybrKhrKlWNxKApP/F96n5734gzQZTbkC09K40MOR9ciUAxPZ3D1Jw6TEamAkKFoxWx58/SanTQPk64SX/c0h4h0wwNSGq8k8PkveH4YJ6BhsEFCzXj+6n3h+sIUtjMrl/fQ9ZUCSQE8U1Bct89/K4OlsyqfCtz1HDsrXkKTkj+2w24mPQlfh3x04ky2+fSJ7n14mEeLEdG+N16ZT42gLyrNpH/imgUJr2dSMASPbRGVSyfzFt//y/RlyPClRG55onJ2auN4ZEj2Puqak0qfoz9Oln/o38KrfgZgQgTnDa55Y/QmnJY2hf1VoUDVwhagHxoH+wniu+xwYgpSVTxTmPy59Jmw9IOuFwAMj08pk0fmyBiLa2dXXTW+s2U08baFAxAIjFGk/zZiZDnhc1N7aGaXDpyB1bNHccJcGjsbtmNyVh8/kTHqJG5Hus23yMWttkZXJ5k105ACkb56Sp5Uky50Mpg90FIEOAGvNDwfSZE7c5erBjRwM1NY0wt3WQY1zLxTrx/P33zwyZtxILgEjJYaZu3R6yu9FjfVsCED7JYcvyDkLFupoK6cxRZa9+QkI8PfPFP8IN00yvvvam4dVgr8T1ahUVk6HYEX9FFd5j9m0wIAJ+vmwm3ukwQYuOLLDk7dUU/4vVz8EiClcCCsz7Ne+Pq3nf/iBE0qjUWzfGECPRW1noFri4nv/mc2Kus3eN/3He1PHjMuLIIgjs9fzWt74SsZ+mpnY6fIivOYxbKF2mZUi5S3eCfMk3dpyHLK6kpngtvaBFyLnlC3mhvCQNzKebAvR3h/vpkcXxdLhQzkFHHKxYlRtiR206nZBucXJyuuyCM0+ua0VUxKoyw+NRDFFPXz41HckY0zSBSjdBUe+5Hxp1IRh8qILOYpk578OQ4dWhDFMSOp+BjoyAbXRJBIQ3Mcv2ml/T+g7T0RD79hkUt24Rtf3Vj8W5mL3z0ZEN88Dzb7FyDqI99cLo34XE3vVlRI+DLtSUQLZX5wsA0lK6lyybxlPoyzvI+vI8Cs2so4GVhy5JrOYcEPsPHyDf/31dSMVaDkPS+D8WUQg5G77/hUryUWBCfy956avUVXaEWuftkNfJlIuhzyU6umM9lUXxv0a1+RXVFBjbTFYUjeQ8EOeeceSbd4p8szAf3QFzDm9EBEhKmcq9x4qK8HL9yI6IMpnH3gQCdTI5R0fMfXWiSnrpzvvp0JI3jevGCef6wH0uLdkavmrJtcU0a98TVJ9bQ4fKPpQ/+JFMjNwP0ZB0HtI5IJ3I+VFV0SmoqpF3ImKhdsf5G72t8v7hzxZQ7+T8QT1qNTFcSiw6EICcrKpozonnXCuDWwjFM3VzKlldplpxntGq+X9qOPos2P+p2l00cex8OnpyO+pkHBabzZx0P6Um5SBGwFrCoN1ZXPCzA5T2wwF1QvLavd6wgakdZ0FOmvfnUkpSCuhW94ligPurD9Bh5Ap29+QbfbJYZN6QDhFx33Rl9mULMwAqBqj6KHIzQLWKS/TS04/MpANH6+nIiUb6o1UzxDPsg/VHqaGhHdvJO5IdK3aHvE787g4EFBjRAh1YzYJEfHFYjGlSwgDl57kQWYmn9Vt7oHYln41qsE3PGsSe1LOUox/md1RIXVSbQz6kgl44UM0hOXPkQ01ajnxw09EPPSj62BZEf8zREJWPboo2ybkg29DRjwj5X7N3QxeJFPp5cp4GI+K4xuUa9geuGO7x+OH9j4ycDnsHN3jFy1U8H07XbjfZ3ehzvm0BCJ8oy/Lu2VNFbW1hVYpBL3oUEBF1IRAF2bvvwGWpTDqxlvfLHPceJNdy+3+/913x99eQ5OWCbNyY63o9qTfXrEq6AT70aA4fhBQU5IkaH5xb0dAwOg+Vy43p1QCQWPu7EhDCo3Ilx72ec2Kw+c8vXbP+u/HyMiWeGyF2WDZPfu5xSk9PQzTDK6hW7777MehXjWL3fO5+UBJWr74fhbcKxcu2DV7FC6ggPK60iNa8vhavJ7tIROdWXClzA+ounCM7oh3cLJDktdqVoYQEZOK4Pjckz4aDogAAIABJREFUnt/THqBfH+qhv5rhpFdL0G/UF3Cky99t4DkFrdIosIOi5ciUL1TOJxF/AUjiSxUYYQNC07HwDtfFCOe8803ypDbTsSW/pzhzwrpaV9SaUJ8ZlBhgRAEQ/kmxTgSoMeeI6s9wyopmBiBm2lU0BYvXjXvjQbKfLqLO7/1CmAnRxjyvI0CEOTIiD2M08XvU94jfvTBmN5USvQXUAVCXOtZFDniIm55cQ/RPSNBH9IOSYRT9JYziBFWUBDswBHgak8j6z8sp+PeyuNxAG0DBfyzECiAF/dlHgxr8xb94gTpm76T2GVK5KyICojoYDUoGQLeyncom5zszydqGgneohB7K6CLv0qMULGylARia4ROXn6L3GwHc+HexUuR46e0M2pVp7HUtOPN+zZ/Zfo8+Bm8z9vC91FRQQ56UFnJ6ksgb303MErL7kcwNJTC+hnM3Pk0uXzJtmPEL2Xf8blEDPQChAYtSvgrhMgygwKBYRwERzuHpb5Xnz1Qrq08aqRpw8Gd7gEshhsEIL+Pigrq/dkST9FgwIHDpeh7KCE4AFYnvbVaOKsmfTd2Q1E1E9c/q4+tpzvQnKMGdrgYT5CQY1p3dTZSSmEFdvZ10un4/dfQ0CRBiVxYxG/matmwY6JbZNL4ok2aUTaVzF2rp7bXvqwuZQkGfBAf+ECSzlUEfgjqcOGfc6Po8HJZUWraIoLhH4OAHyZXQSd94djJdBB00zuXEPwf99o29ODbECyDioJsd9Ux0VNSPsbIioiLGSCVIBS3h+e90B6koI5lmTHHTxu291K4jH2pnHAU2Ny3oYX72h0w0KYNqNdjNyvNAU55UJ+1a2jfiSDxv4MDRRQnNk1E9UwdPQg/TqvQbXoBWvQ+z6paYZ+E2EsqV3sutXO2cz0FXPP/gg7OXJJ5HXaKYXzMz4+iee24v2d3oE72tAUhmZiZqFdxLa9duHPp6x4iEDIfKNBgA+c63vykoKg3IJXn7HfnQvN4AhGubzJ8/W0ikXomq1yWDFR3ZuEoAUl4+XtDDmM7U2Xmp12/oixR7jesBQPjIVwJCbncA8sADy6ggf4ygVvG57tqFRNC9UoaXvz/yyINIOs4R1c/5ezcKh73yynv4Vb7KXE7kclwlAOHtp5KPXt7RR6+U2Okfp6NA2SgCkLIff4UuPvUR9eRADvQmAiCJ//oVMEK81PNNVKEW4yzvh+jIwEgAiNxheL9j/vG71HXfZuqeC1neCGMo8l4crKBhtPxvrIiDoGC9/GVqnb2d2hZuM84p2nC/BIBwf9jgxr8BJNZboZ5lbU4ie1Uh+e45ARUu0K9U8TvzOUWPl/lMrhUASejIpLLtn6HGsTVUO17Wvcg/XgkA0kSunlRKby2ko1PWgXZ1P10oOEStmWdp/O6lVNIykz6s/JEck5sUgHDf+uFc07keDCSSknJp8viF1NJ2gfp9PXSh+bhhuIZ0mWxsNxQAmTLhSSrGc2TP4f20/+A+5DLo+hkpFOfIovlzypBflkZbdzcif6MPQPhSAELBVIKOAj24jGjTtiB19XXSuJIkmjc7C8pViN7uPUEN56Qz5GoByAQ4QqZPTBbgo7PbFPlQk+suAIl8Xgz1jVWjFi/OB8X3AupImRwJQ214k/w+GtSxRx4ZR9u2bYQDPFK29yY5xVHpxm0NQHiEFi1ahDyDdjp5chgVzmOAkMFUpbTHxUyrYkOLq0Bz40jItwFCnPAO//wX/yWWMTUlMVFqk2tPz6hcxcvsZFSleY1wqtnXwQc3RUB0X0yg5Vokm4ujDkMa1+hOtDUTY8yGsz9Wx5o/vxJSs6ch99ww5OW7HBAZzvGGPMAIV9B0g8FC7+aEdF07h/udl5sLkPGQiH60trbRa6+9ZVBd+J7IyckWErxSIYsTvy30y1+8BlnOOKF+NHXKRDp56jR5elBUL1Vatn7QP+KyJP0hIQnKS62gaqG5kaweFPJNsDVVoToHlGriEX15d2c/Hc6x0v+6BxEVULZEcrqibllSuSaIiqjoOiHZnDwQTlJ3Zclj64rpEzY+QPGn8qj6Gy8J8KGdikKyV03z6Poh2kuq/7JEb0QSuo6MYHvFlghTu0y0LDOo4IR1zbDRyzP+5rvkWb6Z+u6RYMBs3F+2uB6fYAyvvnnqRBjlph9y/35kAMQsamQ+hplJwjK7me8/SO7aQuorrMU0c0AlCoDCK6NbDZ97nUIuWUdDb2eAEY6CbBtPjo+mIiIAsGsNkXf5IXLuHC9yWDzfQdSFIyGDgLXw8yF80hE4yxRNMkdAdD/MyehmJTIzION1Mi6Mh7rV48Lgbss4S3GedOrKPE99dg+dnILaKqBkVW75Ap0es5/O4R93uLJmFSX1ZtPG4v8WnRtAvoVFc8IYdCnZWyuetSGofon7A9Qr0XDuWsnMitopXP+Dm7eLKVZyXa6lEVTUKu0hZxqPDWOqW5zpRPyqHofLrylKTLQJrxtijiEfGoMT0FKjJsnZgJqwwmmnvP38HvUyzYjvQXTdPwCUgJadloCoRyGqpTvok21bUFzwIqVlOmlayWQaW4ginQgxBkFJ82FM3C6b4Ne/9NoZHgHVB5YAlgnpIcg8+yEwkYpaQiuW+umT7a2gRyHxXFdmBy2zr1lGTTnfzKpUrqyoUO9TEREblul3fgBVzbmh8gmUrfqpGLSrSWMTaNvefuqF4huPgr7/zfaB/szPVIPOKpLTVXSWx0Vd3wElNyx3ZHrfRkUduB/67cvjqq+jUOYMqLwo3DgGFYz7fcnrOnZNDdFHddPq91jE+8zUl9GOftzKkrt8TUaq2jV1qg+qX2mgNm827sXb8cNtD0C0LO/777+Pm1ARwge7kpepDcIJ3eYCf8YDm7XJ1ZuHvcEJCfKhx+suXXofJH1LEAVppjYkW3/00UfCY8zteuaDMIjqgkTwERRpGp3GD/loEGJ+FIaPwjrws2dPFwmGe/dWjcrhr8RwNyd2jRYY4If7ggWV8Mx0DiuBPtZxr+QcRmXQYu4EKi4GiIvm/kZ9x72hz4O3sVrs9LWvfVHQDru7PfTf//0Kflc0EPX3yScfpoyMdJGUyvlRraA8pKYmqyRVGIeeXtq+tYbqzp+VvUuGSlan9PakpUMCN16+GL3+PnKlypd+QBkuFqj1WFgWC+2nh300FUozqxe7yJNgI1eu7HsIBsQA/nFzA6Rws0IlS4MSezZqZKSqPsP6YSO+8jfPUX9eKx1f+bbM9VDjxgAEKVWi8Wc9bAxQtJGtKVy8kfkdz4BFHNtEx4pFy+J9mSnj5kgG2wF5f/3ndPG7/w6p2W4JjCL416qjvHiQ5eE1Lv00GADJ+wEAyBIk+s6TXnvRBqEoGT/z79rgNx0qVuSBl+mxSH/vAUqunkb+eA91V1STvTee3OeKqW/sGWq5H5K6pmNrmpPtYCHZP6wg7xO74R23kPP3s8l7fzUFi1op4V8foN7P70DNE0i0DtHniL7r0zQBHnFd1D7MJRjMUSj9GY+6CHCo9519fBrl1UL1r3MMdsU5Grj/8N/+8R9QW1o9ZbYUUV2+jCL6Wmz06PFv0+nUg3Q0e4vcRSs6ofMvACgsSvmKoHw1ALlqbgbTB8pXDFjEsh6Zq6Wb1admpxh7Nf97teEeooSgKgIY8BgONUe/zRBTcdilk40NVP0e82suGv8AYKOP1wcngTa2+RnALWAkr7B8NNS6VHf8gcXiuVJenE2TS1GBvMMD8HGUigvtNLOsHPSueOry9FBt00VqboWyFRdunFmM6IaDXn2nDu9YM+UOIzsg3/chfzL5LVJMorQ4gwrzbIiYtMDhoScF+tWvijO6ZV0PbkExOcMAi5PaRdO0VNAKK6cGKT3FRlv29GF/8mcGeOG0DXVdRK6cyhfBfs10VoM+xsANhV0vaQbliZNuTBlj0Te6KLIjn3MOLj6orvnlwYc+mrlmjnq3m+lWajXxDriGwIMPM3066jElu25ZyV2ZOD72qlW74uNrsP1KYpv1dpPdjZ7btz0A4RMeaUI6RxHGoNDa5i0yQZLbcADI1KmTRV0OvmmP1py6YQCEDeb7Ft9DR44eE5SwkbfhARBNAeNE85Mnz478sGoPV2K8XwsAwt3gMeXE9M7OLiTISaNhsHa7ApDVqx8AzSpPALHf/e7NSwBIZWUF1LFmIEoiE9w5QVVbcX19Pupo99Ch6jMjBiB2t43+rKaPpreH6B+mO+nkJOWJvUIAktidRmN/t5LOfeV98qa131QAxNKeRDk/+hbV//U/iGl2OwIQtm1K/uF/kD+tg85//T/FeSZvn0cph6ZR7dd/GRuA7C4h+8Zy6vsWEpnh9Y/7j/vIP62W/BV1FP+f9yEf5Aj5Z567KQAI9bpo4YdfI+dAokjOteM/johUj1tHtQw8TAjLdR51LM49QbvzP6S2xDr5aLnNAYjDvoLumTaekhPi6EBNHaIJfpo9uRBiKk7ka7TSloMoCGpLopSERJo1cQplpqbSxaZu2rDtNKhepmKDPFYAo7EAiM2eSNPLHJSW4qR1W3UO4tUBkHnT7NjPAH202RMRjb8LQK7+VZ+fj+sDAPLxx7iHowr2Xf1er++Wy5cXgh3Rc9UFE2/3xHPz1bgjAAif8EMPPYRCMKeGl/g8CBWrru4CXaiPpN2wIWqW2TVHNvg3TgSfPHmSiD58sm6DESHpRzlVs2fiWt8iDAYWLVogpHnNkZyrO645oS42HYsrY0+rmEKsdDWUfO2V9OFKwYfZ+B9tIMDXt7ISHlu4PIcCIfoczVGEKznva7du+PqFwVpYQ944rumeEGAC/tt7752Pl8UUUCh89KtfvRwBQPS+Vq5cRkVFY4QXVC/jv11dPfTpxoOiKnNtHbJD0ThaaVeJ56kTE8GllhVv7ahY7LVIz2BPn+RqJ6CuyECipBiEkJPE1JuVTUH62VEfvTI/jX6+OI2aWpvIniOJTFZFy7LHoR9pcjuuGeJKVJEV5JTM3L+aXE2pdOBZSXkxRzpY6YqTz8W+TJEMpmnpCEisyANspfAQmsMips+JShDJrJ4knIzKQcuOzKR9Myhp63xEQFjaVHrYB4t0xGImaupXuDfDi5TkqghI73zQvswbq89GH5gSNhjN6TLRkOioSO6LXyRvUR21L90k9sdV04t+/jz1TDpKzSs+jlCr4nGxXEgl18+Wku+BQ8Iz7dg6gbyPgMKEz65X51HvNzZQKAv5ZjEiILx9zGCRaaGhgoV1tcoVb6QDCmaVLB2x4munGTT6WvHfmVuepMy2EnFMH/WjskQCqnX46KMFP6OA3UfeJp5g8uBTGxdQQddE2pj7GvL3lWcfHQi2KqoQBieoDDSrB4X0FAdPU63IYzMUrPxIrrb7ZDSA792QOhFHEMdT5+r3yXuCIx12NdGd3nDUhKmW+pz1+85M5WHRCY6GcuO0nH41APyO4xpB3HQExA5pVf2e9PgL4a1PpoKsbJo3tQKJ7F76aMcRemjhVAFEOlEHpKmtC5K7vZSV7qaSMdnkQl9q6ztp/+EGamz1UEcLqJaWEnkMlxSc4ZpEdrsEJQFCTZuAunltveigmxbNyUZtkCDtqmpGhMQt1Ly4Oa3J5MV4cbPaw5Qo/GLwNF1QqJo5BUscPkQ+sD80ERWOQUUOq0+xGlt4PFlJ0Dwm/NnXh31F1PcQq0TpbctFFjALdIV0tZa4AdXj01jEH3isL6VdmVbR4URxzvif6aaMpl5x8Ecvi37zjzTxXEcOPvmk9pbM++ARLSqCIENJishduZrGAGzatAT64IMPrmbzW26bOwaAZGfDo7R4sdBTvmyFdHF3R9NRoBqqDPhYtUH0g4VvdC5AyI0f0hMnThQh5qlQfdq6bSeMrm7QTqQiljiMshSuxKgeyQzTVd43QTL1quuDGB3QIORSKhZHjIoKC2CUV8nk92HK8w733K5mvGIBkeiqu8M9fvR6s2ZViHohmzfvHIVxvdpejHQ7UDbUi0crtIg5qtWn8FknUspIBlEu8jwef3y1qFT8yitvgoolX8aaisWfp0+bDJBWAYWpMG3j4sVmKIRALxcv7HWf7DFU4jo62rBMzqv2YCtehvIlnVmYDs1+aclfBP2Cmy0BRoyiNMQluqnXIbX7E5LdtGaTLOz2tdVuakclc25CqhctrlDmiXDzQ97XqQCINd1Hs//wDPWW1tOJxVIWlE/TqRyrZjDCAERL74rcEHULGPQpPD7iw/XQ5MFU07ZtslQgFlSNwYx4nQDP+83676eEMV7/1RfFdmZKkNxR+BjKDow4rvlLzNSpS3jhcosx/yApWB4AEN3MLw0DdEQBIvM5xZQA1uNhRgD4nP3OauqZcJx6y1GLRP2WWDWVcteuopPf+0EY5PD2/DuiHgPn0sj10r0UgiSq/zOQ5C2Hk8jBRpfcgZkdJDaLgTpiKaSb1xNqVuZ8EJ1qof6aaVeCpaKXe7h4nDzZyUeWU37TFOTFO2AUByG/DKMef9+a9BN5TWElhtptFBdIpIdav0jHknfSieR9RJBzFQ30K02rsgNgaADC1qXdpyRi1bFYPjekXjWcu2HX1B1U5NZAgHdpVVog+pkaaO3FfSWPxwISqYgyiPUwyftBp+Jmdrj194eVoPwK2LD4ik9RJfvhnNAoRx+DHTddgVyxL5cNycbTFlBhdi7tOnqINm/Loc8/lEJjcpwANDbq7PGSp7cPeR4Ys4CVzpzvov1HkMPRjvs6JHNHbFqCF58ddvn+9fqb4Phz0okz/Exh4146M9iLUFyYAqDTRwum5dD5liY6eBjPDr+6IcXGkmplg0NEyAZzE8nvCdg/0Yp7bELlaseB3nDhQEzyiPe5uug6R4avs25csNC8bkgVGhQKU0ZykWmCRUxYlS/CQABjJ5raxmZK7hdd1tvhgXVZRxxvb1LQ4iKWenvjnRDjnrEIR5R8cIxUbpeTtlesKBq0WrgxeDfxB13z42oBlK54vmnTJpRwGB2F0Jt4uETX7hgAwic77ArpV1gbZDAA8pWvPANvktT8fn3NWyIx/UYCEB6DylnTxYXfuw86/yNqsQEIF0AUlc3NIOc2ByBybt3qIOTKAQif97PP/JGI6v385y/hm5b0DFuzhQVjaMnS+UIRju8DfqF58PL/5OOt9LknH6SG+haotMF7jTZaAIQjIn92xEvfPOWlP1lqpw/HQo53CACSHcin4i330IGnfkPWePm2vZkASN6/fZP6imupdaWsCXG7AhDzI8lsdxX/9AVqXraePBOPi1VMbCVRqyMCxKmd6GU3CwDh/ize8Rwl92Ui7uGD0eYnj6ODNo1/Q15TBUBmdCykAm8pfVTwojyT2xSAxKNg6SPz70eEJEDv7/iUWtqR19H1AGWm2WhskY9qznRRp6cTeSgK+PRJMCTGiv0KlwEgZGmhr39xPJ2tQ+7l1tMGAJk+tZhW3DtJPIc27N5OJVk5tP3gebrYYHKkDQJAHPYEgA8HwIePduwHckN+iOHEugtAzLfuFX+eP18C0h07pIPpVmwjrflxO1c8H+x63lEARFdI37Fj32Vre4jBGgSEMKXqaM3xmLkU7NXQ6lZpqSn0pS89Tc3NrSLxnJU+3njz7Qj1K7Mn6nrdcOx9Wgwq1slTZ0CNGoYy2JAdk/kgcr/3iJyIg1WHTJEAk2v1OgARmWsQ250bTcHi76MVBeFhKirKR+XvSSISwtGuW7WZx8kcAWE1K9k4yVKO8diSsYJ6cfz4STEPuMnt5eeMjDT6whceEetzDQILvHFcE+Sdt9fRvPkzkGTXhzwQaVRKcC6NfyeUbfrjZUQlOU1xlPC5NygpWFy8sKdXjnFSZgKiGTLSwZKfiQXSM3hvT4j+eYuH3i+00t+ukhQMZwK8zqpqMieoxxeLxTRv5+dFvYTdS18JK2elIoFW5aDqWh+8rhC6U1OMHYfa0AUzRDQTo0F+lovFh4TwqeilMf+yWJ55u9J/+y61LNhM7TNlJMJ8DHN/+Lfo6S+Edky3RMTdob5Er6P3k/834cR33dEriYCYowFinGJynmIPhRmApK1bTAnnSqnuuf/SQ2kkXJuPwZQsx+5x1P8IIgfqWPx7REHBGIfTx4oq12CsyVEcPf1FtEPv2xQVUSwmsR7X9BDXCepUfQ3KU42N0j05UHtykM+BYp1BKMj19AKK6OTpAOX7S2h+1wo67NxFZ52yiJ9FyZ4PdMBzrg4s/qIAITemXdlUsvRAr673AcUs1Xs71MQ0DYqlsZz9ah3T5LR0yQ6Leh8KrJvfTyD3CMU7bl6vXJdl5fWzwtOH/aoaPszddzrlukGIRRgJ6TZVOBDJ8wWZObRgUiW1IEK+dpdU+uluXiKEBMS42cJUZ1ucpFUFPAgrBnRoESpW8Sr6wvVKQjJC6iAZASktCdLD9+fR9j3nILOLHJo++ax4+gtzqNvXSknxiZToSqL3t3xKiypmUCLKoR+sOUu7todrhtnsKJxok9HU1GSAjwVJtLe6B1EYdb042VzNAy56aNRRwvrhQoPKmcHPvxg2hY5+iINw0/U6tKRaVPQjKsihNrqUhSCez0q2z/w+FIn1xmRXk9f8EDP1gdcDCc3omv5gCoqPOPLB+xw7NpnKy9OJIwe3at6HpE5lgjp19pLxGs4CrhmyeHHebVvxfLAxuKMACA9Cfn4+eOszaf16pSwy6MhcSsPiVS9HxTIDkKlTyoUK1ifrNkGlIw71SObSiy/91ihUyPu6EQDEfA5cvXpE9UHE2AUxJqmQpp1DZ8/W0rHjJ6JG9M4BIHziDELGji2i/fsP3bIg5EoAiFmGMxYA4XvihReeFQawnu9MVWxpaaeP1sp7UBsoow1A7IlW8gW99NJGLxV5B+j/echOJ1FYLxYAWbD+i9QwrYrOF1XflABk4g+/T8f+h4mCZLIjriUAKfib79OFv/5BxD19IwCIyAX5xfPUXX6EWlZIRSyzBC714boqqd7k7z1Nnf/425sSgPBA8j2hqSv9Tczl16gsQKvanqYGRx0dcm7HOtp4lUbg7QJAFk6aT2PSs+hUw1nac+wMQI90NEQDkBnlGZSRCmoZpG731ZyntmaWlh0eAHnmyRRKRy2Jf/nlVvLy+CoA8u3nl9H+U3tRBLGDHprzGUSdBqCe1QrF2gBlIg/lX/5d1qER72cFQFKT7TRvejodP9VLZ+pMlcnvApARAxCu98HUq6ulLUUZGzfk60ipV9xplh2uqtpJFy5cXe7IDTnxUTjoHQdAeMyWL19OFy+2EqszDdlieC3KyydAUzyFduzcE7E5G1Jmb8NXn3sWHl4PfbppO92/YinARzf9/g/vim3YCNMeJY6aCN3u69h0kjgnpY8kH4QLC86fN4eqqqsvk2x+7UAIDxmPeUSC3xC5NaOdjB592XhM5s2bJQoujmYC/nWcHjB9oj1fka5rnQcixl/VAgjL8IYjIJwfwTlBDzywWBpe6h/zyH/3W3kv6OvBwgw6ghgXjxoFbsVFZsndOHn8hGTJz+Y6Aha3XOaD3r2FiwjwZ3sf6oBIz7DDDfWtNOmt/ObxAD1/JED/PM9F6+7NFss67A2olm6hstZ5lHWxhHbNkVQYV7GqOcKVOFANnJsVyqQuZfuI6WWKHJgjH+J8TPkQ3EP9u0h61sNo8s7r6ERymjjUJS31ZDmVrFtNB5//J+M3rjWi92WOXkREMnQfubum/uq+g+JvVHHnHceKnDAAOf+/fyB+M0dOjNMwRQKMqIAp0iGAgilKECsCYuRfDJKHok86qXoqZW2+j07/8U+MCFDWp8so8cQEWembvcxwzzaea6HAyqPkH9NCvXn1EXQt3pdRr8M80jEiM9Hr6SR0vr4qr9qIipivrQ9VyUOqfkSgD55xv/RQ9zepSAjDD9MABjoQXRhw0NLACkodyKA/xP8nqLs4l24ZaTCACEcQe+QghSCxa1MRZW+rzNfgZkjddiJmoZbZ4Qn3t0tPPtdY0c3Vj/ohOn9A1cRgz73xLMV2+r3k6fEbEvJGVW2EBZlWzI091/o68z2vjz3ggOAERCRE3xClmFI4hSqKZwJ4HKfTqO3Rdn4+QIDM5YhPsqNOlp3mT3VRKaKWHi/2Den8OAfXARqg/1hbRZ42mcBlxXtZ1zkR3wFAudnxrOD23NPj8I5206tvnaCztYisBurF8m89fx8dOHGU6hob6Kn7V4nn0ZoNb9KSaYuRF+KhN9/nhHUZpgyidsjYEhtVznTSpp0dSIaPqpeBQ5lVFvX0FdFedTOYIyE6cjCAqRpUSfpme4GjWiE96SKS0dUziGeCjoCJmzUy8iGui74JQf2OiGCZbm7OD4po/Jv55o24keWaOhIymtEPXaxv794mGN5yHt2KbaTUq7IyDxUUFNC6dTL38E5qdyQAYbWdxx57jNjgef/99Ze/3ldIxdJKIKzfnJaWSo8+8jA48vGQ4N2AiMgievnXr4jj8cNB54PcqEhIRcVkPKSRPG2SF76SyV8Afj9HerZv15XWhyfPK44xynSsCK/9EABEn6OZrmV+aVzJGAy2LldNnz9/lgAgNTVMT7q124BKTNSvI302kREQudSchK4Nmm984xnMeUnVY8B79OhJ2rVT1oVhimJKahJ1dSJHqle+iIIm4r41DW96rRqjaB5OeCWTUhSfCU+x9l6ZtBcA98Wm6B8Ol5167TI53RnnpCmoFfKT/V46C4rW3z2cTnX+dtQV8dGD3U+Rz+mlo3M+EetCjV/9RVE7n1Tfck0MGMUKhTGu3v0QxIkJKrT9gJIIEXSd6Hc7J4wb4MCU0G6uJVJQtYAyz5fRic+/GDGJzKDCsC+YeaH6Zv5dgyAzeOKdmUFHNADh38f+/ffp7F9GRkDkNY7oSkROivk3M+MjcosY30wAhC9/dH/i6vMp791H6cyX/oMyty2ktEOzhPpZ86wt1DxnFyhaxZRwvpiCn+ZTUlwyaHooZuh3wtjngR2gpvL9dLFiF/kTw/QAiCl/AAAgAElEQVRIlf87aNfMIMSwCXHuOmjhk7aziMYYKlhe0K5qZS2NkN9OQXwXY6aO4m9nEC2/OVBL4lH/40xwEopYW0PvUQe1ivll80RG4RmI6CHyteCzeoYGkUMxABDDzaZAB9fecSvgY2UalOKEDXSwCpQ04t2gWunnpgFElGS2HhCdcC5qfqg6WrrYLv/GNYC4BZAgz3Lbxnaqsic7FPxJEvTYKIVWzXqY2lF8dN1WCUr8/UkobSHvtwXT4yC7C2qlr4t2XVhHdZ0naUrmApqcNQ9J9FZ6f2c9HUdeiDwgK3ipEfVwfpm8EC5IcnNLgMNifAlyCnafxoHzsEQ6Ir79tRl0vvUk+tAOCti94vxrm2upMLOIdu47TN3Y/X6uA4k2vSKRiotRPX1XF3UwGDQmQAykbC4QGH1z8LmbOJz8vveh6Kpuxt6wfyMJ3XhQgHZngv5hwBPugxnEhEzVSa0qsdxiSjCPpbwp5kAsAMIdNChm8nhWUF1HmnCuz5vlattRu2Xfvls34VpTrz788JxxPWM5OI0foz7cSTU/Yo3BHQlAeCCeeOIJofCxZs27l69KPggAGYyKZQYguijhE09AKQgP6MzMDPrlr14S1+FmACDcj0WQUm1uaYWRHE2dGuyWkcs5mZ2Tzbfv2GOS9b0LQKJHbenShSIvpqrq6IgiTZe/Gtf+15ECkIkTS+n++2UUhBtLQW/csAuenxwqnwQPNgyuV195/5oCED6uE5GVv6wP0pe2d9H/XuKgVyYP0PKmz9OpvAPknSITIG82ADLl46eESM2pR34XcaGvBwAp+uF3qe7PfnTJBLsRACRvzROUVFeK6wNDLc5LbTN2USuAh8jPMEWW7Guniv72Lj1EU3/3Ai6oFeBjL2XWzBBAxJfYSY3TdlNn4WnIQF/+3rmWACQlmEKPBJAfhf968d+H9CaMfBWpuA0BSJIzjx6e+RC9tXsbdTXKa8QAxB0fpAfvSaB8KF9tP/8unW4/YlyUEPJkbL0L6LNzK6nqZDtt1sbqEABkAIZyf2+t3I8JgHzj2SnU0XeRctLyKMGdgPEOQmmrA88jojc+2EFLZpfT6dNBSku1UXqagz7e1iYLFrIdcBeAjBoA4UrhOTnx8PqrGjfX/hU26kcwU686IUyg25UAkLlz4SSDs/rQISnEcqe1OxaA8IV+6qmnUDDmIu3erVweg139K1DFMlc11ZENjnR88xtfhcGeRDtB2+Ik9vb29utOu4p1euyRvnfhPORunBxWkUJRBXz+bITcA7Rn74EYRvXg8ryRJA70ZpSjINHnNxy53ogQuDlMHUuP/SqfDre+QpY88dCA2VqTQCJWDggvt0MGlVsAL2+3Kx4JdvNp/PhxYs6zF04rYvE6PJcOHzpBhw+fMCgdvE5ISXma17WNUV5hUelXWp0DTlAYlff1mWe/hIe5LAx59DwkWVWigE4AtWZyhMRCk9uC9H/2+ulsHkQDJlfQ2uJ3YcTKfSeixgg3pkh6UmThTuT5GkmkNojtJ05S9DAz3Up1zWGiR4n+aUVNk5dcFZOWY2iiR5kjGQgMiTbnje9QU2kV1c3aFE6KN1GiIiSCYbiKnBCxY/WH11WfRXQkFpeK+xkV1eDv4//9T+nEH/+L2qH8E7FeDOpSjEWXbBcRedF7N/XTPC78mXNASn76PAWSu6l54WbqLj0ZIYtrduDaa8aQ40QupSdlU8aJKXTgsV+QN0FGPTLxPeliIWXWTaIzcz6mlgnyxR+TlhVx1qD3KRsjgmKnTtbbirobXiXCgMiDv1t64vsakkCr0REQfc/geN0umm4pp1m2CmoaaKSPB96HxKuFXGwJ6zFWE8eKqubcgqBd6TofA5iQjl6ZeN2LKAQXv+OWOCCjggO4V62KPujsRQ0KRPq4+UH90cIKVtC+LIhKyvXDV03Trvge9Prlcpm3IiMcDg77qaYpWLKiueyDj+11VUsk6AhHcYpzltOs8RPolfVHkZIhaZChQBx98eEU1Paw0KfnX6bugLzf9PUIBBx0T+6XKRPUyze3nKN2TYPyYXy7w9K5VpuMKLjc8hnV13+SklSBnaz0NDp7Qe73hWfvpapTNVRRWkpJUO/jc+xFMv0r770HUYtesveOo0ceLkZhwwB9slVGT+UA4JmlbhxzbQyLukYi6mskd3P4Tl5/Hb3gyIZN0azN4idBACUtLBAhw6u1m02RFRmlvzTyYbzDVNI5H1f0UYVCo9+DscRYjPM0v/dMyl769wGlPBYemCv/xFEDBiDr19fdsknnfNZm6lUsW2MoIHKn1fyINVPuaADCEZAVK1YMrzaIeghFD+Jgqlix1Ji++PST9MGH66ACJLXJb5amozlDJaXzepWV08HXbBCAJXaLzh2IXagwYttrBESGAiDRv5u/m18yo3GdysvHiwR1VmC7lRWy9FhocBCLgsWKMDa7ojGx/QEN/bKyUlqy5F4R+dPjrGlvbFS9//6n0D5HUTDTC1DnJjEACQSlAWVwq5Px6EpURdmYnqXey6kpqGY+GbwJtN17doGmJY0Un1tSRdgu0BEOG7jp33QtpRUHqumEs5Z+MMVK3QAneVPlNgxAmpvlvcp9TUqSxp0vv5kciubFCcS6qFrcOJPWv8JqQpyLK7Oh2VE1WfPWlT1IFrbpNGWKwYNMcRHno430JWu+R0fnv0MtxTUxwYobbB+9LkdKIsCG2pdBy+Jdq+MJe0nZneZcDbN61LR//z7tf+EHoMmpfvEmZoQxCACB6J8at/B2+rxUl4zfzQAsFmjSJpfVh0RzUOW48WH1MaIZJPaGVEp/eTkVZYynwytfpp5s5IGY6nXw9uN3fIbSG0qpK6OeOnPOUUJXJnVm11FfSht1JIYpIWagpKcms/LMdCveX1nNEvJ7BijZl0lJ/Rn0afqH1GfvpQBAiVbE6muV88ciinLKDn0meC9lO1Lpk54t1GI5h+J2cnmcpxfrKCNWdcLb5KNeFOrjxga62ylpXineLNBi5L2g++tAzoZ2GAxYunHf6VFU3nysG0RdDQ02zLkMRh4JIke68XH1veeGfC43VsHSjWlZHnVBQoI/Jrft86JWhgICpZn3UeWECfTfH8pouxNA/vH78lAQsJ82nESRSSfyNNQhA62zxTpB5GM8OANRifpm2noUFcc9iqLpS0KOjK7giXNzHTP6wh8c6GJJbjY9tHyyuHd/9d87ASCD9Nwzs3A8P7V0dFAZ+FX8bFmDZ8/5eg+lJLlpwcxSqm/0ow6JQ1KvulRRQjg8og1KBh8R7wlzstMlNCwlp6cukpEbggdCBNVQPSAGjKqXPNe008W0D3GttVfhUlAyEMVfNF/fiIHSX6KAh14c/Y4MBSVAvtp2OySd87nHol7pMRkKeIj56aimRx99FMn3n0B+Pqy8drXjeqtud0cDEL5oU6dORa5GGqIg0mt62XYFBQpjARB+sJsrpQ91uOv5OxcpnFQ+UVRKj5WUrkFKVfXhIeR77wKQwa4bAxAGIocPHwOIu3X1zvn8rhSALF++GBGQsWJoOjo6hfzuzh3V9NDKxaIC+iu/ew85WX3XFYCkxqXRwsT7aJt1Hf357hb6wqkA/eUsO216JF3082YBIMte/z59+gWZhxErWnKtAAgnd4/ZtpyOPPOzmwKAmKtWXQ6AOGCYpv/f1WR7+Dydny0rqkcDEB7LtPpxNObwbHJ7Yczi2Z7YlUMBB4QQIGTg9MXjs5c6smvpQimcBln1BgMn7sIYKj1+DyX2ZIptAbepw3WRvANeJJM7yeVPpB5HN21M/2BIABLscdA8dylNdk2gfhjimwNrCdUvbksA4qDJtHrOXPp4dwM1d/bT5+4bR4nxSAI/AMUyNHtc8yUApDi9hGaMK6C3tx2k5TOn0mbkdNRe7KLgEACkoCiJ/mjVPKEwduJsE3340XFR2HBMkZNW3jcNDgSoj3HSN/6dOVdPVYdrqaIsj6qO+aB05aP8XAdNKHHR1j3dgoJlvQtAxDUaCQDRSefV1S10RufyXE8jZ5SONRj1Su9+OABk0aIEwYK5U6lXeqzueADCA/HQQw+Bo19Fra3hKuUx5+plqFjsATp4MJLHF60FPpyJOUr3yFXthpPSs5Cnsn6D1GXXjcEJVzavgXJJS8twozeXo2IJUyqyj9coChJrIAajXV1u0Ebr2nFy+oIFlXTu3PnbIjk91phZ7VwoQboyhTBLyE7PPfcFAI04AcD9/iDAhpf+8PtPaFblZJoxYzK99OLvhTdSA3S/HzU4tNse+zF7W3m/nGQbSlYREHhSNX3KFg+vpHLh+5F3FXLLyElikqSrOF1OJJZL9/wDk1aIqtR/qH0dtCvQAlAZ/f/bLT18fz0njg6hpECcWyniYF8JE+Sc5Zo+/X1yHyFQJRIrFBVMT3l8dTMqQOvr6Sdnrvwh5AeFQrPYVFSEt9Sn6SpEwqkpgZw/F52qpPHHF9GGh2UehgYgZtDBy3SeqZmOZY6EGMCF87HVrcfsDgyHaLEiIOkHKiln9yKq/iqOHZWnKrcKt1gJ7Ob+GmtqWphawII8MRPhzRQzE5UsIldW7YNZdqpItwAbs1//DrVcaKcLj31M3mJEM6L6rhWsYvYPC90eJLD3ghbUlkl5tVPJ3ZdA1qBN0LhcfcmY2gFqSDhDfsjDpnUU0O7St8nPdMGA9FDHNebRou6H6CPXWmpDx1TwDsabpDAFUVCPVZzkwGO+9dkp35lBCxInUJwdyk1tr1OatdNQvNJWua/fj+iKlErr6mCwLgcmYyANFEHNQZf79Yc6jAiIzY46IUY9m7An32J1o0q7nJs66sGUK8NbjgiIfu5xwnkAFDDRf7VNKu7nLiSUc3PAuO/2yt9dCS7qUxfVCmpk0Cr7vHDiXCpMy6VXN1XT3EnJVJY3gV7d+SbZHAAeYiceGuiVuSGhkJvGokhgRdE40MACFIeIoxv/fvrqXtQ0wX2NqI9u8cn95OmWUr42ay9NKs2mZfMnUmNHK+VnZtL2/edo384Wev7rM0HVRK0unOPJc01UMTFfONv2HDxKqagDsmmnB8nm/EyR51E+Ng4FEV20fmsXksZNClgxisWIcTJHEWLxGc0TPUbk0I5IrqZ56TGWfy+t8yE6GFXnQ6hBqkEZjHYVixXAFDBDXUvcK+HO6fVHAjz0dWKp2cbG3ls66ZzPZfbsHLy/QBs+HNsWGspWyM9vRM2QaagZ8oExh+/UD3cBCK68pmJ9+OHG4SUKxwAiTMU6h8J+p1Dg71Zu8+dxfoffqJSuQcnevQevsmbIZR6gZhByjQFIrIfqlRYhHOrBMtzrzrQHVsji3Ie9e6uGN+eGu/MbvN6CBXMxT1oAViUlIhSErCeM7RkzpqBa/AzQmBKFAcOqOfUXmvEyOiqASWurDEMz8BDbcQ6IeqFbRL5HpCIQq2Sxeha35pZmSiyUBn92Xha+K0Usix/5EEq2U1n5fmQdO9Kk4bZy/EPU0t9C285up/g8u0FHefx0D/3toV56rchNP7knGbQsACP0l9WG5DnBoFNE+sCYDkj5SsNS56EEwLvS/XUX8htdXRTMcatCGAG1LzsUvgycBbUiKwwkbgJEwSCpOLOC0jy5tOeBl8XyWBEQ7opB/8bmsVSw4hS1iw9vBiBmulWEXC6OlVVdSQUHFtGep38UKS1sMp4uoXuJTkb2U529vNtNYEKfTywAIpLDo3wUvJ452dwYVrb9FPibuOFxSkVkoyZhK/UVNFL31DMyAhLD4OPj+zVVLIaNx2Pla7fQ/L1PU2pPLl3IPkIdKfVUmw1Hk1KYGqhXuUDI8xhAgT05P1z0ROt36N3k31HdeQAWBTaXu6bTpv4a8rM3HQBHNshGgyLFLZdy6MGsqbSlrQqJ0ZsBCqR6lLVFdi4uLtFImg9ASMFqlb9zTkYQgMXcQqDyBILSocYgWQMQu9Mdpu7w0fskIjbLwPu8cjBZUMWq1Kz4njWcADa5TQK0qeNTZC5HL3JXAgBP3Dia1Nkrk+l7ASQc0Iz+3JxV+GajDTWHKT8tg6bm59LOkxuosauBrIEM2U/kmORmZtOU/AmUHI/cGSBkL95FLoeVzrWeo6L0sfRO1Vax7kXk+Cybl4E8Dhe9u6GO8gvHUmmeg4ryANJAEetBhHXttl20evE9dLbhIqWk9VFqXB6dbdlPR07socyUIpo/+XFcn4vU0ekX4EMmm4dBAPdo7gyZD7bzAM5H55OZDXTzvDFoU+GJa7wzzBNQ5HXoCWkxQIcVNDlAPnE83XyoTxKzmfI9DMDIeToxPAGx2Bi8T911CZ6UEyXqRhmNnA8+Flc6d4DyunnzrV3noqwsjcaNSxEFB4fKrYl13WT0pOSOp17psbkLQNRIMBUrEw8/5ugP2WIAkDgUG+QK4zugCjXy4n5D9uCaraArpZ85c06oXLHByEpXV18r5C4AGexiVVSUE9djuV3yQvg82WiZOnU8jR03jjZu3Ahg0SkAyLx5lYj8zBGGeVtbF+hXB2nOXKY/ptCe3Yfo5MnzYpiuFwBJB/1qQf4CeqvmbXFcMwDR0qN/e7iPJsIYO5DtpF+VualD3ffXE4AsOfRleNq9tH+5VMC6C0DU3WTGdQqApJ8pp4mbH6X9y14m2/F0sqCOQ+uyfSMGIMs3/zH1xXfR9jm/EQcXNT4uA0Ccvgxa0fEUbUn8iI7Vw6RUACSe4smDKJsFiDEWAHH7E2h55iTKcqXRe+d+fNsAkOUVSyg7OYN+D33bNCR+r0Tl8SP1++lYQ5XwtmsAYrO5aUnFAqhTxVMv6Jgs/JDoiqOapkNU03yYHp3yOdp5+ig1QbWKAciXV42l5KQ4amzuEc4IFxwFbb0tOEYyuQDeggAEPiBZdnYkQJL5dAsK73oaqa6ujpZO/xKiJj5qaOmlDVsVChU3WCQA4f49uCSVzjf006EaCRQjnFl3AciQtsjtUOmcT5LzVxYvzhdFE3sh7HA1AEQmrp+546lXdwFIjNtm2FQs8aCK9MjyIqYqjUfRtWgK05B36E22AufE3AfPUQMKRe3cuXcUencFdKxrFAkxvzR05GOoJPXBTny0IiFyzsi8EK4VcqsWLTQeJso65nGtqCijOXMq4bWNEzLXR4+eoilTJgivJo//9u1VdLzmHMUnuA3vNeeV6MgBA1724uoWpjPKuWSmZHHtkOQ8SbFaufoheu+Td8RnjkSkpIJHhdbVIz2ysk7CAM0orqDx+aX04bG15PF5EL1wQDVH7iOgapAMJHop9WIH/cXZID3SNkBvVI6hNbNy6SiKmNlTlZcTSkNpmZJi0tAoi51RXjiXhaMiiN8Y+3W5FecpSXGxEOXQtCsrEne1xj57Qx0ZIVq590+pJn8zncmXjhGRtM5/mXaVIL2WHAExqFswiIxohynaYCSpm+qdRqs5GYI7ygmbc6SSSg4tom1P/ChC6padpBGJ49wHHDcCHGkqmeqr7rOpHIJxHvKMoqhYeqH4QX7hqEgsChY7jR09STTn7Rfo/KSddKZiE7nOZ1BidSk1P7iLkAc9ZPMrNgVX2jCPMW/ohlSsNx65AA1qYAAobFoRSz3aguf5KsvBtQ6k0oP0RdpGW6nO10PeNqka5Q3K+YUraySYDyCPhCmLCVCNslt7KMOdRkvTc+lYdw9dvCABD9MVuWVbsg3alccD9SQ1Lt5+H+4xea/EJ8s+BpFobTiNOEKmwmJMterr1e+usPXcA6ogN64X40DhP27sjNLFckN2D3m65DESEjLFX25dbTJyaY9Po7hEGYV0pCZSc5uMyLiTMuihchSPbK6nHSdP0OfnLqJWTx/tOyOBv0OpdtkBGFbOWo1+guoGpa6z7YcoOzGffOCvbTr1ATmsTnpixlcRWemhk011tOdwI33lgUUYmxDoX7geuA85KuqEvJzHi+jH3o20fNpCSopPgOzueWrtOUvNnpOCQjwpZwUlOXOQ39Ej8j3MzRRYwFxj2Tp5gRfNS6G6+j46UxtOwuYx1bn95gitULOKjiSYogxih+p3voT6PcT705/93sh+GX00d1AvjBFCjBBUMUWPhQBCdN8A1AyqFdY1tkVO00jfddnZcMwuLoDIyBlhtN/KjSlkNTVtEfkrQyb3m074LvXq0qt/NwJiGpMrUsUaJB+EKUweyPlVV4e1zG+lm44jHvctXkgnTp6iCeNLETKF16hLFX8a8YkMMxoiHtCD8F5H0IfLAQ6tyMS7j6WGNYLDDrmpLlp48WKTqBdyqzd+kaampqDWzmp6++0P6MEHl4lIGud+OMHj5vyNThQdPHmilqoOnjIKmJkVsno8XQYY4ZegVvHRhhQbWFzgk1tnZyfoE/KF7ULyqNcvLU43wI0/JJfbnNI4dLldFA8LfXb+dMoFx3z7sV10tLYGQCke3HC5btAlDb4keFc1NSUfnN/v13lpeYOH1hTH0S9LnXQh3kZJKKCoy1p3W6Qx1uv1kBNV2Ln5AYKsCLtzs2cF0SdpjAYNZRsAMuSwyGXwqqlpb0+D7CesmyeO/0/6YNzPqc8lva8WVemZjWSLKmptdQ2QK10antGSvHKhIUoUUfmcDXcNOsyJ2to+KThRSaVHF9H6lQAgJglhtskU+ycs6SqMXHG0yD4wHUstN0sAR7Gr5Ia87WA/qN9033rBLjLbUYvf/w553T20Y+mLYj9Wr4NK/+tROvHCGqE85tOaD8Li0wcLfzaUwbjm80U1loxVY6w7cA5UOp/O4ZD74svZr6hSIUscTY9bSuVx5bSr+zBVeyQw7WvXeQtcfVLSlexxqZSG+VYMr/+elrNY4KYpiSk0JxEUpd0/Fuu4nHKeuyDt1Nun8hQhoRtSKlU9vSzpLkGDwg4AsmHJbAnm5UVg1To9bl1dYZqj0ymNQwYc+vnns4aNYBa1grkt1rEhd4Sbt98l6Lrceq3h/Mn0zCxQr8Rierzys9QLuuHGU4dp2fhpoEHF0+uHNgMwyRXifXvIhb4/POtb4uK/s+ffoVLlJcVmIzsXHrUm0/QxC2h81hTq8/cJadsjjYdpQtYscevFuaBrB/DBUsQHztdQeU4pqqe78Bzopk/PviLOJ8RV1dEyfV+gkgIHgIeFtmxGCXlubtxrxsQzgQcthYtVUpIstGJROn2yuQXODNl3Q1gMn82gIxYA4X6aFbOiQQDvT8iNmwqw8jKz7K5JgVf2O9bNYnICRYAHE+CRG6OZJH4jojooiBndrgaI3C6KVzwWs2Zl433juGoK2V3Vq0umlJzCPMdj/3RnLh22KtYgAIQNluXLFhOrRTU0SO3xW6VpJSzddx3R2QQQcvUULPPZ3wUgg80FnjezZ08TBi9TskZnvG/MzNPVz5988hFRfFMnl3u9yL9grypACCeNMwh5+w+brzsAyU3NprFpRVC6GUOnL56hTdVbhwQgbOmwElxer59WnWul50720No8J/1iXhY1JEmwMdoAJD6YRCvPPk+/L/8hePXaKFZ/rwMAyTs5g0pOzKct9//spgYg03Y8TpmN42jdIz+MmPATfvY5OvXcW8gN9193ADKAxOvJrsk03jGR3mnfTT1QuBoMgDyTl0J2WPjv1J+kRnijnUBDz+ROIH/vRTpw9C2AbwWebzEAkhqfSg9PX0VrqnZQeVY+TcwaQx8fPUo91B4BQBZOfAy0qTzafmoTtXYdlraxSprXAIQjIAUp0+hi10WakT+NMpM4CgNBCSTGxzlZ6YJlfTlnxUoXOhqpub2VanvXSSOHjXKIAYxLWkzJrkI4K+Lpw42N1NWsqFfDACAcDcnH/b5gViq2bQEQRF0PE1i+C0Ai3zWc67BiRdElEYMb80Ya2VFZcreyMlvkffj9lzJfhrP3u6pXdwHIcOaJWIepWDU1pwAgwnrwg24cA4hkZqbT/Hlz6MO1624ZQ7K8fAIVFxVeksPCSeiJ4O1u37F72ON3+RWHoGOhZsS1bldLvbpW/TL3h6VqJ04cB+rbvitQHLtWPRvefrV3zJzUz5SE7Ows+uxnVxn0j/7+fiG5y+BKRxa6QTV5+w8ysVRurykkICMptR0vF15QTVMdHCJZW67LFC9dJ8SaagUVRHqDbfCe9vpV/Q8VZWAVrCl5ZdTV101diFQ8NGcFnbl4jqoRBenolh5Rm6ph4AV9Zkx+nljWhShgVqGU52Uw0A0e+bcaguLf+pIEenlKMm0MtojfE1E0LWBRdBV8tqTIOe+DZ1fTe7wqYpMMUNPtkXQVe2o4WmDDC3ysZwpN9yym3+f8mxHt0NEWC1O0MuXLkCMgVigdceOoiEEh0pEHE0VLDaPxR8vTcm05o7aFescWnrx2ERBdwyO6P0O5w8xRD/7MfSyrXkEfV/yU+kWUiMdBWoalm5bRxUnV5MlSKktigAYoYI6GmKMzamvdp1BDuHcRnjp8cTTIqIR/QBmxIidFXoOeJheofnLefK74MVp7YT91+Hqpwy/pgD4U0bPaJW3PnRhPGdZsWp2LxGrcHxsa5eD7Wnro65VJ1Nh6hC62HJTHAs2qSakQxiFi4kRCObe+Pp5X8thpSPDm1tXVBnqSiughmSJMsXHDFpfzsb8PNWw48drUEnPtkMaV94+nFwILqpghBwedDqkIhzvM2KJDzV2b20EJWTIkxwJxjvh0emD8/dQf6Kfd9TW0csJi2ll7GPkcZ+FwSKAk1DsZl5pPuYnJIK7ZqKpuHbV2h6XJg1bZR0vIhTktr2cI71qLXfYhZPHQ+LRpUNWaQBf6G2ls4jghqbvpjAQwC4omI7KC4oZnPqEkqJaVuObhnkT9huwx9JMXq+Q+POo83NWYMZPDo2CKfAgaFp+zeDaFqKTQTaXF8bRxa7tYrtX3zBECSR1VE8u0L30ACyIPZsqW8fyPUfhP9NOkxmBQfsK9jfjEFCvZL9N1xWcjkMdgLCrh3KgzwuMN4Y7LteFGQu67r4C6kWOzT1euv+xeb94fteTupk3nUafq6r0/jZoAACAASURBVGqg3C04OPj1vRsBiTE2kop1P3344YahAcRlpHlZ0nbzlh03792lelY5a7p4wO5HQbZYnvfp06fiRWQzlLFGdkJ3AUj0+EUDooyMNCRtzxL1Vqqra0Y23Ndh68EAyJIlC5GQPgn5Hyfwwg2CO1tHq1bdL16+vI0GIb9/41Oo2GTT9Onj6c01G0SPGXxcKwCyrOxe2nxiJ3n6e2lKURnNLa/EOzlEa7a8hWWeYQGQCw0yaT4Xya9f8VjpS4e76IwrSD8eh/yWCUmjAkDua/ssOWCAfZz18g0BIHmnKmjccYzVAz8d9QjIaAAQpyeJFq39Fh0qXEdncnSuWhiAjKmaSUGHnxonmeTRrzMAWZn/IDX1QXSh5QS5bbk0KyOH4uDNbwII2N3SRQHMH1soRxqNwS5kh0gHDAOQVUVnaEz2dFGo7+ipd0SdnFsJgKwuW0WfnFpHcwvmAwy46M3qjeLcHihbQLlJqdQBpayzDXvpQpuqRm8qvjccAML7emTS18gHgz/BnkAHmg5ST5+NKgsmUgLA2UUobNU3n6cMRyb1IhG9JL+Q9lSfAbVN0rGuBoDwdrOmJIGOY6NtuzvvApAY7xdWvAoA2O7Zc2sxQGK9KpcvLxTSwYcOKbreFb5PwzVD1t7RBQcHG7a7AGSQkZk8ebJQ1jhy5PTQU24QELLo3vlUDxrWzSrNqxWvOju7Lgsu9HrNLa2jmNsSRce6DpGPoQz/oS/06K5xuUgMj/msWRVConbHjr3wcpqUWka3GyPeWzQAEZxrgAxWxJo/f7aogt7S0kJbt+4VoIJBCOe9CAUcAF+OYDDNJIAs49dflQCEmx4fD6ofa665yy19eex55No73Fpam2n10w+Lzxs2r6NuJQE6AO9tZk64XgD/npWUjuTWLNpXCy8oSNVJqNIcD2PlwVkr6PC5I7SzZp8hPWq1Byk9UyYO98H4q5w9U3w+fuI4vsvIijMN9Bir9FovOttJ//NYPyUjTP9ejpV+V2Cj+opU0DVkToqseq4Sx1Ul9QByWSwp0lNtQeTFpiI1sEppdd9XqNF6nna6PxL5INxsqcozzN/1vuDp1Z8tnNSuE9VVjgh7x628DppLRU3EFzQj6mHK8QhI+4wKz82giQ3z6eOpv4DyE9b1qbHnwmyqMjqEi0SzJoFHrz5zAW+lUozjxk5O18eP/turgs7CcazTLDTrgUnwmsuOYXxw/3epM76Rtpe9YuzGdwpJtiqImtFWQknd2XR27E5jmaSyyWsw0IxsAp1qpiMhfAj9O69WLweT5yL/J86VhVPVhp1t0otuwzsgpPKNAsh10jkeE5PG0eT0uZB7bqaixGK64GmiDkhT59iyKCvBTq+fclEbpGq59XQ3gFoUosmYU/0hqD/V99L0LCvNzg1RQ/NeFNTbSzpZPCUt1ajL0Yucw3iVAK4Hwu8NoN6NHDgWftDN7UzBPSjPow90QqdLzmOj7gRUpxIT5Rzje8zsqfeBdiTO36bymLiSeoKM9HUj0qGbIw55Vo4sWjpxNdX1XqDytDLaeHo7JHDraMaYSTQ9fyrtOLWGOvub0IdeUM7k/liEVjfdxwBLOCCCYSxXEsCE+exKzKR0dzbdV/CwULqqbmykSdnZ5ICz7GxLPQV7+8kLcHK+5TQtm76Cdh48RnuqLlIAohPyRKS33zKgJZHxxQ9ZYfU+l88n49CAhiqOgN/vuyeN2jvg4a+SeV8if0NFO0IqchvekgcYOSpK0jgiQiKOH14zOqk5IjcDz0hj1QhNark9Rz8Gy/uIeNdcEgFB/SEVsY3o8yBfLhcF4VyJnJx4oRR1tXSl4fTheqzDkrsFBYm0bl3dVR9u1iwWkeiHHXlr5gRf9YkPc8O7AOQyAyWpWDWgYslw65AtCoiwAhDng4xuIveQvRjWCsxnnzmzAjro9cMCSBqEnESdE/bMj05T0RAkVN6oZn7gx1K0uB50rVh90OMxblyxUMnat69qeJTA6zyQ/OLVUTNdzIyXacDA3bn//iU0YUIprVnzDsLyMpmaK6OPHVuMTwMAIDCEYJDv31eDf8fpic8upbraRhR6OivWZSNIHyMYksZ8Tw+UrzCHuXV0tlFaMfhLaH0wLvgft7SsNHhE5fEcKgl9euFU6sTvzT2t8OqHRC0WbvdMnkN5Gbn0zs6PQBFRhjaAhRdREm6JiQkIwUuPXlFxAXn8qs4BgEgSVH9EnwCUuM1KzaTHDtbSStBpelw2em2ciz4qcJK/NA8ebEkzGUjRylhIUlegIy7eRc44eS9wRGal92mqol10LGGXAUC0DcSAgtfhJgCf+iyAirKT3EUKrJgAiM4lEcdArr0GFWw7h3rkhrpwXkZvPi3qeoz+kPxTLAOwgeEsV8BnJealAYglAUQR5uJzf3AKVmlTir/KviSrM7xduDYK+qDsS3EKysIyA5C+aokoxMtKPTKWeD9PaYgc/CHhXwW4sGh1ID59BUDctVlU0F1Ox7I3GShI/KbzacyWn0ogF0BDZfuyUa7rttjaWD0oTPrXxnKnTVKx3L4uo6YIFyoMKLGA8oy5ND1jIfIOAtQLI9QBI7IfMr5cwyMR49Q2kEC/PaHGFTVpyCkpRmPsmDvWTMqP99KDefXU2nmSDtRsQH8kIGJw32cKI2n6Y5+qyNjfjwKZblnDwgKS04By8FgxAKEBJSeLQoYaeGgwz+sHlOAB196zK+AaQiFGXWulX90zaiqIYyA9hUIuOT69PXaqnLCIKnJnCIW5DihXba/dSf1Qdnp82sPU7qmlww3S0WA1F/UDYAqq5I9AUE0wrBNU4Ntn6aIBp5pYvK1tIs0eMwX5XAVQvBsgJ4CHH2PshcHX0tpE5zvrqCi3iLKS85AT0knvfroN9DiMr13ep3YLeG+8H7uXAr3yWcI0L9007Yq/M/gIQlCCGxvgDozL8sWZdAy5YGdq5TNiwKTaZ2T666TyaMCgJql5ChoHjvpgpkgZKgOmdcwFjyPUHmPskI+nQaXe71C0q0H7FaWmdbvI7fL56gT6q1HvYkcSt5KiVry7y+8WHBxsAmH5XQBymcFhKtbixQwgdg3PAx0jEsJ1HiaVT6TRS+S+TIeH+VN0svkwNxOSqjrBfnRAyF0AwmN/OQDCv3O0gKMhHKlilaybKUF9OAAkLy8XilgPixf3FlAST5w4I6ZcaWkJMU1LepMHqLrqOBUWjcHDP4k+XrsTNUSkkT9aAMQOD+TyKffR9rP7YEygmrIJgLgdKJa2eDVtPbKLmrok0Bi4SgCSh7yRCx21Yh8r+t302TN99MB5H+0vSqS3c0L0RqlrWADkMe9z9Dv6CYUS+m8IAGHS/Oda/pTWJP/rTQVAJvhn0szAcno37qfUB+nawQBIoMlKC84/STsKESHR6kDXGYCkuMfQ8vwnYOzaqQdFNvtgpNY0BSg5DvkdHvj30yZSTYMqImgCIM+UhKi6K5Emp/SD5tdOx2rfRS0KFO27RQDII7OeAiBwIUE8njac2gIp3E4BQGYVTqPJSLBfd/S/qCR9OtW2QHBDRY7ApboiAJKXvIBmF0yheHucyP/wIwrS2t6GAEaIjjXvQ1J6Ak0prIAUbyr9As4PbqMFQISRmgKgNT2V9h7sEMUM72QAwuCjsjLntpDb1Qn0VVUtdOGCCgcP10ji9zkACAOYRQszaNOmTXepV3cByBXMnqhVy8rKYChNoPXrtwy9k0GoWJxjwR6wqiqZIHcjGyebZ6SngdNYc1Xyuhw5YVrNqBZcvAaSu9dijK9HNCRWv/m4HF2YNm2SKA65Z88BRBLCspfX4lyH2qeOdpgjHXoblvI0KB3wInP07NlnPy+keDna8ZvfrBFhaW6JSMJ9/PFVIsIg5XZtItKz7uN9EdWZdVVnltzVLTFJlffGguZmmWicUOCmlHTpzWRaUlObBBNuRBfGZhbD8EumqvMyHB4ClUjTUxISEunzix+h7dW7wdmXPCAGVz2qfogXtRgCKnF87IRCUb+EG9ce4ORybs3dcjsGIIk4V26VsyupfPIk8bnv739BFeCgz2/w0Xv5NnplrJ2qxqNomqoNwjLAfSriMjl/Ms0OLKFX6adIsPeTDVWEZafkHzvqmfigKiYaxo3PhZtzjEmlRTNGOCqgPgsWk6bk+OHV9crt2Aa0eOUxdETCCq/3k84X6PW+n+N3GHj6ePAbKBYO2dwq6RUee1uiopchgjRgk84FO/+OhGP5BZQW7djW3cTfkFdFnBBZGeDqc9wH3lz5J1g6lhuv5WxIpEcTX6D9vnV0InhA7heH0LQpC6JJYUldopkNK+l45mbyqOvIkRKL4XYO07H0vW1tt2N38sBBHicll8yRAx318HeHK9rbFNfM7+wnZ4uMTgRwnj6HnBMB0PsS7GU0I3syFcNT347reyh5HLX2yuhE3bHzNHHKdHkeaN6AlyrpFCIgvYiYELWiC8nowysIjpRf+CneI3I9vqe0I6IX95JdST3rZU5E/OyqxgbfoyEVOTQmEJ8f7k09tk7IU3PjyErvgBRTCOC66Ogcf/epucL0QG5xiS4IN8jzLCuYRhPy5iLqkgSZXo64DFBjz0VKdqfQ+iOviXUskHedmF1J43Lk+XLNDm5cqf3TY5Ca7uozKEShkA6xJYNGJZN/B6zxqCIvow1BSw6tmryc2vo6qBl+ivKsLEQXWxBxaaALPccp0ZlJC8tWiHWrTpwAjUbRIEnxBLEccVrZL8wHHRUIBuyI4CmZXTHjNI0tfF9xvSLRHzgxsjNRnO6eLPoEqlodXXIsxJwxR3bEypHJ/hYFJCMoVqZK5mbJXrnTqH1Ab9kc+Qivou5BcV6arorIozq8yL9Tc3q0Ih+6QN+mTRdgbKsxMDp9631gxSsGITt2hEURhnMWLAzCLRGZXIsfyKeTpw/RsWPHhrPpHbvO3QjIMC79okWLyOPxXHU+yLWhLw2j41GrMBBiA3ak0Rit8jWq1LKbHISMFvgYaY2R/PxcmjFjKmhzZ0XxwhvddEI590ODEv6rDSH+nb8z8F22bJGIdlxEgcs9e6pAaZKgYdWqz1BubpYwAsz1WF566RUAAA9lZYyFgSkBi94vq1LptyrnallVPoQ72wXzURoInv5uciVLQ4b3O7ekkg7X1aAQmuRtcwRE99ntctMTC1ehdoCXTtSdpl1H94qaCImq1ogXOTi9PkldKSwsgKEmjc0L9RcoTRVB9KgaDXYAl0oUYeTmBU3GBk8pt4PVVaB4IO8EOSJfbbPTovM9NLWxj7Zm2emDPAftyndRbabs+4yUOZRvHUt/aP81ePpOw8DUFCrOmQm65ZgEkXOg8xNEkUCxVJ4fN/aaa0BoQ9+08hG0mPCbNO6DXqyrDH6ryjNhAPJF95/Qbzw/HhUAEmhCLxU1SdddELQmZdv5cToGfx70IEAJ0Tdt+DMo+Vz8t5Ez0USfel81UFWoA4BHGXi8Oy7oyI3HapLvHmqynaYOp5S0GhCXXoEccL70uPG4cGNAYQCQXreR68Feda6sLbbmOa3oaDZFy7INQLwAhgc3V4MTilxyXY8DoBJ5XNySEQ1ZMm4p9Q/4aa9TqmQdO95IOUmSY+5OgUQs5MjKAS7ynXG0u6GDCqHoVp7spl2NHmo59kvMAwlcGJT6MVe5cdc74YHnZmIoIYdRnpMbaNGcyxFUIM8HYGJDAUCxDu4hbvp+EH33dyCCIWlKQYCA7l4J/lPSZR+41kjluNWUm1oirpEf3D2ugdPc1UJjc8bhcw/19HfR/rotVJE/D/PUK9ble+3gmY+prvUQima6aMWUb4OW1k27zvwX9UHQgVtoQI5ZwBLEeKs8LBRyREUTsXzGmEoqzsqm3+7aiUT0MtDf/HS6G3TpbllH6bEZ36D2Nj+99l4Ncj4QcfRL1THx/MW1MjfETVDoUAoBiGOTUs7D/NFgleeXvofwSawn5hxA3Fio4JVDeOKTjQ0y7yEafIidhgGMBfS7WHkU5kKEui+8nvnamftt0UVf1EKRs6I+R+d8mGlXVws8zH3SnzVVaSQqUREX4wZ/uVoamRxvOfozZwYhUpAA5szmG3w2N//h7wKQYVwjNkQeffRRUZ+BK6letg0SBbkmkYNh9F2vsnjRAkQ8usGrxwOZyb0jbEzjmlYxZfSkhu8CkGFfkbg4N8Ld04SBfKMT1IcLQPjknn/+OZGoyYB85879APRS4Wvu3EpUTi8Xn/lBzi96pvh99NFGkaA+GgAkDhSrWUUzaO3B9Ual52gAEmeLo7Li8aiQPo5+9c5L1wyA8HlmZEm5VFdtA93TGqCFLQF6qCFAXXAKf1CEPIEJC+lIfiat6Xv7hgKQJ53P03t9v6UeGIgjjYCMFIB8xvkMJVpSaA0AkcAYysN7OQBSGJgM43iALrhk1OtGApDcpFJaVnY/Umig8IbkGIZBXX0+1KtooHOQvLUl5QsAwi0dFK2F8LTbOLcFK/YC/Gze/uObDoCUIKKRl1pK+8+AaoIK59y6AAa+fN9zwut/urlGVDcvzZokjG6+v5u6ztOu46+LdRmA5KdMpEkFD9DxBqiZNajo5CAAZPmURQBCPVSSVUhbjh+jPACnJHccHW7d9/+z997BcV13uuCvczdyzhkgQCTmTDFTEiVKlpUcZNnj9MYTqt6bqTc1+3b3zc5/u1XvVW29LdfksT2eZEtjWzmSYhajmInAABA554yO+/1O6L4AEUmAAimcKhaa3bfvPffc293nO78vgOLWTyMQtnN7uuQ18o656N/fqVh0AMLH27IxDpNOK30GEPJVASDa4enixfYJ6eDiAjyC7UEqORqAJCZy8nsSvfPOOxN0kI/gcDyULi8DkDkOcxLcNVgPwjeWxSJXgGZsUwARrb347MiJBQEBs3WBX9fAp76hESvmt+fyljlvs/BBhTj0EgMiC1X54EGVTimhUvxUq2CTS/L8Pv3DPfnC5OdnCx0FV0NqaurnfN0edENd1dB9m7w/7YLFz/NjBkrcMjLS6Omn94hx+M1v3g3SyCIiIkDDeoa3FtSiQ4eOoUrSKZLOV6zIoZuo9LDTj7F5QZXA2qB4isfHblf2pQAs2t7XGwMXHLesEqwpXC1Ws2vb62hMUabsmOyxCw83XgEOQyYBO2I9ueYJ6uzroc8uHhcJy9y8WL31w6WLW3RMFN4nJ1vjWE3Nys4Sj7XbVRgAYne3tG1cu60coaQyd8BqA21GR4grTgSfQyBc7tfmsFLJgI+2tnvo9Y4YWtHYTKeTYPeJbIZPsu1UGYc19jhZFXBzxgOqBNz8WHW1qFh0QcvS7lHK7ciKKocPgW2i4fbTNCdHBp6Dk5F4mulGWpIV/BugH6T/F/pF4/8S72P3J72t2S6PbVF//dDLmJ0hCpZ23QrwCrb+LsQ2U1VAvK3yfSaYUXDWhXiMrukAPu7vqqjtVBK5gd5u/AekbA9hLJlKpc6fx1B9rvyocJhRcZOnGqBYrGzHWlKp1ittei1CVK36GQCFT42RpqUwKFUmYvLzOmpYrDGwaLQ43QRKIbd4OEpZlCJ/fACCbVWdGkSexYjy2CjJeRIVgDS6dOMjsickU4QjkuIjMigpUlZDbiMTp5UrUWgrce9n4N9vG/rpa6lmckLncPj8P4nXuHlxPaWbEgvwuSKiV/VV1Qhjw5k74nVsplfAxyBSNy7Q6zHUlRBB7VKGBqMjZoqN5sA/aCdGQwtvAYu89yNiYczQLTnyTgAmFruLsXCk0hOr9ohS3Jk7H9PG3H2w4XXSpZpPRYWluecWtlLXAGnrTuT1PFH0E+SMuOhQxf8U+3CPy30FQGjx+EMuVc+teVlUrW41NYLZ56OE2DjQsAbpSsunclx8sm/Pl/+Erla20vVbbTTQjSwevzSpEJUIk9zGF5AaM3lPyGa1ob7hkdUgM8TqAZ+sxBgrEcEKCLtd6e9z/N2wPlYESp49NxV1h6tt8kaY/L2vqVTG6pNxm2D1AseY0oHKKvcrMXnoXHTeh3GRiGlwD9L08R+noEEeDz6fZ57Jgctn132BKR53q/WaWKhm3UdHxxwy5B7kQjwm710GIPO4kDolnUtrTqf6Qpvu/dNUQjjYLxw/DGfPfTGPI9/fpiyAz8/LpYbGpgV0rprYF6Z18USRaV0L2r5kILKQwMM4LlPtdzZQMtP7dTWEt7l48drczBIW4EIFOfNM6ZlkO6mpVHwYfqx/YHlCtGfPDsrLyxKrQz/96T+InqSmpiJ3Z6cAAZGR4VRX10RHj54QuhF+79//3c8hxJeTEE5TFz+2oBXpSRNbkBq1ITocjPUbVvXj/NRTu+jq1UoaDh8GOJCudmxxrOeUDhe472NyQpeZlEr71m2jps42Onn1tHgugHMcU3a6Ttj/st2tOD+QQlKTJU0lHrk/3LphV909JH+A8vPz4MgjOfXsVBVQK9x9fbIP9lgLheOcuTHYcSuQ873S79MJOAWl3r1FByFa3owQrMwhP72xwkGDmPQfjwlQdZxTPOZJtB0TPG4jQ6MAJLJvFuV8xPoQU6zWi4QACGf7BCf82A2n1HMLcstxdt/K/REdaf2A+n3dIeMqTHxNetKmpCkMMoJ2qZgJWRUfmifHIC+J/fpAG9K0OU154q9Jff8bAch4m5ciYHohxtWZQvtzvkGnGj+As5FcROGgRj3XYkMBoddAY9BhBzjlxpzsMHMUFYZtoXNDH8jnmGevKFoMVLwD2klMvCzBrKZ+YUw0d943Pi5W8rlZg969+I86blI33MwUuPRBAzGGibXYnxNmB2qMxv16AhqOlX8J5obc8rptXbmXYsITqL67AveAm7LjVlJUeAwdrf6IRj2jsOdNpLGmKzRikS5ZbgBrM3Qi3Jgaxja03OyKg8VAQn9GxwHqAgbnKnmmDDpD1DWLkbulN+B9j0s9lQWalnHlz6wx9Ji6V/l1r88JapXcdtfaPRTrSgIla5xO13xET5V+k4bHB+jTq/8s+8g2zcq62mQJTYifWf3ncLAboEPXoXUxzKPN0KVwi7KsgugclLrObtArPdBqddG+tevogyvv07gvNOmPxG/zzsKv0d/9UgY4uodCWjGLCY9V2J7JKill7G5ltUs6m8mHz7BZPg5BUYwV43q+fw2NNSDBxs5YuLz796RS9c1eulsn6ZrB1YAJb9QQV37WjMBDbzYvAKLeZDFQsoxuVwLABELajPv5bZsMfDjlfGjIPW+dxIQBXEL/2bEjHTR7z7yDE02KwhoIXCCm6vf29kJfa8gdWkLnuBS7sgxA5nlV2Jq3traW6utnCdmZBoDw4fZiElYPisli5oPk5mRRaWnxQ7EALi8rETaqFy/JL/wFacsAZMphnO7H42FXQ+4XgJhBKXn99VdFleKv/upngmLFAISzQbQQXbti8TFOnDhLlRU3HgiAcLDj6tUlgvYF7eqsAIQ56uU5hbQyK5/ePPq2uA4PG4B8v+yH9MtbPxPHtiNlehSTpUgIwXdAR1HW46PNzW4q7wvQAADIjWgLwIiDziTb6Qubj7RMf6EAyNWe81Q7Uv2lABCXNYIO5n+PKjrP4x/yPLTmYo4AhMdvc9SLdGJACaGXKADJSVpBq3M3CW3HiGeIwjGZtwDosCj9o4rfifsgYbh3yQOQMEc4PbXhoHClah9oplttF+npsm/TzeZLVNEkjVymAyClac9QWlwxNQOExbhS6Yumj+Ce1YYFrnhKiyygjLBVyEoZoeqmMarvAs3rQAH1jwzTZ5UfoYohqxncyjM2UVJYDv3yDSkAflgAhMFGWJiVnn06HQtyrQBKXGkxmELoDgYebQDCQYPjCNK8fFlq+B71xnkfeXnRsMutm/epaABSWDiAfeQtW+7OcwSXAcg8B4xXcffvR6gRJjP9/XqVY5qdTANCePJ14Ol9qIJcmF1TMs/+8eZclWDay1W4bo2OynLzYjc+JrfHAYTczwrRfMd3NjH65BWnufSJ7XpZG8J2vZw+/rDCC/UKnq6ETBZNGisk0dHREKQX0tat61HqroMY/TosC6OECL24uFBRtuwiOZ1XBw8fPkFtrS1BMXBWlqQ7VVXdJBccd7ixo5YOhmPr7BEIX7m9/PLL+JyeQzBWHLX3dlBjeyucavowoZGiVm4eq1yBZYteWDqJxzr074Un9gh60/W7VXSr8Q4mhXJFfgzZH35FadqwYR1cu6TAOS5WVUD6ISwGZZNbO8LRXErg24rzcKXJyqmugDjgPhQeLSsg/chI4bySlYkrIbJdTb+u/VfxPAMQY+YHP8dGPCNDY5Qx6gMQ8dFqZHhs63ZT6YCH+rESez3SQhWRNjoeD/tXbF8VKVeRfVgN11UhPk/t6MP7t6o8En3+LCp+ufg1utFxhRpGa4Som5sITwyqXVUNCf/X4n/UQsimbW+5iqC2ZS2GDlrUVQSmV7GInpsJNLIRpSNgylh6VCY9mfcNqutHgFzbZ+SES5dHUer4+40zH7h5sBKPGo94zK5NFkX50640K+3b6fbAdepzd4qqia7eWFAJMakqUbCaAk2GboLVp8XtrF9Qc1wWfTOQ5mYxnGeEqpDwOQUdiNhpSc03HYqK5fPAUcsk7yXItDEmDtqz7idCxH381ltyLPr9tLZoB6prK6ilrYLu1JyExgH3tk9SLZlyqCtV7Cw3uTld7Con+8iaP7/axvg9gtpksJ9aF2i1htyVONjO71Ehgfgts4dN1A5243PmQaaJ6K/fQUnJsQj6TKdVWduwqm+mC43vksMfD6H6XnrnHOyklXuUyRAsyEW3gBpLH1zg9pb9EQCKXeSlDEPEPgIhfCQcrTj3Z2TES1cazHjejAUCAI28JDp67Sq14/MWFimNJfqhpXrxia9Ra1cHvacmlP4xjIVXVlBNtg5UT9U5gR7HjUXnZp+kwXHfFLMR30H4PtABfZ6QcD34/TZBbB4CGjExdlqzKpauXO2c1hXKrIJ0jNUPI3V1qqr4XCrl+s4O5gAAIABJREFUfP3EOaHqEeynofphvE/m8psy+XeIwQe3+TpE3XODLpEnkpJYs5EBan3NvIMT2XTCZxuFHbMTTmgp+K06fA9VeImc5pLtxjIAuY9Lk5ubi8lS6ezWvDNUQbST1MeffLZgehCRnr12lfhhehgUr8lDx8nvI+DGLxgI+ZKqIHP5Yr6P22bCWxYDgOgDcHBhVlY6aHfND8Upa74AhPvJ2o5169aAdgU6EyZxTCFha+edO7cJ5yt+zoVEZQZTDGDqQcu6efMWzmv+ACQ/P4POXrsEp53xeQGQFZmZtDa3hAYBON45+eFDAyBbs7ZQSmQKvdUghbozARCxAeZRnLkgJlDAAwlYFS6HlmTVQIBSEUi3CyL3rDE/9YM2dT3cTAOw9K2IsIrqyfUIk3j+RgRSracAIK+v+jFdbjtHtbA2fZgAJCuikPbmvkC3e67RpY5j4tzuF4DkWNZQ13g7tY7ULUkAkpFcTjkpm+h45b8BA6uJMgCIJeCmJ3f8J2pquUp19ecfCQCyIWc3RYclAjj00rW2Q5TsLKOitDX03oW/nRMAGfdKYJYTX0Jr83bS4MAQqI+wGUbIodsfSVdqxqh/2EcZ8WO0vTyD/unwpxTuMgcByNacvRTmDKM3D79Fva0SVDxsAMLHzM120UqsrB8+0jjlxPZRBCAMPsLDbQ+UDP6gv5sL+X4tor9fBy8NQJ55Mp+qq65gQU3mWy23uY/AMgCZ+1hN2JL5fsw7v3VLBo7N2KYBImxNmoaQtiNHH9yujcXm69evppbWdkw6WeT38Ju2G+ZJ44KBED6NhwREHgbwMF6VycebywrXXPtodMq6fr1qUSptM91henWWV1b1Y9Z9aLtPXp175pl9lAOqIGsyOOn97t16aCZyYdf7BJ7rA50B1QHYGfJ9derkWWhD6gFOJO+dnxuG3oFbdHQsBO1SDJucnAw+t1yVZetsBjrh4S4EIF4Qz7EmY1itsvdTb3BSPe7FirLi6nsx8eMWGRVObug+vvPUS3Ts8llY7kq7VB/OyQaxPLe4qDiKsUqLzzGH7MPBZw/SL/5B0qdYMBsJcTu3lrFOOH5tFI89SjfT0dkO4atctRwcHqAx2xA9t/IgskXc9ClEu6LxirvSVGiOP1cNRgZVdRMr3TYAC3E8ABAvAt24RYXL42ZmZNItVIzSoXFJH/JQHMBd6aCHEmHBuqJnhCJRbSgZcAsgciLWSrGgV5yKguQcx8zN3kiXXB66CcvUylgbDXLGB9aMdSVjDNqI4IGVxS4DRluwv1j21ynt+LVxwFKYW0BVPXzg8nNuBLdxrNLzyndGdAFtzTpINZ3X6UL9p1ixliv5dqzuattcb/tI0BaXCyGsJ+fGq9fBiosCVNkxZRhAG93qv0x2E1bDg9/H0GeoVWyT6qMQR/fK8YNnwISmZQkqvkK8xpbL3BiEu1SBoBe8cKu6h2y4z+EtIIdIrbx7UQHRRibj5k5oCxzQzNhhAU0UGyMrZ8ODA2Klfm3xTooMj6Xj59+X+1D6BDdxNUf1iCsVwbySoIQ+lG2B6+E0aDx0RXJIfX7Eeaj72WKogBhNM0bx+TLLrgVF7GCHYbhCg1SWv4bWZO4TlZzPqv5ZBAyGmWJod9m36OPLP6cxVDjkDtxwAZPVBx5jrxLJ8Or98LAsE0Xb4yk/rghCcSvZnLFUmJFEN+sH6DTC4QZRCRlDpe8PXsuHTmuAmrobKTHGSi09bfTk6j10/IsqqrzdTt6+TLEvM+eW2GSV0ufh+zGUBSIHNRzjarjYMEPghjQXgCb9PO4Lj9RymXSODj5soe9sA9WKBSNo69YmohIaRh99Mr1BiA3mAvo68nWZXD2ebqFqSjE69y2Y/YF7Y5rKh7wIoTbdb4rxGAw+YmOdWOVvmHelYPLxlsr/WXTe2DgIzYY0DJlvs+B7pGxVAPTgqGXL3fkOntp+GYDc58AxBeDJJ5+EsPUqJktzDIWbAohs2byBhuHEc/26tB+8n8bVlKLCAmpsalk0sflc+/Uog5C5Tu7nOhbz3Y6Pv5AghI+fmpqESsMqcV9UVd1ZsGrbXM/NaPnM5+aAgJsbP++CyPi1116ipibOBbkiwgTZbW7DhtVUWAhrz8uXKS0tTfxjoa0HE+v335di4r6+ASGi5cZidB0omAtnMN1Yq7V2bQkcSbqFsJ3bypUrRVWFG7+esTJdPO7ERNyOKoBoimrEAYGDg/20e90minRF0HvHPpEvIwNCT059WKkuWSmDBrX71qWLFykhQboH8WTFlSjPubsfx1ATcHbE4sZzmTwYRXCrH6jBeRdSecxK+qLmMt1urxHPC8qTmtA7YTnKzef2IQVcUUABQMwKpHN2hgsrwNyGsHrMjSfuTgVyGD4o3aTQdIyiusNtbHyEElzIaxkEkQqg4gmIsxmArIsppDQ4uvSN9QC0+ChaTbLPxEsAVodT+8/lmLBhzHRYohuOYdMBEJuabJpUcKJvHGBOTf68oC6lRubBEel5qmm7hqyIY+IY8KISfz19EL+rOTcDGTcHh/DrHHyp9ufBuOh7QYvGoxMSKQmg5mbPZWkVpEQyXkyUtbOZdlRj8KL19Q4MozLUkiBaTTx5/yIoEU1fc/7rVoYHfiAJszonC6g7NmVY4FBVqmFkUlht8hpZzM1yR2iwKMA9Lh8H/Hx/BAAcIujAjh/Roc//WVDOgmGIlu4g7VB8Z6jrP1G8LPdlg/GB7ufo8FDwO0BkVqhb3kgFssOyOtingBxjdyQokWqO7XWri4DPn1Pda3x77it7HVXCSKpoPUkt/TKjKC28jEoyN9DHV/8FTlrSeMGoiwhgsDl5hZsJhgEWmEukh+dRgjOdanrqASwyaWV6Dl2o7kY2Txd5euX9T+YRKi920K4NWfgsmnEvMGXTRLWN7XT8QhUNdUk6JDcLAIcPJgrBpih6sCqTx2UqHqwHZEP2iw4fBD0v4JPnj7sPYyw/byYdljlB38FC73upcFs2QS+Be/Lylen1EroaYgQfs/0WzQpAdLp86KxnfDRTRf5xBB/r1iWJas7Jk6HP3xyHCvRSeb8mpbVCW7garo2Hli135zp4k7ZbBiD3OXD8NuabszXvnPQg4pvrXkEa/zDs27sTVp0V4JLPImyfoq86j2NBQwEfYEz4rRqEtLS2LZz170Oogsz2pf+AwzLr2xcDgOjrUVxcADCSDKBbJZLGH1abCYDwpCcuLhZajedgu9tBv/vd+wKAJMBN6qmnduNL3S243zyZ98DFh1e65wNAGhrq8fnchOrHF1hZlZWT+wEgEa4wennPM/TRycNIVu9adACyJraU3jz9FrnVKvrDAiAOaEa4aTthTtf+xtrvUUPfXbrY+jm0E9re1k/b++R3WTIqJ28g1X2hAMhL6/6Y6jqrkBPxCSoHclL4oADEDo72uswDdLr540cOgPD5H3jix9TeXU8Vd84uWQCSE19Iq3P2UF3XdapBJoduWZFrqSh9DX0EB6zZAEisM5+yI4uodxx6LbgJOVC1eWrVXrpQ1U1nKyWAMAKQiOhxWPciYyQjmmrqWykCFdOeflmlWCoAhGk+u+Cw1Ng0iNBJqVOZ3JYyACkri0fwKkIWH6PKR3p6BNgiSUJ0LkD4PBsDkOgYB23bES8sd/v6pr6u89ztV3LzZQDygJed9SA8qWEB0v3mgzB9qrRsJVXcqEZYYMjNY7aufRli89n6pF9ftPT3rwAQ0WM43SrX5GswV+DElbJ168pRaegW2pCHJVI3+tjrlVimG/Djb37zRSFC5/93dvYgfPCoOL0f/vA18berq0uAEj7HgoJC+n/+7/8hnm9v74RwXQoi+/uGRRmcW1tHazB3hO1+o6MjQZOsA61rr3id/dk/+URWMrjpSsUoaFsWRd3SWRUeL8Ttilb01KYdlBKXQB+dOkopyWmgf8ll9PrKOuHkxW3Lpi3ib3V1NaWnpsn+d7QHKWgme1jwx0qvHLOpRXqxPA8bqhRO5JCUZOXQ+6eOwNJRHoNXdsehX+EWniVBAldAxkblc5zerbM9UpKTqK1FLmRERUiR/jCL21XFhXMKzEqDP7kCohdIOOeEG2eo7C8+KB4fq/0QjkzyPL0QfbPYWzxWpQC28GUBvX6fXkVmd7xguQA0J4euxExRAbH57PT8xj+k3378/zF3DVUCBXgUPcrtHg1STOywZvUo+pSk+Mn+MEidbAttwqr6xqKDdL4W+UucnYHKBzc/KCocjMnNqqoUFisqOarswaJpKyhh3Pi5gEpCF6BaidNtSkzOfRhS1SnxBnVPRHGFQHCV0MMgTcpBXou8tnwMlwJaHqzij3O+C1oAq+96Ylq6YjNlp66hIxf+LljJGEH1RxsviH0rKhhXgMR1Aa1On4cZlRn9uXOj2j5sENqLjdH4cyL6gz6OI81c71N/t/D7B0meR5hDp4qjboT+r87aSblJxaDMXUHw4GXUbZAloooB/Nl4YcOPqLW/ni7WHRbvH0P+hlUL9nHd7GZ8BlwrKdqWTHf6qmjQ3Uee0Rh6bsNeuFwN0lvvy6rHKGd8QIAebGZJQbQ7h+F0pSsV8lXsNWgQ4EGIZrBZMT4qMyfIucTxzaoawmkdQdcAlRckBwbXyz+JquOHecQcaU6vvFRAZ5AP0twsq5JTNgOdTb8+LU2X7z9dDtRZJCLl/d4qzPQHnPmV+00Fv9/jPYz3cdjgmjWJdAUVqb6+kDXxXI9tQ4WMbBeEERF/zy/rPuY6clNvtwxAHmz8xLu3bJETjytXZLLzjG0aPch8Qgr5x4DzRCKQv3EGwt2FSDafrdv38/qjDEKm+wG4n3G43/fMFYDw/ucKQnjb7OwMKirKFyL1O3fqFuX+MVI6WPuhG08cdX8TkQb+zDP7BT2M9VB8H/f09KEsfpZeeumg+D/rrPhLfuPGjTLDQfzomuja1WqYQBwR+yotKQeXV5bSmd+vPw9btqwBMGEqBsLPmuXr/Je1IdyY8hWhdBI8UbZA98CtH7Qrbq6EkFuWE5PEZ7ftweTWS+8c+pSyMiXAqL1WJ8KnuH3t+efF31/84hcCeOhjbN68WTz+7Njngk7GradHBrsxANG0GnasS01LoLVrSrCydiWoVfFHc6CiyinQrkt4l1dlOzgAWv78z/9M7O8/3vwPUO0knTPGKgXNY5EDEwAI06242XAt/GrC4kR44tCIXPzwIheBG89pd5c/LR4fufE+RcfJ/Q2zC5ia/OvMFRvoaloXwgAFefZiWztAic5L8LN2Rk3orWohgalYbDfLjSfdRgCis1aCxwB1xqTocTyxxRRbvG8ifQRHVvoakzl0rxVnbqWmrlvUBSvbYIPDUUCdK8da6nMW6ePi/JFxY1Igj6k5hglfUHOhTMB0ECS/bxC0KbPab5TLBqAoJ642Bag4I0WfE19XZY4lMvKmyoTg9z6348/oc9CY+oZbgv0ch5ZE7hfjosZCTqA5L4f7rcd1YvhpQLmH8fuCwES5izHVUTf+TIQyYXxwjFO0MQXQwp1mWgHxfEpMHtW0X6CmPhV0iwm+/gwGQLl7ZtV3kYvTSqfqpamCySZ5fCziTXOWU6wpi9pGblH7WBMocWFUlr6OilJLhQXxP/1HN2hp8rhjnpBOI4DUczLrTCC8qChH2u2LdR82Bhs8FkxV9Gq9DO4JFeBIihInO6VERF5cZ0XtDCDwMgSeQ0GMFFD3kBdATAfFBEdt6gciZfsJ2POeap5+4jsFALlnb4Yg23uPNNGlbJYuzfjy4wg+5hs2yPe+/p6zkbw/nNAFlW6Rn7uzZ88+yBAvv5c/dvhnyHddHpP7HQHOB2loaBWp1DO2GZyxGFQkgn4ykyidRbzbtm4UPPYFFXrf74nP8j7m+TPF7PLlaxDxSiHgA7eHUAXRfZzPxP6Bz2vSDhYLgPBhWKReXLwCFYA4UQ1hMLKQbS4AhAXnu3dvozfeeIfKUAHk/jBVivNA9Ljzftjmlifu7LAWGckrtVL8ycDmxPHPMYm03QNAnJgQl5cXQTgpnXAWAoBsLVtHybDafe/oYYqPl3a6Cw1Adu3eiEm7nc6cvr4kAMjeVQfEeR6+/t5DASAH1/+Ejp/7D+oZaAuGPS4EAMlOKhVamtpOqU0Q7RECIDtBhfNAj3C24lei6wwOv2wAkpWQQeVZe+lO+yVq6rkaBIRcYdAAJCduNTQca+nYrX+nfrcScQOAxFtzKd1eTsOBHmoZuInKmIu25j9Pdzuhg0opFZ//Y1Uf060rqx8LAMLXLDsrEiYY0XTyVMvU1J8lAkCysiJglpFKH354V1gfPy6NReftMK+4dGluFOSpAEhxEap1edblvI8FuimWAcgCDSSvZD777LNYvT03ez6I+PGbmnvIonSeWE0FLpiqtWXLBqqoqKamZrkS9ii0yMgI2rVzu9C58Gr3grVlIDLlUM4VNPEkngHIqlUl4p67dq2KBgZmybaZ48XTK8QMIIwVEO2Cxav93M8f//i7+EG4LgAEC+Z37domwAVrP4aGBikxMUmsCnN2BVPG/uHvpbsUVx3XwfWNV2n5WCxK/+yzk1j9lkL3zEwkDqKFw0GIm644cC4H07q4MXc3KkoCCe4jAx9u/T7J6eWE8vTUDPG4626XAEc7dmyklIxEOnr4lABETJt67TVJFzuPzBFuDXDrio+XItiWlha4+Mj9couIkFWVEVBhuHHehaZw2VHJOPjcLlRmeun82UqKjZNUKF5s4PHgxoBevA+r/Po68z7NFk298VLnmEyF1hUQzozQq+/MfOkfkCu4XPXQ30Pj46OAdUpZHVzV9VFBYTEV5ZbSyYqPyI7VfG4DqBCxgJsbp7dzY2G7T1GlWNDtVNZPXAHRq8gephcpBopDraKzi5ReZWdm0MFdP6Lb9ReprvU68lYkxUYDEGO6N09wx5UYWGQe6K7jngpSj5QQnLsYH5WGZPVoAJAKCPbFbtXqtUpC14JipMjr0+f70Aa7Ym6iGqIT5rlmpShP2qGLtxkbl9fcEtkVrMIwxUux1aQbE++Lz0mNNVc9rCqvQ3Qp6GKEF7TtFp5PTVhJG4qfp0MX/6fYB79vDLko3BygeU2unDAFa5xttdCM9wqL1X2gFor36WASNRz8h885WN1haY+u+nC/tU0z7lNue8u+S30jzVTRfAiVNGSbkMplgYDe7ZXXbmP+1yk1Kps+rPhbFCGGyGWOoQznegh57dQ8eokGPYPiGBH2WNpV+C0hpud76lJVL1XW9FF3V4iS7PdgMUGPCfalm5UT7WEzLU9W/TXhZgpTlQrxlBKZc3VDOXBpAT4F4KSAHJNg07oAbGvyy2ppwM/fi4rm5Qt9nudaAdH7LiuFpiIjYnpnrNlAyIQKiL6RDYnshmt5Pw+58rF+fTKosPX4LQhl4tzPvpbSe1hIz9+B8xOd4/Ov7mmyRYGmaMOCWQKA2YfLeR8LdHGXAcgCDSTvJj09HR/e9QId368eZDraElO08vNy6PqNyoduqboQQ6TBUxUsghcUhIhfBwMveCE6O80+5mJXONfJ/3y7uZDVkKn2xbkhDETYCIGByIPQ+oz71xM1fb76NX6eJ94/+MFrVFl5ExkfNYJulZuXCK1HEeXl5onJfX9/HybzCWKScuXK1aD1ajWCFplCxe3br70KoJIgJ4mYmLdAAzE6Ooztq4JhbIPQQXAzCgbj4uKCbkXcL00PGx+XEw2mqHR1SfoM2/v29/UD0ECQ/sqz+AEapt/+9gOxjXZbKi1ZKbZlnckYwAk3Dl4cHJE0HgYdsoIDQAMdDjc+ZoSy6W1sbKQ//KPvIPm9Br7yjUGNywB0YZo2pgEIj52mGrFVscmi9RleXDtFG1K2wuERYZiXaRqcD8eTIIbtUr1K1zEEC+CwcDmxdLpUaCGoKslY5S7KX0WnL39I7V1y0cOD510Q/HLTlrdMfRuHRoObGXoT/brFBHciNU/yjLuxmi37aVdWXE5FyePn+uGy9cL+P6TqmvNU03g16HIl3sD9Upkx/JjH0qsmaww69VjwPRAMWlQggb8fosLiKCt5JXIkDk0AGMFKm6Iw8b5dsEblxvdEwCE7z5Nyfe/awnB/6ABDvwSJTB3yjCuwEtEeBBj8HqhH5LgoPRF3K4QtOABSvs+LUMlQg5JCcbPUywgr/M9U13aK2vquBYGfHDdoh1TYJTvCcWNArS2r+RxDVKoQ792McwiBNfkdypoOoxuTdjYzfq85Yfm8vfD3REXmatOvxfuE9kZdD3YzGwMNL8aVjKrGKyKU8N2rP6XcqE0UY0ullvGL1O8PZSaMdmyDrsRB+9atoyNf1AK8+KimTlEq/XbyDsvsH54OknYNg1Wu1W4gb3jkvesdU78FkVjl9hp/F5R7FrYxBeQiQMAiFyL0tZQ7AJBSFtH8X5PSgbBeiIQzGW8/BWlkjlQsfjs7Y3E7e14uFEzZpgMiwWNzHxYOeHAfGHyUlyeA/jkDTWz6Hi/ZV+6XTsafGZPWbdmugy78DF2Ew6Gupi/ZE36EOrYMQBb4YpWVlYnJyuefX5x9z9NUQTRtSSelF8GSND09DTf/1XmJ1GfvwMPd4lHXhDzOAETfCeXlxUIjcvv2XYi3pQ3sfNt8AMif/MkfIIX2IyG41gCEj8cTqmjoN1g/ofMILl26EuyKEYAkJibDynoMdrZZ2B6rq1jpYqDBVYjr12/hXGphp7swAIQ7EBbugHj+Bfrgg0Oi8rKQAOS//Mn36be/OYyJemBJAJCEuDQqRBjj+euHHwoAeWbXD1Bh6aZz1z5cUADC9+SOVS/Qsau/emQByJrCFykyLIm+uPWzLxWAbCp+Dna7oG62HkHgoAQKkwHIquxnKSkiGyJ+C31e+T7seEuo292ALJwqALFBQSHTjQEIb/csPuvvnqyiEeTV6Cpl4DEEIKxF2Lo5hdo7RuGMZdAkGb9oHzIAud9J+nx/Gx729jrp/H7oZEYAsntfLOhb7cgMufGwT+GxPt4yAFmEy7tv3z5xs965M0e60RRAhCsGO3duFRMzroIvZbH5fIbwUQchfK4zeaZPHovFqIjMVA2Zy/Fmq6aEhblENYSdce5HH8Krr5MrHzwufO01HYsfs3PVq69+jd566wNBbxoZbQ+6WaWkpNEzBw4GnX54fy+88HX6Tz/+AzHEDQ2NwYqFmAD5Q4LbkpICET5YVlYS3Ib3f+1aNahY/XivDA/lfXLFkltlZaXIE+EmBbxMfeoXFQxuDIj0ynAPrHh/8pPvIf9nCODpveDqs3bUYrCjqylMB2N3I25M0+wHYOGmKVgMnnphOcotJiaCnj24m9595xhcttwTMlP0ddV/uY/CYQqNKyCtbTLsLCoqAlUWKZj0qOqGH9oHiwq3YOqPDlxk8yVe8Rbnh6qHrnoZKyDxCMbLyyqmy9XH7wuABFAtsStRN1dASB3PpKgyOp9EjMmYg9aXPSn6c/zsb4OVAS1GdyuHJ37dhkBEXQHxQsg+4Z6elIkRAMVJAJA1B+lG3QmIwuV48/cq505w4yBAbqgJBBe4/YFw8tmlIYHVhkqGVY4Vj5l7TJaXOCxQN/3Y74MLlFVW5/gY7GIm9qH+MkA2sKuCwnoLAgl9uFbyGPgMqYqJA+5p3CLCI2lz8ffpwq2fU19/T/B+HMf79OdNLdiK6qK+tqKfasLPBSjNqrKjMmEDPU++bnSXkmdkpG6xpoq3iXDG0/qCF6iu5xx19F1G1UNti4A/n6r0eEFh2lf2E+pD5Y5pd35oba51f0bjLOrmMfEhdSNcURD7yiklKp/WrijA53+UfvmuDOUd6VohdwzBvsmqqHhMgbLIzy5iQrEjuahgMSWhr0pErl4lUfFTVT+mWOmGa0rsXmVsVuiCAoqiheqhSdGx2PXMrLJfRDVsRgE473Dulq5CEP00Mxq66G7dDM6XACIhWp6h8rLsdjXxGk7xPxb+79+fJSyEp3K8mnJcjfvhz6v/In5H5KLyZ599NusxlzeY3wgsA5D5jdectmZaBjvjXLx4be6ZC5NACFdBdu7YKkrknx46+kCUmDl1+iFupEFIJ+gtDxLAOGWXHxIdaz7DNRsoMP6wzbbtVMedz/vnA15YH7JyZQEmzi6h0+jqMjjBTNERvu9107oGfk5P6Pme1s/zdoWFK+jpp3cD5NSCbzxEp898ghDCjbQewX9hYSEhOm+bn59PL774Iu3etV8cQtCcxhTVyBoCB2zNW1KSB/DfgG26QM1KFGGEyckJQboJazc4lPHOnVpsWyL2d/ny1SAoMOosduzYJV5n3q9uEaA0MXBiMPPRR4eC++U+6r5pW2AGLYOwEuUWExMXsnhV7IlWZOXYkNLNbePGcsrJTacPP2BhvRljIicmPPHT+9Pjx2NqBCURKsOjt7crSLFyueTEi8MGIxQosYAPNaYctSYDkKBORM1FR90jlJ6cTVlphfTZ6d/S4Jjsj8NpgVmGDFq0OJQdL5bAh4blefLE16Y0IAL4KG2IDchnuF+HucnJmhGA+Cma1hVLAHL481+FAIiaMXPAoZ5gs4TEoygxIodPTQ7DQWfTIFcDPw0cV+VvQeDkHQjc5ap9mCMiCMxCQX5mWOGGJno2pXfwWUaxrXw+gPPzqoA6m1NpSBhoGFDFsJILsOuwpjlZNV+Nx0jZEHO/9XV0mB0iNJAbAxG/dmsSz2A/wEpbyr5DXchlud10jNzjsj8+uH0FbXgV/c4LGpOeL/OY6XHj7SMiQp9Tj9KJuADYuXFf3MoRy/hdERkTKYB2bsJminIm043WD6BdgRW0updGBlj5IwHauoKXQSfj6biP6gZu0PaVB+h4Fe4fjxT/8tzZapF6mafKXxZWxyNjI/TTvwcQ8KkQRJOktpEN97lV3jMBswYfGGsnPvueDfJ5P+yUVcAlKZCjXbH4dbMCmeL8oAXxKz1IwKNAiwOucco3mMGRBiNmBI7qMZgbAJFdnisQmZMzlujV9/MeAAAgAElEQVRz6HoF5hkwqHs03V8O5EtORlo7MjEe9cbfRBoCMsBj8FFd3QMXxXsB3uTfWX2d+XkdSpr+l39M9A9/SVu3bsVC0zvLYYOLcIMsA5BFGFTeJYcU7t//pBDGzilvwQBAtF7i1q07mDhEUEx0FJwzHi/Lt0c5MX2+t8xsoGI+AGKqY8/n/fMBIPpYOj+EJ+5cEZkOiMwXgKxfvxZf7uvFpOf8+WsCgGzevIU2rN8iKgg8cePJoxUBeP/tv/3vojtbNj8h/k4HQEpLi/DZi4QbXZOgYTEA4cb6Cm5MneLKTnDCBivb9vZuWPqenBcA+fa3vw6tSSdScI8uGAA5cADnhrE4CQveJQNAUnIpJ72IDp1686EAkOxUgLD0Enrr079acACSm1qMlHMvNbRLGsWjCEAKMrZSRtIqOnrpp18KAFmd/jUadnfT3Z6z9wCQstynyeqPEItl4dAZjfoG4X71O9qJZPvEyAz6uEIaSGgAkoKU89VZmzHBNtGvjrxBTZWlXykAwmPBoXhlJXF05FjTtKF4iwVAdML54wA+eCyNAGTfvkxUlsendbyaCwDJ+z9+SOtuHhcZb8thg/Od9cxt+2UAMrdxuq+tsrKyqLQUDjInL8xewVAAhMXmWZkZVFN7N5iMPpMz1n11bIm86asEQnjI56Ih0ZdmNtByv5fwfgCIPlYmsi/YKpeBCFf3JgNrvdLLq/RGSocxiFAfn1dT9+3bhSpIvthfRcVtrCr3UXNTM5LRvykOqcW5XP7+5JNDE0759OnTlBCfJJ7rHxgNrk7t3r0VAKkX9Kh+8X4dFJWRId2suGlHqaee2iGCCFkky20cFKGbN+9Qfb1cIefAxthY6aLFInC9jzFUFPbs2YZU9iOiuqOpS3pb3l6fP9OrUjOkFfCGDZuorq5OPG5plgJUroCYlVvTN79xgGprm0EVuyNAjf7RE4nx0XLFmN3DuPEqvxYej40hlM4sq0FRUeHBcD2/Ep7bUY3QoX6iAqJyQKwOE8ZInvsQqjTR0VKcGxsnncF6UE1JT8uljOQVdOXmEQiLVfUC+2BhOzf4T8m/WA0fQcWEm3TIkiUe3k5Qr9BcSLZmrj+3/l7pNOZFmKLDUDlLTdxMeRnl9Onn/xpcidf3AVPD9P3D4+AlWS3gsZ5AQfJoipUsSfhBo+EKQHRECtywsuh23TXxvAluSGFKTF9XK+lBvF1qmryvwsJwPLWq73e0BaslnEWiqwtBQy2ssptVwJ0JAvtRj9wfM5t0Rc2k6DwsmtfNO87jF6I/RaHyx22MLcHUb4JFUbFEJQOz94NP/Fc6ffXfUPmQ59/d3Usmu6o+qVKH0c2KcxMNZla45vLo4VGR5IaznBgLJaKeQC/FddafaaYS8v29MuEpGvJ0UcvgFeGmZhqxU27aZrIH4gVly+Lw08na30H/kU6b85+jdy/9DcI1HbSn5DUaGO2kq40A7Lhu7nEf7Vn1KnX2tdHR4/3U0yfva+9IthoauepvcoRc+QImWDM7FCXOvDo4hn6PHRRMee+RITzQrClYuEchJxYv+0G18qvQQYS8qH24cP5fBPdn8cnPgVGMvxgVEH3AosIYmG5E0+EjjTMnc6v7J9jRB3jwOIGPyRY0m+bgeDUdjZq/i/3PbUXNyU/7PXeE5kMvXj3AcC+/dZoRWAYgi3xrsF0opx6fPXtp5iPhx4bD2KJR7WCBrTERXU/Ub92uoaamR8d+dy5DuyggZAnSsOSPvJH5HRqdqUDBUgQgup8FBTmgROWISkgV7lUNROYLQP7oj37IowKQ0CCsZxmA3Lx5ExWMWITxraMnntgpXKeefPIp+v3fl9oP3aYCIFwpefLJHaD13RZuWbMBkKjoMPzwF4hd5uWliQm9Pgc+VwYgDIxYaG4EID09nXTw4P4FByC/992v0eenr+EHr33JAJCU5EzY8K6js9c+eCgAJD15G63IWksfHP/ZggOQMGcMFefspPPXPhXX/FEFIFvKGaD7qbLhvDiPhwVAclGdyozeQPV9ZwFCOpDlUUJhplQBwhnMnm2UQYNuUKyKktZRTnI5Ha/8D4A4D6XG5NOGvKfoaOW/Q5sEDQ0AyNNrX6NzN0/Quc9DDlVfRQDCYzYnZ6wFAiCPE/jgsTMCkKzsSCouiRe6D4+2U55iIjIbANnh7CdPQ/Vy2OBcJnEPsM0yAHmAwZvrW1mUziuhlZW1U76FJ0pMHWHP/MtXrk9ZLeHJ0W5kJFRWLYKN7VxPZJG24/Nfu6ZcrDgteLjiEgYjs4sa5YAvBBiZ7VizHWPy+/maMRApKMiltrYOYaOrgQhPSPSqL69U8+qpbrxaz421Gt/61osi4+H9998Vq/28ir1xo0wNz87OBJCoEI8Z6Ogqg8MuJytiv04pEOfGQYVOaBPYgnZgQB6DheXl5eXicVVVlfjLx8lQGSHGzJMffP879PEnh4UuZOPGDbR6VamwfZVhVH6hN6mra6QLF66KY7/22oti4nfpUkWwKqFF6NyXVatWieMdP8XZJLIa0N7WGdxW97uwsAj5J+niv/m5cfR3f/8b8ZgpnMYKCFeBuOnqDVsI68csaLfqbANMTB1Kf2GsgOjnRlDp0Ba5NiRZs1hfjAtWs6NBXePmgdaCG4vVE+OTqTBnI2x43walRq7qj40PB21mdWq6CzohqxY0g38dkjsEaFytske4wsiuqh19PbJKMTY4QnYAR258D1otqbR3y2v04Yl/DFa1tCYhOioF10FeW2lDrJKwLeiPQZ+rcX5QZOrjVW854tvWvEwXKqWex2pxQu8hX2hukvoEE/qSlCL1BzaHG5NpmQPBUS52ZXVrwmKRFngHV8khFvaOy5VzM7nIHCZF6NxYBC+eV0JvLmzo3BIhdDZJ3YMJg2YxnIjWhWsRPm/jx0VJicuj8vw9dKbibfG+to5WstiV6EQdU1f1xHtw8l6lw+E+aIME1pj4QUE0NguuIW+THltMceFplICU876xBlHhyogpo5rOc+i7n+LsRajSjJELjnA3ut4DPa8/GDAe68oQ1Y/bLV/Q7baQG+TWohdQDYmkc3c+pOFeOz23/SX6xzdP0PCgsj32RmHs5H0eUGnkophmVdozh6xGcnOEI+lc6cbHe0MaCV0BQT0O4nR5fwRgBc0gSDwOuNBPdc4+eb+jFkRWgg4Eje8ZY+XDWL2dMFCz/mfugnS9q2eezqaGxkGqqDRo7RYIdOhjMPhgU4TTpxcoFHjWcVi8DSZXPnJgI1wGG+HPAD6GpwlQnOp3jn/b7KpC5kM47uroWlHtWxadL96103teBiCLP8YiK2D//v3gz1eDcnGv7d6WLethEzqE1dabod5M44zFQYRnz37xSNvxTjfk69etFmP1xcUrs1PW5nvdligQmetpzAYQptvPbMAj+EUwTXVGvz7dfhiIFBXlCwvcxsYWlKyrg85V/F5BD1L75m01kFi3bi1CB7cE8xVu374tAENxcbE45LFjJyg2RtKOIkErqq2pE4954s2NHaUGBiW1JycnR4Cc2FgX6FMtAPtSdMgi7lWrysTjigoJZnhCYTLLCQj3h/9lZWai2rKFjiFVnVsdggQPHNgvXKY++eQI7cBrSUlJOIbKxwCgYJDFc8UzZy5AjyI/0zp8sLa2FtSyQvFcR3cX9K1yMsL3dni4nKSyux03D5yd2GmrIB85PwXp9N57sg9jEOXqxn1kQMJNBypy+KDOBnFDCByJiaBsXPmRs/FygChxrP4ugBU5Ji98/Xn4/B8Rj/sHuuFiJMdCcPZBLeOmn3MgeDAuJpVWZq+nE1d/h/HQgnOMu8oYMauQD6uD0y4k0HJ7MBlWrls+TPA1AOPzCHeGxM68LeelaJMCvsecAAV71v8+vXX4/8VEVx4kPEyeuwkUJw1AHBB/i+Ogeca9E8TCiCIUz+vG19xskZSx0rztVNt+ngZGOijMFUE+t+xPS5O8HizeTsuUFCyzxQOwpnI1An1BETrfwyxE52YUd7NlrOxoOCa58n1WV3dIb+SW9wE7bTFNS2wq3NvUY/GKARA4JC3JpwTrgGdIP5f7OLjlD6i+4wY1dd0UQHVc0d9QbJfHAK0woFTxRjqWNhoQx+Z8EAX+PMr5jfN0CpP2kNMcSV0jd4Q2PyduPa5tgNoh4HeZk8VCA99/DDgPXfk3cTy7awR5kyoHBee2u+x7dPbm7+Bs1Q3wI/vkRNjgjpJXqLmrDuAvHHS4eHrjk/dpuFt+VgLe0IKCZ1R+zsWHzCCat9jkZ95qQy6Loh3yPejvkWACcFf89ftGcP3k55LHwQ89ingeAIQ8oYoLPweyozyWapOpV8F+TNgK/5nmO9MEsBf8vjQ6E0x+/6T/T3DGqpX340I13veWLanCke/s2RnyRxbqgIu8n8nggwX9T+xMn5BhYnS5mg54cDf5NYcyECkMqxZ5bqz7MAboLvLpfGV3vwxAHtKll6L0/ROS0jkhnHMXmOrBWQUT2jQZISwI3rJ5I/Zz5rEFIUxDO4Hze5AwvHsu6zIAmfFOnw3gzARkeEWVJ5dJSXFC08HVglu3akWFYDoA8p3vvCqcrpqamG7kAYDJEyv6nBzObb4AJCzMCT1HBMTsIZ/2uQKQ/ft2CwDD1UduDEBeevF5gJZqqquXzjtsqx0fl4zKTaKoVrKrFp+zHhdeQGCqVlVVLXQc8wcg69cVYd/x9NbbJ8TxlgoA8WKivXvdK3Ts8psPDYDsXPMDevfoTxcFgOSmlVPvSCN19t99pAFIdkoJFWdvpct3kM/S2bJgAGRP+esCpNf2nUYg4AiqIFmUEbmRRoZGBZB0IazyVsc5GhjrQhjhi3Sn5QrVtN64B4DsKf89ul53jDp6b00AIGlx+VScsUXgitbeNvoEFcJlABL6ahbWsXszp7WOvZ/pinaE6u0deyzAB4+BEYDwmO2F49XJE00iW0W3+QKQwjQ7laR5Be1Ka/XuZ7yX3zP3EVgGIHMfqwfekldRd+7cKSw9ExIQ8FWYJ/jvzUqQes8BpgEhLFQvXglrzCMnFnaS/sBnuDA7KC8vgc1n/DIImWY4ZwMLxrfNVgGZbV/zeb9eyWYt04oVuUJcztQsBiLceF9aY/H7v/89JIm/JVZvtZj6wIEDgpLFwuwzp88FA/6MGRzaWnV8fBRUKml7y+A+NVWumNbVtQarKEeOHAkmjxvHZGBQ0mPYIYsnW089uRfUxpuiCsmtpqYGeSPfp7/9u58FbXqboMvQjfNBeAWYW1ZWKqospUKrYkMCuKZwsKCdbYBPnb6IiZtcAubzGBqSVQa9Ap6UmCJ0Xc8dfAKVGTMdPSq1Ykwx0lQZzvnQlQ9NbeOxNivhsEVVdPh9Lgi1mcrJbWhYruwy5cpmlzQgBjYOlXTOlRIrVka5+Th3QlUt2O6V2yiSze3If9ix+gU6ee2t+wIgLitS2BUFja99mEPSjYJicuSz6KoGP9ff3Udf2/1fqfLOMbrbIgGhroRwJcDhkKvXvJI/7JZUFbOPhfcGfZV6rMeYX9Or2qmJuThPOJ8NVKOyAOE450mgucfl+31e1BkUo8cDa1eXU75uVrke/JhF3ANDcqXdGS4rFhbkVfB75T6Y0KHSzQOdwYVy3R8L26qqBRHI58V7uHlAJWPBPDd2N9bi+6FhVRXBSzqrhu+zNfl7EUwYSyPjA3SpVupaELIh/wgqkY+yEkopJb6AegdaqGuoEfegC8+VU2P3DeobaRNUybiwDIoDbYrBRu9IMzUPS21JZsQWsnpjpasVbJyrO46BatUVpBFmxa+iFWnr6ZOL/4oxCyWsW3F++wAiL9wCtXKkAffWxIpUQnQprc/bTUOjQ/S7Q9CT4HtCjNtQbrAK4jcbKGV2WRnhnBWTLVQZDKjKhZ95Wm5Z4bCO5Ym/AVMXrpkckoCvF9Q1eVH9HlR9FDtqulVxYwVk6tTze7V8XPUwtnu+N+daCcH15/C8rVvT4LBXj+/QiRS5CQeZw380+GhvH5nWEWoOu1kym0yufPD5Pf1MDt243kW1BrvdCdeWjTa8916fIECxh1NSdDX0g08KwfmJE3IRaLkt/ggsA5DFH+MJRygqKhL0DJ7E3Lx5F39DLh/TdmUKIJIPrmI2gMiCVwoe8nhMdzgGWavK2UFsESo9j3g1RI/Zg4IH3s+D7oN/aHWlSk/Keb+sk0hP58l5sQAiDQ3NuN9vi65/+9svAzCk0M9+9gvxf63reP75Z5EyjqpIo+QnM4AQr2PS2dkpQYMOBlyLrJDnn39ePPerX/0KQCABYL4VAKQh6FbF4EZbA+skdJs9QH/6p38avO0cDhv4//X07nsfBSlNRYUFlJubQ//+qzeDGpKKG1jJVdzxZ555Jrjft9+WPHxusgqUAIes7QAo4SooECajHC2AceLKUAPO7bMjZ1FNkfbATOHhvr3+nWegP2mkGxV14nk+lp6AMhDR/Z8KgDhwTmw9zG10dDgINrROwcqhfQZ3IJ4sc0tExWpgUIKU6QBIGKhZu9e+Skev/BrnIX/EWU/iU3kEZgVgGMh4VTgaH1f33Y9J+VQARD83agAgwnIZjk87yn5MNS3nqA4r69zGRuUkjIGK3i8DEOm2pQCIRW7D80A90dfuYpKSJc+ZE7xT4+GE1Y5AQvSNq3DcbFYJbHweKyVGp1AYgIcF2oz+Ph8odD5cJxNlZcSK+SgDtIHhDrpeewFWtNK1yRXhAf0n5AKmJ7F+U4jPr/sl+qnG0of8lKDWQ6QWSgBi4fMQjxiMqgf4E9SOYDM7gGRsRDIVZW6mSGccdfc3Ul3XFUqCbiM5OociHDFwnuqm/tEO6EYKMApWGh7vpjB7vIA9A55usoPWZgHtbdQ7AOeuXmqFu5XNF0vJrlVg0blwDAtdbf0NwCyDI9kPq0VRmKB7ObD2h/TZjX/DPWEj95A8fz63fWvw/LW/kWNqlvoLE0nwuSH3JYpyxWHM2dWM6H/960fieZtLZsuIbQPqfh4KXTv5ggQrFlDHAr4QTck/oDKBfFK/4/MDgKjZagAZLsHmiZ3xO88IHAJGfp049r3AA0S34K6nWqyZ8NxsIMSg98jKikSldXYxdejE7n2kg/guXmyfMgtjpvcuxdemAh9c+bgLutqtmwCZhk7z71pAfc+Jx0pbZfFLYOtHOKUjTALb4sJe8T3P37FvvfXWUjz1x7ZPywDkS7i027dvFz+k585dndvRp6mEsGaCQ+Iet4wQPSiLBkKWAUjwvltMAMIHYUFrWlqycM1yuZyCbrhhw1oBvs+dk3oHDUBeevnrYtLe2DA/APL227+FNiQCtK9GCOLb5gVARkcGhAbhd2+9GwQgK1bkUypE8m8j5VyL2OcKQPh8mE7G/eA2giToV195TqST2zBp4vHmSgD/IPIknCs6TU1tADxYTDhxGYnmcsK6lADI9vKv0akbbz0WAMSGyfNKTNivNb47JQCxmSJpTcFWTJBjAHC8VHWnjlKSEukW7JEz0qLoixuX8L4+2rF+G67tEFXXSGD8ZQEQPjZX1ly2KCpM2wjdA9ARxOWdAw1UowTgJk48h/7IaYugtNhCahuqpvjwTCSQryAPwGJrfzW0JX0UYUmjGGsOKnEBSgZIG/a20cV6CbDHRjkYUX5tGAHIxoJnyW5x0NXmQxMAyC5QuY6r3A8jAFmd/RRFu1LpXM0x2gIhfUV9E504WyP2+yevP0MWfF80dw7S747K3J7RrygA4XNnwTgD7ZMnpS34fNrjBj743CcDkD3I+hge9tB5pWm5HwBih47plRczxffyz34mc2qW28MbgWUA8vDGesKReBW1q6sPTj/SnWfWNgMI4fcuuHvUrB16OBuw5mX9ujVUVb0I7l+PKBCZDTToKzMf+tTkqzmf9+rVbE0ZMtKHeL/69SjkDjz33JOiOtLS0iZybtygKmVCBM7thz/6Aaof9eQEUDlx/DTVgZ7Y09OHH5kRaC4mukBBSi6E6NySkqQ7Tmdnn6iQ6LRwnsRrIaGuXriRz6ApX6wRef0736Sbt27TqVNngkNQVFRImzauo7uophw7dlw8bwOVSDsLOUAj2r17t3ienVJ0dUKL0KVIWa6MlpavxupjnXjM/dKTuPXrSpGxkSgWEHiSEeIry/HycEAixO11d1uosakzKNTmygo3PoZdVR+c4OtwNgm3iAgH/slx6e6RtDF2KtJuVyOjgxSfIMdLVz/4sTMMxBmsYnOzKrG5Bfvv7euGBuSbdPw6NCCopHBjdyydUWF3KmoLxNNuVWVhGp12PvO6OYNDTg2EA5Pid+nnjBUQvlYBr4U2lbwggNkHx36lzkmKu3kSHay8MEVJUaUCfltwvP1qhZy31wFuovJgoAGtyX2WrjUdQoo3nNRwr3Hj/lpB09lR/CL1D/bTOBy2Km7fojs1XeL10f4VqCDIVXarfZxiEvy0a1MZtfe2UkNbC/bVS3HxFspNKQRty0YXa+WqvokKcT3vyv4rlzC+1m6PXJXnRW+9sM4r9l7Qt7jZKVT20PeGKywh6PzFWS6jALfcIiKV+J2PB3E2NzeqRnq/bJ6gK4G88MVVMm4MhMNhTRxrz6VoGyZz/jYa9DfSlrxv0Dj0H6du/zL4+RkcZDMJ8TaABH28AChg8bS79Ds0NN5D5yvflRugFedsBzVskGo6TpIX4Y/l6fspJ3GdqFpdaTpCNksylaetFpa8PEqfnLtEEQBSu9ZJ97h/fOcmxojd50LTzoAH56srRLjfzBZJN/MMYVVbO1uNKxW+qV6GsHDzJ8xY9TCukE/43ptkrTb5e3cy7Uqf+9SZIbjQuj/BUVIPZnC64kC91tZhGHQYnLEmv3/S/3PhBlUON6izZ1tBAzVUf2Z531J9eTLw4H5y1gc3Bh+TgQc/H8CXlHaPE9RfXfkgWSELpEZS2UuFtAVVVQ++l99//31QhbuX6hA8tv1aBiBf0qXlHwQGIdevX5/SGWvabk0BRPbu2QEq18BjC0I4GX7Hjq10DbasDQ1Ni3PFHhEwMhfwMR/wMN1gzrYP/T6e0GiAoZ/j/2uqDE+6WcPAbRdspDnM7/btuxDNDqAyki4mOHm5KyAIltu8994HsFJcCQesKDE5YV3FKFZfr1+rojt4X2KydCjipoHGpk2lcJUaE5N7tsD99FPJhzfa/+rzGRjoCYYLsgkEO3G98eZbQkfS1SUnm0z1+carXxduP6yz4uaBRkADLP5hY80HN36POVLOzMaVfW0kRYPXLkv9GRm8SqdoIyqET2w7JmkpMTFx4rPLLScnnXJzklDNiRKOWzxh50mf0RqUtSVut5e6oJXoaO+B4L0JE0IvQJW2IvXBnlhy7rW+g+lXRgCSni7BHMhFoMdJ3YvHhwnmRKo+/h+gQgRPJthLqarxcxoeU1a17DqESaVo6vvIDJ610ZrWphzDjABE9En582pAyBa9+jqKiRsAyPZV30RoYAImoG76l7f/Ohh66HI5AEAkCPBhQhGANSw3m3M8COyMVHxgGNlF+Uc1C5Wm76GGrgoah+ZCf57SojZTUmwC6EsJ1NjSQx8dgxOfJxyULDnZxtVH2J4Ebr7AIJltfahqOWj92gRKTY7HZMeD62GnlvZh2Cnb6KMzn4lt07IQcme5I/ehZvCszVCyGABLvm4hGo8Ad2gWu5eiHZKmp3VTw0MwPVAgaHQs5NzkhJWywyWnYV5cR24MQDTVjn9rdNAgv8bjHGFLpITwPIqyp1Gfp4EGqQ53wyiVJR+gxIgcOlf3Gxoc7sdnQNKqxqC50mOrP9vcLzM6zJWV3aWvUUvvHbrVdh739hjlpa6CpiQFeSE9lJ+0Hq5jPXS3F4L1zotkM+OzE8jCcZKgOemhstQNoIzFApRAk4N7/nxll6iEXKjuoaE+3GvqOpvVtRfXAFomznER54Nx0c3s19a6bFkc0m0FNzBcB+NzMwGP4LXT/DfDG43fx7NSsPR1ZiAyR3tdreGoxljcNWgcjH03PmbwsX598oKK2Kc71sN4fjrwERvrpMkJ7uJaqDBQBqr6elhhH+4lqdkjVDO57fthgHK70sTCzsmTJ5dF5w/jYk5xjGUA8iUNPB+WJz0sSj9z5lJQADtrd6YAIDrM707N3cWboM/ascXdgEFIcUkhRMv9sDOWWoIFbcsAZMJwLjQA4Qn766+/iglzo7DJrb51lVavlrbL0ZHRYuLBtrsnT54WQlz+P6dBOyGCzs3LQQUkDu/rg/PbsEgs78YEfGBgCGYOsLBFFkknaBvc5gNANmxYTVHRkQA9H90DQH70w+8CGAzRhx99Ivb7MAAIe89rQTaDOA3s+O/WLaWobDhFVocdoEyCE9aXSH6zvl78g8oTQ64y6dT0y1fPPxAASXSUUkNHJbX3SZtwBmCLCUD2bfiBuAesFhu1d7fRqcsfi+MuFADJiC0TDk99vnYxfglRqVSU9gRW4MNpGMns4RBmu1GB4iyKjq4RamiGyPsq9BKTAIj4Dk8Ypa89tR2D4qVf/pt0cNu3JwbgboDq4OgWcA4uGQDCSe3RjjRKdKGagypG19htGgo0YwUZQB/VGX5uW9Z3aQzZJ180/AYAzDQnAMLnXJ6zi7LiS6EH+WcBQNYV7EP44AqA8mGqbj8rgIfm0OQnbIT2JJnqegB6QBfbkPUEqGHxAE8+egd0o6/vzBDX/2fv3/3KAxA5T4AzFrQOJ+DyNFNFo6wsHosXTrp2rQu/kyFTgAX9nXzIO5sq66NoZRwdQdaHtqTWXZoPAPnh62nkRnWIDUfOnAlVvx/y6X3lD7cMQL7kW4AnTNu2bZtgzztjl6ahYjEIOfD0Prpy9fpjl5ZuHI9FrfY8AiBktgrIXIDDg+7D6BLDVQG9mq2Pzf/X1Qde3WZq0oEDe8Wq/i//5ZfBy/nKK6/IiSUmfizGvXv3LiVgW6Zntbd2Y1Itl4PZAnf9+rWUk5eOygqclGC5y6Ftzc2tqEpYRPBzftUAACAASURBVEUAhRQ4TI2gipAnMju4vfnmmwa61USvf3791VcPIjekCaFcFwQQYmMI0fAZY/3Rrp1PCLB0/Nh5UYnRjfM30lemiv/W1NUIMTA3PSm3+Mw4rlyJZaHtUJusgJhRYrDZZF6HV7my2HSaGp5jahiDLm4MInRFgatEesx1FcbrdUM7I8cnJTmKVhTmkhPUsDDYpPJ3gabciNMxiGc1WNHAhffD6++6SjDqHqbRcVRFmDHCehWMd3R4EgTKQ/jBl9WS4fEuauuFi5TfI6okdms4ckjiKD4iH5N2zkBgtonaI87Z54XDFv6yg1OYLUa6m6lFfwusivhacr+MgGocGR9dvV3QIiTTbw/9kzhuTHRcsAIwBnoPu3xFRcST3448E1XtwG0UbJruZoILltmkaEO4p1JiCyBGj6ZufzeNgEO+vXgHKjN2iomKxiTYT1crukBfG6WczFgEMTooMgKEKJRTPMjx4H4ODfvo1h3UDOoBYnpNGH87ROle0JDk/WMP74awNYzWlRTR0aunyGyXIXcetxS9ctCjzkzh/1sReMjNb6D8OGgNqkGSEmJlFx9xIbkPMhMlDAu6PmSTcPOhcmGySlrViAp9VEUw8VwEhPdJEYUU48ig3tEm6nU3ojLRFQwLFX22Omjniu8KAf+5WoROuvsF3cvrkcceHRsMZp/oyhoDNKe695nitqfke6LSEeaIEvd9dfNZut15FqJ02f2ClE20In498kDCRXXTimvP5+zDfrhaYwWo/h//eIHKCuMJfgyCgmWFWFg3k3cY75P3oF87g+Gx2c+r2/IgAZOseojqmC4nBfcwwwMj3UpvZnhulpike3Y89fewrnTdK2afrYsMQtatSxJOVlOBC51uPlsC+GzHWSqvT1X54JTzDRtT6L13aiaAD+P3m0nRA3n8bX75vQt4TX6YnnDL3NhOW5IKyY6XOjo64DR2aKmc8leyH8sAZAlc9tzcXLgFrQaf/NTstrrTABA+Da4SbN26ga5eqxD8+se1sfj+q5oV8qDgge+JB93HfAHIpk3rRNDfu+9+THfrbwVvSyMA4SeZfuVGqFx2dgZE2VliFbS1pYsqbtyEre8K8b6+ATnJKykpEMJuZjPwpJ71JQxOLKBxaIrImTNfCF0It4GBewHI66+/BJDyjnDpmgxA+D35+Xm0e+d2uniRqX9ydZvbUgMgXoTQaReskdEBVHUknU1PFMcBKmJAaRPjVrwalaYE6uxqEe5iLiTXCQAirbowdkzXQVWFn1OTOj+4N2YGCQo18PNT3UMhcKNHSk0K8X69T94XH4d1ItyGxroxqWTaELKqQRW7XPmFeJ5F/OFwSnr1wPfFZNLEnG70i7UPDMgiwqLEdWY6E/d1aLiXrtUdEWLsmtYrYh8agHBeRmJUFqg9H1JR9kaKj0wT7oPOaBdFARCx5siBe4j7Pzg8Tm+8fQc2u0haB/0qoHhcVlTiCrLtlJMdTWkpfK+ZKCqSHaRMoOG5qafPDR2IG6nko3TtdhVFxgzSge1b6Mrda6CQtcCNquu+AIgNoC0B1LBIVxTFAYD1D3qorg00VCtyOWYAIOG4jpxInhyxUmhbusbuUvdorbBW1uBUO6olR+VRXsIaOGkl0p3mBmocPCrGb74ApDxzP6XE5ND1+uNU3ykdzLzmUcoDBSs/aQPctyLFHVXfWwkgmkDJkSmCifTeiRbaXBpLZ673ANhJAwqzVdLdlgGI/iwRvhOjaCVW/40gw5jxcfFiBz4b809gDx1h6TyaDEDS0yNo7fokOnWiWQCwqXQf3PuZAEghnMXWrsH325CHGu7WY+Hp9NI54a9oT5YByBK58GVlZUKMe/LkhQcGIY9zWrq+XJw1kZ2VuTip8Eu8EjITgJitAjIb+Jj8cZhuf3o/TAXSVCG9rZ7Y8L5YuP39778G6tVdTOSvY6ImJxh/8d//EpoeOVGsqpTUntbWDuoBtYobT47T0lJg5ZtMcbFRAoh0d/fDeUhSC/hYGRnJwjXrypVKevnll8XzKGRAY3IbtKxsgFRZhWCqFgcEtrd3CZ93rjSsWJFDmzevxbZSU3Tt2rXgxKy7Wzob8Xnt2bMLlsFJ9Kt/f4ePKp7PyckRYYO6RUbK44xHK3EvKhPacjURdrvjyst/qHEMq84SHDBQ4saJ6NFRcrKlxez8mC2N9RiLzA8lYLVxCIXo2zi0HlL3kRAbToMq6ZwBSFiYXO2PiJR2qf0DvUHheUpyCsY1h65cOwEdDiajWhiNSoa2hrWp5XOuQujGYMbhkIDCB9oM2/aK81CFIScqL7qJ+yEouA2FNfI1Sw5bSdHOLNByPhSbB1Bx0I3P1zsqq1cj0NBwJc1pd1Jmch6qPXIlPDGGnYHsVI+MkOt1cqK8uuAApcXnCpDiAyBh/cAoNAs1zZcpKxEr/1G8T1RB8Dz3wY0KRHtbB75vM0TyeTPAGK/ad/T00uGTDQA5soxitkErEY70cfx/HJQsUWbjNlQi6GHckhJtqPBZcU84MK5OgCk/JSW4RMWqF3RBN/ZvQXXiZOUnFB4tx49F4KHsEx/WZ8uF/iEpOh40sAiKxUJSOio//SqXprWrB31Cn3u7KRNhlXG4X0ZAc7rbXSWyNNjqV1dAXNZoirGnYpwLaNDdTp0AHUM+0Kx88thRkZIDz43P2d1TSIVZ6agkhQkxLl+NE9el7skZ3oXzkNUZj5eDCOW4RESGrrWu6FHARonhsK9OLKOjN94gH6xvk6NyobfZCeARTo191XS57QSlRGKxLfkJagNoi4V25dAXjdTRJ++zkV4cS5VLzH6pU+LmUMEd/gDuCZgocON7zOKT9wSbEJBZfmb9uDdlC+lqgoEgwT1OejBV9UPsgqtyoW3195v+XOqq3XS7lbsw9GOmDef4GldBYmMdWKxsFNSsnUj/roUN7Y0bj5OA2qCJwudWp5wz+OgxUMvuMQUwh+5Lvg8s6nfchM/UvleRrxKRQr2NfULvceNGKLB2jkO/vNkijMAyAFmEQb3fXW7ZskUIdtlZxwl3klnbNNUQroR8FUCItum9eOnKwld8ljgIMd4bRheX2e6Z+QKQycfR/9c/rMJhRImrg6I/TJJ5speRkUZPP71XhOgdOfK5WLl2e+UEwukIQ9VvjXh86NDh4GHsNvkjwhP1qCj5GYiBs5UDeQScFM6tqamD6usaASDW4MekRdCkRkakWJbpXkYqGFde4uOxWo6VaqYTNTa2AHTUCUtgzih58833xfvi4uJA5ZIToWBGBXQUPHH71refA1e4js6fk8F4f/Znf0Y///nPxWOmbfldE8PC/JjGRUDgzq3zbjellaaJxxvWbqZTH0q+sRZeMzE+zCW39Rkm47xKrSep/Jq+bhZFbfKD/hQOdytxzrERAC8SuDHo8CtwoLM/bHC18ooqA1d1iigrs4BOnf0Ark3RGDeVQwRdh3axYvcrbkwpi48PfQ+5wefXfZ8KgOhxY+Cg7wmQaILgid8b58im1KgSutEqx52XwI0Tu94Oef3dbtC71OyPK1uimdwAGaGxHvHIKi9jE7MpmorTt9G5W7BOztpDWSmlEEe7QBcboovVR6hnsBtgJoy621NoXTGqZzhMS4cdFrByH+EuD0AcuyyBmwEnqRU5ibS2LAMT/mjq7BmhX39YSe4RNTEaTiRnvLSO1RQlBj+6spCfE0N7thShggIdD87P7pDVG29gmM7d/YBGBpPIAQDDmpOo8GhUZ2LxN5LaAYAS8N3twX3AVSam/VXCie30GSn+J9M46H4wdcC9u2lVHmUkxdPtphpkptRSdlqEGFuuLPWM1lHveD2qDxKsm00h+qDD86S4Nnmp8ZQcFy4qEneRg5Odlkk/f+sN+vq+p+lOZyUMBwYBOtqwrQpGdOKeUMYDFqsSvANsWdSkj699SlQhlQBw3Gy9QOmw+2WA0zXYSmdbPhD94EpWnCsFOpOvA/x66FTVHbpaCeDgkWDOHCiW58mnSjK81OpGlcsjwQU3H4ClfJ1pmHoxAlWwSRN9CUTU9dKJhHons4ACWf+bvs22KCPPdWGBh7E3GzYk47MPwJfowqLO45HxIc/POGYS+WmQNRP4MJlVLg2254qouD9QsXVEqJyPvZW0M/sF2LTfwm9Fr0g6X25LYwSWAcjSuA7BXjAI4XblSvXsPZuBjsX2tVs2b1ycIL/Ze/bQtlg0h6xlAHLPNZzK8WU6AMK5Hzt3bhWrx6eRas6Ul/sFIOEgvHf1ShtKdnPKzEiCVkQK12/dqgfA6Q+aOEwGICx053bi+EmI2TNBYcjHSnWS0CGwy9Wvfy2tQ2cCIAUrskBtXAdL3GZRxfnDP/zjZQAyRQVkLgDEZY6hnNgtVNkuJ6ULBUBGxiQwYdpVUAcSkJUgFl9zdsXKrLXkRNZFW2c//vqp6paFmttVMJlPgisGICuLEqi0MFVUhyKhN/roxE1UR8ZnBCCZafFUmJcMQwUn3oeqICZTVlQ1klGdYi0NT60YO3pgQ+sAyHZDF9ML0Ngz1A+NBjQ0rjBBf2uBq9ooqh3xcIVi4FULPdT5c9KdTQMQfmhFmntuZhiyP0BNxDn3e1qoG6BjYERSBbkAZVLAbTIASUuIoYRoaIXwGWA7YK4YsSbj7LXLtHsjaGN155B1AnvSeQIQTirfs/J7wle4trOCrrXCUAKgxaI0LKuTt1NuXBn6OIaK0G2YGgxQZxuqSssARF7fObaCghhkKSXDQbOTKirmbs87x91/iZtNBCBafH8S4vtOUBunp11ND0BW5EfT7l1wtsOCFdM6l8HHl3h5pzj0MgBZWtdD9IbteVl4W1kZonlM280ZQMiiBfktsTFjys/WLRsW14r4EQIkU12eB6l86P1pbQW7KxlFzvp5nbkRExNNr7zyNVQaaiEo70DFQtKceOU0P19qOZqbmUIQJx53d8sfUdZ/+BRVhP/PoIBbSnIq1TU2iMfa2amstEA4ZHGLjYnAytagoGjx8TRdibfNzyuYMBy8CsYUrNKyQlRAigBMzkGI3oJU8ISgDW+oOiFF5NwY+Lz40tN0+dIN0L4i8cNfIZ7nSbemTrGrHbcRtUorz2mcMjKzxfPcL6/iaHPOBTcWzuuxtEEIrAX9XNGJwmo4NxlKOFG4GsBKn66AmE0erIbKsWpoqKXMLCmQZ5G4eD+sWV1KLJyTvQLbptGVG8dFormukniwraZczVYBYRE1lL9i33pbpsJ51Mx/pgpIhC2OcmK2UkW7rIAwBcu4WtylFvvZ3ljfs3FxoSqMXn0fHUfFB+fNjSsgAZK2yFyR8KkJrc+r6G7w/t9avlm8/sGxi5j09kHonI6N46i6Xq6os6ib24ZVKVQOAMIuWEMj43Sh5iQE2nbcW6BAdcltrV5Q7pRBQtGKFFq7Mhtj56PuAeTbANz0DY5SWBzsZ5OzaAg0t1FU/pygjW3MLcb9BEGsEqd4AEKYWsWVOdY7DYCaZYKNbFcvLG/xfeNAFezUxR7sPxIUNDMdPoUAwRiI49NjKQOVme7BTjzORS4JdCgjd+lu1zUaR3I7t6REnJ9qgUC5qLjZUZnMT2P9TzuoW2OouoTRytwcoV05deVzWl+8ls5WnqawKDmW496QXssZBh2QotWxIF03D3JeRDM7RFbOjoJvUlt/M12+K2lcAVQHi+Kfp9z4JIyBTdzLDhhXVDW00ZErt2ioPS9onWq1DAWvuXdcWlOLNqT1V1ZksYQmm6H7JnQPaWvmCRUIE4etqCrQA1Y/xDktYnUjdNJTP9Ji8/Pn20APzYSDUyu+S6Uw/9Ftk6tFknbFzl+ywiOr2ywnN/6OWdjOGQ1XX95rrC2DoYFoTgfterGF1qY+TV0dTN/thm2vzOZZbktnBJYByNK5FhN6wiCkurpaOAM9CB3rqwJCePB2gG7D7czZL2bX0dzPdX+EQciDAhANLnjYeCJidLnSzkx6G65+PPXUHlQX3hZf/DoHJD6BA7JkReLwYeQkTBpPdoZipyRu+/bun3ANqxAWyE0njD+1fzN9fuYaAAm0ENAJJCfDsQgru0lJnOfRJ/6xw1VujgQgd+7ILAauDOqWl59BpaWF9PZbh4TmQrtg6bFisblu27ato2zkdLz5xofCPriqSgaIsj6D7XO5aSDRBa7+X/zFX4jn/vqv/wa0r1CSsf6BNCtaSFxcfJCOFREeFQzD4kqOBlvDw0NYTZc9caqwwKgoObnmNjLWC7CitSUBXBsVDqgACOs0GGxwKy/bKHjt9Q3XQQmCy5EKD2QA4lTakWHoCrhZETwYYu+EgvFYDxKMNDFkh4yOqwwKTGg1KLWC9qTpWHzfcI5cftxuOEZ1UcvAVaUBUdoSgDk/ycnGIHQ7zrDQOfJz3V295FH5CZERUQK8cQsH3S2oJfGH0/iocm7CX57w712/n2ob2+jMlRs0NmICpSdA6SmxomJxtkJyweMTQMlbsRIT/Ci63XadNuRvw5jD3WpkGOM7IlyieqDpOF9RRYFxO2hv0ZSeFAf3LyddqrxLYUnd6LscDJPfCuewGNC/RlDRuEtbizdBdO2CHiUL4HSEmqA5iUVGRnIcQjMBdAaH2BUrQP0Qx1bXjNAtznvwu0QlZ/uGGIjfUa2DUYLV4sE1sUPk3oGk80aKjR+j1Dhkx6Tk0vWG09Q/3EHZ0Mtw6+92kd0snX/q2mtodeEKSkeY5536BkpFv2NBbxwG4LlZXwMQNEYby9fSndZa6hoI0Z3IdQ3XSwJwLypE+jqKJ8Q18kALJB9HRyWIvzlxqyg9poRO3JZZPBuyn6QYBIYOg94YBcMDbrcbhul3h9RxkAeE0BPxvBW5HiENh9yv3w19iwL0Zj8AuWHBTYMN3u4e4MGgQ7WJGSghOlrw9VkoV3q7e4HHvZSh4EEX+AGLzVnvwe0EtBAsNo+OtiPHKEP8/3Gx3eXz0+CDHb/q6pHvpC3ucJ1M6vpbzLxiIBdBNKD3s35IhbBu3tdL2/N3CMMQXgD74ANVcV3g67K8uwcbgWUA8mDjt6jvZpegixcvzi2ocA6VkI8/+WxxJuaLOgrz23l5WTEmhDF09WoFxLeGVbT57WbqrZcBiBiX2QDIHgRjspPVO+98vCgAJB70qyLQos6el1UIC1x+dIuMDKdUrA6npCSIcL4h8PoHsTJ9+bKcaBoByKpVhYKW9fFHJ3BO1hkByA9++ApdghvWjRu3lgHIAwKQCHsSpUSUU033SUykGOQtHgDZv2k/9fUP08cnpbuWBiAxWOXfvqEAYXfVlA8xei6qRl19PdTQA6AKAXVSdCpWUwPU2C5X+wM+G20rWQuKFYAq7qfBYVCUAB6qaptRsRikrCIWcFsQqJdIhSkFYko7iAl+JKptPEG60ViBFHi7ACXNnW3kHZNVKhgmU1pcAqUlw40LTlyF0J786n1UvrGSm54IHVUKAJOwuw2jtp5hKkJQ5QCqFyBNAYxAiA0kOO4ZpIt3pI7KCEBc1jSxXxf0UyMAGSkAtfzZrWmuo+q7t0Xw4pqiMlRt2qi5H2nubA+sQv/Ezu4DgPDbdha8RnXdtQgaTEYVB85XQLx2FTJYj8rW25/C0lkHdC8DkFl/mXhCvmFDEr5Lx/A9ZgCIeKdOPedQvsfBAYuB1gsv5Au7YQ5eZFer+QKQ4hWxtHGzg+xeLCBgDsB27MttaY7AMgBZmtdF9EoHFZ44cQKC1Dl2dBogwpWQgvxcOnHyzGMPQvhci1cWiuT0RbMjfkTAyINWPvRdx9UNpi5xYzqHroDw83plUFc6XnrpoBB7MwhkKhGLcHXTVQYHMit0BSTopION2CKWW3l5OX3+uRRsmyHGNZ5HMSgvQ0OjVH3zrng9KjIGlrzSiWpwcBh0LOkIw/qglSW5yHFwQIBswb3Qhb5jUtnYCpOGNZSWngge9U2qrWkS1QZNpTK6ePHksaRkBW3dtpbeefuwcGfivvT1SdF3eno6MkOyxGN9bg0t9fTf/8//Szz353/+vwWpZgmgoXR3S3GtbuzopMePqzAskuRmDCKMw0p5X488Xka6XNUeHh6gyGgJvPhHWzcfNAY6FV3TtrgCwpaq3MrLNgUrID44HLFgntvo2BB0CSplHJNbbnZUTbRLljLLkofB/vS+TXA54+bFOGkKFi9EBkXoqGrpagiPm16tLEoGNWLgDvWM1Qaf43PuHZBUO25ay2FVBx8YgLJCMSyio8MEZY8bT6qtZlmF4vC8gA/6BlTSNq/cgwpEC1XX1lNpfgmqIVY68cVlXEO5cv3cE6vJgnT1IaR9t/d2UO9Qn6BzIW1DvM75Mm63PD9nZCNW+0MCeIs/QzwfQIdY65EakwTXp3Q4VMXRu59/KKocdlzbb+19mUb9SO3m/YFyFQ5HKMjPRV4Hj9EYxuezM/8/e28CHdd1ngn+hUIt2Pd9B7iABMAN3BeRokhKsqzFlhzJkh3bcdyeSfdkMtNLkjPdSSeZzOmZTveZPpOZnLTTSduWZNmWrX2zdlGUuO8bSIIEARD7vqPW+b573616AAESFEEStHB1SihWvXr13n2v3rvf/b/lkuqDZBgzbFiWBUesgDS3+wFUgnCIQqRhf0hys7yyYWW6NLZ3w7QgFhWFFhnxXVbbkJ7ZBhcr7W7l8GsXsUB/MbJIytU+xMPJi9WOQaTec5vSEPx5ubVZ4hLj5HJHM7YL4v74Y9b+hHF/0NWugC8e50rUvjovqVL6xztQzUmXrqFLEbMGLut0wUVrPEFyU4plWfEWVXlS66BNcoh0Mqd8crRbTl0clAFUsgRZObpBbA9Klmn+MYuDZwEh53g0B0QJfKz7m70aoUGTPo8jr6MCYq4Z9gpIKBS9Fl1PbD5hfZEtnPzki2d7TLtK2xu0n62F/eyJE13TJqEzgDA52Q2tnXYYvFubsRSuq+uVpmb9G+Q1wQAQB37nTmQOqbMG55W5lgStarIDVc2t61ukKL1UvGEacwzK22+/HblW36398tu83fMAZI4fXYaqMS19924t5J1RmwchavBJJ7CW1jZcvHUQ2C1pcxyIGN622fcb5S+bgSRvBGYgyQu/3aHJDNiNCPm73/2mSis/deq81NXVRXIpli9fMSF1NmQNQjioZ0uF8NY8t1OiUpCSTMtYNuoktmyuBpA+rpyS1M0IA1sDYri9ERcrG1c9CTPXpGilwTEqD25a3Je29l6pO3MJ+wJ+vG0QxFkzNlLe2X9PP/OIdHV2y+uvfyjLlldKPVLSOjujM5ElJVrjkZurwcG5i3Wwb43qNyh2Z1PjJ4umw4ErW0GBHsiy0S3M9Cv3KQeUGbaxMVQJrAGZCR9ULlgAVmxxyo7XSuLDM8upN+qEC2qLASDVVWtAKRoAb/wc+iIZeRd6gOnnoNPSdZiCUireN/0etqhaXDYILrYJGjSAwI/zYyoAAtJVZP9MTghfWJS1Q9oGTiEQr12ZE7DZtTejvg4cE02XYaWBDSykiC0q6WKG8sbPOYJ64M3wynhXhqxYsE76R3pVMGJeerFcaq1HdaAUNKMGBPwJXLIQyof+bsTsf0sPQvlSNaWOrl2hoB6khrHtTpv2hiJrtgCAmgdUD+ZrOPzQUeQtQxDhgBw5Sv0GxOrhHknOQP4F7JsrYXF7rOuAXrdlFRsfWIu0cNjvQpW+sjgdovgeSQP4vNDULZ29I/Lg1pVy+nyffLxPgzGGFq5Zlid5OcgBCYG6aDVfUA/W42GbHBtjBV8GizHYjwfdKV9ZF3Oi4Hx9E0I8c1SFYwABjt2WY9pozEcAeXpfKdRnGxuJjfx+PHADc+CcKExbLhWZ65T9MuUP1HHw2F3qPKr6KA5uVwkuALDUBQBhhSozhufvOBCkR/k0O+Tnb56Xy20WpRG8LZDU9F7QWSusf9vBEMD92CStE0Bb5BUbANTXsagsOVK5mUC90p+cSMHC5yz9TqQjp3lyo9fK663vRt+n5W5hYeKMKFbUhrDt3dt2o19zR5c3Do6TwYfdyTBi+e6CNblYToU4bRxOTemLydMasW1b2iTLnYJzEfeRwQBovu+psMH5Nnd7YB6AzN1jE9myMgQVVlYukQ8/nGFwzjXoWDU1SzHLnAJrxxnkjdwFfXOtTeQgk+J0ti+rLuROAJDvfe8ZaCo4UxWGjum8HD12XB2D2QAgRYW5ABIpcvjI+cgM2EwASDx46BmoJKyurcK2xcu+/UdVkGFqilYf93QPKKoO/04GIPduX48sEAzgAFQo/D4P562339YZFGx3EwBZu2a7tLTVA0A13lEAUpKxGkNXF0Lp9s0qAMlMLpJlpRulu79DUhLTpO7KSWmHDimAwfCaxetQdQHgwqRBcU6+DPQh7RvnqBuD9JhYrSfpG+6Szv5WDNaHJcGbDnAXBwvfVukb7cTAOgpAivMWS3l6lSR50qS5p0H2nP1UOi9qDRoBSGaOXzagcpaenCgnuo5AiA4uOwBIijND0hyVkmiJelCQAIUqLL85uF+GuvXsbm11qdy7bqn81+ePgupFcIxqzX0Lpa5hRDLy90fOu6kAiCdcJsXZlXLoxHHZuGoDgKVfndet442qwuWGXiqA72O7FgDxYqa5smA1aFSlqPB4sI+n5GybpnklurJkVeljqvpDa2OiwlEAGzd0LoBsCrT7ACpjUB0bAGp86Z0m0Nt0dU21eQAS7Yspnk2l97jmB6w3H3yQ+UT9mPSZWGWdyWfv1DIGgFBw3tOjKWaxOI9uFICsXpwihSVwi0Poalw4Ww4eOBTR6d2pfZv/3uv3wDwAuX4fzYklNAipBAjRtJQZtWmASE31UjjhZHwp6Fjsp1saWsgvmKNVkNmgX5kKiHFn4u4q3jnE12z2ysEIBLtsf/AHv4/cjEtwpGqXbds2q9ny4eERefPN9+WP//jfqGX+4i/+CjOpegbTVFZiHLAFBWWEjQ5ZZn6TFRcjyF5SWSy9fUMYQA9GAIh9HVzOgC5WCMz2c3u/8fhOMDtUPwAAIABJREFUfK4noh3hzDtpjqwgOBxBOAelYVCehFmzHtg+9gCIjEDMrh26mGnSB9vQyspyqVxSLm++oV1+WLEwfcAgUbZR/0iEzuVxx4FCoUHw/v0HpQNhiGym0pOVlaWEkqYRKLFxnV4MftmGUKVgjol+XVcUKIIeQ8YFWzwcrjxeXS3g4IXJ7mwmC5AUOArK2ZZCEE3w0dvXghlnn7JhZYuDmHrEEp97QPFRn8e6OAPOFotrCWfiTQtYSeamAuLDrDjpNqbFGAtYDElNRcpQJrhMXnKlZCUtllNtr0+oppnjHBTQoSZVQCTkUTQmNg5+Ey2XMFZAguB7s22tegqVGL8cvvAhtsdyARNwycOaPhhEYJ6hdi3NWy1x+A5PvJ6lZ3MhU4AVhCFUidx0doJzk8vpRTWlS05d2S/9SG4vTV8lmQhUPF0/hL72SUe3DxSnAL5X770b/bZsiQsajgR8ph5ZKn5JiU2WVKS0jwbapRfBgP0YsI+GUGnz58m60s1yuvGCnDrZi+3UlZynHqoCLW5MXnz1KEIO02VVNUJqD9RL+QINlBJTUEFx64r4IMCF0VTkpS6TzKRyOHhBx4JUcgZedg32I7RQ27qPxujzli0wDn2KVe1xiAZXafGo2uRulgRPKoDRkFxoP4Jqx1n0A3JSBo0bkf78PZXfk47BRjnfsU/9OzNluawp3qSeh1ChuIDq0svvaZ0Wm2t4sfobxi87aP3OnbATDiLkUL+BxHvLZCBsBQqGebAirlOoyER031NUPyLfhCeKgnWdLI4pKiF3uupxM+GC/O1v316kQgnnujOW/d70wAMlcP0ckRMn9fWMx8B+vwH/Ub0eixwgE6gZGofZRpWuPK9acliKUH0LjfZLXEwRGA8nEGOgQ27n29zugXkAMrePz4Stm00QUrtqOVw0kr80IIQz2LWrVihdSGOjtoWdlTYHwcdMgYf9Zjv5M4YWY2gu/LfRfdhvDhwomwG/+UsLXgKQw4fhogMRYWkpeOEQfOfkZGGwOY6qyEXQs85FKg2ra7VFKtuRI0f0zQbWp0NWuKCxt2Wq+ob1S+TTPWfUrLkZrFNP0tMTTQKmrkK3IGZh9bPk5CTZcd86pRF45TXt0KNscTFwZmNfEAgweyEjPRkWwCnIG8lR/1auWkhoH4UtK4XJX3noXnnxl9rSkSX+zZs3q+fNbZqTb6dKElwVIOSNbRjC5SFrEGf6NwEBdGYb+P12PYlJZM/MTIPQXg+mjAuWD2LmAiTF6/WSMqb3Iw0Cfb8twZyvka5ldCI1yzZDA3MKs+IM4AOP2srzIK3KJKFHwAy0F2ELgCSB8sSUcdMMqGAFgY3ggzQs1QA4o9Q9qEws21l7cjT7fnHOLjnT+nZknQSJhoIGF02Ip60k90FNiVNUq7Cmtg0gP8OcF1y/X/rV66vKHlV/D19CvkvYcjxyuFEJsKxKcT6a8WyCM1PyElFZ6Ho/klxPkOOO0wNtbnYYgXcFaZUATIslFTqL90++JpsWPiR7Do9Cr+LHuaHBYyiovysVY6VHdiYpVy4faIg+5GkM+i+iotIJSlKH6u9+f1Tz4AilycqiB7E/CCncDyqY2zqmIz3yg++skF+8/JmiCt53Tw2oU4MSG6cBbEpOP3QX+rsHBrrggqs/l+oG/92ZoCyEzzf4ZefKZep3+5tjx1AFAo0y8T2AWf2jCEFYHw7pCmBx2lIpy1yugIMf23yqaY8MjLWK0xZiOOrT381zKT+1ShbnbpWPz/5YvRaEPe7qkkcQpJgOW99x2Xu+TgYBoM7W+cCwskhUI1FrYPFadGL8nhyR4Bb0t99yW7NCOanTiArjAUAsgKK+1GoThPPTuF9Fl45SAiOCIrx5p4EHt4+C8tranJuy1jUAZq45Y9nDcieDj94+PyZnrKwbnpf44UXS5j2JuIZbkw7QEoV9VkDhqgrJifsHGDgshuZjESZjBsXjKFSU3/37o1VC+3ky/3zu9cA8AJl7x+SaW1RdXY1BSimSpT+d2ZZfxx3ryyJMZ2dRF1Jbu3x280LmAcgEALJq1TJZuLBMfv3rN5RGgwDECMR5DJheXlycr6oidXX1uFkcg2FATeRcvhYAKSzIBH0qDoMa2lDeGAAhkMqDM9YmiMmff0FbMk4FQPi6GTBzu2kLmok08EzQvrIABAhImKLu8wXl4MGTcgkC57sJgCxbvgUg3OgI7hwAcYPiszjnPjnb+i6sdfUM+GwAkJqiByQlPkc+rfvJdQGIC9khSzK3yZHWF68JQLht1fnbpThzsXQPd8LRKRWVDycoXrHy89cvSXZ6jGSmxuIvtEg4PxyxYUmAhTAdr043fCROj5WDY43D7QDE5ciWe6selwMnziDoMBEJ7PnSP+iXDz45J/dvz0WOTZ78/T/9Rjatq0TeR4wMB7UuZDoAEg55JdWbK6mxBbC/ReAm6FHDAHa7LdtoOwBxOdKkOHWdFKfrBPKW/gtytukQgIoGYA5oh6YDIMneHFlb/k354PSP1LIEIInuSinPLpXs5CzpANXt0MX6eQAys7s09Iq5qL56Ffi4WUtdApmSkmSYeLTMGWesqQAIKx+ki9Fq195mCkDuXXROEuPSUc1tlPS4KmloaIBeJlrhm2HXzy92B3tgHoDcwc7/ol/NtHRmD8wGHevL5I7F/uaM9OraFarrjx0/FaH2fNFjMVfpV2oAwcCHKdpUs3321zgwt9NlzCrsInQjGGYFhIJxtuXLq6W6ejG4txcU1YntzJnzEYoVZ8WNsLqiogiJ5Dmgp6QqbUVTUzsqIxektSU6E+a2cgNM9WV1bQXyPHCD7jdUEL1/3HazbdwuzvibY20qDSkpKXL/rrXsFXn51Q+u6hW6dUWqIVaYFV29TJVlDINJNq/HLatWYjYc4YcDyKogkGJhgInvFy7VI9NhBM8hEMdn1baZYCw8z87OUbklbBcQ0shGCpbZds5Ux1uJeN/85u9EtvGf/vFHEQrW6KieOU6BtmDhQp350HCJ69IVkIR4D+hWepYXRIbIOgwFq6p6s5w985F6nQPasCXsHRoZAOXKonlZmSFuipstETaF7fbKF5Oz2czukaBFJyzTDAWLZgSR13BeRWY2cczKMjYgXwOhjlfeVItw/aayEuuIi1RAhoZM9QJaA1Ds2FgByczQVrZmnTXF2yDITpaL7ftgA7sP69PfzMl0eFWp505UdUwGC8/HRfG7pK7vzUgliEElLo/+IFmGAauok+Qql+qCbahQeKWzZwDialbP/NA+BJDJMSqtoATm53olLzMTSeKgTSE8sw/UOUcYwZhuE6SntyeMlca4M9Tz3KRVqFjkqfTzkrxCVFTcOHd0P/76lYPynWdWyJuYbOrDubZz61ppHdZ2wsOOqAkCqWr9nfeJF4nj+SgQ+bHDTDrPQIV7DJMAn16okxG/rhC5XEckO74MVsFrFUDpHmyXho7T0tStc3Z47rhsttaxDn2+8jzxB/W5lxCfDKpWsSzK2Sp9Y6jsBEaklS5iw7qzdlRvA53PL89/sBcVvxTQrSaFAEL47rAofFw+QrtCf4YttzZVfuJ7DJezWwNTtM7XEVgaPZdQh7PKWoYyqBaa0GyVD+t12yZcvfgNvlJenqGCUU+fvjEnqnjQ/5hqzs3fu7d11gADnbGKipIgxG6ctXXeYJfo4zTNPUiDjz5oVvDbNstEjiGuS6Cuqs+z+gHaJFssBOauMn2v2VUFDVt8ljR1npD8pPUqH+o3v9GV7fl29/TAPAC5e47VhC0lCEmHf/xsVkIOHTo2+9kZc7R/y0ALqqpaIocOH705q945WAExXX47AcjOnVvh6JQP3UebAiCmTQdA+D7F3vHxXvCWNytBNN2iGi+3IvvmFGhFo2IHIMkYcK9cUSZ790XTmQ1vfyYAZAl0GwQOTc2DWMfeq87KmQIQftAJPcajD28HB98lP0M1ZdXyKkVLCYbHlfg+ANemAVCthsHDHxoaw35qqsxcACDLlm+F1kBXQO40AOE2LMrZKRfaPhYfZt1vBoAsyl+vdAuHG59H5oWmbM0EgBR51krHyGkZCVgDehsAiYWzlhtVgvjYNEly5SktCCtpbrhLxcJm9oUPj8FRTA+IfTh3v/foOtlN7jmoUYnKmYyakp5pAUh2ygJQu5bKpaYeJJrny+UmJIk4tJ1ueWlAPtt3XtavKZR9R46BLpsoyamgVoW0o99kADLeu1NWYNa7GdqlIoRyumF7241E9pOX22Ug2IvtwQRBUQXsgtMx2A1BVF4H7cZB6YGuSW2nCQOcIQDhZwhCkvHITV2oAibfP62r8mvK1sKVK1Z+9sG+Lw0AqazMQZU0UT79tF71wUwaLXY3bMiDXqEDEysaIM5mY1UlEAijUku65Z1pU92DDPhoaBgAzgQwvEEA8ugqaPXifXKpbY9kelcAfLTLu+++e2d2cP5bb6oH5gHITXXfnf3wbIOQZTVVsPv9/EsDQuxWvWfOnLuxfJQ5DDymOivtN4Lp+M6RWUTbrJURWLOyYHj9XJeZieb7ZWWlsIreAPHfGQUcOIvd3a1vqMZRis9ZKTEVBeqZjoGXzmZm1rdt24BZuzwsE4eZ4F6pv9gCMNOglikvy8Z6QwAQurJCepeZLee/I2J5JAQnJEY59qYv7tu+Bm5HLlQND8uTTz6pXmbmxq9+9Sv1nPsxYNmTJiVqi1Bul9k2VlAIUuztG0/skFdf+xhWrZpTP2wBjWRkVNAuNxmDxkxY/zIckdQtTvCNgJvPKsmlS634fi2kN9qaZFAES0p0pkjd2dOR9HLlG2u1AisHpLWlSVas0JW8jrYrETE5NSKWLT7EvcYoQG9fYmK6lC1YFqHMcSAaQvmGQnQ6GLFRmB4IwrEJ1DMHBDTmVOBfc37Q0tdUEQJY3gGhOf/N/QuFfaD9IDwM1RfSd6gpCCCbhGGRPG+8EGIHqUnBYF43h5xr2Q29AUTxkcRjfNdYgngsDUjI2n/205hlxzwIYbWbQhE0rydGqgp34btEDjX9NJqMbFUvAngjZEV2h1GxckNkzsZzJtO1WFXMxjG77wW1irP/rhhUr9TMeyxE230yHh6UoGtUavMeUfvTC1vksaGwfHSqSToadVUgJiYgT+xYKMfqL4rD1YtKiZ7B98RGrdNjXFqnBNm7OL1+Kc7YInFwlCIVagAGAJ1DJyU0pvVCCR7Y2qa7cB65pBuVFPZNF7Jagta0/cAYggtRhclO9oD6hJwb4J04VLRIuRqDwJt/D9ZfAR3NK4sxE+4CFXIEOpjG7hOwItahnH6o5h3QvKhtsgCIG1UU9ieb6nccX32YogPkWMv+1OmMg0sWtCPZy6W595xc7tID3XXl98jpy10IeWyWcAsE8W4NwMMxupJlFTH0c+o/jK6DFRAj0LGySNTn7BUQ22/BWDyrz8BE4up2ddVDrS9aqJviM7fnpRux2L2ZLdqxowgD9BElTL+dbbrJr8cfXwBtYKeufKgTQF1Y1NMYo02C1brE6PMuBg5s3jidDSWFHnmoqksKsxfjehKLKnuXCrp9/fXXb+euzX/XLPbAPACZxc68E6siCGE7elS7nMyoXSMn5MsGQthfRpA/4wrQHAYfdqHvVOeCnYs7+f2pgEk0zCsaIkcQYQbmHBhxgP3MM99ACfwj3Fga1GqZx8BmqEjmuwxw4Xl78KCmk5iBfQaSmhl2SI3F8hVLEbqXoyhObQhfG4HQev+BOtC19OiBNDFDb7JvNwepHESz9SHZOj09XT1/6smd+PxpaW7uRLDgUvUaQwRffRViZWt9vJnZGwGTnYpm9sWAqq9/bbuamaabFwERqTCs4gz0D8m5c5dUeGFfb7+UlBYBUNTjRurGMnogTvoOG2fSCaxI2xod9clFABM6ho2MDEo6qkJsfh9C6ywRutk+VmEyM/SNeRT0qXhQr9iSkxNw09Y3dL/JTgG1iiF6GZmFkpNbAQqWpqClIvSRlpdBDAIJohygWzG52g1rVYIMggaK+Lm9KhDMGiiyf2MsQMFMjDBADNdDIykGIToAQEj/YhhgEADLABAes/HAMCoUPVgGuonEcugp4uTwZQ0CeU6ZYxnjT1SVJnVsEESp+4qzpda+4XtMI1jyBQZlddmT0tx/XNqHdKZHjCWgVgJ52sJi6B+DgLJ4F4AGKF7xsSniiSHYxKA9iAyWYBeWQ2hfoAOD9W4JYfCTkKYrGQkYBNWk3itNw6clOXYpAvU6QV3ql46LGuymQf/xtfty5fPTdRLric44xzohjo3RHHeXx9JWQLAeE6/zV4pSdwB8NSNYsF3cslCGrHBFHB3JjsuRMhgYtA11SPPgFRzDICouQQCOeKnKXopzZhTUqW7l3FUI84FkOJm1D7dJRjxybugoFxpHJcItDT0n5WTrZ3DgGoQwPizpHn3eBKBjMpgvzgIdNH9wO/X2Qo4e+S153Axc1MdjbFSfa9mofCwBLa0fNK7DDZ8hGDFO8tLypKZoufz3n2ngNQbq2FiCxfGP0fQ5HsIYBIKq77BAMp+HMMkRaQb46IWirxuAAhThwLVh+jYRfEwNOuzL3B5UQpE4qx69vWOo9HbcFnrUI4+UXzPI8Bqd+IXemmqyKz09DpXuQmWze/FSdCKHOT0R4IFzVp8g4+JAYCebMwYZH9rsSp5YEQLNsYLTHbi296vcpF//+tdfaBvnPzQ3emAegMyN43BTW8HBnBMzWIcO6byF67brCNO/jCDEpKdfgHsTHZyu2eYByAQAwhvO1q0bIS4vlJ/85Oeq624GgPDz5NYzdLC4KBdUuVIM8Megl8jGsWlG4Nt5pRuZKQChgPz+XRvkv/3jyxigJ88aAOF2JiTEqapPFix8WX0gD3zxohJUFYKq2sOsEb723LOvYiDOykF00EMr7FyEIubmZqvBNV2+DECjk5cRY9JVKwjA0tR0BUBM37xnA4DEARCZ9HMmTMdYFr/Ui9C21hkqhmtSCyoq4zI+jDT6QIkCCDzeofCwjIZPSZyjBsN3DyoewzIkpxlLJ0mOZTLquIThK4Dj+BisMbMk0VkiPaEjtupLWGoKH0PuxmVp6NJA9GYByLoF35LDTS8hicINqBGHQXg8KFS08IRxQIwGor1ID3dgoDMOC1yHA8ng0HTES7G0DGvxatAHp7aQ1iHZAUgMqgxuDPR9EMwviP+qnG3ongBAigpdcu/aNPkYurLk5Gh6+PUAiElw5/dNBiCxPresWbpcDrcdQ4XGmhFGxaIoOVfa+l2wxW2VNQsWADS6pK65CwABFZEMp3za8LGMO9olIyENSfNt4huybG7xHbMFQKqLH4DjVTF0IT6Aj5fwG3ApALJrxQ5p73DIW+/q83QegETvJIsXpwkf10o1v/aN54u9S9DDisvhwx03LXCfyRZMBiD8fuZ8EHw0NKDqa7M/nikA2bgwQ0pTB/HbypQxZOP09/fLL3/5y5lszvwyc7gH5gHIHD44N7JpDz74oKKUzFdCbqTXJi5rXLKYo3Dw0NHpKVlzHICYvZqqDD75NXv1wD7bP9VnzeBZDUBtgmNDf/rhD78rb7zxG5T8eyLZGPb1b9u2TQEAthdeeCFSnTBVCjtdqxdVhOwsbS26cUMlAAeGsz1Dsmghkp4hkg6CUtPU1Inz/YISdke2B1QMI+rmdlHAfM+WlVJQmC2vvbYH6xmZkF1SU6MduD777DOlqWLj74iNFZL0dJ2yS3tHUwGhXa4R4dMK1j8ezfEwfZ8JMTJbeUUBKGqF8qsX3wHFqz8yw29yVLiMCzbCbDSWSEe+R2pqssokcYPGRVDCKhD7kbP4/MsqjwECPBb9/X2YBY+RoWHMcEOk7kHuB1vYoqV4VX/5JDW9QDKzy+RKk85tYPq5ASAOJ6hgsNplU5SyIPY7kC7OhCYFQHxDScqGN6SoOJg5x+y6NqmtBdBoQqRgoQw6DqHCECcJUq1mz4ccZzBwHhEXrGYJQLoChyJUOX5PRkK55MLedsTfK5d79qs+NTQsSLHx+9ODbpNG7sM+xCPlWL3m8KJ/UO0BuHDA+SmA7UmIzVW0IT8pU0hM5iMAWMTXRvzdEVG+qd7xnKGmoyTuQbk8op3RYh35gmQP9Rw1HMzG6kpVDHNWnFoAW5P8iLz6UZMMjgRkdEDPwmdkpMk3diG1+tRZZXcbn9ikXnc5h8QZ1hUAr1fPsnudKZjZtWiCKa0AEupl5YKVYFW1gj6PLEiukXQ4eu1ufF+lkLsRoJnvKJXznReltnAVghLjpLGrW+rbO+Te6kqVf/J+/QtqXQSIxmI5HlQyYxNMxpOxNw6iAmJaGMur7XUh+8R4V6MnmI+jthmiYBTrkN1SDQveWsWacaFC1DvYIj3DreJIqoANaowUJqTIjz9rkd5jVgaHD/YEQU0FHE/QfelAfzis0JSI7S7fsNOubJkz9gpI7BTX3iDcunCEIvsS2adpixpTUbNubQVky5YCUCBds+JyddWOzuAFozd55ZX6W1Z1IbBns6fU09nrvvuKdOXjYpSOGLaOF6/RYXNMLcMDlBBxHdHXXU+VR353QzqydprE7xyQLO8SZdX93HPPzWCv5xeZ6z0wD0Dm+hGybd9KPKdXicWenLDlvJFu3bpVcSLPnLnODL79k9egY5WWFIGnf2pGmpAY3JFWY4CyH8FXd3tjWnx+Xi5cSQ5O3Pc5DDyu1+czyQaxg4rJehB+3r4OOzWLTk5sO3feg8F7H242deDnalEvB81mwEN61ZIl2vJz796oENxkjfB9Mxg3NzMOwLfdswJJ9mcgcO9EVYHOVF6priqHXiLHqkCMyWWIbQ8dqlMDX1YkTKN247HH7sH7rRCIHlWDdxP8R6CyZk2tWvTixYv47WjgYfIluKy9YnHpkv5dcTsXLVqgnjMHJIDUbDajyeDzSxYVbdnyharf3nj9A9UXRu/B7WIbtMIb+TwO683P185Ow3B5ys/NUc+7ujoUyGBbhSybhIR4CNwH8TeRKQmKzsSBu6I4WQGR7FNFU1MVC/2IxY2duo/hQZ1XwkGtcpnBUDsGFK9Y0Gw4sHTG4uaP5ceH0sThQcUAlJzw2AJroKBvGYGYevx/GMOIHFRKIHZ1NovP0YWPwb0quER8MVdI+pdxJ+hI/gTAiWLpDOhKB5vaPlYqUFWoyLwHguiPJCaQgEqKHrjGAmA4UVmhsJ+aDHeMDiMbg6BabTsGsQQY1JoQZLAtLdwu/aOtUteiqxn24ETzvaRrGZDD/uGjKH67XBnYAxAzKnGeQgm6ow5T45Z2xOFCeB4GRQnQsBR5t8pzr+gqSZzlZuUGnevJr4zLO58jETz5rKRmWFlDBGAOXQ1gorlpCdB+sHXCQcocMyfoeUmZGqCXeVZIphvp0COtcrjnU8lPKJMU33IkowclJxPZOzgMH9TtlurCCinJypHDzftkUxlyOS69Jr2jHeK1AAXXRepcXEivNxxyopqmgV0obhjPLbcpi4tlfotq3zxJOJ6a/lSWvRmUqwWargf6nRP0ulHfAIAJgWkAlZYuyYA1bx9oYc9+1ivBU1Fr1VgrP2bMa2Xu+KOp6A7oaSLNpvWw6z6gLoouY3tmQjBDUwQOXk25mloPold368CHyeVobh5SFYg72RYsSMX1JR5WtRNd2WZnm67uX+776tVZuLYOQPMWBR/273PGeHF09bnisEC5E78zZ6UGvr+/o0LpPU42fSB5cSvVJAV1e8bdcHa2fX4td6oH5gHInep5fC9/smSjUxJJ8tREN2y9YZSGLrIukbx9b8Tj0DTbzJvHjh3gFEMMOxt0rMzMdBXed/n0WXE0NsmZyMzY1RuQjJFL29ggUpn1je5ubya48GzdOTiUWIBuHoBEDutkAOICT//RRx+ADuRjDPB9swZAVixfoIIBf/VrPagkAGFjKCBbAnjva9dWQ7yeBWDgUlqKhoYW5A80IF23BxqNFHn6mzvlueffVunjtxuArF1XJRfrG1Gp0eGJswFAuN/tLToPQjUMEl0WfQpjWATUISU8BbQuLeCA+D4es+HMqPAqTj/1NOpjSrzLCQPa4yJt3dOHASp1H8mwqx0FfQap3G4LgIyXoqKCQXcMBhIhAJRgDmYkcdWyVOq046VAmtQtb2CxjMaeAxApl1FnIwa5DgCQoggASUBacYKzQAEEqF8kAYP4YV+3jAV6IwCEAIOAgACLy/nVgHriQNSw2Qw4TokrQKZFLax9AdDGelH16JGGzoOo8kQHuVMBkDzveukbvSjD/rbrAhD2W23m1+S//qJN9aEdgCys6JMVi+Pk41MHbgqApDpyZVHSOqSud8mHDT+HWL1GqjLWyIefjcqWVanqWP7q/U7ZtUWLzg83HQddrE82l8H+1t8nB698NCsAJDuF4GYVHLSy0IcjMoBKR1pSiap8jPuGcOTG5MLIWVmWsl6lzjcjaPNoV5u0NMB6dx6AKLpVTU3mTQULzvZ9lM5YLjik7d6NCYJZbRMBCLNIamoyZN++NtwL8Ds2aHHSd14LgGxYnCNFaT5pHTgjhUm1inb1yiuvzIOPWT1ud3Zl8wDkDvY/wQWHEXSEJ7C42hxUZANe59CL8weUQzLJQEssp24GhMwWHYu0pB8sWSh//PFHKH/qWcipWgIGMxcBQHJ+SwCI2ce1a1Zh0OiGYPq4Ehjfre16FZDJAvRrCdLZB/b1cRa5pmYJgMAq+fGPfwrnp+KIloGzu2bQzc+ZKsHnn38eqTSYigTfNxUQggXSp55+6ivI/RgCb1pTWvywuGXzQSPCWVjTzPbW1BTKQmgwEqHN4Ew308fj4jzy459oig1fM9UHUr4MXYvvURDO9sQTT6i/v/zlLyLULlIFTEo33yssLFTL0H++sEDTgkgxY3vuuZ8pZyi273z367Jv73G5cqVdie2H4IDFRv0H2zCS4el0ZNq4NSOch+pHMvQjapnhIdB0tAsRXavYFlcUqyqJackpGphIo0IJAAAgAElEQVRRizKK3yFbX5+epR/DOpluvnjpfaAHDUEYHzWsiLFmj10ALcQrwyMcoIyib8ewvbmgEoFO5xnCrLoP7wG4KMaRU2CKjGvSwYirGd2llGYFGgXXWLmMeE6jMpIsLj80FcjC8KBSQg3I5MZ+XVb4NTne8rKiPJqZTbWbVnV26nMxeg4SiJjz0dDUspMWSk7KQojH05FRcRY6E007030YFTXzc6muhcLomO6RczgWAF1Wc3hbMcjWzZOAQfd4uqR5syUpuArZHBNnzZ2ORGC5Vlm/PBl2uX3SMrZHfS7WgVyaSRQ9J9Ll45z6+MOAF8BNHy+XVwOldbk7QGeKg8B8XJLiYpWdcH3zqGysSYHN7oDsO31F7ltdIW0DrXKyuV6y0iCYlxEpzwDVMHWJ7K5/HiLv4eigDxQsm9Y78nrAjc9Zu+G0shb4myrJWi5FmStUdWNopAtalwMyONoptYueVsefAvdXh5rkqwm50jhwSk50visrs74pBcmFcgEV+Fc/7UHFTFdZ4jphWzzpoPezcmZcyfzRej59FkLWMXdOY1U1zTgWfTh1lUR/9eTZ+VtX8eC3MduDQnNmA9HxaQRUvbnUNm3KxyTlOK6ps+GMdXXlo7w8BZVaRgRcQUU8Wu2y90EsjCrYQvh9MKyWLezX44tAQY88fl+yutYNDPVIWeYaXMv65sHHXDqJZmlb5gHILHXkF1kN5x6/hgdlu7w1E1xMNhOkszpByB/i8VM89NzltRtBCIXpvBnPhiZkJ+wufz7QI2uWVF9foH29jbvb3kfVo6KiVBYsKEUlpAH733C37cFV22unFZk3OTC/lmZk8iBwMh1r27ZN0EzkyUsvvQyQsSzynQQX587pkj8H7dRVqJsMRlX79+9Xz+l+xcYANfv2pKelyrKaMvn4k2MYuE+8keXm5mEmXwNCVj3S0jU/v62tJaKz2Lx5lZSW0NbXq/atq7sPYYcXsYweuPOmlpioK3YMzLMDJb72/e9/X/7+7/9evc/fE0ET2+ho1MWFdsKLF+Wr11955TX1NykpJWL1+d3vPg7wWqdeb21tBxDRQWUeCNbZFAPGop7k52lajloH+P7xAE5sOTnZoHTpbJW+fk1ByoWwPilJW+cyFNE0UtAy4IjE1tWtKR/t7bC4ReVjRe3DGHhclkE8TGPViI0OmA64ZwWg+wgFM3TlAec+qVtuL3jjkoYKBQaWMooxaJy4Awtl3HUc4ERvI88PH+g5BCAe3wIZxnuOsBvVkBItUkeVxg5ADN2Px6Wm6GGp7/wMwX1tEd0VaT5mmamoVCy82Ktw3E42ntuGYkU9Qw40JmkJhaiypMsgKgrn2z+ScYsyR5oP1xEXky2JjiLpGtG20OLQ/SdxsJE1lFKARN84nKkSIMwfXSJ7jmua1viQPp9DAeyjU2dAfP/rhXKu+2OE9FluWCZZHNdj1dcYs7nCGrSOpUSrM2F/CobK+bIqD5MeDg+qDiHpHRoGCIlXDlcXrwBQxrZLfnopKjZdcq5dAzoYSOvtRVu/6Fty/PLrOE+idB+CDFbF1HbiOJjfsukHtavuZFlStB00qwpF0+sdQhVx8H0ZadIgNjdvvVSXbFI1K0Q5SgtAxPn+YVkfnyRdoL1lovrkQYWN+pcf7T4igw16YJoyCMthi8aFSArVBlBNibXCDnnYwqZCFdb9M7lNBzrsMOJqkHp7QYfZZiM0Z8I3H3OxMbOIovCzZ3tAjbp6RGF+V9PZtUf3KUq35u+PkwkLFyaDnpqiaF59fTZXM1tHxNKeO1Zfu4NhVGr9+twM5Oiq4hMPYhJgLIxrVacU56+eBx9z8SSapW2aByCz1JFfdDXE/GYegsMwO1OS0lTeRvh3OR4cgnEoZ5+H5/CB/i6c/+TlgJdwssV5WbmvtlZ4S/vk5Dnpt6gS1GpweEG5WCeGBkHrdVYwMnF7GcEZ0QlOub1txMDiZd+IPPWVh1AGHUB4n3Wjti3ExNoK3Lgu2GhaFZjBaMO60imctegTkB9i/Q64tEy0UHRhmTQsk0AOumLyO6QPy7A/QpOW/aJ9/YU+Z9GuaA27ejWPgmBAeeyurobcCgBSW7scs17L5Re/+KUKeDTtZgDIpg0rlL3sK6/uvqqEPxMAkpSUFKlaFBRkSU31QuU6xRtlX98ggEiXNGKAxcySWwFAFi8uxzlTAx2VHpjeaQCyet3jqH5cxG9Yp7CzTQYg6jUrCb1/oAwVqQZURsbg/oQcFmRzBJwdEgv6VTAGPH88nwqAuMcrZMR9QjGmnOEk8YKKBaNi6Q4ejnyvHYCsLHlcrvQdl+bu07MOQPiFrHjw+1YUf12Gxzukru0jtR0GgLjglJUSsxAVEMtF8BoAhMBoQdz98vY+DaqnAiD3bgxJYvKoNPRa18kbACCloDPlJuVKe++ApKLiTA2UD1W/fgDwopxUOd96As5hnQBGqBaF9J3ADkCWFuxEJQ8V27qXbH09PQApyVopxdkrQbNKAziBAgej+haEFA5AR9IRc1ICV+A+h8BEP0ToaRXrUK/BNqkrdFhOITcnLdwnWfG5crG3SRalVaAPh+TFQ+e/dADEVD3Y6Z9/3jrnqh6Rk8F6Qn3GihVZmKDsvMoZ64sCENK7UlPd8tFHrco0ZLp2LQDy5C6YWjgaZBCVtJK81dC/dcnLL7887brm37i7e2AegNzh40cg8L/h8e/xuB+P93hjtLbpHvylYz+ydeUBPDhvydeMBoSAYzUef4dHBR78N29J/xcedMf+Oh5/gcH7fykpkT9v7QWH2yEFuMO8Cv4uAcf97kS5TMCA54+Bg/Df/SNyBOX1e72azmGaASD5SelwFNowJQiZSgMyPDog/5PLK38G0WGqumWJ9ANY/AA3s9343jELWDgtAfvf+sekFNvH/aCM+D9CNPsKKAENdF26UyBkku6jsnIBqiFlEPqfv+urIQQixhGIx9oOTG6kGhImfwXtu9/7NgbzPfLmm29GRNrM0jhxAoNRtMrKRRgI6tl6u9i1uVkLdjmjaShWOTk5smJZGYBBSN55dw/0C3q2n8Jr04wNL6lNObnadWrQWArhOalWZt2sgrBxWT5fvmwRdCOgOSFhnTN9PT0DsA/tUza/sZjJNe3KFc2VXrx4MSpgugrB0EKCG9NKS7Vjy6GDekaafGePJw7hjGtVqOLzz0WDsoxjmAlkzMkrkG7w5tW+wYXKVD347zS4YbH5IOwdHbVmyi2KSlZakqSmWX1hy0lg+GBpmZ6Vb0E1iM2PyYMh0LUqa3ahknIMx0inyS9bpvNQ1DL47cUgB4TNuGgNDCbgN9uL8wLHF/szitlsRxDTBC5UkBC2R4qUobAp+hS5QtCQOH2FGLBq0OWAPXh4nNcTZJ84uzCrr88Ve+hgVcFXpK3vrLT210XPR/zupqQF2kwzzCWB5605X01wJr+DQva0hCLkWiAYMjYBoXx5KnRx/8Wf6W2zGSuUxj8gDSNvY7InDrP4+lwTbxNmaq3JGNDzxsd1ZWRJxga5cMmFLJBugLJS9RorIA53g3q+oXZcVQLOt1yU7LwuiOit6gyWYcPWogIQneQpyquV9LhC2OhCeO+AuBvXYX9wVFLiOCXlkKHRfukabJPGjkvIktFVFZORwueBMXekP9csekJRE/ecjroEOeASFXTqqh2ndhg6WZ6xSXJTliqqIKku/cNd+N4BSYxLQzUE2TZwHKNmKIS/bleinG7aD2rfsKxasA3GAgFMKKFCxUQGfHZf+2FZm7NS5TMcuXxFPj7WIog1ibSMUe2ONGrlfPhRjWMqC5sL2xKGbmW6Nrn6MR15KrIcxUhXtVtLuTJaD1YUbnfg37QdN4M3srN5jSrE9fpSBDDxN3G9yocD56g6l3DdNNeztWsz4eJH8NGm8oymapFTHnTNoFK3IrcI17wBqzr31CPIx6GTFgYxcaA60lBnHnzM4EDexYvMA5A5cPBKsQ2ckyQzm05XhmxCggo9egg6yGBmVWMLHgaAcPjwLh50xvoDPEjuWIwHbz0/wYOs+f+MR3NCgvzVhk3yxt7Dsh2DmZ+AgsBbwj9DIvBLGCAQjPw+rBL/LDAm33YlyJtWsrPpGgNAsqHv4IBj+bIqNbDa/WlUtTIVABkBAOG+/J4FOJiZ/AM4sPwrDJI2eBKlwboiLcFN7K3xEfl7zNz9CpSHdlRNKvHaTzBY+Eds309x82+ZVJW5bYdtCuF5SkqScMafg1lqQ+yD+Nu2XbPwRbMNQPLgHPbVh78i7777rgoTZPuiAKRq6SI4kaVK3fkOOX/+/KwCENN1vIHyUYYBezkexcV5KiiQIKi7ZxA3wAHY8xL+fzEA8sgjO6TlSgeE+VoPwHYnAUj1qkfk4w9+Aj2IHqRdD4D4ACiMQ5MDdDCTUUK9h2lXARDrjUiFA9cSu2PNVABkedHXpKnnGLItbgyAeHD9SgfAiMO1JAkDFiasp2A2noN3Jq6z8TUOrCmaHvX3g5K1ULqGm5C+/uEEAJLn3Sg9vjPAVBC/XweAZMUXS2KgRt7Z3zAlAHngHo9cbGuUjr7OqwBIZlIptCkIU8NAKwkAg9MyTJHvB12rdeiyjCEIkS3kAz3Qk4ptxnaPaNA2hrDLxARdL58OgJTnrpXcjIVypukT6erXVDsDQCjQz06uUH015h9UAG1wtBe/Lbd6+AJ0AUuSA40/x/cO4jsSpCxuieRDiH6ycY+kJ+E3kgU3NNBt+lHRGsbkUipyaeLxl8e7H8YQ7586L81tsG3+kgCQO22vG/khfsEnFIsXFSWiatOm7Hm/CAC5995c6NQCqPT24F6o7cKnatMBkPF4p+zcVCzu+AvS1nNRFmZsVet4/vnnv+BezX/sbumBeQAyB44UD0IDHpy3pASyBw/KsshU59wQQQnnSDkHaq+A/Hv8mz/1Z/GIsrp1VeRHePwtHn+MB4eC/xZ5Bz0FRbLsg4/kjzEjCvaznMWg/n7ccFh1+CVu0AQRG/Fv0qaMAJTdYwcgprtMevgHH+5WL/GzrRC/JthE6AQgTwF8vIkbbMCarkzHd9WPDeF7EiKuWh/g329h1u55AI0rNqBBW9+/Q5rzn+IG997ttvedgeOVqYYwQb219c5aLM7GaWynxUyugExF2+J3cgDPWVI22u1uu/ceDOhLVAWAbc+e3agWnYps3gIEp7HlF+SC46v5x/v36Rl5zlMaC9ytW2rVYP29Dw6o99JStU6kF8nibEweN9uYn1coHZ26ikAbW/sM3uXL+pdhrID5nUZzwkwQ05grYpapKM8H5z0DAAhJ4RhAk541hDC35uYOOXMWg0QIbKM6gyiHP4AbONuSJVWw/W2CmP1BpI43wnJYU48onM/J1TqP3h69H0OobBTkaeFzbk6mZMN5jm1gkFcB3cLQxrCCweaxNBvJiR5JQwo72yD0WfEJUalvQaHOT2lt1ZUlznonoOqTkb9eDu9/Ab99LYrNyNCVG7aS4gKlAWFj6CPbGGasTR+PoHJhsk+UB6zVDKAax/umT1ROjCUKJlixVzv8DKJAs1s+Vxc8LN1DF+Vy91GVkZEUhz7ClDZzR7JTSlVqvAeZH17MzLMx3Zsz9LGYnKCOgTP+w2MY/GBmfWC0Tc3otw+cj1T0uD1mG5YXP4xKzYgcb3wLA/OocDnTXYNwwl68hwF+SFeAg15YhMR4QIUqQV5JNb4PwYaoUrgxMO/qG5EXPzwrobFi3RMYzIcczVKcmyArl7rkZJt2bctBpSobgCUjqUhVN1TfgBLmwrq6Buulte+YOOP1lJPfh2qEVSXRnaTPLWNJrRLdR6OGBYlWFY5VPzMJsqR4k6Ql5iFdHRk5l98A4CiXooyloFjhXEa/jQHQEIDRMay+bTcoLqdl7aLfxfXZJ6c6X8O5BMOCRD15MIzz4MFF/7NyvdJ0NWSuWFUjmBnLySRUu1B5XFjfIU6A9sN17XK8QZ+33c2aTOwMOiVlknfH4Hgr+sLS2XC/w7oy5MAdbjq9h+oO3dORdq1lcQJOWnp2/2lyNe62qsdUvUDqVEKCS95/v2kSACE4ttLJrQ8yYNZu0f7AA4W4JiOM8jB+OzZ75cnfE4NrS9gyOgg5cELAGY8toSxbdmwcV7TB9o4LUp61UU0A/exnuko53367e2AegMyR47sD2/EbPOi/8yoeBBqsbnwbD7J5SUmaDEBY4fgzazn7NZ63T372P+DB4cyf4PF9PNzLl8vfgEZyBcFtLwMU/I+oRDwOwJEJUPBTuKbUY/C/Hf+e0EB5mAqAcJnKyoUqL+Nz5GW4UA2YbMNLAFLuTdSAxtb68DoByGnr4taA8LQ/hWD0Y4AMu9SYepB3sF1/CSrWz3CBuiPtOkDEVEO6unrk9Olzd201ZHLfTs4BmY6exeWYAM7GQR7T0B94cKd8+MHH0tjYLE8/8xQqAG+r93ft2iUvvvgL9Zyi7rXrCJVF/vqvWafTLSlZD8bv3VqLgTyoKZl58u/+7Z9H3o/aOTqkurpavW5oUmYbzGCMNCc6SNlbXh6rHPpcOnUKSd4Q+JpmZvP9fg2ovv2tB+TNtz6Hq1cKBui5CCVMwWdjlZ1vEKCgra0bjyYMhvVgp+6sph2xFRWVyP33b5Jnf/paRL8yBmpCXp4WrJs2jHMfpAf1z9KifIAdvb0EDElJUbqZASBJyXpw7IOVbolFtepVYnM965iQaNGH8DxsiXod+A3HxbkkPn2Z9NDRaFiDmUQMNNMQfGgahepq3RGqTDBSsRlC5TQyszkFHXIcfWYHIAHjYgQAZwcbHESzmfPLhRyQZQAFZqDD1wkuaO/Lv+MYMBOAMJekDzawbANwZBoa644AiMmGCGY7CB7Z7ML0bFRACtOrpb0POgdUHWj/q/rCUQKAkywpoAzGeRDAiME6KyusoIwHmN4MRx5M63eO1OMaFZIlKTvlUtcleecjDS6T4gtg/xsrj9yzGpqZAD7rQlUBAmxcZ4cgfh8e70OF5wKE8J1KQ1Fb9iiqPoelf/wSltVXvbHRqFtSwEeptz7+o+O6z/wI74tlIKLeKwjLLQMAH5JQfFrwXI0sFAZX5qEKYsi8nQMNcqFzj6oKrSp+BGCtX85c+Vg6hy5JaeZKDPpWy96zz6q+9uOz8Raw7Rrok41lX5csiPgZ+EgHLPYDs0B4vEYBQlpyMqQSA9AgBo3/9HknjAhw/PC7GB/U++RhYKF1HvqGtKA9HAhGaMYhqBdDaoqM4ZJXuwzOGHTcYsBhdTooYzGoHGKiIDv+joUKmm252b92rcfatbnqvKFtbnQCxw7izLnJ35S+3j/4YDGuvSO4jvZNcJazb5eZ1AjDnCIcq+msMf4iKVgHtz3omzYuDWCypQ00RZhuOHMVhXaednWzR/bu+fw8AJkjx4oHggCD87jMZiZpg7cQZoAYx+7JAIQ+LJwXnm6u5wd4jyCFFZK/xoOM8P8E15qfVFXL/tPn5T9jsPM34PnyVvGfQHciJesNm7Wp6pprABC+zQFnUWG+XD5+Ws51tkzIASEAyYGQcnDSgKUXr2+yAZBW/JvDoOn24/dRAZmrAMScPgsXlkMnUPFboQ3hPn1RAJKbmy1feeh+DMw7VIo4qwoffPCBEoPPFIAw7by4KFfWb3xQde+dACBZWanywP3rYd/7ZuQKYW7Y5WX5CEHMw+A9CYP4OFWNoVi4o6MLN+Q2VEpaoYFZiEepPPfsHAEgCC9MBADpavtsTgEQnmfVBV+V063vysjYQLSyZGl+7OeiPZxOXZqsCsaNABB+bkHuJrhi0YXKKXEuhO1h4OVDlWsAomqm0I9Dg9E31C6DoTMAKLqyNgyKaAiDT7YEbxkS0DNldclqefPTT6WhpUUWFVfLcpy3pahm9Qz1Ksewln5w64Ot0EnoK5vBZAQgVYXbVEXhfOc7swpANi5+SroHGrHdPTKEHJT2gQsqwdy09SXPSAvAV1P3cVmSvxXVkWo50vCm9PZp8DwZgMTFaRBU5CyS1PQK2PwuUvkyKvwSYLIpxStFg37s85i8cEBXP35bAYjRepw+3Y3JpmiFMtq7d9czOwBxu50qsfzMGWTnNBhnrKkBSGpqAgTsmajyDmKSSYe+2q2t7b0wHQBZBO3J+sosWDx/KLmJReKJyVTX0fnKx911Dt3s1s4DkJvtwVn8/L/Auv4LHiSpUA/yv+Pxf+NhnLFIGLFrQAgu/hc8aP5prxzwoPKewzkLSnNJBuDcJm+ffPzrpUslKT1d/vVneyUdNxHqK0jD2uxNVtWKySK0jZgZpQsWNSBTNYb2rYfA+Lk335gRAJmqAvLP3V55F7OFPjtYweCE+8H5vzsmQjc7PANKFqshhld/HICsv3/q9NebOmWmSq6fwbbd1HdaH7bbnpr1+a3Zcv47HeeU+gsb2EcffUg910ncEN1idrih4bI8g4qIaSdOapeg119/X/09fvyEPPH47+BmxhwKJwaDOhX89Tfej1C6zGcpdjcz9aTi2JkCplrDxHLm4bCZ3A4+N7qG8fExACP9y7FXeFhBWY8AwdzcdAQgfhR538yo8wVTZampKUJFZBQzohnI7UhSKeWJibpKQVreZ3uORs6DpUuWRYTsCdYyantQBWFzI0wwLVVXIOO8EBZbidUptipFwKI5pIAykYGKDFtHVwvoQbpnEiz6DJ/Hx1le+/j9hp3QSaTzyhIC1UfP6Mei4sgZfh+qABxQmowRhwOuUcFuiUG4pGkMGTQVkOj8dVRMPoa8F1N5IDUm8hwVIzsFy1RATFWEf5cWPCQd/eekuefkhGVJu2Iz1yOt2YlWUCLno41KZeewG3oYLyl2eqHZp3hQupbmf0VRCM+2fgonrMXSM/45KixRM3TMfehtcI6CNaJfj0f+hQTTJREVhUUICRwBYAmBUnKs/iIcpLolK6cfg35dycIwPdKHDqSQszkglM5NLZW8tCo51fIiRPr2q7fuc6cT4mz8ZthCtt/3+Jhe3xiCByOUOG4f+nFR1gass1I+PfcLCL4HIfCNmolErHet7/JCWL5p8Tfl5JV3kR6PAEYVSAlqIICYabE4B1ntYXP1gepmnQ41Cx6TPNj1csbokjckKaEYafSE5L1famtiRxcCJQFITPOGNdUxOBoVm8da6SA+ULR47ql9RmCmb3z6a+ZVlKvbVPWgY1Rtra7MHjrUcZVrVGRH7/QTeyL8Nfhp5lpnv8/ztThkzmzfXgDKaCsmU0ZVhSJihW1hkdKyVKlGwOChQ53S0mJLsZ+87xZN0xHSJ004tlli4svU8288nSbprhw5f+WAFGYskrDPq0IGX3op6tx2p7ty/vtvTw/MA5Db088z+hYO30imILAgs5iVEIYOmnmIyQCE9CuCDEq1yHTncjygdMT6FR4EML/E43/F4y/x4O3v3+HxN3jQ1eeHyAv5g5MnFTg5gdm4HQAgptkvThvAWX4FGpFsr8UZn2IQXAjqAisgNdXLI1kh01VAJgOQd6EBeQeVlxfwaNYG/8qZawEGPT+HBuTPQTV4fXJlZkY9eosWus6An7khSxDeyAT1s2e1c9KstakAiH3ltwGM2Gec3aCZ9FsheTlZOWpL2jtb5Q//8H9Qgm7SoBz4b9ynB1kcNB07dky5SF1q0BoF0+oxgFu3dj1yL1IBPtJwkzut3urrHYQAWn+eWg22muUr5cCBg+o5qS4RMGIN2vg6z2EXZvbY7MLI7Gw9mOBNL2iFE/AG7LRcoPjerp2roVEZkX37dewn128oWkaMzdfjwd/fvJnTArBnPqDpOKTKPPzwDmXze+jgKVRCKtXrTU1XEB6ob9omuTwR+Q6meT1OUFn0AJNj/yQLpMRi5p00KnsLYdCbZNGtKB6OsQbHmZlpyEeJBhTyMw68l5xRJN4khBciA8SNcD4OWDlAJ+0qNjYRAMw2Ta6E0VHKo+H/T9iASf8IYhDPgSQF1aZxVnR4vEdGAHB8wX5JchfD9x96Dgx+B8c6pHvwMt7rEbpgXe46AiH2lQmTH6GgNXixgY7odWlif0TOSfTTZP2S/kw0JyS66bCdpX149gaVFdIO6tCVwQNY0tJkgGZnAEjQQQCiaW4pKcigGdEz4OsKvyXNg+fkQsslaHUsKlHsCKhXUU2YoQ3GICWeDUNuOI6Ny/qK78jhyy9CA2HNpgPEWAw1AGroNcJ6O4yDWywCUc153tEfDZFLjk+VFZkPKaOGOgCpzsFLEwT2XIcBgcneHAj3CyQ3baG6zB6+TL9EtHHNySdADFglE+p3RkJRndQ9xbsAagpB5dIgGVMLKol9jMcU58+VnpC8e0qfv0PtGoyMdrQhld2aJQf1Su1/CGDVF9URIYpObwPXOMnE6k6BDmuDQPMExawyHU5+XXM214P0xEiLdBj79Gr3L/7mp3K5Mr8Z2uiuWZ0tB/a34PpHXVd01YuQ7F6NZPf33mtUIMxok8wSxpyCh9BpfXUwVlcQw6CTblg/JAWZldAllSmt6CgYGIP9I5ioaQVNlwT0+fZl64F5ADLHjjjlukxRIKBYgYd9KDEZgJTj/c/wIGD5IR500irBg7cUmpA8g8clPKgveVFd3kWexMP81J8AH/4fu7ohIPTLd0i/suks7BepjRYAyboGADEuWF+1ZYXMFICUYzD0CS5GFzGA+RcQrV+2KjI/R9WlGTe533PHS6PNtvKOH7IZDPI5WF29ehkGK8kYSB+H2HOWSvZ3DQD5odJasB8SEFbGwD9WDU6dPoZKSIMSm08FQO7ZskVlU5SVlarqxMGDJ+8IAHnqye3y4UdHMBOoZ21vFIA89NB9qOjUyZXm9jkBQBLTCyQusVC6oQEJW2DF7aJDVXSm2uHUoz9jMcwBRYSKBxwXSSk38dlY1m+NmFlVCtpe57F2xlDHshA0pzSJwcBoCGCDAIWuVB6Annh3qgKnTgi9e4YboanYd0cACPd5ddmT0tbRIl1D52U8qH+rDMa8HgBZkal58cIAACAASURBVPe4cpQ6cvnIDQOQteXfkvb+s9LYZ7mkfUEAsrXsGfSvFyL+I3KlVxs+2C2G+W8DQDYv/l31nhMTTqebP4IGhXcPtOsAEBcA6a6FT8GYYEhCLDeibzKSi0ExG5ee4JAUuTPUevuGQ/Lrw9Ck3OUAhBa169fnqSRvVgToEDVn2ywCEO5jaUm8LFqcIR9/2IhrsN7vtRCqp6V58Vo7qJIaUN4IAHHD8OKbjyyRlAQYTNDIAFWzzs4uBCFegtMgRzHz7cvYA/MAZI4ddcpyab9L9jszQOyGdpMBCDedc6sv4EFLXs71cjjBagc9JODhoho9cT601rULf/WchNaPvAVNSDkuCNth1XtuWE93TLbiIwB5Dzee6RovUfnQelCEnoysENr0cuD9OihZU2lAJldA1H5gIPMsqh2LUfXg3I3aD8xsvzjJGWvajbjdb8wAhHCTMuFqVFsL7j0AyLFj0aC1G97c6wEP+wpnuG03vA22D0ToLfguU9KPOEOh6vCN33kUg+82WbN2FahZ8IhPTZc/+qM/ku33bVNr2bZtm/yH//M/querVtFsWre+3m7ldNXR0S1PP/249CAk8I03PgDFSTs7mQqImSnma2MYRDssSgcHzLRHZlNVDUZ8o5nXWJGZkKxt9RWXNdkkeUgk37q1CmLIqM20H4YN5n0KJTs7tXMX249+9A/q77/6l//GeiVGfvCDZ1BdiZdnn30efGlOJcAOu7kFs4taeN/WrpVdCQhaDOC8Z2vvQLCfxaVyoxqTmKQF8l4mok86/mOgs1AUz9YCQBcGbYotHmLzlJSJOT4pEK47vHkSC5G1b7zOlikSRMZD1OXGY1knR5yvQFEzVR+McG8IgBjqxiD6zTSeH5NteFNReSiFCJpOS4cbWbfVjdswjjRke2NFxV4BMceWx8V83zj60p4xM2EF6h+s7ugZd7O+hbn3SjJcoi5eOSaB8BhE4/oKSccup6X78ING5LdcqfherJVdsCgHVQFPluytfx1mDLqCHJIRdJc+pkHM9oct6lWM6ONptntp/nbQ4Jxyoo11alS94AA2CrG/aRHNC6zR2QKwFx6xTAqcoLawj6pytymHrQOXtLmDXfBvAKOxm86G/e+Kkgdk//kXlQB/qtlw+FrJOAAhm8OFKgy0L6q5A5JouaMNB2KlAgGGBelImU/Mh6tWr2TEAUyCssMBRQgUs6Pn+uXAmSHps1zo1DoselUMKiZeOImp76CDGSaaIs1tHfPA5CRzrvjWOlupY4DjTboVReaGihTduDn0bFrQYfrN3n++yDmnr9GmH01VMFq1DKPixVerqrJBQU2R3Z80y307SnBd9snRw10wZIDBAnR9bDT4cFjUvbDDDS2VPo4unJthh35e8c3lkoGJqGp8JITjnhgHrccYgjVRfaYJyJEjOjtpvn05e2AegMyx484DQvIDaVGTL7e8LUz1OskTZhjBz/ASE/VT0TtoCBaTHbr5uXQEtm3duRMz9YfUjITXVDqsvmHKub4lTdEwMOJ3Mtncg+VMwnlNzVLJT0uVvUdPSr9lt2o+7cZyimk8Se/By+Dk/TBJ7XPsME3cnOsM+DmIIyWrpKQQs+KnIdwztgI3sFc3AkDsq71FYMQMTM1gil9pAEgIN7nlK2pUVsoZOINt2LBRbdGePXuU04ppCZbLU12dHsz7xv0qOfz99/eoikl8fCKcpDbLhfONcGfRepGkJD3opqOUExQvNs62R/UpHATps8g+GPMAaLPZK3t2Dj33x+g6Nm2qBg0sDdoUpu/oRuBiBrYEM/cAoLD9yZ/8qRLZs/3t//P/qb+FMGWorKyQX/z8TehN/KA7RpPhuzo1NcdtpY0nAoAEQaFiKy7SAYJs1Ho4YvTsYxy0LMznYhuynIT4PDtLhy/6YSDR36cpOdSRpKfrgbAJFFTPE0jMxLKj9egDfXWgiNtpAZAYW/YPA0vZRkaHIgCEg+GIBsSoqbFMZOAPpyq7cYHPygIgAOHAlI1GBJFmnQfs8yCF6Hm7ZGC8XZp6dRq5WpdFwTLnGgGDOUYO2wCMA6KQtU88plHth53PYwnBaRuN9bhj44W5GPFIACdx9XzrJwjEc8FiN1n6xjVtUgEQazAeUD6EuvmCA8q2lC0zvlIqMrfIZxeeVXbAkWYBEH0ltgZ4IT1wiwE/JYBDm5u8WInADzYytYkAw7L0Zb8CCDli9HHyB7WOyU4j5D7W5O+S7MRyBXLeP0PjdYBVyxmLv8WQZXlsjsuaiifwfoLsPvtjvR0E3VbVy2y33weQaO0zXxsc1fudkgMb5NhRWZS6TfISq/A5L45Xt5z0N8oK9EE83Mx6hgZQ1fLgO6BfwTnS1uWTT4+NyBXk+LCF8b5pUTc7F0Ttut/GQpjkMqZ0Y9axuw2gw2wTMzFqa3Pk4sV+Rbmak1WPaYGHOqLWw+yR7kMGiUZ1VPZKjhlhOEDf0yMD/r5wVVDP79teISmpXmmE2PzgIR3ssmJFCfKR+kEnZWWY69K0wphY5MoEtWGBLydRqh/S61jSNwBNYKkMoOpZlFWtgMfQ0JAKpz1+XP/W59uXtwfmAciX99hP2HNSYnbs2KFASCtS02fcrjEwpkPWspoq2bvvwOxRkGa8YbdxwRkO8ilSp1sWQ/puWKR+lwEQDtbXra+VGhx/FwZFFIpfD4BQxB2H2f6TJ+sUAIF0HVkVabJz10Y5evQs9BQnbwsAeeih9ThfBzA7F9Xv3AgAITVh164t2G8NanwY1A0PjyHxfEAu1jeoHJHbDUDc8aXqBxEYQ7VkDgKQNGgLKrLWyeWeo6BBXbzlAKS25BuonA0gf6RRmns1uPXGpEuqe4F0jOrwyZkAEMTCyz0L/rnsOf8sgJQtAXoGAITfcc/i35N9Df+EyhDshm8AgCR4UmR96ROy7/KvoKMZgAheV6+nAyApcTmyqvxR+fzc8yoLhG2mACQzKV82LLofGp50Gfb3ShdAbJI7WzKQjxKgmQFmwQF38NcpfSODyHFJVvqB1JRY+eW7vXMegBiR+chIQLlAUd8wZ9ttAiDZ2QlISS9TIOzsmV6pO9eDa3E8zEWWIfOjEddjempOD0C2PJosuaBYpowMSNPlvbKo6mFUeh0q++mjjz6aYJ0+Z/t6fsNueQ/MA5Bb3sV3zxdwkLV161Zpb2+HzSAVJTNs1xgcpyQny5YtG+T4iVMqF+K3us0QiBQj9I1uWa2t7TOjZX1R8DFVZ89wG691nEyOBpfhrLapPpgKAWdqOSu9YEEZQO1WJRLPyMiWV155BULOOrXq8gXlEG9vVs9Pn9ZC7yBmy+vqLkXCBmNBy2EjaNu4aYV88vEhWD/qLAgGE/ZjJo1tsqjSVEACmGa2i6K5rBOzrT5rAMawRDtdZ8iaoX3yyXtR1TiiktBNVYf7Y5blLHtaup5JfPHFX8l/+4d/mtBdr732hgz0a7F5SUk+sj8g/IUzGAsLtHllY9jWMFKkB+CUNozv5cwgcyRMowjdWFuOg2I2hIEdWzbsgdku1p+TshLtKpOWlgzApvvKD5qMcSuKj48KyZ2eYm2dOnYe9AgzC4pwOYuO5ILAOdIsIbkKvjO5HaS5WZURU9Gw7zQrIT5rxp3H3/Rbj41ew9dNBcN8lt9hjl8aRPLFaSvl+JXX1WsxYb1NLhtNzF4FMFUQShLMOvj+ZAqWvdCqthN9tKrsCRVIePTyKxOOXUXSQ9Iw9JZ6LYTQNYLgSIu1HLgcQ6hi6NljR9ANMfn3pbHzMOxttWkCt8VpVa9iMLOMPZnwHQG/A+BGz06vQ1WideC0XOk7hKpKsvQi8JItQn3DcxPY6YVuZjyoz6uC1IVSlXevfHjuH9W/Tb+6LTs41X823dz68qdlNDAgxxpeniDSN79l03+jSDP3wg2JrSR7q+Qiud0NcfsYslDOdcIxa6xFBq1cks0V35Nk2Bk39J2Vvc1n5RvLH0P13iUdA2mgZCELBMGbf/t3CKq1ziFOLrD5kaPjtjJO9M7q4zyC7ZtKOD2h82bxH4ZuVViYhIm3dlT/oxWaWfya2VvVVeBjMt2K/zZVP4CoyPIwZrDOYx7vaBVRLxsOD0YzfLBcxYIsVDpy5cP3G0EJDOAaXgLA0Y1JGeYfBVUwK5vXg/PYr1WqoVC+hBcmQ9uFcOPNbikHtXIMlOxzbe8op72i5PvVeffOO++AXnv3h/bO3kH9cq9pHoB8uY//VXvPmzcrIbQv3bt371V0rGt21zQDZYIQ0nE6IXg/cULfpG+2/UtQVP7Cxi836zNOYNOt/3rv3+h2XW9913r/aoLIjX773F5+kqGNvtnZNnmq9+3H0TyPLGe5oxlPo7JCradQglvLijUM/rlppD8ZoaSdKmYACgd55XAsY7t8GZkNoFaVlGQDhC+TH//4XSWij1IXbHaq+L7RMQ2mExOTIjklf/RH9JvTLT3NSjyHnoXWvGxOayRMV6PqZZUKOGRlp6sBAbePA0Za4YZAOxka6FffPQiHsbb2Fmlt04quOI8edIyORC0wy8qLZfEiTbFqamoAf13bIXtho8qGHHBYnC6C81An6FzDWL8eQPgZ8Gc1JxCPAQ3Gfpei8shrGMwYytqY5WjGj5rBDLfVhA/yM+ZzfktDwWWHR8Evh3iZzVC+FIXLomPFxaZJeeYmaRs8iSrIJWhALEcwXJPUZ9A/wWB0m82xUZpoy65Hh+RNHPDz3wY8EdRRz5ObUgmKaJUcvKj1F2bgWxS/XdrG96KaMYZxc2zEijjgp+eTppDFunBeWQDDP+qWqqL71etnmrSYlq5jsbF6P51WyCCfm+0dw7oMdW1Z0VdVyF/vaCO0J8jtGNGicNWfOC+SvdkI7gshYPA+nD+g4uE8Zx/EIr+pFQP/8x36O3Hm6O+zOPn21yj4X1fxbVRKBmV/vaZ7qWVxztmzIPhaSlyelOSsliRPNqqWXojajwB4fCDx0Lf4LFtoj42iGxjNl80Ld8AmHWAfwuKOoR5Ji0uSoyc75cPPGuGGBIrdqD5XvZYeS+cS6iuBG7qXQVDabnczmR5zmm7FTrkm6Jisk+G1z6reqM/pc0JdAwGmk5O9OKdoQ67pVFlwLSS4J6XKsCpXry6BlbcgZLERwFdfj3SFKBcV4U6MC8YwuWRpRXFeDgepJMXEyI4+WZkyJAvztkp9yxG4pSVJDwIw977XLY899pj6fb711lsRW/Tbfbznv29u9sA8AJmbx+WObhVByD333IMZ2mHQYS7MPN37GjP1HOxx1j8BVRYmp0+eCb3RHU7CDTp52ujCG13bLVh+hpUGr9ej+kXTss7gAh31yp8sPJ71rZzhNk7+Xg7ozCCPM84mxZphfKZxgMXKxerVK3AOnYPweQx0vGp5/wOd+UFb3mQAU9Py83MlNycHM226GkLr3eh7BdLdgxvcysWSl5spHyN9ugv/7k/SN7/ZBCBbtlSD5gVHuDf23TIAwm3OL8yT/PwsKSnNl4N7D6j9oPtXTk6mePEbUdUZVCWoXeFvxeuFzkEBAlK6xlE5gbUt/vbjb0ZGumSmk4uNYLhpAchiWPx2AMDMXQCi+iV5mWQmlsmxKy/fMgCSEpcvpRlrpaX3dIR+ZQZr2d6VMhS4Aj1C14wBSElWreQgoO/g+det83HmAKQ8a40UpdWiOgF3KQzWWaUKECBy7IhrXDwG+z5YHDNN/Uzzp8j5WCB5SYuwjX1yrPmNyG9kOgCyquQpgBUAaQwkj15+CSLiqJmIHYAUZ2A7MpYp4IO6l5zv+gQBi2fVYJRtMgApSVkt+Um0PgH4B7D24b/LsGHvgDmCH45oe39jLHfnFgAx7lbDw36VZE7a1ZxuswRAPJhM+fa3a1F1H4Lr1FFMnHhhBLIC1zovqrj7ZHBgHLq2UpwnMfLBh3WKehWDdHKTDVReniYFBQkqKT3W0os4LADigenIV57JEU+wBb+pU9LZ3QGHtFRUzhJQ0dypwMcLL7wwQcM0p/t8fuNuWw/MA5Db1tV33xetX79eDTSPHz83c8BwHbqQEqfn5aK6cvAqcfrd10Mz2OIZDvKNW1Z/P2gScMvigP2WAxD75s9wO/kR3lAMRcROFbGLvumQwvbMM99QlrsvvviaFBUVRb6xF/SmtEw9uiEtqrg4B8FWXXLunE5kTkpMjQT4ERBTkM62ZcsqyUZOyEsvfYbBQzRE0NB0OIAyM/XGMUt9hyUQ5rabCogHA36CbLbk5ETp6enCTfp+VEPa5ZNPjiJwzqt0HGwuiJYZbGhaMKSdkgi+YqxZ585OLQSPxwxwZDnklqTDjIGtoqxMem35DSVIVE9NSZS9e7TblgvOSm63ruA4YqO1oj5UQZgonJiYIqmouCQkpGBZN5b14LletxO8Kw4EOTsedXlCpgPyQrgPDjWYGMJcO46LNXsvYcx8Wj579uwMU0QiuDR96UagoMk/YSXDNEOJUt9pAVANlKIVo6AluGeFyf667j8En9pKYTx+lTk4Bl2Hoc8gz5z9oisgTptgmt9hhOfaclZvET/vdsZLCvIuEuBsRbF0giddDex5nBjQx4oAdR9tAycjwYZmf1JiF6jtGQjVA4C48Dl9HHw+hDOCssUW6wqaoo2itrixvjUVvyt7T+sgNbpV+RAUaJr5XZhzlPtsBPmlGaulLGedfFz3/yrAm5pYKtkJC6R/uAuOQWlS1/FJ5BhosB8D6tV2ULAQmjjaImeuvKdoWfbfHqla8cjqqCrapUT0J5teV7krpn/MsgwtLECQYnpCsQI4AwgkrG/7XEZjo5bhcZao3RHyiMNnFOKo/KFvs5Oq0H8eyUlDrg6tfbFtb33yqRw/BVvhgWWR/XdaWTyxoB2aNg7tzO1s8fGxSmCeluaZ2+5WplNuyOXKOvkdrNBFReYRm1xUPwTHaeFC6ukqwEJowPN8iMFHcV31YNJrAOdeWE2CMQDz1VdP4z0fzlHk2VjXTf6uqqrSAVjCADDWuV2aLitrB5GFs1x6+y7IpWZ9HfPGOaT+SJLce++96vc+n25+O8/0u+u75gHI3XW8bvvWVldXY3BYCo7ssZkle89Ar0BOPMXpZ86em9eFTDqilZULlHaCIYYXEMx3s5WiGZ8wtwiAMPTvd2DJ++mn+9VMrGl2AJKEQXV6ehJsajvhQNOgFpkOgMTHJcq921eIB/Si55+nubQlprV0AjcLQH74w0dhv/sJdFC9txyAlC8oJHlaTp04qfbjegCEyzgs2iEHxkmJ0QGhCSrMyMyE5kRrQ0hBc2EgSgBCF6sYDMyZu6F98thwPCIjd7ymqBqgBzk4WG1TM5Z3AoCUZ2xEOneHNHXrathkAELBOu0/Yx0uNRCmsxPDDU2aOw0Phn19KuuCtKaR8V5UGHohkG6WyuwdqCpkwDb3x5YNrS1pDd8V58yWBGeBdAWPzhiAcBs3LPhncqbxM7hGdc8IgBSnrpHMpDLFjx/2dcnpFk35cyLzSB+7qBDaHAMDQPh+RkKe1BQ+KMzniAG1yRcYk/Ntn0oiwFZBejUAUgwyRs6jKnEAFZQoXS/Zi0pj6hIAjypFRWMKenP3IfSN1lYpYOeNiumnAyBcdv1C5I9YmhMFOvH40Yu/lqG+hjkDQKjzIN2KYYJnz/agGhsNcLR+BHPzzy0AIOoX7/HJ179eo6qtBw5ckOXLC1UWECl9Y6MhTO4kQ/9Wj/ty/1UAhJ9ftSoJ9ySP0oSs3rVIVixOkEMtJyXYvR8UO+3yVpBTJQkxCzCh0yNvvvnm3Ozf+a2aEz0wD0DmxGGY2xtRhpnb2tpazByB+nKjgXrX0YVwxv/QYe1C81vfZjjIZ1Vh+fIlSjvQcLnpzoC0KbbVVDvsgyPSOCaDJA6korPwIdm+fQuoRTmyf/8RabhoBZ/hYKel0QIVgvSKQjVYLiwole99/7vqtb/6y/8DlaAT6nlamqZasSUn6Rn/DZuqcBP1oBLyufq3x6NnVO12sdqWUjc7Zcw+W2xe5+z8kiWloB4uk+eej6bymvE5KwsmoC9gCS/V9+JGnp6m7XBNBWRJZXXke/ft3RehMWRnZkhGlt6XEAaM6zevldYrrdJliTJHRwcw+641DiZ/gs/7hvrFg3wPNh9cZdjKiovhJBPty4DFz89A4NeqVTp3pLe3S/1llcW0waFODHR1VYf77nbrqg6BmxrgOkswME+FmP2YmqU3g1/OYptqh10DYioarEKYyomygLWFEg5b28b1mf52W5kjsRgom8bgQ36OdKAUBTJg6w2LYuoaPAhKVfQk0JGCcPHSAn1Uu4IQxoKy1D+iK1Jt/VGNmd0W2HxvXmq1pMYVyOnWNyM5IGb/+dflABh21Uir3woHtGbqWU0LWuYFnC02jSnybKuLvwU73WfVcz+2zf5biehorF11IwNjfcW3IFw/IvVdn0f0S4mJWJdlvMD1mN/ZuKWhsPcp3+fvrqrgPinLrpVx/zCAVj8qdV4Ifz+Wzr76SMUuCaAjP2WpMHPFiyyY/pF29NMZAI+jke0067Z/hzs9IAnQ5bAFR50yarEiHUH9G1xQsFpy0vOVKPmTz49LfX2jDA6hSuSCiyKAEZszUIXP3hlXKdrqVlSkqtn8Q4c65qatbuRMsp5YIaHUbESbXWxunk/We3DpEK6DsUr8r3KRwsZAgblMizEJVI8q8wC0HzoNfcGCdFxb4+XI4TawEZx4Hifl5elYTrv/8Te9ZhM0SJwk2a+T7f24XmzdWYRzLlWScV358Mjfqd9kelIa9GxpkuxaJmODHuhKuuXtt9+evHfz/57vgQk9MA9A5k+IGfXAF7bpVVey6VNk169bjTJwnHyy+/PbN9s/oz2+xQtdD4ygzyjepz6E7mR3vFpk2167w46djmV6jK8ZuhJvYhz8PfnkYxBUD8OKUd9Ad+/erfIxOMDPQsZA65UBlUHz6KOPRjr+vffeU89HIUYOBiam4vgDbvmdJzfhnAmCMrA/QpVRM7hqcDpRZGtWykGdEyF/bGrAZ7Xenn4ApVUAfV5woHU41tAQ6DpWfggH7WYAnp2VFKnm0L0qPS1HLX+lWdNcKsoXSmODvoln56VCz2LZWoOHH2OJsoMAII9+/aty6ACSyTG4ZRse6QX/3xqsQcTcb8tNSARFjM1tZUO4Mcs/OKipEB6bg1VqWgqS17Ug3fQDXZ/c7uisttHqqKBGyzVHCccxoI115WOWtERGhj7Xs+EWkAhZ4IDrpT2taQagsF/HLVE712V3Jgta1Ckua4CAx6KzuS16FddnP8ILch/ACw5UQY5igB6LmfoWzPIj4M8+LrN9wuyrWg8zRNDstDJjUuBCXkV1wcPSOXhJGrr2RJY1+8n8ivLEh+Xi0GvKAcwLHntkXbbrWDR3BpQv0PNq8h+T3pFGuQDKlFoebkBsKiHeoqMZbfzasqexL6NysvU1tYzZJ7t71zgoXwbYT6atqc9g9WuKn1KAow6Ao98XBaN8PzEmC5qOVZKZXKoGiGOBYekeqJfmvsORY8d9njx5wEwOA56C8cMAEDp3hy0Idys2/wCcDdfeoypTv3n7qJw83ihhHKMg3JQiLayNEKKuTNG3bvUzAo+amkzQK/0KeMxpW13VRVYVToEOAzAMeOC90y42n9rliqtZiYyOFSsKQXk6jMDTUkzspEF7cUgBEgNMTN8/+GCpsgbft68B71NrFodr9HIIz8dxPdUTP8tqM2TD6kVy7HizJC7TGTUj4WFZ7nHKcP+YXOw+ImlJQwijXCRJsPlub+lR58R8xsetPsN/e9Y/D0B+e47lLd8TgpANGzagCtKHi4ymR8yoXYeWVVFRJksqF/3254XYO2sGAMQsTn0I+4cXd9oZ33AVakYH6ToL3SQAScPA+KtfvV96e4YROBiIABBafjIwr7trWBqQ6H0jAISDymee2aa0IK+9pkMDbwaAPP30DlDfrsip0w1qXbcagHz1kQflrddfR+Jwnvq+uQBA3J7F2BJQesZP31EAwkF3ac4OVdGq79ijwAfbzQIQgpMEV4Yw/XxsvA/heU3SNXJRxqANYSMAyfbUIjitQQYDHTMCIPxcPNeZvV2ONP1crWc6ALI0/37xgKpyolUL1u37dCMAZFPFd0ChGpMjjS8DXAwp2+tciMIprqfuhfsxDtDR3lcHoLUvAsbsbnBfFIAUp66SosIiOXLisHz8ttbpzAUAQoE5dR7M3WGQYEdHNDzyOle3O/v2LAGQZJhnMIT08uUeVHIX4Po1DAA20fqefXTPPYWqf86f14G4oZBXAZD/n73vgJPrKq//ZmdnZndmtvddrbaorKRV77It2XLvBdxNhxACgZCEhBCSfygJEAgJEFIgIYFQbHoxzTbggoskS1bvbaVd7Wp7m51e/ufc++7M29VKXjVbhvn4Gc1OefPefW9m7rnfKW50OfldagD81dc1yfBgRF7cfFSu/8OrpRQar8o8J5zNYrLv2PPIzUEWTJlPSguRlD40rDRiDGU9ceIcgnZf3TOQffdXaQSyAORVGvjX6tsahyyuZnIVe2Jq+hmP6wxAhJPs1atWqJX+w4ePvlaH5+z2ezIQcoYxMtoZ0oU4Tq8oELHtq31l2Z4Jkk7FtvHX2QkxVJI3v+k+5GGUgRJUKZ/73OeUKLh1wSzp6x2U7pN96Ii04HrSHPjR0cxq6uHDh9PdhzyvtrcVKyOCN++8a4Wyrv3xjzUdywgxOVk1+2pP4ebkjMXV34oKvT2K/u+792r5+jd+BgqSZV+Lb0f7CrGhYAXHekEF06vBoVDGFjYS1tt1QbhZ6Nd8aDe88k2NDg2IW98tc1tnSX1Doxw7cgDZJ1p47wK1p6RMC9gLMZGg+JyVm5fJooiMaoFwHIJeY0nrtxLleT+DG2fN0h2QcERP2l1qNT4znunVfljiJmNWtoXV6XB7kPDucKMbchLnB4oRdhMwkAly0q3OQtx6bgrBe4m4Pj6V8aEshNHlUSgBm/N05gAAIABJREFUtrVWfLsDHSdqEiIRWHgiN8IFvYaJKyB1jJqNPISWmdJuUE6VH8MKRZC7gdcPBDrkSJ8WutqF5+oYbRogM4Gynzt6O02suqL50GHMUAYD7b3bkOOhV37LPAswqe+XsWR3OlXd/loC38xnQJ/zhbWvx34OyX5kZajxtbo+HJdl9fcoN6uewGGp8DXK80f+Z1zOh+nO6GPS4zmGrAxznuyp7+wgLam7E+NVJFtOPAzXMFLKGqD9ALVPnSIHqFgDsunow8hR0SvnSltiWeAqqpx1/rhvyQmdRZ/Pp57PGo4ztdrqFkJLNNZVINNBk5w3Y6E8teFxOX4wJIM9+rxRgxOMmWtsfLfyYndBOKlmx4Pp9Ox4nDiRcfo65aRfancQfKTpVjxfttwZta/sNpr7cC6U0Jx1erE5H01JxijCHLKxHn7mmQ4Nzgyax2eWAJbF7+r5ly2Q1ma/VJTmyk6Iy8vyCiUJoF5X3qrc0BJ4/qYDP5KF02+AexY+m5apwve+972s09Wldn1d4vuTBSCX+Am6VHePDlnk8JMm4wSnecp1hgk2vwTXrF4OsTucoHbs/v2iZKlfDfwATUHEz4R5dkT6kKuyZy8tbl+Blb4zdGzsgET9ZGJib89iMCu7ZaVF8sCD94jH7VcToi996csyr3U2sikydrx+hLGxdu3apUSM+keRuQf6RzjPp6kdyiXMKlLUXnfXWtwXkZ/+VHdCWKRaGQ0HQRsr15VUyews0qc8FiJoRGDgZZctlIcfeSLtjFVVVY0VQS3gtR8jAQipL6wY0n2LigzdRL9vDB2eqgoNUFxwryoqslAH9zusQUV9Y51UVFfJM08+IasuX5ne501b9AS7H45ceXCoYRWXZFy1HFaGB2lXhYX6/hMnOqS2TndRWLMtANLdo3URBPcphw2AWG5ETkzqFcBAEV/gLwzaLFCeSLuxMgQY2gCx98QppX4nB+63JkLWE6jHcIL/T4cq4w5mbvOxFP4XB/3IVBRCaLcrT4JhiN4ZSsigQKzcDwFsRK1sFy90CNPLVmOXYrKnW+tzeF7NNWafoMdCNltVp749joplSyXkBJzX4bTS5bD+Rap3ktdUDuhnSK0fQyBm9PC415p9tgMQdmhmlF8JfUW9vHhUZ2wQACUxoPXFyyTfVSQleKxjcIfK9OgbPYIk8QPp47fvG0FSOlCRgQ1WGSBF967ljfco1zjuqw+gg2B6APt6oPN5mV66BICqUV6C3S7F5R4LwNk7K6RYGSoh/7W72PHtXDCKsD+/b0x/7lJhh4yNxuWutQ9JW0ebbNz6onQegj7Aun7Mcad3+hW4QWerhQvhxlXpVSv6l3yQYPoCOhPoMOfd+lwBoHhgHsGKQO80DnhQ56EGPqP1mAx48CmrV1fj9zpPnv4trIdBTWPRvIBVgpyP229rle9/f4fklPjkdbe1wLQBSfaeBPJgipX2qrP/sFSX0NyCuqtByQWVcetLe5SVOheLfv1rba+erewInM0IZAHI2YxW9rnjRoAr1gsWLEAnZOPUHLL46ilMsJctXYSJYq7s23vw98Oq14zqFAEIn86JA92yZs5ohrf7yYsPRC4AAGmdNxsOVutgU6t55T/80Q/QSfBjgq5F3KxzBSCUH9x773gQcjYA5IorliDZ14Wcki2vCACZiyBC1osbn7vEAAgpWKiETqw37PMoNCDpzoKVbM3HzeSY/5ogwomA1IAXAmV2SVhmW9SNeD0azIVj0fTqPLdnAAgfW1R3u4zAKvZw77PquRcSgHB7zZWXATRx0ucQj6NUBoa6pTuyZUoAZPn0N8nekz8HtasS4vkaAC9YM6MLlpfjA6RIIhn8gBwb3Gwu8XF2wlMBIKV5DTKn9hplL5wECEtiUjo41qECG0cRKldb2Cp1hUsxtjHZ0fFziMw71fhOBYCwM9NYuULtWyg6AlpXQEYiGdqOASCehE9aIDqvLKmWx558XIZHR141AGKABxPM6Wy1f//ga0Ngbq6AM3Y9zgxAPAgipaZDfQamAEAYIrhgQZkaHyXET2DKZ4FGA0BKAUxWrpgOB8I+ufGmeej+RbEw48FiQAQOc/lYNBmV7sEjUls2W3UmndCnDYzskJH+cqX32L9ff1dkKzsCZzsCWQBytiOWff64Eairq1MOWfwi6uqyxLZTHaMzgBGzyv+qi6+neiyv0vMIRBob62VOy+yLA0ReTqsyyXHbgwrtq6kNDTVy3XXXoG0fxI/dUThI5Sq74aQlwmYHbOFC7eB01113yUc/+lF1OwixpKmU5RI0OhIat3prJsJveOhGOdrWIRs37QKYKUl3QMbGdAdgeASdBYT6mQqHtTj7zW+8Uw4fOQHnLS0eZ3m9vvREmccxOqIThFlGh03gk54IWI8V+n0I/NOrix53DoBNhoZVXKLF5M1zm6UN1LL+vpPiK8zsTz5E8Kxu3D8S0CJzrw+UKNsY8D5qavw+3SGhlWtXZ0aEXAk3GpYRo6fQjXBY4vX0AeBGEhSMXEsZ7UKOiOqAwD4TPRw8eAyuT7H0anlCWflqKJEwscm4nRFjM29dP85zYRdO51pCc9I70ivmVvo5nx8ENYsVCIfSAncKz+HVk97dPHRB6itWqn0chp3uiYHt45y27Mdlbicd+tzanZ142+wDaaR2TQSfO3/6jQBCQQnBOWkgsWtcF9a8jsDWdF/ykOQ9v+5WdQ5oYzyKTg47PWPhITnan+nGcdvmNRzyyboypMxx/9jpqC9dLBWFzcoBzOspwT6NqnT4Q71Pq2Pi66uRw9FUtkp1lQ6f3CyHuzekr3eaJ/g8euWcgXDxZEiJ5emWxXNTX7oUoYbz0aHzYMwjShTPsc3zFKHDAkE5E8xxfx8ofzQ8KCtE96YvII89tk9OntSfJfu4cmzs3ZDJzsf53mcHHux4MMWcE+vXTJ1R66E+ORxVfTjp56o/1F0FhR5ZtbJZ0U2ffBK0TavzAa+4SYfAiPFVd+iYZcVM+p1xQ7BelTttmnhLdyDLZq4saZ4DeifCJEHN9PnKZXRsGHsVlII8fpfiOwLX+JYtLykDjy1btmT1Hq+Zi+/S3NEsALk0z8traq+MQxZBCEPczrpexqo3GAzJ5i3bfv8oWWcxkBetI3IOAGTibufYJr/TYR97/fVMx43DJnZQ9u7dnw4G7O7uVu1+U8wQYREkhOF2Za8F85citFBTWTo6OqSqUlOQYrGI3HvPddLZ1S+7dh9Jv4ShWqz166+Rxx/X9pD19Q3px1etmA0hZQivG8Lvs57Ys4616Yn9cSSM+302NxqLt50LwW9gVE8AqiszdsExTKZZxaBfOQAAWAWFmRyUhauWyOG9+5D2PSrHu46rxyuQ8m6qoLgAqeZaC0XQkm/ZmprHR0YHpbFBBzvGMHkMpB2xMvtYX1+rHvcjLySZ0vtoz2Lh3+FwJsxRUQABQDihlYQGYtQUsEKwIZ7MqhWKAvW4mlxbqEzpQWwUIocVfKgAiqULiVs5B5xIR6zXBQEIopaTFmAC5mOnTi7rQDMq8dXJzuOPTqD/6OfaAUbKdt2ZybFdeD0uLNFyqlo7/20IAQT9K5AnXdHnNbBA2Y8nF05mBrgUeupkTs01cqj7t9IzqleCqaEYs643/m0HafocZM4R98HpyJdpsAcuyK+CmL0I4LVICcy7Rw5CRH5QBsPH1HZZ5n1r/YuQ5YEAOFDVDnc/B/2JpvYZ/UZ50XSp9M8Rr7tUinzVSptDNyxy7XJAqaNeZSzSK+0IfCTlzZxbk45eijR6Cc2RWc11oCGGESS6AzbT47UVEwFIeicv8I3XdMfjLEGH0e2kaYX4bTTA9cGHVsnjjx0BAOR5IDw/Vedhhn7t2jp87l0q7X1omODYWgThIoK5bVE7H7xzOqh7CF0FQE3gu2QwOoBrZ7ocaH8B91dIadEMpeuKwKjhuWdflIaGBkW9HhrKhG1e4FOe3dzvyQhkAcjvyYm+2IfJFeJrr71W8fA3b95xdmDhDJ0QTqznzp39+5Wefh4n64IDkQsMQFTOA0BIS8ssJQDnfxTT792zH+D12HkDEOo6ZsxslLWXL1DJ6rv26En8mQBIcbFPZjbXABSBtmKldscx+Q1BT3D4cCd+8IcuOACZu2yB7Ni4SfK9rksLgEij7juk9LhdagCksnCulBVMlz0dv7woAKS+YiHEtnOReeFA58mDbk8AFCpM+oYzug0DQIoAPurKFiunrI2Hv54GGi8HQLyeAkzwZkkxsk7yXIUA4EhpxwRvKHgC73VITkAvooGUnjTau4gECM0V69D9aJGDXc8qbYk6TwAylYUzpal6hdKdEGgSxPSOtiGQcGd63xrL1qj8Eaaes+tlwNFEAMJtzq97CEYGcXni6a3SdTRjyWy+ni42AHlNAw8zSBcAgKy7cjbotlXywvOHZOGiJnn4W8zNmhyAkHK1bl0dFmUCShejOkRc1JkEgBTUlcn9N89CRxgp9tCqEfCOnHxGRgr0wkVf52G5ffVf6IwgXEtdPYdluD+lwIfREZ3HT1X2pdkRUL29yfWF2cHJjsA5jIARp7/00q6p60L4Pi+jDaED1DIErP1euWSdw/ibl5w3ELkAwMPsi1nB42ovDXbe+c53wIWlB45NZRCaD6qQwhxQcggAvvud76uXmRwR3i4oKJSqabrDYdyxKKQ8DPoWaxosQQcH9QowK4VEPK83T265+QoEYg3L3v26w8Ci+9Z73vMe/TyLUrR08Ww83yPf/d5v9PbqquGhXyvVVaVq9ZHZIKOjQawEB5Vb15GjnRLCqjCLq4YOa6y8VraFcKXZqgK/RwIjWkxfXl6A94zC7cotC1atlJd++yzE1yPi8urOyMjYkGkQqL8TeK7ezxhShnVXphTUK/VcZISUw/FK3cb2GxuRqo4qKckI+g0Vi7kfAVApWHbRMY/frOyz88TJaDQObUqqH1Ni3ck0DmZJLASk8zVsDjzmOHNAyzIdBVKb4tBzpB+zclcoMjf0rYTV6aLjVdz6CWKXK2K9zmhFuA2X1TXh+xflTUPS9yLZ2f6TcRQg43Jmp3+58zOhIea4eYzmmO2TKDOZVtkomORX5C+E01SBeLxOKcNqcHvfTgAD7ZJFAMJa2fQQtBjtcM/aIwOj7enuBK/d9IQe+TGlcKnifntdcADLzUfHw41uRBiuUcNKH3JiyAIROD7jbKazdixxsXV9NZYtA21qnnrOhoPfSJ+PltorpbKoBXQ6hIKmwnKifxcct/bjGtUr5AmAadM5SWKMTZeEjlcTKxJB92WsRmY3NktFUYl85Vu/UE8JDRSNo9XxvotFufpdAB6G8phKGoH4RIcrm9YjDVJgioBrQ50znEeWN98HjRztdb2yeEm9bN/WJXt2d+MTeGp30LhcsetxsgcOdVZXT23Icj7LxXdP1Xw48FXmyZpWv4TxXeVGV+xY23bp6NorBdW50tunP/tFcD5bs/wPoPfpkc72QRUuuGGDNsnIVnYELsQIZAHIhRjF7DbGjUATktMXLlwEes1BpHhP0RN8CuJ0agSWL1uk3uuFDZvPrsvye3qOzhmIXEQA0tzcjBW9ZpUszg6IWeklCPnVE0+qH7rzBSA83WXlJbL+yqUAOSNpEEIA8t9f/hzAT6EMDgXk2PGTMn9eM67Tk/Lsc1xZJPjRmgysC+pJAABCfX0lgE4pwEi+Sqjn5CsCatjoaEg6jvdCfzOQtj19OQBSXoNk6sZG2fHChksQgMzCzLIHAETruS41AMJxX9J4n2w58vBFBSCFrkbYA3tlJHFYZlatQ1ehTA50PSktteuUbTB1Hm6IzA90Pw0XqmOK+mcm+Q2VS+F4VY0OQz6485Vw9wormtxQuBM6F9jEDuxOfxvRUSsTgjg5ACnwVMtc0LxccAvrHoJNeS+oYaC51ZUuhIB8GYCHB10OdBD7N41znztXAJKbaJbVCxbLxh3b5aWX2tS+vhIA5HcBeJgTe74AJNcdh15uIT5/SXn6KU3twylPfydNBCDXXKPpmAQfwWBcnC5co6cBIHc/sBxdvjyAD7i9hUakZ/BXMnJcAx4DQGrK50hL/VoJwm1wFIYDmzftUEGx2cqOwIUcgSwAuZCjmd1WegSoC1m3bp3i5+/Zk+Hiv+wQTQGIzJkzS7k/bdj44iubhfGyO3/pPsEAkbraGrg8BeXQYdiBgvp02rqAAMRMzLjyzP1obYXNIxyRjh/XIWahkF6dv/32W6W2tlZ1Gtavvxorfzpj4Gc//YUkczUXf9fOPerfmJWoztvNTbNBN9D3x22iVL+f3YCkXL1+MQTmEKZv3KWe84Y33Iz/zwWV4Bm5ct0KcNsH5bnnt6NjN95yl7SYNH9fZYYbznWuNAFAVNeUYB99UlJagMmh7hAEAEhi0ZhEIRrv6x5C8ntcBvp1Qnp5OVczfVIxvV64Etl16LC0nzgCy0tLhB0clZo6narOynXpf6PRILajVzxra/XjgdEArHd1hskALHvj1jYYRGaK5gQsAvdQcMS6OzPhVXdYYnCdWI8Awvgs0Hlo39unHh4b02PigiDfaYlX7RbLadEsMkVicM9hxSKZ7gfPOQyhVNHxKobnsUzXgza2Eeu+CLshlkuWdZfef8s2mRMqbm/+tDtkW5vulKlt4b4Y7HzN7YnJ4RT22/fZPG6smfm6ic5d+bnlyOyYK6POveJzl0szqEu5ABTMQNh87JtSDeepUHQIIu029b6rZj6kkudzcbC0Hx4N90JL0iknRvZiTG0J4RxLW/o7NSbj08gt+2NmgiSdEI77ZWnD3ei0nJA9J34pZcgRaahcDttfUgYTCswcOvlb8cGK2hy/GZd0Vwg0KtqlsnRnRXdwAvGMaYhp2hW6F8jc6di+v0y++R1Y7YLKo8oyikgPut6a7c+M0cL457z8X8zxaGkpxYKEG98JI689VyvrEI3WSf+pz2Mqqc+LrlO7Hs4cWFNbnVgaByxdOkvmz69R9spRfOZpK97XZ7od9kR0vUUTLEg3sF27+hXwUKcL14a5pk1Xj/e/6c2LpRimF8z46Q9slCi6nYHBqJy0urT9gwMyY9pCaa4FVQ+mHNzGM888k9V7vPxlnH3GOYxAFoCcw6BlXzK1ETChhXw2v8TOKi+EL5pCcCEn0vv2HczskH3iPAUwM7Uj+d16lnEYIwXlEEIfjx8fn5arjvYCAhA7BYsA5KabrpYnnngmPfFKZx9gf/xwkFq+fDGsI1uRy7EGyeh3SSQ1LO9617vVbg0N6snc6lVXyL998b/TJ8ZkiUSxYphr5R/wQYpvWQwZbO/og2X0NrnxhpXImTmElT24/4AuxOrq6kKAH1b/UdSisLivJSU64yMQCAAEaGE5cysclgNNbU0NVib1Nqoqi6QYycB+CDrLyothxZoD+ot+/wjF3hBbO/CfGw4yOZi8JSyXqwNH9ApnD4BK3KJdjaUBAwEEch+swDgjLC8rzQT3MexweFiDyaqqcnRqMpkg5jjCIT1uPF4aAJgy54ar8JxsJGQB3guUtaTOEDEZM0lMrM3EeXyuhJ54KnAQ1SDATm1SEyHYdqr7+Rw4+LDihnaC20EANjVG2C8lPkfRBSu9jyZjxAIgSxsfkN3QgIxhkm/e23TM+H4TAYgTlClzntnRse9fhoKmj8NOUZtTfpcM5monq1Q8V6oQ+lfirZdt7d8BKClW2R8Fnkrx5ZUrGt6+zqekc2CX6miY7TjdACQT5o0E5KbroYThVmlwoP/geeE+r5/zPgCdAADWGEBBnbLhDYC253MXKvAxFu4HgB2U0dB48w++lhNaU25k76hxdQLMJjUYDQP3mhiPxAi0LLBDnj+jFWGRftm0fZ9segELRymNHnMd0wHuJzMYOXfgQZemOXNKcV3lnHWOh31IX00fLJg26yF24DPlyISS2vM61PWTJDDIOFwReLDoNMbrwQ2q3kMP3aQ+x7m5TlCt2qE/66EptIStz0f6ZFo35s8vU+OXDha0aT34WTbXoLvSIysuG5Tm8vl4r4gU5Nbi++7X8tJOvSBTgO+tUZhhsFbOu028zmro3k6q7zz+bmf1HhNHPvv3hRqBLAC5UCOZ3c5pR2D+/PlC2s3GjVsvqC6EX7DLly0Gnzohu3fv05OlLACZ8pXIgDoGGjLI79jxdmWJm16NvUgAZPr0OqziV8OoQNOd1I+zNQsyP3SlmFzfeeetKkCvsbFJbr7jWvngX/2Veu65AhCfzy+33rISnZBOqasrR1fuKLpzAxcUgHiRI6ImFdEwTBO0oxXzbNxehxQUF0LUDKcZBAiqxGtMMBm6R272CCYd0QgoOkhKbzumOzlZAHJ6ANJad5t0Du6SXohm1Xjj838xAMis8pskgA4I7XybCq5BlwFdBGY1AhyF4QhEkDASQqcD4vGO3j3o8OhuwfkCkFJfE1yxFklhfjU0AXCsig6D5tUhXQN7AdZ6VVekqXI16F0VCmDTZrcfNLC2HqxoW/twtgDEn7wStKtVOK6w/Pw3OrPk0F4AvAsMQAg2qFVobi5Cdy2mgIdK5T7L+l0CIC0t09D5mInFlyLQO3PkF7/YIm1HtcPUZACEVLVFiyqUm9qGDV0ZK+LTAJCFq2pl5ZIS0AW3itN/QEpGded0225Y+aIMAFm78AEVctnTNSwHDx5UYbDZyo7AxRyBLAC5mKOb3XZ6BJgXsmbNGtmxY+/UdSHm1S/TyZgxg4F8TZhAt2HVqG3yUc92Q057NRaBnsFQwxpoExQQOdg2Lmn8fC5jTsbs9JfVq5dh9a170muAAIQC2be+9QEFitpggUswwsyLex68W3nPmwoGI/KhD35E/dl2tCt9/1ggBt60tboYdyh6FCsW1cvo9923VgGezs4oKHybkJWhux5tbTzm8RMh/m00EMWFGSqFE5z7qPUe9bXTJArPfJbDoiDlIfujuFjrSCKgVRUX6y5KHhZLgxCaz1i+XGKgPCiKF3hW/qJCtY2ISqbWICYYGAZNC6uf6FwkwNUe6O/FMZCPrY91en0dMk00da2muhLCeO3SxG7JzJnM8shUHVLSA0OabkM3MHuHwG2BJtJDSJFKyUK8D62H9Wq3ee5ICCvqFnXIvrLudOoV8BQ4U2Y1n0JnUzz/yRwrfBB0r1x0BOw1hgyQAJfiUcqOF2NiyoEOktp2TJ87bov7M7vqBlCfDmLSrSdQvL7SGSU23nv6OKGzMMCa59OIrzlJN+dcCdxhV1taWIv8DdiOYjI3MhiSMedRgBu31PlXSwj5CANBOGLBGlesFWzTWQmFMpao3JbpEuUCcKaPx7IentilKfZWobvSCnvhWnQfinEsDBpsl4HASdnf+QzE6/pa4kq5/bNkuih+V61Mq5gvpRDLs0MSjo6pa6lvqFN6hzqgTSqVpHebHkPLjpm3w4ESEBHxH7pbi2esl0J8vr7/y59Ld5f+/AT769L77swblgTS0HVluh7jghRtqejpF1o3OGnmaj2BR0fHKLrWgwDck+dXTHyt+ftUApJ+5NXqgCA1Be9utefYAUmf6Mk7Ic4cK88Iv0UEYgUF+XLtNSsVeOa5PHmyF7rJToxPP67zTDaQfTwI3vgfwxf3H7RolZbAXDldWW5XxbDxvuKqZilCdkhBIb7X3FswTkHxIlyw44Sm4x3p0dRoN6655XNvA61zVALDUehIXsjme5zuIszef0FHIAtALuhwZjd2phGgLoQghPkPdNPIQwrvWddpgER+nhfUHS1Q5+p6COK5UyoLQs443NQKNDRMs9LVu0FF6jhnjY3dIcdMmijeXrRoHs79S2rCOJF3z0kiJ27XX78eNKJaefrp5xVYufmWq+FIVS1FxUUQjme854eGNWCYNbNVfvRD7dZTUlICQKKzO2gJnfGq19OXadPK5ZprlkBQGcAPr0f2H9ir7h/BZN44bJlODCeqZh9duZighzNTnXwrvZsp3h6Ld20G15vnBC1Hr+DnYGISi+oJeHV1MfQavTL/crhzHd2n7qurz9ClKqorZOcuTBTVCnsUc3E3uiZ0usJUx4uAOExATU5KLBbC36BmqX8dABYhdBfbMdGOYaXeh9Xlkwh41J+B8vJyKYTLF0tzwzPcfRfAki5wzmN4fu5SdIVAwYprfY5x7wxEEpNTsCwAooCGBTyohTClnLYYbIgiHclylk0/PgYgF7SoW1Faz9oYPcYxKy+nUPyeWgVwXDle6CBmoPPQKe2Dm9R2QiEdrseajF7lyUfnyaa7qPS3qC6Gz1OB84TJOf7nQ9gfw/gSeA+Q47AdbDPqld7gPgh258Fq1y/bu76jR0oBIX1MdtBqqHg8T3YTBQcoNXrs9WuKPNOkumiOFOXXKFcs8v3HIpiQB9ulfWib6mJEATZN5eO9TZnrkcdrAEgilgmwczr8SiNSBFDjz0cXDuMZDo/BRni/tA9oFy8mWbOK3S0yt+Ey7IML1+WY/PJXOwA+cGxW9gmfkwPwpo7ZFsNj/xp9OScsahQIOkxqOcMDKZKeap0OdEx8/SsBQjTgmFg2HcykIETvmcvhlRy3MXYIyV2vuxYLB6DRnegDpdMJQHYcXXyEWJ4GeBDArVmjvyuU0Dx8qnkpGQG5sPWm8949d80QPzp2SZglSPJFXNOaonmiuxAmBtp1LQRtUIm/RpbOuEvRTgnOCT6y+R5TvTqzzzvfEcgCkPMdwd+R17/5zSI/+AFtTic/oNtvR8sWc6PjGUfTczpyTgSYnM6V7p07D5z9SvvpQIRFGZoxoxG5IbOUA9cp3ZAJr73llpjs2O6ENmBqP3PLliXUD/KLL2boIec0CJf4i+jyQ7EzuyKcgB48eBQdg+6zch2bDIDMRD5HEVb7t27ddVoAUlVVKffffxfcd7arbhkrCJ77B/78L9ANCKc1Arz/XAAIX3fvvesVbWEUWQ+vNABBzLVUIgdluF2v3k8KQHB/70AXAI+VXoy/kxA2syJIy2bNmLF+vhVXAAAgAElEQVQA9C43sEqe5OcVKACS6/ICjOhsByfOoSlOQriiz+K0RQUjIhmb5cBkWf0L1yulDXE2wGGpH/QwAD2CREukHkBuhNNpTaZsk/ncSQCICICbU3eeSDODKkPddmKim8JnkLkXuTk6ZDLBxzEBJ7AgEMjN0ZM8ToIp5s6F/TAtawm8ovGg+puvZzfiSO9T6rkTAUhZQaOy0C30QsyL//nzyvA3RfSa/hYH754UKv4Xh0PVwOhxiUIXEUvosWUnpKn8KtVJC8KwgQAugGvwYP8T6vGzASCkR5Uh0bzAVYX9qUKquBep5gHd5UCie+fgbplZfTn2yylbj39XbZ91PgBEjbVD2zVzglkLAOXPL8DnaBBOXi9IMN4tK5rvRQYJQC3A0a6DO+S53/ar5weGmYKeWcE/FwDC1f1p0/z4Htadv717B1Quxbmklk/tm/mV6YJcKABy7TUQgmMxBZ8uNdnf8MIeOP+N4vMFk4NJAIix1yVdjZ0PVbZOoblmCEBWXdYgq5ZOU/SsaGJAusZ+KvUA7JMBkOmVq5BjM1e6AILa29tVsnlW75H+CGZvvAIjkAUgUxjkt7+dK0Hjn8iuJzRamOTCmQdUSYtFMIWtnfkpCxYw90CwSpy27j7nbTKW4J57RB55RFv4nan4+OzZgpVh/azXvU4g2MVESOs8sRJO9yCRX+oQ6fOulpYWtJJbAEJ2YpU748Zypg3n5qbgEJKQ+QsgVsWc5lsPW5Msm17hppti0A24pbt7OfbdgRWdl8ZNnAsLU3BYItVF5L/+Kyj3P5CPZOzxtJDT7cOH/zqiXnvtdXpFcu7cBLIYUnBQoqj09GLMqqqkrFiRgKPJ1N5nqoNLQDSnJYH07hx0fZxqQn1eNYnuo6amUnVFysvLVEeEOpFJu0sT3tguPDcPXXPNWoCKPemuysSEaP7Nyd3ChfOxGgi+OyZ9phrhOrXuinUyu2WOLF+xXN77x3+Kh8y6pxNUhuvVU7dth7MULHVZ/IyC9KNu06WKxZXjufOmgw5Shc/YPhVWyIpAYE4BPIuuUqbYFWJ58zF1t4Tn/LupYYa6/xDS2Gsqtd4jz0YvQiKD9b6kW+jz4vP6xYlwuwJQso7t1RqY5SsWi9vqlvDvIXRIWMNDfRJE2rmpsbj+AsqxuheVlaUyMKhpUilMIgcH9T7nY7Wf9sNqf6xckpzcEuAefRw5AAy5mBQTJAgm+w7RuoUUVmg1m4QycOs6UgnuFtimbgWAgBSfHPDE1TMn3NZZIvwsADBYFsZJS1TP7TrwfimAIQeAQDzej+e6FPhIAuhEkYkRBggw7x2M9UEYq4/JbaXAK7crfFFNhyNVkbdOQphQE2i5kEYfx77kA3QwO4MTbTfyWeKgm4xF+mUsNKiBRqBNBod70zQmUsnsnQr1XlgY4bVbX3IFXof3D5cpq+hDA78BRUx339j1sAME3sfVY+oxqopnS2Vxk9Jn+AB82A3idT2GdOnhUJd0jexWyePjhPIAZZfPeKccHwD3v093dTiBtHdteJ8DQvhkVHeyDBDVZ2wM59VKpBd9nunDkCOaapODkDmOx8zKqwHgchEo1ycFPlhgl1TIgcPt8hyCY/u79Yp6Ioxzm9JOa3xd0qE/S5K0pW4nM05r+kFddppVd3dQ2O04cWJ8err9+ZPdnirgmPjai9UB4TWarlSGHnjqvo/vhKRSerzYhWAFoBNyW13TBx6glXMuup1HITY/iHM5OROAQI6hgm63Uyeaj5y5c5QHd6trr/XIrPr5koR2qQAhmqwDXe3IhrGc9gB+89z5smTGLRINOdE1HVZaj/37tRFGtrIj8EqOQBaATGG0OZHhxBy/f+kiIOH9nLj/8R8LBNb8YZrCxl7mKR/4AKzy3gRbx1Xnv73qarRcEcNRioUofM+csV58UeBOpIEGi+6bV15JOpP+m/tF8GF0aVddpbshR87CYXfiDtgpWbt2HXrZFfaSkqQ8/zxXigQTLgfG6NQfwpdeGsHkMilveYsXbe05SN2egZWd7QA52gp17dqYPPromJqsDw05FADZvftMPyyZvb71Vk6+RH7yE/2j9K53ReXdfxSRlasQ6JTmR586zJeticuPfhSUyqrJf7jP5aphcu32bQHQG2D9it+Zq6/x4dxM7ThO+35nEJ5zYksgwv+CwZACI1PJeOFEi92QwkI/xn61PPbYU+m3tycp886JIXkphwn705OuadOmyd2vf51cfsVaXCuZKccf/ME70+YD+QjuonsLi9qLVEqDilBQr8LX1ZXKkqVYIQev/+TJAeTJZDIZzCTeBLXVIpDQ1JXrlssjD2vr14b66en7B2FlPKOpQf09NmKsbrHyjHR1ljOH1qyWwxJOT3Wz1pz4nPrLJBTGviJo0JTbo89hAbJH+nu13mPbvkPpx4sLdWehtXWOPPWUXpGvw7hQI8JiB4njxCosylB3uOKuS1Ot4lKGvgQSj2OmpYkJVA7HVPVIYECnKVhG48BsFAYasuzdLbNiylXzTJ5Fhq/D859jAawIqELUmdgrBgASslx+qAcBQSz9cFovYhlFGboT3adm1l2DSV03Vusj0j9yXH13nBzQAn57qjf/ZgCiKT5mbKGpKTIA0zxu3KfUWPoXSCJYIhH3IQnBltgcK1etSWMrgkic3ZZCb7WicHlcoL5F8BheS9vcgdFjMhrDF7A1boaCZR9D5R4G2ld96RJpKlspG49+U4nZfZFc8XrG6wD6I+jnpM8jQYZl2esEqDPdXYsGlOPIw9tq3ZIdLKUiM2TlnKsAqL2Y0A7JV7+mxyw8Nsl3BzQLLpuzU9xyT4NX17hzSDcr0qx8PpcCHReLZjXuTU/zx4UEInkAoxFLfzTu7SYFItD95Fm0xZRfqmr1ues4bi2iJGAYIIZWN4jFDr1IEAhM3k2vq/MrypWy192ToZ1OdtjsnLBuvNMn86YjVynZLQHk1xw6ojuoKX9S+nr0d2JN6SyZjSwb0k3pdJWlXE3lqso+52KNQBaATGFkCTRoo27Na9QraLsOXbX87//qCf6NN54/PYnbNQBk5crz76qcDQCZOAwEIIjxwOR98gGiU+lf/7XIN785hQE8w1MMJau0tFwBheHh03DAsI3a2qQcODACi9YCTH5hcZo4dcX/ssvisHgNAHgRoBRgMlIEytcilS2xGSt9jz02iPsT8hd/kS8PP+wCjefc9//VBCAzZybkxU1jykaTbptvelO+/Ozn0A6cAQi97JFO0fmKTlYEIqRTvVxXxACQxYtbcS5ScJ/SYmnW2QKQmTNnyA3XXydNzTPx2dMZF6yzASC33rYUn+MQOjldoIX0gYKSWbl8JQDI9NZFMgqwUFqgQdWrBUCi0oxrBy1SI/JQewNwAEAgTGO2rfwqvQ67TVYi+bjrKAZwBLDySgIQvv/CxnukvXej0k0QfBizAPt1ZYDGuQKQeTWw4R0Ylt7wZhgFFEu+sxQgA+noOUUqjNAIkKnf6Bs5Js1Vq+Rg129Bq9JaC5YCOFMAIHzu8oZ70BGKgYr1o4sGQHyOxbJk9mXoOiXlNxuelr1bNUg5WwBi73YMDoYV6Dh6NAPAx10jL/PHuXY9Jtvsax2AsOuxenUNAIpLdz0o1J+EbmU/dgKQJYurZM58N7RF1L+NSSA5fAoAWT3nbnQJS5QGkxkxPwDnOku5OpsrNfvcCz0CWQAyhRGdDICYl4HODVoJV9YFdCIRdgbgYIe2PZxq8Bg7CJ16YURNFBuwWMr/SLPi5JGdCXYR2KlgN4UA5J1Y0CV1igCCxj+kd7HbQLoX5tGq2AXge5A2RQBEShEjDdjB2Ad96wA0Z1XopPO9wXRCkrN+Hou0Ku6zTc8rt90m8pvf6M4Ha2IHhMfF7WLRBF+Qgok8nYNEPvEJgSaCdA+uUOvn2HUiPFa+Pyim4AKffrCZb3D99UvRRdqOY2zHD7cX/zqw/zkYzxzVeXjooah87nMhefObvWqsfvzjDM/dbJmdgWPHRjA5ToH2VIDWMh1yHOiKzAS1p04+//lHcR6SeC8/QGQKgMaJY7LoLc4EzlkKFK4kACdTiZHN0OPAuOdgPHMU5Yr7YTomBCB/8icRnCsvzhW45n6kY+P3ogOakkOHwFMPaYA0WQeEK6gVFSnVrSkt5comzlm/Q/bszQEf+OV/kt/73oj8w99H5AN/kSef+mQY5yIH1rVeOd6eee3qVXFcVzmnaFwWLkyoa4rHzpo9OwEdAVQA6Cq1tGC1rM8BnYYloobmpbIyBT1IEgJvrh7z2nCo7XZ2enFdNSs6U03NUfnZz0YADHqwEiqwktRdIo7jvHkJUANaMSb7MSYxXPMO3HbjmoDr0gRV8jhhurX6qsTWlsD5j971dkWb4fPI0R8ZCUCbtAPnRwNXAhMK0U0988xL6uaaNSvxuStSqebbt3fis4KAQHxIBof0CqXfn1ltHhnVK44ESGHScKyaPs3qfACoRZnrYVXKWhleuXypuqesRHcpWP0DJ/Fc/aElrWb6nEXStn83aEW6AzIw2C9VEJ+r1xVnOhaVFSUyNqr3bffBTJuxBO42LAZKPvM0PrCooiIAbQtI1NXV4nxpfYUJouNtH9yxWJyUx+HWFZLpwBq46CJWsCOC/PgdwrLkIuq2cY9iwJk5N+kOiGuBApXx0Bb9PGsV3t4hUR0H671Jt5rYAaEIPWzlqEStjBC+r2I0WvoTj0ODNfvxzK5FuxawaM/xn6hJlP2xU7I94ERl6EzcNwNM7PQr033j/pr9XzjtPjVZY/fHhc8Hd2kk2CsnBw8pTchw8KTqpKkxw/gvQWBge/92pJLvTW+D3TQ7ANLnILNwEo1lqE35Dp+smPlGOXj8CekbzIjtXJaeJ4jrjrQoU15837ASoJeZMoGMpAsa+mEKJ5TnnJUaukWuvmyWHGrrlc0vnZATx61V8oTW3ng8+A6zDDxwK71dF0AU7c6rq33IyylBN9erQAdX6M9GVG426LABfwfc6s630uL8MzhxTeU9cnHNxZN6THLxWUkkM5/JU15v64Q483dKPILfgaoyWXvVEuiOfLJp8345sFuPO6+5hOguZTxWhT7jqdS0s+l6lFUUy803VcuWHVvw+zJPWzGHnpXaEt213Ygcl6QFXHId+TKv7ga1DyPo0h4AbfRF/mhnKzsCr/IIZAHIFE4AJ6JF0PTZOyDmZWVlmp51xRV6Uk8A8OlPa1oWQp2VluInP9Hg47LLRD7+cQ0s+De/KzkR/L//0/Sm7aCF/8mfiPzt3+rJOgEG9Z4EQAQN/+//iTz5pH4Nt3333Vz9xeQCEz4zeeC+/sM/iPw3MtpMB+QjH9H6DSssV1HF/uVfBB2ADAjhhJ45bAQVrIkAxK4Bef/7RT7zGb0fBDFvfSv1ECKf/KTIn/2ZyP/8j6arcZ8Ipv7xH0X+8i9F/uM/Jh9sTmpB8ZfXv94l73ufC68j1zuKbZAmlYPXeyBKzpVnnx2FFoEWqg4FtubN00LLifWGN0TkS18K4Rzky7e/7VZAhnXbbS50bPoAKPw4L3nQuPTJ297mTWtAWlsTACYxAJyIAlT8eQ8DRHzmM2751a9z5Q/eERunASEA+fjHwrJ7T44CE3Tc5PhzAv8Pn/DIr/GaSMRxCgAh+KipScm998Rw/hgYpq8Fgsv//opbvv51t6KHna4InPbv0xPuK6+Cdeb3ggBOSSSJe+X5F5zpSf2BA6Pyt3+TJ9/+znjtybO/DcgPf+iSz/6zntj92Z9GFJ2svd0hK1eyy5SDrlGhEtwTeNx8c0ze/vYoxkRPeHhuCZI++ck8pIkjFbwpiR+0UVz3regs7cXrkgoIjI2NKND4/vcn8PnBDzDExDxOnu8vfckjX/yiR50bO+g4XUBbPn7QWQSq8+bNVSvedMry+72KuqXclrBjgdEgxrNY7eOvn3w2PYQLF86QaaBfPfXUdgAP/ePPrpiZmNo5+QbAOF1I5o5l0uKbmprU6/bvPSQV/OBbNWRpRgr8ehJXC1tcUxwLExro8+WLt6xOTh7J+OuPwaaX+R+s+XOB1K1qmFYJIbGmDrnNBxe3e7gCgPIjU+T4cS3Ysk/4C0uK07QpM9Hmc4pL9ERKU44AMsfKleg839Gm7g9HxtITY+OSFbdcm9TjcPIyuh5DA3K40NXiuGPRgPqHtKbHck4y+xazjsMeLmhAxwgcrMLKxQnHYXUKeJtS9ZgF7JxJDaoJNFzgw7MK8qZJffkq2XviB+P0FAQiEwFIwgZyqfswNsITXdjU++LLNj+3VGZVXwsRL9LsBzpAq4IeRdrSLml8nhkLBsiZWtZwnxzv36Y6IOZxXpvdcNRi5VmJ7m7okRxWAGEc5gEOi06YC43Nkqb70GXxy8b9X0dupbUI4NHUTQ++F0158nFt2OhRWFJQD1mGYgCX0OOIBkc8pqj1AN2Yrmh9u+zc1y9P/Xr3OGc3PpchmzErnFPpgaADKi72IC+oFFS/AvwOBaGxwmgcHVbn6KzK0i8xA8dUCuMAtctZbcY8maYFp5YBaFOno+bkBJWxAQuql8y+YQzd6HipcZ1EfuH0b8TiSxPobD5pbmyRsqJadY0eOzKKRaUC+c0TR6W7v029nt+lqZS1MKFoofp9UrTGhcPVsmXU3aRk527aE2fCKScen3GOXLImKMsWzkJzDQsKiV5cq50yCCe/E9COqXMey1HGFGvm3Au9TwW+r/vVvj2GlcOeHk1HzlZ2BF7tEcgCkCmcgck6IJxEsTtx3XUi//RPghVeCFLBRmDngaCBE3pOgugeRUH5woWCyTDtPgWTbN0p4Pcw7//iF/XkkyDhjjtEPvUp7TjFiT2pTgQSd94p8o53CByCBJNxwRcfRdSCCZ/uvHDlnR2I++7TQIWghK9jBwSLeAoIbd2q3/PyyzV1itv/6U/1vk4UoZ8JgHDIJlKw2AH60Y80gLnlFt0pIUj6BdxRSVXjODz//OSDTaDF42LW3LsReB0ILED3ZgY6CZtBl+oDeInIAw/4sOKWoyhYfv+Z7XvLy5PomoyoFf3Vqwvwhat/XJ55ZhQ2sAlMiGfhPC2U//zPHwFs5KUByOOPj0LwBxD4/jw1CWdH46ab4vIXH4jIX384TxYuSJ4CQP7pM2FoL3LkHX+Qr2hhBEi3QSvyh38YlTe+yQtamfMUAOLzpeSuu2LyiX+IyBvemI9zrX8sly5NyDe+HsQ5zZOHH+GP8uQ/8GtWx7HPQQBVDzjcbnTd4vJ/XwvJX33Ig/PqVh0G1tkAkI98JKIANgHCxz6WrwBCTU0S5yUqfwSdy/ve51VCdwKGhoYkznEM5yoiDz7oU2DppZdG1Xjz+hoddcl733szPgcJgJQn5F//dQbAY1J53LMzdcstcYx9ELzxQkxoKFzOHOfLARAeF7UkrF27tJNUHBkarfNn4TqrUuGFBBXcJFdsg2MRvAdQMiZ31dDgHD58Aq/Dhwr1SgOQQqSq5xWUSdeRDEXn1QIg3QwjQ8J8vkNPRs4JgLgXKfATCyJj4BUGINznedPulmO9T49LAb8QAGRW5a3QX8B2t/0RcaZgAZzTKP2pba8IAHGk3AAI70To4D450K6/MHMuIABZO+cd+Gx45PnNJ2Xb5kOnBSCcFDc3I/CwSU+aD8B96QTyO9jtMID39x2AtC4dlfVXXK1Wqtg1HBoeUyYGxQWF0Od1y3PPtMNiWtMfTgdAZrd4QCku11qPXeh4vgzdigCkpsYna68sFn9hUAbDu8QP9zuWHYBU+FpkZs1qANK46uJxweZ73/ueel62siNwqYxAFoBM4UwQgLz+9VoUzgkaJzcEGXBnlL/5GxF2GH78Yw0uONknGKCQHJba6UkdOwB33SVYSRbw4Me/KSlN7A6wK0H2BGlY1JQQhJiaAdOdhx7S788uir046ePEmQulK1ZkOi6kYHVBx8r35f7Z621vE/n7v9cULk48JwMgdg3IRBesiQCEC8LPPKP3n52Zp5+GMBrfzd+BdT5BEClcBGeTFfUu3/qWPm6CGBZpJOuwA52du7CdNgCFqNxwg39KAISvf/LJUeSCJDBZ9aMz5VSUtwMHhtXknPSr7m4fwFI/uisL5CtfQZoxtCdbtozgS9ot3/++C4/nqC5QvjeJ44kpR61FC08FIH/z4bDcdrsP4C6z4ja9PolzFUPehHbMmkjBmlaXxP6Nyfv/NA+0pczqH3+krrsuLl/7akhqagtOoSeZsfstOhjcl2uu1QCH3ZetLwVUt+XmW7yY6Ot9mSoAIcD60Ici8pcfzEO3Lld1cOjqdeWVcfnXL4QUzevxx3S3xFR1NYX+UVxbUfzrAzgZVWPw0ENeRUGjPofUoMbG6ZjITMcKHCYwJ47hGugGRYoJyKOY3BSmweHE68KBsTD5GUWgHbGzwUpiVbKiohSUqmX4IW5W933zG48A7ALtWtWHi7UIAuxrr7sKXRunoj7lWHSe9o4RXKdwjLDKdD6oU57Ihy7DRf3Id76sntkwPbP9z3/us/Kt/0P7EGUXBXvz9Yq1B9ka7M6YGhnUF37r4qVwvPJLf9chBA3qVfH8fI6rXrV12MTotVWlCIbTYz4dY7jh+Uw3h/fNaZmNa1K7YHnzMzSRkRHYy1qUppoanRsQstF82IXh90XXCDIopAd6Br1vXC01Tkomx8NOa6IbkJ06pI7dNRPruHC2Cm1Luz1ZB5I+dk5WQ1YOiF1DYqhYowjwi1juHkkbNYldC9MBQX9LbY/bygjdU7Ko8UHpHNgKSlSmo0TRvOmAmJ3g6r/DojEx28VOvUoDXmsfKCRfMP110tb9ggodxBq4lLtWyaHhX4wzSTCUrXSmCroYi2Ft29m/Q44O75KwdS5BXEqPBa5EdZtzzBxbzodhDbkQcJkDq2ImnbfW3q4yXrYc+wW6Ppnzm5ernU5y82CIYRkZ8G9jFhCDeD193HS0UuOWgKNXrrIiXtd6J1zD8uXRXx5C5z7jfBQFUHchj2I6tF1NjQWq63H06CgAuxUYiO5FDvVBLItql7RS0tNvaL9haYgcVgilepm1zpC0u7ngfqdl65yyAj0n3Z5152Q9D5BsT3GpjJ/BldDp1GPohTWxGR9eB/X1pVi4OgnmXybvg+5pet/9suradlgqT8M45Ul58TQAjRoZDYxIT3+3jA158Bvsw+t70fF04ftQdydjqQw9TpK6i8vuR3FhkSxdRk50Ul7Y2PMyNDZNhVt/S4HMbERnFG5yY5HDcK7Thg67DurrP8FMn2CONFYultn1azAfIWAMYr6xB9/NWH3MVnYELrERyAKQKZwQAhACCzu9lFQb3sduA1f5TX4GKUnvepee8NtdsQg62On42tcyOgvz1qR3/exnejsELwQHnJTbKV9kTrC7QXoWwQgnEcj1U9QlAiFOsLkd0qPYHSEgMRQsAhHjbmXek90SUsfYfeA+n28HhNtlZ4eaENKwvvpV3bEh/eqDHxT5938//UDfcIMeF3aD7N1hrmSvX38FQNIQtrMVK0WFUwYgixfHQbEKYGKdh217QH+LowM1BlqWV9GPqGPo6BiWD3+4CZPjZcpedt26vdjXoFrR/8pXPIqS1I0F4nboKqgF+asPRk/pgPzxeyKy5jL/OAtcUpVuvy0OKlxYZs0uOAWAzJiRkC2bx+Rtb8/HhDyz+s8f6NKSFCh5sITFCZ2oj+AIlpaiu3MgoH7M3/3ufDnZrV/PDgi1JPfdn482e66ir50NAHnwwZhy0mIXw9TrXscuTRiuU+AX9413a3G7aWccx3kOAiCCMrJxFDQ8BmuN16/Mnl0DUEyXsC5cqyXoUvhxbXbiGj+Gv88NgHD/7r//dlzveoI9GQDh/euvAYpXY5YrhQWajvJqApDFK69QuRSD3UdfdQDSPYqJTKoXAETrXc4JgLhh94kvxZSiYGm7WVW2oMOLCUDmTXsd9Ba7pGcoIy47HwDi9ZTJ/PrbpHfkgBzrQ9vaqkrXWjky/ATzIdN1MQEI38QFofvK5vvl0MnNcjKgO3ascwEgbtgUL2q8XVm/0qY4lXTK85u6QPnVgXRVlQVSV1WAhYIKpGQH5GjbKBZ+YHCB37h0qOTvGADxgy65Zs1c/MaGZdvWYwrY+gH4+/pGTwEgHmT3NDTUycoraCMdxxg6lXmEC1rCsRF0iivr5KnfHITe0Lj2MbdGg+aJAIQi85bZxdDalWERZgivAbf6ZboeNTUeLDhNl8YmfI+CCjgSgT4I3UuvR+s9JgKQ2tK5Ul04Hws4ccwpfqE6INnKjsClOAJZADKFs3ImEfrEl3MyT7oTBd32gu5L6SY40U5TbM2PChZcKOqmvoOgg90TdjIIRkxxkYjCdNKzKG5nx4G0po9+VHc++FzTfWGWiB2A0MHLiMvN9ngfn08Aws7EhQAg7HJ8H06lpGEx2JA0L9Kv2IFhpsjpiva/BCzNWNCeuJ8EWrfeOg2diU50FBoxRkdeloKl3yeF1bsRpTdYu7ZAvvvdAH5EOGn2o92tOwQEIEYDsnr1UqyiI0Oh7EX58z/vwyp9yhL2OyBc9+D9XQCApwKQP3qXtuFl98EUhfC33hqXz38ujB+NUwHIrFkJtOjhVIJzbQU4jxsaAl3yrScDIK8HKPgqOiTU39gXEjn3Iwh9cXMOaFFeJd6fDIDwh/H558bU8RgNCDsgt98RU90ie1Gj8vGPh2XxEn9aUK+Hlh2FFHRPcWxnDJ2SAtAMRwEIqMkZPw5/+Ic1GM9DWOlPqOue9sc/+1kZwGov9C+34VwMY19Ppm2SzftzgheJZCxbTaeioEDrfhbMn4drtxiWyr8CkJkJel5GqD2HCJx7gpM/v7VRtm47rETml13WiiwOTCIwwMeO9ciWlzKOXNQFdHfrjsJstgWtcrn1pOK6a67ChCzDzf7Rj5DaifKjo2BqeFhP5vPxHpExrdHhhMXU+hvuQNI00q6P7EVooL4GmQ3igzCeVUknLs0AACAASURBVFVWgqC6zBpvAVKNWRVVJaDAgLNpq1lYhaAIn0WRvqlkghMfDQINIBiJZKzeCOppBwsDZ0lFOsSZ1JxxJqjnYnKkb+vtBoMZoazbU5B+PA00XC0S56p4eG865Zuvsyehq8Ruy1rYJJvzOVHLVCCE94om9DFHLM0Hb1O4HbUsUBMIDDSV7ljhS3nV3LdIR+9WOdG3PU0L4rk1zzE6DHVM1oo4KTLGZlnvq35v3re44QGVHL2zQ59bHievw0KBHW9gM5LetYg4im1htNTthEuf/ySyWBY03QPwggDUvs0SgT2wem4Q/1ofCT9oTSwntuvJ1XdqG14D3DKmGk5HIUTtd8qGQzp9neXxIEzRqcfCk5+5rmIIaAyNje8NdOM7vb6iRpoqlkvf6EmZUbVMNrV9F2YE5VLnWSMFWNHqONmF/YAdNZ58omMQ4INWw9QdaQ2TAyJr5tibMh26dNeHx52yd0bNbTqm2aLTja5iEkapEmdbX4LKBXqSSms9wHMygZrMs0lrkWBewPR6lkr+tiolmprEcrv0d0kSqMoB97d3vmstut5R2bO7Bx2CNlAQ9bVOqwECC1ZxYbHMmTsdvwk+yS87rgIvmSvjzI0h4HGGeBHauXfXILodB5HPUorvG91ZidFMIScTIqr3IAndWIWsXlWLBa4wwgcHMda07kUGzmQCE2u/161DsO48nwyMnZSke7syCWCNjcFgpQ1uNygX3exQYRhjzKu6Hd91fnRHe0HTfdwcfvbf7AhckiOQBSBTOC1nC0A44SaYsNcm5Et9F0G3FJxb85z0wwQU1IfwPwq33/MebYFL5yhTNPahToIaCQIM5oSwy8LnsnNCDQkn60uWaOoXAQg7H3TXYjeFuhF7LYVhz7NgdZClQScuTg4575qKCJ3bmcyGl2Dmqac0qPnXf9UdEVLASMWa2IGx7wuBy9e/rnNITM6IeZzgivd/+csOCPSvAoB7EhPd8pfNDOHr77wzivEOAjj45BvfGINIOg/ifOQrWC5TdgDC5y9dWgAhfiuASRgdkR2g0UShIUlAmxIGzS5POV3pIELdSqdw+wN/HlGdA+o/TFHnQI0Hxd0LF50KQCja3vBCQFav8aMLNb5jQN0JXbgmy/TgpH/P7gA6XymcU/84xyvzGIETxegbNzkBQALykb/zKD2JATNlZbDf/PUYxsU9DoDcdnsM19x4AEKdx6c/HcaxeNOOWeYYuZ+330aAEgHY8uOaG8V+jdfmlJe7QUlAivkH3MoMIBDQMxC+trt7GB2TCtAZ6lTqOi19u7q6EaqIsDb8y4ojrZzldmvXK5Y1X1S6jxtvulo62rtxvrrh4qXPiT28LdeTI+uvWiZjyC3Zv68d43VSBRJec81yrPqWKgcnBhE++dQW5RDj9ept8Mc7fS79+n2rq8sVCDH17G/BMUTV1VfLsTZNt0gXQJ6ZpPX2W0FuePCGG+6W3bs2opt2AjkfenLkAnhomq5zO9yYVOXYKBvFlqi9qbEG12xmn/hcD92VLMpKDmxzS6AvMWXGzdByonDciltZGAQHYbhyhXPnSCpIC10DThJpgbcBEOb13C514mZs03ktbiQsk64S2aEAQMYla3zuhqFgGUoVtxex9j0MMGQACO8PWzkhKVj+RiwqWRLhaeljs1A3J63LZj8AcfyI7G77WdrZis+z77f5G15cahPcT/s1UmyFTzYgjby8oEVODu2U/oAGpqlkrozAHawkt0mS4RMIONR5LNyWg0l/fC84ZJlaWn8XOic78N9LABn6c53nSkkeVtBVmRwNAC6nFYxJAGdp8DXFzLLC9rlqZFHTrbKr/VGVAM/KBVgAoz/9fi50IVmBMR+6M0FF3aotXCBl3kblikTmWiQxJh6nH3bFJ+VAxyYpyWtCBk0ZwCRyRkDdYwp624kj0tuR+ewnI7qzyA5I2nPLQaG2jU6Ex/PdRdi+HoeEOm8WldDm1MXugQF5/gJ9zTOnJxq25cFY2SY5JvSSY5zuouHzl6Z+YUwJ3iD8j2HQkmmTBKbH6Pc2NMEErvNCLFbMm1ejLIc3bsQPIYranjDyZpi3E41m8jWS1ufO7XFhwWWmzEdYaV7hkHT3HgfFbx/GiwtS+hrKj1ynwP+OrcMwKdAaKtpQO8Ry30N+SgaAMIjUKatXNuH70SsbNh2GkQQ6UVwZQ+Vh+KKwcWbFYRkvrg51+44HaqShdCUA/qCMRAGwceaHRmISwr6zOgd7xRHS11gCRgFOUN6WNtyr/t6EycZBWnFmKzsCl/gIZAHIFE7QhQAgBA/Mzfjwh3U3gKvfZtWaom3SlkhVIg2JXQ1D4yKwoEsSOyKf/azIv/2bdpliSCA1ZXw+AQ2BC8HEvfgOogsW5zekZlF/QfBz660ZxyuCGVK+CFgIdPgeZ9sBIVCh9oXAwb6KTxcvvj+LK/kvR7/i87hg/Y1v6O4Jj42dGW6TTlR05mInhR0S6kRo8XvfffeMCxc83SnkRJdWkdGoQ9nBXnutXwmpTWr5RABCl60f/5j83VnoJsyGdmQvVr064Jc+ppypypB6PhGAfPITYXnfn+Sp17F7Q+C3ZHEC5yqsHK2+gv8makAqK5PyYwQTPgJg8PVvuJQuhWPFrtQN18fRKQtLQ6P/lA4Ixd+7dgZwPnPk7nvG06U4BgREn/7HsLz3fXkAuy7ZuCGA8YSrFt6DVC+O59q1oE39bwjv4ZF//hc9eWAHZDIAQsH+f/x7SO3nt5CZwv3keSEdkI5h//HvYfkvALqnn6Jn/akAZMGCety/E5OAAkVj4/VWUGDpXL4WxLnNULY4qSUQ4X9MXe/r6wew6AKA7lIJ3JMBkNmzZ8kVa5dCn/I8JkD6x9g+uUwBsC1Y0Ixr5iQcsKowSUiC9kDhugYVV125GJ8ZbYHb0zsInvRhTM6jFw2A3H7HG+WXP9fBOa86AHHNl9RoRguDT9zZA5AcXKMudouimKyO4RzRBq4XtzOgi5PPiwVAWhvxpYba3fbT8wYgC5vuB0UJRhK9z0sgqvffAJACZ63k4bofCmha1ukAyOUz3iSHezaBNrXxvAFIMuGUy+e8GR2VNukY0GmwkwGQct8CqfAuApCFBgGgI5YIyQjojieGdkn34BEpdE0Tf24d/quSMXRwQqDu9IwcwaQ8Lq3V18u0qmakww/A5W+HdLFtwuO7AABk7pwKaZ1XLV6fG11CD7pZsN8eiUJ/1QbraXwnnyMAmb+gVtasbsD36oYzApDikjwwBi5X3xvbtx+T557DDwfKABD1hyPTWSMAKSjIVx2POXMbpAsLEyVNW+H2pQEBFycKvBVSXtQiXUfz0Gk+IKODflwLehunAyBNoJ0uXTxd9h/olv0Hu9SiQSpRckYAsmTBbGgmF0rH4Dacr50IvMQPOep0AGT+9OvF7SjBb1VIZXtkKzsCr5URyAKQKZwpTromozFN9lJSsCbrgHDS/+ijGiSQRmVcsObP1+JrCtAZamhsa+kiRX0JmSXsKFD7QSBEvQQBB7sgnLBTV0KXLbJfli/XAIdg5JprdG4IAQjpOgQ1fB5Bz5o12nGKtsC0+zWJ7uyAUBfCIkAiyDFBhBNF6NS0kLpFcb3JHeHr2O0gMOJiOB+neJ+C9DMVARb3l8fPzglT5TmZJ32Lx22OjTQ0dl5IvVmDg+BK2gYclNNpxH2nvssHPhDGsTMoK0eJ2ElNMjURgNx+exQalhAm7R605SmgbgbdbQD71gYg5YZ7WEIDkGu1ePFdoF999rMhJVD/yEc9Ki+EIOVDf6UzFSgIp5h9IgBxYTVtBQTy34N97ic/5VEuWKTQzZ6dlH/8VFgeAIXqmWfGay74fu9D9scnPxmRW2714gfViR+z8ZwGAoZfPTGm9ucOZIJQ0P5HACW0Mebx0/r3Ix8BLawxhWvLI//yuTMDkPx87QL2zwBTX/yiG5QlJ2yJaYWbwnhEALYAyK72KRH8C8+PwepV24Wqwkru+vVL0bl6GuDRpXQpPM/MUiGti4CQgvWf/9ylAGL6ZVjpIxhhnkVNdRX+rcE5Q2cE//X0DKRX/clv9vsL0QlkyGQY15peJabdpJtIC1WJLsfMmdMA2PbgehrDmM/DRAIJ0eg0hEIROXS4E+dnQJYtbcF+NakVzpERijbbVEp6PJpZba6DtW4kot+DIYymKivLZO+e3epPJlqbmtHcqG4mkCnQ1X1SCosrIfCdK7u3am6myREheaqsUq84F4GOVYT8G1ZjTUbEXlCawPHplVaK6k11dequSDOCGW3sJWWlyjKhnlFQRkyxczAGetiYa664Q2yLZngvJmPCUFvsQZHhCFdyNdXLnlifxKp1Ioe5BngMOTo4CmUPC6iqaTFY3Q5HxwA+C3CeqdXgGLmRfq4nbqPInKDANxxH3oarXGI5utuRACKnc2xl0RzxuUpVJIgb9rRJHGgQ56Vn6AAmg9qEYO/xn6cBqidVhE7F+DBTitCdFuUpFsvwWhPI9vBZyfI+WDcvrrtbTfpOBLRLSBD0sBTAb76jWMqdTdIT165U7Cb2jY23SnWB9nbtnDfIUdDBjnVhxccqL1bUvVYSPL+vTLms/BAKupFMou4mZUwHHAKggkZTkjdXyuBm1Nb3DMZnQIb6uqS6dCHsXpvx2SvH9VIqgVAAj41I/2gngMoBCJQdCEwskVJMlj2pCok4emUs1QndQDfONGyqsYpuypOTD/1OpSxvvUxKCsuUk9nAwBhsuw/gXMF2GYAyDK0DK89t60JF9XcT1t3T28pFToyhQS1ZMk2WL60BpWsE1xrGEP+rrYatN2yWn/jVIQVATLXMrlIUp+7uUUzQe9UYlJV5JQRtxuioOVeZ72w2lsrx/N4eG60Q4utSiOZHR8NYILGoT6CAtc5rwoLDUWTuzAYA0vezUwR7C33bpY8pDIri9dddgd+sAikoG5UjHRvQdRoDg6AKn6EBqSpZjG5DI26PoRPcIUdA7WXhCsX1qBcwdFmfJdj6Fhe78f4VkpfvwPfmMThkBTGe+rm50HxEQOViueEUGLWuySJkq9x7zwJcyznSF/4VQGJUCjyNcsTqsKYkX4ZGM04uXTsLYS1/m+owtWFF8FlSGrKVHYHX0AhkAcgUThYnwwQBJgTwTC+hFe+DD+quw8QiCGEngu5TDAXkqjfZHux+UDNCITutcfk3LXbZMTFBhAQtzO0gpYrFORa7ItSUsNNBkLQfpiacsH/uc5p+xQBAdiq4P1/4gj4GFqld7JTsxrzJUFowb1OgxoQm8jl04uJzWAQZdPB67jn9N/Uo3CZ1B7QPNu5VFL7/+tc6F4R0KtoTT8V2nJNT0se+DNMhhhdyAs9xp27G0NZ4TNwPkzM3H+iNfP8XwDnr75/IudX7ycTwp54KKK3H00/rXA5T27aNgMLGybz+Qc1FONb16EB8+tNBFb7Hsenu9qA7swavjcOrnU4iSTiW6Yk7NSEf+lBY/c1/ubpPsPcv6Cywa9BhCbIXoyPyyMNBrKxlAuoIQpYuSYASBscrAAO+V1eXA6AmX17YcCr44PvR6YpC89VrfHjueOqW2X8CAe776+/2qjDEe6Dj+Nu/icCWOaWE9x/9mAcao6h8+Utu+ea39GTnrW+Ngq6Qks9/YbzTFR+joJ5g6QtfCAMM6CBC6jg+jWyU7yBfpK8vBxNgTeui3sVUERD76tXL5MDBX8sPfxBUryX4pUj93e/2oksWwvWWUML1+vrFeLwODlzgElrOLi4rM4GT3YqKclCmKnFNV+AzGMI12qP+Gx4KQIeyXOrBYXzqSb2ar2hJ1ryIIXGrViyQl7buBbDWK5n5+XkYi3xMYoph5lAvfbhuxuAAROBSV1cBGt4cUFM8imLReeKk7Nml6TikR5nQuJbZcIGw6i8/+AH5+N9/RP0VHM1M0vLz9GS9qqoYK79DUlRaC6DRIJ2H9Sp63Aoy9FhUDPX6YFRWLrHCDK2JMe+PJAekqbFeva6jQ6/ksnZZfEWO0cpVWH2wynDqGTrGikJjYHf4ItWnDxqQypzjAA+ZiTRpK6yMhiMDTiIAiXQTY01mm5wCzYX3E5DEcrggkA/4gS8pbELpLxxRPE79Dikk6EJSX4Dvv2SC4ADZE3GIerGCz1C9HDoo4fEEJmBMs4iA3gLBCpzQjqnzW1zYiH0pBCDS4Yg8XlLedh75lYzF+pWlsL2CmKRbshh0CgqkvqZFfLAzLfFXI0+kFO+JPBRXodrOoaHnpH1Qi9pjsDA1+po53hvlhSG9uhy3tCm8nWuF0dGp69q5D8qhrpeks3e/JCyXq1wIG3Jd+jvH69PZMYFoPyb0+vpwMTzIKmaK1JcukULPdOxPBcBELq65MKhoAckHdSgXYvJgZEDpEPqHEngfTcdx4xoqQrc3P9eLkXVi+yOSyu+VwVFmdSSkpCKp3JBYSVwL7Oyw8twZMFLmukyaqvGDgerpw8LOi+3S2fOYDHdbFDOck3xXkz7+SIauZTJViipz8DkukNmzSqWiHK54W47Is89ryhqP68H7V8kYQMW3v7dF3ffAfavxmfbj+BI4r2EsMuXL17+5FRSjiNxx63w4SYFWhsvtROeIPPpTfT4IzmJxrbNgzWguVV2WykofFjfcMBfZhM8sOL+oRNIr02uR0QHdzeGjGS5zMqcH15X+XJSUwhADoPrmW5ZJScE0dL9elKSzHwsJ+voJd1+Ncz2sMz1+sxu3uVgSx+fJ6pDF8UNlLiwFPkjvcyh3q2nTfKA9dwE86P0lJc8A+/LSQgA9/UPO67d1rU+aahqh9cICT7hHRkJHJBLVn/NEpBG/I23qdgpAy2So1OReCVpotaIbfpfc7mxlR+A1OAJZAPIaPGmX+i6TdvWxj2kgRcrYxSzqDmjXy0TszZt3TEkbcrb7wwne3Lmz1Mr33r0QmR7WPwinlGVPebbb/118/oIF89Rh7dyJ1WSL136641y4sBVdmXoAkF+eAkD4GvK9c7ASzaLWoba2Ulnxer35CoiUAs2HkbB+6FD7OADCCeXcuc0Q6IYgRNcibns436xZDRCFLoRGJAqaVpeiaqn3gH3wipXzsIrpVxOE3t5+2bZp23kBkLpGoHtU/wltmflqApBQKl8AU6Uip+OCAxAeGy2UTXF1dtRYmaILQmACRRgm0gQpfkwyC5EqfhiTul4AH3TG8lsh4oWoOo6k8YCeTJryxAEMLe1ILJoBRyFM8pc03y7Hu3dBO0CwAsqlrxJOUh5ogwqhVSgENSmsQIfKLQHoGQ1jJRmf12ACAW3JELoeu2VJ2esRAuiTp9vAA+V1ZwMg9Z4Vsg+UNeS2nxaAXN/6Rjnetxcr6FumDECaqteg61WDfSxRmoo4xOthhF+eHD4qPcPapaoUug03QFr7sAbZNYVLcd9ipYNiaCC7Bk7oDHoCPXAFQ4sYVVQRgEOTRuJTASA5kdkyrbxRKovrAMSS6A5CG/XCt6YEQCor82T99XXoaiIcE8YeGzaygzg+7G46LG7Z0ehHh4XlQ/fSjVDJQCAil4FSNWd2hXz7uztl2LLbTgG0Ll5cI4cP9cvNN86FfmsI3YdB7FtERgBYWCtX1GPxo0xKivOVYcUjj7yA3B/dGSEAWbJwrqy6rBYdyi4Yb2iTCgNAymH4MB/ZQZVY3CguyxEvxp+AuB1uZwaA1HrvQldhO+hTJ1SoYw4SxVmnAyCzWwqwqFKMbvOo7Nrdie8idrf0oo4BIK2tNejEz5X//vJjyoGrsMgrN94xD+YAsIWP/UB8Md0BPR0A8eWXylxQ5wjQD4Pi8PzpwrXUVrKVHYFLewSyAOTSPj+vqb3jCjc7M0x1Z/eFuheK0i92kRqyAO2bZthoPYMwkhFwjS9GcfV8+fJFauK7ZcsOrP5PEmySBSFq6K+5eh1S2V9UvORJaxJQknJkRK4et55UsEhJMHQglyX+ZccoF5kJpFnNn48VbXQ1RjF5IXVqcBiTrzGdiL18WSu6RX2YULXpH3assNqpRQ6sGM+YMV0BkQ0bdio6VwF46ywPbEsXoiNSgc6LE/SRELovB/eB+z2KjgbAiakAVppZxQWaClgHHYupIYjQC31e8VXNlGgIQZegGrEgzVX/VhRnaGsJUDH8Pu3ylW+JlHk7FB+GYxjaj6jf2Oz1/umzn1b3rbvqSmSq6NVpe8YFrXVZpPjYMz36gx4JJAul0tmBFfH0rqbdoQzVasjW0fGNuUF90pPHpCsz+Xd6dVckhtT4qHX+IpjQmwohy2J0RFNp7ODPYQl6aQBlCyrH6rTedhCtRCO4NdtiV4rBaqxIGNoSdFXM8V05942YwPtA7QpgpdyFSfwY6F0DCkCe6DsCO9QAJvWHAUqc6cyIwiJkgiBR3lSRGxkYBevQIUjI49s+r+xWTTUVr5ejoQMyEOuSEnQiTDmslPYUJu2L6tdjIlkiL+75YdqVK0fliepJaBlso8uw0l7kr1LdDT+6L6FoEKAjKn1BmC8M78X1adPPWOLz0MB60NOceL5b6soLsW0mm6MTGQS4CySktNwLoJUrNRWFml5IkTXdzpBFcqB9l6R8naD96O5kPDmqqIuswQEEUebpz9zgSf1Zc6OLsqzlVvVvBNt59KcvgD6kO3sDlhW3Q/S2vD4XuuJLFV2rfwALQKAadXUNYzHA5p6GHwRzzlrm1MAGewjXYhzdLj2Z5/kJW5k4rryCdMfJUOXc+LzffPMMqa3x4/OM4wWI+cY3tqGrlMAxxdEBnYXPYr48/otjaj9c+JyWYTzWrW+UgkKPAlPffvi3Ek52wsp2rixaAPMFXDeFCLMdHOsCyIW7FGiCJf4yKcyrkSMDj0q451qMEcJMoV76yY81lSGGZPGcHMtJy/rXEQdNEt/3FRV56PZW4jsnDnORPlx7sbQrHDt4rBx83zFV3g1R/nU3lYm3gGA6JNU11dIZ2igjyaNSPDwPY6e7Nf4C/Xk+cHJnuuNYLpcrWhhBdNZeVw1Ptl7jI5AFIK/xE3gp7T4pUtSXMFSRJhy0CaYm5pUqhheuRqpjO/hjpKecSRtyPvvEtO1lyxaCEzwCgeMeTLJt7jBp+0kzSctMYs7nPV9Lr62pqZK5c2bLb548g/fyJAeUBM3Gbp3KVVAWwQYdq1hmgs3HEspylnqjYoRF3qpAITnwxSVFmBzl4doDZQ239+4/CiqiTiQmADEUJf7N92uYXqPO56FDevXYlBcJw4FhrbOoa6iW2XNaQBeiiQEngCHw6TXw2LtP8xRbZupJQwjhZKYSkZDkYVJYM2eVODEh9jn1ZNxrWdOWQviao7QTuvIt693CwnxQujJ6BWMNbBy6jhzVKfAsdoCMZe60Rr0PLEPBGhkcHdcZHIz5pCfsk9bioXHULAPMDC3TTttyYSU3aGlg4D+UOb5cve8hdC3GwJs3FcTkSt2P409ZNrMuOjRY5aL9D8qBCWPMuBzh7zCFH6gxgKfIBL/yoegwKCkadMTimS5LIu5EB+Q23BeVXR2/Sr9HzLgkQYcQtmk/gFtVEUTmeTO0w+I8hGZWrIeGY7vsPvYr6AUyn91quEvloKPWP2pxUi3HJhDT1LacCOUrLKiS+XNulN+++H9YadfX7oinVlY1LpW6khpl8ToCfQr3q72nDd2So9IC2lNzLcR3OBxSllYsJW0IVCuA3RMneyUIAE83tBRAeFEhO3I50g5A/ctHM9eqAw5wLrc+D36A5xlNJVjZz5eyilzoFypky6E9kpOvgU0w3ItJb+a6Gu3XK+4e0NlYCbhdASfj+gS9qf469X4nB9vll7/YCqBg03jx2IYIBvV58AJ4ubwaePD6SZmwQtwOQjtxxx3LACJKQPt8DsGT7jT11+3GRDycuf6bse/XXj0DiztB+f4PddcygQl9fX0RhOGBtH4jkeB7aec3N7ujLu2cx7r//svV4sXxYwF5ccMxaW5skYUrIlKP8CsC8Z6hdoC3ITl0RIfzXX75Uqnyr1Jg5dgxgJLhiKJOPv3UATnZpalrKccIrnrrwrEcurxckFraoPQeGzacgJGFBbxp9au0TtD1zWqWJcvqQJcqQbDlC1hYqETXMQf2x4XSH9kvQ8l94hjUY99QCCIfvlIcRYvk6X0QjKL8cPKKdzWjG7RYfVb3gYO8ebM2JchWdgRe6yNwyQOQv/u71/oQ/37sP7sfb3mLgPuqLXdpxjHRbviVGAmuqDHtOB9WTaNYwY1GbXaPF3gH2AlhV4QAhP9xZSpjXGkmSOOF4hd4Fy7JzdGHnj+WnOyfTUEJoyZpptJTTNwwt9MAhfdl5qBq9b60tEid71AI4lDMgigqJ/+c/yrqDahcUf6H5ySsHIpPfKoUz3HJdddeDl72MFYxM6v3dgCSb2V18LpqmNkgpWWlALiYMFjp3BQ6J2DZGgNnfwg2u6YMAKlrhSMPXIl8ljbk1QQgXeEiCcNlaVZh4HcHgMCyNoHOxY72TPbB2QAQb245wMBNEB+H5Ndb/lOdPjsAKfZOlxJPPZLOjdBXAw87AOHfq5c9JPuPPAf61HGlWRjAdm+Yu15cmCRv7dwjLZXNEI8j4weAmh0hbb0LK158XtjBY/eF1xKvc+oriLsLCrj6n5I22FP/7DHr/QM6hE7tgw2AmPv8RQlpWZgrq1qWIdW9SwIprceYKgDhc+OhGmme1oQu3TQEF+6Q3Tsywm8+fiYAsnxZAyxmXXA0HIP19HGE79VAF6IdTjzeotMCEFKV/H43ui42bRItGlG5HC9LQH4mAMLPPDFCaMwjVdV+uWr9fPEXxVQ+BhcfevraYW8bw2exUNo6cE5aZogrWQuaVx/2dwg0rhgWLLplZBiyeoBblh2AuNwOHE8laGNV0F0OY7FrEOeReS/Wd5cNgLzlLVcrEb7PVwBQ2ibDwWPSGTkgsVy9SOHFucuFmxaLAMSbf6M4PUXSO3RMdeA8ucUY5xFl/PAt2EDaFwXSF0D2RnYEXqMjPbxE3gAAIABJREFUcEkDEIKPq0B3fGbP+U3iUpgP5GrDlHOuBBZQ4Top+D05r4pgUccL69zzKVCmBQsogsW186pR6AGLkRFyPhWAPtANxytvxhjonDbXh+ySqrXn9NL0iwZAmcZCnBRRG3ge1f40VrPhAHY+dXw7V1iRH3Ge+7IN+7LmPPdlN/YFektBmO951dOgoF+pdarnXNuhrSwGa6dhfOTIWW/vaSx4XnmqZv6stlO8JiWPbyyQz3y2Evz1AoCQy+TZ5zaD6pIR06esQLk8ZIqYisLqtH66ngCmQMEpLSvHZDEPYNSrVowJgjmx5GSSdJngyIAUlFZL4NCL6W001JZLP1bcIZhQAupcJk1j1bi6LE/929IAKgmE0b0joHWA++4DxaYIzJ84xM2l3hRCCzP76IXn9vH2NrVtIzbm7aISLXqOogNgv//wmKZ5NXjIqc+sPpOOxjIic/tjcVCGMh2QTDhd3AqAG8PEPRjTq8WsiBUIxy6Gy0ZZMo+z88FipyBqs/AKWjkH/JcUOpaZdCWg16CImpWi5a9VbJrUlS+WyrKZsml3RpBrGiBG/KvGAuOXC+0By4/uU8pa+V818wGFcp/e81WIvDMdrLQZQl6ZNDuhJwrthe4CwM3qwHRb5yEa1qvjV8+4ESJihHIiPLIkWSzoJ8junn2yqLgVtCYtmmcR6La3gy44GACN0KP0Ar29QelC16O7Z0QSOLxbr6UhgUNeeHGXdOJ+ZQVm6RDURqKW+1/CRgmzHNBSyR658qZGWYFcIzq+hVOj6L4MSTSV0dUEoJfI92XOGTfZN3BchixmaWGhG9fjMqkpmo1gTZf85LGn1NsOdOnrB4pt7J3+ILsA8l0FGUrqG+9fJ72DUXRSaMPrkI7OKGiQXUgQjyP0sFstBrAQ+2edRfwDXQMzf+zlSJJKlnE1c6DTxGJYpsOj6UqQ90ADo7dX5NdfuMODYfEW5cjr71oB3ZhPnn1hm+oqrV49Cx+5BDqlLklCbzE8HIZe4yDylXSHFL+q+BRYx8dDZKYHCzzBlCMOM4hiuOZVwwxiVLZshbOYtQiSwDWBNph66ozmcuk41oeuRzFcIBfB8a5HuoJ7pDemdTFBtDmKYSrAygmiO+osxndHM367FkAr4lGhoBS3DyOgi58BmqwcortNtrIj8Ds2Apc8AMn5/+x9B5gkV3X17Zymw+QcN0etVquw0ioBSiDLgA02YAyYn2Bw4LfBxj/B2AaMjRPGxglsohEiI0AZhITQStrV5hxmd3JOPdPTuf9z6lVN1fT2zM7uSmJXqvt9u9PTU1396lVV9z3vnntOk0M+eeBMxZ9zOQ9ZSLvGPnkurzhz2zhUqUIADtFXX9h+ut8GhSiI/VxInIL0bfk1qDa880L2AqUuqGi9bL7B8jnvcOebkWQDOKyGlPCFxPcBpt5oUofPa1cPQ7VrGWSAr4V88YXE32Nx8z/NHOu8dvV3kBUmcHjbBY7lJoyl7wLH8msYyy2XQdYZHi0XEm6IP2W/cCF7QG/I3wA4IMf46AWCcDd8Y7JKGOq849F35eVZNP7+4AdbtF4SrjKOjoGWhIQ2qVVRCCJUFWchANLdZVJhKlGBYQSQdLW0rMQKOhpX0Y9AUMLCDn9qVTIqRvEnVrkjULjyALjMgJbClVKw47VEWGeX6ceWFx+2JVRwA5wktSRcJbIUpmJOy78G3FnQe7Cyjm3K3ClIgIbwPuCoe1LzAMjxhDJMa/OOvmgASBCqUeuX3w6vjn450PmQdnxLBSBNsY1wDd8oT528R8Ym+uf6UJbVbpYyeDCU+ctBg6qTgd5BzadmcqILDdEwUkJYAQhVqLY0XyvVZTVaBSODs+nF+cyD2jMNV/mJGQALqCjloSg2OMhqWUGj7YyPTOL86L0tOZXE+0DrSc2aQEh78hwByF2/tk5WN3fogDgv3aMnJZFXanCMpQKQyrJmCUJq+evfVV9cZwMgl21oka1XLkMvFsUjnEiuXahe0GsHHkY7B1BdoB/GcwdA3AAll21qA02rVp54vEvrBSEAcQcA6OtUteWWV6zR1O0c6BthxWk2NSEDPW6cxyEAI8hH6sBmIQBSjb6SK66ohoRwUjpPTuFYANxw37l0ZbjyiEO2XrdSnnnmOBT2ggBkHqjqVUpNxX70fvXKKKiKMzr4tAIQLxTFllfdpinAsSelKrYc1EnIZEMCsh+mrA8/bFIK506c/cCegRfJDNgAZIkn0gYgpSfKBiCl58UGIKXn5WIDII9lvPK3f1en0bSuv/ZyrUk0jdV38vBZAWDjaxIryFOoYhgAg0c2PqVWM6laRDUihj+gVuWprNtWrRrRPTC3y8B3gxFDo3xFfYtkneDAQ9bUk4lLcxkkSOFrwGhZYZY0Y9VlUgmO+0O7+2QAHieDkxmpxmZbOwzJaCeawvMwnANNBOOczaJlNl3QVKKyACj8nYCHQ5qaNblqFMrlb5XuGWnyzUf8TlQ5GEblwyogEAeoSaGfg2Ht2cjqfHj2fKQtHe05vQcgi+wvCCBmhNFYntYdz+c6wrlfjM34eyJp9pMYlZDZ2WHMtXld0TiQkcJxZ/DPhyb0y9e+Biv9k/LEru+KT/eDsfSSa2ICHr0Cktc9Vba23gVJ2hAqOJMAck40fAO4aWARTc/oFaAU7lh8WLz5sFSip2LGMSGHJx+AyV+NdFRskagX1w+BBp02QO3pG8mAxoPkG1WgsI9O50iIIYHde2oCFY8MZMkBalHx0K4PD8QNMmbjecGQRXaZFCSjYd+T3TDnGaFerChNoUirJOO6/KxemQmgByqVdMrb33qtpk7F6/vA0W7pHRyXyzfUaHM0nTb7JtIu1WztgnLYDGS2GazqNFXdCi+WSlCBvPLZz0BfHeF0KBpA3jkIgKt6SJxuc7xXX9kOUZAVkEOmbHon+sHQeB/2aOD73vtOaKIQhopZHhVEg1aZB3h26DLchayq8NG3IweJZjW4pPjLJpHgl8uythb0dDRAwW4WvSXoqwCgGYIoyHe/t1ttiyBtitGxrFpuvXmbJh4yPAQgOBGHGfBhiU/q5wB0AtMfhufRCIB3VKeobBUKubWKR28vxqLLGKOOhQUGdc9cd109DBI3ggaIamaBfTSd6Fcak1yd2tuh/sM4FrWYkcbiRjnoC7UhXDuBZlSKuuBIf7+0N0HEwFWjbfNtmHxZq5ZzQ7If2DPwIpoBG4As8WTaAKT0RNkApPS82ACk9LxcbABkl69cPvIxcOUQ4UiFbL16NQBHAhKXfdKOxnMmq/S/cEBcgP0+5OdnM0i28HsOS+xDoz3i0Bux6UbN4GvqYexmxJTOaakGJ68BLu/WID3EoxsFlkVNoHDTrddLZVrRNNh42juRl2e0xWuYuoUycu2qCCh+Jg1rhI1XCP5csWL5vPegshZXVI3YeXxcVtR44H1iGi3yb1SPYhiUJ6OJnc8NQ9mKylQMQ6mKj9PguzNmoB6WtKADQ9mKdoR+nZrC7YykKqPTq5zoE/DqdCwCkIm4ShpnLKZLCjIBSEE6Nw7PFiMcBUXX4emYpXcIgkpYt2x8Pahr/bL9uDJ9pJ/EXEAiuKNW9TIkdUWtkK9Olte9BuBnXAbjh0FXmpJpuIbPoCqR1n2DLl/2cnHPhgFQYSwYY/Mzaxv09AC9DcObQFO943QPCEk5DSyO47XjM3jcNQsgogBYComvET4dtGZhFGhEAdSgVNa4Pizme3NeEyZdqQAHbofb7MlAi7q2mxwAswrOjUJrK1ZVwxR0GUAAfFYAVglG6EzuQ9/UU+Rncmzux7Sf8VGTfkT6lSNfLhtW1MrDP9kvBwEmGBSLmBtzSokeOKn0Zcgvu/vnFNVmIdQQitaiGbsKnjq9AItZCA+gdwoAmeHwjeBWUtd5IYfeGIdqDHej6sSIlXvhe7QKNDI0oIMC1VjVCpnsahmBOMShA0cgINEGSesAxEBOgtJmzmUgAuPZW6+R1qYaZVCIeaGnyM4dPRoIVGM2K0wFnUqmjQMkrGDQJRsBPCgxvA89Hn29NA9UQMilAwkfvJzcqDrW1kZhVrsR9yPAGGiIafdhCBkokYjBlKJ2UbXLuJbayrdJTWg59uOT/ccfkkM7E/Dcul27R4/AzGun4f47N8v2A3sGXpwzYAOQJZ5XG4CUnigbgJSeFxuAlJ6Xiw2AHI7Vyfv/VK2k+wIR6WithbLNMjkAN3TDLI5/m5kBVQpAw4vG4ACoTQQZrBiwRyCD5vMs/qVZBcA/csyrQ2aTy3MBQIzZfPo0DBLjdMx2yu2XRaUWVB3GuQAQeuYwXowAhMflKHjlV658k9z77Ne04zwbAOE2k3EFciIAoVm9n8AAIC+HxC97fRLToN3oyIpVGSbzOTQ2p3CuU5GodB0bkEkAk57tFl7rWFbK9L6GXxYAiZQHUGVzSgMS5eamKmlpBIAibQ+UrqGxUdDWpiQUHteMDg+fOAogpsAqAUgtGtCb8LrjJwfl+5DkZZwPANHuobja79kACF3gIxW1sqKjRWqgRkXjPlKaZtBbcxKN/BEYOtaWN8IPZFp27tkhR9kjqvcRVUGmePlyVCO2rtGUsFjJ3LO3G34ZSqaXPUS5nAJ3pQAIjQs3bKCRYFAOH5mCBwiV4kCB9MQWBCDr1rXIho3NUk5AiH6PdFUKAET1p1gBiABgra55pcQCjZjz4zIxe1BCzs2gfCplvXvuucduMtdmzY6XygzYAGSJZ9oGIKUnygYgpefFBiCl5+ViAyB7YOz153+FpBO0ihXLG+XqKyiJSiqIU/bvOw3lHAVOCpCZ9er+F6GwE3QPtdqaSE5JoMyn+Rrwnxf/nKBY+SDhm83StG5Wc2/O8TEaoGNutfLbUGeqWTQ3qsfVoF0Z0QIg1BhRz4+Nmc29pLGQevXIgRmstXvp8AE1K8iUVqikqrKyEhST+drXbj98IqDexTB+aseEZNqgW1n9QNK6etkME249DkGK1VA1Q0vDXKT0JvZJeDkkdIlc/pHUKwZ/lPlVlQRuLprTtfa8XtVw647gfC6B6tLYpBq7IcervU53ix+F9Or4mKVBPKnoL+wj5wqzEfVVm6UDBn9PHPqXuedIdWLUQ4lhetqkniVZPkFMTqnk2B1sw5x6UD8Ii89RBkoMGoSxOu6GLwv9OtgXFIzEJAqlPVKjfo4qQx/oZk1ofu7ZoyoEvXtOzb1v4RQM8CxeK9of0EDthBEkIwDKkxEzaBx3O80m7KzR4Ty3RdEDp16JyPtBLVNAlM7nRhTmBAbMJjI3aGktHWpbvysiN9+4DP1NXggBzOK9NdMSjSqVxLXqdcEnBTQ1Ns5/7t/uBh1NUfA8LlVhy2iyzIo+6Haj1yKnKjQFnRrGxyEoXs3Nt97Y5Aj2QCJYUbdGUCHyRhMSLgvLzTdsBU2xSnvvgnsYlTbMUyAhGcj/cgxjU6gmpEGJWn6d5gfyla/uxDWJYyuwMheEmWkFKj2rtGSelwzpdvfddxS0KVT6dHl0Kj47nbpcsFFZgjEnvW9WrYpJR3tUTnZOa+pWGfjeuD16sziocT6vuqZf/opt2s89u56R33gjVDlQmekc2i5JVL4YcdwHfvSEMFI0vERUlW2WejSZZ/LTcrjzpzLRUyeXXYYGdVTQWPE4dEi5vdthz8BLaQZsALLEs20DkNITZQOQ0vNiA5DS83KxAZCDkVr54Y+vl5/v2IdE2Scb1y2TuupK0HPSAB3oARhViWmsMgqeuaLQXHHF6rmDe/QXD2lJBWMyPjr3fBmcuGnmxiSfYIYGdQ4HZDVBEaJUrwfu3cIGd1CYWhsV3WR5a0TySE6NqI8qOkx/r6HQY67mL1++XI72w+tgzIG+A5eEvSnZUJNA03QAjbCm2hZfn0Wzc1VNtbavyy7fNLf/PBKw4VFF3cImWmSRJJ7sG5dp5JqkmoXRyBtE4hUHAJua9mHl1o/3SGv/2FM7OYNm66wb8wUpUgdoMhhLvhBFNSmNBDCD5usppPPg/yOldznHQTtRb+TR+y+yWvKoIp6cRg+LOn5SdYygOSQjnSxH78yZJqNGjwi3oeLVDZveI3tPfBt9MKovIiurJKrP5Vh6BMBCJb9BRxgJMhqGcz5QgnBuHPDfwLkE8UrGAQYyMFacTKFCAJf2jOdX5Q3NLTIBilt1Qz2Scxwn9kHHB36JUtX5SwfMBu/sIypZz8Jo0AUDOmugW0FcFk+UWazMX1hQ1cviRYTfnDAutCpM5TPqGiONSQo60HWMiD+sQGY2rcDDG153JRrtw6j4pWXX3kEZRb9KZ+cUznEClQuVgBNMM1yusNbzoAWoWq6A6X7u0Wl3a7Yk0MBfrsnNhsNhDeQkJpJS3wBzT1QQ+WpWDSlpnUYDvhvqZv3T+5G4K3AZnx6FHHAAVZgOyScrIQCQgQ9Glyaxm82payEIL5cEKFq3375Ko0V2do5LV9cI/m6Md4HZRf8SgemqlVWyenUMylYJOXx0VOsrUYFejQr1Hr/3nnfLyePH4PkRlD3dx6QmUg7DUsgM+CHbK8My1HUU9D/lk5KHR1Aac+R1l0lr9XUwOVyuNb3vgzxzFqBwec1WTd3KbjJf4LzYT79kZsAGIEs81TYAKT1RNgApPS82ACk9LxcbAHkaSdSu3a+VJ3cegOmYSsYr4JLMuP669ZpB2wgad88HgGgpDFZzjcgguXYgKXKD+91aAxlfbfXbCVfkSiRySLozcJVALlkddUDNCqv1cHhmuOCEzgggeTd88whADLACcSHZ3ePSVLC2taNX5AIASP9YWvaenBYwWbACDIfuabesgXHdKADZwFgIK/8pDYRURmYhDYxkbyCKRBLN1xivx30cAICJYRtWmVOQeB0AbWYSTblhPNcA8HXgeQcglDHdvPJ10j92ACBGAUOPqwkyrfDVwGo9m8yTeVaPcnAlr0aS6NP6FRygI40kB3EsLjkR3681lA8mT0sAyfoVtTdhuxoAFhgJjo/LRHmZNPtCmmgxXqnVHKbw3z0vAgACsWepqTerMF2dCqA4YaB5LgBk29UtsnpVDZq3WW1RIIW+FllQpdJJVDaAdwhABidOyQCMAfk4FIZppWHuk43hPmyQCFTIDnfukZHxAdn9BMaV1ysucHYvBiB8D7qNq4DUrq5QZVF5nrsX+aC9g3StmMQhdb13L4AE+na8ANwFCAmoSGOxoVY2wT09Vl6OHg5Qq04PSqw2pIkldE/dj4qa0p+3AhBvISTttTfjsyMKYYgRVI66pG94j7TVvBriBARbLo1uZTeZzzsd9i8vwRmwAcgST7oNQEpPlA1ASs+LDUBKz8tFB0CQlD784I1YRfXIA1DG0ZIYvdm6qiKGJKoePh9R6ekakE3rlQnK4OAJVD3MhuJwlaLRnOyCnKceSbozIwIhrK5nTEdtt+6QHQKlx4h6GM0x6iDj64WPQ4Y8dfQcAKpoz8eTrJx4QXGCp0gKq7bYXVWM3hEZiQWpdOWQSSzaphxRiUm/hKC85EeDbEDvWc4k4MdQphK3Sl2di48zyMzGwaNnGI3lTx/LS1U4K5VleVQ30nJyOAiwNC49I1GpiKDC4k/JdNIPo7SQtNZOyOkhBdZYefB5T4H+AjpPpgXVEdBQgpNYCR7CijCdr5sBvHbjmPQGYIxZC/TLGJEFPyZPyWJEEhWQLCorjFTKDWlhP2wnFHXIhySZCaAb5Ci/O6wqS64gtnFrfQ0egMYsOGU08mOQXqOZ/gFApFB1CmKO80h0Q15UqCiPjG0mUaXhjKNNW0kk418OzzB15ohJDIugyX5gaFgONsTk0D+pc33VlibpPM3VbggC6OaWvQOQZs7p8s1GYzaPSa+UzR3wc/bA2mWvr96jkuDQPUMK8NJwiaLz5bSj0aWjITvNubFGdrYNx6xAB4UXnG61v1zOIlig0wjDdUclPq5Ack0lqIuISoCzq672S014BSh1CVyv8JrBvI7FqfQF00XuE3S5iWFUyAA6yqMBceWDcrx3HyqPHbJnxylZs2Il+j5iMAk8KXufccOvQ43RCdWzdMYQU+CJ0ylopKIV1LUyB2BQiSsVrHg0NZWhz6MKVZ4cmtfH0D/FKodOwcN1mS2oSs7H/vy9kEKeQZES1wKuJxfnCvdt10Aa8wEAhfs1PvFv2rapiRkJ5QNSW7UNanhVuL6mZHx2P0wpD8q6Vmj3ZwMaNYx0NCpc2WHPgD0D6rPXlF65yGaERoS2D8iZJ8X2ASl9odo+IKXnxfYBKT0v9AHZCe76j3+4Tdrb62Tv0V4kk2gi1T0KMrNZcYMeU1dfLtfesB49IZ3SfXpYtm4ql9pGRbdgTM2ohGV4SsmpjufNqocfcqh5PdemiVpeV14K64lfY8xUHSrDsnDEb0rWTs+ofoiGhgZZv2bt3PuloegzMKyqIiNYeke9RJPe7R6DAzSeC0ASFUqfkrRI1taWq2ScHgjRMhi+YXU4CaqJUwdC1RU+qYp6wLPHMYM+0z+akZO9SST1oIjVTsmxvhi8Msbxuhz6XuBNM1YtzVVDeA8Pkn2oKoEvT1BGAJLNtUICdxjPlaM/4zQSeiceN2I1HNQaNOvn8xGACwW6snnI1VJ9CwljIc/nVDLNlXgjSLvKQ57VAz8JBulbTigf0YW8f/YkgE8Y8KEZK+Z+ADKvJnvbDX8NeqIMjM3iPZ3a8XLPjU0VkoQq2YmeKelGxSnrUSenqVVR1Br8DqmFBPDICPp2AKr6BnDsnWMadS6FPpHNmypgVOiSIyf0RB8VFC04KbqHx9zAX7AHuiEh3s8FMMbIFTA+tw6S2XSNc8Bg3wppgdo8es3+kwx6mRjOwhr8p/dI4Dr2l5s9N5UtR7VtNm+6GuANimBuv1QEqjXH92lQ1cBjw1xDcQrJ/J5dMNGj63h8jyxbrswBZ8dV78gY/EjWr26VCsj7Ugq3uiYqO3Yfgtxvk7S2VuC1vXAXH0DFAdc2fDsodc3w+k2gxb6qOdCRU7WoxUKjWq0qB9WqQjMRPHwYlawJQ83LhQqnSoMymUH53fe+DvOAazobh/wwqJek5MHDJRqsxp3mQjP9MACvV06OPyCOpKL5rWp+k0a5jMPp/MCpx+TxH43AALFc7rrrLo1uxd6rz3/+84uO0f6jPQMvtRmwAcgSz7hdASk9UXYFpPS82BWQ0vNysVVACEC+efcVWKWfkcrWVs0g7ZldynXYACB8XN9UKVdDWWdsbFoi3llNHjSHZJrxQgMQvmcCCZER9KlgxFNe6ZqqQIqUlQr/lFT69SZyrg5DbpiRRo9JEk3sU4mcDCP5y2B1HC33WrUgQClZbONG0jeDqsko6EY5VEk66pGE90SlrY5KYGgkTxakZ7RGAyCwVFTvDWpJEsknAUgm24KKSw9Wj2tA25nC/qbPCkAKSFqTtLTWm7BzkEh1g+bEyGGMjIqV6vfQbKOUzbYAsEAwVW9QH5pKQqp4Vn66awC9K/NXv3F0eJUaZ2V7uwwfeFZNHXhmgbBaOTcACB8PPnJAe27KIl1sAJDly8qkLBKU3Qf0uX0JAJB6KFFVVqCHo2JYasrrpaaqAeAuBf+SGdDcAJLRhO+gTwwS9mRmCj0f9eLPdbCIJIPjqIqhihIEgMulalGt86CXaBQ9QxNIyoOgWNWiCpXHdeWWYwcn5MD+QU2tiv47jAsFIMXAY+/ekTnTR3URMEwA4vPG5S1vuUsTSXCgYjEbhNs5GtCTIxFJBJajQgax6OleXGsjqGg9Lu1lG6QivAa9Tv2Qbj6CazUpp3t7ZOJUq1x++eVa8/xjjz2GRvhe8+3sR/YM2DOg7m/8sysgS7gYbABSepJsAFJ6XmwAUnpeLjoAAnnNbwCAJOBUHQSdaeNla9ELMiyHDykQ0tOjVGxC4Xrt52WXtUlZ1CsrljXICNSp+k8/NXegdV7VsLrDm5NgQpccxcprTue1m6pEaGrHCjKjLaaAAaMSkr4OJP6MlG7kx8dNTU1wVm+ZN6F0de7pUU3Py5BUD40oU7lguEIOdCNxQmM11vdRGUCvg2cY9BZVUZiKq1XxnulKScFHA24gGmAh/SgDStNEHGo/SPwDfjeqKA40yg5JXa1fBgampaF8DKu8GZmYxIpwulUqfScBGnQfEJg1JtF8S9qPx78GVKiDeBf0XDhhV4/qBZvTw9H9GI36ugGhRfuZ1A35tLGx8T1vrspn0U+ibaP3nY85lLnj1bWQZw2pCtSBrkH54XZ1rrSg54buCTL3HOhcrrgqB+XiRoOxtrG4fGocDqeal+ysCYJEP0dqEKq3oKYmoNF3HnlEyaxeLOH0GMpeqkpAuVk3ricVUPDSK2+aBK5ON1J/071kDMqSc0bCqCKFQB289pYgQOYqUPGQbIPa58jUgFaFSpfe/D0wcFIiMfi4QPlteqhOamtimtlfV9eQHD00AdfwGdm6rUMa68rl8LEeVBOqZRQVqc7uLrn9FaukvaVKZhMZeQa0qz17jAZ+Baara1DVQnVu2coy2b1zF1Sv9ONz6PcBaFsEDgvFYsCDoMAa/gBoVgAOW7asgefIRgDouObg3pc/Luk4+p58EYgu+EGF7JcEqlyJ6X4J++ulIboRjfMJ6R/eKWk09B851Stlvhqp9V6hqVs9+eSTdp/HxXKD2OO4KGfABiBLPC02ACk9UTYAKT0vNgApPS8XGwDZH66RL395ixpstguNq/AB2LQFxmM9ACJx6epXNKjRCTDZLbzy33rjy6AUBUIGVsMrc6p3pCaoktsfnTZVq1LJUYnq7R5G24P2VroXQTW8F4xoQOIf0c0MnUFTkpfKUM2Npks6t28H6JgcV6pbc7x3PGZDNT1CcuB9HR0BzQrypOwlgbiqBF0AJOgNiaOnIgcaTq1vVIYHlXTsGAzjGNOFJq1ZOOIdw+uwWo2ks7amUkZGYSgHc7bm8hHQsxwykfBLe/Uk8nIFQNLomp+GElEOACCZbUIS24lxAdZAaSqRqMAdDyKVAAAgAElEQVQ+M2hu7kRTukow2ctixCwoUowUQFPOYVLbkroy0/SsmotItkqWt5SBDkXlrbx85ctPa3KsWhhu66QgZdRzHr2ZmEDMZenFyAIgMjJar48JAOcGdJYHb3zjavnf/7V4fSz1hc/rdkZFzKRj6W1ISK5N40CBZK+mUYvwBgAM0WvEuOqGKKoTAfQWVUiswgEaXzma8g/J6RNuVDnQC4RehnLID9ehh+jEsRTcyMNSjQpSBTw6eL2NjsVlYjwNatMglKqgeKb38uRYfXPrYzOoiVBUW726Bf1ObtkHM0Ej2tprZfXacoCfkEzDM6QOQg0uZ1COHR2TJx4/rfX3ZGCIuVjMBx7Tsm/fCHo9MlolwgjjfuG9wmhoKJdf/dU2XEtDEonWobKTkP09j0uhakTWB29FL8cpgPEp9A7F0FtVKeX+RkyhT8anj8nTB+/X9tG5I4iG9Ss02hVlde2Kx/N6sds7f5HMgA1AlngibQBSeqJsAFJ6XmwAUnpeLjYAcggJx5NP3qmt1o4OHQKtKivhWCUSpLVac/NTzyAJ6x44A4C8/LZrpbU+KDkAFn/qCJLt/EUFQDj7oxbn7bijBpKyWAkHGPFBTnVZRRI0q0npBtBiGAAkBxO/pLNRa4Lnl0ND5SykeFMyk6uX3iHUL1DNcaIvpKE8jmQsdxYAQjlYPxpv6XmB+VkCAAn6QN/yhOFREUIzMIWC4fEdjGh+JTwf3f0zcvDEFJzqeyUxYtLQXkgActddHfLww10lqDxL/DJ5XjY7dwBSUe1CFaIG0rIhTQ2KLvRstk54n8HK/rTWoD52ahXEByKoXkBFDAk7wWlvD6p7wI9JCAGc7BwGOI1DYAAQN6PkjXNQsDobAHHrQDtXgOJaZUQDJE2gOQbKcMYBXpLJFMQecN8NhdATonqsFgMgNBDs6IjKsmUxvG4GqlYjcE9XQJPX7EIAZP36Olm3rgEVoxOouqzAwkBStnf+WHudtw7Swwm1ABGQBllXdxfG5kZF6CToi7u0fpoTp3tQCdksAUcTQNpJ9K7sf17Orr1TewZejDNgA5AlnlUbgNgAZImXiraZDUBKz9bFBkAezwbla3dvkdUr0STtK0gvEgquolZVV0tZeUzz8Nh36Kg8/expeDeYVYhQRK2e3ritFU3aFdI1NC6eeijdMOGJd0pizPSEEMi7MtgjYUReM32DGZy3UoJOtepfQEN3xKVW+yvqTfPBCEzavLoCVESvjGQhl1tVUaltS+8DI0JodjWMCKurFG2MMTCskjge16zFa2RoTKkbjY6r9yNbbHIGvRy6AlR7cxmSLrUPl79C+qdq8HtaGiJjmg+I4deRgo7wFPpS+PosmoIdTnWsTjR5J3U5XM0XBIklg/QuIzKggjGigfVSAf8U9nVkADi8AHcMNjM/vvugPH3gqMRGVUMzKS5ZbbZVoO1+7nHxAyaf1gSUakQXEi9/ebPWxNzbaxoaXsj+novXerymqhr3l0ujEoL5NiKfU9cgGnJk/RUO6WheIdWVVagoYBucCjcUqQKowA0PJaBYNYKzjyfRhB/y1uB6mpH+gXH4a4zp51udQwfkZguQWFYBYOpU7+HgtcNKCwIi07hv1DwZlYcM7oPVaxs0ylZ9ox+UPyi8oXqWz+I8FSIYw7Q89jPVMwEy4aLTE4Ma3OrV5QAvYQCASRgITgB44MrQnDXVNeZ0ohKnO20SQLEhvLa2TG66IwTgkZOB+F4JOSoAtjfLk7u+L83NrdJSsxljxz3uogqWXzPDjE+fksGpp2RwVN0rM70r8d6rNeCxb98+28V80TNl/9GegTNnwAYgS7wqbABSeqLsCkjpebEBSOl5uRgByKf/qUMb7F23rNd+DvYpCpWDK77g0YcjYfnOvdtLApBYvUr81jTXSD2cmFNIxDIzXTI1oqhNWlxCAITDndKdwtlg3t5qUpTC0XJJZOCLMgOQAHJXVXD4DABiHHKWiS3CBd5ZOmtKuJYCID5fK5qRWyEbHNGSRcbxvtNy6NQgVL6mZGhI0cMYFwMAWb9eAb/9+03jSfNk/3IenQ2AlIXiUl0dlo7l9VACC6DCkNYkoqtiNZo3BytNafR2zEwT1qHPBz0Xz+wAlajTABgEHQbIOX8A4gVQWr8B/RONUVRNPPC+Gcf9FYQbe0AGh4dl344EepsmABgUgFkIgDQ2lmnAIxTyAHSMa+Ajg34i4/pZCIB0dFSjh6dJk8QN1XXJ6Mwp9G2Uy/Kqm1H9yUDyGeIC8LWh3G8k1Ki9fyo3Kl2Dz2KGVJ9QcqZCygNr5fSpHlRa9tp9Hr+cS95+1xfBDNgAZIkn0QYgpSfKBiCl58UGIKXn5WIDII9Bn/9Tf98usbALDbR+uWnbZukfUnK6mdQ0mrED0tjYpClF3f2DZ2Wa1YG5VV+AFD8EYFc3gj/vlNaqIFbx3dLWFAEN5CAkOdWK8OQwG7LZTD0hBWzHcMPTgOGAf4QPLuFGREE/YtA92uvR5UcBhHxoHma0NDbObetDAqftC2ObmTR9SRy6O3VTm1mxof8AY/3GDTBe3D23D6Ma0D+kr5DjL52nT2l/j0ZbsFJsjq2iilQqALRJP3pA2GsAfSlHHMc8iSQtj6RV0VUYaV0hjMPOOobnnp9Oq/1lPG2gtZTB+TogIbdeAUL5ZAieDI/8fETGJiC/qvelZNBHY4RDd9jm79beF+vjuY31B8UVENK5LiSY/JLu8/jjF5OykfJjCeF6ZeTgMJ/z75Qy9FO87PptWh9PEo7j2TxEBqDclUXVbMfOk9LVOyDrVi5HBQTeLsNx6TxOSWU1P24P5Z2VAoBWnTAqCjhvWri65iR93TAGzGcNTxFe4zr9CXWqnCh6WG1tubzuddegfyeJfospVBSmUfmYke5Ojxw/NiQeJwB83qz8FZ8jq4cHwcbhw2OaS7u1wmG8hpUOo+rB67SpqRxN5i0SgpLXVKZLRuLHIYoAHxL/aghB3Ix7My5947tkdnQGZqHqXqpsC8P3RVUys3BNP7EjBvCyAT0lM3aD+YXcQPZr7RnQZ8AGIEu8FGwAUnqibABSel5sAFJ6Xi46AJLxy19/Gg2xzRXyqqs3gIbigqSmapBeE3LKz4/skRUr1morpj967GlNpncM5nxGeAFgvHpD9USNUh16/Zsvk2ZQNsZkGg3bj6N5WiVj4xOdbIeeNzE02/NpjugqwuiZYETdK0GRMb0w3G4FRipQjTECreTaw6pySIROWwCITk2qqVUr9Yyuri7t56rVa8QDyosRJ46rSk0cniBGxKeVxCybdMvCJl0piGSW4YYrOGNgwivjCY49C+O5aYzZrFSM9SvVKDq/D4dNOlpaT14nZiulCiCEdB0ChFQ6I//zncMy2W8RZdSpW7GQSS+aThlGdGcHIFZQ8lxSsCKg3111VS36QC4uJSx1/hQo2nrD5WjirkQFq16GxkfkyWd2ymYkz9l0Ab4mw5C5hUdHt3ktJXT1NZpbFvRGb3rGOEWBQ4eL14kCzzldQMGBaxnaZvplw+tE/b2A6wEnXm2rX6N87POfkptvvFaefALAI67ACul2SVQYFgtrY/ngYAIVjzFUxXi9mtcKAQfDCjqMashvvLUJ902VnBp9UgpQbsumFFjLJtV1VRNeLp0jP9Uer6ppwTWt7oU0aFsP3D0G5bMarcGctD9SrYaGFJ3RDnsG7Bm4sBmwAcgS588GIKUnygYgpefFBiCl5+ViBSAtG9vkLkhw7uvskfKyKKocJgBhktTU3A4H5HHZe/jYogCkKuaX37gLgMU5Cz/pLPjiP3/RAhCe4bGJjAwmohqQcIO601aujNkWAyCOfDVYLpBTRcWDbthxmPg9tu+oHDqA1fJJSy/DRQpAeHwXpxIWZYITWKVfIc0AHt29g3CMT0t7B/w3oBK2E8lzdUWd1KMPiNLQibhTHn1Una8XAoCIUxkZunIbcbUoMLsYAGFj+caNVVp/B80Dz/TwWBiAhMN+ufrqdnhxUFABfR4T+6R3areEotNnAJBUdgSVHgU6rACEhpnJ4TZNlctWtlpiomRvZs/AOcyADUCWOFk2ALEByBIvFW0zG4BcOgDkU3/bBKpKrbzpDVtQ4ShozuV9Y5NyZXODTPWpysHIYJ+4mtrgghyH0/EIqCuKVpQcKZdwVlUwRl4bxqq+V25Gc2+wCoZ8WAX2pkdl3KfoTenxHpnpmb96ylVYFxyfGQG8cQE+G4wy97p50rE+3bF71TLVhM1wQKmI0dxQrXl+GBGEoSCjsdniMVKpnL6PHD2hSaYymFidhncBY/3Gy+de/zRWyxk33fQyOXb86bnnc1gR197XYe43jflipJFSDkzEZGWV2l/U36T9nBgZmXv9icwhybLhPgM/j0KdRulhZelfv36vtk1ivGJu26CvHhQsRekKec1m6qnUmU3JCzWVl6ZlmSv1c292Hg/uuKMNSemgvhJ/Hjt4Hl6yenWtXH9TkwzBJK+AeXUXApqRZP/giOx9dlauvLJFrtzSiub5Ka1f4tDhUTl08LQ+EqMqlp1r2Hc6Mf8FVangHM+vdvBZNJvrlQ52a8xVSCxVD7VzVRlxosFc25feS7HQFLS3RzSKG1Wv+qF6xh4Pjrc4jAqH9TzH6lKydlWrrF7VDC+dE/CW6ZesuxfKXOrVo4Ne4F5VqXPrvj0eR4NUlqsNsjDN/Ok38rJmzRpQLxu1ikdnp6Wf63k4b/Yu7Rl4qc6ADUCWeOZtAFJ6ouwKSOl5sQFI6Xm56CogaZ/89V83YlXUgybdmFy7bZW0tFbJKPjwx4dGZcvla3AgDmnQmnMLMgWK/eTMtHz5v8zEPJ+vUgebV4mNFzSuK25dIZtWlkseXgej5X2SCCXEPTko2VGV6EycVlSidCouBTh4M4I6VYuPM+4g1Hr0RtwMiDBl6nFHq+rriKCB2IgAcsdYxPR/2Hz5Bu1P9fWKanLokOlZEQxFZft23Qkcf6uuVkpZMwkTwPQPKNDgAZhqbzN9ObwwmWNsf1qtZDPCEUUTi1V5pHukEQpZeVnRBFlWzSiOvQO6iyAej2W75TS8VRg5bwd6QAg4HPKdB2HYhqbovqNmb4bXVytONgRzC52Tn4evR2oB8zmDYlUadBR77c43ops7mHN4sGVLjYyOJrUehPOJUrKw57IfdCxhc3VcbnicxGJhefWvr5LxONzq4TY+Dd+a++/fiabq7JyJ5ob1EA+Ayz3pSydPjmk9T/G4AthUe9P2Bfljo0fGgd4ktD7I2nV1cvw4BQeMc6m2JZQwjCXV78bz8+fXBB4LzxWrHatXV2jAY3w8Oacy5sAABgepMCVyww2rIL9sXvfaeN0FufLqtPzg+0ekqzskX/jvN6LHJC1j+afQt6GA/0g/5ITH1YKBPwBdLq8Cuu31a7Wfw4ln5SffGJcPfSgkU1OrcKxN+HdcDh5UvVul4tgxGGJejWu6qGWFGgoDqoVsLii6lsCl/KlPiXz1q+rxpRJhMOxe/WqRj32Mcy1yGnj1j/9Y5Jln1BFUguV5220if/VXVBsTfJaK3Iv1hH5VWJuLt7wFwhLwC33iiYWP/L3vFfl//08AlLEAZFoplXwBhMzkF78QVLjm/zmI2+LGG0X+6Z+woINt/u3fRL7xDcH1vvD7rlgh8prXiPD9ocIu//iPIj/4AWmr6pi2bhX59KdpCAvVPzBh//ZvRb77XVxX5tpKyZ0fgcXNqlXz/wRFa/mN3xD50z8FJRGXMtl8POaHHya18czd8D05/5xzxuc+p8bGfTfD4/VtbxP5vd+b/zpem7/1W+jlK8LN0EuQO+9Ux1UqBnG71GJtiOPqXoBdyvOyadNzd/XaAGSJc2kDkNITZQOQ0vNiA5DS83IxA5Agv7EQoTKV5KxC0+rVGzpALHJI9XRBS/emkOzf/d2fyppVy2X74ye1ht1iAMLX+lbVSmXEJ8t+a6ssHz+srfbPFLplNj6JWkX6RQdAqupccIsuk4Ono5qHSCyQhcSwA02+pvSwFYBkva1ovi/HrLgkl8rLNx544pICIBeqhPVcAZC6hjJ5xSs6pLwCnjTIYMbRuK8pWD05JIP9KhMOhU055hkIBdBEj7EUAHLrbWvQN1QrD/x4vxw9ZggVPHcAxFCzKi/3a0pWbCxPWMCwE+Aqm92ljfeDH2xA8lc374Olqior9/7wpFx91TSaw33y5nfdKiOTw1LZgOzQpRYEzgZAxqGElRttkS9+cbt88pNl8s//bIomLJQeEIu1ohhZnGjT45Fg6eUvV6+kVDUT9wasG/zJn4h85jMi//EfS0w6nofNelGgZMK9FBDElq+77lIJ94c+pMAWVIe15Pad76QKnMDAUeTDH1YAhMf9wQ+KfOlL6h+KxVoyuwU+r9//vsgf/qHI175W+qBuvhkGrj8CQMQ6y8qVCqwsFFGseTCJ/9d/5SKJuRUfX3ONAnkf+Qh67iC+x2T5la8UedWrzgSLfGULmKBvfatK8gmeCBb/7M9E7rkHn/N3q7n6h38Q+e//FmFiz68IgjEe3//8DypqJdqXOG+cF45DF/XTBsnXEuRw7jhnEPjTQM3//b8KhHCOrEEw8IY3qO3/8i9RbcdH6R/9kRrju95FkRCRr39djeXxx81X8rg5f7ruyNwfoJ2ggbuFcDX3y/HyH0EcA2xNmK6K3HKL+p3ndMeO5+7CtAHIEufSBiClJ8oGIKXnxQYgpeflYgMgP0sH5RN/vUwNNq/6D8os3xoVlQFZu7FZlrXXwNsjoSkvVdaVg9aBT2l8YN9//yPglcdgyNYnw9OmCpQ48M2G8KwJiiMyKbWBsGysbZJVlTUyW5iVrtOPzU3QhN6Em8lOS92wqqZkwx5UR1RlJKJXHvi4qlJVNar47aMHFbjK/GZjeZDLgIjKmNqGrulGzKKqMDxiLtv29SlK2HQiJa1ty+e20x7Aybw8ajbN5yBPyvjFk4fmtkvoruMO9wS+rJE5IPqGquEvQaoLv174Gv6Ea7wzh9VpZCl43unGtzF9KkBfy4N6tv9kn/z4Xnxr6i7dvnwYvQLq+AsZc15n9QqINYHnNgYdR9ueZiSWsFK0+LrFFLPmT8DCv9XUBNBrUSWPPFJ6qbB4fEvZb/G4XF4FFHK6KpXahzo2l+bTkpa7Xn2ZBKHE9vSOg9osHz+uQILbG5EMGvtVgD4F5SuGw2FWIQo5L6ZbZXA5yCurDeZTnaqq/FjpVdU6WEHq+9N/aOdX79nh63C9MJwuJPA5dZ2qMKpoat/+YEqrdPAfXcoJPBaqJLECQgAyM+PEWHHvVV6GRIzvM6VJPK9Zk5LtT3RBsYvqXSLv+LC676ax/TAqmPrAcX2o46yNtMnQoBJFOLE3p6lakYp45Mheue++U1qizaTubMH3YvJaXO0wAIg18eS+yiAc9opXiPz7v4vUzcdQZ3ur5/TvXGWP4dQwkTxb8Ph+it58goofw5uRq//1wLKsFlSgiPStb4n8+q+zwqpW5ZnA3nST2p7zyAoFQcff/A0FLVSi/+Uvn/mu3CfM47XEF/3+iwIQbjMJXEmgwsf6x4W2UybLv/u7CngQMPAcrYeyOkEfqxqsWhTHr/2aAhx/8AdqDAyw7zRwweMg2OD18M1volKGy5rvx33+8IfqWFmJKA6CElY6uK31OigHc/XUKZFbbxXZs0cBNp4LgiMCEII7axAEfPazCnSwcsRztwxfVf/5nwrEcjw8rve9T+TBB892NlHlXiIAse6JoouspPD8PR9x0QOQm3CyHjt4YSXzAlC/W0n9n3fkUHpy4kPErbMtzndHKbAhghvP99XqdckTGAcucJ+psnleO4zjhotddV4vnXvRND58vLiJgoryfd4x8iS+HK4/75drLxxDiTGAmzxq0uTPa4fdP8Pqt74CcF47wIu68AGDvFTqLnAsuzGWrRc4lgMYSwWu3VZTwfW8DutnT2FlpKikfK472oPybwxfHK26kue5vt7Y/mfIs26cz8Y4513Fthbke4965OOfUJQMGgFqAV8AI2K6SaBndVC2rW+VGVCFqkB3aeJyG8r1ebiBY6kf2rTT8rc/fVR7mTOhKimM8nGfTAFMGPGW996A9ltI1jaiwTUKl/DDj4qP3wyI4QFT1jUKnvxMQvV4WD/7mxrUSfTq3Hw+9gA41UawXMb3xopxNKzoWCM6laqZtXo9WtvbpH2Z+WFIjjtjbGJCojBetEYY/ItjB9U3bFNzo5zuVbV7i+Ivmu119SH3CCgBKvljpBJq1KlkQqYSQfg9ULNLzYMGR3KofSAppNISq0Od/ZPyza+YtDanq2IOgBj7BLEIjf3zDffmDVj/5WzJ/3MBQEgZeuUr2+Xb315kqbbU4Eo859CVjp1oyM/rvQ55yMIKQZo2XyYoKBDAIVyWzIbALpdXKmncByMPipbPp55j4DTMhaNgnGcr2Dizx4LS03mHDmIKPM/Fcw8g6dQ9XghGnPqbaNemXiXJ81pUB9jYGERDfJnUQNq5VLWj1HTxes5kdiGxbAadplvu/JVmue9+fHg4srLyiqy87q6UfOxP++XBhzfJ9dfvlpteH5JwWUG2bXHJ770ljt4uvB736ffvC8v2HX75j78f1lStXvnKDnn/+4+iMjGBxDovf/d3KgkkncUAIKTeMNEzqDfvf7/I976nErmzVUCKAQiT0WuvVfQkJp1cmWcyvrEoF+Bq/WWXqdX4171OjYer8UzouYKO21RLOB955MwVbs4fV81ZHeBYSZ8iKGCiyhVzrugzwWf1gwCCCTCTectaxrxTQPrQ9u0iy7EuYaz082OPAOTjH1djI63sta9ViTWD4Ortb4cWGz7KvvhFRRPic0z+meh/5SvzzzLn6Wf4jtu8We2HQGbdusUrIFzFJ6AjbckKQDrwsfbooyK3326u8vPYCDIIfm644cwrjMCDIOqOO9R5ZbCCQYoZqzoEIARQrAKwAsHgHB4FC/V65Cv6x+e8HfNYOK6n8H1pvQ5YCSPIOIwckFQvBp9jtYzzQiBCgArBNS04Lo6BVD9WSxi8BkjfYnWDdCiCpHe8Q73X2cIGIGeboRJ///M/P48X2S+xZ+ASmgE/lnO4CkcKxexsUpN6faGDSZsX3HG6Ertg3kDJySRcq9nEag0mpSkshaXTRnJzYYsD53qc5tq25X21J0uNY/Hn4N0M8GH2OCwGQCbq1TuvbKyUbaBlVdHgYgZ9IczsokBCWHX/zP2PItGGqdsiAOSaP3qNLEtNSIULzb65gpyU4+KYVUncixWAGOc4n59Ak69CnqeGFXBxgoiVxHydHpiSh76HFQQ9LnYAwmFSCetb3zpWskH6XK7rFzMAiUUqADoqYX4YRPKclp7uhHT3lG4qLzVnBgBpatqAJHcf1LA8smwFMmIAkF9/Y618/rPPoqCWlc9+qVLe9zsDcufbgnLrDVl5x29m5DP/7Yenj1Na6jPyttej+gYQ/NEPb0YSF5J3v/sxJIcpDXQwWSTHn8nhm9+sAMhatIeQEsSV9J//XCXp//IvaoX9gQdUArhQBYTgxJoYsyDJ/ZGSw1VsJtjbtinKDXsorMFE+QMfUNuwesBxHTigKEUEAQQuBBcEFEzAi4OJKBPlT3xCbc8ElxSov/gLRTNigs5E/Eks+LFQyPFYx2rdH+lTBBBWOhRXxAmImAh/8pNqv9z/rK4NwZVyUs0IckhdMoK0H4KqYgBC0EFaFpNqUolYUUJRalEKFvfJ80FKmHXsrFzwuAgYDfoRj5/Hzfko7sfgflg1IUhgL4ZROCWNi30jnH+et3e/W/3jdcDKBq8P0sQIKE9gMXihMChNpf5Oah6rODxWHjfnj+edQIcgkkGgSqBFMGeMjduzGsMeFx47qVkEM5x3Xnc8Tv69mBrI/dkA5Fw+le1t7Rl4ic0AqTKG0dUBfOtMTJj8+RdyKtj8vHx5O1YHa/GlnZHTXT1oPuwG39YjL3/ZDfLDH91fNJzi1dP5XhfPxdgLOr1jTvsfK7JcoTVDrbia2/E30FT01xlbEnQYVBHtBQ61Kq89rwf7Ehho3517zhXxo7Jgllxuvga9IVmo5QR0SBTyo9E8IpPAZd/78v1Q31HLaQEHKFdpc9+VNyma01W3rZM68PHL8fZ5n1uyZQEoRp2QozvwzadHPq/AXw6mcUaEfGo1uSVqlmIbyuulPKiqOIkx0ycjHFB+HQS3RpCq4rfQteoa1X4GBk9JX//pue34IJNNSIWvbe65jEt1SR4eBBlajxPDqiqyZv06NPeaZS1/QdHAQh7TMyVRGBQXHK8ZX/vCkLS21yEBi8gD9x9AwgDjvEIOTexq7h35StCG5nfrugpeYL6z3xNnq4AYY7/QSsiNNzaBTz0KitLiY3L451cO8jADFKOygMEQ8DPKQfczIjUbl/iEWcHQnqfa2tx94NWaz7Wn8+b7e/Ql1wzewyVK+UyF9R61druq51WHkxHG9Wpet9TAcp0B8uEZ4lBVOsi34XZT46VvR3tbFYBHBR67pRcSukfQ2zGLBQ1GTqc6Wt7wjIdeh6IPZh3omco+i4T3Onnoof2y9dpJue3Vm6S1+UpZt/aU/MG7H5JPoNG4v7dSPv2hMfndDwfkEx+Yla/eU41VYVX9OLTDiebbZlQOjmGFGWIJ3SNaUy9X8EmFYVwFJgABBwEGE0yuLHNFmqv5TDKZyHKVnAkeV6zZyLtYDwjpSkwyGfzJ08KE9E1vUtQlrp6zmlIMQH77t9V7M/FlpYNJKcdBmhMrFtyeiTCTfyauxcFeE743E3AmpUzUmbSy8kIw0QP2mZWCZazIL3Yu+DeOn/QfJrdtbSIcJ4EVAQj3YSTIPFZWa5gUszpiBAEIf7dSsFhZYYWFQIJVC1J9CFzOF4AQtHF/BAlWFiYBCKlKFiZqycNldYe0J4IAVhzYx8Eq0n33qZ9GkzivBR4jqxWsSC0UCwEQgrfXv15RqTivPGY8qfoAACAASURBVK/stSFljee3VAO4ASQJjPiYVR32ZRC4ffSjiqLFc03KFitP/FcMQmwAcrar3P67PQP2DGic/dX4VPeCA37o0DF82ZnUnBd6eqqgDNXa0gzubx2+HBJaZeTnT+BTfl689ABIOByUK9bWyooKfMvrFZjZUFgDIN9dAgDZcrtSqloWK4h3KoF/sxJHD8ju/V9Hgqa7T7+IAch3vj4p123bKI/+9Fk0d6pv8UsNgGzeXKP1MBw9ukgWwgR0EQBSBW7krS9bL9EIKgTxBACYU7r7R+FWf+SSAyBtHSGsPsdAUSlDoou+DihtDQ+ZFVQHqGLaeT4PAOJybZMNl2Xl2R3bsQByndz7UKt84I++LU11aXn1ewrSAdNNApAP/o1fPva+pLzvw80Sh0R2yNMhU5NJLKAcREJ5WkvKmVwyoeQKvbFSzpVmNlWTJkQAQooNEzuCBIN6w+SQz5Miw5+LARAm10bwPVktYcLKBJ2J8EIAhGpRTCoJQNicTMBCKhiTVAZfT9D0z/8s8vnPn/ltwBV9rtYTuHCFnGMnBYsr9qxeFAOQpXyfkK7FygxBD5Nqjovghwk6KUoEDFZKEQEUV+PZvG5EKQDyLMT4SJsi7YyVGyb4rAScLwDhnBGAVGFNxRBsY4LPcZJiRwC1ULCvg+edVRL2kJDGRqDH/gueD1agWF0huGF/CK8fUqMWU9daCIDwHBIs8HxQxYvVDO6HILhUcI4IirgtARrPBUERx0IQyPESXPB8cxtWlKiOxfFbwwYgS7na7W3sGbBnQJsBcpVX4ROxFjXZ48dPaf+yxif9CzxHbiy73HbbjeAMx7GCFsXqygAqI91Y/V3IxdgKSi6sIqJWs8zVWP6mKhuW5/SVYWslg6vF837XXlj8nFp9hiXe3IzSVE8LfTVee8i/W37PhvLi87plU0eT5OH2PYMmbol7ZQo0k6G4OScZXxb7Vr0RPr0qwsd0XGdM+EHkBTee8dprN0klOOuDiQGJZ+JopFWJ7Wwc3056lPObD1GGVfOgpQ+kBk7PDJdOheDjpkr1jctzZ4Qb3gqBoNlVUteg+l1ykLpN6FSwuY2xSp+bVP0CFchCxtmXgBhMm/qTTx1Skr5uUPdampBZ6THaq8bu1F2z+TiERGZoWD0fKVuBZCYt9/wvKExZRYObmdVX0/HYVagCHdCU8OXfM+DqZ+at5M+93bwHL1QFZNUqJLghj+zaNYzrEUvPekVCHMgSCkazd1Lc6BeJwBhvyzVRaa1tQQ/NJPqxWmVscgLN+lkJB8tkBMvARzvj0lof1aoGP7zvCZmdmn/fuBxVUsiqa9Pp8KEPRM1POoc5xe9a6JUVpyaDbNyDvIEsfSRn+HRoezxjMimya4Rbc7AvrpbkpRrN+O0AHo1NAdBYppHgTklvN8z+QHeai3leIeq9wD48I7wOXCAuVTbI4p5SxzOKz7zdUtd+pbzjLdfK77/3S0je4vIHn/DLv3wkAQnnGvmvb7jkmlUe+eAfdstnP9cu73lnj/z+798B0DGKJuEjmnM5QQATZ1YT2GdAehHpTUaiyiIhAQgpWUxEuRrPigE/e/iPSaNRyWAyz4S6FABhwsuP6OIeEL4fqU/f+Y5KXksBEO6fFRcmvUYFhCvlpPpYg3KqCwGQxx5TyS17G5jU8viY2HM1nCDoXAEIKypsRGfVY/dukf/zfxQ9ikCBkq4EJawIEeQwWF1hZYn0L0rgGlEKgJBuxX4KJupGxYJJNH/n3LLBm/NmBM+hsV0pChYVq6gGRYBI2hKDCTp7VljxIl2JFRwj+Dt7LF72MkUr4/4JNpjc8/UEfQSaBAhM6glceV45jzwHPC+lekCM/RcDEDah85zw9RQB4Pnm+Fj94VxxLoqDx8LqFY+X1Sb20rD6xipXqeD+ONcEofcXERU4fkomE+xxbNYgaCMNrfi6fUk3oZeeYvtZewZeWjNAVaON6FZsArm1B98gR46c0npFXsiIRsOoyqzAhxfpEH7Qs+rwJdGkJUunTnfJQP+QTBqdcvPoHBil1sBaFEVqO8V/PhN0qMSkMLcvZgZqv8VULCvt6twAiJ4Vze3XadIoAEAMkOLUG6/VmKFH5LK2iSvTNsNLIUAqjL7bWdCfjAjrq8DjlgTdXV4pVS1j6DFZLk5vQQZSY0jU8pJNj0tiChmEJdwwIayPmJSd+pgik1eUmT0twayisbBvx4hoWVhm4WPCiMVMelQID7P5+dI46fSs5KbMhvzyZkXpGc7pjcd4fKAb39CI7c/ukJpqUxVjZSsI2YhxrOYb4QO4GplQiXlVbJOMTR2WH31rEn0zirqVKVhWy7OklM2vLLhAl0vD1fps8ZwCEIdSCXPAH8OIQtaD1cZarLR6kJj5IUsZx6o+eqgqTHUwhyspXnA6tqHKU1teKx5cI1lQ6Xwuv3ROIkvM+WViVilWjQ4F4b/hkebwWmlqqEHynpF7vvk4fDfUsrdDVGZSyAbw2BQ0AGQzpwIGempjY6k8L86sAo8FDUgY81bcF6WABz1uGG7sPpcxtgXxyqlf23lkgjQFQUTR89TQGJCOZWVCI8rOkwn0dkzJbMJ4Hbez9I6VuNfhw67eF9e3y6WP0zcEsKauwZXrKuTyFVeKwzsjX/yX78nv/d93af1pVXVPyZ+972kZGfeAEpmVd31grUyMJ8SDz8MvfGEUK903ynve8wQauHNIRs0sjavI7D/gSjJXkblCzH4P+lowuALO/ojf/30FQJ6GHgJlXpl8c3smiwYQYXLNykKpHpCFAAjfgyv7XKEn2DF6QLgPo/mZSSD7QpjEk05EwMRG9HMBIAQav/M7qj/EqJrwfXftKk3BMi+gMx8x6SXgYFXoV35FVV543EbyygoAk3NWW4zVdjbQM+FnEzcpbUaUAiDcf7G6EulHpEHx9UzYrQmxAXLUNXhmDwiTZb4nK1cEmQyCSErZ8quJlQtWDYwgiOL8kxLHx6w2EXgStBlAh0CD1RMCFKMSxh4N9uVwnPy5UBQDEJ5X0vlIn+K1xuDxG+poHIs1CML4vpwHNqQTDBF4GGNjtYzvQVBiVPJYeaNiGc8bwag1+N5///eKBlcs0fubv6lAEN/LGjYAWewOsf9mz8BLaAbYg8GKyOrVa1CJmNLoWSMWSdXncyrWrl2pJdaHD89X/SEwqaurQiKGT0tEHyojXegXMcEInrQBiDY3SwEghYjKiG65dqWsrG+QXhjL9YyfeNEBkOryy2V4fJfc953UJQtAPHCnf+1ra9CwOqgBkLLa49JQWy01leWQS45IW1OzjM+MyMj0kMSTJpjKuo4hyTeXdrMz9bKicaWMj2Tgal8jew+elKe3K2DHuBgASDRSplc6CFodcuL4tPT3pcCBV6CjAItIqpmpOHcA4vW6pG2FWyprvBIFH6qmNirRYDmqjB40L39abvzNjbKspR2Vn8PyDx85LuFQTk52BeQvP3EbMFeZdLQPYJX7MVQZqpAs92krwIZELFWYmHQxAWQ/AJM2roQTSBCEMAkk1YpNzPS4IAC57jpFcWLyTRBCAEIqD1ehSYkicDmXCghnhaCCq8+ke5EqQ5DAhvJvf1upUhFssMeEfhPnC0CYMLMvgcfFpJu0HiaxXINgAzuBCJNUw6RusSZ0UsWYKHPOCD6KV82ZrJIORBUmAhQm7pw7ggaCEBrbGVEKgJh/NR9dCAWLTd2kc1G5jFUNqkRxTlnVoM+IodRlfV+CDo6fyTwrC0UK3hp4YZWHFZSf/ERdQwSJnAu+V6lmb2P/xQCE1Ry+D6lprBoZZpYUOiBoYnWEINkAIuzxoAIXwQG3LR4b5XwpjGCYP5J+x7HxuHlcRhXIGA/fk3/nNcxKHP/O644VGNIDeTzFwgY2ACl1ldrP2TPwEp8Bo2Gd00Ap1f5+c1X6+ZiaO++8BdKPjy9aeSEYaWlp0prXGQqM9AAsmdSaRceGlVLlHWGESQsxnzeqCGibnQM2ltdoFCtzG6Npt5iapaVJegO6ypm4j/mVmjMb1o2/m+Oi7GlxlaW4ublg/eYu/haxLvE5sDRaprgMYbiYhwM+WdcGQ8MYqF2JEekdG5CyqFqRLsxitRiVESNiPjWmiN9MbOsjChSGYBBoRDgYhq+I+t2lr2jzcRm8JDye+bwYFLdkZNBcye4cwvIkwl2j68bi8ekp8CgQIzNcATeb5csDqiKTtjyXTMTFAwUiN6oAtZVrpXfoWXnwBxmZTalKjm5JoYYKH4mc7o8yV4bShnd2Ot9ZKyAFNUdOxzgqTPMriWzSh7bAXLic6lgdoIQZkcUGPr+qKt35qjCM7xyoTvpwnmI4lqRM507KVLpbptNDqBDMgFqm5lBX0AUBKSJOj7onUjMh2dR4q+w5vkdO9Z2W5CiyZb5fwsLHmLvOee4t3AunpQIyV2XQB1+Ai3neOJ/z+RZOtzo3aNHGHKixOfUyXSY7g9ep+4nmgK1tMWmCZDSjtyeh+XVMzF12BB/W+7X0+xnUrbxHVcMCMKFMgF7og/hC+wq/bN22DM8FMAaQH7E7Vl3Y/uQCHycPFb5/+IfPyLv//BYZG52Fcty4XLkpLn/0ji4kbXcgaaxEE/MYVvt/CpnZWa2Jl7QhAgn2JzDpY5LNBJiN0wZlhqv3TJa5Qs6/M8EmtcpoQifgYNM5m3m5T97CpC+xWZj7YqK8WA9IMZWFx81mbTYaM+ljFYR0GK7KE5Bw/4Z5HJuhCRbOpwLCMZGyw/cinYkyu+95jwI2pFGR+kMwQqoOV9MXU2oiIFtohZ/JPKtKfD+CO4Iyzhm3Z8JMqVlrvBAAhO9HgMDkmyv9ZJ4yySYIYUWl+KOX27PR36rWZR0zQRyBKsEUE30CLl4rvIYIbglCS+3T2EepuWUFhvQ4Ag7D04SUNb6P0QBvqGBx3Gw6LxXss+ExsnpCAEP6FsdGMMJrqpTbOd+P78HzRVDO64OvIRWOQIvXZjHItAFI6fm3n7VnwJ4BzAD7RKic5cM3bRc+dU5iGSUPE7jnMmqxqtvc3ACqiS4Zs4SdnwFG+gYxPoKR+TQf667OpF2ppHpeWnzWXg+TmqVRRhbYnvt1WHwNCujvsPaBaO8LUFKazmXly5ObUURr4Sd9qW8mfENbDfP4HvzdClhyfj3hd5r0qIaaoGy9skrSIJcfOa2oWI2tY1hxVB4djMq0oghVR02qUNinHmdBkwnBmM6IploFTPwuk8JVGY1IwKKOxb/nILU8YAG2/TMqgcyEzTMy6VQJfPfIIJS0TLpV0KUS9NoKXVMSjxM49zOpNBIDP6RRL5fTfTvkoXuzUMYy1ZpSs0alIIYkf34PSAoeLEavgsOD7Yx5hzrWXGh9MXr/gfF3DWhZk3C9l4G9GkYYVDjNsE4HcXkABV3nM5/Dth517UZqCrJhfaOs7VgmCXAZxpDVjecOSyJr9sZ4QuoxBa50LQEANPVmbke5eDJqfjYvu1V88Pv4wUP3Yf5GJD1ZxMMwR6g/sl57lsekSM0LHIfPPB+FlDpnTlc5Ph/0gRQs86v3acQAcDs6qgCo4FKP67W7ewKfKWNYVYfxnxiasfpcWswHNQPDOYUuZZLIyLNPBfOozVsjejGQXV+/9XJ47vilPOYHDW9M/I4A3q8KKlkZmZnOgNoWkqn4LPoKZmUZlLScUF/LwB9lcmISNJikBkx4i/Hz5FGDy8Jjw3NGAmX0bBjUKaOXwzpFBkiwKjgVb1cMJIz9W9+r+BQZid0Zp65ojNr5wJitYzReY9C9+HvxR4mhrrVY8lt8bMZ7Gfs1FJ0WGytfs5BEL/djTVat77fAR592aIuN2RhjcRJcah4X29Y498brFtuf0ddT6j2M3pTi/ZW6lkq9fqG5XWx/xddwKSCr3VeWvhnrNksZm7G9cd0Z+zvXeV5o+3N5nt+c85e9zuXV9rb2DNgzcFHMgLVPhLQsNqw/V/SsdetWYuVs5rzVuAhGqqoq53pG+gBGenr6od4xn+NvAxC2BmSxkh6Q0SkT1LBhvbk9L1esasdKeRd6CXKXNACpq1kjPsjz9gzsvSQByPI1UbnzZVfKk/v2ip9NE4jRwl4kymYFaKkA5No1vyoet1e+e/+PpLdv4JcCQCorg7g3owABUST6oDadHNa8OvI5NxJ+45jgZH8BAKSjo1yWrfFAtQoVvfIIGrVzMLackNH4gNTFasXrdskxNOEP9M2CGjWrSfaSlvWed12JbdMAJJOSTqFig+zpZ3Cu42KLHfYM2DNwac+ADUCKzh9RKzmhVLIwmrgu7VNsj/5CZuBSux7YJ8Jmdcr48vGJE10oFfect3oWFZTuuutWNPU9eN77sM6/0cBeURGFulcNVjlHwVkd0sBSIsHVdKPZfIGVXl2tp7gqYtKgzArIfNqVvl+NwqOvBnOl3OIvwgqIC1QU8/5nJUNRfnIWBawzFIOKKyB8gdUEQJ8AJk+lKiDW53zVXnnjq9ZKASpA/363bsyHVfmqBocsp8RprEz2nhiSsooRCflNPw53QSWKPtK49PAX4MjF5/wpNEEryk84UCFel5rb2ojZNF4VqxY//Bus4SikZHQCXZl6jE4oia2JKZOWVdEADgtiKp2QfcfRuWu8d4Wa77ZlilLEGBl3ylCvW9qqVqOak5S+iVPy8wcGxZECl0MPp+acTalWqweIWsl3eWaRFCu/k3mhKT5ZwuKxoT17xu9q/IWcWTlxOtU483nrHGCZ0WOoWeGhTo+79Y5WKfOF5XDfflR4QnCqD0t/ArwcPWYSYxIqM1WgUrOKNhX0mmP35Zu0OWiIrgNwccreI/vk2IFh+Ovp1CvtutPHMq/CY6Gg0XtDHaDpx6FXehz44ArXDCLZRyUD8xMJB6Snd0g2X94hLQ1tkkY1iSZ/CXCJhkemZXBgEgBoAr1bs6jI1Gt7zWR0aSOOhLfCXGW1SEKHf8/jffSl1XSe14ka+6vf0CbVMfRyoIE8MZ2WvsEJvGdG2psa5Ls/GJSp8V5UidT85CWGcwJTCMSb31ErIWeLTMentUrMFBoaHkNX7Tg1R+2wZ8CegRfFDFxyAARiQHOmPMVngNzJenx2kmNJ/h/VJdiQQ96jUYYjn5McOzYsUQmA/Lc58R7skDxQckgpAbdYg9GL4uxfogdBBQyep1LlSZoakZ9K8PhSvx5iIMQSiBjqWaRnUZLS71eqM0uJlpZGradj+3Ylt3qhYZbgQYDCTcp9V1dX4mcNAAhpF+M4f32gajEBNWCGU+NMNzbm8FM9F4+7NFfk2VlTHcvtLkhdfQ73f07d/9Mu3P9ubGtSqcjjra3LYA4KMhP3gGLk0fbFJIeAZcWKlDRgH0eO+PDZwNVtIyG10qzmU65yDovkqDFBBgCxTBiBhtGfYPy0PsdNUz4ki2UeuWJdnfx0u0q2/Dj4YETRf5oBULauhywzDAAHEtDF1COsGyK6kZQGjfdOqwTbAyUhp8ukvgWwssyI+M2EOOSJIqk2wQv/HobKViphQr2Cngj3DakkkTGdVhSsWfQOjMyYfjXesAJEZTFTtSmNRNgnTZrZYFN4E/ovCrLv0HH52YPmarYb6lJa6H0IfJjNqfcwTAr5mP0LZoJuVYbi+SruE+ExnEk3KhQsx6tL2krB7Jdx4gMk71Q9LoxIrQIjt9y0WutXODjwrMTCTql1rpfOxOOQE9YT6TyvL0ufUF6NL+xX9Kq1ddeDlgX53oO7pDJcJ088sxuSy/AAAfjIJPVjmUepMq83p8Wc0eiLClYqWl4Y18ma9S0SxHlsrGmUcFlIJhN9Eg00goaXw/fdNHpS0pJD9cGPL0A3ZKR/8rNd0tUzIKkpQynNDbCqKHG5fL+mUsXYsKERvH79/GZ0sEaw41TXqMsTACVQHfO2XwGNCopu1eF6yc4CeMzA26RvUo4cmpbRMZ4H9BI51Hl2QA2rcq3eI4bK6GtAuKeCXErXGT2FD/Mn6LJmhz0D9gy86GbgkgAgTDTZTMbGGTY3sfGJwMEa/M7dskXkc59TzVFMQAgsPvxhpYdMRQbK3FECjaYybMJigxYl5B580DQnoqoDG5nYdGQvtlyc1zvVSCg9R3nE4mCDGP9OyT77elCzw0pIB24KKmgxzqUqcv31V0P+7wTuH5PffiFXhRWAmPtRiUtVVbkOSCpwf/oBHoY1QDI+PgSVlVmod0zh3lQJ8eioE/duORrj/UisFMDYsiUNJ9hRHGsW938B978T93qFPPAAPQpQRajKIcFJ4DNhFPsv4P53yp9+oA4OyyGAEDdWrQvylreOSyyal8/9a5VceeVGGRmdkWd3svn6hQMg2gFaEmEDgHjdTtl2WZXmOxLPDEn/rNmTcykBEB5eyFMpNUEI92Olv7d3TL7xTbh8IS52ALJ2Wassa4/JibGDEk9NSSA8Iytdt8mhmR8tCkB87jLZ2HiXBDwhLalPJNISwpfQ0zv3y1O7VKXrfABIWZlP1m704pqNaMaldbUVMoT7xQWQlyp0wZokJGXuRq1vwofSnhdiA6f6ejXZ31i4TJ7cfnhJAMSBZvU5P5kFAIjfH4B/RY1s2hKDstkM+j38qGym5MGHBiWO6oeg70PFfADymte3S9QflIxuysE+j0ceecSudlzIB639WnsGLoEZuCQAyJVXKgUHggJKjYFholU2rEFwQok7andTdo4Se9dcoxQCKKFGZQiqI9Dkh7/v2KFMif7kT9TvBCmUbiM4+fjHz5QjuwTO5UtmiNRqpwIEAaW1emVfD2e/BNi0TjBiVEU6O3sXbAznKumNN16DBP7Rs+94kS1M0EGgYVY1jMdGo7eV2sSeFgKSxsYq3Kcz0OffDpOwdiwWuJCYTMktt6TlM58Z12RQn3zSh6pHAT/7cP9HoSgSwv0Pc7Jr0pDSHITUZY3c+8OgvOmNcSjLTMgH/rgW979fXvmqadz/o/L+P66T++6P4P6fkQ9/ZFA+8fE6eeRhyAs3gBOfLsgoKCoOOFQvFLlF/lb8Guc8qScytSyr21xpcanVZaelQdwfcYJOk5L17WFZ2YJEDX4SPzu6Uzx+RY9yOLGSogdSUVBX5ldkPF74eWTNbbIZRUEKeszG9IC3HLUeNZYIVrMZblCDIn5FsdKej6mKyfSMqcQ0CjM9xmh8UMbjZgXE4VdVCxR05mJ6piAep1l18bqDsqbpDhlERWX7zp1I4DPS26l7X1hUp0SvVBQ0ypE6Dw4vPDfyZhO95PUV/DwrGMXnCvt0Whwa3UoftGCY9/GXrDFQ5Z2i3gQr/AGlNBUrj8pVEAKor6iSI+NPStYLUX1EOpeSZc47pCfxtOTcao4J+HNpswpTF1ktK6q2oq8BNLW+x6Wj8io5dnhQqitjqBrk5IGHdfpWxnxvrzupiRN4UaW4ZusKAPOYPPDTnwA4++TaqzZrQMJF0z7cTmnpl4FxNMEnZyTqa5eguwY0O3iLgFIXLouhmJSQmUy3DM3sQk8HGsuPRGXT6k2yc/9e6T6pUwyThhCAF/Uj/fxDjSqVV5XPYCgtr7zNJx/9WD9UoWAHianp6gpDpjYKZawmueXOFvEFQK9rmpKNa4flh/duxvEW5Et3PyG5lN687tCvG5znFnynX40ydhmk1tIAHrwPDmN1cQe/mH9JQalW+ljQ2+L5CvpcGOZ6RkM4f9JjggurzG9opkcVq19WMA/iHJAtwkVaShHTV8MYL/OqL3xBeXHweOipcsi0wNGGTSNFqnz94z8ufBRUZPqv/1KKUHffffajZa5G+ViqhVmDPidUfiL7hYvGlLrFx8mCQdUxqpnRiJDngu1EzAuZP/LjmOeB0sNUq+JHMuWYmT9S4nixJnoqqNHnhVLHRpDCTZlbqpAxX+GiKZWqmKMa/i/WgXLhnGP71KeUUhpZOMxP0fak/U5lNi6yW4PHTCWthx6a/zyVrRhUeysVNN0EzteOmwpYlGcuFYY7/NnP0LlvcUkAEMMIiBcH+dmUBiumR73znUpmjyDDMBfidPBiJHjhCedFTrOVL31JyejxBmL1g9rL/BvNW9j7QaBjmM6c+5Tar3i+Z4AmUTynrHQVG+oY721fD4ufBSZJrfikXctvCgTpWfyXwM1mULRoNBiB/v++fUWaiks4wfM/qM+kMSnQUaQeZUkcFb1EvW54uE8+9KFGcMAbAJzqIIdYhorGBD7YDwE0DKA6Uo1/CWjfxyG/WYcvFN3dHO/x278dx7WSASgJw4SsD3rnFZAhLMf9j+Q6guTvgdPy1a/G5O6vl+P+H8P978D9Xy2pJN97YdBhTEF+ninhEiZmsU0sYESjhOl9Ha5gvbSvSsvNW1YiieySKay89433SLhcJdK59LQ49WbocDAqueR8jn4w5J1rSdG2T6njymexIq07dvtcZTgbFvM4nh3QkjxZQ/mIr1Cvo+KaEUF+KyI8XpwvS6/F9Iyi5oxhNd6IWdB/RJfAnXt9ICLloXVSBtne8el+VNsGkbjOSq/JypKZCQUuCjkTMDlcKIFb9zUHRqx0LDUPHp8JmPKOMRy3Of58TgcxDkVXq0byYZhI5p0puWLtMhwvTAKhCjWdgRTyVKeksrMyldNBAw67zX29TOZ7JJ5WgDDsrZfaslXo71ijgQg3Evn+8W451qtUy65Z9XLZuXs/ms9dEoMu5w/vxbc/wu3DF5IOlFC/kNXrl0lTPRYMWlrxORcXp28a1ZMcKFIBGZjej3FMov+kUryFSlDbcJ7Q01HG8+HOQuY3L8nCJMwsD0ghOYznFe1yehyu7P5GqQmvkm9++xcy1GPQ0BQQCaBPJa3LO+d4PThGAEQL8uGPTsrvvDUOadtGiTUEMXaHrNkwJK+6ISF3f3u1fO4/ojLSXy0f/JOkvP13HpS3vO3XZM++UTndCZf4uV6bX4D+XIsk/zLcw1ACw2dQHPzoH8M5LfNLaLiky/RnPqNMARmU7iVj4vlM/umAziSTweSP3gwM5h0EHvSAoOeDfqLBIgAAIABJREFU1QFcbfHCBOWJmeTTf4LjIJ2dj5mM83kmqWTEMXmlxC2TUy4I0jeFLBMm7DwGOofzO5q5WqmgazmTelKpOef02lgoSJcnWOH7c76Y5BtBuvyTKJ7SLJBGfVycZoK/ebOSTS4O7oueJQRYPAYuVHMsNG9kzkBmDeV3uTjN/VAtjLR/goL3vlctXBcHzxVliOklw9fyuIyglC7d1in1S6ATwMcNwQVzTPqV6EU/bXPOHb0/mI9SZpc5LsEQAci73qXkfwly6FvCXNcI5rLMeYtzYs4rgwvqpYLgkRLNHC9lnw0TQi7G00fH8E3h+baOc+Ezde5/uSQAiPWweEFQu7u4AsKLjxN+332q58MIfphQY5l6z7yg6ITKm4O9Arx4SeVhlYQ3D5E0T8Zi6Pncp9h+xXM9A7zZCBDvvFN9cDNIGeZKAJ9n8mtfD0ufdfaKsCrCf2zy7O4ewP01iA/x9VjZOo77aYk+Hpa3fC4BSDLZiy+qBnyAQyoXoMIDr4aamgi+jBxYYduPpOh2rGA9gmSiBfezFx+catWa265aBVfpe/pQ+ajBl9wwVoOiuP/Lcf+7cP9n8aXWhdWzCjThemT9hlkkgxFQrow+gIsHgASqhqUJ9JotGytkanZKTo+eQlP0Ke04L3UAks+FQQ8qk6poK8zn6qV3oEcOH6ES0yB6FrIvGACpqgrK8rUh9OD4pa25Fn4UvIbg+QEzvGdP7UHVw3RWIwDxu8OgkXVIpXMFKjt+KQOlKeSNoWclBS+RDACdS7pG90vXsMqEchmV5G9s2SqPPvG0DEKAgTE7poASAUgkCkPDUEAa68qlqbkOTeQxTbigp39Q8p5OVLIckE+ukAC8PDICZSgZQy+HS6pAZwugMf6Zga+gaqHu1wiEBRie1Mw8ALKy9hVoNA/Lt3/wqHQeMa7xhQHIHbcn8L05hETzRixSBDBHMFqMVWI+9kpbXUF++03PyMc/eYMcP9Yml208jWT1YWnt2CxJAF0H5iEIetVll1VihdqJBUQvJH0nsJq8FwmsWTFb+qfVc7clkz16InDlnMHqAxcli1fYn7t3nL+nUj4RTGZpQvjsc9Nyd85DZ5LLagJzpBGwbpmw33CD+p0VkQ99SAEoMhC4MEyAwRV2voaVAo6dC4Q8Dib3hqeFdSD0wuBiLysf3D8rEYsBEO6PlSn2dBIscrXeCIKCN75ReX0QPLC6QSdw/iu1TzJlCFgIPljVYd7AMbLiwf1wTFykpveHYf5HUPPFL6o8ksChODgnZM5wcZyvo9mfETR8NNoAaBDJuaMJJZN87te6gMrj4/YcAxfMCSwICmgQyCoUr1eCHO6foOZscS4AxLovVmbIOqJ3y/MdLxoAwoud5jBcRTCSUk4eTXd2o1eTKJJJEdEnbx6WyVgifP3r1XNEfLyRWBJcqg71831y7P2XngFDVIDnkx9gDIIPGjc98IByguWHp309nPsV1IhvFAKRZqB8Ks/swo3CRMHnMxvXrfrhqophpVXxPfm70RzOxmv1d1X1MBIePmd9XPx343eCym5Zv74evSsw/ZtT/ilgVSyFL5p+ufrqNrgVd2PVaCNWvZqRRJRhQSGOKskUPuAn4e56APd/rX7/D2E1qhrHFcD9P4Uvrinc/zW4/0dx/5fj/q+cew+rP8dCUOQ5rYBYKi4ubZlUJab5Qha+CWpVJVjulo3r2qSuOiaTM9MyMDwmTR0Gtx40++yUuAPzlYLSOXwzu0wKllNf7Z+d1jMv7dzA2NFhMbbDcx5fUsIus1E7mVCVhEDA5FUZpnUZ+HvUVpuKV1zhZrDx2Qi0Fstk3FSV4vMjY+OybIXpFXLy9IjEgk0SDa0CjciP5P0wvB6U2lc+baFHzYAyhp4HI/IZgzZkjjfvUmWUPJJgIxzwlPD71LW5fGUT3L3rADjK0A8RBoUphUZuJyoWPlzBeTTYw/9itldGE12ScSbEDT+L1dXb0McR1ly/XVAnm8E2KRx7YjolMwAIPVO7JAv6lQ/ViMubXw8AlZQn9vxczRuaw5c1rEYFolq+/p3vSQrLim3NTXLF5nUYUwD7g0oapHwLqHLMQoEqg3HnUDTyOAOodFSjHkHAMSUZGCgW3LOgZJRLrX8j5iksw7PHZDRzBK9RjXGxSvSaoILDoGGnP6mqSF3HknLFijukb/SkfPN/kWE41PPhCnWeshhva4cPoMsna9Zibryr5ON/8VW4QF8pT/x8IxSzpkDLKeAawL2Yd6PC1Suvee1J3KMp+eCfReSO2yfl6187BdpjDiuvFI9wYzEjDNrIJtBIRvFdvFujohgUGK4Ik+bDz246TfOzncnPf/6nWv1lgsjkiwuF3I5u0UwembTSfI2f+2Q0MCHj4iRXkelcTjDBZJgFXibHdPVmgscFKro+M7liUsmkkavapBWR3sLk0EhcuUDJcTK5ZGGJY6O5IRcpoeWhjYMLmUxgSYEh3YbPk5LERcyzrRqXAiDcF8fDRVZWG8jQ4Pt/+tMqqac4DhNLVio4ZwyOlwwOoy+Wi648xvXrTXM6JrRctOVqNlfXmSeVCh4jqw3MmYw8iFUQ9lRy/phn0fzOWKTl/NGRm5WkZcvUPHHO6cDORLoYgPC7g9UFrvLTtJC9uN/61uIAhBUK9uXyvPK9rACEq/hvf7v6m1FE4/VDR2+CyeJgVYYgiz95LAx+1HIxk8fA80iQweuA51a7N3CLcK45H6WqCby2eE3///bOLTiuo8zjPaPRjC4jje6WL7Idx7HJhQQITm2gCAlONixJ1QYnhOItVVTxRvECxdMWyytV+wIP1L5TBdkNqVQIbJaQBYIhDiG7myuJiY0cW5Jl3W+jkea2/1+f05qj8czYli0hZ/urkmc855w+fb7uPv39vyvKb/oSBSBYeLBMRJXizE2wN9egTOWTucv48roE1DGPIOYzvASwYLHjHlikcIG7FHkAcikObeB4PQsIAwxCjJrnaJ6XAi+tb34zeIkx0YgTYX9kQTJhMCOCjH/602CysNAAMSBB74q1gUHa5EvQvPByp+Lqce3tbGL4rbIoeYHwQmMc/XzY+EBE0/m2a1c5c2bEpvOlkOBWA5Dh4RG9dLFcBMHiUGtrSS/jcQkOK9oshrSxnhOg2C1/1lZtKM0STtL669B5TdIaHZe5+1Z9dsiqMyoh4pQ2p4LNkPXVrw5p/a9o/Re1/jOaN1QEj1tXrKWlmNZ/AD22CwBJhPJ1Wlr6Oz++T3EE3SbTlRJIKUugzSkWY8wU4qPKMFVxp7reAAj8LhV32JTBg937zZkPpsx57cjvnawU1jNXAEDuuH3I9Mhtb2Z2ydx8eI8sK2MSUHusO1OpqWRmBLSXVejOzqsB+XeUAkCXdxUE9b29tdt8tO8hnSe3psXTykD2pskV5RKlyxKKmdib/JQ5V5AELXIA5LZd2mwEmE+8+bLZN3jQ7Orda+fmhFJO03RJF+e10aRa49J2EjMjd61mZdCSdSIp4LdcOi8YlDf5pnP6d0Jubmmzt+Oo3KTkdiU3LCwt06snzfncG6agZ4lSPQAyfbbFHNpzl+5bNH969a9qo9nGlbS0rppdO/pMb0+X+tik9MsTymyVlYDeb77/Lz80//TPX1HWuAFlIouZ03+dM//zv2Pm7JmYSSpG5v77p82//vA9M7TvNvPYo1nz5I/flYDVIRBxWAqitI6/JEGqZJV9uHXgpvKNbwSCNYoihDQEe9xBcJtBM83e/N3vBsLf978fCIBotQEc7Mv8Hys373jaQdhkr0aIQxb4zncCX3mS1gBWEKgBMwh7CMbs99/7XiDMIWzSr6gLFsdxdXG/IdxjKcGLAuEe0IMw71x+0KpzX1yEuI7PU0GYUF1Clqku9If7Es+FYg3XHxSlb70VPC/CPa48ACMA1Le/HVgleD5+R3kKcAFscC5AA+I54QUKViq+YzWIuglFO8hYIBSHScjsIdx9AIS0ye8AEhd7iYCMdQIAAEhwxPPjbVINQPAyYXwhNPvMCYBDIwuIaxNAgPwWBSDMBZLNMM7O6s5c4NxaRRQBTIAPZ92gbcaaiuPMDVydsHSgpP7RjwI5A2DKPEGgB7TWI/iGq1oUgETPBegwhxgHQCIAmzmDvMlcYF+l+jzP4sAf1iL6hAcPc51nZwx4NnjPHON4LYuZByCN19+Gjm4UgGABQTCtJhY5ixPzIZOWlwsLDG0LL0lMXh6EbGioNu0iXjiYybF0ROnYscB8ijaLgLFGAMTPh8sfHgLCnYsWV72j3W9qKmfrdhCrESNY11IgpgfxG84qst5CUgk4j1pAKrEgtY4fObIqf+nz2oR7pEWV/3lzWZvCsrRR0/ZFfMcde2VWPyvt2B4BEITHwJ0EIpbi9Om/aJPeL7C6W4qHVgtOKHI2M5OT4HJeG/U7Aii9EoaaNH/O2DS+c3NNWv97tP671kDIJTl2lfEgaNQdFa0ZN+BrTEHl1fVDggPB8d4dSj2s+iA7B+XC09kuIRIrjjSiF3JmXpWlE62oLytZO1LdQcRoOV8JCC/m2ySMrk8rJxuABPQKkCkp+N1SsfJbIkxBXFoqmUQkrW06qd1clJ2vWB927Ok1q4pLiFJnj1IlT0qNydNqEy6FFq6yCfpGoHq6+QZljJJUoVgCrATzSwuyUiiLU0ZWECUAmM8umQXVr5idXzSnTo/q97RpkaRx6GZZNtr6TCbdJ7e1SVlT3pGVR+luxeallQmBNPUttAxJ9Lf3W8cD8b0lf8DcdeMX7TwqCjVMLg6b5RVZIgoq1KfrZ2V1gHbFjpmzhV9o1hfEHqwDcXNw4DNKRXtAfeR+iuHQumhTzEtM62RKloOphVENYbNJNWVsWwUzq6RgShggvmfLo3LpCsZ3sOUBnSNgIFACIDk5+ZziP0pqN7R8JVdN70CATJezwdjk88yljGmNd5heKtyv9lvLTrNKszPPcoUpMzl3Vs9VsDElc9kxxazcbrrSQ5rvBWlgcwLjE6rZUTInXn7KpLs/YXbv3CEQlzXz08E8XS1Oqg9J87n7ls2/Pfm2eeKJhwXwx5XY4Y+yHCQVs7ViBSs08Sj9EJAR3BGmCSgm8BfBHVCB6wx7Ln74ZKpEiEfbj9DGexzBH805wjnnIOQhBCNMshfce2+g1SfG4je/CawH+Nwj0KPpZg9HgEYApB2E8y9/ORAyEUChKABB0EXbjQxAkC5CMsIrLkAI+zwDPvz0HSEaTTxL1oED+hMNRg7usJ5qWUCiMSD45aNQJb4AEMK7Djch4h3oB/zBggBww/WHfQ9XJCwzxGXgugTxOxYUhFiEZPhWL3Yy2kPaxprj4iV4bvjAmES9RBCmsYiE4WC2iVoABLBEDAPjTmwugBL3Jfi2UQCCMO5Ak+s7fKKf9aqIu/M4zvwBsNHGE08EY83cApQ6TxraQ6EJYMJ6Uo8aARDmJcALnsI/+IBljjhWxrGaACNY+OgbFhBABnOA+cD5gEj6h7WKfjN3X311fSsegNQfqw0fqQdAMBGiEVetonUFBEHlLA5eGA55u5uDPFmUboKxcFncaAcYWDQLDCKI2NP24QDjxTyoJoAjpk0ACpuQnw/XfsxcvAhZtAgcJXD9rHZfgteTCr6F1oMSgqkrAKMSeA5Yca5Z0ePO1rAelHzykytSIKhqsiwVCNeLi3FpSHulOZ2SO8JeaSPPmq98hUB1ZYnKV9rIZIpa/6e0/ndqXbsgZtU6kJWjry8l16xJCe1UfO7QJv6OtHYHtAF1yo1gQlbTYa3/XVr/gTvRNaFGIKVUCZYGdNgsR6JCIQLW1lzQOBIETjcpyLlCcnlT0PD+/Z0KruzSmMTNGWn8V1TgbWFxSRmsls3HPx0ItozZGsWWTUvHenCQapO4u+KyI3Gf4OxSWO8iGOxwIaoGRCySlaotEahDiTt3lFJtjJ27KqCH35tbiub8ZBAL0N7eoWJ42ulFM3OVrFWdae3EonTroITlpE1jW24vmjEF7iUTrRLOW017qlPxI8r+pKrizYmU3KdmBBb+LEF9QcBE6uuQcAdsjsn5OqRyOXA7y60G92tX+6shEMNFKqGXzf6BIzZGpUWuVwWBMDKGtSZlpRA4OjX+mhmZesfsTCtl88obJleStCug4rSxtwx93jQrpXJzPKPEBrJmiCElIa2V4oJAwLRA0KyC289b4AIB9i3f5m43pcSwuWXvPaazvc9MZs+qSOCCaekMzhufGjXZhQCAnBsXmJkN+Hbr4d1mT+9hM9i7W9mwesSvlKwdq2ZW9UByq/NmemLZnHqvLG11uzKrqSZQ8bBcPrql6RXk62mz7pIvvXRG63pWlqElE9PaXV35gyxGHzMz2RDYr7xm+4mb5sGDN0hYm9P6elUuOGkJy7MWZOCO49xOEEwBDVgz2FMBJGiScZFCGOM8BObnngss2mif0UjjAw/xXkfjT5YqhHoCjJ1/OkIk73wsJ7jeIEAixLvgZzTK7PsAA/YM576L1RzgUA+AIPDRZ+4ZzbSIPIEWmqxGPAuWGzT9bj9CcARIcd2lYkkvB4AAqvDWcMIwLmEoTNGeu3sijAIU2PeQZ4hnIBU9/YDQotMOlqJqGShcBhd9AMCI+wAYInQTB4K1AYsAU9RZSHhexhEgyfg6qgVAaBNeAeywagEKsUZdDQBhjjCfotYmrEe82hoBEKwkgCCsQ6xVPGSIBQZ4AECYUwA7gAyu+siP/BEzVI8aARB4BtB1AfrOElMrExbHSKbEOCPrYM3DPYz5wrxG8crY0m8scIBSzqt2D/MApP5YbfhIPQACOkRLwkvMLTxugskPf0MWJkJplAAZ+I4ycC7TAdoRXlK8NAmUYiKAQD1tHw7wMkQTUO1ji7kXbRjjBWj082FzxywKRrjT2BhFBMf0gsxGrCJXD0BwqwhcoSrWFPza7757Wdq5CQGHXfKRHVEsR5/Wf1rrP9Bmc/5tt+W0/s9p/e+U9cQFlwfH77lnUet/TOt/UFaUnDbuOcWCaAcyLdooUtLEjkijOqzf7lFMiVKZLuWl8VzR81WAwhVzeIsAiOvXjh2tZs/emDR8fbbYXVIB1a0dWWnz84p5CLIqLeVmJQhnlTJ3SelaA0EW2m4ApNn5n9E3Ccvj4xWXrJYw328aiSmkqXltCqLV5QoKuhIAkmnbZ/o695nO1gGTVtHGhIANcyqvCua4T80uXTDvjkiyE+1I3yLgIstIaV4Ap8W0qqBiS1O3AExKlb41f0sXrJWhZFRpPCmrTmqnrCHdqo6esSAKEPneyAtmX/8RxZ0Mq07KQZMSSAZ6ziuL1cLqlKqXN6mwY/BwDoC0qq2Olk4z0EXQvBLoplp0v4RcxWZkdVG8SHnZgBfbJZURUL+SVdrbpTYb47JvX58KcS5pbVF344xNCUya3kRzAHxx4wOATFx4RfvgAXPiv/vNgX2dyswVAN5zkvonJ08pG92cFdbQ2OOugmYXAOKEK6fxJSaPPRdhiWECWHAe+y8WC7S4aNv5Hk1igZCLMEn7AAz29GigOECCPR5QwT0RLNEcI2QiF+A+xH6AXID8gC89wjUWEK6rZQHheciMhObaASGeGUESTTMuOQjPKC25V5S4Dy7B1wqARAV7MjghmOJq5Yi+AkAAYFj2EaqdS49LneusJ5eT7hbXLsbEZYQC9PFMjAGWEwAHwdIQY0sGLNp1wfz8XguAMC7MDfrkLCjOTYpnYP92QjNtYAmLAqZaLli48AFsGBMHyLAqkBaYORbVsQB44CUxGKS1ZZ7hKYEbPi5ZnAt/8aIgxobnp6/MUzxhiC9tFPxdC4DAJxSh9I9n5nkBj1gxsAhVlxFgrwPg4taGtQ93RVyyagEVeIQSHQACgGJdRAkrH+uRNMDROcw58AEQD9DGEhUlH4S+nh/r/lcPgAAUQKgMtns5sWDQYjDQvIAYUEcADAJ6iPvANMwCQLvAHwgTrQETk/aYjJ62DwcYH/xSCcxyIISx5je0BZi/MVH7+bB1Y1YNRhBOsI4sLmUiyXYV6LxmDVnvmhX0NAowKhaQ5eXT0nru1YtY2u+wQnZcfi2vvHJGpvs+bQztAg9LAhmTsoIMSRvmgrJjesFOaf0XJSR0a5Ph96Ddtrai1v8prX8Cz/u1/i9o7c/q76AFMB0dRa3/Cb3cZ+Wy8TGZw9ukiVSmI1Up5xP3rUW5N/F54ULWfs+G7i+bwvUwxW0sVnHTaooF2vJYWfEA4Y4eU0LWUlxBb1FqXpFQGjw3AKQ3s0vCrxK4DpQU26CYGdViaFIsRIfqjbQqY9H49Ji03xMm1TltlpYrAe7JZGCxyi5XBP+msIJ4ul2Cb8TpOh5aakpyRXKUklUn3VFpj98LqgnRmalYRcaU7QmaVJyEo2ZZNYK+Vyw9Y6VxZVeqPKSrYcIvxbCmB0X/HFEl3PZdViBHTZoLbRLYoYWFQF1Myt12AY4b+j8tR6mEaq5krcVldnFUzk+zZnpJaXjlotTSoriJmCwuMYGMmFz69FksrwiACMyZnNndd6sK8Sl4vBmLTUHPuaKYkqJAhYCABJFV/X9WtVNWltsVAC9rRLrN3qfJ1nApS5gqmQsy6xcFEHEPW8mtCoCUTFdPq8auVUBBKXc1F8mYxZQ+NTyqd2HBHDqwW/fU+XoxvvLqSTPQ26l2FgQi5PY1KQtYblSuYFjGmkwuy7WBVYP0xAExXsGYxRSsn0n9WcJNRr7tY3L1eFAKhlG7rslk5bTfBEqjrEOQQeDBeoHgTrwBhNYWNxGErR/8INhrEeRxd0boY69F6MKigGsKVgmEPYSmaK0M3vtOAI5qvF1RYa5FeAR40C6CJq5RWD9cQDEghfoIuCSxt9cDIIATwAXnRrMBoahEi09gPGCJz+0AQABLWED4RCtOH6OKWMYB/kdjO9YWQuQLwjxggnYI5Hagzc4MTQsCx0nag5ULQsgH/AAW2Hcd1QIgWCaiYIpz8TZBpsPNjvYZH0fV/a0FQJg3gEmsF07Ipu+4+OEaxhxwxCuS5+c48UU8K7FBXOcAEfMX6wwyXzQIHSsT5wDu6lEtAALQYK6xJpxFkPFBFgVwRYPTnQwDwEQRDmhhHru+EYxP/Ah9xOMHAhwB3OE/4D5KPCf9RjYGxEQJ0IgVknVJLFOUPACpP8Z2stZKw8tLCOBBMBkLAvSKFgLtB/6kWEai2bGIF+Bl8vOfBwONmY2XI6Yu0C4LCGHWBa836JI/tMUcwBeThAJoB3hJutzevDgYV/Krs5j9fNjigQlvVwuMvK/BIKtWU0JvUcjKsoFQ7GJILo4dCQSh3/72jILzVuVWsEcaK1V7Hixo0xmTC1VB2rcbbOA4G9f775/U+m/W+h/S+k9o/We1/s9KCTGk9S8BsVixxnzxizNa/8ta/xllnWlX/Mic1v9Zrf8BG/dx9OiC1v+o1j9xIBe7YGUySQGRlCylzdpI2uzn6qpclvJF+wkwwWLirCb5MMj5akckWrjwattad335gGJNlK41nVA64hYV3mtVZiYJsoVxxZEsKFC62UzNTVl3nkJsVnEllexWtNPVUwFGsbLO0XkVCgVa8cZROX6L/ZrNVYBGPLEqgaEigbSrL9DSotScIeXFW/tbkqDtgPrT+02q3K3IH6XLPTFoDu9LCpyoiF4+a06NjOl7yrz1brDL7tpdQS0U9ytWjctHhv7O9PcMmWm5bZ05/67AQk6xE7JQyCqGlSIuAAggypcWzHLxgj6XlPZ2xhRmjpgb93ULTLUH5wuMnT3/F3P6lCChMko1yX+tJBe7T9xxo61SPj29LOC6pCxgs1oXOQXaT5sbhnYpgJ2FEbomCqwwfyYnc9ZdsClREthc1HyXJCkg3jfQbL706BEdn1P7KWt5pEbL1JQKHr5xXu1GLHVhvFAsLuvNWoKClIklQrfEeODaVc4dlwCfkWVCNUiQlESTk2ekwHtD79Syfb8CLNDU4mYEiOA9C+Bgb0bbChDhN7TJAAbe0wg6xCfgzoMlBEEO4R3wQowC+y7ABIEMYRIBkcJqABAERTTP7OdottHAVwd4o6VnP6d9LCUQrkv0A6sAIMFl36I4Hv1COUlsCppwhF0EOWIScNvCMkPdCecOQyIbfkM4J+6DZyDwuhYAASghP2zEAoJsQ5/hL8+BSzkAzRG8AGTVs4AgdMM/BFWeGQEWwRQhmEyfxLri7obyrhahsSfuBd5Xa805H8Gc56ZNgBnPCRghTiUq5NYLQq++59W6YJFxC28IACMeLswBrBvMKcBFNQFGiY3BRY05U53xFHcuxhiFNbxCwYlL27e+FSS4Yb7Wo1oABGAF+ID3XAsggrcAY7KJIewz1qwdrBnEmrBusPRV943liHsYwJ/+I8+yppjfPH91Aibmgjuf9Qd4xGLFGAI+cHUkcQ9WpCh5AFJ/jOsCEC5B04LJDlMUyjheKpj9EEijJiwmAcDDZbNg8F2wG4vJBaG7YLcocGnQNX9oizjAAmTxouVhrCA2BRYhaN4lDfDzYYsGpMFtACMIMp3aRXfp7T8yMi+N7LwZOTcrYT0Msg6Fo3oAhKDzr399RkLJpMAm2mGEoJSsFXv1wkZIBcjE1X5e6/+M1n8uXP9xCT77tP7T2ogDAZl79PXltf7f1/rv1+bZa60qTYqbeOCBef1/WHNKCU8VhP61r+3TC1xCqoBLNUVT9EaPDQy02jolgBM01AATLCYu6B03F9y5eHZnRbkSy8lmAxCeJZaYFp8V+7BX6YznXzf9ktz27NppetLdNhg7LlefZm2avd0DZkzCaUn1LZpacwImi3LnmjNtpSGzWDqlgO+czRplSklZCDp0bHiNVVcLQJrb+02X3JjaVQ9joPWQgACCdUnB6HEBhZKsBM3aoBVfMqWUtdgQ4nmbwSkprf7C0rzASc5mSGtNZJQaeMq6VDWrenhnm+prqPYIrmn50rIA2LysSyo8mB23bmtLq5Nm1+A+CyhScp2i4ngFKmJtAAAQq0lEQVRrSkX19MxZpXzu6k0LsM2Y3q5BWZLOmdGzcVkjsGzEbQrilEDd+yebzPyMNidRIlmJw5F9SJJIZa7lVVsEom/BueqTA2xYApVmt7cHl7O8rBsBa/WEtVdjAwBCUcE9e5JmoD9l3atGlYIKZQFWTCwdEJpr3DVQyqHsAxjwzsW1GWHNWaLRzpLsBdcWXJ1QBCFU4SZCfAfX0RbWB4AAyiNAB3stwAWBGaGNfZh9mvPJiEWQNW3WsoDQP+JCSF+LFcBlBEIGQNhCy07sBmxEQYl7EdYL+sFeQQ0wwEU0CJ09Bo0zLkM8B8Ih8QAIeWiWEdQBCtvNAkK/4QF74/79gbCKgIkAioCO5h1Bul4sCHJS1AoRnUyMJXIS2nYEWMAZFhIHxqJuc1sFQHg+5gtgi/HEwoHGHyVyrarl8AQwWYuI++A4IAYAhysX7aPMZswBXo1kwVoABJ4hl5CwACMs64T5R6pfeMecdFmwACK1QB99Zd5j2SPlL8AYkEzbABnmLTE41c9L3x0gBcwyXpzDfQEtKOWrwQf38gCk9vywvzJIjcyILBDnCQCzmTDVSBJfRTIM8GJ0+ZZpmwHlWgYOqnVtg675Q1vIAfcydGNVb6z9fNjCQbnErQhcpRIygITPJb3pCGAfHUN7K0nAvkGdyw5Cl/te1NoMQIITwAEFhULgPoJfv3PNSkiYwp0IIqNWoYDmuSLUxaR9Hhxc1fovWMvJxETQhmsnSG+Iqxjrvzp+pfKA9QBIIxbUAie0MziYtv73ABIIgAI5CwoWFRd3smkAJNLxm2/uUWribgtCnv+PMW1YeXPgxhZtZt3Sekqgt3EjWRscf/TeAwrMVmC3+D4qV7S9u/tkNVixaYGTqm1BEcuEFmGTeJpQnMbo+Ul7bEEZ1BD025VOGGCAC1lKG2Q6nVR9E0mkoiZp5dNtaTOmwpjdmS7T192nOhkqZqdUtlNzHcpGVTLT6tvI8E7tCRXXqlzuvMlIaxxX6lrqUJBkQNwUkEpbcNIpSYUkBIuLBdOm4ysrSn2rvpJ6ukMuYtOzSssrl6elJcVgqF+Ax5aWhOI5VFFe83B2ZkEuUc3iy4quFehZINNXi4SCmHy7BTAVc5JbCiwKyY6y6Q8LAo6PBM8lXGTiymIFldoXTZMyYdn5mi/rPoGrWKkYN6sCMgEfgvlb0IZUDq0XsVjUwhQZvLWvat+dK1hScq57qhkS1yTvyqgQ58AHNpCcNNvjksIBHHyuS04QaZp3rXvf2v4GhpqLBB/ezc51yl1evQfXaisqQFUHELvr+b1ena56yUmi/eFa9wx8un6632sJrVzvzuW4O8e1W31Noz5GR6pRfxs9b3X70T3QtV/N38vhH9e6Z601o6KB9q79aDxH9TWXw4dafa91b9e3emMfHaN657h2I56i624VfZZ6/KvXt0b9azTXq+dAPf5fTd/c/d0cdmu21ly/FJ8bPf9GjvFmC18jG7n8+rwmunjqDcL1+WS+1xvhgJ8PG+Ha1V8zIC2AAyMIQQhAAJIL0gqQYcvECQgnxsG+MsMbVkBJrYxa1RU7qoECAIS2Ki/ji60b658sEBSraSMApBHHEIixmkDEm0DOgoIAjBUFAqQASHCvyeUqLk0ExwNiID6vJlAeNygKzd199y7zwn+eN3OzefPgFwat9hMLEqlef/8HVSlXPx5+eEi/U8ciL7/9EWmakzYdMvd/661J1dxYMIcP9Qi89JjX35ZlSsPX39duAQBgqlNuVh2dLWZyYlGWpoJcpIhPSEgb32H+Oqzg6wWeN2/rZMzNZSUcK5ZCwCXT4xINSGOruZNJAyDEw86AhzO6P1amJfWVv7JA6IWJFfW/rL6t6hiSJBL1+nR6SdXA6FP/AEkczwvAplICIvo+Pb1oeWuzFyUC9yY3D0hte+89O8zb78ya88VWzdnAEtF3YJ9ZxFQQoZKeobwSABSoIN5BpFp22bAKUnnGihVQVbm89nyMhRtZOYzpILajnAzd2XK/tuCK9QbgYM0B/h3oYL158hzwHPAc2GoO/L8EIFvNZH8/zwHPgcYccGk9nZBkhaORshmXVn1OwvW1BSBXMhpbA0Aut0cOnASgJBC2Ib7j+gWRetcBFv6/uIg2PwiSb2sLBPcoYOH/BNJfuFBJfctvjz12k/mvXyl7kwDIw/+IlaEkH/xZ89HbuuVWVJRr25isCxSyS6j9VWtRAIAcPbrb/OHlUWVy6ZfbwgcS6FvN7R/tM8+/GMR79PclTV9vqPUX6Eiuga+ygrOLCoRPWBeqtrZKXMnM7LJS+hKQjStMUZaPwIUJwnhWDFMvTwigFRWsDblAeL6XQ2vZOuBYA4AQIL5GOh5XbEWFAtBQD4DccrN8JERvnldtnG0AQDICcTvE6z2DOWtxdODepc2OPJj/6jngOeA5sOUc8ABky1nub+g54DlwKQ7sVgBPjwJ80NY6FxE0tQAT65cePxJaRqpbqg0Y6tcyv1RPah8npWlEUt1YI1t0VZcqpQNKSqWydWWDAChYDBzVAiBf+tIh86sXTgqAqGCj2sCikM2u6nu7knbcZJ78iaIaQ3Kad+71wP375V98Wn71KrCney5liwItPeb5FybkRjQj60a7BOKgaACWBQAFFgssDnEFktPHVWJkpgI3o6JS165RaLCKxSrB6nFp+6OFGh3IKMo1bK1/oYUgJrc8R4E7W+gKpXiVoENy4avgHlsc0VEiEVihuF8hMMutWUC4/55dKdOnYPw/DatvYfavWIuAVFjPRY5Q9pqkijuu2MrnejbFlazOBa5Z1FRxxR5pPlYMwGJZNVocUcwQUhnCSkY5Zdoy+eMCf10WaADioy6OM7LAjODg7slzwHPAc2AbccADkG00GL4rngOeAxdzwLmPIFTxZwHJhVVzYZxMQlnrUlMhD0Cu1RyKApCduzvE70UBCAVrK5Xvo4/ean7y4/oA5KmnTlrLx5EjO6zPPEUVHQChf7Gw6nu0SCU1JxJNlSxVJVuA8foBIBnFmtxyqN38TumitwKAZDIprYdWMzAoQNePFSpwq+JvzY3xWk0G347ngOeA58A15oAHINeYob45zwHPgc3lQE1AEgpd4xN9ctm6OEDXlR8JFdfXrIOXigWpDhongPt6IQDIC79SzQcFW3/h8zea905OKV3svDl4Y7f5yOEe88yzqt4VkpyO7DcsIPcf3W+efuo9GxsytLfD3PnJnbKc5M0vnhu+6NHD/E5rvzcOSCQaODhVkRnr2iqp+niFXCshr2XpcOMQD+upcK4duzAGpBwLYjbK0aryus5ZVjjXfccq4tqLKWbEEXVKHj7aaZ57udnkVoI0xeX8ionnQgtGOPZyNJOxI4j7ULCJKsgH9ybVbyG+Pr1x2KmAtz0CHH3j6ywcHnBcNKX8D54DngPXCQc8ALlOBsp303PAc6A2B6oBybJyGVKHwWmCcUHJF8PiAA2YuBFwEgUYtcBI9Ld6GazI4lVN0esuBXI2a15YAPLCeVmY8nKHS6pyfL9128IV69e/VmyIMlA5qgCQZnP/AzvM0/9+zh4iA9VnPzegAPOy+cXPgt+itM5epVSxDQFITCDDAZC1gpZEB1XAB7xyfCbw3JKK+8Vsgb+ABCXC3yvuWPHQIkPKWwcqaIu5BdGma6OodEBkpLJUDGtthKl3/uGBQfPyHyfEmzCAHNDhimeWArCiBFd1KR4LgFVT/BW5yXWvgQ3u2ar8qB5w1OedP+I54DlwfXHAA5Dra7x8bz0HPAcuwQEHSBDgcNnic3VVWZAUZE2sAQHYFybWB1xbIXMD+QA/zACE4PKc0s26FKWk5cWVCjCxvLzekuMACGkkU6kmxTgExwmzIP4E4LCSqwAWN4QfNgDymU/1meEPFpXRLaifQVzH5QCQAWUeI5FAtwpADgyobkwzdWJmLODg07tU+dee54DnwIeNAx6AfNhG1D+P54DnwEUcIEAXIBIFJVEBb2ZuV1UsycVM3AhAibZS35JRJ7VqpOjCpa0gFfREocB6dMWWlaYQNFwCnDkA4u5bU8lfrlgh1gCI3YHq97fRVI6FdS4oNLhGChCPNVXdh0xW0cISoTUkSHsbVmkPec1vDlQSEO4sHeVVBY27AgPWlSocszAZAXHmBJkfkmtaQW2ePKlqX3Wou6tNdTg+qD8XBThcAUC/lD0HPAc8Bz6sHPAA5MM6sv65PAc8BxpygGxBzs0lsJJQHyJvNc4E9PJp3beoSRJTeeFoFbYGLV8pUIl4E61vNZKCaTMKENYHNRWBPha7GDRsl2m15roWBVwCIKVqhtr6lpXnoDAihLuVi+soqDK6JZstKwAXAArHo5iARjnWwHcqzLLV29tibjzYZf544jnrvuVAL4kT+M5vxIo4q4b73C489f3wHPAc8BzYKg54ALJVnPb38RzwHNjWHKglMOLCtaiicFTFHg9duKipsT7z1vrH8gBka4Z5OwGQrkzSVl2n2v3evZ0qfJhTIcn0mgvVRYB2a1jk7+I54DngObBtOeAByLYdGt8xzwHPge3AAYokOk02nwiWfDoLyfz8vIKO52QpORDEllympcRq2cOC3Fv2nFdsVWmg9d+yTte+0VowuVyeXI0NKoBX08WZyKL1QcKMaW7MQkuGHZuIOxbfiX3Zvzetgoh/NplMRgH2nWvzgrkAUHVzgs9sNvs35pC/veeA54DnwPblgAcg23dsfM88BzwHtjEHcOHCtca51+Bag8UEVy7nxuWEUty4CCReIxVSvB7oSq05l/tMl45puXRLqUSQoWplXQrei6+LAhCbzSoEG2SWiocuZqXiy2sXMq7OGgbYZHz7+vpsZrVcLmcmJibWxhfLxrpxvXS3/RmeA54DngOeAyh59LeB3C+ed54DngOeA54DtTjghNfG4KTVLMqVi5S2ZOWCyNDF/7cLUcfj838/ZDo6mm2/nn/+A7miFcxtqmrO34SsPS++OGKzXB07dsCcODFuhoeDqt69vSnz2c/uNk8/fbrm4/ytAEgy2WSzTUGZTuIxEtZ1qr0ta60ZgEgyT0VBJCDD/W2XsfH98BzwHPAcuN454AHI9T6Cvv+eA54D1w0HqsEJAi+CL4T1BApiToI6EgjDFpyEwfD54iEbf1J2uXE38ckPH+oyB27oML8/PmLuumunCgvGzIu/+sA89vgh87uXRsxn7tltnvzxexaAPHLsoFyUjHnuZ6eUbrdoehSMfe99QypIGClWKMvD5cKruoH5YWkPUyKQ3KUCblIweUJFEJtVSf2dNetFlKeAQawZ1TwFaDhwsZZwYBN56pv2HPAc8BzwHAg44AGInwmeA54DngPbiAPEnCAsO7BC15x2PipIR4VpviNIA14cRV2DELSvNLXrI488IqvGCQuCKIL30EMPmWeeecbcdNNN5vbbbzdvvvmmefvtt63V4NFHHzWvv/66GRoaMr/85S9VuLDH3Hfffeapp566Ys6SMpk2HeES5ci5RLn/O9DG/x1wc9YLfnOggmM+JuOKh8Jf4DngOeA5sGkc8ABk01jrG/Yc8BzwHNhcDkSFc+fyVUs4j1paqnsUtbhw7LXXXrNg5bHHHpOL1YtWiCdd7eOPPy6Xqqete1KUaPvYsWPm2WefNQ8++KA5fvy4TXEbBSCAijvvvHPtsmogFW2P+0Xv4axAnFPtCuXjLzZ3fvnWPQc8BzwHNosD/wcYJCv2YKR1d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data:image/png;base64,iVBORw0KGgoAAAANSUhEUgAAAyAAAAMgCAYAAADbcAZoAAAgAElEQVR4XuydB3ydV3n/j6Yl2ZJlW5Ztee+V2EmcYSeBLCA7IUAYoRRaKKUU+i+j/bf9A6WlAzqAlhFGobQUaIEywkhCICRkkWU7w47teG9JtjVsS7Lm//c95z73nnt9tbwd3ufz0UfSve973nOec95znt8zC5xzffpJKOFAwoGEAwkHzjIO1NbWpnsc/82HEyZMyBpNaWmpGzNmTNZnhw4dcocPHx7SqDs7O11TU9OA19I+zxkKjRw50o0aNSrrUtrnOTHV19dn/d/Q0JD+P/57KM9Mrkk4kHAg4UDCgTODAwUJADkzJiLpRcKBhAMJB+CAAQkEdH4gBHX7OxbyY+F8IEGdNhDsm5ubh83kyZMnu56eHldSUuJ6e3tdYWGha2tr8+0dPHhw2O0NdEN1dfVRAGYgYGUgKwZHACqAFcTfBrASsHJCpyppLOFAwoGEA8fFgQSAHBf7kpsTDiQcSDgwPA6YQG2/TYi23wYk8gnSpSMqBCJaXXd3d/ZD+wqH14mcq7FaTJlS58aPH+cWLZrv9u8/4GbNmuEaGhpdff0+gY0jrqKiIgWGRvrPAUVtbYfcunWbdU3GKnFcHRng5oICjqtAfX3Zhvvi4mJXXV2lfh7yQC0fcIv5W1RU5Hbv3u3bMmCSAJSTNXNJuwkHEg4kHDiaAwkASVZFwoGEAwkHTiAHENQRzgcCGIWFRa5x337/1H3p3weG14sIdMTCOcI4FIMULBdQfB3fI4hDgI3LL1/uDhxo8taOXbv2uvXrX0x/zzULFy70165ZsybdzxkzproLLljivv71b6c/Y+xdXV3p/2nPyJ7f547+jD4asOA6u7awMACP3p4MAIkZxXU2vvhzLDYQYzxy5Ij/e8mShe6QrCLt7R1u9OhKV15W5saOHeM6OtrTLmsGAO03wASLClafhBIOJBxIOJBw4MRwIAEgJ4aPSSsJBxIO/IZxAHchNO24RJmLFFp2cweyeIZ8Gvay8qrj59YJBCBlEsRnzZopIbzGu0DV1IQxNTe3uLVr18si0uQmTapLA5DS0hJZHEa7K664VNeNdN/85v9q3F1uzpwZXuDv6up2ra2tAhQCDr19HiAUFxepjYn6qXUjdU+hgENTU7OeV+LKysq9e5iBg71762Wh2OOfdyIBSEVFuausChYcwM7ixQsFqF5wHe2t6fmILVQWN2Nub4ASs0wxv/x9LG5txz/5SQsJBxIOJBw4uzmQAJCze/6S3iccSDhwkjkA0EAAjcEG/xvAMKG0q7tP1oxjt2IczzBiC4Bp/mPLg30vw0s2DeC6VVY2ws2YMc1NnjzRA4m6uklu3Lgx3jJB2wjwDQ37ZD3odHff/Us3e/Z0d9FF5ylWpNCVl1d4K0Nj434fM3LkSJd4ONrt3dsgHrVIaM8Es1u8xoIFc93OnTv1vElu6tTJskyMdi++uMWtWvW8ByqCMsfDovS9gApA4sKF81x9A4AixLPko1xXr5qasa6kuMCvBcCmARTWAuMwUMLvBJickOlKGkk4kHDgJcqBBIC8RCc2GVbCgYQDw+cA2u8YbCBkIkwWFBR6YXrf/v2u7XC7a5F2v186zniM4fdadxRkXJ5kMxigiRw3pgH6iisX4MGouLjUWyvOOWeBwEG1BwUdHd1u2bJzZMEY4fbsafCgBNeu3bsa5cbVIOG+Pe2OVVaWyY4VZ8pqaQ2B8QEwBZBB4HtHx2F37bVXecvJPffcr/bqs4BCb2+IgzE3Mv4uKOxLu26lwUM/Y5wzZ5YAUb2Aw9CygLmC/gHQ6KoqVzGyXG5dVa5sxAgPtlhHgNMYlCRxJse0upObEg4kHHgJciABIC/BSU2GlHAg4cDgHDCwgaBoPwiL8Y8JjCsuvcxt3bpz0DS0/qkvYQDC8OK0vbgw4YK1ceO2NMO9dehABqBZPMhwAcj69eu9heH666+BqbKidLonn1ylOJUAWI4XgEyfPsVt27Zz8IViVwwAQHIbMZeu4ayxoXckuTLhQMKBhANnPwcSAHL2z2EygoQDCQcG4QBuVFgzysvLFYMwKUs7DeAYzH1qtuIjcD3auHHrmcnrY7GADAKUiuRq1NHRkR6vBbfbB2PHjnXnn7/UTZo4wT351Kr0dS0tLa7rSAiEhywjFXw3its999zF/uPVq1env9++IwNoeA5UU1OlTF2TZGmpV+atjQKDwd0t7hcWkNwMYRZDMmZMtY9p6es9voxhgy6AfoBKX1/wfxs3bqwbUdqbBr1mZduzZ4/c1tq91SRx3xqUy8kFCQcSDpzlHEgAyFk+gUn3Ew4kHDiaA2ie+UG4QyPf1ia3qZZWH4OAy01eF6oBBHLiIKZOrXO//vXKU8/uoWjeT4LVBRem2AXLQAPB6VdeebkPDifOY/Pm7VlpcRsbG92ihcvSfNq6dav/G/BnZPEpBL9nKOPiBIiIM2lxTUFBn5sxc6qbOLHGVVZW6Lnb3IYNm/y8WgxHd3enszgXAyY9Pd1RRi2BjxQQiCeysnKUapqE2iEnm+IEwn19AaiNHj3KjRpZ5SZOGq/gfqURrij11jbACFa4xHXrZM9K0n7CgYQDp5oDCQA51RxPnpdwIOHACeUAaW8BGYANAxwIbuZ/j/BWVJwRfvt9+ABCPClbly1b6u6//+ET2vchNXaGAZDbbrvRjRhR5p544mkJ9kGrHwdrn0wAMnFSqO5O3Edz8z5vESHuYv36jf7nWAAIaXhHjqxwO3bs8m0P2zVrSJOYuSgfAAk8LNFPACQFbq8H0PG6NkBi6zpJCzxMxieXJxxIOHBGcSABIGfUdCSdSTiQcGAwDgA4xo0b5wOVEdKIEzChrLnlkA8Wh9De52YxGk58Rlwzg/ZuuukV7sc//vnRbQ7W4fj7oYCJ4bRn154EC0hJyYgsq0WDMkZBF154vrv00ou8O9Pzz2/0n8VuUGSyGlUxPj0KCzjfu3dv+jMrCojL0dhx1f7zAwcOHFWnJGYF8fAI4UYLF873f/b0digoniKEXe7BBx9VX4KLVW9fCFJnDYwYEQLgveUlxwKCa1bIshXIsmTFzz5Zf/dp3sw1y/c1nUCgIPN5CpTUjK92NeN60qAEqw/geteuXUqTrOQISZ2SkzVNSbsJBxIOnAQOnDYAcv75+AZjVg+jIqkM9a1yC/yehDG/ZJu88ELcHMLwSJsZFQ5Ojzn387VrnQ6vlyxLkoG9BDhAWllzp5oyZYof0Y4dO7yffG66U+prGOg40QDk4ovPU+xBcPk5ZnoJAJDq6jGq/7FCvG+VO1u7Z8XpBCANjVi79rhXveoKJQrY4et6QEMFIMc8lyfgxuEAEMBJT/eW9FMtPTS/p06d6j8H/JnbVq4L2wnobtJEwoGEAwkHThgHTgsAkQJT2i40TRkhmVjHOXOctDknbGy/cQ1R7BeeDode8xrnvv/94dyRXNsfB2bNcvJPz3yL6/vu3Qm/joUDFsOBYIUbCoADba8F6AI0qG2BthoXGrTxaIQLXKbQxVHWj2PoSGwFOffchb4g365doUBemk4WqBhOf/NYQLBgQD09XYoryBQ+LCktchXSVMSpcMU479ZUUlLsSClr1JOqoM7/qk3uPwYQ8jNqVIXAWEhhG/OJ60pKMhtRx5EQyH7oYIeASon6Q8XzEO/BnHV0dKkQYKcboVS+JfoeatP/zU0t/u+LLr4g3Z+HH864wFGTA2ppCVYR+n7J8qXKbLXDPfvs2nR19JKSovTfnV0drrQkjjtJN33a/gCEGJkFJFhFUtq5lMXGu26lrCHBVSt8z9+9ves0xyHRAu8O7w3g3N6bJIbktE1v8uCEAwkH+uHAaQEgV13l3C9+ka2hRzN/3XXO/fKXTsGHyXwdCwcSAHIsXDtx9zz3nFONhEx7f/qnzv3jP5649l/KLcXCE0IUqV73Sdjfs2evL+5nAq4FLwM0+Oymm64V6BvvrR719fu8oP2d79wVwIi+X778Ivfcc2uyaj0MB5j09oXNCOF8/vy5/u916148bVNBIPdI1ZuARo8e7YVuaHzNuFSfCt348UEwN0IT3pQS5i2oHNen9ijDFfwmuLybCuYHD/pbD7YeFEgpk0A73rs3wQN4OkJ1Lmpra3y2qa1bgltVUWEADhCfF0T1Q8z9acyYSu8WBwDp7aXmB9d2qYZIqX4EagQmrWBieXlp2pXK2m1qOuiBT+hbsLzQ1vZU7EZ7m8DFiBJZZy5WQHmbQMgaX5uks7PDP8MoLtqYxajT9A9nX5pSZmsAyOxZvW7CRMBaCqD431bHpdDt3FUsi4/4oWszblwZUDJ+/GjFyFQKlBT6TGRmGXmpZNmqrHRu6dLsSYst/MgRjz9+6ieVvArawpS1LSgEqXG5b5+TAsUpaUPoD6+H8KLmJ3iC0Fc8EWTAOkr+0evmFi1yKsg5+FhUusefQbT59NNO4H7we1D84tmYzxNCr7z2E6fMgU7vUGhP4XV+LAN5q9APxo9CDq8MPB/xcmF8qteZ5kHcNh/CHyWDkxtt8OIYjOALbeYry4Sim+fLW1d7SZgHGc2ViIRU4vlbZr7k2et/con7USjSP2F8FV49+hr0NbS/eXP+9i+5xLmVymMykIx77rlY+ENfFy4M/R+ItilhINefjXRaAAiuVjCWvdYUbLyQzz/v3OWXo9E6G1l5+vucC0D43zaJ/lyybr45gL6Ejp8DCQAZHg+J4Vi8eHFKkC7RAVfm1sonECGTz+tVZfvuu3/mG+0PgFCDAsEZH/7LL79YYGOdDi+d9ql7Zs+eKWtrky+gN3FirdrfoHoSejGGSDEAIX3qwgXz3EMP/3qIdw/9MlyYzEpRkwITWChGV1U6Yl4Ikoao2m2+/s1yBTM3G9zC+LvAFWu82Rso2aMsSxS8tSxRcQG/trYAQMZIKioRr5rFz7rJdRKCZynj1Chf8RzgQ0VzrE179+7Twb/HVY4KYKe4KCPg0484e5Zlv7J0vFxvYwAIGaG5j9PzWp8PtwVAVF09yq+VoiJAUABeRYr3KFTqXaiiosz/QF0CUvSB39T6APBYlXrAWG6q3qHP1Im/sj8A8szqJgk5PeJJTvFIdYF7PvyRMe5zn5O1qh8AQlB7oNX+nTLLCL/h+0EBTSwkxJCcSYTwjvC4JeNtlrd7K1Y498gjGYE29yJecwTcU0kI2xddFBRPM2dilQtCO0LiX/xFAEQIvwj0N97o3Ec+4vR+BYGU8f6f/xOuYX4R/vVKuvPOc+7eewMAGIy49tfanhCk5ytE6sV+dCXIXgAbBGmMih/4gJPiJrt1rpk3z7lbbnHufe8LQIKx/Ou/OvfDHzr3gjwd84EEhH1AzWtf69x73hPuY3yAir/8S+d+pi0dEILHwOte59y73x3mG+Lzz3429AWe5WsfWZG+Ay4AWbfe6txDD2X3nfZe/nLnPv7xAPLgJX0HPHz4w2HM+eTM6dOd+973As9zQQohVigVf/Qj537nd5z7p386eu0BtP7mb5z753/OP1N8T3/oR3+Ed9Ab3uDcffeFuQRkGQEsaSMGlu99r3P/8R+DrYwz8/tTDkBgIMiOBcECh5EsJhYajOWlGWzjOTNZefp7FQMQgN3FF4cXNKFTw4EEgAzMZ4QgYjj4AXwgYCNc9/b2aT9AWOzxQqNV2e7u7nE/+vHd0nbnV1eZJYPfBlByA8etR69+9Q066Cvd17/+P+lOcl9Pr9RaKUKzD/HcfFReVuGWLFnkHn/iqWEvKAMY8ICsTfyutt/Vo317Bpwa94WgLCw6CNtUE48F9YEeLuenNCgxawEHdgy6NGrfBJYArDrTpk11teNrNC+TpWV9xls6qtUnnt+rmhmHDunkFU2bNsP/3rZ1e7oLe/eEWhxlZZksYwcPHpY7VcatyPoRAx7720AGbTDG2Dph15SWZmqKmAXMAs25D97u2Zvxdbz99tfqPOnRAX6vu+qqy/w6I0MW1dohrDdQc3MAbfY7gLhu///pACh9CkE3wqLxzOpm97nPl7svfVGHpkhvSdb3Fkyv1X9UYD1uWZZRy9+bct3SyevbqKgolptWi38XrWI78SP8nO7YkT/4gyC4SgcxIAFAEGYR4M8U4sz92teC8Pq7vxuEaDTYCPE2rsceC/8jHCPIPvFEsBYgjP/hHzoleAjCMdpy5KFPfCJYNBDsByLa4AwCVCBbDQRA4C3f0weAwFvf6tw3vpHdujxfPTi4/Xbn3v52p3coaP2/9KUAKBgDwnIuIWDTFu2+8Y2hT4Cnyy4L4OLP/9y5u+5yDj4gB77+9QEoIQPSp//932AJAcjly6tA/DAAB5BH6NMrXnG0EhXw8e//Hn6++91gJcHiBFgB5P3JnwQQlUvwBfCD4nbJkvzcBiADUhYsGNw6kdvCcAFI7v3r1jn3qU8598Uvnikr/vj6ccoBCBp3Jt408izu/5FMwAvDQcn/IMx8SkoWnWkBuB4zV4xSQa9sRhZ8bWYsWIRJLVXPyreNGRGTGpsD92B+xKxoxHN4AdFApKz+HiDxPMyV+Ux4XDtjRmgBAMB1PIdn8Gw+izUSUub5Z6AhMI8FFj6gDJMiQG0oZkjrc64FhKD04QAQ+s9LGm92tMlY6UukrEzzCQ0Tmgj6Sd/RcqDFYLyMD2+OWMGGjMeY4bnFAHEfbbPpMu7I7Tz9HOaANnFPt/vYBOkb5u3+TM08h+ehEbENnOcxLvrGHDGvMbF+uA9eMDc2/9zHhggvGKP108y8P/0pQlqmJXjPAWMm6+N7Vc/OuwEaKyQpIOwjUFLNmrVSWYkQHgTd3bv3+tiKjg4VYfNZfXa73h5FEqReZH4Px20qKx7Bu2FdKGFmgfvOd7/vLQH0AULQigXe3NgAntnXl9E+I/zefvuN7q4f3dOvgEr8RIUsBYCMkVp0FRXl0sLWeBcmX6APATf1m/8h08yfiBnu7Sn0fI6JvSW2LBADAi1atMBdcvEy9+vHn5Ilg1S02ZLcqqfXZVkyKEyYSyPk8gRVRXEj+/RCxi5P9mwDD1xfVBTuAxQaMW/GE5sffo8ZEwBaTPDYaIs0VmY94hm4XHlSbI4HvZNJ1VvtDqhw4TOrZX5PkcWQBEAYLFAGELGYkU2N+jFYnQAnoZZMsMacFFJ/M/t9oVu9qjUAkC9ZZhFlzDIQonUZZ8wCWFRW9jkZ6bRn9coFTntcR7H6W6j1Vao9rtB/Pnlyr6weI/S7S/thgYTKMo25UEBklIS6cjd3LhXnQ/2RLXKv27atI+0yw5hNa860sa44Q9lDEUTZR9ljOe/YO9k3GQ/X8D3L3SzynA0IzJyz7KPs41zD/8Qkco5iIWCv3Z7Bu1lsHy4A4dxAeKTvvCL0l32cc9/Oj7nyskQ7zXLm3CCOz856+kQf87n7WMfQRiPMv+lN2Wc9Z9dv/3b4HGEeQfwrX3FSiGSGhPzyX/8VtNl4JSC4Q/AZvg4EQODbBz/o3F//dXDHQTAfCIA8+2wQ4m1O6VsuAHnVq4K1AKvF/fdn+glAArj8wz84ZQU8+k0AaCDE33Zbtgsca+eKK5z77/8O4BJwBqDJdR+CD5s2hXWUz0rBemDtQIz7mmuOBiBYOO6+27n//M/s9lmXfI4MyhiQX1inFqsJgGQOAJF/93f533J4e889Qc6MrRND2RMSAJLNpVMKQJgwFhYvMn/zIgMMWFBsSLxogAoWQT5/RARGBEkT1ll48YuBoIswaN+/5S1hMUG4d7Ho2ewQXN/5ziC4guYxh/Li/tVfhX6xuHEF4wVDoLSNlHsRJjGbonlho4qFV5A4plKez7W4moHu6QO+qmy+CLRsJPDg1a8OZlnGbqCJ++DLJz8ZXmL4NdTMYMcKQNiM6+qce+UrnfvYx4IGxWQYDg+0B2xumLuZlxgg/N//G15kiH7y/5NPOvfVrwYTNPOJGdd8XpnbT386jN8C5mmPjQaNBhsDY+a5EHwBGKH1+MIXglbF7oP3zMcf/VHYgKIMnf5exgTgZUwcALYueB5AgjWBNoR5Mk0L42bOue9DHwqHkPGC+zgQWSfMP5Y6+onJHG1Nvqxj9INNHLPsbwotkepogdRDFuSMZQGhGJeP8P51e8GfooAAj+3bgwNrQaEEpxQTTxQAufzyS6TJWuy12j/56T3HDUAuu+xCt5EFKsJ6A8Co1gvsfwtM4Z4EsMGKgcCKq9GJBBiDraH+AAgC9cyZ07X/lHmXqnEK4G6VUL1z5263Qy/4rJnzfWrjmF4KAMTGQ4zL0qXnqNjfKO0Vkk6GQAAU5jWAyHHBaiWQwlpiXsNv5rj9xMzxMQIQXpm6ugJ37bVt7iMfbtZ50uv3ura2ArnJlGqPmyRhttxdcEG7zsut0krPkNJvq9/Xysq0sYoqK3vcDTe06NzZ6vc83sO2tlIJYosECHq1V26TIN7sBcjPfCac2zwDxRH757ve5dxGZWTmnMNFhz2fsw4Awrn0L//i3De/GfZ2zmjAxUc/GoAK1wAC0IyzBGnfwA1xDwi8+Wg4AIQz42Uvc3JZC+c9ZzrnFecH7kUPPhgUUvz83u859/d/H86BK6/MuPcgpGKZQfvdH2ExgK9oqO0M41qUeu94h3O///vhvOIMJAHMhg2ZlgBGxMFyVgAejOgH52h/AIT5R/ZAKIbXFyhnA+AF4bg/F6y4/+YelgtAsMYwPwjjsRKR+bvjjsBDrDO5xLxwD25MsdKS/nP+I7Nx/vNcZDhiIgwAmgsb5yvgYDB3fM5jgE6uGzkAhHX4gx+EeYBH9Jd1C8BlLSLfIdcACpel6qZefXWwmrAGkUUMqLIuAJ+0BXDjefDkt34rzIvJFAMpQ+FTAkCyV8spBSAsZgRYFgObzp/9WdiY0BqwGExw58XhxczV/g8FgCB0shhoKwYgbJKGVnlJAT28SLz0XM+CZbNhgfIiAkCiOMp0m7CPfrEhsIliljTKBSBsqoAJNmMDPmxEbC6/+lXYbK2v+X4DlBBsTRPS/7YXvmFcvAzGR8AP9xq/499svgAoBG9MiWgyEO4Zm90f/+bFefTRsPEASIxyAQjfMUbzvYVPvLD8z3ywYeUoaNNt8Wy0TQj/8AeeAD7YYNgU8t1nawQASdu24cHb1avDfPYHDHgwPAYIsimyCdrc0N/+7uOZ8I5+YeV4//vDYYo2JnfN0D4H3J13DjZ7Z/f3WDpmS51VpxcQ4AHgQEg7cKBVWsfxEtBw5+nzWmWyFLW1H44sHGHsWVaOnFoNg1lAYu26xR8gaN9++63evevnv3jAP5dg6di9pqcnuL0gcMVxC6FHvV5gJ/4CYRThc5TarNIP7lJmzfDacblJ5a2ufoKm1focVw43V5m43z3dfVnjq6ubJMXLfG+h4Lrt23f59Ln0mXgRIwR0EgHE1NLcngVKxtVIMhUxl0b798vkKbK6HuGd6pIQnLFsmJUpniOzLPGd1faYPn2mr2dhlK+uxdiUGZsUzEaAgxlmetaHDzwoLZDI+hv6HPp5/XWvlMJgpd5fSZ7HSIwNUILlxKwm9GHXrr1+zwCYADqxnFApfsiUBUC0f606JPeRUmmMg+uYdpe01aO5WZaNRgoXFvhz5G1vO6x9ptX98fvGSZguc+1tRW7hom5p2hvchNoed/U109XXXvfoI1u9VWTUqF6dTUVa10v1vvZKgD0ohddmae9naC+slKBUoDPwkPv2tzdJgTJL59xcBTd3Sfn2gPbZSinVWrzwjpIJFxf2bQRqlGbf+lY4Tzhj0Xpfe21Q9CG8c7Yi2AJY/viPg/sR5wV7MP71yAQoALl2MO0ygi7JbBB0c4nzDQGXc4s5QfDlTEGbT38RHtnjcSPi3MDzgjOA5ceezV7OfYAW+ghxlrLX45s/HIIHeCOglOPVIXaAH8CaBWTTHmc3z6N/sS5gMACCRh45hOdwdv7856FdFK7HA0A405ApAEsxkIA3WHGw7jOuoZAp9ph/5CFkAs5OZDBAGfIZ/CaAHvCGHAF/Bitt0x8AifuE1QulKsATOZNnAhQBkrjJ8b9ZO1gPgBPWj4EWi88BOBKTQd9RsnINMgr8YJ0RfI5CkzXZn0dGAkCyV8spAyBMJkgTa4AJwvjYsfAQgDEJWlwImgI2sdzFZwDEb8UCGPksIAAQo/4AiFktaMOETDanG24I2g82B/piwi0Ljb/ZILje+k8QFpugmWQBIGxOZiHgt42JPvEy4x/JNYyd59Ouxb9wDdeb4M9zWNRsMLluQvle+hiA9LcpGNChPcbLC4UvZm5SANu4jQ/0ic/wnWSDsLkBgPDyWp8NwBhfASBkdUBYxxxqY6Z/ZtnhM5sL7mee2YgQ8gFgBJjF8+FriUXzYfPE5vuTn4SRY70AlFg/zEXMeGzzyP9oNtCAYG5HG8PGZ/20Z3Ed9xgI4m8ADgcnBx30mxYDcp3UdRO1eyNwBveqbv3d6YEGQntDQ6OEHQoD7vPZrCCLPwj/aOI9Y/WieP6yHWUoTqlrnxoQia+NwYm5enH9jBnT5EdNCtdC7TuSjPgrQoi5zyPzEgIlgiUCJb8h3IKwaPA7ZJ4q0VyrgM4xUQA8WePEX0aUG/9gAAM+5LpVcb3FT8TpdMvLR+ndWeD7P316nc8CtW9fs9uwfmv6kWSTgmK3KYLI43gMvgf0xG2XpgK/Y+G/sjLEJxgw4G/iTTo6QtwIZPNjMTZ8RrwPdCiSwKqqqn1tFyOr+RKnkI2tajaXhw5lx2xYjEc8HmIboCXnzdU4jyjW5VlfZLG9TZtyRPn4nHXBAP8AVvOvn1YPvAF9gJN+QUlOOudVKw9JWOtN7/3mtkwXPv7xCvepT1eKf4U6B7vcJ/+52f35X4x2P/mxNDae57jZFQggdMnNp15zUiALw3gp2nZIuVcqX/jpsuCO0DwUa+66xY/12jPrdG22FezWW5vdl7+8Xe0s1n63Tv75UySQz9LaKPfxIpu1wY8c2ew1wsQwcI4b8aqxX+K18MwzwRKN2xHnDdp6LNpouNEqAwKWPFEAACAASURBVEJwXUJLzTk2VACCVT6fhwBt4N6DEhDrB5YXzi3OqlwXXwRLwBBKRwR2BE5kFRRunO3DcYOOlwdjAdMjpP/bvwVlGhpz+IEgDHiL+8L2t3z50XEtAwEQ2oLnKA/xzMBzgrMZnh4vAGGesAIA0GIeMK+ABoBknPUx36vBtbiz0T+sIsgZ8Jp1gIKUz+CB8cFkAfgPQBgsI+pgAASeYt2Cr3Z+c87fdJNTQpKje0yMCDIq1jzkR66F/6xt1iRyDM8ElOJuDnDFkwIwizwF/wHirO98lACQbK6cMgDCRsQZABplISBk8rcha9xnzBUJwRMzYlQ41/c6toCwYHEZynXBGswCElsa6AcLgs8w//LCYbJDA2MCNYuUF4VzEu3/3/5tRggF5fKicA9kAMRYbOCC3+ZmxIsAcDGgwXe4YX3+8+GZbMJoHLje5DE20KG4YeUDIDZe61M8/uuvD5shiB/tiYEMhHc+4zs0WqaJ4nteOrQEABcIrVVshrV+26bCwYOmBI0Yvp0QPMdtiQA1DiC0U/iFmtaH79GEsTlhisX9CjJTPSZ5Nlg2Fja2+Durw8G6YkzGw6cUN8zmwvPYIGjbZFHaBRCykQBGODS4j//ZhNAuMV/4BwOi4Af3wm94QR+h3wQAgmsVlg6EV4J/EeLQbCN0kvq0vr7BC5dr1qz1sRZo7LMAQioAOkzayQUg48aNkbZqlq/bsWVLcPMyoZVsSVXKMEV8AWlrARsI/CYk+t9aLNnB331urPxTZs6aIe2d0Ocx0ckBIJMV54CLFSlziVM4cKBZwKPJB7ADmg6nAsnp8m8yABkzrlyg9ELt9U/4uT6RACTfcohBiYETACzPBpSQkatV6Y49KMkDQD7/+RHui1/SRmwUWQYtHuQtb+lwf/onre7Kq2plFQnZyAyAlJX1Stjq0JnSoH2vTtrZndq/5kppwnWh2vrEiV36f62ChOfp/Q2xOUZjxnRLKbNOe/NSffeshPR5+n+93usKX2tkfspXyMBIa2uz9ypA2OY8Z09H6CRwFkEfwRPrB2AE33/OU4R+zhXOd4Rnvh8qABlKEDoaatpG0ZnynswaI+cSilAsKezhnOkIkENJYdvfFgCgQnnGeGkfQfr//b8Q+4HSCndjzq5YsciZQ+A5Y4pCqrwA3J8LFhp8wA1Ai6kwl6UYgCBnxfXBuDaOse3PBQsARrA4YCkGSgZAsCLQ39haw7lrBlKeibUAHgDCGB9zzXnO+sDLhbbMk4C/kQUIQodfjDu2EOXj9WAAhHt4LmsAwIcVykAQXhW5xFj4YW3GVh/kCuJk3va2MBbAbW4MMs8AYCIP9Zc6NwEg2Rw/ZQCECbRAHxYEQjeWBkO4aNaZOL5jsbNIEQDjhX+iLCCwAIGeTRCTIKZi+sEC42UxwRRhFJ9MC+RmwwBsoNGH6BuCtPmo5gMgmHrZcNjg2NB4CRBoTTBmIwA0sWGwgNEo5KaUM3/V/jY7+zw3BsTAVaxYNi0a48U0TvwGoAhi3PAcQd3yWGMZIGjLXKroJ/EzlvbNXLBiywoamTe/ObRBnwhmI7GAbYJoleCVAUyAAr6XltmBPsI3MlnAN6vuzjMs4wV9ZcONNW6mSWMs8Dp22QI84DKAFYt5BJDEPrUcPoAl4jo4MOAZQBFrHFoQ2mPN4AGCtg9LFvy1pAk886UKQHCvukAaAdKomgBfUFAsTdBBKRV2uS1bN3tN9ojSoA3PdpcK1o3UChNfjxbA7VusI2YFoA1L7cpnZq2I286X8Sq3xkNRysuoqnKsd6MKYCNoiffubfTACXcZn/moJxV4lO5v3NcwDkDXLTff6L73/TzRl1EWo/7f1Wwrj+dXb/gsts6EAHhzD8sU0ovHj7aeIowXXbTUA70NGzaroF9BVs0T60enrFNGpaXBpccCwfvra0fH4ay5bGuXFsbfh3Y9EBnLIFL4GuGiFVtApqUyMxADlKEAPmOrCMApduU6kEqxE7vM2fW4jFl2LYBmPO9XX32lb/tuNq4UGd8OHt4n4W6UWzB/ns+wNqY6W+NPu8XFmZTC5gYWjy8d5N4f4wb53DKisR7JzIWLIuRBiSxt+7CWaJNc+fQhuW6Wui992YLQM4Hnmbof2qPe3iHXj8PugmUTdY6EtWQAhBTF177qiPbregGRKbK+7xBAkCTuwUd4OerquvQev5A+a03bbZZ+rgGAHDjwjPbcxdrXS7OSM1RXj9CeesRn1Jo48ZDAwyMSPI/4/dcEUlxhARWcr8SYkKIVIdxyELC/EvuA4gvt9FABCDGXsbCej/WcH7iIcV0+gRawwFLjXOcMIIgaS/ixEmcE5x/jgwecc5wjuOZwhnC+IvsAUCKDn7f+EGMDD3AZMhoIgBiA4azk7DJ5CQGattDU8/zYu/JKvR5RPc90iuDcGBAUkbRPLEWcdAfFJMAH5RzjwFvFyALL4Tl9wp2M63n1cV/DusA5jTsUcpfVxYh5DQgB/KAIjvmTbz76AyCAX2ScXC8aZC3AJQrPfEHm5omR63HC3CALIvcALpjXXKUw9wK4TMGcr7/cgwzYX90OZBIAIkpvXOlyKcmCdQxvJRODaxMmVxNUmUyES/5nw+Plt/OC68lLDbKPM04MNQbEupgvCN2+Q3DFZBYHV/GC8EKZGxFAgZfB+sBLhe8jcSvmosNLbwVpYhcsvmdT5QWLhWR7PmCDjY+XE4EXoRiNApYfy7pk17Ioh+qChZBvPB5KFixLCmCgCx/GL385g/7ZtLF2oDUw6wZg0fJcxzEg9BcrFxtfXIgH8+W3vz1wLEa8rOA/BwW8xwJlAIqXF21OvtR/+ZYlvIDHzBuAAR4DWuiz+fjafQZAOPzIymagh+/ZMNHQsWHiy8y6Zd2w+THHdmC/lAAIAdZoOOcKuWHtoLI11o41a9bLMtDknnt2nWddoYpKoGGfM2e6T+P6+ONPZ2UK6j+daQZUpIFEjgY4dsGKgQnP5Z50bZBenTQpQog3AW98zfgU6BjnAYa5wfD7KDeYrGfnAUmR5pl6I089vSrKLHU0qOh3m8xTsRwXMaN8LmYWTxO3uUD1SBYtmi9ANUaKnf1SHIT5aD7Q7uckJvhktTj43ATsGEjg5hS7ZIX7M4DQ/5viUQyCLEXuTbw4Kfqp0sHFgMBcyeLnjRgRhGqfClmV2uN+WTsGWOLgePsMIILFx+gFTn1RebnFS/DO66UXxX155bUvl+LpY+62V9/k3bDMMmbXsF4rK0PWrThmJVj5MuvMsn9lMVoxQ8dE4ivzY25/FJUkocHf/d0PpSAb5z5/J2CfFMG0b2tNayaVoe2OO45oTzvsrru+RvtSCnGnaoOMHNkrBdhhCfcH3BveOMnd97Ndmmdtgp73wU1rwoQuKVk2aH9cqLWkgymi4mLcKYkXKZQQulpeB3P1jo+U8JVZ80VF4Zq2NmXukptWkVD/V75yiQp2FknjvVVtbtfn7V7gA4Bw5rFnWhZKlEOcGZz5aNs554cKQIZqAeEM5zzMdxZztiGo43rL3o5CcShF//LNNecG7kkoU7EE4NGApT52JQIAIEOg8ATwGAEScCPmfI1TwA4EQCxWIbcvBh6x1sdxqvn63J8FBJmN8xZgEpdGwCWcOhU8G2+NXEJeAXzgDo3cQvphPCliixJAgOcCMnIDzQGo8A5B/1gBCGMmkByLRwxCmB8Ee2TNfIlh6BfKVtZBDDBQkuIxwvkPyMC9DcV0nGgAGQp+A15ji1PMHwA5CllkqnzuZciSgC9kplxFNO0kAOQYdlgmD+uHpcEdShO4ZLEhxEhxKACkvyxYcRA6gjTmUDQUsWCPYEr2CwMgCJQAAluIoF42DRa1CeMIoryQUGwB4XsWPi9RvEjZGHjBOK95eWPNhLls5QZbH6sFZCgAhE2A/puQz6aDadL4wrOxFtiGSB/RjJj2IBeAmCk7fnnZrNCSxPEYuX64uWuCTYmAPCwyMQDh8BrML5S2ABi86FhV2ESNjMem6bDPDYDwPxoweDBjRnYMT9xHNlPAGn6qFjf7UgAgM6WemacoQQAIKVIRXjcJpTY2HpKQosUCb8uLpWnv9NmUpk+fqrWh7EKjcBPpk+/sVgV7pvzz9MmpACAjypRCVSAIAY6UtwhvxJ3ggkRWqsbGA4PXdRgGAHnZyy5xL6xbr/YtYPrkA5Cenm6BwdlySyDYf4YPcN6+fbf21QbvDmOB3AkAGRyA/OLnP5OFfYnbvGWr++lPgprxdAOQo4W4Yrdq5UEpbia5Bx5Y6Nd2ANEH/E9zy2ElPgjxK5e/rNv9y6db3T/8Y5U0zuVhfxS4AIguXNgld9MGadWr3MOPlOUFINXVPRLAN+k8rNW1Nbof64hSFAh8XHrpIbnhbNIZca4Eo/VS/hRJOJqlPa9YPJOKQOBjyZJ2CXQbpdCb4376040SwKfp92Zp8esUW3eefu+TYm+lrO3V+tnnLcj8oJBEsQOxr5OMhnMRC4DVARko/mKoWbA4wxD0OY8RjNm7TUnHd5xhaJyJKcXa3R8AsbNnoPMHIIWWnPMDd6t82TwJwkbA5IyzmhqcR3yOhQC5BCWY0WBB6Llrh/9PRAwI5yAeEvTHwASyCd4KBPMTcxK7wFs/UPThRoW8Rxtx0hq7BiEfkIBbO4DA5A3aRzGMqzNySZbRNM9A+7OAIKMA5rA8ocS0+QYgIL+x9gDD5qZt4Ihno4QGOAIk7D5kAa6nf8hIWLNQcBM7jKzD/GF1AXzyTEtxnNtl+sKYcN0GZMXxyKxFvEtoA8+KlE4lq4kEgORb7QN8hvDI5KFpz4kxTW382ZmDrCkmnqAwNBM2SUwcGm1rhxgQFgKbFAuJzcNiAGinvyB0vkPLwEKLCYESX1UDIAQi4Z5kmwheBiw+Ao0grmNcaHCgXBcs+ptrHmaR4gtLgLS1gXkTgR5BnwWa+8KeTACCHyYvi/GUtHQI7WaqBkARG2NjZMxcYzyIg9AZD0J4bgEfXNDYkMzKAj/ZbM2SwbOZP/Pi4Bls8php4YfdxzpAQ2H1WtgMAHPxmrE2eZHZZGxcbDDwl80U7QM8ji1NBkCYH/scEIOmA+scli/cCCwNNO2y8eBKgJ+sjT0OyiM+hued6UT2o/PEAALKEcTaDndKwGmVFWub1u9ICRFLfIwEAi9xE1xDsDkaYTJMIYgcOnRY90udJcKVJk51GlcxLygw7XxGW5x2y4pAAM8olJtXZm7t+mAtmDx5orRnY7yFg4xEWDUQzHj2/v062VOU66bV16eFlWNpCS9ixgox2HzNnTvLB9Nv3Cjz5zDvja0d9pyMRaEwrXWnavvEicGCQ4D3CBXjq5LrGPVEWiV8PvPM+ixXKwvmLirKCOAVCkiH4kBvis7RBgRowXoFYTnq7My4afEZcx/fawkEYktGu7KZQXGwOhaoOFuXjTMucNfdHeYztk7gDjeiNFhGYmvM3pSvZuwGNWbs6Ky+WT2RqVP1kqbosccUoSyaxEaSolFVJb5a+lKBZqqj33nnV3ys0kil57VxtLYe7WoWvstYB7q7c931/GjSz0n/kW+t4aoXZ3nLe4208ApC/zwuWF8KLmE1suhVKwNXDUBb66KtrcM1NDbp9z53zdV7lB68VcqhKr17Ze6wrBHnLO6Rpv2AFAZ97uKLpshi1K34At7hcGD5GBL1AxCxfHm7BMHNUqrgplUlIalQFoN2AZrNOkdnyIW2WsD3iISyF2RBmiRXZFJOF0vj2y5heYuUabWynNdIUN3oM2i9613TZGWskNa4WOfFSq3lbnk0zJHrz2IBkmcViLxVfevzChz2ZgTVj340KAA544nJBBCg4OsvFoOzmYQugxUiZK9GKEagI3EIMSYoNnFzYv/mWVddFc4HzmyADdflEkpUQBJnWX8EcELhRqwAsay5Mg9nhiWAwcOD6xFiEcjJlIjQTaxKHH9wugAIWnwCxhGI4RlnOx4E9BPgiIIvX702+IeLE0I2MlQumdcLvMfbgrgJzmR4xTqgNgrAhHN1MGVjfwCEMxvQBMij/yhakUMBH8wxc4TslpuGlzOesx45Dzc6+o/LFGAS2YOxIb8AWJEfaQdrGWuJ2FLWEuED+cADfGBuuR65hrVETAxrgi0K8AOoY+ys63y8TQBI/+9e3m8wx7GIEcRMmzGQVsNeWH5juiRAyeo75AIQFgg5nZkoFhwvcizwDxeAEHxGcLKZz3guiwpTGH0GPZMVwgKf2UiII6EuBDQUAMJiZtGZlYM22HTYrHgubkcnKgZkKBYQFjw/1h9cp/BRNdcnNEZsuCboo1khqBwtFZRrAckHQNAKUaQP4R1CE8W8Ah7ZjGibTQizNASvzYeV9gyYcC33EdAOKGF8gCO7B14aeGBN8LetJzOvc62ZSfPFgMTJENiE8GG14oi0xaGH3zGHHv1kDZoPLH0FsNgz4Q0uBWci4T+/SIzAxQphERcQ3FtwNRk/foIvzEbwNilHuRZBfvPm7T5TEtc9//x6/zegZebMGbIULtamu967atXV1WpuH1bMTVBvnggAQralurqJKSvHOA82sECQ5amnpzft9hVcszIuSCcDgGCFqKub4Av4hcU3dPAyGACB3wsXzhU/z/EVyJ94YpUrLSlXfMcm7Q8hQBgAUSPfhdhFKAEgIe3vUAAImZugK6+8XGlpH9des+uMBCBPPakYkC+USnC3mJTMusZ9qqpqtJtcN9674U2bNkouZ5sEIJ7VOxuAJJmv/v7vR7uvfLXSNdSXKuagwwOQ6upsAMK17P/Ll7cJEGyT1V4bqai5uciDj3vvrfKgAlq6tE1n4CY9q8vvc7hd/dmfTdYeOEYKpWK9F53+e6wi7K/t7UVKVFInje4BCW+HFQdQKkvKHP0/Uq45z2gf7fTtINThqsM5gduynTkIXP1VRLe9OIWhB91mOXtxveH8pm8IfgAcBGUERv5HGYiQmc9VizMJ5SEyR39EbKu59li8ZfwbgRYhnrMQVywsHvSfZ1tWRWSBmJAPEJb7c+vJ1xfOP/iWDwDkXk/bWAziWA67Bg8NhGxcrnFfAgwyRkBCf67QgDmsGvkUzrQLqEDhyPnMtTzX5pDz19yPBvOSoC3WDUDmgQeO5gIyIfzFxY71Td9R/PI8K25JinzkPuQuI5TYAAyUwoyZueFs5zNzLUcmwcKCkpO/mWPa7C+7Vtw73KyQK+gXc2oKV+RC5CBkr/6AFx4mKMkBry8FYlfJ4/B84obGi0bwr00Sk4mGoz8GI+xxLYuXzQBtuk06qBuNvC1sNBIsCq5jQtlY4kWfD4CYSS2fBQQhFeHWakewMNCUk60JiwDmUhaqbSgI0mj3LVhoKAAES0IchE5/EGJ5gdCeA3BY9PE4WKSDaQKYsWMpREif2VDNssTY0AQhfDN3aDJwpbaYFzZsXjzTEA0FgKB5IHifuWRcPIPNCzMjVis2IawuHAp8B5DgRYSvBK9bCj2LDeF6xooZHx9SA7S8wFbAyTYv4yOaJnjLWJhjcwe0780CEluE4DnjQxvBGoYfaH3wLWUD5XsAkaX+xczPpmdtwke+x2ITu+GduLdr+C2do0W2VAvd0tUSD0A9C1yoCMZGyMeigLYaAfjhRx7zWXqmTJ7mKyZPmjRRP7U+eHvVqhcERprFkyu9NnbPnkZfX2HZsnMU6PdLDzz27N6XBiD839sXhJvsYPRIc5zSBpM9CF94nlej37SPSxVgqL2t0y09b6HXZId1L6HnB/epL4f8s8yiEFcx73ZBU1+iOiDHS4CEZcuWyv3g4VRTQwcggImYAHME9wMuXvmqyzSmURpni3v6qYxzOLEMcYVw7m/VRhkDkIzFIWM1sgrkccyGlP5R9fGM6xhWDUtbexUvmIh18FCkDWlqDi5nccpdC0JfyGmaou06iS0mg4/M8lEbRdZa/RW+y67/cjQvcQeE4JW1NaIsgGIja4Pg9/GpjBkGyiyYnWuXrzhfgINAbCp/TxNQfsQXEjRLzIED+46qCM99of1M3yxuJXstDcMCkncRxvdnx/GEPsSxQnyf+j9VFb2ursZbRsbXVruRejcaG1skYO939Q0HZdUMVq90JXX/T1EqDiTTmRAXYs/O8Ddvdwf58JZbZmkP3y7+ZlvW7LbJk0cJMHb6WB3LohWnXD6WZyb3JBxIOHD2cOCkAhDOB4RqBDMTPC2uor+gavJ6W1Ym7iFTE8I5wh4Zpyydm7lJZQ6gDNPtXBquBQSUjOkUVBvX77CWDbxYHAFBSPiLWrxDXIiQe/K5YCGMI+SC/q29gcbAdwjLuVW+8y2xYwEg9AOek+0KvsXAJ+6fAQO0VHGMyFBcsGgT3lgmrP40IwYk0MhgpWCNINAjyOebj3AoB07wGwBJzAgEOMwNNB+Iz8wj6wttGP63sfUkH695HoAHMGbVbLHA4TaYO77TXQkdAe4y2bYRzMw9Zv+BFrk4FUnAr5HwO0L869U67tH3CCV9WptyuNEC2C8rA//zHULac8+94AX+66+/Wjzu1Nqs9ClfAQMEBqOdb2hokmAx0QOY//7WXen4C9pJlbxIsTQIXH0uCEeTpHoihgP3KvoD4ABU1IyrdTNmTlH71KogSJhsW2SJQutUTz4fgUqZ00Ql5YXpDEyxW5AJ1yU5Adr55nYon73mNTdIW6x0KiIThGOBuLAwAIHYxahTLmvwPybeMXj32299jWts2OdWrd4gFyuNGWSdIjIxWTpgAx2AllhwN7ARuzm9jCAq0YOYklNUXT02y3Wp2wc2o3W+RMqArVl9a5TGJ3Z7sixYcUA7aVchAKkRQeO5Gb34Lo4HsjogAJ94nizxQHwtY4UAXUbUJIl5aW5h1h+usyxZ8aCuuHK5rKaPKhZguY9VwpIGxf3NtFvoi2lCbW2HNU+hH1Bvbz6h+ngBSBb7o39S74kPOs8AaMuEFWfEMteuiooRPuMbYKR2fHCz27atURrjdoES42Mmq1bsEpZpj+cNHVzHvZ84caQ08GMF8GQ2GIRQbMyaNVo/pX7O1ktDB0jMV4hysLaS7xMOJBw4ezhwUgEImnuyVOCCY4IiAhtm1v7csAhw4h4LEiYQiIxZWD8QRnG5MVeemM2cEzzPigXy3XABCPfgwgUIweSYGwzO99ZvTLQI1XGQ2VAACO0Ta4K/q4Gy+DefEyBvFc15Jj6BCMWDmSRzK6FjrbEUwgMtSWQdeI4AD+XrFyALf0l8KONUhlYHxMAKfLF24mcCBphHLCr9mZLhLeADE7wBLiwN8BXrhcWC5I6F+7CExb65FgOSb9xUMcU8zToysMA4MGviU0oNEky1+ebf2qN/rGXWo60J+gA4izNo0f7pAiA3q4MIshntcIfXTNeMr3WLFi7w6VQBDAjJmzdvEXDY5w5qchG0sDxghShXmtDi4hL56D6lgOd6aSsnSXhb4bXj1P0g1uOqqy6VG1215odYkEN6J1rdrx580rfd1XWkXwBSXFzo3bVq5EJSp+chcFBNev/+Jre3fq/cS6YI0C13u3Y2uKnTJnk+r3l+k3cP27Ztp/o4wZ13/gJ3909/pfUSBMlTBUCuvvpyvVvPedevEwFA0MYvWDjH3f8LBb2JEgCSEfBPNAABkF1zzeUeVGOpY52+1ACIP6tSlgwARfXoCoGR0W7mjFpZeEbI4tCs9/2Q27mrJWTXiuuLpP8+dgDyspdN1jMOKntSBjQOLhatlHtYtfzkF3i3UEA17nKJVWRwziVXJBw4GzlwUgEIiiuAA8KnUX+5uO17BE6EQH5DFt9hvowItwixBE4jIGIZwaqCkA6wwc/ThGgAiOW2RjDGGmPuU3Egde7E0S7PwRKCJp7+I/ziRkMwE8FDZH/IzQMNeMJdx4RaLCD5/FNxMcOtC18+S0lIRgRiK2gXH0AsJbEmnT4M5sZD4BrCvd2HtWio+czNHxP3ItICWywFbeIfSyAXlqxcyxV8JM7B+Mo1Vjgwl6/0i3Hhc4nlxFzt4COubvAVH91coAXvuQ8QxhzGawOfSAsoy30evqGACosLQoFK9VZcznDfIg97zGMynplrGRYR5h+XOeMpYwd4ACgARLmFMpkj3MrIm84zrW0AJcGVp4LQPt8mvy80/gAPhLcXX9wiwX6XspdckQoa573qUP8KZfV5wm3fsdNfb5pfBDPTRMfxGwQsv/rV13mLCTUn1q/fLBBy2AsLkydPkIvdAllDyNTTKFfJsRIgOt2DDzyWrhuB+xV1CbBwUPuAe4jh2LuXSumN0vK3+ViUBQvI9jTFZ+J66KHH5XKV8RK1IOXDR1p86t+xKiR4z72/dCWlwW2Efnd1B218Pi28/1zWleESwd2mlYevS5cu8MHuu3bJDzRFZhlobz+StnwUyRKS4WtGqMb1bcyYKjdt+hRXKfe3UZUVegfqPdiCqNGBKxM0Q4s/thLw2X5pPsw1if/NAmGJAPhs5MgQFxFbDgjovuKK4GIF2TO2KM/myIpwvRHjjN2XaicEq0zcHu5oEHNuVKdozdhyYkHk9HHs2Ixlh+uxmsWB7rbuYvcyazeeTxIJZP2fuiiuPxKP5b1/pKwUos7OdrkOrtQ+1u2zia1evdbHNtXWjhWfp+r8mOZBJfsZNUFYq6xR+E+VduKa+J+EDJC5EsbWKNZJSWk+96V83s79uTnl94zOdsMyFyx+h/WfAR18lmpbrltp1yuyW2lznzx5jNwq9TNljAcj9fWH9btFSgBc4swFK3YDG7o7FhaN22+fp9SrG1Kpg7OW1ZD/mTmzSkrHUCB0nYJBWKMJJRxIOPDS4cBJBSAvHTYlI0k4cGZz4HyhvguFOLEiINQhnD38sEw9cqGorR3nM1nh1vToo09K4K/38R4ISoXKgAMRyG1gw9fSKAqBryZ0T5KlYvklF6mtmjSgIC4DYfSXv5TvmgiBbfr0yT5GAHDB5kJsQ33Dfu/KNW7caFcxslxxIY0SWNHAhpgC3HG4jtiSv3OPGAAAIABJREFUq69Z4V28yKz14AMhnW9Ti6IHC4KblhFZkgCmKy5Z4ms5rHpmjddkI+yPVYakxYvneiESHgCusgT43qMzGCF05Qq9tBW7AsVtYLGANm7cnuVm5XmpDE9ocrESIaDDp0kKWidzGNiHoGHSqh5W7AHxB41yWdu3D37sU2BidiwF7cWuRAZm+H2uVUTVNU8+EdL2tHcGlyHIQEDsBkaRQApLGhk4ICGBkblxNTTszeJJvnoe1h+zUtAGgLSlKcwtZM+Hf/ZsAz7cj2Cf2+e4QOHvvE0BaaLvkTIpRQ2Ne7Pm1ABYSUlR2nqEGw9E5q/yiiCsL5SVibgVi4FqaGjU+7BfYGS65/9TUezN6NFjNL+ZND633HKztx4Q90Q2uK1bd+h9etyv1zjrV1hHGZBra8hAMv1IKz7ibFjp0XFBfpCc9hwgfiN9/dGxHKFGiIESAZD4Oam/7bPJk6sDIJkyWu8wRQlb/U9TE++JAY+hu2IBHKqqSqWwklbtBFBtbbli+8ZKaTHCW0QAI4l71glgbNJEwoHTzIEEgJzmCUgen3DgeDjwBpl/EH4QctDAI1C2y/JAXYzwP1Wpj0gIP+KtFVhC7PAGaAwFgCA4XnfdlTr8d0gjjstGl7JfTfBCG+CGiuLUHCCWAcGOv3kelZ1J0wu4oI27f/qgtN0CEyIETNMe0878BbN8zMdMxXpsfHGb2qpOBzL3B0CIixgpQDNz5iQ3XtWwm5pafGVpQM5oVbs+dLjDfeObIWXNiQYgpKidO3e63LDWRgJ2iQc/556zyAvu45QmmOB+LErwIWQaUwrd1S+IZ00++B9eGsAAwCUAJKTDPVkAhLbPOWehgOFIDwKYD4pSYpFj7X73u8rdmaJcAHIDeTJFjytYDGA5c+ZUzXOnLIybfT0Wo7MNgNBvs5BUiy8zZ44VGJEJV7R1a4usPa0CidkKgIH2rBUrJslToEU8yYDh49nj7N6KinXePWuWss3UKysIsSKJe9aJ4GzSRsKB08OBBICcHr4nT004cMwcQGB9rfzLTHDFFWfjpi3+/8pRVbI2NPl4jfqGPV74hRBuIbSwpn2Ng6axgJgW9/Dh1nQ1aLTXAIjX3/5a96wC0BGuditOA60+Gv4LLlBglrSkxH/wHa4tBMCSjhch8sc/+pU70tGjYmkqSDZhnDug+BB+cGXZLUvIrNlT5LI3X66HT7ieSEtLXYbYNac3Ve3cXF0YaxpISdE7amSFtLi17oLzF+m5IUNSi7J38ZwtW3a6K15+idu2fZdAyWHXII03bjY7d+5KA5M4eNv4EFtE4IPVzICPxLZceSXVnrd6QZRMXVUCPQTk4wZ11w/vd5csP0+C7VgVf/u1F3JvvuUq368tm/fIDUh+liKKPhqtXPlElovSleTpFN17r/w6U2RB46RgNSKNrFkWYguIuUrF/SYRQZxRy9zGYg3+btILirB2xW5O2/A/FcXuVXHwufWH9djdGYAmZEUSp6mgQRzbwnf4+WOVMcoXT+P6QuB+PEfcF7ugxffnBvozhjHjA7CBmg/UawwjfdwSc4zb1eHD7dLYv5A1XmKRsJ5AtGk8hg+HDoXYhvLyUs3hbO8C9/DDT3hrmwf2kcHAeNsqywnE/5YUoWiYWdmUHiI1ioyLlXfLykkFDaDItnqEDoXaH9HfxpQcq0gYW5mSSYz21gdo585DUkK0CIxkEg6kmZr6o6KiWPUMZgrIKUPHSaSZM5u8BXDOnCZlIdyhfu3KWh8n8dEntGlcfamBMVh85wl9aNJYwoEzhAMJADlDJiLpRsKBwTiAAHSt0sIh7AShpsA99usn3bILlvqigVgcqN1BUUAIQciKx2ULdsF5w2elSqGRwoIRrq1dAS6ikBY2uGCRNWnOnFluwfx5jsxZuDnt3JGJe9i4cZObOKHWzZZLEm3hfjRNblhbtuxRKtm16mFx2o3nTXe8yvdp27a9inko91m2ilKS2o9/8nCUHjbUujDhF8GztlaVuiJCqLUieLiZmTVlRFmRe+UrLpULWZEXMrtkGTokLXd5+QifPYvsXowbwZPihaRj3bRpm7Taq9LpZc0liOdagTssTAZ+iD1ZtGiewN0RfV+lse6SMDRPAfIvKgvbBnfTzVd7y9Mvfv6oD57/9KdTBW7U/z9WUSQyjVlVeeqoGHUodoTMYRCpSc11x1LW8vkhBf5Dy5ZdmP6eOceyZdRbEECnAQ8DAHzGugG8Gj38cEglHIMSG/84WZVIfWtkAnjcnoE0XM6MPHBMZYmKXbNoy7J12bWAGZtnftv3MfApSGV+AkTHqXyJg4HiZ9CfuFAi37Mumw5mLBR/+7d/6+/7xCcyRXosa1lpSbDiGS05V0UbRL+gaFGKmLM4jTTzWV1dKX6P8kkUnnpqtV9vUDxeexdjQNje1r8wn35gnj9IMZ0FMFLvcSZGREf7UWl786XhNaRkoAQwk0nDa8+orh6hhBAjfNxSS0uZrA9NylSl9L45KXavuGKUgGGfYvnCHnSyqatrpWIKr9FjxniLKXEiJ8I9i6JzxIKmvPhO2jDw1qOmVCrZ2jE/hxIEqezTvg1bwsSN8gqTCn6wquLH/PDTcCNxoCTP4ccKNfc3TuIxJ0wIWSuHShxLrAFrn1hk9CTEfRpYJIaVAoIWY8q2h+6G3/0lWbLnWxFlykoQB8z/rAXWAdsaXqnExpIBlWfwbEoBGBFfTRw0yYr4LqUb8l/TFsUrucaygg513Kf6ugSAnGqOJ89LODBMDlyt7AYTtIMilCGwIRTX1Ex2f/2xvwqHTW+Jvsv4jJt2dTgApGbcBMVvTBKQmC2AsdMdUFYphODKUZU+zqNVQvyECUFY3qtaH7hbVSpwGovH7l2Nsi7sdh3t3UrP+zLvH//DHz7gr40ByIyZda7pQBBM0NQjzGCtqK/fLw10xwkBIIVFGT4UySrTGRXQWbhwttxJ9spda7R39wJ8XHbZMu8ehdBNXMqGDVvTMQkAEOJZ+D179jRVi1/orTq4eiFEHjzYosNvhCwcj7i582a4Z59R1TTGrHl661tvcw8oNqZBIOeLFLlJEQAEou4BlACQsxOAjBpV5t3r2ttJ3lCowPS9HpQsWDDXx1OtXbtOwkrDSwaAsFYZ02c+M16F3Kb4tLlTpozyQeZYRQyMfOpTnaoLtEkxWJlYpmFud8O6vKHhGSWEWCRQtEmWrJnehZF361llnTkeIEJFa2p8kZHxZBJCM8Chv2rvQ302oUokj8mtns32R34Ikr5QV+ulAEIAHyS6IYmPJYlh3IAssoiiK6DOGMI54A7PSRLlRKFvA7IVLE8oHhk/aR+Aw/zAYxIbkQsB/R9FB0kuYxnTAQ2sGzKKRkbdo57FvbSLgZvjACMroAHAQZIbEgGR0p9kRGQO/c//DMWuP/nJ0BT9I90/CYu4jzIA9NdAD6CGkgL8tgLSQ11Hp/q6BICcao4nz0s4MEQOoO09TxUSQ2G1Ap8RqrkZK0QIoo7dkeJg6ViDW6CsU/G1fFdeFtx3qGVw3nmLfe0NX9VcQeDEUKiWuCwUlT6WY8aMWV6j/IlPfNxNnTLNa3nR+IZK5M0CH5lg4ze+6UZ/P1rozg4Bkz0HZDU5IE1MmWtWbQsybwE0AByAIxMQ6pRuF0LDbRp1s+LwOW4w8fj4DPevw4cz2nkL8D1ypN1n3wrXkMpTadwiIqVwb3eXAMLrvMsa1qT77nvIpxIuKirW4fGgD9CHACjXX3+VBKytPnB57NgxPt7jl798zLugzZ07zbsBbdgQXJPI/gSREerqq5fLilTs+bRnTybI2oKaYy39FS+/0t+3hEqdKaKgo1kcPv7xjKa+pzvMZ+yCdUT1RaxOCJar0vJQK8LWga0X62MsmJmFI9bUm9WHuAizdtC+uTbFVhGzSJg1gmeQiW1/Y1DXxbE3WCri6/ieophrOWlTZLEfWGqKi6L0ifqe+YrdsGxccX/gq7VhLmj0YazqYUCxpegipcF7ZrVSKEZE9jHc/yBSO9v4sC5CM2dOlMvVVFnuirS+G1yZatOwFkvl2si6A8yGejgdPkX1zp0ZayHFEyGbK/4uKU6le8zqxeD/hCKbuYUJuS9lyfDLJLJqxBmx4pS7VnQw/qwo5T7XTa2ZTEYs5gkAcuedtekOhmKCVGGv1Pi73a23blYdrxdkEcwkNRh8NMdwBcNPWfpcb3bRxnPOGScgOPq4ihueKgByDCPPewvCMZW7EZqNENQRujF4UliYKu73hNJFZzWRoZRK7FgM3v72AAywIrzylQGAwAcyXbKdkgkU4R0AgUA+FOK6VatCAezf/d1g1cCiQMFhABx1WnGd++Y3naOgNdlXAXqUm/j8552jBMC99/KeH/00AMOKFSE7J8f4Bz4QMm/SLmCJLJ//IoM5IAWwA9igvABWEcYNyMCyQcr/r3wltI/VhCyhBnqYc+Vp8Nlh6eeZTAkAOZNnJ+nbbyQHEHrwb0Zge067CBq94uIgFMXgYqgABFckYjKmTa1Tyt1dcpmarM242hf2w/d969btAjat7joJ27irAA5mz57tn0dNkMaGegnRu3QNLjRUSO/wrl7QEQkdRueeM1+WkD3et37Fpdr9SWWqLE9sooAWfpfJNaW56aB/9n9+/S5/6+kAILfddq2PD3nsMZ00Ini9ZMl8z6fdu/fKxWquT896/vmLvVtUWVmpB2IIxqRhffDBx33MCVpwiiGGcWQAyLRpk2UxopJ7jb9/3bqQUjcBIBnACj/ONgCyeNEMv5YPNDUrjW2tj49qamrV3Nd44EFsEaC3sXGfUqBna+FfigAk3qCvuGKKe81rNisN+A4JSJfJKnJI78pBCVa92hO6xSsKnOKiUiSeFQn8A9Z6xbsuCU9kr+vW/6HAaEdHof+M76ure9Kft7UV6r0VEO3WZiIAMmf2Ebd1S7kUFCFbF1aosWN7BNCf9Qkt5syZL+HtiOIs1mvPavTuLGia2YsQ+CyVP9pr0rRbmnkACCnVKYSMi41pqFtagntMnI4edx0EYARXhP6Qwjlo4RF80cQjwOLOhcclwqW5AxECxt+xyw7er7SFoEk/6S99y31uzPt8AMS+R3/13e8G8GHp4Okz7eM5aQV7zV2L59BnBFksC+bdSV8YJzwkQ7iVBbD0+jwP6wA84JnUw+I72kCAhieME0sNwjIuTMwBAr65oPFMxjqQpYaSAACq3/qtIGgbMR5quJFq/33vC6nyIeaONocCQLB2KIu9r8WWW89MDgHessDngAZqhVESIqqP6sEHoOW3fztToDiep6lTQ0FmwAtgMZ+lhGPkda8Lrl4//rFzP/hB4CeJCll/gA3awOrB/bhpATL5jHnlOvr3mtc4d1c4Ys9YSgDIGTs1Scd+0ziACwFZXtD0Ajx27w6a+DhY3KfnTPl2m7UANyBLdUphv+nTp3rrAgX7CDImYxXZovh706bt/nd9PRaMfT5rFuQD2guCPzpa/SUCQAhXaJkbZRHAD580pdDUqdOVqSrk5G9X3QALssU6A5WNKkprecvLyTYUhINx2imvvOIC3y8OorvvedRbEhDarA/mz0/9CXP52r8/478/aVJIIQsYsBoVWDrigHXTkpcpQNiorU2OuaKbbrzKVSi4NlRV73T/9V8hS9Zc2cQJ+i6QUNPQsNv79APOVq9eI//aXZ5nF198noSayTpwDrs1azb6TF81NaOlLVOhHJHFLeC2NaI0aO+vuHKZHx8ZwCALnDawwmcW3A2gtABvnh0He5tVp6oyaPKJZTGqrBydlQ1o9NiQwSjOEGRrZapOwHw1NuJ6H2ZRwLUoDvS2ebSEBjwjWOeyK6FjTSlMBUvH2ayYo6y1rPvoS5xm2P4m09Eu1UWJiTiVOOjdQDKfx1YF5hLiHTIaq6rgUGwNqqgYlRXjwvfUxonJ6pLEFiuqsJvFiLVs1N6uCvYC9hMmVvv3jToxjz+hmiPdeeIhcoLGsx46hH+CwGrWjtgCkEq9mxX/wXWZa5SnLvOEdPB5ZE1JWUsKZOUxKnCV7rlnn1GNo/Gqj5Qdj2XXvO51cyVoP6Z6Vg3ulluWS0Aao73niEDAJglmG7Wee8X/AilUSt173jNVQfsjJSx1SKhbrxpQU9zHPrZHwn6IX2ppKZLGforet05pmUka0Ov3DEDJG94w0z316zrX2dsm4fwJKUvOleIjzMP0aZ0S/g6o2G+D5qBXmukCCdBF0hYvV9xKhaw3P9e+QbIMp/tCjSeE3098gjTPQZvOcwAgCLEI1Ah0COQI3GjG3/GOcF1YLyG+4MYbg3CPQI3gyLb6nvcEdyBeka1bnXvZywIIANBYkoLcGBCeg9b6zjuDoM51gBjqmCHcopXPrT9GPwYCIAACCu1iIXj5y0OfARHXXx+EaNx0+Aw+8MrQb0CJ6nV64RrBm34CKHA7+ta3ghafgr4QQAKAAX+kO/OuRdTQ4m+INijuizAMKON/ePg3f+Pkyhf6hTsRBEijthg1v/ojAAZACFclc12Db7hCvfWt4SfKKi6XwNDnoQAQ2oUH9A/XJgOUgCjco8yqwXOZT+qsxWAUiwvWF2qTPfro0SPAqsE8Uox6KDXa6A/14T72scAnCkvzDNzpmC++A6SwLik8zRzdcovTuRZA756gJzxjKQEgZ+zUJB37TeEAwOMCVUEkDoFUt2jYPZmLAQJBWqAolMBmgkGhryeBzzmuQtQlwG1oz+797twl87wQ5APDUztkU9Mh9+3/uctVq3gfhFuRCakIvytWXKy2Q2revSoMiIWgsTEEphcUFMlyolNLhMVk9uwg5B1sa5ZQkB0MjFAau54YOCobUebefMeNOried+vWb/O1MiBzCQI4mJsPrj8GbKj5YdTZGQQU3GpMWAVMNKZcfhDcsVZAVpCQvxEg33zHzQJMR9wv5EIFb1ZcstT77//qV0/5LFUIlecri9a8ebNS6XGLfTD5xo07vVsVwedLly7UJl8hy8lKn8J17tw6xX4EMBa7AlGXBZoytdpnE+pWcD7pkJmLjS9uF4AJEZG4O9n44yJ6pIDNBKH36HANp7llTTKeB75I3E9FRhaXIFwFcBIHhpvgTRaqWFg3sIbblBEACnryyVDfBQpFBMPn8f02R/FnuMwBpKFnqEyaIsaem6EKnsd1Sqyf9MeCz+1+QFIMiGx8AGnLVsW1BqbiwPq5C0IwObEacX9yCzx2HiGdtVSpIvpVVzdW4x7p18vmzXv1jh7266QnlZUtHg9uWP6+PrUhV8Q5c6a4KiU+eObZF2R5zEgCBw+2uoJI5Y3wdCwU3LCgCFyk94n4M/7OAIzetMtSDDrC38W9Sg6RAo+4YhoV6xmr1qx33/rGBPfNr4e1qNnUT3BNmzChQoqJSllu10ob2yRr4iLtTV3SVLdKkN8j15QVAhplvobKhRfuVExCvdy1ZnvLxZNPrvPA4jWvmaX1Uq657JE2d6Pa6pBiodBf99RTFXrf+5RVb4tbtLjNzZi6XAkZlLSg+yE3b/ZFbvO20Ne1a5/VHBVKyJvutm5G+dLl/vvbGz2w+cM/PEeC2Rq9S0f0/pXKxaXTa/dxe/n3fw/FcBEc0cgDQBCQKXSLQIvgj0sPbi/EGuCDD7GFoX0GwKD1JqMVQqDFHSAMci+CNcI317MdWzFdXlsEeLMAyONWrrbBbQjNN0CG4sq44WAV4FmAmVzqD4Cwtrif8SHUI7QjqKOlR9AnBoGivAjW8AEXIrYCrAu4AhHovHhxAGIALYRqNPCM87LLAnBBE0+wMyDnkUdCe3/wB6GoMII6cTTf/nawTDAmhGLGbQWeASzcB8Fv4lUQqodCHA0AHX5e8YpQzBg3rM99LnP3cAAI7TG/H/lIAE3MDa8qc0fbuFYxD8zXNcp9AAiLASHAjGuwokR5K9KdIecHc8l8WPkjLDQUrOZZMRHMznNvvjlc/+53B5DM2vrOd4L7Fs+CdwBprGusPSw/lIg60+M/GGsCQIayypNrEg6cYA4gPJvFA8EMjfiXv/xlbcqZbEIGQObNmyuNeqk0M9ibAwDBOvG6193steRUJcflZ+PGzToYVsmvXGoTXm65I0yaNF6H3mifjWnixPHucX2/ZWsIgAaAYBngGooAkkGHoNIXN653rS1Ba4uFIrR1/ACEFLLvePtr3X//z93+ADrVAOTCZYu9G9qPfvKAH1OhxKebbnqF1zLed98j/jf1Tp55Zq0O+Z2eP1ddtVyH727/GYTG+wMf+KB8eOXEK5ozZ5Jbv26HBxj5AMjq1at0uIyVADRSKYfrfBHC557d6CtwQwkAObMByO23XybhrEsaXtysxkjLK5G7lWKfxd7iRczHhg073Hr9xACEuaW6es24SrlqTXBPPPms3LZIYXtQ6+TsBSDzF7QPmDKWd+j558s8ALnyyoOymOxw73//FGlsq7TfVflYkblzCwXyN+hd2yYf/mkSatdJ+bFAGuHMvoVl5Dml/b7ssnkC+xnJbNL4Erdz7+OudtxlrkVAIxeAtLQ85d74xpkSyka5I+0qJCoLyLjaI1IybJBQPM197Wsvqv+F0vxfrDmtTVdYX768S9nqghUDdyWET4RohEyzdiAwA0YQkNHcQ+gZcKdB+MYFxghBFhcugAwCNlmKABO4dKFZN/elXABCOBRBx1hAcLcxwi0HYEKb+TTn9BHwgKYfQmg2oZRgbdyTAB3cSx/++Z+d+4u/ONpFB8DBeABJ8INYize/OQi8ABHuB6Ah8KOPoP9YCxD40TkgdMNDHWU+LsKIYOovfSlYDRgj7QNyCLZmnINljcq0lP0X7lg8GyDEDwI748NSYDQcAAJApA36Q8wM1gyAAJYjQBQgk3lGr8J44BWABWJ9AFIAroCE+zLZ09N9wZKFdYi8JGY5AdgBzBSSlibeI9zLsOQA4HgO4Jdj513vCrEngB0ANPNK3AvrDHCKmxif8/2ZTqccgBDAAxPxhTPNDwgS7QML2UxxMA5UbhkDooK0WTw1fzyQNugvl6wN0GYuIhzuomeB2z1WSyF+3nDGZvdZe296U/AnzEcDPTP3+nxj4jND8W98Y35kfrzPPZULPR4jGqNIyZrVDV5stC02V/nm7Hj7zYaFaRYaavsAj2XLlmmz2CoNylP+3vLyFPCIrB6T6yZrU58na8MMn2L3Jz/5mTajC7ybCHEduPaQ9hXtc3tbyP6EpprgZwhQ09x8QNq6C93MWVN00K9027ft8al5iQGZNWuqtxYgUDU0HJBfr9R0oththqBcaOyYcW7HHjn+iiZNzFTSXvP8GoEb2XojKiurcGiSjTqOtPnnXa26GV3dnXJDoHp0Jv2oac9xv4rdfHAXMrJrzALSpmD2UcrCBcXa924FmAMcjJqag3VmzJhKt0zWDcDYN74VnINLJDxCb3rTrT7wHLcr6Jvf/KG3LGHtmD59itbXevFmVzqtLeDR6ll0dx+UJrZbQA1taiYVrlkAunvaXaHma+l58zTmbm9RenFD4COEtt6qkDeperjNI2BmgtIbG5nL1qrV4WTFJcxqeODa1NOTOe1HjAgbYezuZJp6+B6nuDUrS2xlMssBSQqMuM6uifltfYjduuCP8eLNSC8pul+be64LFtYEc5/DcmauTljmqiqDxcWIMeyJfApw04LoT2ztsPHFtU3aVIsGKirOuK6NGlmVfral1qTvWNEgvr/11cvcpo31smJs0XtVIL/4can3q0+gs0+1bap8Nrgx1VX+PtJHAzL27T+g9NiL/HiolI6FEWvTXXf9zK81tJ5hjjKWCiwulg6Y73p6Mu9IFiP0T/Y+T82PbNcxrCJZKXkHcNeibYRyqLhQqtTU3xhYLHVwcU+BWym3wy98dpz74p1SodN3J8ueXDNLSgrcbbdPc9/7zkb3znftcW9/R6PPTPX61zfJMrBTLjBztUeGPYl+jx5dKA1xj7TM692HPnSZMhQ9oP3h/KxUtLW1XZrr57TGzxNPM2MrLSp3HV2PuPFjL/FuWh1dj0oJcL7ezxDMv2bNKr273e6f/mmie/rJCrmcKuasmZpBxa5L7WzetlLC9wQJc+PUlxf9uzdDKv0NG56Q0Lzdn8EI7AAHrA3Ll2druBGayeKMexSkBIX+HgTrVFbosM40rWih0UbPl/ENAIKAnpsKNheAIK8gSD6lYyF27cmd/9z/kY94HeJ1wd9ss8pO7IO17Zw06wdB02TIigmXn1tvdeJfEKIBCNyP+w/WIUAJrj64/OB2hvad77Ga4H6GLAfPGG/cF85JhG8Z+j04IFYDK0e+QO3Bxhp/z5kL0OKoAJwBqj7+8TBHRscCQHBNw5ISE1YNQAcWH56HrMp1ZL1iHgGr//iPoT+xW1ncBnMA+KCdfK50tnawFgE0ACBYnLBewUPGCAAyF0KuB7gATukv12GNuuOOAGrOdDplAARwAPKFmQMRCA6mszDRNLCYPvzhgCrzES8APpNcS6q1mECOmAqNLODL/j9RAORYxpbbBxYUplEzy8XjOF4AktsW2ghemsFoOM8drK0T+X08b5iEMQXnI7QR//qvmW+GChCG09fhABCAB8Hl+NCvXLnGu/20t4cMSeUVCL8ZV6sLLjhf2rVzvBZw1qxp3o0HYQbLx7Ztu70GvXGf7MCiIsWFmICJEGNCHgLk9Te83AtIP7rrfrmN9LjZAiJ1Cp7duaPeB4hbXEecoQjfePPqMPcYBMUx1cFNp7o6FGfz/dbiX71aJ0tEY8fU+DFOkAb4oovPUVX2Sp+u96BqWPzi/gC4ELBNQIzdeMytCqE0dguyMaHRNDILyo6d26I4AoJYg7DpeVMcrn/lNSu8tvrn9z+WFjrHjA6uXdS7ILaDZ+zf36z9Z4538UKgfP75F3RwhkhHe14cmzF+/GgJlj1u29a9aeAGzxA4b3/9q/yckaqVufjFz58+qg4GMQZxfMHBgyFWBaK4I4Rbkgn/5SryaGRzg/CozgLtAAAgAElEQVSNi5BRu+qJQLF7kIHKOIkBArHxPnZFwt0MIkWyEfNs8ULv5cVK0V2pKMc4sxZ8NFepGMzyvBgo0IRfVynNkGWt4nP603kkk1KZz2jXYoTirGismTiLV772unqCEAsAM9AU2gwAIOvZqgVifJ8zZ6JbsnSagHuTe3plWAcxWDOQVqb6M+NrR8tNcayKfZa4Wq2LfftafK0Z0lLjsNSrNVGsTGujBVbg5cqVzyiAeovmKcwp1rAMMFcNn9RGl0mrXZyer66uTIqdADSyAUjIXhU+izNmZdUOyS1WqGtHu3HuCHFmos7CdtddFNZgn1zO1q7a5D772Wr3hc8HgK+0Eq63oFwKiCo3sa7KPf5ko3vPH+51v/eOenf+BUukOd/nvvZV+R/5PvhfWX8TiP6WtyyRlvkZ/b7dp/Ndt+6Ary1iAKSoSBJrmo64URVjXOuhh5VKe6lAjbLYdT0la8p5AiBhrRJz8t3vbtLeSQxceGhra6F71+9Pdz+7t8qtliXzo385zX3jv8a7TlWxhyieePnlI+WetEqAoUDWjCYPQPKl4UWwQ8NvAAThlriO/mQJ5BiAB3INYXa51+XGgGA1QP4ZTs0KxsD19CvOghUxLutPLDu8wijvzBJjFwCckA/+4z/C9wi7CNvSl3mBG+sHAAW5C6Gbs5ft4kMfCm5oBuT74wdWFAAIytonnuivhwN/jvsaZ3lu6mLkJ+IrsFKkPEB9Q8MBILhCASTpH0J9TGxTWDuYe/gAf7CKINPSH4LsmQNihwgAzxcD8pd/GSwq8Le/VL08B8sLVibWAqAQyxtueVhlADC4z2FlgujPAw8EAMhzsUJZH4+Nw6furlMGQHgBYQoLExMR6M6yPxAziFkK5MxEci1+iyx8kDQvia+7lof4DksKbecWDQLwmH8i/o2AkcHMUoMJ3fm+P5ax2VCsPX6jSeAFzaXB+hRfn+9aXlj4iUmQgLJ81qBTt+SO/0k2RjZvNrxUzbyjGsa0y8trlrbTBUBi4EFgLNpdc7XKBSA148Zrzc5LBaKv0zswSZv/Uh87sHPnXm38T6WFsOaWcIDmAyBz5k6XG8QcHx/y0ENPaN5rvRVimywge1SBnKDmUgmYpjnPBSDnKiMU19//wGP+GcMBIFdfeamvAD569Ei9k/Xuuec3ecEeMoBxqgHIJRed692f/vf796UBigEQ+kUcwU03XeNd0TZu3O5BB2OOBWsACPMBYEHgr6kZ6/l3+HCb29fYqvc3xIIYAJk1a7L81Wd7t7ZiAaHRAjxtikHZtateRRpD4Ho+ADK+dozWh6wIOwMQMABCpqV2xZEwd1iuAAhNyiiWAJCTB0Dg/5w5E6RlnCfXwQf8fOQDIFgKbK2Qrpl00FCbAtPNIkO8kdGE2ko3a+Z0nYVPSHgO8SFnKwB51XWK3XiedNPtHoC84+317oJlS6St3e8+9lc7pTGfn7aA2PiLFGfGzznndCgYfb3epYt8bZEFC8Yq9qxN+8VeKV+e1DXDAyAlioHyGbGKetzkug7tpUfcP/3DHskHne42xZJ85atb3ac+Odl99d9qXWtURLG2dqX86Yu1v86Ucm6hAMlDSqvadFQdkFwAggXkG98I8ROxBYRxIsxz9lgQer5Yn1wAQmwB2nOE89iFyTT9fJavavpAQejpRZf6A+sDLjzETOQGKeOqhRCLwhchnvgDXMIIdiYOAVcktPhYRxC+cXciIBo5a/36oNVHnkMmikGI9R95DQEc6wtWnmMhwA79ov9xtizkAAR13OFSeSh888MBIAjxyJFYO4hliQmPCr5D1sTrgbHkzgUWHmJnkG+JZ8kleAtAoY+PhaP1KCLIHL0OcpoF02NtYh5wDwOYYPXAlS/sGyEtL8AEnmJxOxviP+j7KQEgmKZYpCxIFl4usrQZYHGD5FisvNgsACYaLTOuVpjwYgKVw3CuScVHpr/GKgEi5YUA1Vp1SoBMf6Yvbh5M2M/9/njGFj+PlxcLDcFtuch5sD7FPBnoWhYu1TS5xrJwHMsGcLrvsTEC2Nj4MAlbRg7rG5sEgXOYIzGF+8WeUZ6fsCEMZAHJBR6trQEwhM6gpS+Qy00I4hw9ulZau6U6yObrQH5CG81BbSQztZHO9LU1fvD9n/l4jJ6+0nRQuWlIEXAsLn2miv2dd/4CP1YqfGP96O5GQ79bWtf9PpDYtNC4Q1mdg717dzu0xKSOfcXVOI/2eWvLPff9Sgdrk2JQFJwqMGNkz46rdBcWFEtAn+AuXbHEbdq8S7Ek21yDsm1lsnWVHFXPg/ZM+44lwNqNs0Ttlropzvjl+xDVLeBf3LwgrBxQTU21z1DV1n7YnSdXKtolIPh/vn23hPiM9tjcsFasWCaQNkF7zq/TaYEbG3frnZzt64OMGlWuOar0VgWsFLhS0WavrC0j5PKG1v0H39cmJyI1b3V1cFOBzGWJPp133nxvCdqjIP9KxYUAJHDRqhJYY10DXnhGr6xVBNfzf482rELPm1Ahnp+qqlHegkZsCe5obbJ6PLN6k0+XjAscFFsJqClC8bwXU9nL7HuzvsTuSqaFt8xhXIvVIJ1dLNIGmTAOgDOiuKLNI8UsjbBqxXU8+Jz/7XmxaxdWpjveJFVmRP+ik92sF7FlBTe22Kph47ZnTZiUcREEJMSxOhbjZGsQq9vhQ2F98F5Z32686Xxf3Zzrd+1qleUiuPb1uWBtsjo0/D15cp3e3ww/zIJxoCl8tl/rCsIdcPacqQIhR0ti8Xj2p+rSkCK6uDgkWGCMrMtAYW34/kSWBjNjBguJbX5YVjJuXxkrSUhMoSoyrq8guN71ae11lgZrYl9fh1u7eov7zJ3j3J2fD9eOkKBfUlHirrthgawOkoYKSwRA6qWFblQWvRkSVg/LAl0vD4a50p5Xu8OpzlWXHpQA2SIXrD2K15glN5/1AvQhaQNErMgll1TIFfKn2t+v8ZYRQLxWi5QtRdqnVmsfWywBDTe4tW7hgsXa68N7X9+wVsLyLFk6q/R+hDGPHNXp1ksb+c7fn+zu/Nxud0SZuG67ebYSYUjalp9ZT0GHBOl2eVvsVJ/qpKg8JJ/6SrlV7Zc1YIyvrm6ERyH+9mYBQQsOAMFigrXA+I8gj4CMUIhAiUCeD4DkumAhtCLYEyyOsGmEYhIZCutDPsvBcAAIMguuVLgPERAdC9EIvMR94MqDRwnAiucBlAA/uFoxRhPGsfAgSyAEQ4yT+4hXMC9bziJiZbAUoWQmyxRuZrlnNvcD2uhPfxYUrsGdjOB5ftOGXYsnMC5ygCLkTKOBAAhzEsuDbG3E/wCw6KvxhjFiWcHCAU9YEmQEQ6ltViSuwVtn06ZQGySeP+sL8gIWCiwcWDCwqMQyG98TbE7WK4sB4V4AB3VIkHOZ69jCw/esD1LvQsTpnOwCmhnuHt9fpwSAMFmYqUB8gxVGQfjGSsE9+DSS7xl/uXyuNkw+jOaaVExomhukOwMxks2AyeTF5uXCrGr5ofOxbjBhP/f74xkbz7f20JIADljMBLDF2o/B+hSPY7gAhOv5IciNjYENxsBJblv8z0ZEtgaAn1XfJBsDqJ8NgM0KoMO18Jz5yfXz5CUCXDIfbDi0ibUKs2e+lzZ3nqxfbPBsyvQlDuDiejQMmITZiEgnCMUAhI3m/e8PpmOTpzDp4jtKgF6ueZcNFgsSGg42LeYHMyibdW4MCMBjxYr5WncP6aA67PnJGF94odBde91IXW+uVoXiTThlPvjBD3jBkuDvHUo/OlsBy2Rben7NJgHvjWktahCuwsFqbkmTJo11F19E1pmx0tDs8UJdoQoQ7tmzTwCgSQf1IV+UDyJF6ZqUamZ/Km0un+M2de45MyVwz1SBtUb5v4+QUFXq/vd7OjVEM2fOUtshRiRQOPCtUviFyxYoNkRaxdZDPnPUw4+E+hqxoIggZoJe7AoUNZoWXBmnCVt8b5YT+92hwGAj71/fHQRB3JYq5Kb0ute+wgvoFDTsUlsI/fysW785HSPD9ZUjKyQoXOqFy9bWgz7FLhYOeEw7zMmuXQ1uvyZ544tbvduagQTuJxvSDde+3KcMJoMZFhJAEMHq3AuIo1AgGbAo4gh/RigbGJaT3t4Cn0nrwL5WX4Xd96eqQn/LdachCLgQANQKAp5z7hwPhtas2ex5Mk5V3algz2/cs7q7ul2TaroAOkdqbIAY3hesJaTuJT6I3/TxWcW2WCalZ1JV3HmeuU9lsq2hwDmUrtpez0aVInNHi12Y6JdlzIoBB2AlNwsWbVk8TeyKhotST6q2Q3yPpQDGb9+I4oZkkDPKBVU9fZk0U/HcAXhIYQxZu+VlIQMWRN/j/tOPxYunSBk2Q/vXWgFzvVcqsgl1d3e4mlSqX/6/4gpp00Q//GFI8wx1doWEDtMmT5OQJClQtG/fNmndn5Tgtsvtrc/EEBUUZtwI7V2J3eQA5H2pWA3eRYvVsrgP5lUVffwzoozN+q+/2JBMyurSwhD03af4JT3F/100qsStfPwF95nPjXVf+JrS7YjK+ka5pTOD+9i65+sVDVLk3v6eRvfmdx5wS5fI9bK6273rd/a5D35oj3vv22donOXaU/rcja9vV52Fbe61r5/uejpL3X0/W681lwEgtEcGLWJALr/8Bh+4vnPnQffsmoMC24dVSHSl1tdSH9vRJReshfOXuo2bg+vin/95s/b1JvfO31Oa31/Var31udff0ej+6L173ZvumKdgalmVp3RJMTVC2vIZerdLFBvW4b7y71slZ9S4z/zrOCULKJMQukdJPlp1jlySrscEEMm1gJjby2c/GwRiFKgQQjCf4bPP2TZUAMKZSnwF4AAQAK4n+xYCK9s2MZz5UqsOB4AgXxBvi2xkmZRQ1nK24YkCeAJYIRxTlwN3bQRe3NyJDYEYNxmdUO5RM8Pqi9BXXKw4G4lB4DwHfBDvwbOIlyEYvz8AMpQ0vFg3aJs+AAjhLxmgcD/jN5nH4rjQ/gAIvEZot4xkjAsZAVkIuQ4wQTpb5BdzSwMAInNgxWCMyJnIocg0ABQsMACTfNaPwLlgocDCgcUGdzhAFHIfwOZrXwveKhDKU+YEYrtjzPQZeRfZNibSKiPnIDMTqwOwPBvolAAQmIv/Yz4rRi6TLKgcAY8JsqwEyF25rjbmfsXk58ZOWMo7Jo6iOaBZABCLn8nqjwYT9nO/P56x0Ye4PUyjmDl5odGyGA3Wp3gs+a5FwIYPpGwDJMAby7ppAATzMT6UkAnq/QEQYm1z4o79i4fWI1fLY3mrrY+AFzbV+KW376xaqaUkHGyOeBZaFvrJ2oi1JmyoPIPPLZjPxsXnbK5RdtesR2HWBUQZCIF/9JmNOZfYaMxtjqBhgssLC9u0ATzY7xjrJlfK8lEkrflY+ZIGH+n3aUfDlSdoPvtkzt7sVq0O34Xg1CBMxABk6tRabVpz5G9e7dPeIlAhSLe0HBGQ6VAbL6b9+AcDILe/7nqvjX9e7lLr12/VhrtC7Y51//H1IEAtmL9ALlvigUDRk09TXyH0p65uoiwM81Tjo8r95KcP+2D2TD9PDwC5+abLtaF3u5//4vE0MLHYgThIn34CQIixIasRoAErD6Blo6w3zEehKqeHOehJC6O5AOTSS85XgGuPm6b6K7T/yMOrfaayq6+5xAOqx3+9Vj7x8z2g2bxxj5s1p87dd+/jXpsOiCyFsSkyUBlr6WMAgtXEyMCYCdy4aPX19aoOxTgfMwQY26B0x4BAxMhdOxvSlqRzBWRqFKdAZXj6GtbNYQ9UCaJuVYKDjRt3aE0FYJcAkBBTM3bsKHfZ5fPcrx4k+UPncQOQ+vodAvZb1U65L154zz1ytBedLQDkumsmumd/td3tb1bMhQDIO97b6O74vQBAoFkCEjfc2uz+7lM7BJB7nV4jpSQe4X7rbZPdrx+vcJde3J0XgMQxIMRomHtWU1OHFEE/TAOQ7u6n3IJ5GQCCy+27393i/uqj+1X0NBQ+3LWr1L3xTfOkGR4pC6DSZysmpFQFD2fOoHI9AmaB+79/OllWHKUlrxdAkyUXAPLqVzdLgdbmrcTE7gEAZ8x4RN+1pi0gjBEPC8vyxPlmdUAQThEKEeKHCkBoD88O0q2a8RABGEVZnHEpvQmk/hgOALE+I5iTbcvqgHDeASQ4x4lxgKz2B4I4spkV/uPsJf4DRSLnH94IRigDEbCtDgjeJwjafMbfnM3HA0B4DiAEWYlnIVsiL+IhgxwCIIlpOADEv3uSivFGAWgARvgfmYBEQXyGzIdcAeBEyYlcwJzjxYKLFXORz00u7hPyF25kBK3Df453ZFwAGHVYkE2Yf5ShEM9gPSEXAkpYTzEho2C1AeABQkjqdDbQKQEgTAaTyOYwWNYDrrGKmaaJR+BlIWAZsaBy3G4s3dj/Z+894Ou6qqzx/Z5678XqVrMs995Lip1GCilMIEMbGDoMHwPDwH+oUwh8fHSGOtRJgYSEEBLHaXZsJ3biLnfZkixZltV7L+/91zrnnveOnp8sO8U4oJ1ffn565d5zzz333r32XnttK8uv5pwngIuAkWm7+QwvMC4c3hAmatAymbMf+PlrPbbA7REIcEHyAmMqjzbZmOyFdqHUpdkWqW6MXpi/+RteVMwoMJtgHO9gAITv8RzyXFDfnGlBbo/vEziY7JV5nxcVbxDGqNTAQiw2I+LveNESHJGWRwDEG62tYBHsIrLHxUgHoy6krhktcUYYeKNkKpI388DjoFIG98Fzx5QtMxv8Drm3TKdz3dnjsL9PLizTq/ytUUAxijZ33XWnkuxcsWIzQOSgOsZrN8SAq+nGA8sjzz/H6DrVKiJw48/CzfJOpKtxB4IxA0IHhwCDHP8HHnxKAQ+arZTDyGc2ZD3p9DNa3gs6EPtHMMp+tqFDWkB5Mg4pOeWmINtX3IrIdyc6N9PRLEGdSCQi5KxV6IDT+fzzu1XhNek473j7RtSLNMoedHNet2YxCmcTZBAnnjSkxx7fCprWUqXGFR0dBUDbJTt3VSgHVq8p/eA3Zo6DYzERc4IlM05K2JrfGaAVTKmJ3/G9DxqJv9jeI6NOQenaNQtU/4U/PLLFV7DL35GLT7OLoJkN4LwZo/IVzTj/NoWJTryt9MTjplHhaNmSWQpEsAeLbrYXojIPzH540JODdKuKg1W+Yuuly8tUjcdDv3tuXISd1KmREX8BuaE3dXS0jzsW7pdNFk2Rfh0iLIbmQ+nlwIJkznUCvSTr2Piax2Tmk/SweKwneL64HrMx1ngFmNpwbo8fr9F9XZwmfXZdDOlGNDv6T8qcG6pJNNKjSkoRtoMxg+ZvWunPWJgMiN0kkIAxNOT8wj9DTaKCnDHS38x5NUCTn5nz57K2w4yGycox+2TMzEN0lI7+03i+zXXDsbHOIzc3FVn8mQp8tLX1wCFB+JLHj3qgGFDcjJEiRztdq4MINHPso4MuX6Zv1eqlcOK2KAW2lavmy//+VocueZw+QYY+rcfKscfE+sGqn2rmv9hM7xRmQtygRGkD7WrMpl3p15BK8I1NQjXtyjPicGk4BjcygE5mEfk8IDAUnWNXw05KJSE5DffeHNm5D1lBZPZyvZ0q83omHnVPCAAoG2yRkHDQxZCJSHTWxKgXKnnI0DHL2IdtRcC5otJVBO4PA8N+eiS7oLNbut9cAO9JyHjEYHto1lrRAEe5VUI8BdI/oqUIw5zakvDIPhWEuP325VJfNwgZ5EZsyyOn6/bIf/5Xrtx3fxqyL868YcyjUKjzYHyQ8MBWIBaA8fL+Zug5vKelp9er+jxmE9mg1G70yWeGec7R12HQy9QomvoHS/jPd0h0HAOz7fw+t8VtmmfXRLUfZkMEBIahYE3YBV9y+/ydzXjgmAMp6ubY6CPY/gXfpz9lgoBmZ/b4+R5/w22aQCADgIHbMr81AcPJFMC4Dz53+T9fm2Pn7wJ9IHOcgQX3FzovwY4h8ByYGh8T2DRzN5kPZo7VjN+ef15f3A63yf/tc2G+z3EE24c5T8HW2cWuicv9vTcFACGqZEqJ6TKnv5dKW5FbSak8Rgtso3QcZfGIGIncjZHbR4RPh9KkDAMnfDJn/40GIAQedMqZpTAZiWBAIHDcgVkL+3OT5WAUn/NlwIe5OfBfUpU4b4G/49+B2yatyvBQSR0zOth2LYZ5n/u2602MLHKgIhlBIVE7QUywTMNE42IUhsdDIMK0Mc2AHANYA+fPjIHp7MCOq3yPWuq2rDPHxEgQ5QsZdTFGqsrHP54N7jAkSGCfAqerFlK29/3vQ4rWNXtODECk/8E/bdqYVFf1qWP8whc+pSJqX/saZN5gH/zgh5RzT4Wr57fsUQ6lcdBJp2BR92wUNLOmg84KpTzpCA7Cga6tbQHY1s7U8OB4pyq3AEoOsHanCHz58jmohYhUzg0fsOxNUIVGe6eq6nGe9FjpjC1cUIKH7XRFGWIUfN/+43gAJ4HbXaKcdmZLSO3atp0N+fxOA39Px8jQRhhhtxvNmRoNu97DfG47oHZ3bG7TfMc4iioLEaKdMfO7goJMgNr58tiftqnsgq3i1NejnTibzkMwNIBu5sbMmKdZKdIuADNaT2+XcgpTQc9ibQlpUKQ5sWYGXBg1vubmbkWXUnSurl5VeF9cUoDvx8kfH3lB9ZCgzZ1fBCc/S554/CU1t9nZqQAUEQCCWejR0ihRcHCOH6+V7Jw0WbykTPWgmDYtRVHKNj2hu8dnZk3DOtDZkOpqPyVKHaMF+M3c+ZsaOo6hM6e2YljgPLjgmK1YMV9ystJV0f0w6F2M0nOdUMygqrpOAVCa7fizHictUUvo2k4ar5e7eYHBPsQqTcfex1AirKoKvAfHeE4TEnFzgdkKV6Yz+QjGYoxy1DEOFcquRVnLCAfsIPrn2JQ/fzbR77ib9cb6D7OeCNrMvHm8wz6J3Kws1hfFAwDGKZB24MApnLcG31zYxea8pGzAxvG4ZXwqdQygk9m3RYtL0CQ0HlmyBjmCkHJri1UEgN9FR4f7FNx0Vsup1SDdSgFPv3kAQEC0873h8upFwffcTg2IGxLbHp/st/6qNa3Am2nitd4IDdEUsuEovd3l83OlYzBKKhvQzT45U6I69efpV5dIp7PdlpfqJB5ULNsGa6tkeEADixCAEU+MDgJ4u7skPrpI76Nf81AG+56UCEc6eQTXm+ninpYei6xEKs57GAI8bVJdU6vU6CLdiD7xd6OduH8OQhq1XPIL0NQTNSTNEIr4yY8fAb1pJigs+QBB+r41hn/dKFqnUdVMQ2c6eWPicmrK9If6OwUFbLiYirVdj6h7xXnn1/n51D9TMzA1A5PMwGUBIK+VpkTETKfRKB6ZiD0dW2ZMbMTH9/j3hbrLcjzBKED6pqNnzK4XsOcw8PPXemzB9sfoO+tWGJ1nRP7VAJCJxh+4Hsy2g2WnJtqviWCYeTLR7onet8diMkYTrctAwBLse/a4uG2eAxPN4PYJHkx0Jtg5NWMgwAtULmGGgkDNHof5PvmlpL+zoHcdEBudzrq6g8i86PxzYmIGChwHwFNGozHzFAtyANz2Jz7xMTixKQAgX1HfuPnmu+TI0SpVE0AzAGQBipZngWYVicmtrjmjHnZxcH47QXk4c6YNNQlDahw+J34CAOLFw5N1GozKk1pTiW7cjLiz27k+j2CMWwCEqk3JoFU1NoGrxs/huNAZu+3W9crRYuSfQInjtQvR+d3SklxEfhuQTRlUFJ/LBUBWrJiNrE6OvPjSQZyXptcMQJgdCsFCYmSbAIBywjwWRr+7kZNnt+suADTS5fLzM+XIoVo1V8aZLS3NU+9Hgg6186UKdJfXUdrb71wnQ8hyDSFCSweW64F1GYzYqmZ2cCiZnXGBQkUp17g4Ai0XGq/1qmL1OBTTs6cIzwEzWefOtaltUBGLIKjT7mCGX3LMrxaAmOXLdbdi2Xy1P9LAkpMScW5DQHPbhaL+wTc1AIlCNik/P13NUwfEH2pqNKCbCIDw3hIZ6cb1Hg9qbxmupwbZs/foawIg3B/n84ablmNdQQIa802Q3oR6KopAnMO/rQB/7e16DV0JAOTq5dPl5Sq34BYUFICEART17K0XV6Q/y8ixE4CU5qZJQhwon8f60EtdA4FLASAKXOGelZgYgfqEBDR7jMV12CCnT8UCbHh9AITbTU51I2tSCEnwQtSI/Ag8+4WgzqQju6eDC5cKQAyYnT17GPsuU80MTyBqGCiwYK6dqX+nZmBqBoLPwGUBIKZQ+2JkcFmnwXoNU4Ruhk1KDak1VHAgGGFROt9jUY5tLP6i2sJkxoJnUzBmf/dSAchrPbZg+2P6lfQdpiPpJJvC7IsBFZONP3BeLvT9iQBI4Dgm2kaw9ycDIBzfZMcZuF2TDSMlirQ7FvGRnsd1pB5sAaDy1QIQUuPWrbtV0YgYSaek6ssvb0I0WEfXo6J1X4nJAAi/M2vmClmyvFx+9UsQbmGp6cUqwEano7y8CEXo2RINx5WTEQotfmZGwsPdqvC14VyXclb7URBNo8Nrmrmx0LmvXz9YIyOiVV1IXm4mMoILUP/ULlu27vVRifhZTIymipBqYhcBs5aAZkdzmfV4210bEHGHkgyc3wIobtGx3bP7mMqIFBXlaAcVDjLpKw88+Cz2z6JrnanQTrBNqdDnx2QlbMqT3bCOD3x/RsUqKHYoHQbglJbmQBGtHJzyXUp9izQlU7hrCqpZbGwKjukwmGyHF7QpziHHP3/eDFA+U1U/h2HMC+f6xIkaOCx9mH8q8gyNczaoZrQE0euXXtS6i2Ho6zAfNR+5cLJ2bD8o11y7RA7uP6UyHfGJsUolqx71GC3NXQBqTaqJobFgxfnB3tO9NiJQ7LpIZaIIYJKSYh0w6lXd248cQfEbzP69aSzH97VcsD8LYANFfm5H1Vnkb9ZHenqarF+3UNHLdrykpVcYwTfG7/V2akfZ3iabvhnqFJsOGj041AgAACAASURBVKul1jrM0MT4musxMkpfT+ylYSzc6dGhsyJ+lG9oiiE+2hHXmz628Eh//Q7/TgF1iMYC8qzsNNXhnJk5Xe+iwZ9ec5qG1XC2A4D9nPoNqXNLlkxXYIPzzqzQ4cN6nrnWzXbNeLme7AyOOp5Gv0NuMoLm+2OeIZXpYDSf/zPTEgb5XvYVScDaGYVynRtjrYdQBcdaA+GD1tZmjFVfV14n8+CFwEGIdU7GDM1R/OdJPGHiDdVrzwunnRYaniBjQ3re1fvx0B6ljWm1PprH0yjZmQmgHhbLH/fpeXnXxz4ko/16Hiqqu+XmPFAWERlqgfLfKQD4DtyjFmfo+2Tl0RC5a2aeJGMNHARPlmvZgzVT3XBSnngKqWxYUkiWqk0axPy1NjnXB3omufhgVIbggMu5r2ANR0e7QAdLBW8+FnPTLccPnZXuPk0nc7uHZNTTpgIStbV1UCFahazVXHn4obNQB+xDVgVwJkyfO96DfNkQzJnLWU9c075mn14nY4MFwvoUvd9oFF/vHaeY5ZuwqRdTMzA1A0Fn4LIAENYWGJ79xcrwEmjYXdFZtMSCJ4IOUlhYiMP3jMKROTo+y1ggTXUEFm0FGr/PzDzrF4p0tnecTebAB37+Wo9tov2RWsS6iEuVkZ1s/JdyvG8EAGF2isCquNhf43Kp12bguEjFIwhh8RmLxUgR4/ogEKEFft9QsIJ1n6eCBAu5+B1mhWjm+9/97nLUIBXAIWpB1gNSH7B77hmGApuWgDUApAsqRDzG8lmxiFqnAAgtVpHyGtAE+CArKS4E3Wa66uvx6KPQXIQZALJ0yWw80EpUr4iXXzmEyGwG1KUgDdoH5ZYjp6FUVaQcTzr1dF7+DErORAAkKzND1XdkZoIjD3WnHTsOqfoSU8twKQCkvLwQmY085ZzRqafztf/AcSkG6KB8LR3ghoZmKHi1whmfqYAOMwUJCZE4Fp1lCQQgpHStW7tQ0XseeXSronsZu1QAsnLlHDVXlZWnZd8e3CRgrxaA3HLzOqUgtuPFA756EI4nKkpTZwIBCDNJGzcsQKNBFB3Brr9+FdZCpDz/7B5VUzMP9Tp5GBupUydOnAEdrkc5l2pbcOJtuxQAMu6H1h/l5eg/Uj4djilrfeikeVVR+kHUoVSe1M4+7dUCkFUrF2IN56KnyvO+BohvNgASFx+Fe0QxqHXsywKFM4gD0Oi4G4DKv9nL5uprZiuQmJREqWQvCpnP4P8GFYCwa19eLwASeF7dqEww1tffqa63ZKiekYrJrAmzpY1Yr0eOnERjPk2DeqMByJqlRRID8YtdJ9okIyEa9XNrxDMMgIHrpLFzWObNyJYhpJfPtPeLB5StFNCZhjI9MoKYyjmqASJYMA8RosefeBKK5GPihuM/gMDJmbNt0gDqWU5qlu6jgSxjQ2O/1DT0yhkohU0EQNjokQZNCdzzEmVGWQrur4NyuKJT1cgRgNCysl0SgUBRXm6e7N/tQg0d6KKvAYCY85KYWK0ESEhF3IVIq009nOg6nXp/agb+1mfgsgAQTjKVqNhYkM4go9Mf/OD4RoTUyzaNCPldo7NtTpCh2pjCLG4nUPmIaliGPsM6gsDiLm6LEmemuDuYetZkDnywz1/LsV1of1RYYobHZAQmywyoB88kFLLABX+5MyBGZpksEQJIqmdQ8YHSciwMpwABlUQuZMHGbGh3pgjNptgFfp8qY2y0xEwIgaoBxwS9BB9cY0aJjFHbf//3UBQzVqjvf/SjydB7BxcZG924cRSKIVBKcoL6BCB07re9MIC1TDWlEPn8/7ca/RlG4Jgfl499JEo+9c9nEd0NlZXLVyEa3AB5V10/QgBSXlYE9Y189eCtqamHgxGLiF0TaltmKgeS9KmW1g70KdC0q3R0Xt718lFIViaCHhSrorF0SBLQeZlAgfUi7e3dchQN8g4d0vuJjGQ/D/2wplNtHN7xjq8XMrxRKmvCegc6OHywqjoHyMU+j27mtnITZVBp5Phv3LBU1avQ8WYtBPfF4vRNT72othMWFqEkY+dChYlZBkrVchzbdxxUfUpM0a9dq0HQFkhv4HijI3T9QXJKvFx19WJkGSpVwbSROyWwMb0lbEBjsiK2RHAfxANYE0N7x9s3KKDG8Q+hRmTTppeVhC+tGI43swbM+LBmh9fkbmSAViyfgTmLBUUqTn13+/YjykG192uv6clkiCf63H8/DM7x01Q6ih6k414HSiCoWlxDYWFuRO7L1HyzdoX0OMr9HoAUrzGTrTD/jiLrER6uC6t5bumYl80ogKM1E+D+OBpMVvoke0k9NMZzlwDZVlpSoi7sp52FmojpUm7XjJg5otSwfU4ioLhGs5I0PrldJtPYm8YYM3I0tzvUL1TgfJiQGI1sFh3THFVoT1pgJKLhFQdP+upnzLrjMaagGagxHnc8wMq07CQ8W3oBTHVdRmFRgfr35EmnGxhel5VBOgfWjD4ftiwwr131fpOJnPs2r66/EGfd+d/V/WwCr013iJWtQibEnKf0jCTUCpWq7N3xY6cRCGjBudK1W8zYMTs05tQvMGsSat0c0bZP7dYz6AhBkIYJeV1aiIdy1NoSopJlwUadDcFdQ5Ii2OSvUJ0bZklXolNa+sgZVR92CA0J01GUnw1J6gJXg2zD36cO1SkAPjKErE5ChMxZmA5xAhTuuzOkvU+vlYLceDmGh3NbS6+kQ2gjHsCmtTdS/uML35N41F9FIKPT1zsmnT3D8iTqp6JD43BuIqUPEtdd6Amixow+STQvsh5lM+KktAznrbkffUDOQu66F11bkiQiXlPshjRWw/xHQ1I4Xx8bCumHUciuDfdZ9EaiaZqpXm9mjQ6i2aQLtUHqPexv0NWHTBVoeUvy1bXCjIi9DpyNTv0zNQNTM+DMwGUDIIwm09kMlG8NPBOUIaPmdDApVtP3g78JRuf6+McFjY90PwsqI01k9JcIPj76UZH//u/x35rMgQ/2+Ws5tgvtj8I1HKtRWfprACA8JhatB+tezrkgCAjsQBp4HoPNGbNFVMKisZjebkQU+H0WiHMMpnlS4PaZRSkvT8U2wOeDEcx+97v3+fqF2N/fu9cNh0w/vGNiE5XDnZUVIyeO0+kbH93mdziWu/9uurywNUo79K06Wv/373wPoneRKApvV43QzjV2wJHQjv20zGTw+vtQAJ0I+lU7FJ/0k/MtN65VPHS6BHXs/wEHn0XQLFqngtXRY1Wq5wTNpwhEBxUyk3osGIzLODVUfdFO7T33XK9qH5jlOIGMwjxkZPjQPQ5J1717j6uMiynU9aAPhnkg8/cKWGSnw7GrV5Fi0ihuvGG1AkOkjbC7Oh179go5cPCUcprmzC5U26BylaGSBQIGvyKY3/Hu7dJ0jAULZ8oyFNf/4eFnfCpSfF9ROwL0EAmAbDBjHM/kFERsgWKTk+OQsShUKlC6n0cIwOA5iQD1ho41HVcqXBGg8PsEIZxHjptF5rt2VSrgEcwmAxVBfzTBm4FFx2a+9L8WzQZ/8TjiwLenpcFB4rFFRITgvUg1RxwvAQnBagz6vzBjQmMGiTRAShATtHBt8fvsxm6a9RnH1gP54vF0Ir2u7K7hVKpidwpuy2MuSjU+qr8BFCkFMX1+6TybgmOTkUhO9jd3ZHO+rCzoVDpmHMUm1CzZ+yRlauEi0BsRgWfDxrMN7aonSzOuL6rEnTsHXXbLqCxmMl22EALPbw+jIzB+x/Q9MT1Tevv7UIcA7W5YbV2Vrx6E22DGlDbmOPZ8Hery990wu7cbfSog6VDM/Cpyun8LTVHE0JjPWCzoZATF06YlKSoe6YMoIUKtEvpmgKrYgCxkI465rZ33FL2NQUsWKAS0Qd84RvXnbvQDIc1Oveaa8miQWQoZ6ZT0SClAfdP6ZRkyMztckmJDpAz9aGjDw6CEOhtLRHH3qNOzx4PAiDL0zDEWiX4nY716372h/RIer89xVBg6ssG6h3pkDBRU2omTbVJXWSuNUL7KxDk4CeGMZEqZ19bI4ZNNCATU+LKtgMwSEaKpZDmggxUVM4DilYpD7bjH6mNKTOzD9TAqx462SlikBl2x4UnylltnQb66HhnoY5JXpMfa2NCNc6bvpS4UztNGvFE4H3psI+g14xnSRx2Be05mwTmVEamHsspUobqalimbmoHzZuCyARCzZ1KW2AGSqkemUJwBWSogfeADOho9kRFUmAYzfE2gYRufDwQDNv0m2LZIvSE9K5ji0qsBIK/l2CbbHxsZsTOquvFdoLDZjGGy7QXOx+XOgHD/BH+k11E/3DQipO44m0Qa2tSFrtVgY2YTH7Me+NpuBBTs+wQhbIzEgn8TEGQWhZmRmprbMdeIuOGDF6HtywJDZgI2b+4FsB1TY6YU3if+KRLNgcJAf9A1FwQg5Mffdutb4Li/Il+/d6fMLIdjhuc5/eCenjg0f1oq9/22Tjnxa9YukIcehsoA7La33qFqPY4dr8NDtFUpLvkj0ex6rJVn2JzPAJDQEO3EEPQYGVo6LkXTC9AfpBDSk4fhYGku/qUAkDvvuBrHN4q+ORVKhpVmOOZ8fSEAYs6bcSTp7DMrkpMzDQXtbY7i1lkFAkwm4q23rVWFvIcOn3pVAGQZOq8vWDBTXnn5EIDPad/SuRQAsmr1cgRH0pQT1909oDqdb0f9xqpVs1XNBjuNd0C++MQJfe4CLTs7WUkanzypi/aD2esFQCIjQ7E+9BjoYPN/His7neuaHRec0Gist0EFMkj36usbD4oGByn3PAIAFY3vajUnAgFmRdiMkdtig8ve3kEFGJlRIyioBhhjMfygk3EYcsLI/Nfupu5C52zaLF6MjlXg5p05LVODGguAsGEiM3fs+G5uctwn1zzBEcfWBVUxzjuvCY57APVPUZDMNXUeIwhEj456IargByCqXmNpKa6NMXn8T+DewlhDYstU/7UAkAgADloSsj3GziGjSAoZKZxJVOzCvFehZqQfa4HCBa3Otc3vXwoAWbW6UM6d6ZfEuCj56mcWSV3bqGQnh8qNS3UW4dIASLeMDeD+OZYt/RFHJSxW0xwjQzUg6BvplzEiKVhHj0eS4rmekCnZUyX93aHI/CbKUw/dJz948BXcA/LUfeUQsi3nzg37AAjPvxtgLX96rJTPSUIWeRjPh27UT9XLd759Gr5Iug+AhGPbixanQ70uF/fmrZKUrkGMASDXXz8XKmUduM7bLghAyua/BDpoKDKRpQhmlWNMh9RzxDYqQbKuUMWBcIjmkuCzhUEwtgpwMO+4370Z/qAfxmCzo/49bsg8Jvp7gb3bLsdx0W8kVTtQapjBSLJjVBuuACNbg4Fxjps+K8vX+D+DqGTZUJiGdbqTSQeTKcFgJvujcH/cFv0C+h2sXSV7x/QYYRCe+3XK43wj4u2Uc8tSqEokX+34GltVUESH73FM3OZkY7occ36hfVx2APKXPuCp/U/NwEQzcC3QMYuS6aCw6Hj//kO+KGMglcb+mwCAzvSSxQtV9PXEiUr02tAOH50/0kJot9x6tYqwMxJHZRvy5utqzyqqQR1oMlWgZDFKS6OzZWhIjLSHUR0JRnqN7cjGoBh2DqRxCZYK8nVPBjpppGuxW/bOnTrD4jePkixlxJsyq8Y0uHUyOaAu3XLzWuVQ/uJXfo3rhHhNyWA02IyBx27GaeRNOTe+viP4vnLgQb9gtNiAKlI1srLS4DTMUM70Y4/tGNdng/uxi9IDMyDcB/e9ceNSyc7KgENQg+yDrst5//sRyYD95je/wkPOXzzL99ifIDdXO0o0UisofztvfhnO90ls5yycYyNv6s8KqdkJyKbwPR4z/0/EOSTtad8+f42FPet8PREdKzCbkQgnkt9NSNBPQ9Ye6H3xPQoLDCsnnMZ/zeteUPMYRR9DBJu1DabwmNuy9+3Llljnn4XPc+YUKBUuOq1ct00o5N+zRztNxYh6kzIXDwUs0pg4979/aAu+pykoPFc2fUol5mB2tmkGVESoGBRohWzcBCMti46asUhH4tcNChFpTFxzBCp8TbDE69RILTM7Q5DE8+kGpSkEQIzrdwyZlerqZjh03QqQgZvj2z7nYflyNDSyrBJPdVOLZF9nPL4+p4kV17sBzyYD0tIG78Ex0syGx/QasjvEm3m3ASyL5sftB70qaPY54/3CmE+aG+fZ/M5tSfDy3NFSUv1Sv5ERzIBpkMf7yMhoBMAIIvbIXjY0nFNqa9u36XkfGvKDazdAAOfPmBfXRXR0GPpFTYfQy17UfIzK9MIkyD6HyjvvuVGSE9CbJj5crpuRKm0encFIAxXPO+jv+aLOM5zyVg/vZ2MSEfUUVNV+Cs/rEfGG34Lj1lRHfcTMuBBcOxlbvNs39ANkkhaKd7hXQof0tzxDWA9OTdV/fB2UhuhE6UZfkRd2HMEa7pS2ZmSLUNtDc8t0KZ8NelZZDIDHGfRiqkDAcp64w/UYPaAdhrn02KMQOUpI0pS72+65DceOOQX1jffKcGRS6+vRc8kFSiz6tOw7MIQsdRju6xCoQHZxpH2TlJQvlwYUxEfj/rZoQapaM6RlmfoQZuHpoBNw2Eankc7oJz+p2QBs3vdmMzYIpBgQHe3A/ht0jtlPK1D2n8dIB5oU7EDH+7UcPx1/Bhmprs7bD0sBOAbbKEq0aZN+JxCcsOUQa0MJXIAl5a1vpYql3iaD2GxGyCaLFCSy4irjtk+wwaA7WRpsA5EBNqPpecLzy6A854O1rGy+TXBBkEbhJWMMmhKUMP7F37D/nU+TAV8iC4StCHibYoNDtqCYqN/da5nP1/O3UwDk9ZzNqW29KWcgA3eDjWyXCiNf+qGH2f1bP9yC3VBMw0B+Tqd0+vR8KUT4xIOH3N69FYpnH4XCZBrBh3GkQ6C7P6MsT9V0tLa24XtDcqauWalKkYKSBdUkRnSbm9uUkhKLx6dPx10LQ4mnuhU6c5PCxAdZBP7n31Tj6UEzQjr4undCvAIfw+D+P/ww7mgwAo5ly2YqOlEm6Fx0/umQsOs5tfUrK+sUqCAFjJaSmqQaHbKG4sEH9F2ZTlOIE/knuLD7chjgYYBIYL2G/blfDtYrd915DaKR7bjpHlfjtxv92c5+sFqV4qJc9KiYg2xRsxRg/o1DyLH+t8OrjIr0O2EmUh4d5W+0lgSu/4rls7SELYDK1q1atWA8nUkv6WDZFL5v9ktqzMyybAgFnAHIIXA5n35ntmOyFrFoKkcJWJ250JQomunp0oFMg/13Z6e/x4s9Tr3OzlcXQ/WvHrwyG2xqZ8xWxFJ/+xa7doKHwHE3Rkfb7KOruwN1MtcpMNKCmiCqsVFS+BT6yTBzRPOMasfNVlbjHBqH3AYr73//+9V3H3/8cdV12phbZXMQfW7UNCnSCc3aouPe26ud1QinFogKcCtRIN/c1IrxDKvrjtkczjfHznlWx4Xszxic+l70r0lJYV1DCLrV7/YBubg43bQxmalax9ic0lCwxgUAnKZFpGDZx+p2FKhs4Dc6oJ15+1xxu3Hork6zrxuWbASeU9K27F45hl6p5gCy2bZFIUtm+sTw/WlZ+lhCwyCmgPmgkaqVgflugbRvf++wohBSvvqpp1Gk6RiEbtUrYiBe3+XlyaAjhmKdtyFYUiuxcXq/G9evkOUryyQ1MUyaGmplRrZWeFk4u1SiHFAU4fUHA1oAtMIiGySv/F+RAfkq1ss6gApkLWIdehYApoTOFe/oL7EuoSrCMUDha8zZButhcDvT84Z6szBTR4P7CI10rZPoj9TQ0iPPvXRCjh7fh2L2BvF0zZLugRZVEzUT9UzFZbEACf2gSbE/E6iBYeh67GCuMFeuhI45SoOo8Xjne+dKZEISjjlesvKyZG5cq+SnpkvXwKgcBxg5UAPpZKyz7rYWufeHP5aF8+fIsTPagxzpa5acjBjQAeNwf69TQKSubkTVPv75z77pVs4l5d7ZLodOOmnik1GS/b++cl7dcIPIr38t6JN1fq+tC42Sx0xWQjCBoFd7dARDBQUiP/iBzlwEa0T9jneIsA6ZSpoEAcGM4IhNiGk8bwQcBCQ//7nIb3+rfx+ggK6+S8BK0R12mGeW5dOf1iquZGYSxPA9djFHGzHVa4wNlfk/AQbrY41qJ/dls35YH3wSpZ3mc4INApIvflEDGm6LDaGDlTO82rl8vX83BUBe7xmd2t6bagbeizue6bnx8ssVqqt3bx+dp4sDIIkIYa1bvwqZhj1wbLy+oudgAIRUk2VweEmTIVhJTU0BEOmEHGub5OZNU45SOGg8jGKHK2ld9BTB3aMPDh6pKIxOs7ibClkECSzKPFVVpz7fcM0qBU7OQomKNAs6gkNo9jUTcpcLFhTDufEoZ/3QoRpw+AfkphtXqmJw8uHp7NNRYjSZgImOUAuUaPbtP4qCUE3Bej0BSG5uhqxcMU/VUTzy6Bafw3+xAITNFLPRHK8KdSZHj9agX87NlwxAUjF/125Yqeo7WIuiCmSdUOSrASCco1UrS9EPohqOLQva0fkZmQwDLOj8MtMTB9qKyWC0oDEas2Ds6UIz/5oLyACEiahbtnN7uQEIx0ixgRkz8rGOWfvkVcd2DgXQL+08LJHh2hG0M2FvFAAh7bGoKF81hwyDk7x79xG1toxpGpkGY5SmjkL0n0YnNiNjGtY8skhonkgwyKaa7CNB1Ss3OoEz+zAI4PBmAyBJiVGgG+WhMekwAFk37hc6JRUIQOLgTDOz0wRp7zEUXA8PI6gBYLxr1zFEi+tA5hsPQFavzoIz3475GBkHQNYtXyg33bRQuqgqNdQoZTk6qzUxABkF+PgXgJBmGemFB+5NUVkNG4B4Q+ZCIeuXAD8GgDQCgLCGJRnnLtwCIKi3cwMoeHGM/ewP0ol734iM4Z7nwvt/96n/kcT4EImNngZwFIPeNRW4RgclKQ71MsnICCOzWzIjXqlmVRyrxD5ZCzYmcdGZ4ka9Hbux93WOyVvvWiDh0bESh4zkslVFcmN2HUAR59UtHV0D8sgON9ZRiNTVnJR7f/oL+fQ/v032Ho7DM2VEToG6OdyPPvUAgKUzmlT/kB//+FF5z3vGxgEQs2bpKDOD8FMkh+jYkoHLbAIzJoyc06llpJ6RcFKZmGVg5oCYmfQtRtENxYd/kyIUGNlnRJ0y/0btkXQi0nZI5WEE3sQj6CSb73G/pAxxe6QkBUkKq0N417t0LzPS6jdv9l2KF3zBY/vIRzRoIRDguKFboYz75SXM4+O/jLfwds3jD3Zs9o7ogJv4DOcuGAAhHZvAgCUCNn3b3g4p4vwO/2cNsjHGLila86UvBW/tQJodASUBBrcfLLvDOMaGDSL/9V+6wTbn74c/1GCUQIXnnxkxZjYookSARnDKxsg8bzz3rBf+7Gd15oP11jzfnEe+vlJtCoBcqWdmalxv6AysXLkSUYlih2feDzncTXhYGfpDkGhywGiM83fdxmtBvclFZOQFlVo3Kj8skqWRksVCxULI1aalgZqBKOO0aRkAGODxI3vRhUJqctebm9vlFCRSU1AkzD4aTaiX6EZmg0XapBixyJfOahs6l7PxnW3XbVwN9ZVUeW7LTlmNCHAdir1P15xF48FZqlP388/vQ2Gslhk1lo6xkHZTVa3v8PPmFcss9B85AHWjiooTvgwHC3VpdCS9VhGSOX5GRQMddgNo+DsCF9MHgQBjBcBDPopVT1U1gK6k6Th2tsN2pAMpT/wtO4izKJqqWSYjkJ/vz2qQQsMifGMul478coycywXzS1QjPTYVPFV11jcG7tc4yyaSzffsY7PHZmg0HCNrMggw8nJTVGQ9FNkQ7cwOKkeY/5IexSxXJ2oZLsbsrE/gHAX+3u59MS7i7jSgDqRgBQUr2Oj5imh+1SV7G/Y+bHCUjEj+mjWzHTAbroqgH374OdW7gtbbiwadRjEONR7G/LUjnnER/rJS3eTJFHGbf/leIjysxUvnwjFKwv4Qde7uQQYGYBz1DdGOXDIbMwYaG2raFChT+G3OObMGBKIRkSGq7w7vCTZobG3lNt3qfNr9W0CIGp/tQUaLxvkZ6R/fCZyZGXNd8Ttm3Y1v2BkiQx4N4uzzxY7ege+FASixfoxmspA3XD9fZRQZRtGBBTjHCGKEIvJPb24YgYcYADYet2cM58dRycrLL0KRdicyoyNKSGLr1oMqY9oFJzcxMVKWLs+Tp5/R94yxMQ2caVEAEvEAoNML8+S2W26SOARSouG5jnRVyOySefo7zmU5f2EMFKO6JaLgE+IZSZeBth9joqKRWUBWt1vXULkjYiQy+U5kR74LCleJei8s6cMYOyQyh6E0E7EeY+7G8QFkeH4i3pD7AJbAbWmfL964z4grtBXZE2TTQkGJdA3jPIQiK5wjv3voJhSdh6HWrlLmzaqXj3ysQj703quQZWiS0vI0mbsgFsGgOvnQhw7jeEeVg93ZFSL/8eWZ8scH4xA8cMttd3bJvagdSUpCo1V2UGcnei8U/07cKp4mHCsk18LW/LO0v/RPsrViujQjU9eFING2PXVoJtkHoNMmXR27UFcwAtGcufKjH505T7aXTjZ7ojGL8O1v6wj+rbcKGinqqDhvxXTA2U6AiqJUFqWD/JvfaDXJf/1X1odpJ5QOK5saU9LfGB1WCrX86Ec6K8DtMXpO0PCd72iHllQeZmT4PQIh0oboyBMYfOELAtqspjIFYwnQ2aaD/H/+D/rCVPjHy9/y/2DA5c47RR54QDvbPDaWzLBmg2Mj8KAz/c1vajDE79DxPnVKcK4EfV3OB1j+o/W/Ir2NmYVAapKhPr3nPRr0cJ8EdcxoEMBwvMzMcOxUyrQpXKR08Xd8j/MUaGwLQDDBueWcTWY8NlKpXnlFhJmkp5/WoJPjIrDkWiCI4f6YBeF54z527NAAh9kTjpX/M7ODxLI6l1eiTQGQK/GsTI3pDZsBAoTrr79ePZDJOX/llX1Qd/JLaV7U0hiVqgAAIABJREFUjsEjZzE47dZbr0MmIRmiBo+ph79xtulMMPpdXFyAqBX7gfRIPZRoxgA2aMuXzwVdKgFOmktFX8lpJ0+dvPsI8NlnzCjCA3NYas+cRXfmLmQt+rGt6cpxfgJgh8bfsAbkbXfdoCgSzOREq+J1rVrUjCwGI5mM7hujhCwdk+loIrhoYZnPWaRTeRhSvVVwyumAsdeFbbYTNOw0NePnpgaCr4NlMAIBxdvvvkFlgH77v0/4gIJxaO3vpkBa9y03rVHF8J2YO3ZlZy+VM6CI7NuvAdL4uobzQaP9+eLFM2RGaYHaXgNUdA4drlbzYjvQgXUm9md01Oi4UiXKZDJi8ZoO6wBABqPsfBKzaWH92Xb996Ua1pUZ8/lNAcdTbOy5so/T3qXHo+ckEIDY3xnXpPA8T2JyABJ4iAS1lI9ml+u580vldw9AVcSntEYnQYMR09TNDceZVD9tem3SopCpMJZKjwNmN/SjvPK73v0OOIct8szmHT66lF1jkp7hV8ky1D86+4x+G4uP13QrKnTREkCxMcbso7HoGIadSWeMUDU5pM8xY8msFUHPAORl29C1vhevI5zaFf6WVLPBnvHXEq9TA0DGy/VGBa3Vsa8rAzbHQvz9fJyp0+NHfQ5FBZYvLVP3gC6MrwN9Z7h64lA/RDA1NABaGgDzGNZqFOoVPGMjPjWnBKhKmbWXkJSpVPk8uGewySZVt5qbexAd1zS7sDD0RRn1K66FufV5jEkckRuuL8ArlySDVrioRMv3ukd0EKQIfUwWr64Xd+6vxdP6XuADKK2gseCoB/UVIXrOPXDYwwvfJ/1nPwuQooFoTPIhccX/X3n2metk564yAKNw5Yy9+90/RUAHa7X3y1hYACux8H5Dj4t3DIGbzo/jnpsj4YkA/uHfVAIev/7N38EBjZG1q5tl0ZLfyyMPfkkyUzPlSNVx3HePyrqr/iS//J9lcBY7IdUcjqL0HvnFr6vlW9/OkF/8MkWOHz0iH/5IltTWzJLczDgpLI2Vm244I2uvel4qt39d8iHXG7H6EzLw/CclOgUNqWDbdm8FEImVnhH0HoEU8GH0kbn3G7+Uz/xrOcBIsVLLIi2L9146/XQsH35YO9x0aklN+tjHdIbAAAlSixgBpwM6D7jnjju0YA0dVUbcGcmns02nnhF2Q2uiM0tQ8QjK+7hdCsJwn4zkc3umWJpOK6PxbNj8mc9oR5YZB4h7qf0Q5Dz0UPBicjrBBA+8nLk/btPUS/zxjxo4BCuQDkbBIuBi3QUVTjkO0qCY9SGtiWxbitmsQCkXazQms4kACOlUpoCbGR8CEIIN0plIkeOcEuQQSPzqVzoLZIwZJGZQuG1mMALtllv0eVy/XvDs0Z9y+zwnFstTvU/gRXBEsMcxfRlL+hvf0KCLNUMcA887wRnXPulbRsCJ+yBwIeDkPrl+WPPylrfoNhhXok0BkCvxrEyN6Q2ZAdZ50JmhI3kS5MnDcEKHobJyyeYAENZa3HLLdWp7dXX1UGg74XOSWGA9a1YxbhpocgY52kgUzsahGLukdDpuOiiSRCScHY2PoA6jsQl1A7jz0AkKd+Qg6TD5la9QMIoC0PVrV+AmewpOgXaWCEBojPgbB6uoKA/dfTVnng5bvFM4bo6RAIQR0Ttuv1o1DmwFh59d1smnNwW1byQAufEGdNiEY/Lkph0XBCAREaFQz1qhCqLZNfzwkSo1l8YuBYBQweyG61eCHnUM571+nJN3IQBCZzoFogGUo2V0l5x5Aose/E+nk4X8VMwyUfSU5Gg8xKDQc9zhDVzqwvorACDmkMdwXd399o3yxJ9fhIKY/xp7PQHIe//hXVBpawQA2f6GAxDlHFj9cwjqWPdDIEJQwsaGrLtgHU8n1kRfH2WaR3HsY9LROr52540GIBxrNHqkFBZngm4CJTMAoLpqfU8geA4FeDHGz/W9RANcG4BkTCtQ7/Fau//+J6WoJBX3qDGINdTh3kERjeAAZGC0U9asiFH3k/JZRZKGurSYCJekhGo5YgKQpXeCkB8G2lfDvyGftIYjCApA+gBAvAAge460yCGE+9//jz8ByEdPmqYv43xMl4OVD8v1N9wvO7Yvk9bGDbIMtWsFZV+Bx9sgYx3/gpNWipIOiAagaaPXVSMjrm/g/KyQn/4kX259S7/MKP+VPP/kvSgmjwHdpUWK53xN/vD7ebJ3/wxInmPOUBN4uKIZdTo18qc/noGk7xxkh5z5G4uT3JQOlQH95D/fIh/+p6/Jj7//L/LWGdMkY8OnxgGQnfu2SAT6jdDSshfLe7/ygDz85FaAnHXIWpxRFNIcoIXq6mO4n1SrugI63u98p46A20bnlQ49HXuWT7EgugS4iwCEAILgwqhJElgwc0Bn1MjO07llDQIVH/l9Y9wuQc53v6udYwIQ1hiwdoLjsRW5KJdPYHTzzcEdf2YUqOREWhL3TZBE5/gXv9Dg4W1v0yAk0IIBEP6OgIeZHWaEbCNoYFaBc3Wh1gvmNxMBEDrx3AaPn9Q3fo9ZBYINZoQ4TwRiBAM8BjtWY/qGMftgy/+bfRIMfu1rkK+G6pkRHGCGiRkt+3gMrY4AiJkOZsCYCSNwJKD4wx90E22CO7TdUYXvnEcCQ2BXRbkjyGHJHOtF+B4zYCx8N+qx58/4X/adKQDyl53/qb1fhhlgYesNzGWyhRac9SeffBqOJJwCFDWqsObFmqWgY37CwvL8/Bxc5MtUTwE6o5Ry1VFnt6JgkVLFgnM60kcOn0DqvQEPsT68r3nZJrJLnropMmWixI5yp6Kx11rsg93Ru7o0tcREvhm1NcoqLF6PBk+ZZiKnpB7RkU8DV3/mzAJ1zPVnGnFD3T2udoIUGWOZJJ/Czp6F/qBjpL3QhsCRN1FSgi+7cJifNyE3bOop6OAbygvfW79uMagWUbjJ4+7q9CMIRrsi+Fq/bqFy6LdtOwBnQDsvxkJD0CQQ1BAav+tCPwHfZ0bfG2+sXTMPcpAZ0P+vRv0LQkOW2SpbzMqws3QSMhqs3aBaGZvOkVLV062j3B1OETiPyc46mHkm0JlRmoVzpJs+qrFZKkfBsg0TZScCsxoT0aa4j4lrRHSx8YUs2G8Di9HN7yeqjQncPuWMO1HYPBe0Pp6/PehMf7be6YUB5SWax6NpSeOzWFhX6NdBS032ZyIM9YpiEXlQehuDwlQ0mhSmpSdLNLInR3Buay1i9TJ6DtwHaDfGnqJXActHh1vKCdPYX8Q0qjTr3VCc+DmFGVivQwuzmvfZMtSJ1jjNeoJAEppSRqj/6VRkgFbZ1UU6HlSc+tDxG6CkpUWrZjFDYq4VZkXaSWiH2aIKvoMIuP/Yczfi0hyLxHh97dMSIGm7cmW5CkhEhfoFCQaRXaBFGU4Ujy9cnxfW/adgXmlUr4uO068p0tCMerUsFAiYzNBjf9yN7OwwjgUZFq+/YH9UWlADpO+rgDvyX1/dKG243eLWKFADltiRNnnv5/5H0dvad39O4kbgLeGe5MnKlki3BmtjgwjQlLxLGl7+qPx8E+6LyLouKoyV2/4eBRFhTeKt/6S4RpFdSHpE3El/lNqj75XfP46MTdcQsgS/RWYH9XiVn5S48HiJxJxEJmI9cY7itog3YhOKdD8IuusriKw/j6zVL2XsLEQ2oo5KTPZXpKHiP1A/kiBt/R3y2DMN0ohMcnt7n1Tsa5a6011oOpgO+hrWb0KdJMYO4f43KqvWhMt/fLVGrkdH+FtuuVY+/LEvy8nd/ylFQ3reQyhMkQuPHPbyi3+WyO4WKf8AsuZRpIfp82XkePma64YRcDqpzHjwby5BRtvpvJI2xQwAo96MxvM1KUwEC2zibEfoeTkwy+HoJajIOesC+BtTY6FHoH/L/RoAQprTdWiHxUi6nbFgvca+fbpugVShQKPTTAoTnWFb5YvZEzrzdOrpyAdaMABCAMW2CWyvYDII5ncEWMx+UMHKHN/5W/W/MxEAYRaFymP83z5OqmMRfJHm9f3v6xqMiQAIQRkBQKBRQYsAhFkt+7zY3+P5JdBibQnPM4EH60AIBllDQkBHAMP3OT5+hxkaAsRViOnx9kdaHAETwR4zK8x6kIa3BvieYOZKtCkAciWelakxvW4zcBNCBXScSbcivegoIukdnU7zsdcJgJDWQTWqlSsX4eEAfjOkUWshrzswMKhoGQQPpPvQQTEOxqUAkNKSQkXJOn36DMBLs6JW6IeUE7WcBICwDwej+QQ4tafP4YGhycB0vmxH53IAENbBbNywXLZs3QPQ1KXqMuyCYQNs3vH26xVV6+E/PA+Z3Gw11pLiPFXTcrCiEtSI0+MASF5eCmgIJcppYq0Mo9NqzuH1HDhQqebNNtJn2OGalJRkZDYoLdvR0asUqNrQkE8VI8PpMeOxFY4mAiCk4F17zVxV5GrsbwWAcH2tWzdPgQM2auT8EnCnpyXi/I7KZgU46YS+egDy9++6QynMUXWLjjtpjTU1Z5BZjL+iAEi/abGN4+VaiQqNxP0nXDWBjIlhvVAY1hdkWzuhHgbqFh1PShyregMcE9dhF4qaz7NXAUCWog/KycoGyONqqhnt1QCQk1VQvIpPVJmmvr4edS975eVTKrjS2z2E67Fb2ts0tS0QgHzzXq0wSCzXCucoAjUZn//qt5RT3brrK5Lg0YpZgQDEVfwueebR98iOA8nyhbtY1I4JSj8oYRk/Q63FPeIaWiqu7C/q2r1WVAGPkH4VJe2jHwSoGJOf/PRuNDQMkwUlSXLTNaRxYa7jnhVXFLhHw7+V+x/5LrIGW6CY9msFQEKjKiQm56tStxdenxf9deL6ZdfufgRcxuR/Htwt6ZlRULhDD5rOc/Kz3+yS1DR2o+d91IVgRSQcxAHJTcuU++77nKzd8En5zS8+KVGDCXJ1Sayk4H4UCEBm/uNjcvrI3bJs5UkAmnBJL4mSxQsy4QSfgmM/iIaw+0A58qhMA8Xh2BPs3nv9tR0sGKdDyuJjA0DosLLI2ralS7WSlnHQSdshhYcZkUCHmNtjpsMAEKs1jw8oWaWAyvkPBkCYFeC6DmR1EkBxLIzeM6MRaMEACAEQC6tZa0FAZBvHwmg/Mz7BmhsHbn8iAMLxBqtLIdAiACTFivU3P0a5Euts7JoKAkLWuhBo8fwEGrMVBIqMgVLSN5gRUBDMMcvB16wDYUZnzx5BTy9NvWJGg2DDzCn/JnBavlwDFAI1Ag2eM84F1wXPI0HUCy8E3+9f+t0pAPKXPgNT+39DZoAF5itwd6TjyAzDU0+9gFoLUwD82rIe9oApAUqqVVZWpioOP3xYF1az4zZN1YU4EddQdEY3Dj+jnqb41BSOaiUq/bsRR/t/9qwyycmaJsfQl4T1C3zwR0ba8qqM1PYr2V1aDzofG2f5LTetVQ47nejfPajldLl/dnKmzcLdy2Q42nC36uATDcZjISdZb09nW7LxVDMZkKrqSjiSugbGllM1kXMe20QRe2YLbr11vdLRZ60K6WBUAtuz94QCDCZbctuta9S4lSIYqG50zOjsEGDs21cJZy4BhZdavnfu3CKk+3PBTT+DY+hB7Ys+DkbfKStKo0PMrAYzHOTwsz6H/H06e6RUsaA9MBtg/z2uBgahPQNMWEBt9z8pn5mNhwwkSqGiRFMdq50nRrBsw0T1G2ZN6G1cwnpVe9U22e8C9x34t8lSWJs876X5zYYNC1Qh/oED1QCWnTKAIu2rrgYgQUaDGaQD+3X2yetkOIzKnN2LhnUhJotgpGL5G64JUhiXr5iv6qkGcM57kMH0esLwGs0RQc2xJWxNPUd6hu6LY9YwX/OzmBgtWsDt2muW77FI3Za6pSOqxu00w1PfwXVqnJVQJ9LP98317MLaGtcHJ0Lvb86cOepfXgMNDTUKlLBDfSp6duhaqlA1JsrrEsTx2uC65Npl8fuhQ7WgTPoL64OtnRg0baTFAhBSLnfF6pkqEFKJ+wfrk+IB1uKi9XhcyEIlOz1m1Bsc20iPypTSBoZwL4G8L5XAWvo8snxRqbpuElJ0djQlJRXO2ONqfIOQbK483oPIepMS2ujt10AzMnwAf+uszuK5CK/DCkry5MGHUJgA6zz8HdSR6P11I0sUEafvTbSM+fdI195PyLceC5OVJaBRlsCbikIgYe43QctCl/b2a8SV8ah4msF96YWOKShRbmZDc74M5hRqx459Wp7b1yuHkbUYRPF+RtKI3HFzteQWI0DQ/kPZdfJ3Uj73IYl3/UkGkZF2hbAR4r+jzh1e5lgazjPq6Nq1hFDnaJd8/wcALjG58vVvPyuP/mEGouGRUnlE11mNRSKb1nNE0jLLpL8TtR79e2Te7CL53KffLtX1o3LNzFgpi0PNGBTYuhNSpA+ZoWlzPih1T8+TyPYlcgqs2pCoFnnP56pl+sxpkpI9DGd2K+hX2QAhjQBKnUppiXSr557zO8CUg/0XMM1IwWIG5GIACBsEMgNC5zXQIWZ2hIXtdgaEAIb1JIE1G3xU0ekO5rgz2s+yKtYz2CCEoIeqWKwDIZ0p0IIBEDrQzIDQ0Q5UkKKjzQg/t2coZudv1f/ORACEmRkeN+lh9niZSWCmhwCEWR0e7+9+Nz4TQ0BHqhwfmcGyOsxssHaE2SkWsAcr2ictjpK5vEWYZCsf08xQMXtCKhtrPwg6jJFaRWBBAMgaIM65mR8bgDArE6znyoXm6XJ9NgVALtdMT+3nss3AbZADYcYjFqGJndD3P4NCbjoqdjHsBQcThGoV+H2qybAovLioEJmVWvxfp5ygQCeTTpztgBoAQkcjEIDw937aVCz6boTL3911ozz51DY85HVPCx6X+U5LCyUp2dfA38kqPDxSSpAxmA2nnE7eK7uOwHnpQiZAAxQ6eYbyRafHgBU2cSvhUwxGsLE7QAy9q7vd55hx/y635jPTCTIOeDDQwWMaT7PRzjRleClLfBCKW2tWL1QcdD4cGtG9OScnGXPmlr37dLE5O8Mzk0CQUV4+XckRc06PHq3FmFFgCoDywrZ9Ksth5obZEwKOzIwkXz+EFoRf++AYdyO7QX4+zQAJ24G1j8d+fyJFLPv9WbNyQEHrUmo3tPNBx+QKa/wdxxCs8WEwp3P8exMXsl9ozU+kcmWDkImoXtwumzDOn18Ih6YJqjenxW1dQ/Y2TJNH0yfFjqZyrodHdIgzHHKlxsx1UgoOQikygRFYq3Fo0ujF2uB6aQHgMRREvcZ1hjDCuWYM4OZ7pA+dPauLoU3Nk1nH/LekeAaCCH65oFEUDavz4fT1MGNio0a1L8f74nVnjNpTBkhFRrlBJ9LF/KbhIgGOoX6Rrvj3f38VnJyTcH56VQ1JaiqvLRci0SwOJ40sBBHwBNXPh96LKnpHOgHQFqIMrXA6cH04NRxmDAnI7MWgdikctVQzZ+chwh6JGolOFDx3g86k134KMn8u7/gueHNnzQRA8VP32ttbpAPS38wCJMfqtRvtKJjlz0BI2rHE1OnywO9ALUJwpK+vV17Z2YrrsRMNGQclJUEDweY2DUKnTx9FsOA0xjwm3/r63fIeCEQYKmziNHhzsC7I2SbN+wdxtX8DcxMjD22tkmuLouSaYgRfFv8/8UYS1FByd1RGTt4tnj7WlmF6cH8Ln4nsSmSbjNZ+WLz92B6AxNmmETkOMDFv1Z/gsM2XusqlctdNDRKb96BUbP+WrF4GPlJIDTIkX5Sx7tvxu6uwFtEbCSpdSLUA0e0XT+rX5MyOf5a89V+T73ztg7LvWA/255Kju49JYoZHntu+H+cOAGQYvZk69iMjUiJn66JUg8w1a8vl1o15srokXMoB+jpBIU1Y/Dnpbv6IPPY/fXJ8ADQxSHfPTRmRGYleOdU9Isvvfkg2bYbC4qZiZNe3goLUrKLkzFrwumFjPUbMDR3rYgEIv896BmZWSCvygWksNQIaOssGgJB6xUJv0qacWJTaNx1l0p7YvyJYfQEdYxaL33efdsxp/B2dZhaTs3kfnfFACwZAuC86/QRX7G9hxsvtMTNk+qjQQZ/MJgIgrEdh9oKF+Q4LUo2XBdwcK5XGmL0hEGDxPZv+Gcocv0NpXjYYZH1GoDGrxOwVVbCYpSDFzQZt/JwggcfBS9MAENakMLNDWhyBT2CXdo6PogCkWXGOefwsVKcRvBCM8DPOuS0bPNkcXc7PpwDI5ZztqX29oTPACON8hBvo3J85c0YOHkCjvTHtCL6eACQ7OxNp0TLVTPAodOOHBrUzYke7zYG+FgCyceN65YRu3fYKHmx4asAuBoDc847r0FjtEKgXZ3xOLB0R2pUCQAh8jEPLyO/yZbNVnQpv6oykP/3MnnHqXUb9h475xo2LEYlljQ0jbJ1wKABUvMMKaKSmxilKFWVwmd3oBJWlE7SqPgJQx2w61esNQPLzU+E6ulQWxKyJ8Yv+rxOA8BgXLCiCU5SkOpUf3F8tNdU6+/R6ApD8fIRvYQSYSclwskF5ZLf7nS/qJpJ6jV8eAJKF5n6zZuUD6MbCUTgNSWt9vDYAmTsnR8nRdiMLFB2dACeODf/8ACQy0oti1xlQE9qhQKdZm6QHxsfDSU2IwL+RCjB3dJAyyX4ykQABEEYACKMwAjMbnOu6uhaVKaEZAMLXlPzOgUR0Zk4KAAkEM2oaULvRc9EApKqxXbLRM8hNRxwWDIBk5c6Uz3zuP1WGNR6haMB/HPOQvLKnWuKidHNJG4BUHGzGueuRn//4Nrm9FB6mV8sWBwKQc5VflBd3RshJgBlSIlku8fYNx6VkNTg8pNCOxMjQ0X/ApLOOxAEgZd8Sd9xpZEmSZLTufegvkoJnQru48n6lJHMPvfAR2XLAI2m5FXAwn5Wv3/sx+cz710BBDB9HwLOM/hbUsz4mQ72FEjMKTy4aYeeM70nLkVukv6VMctd+U7pqN8ifn0iXJ144LSvXDkBydieCMl445sVScyZWutsP+AAIx5WWnCJ/+sk62X5iWLLiwmRJWYLkrvmC9LR8RI7/vl3ODobLgZ54Ye0fZ2J6/IDc+b775Xs/ToTq32zUYdSjtuSYfPjDjHr3KfUjRtsZ+abzyX9ZBD1RBoQ1IKQK0VgiR3UrggSqarGImffSYCpYpDcxA8D6gkfRn5c1HaQG8TdUaCLAMA673rq2BQs0zYpOMBviMbnOTArrKZh1YW2LcZbt31HOlsXxrFth9oSOOh1vFruzvoFZII6D22OXcG6vEOw8FrwboGNvL/D1RACEWRQeEwEGQR0dfmZe2IOF+yQFjPQvAg/OI8dJcMbjJDgjSOPcB3Z9N/tnhuPd79Y0LvY54fngMZBWxkJy7pdjIwAx54nggXPHzMlXvqL/DzSqdPE8UB2MgNKARNK2GEPkeHhslEK+Em0KgFyJZ2VqTJc0AwQczHrw4cc6h8Mo9Ob/LvcwOLvWpiw50KA7mCTzQfrH3LnlCuBUHGJmQVMLjLnRqdio/Jj3FAfcKS6ng2EXPpvItaHbGFnY8vJScD2Xq8ZqrCd59LFnfFkGOiCmm7SR9OW+QvAfI6RvveMatY/fP/iM0vy3qTz8Xn9/r4rI0Vh4a8uA3shwFuyBB3G3dcw0cON2DD2KvwkJ9Re7+opvnU7pmjqlnUD7eLkt8z5Bhzl+O7Luf298gbIBIPZvWHeQlBStgEdaWpzqt9EMVS9Sq0hdsY/d/C6wS3ug9C7HPBFlymzDzvQE9gpJSYmVHCgL7d/vhP0CFtpElCtrFamXwbIffD9YNmmybV6IWmb2GywDwjGYyDq3YcZ0YeleFouCkjiNcqX1Kjpvd4X3gRHfteiX+uXaGEX/CRrn0ViDU3lKupvdw4NF5PkF2WjuuUDR8zZvetFXY8XfZmXrCH0rKktN4TSzISZ7MRee1MtsoGCZ2wVpa6uatQ8dwpWRw++ka3jOV6woU2IFTci+UBmtDNkAgqJBCCPUIAsUguslBtSk3FzWdkDAFhkEUijdoHIdOVKPQuA0laEjxbCxsQNc72qVFbHXrC2/m5AQqaiDzI5QeYsZts5OUgcH4Yxm4FiTFC2RDUu5v3YAkWZstwvXQTSUryKQJaQlp0dL3vRs6YEK3xgCJ+HsCwIbHPDXSGU5AhRpUOuLjoqX3cdPyduuvUqOV47vaOaOIC1SUzFDYuKxfy2XHB7Heg00swPtawt6EzU09ErlyXO4l+ls0gjoWv/3mwnygX/cKpufvkHqt+PeBQrU7XfcIl95pEl4e5qdHy+3vPNLoHi9Q0JHZ8itqwpR8O2W+58+IY19Z+QjH/4NaHnwCGtWyejZZaD66RoXjwv0tXk/RAYE/B9vorjCeR3yXoSAR8etMtq6SMLHNCAai98jI0n3y39/75PS0jUiOWmR8vYbSyQ5C5maWPBeVGE/xuyJk8H2jyJDQSETj/S2/lmii//bJxk8iozHz362Wt5290tYt31y9TXXyTNPbwYAKcRa0JmxyHCIDaD7OwNBn30vwGDREnnPR78tvSfuFE+bpqC1VkfLC6d7pdbDbLdLPvTB30rbyTzZ83yyjKJWLrHoLGhWr+AaYL8cXRdAAEDpVzrzbEJ3MRQs7ou3aoIQUpco8WpkZ+kc09E3GRB+l8XfdPpZW8LvsUbkn/5Jv0fK0kRGUMR6CYIDgh468HTAqWhFIBPMGK2nqhULr5kpMNLBzD6gdZfqOM4MjmlEyGTl7bcHb+4XbPsTARB+l/UspHpRupjbZ3aBgI+ZHoedrDIuBB8EA6Q5sRaE9CzKEQcDYvYYOKfcB0ET55J1HgRY/B3nhVkKgjZzzBwDwR4BIP+1+7iY7ZJGR3BB9S3+3jSb5Jwww8TfUEHrYsDZxGfyjftkCoC8cXM7teXLMANUvNENBSFVi+7iW7ZuUYXfQS0YAJmMboXf0CkwdCs2sKqqwp0xiNFJNg43nRWqYxUXFykA0tvbA2dnL25sOtJHGlRfn5YnjY7W9Co6dvPnz8WDYa7qw7Fr1wEl7+sjhh2RAAAgAElEQVRC119G/2jcvnFSYsAtLy5FRBi8+rS0ZDQBy8aNshu8YUifQiJ2vOnfh4WF+LjoFVZYJArOvKGF0FkzkVhzPCkpaeDggoQL28IqQsfQquQ8h51Oou3oG9rZeOcZXG3HoQtONfJnChQ/Ho4hjdFgFvMScNAY8W1vZy1Hn5ojdrcOBvKMMxfowAdz3o2DHfiZXethjt923Pkewd3Msmw4BzYA0ccS+N2AE+RbA+b9YMDM/o09vmD0qGCUOM71hahUwcZkxn4p4121ikW/XhRF6pqoYMfE96i65Dd/0f/QEDtz+5XN+B1Spgwdy15fy1cskJkA7VVwcs9ZHcZ6QR2icV0b+hP/rqlBWBZG9bbGAE9o0cIlPrBSg0Z8xoYAjMy6InhesULXQ7ywTTcfYC+TsplZUL6isEGkmuOqmmbJRZZkP7JBray+hs2bVwBQkobruhmc8yZVhG7PjbkWOGYq6NEMxdKcb4JCApJkZICSU3Q9WFvrAIpO+9U48gvSnYJ3ZE7Qo6a7q09qIcPLTAlBUzpoiUnojN5Uf048zn0lBVK5NLd1jwxxg7I4oq+7VfPngFanR1pYqGs5aEeOaQCXgW0OuTR4HASwWbQSjRtgvbjH/evnvw3qZIH8733oQO4AutXrI+W5zc+j8WCsfPs7kPsB5aoUoAwsJDlQ2y/ZyeHSifvQv30SFbwImtBGID7gVc0PvdKb/FlIBrfIpj/dKivDyzAPuvZlEPfEsJLvq0yJpwlhZSihhfsK8HHvDcEn6LtE8+L4UOEioxBJOH1uTB7d2izt3aiLQdbpjmtLpRBNT9GxEdtC40YUzkPaQv2uT9W3QGIZPVLam9AfBVmVtMRCefHEWdm0C6IIUamYZzSahULiQ5sr0QS2DR3YW7HW9e95vw4JS8T9NEtWLcyUq1dkSXl+jKS4mmSg2SMohZFf7AEYR3G9B8+nEOSTiiNBgQvdKd97Ok5yCpJVzc0LL+wA3bNFgQleKnRm6egHRuF5m+V3JnrfdAln9pl0H9aHmEaEHC5/z+3SYTb1C3R0g/Xx0AeozfyO2+dr/nay3/G73Bf/5fZtBS37MzWN2B6PmdsMVldhj8W8ZlYhsJA9cLw8TrP9YOM1c3Gxx2SPg8fA7Zt98DMeg33+7GM26mek3QU7RvM5z61N62KmhmCHtDwCqInUt4LN0eV8bwqAXM7ZntrX6zoDd0D4nFFROsuk2ezcuU9a2s5KpNXEbNwOXwUAmYZ+HnPnzFJ0q4MVR8Y5t4EHYwBIcXEhahMKVSFpTU0d9M6r5Zpr1iJlewrRQB36CQZAystLEOVZimjoIVU4ymzF7Nkz8TBLkIOHjkNyr84HQG66cS2aEsYrOgaL0Pn9U5V16EFRPUEB+JsTgJhaDqopkV5FxSzKfjY3d1vN/iyw8hcGIDy369eVA6RBZsZnf1sAJBqF0NdcMw8PvWF59lmEaS0LBD+vBwBZuHA2mh7OhERqi6r3MvZGAZAFC4pVBqO6uhn3hNNqdy70i0D8w3FcvP5r0Mno2HNgA9FAdbWLASDaOfJLQcfEhKlC9hRkR9iTohNUrY4OeLFw4GKQLZkxM0cV77MWrB3Kc+xXkp6VompoWh1564kASEs/vov4yLzyVwdAONZrN35QZWdS03PgNOvgzYxZCfLw73ZIaUmvfP9r74RoQah0SbqgL6IUZkTK3Vfr7FV4Dmoz+jV4swFIaP7nmIuQ3z9whxw6MU2mp7jkA6vD/QAEoMDTjDC1F3UwUO/yGYrTDQARtwY2o/BIPfgerbZxRLbs7Za6c12gZEXJXdeUS0EWwRWyU45ke5/T2b4fUtNtjYfU79KSpktYDKR/QZX74e9qpbGjTQpBR9yytxlzHyX1qNU5fKhegUACkFFkVWhfeF8J6lJKlfO4rhjqbr0a5R3Z2SzHxqLklMRKOFDZmBKiGJVtW45JDZoYzgV4oWwzxUJeQRVyYGbXXm+Br1mEfgjDJnWJSknG6Mzec4+m/JAydKU6rRc6tqnPNIBjRoyZKtacUKr3SrUpAHKlnpmpcU04A8x4MPNB8EFHvh8Rqc1IedM8KAocZz7Q4YTv1IfGU5iAj4/fMGuxeNG8CelWZh/sG2CcKoKOJUsWqcjtkSPHcXPXakylpUWItqaCP7oTzrOmbbEviGkkSCckLS0FXFBQBCCxS4rTtGkZCmxwG1TFiULhZ+XJ01KQlwN6Rwii/p3y4o79qk6C+zOODMfijxx7xlFWuF9mIwwlxo1ooKFg8XemWJcPM1sal7+j2lUIIr/GDKWFz1NDi/HTq1BAjcaJeqYRv3NCbHS8/NkFOGwB8inmc/ZRIT0lIz0RD8JEJdfLHhwtLegI7zz87d9qqpCmmLAWJJhNVLw9GX3JbIvfu5ju4/z+/Hn54DmTCjZeSnWiQm+zj4vJTEyUnQl2zBdD4wo6WRO8eaFskT32detmKbD4wguHsU57g2ZcbJqbvxbIfz2OebRstW0Eo76eMqO6HiE3N1OWLpmtKEabINYQ5taOJG3N2vXq35fQdW18pkPvh/Nj0634HtXkTHF6THSicuhTkXEbVMpnUHcC2F+zZg6yGlUopD6nVJdozIqMosknzQYHbvzGWDC6X+Cc2ufX930n8h64PoKdjwRkCJOS8D+yI3GoIelBHQb75jHzmVuQqWqjhlDA3gzgkVeYI31Ql6O6bTg+p0HfwWcUBOgGiJyGgvawEH8NVXyM7tGy8bq1vu/29KAG5QxkhGCNzW2SW6g7gJ862S31oEXSohPd8v/ufRAZ3UTJz5kl2bn98uzWx2TTHzegb2CBxOUukBZkSG7fAL6JMWYNQAMz5h1F1iL0kHiiPiWDrW+VoY6rpLNtSO5/9qygNh9d16Pljrt/gVIPlwycBp8IKmYRKbxn6iwzujCCD+WsM2cNSRjmoF+PkXMTHpWM2rFhyPSeliZIC8dEh8rf3VwmBdmaYubt1de1C9mJfsdLH+gelHP1Goxk5+XKnmN18tTOFtDJYuT6JeVSUXtG9pxoh9pfFeoGmyQO/ZpoUGOGxSIzli53gP41B4X2M7OjJFdRx1AvUT0oD5xCVgfrKCFkRJoEMuPIySSH18kP7t+DuoqlCny8gIIOW4jBP4HnvyLliqpIBByk56BcUjXhI/2JtB0WopPqFEzd6kLbnfrsypgB9iMhtY79R6iYdiUDySkAcmWsmalRXOQM3IxqNEZ++D+dBzr0Dz2Eqy2YKfBhgAdfW09X9SQJACAXSbeiT2FoUMbpLi+fgYK0uaBN7YX8YLcvIrVw4Vw4BEngcR4C7UJ3vKWxENU4EKQ0rEWXc4KM7u5eFI8dVJFcAizaihWLwPPOVRHlQxUnkSLXUcRAioo6JETXbIffyOQWFhao39CpOV2r1WjsbTCCa4wPNF9dikNjsZuv8Xvmc68LtLOx8U7/OEc9cM59e3GPc0wJOoxiVSrpIU2dynklx54wxud8OedMK3Fph88GB4Fp6mAOnnkv8DMD4oLNqx2p9h1CwAszxjJQsHp7RhCd1E6Nvb9gtKhgzrj9u2D7uxjgdDGAZqJjMe9fzH70uvPLDbN+4+qr56taBAJtNnE7eLDKJ01svm/Wow2UzJjDI1gvNQJKyDRc4x0+QQJTk2IALvvIXLdxlYQBnFRVo08OGh4WFCJ8axnX7rkGXeMQE+Pvh7Fs6Up58D4Q0mE93f5u5QaADEG96h3vvEYpTnG/XANcG5Xoq1EBSVzbCIBZfG4fG1+H+u4/fqpisDqewN+ZuVHbAAXTWLC1aY/D7dAaGb1nvUk86EQpoGlFwokeHfYAqEGGG714otC3aAzBDgYz+tv8lNXR4QEUsGuFuzbQpxJRW5OOTGsymnS2t+nmiVHYFi3Rqf/g66vWL5Ydu57RQ0ENQzg6sdPS0rQ0UTfCsT+/7zF5ZWsF7o2RkMItk3lLk2X11fVyx22b5aqNJfL5f/mWfPVL31aF+mmxOnP2yCMPySc+i6pkWEtbD+TUTyPD3QwZ5mkSF/kz3BmKpb/hsIyi/m53xVnZsadW/uF9v0YTxnCJ9fwbfqXnzhurwYPbheaQjvMvbj+oEpc5/71Qv9JpgdABNNTsHJGHnzgtNXW9aPIYJjety5Qy1PWoz9HfZRiUV1pnS5Mk5WiBhM6WMyBN6azLFtyvn9p1VjauzJW50wtlX1W7HDrTgw7Y90ljU7O4USDvFZ0NiUXDxEULQS9NT5FbNs6TOSXou9JzWAabw+WJMyHSiiEWe5ulHxCkQbCOce5K43rkQNMomkT2Y/1XgwUwecc5xoNY58B6B9Zp8JHEZcMGdlR4Yl2J3edCDW7K3jQzcBSsUCqZUTmMjRWvZJsCIFfy2Zkam28G6BSQcsWHdyK72uLRs23bLnC+m+Dw60zDeXaJAORi6VaBAIQZjoyMdAUejMQnnXjSqVgH8tRTW1UBKvnpNgAhRWvBgtmo+5itupuzh0h1dZ06DDpiBoBEotcIu0CfOF6LjsV+oPBmByBsFsgsR3Z2imoESLBx7hxoDW3dDuDQmSqCnTcTAKESVCwkhk+e1N2//9YACI+ZTg5FAnhuCwunAUx4EY3zK1WZ80nwccMNS5BhC8E10K+KstPTkxzJZ5eqs4iDQ8xO3O1wQFsg/NAJdbOmFj23NBa2337btSpTuPPlg5IJyoxtrxaAkFK54fpFCAa0AkDV+Pt8AKyzyNy2KxGAmPGloHidoCEU0sZseEe1JgJh9vVhA1WuzwH0z6HZAORMZ5eU52QpFa3XA4Dc98en5KVnkLXtQw+Mghly1Y1ZEoHERHhIP/ocdciaVVfJC1t3Yazh4vY0414Xic7iUI7aheaDKOJmA8oFc9OlA/f78IhESU/NVPLca+bEwXnXTnx8aLc8tr1SDp6AUEZIrLz95hxkLqCu9yoBCFWzaGfPdsjjzzZKfeOA5E+LlTuuyZfUpPhJAYg3tEfRsh5/qUGOVXfJHVfNls1HumQfaFNc66dPdYCmq8EPqg0B/pqVrPj3vvkRaWjpl/LELslzuVVm6vkjfVITmigp3l7JGumStsRUaRiIANgZBrAakCr0O2Fg63lILJmeTuMWqfUHr0/WebC429QjsPaAKkpT4GOiWXtzvM/eJcx6oITqomtj/lJHNgVA/lIzP7Xfi54BppnZo4IZjwS0Jj13rlEOHDyC9L5O+Y+zcaCDnwRQsoLslXSr+fNmwwmOQ++JA+epW5mfGDYFHX8TtV27dhXAQRqyFvsBQHp8AGPmzFLwxHPAzz2ABoUQGYcRUJjfEZisWrUUN/shRK0oOTswri9BJxwCo0DFhwqjbTTV2NCpojMAhNK6tnqOyXrYnc0XUC8QdoqC545193SpTBKN2zIN2DxjXl+DQTNeFuwaO4MCWjM20mTGUKCpZtqJvtpTTAqWMX5O0JFOahWcTNKsmOlobOpQzevs7IB2UP3njtFcWrCo/vn0qImlbm16jD3miQq2gxWe28cXLHqfkBAtRXC6Dx5sGDcvk2UTAo/tQhmMybY10VzZY7+Y1xNli8xv7ezNuPNurYWYmAj0C1iMvgB7sN51obL53fLlpYpmt2nTXlCbZimaXRcUms6dQx8HZNZIMaTNnVMEhzkW0eFkcPPRfRs0mHZI03hBexpGITdrHIYB8rdt34NO9nre4xMcpxT8kugo/Toi3KHi4HVMTKycrdfSuWxwuWY16hzgmdEBbG9HvwzQK5lB5To9WUmuva7rYZNRQ70yzR4V9dHKdpi5CMH4gp1He13ZczxuvgMytPZ2Atdd4HqIw5wzC2IsFMpJtGkZyajFSEQNgi6qH0TXdkWvxPUfpsQe0AwV2aR+zGUYJHuzkzWYi4AHnJSoswmxcTq633T2tIrWG0tK1ZmU7t5W9BvR2aCIyHgpKdDqev/57Z+C3oRMxXPHpcHpfh4e7sb+WnHP7ZMoZFTGRjVFNcqllbR6+6HkF7FZyZAPIrPCRqspyQko4o6WT3/83aDW6XO9eHERAj4zJRbOubH7H90jp+t7JTs9Sj72CadJBPpvjOH+RvPC4aexEF2cAnpx9+COpSlWwwOkfjm1c8xYw9U/Xd8jv/9TjXSgT0ceOqPfsT4X6lzh4oX6Wb8jCTXIjK1TvM86Fdq09Bmy9+QR+e2mKkkHNe6d18yWzgGP/AyqXqer21C/1CTVNT2g+umsjBtZkVjMxwf+YZmU5oRJaXq45Ee0yonKQdnWh/nHelseomlalWFF0gKQEyo9sudgtXpGnkCr8/1sIjFlUzNwBc/AFAC5gk/O3/rQGLlcv349OnNnqWgdH9rU/H/gAQh1B9q4Wg8j7RlAuQoyoUVFbCY4XU5VVUPd6vR53zBSt3ZjOI6LD3xmLvLA96W6FTMcdBAKCvKQ9ciGA9WsaFc0UyDI42DkiZKhy5YtVBmTbdteVt2Zabk5BaBp6QyIyZTwtQ1cXKA89fXpaKXtkBjQQZ682R+VdPgwohk+PXm9xlkZGOyFZr/+nMdkd4z2N0TUdIxBPCyjovRr+3vKkQodr1bE74yjmeCRnoYickbDCTyamjsAPPg/GiSCBmKbcczsY7O3NREAMdvQHaX1eb+YGogLOdh2zUbgMV2ICkOQtXLFDNm+4xhcEc31pgUDORcCEhONP3As4ybwdf5jMqBjn48LgcPly0uUYMLWrYchM5mJ6yYV10GUoh0+9tiucZ3jeQgE1f750tfzGJxmM++pKXHYDngkMIKPNhQEv7TzgLommDGxrb2jGZLTuhleCGpEeN0ZM4Dk2mugSQp7aecxXG/hCiQngnaUjvqPMACSPlAR//wEWg4HnEszP0qC26kBUUDbeR0MoNpjs9cYX5tAAl+PoKO4GrMlmWPXiAQ71QQKxpIhT01buGCO9A52oEg9VnVX5xwOQq63HxSrwQF2lPcqsDGCCEs4gH4E9jeE7yRCUSsFRey02Ng4GR3RlMJ0KO4Z62zX1LacrHRfr6L+vi5xx/slygd69PdDQ6LlLNS62rtwP0hNQJfxDukZ6Ea9FGobmgGIAPh270PzAssGeiIl1OWn1I1GOPfHGFznYSkShwL8hTNSZOO1GxCYaUfCgnU7mfKhjwJ0jg2hlqNffvqrXaou5gP/iHM8Fovj1BlzHLYyN1+EOjVkyKZFOD2TPFhvXt/9CXVmhkyPniUKiDx2SjpBtZxbHCe3rcqSMQSTaMMIJkWy1oSvnX/DXPES6lDWNm0/Ks+8XCtr52bIytIUebYOAgGgwbHe78H7toAu2CZDHg0eKTRSkDks+UV5cueNc+StpXpt/3R7u3RA1rfY0y7TpFoGQTWrCJslA1TNgqRxLbInDIg9/fTTWLt+euG4yZ36Y2oG/sIzMAVA/sInYGr3wWeAEferIeHArAdrKMgn3759F9Q7jgT/wSUCEFNkzo3t2XvQJ0EbuPELAZBbbqEuvMiOHS8jexKLpmQz4PzEq8LuU6dOoweCjlAxGLx+/SrlbFErv76+QQGWkygqZ+bjrxWAJCXRgUtCX4w0RKupXMWO1Wwohlixqhk4Pzv11wBAeM7XrJ4pL79yEk6k3yH8WwYghYXp6CdQhJmBs6tkmsdUTRMFBhoa2gG8NVnZONiTAZCxsdGgDQ5fDQBhHcnKlXPQwDIOIMPfF6Qf2Rpujw0HSQtkjw1jgZmxKx2ARMYhU4nrrqsdXc0HdABD3ZugrEQjxcqDY2XWaQjUoBHcb+MjIyQRXdFjAE5eLwDCfQ30gkY13Ck1UAREdxlkYQAwgQGMHOzuvdWyZ5+usZkMgPA7Icho/Oz730EGtxfZhJ1qXdx4c64sna2BSyeA1je+uUXechP6Ky2f9boAEG63H7V+O/e0yPYDHUpOOiclUjYuSEb2ZuSCAGR4qBcF+83y4HOnFfgrnbNAUeH27DuMGr86JXawd3+DUvojAHH1VYE6Fy2f+/w9khHllvVF0VJ/DLRA0FVPhSRLjLdPFnqOSXRyhuwbjJFzw6kA62N4vlSrTPVudKQ7eSVLIflW49SLv7UZmAIgf2tn/E1wvAvR+SgPWoE5rJRDMpr0m1/96gEfRcj/9DSZjiAKVxc4zrKyEslH5uIU+nkE6+lBqpXJQJgIpt2lmFQlqlYtXjwfqe4qcNynoytrkQIx/IwKVZTFZZ8P1naweSGbFqZCfuTo0eNKSYfRqewsXbRooqisETHqUnbWg98xICUC9SDGzO9MY0H1UATx01b2ycrSUWJ2hqcRzBkpYP7t9WpKDKlYJrpMuldvj9bKN9FXzoetSmTqUwwdjN/1uEdV9DgDNJkCKO7Qamsbsb+O8zId6vvO6bNpPHbE/UL0p8Bouy8SDS/GBc60PjZ7XehZmyyi75tcvAgGGOzPJ3yNKOSCBfngdrcAjPrFBiYqPp5oTK81A3IpxzrRsUwWcZ8wA+LQh+wIP+eTdSH9/cOqe3hBQSqyFzFQa0Ix7/AIapzOKWlbfqenF5F55/xRWMGYy21e+4ve+ZlpAMrsH5u9qfcUhQp8aDim8U4vCK65AdXHgQXSSchUzVfZOVK9tmxFY7phP31vEGPy7TcIvTBwPdmNGt1QXzJm2j+YvwOpVBOteTv4EXh+Atem2UYosm/GktDzgxanpHizUIgeAVqRC9K7Thc4hzrJ78Q7WaM4UKRIvxpBBsQNJTvU4SvLTkEgKCZcIqCWleo0iRzo9xevu0FA6+/TxdvRUbE+pT1bSSm9SNO5SpP1PYnW6Z4ufcPdchSF/d2DPRATCFNrYWggGtdfhPzmfx+TOjSzVOYpQP2KpqKOAWRIlCN+gR5BYciu0UYHWyU7M07e907oj+I+EBObKzejJUltZReyzdXoGL0GmS2tqtXaorM7Sai7CHH6DHlwnk3MALoDoKU5AQQAM3N/DDHa0ZAEN2mUvQca5dntDdIJalZiXKisnx0v5XkxEuM0gHRj7kYdhUaPJxz70+fp6Z1V8uSLp2RF+TSJlzqpG4GABRhgtaCOHT5wSrahr4jLGUMkanjec+cqCY9FJ/XpsXJDSSiAjku+uasXMM4teSOtkgU5Ytrh0XRpg8LZYF+7tPa6QW1skc2btVLklE3NwJUyA1MA5Eo5E1PjUDSrFeiew4dpPjoiMUpKJ3779lfgwPs79fqm6kISu0HmMwFc8EWQ1qWTcqGsx2QAJDY2Bp1HVyrwkp2dBboGlEzg67a2dqIr6SEUAHapz1NSklV35H37jiKa1YpmXOVQsNLdhAlW/poASBqLyXOS4VhCwaq5HUpbjaBq9evmexMoYf01AxA61zTK8QajeU0ERuxl+9cIQCa6zaVAtnf9+nIVER7DwqipaZK9e3W90hsFQG6//Wol37tte4WiTNKSk/R5o/01AZAYgI+CYsjw4l+mGzoQXe/u9DeBsAFIG+5NMchShXjY/WwU1DI44tGxyCQMQ3kqVAqzUcOVFA0g99oBiDtpLmp1NKjcU1uBviApCOAMyubHmeEakn1o982anyee2I3xZlwUAOG2vvONL6IJI9TT+hqQwRqR1GSKQrSpbPRnPgOdUtjrCUAo3zuMwFIXZISf3t4kp+rRzBUYYwnoWclxYbJ6cXpQAEIHrLa2WX69+Zi0IHBVkJ8J2d9w+eLnH5ZFy1HTkpIiO148qXofEYC8be0CCUHdzNrV0yQq3CuFkDYeaGyTl/uipW0MTVCjuyU9fFhmzM2Tnz4JCnBUjtScOeeTat+xYwcK6v29cia6Hqfen5qByzEDUwDkcszy1D4mnYHp01GLgf4ejMSzH0UfOnlXV59GhqEa2YJO3EA1VSAyEhmA84BHEIndgD0y61FcVIhGfRN3Mjdyl4zqmyil4WQzE2C6MOfm5ihKFUFFRwcpRSMK2DDzwOhuT88AxsvOxCgurGtABkA7N9xmEpRLaL29fh662QeVvgxfl/syETdu12Rk+LnJPpjvMs2emakzDt3QUjQZDtNJme8TzNG4D36HxmMKw0NNf+5vnhas3wXnxsjtkptOsEiudFZ2MgpR47HNPqn//9l7DzC5rvNK8O/u6pxzQCd0N0IjZwIkQRJgAKMoRkmUbVGSw9rjtdcz429nZr0z/mY93h159XnsWVuWRmNLtmyKURRzBkkEIufQ3Uidc86595x73191q1ANgEkSyfolfl2oevG++977wznnb+kywYfL66CjrV3MuR836AiXoXezwx+1AqKXXish800+7kv7Suj14V+t9MwrvRsq3xxmBwUF6ag2JaP5ZECtiYuFZq5DSfHupj4uCT0wDlcXYrjSGF1pO/OS0EPEB+bbfrjvV68pA78jD4pINUaKmdyPgCkfhHCoy2VvCd2K8rLZ7vzyIVNMo+hDbKwlU//6r90p7+w8ZKp0KsnN+TDnZae5jFtZ02OYrzIWNJ9nAtC7+cbIzId5aGpmnavMs3D3h36Xgoy7WnJiDKRr7Y5SUOEoLM2XNBD6Y+PQ/K8d96tT6YkBn2sYz9o49ACh5aM6RCvKyQacJ0a6wKlohazyEBzu8sI0WZjjkyRsexhcEmHAQnMqVunpGf4qak6uhUQlxE3JigWBbupHLtTYa+PwV4qXB3gf//r3P5CikkzDH2pustyS2ZlFeJgFAqBJHavJQNUzNcNyH8oAobsRYgcpIItTVe168DW2by/DczRAoJfZBWbZaV8DagneaSD4ivK4PKbS4TWV1D5K7Noe41XbmIHyL4rKyCQ4Q2/vaZM6qFwNDiOIw/pMxWSkoFqDYyjKTZJt6IKemQpBg2lbLXtlT508/c5JWVUGsQXAuWj1kPI+jeJ1Y0OHnDg+hHG2z5PsmHEEUo+B+wGCe7pPtixIkOPNvVI7GIOO6hOSPd0qN9+0XIZQwnriEJ7NCFJaW1tNFb6hocH0xolYZAR+2SMQCUB+2Vcgsn/ZvHkzYBAFyFQVwolPQvazCY4CmlS99a4ZHZecKVGWP2Dt6o6VVj3ItTh0+NgVO5krZIOE7lAn1EoROIwAACAASURBVHIWAi83VYGiM79oUZXce+/tZp233tpt/qoMoiWTBi6y2z9EoVIKu+JSSiZXdSp+19HR4XeEbNM9r2mY11OkG2LfCrViYKOZ8zjIWOox6zo8Xt2vql5xH6avhgczIaRrAqou7vHws5Lb8wsyDQGYcKvu7kEoBDWaxoWzXmDoOtW+GPsipYWO4dUI2Fdq/HclCJbuT8noum/93oXVuQ6mf3+O43e1vgvBt28A/pKRkYgqXjakla3KkpmtTiPG+YILt1rycSsg7n6Dj/Pa/3W143Sda3dZyqOGjvuVAir3iMrKcmT9hip59ZXDJqCnvlTgmupcghKd1+wyeLtzkI215Gud3+41nJwcN04Ybdu2VcgGd0LdqsYf1HP8Jz1H051//KzXJlyDtlCoWdSshYHNC1ELcwmuVhUL17hT51VgfOwcTEqMxTjY51UcgioNQBKQPdftrFq31DyrRnuHQOa20M5hBB6U3c0B6Zz86fFJyxdJxbOmrCSghDeK50M7yPxN4HSlYF9luTFSmmvv9b4eNGj0boXShVX+z5T4VRvz1M1ysnJlldejaALjHg9oHq3+kiWbJxfEyyz0Yjs6xuXggXZ5/ZV6OXe6TS4giz8rltwO5gpKNDZgkiTv73gOqjZ2HkyPdyLosUmXP/9P/yuSJN3yZ3/yWzKXgG58MF9MEcbEwrKiqaLl9V3BE83f/XwWxzbjJ6Hb+chAJNZ7FkchEGGQYb9H0mXa61EEnpM5BjyXT57ukdFxVPXBJTp+fhTBxIzcurFIblqTa5cBbHdyIkn+7vkDcqGpXa6riJeExD5UOjKkcSAJ5xwvr+88hcp7F561fK9sMustrdov1csWyf/ywPXoqdgob7f4JBHSvIXjVrVt08oKOdSNrumDqHwNXZL2LptMe+211yIEdTNCEftljUAkAPlljXxkv37IFV/SFRWV4CmgzyvKz9RHZxBy/Phx/wPdLzN7jQEIl6+qosJVhZHWZb+Qq9lHDUAef/wxw1Ph8dfXW/Lk5y0AMdwOBB4LFxbCaeuSkeEJVHisc6KVmEgAEiz/u337UnQoDjR9jAQgl3Ny5rsnH3n0ekjkdsoewE8+rQBk0aJCBNJFULE7Y/rP0L4oAQiTDMtWL5Z+yB3TNADpmRiSorRMcD1irxiAcJ0c8EJ80ZPS0DEoF1u7pKlrQhahi3cmnH2oABv7pAIQbqvpYpv82z86IJVL8qSptRvP9V440hQ/vvYAZO/b/wLZ8/2Av+bJ9TeP4B2EqsgvKACZI2cENgOeYAySZ6fQ/+OZXV1y95YFcsOqXBOA+KDiRfvev7wg+9EFvSJ/SlaXoQKOCt7PdybLEQRmhYXp0tLaj3dNMdTfcO0SXjAk9b/4k2/JyFCf3FQwIz89B3kB3G6lk3Vyw8pSSUorkIs9k/L2hR40LYQSWW+vSXbt378f26m/2qsx8ntkBD6VEYgEIJ/KsEY2erURIORq5cqV5oW/ePFi0y8jOzvTPAzr6i76s+3cDmEK1PunEQ+uEIv59sGqx4oVS43KzrHj6JKLLN+HMZI/dR2tSPAveRs0Vj9YtaisLAcU60ZkVPMQOKXK97//P4L6cXDZWUAxFLrFzCOhS2qsXND0O547pXppfEG4UryajXWzso899mtm2SfZ8tQzatzr/szYealIrV5w/LS6wnPQwI7L6bnyswYVOTkZOKYcwKwyAX/oQGDY6tfR5/YJ7XK3Yc7ZD2IIlsK91gy4vc4BZ9XNPrvX0V0mkD1WYQKeu5VLprl//cRquAFBxGFvrNwxDj7m+fuLuPvQY9ywoQxzuRtjaR2P0AqQey66fjhYTbj562bL52YB7gg5z9Btu/8OV3m6UjUq9Njcc9Xx4TgGk6vt9XOPXXu5uMfC9dgYj+b2ssnKjpcN65dgThI2EyVPP73rMlEBvXashARds9ng6ot2Nuc+2BtH5z871ldXl5pny7PPWkgK7/GYWHud56uAuBUV/1wi18m7BtFzAenlK12HcHNGl4+OsbLeoWMlcwFoVbh96/LxCDCSk2ylNDUIjhUnSeBx5EGZjlXRUa+TdwKWB+tCJlHFLM7woEkgekMfwG9cj1ZebuFKtNwcW2VouHBGZtENvq51RBq7xyUTBPHCtBnJTJrFs8NWTjKgMkZLcbrRD4IorZDSFJDXs9OdHWLZCdQgUpItef1S70lp67bP8p/89AK6q0fLrnfOgCexWPp6LRxrOtZKBc/F1fuPMTVlmfzBbz5k/j07M46O5rNIEA3JHbevk203r0PFYzeeA9Xmd4iYcyvmM3uOJKR4/Zcc+fIZ9E6hTaGK4PPPFezTK8jzGTsJ5TBaPO5NWhSCjmhGBOYgsX38m/bKe81yuG5Etl9XImuqkiTRZ/c90Y13DKpM3/vZPukdHZS15Qky0Vcr2UUrUWlBhQiy6AeOAJIFxvq7O9kLZxYiIAfkH/7y30g34LA35o7JriYIoYAXsrVwWrLS7L4LMgvke+81ylRsKuDItaYafhEd1Pft22ePLWKREfgFjkAkAPkFDnZkV3YErr/+ekMyJxSCD1BWDQoL84BNbQE21cpg0vlWx4RFdiWiXi34UK7HtVY95rsm456muwvjUUeGzvzGjetQDSgxXBUGTDRCpWJ9VnlGOR5UndK+GXSYNMCgc0NlEpo6NMSf+5sBYll1yFxFLDp0GggRYkWLjvb5AwZu1w1cYqFaQ+vttcGOQrX0vFXFis6IjnEsIBjs0VC1yKp0nT/XiGrHAGBWASy+ciemPagBl9Pj5VcuXORqzm24a3AtAYg2CXPXD94XzslzANSZdHkdbkXCPV4dVx6D62x+2PNYsaIIc2LYNFlTCxeE+bc7D+Y/XB8IF+Y23xzW7z/scbvbm8/J1W3OC8GKsc6qCTCugJQkr0jHPug4HYWm6zatMFK45PTw/mDzSsaK7P+RlpZkJK2Hh8eNVC5tfHwOY07ZZ/vvROOIz0FVL0eWLllgFLioemXvwQHTYFAldnlvR8XYIJbj7h6TmwQIB8PyX+Pp4C7pOkbzcUfCfY80gn/uXe36ub1m9BjYiyYG1QlaBhSu0lMDjj2bFBYDQsngruW8hTqlpQC0ww7pCMbK8iwkiBYFTg0txQtm+LmsxPLNfFC9y8q0CZXx0T4493aeT+IB0DUCoY9zA7Y3UtYkmu8BGhdvx3XxomX+7aclgyPi8YWo9OfzIE1LoSpI6+kJND0VX6D/SPekT/74T/8BJPMxOXrgBJz1xfY4TABhLTHXKvmNTV2S//u/fheVhwkpSE6QNatWyc6d78lAfx8SRwnyR/9hB/q2eMmFaQQVystBMDY36wWjaGAoHhxNtz8DmPCUNz6zgLBScIQWjYB5SqFZ3uSfAw7Xp4kw9l3xAhByS94/3CGv7++V3Ayf3H8bGuJCtSwz3lamoLArz792Tl4+3iIry1MlJ94TSUg6K77kJag6zchu9K55/729CB83QbXrqGSiUeM3fuMh2Yj+IZcQj7UMzMiWnH4oZs1KenY6oFsT0ori9anOVJkC3/E43l9MhkWCEP/UiXz4BY1AJAD5BQ10ZDfQSYes7o033ggyYIrJ+neCsFwHkvl1m9cAvtRquok3N9veGR82ALnWvh7Xeh3mC0CobLUWjb348j548JiRjNQKxmc9AIkDCbQYOO/Cwmzp6R5AYNhiOkLTGFy4wUYkALn6TCovzzZOc319oClbJAAJHrdrCUBIxs7NTQdXbJkJjClywPtvYGAEPXhOmeBhy5Zq8x0D7mTwGdg3aBgwQQolMFjxV5YAlZyC88frsGvXaT+MUI/qixKAZEGCOKcgRxprL5lTZwAygQAkDhKAxfkBrsdHCUC4vVQoP9Hq2wfQAbxPekei0FV9RspzZ2T18o8fgAxKgmzY8puyev0KyQJR/s3XelAFQIPFKwQgE4MDOIYM+fY3HzfH9uqLT8oHB8/IylUL5IGHvU7pv4QAZNqrqPzjK61yrhVzeU2R3LvZJrIYgJw+2iEDIP2/cJxcuyhZuSBPEjPOS3Kmrdr8x++8gGr8QpmcypZjh98y76Snvv9/yom6elmWNyfHG/rRIx2ywGlDsqg40QQgtKmBBDmKAKWmc8y8d5lsee+99/xS8Fd/wkWWiIzAxxuBSADy8cYvsvY1jsDatWsBd6g2zjoDkOPHziAzGWc6h9MZ+PGPnzRVgxhPrSY4a3plsnlhYb6sX7fmigpX13iYZjFmPlURSx1tkrerq5eYDubNzW14UO8xy7KKMwLpRRorFVrBoJIXjcojSvpmtYGEe9qBAwf8lZFgtSqbwVNYgh6Pn2eB1Kt2N1fIFMKDIMjawIDNnukx8LNyUhhElJZaHX6qdLE6k52dgcAjH5LCedIOVRxWPMbH7UtKHWYXHsMGgsGVAZsydJdhFlQtHKTpaoRbXgMdSwvBuraeHqwGucbO1+55BP0GyEg4orueM8/xWmBj82Wos4GRLy7ORHOxyyWkw213vn2Fq4DwPMLt94oBTtDIXP6PcOvqdXZJ1uE2Ewovc/vo6HEauIr2B/FgV7zGCg+kglWMLwxPBOvcfvt6VC7STbWEQQWrHlS04lzMzk4z/+7rG5ZXXz2Ia5pkxr2kJAPqcJkmcCb8i9yyFjQ9PHOmAXKneWgcWiZPPWOJyGxe55+v3lxjYz53jPU6uJWRcCTzuem4K86b0OsWDnbHxtxTU4HGh3ps4YQJuH4oDDIZMFG1FDQTBMLKb+kI4hLQZLB0cbEMgbtBG4PjPYsxSkHArHwQXvuMVAuxisN1YSWFlgK+gf1OZCHGUa2rXYMZR3gCAcE43N9hQIY+ONEl7QMgs+fHy03rqoyKFqseUbP2+cGu7GpsYErjtY711LGiCRkDB5CWkV2EZ5edK7/1h9+X5PRceef1Y7jGdr0hXAPUoc3nBCh+/emf/a4MtJ2RRxB8/OgfnzPfL8wekf6+cUkCRO23f/9WjAkaZDK49SogcVBTm53zSO2ohETjeUGbHLVzJS4KaongbZjvMH5T0x7HAw1Eor3+H9PeNYxCRSrBm1fkf6D7olkvCjBh/zMWVbrTDaPyxJvtkg2Z48e+tFpS4odkYsD2cGo5NStvo1pxvH5cFufGY9zq7TZSys19kJ5fKXs+qEFi7JR0dsTJ7uf+WHadOC85vl5p6h+X/lEIBcS3Ypt23wUFFu472BkvH/RjbIe6pBUV2w8++CAi1WtGJmKf9ghEApBPe4Qj25fHH3/cOKx01vmynJyEzCPeXi0tbUYWlt3NT57SDufqgFxdWpcv3Q3r15gusofRzXzAk5f9KEM+Dux3EvCw5oGO6GfEk8lNTrbqKMuXV4Pvcb1x2F97badxeMzDe2DMXwGhQ68KOwrBonOVlWWhA3S2XHiUNhdUB8TCVWywRSdHnT/X6WDwpqZcD1b256B6QnMhWqw4zTiBAH/nSzIl2WKx0zOSDb8jHnjlxsYOwA3IiQBUpWSB7N93wCwTTgXK7WBOKEoohMgcuyeRquPJv6EObjh+hp6bUSH1VI7cbfhPHh9Cgw3+Fh0VaADHf8fGWjy+O4bheB/uPvR6uPyFK8Fg2AXb3YeeZzww82vXFkG9Z37d/WsJcMJBdNyAIJh7EQj8dKzmg/6Ec57d8Q0d9yuNQeh5BI2hp47G+zUUCsf7Y2LCcqs41+h4X2Ze0PLwwzehl0Mreu1cwP1YbiSduT6/ewAKQJRYJQcqGg4g5/0AJGNr0eCupYUVKE+ViIGPt72vPHqDPPn0e5fNj6REO2eYMHCDDj0uJiXG8Jt7zd355YtKDppvoecTCp9z74NAo8VA1SY46AhcXx3zcEFJcmIaYFOBwUxPs59z0KentIqOZxSa1I1Kd7Odm8kI7hJw3ybiGiV6/AUvF2R+TwVUKdnjkqRAjletpMjK5SYmBI4rBo756KgNJuKwvShPmaqrsw+O+hxkfKfkDJBfGZCg3Y6GneUF9hk7CZJ2f5+FipKrQ0tDo8p8Lxjhv2di7O8TseX+Y3jltTPy1u5aKV9UIX//w+fN91HRtjpAi8FzvawqS8pAkE9DZeZcCzqXY45sXp1JcK+pgCxfWSmrwdny4X8qSxwfE1Bfi0GAGuUlN+Ym7TN6FPDhlBj73B0Hn06vYyykjqc9zuK0F9jG4L035UGw5sDtiAcciubDe0TXm8V9wM/9kO39/ottMgZex/03ZkhqpuXcFMe2y7n6s9LZPys/2zMOBS6fLM2H/G7dYfP7kmULJSn7BukBr+eN196QA/tOyeKlVfLYg7fIymKfnIYOSy+vywDEXWYnZeuG1Wa9ipIyObL7pNTNFGBeT0sdKt+NjY3oX3XEP4aRD5ER+DRGIBKAfBqjGtmmGQFm/h944AGTnWOgERUFtC8yQezp8R4wqySK02F/6qnnZXBINd2vLQDJyckyVY9WdPU9e7buQxPNQy/RfAFIZma2rFmzAp3Oq5BxnTINy86csc0EaZ/FAKS8rBgZ4lzT8K2jo9dg5+n8padZPHckALFY7o8bgHAb27ZXAp9dP+8TIRKAXHsActddm+DYTqGj9TEznm4grE7c4sWlUAYaMf1DAvwUOnvBAUhVZSF4aDny9s6jZluuE/95DkAK0DC0sLwArTpmpbOlA8pLNlCIRZUgFz2WouEAf5oBiN4I1YtXytG6Ttl7og1Sv9OybW2pLEfF6qMGIE8+t1uq8Zz+4IPT0lDfGjYA4b6XVKZIeXGK2WcMgofx6TG5674ViGRTZceXVv5KBCA8zhhUff7ptTapRUVkWSVkqZcX+AMQ/n6iZkhOtSSiyzkEGMbrwaIZMwFIVtE281zftecgpIxb5eih4/If/vg3UN3yCfn9Tf3AXIG7IuN1QQHI6b32PqgbzZem0TnDT2T1/uDBg0HV9XkfZJEfIiPwEUYgEoB8hEGLrHL1ESDcat26dSbjT8gQHQRCJp5//mWj0nTbbdvQqC0N1YS3pbOLEJVr7+2hRPN9+w+CPBfA11/9qC5fwp+thsqVZvsJf0pMtDCCLVuuwz565OyZc/4HcVJiup/0TZgTKx80BlqaMVXnlRla/czthmty58+AORUQfqfH46pAcXuhWWQDxfLK+/18wXjGTK1bcSkszIHccbEh4NYBHzyNbKQe+7e+9S3/ej/96U8DTbU8tq3NuLtd06yTbqo2IZ3OzfmwDbBn88GCAucdgN24FaBZrwHdtVQ6go8tcJ3DVV0U3qYEfC7NsVZIm17DIJiZhEvNh1f5cve5ek0hmoj1Ixt/OZzmWudrOPhTaDUiLBTIU1G6lgrIfMcy37pXOnb3WMjx0H9b6FIwxIrnoRAs0+MmDARL51dWViqeG+ug+vau2b0GIG5FYQ4u5OXzDmRify8RG4g8cP8N0gw41pEjdd62bLZ7dCTQIDQ7O8cPXbzv3q14XqVCGvy8XLzU5sfJk3uWk5Nu7iX2wqHFx6XCkbYZ/HAWWgEJWsbfZNX2maC5JP1wkEE7hsHza2YK0DSvp0YaSOdM/NAy0Z+GBY5iCEz0ojndNPojIZUurNYlQAOKTQXV0tNSEYzY8fQh256ZbqFXJLHTEtFTRK20GEqAXmWEUKqJcRvYzHkVArN8ir2HBhAgtrW1mc/Rc1DryiqRnccakfmfkJtWFMrqCoqT2PFjRWjGa4rYN9wgpWUWNtSF5356tq2+ZBVvQ7fvSTT8G5F/fu516YC08LEjteh5YWFo0TFpcMDt8aQArpcMvgutbOG4rKxcIkuXV0lebo55H912x1I8++x1TIxOlKhpexxTM6N4AgSr4HU0d6G/ih2TBFThoyfts5fBg9qUVwmJZ/NLwLtoo+OjMusJesTOjUmsV2iJpmCItwwhXbRTDSPy3K4+NHxMlBvB/Y+Jt9X09Lx4eRLvThTgpbYTjQ2RO0rJ6JKpMVtNys5dLW++94FkIcGXmppir6sv3lR+GHziKiBwsRLhrGhtQS8r2gnAt4oXrpeDA/F4ZlFAo1vefPNNcd8r/pOLfIiMwMccgUgA8jEHMLL65SNwxx13gDSaa+QuyW8YA0729OmzqBzUI/gYkh07bgUsKUNefvlNOMDoxAsn5VoCkA/TVPBar8t8AchDD95ngozDh0/gZdcNdav4z2QAQnhaCVRrSksL4UwNorTehqqHhTHw2kQCEDtTPq0AZGFFJubNrLS22J4pH8UiAYh16BiAbN++BpK8lrfxUQMQckZuv3UdGrq1SU1dkyGxqwIcA5BHHr7NwLgoytrc3IGgZFzWQxJ4797TsmlTtRFmoOJRTk6mCQ6YcSbEprm5W44cPfcLCUDYL6m0NM/wW6hO19DQGjS1wgUghL1WLS2WWcAw0/H8baytR+yB8wRUKwnBIUSrfykByIplqEDALoGwvvdUs9R3DMnaigxZh/9AVbnmAITb+Pq3/kTWbag2ya73dzfhfYMKwTwByPUb06Qkr0gWoLdRXl62dIH/9vt/dM+vVACCCE3OnJ2SZw52mjTPAyvyweFANcMLQHjOs0gMnQO8agRwrjxIDMejAWVu/hr5/77397IFoi/xcXOSCugunyMxCQiYjLIXElljtpIYGoCsXLIWnCCRt9pjzXOR1RAqZF26ZDk+EYuMwCc1ApEA5JMaych2zAg8+uijJuveD333pUsXGyzwO+/sMipXfJjde+8OcCbSZc/eD/BAq3dG7cpEcxKnF1VVSH1DExyHj/cg1Mw2/2pHc1ZllMjJbuz33nsPMteNIMpbXsihAyf9x1pQUGAyQzSup5l0Sgu3oEMvTXsNcJtahSDnQ5cNJnUH97zg+m6W1M3E87MS4/WAuC2fJ7ebl5cDcmGBkT5tbW1Cl/ZyqI31ACdfb4jlmm3muvHxVAuyGWEGjDoWjRhjNZeETIeMZjPZ1imEaI7fNJij8pPfmHFz+hnob+75uSTcUF4ItxNaYTHfBVVjLv936HrT0P+nsfpBaWSayiPzM6WNyYGx2w7MRb1283VEnw9Cpd+TCB0XHy0XL9hGd+HsStwKXf5qy1wLlGveA7iGH65l+/5r5xHMuVlW/HRd7Y4dujt1/u3gB7gEodwiVhpuvXWtcbpra5tNYmPFinI5f74VlQkrhQ0GyOVnQzlV9GawxmrIrNywZZUsLC+S19/cbyCI/I6WmZ4q99x9PWCdbbgnUnGvUZEvVvqhuFVb24r7OsHI+U6CPDyMwKQVDeFo+flpsgodpzvQlI/ck5SUdDz7RI4ePXoZH8Tt2+LON3NPYOwYXGSAn5UKArjhxYCMQUe6qanXKHyx0nLffeuM1DBliHW6xuBee+ZpK2NOy860fLHcnBQ4oDFQvcpCLw5UA5BlH0GviJ42PKtAPI+Fc5rpVTPiANVJ8yodccjax3ik74TYKNw7NtuvlZAocLS0x0h2VjYgnPb30SFbEabFotigvDWtPPI52NVuye+0pAR7nNmZWeDJgSyNSshLIFOzn8iNyyEwUpWNTubopyToqYOeGIFtexWO2DR//Xws4UE84yZl7/5DcujwAblU3yUnTgWeZ5D5QuBYEtgGhBH+/b9/SLrbGiDTOyP/+//xWyC9WzhwAsQMZNZK+cpYoNLeVGerZj4cd1qqrUgkJ6NSFGV5gVOocMR6Y8XmgjQ+rmK8aomBQOlFAx9kRuV5R/rQS8S+CwiFo01HY17O2efV/3j5nLT0jsvqgmjZsBg9cpJtRemVPS+bv0cAaZuLy8O8ToCU8mr543/z32T73Vul8cJZ2bLtFr5UwG8ZQ7UrAfVABJzY9tLCEXn16Bkpy7T3TQF4VN3o0E4r8iXKpahimZxNRBKO75BzEaleMzIR+6RGIBKAfFIjGdkOnINb4dxlmeCDXcg7Orrk7bff95Ovt2/fConXfJR0d0pzC+V21dlwoT3BA0nnevWq5YBxpX1sornCn9SB54tRS8sMGNiYr7AgH2RzkF3Pn4djcwnf2Q7qVVVV0tRgybIWTmY/cz2V4WWmSPehzhNhParmxO/U4afTHbb/gXf6LiGdmd6AY86eKMFN3vhiV0e5orIMDsog8O3FcFhakL3qMw0Z09PtS6y9vd2/LB0KPQbydRrqbU8AmqtipN8pFCqGajBOz4oAqTtw7fzEerxQ3YAknCMdLujQcebfmOjLG7tdFoCEwMDskQQCCR+ygjRWfUiGVXODuVAyL8dZA8VrccB1m+45ZmYmygJgzk8ct/MonF1pTOZdCT98mGO60nbcsQ5d7moBVthjdwIQ26DQOjRcNnR7VJ/SbXDOzHiwO3e7GoDq+tddVw2nNhFzOtk0lKNT3tjYjufDefRgCO7dYc8ncAyzOBYeD/s/fOmem+TgkRrc53RQGZSsRpKj1Dy/9gAT34l5YuY6jMmFJUuWmM/PPPOMf5jYRJXqScuXlxpnlEEWxRN4XqdOXUKTty7/HNLnQH5+oVBVj+Y2A+Wzgz1Ktm5dbp4jiSDDj6DPhcbvlBlOSuLzZMIEJK+8YnH7NM6zNWsqDNSqrq4dAW8TpHUtHKcUQfDyVRWQX0W/lKFB6Wm3yROqYc3xWjEz7vWzYLNBSvKabeKZq0bYVUpiMAwxCZn41BRPgAGXuLTY9geZBa9Ce6nw39PetjMzrLPOYG+g354/x3fKc9JjkLiY9pSk+Nvg6KQcwrmcah6SZcVxsn1jkfR22/soHkRv8YjcUb5kwI8CzRH5e+XijfI/n+5B4FgrL0Md68hRG4REJYxLVnKZ+Tw1ZWFg3/z2fVKUCxjS1i1SVJoquZkWgpXqC2RXokA4N9g1WFvdKfM3Pc3ryYHPSUk4N68p4SSev3EqQjbtJWoQ9Pmfibi2tsKGsQLpe9YTNOC/fdO2UqrvkWhAqGYhL0zr7RoGJwQNBmt6JBqZn7VLJlGxQv8p73q2TfRJX3+0NLYkSCzeO4NDTWi6WC673rggX3lwPTTBfIBfjSEIGZHp4QtSkL8C+mRJsq48Xn78+otmHzmojCVPYWdaRAAAIABJREFU2QDMNM6FwMZsconMplaaIKSxsQkcrPcjvBAzQhH7uCMQCUA+7ghG1jcO+JYtW0wjvuLiUsi5FkLZqgb46uN+B/e++3bA+UtFQLLLwK6mppkZunIAwoz8ls0bkFEclOMnTn9sovnVAhBKUz7y8JdNwPDSy2+Yh+xnKQApLSPUKt8Q5c+ftxUPrWpEApBfTgBC2Mu69fmyd4+ThQ15ZkQCEOuMXWsAwmUVfkWH/O67NyA72/KhAhBuo3rJQtm0cTnu8TFTaaCjf+LkeWyrwX+FrhaAPPDAbeBVIHmBhARYF3jeRRlp2aamOjQrXYr7L86o/lE1rxWckxMn6lEtCR+AxKEKsXVrtVGiex1OswZreg/zoFh9zMxMNg1Qh4a87LwZDwZVcbIKgUZeHhStEuKk5kyztDT3os8Smvoh0Gip70GBySZOaAxAZrBPHyoGUV6U86sUgPAYx0YGpX2wF70sJqS5Fxn7BdEIRtgoFZ73VQKQHz03gus6LvsPvS5PPWsr2OECkG99+15J8o3IN3/vcUlInJK0JMsD+lUMQOYmbUDzD+9clDFwOfIy5iQ/wQZlDEAYy2AqS0NbphFISYbq17G9nXL3XStNlWhiZhgBISSF0TA3yzcmcRRJ9hVIc8cl6eg+GzYA4baLiqqlVQrkdM05836kVG+EF+K/lSIfPuIIRAKQjzhwkdXsCJBsvnz5crz8D+NlmwaM9AY0+NprJHZpdCo2b15vemjs2XNAamps+Vqi2O9i/srHJ9XbQ7PabjdxhUEx668wnJycbPnmN3/dHNoQGlat9yQK9Tr/xV/8BbJv9l88J5XZZUa9s9P2edBKiC7Dv6yUaDWBDoVK57IyoqRnFxKm+5uZYdXDOs1cX/dn/22JodoPRJsHdnf1y/kLF+GIWNgYOSyEVtEUGsbKgfYU4fcMGGl0bGrO1prPlA12FYb4nc1kW0fRhUTZSk4wsRhdFxyIFInFgUpEOLK0WwEJ9zkGZNBQuxyWFR7Cp9ef3d1pLomf/9YKiEvuDfSlCGQtQ8nYAbjZ5ft1ORv8vHhJJnqr9ODaOxlVB+Z1NXjVZSePL7j/+aoTVyKoB20rHNwJC7iQOFc0wYWhKZxG5zN/U/L+LLunecbx1zHmXxcCyEW4fnSUrXBxfcsHC4bB6bUO7idjqykMQLZvX43tzqAicMCrgNj56I6D9vnQCgh/1/ErLys0Er4XLjbBEY/2Q4ZYLSwvLzfbYsVCHS6e+9q1q9HRuxD30ijgWvWA2aWismZhOtzu0FBgDL70pU1YDtKrqBiwQnHxYgeSMAOmYsFKRnd3v2keV4ImoAmoQOzaVYPnBiBenhQ4oZI09/z57NCxNM0TQ9rNr1hRKlUV+agUxAPxA1ncIVZl5qStOQBfTQKEJyUjTRJAlGbgQfOxX4VHPE9DZSnGmSMFebaKmux1RY9Gn4xsBEO0gvxMcDXsuPvQSV47xfNZo9C7gLhDoFs5ZbJ1rFxIbLJXIejr65U5n4U2nQEEqLYjBgFJtKyqQMVnUSqKEtEygKrOuk03m2UuNtiHdCzgTn/5lz8yn/MqVso//HOLDA1zv7hGXm+gKLHb/e9/+wcy2NsFx31Kvv3bN0pGlhUgiZNBiVF4FJ6bky127CYA1aJNAZaVlV1uPstcskx5QRx7fkT7vHnskdCjEIjO9gcqgZTtpXGfPg+ymuBDVcfbxqRH3p/1AaKFKonZL9SpTh+3xPGZyTnpGJmR2h7IBqPjfdmCE6gUz0r12rvM722tUfKn//FZvHcr8H4altipTMDeRuXOO4vRQX0Wou28Vgl4lqMrO4K0yZhEuWnxtBzv7pNmj08UjR4o054AQDKPEVya2OQV0t6DxoaQo4/0C7GXPmIffQQiAchHH7sv/JoPPfSQgRfs2XPIVDX44qWzzAyJvmwyMzPk4Ye/hGrIMdm//4jfiTUvUw8zGzqQK1cuk6LCAuBND32s3h48BnWQ6AhpJlGhEHzhlZQUA/O9A1COAUNyTUaPDGKvz1+wgdKZ0zXm76VLDX4M9DAaYC1YYEv+lCrUQIIOg+5DnQV+p40Iubw6xIRu6XH4y+14MSq0i8uqU8Fspjob3Jf2TShfWCQLFy4wzswFwEhUhUd7grgOi16PCWCO9RjoJCQnBfqK6DKu86QQJDp46rBxfW3UyH1Ee869QkUm4VTptpKSE/y8F56T6zSHU1hSZzUIgkPnajbQ3MzOl2DHX1V+HLqJFzRZp0gDEPcacB+6P/e49HqY88T8VgsXPIV7CLgBCNdZsSIX0IVBzLFAr4D51tPv5wtKXNieLhN6XKGBiWkA6Bl/C9c3IlwwYx18i+vnXHWvl9tLhb9znPx9a7R5mzff3XPRsXWDGcKpaFSUU4EE93gC8zW4xwm3m42+Fps3LzcZ/0uQHU2HQ81rffFiK+Aog+aeWFCUC6dxUhoA06LDp8GIqy6n4+OLtsRbGu85Kvmp3XDDDebjiRMnDFdhUVUuAvsuOY3GhrSWlnbzl0G/HnNOdopcf/1KyI6fNBLChGotXJhvjquhocMEUPn5Waa7O797441A7wW9h3QseFw6fgxK3MSF8pr0WJua6uXmG9fI4upiee0lS9qnlRTlQaHKwp8ycrMlMy1ZQO9AXwpPJQuwNjUA4hRVZDgY8Xi204oKbFIjPT2QQFqA7Q72BXgdMeiFQhuDIhZ5J66Njg77VcTIV1NjDxe17Cy7jwTAoI6dsH0u2Lh2YKhXhsdn5dilcWnqnpXVlehllIUg10ty5OVXmGUXL9vi39Zjv/XvpA9Ki23NDdI6XIHnlVXP0nkQhwH43d+7RXyoEt0J/s+qVen2/KAs5QNngjYxEFAXnJmwn2cGu6GoZYOy2LjCwCnOsTpjn09zHodkAtuJBVTPbAuBiN5LVKRSYbgEBHyspNGGhz1FLVyXMQ8SNdI3CfiUvQeiJRnVOts76+IEgj98XZraI3lr+byNlr/87mGprFhqeiVNQKTg4oVROXlsWJbkN8k9j94FPg2aJUZPQXgAgTG2Ng54VnZUv8RHtUlrtL2uh4+dlUpAqWnNDfXmb3ZWpmRn3GA4UE2QcOe9UFtrE1cRi4zAhx2BSADyYUcssrxxuO+9917jvLHyQfUXmus08OXJXh07dmw3UKBnn33RI6QG4BahAYhCrgiJOHT42MeGXF0tAGHgwU7sXI77JMaa57Zm7XLIA79uzulXMQDJhlNTWVUsPd0DUge4iI84ajhLapEAxI6Erdr88gOQkhLrgNXX912WqXYfJ5cFXWGeNZEAJDAoHK+vPHorIE9DxqEjZ6IfBHAGo0nIOFOYgQlok4En/woOPAPpZ59/y2zk4wQg5G5kZSVJfl6avPHmQbO9cAHIxg2LUBlNRQDahaDIVkp5DUmUpvqW+9x0GzXy+48bgNx77/WSBSL6zrf2+QfNDUCyC/IkEwkC8NA/UwGIHTMkRGKT5UDNsDR1jsuyslgpz4+V+QKQRFS7D+9+94oBCKsBrBxlZcfKDTcs/swEILMIXGo6EfChv1ZqDqTVu8kTYsWLgXQUKiCoxs1N4D4Zl54LNXL//dsNHyQ5egA1nnRZED2Iju92Ll5LAJJPmFf2ahmcSTJyykzCUSUrYpER+LAjEAlAPuyIfcGXJyRh69atprJApzc/P1+eeOJnJkNqcdTW4StEBeOee243yz3xxHPei5ZZF5tpczOx1Hr/pCBXoZdHnToe2ySOhZYM8jkrNd/65q9hv4XAkN8pP/jBD8xD+9y5WkPUbmuzuFqtoJAIHahIJCJDZcvihCspoZSQKK2A9PZaOIZ1Nmxw4BLPuWyostLISECJi8u7DikzicUl+YBM5SPbFwOORwteLDbjaKoQ3rgapyraHhurKZrhVyw7vyexlVZSUgICo3WKuKzbb0OdH4V/aLXGLIwE2Qz6HpiPCN7SvAaGVCWiEeKmmVoqnmnXeD1W/uX1D1Xz4vmGq4pw2ag5m4lXi47Bdx6EL5TcrJCwcDAlZsfd/ipa4XCbDrrwKpcgrd+7250PCuUnnOL65xekSAa6gNXWdocNQIJUw4LOMvAP60wE5sR8FZJwlYzZeTrKcxuhTm7o7hU+yEqe21NGK3V6nqyUBL4L7tYdroKhx89j02vAe4eOvXue7vG4zwz9/PXHdsh77x9B5cRmjJm112upczYtDX0QQDrPy8tCcoESreNyDn1wkvF9bk4G7t9h2f2BrTzMQDJZj41jM+XBbQi1VON2eU9XVZag+rJS3tl5BM5dAHLV19dnniu0YfSmKCrKRla90gRDez84ZeSw16y2lRUqC6nxvtTnh9ujRo+HY6ywLPfe4bHoenweqS1dkodrFo3M9zlUK2wFcQyqhMvQHXsa82lkbFimPJjXimWLze+EXCU4/T1iPAhRHiSH01OD70EMlhk/tbk5K+7gi4bymwcTnYVTnA5lMdqkB+fh+A0O2uulEDd+7unp86sLlpXazHtyQpT0KfYV/+7qt3LDQ/7Gtfg8CZ5D/YywkrFwQYYsKU2X/MLF6Opt75kf/gTd0VNK5YXnatG4rxWqTrbqOzNmKzrJINfHx9rn9cWGZ+XvvvdPcs+9t8qK5YRE2es63jchcSq8MWtJ2gOttTIJTgUtN3MhYFdeNYcVW2/cxCOyj48Fy3APImimxUNpS++btJRkcFDyzPfR2oU9ekJGADGjcV4N99lnLKPqaEqMwTp77Htg54lWmY3LQH8Wke7BUdwHcRinXnnin04DihcrBYVJsmxZrlw8jeaPgAQ+/Nh1YGEiUAERfXH6rLB9yVRShzR56pS9qAhNehUXH+B2tFZIuPsy7fsjZ2qxzMYvMhDk5ubmSNNCe2Ui9iFGIBKAfIjB+qIvunLlSrxIVxkHrr9/GA5sIbIf7dDHP4gXypBxUPgb/z7wwD2m18ePf/yk3yGwkpye+gfhLZ4y0dIli0CeLvnYkKsrXR++xDUQICTqa199yLwYqdRFB4nN9yoW2pdwU1MTGvbZUr4anRZ+TystW+RXceG/1elzM6rq2PF3DUboQOiyHCN1ttQhjomJdwKGGL+jnA350bIy+2KqRxM0Kv/QCDuh8fgV5kUlLrW09ET/y43QMhr7fqxZE4CVnD1jIWYMvpTDQgdBgxR1DpE79jurxG2rjQOrHsoXYXd7lSmmNKiaD71UXMcpnPMbDh5ExS2fLxiCZYISD/fOQESdbH52AwXnEpqP3Gc4SV2u43IfdD33u3DbdYPu0H3p/tIzEuCQpqCZZfgA5ErQJt2mQvz1nN2Ayd2vC//S710OTuiyCkNxv9fjMZwMDwPvBrNcVr8PVJgCVTh3frhVqHDjMzdn+QvLl5ebACEh0WfAdaxmfLDvFKoKHvEK32UBblVQkAnoUzGuI+WtY02ztFdf2+c/HsJoQmF1oed4x44bAD2EnC1gJCNwwAnbYmWEPIzOzm5DJG9v6zJJiCQ0caO50EieE+/l6zatgGpeHtbplYOHTpsGnzRCyTRg6QcMjI4j7fbbNgGelWF4HwxYDh85Z56Vfb3WofWBA6AJD97P+rzSfXNZ/Z3JA90u152csoGbyn+j3gO8/xYkXSBZfPaS9PVYx51wNFpCSoKpeoz0BcaX3yezv8gC60jngRc3AUlZ8z14LymUXIIxyFMrLrTPJTrx/f32PCsKU2Um1kKTaKz20PzQN4f6RwUzPT8+dxT+meQ081u8eJFZ/+Kl8zI6bJ99ceCpTHqE+kH0bunvQ9M8QGMb+m2QdP3KAlmHdxVtw61/LbfsWCztLYPy/t4ONCO0SbDhPq9qnJIrKVNWOjgne1R++/ful2XVC+WWbUuhCObxiTAnZMwG1jM99ebvxAQaOaK6T5tDQJeeaoMmXAVgsuyyptEjbAogp1gvKItGs80BjyPU2dUuiSCE02KlWDKzLHRtGvpUNB+2E+3xcOISU2QOc5TWUt+L94q9dj4E17TG7la54D3/Sysq5T/96TGpqMqQd9+pk54BT0I5o1duurlYGrH+JJqjLl1ZJtUrIJ4A2FhpWrvhiiTn2GMfxDGca7C8l65eOz6TSLz1ImCnJeXHSOpMAeb7BiSdwC9CMmvnzp0RcroZnYhdywhEApBrGaXIMrJhwwah5CRfeu++uw8v4ETTz2MGGa6FC8tASDto5Fb5/V133Wp+o5Pyj//4lN+xCxeAbN68Edn0GcgknvjYkKsrXSYNQCize+utNxsHglwPrXT8KgYgsYCQLK0uM1r/Z85clCZg2BWTz3ONBCABUvyvcgDCuXfj1lJ5/72GsBWQL3oAsnbtIhNgD0PqlNUrBr/Z2RkmkGSQzoZ/TACwEzkD5UOH0eUanC0GSFYqNxAoXUsAovcNt62VgzVrqlEZtXLWdIpZyJ2eBkYevTBOnKpDI9Xz/seLBiCsqqxdXY2gAhh8PAef+9lOs8x8AYhuoLy8RK7fsswEPAcPnQNh2HMkP/EAZLMh1w9DLetC3XlAc/psAILbJjk9RWIBYxruD/Ts4PF9lgMQHn/VklVy+mKP7D3ZLsUF2XLfLavl5nu+L9Ur801gu/dgzxUDkIT4Hqm78Kw89fQbECPwyWNf3WguW9RnMAD59rd3ybZbS9E7q0cOHPIqi9KGQHJa1q4vQVDpkyEEYXfeDTGEKRDSQUYpi5/6UAFI8pStgK0tu0lOto4ZgZM33ngjEoREfMZrGoFIAHJNw/TFXujuu+82zdsuXGgwvTjuuecOaIHvNfACvoyXoXyfBXJaY2Mr5Hg3GAw2e2w8++wLBt7gZrX90BRkPu/ccZu0trXDua7BCzyYYPpJj7iFTJTLbbdtN0FUPXpe8K9mw/sBi3CJzVu3WlWVmhpbIejuHkSW0Wa7XFWq+LhAZp77UNUpDRS4D81kxiDjSC1+Nc1mu/CmxMRUM34VFYUomWfJJZBpL1wIdDkmr0Yzn7pePPTplQjPffmbHZJd6pnCxCorF/lfDjyWYN6BTU3SoRtmsyzHmJFWkjvXSUywmTpVu+FnPwkZPRD0mueiw7Aeb3KSdSrVwlUU3GwvVXZowcdoiZxuxUL/7V/Wg0rMMVPr9CvR38NWWUL2w2VdaJu7D/czt+WvxIQoEbnHvmZtAZSw+uBQB65/0AB75xRuTCzMK4SA7fTacLfjVkDccWPnbr1G7vkHrllg+3qPsvoVSjbXfen81uvF5IJWtNweLe6+eDxxyGyT+6Bzl/wIyugePnzOqENFx9jx4Xy7687r0HhuAs+VNpMsmISAwoGDZ/xzQiFhnPszHrzHHQvCHBcsyDVBy+o1lYboTant95BAaW3tkhRskw55Nu6psrIi2b/vBBoHWmJvckoSYFIrEPwngPycKG+/dcBc56pFxVKCfhec92eRFLjYaHvnPHA/5HhBtt63v8bsT8eQ+PjrrrvOP/Z6fO+++76pUKRDmvy55yxJ3IVPEVuvDfxYnVHTysr69ev9VZaLF8+b6gBNVf0SwGerXFiMYCoBcKQs9ChJghpdtPQhCNlyHaTNUbHesnGj/L/f+S9mvWKv6gFNO8i3WnhUTjbGL99WOGipXqY9yeuHkYkgJgXjRIuB85qY6cGD8O/0UVstWZBVJoMhyK0WNEglEZ3Gc9R56vLYplElohGaO+09d9lBpKb2hP94KH9Ma24PPB9TUrPNd7HxCXKqcVKOnuuSYhDT3357j5RVLJC33uqQgREPBuyzZPPp6H5UhOyzchz355Pff0R6UJUawLvrt3/7evM9yfozY/bZEwMFKNrsdL+Me2Tx6eFBwLjsiSbE4Ljii+xxekIrY+gnNe2oGs6ReANramrEdbTHERePe2PQvk/SvXOLT5xEFZA9s3BPoOKdX2SbKNZDeS0lzVaZGrANWlImYMK4F2gtI9PSjDk+BWWy3Xs6Ze/7cXLbXQmAC16AwIoNeNeiQLSgONeos2273ictXagEQX0rTRsqJjfL0UYLRdYqjC9qUsb7PVWu6WjpHrfbyp1LgSrZLdI5kSStSArs378/0jndjEzErjQCkQAkMj+uOAL333+/eUnU1FzAf1YDfP361XhRW1115TWsXr0ckn+AJgESkYqH9dNPA3cLIyRG4Rp0aNjptwCwhZUrlsnZmlo4F83GcQk4Op/8BaGjshUKNnlQm+nq6pZdCJ5oS5dWG8gFbQidgVnWpxH3rYFEK3pq0Ky6TqARl75AKUN88oR1ijgWCoFQCFJffxegauV2H3hxKVQqGrKO6iz45Uvh1SxaVCpl6NDc1opMXF2TcZq4X3XYmL1VGEYArhGQqeV3LiyGyjE0V2FGZXhdBawpZJ71/OhUTgMLT9PjdWE8hIzoshloLqZOqB6Pygdz/cKifHBqrIOQmhJo3MVjVMiGe8Xj4TjQOCYagHD+BGBBwc3QuKzr8M7HjVC+iAvd4rou38M9DrvdQANIF/IUHBAFgrxw+9bvqqtzpLNrDHCbgJOm+wvld+j3QcGaA3txj1s/u8u6vBXdlkqh8jz0XnMrL8Tsu/LDXM+FFLr8Jf6mcD2dw7z2GhC4jiTn6y3IQtuqgp1jJBDzWdAH2Awd5MbGTkjPnjK/xcbZANWFtrnnpgETv3MDkFUrqs16GRmJOO5ZBBeJRlSCTiuXJVH9JHp8lJctkKIFOXgu4brh/1YdLQrB9RicYjbsTDNBItdJQAd7zvuO9l5UfQ/KI4/ebmRSOzr7IXkaZfbBY+7rHYTSExMHMZjTk3Ls2DH0ObJOLpMBer+xmSGNzxaqB9FuuXm9gYL2AdJ65PCFIFiVJhIIaaQF85Si/IENK9DksLnGdRLiPVlcL1itXl4Jh7NA6i9eRCf0IcnBMw0FEmNRXsfzJCg1ofDqt2yPvzEBDloSODq0LKxH49Btohfr2UC8hX/GRSEhMmahQmU5gCV12XtkeiLAk2mMsZyLKQQX+iyhzPHgkF0vG+qJtP6BXtmI941aiycjTCVA7V4/MjKAZ7a9r/rBbaBlZmRL+dJswOxm5N2D3XLgRB8aKabI8VMNcghVJ1pCxibzd2QCzSvFHltS+iUpK60ycsTfeOR6efxbGMcEkt4QiM5Y+JrfwKGZ7LOyuKOA1FG2lhYvGZh73rKooBnDs318JsADGUGAYPY9No1eHRbml5aBIGfWwtUSsjXwi5La45bgPYtncvWSFebzBBTV4tMtz+jCQdsYsX30IiSK7fuqBbDABZUWanvk1Jg89/QR2X7HMhPk/PNTu/HuGUOwNScLyzNl9cpck5xLBydqDOdUltEIPsg0kAlF0o/uH7S9560S2RDWKUi2czsJgdaol3S51NEoS7IW4p4skMTYSgQhvfARjkYUssxIRWy+EYgEIJG5Me8IfO1rXzNOyHvv7QMEa7Uhlv/wh/9kXoT68ncdk1tuuR447lyQ/ybkpZdeNdsNDUCWVldKZeVCEwQMeN2AP+0A5KEHv2SkCJtbGgzRsRNEOtqvUgBShExsZVWJwUDXILtF3rrbODESgNiXnkum14n7WQhASkrTDESxuSmYjMpz+LwGILm56XLjjSsAc6RcJ/vTJBjIFI2Z2cWLi0wQ0tVlSbYfNwBhD42y8iwTYNHBmp6GW4neD+RFNXqVCiY/1EjoZnUCcQO4J8iu19RL9dJKE3TMQhJ2anoW8KUhU9HIzcvAszAKqnj1UlcbaCpZtbgYQQ8dSEoWp5nKyIcJQJjcKQAsdMXyYiQWpuSFF2xyhPZJByDc5kZIFvOcOpvbjJzu5z0A0bH82x92ySC6jI/PTMjBAxdQAe++YgDC9f7wt+5ExTwalWgEXp/hAOTU2VGQx0flwN7zsnJ9lbz9/mHwR4ZNAELLz5qUO1BtTMVczMuOQuABNkpGi8TM5X3oAMRsbzZL+hOrDfexvr4+opDlv6MjH0JHIBKARObEZSPArDcrH8ykvvrqTrn55usRfOTJyy+/iWx2Z1BmlE6yZly33rQF8AQ25xqTF158xWzXzV5v2LAWmal02bP3gHm5EjdNsxUATzddmzmFgbN82EtFSMOqlctNxaWhvg0VBdvbg9wKWntbNyAatqRNmFBWli3fs/SuNjJiHUZCMvxqJcgUBWwWhHQLV6Izodk8zWQx00uiPo2ZTw0koPdkxpEQhrLyAmSCkwzOnNlUOyYBojfHUCEvzC6zlwHNrXQwq0xz1XOKioqkvcM2hFToBrs0K2xsBmPuDyQ9uBOXJTbe7f/A79h8TfdHR0ktJyfXX8mYnrbZO3NsXsY+A9lSv5IYsfreqhyHQNUrUEUgudi/DW8usBISUPmyvweR0EPmytUCEq2s+HcU8sGFQelnzlGd5y6JPRzpm5sLrYZkZMSjApcitTXBpF93uVAFK/fffo6Ld64k97tCB25/jXAVEH8jPnjIul6oCplej0Bfmmj/Nee8c/en3AkVUlAoGoMM9rpIT09CMiIbVZ8+wF4OBearB4nTOeFWYUxzQ49w60LbdBl33HV9bpj32N13ojoBG0AGmFUV/kdo4hggXOfPt/n79tTV1aDKaEnNtJTUaAOd6kFztYMHTsJpGvSr2iWhR85jX79bRqFOx2oHA0XCEOtquky3c5q/uhtHeJet3g0jiUDolZreeyrssHb9RhOkqN122w7zEXpPuE9TcA6TqNZc9P9O7gaN94xWWKk8pBAt0sI57jSXmL5kkSVF+6AYN+VVHwqKsyAzm4kKDpT0Tp+BjHBAxYrL5mSlyxycdFoWIFbk9NESCbsCtNIcp4eiZBPARZW2kWl6fo5MxtnnYG5aFsjMgWdB9rStmIx7BHKSt1PnvKpt7Ki8fykQ0MUlWhUvVX7i56XoWG+ODVC5QY/oPjIKCdmBwL3U5FVGEj0IEpevWmaf7TEJmZKWbSsSf/7fT0gX+pXw1XMEqlHtHZBwjrc9nWiTM73y5//lIfN5EHM3OTFBvvyVHZKfZKG4tKRZC32KYY+gMVtxkEk0kxyx12luHM/VKLtMFOqF5LC+AAAgAElEQVQhaqOeelZSSiwCXHv+tecHJNeDuWUB8jYzZ8dtZNS+B9IguT7kJep4D6ai2S9tHAWb5DgLg9XCUjua/7aN23nVjma6vlQbbO/c2SOHTzTj+ZMjr77cItFJ9p02iqqWsRkoZyVMybZti9A7pAj3bjK7hMiKkim5UG/n4fkeW+npwOEleIJwyeBlsbJIK64ol8aOFvM5GwIEZb4cGUtaLs14x1K8ZdeuXXZfEYuMgDMCkQAkMh2CRoBcD3I+6MT85Cc/QYbwBqgmrTJ8jqEh65i70AwNQDZuXCvVy5bIUTQcJAH95MkzpsKhAchtIH73DwwiE2ox1vz+0wxAKA/8wAP3yoF9h4GPbkDX4sXgUtiH6K9KALIUSiusfJw+dR4yhhZrq85jJABx1MU+BwFIPKAPK1flw8m1L2m1z0MAsnQp1HvgxOejGzZhT/2AYXaiSdnpM5cQtKPTuSO9rZycTysAUc4Wx7ewMBPS1XmmcjGJztFDg1Mg5F4EVLQKQYWNhCfR5I3qW4cOnpX1G5aZoJgVjzTASA8dPC1brl+DJp9deHZcMrwFQsnycos/lQDk7bfekNtvBy8EwVtn5wD4DnaufJIBSE5+mkwCYlmGKnQcrlVfezPiigAv6fMegHz3rxuksasNFS9c55kRNKfEOF+MFSBd7XxwApBhBKNR4CaOQBxhy3V5su1mC3n6LAYg//wv78jmrRsxr2Lk9DmbiHMDEF+MDTr/7b++GxDDLinMz8V7ck7ipz9aALLQZ6OUi6MVBk5J9cW33norqF9V0IMw8o8v5AhEApAv5GUPf9JVVVUGksAHxvPPv2YW4mdmw4Mz1hZXrUZcKTPpJIP29fVD4WWTyeTtfHc3cMiJchMqIzU1JEpe8q/H7cag67AxL+vJj4ofp2PmZlw/zGUqzC+UjZvWQZoRMoLnLDmTnAzNUKal2qwf4TxskkhjQDThEcSZWezrs+owKkNLAieJsTRWQigxTKP+uWYlXZ6FOl0cU9X65/647oIF+XCCKox8J4ms2reCY+JmhKPRGV2PLZjofDlhX6sPzGrrMZOEy0ypOVePhAzxeP9QEpamWH6es9vbQcdKFyZXRrPeVAZSXDuvO/HztJtvtsT9Q4cO+GVx6Wjq96+88grmQ4CRGjinAOg8HBcoLpYKLYEqCfcRzHng+jom6IPiLOtWQ/RclA/iHwh8sATpwHjzt9BKh87HK0ng+vcRpoJHJaz33rWylu5yerysGoWrvthqjzZUDFw/nXf8XStr/Bs6VpxTOj84vjo/VLhAj0WDAr0H3cZ45Hq4c6IQxObFgB+xeMkqHnvYUDKX/WlY/Qun7DUFDHuoAIC7nAvFdO8FrdS469oKqvUaed2ivF4n7rzg3CYHZf0GyKniedQF7gZlTpnVp+gFs7fPPfuaPPLI3Saw6OgYMNK8lMnNBB6fBPQWKFQdPHBKlixZIhWVeaapIGWw9+4+bmR3xydsppqmfCnCsFavXmm+YxVF7fx5+yxilUKPMzuz2P/75Oy4eYamQz577ZoqwFfa8MxEB28Q0mm8nwlpobFTuErW8t9aZdExAoXBBFG0XCiKjYEnkYAGEUUl2RI9be+3XHBhyO3oAIl5UaXlp9B6e+z+GIxMYZz95vETFoEvoJboCV2kJ2dI9SrLwzHHl2vv88kB+2ygxc7aZ+3U1KDETAagiKPdljsyNT0uF6esk69JovPnz0mGV3EuKMyB3G2g+hrns/f8MCor01N2P1oBysiCHHyy3V9uTqEsXGarGr7EZOnz9DV+83f+DrwLynZPy4WGNvTT6JfePgaYdh9//z+/K+dqTklJeaHsfvuQ4YX8u99ZIzMxttrkGw9Ua+OiBtDrz1a9JsYGxTcb3P19LsrjguD3ybkeSc62ndoHu3vBrQl0n+/ps9yY8UmvmlSYjfvVI8jPkehutzuMhpsTHpleAGekxU7FyTC4jLTmuVPSAYlf831KmfzN3x6RBMgoR8WlyQsv2wAkKdluaxSd3fXeTvSNyEMPbJGxyUEpQLCaFBcvWYkjcr7RckAGWDVJ9cRBcL20dxSre3GeIMEQeCS941bI4KbsVTKXsk46ekY8Bc13IwpZZmQixhGIBCCReWBGYO3atVCzWmYyFZTZXbNmBSBLF0zVQx0WdWxc1SYfXkB86WVnZ8n2bbfA8ZyTFMCJDhw4DCWnUgNJ2rPnIAKAXls58QiR7KvmOkoKMQkmBXsa7MDOX6stKCxC1nITFDgagWlN92O/Sco8c8aSxXUfcT6rokKLgzoOqz+0hoaGQLDh6eDznFW+k38JUVN78cWXzUc65eosuTCWQFO+TDgyZWY8z569ALiHB+PwVG40GOC2+CKlIhbNBGsGpmZNrweJmDR3HPniVlgMf4vBC4Tm79sAOUm9fm4TMBe65To26pTrPrmtRx7+qh/Odup0QJVm48YNZl9vIZOrRqcsxWtg1tLS4nfSSHIPF4D4FcMAxXL7hIQGDe7x+HdmPgQCEGbf6bTR9Jx5fbSJojuWhvTuZeqD1Hi87LCruhUKlQrefzB5nb/p8qyANDb2mY7Errlzfr4ARFWsdD06qv7ABfecXj9XhECX5bkRjqTzQM/TbSzojpE6sVPTE37HhN+5AcBXHt1uHPDGpk7Aic6Z+aVzLDsnLYgwrePNa6Dnp9eP/3YDOvaKcecrP7vH6V4b3ZY5Ls8xJezQnctcv7W1Wb75rYfNGBw/XgsexzkjnbvpujVmX/v3HccyNlBnf43vfOc75vN//s9/5jT4SwYPJFVamtE3CIpkFIt48ok3EWxZZ9U9Ls75ce+5kZqaDply7Q9hr0hbWwuOxUJwvvroN5DssYIdhKroGFOh69bbVkN6u0tOg5uipmNBVbvEBPt8cOFxmkSg/K4PDV7VKK9bjODDh2pQf7dNrmQC0rRwcYWMI7jsaLL7KCvL969DtStWtWjTUBnraLEO7cIyGzSR+F2GTLlavNerZxbzomihhT/1AH46O2kDgY3gA6kNj1rY1TSqEMnoym22NxEnPe3BFUIpWiPDIzbIa25ulOs322dMZ2cHrkW9+UzRk+nJQKDD7+bglEfFBiSGF1bZwKYEBPOxuLXm84+eehbZ/igjOjCA6jzHNgnONceOxufHxpWL5KtfsmTuv/nx+1KUkyT3b7fnPzuVJ7MeWjcuYRIVJRs8TI94sCx+nrTzOQbvsNkoryFtDHrfxFjo2hgSNNqjic78EJQl7ff2GTEzA1WqLBvE4mfDYaElxudIT5c9v6P7LQk9Bcmd2FgvkIwZBhG81n5fnCAT00vM59ffPSQvvnxJ2luHZQZiDcZmERB6MLTUtHh55MvluCfZaHgEibZ4qJ/FSU4ShCOw/GBsl9RBxIA2hcBtznsH+SAeQrln2hzeQXNebNY9ZGFyW0u/LqB7IcjvgH8RCULswEcsEoBE5oA/+GC2/M0334Q85D0gaC/Cg2IveAln5w1AyvAiKgA3hMTzbPAt6BS9s/M9WQnexZRx2OPNuiTftkFNavfufZ96AHL3XTuMk7t71z6TtVTy6S87AKmqKkPX32JAOZqMrKibXZ+OBCD+u/DzHIBUVmUiWzuBl3CAY2Re2A7v6bMSgDz6yK2QzI3C+YwC2jRqeF9Hjtbg7zhkbX/1ApDy8jIoVaXJRUCpNHDLy8+WdeuWG/4Ve368/PL7eI7lBAUgxZApLSkFvwHPs0ZIkp4/14LgJQ39eSrkxZ+//6kFIKyWFhVlyvqNiyAJOwj5YctB+DgByLIVJdILaNe4x2vj9ioXl0tWXp5ppDeEpEdyAoM565h+3gOQf3zmWVQ82KDWh3cXqj3gtl24VIuAJgXKVIkozMdIWXG2LCzJkpVLCmU/GkdeaOyX/+3Xl1u//TMYgDzx1BsyDsncl1+onTcASU2dkHvuqEZlMxbwPwTLSLhRVSwP3JHR+I6PFIBsKwH8a3iRmb9EDUSCkIjjyRGIBCBf8Hlwzz33GBjO2bNnTbM7Sjru2LHNNP567rmXTTZdnWUXLrH1puvwUMowmXpm+PiCZmdiatYPDvbjhT4LZ7tFqqoWGIhSfX0zApAP/CpGrlQrt+t3vDzycjCCJRh+E+6SQTATkJAque12NhlMgSNRACWul+TUKZsdYnAUmrkeG5vBQ9aWoanYEeh6DTCMB+/gy4hG+JVmJ0noVW3+oEACWWCFYegxUmN9xYrFpslaK+Ac2i1506ZNyMYeN4s1oCeJ3UdATtftvEwoVoBwGnBYtQLC89LKyySyklMsL8F4bKtW2SyvWj0qQ3qezBQHKgQBHLiBtHgXQJelHLBWEebwYlYrKipAFtMSJ1VWl1UzOnR23AMSwvy3QkV4fqFQIULYAtcgUPUyy4X08wjN3lOBiBbasVphRvo9qwEKN2AXd90O/7qVPR0/d+6Hq3zw2IKrdnZkwknyFhWlAgYTg34XNlP6UUxFEQiL1PkyNDTgPw/3HNxzVolpVzTCrSLxePVc9S+/07EKhXbddqvNRHd19cNhS4Kwga1YHTlSI20QPtD7istoD5q+nm5Jz7QkY63S8TxU8prfKwyMkC89P62Ecb661b2kRFvd4nkQZkQjB0TvFcKu1LQqQtlXvY8XLV4I9anFph8IeSId7YRpJkk3qsCFhbmmASKXfe21XeC0WEgJrQLPuxWrykxFtBOwrgkQ0zs6e6TmTL1/GQY1NM4NFXRQuOd1yOL3Au5Di4lOMBVXGrPDahw/zl3Cpm7cuhRjOC5HD9vlaCMTfdivvc+5nMoh6++8bumpFirEfh3JKXGmy/wg0tCpIOjTMsA1YaWG41dUXCQ+IwLA1hXIvk9YiFRmpj2PaTxXMtICzyezfmaK9ENZkFaJ5oqxUV5PJIhkZCRYQQ9aGkjNtN5eWxnIBbQnMd2DFWE/czMBWGaqB4McnrT3f1fjOen3zrMdMD9VMUvCOQy4XdzRV4o2Nep1Zk9AE8vxevNdBSBjWXn2mcXnRBJ6r9AGYpaZv8eOHscxodN7cpzs3jchBw4f8GC2CABXV8jZc21y320rpKo0Q777w91SXpgsj3+pyqwbPWMrL9MDCyQh2R5DVDTGL8omGca9qgAE2vGdfU7OjHXgunvkdDSfjIN8rdkGIMB4AprPIyO2mjABMr/qg6Ri/EfG7HWJRU+lrnb7+eRxW4WeG88RX5Qdy6i4fnRRt/NjaKpbSqqtXPLv/uG/yPKVi+WZnx4EaNWS72ejcE9E23dQanqVLF5aJgW5MVJVjjmDgJSQwxkIjDDRGBffic7r9vlVd/ESSPPmo4wO9fsrOUNISqhNeceQgGfEQsgY+1KvA2yRVcA2QHUPRXqF+Efqi/khEoB8Ma+7OWsNPurqLhnSOB2O7dtvNFAkdghns0G+3BQioc7apk1rjKNYd+6CXH/9dXiRIXvE/gLAVfOF1oemfjU1F6GGswgvtzhTzr1woR6OVwBiYCEtgcFXJy4aii2hZjHwl8OwPOEn43wvX16NF81C07Dt7bfeM5ugA+MGTZTjpPl89iFNR4vHR2PgQOfdbyGYewZV6uRzm+oI8UWvTjXhawqjSsNLjgRzOuBtbT0mU8xllZNBNZ1QuBaVR9ztanDQjx4B6oTRmQmFmDAQUWdyGi/iJUuWmtNgFrUFcpvmBYFAkuY60aGStnp9iY8P5YBw+wUFBWYb3V29Bqqn2wsNunxQxxnwmpm50BRuIwDBifYHa7oMyb9uYMGgh2auoReA6DgQnqbbYvBYUVHhv3Tq8LpOrHscuiBhYH6OD5zn0ADEVbhyg2SuP18zQ/4WGnzov9PS4qB4loHAszVsgMLl6CDrNvQauNvToJPHrb9zXquz7h6XnrM5di+wd38P5ViFa0qoc9Q9hq999XbTYLQN/TEOHLCiElx3+fIKWbd2sakoMIExOjpmJLlZHeH8n0CSohvKQp2Ajuh2eQ01UFqwIKBGxGeOzllWMmlWqc4GMDzn3l7rxH/5S9vMPfb+rqNmrqjDr8GaG9jHwyFi8oQwG841jkdbWxe2m26OiTLdbHrY0dGDagcbwNnnDu9bl7/E3h3l4AakwMmPQvCyYIF1fBmMvA2+APlnNLsPO+P0evAaJ8QHgiO9DhYqZ518jkkA/hgtN21jVXlaXn/1qPmd4xbnqW5x3ibBeaa5ARoDD3sMUYBfpcsQeAMzgCaR20GLAaQmC1wX1+KTYyUBHLlxOJRR4Gpko8EsjRCsBeAj0HJyAspZOSn2evBYB7ssxJVWXW6fQTngbahdrLFO7sj4AOZKpf/7Pq8ik4A+HT6PozY+Zce9pTGgkBUfFy2nLlj+Aq2y0t7zhO/OeQmP/n77bI8GVClq1gYHkwhyNm62c4gGtp/56zN9YqyN+SwkqrO3UV7Z2SHpKXNypqYD91UC5HjvkALA75LBdewfHJO//hHei2io+dW7FklZtg1sBjAfUxIC8zfGZ5+P2k9pcjxWYiYsvCwKXJL4JHsN5pA4m/Wga3MxGSZxZ9bzkkhcfwjQXloyEnnJKV6QB3hdd48NWBNTbOATI5nS2eb1Q+mdkvPNlrfB+XfdzTeZz6+82ypn6prlqSc+kP4hewyMOhGu2Y+AWMXHWy5PGrhIZRVjsgRNcTMQXI0jEMzNwzsgCkmsuFY06EyRi00WjtULSOCM1zySTWrn5myA6Z/zuO9iEi0MdHn6gxB/wD0MGN3uvfsiQYh3Fb6IfyIByBfxquOc7733XuM4nzpVi2ZB541DRB7HffftMP8mXIp2661bjVP9/POvmJcMnQtWSPr6B6QIXWrZDZ3N/crLS02mkzr/3d3kNszK5s1rsf06Q5xcBYLi4cMn4URY3sMnHYB85atfhlMRC5nTi4CN2RfhLysAKSrKA5a8wJDMjx49hUDEdsWNBCBf7ACEcdR1m4vBiar/TAYglHpdt24xKgALIKV9AgmF1qDmhRrcxMaRI1EGiddsOPMpJgChwx6PCqmBZaKD3Tjw9XwGsCqQmZkOnP+IcVoYyCRiGT6PfMCSt7Yga44UcHfP4LwByAP3bzPBA9cdBAmXxPFzgEqFC0BmgGt/GKRzi3qbM5CxGCQ92lp7Ub2xzw0NRBNBDtbgJTQA0eCA3AFaenqmOeYbb1qJ52iqPPHPlgf1SQQgDMzNs/iOlaby+s6bJz5UAJKQALncJXlSd6ZJkpHAuFIAEuuDEAL4V2m5RQaWFQeSgw8u+xclABkZb5UPDvdIV8+EfP2BdfJXP3wfELh+2X5jtfzGQ5utt4Dg5qcvn5baS73o/p0h998EVbTPSADy2vtt8tbOU0gMTAJubRNyVwtAEpBE23FDGeZAv9Q3TwJimYlKSLckZwx+pABkbWKlzMSvAtF+Rhqh/hiphHiX4Qv4JxKAfAEv+sMPP2ycYXI8SA5PSUk2lYxilOHZs+IcKhuE0bCHQ1XVQgM/SoZK0pNPPmdGa9WqZQg4yoEP7ZFjx0/Kd/7rd/EwexHO9mmjo09jhpad0SdApjty5KTJMK5cuRSa5HtNdtRmlwPVDiWnBy5H4Dc3a89KSGyMzVxplvBrjz1sHJlzIM3X1Z33Ow22cqKZmIDKkWaOmS1Up4nf6fcjkNvUzI1WNDo72/3wEEJGNMteWYnGZR5BvKurEzCwcu/8kzwnR+TgwYPmO1YutFrCDLKars8KiBodKjdbPTtrf+P3emxamYr3OtPyd2afGusDWcN0YHfNKwad12nJySmAvNisJEnhavze3a6/IuWVqUq9bu5cnuVzzdRqx3d+n5tr98WqWa8Hj6CCFeESNFYk3CqDqvToeRKCpRUJfjc1ZR2vudmA8pMLG9KKDCsgqn7D8dV98HxCe11wzPwEaBDy3bmlx6FzxiWmu3MplDitYxgOduV+h24McsMNFSBttxqlJRr7SWRn23GjiIFWBQkj4nmpKaxIz5PHppl+zuNEKNyoaSUjuDeI/dUl07vVQf7mdhnnv/m7v28N7qNbbtkgpZC1bWzqgNx2LXoVjAfBz3R7DEBcaCIb/tHIw1LHvRocM9rwyDDu2YtGGS4Vz6HiBQUGznQSiYvqJRWmv8VSNAecRMqURPGDhy2kUu+jVSsWGcWkN960vUY2bFiCXkSU3o0GqbsDfYuQiYYCkd6vzS2NsuP2G0yPkp+/+K6/qvGHf/iHZv2f//zncvG8zbIzG61VU1aF4+NsdYLnpipwKRC6oDFhzfGuRHPF6uoS+flzgYaCWiHU/jlpgD6pqAKvvzvfFNppoXJOS3Lso3xhvmzYWCWvvXJcJh3pXO5f791YZOZpVGxi5ZlWWppp4Fad7YPoa+GTLHRtV/O0CQA/svMnPUXnEdZHwik2Pllmx3rR28OH563NxGd66w/1teJcrdpXbW2NFOVZ4vmh4wfl4Ts32nGJmZFlSywM9NQ5Wy2jpYF6TpsAWXrlEptxH0DwOCualbfLjU9EgQhvCeRjIKOfO2dhq52drVJQHFDumpjzKgPe9tvqWxDAesR0FAWWAVZES05JBKfBPkt70WWdZhpI4jhpJcUL5S+fOI7KUJw8iApHEt4L//TcGTl6sgFjGgU59xLI1yKbj9fKJOYH7+PcLPQKub1Kyhd4cwF9YKJnPAjWmNfDZRzJu2k7flGAK0Z7UDPB+AaUCX2oU1r29vCwfT4QEqjqjNFIsPmrnr0duAdstSc+yl6z2fhhaWmy59TbMyBpXjf5lq6zqNzYysjew+3yzAutsmr1YnnxRStLj7cGIFi2AuKD9O7MnD32udkS+ZPftdepqHItYFkJgKh9IB29ybgmWSDFz0nv8Pu4Zmj6iWpaV4/d9xyEZhJnbfUtyuvrxOfOZLSt1MxivfuXbJe2wTycW5ScPnsO6nnnI13TvavxRfoTCUC+SFcb5/r1r3/dvPBee22nqV7Q6frGN75qgpBmwHUoo0seCGE4XG73nj2y7ZatxpF74cXXzIuOTsF9994tzzzzsnkILlu2CE72SVMJUTw3JS75kr/xxg14uDSiKlGDLGEK4EEVRmXLdVAAOvZfhWCnKBCEqHPoQ4O+ccATaOSWlJQUgfdxC2BX75vgiRlLfaEbOV3Al2h0/hPxMKeFUznifplxpfGzQj1UjpeOn0KiuIw6d3Qu6GBVoiEXnagBwByImVWHhw66qk1dhHqIOrxWQtW+CNXJY4O0Pg9WwvXVcaPTFuBiUH0kIP3J9f/8z/8f+cEPfmi21QnoSGysfSERMqIyiTrA/L0A+HYaccbqoLvQDQYQ5EfQ7rzzTvOXpMEAL4SkTbuP/v5B/7HF4cVKo3qMShbzurE6pqZSpAwC1BFwVZCmJj2JR4cExLkSGhBxPFwIkTqEvB6u4+0qael18zfi8xSX+D33oXPSHxCaIDnAP9I5aGVtA3NWz23Gkxl1j8sNXDgfy8rSEfSPGtgPjdvS4ILL6nm4gRadVJXcVb4N19Vr4F47N+DS4yCvYtJTIgodt6AAKaQJqLssz7e6uhyNPavkiZ++4R8XPU53WTowLixPA6mysjJURW0WWff79ttvG/UnY3MBh5tBmauUxYZ3VVWlIH0DkgJHlQR4BizRcLSPHqsBudzCUbgOz3fFigpUaLON2hVlrhnAkOcRjQZ8U8DVHwZXpRdQUW1KqRwKHpfeP9yeBrkXLlz0j3csrtnsjD1W91nCz0uqS9HvpUJee/mI+d1tmOjORVaE7L1CeFogGaGBvQ3UAkkHLlu2MEeqFuXL++/WmF4r7hzxB48e1I7LpybZe6m8IltGAB0aHgKPA5Ar7zaVlKRAYM9xoiUBZkSektoIpLpjkzNlqvciYI4BiBF/j4IE8dHTFuazAhXu2hrLB0nJSpTu3oAq1cP3WhWp43U2eDx49JDcc8Pd5vOug4flGw8/4N9fWoIH6Yq1z+rMTHArPCW/WCgtHTwUaGiXlmaPv39sWka82zEhyb4zBrqtYhdtFHybNJDMzbGBXF5SFAhc+N0MYLvROG+1l4+Al0LY0poMqSqzDngCOC1PvnRGTtc2y02bF6E6Ag4U5xoa/v3w6VPS0jkiN28qkR03AxbG+9i7v5MT7X0+00YIkn1mTkFiNxbPAmOAgc0hEUKbnGbCzAa5szNew1XAaNvQ/JeWmZkt8Yl2XHjPx3nZiglVAEPAmp1nr+PI2KjExHqNfsGHefaln5nv56KTZWCkCFCzOXnt1RokDRvx3IvxqyVCnBrPNhus5DMY8boc/sX3/hWaIOJ80Xixe7gbjQ3RK4eNKgEJm4s6JGebT0uUF80SGg33wVhqjD3PsYnA83UWVbaoeDu31+V91fgaXR2dGNtLka7pdti+MBYJQL4wlzo4+CA+mw7V1772ABw5ZF7ggHWjopEHRRRq4rMsy4CkrGyB7AVOc+XKFXiZThoohTYXpMPPYOTkyTqjcsWXqRuAcGiXLCk3EK5Dh46bDPj69SsNT+PIkUA27KMGIJXgfKzfsMbwHM6csZKDv+gAhNWEyspiMyaU1s2Cig4tEoB4WblIABIUEBcW2hdyLRwZ2mcpAOHxPvjANlQnzqFqYYOGX1QAwn319/ej+roUXIR8VIf6jJPTDeeSfKq+Xi+D6wUgXJ6dy2kb8YwgJyk+wTqsDY0eFh/BxicdgFQtKUaQtQzNRRvlXC0rXbYKQfu4AQi3seWGKgSpk/LBB7XXFICwIrJoSb5cqrMO+YcOQNBjIzZjgZnDiTHTkp0c6HD+eQ1A0rN98qNXeqUwL1523GiTNfl5RYAdpSCwGpYf/GQ3AoBJ+Z3Hb5aCdBso1F7qkydfqZP83GT5g2+s/5UPQKZRbd6zvws8zzo4/4AhekHefAHI//XffkcWFqWAI4U5Lb2QC56VQyfGDAcqNS1TzrT8+CMFIHdX3CwdQ7kyORtvFDfJLdy3z8K/I/b5H4FIAPL5v8bmDB977DHzEnn++VdNxoH2+ONfM82siMtmMHL2bB3IgUtNRpYve1YNWls7kMBdVGAAACAASURBVHU6JDfesBkv/xXmJVoP1SZmYNjQi9CEN99833A7WB5WlSctFS+Gzjw7Db/55nv+bOFWdGRl9p1BCY3HhcTkZaZZUhLxdHvMMo4hu0O79947TXBz/lw9oBb2BcvjVjJrK7JQ2tuDjsAwzpUWrt8DM8cKhelC9iwUusOMrjoTDDaYkS4uzkeGNAcqNq3+PgKawSYmXI2N2mgKn+FnBkoKydDlFFLDf7dDBMDNTvvi7It/EGpa7FVAu/32Hebv88+/4N/XxPi0X2GF28/KsvAePeex0YBDRNibu484L+tIMn4onIhERr0GrHrosbLHQ2hPDo7V0LDl+rgwMgav+m92lVbTru/usi40ip9D4VFcN1wvCZdw7FYp3G3reqZ/gtOYMbTK4h6/qWR4fRW4XrjKgUsm1nOzQgeBhmWUViUZ/cIFq4/PTLeux7mj88dVNmJQr1WOsXE7h3k+WgFxz5PfEfZI09+ZYdfGbpwHodArLhsMc7QZWZ6j3j8qfFBRUQQYSrG89HIAYsRleQy6jbHxQX8F0a0QsNJXWmqrYSpiwPtVYY5sVOjed3peKtzA+0ivL8dUqxaxMYGmbzxmXU+rRYWFhVjPwjbde5DjoPcgq0w07oOwF5obPMQj+67GRItPPHUorxLmqtRt2lwhhUU2k//8sx/gGttl3UpHcbEVdOCY6PnFxQXDiJS87j8f7CsHEsDbb1slT/50T5AoxiRI4q7x3BLjoyAhnCWxaEI6isqsWkKyfdimgw9Cgrpr6choA+ljLBEB2wgCEFos5lVsSh4gNYD+Qc1pArC2hLkJgUKxqagUAJqX4gXXXH43+kDRssuWy0uQfqVNRFuifvTwz1F1sJ9ppbl2rAqKS2QNoL20Ua8B4qbla6XfI1vHofdFukeK70S/kHP1trFjKgjdcekBQjm/ax+8JLHR9lk3NxkjIz12fJIQRCzyCPIzk7ZaYpTKPGWsaVSPf/ZeDepIcbJ6YS8gh/b5WVRUieSavWa0t3ZfkBffrpUd25fJg/eslcnRIekdmpS/f/K0eb/+q0eXSUYq+E5eg9Qp3JMxnghKNILCMahK0aJw/yd46oeTeMaO4flNi/YqITzG3lF7z7vPKlZ0xrzKhxLW+ew4esxWmTZt2SyFBbZi1d5TK9FJFv60a3+tFJVaGeG/+pt3JB/B/JNPvCRTM7YqNAGOFGjx5jNTSH/3V//afo9O6WWAwo0O7YcCm312T/sm5P19FEhJklQ0fjzR/Iz5Pi4pWZZULjafT544a/6mJ6T5Vds4N3snLVzLh4YhD67eIX3jmehVkirdgNYdP30+EoSY0fn8WyQA+ZxfYzqDX/7yl81ZMvig409Hctmypeh6vs6o0/ClS4gCGw+uXbsCD1ArCZmfn4Ngown/nobTW2xgWi2tbYYkSsfinXd2y4MP3gco1ktm/dAAhM7E+vUrUElpBXb3oj8AofPA71lBaWho/kgBSEnJAqh47YCzMYNu4uf9fIZfRADCgG316qWmInTiBB7ujpxXJACximKRAMQ+WEIDkJycVDjh6agaWnWyz1oAwmO+4/ZNJtHw7nsWZkSLBCABVSsjhY3n49d/Y7v87Jm9n2gAwmfNg49skaef2ntNAciqNcXSXN8rHjXEXKuPEoD4QNSHhgC8YBDzUzLgolJZDQ3nwMfLThyWNdXBAcg7u09iTsC5TsuTw/v2G6nuz0IAcrx1Qs5cbIee1P/P3nuA13VdV8IbwEN9eOi9EURhAQn2XkWK6rIlSy6ynbjJUTJJPE7z/Pn/JDNxyiRje+JMqmX/thVbkm3JalavpEhK7L2TIAmCAAEQvXdg1jrn7vcOHkGJkiiZUrD9yXi87757zz237bX32msflekz8iQrx2ZAwgGIWRjIkO99/yXUPnTLVz69QPLyLZB66LGjcra2U25ZWShr5trfX4sA5K/++gnJLchFMfgwajPr8Q4fuSwAGY4ekvSkZIC5A0EAEhE/KLVNjXL2DOtU4mQkul6aevdLBChf7xSAcI76hrOktS8etLD9pjZuz5494yiOwYfN5IePzAxMApCPzKm89EAUfDDC8+STL5ioKR2eVauWoVi6xHD1baGtGArTzJnTjTwlMxN79x4wtSCLF88zFC0WpdOZSkCxK6Uqd+7cJ2vWrDA1IwcP2iZZBBaq2BINpZvVq5eajuQsMqWNQB9ejb00Pv7xm0Al2G3kNLUOIsoXir5qRJXARiP35G8n4UFI2d21a5fzjShPPflsMHLci2NyO4qrVCePPSi5ypayMG5fueqM8MZ5MoFucbpGQXnsrAGZMiXPFNTXQr2Dncy5rkaJ6YQR0NEUiDBiS5UfGn+v2yNFS6PoFAKg8Tg1ah0JPu8AZDBp5K678rQxKDSn6e8zMrLQMdnSSsacfhkJ8UnBDEgNgJ6eI+WWu3U4Jgvl1cAzu6Hb1kxHY6MqpiAa6osfV0weF2d5y3oOmR3q9aJ2Zp+Q5aVRypjKQuGm59nNUtjx2N9dTvLWrdVws1puHws95+ESu9yuyUKB427n2MkMeDVJbvSeYFrH6UbpeV5URlYj1W52xN0vf8fv1q4tRwGoFSbgOdfouVvLwe2qdO4tt9xiXsi0jRtfM3+5r/GSxV7klPUJXuhcr0tb6GyjveHZj1Bvm1Bnej0/PF6tgXCzAaWl+cgWJsNBOBHMNvD7YM8UBNg1O6HXs14feqyaDeD1pb/zRcUHt+fOfU+vldtlXZYWn/O+1SajcTGp465HnRc+Y2hsQKjXI7frZqRIRaWVldm+Dg0N9SaoQeN5zc+z2Uaagmo+KyD2a5a5maNhZDPUbrltEShfPtSC7B9f74YVIiJCHcr1muDv+OzQsfHapHqYa6bDOvZx5ycWI3jThg7up8zXvA/YtT7csjL8pv6jugoSsd6zzR8IZQqS0GiO0ra0BPQ0MdvCszHRK0SPxDgJPNQgEm0+ziiyAgKZyDrUtvdLfdcI6tJwP6FjNqP/8ag9aWlFJB0ZVn+qXy6i6/YY/negqlqO19TKTETgO72sR1NLr+Q1PWTHACrP6gW2X4XaHKgJTkmz3dljmdGItJnlttYm9DQJ1WGlFFjnn4XRtIvdbciieNmbSHzusuv2dw3JtClzx+0jIynPUItp1W298gpksj+3NkVqGqpBr7WZgd6RfhTwW3ptbr7X2T46HrSsaNm9/6w8/eJ+mVmeJR+7eQ7UohCY2lsrz71RZ2hL994xTaKo+OYV8cdAeEHpgaOYb59XGxJJJTdOJKzby1S7AhwjA4B90Tbb19HRBjlje33ovRmLzIP2kvEnpwWfK8N4JZ04aXuFpKDfSVGFleTNzLfF/5/+jT8AAyFGXn9tvwxFJkGQwM7FcHe7ZKAYn/Zv//470gB1y9zkfvGN2PdS/1h/MJOx58AI7rFYZOgwRxGjUtX6qrQPVMuMUit/XAUfIMmTnm7HuFERYpaPjg5JLOpcaGvzEdiQAoDaDHn99dcNwN62bdskCDGz89G0SQDy0Tyv5ub9zGc+Ywown3rqBdPZnGCCKiuUxqQDzMaBanQiDx8+hpd8KtKfe4zyDCP8VLLii/DM2WrzkK5H1oIa+ZTrraurNwpXShVQdSCqaRUVFSC7cR79QKzEL43+pNvYLRBIMMpYBw4cMcXMtKBzgIeY/o7bjfYKhvn7e+/9DeN8UfmqtvaibHvzzWADJ/4mSMG6wH4Llm7gOrRan5GakhbUVacjqA4NX+iuY8Hfp6enop5lqnFO0tJyg+o4dOgavCJBFtOqw66/ZwEuGzXStIcDPxOghDfTozKWOogxdAwwBzQ29SsvtyltvmBY0OdaN5pdUcWKRlA5hEiW3V8I8E0ttg4W9zvsaezz33Hx1gHheNWR5jlQqgv59Xa7fTinxeYzFVbGgwIFCt5L3qNPcF1KO/cPhOgf4wbu/WMi6hWvXxeAhIrwPWUsR+HMbT5IupKCPx6TC1LsnFjQTbMFy/Yl7oIKPXe81vQcuX1RCCqUkkRQqc60Os3h9DV3Obc3c2aO1Na1YJzWaXf7uuhvXSrZqlWrgo5Fba2tvQgHNm7hvSuQwHXZi0YpT+Fjc8HaRH1B3O3quZuB+4B9HJ57/o1xBf96jqgMpU5R+DWu29M55ve6rBeVxCr+wHM4MGgdSHcudK65TIMHQ1DS0eW2fs2aBjy4L3XQ3W1p8S/XLSyydBV2ae6FNC8tOzsbDQmtAhOfZe79q/eQPq843iAtEef0Lki27tx5CkqBvTLo3Q8uZVDHSAng0ByPBWmOVOAKfwaZZxiu2UJ05p43fwqOuR/PTfRjudAOZTIbINDziziSzJyRjft2SFqaesRjoIGvH49GhLY+i7RXqmLRAqDTmrlGMXYAQIfWO9gD2V7rgGYBMAx6NTU69iTU8qWn2XULAUrrQXPio34Uz9Kc0hw0N7Rg4ZGX90l3Y49cPNMMBUOfHKrvlE2n7XhzQQHq7PcKkiOQSfeaO926eqEd41iflCRZcJEQOyqpKKJWGxu08uY9vR0y5gmIJCRbGlv7qL12aG096O0S6/SX6vWa9Yld1w+xjtx8uy0y7R7d3ibXL8iVpJhQY8iYpFgZ8Rxl3W5h0TwZ83p4cNn/+j9PmtqQe7+wTAoTfdIBStb9vzxuBBO+dvdMNGe0Y+hF35MxgBRaTASCEt52I3HSVPhs2KOHcZ3RYfu86kOwpLPLvkuj0eA2GBTgyYbxHm+CsAKN91EEAkU0vldOH7ZBwpT0eJk6w75Lps1aaf42tg/IH3/z27J1y07050BHkEELuuIJSnts4OqWGxbJlJn5UogmjFmpnZKTBqAZkYR598aDWpCHn92G5pB+iUtEMAe0rAPNjwQFHQZwrfqhiEjjvRPpBRr70cgxwhO/SPB64Cws+AoqUCEKg4L43Qeq5ZVXXpkEIWbmPno2CUA+eufUHBFrPuhUkR61dOlC87JmQTmpE9u27QKFqCL4Am9HT4+DB48gMrvK9PlgFoRULdKZCC5a0ME4FZJ+hw4fhWJNnVTMnGGyJS+9tNFkRxSAsCZk1aoliM50GVBxEXKabuflcADCCOWUKQVG6nfjxq1GdvXtAMiMGWUo8lxi5H412/B+A5CiojwoOeUDcF00tR7XXXddkLc9CUB4tU0CEM7ClQKQWbNyITXbgWvYZhU/bADkS1/8uAlKHD1WDYe9wTxTeByTAMQ6tgVwvFevmQVhjjbIFZ+DUzY+uOICi3cDQLiPZDja06bnmvqO9AwCvkFkmxtBmb1onGD6pEuXFsup4xdN0On9BiAzK6dCdc8GtAIFmdLnZUX5bwIQ2l/+7Q9kQWm5TCsoQfNAkQd2VV+TAOTJ3ejqDQd/XWUo0HMlAGQI/VJeRY+NV187IDeuKJENK0oBuKLkuw8egrxxtNx3a7GZh2sRgHzl638uKWlJsvG1nZcFILmlWZDShggNgGgiOqSvmYksrQNAntv2mnS2x0vDhURJAjAdjuyS0102Y/tOAMi6opulc7QAdTAir23cZBgGzz///EfUU/vPfViTAOQjeP4ptcto5nPPvQpd/PmmWJxdzTdsWAsAAf108FoZeaLTcOxYlVGUmT17pqEKMSvSjULnaNBm2tu75CyaCObn5YCzfgTqMTYaMm9upYm4H0ZUhRFyRoeLEEGcPXs6gMxRRGubUHieAVULKlNFBukfjHS7UW2N1s2cWWb2vX//EUTLbcEdI5Wtnq54MgrNNTp7800bDDVs9uyF8qd/+v+addnNXCkqHIvuw+2ETbCiUqZKC2FEU53Gz372s/Lss8+a7TGaabn7UaiVKTNF+uwpoNmUFStWBK8aFoC7UWXdh46HGRD2P6BRjrcJnFkaszAa+dcIqP7Wbhx0ObwE1Sg9SuO2CPDsGtbx1+wIP+9DRkodHI43JcVGIft6vZcpKFpa8M+ixujY0EtWo/yk3RyFbLJrjMhGRYZ6TZAGR1PKnbsuRE/H/fZK/8F51LG70Xiez/DeFuOdOEQOvSwbgbYWGrt0o/DofviYhlEUGr4Orw29VtwMCMdCcE4jpUizEeML3UM9XcbNDaJ9xcUZ2Bf6VNS2jsu8MIqv2TuCEj1mFpUrPUuljrlNvXYZeXcVlvS4VVSB11oLKCtq+n34HLpdzwOQK+XxBI9NdTWxkYqZJYiwpuC+YAF9pGzavNsED2I9JR1SqTQboBK8HR3oFQDamO5b55PnSjMZjIxqhoLSouHUO0sBDUlpa+YrgIyLFufzGPQ4fHDOabyfx7zIuqExeRkJzpmKZvB5paZBkCZ0bFfjvRnqk+NpjOJLnXdmIfX+5ZytvW42nml+c3+84HUv13V5XHq9Rjkyz+51onLC7jLOHYvAaZyL4HMD0fm5c6dif4m4Xn3IOtcZWmt2FjpVQ+yA0rq6H57XRC+rkYzfBaBiaMzLtsahojzGi8gn6nf42o8i9Kx5NkvQi4wCbaxzQLJz7HOgoigXdKuQGEBUsqVNHToxKLf+5r3uYUhs7lK5d22RnGnul18da5DYRI9ihffUEEQtaOtTnzR/o1B7sK7SdjynFXvXWEbGUhlps5mqYdCjErysjq7ng0RvG7q501r7OqQL0rdmzOgjFYuO3rT4aDv2jKxMRPXtGAaHOyQFilePb74g2SmxsnqWzbgWl5Wi4HqH+VxZCQle2CgltNNsZjkG/TxARDOfz584aZSyMuCE3/fZpcgqjMp3frxXPnvjVJlTliZjXud3rtvX3oqCfJvVYS2mZufNAlhzSxPm2GbhfNHZRuLdjBP9R1q77fWpypNNeI+fByuBxnnMyrHn6wSob3pN5wWS0LXcCmBMr5xv/pbMmCuf+MqfSHFpsfzykZ0obrdA0ifZ0u/RrSA2b5b9xV9/RlJQ84PYCYrGB6QkwydTM9C9JScdlCs7x8+8cRh1R7EQDIjF/Zwix7qewnsdwRbMAy0aWb/BLntvknI9CDEDWqR3DY5hGm+Zfof0gI5FivWmTa+b7yfVscw0fKRsEoB8pE6nQFb3syYr8atfvSg33rjONP3bu/egyTQUsOAMtKU8AApSnjIy0lD7cRLdjSvxQoQyBZzlkyfPgn5VhuVHAU6OA7SsAzA4JNWgIOhD7Oabrjf0ET4wSfM5f74WtIB8U2hOgLN8+UJD5XrmmZcvUVNyefR0QuhQcN1p04pM477HHrcvHttfwzrdSgkijWztmlU4nsNw5FuMGpd5cOFFoD06mHpWKhUjJ+qk0NFJSLA0Ja3J4DKXCqIOBilTXXh5VVZOx98+PPTtw1eb7jH661JzdLmlhdmXolJJ6KAqL5cd0evqLIWGDkg/6BG0OI8DTGe3HS8kGmtc1Ph7VebhMq1rSU23ThPBlQIepapxeVRkXBA0hZxNvIC9Hh7WIbIvhSgf6BReQzz+W+fNy47D6QiBiiHQA7SRnmnOpmozunJw5O/sgwsYXCfNBSDj+sd4m6fDqfNOJ9DNKOgI1OFjl+qWlhA9I1R/EuKThxojhsAZ52q8AxlS0AmnNblKTPzsOvbcdnp6Iu6XVDl8pM4IPKhx3OqM83dKK+IxhdNx6FArODD1It7c87xxjggOcrJtASzBlTpoUUCfAa+BmSFPYD+JUD6K9mgcOhbSPQYQXND5ZtNI3oesRyIw5/jI96f4BLuP2/3bOYmmk+gxXii5zWOm/KtrpDKSQkS5b125B5H7kWHrmLBnBVWx7PhJnbPnwqVwhaidKIj2jp/3sAJ3t+ZM9x0FOkwoUxUVvFZ0W66aFYMr+lzhuQg+K3D/hJ+PPtSCuSCV+8jMTIZS3Xx5+le7TFbCNd0f/7rXj8JWbj98HyMO7ZDbCvatgROnwCw/PxVBkwJkauuRgWkHBaxHYvF9utc8MAnnOsK75xNQoxLvZS0yUdOjFu81ySN+y/BUp/qhPBif5Dnu3vMjUBJqaFiB90uy1+C0q8MnuelW5eqV187JF37//zOf+8U60kNoiohOfPKVGwvlAoqXt9RZGo8fQajYgB1HfXUoAPKJol+YZblwcityLFDITpkvaV4DPnNddHr3NBri0fLzQQG+aANmja3N6MFhnWoCkFGG1h0bgoRzyZSQwlVetgVSj20fkRUVflkw3S+nz1Tj+EMgld/nTJmOegW7XdbbxXjUNXDu0MdjRB5/bp+8uOmwfP3edeiX0oSu4e3yP+619SdjngrgGCihw7h2aCNjofnU90tdQ42RqKWVTauQlov2/eAPpELq2c7RSIzTL8sLSkVByqwJVFlaKxgObW1eE0QsnwX1Rlpisj3OvfWjchEKXf24V3/+81fQzNBm7AZHs1F3o8037baKMvrld//kU5iXqbLr0B4UncdIbmqE5CUOyILZxWadsx2N8uRm9AWrS5DkdNAKY1Gj2A2a9aBVLRtAfeAg1LZoVCjzeYE2bQPU04UmiolJkp1QKaWZq5AtG8QzG0BtJEIeeOAB87tJ+2jMwCQA+WicR3MUa9euNZzl5557DQXgy40TeQxdRm12I8lEVxhBZ2F4VdUZNJnbYAqq6ciwYR1rDfgyPHLkJH53CFSnpbJj525TdE5TALJ82WLTJZjZjltv3WBe6I2Nzaae40c/+rl9sIQ1NdNp5vLi4kJTI8LPfOEnojstFbYYqdy+YyckSs9OCEDWXbfG0LW2bNllHIf3A4DQuZo/vxLOhM/09UhGMZ/aJACxM/FhAyAJiPjOmVMMTj+6WcPhohN9/HgtaILVwetUC5Z5fO83AGGUet68IjTDq35XAITHQ+xIyguj/AQHw3B4/IhYE0yYc4SMBPn/tC4Aea0H6u5CU0JQcmicBwYeCAQqZ09FkAKUHohH8LcEW7wf+ZkZU4Jcii6QznMetKtz52ykVUGZq4KVnZ03DhC4gFDnlvthsTNGAAfDOlAETQleo7VoOM3xXqM8rqfZjO7uAYyL8skAaADFfA719g6DV87u5EPmWXStABAe04YN85ENToJs7njZ4vcLgPD6vv76mQh0NEIClQqGY9csAJlR4JebF+fJmxdEjrRGXHMA5EJnvLxxuFu+eFMa5GFr3zEA4fk/in4/P3j4DVk0u0BOne+X8qIk+c2bS685ANJ48SIA4ph879+eQLDJ3o8TAZDcpG75u2/fB4GUYcmNOS/lpRnys9e7kXFhdjJGPncdes4AgGw8vEd6u31SVx0HEALR6mjUWEEIY3h0EOtCxAHyu7svPPCWAIRjWJHzSRmOCpgieYIQPkseesiKFkzah38GJgHIh/8cmiNgh+HS0lKjYHXddauQjThrMhdUjbnxxrV4SfcZKhGBAruHHzt2As3QTgOEXG8KhQlWSKfYuPFNky6di54fb7y5w6hfdQG40PyJNkLDWkQLHvxQwlqObMkpI9fL4nbNWijlQesD3Gm+5547TfFkF5RK6NSvXbsefUJelmWoVemG07N7915I+1WjIFB18SMMlWwOmiGOomvsE088bccRYkIEMw50cJSC40ai58wJqatoRqLJ02Xntkh9oQNUUJBlskanT/PlPRosaGYEVJsMcn11qujwLF26NHh4lA6kuXQeVeVyi6WHQM0I0mqUOx0IRYnZt4FNIWmHDh2ST3/6HvP5Bz/4oSR5UULdKZtIBfn3/hQzfppbZKvngePSiDw/a2FtICkOc2/P87y5C4z6CC0lxergm/ke8eKzeHmMQL1ETZ2py6lVBVd8lx94bOF9QBj9dZ04N1o8fXo+rsU40409PR2RSdBKSF2or28FbfA8nP+poK3lGTBy6lSd7NhxCtsPZSLcLAsj5mYucb27GRr97BaDu+c8WNwNJSBd1410X7e2AjK2Rw0I0OuAGTv9XFFRjnvJRh2Tk+PB6WfHdPRoAECmE85rvwO9HWwmgf+GIw9iPcGEZgl0PO64+6AM5Io76OdKdA6fNWsqwMVFeeONQ2a/S5dU4D7tkCNHrYqdmlvXpUpbnAfNLESC2ufSvCa6LjSY4c4Jl2mxPAvAtT+GZiG4f84B54wAxu+PMfOR6I8zzy6ecwIkzgeBSXt7n8mqUpiho8PeE64anqskxgAMjYW9bq11AOCO1t83GARVY5EAPGH9P0jBUmM2Qil6AQRYrgMdKwnF348/Zik8NPfadZeFZz3ceXfrbMZl2XCN6TNm/fqZCCj1ozanCc9QGziCRpYkJ9nsbwqOx+8JT/DffrwTzHLMnfk3agDVYjGnMV4Pm7xCrAcw4xozqcnJdn6i8kP3T1HmfPn5w7vN8ocf3hr8STOi5bTmoVAPoBlLp8tNs5KkpS9C9iTYjum0TjixtH50W2+vt5lueKvy1+tCVMKZhZ4aFTJ8gdHxjaRGkZkbBRNA7Xyz7SbOQm8frhezbU9lkJ9zkVEw36NuIY5ZXVglBFh++ToycTi0z66Lg9iIpXRlpJMahDEOQUQiIjRfs2ZX2t15zwx+HOy318W//Oh1OQ/lssjoRPmL+5ZIis/O11B3J1SlvEwrxhzhKf8NSYr5vm8U1EVE/mm9YB34orx34lhIQObceRsMaEO2Xrxi+2hQmDVrvnffIYByO05mTqLR68QMM9PuI7I/RX7na38pN9y+Un71xGbpGbTLIbzMRiXmc3qsnZ+R/mpcy6Oy4oYF8ulb5kr8qM0yjWDsuxsDkoRM0wACmUxu8tLpQh+ZxsZ2wzroS6zCtRgrMYM5CBiANoeu97trfyH96KFCi4PCJg1hBBkdsuIgfvQPmW+6pfdj3MmgknaYd/IvfmGzYpP24Z6BSQDy4T5/ZvQEH35/ksl2rFixxLzc3nxzFxysGCg3IdqC90ZWVrrhI1PNicvp6FAdIwkNmJj5IBd68+ZtprM5C9RffmWjcT74YguptFiPn46tvijDHbOJp3M8H/7669dIR2ernDlz1qz+qU99BrSwPNP06ulnnvbqR44biV+zPxzA7bfdjuxOJh5C8fKznz0SXM4PPA511ukEqfNDZ0JpEWxUqGltpSu42UDMEwAAIABJREFUjcHY/4THziLz5mbINnppcXVMdBz8G96kUB0k/saVF+W6pGIpILr9tg2ye89OM3Zmozra7UuoENkgWhdSzypf6nLSk5JS4DgfDU4tJXppejwpeLhHx1gHg/UhjFrT6ICyUSDNdULd8ZNrr+aLti/CwkKrgmLG2WGdhRZ0nI6MCDVKm8gZV6dqIppUcINX+IHnfBw15S0keUtKshC9Rx8CZNJ4bZNW39HRgznuBVWvA9HglksoMBxGPnT7lyyZDvDcCEnZEOVjIsDgHpN77OxvcLlsH/dBJ81tFKjrzp8/FeNqNRQmPxzWODR9o5NKJ5rR/k7w60k7InVnAPKbXI8dsOlg0yjlqs4/X8hUYKORRrdwoVUQcse8G81EaeRc63KX5sZrPyc7TVaurJRfPPIK9qVAJuR0uvQwPSYFF5yTkPzteLA20fy4y3QbrvocAb6CFL2n9Hh5HC7wCzplPD4D1Cww4ZwyexIPpyglJSEI1rq7qWLG+WQ2hZ+Hg9vjPlRFjmNwwZPKTYOcFgRbaXg+2vujJSh7yn9rsCEpkGLWvePji5F5GjZZKoJG7v/IkfNSc655QjDi3iYuKHGvPQ0CuPfJokUzcA2NIMvdgWam1ulO9BSuzPUBKlYKgg3mWnCoSNkZlo7DHk/xmEOaz6s34eep5YlQbLLPncjR0POcUr200VgomOXZYMVoTADPY1sn96mP/bG0D1nKj1pnb4P0AzSZdRG0CkCJ64ugY0WAHvSTBruNTFCoaB1dbdLd7AEQ/PvWTPvOSEiIlOV5IdBXmGzpUQo5IoYiJNZrrBqHrFpjm62XYL1gm9fMMyrOOvaDAJdxXjE1/x3nszUSxYXFEu/Pkie3QNod9+Wiqf0ovqbMl9dYEr/z4/lOqwVNtnKWbfCXhXfZGM45bQQZRtoonhMHj9TKA4/tRZYvXr71B6vN8iG8B8Ygy0uLBjXOU8uG8pUFzK3DsaAUWyef11K0pyRlxhln6WrDHvi6AHrWqWorxz443CMpGZaCSZl3P+qkaHyfdeL9TSursDTf//7Nf5OZsyrl1NFqeXMbfu+d92EodBkQAkOlhh0jwMuMLBTpA9De/PENsrQiB3LMkM/urpNe0Lo3nwel0x8tdyxIBQgZkQNQaDt9YVDOnGuQlMwu0L4GpAZNixl8LAgslRjI/nYO1cu5rm3S51Guo3ENUoHNjHdsWMrT1qDXTLmMDLRLQmK+qVllQPXhhx8260zah3cGJgHIh/fcmZGzIJo1C6RSkGaRCbnEGvSEYJ+Om29ej5qOKoCQMlMwPmfOTDgJoD3AQ2OUfOvWbai9KMPvi+TBB39pqBZz5lTICy++EnSk3w8Act11K6QenWybmuyDXgFIV2eb/Pv3fmBqVEpLoIy1aYtxnO++6w5E2pIMMMjJyTJZkxde2Bh0/N4rAFm8eI7Z/v79x4yaDG0SgNgb41oEIFRiKShIx3WSBic8YKL+zHCcOlVvwMaVGu8DdiZftKgMDls9zv9p+9LzwI7r2L1XAOJHkWzAUA1jTRSf/XToJBMkEWzQISWVaBTOHRuCESS6zm+4w3+1AQiPe+HC6aCppUO22xZ92n1+uAAIxx0OeLTOgtQ3Uit5Liw4iTGfrRzyKMA/C/9xTpAtIZ3ragIQ0lOmTWOQZcB0pS8qyjRjYIf2WogRHEFmTnn64dfvOwEgFRXFeAf4AG5aUUdj6wWudQCix3v7TTOlKHFUHmpIu2YASDa6n19oGQYIGZJZaAkzv+TdA5AYD/B96RuPSHFesvy3Ly+XaET6f90A5O++9SMUhgdk26b90oNu5FcCQHjOPvelT0pxfkDK8xCk9AAIl08tz0WGwwYr67wePttQW3rw8KikZfVI6+hFA0BocRE5UpS6EDRM1KF0nZIzLVslHID4EVyblnoz6lES8UzswLOz2GRHGWCcBCFX+ra7NtebBCDX5nm5olEx8xEFbiRpVm+8sVM+//lPmZvyuedeQiH4UkMxYa2F7fkRY8BHJ4r1GGVnA0B+ZjNA9vJgMSwL1dnd3DwYnKZ8LGoPN5emEOFFs8w6TiO80G9CEbN165YjGpkMCc/j4OHbqDNB1I033IgXfq98+zvfNcumTy+XzIx0qNv0y2xElljMGguRdkaAn3nmRRNVVKesDREVbZhG6oNG+Fnv4haFaxMzHVd9fR2cgmKTNWC9h5rtTWAfoG49gGZTmK3R7TLyqZHaWRinUkiqoR6mVlZqo3lKy+DnpORESBnbSPWOHZbudPEiokReRHXxkoWgvtkoEKWP1XisbkSdyxmZjoi0UTmKDKgDHRnBup4QNYLfG2fMPV+eg2myJUj302bPJtXN7vHIoWrz120oR3AWinaHeHCuwllwwO/wg0sPCv8pnbi1a2cjwhuPa7cP89UOR+ucyRK4UfQr3aXuiyBk9epZRv3t1KlaOIRQDkKkurW1K6RUhgjmRFQiF6Soo5iEIu8UUFPSEVX2A2gwAt+HaKmtXxjAddCLezbOUMNOnGgKbtdVcAovyA/PKlG+Va9BjkHPB8+Te644F7xXVKSACmi6rXBQdfdda2XbdqjdefUdzDK4lBy9f3it6L5DQD0ymG1ktkbNzZC6c+X2Z5koQ8LrVvscuMXdbpNRvZ+C1MDLnHh3v+5n/o7zTJpdIEA6URwixTZrQqDSiuLkgQH0RQAYuQjZZJ4/cy9gHT1ut7GinjOOcQCUVrVgg0rEuNV0HFMARObNKzZZL84bszHV1U3IXjDKO3HhenBuvWZuRh3LC53n5QUQUMo2mVfW7Rw+fFY6cB1npNtMDS0N6ly0Hqgx5SHrRcv0BAvYrCkBGRA+sVPQ9ykq2tJj2DIq0WsimoFO6LRoXExRUfZc96Bni89vn/PxqAFSe/ZXg/LYSzaCX1cbyjIOgE5lDD0j4P3az6B/fe3mAtlyukdOxNm+LLRBrzFo3LntMj07dG1VFttMTmxkr8wMWKA8o6jU/I3CYynG69FBlbR+ZBHV6vAMpfV5iov8HONlQIbABJBIu485lTlokpeGYvZh2XEqQj6zIkOS0GRRrR3yyrUDIUGL9FQ7l8VFRcGGmVFeBgRPj6DK05MvVclrW49JapJPfvvuuZIT7wlagAYa6QXAYjwFNzbqk3hLxa32GAP8nJOXj+sExTOwHlyjtDgoTh0F9ZpW34wmghme6Eoa34N2vtNTcqXFy7hMn2MbEn7vpw8KW0c9/MCLUKpKQi2InSs/znePd3yaZYzzdUkvBAloD//4T2UI9Kk8iGpMyUOAsOacWe4bjYMvYenazWiYSGuF0tXB46dkL4QxI6PbpTfKUun6Qa3qgKpaUmy+pCHL4Y+FQiAybWM45/tafi5duEYTvCL1uZmfxv56TYPLBH+hEXehL/P444+bbU3ah28GJgHIh++cmREvWrQITnmkKRin2f4Yi01WgwpFGzashnOD7qNIldKJYMqScry0jRu3GBUpOs58+VNCNzs7Q3btOnDJbIwiBaovS9cpCtYXeNJ5wR9OCEDst6PQ15s7p9KMY9v27UF52n/8x3806lB8qX/rW/9g1iWtZPGihaZu5QRkDW+7/RaksUdRuHsQ3Gb7oFPVJjoiTK2rwR0zH1mHMjxinQY6POqw0NFjHQzlf+vrm5BRsZ3Y1eGh863Opuv8uEpDui86IG6XaJ4XWtWpI+Yvx690jCK8mBSgpDkOwfHjlmNPOo/atGnTkAWyHYdJr2HNDk3pY/zMAlN7oCFVl6Fh0k/0JRmqnVAniMH9ID8fDoyqgAac+pMVy6+H9OEms2lt6kcHV68Dl/7C+Qlx/9+6c3nw4N7ig0vp0dViISO6dm2lAR696BD8GnT26cirXY4G6Dqb7i4nWm7BzSzcK6RA+QyVpwUqMoxWt0JBpqG+WapOh4BgaJwRUlSYLSUl2caRtVLTEZ4zziLvKACQOEN/5Pa2bLH1FaQEUY734MGGcfUt7j02UW1NCKCFADhlOBV0u7RCpfO5BeLRMSHJYs0McDy5OaSjzZRHf7kxSEfi764GAHEBhnt83K/7b15Hehycx/DO8gTa+j2PTX87Mhy6/i8HNnQMpp7Iq2Vya3Zc+qAuT0lhpiragBL+pTQ5AUI7un+3guLXBUDiA22IxvHqc4D37okT9n51zec5xMT/E41zwfxiI6XL4A8FBljTQ2By7GidqV2iuc/iMQ+A2PNonwXz5+dh3QZTEFyKZoA5ORmyaeMBONj23szPTUeX7ZDT3Nlhs9DlCPjQppaE6JeU3g14ACQHWWmtjRjwagLzsgvhENpajT6n8V9+WYH0IhBGe+ARm4Wh/fQJ6xz39WH/CU4Bn1cDJ3g9bahMk4L0OHngiHd/wwFnF3G1rARLK0PeSnICdp05U2NlaqatUcj12WWF6bkAJiHZ8HQ0j6W1A5QNeue/0ZN5Z1DH63MrcVC1ihixDnYUFLVmT7MSwL/YGyG3LJ0qy2bly9iAfb8cO75fLoxZB9tQ8DyAdttNNwfFJUa9QBafsyNaG4J35t//2w7Qucakpq5J7l5fLmsWFpnt9DY3mL8+NkqBxeBiGfPesYNjSYAGnhIZQIX3EapV9jf7j5xC8057LxyrqpHUTEt9i4seldJUu/1+RA7bvcaPM+bZANinvvjHUgkWwHPIfIJDYSSFrY1KnFcvE+nJ8fZC0viXP/9bQyPcDwXNwvQWAD2oY2VPkWJcu7TO1iFk3ezcD/Tb8z+C++5Eg72GX9nTjKLyXsxXv7QM9Ur/sAXrXdhHfGQOANCgpPpKMO5EOdn7gnT2WMCYiAzI7Mw7pbn3hESjNiU7ME/qGk7L8SPVqBu1FNNJ+3DNwCQA+XCdLzNaZj7IVWbBONmZv/EbnzI1AnV1DaaB4G233WAKy9mPg47jsWMnjVNUXDwF0fY9iPBaR4qOFh1xKktt3rz9kmg513k/AAi3e+DggXEApKrqJBzMZPnzP//vZmx0fMm5XrtmhaFqrVy5whxDB7I2jz7ylFnn3QKQJUvmma7uhw+fDBbkTQKQUAH8tQBAMpA9YCSXtR2kqZw4UYdi/LPBqLBLS7kaAITXE8SFoQZVioabNhvGLAiVszIzUkD5yjQgVrug8wXM6CT3TSeUFMjm5i6vIHzMZFJc47ZuvHEhBBtqzHcEOMuXl6FWq/qaACDrrpsv7cgE7thxdBKAeBx4V/zAqGvB0yJtKxnAJBk9IlIBIqnE1dnZj0jtAJ5TnYi0DyOr+u4ASPirKC0tEdceKC7lOaBTDSAocOQtAUgS+npMmZIKdbcLpgs8s8a33rrM0MvOVNWZuqiVK2eDlnsm2L9nIgBCqKLwIArOb0L0sJQWfzAAJBAXJb9zY5F8e5sVxEA18jUBQJ4/Ho+i9WH5s99cdlUAyK79dfLqG7Vy943F8vATe2RKbrL85sdmQ3/aq1X5AAHIrXf9F1mxYYU888TGKwYg59BvpAcZ49wUm4V5JwCkqqZBDp+PkiR/nwz4oGzlABDz7icEASW1Iv029KRJkIae0zI81iP+yDRJ8CUhI5Iu9V3bkZlEfUjOOmRszxnp/ck+IeFPkGv/35MA5No/R+NGSHoMG8+9+upW4yjcffft5qVESVpGh5ctW4gX0GFkSOYZh4m1HgwgNTZeNOCDBVxqzHxcFnw4mY3wqKVVINKtjNdUD27cyYTEgs5A40t8/brrEOGLwxgPYUxWveNHP/ohZCp/Ls+/8KJRrKExs6C0kqVLF0lBfp4BTAcPHjOASrfHv0YyFIWltMJCEHU9I4hRqogPKXYW3M9EEzVSE06dOmeoS+rIsn5GMyRc7hbq6j6ozEOrqqoKFgBzjFoAX1sLp9NrqqSZg5noGq89QZjh0QwIC9NL0PiJVn0u5KyyLoB2yy23Bo/jlVegzV5r5yolhdQKW7SYnBSSCFbK2MhojCk0pPG8aXZCj9NmRzz3wjnHTLGvXm0LI89AgUyN/WBoLn3NLfRXp5zr6JyxmdzbFaIvW1aOc5VlnCNSn5qbO3A+4o2qDrnxvKa5nL0M9uw5FRyPHodbsMwvx1FrPP7YlWRAxv1uLKSUpDtk3QB7WKQhusdzTXoOM09W8nUEwIjRx1DRv/5Ox+nStm65ZYk5Js2CrFo1Tfbtu2DoWZeaEyF2ji+UARkJKq2xT4hmBi42NQQBhJtB0Sycm0VwxQhuu3WpbN5yAE50+yX9Jzg2V/nKpfUpBYn3mV5roQycvQYnqqlxj9cdp84bVenM/QRzmywqBYsZEM1kXC7rcVk6H1TcdLvhzzYeW7jiGtflMpc2ptv2o+CW1C2CEoKTvl5kcZAVPFfTaKh2trHepRRWPX5uZxwjcoIrIQO9a264oRLZ7RNyvsZmLLRxoK7OTElpKbIbyMrU13ea85UCmieV/crKciUDPUlOHDsvCxeXG8GR1otdko5+F8ycsH8Tn40E0uwVlYDnH89hMgL9TcgOIOljKFl+v0+y0hMkPdFmG2g5EMAwcxlLQWWbDaHFegXef/u/30RBtH1OPfnsJvM3kD5DuoIpB0bKbQQ8GgISkhAh//WGXNlW1Sk7zqB5HWWlx+zvfWM2gk4r8DdKzIgVKSlIG8N/loJamR/qZ7KixGYvRvFsT/LU/HpRnK4y1KMeJa6+4WLwnonGEOL5f7DcdMsYoJUVZ8v3N/bKEmQ6506x74GWwEWpOhmi7hZ6jf/KoEbpR8M/2hgosTQ+D91nwQiU1O7/2WH0YQEN6zOz5f6Hd8i5una5785ZACNJ0oMGhDQfMhbBhrR4h0V62aAB8UtsvM04DCAYQmtq6pI6iG7QamqapNOj8I146mNcXogeLD3emKbOnmfWfRHX1U5Qok+Azlp7oQfZLEttGzH0XXtuQIoyf+/90nWSV5QtMbiuUhMvShqAOC1LegEMLDWvMG+qDHt9exJwPmkXGwGsvHfb/lMnIPGLxoLHUdyP/iEDYzar1dBp//aj+eRgjH0m5kQtldSYIjxhB3F94X0GylZMBJqkAiqd7Hga12ih5MQtlkbQlw+ikfHhw4fN7ybtwzEDkwDkw3GezChZbM46g7KyMnnppU0m5X/DDWvNd3QEyPMk7ejpp1/COsWmHmAfJPgqKqaj3uLUOKfwLcEHN/g+AZCFC+fD8SwA3WtvEID8wz98Rx748X/I/gMHJgQg161dZahMlAUmpUULo9XhuRIAUliUBZpMEYBaLeQU7UucTvUkALE3wPsBQIqKMpB1yzYZDNZFkIbEKDKpJR1Q12LEmP8VF2cZShILsaurLyKT1zyhahXH+UEAkDR0ME4F6CDwoAPXBsloZjfa26iWNDyBg/72AIQNEDdsWIgo3TFE7Kyjxl4g59H0q60tpOYTehxdHQDCzAsL3s+ds5HKiQDI3LklyEamyLPP2l4VE0nBTgKQiQFI+OsjJiZSyqYX4Fnbg2sIUXNStjpQ94PC9pbWUF2I/u5KAAjZVUuXlkkuapWeeNyq6E0EQBYvLgQVpcYAZAUgup/rN8w1WTcCfl7TFDpog6Qpqa/5BXmGFsv3RU52jgQAXGgEIIOQwW3qQjO5GLgKyECzlqIYNK4Mb52rDUByc2PkzgVpoN+gJg3OdmPXsJxp98mbEML6dQKQ+OR0ee7AoPgAGL8EOijtvQKQmgtd8pPHj8tvfXoWirmTZPOus/LYs4fkrvVlsnCKdew/KACy/YgVYHlz6+m3BiBfvE7SctMkG2I3Kf4akyWmvVMAMoZrieB8y+FeAM92qK/1TghAhoBDfKCN0rpB3YtHRqQ88SZTkD4w2ilnOl8W31CelGeukGr0N9u7FxL+Zy3Vb9Ku/RmYBCDX/jkyIyT4oLwm5TH5snjuuVcARmbAqS5m3aDpRszmgozonTplozIux9kUGXt642wEOGHmI7ye47JzM14P3nYznthIA9BoIesFOL4bb1gnL728EXUrM0xUeSbqV37045+aDWh9AdfViNH6dWtNR+IedFDdvn2XyegY87IsvijIAHrF1hUVFYgA2mwBO7tnZFItKcNwog8ePI6itZ7gvHDfWmztRnULCgqCRbuMLtPq6urQaNG+eLQ/AT/z2AadYkbtJ+HWSZAOp6a0Mc2mcPnTz1hKWST4xxUVM8zno0ePy5e//GXzmb1VfvXUM+bzDTfcJC+++LJd35PFjAf3OMrryMvlrAOh0ZEMj+ZSmEDHSADL39KYndHsUQMiguqEKsjjOm7huUbP3eMsLEw3AGLOnKkQESgw0VVKyZ4/32SyBRzLyZPWEXZN9zWR48v1tFYp/Ddu5Pty27hcFoTb0u/I78/IIOCINaCD/SOa0UGafynTqnOp+7/8OEMjDM+AzJtXhlqrDPnVr7YHV5oyxUqOnjsXykpeLpofPmfsDhwUG/BUu7gO73G9lisrp6LmqhzH0GeAng9OXSwAIOeTmQ6CwFNVtXLXJ9YC3B/ENW6jrnpu3QwJrw/NbLiRXK1J4nXg1mzocfA3+jvOia7j3m+6PRbPax3F/PnzoUq234xnokJvXpdR6Dei5/Gt5y0kgmHpejYj4dbA6PlS9R6d74myN1d6jrgNZkgSAzFQpgKoTY0HmEXRLShbTc29KOYdLxARfl2p7K2O5a67lxjZXvatoZBEaP1RU3CcnByLd4ANrnBOtfdHHLN4Xh+QHCgWxSDC39aC5nGoj8uGtDktBQCZxj4ZVASkBUDjQrBZGlv6ZGZJKlTc0AwO90TNhU6prMiVUV+i7Ntra91oH7/R9lryIfsxEmezDz70pmhqsg7k5+79e/N3QFDo7EXto3C/QTVBphXEyq1LmJFBRrhhQJ7e2YkO2z5ZMCtDpqYB/GF5bTvEFBCkePVUF/6NGsZ+GzGfldUn1y8AfQkWF2Wzw0Wp+B0U3dT6O+28pGaEittPeUXc7ZB/j0e9gTG8Axmo7xn2SUVRqhTm58juKvQQausXHLrcNCcgI16dRiRksY7sP2h+lpKULBV4n9G6Wm1mhrZw5Urzd8R0arfXIelxUehjQ/v+owdB4xuSP/qynbvaxm65/8Edsnhmhtx5Xal0on9JJN6htEhIaPtRB0dj/U9EnJUeZk8ps110l+/usdmQiwiYqB04UCOjyFDSSHPu8cYX4fUDySmbIWdrO+UCsvL/fv/DqKvw7g9kNLK8xqDdnZZ1kJIWK3/wJ58z10IaEh65AfvM6AU4KEyeZscxNCbJkAymEezSYqNR2o56UtqFhm45f9H+jjU5L+/tQD3HkPRF2XPUPdguIwF7zTT2N8nYsP0cMUoRjy7UxaAWJOszpvaxZeCsXOzdi1qlAslPWGqYArt27ZoEIWbGrn2bBCDX/jkyTfKoFLV16y7Tm2MiB0hf3KS/uC/3YMGx11fhspmPKwYfnLBwAKKTeCkQoUPE3gw0OilUkFq0aAFeyNnye7/3e1C0ekr+/x/8SGrh4LtGwESHJAYF43d/8hMmHUzaFhsaMYsxghdsuxc5ToATPYrMD42gQ40ZjgULZpisCilXroIO16mvbww6oRzLv/7rv5qf0tFWCpVui8u0DwLVN4LF6SisV3oS6VXqkBUW2hcdx6N9QhahqF4VO3heVLmr5nx1cMzJngpWK14S//Iv/2KWf+Mb/w21MOvM561b3zQ0LFonON1q7E5O4xj7B8Y35eJyn1eEGhkFdSG8xGl0pBS48JoKUVZsMbVrLh/eBbZcvmBBMXq0EORFG/UwgpyjR88jGnXabNO9XieixUwEHlzqjo6Vf91t6RgvBwjc8Yc7jemkkqT7DX2G8qsUbujo6ANFjnNqHYXLbfftAMhE9LO0tAAa0s3D+d9its2x5+Qk43r2IztpMyImGu6AidD4R8epsXF5LGhqbsG5/o7X5dw5pagFyDaFopte3ytTinIkLT0Z/XsgdQmKBruMB+CQ5uGcMSLO+/OnDz4fPP96ft3zTL63Xv9cHg4kOHYFLHSO3KJvl0KlgDZcnY3HxGPQbfA+onofTQEI7y8NCHD72q/j7ShY4ecyKspGl3kO3Ixa+Hrh2x2n/BfioAZP0+XArvbl4fcZGVBIAxChsEISlLfaIcHc1AJqppcd0fFwXQUguoxZtFWrp8vePWfxvGx2rgnw5QEImpu7ERyxjid/E4fnp7mucD6KCnLM5wRcHwzG0KLgacd6aofJqDehJXl/+TkNKletaGoYi2dHcR7ESKCiSDt6YhDbi0SfiVI56VHCDp08J1nJ9r6JQ7bz7ts+Zj5vfPWozJtaZj5//sv/w/xt704QHyLoaoXTU+RjCxPl8LkueX2f15TP+3IklrVXwyjYFlmOthXlWRGSgGxMQ3uPvLzLZoOixjplw0Lb06IyzwMS+LxkZrFZNtbv1ZPgMwvgI7x5iYq00fsG9AhpACCnJUT7pQ6N+FBGDUcX1zSyRsAHJsT2ycXZMrvQAjXa0ZOQjRULeHLxPssAjY3Wip5JecgkucZ/u/crpWZp7ajt+ZefH5H1y3Jk8ew01EXY8X/3x29KM1TY/uzLC2S4LxSgiGYmChYP+WgVHhiJsc5+VAyDSaFn/4DXJLGhplX2bttr1kmFoIJep/Wt9v2RGMiQ5IJyOV3dIC+/+oY8/Mgmb+gAO9HF5nPskM0q/Pzhb8n5BjQJxns5O65asnPsvgcBJFRdsTh3pnRCGIaWnmbBbAKA+PCgfTcTRPQMWJDTBCWxC5j715EJyUzokyz0sDnTVi8xSfYare6qBxC218oFND2kih9tFKCkJPEW9GwJoInlWTnR+prkB2ZIalQlVN86ZcvmrSZoOGnX9gxMApBr+/zI9ddfj0LYbFNwTtlc96XpDv1KAAhldq+k5uPtp+TdAxAq9ly3diUkSjOlZGqJZKLb91e+8tVxHH7uXwFIcXGRLFm8SHahO3oLVEvycrPxwAwgalz7lgAkCR1/lyyZaxoLnjlTa5xizT7o8U0CkPcOQNasmQXwwcLXs+geXw+wnO5JltqI27UCQFiNhxtVAAAgAElEQVRbwyyHzXSg6ztqhpjlYGaA4EPHaq+N9weA3Io6iwcffMW+QOH8knbGAuPdu62q29UAIKWQfF62dBZqU2pkx07Lh6YKl9aAROIN7jrK7BRPYw2OLp8EIPYqeD8AiG6X2yYIychOhJPG/jAxhqZlrkkAEuL/cADC3y5eUopaj2yIF5zAM9BmACiHtHRpMaTYLeCnXQ0AkojHfCeCRkW5UFKMh+PuAZATVYOI+ENRa0r5VQEgX/lUgdS3DsrT2+sBJkI1HObIPABi7hnghYRYNAOEb3rXXPRzQWbnSao+9jdfFQAyjNqgLsk2YAM5F6ksSEBTvYBMyWS9A85VQkjKmOO5GgCE5+npzXh2nu+W3//8tCAAiUBNz2PPH5HN207LfR+bIgVZtsbl/QQg3P79P3pcdiJwdOoUmz9ODEB2HNwnaaDgTcu4eFUACOuMSMd6ZV+n5CWji/pw7dsCkEEA4wGokS1AJoSZ0IMXn0KGqE8iB4tkSnKlNEK18NVXXx0nfe/dLJN/rqEZmAQg19DJCB/KggULUDQ903TS3rjR9op4u2gvo4huRFk/XxZ8vKPMhzvCiUGI9gBQ2gWjpqqZP4oQIp2be+75JPjRafKTnz5k6EUTBBPNi5QZkOvXr0VkxYe0qpXZ4/anlZNW0gsny0ZlWBOjAKwDuuMZGamgphXAIa4FALEShYysRkbZ6FpaqpVkZEZGMxlK2+Jy0j80WqWZEErhaqajqalJCqDDTjPUFE/en3OtNCXWOtCozlFcXGw+nz9fE8x6MJr79a9/3Sz/jtf7hFHfAIqw1ZKQ1qexpwh7etDYuC4ZndFpsbE2Hc8C+jRQDtQI1IwxAhZpgYCaKRr3HG6lX/E7Ru3ZcV2tD4IGNJX6dKVclbqyYEGJUarauPEQHKdQlHHcDjmMCU4w52qia1nXtb0NQhm18IzM5X7PfWs2IAbcYQUdfj8cPEOt6jJRYkb+XXPpOKwzMsd+mTGGH5/+m80B1cKPjXUYd965Sh56yAIQtfXrKzB/x8w/3WN2M1I6Fv51KXH9HvWPWQHt/cGC44KCbPnlL18JXtu8FxWAJCYGgpFzd07duXYzOPqZstsKTNyCWs34ucvcXiM8Drd4W49bzxHH5mZDdBzcru5be5hwma7L+9ml/7nzrffK5c6TZv1sXYvX3XuC5pOcnyvtL4PZCe7OnUv2UAq/FtzvQ3VsNjtiMiQAyF2g/rW1oG4EYKSvz2YszTzieb14cZmRfX7qqR2mVioXAIHiCCdONAavfe430nm2Z3sytX5kQGJRp0JT+hU/JyIrY/4mITuDbC9tdNiG/rPQ5yGA6zcxYBWaGppA4Wvul6mgzqqdreuRBx5/wvyzoHymFOfYQvXDB2ulZp+l2/T02Uh2fwf+HbDfb1iXLfOnx8u3n7AgPPgwjbW9k6J6otAexI63b7Be4mPsGCKRlbltbqoUZKRJ7cVzmC9bfL0AtCla5VT7jKelxowGs3fna8+Y3hG0JNSy0Ab6IYSBhoD1XZnoDQKUA0W76JEamVOSJEWelC3Xm49gmBmH8+zY7RU9x6Mwe/rUYvN9R0sb3juWarpiyVLzl++THq9/RnZmFiScbd1XAmRuRzDH3/nxAQkgS3DvJyx1jYIctM27quWx547IJ9aXyMq5WaAh22wIAypxWN98xr1gLBDqOD+IPkEjXiZ8qGNU2ppspmbf9m2SxHQSrHfAvhsOnkPPkEz7Pjt+rl+OnayB2EGtHDmB7FeCfa8McF5gFXm18uWv3iltPWOS7h+SBVPsOJNTEqUw046d78xYBD1o3V32fGVnJyNra89jW1MjfBqvYWx0fLBXSD167Ww61C85iSg0D9jsTAcyRK3d9t0SGe+TmgECI2bvkNcDlc3soxs06NFuZHi5/TGZlrYOKs/smN6KWtmXJkGImaVr0yYByLV5XhC9X4LoaLl56Tz66NNvCzzcw3DT+Fx+dWhXl5soOJLmxrcOvVIoSBGh8WGvjjtf5kOsKjNG7fqQg8laEdfoyJNONgs1EWvWrEVh/Qt4GduHb2JiEupHipBibTQ9PGjqYE2Zkme07w8fPgXnvxZUL8txjouPMgX8ru3fdywIjjjPSvVgvc2+ffvMqhyDWk9XyMnOyrIp9m7v4cjPPdDXV4qI/iYxMQEOQuhlePRoiDNNDj6NNSdq6viXlOP4ai14oik4OH78pEyfZrnG1K+nzZhu+c+0eHB2Dxy23HkaldFormOvDhodsGiPB0wBAwVxpMmxyRYtmPI2/S1CXPolS8pNN+fLgY9xDuEEtKLLNfXTcY6/NkJg93J0LT1eqlaxiDwnJxFz4TOKQKRWkZ5CuxJQoTUCun5wMt/2w3hOv867jpkZEALTzZsPAgTZa5nFxUfR54Hd3MOBmuukh++a507V5VTpjevwOv7Y7Svl1df2GLUjGh15XScAdR6d+25w39mcVH+n1DzdF+9lHXschAQUlPOeUOW3povWkWBtld7ng9D2d+1yFCldR4/TvSa4L6V8uT15dF0Cf5ci5l5v4fN4CQD2VLDca8G97lxqn14L4aprOnaXaqbL3P35QPea6Jp296Gf3ePPyKS6Vryh6bGQvbGxE71okBnxnpMWhOTIE0+8gQBMJp51reY61zmJRp1HhAdA0lICkgyRkuA94vmr6aiRIJeflgAAo5aIejvT16S/D8XGSaYnSTYcTDU/pHLfOHBO0iCVHRXt0Y4AkvYcsL1PesHVj0kKPdOef2yHWR4fM9V+j0yP2te+nCE7oXi172yPDMOpDM5rtHWIY9BnI6nbbrc7ahoyALZOID8V/SMGB2R2cYHMAL0sHr0u0lNC75CehlpBnz9j2U4NHutkGprtNZsBWiStB6pL3UMWlNTURUrfEMfeDke4QWZMtf1RcqJHJOD1x8jJs0BkFFmKxCQLeLrRyPcv/+ffmM/3fumLMqPM/k4tAuejEcEotWxPJWuYNVIo5G4HDfTb/7Ff1izIlZuWF8mQ1xQ2Gh0gz51vln94YLesWVQgt6+wIKO7px0gzG4tIdG+o2JZEN5sn5Wj03IQe/ImYNQn/RetQ78PfbRaAABonlCVZOflSp9XsxMXnyy/8/t/L9NnTJXnX9wr/X0e5YzFQLDIKGS/UtPl5puKpbw4CYpo0bKsPEnyAdTYGoAWn1Is3R4A6xi0+/KhM2RamgUlEZEj0gIaM629Ddes1xOmGdS1AXRQf+T1JjQ29CHr45M6PF/qGzwqFepJhrx2XzU954K04t5e+2xvgepcpKc4V5K+QlIjS5HhbpKXX355EoSYGbr2bBKAXHvnxFCubrzxRhPB/MEPfgBHKvVdA5CsrAx0tp4xcZ+Pd539cCft/QUgK9DRfcaMaegBcRygQpvx0bmMQfQ9F0XN50yNB8HPDDw0qZa1f/9x43QxyzAJQK4+AFm6dBoK1jNQDEsaSNNlMxx6lUxU13A1AUg0CjoZOWZNB6PHTU29ABy9AGhd47KBHM+vE4DEx8eaAv3S0jyAjnOgXp2QuXOLjNQwJTSvFgC57dbliMC2yL79tnB0EoCE1aZ9CABIRGRImjkdGQgWmfP6ZhNEZkWYxbv55gUAabHIrNbJtm22menVAiAErKgEg6SqzVqEA5CLrd1yDB3bA8jSJqLWrvVdAJCFlfGyYpFf7n/Zioa8GwDC380rDsj0omloiIeofLIFIe8WgDQ1tklnXztkX1dIcmyTzJ9mHf73G4BwHwdPNMkvXj4tv31XheRmW/BAACJoUNuL+f2b722XtIBP7r1zGiSou983APLV3/kbmTO3XJ557vIApKw0Re77dLmcB3UuBsDxS+tRf3EVAAiPuR602JcO9Mr0KQAcQ+3vCoCMQOogvmGpYR8wCPrss8+Oyx5fg27ff8ohTQKQa+y0E3zcdttt5mZ56qkXx9EM3ulQmfmYM6cCXMgtph/IJXYVAIgpFvboQXz5hfcC6OsPFUpz/7ouC9bU4XLrWrQPBjMgeYjMrFq5HGnU103vDppL6aAKWFZWCgDHEYCPUqP2U1vbGFTByoEuezvT/TBGbFeuXGU+P/jgg+avD5J+mrEhFYRULhrT564CEJdRhUX7hDACrN83NDQEMxyZWemIaNuU+/3332/+Mqsya5ZXIAkVLaV6kdLFGhTXYmPi5Wtfs7Qs2l/9jS3azM7ODRbU+cFJHgxqrNuoJEUKEjxN+KqzVcHfk0dOqhpNqWH8rHSRMaeDOovHNQLOSPYlakW4VriNlSv5ovGbAvMarwB1IirVRBkQd9lb0a/MGMdlxy6l+1FSlMpCdMpIs2pqQrdyqKu0AHioRUBrP9xc4PN2dEal51zJeLhOJDonq7lZSDdrw/1TupLZkAMHqnB/28zH2bNNE1KRuD1ea+HXo8kmDltwGV6wv3RpBXjREbJlq1XocY95ALQLpR0y4+VmQNwia71mNLOI9tCmqJ1GMQddrtcSMwVBFSxEOF17uwyIex7c49Tf6Xbd/iKkeZDWZo/fZyREw83NPAS3BdbGxIX+9tcuQHXpYe6+3XXcbFnwusP5DNZigLoWngHhv0mRUlOqmUtjIwDRcbqZntTUBDwPArjuEwFCwJnPS8c5jJbnnz9gNufzeSFifB4ctLK/eVC6SkVWg8Y5S0QGQy2ALAstCdQrWiyebckodm9BZjkxkIBCebtuOjK5CZ6QRYKXFe4AwD9Z24JmcH559UinJGFstP2QQ12xwsrD79l5SJ59MrwrfC7oNChKvyURXcmH5LGtNqsxjAqMQJpVUurusKCEliGWzrS8NEoOdNo+T7PL0HOlPZRNvmnFPAQcQBWLbQSFrE+GvKJyrotcOp6R9nc89tZO750A+WEaqUHnPGWr6oZjKJaGeqAUyGhEsawsHQbVyN7XU9CLihZJzhQsAc1sB3B+aexrkexlWl7ftk2uB4OBFgcKMm0M7/Mgnc8yhzxjsY93LeAx9x/PV0k1shV//kWruBjF06mJ56EBuf+Xh+VcfZf8Lpx/X6R9t3osQslGvUzQkDXrhOIZbehiv6QXWnqUtHTJm6Bh0VohL06LSSvGfmw65at/dL8UFBXI3Hkz5GcP74RIgncve38Y7ImKbMN7LU5+4wsfl5VTIQ6DRH0ixAy+sNq+5xL9yZDVtbVlQSqz1KAvjV3mw7NpBA0mae0QxWjrs/1+YmI82hZ6kRxr7ZIXdndJcWY/1LbsHPf0QbnNow82oSN7Xa+9RiKRXaGRqtkB1TWzLCJa4nDtlgU2SF9TjKFC79ixYxKEmNm5dmwSgFw758KM5Etf+pKRrXzuuVfHNQ18R8OEs5CLYu2FC+aj6dl23JghST6znasAPNRpoHMQdGigrhSkYHlKI3RUoj0db9YeuLKWWl/AB7O+pPVlm5jol3s+80nQSPqglPXKOLoFVTRodO6LkYIvLMQLLZJUBx8kal8MPWQwDzq22Ng4NPe7xfxO1bB++pOHMNf2oUdTBS1SkOov2HT5HXfcYf6+/vrrwTGQnkSw4f6GnxltWb9+vVn+2GOPmb+cH2ZwaPPmzZUf/vBH5rPl+NuXuzr+cXH2BU5js8ma2urgvwk8aP3I9ihVKjfX0hSa21qDikDcnxbbKwWH6wzxDQnjfLCXhZruk8DR5bHr9yxapo1C7WvDhjlIowcgJWu553ocwY15H97Osdf134ob79ZkuOuxlqOgINk4UryemOkg+GBvkXDjtTYCOohrl6ut4DqX1qqEKGf87nIAKvw4osC/nshcx3XOnBJQaHINYCYI2bmzalwROtd1ZXbD5WA5HgUgvH/c72+4YTGcsW5sM+Sg6Xj8/oTg/WFVpuzL3QWoKm/LZRMBEDatY+0WjaCZxvueND4zj28BQHQcE4ESRt1D9TuMfo7z1IwD5wYMlGJkAYg2fKOMqif96dVIJSQkBoMH5I1P5NhPVIfC9bS2htufiP7nHo8LbPTeHjGNCK3pMV8OzFBePEjNQjdoXV/HwO2HGouOGlnfiooCMycRqFvYsaMKNWJ2HvpQb5CTE5Khzc60XH7TnNBTUkpI8AWPj/cVLR7fRcZBSRH3U3a6x/HBcuKlWK9jYmG63VYCHOcaZO7OQjqW4JSMpoopPqmNsJKytMde2CXPP/OG+RzpNSRMSLZUrAUzoWQENtN/vFJt/g2IC8qVDarMnjfd/C1J6ZGt23aZz/fdtUBSxNJSRwebpCrCZid62o5IOeqeevsJENApO+64ZEIRyoc5oQ12R4KeZdftRa+TaM9hjfbAQUJGiGZ7oaNO2jptbWFH+0KpzGqWWN+oLFkw1yyjNV+0gSNK6RYX2WMZcWTQLzS1SEGxXa6WjPtsCFl6WjTek3qeIw0F0rtGKFmLZ/M3Hz4Calmy3L0C/WQAhSJjQ4GNEYCQrfsb5KEXq+T3Pj1NpoMG1dVga/7SUwAyvettlH+77XN+ABS1rlpL182dO0d2P2dl3HuG7Xg6Ids+bcFN5vN2SNh+/yevQcmrE80026CoaEFDpNdsNRCHhr39lsL2h797sywE0Joza7o8/uSzeD9GyE3lftOMM8KjQi1da4EYnyX1jTYjm1uE69KrQ2xsbJa+Dotu8kZtkLQP42qDhDulj7/30lmZVTgKhbUx6YWU+5Splv62o+oogIsFULU9FqCS6dveYedieAS1jt47b1bWDTLYEWcCiyxMn7RrZwYmAci1cy5M3we+dMhZJCXj3Rq7SS9bttj0zOhwpFqD2/sQABBK9eahdoI1HuzM7UY4FYCUopN4cTGdcDoK8XgAxUwCkPcBgJDutnxF6SXgg9fT22U/3uoavlIAEomIWU5OwAAP88LBy7Shvsc0XNMxTCRkcC0DEB47pXIXLiwzkTtmPi9cYAPGAQDqTFALz5tmcUePQoBggm7i4QCEtUapqQEpL8tHVDxTnnxqi8kIhtskAPloABACJkpIl5XlIBt5Vm6/fRmuHRQ69wyAktWGjFqDEeNQeycAZBSRaB+cyfSUUJbmcgBEtz862C0nG9sF7UXQgZuAxWfeZXS6mV2NRg8a9j2JRhZlFFmDpjb0scCP0zHEf37SZm3fCwApQfftgcEpZju+qBbJ9/dcBQCySEqSOyTN3/+BApCDZ9vlZ5vPy/9z93TU6EBMIAyA8BjrmvvkJ88ek+VzM2VOtpelukoA5Lv/9qwpcj96rP4tAcjXv3qdrFh/Pbq5x0pyywF58Sz6f8RGyDI0k7waAITH+eSb++TQhTjQ7CBg43t3AGTMNyiLUr9sKNmU5t2yxUqhT9qvfwYmAciv/xyYEXzqU58y0elaFB5v8yI+72ZoBB+rV6+Q7Tt2wXn3lCaMl2YVVK6G9SOr4feKGhnZUJWrj3/sNhMxfemljcHmY4wchmgBoUyHG1FmgyI38snMxp133IaXVQz+QyFaXQMeGjZtzAwJ9zdtWokprs/OzpLzmLOhoX7TyZdF2mqMNF70Gh599atfDS7/0Q8fMJ+pqqOZBe0ezOX90IpXhZ1vfvObZt3vf//7wd9TlUyjklzoSiDrSiH1nNCMz50biqJt27YTDeA+Oe50sGj+pZdsdGrunPnB7+IQndTmhxcbmyTNi2Zqbj4jI0Nqz9soEKPQmvVZu/Y6KOYsNsv/7n/+r+D23KaFrhKWRlejfbFBOk1ZeTYaMBYZlatdu05d0qH8nQCQ8CyCS8HTwbnUJVKrcnKS4FgnmExHIyhW5MDTwgHHpdkLu8XwDIg74eG/ubSgOKQoN+5E4R9uNDx8DlwqlrsPXudKt9HllItevKhEDh2uhXxuBa5j9Ldp70SWLgkOph/H3SYvIIocfl2ZDInHpFm/bqGhy0ANwoCWI0dO455QidbxDfcoMKpjUAUrO5/2vqIpPYj3oSpQkfKmx0kK4kQZEL0Pwp8zlzs34XNqsnDeiXWLvnW/LhXJZhFs5JQ0D+2Nw4yOCijovd3Z2R0UhyDNTK9zzh/lua3ZZyOzsvFxoV4PKirB+2+icz4RzcuqmYWU1ILnzmGmhdOyzL6ZAokIUcnCFbi4XV3GYygpycT9PoTnY5uJMN9zzzoAj3o4Wu2GntjRge7SDR3IUgVA0bTHGYeeL/qZ1KNUj4Ll93nZJvTG8FFVbawXkregFWVa0O8xX8xnf5zNUqQnp0lGvM0yxPpD/Zci8K75q+8+jQxBrGw/juJ5T3Chb7hcpkFZKiMlFZSoKONcBxKiZNuBJnkTSlnRUQOQ4bXjKJpmMyDT0RH887fZ56Zv8ByyGTbzdmj/RsnLt5mY4dFoaRorQl1EokQMX5CokVMISfVLYZbdRgeoRuXFVqgjEqIALegAT0sFxZdWd6FaBiHhancSiWaRNssy0F+E7UCdTE5KeUmJTJtpxT/6obRoDL2npkyxoIdZ5cw8S/PCSwvPKnv/xUF1Ti0K0X7zs2AnXcoKx43LvEZ4Clv//GqtKcj+xt0zcFt7jQbxbB9GBsLbObrER8v9j+6Vafl++dz1xRLhZAyHOvvQOd5rfNgLSlm2pY91QmkqyuvL9epm2xQ1FuqHU+ZYevKjz74pL762CQpp2fLiyyO4VmxmrK/PK/7PAP2y04qcZGUnyD//0+/KqXO9MrsUPXWao2TjGUjh4i76xBK7P71n/QBJgYClo0VBpCLgiRr0Qpkw1qOxDfTYjEYE+pMMeRntLmTdnt51TLZXjcmiKQOS69Uk9SHLfODccbN+j9fgsLq5BrWhlpZJNgOllGlD/cjOQfZ/WuLN0orALoHIM8/Yxr6T9uudgUkA8uudf7N3qi4tWrQIjsYLeDle2kTuSoeYDE7q6tXL5OChw0YBapy9zwAkNRXNpG6/BRmIjXjpNb4nAMJxL12yDMXz041D/dprjObahxMfaBUV5XBKocCRnmmcqTPgHDO9Wop8PgsyLzbZh+UkAHlvAGTOnEIpK8+V48fqIAJQE2w05V5XVxuAsDdCZmYish2pJnJaW9uGIsJhgELrvYUAyvjL+8MKQHiNzp1TJNXocN0ETr87n3yZMrJN55IZwP37q0x/D50HOtCFBVnIds4CZfNNqLBZ2s5EmaXQ/EwCkI8CAKGk+cqV09D744S5T5RC9/nPX4/s2QXZtfMUHMQ43EdpptFkD+g4vIeioRn+VgAkKpCOejdkLGTwPQGQb/zFD8x1uskp/yAAoSX7s9E8zoKAj63LQp1JpDz09Nl3DUD6h+OlZbQczmebjLSHwPp7ByAVgB89gnzkBw5AInDO/uzhY3LrohxZMcNmskbCAEhcogVgf/rdl6Uoyy+/daMFQ7T3AkB++B8Pys233yyvbewCmLeAJxyApKINelZukvzRH34CWRJkc3MGJb7TgtxfHemWRADLW+dmXxUAsv34cdToAHDUjMqaOfGSgp4s7xSAJEEZMSV6ihQlrDK+ApsJv/LKeEn08W+UyX99EDMwCUA+iFl+i32wHmHNmjXg7+67tFbjHYzNFx0ha5D5qDp95lLwYbYTpgTzDratq2rElA6OFmTzxbcA/NjK2bPkkUefCEZRY6JtbcUQeJtqltdvaTP8rNE8s9zjF8dE2+haZmY6ivHXm2jl8eOnTFaIztqaNUtBLcgwWRXKiB7Dd83NzSZTkpAQj6jgFBMBpMPGQFNamlVxYddkFn7TNNuiFB4dXzSiX7TxXZptZHTevHkG3NDSwRtgURuNNJe+PhuV47g0Cjw0bCP17J/Ahx1t+vQZwXkbQFRGTTMSlNBVI3dcsxOcp0xPV//suZpgt3Wqf9EKCwsBEkKZnzle9oTLd++yHXDV+Bs9PpezzjH099no6/z5JShCLEYUqcsoNO3fV22W6zkyx+VE8cbt4G3+oft06yH4mXQS0qyo9kMKSVsblc1CGTvteu1ufiLQwQi2u1y14t9ujG7NSSg6HQoGuON1j98VUAjuA1Fs99p2O4Hrtt1eGxUzC4wML4/blWSl1j0tEz0cFsxHkzIUCr+5jcGFRrMendDbb1tl+PcvvWylTrn9YDG4l03gMp33/oFuzHWo2ZvWH7GomzQwmtYOMbOg0ro8Bh0bs5zaoyZ4veP+0sybFphONOcTnjPvWmItgxvhD6/V4HdaPxHpPS+4Dx6vPmf86CStdSnaA4iZQpUNjotNgMNkMz18towhik1jHQ7NB4qQHnNGRrqMDNtnAiOq2pk9/FrQeXfrcCaScp7onjHXnRep5Wcf5GRpnONgDxbnXtPMK0E675VDh2rNOR/ot8/V0tIcWbd+jmx+/YjpeUNLRcPLbDQ8TEwCrICAxSii7Hz2+ZEB9oLhEod+QcxYJKEfRGqkDfaY30JdjhaHOr5Ir7YmwXtGc3mRJyGektoP3r2dw3+6/8ng7x997DSaCVrgMSah59tAhI2sx8UMyW99oUx+/uRBXHdD0oWMDi1SrAz49TeskjtvsAXZyXJeTh23mfBOZPcDULyjsYC6bWwuftMhc2fYYz535hz6TYTqv1L8tnbAD9ncnEz7Odqrq9u0fTuaP9qAXfkMZBx6bJF6vw+y7WM96ImOOoRS+xvanEqbTcmAvHGbxzLITEsVjxEKABcpCVk2u7Jju70v52C7g15UfwSZkGGv/iIRz3ztWM9nvvcKQnJlVF483Cbbz3TJH942VVKQBR9GX5Y+T1RkDIXxESP2+AOQUL7/V0fkzIV2+f1bClDHEwUnPRHF116tZEJAhgESaB1jsUGWQBf6R5nf50D212frYC72xsgXfvv/yF33rJAdm4/J2Qu2BiQlYN/LvV2nZd6sAsktTJHKBYWSio7l5UVJMjWzUVI8WeP+jiny6NbTALuRMj3TnsfMzDTJh3IizRcYlIA3F2Oj6TLoBRcTvHsaroz48Dyk9YHVUO9J3W87i7q2k+3IrqRIPGqZGvrstl/ea2uMuiKGpbXXAtsRKIcxO0hj1nPUaxWQlQIFx7jFJgtyGD1cVG7frDhpH/gMTAKQD3zKQzsk+Ljppptk69adwQ1y264AACAASURBVB4X73g4KLQ2jjnAx7ma82i+ZwvoQvbegYfSkUJN9kLFqXwh3nLzjZZ69fKrQcdUC1ldpaXxTt74Qt2+XptmjqeWOYwUqyVL5iGCwvqOOHRmrQZditr2tvFSR3u71KIPiH3YDOPFW2o+nzx5QubNnQ1KRqpRh6ETcujQCSPHe+KEDcepw+9SOtLSMgyQoQ0P9QQLuVVa8MyZM6YpJI2OENWv1NRhodxfpFeArJQpNghsb7cPRdJE1MH68pfuNYXttMOHbSM6MzZP3N0Fblk5mdBqt87hgQMHglElpbbRqWIfBjUqgKjpdtSZ0bHye9NE0VPNoROUkRFArcd0AJ9oObD/HObrgpNxcDT6PepLcCdv88F1OtWBtMIDBG0JoDHYCN85NMRqbe01zpHroPM7/TfpYWqkNNEupVKNV2HiOpeT/Q0Wgzp1Frp967iHePC67sjIwLgCcR2bOuN0Yl1n861oRdxmHjrJs29OTU1L8HfueHmdpqG+Yx5ASApoWezxkZwEBTc4GmVwjKh09vIrO82wXefYzXoErw3Sg7wicV6vvO5pxhn3qBC6b97vug2XckiKmAJ7VVnjNrRnjtuX5EquEb0PXdUpjiccgBBo6LOIfX2GQVHRc+sKOJCKaY4JakY0Aiu3HkYBGsGHFrWPejQXghOl9xFQxaBRGs0qhtlnE38ffj1xrlzQSQU6Nfc5Ez4f7rXLz8wA6v70WF1AqXNSWVmId0a36Q/Ccz46Yq9TbmM+GoTOnJGPZxEpW2NoBtdrmpV2tvfgbx+andp7iAA2Aw6kjiE+KV2iUW+V7PGtCA4SPDERrq9gJQY0JjuvRZKZEQLpqXmWbuTzZ8j6m/4oeKiNzdYZb++3z5DoZIC8YavQxGfQffeVyD70FTl6qk9a2uwzmM902rKlOVJWYqk78yCJu3vHc+bzmiUz5Xy9BQ1JUABsAfyIkqVegIv3f4/J4owJenygx8ZwHyg5I31SUQo1KO88Ti2yFK09R47IiaqQeuCc6fZZ29aHQnJQ0SJHayUrKULyobjoWhnoV9qtntn3SEdGbtRTGIwEjViN3b7NMff0y2iXfSfwfAYS7PHFoiB9DNcWLcLjVz66rU6O1PfL76/LAagIPft6USQ+4DUrzCy0Pan++aebpRZU1ftuLZUU1EvgZjHLo9AHJCHGAoghFIc3NNt3RdU56ytEor9JdqkFeZuODshDjzwoGRAwYCuP08ctjbtvxAYtxka6ZNVCe55X3zBX0oBPEKvCO6lHcsGCoLFQvPZinPzi1ZMQLxmTO1cWgKVwUpaDKmrGE90vvj4PPCJQGaT3eT3C2uprAO68IEk76NBeELMb9LyXAMr2VLXL7QsIqC2gbcZ5pT2/Z4uc6bLXD+/rXvTlopGWCkkz87kbqpylaaslO2Gmed9v2rQpqDBpVpi0D3QGJgHIBzrdoZ3xBtmwYQOiEcdxo7dOoMBzZQPTzEdHR6fs2RtqQBf69fsPQDSiyqY/Qb6250i/WwByxx03wslJMX09zp+vh6PMhwq6xuLNzmZuVafOSGeXjdS5ACQW35EORsoWx7Vz537jnE8CEOuUTwRApk8vQPFyDrrZ+kF5agZ943Sw+7Jbk6HXlKqXXdkVOh4g0Mmkk8VGgYzKsqajrg7yiWhO5gLU/0wAJAXzXjI1Sw4crLksAOF5uOGGRZKelmwye8wk8i8zWs88uyXYcHISgLAO6qMNQOIAVpcsKQX96pS5BcMBCJfFoOg7C/UbOQC36QgssF9ILFSW+OzUvjDM6PAz+zjE4r+kdDSvQzF5siez+0EBkM/ck2uUAF/efOE9ABD7LjCqhqgFYb4E1S6oA0ATvqF43C9QSYRTHwXwnZGITt2+YXkrADIKp71jCGAFDrcwWwMwt7DIZkbUPggAMoDM5LOQON5X0yNfv6FAUqBcRpsIgLRDuXE7AMMvt56X/3pLkeQn2uzduwEgKanJACGF8vRjh802JgIgH7tzBbI3PQIhtgkBSDeUEh/ZWAXgFI1MSPdVASA9yGQ8urVOai52y6fX5kgsgj3vFIDweGak3IysX4YBwI888sikPO+Vvsyv8nqTAOQqT+iVbo6SsFR4OnQI0W9kMUyR+Ds1/G7Z0kW4eYbfN/DBqJ5G8Pq8ItV4pO71cxxeVkq94IswvJsyD+ly/RSUjhWJl4NmGvr6LT0iNTURkrYrzQuSD4kxFNQxqnj8xHFkR8owb0cRObdp8bNnz0L5Jx80i3QpyM9FhHgLwEciosRJKMi1L2madv2uRD8O2ksvvRKMgFK6VqOLrS31Ic12vHjU1BlXGV8uJ22qvd0rSsS/C1EYTzuw/5D5S2le7XjOfxfk2zG7NToqdduJzui6bc5pR5ft8p6JLrMaXW3r7AiOuafbRn4qKipAlbJFj3QqtJs65UfZNd41k6XxDikGEfSlS2eaXioEwQcRhVR53XE/CvtHOM0pfF3O00RUG6VZsXcHO5QTeAxAjlHXDaeoBCVJHQrKRNFkjV5zHJbaF8qMhLZtgbgLbNwxct+6bVf+VouTXcqgKxvtFgbrPHAfSldz58IWJ48fh91vpKxYPh30qpOXpbZRsnfJ4go5VVWDbOB5E4VfvKgCQA4lsier8duDsnrVPGQCi0Bf6wClqw+qQ/2GTrV377FxGZu58yrMUElBSPSKZEnB0mCB3s+cjzavYJcZEM2CMNupWURVp+N1qxmgCWlp3uRMREPSzCrnR6P9rgSvSxlkYTwtkBQXzFiSctXaau8VCldkZtgIti5zz7nbJ4PPn1CWxZ4XXttjXrdxjlXlq92ieJ5DPQ7N6DE7EizCx3ZCVMOJ+4C494xeExQv0Lng9sPngtvnOPLyUk0jVlL2QmYdU6UqEmj4vT4pyYE4fA5F4gNJsehmHRB2t2fGuRvBGj5j4xHs8UPuKhbBMVoGIsyxXgQ/Hb0YotkMybEU0JkyvGLirLJU9MUIydmig4NZ89DJPvniV/73uN/1oOv4wJAtWk9CNjE7O1nuumOJ/BMa7UUk2GxoL55TtGx0xJ4202bpynObUEBuqabZAFQp6EdEG3aoXX406qNRwUktL65XYjPvMupbBblRcrHVJ1mpI3hv2mcmO7/v2GaDd2uWzELwymYILrRnyVD3cQTP4yQuAdme6KN2zN41WF5SIJnJNupfUlCE+bEZjij29cA72RiowTS9jvi5H8+8cRmyQbu/BMgfR2p/GC8TQup0FyjFD+7tkgudw/Jby9IkOc6Hd1tAOns8wQJQ68y4QFtuOXNadpxslef3NsgnFmVIZWGi9CA4GR9nMwqjyC77vO7tg12WonQazIkovz2O6NIp8tAvXkRvEcrmjskjj9n+MlFiJZ0jItrx2b53fnL/b0OCuUXmohFked4YnhWWkZCbNg9d6u3x9wDYEoRA/VtWzLJZj1XTy6TbyxaN4prykl3oJWLnKhLH3lxnszNpEETwQYqfNoL6pW6vn9lPAFa70JzxnlU5kOe1x9Ew3COvHrY1QFXo/0UBARoztr3IAtLiKdYBa+ttl2U5n0fPFxwNtvnQQw+Z5ZP2wc7AJAD5YOfb7G3ZsmXm7/4DqtM/QZbCU7CYcHgELLCKihl4sMRNAD7ee9bD3a++FPVFaXp7eC8pP7TUlbqkdR+Xm1ICEdfp04cyX+L6wvYhckdbvnwBivML4VB3oD5mL5yJDkOpuv76NXLfb/8X1EH45Rvf+IZRvUhFujYNdRnk0h44eBQKJDYNS8eaDkctFIFIiVKKCB1zGovR1GkgpURpJcuXL5dnn7F9PLTuhZkDpZbwZc3jpq1atRpZFsvzJS2LYIC2C3rqNAIrUshoMdEJ46ggzFrR3L4AiXjg0ji/RUUWrNx5513yne/8g/k8hAZO7H/h2po11wX/uWnjlqDj4oIPfeEZhxfZqaIpGQAf5UYpZ8/uM6BzXNqJ293HJY6jo6h2KQUqBEC0voM0qzi8OE+fboGDTH77pYps7j7s50vXcWkuOj7WeYTqNkIOH9WYgg7/sL0nJqJicbkrdety+V1wM27SvX9MBIhMHQY4yOHmZnj0WBXMrEKDxz17zwR7aXB5enqSzJ83zVDSeC0fOnwahejWAdMxlpUVGvWsHtA6KJ3Jaz0Kf+lEJ+DeyAF9bxvAybHjtlM2fzdvPrjtMBeAtLa2oE/OrePm6I03tgX7gJAOpNc8nVy9V7SZJtWiNPPg0rUuPaeXzqI+Xwg6FHhwG3rutPaCIGf2bMu/X7xkDiiCNriwceNG1C/Ze4I1IOI9O3UcLNLW65/gO1QDFuozor2KiA9DTTihOjRkrxv+Ru9TjktBjUsT07G7zzn3+nBrrlwHVOdoaAjqgt5zhfvUcbh1Qdz3woXFUlXViMyuzfQov52f3WdJnMdtCYCqE497jxaLZckOUMCVYpZnA8gOgALTj3spGk5wKuoG/F6PF35flOfHubFZhs52mwlYVBlS9RuLQm+kQgtApsxZbv7SzjeMyI13/KP53Nxq31sjTp+cSETJI/DMv/eeGXKuDjTeLXbbI4MWUAbyY2W1bSVh7P+y9x7gdR3XtfAGcNF775UASIK9UxSLSKoXq8SWmyw7LrGdYjvd6c6L89spTp5fnJd8eS92rOcqS7JVrE5SYhNJsVeQBEii994u+r/WzOx7DyDQIilKlhxsffp4cO+5p8zMmTNr77XXDh+2IGDY3ymLXeHYPn8c2s3OFQTztJ7eEam+YHP2ikpWI4eiRIZGOiV28jhAzlbMr+MoVhcqC8GqbQVtKazXAVg6lCCLPTIRgQhIlvg7kHMCZbCoZMzrKPwZNt4t4eOW+pWO8biizFJ/aWUQk6ElkBrkcot8KlWHe5xwdXKG8DxPuGKG4a5WDX8XCuov80doAdozozauEuE/vlAvQ6OT8oUN6QBEiYF7rUd+kr3PbBnx28V6VU2b/NPPTskH1xfI3BSo47moYHRCCpblFrCEOepXU3WtdMTYd2ZY+HyJT7XJ7F/5p+/LK9spBz4mvigLQAYBVpfMtf24edMqyUXk9o5V2dLb2SDzC2wh32H/hKnDQevrTpZ+FD99+vQxSY8JlYfXpkorVMQyCqxiWAzyrEJcIcb+XgvExvx9aCs7tn3j6BvngErAOsFPOhXPgUjId1A1Ph6FJdfNse/XSDAfjjVa4PLU6UOQg7Y0N8oFdiGfkeZ3TtTI2ChExsZladZ9MthNMDoqP/zhD+3+s/aOtcAsAHnHmtqeiC9QJgc/99xz8ECpRN/VA5BFixbA05cKpYqdM9zBex+AbN26DhN5rKnU/NhjT8NTG4tk98Xw1qFK7J//JTzoDaiX8iJePIzGYNLFLROkHD16DJVYrde/ra0VYG8FwEcXvMYXZgEI2oSLncKCTJPrcfjQBdRYsV7Ay0UtdHBdCwDJyIhDlCrJqPQw2tHc/Itr2/x3BiBLlxQhh6sN3jr7Er7/vo0GhHZ29poIZ2sbIlTHq96w8OW+D3/sTuPB3rHjoLQhqupdsC5aWAZRgXnyxE+3GfA7C0De2wCEFagXLsxFjafqQMTuugCQDCvWEQ+6DErRSA9qipC/n4K5NCEq9m0HIGuXZ8ji+eny79+3C8jrCUAKSlZIcmwx7qtb4gV1dWJWAdgPy4lTUUJl2NjYNwIQXkP7cBa885My0rUPUZo8tAnAQWShhI1B9GS06poByAvHu+TwhQGJRrb1GHJFti5OlwWFCW8KQDq7BuUfX2k3ieorChLlxrIUULLgYJsBgOw52SrtcC5daOzAwn9SNpZYcHg1AOT3/urfkZc3hqK83ZcFIMVQSdy6LOMXAhCedyipC+CyUlLjIuQmYLbrAUCGIMn8jWdrJC8pTG5dmHjVAKQbSmzZ0QslLXShef8x8vXTn/70HV4R/vc+3SwAeQf7n3K71A1n4pMFH28CFC4TBSkozEbyaYns3LV3mmITb+atgw967dSTRk+fRgnofaO38sEHH0ASeC+kQ+uMisSbRT68Tax0rAlTqdQqXZBWEerC+4xozJ9fAs3wOEQoWpCknIJibOcNGFmC5HICkszMYOIsK6Xv3rPfLMx4nA7UTQgmC0/Ci5wCWkouwEgv/reUBfWocluVf1igiCpWtH6obug+RUU2wY9WU1Nj/o2PS5QFC6wnlr/TpFXSUfg3bb7TjL90qSaQd0EvrSayciGoyel6/HDUJAjzJD1XVNhz8Bq3bdththmFiY0PqhjxMzqISK2iKf2E21z483+aVmROSYmTO+5cJqdP1SGh3Sp5Xal5AYJXEWv67xV4+P1jculSp8nvuFJTVSLvubwUGv1c9+NxjafcRWRs4rj1InJfr9eZnzExeSZ6mPd3M10rD+mNvnijJNMrdhuvt7uey0UApl9DYUGayW9KQyRv7txCeGH7IK1rFX8C9+i5MC/NSRV1dD9vdIWf3X/fZpNPRbUs5kM9+czzpo5HNBaWGsmkt32mCIjOA2bcOe88k5oZJaTtR70h067wIGokw1uV/koiIF4KnjcCotemY5tRlgULbPSmAEUcSa2gMQKiTgfeXyAS4zz4vDcVE2BEMzg+QLcKCCrYSACjaTre2I+Y8cznvBa9F34/PRLnpWUxuuGl803v6+nUv2AEhDWTgsnkXoEE7VvW/qCdP9/soeuFBu5Pj00ForjYoBiFzykMpUK+PMJVQo8Gfz4+Lkib4nGTkiBz6tSlBocHpL13FN7sEEkGXSvORVESI60XOgkV0eehRpBpnxBLv6GFxoZInKs83tKzJvD5Qw/9idlu6kVdEp+l/ExMIInePStf+sxc+d/fa5W+AVT/jrX9MeHrlZXL7XZqeqdED4ESDCpOVHy7jHdYB150whCSwe29pqbY/qqusnM1ravfJzl52ZKesE5ae09KTtISA0B6+2PhgKEIRJuM1tnISxej28kZ0jWagwgJ6JzjqPkkls4ViXfUxKRPUFUEpK82iQttBgCw7XfDfBv5pmVlp6M4n4t6Ow0Lap1NICq5A0nUe8/1yQ2lMea9Ud89CQCByBM8+0tKkuSm8hhEa+Dp94iKxKW4ivYI2P3Xq1ACaxnEQj5c2gdGZevCTFm1IMNee3e7FOZaCvCfffsgzgeVMZz/Un0TAFiEfHZzDtp9QiLd+yMxyf7ON3hBnjp8xGyHxtrf0/7z0YtS1zqOSGktxpftr5GxPkmCGh/ta3+8TiYiUqQQcs/5sZBthooaLdaXiXepjaL0E7TB/BPHJRLj6J+3Ncgq1IK5bbkdx5Og/Q04ymOoo6tFIYo15BLIfSMQfwA10VwnVfAwh9H47gwFo2AI7faPT1fLpvkpsrQ0RboG7HvwZ4d2y4l2WxuLAZ/hERvtZF4KbZSiEqGZkhBaKDFAoUkROYjMdyFa/JqhdM/aO9MCswDknWlnw+23cruHER62L84rNg8QSUtPAuViFQrz7Z12nLcOPJS64IdSRIKT6vQWB9MFRgUW1xcuXIQ6xahR9Lga0xdkVGR8oMgZX8CxqORMW7p0HigC8ZgIDgUWilz4UDYvMzMdifs3gRYVZcLCLJK2e/c+89Jes2aF0bs/e7YaNB+7sA4UQQIFYenS+cgbqTJe4GGEhPPwQlq9eoVJVj9/vsYAB1LLaMzbaGiwkr1q2dmp4N1aLyHt3DlLhSE9JiwAnoIvc0qY0nLdC8He21J59RW7qORkFx5p307KvX/ggQfkiSeeMJ9RfUcXW1VVF0Azsy8h0ryUdz/qeLRZrsgUv+d5qXhDi4ywNDF7jklDu1qypFDqatsRKaq5IuGDmTj73s8oFat/5+YmgDaWZBLL6+u7ZwQeU4/3RorV9ORzXjuBahB4OJ41zjsj7Qr7ez+fTrki/WAKkPJI1WpbaW7SlPvEYtRbRNArraufK2WG36mEbqADsDFTboTmhWRlJhkVssWL58K7DVWecxenKJBNzUsJ9im36CCYSRHMe/3ZoGIRhJCyxSKHP3r0KfO7ueVW2Y0qb31O1EFFJfivqqi9XQCE16iggwBDnR2koGguitJRuJ9e2513bUV9oO3m2lloUPOhkpNTjZOCpnMT5w/NBzF9455XC6LteNK8KI4dPR+Z7156mPYvVee0bb1gQrcJ+oN5HcG8n8tJUKN6XmCYeClb6jTQc/G71auL8ezWGtEBb0HR6ddDKlKcKyJH+lVkpF0IjmJBF40kdloSwEekAyNJjpbF90vgOQiFnDTkef0jIVjo+ZBThIhIyiSKA5ZgzrXHmzfHLmLj8Xl3p6VHMWFbbcOmL8q//vPPzZ+//1dBed7IREtdmphAfp9bpH/mQxbMdPaM45xQP8S1jUCuNjIayl3RUVB9g/MAGR+kTvkAOHjPpEiOjGEujQ4qCfIYCQBfRw5aZas4OIwiMHfHhM8BMEiF8y8KvT4hUUl94u9KlFwkdo/1BXMFo/CurulOB1BBkv6EjUj2DyAS6fIyhgfRflFzZHK0RwoTneoSFtEqobsGLIc5xUXmd+GOgnWgilGPPulB3sLdy1Ol0L1KfHAC0Paf75WDF5G3hWT8NOTorC/D/J8fKz5c2ySkk2noOvn608jXwBj93NZiOYSK6a+e7TCJ6e8DDSo9AxXJoZJH++Gz1ViMj8qWilSAiF55fE8V6FXh8tlbS3Fuu1ZITbNgbQDv1pERC5gu4B7bui1F+c//v0clEYV+X9l+GO9cez/9/m5Ebiy1KTZ2WL72ld+WioI4iQ4dlG5XDDcjNU9SkiyQycx1KnKYw8fw3PUgb+W/XqiW0uwYuWtZqgyhf1MKkMVOA7CkhQCIhDmZ4kFI7Uc6OusIonKoKmh3BaAIj7b3eqK6Xb75XK18dku+zEm1oPRse5NsO3vcbB9vr4PSlx2TvS4XJNSfLeGTKdI5Vik9I82ysfRT0tHfIP0tIbJz586AXL69sFl7u1pgFoC8XS3rOS69Z0w6P3HihDQ1e6qTX+m5HQDRQoNvBB/msb3So11+P3eeNwMgfBHri/l6AhCCBCaPv/rqfqPWoi9xBSC88HvuuQ1UqigsOpDIiIhDCvTXWfGdid4dHZ1YtM813kp6QsmDb23tQOQDmvGIqMydy4TwQSzCCk3F+aysbLzIB8CnvgRKV/OvPAD5wINrpbamAyDYvmxnigRMHxxXAkDy8/ESB/hoaOg1yeVMLL+czQKQqfLTCkCSEmNQtb7ciBo8+dRuUyfAu6h8qwBEf1+Qny3rb1wG2dPTcur02TcAkOKiXETvyuBN7RMfcgFSUhOlr2cA+1e+IQISA/rH/v2HTKL7tUZAZgEIJc2uDIBkZCQiFygeEeFGA4bfKQDCZzkW0r1cgHchVaKnxyd5WYnm/4VzbYT4egCQO25Kk4Js5BR2o2jiNAAyDPA5gIjDwJhNik4OHUNhPgighCPCnbsVsOQCYllBz/V0AJKacQOkaHOMsyel7CJkeSNksC1HIpMg4NudhmT4IADp8+XJ4FiklGR2y4CrtTQFgCAvUULjZTJyjpHCRplQREn8Jt88MnRINi+e8wYA8rWfXZSspAh5YFWqiXD0udoXCkB4TzEorNsOmtWTe+qksW0A6mShUooF/AMrLVohAPnKE7Xy21tw3S53pBeA5tnjrdLQ6Zc185Lk7g028nD6ZJs8fqBJ/vr988SPRTzrYvzB9yCMggj7hoXZctvCuDcFIA9/5huy9X03y6M/2nZZAPKNr34B1xgj0SFXBkB4bZWVjfLMyR6Zj99tWRT/lgFIV1c/okh+A0K+cHOx5CVH/0IAEjWGXB0Ur2wdPQYgOiYDUH5DY8vmok9L1dmLJkJKivz0yPZbX2DNHmF6C8wCkHdgTGzdutV4vE+fRiJoiCY+Xp3qFRNMt27ZhGTSs9MKDV4H4KFt4KV8ubC4H1EBql7RvJQArRlwJc13OcqLFvmKN/SqucbbWltrw9305Hu91+qVZDuUQHOdNItml2zOxZoql8R76EnF0COfP3+uCXWTI5+WlgRPaBeiR4fg8Rk1C6rNm28wdUJomkw/CE+Lelr5OxoB5O5du+yLAN4cel1pTGwnWKKVlpYD2NgERUZpaEwEPwWdeZoqfXFbq1ZzW+khfrzsdB9GVvQlQ8qLGhPaNboyCc1+NfWW8p5CodpC4+JOvfOrVpeihkQM8maQhOnx+nvpL4GDeTZ+EQBhfkdefgLabQBUq64Zgccbf3/5xHLv+UmF8eYy6Hd6PM3t1M8vN8bekCA/4S0uiERU5/r2KlQFzuWpd8LEfW1Lu/gLHmdq4UpL1wn0C0QDdN+pNB3bDvysdE4e8pvKAaDbUM/DFo7kfQbrVQRBy0z9xeiHt09HXSKqFrLkmOD8Q6MSXMmcHDxv8+FJPy31dbaeTV5eJqIv8406UkNDG7zPPihNxRmlvpycDKm51AAt/0ZpB40xGeL/ixaVISKZYop+PvWzneY50Gsg2NdCpXFQndFt9meci3QqrYq0R33RM/rBKAiNz9f0/h8BHz9QRDFkOADQOG8oBYvRP6ra2Hu1/cDvtGgnPeaBMYk5Lqh4Zb3MpvaJoyuxNpGKUHD+8dLDtE+9yeioExcwb39MpwHy/FOoaajOQPPu593WY82dm4OaFsOgpto8Hy2kOv34PBYjIDEu0hGBXIM4UHBMm2Cqgk/dbMejWrUaayzR0hEB8SMZmhaCKGN+sVUUo41PWM/3wGSEdIGaM9g3KRVQqFq4yFJXM1LtfXAMRU7YyEgEKpSrrbnht8xmY8wCmcC4UfNFW+/03TfnQkEqRp7eHhRwGPV1S3KGHaPzlwfLqqdOoHCiqwmUFrkY95ontW1PyqL5RWgb9CEer74eG51ob4YKVvQiUGGLMEf1yGREs/gnL0p2zH140BA9RKRrboJ1DNY01Ig/foWpISL+SoACq8pFJcJLtRbgRLg5ox+Or+jkxShAGCljOKeJpkFoBQPISBuXZsDxuDhRtp/pkwuto/LH77Oefo6jEZekzr+j08R+lAAAIABJREFU4oNRJ58rjtga1QdqYbPUVw9IJ6rYF6RHyJLCWPn54W75yw+gfskkcnXceGvpaJeLrUNyqIb0o1D5zfsWSByS7L/2g1OyoTReViNCEe7EXf7+6VNSjyKvCahJFQM5dAar1pQnyro82wfHAVwi422C+IEmn+w/dUx+9Mge3JYdKyynMTpp++P2zYvkxk0ruHaX2ypQDBL0Z1p5/jxEGiwVqhiFgWn1rU0y4OalAhRwPNc+Ko+/3iF3rc6SG5dYEBuCCK01XAuo2MbgIOxvs+cLYwFRF4XqaG6QbNT6Mr8DFYv20qF6efpQq/zB7XmSHJ8slS32XXymt01ePm1VziYHEWWDFHPv+DmokVnGwyCO2Q+HZhaKFC7Mu1lOQpmUz/W2bdvc9cz+83a1wCwAebta1h13+fLlyENIx6IXSklGverqAYMtNHiDNMJLX1kZrHh9Lce67O1eJt8kAjQhXQgpPcJbDO7Nmu9yXnb9nPd2442rzKLh1KmqQBTCTEIe05c/6SOaR6I5JBZc2JcgFzaaZ8FFA1/OTFSnIg4XQhUVNvR/9GilASQrVqBq8M79Jk+jvd0mZHPBposXVdLh950IVdOoTqV0LdLA1LwLT40QkUaiVdOXLV8ZKD7I+9Z7UnlgHge1kM3h6KkLVH0O8WHbLqa8dVV0ETSKydIXFqwyPH1BzN/ddfcywxs/f655ymLV28a/iK/v/S4dXspiqFp1dw9J9cUOJIxOBRVXAjqmnitYONALOr0LUK88qV7zKFRpTJtpEs6UETPz59xXwZrJ+3BrMG6/8TjBfBGq1ngpWF71I932ygbrNgvb6RjyVvrm/RcWZoGLXmbG6IHXT0tBfoocOVplJHT5e+/xqIVD02MRdARAebhNoKTFYQGjANULQBRIcx8/uP1r1y5DMvM8jigDxplHRF71c8++gvFvRRz4HPB5WrFiAeh7WTjHsLyCRPeFi+YAlKTLgX2n5bY71soJJMcffP1MYDyPQk2JuW60+obaAKhgHw4N2evUfBJSCnVfPidap8YqVwULDfI3maguzYrk5jmA11nBCJ8xLfzJNh5AngBNn0eqdmmhwtFRLDjdcVkwUlWT+Lk9LiSU3XgKC430AKK+wP3x2nUfVcbjuXRcTR+TXhlycw6PrDT/npi0C24vkJhO/+N13rC2DEppNUZBjvcwMhx87qaP3Uh65llS2lmsqx9BABLu8szSkqOglGbnmwTIGqtxDW0sbFxSQd0z14YFdQ8oKl5LSM2VgV7Mq6i4XrJovqxaEgQVoY77f3B3h5w7Gpwj+ftHDkFSfcDuG4vlf3iopdJUVMRLxeJk+b/fbZawaHvt49HBqMaNNydLss++/wYHq1C3yC5cJweTsUDfKKdqn5GizDmSGLPIKP2NjzE/ybbt6SMXpaziXhkdB7AdrTSfZafnYRRxnKIaOaqsj+Fq+N4Zm4Sk8OQpaWhzOQT49PVjR8SH8Uu7/ZbbzL9hHikz/3AuGMwoqodISILUIjKSJC1jeaj0jror6KaSNNCkVtt3VBTacggOFhqf50AhTlZ6dLks/kx7rq7OIWkEgNr+Sgso16Mmp+POFanIdygEJc4e4xzok/ZYEfLaxWG51DooNy/OlVOXWlGkEY5LzCupSRZ0hhSVy38+tkPqUMDyU3eWytELQ3K8ZgBtFiG/vrlQOlDcdwCqYrTi0gr54r/8RE4ebJSuHjvWuvuasB6wFPLQqAb58y//sdnOT+uXVcgJMvcHhSm9p57hoKPuu4/+wHyfANXKh+65Uyobh+TZo73ywdvLZHE5HBEOoIQnJiBXw4KDONKUnWJiZ1uLhAy54wFhdrBSIiw3D/VaYCMQ63h8d60cremVP3wfosmoG0bbfvaYHG3uBvuEoK1TwmPapB0FC7UyPVIVZcCBkXjkryzJu0uqa+DorW6EhLl1CM3a29MCswDk7WlXc1QmnbPmxIsvOqWqawQgK5ZbucNDhxl+9lI4rh7MXPZ2fwkAhAvs9etXG/UqzdvQhf31BCC8Z77cdcG2ceNKaOg3mxc56SY7d+77lQYgpMrcd/8a+dlP95sCg17vrHc8vBkAYeHAoqIkGQLF6mJNJxKlUdEXL+FwJx2px5oFIOSm2xf25QBIRUUhIh/5oKy1y/4Dljs/D9WrW5o7Ueug920HIDwf+4m1c9JRP6AX1ETmGtEyM23lagUg3N6ydS3ojol4hoYNoD9/rh7yzWdkTmmuLIFU8I9/+NIsAHGVrtleU3NDpka7rwWAsFYGKVhnz1pv8LsBgKTm5EtmfrkBILXn2mV0qFuWrECeUTlERa4BgMSCmvTAg3nyL//eeFUApL9rVEoybscishORkHF49osRkeiXqDDAmwlSq/oNAJm35EETAezptLlDuRkWwAxNMoEclF/Ut0BGHzPfJU5OSB1UFNXeDIDQU+8Lz5CBkCxAqmhJDGuTzPAmKZ6zCtSvUMlOREQR9GLa1QIQvYbIlgF56UgnoinDWJOHyNycBLljed4UAJKflyWVdT3yPOqAhBJOIxP9M8tzpgCQCaiBfefpI6gk3ylfenChZCNv4h8eq0EuzYS8vwJS8R4A8vBfPWLEKypPWcA4HYD8j7/4U9TmGJE5WUNXDUB4vMMXB+VwnV/u2lAsc/OtE+2tAJBhODK/+2o9nr9Q+cQmKwv8yJ7DACV+CBSMSxuAK+1yAGQI+a8liZskN22O1CHiS9r8bFJ64DG47huzAOS6N6k9IJPON226CQmlh+C5UM/Q1QOGRYsqnNyupf9cd/tF9UbcyQJF1Rh/vUJ7M6+0go/29k5EPs6apHJaSrL1uNH6naKFLwwJh64mBLfHnPdI97N1ROxfXm8jPdYBKggUsnRROAyvNIscpqen4YV+EepW9SaZUWsbkDKn9rOf2cTJT3/6N8B3t/U+Tp+yRQZpLLzIIoZq6nX1JiGzWCONC7sDBw6YbdYiUXpHcZH14DAicuFCUJnKj4ldP2dC7HQLFHBDpV6+PGYyLnbWr58ncfHR8sLzNgyt5vX6T18Uef9OTY2WDIAP3tOFSx0IrwcpEmzj6QDEHv/N6nwEox7ea/Ke15u0q/uMuCRE7jfT95e7P+89e88RHKczq2NNKUTotO15LP0d+9uriMXv2CYa3err7wn0Mz31BQUZsmI5KBSwI0fOo7BgXUBFLjMzFp7bULlQTUUhKpjZZ4LjltRD2vCI9QzSwxhIkB5DETk3xtra2iCzXGT2UZoT6UxKbTLHm7SeUwIMjZYgFhRI+la6Eu9DxyijFKTFUX3q1MkLyAOwFIsQjMsHfm2zoWrt3mWTPhkB0TZmlEGP0dLSEqCCaCSHz66KLezZsycQAWH0hvvTcnJyzL/tkCLW44b5xgMRKR5LIxFUwtNojyax8xwjLkpnlK1chIOULo2ABNTXPBGQifHQoIIdVMD0HLwfvQ5V3DLPkntGp899b6ABGgqWnUtDQAdRm4mix+9sG+WhjfsAWC3NxVvvI3AAbIy7ejc+JPyGuwgIoxys/0GLQF0kxB/MdkwUE73t58lO+SoUeQdRkPpVi4b8OS0e+Qt1ffbz9m5LCW06Z5X5aJ//o79BLRaIgBzcj6RovzTVtqKeiP3uzvXvN/++Hm4ja//jU38d+F2sD/Usxuw1jIfFy+c+XyDf+BYkhvGsmM/CWyUiyY759PRxLHQtKCgsSDA1kdTGe1IkL22JnGx6UsozbsEzBVoi4hH8f6CnGu2dCs97lnR11Eprl53Hi3LtuAoLz0eV+CyJ811A+Q4onCErPhR5ORhhEuEog68fPCwNTXY8FkOB0lxDfqHEO2pSBNXLnAd/IiwNhfbSce5JyQ6pRnI6FOIghLJ1pa3/FQ8K0hioX2oayWPhvEkUWKSNsfo6rB+5G2nJQWWqMUeZ3HGsRXafbsO7cAI1W0KlPAvFCXHPmY4JUJiTJ99+7oQ0otjg51bmSOJcO+f0g16XEGPb7UfPHpbztV3yufuQy4Ih8Z1XukFdG5XVWbafVi1fJ1/849+XhKL5smNnNyhWyPMYaMWYtRGtz332U7gvtEko8tfikX851wpaJGelBp6VwDOTnih8vmmLb1gpbc2Wap2CkNz5jlh5/VyP/NEnl0FhC/2O52uwz0ZZYlLSZLLbMg8GIZIxPmg/j0NEsPmidZikoBwBLSouWSbcnPmn3zkipZhPM5G79NyRZlkzP0ySURm+wW8jKIcbKqWtxSqf+dHnA6ivYs6B98sw5tMVeffiC590d/hnk9JNy7w9NgtA3oZ21aTzyspq0G8QtnaFA6+WMlUAdYjSOcWQ231tBrnd63ThvyQAwsgHF/51UM7gi/edBCCU2SWV6+67b8Yi8DSS1DuvGoAkJcMjCQDjBwBh6Lup0b4Y320AZNnyYsgQZ8r2bScRabKTr9qbAZBETN6FiHhQ8abqfCfUUeyic4pSz38TALJl8yrj+bd5DNFGhYiS0WfP1oEWaRXTdKE5EwBJS0sE5S9ZFi0sxniDetseu1jnQlZlrKPBhacc79Ejl/DNuw+AKM2L4CNQdI81kpGofvud62Tnq0ekoR6SprMA5A3PmfcDmwNy5QAkFovXxZC7ff1gdZA+5uR6p78FfpkAJC4Zyb2cAzt2yk8fO2py76Ig+/q+TVcOQH7nC0Xy9X8+f9UApAHv2Xl5t0tidDaS5UcxZyEXSI4irlGO+hrRUnfhqBSVrcUiugbSwpZWowCE27HxqwEXIpBMfgEKWxZgXSsAYSV5HxbCrZDrBYSRnJCzkHr1XVcAQoZAUxsAKYq6bjvWJIOQF2caT3l2nFQguZsApK7SShFHQxVuJgAyjgrs+040yi7Q+j53Vykqi0/I93Z1SQp4XovSogwA+fxvfgoRCShALtggzz9+ShqRVzEVgCAiFwIAktB1zQCETJFn9rXI2foB+cJDiyUpK+UtA5AuJPP/GZLufQAqn9iQJY2DFmxcKQDhvhvyPyEdkO8n9Xw2KX36THN9/p4FINenHaccJZB0fkaVNa48cqAHys7OhKd0qWzbvtOTF3GdL/YKwIdZJLlkXPXwXc1VTKUi2Ha46aZ1yEe4iGRX6wXhPurNHRq03rlI1MTwmreSsX4+xQsYYj0YXu82PcjqRbZeUJucSm9xeXkJZHErjJpWfz8jDxcCnlZ6Rfv6upHsXiRnzpxDvYzT8uUvf1keffRReETj4YlLMWpdDQ3Ip8B/y0CRGxmelIuQJv7Upz5lzvHNb37T/DsAzuo3vvENs02QxUiKWiq8OzSteM6q0q2tNnGS3usRJ7/IvzU5nfkt5LTTNHmdmYRjo7bd6I3XNigqSpflK4oRuamSxgbrOfXmWEzPe9DvIpGcSODBegAXa7qkuRWeJwANNZOwTZF5Z/o7j/rmG3ju3NVbuyPwY2xcLloWOD7yHYK1Xex1eO9jehKuHm+m5Fz+VlNGvGOFogFJSTGmEnlHR48sXVKGNk9EVIB5ANTsDwFNsBH902285oy0RYKfvBiKN889t98oQaWlJRgZzLy8dKPQ1tLSJdnZKUa1jdWRWWSwrq4VYf3qgNwsvfT02tN8cEMuW1osu3eeNv0YBDTBfA+tsO6Vkx2AV1AjCvSm9rrohFIOKcygx2LEIyraPlvTIyDqrdRoCZ9JleH15q/wuJpn5ZSgZfVaUDng+XzsJy+7iI3NLWCeDqPBtv8nETmx43CmCAg/P3TI1iPQiA63m1APiMbnZGLSPsO8NhV84Pbdd99tPq+srAyISWh0h/QaHb98jpTmSUClUU+dJwisJpFzRUsEFz1ICbXCGHptOvdotMVGVoJ5a1c8VzqxDx7XGwExJ3KWl5tiIphnzjBSq/NjZIBSys8C0VCPMIXxyrOtEIWKcJGOWIy3cFeJPALDIDkxGO3gvgmo8RDuktejECGLcnUuLiKypoaMAbN5+ATUA7vsPDAvJxih/dO/+xf5h2/+hyRhIZ811oFciFGphvfa77j8aZN5Urn7pPldAjj3ainZiXLXPbnybz9uQbJz0FkSEW/PvWbZpORnBKOv/X3W6cNq9c39dlysLWFiOeTKBw6j9gSU3JCXMS9tC3IYaiU2OhML0kgU9TwO+uhZPAe2fcoRgab09ugEIxsJMulnhLtPJiERnJRZZPZp7e5EW9jnVK0fcvpaf4Svn+xEO859EEWJcBGc+v5suBJ8khYBudxY672/d/OtmKhtuzEZHdOtMSNo4iIuvjAnJDKB+d6920Jw6yHhNjIyATGCCCcOw8jCICJ8x2p7pHMQeSg+SCVjzDyw0lKQIrOdzC3/wM/9A7Y9x0bsc7UdEr27jrbJ736oQp54apc0ArSlQFb3xG6oX2UDwIF1kIbK5eEQS5gIK5Tnn3lRaqqaJCVzQr74ufeZ+TQ3oh8S0SvN8RKRL3nRJYCrs4rzR2qBpbw1NNZLeq7t95dffElCHdOhZrBUOnpG5Lc/ugDntPN8alYG8o+crHZttfRQhg2WAicQo1W0YZ1TEpICzjEm4LNZL4K29vAmUAXjbSOfarxk/j3ZjLk8xEZyKs+ek6hI27f9eJb6mewOY4T0xpyPmvwy5nrOJqWbZrmuNgtArmtzCtRslpvF4p69tkDXtRgf4BsQptyz90BAm/9ajnPZ31wh8ODvyWHXBYS+5HoheftmNtOikp8RfFRXXwpEPngcvkDfmESJEDsWAzROYrqAsEW+XIKim4B8oBoEqBnYV1/SXFR4F726yPjCF34LCzyeU8B7rzIJuEePnjJgJQHKP0zOZdHC+vpG1G65AZGaRgMe+kGnmTu3BJ+3YDFguaQT4Md+9KEHcc5J8OIvyoFDNsys9T/o3VYA8u1v/xcqrT5pvo+Oigks7rQtuVDURTOpXcFFGNTvPQo7ky5zeopqjls0cWGk93/HnUulrbUHtK/qGSUFvYtcS2liQl+C+b8ekrr1jT2BQoZTFvwUe3GreIJTbXv3npwyNC4HOrjTdNrX9AJ++n2wLkPw0AQBwSTt4OdeUDUdYOlewfPaFxjBxwP3b5G+/kEUZosx4ICyzl1dlj514uQ5aYdqT8ikXRR4I0BbtixDBIDCCExip0jLuHTgJRkL0JGEZMuWFhRPw/aTT+4GHzvYp97aIfpc8T5vvWWpbH/5mFlcBoAdqG9q+kywXXURTACi6lK85sWLF5vdGzB+aXz5ByIWAE4Tjv7BdlCAwWe8A3RI2rUAEF7vw5+4GwpN7fLSC68Frm06AFHFOBVvIOj56le/as77r//6rwFQTSqZAqIct4DiZ2FYXNEIDr0ARJPaOaaVdqnUrd7eoIocnylvQr4CDC8gGnNUU7aPjnN+r/uGgzaiY1JpXqxWr3ZZ+ukMFC2OiZkUr7zPx6qVc0DVa8J4HPAA76CSFq9BawPp2ExB+0xMWJrPhKujwO1EqAMpNSo6MkRio+zYCnftmgXFMzXW4EjNsovGaqhDnT5r57zWvqBzqH3MAYiwbJlry3hI11BwvEbiecoG+C7wtcmllh65BMW8uKEkOGusdz7OB7rSuAUCDz1cikTiSXl0W6uEITeJFguVvcJIV18Ef89Ps1HY8YFGLBqDoKfbMZq6AHRWl9wjXf42aRuyUcbEqBzJjJ4HWhWpVT6AiUrI3B4AAHfU2MQUiXAOr+jwNcAGeMmMHQHdcQDtEqxz1eOAVwyTxZ0Noa4FLdmpV5ntqGA9qGQUuWvtT5b+EVLZoNwlA5KfOSx3rLeFPKlI1okFOY2RgNhU155OSKEHBUMTc6ygwyike1lg0myDDhkGcEU7cT6YKH3q5DFp60/A/0mg10XK7zywVBJBTRrXIiXYv7rGqjJmo4AgbWSkW46cHZKX99bLJ+8ulB2H+6WuHWPf3ylZcKrwnTsEoZdhQJDiVNDsOqIQKYqVhtPfljU3f1yWoSJ7S805KXY1r4YR9VqEmle0TkeZYltPOgAaBfU8VbMaGuiRF194wey7sKhYfvwygB4S9+/ebMFcbl4B6GH25UdZ4kFXfHQCuWgT7qXIIsW0ITgTG5As/3+fPieroc62eXkG+nlQ/u2n5+Rj67MlJxlUTYiJ0C70d0E1zQLYM10XoXBmo9iT6JF2p3zZM94n6WGlsjjvJjl7ptpQQmeT0k0zXTebBSDXrSmDSedPPfUUvCuWR3m1popXVdUXp8ntXu2RfsH+vyQAsnnzjQHwwavTF/U7DUB+93c/b0DHBBYa9LgmJVkuPPMvVqxYYq6xttYu3m67bYvh33NhSWrJjh17sWAIghwCkA9/9APG6/ZuAiA5OYm4lxIIIJzAwikoIeodFV4Ako3QfWFRIrzHg3IWhZ1UqEcX67+qAITg4847boRXrhUcZVtjIFgdO9haBmDMAEDYPvn5GUZJqqnFjhlLsQElAt7jURRwC8j3XgEAWbWiFIuzZnjdut5zAKSkJFc23rQcdQNeDEgyzwIQzxi6BgASB0WhRaBfvbbvnBlTwefwvQFAfIiijMYVMQYlpYOvg5MfBefGOArNWv6+F4D8Biqh7zzaJZU1Q9cMQJq7WiXSFyPr535QmvpOSscQVLQQFQrxj0t8VCacB9GSHluMd49PGtt3i3+sE9dkAUiooIilrxw5KQRHrdcNgPA+OzpbZFAK0ArIRZR4KcqOlvVLE5C/EXbdAQjPNwYf4Uj8UunoHZI/+vCmNwUg0TGJ8i/fPytVl9pR0NCKUIQhqT8XACQO+LC/qw3BkwlZUJYlO6qykbjfK62nfyDr7/iELCpKlubrBED6IX39o5e75YYlsTKvJPaqAMjRU43yk12NoLrlyCZI+/Y6Ja3Xj7fLiwcb5LNbEQlCbSPalQKQsb4JAJAtEh+aZyIhs0np13EdyjWged/O2ltuAXoQ6XlkUrNJ0DT1Pq6u1gcvYu2alcZbaRWvrrNdBfCg/C6NLzz1GKpHsRHyd8pbf7MrVJAxHXx4f+eVjVWP4sQ4vWzW20OvpXofeT0BDX5owdP4YlZvMLd1wef1vnOxrYnqBBWkf61atVaefvppQ6khHYteTMrdHj58akol1Pnzyw1NhrSxQTepkSLFegfsr0xQT06frJZLddZDSNPE9MSEYIL6qVNnAp7T1JSgp5G0H5pWc+Y2qTTqGR+juo7rOzpnp8t6GiDhGWtsi+TkGETRIPGKaBHpbPSeHjhwHom8fQHgx98lIM+DylbjaNcz59rMwpFtPJ2+RMZAIOLgSdSlV0v7OAgor7QQoWssR0PxRhbU+63tGeqoJV7vchAcTU0gn54U7h1r3qjLOMbPJx6+T+rqUTV3u01M1fGk/3r3Dw+zYXpKeXrNW0uEn0+v5q6eSn6u9+GVFfbSBEtQd4GRmHbIZFKRRa8jWEvETtdWpte2M9vEvVdN1KakxCbJ6jPDBHNvrY1IannCvH1sI4t2vopyRc74LGptHPaHPmMcfxpx0FoUpGLxnrbcvNKMt8cefdkcKwFURa1BsmnTJiR0vmI+V9oZ/21osPKufM41IsPja5RhCPk2NJ5fIyC8H43M8tp0bLIt9Nr02mM93mkeU/O0vEn2mt/Ce1AKlnde4ucqQ87faZTI+7vp/W4u2mMzUQKngopgnyiVsqyUEYgQqaq26ld+l+jMvtL71Ovi97qdnZUJ2WRLMZmAtzwoWRwukS4EEsWEc+fMnxy3c2k8koApHGC2k5Okz1M35+gJK2LhH7PjZ2AiGl7hoLdf0tfYu00rkoVpll47mm0Tk2mVDWcgeDsqN8R3SXQH6Ig1Pmkaj5VhFI2l/fqDWbKrcUwOtUxIzFy7CPbVd0MAw35fPF4lqT5L4Rv1A6A7SecJ0Gc6B21kZBByygQgK0vuls6hBjnRZhPlc2ItbYzKh+OoFZObvFzSE1B7p/cMJHEvSkpEAdoT9UkgidzffQDjyW/m2bgY+7yFhtjj00YQUTH/4l0QCUosLQzzc1yM9cSPgyIb6sLBXaDy0goQSWIld/O7sRgkoRdDPconq0tDUXvCtncXoqxUzaRFx7hS6UhG7+9xide5aBNWI6TF4dl32+OglZnf99oxQnv5ke9LTl6F7LoUC5UrUNtutPVYKi8GK8YnoGDfzqOgxuH9EgJp5ljMC8mgKu3af0HKS/Plt96/XEYBCGhVqAdCG4JE+N9861uSVbYe+T3DMm/BKkmInJSsuEm59Q5Qy2B8HrvGbJ+pBP3aWzbJBJw0ND5XoW59wRyNmvNWWlmfqV276+TM+S7JR7X0+24uCrAY/Ohvx1yTCfRhkqv6zuO+dqJVHnvlkvzugxVoa4A8RCknnPDEUHe//L8XL0K9Ec7CGy0d7WITWA1u8J+rr5UOUMhoR4+fkl5H/2IkdWDERk+3FH8WYkIdyCVqlePHQeHDd7P21ltgFoC89TY0L7Sbb77ZSMnW1qmK0dXnfcybVyY52VmyfcfboHh1FeCD1V0VdJAjrdr7OkFw8a30IM09mN6M3oXiTOCDiwnvC14XN96FhA+qKGbSwwJEX4oGYDjgcfmue6M+PsGHVQ4KlwcfvBeF8+oAFi8EXtj8bvXqxYanv3Pna4FDZzipRk6q+nJnOxQW5oKTnmOS0C/VXDCT7sCAp+aD462a63fVdIcGg/xlvty8NT24H6/BFxYM7zNCQ5s0dCf7krI8cZfA6mhQpBWgpJr5ngsXRmXU2J6U4d28ZQHuuVXOVlreL2lsRXOQ5wGPZFV1h7R3Dk6lRLlweUBpykO1Mgfw5ICoUtT0ehh6DdOpVvycY0xNF8reAn/2N0HfyPRFvmkXF6ZhDYcwT7t5AdF0OgzPob+7eetKk2D/8+esTPabAakA7Qztr9t89oO5GrbdLdAI9pcmBrN/g+pJ9sXmBc9c5BYVZmA+8cm5ygZD2aIx2T0IIKwiEH8X5mgVPFeUe5lyjOrCXHOE7rnnnoACTW1NHfIy7Ln5zOlY4jO9bNkK8/m5c3ZBwHNEQLbU9BfuU6/dnBu8cJo3R0QXxLdZqVfZAAAgAElEQVSjNsh5JOefOVNjQJQufkm/0nmFdCq9BgU+lmpp+9wC/ODzz8/YPknJFgT2gn+vtCk+e9o+nJf0fHSU0LifHovULwUgBCN5eXZB0thoF28WgNixyfkp2M+o8IDz0KwQgb0OnRN47TqfeYEGx7Y6VbxjMVDDx9FMeazpAIXtvBL0qxPHa+CNHzPzw4QbEzwXi5x6r4HbzFuhdXYGczai8KzFANCZ+wO4SNA8AwxRFsyjJcQEnQaRkXbspmWmS3SYvedD9X7UZpjqWLjU1i++OAsUGjpTZDLe0ofC49MgjGRpQ3mLG6RnwPajFNt/26FelJs4KitqL0kr6Iv1jamYXcLkfUVDsq9tVI5hePoqLPWrHJ75xBFLURq9UCklMa6mSMNJ1OGwh22Bw2/SUag6w/olJ2G+zMvaICc6fy6t/vOocp4coPZFYZ7QMZ8UmSe5SctxBFARxweRLxIuzd37JNyNwWi0jT5DcVCOGh63c3NSjL3PtsEmiYaqGC0Sz4nmRTGfpM+BKs079IPOlgQ6Fm3p4gqZ6B6XzoFo0H2SEJEZl41ldu4YctUF83JtQj+toNjWrupGDZz4FAv+aGEJFoz4R2xfT0bnSq0D+Px7+yuVqB6fJkNxC2VFvg/J6KEAJSioCAWo83g0GnqiJD5yXJZAYW3RwiwpyEsEwBiQr/3rAUM5/dZXPmCUp2ijoDfR2nqi5bW9R6Qbr7JYqCPWtw3JjaWRMh+S4jo/JMIhd+FStdm/ZJFV30pITZGmDkt5Yh5lFOhh5h4wh7U3WgfEpWobFVsCR24fHGbf+I/DsqwiTe7abAEfJXZj8S6j8RkeG7Bz4X/+9LTUNPbK7/36CknLssUJMfHwwTebk3jO+5CP97ffPSrLS9PkfesKkVfWLqdBvzbHhepbs6vx1ToGNb9TNg+NbK1elw8SDWWzNQX3ybHK1yRyPF1efvnl2UrptqXfks0CkLfUfPbHa9daeT0Wt7tWxStNOn/+hW1vj+LVVQIQ8tY7OjpNkuZbASCXi3z8sgAIefl3332rvP76EVN/RBcQiYkoglUxD20/jMXawYDM6EwAJCUlGbk+C1HZ/rx56YyM2sn53QpAeG0rsJCJwELk9QNMto+HnGqi1DV04/9e4xU0E7W3QNp/AwBy//2bkCfRIq/tt57ddwMAicfLsLw8Xw4eOPeeBSDZ2ammNshLL+yXTlRgnwUg1kt+tQAkDfUZSkoyUSfGipn8KgEQKYqXcICoTc21ktHcBpWoBIkFi+Db9eOIurw1AMK2mpe5UTJQ0fvV5v9zWQAS5hw5OQmrURU+DWAsFnkBL75jAITXGR8dIxfaQFODr+G2hRPXHYDwHCPpNyF3BPkzWRGSAMnaZ/bXQq4ZkWtEPTjlP3g3KoAvtIt8ApB/+s8TkhgLyVos0v/ss1vM59MBCIMLozGRMg5a8qK8CCktur4AJAxOnBOV7fIj5HO8//Z8qShNfgMA6e3olW9+76hkpseisGEFimrCKeJAx0wAhPWr/uw/Dsknb58rWYhsXQ0A8QPELM25XTKiS2X/Phst37dvn/l31q69BWYByLW3nfklE8fmzZtnEHGYjy+aoHd6Js/vTKdj0vkGVDrfBbndHnj2rqtdBfBQhR2G7z/2sY9KOXS9P/e5zwfoDRr1oBdTX6b0vnttpsiHkSJmy3gqVnvpNsZr79RddB9+H1CgmUB9BEcPwRQdON3M7RukBPF7pV2pd3HjxrXI9xiGx7PJqfVYj8q6dWuwEB/B5y2gL8VC8YLSx8FEX14fPakLF5YbBS2Cj4sX61HrZROAjFWuOnHyCJKYbahfaVIsYpScbGlYpKJkZVpNd7ahSg+zai+NCc9U06Ixz9xGPqwFFK+wPT1ygrv0eNyDSjzjHu/q5i0LTSi7vx8SqrivM2fJcQ5GA8w1e6IaAeUzzzVoEqG9vzeqjml/2CjNG5md3twKQxtyfaqeYypOeal2GhXzUlvG4Em05w+ewyaA23F4ucRzbUf2o17b/HmFsmRJqXRBXviFF3dN8fDr/jPdB4eqXpsurrm/Uob4b7AtUGncVaz20orUm879tBYEr50UrdtuXSfP/fy1QFTDm0Q+PmHvn151pRhaEG1BJNsvKcnSNxgloCVAHebDH/6w2f7hD36EOcaOV1Yd1+ciMTE5QJXyjq9AZBJeYb0nRgk0ijDgvJD8jR5rxfJVqFIdiv/j5fHHXgx4ChkB0Urnem1eSpSpJu6JgKhClUYF+X1nl712trvSnxjdULoVo0XaJ176mNYi4b9aH4X3oxEQraRuxpCjtHjHHc/tpWDp/et8z++UVsc2020+8xqp8UYIvTQwHWvsf50H+e+CBfm4VlTCbrR0Dz+iSV51ML0eRn/0PtTzzlpHlH2mjUKRzecRMoh1KmisExLhpOvi0W60MHBcsrLsdny8TQSmxUaNoECdnXt3VNuxFhIFlTD3foHWgnSP2rknNH6ZjBbbfiqZP0cSEFGKQsLwjT2oNo5n3g/vN5Wi4nBd/aCDdeMa/M0tmI8m5WhFqbSD+pUebhfEtLxG65EuGAG74MzuwOehriaOhEdLc5+lZnWNWGfQUPSgbC74OFQIO6Wm47VgzSBPAjnCHmbfmMgoRDLSJC9lBaIJzVBisgnyUPINWGLKpES5CvL6YUxYpvhDbPQhgvfhEqT5d1qmjZJ0uXoW3Nb+isFzkB5p3xMlufmgcvmlpi8HkalouXORncfOVlrv/A3rNgYvAsndY+6eB8aQEH3MLoBvvn2T+be5ehLgyV77wdcvBX5XPzRH+iOypDxxSM70xEoc5L43LkyU5w+2I+ozjsgOGBxrc6UkP15y55TLX339afnD39oqJ07Vy7MvHZS//NLdoKdZyvDhvfvl2Z9bemXzMArTosp6UsSobFhRjgrotpBgGgQEBkFlo732uq17tfn2rYbSR2tCRfPEFLsdBVUvk/QPY2I5ra+uQRJibYRx7+lW2ba7Qe69rViWVGSA3uaikAA+/+u7hyQO2sOffoCFJBGxBCU1EoDObAPc+lwldHNsMBVol6ra5WuPHJTP310iY65vOmNCkKNko57Nw11y8hwcybD91aeBY+z5Blzk8Y6yL0Cgpt0kpFNxb7ZIoWmea7ZZAHLNTWeLDW7cuBEyp4evGTi87UnnVwhAWGROX4qkKX3i4w9hoTop3/3uI4FFYTBagFCt42VPb77pOR8EH0HqylSuvheEeIuu8ZhWZtROCnbRGKTsTF8UmkWcShVOWZgGz8dFCnM5qMax1ymUlZaiii+4nOyDtWuXwaNxGIlmHUbVqKQkHxGts1iwWy4rzXDct6wzCkm1tZbjXF5eimhKMH9AF6FZWfYFyvyOAXD6aVz4KBhh0jsXhl6bQKG7cVdN2YcXJQu/0eyi2nP/jo4VpMQEgcokpEB1oRPmQADpVutuLEY7jsvJM00IrwdVgbygQ6/FCxSYXUKzXHVLwZiivgWEF1ioqVYy93fAZU5psZE4prFttJ+5kCIY0nbVcxcVFZnN5ubmwGLM7/dcr6pveRSKvGBmFHLEAXCs6HNKK7M97QuP46u8PFfmz5tjVMwee+L5wL1O+8kU8Ew6nNJq+K+OPS8A8QJq5Qtz8att56Uc6nMVh6JvmVi4VMzLl1d2HDI5STSCLm3jcCxeaDyvSlVzAdrXZ6kpJk/CPTcKWtl3mmfEdtdroxKcF4BopJNFAGkEybovzzeEhRLNC/KUisXf6PzR3dVrlADvvX8DapqcwUva0pu6ujoCsrczARCrUOVyEfC8KsBQ1T2CFy1E6c3f8AIQ3o/SvFSJrr09yI3n/VBtTk3HY2COMtRIC54Z3dT24fl0Xy81SwGVV1nLimoE89em54bY/raLX0o5q8L1JOZqL3DdsB4c/t2njQoRbWCgN6CuR2CjYD0/P/8NnHSOSUZ1aX7QURSAkI4V6eiPVFSKdsUKtT3I6otzdL4UVCbPyLcL6SFHReH2ZJgFIhHREfLMeZsDEgGwEo3+oZ2rm5T0TLuAHllwhyQ4CdSbL1XJAHKCelMSpLX+gtSA/tNUBjqSA5XZrX2y8EKLdCTGyPElW2UMi9OyyEEpawnmQyZU7jXHnZ+aJvUtdg6mnWi2C+9QR9HpGm6XHOR1FCMSwq44U/eS9EMZizbmAKYC0QQnNZyftlTyUxbKybrnzH6+sQjJzA3SZsNGbSQr3OWjhUGUInLMgv0w1PoaCLP0Vj/yE2KT7AI6PMK2jx8LZrWI/jHJArNALcvJsVd3ZUmirwf5KP0yFxLwNILHpJTgeJ0Isc9HaOiInD5nF/fnL0bIGLJrxuMXovo7xgleG3eVNcu+03CaQbsqKTpETg+CKkevFq49GoUR45DnUIdQUxjaOB79/PL2l8yx/uRPvowch3Pyxd+8H2A3XF55db+88PJh+dsvf8x8P4x32C6UBqDtOFwLh9wiicW7amMFJctt+0RCynnCtdFzr9jjFs6Bs2elpXjSMTYQaue2BIBYPFm2Kdw4OI9cyTwU7aXxuXzuYItUXeyVz3xkAd7NMVJT1yV/84/b5KP3L5D1q/IDoIzPXcAxAIdImKN5eZUzQ0PCZef+S/LzF0/L799UDFpamLzWAXlrOL9oQ4iqdEXYvnpy2wsyGm8/5/uItqbgoxAzSEEF95cldqRgtkih7blrtlkAco1Np3kfRMFNzbZS57XY25p0zgu6BgBy06b1UlZWCgAi8sgjVwdA2C5LllTAS9BhizC6ScRcimfRyL/fSQBCetW6dSsxYeyDrK6V3JuLCM8IvC7l5cWGs0sAQusAH3TduhWGi3/okJUspBGA3HnnZhQvrAwsRt7tAIQJ5nl5SagjECs7dp3Boj/4IjR9MyWXw97nfycAMjo2JJnw2N20abXsBreZhTFninpMzSV5ewFIXm4qckAuYcFuAdp7FYAwX2PV6nmmQCHzoGYBiH2+FICUItF36ZJyM88wksKIKyNKO3cdQyQ1QjIyEuXosUsBEPReByDzsbArOFsrl+YVyBEkpNO8ACQUpHsf2qCkEdTfAdT2yMiVMIDxawUgyZCKDUdCej6S4wG1pGewXmra9l8WgPB6bpz3cTlT/zIqjAO0vcMApKkPBfhGwqQ4rvmqAcgwojHRiYUmLwaCXzKO2klMBQyF02mC9WDgmIlnPSUUExkIp4MBeS/gUfV1NMkNK/Plqe2nEDHLxDuxHE6wcfmdz99rAMgY5LR27zklJ0/WyCc+uBUKYSMGgIwhUrnrZKvcsWmNNLR1y21L0942ADKOKMcPnqiStk6/bFqbLnsP1Mgdm4ulYo5lFmhU6EoBCH/zL//+KmR7h+Xzm4quCoCMh0TKrWWfAT12TJ5/9kUIuBTN5oMEVkhXvzELQK6+zcwvpuZ9BJOer+Zwb2vS+UwXMgMYYVifFgqvKT2Q9MJ++MMfkBokaZ+pPGe81xr2V9rI9CJbujij93XDhjWIEPRCSYrFnKxN59bzM3oFlZpAz3FQuSpI3VGPyrA/6NXWxFseI7hQnFpHRD3S3Ec9uA8//EHZvXu/AUaf/OQn8c0otluNqlUdQr5UvtLkXXpnmWS6atUCeBb7oH4Fziyul9d5440rQffoDICreCzs1ZvNhFutb7Bm9Y3m3vfsCSa0IywAr6SlRfB44T7rJdP28Y4iem2CKl7BonTghwTa1RsBQQuYz2NjI2XDurkAHFHSDwUW642NlF2vVeJeR6Z48qkoEjiG88iag3hASSAJHfQtrxSv3rMPHmevmAB/Tge8Flc8euJEIGGX7acqUNxP+189kfRkZ2TYUH8tElS9dJSZQEFQGSpI/6GKlzcC4oIBU6JwgQZkP7haCR/98D1y/MRZ87/XvOfViIKlf6kHOzLw4lWPvY0W2d70Jr3z2dJoiFJ0+L16sqmcRrGFOYi+TSASVnnGRo54XK1xp8nPlA9WYwRkeNh6pdkXQcqPKwZoqHjWI8/zpaXZApiD0Oi/9VarXLNv3wEDvGnXKwLCYxWXZMi8+SWIJp6TkyfOBNpFVeI4p+hzznEQ44q9NTWh0JnzEsfGWE8+vf6qzscIotKquK33TJqbfj7h6GqW7miBN8+n85k3qqH94ceiLODJBeXSm1iu401pZ9rets2o4BWsW6RjkOfW44U5qbJJLAR57g8+eKs0NXWgwrmtc8FCjqtXL8TWpAHC2dlIAkcuXmVlnRw+gnEJZcUkSMbSOL50LKWnp2Mus959C2b4DAaVAX2IgGpEhlGPgAoW6mggfmn21zIRichBivMUgU2wDmCIY+D/FJdMDiqQPcmYxINmR8vKy5DvHbZjMm1RqAw12JoytNAhC6SbS5ZKCWRhC3oG5IeNwTpZgxtvNt9PYt69bcLRv6BcNN7cJf3IDWmL9yMaEir3pEdJngv2dqDQXX+fjQbU9gUdgHUDNgoxhnNMeIo8lhVCtSk8GXSrNOnoq5XTiHKMuQjzIKhYzMWgLSm4G22CeuhNB6GsdVFyUqx6FOWks7JslDFy1M7hUYgAid+JNIwiuukqqPeE9oIV5qIljvLVj8heZqTtOxCOTWSDluaiRtzOTc+W8x1JoBJNQllqTIpSxzCmoLTlJrEY543nvm1tNXKx1Z57fLBTBiMqEEdALkaMPe7RE3CszRmA4O+AvFoTIXkoJIhBIK/tOo6aJH4pm1eERvIb9cNuUJGKiwvw3MQbp2BMUoKk5eXKQx9JlVAodtEe+Y89kE/ulK/8wYflpz/+ngyBbnf8wrj81kc3y8mqFimB8lRBqr2eBFCtwhEFoXX22nEwPDkq2cU4p2kADCYIh9D8YB+HDttE9wgn3OLHO7rR1eXIhQhMj6Nzff1/vQ5a6YB8+UvrpbAgXkaYaM77d5HiUDxXGgFh8UQCenPcqDgDyMy2KzgoPd3yJ3//qqwEiLkFie5nIN9MG8Iaphvnp+2rOyXHUfyQ1u1U4oYgNBMXWSCr8u6UwaFeOXbYAunZfBDbtVdrswDkalsM+0/J+wiDN8Ez0V3p4d72pPOZLuQKAAilZR/8wK9Bd36/iQpcDQBZv361WdB7wQcv45cJQNjORUUFoLZkyEsvvYK+K5TNm9fjqnzy6qt7UeVcw/uhbwAgvHaCkLq6FkiFtphFzO3g21ZWsiiRfeG/mwDIzcjzSE2Jw4K131R4ZzHBCzWWi63m9eTPAhALQEjLu//eW+T1QyfQt3bRr/bLACCMyKRALOEoIm209zIA6erukC1b12IxnYainzWyZ/chc09XAkAWL5kv9Xj2fhUByL3v22QU+Z597rUAcCHYIXjatHEJ5pohaUNNnsyMFACxBOSXVcvJU2ff8wCEfb/uUrM83mLzOmgzAZBEJ01eHxIrqefOSicWtxvLE64ZgCSmWbprdHiq5CetN5Ss1l6b3O8FIGnxJaiaPReAJA11JJAP0m/ng3cKgIRDTauqLRzyrywYGiK58f2SFe9yVX4BAJkA+BiIXCixvnFJQBjk9KFeWbxgEG42nzz/6nlZccNqrr6R7zGB90Ir1v+oW1RbBSnkWmns6pT1623x0mOQYv/yH30R0ZFR+dBDhZKZmm4+n+gPke/9YLf0dvulOMUCyp+/Uitf/uJDsvvwRblhAVS03iYA0gz53R88fhJnDIF0cSSAVbJ85NeK3zIAGbjQJV/69gF5eH2hRCRY4HYlAKQfrIm1BfejX4qluuqicWrM5oMEHuer2pgFIFfVXN68jyOu3gcnhyBPfipVY+aDM+l80aIKFLU5fc25I1d52VN3d0DEFdS2E7On1sYgPK4+UKloY/DqxTrJSc1P8B5M73f5cqtffuQIJ4qgZ52ePvUAmgccSbJ6Pl3c2ZoG1qs2VZrXepG8i0CvlKl6oe01uMRIky9h+4P0qIKCXCSJd6GvKAeaAC9Wujz++NPme/Lte3ut90W53NymN1E9zVyczptXAh57g9xzz12IdkD2EZJ+TzzxmPkda6PU1l0y22VlZYGaBuFQVFHzOcnSYUz6ahEIg/NlQxt3nHNvMr5tC5erAK9mgKMOaV7dHnfjjm33offfIP0DftT5aDdteO58ExYxQd76BKIgNNVR57aXamXaeAZpXb1eb/I2ox6B+wAtjRXiaV5JUvUy96O/mXtCY3ur15Yea42uDA7aPvB6pPm9lzuvHmrv9ahMrU3ettc0Nsq+t+ebArbc99PbmPsUFubIqpXz5dnnXzUUmCAPf+Y6Pvxe83O8uUqBa0DCbaCPMP51bJtcBSdFqdE2jh9tN1PpGx7IJHiV5xTnQ37V8uj5e/WuD7naB/xcOf6MFKjkrImARKlErh1vMdFxgfZZuHBxQJI3BblOy5dThhTJokgu1RwQjdLxPjW3IQt1DFhjhMb7VE9jmEvM5VjWvI6oqJhAGzJSxmMUF+fKho0rDJh68YV9AZU5Lrj1Oeb5NJJz/wO3mvtramrB/63gms8zBUF/9ENbNdk7Z/CY3urtwSiTHROcfzQCwjGl44rREm177fNR0IC07zjmNKrFY+icwDlMI4DefBN1SnBf7XP2p54jKKqApPHcDOQPrkDErQpyxXaRy2PxPoqLMpHAH4e6Pda7WgqJ06XL5mJsj8krOy1NVCOt3I6OCkZhtQ9CkJOg8y7zP8JdbY9wbrvEcx8iMiHuWYl238ciGV0rhIePDwfqWcRE+yQOMq40raQ+nAJVpRQXiUNOQYRHpvdUASM5eAaRDzTSanM1ovqsNzw9bY3U9rfJa+1VkoBnP1GLkeC7SVf1uxQV22lzESVOQXufQQX1IQzrknQstZG3wrN2oJo1bQTzSw+8+bT+/qCISyfqNtBG8f0Y2oNGh1Fe/E3S1HtcLjRYMGyu01VVpyDE5DBqpeC8K0vvQ5QEi/lLryLZOSowT+fk2HMkgfbkQ2FDWoSZd6yFoU5Qo7se/SwbtUNCnBBAIvObIAdN45iYcMIaUchNyXLJ65141jpHUeAUhQvDw0ZRyb0JUslRoFfZZ7qhJ1xGXQRgqDdY9HgA1dE7mrslF7k79TVdoCfh3odqpa4tQvoQfWroBPPAZ6MBvQNay6JbQnB/tElU/5ahHDjt0uRDH7xLPvPFOahzFQfJW3t/P3rkgKlz8umHbpK//OojUlZaKunJUbJl/RKZnHD1Y6LR1siPpY24Pn/sicflAx98v/ksHHP7pIuscfE+DhqsMRTMpUVSCtttX7zYJM/srEX7R8r97yvFNYfK9x89K2tXZeKcVqqZ8wJtFLlVLHhpbyRURpyS4wSe6UhX22g41rZfVC/qm1U1o+L7oHx/e53csioDeTl4bvHzOicq0zXQJ7vP2eetusPlseGzIZeQflsZgBr67vj5VyU2JH82H8S2/FXZLAC5quYSueOOO0xUoMZVyua67UpAh57mbU86v8r78TtAQMChi3/SYPSeuChRlabLHXrFisVmcf/KKzZB0Dz/gQTo4CLOS7fguXRRwIRVfZEHKQ8RU9pVj8f20/Wv7ssFjDcxWqkSt99+C5I2M6S+vtVEPi5cqELUYx8WUnbipVqQvsgXLJgLT2M6Fgsjpg6CLlJ4jtTUJOjxLzTVrlkhnYsiVQzjcfQ6mAxaX2cnqmiEfWm8R10IkAcf6oAAGjWYLOxRcApSniZNKF4tUFcCah2uPEjguw3r5mPREIaoci8AUAfkE+2L2dKv9MXoZnx+4SJ200GHt3Dj9L42CypPkrku8rkQ1b7T/uRvtW6LWTi7RSr7OQhSgi9s7QMuynWhzfbnObkYKkLNlfSMZOOVS09HPgvqGJAad/zEOYA/LG7wovGqCo07eU3+PpCQ72gMlj4VbFf+fcftNxpv9JNPb59y214qlWk2jyKY1mOYGiFxKkAegMbvdR8mUOu4UgCSlpYSUGXy0qduhCjCbuQCmH7E+NYkc10c/tr770fdIUsPKC8vR3TBenP37t1rimnStC0JQBTAebuwzy3guG9WZk4AHKoSlfee09IyAhQtQytzLBylpRFIqHOBQFsBAfcNUuxiUS/pBtOXe/cek9qaZvP8JSTYZ2X9+hX4XQyoLQSnIXhe60DJSzHtXgNPbXl5mex77agRgOAzpc8dwap33Ggie4RbMHM+U3GDkydPBsagN5k80EdYm+lY4jkUlPH+FICQ8qXPtN4n5xwFgQTfCoJS4UH2Uhdtf44YEY8VKyoggFCCfXsQCdlj5gMed8XyOVJ9Ad53JMSavgH4o23auAht0igHD5029xvjFo10fLA4mnnu3DhncVU1ym8rFZEqV9GOFkQRAv08DkpQxsInJTXWLmgpOjHpFltpseHIS7GL7WhH0Zrwo6aKW1RPosZHpKO8RIKe48MiVa0h29KYgB2MdTb2gS6E+ajjnDyDxON8RPuMAawshTAIrcGpCZZhMZrn0tbq4FypHQqRFBS9y05ErY1xSx9uG8R8rmN+yJ53cKxP+hAJpg0bqpF95vNL4O2WJEQJyqSqaQ9AzEVbQ8nRfIYm4DAZtsUTh3vjZHVFhSTBYbjt8GOSnBB0KvH73KwB9IOloJWm56LaerA4XXKCvY7OHju2aQmuDki8U4viZ6TDKX2OY0nnrgRHO2zr6cJ9zkPi+4ikIzek3R98n1afsw2T4Prr2PEWyUAdjG3PHpKomFws/u3C3o/7G/LMXY6NySx7e2GgR0mIK646js/GLe0qJz9VHv7IPTh3tnzpL2wfxYbHy5d//weItEejlkaTrF65Ukry4MioKJRoJ+5A+pO4oovdoFLSXt61HfmTd5rtSBS/ZfI7bQh9pPOG85vIJJ4Nip/UNfbIP/zbbvnAnRWy9cYSCUO7jYCGeOpMhzz6+Hn58PtLZfFC0kndfI55Utcz4Ri7w6P28xjkv6DCptnuMwWi8RlzYLqtuMmOF6tk1+lu+fOPrkTfj0lVg60704Tilv2OKva9HU+az3xpiZiLrODBhrLfQNtEAugMyfNQBmMB2Oeesy+IJg4AACAASURBVAIGs3ZlLTALQK6sncxe9BbSa7Zr1y68JO3Ec7UAhJGPWLzM9u0/eBVnfvt2fasAZNGi+VgUpsqOHXtmBAzeRPN3GoAwT6e0lBVuOaFGyLe+9W8GEOhCUgFIJgpu3XTTOryMfVjI1b0BgNi+r4AHP02eh5ecUp/vFgCSk50oC+YhstAzJMdONIEPG1SMeq8DkJUrK+Bhyzf8dQLDYQCQZtQMoJwrPe954J1frGmUvbsOXTMAWXfDEizw0uRnT217Q/L5LxOALAf9qBKF/AYQ1fpVASAEg5TIvWHdIkkGz/zpp3caALIMz9bixeUGBDaCHtLS0iFnz1UZbzVt1SrsD145n9sffP8Z89mvAgDhfeTmZhrZZUbejqCOFDnuCxcUyIHXzwcAlgKQivmQbMUzsAfg7b0KQAbgwR4eQt4YInlhiJQ9eWbbFQMQGWyXVuS21HQgcwVryrQk5P5goXu1AITtHhdaiPyGRDly6SeXBSDdoEItBbjPQ1SCldGHRnrx/wBoQN0ortj6jgGQyEiohg3moNp4AwoXooDvBBWiBqWvexQee1QVh1fBBwB5trJVKk/VQkwKAA/F8qCjaJ6VawUgUQC4f/jFP4BaMRLQP18Ex0GsASDnjp2W//OdwwAO47J6eZksmZ8hC+bkXlcA8trrdbL3YK3cefN8WTbX5qwpAOH2cy9ekvPVnfLpjwEgJjnn2jUCkKGaTvnO9iZJTwIVd1XBFQOQcYCPW+d+TnqH2lFMsddI8zJieviwjZrM2pu3wCwAefM2MnuQKsF6HwQfYT7rCaJNp3T8osMxH2HxogWyjSoS8Ky/m4zASr2z9FTX1VmlqHAkhs2UAMzvSG8qhcwqwQdtuneZn3lpNTyHUhpIy0lIsF4VekiDiZrWe8tUPVappgXqgWCbgGZ6xW2Vh+W+fDGrd5meyowMKyNJL6OeOxfa6zST1IrF7C23bECEpEieeeZlREuC0o7m/uGhosd948YbkHzeZuRMT56ySaM0s8gXvWZ4zfy2XzURdgRJrVorxXhCnWeSi2qlZOixmNwf5SQh9dj2/oeRex48h+6fn5ssZXNQdRiL8e07bDG9qaAjcJmBaAtSU6dQrbxtF9w7uBX0o7JtLc2BY1e9xGxvBZleSlRANpb1E5zePr33Ss1i+zDR2N6f9dR5azvceusN8LIlYTI/LdUX6zzSsvaK/PCclaEey4YNK+Xb//mYcQzosdSLyL+9CellZXi5AGBy/DCJm57yhz56hzzx0x0yMIikVRce8I73AE0w6NA15wlxMpLeNvOeSz9Xzzz/jkCFaY1EqDedf5fPmWd2ZyKjtmVJSa4RO2hv5xgNUoG0DgrvV/d94Nfuw/OKGgmwrVu3yte//ndT2nUEXj3S32jeCEgkNDu7UIyTxrntzBmbgK+RLCaE6zbHqkav+KxqhXSlCfJ3GukgsPdS5rQN+P36DStAecsyc0pHe4/kgSrCiAkX1vv3ncJzamk6fiTVKzXvk5/8kHH08H/u14E2KSjMxtg4I6dPVZn+1PHmjYQOIMmexsikfk45zUD/IlLGuY7Wi+RSGseljiXWBhmj9xTG/TRJn/emba/7cq7Rz7yRPAIsvf905PZoO6mgB68rBeP87js3SXMLPPyIsE7CW38GKmhqGr25775b0MbtiASOywU8E0mgqHEeJY2rpdXmeo3Tgw2LBN9fI0BMSNdIR6STceY+pGWFI0Hd7m+T18dCkBPlpGNDECFJiwl6/WNReI6W5RKMfThu5KRtN390MKoYi2iJz9Gx0uNS4eW33u5LkC8dAvjwD/kkcqQLC3+fjJx/QUrWMydPIH/bhAWunecyY60Mqw98+3CXZMy/B4bt+Kgf9wF4xKOvhkDPGQL9xp4jLMLeT99gD+hKNtG5rRs5Dy5kx75fsmyJ3bd/DqpKtcnRsy8Eqtz7Qm3lblpkaI4kRqTi+0bUExmRlIwGKcgokOS4LCRhD6MfuiUpuQ0OAghfTKRIfqJtq/BJSIiP2TVCIWR9af6wVgQFbBuFAWgruObf3b02chKGcaXW5SqPszr7IOqvjCJiI6EJ6G948JG3NohIEI1jsb6+HfNcmFSfa5DKk8F1hd9FpEIj4cRwlLCxySBdC8Ux7OlMUMVFViABDHhojx0WJ5/82KcwTvohJwwq3XCy/P03l8ul8xfN9//+v/fJqqWFcvvWMhnGwjsjrdB83g9qWISLqIVTFxhGhsX5C1ZRshiRgkBEH/SpESez7kdiOO357dWyZ99F+cIn10hRXrL4EBkyRr3qSBc5x3v5O98+Iq2oxP4HX7L9yTfDpBv/jDZHDbm2oLS9i5Cp2sIoBARCXRuzrHtTXaf83ePn5OHb50u5y7W50NQol/x2Dqn12+dr76mj0uK3OTA9YFLMy7pZEiKgAAZK9a5X9pl5gvkgGg21Fz5rl2uBWQByBWODi617770X4GO/y/vgostOFtM13i93OC68tm7Z+PYUG7yCe3izXfhC5Mt3IwoisqjVD37wuPnJTIsxfk7wsXhxBRbtVueb5n3560uXE6Qew5sPwhe3voQJBOLi7MSox5gO7HTxw1wPfdFrwTQuonVBzEWkF8zo8Qg+tGYBFws0qgHdcccWLHxjDd3Dj4U+Ob8njp+Fh81OzlHgJ5eVQS8c/Vd59pwsqCjH5O83BQtpvjDWgbCTYnNTG4BqgdnWCciHWgJq3uiLXaDZ3+nC1+dyQviZNwcChBdM/nYy5YuG9IolC7Nw7hB47zOhMHQelEB7PV4QyG2vUpRex+SE1lcJvqymUInccQIXjg1WiJ/6t/st6FzTASrvJwBKqPblFhU+3LNy1Nn22g8BFTCujnG8O27fgLEYLT/8kfN2s3aBq3CrlJhkLHJJ/Vq1ejHqu5TKYz950VweF6apKMAWZV6AVAKCqgvARnp6MhZ4HYYGEQkKirY5F7SP/uQlW+fEKaXoonP62J9JTIFAZDrFxttOPEZGql1MdXa1BICpApAHH3wQEpc2b4oARMf5li3rEeqHl+/8JbMg1rZSwOjNX+C4SgFNkEYRid/+7d8x20899ZT59/y5atS3sSovlklnF9WFRblTAEhVlc05GQdnmsa+osISjSBxdMT2uaVBWiCoz6DPh1oEzqnC59zb/9p3fN7vvW8rnrtEgP9eU8dkx46DyFuyXH3+bu5cS9eprbsYcECQpkYwNjoSChrHRpMbEopnoBlUyHbQlAYBHnj/RwBWmdOl5/a5GhecD7Rd+a+XShcEmPae2S+B3KThoGIWwXFDg5UV5/daHDFQSwI0HXV88PhaN4D76/Uku3oOPBa9pbb9rGLaqhUL4ATJAyhvlOMnL+H3rYGEc4qe0Gz/jEl5WSHmpELc66CpI8LIEUG0Ho//st7HJJ4ljn3m1YS65K+oKJ9RtKJFY26jA8ZrKEunPhI4Pcah+GMX1Sy0l5tsVZxC3HPC7awEO7/1jQ1KdIylt4TDIZI6GXTSxaLWAw3pCdIyEi9d47GS4beA2Vxrtt2XYywmNlgfg58Ntw1IqMvPCMVCdQA1LGgDw93Sj35o7UgxNaLSM0jD5Txl5+0h0GK6UYRQrbXT5YPg2nPdHJ3gQ3Q8LEtONT+LMRgsfDg6YsdCTmKJNLT2SxPyT/r60zHmnOJVzEuSgbbITy8EIAE1EfmFMbG1iOxY8JSeGHRiJVGkBpabSMl3BblQZUOeGC0RtK4Ip8AVgv5oA+XZazX1LMpn26+tLwP32wNp5j1SWjgXa4l6ue3ODQBgMXIR76+TpwYwJqynJDQMdUHG7aI5BO8oHwoz0kYxZ0qoLYarFgFJ3ZFJe+0hPjwfkZbaNgGnTES0PfdHP3g3xhJGx3AICh/aNl4wt1T+5//cLx9APY6l81OQFG7nh/zcMtCEbVs5Nqz86PHvBpwSH/jgBzmJ2OsZ6g86ifA+/K//txf5li3yu59aayqbR7GWhxuwI6CKhbptnymS6Ze//uvdWPRHyRe+sAwgi9Ege//cdwTXT4vugeqcm5u0NsgowHeoywuKwKttqKNf6loH5e9/fEb+9jdukLRE1CRq6pVXj1nHXli6dZa+cu6QnG9vNNv1PR0SNooaYkUfkc6BOoDVbNl38mkpTF4rTz75ZMDxYHaetRlbYBaAXMHA2LBhg/GWV1VZbiDlEK8WgGzZvAGLxHrwtq334N1mCkC4gElNTZFLqPJNmwmAzAQ+uO+VApAkcH4ZUdi794BJbP1lAZDs7Cwklt9KdULzv3JJn3j8JXhgLUghAFm2bBFejn54HW3fkXbWgQVRRyeKGL7DACQ9LQGF6jKkrr5bWpo75a471xklnX5X7PC9DEByc9MBgFeYtn7xpb1YsFuPmCmedhkAwu8f/vgDpoI2o1Wm3gSiXWFYjTAJn4s7eoWPHjtvIh7exaeJyKAAVXtH97sOgGzadCO83Z1y8OCJXykAQicHweApKDrRbDV2OxteDoBojhFlq9WxsRrAs2LBHPM7JmfTccDFdFNTu7z0oo3IvtsByJ3IPbJzDFbmmH/GUKyO+Wn7X4fqExaiKrnrBSAKJAli2F4ZyKfZhGR2pSm2IIqSgEWtrYJuX+9VUOo5U2nb+5cNQHrGoqRpNAEAxL1LeU3XCECGXZ5Ba0c6ogThiCTREWWjqVcCQLhfUlgpivcBvFZVS5+TpFcAMj93vhw73ybtXUNvACD87QiiHKUZRVKYkwpPfaTUN10y5367AMjZS52y87XjsnTpeplTVIE8oSZJQ/Rsz54jxvlFYOH3W/B0vQHI+++7B5hhAgB9QjZusc4oApCCzGT5vT95Xu67o1SWzLPOimsFIH/xlacgr5siH7m7DJK8ruDqmwCQbqhyffObB1F7LF3ed3fRWwIgvPZn99bLwQt98tVPr70iAEIhgDkpaxDpWiZtXXUoypgku3ceMJEQsmVm7Re3wCwAeZMRMnfuXJkzp0y2b9+N+XxcbrvtZpPo9/Qztmqyd9F9uUO92/I+Lned9FQvW7ZYcrJz4D21yVTTAQi9j6xfUll5PqBko8fz0jQCXkhMJBrpYJLdwoUVSAjNN/r2zz33MmhRg2ZhGKwM7cK/nnC0t07ITAn/dOgq5YOJ1JqEahRGPMU11POr9KilSxeCX74M1zAGCstFw8OuqCiFwtVzRkdf+5f7xCfEy7Zt1svI+7l56yZ4rs8b+lPNJfsyXbBgSZBOlGzpFvRahjq5MVWD0uOy+jZt2NUo4L1RQYhG5Ra9J94HtHmkAAUFU+DtOX68BmMyT+bNLTQ5Ak89PXWi81K7preXpYwFK8x7x4KXbsVaBd7+96pgGcqBJ6kxqP5kf8NF4kyiAaMACWoaATB/47laDZ5/DqRaqwF8Dx48BdAxGaDMhYdHBzzY3rGmidCslxAezoThHrMoU690pKvozd8Eo2ZTE9A1gulVVdJzeBPIve3kbd9ReH4DCmVjtgXZb95oSYdTVSkuKpEEeNZoSjvjgnL+fJv0SkpaMHk5GS/VuaAZVYKWU4tcARtFUU/+ANRY9Dq8EZBheO0/9rGHzb4/+9nP7LmQ1BmsGZEZoBJ5C8WvXr06MPY0uZ0FO69nBIR9oP2uoIJjZQR1CWj8zj9svZZU+5ozx3r+tT8nJ3wB1TqOOcr79vUNmueP1Mi777nJjDuNho27OiBsMz0vn12lTTH5V6MWUc7Tz311PLNvSL1V06hGNOq56D56XEY0CvKLzK5Lliwxijg08+y6Z6XXKQJp5fbP/caHIf18GnNELeiGiVi0xBrQ3NDYbqJ7SptTqiKjsCnJlg/P7zgubFsNIRpdCqpZJqhU4dILjzyV/44fP20iILfcskkOHz2GqGwz6MMo9uciIDEx8DAjgmIMdCsaaVeTTEqGaYK5+RpDO83VMNLPk/BcRkTY+YrzZWS47UdGZbSWSBRAYwy48l6rGk2Vimw/1JgQnYNjL81RNLlPq6sZEu4S5Qd6kQjvnuMoiAq0uAhHEqI6A6hDovc/jvoh/T2pqPkwilwEG/HpHbRRj27QtgbQ7zQwupAvYdkLWZk2EpAgRagOniJNfWekpuukNFWtkXhUVJ9bmCwv7LGAZnjMUhhpE64SfGi4rUROewCFawcRpT5+tl0q5p+Q7Lip98xISEpk8Bhx0fZ6YvFeCVOFMjhEWtFvtCE8x7Q+OFSanahIZLylDkdF4RnuHJQzJ+tBjYqQfQeCTs3IKFtHaQL9OIrnnhYWB4qiUr5BGxMXGYwYdtGmkHgZc/M95DzwAxftDsW9ow4JLQFOSdqvf2wrVMzGpaB4Ql58/mn5+EMfwlgblrNn+2XrhmzJzoxBrZGDkp5q6VhNDTZaEJcQLutvvc1s85lIcXREKlc1In/ihz8+gHy/DHng3mWgcyEq4mi53D/CZaeHICqOYJexSdCzx1219TPHm+XHP65E/bJ5Ulhu37vREeANuD4Pae3CmLf9MerUtSbg1Bp1AgtxWPdMdNh5Z9/eg7Kr/v9n7z3g9LzKK/Fneu8z0jSNRn2kUa+jasuSJbnK3WAMxqQsZIEUsgnJZsMmkP/+N2zYkAIBQncFjMG4yLJlq1i9l1HXSNM00vTe55s95977fN+dQbItuQlbDz88n77ylvve971POc85yZKRHC2/v3y6HD9pyT2a3PU41V4vLxyw93YDOMpa3PVaOO7TgOkBkhefY/qDGuoacX3KMC5DdaXs0V83HYHrAcibzAU6qitXrpSdO/c6utwwWXvnrVggLsBJenuNRtdy38fwU59cNAkCi/PkFJzmbVttk7wfgJCtZunSEkBF9hpIhJrvgOpi6/cIqCPNxX7FimVmQaZg1o9+9ITZBKsuHGsGI36/R5C2Eg8KV1kdcsjKwOMHgcSks0mcxmy4Gvet21aoyMyZxcgUjgCXd6VxdrNz0rCI56J8aqE/tKnTilDxKJbqqgvBQOFo6Uk4NElwHMcAN38WEBC7EDJT6Zhz4RjZCkp9fT0w3TYrxTGJcsw8LMGH4B+eU+y8A8LFdAwTsBhOLcqGE9mJudcsi9HEGw889htbDwEWYvVI1Pymf46zXg8fKqiBGHtTwhwu2X7Plq/95mv/+muPB7+j21M4Dh0dOszUH2FFIQrnUY4Gcb/XifMg2gVYU6aMhYOZaxYjfre9vUu2b98dFHi0VKZ2XLmv8HCH8XZgdm6rHTo1NM4datbQ6BAGhSHRWzAcNuUfjw/z8wMsHUt/Xg1nzupxjlJkZGwwuPFhh+pU8xr6TFy5aDqmqVNJCt2qKhvA8pw0OOa2VqxYgCrhIVPF0SBeeyR4nZU9is6qHl8sYAsapHCO0pIBV1DIDwNcHRP2WGmAceLEKdyPPzLf16D9f/1//3/w2Dimug97Po722E14v/LGcw4x1JGy2AmC4fz02LQXiN/rdhjw6dOnorJnnWrew3PmzDKvVeSLAYjewwy6dK4r7PL+B26RLcg+kiWLFu76G7hPhWVyfxo0MMBQFquEeAs1IcONNn3z31pxICxVAyEfVqo9MmGYwxrMcH8KmeN1HAtK5UULZ8rpM+VSevSMuZYcS4pfniuvRsP5YZPUWrJ4hryyYZcRUOPnemw6VtrDxuNihUQDHu5PjyPKOWWZWWD4c/00kyYVypSpk9D0v05uv3212farr72MYCXEqKSsWWFw3COjFJoJSAultWHxqBQqlW9KnIX7RWB8kyJsQBQXi4SJw+enJwLmBUieWmzAwnsC/Q6qGgWWxUAjeLA6JTwxQta/ZmG896N/6XSN7T0syLdQPHOuzY6mFUxGtf22Z4mW2OHWIJxzG+A2fM52d6SDiCNWopKqpTPMwg57IA3eQccbFgmsvmq5dqMhntY5UCPZKSUyLmU2nt+9sunUs8hkp0h+7M2y/UATqisBOJXJMuD1fvJ3SJFYBilYWMRReeimGVIFZ7cC4pKTJlhq5RzHVMZkU1asvR/TY62TTCvIA0MdegzVlHWpptYGTwHcG1WgfafVNvXK1Bk3GdjjQIBwVpsIevWVQ4BZVuLpjfNxwVFcwghJAjMlraGpzVTtaQcPHZBU9JTQBgbsOtmOdnWEQuZ1BNJTfTpAYQiC0BNE04DwtjUzZczodFC+g8mta52BKtFuu/Ve+cmTx2X65Ga5587l8qPvPmbev2MN4FawOfPnguHLBlXhgIxFuCBwz+4y+ekTO+Teu2bLsiXjzeekg68DwxYtCQFznwueolMSJcYx5rGXo9f1e0QHEuWFl47JkaM18sijM0FhjYoigqdIF/iHoUoR2e76XRwjI24y6XLBrGGFc8HaQGu37NtdKj/Y0S13l+TI3EkWUt2MNY12BJT7JwftvNt5YJ+cAayWlp6QJ1Ozb5X91b+W6dm3gfb4uAy2JxuVdE222JO7bv4IXA9A3mQ+sKGTzoFS7ipm/+02nl/rfR/DT33RohKZjQrI40/8DIuXdaD9TDZVzlnOr6iwWGi1txuAMKPJCgsdEgr7bdnyhnG6brllpcExv/TShvc1AFm2bIF0tPebzDkX9+U3zYNa+m44IaGM0rjxhbL8xqUQArOicDQGIEzF5OZm2WbYvWSsGXhPApC83BSU99PRf3Iemet2ue/eG03Wd8Nre4KVHv9afBAByOLFM9EQPhqQMMA/sEiwr4JMb4dBk9uJTNasWcVwAKNMlroNgUY0gk9SrdZebITDeQH3V7UJPtlcqXY9AOnDuBXh+VNnsv7XAxDccm8SgBQXT5RpYNLavGkX+ics9v1aCUDuvedm4PTjTCWU/WMUayVkihTDJ0+WQwn9kIFSUYByF5wffe6+WwEI6XZvv3O1SYaMGIFeBgSQm0CLqhS73N/7GYDUR6EZHckFqOK8qwGIPjv6euKkuz1DBmKqZTD24tsKQFITiuHTxkhR+iKpbauSQ9VbZFTMXVJejX6/up63FYDMGpMtE0dlSguvb9Ru+NFQ/34PAhA9z+NHK6H5A2IXiPMdLT0nJ06h2uAFIHPmTMSzo0tKT1SZACQBWi7bwL75TgKQ8ePzZNXyiUYyqrX1dTTk2+TC5z/3aXnsydel+kK8/MlnZ0Iv5Enz/psFIOtePoz19qT8wWeWAXrFoMzBFa4iAOG+vv7PG7H29Muf/fmidxSAlB44ijkQkCf39spf3T9D0tGU/lYBCNfdZWM+Kw0dUKi/cEhmjF4hm17fZhI8GzZs8Jfo66+9EbgegFxmOkydOtWUubdu233VE+aD7vu4VLPlm53MLdDN6EGNevPmbUGHhyxYtOXLF4OvvAFOpRXHUvNZl7i/4QxVfiM0Fz/qcVSgF+bihRqw4RRI0WTQHObnIiN8Qdav3xTcbpfD4/KN4ZloZZXy9Qo0I8vvhrsMDkWCdAyYJdQFndscO7bA7H/7NqvIS27+tVDDfvbZF82/VaTxnnvWovm1F/0ILWhytc3C1PigtgAN0mkmE116tNoJxg1lN0tEA2FLi2XNML911ZlO9JgMb94OB1NHkD0KGdXZ0wvNb7ht9kXMAMxi7Nhc+cUzFgqm4zI8Ox2srHj4M79Regh8SkUpkfn0yQL0eP2qh37OvwtBX0uxNELyGHwdRyXo0CE7N5gBnzO3GJC08YBj9aPCVCG7dx8BcUGuTARsjDj102eq4BjYxkg9Nr8hlpluhQgxs9zZaTnvNbPODHCSIy5goK8Z4ISEpKB2g2nkd12Q/hzyq0FBNhbM3UsxKUW4RkWOmX7uZ9R5TCQGoGnlRTPlfI99JgqlIYsSKXX9c2YFRHVQuIhpkz7n6iSMVTMSAfX1zcH7UceKLDrakE+WNmVoykR/hV5frcIZkVGX4eN9ov00zM7rsTFLpyQN+ns2h2v2jr9RMS+fBarPwWdIkqDHVjx1cpBFz6/OsN9DKwNaLeB1VkYgBv4jQImt94lWQL70pS+Z9z732S8Gx8eow7sMJ4+N/75z7QqpRPVj1y6rn6IVRL7Wa6LVBL7XDhibPhOUvc6vhNF5UNgVMd2q18Dz0KquL2SojFq8jnqerYCTxINxZ9UqEitAEBF9HtwXf7dz50GjT8E5PWPaBFTZASdz+lLcvoqjMnCnaRXL/AOm15HzstuxeKWl2aw3592AY0HKG5UD6BbELZFMYRKtq6sTyZ/NBo6V6FiuwsNsFRbqCLhnXMWBYxirxAN8ttvvJLmMfaJkQzHcgxo5ZricEXFBWFESKpfBSnWPrTj0oRJyIcZCemIjO6Sm0QZd1RerQXduq15tjfaZGQkNm87OUKWm3cE4s+Oh8u0y4PyeaiP1UncIVo8+sPBem73uSdon7a6nz2wz3FYiugdsVrwTNKpqabGzZUrmMimt3QmGpWYZlbRKNuwEi1QYmvndtgMKUYrEvkCMYAxzKSbZVm9uXVRkWMVqgBKIirX+Qx7uV70/cpPTwC5m2ddiQAqQmuwatlXhEe+rVlWTq6Tzuxfr2gEvs5DAqOgQnOvk8QrJKRgn//GdnyMvZkkBSFh2+x1rAJdKAdQoQk6WNcjUCZkgxMiQb//Lf9pDbrbPoiiMRxtYxWiDkHhkFYzWR80k9/zTBTEK2iGffGgh5lO8HDl2UqICO8x3E+IDcsPSmXKmHPDEiCyJ6bHv/8+//br5S2sHM5n5LvqTvvP9zSCaaJK/+os1kpLusVzh80A3GuEdKCCAtbe53lYZEtNS0CBvq2nRgEEOuvnW7Z6/cWBC+x9f24AKTYp8/FOTJdLBysKBNgg4XZoohQGjZ6zXsaQRBaBscD2oNvW12ETY+v31suN0q/zl3RNQQXMngYlWWmsTsKdRxXvBVe9q2pokPxlEEpnzZGvZj2XOqLskYjBWzpyoNvetEo0EB+P6CzMC1wOQS0wELo4rV95s6HJ9SNCVzJlroe9jOP5/uMPrnw8XPHXi6Jj46uUzZ1iV8717rdgVbQhr0jDhNX7uO3z6motuvxP2IQxi8ZKFwkbwNDxYmDWnI/ba67afgY3p/j6CbE4sWxoNKwAAIABJREFUEvuiSvgusx7aO0HaDXUU+TfKY3nR9zPSRwBKNhuO/UlALGypOzExGmrDU6HkftgwWM2bN8cERu1YAPbtP4QGx3QETRbulJyUAYfHPqQ64RzMnTsRDmIfqkMXQixPGTZAUQfNjkmIFra27oIk4byHjxUzowlQfZ0+GTSsqHiUldUGVZ/vvGMRnM422bjJBk06Jhxff0x8Otk3Y2gyDpqDx/hO+eWCDu7zZtDjFoI9qQVCgGfOVJjg6tgxK4jnw+/02HzmLzMP3ILGaxvq+7GZL6qL6+9CrGccwx5D0Wuvk4V/0MHT+dGKY1BcP4NSharQgetVNXlPiNAfE79iFO4ycGFu9eM+dLt+cM37I8QCZR1ImlYp1CG2xwuIhVs0GVyo06jHwGug91ojekUU/mMd0DgDVSw/BzpYtw9wJpl90WlXeBCfVxrEdECUjQxjtLvvvsf8ZU/Ct/79P8zr6uqaSwYghFSq0xzrVIM5J9RBJ8mBjhXPX4P/aPTe0PiZnhuZzPwgTIMNnqu+r9dzeACSnmEdM9INqzCmjk8M+jT095wfejzp6LfiNV+Ce5q9Uhs2bDfb0GCDx+tDv3Qs+Z7OQT0ejqneCzk5ecEx8ftX6FAojEuvI89Dj5Pb0rHkmLQBN06bP3+WYQ88eOiUHD1mseXcVyo0UUrmT5WXXt4ahODx2HXuaRBkKc31+icNCQ7jUEE24+aUsllpPn7cJgQGBnrxnB3pKFuhrXDrLYAQ70YA1hpkGmMwQosGu9iggz6ychKXZB1sCov2D4RUxvleYswIsEg5ml4wZo3IsKJ70fiTFIQr4d5wbSaZETboGDkqD5ChcwAwQYkeSt/9aOZq69gt1XXVUjzWEgv0NNoKfNTIHFDeqtAc+0kcsxPWAO2TYPChMB2dE1QMbwXtc0RfDh45SdKTuh99A+3S2YvnRr+9P9R6Ac/q7Amd25SMj4EOOFn2VR6SgpQxsrcMa0L5SvCP2THqC7iEEiiIIyOtU93fDCiSWwfjUs7JyHRc0+IxeHZ1yT5o2ozOR9XcWV5imhRm2kCb828kAhJaDCFsjl2ztd3ugxTNDS1OJBD/7u621+MIqh8Txs00r3vaAQkCFeyJkydk+34LYWxt6zEscyNQVVsCZstUJMm6kcTKQd9L6dGjgA13yzlAj0ngUHGuQXocM2IEGvJ73Jpg39KEmruIg4DtApa3qGQsIMg5cqG+3OwvOeEckpTWT+hqGwmHPkL+8NEZcqHcjk9uHtgjEYx3dvXJ48/uB7tWlHziY/PxfBsMBvMRLuvXz/vSkY4gGpLuC7aPpAfBe3K6HaswCDPih+Z1Q6ebK2AT668flP/zrT1y25rxsmCBDdIiMRcGXTA+CFp82iDuCQU+92AWRmuPTHMHaIHt2p4QniDfePakZCFAXDvHbus0hv98g4X29dU2y6EOCxXbsg+EOjiORYWfhpI6xFJb9suCgk9IcxNov/vi5eWXXw324ZkfXDd7HXktro/F0BGg2vnxE6eN4vXVGB/2YwpHo5y+7wPV+3g3ApBJE8cbqtfNm3cMOZd3GoAUFIxChuYWUN4eBXSiGA5UKxyuJPn1cy+YIX8vA5AFC+bCoU0Etnxf0GlOSoqWRYvmg0+/DhWUMOMUHAFTD5s5aW8WgJDVa3JRrpyvaQJtqs2CZV5lADIqD4wqBVhMALlqbHR0iKhkFE0aBedlJAK0fUHo1fsVgFBxmUrwVJW/UFOLcSkDfEqpU5FdcpWW6wGINuHajDztnQQg1F2ZCK2Tw4fOXA9AMJZvFYAsKJmJik4GkgilqG6ywTjMVDgvFYCwGkHYJ/vE2JfTDtXoHJAgUA+G2igMMNPQ8H3qlMXy81574ME1qII0mqTFubPnzX2YkZGC95pMosoPQEL9S1DsRgDC3p57773NbPfAweNQMz9stsuggrS6rCrsAY2w9gC9FwEI91dbe8EEIKyC7Ny1/QMNQHg8fYhOWiRTWtuPSFXdiXc9AOE+Av2g3h4YJX3xZdIacewtA5AogRZEOp37aNlz5qismr5UHnsxAAfz7Qcg6jcsn1Ug2UgIlF38WdCVeE8CkPB4qW0PyIHD55BAqwkGINxpS/uAPHzfaklIikfyCCQrT/9K8kej/w4Vl9PQmzl57PwVByDc7mceXSJd3Q24dm1DApDbVi2Wf/nXgzJnZrYsmmETcQxATpyqkn//4VZZUjJO7rlvjnmfySWtJr4bAUhiX4xs21Utr24ul089PAVrZso7CkA6OwfkX188JYsmgBQElZW3CkByk6fKWFRBdpX/TOIjRsi0vBVSVgE/sDPlukp68A4IvbgegAwbFFU7373HlvGv1JjRWLN6BZTOdw9p1L7S7byT71+KKcrf3qWCB2YF/X4Pfr8AmaqioommKmE+d3VuLsZ+xjzIAuQamvlbvwKi2cdMZDeJQyav//LlN2Kx7wJkogrMU5NNrw31Nnbt2Qv4RrX5vWaUra6EzcAoJIyvFWHEB1hQEA0VEL8BVt9n8zeZMAhNWLV6sbz44kbjVDQ12arGgx+7X6oqy1ExYSYxDAt1qCzPz3nuhI6phYXbbB+PLQaaE8w2zZs7FlnHC6ZXQ2ET3IdCi3p6u7yqTkjZLoDMT6TR9ig0tL9HjlQacTY17mMUVL/nzJkkv/r1luA2/Oy9D496s6rHcNY2vY5MdmnlYzj70wMPrsb59ODcyqG2ax0yxevaBnGbldNt+c3vZi44RjE6grrY8DuaodbjZfZZG6t57RXmVlNTLd/+9rfNPr761f9l/tLB13lFVXRleRoxInuIHoUyb/l6KP74aNXDr8io2B/nkf87zfD7zcB0GPU4CPmjMdMfYmWDA4pMLI3wO3VSNUPO7et85V+tgLBJnee/EM3L1VUtaNC3Wf1ZsyxE5fSZU6ZiRGOFIVi9BCuXZvXnzZtvPqcwVjv6hmi33XYHst+WYIJVE96PNOrwvNMKiEI3eO5vVQHR+cpGZm3eZ1N8a5vNmLLCo068jlkfMuH+va3XhtdFr8FDD91lKKl5jbVX7xc/fyl4D3LeFRcXydx5xeb5wr4MbpMwQt57hJlm4DnVi/svDkEKK5JdCDQicGyDyNSzf4P3u8LGuL1OsOcNgCWDjcaEJFLNnNpCrBLWorJ0AhS4DFZI5z1u3Gizr8ceszpLcYBozptTJGfPXQDhxcxgVePgwYPBc9LnICF3WhXhuevrVDRnq9VBLJW2YMEcNJzfal4z6Fi3zkJLSWIQg36sxYuXgC2rRQ6VWjKV5CRbyQJlAOBT1tHuR5WXlQ9znKiE4MlqXgfC7bMrISIJc93uOVLiJdZVS+KTwtBvYLPTfejryoofqu0xKX+KHD5qYVdtgREyADKMukpb+Y5Mt/tOd+xaSb1gwENWmtYxdjR6oh3pBhrPe5yWBq91v1ZyHSKKzIJBSCSCyv4+HNPgBPAWtUlD2CEUyvvBwmWf4f090LcYtMnGXqh7a8Fl+bgvyjH0pxmED1i2NoP1kNbTucD8DetRXA5exyLTjR4lWqA7WhLSLPtRZFRAFmINJYNXa8+r5j1aTpwdk4mO3c5uMFLinPhuIqq3Zlug/KfgHS0xyWb/aTGRgFZ12Wx+dY19vuTn50jZeYxVWJQ0tofJSQTP7NeM7jsHOBnJF5Jk7YMPyyjooMREJ8gb29CjkJ0KiGyt7AG9L62vD2up0wQBKFcGUNmyB+LlqaNsNTovJ15uWQnoYEsn5lW5LLnBntNf/9Vn0TNxXv7+a1vkjtVjZOH8HMCXG+Xp547L3bcUy5RJ6YCMWYa77kBHECoZgXvN7ArXNdxBZwdwHftw7xiDFlV4pIUHRkNfa9ARYfSBIIHWi0ZzsoLRfvFchVSBXesvvmCfl2EUI6Q5H2UQ1T1dB3oIxXOMeWG8791lbUeSLRHr/LGqVvmn50/JVx4cJ/1QpW9y0K9a3Gv1p2wF6Pny/dLihHoL4m8w7x2oelZm5d6Hnsd4ObC39LpKur0CQ+x6AOINBxf8ZcuWGREZX+38EuN22bdKkF3vAJ768OGQWvaV/P7d+O67EYCwGrEUEKktW7abUra5d98iAKHjpY7Q5QIQwlAeePBuLPIZ0AI4bmBNGoDMnQdnC7R9L6/f8LYDkMnoIWED5Zw500Gfuw5N5V2XDUDigSdedsN8OLnx8sILrw8JQB548L6gkzdy5AjjaPj2VgEIv5sOSNWUKdkQBqxEEGLH7O0EIAng7Z81fQyoFduxGPx21U0flA/cfxNE89A8qoq6Km9snqsOw+2EzS43j640AFmEBnNmlX/5TGjxtNtW2NT1AOS9CkB4jyxZMkfOV7eCDWubGfXrAUiIHvpSAYiZ346rk/fE3WgAJ+W3ojb5OWEnbFD/+c9eQhBn57EGQQyi9RmWk5Nj4JC8/+LgUJ86ZeEtZCFi4Gl6OigCCQrdFFRB4+DYXwSGvKAgG05ZuxRPHW+CTn7nFNSjuZ2pU4uMuOQbb+w028pAn8l0fG8fxEQXLVr0vgQgDDLmzJmLoCMZTcm27+6DCkA6IsaByvSUdLRY4o/3KgBR4b+IQCZCpZFSF7ZPwgH/oV0uAMlNWCVFI6fI+Sb0cqC34vldhwDpRLByhQEINS1umTdD6ts3SnevDbDfiwBkYmGW7DsIvwN9N82gFq65cBFJjEyprTwmO7fZQHPxDXfI/EUzodydiIz8JskckYzKSIJsfm2vNGP9uZIAhO0/Dz0wHQmQRAT9LZKbb6viDEB6O+uQSGyVr39ju9x8Y4G88nqFfPnzN0o+SFWo8v5eByAxCBT+L5TaYyBi+blHp76jAITn9N0NpxHU9cmDN096ywCktbVHFo95RE5e3CynqnbLzdM/K+Vna0xATHpuhc6awfqI2/UAxE0AOs+EXpHysbXNRdxXODkKCvJlPJietI/hCn/+rnz9rYKP4TtR55aLuTqxyWiAXQrc6Lbtu+BI4+Hr0lwDjq+fyqp+tpvbpLAgF+V16yzjQ5BCFwt6HzL/NDZ1ZmVlApO6CNnBFnnlldfswxgLfT8wmbNmzTDfYVa29Ohxgz+PAx3rqdNlhmFJjce6cuUy0zRLwS32IbDZefv2fRAIbBrSfKqViHg4EgsXzjGYerIzWeuHgm1IqbzfZdSUvpTfKD9nIVWzZ88NNv1We9C8uNg0E/So5YDKNzMzEQ3ZFaYqw6yuNrTbTKvDl1LduqPZwD6KJo4BG855qatvHZJx9ytV6WjUW4Ymv2d/tfm3qGW5bz8A8X83vKrF76rDPKRSQapjXzQF36PQ28yZk3CddjjIVUhU5VL9RH5fBBlg1PxmYZ8UQB1IrRZwTlH/wVwZryLHJms11cz42Mcelq985Svm7cLCQrDAWLw7+x9UB4ZVEYW0aDN6P+awD3Npcxl3ZtH9qgS3ZatboSZbdVJNxt3dCzxOPX79nIKIWt3hNkNN9tHBCoh+t6GBzEQWX8z7TN/nsc+ePdOohp8CU1K7o5FcsmSJ+e66deskDfhwWkNDXWi7qIBoM3R2ttUOYU9CPaBDNDZDarM5j1uPjRUQrewEXKMmM+zUxlHzqzqqgK6aMqa65TQlOCY6boQm+ZWjUD+HHVeOv36elZUBjLi9/szaazVMjysCFUx9rnD+6XOJc0rPwxAyBGwmVfv3RqKxfTTY6sZPKJAD+6mrcsF8zvuAzwVahxPy5BzU/g5uVxu/Oa9Cx8Gqpsvwu8ZkNvfreww4gscZ1ok1YTzuo2Lz7GG/2lNP/RJz0GbfJ04sNP1vZMPitR10WWA6KnpO+pfJG92u0idzG43IxLLPh9bUZJ1A/tXKK9m2go3FqNIxAOMcmT1rjukZqa+7KBVVto+rq7sdQZGdV714bjMDT0uEU9sfa53n2EjXNIx+LlcgkVT0xUXFWodetW74OhKVigCqDeZ3wP/TMtLypcUltXq6kelPKEAfw2k5W3FQssAsaPbnPVPjB+xY1aZApcLRt5o3kHiiDeA+bYcuiG88Emop0fo9Dvdu9LdED6RIPCBZzWGnpSu8Fs4pqilOH6K7N7TO9PQnS2Jglcwrysc6FCnPbD4o5xBgJrbbPpWBaNBjB3Qs0CESZXsRAgMR6FS09LSJaRZJMWN8geTjfj2HPpf42MNBgo1MVDJGQ8dIrbvdrg8ZGW67eJ2PviEaKyGjsm1jfUdLM8gM7POYY09rbeuV8aB8ppWDjKEa/YsDqMocLK1FZSBB9u/aCsRBuIyeMFZmzBoPmt4UaajtQVDUavo6nntuG1RAUNKCLggtDPeRNnr3O80V09ftKiDS22aEXG9aUWT6QbpB71tdeV7W3pcrH4dyOu1f/+V1QCKr5Iv/Za7MmpJv3uOaHAOyEFp9U4ekZ9uKSqSjoA9DtcXWwbCuoSIR0W+fCeZNNx/NtXfN553YBi0c92RsmL0vQXQN7ZcB+e5jx2T25FRZvczuG+U2+xfkOoMkEYD1I0hRCnoQiGOg7fbaKy7iXrFzOjUiUf768SOydDL0ekbbYy9ruCBhTsOrsrtFNmy1+iC1na1SUvCQxEUky+Yz/2EqbUvGfwZJh61mfXrppZeuq6Tbq3C9B8SNAxb72XCqw9DIZcusV2rXCuXu2wlAfMy+D+Ph+1zgZs6YanohCDkyjqaDepDBhZYM3Y7uXnsj83M6FQ88sNZk+Xbt2ht8ny8CCCzUGaPjdwMobZmVITzh8BGLg+Y+586dax5ArGawIZaZQzpAdGZOnDgDqkq73f6+ADKOaQgWV6DsaxsHt27dBcjBXDRDn0KPQn3w5uZYKCxmxYolxqF57bXtpjGQxiZMNeKijxyxsAAy94zIyjav2bRLmzlzJjDaB8zr6Oi4UJUFnXoqckT/nc5yXh5FxeIgIldhIA3BUm9PJ1hwLBSGwdVEsNIkJcWhElRlWJ40UAkelHvB369eNd80tGsDuv8dXoNLMZ7x2ur11YCBTtfw4JHbMk6cC47476VQV6Yy+RtbCImzDpvapQIc85lrMOf21VHitVc4Dh1G/S33pw6kzg8Gnvo7Ok9+tUYhLyoMt2/fIbnvvvvMbktLSw0MhkbhpzQnAjkwyIyeXWQiwqwTYzUYrGPCz9TZpNOogYnul/NASQw4bjrGPpMSr00IjmgdAn4eDLR6O4L6EDw/za4nJlgnjw3vwQoKjkeboTlOY8eOhSOSjACjRRoB66P50CZSGdPoaC9YMM+83rxlQ3B/fgCy9Q0L4VoNpjuKDtL+7V++FxxjblfhTcPnDL/L89RzuhThgU+E4AeyfvM+v+MHytyuFQu146awKXOe7c3BACTgAgqOs8KOfCIAXlO//6jbObra/M7z0iZ9HzLH+acBiMKcfBHN2267TTa8apMkPHYNMDRQ5fuXIsrwCRTYzz9unHVYW1tbDJsdGcM0gJsHAc6ysvMmMGFQoJowtRfrQsGz16apARyvkR5zVkYqrrmFv1RUnHNj2R/s7yDTkvKExIEeibh7GpMvkycV47cZcAQGZe/BNzCOIWgKe2POX7RVHzJgxcY4FqsBCwmiOFNWeoiNiX1ztAgoZjutU6EcSCqdWliYa6Dvh4MZG23nfx2c6vjUOfhNPKpAjxmRWtqAc3jb8IyOd6xVZtsI4mgMLiKcWjb/TWE6WhsCfho1IvQ+JZqnkwqE/J57VoYHYiVxALpNCBBbBs+Zz2jtrQ3S7Z7R/HdrWwZE7QAvC88AI9ZM2bS5Tvq1WRrH0B3uqMMJRXWwqgC1M6DTQYsCsyEtOXOfjEYleWx2vlQ1lUlyrE2CJaHpfFSmFe0LC3SFjtnlb8ajP0gtHvf7RcCTaRm4Zt0ISGmzEEjSqHdCfRBaSvp5OXHaQoZPVebK9r01kop1c+fG7Wgcp4AkQHPJsbKgZKIcO1kDIct8efKp18BmFYLLAbkm8Y5MoLPf9kIOAk4bBoiXeQ1fnRpOtGn4/cSJqUarKg3oib/9+6Xykx/vg65WGvphM+T40Qvyh59ZgjkdLZ2oKIWpGGJsMq6lPeYuR3KQhnMLOOG/wQE8152TTxik2iCuUZAUwBHCdGHfGtjHhSFJFDcgR062yMubauXe5ZlSkA19GKdPExmHoMddG8aQ/ZE20IhGwNzb5uY3ql1sNKcldIZLeW2HfPWpo/LF20eBfjhKnt61U9JyXfIIQf3GE9afKa9H8iQ6TwpSF8rR8+ukpfuCZMaBJrxgNYQqX5Va3FL79r09HbngCX9IX1yvgODCEnpVUlKCysUbV900vnRJCTLYDUYh/IO0dxqALFlcYg5/JwIJOktvJwDJzMwwiuIvv/xaSBXaQYL8AGQ+xIiKIHZIvHRVZY1UVdvFTQMQvj571pbiKysrkdWbbhrg17+yMbgwMwBZjGMsKhqPTOKzBu/NZtI77lglGzfuMM2k6nRqADJ6dD4esEWokLAhtf89D0B4/IWFFq97ApWN4QEIA62FJTPgiAQQ9HAM7IP1UgGIUTJeOQ9jFCYvvLgj2Fviz7F3OwC57/5VcIp7wSa0A5lhl33ydng9ALHZTdp7HYAkJlo61epqm9m+HoBY1qXfxQBEqykagGQgcCgoyAF7nmX5+SACEM38Liq5Ec/js+hZqQzRxV5FABIXk4/+ggzpDTQj+XMeWemeSwYgEdEMNJIkEJmJ/UHUrrNKjp/a+r4FIPbmDUeFo9BA9prljEkWXSoA4VcHehJk2eTV8vwLEFe9ygCEgdmCCcXYC3pSBiwE7/0KQL733fUysXgSgpBU2bfnPBAFLTjtMCTzEqVgLEhzxmTJTx9bf9UBCM9lSnEy1utMXMORCKT6pXBMmjzySdsv8+wvDppelb/5y9XvawDCff/omXKpqe2Wv/xkwTsKQLitp14/J6XoCfnD1XlvGoDwu6NTb5SESAR9535qqvJLxj+MQD5KqitA7wukzXUo1vUKiLk57rzzTlDM7gUGP6TXYD54m0aBvVwwX215w3Jff9D2VkFIsPEYWTS/gXgG2KjY/zBqVL4cPXoCGig7ZNL48WADqzaOj2oGtLQ0oSfNltXJpjKleA6aypfKM8/8Bk2ctoTd12cdV0MzGmMhNHffc4eBmxB3/W//9m9D4C0PP/yw+Q6VQxmQTJgwwWSnB5DJ2r5jT1A9naKAbPZktYOVEdqaNTea7549WyE7tmuVIkpmz5mKxrw80/NRD3jTKwhkaEqzSs57Bi+0FStWopKy1bxmw642gWtGPhaQiR5kLu3vkb3XzBCy5DHknYSRTlh1E9qAiS1ZMBGMJI1QL7dj0oNseBKYSGZDYK72YiuO31ZXtBJgmmbduOo1+tiDK6UZJeH16+2Cdblre7kKyKUa0nXbfiDBLHECMqIrV8w3KutPPWnZyNT8DLj/2n7uoFmOvpbwEL9KoGPCLPSDD1plXFKLbtliG0+VNpZBZ4iyOQTdYdaXTf40deKiouKC1QLClRYuXGg+3717Nyo3FnrEeatNtAqf6e+NCO6PY6YZ9YqKCskEBIimWhzMeGswy6y2nhMrDlolsKrfrvk82lYFmWXX7LRVirfv8z29HjGuyZbXQjPm7PnQa8NjuOuuu0wjNuFIZ8tsFUoDEB8aRWIFn/aY+iw0bTCnKruO6/AKiG6PyQadhz4Vss5/H+bkX/9LVUt8EgOjy+PS7/429Dw5ppeqgPgQK4W7DZ/jOn+5/WDlDPNCx55VVRqf7ToHfYpcnm8H4BI01dzgOOjxrlmzBs9Cm5H/1re+FSRFMJU6wD9pev5+RcKcm8uMr169OjjPVYuFkDNqYxQVjTVN7ufP2+CSDomeI+drHFTr7Xyy15PXqhNVVD3eWKdkzjlMTROaNu6zgqyUvKx6hKGBXi0OWWga+2D6nBr0jUtXGQrjXlRHYtFk3439nKs+Aq0Nu78wQF9c8SG4nfb2i/iurcKlxKGXAHC2rKwVWBOaJBpVlyjAi9p6dgO+Yp+bzU12rGPjUF2OLgaKZgDb7ZWqCrtuRmKdqG22wVg8Am9aBFXZ0QBu9pGQiD5tm3Fvdyxz5jsgDyAMi0ZF9KC5+y4SMCGt7vnkKTp/EgKjJHowDYrgZTieNqkD7JjW2Y3x6Lb7a+1KlKVFt8mxExiXczYrTp0MhQF1R3j7pRYHqH99Q8+0pOfslnGgwc1CM3kTaFppmcntQS2WAlRCBgbsdnhP02IjEyDyWmhe10NlPc3d292oHLUDxkwrWWArmnxWZY2wv29EY3hpqW2QbutKRwO8rcI9/tQmmTprkrz0HIRs3bl1ocoQB10NWld7HUgKQjTFfb2O/MWNb1QCgjTAjWjhYN4CDs28Hgx0AhnRJ+mAjs2bN0kyAI0+e6ZO/u7vLVXw/LkLAJn9tekB+YPfWyEN5y2ZScaYXBlwULIel7Rkryara3a7fbh2FhIfBoh0mIN5YupKn4PxdUE/hxaFQDLg9KKiUAGJds/Y/qQu+b/fPytJCZHy6ZvtMz4cVZzoRKdIj+dAZ5LdX0w80A2g5TWvWXkBQQGt64ydlzH9kfI/nzgsU/MT5GzTEbnQaStDeXl5IDCwVfhNR21DfyO0zOaPekg6QJxQikpIP/yHJUW/L0cPnzL+ynPPPWe+91G2j3wFhIKDzDxdLetVCtgq2C/xTjRD3ssJeCnHVB/GvlDXKDBeTUFD94GDpQZTf+DAQVMBWbNqpaRC3GrXDiwkYNuh7QSWVBds9kEXjhkLjvEuMPNcxPu2p0Kjey74fDBOnlyEUvFMiG/tNKJpdNJ0/4QW3X33WvO7gwdKjaM3ceI4sxhSBfrBBz4uv3z2ZyYooIjdTjCMETfNHgtCsYgd34jS8tSpE/F3p9nuWGBhi6dOAuMPVElnFMEp6Qdu3jZSqyPJsZkz12Kn6QSrzodPv9zmoD316C1RI3wmTMnt8aYuZByf5ha7ePU4R2HmjLFSjmpPbW0jnBng0Mfmyxk4kzWg7FWnqQcaIjQ6PurQMBAZAVG5m2+ej8D2gFHEpvEZftyaAAAgAElEQVSYh/dfcLFausSex+YtBwy1KM1ncfIdRT8oUQe7sDAHC1mxwfy/Bh2FtrY3r3xo0OFDqXSuUatCt8tgRJ1cBpWKVX/yySd/K5ii06VzjDTMZEujMXChc05jvwON86q/zzoH7BsJYvIRDGgfyec//0fI6v3YfEcdyU5QUuq8I6uQsi5xQdDjnzDBLtZ0XLU6xTHT33XA2dNrp3/5/awRCqsKMwsSjedERisary+THbTp0yw7y1NPPYV7zQbNls3KOlIMSr785S+b1/v3b5FXX7EQRL2OPAY1Mkmp08xxT0i092Ao0RDSxiHLFp0Dmtmvc+7eKgDhefpsXbo/v3/Hd+702N4qAPFFDbkP3R6vuW5PFc19SB4/0+vFAFV/x7mm18mH+yn0LT4uKTg32afkB388Zu7XD5g0QGXQUF1t4S/cvvat+AGI9pFwriy70TqFf/InfyK/93u/b16T3levM5+Pt94Kik7Ar5qdI0lsvAaNhgbYwar0XiJMKxRo9uM47HOjD89BkobYa26d/SQkXYLyTIBPqQBqXm4Onj8O/oPvKPNdDBy7yRNnGSHaaLK4Qd8lNSVTdh163mwvEtl7VmFpsa4Pg719iVS8434xXxPw3B4xcjnu90O4Np2Yh/NQ2aiQhFg7V6OirLPa2Qk4X1QRfrMP5479xVvoVosHie0btGPFYF/vJQPtdMQbATir2vdB8IyOy4CDq7UjEImFM0kLhV4hIVO+r/OZ9efoAKBWg3lwPctBSWv7/s5Xh+6x5pabZQrIBS5c7Jays/bZ2AfIdkCbYODQ9ke6IBDDpMJ3MmiTIbQYQIJo96xgImIQ1LzlkpPeD2hW6AjTYuwzJCbGiQHifk52ooWpKcnBZuoUBJ0BJ644aeIE85uMhChpcaKK9U0XpawqxNLV0m6DirLKJNm6+zBIE+Jl6xYboIQxmeZEEHv624C4dv006GUJd2yPUQEbcGNFDkLxegEZw2ywxwump+yRgyA3GAUF8KMQAYyRGXPGydp7Jsq4sdGy8sZ5Ug29kf/9zdfl/rsXSPE4++xOz05Gj5ANtJv6bS9IJqpmCuFjk4DOUdBDBAOTcAbfLtisQ7O9OX/AuaLdulyP+0pJc7LyC6Sxr0m+/qMKuWVhiiyamiyR/QhWIC5JG8BYD6LXjjYICHiESyRFUg8HSSNjDq41UFkv58ua5O+ePC5/sHykHOu1iaEzVdC1cUFxnwvKu1pyJC0OSQb87/UT/2oSLSMSx8mUvNVgBTtkhE0/6gKFH+kAxAoOrnxHrFcftNq5vTsub28nAOHiRfausrJy9DpMkxdfWg8K3lFQzh0DrC4UYNHgp7h2JimqqssRIEwy2h3tba2SjSbyi8hov7ph228FILlY8G6++WZk/hPNDadZ7zcLQHg2dFTPgGo0AT0VbDzmb+sBcduyZUewyqIUu8XF0wx067bbbsI5VOLYc0A72IiGu/NQF25DJnmVUZT+IAKQWDDjzJk9AfC8JmRQ0+H0nQs2FL9ZAJKWniC33rIQ59wi617eMQR/PzwAufeeG0wmlQEaGUkee/xlMyGuJAD5xEOrkYmtAwxxL7Klvb/VkG4ezh7N8vUAxGYG348AZNu2VxGYn8G8CVVergcgv9sBCIMDQrD6+kDP6rD8H3QAYp4Z6NmjjSsslhw0PNfVV0DBGskSYPZH50yXji7g91HpZIKkofmsFOYuRNBje3AIL2HGurV1twnSkpIXSVvLYWSeneK2C0D6AmOMY9vVvv2aCUB4zhGDcZIUmIAApBpNzGd/KwAZmZAOle0EWfeqdTqvNgCZMqlUUhNSZFRWnjR3QLPmfQ5A/vOHL8od98yXXz1jM/XvRgAyDeyPubmxgDmflU4kAWIjbPD3k5/dj7W5T1bcOEly0xHE17TI9x/fI7/3sSmg8U163wKQQFybbNvfLC+90Sh/+rEcyURV7GoDkJ76Tnn1QK1sPlyLapIN+C8VgLQ0JUtKzFj0HzXJocpfBdfUmfl3S2u9DTqJ+FAKefPGR8w+0gEIWa/OwOn29R2u5PoXFU1AligFmh+WV/9aNmbUNJOmGT6TNYJTefPNy+XY8ZOGE38Zqjn79h0ETGgmckmDkohMSxvYNHqgA8GyeCT0ONraW/GwsU3aDAJYjVi37jnAas6D1WmsodU9ju0R9sB93XrrGnPzMZuljtPBg8jCOHVrwl/YQEcbPdo23a1Zc4v88R//sXn9xBOPgyXmqDwNAaVkMnc02GqEqjRz8cvLG2XoYimW98r6N0yvBzMSDIBWQ/fj6Z+9gOMJKcry9xMhshhiyhmJ0rrtSaE1NNkMXLJTqeXrdseONiILCrAIuGg+1IgYYs0S6na6e9pk7uwiI2y4afNhfG4zhvTlfT0JvkdGIXVob799IYKndlR09gWze7pNP7O7eNE0VKxy5Mc/eREBTprcfttioxXS2dljKlh+Npe/NzSkTvWV10SrIR//2CrM4yNYLJA5wsENkhvdHGeI/z3MsY5oEzc/J+OT3wDM95oB0dOMtJ+19iFN3O5wJiEfdsProlA5Zrh1nBsApdPz0Pd4DJoBJRRFma3IfkT4CU2bzcvOVMkNN1ie9tOnT+Pet9ec81LnXkGBZZphBcRvvPZZvnTfPDZtcE5NszAGngcpVWkMjLXCQTFLrYA8/5tXzOc+KQAzvLpd//3Jk8ehgtYsdfi/Zve1ysNtEJ7mV0AGnJL1+PFjzT5YFaivt+q9/vVMhhhnX4/tP/JZx/Sc+bzw4YFXUgHx56g/B4cHzz77Hl/7OinDKyA+YYZfbeEx+rAxn4GM58Z/q6YMrzdZ92i9fe0hdXdHquFXXpSUg9/l/GFVjuYnT7SCwvd0fPid2XOKzXe/9KUvBSsgCxY4/Qjc5/X1Nfh/ExImIKpw9xghrvpsS0lODbLuRbrGWe5LzyMujlpF9poayJ9r2kX2wLxHNfrCQjuPm5stxIs2AAKGVGiV0AizcoldQzNsP0dlxWWAs7MKwLo02eqpoFrU0gZNDGhVxEKRPg40p3ShBgd6pL3rIiAtmCtwOvv66iQKVZhBqEjHJ0/Ev1sAPakEJKsQ85RQMrAtolrQBcebMoQX61zDL/4VBXIP1FnMcVxosIQgrNjp/OH1iHaaDwzaYhNs5rwTz4pBB7fqcxUgXvMBD3YWHADu1RFT+NA/vQYAjknCwDhk3Vulre+QHG93jfe94RLTuFAWzMiX51+6YCqVbHyPirLPl34kgAbB0kYbDAdE2d2DiM7cwI+RsGi7piQmtACuFCPzi7IAKaqF9oej5k0NMXkNusR7UpKtFNBSkkdIqoMzR0Kro7XFQnvvXX2L+dvUYmFCtC7or9Q32mpx6clQNZsEcBs2NsjshRPkyZ9aau+IaECHe9x3wHam8EGUqNB8bysygwNO4yQsdIwAj4L5LFwWzM83DG87d9Yaf6C7q0HiHF4vAGHA9MwE+dKXS+ThBxdjjU6UzRvPyTOAgH31L+4ADLBVEnMsQ1UAASCtA0OWBAIRe3DYt5vToPvAOCupCHR+3LkOukpIS32zpDtYVU9VvXQ6aBarlTGj7bX54c/PS21jn/z1I4C7OZ+DN0EY/BxzDIAnDsbaMe/DmhAHOCItTBkicX79lRbl8E9PHILYYK+UjIuRMzEgiHljo3k/Kz/X/L0AyGFG+M1yoOZpKasrl1Ti8GAkolg17YtypnIfGt6TPtIChR/ZAGTSpEnoD8hHn8NuN42v7A/hISVgnln38oarbly/sj1e3bcDjpmIUBIV91Enlw7qsmWWEvcINDnoeHDRikIgsghN9chpgVozSrZs2mwW8VmzZ+HfMQYaQVx7Lxa9aNygu8EGER0dI5u27pYvfuHzYBwSNFltNUwPXDDJVsSHPR/ylRD7o02bNk1+8IMf2JsbC5LCE9T5o9jX1772NfP5d777H4DJJcsvfv6cESJUWkUfBkLqQ5qF8diSPjMLD33iLjgZaOB+YSMyyNZ5zc626qx0Rsg0RONcqMUDjFZeDkFCQBB0e/yblJgWhF0x8FFYTSJ6OnRBo4yXGriNDFxgNvC2TU3tBto0CkrmR45UmR4Yi1O3kAY/MAzHAn/DDdNxHXLlmV9uDFLK6nZ9/P1tCDbYt7Fly0E4Lq1oKEySG2+YZdTSqc7sY+595zl4kHhhysKAeq0Cy9YvfvEaMPFg6XGsI/xehKPQ1OCD7zF7q04qx1bNh3lRZZfGQE3ZpfhXISYcQ4Wx6Hv8vjqP/CwIIQJePoThtmPMffnBgYryERrY4QJNwk6qqy2cIiXVUUsa4Tib5eUx6NjzLwXoaJqRIiyvsdHOCc5jdfg4Zhr8+sdJOCeNzbzKlFSNhVCdeLIh6TZ8yJDej4SEaZ8Vr4Ge83hQeA4OhoOON9Qjw3PXc+Y1UAfKNMU750ePkUQG6jyTFloDX8KLenvseJo+AscgpNeTx+3PG70e/hz04U7+vNFt+BVY/7W/Xb0GPAedE3w9PADxIaO8f3TcuC09f58pS4MDblOdTR6jHgerjMN7qrRXhMdP5/fMaTt/NIDla8IBdX8KyzJOuuLko/uRQLEigJs2bcIcGpowWbpkGc6tC8/HUkfAYeFahKfm5FjoHnuZop1zq/ce54NCFFNSQpAwHlufoxAnWxWNQelI9CXSapAYinJQoQysW03N1nHlsx7Sjua1Jmd6lfKU20BvRUqyhUGGo19jYMBBjJxTnZqchaqBfY/zyrVnGCZDEKRLdFwuejiSzblGRsRjzAiV4XOhEXTp1jmOjk0A9a895nBQqDZ0nDav1Xg/67gqAxY/Y4KirPyc+VpSmnWSzWvAlNTCHE0v/x2cO4A+6fY0WBnE89iHpfLZEhco4OonZ5NeM1TENccgTtkFWNGoYqkoi5cKZPL70HMQGeZYowbxjHI7DsPaMRiwwWFwTUCiQi0SznxRYb9MQ+P3LvQBThjtnjFJUZIe7zS3XFAaDgG93DzXq2A2Zx3p7PgM6Wq00M4bb7zJ/E1PTZPK6nPB/TQhAUhrhCZNxQWbca+EplAFKt3ZoybIU49vNaQtA2Fgm3RQKvA1S3ychVt1dmG9dAKEUQgoaWEBMPy5fpeImH6sVYV4tnRhvce1VcxfgMGDjaASHNvZ0sUL5It/XiQrludIZ8ug/OKZE1JV0yx/+ydLML72kCNT7bosmCuOW0xienAMLgYbxNzuDXORGYISDUCilGaZ/RpO16cTxA49jh0rNQmQafgntP6Udvm7f6+UWZNj5I55lv6YjHS7T/fKuu0XZcq4FLn3dhu4RwC9EHBjGKXXD4G9QA/k569USxd6MzftK5fPrimQtuReOXnW9qQeOHrEbhcJqbjueQZCtqXsCYlw9OacX6lxhTI5+0Y5daIcSYgyw974UbSPZABCR4jQK5a/AnhwXKlZ1qaZcFQr4Yj+tnDclW7vvfz+mwUgk1HBoYDW5s3bhjh0C+bNkelgoKqvbYBjW4+g4ZxZgOeXLMCDFfh+LHZJ+DcXazpSzz//a9DrrpQfP/a0fAEBCH3P/fv2GvE0ZnxJnaoL9tUEID/84Q8MNOCV9RuvOAB59DP3oXpyDk3rhLC8fwFIQiKUzadNkEr0bpw+bbHjxVPGGrXlU6cvXDYA+dQnbzUMVNu2HYbjEMpc6hxhQDN58mhDWXzxYjOcllJUpDqDjtTKFXONLsq27UfedgCyCn0mXIBfdo3u1wMQ6xBcKwHIiBEZkp+XjX6m40MqWtcDEPvs/t0LQBYjEK9Ddazqmg9AolyjeyxoW9mITgu4ACQWfSMJeJ92qQDEOGHQT4iJSQHFN/SZYkKZeOo10a7VAITHRkhWLAT9quLfkHMnkXBDAJKTOlImps2R9dvOCvMYVxuAjB/VK1PHjACdfT/IuCBSicrUiPcxAEnLzEVvYhcECA9cVQCSkhotC5dA4Xx/DRJ5rOAgaHmTAGTcqOny374yRVatzJVoJBwHe+Lkm9/bKGMLkuWhe6fbOfQ+BSCHURF6Zn2jPLomSwpGxsjjr9bLicpuKZmaKnuOt8jqpdkyf1bmJQOQc+gL+vHTZyU5MdLoruQm9MpFkBfNXZgE0gbL4OkHIE0XByU/dYm8dup7QwIQJhNyU4slLWyaSfysX78+SJTxXvqD19q2P5IByIoVYGFAZvNqKXN/V6BXNvgIcWfr5ENrGfok8sDCMtE0z2umNd6VCG+/8xbAo1LR5DsgBw/uxzhZVfc71t5u1HNNlrkDIkeshCCa//Z3baOvWXCQuZk3ZxZwwG1yHJoqjzz8YBAKQIV5hViwghCDUj6N2SzNMA4g40MbPboQgYNtlrxx+Q3IHF+UnTv2DhH9i4HCsdkneMS5AKoprCp/1Ei56aZF8v3/fMpkhZVZRFmL+H2FgeWPsmVT2oWLbYYi1zeyZgxh83FsVRb7bFM43C+Pg1WJWTPHGXHBCjSg+5nb+WAIIZzmlKPe5O8IfVtYMk1GZqcjwApHY7LVHtAMbwSaPxkgEGp1w7JZyJyeMNoQTc12Qedneg2X3zjLZC7Xr989ROzoUpAY/jY9PVlW3DRHXt+4H9UCG0ybLHKcHc8exwLiQ6ks7a+9TjaDbMdKv2McQq/1U7OLvMYKV2KQo5lvnRMcJ81a89yDYm7YfCjDHaoyDdWtsMfAgFhZk7geqoihUhxz3oHDzHw3BxlizXjzPEKN7Db/xuPTjHxCPATDHDzw3LlzwYDPChGGspv8HbepuH7+XgM6joOSN+j52DljnTj+TgXmWIXR86NuzvTpE0EOsHfIGAfZ3OC8+NAmOjO+MWve2mqDKr8Cwv0O9NvrzHMfDqXjPNAqBK+LX53Q7YcqYRFD6K+HHID3D/2+jok5BufQ6vjz60OY1txc4+f+WPpChLoNX4NG2bBYCdKqD3/jV0C02uU3mytpAhMnzE7SeO46xrwusYAg6RzhX+5X53N8QkgYkc/fRx991Hz38cefMH+ps0RtE5JvHDt2LJjBJgsfBSF1u3W1tlKh50mtj6oqWyHgvaTHnpeXG5zzKgapJBj8bj6e9fWOvIHQPYUlJiWj+uCgNxlO1LKzuw1VCzsnDLmBG/sYQG0izb0essQECL85qE0MfhPjqp6DYCDye6MixWafex0zIqFfKpIYqaJ2+LyrC1W9KHvOWk31YW2ooQevY0MzGKFAHqNWDsY7mpJN+PeDD/PjWPpzhb8JgOaa21ZLFVu9uBjZJfFhSNL1T5Pjgb2ofNjs+9isYhkBaO6Lm0IBVURECtYYvxps4WHh0U5tHWxiRtPCWUSgDRWuCLkNTnw4xvUY1omR6fWS5rL9udl2W1G4P2KhFULLzAoxa42APklSnr1Ok8ZPNn8rawCBHmnXsSPHj+P7trF6x15Afw38DbpWDQHZve80xhdVmCmz5fSpw/LG9kYcg912f+8ARAJtRakbQoPB40Vl3n4eBrHDEWgwT5E3NlcikHaEJ6xCoFKtFh7u1iYIo9II5XrkU/dhbg3Iv39nirTWpeJ698rX/vGXcveaIlkyD9U4N79i0kcA3mafqaCakWinPzYIIoT+cKcZhE8gOWq+owxv4SBxGESvp3mvd1BaL9oEXgfey5lvtVI68Vyl/XrjWVQsOtHHg2NDf9N/vWc0BB2j5YVtNXLkXJc8cg+Y0fpx/R1cMQrVkCeeq5DjZ9plUmG8PHhrtmza3iJ7SgHHAswwf0QselrsWOw6ZvVAWoEeqMMhZMYukZq2/bKnwpLgJIA9LOB8htm5d0prA/qpQMyzYYMVcf4o2UcuABkzZgwc7yI4XJZy9UpNWa+udegVz+tyAUhiXAJYk0qM0jn7O9Q0ALlj7a1wopPg2A8OCUAWLrIY5iVLFiHrUY6FLBkl3Gb50WPPBLehD379+6lPPACOcdvXcTUByFJAxFLwEHjyiV+abfiq428VgNz/wBrQl1YahfT3KwDJR7l8/PhcOXjoHByEDjgZ3UMCEDo/ixZOhmjjedDz2gfkffeuMEEL+y/27DmBRdYudMMDkClTxsjECaOgB2JF5fRzPwAhk1VubqbpAwlBw0IOvA2YQsHa3Xctw7WslT17jwWdu+sByLUVgNiKbYk8/5ut1wMQBw/0WcksHM0GXdd6AEI43HjQtrP5nHY9ALFOMu1aDEAEjjAZstJ6F8jR2tNyvg3q2FBIv3POYnnshZBA69UEIDznKRMg/Dt+tFSDNCU84uz7FoBw37n5IJmJi0d/5J63HYBMmpABYc002ba5URrRWxTmaaK8VQBy39pPSmp2i3z+iwVg/7I+QfmZMvne47vky3+0BNBGm5B8PwKQn71SJqcQaBSPhoZYSYokOqhhF2DlP3mFvSwiH1+ZagKQypoueR5ihk0tfXLnTSNk2kR7nCCHl+8+c8r0A+0/WimrF8VLekrkkACksTFW0mIgco1A6sXSb5rf+QFIdF+0zCx4wDDskRFLddCCN8WH/MVHKgBh9mPt2rWGSanFMY9c6fUl6xUbtq916BXP67cCEGAd6bTefNMyOVR6zGS8w1y2FPnmoJ7BgoXzADGbY+hcCaU6efK4GaabVtxo/s6dOxtO9jg5fuK0/O9//Aaa7mzaZsAp3fK1Or/33nMnxJ2aEei0Gnz/rl27gkOek2M59nldupENoSlGvqRkoaETZb/GC8+/CoYmxw8PjvBgI67DDrMJWY37YENxAhoU73/gVvQ1vGQ+YkDk+d3mPeKeVSeC/1b1c+L++/pt1qm/L5QZC9L3Opw1P+/uRgOkG8Pc3AyZXFQghw5XAvdt4V79gKvp5/YYwo36+ayZE6S8og7ByHSozjfL62Cf4udBvDMYZXyMOxtDKUhIpqqysxY/rZh9/3eTJxciwwp879OvGpiXZq19jLNmgJctnWGYuZ58ar3Znn6HAtvaM6CBZGJiCGdtvxvSRAkOvqt6+FTBrEZoDwiz0H7/kR6b/t7PgDPjPqSRnXLGMK2QELfrV3VCgS/IGp2TSqVwPU6teuXl5wSrMAnxScCf20ydj/3XbDizr9r024JgkmxstCNHjg6p1PgaHPyc80SDPG5DK3LaB2XmGnpKaNQ18ZtstQLCCoovqLlw4SxkK6swr2xWkmOsFRA63TrH+L6OsWbyqSCsVSZWq/S7psLhKiC8RurE6/3Ff+u4+BUAf67ouPsN4pdi3tNrfKkKiL8NvzE42FPk5pVfTeJv/ApIkFIV95eeh44D57LOQaP90WGbfrkvrWppZS4tHdoVTl+Av9MsO+81f376zfl6zetq7XYjIkP9OxkZWbgPbUDLfqjZs2aYe/LkSQvX4HnofOOc1ns6OzsXLH5WyVrnB4k2HnroHvNeaWmpSejQmFA7c8ZWRrJG2p6E8aCSLi21mdio6PAgpTUrJHWOkIBK6Kq3EeMab0kwon0Lsagw630Ti20oxW9qsm0WToIuRw8qKrSE+FD2OyY6Ab6ofSYbmK6rVOPL5j2q3KvF4h7UasggnuM650MU7YB9uWwxnx9dTtGcv9draog1tNnbbbh7wEmJ899IpOnxsN9jeN+PvX/sc767x15DWhp6HGpxX9CiAgkysmeOVA9clPruOFmFqsMvt+2TmirbR8C+D527g+gNUZV2vXYDeA4EDG0trddUIGixkeWyfN4oiY+Jk/MNpyW83zY4ZzgNmHGFIY2fRDSg54rt6wlEDECl3I5xv+sbyR9RKH3o1THHA3rts5V2/lQ6mlq+Po/nR3iEfZbv2V8G6vq58tK6UvRL2DWlvw/9FwG73Sg0p5OUQG3+vDz0mcRBT+scrhPpAhLgWDttF/R6dIGMxhoaxCNtYnMweM64L8IbDGX+pz71oPzln99tNE3amy/Ijm0H5NcvH5WvfGmF6T9hISkm054naXG1AoImVpy3vU4BU5mzxxbpiAfY8N8MUiFaE2jv05BEpXXUtUoe2D1pzaDj/+aPjmC+BGTtshjJzYqUrOQMwO2cGDD8o4uNHfJNNKsvn0XiiV45eK5XJoP97OFbRhnq5z43V1JAR92DitG3nqmAH9Ul5ej3+/jNuN+RdKTtKDsmZa11khy4AW0sMVLTclKO120yvSOaPMXqIJPTV0ly3EhprOsw97SfOAwO/of0xUcqAJk/f755IJ4+E2I7upLrSuhVFlS/rxXBwcsdu9/3MeQ7WOAWgm6XY3DwMGFVoUx4FD7r7LYPjfFoll2EakcTypWbNr4uXKhoKgbH5sxJk2cKy/bf+e73Q0JiXoU+3DEmjS4YJbfdssrs89Dh/XCg7UMxBTc9F1wam28p/ufbqtUrTfDx8suvo0m+1XyHDkBW5ggcl343dPykCqZZ4Tcwg9xHZpBBwJms2I8eO1/7TEP6O0IauMDTCNOJivIa//AeF78EJ47F12y0pHGBNrolE3IBi4iT0qPnTZO5OjTs1VCj46fOUUZGCpyR8QhGUtCQZyFXypOv32dDOi1rRIrctHy2aUjf8NreIOTHV1JVhzYK5eSbV85FVus14/jqIl00Kd/QfnKhpfgixRnbMOZ7AeeqhcBVAM2nPoRKHX0fPkayAJrvSPuMWMMDPP0uiQxodKq1MZpjqIu+Onb8q84fx3QIDMPNlZCzioXKNf3yb0gYEKrGrsyejOyVHpNCkAg/UWeVTnmdYxIaBeYr3bY2k/PfO1A9o/HY9Hf+az+wUyefgZ86rjwWHw6iiwvhPTTOE90GHSMfcqLXjr8pHJ2P8evA/WMhKsMDag20eA0VeqSOrXG4lEkGgaPCwNj8H+WgDgzaNPjRwJDzy2/kHgLzcmP/VgGIHqvOaZ9hy8554MG14dZr5OaYBCt8LsD3IVjDAxD/OugY6jWgwKXOYytuah0lfk44HU0JCG6//XYDh6CxKVybvs/XVAUDEJ91i9o2NO4j3rFVXbhQA+0k67gOQmMhI8NqMJB1bdnSEsCooNHgHCW/eZ3XIMIJHJJNSK9fp9MiYk/Sn/7pfzXbIpE7MqAAACAASURBVFxLGdz4t7XVOs7pTuOF8KmeXifQhj6Onm77esy40cHnWCuq1+EOuprotGOY1Q5q3OB3/f02eIrCcyzFfce8AQvjs8Q5hAN4DsbinqWZe9FrANfvk8WIVo/xHZFq1xTen+ExIWiRzoVgQz+cPA3gzb3jtstrcKmgk/ogNG6nV6GICED8yvzwAGQo3A80ws6P7o4aKWn91qHtSMqC05suBd3Z0gZ4TyxgfSOhz/GrzRVS39qDGCkNY2mfc31YiyKcUC0DD3ueIClwQRJ7acIRQNAi8Yy/f3mEVNZWoBcDBAlir1Og2wZp2UkZWFu8xvpO+7sxaQXSHW7XvBgHXYpOCUh2pl3Dmjo6Mc8t9O38ecCKThwzr2lJ6TZoqq7phCbQWKxtnfKbZy0Zz+jCfCS47DOmG8xfgh4eEhisXD7WNJvvBf2sWh9YpCKdhscgHPCICAfjAiFMwJ1HbLzrG4KYYCBgk4j/5+tflXlzc8GeNQFaJm3S3dYgP3tuP5KQPfLoxwCVAtFMnGPIRCiPf9s9xkB3hUEIDTEe/+sOxe4jrBPj4YKRru0nkES0Y9+G36Rkj5TXDjWj6b9NCrIT5KG1+VivHcMZ7i8yuFkLA2SrGb0gbfLafkCxsYnJueFyzwx7PycC7tgAkWHzmmgCkvCgb+TV/U1IMFyU0aAiXlhkt1sD2ONRQBx7L06Sjr5GnEainOnYJBfrq4IikrEQgBxA1eWmKZ8DychZk5Dyk7TuoD60fz4yAQgdNCrjvvLKK8GHw5VcVTpEpKjdvGV78IF4Jb9/P797uQBkNLQ9JqD8vxHnYB/elw9AJiHYSsTN8dKLLw4JQMZPmIhehDGgw02Do9cGatyfvWkAQqfsnrV3SCsyiMyi7dy1zUT4bxaAMEuyYuVyVAW2QsjKsjIVjM4z0AWScqx76Q03nJcPQD77uU/It/79p0FGoPcyAJkypRBBSBSykA0m+KC9VQDC4Gv0aJRzp45BkICHENYVLowxWHAHgKelOCFV07k94varq+sw9w6abatTdKkAhA7vJx9eLU88+aqZp5lwSBbML8a2Yg1TViQw233IVF242AS1e4tvp10PQK7tAIT0p+zJIr007XoAMrQC8rsQgLS0NOMZhqZmVJ4rK2zPwvUA5HcrAOE1y2rLhkB2AHSxqZKMYOuVvTXvKACZMuaoTMovQsUhSirrjpo16/0KQOzTP0HqLkbI0dKTsmDxHMR4UbLh1d0mAElF8LxgXj4C9QY5cRIUy6BKVrvaAOTxn/5Qqs6fkAfvX4RANMIEIOwH+cZ/vC4rlyL5uXDiuxqAnEeVYt2JMGnt7Je1N+TL9PGpgrDgTQMQnmNPX5j88nXQZbcNyudvsLCrSwUgfP/pTRfk4Kl206s6rzhFphcOegFIsdR270bAngZdEDCvlv30twKQ/PTpUpCywDBwkgHPX9uDA/4hfPGRCUDIxnT4yLGrhk6xZ+I8GK/OnLGl82vVLtf3kYJM+6KSubJtxx6jL6E26ISnmG0b6LHODR+AaxE0ZCIQ+MXPfy5/8z/+uwkCSKtLZzkSglKZWZkmq/iNf/omYCy25EgnINw1JQabRR31HD9fBBYtahNQUPDQwX3ywAMfM7+jKnYc+lJikGVesnSJacTuRZCyZ/d+4E0L8dADPWNDo6kAFE2aCAjdbgQ/rdifPQsGNFpZoBNPGt4HHrxVHnvs2WBTIrOE3S4LSD0GGrPt2oROZ12z0rEof588YSn1EpH5Mt9F1kMzkqxqqNYEm827uvoAy6lEYBsWLJ9qhcTAy9z4MJDQKoNtig2H8OM40yjd2Gg1CRiYUJU4DrCF48dt9o2quWxY1TEeTl/rU8HyO7//e2tBD70L2et+UEUXmYzmCy/anicej89yFRNlB5HnP4T9yikOKy0yMapaAeH3/Wy4QoHs1TBHOSTj2O8yzsP3Hcxy4piGb9PPcA7pW3GVEJvFtAEot6PbslojNmvL9xTuke+42Ts62wwtNI2YW6U/5LVtQyaT5usEaGWFgbSf7fd7DnTfmjkmjEZJFYZXdXQu+BUQzeTyGujn3J/OUx5PsOEePP1x6CNgttDC/0JjzlccF61a+BUQhVLxt8nJriEV11RpVvkb3Z+eBxdBPU9uS8+Tx+I7/HoEmlm28LBQOdS/N/3+Iz1evyFdf+f3cmhT/fAKkd8DpdeM7wWbzF2TMueu37Csx85x0AqIqm0zA+mrnFNLhsbrUlhYaF7zNwqVygJDGW316tXyw+98z7y+5567Qe/+unndAk0cwqFoEag2kf0qBpnz06ds8M95EoRdovqhFcAUJHiUyCATMC7ahQsVwSoVj0fHLQ00tJ0KhXJVWlJ/KrFGY2M95o99RoNl1YgI0kaOzITIoIXQaCVzUrHVL6Gdr4GKuVMT74LWAqur5rsuyxyGfSjlM3tb/B51TZK04rmpFc5uzDGaMmvxdRKatAfCQ5TnWkVUilyOT5CCGxlvn7JZj9NAPt0/hlTp3BTk78McnSyV0vW1/906GWO2EBcWQkeEw1nsjh4hLagCRbWck/iMZDRTIzsfniFREKsI64yVhCQ0o+9tMvTlYaCzVRtwsLvgG6D0DXNQMr4X4RjF0L0U/Mr0iYdk7qTFcqJ6P9ZZWzlvAi3xqDRLzZyaEIIDJ6DRf2yW7aMQFxNwzPPybGN+RVUI5tbZEZCqSlt9IKSqHcktWkuDXV8SkvOgqTLR0O6fPdsGml3A9EDj3o71sXBMDtb9CtD3OtQBkmNRsXaHfSBqwUplt8umcFLU8v0AAN3htmoTGWchet2o6Og5R4TXyaYNL0rp8WPy6KdmoRpkz6vsWJl88zsb5At/cIMUYL+0KOjT9IfZeROGBvQIbJs2yH25/CPoHMx7yNBIX7mtXnbCP4gGUcvR2j554WSvJMVFyL2zE2VkgV37+0CgkJjm+o9YKXSJHXTJy0C7hbn2oKLS09gr//hik3xyfrTkp4FcBaQs/Vivzeeoxo10quftWPPqUcl4dsMFOXqmDfeWvWfD43ZIoGsmqma1crJjsxQn3yW9ICPYU2Z7WglRjoy151+ccSvOL04aAMV67jmL3Piw20ciAHmnmh/jkHkfXZAPfYUt1+x8eDPYFRflG1G9OXXmHPoObOaNxuBDH8J0jnUhZEvHtMnFMm36dKNGPn3GTDR/tyNwaZH6ulq8Dzz66TOmufz7P/jJECy2Oj9KCEIHn1UMWgwcTfaPjEDwwkWDIoH8S6pfloFZ/gzgAcdFiIvq0aPH5djRE0YBup/lV9i0aZPweRyyNaeDi5EPW6HjyirA5/7ok2CC2hoMMNjsSR0GmsJxWKUgnEyN9LW0CIoxOYtypfRWBAzs56CxKZ7O4vx5E/FgDcAhsZSSdG51sW13DzEejzrE/I7v5OvYL1w41cBrSkvLg/AH3+Hl7/rB1ELjtfTx9nyPQQIdJ1o0YBPsFeG58HrGA3L0yqu7cLyhno0+cqs7U2eLDpXCo+wY2e8Uew7J4cMWUx4dHT/EwfT7D/g5/x3CQ4fgD2Tn0vnhO5g+FMt3QPUY/R4XLpI0OrIDLrj1P+e4aaBJp7PbQfOUqau5uVEe+fQnzTZefGG9UY9XG86Ow33oWBucuSvpcx/q3Pu9Gj4ES8+T81+vOZ0ndZoVBsVtatBBBh8/IOL8JGzOMkUNIlgtMsEDt0OhydIjZwyMzo5H8DSC97Qejx9c+gEIr3lXp+298kUi9Rh5bApd8jVBeD5BjQ63Yx6TXjuOlb7mtblUAKLXnL/ToMQPHvi5z6Rm51VoLvlBKd/3AxAdCb0G//zP/yzf+54NDphh9I9Tr6/CfCyE0w5mL5wDvc48Zz1msulpAEJoKG06npWTx1k4ViyqoZ//wu+b1//9b/4a/V6zzf1wFs/eV9a9LOPGToBDaO9X9nrUNNjXhF3pPuLjPcfbQXc60DvBtYxWV1cXDHLZq6LPGIVglZTMB4TMCs1FxSBh4ijIw+C4xcRaJ46JGoWVqjZIJBjdJhfbfRw8tN/QrtPSIFqp1yNKxQ7NJ/bzRAjr9QGGRUtOThrSYxmJhIpvnGs6xn0QzNNzBndW8GvKSmXmhIOx8nr6/VL6Zf5er6lCsPhvj5RKAupg8og1c+U2UJ46L9in0ne+UgJxFkq0NLMQlY5+KesCvKY/RUb0VMnckRAphMDhicbzkgSIUyz6JZ7dCWp6rE9RTvOipzdEnz6I7LsxE51ZSJThCHTP84hIMEl6QcjNi2xP2EVQvKqFR9kezEwosSfGht7PQFKRNmWcDRpTkDhLSrFwv35pQcBqE43hA9GgjLWBAOdtE0TxaC1gsqTl5Y+UvALAoTBgI7ILQMvfamjv+d1NW84haA6xffVhWyjP2END4BCmMgbQNkEHT/CYwyJcMNJvnXXsWaLjHUSts1mKJifieTZdvvmNfwCs2o0XWK42bz4q617cJ3/zF/eYtauPfat22KQf4oRh4Q7SNhgK6HCl7RfQDI6FzrzsOFctz2w4L8fq+mX5uFhZNdMGBH0uiG6NAaMWEoa0RGjHBEACQEtISgz21nXTJ8Gc+97LzZKC7z5SgiQtrmdEjoXPNgKq3Z9mkzkpCMTcqMh//9YbmLPxkgLUAUBq+JTPkx4527wJGmbdkpd0ozR1npea9iOAbpZJrBuX+IQoWTb2C/B7jhoG0I+CNsiHPgDRxvMXASW6Ws2PNatXIOu+/aob1+3d8d7amwUgc2fPMDvfs886kGpvFoAU5hdI4dgxMhLQtaamRlQ8Rkh1VaUUT50Gp6fD4KhZyVj38qtXFIAozrweN/xnPvOwOZRf/epXRt+DpiwQMxD0sNGSRrVZDUBuvXU5mK2qgX8+f9kAhIHCpx+9Hwqjm9+zAGTa1FFY1LsApWgPVTWuMgBh78fs2eMBs6rHomEzV1cagLDPk1AwLsas0NB5rKyshRNhezy00sOF+XoA8rsRgLC/iM3np06Vm0CoqGisHNh/ygSjM2aORzW3HveCzWxeD0Cs8+PTv15LAUgHsqm79+yXI4cOyaSJk68HIBq4fsABSDjgRjm5a9C8jcoW+uCaa8olEIvgD0HGuMRMyURzeRpgR00gI+lHg3o6gpOzLRclj8K06HNsbehAkqMXVRBksSNs9eGdBCAjsn8hC4pWoVqG/qQ6W415vwIQ7islbRT6DC9iHQkgMYiqPBzp114/imDcOv7vZgBSXDxFPvuHn4Y4oRMgRABC+8631uG/YfJfPrPyqgKQc1Wt8vgzxwyBzOdLkiQN+irhjkzgagKQiro++cmGVvmHO9CU/zYCkFd3HZLn32iS+cUBqWjMw7OZCTmgKLpbpKp9gwxEJMj4hJXS1dcsGw//ZEgAUpi2WKJ7ck3P6UehIf1DH4CUlJSYSP5qG89L0LTdjEzk1WqGmDvqfbBLBiDsM0DlxvZ97AxmcONcRooZVgrj0aymhz1Q24sQY7KiD9x7n/zkJz8yr1fevMZksLu6ug1s6OWXXzHZ2yhPB0GzxMHMOrIsEY4f3HcO4sFmpVnLdmT2UqE7QtNMZHJySpDznaibQZfOWrv2NlQ2Nttj9li3NJNJSAAzSJ/4xFpQ2h4N8urv2LEjeBW06uErcFPdONGxZrAJ3SW7g7+JYdbfJejmzpmAikMrqkO1QYphfvFibY3XDG2zPdXVVcjkhHQiNPumWWHdAfs9FpZMkX37T2O+WnhFuBs3C0eymTQGGNpEz4pFcfFo9JKMRCa7C8HGGUOpqxlFznttTtf9xALyoGPMh5xmDn1GKsJ1FHqljdDMxig8JBYLtJoPY/DZvvS1f80JxdJqAPc7nEmI181nfvIhT37G3MxRZJX02CNd86/OY20y5vmlIMtLU6Y0whTYC0ajSjWD6UudC9/z1dY5r/VceC8oxIpjGYSIeEw8OsYc12C218v2+9Cuhx+2gTjFqDTrxWvMase8eVMhSnnABJVz5xbLls2HTDI1Ny9LcqAbs2PHUcP05cPghrNZ+VU3MoOFYF5o8H2LCogep3+9/IqT7svPQgcH1L14qwrIpeYg54GSF/hkA35lxX+t++R3Ff6j14v3uTaLswKiz41m9GQkJdpst55nJJiYfL0f3YZpakZFhMaqiM5HvfYBaBWMdlpChC6R6Y7GRMKqVaukDsx6NWgG7gU0p7mpFa9to28mSDX0GnBbF5osG5G/j2iXteWzV+99jo+eU1nZmaDORzoqZjRqfBASSps4cVywElheUYbXoeb0OEBcaL3B6h40lZwOCN/XCiI1K0hBbyzgqmboV4uOsfARVmDIPEjrdNvna3PM7n0yUNH4PFfYDf/tw/L6UNmjafUuEvtQ4/jodwfd89AcDtcHxSI6HBjfC1ZFqJPk1LIjw+MkJ6lIapohwJcRi/x0rIyKnSF1YI2KxgJICHFqf4Q04hwrB3okH1CiI4AaVbdBz8fBP0cP2Ibu1fnjpQPn149nwIVaEIQcRsYelZDIKM4VZdNyVQE2hLsqvhBG5OBKbORnFYTGe3gwKhH6IGGyal4b+iZbpam3CWN8yo5Jcqp0d9hAIDG8GT0Ndj7OdlWxOUXz0FNhKyC1ta1SMNHOhV07jgAAZq8Nak+4prbSj/5pYx297ej1yDdr3uFSaNxA8yUnZ0C2bxtAH0ifQSDs228TY+ZIUX0wFo5r1We3FY5ALcztIwzaH6EKiF0HWQEIc43eERE9cOSbDDHMZz97p/zZFz6NuZUoyam2wb0daIB/+PrzsmblDLkB5CvdDjIWEduK6+zIZsKTMA3t+WujfwyekT/7+RE5drpZxuUlyINT7XwN6+qUSAclBO2YeS+QFgcIlavSQC8tkqqS3BbYvZJy7Bh2Aj4Z4+bsV396XqaMipL7x0fgPNz5Z+fIkd1WI61gfL70uDnYCGbFTXsBuaqoh9aKnc81tZnSAHbOLimVc8010tXeI5PTbjEq6dtP/Nx8J8bBJ0tGf0LOnao2TJS+3+IG8kP150MdgND5Wrhw0RCxvSu5ehQqmz6tGArRlqXoWrTLVj5wsJfr+4h3QQcXB0KezE3Khx8eL3Q8lyxeAgXvSlDupQFTmmeUueNxA584ARq54ycAC0nHQyoGjhHwjXi4K0yhDwFBp+ltAKsMGFtodJzVcTVvOLo7Op8q4EYHBf13xhT6EwawcgygDOYn+A2/P33aVMPqtGPHgSGXgoxbwbI6zoMQgLvuWo0A5IiUn7OsWzQKctE08OC+9NgfeeQR+fWvLO6SbDUpKRbbrUxUPJ74eHB2zxojZ8oawCxiYVe2UhHC8erizmZyNcJ+aEZor9c+QA1Uy42FOmjp6UlgxoLgnKHkDQOO1FIREk4VciJDjntaWpLcftsiVOf245hqzHc5DurEm76ePltmV6fMvxb8rmaJeTxB2lMP0qABCBdzOm96zlFR1sEyUAcHafCd4CCcjyw3LttpnDjXn8H96v50Hz4dpt+cq+fFv+poRHlBBzORfkCn2yUTUAqoHmk6r3ieSunMahz7itR8+ll9zw+g/H1ovwSDNX1fgw6frYm/1+oTA8Kh4okWkqfBH/sICBWkcazZR7R8+QJUQAiDaJYZMyaBSWcQQeZF9DaNND1CzRDZYgByqQpI8MTe5IUPR/F7OIb/5J0EIJfavV5HP4D1v2f6SByszP+O31ui3/d7TjhvdK7rdeH9Huz1wvXWc2bSQaGLOmcI09R5zmuj1ysVePEQXDUyeN+kORx5S2MDnp355pBOnzkWJO4YgWdlF6g/p82cITtQRaeR+ljhg8wsz5g+M3jNSZlLa2xCIsHBPxPw3KExoFaYJOedBiOcd01gr6JlZlqMOxmnUvF8oBEympJqX5edPQ3H0z5XyZLFz+xr6yiTHVahVlOKi9AnZavmZEJMQf8fLSiAGRZiLiQsKRpQLxpfB5MDSHZ1QJTWbtyeWxwqCv2Ddn/RToSTry8VxEYBk6/XgPdnQCGT6KfQ62FyU34DittXMNmD46EVZiwE3W0aoMek3e2VA602KZUSlSlZ8dmSEJEJ1fMYSUOgEI2NVuK5ngJGpwqM5nEI/9U3uwk5YJ99t6SVyhg+Y/Fc6+BzoL1TXjsSK41I0IVHhET8+N0e9IxIb6hHRBDwmLEEpCh43wEF4IgGJTEmXO5ckiIHzwDOk2i/GxEXgk93NvVIYrR12KOdKObcKRMlJcKuW/lZWLcdTf2FuhOSnGDfD+sP9Wa1d9g1LAnaFU1g17pYl4I1bhC9mDZ4amjqk80be2T+gsmgalfiF0CZlOEMrF1BC4A9LcpWgPp7OL8U5usYqiQLvU92/Lq76gHdsuvS3/7NwyBiKYY0QIkkxrv+WkCgT5yqk29/71X5sz+9T7JHWqjZIAKecIhD0sIjwFwVbt9vBataC/r3nv7FSaPJcd8d4yQH9L9hLrlCmNygE9yMwhprLAN/AVc22wV0rMfBx8KbkfhA8G53Ao/I9Va9uKNFDp5sky+VhEmTW9ujMa2iIu36MoBjTki092kz6P1pf/fjQzJ6ZIdkpWKdRbDX5ebhG+h/bUXlLwqChOPjb5aqhlI5WbMNgY3d7eiRM2RseolcBKvWJhDxfJgb0j/UAcgtt9xitCquRrODjgOhVzt27sbibx3Ia9EuF4CYvg8IBp5C03y54ZMPgcQvF4BMnToZfQ3zsUiVoSE1Aw2I8WBsqYS2xRRDo7thg22snDlzponMuXi/XwFINmj05qF/hNWPYRBeBAkRpml7zZplWHSto1CJprszZ6pxE4doA99JAEKK3RkzCxGcXACPfveQfoB3KwDh2I4ckYpelTzANRjo2SDucgEIg5WsrFR57jdbhogSXg9A7JP8dz0AoTNNFjPOvfz8bMxx6JogI0fo36mTlYbVzFYjrgcgfl/HtRaAxEKwlcmAE+hnM87K9QDkfQ9AxmQskpjIJKlDU3dr824pHHkHvMdEOdG6C60D3ZIcmyBj4uYiuZ8g9SDmqIhFg3XroBQPRskb6AOpac/8rQCkOGa3xCHrPhtr5SmgCfprwiU/tUu2ngpDD0eoz47X/EoDkGgEWElw2JfPAdEE+jPP1FXKYEyoQf7dDEAG4AhX1cZLZjpo0lOgRdNms/YMQF56oUVKFk5BEvcIEol0/t/dAOQf/v5hyc4tlGlTxsvs6a6XA858Z1dAtu88Ja9tPi7/7c9sP8jlApAXf3MI8PKLeFbGy6MPWq2m/qradzUAiYiOkb/6t1Py6Vm4LlA9p71VALK3rE6eXl8ui6eh4oOYZngA8v/Yew8ou47rSvS81znnjG6kRs45AwRBgiSYKUqkSAVby5Ls8Z+RZFv+YwXb4yVZ/mN/+9szY4+DNDJFZVEixQSSIAmQABEIEDl2IzbQOefcf++qOu9VP3YjkYQAGLUWidcv3FC3bt3a5+yzN7eRMlgEsLFKjlzYIhWNVuUyCJbCyvGfk3ZkTOqr2kElt15mN2O7aQHIBy08nzVruinAO3TYFoBdj200xSvmuGciehUP+odf9zHgos96LikouFJ1HNKEHnjgPtm7b69RjCFNY9rUaVjAV8i8eYuMMtN3v/sDQz1ZuXIF6CuWBmXVkWxUhREqNbBLSg473IZoHChTC9MxwlkLv1CVRkTaevpctANUpOXLlplo8b59h7DockZJqp6EeesJUK648P7Rj54NKcWYichRC1iYrseh0VDSBjTq/alPfUZeeOEFs+u21nBkjwZ0yaBTzJw5ztSdkHdPcDcETW+7fcr52dftHVTmspNojFMD8+kF9BzpdSZF/M4wnwv+DT4y25TJxQCAqXIa0ods1QBRGu1ktLzVRRSf+ORdkOwD1xVROs3k7N9vJzFzDFFhEyl9zyptWdoEz8Mv4NfryCyJLuKsWpc1zlN/Df6t13FwMEyFCmcQwqpkBAF6nuwbzYD4UWs9Nv94/GJ7v8DZj5wzG8DGDIi2mRApoOEbGymGeh4qi8zz1df8TKkejEjrtdOskF+Ezu3pveIXQLOYXM9bC5JtgXxYNEA/57XTPlSxAp8eZSK8bvzwOLXfCK553jS0SwXtjkXQPAYCU5qFfpA2UgbCzzL4r0fLVlzN/odT98LqPsP2HZEBYb/699NI1CyOG73mnJvMfYB+DWX3MF712lCphv4dbJrRYjbBzwrp/cEsnV4z3hMUVGDT796+ZiUk3l8x7yWlRGO+mO7GYBsCCTnC+zLgKDhRoHBQZpuNCnpz58wzr9/dvUumzyg1r9vg0VFQXGJeqy+J9cax+yVNlIXvbGfOnIY5rq2Xy4N3Els/6EMpTu0siEhuwCkNcc5TXyd+p98pWiViTLExs61zVENjOHiTi77SQvccZMbZOnqaQyaCvX2dEBCyFywG21DzwDjUt+kcEuMix4NUpXLPDP96RuP66rjw6XVR3v3tWDMmy+K3IVWYctvVv6OhsEUVwQk5K6W9r0Ga2rZKn1MlLMm/B4wc+FFhjmruqJG6rnKZlrtWWnEa3djeXkTxm3ssdakN16m5xS5uQw1R9RlJB2QqisHT4AFS2dIgCcicBLoGZCdctlshUDI4YOfPqKgOaa23z4lAv81SmdeggPkBLDVljEIGhC02+S0pzCiQkrx8+E+0SkcwDEL6220f5GRYOt/korHSCWoPW35qnoxFho+toQNqdv32HktKALUZRnhm2xhKzR2JUNpKkdKSFkmMH0BdwqC0MluDtnt3FZ47KfCOmSf//t1t0gtVxT5TSO+e7aS5xVgDzKF+vD/ont2gRwUG7XfiYix1q7sPJrTwVWHrR1Y+GHQ0wEC7PPX9r8sZ1D/+1pN3Yc0Si//OQQLXfFW+99S7YFNkyuOfuA0U6ATkotSItQXb6Jb//U/7paOtTx68f5IUZINGhx41rQPsjiZnhtiBLLejz/VDgcqcexIkDzJtpiMKxd+DuBfYzDOqzZ5/HLJ+bZ02G5SBef4ffoK+x1j89BpL7RpAzWeWJc5xdwAAIABJREFUOqjDE6UfIIUt3mUCz+AeffldBmmRfcuFh1O/BaWVEK4oh6+QOUxQ/aK7smRs+hLZf+4laemsQh8PQnGrRGYUPoiasSMmI3uzFqTflABEC8+v1vGcXNdVUI3a+MrrwxZodmRfR81ReMyN4xxQeaMVgjo2B9Sx197YGq77wM1BKVk2TeP3QDZOVUw48d+5fh2KqiuQ9TgvD9y3Dun5HDwI6V5Kc6MhgJM9eEAlApgJZOJeMtvi4jtct5EaAiDxqPFg44NE6zfCbsxcwIaVa/idsAGXU2vC5KItBvzSO+64DTdhGQrh60LfjXamXRvuXWPUgDa9tjXEG+dv/cUd6RbaKEtpbn63uOZr1oXEwY1WW7uJ9mDCRvR53rxJmHwDIfdivq8qOIFguB6C9KrIegBy97kIZ/PdtulIrAshX4kHPWG+uwou5XSHP3zkrFkcqUKXnlMSAOPDD6+V5369DQucrBBthL9V2pUBSmGdVrNdLmJ8Ay/dt+9S7is+hWVB00KLLS6k9VyCiFbpIsKnKPlO6VRY07EQAqB4S/tQKUg8Xj0/XymHgEFBng+Y9KFC1SEdgxxLs2ZZ11sKGijFRkEnf69gzdYz2QePv7j1F8FhelnYJNB3Bed2I6lL7Es9Tju27TX1aWdhpaWwupIBIJ6yl4I00mfmzJlsgIdVzeo1fiDR2O7Ro6exQA1LboYG8IfwIpLu5F/fi9G1rmTXHJ8jUay4fZVv1u2xH/2aFL8uKFTD4cnwhqTAPZlmGi/qeXA+UrCioNXWW1lqCbepFDxeUwWmHIs6dqdPm2y+W3H+NOgY9j4fAL1C6zPuuOMugI99svXtrdivWxwhgFJQYOmgDTWNITBD7SKVzi0rOyZTZsw03/HBqoJnntusWZa6VVFxTqqqrRiB1m9QxWjDvXeb97ZteyvkeN7a2gTajwPuvC1dLYJKHbMmUGtvWEvVgu+zZedAgSnFLthUurcP8rSxigjwPu9DNlKitOaCfRzjjEj7Hc3LjOsw5hxG0YxSAOGZU5qNosUAPIZoVyHhXVJzPNlnX/4Z3ylMnye5aaVG1amtu0Iqm7cDGzkzO9xDaYlURgxgfpmK42CArF3KanZhAT8FdK10qQS96QKu54n2cB1fV8CCy/gAZLM77Up58eAemZqWiaJp0IkHgsh4dEkbns+13QA9oPHUVvbB5dueR90F9GO/VWUaGALI67PPkOiosOGgG0o4X5CDUnZKJgIPK2csxPWNksMV1XCxqIYYlf1dTMAuylMTa1D7YOs+4iRFMpPs3BbdB1lcV1/A+b+txT7bevpRO9gTlFmTgsh2hOldPYMW5FZAyvd8RUDGT5gsm988JZUXmrC4BrCAOSFbW9de1PfYMdHVwUIcZy4ZlQuam90Gnw9s8fGNGBdO8r0DMEFliIdAg45pkxW3LZAnPrleJqCecT4ENqKjLdCqruuUv/n7LfLkY6tABUOGysWa9h84Jj//2U5QxFPlofsmYK0SLxxfSchkmXPmvOICiX24Fv21do6MTbcgoQn1X0EHmLOKs62sLxpNAaN7nSw0AKZTQ8axB+Us6nz+dWOdfOf3rUpc43n4vziVs3hkaKrqLeApGT/O/FtRUyUtAG1//6MyefA2gM4UO6+cglHpIdRtsV1ow/XHeMlHHVJe8hzZW/ETqW3GtUBd0PJxnzXy2mTK3awF6TclAJk/f765uEeOWnR+pe1G8fzQGgKenwIQLso3gDq2xah2hf0+Ei4DgGzYcDdces8bChYBSGIiF1dRZvFHqu67u/dIZkYWgEynvPC8TQteKwCy/s7bZfOWtxE9CYMVnuvDj6yHh0azvPqKlUjWhydff1AAouCjvOw8AArNmM6EhtJHDUC4SF6yeAroc3SjtjQsPSeCjwcfXIPjqYK3zZlbAOQmBiDMfsybPxVACnVHF2qNGk0QCy7WGBUU5iA4kIFi0XDW60rnusjvEzCrT4hPq2c0Xb1t+JsQkzySe4/P+rGwo6x0ZGvFfKRiCvrZzQ5AVq1aI5s3b4HvR9ktAHINAUhKfKEUZDKzhNoURM5rWvYhE2ALhn0AouOwBcXp5vmBiPTgoM16JMVlSV/2fMmJipOTXUNyFuC/EQGCkQDItO534IzdJ8UI2qVBpONCVbNkosYgBu7xlQj8vXu48gMBEB5PQmyeLJ05UXJR4xgT0y/n61rldDXMAa8CgNS25EpyAorNM3vxTEf/1I8MQPbvrZfiknHotFx5/dUDHxkASQG4/eOvf07mzBgH48MpIQDS0g5n+tY4+c7f/BKSvV+WBEjbPv/8TmRnTsiyFSXw35kkXe7Z+FEDEF6D/+cXlTJzYrI8sDr/sgAIC9N3HmyQg+VNsnK1BTYjARC+Pyn1PhN02V7+tAEgaQmFsrD4UXlnK2iCzoftg87v19vvbzoAwojWHXfcYRBjlCviu5JOZyEhHbevZ88PH3hEntuSpfORKm5FSt6CLzVdcn9EfN0LQ2GipkcHF77jx48HHWgQkxxN3QZgynfY3ADH8RCdOXO2UcWgR4edzMNFbYzq9iKFyxYyjEI4TCkofF8zHfzcj3xSapfNjwBrmGxiaRG08yeA9oVCLVTp+QXITzx5PyLATcY46dDBMhOZ16JmRg+Ga74PT9uTwlBRYQurTV+5VH8rUtTJUKVatGgG+LD0XOhDPcnJUBSelAiN2vN1dKwrbMM29H3S27QpWKE/BVUvtPmRf31PqVbMflAlhEaC+/efCvkk0YDx0Y+tA/WtRt7ZbgtEo5H+HxqwGSPSJHyfED/ay88ZTfWvh0ZUee00i8AMWVihzIJYZmH0PHgN/Yizemn4xeaaAeF7Sivg9dYoMrepCjuakfALzxnp14xZNgQN6HvApqCS0Vnfo0LPk/RBLd7nOajggGZyuH89Xma9lN7Cfeux6TXg2NFzijw29fEwhf6ObqVjjceqUWtuU6+zUZpzY8z3SdFr79NRwuMhTlavWShvbdltMh+aFWE9CIvSeftt2zZclCE0wNyLzExLh8jMCtMis9zrGEQWUuHxoI2ZFQKFyEZA0esWkP49788g+hvSD1O1kNPbEIGNUhP5dmtLe8jZPZTFwQk1wkCMranZ/utnW3wfiLDQQZia5dPffIpWyCcESjw+ZTR83va+5LjVeclXQTPH2+qiqLiHNHOSi8wA29lzJ42/BrdNf4N3391p3s/KIHVRzf5sb9FYULMhVZU1YcNJFspCkYetC2M3dA+CC86WAeqTHhsDP6pw1wcFrnPnbcSYPi9szLp++Q/+i3l96lQ5vIAsPYzqU5rJaGysC9G0WkH5YouJhQ+KizKTolY0xmZq6Aelv+uCyg9bNw3c3PEmwMtARQO6oU6kczCPNyQy4XlxmA3weABlR6L26bUjLSvSc8YcJzLFIZqWlwFhD1PpanzeamnpuiB1reWSEp8Lytt5LO46oTJFPwm771hXTE0VpQGnshgffpyBCpOKTEIMMhMJUps5C1FqMALw27OuoPlkTwkoV5amltB/Xoo6bK3omnGzkW1BwABGf4lDoMRBaSwuIVoqAEqSExJl+75maXf3UncrAgoDltLGFuizWaQAiuS1YdY0L+MLEYzqtECpJKtA5s5A0TqOl4v0Poi9XIBsb3qKpeJNL0KWJmDZBBmJMEmEJC3bAArum5qy8HzvkKw0S4MqKiiRVkjts7V1NeMZ7MRfYLpYUQHvIqwD0rLGyttvvgXzvrEyecoYsy6ohhDL21vfNb9LSSlEYNKOi2CA5poWxEWhvsTsd7AC2RJ77F0dNK2050TWQX+vndtnzU7HfZUmn//MGnnkoTvMe92d+/F8zZDnNx6RytpB+e3P3Sv/63+9ILevm4raFOvhFYC2FNtgDyjFrl+pjKjE3N5zEGihugKPw2W8E1Lj0G/2nJn1i0uzmZN+KHKS7cEW3dIbUocbwHqI7Ve72uXEhX75w8dyJCU9U+pwb7GlQKAhFsqd5jhcYXoPzDsv1FuPn3965qyUjglIaXGsnGqulhp3T58ETbS6zZ7/UG9AZmQ/InWdp+VIhRU+WjX5t+Qs1Db5DNm0adMwGrT5wg3ebjoAsnr1asPrJf0iPiGc0ryc68R0+7rbV8ue9/Zd14XnowEQuoaPHVskm6CcoO1KAMgnP/kY5Pbek5XLV2BRO2RS0uSsnzppbzICkOXLVkKq7whqQ+xNcy0AyNSp45BqLZStW3e+D4CMG1ckuXD0nTxpvLz00mYoRtR/YABCzjDBx/FjZ1APYznVvwkAwgczC5DnzpkgJ8qqjfkcFzOf/tQG2b5jP9SRLI/0FgCBe60DATcbAOH1vevuFciAtQP0nwSwiTES2MUwDxsAQNoDqekgFlKJyJRw0R+Nxb+CC5oYsunivsEt7PmeLvIJOHwpYn+eHI2C5QPcD1IXwqgnMy5sesxcUY12/E2Qr+V1Jt2yA7SKTkhPmznIqw35TQOQ4uIxCOCMM8dFp/oLEMM4D6oGm/bVLQASHmUfFQCZmH+7KXQ/UfWK6XdUtthrcBUAhL/bCwCSmlgi07FiSgHNqhygb3vXmBEByLqJ8wF+muRk/R4YAGZLSSKc6uMpvzwk6clJoG4ly7GKJimvbJGrBSBRA2lSOLYFtQU5kohAazyCVf1QfrpQ/6I5z5EASC8qoTv7CxGUbIYCU5jWeikAwu3FJRdA4IXzCWm98AhpbINaVjTmpFNwSj/+oQCQocEqAIvlct+GxfLF377X3kMOgPD1t/92K3AE578U+er/vQHvuHqQawhAujDn/vUvWuTT69Nl+uT8ywYg5ZWd8uzrF+T+1clyHvVGowGQ7IQpUpg6X9458ZR097dLdlqhTEq710jGM+DAf2+mdlMBEEbuCwsLASCGG+5d7gWbOnWSUX7a896HR2m43H1f9ve8ug//N6RqrF69FOpUe0J0HaOP7vTS+WBW7m84wmflbdkmTZoAys8SRDHaJT4WkqsobCwZC+Ozfbul0hX1zpm9QMaNG2d49a++9rr5Hb0qup1U3SCOTSO/CpKsn4WtAWBUQvftc/n5vi52Il1q+bt582bi5ssGlcHKWGoUWTMW992/xizCf/nMq6bGQWs8+F0trtRaF763cuVKs53Dhw+GjkedhallP2+eBR+VleFItp8hoFSxRuS5GNPFby/04ycgU8NWX28Bmt/a2puG1SoovzxcsBxWKhs/fiJc5507a2I0FjX5GJflOF6R5cvnYAGaC6pcpezadQTGgpF0F8dnxWLNjwLzWBix9+VmtQ4mkl+v0Ve9nvz80gXP4VqPcBHpQOjaMiqrx8NxEeVqQ3R8MPOimQrul5kPNv6mEhkftvgEu2BlNkapljw2OseyMeOg22DUKMW5BeuimRkf9cFgFFu/6ztga/+YOgQnYkBgo+fEvtH+4e99B3Q9Xu03ek74BbchDntIutjjr+PHIy3o05ChyMqmOlqxuf4cL12QkyXwyMhINVkEZi2YpeBrBReNWCRcfgsf5+X/ZuTjvdjv/eJi/V5k4THf5/eUTkkQzkZAxQwKgQv/4+vGxhbjS8SxSYASCUz0egzRe8H1b3g+shkLHTe6Xz0u+z17L/F7Om4Y0dds2YTxVnq3rPy45OSmyoIFC0zBqBaIm6wfxAP27TsIIGjv5yLUf/TT+Q6NNRbz5lmj2JbWRggo2KBCF4pa9d5ctWqVeY/Kg1z8sXGe4Vxs9l12Asp8tq6t2EkBV1ahuF5rHSDJm4iiWzZSPDQTRiofpdfZ6p0bOzNrKsPbBlGNzEwLYvl8iXWeIQOuYHcIEfb+fpt5pZuzSowPog5Rs4j8jIXofhup5sd8jsBP5PzPsR7jaqj4FR/8+sXpoeyr2xH3Ma34fjlZjUVrXyM8PGzEvZ+BCucF0e88HoIOBPNzdI9ku+xDEPdST7zNALUDzDQk2tqPYMoYmYe5pQ3Z5kMwl+um9Dn9mfpOSTQynHdlLpYLteVS33JBsgqQGUKNx1AXMg9JzdIfNSCnjubK0gmp8tLOM8hoYBy4rMZgL7I9qBkwXeHGXTA6nAkxNGsn02z6PMpG3AvGNqGPgjJ/cjaKmNtBzapBdqNccuGczpaTimNvZrZkhiTHHJXoeDuHJsTYAG1+UQFqJuw1Ipugw0Xnm1vDjIG41OnmmvI5e+QIhIlBRaPXzM4d5RizLaaOKQnZncbGTulFv8bG2IxCr6uRiEbdSP+ABeIcRwO99thjYgZwHvb51dZh6yL+5Z//SKaA9bBiyVg5V3FcfvlSHTI8gwbw7Nl7Qv7mr38P91oG6mdckTnqSNiClAUesBnAAWRCYnCNTCMrA88LtiFW3qP1IzgQA7Up0/AaFAL7GqIAvQi6ssXGY95ptcfc69ZRAxg7//xiIzJZAfncAyXS22Lv6QHUjUWhvsxsYcxY828PAj5tdFNHu1BfK8+8WoE+Au1tXK/UNFmBmT2YN3rj7Byk5IjiuNtQ+9Eu+8//WgZRY7W46HEotaE26WC9Ef1Rs2Z3wDf0PzcVAHnggQcQwT9wVdkL3lzMftxIhef+yFu1agkWzDWI1J8Jvc2Hpi6m+DDT1LounvgAykP2YNrUqcbv49iR91Bs3SMPPPwJacADjQ+7trYWedOh7lkz55li7edfeAmf2xsviIdLPJw9bcO06YrL1D+D79LTgm2Ywo3xj7C/4sMjcuHFv/X7dD8/dOiYOb+gEUq3D2/+/q67l5uMx5bNu4yng++HwAWDPkz5fUaO2bocYOKiUhePVH7hs13BB93D9dj02Ck/rE0Vdqj6pYvYJ598Ut7dc8h85aTLGnGhkpllJ3q/CN33IPGFAMKLsbCyE/ty6tRimKYlQBba+kTcdhuUyTAhb4Tbux8B5u910Uzqk15rX81Hz4Gf+aZ12t8EB+FFuD0OfhYJZnQ7YZ1+p21P4QFXROorvNhr6gpAveL4ojGFZlMsBA5p92Oh4AR6TCFwpEdHIpRLdL88D9/DROtlWCCu9CddPPJvNSJkTc8pyFSzGbpNhOqSPwatApHtC/UU0fNXo83Q4MCL0fw1RgLa+p7vH0LDwFQsspnV4MJbaVKkLdUCmJI6VVyCLAgezO++e9gsvN/fwoB2hA+HveV7uPgffJAMx0j7vBoA4h+DD+D4mgCMyk3MDOXmZobqVwjImPlRYNYNWU82/5r6qmu+2IAPGP0xr9efY0gXaYnO26AH5nu3r1ttgMnevXtxf95m9kUBjkbSWzDs9+07YGpgkmB4eu8GyMCi/fKZZ/AbuwBLSU0EcLGF5wyicX5i09ozzlW6sOcYPn3aLtj+0+//X/KX3/m2ed3VbRdacwFqjhy1cxEBXAIUfdg4JzQ1W7BCIYw+p8qnwQCCvoCjm9BTpNPRregSpR5HCc6XhNvog+kcGz1TMfOY1+ynkPkq5uvQ9QPA0BaZXeP7pr8cKNDv+fcRPUN8Op7OXXGg74bGlfshtzURNKxB9P/5ui0S5YBbF1SQlII16Hwg7PE7kERPKUfjyYNB35CjBrc4l3N+tzttmkRhskhBJiMDfkiJ8O+I5TMMK8jm3hr4c2SB/dSLRb8NirD14LyiBsbKwSaIuGA+n54VlHO1naANh+mOg51RIQoRoIjt1zhIuLo5k8/WoSELpIPRYXZHVrZdzCcmH5L7Vy6V8upzuC4oXu+xPif5yQtBR6LC3h7pROYmO9Vm9ZU9PXXSbJjuhUVfBpxXCJ9xyQXjzHd37yyH6MEi491FKuim195CkDJOEpynzMcfX2h8sp76PkAy1ByxG3ucMB0059/La2sDIjGokVElsmAwD8dl309xhee337ZQVty5RD7/2TXy8qvvymlki1YshGdPY0CqYQDMQMs3vvZpFKS7dYDY+2cIFDunr4DssMfOQKAC2o/2gByQ4DonNqQKir5OccpkUJhsPGefCem4F4IQILAbtxTNHiw6Dlb0yi+3tsk3PwtpdNxP5v32thC9OiHTqn0F8ouk12U/A6CAHT5xUv7hh2fkzkVD0hZt+7sBIP/wWUuf7I6y++io75PpuQ/DRX2PnKrfKVnphTIz937Zd/xNjLlSCABZv7Kbod00AOSDyu7eiIXnOgCnTi1FMWoWDOks71jb5QCQFSuW4KGdhqjGUUyiXSbC8cjHnwA/uw10nwYsUPsNAOECcOWK20xU7q23t10zAELQsH79annjjW0IYgBEeQBk0uRxsnQpJAK//6uQo/vVAhBSRAvgNUIKV8W5upD6jUbWLLf7NwdA+FCfNWscAGIfCs9Pg/9fKkWFufLiC1tuAZCbAIAwop+blwk1F2Q7ADiYxeCij4CDD1wupP0M1NhxhciKFZmFV3nZOdB8bIZoeLv5AQjPl4tUv26DYIT1JgRv/JcLLUby6ZtCGloj/iWN68MGIAsWzjH1HAcOHDDZOV4bgujz5y+gliJPdmzfbeawWwBkeDBKx+yHDUASERgbV7gOHheQkO22GekPC4CYbcEhnS0JAKQYoDKejtoBazCbBD+RmvrDAAIWYHTCqO9801IpSu6XdARGenqG5L2yJjl3Kiyj/UEByGDUbrlzyWwz7mpb6g0AyU5YhDoM1JkMsU6sHwAk6qoBSCLqHGbOXARwASU+LOCf+flBvIbqF4Bcydgc1J52SBVoZTHIHHwQAHL3Xctl7rKZpu6R9XoP3VUIulOqJKbkA5Blyrf+6hcybdo4eeTRNaZvB68xABnEIuMvf1wnS6YnyX3LbJDgcgDIybNnZOeBJtl7tF6mz3ZeKyMAkKbaFilOWS7pCWPk7fJ/FXr+zsh5QJKj8+TwwRNGKOhmkeW9KQCIyu6+9NJLyOJaRHol7UZwPB+t7oNOtqtWLYVJ4NuGisCmD2MunkNUGkS7NHrW3Gyj+4zk5cNte/yEcWZAZ6ViIhlXimKw+UYOMiczQ77+zT+VceMnwQhtDNKrjchEHEEUog7F2XZizcADt6dTU7XhlC2deO2xBIbJLIYjoHzfv0r2D42Y8xxI72JjXcucOdNRTHkWUb+K0OT20MN3SHVVAxzZ94QAA6NiKvtKmsKJMmv+xeghC5fZfIlYZk+4uJ89eyoiOlXG58OXG9VCT0a9Vcr3xRctz5aNdC6fTqa/HSDZGC0tPSkkTcy/fQqBRlF9t21SHdhsxD6cBVEp47lzJoJL3Aqg1CyfeOweA7783/NYwtmHoVABuB951mNgpsMvhtYsg/WgsMfvF/0Ou1rDL575yPd48fen/c73/J+FioidTDE/H4LUJhvPwZfkjYycD4JS4RfYa+E0i8P98a+vtdg+JTkVoHWp2QcjfKztYfMXo5oJIV1Nsx1+9LkDKnCXan6/+iBWf8fCcC6Q8/KzDOAgyOB1bQbw5wKZ9Q0Xyz5kwCdm/vxpRop3954jIdrV8OO6OgAy2n59aWE/S8B9mmsXIfl8qT7Sz0eiYLEY2h/H/C77VI+BnynNzQcgZhHrjsOPlickIJOEPiMgYcSYfU8wUlPdZOprGhvDxnH+WPPPSe8bM8ZcZLQXBdemgY40ecp4k40llZCBHGZo3921R8aOKzaZ5u3v7DZfTUxMljWr15rXT//w+1AzsxHpz33uM1gsWkGA7373uyE/o93wB2HjdvWeYK3jG2/YQtX5oH2dPmPHscrqxoJm46ZPFKYzY2Pn62xQ+dTPYwCKT+nIIPmtqbkR+7GZ4nhQZVQoohtzBeWF2fg7NhaeM4vCxiLrwUE75/N+HyazCxl1tlCWaQQJXn7uXzvWhuh7/nwc5yjD/CwkLIDMCLMgZh/u2neB3hnA6+K0mZKTNF5OV76G4DfcsYEI9Zp2uOcBaTUB11nGJ8l5isQOxktKl6XKmG2nW1+WDifS0JsE+h0W42zJiL7XJ9RJMTn8iRPM47pqcLPEVjn3+NQC3Nt1koVjaWwalJe2QUobP+Vu4/ocVQjb6e/WLFKYVtsftNduABMTZXlt42/suElMVPoQpHjTj8rqBfNAP8KzH/qtifGpcN0+jMJvJ8k7WI0gh5WO1tbVelLmz1lu/myu75DGvnAwo7vTLrCDAVJQgxIfk4Mrw/4KIBJ/SOoq7TOfXjMqZcu5ubDEHlttjc229aJ/Bl1fhezezbHnASjZPh7qt1TLGZN75Et/8Lsyd9oMiM/gHBJUNho0J9TT1NW3ydf+/Dn52teeAPDBfuCQzhYYAgNCs0WQth0KUffwLHEUqxgnMhBE5ljvj0HQroKQaTbHAApblyvIH0IAdtAhqaQYeww92A4phs/thLRyy5B8+UlLuUYKCRkYu74YiLPjPRCL+yjJZqeisDarAnWd7S/+6QDok12Skw2GCYDcqSoroV0LkRq2VmRTmjEfLRv/O1LVclSO19v7fMXYz8ne3YeNyMrNIst7UwCQmTNn4qbKuKrajRui8HyUug8OyttvXwkvgBNYOIdNo/wH8LAUtuM/apreRPXnzDYF3pkAH2OKxkH5g1G7Qdm9a4d0ItvR2t4tORjwBCvvbNuJB1gWaEqz5eWNryE60YsJjhzhMPBwbCt7U/ITPIWHLx79OgE1kvMpO+/X1SE9hMaQOVCcqa1tgCGglQy8//57EHGpkz1YgOlCgHUDSrHid6iExUYqmTaVGSVdIicnB1GdyRAuqAav2up7Nze1gO5lJwWlV7FPdRFLTnYZCvLZWIugC3dD+XIdEFp0gl+siyb+G/LxgCKIvlYAQTUbVYRivynPPICUvQIQyMDL2tsXog9qZPr0SfL8r98cBpj8h7X1AbEPJx0H3L4eG48n7OcR9GhMYSkYnyrhq9H4oGckahZ9Xth8epgCP74fgxN5Px0nDJj5Hd/A0F/88jPjRdJlU/fch1KseFy6XS4GWSth9+c8CtCvyq1nX/j7UDqe1h7w+oT8RRztLzSI3IvRqCT6PV1UccFLV3Py7/Pzs01mowJZC/7bDkBDao71oLALEH8xNtLCnufMPqQs76XbpYMyAadmpPsM3ExcAAAgAElEQVQeaZsfBQCJPLcQaBgBO3H8RYISf5zwNX8feU3MHIRFk39uVm7YUtzGFOeZzFN1daM04cFfXw/uNjIk/txlwbM9KFPo7mofaNDKlpuf6vYdBKipRVBotXn/3LmzADwZUl5+EnVMNgq/ZPEyiEhYoRDWtkW7VREByOY3bRabgY+NGzea11oLxXtV5zmOzcmTp5rPDx05YFT72JhJY+sHSGh0PHPKicc5qkwcngFaRxUFs4kYR0MaN55eTwTlFaDN2Pu/sakeztgWoNTVw9zTLe6ysu17XOQOunqJWMi8B5yXAo8t3pmy8f4JXQ9nomh+7BqpTP710jlvmGeUp57lXwMCDDa/fq3RnSfHSYKrp5iaswa1HR1S3WAVm1CAY/4ZcHM1tAmBtsIBF39MxgZsv/ZhPut19TnJxheLmxkM0eR6OockCY7qbAn5OZIaV2LG3Ikzb5n3srKnYC6Jg+9IqjTWtiJ7EpBNu1FD04daJjfdBkBT6ncgDzOhPVZ4ZGjr68czzNVtGHQLA1rTAnaRm5xin8NZaVGyfC4AMD5OTUmFN0Y0KENPA/D0yvSxs5BXtQv2RLet3GRbd8SWmp2MwnlL5xwazEbmyPbLqXIL0OfMWoqxDxlw9Benqh9//wTGJDKQKPIPPWvg4RWPGolHH10gXaCzHTh0QY4cPh5WwaJa1qAFXYkAcV0dts4iILavS4va5U/+7A9kEfycisc0oG7F9sUQrMej4M3CtvtgtTzzq13yrb/4LPrEPWswPocAQtiCGItDes9j7u5x4zSm257HIPjoLGhn64I/T5Tjg8cBWClVveq9PZAptn3bWGPXHHymdGKubkXQ9Z9f7pQ/eLwQwgKgCCelw/jQfqfVgf0EWBbEFdixMtQMipajAW5/74w8/esy+djaFKmEclqLm0s2H7Bqht0YnwEYnmTGTZQxKUvk7bLvwrOlXfJSJ8v4jOUwbTwqZ08wGGwpljdyu+EBCAcEZXffhkKSLhau5IKw8Jwp0R07bXTqumyjAJApUyZiAsSx73hv2GFfCQC5DQ6+jGxMKi0Bz9xGO3phxrPtLTtxRgHFF6Cwf+fOXXg4txiKweo1KxD9eBEP6fZrBkC44ByHSGJOTjYoDlbP/b777sZishMP7d1XDUDWrl1htrF37zFZu9ZGJa9nABIAoCDvfe68yZKLvnj55W3mOmi7BUCuDwDCBS7BBjOURUU2GkgvD9YlkF6lfhg202cXtlcCQHTRxv1w8dncdLGC81sAJBKARM7zlBxnrVY2rllunp0HLwAwtDSzloTqW8MlmX0AwmL4ZSvmA8xT9nsIoIay3NaAddeud6UDjsmM1tPDiO0WAAn3/rUAIInRGTI5e6mcrX7TZEE+agAykNUN6tNMSYgqlMaW8+YZ2QkX7HbUeLANYVFfWQsTRGDFjdsh9PshApDivKCU5EfJmbpTctuSBVLRUC1jUctD2ee3Dr4i80oXS33rOWSx+q8KgEyZNB8CLF3SiCzEwsWlcvIEakRfu/A+AJKaFo1au7FSWJQBcYVu+eWzWy4bgIzNbZZ/++7fyTkEATesy5PsZFc36AEQrPjl//37l2QcMiAPPbrM9CuzH9cKgHB///hih0wpSZSHVmddEQCprW+Q//mD/QYoZuV3jApAuI+JqXdCsSxNdp7+gXQONMjM7AckLipF6qrbjCyvX1caOafdCH/f8ACEdApGoctP2kKeK2mkJC1eNE92vbv3qsDLlezrA313BACi1KuNGzGpuqip7sOPEvrOwRpx189N0SOMfyaWTgU9K0kOA4FPKJ1sIu/btm03C6K7N9wDitMOZB5qQ6pMceg3V7uIXQ731ghnQOz7VOKKQVEaG9Wuwo7V4SJzuw0NebrfaYU6P6GCFyKQU6dOhspZvgFcK1culuLiAkjzvot6lI7QjUiAVFuLaB0neizu6Bxr982CSxv50T6ZOXMStksFpbMmyjhxIl1xSfkai+LQX5nX2rc8bo3OMTKqxc2+KzYpYz4tgL83WRGX0rfXx56fPR4b2WHmg41gWq+NTwkCmcI4x7Mp7SQf1J0ZMyeA3tUBasfeYc7bvs9HODthI+U8Xt0GJy+fEmePb3jzaSw+uAmpzni0G/9zvZ6+l4JPv2JWi1rykc33dtC+5zb8ImH+xtCj2iyVkP3I6679yjoZNval9rFGVJnR8gvS1c+BfeFTt/j7kRTZRuof/R0Lx7MQMSOtilmO6up6o6TW0tyJffYY6l9kdN6Ptuo412P372P+jtQYRrhZ/0GqHn1itG3evDuU7Xn/Vbw8ADJSpsV/b6TCep9ediUUrJEyGX72guIRkb4ofgaE3x3peCK9O7QvfGrfSJQvn1LGz1nYnp6ebMwe8/MzTXakGvRMghEW/MfAKIwtAGWiojHwZID3h47Xl196FeMxS6YhQ1l5oQrZ1UpzrDreJ5VOMdLhbK+//qosXDTbvD4Ivx8tPKc6lc4x9PxgoyS6Zu+YIaHIAtuFygo4O1saixaIE5T29DhhAhSVxztFIC48Y5wDNPdRWGzBcUODqvYNShbMLdk6MOf1O8Ur/k0zWtNckXosMiBRMVrcPxCaV41akgsjs0/UP0jPh/NTl1NHMhlSR7ci3VHnptA9Beps6J4BuPPvn9B3kNXpNJTVMGWU220BLYwtCZmKielL4SY+BmCwBkDEBtcGXUEyX3e76uXe+HBGMQbO3kFQediGAmEn9GY4z7MVl9gMlNkvIu+Z7jnHv7tgGpiPrAfHXXdPm3RAaKCrI1FqG9olPycVvi2tjMsjA5Ui7+y3BfBUM1Rj+UFXvB0QZuJcgGkwfL+D3+O5gdrxsWRugmRnDMq+Ez2oijguk4uLIOOaAV+KaDjCw88Ez6f4uGRpRN1BbXsDHNFt5qE4bzzAklWYZEtOsspfpLXGRZea18eOnYc/2jQEJ6Nk8xt7DEgvKirBa6it8fxR5M7CbnMe0ijZOdYba+XKyXie5sixsioEy960O8B1TAANka2rG8+jaHsv9PbYTExKVDbAxEFZvnaV/M5nn5ANa12BeE+rBJJtX0Wh3zrh8P6H//Vp+eM/fkRK4GYeDSUuZj7Y+vu7QLFynio4uqCrAdJa9EH0X8DdEwgBYZ1i72e44FgpNLShxhrpdMp1fXBON+/huRVEwIFtZ1lQdh8HHey3QGnjzdFmhXm6nXDDIFXmUrPMe3E5+RJwGck2jEdSP//9meMyvQR1aQOWnXGu0dLVzuDfRqfElZ1ULONT1+M+hOzzmX9HH3XJ4vFPgs4WDebLUdT9WgPmG7Xd0ACEC7YNG+6VF160JktX2hbMn4MJqRM3l6XTXHftCqhXPlffVzbSc+KiSx9kOsk/+tC9MmvmNEyKDVjMtUo1zKyy8wvkxNEjptZi/MQJkoQU7gu/fslsJuAeKkEzGYflKXUfFnyEgYd9fzhACTjDJ7M9leHwO95NIIaC4r7L73FhkZ+fi+KzyQAge2XZsoVSWjpWfvKTX+O8wjzmWkSZ1fjO7D0kr8fFt52QuCidMaPUgI/33rPGTWxqmOUfVxxUP9j4cNQ+1u/xfQITpV3xb11AaO0AH8D6uz6opPhgkW7WbLqo8CPg5JknuH3zO0r/io9PDC2q196+GPMeuLjPbQ6dA7cxEjjQ/RIE6IPbArHLqxOIXPD5i0Mdbz54CpvzhUET96cg8FKLXf5eF5i+CpYCCp6wLmh6+7pMYSQbgYbSwwgYNUKkxoF+3QvvBwUj/K0Ptvj35QAQgg7y6seNBSiACVx1dQMyHZbK837X75EBV2Q9hV5Mv49WrpxnjOBY53X2bCXGfgkMQs+C4lMlt61dJEehx88My8jt6gCITwPjdn3a3UgAYpSdD3s78rr7f0cCkIuBNY5zDQhwG/pdH4CEjpGKOA79Mq7hA5CR6Fo+qOLnJpuF+pGcnHTJL8iGamcP6sUugKrVDHUfLCgxL5VCxvzokeMmm1pTUysFkNplfcUk+BPtfe8A7l/UkDl1nAkTKWVuF38nTx0L1aylp0Ke1wWTeL+HxnFvWOFMxzHBRxvmbDYqVXGBwqayuc2Q902GCzdbF7jliQDs9hpa+iMbVasSnTpWS4sF88mp8aAb2YVkCvah3x0cgiRtn82yxcbZ31O4I4ACZ/MeCv+1boz3VFhpMRgCI3o/8b7TaxcVa3n/bG3oI503tF6Rz6ph486pZLGfQsETACk8Icw2RpJYboKsfAD0l2RkQqanL5Hy0y+E9mn6AeOn29ULDMSgzsAVgXFmDPSFgcdAtO1DVXgcgKx6dAiYBFE07BaxyTalQUPEaJmCGoZ0aYaZbc2FczCTTAOFKRPPmmjZsbdZ8jP6CbVlxwE3NyiFSMv/cC0Snfwx57JBZ/RrD8QeT2wgSZYuJCVT5K0dlaBaAUBnJEnmmBZZMrnUnF9hdo4cxdw0PhN0IRTIt+IaNTiqUE4S5INdGUoUaNWUYjb90psfCp5VnQ9gbNk6kO3vnMTcg6wHamRi8IxiEfpnfmsxnkNH5HwFF9O9kLC1i/h1d8ySwoIMlMoMyutvbLX3TJc3H4FqNKQqmpCxZ0tPgTojWFp8jn/u99fK737yASlBndRg/1HpUdlbzIVJadny3v5z8uxLB+Qv/vRjEgSoUSopM5QxlC1m6wR40PtfVY1RKB8EGNM2oHS+YC/KOSyQSMTNMoB6DLYoZ2Q4BHl9BS58/0/+5bR8/oFCmcBaFBcklA5Lh29H5jPgDImj0sZIfJJ93rfBYHUIE9ELm8pBnW+SSRPt/XbgrPVbq0P93/HzZ8xrwvPMmOmSET9Omjqr5UDlC8jm3SZjM+diDqmTX/3qVzd0FuSGBiDr1q1DQXQ9CkmtbNqVtDQs8FatWnZ9y+6OAkBGUr26XADCB8WcObMM95iFkeksqETHtbS2mAhGXdV5gJF2A0CWLF8GP4wyIx/J9psGIAUFuajXmG6yHmyPProBihC1KKAPX//LASCTJ481keS90BTXGg9u70YDIIuXzEKUNsksSPfttcX2twDIRw9ACDry87IgzJBnQAcVqGrwcGd03NwnI9Qh8H1fkljnKr/OIDLi7y/Oi1GnMA6qV2+/ZemWEyaMMapZO7YfABixPOPychuNfH+7BUA+CADR/tRFdQEyXNkAI1S2YgCiGjUfFDIhFev06XNy7OhxA0DikEWZM2eavPnG28af5RYAscGo3xQA4b5XFzwqh078ZNgt8lEBELOT/smQS0+UtOR82bh5I3wh2mXyuNvxXqycr0IwoaJD1iyJl6bWIQtCrhCAJKLWYvl8ZDVgcrj3IAvBLbBVAJKEMXgnJJnp9N4C4Lxp9zOydM56GZOWKeex0O5FoOdSAIQeHifLGoX+VzTCTUxMkZde2C11tfDacEGynLxk/N2FNQQX/WEAMm5CrixaMBFZIAKSPtm2fZ9UXfB8qy4CQHgen/vCQlmPdd56UBxHAiD8zl/9/asydUqhPPLYmmsOQP76JxWSnxkrn74fWZArBCBd3X3yte9skdVLYyQDdKzRAAjLV6LhKF+UulJq28qkvH6bjE1aIsWZ8zD31BgQcqO2GxaAMAVN+tWrr22+qr6n7O7Zc+cRQQwXYF3Vhj6qH13EcHDdulXDVK8iDyFsbBfmw/NByfqJtWup2jRgDIcOocjqP3/lPyMFGi1doCdRK50P6p/+9BlEPmiqNx56329C69v5Z6A2xDRjWuRlNkIUI/qARB5N+HtB75z8qKX5hct86K+5iPMXYHy9cuUyE1nmw/7s2SpkQTApIZKwa9dBo2hk5nvQenSxQdWqdmeqxMUDH3wFBVnGL+DAgTLD6yatgY0+KNo02+CfiasfM2/5kfWcnLxhylb6G41kRhrVxbhix66usJKST01QukIsVKg0wmeKqXH92BhdTE21hXgPPnQ7AOJpSUJampH3shPnzG982p1f1MzfsG9UJcxjuUVetBH/Hiljxeuikc2Q+R4eamGlrf5QBNMvQr9UBoQH4NPZfKoUP2MmI9w/8SEgyfP1XdE10hrOAIXNN331JG7TV67i375iGaPgeQQdAAIUMWCWg6CDfjGRBfI+lWrYGPKycfq+n2Xg+fggxO8jFkkTcG56zWr7M+sye85keX3TTnNc06ZPQC2UK7J939W7OgDigyN/k8MyFSG/F4QxfOkj9wOegxqH8q2LZUD4uV5TUoVGyk7oe8x0jZQB8X+j15M+LX5W0Kf5hfbniSaMRPPxx7kx1HTXMr8AWZG8XEMNDZoMsVXhaoWfAOcMSim/u9MGcDTAMW36lFAG5M71t8v3vmcXxAOgYmrkn+Nb+8qfH+jvoON/0iRLGb0A00FmOdhy83LMv7V1VSGFqlijymMzFTzEdIwlNmZN9J5UOiML5pNBPWPLAJ2QRelsQzB508xHnDOy4/taQE+qVoxTorLF8jbUTN8o7e9OFh+j8TPNanA+CzqVLJMtdnQs7Qd/rPEahmiriNRroxKXXt8oR4Py7yX2YzPqB9JiIKCSc6dsL/uB+WmCq/PuC8B8Mdo+p1iYH4wJ07CCKBY35z+QCJqVjdD3YuyZ90gNdp4hARS8F46z2eTzpztBbbO0oq4em3VPjZ1lKJk79h2V5m5E37vt82YIWQwyetYtRjasol1OVA4XlYjFJB3rKD/9eH52O1ENyDohwxYnd6xMlvcODsiZCjx7mVmIt+IpkowshssA3HfXeIlFBD8TgZPtx85J3d4jUjq5RGZh/iDNqq7HUaPws5j4ISlKssaYhyAZmwgBA5o7Z2XlINLeg4g9VdISQMs+ikxgFOil9nh7kJkJuOd7HObKoYBdK/RLC9YdaXL/fculEr/NgYDBz37xOowC7ZpiAFmPPijIsSXFWbpSTLBOOtssJfB3f2etzF+0TJ64ZwnujxPS586/F8/E1Ew71hvb++Ubf/5z+bM//YQUOEphFKajwT5LXesF5SzOFaEPuUxGP655rFOcBIrCt9y1hbt60Km51ULuNg8Ajq0b6yVzjInM2Fk6NBVXdx5vly17auW/fnY6rELs+93Ndk1JmuxglP19HzKQcWnWH0SQNex1BoWvv3lEtuw4I4/dXSAHTlvfmIOV56TFje9KGBgOOV+WtNhJkp8yQ94+9V1c2oAsKH5c2lt6Zffu3WDxHLPbvsHaDQtA7rnnHtPpVVgEXGmjwdKC+XPllVetvNl12UYBICMZDkYe/2gAZNGi+YYucPq0vUGqzp6Ur/zRl82knkBVJrcofhEc5hK47G5H7Uc9DAevBwAyYfw4ueuudeZBQ8oTJR/5wNqJhzuNkS4HgIyH0ktJSb4xbtN2owIQSreuu2Op/OxnL+NB0C13rl8qhw+dNIWztwCITb2TDvdBAQjlcpnpIPCg3wZlcmsBPkjf03YtAAjHPU03N0J0gI30vdvWLjR/MwuzevV8eWXjO6NMZbcAyEcFQILOPGwussrFY0oMMGGmq6a6DrUfVaBeNWGRZRemtwDIbxaAxCKKvDD7LlDWGuVo1aZrCkCCg5Nk/4ETUlpSJFsPVEpHowUoBCDa7l89IAdPdcvpKoeM8MFoAGR8fqwsmJMs29/rxBrIKfyNAkBmL86SDaAcH4NkfRTA2NvPbzG7/PgTd5nnaXn1xpChZCQAWYA1g1UyizVZmx6Ax2ef247XMfLgg8uQgT0H6mH1RQEI9/WZz9wFANKEBXwsFNUaZNd2C2wvBUA+/5klsvbODTIGzudzSmGuOAIACcYlyCubDshuqEt9/U8fN9u9VgAkCDD69f9xQD7/0EQZm2NB1ZUAkHZYInz9r9+We1ZmS1OX7ZPRAEg3aMaz8h+WuraTUl6zVdIS8mVS5l2Gwv3UU0+NMvdf32/fkABk/PjxiM5PkG3vjBbxu3in347ipqPHKF07knnXdXLBRgAgE8EdLizMG2Y4qIsfjSj5vHXScXx5Ui7gGaV+d5tdxKxH9O2Tn3kSqjyN8swvfowITaVZvGbmFEpHey94zmflMAwKM5CuZevqfr/fhy+7y8LicAbEz3z4CyAvcxKR9fB73kYh1TUb0nwoEKdpIs+T0einn/4FPrcPdrqzag0Ao2u6AE9yzuf8DuUy582bBvBxyMieslFXX/uHNRt+9FEL0svLLS+TEVd1vGZWg5kPNvY//VHYyM/2I3t8j2DQ990I1UmAR63XSgukeSzMfLD5tQ58SCio5Pu8rklJifLJJx6QH//oBWNuxgj5kqWzZOeOg8ZTgi0yCsj3eHzDi8X9Xr+815ERYl3c+TUyOi7pCUAzqcgWmd2K/Dwyi6BRYD12XufhsrB2rPB9lTIm+PAd0nUfWqSvUdrIfbNvx4zJNRSbflBnSLG6cKH+fTUd+rvIWhE/auvXHPD7QVfA6+/T74vRMiD8/t33rBAWm/cAcHMfCxfNgM/EIRMpZ2H62TMu+unuC7/W4VJXVr1adNzo90fKel1pBsSvF9E6NAWG1rfHzg987ddIRdYycTt6PfmZ71vjn6u+DokYeBkQ/1pxW+FaJfUzCMvC2nvXFbJ62anW1maAPnvMQa500Jiho2IWKa4LFsxE1DoWtBf+PlrOgSJ5DhnbRBM9ZdZA5Fvf/m/m9Re/+Hn8xs6vfjYMYZYQt5vzlI5tzYBwjE+AfxNbJ7IfFefPmtcFeD6wnTl3SvJybYSYczTd0M13u9pDr/uQAYlyczA9P8x5QFWx7LStiRxCCicn12Zbo1lH4eo9YpxsE7MFAVc1nYDj0QwHr60vIKECEVVVlh7EeU7rLNLTXYEx3jc1Ys4tXcFaHyLBep9G1p3Fu5q+yMwh96F1GmaHXmsK9smC3DsxzyZKb18n1KJ2IvDWLQGcC1tUvP/cQkbGHU9sB2qOou0CM+i8irqTw+Chv/OMyUpqCw5Zz5DBIZu5josploqmAtBognLsRJnsP2ELjmVgYij5n5MVJavndMumPc3S3ODqFyhdrOl3V8cwc2KcZKLO5MCRHmluZebBHhcbMzWmZYZFedJhsHv7wgxpxOK9INCMOa0X9K9ySAJPlqnTSnE9uuRoxbPG3yUlHTKz7XbfmcGVGA8ZeO73wG8o1ggcsFRm564yGBefk3Xr5gB058o//8tr8BKbhHm+G4thZO5Qf9Hj6pYGBl1mDkbJjz2+Rs6chQQx/Ek2brTeNglxBTI4YO8lVOzZY0fEPzbaCskk4Ji++Y2HpQUZk699+QnI2e4373PYdSTYc03LskIK3/7712T23Elyx/qF+D3mBydp3N1aJf2OQaBrhgDWENEJ9r4ijSyogh6ocWnpsvNoP+T4u5osQ0IrgYKQKE5z1z0qKxM+KDXyg9cacG8E5Yv3jTXf7a2zv4kFSyQu3d53Ubgve413C95PQobRZdwwAckm9MUrb1fIncvtXFONgvfDtZbRcbIKtTao6WEbRL90t8fLrOK7ZfPxf4Vcb7ssLnkcfi+gb8H8dN8+K+N7I7UbEoDcdtttRgO5HYP9SltJyRgZi//e3mqpDNddGyXzwYf03XevBfjYgaiaLYziAzJy8ceJ3wcj+iAgZW1cUR5Sw0VScdqaVn32c58OnT5T8T+H8tO8+YvNA+KnP3naTPxDA7iBkK60bXhBOd95f+H5+4vTg8PMIUcDICP5f6gZFShShWNk+fLFpkCOXiCbNlklEzaqa2k/UAHp4YcfDn323K+fNfUey5bNMVK7TTB704cbsx+6INJCcP2hFpOr0gzfV2pWfV0DCvJsBIt95ReR6++USsXvKLDxlbTMe27xoos8gg+lWnEx4i+OlIJEoKSLsOUrFqDIdSwK6Y8YOeasLCiDgP7wysbtZrHsP7D1GLhNBV0+xehK7oNIAOKrbpkxgQiw38f6OZW8LkW9GmkxzkWj0rv0nNi//vET/LJxvEcej39u/iLPjh23kMQDJAfqP1mQYaXyEQu6z52tMSZ1l9v8rIh/HmGDRo5nSzcYieYz0sLe3zcBJrNcVGGyLSwgcLF+HQlERJ6T9l9kX43092gARA0c7RjQ4EH4mvsAImSQioCID4j1fV7bkcQUQlQbLlad8ADfCxWOeyILoT7BJOX7vej7/I0vdMDj9pW2fAoax1SsW/DU11Qb2iPb1GmTzL8HDhxEVDgBGdYiONTbmpyjR8ugTDaA9/JA/cyRpuYOGLh24v0juD/snNre0Yy+Ci9kNRjhj+0h2qmjGfqlo08N4L0C0L7YaB6oVCj1sKmprcJ7dmzT1FGL1OMTGLxwQMgUkTsvDSzY2PohlNEJMza2NtBXVbiDfh/pma442VFmMjJTQkpDVPILjXNsUl8bYz/Pr0P7OCXFKnj1YnHrt5C5pBtMRuTDFZ7ze3qdYwGC9H6zWfGwp1Roe96z1L8HBqKHJC2+EGBgHiL/XVJWvRkAJHwUAUfBgu2lJIbr/yW2wy5De6PtwpWtI94+i+MB0LSp3wP/jo6aCjAUlIk5U6QPhfztkAEO9qTI9187GN5hFwwN0eKQVU3L6ZDVk4PyzvEYae0KSHt9vUQB3Jp+a2qSpbMTJCMlSja90xryYFGKjgxkGoDAFhXMlEChDbAyeLNiYh2Ku/E5jrevHR4Y4OId3l8jS5YtkDMwsSyG8XBLG+rYut/DWBmQqcXrpKURYwXPqQ4URe/bc1oWLCnF+UTLeSj7URWLNFQC7B7Qz7KykkGzWorXA/AAiZEXnjsEWiyU/1xNCwMcT3zqdnwfC3xkBX/1y7B1QHTA9ueAXq8oAGO3HIiJrpC/+9afowC7WZYuKpDlqPVgi40CQHEYrRaBP7aW1oD89796Vv72735PUljw7dSsOqDw1g+QxTaE/bMZqrK7P+JAaSaAMP1GUB2ilHcjm2HBRMMFC0p6oLCZ4yjQcRBp4BriREW3vLq7TT69yFIXsyEAwHb29BmIVlhFufxpE2QwyYLtAQy26CQ74AKgLQ7Ao+wv/26TTCwIyCw4vh8sL5PTTtWuEvc2AQMsaUgAACAASURBVIn5LqaBVlyLGbkPYmzUAqRsBLUsU6Zl3W0MdSnLe6O1Gw6AaPbj9ddfx0Af7uJ6qc6/kU0Hly6dbwrAjh2zEXkzkK8QgBSTww4vjfNnbNG2D0D6YX6zfce7JmpXV18ju3ba7NL1AkA+9siDpsiT1JMf/nB40dXFAMiLLz2PWqG5pqieEybbzQJA+qEsQv7/Aw+uM8CqGRHYBEhPNiFqs2P7QeNJoO0WALE9EQlAKLdKn45x4wuNTOqZ0xeQ7bAqJpRVvhwlLO3jjxqAmIfQMOW4WwDEXqfrB4BYoYwpjh66D2au4Hu72rk5c2cY4QAGci6crzQZ+JbWhlsAxHtwXysAwl2SkjU17y4U/z73kQIQ7isKgGssKDOUpO9HrcDmg+fl4BlHH/cASE98h4zPDsj0gqBsOx4tzQiEKABZP71PmtoGZMchZLixjShH/7scALJychN8RzIkGNtgnv/FhbOlozkGNZXNUKhqlzlzZ0ldQ2UIgIzJmYvVdiGMUrsQ3EoBS6INtUxlsmLNDLABggCx8fJ/vg93ea9kZcOGpQaI7NtfKWVHLfjxAciatUthdpxojvvo0SqoWdpA6OUAkKqWaniCTJO5JXYRPxIASU3PAfDZh9reWvnDryAIeY0ACI/n/3umTtYgMzUhO+aqAMjREzXyj/+2RX77kRIpQ/byYgAkKSZbJmXdITvOPQ32Q4uUJtxn+oS1IKdPX7kgk3f7XfOXNxwAeeCBB+S9vQdMbcKVtuvadPAikrt8qFF+9g3I2PnNp+ZoZMgvrPWL9vh60tgiWbJimby28SVED3tl4uTx8o1vfM1s8rv/5/sAHuDGHj2Ih2a3KdBmGxiCfnhA5erC2Qvf72Mk2pUeZxT0wcMtIoMSomCFF8p+JDfa6Xjz9ytXLDdSlkuWzEfdw/NG7jLsDQFHaI/mo5QFbmvJ0pmm4P4IZEo1Ml5QUBA6JKVP+RkLZkUiDX78bEIiPFO04JIbUiUtP/LuZy9GcpD2pXw14khahX8c+jtGsPT7fC8yW8OFMs/1kY+txwR0AQ8FG1U8eKA8lOHRvrKyweFo4eVEx0e6z7Q//Og1i3PZ/Miyn5EgYPLb5RYk+9kg/b3vxcIoq9I0eAwjZQMiz4FKVpMmlRi/DmY7qMtOAMfmR+8jPXbC23m/fLH25cXOaxCUAu0j/svf+N+/kuux5raF8t6eY8a1+4NmQHyPFv/89XwjjzHyXPm5OmhHgryRtqfjhgtO/dx6ZVi63kjZObMPd6BmjHmF4/7779sftftdzQ73EUnl4f5Cks6ueHqk806EJLm931tAf8qXGZiTOQ8dJp0Xfh/MgLAlJaXgdRzGU5uZo9TDR2lupZPHgB6VBdpWmilMpopfFxSK/GPz3b11DMbD52DQLarYf6QKmr5CNqC+wYLmoiI7t9U31kqCo6DStbrFRVQzMtMxd9n7dADZDpXZjdIMCGhZXfCjsGMTlFpE7e14xYLX+YfExtvQM7MjyTDatK9jh9F9tf+60D96TTUIwnlAaZIcR/yO3UeYVhcqNve8P+gtEnR+Df41JPAfaTzqMahEr91JOFPBITEt9x5I0tYhynxYegfhe4Lr1Rtn589YRznj69R2CLq4x1Rsp41wd+WB+uvGK69RAq4PGx3SNaMSE2e/29tfLJMKJuJpCAoszv+Xu+uNuzrn4ywXJa+pg9O3eybOyOyXbBSEH2yYIB31J2U2GF2Vdd1yptlG8vtwz0f1h4VM+F5MIBX+XI7SFrSRd7apM5+XFXPul5aOBjidN+PYbNYmCIARG5Um/T3wn8LfnSjWboTIS1+MrRGNAY2sKGeiyYhQ4ve1Vw4hop8mk6fmyTtby+XEScr32nMugBBDR8eQrFpZChrwWfgfWW8LldIHoRDiB6lGsveJJ5fhOVUJGtZ76NNk9JdN2wy6Iv8heKBoBiQx/rx86xt/AsngRvmzr9wpffBUYovNIdXLjr26AVsgTjPR6JhkuKP/XD7+8dWyYN44834vsuUxbtsqhANXrzCdk0XzLjNCPlwMaJS2Ya524//CEVvk3Qf6ddAJDwRbYiRtjC2c/98vnDLb+9TSAmlCANceTwA1g3adOm0+jClL7L05NBQngUSbAWSxvpYT/vV//zXkhtMlFUICDZhj2I4ik3m82tKx4qCV3Ntpnx+pwTlmzO86+wtJ7C2S+ZPulqrKWnn22Wfdsd8Y/9xQAOSD1H4YChNqIF5/463r03TwEtSrHTv2vA90jURX8X0n/NT0YHe7zF84V8ahdmYGDLLM4D56GKlXq8ZxChzlXbt2YhBfMAt19ZcLREGxQw2WHJXKTrrhxeRIACTK8R3tbeAvPN3r99V/DKdgUW9cGxeXjzz8EM6/Adz8QlCw6lDLsTdERUl0pkb8fjwK0vRhVDppjKEDHThw3LyXkWEnC20EHyGlHEwepaXWdImNKU1z5E4qyvCM3UzB46FxIRvrGxQQcBGj3HbdDsed7zWhD15+3t8/nELoK9/4CxAegy7ISNFQwOPTR/gQfuzxDeCBHkVR4ElZtXoeolatKIS1aiIKqEajIF1JpN/vQy5gtC8a4CfDRhClgInH6ssb62KM37vYotn/nONYF2EK8vyF+/DF8fBxFLkPFpVPggIMG/unsrLeiBj4UfSRa0Muzy/F7xu+9ulKPrjoB096tD7QbfiLrMjt8u/586eZ+pTaWtJ43k9hHJGWMtKG8N61AiA6jn2DSO0X3jsjgTGfwqbf1XosPR0fdITuWXfJRvIv0d8lAyyw+QtJv27Ir8VqdyIddLhfDVnQo8dPmdqySfBLCmJhewxAoqKiGnUW8G4wylP0CeoxgIStt88u7LOyU3DdKkxNyGSYwGbAY4THf+LEmWGUPz1v/ZdUUm2Z4J9XV1mefzQWdRrEIBhhSwZYWrlqhXm9Z+8u1IVZGkc6otkdThmQJq2pqRY09SIDzsZFk4KSAVKGOuxCiHN4jPP/ULreIDghyal2sRY5L2kmo729C1LvNoClcyN9m3wqXeikvIytvsdrFwUwx9YHvxP/ngjR7gyIHy6/GKng1u+UjQhG9PpyTklE/c3YnIWQOY2TI+c3SjcWnQOO29Of0CvxrmaL55zeYq9pu6sFMTQe9Q8hmFOvCDwQGRRiG3CL2XGQUE2AIlIznsNZOP/yjjqp6QcdCuaETa0WSKZDirW5xS7Gs2EcmDcIui1UomICfXKhv1DK8Wxuq7PzeVZGj7TBjZwtxRnq8XV/jwXJWdmt0t1mj2HO7CKZCHWo8/VQv5qZJg11Z8z7QwErGz7UlSztdaVQh8wzhqkXas/iuttgTHbaWChXwf8D/VYGKd7XX9sjWbnxeBbD4wKeGdruuxf1Iqh3+Pd/fw00pnTUSWQasEHRDtKyYlyNTVYWnMMfmQ1wzmdaALWcL6Aw3dYqdXbaOSwmiHpLyAuzpYEu2Nd7SBYtmSff/rMvYM6z4Le7NVbis+zY66y2c2lMBv4OxoIlUiX/8D83yXf+8lHjoZIIFc/Bdlfj5ao52uFMn+A8Osw6yV1z1jSFkswGHNvxn+AASjuCtH11DgQhC9XkvJd2na2X3Rei5AurcqQHNCm2Abg1M1jBVggaZuF0SPWiRUHBqx/SzOY16V+OllsHw9Kv/bdn5ZtfWi6HDluK2gnMEyeb7XO1Eb4ine0WHPfDlHJSxu1SXrtTKuoPy7LST0prQw/Uyd65obIgNxQAYfZjx44d8KlwcrDmUlxemzVruvniwYNHLu8H1/pbowCQWbOmmYejT73SQ7sSABINDu/d996NqNegTJk6FQ9IFMMdOxICIC3tfVJx7qxs2bLZFB9eTwCELr4rkLkh35SgYfbs6WZR+/Of/xo0hlq8DhsKKQCZOHEM+NJJIc+Q/wgA5Lc/9zGYQb0udXXghCOqw5qB2pomRPib/sMDEAUelEYsO3HW0KwI2vzIub6+UQBI2P8DhYq3AIiZFtkPHzUAIe1xzaqF8uLGN0OL9fXrVhuKbBoyAswev7Vlj6nDuhgA4fGmJOUAmPQgsJIvU6aMM98vLz+Hea4lVEdxC4B8dACE1yA1IVemFK6T90794iMDILOy10tZ0wUDVIsgx9qOAMRZqHG1AiSMBkDSUcCdM9ghTQPpUiNjIDSAbOcoACQHwJLbdqUKwwDIgnnFULlsReH6GEnM7JGmdisLrQBksCteKo5ng2Ux0zz3g1hsDwCctaI+CWteHGOHJCciowKQ98tn3oFylwWrPgBZvXqRTJyQLf/2by+HAMjYsWmybEWJ/PDp91ALFa71mT03T+bOnWjk4J97bgtoXhZ0XQyATJo8Qb74hY/Lb33K1lddDIDw8+eePyBtEGN57BOLrwkAudBcL6+WRcvyCckyJtkCqSsFIOzsH/x0h3TB/HBMjg0YjAZAunF9CpPmSWJMrmw9/pTER0OEZvwTsJU4d0P5gtwwAOSDZD+Y+l13++oP1XRwNLrFVeGWUcAHH2arVi1FqvLNYeowF9sHH74aJWZ0Jtah60WL58vEKVPwkGwA6Bhn1NZnTJ+I7IBVTtiG+o8NGx6UNESrvvrVP0Jky0b4qajU022jDqkp4bQuHYDZbPYjnOGIFuds63kCDDdgu7wi9FgX9eLWP/7oI0a55cyZ8wBI2wylgX4mLPb83vd+bBSpQopSyICwDoJGYceOhWlX3I7SrYqL7SRGJ1Et+p4KUEZhAzYuQDVqHyqE9RyUfSoIla+opa4tUo1MI4H83M+EsE+UkqDHrgpX/C5fj1SozM8iVay4j/XrV0pmVob85McvetmSGENB27nj0LDIqi/T62/rUhH30EnyirvMEGkYfkRRv6MF+6TDaR8zShqmo4VlbPU3/iI6Elz70tL8/sVoVn5BdSEKyifBeJJqVqSnUc3Kb36WIJL+5PukXEnfRGYhRxJv8D1Rhh2Q94e/z5HONxuRyYLCbDl08NQls0mXpnYx6DB6FoWHpdu4kiJ0/3d8HYoYg9ahn2mWgfvX+4f7iMwAmCykS9XQ70ePh7/xgaTeZ0oJG+3Y+b6OY90Xx2joHnYUGXM/QnefHhlsBaChFGFcbdu+G3MFisEhbT5rxhR58eW3kA3MkOWoOdu8xc4lnYiGJjrvH6Xf0Xagq9NSm9gffpa1aEyOjBtXZI7hxInTJsPV22sDbpyTdM5IA33rzOlT5v0E8PHz8m2hck2dHd+ZkOl+7PFHzWuqG7748vPmNelYVLpia21tBL3GeTA4R3RSUGLd8fYgWg84Z747ONQHeotLKbmsQExs0EhAs6Ugk6J9WFtbaxQB2errm0IR5SRXxO9TJv35kdlhHYPqB2KeZwiWhZpLt492P0ZmQvR3mgHhs1EpWZznY5HNmFl8r7S2V8upyndw+gEUltv+5j56Umy0OxFjIT1gM6eVlbYgmQIl7E/TPwCb4TaExXnY4Z3vZ6dMkXMI8rFAnVK2E6A0mQBlqbbeoKQ5BabW3ijpxz5bsK+UjkqJg9pWDwJJKaDs0DG+vj8JEW+bmS9ItccYi0zLpFyYXiK70gh6Um3rOWnHdWOR+YQ8KFwhCi8DUPCSg5KAbE80aDzJeTai3t9j6UFJ8Ecx59tfIu0NaRKPzBxp2CfKz8juPWUYf33wQLHjC0lKMAFc5gMUNRacsz35xFrDSPjhDzchE5KLYvUAqM9QaVo0RQ4crMRiHJmsaDvWYnE9H//kAlOjuG/fScxfw9VIqbYZ5wr9e/o7QFqzmZ4v/N5a+di9BBSxsnRZivS0233HJVtANNQJKl62LVLvaGuWL33lR/LVP7xbpkwulO4Wd03RF/YY4M4e7TIZ2F5ojYLxrwXpFAxRvx+k32wfIXPx8lPWt2f1wuVSjawlG4vkXz9hx+l902zGk/dPB0Rh2CbiGZRZaPt5EPdMVLK9B+PSkDFxap9xUQPGa+VLX/qufPGxKcgcxsm+40fkRINVBDtYdkK63UMpOGCfnwVJa4ys9P7TL8i0MffAxzJRtm/ffsNkQW4YAPJBsh/TYfxEJ9qyMnvzftA22sP8Youii+7zIp4fZ8/SLNFyAC+n+alnTqBJLiXPh82jn3wM6f5MPDwLZQYcxR+47y7JyrESdoUFY2TuvEUm+/HDH/0Y74RrNyCKZ76jdQ+kP3T32DRjIm6mPid3x79HAiC6ALP9c3EKFqOGbHPmzDEP2FmzZhjJZao80fSNihuq9kAn+3EoqicNavPmbVjodpsH/ipEJ0+ePG/kdutcxIiLEhoTsillqKamJpQqJygpK7Pyk/rw5GsW6ZnzcmpJfO1HWUm70gWPz0XWByvHitKf+F3lgfNhrUBRv8uFui7G6DrLaAYbP/cf1DrOdGF/5/pVJvL6q1++4oqsbfqa+85D0eucuZPhoL3XRFdHW9Rym5eriuXXeNiaI//ha4+Xal3al3r+fN+v2zFf8NpoAIRfuRIAQADCwvJieL7wIVdeVmG4zXrt/H2GqWcj13RcyX7D232/WlzkuY4GQC4NFMJbSgGFYMHCabJl83uXDR4ij0P/9o9npGPwKW+jARAlyfM6+mDFp8ooDUfHPu813odsHH8+AImkBfrHEA3FOB0vvhgHt6H77vMojvqePz/yPd2ff1z6HoGk7mMQACTRUTZWLp8hO3a9Jw2NTUYCfO3qpVisVRhe+7q1i7DgbwZF1KocJYFuk+5UcS5UnDHvpQMcYD3/vvFoFseO/5GeniITJhZZn4by0zBevWCkflWVr7a2JlSTQRoYa5rYWhE9ZcvKTgONRu/BFCOjy0ZOetBJgBLQ9OrCyoEKbifgDOxIxerssttTNSy+7hu0i7E4LNzi4sPyUYlUHkIjJVWvL+eo+LiwTCw/53zZ72oneO20/obnrnO09nuPq0fh7/x5JxYLaR+4RY5ZXxCCi3793K/T6+sdkDEZ8yQrCUqCZ58xxx7VA4UiRznuSO6WrgR7/tndyFqAWuq3JgTzxo8dF3qL3lRsvpJaMGiz82bsOrDSD2dxtgws/Olw3QRqmfk7NlXi8GwdgLlcL+aweNQi5kIq9kLjcSws4yWQnC1DcTCrDEAhq7dT8kB5SpAk1Ox0SyKAVHP/KRCMckEmAlgEBbqiplaSUa+YAepeW081rluvFKSVSmfwmAxEWSpXzACCM119oArVSlJ8kVSejZJ2BB0PHzwpn3jiHnn11XcR+KsBULVBu+SETowJO65o3ltdY70rVq2ejedwBxgHh+Shh1bhGZokP3jqbUlNsuuIrh48J0KqfajDiuo2WZBjyEa3NNnzj41VuWkEGnBebFEoBhkasEDpM59dCOrjQpkyIQfCMqmo7XAy/Cm234e68F0U2rMF0R9vbTskb719XL7x9ftDQLu7xWZikml66KS0KfePSi3zPp8dOla6oZDGo2ZLdJ+zBKsW9V5sdeeqpKvaUqxy0zJk78la2VsdkHusGq/JsBO4s42fOlbSnKR1kBL8KRa4xyRArcyBEX0Cvfjc29ICmvnD90xH7eph2bZ3j/luT1KcHDhp1yiVJ6wYURrqikpSYCtx4VX0cbPMHfM4WCFVN0wW5IYAIB9E+eqjzH7YYRZuHyYAoZxjaen49xWeR+4z8u/RAEgiBu/HHn8MkY12eeKTHwffM0emTp08DIAsXLgEC8cW+eWzv+atEdr0bwKArEDReQ4MI3k++QX5AAIteAB0mwigAhCqFuXB+fe221aY9DMLIc/DvZSu4A0NlsJwswOQ/PwcGBKugCP2NkO9sjUeYQDCi1gErfbxUHna+va+mx6AFBUx41FiwCiNAxsbhy8aIu/RGxmAUIZ3w70r5OWXQIu4zOzFaPPHLQBiFyZcoF4MgHBxkpubJCfK7AIgAVH99etWyWuv7zTRywfvXw1/qqOQcLYLs6sFILyeBFCkDpaWlhjpXBrIdroi1FsA5MMBIJPz7oCJXqecqnvbXK9rCUC4v0FAiO5eG7BIBGjI7gM4gcpUbiqy+lgMM37Y0lEljXAGTw4UShqd6pEN6YTQSFRsv3RHdUlbCwrW4zKxRG6VqjargtTe1isdqJMw203pwuLeju98SCdnxS8ERKmVnkClJA7NNlmfIQRB+7HgHhqMk8qKGnn+2bfkwUfuwTa7Mb9QHXOMqeUYDYDMnjNJZszIB6PilCxcOAXgY6sJFo4GQPpQ/2LuHwCUrg5X9H8JAPLQA8WyePlaWTp3DIrdkcG4BABBAY187Ws/g33BLFm+YqLZ30cJQJj5e7EsILOBbQpxGa8WgPS0N8t/+dL35Jtfvk1qqk5fFIDEgulRgiwIQfPuUz+T/MCdmDMyjSLW0aNHzTlfz+2GACAfRPlqwfw5Jg127JhFjh9Gu5wo5WWBkasoPL+S4x9CRCIlxaaCf+c/fRH/j5JiLNAOHthr3tu5e8+wdPRDD33MLOT/4lt/CVqTTWX2YXKMiXEmVs5/QNPy/JwRAy1qTEywaUXTPAqWT0EZFi33CtFD0fw7kJXJSkWkL9UUmldWVhv/j02bNpvN3nPPPYgKWEUKpVTxNXnXd9yx3KSYE9xxvPbaa6GFmZpg8bv5+VY/3y8YjwN1SzX4eQMfOTz85mX0zacrqX+Ir5bFcaFKT35xe5h2NBTKZPhRYu0yRm81ysaFkHp/sLhbX3NxpH1F07N1OGcCj61vW9lkKyBgozYEaNpmzIThFe72I4dPD4schi/Y5WcZ/KyAVfmx+9FCZr4Xooo4rXR+zuMKfzcYOr7RFs/+fXape47yptOnj7ccei/j4Z+fvg7TrsJGdP73RsoERaonhbcV7uNLHaO/j8is0UjH6ft8jPy5GIrdaBkev18v59gUhOh3h/uscGyHPUz0O7oP86+75/39+hkJ/uZiGRCNhPNc+btIqqF/D/oZEH8M8rd6bIzQ2/sgTGfkNvzsjJ6j3sfDhDtMds8VxkarFdnwDGhiaiyoqUkIfNQhi5yPgt9SeenlXSi6tRmJGBTitrZalZ5+V4Sekhw2rLPH+35VOh6Hq2k29yszwKWlY40PEovVmRUPgLJhtgugkuSyM0NOJYoF5qpsNYAMtapZ5eRmhihd5nq6bEePy2izIF7NDlkkDF0ysw/O+VRC0tf8l9kPfRawT/2C/bR0G8FmlsE3mtTroWOpC+Z4SnUsgk+Vzi2aqRjSVBH7Egegcx+3gx4y+4jMapnPWFjshEwi59oQrRbXNi9lFmojxsrxyk0oxO80xxrXE6ZPdSPjYK6jnjxen3OZLPqT6JhlQE9rx5jpDbprqr/r64+XgTjtSxCjnaBLYKhDeqEENSluOjIRQ9IcDWAQ0yEFcUXSO9Ap8ch2ZMSNMaZzTY31oDZlSF9ytCRmhM1dh5rrJCm60Dy76/psfUdXX4v09dgxqBQ+vk4CPTkRvjBjkqEoBSpYAIOsrecI6FepcrZxi+SnLJKas0lyaP9Zueu+xfIiailWr52MIGC6HNzXJZu37gNIsTS/LGQ51twxTV584V1ZhiLxmXPyIYzQDF8agKK2eojaHEQRuVV+6uqGUEbAjvuEpDDVs70D5xQyInW+X33MYmgAFFLozqAwClSsxx6bY0w+n3xoDUCFLV5PTLP7aG84jOerfa+tLx4KbbnIsJyX//GPz8nf/u1jYGvgurjtBiVV+ltsH0abYnaXRcF4C8ATja27tweZRTcWBixIYm1MlBMhOL3vsAw6L7puBB/yElPlqW0VkgDFuHXw86gysv8WXFKsIQfKeWypGekSB3qV2R4oXckZ9pg7UFjOhrJ7sBm2mkL/B1bny64DtiB9X3OFHHdjL6bDbpegsH8gQ4rTF8rm/f8KWl1Alk57AlmsbvnJTyxV7Hpu1z0AuZ5qPy7nIX5ZwIMj4iKyu1OnlhqJxT177GRypa3HKZrwdzF4iHBB/ZlPfVy2b9uCh3o/irhnmk2+vnmLpLj0Hylqf/L1b+IGG5DPf+H3TPTCHKa7Kfg6yRV7d3Z1mAciWzdcePXhxr9DD/dLqWBx23rTG9UQm4BcCKUuur1XIApT5qKMXIjow238+Ikhyob2Cx9AGzaQg9qJOo5yZD8sx/WOO+6QnTt3mtd8EGg2RH/Hh6Cm/PlePNQy2Ei70hqQ6mrLv+R1VQUrv5aDwED3x++FHHy9xb8uzH2qiB4D//XpVfrA8mkMevz8l+/r4n79XatMEezPf/ZSCDzxOP3j8+WCFy2ejoK/dgA4GyUbSVFGj2vYwtK9qdfWp0L4dDRVz+HXdfHoSwiznxTk+fQa8ugv1i5232ViwcQ6jyTUCEUCD5+yE97+yGpWI33Xf4/n6StF+Qvw4UaDbvEzQkZipHMkEPHpIiN/5/21Gfq92Vjwkl524YKlVFwOmBu9r4ebiEYCwKsFIP6iUmuDdByQXnnmzBlzSNy+D9x9sKrjNSRvDZ78SHRCvqdmfP4YHgmM8X5WQKTzC/evx2DqDzzgof3GY/DpP3psY8flGQro+QutIdoRgU0iXKvZ1Am9ozUsnxp5XApGzKLZ0aIUHNHkNBMyuqwRIcWxAfNUM6TJQfc32RLTh06mNwkUD52XaS6oLuak7XU4hSOaF9Kk0IwbVyvI+o8hJz3KmhXdXhTM+9SyW2lXBB+k7LL59Dl/nqN0sC7MfUlrfd0HyVoqFWnT+VjnEoJi7etIGmxINKI7vBjX90idCdcbjXz/cK6NAQVqYtYa0JM65FTDtmG+P9hC6Lh4TgnOPHIAz0q2igosNiFqwcbnQOg48czV81NJ+O7eeiyK7XlGRTPY5WprsNzMCU6WuD7Ir8KFnHU2Jzu2S6yn6pUwmIIakqmo60jAs68CmRG42cdnAcS4cRQFoAI6V0JcvpS3WioZ1SsHxFKXertjADZsH6SymByBv2goTaXGp0pmzEL8jWUyxk13X7PU1JZLTmYpqHx1UOjKlzc2lRult4cenQ9KdLtsfPUIjtGef15GtNz74Bx5/lfbZc78GTJ9RoFZPzRB2OLv3wAAIABJREFUfnoIojevvPIq1LpsILOmpg1U6iKcO/o0gH1D5Wv79kN2LA46dTdI/ps2xH5S82PO1/b+geUhAFS/rF43U86d2iN/8uUvmPeLxzra9uxC00dsgzETYPJnj/Nfvv+SpKVDBXXDDBTT22sQh6Jt6C2b11HIPfVF276K4c3k7vnu1jqJT3WGmb02YyOQDI5FnZh9PSgNVXberT5+RiZi3bbjQKVsggzxZxdnSwO8uVq67e/60L8Fxbault9Ly3fbJcUrxvnZJVogFYd7sbOpWr701R/IV397lvQ7v5f3Th6D98dx8532JpvZPw/lvYT8LClN3iCVzUelrHKrObcpWQ+atcIvfvELe6zXabvuAcgHqf34sLMf1wKAcEJbh5T+lRSeR44tH4AkIWJ274a7TObjnW3WPXw0APKtb/+VnETdxc9+8nMUhx0yxXLXEoDw4Xj33bfLT3/6LOhhU0PFfpcCIFSlmTULRX7nqgEymm56AJKFYvNVUB2h0tWLL7yBRU/3ZQEQfp8ghFz1C+drb2gAQq46Mx7kGp9CvU9FhfVB8Nt/BABSOqnYGHQeO3rGnPotAHLtAMjkKWPlPAIlWlulfO++/piPDIDoojojI1kmQxmovb1DyuG43O6kdW8BEBtguFwAovPF7DGPGkf0zl5nDsh76RoAkJT+qZIcRAAlPVaqendIacpdUtNxQrr6bZ0BW8AFAzMSp0tKQjbqLlCgHoOaEFdELQAgbOnJk0HNqpGqzp2XBCD8fnRsM6o7syQ1MFfO1L4m04sfgzFmtZGLTozPlKf++QDAjl2kZ2aVYJ4JyvnqqhAASUIGLj6R9SNdqBe5A0XTicbTYtvW/VI6KReshTdk9sx5WEf0yeFDZw01thhytKRNM5O1Y+chOQqhmCsBIDGoHSkozJB5i0A9XrFIMgG0LwVAmlGz8rU/eUq++l/XS8kYWyPyUQEQbvs7/7pd7pyaKtFQOrtaACI9TfLMc+/K+VNn5c7bbObkYgAkJapQilNXyVuH/0V6kC1bUfq7xqX96aefDo2j6/HFdQ1ALif7EVmoqBGQa1n7oRf2srMf/MFFCs8rK2tQRH3mqsdLrIvK9CI78dU/+oqJBL344nPghFq03u0iON1dvVCXsoVfX//mn6GQ+20bpUP07Z3tuwBCDiA6Rc12GyXTqFR7O4rQPPqUX2QaAmmh8+NvR/AB8c7OFjIPyaJF80wkaf/+w+ZTjU7yAa+F4/77psge3Ohp0yYiI5NuFFcOHDg2LF2u1Kvp06fD8MtGD9auXWv+ZUTxqaeeMq+ZJdLaidgYFos7vXEUTLIxoqWZCj3f2XOmQlGswOyvGdGOo0dPh4qvtQjbj9qxb3xaSSSg1WgZ98c+0fP36Q08hrvuWmkyQi+88KY5tv+fve8As+uqzl3Te+9FM6PRFHWN6qhZsiVLsnE3NmAcSiiBFxIe4fHySPLgpUBC+kt5kPAFG0wxxjYY425LNrJlSVbvXRppNL1oei/v//c+6949V3c0apZEos1n5uqWc/bZZ5+917/Wv/6lERG+dmuJ8HdhSNZl80l5wmBfsmQWvE/7wBNGMStPx57fceevy4PXW+WnLoX4Il1679zfu5ECHWf+JUdWj8sxU7oZE3mDtfEoWFOnFUG2NBMeuVok6NqiWeO1wOjChZ7RYA4GpUq5vwv0vAce82IcFRfsdMCHwftsDa1kGKL5SLg/cMAKbFwJAHGpQMH6F6wehxtl0NI97prMsdDx4r1Xb7iOEcUWNAmdc9otRKjn89NxkBfhJS9TElTnkquqZKlLdmy0b+4zx9/oufncaH/cfrmRnnCoC+mx9Lp4XIL5O+5cKq+9usXI7Q57BSb1u/pcRSCxWJO6W7xigQmgarhrpo61GyEYBB3IvW5+x10fmDzOSHR5WYmUTCmSGiSeHj95EvUBrNeXOX8aCerq6fBFm0nTCfUiKwkwGIc8akmoV6eBIhmR0dbzT3ngUU9ghIpijJi4LQRUE/7HxuvR/vKvW+OIYiBsun/wHuhY9iF6wXoRbJRbj/QiMm5hSNLOdFz1XnIeuOMxqBF7r4suZYrnUmqsXRPHKvCxP3PyHpKatj3S3HUCY2KjSVahzO59vE6t89HZaZOw2XzqfBgf3R80usfP+xFVsOPjH7lRrHcjQ1DVGpltIk+JKcj9iCuTox2vyKSYxZBUTUXNh+OSGT8VtDAmaGMvQiG9UHrnEQ2oa98EebVC7N2MpiDijZoWbJ2D1aiifpcca3xGhiI6AB7svtvbg+KKXpQ5ZDTagBi2gUFrD8REJ0tMeCZyslMlPbZc6lD4jiqUmzbU+nKOarzaIWGhRZjrVhQnyaFcL15WJMWgCEYjmjWCOdUFujYp0lkoUMjncce2vSaXyVCXsVC89PI2aT2HuhY9uD6PjiajHt2JkRB9bRLX7U2lxkE/Ikls06dGoazAOglB3ZJ777XqZIV5CyQxzSa0RyDK1A7hALaM3AREbt5GXsQh+eIfrrbXDFGGoU4beYhGwUeNliBsKKNeMdL+AQgoeLV3VMGORRkjPWEBVGGEMWXn9gCimqNeMeR/fHyrpMdHyMrpsEla7P1nHZ5hRG/YFiyskKQUe+6olFjEdewcC0MRRbZRRHEi8NwZRaw/eFz+28OFkpwQKQdRB+ZIs1Vg233aphR0N7RjTO2x4kLnY33sw/3fAHWsBaCC5YKuedTUBrlR2w0NQD7wgQ+YZJoL1f0YD4Bc7egHb+BEhsWVApDxKp5f6uRRABIFj8VnP/PbkNZNlWee/cm4AIQVxz/28U8albDo6Cizcb+x/i0YdyevGQDhhvHpT/8WIj8bDJWKbSIAwt/Mn8+aIHFmMyJwqalpuCYAZN26FUjuRkXYd3fCGM5BYmqaqbg+iIV+z55DSIS3HvmrDUBmz5kOz2cR5HYpFGDbpQAQfp+0pQULp8vmd/fCE+UvJnWjA5BJk7JQwwZeZ0Rvjh09Y/J+Jmr/2QEIDeHbVs2TN15/zwzFTQBybQAIAXA2qA87d1qnxvUCIDx3AqTTpxQXSl5ODqpTH5dqGCo3AYhfROVCAGRy2jLUxEpFBfJQOQrDbQiG3/sNQELD0yRuaLIMhXQjB6BFytLXAES0ydnebVBH65epaffT2pDqDuQSwTiNhmpWGChToTDKY0G9qu16A5yeBERGCnHvB6R/2AKQc/1HpSBpHf4eQe0QRi8uDYCY/aovHkUQp6HmCKhX4Xly7Ei9RAEU7ty316hNjgdAcnIjZc2dyw2FjBS+qqrT2GfSkX/bDpo3QDizL0AXPnfuHParBPnRk+uxZ0MB7BwM9MsAIFmpnfLoxz6CDofJB1ZlAHCEXhCAIMkFCenfljvvnQm6GHKp3kcA8sqr++RQbbd8cFHmFQEQ3o+nIWt8+nStPLg6b0IA0gQQVJ5+txxvWC+1ddWydNonTRTkxz/+8UTb5HX7/IYFIIx+TJkyxSgeRcMLP14L5OLSa0Ea0223kca0/qLrZ1zMHbg6AMRLWlW+o3diGqqrVy83eR/NqLZ5ua1vEAalxwNeuGCBrF13m4lq/PM//YPcsXbVmMO+vv7XRuM7KSlZPvWZ35Enn/wZKo1WyAC8Sa+++pb5LnmEgVKk5OUyudJsvPAIqK56sPGxNBjXc+Y3GvV9crEpF5uRkQaxAJufwBCtepSY06AeMXLGVS538eK55jdMIN+6dbcv98HN2yhH7RM29uPUKXtsN0dCB8Q1VAsLC1ER3uZ+BGtz584wtSV++dx68zHzPgqLcgwlgpxnVpM9ceKMNDW2mlojpEloH4J5Pl2PnF6n20f+hh7aVauXIt8hE6okb5nEc/W00egMVjzPBT9uQjrPR+NpSkm+qRGi0sd6rcaL7HkJXa/seOMR6ASwXm/7bfZNjWIeV6+f91ev1S/Z2R8U5Keh8vQs5DqQXnfyRK0Z34ttwfIrJnIUuHVE3O8GiwCxH65nXO/zRGvFxP33u0wn6u+atQvlrTdt4burAUDcqIb20+QkeBKx/OvmwOh99iU9Y00IlnPBuaRzVj3Hrty0znMez3rRrcdQ5wmPyUKjOsaaG+FGWfhdpSMFzkv+zk1CZx8Coyx6bP0u5Xf1+nQseL4ZM4rxbLdgTloPJz3Z7vzQ77rPNgU99LjuOhBsjrHOkgpd6OduVDQxMUHaO21yO3n1yXAqRCE6mpWZLhlpEBo5vBd+czt+TCr3yX+b92w/UiD1O4z8ELZ+r9YIa3to5GQAqkjR4P/b68fRvGiIrx4IDFxGVNi4VvsllP1zhU4kt+5Q4LhwHdC1KxYRKf2uRj1M/72oF9dWvafuukQHTA8Md7Y4r8K0O1/ZB/94+6MfvI9zJj0Afn6/dEOmtqZ9r9kbNNfPPUcoksFVZlfnI3MKWe/C3ANXQprULa9WhkagBdXMSU8KRz2NRJkj50YOSM/oWclKKpPJSbfKnqYfQoI3WqKhcMUWFZoi/SOooYJICeQEYDDnSHIMiikjub26dQMAJqLGPTmIpESioredBx29p3Af8iQjbqG0DuyVlgGbvNyD5PZeSO2yDfX7o80JkIBli44ZRgK3ncdsFcW/BarVAQkPiQPgyTV5Qu+8sxfzvRXRhqXy7C/2m4jKwAgiKL09KDZYIZkZCcarn5CQiMhHC/KgDoIiWwnAEo7n8RwAQgTmZzyM6VMGjMSiUjrZC489/jJHz3du84I5IQpKTC6I334Y9RLSk/Cch0fWgYo1C3TtEqk6cEZ+53eWytyKO8whQqPqwOjYBmnaYcnIL5Z77l1iGArf/vYz8sd/8hHsf5CbhsIXW1sLBF+wx7ANDpyTUU9sh/mt+gyGetG/UcgCD6NeCxvz2Wg7sUH8G6QQGw08U1Un3/nJPvmfH6yQQ8etmM0gcqW6+yxQrFyxAHXKbEkAoF+AT/uchiqrBAIE4d6z1neuFVGbH8sffX6hNLfWyb4qG/nYWW1V+NpgW4x4hbkHWP9MFuI44bL7zLOSG3anke3evXu3+e9GbDcsALkY5SsuMroY6ALT2dkpiysXXHXlq8Cb5xoYExkIY3+rqjluTDYM4cki48Xftcvqx19u6+tjfQ67wRQDxD3y0YeNPO3f/e1fybRyK0XHnBC26rOn5VhVs8THwcMCqs7Gje/KA/ffgyhCHTx7th/t7Z14CG1ytiY1ciHWzdTtp2uY+N8fm/SrlBaeTzceLt4LFswxP9m713oUXYN65syZPtDBB4obUmlpIehPWaYK+nPPveY7HRW5tI4H58KMGTPMZ/S8aLK4bjBuqLypyc/95fd1I/T1EQvp5Mn5AB6TUYgsAwvyDlCAzhqDSjeqjIwMGCSNpg5JNoqT9VADHxEleo5+/uwrph8ujcVNPudnPI6ej/OaEpyTi/NNtfpYLFSkEWzatB3Axm44fhoDlWT8CcSu0XO+kpBft59UJuZQvLf1wBiNfRoSLnjR+zHePHcNJH7XpTnQ66WRLI6Vqti4BibHja2x0V8kUJ+vefPK4eWLk0NInGcdGG2ugeHOwfFejw9E/IA4EGi74Gn84xJg240nkHqkYzFx/4Inxk/8O/uNRZXTfAn4VxOA8NjBjnc1AIjOCT6LqmbH9S/YuqrPCZ97F4Do3OYz41KoXCCkY6jPBO+xPq9uwrl+7s4r0q/ce+unbkXL8lvmyOuvbfUlb7tURM7tYAny7rPvL3Y4dv6EeTU62G81vF06koJ1eunDtDYR6EFx8dawZGJ4GqilkwsKUaAM+SFnYKjAsOkGDYstDM+j0qOiYLCochlzg9kISGK8RF0aRFonhIpcSrELCVMgRUeDNQ4tBcsexKW5ubQ6Nea4DtCxxcb1IEyLS2L902v10+v8ymmcKzomdBLod/rgcNOx1XmVCWUht26HPps8NwvZsvG7lWUflsbOo1LTYvc7OrN0/4xBDQ0aofochIfZMdZjDQK06Xl5XJWrZwTAt356SmUCdbLIkSyJlxJpC9mF6IddyxLjU6Qo4QNy/Nzz8Bv616IYT0UtJhI5GlGlpl4IYIK0dNt+DkJMhgb84LlC1LxohSRvM7j/nRAkGEWBw8mo/TEX9UWOSR0S2s33AVTMX9Q56fWknHOTbW0P00Lt/KiuPiHTJt2NRPRi2b7vGSkpWGpUtNa/th9zLBa0w1WyfecpSOQnyrtbjkpL+ymZOa1UyosAVKJGQAnNME6411//iSxbdi/WbgAp0KYiwpOls60V+SKtAE0R0nwO4jXYs95+Fwb1iFKvFIhgso2hYGkn8ax4AISvUj3gtXTZEuOwmD09XT798U+bL69aO19yCuea9/MLkCuI4ohdHf2ycHEhckgyAKQqQY+zFLSQ0HaJgsSxacO0n+ycPrH3AGwja/tkFdk8jFE4v0KSLFWqpa7VV5wzBk5IT4AOgC1U/unfNssM5Jvkxdt6afWIRAAZmNeR8aFSOW+ReR1OAYY4uyd399u5xvs6NGrBYfhwnzz71JsAH92IgiDCedbS37aetDT1gyePgQVmwWU3yhR0ABjOzv6gHG14Q9rbOmQh5jeB8o0aBbkhAUhmZiaoNfPlTRSXu1ALBkCo8rRu7eqrWvU8WB+uJgDhRnfHHbfJ+vVvm/oFV9IIQNJQ6Gr58iVYaPqQdDzPRIT+5q//clwAkpOdIzW1QNd7D8GDAk/PsN8gulYAZPnySjwoLUbrnu1CACQR3OWZM0sAKrpAd0JRJS9fwzyE7xMAWb58EQBdvqkvcqqqGgbfadPPQACiij56D6fPKEPORYXZkBi14D05fOQE6gTUjlG/4vddALJiRaUUFObgGjsM0Dl+3J6P31GlrSsFIDweDfxBeM4P7D85Rm3megOQItQtKUWCNfM8quBRCozS3AQg/lVi6jRWeh80+TA3AQjisV4OiLsuXE0AwrmZCPrI3r3Hb0gAwpnRj0J1pWAQ5Gfly9nGajnhqefcBCB+AJIWN0VKsitlX80L0t1rAcH7BUBipECiYFS2y35Qo/qQwgTp5MhMKc1YC9A3KieCAJCM+HkoDpgLENgl7b2nZSS02QeeFYCMDofL0LkiCY89ATnfJgNA2EJA20qPuUW6hs4aEHIpACQWuQMLZz8kx6s2Y13pg7w0VDNH4qGI9Y6su3MlaD39pgI8C26+vB50MLQlc8qlcul86eyAAzApFvXLngWDZTYU28pwfb2gtXVJc70FOQQgQ8it2bNnv1SdhYF+hQAkSlKkuDwP6lgzZP6cubJozix54MN3SFHpQtnw8i+lfMYs/LcC/YqWu+5dBJGbV+Sf/un3AcatQtX7AUB++NQeqa/tkLvnWrByJQCkp6lW/vvXnpevfHqWNHdaR2kgAEkInwaqXoFsP/uEVBb8jhES2HzwJ7Kg9AHp6RqFc3mjT23Qv3Nc/1c3JABZvXq1nERCXR0Kyl2o0Rviq2TrJQsvXbbYeDaOHTtpDNNAD/D1HXJGP873ds4H7akbYb/Dh21Y7XJaiOfCSodMY0kxPduJMg0V4DsQJuzubkNYPklqa2xl7SSE3tkqF6wG1epVScvKkg2omVEH45qNSFq9RPRmhHkJih3t/jAteZza/NSMgFDqBS6EHjM/ZSFM7rnndlRd/bUvWdA1tAcQQVDvGxV/brllPqIDKaBd7cFDddZ4TVW+kcBF6xm44X92RT1i/O6aNbcYTw1DyYOgrf3iF6/5DHBGWRjlychINdGHFISWmeROmtfpqhrjhXMpFDoHOebkXLK5evX8N2WV58+fiShXnGRmpRu5zh3b95vEefaf/2Z/Ojq6TASloDAftT22wyNVO6YmQi6q2DOawxYoIcr33DogHF8FKWO9+/45yHMvXTbbGPlNjbbv/I0vudKn0T622rneWvccwahWrCWg/SRwUmoZxyyQssLzcpxIDSMQ3rvn+Hl0q2DUnot5XtwIyEQ1OHSsglFj9Fw6rjRsAylL7u8CoyrB+zo2aTrwOxPRufLy0qFSkwgHAgzicQoSTnQM95w+77xJ3rX0ADdixX/rdelfuxbb62CFZH0O+HuV3nXrfIxH89J8Jqo56Xc0AsJnasiTt+ax9JrcOh/8jQIQNyro9teV3A2kRPI3vggiEn/d/UO/e+tt8/HsHoI3t8dn8Ll9cMc6mMiDK1PL1xrVgO8Mhpr1mPL6tP96PzgOvmcesruJ3jre0wtJTo++oWs1pXdJk42OipZZU2djneuXM/VV8Dyjgrq3no+AFhSJqszmmQfFio3bSIRnxHIcw3yJ56gm7ot82NnCxPSxjjh7DPbdV/8iQFiAn1P8Q+9BM7yz2tw1Qese8fidnXZfYlPnixHb8IK5biRZ13hDDfbUvXmMwDw5His3fZqU562QHaee9Dm87BpkZWHde+Cu+WGguLBxLdPriI226kpshp7sJfrz39iJzVzukH1GDGBkBM8J+Fiz8+6VYcjVHqp70fyOdUUiveIvCZDUzU1bLKfqN0AUwC8jrJW5zQ+87banI1wSQkokLGYf4l/+KEpERB6qvM/EfI6UrgEoRPYfhuHfJ93eeHYCSLBNzitDsru1tbp7OmEn1MuKuYgkYH60IDHfXEM81mTIxXa2RUi8l5gdGhopTzz5S+TodslH7r8NkYV8ExHjfWxoOGL20BCoaHE/DoFkcHeXHbf2DhTYTEsHiInCmnVE9u7zItsKRJzEc8QLfOPqitnEQGShr8/e4JgIS5dOjMmQuYsgVY39neUFXl+/zSg+kiU3goghqYWPfOxe7OHV8uBDK+RTn11qfjcyAnl4jB9bH9SnIjyRnqrjiCCdsjZTbp6VyM2Cmqjyi6MQmW/19uLMAn5ub0gb5ObP1nTKkz87LN/8n2vNezvf3oLok3Uuh2AuLLr1VvN6CLVewtNsZK3fq3nDfCSJsBGZUNyvUAhSPPvcdqmrrpPbl9h5tsmrDXKyvVEOQ8Y8RnIlP2mlHG17CYUJb8E5wuVs6zZJi58iYaNJsDOa5Wc/+5n57Y3UbjgAwujHkiVL5dXXNow7Tn3YiNjCEV7TxcforcPA+cCdt0Nh4Q2zcV7c5n8tb0cgALEL4+pVKy5bdhclNExL9GhSXdCHJ5Vh9e23Qpp2BhRyssyGunvne/K9//h3892S0mLz9wuf/1+yDUn+0Vhwn/j+D6QLY2hnfZwxhrUpT5ibGBtDzePle/jfD2ZUUWPfX/NBN3cuZA88cKe8+eZmKDPZ0DxBgBo//KvGyMJFM7EJs0Iwc0ZS8VC9gPyRLN8GYrXZ/YWklBbAjZvHZKtE0SSGOXfuPGAAwZIl802uBjXtDx06Cb3ySQZ4cHPhuUgXOHz4BDw6Np9k87tbfOdjBKSoqMi8z1Cn9lNrjnDsdR5y0+S/KyqmGQ4ogQ1p9czRodIXwRVJFMxx2L37oPH+s5nN1OPfuxthMA+vuT/ed7mZjnef+D2TVOjleiyGMlbVqToYjl1jCor575E/f8M3MdhbJ8fDpSDpNVtutJ0L3LDd6/Bzxu0kLkNeDaM+e/ccBd3KD3YnojhejHEdmLPgXkPg62DHC+yDC+zc8eaxLhWAjM2RCt6zC93HFFQ3zs9Px2Z+wsw1l2KkRws0ZoOdxe9IsPeDc00NSX4WrA6ISysa9Hj4XIf13lINzs1VChxHzg89Ll+7yk8aBdXfW+P7fAcO8xu07zSKg+UJuNQeNRrZF52n+hv+9QFQGIpuf9k/Js7Omz9V3tyw3YyR1s9wf+c+g3yt64PmoPH4wUAQr12N314oXAXeM4I6qgqxsf5HCkAnG9flQRgqpnk8EK5l8YgUs3F88rJzpXhSuZxtOC1noWg0jHWYFcBjYq3xQ0eBueegfOAH5nVMDJjt3nDTs64gJQIJvOY3QCthYfYLPIfec94vHTeCRt+98ahW/EzpWAP9o3AM2ZxHjoveax0Ht1gsx8R3v2Do6t5Pg1/PrdQu1/k0hPwHd0/Q9SgmKknKclYbI/Dg2Vft9RuAa4147qOaw8Guu4UW+Xl0ZJz0dPtrkOgcY66HuR7Us4gfLUXWTbd0jvqdA5oSWZp6K/IYIuVsu1+lKMQT1siIn4VrjZCa1q1GUpiN/W7v8upR4N/dyL9gS0pKQJX0KTI6FA4alFfjCXVABhBpYYuNypXU2DJD46oZ2CStzdZgp+ONbag/1ETK2No6UHW9tV7y0ivw31zp7DuFaBpzXaAmlVyJYyTLlh2bZfGCpQYM//SZ10yi9Ze+8HGTU0H/xwjmYi/yHarPviuTC1eZ/KGmphMABZZqe/BAo8nrTYR4QgiozS++YAsL+5VBtQaIfXtsU/sB89FzjkWG2Xk+0H8SfbARh5ioYRM5YhtGLbOUJHtTEkBVrAQjIR4FRL/1rc9iHwale6geFDFr2/T3JEidVyfrFAQder2aOV1ertey2yolwcsX6enqlaxSS80KxZrX22PPR5uB7W//bps8fE+FzJqeK031DXLGK248Ck9DLuwytuzJOSg74l1vogVo/bgv0aDNsw2NZph8EKuI9Zh88bem4VqiUG/EFpPeV3tKmqGwxYYiBlgLOkxNGyqdxoQnSH3HPilKW2rsm7fffvuGi4LccABk8eLFQJUdqOkwvrymC0C4kHGjIgCZO3c2PGRDcuSojST8JgAQ5qu0IUpx+JCV0bzUFgyA8Bj0Mv3O535bSpFbwjYeANm+cycWgVCoKv30ugGQNCRNLl26APkNOy4IQAphnE6Cp2EPDFTWwli6dC64jc9dEgAh2KARcQQFfPbtO2w2vPLyYnhts83mT2BCGt9TT71gxs1NhF+1yibxXykA0XusBsZtq5Yg0lEj6Wmp0giaVvWZOjOndUO7FgAkPT0FhlW57NwBBRU8f9quBQCxSeZl4Kx2mkKSlm518UnY/9UBCO/VHXdWyisvb74JQN5nAMK8KRZtpQob228KAGHSchhkXCdlT5YkVGI/fGafNJ6r+S8NQBRcLJzyqKmdcLxuo5zrpHF+5QAbqgAWAAAgAElEQVQkDDkMCYh8dI9WQWbVOqZ8UT/PaZiVMA0e6kKpbnvHt94qAMlJXoRK3K3S1HHoogAID5A0WgFQiByLkHpEp/wAJAJ0rEGoQOXGLTbO+0N1TPy+MADh52X5axAlmiHt3aeQQG1tqqiQOXIIBYJTk8EOyJsk//7YL5FcHiGf/+wj0tdVjW+ESFvnDklLXQZZ6JchioBK8ylTUDSzGuDFggACkPiEFDib8gxt9N1N1tF2LQAI3BPIA5kjq26fh+dhVP7gyw+9bwDkiR8egnxurDz6wQVXDEA4PM/8dAOO0yT3rCoYB4DcjkgPgOlANaI+yXKu67RkJJWbHJ7+HkTg4Ax6+umnfXPtRnhxQwEQE8GA9O4rr0IOzwv9BxskBRb5+bmIHqxCCLAbdS5ekNtX3yq/euFleC0skgymgnJ9Bj1I4jk6kp6eJqRfqeLU5fRNAcgAvENs2YgGNDSeNYX8PvvZz8h3/vXvzfvkLP/N337LvP6rb/yL+ctoU4NXNfwEwo0LFoEPu2+fnDx12h9ZgmeeHhY2L4JoXrve0out5MzFr7/fRq/cVgYAUDCpCIpMfqUGAgPWjWAjyGSkonLxLHnvvX3w0IBShgjCHXfgfv/qdZO8THUsNk1o5Wvef/WMFRZOArDoN0Dn1VffNpK5rtKUhvZXAQy8+ea7ACJ+ihmPRXDC6AobKVzM5dCm3rpg1AulS/G7PN/YyICdp+rpNfQRLyLB7+n8DaQR6r/d5NxA7zWPy2Ppd8fSUVTZxq9Ww/Nl50AZa0qebPz1LifZ06/yct6NC3hDz+F6jd1cEt57vX6CK3pHZyCXp4CgcvcRo3Kl7XKjAuP18VIiIHqMiwE2bi6Kfp9j7tLLJjrORNfK3090jBUr58guSMJ2wSsXOF/4W/f+TzRGbpRKIxKMMtbWWkPBpRXpOm1rfNhngs+um5+kY+F6xrUPPJYez03kdpWL3KiIO1bBImOMeCoNh9EQ9zx8zWtzozZ67DF7BahX2txx428XLJwGkMx8KU9hylNo4jH1Otzx5zXr2kJRDO2DetPdehXsty8yAAeERgP0XDmQ2W1qskINSrHia1KwVCBEK5uzKGIGlAXt+Ri9sP1l8npyUqqUTZop9a1n5VQdcuhwLV65IFA3EKX2vkuqVqQX7WAUXNXhomOsxG04xtpVu3PnhT73brRHx9SMFRSf2BhZGYTxzzY86L9fbt0npfBxroVA5lXH0I3OaT0SXdN5r3R+8HepMHjZNErH19rf+JhkKYSXOC4qQ/aefl56B72q2KyUjv/c7/K1RmU64DBJTrI1NUyNDo+iFhOSIzGj+dIpcKaEeCpp2KhHvcg0x4T9i0ZidjHOe7Z9JwoPnjN6TzovijJuldauk9I1eNb3Xh/mhEoEd7F+htdYm4ItDlGFwviVUM86aqhQkdFecjNDLmFIjA+NkpLUW6SqfaP0jbZLa4stdhiCCIGqpCVEpQAs2H03Nm5YcpMWSnZGhZxBhe0+KESlpcXBI4+cEF4zVLLe2XpUsjNTUXAQifKRFpR3tu+Dg88eOxZKW1OKbzPFcvs9A6Ku5hwUs9IA4qtA9zqHquseW2LYMhRs84ulYNZ677my66CyhXssDVMrBVGPsAwZ8Gq4UIUsDEUL2QbxeWiojRYOj1QZW+KTn/gwnAe98ujHV8m8uWmIgNhjdDYlIdneHved59+SRgjysI140ZSigiIpmmKjRSNRIZJR5CWLI2LR6wnBxMRYhauXXtkPe+W0/N7X1kgKrnHXuxttHxDNiPL2+QooiA161KuIFGtzDOJ6FYhKVJGhYbH1tUMR6ys/lq/+XiXoXJaW+MaWjbIHQhNxoZWgyGXJYB8o3bj3IaEJsuXQ4zKn+EHMsyTj2OV++4tf/MI462+UdkMBEEY/+kALOXzYSo2N1zQCshbJ5uT1vfDCq3ILkq7Joz90+OgNBDz0CvwcTv81haDPi+U0Ij1MSL6shvB3lKc8MuIBtqkoyveF3/08wp818tCDd0Mhwe/Nbj1nN68/+aNvmr+mANPcBXgQRxFV2CcV8+Ya4PfEEz8yURFtoRH2gfRqVpnFU0HHuIaRF2emKstY3r4dC4bE+wfsQ5+bm42CWmWojLrNJMyztTT5F1jmAyxeMlsOHjyORQxaINio2R555AFTC+KFF1739ZULeKC6FD/k+x/72INIHD0E6tV+831uQJqrwc9J62IjINCNx18sz087cznccVDh0rC/G+ZXw4V5Ifo5j62vuQnp9/W77LdLD9HX3FT1mtyxVODjSiXzfri8dpdaYq85Ysz9CDSUi4tzwRdtM8n2OkbcN0c8iUEdaPd3+l6wfBPX+OXmr9ecgsU2F3zaXizGrGDPqAfnoxZw5LFsQujYNh4Vye1PMMPU/d1ElC49o2vE8L1g53bngps74hq0E4EH/xWOr4Y10THmzitFdftmI3Sg16d9cPM3LnTtgXk//C6dFDoPJgIgjB6y8ZlqbrHc/hxQf9Rg4/ECnULsmxqrPL9LTdJxGVuQ78KRMdJU9BpdWo6CAPZFq4VzTF3wo9c5So5+kJYJg74MwgjvoNKzJvuq88BVfnIdCTy+T2YWDjZdX/Q6lZbJ9wnK/ZKz0b5x0zGj48OqHNKogoEVYdfSAcjsKlVKwQHzN7q8gnmZkNzuArefbRSJEaRbUR61MGcKQE6s1LacknPtlpYTDgUfjQCEII9h1MstIfhQMKJbg1uY0AV2OtY8nqsI5qMwjUYh18CjWMJQ1LGkTTYy6C86yN9zjdM1M8yjpfB99sel7vnugwdQzLV4FB0WQmTE3A4cczCsIevuE+x/WdYaGHFJWD+Hpa2nBhz67Qac6bGivIKpTQ12H+W6nO1Rl0YRYSBQTAwrQ5QgFeDjkKFekV5s+otrGx1RYOtfoyenLAMwiJRTbW8aYBztVR6flLpCmjoPG3lgrelb39jgA4e88zp3XWdtSsIkSYkoxfjUSoiX38Pz93s5PvkpiJJgoKs6bRFbtrbWJoy7fR0CGpc2yuVGRvVKXuoSqGoVS1XtG1C1wnvYpyLDsiUypFxOVK+XxLgcOAQnYbzt3Dx29B1Es62ROzISC0frZAgiLJFt27Yir7dOcrKo+JkEp/F6XE8i+uMpuA170rS2J143eKUKPHgv1JbCe16ST2SUfa+vD1LQYvN34FozY87GBPgwLycnMd4Civ/99T+SkvI45HIdkz/70wcB4u09jRztRgXzUvP61y+/Jk2nLRhjDglbOADzAx+8x7zu6IV6lqc+F4mCsKFa4NLLxx0ENfDrf/KC/P5XbpVkKK811dlnrK+lAQwVC7Yys7NkxPN1hnpgdxTS16RHs0VjboxEeDQv0COfevINAMQe+cBtFvh+9/uPyUgy1pWe5dAHOwvZZNh7fbOMml1j+zGpat4ii6d8CnLE3dKPml/M7f3e975nfnsjtBsGgHChuu+++yaMfpgb6OWALKpcKOdaz0nV6dNy/313oXjeRrNo3ziRD73F5wOQnJxsmTa1TDa8+fa4VdEnnCABAISJUitXLkf+Qr55fD/6kQewEPilTYMBkJkV84y+4i5QsSoBALkQf/e7/3FNAUhWVoZMnzYVAGR7UACyaNEsw3k+cOCYAQkKCj70ofsQnYkzNCxt4wGQlSsrDT+Vie7abgIQf76C62V3c25Ij6qYWybb3jsIXi8WMEOPGvs7Hc+LBSDFxXkm12PrFmjVgz+sBstNAHL5AGRKSZ65DSdP+JWwbgIQzwOMHK6rAUBmoxYNgXlNjV9t6DcVgJhnGAnRKclpMr1gAZSyjsvphsP/pQFIZDjqOaUvRXSpV1LjCqWl85ScarZKnFybJgIgSaEzYLKHS+vQHlCh7Ko4EQBJgrc8P3EpKlz/agwAmZJ1p5xEQTkmjV8KAImCXHtKeKkkRWTKcFSDb69TABKOPMPC5IVytmur9I1YEDgRAOF3ZhZ8FAAK3+3fjLEYgVd9EgI+k5Fr0Ip8C+RrhjQgJ8ZGiwIBCN8rKa5E0nkW6oBUwXsPwxu5TE/99PnrBkD+9M+/JituK5SfoNDfhx6ulOkzbITkagOQb/7FKzJ/UYGsnj8pKADpAUB7ev1J+eA9xWBxWAfoqbpu2bKlBsny7XBIwGiBTVZZWSJrV5VJa/0Z+cP/86J85XMz4DwItwAkAQnw/TOlI2YjADCcQD1zkA8zgnvTJbtO/0wWFD0ivajqPoTckqHeWFPc+8gRW+7gercbBoCw1gPDz7v3HLzgmBCo6KK/AIX2Dh06BNpIkfG07Nixeww94PoDkWDUK4vs16Eo4JUWHQSsx8NsvQ6xCPVnA03PX1ABIz0Zi8WoPProw/BOWA/Mlq3vyjf+/B/Max2/KSVl8q/f+bb8+tdvy49/8hPzGT3UGze+A8k6i9A7OtqRxGbRtiahR3lRCr5nPLNjCg2ef/vUg9mHvqoCEe+1L2kViharV62UdzdvM/kXbEY/vj8CnpVkKSsvQB/fM15yesRc2sejj96HAoq/glKK9fDxXOrZ4veU0nDffbfLj35ogYqG6WPhsVXv2mTUTNFoCOuFqMfZrcvhuw4qrnnXzI3JjTLoud26Atpf1+NGoKzn1siLS0FxozD8rqsgpF5pHWlS1YJRfnhePy3EgmAN//O16w13OcpuFIXfu2VFBc4fgbnQDdBwICjFxz3eeN76OPDQ58wpNeH4AwdO+JL1tB+uMhrnoY6bKrK5MyvwHEoPIUXnQl7+wKjG+bPVH+kY7zjuud0IjxsB8fG9nQJ+F+q/HT8/BSWwXxNFQDIzoTmPRHTSsAKjU26i94XGxlW/4vk5H9Vw5+9cektgf3jta9daxZfXXnvNF+kifebCdWn8RS95D91z6BjouXxF3bwPgl+LX7nLLWCox3WjQW7UwgeeSdvyKFjuXGGy9dp1i03tj35s5i6NS9cd1xPtzmntv0Ys6UDRMWG/9LW7PrBvejyta0RhC6r/sbV1INIFAMEWBcGQUC8aokUCaWyQhsXG6EiIp2xl63x4xehMwjpUvxANmVpYAQMyVo7V7kRRP41OUMTCDnZoOBP27etR77jhoGj5FLwcoQzOBVcqXO9DZ4dd2xmB6eu363VMLIxWqC2xjaBvkV4hvt4ue23m+fLqJ/A4Ou4cG90/guV6UibWP2/84gYmCuOxBXTcAxX5+H4xKFBpCaAFH/0RIkxdZt/pareR96jQHOTPnDSvk5Ph+YYqVlZihRnLc0P7zfVFeNESO2K8Dqj++SIg9O9rkc0YFCJcJVVtb+M8PZB3iZSkuGJJiS2UqtZfW/WsLj+LobHZRhYpEhNYA60b0TGemyCoKGElqGQnQUlqkbiEdERD/JXhsxLKJQKUpNrubdI33GYAiDYmdEOYy7TU5BzQrmzEIB4FDvPSl2PoOmDYHkHvYRz3J0PidQA5H2dAqYoGHc1GS7kfDffY8AOV4tjSU2eA6VBqVKM4XkMosLgBxVO7eyDA4hX+C4+wEdSRQX+xRBvxcCMgnk1lInNePZpIu7cN9dPW8ah9ILSFejVYSFvTsdI584dfWS4f/9ijZj5993v/If/4t3eZY4xSlSoCTlm0luOHZd9WW0iwqdZGQtJTYmU68hXZ4vOi/bYEbC6N2CtjRDAHf/ijrdLZ1S+f+90V4Ifb52rftu1SAilvtqc31Mnpul5EVkKhiMb1bxhzKgo0sAiwQlJl3pxsqWmIlJde3AmBpdlQtEuUf//er0Hh6pU1K/Jl+97dcrK5T5pqckGra5EIaK4Nx5yU8J4SjHOUbDz+zzLQjev3bLapKR826/rjjz9uzn+92w0BQDT68dJLL2HRdLl/5w9PIAA5duyorFyxFBXTf20Kv7mb3Y0KQAoK8qUQ/7399ntXdv8DAMjceXOwgIchnyIPKhNx8j/+4HchuWd59RcCIKQ+ffe73/X1ZdeuPdcUgPSiYNadd6yFZ7FWmiAXx8aNYnTYFvzasmUP1JnsIhwIQNatW2HUpF58cQN0yZsuCEA2oXjgqVPVNwGIZ1VcDADhJk4Awmfp7Y02RydYjgHfD0bL0knFSvFF+O/E8TOQ2D5rNgQ9zk0AYkfpSgAIhRXmzitD/s7OmwAkSAX1KwUgubnpcPCkgb55BPQGUhn8BjLvXaBM8W8SADGTD2AkLx11QzKnSG3rcak7B1EUGHn/WQFIVHg8kvFBI4LB3dQ1FrTHRCXKzLz7QHPrMcDhSA1UNUM7DQBJT5gs0wrXochjm2zY8bhkpuVKXsIy6Rw5Ll3DtlbTpQKQouRbkTjcKLXtewwAKUq/TfqHO6Wuwz7LlwpA2IcoAIyC+GVyrneLxCL/xQUgUbGhkoSCiGHICTnd/faEACQxuliykueaeh7hiBJFgjLV1X8MILhW6hts3sfFAJCWlm44i8vkmadfk3IwHhYvninP/XK31FRbAHRNAcj/WCaf+MRvQaSnWL7x138hK5cXyC3LJl91ALJnb7X87Ond8uffBG0rCADZeqBN3t7dKn/65QXATh5IBFgc9GiCYPYh7ykfNtAReeFXO+XDH5wludlx8tWvPSNf/f25cuDofgDJNqk+NtnAMRr0/ZFVEtlfYOhWp1rehfz2Th8AKUt62DigKckbqOqme/W1/HtDABB6n3OhIb1jp9WcvlCjt0M9HvQklWACZWbA87fbX0H8YjneE53ryj8/n3oVHh4hd6xbDfCxGfr41qNyqc2bm2YTDANflS0+IVIWLVoEvmW6fOubX4fnoQvF5XbLv/zrP9nPY60EHtuOHTvtC+wuK1etRvXSVPk+ZHipnMXWg8RzrSsy0udwQr3diCDPFyGAIoy+Djbu7KtKPPLYg0M2oYobNosGamMl9MSkRFOFna2+vl4WLZyHpPJzqOlS47vnmiPA72ii4t13r8axuuSll94yv1VPI5OtFIR+8hMPy1tvbTGJznoMetlZ3VWbctXdCrrqOXHB7DAqkus1u9QlHkfnpmukq5eQURpKO7K5Sbaqec/3tVo7DSaVDaa3T73THGOteeL2UxcTntdvHJ1fl8WNbrjeezsdxnrgY+EpXbpsFsarB0ol9tnke8wHGRjwvKtOgrOOo3sceo6nseI6qsdu33bQRD/YyJdmUi2b3g+XPsl7qAn8rHYfPP/C9sGdjxMlKbvHcefreBGGifJJ+Du3VoaOQTDnx0TnmygZPdg98k1evFh9+3x54/X3zqOgcg7r3L5QJMVXU8nI3dpxdb36bh6SHsed72rkc47rvXPltPndQPDK9/zRwmHf+Vyvth/Y+udzYCRLE7X5rOk53Cikez/cY+tzo9fDGg36uY3I2fW1EsZS9ZkGrB9tBoDoeGqiOL/rFk/VY7A/+l13fNzIqjvurvKd9k3XZUaTWGCQjVSaeG/tGgEXXqMTTE5nmzKlwFev4cixQ/7ka4AKjLJ9BpFsrnVAVE43Ev2dNqlSupDMeqphLwK9/ihKGKIgbMzrM31A0rW79utrN+/DCDIM2zXWl3CPvA9NdA9H5Eb7zlwNrSkbg4g+2zAqeMcknC/pzuixPyrsT07WcbU5ZDafJBKcer9Ahq3zkpM0DTkf8OjD3R+KZIGGtsNyumULvh0qswsfxP+Dllz1NGR6V0hyTAH6O2L2LtKNWuDxT0bew46Dr0h28ixp6ET9jTBE+qLsc8M8mtAQa0yGIrrEZsoCePkdIx6N1XwXidSZidMlI74cRn29dPTVS37yPDne9JodayzJOn9q62t9c4xjmYyCw2aMvEHjXNW1lM9gdsQ01HRJBjDajiiZ3dvDYwAgPBGBvKjlKFK4S5q7q2TAq/geAr4XgYlpqMweIrFSnLMY9xD1SqpfkL62VCSlF0Fed5YcO/MGxtbOj1AkuUd4+TfdXahnEmmvu7PZUptiogtNkcIBROYOHajCvkKqeBrstjNgvajT0V9ratQRJPDnfXDeevfazEu97/bvKPKeQr0cEAoahIQ4NUS85zjK6+OXvjQfDpuZ8oE1C3E/D8g3vvGa/MPf3o39GWIanTZSERm/VLb/3BZaPHXCqpQODfbK4lXTzOvMSdlSV2ftldTkJCT92whOvLfHk7M2Akrcn3xjvXzq04tQdNLLb2I1dU+84h9/tBuRKpE/+HS5xKR6SfjIIRkJt98NQdQsBEUb2Z58+iAYPzXy5S+tlid/sl6mlmVKdnqv/NsPH8d9XgmggmcmDNHVkSQZDkUO0GC+9Ay0yJbqJyXcc+zHDifIlIy75ezZsyj98Io57vVsNwQAueWWW0x16eZmqz4RrOlizE2w18niv+/+u+CV2ovf2kI6blLo9RxY9ASnD+R0h0CdqhQPeKjJZ7jcFumFdy1X3z60XKQ4Nh/58D1QpeDCNAq6wMt4GOziHxud5uP9ZWRaDerTZ6vl9jXroMedhMSkx3wApLm1BYjZJnOFYgPo8rSw42Kt8dwDvetkyPCxdUCDOsZ73xoKes26OIT7Nj8miGqyJH/r054HKbS0FIlqqE+yfYc1dJNgsObnsRgfZIIdwzgZyVtqpOsGM3nyJHAkK0x04513tvmG1RiHSDrMzEyTe+69HVLDVlpX6QFusUDSw1yjKlApgoYGNyo2fs81XC5k1LmGj2so8/dubQIe1/VIuEWuAotoKSXDVZjSi2atgIgIv476hQzoC/U7PT0ZdL6pUEU7bgwvtiWoFRIdYwvAHTp0Surr/FQ1HRf+5Tn5HeuVL4cGeascgrZ6YF9ycuw81ORm15jnXNb7xHvhV1qz88oo4njzIhAE6ncvhkLlmyzjvHBVkPQr7ri5fXaT/4Md7v0GIAsXTZPjx84YEQG9D/xLY8VvgAUTxLC91f7rPHw/AIiOi0tR80cLxioXugDC6+GYYQ2M4PFDXqfWeXApky69LJjqlt7TsDB/ZM6nVgS6y7TphbJ711FzfhqiejydowQHCtZcoEXngp5P163ly5djrbOJrk899dQYuXi9B7wOdVZoTSE6XFgLw8x/APghnyoInjelR4mXLIu1dh7ouGxdcPScqbb1IQaGeo1wi7nfsGuUuhjqFSfkMQkwirNmgYKUK0fqNsOIaTeJ4vo7BUEcf702QMsxVDKdb2EhKIIGYQS2zCx/kvHQiHW+8ffDnsrPyLB/vwwnl51jjfVb94l4UFN8CmdOzRBzjR5NqReJtmzx8X4BC1LVdC5Q0ITze0HBQ7iHEbINHPm02Bwpz14r+2FgF2YskPioLNlf+wtDNeN1xEVloqZCBhSdEqSp/RB2uHjJiV8gnd0dUtOxGTSnTnP8cBT8M+Ma24a9wr5Wyk8YanBEeMnWI/BMjwXE4QbkTEqdj2Nh/HHek61WMWkQIEBBBf+yvou5PjjrtMVgTWYbgjCB0np5byi9PCn6FqgsVSOCY+2jARjQMfHW8ZOfslDCAYr217+CnAG7LkQAVEZ4CSx9nQBc0cnIEYLSaHezVDfuhqxugbSCClhSuAw5ga3SF2LrUbB1dtsk6/bWftSqsEpRof0VZh2njUHJ3aqqerOPcE87ebJR3tkEpa9OC9zEGx/aEKHD6gzj9eqaxXvrvTYJ6GMByAjGPCLK2juDvUxS9z0UTEk374eHWsp6PJSuvvb1e2XNrdNlRjnyUX71CpSwQuUDtxcgCd0D2j2lUPSyzIuBGmuvHT5xTIrmWAAyeTb+evZXKxLMe7yihOo4TKCAB+iDP/j5ftCouuWPv3qr+V1v9RkAWTs//uqx/bIA+SfzpsWjILwFGmkseoi5yYZKcci1t69HoWb182ffRY2wM3LvXaXyoyfflT//o+Xy/CsvybGTrFsGW9CMy6BRORsdSMKcjJHNp/8d12SPHY1xL0m5H+JEQ/LYY4+Z965nu+4AhFVzZ8+eLW++ZZO9xmvBAMgq5A2kp6fKCy++5jNubmQAotGP9Rs2GvWfy23jARAe79GP3i95ORYcXAwAWbV6DYz9FFDY3vDlUVwPADJ7zgwAhXSoVB1Ash82/GmlSJY6CK9J94QAhNdKed1C6Io/++xLWIStl5BGRTS8YPc/sBbKaidhBFsvxk0AYhfj8QAIqSaz55SYmiANDXbjYsuBTG83+LpRWDwXLJyOqMheH8fXPR43P9KtSqAYtHfPMQNA2G4CEL/xH2zsrzQCMnNWMaQ1EY6vtoBRx/s3CYBQBW/27HJUVc4CyD0uR1Gvxz9vxjp0rhUAKSjIAhiIgQqfNeL/KwAQXmd6YraU5iyQ6tZD0th57D8VAFle8imp7zyCJPMtqKQdLtNz7ocBx9ycWOkebJDTzZthiEOByKMbUHadgBD6YRI9Uoy8SEQC0ifJvtMvI1pkqb9XAkA43vFI0i7NXAXFpWEkpb9mkuGvFIBEgoqVF71AukYRzUJFEheAhKLgcHHqYjnauFHauu0anZs82Vx3E+43AUgCaGoFKEg4ONxrqDwKQPjdaVNuM9Grtt490jdUOy4AIVjPzUWOQp+NWvDf3d39yI0YlOee2w3w40U+riEAiUSU6qt/fJfcvnK6VM6bJM1dB+WPv/a2fOvPlkmipyw6epUACMfqa/93k1Qgn+OD988cA0D++F/3yofXZaAQJCrGXwQACUHE7tvfWY9IbAcc2b2ysCJdGlv2IJcmUk5XQy2LQDOmVoa7S0Dhg8oYpIarUHjSBSBxkRmSOLIAzJJj8u67/iKYvo3+Gr647gCE0Q+Gg+rq/YZOsOt3PZGKMG+7dZnR32bV9BtJ29j2/3xP41SoXsXBG2CoZiptcYk3m7w+DblSz1o10nNRSI/twQfvkXjQV2pqalBcL12e+N73zfv0nk0qLBhzth27dptkueTkFITsS+T19Tbc2A1qW0KcTTy31cBtmDUJXgw2aq73dFsqDZP9XC37/n5r3GriMBcofyI08jpMlASeFiwAes+o3c+aLmVlU+AR2SzLl1UaI0orgfPe6zGMrKVXcVkjA6TrMOR7yy2LsLiFQUb4GSoKPn8AACAASURBVHOOeNTyoPzibasqTfRD540OAsP16jHioqiSizye0iW0v/1QgHLpWO58dA2hwIRIekWVpsHz6nHd77nUBR0TV6aXx3flOfV8+l0m2uvrzEx/WNhN5NZr1ujEmIkQ8A96DylvTLoUx5MyzVS/4ntspK3Nm1uOiNppUOT8CZL8jN+fjURzeuWYEM1jBDMUeX3qqXaT+HUsOG5KNWPE58wZyzV2P/dTc/yylvyO0h74eiIK1YXGwf2MfQyMfFzsby9l7CcCIReKWlEJi2N6+FCV9wzajf1iAYjeB/Xkc165dCY3ZyeQYsbPNCpKT78KJXAdclXO3KgV+8bj+GvVDBh5yrnzZsh7W/fIwoWzTbJtO6gbjGS2d3RBYcfy7AOjSfpvRs70HK4whd4DrkfBaEP6OSMg7hizbytWVpjoh+ahuc9ugldt3I1Yco3SdUVFMHh89d4XFhYaiqmdq2Orreu5jSSr0pCUl0QTElXP2eIBiHq8aAgld4chxcumzxTqnPuSzZl4znWazcj3ejm+jHQo/SnKk2wFaQSRFbu2M8AYC5ne8pyliJx0y+lzkKUFbUsrotvzWc+qkRDvt44f3otQJMOy1dedw1pgv9Pba6lfkwoyfFGfCFSs1sY1jgY+m+4f5lge7uS+wwgBmzuuHCsdb1JE3ePxNUt0+KqU45rY5ylIqE6IypYtJ54w8y87cYpMzV0DudI2k3vRjerfnJsaJe8DLTk9LVOSQ+eiaGGHtA7sl5KsVZKeXChbDjwFyjKqNzi1y0JjrUGP2IavP6RbsTFNXBurnOszz2tNjs2VSVCp4jzs7G+UVtCjqmqsME9rm5VGZ2P1d418uBReRkHYGC1hHRe21KgSSUeEpbX/dezdiRIVayPPbEUpS7HvsaK2lbJfWHQfDFtETBGF2Xroaamc9iFDJ+tBMnrPEKjQiJjU1tlnkOdlon5sZI7UtL2CsbN0pKYGL4sdrxOjbc2QhKjp+H/LCtm+/SSiYRlmP9n23knISVu2hbZhRH00+SjUCHO4kQ5NQncjIPpLzF5EmthYRmDUVLVnGzQ1UNjCvKhIeGi3fPDhlSYS8NMffgJgb4f8xw9OYN1KlAfXTjHf7W2IQLK3nU+Nx+01hyeBwuZRH6PwOjrRft7a0IjkeY+uCHDFFhsfJzGwJdj2Vp2Tp14/LQ+vK5byAohGYBa8taNJNu9rlo/cDpCXBWqzV38kCkqfoXju2CgoEDLq5YagYr1E20rv3/5/L5v6d21tLZKWbCOzLe1zECXBPhl1UvrbZ+BJipWOgXelqf+c1Hq5tQmx1oYri7vfzO0f/OAH5t/Xq11XAKKFBxnBuNjGxZ0Lc0oKQoPTyuStX28aUzVa+ZIXe7yr/73gyldc9Jj7sX7927jx/iJ2l3p+GldqxHJz9qmCeDrVLG5IGV4qRhVPLpAMFAnq6GyXAzt3yf0PPmBOt++AXdDC4PnZ4+XO3IECkF1dnWbz+P7jP4AXxB/CjvDqgKjR4VJ8uGEq79ZuzHaxIG+frb+fOvj2ennvfIWgoHijhgnD5/QuPfzwPfAyHjaFDze/u9e3oLsGgcsZ12sncKCRtW7dLfjNiNEXZ4tGHYnbbluC8G+8KT6ohoOOH/+6uRUupUlrBTDfQ5v7eTBD0JWv1d+4xp+bQO8WQdTvcuyVdkHjSc/H37ljrJutghJuxqoQRGNd1Yh++tOf+vp+MYIMgUAqPT1JZs6aYkAEue9UVmtD8S1SMebMKTP3qBOLoIcpMc5xkDOEmhiie/v22WgTm3vu4J5/vxHiUyNy8gUIpPRaXYqKu+ErQB0LEgCetHNBHrQLGfOBXx8vhyDIYa/oLReAXEr/eNKU1ATkxOUZyWQ2HZ9Aitp4HVQjzaUSuXU53PnvgkYej/eovd3mdPG5dulPmpPlFuIMBJKkxsypKDEKftVn6mTXrgNwoGQj8TtTsrLTZRDOgoTEBMyDAdn0zi6sVWOLaWnfCMTdOhTsj6s05dIg+ZlSWCM8BR7OF5eupsn9b73JvDlPdccBDfpdGuDMDWHjOLr3LlDZi310wYU7rrp/sZ861/V+mON69QyY69HjFaNLwPo25AGQGK/4HOt3aF5MTGKUoeeYZxH5H2EwXtmGUTbZY3qAjqUF/vwFB0eRmK65GlNzF0tUeJycbmXRPEvxU4oaX7uAoKcL9I8hS9flutHm1RfNy7dGFR1n8YmqysTcCkuLIb1IcycImuybpO36DVC4Yuz7qI+g85XjG/isOGWsjCGun3OemZomYXEyO+dBOdd3GsUHX/atEzlpqE0EsKFN6U9xkemgXS1FUvdxRIPs88XgyPJZH5emtpNyutHLq8T7JlcKeS7mO16tCj4PuhZxrQ739lR7HHt9w44KXmpMkWTGlyCqEgtZ1gNyoApy/fyu59ckYNTnig48HVcWpdSmzklGrEuTSMVqkt7Rgxg3D4CEpcMwh3pmQgUqwNdKTetRWTDlTtld+4QUpCyR1NgS6eipNQURizKXoIL6LyU2PAWUKXU+hiDfZQBRk+WwQ0IxN57F8eKw/rch56DQdmPYAtHutlywGXrwXB9HUeR02CT2noeyAqZHV2MVb9MwD0K8qum2DI0f0ASnYDmAzqu7AkSO32kBw1DUV/Hv4zwiWWZf+tLHZDikR7742UnoUxrqa3TLn//d6/I3X1kF4A0QhmlAqMAW7lG7iGZ7vKKEkQnRAJ4W5IXh+H1wkLA1nrDOsrT0FBRvtvM1ETkiz21rluOnO+ShZfGy40S/VNX3yYLSWFm1xNLV+rw+jsRFSHSSR1fE/SEIYQthXky4ZbcgxCH//O03MJ6H5c4707BWRqMoc5ekZHdJUlqX7Dy4W9LkVg4masxshVKWBSkxBDFo+VB5C+lPue6FCa8rAJk3z8qdHUSo/WKbApCF4LcePXocaNzSDXQxulEBCHM/TPRjhz9Z/mKv2f3eRACEBmihF+lgIuh9990JZamGCQHImrXrzCLdjfyO6wVAWNmcBsbevYfBG+64ZADy0EN3wiPfjmT0DWbICEDuunsVckPOoj7CmZsAZIIJFwhASD0pn1oE9atdhlPN+h1GYhPc4h07DtNigCeOheSYrDws06dPBmXmjKFcuce6CUAu/km/EgDC+7Dy1gpZ/4bNg/pNASCLF88xSnZnz9YCuB42Agfp2LyXLV8ISc9mE8XUwl2cf4xEvPXmez6qJa/1/QIgU6cWwEAeRuSlGmf5rwtAqK6YFpcnk1LmIBKyE7Sb2t9oAFKUWikJ0ZNkz9mfGU+wrlfBAEh8ZK6kx84A+DgmHf1njJOLjbhh6YyPonhhrLR0nJFjNe+Y968GANFcyuw45OKgJsmBqk1S1YBk98sEIDkwlhPDbpXO4U0wpr0oEQBILo4fE43CiT2tcrRum8wtXiNHGp6TgZEeaUCOX1y8BTeLSz8LGlY3itvtPQ+A8PNJKeuMnDPz77qRSD+IMersavBRdNubsuEkE4jv7L9hAMiXv/TbMhjaKp/8SL7koy4b2w9+tAURhRi5DzU3rjYACYGj4B9+sE+GESnpQI7K/cvTpSQ7XFIyrEDApQIQ/uZrf/YUoqktcDpmoahiCwQboiWrsMECkBhI/faVQUo5TLbVPG3kpBWA9CP6NDPnUcM+evXVVy9+g7rK37yuAOShhx6CsTix9G7gNdPbtuKWJfLa62/6PBsX4+G9ymM3zuHGV766ktwPjTpYL6I9tUl29DxFfo8jNOq9UHB0bJh89jOfgeZ6r5lkWVnW87FkUaX5e+jIYdCcLFpPz8xA+DFHjp9A0jEEATSsew4GvbZBKF6xkaetdIIYqGoo6GPUQ6MdMV4SO73hw47++fCw9QjQexPueW74b3ro1q69BQnJTVDvOj7Ga27D8OMXaePv05ALNH/+THhMM0y0gCCGKmNr1y4HoHpmzGap18PvuZ4znUOuB9WtTK6bVGDVY7dvGrIPjNoETha3fojrydfvMRKitCqeVz2mPL7rdeX36VHT7zL6oepSjIBo/10vqtuXYNfv0rSW31JhaB1vb9xjNukIRM14zCLomDPPg0mfBCccAyplqe578EiHTU4fr7nVjXkPNNLD3+gY+72IjKb5lbhcao//fvjnzNWiYo3b+Yv8wKX/BP/Jhef5RKeZv6AcUc2jBhC6ilM6JheTI+dLLMY9vdoREFcmndcyb/40E83Yt5d9tp5seqnn4VmePh2JlqjdUwmAkoyk25jYGBNl43rDOjJ79/iLabGiNxspvW++aSOg2nc+Sy6l0r0HgfklNondehz5GZXFOPcZBdRkaP4+uAyv9dTydz56IG5noEoa74WumW5EN5BW5l9XtYJ6P8C/jUz3obKxaGSAtcq8175lEl7+8AhrKJOqM+h5kQdBoSKVyTR8Rx9H7hVspGAxodx8jLdCWRcFjdEdJnPHRibLrLzVUt9xFFSlg2PWZZ/CH7o2PGSPN4RCalzT2ZJAWWFLS0fEVgv1QT1JG2k//uiTfTcUSbx6TTYao55sEshsFMVV/tN9kJEtpZ1xXP1UMRsByYgrQxJ2heysfsocY9Tb20j90iRs3uekyCkSFzpZajs3GWlcNj0Wo7/xsSlSmFkh2SlTZcMuK2UfFj7sq0UV6dHP2C9fFBfrtb8GCeqaebWv+FuloLlKl3EySUpy58me429La99Jcw72LTnZRhd0PnOd1ue8CwnyGr2hY4L7R3LEZPyXJf0RcB7xmjEueSkrJC46R3aefEOSYlOlLHeRbD5uK2XzkRocsF79iPAYKU2/n0U6pKnHOlHr6lCQ05t3uellkHGeJ/VdqCEWWYrITTyiTIjMgU4VhvMzqnToQD3qeR00Uf6OTi+qAXqXVhAf8VHYuN/7n8EQXxTb1q3xtYCohihViWOCMR4GYGLjLRjw1Dehh2begzabpIE+OXt+qXxw3RL53KMl5v1aqGR+/V83yl9+abmkMtHf62ZDzVnzeV5puS/yGFsE0OKxO1AdG7ks9nwhHkAdaO3CfLYHGB4YxnNo6VjffLpKMpMi5XN3F1oFRy+KIlAyZWtHnaF4TygoNDwafbVsEipihY96zz+qsLONSJv83hefQumFLDiPUUcG4LJsRqOcOVcjnYjosA22gpqFh/lIy6/gOLC/Gx0YkbQBKLyBRvcTrwac+eAat+sGQCi9W1g42VS/vtQ2H/Uu6AU7cdImBd44LVD5yi7eVxr9GBgY8tEKSGHSBceLUo65fBbyU7nMQfB251bMNQlg5A43NFiO5ic+8Qnz970t23x5H4uXgecL7iJzRSgtl5qaZjbOX/3qeUfW1oZeubirYkl0TKQviSw6GolUnovGLR7HwkNs5MBiy/P1N8KT6mOoeDqSzqeUTEIEA+HDHfvHGKqBtV2CKfroxrOoch68pXFmceY4HD16CrkIlH/1UzaCqUe5xhqP71NxodsGjX3Q9/h71yB2c2ACDX4XnPD6fRQ0M47WEFBwwXMob53vu4XJXG92sAJ9egxXXYvHV6DIOcDGf7uAJxgAsffYX7hw1WokMXb1ypbNduNZees8Mx5bt+5H3k6BUSzjv0nJcukLYyam948LARBSCfy0gSgYoOQNW5UsqnuxuTKlLg3IVaAae47xE5d5vEulOQW7pkt5bzxgpsfwGa6e4tqlHJvfpRLWiePVkMG1dEo2F3RciJKm5wqUsdW5qAaxW7hN70FGRgbWDX80WsEjI7IKyvmc6PXzdwQaH330Lvnuv9siqCo3vWbNclpi8Ow1yxGIR6iqWUFBNuZbsWTnpMuvnt+Aa7T5R1R/UQrQHXfc4ZOX1GeCXj5VjuMc0z7QAaHjEUy+mUVQ8ydlIv+DCjjMl1CaEorjeRbimNw0zxgZA0BgKPoUuDzFHI6Djgnns3ssd/3Q93XOc31l9JGtBcXjQjxwYM0plSe19zwMhqEa7nHxUdILdSM2ZFFIqDHkSeeBoecdg3QrtugYjI/3yLCooeaWEKyMKp0IScrTs1chL6AN0rU7QR0Cx545dP12naeDUA3p9nPIGfHGKiLK9iESdPykZL/8eQ+SuG3DiT25UNeoVhqYnSOeyldECJSZrDEWDRpQICWQOYH6O84D/1hGmrwitoWTPi7bqp+QMNC8dB7wvgx5EuN5SZUgvyRIXdcmQ11TUKC5HDyG3q/K8kfkwOlXpb27bgzw13uXkGqNSP1NhCezOmqKLNo90XWiakI719OGhgaZWXgbih0WGlneTUee8lF17Xjb/AbuLZr3wbk94nGauPdpP3KjFuN+nZXuoSOog3Ib1LcyJQWVtE2uH6hPp6B01dS91xwvKtqhPuEexyHXoyT9HiSs16JOzC6z1rt76ezJ98vhs68Yeh2T9MND42W0N8dQ/ZJRi4TPyo+eeEcaWzGWQ558LziAvjXJsx38ioccE8xXx2YYA0CCqIwy68Y2EJc8dJ0Q3yftnTYnJ8zLMQoLy4D0cbXkoGba/Q/dLV/5rWL7M/zmO8/sMlGQu1eCRubJAXdA3IMtPSlOovLzvFOAfh5i6XoDoNVjVTCvYz27JgRKXqMe3b4drIBISNKzHTzdIy/t6ZS7KqA0WYFjeTYGEKD5fBSUREZL2IaY04Y5aLqGnA6qkrINI0JlvgsK2etv7IbT5RgOYwHOAw8myq4je+StbTYilxWXJX1dZchzGZD9jTbaQbnxhNEoKUy+G+vbHlC5/Gpm5gvXqF03AHLnnXfK4SMoeORtWhd7vZzw995zhzwP2bRgnuOLPc77873zAYgv9+MKlK+uBIBw4SkqmoyaGovgBewFEBmQ5cuXmM00EIA0w6PBxF9W5qahyoXr9ddff98BCBdORj+Mxj5Cg3t2H7psAJKfD+1r9HvZ8rmgXVVD6aHK3OqbAOTyAQjnSmFhNiQUa2VR5Uzjldy18ygiTuXwZPWY2io0DndsP2Q87xdqNwHI+REgFxRcKQAhZYjr4okTNdccgLS02E0+EpzztnPW03YhAFJaWggwkQbKmN0o2e8FC2Yj76gcOvfP+7zE48kq61i9XwCEOSktLZBaPUsD+SYAUQDC559tSlqlxEYkQ0XpbeQ6oDjjbxAAKUm/FTktSXKg/pfnAZARRG3yE1cC1nWhSOFeAz6s0WZXtmAAZHJmpeRlzpD9J1+RxjY/pfxqARCel1oE91Z+Qd7Y99hlA5ARGNRlKXdIU+9LMqvoU4iSRUljR40cq9shCTGgYvXV4fqs5zwQgPC9+MhJSOC/W6oaN0lre60PgDBCUp6/WnafeApMimwDQNg2baiRspJyKS4sMYpe339sIyJJUBe7QQAI+/iFL39eHr0zW7JSAWgBQM42t8tf/NtW+cv/vkRimKOCdjUByAjG4dltHXK8oV/+4tMzrhiADAz2yGc/+4R84XPFsmkrnMOYp8l5J8cAkBN1rTI14wFp76mXvY3P+wBIUdoa6e4YMXLg16NdFwDCsM+KFStAoXrrkq95yhSEEREau5iihZd88Cv+QSD9ytb9uFLlKwIQ9ebRA+TzqiME6TdYbOeNdr+nYkJPlHraGJ7Nzs6WGdNmIpoSI+9ueRdAZKls2GDzJZYsvwWcR+uVIF2roqIC3saphs7E/9566y2fBj0nuCpKUfEmPs6v9KEGqEZAYqLjfCofPDZVy9gIhOKRjMg2a1aJ8dhGwjU2ioPv33/UABC9zokiIPyehv8Jnh555BFzXDe0WFVV5bu7wSgmrneW3lv9zsyZVsXj8GEbtg7WtJ+8R8EiIOpd5ffcJGpNgNUEc70GnoMA0I1C6HltUrv9lxrz6m3me3y23KKESj1RDzAjLBpZcZNIAyMhwYAC6VcLFk4zCmUlJfly+jQKZ7V3gy6DeiF7UQkYURImrtfVNQPsWu/ZxUQYdBz4fbdAG8EkG6MfGhlRcQPOa7fApXoP3XnD3/rft/MuMALg6x89r56Hd9wbfRU/cMflagKQwkJIxoJawPsRjHY1HlVVRQzsIE1AXUPxU3e8+ZNbViyAkl027lOHiYI2gJe8b98Rk8/hUkZ9XHtwrqdNmyLvbUMNJ9QVYGOy+aJFc6S2pglrACqOe+pPrsGnv3evgwBE5zR/o2uTG030RY0DVKcCCyPyuPwuPcJ33LlYXn1lqweq/Up87Kv+zh8JRRQiiOCB+8y751LFPXce0Fh1xSbcaBHPmYbaPJ2dNurD6ERvv41IExCMasKtF8lgZCMctTvYqJI16iU9D0H9Jz7Gvt/ZPehzvoZ4ERIuzxoBCUXhQX3GRkG98RUgdKizOXHlKKRXIsfrd0jvgF8RT2mspG11d1oDPjLKAhe+F+Ulyw+NArQqIwyR8tER+x2957wfWgDRJpubj7HGwVhEFERbuCZ9Q5DEnAPHpNKifU3BExst4frJtb2y6ONysgnysz2Wgqz3EeUdJXp4MqI7TdIfwrwf284BULvrM9+zEQD7Ofs5teB2yUkpl21HnkFSt6XsUOJeW2ScR0vTBdycl9F0730WK/QeFmUYEJTrPOaad/vsT8n2ky/JaBjl0G3kQ5XP+Lq7x9LEjCiCQ+3SSDjvZ2bsHImLSMdekQDQkSn17SflTJOlM8bG+Md0aJhRNutp1xomzHfJSVwgafFTjcOgGVLGkRGJkoI8le6eJkRQNklerpeAjt91tg2BnjZdTp9k7bB4+ckPkYMSk+gwJViocmyCOOeu1tziuI76roPfC0ZRVUED31Czx/ifFs5EAURQB00bQG0OthDU4vCiFyVTeuULn/+cVJaVyLTyZkSIRuTx5w6juGC0PLRqqvl6LdT82OpQw2Pu6pXm9TDmVRTo6GxDwyh67PUzxsuxGYUzLsSL6vRBoGMY+yNbWB/WT3z23XfaYDtFyYfmWzsoEUqgbIMszokChmyjsHWHNCqIiFLUiP1u/6i9L1GIqvT1NMtjj2+SwoIEmVqagIKF1ZKZ3SZVHbamWlNNK67FJrUPds4Ghe6oHDv7jik4GR8N6n34YnnhhRd8LAPzxWvUrgsAWbx4MRKUeuGlu3QK1bq1q1CWfjskGcfKf16j8RrnNO+P8pUa8TRs+7xKpSb/wOPwWqrQWI8zjU+tkNuJMYoCRYqNmxkBCakKj3zkw0ZalbU/zp2z8sf9iI4kJdmHlHkhSn+h4b0OtIYXX3weBYSWmM9VOYuv06Aa0tBgDQjK94V55F6teM1FUilY1AGPjbGhRVsJvRtGR5pMRaXsjRt3wIDJgZpDpmzevMv01wUerjGlN8E15tXo1jwXfqekpET27LEPIZtLBeG/3crFLgDhZ3r9hw4dMr/lYuuvvOuvTusaQuzv+Qaun/LBz4LROLQYGDfYifJP2BfXIOO/OT90k2IfNdpDQyzQwOIYqLFGSo3Sx1wwMp6RSvrH8uVzsPkPyZnTDeYvVa9IUWF9kCVLZ3qSzaNIEraqMK6BFQhGVKXHd4OcF5znSvmxoMrOcx2/sWITfspc4DmDRRR873kcct9pryEACcxpYR/GUnfOr2IfbJwC36MSVhnqr+zcecyRt4UP1+NXB+Y4BKWuXQYAYdRj9uwy4xGlsZcEqkI9gOimTTvPAyA5uZkQNCiQ7dv2GCot528cchumTivGRt9suOW00fzPtwWzBEnBjXw/JZLXp/LcOt8IXjWnjWuOS+F01xAdS36el58hOVibWItI550LCPzzSg224HMwmJqV3ms9nxr8SkHTOax903WK1co114MqV5pDFwIAMuypIIZ7RjlzA33UJRgw0UnWUo6AcUPlInMOGEwDnkVPkMLGfMHwSHtN7BcLEJr+MgLkce5dMBc5mipJMRnIJShD7Yy9MOjrvWfe/o55GMqDHx22xloI8j7CIq2hTKCgoINGtz/aZUeHQFDX9gGsN/GeDGkX1i5tVFgFAcz3b74YcozaGFT+Jt3PHA9zOyY6QeYU3Cdbjv7IvEdZcdNXQX2EkOlGhretr8q855Nt9SR0+Z4ffPpPyfnAcamc+jFpRUThRP1Ge0wPJHCd1eT1UABAdx4rHomEEps6jPxr9CAoqI2+E62p+KihYe0686LvPaVgsV+dUCDTRvUrNs4jlVDnv9nPwrhbpa3/tCTGJ8vkjArZW/MW6pm0ImcDeS9eLkL/QCPG3kZDfMcE2EiOB0sirhSgY6rZ8wl+GwFieodtBDQJidCNNfbcxw4fl/lzFshrr+7DfjuEvJRuUOZSkBitR+S803vn0Z2J6pz7F5w2yjkaCEY4x50Ic7S1LyMGk6UflCvThqwhHhpVI1HeHCrOOi2f/tL/krsWz5aywmb0s1ea2/rk//zbLvlr5ILEAiw3VFv6ev3Z01Ixyzolo3IypMdzAoTFRSINxIICzXONZ9V57/4bpN9ix3IUrIHOEOs8+JefN8sDFQmSnxaBApEWXIQjzy0ky9piQ3hGQ3CP2PpGUJw3zEaWQrzCgv3hbZi3w3AGNss//P2v5JOPFMu23RAQaByUiFS7B59G36M8yl9Hb4okhZfIlrOgvXr0shkp9xjRn1/+8pfm+9eyXXMAwgfx4YcfviwKFSsnT0MtjQ1vWkm6G6cFByBXmvtxtQEI63jMgkd/7nxbIfdiAAiVtAqgqrV58yYDQJh0vnPHLmO8M5H8nnvuA01rveGpXioA6cfDe/vaxQCUe42EJyvllqEa+saNW28CENyfYAnwZoFyNkP++1oBkNzcdCPLO4LNoRc7CCMie3ZDGQabCjf4W1ZUYANlJd9R5IPsMwDlJgAJvkq9XwCEZ7vjzkrQmsDN9yIINKjfbwDiOgw4bx94cI2ZEz9/FgXVlG7hRR8WVc6RgweOQuGqxcwPrusLF802htb+fbbi8PUGIIsXzzBVm+vrrXMlEKDfBCB2TAhA2CJRt6I8Z7GcadknLV30/t+YAGRR8YckOjzRzLtNh22yNQFIdEgOwEeZnO18B9KzfoP/UgFIVHi8LJr6iGw7alWHrjYAyUrJkIVlD4I2frp34QAAIABJREFUdVJONL5n+n85ACQK9UAmxS6XY+2vy63TPynbTr2A/vZcNABJji2W9IRZcrjGCj6wxcbapHgXgFRXnZWZ5TORo3AYz3ez+fxGBCDf+pu/B7AblXuWQxQAAITtsedPSArqfNx3a/H7BkD+8WfNsrw0RhYWx1wRAGF//+irP5Z5sxKlpDhRXnyjHcUhz0l8+qkxAKS+u0vyotZICyJ0R5reNNdZngqJ5u4Eefrpp302h++mvs8vrjkAKS8vR5JwiuzeYz1Ll9IWVy6A7G49ipLZ8OaN04IrX92+egXqlLwLZOzqWF9Krz0NauMNtg8FAZwqX9mohvUqqbFKz7BSELq7rZeJjR6V/Em5smTxEkMnqjpdZbyCq1ffZj6PRSLbL37xC3sO8Dm1CBzD32Wl002khJ42gphBGBQ///kzMBxyUWukFOBks/ldB3Swoz297BAv8dx4hhxPcwRUHdjoKZ1VUWzC2EeOVJn+U25zzpzpsmH9u2Zzcz3xrtfSpVDxWFzkVfGDVCP9nGOhhhff1zC0jgkNNDfKotGAhsZ6SUm2G6saivSiasIdo0guVcKfyOqqdV1YzSg4BcdvKLqJvm4fxytUp/ef3l83SqDv67VxPPLyvCQ6XF9jo3+z9U0W54Ve2zRI7KalJiKiBAORFBVEunjv3IT9WISNGWYnBYsRC26MSsXiIe01e8mwjlJQsPPyuxpF42vVvNd7YL3FXkIeipO5Sag6tvzr3ht7P+El80Lawc5r3rsGkRC9p27U41IiICFOtC3QQ7h82UzZvfu4T4OeY6XPAb/rzid3rHyvvUTNYNQwMzxBKFjuWPJePPLRu+GVq5GtcC6oR5DH5zO3dt0KJJHbwmecq6tWLZVWJJQfg2CEvwCdo3zmSdHYee2fP3rcyIikMcnt2he9ZkZC9ZoPHjw4JnE2WASE83bZ8llYhwjivGRZR4XPjSrqmI29d361N3cOumMdqKJl551//XBrpiiVhs+2j2qFKLivS0g4HwFthC0C1Cy2QTwTEaMetQefs/IzW0wingmPphQdBoqIF+2iSg9bTyxoQF7wzSam2+OGIBKikRrEdO0Q9yUgad1GFkZQoTkCoYjizIVyrqteTjZY7yujYWG+KIoXxQwD9cujLpG14ivEN8Jn00v096L8TGbv9wzCCNCzRuBx14bSf7ZvuL4hr0vRTuBQ+0tHSSREHdLii2RG4VrZdtzju4fafTk5fDpASYo09GyDhGybT4GJkWkfWwpUGo1KqMHv1nLiPOJ1RKJWSkXxQ3KgGlK2MOh1XWL0Q+dgZAJSob3EY5ss7vfa04kX2OrOWu87nw3ukfmpsyUndarsqv65vX4visU+aJSfVCy1DRi40nnOfaAPUvdseXEV+G0EqnCXQYmrR443vyu9nbw3tj8MoHS02/0hPNIragrbYLA3VPLTK2RS1kwU2LMAhHtBdJhN5Cb1KMybRCmo+ZGTlSnPPvdLOVdvI008Pfzz3mX6bacIRLvYSOrwrdtGtsb2JxJ9H2CRQl/zJ5zrWyOhXgQopFdCIzyKIubpSIiNgIxqncrBBDwHllYdjZv81S/dKkNQ7fr6734IlC/7fkdfqPzZd7bKN7+wHKDJ9rcHEdueDlvYJncGnHFgLZhrwhwM88QAOqBAxpaaxWLO3r0dwnV6JsEIWAhdrTap/ds/awAAiZfK0kQUuLRrTRSemVEI6bBFgpaqlUP7MMnDABzZIkJsYnp/SKsv+rcJ69XWLcfkdz9WIe9sOyFvbUd9teQG6QWVsL3V9jOShREHkmSouwj0ueNypnmLoZEVxd1t2CLbtlkJ92vVrjkAuffee+Hh3ohQ71je30QXzMV39aoV8sKL10+zePw+ng9Apkwp9ueqXGbVc52xlo5y5QAkAaG99LR0RJGmovJ8vTS3NF8QgHDBjQVHMRoGPrn3XArOIgQ5ZUqZNCLiwaq6ebmTYOzsRrI3PeEXD0DSoX2dm58Gnrj1eKqhvHrVMkREdptijTcBiMfhVpUMjNP1ACCkyKWnJeG+7PclmbsKXXqf9B7yfubmZSCPqAyFJU+BrmWrPt8EIP4V5P0EIIuhhHWmulGaGu0mdy0BSCY23SlTJmHtIxBtwqbGXA6/XLIBIBCceO+9PYa6ScNozdoViHwcNpG0GwGA5OdnmkrjR49U3wQglwBABiF1yloQU3NWQimJIGTXDQNA5k++BwCkQM6hsN7+05a+FBUZK5nR82H4dUpLv1X4o9NKJWAvB4DwGNMn3YX8gD5c/8b3BYDwHCtnfBaUt+1ytm3fZQMQUoTSwiqQH5APQDQiR1tQJHkCAJIKEFeUcYs0d1SZfJf9Z94y4+YCkLT4FGNn8Flvbm6V3fv2QxDmhMSGWqnbGxGA/O8vLpGeqFz508/f5wMgkchf/c5P90lBTqKsqSwyfb/aAOTJlxAVgiLVp27NuGIAEtbXIZ/5wk/k619cLI0tjfL8r89i/kFFK2H3WACC6zh0ogGRjzuktm2vtPQdBvnwNjOPrrUk7zUFIEyCnjJlCnjBm+A5sUjuYtusWVaSc9++S4+cXOw5Lu97waV3ba7KDl914Ms7tv0VF0WVmWT+Rwe88WzUxQ+s79ADKV2fpw2oXD3H9GRpIm9paaksXDDPSPCqkuMnP/lJXxefe+55k7DOfArmJLC2R1XVSdBv5phq6UePHkZ+RSl4/53S3tZtVLaYxESv90D/WC4uPTypKTbxi8azJqnftroSx6kyCko0XPU6VqyoROHAasMf1+aqnbl5FO77vroloIxpHoWb42C0x728IVf2Uj3q7KdGCZpbmnwREH2Pn7uSg5pnwfui+QiWB2y9OIH5Dhd7/zUh26W02HNbb/94Tc9Hw1b7RpCg72vfOdaaL8L3lC8feFxeC/nXs+eUwpM+gCjV6QkVrvQYLFhYVl5gVLEWLJyOv4fNfbb3zn7L9Rjr75RHbcdvbCVof8Kl9XpRg98nb2pqN9ijmKRFLxmY1+6/D3pi9ZqdP5I+b7ZWW77Ym3YF33PzhtjvMaDbc5kFj5ZZwQm2QFnlslKbvH/8mI0Uu8cNjIBo18cTJAiMIHmjHDSZn32fv2AG1pxYrFGoyJuUMCYHhMeiUTJ79lTzl0nq7Pvq25cBpNZC3IASpurM8Qs2jEICVJt6tU1Nb0+SlREQN5KhY6hzm2uZRvpIKVVBj8BnWs+xYuUcyFIeM5Wbg+UpBc4xd/7aueuP3lgj1jrbgoFOvT+BU4j5HXpfOZ5srO3gk9vFK83VYB/DvermOj50iod4kQ6+F+HVo+D74YhAmDaM/Ip+rw5HgnVwccqFeDkgPFcIoiTmmvi+PkJdNo+P+SGRUX7n25CXh8LaH5Mz58BjHQOa0GYfRWho2DsH81e8nBNGBhA3sOdGZFLXPxVF4L+HkZ/IZhz3XlSHQUxf/lIU9h0vAqTjyMAMc2ZMPyGHOrfkblx3FDz2LxgZ3ojQBEmPnANefas09+7zOXY4J9y8qDH3xcu3pNCJNv9a6l+fE2IzUTl8hRw3eRWWwufmrJm9yuYYm6ZRCzPOXvRRPxtCf9o8uekheNGzjVcdgg2JZTIpfY7sq3keN9R62bm2ayX0BOTK+GrN4HO9Jj4T7nwsSbwb+2KnRCT2yJm2TbAH4lFo0HMYQK65D3khbGEYO7aKKfdA+SzV5GPxfu8+bB2IYVjY48B+SMW1DaEfr73xtjQ2teBqbPI/5WKjQ2zkvaCgSA4ft5W5Y6G8pf1xI4u+6CsiT+p0417sKSTr8Ji/mE22D+GcIF6dD9JPQ22eUGgY5IkHbD+GI21kYXQkHZEaq76Xl5Ak/+23l0tvZLZ84/dux02wEadB5KyebRiV//vTXfKPX15j3utobUU1eHu+yFj8jbchFSMX7EUDz3nMkyHkYSVl5djvMrLlPR8m8cmLdvzHDyG4gz5/+NYkCR+0x6Ko9qD3rCVPRVQpykY7WJhnwIveh43a98Igpdsbavsbg7XmB//vJfP6tnlZsuX4Edl1MAn93CqNnTZqM+qtrw3oY2LoHAgKlMvhcy/IthfOCSXMWZevHs7pa9WuKQBh8jlD7ZdDobr7rnViCvkhfHVjtfMBSEFBPhQJ8lH103I0r2aLjAr3FWjjxqTjkZhgk6uoGMSNn42f+UL9ACP6esb0qTJj5nTjgaytsUofTLZeuNAWKKSxzoV19uxZxgjlg//GG6+iqvideFhCUf9hK2RZi7HADcBoOGOS17dAVYsLhdKtQrzdSpOHedzoqHiTZFc+dTLyPdJxHKs3zuanSxQa6c49DkWPe0uwRDRdYAmyFICwholS0HTR5fFplLv/5ntcsNWTz/MrcNGaE/yOqke5G4hN9LebMI1gBTb2SrxNz6FsBOP7+y4cL4KBFfUa83tjFIrcH3qvAw1UV1VLx1Wvk/VATsAbdaGm4GPx4pnGK70XikoTfV8/X7lyHjjVMeY3VDNKSUlAIbmZ8s7bu41Klh8c+BMx3XsbDMBx3mohTjcvRu8N57kfSPb4zhEVZTcdd34Z6laYxuEvDBSxDVzwuq/Ghy4AGcbz44KnQKWp8c43lv4TIlmZoGkgiZrAT9tEgHgiAOL+3jXA3T7xGEmg4M2bOw2GEApzwVrYvevwGNDJe0n1HeaBbFi/GYBlljFAtm+znly/wpsr3uA5NTyFJ3tOJkXb++sCTReMKQC5++67Tb4bG9c1HVe3EKleH5Pn584r+//svQd4nOd1JXwBDAYDzGDQe68kiMIGkiAp9iKKVJdsy5LlSIkdJ068TvPG8Waz+b1JNn1TNl7HG1uRqyxLsaxGiWJvYAULCJAgeu+9A4PBnvuWmW+GAxAkQVr7/Hr9+BE45ZuvvN/73XPvuefAfNBNHfM+73MBEO9zwf82gmqjapu+zt4iEb6uMd9PPMbG4OGjjGcZe2oPD5aJ1c3nLoM7BO46AJ8CEJlVmSZe4/xBuxFnEKfVaZHBxgxTRHjgOeGn+FF+gQiqVBDPErz6b9OkDMAZUASYJIDxR2O5PveTk2xY6kfZceuguBVJ1d0y0Jt2SGoKzxPYP8jXpgCkAuTzioGUfn6wypd4DdWJcaWixao9+jcsQVYQ8ySthIGoJVQGyJOu84PGe9XczNdr7dKnRWWDAYgtKJbiQoqpf+o6/DDaxPf0msliGhoc8Rqv56OgWKkAUp9jPpc6OOZnhk728XcK057G82WYLtyUtGYeeo2Ki5Qggscw1IyMc3ZGRdh6zednb0+PTMY5QJPT4Ie3tSr9OdBoqqlN+XbID2nvH7epI7/sUj4EGDEm0pZGPU7tnc004mwWVJ1ZZOMnRw1KWMrsVT/OCtJ34pqAFjcNxcPwFGrtrhUu6jMTCfD6CKbX3ziOmFzGIuK8TksjQzbpe2jjCjw3LcJbpQZeRS1NfeTEcWjQpL/DNDScbfFPvmb6/ACK4nX1fKUCzHpZ4UXUIz8LZTD9/JWJA/VZpvwpc8BpzAoefiY8ixwS2P/VNx+hxJgE6hseoS8+m0/BKqCfHodYArw1/vzfz9OWVVm0eVU6OQBKJsfkPA6chVqmFvlh7w8ILvAYU5RBP1CSrQqssgqWRTWZi91SoPrwiQ66UtlLLz8SToGTCpWyspWiyQWBeWBLVA30kLymQLn/UzPyt8ygYk37S5pcAOZ+L87rN/76EH3jxSyIIYzT/ouzWJOd1Dog1U4DFZgZxHPwXPllKop/nAKQiKjt/pCyY54As6WX3nzzTfHZBzEeGAC5l+ZzDugTIdt4N6aF9/8k3gpAuPpxsewylAX0DbJ4e7EYACQuLgYSu7kIVGIR6EsDGg1AOJDnwI4X5JiYaJHNbGxqEA/5pUvy8BAZQ0ZmWICQZcvyhSxkICQejx8/tiAAwovJ7oc3Uim44aOjbnNA4yK8Z88WOn26zPX+JwDEl8yge04tNgDhwGWh4IP3QgAWZGy3bSvGgwZB55WbtHHjcjijs7jACHqP4igfalkHPzrnUmPhzLCv7PonAEQ+eGUwrvj3Wnt0jmXEG4CEhoaglyqLTsLBW48HBUD49zYg0GhC/8fKVfkAIJVoPpUGhboCwopXy/JzhMngw3s2QX3lEALR6QUDkJKSVUh+TEAAQQLpxQQgecsQZIDDXlfb5qJfeZ/2TwDIwgAIn7cliRuEe/rN7hO/VACyJHkjpcYVwU38I4qzraD20VKaQVZej8UGIIEBwVSY+igdL3/F9RuLDUBiUAVJi1wj+nO6R6qpZfDyHQOQJdH70LPTQhNDZuolGC5iLZ8PgGTEL4fqGQyky9+gzStfAAAN4pZAAFgGyOP0znulNDTgBjBGALJl8yoo3SVTZyv6RUL86MB7V1GBwvfGJUjR40EDkP/xpw9DstlGSeiveWJXyi0A5HpDH33nrUr6xz/Yu+gAZAC9GX//vRr6wr4wikJ/jRj3AED8+3rp7/+tlNKAAdPjzXT25iz1jMzS2Kzs1fEGILbAGMqP2Y2m9CqALTBqRsNp//796PmVFZP7PR4YALmX5vPt2zbR9Rs379i08P6ePF/KV3DKjI6i1atWwEvj6P39eWydS+AT456UJ+PDWGaOJU2DG/97+yRSZgoCZ0R279ouqhucFXSAPhWFfR8dGaNsULSqq+GUCg1q/n4XmrKtVhsWGn/IHw9COjecmhvrKTOrAEHAFSooKBLbOHEC5kTKMVQfPKtmcVaJB0vwLivIEc3F9fWtHo3Dxix4QcESoZxTXd3oOodOVTrkTJQ3bYirE76CWf6srlxwVURXNoyu4TqbZaxicCbL6G7OO8HnUj9A+Lf0+0b6GAfPOtDTwaOx6mJsSDVODmNzqn7dV8XHe0LNRc3Rn2PakqYI6M9yBaRb+S54b+9OKx/8fd4uN3myW3ptTSvV1UkDPDaYKyrKRpb7ggjoWNa0C26wk8prhs+lptAYZPHd9EEv+pQ+j7oCwtdNV6y4uuVusp9w0dV434xSy/p4/f3mp7O5rsF9rIAgfy9+xjg/PCtBbgDiayExziVvOhu/t29vCb337mnXV/Xc5fd8Zd2Nc2muv/XG5quA8Gf27dsMkQu4JUPVKicnHSIVuiHZgvWRqzOx1Nc3TBUV1bQKIIWzq5cAVDjb6a4A8brl2SfIWU2uniZA/pLn1OlTEmDJKpIMeowUNt0kzHNDVyx5/uh7XWawPfv3duxcDQW3CiGeYKxCGq+B/M58IhNevgYGB3Xejrxect32Bo++rrVWlOJma3Yd5yGcvlUTNjtYByraVJDarUC8P6UoatMcHSraSCBTUHSXuakLgiMy66p9Sfzhcj4bqCRu/afxupLsxXZtikIzPSMDRichA2zSx4F9U2wuE4RG9BwKDLBTckQOBZvDqKrzmDxmVC40FddDEGEW1Rl1rqYdMnkXyKIRipaEFhPRt8FDVCRUhWNg1J3os8K7gUcAAiv97JscaRTrw5rMF8EKANWo/wyNTrvFN4zS5Tw/tFM6V+91Nd04tyBqq66BxUWr42eLrvbrBN66Jc8jsGui+s5SwUaIsKkGYhaSUQp1U6q5W1wDgHC3942k+QQh481VfX3MuhLMv8H7XZjwNHWOVFFkcBoMEKuod1xSoni4aLeo3BjPs/6br1FKOKT1MZ07ehvJH3SegdnTqLSoOQHa0hQy/sZhxrVdtWQfXa55HR4U6ZgEwagepCEpCXEL8Mref/8a7h1QbVWTuZO0EM4AffWrL+E6OJGkQsa9ppaqKlqpoakfs1j5xCjTvynsr248N+H66+fDDPWDrJfi2h0HSWo3yOXqtSGAMSX4M4t5rP2ysF9+mMtiXjilFO409VBcBPYf40u/tYNKICG+BR5XM5PXKEglfMygbjmnZfz0u/90nr74ZCH6X6JRkZO/FxYK9oOSPQ6KRV0nTFV+VNVwuLefQuG0zmN0bBTfk/dNNPySUD6U+wzQ9pf/WkVFOSG0PlX7uuDe1Z4iYLNY4iTgd0JhzWSV1cIJp5KVRhXY5KeEiMZrKBCx1oXyNnrz/XL66lN5UHRz0PeP9lBGlkzWNCmD2G6wXxr65T0QGVREEeZkKm/5GWWHPSvWR1bEehDjgQGQu3U+D8ONVlJSTB8ekCWkj8/wLb276aESVAxaBKf5QQydMdYmSVyu1YEZL9Ja+YkXUu0lohc5bhTVwXtSUrLwFGlraxcPcX9wf1euXAlX01j66OB+6PZnY2IOAMT00YsvfA6Lnxnl1SHheGw2s79IJIKIcjp2TJbb4+CGyoMb0/VIiE+gohVLUS25IDLhLs69IQjgfROSrpvWQa0LNB5kT/k4jIEaZ9l56LKycXHlm0creMnfl+VSDrz1Qq73h7+nt+Hd8K7PkZGipb/H7xk9QYw0M28wYaRgeAeNent3CkC8s9lzgRXj63wdedwOfCxHz0cHTORaQZ+ab3jvQ8n6AujrB0Fu8aK4rvzb3AsSExsuJHm9BwcExqZ1ft87ADdWQ4zUJL0tXTUT3jiGKoHR4NFIN9BzRn92RkvnzHOgi0HD0mDD188YEwa3Hv+tQbVxG/rzUoHHM5DeuCEfUrcNCPTxUPboSXD3xfA89nVeja8Z+fDeIND7mun7MD4hWlx77gNJT08WiSMr6AeBuE4DMCpkdayWZkn94d/avBnKSQODUMFqcgEJ4/XUfRhRUeHoKYKk5+HTUKlajcTIoKiiGKtFxvvNrVQHezlFmeQ+OB1UMnD1vEciKCc3WQAQHvy7vs4PrxXelbq5Ewa3iq3weTSq+nkDLf5tTxCoKmFQIQxQ6lD+Zu4tURG/6NWQMyMKSSMe45NIKqn3J9kDRt8fWPPskXJ7QpnJXxmpqd49PzMb/ymlMRi1OZRnCNuITE5IP4LpGUWlYhUtlezm3gU/1dgg7rkZacDncOKzAIdRoYkUGRpDjX2XIEDDdFj3edF0I74ftfGdK3jE9gMATPRA15r4k8Gh8lZEH4o/dSpVoSCrPH5zELw/LG4KZmJQljDTi49JQiLMThduvE/DU7JHSqguGXxE9LpiNB4U/QdgBRhHdGSEy9uDwa6Ruqv9qJbG74Oz9mXqHpA9DzxsIWzOqyqduJ7TygSS70dtKhuKhB8PBuW6p4+TSVYVgPJ7DLCKUp+kkcluYZwYZy8QSmQsFsPywU7un1GAlRW5ZpwQdsH/OkZkQiAmZBnZg5KpD6ClZ7iBwmg5QnmpBKaHv79M1kypYlFYcAplJq+k8kZJLQsxSaO+iUGmvGXToY+aRH/NpFNWPfn3eFgAPF78lQ3CgJITmmPD8Io6WAFam5WC7PJcGJ/bjQ2SGu4IhGrdxGa1O1G4SmfE33ZLOg1OqMCcVM+C/4g7poDbum60YVqfn6JvhgZL2t7wGMcZ8vo/89Q++sqXHkH/io1iLFOgZkkQFwHhHVJUp+Plg3S8rIn++Et7gCbkPJgZHaT+cRnER2dGkkMn1xSFcRig06J6NwPQe9MHGpr4bCwoVUzZ4oF7+s2f3aC6pjH6zSfk/dVe3+M6jsT0VApBZYbHwMQIhUTEib8DgpXBZUCIyxPEgfNgVgYrX/3Pb9CXH8lEn1AI/cW7XRRuH6C4qH5qVgCE4z49Xy9CQGhN9kt0rf0gZUdupPERB7366qty/+7zeCAA5F6cz5ctWyKyB/Uwx/t4jVsBCEvUusDSXStf3dlR3isA6e6W/FKbyM7IxUIDEL0n/mqBZBTP48u/8Zt4oMkViZvQ7XY0dGFB3b//sMtc0hcA2bFjE1Wh8bwTPMO5Ai8d+OfmZgpn5SNHSj8BIF5T4n4AEE27qq9vuy344N3x3gd+bcvWVYL3f6b0musBawMdiANR7/EJAJFn5H4BEG5E5/Pe3i7vNSOQcAGw+wRAeP3g3rGsrGRKz0gSohINqHiycMBa+H2MoMrK93lDQ6voI+Ns/sN7NtNHB2Qfmff80oE2S/t++OExCFQg2IJJIFOxjh45L7LpxoBeH9+dApBcgI/hkQm4uMvG208AyOIBED6fsQieYkIzqbL1CIJkdzB/vwFIhm0VAFkPKEoXhPPzhvzP0Pkb79DwpHS3vp8AJDo4D5WPZLpa/5ZrCfQGIGH2LEqNXIu+ijEqb9qPxvUu8gVA7IFplJOyHjLCr4ltMQBZmf5p6hy6Rn1jdTQDiVpbkOwXCMD9ZwmKoCB/K57q02TyD4YZXaj4/8R0HzUPnaH0iB34zjg1DZ8S4g+BsxGAdwnUMeH2WWMAwj0zERaoetpSAOKCRDXlbPX3xO9oADI5hF5RZw4dOTg3APn8yxtFf01vTydVXoVrOpSYvAFIRCSb6k5RrWI/PAgAsm/PbvrMpzfRimUpcwIQMoXRV//uAP3e57dRGtREeSwWABmAU/nffucmff1FmSRcDABy4BcXwDgYoKfXJ9OPSruoHT0oGSk9cwKQlZkvUN9oMw2hAhQxuwU9vWeEsun9Hg8EgKxatUocR+X1Gq9M5a3ytcYD5kzKnod30AcfHvJo1LrfJ+W22zeCC0NjJFOvBgaGEYQ33HYTi/UBDUD09ozBBj+U3UoqVpfL6rjiXNpD7TQ2KjMCwWiY0uV4Vrfw81fNhchUTU7JANJqDYQ6VhKaTEtQFYH6Bsavf/E/IWN4FlK8F5FtHQTPV3IAbCqDIysdAaBrpaEKkYDeDtlzwvvp6W8h54LRr+CRR7bRgQPHRfBk/Kw+Vp0l4+9oWpYsoatGLWWWqD+vG/Z19omzVrrCwRUNHbDw9rwb1nkbxqqH3pav82+8tnOBBW/aDH/H1296zxPPTL/v+8eYjdV/GxWjjNs00q7uBXzwNnlbux8uoRvXG5DllrQBfa05IGVw4qJmIKOo98lTWOJWaosvsCP8cBSNwfscsWobD35fVwP1b/WhgqfnB7+nxEi8N+H6991WQDyugU5PG37FF83pTiogtwOh2VmJ4teYFqevgfF68N/eVCrviqRcS9zXUM9P7eisr7n+ry86WVp6ItaMKHFu05RMAAAgAElEQVT/2tGk2tzSJeYAe8bwNeRGdA5KHn0MqoGlVwQ1S98L2iEbck5Q5IuCX8haNJOfhBR4h8jurl4FFReYYx786LRrXslmelkO0PRL/m1dbeP/sqQ4D35dHzMD8O07VsHA8aIARfp9fU10VU2eDd/0K19VEM9reuv9eut33JUBV3VBVxm4GqA8NVjuVp/vmYARZG3lnkVFSYrGyDgUs5SfjRNZdp2JnpkNJKtdHt/sNPzDlf+HBYqKPNg13IFAmMcEPBX8VFMz+0Hpe8Wpqi3cCK/3cXYmSKhM8RjoQfOtTWZ4+fjMwfL3mHIZbU+BfGs6VbQcFX5WfC/qczA9E+K6TmazzMKbkCHWY3ocHhYqwxuJSo9FKXtx4gxaUeJj08oh2ozm9yD4OsQF50Dlqhnu5lXi/aKkjZQSu4wOnP9X17XnBKlueuf5ofdHAmn3cei5Yqy8huEZKo4ZFCzj93SVjbeXl7QblSYzXWuQz0werHzEIzPpIVSHsql/tF5UUyIR5E86xtFAXI+g8bpwje8FlceCHoWSvM+gkmCHxHEbnkUWHOskhVpiqa2/gpp7L8pnoPIU0c9y/g2erdzAzSPEHEVJYWvE3Hdi0vSO3oRxJPvvyPftfgVI+nfQlKmJutonhAz/0oQ9FBoUj8rXuPjNoEBk3VFhudH+HihLUuXJ5IigzLQ0+jH8wXpb8ik0UDbaz5rqxH+nJnvppV97VPjUlF0qBbMiji5ePE89bXayo6rC45FnC1FFRwDeX0snSyV9tB/qiX4TMn40UzSus6ymYwXBEUm1P+iCiv/igzhfcu0XrzuUehTBWVwpZWnX9ZDAUQCxa+JzLzzzLJVszqdHt+dSKNaB8HBZUZlCtcBfG4fMhtOH5xuhijVBX3pCivU4RvsA7SQbwxKC5xGqJzxM6p6ZxfyZUFUR1ApVWz0+CzpyINY/MXgaoJ/tv/7PCnpouZ12rImk9oYuVK7kWpEM5oYpQs6x0QlUbM0ytrHFSIbJFGhzZiXi4HB20ECb3PeQST/6yp/tp//y2TzqxN/vn+2DIeQoNdbL+6ADinp6Pje0onISUghwGkxNHWcoOwq9LoiBXnnF3b8kd3bxxwMBIM8++6yQ93JCQmwhAZQ+zI9t87mP6gab/nCG/4MPjjwwsCTPpefD0Dsw8RW8jWqjnHDc0FPyyeUh34p7g/tL9JickkGBPdQCE7sU2rp1B/3xH/+heMD//u99A07oH4j3WSbQEiRvlkEY9vDgMjgv4jt3bYIk5yWXLLGRVsV/GwME/h7v9y585+zZS2Jh1gukkWJhlNucgBESD37f2COiHwS/8zu/Q1//+tfFZ4xAwhew4d/SwYsOYJnappW2jH0fZrUg6HN1u/Ov3/emfOnvLwSEzLcM+AIf/HmjDK9RDpTfe+ih5chS377y4Wsuee8Lm3RxJeTokTIBOPhccpAYC9+X8vJaD46+3if9X6Np4XzHyO8t5DxxYKuvY35+vthkQwNLP0t6GV9boyKWr990nc87NCc0Und8UbB8ARA9f72PzxdY9fUZ4/cjoT6WnZ1E589dd90X3sfnvRa756YyeDNUToz3650AEL1PTKvk/+seoATQtBKh7nL8+Bmh2ldcXIQesot8ZcVuetPK+LtLlqRTRKQNx3RVUDu592jnzofoZnU9NTdJwMvHoANETbtiGqbmkfPaoN83Vp+SkpDlhdFm+dVa1zPKuC3juiOSMwjkvcftAYg7mDbSrnzTt9wUVT92khPnBIBQRfwMmJgfL143Qz1KJcK0Sha/puk3Mwg0A6CeyIPN5fwAJnjMQC43BBlxcd4UVccxPYqgUYEgE3pk/BQQAFgcGZIBllnJvvqDGcXAQ2wLiaeedmUyGwjQodR67BHcy6T6CALkcyQ6NBUgJJuutRwU60GARcnaIj7gjDwPk0k2wQqQo/jus0A+w4MywOTsf3Siu/9xWrWt+PFOYYQjqI0LKaLGofOgrrSCU6/2Adhq55qXKBhqQCcrJM2EW2J0IoqvuV4zeN/0c4f7Ao3zRu4beo+QYOMhJJ2VWZ08R3J+6GtbmPYYa7/S9eb3RF+e3u5Dy1+iXoCNrsEr6EuZFNvJjF1LUeFZFBzIvYghNDE1hGs5QyNjgxSC/TZBJapnuA5/hwGQhALcBFFDz1mannU3DvsBiBirnmJn1D7zHmej8Zipcc0DpcIxWz9/ndOBFBW4goaCTqCCipMKUJiXvF3IAzNgvFz3Nm0t/AJaGCB9PAOFsulOBMDhkOCNxzU309/+0/dAjgAVTIFR/btjM+fRK5pBGzasRh9YOFXX1NDJk0dgThhDWau7KTOlkGKiM6iutZoyEnKoH+doFF5gHIbcrL4p9m+0N1qYIIrz6t9MU+Mq0Uiy98LPNOBKnM7C1HLWIRMNCNdvASC2oFEIX8j5HBHRQ3/49d+j9IQk2rs7hoY7ZRAfGdSN8y5pUbPTMMZFP8zvf+sk/cXnN1FMGOYZQNgYqkk8LAAU/jDxFJ9V0tZ++PyoiktmsNtalXEkGJLFihJqgSLg9EA/vf5hO/prZ+jLz6bSOPpsO7tk0jc9L88l2TuKfizeDg87AJz4rUA+tjDxt2MKtS6zZLQEY7r/5Td/TkVZEZSXGUqvH+8EDctBaRlyAxX19S65XRuUuq5VwiE9vIBON/9vip98TAgR/ehHP5I/dh/HfQcg7Lq8FMZ3hw4dEt4fdwJAuJ+iphaZAHCIP1bDBwBZvbpINBrduD6/xOliHseDBiDshL1qVQl0vOPom9/8JuQBe+mP/ui/UX1drVBNGADo8AVA8vOXiAX3+o0G14K8EADCniCDKB1WVzd8AkAWOHHuFIAsFHzwzy8EgPDnuNrhhH47D/2gXbV6qaDKXGUndTU+ASDyRPhaE72rCb6CVF8VB/05bqRlR3TO6PPw9f0HCUD0ceprnpYWD7lvGxIMFxGYIPMYakVGlMGSbwAi59I0hA1yRLNvRcVNcUw2Wwh9+jPg2bd00rGjZ+8agKxZu4waGzpBD+37BIDcZwDC1zImLIXiw3LoatOBRQcgcdYCZOwTAD4u0AT6Vdgg0QhAImzxVFL4JJ258WNxbzwIAGIGmCtKZxCCmioYBheuvyFd03P3UWWTdDTXAIT/1qIaYdYEignPRp9HH12rPUNFaRsoMbqASqt+gIBS9gEsiX8ExzgKU8KzrrX1dgAkNCiOEsJW043Ot8V81wCEAVB4cCp6SILQZJ2Au9EkaFvdA/V0pe4D4WBvs6LhOjgRbuwFAB4xAEE2UBenKBSVxX/+1x/NCUCSkyNFwiAhIVYoXL7z7pvI9ocKAJKVVoT4MIpautAHBpnfJel5gkbGicXR0RFqbWujjqYAVNdUkL/IAOSv/8d/FwD/U4+nzglA+OT+/Fgd9QGYfemR5YsKQJrax+mNA530h5/PXDQAcuSNE3T0Uge99GgmfXi5FX1SgbRutQTt3gBk/4kjkHX+LLUNl9HhN+romWeeET2zH354f42/7zsA2bRpE9Bcr8v7w7vM77pjvP74WDqfz9HXwQ/VrVvXA9Gfd9Gc5jquxXzdV0A4HyXIBvlLHt1dMlPCZVytFT/KSkIqa8NNiDprBVE+ZB4zkP2PgvdHupDd5WyhzvwfP1ZKecuWiQz7j3/oVk5IRDaBx9S0gx7avJYOHzmBxcRdVTECEGM1QNOg+NhiY6PRjL5W0LA4m86DX9cZfP1ZqaikGzK5r0tyBDjDrasdX/va1+hb3/qWeN2oeKUb/Hgf9KIvm0xlttK4P3pbTBlyG2X5pkHp73tfI2NmXM+Fhcqtzjd35gIeLpqGga7Ex8kggR3Oe1Divl3DuT7vvn7f+LvGgFj/bTR727CxCBWIduEPYrzmbhoMsmxK7cx3VtgdrC8UDGklI1bh41GPzI/eNs8jF00HWUQ9fP72HBWQO0mosM+Hr3kx17H42rav882vGc+nPo5dUHQ6cvQydPvdzebGa2isMhgz/EYzTP15D7CDTLR3JY+/P1dVytjgq++xYOjn50MR7+iRU0hqFND4xCToYtx4KgGI2L5ab7VoE7/O/iYpqYmolpwRyn08li/PE5K/N6vq6MIFd/+RcZ3Qv+tJiZLrBIO1zVtWIokyDvndJkEllcPdLM7H5lpj/AzGiGqd4IyrHnNdz7kqHcZroj/jeS7V2gc6bCBUqsT5wb45lPqPODZFmWXKKw8WFJpVrwXALJDpIDwCLfiernojkx4C6qkYCGDFESPlPAOaDw8Oat3swXHMMXltgpGV58EKjBAbEiPILw9mpbLaxmtjWoak4ASiqX1qxm0qK/dNGsZF2dLIGhxDTYMVyDTDy2Q2xk1jmpXfCQwYxXou93F22ow5Jq9ZoEVW2JlcJvw4cW+xv0mcdTUC5nCqHzgGxoU8b+PInus5NMvPj0kTbVnxKziHRKUAIcYqOJ93o+eTrqYbr6mx30gDau+1j+854+A5pj0+shK2o57AJrCReD72U1OvVAfj58oAvF6Mg6k6ev/6+wcowpqIhuGnYDL3Ks6dzPAXJT9D3UO11IoGfz3PTX6g6Gl2BC6bUflKfybRvhHVlR5qHbrsShRxwmhp7D7qgZolK3pOzqBSAABXWvET8Vv+eG5YrfLZyBVGu01SsJyDuZSblkP/819kc3rwrKQIjaBxWo5W+vXffJysFlDIhlpRiTPBEw6Jy6E6ulHdQ2HoI9266WkaHO+Agh78bpRvx9SYiVITo/B+KJ5VvXTwwClBkbRCXdM5JSsgY6jS8PAzwcVeMTdY5GBG0fGc00zBklUCXXn0h6LWDEmqYULkGH37H/5U/P3YJqxtqvF8arIBVR1ZAaEAWaXr6R6nv/rhOfqTz64FyEVFF5Q0HjP+IFkp9Ss/JdJgQUVoRlHce1HRMUN8gEew3UazYJPwMOP6cmWJx5/+Sy19Zm8iLYvCnA6Rv+fHQgra+w6fndWGo6jIiaNhg0Ml/uAPkYVJkhVE/DL1lF2jP/pf5+iLuxLILyKA3j8Ng9DkAQq1OdAf0kk16MUR+45rXt/egYTAOiSQo+l8xUnKT90gFNDudzP6fQUgPNGfeOIJ9HAcvqV8OVeAIa82oWqSI26mj5Xz+RwAJDUVaj8xUcjguY319HHcz/8+KACyffsWcItjgYibQV/pBCjY6AIgr//0DQCFBCosWkGv/fhWAJKWkQKluTGUXOsQMCjyME7KQgCIoG4hY9La2gnXdMkl/QSA+J5RdwJAmC7IGV9Wu6qplmojtxsLCapuB0CYnsUgpBwmhfzbenwCQIzUHPeVuFcAsm5tHu67FhpAX8VcFRT9+oMGICwdu2NnCb39iwNQtCoWDfNVVQ28Mrjuc18ApLAwC1SpcLp27TqqIXnoITktkhOJSXG0BMIVMwi0OZC7fOm6R6LCFwAxIwETEmKBUlcC+lSiqbKynrIyU6Dkd15dhE8AyP0EIHySY8JzKcaaRpUwK/RzRiwIgFjNkHKOXgYVpHrRSC6AGABIatgO8Pr7qXvsCvz43PeUNwBJti2j5Vm7hMJUW+8NgDA7aFCN6KO4Kp5LtwMg3OjtxPwdhgLS3QAQe3Ay5SRtExW9Skif6rm5EACSCvfz7Pg1dKH+NRcAibbmUkJ4PlW3HwMNSwKzhQAQf4SpSeEbqa7nMBrgJQDlYLQw6VOoaIC2CDDrhGFfVet56huQleu5AMh0XxYtzVhK//Ct+QGI3Qo7gH70l/Scp9ho9B3AnLi2oRaBfhDuvXzqH2sTAISBdlZKOlTzRsGCAA0QwHEE/bWD/SO4T6sXHYD8+7f+jAaGx+lTOyEhPQ8AYe2E//3mZcpLiaCt+UmLCkC+/VozQIwf/cbDEYsGQH5+BGvq5DitWBVGp65C+gF9PDlpoz4BiAn0xbToPXSm4hClxS0l/+lg0TpxPz1B7isA4axjDjwlmK/LrtudXd0LrhCwmd+ZMxfAi1MNRreLkB7E+3MAkIcf3irAR0+P5APe7+EbePgKYtz9IfwdrTyiG7Kc4O3alGzhwGCfaAwVi5BzEiVZyY/cvAUl38R4BKpVyB5LEMD5t+eff951mA31LaI/oh8LxdVLFfiuA5SINgHK1m9cI7icMdEx9JPXfir8SHig78o1OPgxOlzrN5iXGwfH9CVLMtE/IqkkPPSirzOSxh4SPk7N5+VFTWerjH0f+vyxRLH+29jQ7J0R07+rfQW8nclvR2/xNR+MGePbgXHv78/3ec8Mrzvjrl9n+WQGH8NwOL90qeq2vRRzAQ9j1cbXZzQYMTY682t2KIjw75eWlrvUsYxVAV/Su3PdTwupgixdmiu+3twsgRZfc71vxmvg1OTauX5MTHt3lW2+j831nrECoj/Dx2A8/rnmkn7dWOkwAj5fFaXcnCSA/0lqbXZLKntXUOYDILz9zMxk4WDf2enOYrOPyu0qIMbtchM5D76v9D4nwCcmNjYK9/U5NKDvpA8/OCYCQo8K7qxMWDA1ggc3zaanx6O3hXtB2AchkF577W2hriXv+0Dau3crAMg0pHq5uV1WJYyePnye+D62QRY4Pz8b4htQBwoKwEN2BGvSJNkhV16qhDKMlSUT5DT1+smve18n/n29hmBPPO4rb7EEsRZ7ySbL+WBsQOfPaCNKWWUNQEMyaOdi8Dacs3IR5aIIy5uKc6UmFjeMO/yV/xIyr1gKxeBzE6TMQljO3KJ6Q/yQ6eYxjfVhRmWfuXKlxUiE74ia/jo7PTPpD5Ul+btd/aE0pKRwoxMiyBoq98RidS/0Tj9VtUBlYipYVgiCcI3SQzZRCGg85a2QP0YjsTw+WYUKMKF64dB9JuDlh8ZRevRq6oQDuAmeD9GQkr3R/RY+78S2whBIu+OFadWZz3OOM9Q8ZvH3ttyXaRDme03dVZSVUIwfC8B2k6is9hc0MNIOzxI7rV/6HA2Nd9P1puPwUpBSq/q5sqXwi6Kf40TlK9g/dd6FbY2cp8bnxzjoQzx0L2J69CbROD6CbTd1XQBgGECDuTo+BP89E7J3xDEj+xBsIbqRWm4XarpUkvs8XWr4D/i8yGvGljLLknejkd4MOtcB8RqffbvyHeG5ou873ob2h+F7ITGiGCpXcWhGr6X2gasAg0soMbKIOtC0PzNiRxO6Bc3mZ11+UqbgblCl5H3JVQxriKyAWCkdICgPNOxRevWHJynEX1YOAgLlHOQRYa+kR596GUZ/kxSRINek1m7cd+MRwvdjiiu5uGbHjzZQ8fJ86u7ppzDEJ1bsQ2//ECUnxQAItdGVq1C+m55ABa2Aitfm436GyMSEg17/xUn8npykJsj+Oqbkfs5McaVIVou4l4UHi4tAgkT8bfEbp4T4DspbvYb++ve+gHtJNqcnxqOyoqook/BEEd/HNb5e20/f/fAG/e3La1338RTmtO4BCgAIFr8LVTKzQvD8vaFxVWVE4sMRLrcXiKrJtPIE+s4vemhwdJYeWx9OG0oyxfvoYueFT/7N62CSrCySqtjLdV9VCPG2c0bOwVm4tDtAJ21uG6R//O5p+tyeKDi9E4wJTVSQPYh9naHSStXQj/kxru/5iUJUxQapDVXJpOCNQhb6tdek6tr9GPcVgLD3x8WLF3GxscikpYpAlikv7JPRhm59I23GeHDR0ZFUVJgvaDsfq+EDgPC+cv/HgzAedJ0L9UA30hT0e3NmqnGzsXKFnJ2qbm7IEnFDFmfGeYyND1A6KhfJyUnIDMaCJnHQQwM9AfSqrKws8dlleQVwMn5H/J2ekS62cfzYKQSXo7R52wYEGTHwDunFjTEL9YsrHtQmrXluQTOdUf2Kt6UXceaL8vl97z3l5ImqmH4Q6EyVkUrCD3utcmR8EPDD1jsQMCopGT9rDJqNwcs0mjblzW2kmzhvy6/3NYd5G94N8L5oNHN91/v1uQJX/Rt624UwB+TBVQhfQevt5hG/P41mSQ3CfPUh8Gd8zUO9j9yUzhKtpaevugzJvH/XaErn6xwYX1sIELGj7M2DAYg+Jzx/jM2n01M+VIqU74K45l7GeLfbL3ke3FU/h4HaZwQdxmP3VckyghQj/cPYZOoR8KsNpqXFQTgiRPiBzDWPfAEQ9/7M0vMvPCr+2dbaBbAghQXuFoAYj6MQvRzdXX1IajQICV5uLOfg2BVCiyZvHYCrPcK6x/sbAVWYouUs051E//Ef76Eq2+uajxkZqcQS3mfPXnY31uK8a8U8vp/5uq/fsApyoKC/NLXSunWFqLA2w/doGZrizwnA0g8FHKanJiTEi0DIgaSKNuXj8+7rXvUG/+L6A4zcLsHg63vy2NV81MAXT2vdbM4UEzN3lGPMCNqFalT3k98xzVrRHCyDnOmgIRyzMs+zMH1OBWE4KVaLpJBoqfVJBsSqv34EYiXmIBnQsNqTpqNOjcjXrPh9B5qWeXR198GEVpmjWZyUka18CvgooKbFYwrqTmJYQuEVIRuHJ6b6aKAXcrIZhVi3g6hxQMrtOxRtK8Q67KJSzY5lQkUrWjRh94/LHiCm2wojOt1zplQYORDVSlCzJkg9q76W5MjVlBKzFg3o38Z2ZHA/DpOL/NTtkAnOps7+GniXTFJyZD72FyqJaKYfnxyi8oaDlB63Ar0raULRivs42geuUX2XTIwZ1yCmB2n/rSWJW1BhgRN8x4dif9fmvEx1HccA2KQviF5/xD8C46FwJZv+/UgmMxlEu6p3KkjMh7cIP8svNchqwzSankODY2l55h660XIA+z0m5n50pApW8Rm9VohknWrI13M4MCAMje+bcSynkAFfR9NAmpVtb1FO5F70tU5Q0+glkUDmYQsFoEKWnoclMBjSvDJQjjIvofgoqbz3z99+F30MMtYIV9eZjS6jki5S4YoNoufLP9Dti1LbLAFeW7OcP2GhaVRb10c3qppBs4LqFmiCmZmJYEMUIyAeQCK7nVIzzXBkX8NHT3XV7RQZY6WfvH4S10oG+Ww86AYgTFeS1xpdJeK/BBplEBSk5GtD9OzjaWRPTqent6ylrPhGue8h0WSNkfeNc0Ie89gYkgvALV//3jn6wq4llJ+iACLWCkRYatMqEY14QYsUBGLOagDiADCZDZe0MQsSISMwNhwac9LrpVNUnGuhk9fG6WvPxOPcQpTBGo1EgtplpuOphIHSZQC4wjaCJdhj9qUGIA6/EdGIzuNrX/8ZLU9zUjxoWFe6oqG0hvkQWEunr0mgxXM3Eo3oPFo6oXQauprev/Qqbcn5lJjH3//+9+WG7sO4bwCEu+jXrVsHhaSPRPO5HnEISDMyWJI1HiV3GOD09rkmt/4MyyuyYVUtGtA/VmOO5nN+APKD7IGNBwBAHn9ir+B4nj93BtfH01RxLgDCx5+ckoIsoh1l00FwSCPReF6Naoj73OiFmh9mCwEgnNV89tlH6Sc/kTrqvBh/AkAWIufpSVfjhw2DD1YOKrt4Q5zLXxYA4d/OzoFKDRxeT5647HHb6PnxCQBxN47fLQDRSlgXL0jpRe9hzOTz395Abtu2NfDbgMEW1O24Z+hSWYWgSd0rAGHa00ObVqFKcVaYmz6CqsVF9G4MgwKxEADCx+GHLOqjj+4SAIQ54RoQc7CSn58DcJIowAQHYiKhoIoLGoA8snczgokJuLV34r/j2IYDMr/rkTCDHOam1QA1A8juBlF7R7foJWNKV2eX5ExzEJeWloTnWCqdO3cZD2mViTZUNVwA8xMAsiAAwud1U34JwAT46H2NtwAQf/Q0zIymUnx4Avogoqmx9zwCZSQQwHv395+iZDRU13YfEWpcPOYCICszP4e+gyaq7TjhAUD4mkbbMygzboOoSHQO3hTVDz8A4cx4gJa4Asig9lFN+xnqGWwRYCQ9bqUw/RscbaEq0J/00ABkw9LPC6AyAzYBVyccoL9YAsOoZ6SWmjqlod7dABBuXi/O+KzopbjS9I4AIDxyU7agepErfrN/qBlGi27Bj/kAyBT6J6OsAPRRAOUjddQ2cAVUnTF4k6whx0gofEFuUnNHg/iNuQBITvQG0bM1huriD358bE4Akl+0DtTJfATA8hnEwwhAQkMjURUIp7fflWaJDED0mvDyy3vRAN4qqiVp6bHoRUoS5pdnTlTA8NYKw8duulAmt/vIwyvF/rz7/nkE6QsDIGZbKO3Ytpk25Mpq73wA5HQlaOHNg/Slh2VCD6j0ngDIoatT1NDtpK8+G0Pffa8X53GWvvFc4qIAkNe/f4QqqttwfwVRv18MVTXMUkqibwBypaGGMsKeorqucloSVyzkpVk18r333nNdr8X8474BEPb+CEDZeq4eDkb2DEK40Tg+Lo7qkAlrbWkH4h77+Hl/zEG9+mVI72o6A08CX5lfXWL0niTckKcrINqxVj6UNeca2SSV2ZgYH6SXf/VFKBaVC73yllaZldq1a5f4740b7sXjySeepr//+38Qrycnp0LaziGASwp41b1dA1SABtGfv/WeCARYytaV1cNfuiLBFQtjf4jYK4P3x549W+n8+cv4fr/H65q2ZaxSaOlN3gZX27jyosd8FQbehvF8eldk+EExo8qbxiZ12ZzqNtXyviZzZefnrFT5pGa4r+btsqn8SX2cRo399IwE3GsRdO5shavqYAxA+X50UUi0uP8tK42bSuOmBN26HBn3UUhVGo7JKGXJrus8rl2T1D7vTLA2pbv1F259ZSFVEDmvPL1mjFtiOUsxVNHCVzVCbOO2lRBP6qP+DUHT8bq+c80Xb3DgXckyAgZjP5Xxe7zt3btWw+Dvgs8sPBuw+arE8DZstmB65lM7WLQHoKMea3WskND98IMTCObd11TPNW7yNVLb9OvCbwDykTzkb83SmjVFSGp04bpXI3MZRVsQ8DMYkToJukobiN9WtBlNRVLVqBjM482bV4uH4zvvfOQxGcbRbxYWFk6FhXmoXsTR1avXRVO5zt7L+3hGAAhW4YqLDYfZ6Xn0HGYKJ+ZpcPjdORAAACAASURBVJfCuFqGXeU14fKlSlBAYM+G42f51Ak0ZjKNMRJ9KHyM/AxowXPrOtQP9XpkvAc9ds6HdO98cxvOG/K86Soc5l0QGsp5BArJV+WdxIaSyufBpBvkUd0OUgays3Asj0qSVMSi5SvoSrnsVezrq3e5E5hsMl3K58ZPmb8MwUskIsJNy4U5hPhMkJ/0bRgDXam9U1Y1goOCISSgPBFUkzK/HpuA8w06iPj8lMz6mvwiXa7qPR2BFGSTAR8H1ttWLkVvxwA19MsA1B/P3uVJm0FTmUDVoxU8/THKS1iNbC+crME9GwVdpLbzHOUlcgb/In5LWXbjuza7vJFHJvtR9cilpMgVoD/F0YXqtwEa4H2gJOP5M1NTsvIQE5YJfv8WOlHx76Iqr2l8/J5TUQH1vIwLzUIWPoGSY/JocKybansPim1w825R2uPCV+Fi/U/Fa0kR+RQWkiRkdZv7SvF7kirmBy8WAigR+6n6MPjvIKs8l6Mjw/iOYizg3w7lUeOAf8vGJS+hgf0KNbTLKgxn1iNBhWbFrWz0mAyOdKC5uJQiwmBIqMQG+Pr6Q55cHrO8LydAZxLHHpoDStZy+I9chbnhDVRSJqko8TnqB4OhcUIyEIYhxWxWbuKhOB6rORpAIIxSwwtx/UFthP/XW78oR/JYymLblYzttFNWwRLRO7FzXwbmi7zmzZ1XUIGSc6z8ioOKETeeOnOehgekoaKmPfPfM6i8v/TSNvSE9pItupFWF8uKi6NvBwpgk9TR2UL/9qq8Brt3F4CiR3TwKObEBMs7S3YHBKLFf7ES427SDdvBZA2cprjEcNq3L59+9zNS4pYBiDlEUuj8/WUFfXwcFSmsaWMAfV/7Vin9+edWALgCBMPfZEYxTPy0UAR6hGZADeMRyAuker2ntxcAT/mswRtpNtAPqmZT1Ng9Q5/ZYqUoJOz/7I0OeijPTju3ZrieNqZwNKyrGG1WNbxzMsj1bMC9op3rHfiWSUla9zW00R/8+SH67b0QDwq30punHOihgTrcqJw3N7AWZ2bKSlYflFz7erAPIdnU08F+TXCQwZz53vek8eRij/sGQB5//HGUwcsW1MPBShNpacl4cNgpOioSFxmqC+j/8DQoW+xDv4PtzQFAli7NxsMp5ME2nwu9d3e/x7wBL/bb7TiLGwA66x5DcKzdACRALUx+KONbQ0y0dt0aXI8IqJ3IBYqrWjy4JJeQILmfBQVFrk12dHQJhSluEo2IjBAP5S1b1oOzeU0EvdevX3eVk6XxnxJvxxa86VGzTvei+6lPPYpgpQqLWqOrh4R/VAIaT7DCXFutcsXgQ58fX4E7B0z6fe9qgH5d75ex74OVmoznnbfDcqDc6+Smjahy7JzB/Pzzz3t/bwc8jMep/+YAikFYSkocZWWnuMCH8VzrByx/R1PajA9dvZf8MHZr4ge7gk3+DlcreBjPoVF1xdgPoj8jHoQ4bxvhQdICc7pGqGPNDcp8N2kbz+BCAQj3DegHr8c+4xj0OTYG0vo3jOf/VgDi6cXjvV/GfWMVnrmGkdrH58nX+dT7IQJFtS1jbwW/rzn6/P6WzYV09sx13MNukKx/33sOu641An6ez3tgKhkOnfqruPcy05OhFV+LhNJNUQHxPkdOgHAjmNH7Kas3Ekjwd3h7GaB3HjsmM8B7921H02kbaLntIoByzRsECmyIykOfMl6eZkGhYEqmA0ChvPyGqD5498LobbCKT2HhEiHby2tTY2OLuMZCpQkAJCEhRmzn/PlyeuGFp+jw4dMuPxH+Xf6sq9cJv52UFC8ARwj6RhobW4WU6Pr1q0QlhJ9ZH3xw1MNs03WdFdXVeN/5aZ6T+hBXerOyUoVR2xCCbKa8TSpzCw1AmG6ivQRCQk20ecNGOgnH4gEoEwYGyIBV940gJELArNZX8OEnzTLITU3Ip7V5WVR66Qx1D3ZSULD05phUhoQB7PFhkgHh2Hgv+VskyLEA74QEpMvroaYSy6OOAJTxCDQH43y4kz32KO0DhdcUpUvhSRofRDVhUAZ0w31Y52fl37aEmwgaA2hj/lLqn+4QQGQpms37HY2odoyT3T8JQX0IlXftpygTAGZ4OlV1nBd6YLnxG6iuswzBrNyfcDwHeobl8yHUNgvvil8FSGinmpbzoMKoPhGtWoSMwyw8LXgsTd4M6ks8ldW9JaoTk2qn2deDqac8XOsH7lGu5jFwWpn6KWoaOIWqQxtZA5IoM2YDnb7+Awqxuf1iFDtObDdA9W8wNWhU9SqA50NT+l4JcgOpgFnVf4AbYWLM/czMiQO9yxLhUqjifWPAxiMuNhn0oEfp7I0fCEqyVsQyQ43LmLDjz45PwWAQCUIe9pBE9Niso2ut76DiM0ixtlwKMy2lrkn4qcxcR68FlJhUEoXjhLgo+HcEZ5LVPxYJzACwswIAbMfphz+SINepeouSI4MoLTUF58NMy9fyM1rSfwZHe2l0UlEtnVGIN9Lop6+VogKg6HozCZjb8hxOzwxSYT56wHKSKTK5DvedBAplhwAUoA417himdz6Qv+vPqmjoH+LBhqZOhzyH2r+HAbuTtEKXmSIAAng8+8IK+tuvvCS3QZcElZHHDEnRFIs1GdQueQN8+60rFA2a1N7VMWQD7c6Ee4AH6l3yt+BoH6CU45iKZVI9bajHUieSJzwSsxLE9pq6p+m10mH67V028Tyt6g+id8900a/szaD0JZKuyD0gDrPqB1Nmy9zPq6/HGNYNq+rpnQVdz6mOaRpGg3/zL0dpaUoIrVgaQfUdDiq96aTYsBsA2A46Wn4FyUnpwj6LokEVRAHyYj5NLR0T6I0CyIcgwQ9/+EO5D4s87gsA4YbkzZs304GPjt7x7m7b+hD6biYpCpy0LjStdwCdzdcvcsc/cDdfmKf5nI20+OHzwMYDAiDOmQlwqXNAo2OFGpm9WAgAYc5gRla6eBCHhjI/chZKPJJKd7cAJCUlEUFHIZVBVo6pEnp8HAAIBw75+VDmicADD461V6/I6pCvzPKdzJHFAiB2ezAkSpfSqZNXXC7CHycAwtSerdtWU8W1WgSJvkUcFlIJ+QSAyMDDG4CsXZNLDfUdUD2RDzzjmA+A8Od27gQFCyIQHOivWL6UfvLT/a4eEG8AEhVhFUCgC30dvN35AAg3kR8+fErsyiMAIDdA6+qCVPtCAciaNSsEN1mrDs4FQHRQlY+ANjk5QQhrXL16Q1Qx1q5dLgQRuELS3NxB27atR2a1A2Ibstqrz6URgBiPSYP0PehfaW7uFHTSCTSM8rNgdNTdeCs3JIOb+QDI6uJ8gBsztWBbXF3hhAFn+d9884CrAmIEIIWF2aIP7/0DH4lgbaEA5IlNjyL7aRGZ5ZNXTiBok+IMHxcAwvsSjAB928oCyPM2UCT6RQadzTTk6IQR4iitiN8jDBbrOquoILkEBnzXKBGmfXxtKpu5Z1QGaN4AZEPe8zABPEDd/e0AoDKoZNoMD2YNuABIylb4WUTSlfp3FwxAeBtJocWUFJtL9b0nKDViI7X3VqDX45xHwmyxAQhTrzYs+zykbvsBrEoRzLe7AAhz+pel7APNzAx1rzIaAk2Mx+0AyCzo3RlolOd7qqLlA1EFWp7yLOb0MDVMvI3qDpKatwCQLLJQJOhq/oKuOAizyB/+CDQugFoNQDLQ0L370TVQsRqn5HQzYoorYn+MAGQaVKm05CJ6/70yagE1Ut40ngAkPjaItu0opuj4SYpLlpU1BiBhADgVFTV0oVzSve8WgOzYGUNPP/Ek7VsDmthtAEhTSwf90y9q6ZvP59wzAOF9/uabffRciYVSoy1kgkn0v3/QisbxafrGV0AnEwd19wDk4AcXqPT6EL20T1Yv3zo/heTkEDxlmnwCkHjbarIBeI5NgM7X3YYq8RFRcV7scV8ACNOveFRer7mj/fX2/uASelJiAozvkpFxagYVqO2WfpE7+oG7+fA80rtctTlxwm3+czebX/B3VGbE+HnPoOvWzKrMPsrsghNZAD+VinIFdAZfAjYY0tUQbnC0wxiMx/Ydm+nKFcnTnwBXWg/dv9HV1YNMBEqqqGIlpySjrB0k+OIDA4MIKHtgIlgrsqmPPbZHPBoYVLZDc7q+vtEl78YZGq26pbcfiEyXztRwRpcfyuyiWo9gqq5OUnZ0JooznlqvnQMTHRxo3rfepjGA0K/pbKm3IIJ3NpypXSMjMislgxJ/8OOjaE1xoWjAZJWgnOw0BFZyPnB2SP7X87p404y8r79+/3YVD+P3jM3sxu+xgkkxDADPnr0mHgbGc+Z9/EIpRnmFGJvz9VyRlDh3IGX0inD7sbirVjooNGbbePvGDL7+TCgapYuWZwO81YDm4s78GY/RFwhZKOjwPseaMifmnYGi5/25ua4Nvz53zcPzW/IevLUapvWOjMG6cb4YKyBGyp++1tovxdc+G38vGxk2tEJSTY1nH5f7npB/SaUpraAi525OTiKtW1uEbOWoqFycv3gNEpi1t1RA4mIjQc9cK+7HwcExQafivgx9PLoCwsEh32cbNhaLnrn6umZ67vnHQdmQ9A42PdPF3Rn0ncyoxmJ9C4k5NzuOtWQXqg1HMFdkBpOPVyY7pMiAr3nBFVdW00vE84TpZRwosadRZWUd1ii3N4yRzsZqUE6dtjecaL4G/BtciWH53v37jwLMhCLptla4ur/zziHRV6KH9ivR+8UKXFu2rAGv+ii2EwhOfC6yumn01s8P4h6UMyMTIg1cWeGqb2OLbIpluSOugHAfZV5eLvoKAoXIQNnVMqprlomPED9Jc2LnbGeAzPSzkM8EJYGWk0Sx4UnU0j1FqbE2BNr9VHr1OGhnU1rACZ4Ly2hpGozvQMPtnxxBH8QRsQ1+PkQGZYi/J5SazwR6drhhW/zGpA0ZYPnbAUw1UY3uJjS7uvoylFLX9EQI9basVodkBR1L3Q1YX8KTpJdIVq4fZdjyhdztCEznRmbbcK9OQIp1jAqi9lLTSBk5oH4UYg4Vjb4dg9IA2BwgqylDowGIHWy0KmsHKj2NON4ldPzaj0Dxhh8DAI7roPAHN8c7/WUSMS9uHT67Ev4gcIGGypMx2HYoLyr9WjB6hEyG9T07aifZrXE0DOf1ay2SM29TDcL8nWCl8BWA5+usaoBmdSa9lo6hEuAIkPOGHenFuYRaUbBFemqI41PVqb6+PtH7EWSyUTp6VGLs2WhefhXnWl4PE44xGHM+HccTZkuk641uDn+w8gPT6+/oxKjoveHBa3QwZI4LkvfS6epXBFUoERK/EaZcah+qoHFbGU3KYhFZHKGUkLSM4oKxRiBQtgXDpR1U3rLLV+j0Mbk9P+Z5YuTAgXvvk+jxwX3NpywKqlM8zqHH1ATfFh5dOKas9GI6cqgdflEyaRkSlOaqQvrjGun1b8/eXNAK2yC3PAA531RyTtuosSqU3n1T0opGZwAqdYUDKlcuMRA/Gddw5WAGFSfxd8AEzA9l1SI6JIC+9Q+/Tilwa1+TA+rmqFwTnXBZ52GF78k0ts1jGg3vf/Pjy1BMC6edKxOxHTmvphRVW1REQM0T3wd91anmzxQqdmYl+MP3s0MptP3je10UA4+OXaujyR4uRRy+/X4HJSZY6bNPZWC7uE8UDdCMNUTsA65boL9kpoyiny5EecNMgo0RBHqXOD4oIbaUV9J/+24l/fELeRRlR2sE1MfePTkJ75YGOl4OVTHlo5aWlgYvETn8h2AEPdFJLTW9wpSwrEzSIhdz3BcAcif0K+PBZKSnCinFqpuebuI8qVmNKTcnSzw4hDs6VLQeiETvHABk06Z1oqT/oJrPXRQbxQvW583Xw9bV6wG5BhfoUKVAcTPovxmAqEiKg0tF/cUiNgXhAFn23LZtizBv4wna2ytvppKSDXT+7AXxN3MH43BtuOpVXo5sVFIiHT0KWsCAlKJjYBAFGteKFQWYwFfE9cvBdeSg6tx5uVgwZYpf5zE85H5w6wcF/zYfZ0HBUjy4N9DBgydA2+nwoAHpQJezntqIkLdnDMa8e0CMwSF/Vgfgsq9DcTTxN1c31pUg64rgmJWAtErW2nVFNAht8vr6dlGK3/jQSjrw4WlxHG4g4DY1NNJmbncTLwSAGDO/xuPk33FVFirq0FvV5QJzHCQaz4M+70ZwwNtl2VEe2qiRF343rQrBoQIrHMzr/XCDOZSbtTylnlTqgI08eeP+J0JiMQ/GiMeOIrDwMvGS59MTyN0t+DCe9/noUL6ujycNS37Cg17lo3/HA4Ag0+q6jxWvn7ehr4fxuhgBoVM9xOXvedEoXTvqG/BGR9tRxYhAdlAFscYDs7sV3Dg94T1CQgKpBD0Dp8suUnFhEVXW1NAgKDciY6yO1YEAxYxAOBwAfceGEpTtwXuG4o012Aqt/x66VHnV1VMQiDnBAeWSzCwRaNc1NdK2jaARHbkEQzbct14AhIETDz2F+PwkxNthPLiMfv7z/R5VFj33bnff8DaKi1cAKNjEPc6Z4vffP+TRvxGoNGuN2+K/9ZzfurUEtMYkYWB4/vxVoZgVHx8DIIH+Baj/9fT0QoAjAn+PoPrULNSqVqxYhvVzAGsfaEM3aikWlaVBCK2w0zP3XBw6yBUhliF2g1U2auTkzYWL8sHPbvErVxaCmuakiqomuBrn0QiqLWcvgXbiJ9fmAKcyZUNQ41QZ/hkzqD2gt+QjUTTjiKWb1+TavGFdNA1N1qAhuglqVMFQjTLRJiQPa7uHQYXyp5yEUDpWeQa9GzCpDWhC+kqtCQMSMFiYLoaeAB72MBPoOTJQZsqb1S7pT3y/W1SAaVKVh56+KYAO1YcwtMk17QLtUDNKlUDZOTtFcZDcXYLeDX+ck/qBGlCxLtM41ILibVkUhL6I1sFq8R7L/0wM53lM3+mZJnrh4Zepd7AHdGJklFEJ6B5somtNALsqkaK/MI2Ga38YJvJIjYTPRux6Kq39qWve8et8/Zm+yWNCGcNxrGJStOUZHGdx2udgpNdF5U1vuXou2CWchxUIbnREZZD9IHOvFPeCQd3BmXTtu1LyhSu6ZB2YVc8P/22Bu7uRHssghEd8aD5lJKyl41deQcZagk4r5Hv1PVGc+4y4Z/nf1e2HADYlNYklb3nwfeBQZnj8b+79WJf1IlWjUb97VAKBDZkvI6HYhvP5IShTrt2liLgoyk3YSx3DN8kykyGU4y6DpmkzJ8KYuVl4nYj9ATjdtB19QqCQrVmTAYNDqYLV3tZLPVBe4tHUjjldvA3z/SLV3ZS0IwdARHCgDMbHp0YAmuUcjIl10r4n80GnuwFqJJIsMAJtqIyggx9cx3N6EtQ5rDWuUJoTFfK+8tfVL6YoKhlrP4gY+CkTZn/Qzp7ak0mxabn0t19+AXGQjEWn+pWKXBhozRowo7ftxKVmgNU++sZncgB+5do8TTLw9wdYDBiSQIupnrrvg/ucwyIkfWwKr48qsPnzixPwFSH63CNpFJWaJt6vauihH/xHNX3hhRyKT0D1STlqBocpWhavkQ55/hpqakHJk8DEjoSMCewHHib8xiQqSu8eg7EirseW5TE0jGv/3f3dFGqF03z/abrZJ9cEprA72dgUY6gzksKtWDOmAnHtW7HmStW1xRyLDkDuhX61fdsmlNWvzAssdL8I8wkHQA1i7w2maN23fhEfAIR5wJs3lzxQ6d1fFgBh00Fe6FjVyhuA8MN73fq1KKcOYyFpx/WAcgyUJC5fvo4MqGpOBADhwTSqJUuy4e1yUWRK9+zZDgBSJiolCwUgvJ0dO7YD7ITQIRiQ6YCA+xDuBwApAH+cZYA5SOAFxA83P2fNz5+7AtAVLTjkZ89wKRmu4kszwIM2IYsvF9ZfJgDhZ/K6kgJB56ivlw90fX4+rgCE9zEtLZ6SkmM9GuX1YvcJAJFn4k4BSCiyYMuLsujkKcm59hi3ASCslb9l7Tpk15uQKUun8upq6PAP3AJAxDYR2K8oyKclGekIiseoHwkIC+79IDzMevH3pQrpUM4AJAbrRkpCIp27coW2lJTQ1bIaUV1cCACJjwsFLXQVqrIVqF7Ie43XxjsBIOnpKQjk89FcX4d1KRn0rHh65RW31v3tAAgDgbw8BARYA8YQUHG1g+lXQ0Ns+CgB5ZYt60Smt6a6Eb0U49TU2C78kbhvpLBoCSjG4fDCuSR6HxmwSPd1TwBSiMoIB/PVNTfF/cu/6Y8A7+q1m8h7mmnHFpwH0E66enuQuJMBxHwAZBU8uXoH7NRcI1PYKclmyllCdKHyggAgWckplIbevooOua3EcM6wB1NpzYX7DkA4sRsQ6glAeB/WZq1EVceOABNU3qFjAnBlRq5CsBdE5Z0fieoe8+y9Acj6whyKAo3lcNnbeCZBWACO6yuzd4MWhWpRt2cm1whA+Dc3534BKkDn0PTuNmm9HQAJgyITS9iW3nxFnDvd9P0gAMiK1CfRFD1EF2++7UpmGAFIVHgsJUUtRzUCd1igFccvq1rzApDsFwUFaxB9DDxWJD9KKJTgGX+deuC6rkdCUjalx26hOjTWD7XFoFpjpqvldbTtoQ30ox9e8wAgyend6CtdiQoeHLtnpDKfEYDYEFRHQjr4/f0fUH+XVJeaC4A4Z3voC7+5DX0qzRTLfh0YNy9FUtm5Jmxz8J4AyI61VspcsZH+5KVnKT5aPj/nAiDTOCl//Gol/REASGKE3I+7BSBl9UN0oclCX34qxQVAxmCY9uaHdUjmjNNvfSHjngBIU8cI/dvr1+i/vLBUAJCfHW+BRxtkwieO+gQgl65eofW5vyUq3q2tzaj07l90GtaiAxAj/Wo++olrBqs/wtDgXFJSTB8eOOz91pz/5u9kZzP9B+6VWO1v5y+y4A0bP+gDgBQWghuHhw6Xxx/EmOs8+qGUO9/wQxaMJw+PWSw+uvLhoiZpUire50yOK9MIlMwZdB5f+OJLaED6gQdF6vnnPwfQ1y7oDIcOHqO6WphCIXu2Z+8e0YjJ58YYEOjMUXHxSiHNexDfyc3NRvUkVTywOzo66FrFdQFM9P56N+EaqTtr1qwS2cZqPNxZgaa9vdMjM6SNtIzNubpqIc6FIVNt5LLr1/mzrJDzqU/vRQDfLJrwo6HWw74BzPFOQsDCmvWHDp4WylwcHBSvKUD1ZgL71OBxSfjaGVWyjG/Ol8X3zr7q7xm/4yvo4n1fBdoVB3TV8DbwppLxdjRw07QVfo3dTvX2uPqhM23G7LyuXsj35Nzj7Blngnm4qG84v6yYxIP3V59jI83NWP0wnpMCOF3zuFbuWQV1f2ah5CePy+DzH3daAdEb4XOqr4Nxb4wUP9f1M6wfRnoPBbg9ZfR05HM9o9RR5srku1TdbilYyBfENQxT9AeVTd+7YT29f6pU7b5vSqBHBcSq+6yctGftFmQ8JyD5OUjVLfUiY2cc7Dwufldsdpa2rCgRAIUrqxW1N6i1p41W5BZSQlQ8HTp+Etl7uW8b16xBdaSSolBdzEhKozNXLgnajlO9z+wrbxrjDBK+oWj6LChYIoL7Y8fkMXneK+69M9IZXQkcnGy+t3fuBE+/vVc4qu/btwsP14MSBBnU94yg17h+yHntKYXNv6XFGPhv9/V3n2+9D3yfzHV9jc3phctzRfKjoakJJmwJlIH18tgpnCc+ZjTmJsOULB1rUROCg8YGWQGJA0d+GP0obBkxq7Ln06hdTMFoc0P+MoAPE7T+JcCYDRyijcUpAB5x1AGjt7Ib9bQJFZYJZHYvgrI3Mu6g3aujqKzpApyxB8ipPCpMytTN338UAafMlo6DK65HEIzWjMmhAHgg8PCfkY2uzhkT1LMk1XIKKd9YNDJvXRdPR843g44it2OJlMH/yow18GsAnQhVqSGADzMoSSao1V3tPEwjY7IxOMixFb4RMDHECAlx0qf3PI4sP9qGh2tR9WhGM7+sPNgBQtYsfYyOVbwC5acR7bKCcwk4pwqLw6Mm2l34K6B0NVD3eLmrAhwYGCASTDw0FZmfmRpoQBuJChOfplM3/49qMnf7//B3wq2RAKjuHjdToJw/7L+lqyjmoFAhY2sck1M4x8i68wg0uX09eC3VNOjVWc+iYmWh0+U/Bj1IJv44k63XWJ5vej9zYnbT0EQHjByvGqrYEBhR1RD+LldD8hMfReWrj6qa5XxLhMlgQlQ2FJJANx58D/MX/vND/KzZgT6dPKpoukhlZ7vpobUr6dCxShrql2WS2SlZvQiCcoEt+goqgSVw5V4CICObxXmMDcvjC7Yso1OgtDe23qDx0RXymCGCYFKCNFOoxAWZFbUzYAy/vQxVAZheRsj+ljBrFv3kB+V4Jg/DXDCCxpXojj/ioBlS1SdNqfSD0IIrfIKQikX10E1002vf/l1q7ZugTUhAFi9T83pAXi+nZQjzRdlKYPszkwN04AKrt07QZzalys+o6+TPa+OIBDATeN9iVbQplgVXFMUpRwDVtElKeQQSM2+cmwKlLJhefBGyxhgzZvZtcdBf/uUJWpIVTI/tlZUTW4ScC9MQ7tDP5RD0Lh35xQfi9eIVUHwLlcITFIqKNZ7vPL76/x2irzyTi/egOobE/ckyM9ktl2ACKveBY5kAnTTOSAdlzkRDjRk0gO8zBWuxaViLDkCYfnX8+HE0krupJ7cri/OBFxYuEydgLtleeSbnHtwvwlWR8PAw6Bb3UBv6DDgwvesxB/WKt8f684cOoYHvATWfzwlAjP0Fxh4RZVzF2ul6cIlyVqswqKCB70DN6+fKHhs88RgbGwFtIxbgDtKUoBKwmSQPLdXG9In4+ERwvY+LptRJNHUuWZqFTFOIAAU8WLJSD70QZmamo/lzFSaxXHy4qYl9KVhdhoNh7qcxVrJ08CtUQziwwuCFl//m8jdnMrmhlV3S2Q2ZB4MP/VljwGekt+iHowwa5MLD/zXOU1bP4e/w8XOFJSKCeaqz9O47h4VaDVOX9LiycwAAIABJREFULGgarb7ZiOMYRp9SIqXg/2yoJvZD9RZIjr8MungYf2OhAMT7e94qJjJwVVxb9tdAbwr7axgzw/r3+XNJ4ILz4ONi4MGDwZ+mXRl/z6hgpfdXXwP+HAdiRnUsfo2vl6Zucf+OLzUn1wnx8ceGjUXIYnULatvcY3GAiC8QMhdANV5DfS4CDPegK+DVPAp1vfVHPOhY6kWnMtcT55wfTOpHJBC5lRbl3gf8FaHmlSEWDmAagPq33seHikCf6qilPhjLuX7Aaz76ay6mYY7mwpgrPoqDxlk6CtUkVijyHt4ARM4Jf4oKDadVSwrp4o1Lomq4LGMpHbqIfgOltpMQGU/JsYlQ8LlA24s3wVuhH8EOejF0UDDOruny13Sm1h/rGs+l5/Y8RVeqK+nydRXE9Lvngi/gLgGjvs/9UInNwnPCjmxrFKoQ52nTphI6cOCoS1HLHbi5TQRvpW96AhDj+0YwYgTgxp40F4BVSnzpUBlj8ZX2Nplx5nMeHhmGpNxKOnwUMrPoX2F6xo0aeU8gDIdj8wRlpyZRXEykWPeCg4NQRQoAIwnPXhjv9fQPUxKqNOxVMTwxBprbDJ06CvlNPxmMOfxHKCrGQttXF9CVBjTgQ3nLFphJe0qS6eCFQYqKgxBJnIX60evR2H+cHAMyGPNXvTmWQDuNOiRFJwgBeogKsHh90PcVg1EtpepSyxtPcPXvMVjZsLyYhvHMCbGE0Ikq6c4cYJYUpNWpa9HnESy8H2bEscGP5mYnmaOg4mVKpR1py6l2sI1iUcHhRFFCTBxoOlY6U83GfxKgiGNVgfmuVb9Bhyu+Jc+huiDTw0gohSuVI/RUbMh+gXog09s7dRXqWxIojaAJ27iO82uc7ddJFwYDG9K/SDd7jqApvE7QmMT3VCAeGyb7Z3iwu7w/+hL0UOwfcPktrufDAOh7Ypjc8wzSPOg78HRl548EgeaVHfcQjCGj6aOyf3FtNyZGStnabSoQxd+RITlkNydTTc9HrnWZfUOMDIJJyPKuzXyRTt981bUtcgbR6qwnkITrBcCtA/WpCvtqoaKcpwEKgiEGUEPdnROUlZJO77x3mfo65Y1sVgnQKacUd0gC1XbXnlzQqaRHCUspa4ncqYl06mjtgbIbJ6Fl47Uf6ExMn+Mx4+wDCJPbnXT0UjbMCddvyKdopiahVjLcD0WnQ414bnTDHQRSz4oK5efPPT7yfM6qniXhHo65JAfmtdouBUOiO8ZGS5ek0R995TmY8cmmbRqQAHfSBBfxYGWyCQAyjmvZOzBO//1fz9I//a60KdCEOn+s4bNK6XN6GHNWBfbE50StRyO4qXU4NoiE8vnqEapsmaBfe0rK4ibAM2Uc16OpqZ++/70L9Gufz6T0VCtyNXLf/XBdyCyBzQDobFWVsocqPjqGwtS5t2ZGkgmJDB6v/lT28352WzJV9XTQz49jG6Ardk9pAB9CSF+Iz2jm73R/OgVMsyhU16LTsBYVgGj61dtvvy3MB41ZJ3kV5x4P794Oes6Fe+7r0P4i3KgXCSlYBiINDU2uhsXb7Yfr/Y9L8zlPsjkamT1eX2QAwmBh48b1oG6cdMnlMgCRPR1RoBpdF+eVBzeM7oYaDPd+iAAIwxuAMGB49NHd4sFz86Z8aGlVhV7oYpeUrBE0hnPn3OXx+QAIf5+pECUlq4VOOgOZmzfr4Ppcc88AhJV/mH99+VIFrQBVg3nGEQgGOCjmY+R+D6ZTPPPsI3QdTblXoHzFx7d1Wwlc42UT+i8DgLCx3/IVuXT4EDeVSZlWb7f1/xcACFff1pXkCwDS1iozu7eOTwDIQgFIEdSSepGpa+1H8OIZN7srZD4ASFpcIq3MXYZM+Li4BwKQpeD5c72xBpUNyW32BiAsV8oP1wlQMBOj4wE8cqi2tQHNpBaqapFeGfyZzcs3Yjs3ofIyQBuL1tK1+hvIVg/OC0Bs4H+nYJ84yDx85oRLppbuEIDs2rUZwgyXADzWifuD16y33mKFL9nP9MsAII8+tkOAdpb4vV5ZI9ze7QBJw2gmZU49071WLM+ntz84J887AMimtaB98rpX1wjPDzOedT0iQOcRl2IDcPOHFwQSMzjfTvQcjSC77mhPIL8gmRxiAOIX5KDHN62BZGwj9eK3kiPg7pwVRWcrRgUA2Z4fR4cu19C4E71ZiwxA0hJTKD0JVZ2ykzQAqc9tq7eJikopwCUDkIiQCMqJWQLwBNoeqITc+zI6CSlnNPqPOJGxNcdQAj7Djbl9MKFj47mJyTEqvXKBkqC05A1A4sKyaHkWkofzABA+L+kxm0S1JBwxzI2+/eJczQdAYkKWUbg5FVVASPLCHbyi9ac0guqB+N4DACC8zseG5lJGXAkdu/o90OlksO0LgHDiPTV0K6R/u2E4KKsbvgDI6vTn6GzNj93LLgLdhPBcigvLg0fHKJS13qGspJ2Yr1FU13ICjt4Z1Nk+RjERUfTe+5XkGJNSzt4AhF/7tS9uxVyslO8bAMjwQAKa2mPoO9/5N7yzMACyZdsKskdy4maaBnom6fTJNtAeIS99jwAkGyIQ//X3XqAtUKMTYx4Awm///atlqDAm0Yai5HsCIG+d6QeonaEnd3oCEP6NN358hppbx+nrv5t31wCk5kYb/fPr1+lvfmO5ACCngfdbOodocEaqEnJi1RuA1Db2UJZ1D2hYraK4sJhqWIsKQJh+5USz6A24X9+uOdM9s1E6uwv6lfH7c/2t+0UYiFigCMEUrdbWdg9zmzm3MwcAKSlZBfpR5wNrPuf9WwgAMTYvujKxjOyVq5o0D9MZVTd1S2cZWWteK2xwZaQID7v09DT0c8hFikcMHvxpaSmiGfv1n8mGpABWcUGDJT84WSbXSAsqKODGQCdkKtshVZsr6FZTaL6TajmDCEbGBR2CG9c6O/vAcc4WN4CmQPX29tHp0+AfoyyoAQ0DTG8ndD52bubbtm0D9UCR6hLMw3h4VwqMlQ9+n3/Hu1mav/Pwnk0i21tX1ySaTHk8/czDQob4Wvl17KNV9IZYoaZz6tQFETDw2LtvB4J/TXWR58w7c7qQecuf8a4a6n8bAYXetlABgyLL+vWFyOiWI2hRCipKrYe35ykBKueBLsvz3xOgUPhKGOjfMM5BI02FX5+akrQBvY9mUBX0uefspwZjvvxF5jofrIy1EqX6S2VVcypjLVyLau6zbqyAeJ9z7/turoSKSZXTNZVK9jooGpSXZ4/xPhXzw1AB4T4jn9XiKPf9qpk/riKmOPG4D1WS04NKpcBGThyojvhYTSdoLQYAMuuiWnEMx3NCrQ+uz4BStXS9cIbuG+6nszfLoLYTRSszC+l8LbKcoOW47h/c53aLndbmrIKkKxIJ1WUIMkbpV3e+QK+fepNWZa6kEzfQt4XseFZ8JsVHxNNhKDBtK9qEDFwAnUOlhNcqIz1Um+sxhbEgI4+yE9NQKemli1WX0DgJ5RqXHCj2W++6gV4523sr/Ym9ptaBh/7RR8fFPcyV3oqKKldGnr+ur5HxHHsCeRbFkIG+kealZxlXEvPzs0UAyN+zw9iQK7R1dQ34f7MwR9Ugh3+LaaksC/zhh8dF03laWiIaWAOg+tiOdRJN/1AEzMxIEmIeR07KXh5W2AlH1diBbY0K+VVZvTZb5H45TRCbgLoPjzGnnQJ7ZCA1QYN4T9F8LNx8HUQv7EQFqKwelCX0V6CvLRXPy6OXOykcBmvFSwOoHTTTgaHr1KsYBTqj7u8XjPkrK95cbNfHFGTB6+rkKVEvuU9qGvP6vzp7L+YV+umun6cx5Ynhj2PatmwDAMcoXWqDQhj+tz59J+YmKjvoRTlyrpO2rLKjByGQ4tMsNDg9BAO5IOqBDG1Fp1QBixqRmd5AM1csZBWF1x9u5g4yoX9oyefoXTRrG4d5ClSTGUlpcQSeQ0+BrFasTtxG3RMV1DeBc6MEWPh1TSnm44i0JYN69Rj2oZI6J65RkqVYNN2fq/++x2/wsQdPycZibiQOD1NKSo4+VH7clcWpcXmSZlQVdRpZ9gBlVDiOCpYeo2ONws+GB6+3RalPoNE7HLK2PVCTaqTOkasuYRde+7XPA+9zWthm8b3GfpYt5ic0V7EltXJ4rBVVkmwYJxZTRdsbeF0CCd17xopL2RHbqRUBeVZiEdaFBoDHFqqttpIZFZzwcBudOMyJSZmVN6sKjtk0AkAtgdGzn91OnT0y0WhSWXr+exIVkEFQPT/6oAGVPPn9WQAJhttiH2jIZcQ5jp6XtZCuLihMJns07ztELaqgvNkCqe1LjZAEtsNm0N3cbwqU1TuHQ1UYWQ3LtaxyMkvRTu1D6OWJoHgo+/3pf/487cnPpDOgJsaHdqHXxQIAjIoFZKB5hAogLBOuFyp66OK1DvpPz0MNcEz+lpkrkRMS7LMpINPteASG2AD65LULwD3grxrHz9S10pHLPVA1C6LPPveQeJ8Ft6bUOQxyttNf/N0NMH2s9LnPyB4Zjuv8Teo4J610/ICkYIUjjkqNl6IQQUk2ClTr4ixojH/wd6X020/lUni0ic5cG6ULVSwYcVJ8thvHN6aMlZ1K65E937pvLIX4UxuNDjctKg1rUQEI069OnJQ0mjsBIPdKvxJn7jZD94swlYbNq7gyMq+/yBzN5zt2bBISkN6yrbf7/Xt5/5cBQHbs3Cx4/E1NDa5dLyyE5CxkdKcmZ+gY+Nw8LHhoPPr4LmHixZQ0IwBZs2Y56EoZIhvPAIXfZxdhDlq4YZMlM5kmx5UMXiBZ15+lNdnccWBgSAASBhtlZQiqFaVrLgDCizF/b+3aFVRb0yR6Q+4GgPAxbd6ylmKwCA1hX5hyxWM5HN2jECjwvgraGXjxLfAPYJDC/+bx5FO76YP98rzo8SAACJ/T4jV5ouGcFa/00HKh/O//1wAI7zM7txcWZXt4mHjeR/deBfn/AwCJAgUjGyDkbC2C1zsEIDx/02OSKScugy7UwCF5sJuK0vNoVcZy+tkZNL1qpSr8lRufBepVFA2MDgKoRCMTC/CJh/UEAIkN8pBt8GDIxmc4CDpbU4bgpY8eX/MIna28jGZSprr4BiArs5YhIWCi8tpyBFjKQRoSrHcDQLh/jw1DWb3QqDTG84qTK5xc0jSxewEgn//8M6Kiy6p5LDseB7Uglu0tLS2jbnilGAEI9zBu2rxG9JS51nrQMVgdi9fNEngxTUDWuOxqLegekhLEAIRptTz8/dDwjwA9NiYcjeUwRUNiZBK0mgD0GQ1hja1s6aeReg7kfAOQdcs42wpzSTTyRLK8J4Le/WdaBQApyIDyWFQ4Xao6RS1KGnUxAIh5Ng39DmMABiaagos1UwA3FWxC/wH3Y5iprreS2oYa0Pxuovw4eJdAUvzdI82Unx1OiVF+1BAwgGBJ0keL49PoZncNDUAfdj4Awp/dlP8lut4GlaVutyjDXAAkNTyboiCrW91/YE4AkhmzDtWHHLo08F3X0rQ68tcBzpuoqlMGgzzuJwCxhYRRccZzVN78LgX7x+P85KLiaEPYPk0tvZdwz970ACAp9k1osG+CQ7xkMHgDkET7arjGF9PFxu/eAkAiQjIoI6oYVCyYFMZGwVDvuvAfibJCFbSpUwguXCjlZ5BvABIGivyWnbnUDwUzMY8NAKSt3Y45F0Y/f/PaggFIckoUZWJOzNAYGtDraXzIQlcv3zsA4criV3/zGQoHze4G6Ik2qz89tzGaYqD25guAONED9Pt/9RF988tbQXGT9+WdApA/AT1qRYaN8lLNlAeqOg9vANLYPEY/+VkzffbTTMWChPNdAJAfv19NswCz+7YloK/KQa+814m14qj4vbkAyIGf2igi3ALVrAlihtNijUUDIEy/Wr9+PR05Kks5dzIWi3610N9094vY0S/S67tfxAcAyYLBHnOHtQHWQn/vbj/nq0fA2ADL2/XOqM7VvCyrHzpgk9Cf+fv+qhl2ZoqziDol4KTdD28XGfKammocM0yGkKmLjIhE46fMmrCZFw8GGNycV15eJQJ+733OyckQD3b2EWhuboM03zmR8WNAziCEBz+MuQ+ksDBP9NZwQM+/zRnE3FzIwIFLyVxtbhL1Pn7+vmz6lNlO/r3c3Ewo3NRQR7v7Qc/vaTCgwaNxXxnYTCmn20iA1Ef2bhNByonj512Xj70S9jyyFVKxZ2nVqgL0TwwIYzMdTDzx5C768AM5/72rLXo/72Qu+OoX4X32BjUsX8sL5tWrNeL8GxvIfR2rPm4+xy+++ILYpe9853sejtL6t31VQLypXXp72imYv6MrawyC9DY0B/xOzsF8ylju7SwciHjPH83r1k2Bxn0zzg8jC1Jmyd2fBInH45CMDcv8t/Ee1XNlKsTdzI0rKr+P7c5a3EabbrDAfUTyI/42nQV1/yZXRTSu4Kyxn9Wz+hIExaCHUlbTgbq512ZjBcQvSO6PdtXmv5fFL6EweC6cqD0DrrqJcmIzKSUimWp762G+hgc+jtMK+klBUj5ARjaaKf9DOBgPTQ3S7vxdAowEwzH6bNU59KL0gz7loI15JQiCRiD3KSmZkCvAvFGVBYQUnJUtSF2G4CaSPrpymPwn/i977wEeV3ZeCf4VUYWccyYAgiACCbJJNnMmO7CD1N1utSRLbe+MR2Ov5fl2xzPe2R17Zr5JDuM0lteWNbJkWVa3pFbnRHY3c84EQZAAiJxzKqBQac9/Q9UFCDA1qW6vdfW1UKx69d599916757/P/85GCmVIjHrt8zrpCj76nrIUeGFvN7msTU76OBpBEu42BfXUM/zJ7fugahGhhDQaGvvoEOoR2MHZZ1x4u9HjmNcI30kQyaat3v88Z0CbDBVUx9j69a1oH5dFMqNel92jBHPiaee2in8Q3QLISPNwherV1dSY3MXNbZ04dxtuDfKiccRabuSk11VzXUgkNRF5nMUXgATCLCFbDBFhG9CQWYuorfM32YGwAR1Qho5iOyAmEtY/Acw3rGoZdtQWUxdQ+MAMhnU3m+n4fEQVKRaQJGBGzkkh2dn21DsLmsB493l4q8HPP6xcZlxiIrCb1BdO/63ttfh87TiHDPhcJ0Aus7o5AD19feRI8pGSQnIIjszAUIg4wxHb66bON50EPK+bnp0yRa62HmMKgpXUG5KEQ1N9tEPDkJ6NCGH1mV2Cv+edrt8FhWAhlUQn0tnuiKgIs1/I+yELcdUzoVNFb9F9X1XqXEICmrqGea2FgM8owYVm/RMHEUBuiyAz8h30bqMF6h14iK1dZ8KZ971/XUaX4gO5dDq/F3IwJwlj11mv+OCJZAP3k2X+98GfVEa43mw0NMtHcXWNruqWUSm1IkaBW5wYsLAycVryCHvD154pljtkRoOjsBzmwF4YG8qcTxXOorGH8PYfVcEf9kbhD1i8lNrQF1D4TjUvIY8sraGaX6VufsA+EDLQ3BgbAbUu8lmmkEmRh7YChni3VANy6Urna8gGxWpo5Eb2Kk8A2aQ3igh+TswLn+7aysfh3kg7yNIZ883UwMi6+KcVK2Lzd5Jzzy1BvMkBpmQVKgw7RefjyLDF/JJulG0HTUgfb3IoAyDiicLvafhvG6BbLFuNoucuwyu4mJl5H/V6mJkGaOxPrBigRyg9945K7JDs16tSgU5XNCaxPdCMoDBax13lATlARSC+5T0e4i9QZSE9De//gWqKkmiLdUZdORSL851ln79sfQwAImFlDdr98nztNPfvn6dCrIBsKqy5DFQ0+VU96sg6K8zSpjFGRWNrJbMLJ1qmwGgg7UEVK4Ot0zQS5tQ58NKgdkye5GKtUwwIM9/GvfDaOsAfft7LdQNl/J/8xvFODrLZ0uwx8/XT95BUQdaeVExNdbLuo6lS4opDdQwblMwW+3om6K/+ul1+pP/Y4N477/+4BoCQNcB/LvJi7514xpw86mHeH5+Pn3r98foV768GRLi9bivnXhgNKwHBkCYfsWFWG3ttyscldfFbA+LfnXrkW59R9eLlGARzTfKfhSvt8Pbg/XbF2p79mwVMrKcFv95tAcJQMz+hs3lbLxQlA80rplLSJQTeRxp0H1PPQagkCoWsywTyYWk49CtZ5EA5uXr6ODO3RvwUL0koopc0L6YsR9nDrh4naOC3ExKg14ks0wv6+kzlYszHjGqqJELNHNzs0HtawIguhnOPmkPi7DJEP9owDFfsWK5kKw8dOgUFLakEIEbBY5mFoDfkwtleQPhsWb/Am68YGB5TC4AZZD0LgzDeL+8DWdCCtAfPxYWnPXh7I5eYD/+xLZbakAWA4T3O3/MBS3vo7AwC2OTjkirpIqFTbbUWMwHXXy+2rSRt3/55a+J7/3lX/4lzk+mhRfKXvJ5mNmtCE0lUmQeKeiPALD5akH3A0JYGYuPdwUAa+F2ZwCysBCGqSIH2tQ8e8G5i05ZXC3Hx6Te8D7kb8iuRB+C0ZgTWMDpuaT7bE2JCB0EVSEvy4uCmyE34a8YGQpLjNG/ebUbnC2wxUaAi+7DHNAaNhaEq3nxejrYg/lqeIrIgxo0pXlF7yYAYZrZipwqLG5Ax/KgYLznBopfo6g6rxILUdALAN5TY1MEKPHhQTk0OUyHrh+mpNhE+COswtgG6Z1L7/LAiaPyA/jxqj10ouUMIqjyfioydupSBqbB6oZz+b7Ve2n/RSgegZajbC3Cc1TPt8BUZHC0d8iceQLPCb6Wmcnp4K0X0NErso6CAGj4lONioIq1YTMWIX7KhTwwj+EYfvev/vhtLLwjC0eLol6Y+557H5PXg4E9Zzt4vly8WCfoWmVlheIe9t57n8zpGvcrCcG7TZtWI7N+JEzdixJS72uoqwe+EvWS5hREliKkTM5CUPZxQAmoGPepymVLUDt3FP2HeiHq4bhN43O3Tfbdg/NkQ98l+SVU1zBFzR2qCD1qli005HiGpIJPFDLOayqSqbU3iJq3caqtOoUxW0EDg9eos18uaOyK2jIFB/bw/ROLH/37mDHGrKpsIxVmlwsZc75K7O4ejUWoCwudqelJcS8fh4iHCwX0XMTOKmgs6y7uc25W+JkGsE3EtbdTU1sdneiSkeFtZRN0E34k14cheJC8n3YVb6cDNz6m5DhJn0q2gNqlFv3MVJpWeD89dRsoU1V0rbedGkBJTIBfzY6lj1Bz55SgIaYmOmkUxec3h2SxbmF6CeXFr6AbvQewWFeeDg4JGEJBudBcBvnd1Oh8+qTjz8S/g8EYqs1CAA80n3Pdr4n3ZnzwllIKV7nxZXLQ0RzwaHEqqtykpx+0Onn9ZgA8xF8PK3xKUG5zJgDARdYeFocEDYkwrVuZ9SIdbPh/w/uNi4N0MZ5NMVFpVJq6leq634ISmke4la/IfR7XAvU0M4MwKcxBMGAaWctWmFSWI1AAo0ZQ/sYBWpJQ1zE+1UGXO38Chal8FH5PIMOBCgGMZRQ4n7lx6+la01XxbN3y6C7Q24cpMSkW8runAQZ0dk4BqmA/5mYjVVQsp227a1GP9obo6/QU6NedTFW0Uwbqj/YfkL8P7wT0oUWDOaOiF1qgumbR5oK4V2sqXFqak7ZuXYlgMkwTM2Po+989B9DWh/OXxeIosce/JQAJBtX4ASynJEtKHBtlMiWcW1xKDH3jWZlZq1j5JC0rzqLa8nQUk0/RH79yDWpmDvqVXRIcWJ2424QLy23U0TtN/+N/naT/8du7xeeTUPe0q4WSFfPeOjVJo6hnSgHtfAg4588PD+E3DKlp1GsNevzUgRqrL1Ql07TDS0sqSsU+4iETPjYoVb74nmC1SIbDf/qjZqqqiKV9W3G/Uiphba3dVJQrqVmXz1+gLJc0Z3XiXGMKJVjjOcHt333rPP2rX6oCTSuW/vAnzbhH9IC21ULemDgEGuTxWBiE2zgUvHKL11LMbBad+hjCDFgLPSg1rAcGQJh+dejQIfB/b3lSipNYrP086Fe37YD6kBdlLOmbnZUpKFq9vSjSEv4iki/LDrdc8PzBBwfvZncPZJvPEoB89Ze/hLqMfvEgYLUkvkFkA5VfrWvAf40CgOTlZ4n/mGbA7XYAhD9nMGPWLehBMulsrEjDD7VDh46HAQhnVljhhR/qTM26erVBXJvFAAiDJQYPbAp26ZKMit0rAGG34o0bV6PQvkvUeGgAwsXmq6Aaw3UmnKnhvupzeu75xwUA4Siqrnt4mACE6yTWoe7jCBSvvEoG8/+PAISvH0sLe8BfbWiQi7G57RcA5E4AZE1uNTUhWjmMYvS57e4ACM/xIFaryYg25yahEDwxgz6o+wiRRRsVJOdRGqLbBal5dK7lPCXFJCE676CTTSepID2f1hZhIT2CbOIN0BMVAFmSWQZpz0w6035RKDjJ+8dcAJKfkk3p8el0pF5mbj4tAFmzbCX1DKF+r19GpTUA4ZeVZezNkUK9KGaOtkZTNerXOLhQf62Jzpxlrx9epM+VINZ9jtzHIgCEaVVca8LPEhbJYDPTDz+UqoFm43u8E2CMwQbfN06fkQvfjSiQ53vOybOXsQSTgYGFAMjeHRuQUehH4Ez6KiwGQAJQEEuELGdl6UY6cqYNSkbwY14AgMTFRNEL21LpQlOAGhrH6EtPWGE+B6ppG8RI/Ir+dZcA5JHKnVjQ51JbbwMM1c7j3OXihyP3foCiGciq+gNuURfEbuyxCUm0tmwdQLKfpi3IEuHemonvs9s5K2TxeByoC1JTLxZz0XDWLhqmA63Q/Yo5QCszahCtH6cRheUXAyCBqAqAhQJaV1RBI6DzjWJB3dKNbNusXKDFum3wspmky12H0A/szD1CGzJfFovvuh7pJu6fB0BcWLBvzH+W3m/5Q3mdAEAyYlKpOv0JuojvjGFx97ABSHnqE3hOTyBrJOkxGoDw66UZe4Q09iQ8PdwAc6yW1Tl8DeM7jXqfR6RgCRbCg+ONyD7FA2zkUP9EPbUNfwKw9hV81ynm6CyAyvnWV6FaxSpUk5Qfvxlqt7CrAAAgAElEQVRUrElxPSuXrqD9WJzmZKfA2LMe35HZGa3EGVIAZB18f6rWpEFw4pD4XAMQfp2KbM2JU2ckxfkeAIgN2b5Vq5YKk88rl7rp/BnQKz8tAAE1LK9sBz29FV5gqTECgIxOztK332ykOMyRbzyeewsAsSLT/M3/9D791lfXUn5Wwi0A5PAV1NF1+gXo4LhTVrwDZptOOgdalROSzvGoBdpegtqVuwAgVxom6Cdv9tE3v15E8QigcLsXAPKT/a3ifvvlPSUwJGymjoFR0C/rbwtAoqCE1X5ZskoeFA3rgQCQT2M++POmX4krdYeWmpIqIuBM1WIaDpvlpaenCsfb5ubWO339gXw+H3zM4TurI8yliBicEPX5rdKROn1v/FXqWUFEaBJAk+I2OjpEL335BWGaxTKty5aVC1O7dKgsjcAw6+OPjuKzadq5az1dhAIUO/yKm43heh1U2QTuw3wlJt6WQYfOSMzPTGze/KiQ5eWMB1MYBkEb0GlvNv/bunWD8GDhepEbN5pFxsr0tJAZjBxkUzgzEKFQ8U2U20KFo6anCoOHtWtXCI+P69elH4UAIDrdaijlmACDVbBuXG/DmKk0L75n0nHud2KYtCGdAWGlqI2bVsCMrQWF95FFpSiAVlEXBm7Mt+dmvqevB18jLXtcVFQkZPa4BRBl1XNroXlnShabDup6W/58buZDU3oiwYl7zYTw+a5ZuxyAcDFlrIVByK2Zj0ghp1y0R/q0UAbEPP8IlWrulbRqhgQiaXp+BSfUfpOZHxX5vYVccgHK2UCxLf5qOpeVMxphLhWnWeRxOEtiNbMh4k3OxCgaFm+HaLHceM4pqY5aqDyhhKb9M9Q6aRSiu7lviqbEqQd9PPUtPq5JH9OfO5A13VKwifY3fSIKhdnleAZUqiWpS6gstQw+A+N04LqkE+Um5dDKnJU0AxnUD+s/DN8jStLLKDM+k062n4YRlorwGgCE5+aG4nXU2N9MbYOtYl92QfFRmSWoIUUkonFNjSL00PTcucBZXq4heXzFbnr34oc0O6l9UgwKK7Z5bsfT9NYnLE+KqCF+Oxmp6fDFWEPHjp+hq1C701WrLJoRQo3F/KazwpoGyQXl+ZDJnZycFplYXuhx4+30vNJ1WhzYYINF/jf/DouKC+id/cfl9qpglQVeQsrbwIHfQ0ryKNzM19MJyJbq7KUdXhLc/IEuLCrlwgRnTxNK/riydDmi66l0pg6ULlDMAkG5vX56uCAxWpxtobob47S6xg+Vqmi6eOMiWUFpUnXK4Qwqj7/CjrKfakD88Cbwg0by2MavUWvXNbrWKoVMtOhFrCMdzt3L6RgyYrMAHrOzduHgvGXVTrrR3gg5YERkEXXlVpOLSL4QU0G2ID6ZKiu+QG9dRlYEvxXf1BCtyrSDWjgD3v1JenLl43S0SWZJZ5D9SLNEKIc+9Rt1uJ6k4tRCiuLMP7wsjjSCkjJopVS3HIeMeAsc4O14b5w8jtegFOaj3JjltDxtGx3r+5/yPH2SKWAJInuAvnPbW/44ne1rBU3RTV1TqOWxjVN54kaKs0MSvedtNteAfLEcIQe2QU22fG2XWRVusXGcHZLGvQwYuE1MQHnOzxLwLFjhwjWT94/xaTAE4pU7ty2alqbvIrczHiCfFaQ4KyK/w83qc6CGayfARRzkbz3UM1KPvxCBQbA4M6kE1+gyeYNSbdCFKRNjz6by3J3UD9PB1v5ToGw9SR1j5wVYiY1CNgC0sRu9p0C5agYVcxsASBzmYhL9wR8cFPtwIusyq+SCbcp5fN2GGcorjkaGKh8UwHYanZCiAdwCPpntibVspr6BPmQCz2O+SVqWX/iTyDG2gFIYghSvbDJTJJu8J1hts7iuMjthCSKTEJLPfqcV18mviukdmuUAxoYq3n756Roax5y9frWNLjcN0Xf/dAu19blglppKLz9TI/vhkZkTFpP47nvtoHKF6Ou70ygFHi11LaCbQZimuiKL3j/YCBbQKP3alx4hz/AotXYM0sErmEvw1PF4Q8hEOygV9STtE1bauTQWaoIz9MrlCdDkQA9E/UdBiouGg2NUVLJEHC8LAd5pKLuJcwJACaCmS57UBH33Fekx8msvymzRCAwYozFHuHV1dFI0vGHk+eN7iZJ5ko2Ccm5X6jvob966SX/4v6+lY9d66YMzHqrIuw5H+xEIKsg5NqzOmTMgzEaxUzz1XSvBWmuW3nnnnQdCw3ogAGTp0qWigxwtupf2WdKvFuznAnUfublMcYE8HMBIa2sHHiT9KCqMFPrey/ney7Z3C0AWypLo49wJgPB2C1FTPJ5xUevC0XSW2H3+hWepAdf25MnziLLMokA7HanWOOjpF0KW7VyYNmBSmnQf5P7ljdfMFvC/zTqJSB0BZDpx3K1b14ssBwMNLSfI32EJON4Pq9nkwJyLa0SOHDkjtuXG2RpWq+L2hS/shWzuCQFiOLqoaS/h8dFEZR4HqGDo8eK/zz77GDSvWZpT3rBMkORAkaS5MNOfPfpoLW40s8L92BzX+ylEn39d5teDcEaAlauuIyMwf9uFjqcXaxLMRBbdOmPCQEUX7fPC1qSe6PGasxhVb/KxdAZLf3/u8U2ak/naWEDf5Q+DMz4MQk6funpbZayF6VaGF4s6ngnZBd1IL2LVA88EfhasTyyTESARiJPzgotntfJUSKX5ecEXnv+8iNfgwUgOczZB/P7c2I96H8vL8GtrrEEr4nCZ3iY6ghI05UV8TW/Of13zFLjwXr4rj+JtcXTFcy2iNGWOOwMaPQCqBsSkg5mvnVgkb8neQu80v0tFiYVUnVoFescsHWz7RJ4T+uvj6DFaNPj8u5fswQLHS29dfDsMGqqzV6KWII5OdgCAaBoQgyAVEHFjcfBM5dP0/bPfjxDDADoMhGayx8IDEJb5x5bheyMQXl50riiQv9h2OSI9zN4/TMNS226ASdrAyBC19csHe8ATgiRtKXjduTDsOovsiLzH2CZR14TCaW460GK3SPU+vS/9e+Pfhv6Nzb0nRAY/7MUEmhFLgLP4hgWA6dyFa3CUBx0JJoJiXA2n9CgUx65fAz8F3ANuNh0DHU6qOIUQ+RV9FwBVGQBCRSnsAeWAY335Cjpw6gBNDFZh/sqJE4Acqvh+cIgywElngLNlbSE1dZ5BPUg/WUGJszrk4kdnnjkow07t3OxQ09LnPwY6Lnf5+d2/Tm8e/F/hE2XAk5++DNSedLqOzNcUgCoLnYgxQnAoPaUQniNygTk+KukfLkSbsxTV0AHOfWXpVnD3E+jSgB21GhNUwDXzWDyebvmAti7fgHkHr5NrJyk3vwr7lb/DzNApGlFKQqnxlbQkeQPVDcxS+6hcaA1CUS0R48JtZUEcFoh+Ogu1spjUD8g/Lb00NmMOz4YmqW7oDVCQpI+SJYSFM4rpGRhvyF9OkwCY/LMemfRT4/RBsc0ThU/Q8Z6PacQ7hKktjxcKjFC2qj/gmF0goDxI3JHsmA0eG9y8Xreo15CvEVBS8242hPs1MljcGDBUZj1B7cOXqHVIysCL4+C5xy0uBpLCCalUnLSNbo58grGVdCOuqZR/J8PCCy43MvqWGdAVy6iyEHUsrT+lselukQUR+4rORgZpKahI6XSm4UOAk100zKyE+i5at6acfvSzD1D38AgyBnIexiXIWpAvfW0dascgpQwANTJ1CcGQm+L9Wfi3JMRJhbbmK3FYIKfQW28iCxiQNQtWeIDMqvoUu5NrNZS3G+ZStFuiSs+0DMA5QInyzUqzy2hQxDxBKQhjt2TjuHLbDJJAKznZBusAWQMxBdpfDArqe1Bn9fb+81S9ei2tWpGJMYuil/YtAxCJg5ywusGyWEZggn54oBfgKEQZyS66cpPp55LmuWd9Mv3FDy7Rt39/H12AQeF7J+BRk+ig8qwoykm0UT58dywImLKqG7dxj5eaeiZAwQpRElge3NLhsebMkK953TkbkGAcbl+YK/Ka25SvyR99t4021aTSumrUjvhC1K1KIGyYSqNQFuUWD9WtpFi5JkpZLmlpI1AL/b3vXKHfBA2rKD+B/u+/bqCshH6atcKyQj0qe5TyG1ZOwnqBm697FbXcvI51WTOCszLr+mnaAwEgjz32GApgL9PQ8L3VRnxe6FfhAbyN9wcvdnmRy4XoXPDLaikMSDgK/zDa5wGA8HkxAHn6mSfFc//v/15K7zIAqV29TPhitIJ3qCVHHxQA4WNs27YRQCJG0BYWAiC8jQtp+eJiGO9BYYblctlRlh3K2cOEa1KS4d3B0pUMPvjf587VCd7oUph6MWA++MnJ8KUrLMoSUWkGKevXr0IUchCO7VwQf/cApKAwG/suhWrT+YcKQIqKskXdx4kTkl72TwWA8LkmJcdDAGDpbZWxfgFAbgUgSZAGLYkuptMTFz41AEmPTqUl8UV0qP0IlaeAuuROpcQoRF/bDtOUDwXQInMif1ocLd1UuJky3dnUO95Lh2/KIsnMxByqRWbEi9qR420n8ZDlGqsIAKnAQpUVkM52nH0gAGRlxgrQwLqpf3xgUQBSjewAY73GrlbRRwYgnLWoLC2j5aBovb7/PVCXsNh4iACEj8vBn+07NtK16y1Uh8zLYgBk745aamnvhnnbubsGIEMzw1RTWoULY6FDx0EhXQCA5GYgog051cryNDp9FdF7tPsBIC/u/Sb97OO/Dt9jl+auFTUg9a1nwhF+DUB4oxgslHVbDIBwkKOqdBdAUDrmxggNTMCMEe7n7UMN4NB303Prn0ak2QOA0QvKkQQVJgDxWRJAQ3qG8pOcdKZT1nKYAGRzWQL1jfSCgjQ1B4CkJ0JgIWMX9XsaqAmiC9wYgNgtxVSbDbVG0G98AKCsqhfCQvDU0Cco6HdRcVwhItAOOjt47KEBEIJTfDkyIJPTw9Q8KLNm3OYDkLyEdYJG19gli/dvB0D489rSpyjGBUnhpu+FAYgFIHkK2d3dq/8Z1TUfhffIappGYXtiIi9Qg/Tn3/6HWwAIywT/8tf34rc+gfowD41hDBcCICc+9tHmDSvoxz8+RbPTqs7iIQKQPU9ugXx5jAhQcoH4+NAYvfnBWSpeVkvrViPwnA2526crAYyjbwEg9W1T9OYJpiMRPb0RdLvqLHrlnVZqamcwN0nrVubQ2StjENqIg+R0LDIzkPzX2eYFAAiPdwDXkdu9AJBPTo4hODJEv/vPK+4ZgLx5TNZrf3VfOf3RD06Bjghz1kSYOt8GgMy01wAITyIQ34t6NumR82napwYgfEN4+umn6Sc/+YkwH7yXtmXzBjp/4dJDW8TfS1/kL3ZhGkcNPDFY8YjpWNyY31tUlE95edli8rahcN2sF7nb486nufD3FstoLEbBul0GZH79wfxt+d8mHUl/bppxeSAs8Oj6NYKSdvZ0najBSIXzbklpLmQjI9EW8QNCJEEXkWqaD1On5koWy4fCYjLGOnL4q7/6knC0f+ut/QIs6L5ph23eB/uScEtC4RtTHTgkOj4uo2oMRFiWl29+16/fFPK/eVBzYZCSAllJBiPsSRIdLWtbOHPCY8GFrxcu1AnAYl4PdvSOUJcixeuaXsPbJoLnvWPHejoOZ3ZNw4p4r0igsND1Wqjom/fHfdXjqmtKGJQth2LNxYuNiPZECmT1dZyf/TCL7HlfOtrKr9mjQ0dn+XpoSg9HNnVWx40izfltfnH2QpS2uSBg8SyIHONbHbZv9xvKhllVLuRGz5+7Hqa16O3lcfXv2KRbyS3E5+HV8a2fm8fFI4MlbeQ8YALelOpnEhYaqoicr3/QHsmG8LaC98yZDfVNHaq34D1NvQrTndAfqzpGCGHrORUZmlYlOq52p9WW+DSMbEjk80g2xPQEYWWr1fAoODMjlYzCTe2vAEWmrdB4l9dD9iJ8jubxxQZB2pu3m24M36DOyW7aVbCDbgxdpwYsAvX3YlFozMXoXv+0oE8+seQp8VM503WSeuEyzXSiGDj4bsrfLK7JsGdYREf7p7nuLEAVKcsFWOHMih4T7pc5v8NZPS/TaYyMkRoMfR6uUAxtLd5E713/UCh7cW2BOA0Up+uGOxetXFIFGouLLt2Q58Hj96Wdz4DuMol70QAWF63U0tmO80AUclRRwVR21xZitR5VeGtQUecOtjHsRn9NiqoFi1VuOwBAzuIeNQw6pzYX5POxqs8RD0empABu0Pl0/Mw5ZEzkYoIXOrLvdvRTeSlAqjNguNizseSaFatBdxmkS3U6tQZPJqgKrV+ThAVXkggqdSPb398r5VLZ6E3/ph1RSpVHuSvz55wV5qJ0bihtx7ZWemLj1+li4xGIu8AHqnADPCZGqKH9DArdo/G7lf3k+y77poh9OKFyaCmcM2QBfzclWlW2CZc5PiWd0pOLBN0oNXU5rqWFjl7ro9xYLzWDHjzYP0Pl+Rng7SfSMfhPcUu3HCafUgoahUJURipUr+Jz6INGGQ0eBc1Yt5fXJNLhywcwd+Xv15UkWR1WjGtOUjFVpu+BGtIEXetrgXLULOo8ViJbEE2tfdMo5A0gQ4AsFuRKW+CGvjShENt4kQWMpoMd+/EMitD2gvAw4ZYsrqlSdsLz0wqaEbco+G3oNjsrqXRTU5xhkfuwOJknKPvIVKIlSVsAeJKpofcNAK9eXI9o8gJA6xaP+h8Haptq8p+jy23vIpMA4YiAfMaxb9Q0iqDlvnAPsstMDCf0dtb+S2rsOUr9o5KKzMUiIT8YCjVfgXFlN44ZQ5NQQhsYjqKD8P/wos4nCtkAr09G35MgW1uzIh9MhQwa98paqrHpRnIrDyJrqAheYspZHJ9lQPr4W3/xIbJMMgMUBWUsL+aA6BvWmgFkj7jZbWBoILvKzeORGR2b3UOxjhXyPcxxn0UCrSKIZ8SpguyeJrkvK7XQ7/z+v6MVHIyERPi3f/gzOJVHUR2e/ZevSRW0P/6Dr0OUIpUeqcoE7U5mixyYF8jDiNfOKNwhnOruhIwhq+a9+n4XXW1kU0wfGBrp9M+fkqIIs/A0i7LLbb2dHWRBrQ23GejsjqmxvwG3c27JCPD6Qcfj9sgjq8g3Lt93QK1ucpg9O3D+EDQRfQDN6r/9zQ1KTYqilx8vpqF+uW005oRFZSe9Y9PU0SLPyZIh91tQUECXrnfRu6eG6D/++ka63tJIryFhFPBfIL9SyUsArY5bw80muL/Le4ljZg25QfPq7OykN954I5w5Ex/eR/vUAKQI3PGCgiI6eersPR2ei743b3qUPvjw43v63kPdeAEAwg/PvXu3Ler9wZKyvDjnBS4/HDkzwv/dySfkdsBh/jnOX7iaVJj50d7FFrMLRYVNAGIeUxvNMS+ZC8JWr64R0rn1V5upES7mqx6pFDetmzc7BaXCXIDq13phy9ryejHLC9uwco2IeN5at8LvsWlhbW01vfrqW+FumVSh+QtW3q9Jn9L1IEwrYooW950NA5k6wDUkrEjTgnQrf8Z1LidPXqDhYXYglQsIVvTR/TSVn/TnGgzwtqIGQq2vedulS5eAHhYr3NHFDx7nox+25hib577Q9WTzNbOmRm+zARGi7m6otUFz3bymJkXMBKumMhUfnx/4ppGjplNIACavB5+Hrg1JTpbUDgYrdwLMC2ceIhkapn5FtplLx5JjdfdAZGl5gciQnTktTSfngu0wp2fOwjQy/rcee85vLkF+zgu/sAwrP2zUUpj/BpTCkAiZq2aJka8FWFEcbotZ14GPdcE1xWi6RWS/4rtwppYt8j6vVW1q33OoVup68fyzcT2HGAeuGYj0Se+J1+Sb3JvotPcszbDUJJoVtBOmkKU4Umhz+lY6N3SOWqaYGiG/b14NsV+DYlQav5RKYkrpjZbXQAGJBY3BLG630NacHZSFYtY3m39GUyhY3V34OApxZ+jqEDLlUN8x66kyHPmgHyRBtSmKSrEAsWABc6T9EHjSrWokIkAhfK+BHG3kNzT3fEMMSMSJy79liaWiBuTqIFScZiOSvHw5w8B9Bn4T+UuF2lIDahD098szlsBwrQALy1hq6W2jQxePUXCGwbo8plXVZISgxhQO4ICuFwTHm5v5u1zIiNME8wJg6WsqroJcmIfvkgxw1M3G5gig4DcNXgC5dOFKHcXEyUWYVVXq21k5SLmi+3k2KrVDSeFBwSsWpKuqNiDii+JyBNGiYjy0sqKalhQUYsH5CTxbGmimNwW1GRIQzYB6EhcvF3ysaMWNF7A8Xtz43KZCcl5x1twO9/Wdq19CgfcNikfdQEvvFRQ5ywAegyO+33BjahiTGLnZHJ7Is8ImJVKtVizU1URMxlg7MNdEc4QoFsIH1Uu3QuHKQU3dnZQMWtoV1O05cP+qzi5E/6Cc1zJMI3iuJ8fJeoCdFXup3TMKYBuAAhtqFbAeY8+/XMjRRiM7XlGQQkcgrsAtCvVa+pbEoIsBErdNBV9BZsAl6G/1nTN0rnEUAhmgY0F5jFseKC3PrYlH/YSXclJCIpM3DW5gMxbsEyjktlrayTcdqRNMAOVJnD9UzaxhKXx5mjHOZCym5Vzi39/klBw3K+S6LVFKqhcAZUnqGlDVSlH748VCv4caet7DqEoajx/Px1ioG3GrzHpK1HNMzrKpnAQgM5AI0wCE/60fyxZ7kGqK91ByfIEAPqdvvIp7CxNF7VAHq6LSnLWgzE3h+xBdQdZnoD8Ag88WzKUY8k5Jmvq6R3OovDwHz0SoXQ1LpUaPL1L/EeW0ooZkk3i/saGXqstrIAn/AeaFAiX+BMBZXfcRkeO14NpYfbLORQd1eL3icMrn1RRoZQ4F1iuhsLxtO5T4MFx1R6QC3pW60/Rf/uL36Jd21mDMZgEe4ZkzNUMHzrZSrDMAypIbFL8gAptEVeWpFKvmYAz6a1cAJIQdagDi8wLwIGB4BvUe7x8eholoN7341Ep6Yr2khAVQB2bD/Y8bA5AoUMhFQ/1OD+YJt/ZeeZ7T+P34Uc/CrXzZUsqAKSI3B6rXO1tbxWtNM4/JgqQvKHr/+W+u0pd3FVM2MnvcGiEWlJ+NzvPxAEC6W6SylTVVPtuWlJZQe3cX/enrHfR//W9rMFY++tmRYfjXTOC5IIHiqAowjECBcErVr1ljITowsA/WFX00PNQD+rsEeffbPjUA2bRpE1Q4hrAgkid4t439IxJxEc6dlyf7uWgLABCOrKdBj/1uvD94W9aST01NQVakQ+i9L1Yv8nkHIF/+8vOQdoRh0802+uIX94nMwPvvHhaeHDtQfL7/QylB+6ABCBuFJcKs6NKlq3PqEO4XgPACY8uWdWJRfQ11LAwM2XWYsySHDp0Iq9IwWHkQAISNw3bvQbT13UNiSj9IAFJSkodFQCxdviSjcv+UAQifPzulcway7krzLwDIXQAQzoC0+ttpwC950BqA8OuKuOVUHr+MuuBbcHxAcqdvB0CKY0soKzqLPmlX3hVQWYo0MMZBnXDgP86CcJtVkVu9jQYgm3O3UaIzhca8YwLsxaGI+hSyJN2TULLROMKQR74fALIjfzud7jkNTxIs+m4DQB4pWyki3/UohOaWm5pNG8vBZ2cJagC19v5OOnzlBM1MQM70cwBA+H6worKc9sN7y+mSkdG7BSC8bXZGOVSf4ukEZM8ZgOxYv4XqGk9SMFry8+8HgCTGZsCxfgX8Xcbh31EOn4dRuo46kpGJnnCA4UEBEC7UdiHTlodsXEKslIsfBB2oC7UNE8OgJRWkUyHoZC1DEAGY/AR+C0Uw5FyKuRiiOETPmXc/CrB6phsZ89FW0AKjQTvKpCNXjyPiP7QgAOGIf457KwBNLAqVJ+l4vVw8+jlLoQBISmYCFOFslIxi487Jq1SSijFJz8TCPURnB27g/1sfOAARffD20arCr9Cop4M6hk8vCEDKslCPBSpU5+jJuwIgOgC3fcW/wJjcpGvthwUA4Vad/wxAIMRiWvpEYbXf76af/hTy3PMASElJJlgHjjsCkLbmYSrIKaS/+z6O8QAByMYNMQiawrsG95d+UBYH2/vp3Jmj9N++9R/o+R3VYQDC59SFBMKHMNMuykykoakgLV/mprKixLsCIMcbJuno2XHUUEXR2cudqB9ZSptXSJbGwwYgf/dWC7X1eOi3X5QePXcLQN44MUDLSrMgvZ2IehSYEr7fD0B4Geu62QUBiCVuhMYubAPrBAF3ALcf/OAHkdv+fbz61ADkueeeo/c/+PiOEf/5fdu0cR2s3VuEE/bnoi1Cv1q3rlZQrO6l8JwXspwV4f90vQgDNNM/5G4AiN5mvveDGTFfjHKjx/R2BdCmLO58asMLLzwtHMhbWtqQAWGN7UEUHrUIfw0/EHrLTSVlaVw8jvbpRby+cQmlFCz6ubHRn1kAzcdkpRimQDFoKykpFNEMVh1j8MbZCa6x4boMnQViCpiuy1hIXYvVP3T0no/JBXbcystL4JkBNQwAD953fX2jiLbp8+Z+6/1xdG4WxmncdGG1VnDh97gv+nucDTFlRPl8t8Bw7CJkelkpzMxiyO9FBswsDOd35XWVG5jqWbxdEor+a1dVwBjxvEE7kpExM9tmghKpRiVXcZoVYl5nPl/tMJ+OB6Smt/H+5qtUyffk8fh7+jgmANVntlgmRH6uiq+NYnhz+4WyIGYG0MzChJWxkM3q6pILMNO7IjLS5ivjAnChd7iEC+OUqD5TAfUgB3/1fQGRaUuUynBgTC06Uo1IZLj/6nuo9Q5H+Jl3FIqR0SwRvFYZEy2IoDMbcmjQB/W5KEI36VYqSqwzIFamZ4VpWbguZtfV+1ZkbeSYcPrCQkXgq/M7N4NygRkyTBK5P0tjy2lV6ir6Uc/31feYbaV2ZmRAMqNgBpe6AdF/C70BjwAJLgw6G7Z9IvcLFAsDNTvmSp+nh/Z3v4fC1EhCijMv3GrT19BK0FjebX+LEu1JWBjG0qk+aegWbr4IFJoz7yI8NuxbnSu+ZCZW40F1WJ2yBtJa8K4AACAASURBVHKtB8TuxPwJb4D7Sjhb4qC91TvoaOMpUcgsxge3gF3VmyBLmoBMgAtytCPIgByF+3M32RRfO4TIqdpxmH5qAcjRUVk+zeDY3EwvS5prA0xJq4qIFkSU2Dg9o0ZAu0Xz/UOoAjHQgFpTWS6trF5ObZ1N1NouszZOpubw5ziw36tegz5kQ8ZAnD+8nyamJL3F74uix3bsoZ++cQ5zIYp27yijkw3fB81EFpzasKDm4lo9GJq+yXKs4hj4SL/nQzYtHYIE66qegKpSPaReU0Qm5ELTAcjtykJkLkLXTSVRhKGdUyvDIaIcInnfHTWEMmJBeeY2AxWhJfCa0c0ekq898KsI0RTVwnwtAMpww9gwAMcIDfdlQzLVTmsr8siF8UpL5Oj9DH0AWeD1aUuQkWBZWielBGLpatMkuVDkPI3nQ1mhHYvtUXhjTMI80YksRhoyD5ISy+ORjBqoT06OUOcUMnlWGXEPeJEthUoRt5Cf/SpkJDqnTBbqRuM428oqqWmkEypxDTQJnytuluA01OAi198Ng0ZudpVhteK66MZReo+KSgeRLbI5ZTZoWlkf5MVxBBx1Qf1n4DcRyWTy71y3zMSllIbf+aX2H4czZPxZkC230djLLfzMAK1It7KcjZSbVkHH6n9AQb8c90crHkPtkZM+PnEcYg1l8KyZwrj0o9ZllkLT8n780tcewbinwVMC/w7JrEh0PMCdTKZB6r+LhvpWiN/X4MA4fDwy6LWfngedX2Y3OCvvnZFj6YIL94zyDGL6mS2gMgMhOZYzUCWLQeZCnIcHQRalxFlc5KVnn35S3H+z8BVm/8Uis5eRlU6Pry+n4d5LlAgJcXE8RzK9+RGMJ3vHKDMjEd8rBciFxw3WCtyCyAbEuNT1QmYXexPvv/5RL11q9tDeTQm0JBfGzA2jyIaM0W+/vEZ8HkAdqkUpUlq5IxMyYzkD9bfRUTnnb7ZK+tQsfrdReJ9bTmEKsjCyIH8EReHatDYBGVluFhTB6/Zf/+YyrSpLoq0r0smDTEZijBzDyQGsp+DdJl6PySxe6apc8oBlcfnmCH1wrpt+/TmppPXX7/RQdt4MvIkgxIC6bm4Bh5VuouaDW1JSEr31HaggbqkABc5P//AP/xA+/v28+FQAJCcnB8U31ffsfs6Lvaf27aXXfiYL3D4X7Tb0q7fflq6d99O4XoQzI4WFeXPqRbQh3+32+VkCEK6hkI7kTlq5sgpghA1o/LR79xZkDs7gpnCrJv79ABBOmz733JPCb4UldVnqmNdLPGZcjBmHSBMDN14gpabCXwBzp7OzR4GUEdEnTvfzfrhwfDEAwuPM14KzWZwBYdoV7+dhABD2D2loaEYfkc40+OD3C0D43NaDenWt/iYkj+WNS7Z/2gCER8AF2sWGjTWoB2kAjW78FwCEB2URAJJGaZRlzabLAZl11gAkGjSANYnrKB2FvUPeQTo7fhJuvD5KwsM4zZ4GadEkFEj6yW3FQxFPjP7pHvJikdE53U4jYafkuQCEMyAFKHp3gTLTMIZ6K4CUhQBIHDweduXvpZsTTcio5NCZnpM0AL+COe1TAJCapBU0BsnRm3Bs57YYAEmCb8Oe6p308bXD8G2QqJQBSEpcInxNQFcqrqFhSFR+fP4QakJGPhcAJA4qPVmQGs/NTqar1+U1vVcAsmPTLvr40FUEakCb27QE3g8foRhX3tvvFYCsXf4kFvFuAKIW0JkSqKHzCGoCQCXVBp0PEYD4AuMC7Fbmwp8Bz4RTva0wzJX0F78jl/LBmU+MsdCyvAlIyYI+xd4jeNB8DDBSHsqmMqgN2QEGj1zuRqaslSry87DQRK0K5nnXUD95p6OEMtgA7ulDPXJBOONE1u4uAQjTwqpycygO9S83ho4/cACSDOfy5Vlbxf3vdNOruHicmVG0TAOAxGJhX5axGypfiFwrih6fy50ACGebNlZ+BTSsHwsAEuVAvdDyvWIcJgFaboISHA+w9sb+HgBf0HkNAJKdlkPdA5CFVgpUCwEQ3o8bNWHDQyN04ljXAwUgGWkj9OIXXyArsFwxdA44s8rGl0/vWof5ar8FgBw8cQ3XPUjbt9eQM1ZJ4N4GgLx1aICOXx6nZ3fGU3lxTJhV8W9//xL92e9sg1oXald+DgDk2Nk++uBUN/3GsxBFQI3Y3QAQHvff+POz9B/+GerfAH7/+p1uABDvbQHId//7JFgxEDTwjghDwq6uW4PRc2/gi//rUwGQ+3U/Z0THhn/3Wjdytyd1X9t9SvrV3RxT14vw4p4jZJz9uV29yJ2yJPy55hibWZGF6kDMKLNpVqej52bEnSPceuHMhdz7ABbff/8jFHW7RT3FxYvX59QDhKOSBofflGQ1vSicKsJj9l3cAA1++UJjqTMrXFTOimRsfpSFCAbL8XJUipWuXC63ACsBaEBOI1Jk8hO5P7wPBjW1tcuhmsXu7VPhIioeRz0u/NrMooibI25Y+jx5fPS4+WYj0SU+Jz4Oq2hNoT+XLtaLf5tjPzfTpPTNjZBtQIvtG4OwbFkxDMZscAJvnFM3o/vLcrzzMx/66xr/mJmDufUiRpRcfYn7qOtceJy58Xjo45m8dfNaza3DmMvLv/WamnUYkdeR+hVInRoPTnN+877MTAfL865dV0Unjl8SngtG6BihLrUwNjMdhsQtc8nDTWc+dNAR3bKoLILMTKjiZTidawoRL+I54yH6pE8Dm1pjVBRdfKLGmDN5yJiId/Q15+9owBCHAlDFZBJvqf2xlL65b3mwyPcs6K/OjHDheLgmSS38xLbgNceG4qjCX0Wn7UopR2Q1QrQv9RmRfRgGmLgwdY6WxVRAYtJHE3ANnoKiy+DMAKKL0wAdXiGva2ZktZzw/AyIHlMuRp7bbq37ioM/QXF8CTWN3RD1IuL05ths6CyDrIyR1x9/le+KOHm12zkaA8iKbM/cScf7j4r+h/s0qyO7cJhQcZQnah6jvoleutbRJExXxfAjgqoV/tyQRS3JKhAu3gevfEzWGRV5NE/H6HN4fiIbopuZCYn8Lo3x4QJfwzNG+x+Ery2PpeKl2TFv/bMOAJAUqqkpoUv1n6h5JSeNC7K44SydZRQLZTkfA9hHUEkdTwyuBHjJoqqqdHrzrWtUuTwTUeZBqm+Uvh3cR5dL9m9yEtLsqgZEZ4qnZ6BqxJMPDX7mtKxgLYwjS5A9aKXGbu2/BL8WlcHRzxQv3K/D1wI1INrngywQLJAlJ3x08f9DKEAPYhtxDDjex0TLqG42zs9llfcmLngecUqwwe3R4mpx3z13M0TNfTP4GeGcnUXis8qSM6AblorfHwMjJGmosdVHVUvcdLkRvlLwbQgo+V5XLGo5ffICT48j+GVVP/QZSavh5otXBezhHyhLEmPxb5GReJsSBfilXfwcQLAMc+tK3w2aGJEKhjZw7xNU1N6FAXdBYZObBWPBbQo1H26cK7egKsbn1+Oo27CzaQdavwpK7Vz+dbrZf5IGJ1ogvZuKay0XzyEWIYB0rOgvfl8by7+J+pVRutq+H5K43SLDx0paYr9KBln2ARkjNW9Y4nVrzcvUOVQnBACyk8rxuYNaO7toYGiITp6+To+wsMGQF1QgKWbBrTAnjmqWF0Ooow1F8VIUIC8vkXo6ZTG4Q3lz8Wu3fRsd+PgkAkmTGKds8fkM/E5gAy1eu3BPDUzLCeJDZijBKmsmpoIRJVKXEwUfaJOYE274VXCbhvpeUnIvvNwy6YXnvkJssRE10UZlxcXi84LsbLIpk00nAJo7DypxaKOj0xSfobKIKisaBNiyqiwkmxN+5/UW6uyfpa89AU+QdDlPdXD5R293UfWyTNr0SC72j6SHkrVl3ySrujYorQxnQHx+Odeab/ZTPEw5uY1MDNDm9evF63aIYChdGtSzyvtPWgnEd5RMN98H/+DvrgAcWumXt8MqQWVAkJ6jyUE5FzpQt8utuCpHZEC4/dGrl2gl3N5rkT352wNDyCINYk6Ow6xSykPzI6kV4hvcAgDvAW8B5cE08srFa8IW4dO4on8qAMLu56dOnacxKA/dS1tVW0MD4Gvea93IvRzjnrddAIDcD/3qTsfVCw+O8LPGMy/oW1oQSYTK1nya10IAxHxPqE6phcz8v/P7wQs7vbgzwYHpxaG/I2kBSmUB0fe9e3eKBd8MVE7On68XxoMmfcikRYT3rQph+bMwSFI3Yz6OmRngf8+nii1GHeN9zf9uTk6moGpxv/fs2QOQES1cd9944/1btt2+/VFQydqpqalFULxMGhcXs+u2EI1IgyAuEI9sOLdwmvfHssAlpUV06uRF+aBTY2leA/P6aAqGWfyuAWFyCtyLK0vhfXFFUK9M8KD7zsCAARc3c34w3W2hORQuvGUWj1rd8HXTY26Di7WmrumCflNiWd2L5fGstwKN2wEREwiFV9jhwYgAEX7gmWJCkfOI0KAiIMRCmVArKVmSi8zW5QhFjdcLunvqQSpWqvo9pquYoMOI0Ipz42dymOaE14YqVbiIGh4fptqUmNt4TytIieEFYAnPK/W7EMXpfAyzP1h82rRnCJtBagoWd0MNjSVK7Qt9jYASFoKQR7C6+Jw04FFH5fNSn+/w7aUDtvfFB3YU27uDbnrS/YJUPQp20ogPPhi+mzQGtZllzkqRCWn3tQhAEg8JU35fAhBNzVFRVmMBFh4zPohxDuHzFcOqv4fXkLUVm875onxHNrUtjxcMU8U7vN9bsYygYmlsl+7MpKLoJXRyFDUt+k1B1Yoc24KwqBMeGI+X7aX3Gg5IryJ1LoFpXEeMi+yBj1ZkV0PJJoqO1oEipgGP8hEx+xJi+VcFFMTRFM0rnNHG/q0wmIs0ubOgAaSsAlXKbZRlDP/YwjUewSBoIegVg++nn9oIH4YmQS0lm1xgREWBgqVoaW4EvGYCcvHH63p/SPFfMMH9Ixto3bpMOnv1PXp01WZEa920/8jbWKiiLgL78HolPcQHA7uEBLkAD8JUkpsf1DF9P3p801dpDPTYseleutp6BOMo+86USp0BsViUehAWnR7lqcPbTIPWws0JiqM2hA1ocIn3u5T3QZITJmqKbpOm9iXGBxkPh6KeTSRgsYdjbsjdJGoJP2k7R/XXC+S5oyUAQK4vcVFhtote+2hQqDStLEukC9cmUcugCuOtElTYYKYQmFGO3sgSWnxSJjgUkIv1IFOLE9vkjjFPrMrYzmqPgF3OFHD72uOJAEqzdKm7AWRFL6hEkULslHj1rKVE/KYVACG5YHQhkxil/EE4uOZTFDWvXnRiG29Qfn918bPIOE3R9e4T6I4LqozyOk8yHUlxTfl+nZFQTimo4UqKge8KVOya+z7CXFK0PJzTrFcrYuGZ74+s7WpLnodbd5q413BmqG+0C5H2RHrn44+xMIbXBOoTl5fm03R8AmR0pShFOuhlmfHZCBAOwNgwUrAchfPiNoZsW0qyBBvT0zDffPcY5lwI81e+54VXjK6t4X/r8QzMxiEnI4GJLdQqvw8aXmxMtXg94ekCAFEGp9RHv/Zrj2IeZlE8wB6SW5QWuAFjSLEp1VYj0wGFMG6z3gCl5ebL18h4OZUS1Dj7f6DFIyBLSpXqytU+eutwN33tyRQox0F1St1jZtQ94wQc2c/VT9CvvlAM64IMCqpn9NQIsnCKYmeB6h4UTcS+OzrkWN9oukk5udKIkD3oXKCncWtrvYnjy+L1NATwReNjOtS6BfeugcFR+pMfN9OO2mTaXqOAMoKkGoBoDxieG0GFZt45d5M6UXD//O5CmBMOQNWN61imAWYlSJxBkGoCRfbcGlFcH5WMDFUon/ourkRQcvpTuaLfNwBh9ZydO3fSh/sPyoG4h/bkE3voo48P3xJlvoddPPhN5wEQrX71aehXC3Vy/oKQj8ML6GI433K9CGdF2tq6EJ2fWHDx+PMGIHwOjz8OF1U8xLheYL9y5/08ARCzJmHPnscQHQA1ISsR4PiCUOoyG9OjEqD9/frr+x8aAGFvkkyobZ0+dflTARDO7GzeshpF5zcEnYvbLwDIwgCEx2ZZRREeZgl09KiM4NIvAIgcBwOAVPprqJ3aaMw6KgAIZ3AgSgqwUUPHZj6hwQDU1VTdx2rXoxRNMZTpzEY0FcsmpCXeGYMSzj8SALIqYQ31QhGocwbRu0UASE5iEXwcaigNvP4fXvjpLQAkBgsEO3sfoID90cJ1dKX9CqK8WNB9TgAIX96nn9qAxUknDYG+eq8AZKwTNTgr0xBN76HC3GLqGewG91tmyO4WgBTC1TwvfSk198KscaRRyJF+lgCE+16WvoIyQQNLSUulv/qgD1Ku6r4RgAs5sgf7tiTT5RtTiNZ7yT+TApwcobaGHgIAeWabHXUZ49Q0wGpb9ocCQKry9iA7Aef6lgO3BSDaRBNlArSj5hvUM1oHhTIJpDizvxgAKUxbBSO9WiGt3dhzAveBBNA2SwSL4MS5ekGH3og6RR+c0T0QIeBWAN+mKACz4bHr8CBR6nJ4fz4AiYpKgreEm959j93r7Q8cgHzjX+wVxfNVyyRoeRAA5MTZLjp6cYi+8cVU9BcBgXkAZALP7P/nT6/Tv//N5ZSfm/1zASA+AKUTdUP04dl++j+fW0KJsQB6dwAgdchGffu9bvrdb6yg944PQQnLQ2X5oK3eBoBYkDGztL8AtbF++KUdCNePmmutu3l93wCE3c+5IOXiJSmDebeNI/7VVcvp408+nXzX3R7vjtvdxnzwbtWv7ngMY4Pb0aq4RoELsVlJiQEe+44wIOH6CLPpfZgZkPlZgfl9Woyioxe0Jq3C7CPvd/361Yjqp4N6dRXGg7ygj0jv8nHMDMj8InT+3AuKEDeW8tP71pkS3c9IVP5WOo55DPP1YtF93hf3d+3alSJS2tc3gP8GhZ8IZxE2b35EyMq2QxGDKV11dTdE7YluPCaaYmVKZ+oMiaSoyX5q7qz+Lm/PtLUNG1bBRPFIuIidP+f+LpTZMQvTtfcHb7cEKjcsNXv2zFWjmBwRWvWFSMYiEk2dT1u63XzjsdHjzn91Jsak4Onz51RrNPTSdZuz33nSkYtdr4XmsNw2kiHQY8Hnoc+FMyFhaUijgHjOHFfsiNqKZYjO+bG4uCGj7zYVRQ9nPXCsOVkNHcnH28oNOfw5L6RUpkIUk6uFuQVUAB3w52Jfuzp2eC7z1IhWrseCYqVWq0wHU6kKXqSJOcFkLpUhEdkQ/T7+WjibwV/npIYaIh30t7o4oymPKD4LF6xztkNuZYtXX+J/q59V2Xg1jdqHqM8F3q44J7jcojak0gnaYBALpNkbNOhXjt9JkPrEMVLgH+zH/5h+NUUMhCM5H1XnydW0kXEVnQrPFPIPR1IVEQpVJKsRPhGdVQkPpNwmKAPkc/IjVoPuyVMigMilGE9kHvh/dvxvV8I+2j/+poiohpuRZahEwe4yGB4OTw/RJUj0ekDDEIISinaT4kqg2rwaQbcLYGHWNdpJZ1vOIMIO129dfB7Zc6Sgnfuh5ykfW73WGTvOiIQz1uNzZcwRRpfnIRCOjHyG3WHwmX9Wy94i4s52x2i7dqyFX8iwyIBYFb3KT71YFCnqDpzCvbPKS8PNC0O5XwsQug/3wyxw9FcvXyfoQYCk9MGR18XnXkQ9g/Cx4MZZVqdDXsdZ9V4IY83AIxP+GPGIfp9FBmkEhd1s66EzZCJzapPRU94/NwivIpAi98VFz9pNHiX2OI78Per74OxsxA+D1WhDQRlZx12QktRljUbxt44S9zghGIBagorMaooO4jiYwD85A9fqWSXZigxDWABgTDqac3aLbJJuIlRCLJGovzWgXM8x9hY4nHDzz0YyHMgRyX2o36p4zb83u3w/Vt0zywtiqbhois62XoRXBVPt5OeBACRZle8G/9sxUSred6tMqMczheyOOh5Ls9rlPPd5keFShfo6kp0cnUcrIZv74aW/IpcF0rfwI+E2qvx9+LUTXiSoGxdtbNRLlflPoBA/idpHpPADU23HYZTHjWl+4C/I81D0u9rCLyEKfh5F5W0I9si+psUhQAGq4dWmZkqJT6ScjCyKScFcRZYqFnNswH9d7KcPamjc0mFa6PeoTKYX8v51rVRQWA7fGaILF3HfJizolW+Hd9qDfsgO2zBOXpVFsMM7xALvHW5RFlkzNoXsmN0hMwc+P4rhlV9NDChx/+q3tiOLlwKjvXHQE31UEo9t1e2xrGgpAILMkg2C3ZGkZG9n7LPIosjMyJSShY7DGk3fzU4eaaKDZ3roN7+US85oXBsltmMFNVL0AXP0W69cpyX5MfTUrkoKqnuUdxx0ccU1tICK5cPvk9vAgAwyXoM/hxX+HtzKly+jlAQ5d4MAeFo0RgvfsMRyapHMdNghtMDSwNy+9XoTjCmD9K+/nAeWMaj66h461iePYUWw26nuqN0Ai3/+RhOtr8TzHeIR11qmqDSjHUIQsl8jEGPoGpBiUd1gO2kJYOrdTD299aIG5H5d0e8bgKxZs0aYkQyP3JsTOLuf80KuoUFKHX7mbREAsmnTWkHTuRf1qzudy2KLQVPlR++DgZqmaXUCofICmfvCC+OFuPF3A0Ai/HqV8jdWvgv1gfvCfeZrVlJSQFevNglZXm56X1wrYB5bAwsTJC206GZ60EJ9juyXzazMaHfk9fxxNMGTXEjLmxsDCS7+Z5UtTsezM7oP5jzSj8QmlLBWrFhOZ89exLVunVMDoo9hUrT0efj9EUAoCstVCpWPyduLonHUgZw+fUlEhXR/eJ/mgl9fa30ZzPNKSYmHzGw5TA0vi4eCCSDn0pgkfU0fQ76OcNj1MeZS9EwOth7XiLIVbzufmsfXlQsRb9kfUvphaomJpNSGd0PH0vs0KWomAOHVs1Vrshr1G3NsQ9Si2w7+67qqGurs64U5mFxkiwYjPjlxDYoS7vF6QRyE5r1e4WrqE1Op9Htc5xH21+AhU0ZavG2YjqXrTfgwGjBgu5BaWDOAcSByVAxaUCPBk0L0B/+prtndGF9NA0M/w7UcMBzU+wtTu8R28tysOG7Eo4RXaWrXGn/w/tUxCoN4QOPzjhQsCng7te1y3yoqQCYESvpUTxdoDNr7SwLL6EhIu91GANi9ApBwf4zjmTjStF/0jxq8Ko2w9Fuir2ruMs6aUiCO8ZXmBWLH/G6OPR8mb2l0eZqNF3nRqShvHASAalBhQjFtytsivEluTMDfaEBGZwXNEYvDYmRGlqaU0tHm42LBzbztfvCxxSUDgJhPF+OCdfP3G6FdYXvF2DT7YNKygsMKjInTUdfU6sYx5LkGdbEwNguhFkVsJaid8nvr1hXgPjMDFaIeBD/kAoSz6dNMX0ETv2X12+Ratim1aLahpmESC1xuqyrWUCZkh680wgumQz6b46BQyMau3FiISiteRSkJo4LMKkpNzKPUlGSY0vXQiUtSVMYB4RIdrAkpbxB+nwVNuIVYXk6pO5k1B3zbAsVcNKdNLvz5ss6oBf+sA14KINpwUzhLvC6Mj4e6lxw3fj4mJcIkGAaXfoybZ2yM9sOocGhCqgoFxVjIKLh1StaNBO1YrDok7So0C36+5n6GAI7CNwAAEEX/s0WpYBW29SsRBmZaBUKSFhPyR+6Tdqd8VjjBINixETCeZZ6hEhanztM704rAh+w7HhtkH5b0H91C8EGxKXNCh1Zf4mPghjCjzBz1thtXfAW1Iajh6fwIDiCyUJ5bLKhIQ2NyfiMGR1PjEdWt7ORyykuDOhcyGrPIbLDCpKa/zfohtsD3RbT0TEk/K03dSxM4xoWmd7AgdoO9IWVfi9NqcN68WB0gqz+K4lJd5EO/J1H7gZwKzQyjkH9CUnqiYbIYY5dj349ou3/4i6jPsNAIag5OnuiHoSUyliEd7IKypqoLCqHWQ9dIWgBtNPjT5wlCIM2q2pkQ5QGAyLEP+QepIC+WNiCQarO2iLGrgQFhfrQMtJQUrqB0VXMxDV+THBhMc4uKd5LHJa/1iKLf5YH6ZAEY5/bKK1x+ME1fexFmiqAlWqDyyc2qqI8B3HOOXOilg6cH6Jsvl6NIXwIJ8CGFgiC3AExZp9X2g0MSHLCh5YSyIy8shtx5YZF4f3pwkCagEMpNP4sYgLizZb2IG/MjCKosN7vVT3/yozaqhgv7rjUAUcpLhqB8x21yxBMGIMPeKfrR0UZc/xC2T6LjzS6qLe5BAEuCr6stzdQ/KPd7bfga6m/leUQPbkb5wBWx/jh9Wvqr3Gu7bwDy0ksv0Q9/+MN7dj/fvm0TPDUu3XPdyL2e2F1vvwAA4UzEjh2b6GHTr3Qfb7f4523YWyQXKTwGJbJwvTcMjPRD72ECkE2b1gn38Gmkro8cOSlUHv6xABA9PmwGqOsZOFpWXl6Mm2e2eIifPctyw+0PDIDwNdsOR/SbNzuoq7P3vgDIxk0rhNTxIDidXMT/CwCiVqF3ACC4s+Pma6NtayCFfKOeBlBbJdrnBIBsjt9O6Q5ITXr+Xvbr5wxAkkBLyR8qp7rcY3MAyDJfLZXQcizVHVjk8TIPC1Os1d4IfU/dphYGIBXB1VRiraDXA3+7aAbkswAgG1zb6cbMNer3c+3DXABSEruUVmesEcGChtEbdHUEWXxVLM4ApCK1hGozaul453Gq774mLxNWV2xBJl5/zgDI1q1lYlF1vbHx/gEIMiApCRAYaTgDYzTpmrwYAFlZsQ2ceThRozg6Lj6OTte9B4qNXFxy+6wBCPehouqXkAlJwMIa1x8LuvevShT4WQKQ7KIrVJ2HDCSMEPvHJSB4UAAkP70SFLpaALcYGpvqofq2iL/a7QBIbcmToOlkiwzF2Rs/mwNArCiQT4pLQe1GSxiAJNkrkNVJgRrWT+YAEEcoBsaE1ZAxnqTh8THyWAdoMqofdSGyDuVOAKSgwCrm7t99r/GhABAnXNL37tkC0QbOuvU8EADyx392mIpyo+mxXShiqfM5RwAAIABJREFUXwSAjEGM5t/8wRX6t9+oQN2Rqsn4OQGQ+pYJeuvoEP3LL6ZQIurcRFsEgBy/fpOO1s/Si9tS6P06OxVnjFBCuvzOYgCkJOoprG86xPqGscD9tPsCIOnp6YiKV9FHH310TwDkH4v7+ZIlhUIt6W7MB+9l0O8lA8L7XahehLMiycmQhkxKEGCko6NH1IvoNh/MmJFvvYjV9KKFFrX6uGakft++3SKqznUg+/cfFrUTZqZibrZgruqNGZ0XD4AFouQ63W5+bqpymT4XHInXWYmFMysG3cMoANdKXHwMrfDE32dalnxPZka48Q/KzCjweyYVKwBVCX1s8xqJDIcqIty3bzudOHERkQyV+1TXc25xuy6ojWR3+Fi5eRmoYUkB9UoufjhbpI+3EFg1sz4mrcr0AdGF84u5jfP7ZmZFvw4X3qs08fz5zrWmC2WkzO1ulwWZvz9z3umoNkebLVCIkmOhvmFkXhh0zCl2xr9j3NH0SHkVlHAuI2KHa6ALs1nVSlPGOLinvD04w8DUKnEMw39D+HHwe+p/4h+c1VDZBWsc06pUJF51zcKZEJ3JYEaHVsTC631Rz1NnsJ3Oz8iIkSMaFBzNQOP9qH1Z3QZVjBMxKoNhS5AbiwhYWP1E9pCbPSnyvUiROqcIZOecM25a2baNTpa8K/ZpT5YFp/aAg7YOfhGMNYgRIGZZF3uSupwweFS0M05GhAvhjYrreNAa8nxLqM51KgJATMaToKCpgVngj38I5z+ngtvcSF/zyD3FN6ImAF/GOftTWV2Yh7mgQLTRvYP2e2RE3gK1oyB40LFQ29qZuxv0h2iRwbg4coE6VFRWJ1sKY/IwBjaqSKmgo+1H8Xmr3AefxExYoimciNHiWqJ4fVqdKFMGVd8WAisI00Z6zmBGh/ORKQsNKQoWXJyDymU9TOEyCo+5Aw7mOqFlZibRqtU5dPHKOdyndPG3L0wj5ciovrdxvWF0nIw+N7RcxzZe1HpEU3XpIyiS9tCZ+sOgmEX658NimZsDHhl2FI9XLFlH8e5sZCogfAF545NX3hKf8z1Z3yvcPjuNQEFNt4Cihei9xsDBnN23ufHjIGSJbOtE4btoKjAY9KciSxVhWdgccls7htpmkRHaHEi1sxM3t+YoGamvzi6DO3gBXe7qhBCelZr7J6l5aAoZCxhBhKR/hG6WIGhjKszO9REBj8yQIC2CBZs8f1tC5D4eF6vVlVglTUkWz8JVHUZ84mtQ0bLq62AzBHpwnZMT4b2yFYHE0QGYBUphgIBFeoXYrMh0K+U665CknrkhHRwwMu46M82GmUKoAC07oximixvIMyv7GgVp6wPn/gqFxLIg2wWKZ29/S/h8o/AM5TYJc5MdK38FLvWXqDRvDWaUlUYn++jKzaPIxuD+uXQnxsUFGeKr1ARzUG7FRShgd1TCD+SHuB9YkbkoFO97p+3ItEAFEtQhFjCIsxbSQGwD9iP7NDHQQ251TeNjWFFMZotYVr7pwjLI+5fS33xbHoN5n1xjwE3Q41RzgZ5ndcisxTTu6TFR0oOlENK33Ab7LZDKllnKWW8OBDnkvdLlAO0sNI4gagLo10vpyoVj9MwTO5HllNSt8tJyGCnK/tgxSd2xcnzi09zkg/Q/t5EZKTUbmEilDEhfv/Z2PbV3DtMLTxeiqD0W1xz0TY+cp0HleO4ASPdAkvi7rzVRblYsPbFV0sPgOIb7kexbgB3j1bhMK2uDbhhcDsC7g9uadZuRiVHzEeuTSRVQC3vK4TnjQj/FeUZhbcTPDT4G6JkcNPnBW72oDfPRbzwjx8qp1NnGYc5pm5Rjyyrn52C++sNDU7Sl2kdNw0WUm+TB+Mqx7Mf8G5uU2Z2LTe9TXMoe8TrbVo31DWi7TU105coV2CDMk08XW92+3RcAYfndIB6U90qj+ly5ny9CveLhYt+L/v4BcNvkZH9Q7XYAZP4x5i9szc95McpZmtJSGA8BVfPDRdaL9As5Wt3MBehCi0B+T9/QzG35+3p73n9ZWTEtX44o5+vvC68NkypjLohNU7rIfhFTVTc883jzwU8kg3NrDQgbA5pUKP2gMwvh9Tmbi3FTbphrPnQzwcMCeEiAj/nXir/vUKnyxWo5zPOvhkEYq5wdP3ZB0LDM/snXc4Ga/px9LdasXY6UZn24dsa8HhzpnAtiJKizq8UI922hebYQYOT9moBkIbCqaVfmNRfbGXUfc+ldEpCE1YNMJSe9ylPzaz7NzQeVGHOcwmAEtQx6IYx1mWxYb8ylYKn3ef2l1oE5kGkuzSyko9fOEBulye+h70pJShBpdM0FgwS9yFegQxxf11OYBe1Mu4o1azzkrm1xkZqN8PdQQxJSyle8ln86+kUaCPXSmdBh2R2u9VAPDaxEIot1vG9LiGjyhhRnXp8bAxBHijqeeOao5Z3Yh3ytx8+OWo4wCEAfVp14ii7UvgcVI5yD2tbli6E9Q18R3+PsxxQWTieKf4q+q/0aY6HHSV8HcaxIeUv4+uhr6RuaCxX0+7LXDNp1f81PIDM7In8jc+azCW7U6wDqKMxWRJBZxf9uUpN4OwgBm7SYdNqWtos8gUk6PHSQnsx4GgtYOx3rP0wdUx2YzlbhVfLiki9T+zicqrGwvABDNy2paeHnha7lYOUrjYPM93Qn+BKEDQojPQubHvJbyjwuxL+jcL0IwId6HRjixaUeN5V5EdkyDTC4D/K8syHFu3fvI/TOO0cpJkFl/FCjhruY+JzvxW5lkjcDABqEZK64ZlzXY5dz7JHlm2HOFgcfjPdwv1JUEiw8HKhXEGOIbqYnF1JxzmooJ4Hz3XZc0cDkMWzgD9k8klfEKlAhVZ8wPB0BDyzjLj7nGhAlOcrGihYlp2qq61mhNib67ksMSwgz4LEpxZ8YqBYFAZp1G3brOSC/l5dcBbWr5XSjt4+ScF4zUEk83GglWeonzyn8zLEB1PjkvpjmE2WVNKhZ0BDtzllysgFhFIzvsF0s7s8ZCS6YFE5jwe+jvja1QPZIypjYB6hadjXeQfX7Cdj6UE8jF7lxcA3fvHGKerCY9GByWpxynoqeKdqQe1KehzsB9UdK6n0GEuNaFpg/c8K0k9uj1fuoe7gZErkXaHk+QIMtik5e+ylUsCRVZsozETaUFM8+FVRget2O2l+h843vU0y8PF5V7uOQfu1DACdR1Ow4cB0u3vgQ5olyAV5cXAa/nrV06sY/hJUS+f3EpFQAVDUX8L3EqGUw2RukWNDUdOsakPe8xHiMb1CaGXZ3w9RzZgMVFcEA8G0EMVSbUWaZTiDNoOIw+vxDtG2nvDbDI/0iC8cNZSJCjj8hMZfOnDsrpNinp9LIquZEkDcQtWtEX3yGKWMASlhTbFgu58G2zVvgzyLn7hiua1qmpK8l5CSTJV4+kzycEUZzBQDgIWLzX37/AL300gpkNdQchMpiAKpg3IKq3soBAY8gfs8nL/XT5WtD9PIXJV2NlfR0gEoEXzxSTlhL+g8OjYNOKfubhnqarCw5t9hhfhI+Kdx6B5VSG+5huh4uc2myFt/DXhEkRtaH23/883baWJtIezYAhKggxkQXfghTCoDgt9rY1U77L02h9hgWBDDm5PT4ilJ5g72CesoAgDO3zoEO6hyV94z4yW1Yd1jowoUW3Cf670uO974AyGOPPUZX6q5J2b97aDU1lSJqz4v7z7wtAkCESeJTu+m119594F18kACEO6cXykm40RQW5gpfjIGBYTHGDEbm10boEzKjzHcCIFzIzZSrqqpKyK19EM5+mPswaWDmQlf28Z8mAOFz37hxnXD/PX9Oar5zi4CHhQHIytqlwp/kZvNcc5/IeP8CgMiBvDMAYdpVSUYhZSam0pEWrgXg7302ACSDcqjUXo4bdpRY4J8NSRGOzwKAlF/eQp259TQeh/swxsMRdFLlwCbKhAymFxHxJudFYCH4hvgT8NdPTl5E4IGUMJZBU9GjFONRXOZ5d8gpNz6bTqSxOBkJ87JbMzKCE/Ch4DaDB+KMYwp/UYWAz7g9DACymXahiuUUlhxy8bsUEdva1NVwru6gdFc6vd33BiXYEynXkU8lCSVYjtrhGzAOE8ZhirHF0jstMqrP9EyuFxH9/BwDEI5oP/nEWjyTmwAplOrfPQIQ5tZvWLGbLjYeR+2IHDerAUDSEpdQHgq7rSgEPl0nx0fWoXw+Aci6JVspKyGV3rxwGQ7qsVQYmwRX8xAdusr33bsHIMsKHbS9No16hrGohRSxG6IlTmQ3ZhBUikc9zSAiye8fv4lF5N0DEB671MLLtLpsCfj0LgDCIWrsr0PNiu+uAYgLhfblRRsAFNic10bX2o5CKrUHru0VVJSxCrUmXrrafQBZGSydbwNA9m34LXrr2J9Qbk6RuKbRyEyU5j4i/IE+Ovdt2lb7dXijnEINTTPOOwZeEftQozAi6ky0VDt/bz4AiU7IIKcXfVM1GbzNYgAkhrZCPtdJnxy+KPrA7XYARGTb8F8Ambb09DRQAd0i8Opm93TLLL3y6oFFAUjNMi+VLVuJuRBPNZlSeGA+APHBgPVc8zDkj50wLwzQc3BDnw9Afu8/f0C/97s7gVIVwL4NAOFjfPVff0L/899vhOM7FL5+zgDkzPkR+vDkBP3WVwrgDSKBxEIApBV+Jte6PZD6dcL7KY02LJNZmMUASP+lKkpOigbwaKNVq6Lpvfd0vWD4Mt7xxT0DEI5mP//88/flYs7yu+9/8FE4NXzH3j3MDW6jfsVR/5Mnzz+wo98v8DA7sBA9hj+fv2/WjebIO0u4er2zkLZjBaiBW7IW/F0zqm3uS++Tsyzbtm0QBdplZSVQOmiEh0ar6lYkOrmQJK8GNmYWQh5TUSUQiVmIAqYzHbzPGaW9zd/TxzCzE+a5L0ztAvVigRTHQu/xMeaqUUUK9fgzzjJZFFVi/vfNfpjAjL/HEsbslcPpbp0ylwN4KwBJgmRhddUSOn5cen4s1OT+ZeRbj5Xs27yHqvqyOW/4LVPGVxerz59H4jvzfh9zMmhKGUX3b34GJJxKUHNsIdrXXDNEeT6CxmKEQUPxRjbM8JAR2/Ll0dFwVroyaT7heg8UHON+W5MlI0+Xu0F14LR8uNBbFnCLZipe6cNin1aV1eDPNf2JQYPOyLDS1ByqE18X7DOkIry8xC6MKkKBdyndoDrKDRRRKyLzw9HKl4GVqIxicbuiWPH5RJSvcOxEvZEadUHLUpkDfORM09mXSNYmPJQ8NurrcSg8zq6vFrHxIMY0ygN/A4x7zCSoBlC9GY6HBHh8HzTyHeSJHUF6Hsp1Si1tImGQKgc3Ul0yfDXQsodClKvEg+LwHK7olBdhHO7pYk5hrvrhs2GfTaLkScSTo5NoKDoGACSG4rHInQSl0wIwFo1iVyeM0qLhOeCa0mp0iMolwzs5Vp7jyXz9e5H/9msqFh9HGPjJY8cF8BuaWkuHab94Pzsqlx5N2CTkeLOisuj82DnqmJY1DhmoxcnF5xnRWXSoC14ImPdjs8NITihlI0SyWZlJngvqSJQ6lsFQQj1IpCg+LGggvy5aOBMidqLeY18QlUHk4G74/oGMRtCruNp4rZVrwl+chJmdpsRxFFfzulHs++TjW6gddNyeHpm1j08dExQMbnZLDKLsMpJrDSBS7ZTvDww3hLMLzlh5zZhaFfDIa8DPeqau5kHSNtqVRBnp2dTadZEa2+WzkamhuiDdDmpTADQXcc5QD7IojwEfyqHtDvm+f1adG/dDezjgdxBg3xR1PB3h9+nMG8bfgoJ8cR4OLryWkei4YBp12mQg0xUVMSH0qWLhZHcZbS7LozcuNOLemwKKTAxtXzZJ59vc1IEIszwBBYJt+HGMw2NEtRCoUNxsbpk131KdSjmpTmqHrOrABOgoGJ6ybPyOEBU+eX6COnq9YIEmk0+JIsAGPLwvznxws3J9FRsUovlCMIaMkeqhFcX5tBTGumNTUFnzHcSCN0JH489TMA9mVUR9diqADJAcw43LvyTqLUbH+ql78CYMNacpKtoLs1C5IC7P3UaxkJa+2PZjHiEs0OX7US54PCnKdl5qJZXlbaSDl7+DLFqB+HxiNEJ54ixVBhf0Zy6jUw2vUFbyUirJfRT0sUs0Mt1GI6ODCCbLIHR8opsSAfi4JbqlLKDLV4ksUitz0gBakHfzSHGD5OQ0aqpX9MG0TMrJygZIgtoXMhqvvvohueLcMO6T2SKwuciuqECxSHisXlVKebmFoATOCp+bMZiHjo7JYF12ZinmAvwp+mfowMGDNDIo54UFhfQhNYbsEM7tpa9WI2OSQH0dbVDEGqIvv/QFasP3GrqmaRjj7ML8tbOQA4rykxPc9NLX8+Q5cQYEtKzf+Z2f0ZderIGsrwzGWAB8MAFkn6fk/LKBiqfvS3/8t3W0cmkKMhFZYk3iAgDiFoJogsWj5qNDzvP+3iEaGlbiDyhcdwBsiv0hw+RQ139EzeFJBCvTM+RYJUBtKwYeaHLHmEdKrc4z5aDv/KSJstOj6dnNclsutg8oyrkD59vQdhMUzCB9+9A4/c7LpfTKRx7KjOkEDQvGklhDepWnSt/ILHWMyYDSYDvoaK58MGMuIxu0jH784x+HqZ6yE3du9wxAcnJyUMBbTseOa6fTOx+Et/jHIr+7alU1sghsknj/9vLzR+RhARBJdZEPXv1XU3A4k5Ofny2UtPhB0tnZAwndDiHpa37H/J7ut95HMW6O8eAfcs1HVVU5aEHnUXMiiw3NRWcEgFhuAZem3O58wKDBiLm4NalWptqU7pumGi0260xQZRbmL3QN5gOJuWMpFxa6/kTTr/i9xQCI+b7e17PPPgHX9QuCusY1UOxazs1mVTIoxrXbsrUWtMY2GuhX7roLnOR80Kj7cysImAtO9ee88DfH2xzPuVSXufUpYo4ZwGOxeSO7HAEO5tycD3gC4DGbY8xHCF+zJF5hy72FEIkO99mQ1VViX2ojNVgafPD3uN5D7WNjEVx6YYbVONoCgKDe5EOo3494T1P4db0J/q3VRqwABha14LeyvG14gYQ+a5CiMQLXkyhp3XhfMm0N7qP3rD/CAsFJtZ4tdNQl6y/kyRnAhr+v+uBIZmCjaVWR9zUlypkWAKVD7kIABM0w47oOrgNBs2LBF9efRrH96XjtoNT2YvK68eBBFJspMj1ldWRPDFHJwBpyQLlmNKabri05LPYVC9fpclknS2uQwOP3Hr3ioHhPGuWA6xszg1g71htdct1K43juXcs3qFYGIOwE26KL1yYCkKB/6tKm9ydS/GAsTduSyAMndg+yErPIQKRM30Qdho/SwUd/tK2f0gBeliu8Vge1nHH8dMYBLK9myDlaBwfiflyP68lWyguugvLOOPVFddEW9x5KtqZiwTcLD4YR6gi0YbtuGvPKB+jzKV+lCd8EqFdeer/nTX1BsCgw0az6HQCMRH5jkmajLqC8BqyupU0JGbaEX/OHaktTujeyzotQsDA4TJziFpqJULCCqGvhxopMoXG9iMdO1fxwQfK5qCibykDJbWppFPesEM7ZGS0XMewl6FC1Tn4Uy7od8qIFoVAVsMqBZTlebjGI/toV7SqA/WcmVUI+HWZxKYg0Q+rpyNlXBPAQ58zZbQAa8Rq5F4tDLbDB2/dp90RbJp4/bWqM5PeCFvkdbjbrIP5fBnsc+DszPS/wgriKlo1lzqXXkOyegMwuN5ezJEz5JMjmFqUmUEZcMjV0T8KRnaWEkclDQCUrYZZW5Hlof6My3RuTC0YvaDduRLu5+QC8/WoR73TbsfifEc7S6yozYNDmgsqUn2KjbJC29dGx8zNY+MtzsvmT1TVDf4payd8vz4lpY7pZbZJ2FGBdaZbUFW0Ma6MyWgFzRIpvotYxmcHyByW4ysBC26eUxOxBF2XFV1Fx+iosFqfo+NXviW2inbJOgZ+1VgQRdCvP3QXw6RYF4z5VrMSmjyyZzO3/Y+89oOM8z3PBdxoGM5gZ9N4LiUKABey9SRQpUZTlWJZs3zg3iePY8d3NubnZbHavz+49SW5O9qRc5zrrxFnHa19HsmxJdiSri5IoFrGCnSBI9N47ZlCm7fN+ZeYHOCABSZSUrD4dCoPBX77/+9v3vO/zPk9+0no4Xmcjm/EKDBml8pM/6MN4yGBWYA4qYsie7Fz3a9TUcYlae69CYfARSkIN0ZlbzwI04PpSlB7juy8RPiCpqakwqytCjTAkseMn4O7dE1Fn5G3PQpUpDrSnTM8aOvre26IW88De/fTPTyO7xjS0GVn3wEHUFSskkDBjzA4e3C9AF1mGAHrktTI8JEFbdfl6AHAXqExBqoNlwPkzEmBaoNpmUsXXFow3t4rKMD1wcIt4JlnwfrGjfsJmCUENy0aPbZEULFcyTBchy/adn5yj0pJUevhABdndfnr66dsYl1n66r/bCmEbCVItbHQ7J/sR4JpDNCuyg371HDh1DsIAjSP0tV+rRI1ICPejUrPDxW3W7vOKRt3S1AeRJrkNO8BcImSLuXX3dlJ5lXR6H1e+YC2NbZQNmha3vFVZcIuXlDAxj1L3tM/no1tNIzBN7KP/41trZR8xp9MUzdnuEQFAuP3zmSn6/N4CutwSgqS2j9YXDFEPDDA7FYAdGJ2m4bCcnzhQa2QZrKWnnzlPO7a7MXdpEJK8y2nLBiBc/8Ha3e0d6o2wxL1VVKwQN8i1a8vzDVni5pe/2CIZkMOHH0Rx/Yk7vDeWv4PoGp8EANF7531zJiMf0nIMRjhazkaHDLD4890AyIMP7kIm6AooQWNIFYN/iCi+cbv8Wabh9WT1MwCix0eP65492wTw6+npvysAKSzKhndJSqTwfLHr7TMAolGJyoJEBlx9WASAWPEi3JxVS20TnXBIUM+u+wxAWHK3dm4n9tZJHZZGKoRGfeFsBZ103B8AYgGP3TWcTom+NIrzJpBrMIOmk8ZoMm2AJtL6aMYzIcAHA5Kc2+DHb32XDtyopIJ+Kzl8lykHwdpc/HPjNs/FO76hSI7puWoJQAZS8yh9Yj2dLx+lcyuVj5Oe7xhAkABRke/FO162eTVA8itZ56EyOdiHBbx+57SHkiYzKXEqg1xM6UoYpBm7l0ZMQ5QFnwk3KKEeTOar++WGq/BzBpPlfZ1B+k9HvkBP1L1JlngXDSXBcDQbE5XkdVQHjvKAHweHyXMcKGdeTDLTQjmUEZcBt/QyeqX3BVEDwh3/1whAAgBRBx/cQx74FtRdufyhAUic1UVpiVVQJBqicV87ras8THXXX8XEu/9TB0DcDniSwW+jKqcYfWUpWESy2y0AC8r7RAGQynwrrcoao05cc3Wd8NFYIgAR7zkE9LgxGEkA5Wl4Yg5AWhUH4/sPA0A8SSugLGWmfVtBmxq8TZOg9SwGQGrzHwcdqoc6em8j2yEne4sBkBDctssy9pIToLKx+ziUt9qE67wGIDV5jwpw2dDzxqIAZGSsFwXq66k4twY0nh9BiCaO9q3/Kl1o+iUmqMi23QWAmMMOSjCvJHti1x0AxG5Ox8S5GO+7Njh/S0lyOwIRTPdeDIAkJcdTzepSGhrpo2ToCMQCINeusQy+GeBonI4fY7q/NyYAsUIe+Bv/4QkY6U2geN5Fj22UoCsrLRXnQp5XDUDGp2bo52/exLHbKCvHQU2NE/RH/+mACBwEgzIDdC8AMjI8Q//5v52l73175ycCQCzIhv7J9xvoyYeLaDVqRRYDIKfaw3CLt1NWRiIMDcdpU9HdAUioBwa2oCDaMJ4MIi9eXB5zaNkAhOs/Tp8+DV7l/CinfJ0s3naCD9/UzL4aMiX5ibcYACQx0Q0u2xp65x1JMfio2mIARG/fGJHW391tHWO0e2EGhNc3/n0hBSc1NVmAEaZpdXZ2w2F7IpLtMa7ngbwi13+8+SY7k85vYUQnjdkFoyqVzhhYLAbFGLW6cR3jMctalah2enRcjGHCO8+GjqhzVF/3wThBN46hsUDcqHCl+7HQS2Ph+DPGikXdMh4T98NILeIe79u3CzQ4drfvEiox7EMiG8cftKmYhfbsXU8nT1yJFr0uUkzOa0b6rNYX34Hzu/DaiUUNM64/n85m8Pgw+H1Erq8FtKtY124kMmrIzM3L0kFVJgyuuTh6NozT/hjKUyOIqKlJRWrZ4C/EUSXRYY6a6hC/2jOKEzXlxewwULX4Y7wOOWM9RTfhZd0o2tyQuYYuTUCdDBNQCzIdkUwEqC1mTflS2Q2mXEXmzDw5hnO4Derpe0KPgCvtpN4wjOmc70YVqpR5mCjIRnZi7cwOVH4U06vJP6ZMP/xofMXUZW+mIStrrEePR2c1bKmIXBvUsyLfp7HqVvSYxAjgd8502KaclNiRR87eTDg8x1MYdJLx3G6aSh+g6URFpUE2pQTsh1X4lwPsVY6a1x8WfRmRq2eoPRs0BNB1ztcgwoZAI/87vyoKCOJSVIaVu4uPiaOgiyT1GpS71CkSYE6dGwMA8Q+x0Z7+PhqdNWARbMtARzQkH7TiVQJUiRLh2ZA6AWUbFGHP2UCDASgZcffSLEzaAhNSeKHCu45yxwuo0j8IMDVEKYiyprZfpbyJEOVPhuhGGialkJrtyimhG+mg1GCy0Ug9NDjXh8mZUnDh6L6K8AuapKJdzXv6wOeBDQ+5Yd4v2rzsLgdFDcmgedkQXpjfnWp9pnOFZtTx4yETVnLAIhOiVLd0QXcQx6C3a+Z7bFzSLVgON2DqEJ8PHzxEN27V41mFYtpsSfPANIlGRuREadY/JKgc3ByYmOp6D2ucjN7acF+5HRA3SVtPPcNXoYrURmvLDyEL4aSzV5jOw7QY+WxnA0Ftdmi2cdZF0eOQfZmZkX1zABzY4iRNZWxasiYcAIcmToWpZlUmgBbcjCGIAYg+R84BhipOPgdmQAcJqsxTcDoF2QcZGd9UsQeZm3g61zhDfWPyvhqfNGRN8XtJbhwd3hiPgu4A6jacUGl4AAAgAElEQVQG6JUroLMYBDJmZ+Vk3h+OGh9aLMhYKxNgqx0FxdoAVqkVuTzJUBVSSlxFMipsR/YoLwOeSVPxcJSfAk1JPuO9/jbcm1Farw3ZULE/PCecCVKetSTbSvs2WOi9rtOQspU0QXF8+SXktqYCUA1TSdpWevPS34rvUX4s94msIbd4jKv2aiGc47mAzLIk28qoEPU77994nqYAKJ0JVqrM3U9pnkK61PIi6F89wviYmw2qVzbQNLlNjkP+HZktbutXPAqFqT7Ug7xPD2yFWAWex8fqlJQ4/l6YXwDZeRlFd+B65AwIN7dpNVkS2pC8mkEgTtUMz+VTenIhDPduUT3GSHulWNVznH209u7eCONbJ+hi0zBdhKUf+KR+ZH2KirOps7sBQCCOklMlZWlyVAZGbRacO/NG8bmvq4Vu3BzCHGcU7+RkUORkxiEUkhmmBGcPfeUrB8V96/Bdp8NH1ovvczOy4G0jMwpxcWkiAyKWz0iiHz59RjCTt24qpepVyJKwOqUqkEcIBMw7VduMWiFuIgOiPGHMuK6//Zfv09efrEYmLg7+KooBwf5aitLEKnOymekcnOW55RUUUwqyj9x6hnspL0fWGo0qpS0TANtUu7xWUsBRc9dIqhjPhyLKmTwvgZfOj/+lVYhH/e6T5QKAaDEff984fGJkVvhGr4+Ow0n9979UTX/5bCdtKoT3HN4p8oiILjQ2kDlBZn2aAFYmmlYIA8X+vvO0devWZdeBLAuAcAbjscceo+eff35Z8rvc2c8/fvgD1Y2o4/7of8QAIDU1lcokMapK8VHs+NMEQPh49KSSDfq4ZkT7i3BWZBgqC9zfdeuqwXVF6hTF0CxLzBPwRqT75PqfARB9XdwLgKxEoWE2xMfZ7HAxAFKzugyRGB8e4FEtfU2Di3X9fQZAMCofAIDwWGZDraXGtYreGz0JrytkADV2WQYAKQiuoAmkoTeZd9FrCSxHKc+SxQBAsmYLqdS/iibjRuim8wJV+7ZQj6WNBqzyBfhhAEgc6jYSu/PIMwZ6VX8GjRd00VhuF03kS+PFlU2gT7USVYJCVdEapk0IML6yHxMDvDcaoATZkuegwY5HKVDhpebyczTlgrIdH4OBxiXuc/y+EIDIBwADXnVl6oTUfQQg82V8TZQyAU8kuFin4ud4whCNgI5RhCyGHTwwlouFyBKdNh+ldF8+tYWbBFC1oIZj21AibfbmUWH/KOV3NNO6ngm6lmyi68lmOoF/J9PN1MV063/FAOSBvXsg+Qk1oMunaWV5GfngYjwy0bNkAFJZ/AC8JNLFO8EOiowFk+aJKVA0Wo5T/7Dk5C0XgORnoQYqI43euQoqUBDu0h8hAFlVuAIT1Tx65/J86tZCAJILUPD4Fodwi+7oGaF+FJXXd0CPC+afU6B9MQCJA3jwzkm+vbhH7wFACvLS6NFtbilcBhrPuBeGlYiSzyGrkAAlqudeHqEp79IBCO9zy9ZWSkG9TQA1HQl2l3hXZ7rSaGpuCIAjHhkCSCU3vSD6t1QAwkpT2+GLEmbDuFu/pH3rviqUstr7L1HbgFSeuhcAsYDutrnmYah/DZAnd5LiZyogwToGitv7yDr1LwpAEuPhMRLEdeTsigCQuFAZ9u+mi5cu00BP/DwAkpmRSjs3r0fdh5WGxzApRrxqGnQnNtZkuWk7ZJpHxnoozjE6D4BwANNuRR0SAfDggWGFEtuLL11F8G98UQDyOYCO5LQiso6+T4cf2yzG4W4AhP9uduF8aqPJZQKQX77WRD5Q+L64v+gTASDXG8fphTe76L/+x9pFAYgJ1+8ffO8yffePttF3nmundNc0ZaVOLApAOuvykVFz0KmTL9AXvvAFevHFF5dVB7IsAFJcjAdJYTGdOXshcpMu5QM/zCorVtKJk0rneSkr3c9lFqFf7du3Q5okgvP2UbR7AY8Pso+FE9NYGRC93aUuyxPjwsJcUIAwoQHVqq9vAHQtPNTfgSIKIkCHDu1FJMsOY8a3ZYp0QQG1Ls4WLyfwj+XDO4Zr9oIsx8IsiHE8jBGwpYzTUuV0F24rVj2McRltiju/b9HwpjGzwtsyepbwOhwhfOihvTBwPI2XnPElyRkQs/BW2b5jLb137ALGFnUGhgrXWDUsxjELwq9At3lZNEElkVHZhRkw/l4va/Q7Ectp3wHDMpHtL8iAGPenz9X87wwhYLWRMGdA9Gwd0VMrJn2i6UksIp2RLBNqPSJFvVyArpcBT1c0kemQn6VHh/o6XqRLxC/sZB4BGA55XbJkYbEnj3LMuXTBf54CaiZtdnH2QW5D1HiIfnGWQX3JWQ310YrsRfJcBm2fO0jHrL8iX5KM7IUUH5z3vzawHd4a0MYPJNNF1zEqmammntQGGolTGWAVfZW1Hmp3vA+1axtqPCKF7ByURzQ8qSeXkoazyd2dTROFXTRS2kIe0wBVIF6yGZYx5chwbLgEkFFGdGuFBBv8sw60X95H/LSbyq+BkgGZxTGonfSvv0zjK9rkoRrLHtRYRsYOvxff2C6oUeljRdSfDh/3iqOq0+rHIgBEghWVURG/zM/kiH2offuZjmXMoqh+RAFI9Eyz5YEJ17/Hm0blQ+spfkpO1hpTr9KwuwfMEPgkwKSGaXA1/k3UNt1IG227aSI4SjfnLlMPvFhCWL6yM0zb+0JUMxqi7f0hQpkAgIiJriWZ6b0MM51NU1Frfuype1McQXBBxpZvHy4u58afdW2e/o4P01CcjupcOe76GPn6Aede70N81k7oikcu7ggViuQSC1bY42aGyzerFnHLzJ+iTbWbUJALrw48ezgje/zcG3iOywgnF9XHOeRGuLjZ6ZDZDFEzmL4NErHZmJB3gz6OWgDUx/QOyWAc138FlJx0JMuLbJTZKi9YK7KO7PwsthvAhJMKZH+SM6m6dIO4P4fHpqm13wfJ1G6oHMlzPTIySe7EfmzbjwntLJSW9CDJY5tjGWtVvxAOoUZIybraTZVUnJ4GozsnZLbjqatHZcs1eATQMKtsKj+6+HykulAHgqwhv8NW582RG+qRCYhwd/SPYxxmKRFyvR2TqHVoK6MhRP8no7XkiOBDvQ6ceGNLTmqg0oJyIV5SkuOE03UiOVFLMDUzDtlaUJ1ACwvNJNMb8FfoH69HDYOihKEuIxuF17nwb7jeAvADNSduCa44Wrm5jooTCikDGQ/OENshNHC+63XhUu5H7RKbhIrzgWJ8pfQb6ZKZHCjCltkLzrbo98dMaIYmQQHaUfNFPP8gKYxn4PsNT6OgXxamW/FM1XLLxppAV3waMmCyjojp1/FxLlH8frb+FwBbA3DY/vfAB1OYnHZQe2sb2BTyGuMaEC0+Mzsdoiz3ZvjfnaLeHuWfMlSO+eAK+ulP38B5QdAAdVrcatYm0YYNZbj+JjH+cr8zYz6aANBJTk7GsZlRy3CeNm/cQ5nZTurqk+DpysliKi5LpexcF03iHKWkueD2PkWvvX4e9HEfrnjOEGm6nMw8xTv64ckyTAceOgQjRi+8TWT2ZjeYCNkq4zA3bUJhfZH4Pgt1z9zM6ENQeX1ZIEHLvjHcwihC53PCLahU5OwovvcrphDLGbdBWev7P7tGf/INZGnYY4Yb1+0g4yO2rQrLp1FfdwveGtwyQStMSJeZvkQYJ3f1yQDWnBLo4dJFt/Kw6W1opLyd4MuixSGjFZpRfcMzYE7Ny/78e1foiUOKhqUsG2bxc6JLvpdsmI987+U2OrKzgM43jKIgH9d2Vl8EgNQ1Iys6Ka/X+NQwvfiDID1yaDP96P+9CNVP3IddXTB1RvRriW1ZAGTLli00CY3lZlCpltNqaqpUZkGqIHzi7WNyP7/fAMRIN7pbLYce74VUr1gTRq4XWbt2FVKoKeKh09bWJSL4TNtialps6eU7FZ04S8LNOAmePx7RdWLVNSwsZF7eNRPdtpFWFmscFgNBkeJkvMgWtsVAghF8GOWNKwC+mdJ25QpeQqpyWk74kWmqrRCyu81NMo2qaQzGfSz8rIFHrPM3bywBRPRLKBYQ0eeHf5pNUYUa43aNheexxi8WUDT2QShbKaqYpGNF6VKsICX2rYU7MIli2VcxDvgcVmCDDbLCqvg8cp3DOyOavUCEG4Zd3IJYD/R10biAnEGI/Cx/Wj1scmWmKlM13gFhqrddVQujH8p3IwICUnjyo84/JtFaBYvBjxmSntuHHyUPAMarKT+Rx6GoZEy/erDnKyL7EY4LU5f7NlWMbqKzGa+QP1NNBNUwcGE7gw1xzHzo2sMDX1lBEbMPJVHq1QrytOaRF0UanvhOqoWgRG3DLBWAdcNZDQYZ/O/COgk+pmVN6ryW3VJN+a3rqa30LPUXNFDKxXJRiD6y5rZYjhmTsUCI3khOSw3ltq6mm2vepmn3KAVUwbERpNwLxIhjVMc9Z/QGmQc6DABFfa/h5RyUr/Rn91wK5U2tpBWT66kzoYGmYbZFk5gcwNfCM5VGo4l9AHyIODomaNvYo+QOu0EmCdKl0EnqMbWJwwoaPOJ01iO7L0w1IyYBRlJRZ/JEW4heyTHTKRS6n8S/GwAmTMuKxAl0dyNF6VFaltiJACYLTgZoVmyEKE86rvkISMH9MacADxe1CxAit8EN88jI9RGA94lVUW/MmMwERhXAhsRxakoiHT68DcW6w3St4TKxxUFQRWh8yGZY1CTfBIqjJ9GOex/R5eRaRO9TKJFlNW/8QuyPawQjnknILCnNCOGWzU0EXwD0xGEgA2Bj0QdeL+imwTETbVq5GYTFDGrumqBdtSU0gwCLF2pIvYMo7LaMi8JfNj1MgBEiX/Yh+G7w9TGKmsOhyXLUoCCWHc/Fz3JiZ8YzwD8ni6Vry4oRwQdAggzuEObRAZ+66fVQcyDC8J7niTc3pzLG21UJJTYEJa50dkCFaZJWZGxCn5zUM3kLAgOlABM2OlHfTVoPZBbntyT5mtjGJI7BBsBWXgJ6jDsJ4Am0RwhcdIz2ot9DMLXjfVtoaKKXthZ9k7r7Z5F1mYGZnaTVzAUTkE3Io6L0RGruD8LcTT57k9OjwiRPbAf6wZi2TXTRkE2Z4PVAck6ZMsbHGejJyqiQay7iWIpWNYsqap4CWvd7JV1p75oviTqeuqajuBskRdPhwDNRnUf+3aRqW8S5V1RBDkTG2xJoe9WX6PQtSb1aU3wY4CEOGZ8JauuvQ8G0vF4HBwfJDbU7bhyIdJpW4FR04bxLhTZnXDpEL2ro2LGryPQAxJKka9kTphH4TKVtO4qoZ3AIFLsAnTt+DlLDDjpwcDfA6hgdP/6uADc7dxyg1qZJ0JMSUA8Cbxs8969d76R2FHBzC4WGcL+rewm1JTAFEd/r96DNMgrp4G7as/shuKNPU1GafC6vAwtGA5C6c9dgUrhJHuu2feKnF8AyIUmeryBeXBYFcoOg9M4pSV4TslfcbHj/WpQanHD7w3XzO99+k/7sW5twbcvx8bPXCuZc3LRK5hwAQeMNCUBYDbO4Qhaec5bKBjNF8f2M3Id/Fj9Bo+dmwf06rdzLnfHI9qm6pRDGcU6Bkedfa4UXzhz9T79egWJ5+WCamcY2FI1tDC727zfPQrUsQDsrPfRPx3yQ452h1mE552/s6YD/jTzPnqxs+tv/0kpf/PxmZJtuwJARWSkAxTNnlp5oWBYAOXLkiJAUHYeBzXLavr076eq1G8v2DVnOPpa1bAwAcj/cz/81AhAex02b1qFWZ1C8gNhxvaysUDxIWNL3zBmEWO9onwEQ+bBQskT4bAQgWVmZgsZ24cLVeQCEx7amZgUdf095VGC9zwDIxwNA+HxVx1WTz+SlVise9vyuXSYAKfJWUfXkZrB/Z+hU0isAJQHKnyqHnKxHGNkFEPHkiJkF4CWILM7N5DNkA6jhFnEVXwSAJN0upvTb5RQ3DfUqGJXthrrRtkt+aOs7qLEoh351ZIBObYfTBXtGRTGdABHG8iu7z00l9Tuxf8gpVpyDOZjM7rpacinxZgl1HZLF5PcCIMY+G2//jwOAJE9lUdJ0Flkn5CQzMYDoMMZtwj5CrZ7rwlek6vw+6sq6JYAHu7pnDCGKPFQkamKSIUdqh/79WToqMh8aPMQCIEIASWcW8XZ04VW3fSBEj/QGaQd+cjuJWpJToGu9mgOPkziV3fmUAJB4J2Rz8zKRVV0lpFcvXjt/VwCSkpJEuSm4huGDUlZUTUNjLdTYJmsgPwwA8c24MEFdS0dP9cKV2kGVJTCGA+1maHwWQUwECcKSzsWu0DNeOaHbutVGpfkVAmT6sA5nqCy2QUzkZ4Tvw/DkKByZEygfE3c73OzfuiTFJGYgd7ocAMLGgttWQaUpNEL1fd2QxL0Kvn4cbS18TLi9T+KeE+pICD4NjM1BEQgcedQRbS0bhEeCh/Iy85ENsNO19ptU39kAAOVApBjXFdzDudkglqBr/Qocv0VlhQn0zunheQBkV20hVRak0XPvDUGeVk4qjQDkq3s4uh6ii4NXaNop60uCHwEA8QP8WpT55HIBCPdh/5qvwSPjl8JfZFPZExgjyDbjWTfhRXAE91nvxFXqRIG8EYDgCQZzRxd1DV0Rx+Fy5FCibS0YFefmAZBZVdC99yA8k4pLUGjfT9cvXKOHD+1DFmSS3n7rBIrzZdampmongEcqpWck0NHXbiFYOguq4TjMCSWwXyoAefSRL4L1MQIAImvA7jcA+f6zV3D9OumhrUVifx83AOkf9NH/8+xt+rM/WLcoABn2x9Ozb7XQHzxeSD99HxkoKHfGI/AVD3WyWADk849toIabA8h+vA+n+V3wi9OKguIQ79qWDEAYfT3wwAP05lvH7rXNeX8Xxn6PHvzU139s2VIrCoXZwO+jap8UAFnOfhdmTvh87du3HcXnSuUGg8EGhxs2rMGkWk4OW1s7oS4BrWrlyjl/vO4EI5qitVi/ZB+0ktYCGcYPcDKM1KXo6lEZzXkR/nnKPMYi2fn9uFtNht4HbzdS+KW2y+ux3OCRIw8JI0ddbG9BJmTjpmrI1vVTT7c25uSCXdkHAUQUULZwvYOBmqUzCosNjdHpPUK3UsWEi62zMAOyMFtmdD6PRb8ybndeZg7R2WjfeQKnwrnsd6GDwMqZPI7NpZj0iyYyISobwMkZlpoVTbmGCz8EHSFHAElHxi3uqEeHiSlYijZicqvziR/R+gsTbfXuoVZbIxSe2qP0J9CixDngQu8kBRj4K5UN4VoPzpI4A6A0jW1EoWUi9SQ0k9sPFRfTLI0n98ITYyfkYoeo19NMacFs8saPUltBXYRWZdPULt6Ppn6BZpV7tZzSm9PIPWGhB5oaaG9Dt8hsvLcHGY5aFFeiPnLt8S+QZzSHBnIa6OZ6KD4h0GfMPiQO5dJYqoyabv/VN8iEIm8TMjHvP/r36tpCtHEwiTLf3ErtX46aR8XKYBiYlJFTPK+A3MAhirW+kqKPrqvBkjHrYagj4XMaP+Om7OYauCinQLEqnrzmCbADgxTnd9CkfZSac86J7QXGZCTOPuukqgv76MqOV/GMQm5hSkY+TYg6bho4QBZo9s7BEK3TdZs6AOaC7AAvTnCkW6SUV9UX8loLMU1IN74dUSyeB0nch7uDIkOyYzBIHU4TvZptoZeRJamHeozcLHPm1C6Q3dBZwkgxutiWsQtqf4KCJb8PzbArutq/KoSHRAMKXXWfEDkGuJT7w/mFcz23NEiy7ty2FhSTOEqCCtipc+8iaovorKKHhDHp1uaBHncaleZsRXFrPU3NdtFeUGrePv1jRPejgZQZlclmHv/CJ/ssR95VNoV9p+LAH+fmQ5GxOWin1SU19Bacqcf6wQVEMwM0RBooPKLv8O2Is8kJ9uzkHkopBGABlTEjU9NIZ2n/FklB6R2ZAr3HJUDB+9dB/plVNBYuYjfJsTdZZR1dGEEAhInF5zj4vYAtI5rd5KfP74EpIVzZGzouozbIRi2jR2ll7mZkJGpFJH0AUrgXG49CqGIbPVSVLbIdVtBc/LiYrzaeQ4YpF1HyXHqz7sd4mMjotcWmZXXx7JrG9aUGy4mH16aqw3S9OUSdI9EaP7xVxXpjXhcCFVFD59rNtTDLDFJlyiw1B+ppMAyhGGX4HOz0CzNF3eLj5fHNos5H9AEF8dqXhTMh7PPDbVSNNX8e7kigpBSV7UYWipsL0XIdPDND4UtL5xtFVwLKVGhjKUAHMmbjvgFI+05RijMf5qVTyFIgKID3VZ+3ji5efZ/yVbG03pYLtRkTAUh8c14iVEF9bWl09XKXeB+GQ/K6CLA8MR+Hp5G2b95MmalpUFZyoVC9l65f7UQGbQIgVl6bWXArf+ih9aip8NMvn5UqWtPwEuI6Hm4m9Cmo3pkBE8weVTbApK5nq2kELI9x2rplDxUV5FOi/ayQkt6M2tf0JClE0HgTsrdFUrZ27b6D4qd3HGalafK+CwBUca2KbHOgOUpAHMmA4F1mAQ1UfolrFb4qF6700HvHW+ibX1klvjZjXHUtj8UtrwnOgASRgeDW0dpFOXmysNyRBE8QlQHpb2+X32H/Trs8n0PwaHOslPeKjTMroHdx4+Dx+Ii8x+IgTvDdH92mQ7vzqLIoAdmwOTp7eZimEBhg2uGmoiCVF6TQt757kf7mG2vF9n9wdAD+NwFKdl2mLtyDE155r9khe84+LDn2vfAuCUCe+B8xzzlCR48eRfBjPl1RrBCjLRmAcP1HEgbgZoOMXCy1sdpSIU7wcutGlrr9ZS13F/fzgwf30uuvv/uRmSQuBwQs5RgWoxIZaxj0dmJNwCX9JQbRW62k/8ZSvVyzc+lS1L2bFzly5KCQkeVJdGZmGrHzOl/gDNiam9vvIVt8Jygx4+EYqz936+NSxomXMRojxrzoDbUoscaP1wkrHk6s83i3cxtre0VFRTByLKGTJy9EMiNZqLcpW1FAp9+XUSHZeJzkWAlVLjzoI5917QMidbrFot3x33T/YvmSCCClHsJiWeg6LdyePP47rxUjHWsx6lVkW2ryJHnqqlaD951s2K4CHhHaEQwiuICQGxjnUYAhuihnEJpeFQxwUYMunsCoyXeCACra54MPwQSPBDGGCn+wkpUutmZKVcJsIq0d2E6X007RTKbyX1HLWrGszkhJ0KFnh9wPcJvHSylzopgGnJ2UP1FJLpjgnS97iaatU1TWuYlaMy5RKHuCVl9/mMz+OLpY8yLZQAEzNgYflc02yju9AvSNKtoKyuOK4FW6uMNHdQAcjSvngwsNCBL782n1mcfp+JH/LjZnmbNTQcMmSh2E9v6khy4c+h+U0VaFf9Cun0mg4ewWurX5dbmseieW/NWXqfkPnxHfLQYqohdHtNfLASALj3XewfN+DdkbV08O5XfXYPIKPwhkavrSmmgW8rvTdpVxx7kNTSoOvKF2JOt2FegHNuqsvEyhCZTqzrloy/Ah8pqmMAWYoeRAJjWFr0NtBrHYyVzqSGmg3uRmvOgF521el4JTfP9FaZchn/wsAK4+/QIEyPW2DWDSMhiiXweXn9szhRb6Kf51gl4UaZF6DxVc4JoOI9NMq2AJI0L1B/F5vpIgapujJ2oG3gaKHhOAJ4VVTTZSbUm0Y2uNqDdLhXnemUsnYfyWjAiypHhyrUUACjrJbsiyZ6+hLjhw+1BbYANdZ/v6I+CY36JrjerZD1DBJnLceJ5lVpkhv5rY+8NRJZ1APIzhlO+AKVRKlfnVlJWYTi9Cxn2wR6o8sY+HbKC7KMqPbbwQE7li8W14DoEY13yZfofTSp9/sAwZBxP94h1MEaF6xm0GdBY/qEyi2UC7QVZMfkYxlGpmkzRdcyACr5vH1ksPbELNDC7i09feo5qC9TTovU6bViH7gaAQe1vwe+103S9QkxIHLv0MVZVtgTJSLqhT0/TWeYAO3fBMtqA4mpsPEzSNF9UcWXwP3E+5WRW0omwPJnE91DbcBsngFZSRUE59IxY6e6sdNSDymFjZaf+mEkq34RxhvUFcC/XeH4HCJ6kyc+1m1LzIbElcHMCH8mMw8bNQtQT4enAL4z0xo5ws2eV+OijBxlC7B5Sj+eqScfGYoOsiSnVN6e3pd4lfBR8nJ1FjVP4IJTqy6VT9z6BA9jg1dZ8hT6qd0uzVNDrVTZduqvowbKRyZbnYlGkG/TKP4ak+QDO+FHJb1tO//OIqnvMKiWOZeGVgOgNDUlaSyIBx3jjoYkHUkYhtYFlYGorPdpiZWixQQsN1zhRE3YIK2Zuh6sbPRG5+GAiHFBUqFHF9xXVtkrSrhx9aC8CUDb8cH61bMUkbayvF9wmg6F46J93Zv/zUt8RPbxDZuAR5Hcenl+H8y/c1++tMK38hk+qDDe9Zu7rmwwBGXJ7k8/np9//oVfqLP9wiXNEDKGlwKKMbG4Agt6DVTbOQ/uU2AdpZc4sEG7OgUm0Am4jbNNOm0BgguDSFCzVdQaXaNgs6H4MQbhxUnlPfB3HvvohC9NutEwBHZoBqUE1hqGlH5sg3g7MBeuXucjsdv9pHW1Ym0eoiD+iUI/STsyFk+lA3OIWMqnUvzoOXJmYvU0oWstJThRTCOf3rv/5LiBetE7VAS60DWTIA+aD+H1z/4QOiW27diBi5j7otAkA4wl8GTumJE7Ko6aNo/1oByGZEYFgNiwvRjW3LlvUiOnRO3ZD8N9YTZ8DC4zc2hjT18BjW7YkB4v7/DUC44LCiohT0xSsRALJz53q6cb1lgeDBZwDk4wYgDH4SZ1Lh8L2JLq14W8i66nr7uwGQeJiUret6kFqSrtGQq0tMeqsmNtNYPIob4arshRme059I1zb8itZf+gJqM96jScdQBIDsQYJx+0kbeUfK6QRoJznwCRmuaaQze+ULVgfO+LNxwq/BQ3o7inCv7qKzh78vlq86+ShlDpQj04IIN+zfA5i0OydBici/SR01p2nOERXW0NvI/fEhGtpXRzP5A584AKm49iDFTbqoN+sm9ShT5/QAACAASURBVGbCsZ4TXMYsiRiI2ABk1TsPU1PtSZr2jFNRRy0V+iphRNhJg+DO+2zjMDocJ9+UnHTF+52UNVJKOWOlqB1pFFmRSEYEf18uANFAhAUIVkEC9ssdKMrsCdE4Qu7PFFjpFUirdqnJj677CN9HAOLBxG3LplWYZMLYcXaS6m9fgeyqYx4AyUouRbF5GrX1gk6rirYTUEC9Zc3DdLH+TfDvVUT+QwCQdSW1lO5OpnevNcKgTAGFDwhAElyoE8H9NjFV/KEBiMPUDQASD3fnVihh9SD6D4piVin1z1xDhDeHijPWgS8/RZfr344AkBTIslav2E7v1P0ExoIy2yDaEgEIL+pK20kbKlfSNIMNFF4PDMMBHPLaP323JwJAUjJt9NVdBTSFubEHc8c2PAoap3/8qQMgO6ufQqH9KF1pepMe2vh7dOr6M5SVm0aJ5jKYNKYCpP0wMkQagMz54uCfkgEIcRPSugmUnrCDnv/55bsCEDnGo6BUyvnDQgAShL+LeFZ+SADywN4qqiyHqhdqpu43AOH+/ulfvEv7N+fAWyftEwEg9U1j9MKr3fRbj8PlPjsBqnfIwUxKwPPTt1uoaSBIuZDaDYJS/mvbsgUAefHqOI36ksUzOSyCElby+bvIkYGgAQITocEa+ru/+y4C00XL8gNZMgBh/4+LF699oPoPoSy1zLqR6F3+EX5aBIDcD/nd+wlAjFH2WJHqWPtezIPDuD4j5Yce2kOvvvr2EgZ9PqjIyoKxEIAI/xsaGhWZEe2aPn9jd4IRxA+WsL+lL3KvsZ9PIZLRDOlFovjcBrddvdfFisKNvYp9LiygtO0QksY3b7bgpg5RTi7cpHMz6fw5GWmc74Eix0dnP/gzb9esIi1zcyhsW+Cxwn9frH93zSihSE5nQBajpcU6ftEnRZUy7jtyXSIUGL1GDeMq3M3lGHMRdyT4DIqZ2CYALheGi88o7NSfmfoE+rhsmnYFzXiRBeFt8d/U9xYUgGo6lglF4fpUmjUFC8tZNP0Jn63KTTd9qICyB8roeukJMqVEJYrMThVdRB+08zjEqyl/qJJ6EptpuPi2LB4X/TfRhvoj1Fp1GrQnqG01baSbq96mytt7aTT3ddp5ak6oVO0F+Pjug9VUl1GC4BHukz0oxvT4RGYiVnZhIcWK91VyeTdldFXQ+SPfJ8dYGq176ys0mNNE6d1Q5cG5CYCewcXi9fufnxfkN24/7bUtAB/9NFkNd/gF+zaOtbwG9ZUwP2ewaObkHtQsXdDMGZDE4RyqunGAzm/9KfkjKkjR/SW2I0oOF+SkSUS0oaffnneJLLNxVNW0D5F+SHR2eshUBFWjuUSaRd1Nh7ueupMALHTiRPQl2iEu4LYDiBQOraIk+Iv0JbVSi11H3qOF7sGpqLoabyGk6E8GNiRBLEo2plUZAsuHeoL0MP49gn8nUy0CiLyCnxOgQDAQiSi8ccZDbTA0s5CCpZ5HquiTFayiSluoK/Ip3wCACCsXuaIF4P2wrqIcak8ZQnaVjQnTUDPR3ddGzW03KTsjHxHMePg5nBFqSHyflhWupsK8KuEJcunaOzDCU/QnFKlr/x2+Bi0BVXyrPIeEip7K9Pj9oKAgws2NlZR2VP4GVKcS6FbXCF2E+g+3nm6VAWE+VI+M1FsToxX6gVAnOZPaxPchNemEdhWyO+qZEFiPSLMckzkrAmRh6Y8gzi1queSK8iTEobg+PCeX9U9byW2XATUXQOmmmmwcu5ku335DfFdduAX0kybUELThb5+jtJQCOnvpBfJOj4LmJQFHQW4VjYOmJvYdkPsYGozKZKV4MmgKNSrczFATDAvFAJ6mRa87J4RcHFCSMkF5q/3WfrirWwACIYzQKguO8wuT6NE1oDIhC2HDDXkWTu4z9peQEYyOkWdSUmws5igQMiETJfbLAM+kH5TCKkj2ASasE8rnZqRvQjAZuLlAZxPr4b2v6Tr8u08VOPM7UX+vKVj89+pc0BqRYQkirZyYkA4vkZexE2SKsh/C93b4hXRTS+850OUyiGuSxDZByUm2wtsjpYuuocC6qhSKdFODEGZppZ5OeaP6IDwg+gPPELNJZrQCIQAQlb62qncgfz8HTxC4xohlbBZZeM804hAi89xMZow/gkLcmNYbRC2Y/IM6HwgK2ECX5VZdgazh9vUCgGytcNK61TIjZ0YmprutVXwuK5GUqarVSEs71b0WwjM7A+ofaJwBsQ0psQB1DfI728Sy4GghZDtw4YjPL/zLDYDbGfriI2V4psySQzEdbMj8im3B+dyKceTWB3WxlpY28dmCq8mpzlnpalmYHsTLJ8Epl+X7MaBUy4KpkDdWUSy+x4NCvVSeB27/7QcN9IWHCgCsQdXD3/yqSH2kq5veuDJH/aOzNDo8TP/LkUIywXzyXy6cBviGYtxwvsj0Tc2dxz2F94f7HbG95tOoA2loF6p2W7YkLtkPZEkAhC/CJ554Ytl1HDyh3bJ5A508tfSqeHE096t9TPK73P17TYKXe4hGCtbdAMjCWoW7TUAX0rJKUWyemOgB/UopA+lOLjJudx4DlFlwzjUQcbmcNDo6LrIisetF9BZANzBIx96v8bsXveteY2U83sVUpRaOSTzSqrt2baP33pP3AL8kdu2qxYP3NsZGPng1zYcVsiLXDcZcSxnzdxqAcHG7BpM8+ZJjpakNcu9Lv/YMMr2Idizn+CMpe0XRmDc2mK3449RL04tHTKpOoWN/mgbOcwY1sYhM8wBEdM0G9FMjvCkBPjTLAPxoOWb4n0upaCECY3FHi7vNCWoZLizXwEOtL2R11TvIlmqQwAU/t7R/NaVO5VAgH+65vE3wobkQ9Fb6WZqDSkpWbzml+HLIOmejwdxmGshoEhQiK2shqlZ7FtmOincpv28VzP+CtP7qENXe6KB0+A4c20P0WnUxDY/UQK1klAZ211Eo2cCVNUT9F4KOSC2G2lVydwmVnz6MCTeARtIgTWZ20WheC1W99RQNFd2gztWnKajOQem5B6lt61uRPmrQkHiyWozj+A4JhO9g3RlAhKaX3LGcWmYhQNGUt4XLx2KBrri0X1DEhjPly55b8bWdApj4EkAPwovP6x4S1CzXWAYkPafJZ57EGMOpe3iOhtM6KN9cSu0p9XSr4ITKYog9q+PCCxhmherumJdZsYw4qGygllyQS21Pu0H9ie1YP0rB0v0J8XeaHYX7UbFbIv1V8025P/6fNjDEOgc7ODMSoJS5MLVCre3vC2x0HQpPetnwrKp/4xqPWc0ZB4hXnwE75LKYy+meBed4Eil/C/lA11RU9LBXLutwxlMKJiCPHnoItIoZgA4rnjdjuJ79iGi2UnH+KurpbwX4WAMe/QSi0iN09cZ75HC7hcEgt2n+CfoKtzhQoYJTEoDo50s8zo3fr5R0/DDBU4GEAOS0D6JY+Z0bLbQ6P5v6xv10s0tSgLjNDZlodEDWTrhTugFCmmhFbjHlpGQJNamRyREoUuWKoNAUnnE9w0rqF0wb32iRWM+HG89slpNbVlEKk6JPqn0ETYr2hd+tmKwnu5BVU21TmZyY3m6RdY5ORwL2v5UaOt+A43ctxmQDMhQtdPHmy/OkeDMz5TYnpmQ2MYDzo40Y7eaogtXM1BhAk3zgBFGMz80EOejZDAnQEjzpoCxBshcqZomzG+mNugbsR04QXZhLx+G589t719CrGD9PLrLmkIPlNu3txTWkqGb43aJkfU1KZs1qhhqaAoSzALYBFaCJBwDRrX+gi5IcUiZP950pWMb32ZRPTeL5vbNAh56pWG5HOq0ufJhm57wYWxvdGpTUzlRXMYAdxgF0SKb4iSL62z8Xf3PjuqLZbIgdjKP2AlQfUBvTk8sxMXbQ2QuoExofpaFuWevAimoUgtW5aiFFaQKRCCpf8toMAJQB84pmtShFKTGHkOfGBLNSm1JMY+Zg0KqouJEIFgshSOpWRamHNq0vp0HIMR/eHU+1VVJyN97iBT1K3o85OaoOw4N+AWxx4wCYySnBHNfOgMMlPs9C/EH0AUDbrGpEzEzVU9vqbBqmv3/6Mv3JNzeipgR1Leo8JfLJ54bielHYhzbVNUT9/bJGNAAT4zklt+32yGPOLS4QIIQbe9xYFR1rFipp9nj1sp2dAy6Xx6/nDP/8YgsCDgH6D18pJ/NsANeWfA/5AGAGMA7PnAHZbayffh+CAHM4z8Oqnui5kyBfTTeTL9hEGZ5HaBZ1N8OzV6njMsAUgN6ZMy301JOV9Nxzzy3JD2RJACQjIwNqPTWwXJdOpkttXP9RVgpq06fY/4MnzFz/8fLL0Rf0Uo/vbsstfRK4tL19HABkL4rPGxpu30G/MsoZ3r2387MbLOnLYKSgICdSL9LU1BZx+45u698uACkpKYGCRLyok+GWl4vUe24GbtSrhoe+ygp8BkA+UQCye+xxMnXDpTbOSi0rztFgVguV9WwmByZXU4mD8NFIpL6UWzTo6YScbxTkGAHIptNr6fAbAdpypRGvuhBdqCmlZ5/qoKZsCJKeWSOi36PrIRubJyOyRqqVkXZ0LwDC62bfXA+n7zIazW6nnnUS4DLvmSf5ruFMymiqBhD0kS3opJadr0ZuNw0C4rpSyXW1lIYPnRPraWnd6ILRO/R+ApDKukPUXQhPklRZxBnv81DVuYepuew0XNf75vWLAV/KYAFldVZSR8Z1KnpzJzXsf4N8Ljm54zGUNCr1C3/FEcBFAIguPmen9TzQ4bg1J9wgL6hbxvZhAEhYKWR5/CH6EoDIN5sD1IFJ4TN5VvyDN859AiBx4H1v3byRCvJyaAxc8qmZMRRQp5HHBbEEgBIbCqut4J+fqXuNRodkdP/DAJAECNXMYLKyZ/2ToH9BthgRUTuQcy0UAK/ABXvMO4e6jdAdACQps5d2r95KF5uuwTfEjaJaJ5SybOifmQqyMmgUhbInryNLh/ni+KCcCH5QAJLkckAeOJ3q4WcwNSkBbyDspZriB7GfdkT/+2FmGU/rqx+jd878430FILzvJN8ejMswnbohr309B/2N3dLPoWXuHNS/hsTnTwsAyU2ppiJQ1Y5d+SHqNGRGhpsOmLW1tNKBTd+k1u7LNDghC8QZgEzilkp3V5DFASlYgGFuTstqyD8nQXp5FGpW8jg/bgCSlWqiz31uO42iwHpXTei+AxAz6kC+9p/fpL/6j1tx7/s+EQDS3DFBLx7tpP/t69V3AJBp+OC9esVPF2720VNbUqgAyo0agLzwPgD4dD2ohK2oYVmFOhkE1Gav0RvPWahmdSodfRvCKXtS6Nq1axAqureg05IASHW1vBmamiE8v4xWAbMZbg0wSPlUtBiRfJ4gFxbmYUJ48SPt4kcJQBbSa5aTAYl1ULEi3QwW9u3fAfrVEoHYMrIi3AddL5ICjXqOqnBWxFgvoou+Y/V3KWM5n1Z1ZwRzOSfXmFG4W7/uNraaJnXgwC5Qr1pxM0q36V2719O1q7ehlc6O8/MzF5wBsSCiJB7CBloV0yD0w11re/MyOprBcpm6Mf3hXuOlTct4OaNiljlGeDrWtuYXtyMKBKoGNxvkKHWbscqIijgvdkWVEgou8txI2q7+rEPtyIWoyKEoTlaKV2zFElafzVoNC1kO9vngxtkPNqXjZuasiNqcyR1V0rLCgEw0bNemMjJMz7KyGhdaae8G1HHAKwJR1YTmDOpdWU/9hbdpZ9MXQfeYoRFPNzXlyAAMgw9Nu3LA7C1tcJb2Hid6FHN8N4Jfx3YT/eowWCZwfy6s30TDgT7y1JfQIDIeUzXRKL8cn8iQ4dxHP/PXOusx77So5RmgOEbTKLWlkhL78unmAy+QBz+Lruyh3vLzUNPaAgpGiLpqT9BwaUNMGpZtEvUQP3iYBn/3Tar61Zfp0lP/EO3Agr7di2q1GEXLeIyxjoP/nt20jpJ7C2kg9xZ8TRJF5qOn8CoNZEtqim58TaCeVjaMg7sNghnXK6jl4Nvk1wCDx0dfI+pCYL81/UTgbGNg3Ph80CkcOfhp3UVUOrCW+hLbREZlVkWmxS59+n6NnjRdpM4d0ipXhlM6j10a1g7K2NahXgYifspHxoJByN8X2WgMxn5sPsctJPxAZD9R9yob3weQp5Wfce/O6gsdFE1k8LjZ4ZFwaMM2IQrSN95PSXAdTwfg8Lg95MNAJCUkU98AgiFY/Eodxk0VQDvcMlJvxaRfqyfNcfGuNuqMQ3ZbFSibVEGroEai+JxbVcmDADfyfc/trWtPi3qJcGA/PbKhkEbglp3izIOc7RC1dI8Kelh5YQEUdcZB1YE4QFIWvXTpbxHlVVK2SokrNLuZVqLQtSirgEamfHT0nLwA4DsOWwUZJbYgA+KIk1HnGXU8dqilzXqSQROBMSB8lhyOHlqTV4bi72S61fwG6Fa9gkYkhhLH6HFmUWHmBrrR9rowl7PCOC4Mio5dRZR9PqiAqTTTIJ7lYr+g/CTAbFA3kzJMtCEL4FdRe/a54JYQl0SOiuh1F0Jat8SDmglTMV3pGqRBFB174buVhHqXUe805SY6aGNZESLwNroBp26OcgfmUJCtMmsubFfQjNBmFXtA7AfnmdsQzFG0qSC/OxyKNjQygWeRVdZOGN8lAVWEzh4bmmLGzBf9/Ney8kzFcsBxfF3JI3Ts+g8jjCYOsjH/n9uluosAob9JF2+9ClAnlb/yc/OEiJEFNKvZcCOuDZmxGu51QoZ4iHZsOkgXrh4H8EQB803QglRkwESrkOFSylbmEQpZZIaDgzukMhgm1NRwCzGvE5lR3cx2mZ2Lmy4GBUtep0zlFOtzJkHRnKxhO/xMpujzv7aJBjp99MUDMhOxthpCH9Uy66WvfX7X2qHMxc0/40cXlNIU6zWo7EQQNEixL1yLZkXBsmA5LkTnxsXff/P9c7RjXRZVZziQ2ZXXhS5GNyFIqTMgAVCaelqkgMQ05HD5vuaWhHkrt9Q0SBwr9b04mIqywAS3EDKWcYpqh3QRnM8lXVCfR85W/p/fvUa/88QKKoRYhX7u9PegnhFzu7oWH730fj/tqHDRtiIL9fvkuP68DoacwTYooPUgyRsmj20dzsQs9Q0j4DZZSc8+e5mqq+W7//r1+UJG4ssFbUkAZP/+/QARDaAOLM8hfOeOLVDNuv2p9v9Yv341CqgnEKFuizU+H/i7e00Cl7PhjwOAlJaCfgX5uTvoV4t1dJkAxLiZhfUiXV09kKOVEaCYF6mRdL3IMp9GAMKF+3zDX70q0//Z2Vz7kUHnzl4X338GQD5ZAMKKSBVeGJAhQzCe0EcXs6R6iwtGaitO7KWWje+TNQMvfuucKCrXMrwMQBIQzXvwhJW+9lMYYUF//t1dRC8egus4JHN1iU7hqZ1kb8ig8ZWtNLL1GihR/vkZD+xruQCk6OIeShzIFf0MwIVwJKeRfMmgYGX0ohYklWpe+xJdfezHlN5YTWO5raBnjUoqlmFWrPfJ7Ircv3oC0qcJNJXZjyxJVJKXtx8LdNi9HppxGnygFqFgGW9TvZ3FAAhuBfLA4T1poAAUkhnqKZHKcEaFLP27EYAUvAWpYzjCj5a0fmQAhOlXFviIFA5XUbI3E9mQ6zSEyavY/0cIQPT45I6H6I9v++mR/gC9nA4gUhBP192g/n1AAJKFDMeGsgpq7+2m0uxcCBLgemZwATDqR+3CHGoazl+VtQ9zYzxJlZP4DwNASvK2U37WGrrSfJwGx2FUhom7pnExAElOvEprCvfAgC4Z6kV2kQHnCeutjg4AIB9qLuKpsfsajQaaYgIQK0zl0pPTqLq4Gi7ZVkpyW+nS7X5qB/BP8dgRaY+LCUCyAXA256dTI9wEi+E6fq2nmXrg++EMyuexEYBwzd2K3F0ASG3wHZEBU76P7xcAKUvdBJWqGWpqTaUxmAumu+IpD8eSDuBx8jYyMdNeZIsgx5ubTWV5Dro5fPlTA0DYSX5r+VN0vf1tnA9JDzICEHdojfBteeu8FMjgpgGIeToHIMqHGgLJCGAAsnb1ZhF4Gx0bwLV57BMBIGH/GG3bvpKy0lPpwHpZU3E/Acirb0ASvG+KvrqbJas/GQDynR/fEkXoX9yXcwcA4eP/L892Uwqex7+9M3lRAOKyIaPFFEjQw0IIoPzsZ8zsqIfoTgW9/fa9a4mXBEC+8IUv0IsvvghQFo1wRq6su3z4/OOH6aVfvf6RSdsuZZ+LLrPIhJmLrs+cqVugRvTB9/RRAg/dC2NdB0+0F5OO5eUX1oAs9Uj27NlGDbck/UrsQ3keGCkiHB3hxoXQ89qSwQivFQ3z6nqRtLQkcCwzReE6K3Bxvchi9QgL61Z0P4yR/FjHvJTzcjcTQNkfg2aoYSex+sq1H7t3b6O6OshcQgWO27p1iNY2d6NQa1wWlquImv7Jx2CFsZM+jxFPEXBijfswmhzysqzhricSol5E8Xa1suLC8QgqV3Dj98btc8QsVjZk4Vjz7+xsDmaq+JNZh+xB9xURJrQgJCV1Y6quQUUYYSW5DHosf3IwSQd1kcmImPWhmNyqCvX8SoaTnY1tHvng5rqRR5I/R43Bm9QUaIgaCnJ9hsp86G1x9oPrEPe1fQmJGTfF478Ozw26lvMehZNkxIyDvq7BdCo9s4OaD7xNMyljcFqXHTuIBOEB1N1thDrju8h0nNngprceUVE51Xcz5FOz39pCrq5cGt19hYZWSWnQWMpWYsgM4GCxZfQi6c1V5BhJI+doOrWirmMWTnmapp0MOpYT1Kuudaeo/HUYbA1lUX/5ZerZDP39GACE+5T5o4Nky4I45o5z5HfPN5hdmNXgjEvpyYN0e++LNOucH4y6W4bE+LfIpbdIf4zLGutIxHkx3H48xhX/9ATd+HfPIboZvcZ4Gb2NKO0qOsYBcM8j20EfgpM6Kh2NTusakERvOpX3baQp+xjVu89jP1GxjBDXNvFm1c7C4Okb76GQolUtLE4XK3EmRBfDYgFe1gMVrS93++mbLX46lmKlZ3McdEIVl2p9V1EErzIk7JiuhzAMapdO8azIzaUNhVVwOx5lkSaaRUYvNzWbOoduUk4y3Mgx2a2vk4WjoivKqIV9vrgFkc30q4E3I/XoVZK7NpYRVSk6DS6coJalZeVQZekh6hu8STc6pIGhCc8rQO3IPlSiknLhtj45PQbu/CStLd1JZ28qWqDKFkyjnklnFrWssAnu6aFAkdjWLP7jtnnlFtB24BEBfv0U+O029MuG52YXVBjb+1toe/UaCbY4c4x+tI730kDLOdCrALjgpq4b+1ZwQ+kuJsUoVE9Ipey0YmoekLUhARTduz2ytqO7W1H88Jmz+Nz8M2HKzy8Wn4f7u5AxiUrKelU9gNUs6y0yUvLgZeNBbYQH0tJDVAPn9Z6JHvHc9oeQoUKGiT1sklG744WcqguZ7BOtHRAPgGzwukIeVeqASeRs6LbYXgKktkOqFkHXcrCZ5Jx6bweUcAEvK7w2VEbJhFqIaci5im0EZPSe3zNzykRXXwf8vSPBGZm76Sy7lh1eX/AkZGdH6WKrNJ2bQ9T/wf0PiM8B+BDZoZfO9QFhZz8yaj54flyBfH8mPDJQYzSViutKBhmsmFOuyH8IReWQdIanCtfdnDsxBbqZvNkt5kpR2C72AZEC7QOis/jiD8oDBpXe3Gv5lXUSdZPKHwWBhLB6RkRqQTjxrep2rBANsPl7IIOcQrv2rqPalePIeASodg2YP+r+WLtK0jMtovZIZSnxwtIZkIAX9TDat0qZITJ7gg1o5XHinge1lxuv3dU3TX/zPy7Sd34fNKxR+fwyq+txzjdLJphUiuPAc0FL8jbfuI05uDxnBcVF4ienze3pUniAMyBhtT/BblCfUQofyXwEVDH6P/ysgfpRP1ecl0BfO4xCc3Vb9A/Ah0dlS37+/ixU8drp//7damodkEDzF5emIUWMgBzh/OHZYLJlYOspKIQfp7NvpiC4EEB966/oscceo+efhwDKPdo9AQinzXbv3kNvvHGMR4OP+F7bFH9P9Hho/fo19M678mb+xFuMSTLTjvbv3/mB6j/0y2bhxHYpE93ljsVSAIixRmS52+dxWLtuFZ0+LSkmRgAi9y3P+datG4TE2tElINul141I9QbuQxb4vrpepK2tU6ho6ZSjPqaF2SD9vdGFPNY5WMp5iUihGwrvjOvNBxqq6HkBbUmDCVa5KizMBwC5ISY8GRkpVFScS2dR+8FNp8dl/9UDTbGE+Bt+qczhRudmBF18nAsBKP+u1UruVDubX5ezEHwYiw+N6+rv9bhahY+MngEaP7PKiAKkSfIpxuZLAcOk0Kwm70yNYUM8cUz8sFZF6ChSkKMAkGE0DBR0Kr4esVttHhgx7WN1KvXQZLnclcHVtMqyjjotTdRku0ETkG80J+J5hf2kz+RCbtOJCZmV0hCBS/Hl42sAQLysue7getUbSCfjGNTh6YL2xJvF5O7Nosn1F+jRo376ynNSvOdXj0iaFbuQG9WjmBblbMqllBNraGplByVBknKk6BZNpsGnQLV5NR98bDgGo9mfvpzuUMRS6/N7jFt6PUyioH7VvvWo2EZku2pMVr3wGzSbNE4tO14TGZBI1mMB4PG8UQvVFS95N926owg9Fq2Ka0VCWmCA+x85sqjXysJMx1LoWeI8Y2OLFa8bdiM+JtyEG/VgCg1snZ8tEX57kZm5XIsBpaZK8T60MlpQeHwo4KHWCQJYGAGKaQLmkGMrKH0yn1pTr9Gwq0dsS+9CAxFj/yCOE2khOE/rFlHJwi413AnBxVv/JmpFADC+1DlLf9wwA5NDC/1xhZuuKJoHLxdW3gb8WVOzxKREOUSXwqV7TepK8oIONGjvF0pX5fFlmAwiCILrfXp6GJN0+QzyD00LyhU3uzIRnMUzx6Jc+zB9ivR9hiGFei7OqUnZzqqnEPlOhKJPP11tep7tEMXyXqbEKEpkEIOpfUP0xjjazfceXJ4gQwAAIABJREFUN6a2BBTdhrNbbDoqm3omog/BsC4o92HCIyeVczPIULnNVJRZBOO0lfTetTfgvA5TUGcSNXY1AQxdIT/r2aI54QWk+xACHUVPtmARK/5uQ3/8SrmosnAjdQ020TBASxh9S4CEMbcgJuthmwToifGlkXEJhaXCVxAXXpxSzGOlIX9IUqHMZllMXVOMgITDSS44qIfwbOS647qeepg3mqk0EfVMoLgUJbiFD1IyiuI5yNQxMUnnbzZQmicV4NFNhVk2utQtJ/wu1EnpFgZw4xYCAGLIxc2NfgcglsFtaNQL+dvoRRmfKL+HrYNoMzPwtlDBRf6dsxni73gnT00ZZIfxHb8PZqBAtafmt1ADkERNI0dxLDNgkDRH+nPwwEPwfpmkxLgiyPKCzgQ1vrN1RyM04lT7GhocaIWKFuiuHj8V5uxBJswLJbJ6AMBaunypmS5dbhXb80+X4X40BDzh7yGONcRZXU1/k/01IZgUVjeZCQBCCxPEB9Jx7uQk329W4iiI1oc0/ZAfqsqoc/+Dm6kWGZAE6qba1TWU6pHAvHJFifjpg8eF0yn3Gx+PiJoqFvdO+6Csp8US9BwZ1Cd1XWF3uM60ChzT56z0O3/2Dv351zdDHUzdC4qi6R3xUbdDBi1XFq2g4Lg8Ue2on50G7YtbXpZUkUsAGB7xyusytSgTgTIlhoAKfV2cPoXrKJFFANC8AErnro/Q2+cHaC3Uvx6AHHASVK6CM3Jcx8dRKzYkt3ey2UzvXGyn//nhPHKqcfvJuRaAx2zq9r4BMQKmX+eJZWdAy3rr2ZVUWZmBOX89zMdL6fjxo8IT5G7tngCkuBjqFFAAqKvDQ2sZAKQUxedJUFSqu2g0WrtrX+7vH2MAEPaw4Mj7B6n/+LcEQPIhD5iWzuaD8sW0GABhN/Tq6gr60Y+fvve5WkZWZKHSBteLMBjhfvkRreGsCP/jh9+nHYBw5oMbU/sGB4cBovrFhGbTZnY9H6Au/M7tMwDy0QKQMDjwTrw29tsPwwnBQ73UBdfsIcqfZV46oot46Qfx/Jq1TNPt4hM05u6j7KGVVDC+iurW/EKaDC4AIFlQVdzwUi3FjSTTOsvb9MyXocsfpbmL86iBAkfk087WUEJTHvUfPCOKzMvPH6TRnGYhh+tLkrzxjwqA8ES6/LUnqHXn6zSbgGjfgvIEVz8UpJKGI0pYCwGIcyCLfBl95DxbDh+3ZBo7cmZJAISPIUYFhTg2DR4+DgBS+PQhGtx4lSaLpfSlBg0fNQBR5szk8WVQRf9GGkqAxKijHrVCSlVHZUKMD8QPC0DE8SDD8aWeWfqLm5P0Mkze/muRizoh5Xk3AOKxJ1AtTO9SEpNpHFHn0bB81rjgwcC1H1meXJjGXYAKVpv4PhYAScuEjDMmd2MT3Zj6IzKOonJuCwHICjiHl+VuwDvjNUxShxB8hv/MxwxAzKgH2LgSGaqZYbrVc4OykvMozZ0HatBNgBr0W6lHLQeAJLszKCulEB4XJz4yABIf56DaFVvgI3JdmMalwggw05OPsE2AytDnQQCAK6OgmUGetwA1JYOYULpQu+NAdmQE/lpOBE8mwf0vzIqn1qHzNDzd/okDkHjICdeWHIaCmIdaxo7dAUC6uqSoQUnKdjz0gnT2xksRAJISX0WTUMf04bwxACnJ2y+WrW9FHVtCHiSkd9DRd8/i3dn3sQOQVeVldPDxInJT630HIH/z9CXaAEGEbaUSpFo/JgDS1e+j597qpm9/o0Y+toDvYgGQQV8C/fCtFtq/KoFW58rszXOXz9HYzEbqmzwNgNo3D4D87Ht59OijlfT8C3VQv82GetfNexoS3hOAbNmyRWgWixoJpDSX2tbXAuUODWPiKC/ET7zFmBDrSSJPbpfbFgMgejuxIu4ftE7hfmdANm1aR719fZFzpelXfCzGDEhcnI2eeupxamxsovffh6GBaib1Mr7nGC4CSnSBNa9vHCP+zPUiDEZYUa2np0/Qs7q6Fq8XMVLUjP25VwZE06/0OrHc5O91fExNOHBgr8heJCB9/dpr7wkpuqRENxQiVtK775yLbMJms0coWJEvDeMj6FhKws9YZM6RsYWUL+P48bZ01oKPQS+rl2G+/WLjHevY9bZ4O9okUGZC5DQ0hEhTxHleFXSH7Tw5U/UdiJLobJjIfmjKCorNdco5rArPyRmIeJxYWD5XhZlXpq5AxNRCmTYU52Eb8Cem8dAE+VBoOmDqwWPJTOMAFNysfjutBC+12LuK7GE3NhGghsxz1JImRSZsoGRpR/MkpI5XXT8AekKIbpa9Q94MqdpRi0UfQznEPjBKnn6S6O3knTSNbErfAak0JbIWSvaU++gYTqLkU6vJ78Kkb9cVCuH4OVjMNRnl7z5O9oCDhkpuUE/VhUj9RKTAXGxQjrwGM3mXdlBSZynVP/SsABBiX8ZUgzpR5a89SR3bjqLOYzh6aRqyIYvRouJA38i6spk6d75FcW0Z5DpWQ8O/YeDr3oMetWhGQ6232H4XAhM9loqtNx8ARS+VyLHpDKV1wknFzzxMt78uU/yRuhC1pAYjWiqXwalu3AetfCXGVNEmtNQpZ+b0PQOmUOQ65m1ZEAUvhoQyn88W5w2aMihlRYvR5Z4iIEQUi0dPj/iE/kTGguvbUHMiGiLuYU2dQeaCMxysnPV77TP456OX0+Lpf4Vu/wSyFkH4oJhVKD8M8JuBieCazEJq9bZSDihX8Yi0d8+24vtsKkwoQiYEEp0oaphBYXjP4G3qHblNdviORAuRzYhe7hNZSCsyKmYsG8LA1jcxzx8CGujwVADF0emVVJKzEQpVVpFJ6b0lhQLmXL147sjgSwhpDBNoLeJQWTZcReUDKqPL32tKJZunOEyyoNbrHaSQS/l5qPWDinYlzoQJ21cUTLHtGeVwbov6cfinJF0nDpSmsMrCWA3UKD8oW3b4oBgbX1cGM3Fat3I3NXRconEUyOs2OWYR3hPiNClqS3ZuCqE0JdJGJuUziFkuCR4p3MNtZXYZfDgS6MxNWXgdChWA3tNB6/NLKQ7yrFNQJDveCwEGOGAX2/LoFiaIRUlmqIFZyeMADQyZsEEoEyW5zNQ9eYW6x6WyVLxXRrVnA7Kfdnv0xk2C8MCMknEenQKlC8wFbj4ofoVUNsAFuVzd9DvGgeUiz3OOybD2M6+nvEEGBiZQTC7Hz4KAz7ZK0CDbjtHEXF+Emp2eCqU1MGC4pXlgTGcuoNHQZbJDcc1OOZB57YPyUiLUZkHZ8Q8AdBTS4Ciej0PSdZzm1tKaqrVwpffSSy+/Q33dUeq/BQpp3IJ8LembKKROAqSO9bkJm5EBD8iJfYhQxK11qrWQAt+XKgPCFh1WlalYu7qcdh1An0M3AEBWUdUKme3KQH2sGAfU+5kCMjvnQKYqXkndTsNFHVsU39tVdo8pxUG13TCyHJq+FgKdkdmcxy/30s2WUfr6g8otXnnfeIenIhmQTHiCsOm93LcX95Xct6ZicfaKa4i4cWF6fIocHxPokzp7xxkQl8qiTqpsyv/1bCv9+W9KLxETrjEjABnHOeZWWJBHf/iD61SQHKYnN0v559NtTaAG2vEGTqXJ2bOQ45UPtyDu45//Y5B++2u76YUXLlNyMqSYk70I7t/dguOeAOSDGhA+dGAfdn7h02FAyCMUY/LL9R/HjyNaqVU95HleUovF+18sOh8LeCxcduEEWRYpq0mcoL9EHy6xakDuNcG+298/97mD9PIrb0Z0mxmAzO+fUqFAPyorVwigMjmpH/rzTQQjhdUx/CEWDqxWfDJ+H+vY+Dt+UWZkpFIeJCXT0lJQL9IfqRcRfEdDwYNx3O5VGxLd93yq0t0obXcDOU8+eQQcyHq8cLzC54MnQ2vXlSMaADDeDuUVg4mg/oxHU6QbEXBgYDryy8FIMbtjHDFzNR7nfJUqRYsy8Hyix6Zn0fOBnxG46G2FDNwYSfmS22UzqlCivAa0n0eYvTr09cpp2jj5YMYUCKlw7drHGul6xqquc1H3Ib+zeTBtQbG305RAWx27yW3z0LnQcZoJTxNcIECDSKTsYCEgRCpeanHwhZiiSesojSR3g041Qykz2VQxvlFQvVCiSvUlx6it4DzGCS8bTQnjxwK6yv4e2YPlVDjwEh0B8MjBPOL7X5M0Kyjv4mUJGs5zD9AE5HPZtE/QeFTXk0DTSjpVQ6PbrpFvjaQNiMeN+jsbBqa14kGPQ5xF8faNh+dnD3kxTavidSpff5L6V1yhjPZV1LTr5UgGY4EcP/pkp9JjR+j2ged43hrdr+HiiGQ97vH39L87TAPfgpmYalrzIRZgMB6b8fMdoCQGiBG36AIgtXA94+931ICodVPPsHRkHPXvkKDSWBsiaFwGpSzxd5zjgK7ZYJaE2k6II+T6ElSxNaFkpfuIn6ygJXfC/5MDmdpbRMWjq6gtGZMmS7thxOVHAUbUmIt9qGYEImE1iZGbVtc/VH1MytU5qEz0+O9BeDowEPlW+zT9Huyxv5fvpv+e7SAvfCS4FSUgO5OYTye66gESZmhzUSWlJzmhAOUhNyLVPC861/YvYjK0MmsjpcTnQZ2oC/cSJq6YU6ekAqCAZz8N471r9a9jYiUntmuq4TDfcQYSqV1icjmHQNOGis+J3l5vRW0UBicYUKpVphF81iZ4fPzRSX7kGaIoKpyRNM1Gnz3sTcLNAdM6K4QauE3hnuNmMTtpTtGcwmxwqiZ3QE/kxyRWDjhz9pXbuhprfo4GVXFvODwJ+qWqM8PTwCSYHHyPyokt+yvoZkMWye3IBPUmg2521OF5LbfbDT+G1FS5/BBqTbjlFSQBqMl1nfB1GRqVF4vdkYJ7skh8toSTqLYsn372ukHW2VpI9sx3EVXOo3UFBXQZVLi2MR+tSk6mXBTYX+0cplU5HDwx09sXbtH6yhThVj1lukHjmOiLQw6NkAO1FNyC4WjtVrxdTVBBN51TFCxexpEoJ+njMNcLK1XCKdBxuGUD+GjQkVOYPY921doKz5jMjTQR6ESdhw/vtQlQkLSZE+oaix4HVRgGlk1vRKhbcxAZ0Ntjys/2qi9DnRDeSiEnW+nhqGzU2zOAoGIWAI5PSDd39EFGUDUrANLMWBXlZOdTY1MHnTwuA0OI68F7RNbUSHk5/c6Gyh+PNZTGdHPaM2hSDYsV5lOhsKxh0FKDPLY6oG4CmLEpJcei/ETatWcjlKdGaPvGdpgSyizBnq1bxM9+GAN6XMqBHYDBjuyW2CyPu3JXBZFYfGcSgQI1TwKIZCUsbizexUBicGya/vQHF+mv//0mdUhyvQCU91oCMmOehxor7Q/i6x5GPZS83iwAc7qNqgO1pLHJpaKBOeOQbZP7E9Rm9drVAOTvftlOhzdlUU0hREVYCliBaofbQa232sR6DEC+/ZNGiEgN0rc/L6lW5zpbqa6dP4NaifPuDUmG0xTOeQoEMKyBLHr5hQGofo6Dsp90T0PCuwIQowFhZmYG7du7i3767L0LS4S3xkP7MamVahufirYAgHDNAWdATp6MRqWX089/KwCEswusgHXq/bPR2oK7ABAeIzkB1y/WjweA6HPD+3bC/IczIkyhsyGCxIXzjY1Q/FFA8pMEIEwbq6mpxHVVJwCdHZHIbdvX0HvHEP3GTfoZAFkeAEkwu2hV3FpqsF0G7MALU00OTQmwZ8Ozdk/wINLlKTQBiUY2D3SbEjFRwgM1ZIN0bieljRdTa/YFWtG7kS5Xv0JDyfDwWABAvvFP5fTkK93UVuilf34qTMf3Rp8EGrdZxuGc/fTD1Pe544JexRPdtGPrKL4/lYb3X6A5mIzFKiB3zLip8t1fo+H8W5g0hGmg+lIEVIh7Cf80AGFQUf76E9S7+hxlNaynhod/Shn161AQnwuHcB/FYbLXulcCBXdnEaWiIL1196sfHoB85wgyIEcpmCS5xp92AFLywyPUdRhgNFVOBD9uAMKgxIXJb9lwLa67UWryzKcZ3w8Aoq/I/HEz/e+tEwAkQTire6i+ci2kMJ10vAO0MCA2C4pSM2AmcbB6o7i2EuKc1D/VT029x8Qm4uMRg3aWA6CUCMpUABMar3eIbt9+X9KtUECrgyDr1hyhcazb0gkjTgCQBExit1Z/kd69+EORSeE53L9FAOKH1O2Gil10qfEExlRGgj4IAFldWIbQkp2utnVjIh2t2SAFQHi7v7ltO/X5ghQP1+yxqTD1jU7S1uIUUFsQgEFk4aXTN2jtShnJHw5eoOmAvOY/TgCyf83vwStlDpkWH8DaLIrkR8QE2oosPksr84VQ3/k2agPkJH8hANm/7uvCdNaKzNj43C0ByqbHrACcVviEIIOLYn5j0wDEBblbtzuVXngeVEuwcD4OAJKWFEcHDm2ngY7x+w5A+Jj/9B/r6GsPrESmCIBdZWo/DgDyD79CBq40ifatTr8rAPnBW7108lITfftx1NwhqxgFIEMApPHIqEkmjAYgFn8qDCUT6Sc/OUdf/nLFPQ0J7wpA0qAxzHJaF+quIPKciwn7WqhhRQ2t5l01hl8+VQaEi9B+ePKaDsk1UdvyAdpS6FTGAl+9i1hZkljfcdQo1j4WRt8XZjYWAqO7ZT74b1zTwSpNzS0tkVEwZkCM7tzG7EQsALJQVlZu0JBZ4EJfQzN6XsQ6BYtlQ4zLut0J0B8vEIaHsl6ki9rbo/UiehtaOYrX1WPCQNmoQHWv86X3y9s0Zhn09xz12bBhraBfsbIat8pKFIBCv7uxsUOOhkoFzxsrdY0addnZRdWY9TB+1tEl47nV/TEeJy+3kJ5lHLv51D5MR2LIHevCc+MxyzGVLw1zuh9UDRU+Vl4d4g9OFVXkxVQGhEVHtNO52Y6snlrE4pHb4uxHxLkc1w0Xl3NbaVmFiZONbkJ5w+xS+8Iq5iS5gRRfJlXNbaCxuH4adHQTB32xNlW17UFExkbvHPgurbp6kBK8KVS3+xkBHtjs7qGjPvrdnwSoJS+L3oVk8ou//orsh3ofGqlPDERsA0mU9ctd1P/I+5T+zkYKJE7R4KEzcMONqjDJczw/0F9Ut0dQyJJulQufkxuHn8a6SkUK++LC7qTWlZTUX0hzDrjOrrxKxe89AmYOikNnElBvgJ9BB/WtPU0jK6SiVsGpB1Hg3kDePNALDO9vFkmal7nQJ1wfEyhq2iFdr5f8o/3k3dJAsxWqnkJnBYzzghgZDeNYiayQ8eKKsfxi1KxIFoKzF4vsR54YgLW+JMp9eRe1/KYsxtVNmXfPO3YNTNilXO9beInoug3el4qoc4223kdkWUM2RKwnitZlPwQlCyC3YmATxQMY1iW9J2qMRGPqijHzYfjMf5aZEEVhRCZEZw5NQLBhbFP8FScyEPH5kJsNgVKjaUU1I2E64CgFXgjRm74euhwvJ8ogUFFFJowaU1xkQzaFWVrxFrtQg/JC2tWa0oPnkaRN9LZ3oc/yHorzSuoSP0dsKqVWWrKVEhNzMfkbgGTue+DqbxRF8teb5bONnwNzQQlaLSYAEkV5Qogdf5OBBvlcmi9cYw3Zo9l9HO+UT1KTTFDssmpBCrWKyYx7IqgMzfCcZE8ksW/QroSQBX/GMWulJPEFGnswhJhvisaBAVYE0033RoML/t4aJ7c1BV8Wfg7npbH6Eu658WiGa2pS9rNvUF4smZnx8IRQqoXWBPRdR+eZHlZCe9cW06nLA3SzbQyUrBKoOCm1ItRs6eaFUECmy0+HKoqobWSOSkGzG4AnSGmqC8XFPjpx5QatX5UjFm8eRl+cMtpvB81zdfxj1Nh/EgXv8nyaoCbmVhmQOaUixd8Hg/AlQdaBW8+UygTwNvB84ZaC+iAtYsJAMyVNZlYGB0GJw/nbWfXb1Dp2AsXxRcjEQMwD2S0GIAxCZ3EjzM56YSC5gl47+/eR48rNln3OSaqljMQinKMw6op66ELDr6i6YgMlWiqRzRjDv9sALlLm+v9j7z3g4zzv+/Df7YHD4bD3JEiABElw7yVxaFO2bCXedobTpG0ax//En39b13XSNmmdOGniJk3SJPWSI0uWLcnaoiSK4t6bIEEMYm8cxt3hcMBdv79n3L13OHBJsiUnjz764HjjHc+7nu/z+46ZsBK/u/FsCK0W79kBri+cGwRA7iO7w4J8lYSYXgvOHRDyc4PJGTpBXT+gh8Wi8thYTV6sXZoF6ApIlCdRlcmCGZVBqxqbuG0m+uyvPITAyymqrzofr4Ds2gwtC9p0YJL6FWWfAzOzvLKy5ACPiymLoqmKGi/fpGiSJgzezcrogS9xs3K7/JunLqAqmUlbGjB+GZM3v0iQRRnytW9lBdt/yeXi7xhc0cT6lDHQxOgocIv8bm5NKU2p62MGfWKBuJybG3eYiMoz0hSu77/cTjXI19mxHDbxfui31H0gy+dBGrq8biaRin7mRph+dLCDPr0dYeRVXroK+vsLF/ChaRDjE1Q83F3o8jEA516yTteARrgA9w8HffObb9PmzQ66evUqKiiympOu3RSAJAII9UVoqOXPu0hE23+QAgjnASDvJv/jdsDHvB1uGOTdDIwYB5K8rFutM11F5na2Yc+e7SKpnp074gNwQwUkHQCR26Nu/nFrF35opnNISwCQ1AGuSZ30821nOgBi7ItUwMAghMEv/8+6nrGxcfGXm5HSptfHD5r025x+i9LR4PgGrQf52dk+2rZtA73yyltYAIbAmNrevn2t0H7wTCN/TzPFhDWiphOo1YnlqC5k8KBBRzp6Gf8kztXFzVT3BT9I9PuhEB7SaUDFfKDUpKxuzQZOjz4PkyhYqD6w05U4Fo4ZiqgHWZzl5eIAQLVTAB9xKhDGOBZF52WwofKw4t81I1BQgxkzJ40rTqwZoYP3mPYSvG2oL1MBZXxm9iWqKfUzy6lycCldWPoq1bVvpoxJ0CDw0A14BujY1h9Q3mglNZ7YS34MwArgqf+VvxqgwRwXvbQDlYbabNw8XXT8oX8QG60rGbzdRnoUv+85uYhy31xF/nVXyA+LXaODlaZJGQfa+j0GGXWvflyALtH/4P237XyeokguLDi5AUGLsDbM76WJ8naxDV5UOKwTHgogJTq7pZ5JytS/+kj8xKza9zB1bX89qZrCH1onMqFFkQOcdJWMijdRxWk8RuEc6Eb4GGFTMt6SfPXAjuTgqCT8wQAjDSBJBypuh45lBAR6p1JBTLrv5L+xhqazJ2h0hcxyEOcgb5thgJmqCRHfUWBXAA197xLuWIllyO+BzqnmSfg3MQYh8RXJF1wB0V0RAyipHF1ChZPVdLZoP4VRqWLAk0TzUr/XQYX8z7hNr/hHgoufOGgYPKhVG6QTZJrGrDBoSaudddQZHqQ115vovzcN0/eLvPRHlTkUBp87B3qQLeXLaRzJ5/mePBqChiMHtCCeTDjWfhyzrZIq1NZ9gxZV1IrXOtRz/MYYZuMlPYrvVU5UmxctuAfW4Ug+hktTCFav1zHbzS04iQGIU/YEc9FVZh/WA/cfJarge9eMQocOlTkCh1yyo1LJzYoJmVn1uckyCc2IHEzzbDe36dBi1Xug3ziuJB3nqKJYab0Jf1Fz7uWy5U/FbVXdVzkXjtfPTZ9fIawyw5OgcHEh3YLtWl69h04iTI+3T9BHjQcCv3fCLAVDTLkspWOxYdZifCyPPrp9FR26gMpSh+zrqBMzzVH5LMrNCdDS0lphH9wNK9ss6yyVQjPhBK0mE4PUo91NtKagVmgmTrZepOqSItDmfHRu/DyNhKUNrxPnwI6iR+n4CO4hI5JrhBi6eF9lZwAEKu3A1BTCBVWAIX+hX4UD2nBfFf0US9DlXAivsznkwHVsDNQ2HLMNdZ+h6/37KRAeFlbMTMPixs8Xp8NDWRlFtLr2IZH90gUtR+cgRqi4vy8s2QrtRA2dbYZRAUIUgwha1K0YIDnHthy0tTdhHys31GKRwMeFbQ9MKLePaTuE+H6RJxcYrsRlJelfFrhhzSgbOHa84jaL6gy81NUq2LAmoR0BGUq8zzQ+bngqxW8aFkwcWJTWyAlK3ed/7SM0HYwi7f04NWACntsDO2RZfLy/lwIqD88BC2FvhlyfA9S9WeRFiXXAgUr85fNGgQMLAIpJhRKCaExWdb69/FYLtXSO0ed3YTJB3Xci43imBlTIpM9GZQvlNRoaG6ExaGC5+RSVewKaFPb74ubG+egqlX0YxrgsqihYDEBisPPlBiKY+PuXP7pKDaUZtK0hF2O/ySQAMjIkj9ONG23EWOjJ01GEeMZox9Is6h0cojdvOHB9w6UTwM0GSrUrq5MGe1G1i2Zhf9nm3k1//dcHaeFCee7fLJDwpgBk69atEPx2QaCsEcztAZAPVADhPADk3nu3oPpx7q7yP24FBkSvz9Pm04mkag5+FgDE682kDRtW0WuvvyUAzocdgOgu50F4YSGH/hXF9SJt8FRnAbuxvZcAJCcnm9avXykofRzUxACksrIEJeQMOn9OPjT+BYDcPQBZZFpGK2kjvZzxTxSC3oPBiRGAWAFGFoFmlWHDTRi0p6yJAgwZ7DSY10Jn18KBBWO8tSds9HvfzKfcsUn69mOb6J2dQ0jc5ukc0Kn6qmmgUs4uzgdAXN0FlPfiBpoG9ccayKCeL7x82wBEL7fhqV/DYCRMtnHkAWSCNobZYH8F8nfWHJF4QN1ibZNISn5jL/UvO06FJzfR8LLTNO2doCkIzkuOb6UZiNN7tiaE4ywsLzixiZyTsCF95EmxH+kAyBwQgfU5mkrJeaaGxj7xTtL18UEEIDV//XG68emXkFlinAn9+QIQ7rTcyTJaMNpITXknaJQwy6w6L6kSYgAzdwtAcmdLaDUoVBfGWqk7Imd1XWOz9J+6x+gzfeP0H+sK6cniLMxEOmhLxRIaDgxTXQGsPAE++oMDNIVBY67HQl4nhN8Qel8f2S+WMR8AMYM6U16ykvKhExn0X4cgOp9ONX0wW+THAAAgAElEQVRf/OYXGYDw/lUVcG7JCPUOX78lALFaS+iexq2CYjuD7JJT1wJ0CVQ5bpXFbojHPRBqK2eo0lnavGARRLyoNmRgVh8DVR4Qd2PAn+uxUou/j1Yij2QamoJM0JyGkRp+Y6KDUJABhUna3a7L3YVKBNLsQWGy++Xg+v0CIJsX/xpd7HpWaEDSARBe9waI0a0IebKh2jYMfdHVrv20qGQLBP9eOnL5KWHfbwQgnAmSZ1uLqsgJZEPJqkw6AOI0ZdIlWBH3IYfiZwVAPv2ZvTCAMVOJ5+j7DkDaoDX5m59coq9+cvnPFID84wut4vz51NbimwIQPi5PnIUFdXiMfuu+AgFADiGvKBjORh6InxzQSGVk36DRvkoaCwKwICF9oLkB7lfDGFNeA3OqjN55J/m5YnzI3BSASAH6RQjJVfnqNjNAtm/bBE0Bz/om6wOSnm4/q3+kASA88Ny7dw/9+Me3ppPd7WbyYP5mdKj5gIheXzohceq2JFNoEsMFvex0NCHjMhYsgNsD/MIvXLwst1X1lXHbjBUQ/VuufkSN3tzqg+RqQrKom7+SPPMOpJw24TwxlZmu4sDL0e8nAveS3dmM77PWh62WmXLHGRgjI35cHB0G4wElTkypTN2sopTar7w+DnKcxAzP+fOSIsMAZNu2NQJ8cPCgvMHy7ENiffEqkqESwtQrbvMdf15XOtqd8fu5uXIWZBTl2Vs147mi6Vb8nhne+MY2w9OGmYlzDJV4uZfYHk3p4SoPNyvcsMxORZXg7A8leozOAOSq9zl8UOdt2LPVrBTzbzISYYDWODULMn1vlOpDq6g0XENvZv5EBAzqWW1bDuaA1GyoDZSw2ubNVNW1SvT1jZrjFMo+TP/lj0EHQKX/la3r6cX7TdQHV6opF8SpBjcrI/CQx4tPNrmfmZerKWffaur7FLQSxX7K/qkUJY48clRX9ROVHsPvRB+p2dc4tQvVEGcQs8k5mNgxjPKN9CkGFCWnN8P53EZhL4DKtBOYK4KgwXya9Qap496XkioSFQceoFBuH3m7EKR234+Tjh2v13ippVYtmNbk/clGGvlNlYSu55mMdCjuinT0qDTvpX4v/hVDFSVe3Uipquj301GxMpCx4jtdT92PvxGvJPKOGtenqVjG98V7mrnHhTVNiTJsD2IzRBPnkdomMcEaL3VgEQYAERenG0yJXX4frejbQddzzlKvQZyuQUh8n3VIIW+WyAlRHQ7hcAI1slJVbpOmYlVYy2ixZREdmcQzGWUWvT1caeVJ12VwO/pGs6QrfbncR5e9LqrIKqDVFQvEjP4UZoht+JvpyBQp3DGIl1t6T4rv6+rnTJAd3OSKTROcVzFOZQAgFWVwtcTsdqanEg5RPxSfB8bz4+cZh+DxjD23MAYmEfV8MOPkn1WUFCdsZsX+TFkpDKqTbi71vh1VQK6kcDMrZ8UwjptJiXc58jQmclPYaAAUGvWIQYwcJtyVLbL6y5UVCyoLYlmo7GqxuPGppAXEwXAYOSFya5gWHJySv8tyIXgTtLNTCEzksYzTkXxPnEa/m1GJ4ObzQCO76n5US6J05kqI3jmjshnKIvT4Joip+0N0tltORBUXjdCKwlU0EPRTQ34NTUB7wxkRDBbd6MMpnIxcvc135QtNT1eghy74m9C/bgpE5Pp2FdchYLGVWiavUaklYbM2E1LPGlTVWD/HzQ1qGIdDchtGzsPQpKTxOL2J8ZndInUmomquAifjWqDqj4qsp5aB/aBdhUHJkxVWTdvi12boO9j90W51Y2Z9D4CIk0YnBygHtsZ8Irf1H6OeEVm1ZCE1P1/zM5ag+oKEErOkwWf7pBtUAP2iW4H7foxBL1Fzyw1UDZfgXFLiaxOyjUAsE8uLyf23YEQ9Gy9/mikrW55vE5MYv6p+08uFB2NchM4XOQcPcjOh7z/3id0YVDtpYQGqT5AecNsGN1huEbAqwshV4TYzFaU8OM5xc3m8oMrGbyLiPe5ykxK3m9jRUj0HWKvFlCz5HSd95uuv0Z/8xirQbOXWuUFxCyknqjAqICUlks4WBWPEr+hMSmsO2tlknIFhyXJRFox6uIWdJppWvEMPzq1ISInX1UY8/043dcP84Fd2lRFvikmVkNkZTDzr0S41tYm/r7QgFQVFiK9+ooqaQXF/px25MtMl1Bc4QoUZoGXarmD5i2kkdAZ23R3UdX4NjCzsdByZIbcSot8UgHzqU5+Sg/Q7sN/lAMING9bQq6+9KXvz593SABB2UWI3p3feOXZXW5cOXPCCbqa3SF3RfN+db9CdbkPnp9Kkr1SlDpy3YjDW0tKGCheyKlIAiBZL8/tGqo/cDk5tTfWWTKVg3RqAGPfpZn3HJf2btfkqUvy+riTx6yzY4bJehCsjLBBvaemAmxZzGWW+yM23wThSSoAgfdwXIqiIAd2bb8o0YKZjLV5cQ+8ckE493KTGI9EvcVtRRU3g78yqUYqRMmY8Brdz3tysX1P7yuielQgaTAAg/R4DkqgKBuQUcpMK3WLqEP9bNFXS50GbduNgwBE/G0HH0jOtFh8/AtRNmOlW3DOZTN2S32Zwou1T3Zk2iH6zsVgTLY/APjbzKnVkXiFLtqZg4R6Yp15jwIJJOPKM59GGt9fRx15ppmVX2+j53UvpeOMWlMmR7rrjSZHkzcAgDgoMp6sRMDAIyThfTc7WYprYdJkihfLhaJqC9en3d1FoRStNIsRPbH8K0BDvGZebRp8h9CKGU8v4/Th1zbAM43c1qHD1lVD+mdXUee9rVL3vEWp9SBqFJFU71EmR7j3+KP8/fYr6/+AHxlMnCRzxJt4JAJlDwxIblFi8EYDEv2sEKIYt0Z8XPbuVJhfAga8h2YksdZ/i2g/DbSNJD6LBCOs6DGBEdlpCv8G/iTtX8XlpBCZq+4y6EP48YyqLygbwMIZHfr8Hg6ZEOHZCQ8KGnXC2kg1/I3HBAzZIURvxyQwHE4rzCroO00LKo2w6ETkPFzgsFFSsmNKTcTVF3xdmQN34TN8E/UnrMH1yMc7ZxctpBWxgeTR0Y6KX3KiMcNjgjYlucsXYOldRU0L64JgRTCYHrhYrggqnHLR40QN07cbLEK5jlhYn+WDwLfH5CNyghgcldSkDM/duNcidhGZpRlF+mBLlwDq5zWqRLbjsEVQJRAOVw655jvxvpw6akwcpDItai12ugx85+llgNUyQ8L5HVDiiXKicPLAqe287vqvTwmOwAwpoPry6gDT44N+FwjNIWPeQz1uIELhVNAuAOB7soxOn9+lFU21NPdUh12MWz6VrnbAiHmmn8ckHaFNDMbV3zdK5iwAfDmmNXVqDEDjQ2HywR7VjoyYBdipwD6nMXE5dk82gJrXTpN9BxT44+mXkQ+gLJyOcEpNTY6KaMjGNihWqTi92H4Omx0Ie3yJaBLpPASg9wwgvPD/ZSm5knzCtxzz8Nuxd5XPZGo5QJtyt4v0BMTy38ckJGgtLkMpWzdw4V28mKvuYwYW2ixXfQSjhoqKdQovRPPAaI424WyZ/Hsb+iO+hz/SEFwOXTJePllc+INLN2eWRqydHrv2T+K4NVurTOJgeazFlW2rgsCWfmbrl5y3FsWPRuoc8luX00kvHaQQOY2OjJYBlUswfheuaVTmUheH8pptN3UBnEOBjU6P0BQsz6WrzZfGVWFgCBuE8F38wzQKAqNBfABA7KFkPfnQb9IN2Wq+cDatKpAvUxpUraHZQnqPD/X4k3MMaHi0z00cxUJPF/inuH+IGsQ5FD2ONkUpCt4DiZlYaDz7YX//bY/TgxjJkpshjYJ21UkjRvKx4LxdabG5mhCKG4Egl9l8lmk8OjcQnZF3ZoMMZAIgZmhluFnZUVfcVfZ94YX8ntfcF6Vd2SwAyBctjboyTzGpgcuGKpDufHHDSoYv99K8fKqOiPDc9caAF5zGyhmKHYfqyCfeJCVx/LjrXJp87i+GMZoHz5De/sY8+9ckG+sEPUp4r4luyzQtACgowc7J6Nb31FnjHdwBAmH9fWVFOR4/JmZWfe0sDQOrrJaeuqUl6mN9p+0UAILoK9JNntfA2uQLyiwhANJDiGyTni7ANYHFxPgKPeiGUGoVV7lyxFIMWDkbkQY4dNxAGLdyMA3nWnvA5xVa7Ii8HbeXKJeLfnR0yDIzbvwCQOwcgZTMLqNJcI8SnYVOIfLE88OwDdKro9XkBCAegf+SnRL/xHaKfPOyj5x7Io66aTipqW0rDoDsx+OB2OwAk961V5LxRSP2fxgDElSw2ZxBS8leP0shHDlN4Yc/PHIB42xZQ0YktNF7eRiN1l2gauo6alz5ObXcBQHx/9QBNPADntiol+BUneeLO+PMGIGyFXPO/Hqfm35UPMzFforbvgwRAeNu44rG6Zzf5nXDncyccsuJg5Q4ACIvK19pWwW0mRFdmmmFJq4D2TQAIb0MuBq9j0GE0FtXSitKFgm7RHRjAbHFUiNI55bxz9LAAIB57DtXnrKELXQdRJcE1ZgAg1blbMNCz09Ubz9OSBR+j/sEmmjJLquIvIgBxo+qwY+3HyD/Wj0Ez7GBRkclw5sDN0AJwMomZXQ8G2y4aGOqgksIFFJpGavVQG47oArznoiPnMJBlNzEAkIoiN61Z7qBcBDIzQJjGQNCHAX0Iovos2MSeGX4dVJYWmhmXM9xm8OnrizdRT6AVFsdBHDMrwiSttL1wM+3rPU2b8huATx2UCUA64AiQF2YKIVSachxZNIgBffvAC+8LACnPWUtFWYvofA8GmLcJQHQ1jPeLqyLDwyMQ7MsBsQYg/LrO+xj1B55D7ySqMRqAZNqqyAnHsKeefhtObVN3BUCWLC5Esnkp/fTl/diGsdsGIAvrKmn9xuW0uEwCl/cTgDzxomRN3NcowdHPAoD82fev0IIiF+1amX9LADKCquMPj07QxzZmA1xk0f9+nat7UZqIHaRseyMmG2BzjCN4ru0psf2Lqz4GoOii//uPh2ntGoSRnzoFW17Dc0V8S7Z5AUh1dTV49IV0FpkGd9I+DAJ0nvm/fh0z/73pO+VW+3uzysOdiMGN60kVVM9XCbnVTL04qGmpTXMHzUxLSgKKCqzxQD3h1jS3msLUIWMF5E7F53K/k2lT8RPyNkTTehZsvuwPvSxjBcSYbaHdphjocxmZ80VKS8FJzcuGpe8QXb7cLBy1uGVnZ8HZahnAhw1iqmugb3UK2loWHioTE5iVQUAU58mwMO/SpWbMCKFUD6vLLVtW0f790IPg30YnKt2vksYm+yBBg+LfyrIxu5HMxq2OE4Jz4/fTnWuCEqXcX3i5Rmct/i1Xe9KfW4nRZtJy1awOauWJakFGwrknxg5QGYnqg9g+Z+Jhwrxl7TRkgkuWRYUV8ntmlR+iP2ealdEZq8hRRAsml9NF7xGazpOVBwtK8NZZO80UgmqgNtmWw/kh8qivQ0bXH/wh0dVF+PufMZMoJ3OTksKTKhzzVD7EsT/QSK6WEur/zD6ENSXABw94tajV2u+lnB/uoNFPHKCZIrmNxlwO0R8pVRB+71ZVD+NveD/NoG1xizrkjKO3ZSHlXlhF3Vv2oW8SQYSLnvkcte1+FhqJcbIPy3J81D4dF6bL3pDNuA2eZzZQpLqfplbK6oL8guG7Kb+bU0mZBxAIoBBf4dx1G4FEaoUkvhl4kXmpmlwdAIL3JYKtdAVxPgBiFKbHU9r5PFHnCgvSNXUvrtkw0K5mUzJBNOWJz9HUrBEBLgz9JUBIL5zKnL3U4pLifk25lMtRVEtBx9JcK3a5Ul0PCk0m+O/LCaA56qfL0WtSI6RsYdkNK6poJWY2t4jTw9QCcLrOQGPALQuz05sr6qggM09QsCK4B7igLWAa1kwEFQbQZ8ygfh5pfYUKMuooM0NOmkzAHXF5+cM0OHKehkZGqbZiPTUBiGRgytwKS7sgKgkBWMdOA7RkZUdoEi5O3GwALLNuOVPdP9iBGWF5TzMp8MT33PFROWvtxYDf5ZUD07HxAVCY5PvBoPzr5JQ41SJwSXIrZx9+S9+nuJqig/S8WZKixCGNifBV3i6DQYoSA/P9d/OKxwXtil3HmtpOUBmS4AdGOun8tXcA/RxCJL984U7yZnlQjYENLQ78hVZJc7p37XIa9kfo/NUJuto+RGH0l2gRGGBkDqKCkkPbVhdRU1cbdQ71UW1ZFi0tX0UHu/+CanxwcvMfQCXMTTYkTnNzY4ZbtwCOPTdLdgWt8yykoekJVApilAtNRQsyuAaQleHDtuWgL8sQHMnnzdm+Z8imT0zc5Kyonojl4r9ZlTujKxbifbW6jEyI4Yd04A1PtEmaE1dC+HmyvOwxGpxopt4x6OUMNzf+TFPmItOx+LOLf2vFtoquUH8DYVb2ywsvvyArTtHLml0K06ge2PwOIj9FVdMcNXFXMufMIoxBO+ja9T4aGczHwDZhFjBLkubmwvOWWxBuk9pRLoo6oR1ZMevXV1IdbIyffPYn4pkam5Si8gj3k6ECYgGlS+wzMqQsio/5xd/6ZXJH9zP3kpYuwgMF7Z6Nm1A5lDf0CKyBB3rkvXdhWTXZ8mW/8Xq4mXBQNE1NUKtVBWSWHbH0dY4+PHV5kF490gmNhZwYt1rtNKkoWAGECPqUsLygqBD9LbVvugLCDIUh5YxlwRilrK5afo4qTNSVqICAVyfe16Gg3/zuJVpW4aTGGlCB/WNw85IPSjs2zIWgRG5XrnWKv05kg3zr1SFU8oh+eXsufe8dPq9gkmM+QjlZsMAfZcMAZLtMPy3XDafFItcD9OorV3GODWEitn/eRPR5AciqVauAOgN0o2P+1GmxtpT2YRCgP/zwbuFUdLcalV8EALJsWT24lkFBwYq3dwFAeIAuxde6JUZdt9J6GE+hdN+dq3mQ5fv3AoAYl832uUVFedQO3/bUwf1DD91Dr732DgDGNFVXQ3AKupUTD0Me7GdlZYkbzTvvnKDu7n6qqSkToKKlpVNQjv4FgChO+R0CkApLNVhdWXQ98yxZleWuHlSyBsQIQDLwLGKdRz00ml/7KtHplQbQwbdLPf7gwbyBKqXozuJ8Mr6fC7G5YyBbgI+YE7x4Aw43AhD+nRsULU4TH4KGIvW7/Pm7BSA5Fxop+zRyHZC0Hs4boLHqZjhnbaSuba9DEI8HoNo2zhEpf/M+WPVepuzmxRC7A8RCrO6YgDtJEIPMUCYFK9qpb+0hgBJwqA0DZteb0gkreM/FuwYgzpE86G04NdtwS3mPAEj5dx+g4Y3nKbBAOgnJ61/+/aACEN42BiGTFrj4eE/cEQDJjhbQKtNKWE9fpc4ZGT53twCEZ9JXlpSDc58DCpZTONjlwXp1PDQB4D6NAUeGoP30+m9gjJQFPYMNVrDn4gBkdmYafW0Wdq/T08OUAW2EFQ5AfO/rHWihrt7LH0oAUl+1ifKzK2nfiW9jcFVKq+rvpfbuK3Th+iHR3wxA+NIqyoNjFQb5PX2y8jNjXy7+bsQz9KV3xuHkxANODLDZhYmbAiD8ckVjjOrLqkDTQm4CzAk21gJ4jL1DnRMnqcjdAHoXawok2EoFINnOXMrzLaBsqweVq1kaxfP1tR4JKvLyJDBzYgC7GpSsy5MAR4FX3lMAsmrBJ3DfAyiGdvJ8zzNy395jAOKKlpFtFmAYADsdAMk0L6We7hF668DluwIgtbV5YPIU0r4DqIAARN8JAPnsFz6K6hIo1JgAeD8BSAA5MP/fnx+kP/48Hlp83v0MAMi3fnCF8jItdG8jZ7LcGoC8eG4C4aNj9KXHSukHBxE6mBGg3uB5aGC85B+UTnW9089Sjvk+3OfgAGpygNo/SSdP7BcGBKdPJ6jo8kSSbV4AsnPnTrpw4QKNi8Tr9JoC44L064cfuo/eeBNhXRAz/dxbGvoVU2o2wPP/1Vf33/Hm3c7g2LjQO6mG3EkFJH7wbqNaMN/23HPPZjp95hwE0lKobLSE5ZkNG2bIxAliWEci+4NtbRMaEK6APP74XpwvV0Brky4dSSdZksBbjk7upm8Sy0zWl8hlyVl3Y6WD/22sMqRmYhjC05M0IKnHubAwD+GCdThnDpAH9nmbNq0SoYJHj54VtKxFi2oAOqqEuL2rq5+WL1+IC+8yKiSSV5mgfiVEjMKGN2XkNIMHvW78cNfbyzekiKpqpOu71LwPI7DWMzBGVzX9efJ+plRAlN5DX/sxzF6p4GUxEjLF9SCwp8yQwBNW+KJFQf1ge16xrcAJiffBU1ZVD1s207Hk9wWYUN+1aKE71rFsej0FHbBSzmzCupXTS75erglp6XIE+jBkal/5S6IffEL+j4iPeJsjAE+peOhDwBUN/Zqdrmz9AB+//nKyhuMmGo+M/UvJ2VROo7+iAMtcCVSSEFxvoPES5teGsXt8H3IvNpJtLIsy2qtpcM1Rsodg/+kMkr9elu71b7jiUfb2HvJXXicHBNG9O18Xn5vB4zfDztIWgIVrew3ZQhnUteM1USHxQD8yvOQCWVsLYMe7jPy/+kbygD5NFSSpaqG3Et9b+syvwSbWinT2ZwQQEduWAkDmgAVD5YR3JJ12hEMg895cTb2Pwk1Fzxymghzjvw0aD70N8c1M0nUkNCDxygPjWpVCLqpxarkyS0Q+B1nzGv++tnTldca/a9CLoDKyph8gxAYQkiFpyaL6adCAxB2xOOkbuo+SWCktjjXQaTpLI6bR+D14dgascn1Cw8ZZr3AmhHu14r5r2+BZiE7NSls2Cy9NnuFvKKwE3Qq2wdmlEKLzxQoKDyhYLgyu2Xo3iDwHK16PTI5S22AXBhFtVFxYRQ4zTAosBaAfZeGanQHouIj7UQDZB3nksmfR6Ssv0qqlS5CrJSkk7dc6yFUoufH19XV06sxh8brlWrP4y1XZwJg8SL5s2EZDj8dtcKgLVr8qu8CtBOvQq+TnS4F0F1yl3C458GZDkWBA3i+tLlR9VVaCMaWb67TcWB/COgRu4p6HnAluqxc9KLIsDp57FpNJiepDOCgPpAX0J5M9JPaxBjSo8x0SgEzNjtGCkloq8lXQD59LCKYtJF/PRrLJ7lWZOtBilBVDc9qQTb5ML3mQHcEVhrbRI7QwH5MIsDceGZDXsR39HDApC+2MEqr2wSQG9rtWHFveokvI9th/KZGo7vNB14hqztrCbDrSH6Uie8J8gnMtYmq2vNhVR/5AYiLZrAw7vBmyj13KGIRfM7c/Cj1EANbNjVWPUscIqkK+1XRt4HUAUE7MNtMEsjC48bNl2iZZJJlTiQyUWYy7vFmy+jqltD7BKeiJlPA60+PG+SOPXXBihgrsCPScOSOCCblFp8vjovnQSBmeueivjhG62gQKYrBcfGcGJgTgYajtl7P3galxzMvLcUsMgNBkkX1VWgHKdYVNPE8vHpH7PBnCjFU8NgA6RgaQvE8WvFbZNp/45CPINwHlOtIeByCb18JaGHbU3FhnMwFal9hmMB0CATnmLVsihev6/JMLZjMWlVECbUbUMPOFKUr68jfepn/1sSVUXoh7O1ztdAWEfxdRwLaotATVQnmehlWKfQTjEF0Bcfm8lF8urzuugFg53FBsCKoh7DUttslC7T1wgfxpCzUuyKSNDXDMA6UPT3HxuR1UZ4sSofcPyOM8BpA8BR3XN3/UQl/9TA098U4Q9t7jqMx2SGez2GIcCWTCQIDupnXQbkpN2sRkhH78zD9h7LSM3ngj4dgoN0q2eQEIC9CffvppCEx4J24PgHzgEtDTAJB3E0CoB5LGDpzvNR+Am7lQ3Y6VbzqqjHHQeLeAiI8T04ZefmVfvArEAMS4f1oDwt/V26EfwDMG0Zc4iXAhM6Dp6xukK1fm6mqM25nISkgZ8N5Op+I7RhCkf2IUaRsXo4OK5DWYCOWb1QKwlHXOd3x37twkgBVrRcrLi+FvXSX6hBPZz51rElQ+rijV1lYJER9Xg86caaL+vuGkPuV+0hQsXrWmR4UQEMbNeL5o0aTuX72pwldfucvF1OiV+zdBN0gob430K/0bLbiXy01c/rw/RhE6KQeqRIIXzg+PHv2hP3UgoAAfitubqI6TzSPvGTM2PAhVfzPQ0KCDqVhxOpZarBXgQ4NCW1aMGnq3UAAhR51V4NErpzBbngI7oHYVwdXqD/8bHn64T379a0TNqJKL8ZlangAVquPi4u6UCkhSZQSgQbhb4QY6+tHDc8BHEm3KcEvUFY7MH0unlMDHj85LsUp3K72duysfKq5wcEUj63o9ZbXXUscumYrOQKLk0D3Udc+rVPHaQzRR3QZah4f6G+FEmIkBTcpgvfTgLlh3esk65sOD3kTXH/s+RQMWyvnrB2noP/zorgEIV0DKjm2nnpWHabJADnjuFoAYgZjv0FKyhGGpvAOzaCn7El/HTQCIuLZuJUjXLEIGBgrARAFE4jQuLD8OGhjE6KwQDXbEaamOJL6b0HswYDHR4uF1WGyUmnJOJrlpzU4xqNB0LAvVzTSQPYaMGNMNmuRwP+5Ddsfivzxg0mF//G+d7cCOi9Py4tOOWwxUtPMNd41JDdAtuJ/DEJW2L1hHucgGmQIA6cDs/ML8fAw+JzDYhZkrLMgmcU/qGR6kdXWLqX0IDkzoQLe7iDr7W8mTK7fLB6pMobee3jn5fdq1YxsceeQgp+v6IBwBJVVk7YNr4bIoZz9nQwYQIN5hPYAJ4X8Jt75Rv0rTVvQh/o5bDZRnMWi1IswvE2LtqvL15Hb46FLrG6hAdGFAlhxyy0BEh6653I74hGheDsTevnKIqp0Y2ObQlZ7Xqa2zGWnc8gRxQDuDyJ14i6gch4by+2A7OojqTyblZ1VAFwMqGypC4YCXDhzpAUUNrmRRWamKTOWLAEixzyQpOr7CKZqayKZtG6thzw7HJATquZFS3zveh/5tF98JD8AdLzdTAA5flhzQv3Wmm/JLy3FsIJR252CwqQJScC7ZVH7GA8vyaDRkpiCExot958jrQEZtwpoAACAASURBVCUy4heBcH1jVyBuXicGoWHQuIJhP9zMVJaIokRFIXp2WGeQT7IaoAKAB33AQX0jE510Y+A08lAepLGpTur2n6bx2SGMCRVAS7DjYBAQhUROAgEnwK1dAFwWvaugSpUtI4+nnfoHVPggJtYWeB+i5u7XqLhUiq3DQQleuOXn5oNCWE1vvnMRafT9ceBqhxZnWk1ym80SEESjLlT35LZxJkmM5CSIN2+aVq2ppvrqOrqImfzrzaMIk9TOrrJCHVNOWhQLkMssT4CqymJ69LEFoPy2kVfRpx5/6H5yqfMj143wSWWs0NPZjQR4+WwqqpcABPA1nq/BVolmUJnkB4BOyq7PjHPbBPviv/2ns1RbnkWbV5aKIMJgvxwTGAHGkpXLcMzl8Q+rycoZALuIoloy9cuDIEFu7nxUvdV32T0r7mqJ5+jf/RBAGtf4Xmg6uDEA4WuEmymMAE8sk9vZ09JcxYbJgOz8bPraE820d0spXe8FhdM+A8h2jYYAVkyhhdhXnnHjjvFS79B1gP4QrpPFyAP5FianH59XiJ4WgPDFu2vXLnr++efJiQvudgGIcJeqXySC7T4QLQ0AeTcBhL8oAIRBGJsFnDh5+j0DIHy8lyxZCG1NRwoVK7mK8mEDIDywv//+bfTii28JgMC2iDzzwxqRqqpSWOQVwW7uLG3duhbAwyFsfnkwP4JwqK7OfvLhhsCakCE4xkQwCPgXACLvDLcCIBWmasqbKKdrOadoJh+zVSkA5F9Di/xpuIH+za8S/fDTibvNuwEgnougUh2vp0FNu5qnWsJrM1KyjBSr7L9+gKaXdAoqk25GZ6t3A0B4eRoEVb72KNl7CqkXzleRjEmqeuUj1LHzRSo8tpXGFjWRuxOz3EhWv/LZv5kzaPd0VlDF6w9jLAv+cMNZympdRIPLj5PlR9AbfPk56EwMVMo7qIDEqwKp1QndESkVDr0/Rs1JfBmGB0jF3+1F9eMAhfMxw/whBSAWgIgVAzuoy9NMPRZpZMFNAxArZtuXBDAABPg4YzuJwS3P8KqKy3sMQGLTcmC2tmIDLYKN6L4rl+j+hgahDekd7aO6MiB5HAgRhgqkNSVsYq105NKbCH+LYEZZuVrhNFlS/ABsZ1+hdSu3ovLpEoCtq+0M0pVlNeC9BiBuSyGtWPIxGh3rEBNfPm8RHTj1vdsCIHULtlE2vh+GZmUEoMUfbaeJqX4aGhy/JQAp8C1GOvpCKsgvQrXIjfT2MTpw9TlyBXYhKyKbXn2rCxoWyZm/GQDJ9rnowT0LkaeCoEA8T/i/AdjVNvdfJ9tkNq1cWi9dsEC36p8Yp/1neqADUeJkdy6ND84FINvrC5AXwpGIM1TpDVEQlsgTOMY+O6pWNq8YjHcAPOS4UAEDOLnRdwJmA2PkQ0VrBgPFaTzLsr2g6OU20NFLP4TVcj7Oge0Q4U/C+teDasUMjQZaAJbOvS8ApMi+HnkrveSBjoibEYD4oLV0UjUdP938rgDIlq1Lca74qKslRtU1PvrOd0/Fr8H5AEgOqNWf+xXoG3CeZVskuHy/AMgrB1qp9YaffvUxaGI+oADkfzxzgxZXZ9Fo0ErlCNMcnGoTAMQcKUXVhO2W0UwBpN2/Ri5HNlXkbqYf/vAJMEY20b59+0TYdWpLC0BKS0sxy1sHiglmLmBJliTgmrOIxBsfKAE6b1YaALJmTSM1N7feVQDhnQCQ+ShG870/V+dgnANM7vSb2cXejgB91aplIiW8rR02kWrK2VgB4epHun1NVB8QnKR/ZxBKP/TQTlCTInTs2Ok4/Sh1e9IBEOPeJaot6fefB/CplaX5+pTBg3H9Fotcpk7pTbdefs+47xUVJdB7VMBe94gIFeTwxq6uXgEy+N9btqylw4dPIQdkA5JDeyFmL4Drw2VqbKyjA2+fpF27Ie7FDZ6rLkcOnxf9wz77THXQLZ6Wiu3VdASZ95EQTmoqFX8ep1ip85tL+jNK4GnsG66ApOqc+PfJx1bPGBmmiFF9iA/01HQg06/04FDTr8T9Bta5ZleiMsLvgbLMOfBy9yBIj2XI8rbI/tBaDqZmxalXJqoK19MsZvQ8eOCVji+iMecgdVaepckM2AyyWQCE5txWnwXd6lvgm8I45k9/B3/xbOYsj3glg+9WCjjw9qbL9tD7ISxw1UHwXK4g71sraOCLyMJgYb1qSeBBvWcoHCU5aenvZn5vG0WWdVJ4VVvSgNlIsUrVlIj+SdGZzOMlIbaCqyGZbTXkAS2Lp/DsgUwKFHfhdm2n8apmIVrPblmEtPR9UrieMnAvRpihq6dEuCE5x3LFb8d6MUO67TJNVyg3uBTwkartEBuiD30q6DCeEvN8R/fxfACE37cP+KjwlY3U+Tnoa3g5t1if2KQUf4vU6oc2khJJ57raoUTc/O/4ZCjubfHvskO0ukQ0RYvXFWei8iWjKhJimXo7Uf2IXzdBG60d2E2t3gvUZ5YzwHxV2MMeWhFcRxOgjFy0JIBrFNx4+Q3VAERQpxT/iPJ9V2Vi2HEBhIOSbqHvhSZYiOp7QRTbFaf44vqHllo20JhiIXUfwjlUiMHefY314h6UYUeOA6w5mQnlhoidrU49uLBPXzuEfAdJE6qp9lJ5FvILYLXK2xWLTkIrkUUD/ZfJrxwFIxgQl5YVgcaVj5BQnhmOgdLRjaA3ZghgEDPgJy8yNPpHrsBlCqnOyka2ILcCKdrLMNjPgE5iVFCRQhHMvscggAcd5FTTk+RBRWBl3S/RG0f/Nn7f1CJ9zkIyq5nsLNCZivIaREc2t+0jZ4bs0b6gFNvP9CPRWc3Yhw2ZTAF01LSyUWWh+pqqR6hp8E3K9ZXRjUFkZ6lK9INrfgP7MUVXmjuoDc8AcRwiUuwcUNVtm452x3s7thdSWWkm+tUCzQ2yigaD0NvMUEmWGYN/B3UNjFFrzwgNjQWpx4+bqVPRm1CxInWczaBemW2yElVbmQW6VgQAA45mzj46NwJ9a2QYYmk3AOY9yGu4gmMpKWFL8x8EUGQjElR7M4sAMDm5mjO5QPMC2Hz74j/SBMg0PlcR5WdWCp1jpiNfVGWujr4u6WD6osDywqpSZbW4yAVzEG7Csl1ZrMeUgyo/h7Q4m89Lu6IjsSg+k5D6DnF9P5LeudlA1TKRHNDmY+bda1kC2leQXn3zDQoNy77wFIQBruQ5Pzwoq1/R6SzxV26DMzFOgAbrwYdQRcXztWFljZDrfPN/vCGcycTvOHRIXWQM4rT3NqT9SHl30v0fWUcVOZJ+V4TA4cdR7RO/gzNXUY6s2owODIGCJS+szCK5HR5oHzijhxtnlpiQjSEaqn7sRie2E7pT+EzTDQSJ/vSN6/Rbn1pJ4cmpePUy7Ef4I8eR88+cMCGGayc3XQHhbJwZpb118IMQlC1uVkx6ci6I2E5UQGLaAhj98r2nr6AiPEuP3SuthdlowabO5SibBahrcDYkn9uBiSgNg972j28OA7yj0uWBjKFygK6MDAgAQpE85FSVgjgwBoe8durq74KVL6pRSLMfH4vgHDJDA3IM+tiEfk92xDwUrKVL4cMM6pWwqb0DC94N69dQT28fdSCs5APR0gCQxx578K4DCN8LAKL7JXXQPDdrI/EwMfblzcCHOKC34YC1Z8924X7FwXnzAZBUvYQ4kdXDmm/s+nfGwTyngW/fDvEubrYvv/yWACGp+8lhQdzmc/m6HQBys3PLqHWYzzFMD/jlPiVGK3rdxuNcVVUm9oMrG2y3y/Qrtq7Mz8/De0yxsovQHQYVV5E3kY8qYP/ACITqJXTmdBOtXQfrRIAPG5wlDh3k1O0Y7bhnFYXg8nLlSjsNDiY4xLw9ut+5DyMqwCtVv2FTvvrpziXxe4PhiwYgGtgknyOJUWPMjZuUMkIxZeN9VWbX9CmmX5m1gxX/zKOCm3ieVtWkLZqihS41Z8hl86DN7JU3UAa5Nl427ydneKiHvTPDSjvbP4dbNBxIcBNlnuqhBU9RRLlKWZEJwu33oPNYiS78B1Q93sYzQDtR8Wep2R1yhYn341UKfs8AUHgZ9hsF5Ht2I41+8u24k5VYphEQ4N/GS8sITFJBigXBfgxCJj57QIQWGilWNwMV8tgkzu74wJUlBfPMRzAQsY/kCFqWq7ME9BE7te79kXC+qn32U3Ttl/+vWGDh0S3Uv/6gWA6Dk+qXHqNwBqgIGw6B3oR/I3W9w3OWZn0BCm6QpXehyVCbM0f3kQIEUj9P2tybAJB5QQWvHr8reGUDKh+j5F+FbZoH5IhNNX52Cw2IEVTEgwvV70UuiHotKFd625OcrwAqlATOqAXROjqVhRfvw7hDFZaVEc6ihr7NdMV3kvyOIcoIZdOqsS10zX2BegBKRD4B788MgIECGPqMiMEBi2fNuYk8HQAIbjaA9vC00sDN+sR7HIintSVm/p1ZbnB0CnxwNWkUnWBEpS4GBF5y27igkEpyCwR9KReahRnMfvdPDFNpdr64lo+3nQK4kO5DPsxY2zFOKAJYiCFHxIssBLvdBapWBmbwB0W11wrbWKcTYWlUBE44A1sTeeB8hWACocuQlNJpTCLA6rfjdaopWweGCgZlWP/YZDdZoHWaBODhGVWmCnHv9I80ge8/BFrVNK1Y+Iig5V5seQt9EABQUTQXfG/pwvvwOx/uowEMYPswMDoNXQxooCn5yJznoXNL+lTInOgrvmnYdMidhWpy12Ag30UDgTax/5xdZ8HFX1+5mfwjVmRC5MGu107HzlyisUEAHrRRv6SzWFzjoMoUite5+U6qLItBX4O+y4e9L3QS/SNBGuoP0/V2PyoSsByHjalYB/o0GlVcfk6bRKigWB4GoybkL4jXoM1w27wqh4rzr9K1iSPoE3mMxDJwrsxMycFvuWsVVResRM6Glc41yWyT5fW7RSVmCkKn0x0/Ei5m3Pyg5rF707aFn6eRYCvd8J+gQlSAdGMdx+iopJjxMQuNy2eZE9Rk3aYUQHG5XACMiiaIY671ElMYxNstXir2rKfu8bfFz5i+Y7NUidd21yQEz+upoqCCXn37BbpyQU6O7H54A461G1WaaQjxHeSfGKMzpzCxPKT6KgohYFQ5B6Li2NhYS/WLyhD2OIJwyVL6x787jiqjnnTDM0zd7Nk9LToj6U8MQNhOeM9DK6kkpxXn/xSVFuTRikXSraoC451sBSyzmRKm3K/Cip/JE5QM4ETjk04B4lkHrl2bvO5MHgBMNWP22d9/g777jQcFAJnGuc0tNB6ibJz33GKs61DaKHbSEosFALEoVzcHdLsxtU9RTLZaMlVf4FjPKmqaBQDkT/7qFNVUZNLuTfJYumErbdUzMbCdnlbH0QhARkEVfPF8iC52hamuOps21s2AOjiGasd1GPPAZW22EucpnuAAMLOwy+f7jR2hIv3tXoxxxnAN3oCLaGJyRXbKPACEBeitrZ3SpvYOAMi992zF7O85lCITJ79e0c/lbwoAYYrY8uVL4mFxd7pNvwgAhJPB2Yb4tdffEjPh7yUA4f4sLCygdesa6ciRM3E6krGfP2wAJH6hYGToQIDQvfduFBUUpmKxELK8vBwe1/3QfFymsrJC6usdofrFVXT5UisuvFHwjF2Um5sDEINZLvxfAp5rfr6POm700ZIGWPfh5jA2FqBzZ6/hgRr+ZwlAOHRw2cA2Kp6sFVzSUS+CvypeIKuqevhwD/rzfy+PxO/9acJa970AII5BH+V9dxcNfQ4J5yXJYPBuAQiPkmyXS8nzo43k/8pzeCInKirvNQARDyY8z1woCbn6CylU1EfBol6hC1n09Gep7dGnUd3opsXf/k268vm/SQCQJz+LzXLSTAZmeT1jyBfAQNPbRNZeuCN9VFFoPwAApPp/fZw6PoskaqS//yIAED5eLqbaDG2jGxlXqTRQQ5cyT5PfNgwdB4DCzxmAZDom6KNrdouZeQdAAfv720E5DSMBG0N3GvAPQOsHJzaAgnUQlzpQ/Rif8sNRhwczJjpz4RDV1S2DVoID9SCgRYnIjeT1CI2CloUZUlB/RsbbQF2Vs6+TE2HcJ9midpPQdkRmJzEAH6ULLa+IzysXFGAgLAfYw8PDqIgkHCYYgHBbXrsXv83FlrKxBSqyIqQwiuUEYKf7HMZ3XIWSg022Ob9bAOJ15FBuRhVdG5IuWRqA8OvQWIV4rxDgbWFlPcS5qJR3T9G5C1LfYgQgDmggplDt4ZaZJwe73NRb8vVdAJDahTkYGPbS1bFDMBfQFbZkAGKP+CjbUwIAh4kRAOzi3IVI/c6jJlOTGAtE+9vnAJCHln+JDrSAysn79z4AEF5uZdZu6ps8JmyYUwFIpnMVwAZALc6fF15ELh3a/Xs30aLyWgDHGVTOpsSE5suvHqbBXjX7lgJAXKg07Nm5gvLyUSmGxuGZJy7dNgBZs6GWGhssNBNqf18ByH/8s+P06b1LYHiQ8b4CkG986yRtWV9MSyFC53YrADI0HKGrXV10tQfGOy1TVAbQ3IGqYUm+mYbHQdNzBFGwWAiwOEGO/B6Ec0qA7rT4aLipAeZE3TCjoLRC9LQUrK1btwKtQJjFJZg7ACCPffRh+vFPpDDy59rSVD54e96NAJ1//14CkNT+SUfBuh2hul7OrSojelmsWcjJyaKLl5SDjqHkrJfFrkvJ+yrRtiGwO541wbP08bK/gTJ0K4G8oL8Ypi3TVT7SUat4tksv27iNRhcx47qTrXrnTiPr7xp/w9WCudQxUBTghrV27QpRVj1/HiV4LG7zZs6UaRf7kpeXRSeOXxRVj9dfS+igMpRrBk9ebt22VFRCxsYmxeyIA6XogoJsAU6GhqR+RPY1e7DLmQ9Nv+LXbI1thq0mN/1d/jxxDDijRblKKZcQ/i6X2rmlDoDj/Y4sj5iqeoh9VwLFeLo5fmvRwnTeRK8cVFvcxnwQPXUMspVKSjdWOthKVx9yfs3AQ+6HPPMyMVDZcPGX6GTdszRV1i8oLYtaY/Ttr0h3q//zRX2GStqV/l2qlW78fYOzVZIVri63I0gw78kdFFyNWRymS6lmpGjpQW+qlW7Sd9TvdN/y7jB4cRyqI/spJP3+Nmhd/F4aZyzj/t8KnBi/m+gJ+SpdhaTkwG4K+TBo82dTFuhYV77wv8nTWkvFR7ehZO6gno1vkRfKfU93KVLUwdE1jZEHTlijX5COJcar5a4rIAxiDBUQI91KrMTwBBLrMBwDzmDJurBAul+pDTIuK/V4ia8Y6Ff6tViu8X0tOMcpHKdVaTcrpl3p6gbTsTTtCudi/DULTzV1y+CCFVOCVFE5Mrwfzw/R5wl2elnPFvJN59Np70HygyIith0uV5oLEuPqh+43leEgjCKUHoQzBqLqOcf0mVnlqsWp6dwiQegxtC0sTkZzVLrn8P1zRrk88Q7FptRK9O9xz7l/2SLMkpeTH05BHoQScqJzGIM8K8w1eOIFanhBK7WLe5QJWRiDooLBKek8mGHLWt7Wq+1Xhdi2srhY3LPYWTECIHO14wjum1vip/DLr0r3puysJRSYlrljLmcixTtmkZ05q3JP+PXEKMTqamwyC9oh3+eZtuXL9EDPMYH1guoF3QI3B5yndHNhMiCoKr1sFiKWi6rI8GjC1VFT1W0ONYMsvjWJQx6ixvKPI/CPtTDIo4cDkdkkvzOLPJeoXVYnrFiHaXIDLa0vRIUgSMfPdlEADmPTAUmfMdkx+LdImg5UWLgny6oVN7NJpb4rlyiLx+AuBbtWs6qAcG5LTAm8HcpZsKTMQ0sbWfBvQjDhRYiiJSVogfteKspYSk0j16h9sovqApIK4wz4IFaGnXxpDZ2cSrgUZfrlBRIORqg8fwXExNV0aeBZ8V5OZi5E5HIb+Tkx7JcVEDZfgeOIeG1F9VXz/WdVLklGhiM+2TmBZ59uXk8W9hmZN5Y6VDMGUYXpQ3UGWRpTUogeiQ5SaaE8Vxzoa4fQ3/iRP1GJxHonnb3yFI6DGce+GjqWSvrut/fL38ElywztCDePLwQqEA+UrfSFL2ym7p5BevF55OrobAy+MasbPN+3Z6ER4gZCNGheeD4X+SCkroMYvR+5NVYYL8j9ry7IIcXmo/oaiNXV/Z2f0dw4aV5XQEz8bDXLm8ksKiGzdnlOxwCsdPL8PzzXTotrc2ndonziyhA3roAwHVJsD3J3rEosbs6S75kxgRkfD/HyAMDFOtCHusLjyvHizJXvO0Bb+5NvnaGt60uSAMhsjwSsfai2NLf10djENF1ulyC5qWWUlpU70d9mOno9SI9uyQIN0UpDk3661it1TxOBZRSItFA42kmjcMjjNjQ0REXRX6I39zXBBc6EmAJ1HxefypYWgLAD1p0CiQ+UAH0eALJs2WJcGKF4WrXogNugLL1bzYWhv+d9eSsAoX/IN3bjYDt+IG8xetEDTan/GKOWVjloNupkjAJp48Bcaz8c4KxyS6YE4WKKW8RygGFilLV8eT0qBCVAvofiwnQjeNDbxA+PBNhIIXBjfdKhKcFNSQcadD/cDCTqWTDjQUi3LN6fVKtaBgRbtmwQN1ZOUX/qqedEReSxxx6iHtzQiopyxA2WqxhdXQPUi/e4TSEcSQc7sQX02nWSG8yAg6skXP0wbnOCiscPeXmTMrpc8b81ADHuR0KTkxg2xgBAUvcvihKt7mF2vYpqu10+FxQdPGZhcry6QWi7XaZfqWMgqFjqcwYacetcBWbNHF6o6Xopblc2rfvAd63KRpcHdo2998KGEm4bSAVuWXyQuksu0kfeJPr9/ylzPQ7em3zpCN2Hga5k1IDMR7fiJRjtdgv+zwMUqu+kye0Xkx2vjBoSA2gwXmJGQGKkWMnjldhW99MbiBPTg5+be/O9nftC6nfSAQ3+TnxgbvgB07Nyz6wiT28ZOMA4FzCQNYddNOOZoKElZ2mivB3J6Y+Rs7+IIu4AXd/7JOX90ceo7+sybTxpuXy8DYgkFQgYwYP8YeL36UBD0ueGdenvch9WPHk/eTBQsyKo7tzuHyTTrAzAxthHQsORcgsxAhCh+9AAhP9qIKHAg/hMgQ7BpND3HXxPjQnFbzTYiIMc/p3e5ySwktg6pkSxGL12eAV5wpgddPRRbriIjmVK6gk/jqOKdhXDAFoCEsNyFRARbylahvwY3xO2vInzYCbIvH5lawpuvknTrlBliSq3HubUmiIGKyP+/TQqH7i4Hl69GrP9Hjp57RpVF0F4DaqJB9XzE9dBhcOx2VBbj0G4rNcwLWwGHeEC/YgpoGFQURiMsM4wN8cn7pkxXDAjI/1UUlSG6skgtXd2iOfGw49+nF58+WlaUtMoKJpXbpyI6wp4fzI9RQA3k1Toq6TTly+gf6TLj4U6wX3XlquwGTYbM6hwfw3B3lVVNJmVkuuRFQorlqVbBmsq0AaDI/H75OSkGU5LCT1cFICJm0eFJRZlNwL4TWD5N2h0BKBC26Hxl5SuIar0b1z5aax6GPsboH2HTmNAr4S6Zkw+OaSwPBTEAF6tzgytRVRNOnH4nW5m6GDEsQ2B0mZNgJWI0hy4FUbJK3YgN8RK1aVOaoflcptjkDbgnKyMTOL0gN0y5NwX/dcpcxhCOu6LETfllC0jd04hnWl9Qq4D1C54IonXi/LvFRS2iVAPdQwfF+95YZusdTYe6CGnYEWrW1eXFGpH0ceaCoSbjlyXLXHz8OK8mlGubFMBaJLg8JVpr4ZOKANaA1hVAxA6LLJCxi0I2hs3O7JnyotQdYPOaGyiF+flvTQK4f/lawfE54tr76HzZ/vpeks3gC5b1cpluEErnfDL8zwT9u/cwqi8MUThxlmJLAPhJmjbajyD5BusS/7ut7+0ESG43VQNxsPMuHTQysJ2luH85rZqWUPcyjYRRGiG05lyfsPgHZBAfDeElPuYYmZZsn3x5/8bJ4fgUDZFn/3IUpryawpWEPcM+UBhAOJCICa3WUXhsnlxrNQ6kMQYf/jMAOxoAOLMAl0P4IvbtK2E/vJbB2hpA8KX8xzU1DxA46BSNbcOUye0SJUlXgA5Gy2s8IJung9g56J8uNt1Akxw+8OnO2lLQwYtqXRQx9Ag9bGdMVpXbyFNo9/GIscoCEc1bn19fWTpvR/U9H7aur0orRPWHABSUFCA4JbV9NZ+WWa83VZZWY5Qkhw6dRqWmT/vNg8AYerRlSvNQGYGC7Z/ZgCE7XJPnT6L5G6EUL3PAGTPnm1CL9HfD8HSFTkb9WEGIP/23/4qffvbT0JwvgmWvD3U0ABbP1QKgxCJLVhQDIqAH04dgwKEaPBgBCAbNy2jzg6mMAyDgpBHtQtLMbMYgVbkKpahfLq1n7+YZfznAUAsyKhY3XM/9RRfQqr3GEVtffT70HssbiX68n9PCM2Nt5V3C0B8z2/AYNxGo78sgUE6TQdfHsb37waA8LIz/mEHzVYiKXn3XA7snd4q7wSA6GVzDgg/X7NRDrcG3DS89Fw8GZ2XV/X6XgpmD1D/qqOU9z/30vAXIFz3ydnTJPCQAkDsoJk4R/NguYskY3DljRWTdwtAbIEMqvr7veReMkth9yQ1r30DkojELPWcioza2Q8yADGF7LSib4fMBAHtituyUZhUAPVczjjDd8cPBADRFrIuDFrHMRMqb9x2+vzO7ZTlckNYjWwMgJHRYVQFUIVwYiJmFGAjH5V1ripcgxPiYmjl2MqVB2Nc+WAa1JTIgkAlBBcvT/C0d7XQ+o1b6fX9P4XYPQNaimU0i9JRU/tZyvUWUltvE5yLQGVEzkdV0RLh0nW26Sr5x8cAwNqTAIgXlY+CfAjXc0vocvMJ6D36qKQc876ggL2XAMTjLIQ4vg5uYRDj3wKAiH4LLqdNq5fS8/sO08SYBDz0PgIQXvyaJR6yl+TQResUUhmg5QjcAEUti+DHiFlrCIn794vNYABStmwXUs6vUdfQCXm9GwAIY6BlVQ+ANjdON4Yl9en9AiA2MzIsXMupNwBdcQAJ3AAAIABJREFUyk0ASF6u1NFwhSAG298GaIAOnfiueK+woB7gaw098YOXKTA5kxaAmGzyvmbjSuedAJB/twrAKwj9SO77BkCug+L0zGut9NV/s/E9AyDBqRkanAxRe+8kDQ6zQ5qDDhzAdeVzU211DpWVgIIMDFPmtkBnk0GOwlyAYln5cKjMEXOnPw5AvvFcD4T3VtqzKiMFgHB/1tLQ1CtJAGTiyjahr8nLD0OecQp0dZkbo9scAMIOWDU1NbBolSg5bg+Q9LO5//hAOWDNA0BYgP7886+Jm9/tVhxusdvvycd3uy3pckZSKwBGGhPP4j/yyG76ybMvxrfbGECoBYlz6UcSPWsKFi/TGOKXrgLCy2CHKH4gDQwMI128SwT47d9/dI5Nr3E/0ovx2cc6eaaOt8dIOzIeCOM+G/tDV0DS/Y6/d7OwPqY57d27B3xliNgWVIrMk8uXr5HfPy5cNHbsWEtv7JOzRNw4/ZMbi+109eb+B9bTvtdPYP9n4qVZB2hYYZTyGai5ITBjwCKuOpSH0ya9K+HmfPvP/c6VD/35XGofiz71QA6Xf7YSw9mZ3iGHkFwBMWl6lHpPVD3UbLEFs0iaPsVCcpOiW8U/R0aIxacCA/G5xaenmRPOV6L6od52Ztho47lfpkn3CDliN+jf/+U1alo8Q9/8EoSo2SxQ5Y2S/ap1H/xPIzjQ76cKxdNRpVyXKsl9YiGNfuptCOgN+owUitR8onOjqtxY/TCK242vCRUQz9/uovCWJoqsblPHN3HGGmf95wMYxvNbHtu5v9fvpC5D/5srHYVn1lHbnufjP+bP6p/5PDV97Duij7O/vZMCG5ooXK+C1NR6VGVfnVfycDS88glMcJqov/4CDdQYEtTF+StXMWc7DZUR8XnKd1gg78ZAzd6WRxk3iilWP0ZFLY00jaj7GSec5xvfACDhyZPkHolXIoxUK70uY1VEVC/kb4UWQH2HMz/E9hgqJIJKpb7LFY84GOPLR1cUtKCZZ1F1FAX/Tjti8Y+QIu4Oe2lFxz3UnnuZOl1yMoYbg5JGPwLpXG3UZ4GDUnx7Ek4SHE6ovo1t1hz3BF0LPAxM48prPv45tm92OuG0F1X0mBhmm8ExkYuLL5e3V91fpzj3SfaFCRfVjAqt4+vcjcGLHfTTlXXl0Gh0k79zlD7x8c2iX3yZEARP86w9rHuxLSfOXKUiUEsX11VhhnuGDh+7CjDTSo1Ll+G6RZZGXobQu2RCI8d0rqvXuyASLkdVE+GIIocAuRV43wHzDieoNsISmDMH8HkAM71dvX4qKXQB+IxQP2QWhblZVAAKrBMzzZNw73KBtuKf8NPhUweQMN6JMW2CylRZKSlZ7KbFjSs0gwE5k5thlTQpbiPDCGZUwuEMjxWz2XLwm+2pR7L5afDfYaesKEYmdlgEXU23uCB5ggfFpYKqdvCkDKIMBwsR4igrIOLfEyoHhasbimWgg2uETlMdczPEvrpZUBmcscpgx1hOYlm27DL6jW1WGsXx4mxF3kM+LaeRC5JtdtMlULCm+g+K3+UFYZW6YDPyTYIQPsuwyJHxISS9K3oYJsfKC9cKalOXf7/43A53pcF+Wd33KTDAr024SY+OyIFrGAA7EpYDfdZz6MbHhpuNM2qQG8JtOoRnBYxcuFV5H6aO0LOoliTuqnYco/FRpZfJ8MHkSX43EMAzE+L9TSu/SAcVAMnNKYAuZzEo5l4weN5EJas8vm7kyIvX2l3LC4G4JSYHw2yHEFSBiRG+jmDaIL4LJG5SN4Cv/O4yAcJrSxxxAOIG+K7EOc6trroc1sqycqTzt9hOl1Vd3JwuLBPhkNzCzPFUFRCb2w73R0k3hKUDffFr++mJP32QlyLei6ESEn+Gj0+juiSXpysgcO8mW6U87y5dRkWiP4TE9yAqG4PU1TNOQVRNViwpoKLiDNgsuyivpALjv8v0X762ByuUxybU308mRYuze5xwsZT0LsX2JAYg7d2yCvUX+8ZAsTTR49uzoAPppaGIPM6dcG2LzDZSKHaYRmfktdQ/PETdx9YhHy0f12kLdOWtc5yw5gAQdsDidr3lhvh7uwBkK+gpV5oQTGKoLqgF/Oz/pAEgPGOzbduGeAL63Q7634+dudttuVMAwjS5+vpaOngooU94PwHI2rWNwqqWqUenT1+CAcBiZGacQUVE2XyqzvywAJDNm9dgNs8utCA//al0EOFWUJAr9pEpVbqlAhCmaDWuqKXDh1j/EUi4Y+AHmu7FovSiolxYOo7CSW4QVaqEQDFOpfoFBCDWLPkwuvdgIf3xnw/Rs3sW02v3VAlryOZlb1HEixvabQAQx6SXHEgJp4gFDxcbjVfAuUT9TgMCKxyqcp7aRqOfOCAcr+bL8xB3PiPFywhODO/fFgDBssw9PvL83S6a/A1UF0ANuVO3q9T7zt0AEF5GzQuP08CykzReLoGQdSKTFv30k9TbeIRGFl8g1+E60dWhTdIJS68nHQDxDJRQdttC6llxVFZADKDgdgEIA46SaysplAFxcmkrLTy9E7QgDHzPeSBohL1wJgaU3mHKG66i/sJrFMwcpa5Fpz5UAKRwFOFzQw3UXHCaRj19yP5InExMy/JEvLTcv4HOZpygSYt8eEdBldLtgwJArPD/F9sGtJeblUEf3wE3P4SgeTjTQiBJ0HExYeHCILUfk07PvnwYWAdp2dPyxHDYZP6JybyAvfNoRWMFLUZqtBOk/xmUKUZGkZ000Ebrl68F8JnFYIpdBkHVBG991D+JwMEe2NeWg4aDgSZOMAY8fD/uhcvOyUttEAhnU0NtAaooGNTi3jE+iQEYwExr70sY6SYG7+8WgDhsEMsjI6NzEFWr2wAgLgjfl2BS94W3wClFe78BSH2RiepqrHQ5z0ZbQbe7CtAYCDXRSnMJNQGAzPYfE9vBAMSXX0N5hQsxSfgqJryQj2IAIHUl92GwCZMBOIiNR6QN7fsJQIoy1pF/5jLG/4m099sBIMfP/QjnQhB0vwLqac+B1rcQFOcQ7X8jYYaUDoBkwXxjz4NLgfWidP5iL50734PjOg8A+R3kgVhzqbYYQFhRsN5rAGJzZdDv/NE79NXf2ohqogQl6QDIEHQhbQDHHUgqvzEwAQA5S9daRqiizEvVFXBERAL6wupcqoB2JS+HHeUAeBwK8IGC9Z+//gr9t6/fHQB54ngQwCNAv/5wwRwAMjO7moKxowAgcnzHAOTUs4vpnp21dPWanJxNdcKaA0A2bNiAAWI/9fbpQWIqwzl+X0x6cd+ee5EbcvKD4YCVBoCwhWplZZnMNuGb4O0oPtPv6nv+7t1uy3xJ6/Mtr75+gdj2pqty5kSe4fJhKKsCiQejcRk6j0L7qsv+U/7WSVORid/z8rj68YUvPI608CsYWOeh+pQYtCfrPpKpWXp7jBUJG0SOc5riCgjepjqext8ki9gTU6O631JF7Pr7xmXoda5atRwZIB5knDBVgpsWCpho85YV1HytQ4jIjenj/C2uaLhwY2HhekFhFniVclamtbVbeOAzBUs3plyx/W5BYTbO1SIx0d7dPQg3upF4ZWSWCauqaXE6A5ikSo9BfJ7Yl8Tv4j7uvsR7PAk1o3JSxN5lqiqKrnpANG6OVzXwubLZtXh5RlVxVHXVBG+J99GsOYl+Z/2HBrxWVFQ08OBJpt/6HtFnf0L068j4cA9+lNxTPuqthCAVx7hryXHYecqdjgMKg9Ww1n+UXFhPBa1LxIxzOGuUru36sdYWit+yFoMdr3iGf2pF27wAI4lqZQQbt/FarGeeW6altYAyvgN73i+9RLHsuaFMxv2LH+R5XqRSkJIKAqnVAZ6R5wlaTio/sIdaH3hGJKpzY7pz7asfpV6AiGlQnbKPrMAABcGZCGMUFQDDsox0rPjbhopGWlBkWIYYoxq+nzlcQuVXV9N4Xg95/HlkhT6lv6yJRnM6hP7DuRBseugYLBAZW6fhK49Z/AhsWcd9/dSx8CTOVzmjWHt5G7UtOkpBABVBwdLrUKeeqI5oMTl/rl/jvI2p6ymqBeRcAdGfiwqJPJhM44nHH/DreIVDnZf8G71efCZsctEq+huoaAwi3tKDcXDBFQZdcZFVFpjUhsqpIlBLJz2HaYZ581w4gR5DnBNxZyzMp+oKiPhAVS34uzoVXT/7MH05o6oanPMQr4zAtjRhE4wla80J6Iji3EXS+mxQayuw72odOArxMzGKe1YmqrVVmFSpKs6jQgyWGMibMehnUxK+55lg+xkKzdJzL51BxUJVBtR14bIG8Jk8ODY78jqsg3hWWDFbaxJJ43t21gDYBOmdo1dpKaotZSXZ9OMXzpALYJTbLoTKVZXmU2tHH5UW54LvP02Hz9wA4AhjEDqE4MQpAKQiWr4IqfJ4Bu0/KSk63KpL6ygbIWrGNjAA2qw6D2oqpH0ut7A/BtpKYjCsBdVMI/M4oSmxdiAxXlYKJ0IDwrKVWyiGZPJROeM+MVQj/u7Zupm+8/SrcsGxMhxR6eY1Cye6mEXn7rBrhr7hymWJ0FvoJLi5eWZezThHIWIOY1LV2GI+JLC7ZC6Fb4WNtufYqAiLiaGq0oFBfVUUmSq4EPpHLtAEZqk5O8oHUfsyzwoANqK2tp/i3jWGQaRcbl3Fg9Q7cAT9OUKZKpk9hMwJtu/XLRMOWtwiON9Dqno/bQdFTome9fdmsd1mRaHkaqJ5RgLCmQmksMOGl5vTKitMAful+POMwRungYt9ggA+pIT3gYkp9KGV6qrug26ihUbG5OSfHWDWanXTAiTXf+/7PxQUwFh4KSocGoxIcTuzBKpLo7RjTwOuHQYgPXTpYh+E8Hwhy+uKs184xJEbrlh6eG8D2aLN9OnHHhDvTd64EK+AeFHJqFsgj7VNqdEjoC/y78R7MG+wIBOLWxQaCZOqdJlAeYNKXrzPa/mz75ynbesqaM3SUlG9uNrei3wUgHP/FF1v9dPVlkHKQZhlbo6DFiJQcUFVNpWU+ai8NIt4bADjYLEkrg5ZdFYbPNUcNrnug+djdPDwDfrKl7clVUBmlGGFEzN1dnVeiW1Dm2qG9bQ6n091TtNPDg/Qb3+shPxwc+iakHKGc81wUKSNcBhroRsTcowUxU2h9UyI1q+4j44dAq0S2TxHjyaHlM8BIGzBy3kGQ8MypOd2Qwg/MA5YvMlpAAjP/HMT2SZ8qD9AAER19Jw/823jfMDjVvu1Zes6CPDbhCZDtsRISQ5s5wIQBhqJfIzEYDIBSpID84zCcl5DRoYLQu0HBBXpxz9+Od7vwvJPXSDGzBEjBUsPnhl83Gyf53ZcygiMLwbcSNItw7huIwBJ7fvGxgbwJjNRwdEaJ9lXTA9YunQBKjxyhkj3izFEkK0fuY2MjAgbSC+4lYuXVOJvBr29H+JEBUJ4W4xie3YOKcGDNgMzjEzVutHej5AvaCS0Yk7tuBEwiWWo0ZYxhJAtKsX2gR4VbzaIUI24Dpxv0dB9JgVAtEELPxc1rYrBiR6kcfaHHvBpWhannGt6lRV0LR0iyA8eba3L67BmyuP0B3/EziAo7/4uHt64F+d119K0M0C+EQSXYSDDM96aYhWnYOGn6XQbLgyyWSAeypYPdS0W5wESz+5bRmDDuFdSIbjNS5sy/FYsJ9FrSQBjPrBi+HrSS9tJiC0P1tPkv8IA30D/0l+aj4KV7v2U0yC+nlQRtjik6C92vso7twYJ6WXUs/SYEKFnti2gguZldH33s1R+6F5ytBVTsHeWOr705BxNx3xgRJ8z8YG/Wp9er14QA0UjAFlwfgdNOcbJOoVrYrQEJjFWgBHQZS5zDgVSrn0+0EGCGMrMUnf1Oaq5At0OBNUR2D5Oo+Iy7ZygdgCRZSf34gDN0InNP0Txy6AT0QCEx2/qliBs8hWo4IF4koicN5iZgXpOgF9rCpIACqqLGR/oZWiKFq9Lrw+/icKFZ1H3OvIASJ8rexs2x5EEmGPgo7eHQYZa1kKI00MWzGy6W/B7UDAVAIlv76wx4CdBSY0BcMcnW7QYHYL1+L2Yna7UCczbxRUm3UxKyM1pz2L3Qw7MJ6jMkDDWAfAnjiNoWzH8VlwzUTkw4UqICdS1RVWFVFuRR6X5WRCQz9L+w/20YmkeVZR66BoGTcdP9sBlKiGqtoMKNKtE9FF0qtOtOxarU/s8G5MDeAcEtjY4D01MQtjO9zbs69rGItq+sZp+8BPYzWKQ9ugDqzAojkAbEqTSIpdw3nJBU+KDSPrMxUs0OJ5Iva4oqqLCYrl/YVRvuPEgtbpQMj+4adCh4jXEe3X1y+j4CamD4OYEhSq/MEI9Q5ztBG2EN0Hxau6aAB0pIXbftvIRAEAHPfMCBv4YOFtNCYF1KIB+d0knKblRKkPDLfvLBjCgj6Mdx9GkKE1R3Ks1LTmEYDtuUQ80JsiE0c3baAelzEwujLlzFuUgKA7CaQeoasiZKEDwYfNwCzW4SgA+uF/ZznYM2pY34r+vLnwI/Q43rWmIy9UszyCqVNrH2J2VS3a3nKkfQ1aWHQ5o4jXsanXjwEluZmxvMCRzSwQDGLo/3SLj8tzzIak9011GI7FzOLfkOeHGINijqE083ziBShi3IAb3dgCNhkWPUE//Jcy2N+EZwQNtCWaqy3bDGv80rJA7qK8jD5Ub+QwOT0mKHWxmQHjqprUbFgpX0Jdfkc/vGRZ8m+Qgnqto0bhLKKp+oDDtutdDuzfUic/rMUk40i3plBkQfW9fD5oWmt8vXe3s03CJU9edDbQyhU/x4IvSOLJLuGUi/HMW+oumthEI6qdo/4luGgLYCKJyVVuZLUT+5UVuUAxdVFVdRYsWyPMsZpH0KSvE5WZtv4VZROSFihYB7VHnBFkZfMTkuX74NNZxqIO+9pXtYpKA28zkJAWG5JjQCEBmlMtcCFkuMQQlcuvBd//r99vQB6Xkcw/B8UqukAEIojpxm43QwKyssI0GcLzHMUGRXUeH3x6kkmLTHCveOQBEOGD9GCVLkYDOzXDTU++k/snyeiFcb6Q333pvnF7mWc3tv50GgLAA/fr1NpltgvbPEYA89PAueu21Nw1ah/cfgPCgf+fOLZQNt4cXXnhd8H25fdgACFP47r//XpEhMy2SRyUAqURSuhfOFJcuapG95o8mrptUACJPZKPzl7rSUgCI0dmKqyKFoBiUluUDhPipp3tYBPxw+zADkD/8Y9yEcZ/66v+PmRY8KJWLKDmDXlpy+gG6uOlZQe+5XQDCA7sk4bjC1K6rpZT5ymoa/s30SefG3+nB4XxOV7dTIbnZzcr11AaMKRH89XhCM6S//34CEHHWYQDu7i+myiN7QG3qxyyZjVp3/lSs3jGSK8CJ7akG6vwPcJ0y7sRNqiHiazepdMwHQCquYIDeX0pT3hEaLG+m3O4ayh4qp1ArBuhVk5Qx48W4GeFbsF+dcvuF4DnLXwy61jAAyBRN+obo2tL9tAhAJrejnsbzu+jCmoQNfBxc/BwAyIqm3TTp9FNLEcId1WAqfmznASBmhMWt999D1zIuUL958EMDQOTzFMGF9kwM5txIdZZI7IF7K3DPQu4Gzrmjp3rpylUIoAFQ7gSAiFNLhddqAMLv5WAyKDTVK/R03DIR6FZRmksO1ygsQrNRIakQIvjxCaSzo9p3XjklvVcAxOFAeGm2hYYmJKPCCEBae6ZQDVe6Dny2ZvE9dOHiKF26It/7WQEQ5zI1g408pfJ1MnTO65ED8BIEJC7o7CcnKoyAMmLePBiegLZFVmncjhIqyFoBWpwCJD8DAOKEu1Vp7gbqixy6LQBSkFuH47wRla8+amrdlwRAygq3gsI8RYeP7L8pAOF9tcFdK6x0HzcDIPzdRx9y0c4tq6EHujsAMgQg3Y6wy2vI1uiC6xTb8B9vGqSK4kz87wEFLApKYZC+/MW1oGG5YRkNowdVhXH7KoApVKjvXQKQH700RANY/r/7zfV3DUD+/JkuRA7k0LqF/mQAYlqL+4ANx09SDTUAyfPW0OmjQUzU5sxxwkoCIFzue/TRRzFQxOzcHeR/fKAseMUdK0VNirfuu28H1P9HZbYJ2ocBgIgNTdPS5WPcan+8mA3asHEVvY4AwkTjmbjEMCOe5Iv3EhUO9plWM+PGXxo8tPVMjHFZelDMg2i2q21oWCQoSjzrX1paJMTcHGjFCeMc6MfUJdZRsGbE43GLUn4ANoOTuADH/HMT1XlT7qQqEsV0Zyq1ivssnW2vcbnGCskjj+zBrAoEt9Bo6LZy5WKAgUEROijPq2QAEg9b5dMS/coe5+Kmh2tNVyi0bzi/b7HIL/B2GelcESWSYypXYREDkTyx/2HMlHBlhDmvcgOSqWZsuyvfl38sWahYYAYm3pQ9InOyY6pMy9UP/rf4mUo/t+QiJwSz0mLbkJquKVo8uNQJ6LoqYs0FvUoLz7nSYRShq9c+9MXf/zbRVRQm//Dric3RQMM3UkKVlzdRS+N+CEGhA/DJiQORXB7IhCh5Ig40kvI1UnQbfHoz9argLx4lP3QfkaqBeFXEaMmbVBA1LkO9Fsu5TQpWYm/mf5Xxtzspmg0qyi8ll6TTAZC01CbDosUVbEAL+vtxd+yUz/mf3q4qKj62jXobjtNIbVMS1Yrtif27T9FUpcGxxAAwWA+iV2esaOg8Fv7M+H6cmmQEKXxeQNTsHSkif/ENsTfLD32MzEgynhyCe9HqQSprXwEBbQQzfLg/QFA9WNiBv3byjRXRod1/TxFF6cjrAXAZKaPcgWphoHBm5XM0hVCs+HqxvcbEc22hG6908MpVpUPa3yZoV/GqBo9z9WXDFKr/x957gMl1XleCt3J1dXXOOTcaQCNngiBBECRFkKJEiZK4sr3j1Xi8I89Y9jjMft7xBK29I4/tdVh/9o5HtqyxJMoSKYkUM0USIAgQOQMNoDPQOccK3ZX23D+896pQjUQQhGT9/MCuevXi/9J/7j33HB2fUx0hitexjsxQDlUPttI8BsJXi+EVZAb3LcvgXkMkXzRW41HF4JzxyI0U0prZTfS+H14T6rkb18XiPK/2BOH7k9OGvAred2M/dJE6T1eb4B9VgTxvw7iMQf/RDwbtBJ5YwPIqbJvgCK7azfgCNINU5kNfeigZwL2k9gH3mF1Rt8TzE/QVN7IXTYjYPnhfBZ69oH4c6qfT5+EZEoeUKwpZRbdbTkICtCC7S0bU4ySDK1wIb7xXUNelm9MhRT642QlFz0pYw6boQ2Wos6qvqqHVK+sBeiLCCf1S92lExuvJByf2eciHOrN6xfIZeD+VliPbilaHQd4PLF5mdrvMKLSuXEvdPe0i6+D1cyoPzt4wTrwyuE/8HgVYDmDAm5dbSk2NG+jACRmMZSPGTa3b6K3Xx2l43MyKsKcKtwT61Miy4XtcCwRYskJORZNzg1LnUANQG6LdcaeSalXJsBjMH/FwNvqFqtTFV+aj+s/fZ0x3K5qWt+cYLUdCIxeZNR/SPex6f6rvPfL4glSXA6dxJwbEEVmcHkBBtW4jE/Jdl5GFiHtCHtNixCyEd0J9axD1Oty8KN4X8/phZgkvFNEnqgCdP9vwDIip2qIMZzaV5GyiuUQ3LcTkNrzI7uTnyXNgfS8P943Ck6OWGmsfBBCdpYsdb1GmHyZ5FTVi3tnJYmSpsulK3zm6BNpR/5DcnyzPOvE3tAAPF5IsHze8RaJKg14oVCtagKBgGQ9RefM3VF2hT3/uczTccZQe2rqGciFvzs0DyTD4S4q2GuqY7G4/O+NA/dEk9cBIczywSB0Y+DeXZopMXnNVNlUXYSyEOo3yWln0zzh7fCpEf/j1Y/SXv/+Q3E8ozukAhhWAxFRGw4OuMdgWUJvT+r5MK1tU1DUHYcyr5v/G92Q//MovtsJBXWU3QXecGZNZuOwM+Pmol3AEdE2xD5YMSAhA9GvPteEayYHp5SwkrCW1jf1AYuEqgP0K6p2WIifsPcK08nxPE7UfK6e6uji99NJLhronz5MEQFiCdxXcTQ8eRMryFgDIvayApQfm99+/mQ4cMCOOtzOIl5fXx9+WUn/Se6aP2XqMbMJYWJhHJ0+ZMskctdLzJBejWwfSPEhPUaCyeHLYUTdgDrrxYta8QzUC0ZmOT35ytxh0Dw2NwTdjBPQKP4q5i5DWzBOcUv6NgWxbmzTArKwsEy7hfAHX1lbROAALv0jGxsbxkClDZCsgBvDiH7Iq8+CGjkCdYxJKHGwQldrSKUrxPJqryn2WzktDA5S6umpqbm6AmQ6reGEADqDBYOCRR7dB/eqIUH5J7if1YrYYPXJf25XBnxUwmrQ1c68ZLOlti79JtTpyPjfSryXIjNTWyejWQP+48CQJsh64agYAUWZVzNNGXt/8nT0/0OxeZGTUAIsBiD1fSwXJgQIDELuq8WCGF4RsjOZQtC4H6kREw/VhgA581d4fouYDm/bjnfUPv42HFjLZX/1P5mDVqnbFimsNxx8hz1yucOruve8tseryc1spZ7CGLj/+PWP7IlOhDok/67Q3T2LQ4H91A8WzIEH4QBvl9TaB3oMhS8PlZGNAy5NQA407CTjM3jI/+f/icamMtbFHdlsaEKHnvhEw0fPx+zLdvNYicj0v+4ToWhDcRkbLf2UrhatHKLCqx1xXyr6lAyDpQBDvS9Jx6WvMEiOyKlit+N4zorA4IxvSraBb8f2ZgBKRIwb1GUSy21vfoaB/CsClnLKmi8gVySQfnMW9UAia8Y1SyWQjtTW/Q/2V7BmhDskSPxG1HnqwzkDKOG55nUtalpyBaVZGvQRPUvcyL2MALL1uHFcealrqB9fTleILNJrTq9aBBRXYMEGLFYBcW3BeE2wgTyyDLnkkLcToa1CnNAAR05N8QdT+6/e2mNdYErYSusO5jkDRrXgRVVNiqGAxz0X9nhB/5QmLQoHHuBYVzcsWAeVGoRl7FFQhtaexaYAchxzc8ADOpqLnSdelGtxkQcFpQXE0nF/KAAAgAElEQVSdYgkeKKl909x73m1N+eJ3i5bmwWQHCqS5OWyzoh6Am1af8maM0K4dq2ENkA2gAHNEUGAWYQ7hgTkct4tdFymnRALsMEwYV7SgyBjtwQ2b6L9+7S9odesn8HyQviYRGMCMjXVAbauP1ix/jIanTmFdkCJOLKOR+bOIoLupLL8Val+8/Qj4+TnifXam7TyKuido3Yo19L0f9pr9h2i7Qe3RdTz4VQwqtbykhRprVwpmHvx1qYcS+6rEbfI5v6CUkaIeDG71zQTvEFutpCO56orIHpB95X6iguYX5efquByMNufkU9HEJPlBk+4dPgzOS5hqM1Zg3z8QSlDW5kUmcnJE0cMgNhCJS1oVN6etVvwNR2cQ3ZeeIL4sBUDwd0HVr/B0rlEQ+5YAkFR0LLfDDz+QegDvIIUTcnk3JHl1y8mBh5GizY2PzKLIeisMCesh5yypcXb7MN7Rkmrf0xEFLWwBYwpkwkB/O3jwAxHMXJivEr/zuUrEJVXKxaAXWRBu86hb0hJVDr6G1bOAjT+5eR3v0YOP/YKg0u3eCennQjeofzHKwztlHDK3o4EEzat6rNoiH5VDUaoAKo+l2W5qKpegOQOBVruqAQlD2S0HrAZuWqXzD79+lH7vSxvENM766ntQBCULFNBTpoYwLcHvso9Ybc4JpTBudkQ6F+E1Jj7jHEKGQHz+07++jKxRFn3qsXpyK0PFBADI3KwEEm42LVWPCpbOFsvjmprrlfdKEIGE595up84RJ63HLRN3SEW0i4NXwCwrxLaW0eXR58W0KO457nO/u5TiowgmLY7DFZ0DuGZgKwmA1NXVYUBTQqdP48F3CwBkw/o1NA0dcK4v+NhbSvaDB3qG+tM/YwCyalWLEAi4erXPOEV3E4Bw1uOhh+6jH/xAukKnAgIuvta+F3oHdcaCaRg8SGchAQYX/JDn8+qHhCM/F3yZPtRJeCkD/1ihig2RuqDiNs18VdU+DADJgsb8jh1bhYLX9DRH5mDoBgBSDCfUykq+X6Ri0N0GIPqYuC+ysjJEVoT/sYrWOMyFRqBPqV/IdI8AEHjg0Td+C+Cj2cx86IGJFYB44h6qattKrGw1uPoIhQrkQ6v5nacxHolQ906TanM9AOIF9Sr7lc00+ZXXxGC74Y2nUczsRdT/PE23Sv62aB8DABHKWJDnDfyL/RSrH73rAMQ6ILQCkOz3JR9+5n6LtO5HAEBkBqQMY+AFCmRBxhF/l//ts5RTmk1zZf1UPNoE3voizWaNki9YQJ0t79FYjbzXVh57EvUHDpou7qPKq6sojFqR3DnQs1yz1Fd5hq7WnLqrAKRsuElkPs417KV5D54Ruh6EO/kWAQgf3/aph+mS+yKNuXBdqEuUAcHPAYgZDLseAMnOmaAvPrNDvDeCAXiVQCqcqbBugIVAGPK6eNiEMQCfW+hDBD2WBED+4A//BL4ZhZSdWwbe+gpkBhapB+7to9MDUNnahQJ3yENjUDczPUmzMBLMRf2HDeZ92SgmDkDSl4FOFsz29h0+AFpYJQqbF0FPNwfqiXsMgJSDruYAUKy/2k/zV4/T8MJFWpezEwDkOPrPDGbxZfhRAxCvA2IUTtTpJeRY8noApKFqNwBlFg0OS8uIVADS29eLbNQWKEFViWfrt7/97Q8FQHyo1SguuExZhSshLQuZcHxfBFMjNxtO7D742yB7Veyz0SfW+2F8idqbrGoKTMgHwQJHgJS88M0AkKcfqqeWurw7DkC+9pcXaceGEtqyofy2AcgP3uugtj6Mx0qyqBiCIdwkAPFgXLQVAOS7YpoGIPx5W82XYcGwTwhc9fSYOCEJgJgSvHKlN9vuZQleHpxx9L+srAQKRpKvmS77wdNvRGO62f74OOdb6hi2b98EmeTLGJhOGMe5FADhgbQ1y8JGUqktBq6i2a6lvElkLpsGFk888bAwJBwdHU+mfgnKl0LbCn4n0as4ErkUOT7lfPr9mXg41ICfmy2ib6dOtUGRRKbzr1mHJbojVbnMfbbuDyup7NmzCxS+o7Rr13aRaWm70EU1tWWIHKBoFGos3CR9KrkvhHqOZd9tOnLBcxqmg8lRJr2vBrUNkVcNxtL1A69HF5Txsnn5fmF0WFlZLEwP+5GuHgmbUQdV/4bCWDPs7cxA/2fL7wlEOex58rOzSPYJd43heM77zm7nfMycFVGg36lczsVfFS02is4x74qRBP0hjAWfe5boZQiJ6HoPKwDRFKzGI49R3BuiK+v3i5eHC1Gs4q5W1ChU4HMGdW+HoAGK6JxQ2AkWDxn0KDEvBrYlJ7dQ5hgyZRcgC9qAQni8JEKgcYVRnJ7dV0+Zw+U0tuEIja/WqmbJheZ8bB91BkRsYyBZnvem6Fai5/mkyD9JVCuevMR0vYyyjEhah1idWs7VV0j+c/U09ujR9KDIcrla/YDSZTo4IKsTqNbieP7MAGTjvmcphihnEJSl/tw2yu6qhr9ADmXNFmPcDmIEinInS3qhfDVGA8hqRFSBdOupPVQMhaGQdxaDQSi+MJ0I6jJhV4DONr9FYRSoGxkQjs1rlSvRYerQ+dI1fC7kNHE8GjzwLaCPFdez4QnCWR1L5qOxdzNlBnPpbN0+UWwunNK1QgA/uxRVyuodYv7OdB6VveDCcbXt3FAxrYSJ3aGsA4jAy4mSqqXmFevUy2GHVCbCUPMSFDGd1THnZTqXQeniOYzCdpX1QUZEZj5Eb1g+Q8YCTtxiqk4w8wnHORRbwv2pW3TKwlXE85A9IsT+qwsER4lHhnL3Rr+6lJOzka3lU6SoSFYxj6RXAI7fpuiq7MSeoTavVZJ4e8WlAfiQlEEdyEGrVxWjVmAOA8gikTVneivf3xevHqWakhW0aBujRdCJtq5dbRzH0SM9lJtZBi77MF0dPgUtoUn4i+TSysrHBSiZQ30J04SLi2GaeGWImmobQCmL0buHztEu0HMmUGexALrR64gYW+8TVhbjDIZuBguBi4LNi1b+jHvApjMEULHSjf3KF0lGuPn+0c2B4nuxmNtHGTCD1G1K0dcK/+UGmgxK+ldxpFv8HbfnUH6ti3KDIdqF9/NkCEa58Bm5Mv4ushmKCmWXxc++TBiqzslrxZodicVmqdAvAxez8yNYh7xmbYrWy5+1ClRgAfesys657BANUH41dgxg2ZDQ76qGod1FsXwOnttO5aztQyYhhMwDt0nQmVrqnhCfhwelqqfTOUhlEEPgZo+VIDsjo/6jgwVQlsR0vO+nZyZETcXLP0TmWSX1MnAdrVzTiHEC3uUD85QRuwjwmUOZeY3kyIDiVAErU4IaChpVcD6GGoo5BDfD9LnPraL6igyAIGTZZ0cozyONJpeXSLBZlF1N3kypujUJ80wNQJy4WL2ZMgu1iAeJA9kybl5443D7s2+fpg3Li+j+dWUCgLgt4wRbdrGYh9ymIkZEHUiCWRmWDEh4Su6HoMYm5Of/8idt9KVnK6muEFkxePeIBjrkglI2SyA1ZGRAFKc2gfXHIPnLrXNwiM5emaaD54IwFyyiHNdZMT2ILNz0FFzb7ffR4OQBqMJdoTk8q3UAtGDhM2BnXBSeO1Yp3iQAwgpYnCKZFXxy60NE7udS7cknHqM33oRTrTWMdv1FPrpf02RAUhWwfhYByI3A06c//QmY88hiU3Ne8xwzBcvwmsCFbF1fKgAR/adfmklvBfOhqh+40Zgp2dfYWEvr1q2mt99+Xyg/pctKJA3KLVSv610wS53POpgDNTbViILA06cuGKonel1aGcr4bgEgehr3A2deWGTh0qVueMlsRoZlSBgNRiJhen//SYPyxYAhla5mBSCsEJHuPC117owXkxXAgKuaWvsiZIiVooXcb/mC4AdJSQmyNFUlKJTPpL7hIRqcQb1ISJ4TFvtgSUDd7AqA2EG30oM0B+o5dNMqV3aLkhZ/dkHpSjQNOngZ9dkFGV6HD4pAEJ/jmo//B0pXr+C9oYGG2E+LzgVPzxqtoPIuSBvfLw0z+TlYefRBmIm5qX/TfsoZqKPsgRpkR7IgtztN7lAW9T4gMxwsNZt/aRUtFI1ReAipZzh/zz1xjIpPb6a8DrgpY/6+h18nO17qCTeMnTzX0vVuCnjoW+da7HhTzzbrbeM6oZSx4BGS8MriglS8nbqZdJQqXs4KRgwgYqFXXbMeUwXa2KZzxkcV/7iHen/9hTsCQAy6khjwqytUAYJcmLL5Z4pooPocVb/5AC0UTlPdPIwHXSFIXrqpq+GwOM8lkw10dPmLGMTEQeEroIaO7ZSB836l4jQ1dN8HqVHWygJNkKkQ2b10seE9jOX0AN0Ek2L76twxvcoYGGp6Ff+unzt8WaudTzIiFP0Jg01QkZZ1bQNQilFbzYEkUKKvf1HjoUAOU/98cT8FbPOQX9VngkGH3iGmfCkKEsBIY6gZECBGXS4ZMRTzacAgQJBcTtYQ6GPVFyZuGiNIxOBJrddkUhn9I45Gr4tBjg7MsBKXLi0DkIhxfYilJVBPklCDY6ZfOUAb4xad5HeJOs/8PtaDanWj2y03fDwBupLiootllYxPwnB1ZAAr3ytMWzLWy/2n6kj4N7+qqQgGzfvZ7pKD52w8qzdtrKX39vfR5z5bQwUITg1DyCMPtQXHT3fSlo0NeMY4qWe4nXL9BfBW6AXvHYpaBaVUnFdAGVBWOtL7I7i4ywH/7ESYVlY/RJkYKHORsNObQV4MIofhyeDAvk5hcHqxfQbHEof6l+XmU32nMzfinOL88jmW59daayk/I8aO8LkJ7pxMWRLTUVMRM2tKxPIAv+4syY11uk2wEsorQdZX7rv76Q2g8Uhqlm4LnjCFIpIZ8SSAXy1qFs7GRuisY542Tss6CWdCcsLckB52Ko+aIO4NL3tMoNkWp6kyX9KG5pEVCiUsHF1MW4jPI9MpL6bgArKdoFZz8zgz4Ysi74Uoq7Wh1eY/Rn0zspC5oioH88rBs88LqeY5udwEaGCNtY/g3JaBlTCEPu+DxH0Gjtt8oLldkpocikzQ1W4vWAKFVADakTs+CjPFcfrg8ClQxBg05FHrelCEcL6CczA5xfXJ5odc3jAF6uEMzifKVUWLAPTxPnP77d/ZQjXwBeH3EwOQYn+DmN6kZJ7zMksoM0cCjdBCGFQ/2VeOLBOA8Lvci6CpPEB5nf9gb7d4x3/6gRrcwlB0A9ODG48HDACC/hTNEtCMsRqeyrbac3JMiXEACIcSlfoPf3SS/uOvw4g3ivOjgT8oihH1QuFjiaLuhJtB97MCkL4BGgBV77k3JhDgrID61zEx7yKU6iKBGAD4apqYu0CBCJR0IX3MNSzccoN7wEo5h7FUWZISVhIAefzxx+nQIeg+s1vqLQCQe1mClwdnW7asR5S631DA+ucGQLgAff36VqSB94uL4eMCIAxQn3jiUQzgB5CGG/jIAYgo+kadRvOyemQESqirs5fa2830380CEAYytbXV1NHRK4rpf/KT92nNmuW4mYroyOGzov5EPAvuMQBijSh6ix1Qh8mlpupasa8D48M0MDcMzXcTIH5UAGT5oCw4/5OvEL0GxVRPMItq2iEJveEdsS8FozV4QcJ7oqqd3OD6V5/YQRPNF2gemQ1uNcd3iEjQwMaDBlhpeRlpFBQnj6w+Trldzfh7jBbyJ8gzVUAl5zfSePFlyvzRRpr4rZfEoJ7BWMZIOZW9v5MWilErs/OtJZ9wdxuA8DG6311Bro4yGBXKPvk4AQhvv/5Pv0g9v/48QJ35Qjf26RYzINcDIHYPhq6cJUEUdPlzT1NGPSL02GZbzXsUKpRSytrjgkEAA5DcmXJqufQgHVwt64ByplD4O7IFz5MYikEzIWU7R6dbXvlIAYgPGY8mZD4mcwapr+yC8P2wZkVSAUhDpJXWQCd/EXH0N+3fR2RZD5SXBiBO1DvsmH2IjmUcpTkc088ByO0BEBt7ouC5ws3j76bPfwr1Hbj7WeZ8CAPRiop8DDQxaEaRdAEizPP42zl4GQPpEbw3fLSx9rN0uAveOVAmq8nbStnuSukRASnhAAasHIziIN08MghswhiBMtfzP74kIuaLFsljsQNo9zIA2YCi6uX9k3QyOkiDkGn/OABIWfY2moJxYgSD7OsBkBx/FZUUrYRIiQ9ju7YbABAexNsp35+Fe4/NMRHVB6CdmeA6GA+2g8w6gHcQDusvfvclea146mlGMdCiJEGCFYD8DgBIFmpbCrMRFLmDAOQ4VLHeOzFAX/n8yjsKQHohD/133+mg3/+3Hw6AjCFL8vUfjUICuRx0RtR4OC9bAAgX4C/Q2Pz+JAASH3iAQsEhUeLx+uuShs8tCYDs2sUyo+/CNp7R67UZEKa3WE1oeAX3ugIWD7a5AJ39P7RL+90oQLdGtdMVHF+PUmScnVv4cL0MSFUVBl6I4h85qv0Prj23qRmQpALolP3g4kyugdDN6l2RussODBKt6lM1NVVQQ6iivXsPCdM9bl6lH86fAzC3MS/ONNSuW+gT7mPdz3X1VSJ78Z1vv2gooRmRPqxTzqeoDtaMA66fUjjv7t69Q9R/HDx4jCagAtLQUI2XUyn+ldGbb36Al44cqBmUAUsmzihux+Preu1GmRCjX1I8bJhTrDMg1p9iHNXQxeRq0GjDgI+zIRVQa6nIK0V0KExdE700CTMwNqbipulX/JmLz8VfXYDOvyPr4cRDVzeHyoBoigpnRFyF8vdmZMe/Bqndv/lVovd3yYF105ldKCAuBr0mk0498m1a/84X8QCbp4uPPE9F7VDnAEVhdPlpkcfJvdJIhcMN1L8Z9BZlnucbLaPKM0j1wr07v3s5BWFMN7n8vNieGzUjpWe2UvQwzMAeOUSRDSp6rI6/4sBuyhqoptH1h2l6WduSNKvU87SUSlayVm36s3sd9mAS0Mj8FjjrAEuBZ6QyVrrkSrrMRyoFS8+TbrvXJKktG7H+VvH8wzSx9RwFK0zqXrr1WQvIk4CGvjw466FN+9iADFx8cWyWaQwwitqbyDObTe5KxIRBO7lSfMaYRxgY8L3lRbQYBcNieVyWNq/aeVa5UreWHdO8ALhhNyhYOtqPRTQ44MeWkTmw3o7G/vLM5nm0ql1pc8Gc2RJa3rOdepB9GcntFTPzbzYjk8Hf5TrEc1VlVPSzIQ76CUfcuS1ysE8VXvN2DcNAznAgG1G+iGxgpIKOZYIOhywGA/Td2Q+hSHeR3plSsveYN6ZpXnrX+bs1u6WpZnivs6KV2Dexj/KzzhY5EFvXJolJlC8oMCnJf6NzEvAAMTJEyITY4jLam0AkOT6lnt3WG8eS+WD6rzypkjLDzYkBL1ObZFNZARyEVgaMwZPErrMeFoqvUI4CF9/abKxeZZPXLixx8UyRSko2Twci6XAAR0HzQ9uXC48lr1cqbXG0dgZh79KiUjo7eIlGhi6jBjlED67+JDIZEyhCH6N1TeuEQuD07BwMZn3U09svJIFzsnOpu3eKOrqnaGAoQIuxZJNA3rZWF0p67+D4jPejpe7Wofw87BHtx4ZzBJlmZ1xmLzjTp1s4JjMEEObCe0BGy10OMwORKM7GIF0+x0OtkhLEzV1fLv6u376CDl94T3xuASunHvE0CB3SMecwNY6rbLnK2EUXJI1dNGDoLIcaoYfHqDRzjZgciZhBrWBMKjwtIlsTc8to+EIM2SF1c3rcpm9JGLU63LIJVC4nlM0ISlc4T6NjSJ+jsa9LQhXkT4+h9sJXiyxWHUQGCqmv/xhUn5y0YVUBxGp4bOLBsz0DReWgP80gC48MgAf7mgFfETeuoRAomwWFxZgO2ibXVi2imBpsDUdGFXVe7qRpFNGfPYVCdu2roe4TJ2RzF9UzKAuF5b/4C2torL+H9qwto+rCGrGfOgOSm1VPfmUPE0H2IxQO048uB6hrMka/t6cY1xqMIP1uIwMSU9d0+9A8Pf9uB/3uF1aAtREmn8qQuKEOGvNK2pSmSdmcuPaV6SnOOi4CeV3E2DtFPY8cuLbZ5f7wyRHaf2SEvvLLlUkZkKjPBUUsRaUEgI7NKQU6NaaJIMsHZqtoFzu7YIw4Q68eCVBFeQ48dpyU7YRvC/o1hOOJxRs4D41n+HkUqvfQfFie85nLa/G84axjnsAYuhkAREvwvvDCC0sCEGMpy4fq6koUapXS4SOmuVe6+e7atDQUrKeffpx+9CMTdX1UAESkyNQDNx0ASd3uhwUhN6JdcZ/zPMuWNeD2iQOEtYvToB/+1u1bVbBkJF+99FMGu+Z5lL8n8botIxT90ojGQsa6OOrgRrr9l37pGVFP0d19RayDVUSy4SXDbWxMqirkIIWo+YNLgbmbuaasNKbNW1bjJllEXYgcrFpfBILvrOkW4oaVD0PdD1yIzvsjPUCINm1ajazaAFVVVYt08uXL3UIxRdM3jJoNq3QlOxxb2q1ch9aaHL2K9NcPBhR+C7UOBdtJzQ3zMDVw4xdpITTzcyFX2FhQTwNw9R1ZGKUJ/yA5CpP3lQGINg7k9TkUAOFBjEvRtLTrOQ/wXJDbZdrVN34Dkn9/TdQBxQymgnMXrzr8KdCmoHEOt/LeDXtp1bufg8zuCAULUWw8XkZXNu5FukJyUatOPID0voumazvIiWX8KFq2h5EtaTlNoVJZeyNOpTrk3I7l5DlfTQszkN78l5YHnQVzO+eyqPDEZhre+c4NAcjtAA8+RpOCkv4qTQtKQi7K+vpuCm+/RAvrzUwdryEVeCwFOqxbS8eItW73emCkcN96imQHaGKVLPq2Oozr70l/GVDo2glhxCc73AHAoesvBI1JD8yVtCzToGzIarS8/SgNt1ygqUKZ9eJiaw1o7R4FWniadvwGB1rzyHnM6gTNT/QTPjsAsrlp5g9v1wa1PrFeXl6P3QQ40heQ/Mv7x6IX1uX1dL54iydrqX5gHZ2r30eBDJiC6pe/Gb8QgwDjuYhtIG8j903VcoDVbjyDIwAg+hnDIMAwOBTHKftw7dxGGgC/fdg2Dj64m+7L2EI94T66utgv14vl9LFq52W+B41nBquJWcbnGoDIg1SATkv98iQGFqIxxUrue0I5pYvPqr4lrnj+PM3GykqKuhXDQDAxpQJUfMEZoyVz0KyVsWyOPKP2zoGBYQxypkn7JfZPR09Ad2F5PJ4iEKh8RsX1MvjsQD2D6JMwtu9U/DGeDpqNmG7vVcfGCyboiUdXUH01XKRxQ/G76eSFSdq4upCO9rxBDcVrKMdbROfa22hlw3KoLaLWBH5Q+t7mAuQjx0aRAYnR0ZNRvBvkdRplMKRBswLcQmUxSdhH3SzmaRbL6nddBkvq8v4GZJ2GWC+bROIdJJrXHLizEiU3fmc5LNQrt0ceczwHinIWg85QowQnzVulcV5BsZ0CivrJ3z2gUC0fhWxsfJxK8Kz0Yt8TKKSfwkNoDtuIhg6K5XzRAFSr1HsCACQjJilI3BKqUCgUlpmDuD2MomfVP/YgshsmVc6DehVuEUXBci1WYX8hMU+9UHq0wc9DgrAEvFc0LUisM2CnLDjSF2Y100ygAyCzTAB7D7I4JVCgykZBeCZoTVFE3mdn5LUwomoZFiMuqmmCOiK6bmriLACpvF6rq1qhcubHJYtASMhPP3zxHZqAoEv/iOz3KPbKYZP9xzWjv/gLq+nYwaMwKHyYHl4pp+9qlkpVNlA0NQAJCzndOH39+DQFcJ3AN5M2VrjosVWoecmXtSMxFTFwAOT8wlffob9DhiUwMwMKluzDzFyYFhqGWGISnnX4ny6y4+iKUolbAMB3Iksn5mHgHw/St17sBpAO0K8+U0I+XEsJvwQdMQQkNQBhlgorxskf5HW1iMCrW9WpXDp6gQbx/e0T8zBRzILDvAvUuyuo2ZkXkryOODJJVEuL9sOokcqivIxW6pp9hWb6siGvbsN4qSpJite4u7UE7zvvvHNLAKSxoU7sZOe9oIDFO5ICQHxAgmxC+NZbEuGLWdK8/W9mMG+sYIkP9yoAsRag865/nACEt9/QUEsPPriNXn75HcjmTt01AMLXwu5HttMr2K4AEkkSg9cHILLfzFHspz71iNj/goIC2gZ/lbfeev+nEoDEVZGgJw9KHu4SqoAzbhZkCYe9V2nIfZXmHVJJ7FYByMrxOP09wAfXfHDBuViHAiBMv6qBwlUM2+ZCY96Hubwh8kZ91LbzB3JetiNQ45XsKw1UMFQPw7opCoCWxS7ncc6GWECFPjXFJzdT4u0qmvnC+0JZSjcrkMgYKqeqt/dQ+y/93T0FQMRYbQovzr/aQ/PPIHuzYsDY/7sNQHJPLiP3WB4N7lLZGB6sWzID1syHeKZ+CADiQbS4af8uanvsVTP6fg8CkKYrm+DzkUuX6j6gsFPSLu8GAMldKKTW0Cp6z4uBn76Q0T/aq+fnAMRUarpVAMLnsLYhQHse3IVMvAcmigGqqfLR0e43aW31TtR/ZMINfA7Zei9kVsPIdngFYDx/Ge7uk2EEnmz0NMzpvv+SCXZ+2gGIIwxJXhTPZ48CVIQyRFzBzhLGGOCicpN6ZhEgQvuoAAgtYFDurIJw7GkBQOaRbXLZc5Ehq0Quyy/knr1UjKzKNOJ9C6DN1dL4/DsA4dO0rmGr2LfG+mpkieQDa3iwPy0AaYa7PbfBoTMQrZEgqK6mFdvJoVlkY0bG3DQxO0XnTnXRgYO94vdUALLz/nyhrtZQXXdDADIZitD/PD1LO2vddGFMArdnN0OEJA0A+cqfv0//HhkQLySR7yQAiUUW6POfKPjQAORcd4gCoE3PL/qpprDLACB2SPG6aTmopsehn7AeAC9M0yx2MJ+PLCHAPGrMrVK8BgCpqKigFStaUak+inRWr/A6uJnGErxjUFbiGot7oqUAkKKiAuIi9LvhAXI3AMitACU9Lys4vQkHdFMkQEW9mKJk8anQ548zIHpZh3Khlb+prIe4sS2fLcXiJrhTUUQUqWkncDbcy8yUUQKmNbGJ33ZuZOkAACAASURBVJkzFxFhmAVNbjsiOAlI3UqvFo7maIM+ofJkySxpKoOZseDjubbYL/V65Pk3blol6kFef32vKB5nrxGZ1QBtwOJhkq4AXBsDFhTkwtVzGWTl5L6yutfx42ehiCUHJdz08taC8Qgii27PtbSy282EpVtOaPHrInE+TSp6bPzFJKZhiX3k6JU6dw645eqshyfmo1IU7BUvVCCR7aX+7E6a8A1SrFAeH0eUdeG5E94fmm7iVrSrXOzDP/0y0X//kqz50E2ACvzzTcNsbd/nxSkLQ5fXDsoVy+yO1V6kuWoZ8RODcRVE1QZ34oc0oEOPybwThZT34/vxyA7Q9Jd+YhgOcsaDF8vpWkb2BSe5wd+3h1DQ/oQ0TBKrvZaVmDzd+rtlIG4eXfIA3Tr9RvMkDewxs2Mol7K+9QDNfHE/RUulVr1uqZkPnp4KTtJlPpbSB9HbTl1HRn8xFR5ZRVefVjUpNwFADEUp1iAwCsDRcZbPOhtiz9BULAgMnF8rDu9qExRVVIaDs3RG5kRPc6Pj1W3ODI6Eyu4JE0BNwcrg5WRvGdNYzl//jqCg/swsIEN0yOrXox8lfFGoQHVr105EgjPpfMV7FERxrqZbGZ4hyDhoVpGVdsXPSf6Pm11FJBcQxWajMHndcXRSXlzJxeScTZXHEUfh+drQWpqzz1GXQ2aNxW8q2hlDxN14Xlle20bxu6h/UM98EdVUanfIeiSpg/EqRWG5ptci8g0zQt34N9GsCojaRwT3lW6xEJZX90tigj+n3FxCtU9nMtAP6ga3w0VZ1+UZRo0m01OsR3Wh3JQqrI3jhGowBoKp2kezCJtQ9E+LMsosFvOqLJvlZvKiiPaB+6poVUuJUEkSXY//jUzMURZsr23wRGjvCNKBI2N4n7lFtiMGKl0CtLNHH7LTqXNxjIPk+mOqkF580c9fa/abIyuqT6xGt/yO08yBhTmzz7xxSXsKRzBIhjqVcRzKB0WfT23uKDYLSWAvCuq5zdkDVFUhl8vA9b9umR/1+3gXue2QIsbYENnmUeUHVQHqlx8iRJfs8E0qxHP5rOIQqY1uhZ/S5QBMSpHByIxPkg+mg9zcCdOcl+bKcX/IDEcUKoVyhkXyFyghBEXF4smL4PX5s6Sy0zxW5UAwYhGnKxdR9DiCX44YfKBAjeJ/85FRcoEuF8WYwoGC9oX5SSrMaaGqovXUN/I83uVxWlu3Q6yrqqIEv8vgWQhKZVzbIbanMn2BEK4lhwQd86E+2rK1Wny2xZEN067o0Vr68ZtHxL3145elfxobFuoMCKuAFcGjas3GFaCKZdMz99Ug62Cj/i45Fv6lRzaB2SEv4K6xAH3/Ao4Hv38FoOXltjkamYvSF9d7BS1JbFt5g9hBC/zDbx6nz+6ooSLfogFAvHiBxpXcm6FU5eJrSb3PRWZVUvAWcM2mZkC++ldnaT04drs25ZBnBg+KPJWdwvXsxjhZNtTgqXNnV0pl1gzISHsfjaLG4xxEFs52jCJzUkx5fni7TV4UNCxu3uj9UlgB/TgD8JHhKEK/epBF8dCJE5fBxDlOAwMyuGYAEJbgdeKCZiOX9o4OzCSlzW7U7ikJXt7ZFADCyksc+T53Tpo6iVl+ijMgtwpAOGXM/huvviaN3GT7+AEID+YXcSE/9dSj4vzwg5eLSK9eGaCzZ8G9/YgACB/91m1rYYSYI140nMH41rc46n7zAKS5uU4YTZ0/L++R5cubxPrOnJbSgdZr7KcRgPDAxVkiR2zZyIaUzFdT6XwNBXwzNJrfSxOZQ2QvlCnpVADihxHTN/8Popf2QG73c3ihmObFMquhxjaVbZupqnOjoNEsZsOfZs0Bmqm4oscitwxA/P01VHLoPpprs9HEb7wIl/GgGBCy2V7Lt/4VhbMgv5gZpqg3SLP1HRSshAiCRQHrXgIg3K+ek3XkPF9Jc585bChj8fS7BUDsoNxUvLIDAETS2G6GgnW7AKT13T3Uue4DCvowYLjHAEhmIIea+jaDojJDZdmV3BO0z/+j6wKQHQtPAgJDHQmDFTD8qcd2gUIYBMYUVeZ2AIgXA93NwU30geeodEj/OQC5owDEhkBbYT7YElugmhjsoNa65fST/Repq1fSPL3g3kfCklqjlQ41AFm7ygYaLtGFS4oGeA8DkJXlcFBH3UE/Ht+RHPD3MXjdjAz0GADSIOi51VB46gtMURni2IMwjh25nAxAmj0IIrpH6dJc94cCIDaoMNkSHgGuIXKLkb2smYkBWASRycjCHizAiHNkvgt+K2Z2qSCvSsznwfliAOLG/q5v/kXq7PvGRwJA/vG7r1N1fR196x8lgyYVgKD8XUzf8fB99OmdzVTgtRsApL5lGY0iyNk/g4J3XBqrS930WJOfGCgevhKk/b1h+rf3ZaQFIN96/RIVQUFrY53rjgGQr/33c7RtlZ82rfR/aABydShIbx7sh+lmNor6PTCZPAYAIsGWB5kPtj5kq4aBxf1U4t6Mc+1DFsuDelnUdiaGDCneawAIF2vfignhrod2ANWcESZ3H2tLAR56X1avXo6HQ1QUoet2NwAIb+tGYOF2It83WmfqOWCncc4AHfzg8DXqV8L7QnOAk+pXTBlejbSt601nuGd2rgQ3ugYiGluAYaCMgsiaDhlFYwDCLpnccnNyac8TuzGIzwIla5rOn+uEuAF4uCobojnSuk9TMyC8Tt0vS2WhEgbZm6m/zPd1CX+Y0tIieu89DPIwzZr1SM2AWCNV9923QfiZsLyvkMDFP86ChEILdPiQ6SvB+8vriVr41T6fjLpYC/PDKE7j5lCOtje6j9JmPqzFOLpAnKNvOjulHg7QIDRXD66sAzK5ouEB6ShSYWIso7MhOtPBUeaiRCnlT5dT8UQtjZR30kz+CM039RFL7XLLxCPgH35HOpz/5/9TrpYDndrvQxyjCqIyEFn3ypfAyV6k3i1vg1o1LMZU1t/1jopr0KSBi8kMGHQcgT9z7UfG/mWiUDYLKe4Q1heAmV2obIDy2lZTJvxD2C9kcuXpJYHHkuVOYoOWs2KlIi2RDdFzX68AXXT7EutioOHb20qei1U09WuvXwM8rkfJMrIaaZLY/Nv1itR5n7RAU/N3nqLuJ96mSFZQ1hAYUrUWTwyjhgAdpAqdZa2HCnJwkk1lQEQ9iJ6ugIZ/ooiqO1fR+bX74A6M60jNyxkUXYvgUFFkzhAYxeuQHNWfOaNh96p6AHx2qBonXffA67K7VJSQazx0eQKzMDEYKFqopCkULEdsi6pWQu67L5hDa648RF2lp2k0+yoti6yl6kgLnXS9R0WRMqgE9dI0TchTrfqhIFZKK2kTXXV2kB2SmCXxKgymcgnOAXTYtk/OitGI4aOEey1u+IRwwYjaOT7WFI+O1vm1FASXvgvbZfI6U69E40y24WdiXlBG3QcmsVCFaDyfutDZeFs3wxtEqDapjAz43Sy1KzaBvtEO6XoZUaSuMiDiuDjzwX8t2ZClMiBmoT+2pZ972GE7a4PzOqyZDyUtajwc8DvL3drseiaO2sqDiSNLpZtdFWzHY7KuUDQMuO0qqx+3pgVVZ3GRcRRowgOJ0kgk0wxWYl06A67fNVoyuKjQRquWu+i9o2bxtQ48xfTNaGq2CGd4u03K2sa0AAE+Z2XBuyrpwCHKMj1NzgUZfY/bpMu1+MyZEGSMuNmVFK4TWRzdPLkFqMOTBf5zEBjR7bPri6lnahxJLPhLFMtoeRP3Je4LOyI2MXhtcFcejPbTJzIa6Afns2nRkh20hwbpiZVEJ6d6qAWSttOBi/hdZsazPRIoRCHSYNdO9uFsBJ48YD6wgACOOQGgAUGAONzrE/wPWQshTIH7eVJ13+QMpLg9zQDtfTQ+J93auc3OBKioqER+gehBGH4jBTm1tLL+YTp76e8xfvDS1haZAeFC8wwlMzvY34ftywxQKCTvj9GJIAb+cl0Ts0dp29ZN4jNnQMKLsgh7bMRDJ8/3UVF5C7356hEAIdzFM3y9SlDGjBINQApKy1EP8gBlLk5QIreSZiD0AJ9CKsc+Vedl0PZyvFPBtuAGsVq6OrlIL16co1/bAld0KHVy88A1nZsLWY7v7+uEXHGMnlyXA6lgOX7y4NrUniExZK+4YZgvjC+5RXBvcxZRfEYNrUPd55lcT4Rz9Ht/fpZ+/1c4iIJ1WTIgTjeyToqCFkX2BW4sct2q3pXgvRIJKHGgEKwHjp1An8Hv5kyYVtQv0tA0jB5RrzMbk9lZOzKoDjtqNe0V1B18g/KcDMxWiIzIW2+2Yd4r1wIQ9gC5fBnaveOTtwRA7hkJ3jQAJJ0CFnfQ3QAgN6toJM7YLbRbBSBcgM7t8uWupAF2aj/I9Zr0IKMwEg+S1G068SBJnmYWrOtxcAhFSbplwMxHb28REoXiIrUgG16GpQy5PqPtQgfkbntQ7CeXSW1cpHltH4DkYFmfFYzo5XmaCSrkyKy+vhLcTz+ADlQcLMcpCgYtdCzrOvjzU0/tphdffNs4Jv37ww/vQKo3KDI41n1kuUZumorGn3n9WiPbeozW49BFltbflyo8T5qOyJVoOv1v+cwFv1ZQ4lDmgeKcFEgA4ixlWSG5CieKycXfLCmXKlaVCUnf+TIq6kCdQAAvoZZuKEp10+/9raQL/cFXzfoNfv9qACLq59T4iAFI/fGHaaqsh2YV7UpkRyy/61NqrWO1gg4rYCg6so3o1TrKasK1kIWBDIpiE94wTTVepKlV4BJPFFDdi5+n2bpOGn74J9YuNT5fF4CkLHE9YLFUEbp1uvapE6u1gBBrhoM/57woOc0zn5a1GFbgkS4bkpZ+tYT4GosHpTsOfZ5rf/wwjW44ByCHwfkErmGLaZ8JMDS1BzunwUiq2pUFjCRRs7BIVR8CRL4gjZb2isJ1gxLEheO6+FwXnnNhrzY2E4XXaqBsh1ISaHyif5gSohW2FABjyqEejLMJp45FcGG6C2o4D4eexSmIUo+rjTrceBbgW8l0LTWMrKW2ykM060PNEW9bjffdoBPsjnyWOugcXbbJwaEIRKjn5+b4Tuqjbhq1D9Lu+GeQC5mhTrpIQ7E+dRUx90t+TOC9xe7c3FglhwvUxXEApBimgiqI4I366b7wFlELEhEnX+0Q90UK2ExyTGeVPCNAgYtNU76MYnMGiXIQJJ59CpgYlCs+tZjXNC2U+x5TakDiCy+P4nPdRBE4Hx9fN6CdyJb6V03D+dPNACDqfc4SuoJWykuLB4J813ChbMLifZRQA3nrc1c/E6MooDanY8CbRCvmewrPO8yjOgAPLLmfNhTUJhBA000P/mwuk2qr8cKzT+XR914xa86MflBUO/7uz5eAwOmCG/u8uV72neDmA21G+2Po5UMI7DqCUjwm4Soy9iVuB5VZ3bxa4Urss1v1MYJ5iRw1UGY382KplPXlNc10oUt6N+S4zRqzLHhYlOQuF/dJHFGg12aP0bqCZgpiPDgYYPO5R8QysZEueuxBG+WhcDwHlKGZoI+GoTJVUvEKLYxAvAZDcne8GGeaaWtsBryAfxCfyQzgHIQxDdkAFzyaFECJQ60soQb0QTjScxsfd9Ly/EbYVDjp8vBBCiKLwC0YDANkSBCWwXRMjCVWNOzCIDxKA8P74UuRT43F9eL3vBz47aB+g9vE2CgoZ+a1ydNGJmaguCm7s6qmkerq5bgkiELqDBS7cxsbH8C7i5UikQ0aK6D56Xl6+52z2JYEWh6ooDlDknfHtTH//refRPwEg3cM6FfV5NFy1zAEgGrkRmBg6FReNRHUYURxP/7Z+9P0m9shbhOV139OoTw2DsKdaB+mV0+N05fuz6NSqG1y48tEX4Nxpl7xvDisuLq3QyxoEZIgJoCb2J8n6e5RCBCMAVP93Q+v0H/+5UYxzT27QEEAPW6+lpq0AETje9vMPLESFjcX7stTqOPg9qfP9dEvP1NOB087UA8FKfIMmQ1yLLA3Cmh4zkrqDryOJ1oGlWfsoI62ABIBQ6gBThheIEYG5GcVgGzZsg4Dwoum9Co66J8TAFm3rpVmZuaE4lRqVN/aD/cCAKmpraR8mEQdOHDsrgAQnw+Dj91bRQYk2SF+aQCi6z/27j0ibjZrHzLH8dHHdtCB908kmXL+rAEQBiUamLhg9Fc0XEt1R+sRiSO69NB5CjcMUzxX1YsoANLywZMUzBulgZWybsYbzqLmw3vo4o4XheIVtw8DQLJe3Uz+S000+4X9FKruI393PeW2w1tjwUfTjZfgil5K/v46Gt74Ps2uaBPbS233IgCxhV1U8M3dFFzbTcGtl+8qACk6DjlMnL/RDec/MgCyCY7m59a8S4uInn4cAITVilwwWWuOrqXiaBXt8/2QKsaXUdFsFV0uOUohn3zxWgEIy+o6kZ3gjIke+GsA0hrfBEJJOR2lfYJ2lZ+AZG9iDQ3TIF2KSbAiBtG3AUC45mPlwgoKYSDXaevBen4OQPQ9/HEDkMce9NOpC1ACmkxG+7F7DID8i9YGSAfLmhIrAIlCXc1p91J98Q6ahGTroeBFKCNWU/Z0goYDo3QQhpvcGICsWQsZetQI5uJ9twDQwADOBhAZS8wiHo+MDdcmQSGL3beDcxJc51ebwc0oPG2WAiBu7EO1bzVFQos0NjdBo3PnrwtAGiu3AKjYaHj88EcGQHj/OwckCDh7phcF6bJOMRWA/Iff3E3zrlxaXV9EGxsLKdR34QYAZAoAJCstAOkZmqQXDg/T/7I5544AkHOdC7QfgObfPVMr9v1OApC2LqKhcTsU0g5gzajPEQCkDMlcABBkQLhxtigA89iRkRnU4C5cC0CeeeYZeuONfXLglCQXp2/xa//eUx4gS2RArBK816M83Wpmwdob1w7k09Ovbodyldrrt7qfrIBl9UDh9S21H9ZCb71ddnM1JXlVJCrFKV1Tonj51Hmt+8/Xls6AMBXJaSkQ4GxASUkh6ilYMOC4VJRK0zjilLr/vP10viXpHMPl8ctIC//+4M7NwiV9eno2fdZDhQGYMsXHVw91DQYuFy7grlPr0LvJ3iibNq8G5SyThgbHYLbYJ/ZLU7C4bkQfF29bywxbDzPJCV79YM3IiElGQaOFbqFD2SpjIebjCLKmXul1YZpNFQDz4NKuMiDOYrOI31kCalaO7CMtderKh6mj1ftDbweb+K9/naBlKIf50p/nUvbFOspta4DZ3xTNL7tKocZB0QcrDj4lIqjnH5HmcbUXtlOgCEoydWZtlojwWGr0dVGvOGQ11koHEniQnvc3e8i+eYImH+CHoGy53c2U0wafkLIh1HwwHctM51v73Lr+1OnpvqfSpvQ+LZUVSS0yT1rndbIfej4+vuK/+BRNP3qCgqt54HltLUi6zEc6qhVnPaxN71t0Dh2v90X9ze2so5z+CurZflBSfHSUHRH0tBkQC30qHV0L2oxGhsMG2kXRRBXlw0TwUuUJda1x1kNtBLQkTbGyK9ogB01NPw/OEMgjETK7LrkcuynbtZu8Ln4XFC1V9M40BS3Ti0yJYU2BYxLO5qObMIBCfVcJjpnXqSLrUVFwLDvGhQi2lhm2Qy5UbBeiLdmOXJCvHqRz8eMUdM5RdaIR4q8FlJPIR4R0gd6OvCrmdSJs6bDwEnVxOh9bCBQHbhGWclXvNJOihVsahcgbQQU77DhBEYNjxs80fXwq82DQt/h1zoXg6qSKELd5BcS1zK6mc3F/ppHkNSha+N0WVVkaM4jP+rbGShNM3QpZitc5CyKaSRlbKhuii9OhkGEsY9DHMMWu6VpOM+XDz//U9yI/c6wBN86CyHZtBiTO2SRDjYBpeYp2BjKK0Xge5Xlhd+h9M6li61flIKIeo/ZeAFZk45xOuWxEea7wZz9oMdxihicLfseNq6lduKyMFta0msAc6rfBSlFt0a4oZqLYWPanQ2XQXPAsiSDDILaRg0xEc62xXPkmedJ3w7Rv7spZGp+9QqWFMlo+O3kFUX8Zffc6q+mUW16DXmT6Kl2oucC1PzCAgXA2CsZxf47PwzF8EeX+kM7PQT1JAtmFWcf3yRZQ1EUbagzU9Q2hXGMfZlS9BN9XcZvc9sIiakFssgB6AVm0lYXNwhH+dPcwFaGoeS4wiW0twstjSnjEsC8It1wYAFJsEvSrRzBmBRU40IuxAwyDCyqM7Y0OyWLw2ekJyFfL69/BKVC09s4eKiqV2QkPZOirKuQ1ykm22Rl5YScc8AVBBkR+RsE+rvsxUEb7r07R4NUJOna2D4NtGaCwI8r/O18GbSyzjj7/YCP52RcDAMSDLDy3ZVVQ3FIp/XkcSwJZwf/v8AzdV+OlVsggc9PXcFaBn2ZhcPlvvnGRvvZMBVWVSb8WLbrAH2NOJQsM2mMCHj3cMvKKYKYpszOpGZDvvC6ljH/1cVlsH12I0sgFGYirhKVArEKeg4QHzzaVTXbplwMMNhMBeRz2hQhNK+Pl//vrh6imPAEpfwedaodeV2IejvfnMOyQ++PL2EUXZ74vPvPYJ9y9BcmAAdq8OY/Y7kMcEm+TP3zxi1+kH/7wNTHx7gMQfphYRh7Gg8o6Te7akvuWBoDwQT/22E569dVr6TJqbcafWx3YW5dPB0DErqaMlj4MALnd/duz52EU/ihgmXLQ1w7kVeoZ+80UAN30tq3eIOn2h9en60P0ID+1n5m+xW0BxjzajMtU5yL6zGc/AXWpI/DrMKUVrX2ZDoAIY8Qb+paY50PvG+/vo49tR8biOBS3gkkAxPDJspxDBg2boKI1ODiCf5JXy9MMPje+Z2b6wC3NhsJXK1D+B2KehPICYfBh9RfRx52OPsbzWQFhMpiyjFp5/db6j3w8mDTo4NkU2BDUK93UZ6vhoKvYfKG7GIBoapZazAEKlrUexAXVLG5P78OzA8+YZ/8BAyv1AuVB3bKXnib7aAZFkfn3ZINGURAmT74dGZIfUcWZbRTKH6PJpgtiHRZ/MkN6V4AjhUGtt5F1sK8/Z7wL88LxbNDp8tFncRp8AJKMKDDPb1tDWb311Pfkj1IvQ8u1veRPST+kgosbUbD0wnwKNPFELKPHYJbTkUq70sta6Vbu0VzKe+k+Gv3kQYoWSY7yzRSki/ksAnHWSyXKAwY9LmWaj76sNP2uB7S185uobds7UllKUYGsYMRQqhKgRO65oP8Yn3Fv6muPQYUBCmzUMrSeJjJGabzoqrGcoVDFA1oLGBHrhRmaDZxxbjyo1mDKzmanyigtBmWkhH52qUGxzYV7QtGO2KfN8LngdanBYIbNR62j22keBmjtxdLTio9TS5a7UDBbmqgCnQqEKtuUUOwTfasi3KwolB3Np022HRSGgtBgvJ9qbPV0FVSs7kg7WNV4ASNzwS3Dy6Ib8iXtxDsqGJCDBn6ORKKy4/izASp1/QY2yfu0KspZkBB1JGQkluv4jOtRzct4wxi4ixoKfXKZUitvLO4zS2mcmMZZFmEwqJo2fhQ/aZqWBdzoaVY1LQYfGoAwfSqhqVnz5nqNDYgP+qaAeZymXjklDz1uM+lOMgphGRNog0cEspzWaAWvEbx6a50dy4/KFZo3g82tlbgsz1P+XYE1RaeXfZzAfqQqRqJf7ZBs5VZb6cVA0UeHT0F8AOpK0RRO3AIG7HYFZuNG7Qq/k2CTqNSPnKpmgdenqVhWlcrEzBDIRgoUOfzkUvWEui/dMPtbxLUnDrMkD4N1uW9ZLfABq+ykUvjBVGUhowpDw5HMBbJ1vCl+XwS9xuNGrQaAcgwH7UQdhDueB9C8CJUjgEnUT53sqoCBoJOudrPQimmOuGtzC2VnuGnS/hqKj+W+ufCwyMRANqkhwxJUvixuFPQvwoSW2xw8NzLdZQA2HvQb3FpAawqhZnd0NAABlEUqLCoGFQr3Gy7webyjfexePzqOwS1MsPO9VFHcBODXTzNzl0RdzcpWCSoWR2cB5iXFqLw4HwECee9dvCh9jWK4zuvqm8VnJzxVcpQRn9OFINk5KSaTUxSnFas2is8jkxJo9PZmg9Lkp5GrM/ST987BkFLSvHw4L3/8n7fTdDSD7l8mQVfm4jgU1OS1bQUgwWAA+ztL3z2P48vy0tMrZV2oHo9xzewczAB/+7sX6GvPtmCAr0GnGT2KKwXACAJHTHfjxvTFqKozCS0EQZuW58MDkPj/gn5Vkg8Ptl2yBsQKQEpXLUPditxneznTBNX6FL/QhqBIAiCE2zDEqTIKJJXQCkDO41E0B9r9QuwSal/k/jpcm6ltSsrqc02vZxzPRtDEYrEpeu6558R0AUA4Gr179254GewXE28WgLS0NAlkc+5cekqDXNnNtI8GgKRK8N7NDIjoxnsAgHz6059IMmG0no17DYA0NdVRY1Mtbr556uq8igGonSYn5ENE9+WdBiArVtRTFhxWDx86eVMAZPfubfT++3BdVTLVqQCE7wdu2+/fSNNTM9Te3vszC0AeAr76LMopfuOP5FVlBSDll9dT07kHaS5rlEZ8PeQcySL3ADTTc100u6adhrceXrrgnFd2CwAk90+eotl/9bYwKctrAxgJyuggXqU0ueLsHcl8fNwAhB8lGedrKPeNTdT/5ZcQqWIH5WufrWmd0m8TgHDdx8Y3n6Hjj/7gjgMQO7I6G68+RMcq9lECgyFxygFcPg4A4o/k0LrxndSZD2dz7xUqtJdSJdVjHOqE9G6GAA9RjNQX8A8xXxqy9dNQfIBmQTfRACQTvO/V8S00lZigBnsLlvBQe/wsXU6AG60NCNXAPxWAeFFHxf/1RntuCoB4Uci7JbqB9tlktu/nAOTjByC+DDs9vK2A3tg/c88BkBoMyusKx0VMIA/A2YZB4CxTZSYHQCXMFwPfuB0MABSFh53z+LyIQfY0TYbLqbZwGflAi3r5Axk5n+o/jf+bAOSJ+1vF8vPuN28LgLggAFHiKwWQwx0DANI5PgYAQtR9eZK2teTQkVPdqL+YElL5NVVFAGswxS/7wgAAIABJREFUTszLhfoS6GKVNaBnzUHMRgq/3BUAciUPdR5eGumbvQaA/MX/tZUGQ9m0c7kyDrwBAHmnO0I9qJ/5zR0q+6BeMhqA/Pmb3fTUBtgVNMgBvzUDcqsA5I+e66GHNuTRjuVyW3cCgPztC5BjRsZlWS0wQHcGztsUslXnTQAC9auB+aM0s9gnAIhz9H4RYBwdvUJvv/026m2gVMnPL21CePCgTIXfCgDh2W9Wsvfa16WecgsAZOmVXPOLoIhBIvX994+IAexHBUB0dFrwgNNwRNIVRd/CYchTcisEdbVyrYBl9UBJ3a7uk9T1W49JL6OzG9bjTO1T/V0FsMSi6bxG4ogeaRMvdqDl9tSndiMyiKgSXtQepDADSPtNw3Xzwvl2mlBAxBoBswqGpKOPXdtvVmkVGXHgbMjDkNA7fvwcTQEw6GYcl46Gof+9Xg/t3LkJGbW9xnwyyibXa6WNlZaU0+o1LXTooAnOeZ3WqJzOgKSjm/G86TMg1uyH/Jx0DjgzYc12ZMioiUG74s9eOXK155s+ICy76y41+8ehCtnZ0Zwb97Xh/YHfmkG5+sv/SPRbf4yXxXLZHZ5gFgoMwYv3LlBJ1yoqGoSk97bXKKFqPDKGisnTXUyZZ2WhYGDLZQov60N2xIxy6svcysC73qXvulxO3uONlFuRASWtQZptaqeyAw+h2Lyd5htkhPhmW7rtpNKtRF9yssDIHKRfe1KOyvIlFcjcTPaDt6Dnyzq+jPzn6mnwC28jy2NGxJKK09NY4kRNJUtTMQnrjU4qeoyKrssLSh4TZ0vqzsAxHn0ZhARzdFxpKnPEXUeDNQ2Kp6nP9iwzsyAi44Yvh5kBKZupJT+kODtLzpmF56z8pKlAUGgzaD2assJRPyXogJETKH0yGi6C2qo4nQuo46qoWUecRcbGKXeCI+wJRV/gbZXFqqlufgV1+s/QuBcUPVA18qBktcK2gabdI9SeaEN0M1MoFwURYa4CMMlK5JEv7kcJ+gmahWQotxpnHa21baV9iddog207oskO2ht7g1yIILsUZaeUKiiEDEoMil2ZUAcqolLKA/0k4QANB5Sj43PHaDAqCznZL4kDGPJE6EJ/8x3WGlkJQgu8c+COzopY2jfDyDEgE2KoaIl0iJX+JFdrSQaYDvM628KbRSbEmgHRherG5cxmkZZsiD53cQv9irMfRgZEbhahUnEm9DfzsyUzgBSG+p2L/y37rh9RfCNp1oOFyqvpTNckKwwKFh+YfP7ZEO0W3Wu5KS117bKPlMKTmZrlqapgH/QirWzEUz/9WDa9/X4Yg2IzMqCf9zHOQiXd/PJAWCXQackW6HchR/zlDpgZnwgAA57ScrobykYK0Lo9sq84AxJ3K/l0v5PWrwbtKyOLsvBPUHPQKVFkITjjHoEbeSjYA1ASwBo5syjvjwk24VAtZKugyopGKkNB8XudtWLqpdP7jN/JPkIbML6qhi/WWPwEMTDmlkiYxe0+5XsV53S27lxXKY0OyuMr8zTQMqhRjoMC/dahXgqEkXVx+fDun6MdrYV07vQYDY/pfWKjEFlMX1rmpid2QzipE+I6NgmI6ip8VFwiswmhoSla1qjoRpEgdbXLrAbXaXIrLAW1TPUlZ0DK/Pyd6MrVLgqj/oTbfKSTlq9CJ6IF1CkdHixG/YqfpsYD9Npbp2lRZ/diQfqH//EYdYD19aUnpPBPfuYMHdr7jvi8reVxI6vF/c8ZkFmYPX7/QoS4j35tR6kxNvAgixFDevePX7lMn9lcQS04Lm7hcAiF5VIRK0bynWnNgCSiLlBY5fHNzs+Q3S+v02xkUP7ge1fo3zxZQsXZShAIVNXO4zLTm19VRjmrIV2JZs2A2FSW146sbAxBYW4LA1CSVAXp33oT3h+4j1c2eelYWwbNhrqR+eulDND8uCXsrTQXHaWh4AkBQGJ9m4TQQjeyaNqMUACQuro68O9L6PRpxce+yRqQrVs24oT10dCQiYjFlm+5fTQAhOVnuVkleG92125lwJ9usH4ry9/MPt3O+qqqyqmsrISOHJFFZ7rdDCBailYmLtIUbd5kEKLVGcxRVzoAwkAiuSg+mW7Hv3GNyLr1rbg2CyDf9r7YfU0fEBe4TsFbRo5WoJnaZ5zutjYNQFasaMKDq4D2vntI/CzkidULwHpsRcV5VFdXgf48a9SRyP2QTycrkMiBMdH992+ht/ez7rW5XagNGtvQ+2IqjpkAQNLZzD4xKViWftUjxUxMU6BCTDJoVxaeNEsd8rEBHOjmhHyus1TtEAZp7go5vwYd4ph4MKmaM09+zoN60N/9OtG34fPx+qeka7kjAr+NI4+TN5BN0xU9lDlfSD2rUBCeOyF+52a9bNxjcIA90kLunmKK5wcohCLrxRX9hueFxatLLmzwmNTO4LsDHh+5f/EkeSsTFGrtppzBOmwkTlcff8nY55v9sBTISQc0eFq6ug99ZgxeKzbOg3g9rxUwWxkaBgjhsboarFuHZ6kgpeh1qYw1tFsqY4nuUQuky4AIWwLLpS8UrbhZaVf4PTImAYZxuWJaM1zrJ3OHaCwfb1ZDBWspAGIOlK01IBg1yfViwKoNCNeNbqMrPkhZO1lhSv7O8rm67oPBh64HMUAJU6JY/UasywQ8gpalFbgwmLepQVtMbdjBAw11GScciO4q2lRdtJGyYjnU7b4EMzZJpWAQZccFu84pi27b7Cq6yhexHgziOLYAZJyJnaQ52zQV2IppjWsD+RKZFEwEKBgP0En7ESq3VUHhCrQIrLQWwIXHrQyKPKCjzGEgtQhK1gJoLp3jHbTWs5EOhPZTFnT1uc3OzoOaJWkjRvmGAH6yr4rjRdScaKADdEg+B/Vg3ACPFgMe7pukuIX8YgUgxrnlHxTIM84Fz4v6nZiFmiX6itXGFN9bfFfXBwMQ7KncRoj3Q50zPViTY0jV+JqxXO2sBysOWu0/L6pMC5MG8CKrpDmaFoUjffEqehWvip+jrHJoNNQSyG2Y200XwBLvByFLLFZi2WMZ4U5YxknMAHtgm4+6rkRQEG0GBkBmFvPy7lr8eo13gvWdxF5YbtDz5K6Z50+/P+Ozgxj8qmP1QhErfwbgFs9jbw4Vg23l94UoC5mEolwMYLExN+4VJ6hoXri4D8dg8mqXnib2sAQKjqCsLfE6MnD5mPs8ASd0bouuCgwYy6g5s5lODebRlGJFd1yQKlr5pfN0f0sr+RFAbB9pp9xM0zPE5ZdjSQcUmLgFQpD9BfWKWzBQQlfb5fRda2B+PTBDH5y5SnMz8thd7LmyGKAd63NosG+GunrUvkGCmhblMXDbeF+tyIaMT0mVsMoSGzU0Smnd7pNt1Ih3NbfyskKan5HHNDMjQb3TA+pXpswG+LJzqdAj6yyCszPUPyRrBb2oeXTmyIs1M7dW/D19JoFj8YI66aTnnz8JbwtFjwIA+dyzWyi30E9P7JBqZY+sL6SutvPic2V2E9Qj5bwzExO4v6VtRT5c0P9s3wh9YV0elWfLc86BSQ+AxI9P9OOyS9AnN8hjCobmKL9YZ0NUrcdMGBkHabK5AFfJdABkEljlG3vH6KufK4XQgLx+FqZCNHVVBuh8JUXkXynHyuCrAddKEGNTL6ylAMirBy/R5b5F2rDSQZevZtEc9m86cJQK/HIfE45mmGdGqHf6J5QD2tbwidUYz5XTBx8cQDH6CGpke2QGhE0IuXV2yqKdm82A3DkTwp8DENnxS7fbASBagjcVgP00ARDukQce2CyKxM8jE/JRABD2BHnggS3wszkLH5KZJQHIspZacYIuXeq+IQBpbW3Bw9tHZy4iwv8zBkD+6r8laA7P0v/0e/wglwCk+tIWckGbPZCFNGzOOC3kTVHMLV8y6QCIte7D115B3tP15L1UJYDIwvI+iq4csI4PrgEg2d1N5LtUR5FTOTT5+89T5ZtPkBNyiUybufKp5290O13z+08TAOGdr/yfj9NcfR9NbJUvuI8KgFT0ychYfxle8ncIgHhgOtYwvZwu5ACcY513G4BwMXzzYitlwdvhhA9u8yzqoArdNQDBUJB2up6g/bbXxfEzKNEApCXWKqhYB2L7RL+vsW8BvokAfMzDU2EFTcB3Io7idC+oKxkYoKDknM4lTlPYK40OOLCi+f4bZ+5DIW6EroB+dW7xHAYkclB0IwDCgGpnAh5cdIpmsd2fAxB1S3+MAGT1Sjlwu9BhBnl8yEaXFLqotspNFzrDNDIeFdlkk3lgCU7dAIDku8cxOIfgBgCG0+OjahQAc5tCbc0ULq3phVmyo1A6AvC+C5Fzggz0ImRwS7Jq6axSIxLX8i0CkNacVTQ276MLUBkO41bRAOT+9bm0oqyCBucDNDzdKwBInjeTCv051Bt+Vz37kwGIC5TGmflsAUB8GGRvW95M33nxFO4BjAGjsmZFA5DWxkwczwKdPa/StykAJK/MTk/veQTvWBmcvFsAJARlRTuKyJ9/4VQSAPnU05toAdmTf/2/SUrAzQKQ//HBOFXAFHLPCnn8dxqAXBxapEPt8/QbjxfdUQDy1pHLdArX+tY1DuoesEGSOQdS4oMQNJAgMYbMWTTmp+6p1wQA6TvcSus3lNO770pT7PPnz0sA0twsi3GuXlU61jeZAXns0V20//1Daf0M1OPgJv9YAYglGrKEueBNrpR27NgCUNWDDM21+tw3WsftDPivlzW40fZu9Pvt7M/mzetwTsFXVse/VOF4um2DLCQmi2V0YeANaGBW2pAVxEJfxrKJNMICfBFaw0P4zlErnb5ms8CtWzfQO28fFFxQ8zj0uizRKezj0hmpZAoW75TOXlRVl9NKZEL27z8qCtJZ/Us2+ZePbfv2dQAf8MqZMFVJ+DczOGYqhm3evB4of4x6B6eTMhmpKX65CQuVysLrNxWxrqWOJZ0zzlIkFZmrc6fVrvg8ZshpCR9zVOTSjsIYuSzqV+5KOY8zx3wpOjUVi4vSEUn9hR8l6Glklb/4bXMPuJ521YHP0uWtrxigI6mwXJ1+q8KVyMhbw/y8PxEXQEgleT9oIftUJoXuv0iR5QMUK5M0F90yhsuo+MwmmoKayGLFKC1sv0wlH6DArWCM5leYqlrXKxRPWiH3j4VWpX9LzXQk0bFSV2D9vgTlyrp82gwI1qFqkMXaruf5kQhgUPOdx2l8K6iDTYgkWW4rqxGz3i0j62HdT5xPnfWQF4f6UWcL8D2zv5SqJ5voXClkp/U9ygMoDUY0PYgDzBYfEP3ZloEfDB8QLk63U8NCk5i3y9UJsSMYgOrLWyhtyYsCSQKD0mUAHygg2fQ2+K9SQuJ9cWgAwZewUqYyKFwoUjf2ARytDQv3Ixo8S22+Y8iGyIPWwkYcbXbD8ItpV4+5P0OHEntpPDEKkJSgTPZeQJsH1WWFbbWY7gHtZKN3G3Wi+PJi7ALl2HLkfLjRx8CV53POUWi4itBcbJZG4AK8ybOVZj1zNI4XdRnkfl0hDx1YeA+FwB4U58rOYPNcXV9ivFcsmQz0BNUlqsmL/y7GrVRDpeBkUaWyZj9kX+sTbBUOsFwYKsou1LDURSs9QVRWQ5kTsrGYca8IgQF1ESJlY6hghcwLM6G8QeKW5UgUpqfJgCgzNF6/TdGxkjPtvIypHmSYLurCWRROa/8Q6yWf9DlNBsT6u9ge6oN0M57HenzEf20o5sausFhBSamXVjR7af9hoAGIIfB7oaLEjWmZ1NMXpEr8fqFjngZHotg3lZHGdWVugKM5yOpm2RGdX6A8iHe44XdSWZyJ7AZ7V9gpgGL2QMhGYBjBiw+UKiFAIDMPefnD5IMYwhbUDMxCGcpmlxnS+pxP0NXwSTiMS88KElkp3NtKMSuuFLd4GtMBIzDx47YQr8S7EPVRFSuxDTcdbZ+jjqEQzQ5cEb8/9gic4VEPMRFYgPoUVz3B5Rv/cS3eSPwDZGFwnHaZcViI5iEjA6GHrA00ODdGbVC5Wl/XiBqPPmo/q1IrCZn9syG7kIjNUQVoVo3VXnrvoDJSBMXIzdl+tMXIMORpEZzcuh4SsPKZX1oQpYpKSVHqPd1uZEBccEsPzMt3SH6BzEJkZPuRkZH95s8up3zUwnAbGe42MiCZeRBeyZVBgwjMRLkNQg2sfwRqXKgbfeH5SxDTke/MDGeEmmEjsHV3Iz29G/2CVoCEjgNSwtx86L8mFeifGARVGNRybuwN9v5VFN3PRempVdm0F328EYIG9SWQde6dpHfOD9HvPoXnJRqkNkDplBkMF7scoi3AT8YFKiu3KJ4dGIGIzyEU08WV6MUL51Brgcm/8ggyKSr7yxkQ+4ikysVysykD6qPic3kJRAfkuh3Kk8jOKXhVx0ZDrO7ZK34/dqmL3joaooe2OHE+YnTxqlQMm4ntletC3+Rn7qZT/f9ARVDyeu3v/fTlf70TYlc/FL+3tyOgjL8J9gBhTtbsrE5NXjtQE0uktF0P3U/v7jVlL9PNc3PTPjoAcvFihzRXvMV2OwP+ew2AbNmyXgAwffw/rQCEH/y7HtqO4qUJGCp2fyQAhC+PVVCDYCrW8WPn0Gd60GsCkD17dtDevceQCrUos2C5dABkzZqVgpJ14lzPzwwA2Yj6w7/8KtGDEE/RrAjutwxIKS4//jid3ykl97jdDgARoESNV+xTkJE8V0veI/LBGAbIWFzRR/G8IFXse4RmKrrJ9d11FPjyu1R4cS0UNoroyme/l0Tz+lkGIAxOPKCxFe1fT8P3naTFYhOk3UkA4hzOptbBrXS8ct8dAyBbAvfReRcMDuGTcTcBSCa422vCG2E42E59zh5RC7IUAFnn3Ipi8mbYhMRAe0HkOjZI44AUG+xb6XL0AupAciBZmkF94avU4ltOR6MwLIzLQYUNvgROXMwMYgKgZDEAaaFWqgYM6YxfpnpXI2o3Rqg3q4taZldR73wPtUcv3zIAcSHb9xBUt96NfYAyGx25+DkAEefgIwIgfr+NcnJtlJvjoIZ6BEw8XPdJ9P0XoXiU46bdO7Lox2+BXgMAwuBh59ZcuHTPg5YVotIiD61bkU2vvDspAIgLA/2cTCcVF8KDA9dMQb5HZEvmg3Gamlukqdko5GeRWVsopmmoHdkB9hMek0qWIZNlSQCkpTwbGQioXIV7KSdDGsbZwig5zzRd1G8VgJRlF1NNXhX98NA4Mi1RA4Bs2OqnptJqmAJCcjYyA1naCYgoxOnxLctoCtf5VGToGgCyKmsjaDmLKF6OU/fwEB09MUrhUUkJoxQAUoy+WNHoo30HVAA5BYAsR182N9SijzrF4ncLgHT2zlFxaSG98P1kAFJdXELrttfQp/bUUB5kgm8WgAwDEO7rmqUaZEGO9YepuchFz24oosuDs/Tyyb4PDUCeOzVHVZBcfmoLQNYdBCBtV3ro5YOgym2QAOTIhW7K8m/Hkwgmj6gJkgDkEQCQbwgA8k9/7qTf/Z1H6Zvf/CbGWquEF8iHAiB3zgX9owEgTz75CLxN9iaZwhkjpBt8uB0AcrPrvp35bmd/UhWwrreOawr0b5AFs67Lumy6Qn+dAZHF6+n9PXQ0SxcRch9ZXWE3b1qL9N4CXbrYZeimWwvSrcvpDIi14JvnTa0BMSKB4iEuIyvLltVBnq+aLrZ1Aukj+q4I+Fwc/8ijW+n11w6K9egIVrKErhnNam6uF5K8x892GQAEavXGqRd9ofnaaepNRDbJSsZXWSgR1dObsfhyGDUg1qyHD4W6lu9i4xko8is0X2IsuctN1H+o9XKth7UOhH+vAof3hV8l+nf/DS6ta1hiz7yKswKFVN69mno2yLQ7Nw1AmLmiD4M/6+k8LaWUSHy3AhfdW46hXPIcRL1IWyWyIVPgHOfSRMsZcneUkac1RL6RUppZ3kbztQxOze3dzn3GyyRlOqzZDLVC8dDUK0+T7eB90PUeqZ91PYc+NmG7pL7cTPYjKSsCanRWTwWVv7ONup99jaLZyNxZis0jusDcssNGITnvvyXOJKfLHbGaZnPWY3vXHjpU/RaSCGqQywmFabMgnZex+XAg1gyIzpBwYbnOgOBvbiyXGvHfCbcsgBT9ZJkXGp6yZwU1S+6Pzm7wNHY1178bWQ0uMFfr4HoQXRhts2RIilHyXR2tpX7HVRpy9MrjxKqiGCiK/df1ZHxYOA4XJD0/kfVJUKj8WDWKxBGF/0ngNdrm3UGZkJkMRcJgZMEPIRKgTJefjkUYgEheN/uE8Poede+hvmgvnY9IA8IN7q2AJBmUBc+Fucg0/ELO0CrbWto3/R7qRoJUUFSACKyMUgtXde0DorOx/NyxZKF4rg321TScGKeBhKzD1MXo8ou6sCznWWT1ZA+Kxpkda2NZXqvvhvYEkdK8ckntgSL8RXSzyLaLcxfU9RmYPygLp3UGRKxDSdKiiCZp+8ZFaWQnUE9icbE23zsc+b9+oHTJDEhKJj/1vZhclG7KyfJ8T34Co37sclc3OPTg8U9NLdBTj9fSy2/1433lpKc+UUI/fuMKPFrkcX3hyRp68c1+FDYzILHTZ/H9n74bwv1yhT6zpxlZ3DDkS0MYRAcRFUc9w6yqKdDnB3pVpKLzDlcYgWiZDXBn1lJ+uczOZCgkUlDWRSvLAAbgfD4weoIyHF3id79DDfDxeSaEDJ2qGXCD0sUtAvUi3cAahE+OjKgHgg3IgMi6jNUVy+nsAIqHT1bT7LhcbjNK0VZU19BV2GznZnrpzXeHwVCI07OfbCJ31gx1TJ2GupUMjATD1QD7NlpeBNos0r/HQGPmNtABqfagzD44YnI/I1EE+ABouH3xC8WQbNUBZFycTiXMgHth5dog5I/rcR76xLxFRchWqOzc/GAHrV+zWUx34l6enJD3R7nyu3BnQgrbJTMuBdgnJwwXuUVjAbpyRWZ4PGAW6AzIfFgC+/BiDb3z7klas34LffsfL5IHQQix3OIENVZW0+qtlfTko3gvAXx6IHywuknWQ4QGJowMCK9/dkr2S252DqibGfTc8RHsJwrGUZDuwLH90hYYGYKW9vvfP0d/86tSCjiKyFJqBiSBbGUA16D4fR5ZSJUB8fi9uAZl4fifvj1Gn4NC2+qaTIoF5bzzkCn2BuR5t2ZAbAXwLMKy3BzKi8cu7jPZP/PjqF/pkv3TgzqOv3m+nx7Zih3Hi/t8LwNBTl2vpssDL1BJQRHl+XbR+aFvkx+1Lntfukr/62f+d1Cw9oqi9CQAcvmyGSm/mRqQO2tCaH0IWh5IH5KC9ZnP7DG9TUSX3Vy7ncH+za35zsx1s/u3FABJBx6uBSA6opb6grj+MaSa//HcVgBiVdIyebBmOl0XclvBAw/+H9p5H3V09ILWJFOasikVHIxiUgvj+VfrOviY9br18ScDFLPwPCcnl/Y88QA9951XDYpWbh6cu5urIdcrBxOG74hgKSS/xLmmpLGlGS8GDx070WZkbBiAWI+ZFbytTRbFq3VZKpb5RZsO2JGiR4l16IEZQIduDD5smeq7Wq3NHyEnqFfc+LniKpNgxF1mLucC3UoXnOt1/eA3E/TKk0TffVYup33U+K9jEQXoxx6XruZo4je1PQYdVnqQFXQY2Q4LfcjwX0nqGfOLq62Cct/fRLEr0NqvGaOszGwaexqD42yzsvVWMh/pNpMOgCSdYf6iT10aALIUgLEWoS9Fr7JO14CEx0tRVYdp1HpYDAVzoYyV11lPnf8/e+8BJdd1ngn+lasrdc45AQ00uhEakQAIgiDFIJEmFUhLcpjxOo7Hu/bu+Ixn7F17wlmPj/fMHHt91rMr2WNbPrRE2QokJYokmECCBEDkjAbQ6EbnnFPF/f4b3rtVKEQCTNblAav61Yv33Xff/e7//d/3tMxXsICH1RCwvVawEjde/hBXSeeyMfD/5EXFJ40kddzr9mmIjeRcpilIc1rrapkh/cn41QAalmeCQatimmBLYqXw0uhTak9iGy2gABqPNbhlIKEAiKYtirxcKw+F1awU1dCgY4lBO0QSRFHrVrnKqS5VR0fx3wJkRjXwYrlRK3FaJeEyNc6pEt3rvE3UGuT8SAdNYZB2NP4BRUCxWuNrF4nu3bErtCm8hY5D5eVKtAsTIxKU+VMB2hN6CAOtOK50VtDGTiwfwamlaL13I+R8l/G4cuJvki4tXUZdyAHUIvjjFnAFAcKi6RnAz254jLRB+3EUUZ2zmg7Elct6RjK6vLU2mBE1oxooSK5ZAIjdJzGY0QCEl2r/FH2PZGOR62v/DvEH2kxywU4Ml4noDECMZRq8ZCakZwiFYPiYBkDkjb15Ef1ltleXmAS78TstpW+C8SA7XAANavIsiUGqVUBNeerJNZjJH6RhcO1376qkM2dnaAiOz1y+9HQTvbnvMk1OYftEHX35yxF68QUIDKSuWLvwKK8+R2wVBAtssCCq0oEKUgDCQbKdcCkoXEE1K+XgNgIKjfj0goKU10NXFg/TxGg3+Ry2olXYLdedAcDxq3bq9NgJ3S74JnHhth8HSOayvNBk0XhWFGwR3jUvvJCLRG5506Lu/aB8lYrZ7y89uore2T9Dvf3L9NQXwI3Kv0Sz0SmIdcm6WgCYWZVbKYD8FYCBo2dlovfycBWSsuU6CdCrubhAA0tE5UzK175aBQByVS3PxyMtVeIczjitWDNDG1pBxQUAiWJCoKh4QZiJcskF/agGCl5cxsGcmJuVg20NQCKFuRC0kPUWyCkRn6KA1tt1uVt8hTgW5VbItjI5I/sUC4Cs24KZ/PNUmCcjSxNTl6gUyew79qyh9lZQxRBd9WDSrrFSHmOg+yo99fhDch9LS2kAJDdP5X0hQX5wJkYvnJmlr27Mp6p8P/3GNw/S3/4vO8R2Lqag6nelNbkCWl4WABLAec0tyvv7f70xSX/81WrxPTaj2BuIQCX6JJBIFeWRC8CDi7dtNcUxccrFqfqSTAAyDS8QLr3TM/T83kFa2xJCHSbowGmWaGalsV25AXtUAAAgAElEQVR0ZfSfUB+FiPJtpUsT/yiS449Donpj23Y6czwBN/RFG4CkmRDyHm4hB+STDkBycvxILN4qTPhut9ysg7rd/d3t9W/l/JijuGFDGyhD+63DX0/pQzTCzFGbfull7cWvf0X3AoDk5oZp3drVcEg/Inxn7HJvAEgKs3Pr1rdAicIDwCEfqsYmNvBJ0cVO+dBqANKxcY1ISLt0qUfkjnD53OfupxFQuC529dE4ktp1vX9aAch//m8YwqDa/+MfyZrPBCC8rH3fV0DBksnf9xKA8P6L39xFdKgMplRw9V2AaABmp2IboaLV0UXJiqm0CIa4V1DLciJBPh5OG+1ctxF/2gBIfMFB1fu34Bo9dPWhd+46AKlZqIdiU4wGvUpek9/FdwhAdiS20wd0GJxwOdi41wCkxbGCQkgEP5Y6huE20AXng6iJ85sBEE4652TxLf7t0KqKUm+yh6aTUxgSu6nds55KvGUiEtqz3E3nomfAAw9Qq3cNXYh20irfKgRzvIKWtYABa7W3FlEVD52NnqQ1/vV0BGoxUYQbplXUhOviTgAIb7fJuZZOJToh8YtB5E8BiGxXHyEA+dxDK6l/YA75gTPII+SBHEQHTg+L98LnHq6C6/Y4Xe2dBC6ug99agA4eWEZSt4xOcPmwACQfk2NlwSh8NFI0nnqdZpMjmKlGftJdBCB+dwk15DfTDzMAiBsAuKggAOdu6LnNFiKZPAmn6yLa2IF34uRpcgVlVJAByJq8apqKLtC5gX4aRE4Ml5sBkMceLaH33x+HCE0MwCQdgFQ1DdGWtffBoHCQokhW/ygBSBuiK9/+9iUhccxFA5CO7Sto68YA1MlidwRAeF+vnIe/EPqYn91YSL//7WP0+19pp6KI/44AyNHeRTrcF6V/95RUBPsoAIjDAQ+0hfOI9MJV3VFBPdMvWwDk4R1P0SlQwhoaXcKMUATnP3EA5ENGPrii8yHPVl9fTUePSh7k7ZRbGeDfzv4+jnUZILIMsekBcqsAxGHosd+MXmVeG+9fOwSnLde66fjdjIDodeR5Ke6yGv2Z96CgIA8O5Gtp72v7rShGWXkxZOfAkZ2YspLOeX+mFG56FAXDfzXzZcremten1+fEdI5ibAS4mIcj+/FjZ2lNWxNNTszCAV2Gn596+iHo9M8gXByH2pVf0Gii0Ti9/fYBeuyx3fTaWzArRCIpFxOApNWLmqjNVsc2/YphD1ZMA4hyw5QZAVFJ5oRPR9CmJjhz5LqOsD1l7mL/DxRvhU3F4ggIy/KKwpER5XT+1NtEX1dO55p2ZXp0CAleREBWHPkcXdjxothc0K7UhXLiuUm70onoZlRE78+cmDS/Z2Jj/9utFDrTTK514zS64x1yIF/Ed6SBvPiXDC9StP0qxVqhPoZ8ES7FB+6jvIur6eLPf9Os/ut+tyZAzTUyoh7Xi3KI+5IRFble5IPXZUqWRcHCLbopHcuIhAgnc3Fz5UfDTx6kBWjP97VL0JwW9VDrpC3j40/acqcm40/sgK8DVJKKxRryLQXpskvOfAnQoAGIvlYj0iEcxK2oBtZVkYhi0KBKXSV0agma/Hp7w42cl6VAXdDHcCi5VAeSbcUyzLY7kWQrv+N/upkzbUvtz8EAA+fswn/rvW00BxrCxVgXlGWVMpHwBFEbQm426ZIJsCA+iM8YwfUXP7Ob70OFj9D+hX30QORBmGbKsN5IbBgq1znoH/wCWMyDOtW1fBHbxWlrcJsAGUcREdkZ3gWRBej9g0rCcsDTiSkq9pQKxa2h5BB1JSQFJQEBimko/In7BaqVdl7ndFKboqnzOuxGaEYc2t2roIQ1T92JfouCIaVbjWhGlokkiLWK44rzUFQsbQQp6xheIiy1q4r+nhYB0REpPpqmfBnLWJJXR0Cs/fAy4x3vUt8TU4YCh3Y1NZzPdd1Y+7lZqDNLoMNhyukanUzaxJner/osQe6G1ztLI4Pwg8E+Cwu9tLY9gn7fieWy3SyAYvXijy5RU2M+rVldjD7QQQcP8Wy9k1a15NOZM0j6dYTh1O2iw0cXEBGRbTDh6QZmlPvwOGutuo4tq+cSstHktilSnPTOpb5xNbWtC0J1ygPajovGkZd4cRjOsDlnxO/uWARkGJXTi7/jizI52+vEjLxT7sPhtidkXOq5gxIIqDvq3OI1lrlsFJGe9qL76aXv5+OdKzuh+eRe8flLP7sDuY5j1HlOVnjH9nJqXw3vjbn3aAbPni6b8/+VyGu43D0NyV25bnTOTVNjsv2n4H3BxYW8K1127QjTqZNTyP9cRoQRJoAklVr5/dHcNk73b3yY+kflGK8EEZCgX0YcijH4LciVkY3eLjtyNDkhqVhVtUWUp2b9U5g4GB2VERfHPCiVuK9chgahOgaDSS61K2WkY3S6nF6DXH9Ly1Z6/bUpRInkdUzNniEnwtctq+vpsc/j3QRD0uXxZdqwSt7Tvq4e+tJTj4nvPlA0h/plBCgI2eWKUpm8Pa6obRPw6PjJhTn6zQcq6Vv7LtH9rSXUVJ5LOQE33qWqL1QvlSRofRMQuuEyPw7Qo3xOPLh+l2+JXjk3T1cB3n7vKZ5AtQFIDMnrrgEZWUoW5FMKYywugQ3rKRVSXiGaJonxkBaMWYRM8QLYUlwuDg+lRUA+OC2jsDFqB+VuEOAsDz1MDvXPv4pcOiflxFZDka2BxkdZ5GcuCwC5hciHOAJKY2M9HsCcu+CCznvLoGDdBQBimhDqc77Vz88CAGlsrCX2orgTAMb1pEHI7QKQawIphgKWmQMiv5tvCDuawcdnkGCCiV27ttEIVKWWlmPo5KH+AlPAxcVloVhz8sQFAAOZqGZSsRhQ6PM3l+v9pql2GdvGYsuCvlUIg6WOjW3Cg2TL1nbhaj4xLkPrLS2NUD2BMys00NnA8MTxs7R123qEFkvEeiGobOx7Tw4EdeEIiHnN17AN+EmwKFjGy9jcSQjPio6sK18OYtqVHoyBcmUBEHa9DckfnGHN38fgrFjTrmLak4u8VfG0vA9PIcwGQen8/b8g+i//GzobCHFoIGHmaSC/lkIzRVR2aR11bZIvJH7HpxkJ6sRyg2p1MyrWjZ7V8J8/RksPnRRSvbropuTol/kinjPIF6mAShaiIuFYKYVHq6nnie8KcKDXzWyr1/yd0TVdb7yTyZoTeSj6fvD4W1U9L8/06RACI6ZFgXHb0/w/DMoVn1aCwYfx+MSn8HKCiljdkU00ERmisRK8XIz6jo/bkcOEplilVTImD2Yz8rOU6lIu8jbq4g103C09MdIAiL5OA5SI3w3JXv19TbCFxhJjNBQDj11tJ9bV+RciOqFesMjrSFO8Eg2L86LURTEeMKMwoCeIgmUhgIM2RCAGYyOgSWHA4uLnQ1UWf1c+Fw5WywJtRV6TrPiEyAmR6+4s3Emnp0/TfUU7wQ2PUaGviJbRN5xdPkMNwQbaOwXqH5I6a/21tCrUigGfF3SsYzQFb5AwBpst/lU06RqnYYCWFXBHH4GHwUByAGZwPMEhqTaDQ1DKUvchIQCIPDabtLKikDw3a6YC/bKiMWEEZnmCOItppaeO9i3BSFjRhHhrq/BXXW/GYg/HhJS3iQmSU0oZjPNBdGGFK/23PkcGJJbylThp+x7ow3MuiJUDojhlySXIELPMmSr6OhLTxjjA8v4wr8No0Pap3fybwGJyP2n9r/H+cQDc5iEJ2O9HMjgARl4e//NQCEniwyOgzCBH4PCRMdG3VVXlIDruAoiYBCWHQYiTHtpdDWO6y1RZEaJ1bfBUOzlGK1fk0d7Xh+BDAfWn1jyx3tlzCbp4BaBUY2C0j6TiWuYWyYEol2lQcUQBMPQGbREdkR+B0ra+lXa0lVH/Qj8tJZAbgkHi2OhpCivVJm9C+lpwgWg6AIhSNvKOIm9B+krowk1mWQHNBPJH1pY/RaOLF2lw8SRkd+W6fI6tRRvp1ZeDNDoiB/Feh5Qd5jI334sBspxl/9pXK5Dac5SGFi6grdvmvivcvwyhBSeiJVH6EbwvREHUdm5aDv5TcZva5laGWR3wApmaiFPnxVnUfRDVIQfuDEBWrV+glfWtuAeSalRePk+VxZJq5FXqVPw9F74UE0pUZnREDrr9mJgrqZT17fHDSFEBkLnRPuxbAjcG4FyvXOpXqox/TxAiAWFMPBbAzXuezp6W4GY51i0ASCHoTL/wL3Zh1NMHLJek1iZ5H5ZnAEDFN0Qs13fQJLxAxHmi8qsqZL2Njcr8niDGNP/j8Aw9Alnenxzppic3V9PKSglArElkpYa1hPNbgKIVl8nhWURhJdAMhEM4p1H65vvTIrfkd56Q1+pWfe3S6KwFQBKYbKUaCVAkANF5SGpMhr7PpRBIdHGRxtWk/hyu97lXLwKwuaAAFqCjFyT4nZgvhrdMpQAZ3PfOIOY9sTgnxnNVnj20OOeiWaiDiQhIXl5eatu2baDqwITtNgBIS4uUBvvwLui8l7sPQHj2n+k6p05JB8zbKZ8FAPJhTBi5rj5pACQSDtN92zsoHA7Siy++CVk92REXFOTS9h0dmCGZoNOnOtHojVm9DwlAeP9feeZx+IOcoVWYyXjpxbetZlTfUE1NTbX0xuvvp4GektICam9fBaMiD73wstQn1+XTBkCe/xWiFznv41l5BdcDIJGJMirtbqPLm16T691DAMLqWIG/30lzv/WKBSREe1XjFBMkuM9UiqiI9yz8RR44Q4nqMYqttv1FPmsAhOshZzpCze/spnNt79BiWM4scvkwAIRdvXcsPUBved8Q+7oTAOLCi/a+SAe9Mwc5Xy73CIAUOQuo2l9Gg3DgHYop2dE7BCAJzLfqwXFRTjE15TRR32KfMCHbkruVji0cpQJnIRV5i0Xk4+DMAUQ6pjEp4mXJC3GZJaFiKoBpYBjJ7J2LF+ARMo6BKM+o3z0AwjkeO73r6XD0LGhYClD9FIDYHW8GAGH1qUjYQ+WQxeXBUxADu1JEOeah8DSMmfaFhTjARQzvmDhNQYVKtPk4ZoUdhsIDL4PazxeeWAfpZIBTMK8OHwO4Ru7HE48hdwKI7sjRMerqXpRqV2GY4c27QFHCbjx2bkYiA4BwonoUA9ebAZCvPbUbAiNQ11I8fz7HuwVAIiHQrSLbaXThEnXNqpwLTBRURxrorZfLEPmXk33ZAEhBgQcU5EK6vPQd2e8oAOJCIvjqnF+iE5dG4R6eoEtXVETyJgCkZSXyEdD/nDkDZ+8MAFK3aox2b36UBsflwPejBCDxeAiA1En735EKXBqA8Pff+d0vIgLS86EAyD+dmYeKGSKFUDAL5XjoiU3VdwRA/vztaQoC6/+bJ+8uAHkVNKp8qMGduSwnAVubgxYA6cUkrRf9YsjfChbrImim71kAJNfVRJeP5SA/dh7UuvfJUVJSkmJJrP37efbEpm6wQ+PExPXlaz8NAIQr5l67oNu93CfrG+d/sPzu1av2LPGdnmHWBGi1s2sURIywPq9ieoDcSgREn2PmMZ16Zg+jxoSpuIINGFlv3twOhQjQH5D0zUY+mfvJBip5WbbICG+vQ/J5eSHauKkNA9wE/fhHNqBgitamTe2Ct3369AXrePo4MTWDlybNzBEJY9ZND1JMapzlYYKRT3oSvToER0B0UcmyTLvShZPOrcRzrn8VAXEEZZ24i41k87I4XMTtunLlyeefFbB+/X/AaRYBnF//73LPaRELY6KcIx2VF9cj5O+nvjbpJJ+pZqW3NQNemcnpYjue1DcmPLNFHHz7V2LmJp8WvnLAWvdG24iIB8+4Xigj/9vI14G/CEdF+F+mv0gG80JMhOsBqIhq2BPRRvuyb0cWlpw108lr3SzSwZee6XrO24HebCUfxmfUPBrXlcrO5uiHLjEkm0dmCqn53BY6UfcOLXu0iZdcIzP6kZzXCef2dej5oCToEbpsTWHAjUTnZc4zYJaTlXyubhj/rZPQje+8rgMeHVW+cqjxBOnctKJk6O3Zv8OMljAlS5wo9qe+OjxKNIE/VNtjEORUfgVCGQrrVueUUX2gio7NQhENzsQW1YojHdoXg+tMP0JMNdXRF6+iq7A3Cl8jCkchtNs1J5BrWmRTbjO150KVD4myDreTxqJj1LPYQ5vyN9HBqYPkCrssABKA8do69waRf+LDjPFLYy9RKC8MMQ0JjpLcaDR9DA2OqVdcOPqh2x5TuUSViHrXd8R+WBiArPeuwIt+jq4k5OCQL8uKoBi3Vuzeasjc/8nKsH1pkNWiIx9GZE5EOlTCud6dSFA36FZWpEY8LOo2zttRC92eUppexLeTk8t0W+DzUJjZpmgZUQ+Tt2le0w2+M30qiChGQa5fGPhxVINLbx+gGqILnFswv5DADLimK11H8APnqPvpMvhTrFubhxw0OCWAU8qXy/QwL7KW/QCfM9PjqOIAZnht+reDiiCaoCoUdC5SDuFOB7wzFOWouaGANsMpmiV5+4cnaGYhCmdp0FVUuGRxYQ63YJRqSiqopamBBmLSAmFxSUYAluZAycqXUYnFSVt2N0GDgurDJce9A7kEiJDO2+OClO+8rT4IqWqkalMV3M/zkOPEz/uVuQtQe4MEddFD9L3vzyCh2xaCcSZlwvI89hcMSf+LZ79SQ53ztiQ7L4tABtg78xDtPdAHJ3RWrZN9ixtS0suLygdENbwUIjpOFYWorYI0cUkeHTw4jPd8GPBaRkCYn9iweoK2tO/CuQ0B2M0h0sSiErLxrmxaQ7NDkrrmgJt9DowbuWgBgeHxq3byfmE5dffI59GzPG9FQIIBJHLPSbCYXyYjdoWlVTSuFLPmF8to35tReIMs0sj4G4hklAIk+OnzX9iIiNFZCqZAuTMiIAMqwlEAkZuKIkkPywHVsBoStVwSirI9i+TuUZi1HoUkbwloVOGgj76wsRoTG+xuL+vNcZ0ISH5ERqwieblInO+m/7p3gpgl+LtfkEnmoYCMkMz2QsBlQkZckvBtWSiREZ7Qxg2gdksam1bc4zGMTEQHvWpZRkD+/EfjBPYf6meciuAb1rImSAePSGXDUSTyO+FPFM7Zhr+cNDDxCi1H8EzAaDLHVUypsXawWbqE9cd1AYjY0w3K1i0baWBwSBjd3XnRgyEztMqd1x2GWo0T+TARgM9CBGTHjs0CfN2JB4p5P28EPni9a+oqM4p2zb2U99bczmVoumpAYIIAXl8DEJlnIs/QpGix5O3u3VvwIkEk5PRFy7DQPH8e3DOtav2G1WL7BKIlTJcahLlOpoyv3o63qaktRwSknt5667CIvOjfGIQ8+tgu4aA+NoqHzhilRw3ApOvTYQAQUwHLojSYqisZAMR6o4fxZlema9Z9CkAFzMj7cCi6lSPE0kRyLU3B8pRiVlcNGjgHxFelk4HR+YJ2xaV1OEXf+C28SABCRmREO41SZfp18G8rDn+Oxqs7aba62zolK1qSwaDIRr0y80XMtqe/mwP74Ld2CvCQjX7F63vGCikemqOkUnXJBDHCX0Tli/D67C/C+SKJPMPbJSOHg9e7Xs6HWG4GcDP+NA0HOTiXjYKlAVQaQDFpWQYVJgE/AFFQr1qtyoHkUwYeenli3E3F01VUMVlPp2veB89acHCsqrVAh1HZSczO2qvocJK92br4Orqy3EtTMNPjQee1AATrmpQo3UYVNWtzcSt1TcNLY0EpaZlAQ+cO8DIT2Oh19ABdRDLkSQt6skWrgrwnuMVhcLlPYrC0pBLcRT6IWFnWl/Vdq2Tx9tq0UFcP1GtiUKni4kIjjqXkwFTI1arBOuc6MMeayxeqnhDKPpxzEnVE6e3pfXjlOqkdSlmc75HCxAVS2akMtJdOzCifnD4lJhZ0H8Z9BgMd6+Q0BQ23WUtqmgN027BVIFB1SQ4qdxVSNXJMPkACvFxoPHjGfRaVYbTXTGnyFPooOw+EG5lc2aRa6e9JBiC6cN6PKYurrsOS48V6CQ1ol21gC8cUK/9G1LMCIJqiJHevJX2vNy5ICcoUA418eHHkA2Tk42+mT13pAa0HdTE/n6ARgIypKRjtQbVJXFOWGQ42e0srOm8QuRdJlZNUVpIPqhZoJBibLkWjoFoV0RYMEON4gP1+L3V399P5ixAhuYy2HpUDf6c7j5J+SUdy+RaxL5V7lKqCHKxsY4/tqqNkziRAKdqtc5zyAiUg9RXQOHj3Q5NM9wIt0dtHK8pBO4IYwkxCjr2ic/LTE4qjDTaK7wk8Oy60y9Vh+ASNQd53IkkBdBGckrAMedgLw93A5JKO5PDCr0Nddzwqzfn8MO9rKNgIChJAGhTg+pdP08rIBloaQ3RxFEAIbXagrxt5B/Jezk5fxXXIwe2XvriOciDLe+DoSapeLcFRLmiKA13NdPQM8iZAndb0SieARDKqAIhYkyOsEG7BNACX4mIvta2ugGISIgquXJyljMjgCqmmZYya61qpBCyIsckesbRKvc8YgIQdkko01DdKhflSBSyMyBeXM+dgOLwswUVBcQ0iXzIfxg0dc7cCirlBRK0UAPGoibzahmaADXm+02hao0MtdPSDWeofPEkPPFhMkdxcKi0F6W3uMK2saKHyAnkOTjxHff3y/mcCEA2OIgG5bt/VXkTn8ugosNbx3mlaA8rfU5uqKByBMzz3gSieoFx3DhEG96KMps5PwHAQNFwuDEAOdF6g15ADwkUDEDwV4u9UdB6RKNnPpeDLsqyoqMWbO5ifJpYv++R+WZbbD6DIpft0F/3jjy7giXRQa32AfnygF210lrbfX5AGQMQ5+Nagu86j4am3aBmyzAuzeEY9aNOzm8FY6ZQApL6+PlVaCs7icbhJ3gYFa+eOrXTufOeHHODeOwCyFQ6ZPT22C7iovVssnwUAshvGfTwwnpm5NeWf61XNpwWAbEIEpAG0KHYQPnniPO79gAA55vmzIdiTPwNdagCU8+e6IFJQiVymWswsJmn/u0etKmDQYQKQ2rpyqqwsgRRqUrxc+vsVfxVbhMG13P3gFnrlJxh4fEYAyD/9zyn64eNEz33F9vswczpMAMIJ6K3v/wyd2fM8Bmx2K7oXAIQjGXn/4Ss09YdQ28qxR+V6AO+eDVPt956l3sd/QMtFckbrRnmq7C/iPdBE3pN1wl9kmSMjq/tg9mXv+5aiHp9AAMLX3jS0lnyxHDqZi+j2hwQgtcv1YiDXHQXn+TYBiB8z/xuKVtF7eEnbieNGpONDABCmdq0tWCkkb09NI0mec0HMhHTRCPDvHgGQxyoeFwPGAMBPX7QPM5djVOEup0JPESgqHihdRSmIwRzz9F8Z3ovE9YV7AkAQ46PHQ9voxwuHpCnhZxSAeJAszeCCIxsMMJg+xX8zbWlyCuZ9iGhMTkcF4JiCkR8Xl3J2t3sn2fbuFIAQJJS5OJHH4g8gRwNTzKtaSpB4u0CREFO5FvAvRhcuYcB5GwBk09pSqq6Hy/n0GNqLjBSmFuqotrgEM9cBREPmhcGdGxN2F8Yw2+yWg0sNQEK5OVDAkjPrGoBsLdhDI0j4DqADZ9wVQb5gDFGCU/DJuBEA4X0wAPGh7fbP99FEsov8zgBVx3ZTVWmYLvRAlvrE2awApK2jgNpWNgFsnKPyFTLSUhRYQVc6q+n4uenbAiC5MHzctrmOXn65KysAKcgtpnWr1iFidFYc56MEIJOzS5A7XkdHDtkApKKyCgAGprmx/g8NQPh6vn96gcZnF+j/+NLq2wYg3zlwmrrGEM9FTtfvPalkdu8QgJw42EcHDiIHdnKByiMeenJDMZ0anKFXjwxRYmkcY6DCLABkBYB3HfWP/dgCIE70if6pPcjZPYUo8DA51qxZI16fly4BRX+GAMjOnVvoo3RBtzu3T8a33bvvQ14PVDE+ZPkoAIiZLctUJy6SHqXCjRnJ6nqmWA/4Q8gL4ejHKeSAPAgw8P57J6iyqgTIPYXQLM94RRHlGEPYbwyAoxqSupzP8aYYCPBxHnvsfuq5OkiXLspZFJ5lNKMSjY0VmHlwUkF+ATqBAB04cByKWHZy3Y6d0PbHbMLJk53WdorhKl5yHPnQxVLiMjja14uAWMosZuJ5BPvy2VRJcb45mBnTfh/426lpVzrxHMtcyrTQrRLQeTuOgHiVD4j4G/SsX/9bGEyBOfAr/7c8Yx2cMhPPTWWrqjOQf8V0dP/a966Jksj7aDdAQc0yGRXqt2zLskUc2APEc6qGFn9WUr3sOrWBBoOQWOjGoDsbKOF8Ef8xmS+ytJ6BSC8ttxg0BaZy6cAATyLrW2BQs/Sl8u02Ix8WrYpZShrbqJWvSULXKlfMeNETg7zdjG3sxtedmGaDFVkDcZ6F1PubwAyY/j7tplWT62gJHgZXciVNUEQ6jJL5N/+UMqhXejBf4iyiAshgnl8C5zkrALEpU5I+pSvLQc2Q3+RycQYzrpnyvUq1SqzAj742IhRUIbUPK2LBDVKFhjjZHLSK+kgVIh7LdHFWReL5UbMS0tWFisiKum6mXel7x7SqzAgIz0ZrVSaoCGnvhziiIkmVkMr9ihe69lzqQvW0MrwSs8s5iH68QxW+ClobaaeZ+LSgZTXnNNMAFGE+mDgC80LZKyQwErQUndjdWoNDg7okoxvy+lM6gVrUh1yWFH2Uepjw/PE6G/yNNBCfoKEEqCdGe0274UYwjKsK8Zf09sDYxQoCcMOTP2tPFvFdJSxnRkDMRi+MFHldNiRU559A8qlYBhUsXUQEREWLxWoqKT4KlaiSYtCmCjBrmsNRDS/66yQVFfoNoAH6FOg8I2M2R9GcPNTvLgYgaVepxjlp7zarU0ivD0v+B74SVtGrmHxJtBsPVJq4rGqWdJaz5xfRT8hrraryU88kJnl10VGveLOlRrVzcyHllGBgNnMe9S23C3vrxGdJpI4qCkCzS0zgOB4am71Cw3MSpDj5fqO0VO3BLSikcxMy73VuLkb31W6it4+DNjMjKUgtK84DWNTSuZGLaDMyGplyg2S85Q0AACAASURBVI6mKIqxqJwhd+Pdu7FqM03FpyiKTmsw2i2Xj2KWH2CoPD+fXtq7lxan5MAWDne4P7J9NwKM7ejYQPsOnqDqFhndyYF/zuDVRjp7cRFCMqCFqpc4Ml7k9ihJ7aIKKqET0UMuTowHHnqwCYbSlzHBBVUlp5r8gwxefcs4FReCLlZWR8fOvEd11SWIHMj9bWjrgP6SBIpTY/OgMcnrCoVkvV64fIxm5uT1R/LLYAQpt/MkQXkKyShC0I80hHEZknP6JNgzIyC9Q53wQfkq9fW4kdNykto2BJDLXYl9PSfWXVnRSjWIZHCZHoVL/LKixYkoo7y+2rIKKi1Qfi5GBKS0WJpMXkbk6senx+i3H2kDVauAgrkyUu/2qhdFsIySc/J9twzqlp+dJPl8MdD/5jsDFPa76XjfLP3KNnn/q0rksa4XAclHMrqrSlLpxmJeenPvZVgPQHwB/c6a1nLauSqX8lT/eK6rk77x6hgcz8doy33IATkpRXfGp2W9Bn0lEB1YDyrhGZrwnBEREC6R2c/j2ZD0wTsGII987kHa98774MCnJ2aJvd5yuXcRkM8SALlRROZ6AOHppx+j739fGpN9mHJbACQbgE2jYNmjz2sVsAzOCTdMvI2yu6Zfu49QKEDbtnUARHdTW1sL6FdRdL6LdOjQMSi1BaAGFqLVq1fQW28eggNnPgwF6xDSlYNYPo6gbz24md7bfwIhelbbAIlCjYr599Y19dTXOwK1q1na0LFaAJfDH5y2qpU9Zx56eBt9cOg0wo02MOEVbhuAGCNXy+mXaVe68GBMD9L0MoTeBd1KHBD1poCHKwL6R0R1VOrF7i4B6NDyu3iReiuVIlZxkpoxRv3r3yH66t/Z1Ct9CAYgmRGO8EglNRzbTRfvf4GWQzO2+3kGozIb7Yr3m82IUB8vE4Dw4MT/4gZK5iN0vEMOpq+X+2FGLbIlp1vHMB8MBhU8aEOUhR3Xc95roXgeqFw4HgOSeFmGv4i6JQw29DFMJSF9G/k3PU7JZjLIp6CXi3W1+A3kHZlaxSUG1Sr9PQFQIS/eMAzkfRiu59Y6WM6DrzXTG+D+PUDDHtAXGBtoEGIMRgkDRbvONXhAnagcEfbSWB1upEPjQKcMIjKBhFimKtT8HYP/tuJGujI5CGMsDOI0qND0KHNdE4wYiljWfo3oRh4UGNuLV1DnRA/UdpCrqPfLbc+iU6kvwpxQnZx2NRR1aNCRLGCDxYr6leJlar/LCbznrHvOyRjyWnNzcukLdZ+nOSi+9Mz1UHGgGLSVJJ2f7KSRxRFqCNdj+VWKgtdkDcpR0XYbtRG6oFdpvUt8WjkcVh9qgEcGH5phJoCLgxrA2Q84fXR6qUfiFOMBsb4a0nviEjLdxI18DAFEdLfC66ocEOmKLoslyWtsxw3e7Ls14EjofCM+rFJlSuF880IAGRgo5Yf9VJoPiWPk1eSFvTQyuQSFJPTlDDJGlwTwiCmFLlb70pK6KdSFPYljn5uuZBZR0IX7Y003ygpA+B1mdizGd92tOZR0c1IN4OXjCA00p0z0LQANp6Ge5XYx+aUm1H7l5+rp4PExSNDOU3HloIjUcJkYWqJCJMNzKYZy4qr2Jbo6cRiiBrYjupsiIldmfeMT1LvQQ4XeIkS5EPEbeUls5+F8J5Tqwk2U715DEwvzNLPI1DNESkCTv3J5FQWV2SGv96UHYnR1coymlmQOQILzUdy2AWIi4aPyYD7l4JmfBuXYjxyBy5N2PnA9Ik8eLHvlzdcoNSUpXwGAxEUAbV1+5gsP05nOAdqzE7PguCUnYF5XiNypn7w5g5y2JVAQbUDnUCDEkVRjyRQ/axIQMAB55stt9A/PXRAyxkm3UrtU7bioIEw7HijBsY4gMpNHuXkSMHS0d1BJWOZDDPePXQNATpx5n+JJeQxvIAIKlXxvl2N8UFIswUoS0f2JMbl8CZFNLitWt9LgiFw2NN5Ds+M/R+XVCUhpT4DKlYMIwQQVKTp0dSnudZ48hss5R6O98l2bhzyNUEC2lbmZBOUqmlZpuTzu5PQQFah2M7lQTD84MUrPbltBHc1l1wCQZB7UHmfl+SzDyFDnZAV9efQnL12i3WvL6aWDvfQvNsv2VAbPGC5eADweJ3HxoC4RKBclB2oKrB59DCpuk7MxiPxAUbC9inZskfeZRgEAlTADA5C/fmOapsYHaMOmJLxQJBC+1H1FfPo9BRTwb4YqFkB14jjFIOXOpdL5JFgoB2l5GVS8rVu3pjgUMjiIjW8jAvLFp7+AhCT5ANx5uXcA5JFHHqB9+w4AIKXzC2/lXD9pFKzbBSA8IGYA9uqrb9/K5d5wnU8DAOFzLIMkbnv7asi7wWcZvM3BwREaH1d8c1xhy8pm5HE0IuFwEY2/E4ljsiPTddva2kx19VXYdgF0rGNpAGTr1tV04cJV7G+GSkoKRBRl3z6ZcMWFc1EK4Ky6detaevXNg5b/B//2aQIg3/kloh8+SvSdryszQaNlZAIQD15StUd20WxVD03USUCgoyQmUOGB0N0CIKE/ewzJ5+8Ls0F57+wTzBYxEYBCj6UzaFLi3pgtXwGQtIdhIiCiIjn4l/TDIWJdFy2t6qUk54t8SgCIqCeMnLYNgXqYc4KmPfDNuQMAwoBjTwm074cO3BYAyQsHaEVBDR3qw6ysIblrJYjfAQApCxXSiqIqOjp4juZgbCYa2McEQFjtbkVuE3WUdIgcgAuzF+j8NCgYClUyPUu3s3sNQCKgyGwINNJbcwCJn0AA4oOSVBC5MyW58NPAhEhFUViAjkmY2M0vQnlqDjkas/iciSLBX6KrBECHdW9NWtknGIAU5edSe5uH3ngLgEkNJFtWhCgWTdDDuyow8F2mPqg2+pFDeAaO4KNzcuBWnh+BvK6POodeuwaA8O8FiPaNgPPfGGqhHMjBnhj5odhOA5BgsITKfA/RAAbDIfD33wDVeBau2zRz/zUAZBKyqL1TvQDMABq4J254U0wszdL4MiSC0bdvKWsCbctHr56/QJtra+F6PUV9PMBF2V5dThOzM/TjN35yXQDywP3bhcfNhrYq8Y4dnZik51+Q473bBSCPP9pCr++9SkuLOdcAkIryfNpxfwUiIPs/FgDS3/WLVFAUp5JyRHZicwAgk1RTJKOjdwOAJFMV9M13r9JD65ro8xtqbguA/P7z5+mPf2kT/bu//oD+p603BiBdUH47cAkJ9XB89/rc1NyYR9thsJmXl4M5CggsAMyKkgFA/m4ffEauXqUdO64FIJHgRgCvAhqcfIWmXVCgVADEPfogckBOCwsDx+bNm1OXL18WnMnPEgD54hcfp+9978fWeCLT8yFtoJHxx6cJgGS7jsLC/GtMCG90vTf67eMCIPKczKn0axMQs90nBgPXO+dymBf60NleuSKT77iUQjZXK9I8+eSjFMEsFNO1BgeHkaB+hbzo6B96uINee9UGHJu3tNHszJzMm0LR5/GlLz9E7x8+C3EGObPE5UYAJPP8xXmb3B09dAHtimkfovCsuKZgWVEPnIOKelh+H1x7WObKTY8suYpjoF3ZiZb+Gvn9X/9jSqhe/fKfYTIM/Se7mdec30pF/U00Hx6jq23vUUzJugYnS6j6wkaaLu6nsRZpPiROTU3OZ1Kq0v5Wt1FP9PJ25u92vVm7lZEJKOcEv/EgzUN+V5dsAOR6yeLWfvl+6XvD98dgXGRSs/hvvcw9BNWb91vId76KonXDtLT6Ki2vGECy+7X5Ijz21OeWpmrF4i8ZOa7X8/pIsMGVOtE46FZ25EO2A2EgqGYBE1OGx8eMNMwTbU/NMvN+ggn4Eyx00FHnMZp3KL19QY+xKyO1IG+gVQ884NOjZwCFzfltdHb6MmbtcM1mtENshHXNpHH1+6qSWppbWqTeCcwg8jo6EpHm4aFW5mVW4rgRZdHb4GRXlVXDYRfJ5gMAg3oWlc/RoiMZx9DVIpLNdTSEG5yRnK5Nz/R18m/w6ZAF9CgjMqKT04XKnqokJ2RTucg8D/il458Ls8NJlUXtQH+kE721NwdHOtKjTQaSVg8GRxCsJHSDrpm0Ig3GNvy7anC7wmto/+w5zI/DU8TqMhEh0GwtUVf6Yk0Iru+B8dwx1U4loYulOgJimBNeLwJShIFtHu6TD3VR6AtTXo6cYp2cX0JOwjySluO0AHrsqIgEqPPANTOd0yyJWeaEmcv0RaVHwnXExU7S52dbXpMLF68j2tzHJpEvZBZBddU3xJyEFVF4u55dUakOFHcoFSiHoRIq3FclbYbHUV/7UgM994+D5MT7g4sPlL11a/IwsAsgd4Xvl5NOdPZSdQlyOzCDfbkf8s6IdG1cX0anrv4IQK3YOsWlRTnwjwSWacTbDIWqahgQFlDf0j65jgJrc1DzKgpWCbO3H+4fx3MnZ9QpuRJ5I7bIxr98mO+Li45391FTWSENAgAtoM1XQvVpcHGGxkFZvg9+Gn1jc/TakR4qywuAelNFB86NAXgsU3sLqGG4t3vf30/LI63iEAG8VxcMd/f8ogg9uL1FSE6PYD8LAJcfnJAUnDhzS40IiBPiDaLaLPU5nuBRFCy0jQeQnH8KRocTYz40BTv/0oWZrsaGEsy+F9Dpzg8QvYhQjl++e9e2rqMi+H+I6sHgWou+RKMyQtI/fNGKgMSjkHb3ybry5cYQkZbtxu/xw/NDnhu3VS5l1XW0rF4aSaiVzQ/ol16JoMZduXSS6pSnhglACgsbqe+cMnJFVLq+VgrhTE7MQVxAUehW18hjLeJv+IZwKcitoz995TJ9bn0zPdJejkk++b4pLFHPRFEp2rd8fmZ7ZX4elxM9SXr97Dj94c9toP/y7eN034ocai6Dj8qMnLyrKiulEZg4v3Z+nrpgYMh9U2U+zJdXh6htU51Yx1EgqYRMI1S57xQd7KPYsHx/TM7P0l++OgwFsT66r32OpgCsuVgREHclIk/rqXf8RQFAUnH5/BRGH6Fjx94FHQ4KcHv27ElxNvoMZh1uB4A8uHsnvfFmus+B2PttlXsXAfkpAEl3Qb+t22Ks/FkCIOxwnlmeffZnoJw1Dsf495E85kUkpQQRjhoh0cg+MsOQ8qutK0oDIPkIY65ubYQHiPQ0EDSt1iZqX9sEecdROgun0AlQucTDe4MckI8bgDw4+FU61PFdary6RH/z74me+SsYoyEyzAAkf6qSqi5uoAsdr1LhYCM1nob6FLS7o4E5MVyYrrxEI02n08DDvQQgnP/BBoPzv/q6dQs/SgAib6Y8tKezggJHG8nbXUpLK/toqUXmi+gxzCcRgPB5l8YgprBUQ8cAQhI8M3ubAKQtsoJGl5BjwPlPtwhA7m9sp0NdUKaK4cX5IQCICyh1NbjeHoTZTgxdFvkAaUDiYwYg3DZYMYjLxwlAtodWwYNhiIbA3f8oAEjYgSghEsUKADKKA2Go3ED2Fv9GMDhZQM7LGKRjZ0GhmkLkeXlOgQY8uBY4Rg7IPxcAwknz2zbl0zLyOAIAZIvwD+kZvEStjY2IniXo/IWLtGF9KY3Pd4OuaIObTACiO8D8oKL7GgDEDyO61tL76fvv9YHWVkRFET8du1RkAZBCSETvXutEboAXwg2IPC1F6f2+CxQujFChH8pX4UI6OjlM6/NL6aUTV2mO82tQ6jAYrSoOIufBTWNLfdRYWk7/9Ppr1wUgQUS5SgEICDkJV/tBu0I+ihs5SlzuJgBZ01pF5TVR6kOf8HEBEIfDDxWtOYwdKmlk6CqVFctcj7sJQDavbqBnoYR1qwDkB4cB+oCZfu3zq+hPv3uC2qt91F4ToklE3g73xRHtcuLexzAx4KKmEh89sl6ecwLS0lQkwe+tAJD//towJnAHaF3zzDUAxO0MQ355Cw1MvpYGQKbOdwDU9N8YgGRLjNUNX7iMt6ygd95FOP46paSkGHSVYtBdpDpB9nJvAAhTkPbs2UkvvSSN0bik+TFkzGyIyjZGMzcbdN/ggu7JT7cbkamurkCuQ8Edu6CbF3Gzukg7t1vIAcl+LTxDJUc0+niCq5um5HJt7oeZp6ETtk0lKvM65HEzEi4x88WO5m1tqwT1ituNnTfjhARgIXJL1tMiXp779h2xZtE8CFdvhEM6J72Pj8kZlZraMtoAed/Z+TmRoMqGiHNQQ+mDYlbvVSlFaF47z8jcDIDo5FQHJ57rxFquI+WLQMj90MWKgERs3rozN0HuvPTZPncRXJgrsDzhpT29X6c45Gp/8++ep0MbS+jg2u00B9fdFDwRAku5NFx9nsbrZUIjq11FZqEE5lmmxaIR8s1FRN6HSbfSAMQEBpmJ53oy19wuTd7fmJQ1IxK+vWvEeSw/ZOfe3AoAycK8SuNemcfQORxpkRBj4tzuS+Q3zhfhiEjoQIv4zmBkYW0XLRfb1D+RZG7gXjPfg/fBv7HPhy4Ja5CWnniemYQe55wP9Uiwt0dSRD74pNQ/bieL9jOTVNGQpmQT5SXy6XBMqb5piprBz9dAS+R/6GcQ9VAfkXr1VybRnrMBEDOqgfXL8vKpOJxLp/qvyHMz6VamFK6+SbxM75fbu7F8Q3UzzS4u0MUR5QPAuRz68ni/Vm4HKlSH1PT27Bdi7cvO3xDbONXzYVG47N85F0Q6o8uKXY7JWUn25UgorVodAWFloqiS/00BHDkxwyxXhhO4SjhWudbo14xorpFYLk5Ry81xPVihQXsW3oyK2B419k1fqdyoLxh8fBEg0fWTFgGx250VpcHvul8SgQJ17jlQfAqkfDBdjCDPxE+53gB8IoI0tQyVHlB3ltCwpxHp4r8XFLdc7B3Xl1RJ58lFWyraAiBmfoYQMM4QSZjlNnFtBITzPzj3Q1QxfzdzUPiwIposG5MXM9O68HtCR0Cs3fI1GkIhOgtfVFlaByGjOCkjmuBwKjldd441o87r7NlZQafOTiDCI3Mr/F7lpI3vMZjUtawuoDXwiOiGOAGXVVVrQLvyYtILvyOn41KfLSDjccrcCg9m3C/Haq1ryQvIfsa5LGeW50Hxivjzqa1qC715cpIKkPhRCxnbwfE4vXFKzrKHc5z0CDxMRiaWqQe+FI9vQ7Tk8DkanZERkmd2raGrc0sUQp2GcD7ffb1bLHcn5XVsay+gikoXJhTiOF8HvfIq5IjnUc8LRidGSI7Xvjt+ed0uN3IP1P3QyerihySkY1XkQ0vvpuD2njI6ym1bquC+vggFyhTFXUqnGY9lENGVltXF1Ng6SsPj55CP5UEdyeqJhHKpMCQjCi48/4GgPL9peFSIupr04bhKFAH5GWYExOeUkSwf3vOTU1Kqd0LVT2FpHWhgMqGbgyIXz8DpvqKGPvjgEPxNlqhj40aR89Lf14ek8Qh1tMp1VzSVXzcCMjEqzQzzkW/Bpam5lsZ6Zc5JMJhLf3Vgjhowpvv5TWWWb09tvYzuLGAbztHhMnylS5wzl798aYQ2rSqhR7bU0H/4q0NoCy6IYMA6E1GykNdBHXUR2tUgt/OBciXMQlBgP0KOQglAnEWqzaIdOABWuMz29VBqUvaZ/WMj9O33pgC+RqmiBNQ9v4yMXOlHJIb3FVtCVOXLyAE5Td1zhzB5JPc3dLwF4GMKktX+60dAPiwAYX4XF53oIv64ptwbAFJQkAeJ1VrI0Nr0kEwKVraB8I2uOfv5fzRLbxeArFwpZxruxIQx84o+LgDC52Ea4ZhJjRpkZAMg5vln1lum5r0e7ezZcz/19Q0SA7eXX34Du7AHCGw2WFlZCpnd/dauWZ3rUShnOdHTMLg4feoyQs3o/OCQPLMwY3mQ3Ld1HTiUMF873wOVrQF0TLb6iwmUbNCFjlx10g4z8RyDMW2IJurFp5TCDJUrDUYYdOjiYgCi/nYZ6le+SrlOXn6AfvNvyqn9bIz+/umfwSAFgwVWH8HL/GLHXhqpP5NVWte/gAjQ3mfp6vp9NN3QmaZ+xfvlcUE2ZatMYHJDXzEefxroIfj/7aGlh+Ch0CBzd8ySSbvKBB2+8SJaLlSu2Bk/ZgMd2QDINcnmGUDJNQVqxaEWck4HyT0Zotk1XbTQ3EtxqJaYAEQz7NIS0tW7m+sjPiVfBAJwqHFnYpZpPPKKtfcH/5bQBoScj2yoZJnUK94maQARplmtcNeLNt45251ej5qyZYAOC4Dgtzx/mBqKyujoVbwwDZUrsRP+W9eJojy11dRiYDODZE2Vs8PUowwKFntqWOCB77k1UJZUqhBeUhvqm6hzYICG2ADNVMbSYEWACFVB/GGto5YJapc6OT6+/t1IyIaUkKwLMYmiRjHwBNHrpsBBSCo+v5tpVQpB60RxN6hYE9Ny1pojpzE2feFaxsBdRGvEd3kO4v+WT1A6lUorXonr0UIY1rVBs0pfMzcWXd/Gg1TkCVNLoAI0LM7L0vvGRmnXah9T95EOY/Ko0BWhiCsADSEv5cI8MhffuUzHFmhseQZSwlH8W4ZT9qydhK7bgLhA45q4upfsfo9/TgCQ2BEQXl+DZ74mCynKuprldmXWkeZw2qDCBCAONQuSRqsSlW88sBkULAGysgCQNPVCPhd1bg6lzsjPkEupDsGJFWBVDY6x7u77yunUeSgvTshxkOgTUxIoOJwzVF7hoT3bm6AU1UVNbTKS0VKyAe8IB4AMpOQvvYQB7jwFkpWg20hakQO5Gbos+jpQ98jLGL9EtbkdNDo5TpP4m0tH41r68XugVaGN3ddSRCsqIvSP716BnCtU3ZDM7lf9xiL6+jBkjHEXrf2uWlVIazFTDh0A4V3xdy9ctn4T54CI1abNbiS85wEoOeDtkks/4lemoirxOqGCCdA0lbqVUw5cHb44BOzkwNU02GUFjpS6H5aPDO6FxVYAa2ENABOX0+dQDylZn2wTkgMQfP+uWhzvEg0gpyAEcKUH47lhJO4n5UA6lAPvJ0TuuSwgQZ/LPGirGrSGgY0COfIYi1B0gjm3+G4CkBmJWygPghoDw/LaOi8PUE0d/F+gavf2O8fQR8s2WV4WwvizCsqYCxSbmxd+Y1/+wi7KiUrH9sK8YgFauIyNQQwAOTtcnE55/zIByNtXHDST9FFHdZi2NsjzrIOSJ5eFIoArv2wXfZcvgrIlVcn+0zfO0b/8MlS4KnLp1be6QfcboXWN+VSaHAYAIWrG+Nitxxp+PF8AJVzi6AdvB4D8/bvIGxobouqKeZonSU3UACSAZPwC39M0MnOceqaPoj7l/VgerKL4QkwCkCeffDK1F3JqySTOyuiEPiwAEUe6abk3AEREaFY10zvvSIoMl58CkJvejKwr/HMAIK2tK0VCFHMSu7t7qatLIvgw5H0ffRROq4iAaLoVL2cAwm7sDDpY9peTT6uRmLcfKlpnzmmFJvlAtyG53Qt+7LHj5z5xAKQQ+SGv/BzRb/3hSprLLaL5kkGqPbeNQjMlNJ3XT6cevo63B15OgckiWsgfE+DD9Ajha74XACT0Z4/S3K+BfoVk8MxyIwDCsrzFh7bR4J5XVUeQvvXdAiDmXt1XSihwooECFyERWzNMc419NN/UJ/JFPgkAxI0btN6zlgahgtO3bCvX2LPSOizCHaf6DgDixSx/e0U9He4Bl/kmAMQFv4btLato/7lzeAHLwR+DjdsBIGUQdlhRXkkne7qFB4LIH/kpAJFN7ToAhE0Rd+ZC8W+GmQc3BiARJ5LCXYhmAGAUYYaaFbQWBDffgc9lGNDNQ/Z1QfwT5n2ZTug8V2Hkg1zTJvg8/5kCkHWtBRA8gRfIFTm4zwZANkFd6OzFERjqyYGbFwAjGh1CHgPM2ybke+R6AKSk9EmA3EWaR+Lz4lwSuYoAuhi/dQ1foY76dTAbdNHfvNUj9uED+FqGT4o8j3QAIg9iT7gFS4LweCjCbDXRax+MQjo3XdWRAYircITW1JTSRoixHPjAS6f5VD8mALJpcwXll4MOPHbhJgCELxS0pLsEQFyIcKZA2Z6EL8axwxegjDUOtU0ZOZmZkpNdLSuqYE64la52XaU9yBu9UwDykwsJqMOBcYAJgWdwb7jcCID0Ikfju68N0L/5lc1iXTYRTICZweWCciv/qACIL7EDRq1+Ojn2XQuADF8IIT+nENEdiFF87WtfSz333HNAI0BWCoBwIq+mtPBn5kzyrVCwxNXetHx0ACTzVG43qnDTS7mHK2S7B6IzSZNZtGeJ1qxpEYPmri7ZAelyMzCR7RJuts3domBp/4/045m0KzkraUYOzAhI2qyKuhA+t/Q6Sp/+1rMsHDFbv34tZi5dNDQ0inAqDNNU2bBhDdXUVCAC8m6atKQeuHLHn4eckDmYBa1b30Jr2prEPobgOXIKKiQhSPy2tDRAsvqwFfLNvHfpNCAV3YjY95NnXrU0qNg2Rw3okJQo/mbalSocAXHmqecK7xxPgfzugvyuLr4yuewPfiA///RfYz2wC3TUYuNrP08zhYPUtXmvwSO3gcaal79Oo8j/GF15QihfZQIQ3k+akmWWxHP+PWsEJCOyIO75QB4Fv3U/zf7bF7I10bRIiUgcN9fKDIfgN13f2ehXYlO1jbmp2K81+2x/5+vQbcGU4dURjtDpesrphKxvXylNrbpMS1UjACT9th8IDhfnhHP+FFEPedQke3HoJHPQq2xpXfX7tJGEzvQr3VzA7dXfNe2K/xZ+DFz4O1Sw2MBve14HnVu4CL33yfQZaT1jLSgoOoogv+9ZuZ7e6jwB8ykjuiAaGM8i28ClurBIqPxc6kPSqK5InoW2qE5GJevtjN+bq0shz4ro4dV+mmWlKz51E8BkRE7SqFS68YGyIivTiIDwYTX9i2mfJvVK33tNbYPiEJOCxLGZxqNOOYlZXX9OukeR1+ex+ibOJQvguRfVgoej52q3+D6rFRm5HVmN33gQmLth1YUdAdE3VCaxm5KyxoNlRUNS9LmCNXQAYgEzmEHnwvSpIBSNODoSwLm58YBWghI0hd8ZaEwnkBSeWhJAx5yT1QAAIABJREFUY5HlT/WtMaICYpLaBBvcHNB9ZAUgBtOVI0SmGzqfTwLty2yPNsXKoKZpeowhsCD9WYx1FPWEo1HZ6KxpgRNLs9jsYFQ/yUnHtxABcSmH7DjzVFRxpOR3h8egw3oWkGwuB6Pnu+zkb5bq5eJBNI59TR7cWYtZ8jjNkGJqILLky6CSuWIBuFpLCu/8FJywMflV3XAfpHYXqAA0o9n5GfQlHvrgCN41IT9m3ksATJDXcWaGZtWsdkJ5avA+lmDOmDMlpVijAJzi06S9weEdCX5iuT9nmuIpFTlW1xuHv03IF4GMrJOeeqicDp+eRAL4jJBUNUtKh31Vp+jEBJ+T88BUscaXSHiHAYisQ1Na0LpfCcjmo/9H/sxR+GE4SLlzI+8lB/kotXW5tHl7ii52v402gOdSUYkiIUj2zstoQEVVM4XzGtFPL9DMpEzcX5rx45xVQjf8ZvwqCd0B+mCJ8spYRB7T6LgEYAlFQdMRkNyCfJpdWKIXX+wCfZvloXH9ummq+kavDVqVm7Zvb0V+TSnd1yAnNktLyiiXwy4o8SgiZ0oO+OIFOe7Ydf8O6r4sfY2CoNG9fGERniKFBMVmena9jCJcF4DAtPLFN/vocs8c/fZvbBXr+pZSQoiBy6XDclK+BPTYCPKARGFKt4pML3EdlkgfEIIkryhoJ3FQ1LnM9iMvaEh+n5iboZ+cWMCxxqi2ciZrBMSX3CLWPTv0Inn98txHOwsgB1wKid+CTxIAMcKsad4Rsg5up2SLgGRu/2kCINcDAdcDINu3bxL0q/FxFTdUF38zMHE7dZxt3SSUKyyAkPUeXvuiUC0cg8JrZ7ZN2pX+bgIQff28zAQgNq0gM89CvhltypNNV2pqahDUqcnJaUj5ygesvX0VlZUWwjgpSgfeP5EVgJjcYz4PqGuj08ihGkRECgty6dDh07RzewckGQ+mARCz/rIBEGee/TyIWWPVQTj8xts9rMLcYbvuBO2qwF7HrQCIRwEQHjT4kAOysidF3/pPSXocpuJzEABhw0Gdw1Hc3ULhxQK6uuY9S1qXz1HL7BYONNBC3ihFYfhnuqLra2JAYgIQPSDOVL7KBCCiHrIAEDYJ9B7BMX8hu+iFqVYl7m9a5co/MqMk1yyzqf/W1tdsY7I4VBVfD8RoAKLfw06oeIVON1Du2QZwtj00W99Hkyu7aN43Y/HzWe3KyusAGEkoQ0B+MVt0K9UsEgAdyVk77yPFwIMLAwzju7hOI9lc5HWofYRiIWovWkEnxzvhY4H8huV0/r2oSL1MgZENdY3UNTJMU6AWiKIGTA5BwbIByKbV8P7oH6UxmGOlyahaClR6XR6A22CEIycNFSXwgYCxFVToBH1J1zsDB72q8T09l4PrQD876pMRsamCpQaS4rw0NUdvwvu3kjXwXStiCY8SdclOm5qVE5SDuBz4kjB9hksAA0GfokXwks6LnWI5545wmV2EJ4g+Bt8ftdwhHjB1Ijx5kqZnzYc3wAePmfW6OC/d5xV5cE8h18o0KQYauYqvPg1e/VgM9ClOPIbPwgR8S3R7EedmOI0mNdXI6GpEP5cJQDgCYkRFtMaHyfYSOSAK/KY0PQrRtNS8mQejTsXoEBzaDFLlUMhz5W3sOnBaqhd2P2+O39Pfd8bFyMNZA19wnvQSHmlKZMWHMw1k+cjqfsTMSJA6oBMDX7gpyPsMsNfUiOgSBunHz9v5YDqB2IuIU24wQk9/ATTxY6M0nzhCg8P9tLGtDbP46TMmzmXQVNzdVM4mg0kP6D6gv81MU7CwFBFJlxj4JxKQ88Xg/FDfVSoqqAcAScFPpJNWF2ygaQCGgyfgCj8v3xVzULEK5dSL7/p8+fsiKy+hLEcHyR3dIL4nFKWGv7vcsr0kaRGSrJJKFoFh3zRoXboIdThVEhpsmADE+D2pOsYkwJIGIBb9mNu+mu1hz5ZiAIS2NQX0+htwznapPBxEdHxoCqXlAdq+O0XnL+9D5CiZBkCW56WyVUvLw4L+KI1EkauQ7KTYQgj5IBJcFLBsbkK2K9+yA8+yHJjPw6hQ54AEwzL/raColfa/302tG1fQ8996gyaXZF1cD4DgCUROd5A2baqk7StiFAThzYPoSTEADJeqynJEsGRu2diQjITV1tRDGEfS7sKRIP3w9CjVlsDIcclHv3yfBAVVVdXic6ncT4GwvM6Bi+coD2IBf/kPnaBEwZ/o0ZViuQlARrolpc4PWpgFQCBMEAO1kgsIcZSDZHpREHXhkgTVzumV9T7Xc4m6TktwlMKE7SvHka90ZRQMkBnElyRYHcD7QZYZCjpYjhliCzPvWiCupeBJmsTYVEwQ30kEpLy8FJWE8NtBW5pUHfE2P8wIyN0DIDU1lSKB+MgReyY788Q+ywBk/fo1oBJhgDNpd36iwaSR22/zVt3C6p9mAMKXlynl+MAD2wAmfOhckjAxBIAwBg0Wdcd442kAoquKc0BiGIkWQBf+1dfe+0QBkL/9jwl66SmiFx+TZ2sCkLyhOioebKArG9/ICkAyDQkzZXTvNgDx7kNHihdEdHd2QYtPAwDhOtZgxA1X4vyjAHlXYCIF7vh48yX4qQzQIjsJ69n3jwCAsApWWbCIGiKVdBAc6kSmZVIWANIM594lAPVecJdFyQJA/MiBWL+yjt4/iVwRYfZngI0bABBWutqwqlaYn3X24CVmJk6LRvpTAKL7ljDoUzkY6AYxO1kO9kLAhSgH5OtGl2dBeXCiLUXp8iKAIoBl3Eqk5z6OZxKMQa6F0eyB/U8ByIcHIIVFHmprCdCbB+0IQiYAaawPU0UZIhy5y7hniEoi8WJufggyrBPILfFSJFwCoTc3Tc8cRUStAjPG7TQLydw5eE0E8kswq+2AX8oiEqjz4TESA92xFxLHyM+rC1BzDeTWPQGaxsByaNhDxy7LPAMTgARzEmJiZn4JsOIOAEjmxN+9AiBFRX4YO4bp4KGJawBIGaRl73uQAcjbWQFIdfUmSOsXw2biFK4VOWWhNgjEdKFPKkB/7EQEagoUaQhbJHiAjQjU9QBIfjNG5/MCgBw/M0KVdSX0d994leIw/+RyIwDCv0cCHvrNX1tNRalBSCA7bguAvHV5Eo7ikDl2hugXttwcgPzFt87To3CPb2qSdK17CUBeO7lAXYiAlBRP06L7WgAScu0U53B54nULgGyo+FkBnMfHx28OQLINWltacDNQzsPd8sOVewNAWlqa1PlJdYFs5dMMQG507vzbjh2br4mAmPfxXgER7TAr6tuIgNgRCfsll34NnFxpz6Tw5unRD35LQpUDjud8bSMjY9CRPpNmFqhDunJb+VY1KVhMt7LUXRR64GVmXXB4W5y6GjDJHI+tIgz6k5ffTk8m1jPgGICZURlbNYfosUd2CCrGK6++K1S2zDqRx0mf7TKXcQTE4svzD8ofwRmwZ+tSQVVnEbvu3PlJRECMRPQ8ub6OgPD3x/tj9JvfTtHX/l4CD130hGLRQCNFJsqoZ+3+rG7lDDCMCVNrHU3F4svSk5nGtIKYmM7mCZIt6VvWhTwzTkBf3n6e4q399ska34TgjVmVepb82upNF7UxJ0Uz96GPnyUiw4e2AKhxHlZ+h139wuXc9AQxFa94U99FuOL2VFBxTyPNFY7SRN4gTRUNUMIbl4noXPDBSldcNBWL6zc5Zwwal+R3HmCm1HczGV07mgtAoFSJ5AYpoW4VgJzqmdEr8nhRIxJijlURDanCxE4OXoYXe9Usl/6dgcicvNvNq2US58WrEAwQE6dp4QV5jJDaUP0eCvlAg6yBRw/yUvowG8u/q/2RFmQwckD42RAJ7CgicV2fByek6wq3ljGqU3+YkRORmG6AI94Zh+mMiIxDKc6JHEKP2ocAUXK7IM6biw90Bh1FCARtik5OEBz5M1K5LQRaCJfRcUSP1DlyX+NUD458btR9ZGUn/JYDYOEHbarEl0s5cKvOhdpSHgaWU0gIX8Ds8egyeO0AG/z3YgKRFdRFOdZthCndu5Myj0DIFeu2nuEEb+hiyHUzVKgc6iFMKX8BXsOhvifihroURwWMdq92lhaO1JTA5IId/RBtVEdc+J2hA0A6AjKtLJrFgVmMQfsuGBNGZmhVHdh89EW/r6IaaX2uTka/xQiIplvpa0uAtuZwKxoswKAuqWSAihmArA7QGwdt0QxvjkT4CQB/h1d5dICuE8EMdEVpmFY1FwsaMA+UwxiwBhFF4+tgShVHAoW8Mzq6SbxL2DV9fjkJPwtEtuaGaAUoi++cukSbV61G5MtBYSgU9ixeosnoGK0Od4CqFaQzUGQM4tltLC2BaFUMxodh4ZUyA4WjORgWDs+Chrd0nK4cXyvOM7VsTGBqvyPQmJwkB7ZMLzSL+X6NayU0dW9dSpRINEdEQjRjIcnUJX0fdFK0oE7bd7AESl5rVufT3tdBRUM+gShYlyN8FRUh2vUwpLkv7EUiOaTzVftm3xVPApMrDTuF99fMrIyee8P1AOorUcdLFAU4c8OtmyOTLjxny9FugL/jVOCHR4e3Djk552l+uhsP7k68JxENWDgHqlY5HYUnSW5+iL7//Hu0QFViv25IT8e1t0lCqeWBnu1RfZQDbewPfhdKZzhugRsO6UYExINtuQz3yqjHAro/L5zlueTm++nowAQmMnHf4QS/q9kLIRA3Et1lRCZeDDpcnqT7xZHnMYDIwl8+10X/57/dQTHkd4lrjsJrXrmlO8Dm4DINpaoilbMCebvsERC/fPaSTJ9TEZCFoSG6dET6n3EEhAHI4DDUMD0TFCyR1gOXe3vE5yKidYXujeJ73/QpKsipoz4kpG+s/jqURRdoYgKAMjMCUl1dKSREh4bkC+azAkCycUTFBRrl0wRKMs/d/Jtd0DMpWNcDHXcTjNwNAGLfAzP/g0HVFspHJIHL1NQMEr6RU2HwfEyjKV0X6dLL2Qb7iQzqluxQxaBARTu23bdW8HQXl5bp8iUZeuSiB6As5WcCEKZgcWlZWU9bt6ylE6cuACxJKVst+3fN+ZmD3JAcKbh8AGVamYe3VSo+jhyTgqV4tzBP0sWVnyAPQIguFgWrVIbHC/Nj9D3kfPz7/5Xo5A50nIoGKo6p3u2lPavIA6WrgdZDVn5Hmps5530YDAoNRtIiIXogYZ2JBB/ZckOMVaw8CxOUaAf0RHl6RM+uxzukXfG41ah7657qMSmzMbIAkMxlNzQXZJqKMTBjDy7VGMSHMBlUQKOov5Zy+2HeNF1EE5EhgJEhmswdEqBDAzoNQFIMPtR5Jhlw6Be2+C4PoYEI/6ZNBsUPhkGhplitKq0Vg9RzA+Apa7yQScnCpnlIHGyAV86xTvmSSVO+UoBh27ZGSFQPYNZRtk9LPQg33/yufysri4C7XkQXkZA7BtMye8fqRNQzIQBJRCN/fNeKWgaVKoUBnUNLu6o2Ku6XmfdhcQKx3ETIfGAxWFXH4K+KrsW5DErkRpweq15xCSgKFu9I07GCYaZjyd/9OT4kAKt6UA3syAn5AheFzffUxEdhTi5FIG0bQCQjFwZ2uQAaXPoxO70IGgMDDQYZY9F5AG4AIg0K+PotARkHtvNTB9zn3xhTEUNcjkPXVRpYs/sV63S4QoyHNKXlVNOUreS1JWN2J5CM43saANGzAPalajU2MyfEBCCiOtQN0X1lwgQgqCddV+L4N5LRS5PcQ3+uKT1pD7yiDBkAJMXqZVkoWE7XIiWiGe8QRPpcugM15IQTuC8lRV4IkITo9bcUDRo5RHrA7vDa/XUuVBKTin4cjc/SM4+2ob0gdwAO8YtoN35Izc4hdygAqdQAVIPmkNsZRzs6dHKUdm+uwaA5RpeHr9LhzgtQOWrCwLaYLkMW1V36GtqgHNhW+dZSNVSzZrD/GDojVteahmLWDGh4CVxrvrcAssqFMDfMxUz+In33BdCQYSKRwrGs4lU3F0nv5JYAhN+/5rvPrXJyeDIwpgGIug8MCHRJCtqY3J+gYKFNy6LrF3ffACDFqMs1q/No75uIVGhHbrhz8z7DYS898XSQTl7cC4DvwbOvZbWd8CwJUmVpB4BJBKZ5b4kjhLC+Lk7IkWMJxALwrqVBDMh308jUD6g093GcHyiMGMC7UhgHuxDlYKW25AzOd4lOnp1Cbkc+fff5N0BZkpPdXNyQARb1onLPYsiR0HTOSCBIHPGqqcunJ9YuIToln52W5nokZ0ugcCMAIvYL7xiuqcdWx0HvlpM8wfJGykFbEQUD/h8d6APtb4J+/7e3A3lIE8zoNCYnFBsmjFw1LjNwL88LyP6FMNmZXJT9LlOwoK4jvnsLSsVnMuDDJIk8RgJA5soJRJBQBidG6Z3zcQgAzCO/A3SrLAAkJ9kA1a1SgOkS0a0eHfg2rS17RsgUs1qg47HHHku9/PLLaUnoQtZOz3xkmaX9NEZA/jkBkKeffox++EPbMZoby6cZgGzcuA4zGTWis+vtHaADB46JB+BeAxCOgDzy6HbQrz6gxx/fDePNgzStDAZvBkD4/H72mUeR+3EIERsZ/v4kAJDfeTtGFZiU+4PfQUpkbiorACnub6bSi3C9fvB7nwgAkvd7X6PJP35OdpZZiqBgmcv12OcWwMMnCYDwu5rBiCvupoLeOiqZxADDswjW9SKNROAx4pu1IiB3G4DwuG9zVQtkc/GCGVfRjSwAhGlSD7S30htHpKRkJgDJg2tyc3MpHT6sAIrR9/DzmglAamsLqLwcXiGn+hElNBNZjejEZwyAXARVJohIRi5mwYty8mHc58dAMAmDuhjyAaIYHM6LiAb/i/Ng2JJ95eG5GvzfAIDwbfli9Tr63oCiSP8UgHzkAIRph197poyee14mkAOxZgUgK5uLMACVXhXHz8tnZmNbJXWsrgS4iGMzF52DKmMYUbX6imJBB+Yo3XMvnadtayuprjxEU0vT9PIHB2EwuJ568H5igOIvf90AIOuo2r+BTo6epqnoHAbbcqbapwao/J3BCgtT1CBR+O13nODxL35iAAjPjDz75Xp67jvIX8gAIHzuv/4bzfTu8W9nBSC54WqAELAmpr8nrvlaAILZ+eE+eIDFkRj9lJCidyIis4ycBW9OJXkCbRjY92DZOPw/1gngPzuPxHEAqL/+xgu3BUCW4Qv26BMt9GgbckG88uV0OwCkFLkqFyec9KX11wcg33yxUyTnf/1ZRLE+AgDy/qUo9Q5EkTczmRWARJHH2Fz6GCYsIXuMPq536jiVBFppELLqc3Nz0gfk+PHjUPpphF+BMTOT/V0vK+2uUbDSAqX2ET9kEno2CtanGYDcyrmbt8sEIDeLcNzs9xs0g2t+up0IiLkx060yk9A1BYtBwDPPPEnnzl0CPaNXRD+yRar0sutRzcyQrr0utP1N6SL9cuecb/b6gASvB0oiY6MzIhlsDgZNRzHwMjcxZ7f5mjQFi8ESnzsntlsF7TrbuetBMBsOphSXyOnLpGApXrJBwXJo6lXEPoYbERB3oVK+MqhY3rI4VYyl6MU/StCX/gKzF6UO8hUgrdWIogtJXRgOtr73JPI/3kSiOVRH1CRnpnFgVgNCIyqiJ5bTIh48uWqukzn7jIrSk89WnUzCj+DFDpr/+WsT0G8lOqHrPlv6Ex8rTfxGAxcz+TYbmDEar9hHBvWEJ1FNnw/TdsBSvFJ+Hzzw11QqEQnROSDK+8MbzaEyUOIK58rA5Y/TkH+Axj0j4Gzb9zy1jAkjRbsSE8g6wqF9J+D9Yc30829mhEPPNGI2m5Nstzevpk544gxl5I85oraXQ8fKWjpzZoCWEBm07y/vFAnkDRBtwPKBAR2tMm+yASqAXFpa2FjLQRcuDFteGWa/kC1aYv3OoCRLLoP4XV+TISufUjQdPhvLa0RQutQeLc6g8U4SK8vfWYUupSKS3JZyWEwfJRiyKUI5iHboEkQiuguztDk+uGmAquTCrLgDk71eJBJPIU9jASZd06BPTYPDP4k8jUXMBDO8SLEBA4rT4Eam+RYqSWNT/IITtrVpqT7+1uJaOjnZK3JBxP600atZZ/zduq3yPnEifTqY12Ek+z7qqEiKox6qpJCjZanE8TLbsMReZ1HuI8HtUW+H2ee0vllRwExDwlhMzVozdRADGbsYnYmxVF0IuVSEhtuRW1FYxfHVjLtDZ80bHXoCSfopnpVXRV81R7xiaYaIora4MRlH1mFfF7l9fnrmiQJ6/kXlaI71mD4lisfe/zNPNGPw60NCtZNmEWV//8QQbWrFbDHOrbosl7oGpmEe6KLn956mrz26lt483E1RDH6H+qNCiWrX5lr6AOB9aHSeHt4dxiw5/GgWpqCMiKRfHCrsLqP2vKfgbzFPJ6dlTl/CoXx5yG6vLnXzVuU8Qe+8l8CgfIkW5uykcqZ1cYknMFOu6WZGp8rGkDrCI80eVSRfvWB4tluX+PISIglGBMTqIGX96CiY/AOmnjg3BiD/8L3zCE6pFxaeo2AOorHwxVi1doq6h0/iHZ1jCQfEEdXKUc/QqobP09jMEZjwKUoiduuD94VHUcnmQV1iAFJd/HMwWByh1PQ+cWgvWAjaXLSkpFpYVSwm1tMEpHe5r/zB99+ioRGZqO1nZ3t4gImimrcv4KeYiixAPQBjCkiT72ihZ/fUQO1Mtou66hKqKJaRholheV/OHe+nQogMcOEE+ROgnHPZs95Dzx/z0e4VUVpdKxWlMiMg//v/e4yewv47NtbdEIBEESWLggbFJVKDa1CheX42UuoZc0ekcWAyzBEQFS2JLtH8mDSDfefd09Q5kqSLPbjfqX7yFcrzH4EnDZdp1GvI1UA1BVtRjwsiJ2lufhp156dZCAD09vZKAPL666+nRUDE1jcoPwUgN6uhu/v7P2cAomtSAxIzr8Os5XsBQHbu3IQZEx9duthHjU01eIl5aS+SyW8VgFzTCj5mAPL//HmCOlen6C+/Ll8m2QAIRz780RD1rX1frPNxAxBXVwn5X2ujuV99/drqvIUIh97o0wpA+PyZdsX/cuP5VBaroKJYMU3SFI05oTKFf3FQQ+4GAGFgEsLAqb2qgU5e6RG8cOv5MwDI+mbO1WADrcVrAMiOHY2Qse6xJC7TOU4SgPDLe/36KhHxOH+eoy3X0iP5uJ8mABJEUnjEF4Q7tAsDGzfUXyRlIQ7gEvfiBQ0K2Fx0Foy3KB09LlWxRMFER0rnfdxFAHJ/KSYUp/thHCipFT8FIPaswp0AkEDQg2TtzC7oxgDk4fsj9No+NSi9DgCpqc6nXXD6XlyOUyVyHfpH5unw2VF6aGslTU4v0ntnB8Gxl4PV3RsbqSgSoBf2X6AoKJhJ0PLM8jkAkNKSUuoc7aJkCDmL+HFn0W/RTGyQzkzK/vxGAMQFx+ta7y7q745AOQtGhp8CAHLffZXkDB+nydnB6wKQNU1P09WxH0M8w87HyQZAuH7cyAXJw8QBl0wAwssWllfA4X6SSsqK6eTJyxA6koP4WwUgdZBJ/tWvdlChS+Z73C4A2duJSU3kW/3i/dKQ0AQgUxNz9CffOk1/9K/WkY/zQm4QAblbAOTCSIo6u7n/7s0KQHJdUBLNxft7aYIiEDyJYeKFo1j9/X0yB+ROAEjHhrU0OjZOV6/anPjMR/PW/r43ERDOgTh3Dvr2Y2r2ASdzK4P4T2oOyPXO63rRC46A/OAHP7npLbib0Q9xMMxWWIOGjGRGeTKZEQBz9khpgVtTquk5IHpq+HoARF/s7UZAsvmOcA4IUx0iiHps37FBcNkPvH8cAyc5i3MjAJIUrsz8wpfnn+ZPgpcQGx5mnivnXIltZIqLrEoO0ZqTfVoO1G9Ptzty5UyaIw9K7oh86OIpkt/d+NSU2O2TcfqTbyTo8e/YxwDN3Mr7EOtjcqn8/AZKBZZotEHyxy1LBSNSkmk0qKMomWpY5vb6uxkB0eunRTLUOMHyWTlST56zVVkjIDdLPBfUrIyxbWbUJC0AptY1c0H0+pnHuiEI5QiImYiuxgnxWbtNJ1hyV1QK82rld/GpVmFnc5ba1cWU3OVlhbNlVJooA303j8ag1T8anaCxBPd3BhgxHajNCImVZI4L1rPYjEnVjHFRBEo6UDl878SlrJGJemjNc+np4ePZM+OlpaAUFYUQHbHNDeXv9k0IIil73boqJJpPie1FcreVkJ0diOjt09c1c6GwncUZ5zCb5oGr2uP9GzK8Fl3fjAZYiTNY15Lmtc/HgRn0BPx4QkjGDICXnwvT0nxfGDPXMHbDoGUOiacMMuAIQEv454ZvAadNcI6I9O/AjOCszAc4joGLLgn2NrEeBPQ7oE/IZoG+Uj1YSXVtYpLaSlLn5G2535TwsZDXrI+1rbiGhhan6Oq8nI20D2E3TBEJSjcp56PaxuP8/FgN0jplRDpU29X5IfyTiIAYURIrLGjPZ6cUpS9hJKGLaJ16yJBWbKmqmZg0BZ8LUeBfo4sDKlE66Z/N8TJL5nvAqfplXi9pJT2rdmI8zElEQMCIt3bnR3/91WfbARCS9Oa+HpjLFdF7B/vowV11AM8j1H3Vdj/XlexCUjG/Kx7aEaIP4JMwPYu2g2Owea0oOp9C3BcHfe7+ZlpZn0M9g/NUB1Wn8/BwGBxfpNGpKJKn56BcJSlTEUTdHtpWR3sPXqUF3Na4lVCGSAd+e/bpWgyE/dSHyNcQ/RCDPaJNxb8Iil8+XZ45QIOLEG5xIWrpSQcu7OnjVlEN73IlFSQforcOyFn3iRGJuvQzytsndGTVqDeOgOjCie1aWEHnhZj3J4lcBf1eFNEmFS5m+lNm4XvhQFsSEZAfHkYERDnLJ9i7I0gPPtAAQtm7NLMwivd1xMoR4nwdr8qBaV/xCOpUTmClUnLgH0/Ok8wB4XpE9BGJ4VzyIvlUrjx+WAFzgQ1QUTgCwsXtKaP9hxIQpglAkWyZXv6JFEZJOf5/9t4ETI7rOg89vfcsPd2zrxgMlsEOEDsBEgBkZOIuAAAgAElEQVRJgKTEVdy0R0/xk/1sf44UO04sW89x9MmObCf2c/JZiRI7SixbHy2ZokhxEymuIAAKJEGAxI7BMgtmMPu+d093v//cpepWTQ1mQAAkRc/lB053dS23bt269/7n/Oc/aCflcQ0rEYrkJMCJMgBEoiHcJmI/wIr42lc/TYvhxeaydHEFVkqyv8UgHsHl1LstUMqSn0vKoGSWHaY3oIT1/9xdQM1dk7T3XD796i3yXUiUrxT0PS6vH+2ghrZx+urnV7MWOMYi+UwGkcskot6xsH4vBwaviQeEAciFVnhgM100GJEeJi1vXJ6/nmKhJdQx+B5keE9TabSW6st2wIuWBgWrHdT0LvJt3bo1+9Zbbzk8IOZAL87oKps2radGJLnrgxzc1ZV5ADKX9rtWAORygGO2Zz6XetqBkNh7TnlATJDh5LGYKljr168RsR99fc6srLpO3D7WgGa6hR1B6tPvYCYVLB5XeQFQXJyg5Svq4PmIgFYyQe8py6VWyeIzmpOu+B5QVCl1bROA8L7OAVn2f5HrACVQaAzAUNwxg17B3ZA3EMUEAsBhFj8CyzXtihcpIUXB0tt43x/+TZJ+utNHz3zBnlw59k0HnovrY0xb+O5Omizso+4lkuOv5wSeXy6nfMX76uY2aVfiHB4sBXPb5QBI9KU1oh7je6SSkCVwJBZHdnFTt/gXLwDCB82VdsXnsPZ1eVscAEQ1qUm7cnzWAETTrnBeHXjuoF0xBUszDABGrOSD6BZZlfMjoxdhvA2ggv+rCpZRha8CUp5B6oalqX2yGwtiTH6W2hUqr8GIETgswIdmjeBzVi10mW5VWRKnmvIievtEo+wHBm2mHIo9NtCw++yaNZUw+oxSZ+ewI+ZMj19FRblCGrKpqU/sYzw99dEGKzMDE/kgnGOZ8XBYPcugXslOwzdg7+MYmjQwsQCI3J+lhCMAA0V5+QgEDoMGk0MxqMIMT4zTBKTMOGHfJB7yGD4nsaDNB/0jB8Ga8nIISAcFi4tJ0RrHsbrsQ14hcR9GYj0GIhp0iN/UC5c1Xyj1wvqsuBCOxccyzeT54dgVoE8wmerMkIzn0YleIbthN7vRJlpcymdYCAS+cSTWkIdaAER8li+3z6AnMX1qSi+2zfdG9UEdjM7Hic8GlrQob8ZDyiAmShSVF0feD4QZDFl0v2OwdPcPHtvs++YFp7i2plo5VCRSQolKl3wE6t579zJI4OYIADE6hsSNg0mqqozRS681UQMWhlZRz0QYnzBw3rqtgE40jFF3H0J7MRhZfRa5bnTJxfk51uPGG0pEsr1hJLVbVM2J/rAsxTETWEifuDBA5y6OUhLxHxNqQRyGlzo5bven5fUFtOvWOPpsVAT3do+ep7M9b4jL1BSsojrkBNnX8n/gcAPAUoImmUkZpJz1jYFqrOYi5Chal/hVutg+RifPD8EbovJDoI5cIrlBxCXJ2pvvIN+zmbxaB52b851OVsjzrjUvcr/VAGQ6/hBgkPf//MOIAXliLx6aojzibxC0oE/du5o6xvYj31ALAtJjyI2i8oSg/0R9RcgnVEZ1VSsQ03KW+oY6wOCTRulR0NQIeZC4cH9IZyR9qAxJAgsD0qtRU1NFXe0SKCxYuEz8nUCbtbSm4G0ppTfh6X3vPbUm4Xd1DgCEz/FHv/0wlOxGYbiYotKa9WA/SRCzAM9d1AH5ww4fPCg+V1SWUhs8YW+fm6DP3ZSg6uI6+u+vd9Hq4jBtKoc88apa7CVfoL987hyVxoP06R0VlFdaQgPjykA5hVQCLPGOkqsSNQYAjPzK8DkJpcywymHDRsikelWiCSk2QKBMjUEYQRyP59/VItVlmSp2milY8IBMJi/RUFiGcGgAUltwO+6xiE50/SPU1TKUCJfSyorbRb/phXPg5MmTTg/I+vXQOH6P9ZJtq5SsgbPs3LEN8SINDg+D136zb7s+AGTbto107lzTP0sPSA4sILt376DnnvOirMxkYZSDyVV7gMyJ/xoBkE2b1tHatSsRVP8iKB8fDgA5+l4D7di5lfbvPyz01n/ZAMjWcxn6yx+l6PbvBIljQXRxA5DYcAlVndlELVtegwysHLDmAYhqrY8oAOHaCeldWJejsPjVBKow6EfAf45S+3AvdUNBaYInnysEIHzelYtkRtxTje0OAMJeDI7feOedFr662IdpVdu3L4RARIsA1E4FOh+xd2TJkhJ6F5PWqEqKZs8PunE/eADCiQ81uBBAA0pDhfBupLAo7RocgCJRCmpEKYANSN2Oq+SLiB2JxeXiTZd5AGIv2j9uAORzn1kDy7WfevvG6ennzwvDBmPCISThc8yZVwFAuB9NKSvKHdsqqaosB30PErljaVoIr8g/vYQM1FCmmgmA8PFf+r/KqLigCHEMEwhaz0fA7wlqGzpJq8pupa7RC9Q2cmxOAGTg3P20fmWCDh3rp6Zzcs6d+pAByMP31dJzr7wNj4R2EUsAUlVZQA98qp5ePvwDYQBwA5BNK28TQK7l0knEJHRfMwBSXrmMnnr6AF24oObTKwAg3/zaA+hPU5QITswZgBxtnqQHt8QFADnaOkZvN43QZ1cUOADIv3/sJD2wrQze6/wPDoB0p5EHJEMDw500kSfVPjUAWRS/h8LBfDre8agAICXRBYgH2YDfh2h8ODWdgvXww/fS4z95yjGwen35qAMQLwqWqezF9+T2BvB3U1Ju1kb4AHbwqo9Xvc2qcBZ4DsLfv/+tGWs4kyfkagEIa9Dr4vYMyO3uoEH7e8CyROozsAeikO655w7I2B6l48cvn3NGW1/crnfLdewIflbUhRnygAjrNsx/7AFZsWIRJH+P0M5dW6m7a0AEwpsAhD09lgSwYWXT103pjLA4JXs/bYuQ3VY6ODFQZFAYwB238g5wk+A7F18u8pko6pVuqUDxFAWMgPNQiRwUNRXrB3+Vop9+gujJ2yBdWGZbAllBEuIsVokNlVBZI7xNACBuOhUbRnXgOddc/24Gsc9EwXJ4RNQtenlAzCBWfgY80ef/YCclN12g5MrpOUC8gtBNz4T43YW5+evlaFdybJBNIv6q+pp1E54Vw2qrHFiOwHOtLKkMT+J8Kc7loc7HFCsuwgOit4HXnda5PbAtoylY/Fl5QLKmBwTB56IwtUXXk7Og43MiFKNKyB+W5iYgQTkCi+gAdSOzL9MtLNYUvB4+i0aDmzI8NHxaljzdtKkWwH+Mzp+HIIFhHb/lliW0d69NJaqujkOFJoyAcklxMMvy5aX4LQLwgfwmurGMHby9GTYYMc/lte+0bVo1Sx8okiGiL8E4w/WIImdHYX6e8GyMQy6U++c4DAssdzoMq/Iw/jJlRhTtFTJYPkEIROTHpaVVE4zyYrlgPdj0StPzkVIyrwffetO6lams9JboLOjiC8vMGi9kRqF/UwFXq0Zwtm1d/LDMZxXXUvfLypxcWphfSAe7mnF/GEtAH+MCkW7EdWkjhKE6ppIV+sR59UvKbjbzQcnP2ushv8h+7AxIx0GGh0bna8lMqkbUdECuDwLTs9pbIhtEtqtx0xlNwXJ5QMz5xO0BMWotPpoeEJE0ji9lyb/y9ZRnjS3BhjeJk/1VQaVt9+56UEaGoWp4FsBAercE7chQ47DyYqjnZnpA2AOn+2nacMH64a2IxSTdJqkyhbNE62Cf9BD6kQskJ5qLAF7kckghm7fOlTEQpLFhQyYX+955X5IWI0P2wdONdMPSUsjKliLwegBVDGARuJcmEQgcBcBOQ1XPLMiTjnlJtknAH6X+hgdhfMjDfRK9ug+y3CijkHLlwpTCcUN8QJ9HJOFV9ef7zIHHULa7DUxHlfdGUP/0OMBtrcUAjM7GVED1kIQHZPeuCjp2+gwWrTKXDl8jnZHgaPdt9VRWXAQ54gZQ0OT1elSi1E9uuwsUIRijByUVcRJxWFxCoC3FYsqIgFdDv+75MD7kJGTcVDynmPraZVtNjcr3LegvhCQ/1gbIbn4YuciOntYxPrhfkcyQndhyHIBsAe5CU/T68V1eu6hkOX35X96MnCDIfVQfv2IPCJ/ju/CCcDcKon3DTMFCewxNpqkkBi8aFvtRAOaKklx6+PYl8IgVwLMq+zf3Iy6+CdwjRA+4JAuYqi2fL/e9lHr3AlHZ1uwBGVdukTy0b18HG56ILrzbTm9dRCLCiz6A404ay5EshaEhiPaEq6gy/yZqGkKyRuRH6R6AxwWXvnHhF+nn+16mG9duAXi78P5iQK4dAJH3977LDGpZXgBkLte42gX4XK5xJfvMBIhminPgc3OujLq6BVi0H58GstzXdgORqwVg1wKAmHlAqqsr4BItEfcyHbw472YuAGT687Uttaa+PLvaeSIvLmEAspgOwPOxfMUSWroE/NuX3nAAEDMPiKZfcc30tczssAzK7AHZntktClaxDUAyiPnwAiD+vDT5i5wcXgYgQQU6xHhRZAOQracz9J++n6Y7vycXq5ESg4KFMVXPD8zsiF9aSAtOwrv5iR95AhCTomvl/jBiQ/TvbgrW1QCQ2N/uAf3qGE0tlq5wB55QX6aBDtU15gJA9ILNcQ7dtYyLaUBk/TRHADI1Yqv8THEwuV7kK+zgACCgXWVG1SINC18dA5LhhZfuGh4AJCtiOlRlGYyY8R74pSJSSqVY5BSCF9zeh/D1YSQvGwRNCtfwmTEgOi5FnYvfCfZsbN5ci3iNfgdtatOmGsGB194M/s7Uqt5eOZGJfohj16+vEsHmXsDEayy8fFyaE02yrKPoE65An2g0iIVWiBIJ0Kagkc/vV0VFgoaxYJuAGg0DjIGRUcy/iNfQCFGDTjaSaNDB59btbhhXopjk2ePBhVWjuHDyQf3O8yIthIWjaAMszM5houVysVWCaKaf+IKK/uLIzMkxQPYLpZW7An6lQMPHGnwln1r8+g3Dh26K4lAOrUK27Nfbm4S53qcz0OMcFgBhWS5dVNyM31SZclFiMroxzFgPNRRltTyqaBOmD9mn9utYFdB7dBG5a1BE7jYzEaDHNTLg+3PJGjFUHLziSFar4kD0M5g+1tv3qilYJtDQAITjh0wVLGtlasYLBWTsgECuOvaIQZTi4gdB3QuEgrRrcz5oTBPUg/g77qsmHdeH58NlCkpEfp2Pge9R3X+eSlrJ8x5nPtelfMFC8XESNKABUHPMkqh5ix74xB46dPwSRQuGkBdkGQJ/8+nds68igEQaCwJ+SJ+SVFjSZXgQKmEFUtkoEohTcmgLra7iZNM+euLFQ4glmaLeNknHCSEHSCpt1yeg1K2CUG9LWvlukFwxIRevAZUTgz/390v6kx/9R7+z4q/D4uOomvyCdt66IUHnmy4hK7wcOE0AUlSeoYc+uYfaei/SuUYpe9yHcW7LunVUW1mBcQq5MU5IA2YI1Oaa6nLkBgmBVj1JF5ouClBWUijvb8GCWipBFnkuwUyU2i70YQyBFf/dRrEtHIihDklae0MtdUMd8+2jEqBRBu97Rr7Tft0XIdIbkJlYURgsSQ9qkhbQQ3cvpqLSOBbpAVq1TPanTRtkTpF8CB4887iUDV5YV029kP1959wYvBuFlD8l+01eTgWdhxqXD7FX3eizpy4O0T03FEOpLQVPGhS+oO38s3d66Btf2fChAJAlifswVo1R67CkAXYPcK6QLK0t/RRyo7VQXXUpYshbrhyAFBUV0QZw8t87evwaULDUs3m/f+YByLTJ1/SAXH4ynz5xf9QAiLNbuL0nzl+vNwBhz8Udd+6i/fsOQeHHpjF91AHID/5iih7f7qdnH5QrgssBEP596cFPUCoyTpe2vu5oYBF4bixIPigAkvPkZkqub6J0nQyKnAcgdvA6y++KNpkFgOhkg7wYrsovpcpEobCcdcMV3tE9AMs/LGH8bD0AiJjsQLli1Sr2YGjAsXp1hRXvEUGStCVLisHpVflD1DFr1sh9zp+X1se5lCsBILx2j0GljoNFeQFUWJiLf3mQKE5icZHCggcgg7M8j4zbOUY4q7peFHFnspIZytqJmIyPAQApRNb0hfkJOtILQYB5AIIn+/EHIMHC1+gz996DYPUIjSJhYD4koFlGtqXrXUrnyQDhuQKQeE6M4rkxuogg++NnWz50ALJnZwnUp6CcpNS93QBk9bLFlBvzgQ7UTfULYUiDGhgHio8B4GUAeBrOI0YEXs8EVMSa2zrQRnlUCJA0AkNEb/+gwKL9MMqYACSMjPbJUR8y1cdgfOmjkLDWsVEGMssAmH3wUj39vLT6XykAuW1LGS1aCS9BIkJrlsjYjysBIJWFMgO7PxWkhuwkvXSsg/79fYuQR0h6NYK492892vABAJAh0NsCMGp1Ozwg9YUPUUdyL7xF0iClAchqAJCzp9vh9BoHsIWHyFTB0hbs2Rau8x6QuUyl124ftzXH/O5+VkxbMilYsz1L81xX6wESlj1lEfQ+18wULJVE1Wi0mff1allHsLdhEdWginnyboDFrl1dTA8Ia4izcXXJUql8cf7cRTHo3HzzZqirXQCHUXHB8RsDEEv/3FBa8VLBMj0gGSN5REZlN/fBQqCL6QHx6QB0HnCwgAp4eEDMbdobcnMPlK++l6bb/jPHfsh7jSScyQc56IyLDkYPj8Zo+csP0lh5BzXv+Lm14hcUVwOAeClfzaaCxdex0i0Y57IMYIZXQXsctAckpTwg5rP3CjyX9Dl7L6fNXBrb3FQv3ttLUcvtWXHQsNQlzBwgZiwrYpNFmRq0+zF7NCz1K3U8U66Eh0M0DigW2gPCdVLqWNbvfGs6x4dQFFK0EQYgmo7F7epOIMjfUxq4SK9HFGosC8qKQdMoQMBwhtpa+jGh8oJ9ylIXElVSDywejyJXVIIaGnoEAF+4UFrt2DPC4IOLBhq8L4OPc+d6XcHm5tOb/bM5djEIys0N4R9kMuHZYA9HDqyY/bACsodlDMHBY2NQDRoCfcqieRkdSktfcZC6LmzVNtSx9DMwhL2srgShK8tQm1tgU610LEgM2c914RwhIShl6fLaXimBCreHtS2GNuISDIWty/VgQQPtHrt+fFEUDfbZURCCTLIuSZXjIwBKmC66D5ZGcmkVgkhfZ7qEAFSGep5WCfPzolxRMtTYxQnDdNEeJru9tNvOvl4ElvwwBo/Rcdsok2RAa5zH0sGy1NfQliomKatyg/A1MoJKphUd7GbIZpW3SNEW5S/clnY9OKuDaCtjEDLnIDMPSBK5DMT1lMVefFGDkA+5Xnxm4L2qhpN1IIOXRZuaXiLlAfGDxsKW//o6+azONuF6aDrzHDqLPHtxgngXdQmojOEB9ZxZ7UuXJIK1NZ0vBIO6SEpolHRqEF7zfgSiB+jeu6rEAry7t5/qaivoaPuTYs9QJIngddujJtssn+IlHRBTGKZMsoAmhlZYZ11avIpeeOMN6mmXHoKpyRzch0GdtiZueHh0e+LeNQXRnGPHQM3hIvN+aZeje4R23JL1RQCQEx0AC3ITCyFkFAUrJz5JyxfX0KoV1RDNOE63bNqEPB9RBP9DTAVUrNJEGbVe6qLOrn4kzZPKrVl4CnKRp2MBWBZB5AOpQ16N4eFJajgzQPWb84TncjWUAHt7R9GGw/TaizLA2pcOimzy6zdWw9OQpXePSc8IpfEMFa3Sr/qiDx4Qn6K7+YT3Q00KwRVQvGoHFStGO29ZQT4s3lk5bPtNUnBl6dIaBLfLZMv5qGNxeRUdPNpKa8pTdPMKuc8o6OBcSgoSdA70qFca+ujruyshZKhUOEHb+5MnG+nf3F9Lsdql8ILIsSeg1TTxDmQ5UztKBoq+aSQ/5cL76ZEipWieQeTvGE/KvpaPvGgDHdLr03C4ld5oHqSOzjDia3oQAyKVM1led1Xp56ih/8dWMkzbA/IAvXPoHMVjIRiKIOM+D0BEm4lytQtw+0zX9tOV1OvDBiD2gl+OzDPRxdxyujo2wvRkzASOvOJgtOva/ZuWzuVzORJlqUdkJk/ST43Pwf+WL68Tm86caRJ8+E9/5m76yeMvWHK87j4D8cE5PHg94NqTxxSSIHHx22sWyoQMCpYh2xgAADHpVnxcoARJjvBPlyAoWVx++Dcp+gmUr57chdiPSkXLwlxuxn0wkGDQseToLQhnyVBedyUUNVM0VN0E43CIWrZJMQOe1983ADEmaS+lrMsBkKJvfIH6vv2ojSlMcOFFweLYEeMpuNg5MwIQr3gSxzac10s9ywFA7DWYzusk4z5UjTimY0rFdeh0b2mAD52IkKutVa6yApTIOzFBiQYg7P2wFMHcAMRFwRKAxOBtW3EfDI6wlkogfqEY9KyqqoSI9+jp4X+jduI01Z6sflVTExeeEI73qKsrwkR5iW68sVZsY2DC+5SV5YHf2+cRbD776xHG4omBBYMMGa8BuhP+MsjgBQJfg/OPcCLGSSapq2K/92YHsd9HK1Gf+VCFN8SpvudcUeLkyhsSQFIyXfIKbBAQU7EgOQBIuuSLeBAVJwA6xKHD74qfGGzoUlAoF7G33HKrte3ixS566hlDPt1YfPJOISReM2PKgormlVaqRryPzpTOK96HF9bT481MPcF9qhgQCSiVN0AAEFmyWgXHiL3wwTrhZdiJAtzoUltYRTdWLKUznW10pE1SzViow0mZVXOBjuXArxkFQNJGPIiIG9TDogkClPQqGbLUwqtjqGDp+jjmSkMUBaLIVp31PTnuzbAeQM/J2tfrQyar75/b1dhDAxD85fFyVb3c7+RZWIGF+9iuw9SE+ox78GsrELeakmn3c4AeH2FQ8lJjoPOoeJlAFos3cgKJDBbHWaXmFMnvgsU/hxjU/otHttGFHmmpZxpM+6UxeECDtGPNDnr3/LtoxxBtX7ORTnY+A3W3SUqNVtjPt6Ce9h19k7ouSoNDBopK6XSR9buW25WKYrLdouiXIaW2pMEeb9cqWIJyp607/D4q0GhK+eoLiPca++7ZxQCkH7QnaUhh6eVMVlrX/VCU4vLgfWvgxRilmqoSasG79Nr+Y/I0E8XIai7bM6ATcgIc6AyyrHDJfal+aRli3hbRYHoQ6mMpWlReSXmgMrW29dNzTx2V11UARHzGYjwlOIQocwAg1swfXUT+pARCN99UR5UVBUjMx+AP4HBykrZt30g5BXJ8aGlsxHojCxUqZHz/wr1QPJS0u8FLMg6jLFFAZ0Hx2988RF+7CSCKYztQYsXF9MdPN9M3P72KsgAwUaXQNwXPA5dgegLZ3lV8CkKQfJCf5hJC7MikMjplWKUGJYJ8IpMTSgULdek4L8HYscMtdLBpkvoGoQ442kkDIQmaGFisKf0CtQ8dof4xOSaMYaKsia2lCiiyPfroXlq3tlj0B9/OnTuz+/btEzK88x4QF+lVNN2HX+YBiBMcflgA5MGH7qSnfvryLwUAqe7L0g+/m6I9/0VaPi4HQKpPbaboWAFdWv02LXnrTrq09iDlDBZTdKiQWrfuFcfPA5CPLwDh5+tT6jLV1QkAi2IhRcqxUI2NvchqPiQsujfcUC2AB4smHD7cBnW6Cli7xqgSSjQNDd3Eng+OuYhEAoKO1d8vJzuW32WPyZEjtpAAx4fwuUyQwaBjcBCWOSw6GGSwN4aBx3TVLG3YsBd08wBEzlMfNACpSVRAEnQBMh5H6Z/e2y/qMA9APnwAQmEZ08HlS49sp+6xVihq9VsAJD8nn9YtXke9UMprbL9It27YCtW8Y9Q10ewAIHnwDgwMD8HAIBeoH2UAsnRpnFbUVyHeoxnxMWM0NKAW2HMEIHx/61bX0fZdNUIFL4lbzkKq9sAvzlM7PL3i/brGACTkG6Yli4qoCp6YiipI7ja2XDEAOdOXplch1fzvdpU5AMifPtdMf/jQ9QUgxzo76WLHAgCQNgcAWV78KUiUd1Fb32HRbgxA1pbdBQCYQz/6pwO0fCmUBpmCtWbNmuzx48fnAQh3Lnf0rPUKf3Q+zJYTRMeAHDjw9ozeB30315J+JQYnWCrcFKy5ekC0J8IRnGY0++VoZ/IYaaE068DfOXu5Ll4eEEvBymUq53MugweELYZnG1qEO/u23TfSL944ApqHHfwnPCtaQcXDIufuOdNoDbwDVChEMahWmSDct0qb3RexF1r+/DS8HYapHYcFSpEHxNgWLgP16u+nqH1Blv7bZ2S7hJX6FVKaTPOArHr9QWpbc5BGytpp1c8/S007n6PyUxtpqPwiDdVJCwYb8MwkgnOlYImD5+gBMb0JgoKFQ+N//Uka/KphFTYM3NqI5la18vJUmG4RRw4PfT6P805TvjIepnVtr4SDI9xYcucpqNXowvQr2wMit7L3w1K+4u9jKjjXUPwhtY33tzwgScPbxh4QM7+HpmAZlBef+btWvho2KCzou9zXFyxIUGlpvgAeVVVxAR4YSDAA4ViPU6e6rMDyOKz/3PfZW1JSkicC0FtA5dqwoVp4Kg4dahV0KPaa8HkZyDDI4HeGwQqDDAYYGmiMIAeCl0qW+x0S7eBSGPCmmrq9G664t3zcvxGcLa7D9BLTDmUlOMR7A9oXl/wC21UZV56MXHhpdInBAxIFVUyXPIAyLlEj2LhAUbYiSKamS2enndTu0R89CRUiJz3FD1pXxsxtpCzuU8aLqVW0QsgHcUtpKe3tZlUy+DeStjgAqeBzTiqnS1ZtCwaNgHe2ajvaQn1ROQH4WM7HweWL628VwPRH7+6HGhwyvxsPjYPSRTE9IEoRy+kBYWqMuobpiVF5QLKmSpu45+ke5/frATGl8WbzgGT9ihLmdq+q2/QLVSJQeJZxX0cej7PjQszA7KM+lT+FPfeWd47b05IXVPFdRjtK963sEwH/MJxzTiloH1SYUkrNKBiSFJ2qijjturkOuUQkVSgCj+KFc3gPEQuxY8sy8Ze9JHl5PrrU2wrZ3ouoszzvkrJa0LXSdKmnE4l4peJUNC9OE+MyZkEUXV+mXylRhIJ4DHVzvnujAKySY6YAACAASURBVDFWnhD2kJkULHUOM2eIfo7spcrg355dpXTs+AiUyGQjB5Dvg9XduGR8sm4BzJlmSSlaoC9TDBqj7FeZrPRY+HEsx41xmQKFKa0G+0gQ8sc5Z6mkqICW1dXRxcYhutQ+CIqSvG4UE2hSeQsokMQ9qbVAlpNoaiqdPC//Hz4SWSW8Xz6lVJcxPCAMQApyZFs9+Ll7oX7WT4sXVlsekK7uXtE/OCHlb3z+bk8PyEwA5C9eaKWvf2r5dfWAnOppo8a2hQAg7Q4AUpW7DYIFQbrY/7a4NwYg6ysepNMDT1PHu0sQhtcvKVjzAMTusvMAxPH+XvEXHmAv14Z6ABLvo3Ch27ObGwi4FxRzBSDuOmgAwsczx9hdLhd4X79soViUDQ+N0dL6hUie0w9Lb7OVbZXPpelacsSZnpHXvJ65aHIAkQI1XUfsaTsL2pWlguWIAQEAKXUOtKEyABBj20JwvJ/5E3g//ieGv0XOezald5e9fSfljhTTcOISXbxRejoKm5cKKd5gKkIN99hp0/lRmTEe+rPXtmmNfBUApBgUrF5QsDSAMOd804uvr2mKqojno5rU6zj5/OSRnr+boEQyAeyifvPMeG7EfbgBiJVcUNPphfKVoXykAYgRC5LFNg08dFNmTQDCk6MbkHBNTQCiKVhm9moGSqpwP+fM0lu2LBBqVgwqwlDz2QiuM3sz1q6thMxmBlartAAkDCrGwAvIQdZgfrc49oLBSSIRpWXLSoX3hBekDFo4EJw9KhcvDlieDVPI4YoHGnWAc4zw8oY43j59lLVRHM80LHdxOMLt36NQp+ESA4jSheV3ueRDKUcXBiCmDG+eAhuslKVLFDQzLifP2PLizU1S6Y3LiVNYMLK1wCzIsG3GCwhKDhckSNTFp1SJIuCA319dTU+1tWERhERhE3bcmpSeQjEWbD5FRQuGbQDCcWqmTU4vlLNQRdJFS/LGQ/kiSLcPdcriuZt0VK0Ulk0Z8S1Jef9pI16J31U3jdXHgFBV1wQgMuO7F2PBmFN02BNuImBYEzSNLetIQCjvSMwzrqSOvN2Uk2VZUlF3XhoaA4emhGkQIQEInmXDBKfTc+zLuVK4iPnDoIq5DXjueS+j9vVl8ewRJO0oUGLK6jiMkFwY19XGaSM8lW8cbqY7dtSLce74qUFauAAgAXV7DvlF6qqidM9dSxDrMEDNHX2wXI9TWWGCFldVUA7GgFONzfTsc1JgIpyLwPaMGaek5jzEFOgkmnHQh6ZUnI2u34hQwFLPxpQU5Aopa5bZxmYMJa8bBAXr+CgSAyoAgvwSAUU9TGfke+ADIOCYTF304/WBMpfWanfIgC4LG0uNcVe95ojIoXS+lBIPcCwHgry5IIpSXgN9O6lAR8aHNnYk6tSA2AbGpniarhegD4CmUtpi1TVOGouSSOTS1u2rMV4mKSeP6ZZTVARRjc72TiQkTECVK0Bf//Ie+RwyUpTFNzlEzaBA7QNQ+o0N+VD5k+dauLievvH4afrTr2ynNOJEApAe55LC/uJ+QLVjBTbREtEksKMEQWxoSuGZi3NDhEBsy0DyGYYiLvn4/cJhmeKhpQ3JKnvb6HxzBQ0MdQGAvCO2s9xycc4yKoutoeMtMvYogPi9NaUP0TutP6HBM8jUnm2/vAckrLiISfDS3GU+CH1ak3xgGz7KHpCPGwBZsXIRLV5UiyBd8B2Pngb/VLphzYD1jyIA+f+enaRWSPr+j1/BArDMyWfWACTWDQWOpnV0fpv0LlhyvMmICEhnYKGTEYrBaB6A/LMAIOy9YOBw5kwXvBQ5Aky8885FAJEaeDQuCkBRiSzQZWVKIx59g4EIB4kz0EjCmsi0KgYbvB/HiPBvi0AzeOstJVl5jUbLeQDy0QEgfiMT+jwAkQvQjwIAiYHm+OXPrkeehgkE/kZpBElAx8eRlRpevFcPXIK07ZDIqP6JTyBXT14OkvnlIGg7Rg0tl2gZLPEjyCF08NhJ8P3lSzsPQK4fAGEHUhiCBAuRADZRAqVCeBAaL7RSFDnAVqxagLXIQvrKnTfI52AAkFYAkLfbRuhLq3MdAOSPnzlLf/Qvtl53AHKuqQrSxD00EJZ5jhiA1MZ3MCKkxo59FgBZXfIAHW57klIXNwCAdIuEhfMeEGMy/Kh5QPQE667X5bwBHIS+cmU9kudJ15c3NcG+6Wt5zyYA0ed1U7CcFqNr5wHR1gw+v+nVMD0gTA0wi7mv2xPC9d+9ZxsG60l686AMZrP3MYJb2YKlrGC+gKkgM92yKsGKzl1g1CUx3QNC8IZo9StTBcsXS1MQFCuzhJDdPKQ8INX9Gfruo5P05d8L0mRdmsJxDw8IAIYIPH/nNmrYLROPagCyaO/dEOvJUO/K9xh20GRhrwQibgCi1bMMFsSMDMZZPCCWJ8NDBav4/4UH5D8iCN3DUO15nM1SkP3fywNinMsrD4j2tripXG5KFp8fwjRWsZSvDKqI5fHAXuwN0QkI9UHs/ZjVAwLlK0v9Sh9oUqr4s+Ht0J99llcED0B7QBy0K/vhsQeE/3HQ97p1CFrEX/ZSsBeEPSIccM50KQ4SZwUq8z1mb0dv7wi1tw8LLwmDmF/8ollkP+f4kJaWAQCQwg8MgNhPRD5oZ99xe0pcHctUyeKDjb5reTtUDhD+WSckzIespy6cI8ThAcmXlmpNxeLPoahs+3hcJqHj8pMnXrI+Hz1+Hio7toVWHMNB6IZl2a8CazNpo5KKBsMekE8trKGfNrcKyeVUyqaN6kBUv7LCiotqOhYoKDrw3o8XwWdob2tiVcZQX8pOqWtPY7uZL73qZ1NG1lOVEyRjeECE98ORdZGrglqogO1MnznY8L72k9auGjNZZkBR1IS33XhROdBXFNOlaag3OhIUqu0OD4ii9aYN6q9RE7SZtCBLAOKDB2RymgfEqWhhNJ7LZM4ULue55Tc/rERp0+uJbSIwWwUZU8Cm3H0awdnF8ExyeezJs3T/3cuE8t0//PCcOnWIQrkSzN6xazFoWznUhfe5siSfepC/4dm9R5EbhPOCcJONQoXR9rxIaVqmMU1aMu35CEKf0N45dYWxAVDC9ATBKnWm50i50b0UzHicYQ/IbnhATpweoY42OaD7oNwVVM83oxL8ZX0TqIPNQsggR4aoMyfR0+2qZLeD+K7blile6SntCkf8Tp4c1DMwqGhJKK3khuxMMNDJ83JC0klkp7eK4ckSdWRvjMqPA+kYbNGTJtpaHRaC0l1AB33rE6E9kvA6iIJJp7wkAFXBYihi5dHtN62gmsIYFcekJ6cI64Gu/jC9e3GE7q2H2IyiiZZWVtG3nzxH33hoJUWrQCVXbZVS3hs/U9GUcyEdGDVyA2UoAAodF3+OFB5IcoLWHplEsRgA6fzbB8Xns93jdLoX7Il25Crph+Kh74DYzrS5xYW7xdB5vk2K2ASQO2l92Zfo1VP/QLnDN9GF828hXhBeuHkKltF/PmIxIPMAxPvZuEGVBD62S/taAZBdu7ZgIQE5P0jetbf3QFJU5zP46AKQf/1iihKY7r79BTiQAVRmAiABeDq2//S3qL3+Xbq47gAVdi6kePcCsA8AknLgksUAmNdaTd3r3qH+eqhezAMQh4qanj8/LgCEs4PnYEHrVp/iyX9gANZTxGxcuNAr4jw4oLyiIiZoVgxS+P3r6hqBVwQ0HEiQspTjW2+1iESEK1eWib+8WvygPCD2qHHtAEge5DA1x10nIeTrzAOQeQBi9zf5SQOQ5YvRZ7CmaLiAWAEXBeuDBCBhiEIEAGbZeDAIA1UEKmYsFDE0rFXkbACybeMCWrQwD8pHQQSfT9DTr0jXxzwAkf38wwQghw820ze+fj8VQ91sabkErQxAOnsj9CZUsB5ZGXAAkG/9BB6QR1ZddwDSggTGfQOtACCSmsUApL7oE0IQo6H1OQuArCx8hN4492Mqy+4Go2QfPOX5TgACgpv7XfL8/stIwbqWlv45NdI12On9AJBEIg5r4wKoVpyQL4yX6dio27Vul9liQGbygLg9JlcaA6JpUdfCA6I9OfX1tcIqnIQG9rLlkBo9cgaqP3AbuoLNrbp6xIBM9wDJgcOxPaEsYEYMCHEMiAo+9xv5QfwIWA8i6NwsQXhAwpVy2+vfmqQv/VGALpX4EHhuW2dA0RaFJXi1dHuiHRKATWtg/IzSZD4S0pVByaIGQee5kMfDeLvgwO3UveJdqBj2TKNg6bhXZXAV5zaD1Gfq/l4yvF6eDJHKAetHtwdkTjEgxjCm958pW7pnHIk6/nIeECsI3fSAjMlJakpI78pi5v3gAHRPD4gOMof1VwehewWei36j84A4PCCuIHTlDXEEnisPCFtyY74oBv+oABxMl+IEfoPIqsxtxbk2GHB0dQ0LoNHdPQrwPSQAB0vsMsWqADK0HAvCYgzl5QXU2jogzsN0KwYwHC/C+vksp8vSuXws07OuNQAx+5j9Pnm4yrhvqo5nvncZD64/72fKs/oRb7t5zQoBqrph5Tty4jQtqV9kWUHzC6Tngw0VusSwLU95PXhbTHlMTKneEKyZXOLgfevyxBPSWsjl7TffoWzYjivhbdGcArS/vL8Mu+OUd8JnZJtm7yUXHooeXrqSHj93CkwIjt7wipExPSfqwooLzt9k8lEzTkgtwkwPogqUz6h6ibNw3czBQH82gtCzilufUbEg8jiOVlEyq0auiayyMuvcGWJfEb9kePAsK7rtNQoCDIv74Pg/ljRSJQnZVVHMGBBlyReiImnn+Mq7hlRsjaimSpo0PaRQXc/DA8IxK44xX/c90ZbGgKXXYNrdanhA/IYLNhAphTfM6XbiVA8Zn6Ll+Y1cVbjG1JjyPvmQ9CGgsvmp9gggu7dfeQb8qSiVL5iiDsSAiSZS8ULZybXiewYZvUOwyOsSVDLBQoZXtWcIjyapEtBZbY54g4DqSxlwmr3WJebawYyF4X03IxN688VBGAG1SzuKuUz1R33PPvsZi7qn5O+hUAzvi3ym6Sn17Pmv2iata0qml3PvBOQ7yf0ggHwh4rP6y44ULZHMPGUdopCBzDXnkJFF1RHyxjo3SDYLz6LyhviiEBBQXcwPL82UK2Cf6+KP4DnxmeClqFsYo2X1QXrxhWb69N0VVFReSn/wWw+L34cvvUntACD7zw/QF9eGPhQA0ty2GPLHzQ4Asjh+KySKk3SxU3pF2AOypuhz1DF0gcZ6C2jva8/AO15JvmXLlmUbGhqECpaWnDaDha2eZnzYsGEt3PKtCEZUWWG8dvogtl1BJvRrvdD+QG5PU3tcnpmPKgXLHVguXlxjxcj96noBEBMUXIkHRLelVzA6B6FzOYvA80WLa8GHX0Qvv/QLRwyI+Sy88oA4798YePPsySOj8nz4XEHofrWm8efYM34gjhA2BJ2bJQTwwRSs24+m6V//LE0P/aVT+Yr3RS4hORBgkjKTPuoEhIYUvaRjYUxe/NKn6OK2VyiVPyxiQsyAc90lNXVLnNwrJtT1ong5GS2QYMynvPjn+bbkD79APX9iU7BMAGLRp8wFkTpOX9aNv/V59e8WMDHOoYHHNHUtD2BjrlWmhuwFkQYhZhA6g4/0sFOogAFH1ghCzyiAwYHn1j1o0MEbdN4ENwVLJxrkfRQ1Ix/Byfk5ABpIKFWIBa8fC9Z4nFWtOHnfhFKfSgpqFXszuC9zvAZnOWdrKYONo0cvif3Yi7F9e62gIfJ2BiDnzvUg6WmZyAGydGkJ6FdpEftxww1VgoJVXJwrvCKsqsXqVlebmPByY673gsY+QoMKcz9uDy9vqsntWbdusdinpb+bli6soggQ/KnGC8ger4J862Sy0sJiuWDgko+gcw1M+HuuyhGig9F529CopMi8fUiR6/G59VI3noUdczkGrj6XUEQFwOI5TkwaL4l+mUxmkgom9yFA99Mr19Bjp45jwYQX01jIWsHkjgW8qrwCMPxNAhCj1fX1DGSeVfQvay2H3eU7Z79QemzNGH00rUBy1qBl+bAAsUQhjNsMjXMAM7r1SD5iFOSgmBlI2HkleENEjomBqP3eaJUoPxbd2VFNN7Jpk451jrUixHM1FoQ+nxw4gwGbYqcZb+J4B5VIUXMwwDIVaCUoWFxONYwLGpF5vbSi68rHYg4s2kAl/2rlJP0UAKXEx6x/gR1wrn4MIKGtzy+DjLN6US7O4UdeIln/3CgU6vyn9OnE3/QExA58SvBgqpRC+bK9uaRU29PUJvE9Cov7RMD+3Vo0sit4SlljWM4wpfoxMrFbddcTiNl/ZjCQmgCEP9+2s5hONkASvE2fL2ypOfpAIRJtFZAS3lbdJ9XnKb531cY6WTCDBS27yJTCXxIAcu/OAiqrraQvPrKHliwoo1PH98GTlaVjHWn61Io0lVeUituPxQvpPz95nn7ngXoqKK4FcUz2p1CuHCzSqREIAKo+hnabmJQUqzSUugqqK2UTwuDBZQI5SvraJPujClTT7lPSuH2kY5DO9LVT48Vq6h9ppG6SVHUWeajIW0excDU1dckY03hBNVXn3wKZ4CH0xRD9r7/9b1hPLXN6QOYKQOY9IPL5XO/yfjwgH2YMyMcZgDDAufueW2HRHYUkoUxKxOWjBEC++7cpenGdn56+Tw68WnqXP18pAMnpqqDS0+up5RY5gHxYAKTge7tp6CuveKpVzQMQ2Qej2ShF4dUoRDLBKPjpMfD/YzlIDoVF8jgsaAwwBjrHRabwZBLyzsoiLfuuXmE6VenMsY1ByeLFRfCKjIrM5hyIvn59Fb35ZosAGxwjwvk7Nm2qgTeErZRyMtOFwQvL9PI/VslqaxsSIIiPuVblegCQkpICWrWqlt544zTlVciFb0VpIS2pqaTDp89Q78AgYmM+ugDklto62tvSNA9A5gHIPAD5GAGQeFkR3XvPDtq+bullAchfPd1IX71vyfUHIC1V1DvYTr3BQ2KMZABSGF1C5bmr6Xzn02LbisrPgsEaoknIgbdcHKInHv97xLWsId/GjRuzhw8fviIPyDwAuVbT5uXPM5ub0jxa78t5QMwgdL3PlZzr/d7d1QAQdz1nomAJF7nLasKWJVOZyvRmhCBdqYtbhtfMGWIew+dnIcmKihLkL6ikt98+JqzxObAm3/+pO5AL5F0sxqRFgCkt2rKVdgWNutuRA9CtuucbVi/t+Yja27IhJOlR1Cvk7rEXc4kpCpY7g9DDVSlaiOzlLL2769t4yWulZSNcYp9PK3qaFCxZf3lq7QnR2xJN9ZTTXUEdW6WKhVsF67p7QJRxMfGdu2j44V/QVIWkDczqAcFxM9Gt9PGO32egW4l9PYLirX6qfjM9IKk+2/o61Sc9HcLjoQxxM3pAtIeDvTeGt8PK+cFeD/wWAAiOZWKUi0DhPOjgx8I5VAgr1TikNzlzbz8Ua0YnJ2hsNEUjnN1XV5Ytz8POgHP9k21pNMzoRsdl2tXSpcV0/HiHBRiWLCkWe5w/3ytoWlyaVaIuTk7IQeczgQsGL5xbpKqqQOjws9wvg5ZrIcsrn69JwfKiFJtUJG4h5z6sAKbLokXlQommpQXywtWwBqoG3bhqMWRtx6kP8tytfVKyc8mSOivINgYroc6Ezr8VKJqVGYQeBkDk0tbaYV3vyHsnoTimsjdjq1/zJtUeUwj4juTY6mOTk8rKLDwcaicVWJ7Ii9DWmhp68Rws/6BgmcHk1mfTHamPh+KOVdgDYrg1dS4Fs8ksFpsORhfPAOOchzc0YwRNZ1XweTZrS7r6eBBSB2YMwZCIok9NDBryr6OFIuO2LkhZKT5mdJZ3fPYBlHPxZfPJr+RH+fuUstRnsobCp/aAMI1H5WuQB8trBFXuD3EN9Zq7PSCadsZ9hj0g27fEQBuapEsdSdEvTQ+IltN15zKx+q9HA2rpXlmvpCPgmjfxsWnthTDd0VwfUyAlZLSjOs5S0xDvz3Qao8UUYDKfpjHZPUV80nUXfy9H/eYB2NH3ZnedizwgJyHD26OeGbuOlEclFNAyvO/PAyLWLZzHg58t101leg+DFhAgSetKK3lbfh+yLM+Lwr/Apy1bARSsjF/WTQe3Z4V0r6IesGQyZJJFOxGrAcr3P+RDYlflidSP3I9A7zSpfbGmqCwN0uqVQXrlpT5aVNZBcQShP/jZPVSdyKM7dm+gH/3051C/8tMtSxCwDgMJl7x4Ef310y30u59dQYm8SkqmZd1yISwg7md8wPKAZH1j1D8gJcCn0PfLly6WnyOyjkkkdezBGMilNpGgqTapZvha4yU6BQ9IU0s59fUPUndQrhX4/VoQ205BXw4oV6+KbUtKHqGWnvNUFa9DPqhBeuyf/gHKihvJt2fPnuzLL78sAEgIbncuWidbfPEo8wBkppa5ttuvBDSYAGTVqmVCBcsdf+CunZtz6XU9rzuaaT8eePXgbrpQ9TlE5ktDVcSLjmUOYjPdv5tOJ3jbmqNp8IR4EtDAgj0Y+jhzIuBEUFy86lIMWsXy5YtgAT0icojwufLB7b7/U3cClBynZtAQTeByJQDEByqVVbwASBiWaoOS5VPgJIB4ETcAiQCA/OqxJK28mKXf/xUoluM7FzMAXedjNIEGU7G8AAg3YenRTdBDH6WBpQhAR+HHZs4ZXnlA5kLB0vdsnksv9E1KNs9fPBfEv7eHxnYfo2SdHAAdAEQv7E0Ggxs0uDqwyDXgsb9X8kI3ADFPZYYPTLljP1AvrX41ZShiZZBc0Eo6qOpuUq1E/IeiWCGKgPKnYhQFD6/QH8ffCOUEo9QPF3Yf/qVxE+zhGE6OI5eCsWAA2HDEfnClp3BeRQ2X3g/Z550eEKc3j39noMFeCwYfZjbyVavKBfhg0MAAhfc5cUIupNlbwt4RpmV5ZTA325D35fgQPp7Vszo6hsW/uSYj9BqbzG1eYIT7nX7nZX9ygRSD1rtqdQ2VwgvyxhsNoFVFwCWXC7d4TT7ufYxWL66j080ItsfL0NnTjfsoEb8vXroQcR82ZScGOWPZNnacSI5SzcrFeJJSCjxTyNHy+j4pZcnl8BH57nV0aPELvNNQwtIlZS3S7XvgeA8upYjTWVVeRq+dv8BJDAT9ThefFbhliGloilbQ4D6h25gxIPr99hmLY4utZChxicW2qd6kLp2dtOugAQgk9kBvMmKm9DttAJAsgqG55ETKrHtI9oBWhGcgCxZrOubBAlCG4hYENSLIBWG3m8rqreYMsR35GORfpuaYA4SqM/PyVXNlVf6JrIuCpelIbJRiBaRbb05AuWkU+TVSYn4x+2NGLVw5YN2LUm11SzHgGWpoauCE/pIFQMz4JguAuLLGBoyEvBm2QhlF3IdW0xD3bown6nq6+/B85wVAzPubaX1g1dMc6GcDImrAvxwAsdvPy+Ag8LfV9tbcD/qRVU8zAy53AattvM5nGBG5jzuMjq79HQpm9m/+WQyVfPmsJaqTpIV1FbR8WT79/MUmCiUkLeqRe9fQkVMD9Jtf+13yd/1UbPvi7irqasb7jpKPuJfv7B+ib9+3kcawDspbJAFNJijfmWxuEMkD5TrBP9pLeYgp4tLTde59AJAyqGANUY8BQOoL76L+8UYanThDJbnrKS9aRocuvEk31d+NuaGRXvz54wTsMQ9AHG/iR+zLPADxtsR8mACEu8jNN2+CVbgOeRGOYyEmrQFcPkwAsv+vxuk3fytIpxf4rxqA5A2U0OLnHqaOTW9Q/2ppkZ0HIM7B4VoBkPBInqBQJdKFlJcsoGgGng1ITHamu2ChCtBwepT6x4Zh4YKXA0F9ltwuvxpaWtcVkH61AIQpU+z14MByBhImIOC4DpbkfeedVtEgDCI4DkR/520MSurqCq1M6HMZVvm8nHeEc4dwEDx7RtxUrrmcx9znagEIx27ceecGGgd1rbWtBwH5EsUxABmFzGhteYmQuGWPBzshLnR00RgkXucByDwAmQcg09/WeQAi2+RaAJBdNy2lKJTM7nzgNz50AHKhCTEggx0AIFKel43QSxJ30EQKxrLRt+D1uBWqw6N0ormBti29i04cv0jP/+yfpgOQqNIVn9AqETOM+PMekNmnQi+LgENLfPZTzFkpwjwVx4CsWLHUygMyh8tYu8zVAzLTOfn+dLCnV9A//2Z6QEy1Gff+l6uL17lZHk8ulG37BXtA7O/TKSbyGRn7KxOXpnkVFsaxkKqmI0dOCg+IPhfnFtl+0wb8VkU/f+EAuPUT4NbDmqAC2WZeBNl5QMjTA2JYHyNoK4OS5cuVFhR/ASteOSlYOyYm6T/8LEkPfEtaEsNKos/0gFjB5kYMNBvCzCByHQNWgCSFVYd20cCi09Sz5l3VrjIoVRfbImZv07/PIrxmnU8f6eUB0cbF2GPbaWJdM03WX3J2O/aQGPjUK5+HFxNAnNf0knh4USzKlGkINa7F4MM0mqVHZMNY6lfYd2pQUbAQeM60kkA6SDl9hZSfjFFeqoAik7lCmSgnjeRR0K8f8PfTOEDGMKg9I1mlYKMD0vnaOl+CzvfB2zTw0EBEVMLOpWABEREcr70eJhWL4z6c7wWDD/ZgcNzImTOSXmSW5ctLRaB0W9ugtfmWW5bQ3r3nHfux94QVsUxgMu1kHhvc8SIMRNgrciXxIpalWr3bDlUr8aOHEp0y5WdhLd+2bbnIPPzGgdO0afNSEYDPOQeOvNuCex+nRA2rBhGtqkVAL8a0DmSQLi2Ow4icokl4eXNgpcxVcynfYhGSinHJyZN9QnpSpVckmgvLvHqZ3njjEH3yk3eJ7VlYT883Ss/H2fPNVks9+dOfic+TPN6okotz2JQeubEUCeiqCwroSHsHTYxDREJlN+bfhIIW14evrcrEpAyq92NRowvTUE2FLZ3/gOU1xXlYVMQjD4jwXpr5LLTnYEJ5m9VfcZ/w2Jn0We1dcRilVbbpABSadJka4FrYL2UgJCkmkxMqQFpnvsa2MMQYfCmZx4JLakq+XxlkKKHRiwAAIABJREFUg9bFx54PVRxOMT2YmQocygMidjcHOx1bhX157rlxUwGe4Tj19Dk9IHquEsfDA+IlgGKLY7CV3VQZUO8xPCBm1m8+Fc9P2sIvM8XLwhnKNQVL7GPeC7cDX8wMILeO5PrJa2sPmqAcq5wyboaFF4vAPJXFQLBoYqLSTte6eYDxWWRCFxQs1e/Zu6C9Qdac7+0B8WOicNDDxMO3PSC+aV5Q3a+8PSBWPxFjhikqcp09IK9fQi4g+Q4sqK2iB26vpoqld1DO6Btim+kBaR+I0IsNE/Qn916ZB+Tk0TO0dttt6hbl/UwMnKFok/LCTvhpXNFAf9HdSKc6+iDPHqae/i44M6X3dmwiTpXxDZTKjtOFiX20Nv4gpYY76M3+g7St+n4aH/LR9773XScAKSgog8xfSCykfmkACN+thxLWzp030qlTZ2FFM9QaZujYXi/IHHa1dpHxBzMtbmVH1p3/SgGI3dHtgdbL+u+u7wMPfJKefFIGD19J+SAAiG4rbgtN1/KqoxfI8GoP3b568ex4nnBd2+7p6TxTeb/2s2MKmXkNNwXLPrc85rbd26m2toLOnG6iw4elMoQfNBmzONqUudGme1snIIyqyc8EHDnYZlKw+DtKIJ6mUIVTBeu/7hunhlUZ+vu7lPqVAiA68Fwcp9YVDgUsBiBG19Ughfdd+vRn6eLNL1GyWA48jnhlPp86zqG2qakW0x1Xl++Gxv7aO68n4JxX1og5fvTW4652nYFKZYIGHOGeW2YCIF5JBk0A4wAtzNLQGBB1S/XLxs1AZpdLfi8s4/0xiiRzKTwZpeK+agpmIG8b6aXRILwZAVCn4NkYCSBxn0qyJvoxU7A0JRADfVYrXvGPlvqVepCmB8T8DABief6ZeiVOjH8KJMmEg3bguW5U3qbpU6xu1dmpOFtGq/NCfNu2Wjp4sMXhFeHg89Onu6ZRrhiscPECMpfvEPJXjhdhehbTtMbHsbgH5Wsu8SKag23SQfW4I40OCsxj3J5EzAxL7FZXl+Dc3aJtbr31BiG7yskYGxra4JnhAPoEvflWg6hXbk4u5ZXjucbyqKwoRu09QwASESqL58Pql0K9I8CBPpFrTMR/cEeCDHF/ctR6+5evXinOVYBjdBzK3/3dY3ivJChob2+gvAJJ6crJk8kKly9fDhlwqXJ0jqlVqvT0DVMuslybBbRx1ClKzSNSEGAQAfNcklAvyyo+eyTfVu6aUi9ehhMSqu4hFJeMYdNvSeXZi1INFFhFzVHU+Rz4VqlgmbEgkGRyreElPcjAA0JdjUt21L5GNBuD0JItNZuGtZVLDBm+uURzZN/nZ9t+qZXC2S1W9VJpuW8mI+koVmwLf4YRycztY4/faAuVzM15o+Y33XDM8/PTnl3FWDQP23ELele/MUgxBcswfOldsgp0CXqUMUdZp+BYlxlUQMW9GQ3PfdoEIA4ZROzLAD2r1ar4uZnoT00cATVxiHl7Ura7A4CYtDWOqZgGDux24sR/jmLSsPCD1xrncw9W0aM/6bQPM+hN9hxvnBfvnImB3QDEATqM+xXGR+teAMBddcsaCmkM0K8XBSuk4i+Y6lkGj/LaNUV04J1BK/yKlfE2rC6jP/032+nkBRkf+ZV7VlLruUbx+UTrOL3VOEr/9pNQLsxLUC4C17kklVRwuIANVXIdMT7WCnqjHGsOHTxCm7ffKttZLYcm+lsoe0Z6vJMjGRoPybHmcPcpOtFRRP0A2B09PaCHSWNlgf8eAY6HJlrpVPcLiEX7MgxIx2l/YwPtXnkP9XRO0o9+9L337wFZu3YVrL7joJ/Im/1QyzwAmdb8vwwAZOvWjSLA88ABm/Ns3sgvAwAJI1hs3Q3LEVRbSK+9Ku/jgwYgMfD/T//3Udr8PT+N5MoJUHtArgaAVB/YTT3Ihj4PQGSv9AIgoeFcivYWUqCjgGK9pRQeyqfckQSNcU6V6BBNRqD0lNdFk2wZD0GKczRonUdnP3cEnX+IAKSiokDQphh8cLJBr+KO99D7sGyvF2VKe1M4T4gXoLmSeeNK4kWuFIDcccdm4dkYGBjB/behHSogPlGKYMkeKLUsRG6UPBqBbO5bb50Ti2ENQEoBHsoKwfNHLNjCqlIqyIkgJiclaFl5SOzIrSgACCSI/chlkULMwSRgCaelq/cAII/+4AkcERXxPfMAxO4dVwJA1q1ZAL485JIBIDkpJrttn39xP/V1LrFOOA9AnFLg8wDEBi6/TACkvCSH/vTf7kDCSOn9MwHIqbZxZEcfo3+1Z8F1BSDn4NVvapqk0RQMlTlHEXa/ArlTaiBXnkvH+h6HUWqA1lU8DK/HOXqj5QKtr91Kl8754DH3oGDNNRHhihXSnXn69NkrmUOuz74eAGTbto1QZWnFIC4DV+daLrfonekcM7kdrwUFay719qrzhwVA2MqoXcBe9eLftBfozjtvEwHdzz33EiZ/I2mSh+XEPJc7mE8sDtnaoYy9juuayaw8VEXcHhCdbEo/0yAsfnfccRP97Gf7RFZPfW+msYeVWG68cR2VlpXQKy//gsbNgGBVN9v6AouJqX6lAyaV58OnvBx8Tz7WdNceEfZSKwpWsNAeLIPwhHzlUJLWDk/RH/6ubaqMVMh9tPKV+KziDk3KlcgJYsQ36t+4LasP3kqDNQgiWyDpH+5YQUdOEO0N8RAzmQsdy1zciwSEKNooFX6vloKXimjkTmld0cWdz0NfRx8v9mMqiDvG2EW/8gxIN70o+OyfDFG4G4Hg3cUU7Smk0BACxNvLKZk/Qsk8xGiUtOMvPueO0nh8kNIDEGPAP6uuCD7nkh426C1eyQfZ66H7qdsDoilY+qRMxdLUK9MDws9Kb9ceEDgzTKqV/VlaKlnJqqYmPmvg+ExAw62EZT4n7TVhD8lMwMbxYOfwheNFtKwvx4twrAgDIF0sFRrVKfgetbAKjz/8PrJlfBxB/A89dDMoBB0wprVDl74aHoZhJFgcgZLgQqjeRSAXPCgs9GV4vznHiY6HKajKo1J4RnLDYWru7qfaskLKwedxABR2BqSQiK13aBCZ0uOUwBgxjNiQOihlJQdgfYcnaQSWzUlYwm/avgVGCySC7EaOg5PnYDUcpzbEl/iREK2rS3rwT52R8+zo6CQSjUnq1mc+/Tnrfg8dfpOCKv/F2htuENsbD71Jnbh++8gI6GSVFs2pQZ2L9wnCipp2uQgDIaj5aCsvv886Btt0lVoULNsj4c6lpt1wZvB7VvdHQw0rzYHppvfEYr8YAethqfyV6bcpU4HJAQqmlZJQSFpnudx/7110qb2Htu+sJxnojnBtSE/v39eC/t2B/l5IUxnpFcpkpZfPb9xbAKIP2YztFtYJ7DhIPaNzZejBxmUdd7iLMPc8cn8F/fS5TktkwKqkIwacPZLao2S4o9XcJQL6zTFMffFDtUt7SfR5uZ/r+Q8EXufgp5IjBgHMgjCcmYUBiPYWZt0eEK00BcU60VbsNRxX75o5uJvKVtjHkyat93dPCq4538sD8tkHKunRJ7qM806nRwnvhHFun+LoesbSGv3eTcGazQMiPB+6XKcgdL9BVaiszqNFdTF6fW8Lripd74GCBBUgRu93fm0LlRfLwPRf+9QmCNdIlasDbx6nFw810dfuLyV/TiElyhbLGqs+nElDeXBCUmzTwW7KL6oRn08dPScSBHJJlFaLv5fzgLSOJZCAdhLB7f0Q+XqPcv2bsQbKUF6ohI72PYZEigHaWPkZmhw9Qy+dPUFrF2yi/c/3w7jz6nQPyMcFgHAMBJfTp+3kQ3aPmfnTxwWA3Hzzlg8lBuRKAMhDD90rgMdzz73oeCBertsPC4Bwxe6/fzc99dQrMwIQvmcGLlu2ykyx7xx2gnInEL32AOQvn52gJ28DP32HPSheCwCy8JV7AEDO0+ByWwVLPyieLz4oABJqLKPcV9ZS/7982dFPrhcAyWkto8BgngAZua3lAB2Svz9a2UWpOEBGDCCjqJ9GilV8BMd7GEpXYkD/JQIgHEDuFWzuHiWZDrV5cw3GlaZpA2g8HhWB6ZwJ3auw92LNmoppalpzGZNn20d7ZTi/iI4X4QztXPTCQwOQ0tIE6lkuYjoKCnIFqGYg8tRTbwjDSHl5AkkTATQBGHp6BhB70gXaE3tAosLLOQW1qu7uIREfwwAkH4CjCOdp7R2kHBxTUQRpYU5uiM7Z0NJChYjBiMeQPA/jwxQQdRSUrSyoWIHCPMhW9oLh4IPXBLlb8vKpdvUyOn3iFLXBmzII2dlENE8IdY5j8dze1Y0A90662N47JwDix2Kw58RRJCdrpz6ArI8rAMlFBm/Oa1OY6EMfzqPVq5ZjoVYLelorbdgmF1S8zmxqbAQFspIee+wEgGjBBwZAvvAIaEM/9ngn5gGI87WeAwC59eYienn/4D9LALJqtZyDjr7HFDQbgPC2P/36Toph/GCgbwKQJrCT/vaZ48LAmIOxmyl445OITwP45DEviUSRX75/IcYnGCGuAoCMRZDVfF+SmCWZydtL+XQbjDBjlBcuoXd7HlUA5LMAIKcFAFm3YDPtf6EPMYTzAGTa3Ha9AIi+kFesyGwT7Pv5/cEH76InnpDBih9kEe5LZYFw59XgerAHQXsZ7rprD4JUE/TDH/7EkdF2JgDiDnhz35fPJHzqHx3eselxOrybmUHdfP66/vfddxs9/fSrCCq0A+xNvrMGIIsW1yBZ2wI6dboZnjdbNtOU+RT3EDOsJy4PSDYqOZkP33gvPXniaVgubAujP1d+DhgekLq8CXr+b8Zo83+1dd1DFQhSL5bXMJQXvT0gGJwc+T9UE/G2RMMKCo8mqHujVLYwueBsm5wNgHh6PvgWvLwkRpOYHhA+h38glwr/9+3U/dtPOR65iM9Qx5mxGjPlANHb9THBwVwKdRVSuLOQIgAZIdCn+O9EST9NlPZTqmCExqq7hJdjqmBMeGSs62EO0BmgM/BUpDnQ3Cjs/bC2waOR0Z4P9siAhsVFy++Kuutgc5zLjgExzgmevBWErj0kHICuuwd7PCDhKk9seEB0nYz6yRgQjgnyw+JfJgyGnKF8NunbykoEzmMi46SD7sLbV64sh4W5bdpveoPOJ+KOH5nxgCv8wYwXkflFxqjtEmhwiBvhWIYp0OC2bl0OL0Y3RDpqMAH2CGsux3688MIhEbeRm8tZ4BfCOtcnaFi9vUPwjkje+aJFpQKMcAB344Vu7C950Dm5OZaFuqi2QAimjowMUThXWu3D0RD6DeK28Jn/8eOrW7ZYWKFbjp2hIRCysiLvhI9yELgcBr96wdp66mxoplhpMeXGY3Ro30EqgOejF96RCQQAM5hpbGzDpJ+mIQCMVWvW0so1iClBXhAfAhh8EMXoarlIJ6DXf7RRxooEkKSSi+aW8+fJJLysrhcyEE5ZQepm6IHpJdDuUNMCz8Znx/ypHYBmBnYlmpDl/qxKJok5w/SAaGUJFQPBu2UhQc0lmM2DcaDdOvYz99+M5wtPAFqxIBYXYzQvrtii39T2jrVf3QIYJDMVIv6uCUHhv3jrpPhtRMUyZBAXo+MsIjlFNAm6nFVU/EkwgAenvAD6N7c33hHcjbnHDUCsWAUTgHCHUAtwHWfB5+cgdnHveEFZotoqKn4iwB6ZaaEUhgeExwaH60S1OSzrOXkyzsgUZ8ioGBBBx9JzuEecBb8z7N0TxT3Y6lgWDnpXn62g+Lm4wtVNes3D7AH5xydNUYxZPCBCCWHmYERTwMDdkB8FDwhHi8qSpjVry8WnhvOIIXN53b71+zsxlocxbgToa5/ZZnlAaLQP3lxpDB1J51HbYBTNkYXzNSze05d/cZJ2bCymLWtKZgQgaRWIFYY0t0/lARnvT9KQeo/bBhopGS+lI8eH6QKckPlCbjxAbSOHqCZ3M4LOv0+xsQytqvoy9U8dpxf2dtAX77yH/uzPfo79Ds97QOy3Wn56PwDEfQ793WvB/M8dgDD4uO++T9Irr7xOO3bcKCyM7713QlAh3G3j9np4tbPjefk8FCtmASDyeG9goqliGoAE4MI2B2xMC6JK5nO+6aYtcP8POnT75T6ybsLNXWDX068SDUJ71bq9bCRFD22+hy70N9LxISmBy4o4AQ1AiuzJ8fPIbr2tKUPf+C37HqI1KQoV2AOvBiHao+tOOGh+16CC9y06fgNFRuPUvu31aU1/VQDE40Ga85j+bMYplv3RF6j9PzzqONKcz9y5PSywwc0wEaIIQEaYwQb+BeHdCIxAFQcL9lTBKI3VdNIkAMcUPo8Xy2A+6x3GYzEneR14nhm3F/9pfLYAhjpQKGCpxUEagemZEQ0msBQeNQLDsb/I/WEmH1TB5mKRpsGG+VnTVzig15qj7PrwfTmAiRzZyDdq95H8/Cg8ElXop0MiaeBcCgeac3zITGpUrIS1f3/jZYEMU7WYOuWW9p3L9ee6DzcJe3QqELgZgaITB5K3Q0Vr00aOAfDTU08fRhbhjQAZvXTy5MVplNGN2I9pWOwpYVDW3z+Od3pIWBhDMBjU1hZTHjwiA4NTiINMUSIu6Q+8QGelLC5j/hGKJ2TgeGFRnGJxueAbHwD1J5mmwXGAWlaYwrYgFtqjABal+XEBKCahaHex5xItRY4R7kKZcIaKo0VYpANEwdo/gbGSFxKcnyMHwfAReJ9K6yuprb0NnrcJmhxg8o2POgBA6m/fIo577ImnsOiU9Wxr60R9ZEDqIBIp9vf2yB6iABUFkavJHBLV2OVYFCrQkjZAAvhJhioRB0GrF4AX7qr4oQTHJWPkAxEAxCFnp3bWylfwBOkyBTW3/JAtjrB58WJaCrW1EGhjLZdOUwic055OmY+msNSgqgZyIRjye2L7e++8Sq/tO4t4nzGo9Mi6jYDapgsbpKYm1LEptKSiLoUwUBrMLLG7CUDk0zQKzsMA5B8fl4DJSY8ykQMMAooCZorUmIkDUwIgyZKFyAGXAIKJ3QCEt+t5VGA6h9qUrUISVkpKZnWzKvJeKJupgc5BLzc4dlYQuUm7khcXp+TYTt1frCS9xoA+bW73oGS51wMchG4CEE2z1M9B/nVSsDj2Sre9Bao8kiyaDSn2s6ibJoCR5xK/K2Am9zWNT641yFXkAZkrAPnzP9xJg2N+Wr6wgD65YzUVFssksUN9bRj7ZGzI4EgKSny1st+oXEZ//XevUTw4Tjcvy6G6FUVIrinpjCxo0d0tgV4JPLpcEkjGnDsq+2CqHyJVyGTOZTjSQ41Yjrx9dIDOtKQxroRpIv9VqAL6qSa4iw6N/JDKBlK0oOLT1Dh5kn76P0bo93/vbicAeeSRR7I//vGPRSLCjwsFi3M0cDl3rkn8nWv5uACQHTu2CvrZlaqAzbWdZtpvNg8IA5AvfvEROnr0JB07Jq1QXD7KAGTbthuwYDoFxRWkjjIGUS8AsnjxQuQIuZGefU5K8+pypQBk5/JtVJCXRy9cZEvBzADk7/aO0AsrAvTUPfYTuVYAZMmTn6eWPc9ikS4HG7N80ACEpXhHbjplZUMXbWLMDRqARJolfSowgH9DuZR7Rg66ybJ+8W8qPiq8GxMLZGzYNEUsj3iRjxsAKUEm3KVLy+DJ6BWB4XMZ8zSF6s03mYPsXW64oUp4R2aTy71aZawZK6B+EE42ZSVkwM+Ap34pqHSIkejrAzUA1t/y8iJ6/vl3BPfejFkrK4sj+JwXtOzp6UIixiosQAMAKu0CgIyNjeI8IaqCRO+SpZU0CjnikRG58JwLAMmAwpVEMPvkIGRxYSUem4LHAh05DTpEKBAROZZ15vEMHCxpqOAFADhzkdHbHwnR+ls30GP/+BhFkD05CIvn5ltutJqjtQ3ep/EM+NpJkfV4tG+AaresplRLL+09cwzxJnJx+HEBIHmQOa6D9XXjhoXU1nkccRYSRAwjIRqXmQDIG6//nM6cbaeWi/ByXkcAkgtF0W1bC+nVfdJjOA9AnIHeuuOaC36rM7Nql+FiLy0BhXNFjF45YM9F/5wAyPIVUk2wsWXc0wMyClnrTcuL6RZ4eOcKQP7uRwcoOTZIe1Yjr9NVApC9b/fTxU7kbi8/JWJBWnuTtDzyEB0Y/F8CgCys+iIAyDE6uzcfxp8bLAAC7EG+L3zhC9lHH330YwVA3m8MiH4B5jIpzzoRergcr8V5Z7su//5hARCzbuYAYmYeZwW1pqYWmTdDldHRUWE1MctMlCuzDU26lkNb3RrdvL0bM7WhqUev9+Gkg2fOXAAdw9tS7A5wu+mmm4Ql8733pPszA2uS9ppmeDVr5P9AvKMsVrA5lk9RJPEpXUSbF62nxy782KqqX+cBKcT5lNHl9P8eopt/N0rJetsrEqkE3SMmV+dsybTyf5jB5qqpeYx3e0T4uLLT68UCv49zgGhlSaPRZooBcT4/9W1mL7i1u+kBMT0f+nP8H3fS+PoLNLmiTdQrAFpWsB3qUwAa4WZw+gfyBZVKAI1yBhojNF7XTlN5oKvEVeZXHdzuAi66EgKMuOrqzveRGZeNwdQTttyKz4I2Jc+iaVciAF3noBD0J7kve0KszOfqmAy8H5bcrvDYyAcl6qIDz/mzzv+hPSB8fo8gdHElTccatPs/L7ZrajgGAtxcUKXcWcovNzZxTg8unP18psL7TExMOfKDzLQvx52wrG5zc/+M53u/P2REu9tIMoSF+s6dq5DN/BS8FTm0YiUCLIFY+dpDwykAJrlwnUqN0caN9XhXWabXL+R3i4tzaN26ehhMMF6lMpDjlbQqBjHhEGIPCnOwXVoOc2FV1lK2zNPmMY3LKiwK4oWS/pQC4BCPB2pYpSXFNITYkQ5QqZIMRPBSDQKY5OXhnNzxYz5QwnLID/XcjqEO6kfQ9fjYGK0sX4G6TlFeIk94aAIYDNhDOgi1Gf5cVlZKEwh47+7ooYVbl1LyLHtb0CKF4P3khqizexCy4TI2cmhkAnVy5hRq7QblzDDmW0HkpjVXN69Jk2Ljs3oReHzI+iXPSDkQxGeGV2Kb8oSIbXiPMopilFZ0J7GTlqE19q0oXU3jw+cpDGL7rRsXUxTgsBU0uzTZSoploPVyGRmzJVsjwRL647/4idj+V3/+F9TZNUwdiOU5dVp6fyYQc6OLsO7jWcs62FypoB/P2SXD6/CAuMaOsrIcWruqgF5+3X5nLFqSdo/K1rA0zc05U3teuF9oSV0H5Ys9IXrgNJ5NULmvmEaUAbDVRdOK2MsShEIbF4sSBul4kyqlPSCmwc3SHXdYftgbYHi4lIqJ6QHRwe3mubQQhGhir4FXVs6qe1lphNauLHAAEH7HrfpbdTKylPM2wwOiT+Ylv+tea/gdngurZ9htqcaXK/WAzCUBob6IH+MWl6nUBMYgGRR+4lQ/1uly0aBTZXz9d3ZRIByl7RtX0Y0bFlAulBe5cEqNSSj7cRnDuKzz5Oh0QD9+voWmEMv24CbEuEUHyZ8vvR0TeAcnhiRoHh2WgK9k09LLekCe3dtPfVDiClfL97C7N5cqglvonZEfCQCyuOb/pubJE9R5lOWEF9B3vsOsisME7EG+3bt3Z1955ZWPFQBZsqRODN7Hjp2yOs31WvybVn/rYvjgcF9OU8sw95z9s7vuXqoO5lk+ygCEudbuwpO1jg0xwYq5n1dsiP59Ls9g9lZmD7ITBPExVwpAItE47dyxkZqaLwFoyQBE5ttzEQBE5f7gydoXUbOWzgPC/QYAJJETpztXIXsouOFPnnkGgwMWGip2JJCQC4ZtbVP0xwcn6O6vRihaA1CikmOFGYDINZG8trolR/4Ptc2dA0QbnRbsv4P6Vxyn8Qqbb83n0lOC2Z35GFcuO3Fdx2LeA4R4UYJ5LnLQsUah2NJRSLn7VpF/BOo0iJGJNJULgJFOwJuxtJWmikYElSpZZgNET2Urow7ueBD5bMS61FEc3g/M5YJ6xfeWxqKAgQcfJ5KqyZaxVK7wmNPDim7C8R8ajDAVS9XDivtg+pVebJkxIEy70qCD66VyKFgMAubhGtsE9UpUjiviAt7DHO9RLjKNHznSinvVjWFzxp137vx24421gjbF8RQzlepqDt4OXhak6GP5feCA9qam/qvOdq7PKYGHXFSZwedLl1SAkhWm945eFL/ffNMyIc96HspX5WXwlIEi1Ns7Ts2gom3csAiGESQW7BwERWccv2MRubYWMV0DoCvZHaiwMGb17zC8JVzKkBVdX7egIB89Qlp88xGEnoucIaJu6uHloj4690N+LEZNJ86JRfjI0BBFkM+jApSq843nkD+im+LZAkGpSgFGIJQU/zh0HWcHxSmSjVC4KpeK4NGJARz1XeylrsYuGhoFasHl88vjoN4BMJXGcO5hymBcGMOxE1Cp4dLX20/3P3Cf+Pzbf/At8ZdjZbTKj1i0agMEM6zc7wd/d2xTbRSyF49sLMmm7Bg1voY/G6JA1t42pRb8U4ZRSlNjswwOciVljMbzKR6ZAADx0ye2L6ILZzrggZqgolIplMElN6w8Ur5x2nnTw9b2X/ntb4rPf/SNv4JEaJbGUae/+Ztnxbasocrlh/qgjg8IZOy5Kj0ZoWxQLui95l93uIEXALHmMAAZHXsoFuYqEaX4XVuXrJrjg2kl0tsBQMxYBb3ZC4CY9WXqnk8tbs11RQDsBH1veg42Q0+AduUl0Cd0skhWc3PEeqpKiOFMdQGN2fg+Z4oLtV4mc1LQkwz+lsEDIsDc/iFHEPplAQhXwSGJKCunn60Ac4p2ZnphZB3tTm1fw6DBfQAAJKCQArfb+htKYNBIwRDaS6Gw7JOppOyL999bjxiwJYgvi9Bv/voeysuRht3cCCjGABhcGKy4Acj+t3rp8PF2+vXbls0IQLpUvpqKcgiVKIPCUNMQjV2QcWWpwiQ1jGfp2QNIxEz9lC48KrePl1EiAFGNtlNUFmyisuL76Px4C4W6KyHykU/f/a4EIMAe788DUllZTgtrF9BiAke3AAAgAElEQVTBNw+pLvch/vGQ4S0pKUJQZD3t22dbRuYByAf7jGbygPyyAZA1a5YLCc+GhkbPBnRPRj4kEquoKAYI2UTPPPu68PRcKQD5/OaHBfgIATW0DbXTgb590wDIN/dN0GhJlv7LnuA1BSCBZIRqX/skte55HrJ6tmWQb/56AhB/Uwn5e2Lk64MCVWO58HBwmaqAvB8CY9nLMXT3IZqslfQpR14Ol/diHoDYAIT73sb6OsF5P3uWZSydiQhnGxdZ8pYVrmbLaD6bEpb75bnWylgzAZC7PglZWixinn/+PVpQU0SbNi2Gp2GM9r6OmAEsusJYsDIQKS1FPAVoTmmAt2HIWp9p6ISCTJqKimOYwFNQzZL9kcu1BiBMxxIlgGSF/dIrpAFIbjaKxUUYoZ3IQEwTgqLFICSARWQ4E6ZccL8LEIfCAKT5nfM0PpGk3kvdlAsKp850XggKWm9LJ94jABCsCH/ZAQi3zw0QUEgA+/GCpq3jF3hG0lo7GwD5wz/4DlTJQFOD9/C7//MFOZZcBwCyZnUCXjI/HT5q0oYUSJ4HIBaIc3hA5gGINcaYAOS2W2tgTO+BLPfINACyYW0+feKeHRSCUMNv/trcAcjEaJj+/P8cpN+/Z81VA5DHX4bhJAFqc440BOQkt2CEyqWTbccFAInl3YBxB3FsmMMZV37/+7wuVx6Q90PBEgv8Fcto336lkOOeXT7I7x8BAKJv162KobfPNsnP1lxz8YCYC2EGX1yuVIZ4tnrM9jvXwSuY3AxI87IemVbL2bw7XhQss16zHT/TPUiOrlPNiPddvnyxOGSuAAQJPMT+GzeuxEJnBFQPyR8XJWZbkDNQlsAKQm43PCCUl6a7V34Ck1eIxlKjFAsX0E/bn6CgolXx7sHSKXrh+6P0774UpFNVfoog8FwXQcEykiJ75f/QOVPMHCC8jddB8aZ6KrywjFrukNZBV2il3IaNlftvo+BIPpIORajz5lethIW6Hl4eEBG/159LgUugTzGFCn/9/fkCbCTXINtqeIqmEvBoLOqChwPUkZjKVNyeoMIf7hJKWG7gwddzxLC6vCh6f/c+4jjDemvWVwebp7lZLaoU1K6UB4S3CeoV/8zgRy1g0jrAnD0gKis676s/C6+HstRnEDgoTwC7uA5CZ6+H9oa4A8+1t0PXmelXOkhdfJanM4PQ82HyXrmyCuBjVASQ62LmAbG3eT1pgrJbsfB8tLXJTNozFQY6O3YsQoKp85fdz/yRwQ3Tsa6JMpZ6d833n4PtN29eSq+/LuPNBB1rx3Ihubtv/xkhq6upIbt3r0Ibov/B4phGPAFTsybxXAdU7ol4It/KyF1SUghAIulY2ltQAE+Gfghx/MZUKvWAKadUWvuZAqZLTAWv8/XYC8KlAFnVU8obEAbNq3ewh/o7eunMQVAhMXRMwa0RRuxDFNSvsd5RCsObXAh1rob3TsL+GRHgJAxLZVtrGyhepaBmQDgjgA6DiGTZPTJ05GIDgtrj1AP+t8gBosDPhUtyDBmdHEIbSOtqCsYTfSR3dFaZ0vfEf3089xr5lUD6kW3it8cj8MLQrE6PnD8DLw7+cfFj4NGJBjOglumSVR4SP7yNuoSRWTU9Jb/H41jgQ1Fu17YymgxeoKaGE9Z+/KGqIElbNkjvDpevffM/yrqlSqi7q5MOvP4y/ae/fBbPOUmXWntAS7LrnEnL+L3MuOFKxoLKH5qeoFP3N/izHddnAMLl+Ck7aF7PXSHEEZniJ9ZrDDqclQfIPJvygFhAle8DFnCrrxsB4gFdD7bwK2Urk1XAHhDIGciz6+eJbZoCbaosCQeCQ0lLftcekCzmNWu+N9ziIoBaz3n6r+DlebihmXZnbba9mPr2OZfH6lXy/TjWYFPKfAjCn74uMrwUvBbxUMHSFCyHB0Tco6wE90ftATHPPy0DOh9xhUHoV0LBysDnKR4R6nP7njo6fbIPIDtIEUh/cxkAXZNL0HeJfuOrn8W7H6J/9et3eHpAIhj3hsekQmGOet/DgQT92ffeBhhncZ1JMChC1DM0QbetLaY1xbKdw1WSelsE7+5kv+zHo62jFBiVnweCg/TM8VF659QgRUpb4bCXjInI+A3ohSFq6jkGcQ0fUquWUyZaRaEkjIhDk/SDHxgA5DOf+Uz2tddeww+4qJeSkDils8wDELs9+AW0BiF+6a9D7MdMAGamOAkdA3PmzNwXA+YTnmkRPxuQ4oHODUDcbteZ2mcm6hXXi4/xurYjBsSL0+PRd3nTTPfhBUAWL64VdL4TJxo8z+a+n3RWTqy8CLnzzh10oRFymCdUbhBDgjcbxKBnAg+uF8d55KZpx8LtItvyOCQ3FxbU0k86HqNUjj35LYLqy8+/P0Yb/lxROwJZC4SES+xVNStgKc+6w4uvqVZuCV4ee1l+NwL53Z7N040Leo4J9xZTzat3UssnnqHEebhwe6poaMkZGq632yg7BpoFAw31z9+PHAg8LyFuI1M4SlOLOyldCe8GPqcrJX3KnC+Y/mTGg1R8E0pYv/cYsUqY7BP2fOZW0XKAFHdch0G1Ms8hgISmfhsiNZJihboAfOh5nsFHVkuK8vypwYgGF6Ba2dK8pgwvFmMqAaGmczHgMGNAZPI0FBOA8LU0315dV8yX1meAZxcFKxHLpbVLF9DZlg7qaJKTlez7UoZXFu+EYfpXnURwrgBh/fpqBGx3CBrTXAtTtyoqYrN6WC53PgYRpoKQjjUoKsqnXTtXgPM/RIcOSQ/mrbesFKp0L79yQnhA5IIDE3NOEJ6NPBFg3ogAdI4FqShHDo+cAOgPACVpkBwsRSbk7wDNiot+/xMJ9kSobeiQMVCvuHCyVV3iyB3y/7P3HuB1XdeZ6Lr3AhcXvXcSJAgWEATA3klJLBIlqllyiU23l0zixHnJJM4kmcybzHgS5zn2JB5nkjw7kzjO2E7kcVMzJUqWKKpQ7BUASYAg0XvvwL245f1rl3P2vbwgAJJqtLY+fTw495R99tln7/2v9a9/6eJxy0V5Ao5zIyEgF6ZXTKnF/4R3CrKW8hoXjzLTIERT4HTv+cSDkNJ103VI+AZ8E1C76qa+ZoBLLPSXbi2lq6Adt1W30MO//jB11HdgwQ5KWWsXNU+0UKG7AJKcYxQfQp041gXLhJdPHaHBMYCRmIVW3XRyQheoTj5I+3IR9FHVcZwYb7gwADG/NYu6pagb4iAcG1Kgwb6BCx4dm+6qQSArdlmLUSVDG/TCK6rum4Y2HxmWHgWkdxRUuns351N64ShdOHXcujxvrCouolIoienypT/6e7F5AeP43v2/TusqiwEwp+lSbRsNcV6XxMfF714vgnO9coEVmrLfXaJ7AU0Em8PuYf7Bbalpdbx/7ep0Goecb/11ycPnop8jBrLVJgDRikc8B5oS79aJaqA2r+8AWLHmTGUxMUMXBAtKcUjD5laxRlFgy6I52YY3ByfqNDm2kQl8RWyFGlRhdLDmUuMccUoEADHrLpId6iISSNiUULOdxDZ+KytXYK7WbstwvKcGbkFhM6xKUI3TxVbpVyBZDP7GtjpQxn/I/bMBENFHwqTRIjiKESpYdwKALC3JgpjGpJDh5hJ0BzBuxdDWTaVUAKrnl377U2J/PubV5CzZbsh+CvELGZMWmJJtHQvD4fmqLjpR30vrlsCQiDw6VdcGhUHlyXXytCzkTRIlwYWAdfktRAKQ7530Ig6rD+kBEMumAEiy9x7y+vupZeAapSPPSAyyg6R5KqBi7aJTJ9uF8SchoZb2799Pjj179oSqq6vvKgDCwYLr16+G3OtR2YAosy2erQPnufEhALEb7G4EIGztZC/IsWPnovaMmQAIL4iyMtNEgsKO9l4o6ExS04DkoXOZCYAkpsVRdmI2bUbCnlgkD2oeaaYT4+jHCfZgeqDLR9taA/Qnvy4ncccdAiBxk8m07JkD1LvqPA1sPHXD85rzUtbpLeSPnaKRdRco84Vd5GkoovH0DpoeR7wKQAeXQAF4ofhfgAz864dnI1rR2PFmACT9X/bQ6L3V5FukKFgfApAZAUheWjotK8qj81eaaGwSNLqx8GD0uQIQneTv0iUpbTpbmasSVuR1li6V8RM3C3K/2b1nAiCs+LVt61K6cLEV8rlZdPJkg/g7FbK4Pz94LgyAMM0yJSUecr2LRFxK/bVuJB9MEYvcpEQXchaxfj4WZwBtfr8bAEMGbb4bAKQHFntxL3znpaWlYpvj5nqbm8g36aO6M1cpoyib4uAduXqiFvEqw/TwFx5GLpAe6qxFnMTECHVP9lKaEzEhACptkz1YZgQp351Nb184Re0DXR9IAMLtsKkym5avdNPJU1IxUJfZAMjee8sBGBz0ypHqdwSA7L43m6ovj1Ffv+1Z+RCAyLfzIQCZbSRlCGR7QB56sITOngGFMuCmT39mrYide/EgvKIoDEBiIJ2dlOihT398K+3cvhYB+4vnBEC8iH3jEutGXBVyDv3jM1fmBUBa/YP0f84EQBvFeJJsA5B0/x4anKylrqE+AUCcoJDmJm4WVNZvf+s0tAEmIZbRhvi6ilsDIOyue3DfHnDcJYfyPS1RKFhcnyef3E9PP/2iVbX3AwCZKVj6TrffokULYLnz3DIFi4HEbO0V7XdT6UJ7PqIFnkU+Lx8TprihDrhVT4y+/syejhvpJvLYiOBd7MnIYOWgBQjeDXfx63tE1nFSBXjq3+/fu52WFC8Ev9xNL771OvUPSYUJvxOB4zoPiDrYkxpDj617EEmD2qkgtRDJewbodP9pmoqBBRueES4cbP6/D4/Tyytc9PP99nPEFsgBy5NteEDg6Y8QFxOeEDOJoKZjCfpVw1LKubKemh58FheS8R9hAedMn2LqFP6P6U0jD2Ruma0QC6qHK94BygcUMB57lQJQogqlK/UpNrgYXggNNmYKQtftxkYy07OR8HoZBluoC22yvSxmjKHlvTBpVUzHivCAmDlDDCOYuK0OOodIkSw4V3sqBP1KeSHMPCBBeCpCKq+Bpk+IvB86ZhM0ESs43fB2WJZjVsHSidn49zDlK5umRab6FddNJCJU7x8UF4eiqiwtyIM1N54uw0I21WdKX4aDEPsbvJH2oH9btSpPZBfnBflcCuf54HIr6lacZ4QDv+cDQnQ/NmkrJg2WKVcf/eg2KG55BcWks3OQTsMTwudxbgUedzT1hMefeCzg16wuEt61t47WUn5+NsCK9ELwd5CS4sHxUJTBt+vCh+SKQVB0KmKX1EeUDK+TPNYpxl8uaWkcsC47YUqSpPQkp8ATIlkliNVIEB4Z8TtoWbEqH8cYAEZjm/TaOFQkb25ODhIcyuvmI8u6XwXRjozBq4EFCJdDPzskvEGVO1ZTc0MT9V7vpUksNEYmoaLlm0QmZMS6wNPS6e1A/hpQsprO0AQ8Kd2DOsYliNgRWTkv1LRiAMC4pGdkoy/I/ABBQ+TAKVIvMpOLsytL6lIMgtDBbpN1FxQs1U8DytKOAHqmYXGR4776aNlDGhFw7aQsWF9ty7f2stBAkDYjnic3K4GmY2ooP7mQJibBQ/dJ70UqnjFJJUH6i69+T1YG5WJdDf3aF79CGaDULS7KQYxGA3UgP8tUFyh4qriSlVrZaAt5MmzP89SIpKRY1n1+vqAKTA+LrSJYpDPpWsMEDSAvizgFfU17IpxoU91ntbdJ31t776y/BW9VfbvohJzlPuw3/BESXFFuTPymBmxucYbLXGRuD+M8naNFXSjM0s9zoBEAbtzM2nQoqz9TsGb1gCilE35+fWzYXM8eED2Q6z5jTDrsuShblUrjkJhuaDZjErld9Pw3gwcESSpFCbtexASh2kc/nOkB4X32/G6cZybXnNUDYp/ntNaq0emuVgNznUg+a1JyGj326CL64VM16HZO+ujHNwjBis5W+S29XXWSEpJUklFvG/3Grz+JPDaT9M2vfhzHSdqtEx4MUnmgpseU0RKTXCQA+bN/Oku7NuXSyjRJtzU9INMqN85Y4xDaRHpyv3OyB1LiU/DG9FB6SRf6mPz+PZNbaHTqLeocG6DBoUIqTMf/GQtwXD/W5BfFMdnZrbcOQPgCTz7xCD39zEGzzd6b7fcZAHlvGiH8rkyRYxrW0aM3WrHnUr9IOtRsYERfM4xrqrOimitY4+YmrcocnPUhM9HLzPrPtV58jozxmAl46KveCECYprF//330/POvzqXpIHln81T5hJycLJy/Syxef/HKmzSpZPL8CDh1xKn6qAFtXWk53PyjVNNzmfYtf4CavJgcJ0GjiLcnYGdSgGr/eYy2/R7kOpfbC0zO/8ElMglhNABiql9pAJJ5fSXlX9xKHevfpPGFzRQL9SlnH+IzkFuD6VMcGM5xGZo+5V/YRwUXdlLHk89bweoFR/bRWFFjOBXL9nSL+kUDHtFAiakOynNn3JVCir+4hAY/8Za4jlDM0uCCgYJewxjzRJhHxfjdvJ+O9xDXjGAOseyuXycR5OfQyleCHiW7g1DD0tQtBRIEAFG/i/gPBRRC2B9UMrvWmov/1s8B8GFll+Zr6f2shhUJQIy4D5bjZV72WuQ/4qzJlxvRZ3hSH7VkA4y+b38DdizIjR5izizOSlVvv900p37PB83XY2JemOlea9YUUFvb8JwBD0tcc2EQoakr5liyCAvM1WsW4Xe0O15ud/cIAsy9dLXelmjVY5amcPHiKD8vW2WfDlm0Kh47UlPlxJsKoMBxAkFY8kKhKXhJEqAAloqcIzJjsY4P4W2mYOnz9JiWBEqnXlRybIlWyeLXnQAvDBcWodASpt1Qq9JFXzvdijFBN0FXYXDB5Wf/+FNas2MtLV1VAmleCRxrT1+h7g7EVUFJJ21BOnW0dJIv1ov4LZacdZI3aZhePCRpogx2ursl0EiD8aWiolxsd/cOUF+vXNCMj9o5jpISJVgZM0CCD94kp5E1XAOWoKJ/yBsphakI6blYBRp0nqXpaahP+WwrQkhRtxYXLKLM5BjatCIF1l/Opo4kjtOgco7bQd/LF0paWRP6VOU6mTPlems9vXb8ggBpq8vK6BzYH/XtLTTev0f8PjFle2k5A7R3SioZhvxYlDkWiG0LgJjziaD/2N/WgY9k008O9tG0meVdni2Oc6rnthPOqZ+UEqM5V1lJDjmuwRhALeq3BiCGjDFTnrQClaB2GQOqE+IKZhHZZ1TdhZhD5HOFHY2fdVxOBAXLUmUWXFvVFgYAMb+xoCm5rLfVgG3O1UzBuu++LKq+MgFVOP7eIyxKoj2NfTNQsCz6YBhn8EYKFkfI6AE93LhoADhT+m3WRITRAAjfwViL3CAjCXUxS07ZS586sJJ+/H/qYPgIIk9RGm3fuZziPXHUeH0A2cVHyKPiQhz+t+m3v/gJ8S18488/clMAAn1fyGOpuD5QvwMwkH7tO3V0/64FtHahBN0J6jmDWKs4lbTmZD0yrPukKt233+hB3Fo3XTznpZItMHJgjOASP70VUr5vUuNktwAgRUiCeA3v7+TbNoXRAiA7d+4MNUBWqx9BbXONAeGbfAhA1FgUEQMS8a2+J39+CEBubPZbBSB83mOP7b1lAMI5A/bs3k7Hj5+DhRAfsjI0RgMg+9bfQ4ngmf/40k9p15L7qC3QSl2TnWEAZDuCJll+96HfjKe4IpuWdasAJP+tHeTuyyBPR7ZYxEwrDjrHZ/iLeimU7BWxGv4l4fQpnqOKDj5Jnfe9gmBxudDJOblDgJH+daetFxDpZbhVAEKIKcn928ep649lbpQPAYgNUDxYzFUWLwLdaoquNCIQUM/HtwFAODaD5Wvr6uRidC6Fla04qHw2xayZrsXnMwhhyd/IPCXRzpkNgDzwwBo8A3stZKxCU3OvyHp9HV4BXaIBEM7RIcvMAISlcLkkwavhg9Xd6x0FYJgEtzmVCguL4QGxY0DeTQDyD3/2bfrV//hryAMQZwGQCeQPuVovAUYa8mScO3WGEicSaTSxk1wTyRRIGKX2K37KTklF3JmXzlytg1cEOUKAnd/PAGRHWSqCa/1UvNxPvkGZb8MFS7kuswGQlUuXwmsySa+dPkFD3feK0+4kAHnqWfSzaMbuDwEIFscRcSBiUJcD14cAZGYAEgDYLIGqXdnKRZQO7993vw8vnQFAvviFJ0Xg+l//t8feUQAyitwi/3ZygJKjABCPbxN5x+upcZxDO4qosqiSfvLcRepstD3pBQVdEDhZQo7y8nLx1q9da/ulAiBRE9epkQtkEmsQm81qfrPg6Zkm2nd6P7v/d+7cTL/4xRu3dKv5ekAs64nh5jUDxHUlIulK0Y4xj41GwZopIH22B50LADEDAM26bd++AXS26wj+ksHSN/O8aO10be1hac+H9t0HC+MRca4zU85I004vbSvfQH3DA3S19xptL91MaQhcH5gaoLNdZ+lT5Z+it/reBF+7ReQB0eW3GybhUg3Sd3bYSbLiFgTIU2R7XmCQFYUVsLQHJLVxMaXXIwcCqFPOoXgk0gtB5QZSv6BPxabAIueH5O+jL9E0MoU7MifCaFrR2lZQUq6UUnx/DvXsZF1vAJDjO2h8cSNNFMoAOS4iuDsKBUv8FsWYpbtQZEJCvk72Pz1Eg48dJ3/ukMzbYZxvHj+b8pXlATG9JUz5Uh770LR8R+zdsILF2cuig82NPCCcSE17LXhbngg7mgo2ZypWEDQssZsTEWozobqWCELX3g1BwVJeOPZ66PqxApbe1opCfB1sJyEx1bqSEqpv7aQu7p9swdQUGUuAJ9z7Z3o+9Aopsk8zJYqVs2bLbB7ZN+69t2ReSliR57Ocb3l5HoLG226ad4TBh6Z38rdmJlLjWA2mX+3bV4HYK6i1DI3QGKz2ScnxVFCQjviOHjxbeFyLOdZkZkoLH9OvdLtIECHfL9OqNMjTyQn5WB8W7+NICDgxjtgn0KMyMvIARhZRXn6O+hjkP8kIpk5hGpboFCFKytfBziGKB2DiomU4eXsKYEAcypZs5aZLS0hEwkJpgOCuwIaDHng5Dv3oEH3+S5+HzKyfWjtkzBl7iA6/JsefYQRxZwfTIejrpVGo2QQRZD6Nju8BZYmvkwgZ8Rh3IiywyD0Ci+vJa5dpDIaJisXLaATqYJmxuO/EFLVh3GIQ1t7dhXv7aXjUpiolJKUJY4suOs9fSFOwRKXlHKuT7PE290tLMVCdHABACIVUcL/fnpddgTj6/CO51D3QTh19rVS2oFic4VVeGq7TN77yF2Lfn3/1r+26xExRl4qJutrRRBtXbaDWrjY6d1q+83jIFweV18ILb1msIUUeUN9epNdCnGh4QHIyY6miNIEOv81eE+vW4RuWl8H2unN/dkXJRaX7dgBesZt6QFhFzODXxiovRKQHxAEK4Q3FUIAMRctFYtKYNO3IzAOC3/2md0E/t+EB0d+rVKCyB18LjOjEgaI55QVY1euhB7Pp1TeHARb5nNvzgOiBVASla89JmERiAP0tmoiG4S0xPS636wGJlkQLHimXoiYEAuNI2FcOCtZl5L9xUFKCFKzYu68SWc/j6R++04R5QHoynM5JKq9Ip0WLsunpZ78BSW45xiX6ukDdU+sF5amcGGkgt6KAOwKLyZcXpL/5u3PwNmXT1hIZfD5aI9UDkxfAk5goxyDtAalum6CzbZAFTpQekOSSVuRQTkb/zIW4Z7aIJekcOU4NremQgV+KnDunEZguA+EdmM9WrVIU71sFILt37YSl6yIC3myX5wyf2ju7ewYKFi/Ar1ypB29VuoUiJ9i7GYDw8z7xxEP0zDOHbqntPwQgdn/hfnM7AITpHEugyHL6jOQ+agASlxhDj255AK5NJ6QvJ2hsaozOt5+n/pC0zm4v2g45XRedHkDQVoJNeXjm1TH67r0uemWlPRmbACRhOJ0KW1dRUksh5PJAX0B8gg/BX7wIcbJPPhOWTeTWmMzthafiPDjXWFBBejf38lq69uiPxb05HsSME4nWifR8tPDFR6kPHo9YbwKlXaqktkcRP2KUOwlAkl9bTcEk5D/ZVPchAMFqMS85k5YXFFBVYzPGYbUAvAMAhD0RHM9x+bJNVZrrQMLApba2Z04ejJmuyVQuVsaqqUFwdJRkYnzebAAkARP1vQg0vn69E/EeIVAXMgUVihPXJSBe4u23odo2asQWGGj2VgGIXhqxAt446E8DHNwNYOBHpvPiYnxjuYUi8P2dAiBn3zoLBtI43fPwPTMCEBpE/AX+A+wgB8YGN9SmOEP7RHCcUmJTqWcMwerJuQLHxmABe7b5KkBPkLYvXinoRAEmj+CdBJgOhMHDhQ98Gn+PItnZsbrL1DU8CE76uwNAdm8cp5KCFdQ/2ktJAJw+ZLOfLwApK14JDBiEYI1SQ/sQgODd23OL9Y2+hwDk4x/No6ee1jLiv1wAJDMzBC9kLr12uDkMgCxcWECbthXShepROnWiSa4tAEAWLfbQls1L6fv/9pfzBiB//v+eoD/8wzLKVBS7mwGQQ1WD1Ds5jXGkk1qaYcgsaKHk6bVCDljECAFY9Y5dAOXRAyNZPL3wNOrolOuYOwJAdu7YQldqr1oL/LlOUO/WcRvWr4EEajMmAZs/O9d7mx4Q0WA3iR14P3pAuM53CoDMFmcxl0Dv2eI5IqV79Xsy5Y1ne3emFyaaZ2W25whbNBvSg3xeZC6QuVxLW4PWr6sQVq3qGnA4U1n9Sg6gT+x5SFgdr7U2UNtIOzV2N5PDkOl1IB/ItuKtmO4DVOOwFbhO/nCYfuW33NSe7qCyoU2U7E2HhQOKPLCoTyNfA0t6svUhlAwN/0QfjcPV2br1qCXHawILATTwf+75LTSZ3S3iN7jovGhyUIve8vqTiO9EdtOLm2CM99Lg6gs0lS+tLvr3myUMtN6zcQsrENwwQmnvhqeukBJOlFLfZw/fINkbTXo3TJ7XuJ6lumUYAvm+ludE5eiQgeeycjLwXHlGsM3B5/xi7TEAACAASURBVFb9Lc+I2gNevfaAsDEtqAL/RFC78oZoQ56Q4DWD0A1viCWzK0zcRkA6brMscwF5Yt3U2MPZoH12dmL2flgULDPw3I4H0fWW/VjuN/t0SYmkIM0nIFxfc/nybIy5EyJ4/XYK5x+Jj4+FhHW4p0LTrvjabkU94DFYexx9IkOwE7FXqTAclIqs7yFYjkeQ14OpCfy0r79+RVRNnBPRvzm+Q7cFezosDwhARVq6tMRzP0hlL4jVetJbkqzyefB+HZDO2xMTQ9TV1Y74liZasKAI1IOlVFa2Sl4K70pL9SbleaxX54bn1MrBoRqSLe9+9YFwsnG/ioHhuJXpkI9++O0f07qd62hp+VIR19vTZ9Mmr9TWIUPxNLVDopcDR/m7juWEhmgD5puz4t4Q/hv09dNQ2yDlJudRDOqQkZImPB3SMs81CCKIHQMZfkMUDBUVFwtvT8OlOshxttPxxst4phgRwM5lGl7BgFrQhOBllQ/NVlzZ70Ist2tZgYNIvipjQ1whCainQCsMBaTiWFIykkSq+TzJk0fLcrwIQofFtzCburuu0ejYIMVM2f0uM0FafT1JqdTQ1aBakeiTv/ZFsX0KgCnJkU511+vgIZKLbr8KtpUHJ6KW8jnwRVvnw0Yut00XrOEBKV8hPVo1dfwMURbM4oKy47nQ7mbRuVaizX08niFiR93auK7qB2ItEuYKlsfE4B5+7ZFyGDlazBsr0GGOAyYQ0ftNKVkHYqvMPCDTqm+GKfcaWd5ND4g1gJveB2Vs4IB50wMiAMgzkmIX3p6GC1s/S7QYEGP9xvLa1qHGpGGtUYRXMcp1zezns3lAIuR39f3sIHQjBmQWD0h6eoiWLcugE8c7YBDgCUQyHTyIASmvWIBvLpE6u2ScUlIqlO0Kg1RZvowyszPoc//XZ8T+zZXp5EVAOJeJXpksMAXzdcghvzHtAfnq10/S7//+yugABPlCuHgbG6nBl0o/eGOItq1y0un6GoxtHkoFXdsxtlqoBIYgbx0EVazHCXByPZ1GMe5ceKUdmYokiITmFrzc8jkcK1asCCUC9V++jA90jnlA+MT3OwC5nfrNBYDoTjWTUpP+/b36d8eOTUIFS3uA5lOP2Z4pcgFu/h1tcW6CNHNgtQY1Y5Wr90XWYbY6zeX5bvCCYQKJVl9WKDFBjMwF4rHzecxwM7OOiaBYJENbe/26SoAPaPO3dVBcloc8ichrDCvoPeu20cETh+D5GCcnFKS4uOQ8Kz9MJC2MT42j7Vn3CKpUDFzZaT4klgN1pLqoSNAxYt3ItQF+ux+KVcPFzdS19BJNpA5aiQh1EkK+ns4HEqmAVfHsr5LLi2f76HfBP1CTrWEAMwPWZ2pjT38WxYwngX7VdOMh5jwZSceKPJrHVx0sbmwLcKCuU/gXB6j1/3nqhpxWJq3qZkkHI2NSdPxmkJWs1D10wsEQFk5W4DnnA9EqWGbguZEThNRCK8hULHUtAUT0AgzbFjVLJxw0gtCFApae+0QQugINxrYrEENl+YuQ+dZFF2FgYes0H2cFhkbxgERSrsL7/I0AZPPmIhGHwQkI51tuRwkr8l4s68vSjWYciglA9ILGVO3jIHz2MixenE1r1/LiGNZ5UGnePnpVKF+5QTlcsDALVrs+8Q1FjjcpABbp6fJD5N80xYq30yDvrn6wtrVKFu+3g89DACCSYpUCr4uGfpw7pKGhHsCuHrSwAVq6dAVt3LgBijAyeF0kL1QYxwPwpccTk/IThLdCF7+iirCc7DQWJl/9g/9OX/r674ufmcIxOCI51/XoJ+m4dwAUnTdffoMQPSa6FgsX9Iz0UlZ8hqBRXR6uo2WIX/FMxYEKOkjxQYxXBTBoIGdR/IiHAum4HrZjeKEIRbpG5NBYmLIGXR1+ER8UtTqaKcPDbeegw1fOinv7tKob7+VU7CgBnwpAx7YIekYWZ6uo/u9AElZdgl4dsG7TvJLc6fSxPctBy5mi7v4hGumS3rrsVFDJUT795CPW+RfqL9HZy1Xi7yBU5xYsWyO2a5qaaMPK7VTbXE3H3wSoQon1JAHw2Pk/QmrB54DggC4W1Yi/PdM4qQbXdchOPT4RoKsNAE8mWDEAi0NxY2MQdG9+j5r+Fd34xmIT0oocNh+aAMS0uugKG0pjLk5MqYqlRoVncKn6cA4QrVrG9dIgZCYAYuXfYcqezjtigK4wEK3aiq/FSTPlC8FAqYGHoQ6i75eb5UYy1WTQ2XT8gMnnjUKV0mtYvpbmQ5sAJAxcqJgTpoTpe79PAIhOOpWT46HKiiw68lqzMBaGgnKO1saHBFqCtJKy7/sIcz9ELzKR0HRtZQn91de+iDFmAcXB6DncJY0uQSjFcWEA4vJIUBEKZtFIwhh97a8u0F9+eTP5+yWlq+WM/IbzMU4FFbCNHR6i5y5NUW1niO5fE6DDnHeoI54ySpAosXsFbAnwgOB9Mg22L9hG3U3ZdKF2mDqvYP1jAJB1yDXCUuKOnJycEOvxvv02bnYXAZDSUp0NXCWBsz672Tc+BCAzWG1U0/2yAZD09FRQKFiKV3IizaJVdzhfyJo1ZcIywe3DCjbj4FsmJSWL7KWnz5xngjVtWbNWcJ2PXHgLOtnSuqsBSBxkeFOR+TwzLhOJCD2gZzmo0LkQAwsSZUFlJxXc8u21V+g7+3OoyLmUquOP05KJcopzxdE0pPMubvi5uJ7OhD4bAPFMptCq5z9PLZtfocFltZbnQytj8bXmAkCs8T0a3/kOA5DU5zfRxMoWmlpiW8bNeBAhs2vOUdqDYQAb01vyQQIgHixWKnNLQHeZpCud4PeHJSJUjX+bAISzky9enHHLgeQcw8HnX7worXK3W5jSZSpjzRWAcBLC3bsroFGPjOEAHfydcsbtGNAQx8f9ApC8FwBETPjonw7MtY2NDaCZSWpmeXkFwMhGqFRJ/vV8AciVS7VUV1VHu5+Uak6RAGS4oYeGOgdoUmX55k+E6VRTCJLh8SMGHg5W3qI4JDzEuMWejrPXT9OOXVvF9dzINaBLjLKi19XWU2ZKNjIdp5N/wkGXuvooJzGd4mM8dLoJdKyRwXcMgIT8ifTJB5YpBTTEwGGgqrtyjZLjZPLduQCQEYCR9JRMulh/iqrPSMWsOwFAtq5PpmuNU9Q3iMzmHwIQewj4EIBYbWGpYM3gAdEApKI8A2NFiC7V9M0ZgPBNsrOy6C//7NOI6dhARYXpswKQky2t9MKhFvrKfwabYRYA8o/HJRjfsCwcgHh7Vgng4Z8YQBxZCshZDZRNZfTtHzaSD2ODCUD27Eknzj94ywCkrGwFjY9NUDMq/n4sv+wAZB2oP+z9aGmxA4Lv5HuK5jkQlo0Izo5pqeGM4iPKKjcXGtOt1HemQPf5XIs/IrN+HNS/Y8cGoWQ1gQBMNzwPGzdWCotnDahVLS0dCG7NpcrKUgTgnhRJB4MKzHNQZRKUsHbdB7UpDxJmXTlDLaBjZKVkgCsdR6nxqQh0jKECUB7YKDTsG6aRafzvGCJvwgRsGv2wQoWoKGMh/YezPkqMSaSnd5QRbHo0lNdKyZDEu3f4CfIhuPLYyh9RzIJJfPz201qZ0JWn3wQUFc/9KnmQ9fz8574pTtDA45YBiL5tBBCJmqPDfCEGo8E04JlsAk3NSjixgmK702ng0RPRM5dHAh4DePAtefGnpXfFtpnzQ1GpAjpxHxbzFtWKgY2iZoncH9qDwZ4Ti2KiaCX8twIH7PGwMqhzzg8tYYltUR++TjQKFgMJTcfCtZKgLLCucBk19oJSNwhXNp+nn1XJ8IoL8vW152RWFSybgsWnSrphtqB0tbcricb5fDg4luV7Wcnq5MmWeZ4Z/XC+HoOQmppOjB12HgAzBsT85pnSwjSs7OxUCHGUUWvrgMizMToyRfkFrOyVQNVVLULql59Xf+eeBGll5+DrNMsDAq+j8nrwPq18xfQrDbptD4idHV1kSVfvJtIDwvfgc/Sr47GBEw3W1FTDw1oNZZt02nX/fbS8bDlAiAxI14UXs5ZXBB2XvRbylfvp+acOUm5hLlVsrZTPAUDB2dS5DI9PUW9LF02NT9K4y0/HDh+lAk8GZGvxO/o1q+jEwXDid4docmiMcotzKHFhIsYx2wtRfeEidXdKCkVWtvQQ+ECtmIanIiEmmfITiunayAAtZuoW+uYIgsdPN9dRa4vdj/zwnogSMjwgoGM4DRpSSOUHiUP2eS5u5Frx6Y80Zpz8PpXHIBSLPCaSTrJ363oqWVIMzxJYHNM1Yt+CHNudvOv+B+jpl6VxhkvPoEzmmJ2ZSMexCOroKrB+S0vLolEketVF5zZwguKm6W/WjxEeEO3VePT+dHoVAegyaFoV4XpVFneD4xrpAQkoq300DwjPS+C3iAsKVkFksDQPbPoe9p1FH9csBAaPNzwHjnXBcs2Fc3uE0cr1gKzHdIBLV5z9/rj+XNib4lDB+3z9SPqgQt2yVuxxUQtvZiuFTEUsUQl7EF9SFE+Z8AKcPK+9X/I32T4Rg3ukAd2wRFmsKH2MoGba51tTVoQHZLY8IMgOqlraeNd3gILlVPUsrwAdFvW8dLkfbTaN9yRrynFlXBJdC6FYJ+NGtQeEt6dBd9yyfSkthRR5Rnoy/bc/PQDPLsadsWb5CqaG4J2QKiUpyHh+9jqyop/poj/4jUqEashn6blSLf7NKFhIXuQK4hLX00N/dxqeZDz2egCQ585dgVS1i+Jzxmiqp0ys/ybHhoQ0eQe8qDSeRT873EnBzm4AEDl+T8H0YQGQTES5lEBFpaoKCb7m4QG5nQW+emPv6D9FRQuAAjPp7DlpYZpPifSA6HNnWjTfCXrQfOo3l2M5DwgXpmHdqTLT80fL/xF5z4qKlbR6dQX410exKHhnQBHfcy7vYjbwkwI5SvZgeKEQEwvu4333bRGJxSbh7mcvyOjoGO1FgsGqqlqoOSynl156Q1Au7rlnEx08+JrIO5AM6gUDLgYjvX39wqOxsmIZZWdkQmo3gXqH+2kSsp0TUJjp8/bQqA8ynphAHErxyol4EGe6Pai5UpCA8NA0/WSDg44s99C0w0fbYx6gFH+GqKMLvOtzJS/QZHEHAI3d+loFy/SG8PznHkum8md/jTrWHqXuirNCtt3MAaZx5GzB6HynG0Kk5gpAIhxtkapW0QCIA8kQ8/95P7X9wU/DEhVasSMR3g8r3kPPNTxva68Ix2cwtYr7DRbuAeT9kH+ofWasB4MVBUCYohfimBDR3/C/AhC2mhX2KQAigvAV2BDqWONqwtKgawILKgU0BBix8n3g4qyEhZKXmEn5iVkAHj3UN6ZEP8xEhGxR1+pYwgOinmNMv4jZVbD4Ptxvt2wpohMnWmYM/p7LWMJKWEePNt7WNbgtHEKqBnr04PKvWVOI760T4MhMRmZ/H2JxhqKzonO28+RkD2SBFwjJ+96+IXgn3UgumCriQro6RzA2dlpYTasvpaUhW7jq0EzFsrclRYdLelqKRc3S+yQQke1tKVxhm/db1Cy1MEkFQNGJ6JKhzMVS3Vz4ttevX0Mix2aMk6/Tqsoy2rBlA5WtlknyxJJLdXSthsX72XPxtT/5On3hj36dEtIk9YvXsfq7nMZCtfaqBISDQ4PU3gmp5o5RLGhAwZoeBOsrTiREdJcgeL4aC5PxbmrzddNnD3zSeuYjrx5FPAiMJLhw29WrIsh9DCBjcmKYNi7dQGfqz1AxDDCFSBw4zePRxDR1B0bppTdOgEZnWERwxUnQ6lwAPLroVBkOYwByD8oF8bTOaIjtALWTO156iNy4x769S0BFjKWa49W0prwcgApBsd4mpBRoptwUO7bCEZ9F7YOSejIwVEIL89IBlBEXgY/3WPVVGhkqxsUVxYfBkMJMTiyu49RgOqkWeValeYMHKG3VNxIuferxLPrhz3XMgjxDzkuyP3Nf0+MSA2YLbFiJNBTAwLHSqKdiZ/gKioIj5lzLWmO6eTWHzR6EeaSyKFQg7EQm/WWKnwUCGaxotzBXVn9iujNhInGq2CsNPsRhItfIjcyJsDQvSvnMNFQ6HPiejdiPsPbFH+WlSRSERezSVR37Yn/zN6pVGYlXI+THdBvrWJ6w9mMqttUZw2NAbgpAZlLAmgGAQLJB3MXMARKK6gHB3K8m3s0boTLZO47s5yNRAUgSvl6mSHIZghS4wyPpnC435LVT5f0qi930hQO7ad/j99OCdGlxc4/UU2+77KPJ6Zl0qr6TXj/aTv/l99ZZAMQHY5c4NglgHmsecQ98+9+tjyMwRGlV4RA9f0GOK7FQ95zug1AFQQgCho84GErJ6aHW9nF65rUWcvUihiUkxzkvIMimTTEY666TIyEhIbR//34snJBo7S4CIJwLY2XpcmS0PaG71pz/vRsASEnJYrEwfb8AEG78xx9/SNTpJz95fs7vYr4HzgeAxMGSw1YQH4KmeBGwZct6ASSmMZGNwbt3+nQVLKkZ4FEuEvSNoaFhqPPkCC/H9u18bBIsl1dBpZBewEcflfQHLtPgW3M24wsXL2PSHxJUgSy4Qr34b2RCTnZQvBTFEW8MnDcBIGd+4KV/98kYGs1aRnkhxKUga/LF1DepKGExwjdSqCnvPIUKR+YEQPIQOB4/kUZN238h6/IBASA85+b9M+R47z9LkwvsINu7FYAUp+ZTflIWVXU00JgXrm/t3XgHAEheXgqS6SXeEPg932+QYzeamgbmLeFr3scEIPxNszJWdnaSUNiylbFmBiB8Lc7/sWtXOayGTuruGRbJCjmbOXsy4iDW0N09jGzV0nr4fgEgTOHkMumaoEsXLtGZE2epA/Fjq1avou27tlMePK1cTAByrf4avfT0SwKA+JR776YApAZGqfEgJeTFU11fI2VAPpNjX1zZ8TRVP4JcIJM0PD1Kuz+2y3olDECyYhHrhS7Y0tMkgtfZAD800k8N3Y1Q8hunh+97TFC34nMzKbYdQr8ARj998y2sXcIj/W8XgBRmg+66DNmV81IRfO+nSdDsWJUrMT4e9ZpGzN2hmwKQfTsqxCLp5dOXqX947I4CkOzMGKosTaTDx8PVQT8EIOhKtwhAvFBVutqgMs6HBY5HxoDcfQBk932FVHOpl3p7J28AIIsX59BIBwjaKk5pJgDiCAzRt7/yWdqDhMozAZCXTzXCMDFOX/wsvBjKAzITAPnW5ThakRNEvNWIDUBgJPOP5wqjUdtAPeWllGBhE0vf+mEtDAMQCYkAIB/72BJ68cUXBfALHThwACnSX7TH/zkAkdtZ4M93QruV42+rfpD2vZmVPFow863U8Z0853aTEc5WN3Ohb7bHzdqNF+y8EL8VZbLZ6qN/nwmARNaLvRP33LOZrl5tEACiuHghFRUVAnRcBMXKQ5s3rxYejqXILs00NgYiAwMjUKRYROfO1cALMi5ABt9P89IfeWQvHTt2RuULMSddZRlKtS1ELjZUetQCymMMnClynwuKFro400KUER+kq9/yUf6X4mhv3EeoO7aFWguroD4lB2Z3oaRjeCDbZ3oyNAXLzIjOFKuFp++jkUJkLV+gXLIMQIzgc+35MPeZHopo7+MGT4g6yKRVGXGG1iWi7TOzkrOh0fSGJJ2SNKzeh5Rxgb0TEdQrvrgpAWzWXVOw2NBn5fyAR8Oqh854zvvUq2Evh6ZdCQqW8oYwIBBB52JVqDwnyCNiUa3gmbC8JZznQ3tD9LEioF2dx94PbQXF9sr0JZTsTqCz7ZBC1XK0VtwH7mfkBOGAYqsOt0jBKi/PF9Sk21WwYhWtKSSquhUaF2c+FgVWXy2Vrr/d4uIMgP444Qkxv3Mz+7n5nS8qygbtIFFkNZ+c8uK7HKXBgXHKzOJgcge2ma4oLeUagHC8l+kBSYdHhAtnlmbPh/wD0tVQy9Lb/C9L/LL8ruh3/DfTsNSxVq4QtY9/T1FB6ny09oBwEHo06s0grPc1NTXwvp5H7o5RWr95Pa3bslZkKufykx/8hHLys2kTPLCa+sLSshPGYq2hCV4PlLqjZ2lscBR0jRC8svjgs0HzauFgaZQixKAlZyAmPIYc4Gry4r6/B7llYNl2QkUsFn3SBXWxlw6/Jq7V2toIOpbMn7Esu4BWLV1JyauSqbhkKV15/TJNj/uocbgPp9veIz72lVeO0QjimHRJTc8Sm8NDHOSuPBej0rgQ63JjmMwX25PB6/TvPvtJBMfDU5yMOsfDcj0MZSz02ZHhFhiI2gDMkJQQACoDsXfdw9IbFB/Lx0o6W276enzH03T2Ujs19Mp7BHwr4FGRH7ofSUtigxIEBiCPrksgwPlIbrTwW4OGGvyKizxQ5ooFZUhajJnSpItWYApTYsIizaLVha2n5XmRHpCADorHu2W1KFH0gCZuqF2rtnfGqgA2OAZKe0DMp9FeFq5vSLukFMVPnK+fgylXajKxAtC5nriv9oDI70d7iI276PxE/KuaYPhf7enU7eBnl6Uqu7clUfV15LgZ4OcxDA7IY3WDB4R/V8+vM4nLJrHr4FADeqQHxKKuiYlH3if8fet7G1QrqMjZZXYK1q14QBiAVFV1CS8I0+/0HFtevgBe4SXU3txNp45LA6jPkQljqvQUuRJTyQkpcy6ByVb6/v/4TSooyqdd66TVMzTSbXlAcnLT6X/9VMa3/uaB1TSp5Mn5OxMFMuYInBObI80N9D/PB6gkdxrexxY6UhWiRUUD1D6wkOKceTh0DIanURhHkyHt7aYf/KOkcZF/CEYCe0104EApPfXUU3cvAOGF7oP79tDBF142OskcNw0Awp1wNjAyF6v7HO98xw5jt//69ZV05MjbssPN8hx3JnYignsT5WnejbaaCRzp6uTkZNFW8Ia5MEXq1VffQsKwfKhtLMUkXwPKRyItX14MS/BVwRl3YTLWfYDPbW3tgIX3xtinPXt2QE2unjo62HV5owSqMwN9SQ/kSAIUgpIMF+2FDQFkOJLkLMQAxPLOpgTo3tEg/eGxAH30QCzd595PFxOO0nSu5AqwkmVcvnKtGkpaZiJCy4OOY2ORxKv4zf3UeM+LoGOrhEAGXmLQEQkmeN/N5l9RD/X6I88Nk8ONoEiZXcSgSUvwoH40VbB4He4aTqC87+yn1t+XWdH5WDNdhEHttVW1jPnBZBgEEDzLJYAkgRal2KBEafDAKllW3AcrX1kqVjLLtqiHpmJxIkP9u9/YBlfWom2bMSCshCWeQ1KwXKATrc9YSaPweFzpb5INESHDK/5WQEPQr3RjzYGCpalC5rjGlJQNGxZCjKTxpuOd+b5m2s7PT4Gn0wngLhN3zlakOK4sms4JEoJ9mlp48IJn5cocASiuXu21kzrykeoY/vanffIb2rOnEiBoQIAq9mhy8SBxo5W0ELfVbZCmwAUDEaZhcXG5eFsu8sV+Kx4EIEXVTiQlFPe3QQcTOtIEJUsqY+nvWMSGyEMtlSwpwStfHgORaOOjua+9vR1JGs9A1OI0YlXSaMu9W+gQ8j391h99QQASHRfC19RghBecg8jPweXC+QaACwd11TZh4c1UKIANUEZSIXvsSU8QwFGXAMBgd1cvkpdCVhPDixfyvawingADjRNgqb6lmVpHhqGilURbVi+lwg0F5EI+Dla2aoBClu/aKE3FIf4Ggr9cTp0EzRuF30XztSaxHZuRbt3Pj28lBrk8zMLxAdOKf14IsPPwvVuRGHFaeKO5XXpHxmgBxrxcxG60dFyh4qIKamqBgWi4k5Yt3wMBEKjyYEA6U3cGIMNNSwtX06ETdUjaaWXpxNoaXjKHHe/iUQul0V6bKuwwLDE3m8PKkYCQy6U6CbCsOAN+66qPxihJU7OdxbFslIjIwSEW6Ba90KAfcvxSGL+Jz2e5QG0xEYS9sLYU7Y32YG++rJuxMFfPx0AkoK9rAAFrcGeLlgUeYCQwrhE+7xrWLNzLYYAPsRbRdoYoAIRlncWzoDy0O52OV03QEOY/ZLmLeJ7I57P/joHXxAJaeA6O7TKfOcSTip40wqxTkTLF+prWAGvU4U4DED3m8Tco7/exJ5fRwRevwNjJFDfk7lHvdNu2IgH+x5HX6NjbUvnNH7ABCI8ysSWFYn96vI8e21WKeCqiv/0rKUEdmgYlalIaH7tB+3zuhHzuL3xqJfnj5SIixqfieyBN7eqQ4g4MQP4KelWleT7EgTRZAKR3qBLjKst5u4WnmQvEO+kf/u5NeT+oyPmF/LYsYQBkz549kDpstCVb5+ABiYe7856dW+nlX0hryPuxPPnEI/T0MwfnX7W7AIDwQ5u5QN4vAIQlMqVW/ztXZgMgDCiYB86Lg3vu2QL64StCvWrjxjXIXpwmBi4epK9fb4anYxTB5WWQJa0BKCkR3hD2lrz55skbHoC9JUzROn36Aiyiqbh+EhSBFuLbug7Q0km3A0D+0+UApXhD9OW9MbTVcx+NOYapsUjmB5kvAMmtX01JvQXUuPOQZdgyqajvdwDCz5z9gz00srGWJpe131UAJCGQSBuyyqgRuWFahyQ96N0AIIWFaQDbceirPbcNQOarhDUfAMJAYPXqfGjPj1J7m5bm5I/AtlpqALK4OBf5QKAql5kCC/kETXmn6Wpd9wcagOixzQur/qWqS3QC41DjtUbatHMjFS8rppIyUB9Up4kGQK53SlDYUVNPI6ODAD2JlLQAQhhIPsnlBgCC7OruHj/5kx3U0tsLJ0kqeWCgiclMpTYk+u0cG6UVmTmUX5pNhRAf4MIApKlBqqCNVg/SuBveFMQX3S4A2bW2nFaUFMHyisUlFsmxGLTermuA9yWeUhISaGC4m/KyF0GB6iKNAYDk5G+i/Nwcsdj1w+pwpaWWUhOW0dHq69SH/qDLnQQge3akUXXtOPX2SyD3IQCRrXyrAOTAk9n01AvKkPFLCEAOfLKUfvQTKSFtApDVa7Ihz7sCbIxaarguxSZuBkAe2LkKQGSavvnf/2/ZLyMAyD/82ThKOAAAIABJREFUfJT2bsqi7VsWzgpA/uZ8kJZmwwMS00yHTsfQ6vJ2ut5RChAPGifoFUKbAfe42DFFb/7otLyfAUBycuKRXNFDhw8flh4QBiAsiTUyohaGcwAgfNFbXuBbn/47u/HIw/vopZcPi4DieRfDXTRb0PK8r/0unfDww3sRIH3Eev6bPUekVWem5IA3q3q065vXzcVksHXrBnr2WYPupy74bnhGotXv8cf30fPPyziI/fv3wANSjcVNDzjn2fAgrcZHchRyntsENYvzgfT09AvFq7fflh+WWbKzM4VnhZ+FQdb4+AR0/9sE5YwD2p2SaSCKAx4QSgjnsIYQC+KEt0MXZ6rcdoCW9fdvQDq00ElPb3FSIvKDrBnbIQDIqEcGkmkKlluyDkQxPSB6HxuwFp3cSwNFV2l8QYtlyY0EIJHB5/z3TBQsvd/0fOjtMOOS4dXgRXXk9fjvMG+JZhgYzaSpWPGXsRDpzKDB+y6Ee0v4HtojEeUe7FVGcmpRRJJAztPB23xv9oKgiJwgYifsTYqOxYYnkYxQ7dfeDvG7Mo7ZilnwlrAXRFwM/6pt9nDo8yy6FntClLckl3KpKD6fmsY7qAeLw6jxHuxR0dc1A89VHaQ3RB0TpoKle0C05IRQNFlfBMDdd1txG/oODPB37ChGrJS0mkUr+luUFEb5wji3iZXkjZvfCMrl312gj/CxrIy1QWRc70PA8USYFZbjt9hTsnhxFlWuXiyscWzhZ+ldtgi3tvZTKxLt6aKTAOrxjilYFh2LA9LVh8AB6ZrWwYpY2qKq6VUp8Hho56bp9eDfLfUs5RVhKmr4/eXL47qY7aKPMcdGf5y0VDK4YNGKl559iTJyMkU+oHNQ6ets66JSLEw237uZMnMlPSqAjq6twd5pLzwIcsHCMuFxScg9YpT+vhHQSCW1MT8jmzoQvB4PD8b2J/dSa3cnDdZ1UmDCRxmggJx58Si8dFOUlphEuz6zFt4P2becGHhGB+U7bTvVSsNjiCmJCVBzg+11OHYCsuTiYNtS7sAzuJWVlGlUXJhaGFIuyzVLC2kRnonbOQdzSRfqwbEuyaCdHD9TRatWLKYCeKgb2vpoyYJsJGjrohyMyZ39vSJr+9j4GKhxi+jZk+Fy6vFxlUhAaPeJAFTDuMSGoPJlUMUi56hoc9bOzSl0tmoMlD/5Ti2akFhTye8yNj3cO8DGMHEskpSa1FP9WmIUj9ZKJigaxhaWgA9WHBoWXM6DW5QBm/N9WMep3x2GChl/BzowOsgW9wh3dgjvSBf+Tf9ujtvhQeZqLMK4ZXkeI+plUtL42kExMHNSSgc9vi+dfvoLM57G9HpEeECMdavL8IBg5W61BQsvyH6FcUd5gkTQ/UxrXsvLdHseEE2/Es9neHzDg9B126I+6OTsRX784SWQx5WpJKa4LypaVFLKpFDj7O8dA5VygXz//mwRvyr6ErKih1Ri1Bh8j1lQfHtoZwEtKV0E1at8euLjayhxSLJj4uDh+Ovvt9DeHQW0fS08zFE8IF0tTeJYl99Lf/dCE5Uh1nTa10evnI6jB3a104W6Ckh5w7uMdxfEuB2D7+1IfYCqf/66rBvonAGlcJeT0wYAUmEDkC1btsBN3U2dneojvEsAyO0kI8QbDPvQrD8+QBucjPAKrFQ6GeF7BUA4Y/Gjj+6j1157SyzKo3lA7jQA4UUAK1fxgoKzG/NC4Ny5aixY7ImGX+Wjjz4gaGqsbPXYYw+gjkcFRYDP2759kwBw27dvFLErHDfCdT916gIWauFBhrpbcBubqmBS0lf+ejsA5PWfTdPv7omhq0sd5EYW9MrRHRRIG6Nr2TJZ0FwBSPJYFhWdu5fq7/+ZqJemknzQAIhjKpYKvvU4tf7WcxSMRdZ39QKEOuUHEIAscOdTsbuIzg1epjE/rLNmIkIz4PwdACCJsH6XlxegX98Z6Vx+FbMlM7wdAMLXT0Ri0JKlGXT92kCYMhZPwOXli2gxpGQ9Hqb+CBsbDADoI+gkPKm/doQpDRLVfpABCC+o/+rLf01f+vLvCxldLgP9/VQHZacTEMrg516DWJHSNcspSdG/5gJAjh85QXHognGYA6exCJ8E93z/556kesjcDl/vIS+kerMqF9Glw2egdhNLnaB37X1iLSXlSfqRCUD6rgIktg3RuNNPdU22x+pWAAgrGBXlptJmKA+mwMMch8XyKHgeUxivn3tJUj0++fhuKF1NANc4RdyMD3F6XaO9VJiTQ6uWLwUNK5N+cvRS2Cx+pwCIXDBn0k9f6DOApLKefAhA5g1AchDQX1GGgP4TNj0unFZ2dwOQHHj2Ksoy6NgJSbFiAAKmLIxFS6mqRgL4UcRmzRWAPLA9jwpyEyl7yUr6+Kc33QBAPvrQIipfipw+swCQ/++FRspPm6SE2C4LgFTVrUWyZOlF5fXPNCyFT5130PCbr4t9JgApLh6EgTcXaosn5OhcDgk7LteuyQedqxrW7l07kbDqIg2PRF+MhX3l78Efv+wAhHOB9Pb2W7lA9KRvApGZOMezeUCigZmZrltRUQrudik988wLc6ZfzRWQMDBg5Sr2WDBA4P/ZE8FAp7OzR1gEGCxMTnoFyIgse/fuxERVC654F+R2twpqVmNjC4LPi4VccHNzu1ios6oYU6yamtqEsliklCFfN3qdmcNr39WZrT6xBHvwdCTI5bMjEbYRZEDXJQYxI1ycaQHq+lsv5f17JAzLCJI7w0ErRzZhjTpF15OqKC4Xutx5tpvArYyaHCuo781GrrzL6ym1L58Gi6/RQHGtoPKG1U1h7rBs6VH2mbEaZnvOFISuj4kMRo9M2ht2XTy6GdehLYNmMHrGwS3kyxmkkfV1Np2XAYj2SBhgRNchTGESsrs6WJxzfwR1LIZ6BSylq7MChzgGRMd4sFVWeUaEoVHHjGj5Wz5Pvw7mPqvrBdk7oV+7uhcjp1JaQUlQJTg3egmWWFVT4TnRHhfsi4wBMeM+zDwg/Oyab609Iej2kdnQdXvwN1tSwq45h/CAiH4424ucw1iulbCGhiatgFN+h9rgHY0mOROf3MkcQ64XKBiWFRXtk5vHFMd0OnO6Pcxz9vAja/GtT9LlS220YeMSEcD/2uEamQndkH9lC6IOpNXZz/lvOx6EA891ELrDypDOnhA2UKgvWfzDcru62ThPiJU1Hb9ZcSLqDKZmJlmeB+QJEnEgXBDsrT6+mcZl7c33g05xFIaTzrZO+siBx614D035YYpSF7whVxHHduL1k5QKr82GnetpSdkSqGPK9vQilkK7bcZVzo+OK21Uc7Ya13NQPGJSJkcmqD0wQDl5GbRt6zZqOg35zp5eGkvEAmQccuATXmG1TyqOo3sfucfqGbFO6YqdQJB41asn0a+9VLl7F8WBKvWpT3/JOs43jcBaDixRxe2U/PNpSPVyCQIAhZQXIjEtCTz2ED2+Yy3F4z26EcviRbzPGLzLP33mLXH8gSfvQ7wAKFAQHDh+TsXIOdz08J4iSk6EgiBiCV54c0Ac69MZW7Ht8chB2mvGhsBbBHeofDNRYh3C3hF+L8yPo9KlCXT4LRi5LBew+vghJKJLLOJkrFhx87ojTF/Rhk970rA9ILgWnlkX7Z1zKouLGVvBA5Cun9hvSPnqrNZW4DViY3QRMScq/oqt2bo/Bl12/S0DGwCqUwVzaFlpvo7wjKhr2P3ZCH6PyPsR6QFhzhzXuXihWwT0n6iyBQuixbVE28fVteZoI5ZFty7/a8eIcID7DCyZm42F0dxVogHMWBU54M/PAwK2BCbv7Kx4Ki9Lp2MqyJwBSGF+Gn3kI5vp2VdPUUf3ALzycOerWI2E2BTMRfJ+cXjfk0r21heDmBrkECnAePkbX9gLlcw4+twX94UBkK99t4m+/DuraSKvkNoQ18UlKUbmy6m5fBUy5lLEIiV+mM78oodWVnoo1uunI8eu0s6tg3Tx8moxx3DfmMCaqxvy3G/WZ5DvyCvivDGILWjPz6pV8ptiA8FtAZDbWuBbXf6d21gBi4fg8jc0zv8mhgfE+uDvwMQ8/4rc+hmcC4Q/ZF4wm4uK2ahSfM7NAEjk+bNd77Of/YSgIb3wguyMXGYDGNF+T0fQJYMN9mZIr4acrDjomydmVl8QeTcAuriY9ZLBfOGBaHzM8uVLxH72FLHHhOlVxcVFQhmLqVh8PV1WrJD8ao7pmG2RZg/+0gKrizNXbrsSjYkkUa1WDVDCoCMm3T6v518mKfcPYsktY2Jpg3cXNeWC6+xG1tEsZALOMwLw1HxiJSH0xVFBYyXlXluNwPMXaDxXDiaCMqKqIbwh2lNjxP9GAyOmB30mWpb5qViAwBiXzfhJDUQir2sBFDGZWE0oNvjvmM40yjyyjjp/5bWoYCWM/qVBBVOtFAWLA8+tujH9SgMXDS6YNqDBBecL0flBWAVLx3oyKFH7bboWAIpSxhL5QNR1QwYACSkAstG9lsYQeHt1ohF0ErxDDUz4dUaT3DU9IBbQwLGKriS41hZbQFOxIr25ioagXhKrX9XX98FLoEQR7sA4t2iRDC5mOV49lrC8ufVdgGyli03jCLdo6vldgwReuCVBBSsLKlaXL7eg/8bA05EOmk0SDGGyTy9YkAHPSC6dPdOIMWdYqGDde185tTT34RvvEOpOuvB1mS7GRQMK/jscdEigwftsqd40Y1sGofNvVlJCtJ+mZjEQ0c2pg9D5eB7HdNEAhPOwmCUsIRx+4DFOt5/fM03/+D//iR756COUXZBltKui44jGs7cvV12h+kvXqOZMDRWvXEwr162gxfhXU0B0JoSjP3sTClUj5EiLpQS/h8YhcZsAq2gGEqdeOXIOQaYAbUCRraMtSI5aJPNH8K3yQNPatVlUPzUJUuaqD/og8pCAhX/92Tpqbx2keBiHvvnNf7IeczrgoiFI4XKJhcfK7ULiNRTflEbivJ6TfcU7aSc13Lt+BZWVgK+O5xzoH6VnXzkN45afHtu3FXK8bnhErtIYqCWyxCIY3UM5mfGQ3YVKlsqvo+UCuR/pPmom6QvCiAVelLjCXABIOeR3udQgBsQuikYLY1KMwXazDBvGIOVA8jj/iApsNsZKC4DwoGeoallKUpbBBepgUQLP+fvyI4jZKtbAKvu+g/O2mLlGotwjaCzQTQASbnS0b6H3W98+1lMaPAv1rrCJQ9VNfyhqAV++DMplGKpq6s3cP0bT3vCs9jM6YUi0gJawZMnfLCOswfeVilhR4lJnGwdnAiBmFY1tjn/lsnfvcpFz6ZVXrsKrYYguOHVuHAlAli9NBd4MUB3GZi5+3zhiVnfAw5tB/Qg+/8WJJhrsQqzVpKJhY5Gf6JPjVcgVT94YuT6aCk1ROkQmuEyGhukT966k3OVl9Oe/u03+ju/na3/7Iv3hf/g4ffm552hZycNi/8+efp5HbJoaGqDP7y+npDTkLDIASAg5mU6dr6ctG4ep6spaMA+kYJMf77oNBr1X3+ykiUuSoeFF3XS5AYAUFhYiYVMpeO3y4Ll6QLZs3iAyoXciy+H7sdxWssS7AICwrCzL8Z49W/WeApDPf/5XwAc/JpSj7rlnK+IoeDEgFVGiFaZPcVC4SZ9ihRj2aDAFikEB08qGhkaixvfoyWIuAIT52JwTgOsUDaCY1+AA85KSRSL+490EIFu7AvTH1dP05CdiqDhxCTjZSZQXLKLL+W/QRMxoVADimUihJG8qJffnUUZHCbITu8nnGafGXQcp4JYD+gcdgPD4X/g95ATZXkWjS2zFGj0vvJ8BSCLytix2FdEYFjhNo7Luwor4LgOQTHCDFy9GwtaztqrbbH17LmM95+3gnCKcwfx2AUhGRjK+u1wBFhhc8KpkCDSgIVBtUlMSYXDohcfTC8NAP23espTqkGBwZGRScqZRNm9ejvPy6Jmn8d3eJQDk4tWL9OoLr9Lv/ad/T9OQqLKBXXQAMq244154gmsuVFHt+Toahqx4YckCqtxWSZmQ8eUyAtGNY8ePi+3cnAIa6B0kV3wMgvnz6OSzhynRnSS8Rv2TfaBhFCA+DQvmUSw8gJ3WPbyBPImeqABktH+ETr9yHhnWC+4IAGFFn4d2bKAiiAycgrLX6YuSJ7/vvvUIRE8GDeoqjU5oqzYvfqRVRizmkUVdFKVXfqcAyJ6d6VR7DR6jTnPB/CEA4aZ23AIA2bI6gboRzN/YHqlMpUegCAqWAUjezwDkiScqhKrVoUO1NwUgq1ZmCMno2jopRsIAZPv27ZDfzaam7iG6BkBfdwVxdvMAIMO+AdAQXfS7n9tHf/Dr2+GdTaS3Xq2io6eu0e/+zkfoK99/mlIC6ZSyopKOHXmNUjElNQwO0aMbFovWTU33U8vlMSRV9sBbiFxFMMauXztC1QAgwmYGMBdCUuRD7W7qqmqNCkB2706DUZxZJ2CX8Dk54EdyUMh8AchtLfDnMovd5jH5+bnQKF5IJ06emf+VogAQfZE7MUHPv0LzP0PnAnnrrZOzAhC+ejRahLl/Ji/KbB4Qpjpwsj8ujz32ID46L/3iF0fERMYAIAdBlJH0qe7uXhG4zfSp8fFJLCgMxZv5N8WMHp2ZPDHaymOCEq7j7t07kEDncFgNbtYfTJqRC1+zC2oyunDQuWhfj7I8c1C6UvpwwWWvPSDbuoP0Rxen6cuf3EY5nmwajOmh2oSzFJMmB2B3vu0+duM8ZhYsPb+XUvqzaSp9iByTcTSZ00kdldwPbKl908BjekD4mpoqYxjDtPpimPFqJg/ITK9Ip3kwjUdhVCztLRD9UV7FVEzU19US9Uk1xZRUvYTaPq7eSYS3REuZh91PZTznIOfAuLKI87ZKmGbRqyKpVpoGBaqVDlRn+pWmcVkB5lxvU8pXB6QzwIAHI4syaalzKTUFmqlzCpOLJelrSwGLLOjaA8Kv+WYULM4argO2+V/TM8INJjKih3s9ZDs6YHjKEzEUZs6OOzG+cVzJwoU80djJInmhF+kBMb2tpsU/FrEF+/ZVUnwCaIewFk5OTgnFpkkYHw4dukB776/E2IFEenXttGhRDrVCnW5wyItM59lUdRETH1OD1EufgjU9AVb5aCUjQ1oMNUjKgJdVU1uYOmVRtCDTy3EFXNgboiltmrqVls6eENlhOV+IbkPhCVEfms6QLjwhqnObnhBO0hqtWF4PwwPy99/+e1q3eS3+XydO4UBzLvpYzgPCOTHEPv5dbU+DjhJyyrF4sB+LmEsNdP5tqOygPqXwiiyAV8TFRHMUVrrkDPLi+mjL0HiAkqB+VfXWWfIPTiLp4TT1YlGU4nQjtiaOyu6pRKZyNwCtTJbIZXgYGUf8bljgp+niq8eoGHX+1re+S/XXpEoWl0mvrHtAZGaVbZzoURndQTGZRPZ2Lu4kDzKd256RDHhM9mwpo5dPIG4K75vL2iWLQGlz0+tv29dnDwg0z637OeAN4eJSFmemADlj5L4Ansk/bd/DpYLhZ/SAGAPgxx7JphcP99PEpLEwBoWMixNN4oozXcByO4jxwBmw6+Yf0qIYsh3MXBucbFHLAZvjslU3DIrmvKXpUdy3/UqaWvZF5fnQjAB27uoqGxeOwTvV9w8gga5on4hs55ZxAfQbm5Zsexn17y7jd3Gc1W5GW5keEPy+ZwtygNRNQVFMx9HcSG2yXio2QoZKFo+HVp4UwZOVR+pM6OxkCalJRLSZek/m9WbdnpcHBPm5FOD9zGc2gGHRLyTPAyYn2KCtcZ127iyEiM0QxmZNHUdfwbv81V/dQh1Qszt85Cry+cD7oXi7bsMDEkNxNE6yT4fcAZrUOchSpSdkZWkR/cdPbaHN8Kh01jcjLu4wlW/cTqeq3qDklIXk7WhBMlKISOD/CzD8PvqJh8nd2kLpzlHy9k7Ros1LaBAUqt7eq5SfNwKguFWMiaLNsXho88XQD7/5EmC/HIOmhQdEvmsGICx61dMDxUWuH2udb926FcG40vIxVw/I+x2A3G4ywpk64J2YoGft3HfgAI6P2LfvPlCfkOWeX+ssLsXZaFG6SoLjGeVa4e5Yc7AgSGGmC68G59HghTxPzDwGMc2JwQkDDe3ZuAOPbl1itmee6V6Rih36mVlZjIPWeUFktgdv8zn2gGwDDc5bwMWVhgFEpQ0Qba0zoGsgglNcyfpYTIqK73ugZ5ruAW35hYc+QW/G/hyNKd3FLlgjuMRmg6urOLpurKdWnd1PCSPp1FB5lPzpg7T86MPkQ9bS6ztekMdrb6hBu7oBjBg0LD6H5yWTjmVzmO0W1Pv4Wua2PoL3mYBF06pmonRZebYM+pVJ19Lj/4L/9Ri1feJV8qdAEcnw7gsvu0G9Eu/ITD4IqlVQJRRkSoRWudKAQiQc1JQnUKrMWA9T5cpUyuJ7iONUPEiQgYOODcG/eaFcAT7O+6qE90PQV6YV9Ybr7tXbaEQFYgQQ0QBjBgpW1ESEGsCMGFw7YxzgxcXWrcUIBkROCEFTsPssP8etfjv6fd97b4lQwgozbMCpL9rIoGDpGA/+fhIS3Ej2mU8rSguEykt1TQt1dgyCdrAAEtcZiOW4BGrVmMjRsbg4E/lAOuiRRzbS0beu0MqyLICUJPRvD7ytvcIL0tc7KgIioxX2qnK2dC4634egYKn4DqZVmdSstFTJf+RjdFyH/t5TEZ9gbWNsSxeAhFvUCTluuZjW7cmgQ/Pe2QCjs5/PFAOjlW34GrzNiQm//e1v0x9/5Y/FdZmrbwIP2b5oYfWB+LnTqyJoXBY1C/K6WMJw6e2EVxo0qctna2nRikVUtKyIlqxaAmUrSQsZhAFIJ2J8keeT1nHyMo4KjJNrMobu/eg28gAgcImLS0W7ykFmHApYNTXXBR1mrHmACipXiPxK//t7/yZ+94OWmJAoqSIDI8zFl+8jBqBGHmBVnXygneg2DgRGARqUVwP0IYc2JOjnxLcd0N+d2Keup87hPU4V+2B6xYQVVykJuYx24/aNpMSJwCM1eCUkuGj/3iz66c8BuMUAGB5T4MyBQUnFmWhgzHXgd+H0q8SHgzZNhZWEuIQBEF6gqnwdLrGCDvcAiIW9WlSbFGrGzRYA4Ytag709yFtjsDEROPAOrfnMKe8laVT2OKFzmvDi04qpwLgTSeFmAKLbj4+z+zoiAyLWEmhp0a4f25dKz0EBa9oEPWHxFfJl3xBDIvZhvDa4v5HUNAfaSedR4XqFFAVrrmsgceNbBCD79pXS0aPXEY/kRR3NsSl8/N2DuKXq6j4s8sPXGrt3L6dzF1tgOPLRNGizus4u9A/2NOni18oyAAROCAFxiYNRgYsPec6+9RvraN1WCBVBQa69sxMOwVj64ZU6Gm0L0b4VidQ9HqSfVY+hh+J9FCRRCkQWPrnIT4kA6/jkaXFSDJ2uhgqla4KWF2zDeCPf5RDmqJ6Ah579m4MWAPGhDvrVPfhgDh2Hl3VoCMZR8Q2ghGVDn6MK1m15GKxmeuc2eAH+2KMP3nIukJlqdrsT8zv3xDdemRfML7/8uhg4Zqv3XD++mwEQtu7FIchJ0qdkrAYDDqZMDQ4Oi0GKtzlew5xYdc3nWoe5tuFszzzTdWYCIGVly6GkNSDkeHXR93inAMh/RCbY5IQkemPbLnrbfQjJu+SdowGQ5Nhkqjj1MMWPIwAsfoy8KcM0mN9Aab1F1LT5VUG/utsASNLp5RTXk0HdD554XwOQ0mApyHOw6gVqaEoHRr6HACQvLxU0qSQsCGX8xJ0GIOuFVG5PmEoVx4FwiQQgHN+xqnwhrOfZUFNxQpVxmFLBOT5x8jq2h+ihB9eKseON12vF+fyt+WCpZq/BAw+spabGHuG1S0934/ucxnVyAGDAbQdQ6Uf282MIlowsH1QA8qMf/Qiennzatk9yuO8EALHbhpMIttC16mtUixwDi1cW04p1KymtEFnlVbLGF59Gct+eKfLmIGh6aohixt207zO7rUtEAyB+Th7Y0EOLN1TclQAkLxcB09lxdPGSUHz4EIBE6LjPF4BgOKDH96TQT1+0437kEBVu2BS7ou57/wIQBpWWXO5NAMiBAyvpJz+pw9rN+DrRt1jgIykljk6ear4tAPIPv7mBlq5cAaPDRQg3AGgA0H4f3pDGy9IowbEccqyWAITLI0WDVBqPjOfYG4fYksbOa5DGXiXiwjiGkWWOR4KxdHAqh9r+/gdRAcinPrVCZEHXM84tA5Db8jDcMB28MztuOVfJXUDB4hZlKV4OQtdSvPKDDUfakS0fCQIiYyr4fA7Y1p4MzhzM29wfWH2Kg8DZQyC9GlNh9KmbeUlEZ58vp+cm3Wa255xLjzPVrvh6rIbFz1pVJbXkzXuYge7mfu0BcaoAcnFeEj5qZD4XRbmOnYlw0yq1FJeiV/HPfwIAEgse9ultj9Fbnp8LJSwuMQhUF6fDMhGbLUepND/yH5x+DA3poMvbnyNfVh8VXtpEOdeRIXjN64iVuA7rpHryO+ABke9MXm+2V2dOHWy8uyH4nD0WN7IUhIlEG7GjeUD4lMV/9zFq+eyL5EvkvBCqPmxIU02sjVVBVr5S1sUAez+0pwI5PrS3Q3s0gmxVtQLPjUzoRqZzkftD3UN7SPialrcE93IhuLSCyjGgB+jKNBS7ONuF4RWxKFjs8dCeDiO4XewzvSH8eDNkPxeeEO350Pfg9hA0LO6vtoWsvLwQ48IYvJAIOhZjwp31gKxalYexYExkIreKGlf196EtlffdV0aZCC7v7Bii/IJ0ketjEAHQrx25JPjSuuja87emaYKPPbYBVvYW4TEJIslLMuISTkEZi2Nq4kEJ4jLJajGqaKoTLwRsb4e8MicitXOCpAAMScDEAhh2EDroWGqBlZEhrff8HJqOxQtQ7SHh/To4Xef/4FY2qVeJyCouv5/wxZVJvdK/M23hG9/4Bv3ZN/6MzxDnseXR2lYLGun9kL/r+A+xDet+UFnn2frOKlNcgkYiR85gLK4LAReHwFJuAAAgAElEQVQGInXn6qivq49Wri/D/yspBnS2TihmpufCg6RoY8kAi1qBi71KLpcOqCUEnw+TD/PA+cPnIR0eS1t37qQv/9evins0NWvwyzQNqPgoFSiXU3oD/CyMoCPa8Tdn6uYCn4esJB+DCgc5UzY/sQqWdjkSkO9HtacABKrnoF4u9BOzcG4L0xKtxwyn4Tnjd2G9nygu23WVycirgoBhxIBIAKIs28m2hdudovIMGZxTvqZLeWcCQzd6QLifBYw8HbrewggYtnhlgzzaSl0bI1CYFyIIOWLRPlz3iGzrYsDUzYnfLOUqtpyrfq7YQ8IIoAULnHj3lvUd70tnUBd9T7eRqrvb8CBFekCsd2F4dHIyXFSx3EOvvWUEaYcZxvE+rC5gjw/stdFFv1MHB0dHeCsEFUtNNsID4jeVtuzecdP1yDw9ICYN1vQA2XcLH38ZgDz11BVrzOYgdn7vH/tYBQ0ikeYrrwKcgFoXzQNieT/44nh5TmV11B4QlspetW4JleS7oDTmEX2pegysCW8y6GFNokqxKqM5QSHPVyTb9YFV47SE0igR808AYhVNvbW0vHAjfuEex9nPg/S3x7vEsYnHLyv/Kva74B0Jyv4fFYBs27YNSigtUqp0jh4Q5oju2X0PHXwBFpH3abllpa67BICwBC5Tmzir981oUzNNfryfgQV7MniC19v8uhlgsCeAOdZ8DzPHRhjtwnTrRgE/M1EP5tOl7gTY0PczXe2Rspj8/BUVK0W+EC7mfaN5hngfJ0Pj4jRUrQQAgeyuWZxIOOhUFCzeH5Mpf3/usJe+uzWf+hZV0oWM15HISp2n2Dox6ZAXzbEnunhMsjHTcRQA7coFBaw1r36aYn3x1Lz2DRosrbEmG15bmYYqi4JrjIPR9plJCSNpVVxfflp9ichtq41noFXZ70BdiP9hABLeVIJpYMaOpB0tp9iRJOp64ETYfk2x1SInvPDXVCvmX4dY3YrvIbblIiWgkhPK5IMGPUrFYfA1LJUrXuRb+1XtOS5EAYkEDOgrIbTbi/+afW12cj0NDvi5VMyGmH810BCgQ92bG1EDEzMWxEpEaP8uYkH0zGzFkGCfpUAtn9cDKdaNG4sFFYBL+Pdjd4Db+a5YCYu/7eZmyeEXiylFp9DfVXZ2Cu3YWSoAhxABm/KBTnWV1q5bhAV9Er0KytUEEs5xEfQh1SHdnDAN12bPyaOPrUe+nrPi+uUVi2kIQZM831ZVd4tvL5IOYgMJpgrJBW047UqCCv4tHfRkXXcNMPh66QiM1/v1+fo+DD7MRIW6DTUVS1KwZBubQCRyHLRUg9RijsHDD3/4Q4CkDOLkwQSDBRcR7xGxGBUxGwbVSsfgSdChFqNYrPO5XEKWnCpfUy/cbbA6jJiPhiuNdPYNGU+5Ym0pla0rFUHnXHidGYJdVBdW8eEyjfGHy+ToBL30r4eobXKUnjt4FN6uQrG/rbUbuTyMhbfq0yELdKCd1Pdh0kuc6NsBtagW70G1Z2BYSTYL/R5ticA19PgREwfZX9W/rcENP4Zl2Vbn+cNVyaICEPXAD+2G2EvVKPX06TbQxiWrScihefgum2om2l7V2cVSpRHJN7lPhWI1QLUHTa6LjmcIo4YZChxmnIhDJ6hjIBBhaBA11KAEJ2mQB7O2UXnV1/gj1TQ5iLdY7xvxXVpBTPcp8ZuhrqWPFV1N91cGB2rboqahjisWu5Hrx0nnLxoB/REAxK6cPTmELOsaL2OVAIB5P3USgxJbK53HfxuA3HQ9Iia8iMnIrshNtm703NgH69/scTcnJwHrjCysM9qsMYoNJjxusMBHS7uMrZP5JuX5JgUrEoA4lMKe2yP7kjNFxrrlZsTSzvUZlJPmph9XwViclE9DUBXl4lZ0RV9XJ+VlydgRV8Uiau9uoS0ZTiqe7qUqJM99IB/mAHwqDoCPQQg//Ot3ZCJTHq9i1btlKWBHIBZ0VDeVlZGgYHGxKFg8oNXVNUpL+RwBCF/glj0Mc3ppt3/QLzsAYdUmtthXV9fOCkBYfUp7NXihzdtMU2CPhgYY7OFg+tRs2eXvVgDCPfKJJx4S2dMjaW3vJAB5afsWOrowSA0ZF2cFIFreXlOtEoayaN0vPkdjad1U+zi412qcu5sACE3EUt7B7dS99xT5kmyr2XsJQFKDaVQ+XUHX8F8XQSnQACZWXMh7BEAKClIBQtwiGFJMBGGGgTsDQFJTPQgQT6eLF2VAcCQAycxMpnvuLRMeOS8CkTlmIy8vDePLBL36CjTilfdBzwLRAMi+BysE1ergwTMizwdnen7g/lUI3uwUE/PVelsGWF/ngwpAOFnwj3/8Y/r85z8PgIVF+7sIQAD1aEoJifQjXqTufC3+v0LJoNmWbymnJeWLkWPF7jeRAITb/sff+jG1jI/SS4eO31UAhBMQfvyxHHrqaVMN9EMAIj/6G4UV5gJA1pVBAnoiiO/XUMD6JQcg2VB3G4QhgItXAabbBSB8rRgYetYg5qMLjuoeT+6cAEgx0ghsxZzmTYeSI+wZqelZ1AMhkNqBEA28dmpGAJLNyRUr4kQW9DAAsm7dOkwCQVjKm+YFQN7vyQhvOVD+LvGAaCWso0dPWYsMTZ/ihH0acLCHg2VtGWiwZ4PjNdgbZgZb3woc5EVApJcg8jpz8YDcjiV2LvUOc7EbJ0R6QPgnprXxd8KywGaZCYCY1JZQ6o2ueeENQXGlwKqlPCBskdQ0rKqng/SfP72B3ki9TKEMLyhY4UG1HITuVrQsXkfqOEszEWHFG8jFsqCe+splBlUx8GBuiOYBCX8m+y+9Rp2LB2TGNlfGHlMKPiwniEGf0tcwPR16W7Aj1LHsHWEjUMbxcooZSqLO+6UFhq+rAYhFxWKqlVKlCsL7YXk4cL4VkK5pWewJ0RQueEcs2hR7S9QxIlmhyvlhUqly/Xm0NLCMzgcv0rjOJSAC0tVTmTQprYIlFKzUIo6P1YY2kZTQ9sSIK4icIupYvpY6bzYKFvdF7qcbNixC4tkefPM3iimY/fV2vjv2ajBf+eTJZlHlsGthfK1cXYTg8iKR/JOtuC8dqqaNm0owJjmxbWer5rDpyMLH5yJ+Ze/eCiHJW4scH01NfcIosLy0EOqHWQA0gzCoTVBrW7iCHhtVZP+HhwMJ+vQ2/8vfu6ZVCU9HmsxnYganm0HollckLHjdadGu2DKv839EekL4ujrpoX4+cyyMjJH73ve+J4LlH3jgAQGuQipvkPRqyM6iA895n19LxXF3UQHV7CkJKnciJyfTxfKgWCZJ/rxgDVdJIOW15T18micJalxj/TVqqW+lSycvQUVrOQLXF+N/mS9Jtmcivf56Fb4XAEwkeE1Fgtf/8l//h33faShogc4rrk8TVhCtEf9tpWgQ3j01CIXYk6a8adz9Y9RC1z9k9BWde8DsPoJupD0gqhqCRqZ4Z6bTA3lQovX/SLZAYb6bSkuQgPCoVAwTRVmlnbHai2DQhHD/oKJmhcbMBTq7pMO9LqINY2V/DRlu4JBW18B+HWBtqT7xwQY9yIlkj3a17MbQOWBMShZbxS16JOrCGazDCredqiNb1XVMl7il5XFiL4m2cinvFv7mo3WxgsL52/er+hn8212bPFRjKmBZzarrH82jgBpE8YAIqpWmhBnfhPWOEMug3+mMa5Ew2t2teEDEGwxvS6M1xHs2JuNVq2Sg56VLA+J9FENwY/PmRUiOPEynT7eGARD2BlrtqtatAVak0nVmKh3icrloo447I0tQKblMY+zy6jERBoUE9c0Pd6jkg/g+nCoQJXHlIgCOCcqN8dJmdy8NxGfTeYCO5cvK6djRC/J6bx2L2t+4h6xYkQ6j9iCdO3dO1ke3CmdDj0F0O8cLyF/m1si37GGY4VXc6d0lJcXKAyA5+/MuH/B8IJwhfDOkDxsaWsRkp5P3MchgbxcDjkj61Lzb6CYnzBeA6EtFnnerddIf4WwLqZkASLTzOMEj88jZqyQ+FTXYzg60MAQp8OBIAkVCn6cSEbqwFtLKV44UP2I85IDV850peuJP9lG3s426c65RLHJ6TDt9oGjJyYFjQla0bqW2PPDls4aR6dRuLU2JzW0updTuxdSw7SXwtuXvxlgdBkTMtjYN49G2zXHZjN+YaawNO14NMRocCKaRMexYoMHYZ/6u5xIxL+NkpzeWFn/ncWo88KJQxOI52pp3lPQux31Y4IHpV2oRz3EflvqVkYgwpFSyRKyHBTpsAMJAwGK/KHrUCu9KSgwk0xXHFYAPeGMMSV6W4RVFgwemc1kSuthvxW0w6FCLF/5dt4EGIiYtS8SDyOsK62KkDC//NqonKc68HQcrVCHUrxqNVx1N2e72PSGVlflIGtgjVLbMyZ0To+3bt4ZyclNh7BijY29fF9K5cZCAZdndMagn6RJUXBLOAaQpU4mJcbR/X4X4DvnaHONx8OdnqHTlAlAU0sQ1jrx+mUpXZNLAIKQ8e6VXjNWZdPJBluDV17P2QTzDltuV1+HCFC0rNgT0KztORMr4uhisKPUsMx4kRWRIl+2YyvK7qpgxIpEUMT6EwYduLwZVAwMD9PWvf53+9E//VMjj8m+W6hConPpYC0igH3B+EC5hdCxpMpVdEB9YMCQXfyYJRI9L8jh7gaxBzjQWIFy4nfwK4U+Di95wqUkoabGi1oq1yxG8vpwycwvpemMfTSMmsPHEOSreso7+5V8P0qkTNsB0qIGIv3f9PkKKthrw2QCZw1Wcaj7mzwE52mQ9+D+1ePMNasqOEech+CEGnehGxou13uF3FXIaGQPV+7rZ/LG2HIkXQRmrDktAaL1qsWGGXch76ErYgCNkgD1zserQJ2OAFQHBkXVSzxYGjES2cWXY8kOS2hyQdXCxAhJh/U/0VdVW+O5CJo+Ln4NjT9R5MhpEiUrYQ4WQTNTtxUQx2QAOilH1dBh0txC8llqq0Iq3xHN+9IEkeh4KWDJpuv3CTJqWfj6nVgbDvwEFZoKwwgmaFZ9t8nUtWUT7/bggMRwNeIS15y0CEKsdxPkmAFHjtTGpmsbOtWuzEU87DVbSoOjbpaU5WMctppOnG6m7Z4S2blmCRIZXyItkm3qpLt6NBUD4M1cvJQoAEQpxejyC1DmB/SIK2jAuXm67VFs6xseQgFSOAwxAHLFBSoVRbZ2ri05f6afahn6Kzy0GzVKB1Rab1hvOhAnB4JSJenWILOiiW+hW4WSEZWXlxDkj5C9zAyAVFWVisKytlYmA3m/ltgPlPyAAhOlTHMzIACOSPsUSuCx9OAhuNHs5IgOr38l3djcCENOrJD6VdwGA/N6f/A7sgyM0BKtD1v/P3ntA13Vd16ILF733QnQQAMEq9l4kUiRFSpRkWZJtyY5b7LT/fvJ+vvNe3st4PyPJH8n4SV7y7DjJcxI7irutbjWKlNjE3sUGVgAsaARB9I578edae+9z9rm4aAQlUZK3hgYPzj397LP3nnvNOVd/AW3L+Q9KjU+m1J5s6shuoOWnPk/ny/ZQQ/mpkACk7NAG6si/Ts1F5z+xAITfRfKhmQAiEXQLyQk/CgAyrW86xQ7F0amh08AS3Lmiib3HAEh5eZZ88pcvqwRXusEPMds7eQDCERDWgLS1qVlG1mxUVOTTyRPVtBEAJCM9AbbW5yWpoPDa9UDSbqOCAciGdbPFvYupVLxPW1uPaABeeeUQjjmfejHYZdercNCU4uMiacaMDKo8zzTSgY8tAHnttddAmYuhtWvXyuu61wCIoxvAtd1G7pDqyqt0ev9pWPPGU2puHsWib+psvE3pJfn081d3faIAyLqVyQAf3dB/hMimbb4uK7DxawBiRWFCAJBIAJTH1iXQi3DAUn3rpw+ArF2bj0F6MzS23R5rf85Iz5TTb3xtBf3i+WOwGe/6SABIYaCJZsb10i+3X6J25JEaLwBZt64AWOGIJCGUsZN5uyYZIXOzYmIgvBsnALljitMHOeq1jp2clEQLF86Fm8p7d3bGewyAMH2KfeM5sqHoU0kS2aitrRe3BI5s8P8MNAx9iilDlZWg37C+xxowBz+QsaIEd/IAQ0Uy+H0sWDCX/u3ffuR0psHH/igiIOYaRtKvOEM1NIpr1izDIOfoiPbGoUP3CG9nWoK5BDVDGaZpV2EYUEVooaKPQ/TotFY0+ukvzsfQ//yNzTBwhXBM5rJ8dDO2hlrSr9N9tQ9KhnOeGzuw+CcUlgKKlqsNFDHulAvzKbInnq7N2ytRD8soxImCeCQAIV40/z5SNMRMDk0kAsL7eBIQ4pzB0Q8P9Sooei3JCW0hu14O642kwh9vFhpWZ/ZNRy/oJBnkfB+28NyAA17PUQ6+DpNTADNIRrDOQMJZ5oi+FZ0wlK6FXUupE4mazvvOu3Qty9lKXLZsipWMJJkqpgf6/JudUNCOjDiCc72tULT0Mj8b/buiYOkXaEdCtAsWN/nLl0+lEyeuie5idLrV5AFIRUWm+N3fuKHoKXPnlmA2Lw9i8wHJ/8OTJrt3VSoQoYXlpo0yIMTkQujSSejSAVrWsXYE0Y9IRChu3WqXY+3YcYpWr5pBmVmpmBkcAM/4tOhCsnKSqLwslY6faJCZapN8kGfb7cgHn5fPxU5YXHyYOTT5PBQ1SycttOhWHPngIhESLdpNA63LACmmX5llIzhn2pZpH6Ih5A01+yp6F/1hnTt3jn784x/TH/3RHwkIkTrKzj0mkoEEpoYeZV7+gJXgjOlXxqGIoxouVcalbrmfF7dJxn6T1w53bgpoC2m/z6XncJSF2y8unMOjSyfj627rpL3bDtJ19D/8bOvau+g8HLU6OtUZByxaUQ9HvfSFhJks5ZJQTkds2FDAdqPQrjpWShkabNcRE5ltt0LBTgjCnqrX34n8YzUwRrcgs/3qWfC1GzMRsxe/Qw6QPbAimbbvsehX1mFNJEdE7p4GVG8kETYPOrEvSuqgKULBCmE5y3J7uQMRSLuNomkffYiAeIp+Fk4fhWdt91cBi9IT0Lmo7N+NC5aHgiWJotxn61CaTOSJn6WmYHEOE/s2ArquGqeuTOTLmlMeTTv2sXOGS+FWCQOtRl8/T9epyzUmsK+XxfrOt6I7lYBQitSz5QiI84yZ2mhFO5zlSUZAnPejT2RPWrr0LzU24Hf+0EOFiFA3YBznRmdkH7hJRQOArFhRigjvBekD7KE6/OfkGNyVOBEQfi0m543u/MOjYmlQR3cjITAfQpJXLoOg3IWKgPR3ImcVSvZ0JP29VkWzs0HjLU6g557TSb6jkig2WrWbPe0aXNg0MPnlqJhnmCSEvMaGl5ILhP15JwJAJh1h8H4aH8hfq1ZBwLtX8cInXD5CAMLPlvnK3Ikx0DD0qTq4FDC4MPQp22I31P1x7opOVKCrV2/IzyMBjQ8DgKxYsRTgY450oK+9thUDEyUWDS73OgBZuXKxOItxIsVQz+1uApA/OTdA/+M3l1DRYAW61Fg0MRHUGt1AUeEx1BbdRB2ZtTT94jp6Z913qLj5PrpVDKvXSNWoMgCZsecJurjsTckB8kkHIFyVEs6WUPK5qVTz2LsfCgCJ602ked0L6XLURWqMbBCNiaMXuccASAasbktKMsAjrtH1djSQMXkAkpeXDFpVOKItt6Q+LltWgQzpmaBEtVFeXrqMyXjihEHE+cp6qkPSQdNGjQRA+PesrBTavHEOXbt+i+JgtctOWUeOXKQVy2fAYeUSlZXn0IXztQJAIjHIT0+PobzcRDpz9pbTjn5cAMjf/u3f4rktg25nkWcg9XEAINx/VeI9NFVdpwtHT1ITtIVxsL29fLODWvHOahH5MuXjCEBysyOpojQWg+WgfBX6pn4NQFwK1ngBSEleOCXC0OBUJYPJTycAWbs2TxywuHho5AAgnvIRAZAHS31IEot8aDXaeGGcAMRgDHMPwwDI888/D7QPNDTOCMjHAYA8tHEd0ORRamtvnzD+cPzDg/a8m4N1mz7FDTZTpoz7VEdHB8CDcp7iqMZY7lOhbrCwME9oWcePnx71/r18RbXpZO8zFJD45jd/Q5IV/uM/ft/zgdkX92EDEPtDDwWIgp+DyQdy9ixmIaxi+K32MRxaiZnFxva+HIyUE9UMoi/JndUJV5Os5EtRv3EE5I8rB+jLv51AM/uWUE10JaXGJdPt6EYayHFn3RZf20w9MW1UWLeA9j30PRoEAOHJjoybxZR+bTpVLd8qxxMAYukenWjIGBODwdEP++/gSIZMxA3HlPpdq/sLNaFkawU9wnQtMrefcygROv/OkRH+P/+1NdRaUU2tBdfV+XTkYbADM0RahxHoA1DQUQ+x59XaDzOjKgJ1I0K3l3vd9VldeVTWO43OxCKZU0C3L54ICU5uU7BsXQdfF1+LHekIGQHhbfTd25EQM1PJxzTPmzukUBoQvW1ZThaiD4MA/i3DnK+Gf+veSnEnbYFxwjp5sla0GWvXzpbzV56rhUNWBjQgKYiQ9KC9i5YI2KGDlwWE2HQs894lh7euOI8+PA9alhh6/qXDtGnDbMmOvnfvOQzUy3HsRtGEmLaSqVi8H0dBWBh/7brSl7B+xOg27HwfJuLCkQpHA4J8H/Z6TrzFxRahpzkZ1DlTus4PglnhFAg77cK/mWcZF6ciGuqbgHBciz3N8rFjx9B3HaTf+73fk9/sBKmeZURBzDH430HwD/l/WYf/jDhdbaMqE0dC3HZKz6JLRVLvnQeMUImobVksbAt4sa6np4si8Dy5cCQqzEQO5BAq+tDW6YcJQD1VH32fmhuaqAYOZ1WI1ve2tFPFFEywwYmtrq2Patv7qP5WGw10efMx+DgjuuHyc0RSiQJwE66mgwMxfgiJpTh20/x+dEPHjdWQjiRYYgyjrVD5IszxrGWOfugICLfhwVRbfnZzZ8Ypt6YqV6sSfH3qmfND8ZqHyHY8C62jPd4og7qdcJOAg4/BOipLA6K2YF2MFVXX79xjJc/RqVC5REzI2oqA2PtxJMR5zKbBt9t1ifjp58rLprnAh2wybwdMBEc6BX29uAdOTMjFRD9kWdsqL50dBZ3DAFVf7/O0UeoZuvcabuyUzXPAO+KEl6aY52lHQBzQzt+ZbkvCjZhIv6e7GQEJvhbzdyiWhfkuU1JiwLDIg9NmlXMvvCDUPZ3nxkTTWPNhhuom+sHbinGHeR+igdLvSUc9ojGG6NPRLTsCMoS64MeYUwoylav6hXaiRz3XCLTTYXhea+ZGAyC20s06A7yjoBlRk55+3U7wxJINniIiTtLTTz/tJCGUe+Jnbu7ShEfa28FlHCcA4X3vdSveZUsX0dVr1+FaZNvked7tyH+M4IZ1J50x06cYWBiNBndo+fnwXbbcp27fbkGH3DVp9yn7hhjgLFx4H7jW+8Z5097N7uReR/vQNm16UJ7DSy+97pyIc4lwiYpy+UOTOW/w+cdzLDcUOnz0HLw/R6NY3L/9nV3OPfD7DAYvTK8xAIQTEpqBdwTb4Cd7HUbYASvC5PjAz+EQly+v99N/PT1ATz6jRJVRGUPONjpXl9jyFnVPp9ILq6krqYlOr3pZtk1tnULTD2yhy4u3U2dhjayzwQf3bTYda6zK4bRnQWAlGGx4wMUIYMTexkO10n30MPqVfiVmP6Fw6W2NCJ2v39AOoptSqPDF9XTh2VcpEA0KiqZV+QFAjLELJwt0kg8CiHjE6XwwD+3KpWBJzhDsW9QzlTIGsuh85Dnq8iGTrHGzskGFlbRQaFuOmFzTXERgPhIFS78RBg82MOHV9jnkd70twIfQsPT1y78MvkDBYrrRihVloA5eEeG2t06zcNTUAPsFTy4KwudctaoE7i2ddN99JZJ/hKkBnKzu0KGL1APfeAYPHKngTOg3kQGdkyNyYb0Ir7cHfobBtvHB6UJFfOvtUxCj3wc62QDu6xytXj2Ldu+uVLetXZI40uHXFWf2rAwc00etbfjW0BkbUJGGRINcFAVLC8tx7Sk60SADFHe9m8DQULiEgqUfoE3HYvBhrt+AEtauGGes4MGOASD8b3d3N/3Jn/wJ/f7v/z76iXxpWzwDRP2RSGI3nVPIOF+JC5YjuAUAMbkWPPQSgSBy354Wz2wjNA6X3jMIwat6SJoShUrni1DLnJOjX1Oz+jB8iI1VgvsTpy6AcjeTehCBf+Hff07XQQ8+hiSuPhBKufT3dFNpbjoVIzLH5czVJmps7ZKkfqaEMwhBYdqMw8CR63JnUjgHgWxjDM/E4UsL0Q344A3YGcsWpPMqHtjZ+TccdbsLQHibUH3IlvXp9N6hViSGs+xi+RH5FACz368joHbuTDZ0aF624Nup8zyAt7itNgCxgYc5l3HHsh2xZDsNDvm4nrwhfI2WiJ+dsZx9+RFzSnIURyDNCedsIKo7IR9yhDnphzjnSJxy7nKKNNimEUe90T/wsYZMqm/deG9enUgHjnVSa3swYLME+KC0OQBDg8TBXgyArZkxx2nLvn59DnkG+vsJ93kNMu4uADFfliXMH2l2Tn+FeXkJNHVqCvTYtcPqnAEgxp1OJmr1Y2EAYqJMfkAQ5ylzHQoFQPT9+5CXiOIUBSstL5ei9TNsuKR13UgiGtDfFwOQKICgx++Px+RPLbKhqxfJDrqDYWoMZ96LXc94XWbmVZifzHEseGVbqX+6rEaG0qqqKiSUA99rAgBkyyMP0da3372j2XlvLf1g/pqUTuUOAYhK2Gfyaij61O3brTIIsN2nxqJP3a0nwrkrXn75rTs63HgG7yMdOBTSLy4uFA0F05e2b98tu37cAAg/kw0b1tDefQcdsPhRApA4JPjJbCilLPwfCaLWYEQ/9Ud3UkpTIR1/+DmhYnH5tAAQvtfMXQsE8DWsOH5XAYgPidMq2uaII8+5mDOuG9E9DkBycpLRCSSCg2s4ul6g8UEAEH4PK1eWSPK8rq5+TL4kwR63G9GLWIlY3G5G52ayN1sDw2nTpkiuiJdfOhoSgMuLXYkAACAASURBVPBxzWD9iccXUnVVAyIsqWhbWyHeVPfnc9yBwA3XnT7zp2fPzkBEGc5Z0ALdywCEc35weeKJJ+TfjysA6am/Tbeu1tFVmKDUd3bSydOVDgBpbW1DFEUN1lMR0cpLjKGpyAXT0gHXrIY2ugEwGhhSQONeAyBxsT5atzKVXtt+a9jE068ByJ0DkGe3pNJPX1H5ibzl0wFAuH3iwiL04LHXvQBA4pBUcOOyOHrlV3UTAiC5uXUAVlMBrFw9tgeAsBUvl8uXwT2bAAC51614p0zJhi98AR08pAUzIar2iKvGACCjuU9xLg0eWE+GPjWRSx1tWxais8XynQCeyQAQ03Hyv2YWiaM+K1culVwju3fvl5k+M8Pi2DBaswS2I85En0coADTSMULOfOiNIxw/d3fgsxBC+lbM6NXUXJOteFZiWAQE9+Ha62FORnv3+5Dzw5kGSlSzZ74U1cCWpEyl1cVrKAYZzTOqT9Pqg9vpqS+qTjg6E5NSyPthl8iMAEVqlgdTrgYTuwE88mlKzSzqSmmiS6Bf2cJ0A0KCwUgoFpY9M2p+d0kaXl2lM1FnRT3Gio7IfeiT8P6Wfb0jSpefzTa6D5IJNYsOa0/KmeWhTgCFn8KW96Gd1Bmnwsm8n79Nh6M9InMcz7LflW0lb4e6axGgA2CEByJoTuMS6gzvoIsJZ0HhculYJpois6lOxnJ9HDkI/jcUKiuPiBO94ClEY9MbHPUw92rn/rAjJ870I59HU2gcKhZPZRPNKcuHRWongL+iigVHQEydctdPnoKVn59Os2blIPIRB07zWTkn06Occ2HWzgAQFl+a5c8+uUhEv6/96oQFUAAk9CWJYF3PZj726AI6e+46tdzuEn3L8ePVcvh1a+cAYIQhSzqSd2oEngT6U0J8JCIK0VRXPwiXLBXtYDoWF6ZUOcL09GQHoKQwHUvbfaptXHte3k9seE3kxFrmy7WzrKtzJIegluhM7/qDOX/+PH33u9+lv/zLv3Su3Raecztj2hqJgOj9BmNVVFXyfuhvhqMfTqRDrHdN1MPIib0z9Ya7YecX4WOaKIrfRFbwGsNhycllCOMF80yamjuo6lQVNVxtENozjJVFoHyqoQ7WwAEAz6M4lrK6HezDrDWyk0t95HeqP+q8lAQqgUVzPpJV1jS207WmDmq45dKz/IiM2bPAuGE5RqDdqrOOmBrvypMQT71r27nLifRwlnJTrKiHzDRrhG62rSiFw1dyBB06MZza7eTYMMfyNISW6FwuRH+vHIkJtr21IiCSw9ye4deNpU1zcShNMsOv7kX6XYuC5dyr0wGpyJ96jyAs6XcQZf3u9MGcGwRRTC5RJuMtlqM5l4u+9g6m7pgIiHXfRnjOUY9w8yyxrAThXBkGKSsN7es0JKrba0JZXs2DbeEbTInzI5pmR0AM3cC2GXbu3RK0+4KE/R4mxLAObHzusG4dUt8aeBDOKnV8T8xRvye1zerVuQgEtMNYyOETuvuSHisY+gP/oi2rOQISsGh+AccAgGl+Rouj3nN0dDwN6azonDtlQHfeGTOhMw0RARmC0xWXGFi4T0n3UdnUKHp76yWZ7JR6g/tDDFSWzfMOjoDMmqW+X2PBq56L9SQqKipAjYmHbzu4ZxMAIJOiODmP9oNbmJQTlgYg7D6SkKDoU0wf4izC2dlZmj7VLf8qB6qOu0qfultPZc6c6SJaZ+G0KRJ6HiEcaK8P5VM/kesy+/f09IB6kISQfDkiIMvl3M3Nt+mFF16Di42qvKYh5OXgUPFEzhm8rd2BjHQcpyG3fMrtbV0th+r8p0zJAo89n44ePSWb2Z1DsC7CfJhDOnsxmYSE/AEmq3s3DlhPT/88NQdu0dS4Mire/yJFdV6nP9uiGpDobLfhispSjWEkqFrGQh6pfIRWFT4QTeXH11NzyTlqya32Ol9ZFvkGhNhJp4UyHdQ+BjeXnrlzw/ixNgrWcAx/H27LY3YLRcWSesCAxgIevM4+vklEKNuyO5bFhog7n0+5hxfQxUe3UiBqgAZb0XmagRnTsQzAYPBh6OVGF8JJBs066D7iepPovubFVBNTRbWRWlvC2xpmgRkd87/WskPvYHChB0We5IW2lsOiUnmAiQ085Eb5f/3gg5yvnKbbASVhALNRtHg2Zp/2XLRehU0rGYlqNTkK1uOPL0Wb2CYUqTNn6qGNQMbdhlbUL/VgmXLZj/C9+n4Uzz4WovItj86j48eq4IPf4LGhdL5R3aEuXFAEMJGOPusaNWG2vCA/FQ5f1ZSbmwazi6kw3mii909epcRERflhcJGekYEOGPooTDS2tUUB6LBmQyF4ngBJQWZg+a7AUUzLcKlZDEJkG3wsNvVKHZdpWep3oXHZOUE0MLHXGcDD9xOs++AJmT//8z+np556Cq5hc533ZQMN3s/JA8LLMa7eg3dg+pWdlNAddHLbpUEDthup/ZcqJtupym3nEjH5QEyESe6ZB8o6p0hHVzc1Qs9x8XAlJYDC1lJ7m7JLcmnXu/vp6BWVZ6zmqhq0D3CSPGfWwR2Y+zD5IsfF6fNBz8pJjacpafFUXY8JH/zfimiaq4ty7yPQZn0TzpMDNcUZuHOd19QtTe3izbjuyX2GMf18eJ33ABDdUK1elkpV13qotl4NztyBl3NijzOUs3aEPtcDEkxSOr4WM7MTNFA2FCx3UG1Rem0AYoEPDwVL03LsPpeTDJp6xRILQ2M0186TBObd4OOlCJM/gp8hzB64DHVj4tWi7sl75Iwh+rHy8Q0AYUe1QaZsqcpAFSXR0AWF0fHTwwffPCb1ALCg5xFgCpYpfH5bqGieueWiZShaweMgzzdxlwCIVSNGXDQgZdOmIscBy95Yrsun2k07QeiIAMTob/g56OWkWJVYlbuGPk1378e7iUhU7V8A77CiuFiWq08rzXA/ACU723EJA38Zw14qKYR74U6MK0it9wGK9JOiYIVK3szXvmBBAFHwLrTprm7WA0CMFe++fccmBEBYkMt3dKVKzTzdi2UiOhVFn0oWm9sU/Gsn72tqYj95lbwvVDRhstGCD+rZsRCdI0GHDqkMlFKZPiIAEgW+6Oc+9xkMNGKkQv74xy98LAEID1Y2b15Lb721U54ni+u5TrzyypvDLGbNhzkeALJp6sOUlYhQB97Pwl2v0k2qp/+1UbXe4wUg5h070Q4bdEwAgEQ1p1N/erMMQ2Lrc6lnSp2qO1ZFNe28bcN7rwCQwe4wKtqxmvrjO6l+yYk7BiCZzQVU2F5OV5Iq6dYQ6AGGbvUxASD5sFpMhOC58rTKbqtbAM/AzG4X7G1Crx+7pUpKisX3sRBR4B4AkD60o7CRRmU5frwKM3z1ovFgIXAwAHn0sXnidX/saDWlwXK3r2+QTp+67mmvwgAk4uKi6OHNc2UQffrMNVDLrtHmTfNke96/sbEV36GfTr1/fRgA4atPSPBhPecRifI4Y33UAOQXv/gF2pFb9Fu/9Vueh/xxAiDNbcq2k0taZjZ1Q9f4k3/4CR24rADweAEIc89NnxoPK9Hi7CQqga0ylwvXW6m2qZO6O13L4g8TgDy1JZtefbuJBrTW6NcAZPIAZPWieKqt6wOwCxL1S6fz6QAgzzxTQT/7mdfchm//XgEgU4t5smGIKs/UTQiAPPgg8uUA1Ny8edPqgawISBzCZuvXr6dt2/ZMCIAUFmKWcUrOnVGcxu7H7soW69aupmPH3vc4YfGsWAISJTHAyGQvZIyysrIyYBF5SwCGCMLBWW1Fpt7xuk/dqwCEqWLLkIV2+3a8W6vcaQQk1H4j3bsRlvMgxEQ10tPT6Mknt9ClS9UQ3bfDQvOk57rsnACeGZo7rA0hIyDjifLZbishkqQtXboAodJGAawPPrgK9ILD+MgqPckezSVLB8XUK1OQ7VxKijtlH56mfn+24kuYtY6l9fv2UXXgIv3Vw+6MUJSOgnDkgwtHYyNT1X6azSDLIjK3jGDkd/xtjFUYONiRD5uSJcfti6bZP/jP1BcPa1RMRUZ2YpYE+5z65t95AEjwK+HvyJlwClp2trWjJXql7KcjAHaOD/t4oTKlhxKh8yE5EiL6S2RIr/jJ41T1wG7qTL0Noar2Sm9n0wAFpYYkE7q6ECfHB+cGgYi8oKWMEnqTqSb2CnVFghrA2ct1lISXA9rlyuNmZVGpDDVLfrcpVuZcNr3KULTs7OcBS7xuC8yd0JEbWRGkaChYlnB98cxSunQNvvIdoClYWdFHomHxcxibohX85tXfnJOCv3Oe5X9oI3LQRDLtqgtRhjR6550T0ID0QIdRDGpWIcD6AXw38zAZEU0vvnBIZs/um1uApLj5mBAFVQNAow2D2e3bznlOxu5MfI5s0HRWrZwGQNNIR45WSX6B+IRIEa9z1GXx4mmSI+TCeWVAkp2d4dCRoqNjKScnEvcZwPaKipWWwdnRdW4PREWitH++LSwPh3jdRDPsPCI2LcvkxODtzDauCN0nuZxMsYXnlyD8/Pa3vy3UK5Pzw6aEhHLBsrOm++N0JISjIk6F5mCBjnowdcsJ2TlLXBOHfZocKTHfMR/LPZ7alqMe5tp42Wc5TLX2KHecrh5NCcM7OPTWAcqeWUJ/8qf/7JyrHW2/KeFoyMJMbg+9coBz1egBvlB89GUmA0xPK0hB7gHkckFDVnW5nW7UdkmeFy6K5WI5ZTn5NKy8GsNZMGhLfQiEWhEQ3ebLfVqz4XlTomkqZoFZgO4UZ8bdPe/w38yaECe3arhPhwsCPPPsbIp3aM3qB4vQhX5lz9gbLiroZ/a37PTddgTEyjdi6hhfQkA/exMh4ks0bmdDkdEUkaCihQRGiKn/3dx4G2cvE23r76OoQQUqTPSDl/245n6kFJACFsRjGKTuPdwBUb+J6LmUuDCJeJhnawnHzT2zQ5rd8VjP05M/RFcQdbzhJeSYyDnuBChYIxw/5En1ypSUaGQ5z6W3tg6fzPcxZTg4AqLpV/JcAQfw1cuROADvuLzxd6qrtImA9KLt1J8KDSESEpuiIiN+1P/+Rg0QdCeMntETAVm2MBZRv166fFFZq3PxgeM9FJxvxrpRjng/9lg+2v93hHJviicCwivXrVsHNxF3lnw8VKxJUZxGext36bfY2FhavGieUKP441LJ+5JhRVknHV4rKAJMnzKajWGnHUEHEury7lUAwtfKQvTXX39nRDBlf3g2r3QiryHU/dsULlts/uSTj2LgESuD9Z/+9AU5jTnvZGlf7jUb7qPXcSrkPY35noN5nAQKVh6EvQxefQB48+nNN9+V3CaubsXuBNG5+VWYeAjjnQilNXM/xtQBCteJCH+j/GvEib42IH9Nb3gX/eEKRZ2LyPCLE5YU7UbDf0fq/WQbbSTGfYDprwzQYJDhrAuy5LXBCB+HAcj0H/0OdU65Tt3Z9XR72hma8ctv0M37DlPj4lEc1ay+Wqi2djsfAniYB8Db2RoQJ+cYrzcULKv9d0xVrP2CjzGoaePx5wso78QCqly3DVaNejAGcOHv0gMScbbSYEQP3H09UVTSNJPi+5PodMZhjINU4270IPIeGYiYaIjeX/42Gg87uaC17OQJEZaL7h3s5ILBLleG0hUKdNjHsOhYYfq6EkAfLZ6SSWeuQNvH65ykhHwH6tyhwMZo4MS8s2BePK9PS0ukVauRkZ6jHSeU4xZb4GZlZYNuuQ/tbxxt3MgGAWFii8sWrydPIipypQljED8tXlIKClUqohjhAixOHFcaKx7I24PxwqJ0Kke+j1RQpi5cqAVlq1p+N52waUNKS7ORvCsOERHoERB9TUZeJanfoKZwFDMuro9iAIB8vjRJbsjHM+dL09SsSAARo09LSU10dSJpquNWtCtjvYukhZqCxdfsakBUW2ASEkpdshIKtkMv8ad/+qf0zDPPiFuMuVcbdNjrzHp7cmxQU7EClu5DNB+GEuOmIfTQrzxQRG/LVCs+jimG0uVSLDjpoNYOYB9jTTxofcQMWtpgu8zlwGu7KAHP82onrHdrVST17e1vY4JPgRWuD4Ee1T6GR7gi5kGtGYqNTUS0TP0e4GR2GqznZkIvMiWJ8nMSqKq6Hba/XZhFR4ZobRHrGTx7dHr6e8e1M/AILnZ/6NjJqgulZQuTqbGpH1axIWbqLb6/c0xLT6IOEWrw664L1yDYsy1brhrthB2C1idhByzb/Qr8KfWLBUA8v2tdjAAH/R499r3ctGnbYzOYdbi+fA+gdYbrBHZMv3Km0aLdEDuuWL1bABCfHizH8LmYeqdLX5eaXAsb6qanN6fSL1677XzDXh2BBZI9M1GalsSuhU5HYXc0lq7Hqc/8LA1YHR0M6sqprtYO7Q+rMeNcMQowcR2wVA4QuzAAGauYehqG6/QAEK3PiQxoRzkMDgImOSGixYajHQGNXDAA4T369SOKhX7ugSWxdOh0B7Xd7CS/ps7zNxFm2hj9r5dhEwC2SIEOcIfnFoYBkM2bNyNEfka0DKpWjA/xTYTiNNZDnMzvTJ9KBCpPQHQjBUCDB4LswMJc0y5ENWqqr1EvMupOSIw95sDUveJ7GYAYIXpzs0r2FVw+bADCwlCmY3GSRFM+bgCE9UBr1y6jw4dP0+OPP4TMoL+QW5ksAPn69N+mmr7L9LUjtdQc1kj/baWalfgwAUju7vUUX1dAF7/w73JuboMyTi6mvMMP0OmvfAd80aAMu85LdEHHvQJAOP9H3ol5FN4XRdXT1QQLJwwcCYCE+yNoVvUK6opqp0uZ0PiIHkR1AB83AFKeN0Wu+9L1hg8FgBQVZdGSJeUCPBhc7NjxPv4u4glOgHXOxcF5ORToaW3thCvKOQy4i6iwMBNgo4YWLS7FLFkvgEG0RDHefON9iWgEA5B1D85CzqQEOc+FC3V08kRNSABSXJwpE07Xr7WEBCD8bNLSBnA9CUhamPyRAZDvfe97MiHDAMTOhP5JASDdyGdVeeB9qr/dT3VwueJyNwAIg2i21o7EoD03OYGmT0vBZOMgtXcMUnVNJ8Yy7uQT6z/cfu7OAQjTr958F0yJ3lDjo9ARkJBRCE8n/OkGIGlJfRCgx9KuAx2fWgDiOmC50QVTRe4VAPLE+kT6+dZbFAZN73gBSEpKJC1fngK6uteJdRgA8Vjx8p2PE4CEojgFD3Dv5t/B9Cmmj6nkfbcQyWiFxWKfiB9N8r4Pwgkr1P3cywBEtDr4tKuq1IziaGU0ceJo+412//ZsH8+62NSqYKcrOwIyMTF6iMZf6rEVARkXoBzhOPrmHeoB7uP++5diAFQFUNs2bGZrEGHnUM9yKI3F4+pgQ1r07ksdpIiUIcqJyaOHCx6jC31n6LeONNH5sBP0d6t0wq8sZHZO16JdPXkfnY2cBnrCkLWUPMG0ZNvXKLErkw488s/QP3R4qFh2NMS8S5uuZdYVvPU4+UCJuPrISxKBMJN2Fb/4TepPaqXqh18csSqYiSIPABkh+uGJmutt7P34d5uSJc+Mr0efXSa99B+8nZX+gPzQgMj2AA9sn1u69UFqmFpJLXk3kHAJz9TkEuFlM8vTnkzTaxfRzcQbdC3pijqLUK30DFQwBcvQsQzlifOLOGJy5jHo/XgGy0RGQub+wHlsCpa5QV7nUK/0TbPDlfndzgOCZScPiP59+axpdOJCDfVyki6JkOjrkYnHkSMg8qst5LSoKaEmCsx3On9+KVVU5Apo6ADlKxqzox0dbRIJYDom5/3IANWJKT7PP78XQusS0LGK5MbYIau9vReAIUYiDrW1LXQQmc25cHthzsHtRWxsJLaLQ7RlBrRkvUjcdViuNzgqk5+fIaDi0qV6RGGyMFDV3xKiHYmgTnLhxKg+AP24+Fz8ryIZHMUwdKxwzCByglgunD8kxYpwyLaIhBiXrGTM8ruOWZaTlo6m2PRS3pcpVIcOHaI33niDvvWtbwF4xSkgFTSjyPdugxHezxQT+TAfqThfOVEP61hMwHJm3+24hz6SULdM5eUEhmpZ0a9UhXKpVogcaBqPLUjnqIktgLepYPWgAe7deoQqwT6oQnt548YN6oRonUskKFg9JgKiheIBHa1UF+FD/VHUtQBAZ789+DfJCjW9MDY2gkpLoBcpUeLaixeZotWN47PxivPYZIH/jk/00YP3Z9K2nU3QLA0HFfZ3kJcbS7NnJNJbO5sdwa19RNUeDZ9VZ5evYSVYh6n3i0D0T10b3pGdo0QfwHbwMsdkID6knYig7HZPZTuA8cUZqpz+tn2cv8pYVuN3TpXiFN0+OhEQ5FSxo0GRJgKCKGu/iXxh2UTDzHECmPQd0vU1gutxr4qABKAPM7kryktAFcN/F65gQtKEv7kuRqpnyRELp+5yfdR1EyMJ91lZ30yYjnYo+lyIJJDD38bYa+wQ/dhbT3iL1avzMD5rQwTPuIBZr3ECEZCRThw7pL6fAbRnfkQUpUCLa+p3JCbtqVtNCPuh2+IyGMPUSPVNJEf20PL5yfTWrgYQMHAMKwJianeoiey8vPphFrzyTvG/50vxWPHKFuOLgHxQTliu+1S6dBLpaOh5NuvWrWbh9hr6FAMNdlkaqUyKJjauAas6870MQBiEsRj98OETY34YHyYAeeqpR9GQh0N45Q5oP04ApKSkQHK+nDlz+a4AkM8Ufk4646ZAPf3G4at02XdmwgBkw8t/jLFsH/nDkfW6/CjVzTug66er+xiWE8TKkM4bF7z2BA2yeHvddg8AiehIpIqXv4wQ7gDVrH3dEaanXJhBqefuw7sMo96kFupJb5R+uGmm1vd8xACE7yniRiqVHVpFVxbtAxOJOzr1KQgYwfWltGdRSe0cup5+kW4m1DmJCj+uACQD9bIEbm1H2NmQywcMQBYuLKWysikCPl5/46jQqNZD41FTUysggBPwsQj9/vvnYHKoAzNixyX6UVFRoHMkdYgLFutE9u+zHbu8ACQ+HoLk4gz0Ax3o2CByBr328OFLwwAIC91Za8IaE3bHGg2AoFvGwKmFklOLADJiPjQAcuXKFfrOd75Df/AHfwCjEBWt+qQCEL63fcfb6OhbL9PFWy0YbFZ/IABEImyaCpUKXv20aaBo5cWBntUDt7R+ANseRy+SmBCB2dk0SkqMoHd3N9HtFo6GsTUz+PAaANn9+tJFqdTSOkDnq3p+DUDuIgBZtyKGLlQN0I06jOM+pQBk8+ZiOnCgHuPa4dS+iURARhrgTRaA5MKxc2pBDL13+NaEAMjs2ep+bAteGS9zW2dfbF5eniCVI0eUBdd4Acikkv3xwACjIRZKpyIjLbtPJaBi84CZQQZHMpoAOJT7VPfE6FPWza1atQwi4YMjvZuR108AgJiD3ItAhJ/xQw89gE7f5eGFnJ0PyU8d32Mb675DaUsee2wTgFE+/cu//NBxw7LPNtyta/ToxMhXOhqYHv8x1T2427ORwbx50z3AzrbINEJn+ZzMZLgWkPM6H/J4cAlPh/wRh/38jGcpFXZ57YOttHkfZgsH3qdvb1Y7RqaDa6kjH1F6vyhEQEyJRCQkoTOdFu15lvZv+hfKuzKXis4vp87kJrox/TC1l1weloyQ9/WAEX38Wf/6n6l21TvUOuOMx9WLbz+yM4kKd22m6FZQarpS0IhgRjK2izqyrlKkP5bCBiIppiWdIvvjqDXvMl3epMClJ9qhL9qubp7Iifndir7YdryhXLfsSAlr4hxROwTnXALQVqReKKHsq+V0fsFuGujTPGCsz75eRgVN0+hMAXLTIImjRDxMxII1ImaZRee2C5a9LCdhepeuH7YGBNs52g/T6gb9PmJWdKMBcaIpfB5dmfhfKw+I0X5w8z6jKJdakPivAbPN6gXg/5AaEKmd+om7XGM3AMLr3PUjRUDKynJo0aJpMpO9/Z1TQqGaitwcHBFhswafLwa6jVxQjFQmcj4Oi9UvXbomACQ3N0usc0+euOrU6WAf/1i4Xz3yyHwZ/PF3xudiIKNoWpw93Z39ZReu5uZ22I834Zx+SsIMX5Kx2QU4MbqOtBS4zsnzwWz8UBfE6eWgRbu6j1ToPqJ0Vmjuo1iIzoXXc+FrT0tLl2XWvoTKmm7uw1jw8ras+/irv/oraGI2YhCsrMnlMqwIyEjCc/OAPHStOIWo+Shu5Bhfp8Vdd0XovJ13pt7eTiIX+np42U3sqPYJx8y62T8cDZcb9WDnWHMdHEVRyz06NNkDPcCvfvoGQeJGz738S+ruV8+QBeh9iGQ5N8D3gbodryNSXTwja2U1Z+tPuVdj7MDL7eq7G2KNiL41ntxiiS6XnJxoKp2agIEQNJ8AEVxmz0qivLwYion20d6DzXSruR86oQhavSJDQAqDEltysHZ1Bh0+xiwLt93lPsrPZhG6cCxCXYj1r2WtG6qflHWhLOBDjD+ciAROwTRHUxyNh92dcU4Y58L4mvWPHu91vY5vNMa0Xe79cY4JdT/4ZqH94GKiH/IHJof7TR3jaKKRXsJIQhU8H+REk8Lfp7OM3/V+Tz2ShKSO7dRv1NF8Oglp64i/pZ1gC123DXK/GTvq4WFOhIqAhBrneCK+7mPziBOt1aMv8kMY3wS+Oc66dQWgrCqL9+AynhGKR6sU4hjROm+Hn+trNDz7UcIRcfXrZx6OdzHYYwxv9OxcaroTAZlVhGcNquOZarSTyPfjtM2c0V4/z1B5QFatipEk57W1KkmsKcMASEpKijSEO3eqGdPxApCJUJw4GiEUKqSAT4L/MDfoTJ+qrrkqnQQDDaZRtbd3jNt9ajx1gmlip06fnTiA+RgBkJEiF6bBW7t2JWYCz8izHS3K8UFEQPgaQtGpuC585StfgD1bE7K1v+m8SltkGSrkPJ537t3GNAbj+ZRH/vz52bjuUorywfqas2cvYLCjBnr2oME+EkcHTBnK1A0rqFfqW8Nx9bpMZHV+IucZWglqxvHBvfSDDabTUCCES3SOG1Y2wnRj+b7xlT+mXY//PYXF9FFe5WLK1p05YwAAIABJREFUuDGNkm/nU0tGDVVuUjoVpl2ZPkgcsXQEhMdWbL9b9sKXqfIr/yRaD4/mL4hdwGJ1X38UEiC6YWNui3z9yEXywpcoui+RKh/5MfWm3XIs7fn8w9p/7OPJBWK13cEULLG5t363gYuhYPE52IZXvRD1z2CbinQUnVgsjW7NNBWdKT6zkOK7k+ls2T4a0IFUAQt6cMPLjkjdWi+RkZAULJeuRdCaSAFIcMXnFngw92GJ1wVQODQuF/A440WmYDlMGZfmJfQr/X6YBrFi9jTaf/oS9Kh6Y/7dMVSzgYa7bAMNLwAxNdfeVldd7tDwkj7/+VVCueL6fx7C8LNna6Hx6qSnnlwBGlYr2vp0AQQNDS0S5SgpyaJr15oAPNIx4ZQGwOLHJNFZ6unGgFePYgxVk48/AFQZHx+NKEuOZFZfsKAU4OMozuHqkQz4XzBvKj902PlegshYDaCmTit1kg6mod8xYMAkKkxDdL2nuxljpG4qnzYXdEZN18K/6ekmD4grLHeACHJ9+HRukjQ4yphrToEgP1wfgyfWuLAw17QP3//+9wUwfeMb35D22G4fg9sQm8Jqgw5eDqawDsW7AzTxvbLoWOYteqgSutIIAHFAB9KaWQM3nx64GtDBgMSm2pgEhVz9DOiwQUzngKJ0IL4g/145fonOHj1Pz/3qTerXyeh6erxJ+sJQzznpoCnhOj/I0CBnllDHYf2HAzzMeF8Gq249Dffwisz6IbhgRtDG9Zn0+lsN9PiWXHrx1RsCOh5anw0QEkmnzrbT5SqIbXEJ3M5nZkTRgrkptG1Hk9RPG0j0G9qTZ0ZFN6r2Oq4num4Hm62YRHL2cV0xPfc1touXulkDQLx9NlOt1H2i1bGoSxYdyaFiWf0hN6rxBoDwvsPfR0B3GlFx8RQeE6/eAfq1QR21GIzCczEIhGmfXLSYnRfD+WFq6s4g6HcM3lOSfLR0bjRt39st3wDbZ8txHScS/m5cG152VTJgy8cJS1DkGzCdgqdzsACYqUjBnc9IwMNsf0fUq/GMM9xOLCsrlhYuzEZ7VuPUd3thrKMNBd3DsGSYOFjUkAKPg8K5VgA+DO1SmPnE8FyCAUhMVDraXUWTXLkMuXiudcIFqwcGLIgY6443gPc/2phx06YMRHYOIOptucZJ3QyKgPBJnn32WXrpJT0QHCcFKxTFydCnmDKVkZ6u8mpgubW1TVGo0PDyv11dPaPSp0K+jTtYOWfOTJ2Mr3pie3+CAAgnJGQ3MNaB3CsAhF/Gb/7ml6R+cELCXbv24fquOp0xd7D3OgApLi4QesnJk5VStyYLQCIAMtalbaYvHqmii0Pv03ceHh8AiRtIpOXvfB0ZuyOpIb+SLq98Q9V1fOkz9jxKqTdLqS37KlUvfof8KR0jApCcvWspqXoaXfjS9/T9uJ/MeAJkZhvuB8refJrim3LlGtryYGWbfIuaZiEnR2SQiP1DBCB8N9Pf3UCtabBQvp1NXdFIcJZ7RihrgU41aPi4A5AstLXZGBifvgxHFQMaP2AA8tRTqzCA60PbEobcHNcBNNoEgHDZsH46tB+ZAO+R8n20IzLDdCseOPT3D+L7iZMBXXd3P+3eXUm9PWrgEAxAeB3b765ePUs0Ju++e0qypptiBuObNi2gPTtPiT5kIgAkCuYYzc01YoNbWDxDDstJCe82AHnppZdgDX+M/uzP/kzVt08ZAGm4UkdHtx+jHUeO0kXtivVhAhCOcnBEZBB1sQW0q0ULUmnfgVsAuBG0bHEaXbrSKVjs7PkOh9q3ZGEK6DGD+K0LOh8eaDOYVDXv1wBEPYg7ASDlJZGUEBdG759TVv2fRgBSUZGKuhcJiqqbJ8PtdW3Ohb3W6pc/BACy8cEkOnSsGd/AwIQAyDPPlMPp9KfDLjwkAPE4YY0DgEj2WNh3rVm9gi5drhKhYREoNTdvQimPMzQ0NkkiqjbOFo6Q80dVmObD+T6OHX//zi5hAkBkLCrSnV3AyHuNFbEw4syCglyhto2mAwk+Vija1FjXH+r+uWEx6+2ZH17HWea/+tVnxdGGQekvf/lKyEH83QEiY1398LmGoSHmBauZFls8r9b5JKnimjWLYcO7yxlMmEGFOZvZlv+W3XK81sBhaRCh6wgIh+IjUv30R+8DfCF7+t8tVzNRkZlDZFOueB3/HanziyzZ9yyltEIAHNFH7Vk36Oyql2U/npBKrSuh2XueRgfRQxEDMVQ7+wDVLdqr78nKD4I1M37y29RefJka1rzrPKzg3BzBT9Ez8afHg6ZzDkc0ZPpLX6aYrlRM7jNBAZStmC469XkAnCC2Ah9XROj6BDzJEjwBJdnRzX4WRcue+DJ5QPgw/g5NzUDEwq/pWHG30mn6kfupDfS0ysLDXuE4XwMseh3aFUcxDNVK7HLVxQnVKhQFy+QG4WiJyTXC2zpUKnNz7nHlOOamR4uGyAPik1tRFr1sR0DmlBQiUdttut3GtCJ9vhD0K1UfR4qAjL7ebhsSE2NAjVpMdfW3Iaq+5FCijE3snNnZ6CdSQHfJlG+b3e/YrejUqWqYh7QBVCTSypX34fvCbCpmoV9//ThNyU2RhIKqTgTo4Yfny/fH2g6m5+7efQaidliumtleVAzejiMb6zfOo717zkB8Pwi6iIo+8EQYT4JxiUXuAhP5SElQ0Y1oACLO1s4gpr7uIqWmZQM05UIPApG5pl2liQ2vpmAh0zcX7gNTdcZzBtpeCpbKpm4PId7bvQeTfC/RX/zFX4jzlbm/sShYwVnTpQ7iQ7Apn3IwtBkmUiF0Ln0FXBFGjHzIwYzgXLZ0BoLKylYdxc73YWhZwZnSzRk5KtLvd10Oef82CJBNZKnmXA3tem0v7T59CvW0gwz7I4D2Sb0P5JDBBKU8Y0394WV/PyIgFuVpqE1932zPa92qWrSizmrOVdXpjQ/k0LXr3XQVehDWf8ybk0zVV7upGPk9zgF0zJyeRJcQ/aiu6Zb6xX3WE1ty6O13OfqBnGGZMTT/viTUYT8dPIpJ1RZFMVKi56AwsXtVuEhcu64/XI84emCK36ZL8aVzkiddeFvHWtUCq04ERATm1nmNyJybGE9EwCQ8UttytCLc2m8wRkdtxHfAjYbItiya11GRiNg4mJ8o9xO/FrHz8gAL6PUthenoVRgoOtodHvRcNyIxgMnQSERql86D4UTDAN6FshIe1NEkFchSja3NTgtwmFs/YxPIkQih6aTs+xVObFAnwwf+wChYY8Uq7MrgLi9blo22roeqYSXtFpsGF3o/szY4AmJvHT7kFXgOsjVzvLIbj4iJRXTf1AmXgqWDxtgCToMBZRrwhacy6ec/r1L1Bm0tWuph7z/4KlNSopCiIGmYA5YcA/8P+1LYCaux8TZC4+BrBQEQjnQw5z0Rs708mOcoRl7uFKqvbxQq1dVr19FwN8IC7+7Sp0Z/9OP7dVJCdD7FPQxAnEoY9FF5QrloPHigzDQszlcRXMYCMRMBIiMBMPscBoSYbZ955rOg5oGuU3mR9uzZH5KuZYegx/fWx9pqeGMR5sQjdWcy7BBosIOTZmCbRYvm4Jupw6xvk7OHeNs7HFb7c0Mznq824xwiXHzpAxSR4zbOkcj58a3jACCxQ/T396sBTwQSFUZleXmlTMVi05iia/Np5oUNdKViL5VcXE7dibfp2KZ/V/vp9icRkYjunDqa/+JvUUx3Cl1a+xK1Qhdi387U7Y9TIsDKha/8s2u1ywMT2049BGiwH5NdDfn2U6umU+nOx7VWpJOiexLRaQ3S0S//nacfsPsJZyzuUtE9Nuwh84RwFMXCdX5tNz+oQQfzxQOd4ZRwO4NKTi+ihswaaGZSqTb3AnUG1EDJsdvFdg54sChYdkJBoWYZDrrHBUv3wPyq+oxLC5aNy5Wd18NZtsEIX4g5hrXeBighNCDSYYO2EgN768UzSum9k+fVcTwAxB3wjAQ8+DkM/4aH75eaGo8oBAt6/VRQkEErVkznCxcAuXvPOUQSOsQ8hEtRYaJEX2fPLhMAzhFPpiTyMick7EayQrbl3rB+EaIh8fLdMD3jjTeOiztWdHQ4AMgicaZibQnXlc7OHiS3OoV3oCqnoXkuXFSGGel+0E0vw/WK832ogVzJtHLn280AEGG6mPo+1DtKh2W7L0J9X4mJsXS+8ggVFU+HffAUSs9QiXsiRe+hgIfJ18DULc4hovaDC5Y+H+fkMXlADBXr2tUb9NKLL9Jnn3ySCvLzPboPO3IaTKsKpl3JyVDsPCD2QJNpWFJ4rKUrgAIjFhzRH5zRfnjyfkgiQgM6eOCpigEdTMkyx+L9nWXMFgwyL0qX7n5l+96jBzlRUbF0s1lFxVLTYumnf/0zOnerEdGH09DZKOARFa5AYldHP0Ciekf9nJRwyERN+ZtQ7aZQsfS34HfztcovzgMwF6MHygmIcmxcO4W2w82no7UPdKso2vRQnlAAz5yDZqi6k558PI+277yJSVN1LwUQsZcUxdGBI220bk0aJlb7oBcZoDmzkH8EwIX/5/rHbS2DEiljhYuxfRQL9/j+MMnlFGc/JHi06FpmAo7fC9PV7SKDb9OdWY5bnFDQ6XctSp3dLxkAwgNTQw8L1dcOWfqMMAxcDQBh7YE/Rn1DYVZSQ6bpyDoAkEhzT0y/0tdukiluWRdD7+yFxrdXTSAEdA4Tvm7We6hHiWVDzbKeqzmdABADPDyc3REAiHl4I70je1JmQhSsOwMgmzcXgqbUCIaQlxnA1LPxlNEAiBGwY2pGPUuuHzGq3vlYs2MmDJGuItCvAD+3c6ooAJKSDKC4OIG2btU5SvDcwvV3bgNQT51EfSuBG11+vh926+8Nu42QAISdsGJjE2CR14CwM+hTABrcWbBOoxE8/V50IqHoUx+UE9Z4Hv54t5lUvpJPAADh57RhwxrMUHJGYq/V20cNQLZsWS/UjTfe2D6MjmDe770MQPLzcxDSz0R0yY2wTRaAfO6Sn1bd9tP//aga3IwEQKZeX0SlyFtRPW0/3ZhxFBEOUAtAcXJ0HdYECIMNjkiUHFpPadfLqXrNm9RephyHZv7sm2hUIunKUz/yaDpkZnQSAISzqGefWUxtWUpg153WQHNe+Tr1JbXR6Uefcz7fDwOAsAi94MJciND3iBNWYns6VVxcCvE5BsEx7Z8IAJKfhXxImGyorEHCtw8IgCxYUAJ3oXyIxm8iee15GDEUi5sV9208EDt6rAri7wYHgGSkszjVT+fP18v7/trXNsm/HOF4770z4Bn3yn6c/2PzpmUyELl4sQ7/I38JyurV0xElSXWMHHp7ByQS8vzz+z0AJC0tnipmFuCacEyIYO8UgKTANrcfnXHVlTM0rWIeFRaVyHVMBoBcvXqN/vL//Uv6v/7wD2nGjBkYaFl2udasth3VMB/HJxGA9La00IE3DtL5xgbavufYhwZA+JkagD0E8FxclEBLl2QCbPTTzj1NqLPQJCxKo5On20Sszu3SyqXpcGjqhSHOAD3yUCa9sY2ZHUOUCxoXg5Ct0IWUIHoyrTQe0bVwOn6qjWqudXnogcNHYL8GIMmJYbRsfhSsXdXA99MKQJ59dhpoSl7nP34e9woAyctFYt6iSLTVqj3mj2I8AGT2bDbnqB/mgCXfIB8m+KNgJ6zFi5egY2iSQWovcmpwuFySEzqzw3ZoXh1hsk5Ywz7OD2DFajhhVZ6/OHEhujzw8SPbsShYwYP9sbYf6VE4jaiF4u1jB0dA+Djz58+Wd8k6C7t4QvOjzNyM51pH2saedQkW4M2dOwuWnLPoxz/+5bDrcqMvXlHcnVUR+z2q2a3ga3GpEKFni91swO7nw7OeDz98PwDULmd2SmYcPc9SbT8U7852+VLVrER4Bq5FT0VEgp7FEZDldQH6o2OD9LmvKwRhRz/MchRoW7PPbaI4iKhP3K8E5nI8FpnrWzWTObbwnLcpPbCJUq6WIbHgd2Wfuc/9Z6rZ8Cp1FlY7x1AX7D5pG4h4It16E/t2hY3gTsR6hOO+3mia/9LvUH9cO7VCl9KT1CyzqB1ZddSdikRMVpTFOY9eZ2kT5fiea9KTr3xuJw+IjlLk71lGsa0psOHdT70BeNPr9WnXiym/voJOle+m/h5zYsy9mUzpHOkwAMyiXbGrljNB5eTwwKUbChbPzDqZ0i0xuR01CeVsZYvQbZerkbbVURRDwVo8vRTgAwJwzqtg72/l/uDXNf4IiLe95/r/mc8slXrO+o2tW48TZxxfhMjDReTbyEhPpHfePS3flXGaio2Fy9WUeHCcr0JfEQ1AMRuAPQ3XIDwLRDJOUvPt26oWSVtr8nWo7yMXdCzeh+syv1sWb7eBXsbZ0q9fvyVRmLj4MJo/r5xOn64GBVhRt6bAhjgxUUcsouMoCRNpXOJAfYoGDYtLSpKacY9CVuAUaFG4+KLChKJ1u7kBSWzb6b65S+RvjvRHWnQs3pajMik6pwjrAkwEJBmuW9Gxqs3yQ8v23//b/0Dk47O0etVqdZtW+xC8HKwjG014blO3zHGdaEiChEDU+YKiHyby4YlkOFERRFZNfggebGiuiy1Cd3N8cP4Qd4bCZEPv7WcHKbU+4FPPmik8jU2d1HGrlU7uOCa5Rm70tNOvtr6H5k/RQkzp78bWESqCNoh6Bs6j+2NA1Q+hYpkZ3C5VT4UqZNosGeXYwxwrOqkeFupBBJgccaDz9QOEDOBdRtKSRel09EQLpSKJ2rz7UlE3fPSrt+opb0qsREJ27EFdxWHz4aA1a0YCHT7eCpCSKv+yJmnh3GR670AztSEh4rBISCjRsyUwd2hj/O3qaEZkpHoO5v6YrszFEynTVCqmVXF8alix88PoZ8LPykRABvh8um6rfXWUSV8Dt7V2mxGRpHLj8KUE4tT78HHEyuSH0BcwhJl1nzYa8HPuD2OKgR0rymIpFSL0w6fVzD9Te4yhAbuWsOBcCq7XREy4vtuRD/nZ7oysZdsxy+mARspGbteTO46AmNm+8UUu+NpZgD5nTjr0bDq6YL248QKQ4KG8LUJ3IiDmG+bQrI7S8vsyj4OfYXAEJDAUg/eByPVMdqsL0NnTqo324bs20anRIiAPPliASaejwxyw5F3zewuupMzTXbNmDRI7/QodheGv6q1GASDZ2ZnoULLp/ffPBB/ynvn7joXoUsPHD0Du9IbHM7i3jz0aAAk+lvmbdSCcMZ7dsMYb9Qh1TrNuItfspSOpI5jBPCfzevrpx+gnP3kegLd7hGub/DsQ/ihXfs3rNctea0M37Bt8n2o/1cjwoMC+/xkzpgK0d1JdnaJhqUGFDkNjP7tNG9SWmb4UTdFBKxCZpa4tqkA1uisa/fRfz/fR57+hHSsiXApWhElIiEupaFlMJTWLac/mf3TOwQ20AzyMhp0vG1/9ouf/D7iR8DHR+QxG0LGv/40AlvJXvojEhUjatek19W5svBcChHioxdbvdiTDPD+7becxCf8dC6vevNMrKLoNdr69ieiYQDnwh9ORJ/+J/FGqQ/L0K7ovCgYg5th2pFw0IGZ7ZEIv3bGW/BEDVD3jCPkjwTVmOpZ23eHl1Np8yr9VRmcKDygxOmtANFAIdONBGKoUgxEDKnidtV5VCvd3yTOiLXllH2PPa9OnDBgR0KEHR/ws7QSGpi+zExLaFC3LhjcxGp3ZVITzz6gEfs5xpELi+JYL1vgBCO/sBeOcYXzZsukSZdi+/X0xE3nssWUwkThNc+eVIFLeT/sPnHe+bx6kL13CkYlqGTQ9+uhSR3jO3wlHNHbtOkI3m1owgI9GdMALQNh6lx3zeECrkhkmgfrbAk1JOmi/bbRt63maMw+W0Hh25y9co8QEZe/KNK/09CxZZtDh0x1vQ30tzZwxW9YzrZgL5yqJ0lSq9Ew4W+ltb1y/TK0tTbRm7SPyvWdnqYFXlB6sxQHAIOAkJRJ8yERYynNh+hlnfmf7+L/527+hxx7dApfJpRLpldfBzmhmwG9VdHtQOZLuwwYowccInkzytPPQh8i58X8w9Yq3s0GJcZpi2pUNPNS18/7qA1NuV+r+hX6l76nP30btXSrSbqh4p8+ryY0AwGtidBa9+LPXpI68vhsUDZ+mIyFhoClhMNTgwkPqQfbWRglDXxxmIQx/i7dfEOCktRXq3q3vymksTIPl7mu+B7bkffSRPHrplRv0mcfyoA3pojLY9/7qzXratD4HQtwW1FPQVXDTj27EmAduWeWIfPAAfdf+ZtTfMHpgRTo0JF10pYbtg0OAAecO9QJbGJrtLDBiHKVs/aPqM9U9eZzT9GyI9FEW7c45lQVA7NObQe4gj3FMpxESEPFpNchDH2jTw+IRneTSC7Dh9ymw5EcCQi5D0ACbMgQbZgiz1J841PIFiXQTUf6aazo5oQVkBVTY3usWGGGtmBzbfD88C2U9Z08iQkODHmH4MOI4aELUK3OHXr1F8GtWf3vBSUUFO8GyAN2lb5v97hSA2Oc1EwkBAyjRvg5F6ezF6OQNsPPDAtKnx0e+MKVNE8cx/L9wQQrcr7qoHgk9uYwPgBxBn/AYKPV7hjlg6dcfCiYrJyxWrU8EgLCYbs3q5fT2th2hn/k9sJaF6LlTcujgoaMTv5pPCABhd5clS+aiUhy6pwAIvxAGILW1DRikQBQcstG+twFITk4GIoFTIY494jSOHwYASQtPpxUHv0w7Hv27cQGQhS/+DrVnX6Nr61zbYwYgOYfWUPbpxdQ8/STV3//uBw5AVAOnPkX+t/DIA5SKfBwnn/g35/ucLACJaU6h9GMzkdG1j27Mfh/AQtWhYADC2pCy2rkU35skIGQAfOSPIwCZBk3eAAZ3NfWIIklfZ0Uv7iIA4UOvRhbyzMwUscLt6urD4Ho6FRWx01W4gIN3d5xyBik8KFqxvBDOT9cxIO8ToThTqBhAFBRkYRYwGZSWfnrzrX2YQB0CLSYPUfg2LKtBblpaAtqtcvybSD/84Q6JVvD+LHw/tL8GyQ5b6D50kjyqOXfu6qgApLCAZ9rZXS+W2uGcPRYAYc1XddVZuY75C1dOCID4gYT/+q//mopLiui3f/ubatbv1wBEnmV2Rgn9y3eeo1xEj360dfs9A0BM48PJCEuK42nBPORlQiTjHWhC1q7JoPMXu2C20IuIWzhtejCLfvlqvVCvKsriaefeW0iu6KcZ0xKR0bqbWllD8msA4rTnwQBk4+ok2n+yF2YDalBu65A+LQBk9epcSB5geOARoKtHdq8AkC2PTKF3dtdTDyKEcl3jioAccbCEUwGshZAREP6dnbDYIrAdnEhPcSIgBsF5KTFbHnmItr797l3N3xHqwu90HQvRly1bdGcgaQQAMlIEYKzoQsgXEio0O8rNBp97tHPa2xodSFtbaFeysa49mLI03vcxEj3M7M8OamzFm52dJblgeHl4GR8IUSJWLYzDc/U4geCg/DzMM+F/Fy+eDwE50znqRhXA2/7vw69vEEnF7ocO5KSjsfFGfXRImyfOE70uWL400FWytJgWYCC6YICWN/jpv5zup6ef0TSt1MAwF6yYHEROkodowxvfoksl++iGlfXcRDBskTkvz377WQzIu+nSg6/I4+V1WciFkXtkNSx8o2ggtoPOf/WfnUcvxxmDhjVi1MPaz+TMstINOBGOme98jvqiupCzpJwOPvO/PMDEyfNhH8vSeQa7X5kLj6nKouIda6h20XFqKa0RBywzicaAwwwEZVlHIqZWz6MIRIcqs497KVi9uq3jiTYTAWHalWkKLVqVk+/DSjQojlnBLliyvwYIdlJCm4IVHBnhm7N1HULzUnfMM9aziwrpMkA8uz9JsR2zOmwqlTei4X5nLo0leJ35e7TI6zPPrAENq44uX66XCElqShzAyG18zx0AJgEYNbRKBIOLmenfskXRudJB3eLv69Dhc7Rg/jRxT3z99ROyLa+fOjVd6FuVlddB96qQLOgsUH9n+1nJK8IRjJWrS0CDPAAdo4pqFBXBZrmTc2UEMPmUgZm4diotyxLxPGtKam/0gt6lMpDHgJKVlKxmBuORDJcBDpdEuDzygzy4fycoXYW0YtUqWb//+DX596EH51O0EbJnJFKcpstwbpAffP9f5Vi/+7u/qx+f+92LRsypx96EgXbkg3fkv3t1Ajemgtm0q1AUrFCUWg/Ny8oVYqIediRDaEz6ozfCc74OExWxt+Vl1/nKT306bwCb2PTrqEXdzWanOh0/cQFOUD4qLSmjU9sOSBX9l1e3IQeLjnBEqHcwhGgoaeHzEKu7NY0nTNzlVGPAtENDvwnoRIQgwQW5X6lT8y5hlmWzWsv13f4u9FrdFzMda/XKTNq+oxHRvgCuOQF5aBLowqUumlocR1dvdFNHJ2aIQbniXTji9vIbSufkKSOAEJ+uKx66ro4+2H02R+M8f1vJcOXeEEH39NuG+iZRBJceF8xC8Dhg8XN1IiDWM7Fcrow5htC8tEEAJRiPK/1No35KMUJ5tFE+/dwDnGhJu2Olg368amEcvbGnx6WS4bodyrVlhCAvb7QICO7TjYpxvdDUP7l/03EMp0WNxuAY0mL44S/zTtaMHBl57LEiTAgjA3qrGe/Y7ldjUbnGEV3TAwF4a6oaj9lGnzZ8AIfDfa6wUDc0x3AkjVUF45JIRKwfRkQQeXLMM+EcIPzVj1YyM68it8nCkA5Y5ssLeYRZs2aJfzvPQHmK44plEyzdLSalsbiTd3oH+7AQ/Vevbb1jkBScnGekSxhrEB9qv4nQmeQFhgAsoc4bvN3s2dOFFnDlytWQlz/WtU8EgIzneuyL4NnILVs2gttdM4Jd8HAAYq4n2DnGDhGbc9gNsP1cHn10PQY8g7Rt2y5rhtL9POx7NsCGBwTMDeZiMjBPn14mpg3Hj5/GwD5yWJIw9d7cOw5TCZQpDBHsMB1WjsiCwBYAZGZzgP5jO2aW/5Nq0D0aEJ0BPQpULM6zdf8eOFt2yZ4NAAAgAElEQVRx0r8lb9DNArgfoQSbdRkNSFxLBt33+tfo4oYXqC2/WmjGM16GTW5rOg1GI28C+NVnv/oPTkZbI2bnY1pJlUV7EZwkUPoJ89hsWhb2tbUcNmiYtuMJSqstg30wh4DD6eAXvu2ZNLSj8HwNI9rwWkL5xDMlNGX/Qrq6cQ+1x6vBD0eXGWxIwcDFr5cZfAx1u5GRkobZlNgFEWrOPrWfZckryQdNwrQQFCwBJ+Y6GCjYwMTRiVigIxQFi9dZtCoPHUsuSGqMvg/zN1EmJlhKQIM9VHlJaCpqq6BjhcyEHhqYpKQkwLWqUNyi2Pb20KGLorUw37SthTLf0pNPLhcwkJmZBO4wBtWoIOxuxd/mTQxCq6sbEa1Q7yMuLpLWrZsnNtwMQFgPwsfk+sMDuZaWTsnzwcVHTHFRHWgg7DbNnFkMMJAqoKHpZjvt24d7hr5g/sIsWcfak15QPXJzM3G8ADr3HkoGuOiHM09rGyhc6WkUGTUEANKC82fLcUtKC6Hv0NQWdK7psO3lEgN+1a6du+T6wn09dA2z335cy8r774fep4MycgppyyPLZNtoXH88ZvR7errpu3/7/1F5xXT6yte+DrtR9brU0RUIUYNOfT4WpBs3J17Wr8QGIjbtyuN4pT+40UCJOZ+tDXGOpwcSDEScBH9YZycfDO5D2HrX1n3YiQi7tZ9ur2XB29GrqBsdoKjufnU/9fj6KS4aWeXb+6Qf+/arr1FEtKKu+fvUoCsmSoFILgiOQdPlTkgNDarGxWeNzwJ6Po0TFvI754JpKI/NLIvO1bMYXucFdBlgoxvpJcgJ0tU1SGfhjiXXBIF5cVE8TQMIOXICYLqlH65YmVQDS9+aaz24Tj8V5sHp6xa0s4iEVGC7qdCMVIGKdb0OTk899oCYNROKruQBjBpceOzq0Qibd8BvyRT7W7R1H2agyN/dkLEGtEGQvj8GIH79LIW2ptfblC+nrbY6Lna7cvrdcEZ2+orAsHAyzjp0N9QkDWJ8rP/QoLK8JJzYDfbkedDZ9Ek4AsI6EFXYWte8YLw3K+u70Tfadd4GIMYOUY7rXIdJ+msBLedJehekLtxVABL6RBxle/ppFqBfDrkBiIcjXKFajV5s1N8xqEBbohsfZ0aSDUFUPyhHN7MgQmPT+ZccAIJ+JTMKGpAkRADrJJGqqrBuPzDSBRQUNIor4NmzKnocXPhIIQFIRUWFzNqcO1cV9FYcMrJe7505+MQL0eWFj08IPdYgPuQLmWQEROpFiJmW4M4jJycLotEiZB0+HLJijHXtHyQA4QuaM2eGRD8uXLgS4vo+GABiz+q6FImJAxC2Ol63bhW9/bYCMsGgSBqNcQIQ3rbx37op74/VDNNoAIR/n1v5MGXcnEr7HlWi8pEACP+2AALwG/Pfo+bysxQ5CEH4j/5AGoPBaIAA8O9P/+bff2gAhF258o+tpsSmPEpoy6bbU67QuQdedN79RAFI1nsLKO5GNt24/wD1pkMUqm14xwtA+MSl1+dRfH+SgJCPCwCZWVBAtzs6qb655a4AkCefXCmD+La2LhGMcwbzffsqRwUgPMhfuWqGAIqOjl7QlaCPQH4Nnj2+cuUaBuZ9+K4boQFZLDmjWBsi+RDQbvFv/DeDB/4e2cZ3B2hcXIIBSCzyEGzcOFeiFAw+rl1tlra5o/sG+q5YKi7OB60rTTJbT8lJEQDFOq8+iGCZopadnSFc/dbWLgzQlEh9JADS1d1C12uqQEkMxzWHU0N9HSVA2J6amokGlwfF0bTp8YcpJzdPAIgPgOu7//NvIGzOpd/9P39fjv1rAKIAyDnogq5frqM+5ESPAeAYQtSDLWRfPnCI6jtUBOReASCRkWEy87t1ez0m7HR02tN4q4Y8JzuaFi9IQyK9NuiMwmlGeQK9vr0R344aL3EUZTqASH5uLAT4fcg/AgpXQy/qIUDepxiAPLA8ki5eG6C6m/5PLQBRAvQMTLSEiJpJu/fRA5BZIkAnOnWmeUIAZP58P8B7F9r7C05fbi+MCECysrLwUOagYT/m3XGMCAgnuSsqLLgzjUXIS7z7Kyumlcmg8PIVJYabaPkoAchEIiRj0Z0+85lN9Npr20NGgu4EgIy1j6fiTRBo2fsGJyO0Z62CB/vDkwa6oj0DothemvMJ2M82mK7lPb/Xe58HTFyUS43qkJYtWwDayU2I0RudXU2ERK0ASUCLzynGncILz1D7R+W7626+0ky5/13b8GLwE5mmfjOCdY6qRiFzuqyDbuz+t/4TXS8+QVfn7PMamuB3W5g+9dg6Sq+eSTUrtlL5zs/KzCfTst7/0j84wMUGMLYg3QAC24repZKEjoBYk1cSRXEmpfSt8t+5Z5dS4amVdHHZm3SrSEVx7IiLQ+HiKIu1n5mh8/VFUubu+RTVnkjVj75LgV71PJ2ZZVA0hAqFEujBsiMyd5eHjDAdxy+pnU3xg4l0JhmZ26EJkWKL0Hlbcx0musGbOVQrnN8RrPNJNfI0/9oULD6OcwzeT1cd5PVwpolsYbozSQh6A2a4wjHwXQPgvuvEWTAfIDfUs15MUTGOOeEQjg51DI9ee9sVFx0//fQqgI7biOZdEV3Hhg1cr2/D1eQ6wEGn883wt2/n9Qng75XICZKbm0bHkYvj1q1OdET9EJ1H09QSRJZO3iDOms431t3dKxGLo0cvYbsOFWHB8HTjhkWgazVh9gz5qOQlskhXzxaHcWQ+ApHShTKT19jYDA/9SgEY5mE1t6hvLx7RyAfXLZHM5k0ANCXQqDA1qhsZ0iOj0uQ4rEeRbTHpFp+gqAfx8TF06MAOaE5SMMvdgf85cSJyi5xpxIxgHC2ak02vvXsdg8gAPfPZ+XBDyqHEtAJau24Dvf78/6bMnBxasGoLzSpVAngGW1zi4Ljk19RSjp5yhEhuz5qs4G+pu08NSKIi1f7cftjtkh19uhMKlj+Wz6vqAkcz3GLeP/IumNlwEaGr4mSpxhqzH0c/zO8dAy5rgp2/kIpQ9jORlZ2/3EediGz5kNelA5GoKNTJLkSSD1y5SOduqMiY2XYQA/TYGIA8Pi/MDjh6JcucnNBEfeCCFR5Mj0ZkM8BhYV2ctCR+RHedxH+6bbAiIXZfwruy/iMf+T/27td6KuspObMzet2UHCQmRDLDQVCNTsCC91YzxNhWNMW8IwYh2ZmwQS+Mg61vD9XeHAQY6VfRsCBaldCErfCzeR/DWGS4Bu7rnISUPHNvhNccAGVHDi4hIiA+REBMHeTEh/bkYsC4oFk6MmeizqIwBzgMZdyzxIc7eJKWL0JHZPF9swsWf3JPPpJAP3vDSwM3kxHynkHfMw5NAcvcANMVHgqieS0jUbAchywTCeJ6PZ4xyB2J0O1KMvYyZ0DniZCzZ7UD4Ai7jEQ8HysCwjlanHCqrvs+RAjDdGJPCX6ZBJhCl1QdT7g2EuD3vXJFJhJydtG1Gx0OABmS5ISj0+HXrUuCI+FpRL5DZ3cfEYDwBbAQ/aWXXJGqXNUYAOReE6IXFxci3K94uqYwSCorLaH39h4cu3aE2OKTAkBWrVoCnna1DJSDy1hgIlQEZKx97HNMBEgFX9vdBCBMDfnsZ7fARnSncMNNmSwAyc3Npvvumw6ucCm9/PJb+ADZJtSykLQAyLrVK6issJR64RhysPoIlWQWU0d4C9V0VFMLknhNFICUnVpL2XXldGHRNurIq/E8Po8zFtqlZT/8L8gX0guLTD9F9rHrRRj1J7RT5ReRoZwbIasf+TAASOn+TZQGDcjFpW9RS4EKSY8XgES0x1H+6/dTZ24D3Vx1QqLKkwUgHPnI6s6loo5yOhMNp6dwaBfuUQCSA3vYDLgvvX/5qjy38QCQOXNKqLAwE0C5GaDARLtdADJrViHye5RKZ//uuydp/fr5oFd1CRh5+eWDowKQBx+8T5L5HT2C6ARscs0AfNVKjrxW0apVsyBA5wjFoERWdu06hajIMgCFSPrl8+9KXeQSE62tWS0AEhvfg+hGBvKQTJFr2bnzJAAO5xFxAUhH122aVl5IFdOKJaLCkwxJyQnynTc1tWJdFPKWzJFzBAMQdsrr72+nluab9Nbb+0DNDEBLkifbHn2/niLhbDW1MJnypyTSzgP1VFCYQV/94iPY/gY11V+nwuIizITHUXbBNCoryqHS8mlwxlJRlk87AOnpBZ3p7EWqhxlBGxyyroKWl5eSSr88vB+gS2v2DFHtIwYgD6zJokuXO0RwPqxYyf74N1dPqLbksX4oAGK2Y6pf3pQYmj4tCSAzjG7U99Hlq30Qu7tg8JMMQPJywiHcj6Qdh1RkzJRPGwBRNrUtMN/xZNEcXt2G10BZ82EAkEcQBdy56ya1dwLA629zPADkmWfKxcxqpDIqAGEh+vHjZ1T+j+Ayih0vC9Hf3bEHs0UqscxHVUpKCsVRKVgozJ3RpocepNffePuOLm28AMQcfCIDc7OPNDzjQeij3MFY52UKFmsVTp9WM82hykjHmOy1TXZ/+fAsoZ59naGsfu1IiMM1FZF6JLjk5XTpUrVQNIKLywcG91uPxu1zcdTDXm+OzXXsscfWg1ueIB3R66+/Az47AxyX0hUB0Xl8XBx98bEn5Ri8L+cQqG9poLRkcNsxS9ENwd4f/uiH9L+f/QIyoqcR5I7UE9VOB3J+RT0RqsFiWpaJgPDfC45+lrIbp9FtZPk++cDPZRsDJEQkqUEFc2iT6ooo/lYOFZxcQ0OwnoUCnfqju+k63LG6p+iZZ96fXS0tMOKxuw1iZQqN1OJlO3KQIG2IiVoER0Yq9jxO6XVldKP8KNXM3y3Xb+cSkb+tY/G1RDelUMEL66lx9TFqrVCRTbH61dFro/UIDIDXi8iHHAPRD7/O8yEZzY07luHk89965i+zuYCKukvpbOIJ6kRyOo8NrxMx0QN3EZPrmmSL0K2cIE6EhB+OmYGV/CJ6P9GO6NklW5BuZ03X+6kZQh/NLy2m6wC6zaBLqWemnzwLnfXDDu+OgEsbBuUV+cT6Dh6UM6DIzk5DNPQgltn+2v0KWMfBGg2mOd2EzuLWrTYklLpKTz65QnJw7Nt3TvQen/3scpk5PXz4AkwcOJ+LKp97erlkl+ZEhWytzVa9K1aUQXfRCZrWTNFU9GJAevHiVQjLa/HNLBfbWgYg7IjFJVLngYiKTEDXp6IT69aXITIRj+hJP+3bW4lkcWrWfRDZ7LugbeMSCwvcjRtwfnzXV6pqaQbc6Zqbuyi/IA0JdbvxbcYiIqPATWKSynLO3wdzlrs6mjA7f1ucvc5fqKVTp0/h2DnOOcJxLVwWzVWz84feb4KmJJaWz89E/Yil7kEk7UK+iILsOJl4qL3VTc8990+yLb8Kns3nEoeIpnnpgxCAmghqJwBQhK68YX5jR61sMU0x7ZBw/IN0C6HaQ3VuN7u5LOts6c72/ADsWXt9Mh50GL2H2dbOfs6RECNCb+m8TUM6m7yc0+81EmmDtrS5qZfO7ThJndCFcFSjoa2FXtsPtoWZOTfRC8z+R8WoHC3hQ9AhIQkyl0HUI6eNQT2XXCAoYe1aZCuCbNuAREc7EAFxKqeJEFp6CjsCIuLzVVn02htuOyjnMP2yaJXcj8XWYnhelP7DzlTtgBW23uV6gBw506bGUlpqBAIJPqq61gtA0k89HHXVDa89JuAIiDmfybPDx3EYAPw+TANrN8byQrQNvWUFO6RD2WEA8z7YSLv36Z3h5nOafte+nyHU44AJVdgJqJyILS5YL3P0gwXp82ZF4f376WKNjpDZ+hK9zBoME52BUMV5rOGIuASPTTj64XwH0Cc4+iZbhG/elxUBsccisr8tVAz1Iu/yuqeeKqdXX70iFNU7KYh7jbqb8hXQ3wIiXPJuEXU06+SpOm0NInG6cw8PV+1NQkI0bVifTa+8Wos2cMDJLeaH3fJoiaGTkyPgisgOiW+NeH2jApBly5YhtN0odorDyigAhIXoTG+qr3fpJ3fyYD/IfdatXQ2Xr/eRdCi0C9Ro5/4wAMhENBZuY+E2SlKnQmhB7PtKwmwpU4W2bVODvFBlrGNMBkhMZl91rcZRyhJUjHDf9vO0O+7gaIoclceBtkKaP1g0WCMfQw9orQYwGrkYnn56M2ZamzHQS4WYNZV+9KMXZBCm3g1AQyY6uEVLqby4hPYcPki1bbXijNWPcHlULELhub30G7lfp9/5xS9o26oV9B8FZ2iV7yHq8rVTp6+VDk17SY4VCRG6TktCkaBq5t2YSdNPbKaacmRF145Y5t1yXxbsiBWDXBwztz5Lt6aepuxLC2ggqpsCUQNU+bnve8CKfQxTtYKTAPI22qhGbc4dpd5RQIMtGLUoVOqZuAyBzEuzqezEBtr31N+rY5ixdIhjJZ4tocxdC+nGlj3UleNG83jcZtyoBrUGRI7Vr+oLC8kdCha7YJnrsXKDDPXpd4tWPLkti6b1TKeaqCpq9KlssAF2xtKgYKhXd9ZBQMO5Z1uQbufwsEGHyRMS7IJl07v4WWEfZ9CFAVQkXuyymdNoz0nQkJwBlf4uLJAT1R8J6tNqoT1xBvOGhlahSc2YUQhxeIPQmAIWIkwAHYmzm5eV5YjZwMsv71duUrmp6FxmCB3r4sVaULPmy74LFpQCpLTTEUQ9mEo1e3aRgB0GMByhePXVg9BtzBE6VAQoADGo55zIcOfOU1i/QDQgrN/g5Lc/+/l2euCBhQKkDkA3wInYfGGKgpWelkT3ry0V/cbbW6ERMZH5sB662ayoSwOcbwCFdQZlpQU0a2YpRMKNtHzZfQAkDaJpSQTNise0vgjV2SYlxdDNhmu4Np4ACqd//XfkpuDCFDc9KB4MRFN4lBaRwyt/w6p0OI4FcKwIOn6uAwBwkOISInG9PnriwVLCT8hKH0GcE/L9mj76i//nm7R4voq8sH8F5Pmy3NvTJdbCXNoAUAxVKFy3Rb4AT+gpUbYNJEINgoXOY7X/I4nXFQ2LizuQNjkD5KPTif0IyQyD20QGJIN6MMvn6h1UE47YEssKKPQBfAwY+g/uVB7lUB/aoGjqAfh9/Ydv0y1kQz9SXYl3cxuic8U1H9SD1cEwnasA62JiEqmvy50k8ncroB1mzxsZQwe+Dg1GMGTW98gruU6Yv+1/3W3Y+4vL0sXpALb9cHQLMQHLR9GTRuqm3efHOqHgRLXDBrnmqWsAYi4wgO8+Kx3RtaIYRNeiUJcH6VpdP9WDpsWY1Rafm4Gyj93B5BJcyhzPvjjvK5hGFCxIN5MafE+IhJs+UcBYCIqNPfEXZoRNaH8CJu8KKMmu26Fq3Lit8lk0Ls63+/ADUbT7WC8MIbwTf9LXGlMEqx8WQbgDqoYPum03L3bAcuhoNgBxBPaA1BbgcYCb3QmN4fDkVqo7X0pJiUY7OgWD9Jo7P8hYewIYOvdqwCWSggbMQACdiU9TsALyrap+zNTh/LxERJKTJALiB1Ax4v+xAEhx8S1MbGXTwYMjM41GBSAsRE9NTUVoPsQM+cc8I/pkEhJ+UgAIVzK2jH3vvUPo+EOEmHWjNlr9ngyIGO++TN1Yt241aBsHMYBXnY4q9zYA+eIXP4MZ11uw1ztGDz10vwzCfvzjl3VnEaCZC8tp9eJldPpSJV2rraXm3lvkT9KJCDUA+VL+1+iLP/se/WRlCf2s8BJ0I36a07ecivpn0PYZ/yrHCgYgKW05tHDPM0im58csagSdWvEitU3RtJwQAISPYdqiaW98AZnCM6hm7evUUVDzkQEQ7jNW/vIPqb7kJFUt2jEiAEk7MJuSzk2lG4/sob7MVjO5J8/lbgOQAFyy4v1wheqaR3XhtXQ98uo9A0Dy4ejEM/4Xr9WHBCBx0TGSvbu9sQfUp9mY1YrBTH8c3jt/Qwyuw0DHrANwuOgBINOm5dH8+aXyOwMLFoQzAGGK0pQpabR27VxkMD8h1Kyf/3y3JAfctGmx5PngYzG164EH5gCAw+t/f6VEGRctmioD7bi4eKFPdXR0i0sWRz6YjsVDWI6KPP/Cu/TsMxtkzPHSS/s8AGQITmkpkG/cf/8cevEFdHBjABA+35Ilc6ioIA8JN6H/6PFTAoAO28cxMzIGOawiwvrF4agRUaRozOjy4Ov7z40NQGaWx9MMCIzPwJb1QjV0JRhnMwDhAu095RcV0FzMbvdgVBaLgVp6RgI9++WvU35h4acegGz94Ta60lBL5+qQx+UeAiBxceG0eWMu/eqNG2JiEKp8UACEz2X6xpIizhIeTiUFUXSjYYCuNwxSbaOx11aD+48jAMGkOj2wLIpe3YUJuSCA9GkCIKz/UAkIQ2skRht7jfu3SQKQ2bPgBIhPgF3gJgJAli4NB+ujZUQButRzae1HKCxEZw/fnTsPDN/Ckw/EKziarMZi3A92EhtOViwfCoSMFS2YyOWONwISPIgfTbsQ6vxsx9sB15yrV2+EvLyx7mm8ICJkAz4BihkDEL63XbuULapdeIAymthcGmmLr2ueEc96mNke0c2ZsG+ImUN7f2UTqj4bW/RuhyP5WF/96ucwQ1yPBEMNsP9MAvWljH7wg1/IfnyqZcsWYsZYZWLmMogZnlf2vUktnaCTpAE85CtQ+K3TcAYC8Pj7NZGUEJZAjw9+ndrCmmnHnB+oY7EIPUML090JQwEVsw98hjKhB6mdepyqFqvEghaDwEOrMjMb3Co4lC0rAu/8zuc07CAromHb8Q5ak1qmgZHJKxPJsClUVgtkogULXv4mxfek0/WSo3Rl8TueKIrcc28kZexcCE//MGpcexRZ09UJeX9HDI9lf6cWnOtZvkAHC7o1HYMpWMiQLoX3M3QsI0zn6IfZj2lbegaPM8iXt88ULmxleCXE6foFmkgI89hNNMXO7WFHRsxz86xj+os+lk3BkudmKCTqd4l+WDa9K2ZU0KmqqyL0dor+PQM5LNYumy86h23bjiIilyiAgM0T2LGN/2UNBgMQpjTZdB5OErhy5Uy4IV5D/S2AKPym5OBog3g4Pz9DfuOoxhNPrMQs3mGJSPB5HnpooQAVpmu1tnZKhIS7G45wxCIa0I3Z68TEFBzv/2fvPYPkurIzwVPee+8NXMF7FDwJQ5CEo3fdaif1jmalkLSxoV0ptL82Yv/NKEIxuzur0ciMWt2tbtomQYIgCEcABAreFLypAgoolPfeZOZ+59x737uZlYUycEVKl8FAVuYz99133XfOd77TIApbixfPgLe9FaAkWqRyWXnrt+/vpx//6GVQsYbos8+OYaxi16JpNeD4EEIs6KWXF9EH7x8HqFAW0d7+FuruVdRE4wEJhZwkx3tI/8C4zcsrojXw3vAY5eD4FuQkycvPp9TkSFAiQ/FdK4ItG+lYBWJiDO+Q5X9DjSQsrL2kPCZrV8SJ1PCtGg+VL4qjo6d7Yf2HB2dAUcIiAGQyM9GGCxPpOizZ5bPjRBI2Mioc8Q/DCI5fDzrbK3JsOOrmGVCBqH2w/Bs61qAEexKoSsPIHK5zCVhWa6YY2zQc85zmPdrekBEUrCDULTeWwcrSHusOXhN4zl3Voy2nfaAlmtI10CX5W7iEROAoW8ObzwH9hu9x6ouT9OBePf3yy69AxVHnD2mPYwxocNIOfeEUFaM+h8DS7xtU47mf1bK0PCvTIRHWL9+b+SME/cTTaRKs8LvTGbnFG2hqanvO9YSmKWgsOcoCAWfPBQkM1muJeAgcizxTpVyDWOD7cBoHH+w1OpypS44n2Ics8v65IkwAOseLMAgpxf+szHW/bohu3RsEJ99/+xY0+7mVV8POB+JYdYBn7HV8zL2HRQlzBEG53bTIAj8riFPqkc1CgXuw14NLGOaBooIwSowPpfPXhxypW3veCSYnLBRlmzbmcHjNvSwhDMsD6AW1kameUh29+Nl0tsDx4Vq7JkeJst/1WJ/XrctDuoGOMeM/xrrOpH6HR9EMGuMB8WE8G9ljBthcNm4ogJe7G8Yk0B7Z0KPzq7jyyMHv/tJL6ZJLcLQAdHkf9nAMdpmggehypsMb0Jdxz+ZAdJ5YJxtjManGnOBJj1zHJ5wVPXASsIGAPVk8KgDJyclEEGo+9P3PjtqCDwMhTwuAmADWYIkJeaEOBAj8MPZi6z/huHKKbrwIpkULEDk8Z8sFbH63g+T4Pkan3wYgfMyPfvSmyI/ev18Ly2qcKP3s2rUPm7ZlVHH8HG3bvhGbrQQkseqi01cqafXiZXTwwlEEZd4DABmWTQqX/725ncISPfQ3z8GqihiN5WHPUXZvCX2T877EgRSHzKSk0GS6Netbme/1XkvW/Yx7ZRTVlUjF11eJLOv5Lb+ggVSlNDNagDmvo4HyvXYeKgYifnmpAqhUNhARr3kQgKHej57/AkAJS/Ku+vB/of7ILjrxqubNW8ew0lX++5upP6ONGrZU+MeDWEmHed/mULCCAQ3EgxhQwUDFievoVROvypRukBazN9zveR2c1T9HFLKu0jVC5AH5TKJCfi6jfGWBEfnOjuGQRuAb6Y1QIECxvzfgxgIuhmoVHxlDC5Bl+9glJHdj8oIV+8G3iPfFAiCsFdDAXg/2TvAGn98z7z85k/mNG/cRv3FTPbe1KeU+z8kEs7KUlC6DCladunmzVv5//vkF8JDfkjweTLc6d+42LF736Z13npNF/8GDVngurwgomT49FwCDgQASZ0Z46di3d2V/X4gA7oULS4WW2NnZD2CDWCdQxC5erMa9Z8OK1oNxEicxIUy3YmoXx25s2MiJCj2067PT6OuqYcJAnXrQqLx9vJhyCUeyNC+Sa0pzY/MbDtrLli3L8JkNCWyECKXMrGQAlhBpI6ZL795zVoAFy+tyYeqX+hvXDU2g5IRwKl+SSB1IQHf6Yg/aJQTtyEnV4mj3N8jqPKTuF47xGhOn+lB4VCzNLYmmJWUAL0y9koEUQguXLKfZCxbTpZMn6L13t8uxNy9XUlxOqXxualU04aLiAuTQUBvpGKcl+1oAACAASURBVFBfonQCDH5fnJiQizGIyOZYv8dAupZNx5KT+JnsuA/rs7NZjgM4spLZ8TlCv9Ljsneol/p08kGeD72aF8VB2GbeNN1yAB6Fb/afIG8tQFpcJFXW3ONsD3TkwBka0EIdYeEq/8ogrhXB0n4ooSFusruBPiiCWVjbzgXCx4ZxXIgZ8/h7yKepr1IJi5rIB8tkpr/TAOTNV/Np915XelesNsayMZrhTH9vg49AKhbfTjbS2u7Bv9sAxKG/6fcybD2zTKS4B8eLlJVCtjw3SrwzVfcH4RkZglePfXbqhch70/W1+4JsHgOo2WzEsTfmpk/Y/cJ8p57HtUrJhpRbD+PbUHr4XTr3MAuF1EdTe9DWa1fEUnUt1L8aXGU3e5+h02Gp21oJFVmxi4v0c2ehMQDEotFZ/U4AhrESOVxezAMWYAoG1p9GDhCO/9i9uxrz3cOldu138rg+Mw2WC+cys/tsCuitXFpaFfXw9VeLMRZqpY5hmLBNTpmxAMhYAejSb/D/qB4QPoAD0Ssrr4tVyK88BIDwcS9u2UiHjxx/5oHoD3tZXMeKitOTigMxknKPqzMEXudpARC+72uvvTyqHC//PhUAiGmfJUsWirfj1CkXME1VAMJ13rp1I1ysnBQrRCStGfCthDWaqSZMa+GJ/+TlC3Tx+hV5RF+snogsALLN20XvIlvzf3gHmyFsaBJTY2ll0w5KH8yl7rB2dEW2vmEB3/h3fgAkoSedyvf+PoLR71JbTjUVX1xHx977aze3xygKV88agHA7rPjgTxCoiPwOb/6NtIvZvEQ0JFP+B5updWUltS1W2uI2bVf2RHpGe9IAhO+d2ZNH6b50asZ/daDQqcry/9pj8RQAyIzsXEqC2EFGeios78N07sp1mj9zGqXB87H3yBnqbxkS+VzexDPl6oMPjko18/LSQceaIxSoiooboAuqjW4gAOHvGDgwler48es4Z7YkJvz88xPwkM+QYO4jRypp27YV4q3gOJHnnpsHOlayUKdsYG82tOXlpXSiokYAyOuvr8b60i6Z0qdNyxNaFufa6OrqgbcGeVjO3xYAU1aWD7CP7LsAQey14c9f7bkgwMWDl83AZLwAhJ/Jg3cUgeswPeu59cuoAzlLjhy+jPgO9RpHAyBFkPHNy46iWqgW3dd0GAYgTI4uzougmcXRtP+kTzj7gQAkPyuS8jNBMYPC1tzSHAn4TAbNmePxBgC6/vRPfi7xMd93AHL44Eny3GuXdu5GQPnt/o4pA0BKkDQwH4kEj3xrSe9OIQCi5hiAGGygM1LDqDQfBpnsCGrgeJHaAapvGobwwtQFIFHw5rzxcgL99it4vaxYlWcBQFavKpJ1+MjRamnWuXMyqfKSiu970gCE4z/Wr8+Ddxee1mdQxgNAYmPD4QFhKiKMoijjBSAZGTFYG+IeGoDO1xsTgCxZskQkCG/fvuPfRGMAkJXly+guLBtTORB9KTaz7R2deDbV+SZUnrAHRAZAgHtcXhgmwsfpAeFrlpeztn8D6BD+ah+mPZ4kDcs803jbftmyRVQMS+CHH+5yTrEz2jI4cSxufoHkrmpGMG9SIH0q8JnFaqUtXKN5QOxnMccykJw3byY2aXFwR16hd9/dIZupz3cdADjZQFHwivzDb95XE1409NG1Ko1YSLOVZWctvBx/fmaA3tgeR5HFcCdrA1QCqCrZPSU0u2MFRXpiaM+6v6GIRKh1afn77Jq5NPv8FpHYZcrOnflHqH7OGT/5euPpsBWubHXJYJ/t72xPiJ1M1bwcOyB9LAqWHaBehrwk0Z2pVDunAnEglwRUcLB56rH51PT8GeqZVuuKlchYUXeUoHgjec8yvEbxylCpJKO5OpYpV6yKpf6wKFj6O+8oFCwJXNfB4uxhiUX2+dlURt1QYLrpuyUbZOMt4eu6nhG2ouqWCeb14Gew83zYx5rnM6wS/Baq6UgbkK+JN7F9oL1wf0tALosoWMS7EOTLikOHKi6QtxPJ+HLSJP7jk08UAGG608svL4f7v1mAxcMKty8DAwYsvOFnr0lV1QN4RaKgRpVIX4BOs3PnSkk+yCCH+zh7SO7ebZCYEqZ2sdWSx1FsbBTARBbOb6Ju5CR59bVlUM5qRozIZSzICzC+s2RTwF4ajg2pqLgqwe6vv67yhnBhsMEAhHNSMBhqaemgAwfPgoIG+o+2xJvszuGgrAwNabTN7W5MbmgrJu+ojqOs7JI9GyBfCrweJiA/NAyUKPy9fFEyJSeiThe6qR0UnxBHMQjZtjXVaMkcjmcJp28rVaDrUJvaaGeWKBlfzq0wgAzhcdGh9PpzieKViQDdJwxm8WEoy1w4f4k2r19MXUhiN9DXSX/8F/8nXTp/jm6DrvT8xi10cPdHADAhtG7denhucikOMsVpKdo7owcCz1+GBsXWTeOlVRZ3l1oSuMb4BTKjrk4gL1uR9dzkBpWD8jakY/Jw+17d7j39rrBLODw1Q9pSPaSpjVF4py1NPXTrFOiL2Fs0NDRSna+fvjnwLShIOggdYgnyPuClGtYDmuN+hnljLe+GKZHqs3g5jYXCyZotL1P93uVal7mtR5hc2R1hTWTPr02ny1ch1Yw8Hn4lwHNgx7bLvSx6j00JluriNz96tOYj2euOehfacGEpPBqPAweoO5QvHBmKmC+7lOaHox+EUkE2x4vAK1LbT7X413+ixARi6mntYYyAVTAWgH0P7j/mmCETzM514UB4zdGVvBOmkW33t351pQUIsM+NoKPnoKKE8WZ7H/hefvQr9mSYjPZWMLm0w0MC0v28PlpFTg0+VYlIgHxmwbz+2iz0vx7a89VVzGMxtGN7Gf36V2cxdp68R4LjP1JSojC/KcDz9ItqCxb3MO+A54kMJG/l0traCrGReORtSobx1NQR41F7lplRMVqZOTMZhtcWxLaMzqyRceH2lOCXKikpQSUKsHlS2WhHFIkFsbmU6ogZM6bBkhMF74my7E7FwtSjjPQ0OnP2wsSr9xQASNDmDgAg5pjgm+7xPVZhYR42J1mj0rCmEgBhKhZv5ltbA5XZXOUGw/fkpzcLrx/v1lINsb9nSV4ZFJaL3aYrBOPJKv6o3f/dxZ2vxQsRX7e8fAE2eg3YNJTT1Su3ZGzMnjNdciP85rNd2Mxg0TbgA+eFJkIiOFPtNnMhEPD56W5a8aNYiioY5rhZKZFZ6veilvm0qGETnZ6PYPNSBaYTW3Jp6bG36cG081S96JAb9/GQGBADLPhpzHo8FhiR9tLzkJ2I0C8exJrL7eSBjqfCbAjxr1lTQgeiaN7+dyimN4nuzD1KvU1DFFeVRw0vnKDBTHh9rGa2cabtAWHFTbOhH4bKlRQBGlo1hilWvXrBZ3leE2dhxYK4FCyLjmVRqZiTzoAmDGCgZLgUIrHRdG/4AbUP62Rsg+yydkEO4W8pDhULn8cEI7zJUqc5GxQGV9hsvVxejjgYL+IL6kHDaEQQvpemIdCaA9IL4W3jPvv10bMidZoM2tJLz62gr78+I3EXDCg4eFypVt0wN8C/ochhUwJ56gJ4Ni6DQtgsCxQDlu3bl8umn/stgwDeoDPIYOoVezw49wd795ShRNWXPzPI4SD0LFCdGAT19nbhui10qbKBps/IkPsdOnRBjF2bNy8UrwSDgSqoVV24cEcEHHbsKKcmSAHX1DRLXbjfzZmTB0/JgHho+LluVd0QiUlpYt0JeXNvJLZDQGkx49w7HOvkSrG6oCMnyzKjPk3dysiIo1nTkyV4/eJ1SMea92cCo7DpCtPHcmKvzSvjqA3g6syVIXinFJ2oF4BKuiCC3SMU+wGb8xCKjOuhH24sQEA6x+SEiypYS3MzVLo4ASFvwPA/5pF6eIkIKlEZCVDIA9jhMdA9nEQ7Xt5C16/dluv98J118i9bN83cxbRVe0PcDVDKhZMuPqzY8W1eqGUZmV2jfNU7CNqhvkDfMICI/mPA2vDBD+QoZTH7X54f/StUz7EdHV765L+9T9cb7lMb+kR4ZJYcU4e5kotvKAZxIarzs0eK42DUD5YcrJWVjxMfcgm1Nr6cZd1nC1mZ8eaADvRRPdGVFMVTSXEsHTzcrNrPTFKamiUXt9YHsyaoNdIlkwRSk+24QScYQtXU7xUYCha3kfxq5A3l+dVzc4mI1/x9fPbqgLtwgHZe7zjBX3E+ZKDhGeF4kao7fUh42Atjq/+m2l9u162GAwhsMKd/tgGIxHlYRjlzBT5myIwL09Z8Lf1O1iFu6n6DRyhYrLMV2FYMOGwFLxt0OSoj4pHSi0AANdCvQaXjcAyIiaFTfSkMBpq0tAR64/W5mOPu0JWrJulnKNToVPzSky4rV2YD/PRCfXDiSqyPp24uAHFzlHlg1MikzZtKqaqa91j91NM9iLg/xYBiaWuPlkMOcZwQyljuyDPjfahnu4pne7hxf0wAkpycDN32tVA/UVazEWUUAJIOOsCC+XNhldIqIo+nxR7rVR4paeL3CICwhWzHjhckYV6wMpUAyOgdYGoDkNTUJGyyZiFx2nT6119/RnPmzsD4KJMli3N/HK44QdfqFQefiw1AeMPS8kUH5fwRLNtBAAgfv6R1I+XXzaeaGadoILKHZl3ZQPeLLlDViq/lembNfFgQ+lQCIEKrwvy45Kuf0MCdUOoKb6aaH+7xCzY3bTUVAIjUBTEg6SFpVBY+i+qHG+jmIFzrTwCAxEXH0Nq5C4V21YPN5Jlr16kJsQtcGIBwu21/fg0s6kRXqmvo9h14KiKRUwZAdvHMmTAO5ep9jE8ye+/ZczIARCsAUlaWp2RuvzqrLWQhSEpYgoR8oClU3tE5RHoFiOheK0DhtddWITD9mHzPCz8HoHMgekXFdcSB5Ei8x9WrVYj9yATl6RYoON3iPWGq4v79FyXDOoO26Bj2nPBmQI3tmTPzqaG+U/KPmJiHxEQVsL7lxXnYSFyi6zevPXYAsmh+BrKnJ9Lp8y3grPchwDYSmFFvHEcBIGGIWyifh5w+TR5q7UiR+j8MgPz+S8XiuYuOVlntO+CZT0DMzUB/N8UlpgFwhImHi8HTEDo8v08eI33YU6ZAUsgDzxNnNv7Bu68BCKZ/ZwDIleO36fS3p+lczW3EzUBs4xkDkJeQ7+DshQ5qah78zgIQMy8yhYjjRQpzEX9VDCDH8SJ3kePpQT/GFWKf/PJ9uCvrkwYgP3glhT74qksois8SgGzbOpuys5CJ/bcXRSKcixgUrXwjbqs8/k87d5ZCQbDmmcR/qKcZCUCKipJgAJqrPLjH7oCKGA4KbIt4iVT7jA+AvPxyMbzqBzDvK+/vaGVMAMInciA6ZzOMjk4eeZ1RAAgf+Ppr2+mzXXscK/Tjf4WPfsVHjlV5ykAkkIIVrAXGAgzBzmEaVk3N/aBZ0Z0JLQgl7NHfgL/HYbzX+5M/+Z8QsArN/RZW76lG4Ku7ebe9QcFobMYayBY+4yHh+xqlHP7sb9liY4trcg8MxAtWZ+OFMdZWPmb79udh2Y2hzz7dJ6c893w5OO+FYp08fvYcLKuQu45Vm7nQpCHouqjP4Vng9R/sBAUlmh4geWFUkU4kFaasYZHZyGKe7qHCqiVUVr2eemMQnJ2HhHDzOFO1ql2wRIQs224DE/Mc8r0lCiP1sQx1dgymqIeZ37QBcDTvBxsng+YB0Tfm32wqVQiCzXN//QJFh8RRWnwGXdj0PvUkuLxs+z6OZ4UNbYamxAHwmoLl1fQPTkLo5P5AsLnPULBgqfOYRIRGBYvPdVSwON+Hqqh4NEx+EHw2yjzm2DBQRWbjP35/DwYa4A3RsRUcD2Is56Y7MTXIfObrWspWDh2Ll2nce17xNJqel49cCZHU2dNLl2/dohk5ObT//AXKSc9AgHMJnbp8Fd60HvrBts2SgO/jrw+L+MCrm9dQNSg8F89Uo8/lSJA305r84z3MiwwVlSwOMOd+v2sXvE6wypsy2hxkxsz69XOg/JQsNCqmR7H3gaV6W1q6JJB969blMna9cOVfqkQuEqhfzZqVB3BTLB6Vjz8+odvZdELtCcxNp/tIcihjAt6bEE1j2bp1CdamcPoY1LKmpkbEwajFMiJCWfgRPo0AasXLC0NfMpZ4jBz3+TUVS+zYOp9BZnocFRelSmK4E2ebQQXS7x8gwOdEPWtvGmv76IHg8/B3Xnic4GFalUhHL3moqR21aNeDMckrtAcuQ+wVwSAqQkZssLxoWoaPZhamoQ8PIX9JFBRk2mjB3GnUpuc6rh+DL6am8TzUB4DG8TAdXYOg3zCNzEetbf30H//wx/Bq58g9EpGB3Z6/bK9usOSqwXKGcD/x6Pg002d6hrpcChZA4oAjB6fa3BSvTnI2qAPM2XvTB08Sl/NfnhMRDqA6qFxFUHtrO1UjqeTtOnfjUgt6HpcBO68x+nSIo8TJ3i41iEJM7BXnNrBygni1Q9JPEUN7F0I0/zQjPYpWLkdCzi9dSoyf9d08kEW1Ml9Jm9gUrQBSiJ+VH/02eAI39ySfQ8ECTdT2sOt7hEHC2lCT/PJT6c2z8Ypw/ZRXyEuZ6cgvUhiD/CLRiBXpo+ZWjyQ7HILLzihU2XsHPw+QflAGx857ldh9VWfbM2LPD+Z6fC349BE7xXWIpCNQizOFwbVdbA+IX+4Pi/Ll39Z64bG9InxBKxjQWc/1Os4er0UL80Q18G5Nh6vaxl7PpwBAOLZi8+bCZxb/IX5I3f/Zo83CIlxi48JgYMrBnBEF70Uz4j+yEDN422LxhVpCF+4Y9/eAnHIwg9+LDfLHuADIpk2bYPGqxKIRwImUER+cgsU/cULCq9dujAxgH6tWT/H3eXPLqBMytLz5nlT5ngAQzorOUrFnz1aO2gzBNvOTarOAkwJdsOO55ty5s5AbZD0shV2SP4ClhC9cuETXrt3yiwGZKgCEg2m3bdsofOdDB0/JI06bDjnQNUupp6+X3v9it3hCRgMgn53pov9cHkknisJGBSAyHLEo6MTRooL1XQUgEfXJlPnJeuqeV0Utqy7R8r0/o+7ERrqy4gune0xVACJxHwAb6WGpNCOylJqHWqmqvwZ8d1R9kgDkhcXllJWSRneQM4E3o3frGygGLzgLHupq5K3YvGIZJcTG0rmrN+kSAPkPtr1A1+/UiCJWMiRNG5vb6PIN5HWRJIsuVWQ0ABKHBH07d5ZL5vJWyNQeRnC2KWMBEN5spKWpHB8NDVBw0xsMRVf0IUEnS2r7sC400vFjNbRy1QzwrxMAHtqhxlUn95P9g1bNycpOoPnzCwXUdCFQ/ODBSwAFCFLXST23bVsKud/bSH4L6lt762MBIIvmZVNebgKdvdhED+pANYK12AEY4wQg/AyZ6dG0fmkMHTwHWlXt6ACEj80GbWYAGdh3rkPeFQCmGNA0uf3ncQZ3eETOn4d3CCpY00sLJVt7L3KlMFc9PYWpZEj/hwHB1LRhbMaXLlmMvCcrAP4GITaQN2UBSN2tBrp1RsUfhWCfzF6eXgCVg1drnP72tADIxvUZVA0PAf9vyvcJgDgPhfFZkBdNJYVxAkoYhLCgwgP8+6QByMrFsdTW4cHc5O4lnxUAMcpPDJ4c2einBEBKShKx34rCmG4az3bnCRwTHICEQzY7mRMsoaxbm4d26YUHHPmuHPvr2AAkA6I38xGXuH///jHrPS4AMm+eylVw61aQTbrwwAwS8keyZWUz5Lxr11zr9Jg1esoHcBxIbk42VZw4Pbk7PwMAYlc02OZ9Mh4QzgewceNaBJMq6/zTLhMBIebYmVD6KS9fCupGLBbqHsSGxNM//dOvHb53oPykmXBsbrNpK56EzEaJg1sDPSCyQBoeKSxSwX73P8bd5IXB0pCckigB6LdvVwEo3aA2bLIk4NUqviRwleOtBBqJ6nNkjpf+R0UP/bYkkvavdq8bXap/hwfEFM4HYmR4uboBEvzYFPp7M4JJ8QZ6OMy1HYqWZd0b7VhjLeZzTU4Q27DkR5sKiAGJvpVLaV8vo7bVlQAg1bJdnl7xIiW35tHJl/5RquPnLdF0Lf6evR+mWb39ynPAxaPjOiQGxM50rj+zh8Qc6zOeEIAFE0DOga7GcyIZz41nhPMSmPobcMFxISZnCIJpSyMLkYAuhhoGW6i+S1nwHe+GSO/qFoY3xKf57Cyn68aGwAu98SUJQP2XvV+C4w3+P/ro0ukzqAu0qvmzZoq1nC3MV6ru0DRsOCMQQ7H/2GnatGo5RQIIcCU/3QdVQra4dxtvBqtNRUAkoQQxHDxHqxdrrLMbNiwQTwh78z75pEICzNXvbh4cYy23rbB5eamIdZoDINEFetcZp2/yMfx/amo8wEcHwPd0xHQMIBaqAAtxlcSaOFmWYS1lkMKUrpWrpknOEaZxJSXFO/U4evQqguET4dHJon/8p8/lPoOD/aAiaWu4kTD1gl6h6SaM0HFVXSeOMzHB6cqTUQSPR0FeIsDNIF2+1ohYDx0MzWMe6j2qj+GF6zgyo/jA7zuU4t32C1MbLI6cmJYXB68GcrCc0LkxQJ9y5XLxnHiXXOLhqejuU5zpH700h5KRJ+H4qdvwbqWJlyM9NRL5WlrB0U6lW3cf0LVq1ZeSIK28ftUyAvaAB2CQWjuHqIMSaE6Wuu6iRYtgbd0sn5nrbd5ZFPpM4Pvj+dB8Z8+Tw9HID6BbrXtQxd9xLqyeQQUWuesMDOsYF4uTj8wW+iw2SOtYDpxnJI05FmSgHzmP0F+98Bx++v99Kn2kua+POmG5P3n6GrXDQybtk5oJ0QKjMMH5zVWNEG7Pbiv5zHFRpoQNq3cncWG6mkr22hyhJzLUISs7nsqXpdDnexrcoGh7krJiL23Q7rfWBgapOzVR7WOkd6W5/ILM3fp4HG+Heh4VTB3gTuEfkFiUYz4Ci7OOWupS4g3xi5Nwr835RYoLoiTzOudnaW4dAvffihcZEXjPi8rI4GN7/Q4UaZF3oNvyja1p9OWhThgJVM19lmiM8yy2MhYvGk4d8PJsq1Ngbg9t4DDXccAjxkSgp4/fm70f8OrYIY61ehoeEM7/cf9+1zOM/7D3M0panQsDkEHInXN5/fWFkFHvRGxwreWx47nf3aP4G3hVv5g7V7kqL126NKJ/juiv3AfGOooTEjKiYRnRkT3eHtH+A4LjQGaXzYTE2eip2Me695P+nTvhSy9umnzOkqcEQCayQZ9sm23YsEbAYl3dE8zKOUrlJvJ85lgzqcyZMwuyn6vFDf/ttyf8hA/MxMcLb2ByqECpYzsniE05kolyxCIwugJE4CNy3gEub729DdQXcHDvPaDLl6owKavF2QR1haa7+Ux88fgtUVuJMDf8VYuyyv3nRVEUWaRmb4eKFY7EZloxKxIqWMZLDkaD2VM6a4btFfELMMc9gsWAmGdhoBGMhsWTR+A6yMfa8Yt2UkIDQnhNcWII9U0YOMSfmkXJR+dT3Xt7aShDUZc4djGiJ4FWfvlzOrfufepMr5U1yd4fOKCDg7PNngfXG+bEg/z+TB4NZDN38n1w3g4NFFgNy9un5y+LdmUoWgJaTMwjUzseQsFicGLAilwf/8eHxoo3hEtVz31qH9A7IgYwhjbCMZ26n4UM435OcDq8Bus3UySoN53oP/FQb7lXXw8CEVFObi4W80FYw3kT5kUG7wiqRuJLoT+B5tMOekt2Wpp41w4cgyJJl+tu57oUFGRhgzodAOQGFkRjjVP9lT0Y8+cXUXFxJiR3T48JQLKyUpBQsFhADcdmdHf3i8Qvb5rv3m2EkWDA2XjzMevXzxIxhhCoKjAVct8+JQYye3Y+3b3TKpuGpctKEIydLGCExysfd6nyPuJHOC4CcSJQkWO1rZKSLICkI6Af4bxwtUCG+HRuDGxQffozZ0rg+0mfYJCnX3k6lLzmluVyb6Zzl5AcsZPPkauoawHVOziZ1YgMcAFAUp00zulXbNH1hmp1KAY+vkjk/oiilIQwyPMi6zsCxD16wZcNPwQCuETGJdAgNt5cyqaH0POLc+iLI3dpaVk23n0I1d+voXh4uQogA8xB/XfqO2jB7AJsnrORrC8JlcR1faAPYYM4jDwZg/CeDA5CJQyP+9Of/lSEA9LQF8ymgWMgzZznzn3B84d4Yoapa8Bf+KPbgA/Ud9DjWrR5vHr1hpdbz+uAEAMYAMsMGPHh/WsqSP2dFrr89TnVFsgrE4YJrA1enr/9xafID6IHtVafE76aKWEcAO8aYfjrMASvm/HjBcXICwqcWwy1z53DVyxLQ9zHAFXf6XUC0mUDGyTg3LqQ83EEBSvwIFwnSiZkBUqZkMRFBae7BwcCEL8gda4LwKsptlqU852ZpK1NvJ1pXOVwcAGIXc0YqLLNmgaFqhzOLwIBiLt9Ol6ErTYWzSkIAJHrGIq2tVDYAC0vJ5IWlEGaFQDErL32mmKSWrLKSlAQYOcwkclfGxr0RViswYlf4bpoSmCEle/DpiI6AJutVk7CUf9+FOxdP47vOP/Hp5/elnZ+FkUBW9MHWShHzWMsZ27acMf2mdhLtdKdO21WgDmPaNuooPqF2pOpfrVxY6Iwph6WgNA887g8IMw5feutt8DN3T2yrcQDYkbQSETOcSAff6KsU1O1bNywDipfF6ZkPhDnRdmm5ifUkEVF+aK7f+HC01cuexQAwuf+/Oe/J4vp3//9L0e6kdFeUwGAcNu++dZWbB5qoTp0BWob/SJXGoc8ChzL0hfd50zMgQDkHVh2n68fpj9bE/O9BSCpu1ZSREMK1f9gH3kjXCsLr328niw+8EPqSWyi60v2fucAiKzPABvZkRmUEZkCZSAvVXffRwA1B6qoeZPXg9EAyOalK+ly1W1av3CxAJFGqCTxdJ+Smgp1pBZk4q6lxbOmUyuoiKxClZsJjwFiQTLSkpEo7xos5lpi2wIg3PdeeWUtQHEfaIxR2MAf1jOLsfq7OyObdjWaB4QTCJaXl8k1PvvsBLwJGRJvwnEfvNDuKlZL7gAAIABJREFU3n1SgFF2dqp4LvLysGnGBn8YgC49PQnewVp8lyEKWF1dffCK3IUnBUINePm1tU3U3sZ0sF4JUt++Y7HI/X65+wwV4j4LFhTDUneVTpy8OCEAwupZcxFsz8aJB4g7uFODzaze0DxOAMJtsmJuNPj2XroMUYWxAEhoRAdtXJpLmYjrSAVVox2W/317jsILkoz2S0HMRy/NnF1EzcjdUly2lFLTC6Tdhwcxd2PADIOa5QOdaRAKUl5sKhh4bN++HcCtcMoCkMqDV6jx1gOKQGDw9HlLqR3KbjVXr9M/7zoC6pkGdE8AgGRmIPZjRQZyHfAYcRWx/q0BEJmDeBOPuUnFi0TDW8n0ZsSKQNL3PoLXBQdOEoAsWxhPre3wsNRwDiy1Wf23CEA4/8eqVTnIkXHnCe3kxr7sWACkqCiNVq/KQiA5A5CmCQEQTkD4wQcfyJ5rrDIuAMIXGTUhIf/oBIONBCDfhTiQ+fPnSGNNiir2hDwgE9mQj/WSx/v7s6ZhSVcaA2ipYCfVz2y36tatmyWj+4MHDRg0J9FfN8Oi+wDc9eNyLFO0TDFZ1W1NfH7/vAkzk3Bgm03UA+I8h5Wlne83bXoBEvTMF09IdjbnO9AWejxXR3sXfXxYKZF5410pQE9iP22IHKQ/P49cIC/FUYT2gBhWSXTxMEVpGhYbd3XiYLmONrr5ZTa3aVnCzuF2txw64tFw2Qny+2hB6LYCt/GE2K/QLyCdmQC6YW2viK83grJ+tZmGk7qpaRsym0eB7hHg4WCD16xTL1JG3Uw6uuP/9vd+jELB8vSwlUfd0OvI8GLDqylWbCH1GToWNm0OxUpnQufKeq2s6C4Fy/KcWLlCHCqVRcEScGGCYTlgXYONksgCKojLpqa+NqrueED9bEHmzZU2iHHguEMhGEbuBlhxmXr17uYXBY01t7RQYkIiXa+pobzMLMR5IM/MlRuUDa8z/88yvBcgzZqfnQ71qwE68K2yLIf0qvGTkZEED8Ri8b6xhyIxMY727lWxSehBzjiYDQs7x1hdu3bfUbvKz0+Dp4O9OcoDceb0bQCHNPrmm8sA2KvEC3Ma31VVwZMKYj8nB3zxxaU6+SZEFHA9Bj9Ml+qH5yYekqIMOvgze0T4nbE304PNeiTUWLqRz4Q9MKrtVMdMR/3r61Rw8rr1ZfDSZCHx7Tm6UHlaspZLnw1RVvIhyHA6VmamvsB7EYv8JXPnFoJ+m0o3b9fTDeQkGQLFLJTgydAHezHAzHmhsunSOUOswTLsVflDuFphHpVBWFHN1MAaCO9y5qtwUEY2l8fTNfDfa1vU74MiT6peemxiMoKz1bhn6dhwqNlxSY4MoW5kIY7xtIm8bFISFLZWTKe4hAxwtBHQTb2ItTlK8XGJVJBZIsHgZy9cFwnhBXOnI1ldiiQ8ZJ47y/P+8R//sQSmM+jiGBGpvh60bMQxfPhYeFuGo13Z2y5NvbI9H/3DbmS4z1oLvdq6GiwYnalTxivCuVVMkDo3RVstst5DqvlGRRU13qxBHhtIHmOyuNHeSRXHr1BMLINWzOcIug8NVVrGrADGzycFwI1L+FCsjBlpS25iE4RuO0I0DWrT88hJc6cH3g9u74A9TJCA82D025FB6NpzZk2GthSy7RkI0Rt6zcRTz2HkeVFHvzXReEDM8+qjzT+BOTRUXwIYNd4JiwfmrlH+Vn/HS6DPKQEQ4azrWenIL4JYkXsPBiRmRLxDtvtmjLX7zW3ptPtAO7y1ypup+p37Qkw/8Iu7we9heqHzy1/DC4vxeun78hX9PCBaDnrZ0kIqm50Bj8NVraqnWutZeUDmzUuTRKtnzz59ponpJzYA4fxFLt1yiNLSs2jN6lzEmRGcDlCng1fWeI3V+aN7QMabgNCpB7+zgD4c9E9OSMiVvnxZ6Y37lYcAkEfa3I+nYo/hmEeWDH5EEDLWpvsxPOK4L7F27QpJOvk0aVj2ZBxIiwqsuN/EbSYeTGZM6di+/UWtna84p9yuFy9eEe8WF6N/H5gkSk2E/gtP8DiaYLQr/++CvUvznXk2ruuWLWvEKsmD/9ixM+C4ZwnN6/AVBZg8WGB8CZpKkoKETaBgtHzZRtm/j1lBq19FlajfY0owIZjvwPs2OQb4NwNAzNMJBcswEPC7EwMyCsXKNAv/azeRX3MZsGK9rFFBiLufkdiQ8MYkSvtsNQ0UNVDrJpZ7VRexw2NsOlf5F39IQ5F9dHrjL/xAiC2QYtggLL7j0cDDoWhxIkJDpWJwYe4HkOAZ0A9iFLMQSO41CQetuA8BIvw315PpVibPB9Op5OVZ3/Gx5nf+3sSJ6H9zojJoRmIRNfUCiLTXUT8S0Ul/5HgQQ3vgOmo6VklGPvUAvM4uKACVA9x1xAe0Iyg9My2VriD4fM70UvoWOZtmQ+AgHnK9jUiClwNvCFvFr12rgWv8tvT18vI5UJ4qxCJ4XQKXk5PjEWxoAIjeaOO2b7+9TjYJvb1D8GCoOLm3314rAMJWS+Lv6+rasLGN0SpN4ch3cx/6+jVyHGc7Z+8HK28x2C8pyZGFraOjA8m40iSpINNymDLEgOjC+fsCSjhpYVub2ohzn+LNd3FJJqWmJIAGHw46Vq3wlju62uW8QQT8D7BXSV6Oeg5OFmhiDnhTPRsZ1fNy0+jilRpsptoFeDhUq1Bki9fggXHBMOhT6hrcV9R48+EYJ2eMWT0HIik0Qh+LGAcfNhjqYPShMKPzH4o4jRDaujqODp/vp6Y2xGtBOtfDeskobBhxchBAdSwFBgou3iFF1xsCpSoZSUkLC5OoMA9B+w0AN+hycxenAmQNg341TPMhz8yduvLcVWpr6aM6tElbdw8tWTAd9K0YCWznuBqe3/7qr/5KDCFc7HnXzFcMTsz3XRFMv1IPawCIP/hQjyv1tTalTDVy51INCEQVS31mkGdKOFtPQlUbHv3tN5QI0YEHNzjhqIca4cX55ftfCdXNFKQAlY9CpdMlxOQBCUWWCt0NOG+aEwMi48id6zMzouH9SIf344H7AIHWF/1L4NpkRBWcE81zB6Ft2R5E60ZOP3LaLTBoD/3O2awj7sNpS14fHFDhPo8BIELts6w8ZlPPdLfANcr+W51niQ1Zz8LxIuwVyUiLwPhD8Do8IlU1/Sq/iA1GggARpl+VTYul/UcxFvC7DTzcl6cm5kAAEuKMY5ce6LMU10aavTUQ0QDkjdcWSFt98eUNP9VLF4DgvhZ1zX4/T+IzS9SeOdMAipIt6/Yk7vSwa3IMjDI0DaMtI2EUyslho04bxlMkFMLSJczt2DGO+2baqhqXqgQDIDynnEI84TyZx8ZKQOiMVxm/4yispDETGvLHjytLml95CADhBHfTp5VM6TgQfpbt215ENsz9k5MM/h4BEE5KyIDsYWpY4+guEzrkcQAQc8P33nsDQelqE8TXrUdytj17DsjPUwWAcF1effUF6WvHvj0vkqTOgMxUwzEYADmEyfvPNkbRlUy14H7XAUjYrUxK/3A9tb58gvrm3BNAMRYAiehCLMj+36eG7Bt0Zambt+a7CkAYnIQNhVNBYhYVJmYjSL2VajrrITnKVl2DjniWVstsqCeMpkNeNRwblQWzZkF29wotmzuHakBXyUfiOpbo5bNa2jpo75FT4nXgzOhFGdnY9GcDRByXDUh+fibiphbRyZOXoQDYCIDwHKTWjQCFuyl86621kguEA8crKq6BThVNS5ZMk5iMGzceiLdj+oxsxGHUUwE8I5x9vaLiBr300mIssJ2Id2qU+I833liFft4L2sEZoRCtWDFTgl57etqhbpVFX+25gI1MhxsjEhFrWeV9SIabQvPmFwjAYenZBlw7JydFvCm83+nsRD6UszdAoboRFICwHPAs5BEpKMikG6D53Lz5ADQoeJac2C5tsX7CAITfYTJiQTYvj6H9p/oRdA5wNEEAEoHs4qXISxKFf7NykikRojUdg62g7xGtWbWeItAmf/d3/0z5adOgQnkHIBQ0LcT6lC+dhTnHRwmgfE51ANKG5JjVZ29RY3W9AJAh/P/fPtkLSpkbA/E4AMjObflUcbKZGptshc8A96+enP+tAxBpBj1Bc36Rsumx8IyAVgh65c3qPnpQDwWzPv+4GbOurVySQA3Nw1RdozwnTxOAFBSkwcsaAY9s2zMHIDx2X3llGn344bMWZhoJQH7209XI93cFssTd8I7nwoDUBOor703GD0DWrVuHdq4Smvl4yrgpWLyhe+WVV+AKD6KS5GREZEuSvxIWu3l37nhpyseBrCxfBg4wOKeTkeOdBACZqNcj0Eoxnpc7mWNMUsJdu76eHBibxE2DeTX4MqO1UaB3ws4ym5aWgs3UdkHhys3oQ4KyCqFgXb9+S2pnkpgF3tcOxAx+b5cu5f4e3ANirsXtaSvNcF3nIgnh6tXL6MqVa9igNdCDWuWKNcHo/NmLLOihqVbuhVQP/QJSvLtzI+jjlWqBjNIqWGxEjAENiwurYBkDlE41IN8b0Z7ARITmWBODx8faeUDM6xzN+yHfB7IWrD5gG8ZsOlbE6RJK3LOUmn+yj/rTtea/RbuyVa5sDwh/H9WbQCv2/5RObPhn6o/t9PeWWLTT4W4OBleVMWpWMKSSl4PPpcEReD6oKw9Phwk4dwLIEQhu8ojId3qzKsHqlifDvp5cl7OqW14PPwqWc57uNxJCp+oQDktfQWwW5SSkwxMyQHda4RXq65S4EKduOP65OfPp4p1qWjlvAWWkpCAfSDUV6KzZ/bCcJ8fHQR2rl04h9qOltZOG2jzwMiQCFCwHNeo6lFeUtXf58tnY/COeAFLWWVBW+ugjFQNiAqy5r27cOF/iMrhwUkC2nnd29olngqlVTY1ddLuqjuqglrJ12yKqrmqA17EGACeN1q6bjTlkSI6Px6aXCytdsTpWefks+buhoQGUnxD69uhNyMdy8jf1wiLCNbUJnxMSowGW5uC4IcklcusWpHpb+vFM8aAURYBekYPnYLUuog/wDF09Om8EqB5ZsKLPhqcnBpSrOzWQfMUmxAR+yl4qXN3P59NBzXhmUSCT18Jj14xvWKLDVPZprw/1HFaKV44bDseGRpuAUpyjrbZqjtHXC3UtnqX5UTRvWgTtrRhSvHoUDxAEq/DIvZmPo8UrWAyAyzDTSLWKw3vYOMcloX/i+77wAfTjGjlm5+vvyr9pKan0z//la0jMD9KximPoj8NUWpJHK5aWUSgsn1WYd/7T//V/iEQvF/ZGSR2s3EhMSW3V3KWISA91DdrpxOEEBP3KSjjuBJ5L/S2zpgm49veEmEnDjrng964srdAkpKMfH6HOpk4a5DwFgNUXEOd05MR5+T0ltRBB46o+DGRDHEULM64s9Sj0QV+nPUmpzyXFCVRaHE/7DyFwf0R2dBwwGqVIP5yIDdhKGHJVVWxqrbQHe5gDJ0p875fjwzrfuKlZ/MCsNSHsAbGkBE17mnsxjrXXNI/2pvrVERN9oEfefok2xZmPG8Y8xMWhnfEkbrvF8RvHi2RnRtDMkliAjCGhZ9XWc79WQeHsOXlzezp9sKtFvlMXtDqI2T8G8SAxJzWoB2SQRTf0NQyN2G4/eD8M1ZqfP2g8gn2/USht9iUfx2eW383PT8CeZHwb9Mdxz+DX8Acg2TDmvP3WYvp//+thkeF9cUsmYgKrZK5UqqB6XrIUsOx+wb2bPSBvvvkmqG6fjiv+Q87nsTHeh+Q4kLNnL8mC5VccAMKXGukQe6Qg7/FW7hGPmwYvTTLyYJw5q+g6EypPGYCYugWnCU2o5kEP5qSEdXUNAGNPZ5AEew4bAIyPHqXnNUyOvIguWjSfnkc26NbWVgFSTHX65JMvRKLXpo6Mdu8RC4i9oopFQPVzNWGbwekOJfO7ATssFcx5QLpBh8jLy4YL9pLEqExHTEjF8YvOe2C1GRmYULMK1aghlOV5kSnqf7sLygXUsf5ms+bPajXR6GIkLWMaFkooFLEiFBVd1jDj0TcAhKttwAY/gfE828BEniyIETBQGUwOG7muj+hT9iHMkEj4eCWF16dQ61vfkCe5F+/HPcUGKc6eworxMK9h9Zf/ka7P20dNeQpUGg8I/86UC/kOYMOjla28ml7FErr8vZRBlrPV75GBgVG2YgUqFB9iLwx4YOqUA0Z412dTsAyo0OcLBct8J3Ed+h58Hl9TKqf+kcBzj/4OuxSReEXJjUunzNhUio+C4lVbI9V1tMIr5qV0cOBL4M04fvUqZDjDKR15QEpy82hGYQGAYwioOB5wpkPoNpTWToCGw2W4HQAkNZZefeU5BJM2Qp/9FOh/SfTyS6vhxYCyEsABg4yLF6vgVUgTehVnFeecG2++uVbGDHsvWOVqAIpb7HXgDOrx8UwJIXr/t8cF1D+/oUwoVAf2V8r4mDO3gObMyRPA0A0uPy9k7Pn4/PNTiCGZJhnVWxDLEgle+9Gj1yXDuaFFcJZmdY18Ki3NxOdQ+vrr05LNmUsIaAJR2JBxYRCSlolg8tmFiOdooBOnKiClm4Xs5TnwqnRTXQOs6QBGXELDcY5RGoO3wxOiYy7MBhRqZe58gwSGklSQb8j0IDXgQhAn4vRNswMPV5mU5XehERkKFt6tXh99IUZCVg1CBiCJSPxVUekq4XgNtQTPHp+mgB8DLy5D/X0UoakQ6anhyPfTAHWtPDwDA0wopA320mvbl1E7qB0V34ZTcR4oXjHT6J//8Z+oV4OytauL4U3KlH4SBzpbbfU9ufZf/uVfyr+8aeMcI3K/mAEks1TxAb2eHif2uM/rrv8u3Qp9V3Py1XdmfrSezQmS4l/V73ws92MuNpUqVMchndxzgpq1Ols/2uFfD6jcAqEhSdTc5Mb1hZj4HD125SAz1rg6nZryJXVQ935hYy5ihlrhqXPj7UQrdzTgIWdxRc0m2n+vE2zNAgHNnBX8X3vvYO/G7KA8fabE2EUrCpqhGPNnc99AWV5DweIx5TPPhOpwEj5pw2ATuoUo7eSC9gbehySZUnDNwGuwpC+raGWmh4tXpBXGjwjQh/m7wxWGiihP4LaHyYLo10LqdwYfwYyvPgZXZhDaNkCTaBDS2xzvxOX1N+bTni8vYa5huuHIhY3b42lI73JdVq7MBqV0AMZQf0W5h3eSx/+rin9VCy9TYFk5cPOmWfTBh2coMyMBe6d8+td/VesHgws3aaF/LkDbEJuUdBPB9avg5XaZCWPVfEIAhONABga8EiPgV8YAIBwHwkort29Xj1WfZ/Y7SxKuX7eKvtqr6DoTKt8zAJKTkykB3SdOQLbzKZQnAUC42ryY8safaWXl8HC1I8Pu7363+6kCEL4/b+DefXc7ahQmalfs6TgCegyXhQtnUUtzO2gqyir9MACyun2A/qK+k956T3PNv2MAJKQ/guJ+sZ580YPU+XoFDYWphWwyAGTZgR8h0DSKTj7/LzQcAQuwFVvyfQAgPKWGgG7FAKQwOYtisUkfZCCNjUl9Zxvdb2gW8JKTnk4bly1DAsIbNL2oACozHdSAhH7VALfGks8AJCTUg742nebPm0G/+vUeift47dXnqZIT+CG/0xuvb5BxwZtdBhtMtfr88xPEwd2rVs2SgGWmXXGgOAOUExU3EfytvBKf/o77cigtX1EqilcHD1QC0KTi3Ezkv0GSPCx2H3/8rbzr555bIPK+HEORgt8YABUVpeO8eInhuHixGjK8hbK3GISS04yZ2RCWaKPz56phPeWNogbfAQBk2fJ8iWdqh3Gsq6tDAtevXr8LUNONxRVAY0htpKcSAOH6rJyvANHJy6p+4wUgSciy3tF/mwohUfzCqulom0FqH+6mRaXF1ANOfmNbLDaB8YgHK6b/8Q//3QEggwP19NLW9QhMT8VeNpJqqu/KfX/2s58BYGZNOQBy9eQ1unrxhmxXvT399MFh5aV7VAAya0YivGYxdORbAFNbYv3fAYi0r7QxewM1cBkvAOHz+Bx22hXmRdL0khhQQMOovmmITl/oVhQt1dOd+zhp2N1vnN8fFYCsX18Chbxc+i//5ZAk7XzWAGTnzlLIjddgP2xZ3fye++n8EQhAevuUUYGNtc+hzbKy4gBATB6P8QGQmTM7sd+KG3f8h/QV/D9uD0hJSQkWixJwfAM2pmMAkMzMDCxIOdCady29T6eZJ3aXF7dsxLOdnpwcL99qAkBkshSsJ+X1CLzu9u0vgA94FJZO17I3ntZ0LJiWdWU8zzoREBJ4bDBKlpkITZ0ZUMUiCJNpWPHQmOfCVllTNzvpFv/m6GLbJnmnAaygR+Gz+tMOzb23bt0I8JMrWdrjQYthZZ9f/OIjuQrflycBVhEqL1+A/CXnwF0fIk+sOzGHJLvqJKHpw5SPhF3fnGmhGe8oC2VkntrAR5cOw0CrhnFMET5roy1nRNdxsU7NjSdEPaPrDeG/zSsL5gHhdSiYYdD+bhTDoNw7FBui+A9W02BuC/W8fE6MiHZiQj6GVfvsGBDz2cjw8jG2p3zl3p9TXE8K3S05Q9fnKsOBJCI0yQfBKjHeDuO94LhEJ7mg5OfSFjEkDHTyqcIzItcClYpBgHzGeuF4S9jTYTYt7BlBwkMpFi3LZ7wh7P0wOUjYIhuYCR2/h4DmMzt7GqXAu3GzroYetDcAqrrB8ogupggEK2clpOC4IrFe17U1S3BxLyyBW1etEY/ErXv36PLNKsn/Mbu0iJbMnQX1pD766MtDeHcekXDdvLocFt82une/AZa4btq4YSnosYdo4YIZAjbYk/HRR8cQs7EGHodzcsy7764TAGKCbrnvnqi4hfwTSYipSKfffXISIHuYXt66CEpufVBRiQe1sAUW81AqKs7AohSNa34reUHYe8JB7Lt2nZY6p0Bmdu7cbCx4mdKE/M45WL23F4GRiC9hsPLhh8dEgYvHpOGOs/cjBtbghIRwSkqOBG2AlbUixCvy4e8Oyfke1IlLCKhM4Ygp4TKMeBuTd0Leqw4y95o4RuEfmjwh7KHSFC0vBpNW1woJxedQNS86/ZXhnlG0M9Z4+d31BsA3q86xrNus8rUJ8SDVD7zIDg1LtRaT4MGYkKAUn7q61OaA5xmx/KIkIKYlKkb10xfWxIKKF4s8Hciejn7ilaD6GDpx5h7oML1I+lhHc2Zm0trVoG0hPq6jHblkEqA2JtfuljgeDs5nGhZvNN/9Dy/JdXPzplPPkHpO9kD1DBmPg/ZuGI+OtKPl6eBAZr+/rc2mXM212nPiQBMMy99HaC8TUqPJcb2gkH309x9CCSwBW1YP/XrfPupC4Hw/NnCRkYqm5/XhN+059EG8gQtTIEOQ2FD9AS+1+b3LJ7Ez27YX0u69tWojyGPZBiF2dlZdX3Md+8/ACdGhSlmT4ugeEKMEIrwp0yj415/Syz+YwHJ7HfXifYREKgu/KbYHxA5AFw+IM7mjn+rnC9HejtHo3aLmpj0GRhlN6mo9nzmXhbyCXYdjRV58LhGUv0HKy4KXrhtzF2JFOMeI0LFs74ffAqP6TCjmS/u6HmOtwiRvPDl+67/xinj6ROnvxz9eBvp1PwwbtTCo3sMarC34eozLPZhKZ8sy+rXq4/uD5XfXr8+DRHnV47voBK9kMztMLh72gLTBy65KGLzUOTAGdWMOVwIVTMk157Gkt11cJkgIJNNjwOq4D4rv+B0NEwIgPElt3boVC8KH2Dglj3x0mcRHUrC+K3Eg7KnhQOXqasWnnXCZAADha49nYz7hOozjhPGAmKVLF8Bj0ImAImUhe1gx1zMbFD42mHv3Yc/7sDrxecHOte87mnqWoVtNhzrQ8uWL4QH5Akm5fiBzaGtrO57vjihl+Vl4mBZg79TxPGwZsItRwbEVtWSDYFG1UrHhe+edHSKtuXv3AQkI7ulRg5rPM+fOmFEo312+dMf5bjCGszerO4YkD1EYYju43D7cREvfjqcuSHNG5isAEgrwEa0VsXhejc5XGx2mU5s53X4co4zFa5L5fSwKlr02BH72Y6cF6Sjh9QiU/fvN1LvtDA0sUZOTNKded501BX/bnx21KhxqgIcDSvSeJq9qIU27sg77By9VrP0X5FLpQmI3VQk+f7jLoj/hO083u9vV717Ojq7rIGCjXyt96O98g3ifDkWLK62RHYMITZtCOAAupDYNnHBbivyu7wslLT8KlqFj4X7y7lhuF/V5e+k2ySTNm/Zw9I1+KBB19XZTY3szVdU/oD5wnjMBQJKjsblvbaT0+GTKSYIVG16+LnglcjMyZPPNm/fLN2/TsnlzpYFb4BE5COGQ3mbV72aA8sfxHtOmFQidinNpfIINOy/Ss2ZOEw8Hb/ZXrZoNWd1LOvt4LG3atEjAMntBeCww757vxbEg/E4+eP8YvbBlgXzHQICvU4+8GgWFGRI38u23VxHv0a4VsVZhzN2F168JdQ4DXTIX10kUoFJd3Sj35FiPefOKsKC1UhM8OlzUPOCRQPSEhGgEsycC+HgxZ3uQHTyFcgCI6uvbkc36GzmeaeJchmWTq96tZxjP4AAEBg3qnXocNSbeFBn6EHPYTf/hf3X/iMb3Q9oLGYQ+wtdkEQldaafzOtmv4Y3y6sSIzJOMhEdp5/poULGG6X6jPs/VAeBeovsVb/7URy4J8DbJv4iRKcyGnC3+i4VyWFxsGNXB4lx1W2UQ5+zR2zZlor3i4BHqBx2tA9S2dKHGmPxIeCK5NHuJo9L6oXPTQ+/+6Keg7uXIJdrgVQoFuOHSo62liYnxorzFhc/1OBOBTcdywYezz/aze0KEQW+OFRVLPatDy8L4uHz2Gt09A/VN/NSHftUw3E679hxz2mF4CPUwsVz6Wy/Grc+iY4Wa2AMIii1emCZHVV5Q7TPA492s3aOBDz7wIRaWQPqV12iSB2RTdyrtyOy638gnUw+HMsXv3LURBzN2mT4aAYUzUzj+w4n9sJ9JJKJHghxzHnfnYEBqMJgh0lqX7TU61KqNxvfOAAAgAElEQVTv9BIo7MFbd/J8r9QnIy2cSgsihJLV0DxINcgvcheyviOL7jegXNprrMcodDGoNIDfWRQwdjxqEub4JX7OlSsLofaXQX/7t8pzZgaQncsoyM2fyFfTp2MdTGSFqGcnv2sejN8XUy3j4yPphRdKkXPpDvK/3cMYj6Z335mFOI47WBMM2HD7zEgAYujnKv5j9+7djrLeeBpxQgCEL7hz507kVjiMBSbI5UcBIHwkx4FcrLwMa4yeFMdTu6d8DCt2ceb2AwePTO7O3yMAwkpYxcUFiFUY22v1XQAgCQnxoKDMkef5yU/eo0OHjmITVgyPXgGkpa+Dg17hvHN+nscBQNiC++qrL2LSiZfN3tGjp6EOgYBHFBuA8OfVqxciEPeik2thNADy6bk2+k/lEXQ8O/w7AUCizpZQ3O6l1PV7h2m4xJ14HxcA4bZkI/WGr/6UOhPr6dSK97+bAGTZVjpVVQkPSDVlJqbTzJxi8P0jKCkuHvvhMPrsxEFaUjAT4KOJmruR1IAD0/Hc0djsp8TGU0ZSMv5PgscrUnkC8G80aKUNLa2gaaUhGLkb6lGDArpZLeonP95GH318EMeFQwEI0ouy745GX42msrICeBTihA7FCQOvXatDzEgi+ugMieNgrwTTsEQ2FhvCWgSWX8Uxa9aUyXnsfWCwwhuA2loVg5WezoGX1wTAvPjiEokDYaDDZc2aIsg9slwvpFP1vkNoHBo1x8WFY6GMwjVipX58TAskZttahyUmhOV4E5Niad7cHKjsNNI3h9VY/q4AEJYJTk6ABXExePJnQaWCld5youBJHg5AogECO7oVEIjXm1D2FHn6lHwvA5AdCCrlgNJOJJVLR3K5jAyWEvaK14P7C89BJljXG9sMANI/ZQDI/t8cQIb4fgB1PBO8O/2IQTh95To9QDLOTnhDevuQAX6cACTWG44A23z64nP0Nw1K/h2AuNudxw1AViyKg1TvIDW28NhWg1u8iphwOL9Iako4/oXlHIHrVTV9OM6oiDw6AGHJ7h07ZkPshXODqVjBZwlAWH734sVmzIl6XE5ul/lYzjIAZP36IsShptEvf3kMe3OIkUChcOmSLMQJPnBiz1QMiDayjfCAKADC8R/r16+Hd+ezCdVvwgBk8eLFqGgzrFIBgejybrnTGNqIPy2lrGyGTHSVlU8/y/ZEWuRpyvE+TQ/IeLwege304ovPC93OlomV12yZwG2vh/05mBVloh4QW+UjUPFDJjLL9D7atW1lK/N8mzatF3DFEr13796HtXeZBNzv3XtQTZC4rrm2CSK320Zc2iaQFW3hWmhcy5I5n+u1Zct6bOBYMjQSVoardPWqDpzWVnIe3IWFWbDiQv74zHXnVv0xWqMfClim/AVbIhOH6a+XRjm0K6ZiORQsBKNH57hWR0cJS1tOeU9nAtP5q2B5QPj7wBjI0ShYDxtbcV8soYjqLOp64zh5cowVW53Bry7AqUSaXSK/2wCFVbBsapY536ZjpdQV07yLW+nQxv/qUrCQiNDEhnigiCXn4VrOZ6ZPmXhKpmAZb4emYIkXQ3/ntWlX7AlxaFVMzVLv3XhWJAjdCkh3As7hUQmkYHHCwdy4LNo4exX98tvPqH9Ae8iwAzXXe3PNy3Sn7j4lIcPkwauK/sr5I+xAdv7M3pCc1DQqzc7BdZB0DgBYlGDw8piby5bmQfTdq5fuQkp3Jv3qV3v1nK2pTwAgeXnJACA5sllgbwYXrzcCsrX3sVBl6HwdnAwvEfSpJCymdSppIP4vKSkUi3pLSzPuFy+0w48/Pom+HwsJ9wyckwJLWxUWqvn0/vsqJoTvs3BhLjwdneIhYYpQHGITEhM5X0UoQEeccLc7O/uh6NUhlLA3Xn9ePDdf7b2A+nhoDjKCFxamSQA8x5q0QHiCS6imCHF+Dvhl5DvWU/IMa0uxOMDMmFXPyvQqr5bFVZ1OU7DYQ2K8HQBgYToBodf0AzlWx6fYFBwO2NV/23OUEYLwEMax/r04G0pChWF04NQgvAkRcKwZCplOkCrJ1/TYtqzacZzYkfmWKJ0AhPLsaNdkAFkuw/CkZSb10fYteQIAQ7BOi9oVOJBMgeL33IcA96bmRhrydVFJwVyMxUGKhrV2x3sb4UnFs6MfhWvKE8e0yT2gbjSssx2H4V2ZmCMP02O0q4Y/G6qHbb03v8t1dD8LA9Dm/+Q7PUmFgP5x9sB5CoOnrB0etcLZ0yg2KYHOfPUtPIZewCSif/xonwNAhjXVimmNpD0g0r662Z5flIU+20M3bmIeNdLWFn2uPwgFSipku3mDcFEDvfRGBE+C2k0xA5pfvu1NMf1DaJcOAldnOZOK+tP1ojENVHlGTB9W59oMFONN477rrk1OXhF938C9gemP4VgEBgI9H7ZHB9c0a1+wPQF7PtauiKNdX0PJj1+BCV632xNjSmSlAUI4xwh/vs1JIau7YMjAaBXXvGpDzNZuwjzxgOgxq9tB1nrtAeF1e8eOuWLh/5d/OeX0QXuMMgDXreq+oyf0aerI7/o/4A9/uBxeUU70quI9ylfmIV5sAEbZVmePIyTAAPUr1Re5/VW/ys+vx1ydjjCLIGk6HtKmEwYgJYgDyc/Pp1OnKkde9iEAJAmZV5cuXTh578IT6hiBl126ZCEm4panIsc71QEIewiSkxNH5AT5rgMQtqwyPWrnzpcl4eKZM+chMf0y0PuXAkoeNwDZtGktNnXTRD0uARmra2sbAHYOY0LWNBy9OKxdtxA0rCocp7jWwQDIewg03Q5Z059tiZmyAESCzT9bDpp8BHW9DQnQaFcb12YWPG4AsuT0G7T3pb/+TgGQSCgmTU8pprl5M2n3+UPUijwgXMIsADK/qIymZ+RRfWsznbh1WX4PBkBkXceaumhmGRVBSCIc/Yo9FD2IA4nEppnzKbS0d1EqwAMHmbM348GDJnyOpVu370HadkASBJaXz6Tf/OYQxsdySS5YWpoHAZG7YgV7gMR9THsqQzI/zqnBeu99fcMA15AQLsgDQOjCPbtk4xAOd/6hb64KAOHkeaWIS9m377wEorMoybFj14QGVFKiKDG98NBkZIBeCN5/O2JJuroGQK9yqSRhkMztQTK+8hVz4L3ME0ojUyl4Prp5s1W8IpcuXXZA3HcNgPgQszBvWhgVZAGEnIYggEbPIWGPDkD6u5rpndcLKA4ekvAItkazlxdUP/YsYJN78dI5WrEcqoHtjZQIql9MVCw8DT20/QcbnjkA6QU9kMsw5ssw3RaNd+voNDLf8xb8N18eRX9RwOthACQdsULlczPo8y8UxfrfAYhLNbT3QY8LgKxYFEttHR66UTXwUABix5RwzMj0oigqzo8Vj1313V78D1oovFUTBSD8TAmIdeJEpgYEPysAwvK7WVmxMOgqBsRUKWVlmUK1undPGQi3bSuFt6hOxpMxso4HgKxdGz3h+A++34QByNj5QAxf0UbiqrnZu7D/wGFHc3yqvAS7HkzDKoKkZcUJlfV3wmUCNKypDkB4k7Jp0zpslr8ZNSeIvVnntrIt/8Habqxntq0x9ueH8ValIwexSo1WH2O14Q3Rxo3rMOBOwyq7SgDC1avXkZztrGNpsoO2jBHJ1lVni5TNUTWD1hzD/5rfGfj84Ac7ZdN39Ahn/dYWLP1venoKzZ1Xgt/YsotNQrKOO8FQCklVm/gFsf30l9d76EfliRRZ6uYViCpW1q4YxIKY+LqoFLYSqbdg4j7YA2Kaio2o5jMf58SDWJ+d30cO56BDg4PNE3/1HA3ntFEXlK74/LFiRGwgog2qEpth4gK5lRzDm55e/OR6lUeftuz+czq95ENqTLgjdWPjoZHhNXk0EJvo5tTA717Ohq6PJQAmKUYWVzwZRpKXKU+GCmPFeHD+EGNIc6R3EbRn4kJYC19nU1cZ0tUtONM5l8zYDFo7bRmCzMMAQPZTU7v2FHH4p5lLUM+X568BaE6l+y0N8qytne10reauuhYf58QqIJ5k82aqbWqie8hrxGpYKshWNdzi2bOoBIIg3MAmsJRzdbCHhNue1bEePGiRXCELFhTCE8GB0Aw8WJIbFm+AFrbmNTb2wKA0i2ruNlBcfBioXYOQ3C1ETpsmvjIsjxyP0QT6VrN4MxiAZCOz961b9QArJFxoXvgGBtjKye+XY0ogpTu3SFSvjh696ozp7Ox4Wrt2ngAgVspKTIyF0YDBSyQ88W3wdMBjkqSyht+8eQNB+mqsmL4/LHx4HVsAL1IvAJT8jgOMjGwoKGVcvBJsrjp7VFg6Ym/0tfCdz+QM4U6kj4fpXV0L0rzB5isVHG3GsbbY4lrGA8IW/yE9YLG9lmDqlfNVP6y4atxz6u8wWHWdIFzOjcHeLV28OrbMuDfj03NBW1LzQ6gHiQf1IPujHyhu/N26WirOzaerNy/DY9RMSxfDWwmvGsev1DXfQ0xRIQ0gB8TFhkNQXwNNC/LFixevkOtteZkV/TDXxCQiHkTRSXit8GgrKUviGklebhkQp5x6ygfur1q4hj0hJgaEv+eYKC6ReFZpV7F+q+88GD/h4erz+aNXqPbGPYxxL1XeqqKKKzdEJa67S5+nxSPURVhum2jHmjw6fqmJmqq1Z9nEevF9dX1sCtKgDohXdZbgCP/nkPq535nPdjy7z/KABPud442ckImAGEK5mZ1h1cqxptYU/1gOEVIxnd7yVITgoXyazshxEyzXbZfRcpkILU9LQDtrVUBMi1nb7FxcfCwPj+2bE+nLg/BkOMpXbiyLT4LndLGtUtLWeA4ISOTlxsCoEQexiTCJObtX20t37qj+Zt/PXMb2gHC9/Knhqg86HiTckw0yqoxzcRvx9sf/xbp1eYg37ZgS9KvRah0bG44Y7xIIhhi6mntkMAaN7QF5442iCeX/cF49v+7xN6M6kvOBVFZeDx7P8ZCs6I/kXZhoJR/h+Ndf206f7dozuUR8EwAg7vh78gNgMhQsrt/KlZwTpBEIWcnEBiujgYZgx04EgEymfUa7vpKd0xxUvRnjSYo9H6zQZpfKyqvgq5/w+44nd068xsU/2N6NFlX38H9qPs9QE/iXP/j5Oxg3bXTk8GnJ3szFBjCLl8zC9z10E/KkTkkHjSHFDdSrAY900YsJ1K1FUKJmDFFUrp5gI30AIZq6gbUY+y0pRg2Ln8CAEZ53dY4zmYMtoRQXmOiuaa9ZgeuwARhhdcmU9A8INt9YSX2rXCpZ8D4z8tvAuBBzXf7ejjNU78CflsUb++VH36Xu2DaqLPtKLs77RJNo0ChV8UbEBSVWcHsv3qPmTYQM6ABjbhQNKjy9ABqajiV0DidXCK+XupFM0joJQtfPZ+cBYQYNVJi4cHJBLmsKllNxaj5df1BFR2+ecPpKiKj4qGPj8RLXzFgMfXbkhUDjd/Z2yWaxb6Cf9p89AaCGRFF6EfUCIKzDZjItOYl2IZZtCI3HQe35kFhdNHumHFXX2IzAz3pqAxc5LS1Z8mhwYDqDi6tXOSO9j+bPz4P3YUgAwp07jZAsTRCKEytZJSfHAmxkA2SkwMIITxx2UOwV6YTk7alTt2jR4lwcnwnLYysW3VZJYFhcnAIKVqpIUn/zzWVRwroEKtjChayqeBWgIgJeDZUwsAnJ544cuSLJBdesmS30Lq4be03uI4bqHPKbdMNLEqaDoouhzJiqc2bcunlL2oXLAGhEXGbNyKfmlg7xmHT3DonHhkt0YoJ8J31Fj1vJ+zGogX14KrCb2tDGxsdTrw6ADQ+FCp1PjcchD+JxUMKwwfOLQ7B3oY7kqKZo4R+mt0g/wOZwUAd8iLFDrx8vrY6iewhIv1TtcWJhhtG/jIKRbDY1mg3Bbs+h7uh+F4EcCEPDaoKIj0mggZCT8jkxaoh+tHkFtXBySAhZ3OqsoFmZ5WirbiS+PAulK3zvy6GS7NlU3V4JwKMaJrMoGR4p5Zn9kz/9X1XdAUoG+hRIioAHbEAH3URE8ubY5Pbg3/X48GsTOU3im0zfDQetztwvWnNHB4GKoyFFzcXOE8LX3Pfrb8DOwX0hlnIHUuY18O6dPKUSFXqQKJITLqo/iOYUJFEKsmEf/hYeRiO/p3PKqHqY+gSsxRpADI8BQOx1h5WvGEzaxcc3MDeRFtG/MwAJAmwc9TWbZoxzbEMcP7tdjBIYfydrneaXct8057ERbMCmLJkLWPdxKFr63TvX43fA1CddX7+64DsHYOGYorwIygOl8OgpN1eL2Wqq9dMGpfqz/Z1WsONFKRIGj/y8GMm6npkBSzuASFV1J/LAqDHoKK7hef3ZGe5iLFQuqyjw8eT3XXxLNti89dZM+vWvr/nVYar9Ybw0J06onEmjFdfIrEAey1kvXRo/ofwf5toT9oDwiZwPhC1K166NRErQu9PXHvlyWQo1Nyd78t6Fp/TGpnpW9Mk0w2QBCOcEmY2Ny6FDrupI4P2/ywCEJ+Q/+IMfitQlq7x1dHRiQGUI15Q3PFVVNeIRYTnixwFAOBB+zdqltPuLb+CydAPSTZtGIXh33bpFACjnRD1LSgAA+TVoML8pjKA9BWoBmgoAhIPNYw/Mpx4oXQ3Orh3T6xHMK/KoAGRG5XNUcncFHVj9t9QPNaypDkDWFC6nwpQ8Onj5GNW01mFOxQJq4ggsAFKSmisbtTBYvGfmFdMXFYewgYU3bcs2ulpdRWevX/MDILwvfXHNKklSOKg32DxGmYp18sJl0GxUQrCQHub2qi7Gv4dqiy+DijlzcgFG6gE4VB/kIPA+bDYVdScUwKAU+T5uSUJDTiA4fXoOjBSNAlyXLkNyPA9oeHGskDUoUqciA5zOiQe7RBFryZLpOCdbjudg9JaWJhl3NTXNsHpmyEZCxVr56IsvjkusR1Mz5Im1BZwAzkYDIJHRTMuCbCy8Ajt3rBSlLgYxfK87UN768iu1SZ3KACQ6NoI2Lw2lS1XDdK9ZgZXHBUB+sGGFgIW2rjbyRjVTUepcqqzdK4pW/fCGZUXNgvhBGt3pqMSWV4HxqQhArl9voppTl2kItDzecN8ByPx431Gprw1AYmFleXFJDu05hf7cyHEC2iP17wDEXcofMwB5YV08XbreLxnRrZs4c81EAIgDKgAaYqHwlp8XS6UlcbKxr73fi3w/7UpOeYoCkKmT/dx6FUE+spfm/v0uGJyCxHfbb1H3FaP6OW9eKkLEmieU/8NcblIAhK1bS5cuFcQzQo7XASCMPv1RJyf727RxPTiYykI5VcsjAaUn7AGxLRATbb/JghAORj9x4tyIYPTA+492/dHddyOfwLaijEXnCvb8D/OAmOONpK6y4LDePvPOu8F53yKqWHyNkyfPSx6CmTNL5d9r124iL4oKnDW5CMz1jJSnfW92GXPhzaD9HNnZmbR9xyb67W92iUWZiwl0H4TFlutWAs59Tk46kpMpvr8vGhs4HQAbkjZAf1jfR/N7PPRnG9XmIHqW686OBhWLZXnl+0JkodVeEmNkE2aDtg3YdCw2ELGWu3pAv5hF/cxBGQjyW9ShORR9sZi63jzmBJvbAGM0CtaI71FtQ63i32xJXoeapaso+T705lmLqtCaQ79PCT0Z1BnTRMeW/grUFgTzagOc8VJ4epV6lBR4NIb71EVEhnfAn4LFx4VquVWVB0Sfx8Hkjpwuy+gaD4i5Lgeb66ZktSotuctkFK/e9JQmldJKeD/2XjlMdZ2aF8xTpole5XO0xXjjjHI6XnWR+jlKX9PDWMGnfO58yk7NoC+OHnaAiw8AwdC80qCMVZSbQy1tHejffVBKUo1hQI4PakuGhmADkPz8VLGYstAIe0C4LF6cD3DQBq9GL0BHHGJAskCTqtIPDIycngQaVhctW1YKipUP9yNQxuJwHfZeDMj1wsJiAT6uSKwH93lOWsi0x2wor8yalQ6vei0C0Tvlb4718GEuZXDS26sAU18/PIZ4p1w8EALgDOpccrJyMV5y5XPZ7DTJ88NB6mJEAIi/fOkBlLc2SQ6A9vZaASIVJ2up8vptGoBHhEuYzqngFRqM1r8fTkACQzNYGEzp9ovKgUdRgf9BiEJIiWRPp84f4ueeG0ndgYaYM4eEwqtq5hMw5R2FCG6vlPgQWjs/nA5fRBA+qhSKActxEFz4d4/D/RMJM1UPM2jgFXO4mNHdCNxWa3FvF6SRU0Jp57r51AqKVio8Tx4o25y+d4Ay4/IpBsHsXL+EqBS6VH+MyuaUyXlt8Nq+9vbr8jkpOVX+jU9MRaZr9fzs3TK0q0FQt8JN1njkNXFJ2cYoyT3QnWyMYYe/CzWeIeM0Ybyg3VNReEe93U2quaOTECgfS7ch0XufqVjcdnj2C4hlOnezhjrgIRvkNkDZML+Qapv76OaDHlwL77dVW8YNxxMeQg7aN8VVkWXQqvcwlirHsPE8BaFf8TXUGm3Ocw2x4gVBsfPQyBeWdd70BROwLWuHReNyKU+u98OsO+wBMWsNAzKf8YDw81lB6OZ4Iz3vYzqXPRnrY0Ot69nrstNOltfDXvuSoOi2dnk8fb7f3si6dVPnu2wEn5lYTR0YIOpOY3KgmHY1z8dkhKSkCCopjgeDIRYGjH4wCxAvAs8Ix46o490g80AK99P0gJiNPddtKpc335wBGd1qGJoCKJMBlfb3gJwSRtSZM2dAy524vPCkAAjXhzV/P/30U0z0cf7VGyMpIcvxnjlzYfLJ/p7CG2Sr+EtYsB4JKE0AiIwVvxD4yGPRmEZrorE29KMBiLKy6ZJR/OxZJTwwnvvb9wrGMQ0MZDd/BwMg472nPTEGawN3EnK5s9OmFSHodgkUgT6GuEIOBtNGmayvX6+STPDRCNpMBp2Flaza2trpgw8+F/exXU8DQPieBnjYsSOGVsC///D3XuOpEZu5Opoxo5hOnjiPTVebUEFYEtO02/r1i+luQz09AJffwwtJjJ5UsTrOj+mhX13tpmVvquRqvD5Fg4Yln0HBii5SE0h0HsCIXgdt2pWmV8sx5rPtzed11Y4Hcds1YKgjZiL2i6UUXpdCnT/fB2uqa+0aDYAEBSMWCdR8lDVI/yHgQ3+2QYlNd1tQ8Spl1c+i20UnKL25GPt4Lx2b9T5AiHbT96nFn9c6sy5JThBDvYFilqFbGdp1iCQn1BsIgBNnncQ5oTonCAMXBzRocBDCsSIGSOBfpkVxGYR2eShUfZbnLae8ePZqhNDvLn+BfZPemHDuAjP3M4MCG4DM+DSamVFMFbf12NPo0YNFNgHZw7etfo5OXKqkWtCq5PnE0q9fukk0xoYgEyPCjapzo6i36W6QzHnLlxdBHa4VC3q3Qynk4PCSknSxNLMH5PbtZvzOwZ3qKtxvlyyZJl6NxsYG0KxuI75qgWQ754WJNwWnTmGjGED/MJugZcuK4G1slgB0LjwW2GClrq0apbevDZtKBQ48aOs0CEmwHPCWF1bDiKAyrjNg8WLuvV/bRemZaqOcnplC0aFqrHTBo+ML68cWu4ceIGfIbz9Ukr3JySoQvqW5g3watccCIA0YlSceSHowhfhSsH1S4H+wX9VH5OS8hrqlvpKC9grccAq9Tr8jAWhQeDIlwlCPYIzg58lODaHVc8Pp06P9UKhy68CD3smDwNtvJ3eJ7tCod1wyKHsoPX2tlJAcL5+7sYH3DbTRSni4ihFbkwPg+DUMHaumIVFrZBw96II8ra+fUqIyaPOPl9OtGzflPBbtyEzPoC5s9D7/GvRkUNBeffUNgE3VrqEALvEQmuEyhOSFYQ4AYSCt46g0KmfKlQEa/K+hYMlnPfGwUhcX7p0cUyLXHWgG8FD3iwxLxLFRdOX4Vbpz7R4N92sqHfojQ6J/fP9rOa4YMtIzslPpq/MqtoqLt03P/3qjqr7URhwGDyZOKwBgcPI/VSfzPP6UH+cGdmyG8zwuuFQX0WMe79EkK+Rn9wXklfECzBlDrk3VDUNyTQfQ6HHONi+z1oZasSOBRsvApLti9dGgg/uUSVrobOVQg2B7h8B9gDmmfHEcvK1eunyDg8/N/OJSt2zvhwClwBghkUM0Ewu/GwMkOD2lnseZxmUtAHl5cfCcxmINj8d8w7EinVhjXQBkr8fc/AqcuHOf++4e/yfe2H/66W0HGD3+Ozz6FTlJ4qpV8BLuufvQi/n3JeSsCmcBn1ckN+BkyqQByLp16yTqnVVS/MoYAIST/fGiwxblqVzWrV0JZZhqPN/D+XCjPsP3CICYYPSvvjokFvrvEwDhZ5uLjNGnNHd43rzZSIzG8n1sRUWAKPoqD7pPPtkD3voOAWEVFacmDUD+5z/6ETYBPSJhagpnZP/4o6/9AEhSUjwtWzGbjp2/iE0QOO0WAAlNH6DqijbasB366fGYkp8BAGGlK04uyMHmPW+oTdx4QMeTACAzKjdS8e3ldKfkFF0tOyCb+Bf2/Rl1wC18oXQvdSGvgXcKAZBXZ++kPrzTkzWnqQNJ3R4GQBbkzKS2nm6qQ0JCtflRiyYDELYjb162UpK27T+lRDMeBwBJTo6BktUQ/udNnbofW6mTkGuDEwey545VqpiOZd7n+vVzILFbjWNYNncAmwC1+DNY4cSBXDgJHucDYXoUB5NzMQCEKV9Ms6quVt/bAISD2Dk3SW5umnx/HNLgVdX1oGHk04bnlwvov327Dh6RcMSulEq9blW1jwpAvJwElJCwcqiTPv3iLLLCt01ZAMJtMSOPqDQ3nPadRd4TvZl/VAASheSQLyzLp+l56QJ0GAzDH4aYlkEJ4veFDNPz7y1yAEgyxAhaEdbV3zVENd3XqMvXPCUAiPSr1n46/OE3FJ+VQU2IEWJI+OHnRxALNEhbFhbT4cv11NFrBez/OwCRMeaUxwhAIiDNvHNLEu05xMHnLuhgQOEa7VwL++MCIPwsTPNkWhaDkLS0aLAZEoVSxMHfzc3KEGVA0tMCIHl58Zi7UpBX455/m0+xv+bNS8P8GYb4OuVhHK0EApDi4jaSN30AACAASURBVGZRxT1y5MiknmjSAKSkpASBi1lYdAICa8YAIJzgbsH8uVNejnfatBJKhlzlmbMXJtWwTkbTcZ4dzMU51qnjAQJjXcP+/WEUrWXLForoAOfNUIN94tYD2xNi34uvFegB8Z8s7Ils7Cca3aPkX2deeO0M5ybxWUpKMjwez9Hp0xeQJXS9BIEePHgMtMN5snn6xS8+QCVcl73xerBlyWRctmvp5CLBhvEnP3mTYqA0dPNmNazFxQJyGJB88vE+OaVfZ/gMg8tiJoJnGQiduQWNbkNJiBmm0MxB+n+ud9PRlAj6DTIgR5ZictVG1JjZ0O/XHpBQUGGi0/01JtgTYl4dU7Bsb4jtBbE89lIv++8wzmz+3zdT36ZK6l+DXUmAjMVoQMQvQD+I10O9c7flbBUsIyHv5xXBoQkt2VR++CfUFddMxzb8g5zPsR8F9xfS7BsbqTGumk7N+hRqLqoB2dDp00nLJFM6ez7kB8QcOJ/1V/C8OBQsfOZNP5dwD3JFGDoWPCShiHeQNtJB4+Ip0QHpwwimHMKGnEsUckxsKtlEidGJ9P75j+Q7H28o9bGsAGSSo3mxGY/wIUvtrNW07zpiIEx+A+PJgOeFLcaxCDZ+4/ktACAnkHQQIAXPYQIujcdGLLYmAJgpYZzoTop/AKzx5Pl7LG0Pycgxz+3NwGT16tn09dcqtkIBE/dFckzJihUzJXid+ztTatjjx8HpDFg4cSHrzPOmYO9elSeKQQzTtDZsWACKRSroYB1IogevBhIictb2T3d9RT/+vTcxJ7XThYu3sBZlynnz5xU7MR+dkPBthJemAxvOzKwYYonPtJQYWOsVY4lpaVUMVNJjoLADsAoK2BDeRV+f5u0Nx0LEQVOt+popAQkduXggJOBFH5DP+p17vdFQqVKb3GFfp7vRcacJd45Df3ECeZGnYGhAeU6i4xHQD8u2PD+AlnMq2nLl7HBRFjpSabh9OEhncRfvi+YNhej8IDzGvYa3iDwuFKPeXQKSOvq0Fyk5uYvmQ50sHvmJeOOYCO8C02GikOzRg//Kd8yim9/WitBXfCpA4602Ot+8j9o7FEjMzikBXQ7oCCU3u5DKV6+WzzW1d0SEgEsckmQaZUBn/CCWyfZ6cP4Ppxg1Kqer8dyvf8XzdGvKWyqohwP9Lg3p0OenyduuvVGS7AibqfOV1ATu2s2GfpynKbEdPAHq+5kYEOFzmkBodiMEoaBIJbTnxOSlENCm1dUsVSfjKZFa2+ukyW1iuZiFR28NK/bccvFfi9U9cCTotS6QMm1mgs9tzwZ6aMA13CZ2N+G6TUQ9S3tkMNFzYkxTB5fGpM4fba0WIIF+WloYSdkZkXT8rHoX5vH912R3ULD3w6kPqJpOMdOH9u7w95gdHcUwm2Jm8si4J6v2Y1UnBiOlpUkiqNHTw4ZvFsUwk7d9xpP5vHJlNpgTA2BUBBjqn8ztJn1VTpJ45kwD5tlgGcb9+477LkPBHgkDg6MBhqPqSd170gCEA3Y3Q+6R8xkELQ/Jiv5IKlOTesyJn/TI8SoT8IBMvHbuZBDs3LGoVmPdLxgQEeC4YA424ioOwhR7YhEXst54BANU9nX5s31sIGiwrxUIVsaqf7C6+Z/jL1/IvwW6qY1l9uc//z2RJuX4DwYjnJSRg1s5yRqrWFVUnIFsqKvt7bjAzebAbit2IOsZedXqxQAYpbIRq4Nc6dEjp0Tj3n5W3vRzbpArV6qpcVDxK33/P3vvGR5Xll2LbaRCKBRyziBAAAwACQLMsZlTs5vd5HSa0UgTpJEs2fIn6z378w/7j5+fgm3Jfk/WjEYzGksznWa6m7GbZDOzmcEcAJIgApFzjlWA1z7h1ikEIhBkc0Z9+uuPhaobzj333HP32nvttYPky/EdeKBXD/fSn80FBRLb2TLl4h04ZxAvKfkyEZK8oGRxA7vCahp0CFqWevmNK8+rfhfdxv9+N1Io6PR86lt9n/oXjVh0TFBhfDaBh0XL5WsZ40a6KT3uDWCLuylYiuXF+wbUxtGys9+lfv8uOr3lv4qjCVsC7zd7ZxQtv/BtOpH7M5mQ3qEACP+u2BYMSnQhwuE+vN70sZX9wVETi3bF1C1l8AjwoTrvA6Uhb1ZOEjdHfuntsrlpV0jcZunUBFCu1qWthaxrH52rPI+ohqSEMADRto+Q01WULwYgSSHxFAsK1o1aJJnr9URJ+gbZgigxMpZiwyMpFTkQZ24UUUVdNaqns5SqNLAEPUycBP9qRgPTx6DoJdvTAYign5sUEuN+uSUsOf8jBLkfWUIel+uAnDp1xwL2DKA3blwg1LMePqwVErt+8L5v2JAnCtDdvl0BIzYMxwgGj7sNtMdyNS7DoHDlgvrJz94NkTfiH+BFr+5cTpcu38Szkw4jl4sPDtKNm48t4B4CFa2ktDiAHYd4ln79yXGKjE6nFUvm45l1wnhuR50Lh4i22FDAj+9NGxShopFMHwBZ2f/yjx8iSV9PBJavVZPB20V5C2eJvpWVNyFKoOTlhhS1xysSCfKS8tU3wLEEGQHyfJ4VhQdjOgQwKhsMN3W/fKEkxRXkuXV29eLuyHMPK+rPtgIvqsc8vsapN2w0apUi5Ki5ZZyUQYzEa519IQxTuzSAAnwisavkouM2wBaXYIKGOuk7q1ZROxTEuAsMbgdjbRTTDeoWcFcAIp4NzdX0uK8Y+yOSZUsgOJuptOkGRfgnUmpoHj3uL6UBPFw2GNV73pb5IjExsW7pYGW4+2Gx0bQqYdDqoq6sCKUXJJVLyn8PK8PUCw/28SOnxXGTU9LU+PFQ2EGrclITJKGDIaPPClK1j8qprbWVLkDynOl4unm1hQDcjVh5OMdEezvEgGswYu3mCSQswMRywqONWWQ7GTuqj0yZU88SU6dMWp71PQvxjVBqFM+u24q3nm0fQ1HLqXJkhllxUSfY82Xo9cjwHpm5ECYd0pP6PPr9aI2f6I4CK8b7Xh9r6zo4bW91Y67IMfQEIEaejR4Lg341pAEIF8s0qJ0MPKzzq++5JohumtJlvsNN+4I/M8WIgQgDEqaDMiB48qTzudOidF7FiwQ9oyffGNPRAMYcNeJ+skrXRI5lOcaKgojPu3YloLbTl1ifFfifzMnNx4rn6RT3sTbftWuXSE7mRMJR7SkAJC9vHopetWJhGF/adbp9msn9CgvzMUmrgPCeHpYa85y/YwCEr5GT0ZmCxJEQ94Lk6SH9XQMgGRlpMIRWAYQECq9sADzODEAqK2vgdY0S3GiWKT5y5ASMrB43B3cCAJKQEEs7dq4XBtS+z46JY44EIGzkRUSggGdhDp28dhFecHiLFABJBg3mUFUz5a8ElesFAZCA89kUeDyXOn6IysOqsrnH3H/BAGTtx38pjKzjr/2tlcuhAQj3a/2RP6VrGV9QQ2Tp1wpAfLAW7J2zh+q6GuhshVTp0ZGOpwGQpUkLqaK1mhp7Wi0AkhASR/NTZ1MUkn7FfBD1PCSiaoDs7RUU4psuAAkPDwHFChWvYbxWVSFX4CkAJDLSgdocc3HuQSHFO4BIDxvPDNyZisWUKG6LF2chdyQWFcohMWy89EwvLH+/Z88KrLO1COVLUJuTk4jE9ETsd8FSn1uxIoeCUViMq3dHRIRS6WMALhizjU1c/FB67jhx1gsAPDc3Uypm4Ro4EBAaZodByonvndTWxWM2RAmJKQBFt7B/N+3etYnamiuE8lx9Qwcd/vImvOZs/L48AARwCZQ7P7oDNseT+pkFIAMDrfTW8uUizSXK7kARQgAJ5L+hxjoNpwGAtPlRM4q0PuyDNC8ASELALIr0j0FOE+SHYfCLKAeMYq7p0TXYSUt3LxT347kAENieyWnolHqOhr2CqQ8J5sGgtXZ29FF7XT1VVVSSvz2Yjj94TLU1Uu6c2zcAxA0uZhqAREf60rJFdtp/BKDcAilq3MXfMwtAmDLEdNDJABBrAuAD06KiogKQgxmONadH0LSeR4J4QkIQaGChorDfy9bMtTglxSHGo6iIVQyfzmwxAUhoqA310yJRwHn/tC9v2hEQPiPL8XZ3d4OWM0aexFOqorPKVDTC2dOmN037cqe244umYU2tdxNvPdFkGu8I41GxUlISwcOOFaDTWtBHTNiJqGSm4TFWZGM8KtZ0ojrjX797ETY9QvozG1HaE7Vnzy5hADEti+kjrK7D8tNXrkhqHhtrDFA4p+PatVt4iG+NGFZPbxLLqXLT59oJEJKUHA/VrVso6sY8dhv48y3Ce6Wvec7cVAqEWk1RCVSx2Olml0bRzeJGeg/6/PcyhyggS37H0Y/AecoYgxqWf4pnUTYW+1E1qUREQ3/m26gT1XlR0HQsfXvtv0GuASebA3xwZXNzmRrlwRgn+jGSgjVyPw/qlkFdEbQqHZVQ36/88C9AeULF6D1/La5blWgQQETVhqMlF9+mTr8WupVxzMox5Xegs132fhh0Jadi23CEQdVRExQu8TuiES5lu/C2VjQExQmtZHFsYxuSibFaDUsUl9NKIjhffmQ+zYudSw+bH9GlqitqW3mOIU5c1/VHDApWAGpcLEtcSOeeFCEKEk0L0+dRCOo52HCTeG7KuS2X72Z49RtAv8pKS0fO0DUIFzSrC1A1R5i8oBNu0R8vFQFJTIyG5HMuqFNXUY8jE17CYJHUzfOfqwefOHHTmqfms8TAIz6epRdB9GBvpRhOL7EfCyrExobjmNcwj9uQN7UWUYxAKGR1wFMmE+nNxs9BRkaMKGJYXl5JDx40iQKFO3cWIk+kDc9TqeB1c9u+vQDvjNuohL5AnLcf3noGDI8eVQJ4yOeKncEMQKKiwuAlj6O6+ibqwfEeAxBl56RQXGwYoh9yXDJnz6a0WRlwoLVQeSlojmhBQSFQDUOEAHPui2M3EeV00oJ5qKGyEIX5APR4ztbj+Tx0WFKPh5Qql5PngEq87gOVzzdQUpA4EqKfYx/UzeAmPNYql8MbY6gd1E64fXViOY+3rKfB4k7Sy86e89CgYdqQS3Tqvh81ocq0aFx/A2DBbJyUrpOWnYFcEEd5pH3hPBqSCenemNzeUKnilpwcjoiGN+VhfJKQTM4JvkznGsKDh9UQqscu6oUy2Y36exQGQzMzKJtqW8twDhfNjsgXuSOclVTcdA8gNpAC42Tf3/rWXkvlz4puAKxYIBn98kHUjttY9B6vITcl5Nypi9RR10n+/Q6q7mymOxXlNC8ujcIAgAP8gqnV1UNRfnZqwfz3QQSnsW+Ajt8uhloWLyBqfNpw/yFUwM2lwSUvLori6F4oeMDFqKthZde/HmEdFuYQsi4W6emI0xRs/S1TtTzeR8pB5WVJD+JQmLduUOBxO+X4mLUssJ/1/lTFMtVFuXccgwvLSmrWVYxhbLrU2MgJ4o7kjBcJ1YfgvqwstFNV7QCVPXGrMpqnMNUjzcRzfewhXdSTaVeKesXbWXn5WHTNJPQNG2aJ+kNnz3JIULaRLAv53dgJ5zpfJCnJId7xnPPG+SINDe4Cv6PvwuS/eZnpV+ZcXLo0Dut29ygQNpH9lJXVIQrYXrt2bfKDMmLLZwIgiYmJ8FTlQFqxaIynhW+65lJ6hiRnRGVq2pc8+R1/G2hYT7uamQYg4r5tfQWGyTlRF0Msir/jAGTu3GxRjJGvkylXHPFg6sjp0xdF5IOjIvwbbzNrVppQzXr//U8EUOOCgk+eeHo/GICkI3k2P38+xcZF8QgKw4Y9zzyUfI6PPjziAUA4kXfV2jy6V/aI6tubLQDyX5+0021w1H+yANSN5wRAvKH+pJPNe3YWCfAh7rsx8V40AFm870cU0APP0qafUm+oNLbHAiCZxasoqXY+Hcv/8SgA4jdkQwG4wRcCQJz9TiqML6Dc+Fz64PbHMslXA6pxAEhqSAKFBTigPBRDCWGYS6g4zdWhmS/f2tUJWdE6Kq1+Ql29PWSD4cuF+rguSHFFGd1BMT75Nn46AGEBhvXr82H41wIApEPJRCYScmHC7duXiEKBDx5wBXTP53znzsUiL+rLL6+JPI5ly3JwDCi2gV6VmhoLOlYmfisSBQW/+93Norgh1ws5c0bKSpuNAcjGjblIakeuRnsbXoRdAPMhiJzMFtEPVrXSAGTv3lV0+sxlWrF8EV+ctfacPnWJAnwlJUoDEP6cn58DBahuIflaXdNCcwBA2CZj4MSGCtcRWbBoJd27fQnnkRTGBfnr4LE8JSSpvb0w15n+BAOG81HuPmLHAIz1GH96DJWw3u5+1DqoEtEfR0gkRYJGFu4IgCEzTHdLvfC9pGLNJADhtSY6ZJhW5QzT4ete1MO5TTMEQORzjfUMcsfBABF5cBRGAPQOgptoQ/l6pgUO4kF7PPCI5jvy6FHzPUpypAg6Eef1sIITj3VrXzP1R0pkP5MA5PQvr+L87PzwERS6K+UllIGK73GIBnLP65yd5ABFsQPSwHbQ7E7df0hVLShA+Q0AcdNDnxMACQQ9cutaB+1D9MPEMM8TgKSlhQmxjDqAUt2mAkDMdYjzRZKTHYKmxetNaWmbMMifhTr1stKvRq7nb76ZOaZK10QAZP36EDhji1HdXb4jptOeCYDwCd99912EYI6OrhouIiCG92BE755ZZWo6VzuNfV50UcLJdHEsKsNY+800AOFzsCQv18W4Dc+SbmNFPcY7txkBMReNsTwsnrxUt5k7let6+rZ4XY6hj24qffH1Mte8tLRCgIOCglwYa9mCMrV//zHh9dXREq7j8cMfvieOybkiLF3MFKuGhma6des+paQk0Pz52eJlzYDj2NGvxHGyc2aB/95KDfAes6eYmyeHVVKx5sxJo0ulN5DkKq3Xd/u6aUd7P313NZSFdBL6XLf3yb4QvExfOW4BcXIfXRdEfB6RkK5fFhz9EHmcqGwe/PEKGphXSb0b74wrWqj3M/IF3TkHOL2Z1zFegrq8Zve2vHR45IOoybLgs+9TEPI7rmwF+AhT4AN2ot6WgYh1jnZ/euXSD+la1kFqcFSII3AuSEJTNs1tXEWnoj+i7I5Cuh4CXjlHTlQ0RCeYD/W6czJ4yJ09cixFRXQVifHqR96OktFl+okYVyQkO1WNF5Zg9lK5GHvmvUk17XV0voJVw1SeBup56JoI4rZiEDm/ozA2lwa8ByknOYvKGp5QHCRVG9ua6fbjB9TQ0SKT4NUjwd47R0Aw7Vq1nspqqig+MoZuPLhHT2B0y8ZRFtV3sSxL+Lh+ST5FR4dD+eQB5uUsAZi//PK6GL8tWwrEy/3sWQka9HO0c+cSYcBzXtStW6XYt1SdAwnOkMLdtq1Q7L9//wWRXP7OO+sRMX0gohnyHqt+GLlib7yxFDVFijEfZSJrbu5sUcPjyy9lNDEoyCZqhmzYsADOruugfrFDQB6rFcbmrZvFFKgSm0JDQ0VwgQHS7Kx0PJ+y5ohufB38zA7CcxoaHkHpaQmIoLivwRdV552oBi77ypx8+dxwNCFnwXL0y0lVj0tAz2oVYMeJ+4cgqIjIMBDhqAE/25x3cP12G5VWdVj1MbxUhMQPxvyAko3l+iM6CZlvjT9AIbdBIxHajiKQ3ISzQ3nO06JdlBE9KCIh/Uim5n6JO82Z6qLvGEu78s4DTXn5Ko42xi0wSFWK74Skskp6DkbRSG4DA+0ChHDrRUX4VZlZlIr59OXt67R2zlzIIPcDZIWQHXP0es01ig+NR/2QGBFx6B+CcACu8XztV5SOHB1uWbMzKAgRMG6z0tPEvzxvuTo3N64XYtX+wI2z1mtvd26Fr4qQPL5bTo/OlYupbGPqHWqahAbaqbOvXyTS89/eXLcG76erSIQveaScP6oiPJ/PvyfRKs4pO4N7xwVfdQSEH0JTf1Y96NrzLra3ktENNwzmlce7RlGwzQRzncc1bCTdCwUyJXRg7m/VkeLhUqFjjoBo6V3dd3kBsh/efM8VkOZjWWIS4yy6WrBA7KvWLhEB0ZK8Hs5FeQ6zj6ZYxaJ5oGHiWeDig3I7jx6q74xn3xjjYcwbsY9+gRj9FZQfHb0T12raAZ6ur5HgYyyGxXjsDrO3I/NFOCrC/+v6IqOvbPQ3L3vxQX0fmY6Wnc0qXZWTuSx1/70FSNuzJwN5I7+a1H7jbfTMAKSwsBDGU4fwBo9qT6mK/sz0pme67Mnv/KKLEo7Vs6cZ0RM9UFMx1s1zj3fckZK8E43k04DIWGDEBCJjAS3JQRxjdRunIxMBkPF+14oir722FXSOcOFx+/TTw1B9KKC0tGRBVeHIxQcfcC0cd4QvJiZK0LQqK6VXYO7cLHBNOWE2SkSNbly/B/BWQnv2bqfi+6VIMHcbP+Zx2PNrKpAMBw/R3IxZUPLxp6tlksqS6ueksyVNlL4wjnwV1cobaja2LGlAsa1iXywNj4AoN6fJFFKxbDOmYKnoPF+Of3EihXy6nLp2XabBhZUe4MPTq2UY/OoemEDETDofLxnd471jvFNGApe0K+spoWQx1WRfoUf5JzxAjlmokFWLufG551/dQeEdifRVzge04v7b5IOIg20YieMAAK1+9fDWOSl6KJGOOX5FLUMy10uzPgSlSoELFyesa2zHjA6dcwdFJK7twc2PpPHIxpimPPV1sBEo52uiPZFWp6+mY8XHqQ0RDdlJ/KYSz8VYYZDeXvI6lJvayRHuoLuVJaBfzaeTty9TdTPEDvRtZBqLAjFsjG1dvEoYcsFBoEEglyIOkZMnqL9x7uYtioGhvXhOtihEeAbKbizbG4ycpt0bVouk8XCcR8wXRPY+//yyiFzs3buGbiK5u7TULbDA22RnJ4GOlCEAghPe6H37LgohBd327l0rojEHDpwTalVvv70eUZRavMAlTXfkMx8fH44IShZ99OvPoTpop1R43fl5efSoDpETqbgXGIiCY+lxSCANF3SrefMykf8BoBUfhuKEKDQIcO+vJi9HjLp7Wmg2IvMRUVEiN4RpjXzePmzLuVz8uburixLj4yg5NRXH6KN7d26RL8AAFzfU4H9k8bK1G3bS9asXqANRSG5R0cl475WLB8AfoGL3W38m9n//F3+FPvSQP6s94Z4Uw3j5qqgRRfsUwmUiia+7ho+Xt5w3rIDk4yvpSLwWeDGyQeMCfPLLISvZk/tWmA5whU3OFmMmqArxTvWQDdlg1GllrCBMXLVk+okIpnzIXKgPoqlJPji2OAWiGIMD0qPMtTj8VI0SP0TT+pVa1+JZKZQWk4CE+BZy+vZRXlS2kPHl/he3FFN8XjyU4mTfHVCSbGuREtIrVi4X/4ajrpJunNA6CMcNN56//gCAom/e8rshGNd+Shns0M+PUWA/1MbYQMb19OGh70YEMNQegu+8kJvYhOKK3aA5wlkEuWDruMMAlf3h4ng8972UIMUg5oNovNBoOpb4Wz9kmsHBEN5dMFKrYblGJIhb12QkoZsAxLpoFZkUf/NiapM3xxeLsVXDR208hL4xuNXNAiDCWzMiWRxrmX6fcQG/YSMhfUgXUDIXbxOYGN+7aYBG4ryxrdsxKJ9nKb0bQp+fAt2xl8eOo4Yq+qqOy/Qry6YwwQf2H0ZOkRgKfZn8nXKyCVCiz22AcjlOBk9XDdBYERB1k9UWk7cdeAc20GNiAkETDZtSvsjLWnxwpL3D9KvW1r5Jq3Tp+cl1V+LiuqAUKuXfp9ueGYCkQ443ISF5DO47zyj9AI++6c9Mb5ruFU9xP/ak7Xp1K+0/gOJL+iGe7DFmKBH9ZQIgfOkFBXmgS3SIqMBE7bcdgPCLniulb926HgZMLwyrY5a36J13dgvKFXtUWRWrp6dXqGU1goPsVsPil4Q3ff/7b4Fm0gF61SExZGbxQj2GEwEQ3m41hBGqWmqprL6KvKFs9f+hbsJfJzioRBYsBuiYGgDxxwt9KBgvAAOA2G+lk+OLAmr7HvI9kqTn2nyCvw4AknpZgo+mpBIqWfcZ+NvolHph8ftpPAAyiHyPddd/H1x2J9mdkeI6OHWb+ejtNqjmDKCYHYDD3YCLdNdH5mc8LwDCQOOdBW/TrerbVNyggOcIALI+ZyUFDPtBPrSZbtTcp0xw3PNTc6m46jEVcZ7CGABkw6JllBgVKwakH8bc+0cOU2J0LG1evhIRkRpqQTRuUXa2MNIaWtro8JmLlJmaRAsyZ4F2dRovEhQ7zEoCsOaXEehd1c34HIsoxkVhQOvGiefNzZ2IlqSInA2OhHKy+dmzEhDv3LlMcKkZrDNt8OjRItq9ew3ARx3ATLnYZiQAWb48G9G9IPps/3EBgJYuno/+xCMxFLk7t+Q+DEBSU2PgTU+gTz87QW+8sZ7OX7xN3X1NYk0O9AkYBUDSZiFJWknB8vMpK3YPU3xcrPX88rM9JydbnOPShWMiuhCbkEjtbQMCAHhzKNBA0AxAzpw8bHmk0zO5TsY1UTAyKiaetu/6A3pw/xoVXf5S5KfwMZ5gLfD3BjUrxEb7viyn8ioGnjMDQHhtXZ3VRy045O1qGeV5EQDEG4UcHZDs3Ti/EIU++yjOHo1SgT7Ui+QpFkVwxbsopDWEeoJ7yO6P5H9nE3D2MGXHARTODps2ADn885MUMIj7gnO5YIxWt0DUofgaxYZlUAiicg4Atqv1yNBH+waAvDgAkjXLn7is1aUbutL37w4A0WvfVPJFeNu9e7NQtPjBlKIm1kL7HD+MtMeYfvX55+VCongyTQOQpUtjAcjuTlt+V5/rmQEIy/Fu375dVEIMCAjzvAYLgOi3pmcuCFdFv3X7roeq0mQG4UVvU7BoAZRSmuHVlh65KbdpAJGpePnNF/vIvk31OHr/sSIg+lgsybtoUS4MDFBXJmiTASBm/8ejYk1UTX26/TAl5fS5taa5PiZ7UN99d7dIPL9//4Ewoth44eroqanJlofVvI6DB4/hAW2Snkx4a5gGEgCaQFOTlMPkc+iqxybVTEde+HcNUjTdhPdzxNto8fw8Krp/l7rw3x/B+kiFFOT/TPUl8wAAIABJREFUmilrFPikgqahHjNbdjfZC6XX1QsJ6dxYjlcACPzpqIqnyKOFVP3DQ+QbADoGbJjQz5aRXz2Szd87TUNhPVYoXTgdFQoZLwBlOtQmioKIbTWAUAMtnLcGqNDjH9ASSQsP/oB6HM10/bWfyq8Nxxj7BSwKlrGOcrkDltx95dIfkn+vrNLM7cSsX1BXYAsF4bhLGrZTsCsc2SD9dM12iuYPLOOUW6rzqSQ/JK4Os8GDCw4djqAHg7ep3PUIHnNUqVa1P3aHvU1PeirocttF0EKk93oYlBgn8gC4MRWLK19zG+r3pnfy36LK1icoQigT9zhSgoC2+GxHAu2OBRuoGVXNTz26QIWZ+QKAlNaW06WS26A44OLUUsq0LV1tOiLYgYrZMaAC+VAPQPKjJ9IIc8Az/NrqtbT/zBnasHgJRcLz3A9K4OVb90Tl7AXZmfTBRyfFtt7IsN+xfRUoWWGCInj1KoBeSbVlrK9YMRcc6SgAjgb8do/WrctFBCIastzXEQVoBr0wFoooC0SUgSN3HAkoun6XFqN2zu1bFQATCPEjp8I/YBjHiQVw6Kd2UBrXri5EwddKun3nIeg/A9g+F1TDTCQ2PgYIkZ5zb5WFumXzIrEPw+Ho6FDRtz7Qki6cvQQDX3rOQ0KQjNzGYAO5GumzKD4hHspIHUhGr1XXgiroUE0KCg6miOAAjJfc1gaKF7ck5HE11NQDfITCm9sJ2tA8UChrQKf0p117diK68bF4/iMiEkGXlFHOhMQMyp6zgEoBRiory8V3DIwGuOAu8mtiI3AuUMNuFrfR+etNSC4HvUlF6fz8OeoivcW9A0zfknOBzzGk5WnFNzIq0q88w+J3/OeHJPLVyP963OhF5U2IvAXq+guod2KTnzky4R8kJw7XnfZWifNsxINXKA/u1PK92ELJunJFdF2R3AdGldeA7KdfgPyX/8mMhhJgYDA19TfT3Eg4LpAz0j2EHBLfYAFIgmyBIlrWDmWsEFswPcZ/SYhyXb8u5/+eN3dTdaWcrxkZGUhglrSpgkXzxb+BoBZ++MERCE6gKvwAkuMRbXuC/KcT969Sv1NGUuxwAi3HfT4HZcLWAVWTB2DSb1iufX2tKoLEx8Mz5myVYzEAkCg/YAGxdF/xt1q8fPDcA0+L5sLzoZ0wTl0Mkn8YY1HkHJVRVCmxQBkRC71g8Vc6gs6gVyenG9RgKwAg1m0zRKyOpyWE5YtC9FdUKDGOMaS28aBmyUvzYBTw72O9s3Utl7G237HeQRdRab5RSe+OZTt4q9oivL9H7Q8OJVt9Vi8uzHF9DI6AsKyyaGZNEK7Ybo6Fuhb9z+jf9LhNLQIy4rDiz5H5Ilx1/dGjNitfhOlXsbFBkOj3jB6PdawX/Z15b6OjA+FMjhHVzyfPpOFxvwL61R46fPjwtOV39XU/MwDhA23btg0vmFvwjukQs57ZlrtOf+Ex3kzD4pD47duy+NTL2uKhLZ6Jvp49Jys+T7l9jQDEutFToC1N5vpWrVoCasVjvJylkfC09jQQwvuZ+Q5T6e9UwNXE27pVSkYWTGQAkgqP8ePHMuIz8vfMzHQk0q6GpGc5lIRCYBzB084UAVA7Pv30qDDouLH6in7QTQCiCyCyAWY2zQPm77QRxvtn5CZRAqgmlypuUBJenvse1dOylUmyb8xQTpVGhX8OqFgqB8ShqFgsbOKnBGFsrQ5ylKbQQCyoFNm1os/2y9k0sOixlWyulbH47WsKtrjvk/udqKeY+V5Qly42Z2ey9TI1oudjUbMEw4C54gP+tOTDPyenXz9deuvvLIAi74PsBW+nVbIEm8IYxrnXt1JC9Twqi7tOaTX5wnvKY8Tmm6YwDRJ7buXY1fsiYdqZIIyNAYCSYBcMUS9It0KmNNEvTRgiTa56Otp0WNTc2Bmxm+y+DjrY8Cl1D0palQtJr4OK488Uq2FdBBFg4/X5r1NdB4z4aincEeYTIUDDABLT12WtxLHsqOcBOVggp6WzF9GRayeppbMbYydfoLroGAMQ7ZwX6kJWIgG/3uWLfOmceVDGShOFEDnizPOsFYpZzCW/W1pGBaBlffj5cbGtNwq1sT367rubRXG/I0e4Lg34+cqIef31FXT/3hPKzUtDHsYdQcOKRFFABiAs2bty5TwBLK4W3afCgjmChnjs+HlasSwfdKcBqGLdpkSozbDqFssHM1DhfvNzcODQCZErxQb20sULkAiaiPPftiLOeu6HQoJ3+cr59KCkgqJjwgGAooQM8KkTZykURfy4zUqLdhv0kNqNT0mnu7dvkT1YGqYhoDL6QrmJW6h9FtYvyX12QAGMW2CQP6hPkpJms8EA95FUqVfWb6Xo+CS6f6eYrkIFcNWazXThKzl2MElo2ZI0RFmc9ODhAzACkpCQX0VhqNFSWl6BnIlgkS/CNUf6kA9UVd9BR7+SETC2fUNDo8Xn9pZGCgpLEJ+9kPit6zvwNqI/XD8C0rLc+rpBk1KGazxyPVbO96Uzd3oABCSQ8kV+yJBTUQMDIXqgbFUf1DPRlvQg5qsuVshULm48B5AlIz4zrWtI8Q6H2ChUtCq4U+Tv+Iclebm5ADb8bC7aNW8NOQCqArDI+GHx6AcI80ckaYgVvrDdg0a8M3waxRrJzd7mT1GB0dTS30QVADGJyTEU5Aqg66X3AGKCKDAM8xYUqgz/OCqprBD5T48bAfy8MGbKplyXnkpVPUNUhnmmWyDGqVOAVYxVHQsbyPNxQno/ihOabQC/W5VcxcXIhcXXWPAYiPCMVRfrsb/4gwv4mdQro06H+N0EIPyZ74PV1M0xEvTcalVug1n4MfQCatoUVsVWHFfnSxi0YKZjme+/kU6+QbMAIE7hcR0jjHx+//C6wI2PExs9RHMy7HTyYhu6JvvqQYPSCn8e9gfGSl3/kFozxY4WFxdjM5Y3yyP/Y2wgMZEhPfrGPds3LEXL9Cyzvggnst+/34JIslv++dnOMnN7m/MgPz9aRD4mUyTRvZ831rca1ITLQ+Tk82fu2IwAkGyE98PDwyeoii6mrEeHQyH3t2xZIR05Cj73S9527thCx0+cAY9/GhJtv4MAhCV5+f9z5y5PeOd+2wEIX6BJjxoJQDSA4O3Y2xcXFyMqqXO+DHtCi4ruwkNSTsGQrGOFn8ePn3hEQKYKQPxifGjh7GzqRfLeg/oyOlvaSP85NZiORgdNCECCa2MpsNtBnXMhXQjvaeTVeeRCUmr/gnIgFmnpGEIpljTv1wVAlv3yfxCGxvn3/lbOM8MBOBEAia3Oobxrr9LNhQeo1r+c1lz+feqzQcmsTxp5R1N/Th3eMlF7qBvVsnuTKXYgmTL6FwCSdFMjVQNsNFIwhVLEcDQFDtkFaKl3VdO5ljMCgLwV/XvkxH8l3XfpTrtMmn4aAHl34bvU1I1CdjAUIoPCKcQ/lHrBrXcC2ATAAKmoqaDSxnLKTspC4nkMHbtxClQjeNMVOJ0sANmxchVoWdKwZU885yMwn/zfDn5O396xlZ6gVkJMZAR9cHg0ACkqKoG6SaUFQJh6tWFDPuiD5/FvLgzrIEGx4pymffsuyNuCY7tUJce339okktQbEe3j/9OwTuz77ApU3+zwuGUKCdaTUJHj3BEGIizEoJ+xVSsKwLlmGV9EaZRX2gQga9ZxfQk2qLwRgWgXSnJOrj1y9ToqY/d7AJCeXjmfy6tqEKVgxbnJAhBp5NuQRzESgPB9+Pv/8+/oT/+b/4U+/c0v5JzEw7FsyRxEP1qppq5WVXt3UVb2PIC220Jal8FiN5L6UXydIuyoXXPpCT2oaJ0RABLuB4Dh1U8b8+2IDKCwImtPfE0ARIwGrPVk5LwtiplD4f4h1DTQCGPejyL8wqixq4VKnWWgCMZTKiUjGb9fRA59AVIuNt+i+dGZBFFdetJWQzGBkQjMuFDEPRDPmi99cOkI6GYyYqUByPyYaERZbFQE8Ge2bwCIm23yPAHIumWBVFbVh2es798lADHnHOeLJCTYKTMzDE6ZLqwHHShRMUaNPI+Z+mL/MG2xV1+dBfpstcgBmaiZAISrn7eiyGdJSclEu034+4wAkMlVRZcL9ci2ZfN6hKquIrSu+YMT9vlr2YBpWG0i76Fs+uefAhCZ2GPv2Y2JkP9UjzeZi2Qje2RhwrH2mwwA0fuZ2050TWPt87R+j+yHeXwz+Y+301Qo8xwmCDGpUvo4TLPSXqD33tsNfmQlIiKh8OimiPwQjqRw3RD+fPPmfbpz+4E4fCCUXLjxcXQFdslBR4Ifkt1XwiiLhhIXc+5bUaOAKRDX7t6myJBQqgS15H8D1Sa47DG9FQ6d9BAksqa5QXLAArkAsgCP76A/Lbq2E6lZ3tSw6joNpiB6hfyPhH/eQXXfOQrOiqSHCbCh3l/accV0eP30Gs61cYd7vCiIkUeonXUWphgZCVn8y/8eSeM2Ov/tvzJxhxwrI5pi0rk0Hcu/x0Erjv4h1SQCGOR9IbYP6AXwQpLqzkt/gSiBkw4t+HvybUK4vDuVstrywWMPJH/8p72hMsowRIMoEMLeev53EJGJDmcb3e+5TcscayjEF1KQzl5qd7XTgSefyL4xJUxFZ3yHkQCtbCOOgMUFJdCmzA3U0ddJLUiWvlV1l+bFzxGJtqU1pbQwJo8O3j1Kc5OyaSFyPwIDgyA96qRfnz0sKFjuqul8N+Qd4UrS1ngLyoIPpcTF0VzUuKhtbKTbjx7T1hXLBf3qxMUr9MbmV6iqrhHRkWT61UdfimP4MKUHjsc33liLl2aDUMZimVrdXnsNggSoZn72zD2otsWKXJEnTxqs83KkxKl0/LduWSoUsbhPnyAC+OYb2xDlLkfEtAJedRftfv0VuoHE8fsQYeB53tYm84z486oVixBJiQO9855VFdxbJa16g9K7afMSAJZeCgkNRgTilgBVK1bmUWnJI0RauikpgSlk0vPowPOhJ38zwAq30DAbtQK0cwu0RVve2gjULhH3jvooMSVefO5G9fUclSPS1tlHBw99IfdDrRB/zieClzspHWCW1wuoRw17c5TJT/wfFhYuZIX5mfb35+rLA9QKj7wdz24jaJOX7qBYHiSHg/yRl1Mn330+yJdwDch76oOIlUsLFagkdS7O46WrXkNsgNokdSmQK7vHDFEqqj1nRQXRqSddoFwit8tbq3mBEsSSwmh8n7ygrsaNn22nomC5VBKVH+fwqM9eoL4FYM3iNgA+IxfNFGOkPNF+kD7W9RyckO71V2pdgwPdVqoS3zsb8z5V25yVTyGs1IXrHsRktjv9KSgAlcwxTv3OPuTy+Msq7JjzflgreW678BuD0V9dPkJdfRIccovCGGWEhdHFmloKjUoX37V3yvWOx7+lWopKsLKTVpIK9oescJ+MPvR0yDkh6v9o80MIQSgaE8bHV0Uy+J0woPOhzDCuVox6WvRDnGSE7WNVUHfTsliVSjujEA8UfWOgrelcfO+sdxbbEmb1dj4Fh4H1AmtEHMyq6UxnMqnG4iS4RovyNJIpodW89OJsULRiovxoKUDvgS+ZBWFcB7axcr1UBEQOtFqveMyMqMsw8ohEGysCwnWG1OovjmmM49Pe5/KAL76xolRkZABoqd2gaQZAPCNUFDqcyfoiM3FVrPS1Zk0i8vzgiJxEMwHIq6/GP1P1c/N0MwJA+IBMw7pw4QI8WmNcjUcuiGceSG7uXLHDy07D4mhNQcECOnFSauVPq00BgPDxJzLcp9KH5wFAphIFeZbrmQiIzNS1aRBiHk8DDfM7NpRMgGIWWNL3hEEFRwVra+sFCFkBw8of1AROUl+3DknDiXFiU5boPf7leRh33aKAlwVmbDDo8BIODXXQrl0bQe8qE/KeXIeEE965cR9qa1HDAfzyv/iXn9P/+Cc/glEVAEOVa5PAV49+dg6jVojrCvWk1FCnrYWim1IptTSfXIH95LINUHd+KdZ0SJJey6aG7x6lYdAomHZlAQ8DiJjAw6yJNWoe8vtbvW9NFSyTjiUqlqtohgk89Oe8T35AgR2RdBm0K6ZfWYEPI0fEYiPwe0nTsXhcYPDnn3mbgiHXe3rbfxHd0+873m7D0f+WaqNL6KHjGq0o3UODSKrt9e4SFBM7ohwVgSWU01sIognAA/6roSfUOlxL9n4Ut/PLECpXA/D2Nw3WU3nfY4r2jqVgvxA6WCUBCPPpvcBZ5+YNWKM/D8ADDqtQfK+BhFD9VEpbScGJSOiNpctV1/D7MKVFptKW/PViTnx05hA86HBt6+vEv77eqoAbryt6gBiM6HNbBpMXfWfXNiq6W0x3Hz6mb7+2jYoxn/Ln59DP/kWKIrBhwsUWd+xYIYr7nTx5Qxirmm7BQJijIBXl9XTn7gPMPXlCTdHyYZqNruSI77OR1D4/N4sOHjxBLLnOMq+f7TsHD2EoaFiL6F9/+amgXXEzQXdycgJoW3nU2Qk6U4nMB/BDgTZu/lALSkuLp4SkGNheTjitugFCOMLgpHjU4OAWjFwHR4jk/GsAwoClvUtGWfr7uynQXxqgvi6mbanPquhfGKI9KQwq+Bc8X23KMbb7zbdpVd4e8f2BI1/gXfeV+BwV7xA5QlU1D4WDQIyKl8w34jWD1bF0lXY2qrneyfHjt6gCVDhunC9kg6St/AO1zgEeuQWHxwDAyG28FBBkPvwQaGXcAofbyNchcy67AlrID3lA3PIwvsG4lnMAmH4BkpY2DAQ8pN49QwAS3kr6zubvpuY4VfVNvmboWIjGKlFeviqpChem1ZFI9ZENV1+ALtG8QWAEjVB8xAGcSorOV+VF8ff62XaBNhcRKsHR4GAUzUYkrh/nXYRcGk7gZRW1R801FASAY8Pf6RHxVA1RhsP3IRE9IO+tP8Z6fWISnQX4aALeDAmVY9HRLMEs9LSE80acA3LCVsOxnUKpyd2G63HB6pkR31rqUZBYVuFgp2mYj5F7MGbeh+qJx8lkj4yvuOCMXBN4vujz8bPIzWlISAvJXiOXYojrv6BZEXlD9UourhpIucEPSI8GODDGQV8T087UtXJ/Rr17DUCxYXU46uF0IW+Hx5eBrVrbBFAYodBlUtD4WlW0lPuvQayX6sMwco/0y0F8Z33vCUBGj+vX/822bWmi8nlbm7w3Ol8kPt6O/DTIcyMyUlzc8kz1RWbiKhctkoVSr10bQ712jBNo2yg09CEtX758RuhXYs5bs/QZr4qronO7d28MRPUUADIjhv0z9n2yu3O05vyFy3g5TpPb9zsGQHjcJhsFEZNtnDyUiQDGRL+/jADEpaRV+YWiXxDMw9dKaoEBAYIHvXET5FOxcPM2584WIWyrjC4FQHjcNm5cJV4EF84X0bpXltPFC9doMapBDyO/g/nVTAv8nz/9Df0SNUb+wb+GgkP9aFFsAbWHNlCm9xwa7sLrGIWWYE/TxagDqBYcSQPhHeR09FDiZ2tpCDKdHBVpfuMcDSQ2f+0AZO6h98jRmESlS76ghuyb4v0zFQCScnMFpT9YSec2/yP1BUqPqAYgPqjbEVU7i2rj7tNQXSBtvf8j6vFpJxuM0eNRH+AzCsfhvbyr8Y9ENOQ0HaQa33LhJfXuCKTX7O9S11AHPex9QI8GkbsGTn+WbS7lhSyiX5b9XC4l0wQgyxOWUGlzOdV1IbLAykr2KNoKABICj7sTiI0Xa/YUswzpgyfldB61GcRzNQkA8v03d9Gv4MHnwoGbVyxFLkI/ZaenAQgcEVQoDUBWrMgVFKh9+77yACD8qmAJ3tzcVPH9F19cRK5I+5gAhA2/N99YJ+pW/NuvDtKWTa/g5RtAp07dBOVWqk7tPygjL9xMABIOj/Yr6woQXemk1haZU2gCEJ4IefmzRY5JICSpGQhxdOExIiB9oIS9aACSkMJF8EDzqrwvAAg3f79Qik9Kpdy5c2j/YTdPmnPB2MBn+e5/eP8kZabE0MPS+lEAxAYAEQEVs2ok94v7+xQAYsdzXT/UYAGQYSQxL0kKRs6Fi26gRhC3lxmAtHYHw3RVERmAGLu/L/KhmJqnjWcnKGtR1IWEcaFRAQDii/m3EkWQKxDtKAUrYXDA9g0A4Rv9AgEIRz+WFYTQ/qNSXvsbAMK5XDZauzZp3KiCri8SFyejwwxEGJBMpb6ItWg+44eRQGmiw2kAkp8vHTbPUv3cPNeMAZAwvDjWrFmD0PmZ0ddi6T4brlFjKzbsz311UXCKx1I7mmhwXtTvOTmzhZrRtKM1zwBAJjLCJzMGM2Wom+eaShRkOvQq+QI1iP/jXOhMXNtIGpZY03V2MxsCCkCZOR9D7Dkeo3+D8Gxy431M6pb2GGsuP28TisT1hQvnor7BbJFUGxCAKt3gmrOH+NQpWdDtDdBYfvLjXwkjp9/PM1l90YI5lAHp041FV+jPsgNo+1ubKaE1BYYwEjCH4f1FgS42zsKQc9CeUk2uJz7UklVGPctKoA4VRNGHl5J/XSS1bb6GiMgjGDzs+VMDrZxnZl7IZCIh5pCMFwXR70szEpJ8aT3F31tMtTlXqGKJzA1jz+lTAYiZ0I4NCz/6Y6rMP0d1Gbc93sl8rEHYtMOqMCBHHwLL4qnL1kqBAw7kg0gKmrPLi8IHY6V6j5c0Al2dXMxPefi48GGXpqN40ZrgjUgQttHBis/koKEPs4PnUDNkYjv64axQXsN+qGdZFCqVICzAFbyygfD2vpK8hg4VHxOH4PyS9fNXUzAUhvyR0Mu3gRWGWGHKB+EnBrL7z5+g1s4OobIlEtHFuTkCIvumC7xxHZBXoTj4z7/eDy/1EG1YsphiATJ4LTt+oohqakGhQMe43sCcHMj+ooL4hx+eUABEKXvhHDweQUjSnjc/HrK9aYiSXEOytRShGBkBWQVaFMv7/uJfP6M1q1YI2V7en5+H8+dv0d37kj/M4FkXCuTnhEH6pg2L4eQZovIy6Z3TAMRuB1BXSDJ34TxEAoOoqbGVgkH3qqtppKb6ZszzZrL5SM4bP1fi3/AwKwLS1tpE/agdwS0CyeEMeMQ5/OW9jYeaF9f54fbw0QMIGsjIyoqla+it934oPjdX9VDnoMwd6uiU8+Nv/q8/RW6MPF80qr4/uCfH5ff+4E/o5JlLYg3QQIsByG+OXKXt6/Jwj3zow/2XECEKoJWFsykSNVk4+ZtpM8h+wO9DdPdBFUWF2+njz8to5YIgSJ7asX0gqB7oG1OD8OyXoQbGI6juVaAmlx/2XZseT5UQL3jUDjoW6H1cs0U2FMZURf58EOr0QfFHbhzp4+YEnZDXDdFwbu6F+F1QhuQc81ZJyMLLrWWiGHSreo88x3QdB0YNflBEE2dWtTb8QLPSjhgX5p32lQ+D3ugyw6F8Rm/MfcVh9EJuiBcS/hehLhO3okYJUAfxXPE1mm2o250T4o0+DinFKy+Mrbd6Dzu71LVBfYy61ILHXynVJaaA6SZGb+Q6z39ryUF+N4wVOdC/e+zLC4hByVILqlBMNKhcYszEeKgICfKqtPKdE8IVI20lLy5EaISFNXVJ3EqjZoabHmWoeOj9+Bp0RAYgf3QERHJfN6yORPSjG9EPVUtFnERdE/87KgLC37nf4956XuE7HQHxUBUxQsR6DopbYCWij6bze0yAr+EPjioMQPXwzh25Jjytcb5IcnIw1LLsyGXrExStF5W0zlGZjRtTJk2/krdWPgtMvzoDVUVNm53oOif6fcYACJ9o165dqHp7HaHjEYk3EwCQ7KzZ4JgOUHm5VCSZjME50YU9j99npHbJFEHITF3HTBjo4/WFoyBnIYXJAPJ5tYnmxExe38hiUHxNvNjrcxjqhh6XO3YfoZCvXjBmhXWRZwLDMyIinDq75POSlBSHiNI6sf4/eVLDj72gavG2vO9Pf/q+YYnj5xC5CCcnxNHS+bn03ctX6MMta6HRj3oNKJbWj0Jw/J6zRwahtoQ/NeG7IC87hUWEUhOoXzV7Twpqlk83pEB7wTmPgPcfiegCbKj13cwF4TwQsRjhfwuEuN9X1liI97Laf7zigwauw7XJXaPuLaC0C1upJ7yebr/2L25alTsKb73D+BxjHdsPCfbzv3yTSlZ8QZ2RddYxLLBj5I4MtOAVrcEIvh+sV6BCvSdd7UxtkhfC27kQSRKNKVOIGInvYbBs8N9JPc5uOtUkvfq7475FoX7h4r598OCX1A45VzFuMOK9h9QgqnMMonIz0wxSgpNRxyCU7tRLRcANc1+h1KgUKmuERKJQUHJRJdR/YqGY1IpE3BZEYXuUIAZHQHSeyRBXVjdqd/Cx5iEXpGD+PPrFp/tF1fUVyGdzgMYXaneIRO4vAUIEAEHUjiVh9+5djwq3x0XOkilTrenlLM+6Zs1CFOgMhcqbpKQK+oiiSjHQeHXnSiHC8I8/eZ9y5+XRK68sEPVBONpy+vQ1qlBSwQxAAhAN5MZAhClLa1cvEFGBa9fKxPeBASqyACzkpSRk22H4pySn0iyoE/L+F85dQoHADuQToNCkAiD+eA64dQCk6RwINpijwqKEUTx7Lvo00EcV94ogD6yUnULn4ztJfRpE/QovAHhuoUGJSKaXxXbe+db36H/6T++Kz9xfbiFQ6OrEebh5w0jS32/Y+C26cadcfC8NRswBQyFpEGOiDV0eH45w8ViyIaqfN1bP4uffheOKCuLYhvdhwMjbh8WFUUdDO/VgbH9yVM7BYMgMb5qVSlfrmqiqG/1StqYX05KUIegN8MF5LLJvunonG/1ycgpGnSpQKOR49fdq7voIepDan5lECqAja8oCMb4KfIhzKKohYx0X5qlsuFL9SPA8dilakaYaYdJ5q0rofKYUOFEyQUs9XdWMeyqf1/5+J9nUfXD1yefSKZ4NddHqmPJC4TBSUr2qAzSM595b9XNYPD9uQ1kFskcsNoZDTAMM46UgqEum5K4YTF4U1UJn0pEEzdGgpSv7wKT+6mfQ3E6UQVL3kYGHdS363o7ImtMAhPfxUsabcaJjAAAgAElEQVS9KKQoxsRYFA2WAitx6XeeSy+g2FYYsGsiVfTDoFpZ+3rS7MU5DMDFkt8WCFJAxOqHHiuTo6ouTjAFLInDlw+A7NkzG9K0cOz1eAoiWDdnjA9mfRGHw4b1uBeRkVaLwvW0faf7W2ZmKNYnKCHelU6UyTaZNxIN4LJ/srtMuN2MAhCmYfWDo1paWu554gkAiFbDOnrspJyrk/B4T3hlz2mDZUsL4TGse6E1QWbiUmbSQB/Zn5ycTCGnzAnpz6tNNCdm8vpeBADhfI7vfe9tYVgwnaQUtRBOnjxveYPZMONrYi9vKKoJ19U1SM68GQxSAORH772H5Oou8gWoiG8op32xXpTim4yXKgwZvPQfOR/S0vQl5DfkD0MFIMOGRERo+tujAujGuz8TRgbbNfr98XUAkMD6OJp38LvUE4qk6d3oE68DYzjoDAffmABk7hffQqDCSfc2fSKpW9oG0e/+5wBANgKAwHSkL+oOUEbQbFoTtV4Yh2zc/VvxL6hHe1+fAkA2JW+kSzUQ4+iRRuzK2cspOTKZfnP5gKR/6aRU9SKHmW3NhYkAyPbVa8QxD506IwDIvMxMKsybAwDTj2TCq6ibAYCkAAhv9957m/ESfAJPXvm4AIQjHm+8sVpE5w4fvgShhQRatWo+7dt/Tihb7Xp1lchD+slPP6A//qN3BB9/AHqyHMHjSEBxcSmKCd4UEZCRAGTp4rnInwpF3Z2nA5D8/EWgi0mlr2oA9ruQc58sALEh3yonF+8riBK0oM7HYK8quGnPem4AhClY/IzZkKflVIYUf8fPPzcGIHodk8nHHH2ahT7eQC6EtNKFEYaJzWCG677wuugb6AuD20mDONaPjx1HRMRJ3gBlYUhUX5EQQ+dQjLK9V0ZNf5sBSAjySVbEJtDF+kZq62U5WDkm3wCQFwtAlhWGUxciTHdK2LHyDQDhOci1P5IgM86qUtNtZn2RXjzPTU29IjIyFUAzmXPv2jULUYzqKYMcTrC321tnjH4l1iP8PzG/ZTJXhW2YhqUTVEYVJRRnE/FNdTRPlCzUsC5dpQ5U7Z3I2Jxkd57LZl9HTZDpXshMGuVP6wNTkrZsWYcE63PPNQrCfZhobszUNY8FQvTcnSqVzMdHekk17YA/z0cC8OrVS0B1OSgUg3bu3CAMMzaa9+8/KvJDWLqXk9N5fNkbza27G8nq8NZxMvrru7fgeemiqOhwKqsrp+h798iZmk1ftFwRRe3yIvNEBeJTbcch6RpHaxPW4/sguhSzn+Ju55IL8p0130dlZwASbjpflBcFXf/DTEbXn82ihJyMbn1vOKXMRWUyUZCFP/6PIhm+6A/+RvRFJKyrg5jRDn1cDxUstaQkX19BERU5dGfjxzQQxOuIJ4iR88dDgIX669ULFK5OnRc52GxEOpTB70Q0REcZuKL5cI80foZAtVsTtIkcPiF0vOUL2hvzHUF3GcTG91rv0PXGItTh0CgIgFArwWhPJ0L2vO/S+CV0tAzVuNXvvgCLv7/2PbpRcYfuVBbLPA/RFA0GCct8bvENftMULI6AwMcu+6YSxd/asgVqWM30VdF18d1Qx7DIs7hx4wGiA7omAqgQanALC+ZB2z4RxWXPWN5Z8TzoaBAqpLAhzHSs119fjaj3PTFHFy2ajSgAz1d472Ecf7bvNJLOI6DithDFC+9TeUU9oiZ4USfGgHoQge/u0k2ABo4sc9MRkAV5sykBNT6akF3MoDsAheYCoR7V1NyKvBBZ3GvBwgV4RqJRe6pZvHcYyNy4cYNcoOP4Kg8254hw4whIaJhM9PZBjkEbqsEvXbERc5ypSfLesFHP11dR0Q7lJxn1aGypBO1NDsrggDeFhKkCfPY+KCLKXC1fb1l/xw/PUJ+KSAWi+J4N94+bPTwQmvnLxefOrl7UxSDk0SwHBe2+UMniZ7/TugdiM0QEuHifk17bsJtulVynx5VSLU9EQtkTzdE/9NeG/vuAhRUIKll9WRNknEGpu3OP7gJwDPtyIVM/SnGEUCbEME5VVUL6mb8DaFG1gcT9VIpY+lnjGiAWnQ9UTP1M+CC6xfQ/0VQkhOeil+Jm8igNq1xPTsof0mFN3t5SUtLFRhA5Mek4KmI3LOSKPT3bnAvFngY//LYJeTV3cO+qoSJILl88V7I7XG/E31Da4u96sG4OqUT4YQ7d6QthmlKfvI/DLUrlTaw1qjgSX55SDBs26oAIFa0R9DBhfJuRDysJ213Mz3pfWapXYgDdiybfbxUBMa9d06vM95DIJ1RiAfLKZRtSESL+bEZDrA3gXNDvLDMCos/hoS7F90XdU/M9pz8HBnjRtlciaR9yPwZ1RMvsjPjMxXf1fRyRjM59hFqeFQHhRdXUU5dXpP5XB9ZRHUMFTNwPk9s7qg8v9osNG5JF5GKmaFScsM5yvlxfhIEIq2rNRL7IVNWvxJwSYgRFltDUTNGvxLHx/4wBED6grpA4NOSWcLSmwlMAyJycLJlfgQV0IiPzxU6t0WdjsHTm7IUXVhNkutc7U8b4ZM7PURBeIO+gUNfzbBPNjZm65mcBIKxStWfPLuRvfCVohWMBkB/84B1BUbl/H5W1YbhwZXkts8jJu/xS4vFkvjiDEK6VcAHJ51WoacAAhBPTU1AccRBvYQdkOLnV1daAStVHXagqdq3pOvWCz93hL8OsAThXZkgWrU5YS1fT91FzSDX5d9vJa5G7WuvXBUDyfvoXwvAu+n1V6wP9nRYAub2S0u6voEcLTlDV7KIXBkCiKJZWh2ykACgCMaf9auMlygvLF2pZv3r4r5QBr3oM1K2u11xHMq0UsNCAwgUAMi98HrzXiAo0l1gAZAhyrBty11NW3Cwhv9sBmdMzdy5AhlQCBu8pAJDvvf46XYGhf+9RqQVA9IvFXS3ZDUCyZqfDaJ4FetVXTwUgfIz8/EzQBKPo0KFLtHv3KgGIa+takSf3UPRz7txUWpCXLeSjDx46Lwxr9ubnL8qm2ZnJyBH51FLU0gAkDBK7C/IyEf0LEflQrMrFkQKHg4HKsADhUVFRUJBrwDNxEVK5mYgSRsBb+HjSACQQuTXz5i0AlY2jjAHwCD6kJYtTkCwP6QFUI+/p6cFLH/V6VK7HTAAQfq65pWUsBeVYrpIFS5PoXskANTZUU0RIBN27X0yO0DjYVsFUMDsKRSq76fNT+8TaEJEVR3eu3qaEkGgRAbFF+FJAHBT56nyps7kLldQH6GdnzonjagDCnxmApGCNOIZCfr+tAGRTUgpVQ82sRNO7vwEgcgKhvUgAsnCeHXMXeQ4lvI6NBheyR/++AMh0ciqsmzeJDzOZLzKVPBXdNbapAgPv0/bt2+GU+vUkejz5TWYcgCxcuBAvoQ4kJ47BLxNULDf30+wme8HWrF5OTMOayMic/OU9ny1nRDr4BeSCzJQxPplRfFFRkMnMjZm4bg1AOMmcm+Blj6PipcdHeJewjaycniyK9TQ1tQgAwtSTnTtZUtULtJez9NZbu8R3zPVlygpTVDpQoTcSCaz6PBwxaW1tEzK+nF/z6adHRISQZX953+98Z69QGnpYXU4OeF25e2uLLtG1XHDbg8OoqO0atSoDyidMei/fzvwONVAVfWX7nByruq3EUWwOypC8klF0LDEARoFCfNbOQZF7qfazchDV9vyPyaYcGQnh3+b983+HaucBdPvdf0CfO62kcdMrIpy+6gsrB5F55GYxYfV76s01lFq8nOoT7tPd5W6uqrW/4TjjfGbkvYrG+Q+DTSqvQ3n22Dk32KS8tuyIVdsOI2HVoihj2yHkwq62b6KUgHSq63uC6McQxQbE0/3O21TeVEm7Zr1ObX24jwFhVNkOql3FKXKqSumc27EteRudrD4FZSrk7OhcYZFj4kW/t/ptUaSNvbwc2WjqbKHW7nbInHJtAy+qhOHa1MbJ89Lj6ATNyXtYRWdUBOQP9+yhf/7Np/I64fFnephoTEvv1iPNCafya45YJEHq9pNPzk0IQHiu7t27FpGIdoCAYLp1+xFANep9INdiw/pCNZ+9wTcuo+s3iq3EWXYW73lzoyjKeQbqb3Le+YqcKG6rVs5FhMWBv0PFHOe+iRoWuMzHjysBDioRvZB5C2xU+6OGhrh+bGtT1BwftcZyYTw/5DbZANwj40GxAthjkFFdXk0pMGxDkMx97GQp5H9TkdzNURHOg/IV56tHYveVy3cpC7zpAFQU5zYw2E79XhIIeqmEfx90rF/lwNmRexIRIitv40aTX5B0xoWHy/oigYhKzJvPBRWJFhYWwokQKz7XgmaZHivzYXyQq1VZJpNZD185IBKtvSORTxZaR4MtkNd2tdGszCwa6HRR612It7AaGIBqPfJgfoM1QAQ3VE7OMObK4sR0cayrDVW47XKueEHiVtuQkDUQ34k5gMiHbPxwy3VjGPPRUtRVkTAXe6DNEKnOEWEPtsoZ8AXX3NmjJrVL1Tsy/Z44laZScUL+IAC5OJ/OWcG9LFRVzK/UN2DdcUcqnIhKcbOxXh1obdxYEY0bp88PALSLz2bNCXHbVF5Xs7wvPkhu19EAXxWt5u+dKEfq8b6xFrCxaEd8WOX1NxPM1Xe+oMPyM6ublqx1OwD4mrGWeCxqfEwZTRTXgeiHJWKCvlg5IGa0QeWk6HeRHEt37Q9vfp+Zcrl83JHRHSipiSYWd31NwxQU6EPbN0TRvmMNmGuyIjrnJ1lN2zTGe9KUth9WESnRJyucLDogD2G9LJiq6H4D6FgKX5Ou5+I+qTHuZpEpjw2e7x9TlbSdbm90vghXWuexYGrWVPNFmH715ZeVU6Z1zZrVBudMiIgyz2SbcQCSCHk8LtN+8qSskOs5UcYHILzdeii1FBc/xEIspd0mY2zO5GBM9li/LcnoExnM5vWaYz2V/cxjvIhckMnMi+n2f6z7P3qR1yHJpwcOx+pDUlIyknGXw1hrBWc0Va3vXsJrfO7cFWHscGM6VmRkmODX26F2M4gXF1ee/qd/el9EPHRzgHrxzju7BTWiGx5bpj4kg2rxzqkT9Jc7dsAQs9GFjguigF4Qckm4+QQ6aXX8WqrzrqQ5QwV0K+8QDfu4YLA/gHyvPDK/P55KwWLaleqEeDeqPzQbQfxp0rGMoTJByOx//QH5t0fSne/9HQ35s5fbE7Dod5ugYKl3t5kD4vHZeIf5IhG94OR7ZOuz073CQ9SQzIav7LAHLcvIBxlsR5hZAw9lLw02g65iiQcBoChq1jBTsNR7d6gTA6BoI3r/V4P3kN3XQe0wVIPxb31vHZ2oO05RQzG0JmWtiIwcKDlI3ajJEOEVTjmh2aDInPaQ03Uh6d2Xq0ei+QJQ5KXOpzrQj7JQKyE0KBTVo/2E+lFIECRXcXGfnpXJx1wfQ+eLsBpROtbjdQVL6F/27RO/83f8v7hFKCw3FgDZuWMNNTa2IAej2KoDIus5KMMNg6INIX4+MjMTacGCDET76hGRuAOVJC6uaaO9ezag+GA5aAlQZ6rkNV3mLoh5CFCwuHCeUMr6JaR6Rd9xwwMC5DzdvGkx6FeoJ5KdTAcOnAfdip+HbhpAHQ9xH2Ec+oBmxM0GI3cAyfzcggNDoCAmDba0jAxxzIbaBkpKS6Ho2GiRZyFqXYAmFoSx42P2wLN+6IsyenN3DsQf2ikxHUU/GWHDqOcIJPe1tamRWjqqZD9dkH5F4Ul5HflyLH2uSXECNIc9DEa3BEcOXI+OUIbAkcAtBDU+dH0NfyR2LlmyRHyfmZBrUYGKUKAyOVHWyNICVlcff0offyJrzeTn5+N9uZG6mnvp6mePxXUy3ZKr3n908QC1DNrchj2AiB/ySVbFplE5FPEetsuop1SnkhPcLS4Ew1Z8wxfFn9SDjM8+luKT/Jl/tbIPYHSL/BL+ntWzDIa1V7+cx3reDQOc6CRtKZigABFvoyhxugsZjmhKQ42T44jucg0UXeiVaZBajWtogPsmz+HnJ0GFs79HOAJEfwBKhpEzIq8Jz26TVsySQIKjiV5qf163XVbOKhvv2utgrvfjef6N79Xi5KPU1fg8LjgHdB+46CA3BheexVk1SFF9Y2UsZdC7WMLPbCNoTiaYGWIQpOqyiMVPL874TggZGE1YZeZiajrajBu5rCAU+WzDVFzqqcLIh+Ln2qnAozy07L9VO4b/MIGgTj43Fn0NOiR4kuMtrl31bRQAUf006WUWiHmB9KzpJJ973sip/6XzRWJiAuHYCBC5IhPli3AkJS8vCjU8yqd8wm3bYunWrVtYy6ef4zLWSWccgPBJWA3r7NnLo/MBnhIB4f0yoGgShoTba9dvib6+rACE+8bFtSoqq17qZPSpGOIzAUDYa7h+/UpUtr8mPPXPq000L6Zy3RP1cSYBCCv7JCfHi9yPOhQKSwWFig0hXrz5RaS9Vpcu3QQ9JFNQtB4+LIeBlyZ++/nPP/IAIJmZqcQyyFwLIRnVm3tA04pDBez/+OMf0wfbt9F5WIL8UjrRckIAEF94thZEzqc0RwYMB/YRsk8dSa14GRzZ8TcvFIAkffEqhT2aSw25V6hu1QlxG2YKgGhjatGxdym4LY5urP2AWiNYVezFABAX7IQMWxZlgPJ2ufEitQ7IBGeOlDB4eT17l6jrcfDBIcoJzKJWREeedD7xACA+4KQvmVVIUQ4UaQPo5ChZF+g4rGRWAyDCYh/sMWUg8sbqLZDqDaCqxjq6eAcFBFXCOht8+dlzKA0g5LPjcownA0C+tXcT8o+q4O16OCkAop8hXViQAQiD4tdfW4NExw46eUp7zTwByPz5syD7m07//DMZnTEByErI+A7gGgsKctCXJ6gvBTUwAB+bnywO5+vnpMLFBZD0PTMuAClYtgy/sZIXPMvKY8zPQzfU4bjWBitV8TmvXLhJjogkFE+MpLr6TgqJdVCwqg5dWVGDsR+k2VnJ1NBYA/niJACjHrpbIquif90ApK9rgC7te0j8LwNbVhmraKqhQ/dvegAQL6hK+eL3TQmz6WZzFVV0tb70ACQeNLnCqAQ68KRSzt1vAIjn6+oFApCwUF9asyycjp1rs4plmp359wpAOPmcIxLHjz+ZyJR4br9zXgfniuTkRGBtG0S0uVnkjIysL7JsWRwYFf1UUiLl5ifbJMUsbkbVr/S5nwsAmW5RQh1ZOHT4qMfYTGRwTnYgZ3K7lJQkSsX/Z89dnN5hXwAFizv2NGP8aeM6XSN+KnVBpjdwkwem070Gs1+TAWZjbaO/M71S8n74IQE3CgtBuwXSdu/eBh59vIhyMBDhysmsDMT5IWdQQ4CpLR0d7aI2iA5pr1mzVCSwHj/OvHqEYwE+tm1bS/7wPG8GN34d+P5/s2M7dUGutcXZQrcHblB2WA4VxCyWxh68kGzIwR/MNWzp2M6/tahUoN5bkXcrEsLGlhGZt6IdY1CwDJXRUZEQXnBiTq+nyJuLqTEPUZ81Jzw8gB4RfeV0NL+z5HRxnDFVsjhXVO1nb4Sy1qnddH3bv1G/Kkg4kgZmScuyc1K5cwcadbIs066kd3awFRQlJdnLzjsnoiOi4Vw68jHUrb7DsVyoiyAaH7NPfu/Fie7YN9QWSjvTdtLhh4dosWMJHSg9DECiKDBKnnR11mrKiE6nnoFuePUd1NTRAlUjVLkOtKtE5GFqBPWqDFSkuuYmSo6Op/kZ2XSz5D4VVzy2zr1jzSsCaB6CdrvoDnuYLWcwwKceUEgMa+8yJ4m/8spiRB7OIv9IevI5AuKmU7jpH0x/kvNaUTn4HOCncSL+njfX09175YJmxY3nr0V1wdyLgXjCmrUFmKPddOgwa8t3WBGQpUvnC7DE9z4fhQfbWjtFFKUNlMT5uRlIbkcUASf9/Iv9AoA44CmXF4iEdSSfh4Y4KCoyHLQhSIky0EZEo7kJCevIh9AVsnn+M7Brb+9DTkmwAPnX79+m7JxcRK74OeynBw8rKR5RmmDQqPxArZR0IS/0owuJ7XaRm1LysJrqUeE8MUZGSGx4AHwGJAUrNhzV0RVfT+dX+yERPgwRHW7FD5HTFSgn3h//4Z/Qf/rZX4vPOdl5tHPre+JzWYuUZiavfjoPyWRHfzyF5AGQIjeMW089kpPbbWT3RjQM/WntaafPbpykLl0MFeBUO7iDcQ2LI1PoCuSdO7yQzK3mAhf3E8PHdWSMCICMgoiTW/K87LTgJpPS1ZyHpxwp7uJ7H4w5V0YXxzOKfut6xDxmbrqNWcOGt5f7hYJSNTcsmu63NVF7nw5fIjqhBR0INEh9cBf3QT9jRqRCLRA8x4f7lUe+zYY5qCIuij4nHD+koiJG7Q95jWb4dgJ5VU29MvbxAvVKHEfRIcUfgkoovzcrm0s6k2d0hSMIw2biuUekwlPIR0dVxN0SoFveOYQm3NEQPreu82FEOqykcLmz2M18f65fHUVlFT1UWe/uo4jeqJM41X0T1yq+GxElQuK5R9NzzJAA1lLBHP2wohoG1WwU/eoliIBw8jlHHsrKpHrh190SEuxwSjoAisIQkW6DqEaXlRhvRmrMezueHai3yc+Xz8BMFR80x+i5AJBnKUpoytx6hNa+7js7xvl37tiCQl5nppeMLp7U8UK5M3exk5loY53tWYz3qVRHf5YrnQiYPss1jOyXyakVt858MY1xEfrcI/vgBiY2ATS4MbeSE9cZgDCAW4gia5zj8atf/UbkgIxsiYkJMMrm0rFj56A6t0hGUJB4/lVREa1fvpxKah/RP1Y00n+ID6P0LHDN8ZR/1XmGtqXvpABf1PyAMXmu6STFBMRQpmOOOPxXoQep/xW3gABo6qJZFG9DppdtMA8KluqgmQviEcU36Fj+VXGU/uvv0kBYMz349k89Lo2Nc3NYTeBh1VFTe4iaZjqVgSla+mXLuSHqcyZqigz59FPp4pOjKFx8GGXziyNyqQCLlqwMlIFGtyoPMzGcbapOCICIzh0RvO1W9b22MGH4ObuVwYPaCFz/Q54EBhQ46DGBMbQzYyfVwFNd0VxBN1puip+d3YhKgRbFbVveFgoF8IgOicL1wKBHeIj/bUAE5HFdJZXXV9HGvJUUHhJG/riffaCZ2P1RqA0Df6f0IV1CJITBz3d3vUH3Sh9R0d274rgMQLTKEXPudQE6Nhh0ka+BVidt3YpjhzkQfahG9KEM94WNJg02hkQNkMbGNpF/oeeJNkYYgPA837RxMQx+1BppbqPTZ66PACCSKmO3+9PWLctFv8+eu47if9KIX7RoHkVFBOIl2gIAHkSzZycLBa2urh5VcVwW+Gxr6xKFCpmqyOcfGGABB2lM9vZ0ATT74Tc79eNZK3tcCrnrRkpISaEYHCsmNhzKfRdRxbyWvvPOLhQ0DGDWFSVk51JbNQz0lmaqb2iiSOSh1FYPIspoR25jI8QfYgWIYdU60QcU++PaHg2tN3D+bvLpQ9HFAZl/kISqx3W1cuwjIlPFv0EoKNera1+4bFTnlNE5J+qO+AXIPImqBl9KSJSgKm+hfEYfIfclyi+M0HOq9r+NAovIF0MydkgjxCjwsPAYdoOiVlR7lUoq2OhVdCR7o6WIxnTB5NBIWhiWAtnoOyhno3IuxBk498QwXA0evnzgNddSbuslZIUVGIEB76U8FFyfY9hdzdBdV8NQgNPqY8PiIVdGOj+3+D8I929jYibdRKSvStRWkb+7+jlKLM89ZCwIXqBQ6eKCOoWC8x4soI26H96tblEcjkKKY6h1QtR4gvLYWG3MdV4ngPEOFiBwU4XkcRTy0vkU+MZb1E3xNOxdbLjrY4hFcwzq0rCqaM8dNnNERtYgwf5um8mzP7pepAt5GE8DINw/K89EfY6OtNES0K/2H2tkfp0HhcsCLphXFkAwaFs6f8UFSpzVmKJngjRzPMX4uEEfH9N9DovwJ15Mo+xDk1875t2c2S85MrB9ezoSs6XgxsvUdL5IQkIwxcfLYofcTp6U66vZJrJldu1KmtHig+a5nwsA4RNMtyghRxXi4+OEJO/LDkCeORn9dxSAvIgoCM+xiR6c3yYAwtfT2dlp1QHhRPbBQSkHOrJFRUXSnDmzRY2QHkhSlpU9ofSMZCRi2uj4hfO0cvEiimcvvT2YLrffonUZ62CM9cLjHENOWNn9KDrGyenHOw5TTG4gFbRuoLihFNgm0HYvPEwNiVDieQ4AxLvfn7L+3z+nQUjkPvrBP1hAQV/fTAIQW4+D8g99hxrTiqm00B1lGc+h+SIByOuZrwu1qz543n3gvb9Ue5mq2qs8AEh2fDaKEa4RtKuPL++nAK8AmpecTSnRSRRmDxHV0Lm+SAM8xF1d8MbjhjEdKwKApLa5kY6cPyuMuR+88S06ePokNTRLUZDJAhDe9t13too5xrSeDz88ZQEQm82b3nxzjciP+Oyz8+K4IyMg/Gyyof3G7rUCFHzy6ekxAQgb8RHhwch7WgOO8UO6cOmOON7cuVk0Ky0cOSSNsv4NGitu2VExfABatpEAEBr8sKXJz3oTrjEM1c8ZYEnJUpdlLLFyVi8qoF8vKqGyagkO4mJDoConozN/8J3dSDK3UT+M6pQ5eeK7Tz/4NZK/e2gpwBDTtc6fvksLCmdRABLYOaLC4E2COS4IKItzPqlBbZMWqKE9IwChgTRURQ+nxoE6CUCeABzBGOvxbicHRVKN7R4FR8h8meA6VG5H/klTdxNdrJG5lzW1jnEBiBfuX4Y9hlKDIulsK6q9M2BUD+HXDUB88U5cF5dODyG2UAmxBW8B3r8BIHx7hIH/NQCQV1ZGUOkTvGfw/zcARD0o+OdFJZ+7zzi9TwyU1qxJEgUkGxt7Rf0PM1/kaXbU8yg+aF7FcwMg2dnZ8FjFUlGRzOcY1UQ81nCNqg1YivHVnVto/4EvrLoJnGzbCSrJy9aYMrZyxRL68vjp6XXtBQKQiYz18S5gukb8i4iCTOaaptv/kePxtAjIWHkiev/xzu/nx6pVo+c/1wbgFgQ1Hqthnv4zFB8AACAASURBVPAzsHjxAnhsvxKGYHb2LOSQJOL5uiOUtjiXZO3aZfSgsgw1HxrJAYuouKWFstJt1AH315p5qygmKIZC4c1lB9WB8s+oLahBnMIGHfnfi/8jUUzP5T1A517/f6zIB9OxuInE9DEoWPybcoJb3RV1QqwBcEdRcv7uP4iE95I/+z88JNx1xELsoiwhkQ+ijmFGP8zPGkyYuSOaUrXwk+9TR9wTerjUk85pRPxFH6zkdnZEqvxPV4/yyCLSoaMkgnKlHHCufkQy2tyKWdqjyhQrbs523DvNGuHEZJ2k3sPREEQlZn+PjlZ8QVle2eCaeFF8UDxdfXKNbsJ4danaHpzH8Qcrvo3cDn86eO0oNXdK3q6uKRIfFks5SZkUHxFDgaCrHL5wnApzFogq6PUtTVRZB1oQamT84Rvv0D/95n23p5otZdU3Tr41IyCudk9hBaZVbN68FHlFUUIK9+DBS6IPHHHYtKkQyY/BApiI24ab4av4ekMY1D54PAsgtTt37izkgFxDzlMzbKdBg4IlPdIMQLgo59YtS4XwQunjaiq69kDkPxUuSgOFoIe6EfXg1tjYBE9eC61YmYtaGrMFtek08ku2bd+C47SI5HKW5u2FYlQ0ZHpdrj5ET8IFbaofYI0Vkrjy+Kefyuto70XESHnq/+xHm8WE6wNAP39ZUpsK5s+nTz7+CMneGXiXxdDxI+coKTmSFi3mcw8j/68e3Oso9LkOhUC9ABiCAPIdSFhvoqYamaTu79tAIcFywGtVWpyPH2q/hMjIUU8AxCOG5Vj0Yv6wAFVObCEKKoYIOhXfn95+FGv0Rw4XIqQ6ynSh6SwN+UqvZn7OIgqujxZ9akJux4Fbx7GPH/kGyKT3Aa82Kx+E/9Z+5IIIGZG53oFwiVay44ie9kCLHHQ3BWvU65oXBRWm9IXghZbUcwo1LE0xwkdNTdKLgqAtyuMyIGaVLm6cmL4RKmVNiOLcbpZCNNycSHyWDV52vVjwMSzKE/Jb8J88nnsOO3UaIl8DqFdyAx8k5Mux58KYuo0VARn1fhkr6j2WKoZZ80P10QeUWt04wjCI6u1W06EYM1qiktSh5SXmtRwgI9RrKm3pSuoiKuCmZemIhC+ic/oY4prU8fSmI99tOgLC76dYeNALc+20/0tEP7gLIkqlZhDff12xXvdPbMUvAHWzdRK/+2rFQmtGQDgLUd0cayvdd/MeeFCwXoIIyI4daSKiMNOFAs2hmonPHA3ZuzeLPv4YQjPBNkHRmj07DNHcLqzLPRDe6ByVL6LPK/NGSpE3UjITXRl1jOcGQIKCgizd4KkWJSxYtIAawdetRJK39ARzgTbPl+NzGY1pHPSZK6OLB3dmqVhjGbbTHb+pGvD6PPHxMfDSZ+EB/Woaozq1XSZzbdO9DrMn06Gz8T5jART+rl8r9wSjmhgaz3Nvn9E8Yz5GVGQUrVhRCO9FO50+fVGAF85DqqyU9A0Oda9YUQDKzGOq6a4W5/xJRz9VBnvR/x7rT8sXLKUUf0Q5sPiHoogh5300DTTRgY4P6e3I71GIbygYQi46MPf/BkAZJke29Drr9wiXGtEUK5OCZRYl9KBg6YHjdxT+z/77vxRJ1sV//lfWcUeqJvITbn4naFaqqcLR7hcUPmkwwkuDSdcKbgDN6/J6qsy9SC1JMh/CVNGybAYGHRoo8HtZB5w0NQPgwdWlX6TMP5enZyqWzgcRKlkKYAy1KxUg0K70765OVlNSzzeOtyh0Ec0LyaMTpccp0CuQinuKaRZEAQrjC+mTe59Qt5JyHQbI2ZC1lpKjkuizosOiurW4DpXgwpx2nWz+zrpdwnhuAUjhRORQoMZARcfqhMrTx0ehdGZdpxuA8D5OBZqEGpFaYoc75Qem10iVIo5orxE0wfNI2GYJW440lJXVABBIK88Hil09vdJJJGkXwwDEi7A/gVolk9CdGMBhxbv3VsYWp6AsXTaXcudnCBnZixfvUnVNkwAgC3LTUNwP447x5CZyMkpKxefQsAhqQlI4t2+9tQfn7EKeVDc9evCABlReSwgeq8ioOOSV+FE4gJrI18H27Xgujp+8j5ySJuSPSKD/p38EiWyMbfb8fPrxz+WaFR0RSbeLZI5ff3cnbdiwkOLAsfbxY9lbonpILCfH5wi7kIsMhjjsVPyoBd8FIHIySOWPasgRXQmFOmkUdnfJe2iLjSFvf6lE5YNnrhsy1Nz8fZD3EL+QAn2ZhiWNRn6Ouc/dA71CUYsfpl5njyg0ypGLClcl9eJ+hSEiFEfhiLygDk3XfbqFeiLeUF3jNogiid5DcnKz2JP7TepFr0TMoVqIJBR3y8KKDDh0McxhAAlLDpenh9rRvQ66HShe6OsQwLJorIilAY0AIiMcLQys9DMDEKDzI5ZFzcI1oRhpaw36Kw/gGnDLRg87eRyVc8CQcfUGDQ2eDbE9KwFyc/Jzp5qrAb/pP3n+mQsAH1GMt7uNTbsaw/4wHUjmAsSFHkeoeTEA0XQkPtMA5oe8QEwkfRx+JlTfwKiVQ4l7YFEbPRLkcJ06l8MohmjmXjARzhoDBTqGhbdmxDvGLKZoGPYMRDZviEH9oF6qqpU5HCxzbTXRbyMPxQRF1kamTK9a0I1EPJ5LEwGQkcCDD22+V0feT4+b+Zz+mInK58+pa6MOy32NjbWjYKy75hdvFB8fCHXBIAjeRAkQ8vBhGwAJpPnVfOTig7quH9dFeh7tuQEQ7uy2bduEdFdz8wj5ODGDxq+KztXGZ2eiXDyK/Y2abM9jFJ7hmFFREZSXO49OnATlYbrtdxCA8FAUFCzAhG4A0vac+NMdpvH2+10HIOwh5uKXxcWPKCtrFlQuHsD4qxTerqSkOJEIy23hwrl0/fptAUC4pWFefd7SQfNzHLQ8dzHlJxfAi9wo6CMhUJtr6W+iuKAEKut7RKkBs4SM5/MAIJk/+xH5dYbSY+R8DETJ2gaCsmPW8cB3MwVA5n3+NuR9w6l0+ZcAIJKf+7IAkDcT9lJtLwznFm+63nedOgfAccft25n5KpKXbfT+9Y9EfxmAcN2Qt5a8gbyPJjpx/5woVjgWAGEj0Q5J1Z4+1C2AEa2NRju85tzYcH9WAMKiBatWLYJSlPSaf3HkApK3u6xK4mMBkNz5mVBwS6IDB2UC/HgAxAtG1u9/dwc1o8p1X++AACANje2UOy8NyfzwAQ9ODECGh9sRmfGhoivINTEACJ/XGx7pCCS8B6A+x6DTF7klMXTg81v0qLTeAiDbty8FgBmkVUtTBBXyXFEXhSNXQgOQwvw4eA3jhNfQKxD5F4HZAEkhwoteVl1LqXEJgj559GwN+fRW0+ZtS6gVOTLtPVenBEBmhWVRRGisAB+1yIE4ee8r6kAEgOl1sXAc5Kag8GNwHNTAbKLoJVPx+MFp8+5EDAAVLZyIeAKgvF90aFIAxA+R01VQa3vQXUfVA4iyfU0AZF5oPDkQFb7UIjnq3wAQ+bb7OgFISnIQ3i92unKr2yoW+g0Akfdl27Y0sA/qEXEdmyYtt3o52saNKWNWadd2k1lfxA7mBVdcZ4qW3V4pSmp8/vnnz+1CnisASU9PB/KKhZzjGNWxnyLJywhs86ZXpl9t/LkN19gHZuOw6NoNQYWZVnsGADIVz/5kDPWx+j/ROcY7LoOzgoI8Onp0mhS1KQzmRNc20TWYp5rKsSbadjKXwHQsaaC5gbpO7tT7hwIwtKPIWBBUkDZuXA1vxnXUDWlEAnswuKh5wit9504JPBnSKyxaGOR1W3roX4OQ0J76/7P3ntFxHWe26NcZaOScCBAgGEAw5wiKIqlABVrZli3b8ozfzB3ftNa779e7a73/s+67P26Y/MYjyR5bVrBFSqJISqQoBomkxJwDSJAEiJzRDXR++6tw+nSzgUYmpVFp2Wh2n1BVp845tevb395ypTet0ElrctZhktJHcyvmUI4rV0jxcm4I6/zvDL9FlpXwI+FVPJSsKokSeCXbTMcyRf3vNyLkqIeqQvVbvyRnTx41vPIm+cqiQDRRQNOsUHVfJCRuARLBImPhiyMhxs/4kNpcTIW3FlDurbnUWPsN/ve1edk3hkatJ+Yi/8SgTcnKh3j1fUhHQPBvtarKVC0d4QgyFUtHOFQ0IQIFrFCfSkzn75Q/hNuSTi/n/IR23f6AKsNVdMKP1XVWHcLx2Kfh2Ypn0c822n3lE+oB/50jK+zl8uzCp4T3Rz8iDH3efqpvvUUNMCDUjWYaCwSXZaV5ZVnXR3WKoLmYkvRNC6PCJJMLAxc2sxOf1cWxD7L5oaLSgMbH99CsqjLkYszHWLtBNxEB0cnEDEA4gsfJ2UXFWaBA5eCZeJleeXkbfJ06oNZ2DNK5fCxZT63+w4pEjz+2WhgO3rnbRrXzZ8JFvZ56+4MwCcwG+AiCriLHbhYS2g8h+seltbWHHCrp+aUXdwB0dEIZK4dOfXOWfEg+52KHcRqXjMyAoChyqapkzw3kz8AI8p9+/QW6X9KUlq2oFH83roRyFriGf/hTA22uW0+NdxvE92tWuZAfcgcRRA91g7IUDKRSWcF64dXD/dkBVaz9h+T47ofr+8JZVtqweRXVXz9DufNlm+9AlYaLw15APpsE4lYr2qfM86ww2fP2Bak8t5JmFszEtYHyGMbHb4/uRC4QViBtqbSmGtLVA6BWFpbRrEJswyvICDcwWcvnh+khErj/cOFjCsIjZcCnE6+hGGWXK9hWABuLMiiUd6mFMnHcDelz6MjAVeoN8oRKRcB4bCpzQf4qujIqDqVWoeVnjjwADqkfeH+VTM0r6vppYJiNcGRD04oQFcwsp2w8A79ou2EoVGnRJG5/2DSe2RBRFI6yGInu+LdQwsLXHt1m9EmHjCxFUDNjP7PyhKIMgvgmj8nbDse0SPR9PIVWh2w5EKoeZjrxnMeULn6mX5mjGSbqld5G3iuxJcgeUAadzRR9MlStYlWxrFoFzPRgFUaHOgJiqr9FO8viGmkK1tNPFNE3FyD93RWMSdjXfaSjWFxLEZEwnjF8/RNE8jXVypRYbmE6lv5e14ejfqb+ftgiIOy9sXZtCWRpZXT9YS7apf3DD2/dV81EY523Ly5OQ3TEDYqtBYudF7HYef++k9XmKQUgvCL08ssv40LtM/I5jIonASCLFtYK/uv580qCcLJaPAXHYSpMqUqcH9fhv6MAhPti7drlmDj3i9X7qSzJgMC3HYAYfYexwsBuw4ZVIh+Ec6PYfIslMe+jKgKA1GEC9996fbR+gaQZuAqswlV7deZa6qNuanO2UKmrjJbnrcYrI0DvR35NaSsxCZkEAKLldruWfk1tmw8YTAOux1QCEF4Ad8KMcM6hpymtL5/ObX6PBvKi4MecxzmdAGSdexMV20rpXNNZ8mKV+k7otgFAuE/8fSF6tGozzcgqo+7BHlBxYEIJqdHrrfXUhyTq6sIq0HDSqSgLMs4DvbTzxF5xTacKgLiD0gRz8eLZQpWqC4psLG3Lwgc3bzUhun0jBoDwVO+FFx4RilA8qf7TB1/gcwRyvI+JHJKTpy5AElJyyYOKq895Iz//2dMiQb29oxeJ4bnid6+XqR5hLOp0Q0BBTipHAiC9A81Yrc0RQNyP5Pgz35wmpDaJYgYgGZkVaIebaufl0x93nqSbd+RESQOQpfPTETEi+vLrdtoAHxEGIKmpFlq2OJUG/DJBngEIb1OatwbO3QAru97GNuWop3Q0ZwCS5+ygR7atBVXMSZ50+QJPBkAWFK6l3LQC0X+9uL5syugH93D3qS+oBVEwBiDsXyLGSqAP16KC5heUU1luAX1Rf5xaBwBqVP4Bmx+OFoDw8YocmbTcXUkH+i7RYFjSbHjyP9UAZEVGBWUx+OioF0pvVkWl+h6APFgAsgBR86xsBx0/K6k3ZsWwf+sApK6uDFGC/odGelc+5RIXnSh/+rR87prLSHOmaN7Iu2JeMVVlSgEIV7qurg6rVVC0uJPAQVELg8dxRBmBMwf40c119NHH8iVrSMOZl0mnqlfGcdwHIck7lkk1NynZJH24Zo90nmTH5Ou4dWsd7d178H4QOo5+Hm6XRPUYS/8ka4f5vDH80wm04b76GfeDPGh8FMQ4FUAIK40tWVJLH3+8P5qkqDYw55xYi4kuwt35LypddCQdnghYiHPl2WBKZocHxRpqst+m21RPG/IeodnpNXSBTlAW5VJf9S1qLLoMTX+5GppRzEpD8gSskKU/J3JC520Kjm6igpPrqL/qOjX9QLo3yzbd32ExylQmpUVtUWHew5yPaX4u6mOIaIha+Z91aDuldeTTqWd/YxwiXmkrJgld7RfNBcGqrvIB4eCUXjhk348wEsq5CJ8QnTuhqEKhHlMSOieyD8hJ409y/pwu9p+DOWIWHbccpiELZrEszavzTLC6y3z4HFcOrS5dRWUZZcKEkB+P15vr6YurXwolnHnFc+jRBXX01mFJ1yLQtYyohpDD1BWSnc0sa22OwhQuDbpgxWf0S6IIyC9efoEGkFfBalbsIO6CfwWPSVZj+uKLU6DWwhFcXQSOgKxePZ8KC7MBir3wtSkQsrpM/8rLzQTPeA4mzyxdyx4hQdq77ytaUFstoijFRXk4hwsmnUWoJtcviPA/50VFYKjVDHMtu5DrdaWkAjzI6MaBz47CK2OJ+Lzj2UdEnkcQs9ame1dFUvuNqzcAFGSUobIih7p7ZVJzD/xOcnNAp5o1m37/3gXKRA4El7t3JUj4sx/PAr3JRnebeig97VH67W//H9xrhfSDHespJUMmYl67doZ6PaiPM4Nmz3iE9hz+HV1tWo0oluz3IFTISqt66elHtlBf5A4FHfLl38fW7iiH9tdTWUml+BxJaaRUeIxwWVX+OK63n0oAklhyOQDnaI5s3O5qo5N3LyPPBHK/+pKFoYqlQJwTPiJ+NTgjKjEdpC28M+XGYaxuGx4RziGyBtRqPHK9OC9L1AP9Xu7IoypnER3sl7LBDB6NfBCxwh0bhmQNMAZLXDjP28hVwIq+RZsBsXyz2EICGi4hlXRenZqPvLRcOtQOIItBaUf0RrcppBLPZd6HKip/SByLfXb0MOeon0/nX8kHSLA1KqtrQ66VpHxzygUeEEaFEj2M4vIxRxP5kB1o6H+LvAao25mLSDw3O4XrRHBIaOsVfpbHdUBowFzCuBf0e4I9WkKIcomCbeM9pjjqZLxTTA9PkUek2mF4p8RULippy/s7kbT8zONFtPvzdiwEyP40e4wY7xdEjoy68WbmvhLJcdFilQPEdC0T5IaoX0eKfkSjcDheXC5PzAmn6B8Ps/RuoibHu7Qny2PVcxuZ4xKCofgEUgtGcQ2mHIAwDWvGDBj2oSH3JaMbhkf8cIi9YbnudRvXAbjcFY7jD3upqZlDaUi8P3lKavqPuYwjCjKWCba5PmOZbJv3i7n5x9DAmhqWz3TDyOb8GPYa36bctrH0y1j6ItFxzfuPBZgMW8c4EMIeIbxtjLO8GiulpUVYUb4/vyZ6naC3juTxF6AK9CQmMz/Pd5K7JKqu5cyz0NqMDXTLhxX2/Hb6Yc7rQtqU9x+kAdqV9gZlbpArYKyYkpEjrwknmHJSuviMJ4hWwdLgIvVe1Ovj5utRr49E4CN2XEb/FWMYyO8ukxAMb2VmMPC/DTCCbdU8j+btf548OW10d9nR2O010DDloPC8RBeDisVSxpiwchFiLloFC1QsrZjFVCwDjCgAwjQoTdEK9yMVFIClwFpET7ieo92dH1C5r4pOhk7I0/F7VFG0xPFVcm6on9WxiskLKWbOv/hB7bN0o72eDl/DxLtoHi2fuYzeP/GRvAYALTEUK+07otrJyepajEYDkNkVM2nD0pU0AAPL9z7dI645U/DE8dQMbdv69TQDFFoGBe1Qnzr69Sna8ZhM1v7929IJnCV6ubDS1M9++pQYPx/s/BwKWLWgROUbpn+8zd27zUgA7xdGnDlIYucIeVtbJ0C0TPpmgYSMTDf94NlHBWWKj3XvXhMiIzAfXDBPrJB7PD5q7+ylY19dot4eOTZ/9Zd/SXNrpGfGieMHKB9y0wPI47h05bL4buaMTPL0AVDAU6WguFoAdo9nkP7xDeQYWmXEZfFiadA55LlFsysz6C5WOIO+Skj7SsrX66+vhWRyB/opCNWrg3S2EQpkkMldUllJ/7jrFICWg1zZsi8soTZEqiz06qPb6EzLHuwnqZWuFGlOeOFsIyIc0rgsFwaIxRXio4hkBUCbynDm0YKiTUg0zxB9whQhBiQX28/QiTvyGZoG5TQ7vDcCmKCGIVM8qChdQUVRSsEN6leKasKvD9QKUWBgY3WpgY9zWfSEV4GLJY5KcuAGPzF0TYxFLUIgdpVHMGhATG3SAipCktikdhVRtCIxxdcgRwMYjPMZthyajWjPoa7rBugQtCoos3EJDOrJKo6gEtLF75qCxYc1f1aJ/jQkI73BHlZaiiaX6wTwYERLY+nG4G/8g0m/i+PBR6IHmHpQMXgwP9Mtqq0seaxLUAMQ08PNisR9DSTMgEIAJW6j6X3G3atBHv+mKVZm5St9rjCAbKJ3TNjsDGmWIzCZE65Zlo37I4j7p9+om9+MPbHYoEv0HGxkqjmfeFjG9RWTBLXyldhOU+FMHiDDvYuj/iJx3h8PAICwKtTAQAAUVLm48TCX8bi0yznMSRE4aGxsnFL6FffdlAMQPsnTTz+NPIB9eEnFqk0ITUpREgMQ9gSpqCjHSppMRn+Yi3Zx37N3//hW+r/DAIT5r08++ShA6PHYifQUXNDvEgDJz8ulNWtW0fkLlzB5M0UQTauWibowHoDwNhcxafuzPAd9U2WSg8wLIRJio7qMR6nedZk8cAt/Mes1+sTxe+p3yXymsQIQe18GzX3jVxClCdKV//DfY95D0wFAnP2gXr3/E5ETMQDwcfmJ90Q7YgDLAwQg51vPULOtke4NKtWhEQCIfjfzxG5GeiltnruZPjoD9/SqlZi0hegAEpTFQ3wcAOTVJ3dQG4z2yotL6F8+eD8hAOGoxy9feVlM2DnS0QkFthzIQVsBNt55R8obmwHIaz/ZLjw7PvroMBKvhyAkUiGUsITRGy7+jRsN9On+o4hIlAnJaI6OsrHfp5/KST5Ptm2YEC9bCvle+Nzw+fv6ugXFkAF4071WRFnk8T797CTV35B9qAHIACb1ra0NwvOm6e4d6gYI4aIBiDsthwpL54jv3n53JzW14H0UB0BuN1yiCqjDiDFjAiCPPz4LEZoc5E90CgBys3MRrZk3B1LHXvr4y+v3ARCXPUS/eBwiLG2fIf9C5n6MFoDwtimIAG0oeoH6hnC+9jZaNmO+oCR3ebuQixKgTFcWpbtgvsgCFIg2HLp9lAYCoPX1Smnt8QIQjsAtS60UNKzLQ01TAkBKbVm0AOIX+zuviMiHlq/+HoCYlLseEADJyXLQlroC+mg38rswLdOg6HsAwvLjVvrBD6pp9+5bD730Lj8DxuPSzs9pu/0cZNYfQzt3i2fJVJZpASBrwaXt7u6GpntU21s0ygAgPCNIEA7FtxOmNk1l78Udm+WDe5AoXF8/jqSdcQAQ0YXJZnUJ2j+WVX/zOca6n3nf6TInHM3lHks7xtO/5jrEnyvp8VQEpKJ8BiKHpXTh4hVMvvpi6Fjm5L/49sZHYSzZcra9OSVCf4tV3SU1uRTJklQQ5ndbs8NCDnZl6mq6675JW/K302eDu2hAJYxrykf6So8R6dDJ6HwMMx2LIyHz//f/JVZIr/7n/3bfpRjNUE3EeDDnbJhpWRpUmPdx35hFVQefpUsv/Jp8aaxvrqqhQIcZiMR7gugogo6GMItAfyciIepY7PuhFxI5+mFQs3SURkRF5Coh/6YjHJv8T5Gl1U5fpO3FkovyPsDvvPItiher1CqRXSSbqkgGgylPh4+eX/ocVsfToKzUKzw3PjilIiC8QmxI6WOVkOkp4uTyD0dAMuGqXo7E5Y7uTlpUPR/eFGn04aED9MPHnoG6Vgh0pR46dfkiQEmXMdbmzqyijcuW00efH6Qn6jaKCMTXZ89T0802SEgHRXSDk7Cz4Zi+dMk84dz93nu8ABMNLVVWFdOWzWsg33uKzpyF8zYmzOxns3rlYuSFDIGa+SV1A9hw4agHK2JxKQUw2rJlLfLHuK1WTPDDMCn8HOMthxbMr8U5c0BXyhbbzpxRiITJNLxjWqC610Tnv5GAJgUmiqJbIaGbnyc/p2XBBb2whDrauug3750F6JHX6c9++X+Kv++98xb1tsuoYg62LS/PF5/7Q7fo+e1LYMbWiehNGmWmOakDKmA7vz4hJJKDQRf6Q5rm+JC/s3VNIc0pmkXnGr8kV7oE8+WzwYdEcdlz6e1//Vx8XryyEpdOAqVw2EN2yM5zCULNKju1lAKRQbjcexGdctDy7O34C3oT/2fcTByChICAcrjvh4fG/nuHqTs4QEOKomWBiaVVucOHbAH0saLxhNB2pZfL0ttc2J/DhvG0MWU+XfU3UktAgidWztPjKaQT08Xxo3Q/c50cKunaB0Bj0T44GKPlzlyqdhXQsZ6bADmQ12cApR3Sw2ibeg8aERBBu4oKLBiUML5P1H7hQVMSucoXot7sqF0FIkWaghWxysjTfcWckK0+xxl0J+aPmjwx7qdE8RQnGjoImR5eFiVZbE5Ot+ABGlChXospgdx83LAxZ2Lxi1gZQTvqHYQSHhftdi6uHaIbIlrFYyxmH1NYQ7V566YCamjwUAP8d8yywQGTWVNEe39w1MeUQG+860z0Ky2xy9GPaIQkln41lvdx9By8cmOidCW+qpP67bx5OXjOuCAVPrWqnpNR6YlQxebN86CdOWinfI5OZZkWAJKdnQ0nxk2Igkg5xhGLcYPJrdhtnFffrlx5+Ozu49uRBbrM2rUrwW8+kKyVw/8+RiCSdEI7Qk1GuvFHOu5oHhiJ9n/00Q3iOjY3y1W64CkZnwAAIABJREFUB13G247h6j0cBcuckzGaNi9fvggGahl07Pg3mKTFyvxhfWLEXJ7Yfje9YHLD9En7AL2F/I/fFchJlw3zN83Vzi3MpDWODeQCFz8Hk7sPrG+KbZxl0ZdFxgpFx8K7L91EwdKAZMHf/Re85+10+T//dcLIB7/jol4C9/dEPPgw07Di3rWIAET351ZqT5Ci4+sp69JCat4MCd6ymzFKWbyHmcZuzhcRv6ljmiP7QcMHBL9zrgUKv/dCipolwId6DwZBmxK/A4DoyREYLxQGPYdLfn8ZrQxtICuElz70viu39YAepQAIAxvD9w2TNouaTLmgkOUIuai2YD4kWMto5+Vd9JOlP6amniZq6W+jLGcWPEC6qDCjkK7cu04dPZ2YFEOyF8fNTc+m2soaqgLPxwdumnBQxyTlo6P7QCEqpdpZUAprbaYlc2soFTkWv//kY+HHwaUM5nuzZpTTwRMnaOGcubRu2VK6B6O/XZ99RotrFtCaJQsh+3wJ9KUaEQk5cOA4NTa1CRUpnRuQkZlKP3x5u6BafbBrr0hGf/H5J6B6xWpTNkx0munLo9+I89kBaDQA4WNs21KH6wyjQuR3MB1r/+f7QONNFcd/lPMrMG9nmlEHktfXr1uI6MsQaFktdPakdGcvyJE+GF5EDVhulssQ/FMq5tSKCfybb3xANneN+N7PXhIoQYC38KCkV7iLUrCfTMgO4ZouX1xFC+eVABAM0pcXTtK1xgaAHEmr8hPc6RGpkcdoph+tqxP36R3LBcpPlxN+C0w+uQyie70D+t5E7opF5rW4QNtCgob4zFQsh12CpqBFAhRWRnIFq2l+yjKIPgWo2VVPqcFMyguXwcBQto/HQcRuoUuD12hBSg192gYwAhNGUmaHEVYzU4pYMKPADa5YCbo6nLsBYIF0d/iNcL3lD5wczoaX/H1nWNaHIzKGMSC3T5vuIUJmqKcB/A4pml65NY+qUwrpSN81kQskjmGiHTJVK6KW2nXuR0SAaw0wQA/RdEXed0gpbbGThAYhXSrCy8AqLAGqeP46JMgVn4dTuuIN4oCIAUISrJ7wOOR8JnVg+Zf7iif8Cc4BeC1+R1aHsS0fI6TU3BgmaHPFsF4FMZ2Xo4MaMPJ9Ec2B0BcPfQq6rWhGXI6IAUD4oRqvf67OUVaaSotrs+izA/cnLAe1/xBTwhToiPCKk6JtcpvD2iiJ+8BYEVFNjcv/4Dwv43qoTcY6l4kkShI0enbyP+zYAWuIQ03CSfxhLwsX5gnBilOnxj7X2rFjBtp5CO2Uiw9TWaYFgHAD2BPk/PmryaVq4wAIU5s21a2b2KR+Knsw7th1G9eKnBU2URxX+Q4DEFZv4sn1dMjyjqbvHzYAwi8jVg3jydzJU6cTUvkmAkA2YtX6H8CbXzsvVbijmwFIGfJJVmevI55bpINmszvjd6ILRwtA5vz2l+SC3O611/+WQln9DwSApLYiufijH1Lrwq+pdc2XSPqMvqM1QHmQAGR58yPUnHabtmQ+Ref9p+h04HhSALJ95naRlM45APyCHvBh1f3SLto861HyYrU7Py0PK+pQq4JaUgFyHHi+GMTLnZOZeXwLwAEn7eMXTwJgwAwN/5UVlMBTohDJpg7I3cI/AkoCHPmoLmejyjAm6X5qQ6TkXnOLUEyrQg5fOswyByH99PGBzwFkfPSXr74qxseZs5eRnzFX0KK+gklh/c1G4VViJCdjtbyoMI8e27ZejIn3/7SHHoMohdudKpLbu6AYtWvnp+JY8QBk9YrlMBLMAIDwyHvi9AkDgKxehaRw+Jx09zJNawAJ7TNE//T3tQOASMpuIgDi9UagZgWTw+Xzxf11/Jt2qr/VNSoAkp0jJXvb/TcQNZKT8OEAyL9/7Fn67OKXlDszNKkAxBOQyD873QXsIMFDeXotOZF0zWID9gjAH/7TicfsHfOb2zCy1BLRowQg4sAiqgIgZnFRmS2fZiJB3YUFkAP+8zQIZD0WAMIJ7tUOgI/+azgsUutVdOZ7APLwAJAd20vp+NedMBe9X0L33zoAGU8+xWjmIFO1DYOlzz67M2aqGEsMr1iROaXeH+Y2TxsA4WT0YT1BYmp0f1iNJ/U3QGtqbo6jcE3V1ZvAccvKSqikGPrZJ6X775jLBAHIWCg/Y9k2vh3DTd6TrWIsWjRfRbSmVpZ3tP0+GhDCx0rWruG2Ge3xmQ+/du0KAPROAHXlm6PoWAw6dEl2vPsoWJnm7EGif8Bk7nYG3NFLXYKCBQN0UTgSYs+LUJ6tgNZYNpIdikdf5+2nPs1fn4HZvJLmzVjo0ya8whtk/u5XKbOtghqf3En9c1F3PFX0wh3/NS8e6s8jLUJyfe5TxtJ5G2Y/C9UpgvGjfi/d/RTZB910c8d74itlsWBKoI0mqZvPw4tpRvK5OodQzDJoVVF3ZRn1UIo+DHK8psgHV4UXGTkKwpt5ZBKtC74Ryxu30Jdlu6mCZtNGepK+GNpHDRAAiNKn8BFJ67psy3+CilJK6FjrV3S9+woVIin9bu9dqivbRHdaG6nb2wO53m5aVLSQVletps8uf0arKlfRx2dkgngOjAybERFw2V30ytoXRdI3R5P74JNx8eYVREJ8tKBqLlUUl1F94x06f+0KpaW6qQSRjzIkn2fj4g7AAbcbFMB8hOR57O06sJ/cKU56+cmnBcj51z99SFvWrUHELpOykPjMFKtPPjkCw0sZRQA5CNc/Qj//6fPi/H9450MoZBXTvHmzsU0HVVWW07vvSqMrBiC6MxxY7V9QU0tV1TNAreqirs4O5IvcxTaEfReCnljJoxaU1wF447DLNKhPAE5Op4NOHvtCHC83TdKnPL4uKFrJlfGwD+vQDvl9ChLhKypBBzreQBehMsYlHX4rfuU7guk8eWzy+xRXJqhjMlF9377dZEmTq+vMC+cyhATjiKJzbYCXyYqqmfTBlSOgkgUoK01GDh1OOZhS4Mtz5y5M/1CCMEbUxyBrBlntkiIUgqKXPVVGzsIqmdyZBW0rB6uDoU2QKbYpSd7FSxD1yywWdL+Orzso05cvxzuPYwy/Dzs+pyZQ2bhYQJ+xqcRoK+5nv0/xCnXojaMYaoE+OwSQCC3jpdbZdC3USJW2YqoPNVMjtYONyEnenLAapW7paCrTqITyGgqDoYX2Csq0psJnBOCDdb0CUV8ajvrpe0l8b9AHlToXVLAiKrpD+jccNwL1OX2OEKIfFpWoHoEsMhe7l6+3PEZQSRPz56QRELGHKnhYmZ/7mvpqxxjTJazohrHUJvMhotEOTaXiSIimNw2qCALvwd+Zk8xlfZEXpeha7JmBFQXZJo68GNq4morFfRkFDzZNhcSiLudxRSsdp+iBdi5E5IPVr86c7THyPrjtZuqV0S1m2pU+rrh3VeEoiXqoCed1FNGPprrpCIh40CeILo3mfTudEZB160qE9O7duzJa+TCXsrJ0qqnJgffS3VFXU/f3mjUO5NG1TnnyuTGWeIyPupYT2JBfPj/4wQ9oz54kcqxxERA+5YR9NiZQ7/HsOmFjQvHkiZMDHE9F9I0/zn1H2m00E+FE+/NEu65ujUhIZw74gy7J2mHcKKNJYDD192iPy8fPzMwQfXL69IWErvExL8EkM/dht0WuB5dyvMSOtw3AByGNoAYrZHm52AFKYD8sPrtzHfSoZTulwzm6Jf8WnXMew3aY/FTIyYoV0rwZ1fLz7DNbqKJ+Fd2rPU731h4U3zH7wUzRMtPVkz1tYpQcTU+mkVzTeR/9Hsz/cj1lNFTRzVf/VSSeG3QqnQMSx1zQOSJmOjGCCaKY6xJgepUCJjwPEPK7KCEADIPyrEBJ2AMCgpoHhJlSgv0qOmrJ5nPRzWzpJbEmsoWqLDX0gf8t8gSkSlJ4kGkM8txM2a7L3EozUivo2sAlut5ygx6v2E6D0Ag+cPczykvJpztdt7Gy7adVxWsoFV4KhxpgrMd1gCJQUWYhVt7h5H3nIr1W96qIinxyci+V55fTrZbbtGTWYlpYUQOA4aEMd7rI++DoR2dvJ/3xkAQEov2oezpAyU+ffEnI7/7hk92Qg+2luZXVYp8r12/KMQEKRmlhIS2dj1wQLMB098NlBsDl9MULtGrRYirBb4eOf0VXb8jtWVL3hSefFPkB+/ZKai7TRmwK5PJrKTs9l9ZtWEbeQQ+d/YZBOVR5MF5nVc+lSsjoNjWxE3EnVVVViIhLOnI+WD3ozFcyOT/dLXMy/IFOEcnh4rRlUF+RvHY9iJ6UQfK2sriA/vGdneK7kqIq+GlIcJDizDSoQpnZgzRokREHnl57PHIiEnaonIIIKGXKUPTF5TWQWO6ms+3nQWeEfLFTDoY0t6IdYWFBmNGhNDej3og4cklNZbNDxeG3DQJMqTEGs0JxXlsY30malwXtCSnzPc4nmr9Qygm7b0DFyiMljFmtjK9RL6Jm77bIKBPfxw67BGMOl4v6AODEsZVpSsg2RE7khqy2IME+3EWllnw6E7pB2TDRnG+toCOhC9DHkxQU7geOdskSvVkZDGhwMM9SRjm2dPp68AZyUuQzg38z5qIM8g21rug7z5DfZUCkpHgZiET8pm1ApxMFICaiTBetfVFp6ZB2SxXnjC5sxuQRqNrHcEPNPFEzBUpNsqOKfFHTPgFEzA8btZ/5eWxWu7Kr3JshDGiWsNbFELBTuIUn2RZF0bIhemUGKGGW6JYXT/4VgENL9fEqiFKo42UABVZiJu2qvu400B03F4Pi2AIQb1RFHjJOetmc8yGuun7wmudtSlFLHECDJLPyFddxJC5ubBUSLv5NJ/j4NhkPcteN16dEJtlX0s6dO6fU+8N8eactAsIn5WT0/v4hJGk3xA0x0z8TABD+9duUjM6AiRW8Dh+ZQBLPdxSA8LVkWV6mYx05oqRIhx8NU/7LaIHCaFZkuLJRBarR4XpOzueo0PHjp4alJ04mAAFZnP4ruN8z/WH6ixpXQgDC8rx2vETWB7cheRkO7AVtdNp96D4AktqbR+s++yUNZSJq89L/F5XXf4AApOyTp8l9Zybd/PFvaCil/6EBIKvqn6KLecfI41AyoJgr7LD9TMzb/uSVPiXxAIRB0ZKMFTQ7dS44+FYhyXv83le0sAA0xlt7DRqLTFiXt0o26Fpbq7dRNlbyu/t7AFLu0LySeZQKxSR2ynYiT0HL7fIFY9DhBbXKDXrWEGYfTMt6+7MPhPO2BiB83NLMMkHhug1Z3EpEedkBvbGlBbkRcpwvmT8fqlItVFZcTOsgxmEDnZCpWjwJ5uMePPalMDE8eUbKyC4HKFlSW0sf/PFTTMDkBCoegKSnZAqlrLLyQrrbcA/5IL0CgGRkZtHK1evpj3/cKxLha2rnwTW9CFLfqXTz5jVqu31HHG80ACQDtKDlsyvpb38vvWomA4CsqCiiZZVF1IXoVHMI+Q5WmAiiTAcAsWAya+1Mp/Q7ZWJs+SND9G4jcm+0XOwoAEhWOI1yI+nUG+mjvvAgZQF4LbbOgnT0dZiXeikFRKxMCFfMtoKyE7gK+MOD734AstheKbb7ysuRD/Z/kYP0ewCC2NpDBEC2Any0tQ3RhUu9MYnnfK2+ByDjU5OST+PpLxNLPucke8+0JJ/rnplWAFKIVTAGIbt27brfE8R8rRKAkG9TMjo3ZcJRkEkCIMaFHuUK/mhuGfMqTLKJ+XC/f9cT0kfTj4sW1QCI5dHJk+fGJE8cn9TO/zb3cyxgiaU0WorCmBSE6fLtAVq/MJXu5kQpP9Z0NUHAJM9RCGMw8MmXBNdCs38mXar4ilozGkSznBV+cofd9Nipv6LBtG468fQ/yomFWohjWpbxmSnrURaC8dEMz/TP5u/MEYlE3qMxCeomynIaVLDyv1pPNqwCX/3zv48moettTCdhvxBzlAPz5ZjCv8E+RRSuj450hEwRDsysjNVcnZjO8zEjHxPHSOnIpgVNG+hEJSILhqcBVqvD6bQj/DrdxCTuK9/nAkQISoo4If45pGhcoKasyFhLFemVlAMVoY7BdmodahYu2UM40dAAvB3Q4XVVm5DgPCgc1Jt6YfCXWUQ9nh765NJe+tGKV0SUYigwJIzg0iHzyv4i//Lp2+TEavpL658BlclNZ+sv0THki4gqqAgIf7aCKqKN6GqrZlNLezttWrGGPj12hPrh0r5h8QpaWrsQIAH5J+jYAye+oic2blKUFxKRln/d9T4jHgCDNHpp+7N07dYtugjZW4dhWgdfCvXsTwXNi9vEpSRNqkd1d7bgvSEjAHVbHqM9X3xBHchd8XiG6JUdT1NBbi4dP3eILAOK6sQGdCi+Gd0AdzKh0o9kbDuiIFz6PGlwpPfQU4s30/94H3VDycrMhYyvvASpeelUWFAqPnd0t6Lf5P3hgTSuVlWStDEWQXCD2qQcxFHv2UXpkM6dByUrqJaF79HNwW8QeZD7Z0CRq08lsnZ2DFFzq4x6lJQWC8NFLlYouLnsMuISisgKhaw+4z5ns0S7opL1e7rwmwzbsd8Sl0rvSsrxl1BfqJvebf4YkTU58O3OVJjZyeNFbFDuwlgR9Vf0prANlB/ON8J/Ic7lQVtmUhGVUj5dsdyFnpSdFkdmiX24fBE5i3gI1KzQNK12xZSqFXbIKOO/C/47iEBp+ThFVeRlfi0l7gN1TSWZ89iPaC8ddXxByTJUtCDAoX6PiYSAdmVp15EPRd2yweDPUHQQvWfU2cBK8eHR6BbRTyYuqUXRn/TzVURCzCv5JqWo+EOZFaV4/yDqp4sLkSgu/F4NKWBiUNvQr1aTOaF5gUsnqjPFUV3E6KOWOaUqehHGg82gRMVJe+nE8z2fSmUnfkboc8SDD/49RvVKPIRjlbh0mwRdTHSPep6JaIzpXaT7zRwtSdT/8d/Fh8JHs88Etvm2RT/Gn3wOj6cdOwT4aIPQyHSVaQUg3CjdyL4+xXNIeNPHTpp4E1aYqoE2/PHj8uX4sJdJoY1NIghJBhRG05/GQ9E0a0t23OF+5wjImjXLp9whfTTt0tuMNxoSz9vVD/Lhzs3J5guQuJsB6sWxY6fG5BuTrI6JpCDli0DdU2BnWHKD9H93+GkxXv6v1sqXny0D/GP1grBlgrevcElKqYU2eZ6G+k4KnVj6gVilDrl89ELDfxJJqJ88/t+MbSG4JAq/szUFi9+IyF82vjf3SaJ8EHPEP5HKYoyYiqZEmUCFyOXAv6t+8wu6+dN/MdSyjCHLoMKsoKX2NSes68Pp/BHRfzhXQNF/RX6H2ohBAruky20UYMCjjalZXFiut6ppCXldvdSafceYpDGI4TIzOIfqbNvpcPATagjWiyiIKHh/axoLv7v1vMGN1eiF6Uuo0FksJonZzhzy+j2CCuN2uul6zzUx2VxQuICO3jlC62dswCTbS04oadkRPmDKVmtPO126d4n6QG3q8WoKkYU212yguaXVdPrmeZpRUCYmM+8d/lC2De1ljwhZuEI2yoUzZVevpCulp6bTj7Y9j3qE6M2PMJnHpKiiCH4fACkp4LAHcGGOnIL7eXUN8kzSaBDKTHuOHhDjkqNtXNiETgMQpxsTIUUhKcouoPwsmG623cGcSl68ubMWgtZVRhfrr9ChIyepan42bV3xGF1rOk/tngaxDUdEuKQgchPxyRyIIfjT+CPKJRt/VxZvxAQ/TG8eOijbkQbTQgAaLu7ULER95OBt74VjOd5BXAahDgNWkSja/dzHlCxF0cIcH0pd8vcna5bQjOwSuk2HKbVADpTePiwYINLEpaPdS1cvynyZFY9CIluZ6w30sbu5fEfydeNiRfTSp4CCBVAgHf0oN4hgpVqCigGf/OuCiWGFYw6VDlYBdPro941Sdc2JvtCAgI9nt8ub1q8UpcSlsCiZbgzyGeFCWkTVNASdr9vUKsDIZcttmh2ZQTfpHjVHukUERJjFYfyDUETrbbWInHjpTOCmBD5xc1QxKVWgJBJ0RCepyIcJ62R5ExCJ5oWY6Fj8u877gDKWxaNyfLxRB3RzVEarQIlBHUcrEh2QLCnNNFGOByJidzYfNR/DyL+Irr5oyd0ggwz1gHUCfJj34xwtebGjtCwgZvkVBpX5fRrCYoMouj14SFjVA5JNCrUkL29iURN3zj8xagSvmh88BcWjI63UmSDxnAGoXkmKp17JNicGIBp8yMqpgroZhoLcT2MFHvo40wxAxktnimn7NP6jrq4UOaSdY1Lq4jFVUHDXCA5MY3XFWBwdV2SSajVv3jyhMXzmjEq0TXTcYWhYE1aYmqQ2jPYwE6aNfYcBCPchRwC4GEnXo+3YKdou2eRenzYeVI0FgOhk8y6s3J6FgtBYS7I6jhaA8Hkv3fTQX1Y76UgmtJFGACC87fahV7CqH6asYuSFuG9R1eAC+tOc/0UpVUMPJQCp/vu/ohv/7u8eCgCy7vxzdGruPvKBX69XiTUAQYYsLbWsowXWFfTHoTdpQC+/DwNA9NM66AVI1NEUngeY3c8xwXutVtK7bnTfoEH/IOXCeyInPYc+u3QAPiIq0VkwZ3TExUJpADCPIxqgJ7w8wT15/SyduXkxIQARY1eBwB9ufY7y4NHB45NlfjkH5OSVc/To8vWC+sVpqelQvmpG5ITpXge/+ZI8aCvL4yYDIBmIzFSVzKU7zZjQKgBisTupBiCkOL+Idu79jJYsqabKkkq6dOcstfRJyfZkACTbVUaLi5bTu1/vodZu2ZDJBCBry5FEn1dI/hT4k9AZyiuQk+SJAhB2QK/FmPHYu6jN3ihoM7mBQuq0NgJchCCUm0JFliqClAAAgZ2uDl6ma123oHK3ii4OXaF6BdBGA0Bmh2dAMmEGXQH86AcM6QIJaw3NF5GQL+kifEpkv/Hk0g4fj/X2Wsj09tFFRD7E8PgegBiP+IcNgCxaLCOBp0533Ue94u//rQOQidCZxvpen4ztx6vUxfMZTj5nr76rV69ORlVGfYxpByCcjP7yyy+DhrUv+cpvHBApKSmi2dVVE8utGHXXTHzDmpo54P26Ial6dnwHm0QAwhVIFq0YrpLJJr3JGjfcefmB/MQTm6fFIT1ZHcVLNNkqmOkgo831MLddJ5ufP38ZMs0mZ/PRVM60TaJ6Dgc89G5G9CoDM1u1yP5Ti48e9cDtekYKWaCWpaL/4IiEsdoqJ6acD8IlG9Sfx1Ofpe6BTrpZeJE2W5/GOrifPl7yvymlXCWXquOm4b2moxtg+iT8bKZlGXU0BT7jFynjoyH3+YKYVllT7hVTwe7tdOv1fzGWV4yoB6/kqxNqaV7+J5/PSD5Xv4tVf81uYLqWKeLi71R0EgAIbUSoJ+MiYV1FWbLaS6m0eR5dmHdQRDe067OmWkmjQis9RT+Cx0IavetBnXksisVFTV+Q+SGi6HaajAoZRIS1rCn/jsvhQMRjUe5iTLAXw9YhKOR3OWL1xjdv4P9VeIsXOPUzxkTjZ+NCLotKFtDiigXU3tdBdzvvUVMnnMdRpbklVVSRVy4oIwF0bH1TAyb9rfTMqieECpUfFKw+bz+SyLPprc/eoWfXPi6iIHy/v3vgT8KjxMVhAhRBDTFWbTGtVZQmGxTadATEif2WzVlNp5pZWVALV4QAZLJoViGAB/7HqkCXGy5Th7eRIimy88NWL22q3CGSfFsg/9o72EE9/nsUtpeL38tTZlGeO4c+PH+c2rtkbg6/n1KzcoxrwJEGLhxF6fTKXI4Q8mOsik7FimBcBn2tSHDXSe9Bemn1asoFRaoRkr3NIZn3MrtKhk064QGS4pL7tTZ7aNAq1R0zM9NxDLnNUBip3oNy8NlccqIY7nZCCncOlKkyKNcKWhquxRAiDS6mmmFTGyhCIbwzOQWc+wOEHmFcaEMEhUUIeJsDvsPU4pXPHr8f40LVWUceGDBYHfK8MmoKwYmImwaQS8KKZpWRUiqLFNJR6zlEjrgKcoymg5K5mKqoIdJKjSH4SGjaFOdmq/vGYgpfapW4CPJCIgEZhRWREZ1wriMhccpXqJ3Y1gLalqZhWbwuCnXryIe6Z2JW2HEOgyoleI7iGEbRIFxWIvq9UMFSlK5oICP6HgV1UD/fxV91LzEg1JGMiF/Tz8QFksdGHhYLAIh2IBKiF7CEslU8VRoGkhb4r4ht0f82AG8ugUGTGpNqD193myncFISCnWgSoo2a5cj/tqFvsrLstPmRAtq5m6mF2q1VzhEE8JCVi6Fc6Y7RkQwdrZTdFu23mAjIfW6O3P38DhqHyM40Rz/Wri2mgYEAXbggI5QPe2Hn8ytXuiHOMTalLk4+f/nluVAjfHfaks91X047AOETjyoZXdwA91OxJpxbMc2jaEJRkO84AOFLwUnY1dWV9PnnUrnmQZapBCA62fzUqXMTNmKcLABizYFk6u1B+hDRj7+rwotOvxMSABCek75W/Eu65b1Oth4n9VXdpRW+beSzDNLdWSepfv5RY/8HDUDsfRlU9v6L1F/eQG2PHBRD6kEBkDmXNlBn1j1qz28YEYBwHV+lX1F7qIX2DX0wYQDCxyuEb8PTc5/B5ENYnAkpzn3X9lFjn3LyTQJAQpgcZmOSX1cDZTF4bricoItgctLW3wElLA+1dLbRzKJyEfngBHU/qD5tMEEsySvGRFrSht749A/0060vUddADyIw2XTx1mU6efXMmAHI7LIaah5shYeHngxIAMJldfUGYZL36YlPyZWGlioAUpCZR4uK14s6C18STKjqO0/QPZi15abk0OzMuXTkxkVqRbL+ZAGQWbmlNCd/BpVm59I17yVqC9Ujx0ZSmiYCQGzIx1rtfwYTvRB5Ix5KAShgYFE/hBwa5PCU22aLVexBmBa2UhMda/kKFLJUmudcRCWuckoJpVB3pJcO+b+EqpiMgI0WgIiNASiyKYPyIjC9RBSkC+cRDB38VxbJp7mgZF0IN+DcoOSZInI8//wegKD/eIL+EAGQx7YV0OXrHrqF57/VWEH5HoDo+ceJHPRaAAAgAElEQVS3LfoxkVwV6fA+vcnnup8fCADRyehJndETAJBqRECyoTk/7qjCNM9wJxwF4fpOEhAZbQSEt0s0yR3LBN3czcnOy/4X7PFy+/Y4zRsn+ZqOt52JqsFtZ9WvvLxcUM0ujynZfLhmxefiJIt+mI8j9lWSvAw4ytOCtK9hkJ6YhcRlaY8gIiRWlc/BE1cuKUXQ809dQivdG+iA409U3bCMwjl+qkqbI3IVIrhXj2/4LfXntgggwpEPcSiTIhYvluoFPuQhG5/Ni46J8j7MuZ0JfxfJoPJ8/IcXyma89wI5evLp2s9lgrwufC4dPYmJcPCieRwZlX/nRHV9YF1PMJqixxMRDPlPX6taLWWZXuSJ2MBvX3XkBTq29E8UsmOVkV2cdT0Vxz08yBEUuZ87lE4v2H5BX4cO0ZXAOSShq+OZ6mYsKHLSr/JHYP45xIpkNUVfyOVaty2NanJqqDqjmjIgqcwrre9cegeJ6jJZWiTW66gOt1PVTUdAGIDo7/gaO5Rmsz+Ik+lzq7yQNBcSuqGmxWVO6WyaV1opQMfxq6cFALnUcBWApYM2Ll5Fv9//PoCCjCzweNAqWOx2rheamZZlWnQGlWkWEu79iHDIaEHEiYmTAjmw/sZFlavLdiTs2h3ygriwelyaVUk98DtZWFQrJuoemDfeQwJ/ZeZMakVk56Nz0rTQ6ZRRBh+OkwZZYlE3yOBqqfAhOLhrrqErFVEGOJanOVKoKisfUr6FVJqRR76wh9IdkO5F4k+D5xaoTxcpC54fYYt0lnahXk5EuYpTquh6QEbF/ZBpDql8gayibE6dke3jrldRFoLbOZdZYRgzhuD3gf+C2MeB1XB4v9ONnptU7CqlM70nhFfMrcB16oECV8Sq5HaRzG6FmaBoH0wp9Wp4mPtYeZdYtY8Du5GrgY4sFFx12a/8Kl4fWEr3rO0i9yOD3NRr8VJluATgo5y+oktItveI6AuvkOt8KB6LEXikiDbJpon7QP8ewX2i3dQjAElG5ERFQkR0T0lei2MYERHcGx4VRfDbKKgc0NnnRNSXb7WYaIaiinFD1E1kyoaITQFR+xnjS1XbHCjRTTGHFnSiuVVrm/P11bq27AbvktfDrqIfRndoR29+z+sHpEp45230cW24h3XxI39LJ6dbTI7gVhUliCC6FUQU0ijqezvumapZbiorTaEjx2ReVJDraEReTIu+CSIgRh6H6OPottzX2v08pt8TREDMTuwRY9UrWtVhP01jBOTbFv3g+nZ3+0Chkjl5oyl6Xvbss2XTnnyu6/dAAAif/KmnnoLvwSV02gh27wkACIfxn3xiK+0/cAgvB9NMYDQ9/gC2mZT6ThIAMS76MIpYyeReh5uYj4eOxHXR+3FexMaNqx8abxCu20ggJFk/mdvGzu9s0sa+JyLE/oBLTLvyORQeoX8PQYgd4I5vnyNpDDYYnlnwvSjKqJA/ukts9IT7OUqzplGzs4Fs9+DAnTpEdzcfFYpYQ3YP7a/7G3Jl84qz3F0ADfWZh50BTPBZzfOMHoljPxj5GzwTjadc8U7m95Ghza+ONut//ooGquvp3uN7xTf62HycmFzRBOpYhmiPCZDwPoapoYmaxRYehuKVTkIH1vC3Wym/BTKkXYVUP0fKTUcw8QoNyGm1QX1i5R/FCGFa1tzBpbTKsYneH3qDPCGd9R5ljRgTtyFM1tWMSCTAKgoWT6rM7/xHirZSGpKjs13ZIrejsa+R9t/6XNbHBECkqZzsvOhxeSOdI8Kf5e9MldGTNzMgNCZ0vI8xkY7Qows2UAWrSYlFYBt9/M0e6uyTL0o7qH4GAOGjShEn1DV6Dh43pe4Zsv5eaa5lsaCTNdvGAiNCtwQ/YUxc09MKxOeZOdWgk0CJqeECZWZl0KL8RZSbquhVaOzFvqvU0CnBAcuQcrFBMUErRjHtqr9fJo4HkAGhSyQI9SjgpyWFFbSmfDY1B25DnBaTOR/IbQBDBenllIo+Pz60h1a7nqSeUCtycIqpw99BRRAPYABx1Pa34nDeQAr8RuR9Z4UClV91qA2A1aESkf0hOal22tPRXy5KBVCdOTQPKmpZAvwjiwZSv36oV3EKuBWwwU/9aR104vYZ8gIUdEFO14FzzHPMRZ6GlS75L4oEdwFgtakcgziUCKMTY6aNmqqEdAu8QTJx3gFEPB/xr+ArAPDD6kpWOma9IGg7lcRtIxERORw8J7uLx6YGuUpFTLDutJ+HGLvqQmKlIRzWAgHyO0GzUvUJmxPTvZy8Lh8sthZQsACIzMWCk0bUe85IQJcVwtiJW2ngr9V3fO+weaLui0SLZ4mAiE5MF/Ux+Y/oxcOATkrH73YFRHR9WY1OFH5o6lwuBUB4cUnnjggVO3Wf83dh7fOhmwNqowZz/PAMalk/PLjsygfHnYL7cXMeHfqqH3MvJfdmosbZAOBZyU50CQB8fGEAMhz1ygxAoqpbCfp6GCAxLBiZRuDB7dXRj50760FJup+Fc1+nPOAvJlLfvLwU5H9k0+7dux9IKx4YAOFk9HwkELIE6bBlmGT0b5sk74SjIN9xAMLXf9asCuIcn4fBG0S8fEbIBxkNAGEuOZsL9vb20alTkgP+MJREAITrtbcTVKxsG/1tAXwiRgAgvO2ylDVUDoO81GA6efASC8L8rSC/gK7MOky3qk48cADCFKy0K3Mp+9JCqv/Jm6LbHwQAqb60ljpAverJkZSn0QAQdk5/zPE8OP4F9Lbnn+SQMdHWxwpAVueto5pMaVLHVCwf0NLvzr8t6zNNAIQjJ69ueg4AApkomJwdu/o1Xb57TdRhtAAkA5GFsrRyutYnxUuGAyAL8lZD+jafUmC2x/x9G875KRzil5QvpkIAkxBTmLyQKga48AaH6FDTaXG88QCQquwi2lY9n44M7kXKj5cG++SKck3eSpplx9jzX6DZjiUioiiksjFz5UkkA5B+azPdQtygJdA9ZgAi2u8apP4+CVCzM/PR1kwYCLpooM9DWTBFnBtaCCDFuQ9hOjZwnDoBkJ7JeFLkAnUFuug86lY/dGtMAISBQHY4g5YH5gvp3VT4gRy0nkZUx04bwosJcB/AJoA8kRL8GqCjMC38HoBIMPOwAJDNGzMhBIG8rVuQ71YRS8MsEPX8HoBwisC3K/dj/NK7sq3d3fXTnnwuX2xyDSkBRNU/T91f7YzOyCscjmpiJzxjHBBJBbd165ZNtGfv/odiVTlZL/FqxerVyxHxOT/+qM0kgxD5EjeTHKKtGI6CpbcQL9Nh9k1GXxqJjsVREKZi1dffTtal0/a7bo+Z5hTfxpgEPPSLTja/cuW6aMtoI0ST3aj4evHx+TtDkpfHQKlc4anAyta+5kF6ci68QVyYuEGK13hC4IM1l/lT8lGRWeqiJ1zPg4aRhUmlA6o+veTt91L7+gvUVHNaLKqqRV2xqKdHGUc8jOR0VhBVP3CURD+M9Hdm/Jco+mH+zrxAxvuV/Po1VDhELc99RIF0uXJtsBxEJ8jziYU+E3XL2MZY6Y+T7DUthhnULD6EXuFVf4fakbrck0bzP3+Szm7/oxGR8Hdg8qnzX5XcqkhG167poFxpOteL9EsaBNd/d+ht4TMSUZ4gOnmd003NkQpDIpcjGTqioihcW4seo4qMmaLNPPn9w7V3hDSv2Ec//TmqYWj2q5FoWuoVbdTt5Itk2k9tbXqTmH8nenHZM5QOitYQ1LDcKW66Blf3Ew1fi914emZEQATlQ07Y2H/CpgaLFYviPHGe5Z4LAHJJtgPvBE5U58LJ13qx9rGqF6nb20P1XTfIlZdBs1MqyQ2HcisrhnEUC/SoADqUo0sdaX3U2Cwj8E2NMsGcIF/rV74bfN/qqCWvCltTZJTEisl1KNRHT1Ruo/KMMnrn9r9SZRWiMHoVHQMyL1CD6MMAVqwdtCR1ObmsiJqgkgwK/ACB3LUc0eEm8qSdfVZ49yAiDizucM69h/w2mathB21LNjRKUWKZ3wC2E1VmKpZPUqVsdglKKiHV3AdKxlzPYvLA62Qg1E851lzhETNkkQnl7/XCfFH7cRjCBEju1h4OPFrUjWgJYzUcq/MZMClcF1jMwrt0znqde4LWhBfQWUKyfaQLm4SpFBGQWQAhXwKABHl1PY6uF0akSEvHRgI4nxqvYZMPj6BjicIREpW8zVRDr9I35p+65Qq91Yt8GHPUAd+J+1NdD/k+0zcer+CrKKSO8mLTsCkqYoUcMBdO4hcRIT6U6X2nP3MfJCpWVnZTOswh1XZO9NbUK1kfuWcQN1bMgpZxwGiSttMp50cRO+SslXIGLybY1IMnoB5GTH/TCeAWjFdNl+JzO9A/c2a5qKzEQQcOd8njaaodHqY6KsR10X3JbuOQMZDbaiPLYRaF+bzGWEnkOi86NLFnSKI+jImGjGG/hBdkDF9yNGH16iI6erT5WxH9kO7l1Yhg3MLCytgYFm73FcFEmk7n8/hL8cAACFdk+fLlQjHlxo0k3P8Eg37tmpV0r7kFakIPR95AsjE+4SiIPsEkApFkuRnxbTIeMCMAl0SStObjjHROpmJx1IDpSpp7naxfjW5JELEYa/sSnWs00Q5zv+ikegYfzc3S0Gc6AUgyABhDR2C1Ku1DmB6h/wAq1rP9IXpqAWZ86v1nQ0K6aANWkq0F8gXCCbwvFv4Y058hTI7ky9Hn9VNXJwzRygfozMqPyD0j+rLRjAMeNgbYiPss+wm5JoqBITjc5ui3ZmmY3mExjDb1QmdgUvLGjzFrC9K9n7xzP3WLJ3nqOW3OATFTs4xoiRQOksU012CKlnm4qZSKGJWs/BMLyeZ3UkP5mSjfnelf7CFiOl6gAxdAt5PpKKp9qYEMei78C7oYPkmn/MhT0KBIqQMJ+oz+juvp08dlkKN+UHSO6pQ5tCF/E7X726jb30NftUnBBzOoEDNin7rouj4mWpZMrtFVHxsAWVhSQ2urV0rwi/8O3vyCGnsVlQqH1IaDNkHHUjkH+N5mcPfkeZdlrKGzPd+IKIYjBUQZNRdlOdmIVYKD2RlLqTClAvkfTqEIdWkATt0eH1XkllO+Mx9O76AN4gJyQn5fygBd6JT1aO2UVCvfEGhQYTmxD4C6Yk2Rn8M8QFQXQ+OIZpcU06bc9XScPhWGe04HT8AkUBga9NOjjqdEtIPVp3iy+E3/V3R38I74nWlLIShZcWRohXsBlaQWyz7gPub8K/y3P/UtSNzKvuBJBhcnwH4f2sIlNQWO52i3qCeut13le3T03RDfrbQ9DsPRAsoM5woHcgaXbaCCVbhmCvocK6P9pv+3Bk0J0mCybgBzWlFNRG5M794yTynND1TTOftV6rH2C7rZqsACumJF8jkS3MO4vkwCmwkqlgV1ugkDxjCup6YHEsAGF6YJIZ1HFs5kN74HLNLjWP0cCcJQUHV8ZAi0K62uBSEM6pXPHr4sNoVA9UIRX+Ow6j+mY0UTX0AP1SJwqm0x7wmuj6Kj8bFDekWAKVEGRzEKSqLPW+yneafYzgY1OFGgRqeLBtcC2Gr5YuymJ/zcf7oYE34c05WmEvLwo/ZwiXnPKm6oHdcYVo3GMQIA/KJ/8FUahBk2b8ymg0d6aMAjH4CaamXmbFoZyI004ecInqmew3p+xL+PxwkiLDjOdJKgvm3RD5benTEjA3Omsalq8hhcsMCH3DcnGBqnjDEz3R8eKABxQ6KWEdiePQdHjmQkACBsZLdi+VLau+/AdPfZuM43KbkgfObvMADh5lVXzxwXFSvRxHu6Ach8GGWyohcDqL6+KGf82wJA+MX8yZ1B+igfVKwS+eJMBEBYpvP1kr+iZmqkU65DlFuYTnV3X6TTeZ9R8cVasoBnfP713xr3ybQDkN++QhZIeza9/psHBkDm/GYH3XnykDD6MyZNYwAgHOmoGJpDG+1PQrloD90OyYmlEQEZAwBhFaiXSn+ESEAavVn/z0KsUxzLFNWYSgDC51lavpBWVi2BCten1DIAoQI1OvjvaAFIjXshckDuUH8QOQ3DABBkp5Onz0K1BfDgyK+mFihnZduyKDMlk1qG7lFJBiR44WcjqFDohs87Wdp37ACkvDCHHs2vo5OWz+8DIBFIJm9wbhVA5rjnS7rukVEbncsgErsteeKrDemLqTq9mnp9fdQeaaM57jlQq2qnM6l7qdq3ClSnIWpMk7Sz7EgeVXuXI9pwjEJuSAGbAEhJaBbNCMyiFBiGOpET44fEdp+1i7rtbXS6+4owoHTjv0x7FpXaZ1B3uIvqfbdGDUAWeWsoE6D4nPMqsmFk7kA6ckKWBefRGds1GA8iqoKJ7jqqRbwmlb4IwPcEtLAgZr9eRHxYxvd7ACKB5IMAIJvXp2LB1k/Xbw4asr/fAxDjFSU+TCSXIvZI0/evHTtmIYG8GRTSseVDO502mILPFLkfXiXXPH21jp7pgQIQrkZdXR01NjZitThJ9n4CELLl0To6d/4idXTIkOLDXiYlCjKJAEQ/DJP121gm90Z4WoVsh6NrjUTh4ijIWKhYyZLjk7VvNL8PR0vT516xYvEDTTZPFvkwS1qbV+0s2Wo1Dwt2lowIlfvDtBfSjNsXpggqlkVREIRdgFpxtheH6ZG0bTTDWUm78n4NV+cIvdL+H2lP/lsUhDrQ6qtPC9PChvVHybO03qBdCSCiaVfIGdWBNP0XfnPGdxwJMf8+ku8HXz+zp8fM//6fqG3HR9RfdTN6ac20K/UtT5iGi4aITXgx1BRZ0Z/NkZMYV3W1VOdqz6aSnZvo2k92KVUqecIQVnd9jWr5VfscMENFR2SwuhvqUgmwKhqyFFO6+ZHltDP0FqZ9oNcYkRBMoFXEQniJqO8FjUof29gWruSuStqS/wQdbN5PtwYaZPPiAYhBq5L1lTYQGirgsxEBMX1vLLgy/UN3dzRCIsaaOkaOOwsRAT+c270G7SoegFhd8nxMv9Kr2fq45Y5Zgj7YFmpC0jMqo6pmTcVqN5ufoFgRJbDBk2Jj8TbqHeql4jQkRvOKNNB1GJGTe9Y7NDNvDizDI6DnER28flLsd/GyNODKnwkVq4AE3/1wPLdoF2oXTCR1BARKQm5nhF4s2UFnQ2eoJ9KDYEEQXiF2kBLzaC4oSYNQCjs/eJou9100AJYlRSbHCxCpI1mpISqwpCNRvYcWu+Ck4QSIQKK5lzwCOAUEPw/RFe4TrMyzESOvc3eHO0C34luSbQfdwuCyPdxC50KnIJLbDX8Q0JVUJIwjMNhZXhwWPVCRJabssHO9qJORhM20MDUG8a5JR1L4Is986rMN0JWUGwAUqItKIHcH3VTnX07n7fge16UmLKMrBy1naGNokYjwDCLZPQOA5HPfBURMlT8LVK0M5SsciwGyKPgc0n42JuWrMCKJspLYdkCGSCNt/DDS9ZT5TeJ7TRnDxRJRK1E4GqEjudEIgUGrBRUrouhsYVAjuX9lidKgIsyDNJtp8M88IPSgMI1H/skGyqGscvT+0VQqvykawNGPkI6GiGeBKSGdTwGgbNWeOUa4mj2L2JhI3/TRc6Sqj2GobvngV8NlHqhX5aBefX6kW4CP+94VHHbVieimsDOf26Crqe/53yGTclVSzw9dxwlEQNTFmPJIyLct+sHSuytWFNEnnzToLhr136qqbkROZmCx9PCo95mKDR84AJmIJG9FxQyaif8dPnJsKvpm0o/5bYyCJJvYxnNj4ylYI+WLDEdvYirWpk1rh6ViJauT+cJNRhQk0UDQdeBrumzZAjy/I3A2vySoHdNdRuwPTBjMJTYyDnJDhgIgrDyqJin/dcBHdQOgYs0Dd96tfsdvdikgJICIE3Opn2b8is4GkFDs+EZ4WDSmXKPjeXshXxqh1Q3bydqURr6aNmp4fJ/YjSMsWoFSvLvV+x0pXaIICpYSs+Gz6ne7oGWpF6tJcdL43eSjRTYkoBf+3c+o8b/8jTimmU4l/m3qDAYtBqjA9waI0RN3fGfOCzFva9TDBFL0sfM/XktDBd3UvTTWVXaoiyVJVQW0sg//W9FKfPdAV9GTfJNk77P9r5MTE8F3Qv9oREDEpF7nepiSyUVHaZqKlvHFRJSPuyBtCV0cOGsyH4zKbQsFK72frgM3yAxKtOqWqSMNjwdTXgjvYuST8HVXF09cc3XAqA8Z53qo68/zZCVhygDEmPyA3sQlH+Z7aaFMuuO/JnIQXIqvZ0G+Twh5DWKMAYB4B4P0VMULwi+D69Lp6KAaW634fSDST+cD+zHd9NLs2Utp5swa8f0bb/5J/E11Z8AoUEYveVIbUPw6rrvNKeV57SltlOsuoTWpKyjPlkuXfJdx/3sox55PFY4q6gv00gHvHqFAFbJlQ6TB4LSJ/S2pqJWadLMwgStVJwE5hBlmKdq5wb0CE9MAZeOYnFfBdEd2vj/uPyQuSpG1DH3FYDZC9+C/0RRpEDkhYUUDY5pXWN3PPG41iBPKRpr7j4lnBhTtttLjdChyAGnqvULhKKAm/wW+Qqrx1NDN1DvU6LhnArmSXhQKRKgwkEu1oWqhvNVk6aDblhZIBWfRAppFRyMXhGzuKvtcgMZeRFwkJZWBUUgDDO4HrYjF3aJ8JqPy0FEQEEKuR8Sj1LqYMtZrAscGMlfbm2lCHO3Sj0GRZ2R+CjDjCjk4omaKfWSAblO+CT/0cD1iSjwg0eAHND9NodLyxgYlS4wxAEb1cPPCJFADkLDgdprbxIMFfa1uFicengqfif1DOhFN5b/wd7ppdihg+TxerOpb6bFNGSLvwzvIKmMmQpPO9eF66+8ZKBg5MizTHEuAYtBmvFPxQA9BgMQoCU0Hx5aXoI/F1KuRymTTsr6N0Q82Hrx5s5du3ZK5YqMp+to9SOldcz0fOADhymzfvh0eCVdHjmQMk/w0IaO/0VyxSd6GoyDZWVl07Pg34z/yJEZBkk3Qk032pwKAcMcwlSkvL4e+/lpSJMwlWZ1iBvgw+Srj73y5J9chC9Ke7GFy8+Ydun5drrYn68+JnjfR/pMNQKzIB/ny6iD9Ns9Of1+leNYJAMgm5xNU6aqm39Pf0Sv0F5Dh9dKeojcFAEmp8tGMG0up4NhCskOW98LPfjstAIT7J/9//jm1/uqf1XWSPRaThK46caoASNE7m6llywnYNyiZS3W+8QIQ9k140fPvEP/oo4/9f1ADcOwARHYIT0Z1rsfDD0DK0iuQ6A05Y2cmWTCZ9QwMUF5+HjUPNNLFnrOYkAUwoYwFIGtytwnw4EDSbl+ghzpdHbTAthh4DYnAoGjxxP5O8BJlFeVTYU0pohzjAyDcnUtcC6jMXorpNyZ8MGPpD3dDdeqIilywPcnYAQgf15rSD3PBElpsWUNuJI6z1G4rTCq/CEi5TCv8O0JKIjciktjlNR0rAGEBgKctzyBBHT4mADnvhX4nAMg8zzwq9BfR6bTz1A95baHEZkTZogCEIyp2cNn4P1fYJaIcWaBm1VAFHY6cFwCk0lpEnoiPWkEz40N8D0CmD4BsWJNGXV1+ulYvn0XfA5DEb+C6ujLQmLxj8tGYinf5aI85XqNEnp8UFHDkJAORk09Ge7op2+6hACBVVVVYjZorVryTljggMhvGhOyz8G0xJuT2TdjNfRIBiO7vkShRI12TZEnaI0VARjou77d+/UpIxPXioVBvbPqwgI+SkkJavLiWLl++DiGE+xPARgNEkiX1J7sXkvZFXPRDHy8aucftn6lmFQAYVul3hiXeEC3CRn8DqcbXZrukKlYaLwHLn9mewKaiIa/N+CV9Zd9H6yLbQAZx0XvufyJb6RAoCPK47pIILfnDj7FaGqaWbcdoYMF18T3Pl2CsLT+rRT8sDEZpNfgdSqlqA8PDK6ZLEkb1G4op+71nqeelDylQ1hJDzeKdue3JjAh1/zAbwky7MoMY88Kg+Xv3jTLK+qaGml7ZL+pqjtgo2X7xva67rwWrszoxHZO8sKZPCeaN7JhAm01IHj/r/7mg11y1nKNmC3tPyMRpThoO9+vkbaa0qG4y/TXawQucpudHdNGSIyByv4iOnExGBATHMHI8eOVfrVRrhSv+t3ApFyeOJp7zmHCBirSxYAsM/6CWgN9ccDtvamyinMJsRAVCyHVwwXHdRYdaP6EBh1wFzLLk0srMOtrV8A5tLX9KAJDg7GbkJcAAsHUp5GhvIpEXDu+IMjihKsVUrqbIXep3B2jQOojfbHT3rhQ28UJYQasj2Sw4p8p9CEc6yZWheXNIiLc4aYl7CV2DuWAAIS6fJdUYY1Ykh4cdMuxl3K8Y/FZ1f3AUS18PK6R12cdEbIuoiZXNRlDsiBI48J8P7uOkku0jgiok+y2MFXCdZ2RR+/PCub78FiePMT0mEHFSN16YvSkQOXqZfkypVkQX8F+fv5f6Ovuox9lB51LPUkgtqYegDBVRPhzsAyPqCA8TJFuJzzafnVZGaumupY3uhtvoMVoNwAyqXdiGKIubDg9doN6QDG9EsK0eozriIX6AoaB+FoSGZO2ZrhaBipdoZ0+hagS+78TDwwgWRKMkUSoRP2PMEQy1K+dhGWECHXrjCICOQpnW1rkT9b3C4VtWUhOVUmFMGdKLFrRVFI5YxEVHOAKioyEcydAqWUNIIPcNmfj7RiTC1CaMey5M4bIpdS2ORLCTPRcddReiByZO6eLKMOVmWenL4xAIMFOi1cjQ45H/hrXJkWiffHZbTAnp+n1mVoO0aCNQrgMkrRMVVtIaT0kWATEfc6LRkIm4iI+nbZOxz3iMB8U1xZjdsoUjJ2cRObk1GVWZ0DEeCgDCLXjppZdp//7DydWP4gDIpNGaJtSNY9t5wtSxfyMAxO2G3PLWupik7qSTbtOlGA0IGNuVk1vPmjWTOOH88OFj8Pkwuc2O8dwPMwCxgEz8q5YAvdYRpCdrUsiDF1kiAPJiyY+pwXkJlItVIhn3I/dvYgDIo7dfpWvzD1LJ6eVkvZ1OkdmgYuzYNWUAJPOt58BcWHMAACAASURBVMRV6Hz1A/HXnBvC/55qAFL8QR0NzG6kvlr5cJ8sAMITNnc4HRKoT5Az4qJcKsQ0Iow160G6Gj5LZ/ulkolwpf+OABBe1U+1YbUY7RoKecXLc4l1LWXlQv4Zzt1f3N1DdWUAvnAkbxm6K5SQih2ldM9zjw4176OVxeupIKWI+iohyQtXcwsmiK3tDdQ/IDuouKScIq15VGVD3gWDBvQnK1BdG7gF1aqLowYgj7i3UpW7mr72HKKW0F1EEmBgiPpymQwAElGqXDZeUJgCAFKDu3e5dRV5B7zk7fVSehbMGNMD9PHQLiGzK8fxyAAkgqjJ+vASRGDCdJqui2jIKus8xG3sdAjgoy+M/tCSv98DkCkHINlpEdq2yk77DntoaGDoewAywot+PFSm8cwbJmufidDF0tIcYBxV0nvvqUj6ZFVqnMd5aADIwoULKR0utGfOSMWPYUsCKtakJHePswPHu9uEoyBiNmVaJRlvRdR+I03W9erJZE7ok0VORPMwW2RzwiVLagFOj4za82Uy6xnfrexszqtAp09D416tNpmBRLJzjwSgku2r65IMhCU6TkSbTfAkVS0zmmm2lnxIddpNvNssOUn7hztyte+val1GzoaN5XvV4uLzs14BNeQeLUhdCuUdZoL7BCCZHVpAKaE0sd6tPa17wRGHGTQFbVD2+dEn5M+XwhMurVSJp5HODTAnoXPyenzCuo6e6D7RE/30z9aT41wt9b/yEQ0WSQNALuYFvmg/mnw+TE03O6HHREPMuRHqIOYoicXnoMr/8TI1/Md3KeBQS87mHBF8Zo6/GNv6WKZEcJELqqIhnA+iIyAiGV59HwUXFippm0cloLpURWroVOgoXYE+knA0127K5nOYcjnC/ZpHzxXRvRGNgCTK+xDfqW1F+kIcV53rFXVHN/O3TTkeIq9Dni9RBMTqAgDQCdI8Fgz6pNyJx+3s4ELqQJ7B7KxayO0WUc9QN6WlpgsAYWWjQ+RF+LAae7rnJLxOemh17ka6mPEludLlKvPQIOJGQ/oigFMfkGG/PJgcckkFJ382LaX21Nt0zXqTrp6XvhrOTDsm4bIeDlcAstPSdNCV6xTqUuVUSr0w+NvifkwIN3A0YX/wIN3jAa8e0xanuiCmhXN2PweDTJQgpG2tEbnaHeGVbpUb4UCSPZcwjDLCmnPPRovq+R/GSrgDCfDiGMq5mceSvkc56dzqkKvzYVCi9H4RPhY2LAqX0PLu1WI1P5QzSOlIfk8j2S9NgUaRN1Pvv02tgU5ZURUJCMMRPgJfFVEQqWAn9kcjyF0BUPIhWd6Ohn8Zvow+lw00IoAYO+FB9QDBYApr+WcV8RPtD0iVsAjyaCJeKT3MEuLhrqgkLQ3q5HS+Qe5fB2cwzsWCMWFIC/MXTh0ZUavzYsypz/wgMdN2OQoiiimaEh8J4XNAIICvuawo8xxjczksKU5cIxXyFW2RhaWejYceh0WVP5D6WR7HdKzUzCzxk5lKFYDMsvgOiee84gFsTtvrUujMJR/da4WXB1ZhbFrpQtRPXQ8VFQmbV2lQdy0XbJbjNfKx+B42Rz5Mt7p+L1kRIRpv5ENcryT5H0bfqA8TiYB8W6MfAwMBunBB3Y/xHZLg3/r6rVnjoAHQWC9cgEnoQ1AeGgCijQmTSvKKERo75HQU5NtiTMhNmHAURDxIJg+AiG5Nki9hfugl2zbR2B5pn/hJNf9bh3t50s/l5MlzSW+Z8dQr6UGxAY+xtWuX44URFPXQ4IP7xByWHulYyYDDaK5BsmMkbf+wtCxW21c0njJMKtTQykoL0Z4rPvqbUju9PVO9jDkfJFO+YF+q+DEARUhMNrLBI+dJDNeBTbzq3Qjz5p2nYG0Lrf7qR5TfN5M+f/mvqeZ3r1CoBQm3a6B+t/WLKLhgWpaaUwgKjqJgmd/BMd+pznaYfEwZEGS9/QwkjODSvv1gDAgRm+OFaTYR1NeL33mJoiUx2+r5BXbSgEZ8pb53n6uilDtF1PbEsZhkd3MifPy71TxvCoBFZFCweF6XIFHd32KYGGDCIWs/x7uUlvseoV1pvxZKWZzYrNvKf4Nd2uwF/1CGfKLaPA8xgAn2MYEUvb8BZmKAVOJtNR+FVY2MpGcBJPREMHo+TbtipooGI+KeNwEQS6p8zuupnB2UkOKhKvFdm7MBeQuFVAolNt6i1d+CSe8gdYPG9Ij1EbriuUwNg9foucJXqT7/GNSYJNgNQ53KNyTpWmw/YQWFS55Djm0/+rQsPIdmRuZTC5y920FFKg/MpOvw8BjIk2aFba2dqKfyzVCIORX3Qwqkn9fRRqg+ZYvE+078tzf0GfaQx9b3rgMy1XnBHJqHTAkX/jsQlnQ9dxY8GqAeJwp+1xNBbXAI9wgYLsre8KGiNuRacbEK0KlUoBSa4Qm38IrhNrPqr5pAo4ejk1ycqsCbQfM7llBWRhY5spy4b33UlHGFcgdnoI4l2BrKW/iPqVQ+RF9u0mU65ZF5eUEA7qDy8ECyi5ivpiDHxgoaGEc+ekERZKPBXGsGFYOzeb5fUtuEsSb8PUSfMAYyQDkq5CuS7VeF1csCgyrJFjkkNqvc2N8iASMXTirXSd/g1Jm+l9eIo1pRkSfQvBSlSStfCTUH493H+0swYoPBo/HOU30p6myABH7YyQi4DXkv5vejAUaUipqoByMDFI4SWRSVSpjCxiSGy2umTQuF2pVuJyh5djXeWEyAPdRE+03v7QjAyNrFDnwXoeOnZRQuwhdGiR7YsESkKVt6PzMAMb/L+Hsz8JCdyTS5KLhCS9Q5ov1ux7mHo2QZjUnwYazAQx9iIgDk2xb90MaDO3fWj8koka8Z78vSuw/SeDD+sj80AIQrtnYt1GOGgnTlitS8H7YkiIKsWL6EPNAzZgO4b0uZsIzwvxEAwpN/lua9fPmaYe433DVOOgEfx+BgZ3OW2e3o6IRYQmyE7rsOQCyIhCz0hukPN/z048UuupAhJT01AHmu/EeU5cii94Nv0EuO1wUfvtveTvtLfi/fVylhWhBaSZkD+VTcDs+Auj9QT/FtqvhqI6Uer4IKV5BaXt1DvrxuScuaBADC583++x+Td/Mx8lTfjL3iUwhAiv95O/VsPEcDs5qmFYAwkHhy4CeinXtSf/edBiBZgQLK9ZfQ7VQkOCsuu1/kMsjJnS0tk55PfZF2tb5Pbf5G+nnZr+hyzmEaGgMACUAVaZvvVR69Irk6hAmpFav7A9Zeuui6QFc7b8QAkMXWxVTmKoIEbzYIcV46TJ8Lilw7/uuBA3kiAPJC8HkROUHqOuRz2ygfpoEMxuBZTnfgKg7NK2q0NQl1qbCadE8mAGFAUds2n9L9aXQv9w6tS6mjJrpFRVSG1kaQb4Lcu6KvyN6dQysAbu1Ieg9a2BnbjxQxF10Knqcrgzepz6fsyxUAyUZ4tBMAT3idoDAA4VKHZP0OP1ZeB+9+D0CmEICUYg1o8RxI7p7wkh+mmuIafA9AEr71JyJjO45pxKTssnBhHphCDnh/RKP7ozkwz4t437S0Puz78KjGPlQAJDs7G+6MC7DCfHHkPk0AQFKh5bl1yyb6NkVBcnJyaPWqZRMzU5xkEMIdP96E9ImAgviVfWEUZlouZhDAICRRntBoQUeUemSmiIw81IThJcDHcMnmo7n5k0Ut9DHGEiGKP+9o+0DslygKggkGNE7lYQEwLDlyFVDTOJ7Bathf3wrQhhUuGsiCBKTKoq6FwdzG3Efo7fY3yZ1vpxetv8AEBquz2PE92z/RKtcGqvQuENQsXhX9bMf/K47Lcru8kDbvn1+jYDf8Mdbdoo5tR4zVbo5q6IU2XvSLT1jnDc3ULZWvK+uM3zL+FxLfs/uo90cfxXRVfK7lcBEO3ilm2/h/m9gWHDmx9bop55PV1P7Dg4KBoYcuL27GLHDGLdcx48OgY8UxSTRrwt+BDtASuSYqlo6AMNpJ9WXQU03/B51yHkKS+lnZZl1HPqemTHFSrx7+IgKiVzCZ+iA/G8n9ZtoVktyjCfnJIyA2U/TCWEUVdVKr9mollyMhmrrFxCW9tirlPmUzdDSFoyNpDjdV9Syjq3lwc7cp6glXGInOXIqokhZYltHbLW9ikNno53l/RsdydqFRkoIV8iGXhAELtxPBjwAc07OC+bRk6HG6ZYGnVDpySTxOWhV+groQA+kobwDTp5+yGstppm8eXc24SMebT5JDKvKKifbLEKFmCdzT9q9pVXAdnbaeoOthCXxDWC13qr4g5O6I8+KC2wEAsiPwi7G7qTqwmC65jlN2sJDyaQbADhSlQMViDxCOJN52X6QAksVvIP5g4fuUj2EFHUuNpbrANsoGZelo+j7qsfTIeoEm88jAdsoN5tF5G/xIANhEAVUoy5NDNc0ABGntdCu7HjEYJ20PPy3A1gD10PXco7Sw63Gc30s++wAVBGcCGPXjlxZqyDxL6/teFHQjlgU+0v85jBO7UO8yKkM0KtOaTh+1HyBvv0pKZsUK+HiwQ/rmjFq6AjPIhn5JX5MdxLklckxEAvlGNCQ1Rfpo+IeGyNet1eQGydIlOz4Mc0Mb+k4XuLrI75VOLdP3DIdxZjb5VBSQVzm0n4ZO6EYEN4ZVoZLUxXhU4zQC6WAjimLc3BxakhQ9PqYtqDxKOKqnpHEDWvGC0aUxuKMRBLmvPoQD7LAoTUv0CX4zou04lkOt0PA7RTGv0LPyAOkZdnpstZU+Pz5EPf3wa1HjXAAQs0Su4qtGAuoamSIawpdEPfgSvVPM9CsR/TCrdKiLYefHlaZ3qb8MnpOVsUZAJhL54Lqwid/Ro/eoszNxAn2y+k737zr6sXv3LeSn3d+ffL2Gn2ucoo0bNwrqVQ/8jR6W8lABEO6UrVu3QoWkJaGykNFpw0jyfhujIHUb18KhtJXq62+Nb0xMIwAxHvaj4GgONyEeDgSMZvKtXdK1WtpYJt0J8yKStKOioowWLZp/n7O5eDGY9h1N3Ue6uMnaMRoAk+wYCc/PpmJYzRTvQGvUoMqai0e78hDQQIS3+Ws8qGcORegni0BNAF+fix0KWa/N+SW1eptBzjhDT2e+hBcj5E5BEbhnvU3ZYay6gJTS42yjDH8u7X9OAhB+r2sfkKoToK2cmkchmL21vrab/IiGMM1YvxftbJKoXtJaXMYMUMyfeTueV6S++zhMH1Jo8BeYfKKY8zp0XyQQfhE/mUGJvsxifxPoMH/PACLj0ELkBzup9/FT4p1seJOYqUti3Miz60m+GZyIcaXeqoKer4WW8DesaFXR7ywUUKaFApxgv9l9y2h+z1ry2vrpSvrXdNcpo8HSUFCel2VR9ecg7z8SADG94c2mhDF0ew1sBFhRF4kbGU13iNI4RAXuByAarEhDOvm7zcaUIvlZAyMGIPz9stbH6VwBqE0KgMAPD1MhOY43+LZTp7+bvvAcBTVpiH4GAPL/s/ce0HEeZ5boRTe6gUbOiQBJgCSYc6ZIiiJFU6IkKlmWNLYcxuHMeN56Zmd292065+15b9+83XNm9+ye8Y49tmc8MyvLkizZVpYoShRzBqOYQRIASeQcGmh0ePer+qv770YjMUiERsUjdePvP1TVn+rWd+/99uB9JBVZA0XawTLdnVq3nwNfN7Ujy9ufQhedltJJFRK60SCpRjvwDgompyA9K5kajUTMvLgWzSn1qC26hM72XrS2aVqQ6CvKApMJWFYoF7h+/vvE+T66kpqtDpccFDqs50i2+fWzH+YMLMN832pcyDqM2uzTahgpA91kfyrW3nwOjc5a5tQosmhQIbyZ97e8Ns2J5GCz/3G4mflcng+i2eh2tuP99Nf0cQl8nu75NmGD0JaceC9VmzLMuD5PaUDqc26gK4VAwJpzqOyvxLLgamZPb0FVwRuY2/AVSulFb6ETHwo4aUUd0yxO4vJU5vw4j1LS1IJCeSJClESGTtKUBqlT2d52ADe6dfvJeAtrRjJCmVibSbfL9svoGDC8K55nn9Y1OHnT+yxHqORECs1Yehu8YXpVijeT1B5LFN+fzkkODUYC7si7M+yoJoe1gE0iR8QDPov+JBQ3M6tiPVQcbl5ABHRShLpkiqJ22Qbu4RxP1mSAGvCZgTXXM7Q8V0JKZABu7UwlAAwDDV4T5ibkg9Dks1HXiHE2s+6fQXmQWA89cS0z7lmybux7YeMqD+rqB3GphpEqPkAS7DmpTDsIPkJGiBZuKc+dBZii9CDh36ViERpneJpA+s8GQAxVULlqxT7YVN+a50N0PpXxAg9TrdsBIDNnZjMRXxonNOvsrbynv48W/Yii4sWMT6ZObaN5TgXbq+me90q55wCIJCZcvXoNPvjgk+H7aBgAMhGjILdd539GAEQuiLVrV6ChoVnl3RjPoHu8AER0J2LvfPDgsbjObP8cAYgjK4h3Tg5gb7YDfzlTc84FgFTmzMb9+Q+q8+EToSz/tSTdwJGkj/Fk3w9I3fDhvaU/xrajf4Gdj/wP+F0cBNoAiCQndPemY8pLj8PXytfbglY0PfP+bQEQR0c60n72LPoYAfFPbrjrAKTwr7eh9Wu74S/s+NwAiJyPSV1UFnQvR4Y/R+WO6HF2oDGROTM81EEwm/UXAYBM6ZxHrcdN9Hra1DVoAEh6MBP3+bfgtY430EvXJQEgWzIeIfc5AZeLduv3SRwAsqT9MRzuP6oid0IzeiDpQUWNEopUkLPjMrgW0HWyYi+lDv4hAER2G6BTVWaiFkj3BplB3aXRY0ognZSlVGWjC0ZS0oJZmDWwRFGa0kna6qat8sHy36p1DQCR7+nBdGY778D6+ufR5qxHqb+S9QugLvEiCgl4ZLA/4OxT91a2vwg9jHx081zvTntft5MA5Knebylh+LWUy6jtvoZp9bNRn30d1wquqnYoMboFQDKZFv7Rwa+yNg04m7cT81seUfXpTLyh60ogFCC48hDo+BgPaXc2YlJgJny01pUo0GXHGZQHZitrZIlone+uRr9/AEebLkBR5NSJciM3MQ0zPMWo6rgBr0LZXwKQOwFAZlUkoqTAhY8PWpG+LwGIvubilNEiCcNu+Dn+MJY6jwRA7pXEg7FdeM8BEKmgREGuXLlCvr8WDg5bviBakPnzdZbe06fP3volfoeByGiD++Fm5UfbzjRwrOvJ+vZjyQzQpk1rlRC8pUUPQO5kMWJz2efBg1VxnbfG0vY7GbUYy75upV9V30pG4fDG1kCBfzvyre+WGN2Rwxk1ToJlkOJw5owXX1/kxr4cBv+5LDcnBw/mPYo08lICnGlzM/qxJ7AdGQkZWJi4Gh3OJnw06Vd4svZPUV1+ANWzODstWdEtBoWJagjNqujgGiTtnq4mKbuf2YPeyqsKiFgTdCoyIkWWGb2IFr7r5XYqVvrLW+GqL0Lnv/r7qEvEnjnd/MDEweESngO16UXUhJItAmKPqDjrs5D16/Vo+TMdbYmKoKhO1rtWiY5t+1ALY+hadnes8Lq2qb7BdktsLKfHWi6iczPBKZ9GOJ7TXYKp3fNQ3EebWQ6CB6hQ6HS24pLrFOpcl3VkxERW7PQvU0dxJTKdIZ+mHkr0HL5o9BfZ3lw+kUlkRZ+KIpxYvxmHK5mxNrO+9giIUJzMdvaoqSyb0kq9X1oH2jNuqkMHOSMtEZBS/1TMCS3DSwO/VMsTE5JRRJ+wtUnrcCTrfY7JB5lbpB/JudZsLiN1g010gOrYhH34EE0cfMt1MJd6BdF9tCXWY3JGCZKIcLz5XTjfbumJmJW+36tn8MMOgYwImpncNA7T5/UtQXGIdCq2T0BCYtANT4j3B/91ktx1rmgfcvqK0O1uQ3N6jdqXK1lmrXWrlVDbutadDjeyeooxtWkRXKRmdSQ1oT7lGpoc9XTO8qkM8TObl8HNen2Y95LaXhy7CgemoKinDMFWQoRBFy5MPonuJIkEWWYTpFCJgF2Km8d92Ps0IVcqjmS8ibak69RzETSxHunU3aRQFF/mXYxzqTuY62QAy/seJ1wbwAH32wqgeOnEtSX0nKJeqtl+Xrxi4VvLyKjfF8Sx5nPosqIbpc4CTEstxJ6Wi8zmzfwqVv6MEJOCmBl4p09HtAa9pLC16weFg/1QWBRAWiqTSQ54UHPFWid0BYke/T0piTQmim17+3izWUlG/D7mULG0KsGgOFsYZyvzye08OuIyGOjiZa77RCK0zKxhnWcb5SVgbUewaorKGG6iJ+xTufbsRahYDrsg3fruJI80wZg0qMipjg4YMbgIzR3Wu51QOFpwbkU4igqTsJJR6Q+PiMtbhE4Ush5E8nyNEoXT6U0V6yaWfB8ha19DfGhskQ/TnghRMtJCWhCE/xgtAiK/2ylZtxIBuZ3ox5IlOp9MVVVT1Dm6l/8YKfoxHPAw7Skvb78nox/qHpPL8F7reImCiCB9+3Zr1mq4Co6gBXn7nQ/utWYNW587msvkMwIiY40ADHvqYviKowES+/FEl7Fy5RJ8/PHeEfPGqAfdKM5edgtdjydZZTZvbGzG2bMXh1R9PEBgLBffaHWz72M8xx7PfsMvFRsQkczSpjhKrJcsX8aDVj6CTaQ6v3SuH2uXMjEcn+WPTX0ak9I40OELTf5JFCSJSd6YgxppnOcdIH99Z8Fv8Gjjd3Fg+mtoyapFSmkgDBqMs5WKilijzsoXn0d/HQcfJUHc/OGvFa1KPbAsQCSAxIASeYrFakBkXdkm88dfp77kBPqXal2Zsfk17YuiSsWcNBmM2ll6BqTYNR6ySfIrq+AvakffqgtqDwqr2ICGcdeyb2d+t2djl23jMBfoNhSpWJiCJcY2xu2Kb+OwTS+X+7stkGLGRzLI5HKhaE3tmcsBdSrdilLQ6K7FVYqq6zyXFHiIzR+i/jYgx0bjCidkk59JGQo32gZKwi5YYYWHvGwirxuHGV2ztyI528SjKeLsNwSAeOSaof1wSyVcBAWt+Uwg6GxT9rsDpNZs4Qx+N21bP/TpbOGlOSVY37cFN1zX8GkqNSMsLibZLMjTXH0nx3rTq7cRELRjp2O7XsbrdtCv6VqJ6UykZw3AfLSKTfFoa9rkJFIKe7UFpgZNUqS2Lmzu2Yps/vMxWtCUcQ0ttPP1J4uWoldFV1Ze+yqOTfoA/S6dXA8uWu9abZZIggAfVeR8GM6OU/dESAbq5vmeKAjFchfjZ8pADlbXPIHTaftRnUaBPjcpq5uL4oYK1JZcxI0ii6Yk4NG4OMn+KB6XksV7/sGO56gB6cTBvN/oqvFfomVDu7R5G+MevTifuZM6jSAjO1mKvtYZ0mLYmb51yA9MwdGBHViWtBldAdr5chAuuq9mbweBiQM7ag+h3detrICXpk+no5MTh5oawnREaV9ijA2ts38QG+bNR1F2GvoGvCikbrK9w4uzF9pwo1O7InYToMyYXAHJj5Cfl4JJxemqR199q4oD+gDpcnTjCmhAIOyphAStLwlZbYcNLLipPfH5bRqVMKjgxWKSPIbfKRG3NwqL9HljSRBAbG0XsNyz5Lo1z+VEJiUMilCCRahPxsFrkCAurB0x4CEKvgudT99kAmYE6KUwX9PDG9Kw52QALe2R57ZY+gnRS7WZEShDJQv289oOX7O2oZ95IIn2ys6xjAEgQjkMF9vDUQCIPdlh+AFoe/9G0a/D29LgIbLHUb/dDvCQnd9ODo1RK3cXV/jqV2dgJO2HOXS8cdm9Gv1Q94rch3ex32551xIFuXCBwtSRZrmHoWKtWrmMugrRkWjbv4lQpjGjewlzXuzZe5sOBf8MAIicT9GDiJXxzp16YBGvjAeACN1KRO6nT58bVn80HhAwlmtuPEBhPMcez37DD65xAJDkIif+qMGHx5v9eGR9Er4z648Z9XDjJpPB5bkKVf6GgLLmZe4EDqhOZuxFvecqAcgfwpfYjw8W/WRUACLRkIzL5ch+Zy3Enja0phbtj9Cyd5wAJPcv/wit//6n4dNxNwCIg25evvJGBDMt20t5qN6DAER1goAVjlNKvZWY3rMIeYOT1OIuRysH6ldxKoX3kx103IMAJLO3kA5Oa5FaKMkD/QS6TSQG5TEG4sF7wdfR6dOD+6eT/wBeioQPZHyMWf1zKCKvRGPSNbSVaxvZkkbaz7ZX4E3PPxDkaZ3G7QKQyQNTsWZwHc5m7UNt1llNNWTeEN331sVrDYbVsjsEQGRgXdY2BzObVuKQaweKr89Ae2YTbpbQUYuZ2BmT0HUYBoBMCeZgVc9DyoVrb97/1lWzAZB5zaIJScNNF8FM4hkU9s9QgZQmh3asDBI4eLv0INxPMOgLlOPpnE0KXPkZzvFzsPz7yxSsE4DMy56BTxvrsDavEq3eAZxq1TPRdgCydAqzNTe3oItam+8/tIkDlRBaKZ4Vu+B+btPRzTwIV46jkzkNBIB877kN8Ev2eNEO8ZoVu3SJPr3xwUnU3Wj/wgKQh+5PxVViwIt1EoGzDc+/BCD6eo8pYrt7/XoPx5ajsGvibv35LCwvz6BeJZ1a1BtxKzAS9So/30Mda9I9p/0wDblnAUh5eXk4bJScbEs+FHsK4oAQ5Vy0ZNHtuUt9DtfavZacULrgVgazt9N1ox3PPhCXKEgfrZft1rgyC2Pfx1gE4iI2X7BgDg4dqhoTrWs8YGAsfTFam+37GM+xx7PfqGMoMKIHLAnZelZNEp0NeowbDf/OD+Evq3107mHCta99Q80Up7kyGPlIIkWDVBJu45DZP365knIGZzMPYWbXUszwLsJby/47VNI5K49BcrY+uoCLZIu5IMJzMzNetHstHLvKmffAgb6v70L/rGtqvwZMyCSdWdeI0GV/WS8+gcT6YrT8m59ERUtMWyMz79GzMFF0LGvcZo+GeP7TExh4+ggCMxo50y2mpdFFxgFRoncbGAmL1yP2/hGwIr1urRuVG0xAQ8zUn4qmWMv83RyeGXcsmTm3Rz5kn/K3TSBuco2oWXaOXHO9pPe0LUTp4DRmWU9W8P3DZgAAIABJREFUs/eNiXW4lngBdc6hQvY7EQEB7ZlVYUMSleAcdGwqooWzZS+pqFtR5C0VHhMh+gpGGYI3ElFYVqjWkMF1XUINjroOYUA0SNxnZiATW/EY63+FIvEKRuH60MoEhpNCFTg+/3fqeDPOrUNnoAeHknYgaCUJFGpIkb8M+b4yFAUnkzrlwgeZLxJEJJPGYmaU5ai6bllMRCilR2aWeb2XeKdiYfdq7J31sr6mxZ3JOqcJlmhepuEj9zH1JSYBqLTZJJEklclhuTGJMF0VdVuaaIgESfS9Kdsk+pnPo/Y+uGozVaTy7Kw96M7WFFUZ2EvUQa/MeXELCKm8P5aV0lPN31SaISkNrmpUZb3HaIRgDL0skWCkom0V7YWnqFZJ/pIaVOG6W7trsdslB54qU4KLUOachRRa8obdkHhOvL4+NA40oouJBa901WFj2Wq0EGScaavHTW8nUpP6UJpRjE3T1qCXlCk3w5oDA4M8v704dfUAstOKMXPSQkYo6KjHCIDkOemjS5ZcAa5ED2pvNOJMtZ6QWjTrAUwryydQ6WMk5DC8vda5C+nol6qzomOxkFKV4Iw4aiVwMkX9ToVOuCjhtsnBo69diXKY3EmSJNE6XdZvRrSt1+XTLiIgF1qedS2IDscIywekLeZcWweW6J65ViRSYo4nFK2F82kHwAjIniorRMqQrwEhVroY3Ty6XQWM8NzuvBF26BLQFnnACCVLihwjaJLt2iIf9kiGZInRfRmJgKgF5kEWj4GgmAn62rW/z8YSCbmdCMhETDoofSRuXQcP1qOpSet77GVk+lVVWM5w9aoVAR2yh893wT0LQHTHb1OexV1dtrf1kDMQ/5JcvHgB7dXaJlQU5I4Bp88oCnI3Lt2xDJrNQ8vkB6muvoZr1yJuFvH2MdyNKi5XGRlpKvLR3W3RIkZp2HhAwHj6aCxtj31oj3X/Y913eP9hiow+gruYjwrrnRpI9XIMpe+7g9VetFUuwBsPPIAky0LSS+ubJL7EFbvfGuXrnA2yxIE3pvwv0lIoaK2w+M7WfpU1ry3CIeJ0KSY/SNHfPouBa4lwFwXR+U2KbUusWSwBI9ZYVb3vrO+5bzwECgXQ+b1XI5auQsGwvens70c73UodmGMWo+eIMAbYpvMU5F7JQSivG/7KeoRS9fPJrGMHMPJej0e3CkdIrOOY8xh1PBtwMb+H98VDhvUiyk5XryFgIwwwzDJbUkN/h9hbW3sT7Yj5Lp+sq8efhoquhSrhXxoH8QJIhFb3cfaraHXVh48R3swalKtODzeK0MGGysJAQl0y+odIgkMNQOZ616AC8+nZ1IyG5GuoTWIGbYqspTgs21TZjxyiom8+ci9V4OyUKiYkZJ04wE5IsQbmXEHoJinBVDzY84gSSB9M/4AxEmoamCTvid7vYcek11HRMReVPfPwVsaL6HNQnG8JWMp9lZgdWoykgVT0pLQho68An2bvw2XO/CPJJH7TyRUXNm9AWW+lsqrdVfEawY8PLjpePXzt2zhTshMNmVcQZPTBDEUTzOCSgCHgssCDulytuksGdYtFI85fxqzJhKQShJ6UqO876QfRiST70lDUOguFl2ajv2cAqVkeuLKcaE9pwJGi99S6AQE1zFquvvOcOy1KV2CQsMI6UdtufhPvFbyILU06/8mO/J/Q/Yvr0gFMnQM+DxKopUgK8iblRV1EUXwhZuBwggZaUhL8iSRc5mGp41F1p+vzLH5P8o+GwpK0lf0Wtl3mzTfIhIqNzXTIo826l9GXwlQmP+T10Nh2ExmpWWjouIwzdRQ3sDy65DvqMuvu7cT7Va8i25OPtfO3EKgk44OD/0SA08N66tmMJTPvR152AZJJd+ru86LqVA2u3WBEhfa0fqsvwvUmJSvItumG2rQbagLFlm06PEiPAOPIc1X0NFY/qIdKhGKl+sZGNOonfc5+f0jyQN1ZkZsmwSS6tFGVBYAYbcjUMhdmTkvGR4d6qVsyDz8ex+KqiiOVccEa9GmQpgqjRJImVp8b23FtgMG0yZ6UMGBRv+zvEQEf5l04BICYzo33aQMgutlDSTjxwMjtgA85zkgD+ZGq+3n+JtGP/PwUHD4cP+/HyNGPOiVlePNNrU28F8s9DUBMFGTfvmPD990wNKw7Npj/jM/abdvyqjt6LHMJY2/YeAavY99r/DXHciz7A0vyg0iG8gMHjqKzU89YjQWACHhZtmwBtQMubntMif/uZEbzW+mHsbR9uAf2aMcb677D+x8jAMllosKD59Oxd+kyHJs3D36OgIWOJZaVTf565CcXcPbUrfIk7M59HZtan8enGQdwofjAuAGI1C2pLRu5f7cN/h4OY8o70fnHnM0eBoCkHJ+L1N33IVTYpNyfep76EKGs7tsDIFKJvkT4L+Yj6ZWVRGZ+9D91FIHKhi8EAFHnPywm12LzzS1fZx4KHz7J1havAnLuNADJHyzFGv9jEUE6j9MvqgMmxKOsGP2OPlxMrcJcRhdSQ7Scbe1lfo9d6E6hp30cAKLvB13LRCcpSJYT0+N9f6jAj5tgpCpzN64lWBEeNnpl34OMApVj0D2Ac2V74E3uxcpzj+NQ4XtoCDZGAZBiRjqWNW3GvrI3Mad5FWfQQ9hbrHPOzG9aw0hIBQ5UvA5fcs9dAyAO0sYWH3kKoR4CsKQQauccRn3WVeb5oJNkzdN4r+Lnqj4DCaJfGB6ApA9mYX3zVhzO3EHgloxJrHtV9ttxAYjaIQeuAkSW+5/CJexHo9WHAkCklIUWoL7nJuZ6VtHaOEtZcnfRGjmVERGZkOj396tzGuAANtmVBC/F6e2t7cjLz4Mn2YNmWvjuOKJtg5HUTq1IClbN2IJJORUqutXc1YhPTr4BjyMVD618Vukm3t77cwrIRbCtAUhiQg4jQ0V45IHFKnImN+fvth9D7fVuLJ5XgVNnG2jNa4HACQZAsjIcWLsilZEPLyM8BAGWcYE8B78EIPqyiS0T0XZX2jAaaBoJgGzcmKXMnO7V6Ie0754GIPoEjCEKoloyFB+LFqSjs3NCZUfPzBAtwurbS6h4hwGIuZnHM4g124xFhxHvgTEW6pTZrrS0GDNmlGPXroPKtWq0eorYfPXqZQQsXcpNy15X+T4WIPJ5R0GknuOpw2h9Yj8H0UI2yz/fQ2CRq4GtgAymUFbfZ02ajWfKVuDPfvkPePWRrTgzfZqa5ZRyoPsTrEl/gPemzH+GsD3lFWzpew6v5fwNEotp35msB4gpZXogIJQqo3mU6IcRmYtIPZwHxMLWmacppv7tMrrokH4xrxPd37dmeeQlbIuGuG4UIeXULCSenIUEiph9K6rgXX8Mjk7SQzIjYCTOJJwav9q1HINe7niAM6VizdrNSmUxqd0pOh29vQCD6y5gcDYzoGcwb4E6ObpHZXuTLFrtL+Zil0lIO91quKSFsXlMYutrd88yh/AxwaOqg4qQWN8FPJhK2Fyu1CDG+iESndDbbaz5OprdN3Ay/xO9a3vExQIrsml4XtjWb1E0KrY1so5tFtmq8Myu5cgj9anNdRO5zHaeQwcr0REZ/YLoPSQfhZfQ5HrPZVo9t6GuuFrnezBREhH7ppiJCGvHHHybQVoKIzzzfItxI/Uq6pNsVt6chX6k8du4kn4ajfkXSZHxYXHtw3ANJmPn5FeVUFoldGOR62t27xKU0fL4wILXUX59EbI6SrCnVF+DjpQgHjz/AlIG05mB3Utg/jp6GU0JU3S4G8N+SXBHekjV0WWdHOkrQ5sKR0siEZKsuskoOEvA7+lH3dL98KXp6G3IT+E4ozDrT39T5Q+RUs3kgdWFehIvRCH1gIUwneIGRSH2A/XbaBzhxcGid/ka5fPTaqeTnCoVdWFJHHSH95fg0zGdSYOzeYZm4ajzdUYQFMlILWeuRwxarKBpSYzMDPbi5kA1Cj2T0RbgwJ/nK9CnqVAbix9GRlKmotK2tLegrLgUJ25QSE+HLCluPmYKcwmoZmxTz7vG9hvYfux1ZoNOIxWLCSJTclGaPQXVdUzWSACSnKSNApw0AphbPgtlRZXqhAXZ4b7BIP7+tY/x0Lol+GjfOfR5I9GOBMZupAwy4hMc1G12EIg6LBG+30s6G/evf7AcMWyCMqdEOGzvXSepqKoeZl3Zt1O3WXJ0wKHpNCGhOJkHFs+5U7intqLz7+hrQp7hLh76gTVpuFDjY0TH0hYZFy1btEQ0M6YExPVKjqmPGNm7/WFjp2DFCuVkK+t3SXBpipPXkT3hoN3QJe67KdwOm1heNS/2qRj9dzg3SlTPjP0PY2G7Y0ctk/DZHD3GvovPZU1xvsrOTh5W+zFSpQoKrt/z0Q91TUdfkZ9LP4940DFFQVRLhgKQ286x8Tl1x8KF8yi08+LCxepbq8E/MwAiD0HJVi5h4hMnzowIQDIz0xX4uHTpKpM/XovqX/Mg/BKADKUCBIcBIH+86YcKsE1qacGzr/4arzzzPC5np3Bm04OT3iNYmrJa51HgMHJX8lvYwORpdwKAKI0I3/kZ71EfsmeaSlDm3HQNvY8xm7oNgIS/80xnvLsBzroSOEjLCpDgHlxzEn0bDuvX8lAWwBAA4j9cCuc/3EdfUnKqV1fDubuS2gHqXcT1piMVgdJW9P3pdr2vLxAAeezyn+DTrP24nHVc3y93CYAogbx1Ily0rX2o47tMxleDC3mHsLzlIaTSeUk0CXuyfwt/ZwIyu0pwaeqZcQEQeeWlWpat3lBX5FlBALK1/tu4mHMETfmXSW1KxQNXXsCOklfQ4WkaCkBoSVvevhB7Fr6ExRceUr/vK9EREAEgQj3K65qEVbXbcGz2a+hIb7gjAMTTkI/SquXwpfaiac4Z9OUz4Z8yxLKobQQgUoqbZqKorRIF/VPUvdee1IBMZktPYLSoNq2aUgM/vBTAp/XnYCqTEO7O+y0tgdvHBUDSub9Z2MgEpB/T9aoxLgARG4oAB/7qsknUA/gA65jApIJSshML8UAZkw931qChuQGT06fiQs9RNHRqup8AkK3LXoBLoqrs5N/sZqSDegYDQFR/E+0kUCIvxQ5AygoLcaX+LCZlb8CJM3X4w2fvxy9e+Qgu0qzWLJuOdz+u0dczy1gByOIFRdSaMBFlOwHE5wBAllL3IRS6Q2ds2bu/BCDh8xjvy5w5OXS/cuHoUUYxJ0gZS96PkZqyaVP2PR/90Pfd0Em5e+4USRRkzx4KyWwe10Mq+QXKjm5seffsOYDOLlv23PGemTsMRG51Fj38kB/FEje2eaMdz2SmlfVk4CL5QW7ebGTESzuz2IusI2LzWbOmK5DS2NgS9XtspGa0Y5uNR4tCjCwSG/6EjvX4soeR6jCe/dhrE7vPAAdVDss6MtFNQToFo1IWTJuPRTPmI8tDW86D7+I/HqnGX33zG+jJzkVV0xEsKVimIibKzlNRpRx4NefH1OsGkDRZD0gcqXqAkpjKLNA6uTFnDjmYMHlCJDJiRT7Clr02LYfQnnNeehT9R7JVYsTQAxfR98gBtY84OmYFUDL++usIUczes2V4F7Uhk4V7K4AXVyDEfA3YfJ7eow3wN9HSs8uDUFo/QunUxszQjj7xLHtlbG1wjv338LVkm0ORdeNlarfjJHt0xmhM7WJ1O6iKipAYcGTThqhJb7Pcsvf1S84RRkBuF4A402wCV3NCTDZp1Xgz6y9RGN0bGkNaURvzM7dZ1/C0Ag1HUz9Bac1snF3E86fykphojw39We8EZ7LYl5pe5nqG+k6QYO6PLNKD1td8FbvmvoxMXx5m1q2EL2EAB6doUBEkYDWxCsn+7eJA/qHzP0BHKoEFTRsGmVzzYMUbel1GMhyeQQrD3dhc9X2cmrYdjTmX4bAiGSJCNxoAcY9iAg9dOX43Wd9DovWw6UFSm/ORd3EmkjsycX3lIfTlNhN0WNtJ262vJqeEWDSv/fQFAilmDOc/yTdSVfYuPMy7saRuMwlQKZYyg1Jrdwv2FOp2wuclCNE7c/CicVjZxCUbfIJE/1jMrH7QG8Dq0DdoYlyD8/5dETtd0jcdVpREJoVcDr1db8ASdXvTtS6FJZU1WZS7Hvtv7oCvpwvT0harS+B6i86JtaJyM0rzKpR+pLOnHfvO6ft1MNjMSI/eX5D5SIIW8HK5NAUr5OTvtFSWImLx7pYleGLTarz05l58besq/ubE+7vP4UpdCy2CmVzRCkMmJmRhwPqewKhakCJ41RcJNwh0dZREIqB6x4z5WG1L4LUWtGx9SfDTv7MkJuo69PN3B5M0qrqJCQFpaHpfkQiI2BKHrZfNDniNGpH6rGkulBQl4oN9tBVWOgprpsWKbtrzjEi0TkVapESJ0mxPEFuW96gZGBOpsAGs8PuAkaRE43nOY0RZ74ZbHfkS3i5G92FfNf77y/6ki0RL4xxixEVZWUl48MHJeOONatKsb1dFMt6j3/r6o2U9H27Pck2I1fCmTYX3tPbD1H9CAJCZM2cyFJWtBOkjOmJJq2KAyESNgojF7BT+d6/Z8qouHgFIjGdAPtbb034888CLt61JUnju3CVlpWvfToCHABBJLtjVpV9co9V1tLaaOsTbz3B9NJZjhm/OcQC28dRhrP0+3HoOJnIz7XNxIvM7W17A0UtVKMjPxdM3e7Hu6DH8zbNfo2tWCqkdPuWMJevXohpTEqbj146fwFXsQ8hQS6wBWFolrTOtCD+p4GE6lgAJseWVYihaIjqXddQ5EoBivaOyfvkYBk5xppzJyBwPVMP7+F61jj1niIxw8v/v/wOtf/qPCFITMmKJZSy0ERUdnsq6c+Cw6ipCHGiq9zUHnRLnESaGAIcoKpXZBz8HjJ+GLUISRfOyfo/aXl2supZRoMNyHYqNuMSL5tiXkRGj92Vzx4oHQBRljGOtrcd/hPNFe1GdX6U3NE5Nso+wXsRWRzuQYr/Yhw8RQXoUxNDn0WNDaGrfGnWGE7VxQJjZXYg1Nx7HG+U/xcpPnsSB+38Pp0fEsBYAsdG8wjk6OBFj2u/KiAhYFCA0x2CHb7z4ArUNnGlnTgxxG9o7+9eU+1h0LhlUp+kO15Q2oKB9KmZcX0XNRT4uTTmIy2VaLG2nvK3/9Hn0eTpwcvY7YUAhlRHNhl6XdbPOY4K4wpm+k/bQHSuVEY+C4/Ph7klF/cJT6J5WGz5GyBgACBg3Lmfhvk/Ag4f/hYoYBagB+Wj23ylamQySc0kXu+/m02EXLcrD8V6x1ovIheugMFyKQzpIaIfqO0lG1M2o71Y+DMlJMSmBNCcs4aB6EAe9On9IIhMG+iQRoJw7gT/WTR3y6Tb3+ejaZRv89tBqV63LYyQS9M4t24D6rmpqQerwyKrvIok6kX7yGLtI0zp+Vbtu+brP0xVP02kkWV+i5ahnJii8TGCYnGzRoGgJXFYwFZOLplJDwpwp5HcKMLpYU4+9VUyQ2MFBdWKO2lcgaD1opD6MirkSI7PmHqemd3X06hPmIl0ukc8ZKX4fH1xWLpAAtTBh5yq3oXnx0wzsBYCEzxOBKoXyppj3m5gnmCIal8mTEjFnuhvv7+tiBEh+oUNVWERunSPJ4WFRpNRvBuRw7ZABI3IKYpMN2YFI+Kga/pvnvDlWojhjRVG3Im5W8SbbRgMgw78PzUPz1sGHNEVsd69c6aQO4jYmcm198ll8vdXoh56IPaaoV+3t7bQa1nmp7uUyIQCIdOCGDRvoBHCYF39kdiFux35BsqNL2+5FQbrU614FIFI3oVhJMsGDB48RaPSo2aMFC2ZzeQajaIeiMpuPBQyMJYIwnsH/WI5pruuxHNusO5463O4DyQ5A0vLc+OZmagQ6mpVHvyQj/Mb2j1DU0ID/8DQ1Ib0nsKl4i7LpvY5rKEsov6sARN6/gtvSfroNA6czOThlcrv11+B7SgMRE/PN+u/fQd/Du+Cbc2Xk7jAD/wHOTg5w52kc9FzPQuiXq5gEIR2hPziC0Bxm5KYmxgxyvwQgkS4VXcOdAiDF3TMwt+E++Bz9+KjsFSw88BVcmEfr3fyOOwJARDuxoO0+VBcdQ09qK4GBaC4soBQHgKhWckCbPEA9QkZXjCuZ3m7D6a+jIe8iakqPq4zoepvRAUhqQwEKTs9TwKNx/hl0TLumQG6CZdmrEkeOAEAyu0uw6tzXFG71ujvxyUyd20MASAKjGo9d+he0hRjEtfQzKOotxyeFOoP6eAGIi6BwCZ7hdrTI9rYjJTEL7cFanOvbb91u4wMgCa0BuBNTsHDqZlxuqsLCGRsIApKRxEF61fkLzPGirYXHC0BWzL2P4H8AORn5arJCcoYMkrbZ3evFjr1n0dymB/zxAMimdfNwjZGSVHcaFsybRNDhxN/+40EFQITaI6WvV1CgBiZ3GoDkZLmwekky9lX1oo0uXrp8CUCsjhj2Y6IKz28n+uHxnMOKFSvwySefjNY998TvEwaAzKPDjkRBjhzRMyDDlmG0IOsp7N5NSpOX2oqJUiaKIP1uDarNeTIUK/P3aMcrKSnEkiULmHxnL/Uew2c2l/2Nti97He7kdTPacccDPuz1iqWS3ak6x54DZOsB1qSCYjy5eSvFm4PK+UpmK0UT8tV33yGtwYfXH3mUAwgX+vx9+KR7Bx7NeQIvu39CDjpfpNa96qnUM5kyK2xyg6RNCmkKFYtQscx3EwGRiIhhCAjgcFvzEgJATDRE1vX85FEMnCQ1izlEHKvqMPCNj9Xv6T95Hr4Nh+CdFQEgsQEne9Qg+JcPImFFLYIHpyBhMcXmU1uQUEsr3u2zgSdOAktraa1qzZDbWECyjzDdynYywpEMTlTarXfDx7QFA+x0LHsEJHI/yIUc2Xk40bG1KDbbehRNy+bEGd5fDFNh84d/hosVe3C11BIyi1bDREHM9nZdqfxuc9KKWGbZ6mm2Z73DEEXabDt2Oh2N5l3bhGxvIfUDkg8C1BdV4TIF1ZKBYeqppWgrvIGufLqc2SIg7myLemItE7vaKC6eVTdXFnO42CMOXCsog3qjQ8mgesLKr6JpXrqHJOJiokB639IuzvXLcvmqgAuv2/50PLD/B/DSpjeJmds//Mp/17/LpW/Ol4xfDcjl8vSbJcg7NRvubgKPRQQe06+GQYfSephkhmpH1qEZWQjbvFrLclrLUNg6Az5SJa/lH2duHn2PyXmb1DYbi+ofQnV6FT7N2WPtxBJe9zGOZ81wJ/QJbUj/HGDUTKhcqv0J+mZLDEmmdN57JFKVd61GVnIRB/Z+nPZtpyaE2hQWsT42fe8wFCXW0WL5obO5gyYM1ix6Z5D3qQ6B5rpKMb1gObJzshn56FWTGx8ePsJHxlX1u3+wj5MdmsYUdAyGo6H+AR3BWDzzAUwtnoeGthvMDXISm5Y9xJwhfQQazN1DYwHJHzKlpAjX65sws2Iyfvbr8wQoEj6LRA6EgpWb1YZvP7uF9yhdEhmJOHehHrMqC3H42DFcvtyATQ/cj8KCdLy/8yyaWvQse1cnswNJx9hLII39Fsk1EjJJUyRnkvXgCdJ6N5zp3Hq4paRQC8Vkg4dO9lAjE7nJw+7XPIb9npE6mxKmc0lUi2YIqq/ihmblBxOGi9RbnuMJMeFU+TuadmWjV9qeQeEIkLW9g3k/hnvnjUzBurUIyEQVngt9SihjIpjv6zMPl+hLaaS/1q1LVdGPM2fOjH2jz3HNCQNApI9uxxFr1qwZSE1JwbEqDhYmUJF6Z2Vm4uCho7dX67ukBxltID1cpcczwB4y+LV2OtKs/9y5MzF9ejlvxPMMwdbEffiNt+7jqfNYTtZnGbUYS33irRO/zZE3zdxlczg7t1QBjy5yuD1JHhV1SqW7yzdffRUN+fn4zaYHsINZkLsDfXh+/tN4sfnvlZ2ms1RzgcysrkyVpy7QgwonHbLS8nWNhGJl2dsjxdKIyMDIABAXxzh2apahKCtqlgViPH+zDYMXMxHg7pMXdCLRIwp2L7zPfhBpthlsGYp3+Drj+/lYKXOKkDfv8SGhl65KHxB4UAsSEl58Bwc9/5MWtW5rIGXrSPvgX/VaDJVquJwhsupwwMTs3g5G7NEX2zhAraqoRvaFtjrYl8elbnF8cd9H38O18iO4PlU/O6O2iUOrNhQlta7tHapAS8z6drqS6puwq1YC8jumYMXlJ1USwZr8k7hJHUV/iR7YyuCq8MQ89b1hPvUC9jbFJGJ05/A82QCR+S71SbT0R+E+VeDKnHhePxY7Zghos4433O8p1F5s2PnHVCdQLJ5bQ0H4DLTlXcWJlb+P7j+RAHDMnXW+HPlH5sOX3ouOmVfQOZv0PlMP22fYclUBOKsS8rsVqQn/LlEWo4thxMPsK6k3HQ9W/4A5VnrxYfnPECTI0B1qXfzUdTitBH0yGA706N8ld0TQomOJVkGK6B8ix+AAk2BtteOrhCkpOBF4B2nOHLT7CdYNiLO6NdhP7YBlA9ZVz8G6RfnK4T3vSKSmiiVImtfi6Q8r86bM7Eycu7IfNQ1XVYZzKS6CgaB1cfkDXnhStD4jQKeqpbMfRHnJPFy5fgEVpTNx5vJZgpEyTlIk4fXtryA9i/a/7hRsWPIUDvP9cOGiG02t1nOH58sMsN1JF/HNp59EWopwPR04fHIner092LjmUTQ0NlBH2Ik5sytU3pJrde3IyUpRWdc/vX6Fbkt+Ah0/AgMadCRIHhUrCaLTphEJkCZlwIiLjmg+6oakJFlJkDau8eBKbT8uXvXyOOxv2yxJGISYc6e2tFvwW98FdFh6oQQ5XuyNHvO3w5akJHw8k5CQ60a2j735rWtFUR71tSmJPWNL7PHH+x4essM4C9atm8SBeD/f/7Y8LmPZ8HNeZ9WqIvT0DI6r3uYc5eff+3k/Yrt3QgGQ8nKdHX3EvCDqqh/6VjTC7o8+3j2hoiBK17BxPYHTiTFl6R72/vlnBECKiwsgCQbFtKC3l7zh42e+BCC3+GAdCwB5YNV9uNnMxGFpGXQYSg3PaDcTRVY0AAAgAElEQVTVXsZ//ngPjs2fj3+amoMDN4/ihQXP4lctv/zMAYjRgLh/uxahXZXwdg/AU+hA4AcfIFShheOGKxS2SLX6LHi6GKF68r/n0pknnxmvZVWKhEOdTNLXyxFqKmeXrWSE8pt9rP9FACCb3/rXOLzmV+jIJtVM2mef6byLAKSybhWmNa5Qx7xSUIXzk/YhMdtwzulmVV+gKEptFTX3JABZfPhpHF79a1X/ZYe+ChedtfZt/hmcviTkNE9Ge/oNZJ6tQN6ZWegqv472yivoK9HXooDnuwFAKmvux9TOBfhgJo0gCFruNACRui93PInkxHRlOHHQ++q4Acjiyq3ISS9RN2Q39Xr9zBOy79NX+HfyqABkbsUqVE5egoOnPkZrZxtmTpnHjOgzce3mFRTnleCDve9ycqMHM8sWoXzSPOynIcmBIw4U5SczcWEyqq818Hg6gvbMo6WYWlamIrvtHb2oOvsxgUsy1q+k6xkH9QrYE5j1eftwtaYD82dTb1DXjCmluQQfAew9fhEnrQHwrQAQcbwKUpx16ITWIX0JQKwH8igfJuP5e+9dm1DCc4l+bN1aPm7BvHlHT4S8H7GnbkIBEKm8REGqqs6MbTAeA0TuVBQkOzsLzc3aRck4VIzt1ri1te5YUsU7DEJurTWRrUbTktjtcEeaJbHTjqZNm4LCwnzOIFxQAGTt2hWor2+kICtiaTySkH0sbbpbkZA7vd+xtMWsMxx1a7g6meUpnB1ctWqZmrErL5+sdic6kE+vnMOC6Zyhpovbn/72t/jttHJcWLUCKbTnfZGDiVARX6pM3qZHW/rTNZkOPBbHPXMVIw3WBJ5MuBLb6JewbRkDmnoZfzcREmPPq5aLjteiZoUzpVvbJ+6fi9Dri9DPCbLUfAp1tx5H4AGdE8ZOxRKmhP/7zzIZAevLWdnE/+t95pkQulmkd2MnFOW3eJEFWRZmXsSJQqhtrOVKrG4b6A/RjdqiGqI5CUdDpFoxIRB7BCQ2EhKOnHDMNVwEZMub/xYfbPsvEY3DeACI3V3LFgFxZUZ2Eg/QlNYsxJyzpL2xOV53N3Zt+Jlql5nhlwiIyxa9GK7u5ixx8jhchnMKM9eSWVHWs+/XRNnibS+/Dbdc9pfcl4GVu7+psqYn0cmqY7BFgeBuAo/mFacwmM6cMjbQERfk2cCeNhCwair9akUZwpoVoWuZBHWsGL0gVJl7YxM6EhtwPeOsTihpsrP3Wzvnh7NP31iSvNFEKgKKjqWjJEFr3QzmrOrr0G54UjyW4Lq3w4vFGV9BnnMqanwncd2rHa1MHWUv3fVayyEly5q191H0nZ0+E8vnPUJtRisjHp9i/vT7Ud90A60d13Hqsui4dPTFTc6lIeck0qJXylfue54R2FS8vfsX1Pq5kJtWidWLV+DEyavYc/QAvv+Nr5KSdROX63TyyXWLV/HvWvzubRfWLM1EeqobFeXZ+MWvX0Q684ysWbQIFVOnKJH74TNvsj9SOcmShQUzV6jjy/upnSAnOysHV2trmLG6UFGWkhlp6SVoSqEJx9+8/Iluel8y50WNixgF6VZ0apDgRZJYSglRk+OkAYKUuTOzMak4jfoUUtTCdEVK0yURiKyrLhB7tIPPFrUbY9wggmSrh0jzMg81xiZIK7QcuOLdNOakyJ5s2dTt79/4ERCxnjbRtMi9bZ67kTrbDhBuR/Sy2/1rtOR9t7v/u7X9cNGPeOL+2Dpo0JU7IZyv7HWfcADEREE++uijcTti3W4UxNx4f/gd2hvSYePnv/hH9HR3k39q2fHcrSuT+70jSRXvMQBiumu0G0we9GMBIEuWzB8iNpdM58uXL8T16/Woqbl+x87Q5wkW7lgjYl4A8do0mpuX/J5Dnvbzzz+lXsj95FZLtmMRnSfwbyf/c3PZD176Fd6onIHatevw4plXyLSh45UZFBZaSdTIE04qt/QgFHg6LB511gqCEetdagBIBt23DECR6EaKZm5EOWIJFcsMPM2L0IjUTR86GrKR8E/r0X8+TVFhPPPbge9/qECGUMKDjRQY/2cOhJlnQd6vKT9+QyUOjPfuNqBkOIaDYjHEULDs60qywTCQGGaQb2hZUYBEzcTqEkW3su3DTucKXz82EGPHLLHgadNr/xYfPf1fIpvZ6zbMd/s1Gk9zEvV7nLZ+5b2/ULoGuU7qJ5/BhSUf6vZZY5yEQZ50/iduZCFnZGSuQEIc2ngUTz563BZ1O8l65rqKvc/Cx46zvfwWBigx7VFUQFL1yg6uQfpZ5uXgyatfcxQdc5hEMckkiIsGMPa2mnqoc2ucz4S6Za4lcVUaMINN6z6wgxJFK7P6qF9Qjt4wyNsuyEG/KgaI9AlVyNoxgUjAUG/IhUqwNBwyK6826QuQnmTNAjB5n4/3uaq3OEKxrMx5FKkJ6TjQrrOaG61PoMtHapVudyJ1H+5k3ahgwMWkhcT5/gHqJbSd7pJ5G3D26l5MyVuGmy1XUN9mOfvwgZCaatG1eB18Zc2zzKKejnf2/AzegW66cOXiqc0voKa2DW+9vRdp6UXYtGE68gpSsOe0FtwvqdxAkJBJgOFHbibBg9SR+31jx1vYtulRJgXk9cW2nriwg9GU62x/ntpuMNSHGZPno5jOWukpmerd1NzaTFBCkCE0UgKPYxdqMHtqCaMgV9DU1o3mm3yGWblKxE2MpmHhEiQ1VfUPtSxSyien0wEzE/sPdWFAnRfd3wl8YJr3oMOesNDon4QeZS5C1aE2+pP1AFXPQev8BU22SLXzoTeN07Z9tKbDolop16XITEz4HR07W8Ldy3HHpwGJ9M94vt1O8r7xHOdOrztS9GOk8ZFxvtq0adOEyPsR228TDoBIA25HCzJlSilKiotx4KC2TBxPMTeQDLg2bFiLt956/zMDIMZO+LYoZF9gALJx41qV2fzUqXNRTldyg2ZkpKtIyJ49B7nOKLarY7wgvgQgepAi/fD880+ryITwsyU6KKDPZKQXC0lZJ7++Hn/88st468FN+POEs/cMALG/d50vrYd/3xQMdJEjnstH49cOIbjyEkItqQhdpnvOpE44prZ/CUDuMgDJaC/C6oMvwOvsVkksj2z5B/iZZ0OKqzkTU1/fDF9WF9pnX1GWsOlXStFdcR0D2V0IZPbBl9s55C7+vACIuykLOSdnIb26FH2ljQhR9zSjdh32PfzTcJtMZe11lGVD/p5gAGRjwdfRG+QzuW2HflZYyHAkANLj1efZAJBAqJfPCokMuLCoYhsuXj+A1q4basAsACSZzlQblj6jQMs7exkls8rsqVswa+p8/OKXB0jjqlcA5JvfWAZv/wDpXJoWN7d8FQqyS+FmVDYguVv4rBKgJvoS9dziqLmzu5nRD53fxQ5A5O+s9Fwsn7tJsSC6e3rUpOT+qqPIzC/B6Ys3KHyfiyQChXf2nBkzAMnKdGPT+hJ8vKcTHZ1+K1DyJQAZy2vZDOLffffqLQm4x3KMu7XO+vWTOEnaoyyDY8toAGQiaj9MGyckACkoKFBex9u37x79eoijB9nylY3j0lRIuFWKDKqkCIVnkDM43/vet9DWKjMs749ejzuwxjTSWAry824JPEUd/h4DIsOJzO11Hu4mFNvd2bMrFfiITUAo2xi6lay3bt2qOwZCvggAZLgZKXvb4rXTTmGTqEd6eqpyifnOd/6AL27mS+CLW+4V4U4LGPHJfUNrpvzGevz5736Pf1OSgddKMuEo0pGPICMfquT3RWaRKZr0TDfOLBTUWjSFnOV6WVTuD1r4R1GzrGiILDMAIyxMt030ySSiHYCYiW3H8XIEf7MK/TfoSsPIh6vAy8znF+BcfxkJ2bYMxNYFak8YKIvs0QQrp5le0xapMNd2vGSDalWuayYS7fuIZ2KjjmeLrJhox3AUrii6lqmILRoSXmQtu//lf4tdz0UiIKod9kbGtDke/cy0377v2EeibJc4mIQ1b/8xYx/M2F1xCDemn0J/inYXUikOaJ/k6kyHuy0Did2cfedMv2Sjzz4yG64OJrhjlvrqP9Qz7kb3ExUVsh1UlttyrekqxrTN/rs9OmXfd2ybEvpdyLhaiqzjs5RIu3t6LTpp9yz2rcs//DZcgSScXv4mmksvquOF88nJsU2Ex07HsjFbwqBEaH72nDKGbmUE37KNX1/RoX6ZftY7UbQsS0wuCRUD3ZZrEr9LUVEVrzW5EGQEZCAyix6w8l9IEj8pEglJtGhFMvj2dmjwINqPII85M2s5pqbPw/Eb29HujeTTkNlwb6s+p0mDvAnpcCbFxXwhPV068mHKYKiNzlq6oRmZWZhevAYX6vbztPegpGAWls/Zgg6ChJ1HXlTrDHgTUZhbhlULH0VdXSeqTt7EzbpumldwouTZxQQtbryx82W17vTJkzFjymKCGA9e2/6P+NqW7/B6cFJoTse+g59g0ezJSPJk4Oinv+PVmIv+oKXPCemoT2ZGBeZPW8a8IqnKW6Gnz4s9J0/w72R4fSmMjiRh8YxSvP3Rp6RqeTHQo3OCJMITFpPLOIL+fHp/mQFsuj+f4KMDbV2RfjfP4JA1/pB1E2j6YSzKwteMikhYN6ZNSK5DgtY5jQpHWnqqOBELOYZEQGLdrMRFIvqdoK8b9U6Iy4OMeVBI3W0PpjspQL///lI0NPSSbs0o9gQqRrPy5ptXhtQ69v0br7+2bStVOfKamiwt4wRq+4QEINK/EnKqq2tQCedGLHEAyHg1FcMBkBe+8ayyBj5+/BRdqsYfUbmV60TshG/cbEB19dVb2Vxv8wUBICI2X7p0IaMeZ3ktaIGsvdgBiCyXRIQLFszB++/vjIqS3EpHfglAdK8pq0a++NLSUvDww5tJx8pSLyOZFZRP+U1mE8X16hzdYTYnZ+C7L76I/zA1G68tsAYy9xoAsS6IAKMhfb+QrMkuDHqtUSCdrtw/2gPHgpthqs4XHYCs/c1fYO8z/y1ym9xFAFJUMwezq7ZymOPHp8vfRfOki+HjKgBixjMCHnqTkdyQi/xdS+Ck/WrrijNqsC96CimfNQBJvTwJGRSVp9YVoXtGHXqm1aF3Gl2gzJiQb9t1b/wIXWlNuLj0Q/RlMtfIFwiApPcVqX6XxJELMjYQOHiVLe/BureiHrG3CkAkqXhuWjmmlSxFc895rKBW5OrN0zh+YSdZRRr8BAdTsPX+b6KxoQ8Hj+h3ggEgq1cxIWFZCnYe1VnfU1KC2LzyOfVs+s0Hf0/gUools9cQfOxmjpBBZObUhLOXDwdAVs65X026SGLDHlr8t3Z1ory4BG/v/xSVZfmYWpSLl9+qoqZlYEQA4iLd9LGt2ag61YNrdL2y5foMD/i/BCDDv6kl50dZGTUzO+pu5XX+uW4zkmZlNABSXp5BYyYnUw589Lm24VYPPmEByJijIHEAiHTW7ST5MxfF4kXzsWbNKgxQMfrGm+9+JgjU5Aa5LSqWuVruMSAynovYgIlYWtVoehLZTux5d+8+eNsgRL9s4xDOx9OQz3Hd2NmUsWpADLAw7c/NzcaTTz5K/ccA6W5pOH36rNLilNBnX2hZaWk6JLF9/37Mpw5kMV/W33nxn/Dk4nycTWN00RKeJ+R5w9EQVyFnAI1InaNOzxw9CyqJBaU4aNmZVa5BgcxSm5nqTE6g2vOApGl3zqgSzooes9xjcolYyzv+xeNI/fpxuOY0wvFpBQIv34+ezj5SsPxIziRFYwMHx88cGrJ/GVRaFHf1W9TEoDUYNZOZ9hn3KD2ITVgetQ8T6bDtV7YzUZLh9hc18WnVeEhkwBZFkVWMJuV2IyDGIEB3RnR3RUVL+FPpec6an12Da9MPo27+gWH7L7ktE57aIqReLEPX/GpFb/JnRATR9mOpSIc10R/vXMi6RvcR+7v5206tV8usdqQQdHhu5iPzzHQmRGxHvn8yeiksv7hSa1bUfm1tXv/6v8Rgch8OPPK34bbZAYo9ymJ6ypw7+TTaAaUFMfR7iXoYGYyx3mUEwmRHl6hHyIp6iJ0u+vSFLvT9gKUBCXZZleS9GRLxk/zOqGWIugwpLkY6fLy/pSRZeUBEo2P0IOmDeViU+QCcjO4IANnVJq5V9KCop+hefLJZBihOl+IUnQRsrgDWuZFogL9X6yxCTJOoPhMjlBQHnweuZCY+nLENbkc6mnou4fL1Y2yD1F0/h/2d8/H0Y/fTfaqWs8JaLzLQz9xESS4+h9z41vNL8O7e9wkw/EjJaMCWZd9VIahPjkVYDL7Bc2o72WOSS2dI94WEeqkrmpyslyW5M7B42mbqYNKo82ihcD0D7QQg+dn8nSdSgM2OfRdxg3a9nc1+RlG0h3hCgot1tqJT7O8k5j/auCETFy730UVraIQ16p1mohWMFpnl5jMoCYCiIh/qcEO4fOoakGJpPML6IFnG/Rrth7wfhs642yMg4gSmrxv1OVoEJHwfMKJte23ebhTEUK8kd0aHFYWzWn7Pf4yWLHG48YxZ/thjkyZs9MPcY0NjZPf8adMVHHMURLXUZiHCP28lyV+/lcRQuKIplvhu2bIlKCstwcuvvK5mej+LIm5e+Xm52LP34O0dboICkPnzZymtwZEjJ5TT1XjL0qUL1AD5SxASLQwcCUwNR5OT5Zs2racD1hQF6NLT08hlvYlr12pphTxX0bPkBSMvR6Fm/dP7b+GFLY8i98Z1fP23r+Pb04twdpI+g0KzCuZoWpaTnvjMnqW+O3Io4ORLWn23PlPn++DKsQAIb7tMPSbQ1CyLS5VFMGJedOYzmX4R5j0p73KTwDD2Ggr5HHB9PAu+I2XI+PNd8Lz6JIXESRj4wf9G3yvL0PtROSkjbs7wBuDJIS1oZQ0GnrOSusXszBxPgZKYQb6sGgs8zOb2wajt3a1+HiJYt+03dhygxgbhnUaOZ9+H+jlO3Vzd6Vj6ux/iwAv/Ndppy7a/2PrGtmm4Qb9ZT0U2WFLaCjDv46+hdvYB3Jytkx7Gq1fG8RnI/XgpB6e0R115llGG6wjkdukBNzUhQUkIyWsnHCyxveEkoWW4X23nyd7X1B7rw9r6zd6GtOpJSL1UhpTLpQQ9zNuxmI57UxqQ0ZeHeXuewbnV75BedT72klJ/L3/r+2ic8ilq5ulM4TZ2TPiY8iWKamfGi0K7MnQsGZ8b2pUIlYVmJSXsfMXvIji3loW3EyBikhn28XcLsASZK0Qd1ys5U6x7bcCpaJS6YhRA9xP0JxaoZHntfoJy0uFSnHSDYFmZzoSfTAy4r/H31FAw8Wir4YfxlFBTpaphUanSGKVwWpMOAijE/UmKgy4Qg9RySBns04P1kCTqc1nidiKur6z5NqOrbtyor6XYvAe1LSfQPzDA9XRb01Oy8eDKZ/FPL32Evh7dJ4P+6boNLH/0/cmobjyO2ibthJWfWYJ5U5bjo2O/UX9npIn9ry4D3mtIcOvnkZRgQE+kZKQUY3LhfGZGz0MW3TAkyvP6ju14+sGH0NLeyYSGjJIyc/v1xhbs3H9Vb+yjriRoWfkxH4ihsUo3PLiZyeOo9zh8rDsq8mGOG6ZgcYFxhpTrw4w3okC85VIwFBDYxj8W8Ajv10afEgOC+IPeiPA8wQI5diruqADEdg/aKVhy/d8uANm0qYw5WfrGlTsjfFI/xy8jJUuM9y62O1XK94ke/ZCun7AREKm8REFWr16DDz74ZPTLKE4kZOmShfTrHlQztmMp8QCI0YPI9p8VAJFjbXxgHR0+rn+hqFijnQOh9Uhmc5kpO3iwarTVR/xdQIiUY8e09ertlC9KFORWAYhc9y+88EzYleYEvfUXLpyrulTuD3lpCkWho6MTbf3duELwsWXFGgx8WoX/Z/sn2LY8DxfSaat5LwEQvm89FBD3/tV6DpA48EopgPPpfQgUNMB/OQ89ry5A/t/+FgHqRQbfXgrvVQ8TqlG8nu2EY8kNBL4VCYlPZABSeHYpJp9ch8PP/Y+7DkAWvfUduL1pOPjVv46+HWOAUcqlUuRtXw6/h3l+ZtUi/dxU0rGSEGQ+lp55V9Ff3IL+ycyObu3FPkC7VQCSXF2E9ItTkWqBju55zNkxvQ6DFL1LSW0uwux9T0i6PlQ98bO4k8FO6ltWvP197H/ixxFEGPMGtoNj0wkGPIh50ecNQNYkP4F0RgW6fG1ITczSkZcEzu4TdJxo3YkGb81dASCe5DRsWfsd1SXb9/2dyuxeXriKWotOgglaCtsm0x6//wc4e/4G9u7VIMMOQJ77Wi7DOZ04Xi2Wvrr4Buupy+BylrEAkMXTH6V4vUzZ88pk5P4TVTh3tRpLZi3G3OlT8f7+08yL1KH216elLsMCkJVLOCNCFzcBH1Ls1CtTvy8BSPhUDfkiEYSKikxIzo+JVpYsYR4jN3PlHGwYUvWxABBN3dr9mTBv7lbfTmgAIp2ybt06ot9GakFGEeDcweSEogkx6F8GwwZ49PX1MTyrhWZ3u9wxKtYEiYKIiFz0Hs3NrUrzEVtuBQSsW7cSra3tOHs2wjO/lfN2K8e+lePczW2GywNifwnG84I3GpDvfe8bEKc2uR/2MjInLnE68qEBiImgyOf7+z7BmgVL4U5yo++tX+E/1rXh27MLcKbYz9lOK6RPEXpiniXE5DKz3FVizZZK1mQrGpI+n0JOaxZdIh1Cw5Ii3w39x07FMgNTK9mwXtk22y3LQ+0ehBrTkVDZhMQ3VmLwnUrOv/rgnMQRBddNf+YUkpdq/Zlx1AwRjPgJRnwNHvR3BJCc7oK7vAODm08huFDPhIYHw7YZwWEtcq3Ol23ClK44kY6oGVDbRKc5RFiUbto5yj7CkRCuX3hmKSadWIdjX48AENNf9usxehY2OqoTFWKPibfbt5u2fwsymybj6Lafq12PJPQWWpGzLwnOHglp8bvXjdwPVsDBz46NJ9C9+HK4euoYtuOaYw6hVZktuG5iZwpSq8uQVFugoh09lbUYKG1GH7UdojGJpXS5e9JRemoNOgtr0FpxPgqAmEMv2P4cPH1ZOPTET8N1G2KnPEIkSyauwwCFQYFQr8l0zfvDHMSrwzdCnwpTsLy0MTdps9lXQSsyIEJ/WNqmoBX1EFtep2WjK9+VgJ1FkvO56NpQ6J6KBe4H4A104Zr3NG606+t6INgDN0XrUvxMwtfXou+K1NQ0DFCcLcUVtG5Sfndb751EhgBEnK/qTE6YMXoxHTTY70RpSQWWztuMzp5mfHJYi80dpIE5Se2aO3kTGtqrcaNVg410Ty42Ln8KHxx8GZePb9H18TN5qFNnxH7s0Sl0wUzHhwd2IjFDU7QkaCA0Hv09E4O0TJbSN9DEHB+6YzM8U9HtbUNJzgzMnrIBA34fursZHeGz7e1du5h1mzlTmAE+XKy+CBnO3GAG2xzhg/p6A5ykSUJ+gRM792qaGXPJR7aP801szcOF0WTJRG8vftYp/Iy22ePqUJ6JZNmOYbv4hicSG5qrOXbkAWOnaEXRuFRHxt7okZpGidBHafNIHTKRqVejJR0cjUpeWdnDfGeFNNWJH3Uf8UK6h36c8ABEqFBbt26lsPiT0Tn9cUCI0JmyMjMpIj865tMiD0kDQPLz8yl40wg2ieDDgJHbTXY3lsrcMSqWemCMYI4/lsrcxXXENGDOnErSeuqiTAfsA+JbAQESUVm/fpVy0LrVSMitHPcudtVd27WdghXb7/LbD3/4h+rYAjZa6Qwn1sc9PX3qU+4XAXoe3h8ZmWn46U9eQvnCUmxdvxEXaqrhP38KPz13FX8yIwN7s/Wr0JkrHAMr7E8AkligX6DOdGsZBy5JUyJghG939Xv6ZHKUrUtZ3tdCw4oqwj/X7I4hg1Ka1+jFtVlI+OVqJHiJRDo9yChOQvIc2mI+9TZCN+jeVUq6T4pOlJgV57aRRd56Hvi1tei/nAFfu9hxkTueR9Ak2dQfrsJAXsSpxU7/MXWV1hhxezx6dWzSu3CUJcJ8EeOxcLEDnyhqlxnw2jvJNgjOP70UxcfW4eS3bBEQ+9jCfgzbPuK1Ka57loyNrH3M/eB5DCT34tL9bw45P+q8cL3wGIwcemdnKtw3c5G1e4ESpPuoweh44AQGCtoRSoq4CAmQCVczpk/MsZ10Y0om2EiqKUTKxVJ1fImi9BJwyKfkhbFT1Mx2YZc1ApA5Hz2F9uIa1C04wPwemkpkwE9KRx7m73gGPVmtOLPp1ch5MevY1pUf7aZCcTUgculbdKtQFxtoxoVW+xIIROyJ4UIW6FBAwwIusl+naYDQsWLqkMg+EacsKQ6CvdlJa2grm8poZj/yk6bgeOvHuNx+Wv2eHJIcGBpIBHoZ7WzXoCMnKZu6DX1jDbZrOpM6h9a72MXEeglW8j1dFX08iS5ImVa6CvNnrsa1OorNz+3gr7qB8pyhYS4dpzJQOWklLtcfU/k/Jhesx2xq/N7dXkUxt34+OIMzMBjULlx5xZ34xtP3KerHu4d/iUHSwtypvUiyDeZ7rKjFIIFUGicRpGxc9F24Ez2kftWjuLBYPdNa2vhMYwKiV989zGzo4oSl2+dKjACRgAUIgwORiUlHwI2VKxM57kjETjpe6VwfugyhI8kFFOUVHnnghN89VnZTPl3C+1GAI3wT2rKmxnGrGgl8xOpMhH5l132ExzlDAMfQB4upnUSUIwTJSJXH+22iUq+knevWTSJo7Y9LGxtOeG7ewZq6NRXvvvsu7YZjdG/j7cTPef0JD0Ck/5YsoQuKk9aGp7V4bNgyjCB9vLa89woAUQ/GO0HFUk++exOADCc2j31Y3yoQMCBEkhRWV18b9+14q8cd94E+5w1GAyA/+MG3FPgWncfly1fIT52qaiwDDFNEryMWnf/4j69zJBDCtx59WinG3zr8MWb1ePGr05fw76el4uVCAvnPEYAk/OeHEFp0HcElNVTReuD56RY4v0frz+VMHHc1B470ATgK9GBjOACih5+6qCHVjsXwH5iGgToPZPbTlZRIUMWkjYibyagAACAASURBVBS4+7btVwPcqCgCN7kXAEjup4tQdHIVzjz/08h45i4AkJT2PMz98A/w6eaX0ZttRbPjREsMAEm6Wgh3PWkznNEfzOtA/xTm2CDoiAfW4gEQscpNqiHgqC0k8ChEUlM2gUYjvJXX1edgYUfUvlTEI050wm6hO2PnY6hbtB9eggz7cnHoKqqej7yL85HWnwNvSifOrf09+rJa1C6jwJp1jHsNgPh6BrEp7VuMRFJjw4F5kNHADxtehM+y6b0bAGTd0q8hO7MYh0+8g+sNF/l8EdARDUDk1spOK0JF8RKcvroTiyq3UhSeyuzmh9HeYWUetwGQpPRG/NE3N+L8lWpca90zJgAiuUYeWPAtPtu0s9/V6w0oLc5H3c1G5NAF8+W3D44LgMyqSOXzkZEPgo9BRqbstKsvAcjYXnQTmXo1ku2utH40ACLULaAJVVW3R0MfW0/f3bW+EABEcg08/vjjChEGg5aVTbx+GwaAFBcXYvasSny8c+zhLKGbSOno4IvKCmVmMJJizxVyd0+d3vsdo2LJzu4xEGLE4seOnbxjCQTjnRMDQi5fvjq6rbO1g39OwENdGrbRcexLUmYjdQ4QEa1yXpKDFLkne3p6lShd+srvZ84AqnsvXLiKA/tP4MmnNvK3dHKnr+JQtY4+VvZ24Z0r7fh301PwSqm4Y+nOduUzqmFRs4wzlruEdC2LgiW/JZVbs510yXKSniWFetQwjccMXFPJgjAzfvaJRRGnm5L8H54iKDgO56oaZO9Zi743KLD/0ftImNmM0J89Bdf3DyFxmaZfRbEirB1YUlP1l936Qr6HLRNeXYvAp0Xw30il2HUQyR7SidI5gK5oRmDVBQzO19QWVWxRgniRBZ8N7aiW2wbK6s/Y7eNELWJpWma7uxUBMcJz057i46uQc3UOzjz590PaHO4GWzvSD86mSIfZ6kmLCmT3IEhBun09U3+zzEFKVTKjGwI0nB1p8DDKIUBjgMBlgBGOgSka9MTm/Qj3N3+zzxTHRlRkvYp9W7hOENX3fQh3TwY8FNW3l0aoYJn1ZZhx4BH40jvhaaWmiGsHEn3oyL+BulmH0ZXL6FgckGMlrlb6j/D3PhJZrKiF5EZh1kbdVKsbpK4BS/ytcjdYz/ZAl0kHyBW4D/OXoWsFOaHqtPhlQZu/h1C6fF2DKEoqx6KcTdjb82sE+/x0mNKRigFStDwJWqQ90M/lpCBK8bhpQtFhheUsqlWiKwFTJs3CrPLlpFW14OApk7dFT4KpAf/KP6C4exAfHXiR+7MiC3ymGBG2l8JzP7Ovq/PMG3lS/nIFPOZWzqYm4whOneihJkvf1I5ARfjacHhq8CffXaWeSUEK7N/a/xs62l0PR8gGI5pzRmwz0Fn3ENauykd+rodUMQdBTRfBUAsqyhgFCThQR/Hzjj03mUieGg6LduV0sb1WPpawfXeID7OBRAIPN2bNTooLPsKVlDbFchpVQ2xXoFyoVuTDvp35niAREGtcIv1jvisIZ+3bREwcMU6O9uzmkfdcRIRuto9iecREQAwl0Kxrn94UndTtlIlMvZJ2P/zwVNLIW3DjBqmBccpI9KuUlPOK8fPGG28ouvNEL18IACInYebMmSgtLcW+fTb3lOHOThwgIra8Iuqu5X/jKTLoMrqPRx/5CkNq50jnOY4C8vO6uowCbTx7HP+6d4yKdY8AEAEEc+fOVJauBw4cG51aN/4uG7KFHHPTprU4d+7SqCBkLODjdulhd6BJt7WLUEgPaBzUYphiD71LH4i97urVy+m9vsta14Fvf/s52komoaWlTdEoysomkT/u4z1CkTm3uVJbi+NnzuPJhx7EnqojuN7UiJ4BfZ+EPH7MpaX1O5c68O+npuGVGRqBOMR6N1HXI5FgRIqT+CSsCymjGNQCKAkEH6nTrczBYqRlHJas5IQyigzb9PKtyDGLKuF3MKk9yZdL4HprEQZe2I+Kd59HW3INemZcoNMVnw3/+gk4fvHrMM1LHqBuMrVUPa2OimZmk5ppLbe/dm2kCPVr4Df3wX98MvxtbpVzRF7u4hDkyudLZlEt/KsotC1uZ5/qncUbn5jlw9Gf5HeO26KoZ3FpWlZ9ZcCbe3IpCo+sw6ffjdaAxBuAW5sNiULY6V/hdcwXfhZXrUH+uYXoLLuGug3vRdoXGwGxtTuBWg/3lULSsFIwUM6IRYEW/QqwkehGYmMmfy+C+1ohXA3ZCCb7MFjUzsgG/5vWgMEpjD7YAE24OrZldgvdWBBnj3Cofg//T+9p0inqhpw+NMw+Hlf3k9yei4yWEhTUzEbIGUB2czlaJl3CmZU667Yxn1K7tS4cSXVBUyhdSL8KdkZcrkzSwaDQsaSIBsQaBYZ6CMotXqI4XAW69UBWopH+biuxp4FXbEjQSkQoQGSwx7qXJH0c9zkrfSUqUufhUNvvqAPhaN0Gfn10cpKS5E4hONDH8Df41OSDqpJ1D4uGcvWSR5HCAX57x00cOKkpd/J8mDZ5PpbNEzep6wQSv1MuXGLvLSWZUUNXor6bOrsiSMGRXEHQBMwqnYmi3GK8+8kRJgXsZ2JE7WjloOmv37K9dSZ14ZmnpqM4Pws+UskOX/yAMpjqcB/L/ZXq1s5eXTe+gtzsZKxaVoCPdtWgucWrBu9Pb5uhxMPt3QH8/n1GMAcZD+KN5SCYlMKrj5MKWlRungoO6l+mlHswa1oyAUsXAYt17izXKmtlZd0bVQyHL3qpel5F9B421Grd0IoNZwEQAR2mRE8exWc9GACi33PDgwVlx27tOOp9p+6h6HbcSQAykalX2rkqk3k7huYrGU33IV29aVM2XSavcyJP65cmevnCABA5Edu2bWNY6owa/IxY4gCQW7HllWPYAcgL32BSI05R/epXr/BF6PrMAIjUQ6hYV6/V4OrV2lu/Ju8BAOLxJHNQu+y2dBm32gEmW7qI3EdKcPklAAmhsnIa7rtvpRKe79q1j8DtopqdFPvJOXNmKWG/JIrcvPl+Rgm76FiXp34X17mb9Q20rp6kBtl7jx9lZmMtIBUAEqLuYx5nVn99tRP/tTIZL0+ih/9nCUBYDxfnpp0nJqts3BV7n8bVTa/AsWcabUc5uuWsp+M/vXfHAYi0v88++D1RDufRGQhdy+VAMwn9nVa26GRmms/1wpHHZGUlbfA+vncIGLktAMLxhuvINCS/sUTNjrsWdCGvYybOvfC/kP5jUtHa0xGk+1Tnv3yX58sHz4558Oyei96HjqN/NWkyTRnI/F9b0PXcPvhm6kRw7nO0rf1oAdp+qMGFOte2m3TKroeRe20Wjj/7N6SiRWsn7Peyna7kupGL7F/ToUwG2Yx+9FfegKuRegP+J6V/di0CzAtiQEfAcquS3+wC8tjxnj3adDsAxH4O4gKwmChUbt0MVB7cgp7cRpy8/zf3JADJchZgWcYjqOr+PbOC9/C64/DhFgDIrIolqJi8kE5R1ejpbcWlGj1puHbpk8jLLsHlumPMh3FSLRsrAJleWo75M+bhel29ilCcuVQ3LAD5zjfmMTdHG6517lDHcLoJRq1xth2AhDq3Yt3qErS29OF371zGVzZORmqKC70Dg0hxJ+LtnR0KfEgZDYBUlKViyUImyiP46OgKKPcsfSNEtEry55cAxH7HD/0+fXoWZszImpCuVyPZ7kpLRwMgmrqVizfftDRyI3fVhPj1CwVAxpycUJ3toch+zpyZClCM1ZZXdiNhMKGSSHl821YOuiQbbAL++sc/jXiofwaXggwE71+/Grt2H2BuDC0AvOXyOQGRsQKAW27XGDYcqQ7jBR6xhxvL9mOo4meyStDKFWCnpJjZMGnHE088ourR3+/ljM5U2gEexfHjWpAq9Cu/leBM8oB89avbCFSSOOuzn+LLhSpyIvuQZGAXqqtx4NMTarsgqQtGC5qR2o83T3XipSI3fl7B5GaZEUG6un0ZZnAX6GUCWhyWCF2oWJSDqZLAZallxsXFWsapOBMB8TD6Yc8Tksx733kzC4Gp2jFn0scPIfXGZFx5/u/h+dkDSKjJhf8vPoRjWmt4H5JjzQxoTV/JPs1+TfRD9jecyireHKPMGZvlPmvW28mke0nvrEawJgv+kA9W8mc1w+wkPSQxg1txAB+aexMhDri71xwPXyuxonXVb+H/RSIqjouMGPxmGXxPHSMjM4SUn29E5nygsfQ4Eo9UoP9be5D8v+9jWgg/vH/yEdL+z+fgffYAPK+tRNf/S6BWn4m0/8FM5mk8/p8LSKF70snJ8GxnhONfvTXUHMcCXQv/4U9x5g9+Cr8rMqI1dU5qoSlAvxuuKwU0BqD7ESMazlY6lPXwumAb/IXMvTDzOnzlTSrCEUq2zAnsmlxbJ9vBTzjyZSaRbXeXXf8bFS2JEzlRmg1uW3b8PtycczTcjtzqWaRhXUXALbkqrJ3HbG/pvOHuS8eqd7+LPlK0jm94CQMJFhiz6i7bc9yvr3lGGAwFK9ghdByrsdZ9G6Rmw1xAEulwMiqk7jFGQHwdetArEY6QxekKCvqNKSp5oVXpIF8p8m58sPDbuN53HhfbjsLNa8Bp3bAhRk0G+q24XlMkH5YARMkUro5tzch70rKwdsljSrQe5Enu9bYjJ6uAExRO7Dr0Klo7b6qJDSnyfvWZG0A1XHeGOHJ5A5PV96nFZZg3fR7OXq7GqbMXcN9ifr/Qieu1xm1CmGn6mkhw9GPL5hIUF2Tj1OXTzNXRgPzSNgSCetIyifSvtiubKGTPwbTyLDQ19+CdD0mJZB6PjWsrMH9ejnq2/d2LzEPCCYlBK2mjbOtO1OfL59PROCkOtnnq5BSCj6wo8CFaOVNCJiGgNM/qb/OukP6xJ4Wxs6VC9jCZ7CwmnOm0xP0OnoOggEVpv1LRRHR5siw6WhGhaNmjH3EHx8PQcmVO4G5Rrx58cDIj7rUUX0cDt3Bn3sNfRLsh147Qr+wl3rggXm6UbdtKJ3TSwXin5gsFQKSBkpzQhKiSk+lTPlwZwZZ3z54DDPGOnT4l9B0pgyRj/+hHP1QDgtdef4OWsc2f6e0wbVo5pkwuHZeWZdgKfsYgRMTmZWUlDC1Wjx7Busu9akCImBqIOF09uGN4svGqMJaESmPZz11u3qi7F/Bh6BtmZW2lqwcp0s6vfe0Junh0MhlkFe6/fw2Bd6GKGp0hverSpcscQKSqJIRPPbVVAfGMjAzVh/Jd7CS7e3rw3t7dCoR00N5SShJnF/0OCzy7gshMCOCdc734NCcRP1qqXWQEbEhx5fLRZTKoc11XvkUVIehgfkBVPJUEIyZzusWLktOYbJnU2JMWChXLXZeHjF88KEeBd8NZlF/ciK6Vx9Fy324FKJzXcxCa3Ka+G8csBTaM65Y1phBQYi4X+cmMg2VYFgtCYlOXhpNbc10zZpZP867P/Pnzqm3t3/11+DwmnCxHwoVJcJ4tYxZrBwbbOLCUXHxMOS36ErfHEuNmMqmbADUO0AMcsCdwABVgNKN/89Hw/p3/7UEEVlxFaAkjqQQPRS89r9rSfJwUph/sQojgbLA+Dal/tRU9/98r8PxPRkVu5mBgy0kEt5xFws1MJP/VwwiS4uSfdwODG86paFLSewvR++/eUmMpSejoaSmAi3V2DNIFye9C6qmZaJp3RNF8nDd1FMNFobmvvAEOZrIOCYWKVKsg6+4nFQ05PXC08poir35wKrU5SbRIJu3K0Z6m9CCDk7nMHRmkGHAYS12LjYDIelERJBswibs8hv2SXTMdXUV1/z977wEd13WdC+/pg94bUUmQBFjABlZRpNgkSxSpZsuxZMm23KTYXon/9+I/TrLeevmT9RIneV5x4jiuSaTIRYWSrS5KYhF7LwAL2EmABIheB8BU/N8+5c6d4YAACbDzaFGYuXPLueeee+/+9v72tw0AwlSr3hQJaI3GQMK0nV7OWKCkeiEVnJpFfcmttGvxb8VPGmgKZ7k6pWAbAIimY4FeFFIJ18YyGNwadDAyQtxO7IsBDMvkchNUNfXu8vZLZGPzYa6oEw30hgwnGoMYO6qiFySXUVnqPGrx1tKek8h1ccpOOMFDDHTIG4BtZj+8/Nzs4ErqvA3jPPHunTxxIehS4+h47VaaUQ6J3e5G2rLvjUvWZQDCeWWibwBAAaXMYE0YTxfPW2jqxHG0ZM502n3gNG3YKkVoUpPddN+8cbRpext1gBZmtZik8a3d9CfPLxBokXPVDp0+SI2e04iCSMpUXVUFgEYpjclNpvWbj1PVYfkO58Pa7ClUMRliBciNOVvbT76AH9dRZnw5QLcLBKWyHVOYbCo0VFyUTrMqEgA+UA1dgUcGH2Z1qZAGIBh3A3iYYoQ6x9Ri8iII8KFldI13kylHxCSx67CF74OQotbqayH7y5NROXMibogwatf9EuteBnjo/XJBQ3Mbad4H74tzJ06f7oSNEFYQjDjITfwlNdVFDJ7eeusUQHWky2mwpPPw6ewzUgzWrQvXl7qJT3fYXbvtAIiW5eUkHZtNE79jjMcgCelFMODHw5C/koR0/RDv6e6mP/7WC8yWpXfe/eC6AxA+y/nzZuOh20k1NZLWctXtOgKQiopJlJWVgdyZa5tsfiVjwVSw5csXiZojbFgPBzjcSQDk619/Vsgil5YWCyOGz52BN1OwXnrpd+TxSG/g17/+tACULKXM3G8PagK0trdDdz8e9UA2iXUGAyAWAItkqMS8frqXDqDA3/+qcF9TAGLrcVPqD1dR78qDFLdzAgzaVBi28MA+fICCs8+SNUF5UW8gAEn/++9Q/6wq6rlfjh03ftcDx6kvkfkh1s4kcm6YLtaxHQVAYbuw1ymEM4KiPoT0MqdAQIP/XWi4IAwoZRNRBrjy7njIj9bWU9osbJsCgOiJo/adwACw48wtGAeOfLuTug6irFsh+P3neyhzDKI1qKDd1d5NY8ZITn4nnk/8zwEaiwUgyYakZJi31DJnh4iYBAEwuL/+cZeqYWm7RgAKGN6OY2Mo4e3ZiIagbguM4VCqR84RJGZ3fOMTQ473egEQeUEiQUxCUy4ltOdQ40RJK+LfLQBh3MwRHwYgbDdW7FhNaRdL6MDCN6gzAwnOKih0MwAQ7nNhyiSamDIHxjdU7biWCEiLfdROO6tk/spwAEhcfBItnfsFWr/7ReQl6agXnAeRIVcxNwcDIFnxpbR49jRav20f7T0QWcwtOy2bFs/PoQ/WNQEwhLOyFi5Ip7mzCkTkhQ3/97a/RclpIF0CgDghn1uWvhLJ5w7atvscVR+B0AQnj6NpAMKfHZDj5TYUACkpSqCZFen0/roOqGQhX0LRru4CkMjnxnC+TZ0KyiXycTZvluIft1pj8FRT0waK/KWO7aEAiMNRbYgs3eqyu9HX7bYDIHyCLMvL7ciR00PP00ES0usbGoddZdzszdD65ezx1Z+1WsFwjNihO3z5NdgYfPAzy1HXZPfIIgnDBSA8fsNdN6rr3Nfp0yfD8EmmTZt2jEqy+VA8yisZX3Mk5HI5IXqfwwEget3rMReu5FyF4aC8Y7FUUMwJiWwk/NEXHqOM9HQxx3icOLfD7wtQfX09wsSSUsVUrBkzyqmkpFjQrvz+ALW1dtA776AIGACFM16GKnpUwqYTxcCCVpnI6U4E1zokqQyp8Bj+27FuSoGB9uXFcdTNBis2tbmkV9eSEi5gyInpzhxFu2KVLIAYbvZk6ZFLKIYhoByFbOu4lPoVMyJsoPnk/PhRavyL16n8g6fIEXDR2coPKO73c8jSnEh9fwO1nqR+AKlw1IP3pdkUHPngxpQsM7VLf3bzuuqimCMfehn/1aYY99qcqK59Zml/9T3q+vw75JtWYzhAzXmq0R5+cV3VMcXniC/hAod6uf37kEYGXcO1AkCk00H+T1F1fGwiNZ/qprSZfDH6QIOKo7btSFC/x7RjfAy4NQBB8vzjoB3VxVPoGKLQMy/SwP4c8r+wlfoyIgvGsk0Wf76Qxny4ik587afGDqMpT9F9F4DqBGp2fDiTvIuPUmBig4x4gCpjaU6mpBeXUPezmyiA6IgZEIgIhz6KaSzM0Q1zgvlg0RBDjSoqAiJ2HUWx4noyzt5EIxLCm4w5MpdS6wvp5NyPIcsbNkoYgLhAxZq54SkRBdm/4A3jmrGD3UgZABb2N8mZM+CH/HVIFfPrlsuQXg5HmJpZrJaltF79XeGT5qiIr0veb1r5ymrD76r4IC8PqCR0pk/pdZhuJa/HAI1LLYMh3k/Txj5AH2/+Oc2d8RiqiWfRp9t/Q339HFUAtLTLG8Oqoi28XXySi+ZP+TwSuWvp6Nmt4nd+T4afPbLv3d1hOrHNMoHcXH0dbVxpIVS0imlXdQ1t2445hWrsogWV05H7VpxOZaXxUJzqhNyudB48urKUSopT6VBNPU0uy6aPdq+luERQybqnArBMoIuNnfT2xweh4KckwEIq8kphmbyBAaWuBYULi1JfG0BUCen94hjxrhBy3hKosiJeRD46OrHcxMtkOWGzzaDPmaPDBgBTDxUe9wFEWrjxNgbtKqKCpXyg2TC+NgXgRKRZTWSRLB6Va6Kvnxw0M+1Kfr9sUzdFRDSEQbU6Hpibl9T5GEkEhHMfFi8uiBk9uHxHb45fWTK4oCAxZuK5uYcRUSbTD8qcvS1kd6OvyG0JQLQs77p1W5APYdISjDUfYwAQ5p8uX7aYPly7blhGcTQAKS+bgErQi+jFl2QI/XoCED4ee5srZ82gdevxAjZco1d4Mw4XVIwAgHARwPb2DuTc1Fxh5wZffTQBCB+FwRFXTGc61lAg5E4CIM8995TgaW/ahBoWoGbNmTObfv3r1wRf2604TlOnllNFRbkQZmCluBB4J7/9DYxnrHMlAMQKxRk/vK0/O+6n6d4BenaBm+pRgGO0AYiRwwHbZ+6L36NzK96h7olybrKhrKlWNxKApP/F96n5734gzQZTbkC09K40MOR9ciUAxPZ3D1Jw6TEamAkKFoxWx58/SanTQPk64SX/c0h4h0wwNSGq8k8PkveH4YJ6BhsEFCzXj+6n3h+sIUtjMrl/fQ9ZUCSQE8U1Bct89/K4OlsyqfCtz1HDsrXkKTkj+2w24mPQlfh3x04ky2+fSJ7n14mEeLEdG+N16ZT42gLyrNpH/imgUJr2dSMASPbRGVSyfzFt//y/RlyPClRG55onJ2auN4ZEj2Puqak0qfoz9Oln/o38KrfgZgQgTnDa55Y/QmnJY2hf1VoUDVwhagHxoH+wniu+xwYgpSVTxTmPy59Jmw9IOuFwAMj08pk0fmyBiLa2dXXTW+s2U08baFAxAIjFGk/zZiZDnhc1N7aGaXDpyB1bNHccJcGjsbtmNyVh8/kTHqJG5Hus23yMWttkZXJ5k105ACkb56Sp5Uky50Mpg90FIEOAGvNDwfSZE7c5erBjRwM1NY0wt3WQY1zLxTrx/P33zwyZtxILgEjJYaZu3R6yu9FjfVsCED7JYcvyDkLFupoK6cxRZa9+QkI8PfPFP8IN00yvvvam4dVgr8T1ahUVk6HYEX9FFd5j9m0wIAJ+vmwm3ukwQYuOLLDk7dUU/4vVz8EiClcCCsz7Ne+Pq3nf/iBE0qjUWzfGECPRW1noFri4nv/mc2Kus3eN/3He1PHjMuLIIgjs9fzWt74SsZ+mpnY6fIivOYxbKF2mZUi5S3eCfMk3dpyHLK6kpngtvaBFyLnlC3mhvCQNzKebAvR3h/vpkcXxdLhQzkFHHKxYlRtiR206nZBucXJyuuyCM0+ua0VUxKoyw+NRDFFPXz41HckY0zSBSjdBUe+5Hxp1IRh8qILOYpk578OQ4dWhDFMSOp+BjoyAbXRJBIQ3Mcv2ml/T+g7T0RD79hkUt24Rtf3Vj8W5mL3z0ZEN88Dzb7FyDqI99cLo34XE3vVlRI+DLtSUQLZX5wsA0lK6lyybxlPoyzvI+vI8Cs2so4GVhy5JrOYcEPsPHyDf/31dSMVaDkPS+D8WUQg5G77/hUryUWBCfy956avUVXaEWuftkNfJlIuhzyU6umM9lUXxv0a1+RXVFBjbTFYUjeQ8EOeeceSbd4p8szAf3QFzDm9EBEhKmcq9x4qK8HL9yI6IMpnH3gQCdTI5R0fMfXWiSnrpzvvp0JI3jevGCef6wH0uLdkavmrJtcU0a98TVJ9bQ4fKPpQ/+JFMjNwP0ZB0HtI5IJ3I+VFV0SmoqpF3ImKhdsf5G72t8v7hzxZQ7+T8QT1qNTFcSiw6EICcrKpozonnXCuDWwjFM3VzKlldplpxntGq+X9qOPos2P+p2l00cex8OnpyO+pkHBabzZx0P6Um5SBGwFrCoN1ZXPCzA5T2wwF1QvLavd6wgakdZ0FOmvfnUkpSCuhW94ligPurD9Bh5Ap29+QbfbJYZN6QDhFx33Rl9mULMwAqBqj6KHIzQLWKS/TS04/MpANH6+nIiUb6o1UzxDPsg/VHqaGhHdvJO5IdK3aHvE787g4EFBjRAh1YzYJEfHFYjGlSwgDl57kQWYmn9Vt7oHYln41qsE3PGsSe1LOUox/md1RIXVSbQz6kgl44UM0hOXPkQ01ajnxw09EPPSj62BZEf8zREJWPboo2ybkg29DRjwj5X7N3QxeJFPp5cp4GI+K4xuUa9geuGO7x+OH9j4ycDnsHN3jFy1U8H07XbjfZ3ehzvm0BCJ8oy/Lu2VNFbW1hVYpBL3oUEBF1IRAF2bvvwGWpTDqxlvfLHPceJNdy+3+/913x99eQ5OWCbNyY63o9qTfXrEq6AT70aA4fhBQU5IkaH5xb0dAwOg+Vy43p1QCQWPu7EhDCo3Ilx72ec2Kw+c8vXbP+u/HyMiWeGyF2WDZPfu5xSk9PQzTDK6hW7777MehXjWL3fO5+UBJWr74fhbcKxcu2DV7FC6ggPK60iNa8vhavJ7tIROdWXClzA+ounCM7oh3cLJDktdqVoYQEZOK4Pjckz4aDogAAIABJREFUnt/THqBfH+qhv5rhpFdL0G/UF3Cky99t4DkFrdIosIOi5ciUL1TOJxF/AUjiSxUYYQNC07HwDtfFCOe8803ypDbTsSW/pzhzwrpaV9SaUJ8ZlBhgRAEQ/kmxTgSoMeeI6s9wyopmBiBm2lU0BYvXjXvjQbKfLqLO7/1CmAnRxjyvI0CEOTIiD2M08XvU94jfvTBmN5USvQXUAVCXOtZFDniIm55cQ/RPSNBH9IOSYRT9JYziBFWUBDswBHgak8j6z8sp+PeyuNxAG0DBfyzECiAF/dlHgxr8xb94gTpm76T2GVK5KyICojoYDUoGQLeyncom5zszydqGgneohB7K6CLv0qMULGylARia4ROXn6L3GwHc+HexUuR46e0M2pVp7HUtOPN+zZ/Zfo8+Bm8z9vC91FRQQ56UFnJ6ksgb303MErL7kcwNJTC+hnM3Pk0uXzJtmPEL2Xf8blEDPQChAYtSvgrhMgygwKBYRwERzuHpb5Xnz1Qrq08aqRpw8Gd7gEshhsEIL+Pigrq/dkST9FgwIHDpeh7KCE4AFYnvbVaOKsmfTd2Q1E1E9c/q4+tpzvQnKMGdrgYT5CQY1p3dTZSSmEFdvZ10un4/dfQ0CRBiVxYxG/matmwY6JbZNL4ok2aUTaVzF2rp7bXvqwuZQkGfBAf+ECSzlUEfgjqcOGfc6Po8HJZUWraIoLhH4OAHyZXQSd94djJdBB00zuXEPwf99o29ODbECyDioJsd9Ux0VNSPsbIioiLGSCVIBS3h+e90B6koI5lmTHHTxu291K4jH2pnHAU2Ny3oYX72h0w0KYNqNdjNyvNAU55UJ+1a2jfiSDxv4MDRRQnNk1E9UwdPQg/TqvQbXoBWvQ+z6paYZ+E2EsqV3sutXO2cz0FXPP/gg7OXJJ5HXaKYXzMz4+iee24v2d3oE72tAUhmZiZqFdxLa9duHPp6x4iEDIfKNBgA+c63vykoKg3IJXn7HfnQvN4AhGubzJ8/W0ikXomq1yWDFR3ZuEoAUl4+XtDDmM7U2Xmp12/oixR7jesBQPjIVwJCbncA8sADy6ggf4ygVvG57tqFRNC9UoaXvz/yyINIOs4R1c/5ezcKh73yynv4Vb7KXE7kclwlAOHtp5KPXt7RR6+U2Okfp6NA2SgCkLIff4UuPvUR9eRADvQmAiCJ//oVMEK81PNNVKEW4yzvh+jIwEgAiNxheL9j/vG71HXfZuqeC1neCGMo8l4crKBhtPxvrIiDoGC9/GVqnb2d2hZuM84p2nC/BIBwf9jgxr8BJNZboZ5lbU4ie1Uh+e45ARUu0K9U8TvzOUWPl/lMrhUASejIpLLtn6HGsTVUO17Wvcg/XgkA0kSunlRKby2ko1PWgXZ1P10oOEStmWdp/O6lVNIykz6s/JEck5sUgHDf+uFc07keDCSSknJp8viF1NJ2gfp9PXSh+bhhuIZ0mWxsNxQAmTLhSSrGc2TP4f20/+A+5DLo+hkpFOfIovlzypBflkZbdzcif6MPQPhSAELBVIKOAj24jGjTtiB19XXSuJIkmjc7C8pViN7uPUEN56Qz5GoByAQ4QqZPTBbgo7PbFPlQk+suAIl8Xgz1jVWjFi/OB8X3AupImRwJQ214k/w+GtSxRx4ZR9u2bYQDPFK29yY5xVHpxm0NQHiEFi1ahDyDdjp5chgVzmOAkMFUpbTHxUyrYkOLq0Bz40jItwFCnPAO//wX/yWWMTUlMVFqk2tPz6hcxcvsZFSleY1wqtnXwQc3RUB0X0yg5Vokm4ujDkMa1+hOtDUTY8yGsz9Wx5o/vxJSs6ch99ww5OW7HBAZzvGGPMAIV9B0g8FC7+aEdF07h/udl5sLkPGQiH60trbRa6+9ZVBd+J7IyckWErxSIYsTvy30y1+8BlnOOKF+NHXKRDp56jR5elBUL1Vatn7QP+KyJP0hIQnKS62gaqG5kaweFPJNsDVVoToHlGriEX15d2c/Hc6x0v+6BxEVULZEcrqibllSuSaIiqjoOiHZnDwQTlJ3Zclj64rpEzY+QPGn8qj6Gy8J8KGdikKyV03z6Poh2kuq/7JEb0QSuo6MYHvFlghTu0y0LDOo4IR1zbDRyzP+5rvkWb6Z+u6RYMBs3F+2uB6fYAyvvnnqRBjlph9y/35kAMQsamQ+hplJwjK7me8/SO7aQuorrMU0c0AlCoDCK6NbDZ97nUIuWUdDb2eAEY6CbBtPjo+mIiIAsGsNkXf5IXLuHC9yWDzfQdSFIyGDgLXw8yF80hE4yxRNMkdAdD/MyehmJTIzION1Mi6Mh7rV48Lgbss4S3GedOrKPE99dg+dnILaKqBkVW75Ap0es5/O4R93uLJmFSX1ZtPG4v8WnRtAvoVFc8IYdCnZWyuetSGofon7A9Qr0XDuWsnMitopXP+Dm7eLKVZyXa6lEVTUKu0hZxqPDWOqW5zpRPyqHofLrylKTLQJrxtijiEfGoMT0FKjJsnZgJqwwmmnvP38HvUyzYjvQXTdPwCUgJadloCoRyGqpTvok21bUFzwIqVlOmlayWQaW4ginQgxBkFJ82FM3C6b4Ne/9NoZHgHVB5YAlgnpIcg8+yEwkYpaQiuW+umT7a2gRyHxXFdmBy2zr1lGTTnfzKpUrqyoUO9TEREblul3fgBVzbmh8gmUrfqpGLSrSWMTaNvefuqF4huPgr7/zfaB/szPVIPOKpLTVXSWx0Vd3wElNyx3ZHrfRkUduB/67cvjqq+jUOYMqLwo3DgGFYz7fcnrOnZNDdFHddPq91jE+8zUl9GOftzKkrt8TUaq2jV1qg+qX2mgNm827sXb8cNtD0C0LO/777+Pm1ARwge7kpepDcIJ3eYCf8YDm7XJ1ZuHvcEJCfKhx+suXXofJH1LEAVppjYkW3/00UfCY8zteuaDMIjqgkTwERRpGp3GD/loEGJ+FIaPwjrws2dPFwmGe/dWjcrhr8RwNyd2jRYY4If7ggWV8Mx0DiuBPtZxr+QcRmXQYu4EKi4GiIvm/kZ9x72hz4O3sVrs9LWvfVHQDru7PfTf//0Kflc0EPX3yScfpoyMdJGUyvlRraA8pKYmqyRVGIeeXtq+tYbqzp+VvUuGSlan9PakpUMCN16+GL3+PnKlypd+QBkuFqj1WFgWC+2nh300FUozqxe7yJNgI1eu7HsIBsQA/nFzA6Rws0IlS4MSezZqZKSqPsP6YSO+8jfPUX9eKx1f+bbM9VDjxgAEKVWi8Wc9bAxQtJGtKVy8kfkdz4BFHNtEx4pFy+J9mSnj5kgG2wF5f/3ndPG7/w6p2W4JjCL416qjvHiQ5eE1Lv00GADJ+wEAyBIk+s6TXnvRBqEoGT/z79rgNx0qVuSBl+mxSH/vAUqunkb+eA91V1STvTee3OeKqW/sGWq5H5K6pmNrmpPtYCHZP6wg7xO74R23kPP3s8l7fzUFi1op4V8foN7P70DNE0i0DtHniL7r0zQBHnFd1D7MJRjMUSj9GY+6CHCo9519fBrl1UL1r3MMdsU5Grj/8N/+8R9QW1o9ZbYUUV2+jCL6Wmz06PFv0+nUg3Q0e4vcRSs6ofMvACgsSvmKoHw1ALlqbgbTB8pXDFjEsh6Zq6Wb1admpxh7Nf97teEeooSgKgIY8BgONUe/zRBTcdilk40NVP0e82suGv8AYKOP1wcngTa2+RnALWAkr7B8NNS6VHf8gcXiuVJenE2TS1GBvMMD8HGUigvtNLOsHPSueOry9FBt00VqboWyFRdunFmM6IaDXn2nDu9YM+UOIzsg3/chfzL5LVJMorQ4gwrzbIiYtMDhoScF+tWvijO6ZV0PbkExOcMAi5PaRdO0VNAKK6cGKT3FRlv29GF/8mcGeOG0DXVdRK6cyhfBfs10VoM+xsANhV0vaQbliZNuTBlj0Te6KLIjn3MOLj6orvnlwYc+mrlmjnq3m+lWajXxDriGwIMPM3066jElu25ZyV2ZOD72qlW74uNrsP1KYpv1dpPdjZ7btz0A4RMeaUI6RxHGoNDa5i0yQZLbcADI1KmTRV0OvmmP1py6YQCEDeb7Ft9DR44eE5SwkbfhARBNAeNE85Mnz478sGoPV2K8XwsAwt3gMeXE9M7OLiTISaNhsHa7ApDVqx8AzSpPALHf/e7NSwBIZWUF1LFmIEoiE9w5QVVbcX19Pupo99Ch6jMjBiB2t43+rKaPpreH6B+mO+nkJOWJvUIAktidRmN/t5LOfeV98qa131QAxNKeRDk/+hbV//U/iGl2OwIQtm1K/uF/kD+tg85//T/FeSZvn0cph6ZR7dd/GRuA7C4h+8Zy6vsWEpnh9Y/7j/vIP62W/BV1FP+f9yEf5Aj5Z567KQAI9bpo4YdfI+dAokjOteM/johUj1tHtQw8TAjLdR51LM49QbvzP6S2xDr5aLnNAYjDvoLumTaekhPi6EBNHaIJfpo9uRBiKk7ka7TSloMoCGpLopSERJo1cQplpqbSxaZu2rDtNKhepmKDPFYAo7EAiM2eSNPLHJSW4qR1W3UO4tUBkHnT7NjPAH202RMRjb8LQK7+VZ+fj+sDAPLxx7iHowr2Xf1er++Wy5cXgh3Rc9UFE2/3xHPz1bgjAAif8EMPPYRCMKeGl/g8CBWrru4CXaiPpN2wIWqW2TVHNvg3TgSfPHmSiD58sm6DESHpRzlVs2fiWt8iDAYWLVogpHnNkZyrO645oS42HYsrY0+rmEKsdDWUfO2V9OFKwYfZ+B9tIMDXt7ISHlu4PIcCIfoczVGEKznva7du+PqFwVpYQ944rumeEGAC/tt7752Pl8UUUCh89KtfvRwBQPS+Vq5cRkVFY4QXVC/jv11dPfTpxoOiKnNtHbJD0ThaaVeJ56kTE8GllhVv7ahY7LVIz2BPn+RqJ6CuyECipBiEkJPE1JuVTUH62VEfvTI/jX6+OI2aWpvIniOJTFZFy7LHoR9pcjuuGeJKVJEV5JTM3L+aXE2pdOBZSXkxRzpY6YqTz8W+TJEMpmnpCEisyANspfAQmsMips+JShDJrJ4knIzKQcuOzKR9Myhp63xEQFjaVHrYB4t0xGImaupXuDfDi5TkqghI73zQvswbq89GH5gSNhjN6TLRkOioSO6LXyRvUR21L90k9sdV04t+/jz1TDpKzSs+jlCr4nGxXEgl18+Wku+BQ8Iz7dg6gbyPgMKEz65X51HvNzZQKAv5ZjEiILx9zGCRaaGhgoV1tcoVb6QDCmaVLB2x4munGTT6WvHfmVuepMy2EnFMH/WjskQCqnX46KMFP6OA3UfeJp5g8uBTGxdQQddE2pj7GvL3lWcfHQi2KqoQBieoDDSrB4X0FAdPU63IYzMUrPxIrrb7ZDSA792QOhFHEMdT5+r3yXuCIx12NdGd3nDUhKmW+pz1+85M5WHRCY6GcuO0nH41APyO4xpB3HQExA5pVf2e9PgL4a1PpoKsbJo3tQKJ7F76aMcRemjhVAFEOlEHpKmtC5K7vZSV7qaSMdnkQl9q6ztp/+EGamz1UEcLqJaWEnkMlxSc4ZpEdrsEJQFCTZuAunltveigmxbNyUZtkCDtqmpGhMQt1Ly4Oa3J5MV4cbPaw5Qo/GLwNF1QqJo5BUscPkQ+sD80ERWOQUUOq0+xGlt4PFlJ0Dwm/NnXh31F1PcQq0TpbctFFjALdIV0tZa4AdXj01jEH3isL6VdmVbR4URxzvif6aaMpl5x8Ecvi37zjzTxXEcOPvmk9pbM++ARLSqCIENJishduZrGAGzatAT64IMPrmbzW26bOwaAZGfDo7R4sdBTvmyFdHF3R9NRoBqqDPhYtUH0g4VvdC5AyI0f0hMnThQh5qlQfdq6bSeMrm7QTqQiljiMshSuxKgeyQzTVd43QTL1quuDGB3QIORSKhZHjIoKC2CUV8nk92HK8w733K5mvGIBkeiqu8M9fvR6s2ZViHohmzfvHIVxvdpejHQ7UDbUi0crtIg5qtWn8FknUspIBlEu8jwef3y1qFT8yitvgoolX8aaisWfp0+bDJBWAYWpMG3j4sVmKIRALxcv7HWf7DFU4jo62rBMzqv2YCtehvIlnVmYDs1+aclfBP2Cmy0BRoyiNMQluqnXIbX7E5LdtGaTLOz2tdVuakclc25CqhctrlDmiXDzQ97XqQCINd1Hs//wDPWW1tOJxVIWlE/TqRyrZjDCAERL74rcEHULGPQpPD7iw/XQ5MFU07ZtslQgFlSNwYx4nQDP+83676eEMV7/1RfFdmZKkNxR+BjKDow4rvlLzNSpS3jhcosx/yApWB4AEN3MLw0DdEQBIvM5xZQA1uNhRgD4nP3OauqZcJx6y1GLRP2WWDWVcteuopPf+0EY5PD2/DuiHgPn0sj10r0UgiSq/zOQ5C2Hk8jBRpfcgZkdJDaLgTpiKaSb1xNqVuZ8EJ1qof6aaVeCpaKXe7h4nDzZyUeWU37TFOTFO2AUByG/DKMef9+a9BN5TWElhtptFBdIpIdav0jHknfSieR9RJBzFQ30K02rsgNgaADC1qXdpyRi1bFYPjekXjWcu2HX1B1U5NZAgHdpVVog+pkaaO3FfSWPxwISqYgyiPUwyftBp+Jmdrj194eVoPwK2LD4ik9RJfvhnNAoRx+DHTddgVyxL5cNycbTFlBhdi7tOnqINm/Loc8/lEJjcpwANDbq7PGSp7cPeR4Ys4CVzpzvov1HkMPRjvs6JHNHbFqCF58ddvn+9fqb4Phz0okz/Exh4146M9iLUFyYAqDTRwum5dD5liY6eBjPDr+6IcXGkmplg0NEyAZzE8nvCdg/0Yp7bELlaseB3nDhQEzyiPe5uug6R4avs25csNC8bkgVGhQKU0ZykWmCRUxYlS/CQABjJ5raxmZK7hdd1tvhgXVZRxxvb1LQ4iKWenvjnRDjnrEIR5R8cIxUbpeTtlesKBq0WrgxeDfxB13z42oBlK54vmnTJpRwGB2F0Jt4uETX7hgAwic77ArpV1gbZDAA8pWvPANvktT8fn3NWyIx/UYCEB6DylnTxYXfuw86/yNqsQEIF0AUlc3NIOc2ByBybt3qIOTKAQif97PP/JGI6v385y/hm5b0DFuzhQVjaMnS+UIRju8DfqF58PL/5OOt9LknH6SG+haotMF7jTZaAIQjIn92xEvfPOWlP1lqpw/HQo53CACSHcin4i330IGnfkPWePm2vZkASN6/fZP6imupdaWsCXG7AhDzI8lsdxX/9AVqXraePBOPi1VMbCVRqyMCxKmd6GU3CwDh/ize8Rwl92Ui7uGD0eYnj6ODNo1/Q15TBUBmdCykAm8pfVTwojyT2xSAxKNg6SPz70eEJEDv7/iUWtqR19H1AGWm2WhskY9qznRRp6cTeSgK+PRJMCTGiv0KlwEgZGmhr39xPJ2tQ+7l1tMGAJk+tZhW3DtJPIc27N5OJVk5tP3gebrYYHKkDQJAHPYEgA8HwIePduwHckN+iOHEugtAzLfuFX+eP18C0h07pIPpVmwjrflxO1c8H+x63lEARFdI37Fj32Vre4jBGgSEMKXqaM3xmLkU7NXQ6lZpqSn0pS89Tc3NrSLxnJU+3njz7Qj1K7Mn6nrdcOx9Wgwq1slTZ0CNGoYy2JAdk/kgcr/3iJyIg1WHTJEAk2v1OgARmWsQ250bTcHi76MVBeFhKirKR+XvSSISwtGuW7WZx8kcAWE1K9k4yVKO8diSsYJ6cfz4STEPuMnt5eeMjDT6whceEetzDQILvHFcE+Sdt9fRvPkzkGTXhzwQaVRKcC6NfyeUbfrjZUQlOU1xlPC5NygpWFy8sKdXjnFSZgKiGTLSwZKfiQXSM3hvT4j+eYuH3i+00t+ukhQMZwK8zqpqMieoxxeLxTRv5+dFvYTdS18JK2elIoFW5aDqWh+8rhC6U1OMHYfa0AUzRDQTo0F+lovFh4TwqeilMf+yWJ55u9J/+y61LNhM7TNlJMJ8DHN/+Lfo6S+Edky3RMTdob5Er6P3k/834cR33dEriYCYowFinGJynmIPhRmApK1bTAnnSqnuuf/SQ2kkXJuPwZQsx+5x1P8IIgfqWPx7REHBGIfTx4oq12CsyVEcPf1FtEPv2xQVUSwmsR7X9BDXCepUfQ3KU42N0j05UHtykM+BYp1BKMj19AKK6OTpAOX7S2h+1wo67NxFZ52yiJ9FyZ4PdMBzrg4s/qIAITemXdlUsvRAr673AcUs1Xs71MQ0DYqlsZz9ah3T5LR0yQ6Leh8KrJvfTyD3CMU7bl6vXJdl5fWzwtOH/aoaPszddzrlukGIRRgJ6TZVOBDJ8wWZObRgUiW1IEK+dpdU+uluXiKEBMS42cJUZ1ucpFUFPAgrBnRoESpW8Sr6wvVKQjJC6iAZASktCdLD9+fR9j3nILOLHJo++ax4+gtzqNvXSknxiZToSqL3t3xKiypmUCLKoR+sOUu7todrhtnsKJxok9HU1GSAjwVJtLe6B1EYdb042VzNAy56aNRRwvrhQoPKmcHPvxg2hY5+iINw0/U6tKRaVPQjKsihNrqUhSCez0q2z/w+FIn1xmRXk9f8EDP1gdcDCc3omv5gCoqPOPLB+xw7NpnKy9OJIwe3at6HpE5lgjp19pLxGs4CrhmyeHHebVvxfLAxuKMACA9Cfn4+eOszaf16pSwy6MhcSsPiVS9HxTIDkKlTyoUK1ifrNkGlIw71SObSiy/91ihUyPu6EQDEfA5cvXpE9UHE2AUxJqmQpp1DZ8/W0rHjJ6JG9M4BIHziDELGji2i/fsP3bIg5EoAiFmGMxYA4XvihReeFQawnu9MVWxpaaeP1sp7UBsoow1A7IlW8gW99NJGLxV5B+j/echOJ1FYLxYAWbD+i9QwrYrOF1XflABk4g+/T8f+h4mCZLIjriUAKfib79OFv/5BxD19IwCIyAX5xfPUXX6EWlZIRSyzBC714boqqd7k7z1Nnf/425sSgPBA8j2hqSv9Tczl16gsQKvanqYGRx0dcm7HOtp4lUbg7QJAFk6aT2PSs+hUw1nac+wMQI90NEQDkBnlGZSRCmoZpG731ZyntmaWlh0eAHnmyRRKRy2Jf/nlVvLy+CoA8u3nl9H+U3tRBLGDHprzGUSdBqCe1QrF2gBlIg/lX/5d1qER72cFQFKT7TRvejodP9VLZ+pMlcnvApARAxCu98HUq6ulLUUZGzfk60ipV9xplh2uqtpJFy5cXe7IDTnxUTjoHQdAeMyWL19OFy+2EqszDdlieC3KyydAUzyFduzcE7E5G1Jmb8NXn3sWHl4PfbppO92/YinARzf9/g/vim3YCNMeJY6aCN3u69h0kjgnpY8kH4QLC86fN4eqqqsvk2x+7UAIDxmPeUSC3xC5NaOdjB592XhM5s2bJQoujmYC/nWcHjB9oj1fka5rnQcixl/VAgjL8IYjIJwfwTlBDzywWBpe6h/zyH/3W3kv6OvBwgw6ghgXjxoFbsVFZsndOHn8hGTJz+Y6Aha3XOaD3r2FiwjwZ3sf6oBIz7DDDfWtNOmt/ObxAD1/JED/PM9F6+7NFss67A2olm6hstZ5lHWxhHbNkVQYV7GqOcKVOFANnJsVyqQuZfuI6WWKHJgjH+J8TPkQ3EP9u0h61sNo8s7r6ERymjjUJS31ZDmVrFtNB5//J+M3rjWi92WOXkREMnQfubum/uq+g+JvVHHnHceKnDAAOf+/fyB+M0dOjNMwRQKMqIAp0iGAgilKECsCYuRfDJKHok86qXoqZW2+j07/8U+MCFDWp8so8cQEWembvcxwzzaea6HAyqPkH9NCvXn1EXQt3pdRr8M80jEiM9Hr6SR0vr4qr9qIipivrQ9VyUOqfkSgD55xv/RQ9zepSAjDD9MABjoQXRhw0NLACkodyKA/xP8nqLs4l24ZaTCACEcQe+QghSCxa1MRZW+rzNfgZkjddiJmoZbZ4Qn3t0tPPtdY0c3Vj/ohOn9A1cRgz73xLMV2+r3k6fEbEvJGVW2EBZlWzI091/o68z2vjz3ggOAERCRE3xClmFI4hSqKZwJ4HKfTqO3Rdn4+QIDM5YhPsqNOlp3mT3VRKaKWHi/2Den8OAfXARqg/1hbRZ42mcBlxXtZ1zkR3wFAudnxrOD23NPj8I5206tvnaCztYisBurF8m89fx8dOHGU6hob6Kn7V4nn0ZoNb9KSaYuRF+KhN9/nhHUZpgyidsjYEhtVznTSpp0dSIaPqpeBQ5lVFvX0FdFedTOYIyE6cjCAqRpUSfpme4GjWiE96SKS0dUziGeCjoCJmzUy8iGui74JQf2OiGCZbm7OD4po/Jv55o24keWaOhIymtEPXaxv794mGN5yHt2KbaTUq7IyDxUUFNC6dTL38E5qdyQAYbWdxx57jNjgef/99Ze/3ldIxdJKIKzfnJaWSo8+8jA48vGQ4N2AiMgievnXr4jj8cNB54PcqEhIRcVkPKSRPG2SF76SyV8Afj9HerZv15XWhyfPK44xynSsCK/9EABEn6OZrmV+aVzJGAy2LldNnz9/lgAgNTVMT7q124BKTNSvI302kREQudSchK4Nmm984xnMeUnVY8B79OhJ2rVT1oVhimJKahJ1dSJHqle+iIIm4r41DW96rRqjaB5OeCWTUhSfCU+x9l6ZtBcA98Wm6B8Ol5167TI53RnnpCmoFfKT/V46C4rW3z2cTnX+dtQV8dGD3U+Rz+mlo3M+EetCjV/9RVE7n1Tfck0MGMUKhTGu3v0QxIkJKrT9gJIIEXSd6Hc7J4wb4MCU0G6uJVJQtYAyz5fRic+/GDGJzKDCsC+YeaH6Zv5dgyAzeOKdmUFHNADh38f+/ffp7F9GRkDkNY7oSkROivk3M+MjcosY30wAhC9/dH/i6vMp791H6cyX/oMyty2ktEOzhPpZ86wt1DxnFyhaxZRwvpiCn+ZTUlwyaHooZuh3wtjngR2gpvL9dLFiF/kTw/QAiCl/AAAgAElEQVRIlf87aNfMIMSwCXHuOmjhk7aziMYYKlhe0K5qZS2NkN9OQXwXY6aO4m9nEC2/OVBL4lH/40xwEopYW0PvUQe1ivll80RG4RmI6CHyteCzeoYGkUMxABDDzaZAB9fecSvgY2UalOKEDXSwCpQ04t2gWunnpgFElGS2HhCdcC5qfqg6WrrYLv/GNYC4BZAgz3Lbxnaqsic7FPxJEvTYKIVWzXqY2lF8dN1WCUr8/UkobSHvtwXT4yC7C2qlr4t2XVhHdZ0naUrmApqcNQ9J9FZ6f2c9HUdeiDwgK3ipEfVwfpm8EC5IcnNLgMNifAlyCnafxoHzsEQ6Ir79tRl0vvUk+tAOCti94vxrm2upMLOIdu47TN3Y/X6uA4k2vSKRiotRPX1XF3UwGDQmQAykbC4QGH1z8LmbOJz8vveh6Kpuxt6wfyMJ3XhQgHZngv5hwBPugxnEhEzVSa0qsdxiSjCPpbwp5kAsAMIdNChm8nhWUF1HmnCuz5vlattRu2Xfvls34VpTrz788JxxPWM5OI0foz7cSTU/Yo3BHQlAeCCeeOIJofCxZs27l69KPggAGYyKZQYguijhE09AKQgP6MzMDPrlr14S1+FmACDcj0WQUm1uaYWRHE2dGuyWkcs5mZ2Tzbfv2GOS9b0LQKJHbenShSIvpqrq6IgiTZe/Gtf+15ECkIkTS+n++2UUhBtLQW/csAuenxwqnwQPNgyuV195/5oCED6uE5GVv6wP0pe2d9H/XuKgVyYP0PKmz9OpvAPknSITIG82ADLl46eESM2pR34XcaGvBwAp+uF3qe7PfnTJBLsRACRvzROUVFeK6wNDLc5LbTN2USuAh8jPMEWW7Guniv72Lj1EU3/3Ai6oFeBjL2XWzBBAxJfYSY3TdlNn4WnIQF/+3rmWACQlmEKPBJAfhf968d+H9CaMfBWpuA0BSJIzjx6e+RC9tXsbdTXKa8QAxB0fpAfvSaB8KF9tP/8unW4/YlyUEPJkbL0L6LNzK6nqZDtt1sbqEABkAIZyf2+t3I8JgHzj2SnU0XeRctLyKMGdgPEOQmmrA88jojc+2EFLZpfT6dNBSku1UXqagz7e1iYLFrIdcBeAjBoA4UrhOTnx8PqrGjfX/hU26kcwU686IUyg25UAkLlz4SSDs/rQISnEcqe1OxaA8IV+6qmnUDDmIu3erVweg139K1DFMlc11ZENjnR88xtfhcGeRDtB2+Ik9vb29utOu4p1euyRvnfhPORunBxWkUJRBXz+bITcA7Rn74EYRvXg8ryRJA70ZpSjINHnNxy53ogQuDlMHUuP/SqfDre+QpY88dCA2VqTQCJWDggvt0MGlVsAL2+3Kx4JdvNp/PhxYs6zF04rYvE6PJcOHzpBhw+fMCgdvE5ISXma17WNUV5hUelXWp0DTlAYlff1mWe/hIe5LAx59DwkWVWigE4AtWZyhMRCk9uC9H/2+ulsHkQDJlfQ2uJ3YcTKfSeixgg3pkh6UmThTuT5GkmkNojtJ05S9DAz3Up1zWGiR4n+aUVNk5dcFZOWY2iiR5kjGQgMiTbnje9QU2kV1c3aFE6KN1GiIiSCYbiKnBCxY/WH11WfRXQkFpeK+xkV1eDv4//9T+nEH/+L2qH8E7FeDOpSjEWXbBcRedF7N/XTPC78mXNASn76PAWSu6l54WbqLj0ZIYtrduDaa8aQ40QupSdlU8aJKXTgsV+QN0FGPTLxPeliIWXWTaIzcz6mlgnyxR+TlhVx1qD3KRsjgmKnTtbbirobXiXCgMiDv1t64vsakkCr0REQfc/geN0umm4pp1m2CmoaaKSPB96HxKuFXGwJ6zFWE8eKqubcgqBd6TofA5iQjl6ZeN2LKAQXv+OWOCCjggO4V62KPujsRQ0KRPq4+UH90cIKVtC+LIhKyvXDV03Trvge9Prlcpm3IiMcDg77qaYpWLKiueyDj+11VUsk6AhHcYpzltOs8RPolfVHkZIhaZChQBx98eEU1Paw0KfnX6bugLzf9PUIBBx0T+6XKRPUyze3nKN2TYPyYXy7w9K5VpuMKLjc8hnV13+SklSBnaz0NDp7Qe73hWfvpapTNVRRWkpJUO/jc+xFMv0r770HUYtesveOo0ceLkZhwwB9slVGT+UA4JmlbhxzbQyLukYi6mskd3P4Tl5/Hb3gyIZN0azN4idBACUtLBAhw6u1m02RFRmlvzTyYbzDVNI5H1f0UYVCo9+DscRYjPM0v/dMyl769wGlPBYemCv/xFEDBiDr19fdsknnfNZm6lUsW2MoIHKn1fyINVPuaADCEZAVK1YMrzaIeghFD+Jgqlix1Ji++PST9MGH66ACJLXJb5amozlDJaXzepWV08HXbBCAJXaLzh2IXagwYttrBESGAiDRv5u/m18yo3GdysvHiwR1VmC7lRWy9FhocBCLgsWKMDa7ojGx/QEN/bKyUlqy5F4R+dPjrGlvbFS9//6n0D5HUTDTC1DnJjEACQSlAWVwq5Px6EpURdmYnqXey6kpqGY+GbwJtN17doGmJY0Un1tSRdgu0BEOG7jp33QtpRUHqumEs5Z+MMVK3QAneVPlNgxAmpvlvcp9TUqSxp0vv5kciubFCcS6qFrcOJPWv8JqQpyLK7Oh2VE1WfPWlT1IFrbpNGWKwYNMcRHno430JWu+R0fnv0MtxTUxwYobbB+9LkdKIsCG2pdBy+Jdq+MJe0nZneZcDbN61LR//z7tf+EHoMmpfvEmZoQxCACB6J8at/B2+rxUl4zfzQAsFmjSJpfVh0RzUOW48WH1MaIZJPaGVEp/eTkVZYynwytfpp5s5IGY6nXw9uN3fIbSG0qpK6OeOnPOUUJXJnVm11FfSht1JIYpIWagpKcms/LMdCveX1nNEvJ7BijZl0lJ/Rn0afqH1GfvpQBAiVbE6muV88ciinLKDn0meC9lO1Lpk54t1GI5h+J2cnmcpxfrKCNWdcLb5KNeFOrjxga62ylpXineLNBi5L2g++tAzoZ2GAxYunHf6VFU3nysG0RdDQ02zLkMRh4JIke68XH1veeGfC43VsHSjWlZHnVBQoI/Jrft86JWhgICpZn3UeWECfTfH8pouxNA/vH78lAQsJ82nESRSSfyNNQhA62zxTpB5GM8OANRifpm2noUFcc9iqLpS0KOjK7giXNzHTP6wh8c6GJJbjY9tHyyuHd/9d87ASCD9Nwzs3A8P7V0dFAZ+FX8bFmDZ8/5eg+lJLlpwcxSqm/0ow6JQ1KvulRRQjg8og1KBh8R7wlzstMlNCwlp6cukpEbggdCBNVQPSAGjKqXPNe008W0D3GttVfhUlAyEMVfNF/fiIHSX6KAh14c/Y4MBSVAvtp2OySd87nHol7pMRkKeIj56aimRx99FMn3n0B+Pqy8drXjeqtud0cDEL5oU6dORa5GGqIg0mt62XYFBQpjARB+sJsrpQ91uOv5OxcpnFQ+UVRKj5WUrkFKVfXhIeR77wKQwa4bAxAGIocPHwOIu3X1zvn8rhSALF++GBGQsWJoOjo6hfzuzh3V9NDKxaIC+iu/ew85WX3XFYCkxqXRwsT7aJt1Hf357hb6wqkA/eUsO216JF3082YBIMte/z59+gWZhxErWnKtAAgnd4/ZtpyOPPOzmwKAmKtWXQ6AOGCYpv/f1WR7+Dydny0rqkcDEB7LtPpxNObwbHJ7Yczi2Z7YlUMBB4QQIGTg9MXjs5c6smvpQimcBln1BgMn7sIYKj1+DyX2ZIptAbepw3WRvANeJJM7yeVPpB5HN21M/2BIABLscdA8dylNdk2gfhjimwNrCdUvbksA4qDJtHrOXPp4dwM1d/bT5+4bR4nxSAI/AMUyNHtc8yUApDi9hGaMK6C3tx2k5TOn0mbkdNRe7KLgEACkoCiJ/mjVPKEwduJsE3340XFR2HBMkZNW3jcNDgSoj3HSN/6dOVdPVYdrqaIsj6qO+aB05aP8XAdNKHHR1j3dgoJlvQtAxDUaCQDRSefV1S10RufyXE8jZ5SONRj1Su9+OABk0aIEwYK5U6lXeqzueADCA/HQQw+Bo19Fra3hKuUx5+plqFjsATp4MJLHF60FPpyJOUr3yFXthpPSs5Cnsn6D1GXXjcEJVzavgXJJS8twozeXo2IJUyqyj9coChJrIAajXV1u0Ebr2nFy+oIFlXTu3PnbIjk91phZ7VwoQboyhTBLyE7PPfcFAI04AcD9/iDAhpf+8PtPaFblZJoxYzK99OLvhTdSA3S/HzU4tNse+zF7W3m/nGQbSlYREHhSNX3KFg+vpHLh+5F3FXLLyElikqSrOF1OJJZL9/wDk1aIqtR/qH0dtCvQAlAZ/f/bLT18fz0njg6hpECcWyniYF8JE+Sc5Zo+/X1yHyFQJRIrFBVMT3l8dTMqQOvr6Sdnrvwh5AeFQrPYVFSEt9Sn6SpEwqkpgZw/F52qpPHHF9GGh2UehgYgZtDBy3SeqZmOZY6EGMCF87HVrcfsDgyHaLEiIOkHKiln9yKq/iqOHZWnKrcKt1gJ7Ob+GmtqWphawII8MRPhzRQzE5UsIldW7YNZdqpItwAbs1//DrVcaKcLj31M3mJEM6L6rhWsYvYPC90eJLD3ghbUlkl5tVPJ3ZdA1qBN0LhcfcmY2gFqSDhDfsjDpnUU0O7St8nPdMGA9FDHNebRou6H6CPXWmpDx1TwDsabpDAFUVCPVZzkwGO+9dkp35lBCxInUJwdyk1tr1OatdNQvNJWua/fj+iKlErr6mCwLgcmYyANFEHNQZf79Yc6jAiIzY46IUY9m7An32J1o0q7nJs66sGUK8NbjgiIfu5xwnkAFDDRf7VNKu7nLiSUc3PAuO/2yt9dCS7qUxfVCmpk0Cr7vHDiXCpMy6VXN1XT3EnJVJY3gV7d+SbZHAAeYiceGuiVuSGhkJvGokhgRdE40MACFIeIoxv/fvrqXtQ0wX2NqI9u8cn95OmWUr42ay9NKs2mZfMnUmNHK+VnZtL2/edo384Wev7rM0HVRK0unOPJc01UMTFfONv2HDxKqagDsmmnB8nm/EyR51E+Ng4FEV20fmsXksZNClgxisWIcTJHEWLxGc0TPUbk0I5IrqZ56TGWfy+t8yE6GFXnQ6hBqkEZjHYVixXAFDBDXUvcK+HO6fVHAjz0dWKp2cbG3ls66ZzPZfbsHLy/QBs+HNsWGspWyM9vRM2QaagZ8oExh+/UD3cBCK68pmJ9+OHG4SUKxwAiTMU6h8J+p1Dg71Zu8+dxfoffqJSuQcnevQevsmbIZR6gZhByjQFIrIfqlRYhHOrBMtzrzrQHVsji3Ie9e6uGN+eGu/MbvN6CBXMxT1oAViUlIhSErCeM7RkzpqBa/AzQmBKFAcOqOfUXmvEyOiqASWurDEMz8BDbcQ6IeqFbRL5HpCIQq2Sxeha35pZmSiyUBn92Xha+K0Usix/5EEq2U1n5fmQdO9Kk4bZy/EPU0t9C285up/g8u0FHefx0D/3toV56rchNP7knGbQsACP0l9WG5DnBoFNE+sCYDkj5SsNS56EEwLvS/XUX8htdXRTMcatCGAG1LzsUvgycBbUiKwwkbgJEwSCpOLOC0jy5tOeBl8XyWBEQ7opB/8bmsVSw4hS1iw9vBiBmulWEXC6OlVVdSQUHFtGep38UKS1sMp4uoXuJTkb2U529vNtNYEKfTywAIpLDo3wUvJ452dwYVrb9FPibuOFxSkVkoyZhK/UVNFL31DMyAhLD4OPj+zVVLIaNx2Pla7fQ/L1PU2pPLl3IPkIdKfVUmw1Hk1KYGqhXuUDI8xhAgT05P1z0ROt36N3k31HdeQAWBTaXu6bTpv4a8rM3HQBHNshGgyLFLZdy6MGsqbSlrQqJ0ZsBCqR6lLVFdi4uLtFImg9ASMFqlb9zTkYQgMXcQqDyBILSocYgWQMQu9Mdpu7w0fskIjbLwPu8cjBZUMWq1Kz4njWcADa5TQK0qeNTZC5HL3JXAgBP3Dia1Nkrk+l7ASQc0Iz+3JxV+GajDTWHKT8tg6bm59LOkxuosauBrIEM2U/kmORmZtOU/AmUHI/cGSBkL95FLoeVzrWeo6L0sfRO1Vax7kXk+Cybl4E8Dhe9u6GO8gvHUmmeg4ryANJAEetBhHXttl20evE9dLbhIqWk9VFqXB6dbdlPR07socyUIpo/+XFcn4vU0ekX4EMmm4dBAPdo7gyZD7bzAM5H55OZDXTzvDFoU+GJa7wzzBNQ5HXoCWkxQIcVNDlAPnE83XyoTxKzmfI9DMDIeToxPAGx2Bi8T911CZ6UEyXqRhmNnA8+Flc6d4DyunnzrV3noqwsjcaNSxEFB4fKrYl13WT0pOSOp17psbkLQNRIMBUrEw8/5ugP2WIAkDgUG+QK4zugCjXy4n5D9uCaraArpZ85c06oXLHByEpXV18r5C4AGexiVVSUE9djuV3yQvg82WiZOnU8jR03jjZu3Ahg0SkAyLx5lYj8zBGGeVtbF+hXB2nOXKY/ptCe3Yfo5MnzYpiuFwBJB/1qQf4CeqvmbXFcMwDR0qN/e7iPJsIYO5DtpF+VualD3ffXE4AsOfRleNq9tH+5VMC6C0DU3WTGdQqApJ8pp4mbH6X9y14m2/F0sqCOQ+uyfSMGIMs3/zH1xXfR9jm/EQcXNT4uA0Ccvgxa0fEUbUn8iI7Vw6RUACSe4smDKJsFiDEWAHH7E2h55iTKcqXRe+d+fNsAkOUVSyg7OYN+D33bNCR+r0Tl8SP1++lYQ5XwtmsAYrO5aUnFAqhTxVMv6Jgs/JDoiqOapkNU03yYHp3yOdp5+ig1QbWKAciXV42l5KQ4amzuEc4IFxwFbb0tOEYyuQDeggAEPiBZdnYkQJL5dAsK73oaqa6ujpZO/xKiJj5qaOmlDVsVChU3WCQA4f49uCSVzjf006EaCRQjnFl3AciQtsjtUOmcT5LzVxYvzhdFE3sh7HA1AEQmrp+546lXdwFIjNtm2FQs8aCK9MjyIqYqjUfRtWgK05B36E22AufE3AfPUQMKRe3cuXcUencFdKxrFAkxvzR05GOoJPXBTny0IiFyzsi8EK4VcqsWLTQeJso65nGtqCijOXMq4bWNEzLXR4+eoilTJgivJo//9u1VdLzmHMUnuA3vNeeV6MgBA1724uoWpjPKuWSmZHHtkOQ8SbFaufoheu+Td8RnjkSkpIJHhdbVIz2ysk7CAM0orqDx+aX04bG15PF5EL1wQDVH7iOgapAMJHop9WIH/cXZID3SNkBvVI6hNbNy6SiKmNlTlZcTSkNpmZJi0tAoi51RXjiXhaMiiN8Y+3W5FecpSXGxEOXQtCsrEne1xj57Qx0ZIVq590+pJn8zncmXjhGRtM5/mXaVIL2WHAExqFswiIxohynaYCSpm+qdRqs5GYI7ygmbc6SSSg4tom1P/ChC6padpBGJ49wHHDcCHGkqmeqr7rOpHIJxHvKMoqhYeqH4QX7hqEgsChY7jR09STTn7Rfo/KSddKZiE7nOZ1BidSk1P7iLkAc9ZPMrNgVX2jCPMW/ohlSsNx65AA1qYAAobFoRSz3aguf5KsvBtQ6k0oP0RdpGW6nO10PeNqka5Q3K+YUraySYDyCPhCmLCVCNslt7KMOdRkvTc+lYdw9dvCABD9MVuWVbsg3alccD9SQ1Lt5+H+4xea/EJ8s+BpFobTiNOEKmwmJMterr1e+usPXcA6ogN64X40DhP27sjNLFckN2D3m65DESEjLFX25dbTJyaY9Po7hEGYV0pCZSc5uMyLiTMuihchSPbK6nHSdP0OfnLqJWTx/tOyOBv0OpdtkBGFbOWo1+guoGpa6z7YcoOzGffOCvbTr1ATmsTnpixlcRWemhk011tOdwI33lgUUYmxDoX7geuA85KuqEvJzHi+jH3o20fNpCSopPgOzueWrtOUvNnpOCQjwpZwUlOXOQ39Ej8j3MzRRYwFxj2Tp5gRfNS6G6+j46UxtOwuYx1bn95gitULOKjiSYogxih+p3voT6PcT705/93sh+GX00d1AvjBFCjBBUMUWPhQBCdN8A1AyqFdY1tkVO00jfddnZcMwuLoDIyBlhtN/KjSlkNTVtEfkrQyb3m074LvXq0qt/NwJiGpMrUsUaJB+EKUweyPlVV4e1zG+lm44jHvctXkgnTp6iCeNLETKF16hLFX8a8YkMMxoiHtCD8F5H0IfLAQ6tyMS7j6WGNYLDDrmpLlp48WKTqBdyqzd+kaampqDWzmp6++0P6MEHl4lIGud+OMHj5vyNThQdPHmilqoOnjIKmJkVsno8XQYY4ZegVvHRhhQbWFzgk1tnZyfoE/KF7ULyqNcvLU43wI0/JJfbnNI4dLldFA8LfXb+dMoFx3z7sV10tLYGQCke3HC5btAlDb4keFc1NSUfnN/v13lpeYOH1hTH0S9LnXQh3kZJKKCoy1p3W6Qx1uv1kBNV2Ln5AYKsCLtzs2cF0SdpjAYNZRsAMuSwyGXwqqlpb0+D7CesmyeO/0/6YNzPqc8lva8WVemZjWSLKmptdQ2QK10antGSvHKhIUoUUfmcDXcNOsyJ2to+KThRSaVHF9H6lQAgJglhtskU+ycs6SqMXHG0yD4wHUstN0sAR7Gr5Ia87WA/qN9033rBLjLbUYvf/w553T20Y+mLYj9Wr4NK/+tROvHCGqE85tOaD8Li0wcLfzaUwbjm80U1loxVY6w7cA5UOp/O4ZD74svZr6hSIUscTY9bSuVx5bSr+zBVeyQw7WvXeQtcfVLSlexxqZSG+VYMr/+elrNY4KYpiSk0JxEUpd0/Fuu4nHKeuyDt1Nun8hQhoRtSKlU9vSzpLkGDwg4AsmHJbAnm5UVg1To9bl1dYZqj0ymNQwYc+vnns4aNYBa1grkt1rEhd4Sbt98l6Lrceq3h/Mn0zCxQr8Rierzys9QLuuHGU4dp2fhpoEHF0+uHNgMwyRXifXvIhb4/POtb4uK/s+ffoVLlJcVmIzsXHrUm0/QxC2h81hTq8/cJadsjjYdpQtYscevFuaBrB/DBUsQHztdQeU4pqqe78Bzopk/PviLOJ8RV1dEyfV+gkgIHgIeFtmxGCXlubtxrxsQzgQcthYtVUpIstGJROn2yuQXODNl3Q1gMn82gIxYA4X6aFbOiQQDvT8iNmwqw8jKz7K5JgVf2O9bNYnICRYAHE+CRG6OZJH4jojooiBndrgaI3C6KVzwWs2Zl433juGoK2V3Vq0umlJzCPMdj/3RnLh22KtYgAIQNluXLFhOrRTU0SO3xW6VpJSzddx3R2QQQcvUULPPZ3wUgg80FnjezZ08TBi9TskZnvG/MzNPVz5988hFRfFMnl3u9yL9grypACCeNMwh5+w+brzsAyU3NprFpRVC6GUOnL56hTdVbhwQgbOmwElxer59WnWul50720No8J/1iXhY1JEmwMdoAJD6YRCvPPk+/L/8hePXaKFZ/rwMAyTs5g0pOzKct9//spgYg03Y8TpmN42jdIz+MmPATfvY5OvXcW8gN9193ADKAxOvJrsk03jGR3mnfTT1QuBoMgDyTl0J2WPjv1J+kRnijnUBDz+ROIH/vRTpw9C2AbwWebzEAkhqfSg9PX0VrqnZQeVY+TcwaQx8fPUo91B4BQBZOfAy0qTzafmoTtXYdlraxSprXAIQjIAUp0+hi10WakT+NMpM4CgNBCSTGxzlZ6YJlfTlnxUoXOhqpub2VanvXSSOHjXKIAYxLWkzJrkI4K+Lpw42N1NWsqFfDACAcDcnH/b5gViq2bQEQRF0PE1i+C0Ai3zWc67BiRdElEYMb80Ya2VFZcreyMlvkffj9lzJfhrP3u6pXdwHIcOaJWIepWDU1pwAgwnrwg24cA4hkZqbT/Hlz6MO1624ZQ7K8fAIVFxVeksPCSeiJ4O1u37F72ON3+RWHoGOhZsS1bldLvbpW/TL3h6VqJ04cB+rbvitQHLtWPRvefrV3zJzUz5SE7Ows+uxnVxn0j/7+fiG5y+BKRxa6QTV5+w8ysVRurykkICMptR0vF15QTVMdHCJZW67LFC9dJ8SaagUVRHqDbfCe9vpV/Q8VZWAVrCl5ZdTV101diFQ8NGcFnbl4jqoRBenolh5Rm6ph4AV9Zkx+nljWhShgVqGU52Uw0A0e+bcaguLf+pIEenlKMm0MtojfE1E0LWBRdBV8tqTIOe+DZ1fTe7wqYpMMUNPtkXQVe2o4WmDDC3ysZwpN9yym3+f8mxHt0NEWC1O0MuXLkCMgVigdceOoiEEh0pEHE0VLDaPxR8vTcm05o7aFescWnrx2ERBdwyO6P0O5w8xRD/7MfSyrXkEfV/yU+kWUiMdBWoalm5bRxUnV5MlSKktigAYoYI6GmKMzamvdp1BDuHcRnjp8cTTIqIR/QBmxIidFXoOeJheofnLefK74MVp7YT91+Hqpwy/pgD4U0bPaJW3PnRhPGdZsWp2LxGrcHxsa5eD7Wnro65VJ1Nh6hC62HJTHAs2qSakQxiFi4kRCObe+Pp5X8thpSPDm1tXVBnqSiughmSJMsXHDFpfzsb8PNWw48drUEnPtkMaV94+nFwILqpghBwedDqkIhzvM2KJDzV2b20EJWTIkxwJxjvh0emD8/dQf6Kfd9TW0csJi2ll7GPkcZ+FwSKAk1DsZl5pPuYnJIK7ZqKpuHbV2h6XJg1bZR0vIhTktr2cI71qLXfYhZPHQ+LRpUNWaQBf6G2ls4jghqbvpjAQwC4omI7KC4oZnPqEkqJaVuObhnkT9huwx9JMXq+Q+POo83NWYMZPDo2CKfAgaFp+zeDaFqKTQTaXF8bRxa7tYrtX3zBECSR1VE8u0L30ACyIPZsqW8fyPUfhP9NOkxmBQfsK9jfjEFCvZL9N1xWcjkMdgLCrh3KgzwuMN4Y7LteFGQu67r4C6kWOzT1euv+xeb94fteTupk3nUafq6r0/jZoAACAASURBVGqg3C04OPj1vRsBiTE2kop1P3344YahAcRlpHlZ0nbzlh03792lelY5a7p4wO5HQbZYnvfp06fiRWQzlLFGdkJ3AUj0+EUDooyMNCRtzxL1Vqqra0Y23Ndh68EAyJIlC5GQPgn5Hyfwwg2CO1tHq1bdL16+vI0GIb9/41Oo2GTT9Onj6c01G0SPGXxcKwCyrOxe2nxiJ3n6e2lKURnNLa/EOzlEa7a8hWWeYQGQCw0yaT4Xya9f8VjpS4e76IwrSD8eh/yWCUmjAkDua/ssOWCAfZz18g0BIHmnKmjccYzVAz8d9QjIaAAQpyeJFq39Fh0qXEdncnSuWhiAjKmaSUGHnxonmeTRrzMAWZn/IDX1QXSh5QS5bbk0KyOH4uDNbwII2N3SRQHMH1soRxqNwS5kh0gHDAOQVUVnaEz2dFGo7+ipd0SdnFsJgKwuW0WfnFpHcwvmAwy46M3qjeLcHihbQLlJqdQBpayzDXvpQpuqRm8qvjccAML7emTS18gHgz/BnkAHmg5ST5+NKgsmUgLA2UUobNU3n6cMRyb1IhG9JL+Q9lSfAbVN0rGuBoDwdrOmJIGOY6NtuzvvApAY7xdWvAoA2O7Zc2sxQGK9KpcvLxTSwYcOKbreFb5PwzVD1t7RBQcHG7a7AGSQkZk8ebJQ1jhy5PTQU24QELLo3vlUDxrWzSrNqxWvOju7Lgsu9HrNLa2jmNsSRce6DpGPoQz/oS/06K5xuUgMj/msWRVConbHjr3wcpqUWka3GyPeWzQAEZxrgAxWxJo/f7aogt7S0kJbt+4VoIJBCOe9CAUcAF+OYDDNJIAs49dflQCEmx4fD6ofa665yy19eex55No73Fpam2n10w+Lzxs2r6NuJQE6AO9tZk64XgD/npWUjuTWLNpXCy8oSNVJqNIcD2PlwVkr6PC5I7SzZp8hPWq1Byk9UyYO98H4q5w9U3w+fuI4vsvIijMN9Bir9FovOttJ//NYPyUjTP9ejpV+V2Cj+opU0DVkToqseq4Sx1Ul9QByWSwp0lNtQeTFpiI1sEppdd9XqNF6nna6PxL5INxsqcozzN/1vuDp1Z8tnNSuE9VVjgh7x628DppLRU3EFzQj6mHK8QhI+4wKz82giQ3z6eOpv4DyE9b1qbHnwmyqMjqEi0SzJoFHrz5zAW+lUozjxk5O18eP/turgs7CcazTLDTrgUnwmsuOYXxw/3epM76Rtpe9YuzGdwpJtiqImtFWQknd2XR27E5jmaSyyWsw0IxsAp1qpiMhfAj9O69WLweT5yL/J86VhVPVhp1t0otuwzsgpPKNAsh10jkeE5PG0eT0uZB7bqaixGK64GmiDkhT59iyKCvBTq+fclEbpGq59XQ3gFoUosmYU/0hqD/V99L0LCvNzg1RQ/NeFNTbSzpZPCUt1ajL0Yucw3iVAK4Hwu8NoN6NHDgWftDN7UzBPSjPow90QqdLzmOj7gRUpxIT5Rzje8zsqfeBdiTO36bymLiSeoKM9HUj0qGbIw55Vo4sWjpxNdX1XqDytDLaeHo7JHDraMaYSTQ9fyrtOLWGOvub0IdeUM7k/liEVjfdxwBLOCCCYSxXEsCE+exKzKR0dzbdV/CwULqqbmykSdnZ5ICz7GxLPQV7+8kLcHK+5TQtm76Cdh48RnuqLlIAohPyRKS33zKgJZHxxQ9ZYfU+l88n49CAhiqOgN/vuyeN2jvg4a+SeV8if0NFO0IqchvekgcYOSpK0jgiQiKOH14zOqk5IjcDz0hj1QhNark9Rz8Gy/uIeNdcEgFB/SEVsY3o8yBfLhcF4VyJnJx4oRR1tXSl4fTheqzDkrsFBYm0bl3dVR9u1iwWkeiHHXlr5gRf9YkPc8O7AOQyAyWpWDWgYslw65AtCoiwAhDng4xuIveQvRjWCsxnnzmzAjro9cMCSBqEnESdE/bMj05T0RAkVN6oZn7gx1K0uB50rVh90OMxblyxUMnat69qeJTA6zyQ/OLVUTNdzIyXacDA3bn//iU0YUIprVnzDsLyMpmaK6OPHVuMTwMAIDCEYJDv31eDf8fpic8upbraRhR6OivWZSNIHyMYksZ8Tw+UrzCHuXV0tlFaMfhLaH0wLvgft7SsNHhE5fEcKgl9euFU6sTvzT2t8OqHRC0WbvdMnkN5Gbn0zs6PQBFRhjaAhRdREm6JiQkIwUuPXlFxAXn8qs4BgEgSVH9EnwCUuM1KzaTHDtbSStBpelw2em2ciz4qcJK/NA8ebEkzGUjRylhIUlegIy7eRc44eS9wRGal92mqol10LGGXAUC0DcSAgtfhJgCf+iyAirKT3EUKrJgAiM4lEcdArr0GFWw7h3rkhrpwXkZvPi3qeoz+kPxTLAOwgeEsV8BnJealAYglAUQR5uJzf3AKVmlTir/KviSrM7xduDYK+qDsS3EKysIyA5C+aokoxMtKPTKWeD9PaYgc/CHhXwW4sGh1ID59BUDctVlU0F1Ox7I3GShI/KbzacyWn0ogF0BDZfuyUa7rttjaWD0oTPrXxnKnTVKx3L4uo6YIFyoMKLGA8oy5ND1jIfIOAtQLI9QBI7IfMr5cwyMR49Q2kEC/PaHGFTVpyCkpRmPsmDvWTMqP99KDefXU2nmSDtRsQH8kIGJw32cKI2n6Y5+qyNjfjwKZblnDwgKS04By8FgxAKEBJSeLQoYaeGgwz+sHlOAB196zK+AaQiFGXWulX90zaiqIYyA9hUIuOT69PXaqnLCIKnJnCIW5DihXba/dSf1Qdnp82sPU7qmlww3S0WA1F/UDYAqq5I9AUE0wrBNU4Ntn6aIBp5pYvK1tIs0eMwX5XAVQvBsgJ4CHH2PshcHX0tpE5zvrqCi3iLKS85AT0knvfroN9DiMr13ep3YLeG+8H7uXAr3yWcI0L9007Yq/M/gIQlCCGxvgDozL8sWZdAy5YGdq5TNiwKTaZ2T666TyaMCgJql5ChoHjvpgpkgZKgOmdcwFjyPUHmPskI+nQaXe71C0q0H7FaWmdbvI7fL56gT6q1HvYkcSt5KiVry7y+8WHBxsAmH5XQBymcFhKtbixQwgdg3PAx0jEsJ1HiaVT6TRS+S+TIeH+VN0svkwNxOSqjrBfnRAyF0AwmN/OQDCv3O0gKMhHKlilaybKUF9OAAkLy8XilgPixf3FlAST5w4I6ZcaWkJMU1LepMHqLrqOBUWjcHDP4k+XrsTNUSkkT9aAMQOD+TyKffR9rP7YEygmrIJgLgdKJa2eDVtPbKLmrok0Bi4SgCSh7yRCx21Yh8r+t302TN99MB5H+0vSqS3c0L0RqlrWADkMe9z9Dv6CYUS+m8IAGHS/Oda/pTWJP/rTQVAJvhn0szAcno37qfUB+nawQBIoMlKC84/STsKESHR6kDXGYCkuMfQ8vwnYOzaqQdFNvtgpNY0BSg5DvkdHvj30yZSTYMqImgCIM+UhKi6K5Emp/SD5tdOx2rfRS0KFO27RQDII7OeAiBwIUE8njac2gIp3E4BQGYVTqPJSLBfd/S/qCR9OtW2QHBDRY7ApboiAJKXvIBmF0yheHucyP/wIwrS2t6GAEaIjjXvQ1J6Ak0prIAUbyr9As4PbqMFQISRmgKgNT2V9h7sEMUM72QAwuCjsjLntpDb1Qn0VVUtdOGCCgcP10ji9zkACAOYRQszaNOmTXepV3cByBXMnqhVy8rKYChNoPXrtwy9k0GoWJxjwR6wqiqZIHcjGyebZ6SngdNYc1Xyuhw5YVrNqBZcvAaSu9dijK9HNCRWv/m4HF2YNm2SKA65Z88BRBLCspfX4lyH2qeOdpgjHXoblvI0KB3wInP07NlnPy+keDna8ZvfrBFhaW6JSMJ9/PFVIsIg5XZtItKz7uN9EdWZdVVnltzVLTFJlffGguZmmWicUOCmlHTpzWRaUlObBBNuRBfGZhbD8EumqvMyHB4ClUjTUxISEunzix+h7dW7wdmXPCAGVz2qfogXtRgCKnF87IRCUb+EG9ce4ORybs3dcjsGIIk4V26VsyupfPIk8bnv739BFeCgz2/w0Xv5NnplrJ2qxqNomqoNwjLAfSriMjl/Ms0OLKFX6adIsPeTDVWEZafkHzvqmfigKiYaxo3PhZtzjEmlRTNGOCqgPgsWk6bk+OHV9crt2Aa0eOUxdETCCq/3k84X6PW+n+N3GHj6ePAbKBYO2dwq6RUee1uiopchgjRgk84FO/+OhGP5BZQW7djW3cTfkFdFnBBZGeDqc9wH3lz5J1g6lhuv5WxIpEcTX6D9vnV0InhA7heH0LQpC6JJYUldopkNK+l45mbyqOvIkRKL4XYO07H0vW1tt2N38sBBHicll8yRAx318HeHK9rbFNfM7+wnZ4uMTgRwnj6HnBMB0PsS7GU0I3syFcNT347reyh5HLX2yuhE3bHzNHHKdHkeaN6AlyrpFCIgvYiYELWiC8nowysIjpRf+CneI3I9vqe0I6IX95JdST3rZU5E/OyqxgbfoyEVOTQmEJ8f7k09tk7IU3PjyErvgBRTCOC66Ogcf/epucL0QG5xiS4IN8jzLCuYRhPy5iLqkgSZXo64DFBjz0VKdqfQ+iOviXUskHedmF1J43Lk+XLNDm5cqf3TY5Ca7uozKEShkA6xJYNGJZN/B6zxqCIvow1BSw6tmryc2vo6qBl+ivKsLEQXWxBxaaALPccp0ZlJC8tWiHWrTpwAjUbRIEnxBLEccVrZL8wHHRUIBuyI4CmZXTHjNI0tfF9xvSLRHzgxsjNRnO6eLPoEqlodXXIsxJwxR3bEypHJ/hYFJCMoVqZK5mbJXrnTqH1Ab9kc+Qivou5BcV6arorIozq8yL9Tc3q0Ih+6QN+mTRdgbKsxMDp9631gxSsGITt2hEURhnMWLAzCLRGZXIsfyKeTpw/RsWPHhrPpHbvO3QjIMC79okWLyOPxXHU+yLWhLw2j41GrMBBiA3ak0Rit8jWq1LKbHISMFvgYaY2R/PxcmjFjKmhzZ0XxwhvddEI590ODEv6rDSH+nb8z8F22bJGIdlxEgcs9e6pAaZKgYdWqz1BubpYwAsz1WF566RUAAA9lZYyFgSkBi94vq1LptyrnallVPoQ72wXzURoInv5uciVLQ4b3O7ekkg7X1aAQmuRtcwRE99ntctMTC1ehdoCXTtSdpl1H94qaCImq1ogXOTi9PkldKSwsgKEmjc0L9RcoTRVB9KgaDXYAl0oUYeTmBU3GBk8pt4PVVaB4IO8EOSJfbbPTovM9NLWxj7Zm2emDPAftyndRbabs+4yUOZRvHUt/aP81ePpOw8DUFCrOmQm65ZgEkXOg8xNEkUCxVJ4fN/aaa0BoQ9+08hG0mPCbNO6DXqyrDH6ryjNhAPJF95/Qbzw/HhUAEmhCLxU1SdddELQmZdv5cToGfx70IEAJ0Tdt+DMo+Vz8t5Ez0USfel81UFWoA4BHGXi8Oy7oyI3HapLvHmqynaYOp5S0GhCXXoEccL70uPG4cGNAYQCQXreR68Feda6sLbbmOa3oaDZFy7INQLwAhgc3V4MTilxyXY8DoBJ5XNySEQ1ZMm4p9Q/4aa9TqmQdO95IOUmSY+5OgUQs5MjKAS7ynXG0u6GDCqHoVp7spl2NHmo59kvMAwlcGJT6MVe5cdc74YHnZmIoIYdRnpMbaNGcyxFUIM8HYGJDAUCxDu4hbvp+EH33dyCCIWlKQYCA7l4J/lPSZR+41kjluNWUm1oirpEf3D2ugdPc1UJjc8bhcw/19HfR/rotVJE/D/PUK9ble+3gmY+prvUQima6aMWUb4OW1k27zvwX9UHQgVtoQI5ZwBLEeKs8LBRyREUTsXzGmEoqzsqm3+7aiUT0MtDf/HS6G3TpbllH6bEZ36D2Nj+99l4Ncj4QcfRL1THx/MW1MjfETVDoUAoBiGOTUs7D/NFgleeXvofwSawn5hxA3Fio4JVDeOKTjQ0y7yEafIidhgGMBfS7WHkU5kKEui+8nvnamftt0UVf1EKRs6I+R+d8mGlXVws8zH3SnzVVaSQqUREX4wZ/uVoamRxvOfozZwYhUpAA5szmG3w2N//h7wKQYVwjNkQeffRRUZ+BK6letg0SBbkmkYNh9F2vsnjRAkQ8usGrxwOZyb0jbEzjmlYxZfSkhu8CkGFfkbg4N8Ld04SBfKMT1IcLQPjknn/+OZGoyYB85879APRS4Wvu3EpUTi8Xn/lBzi96pvh99NFGkaA+GgAkDhSrWUUzaO3B9Ual52gAEmeLo7Li8aiQPo5+9c5L1wyA8HlmZEm5VFdtA93TGqCFLQF6qCFAXXAKf1CEPIEJC+lIfiat6Xv7hgKQJ53P03t9v6UeGIgjjYCMFIB8xvkMJVpSaA0AkcAYysN7OQBSGJgM43iALrhk1OtGApDcpFJaVnY/Umig8IbkGIZBXX0+1KtooHOQvLUl5QsAwi0dFK2F8LTbOLcFK/YC/Gze/uObDoCUIKKRl1pK+8+AaoIK59y6AAa+fN9zwut/urlGVDcvzZokjG6+v5u6ztOu46+LdRmA5KdMpEkFD9DxBqiZNajo5CAAZPmURQBCPVSSVUhbjh+jPACnJHccHW7d9/+z997BcV13uuCvczdyzhkgQCTmTDFTEiVKlpUcZNnj9MYTqt6bqTc1+3b3zc5/u1XvVW29LdfksT2eZEtjWzmSYhajmInAABA554yO+/1O6L4AEUmAAimcKhaa3bfvPffc293nO78vgOLWTyMQtnN7uuQ18o656N/fqVh0AMLH27IxDpNOK30GEPJVASDa4enixfYJ6eDiAjyC7UEqORqAJCZy8nsSvfPOOxN0kI/gcDyULi8DkDkOcxLcNVgPwjeWxSJXgGZsUwARrb347MiJBQEBs3WBX9fAp76hESvmt+fyljlvs/BBhTj0EgMiC1X54EGVTimhUvxUq2CTS/L8Pv3DPfnC5OdnCx0FV0NqaurnfN0edENd1dB9m7w/7YLFz/NjBkrcMjLS6Omn94hx+M1v3g3SyCIiIkDDeoa3FtSiQ4eOoUrSKZLOV6zIoZuo9LDTj7F5QZXA2qB4isfHblf2pQAs2t7XGwMXHLesEqwpXC1Ws2vb62hMUabsmOyxCw83XgEOQyYBO2I9ueYJ6uzroc8uHhcJy9y8WL31w6WLW3RMFN4nJ1vjWE3Nys4Sj7XbVRgAYne3tG1cu60coaQyd8BqA21GR4grTgSfQyBc7tfmsFLJgI+2tnvo9Y4YWtHYTKeTYPeJbIZPsu1UGYc19jhZFXBzxgOqBNz8WHW1qFh0QcvS7lHK7ciKKocPgW2i4fbTNCdHBp6Dk5F4mulGWpIV/BugH6T/F/pF4/8S72P3J72t2S6PbVF//dDLmJ0hCpZ23QrwCrb+LsQ2U1VAvK3yfSaYUXDWhXiMrukAPu7vqqjtVBK5gd5u/AekbA9hLJlKpc6fx1B9rvyocJhRcZOnGqBYrGzHWlKp1ittei1CVK36GQCFT42RpqUwKFUmYvLzOmpYrDGwaLQ43QRKIbd4OEpZlCJ/fACCbVWdGkSexYjy2CjJeRIVgDS6dOMjsickU4QjkuIjMigpUlZDbiMTp5UrUWgrce9n4N9vG/rpa6lmckLncPj8P4nXuHlxPaWbEgvwuSKiV/VV1Qhjw5k74nVsplfAxyBSNy7Q6zHUlRBB7VKGBqMjZoqN5sA/aCdGQwtvAYu89yNiYczQLTnyTgAmFruLsXCk0hOr9ohS3Jk7H9PG3H2w4XXSpZpPRYWluecWtlLXAGnrTuT1PFH0E+SMuOhQxf8U+3CPy30FQGjx+EMuVc+teVlUrW41NYLZ56OE2DjQsAbpSsunclx8sm/Pl/+Erla20vVbbTTQjSwevzSpEJUIk9zGF5AaM3lPyGa1ob7hkdUgM8TqAZ+sxBgrEcEKCLtd6e9z/N2wPlYESp49NxV1h6tt8kaY/L2vqVTG6pNxm2D1AseY0oHKKvcrMXnoXHTeh3GRiGlwD9L08R+noEEeDz6fZ57Jgctn132BKR53q/WaWKhm3UdHxxwy5B7kQjwm710GIPO4kDolnUtrTqf6Qpvu/dNUQjjYLxw/DGfPfTGPI9/fpiyAz8/LpYbGpgV0rprYF6Z18USRaV0L2r5kILKQwMM4LlPtdzZQMtP7dTWEt7l48drczBIW4EIFOfNM6ZlkO6mpVHwYfqx/YHlCtGfPDsrLyxKrQz/96T+InqSmpiJ3Z6cAAZGR4VRX10RHj54QuhF+79//3c8hxJeTEE5TFz+2oBXpSRNbkBq1ITocjPUbVvXj/NRTu+jq1UoaDh8GOJCudmxxrOeUDhe472NyQpeZlEr71m2jps42Onn1tHgugHMcU3a6Ttj/st2tOD+QQlKTJU0lHrk/3LphV909JH+A8vPz4MgjOfXsVBVQK9x9fbIP9lgLheOcuTHYcSuQ873S79MJOAWl3r1FByFa3owQrMwhP72xwkGDmPQfjwlQdZxTPOZJtB0TPG4jQ6MAJLJvFuV8xPoQU6zWi4QACGf7BCf82A2n1HMLcstxdt/K/REdaf2A+n3dIeMqTHxNetKmpCkMMoJ2qZgJWRUfmifHIC+J/fpAG9K0OU154q9Jff8bAch4m5ciYHohxtWZQvtzvkGnGj+As5FcROGgRj3XYkMBoddAY9BhBzjlxpzsMHMUFYZtoXNDH8jnmGevKFoMVLwD2klMvCzBrKZ+YUw0d943Pi5W8rlZg969+I86blI33MwUuPRBAzGGibXYnxNmB2qMxv16AhqOlX8J5obc8rptXbmXYsITqL67AveAm7LjVlJUeAwdrf6IRj2jsOdNpLGmKzRikS5ZbgBrM3Qi3Jgaxja03OyKg8VAQn9GxwHqAgbnKnmmDDpD1DWLkbulN+B9j0s9lQWalnHlz6wx9Ji6V/l1r88JapXcdtfaPRTrSgIla5xO13xET5V+k4bHB+jTq/8s+8g2zcq62mQJTYifWf3ncLAboEPXoXUxzKPN0KVwi7KsgugclLrObtArPdBqddG+tevogyvv07gvNOmPxG/zzsKv0d/9UgY4uodCWjGLCY9V2J7JKill7G5ltUs6m8mHz7BZPg5BUYwV43q+fw2NNSDBxs5YuLz796RS9c1eulsn6ZrB1YAJb9QQV37WjMBDbzYvAKLeZDFQsoxuVwLABELajPv5bZsMfDjlfGjIPW+dxIQBXEL/2bEjHTR7z7yDE02KwhoIXCCm6vf29kJfa8gdWkLnuBS7sgxA5nlV2Jq3traW6utnCdmZBoDw4fZiElYPisli5oPk5mRRaWnxQ7EALi8rETaqFy/JL/wFacsAZMphnO7H42FXQ+4XgJhBKXn99VdFleKv/upngmLFAISzQbQQXbti8TFOnDhLlRU3HgiAcLDj6tUlgvYF7eqsAIQ56uU5hbQyK5/ePPq2uA4PG4B8v+yH9MtbPxPHtiNlehSTpUgIwXdAR1HW46PNzW4q7wvQAADIjWgLwIiDziTb6Qubj7RMf6EAyNWe81Q7Uv2lABCXNYIO5n+PKjrP4x/yPLTmYo4AhMdvc9SLdGJACaGXKADJSVpBq3M3CW3HiGeIwjGZtwDosCj9o4rfifsgYbh3yQOQMEc4PbXhoHClah9oplttF+npsm/TzeZLVNEkjVymAyClac9QWlwxNQOExbhS6Yumj+Ce1YYFrnhKiyygjLBVyEoZoeqmMarvAs3rQAH1jwzTZ5UfoYohqxncyjM2UVJYDv3yDSkAflgAhMFGWJiVnn06HQtyrQBKXGkxmELoDgYebQDCQYPjCNK8fFlq+B71xnkfeXnRsMutm/epaABSWDiAfeQtW+7OcwSXAcg8B4xXcffvR6gRJjP9/XqVY5qdTANCePJ14Ol9qIJcmF1TMs/+8eZclWDay1W4bo2OynLzYjc+JrfHAYTczwrRfMd3NjH65BWnufSJ7XpZG8J2vZw+/rDCC/UKnq6ETBZNGisk0dHREKQX0tat61HqroMY/TosC6OECL24uFBRtuwiOZ1XBw8fPkFtrS1BMXBWlqQ7VVXdJBccd7ixo5YOhmPr7BEIX7m9/PLL+JyeQzBWHLX3dlBjeyucavowoZGiVm4eq1yBZYteWDqJxzr074Un9gh60/W7VXSr8Q4mhXJFfgzZH35FadqwYR1cu6TAOS5WVUD6ISwGZZNbO8LRXErg24rzcKXJyqmugDjgPhQeLSsg/chI4bySlYkrIbJdTb+u/VfxPAMQY+YHP8dGPCNDY5Qx6gMQ8dFqZHhs63ZT6YCH+rESez3SQhWRNjoeD/tXbF8VKVeRfVgN11UhPk/t6MP7t6o8En3+LCp+ufg1utFxhRpGa4Som5sITwyqXVUNCf/X4n/UQsimbW+5iqC2ZS2GDlrUVQSmV7GInpsJNLIRpSNgylh6VCY9mfcNqutHgFzbZ+SES5dHUer4+40zH7h5sBKPGo94zK5NFkX50640K+3b6fbAdepzd4qqia7eWFAJMakqUbCaAk2GboLVp8XtrF9Qc1wWfTOQ5mYxnGeEqpDwOQUdiNhpSc03HYqK5fPAUcsk7yXItDEmDtqz7idCxH381ltyLPr9tLZoB6prK6ilrYLu1JyExgH3tk9SLZlyqCtV7Cw3uTld7Con+8iaP7/axvg9gtpksJ9aF2i1htyVONjO71Ehgfgts4dN1A5243PmQaaJ6K/fQUnJsQj6TKdVWduwqm+mC43vksMfD6H6XnrnHOyklXuUyRAsyEW3gBpLH1zg9pb9EQCKXeSlDEPEPgIhfCQcrTj3Z2TES1cazHjejAUCAI28JDp67Sq14/MWFimNJfqhpXrxia9Ra1cHvacmlP4xjIVXVlBNtg5UT9U5gR7HjUXnZp+kwXHfFLMR30H4PtABfZ6QcD34/TZBbB4CGjExdlqzKpauXO2c1hXKrIJ0jNUPI3V1qqr4XCrl+s4O5gAAIABJREFUfP3EOaHqEeynofphvE/m8psy+XeIwQe3+TpE3XODLpEnkpJYs5EBan3NvIMT2XTCZxuFHbMTTmgp+K06fA9VeImc5pLtxjIAuY9Lk5ubi8lS6ezWvDNUQbST1MeffLZgehCRnr12lfhhehgUr8lDx8nvI+DGLxgI+ZKqIHP5Yr6P22bCWxYDgOgDcHBhVlY6aHfND8Upa74AhPvJ2o5169aAdgU6EyZxTCFha+edO7cJ5yt+zoVEZQZTDGDqQcu6efMWzmv+ACQ/P4POXrsEp53xeQGQFZmZtDa3hAYBON45+eFDAyBbs7ZQSmQKvdUghbozARCxAeZRnLkgJlDAAwlYFS6HlmTVQIBSEUi3CyL3rDE/9YM2dT3cTAOw9K2IsIrqyfUIk3j+RgRSracAIK+v+jFdbjtHtbA2fZgAJCuikPbmvkC3e67RpY5j4tzuF4DkWNZQ13g7tY7ULUkAkpFcTjkpm+h45b8BA6uJMgCIJeCmJ3f8J2pquUp19ecfCQCyIWc3RYclAjj00rW2Q5TsLKOitDX03oW/nRMAGfdKYJYTX0Jr83bS4MAQqI+wGUbIodsfSVdqxqh/2EcZ8WO0vTyD/unwpxTuMgcByNacvRTmDKM3D79Fva0SVDxsAMLHzM120UqsrB8+0jjlxPZRBCAMPsLDbQ+UDP6gv5sL+X4tor9fBy8NQJ55Mp+qq65gQU3mWy23uY/AMgCZ+1hN2JL5fsw7v3VLBo7N2KYBImxNmoaQtiNHH9yujcXm69evppbWdkw6WeT38Ju2G+ZJ44KBED6NhwREHgbwMF6VycebywrXXPtodMq6fr1qUSptM91henWWV1b1Y9Z9aLtPXp175pl9lAOqIGsyOOn97t16aCZyYdf7BJ7rA50B1QHYGfJ9derkWWhD6gFOJO+dnxuG3oFbdHQsBO1SDJucnAw+t1yVZetsBjrh4S4EIF4Qz7EmY1itsvdTb3BSPe7FirLi6nsx8eMWGRVObug+vvPUS3Ts8llY7kq7VB/OyQaxPLe4qDiKsUqLzzGH7MPBZw/SL/5B0qdYMBsJcTu3lrFOOH5tFI89SjfT0dkO4atctRwcHqAx2xA9t/IgskXc9ClEu6LxirvSVGiOP1cNRgZVdRMr3TYAC3E8ABAvAt24RYXL42ZmZNItVIzSoXFJH/JQHMBd6aCHEmHBuqJnhCJRbSgZcAsgciLWSrGgV5yKguQcx8zN3kiXXB66CcvUylgbDXLGB9aMdSVjDNqI4IGVxS4DRluwv1j21ynt+LVxwFKYW0BVPXzg8nNuBLdxrNLzyndGdAFtzTpINZ3X6UL9p1ixliv5dqzuattcb/tI0BaXCyGsJ+fGq9fBiosCVNkxZRhAG93qv0x2E1bDg9/H0GeoVWyT6qMQR/fK8YNnwISmZQkqvkK8xpbL3BiEu1SBoBe8cKu6h2y4z+EtIIdIrbx7UQHRRibj5k5oCxzQzNhhAU0UGyMrZ8ODA2Klfm3xTooMj6Xj59+X+1D6BDdxNUf1iCsVwbySoIQ+lG2B6+E0aDx0RXJIfX7Eeaj72WKogBhNM0bx+TLLrgVF7GCHYbhCg1SWv4bWZO4TlZzPqv5ZBAyGmWJod9m36OPLP6cxVDjkDtxwAZPVBx5jrxLJ8Or98LAsE0Xb4yk/rghCcSvZnLFUmJFEN+sH6DTC4QZRCRlDpe8PXsuHTmuAmrobKTHGSi09bfTk6j10/IsqqrzdTt6+TLEvM+eW2GSV0ufh+zGUBSIHNRzjarjYMEPghjQXgCb9PO4Lj9RymXSODj5soe9sA9WKBSNo69YmohIaRh99Mr1BiA3mAvo68nWZXD2ebqFqSjE69y2Y/YF7Y5rKh7wIoTbdb4rxGAw+YmOdWOVvmHelYPLxlsr/WXTe2DgIzYY0DJlvs+B7pGxVAPTgqGXL3fkOntp+GYDc58AxBeDJJ5+EsPUqJktzDIWbAohs2byBhuHEc/26tB+8n8bVlKLCAmpsalk0sflc+/Uog5C5Tu7nOhbz3Y6Pv5AghI+fmpqESsMqcV9UVd1ZsGrbXM/NaPnM5+aAgJsbP++CyPi1116ipibOBbkiwgTZbW7DhtVUWAhrz8uXKS0tTfxjoa0HE+v335di4r6+ASGi5cZidB0omAtnMN1Yq7V2bQkcSbqFsJ3bypUrRVWFG7+esTJdPO7ERNyOKoBoimrEAYGDg/20e90minRF0HvHPpEvIwNCT059WKkuWSmDBrX71qWLFykhQboH8WTFlSjPubsfx1ATcHbE4sZzmTwYRXCrH6jBeRdSecxK+qLmMt1urxHPC8qTmtA7YTnKzef2IQVcUUABQMwKpHN2hgsrwNyGsHrMjSfuTgVyGD4o3aTQdIyiusNtbHyEElzIaxkEkQqg4gmIsxmArIsppDQ4uvSN9QC0+ChaTbLPxEsAVodT+8/lmLBhzHRYohuOYdMBEJuabJpUcKJvHGBOTf68oC6lRubBEel5qmm7hqyIY+IY8KISfz19EL+rOTcDGTcHh/DrHHyp9ufBuOh7QYvGoxMSKQmg5mbPZWkVpEQyXkyUtbOZdlRj8KL19Q4MozLUkiBaTTx5/yIoEU1fc/7rVoYHfiAJszonC6g7NmVY4FBVqmFkUlht8hpZzM1yR2iwKMA9Lh8H/Hx/BAAcIujAjh/Roc//WVDOgmGIlu4g7VB8Z6jrP1G8LPdlg/GB7ufo8FDwO0BkVqhb3kgFssOyOtingBxjdyQokWqO7XWri4DPn1Pda3x77it7HVXCSKpoPUkt/TKjKC28jEoyN9DHV/8FTlrSeMGoiwhgsDl5hZsJhgEWmEukh+dRgjOdanrqASwyaWV6Dl2o7kY2Txd5euX9T+YRKi920K4NWfgsmnEvMGXTRLWN7XT8QhUNdUk6JDcLAIcPJgrBpih6sCqTx2UqHqwHZEP2iw4fBD0v4JPnj7sPYyw/byYdljlB38FC73upcFs2QS+Be/Lylen1EroaYgQfs/0WzQpAdLp86KxnfDRTRf5xBB/r1iWJas7Jk6HP3xyHCvRSeb8mpbVCW7garo2Hli135zp4k7ZbBiD3OXD8NuabszXvnPQg4pvrXkEa/zDs27sTVp0V4JLPImyfoq86j2NBQwEfYEz4rRqEtLS2LZz170Oogsz2pf+AwzLr2xcDgOjrUVxcADCSDKBbJZLGH1abCYDwpCcuLhZajedgu9tBv/vd+wKAJMBN6qmnduNL3S243zyZ98DFh1e65wNAGhrq8fnchOrHF1hZlZWT+wEgEa4wennPM/TRycNIVu9adACyJraU3jz9FrnVKvrDAiAOaEa4aTthTtf+xtrvUUPfXbrY+jm0E9re1k/b++R3WTIqJ28g1X2hAMhL6/6Y6jqrkBPxCSoHclL4oADEDo72uswDdLr540cOgPD5H3jix9TeXU8Vd84uWQCSE19Iq3P2UF3XdapBJoduWZFrqSh9DX0EB6zZAEisM5+yI4uodxx6LbgJOVC1eWrVXrpQ1U1nKyWAMAKQiOhxWPciYyQjmmrqWykCFdOeflmlWCoAhGk+u+Cw1Ng0iNBJqVOZ3JYyACkri0fwKkIWH6PKR3p6BNgiSUJ0LkD4PBsDkOgYB23bES8sd/v6pr6u89ztV3LzZQDygJed9SA8qWEB0v3mgzB9qrRsJVXcqEZYYMjNY7aufRli89n6pF9ftPT3rwAQ0WM43SrX5GswV+DElbJ168pRaegW2pCHJVI3+tjrlVimG/Djb37zRSFC5/93dvYgfPCoOL0f/vA18berq0uAEj7HgoJC+n/+7/8hnm9v74RwXQoi+/uGRRmcW1tHazB3hO1+o6MjQZOsA61rr3id/dk/+URWMrjpSsUoaFsWRd3SWRUeL8Ttilb01KYdlBKXQB+dOkopyWmgf8ll9PrKOuHkxW3Lpi3ib3V1NaWnpsn+d7QHKWgme1jwx0qvHLOpRXqxPA8bqhRO5JCUZOXQ+6eOwNJRHoNXdsehX+EWniVBAldAxkblc5zerbM9UpKTqK1FLmRERUiR/jCL21XFhXMKzEqDP7kCohdIOOeEG2eo7C8+KB4fq/0QjkzyPL0QfbPYWzxWpQC28GUBvX6fXkVmd7xguQA0J4euxExRAbH57PT8xj+k3378/zF3DVUCBXgUPcrtHg1STOywZvUo+pSk+Mn+MEidbAttwqr6xqKDdL4W+UucnYHKBzc/KCocjMnNqqoUFisqOarswaJpKyhh3Pi5gEpCF6BaidNtSkzOfRhS1SnxBnVPRHGFQHCV0MMgTcpBXou8tnwMlwJaHqzij3O+C1oAq+96Ylq6YjNlp66hIxf+LljJGEH1RxsviH0rKhhXgMR1Aa1On4cZlRn9uXOj2j5sENqLjdH4cyL6gz6OI81c71N/t/D7B0meR5hDp4qjboT+r87aSblJxaDMXUHw4GXUbZAloooB/Nl4YcOPqLW/ni7WHRbvH0P+hlUL9nHd7GZ8BlwrKdqWTHf6qmjQ3Uee0Rh6bsNeuFwN0lvvy6rHKGd8QIAebGZJQbQ7h+F0pSsV8lXsNWgQ4EGIZrBZMT4qMyfIucTxzaoawmkdQdcAlRckBwbXyz+JquOHecQcaU6vvFRAZ5AP0twsq5JTNgOdTb8+LU2X7z9dDtRZJCLl/d4qzPQHnPmV+00Fv9/jPYz3cdjgmjWJdAUVqb6+kDXxXI9tQ4WMbBeEERF/zy/rPuY6clNvtwxAHmz8xLu3bJETjytXZLLzjG0aPch8Qgr5x4DzRCKQv3EGwt2FSDafrdv38/qjDEKm+wG4n3G43/fMFYDw/ucKQnjb7OwMKirKFyL1O3fqFuX+MVI6WPuhG08cdX8TkQb+zDP7BT2M9VB8H/f09KEsfpZeeumg+D/rrPhLfuPGjTLDQfzomuja1WqYQBwR+yotKQeXV5bSmd+vPw9btqwBMGEqBsLPmuXr/Je1IdyY8hWhdBI8UbZA98CtH7Qrbq6EkFuWE5PEZ7ftweTWS+8c+pSyMiXAqL1WJ8KnuH3t+efF31/84hcCeOhjbN68WTz+7Njngk7GradHBrsxANG0GnasS01LoLVrSrCydiWoVfFHc6CiyinQrkt4l1dlOzgAWv78z/9M7O8/3vwPUO0knTPGKgXNY5EDEwAI06242XAt/GrC4kR44tCIXPzwIheBG89pd5c/LR4fufE+RcfJ/Q2zC5ia/OvMFRvoaloXwgAFefZiWztAic5L8LN2Rk3orWohgalYbDfLjSfdRgCis1aCxwB1xqTocTyxxRRbvG8ifQRHVvoakzl0rxVnbqWmrlvUBSvbYIPDUUCdK8da6nMW6ePi/JFxY1Igj6k5hglfUHOhTMB0ECS/bxC0KbPab5TLBqAoJ642Bag4I0WfE19XZY4lMvKmyoTg9z6348/oc9CY+oZbgv0ch5ZE7hfjosZCTqA5L4f7rcd1YvhpQLmH8fuCwES5izHVUTf+TIQyYXxwjFO0MQXQwp1mWgHxfEpMHtW0X6CmPhV0iwm+/gwGQLl7ZtV3kYvTSqfqpamCySZ5fCziTXOWU6wpi9pGblH7WBMocWFUlr6OilJLhQXxP/1HN2hp8rhjnpBOI4DUczLrTCC8qChH2u2LdR82Bhs8FkxV9Gq9DO4JFeBIihInO6VERF5cZ0XtDCDwMgSeQ0GMFFD3kBdATAfFBEdt6gciZfsJ2POeap5+4jsFALlnb4Yg23uPNNGlbJYuzfjy4wg+5hs2yPe+/p6zkbw/nNAFlW6Rn7uzZ88+yBAvv5c/dvhnyHddHpP7HQHOB2loaBWp1DO2GZyxGFQkgn4ykyidRbzbtm4UPPYFFXrf74nP8j7m+TPF7PLlaxDxSiHgA7eHUAXRfZzPxP6Bz2vSDhYLgPBhWKReXLwCFYA4UQ1hMLKQbS4AhAXnu3dvozfeeIfKUAHk/jBVivNA9Ljzftjmlifu7LAWGckrtVL8ycDmxPHPMYm03QNAnJgQl5cXQTgpnXAWAoBsLVtHybDafe/oYYqPl3a6Cw1Adu3eiEm7nc6cvr4kAMjeVQfEeR6+/t5DASAH1/+Ejp/7D+oZaAuGPS4EAMlOKhVamtpOqU0Q7RECIDtBhfNAj3C24lei6wwOv2wAkpWQQeVZe+lO+yVq6rkaBIRcYdAAJCduNTQca+nYrX+nfrcScQOAxFtzKd1eTsOBHmoZuInKmIu25j9Pdzuhg0opFZ//Y1Uf060rqx8LAMLXLDsrEiYY0XTyVMvU1J8lAkCysiJglpFKH354V1gfPy6NReftMK+4dGluFOSpAEhxEap1edblvI8FuimWAcgCDSSvZD777LNYvT03ez6I+PGbmnvIonSeWE0FLpiqtWXLBqqoqKamZrkS9ii0yMgI2rVzu9C58Gr3grVlIDLlUM4VNPEkngHIqlUl4p67dq2KBgZmybaZ48XTK8QMIIwVEO2Cxav93M8f//i7+EG4LgAEC+Z37domwAVrP4aGBikxMUmsCnN2BVPG/uHvpbsUVx3XwfWNV2n5WCxK/+yzk1j9lkL3zEwkDqKFw0GIm644cC4H07q4MXc3KkoCCe4jAx9u/T7J6eWE8vTUDPG4626XAEc7dmyklIxEOnr4lABETJt67TVJFzuPzBFuDXDrio+XItiWlha4+Mj9couIkFWVEVBhuHHehaZw2VHJOPjcLlRmeun82UqKjZNUKF5s4PHgxoBevA+r/Po68z7NFk298VLnmEyF1hUQzozQq+/MfOkfkCu4XPXQ30Pj46OAdUpZHVzV9VFBYTEV5ZbSyYqPyI7VfG4DqBCxgJsbp7dzY2G7T1GlWNDtVNZPXAHRq8gephcpBopDraKzi5ReZWdm0MFdP6Lb9ReprvU68lYkxUYDEGO6N09wx5UYWGQe6K7jngpSj5QQnLsYH5WGZPVoAJAKCPbFbtXqtUpC14JipMjr0+f70Aa7Ym6iGqIT5rlmpShP2qGLtxkbl9fcEtkVrMIwxUux1aQbE++Lz0mNNVc9rCqvQ3Qp6GKEF7TtFp5PTVhJG4qfp0MX/6fYB79vDLko3BygeU2unDAFa5xttdCM9wqL1X2gFor36WASNRz8h885WN1haY+u+nC/tU0z7lNue8u+S30jzVTRfAiVNGSbkMplgYDe7ZXXbmP+1yk1Kps+rPhbFCGGyGWOoQznegh57dQ8eokGPYPiGBH2WNpV+C0hpud76lJVL1XW9FF3V4iS7PdgMUGPCfalm5UT7WEzLU9W/TXhZgpTlQrxlBKZc3VDOXBpAT4F4KSAHJNg07oAbGvyy2ppwM/fi4rm5Qt9nudaAdH7LiuFpiIjYnpnrNlAyIQKiL6RDYnshmt5Pw+58rF+fTKosPX4LQhl4tzPvpbSe1hIz9+B8xOd4/Ov7mmyRYGmaMOCWQKA2YfLeR8LdHGXAcgCDSTvJj09HR/e9QId368eZDraElO08vNy6PqNyoduqboQQ6TBUxUsghcUhIhfBwMveCE6O80+5mJXONfJ/3y7uZDVkKn2xbkhDETYCIGByIPQ+oz71xM1fb76NX6eJ94/+MFrVFl5ExkfNYJulZuXCK1HEeXl5onJfX9/HybzCWKScuXK1aD1ajWCFplCxe3br70KoJIgJ4mYmLdAAzE6Ooztq4JhbIPQQXAzCgbj4uKCbkXcL00PGx+XEw2mqHR1SfoM2/v29/UD0ECQ/sqz+AEapt/+9gOxjXZbKi1ZKbZlnckYwAk3Dl4cHJE0HgYdsoIDQAMdDjc+ZoSy6W1sbKQ//KPvIPm9Br7yjUGNywB0YZo2pgEIj52mGrFVscmi9RleXDtFG1K2wuERYZiXaRqcD8eTIIbtUr1K1zEEC+CwcDmxdLpUaCGoKslY5S7KX0WnL39I7V1y0cOD510Q/HLTlrdMfRuHRoObGXoT/brFBHciNU/yjLuxmi37aVdWXE5FyePn+uGy9cL+P6TqmvNU03g16HIl3sD9Upkx/JjH0qsmaww69VjwPRAMWlQggb8fosLiKCt5JXIkDk0AGMFKm6Iw8b5dsEblxvdEwCE7z5Nyfe/awnB/6ABDvwSJTB3yjCuwEtEeBBj8HqhH5LgoPRF3K4QtOABSvs+LUMlQg5JCcbPUywgr/M9U13aK2vquBYGfHDdoh1TYJTvCcWNArS2r+RxDVKoQ792McwiBNfkdypoOoxuTdjYzfq85Yfm8vfD3REXmatOvxfuE9kZdD3YzGwMNL8aVjKrGKyKU8N2rP6XcqE0UY0ullvGL1O8PZSaMdmyDrsRB+9atoyNf1AK8+KimTlEq/XbyDsvsH54OknYNg1Wu1W4gb3jkvesdU78FkVjl9hp/F5R7FrYxBeQiQMAiFyL0tZQ7AJBSFtH8X5PSgbBeiIQzGW8/BWlkjlQsfjs7Y3E7e14uFEzZpgMiwWNzHxYOeHAfGHyUlyeA/jkDTWz6Hi/ZV+6XTsafGZPWbdmugy78DF2Ew6Gupi/ZE36EOrYMQBb4YpWVlYnJyuefX5x9z9NUQTRtSSelF8GSND09DTf/1XmJ1GfvwMPd4lHXhDzOAETfCeXlxUIjcvv2XYi3pQ3sfNt8AMif/MkfIIX2IyG41gCEj8cTqmjoN1g/ofMILl26EuyKEYAkJibDynoMdrZZ2B6rq1jpYqDBVYjr12/hXGphp7swAIQ7EBbugHj+Bfrgg0Oi8rKQAOS//Mn36be/OYyJemBJAJCEuDQqRBjj+euHHwoAeWbXD1Bh6aZz1z5cUADC9+SOVS/Qsau/emQByJrCFykyLIm+uPWzLxWAbCp+Dna7oG62HkHgoAQKkwHIquxnKSkiGyJ+C31e+T7seEuo292ALJwqALFBQSHTjQEIb/csPuvvnqyiEeTV6Cpl4DEEIKxF2Lo5hdo7RuGMZdAkGb9oHzIAud9J+nx/Gx729jrp/H7oZEYAsntfLOhb7cgMufGwT+GxPt4yAFmEy7tv3z5xs965M0e60RRAhCsGO3duFRMzroIvZbH5fIbwUQchfK4zeaZPHovFqIjMVA2Zy/Fmq6aEhblENYSdce5HH8Krr5MrHzwufO01HYsfs3PVq69+jd566wNBbxoZbQ+6WaWkpNEzBw4GnX54fy+88HX6Tz/+AzHEDQ2NwYqFmAD5Q4LbkpICET5YVlYS3Ib3f+1aNahY/XivDA/lfXLFkltlZaXIE+EmBbxMfeoXFQxuDIj0ynAPrHh/8pPvIf9nCODpveDqs3bUYrCjqylMB2N3I25M0+wHYOGmKVgMnnphOcotJiaCnj24m9595xhcttwTMlP0ddV/uY/CYQqNKyCtbTLsLCoqAlUWKZj0qOqGH9oHiwq3YOqPDlxk8yVe8Rbnh6qHrnoZKyDxCMbLyyqmy9XH7wuABFAtsStRN1dASB3PpKgyOp9EjMmYg9aXPSn6c/zsb4OVAS1GdyuHJ37dhkBEXQHxQsg+4Z6elIkRAMVJAJA1B+lG3QmIwuV48/cq505w4yBAbqgJBBe4/YFw8tmlIYHVhkqGVY4Vj5l7TJaXOCxQN/3Y74MLlFVW5/gY7GIm9qH+MkA2sKuCwnoLAgl9uFbyGPgMqYqJA+5p3CLCI2lz8ffpwq2fU19/T/B+HMf79OdNLdiK6qK+tqKfasLPBSjNqrKjMmEDPU++bnSXkmdkpG6xpoq3iXDG0/qCF6iu5xx19F1G1UNti4A/n6r0eEFh2lf2E+pD5Y5pd35oba51f0bjLOrmMfEhdSNcURD7yiklKp/WrijA53+UfvmuDOUd6VohdwzBvsmqqHhMgbLIzy5iQrEjuahgMSWhr0pErl4lUfFTVT+mWOmGa0rsXmVsVuiCAoqiheqhSdGx2PXMrLJfRDVsRgE473Dulq5CEP00Mxq66G7dDM6XACIhWp6h8rLsdjXxGk7xPxb+79+fJSyEp3K8mnJcjfvhz6v/In5H5KLyZ599NusxlzeY3wgsA5D5jdectmZaBjvjXLx4be6ZC5NACFdBdu7YKkrknx46+kCUmDl1+iFupEFIJ+gtDxLAOGWXHxIdaz7DNRsoMP6wzbbtVMedz/vnA15YH7JyZQEmzi6h0+jqMjjBTNERvu9107oGfk5P6Pme1s/zdoWFK+jpp3cD5NSCbzxEp898ghDCjbQewX9hYSEhOm+bn59PL774Iu3etV8cQtCcxhTVyBoCB2zNW1KSB/DfgG26QM1KFGGEyckJQboJazc4lPHOnVpsWyL2d/ny1SAoMOosduzYJV5n3q9uEaA0MXBiMPPRR4eC++U+6r5pW2AGLYOwEuUWExMXsnhV7IlWZOXYkNLNbePGcsrJTacPP2BhvRljIicmPPHT+9Pjx2NqBCURKsOjt7crSLFyueTEi8MGIxQosYAPNaYctSYDkKBORM1FR90jlJ6cTVlphfTZ6d/S4Jjsj8NpgVmGDFq0OJQdL5bAh4blefLE16Y0IAL4KG2IDchnuF+HucnJmhGA+Cma1hVLAHL481+FAIiaMXPAoZ5gs4TEoygxIodPTQ7DQWfTIFcDPw0cV+VvQeDkHQjc5ap9mCMiCMxCQX5mWOGGJno2pXfwWUaxrXw+gPPzqoA6m1NpSBhoGFDFsJILsOuwpjlZNV+Nx0jZEHO/9XV0mB0iNJAbAxG/dmsSz2A/wEpbyr5DXchlud10jNzjsj8+uH0FbXgV/c4LGpOeL/OY6XHj7SMiQp9Tj9KJuADYuXFf3MoRy/hdERkTKYB2bsJminIm043WD6BdgRW0updGBlj5IwHauoKXQSfj6biP6gZu0PaVB+h4Fe4fjxT/8tzZapF6mafKXxZWxyNjI/TTvwcQ8KkQRJOktpEN97lV3jMBswYfGGsnPvueDfJ5P+yUVcAlKZCjXbH4dbMCmeL8oAXxKz1IwKNAiwOucco3mMGRBiNmBI7qMZgbAJFdnisQmZMzlujV9/MeAAAgAElEQVRz6HoF5hkwqHs03V8O5EtORlo7MjEe9cbfRBoCMsBj8FFd3QMXxXsB3uTfWX2d+XkdSpr+l39M9A9/SVu3bsVC0zvLYYOLcIMsA5BFGFTeJYcU7t//pBDGzilvwQBAtF7i1q07mDhEUEx0FJwzHi/Lt0c5MX2+t8xsoGI+AGKqY8/n/fMBIPpYOj+EJ+5cEZkOiMwXgKxfvxZf7uvFpOf8+WsCgGzevIU2rN8iKgg8cePJoxUBeP/tv/3vojtbNj8h/k4HQEpLi/DZi4QbXZOgYTEA4cb6Cm5MneLKTnDCBivb9vZuWPqenBcA+fa3vw6tSSdScI8uGAA5cADnhrE4CQveJQNAUnIpJ72IDp1686EAkOxUgLD0Enrr079acACSm1qMlHMvNbRLGsWjCEAKMrZSRtIqOnrpp18KAFmd/jUadnfT3Z6z9wCQstynyeqPEItl4dAZjfoG4X71O9qJZPvEyAz6uEIaSGgAkoKU89VZmzHBNtGvjrxBTZWlXykAwmPBoXhlJXF05FjTtKF4iwVAdML54wA+eCyNAGTfvkxUlsendbyaCwDJ+z9+SOtuHhcZb8thg/Od9cxt+2UAMrdxuq+tsrKyqLQUDjInL8xewVAAhMXmWZkZVFN7N5iMPpMz1n11bIm86asEQnjI56Ih0ZdmNtByv5fwfgCIPlYmsi/YKpeBCFf3JgNrvdLLq/RGSocxiFAfn1dT9+3bhSpIvthfRcVtrCr3UXNTM5LRvykOqcW5XP7+5JNDE0759OnTlBCfJJ7rHxgNrk7t3r0VAKkX9Kh+8X4dFJWRId2suGlHqaee2iGCCFkky20cFKGbN+9Qfb1cIefAxthY6aLFInC9jzFUFPbs2YZU9iOiuqOpS3pb3l6fP9OrUjOkFfCGDZuorq5OPG5plgJUroCYlVvTN79xgGprm0EVuyNAjf7RE4nx0XLFmN3DuPEqvxYej40hlM4sq0FRUeHBcD2/Ep7bUY3QoX6iAqJyQKwOE8ZInvsQqjTR0VKcGxsnncF6UE1JT8uljOQVdOXmEQiLVfUC+2BhOzf4T8m/WA0fQcWEm3TIkiUe3k5Qr9BcSLZmrj+3/l7pNOZFmKLDUDlLTdxMeRnl9Onn/xpcidf3AVPD9P3D4+AlWS3gsZ5AQfJoipUsSfhBo+EKQHRECtywsuh23TXxvAluSGFKTF9XK+lBvF1qmryvwsJwPLWq73e0BaslnEWiqwtBQy2ssptVwJ0JAvtRj9wfM5t0Rc2k6DwsmtfNO87jF6I/RaHyx22MLcHUb4JFUbFEJQOz94NP/Fc6ffXfUPmQ59/d3Usmu6o+qVKH0c2KcxMNZla45vLo4VGR5IaznBgLJaKeQC/FddafaaYS8v29MuEpGvJ0UcvgFeGmZhqxU27aZrIH4gVly+Lw08na30H/kU6b85+jdy/9DcI1HbSn5DUaGO2kq40A7Lhu7nEf7Vn1KnX2tdHR4/3U0yfva+9IthoauepvcoRc+QImWDM7FCXOvDo4hn6PHRRMee+RITzQrClYuEchJxYv+0G18qvQQYS8qH24cP5fBPdn8cnPgVGMvxgVEH3AosIYmG5E0+EjjTMnc6v7J9jRB3jwOIGPyRY0m+bgeDUdjZq/i/3PbUXNyU/7PXeE5kMvXj3AcC+/dZoRWAYgi3xrsF0opx6fPXtp5iPhx4bD2KJR7WCBrTERXU/Ub92uoaamR8d+dy5DuyggZAnSsOSPvJH5HRqdqUDBUgQgup8FBTmgROWISkgV7lUNROYLQP7oj37IowKQ0CCsZxmA3Lx5ExWMWITxraMnntgpXKeefPIp+v3fl9oP3aYCIFwpefLJHaD13RZuWbMBkKjoMPzwF4hd5uWliQm9Pgc+VwYgDIxYaG4EID09nXTw4P4FByC/992v0eenr+EHr33JAJCU5EzY8K6js9c+eCgAJD15G63IWksfHP/ZggOQMGcMFefspPPXPhXX/FEFIFvKGaD7qbLhvDiPhwVAclGdyozeQPV9ZwFCOpDlUUJhplQBwhnMnm2UQYNuUKyKktZRTnI5Ha/8D4A4D6XG5NOGvKfoaOW/Q5sEDQ0AyNNrX6NzN0/Quc9DDlVfRQDCYzYnZ6wFAiCPE/jgsTMCkKzsSCouiRe6D4+2U55iIjIbANnh7CdPQ/Vy2OBcJnEPsM0yAHmAwZvrW1mUziuhlZW1U76FJ0pMHWHP/MtXrk9ZLeHJ0W5kJFRWLYKN7VxPZJG24/Nfu6ZcrDgteLjiEgYjs4sa5YAvBBiZ7VizHWPy+/maMRApKMiltrYOYaOrgQhPSPSqL69U8+qpbrxaz421Gt/61osi4+H9998Vq/28ir1xo0wNz87OBJCoEI8Z6Ogqg8MuJytiv04pEOfGQYVOaBPYgnZgQB6DheXl5eXicVVVlfjLx8lQGSHGzJMffP879PEnh4UuZOPGDbR6VamwfZVhVH6hN6mra6QLF66KY7/22oti4nfpUkWwKqFF6NyXVatWieMdP8XZJLIa0N7WGdxW97uwsAj5J+niv/m5cfR3f/8b8ZgpnMYKCFeBuOnqDVsI68csaLfqbANMTB1Kf2GsgOjnRlDp0Ba5NiRZs1hfjAtWs6NBXePmgdaCG4vVE+OTqTBnI2x43walRq7qj40PB21mdWq6CzohqxY0g38dkjsEaFytske4wsiuqh19PbJKMTY4QnYAR258D1otqbR3y2v04Yl/DFa1tCYhOioF10FeW2lDrJKwLeiPQZ+rcX5QZOrjVW854tvWvEwXKqWex2pxQu8hX2hukvoEE/qSlCL1BzaHG5NpmQPBUS52ZXVrwmKRFngHV8khFvaOy5VzM7nIHCZF6NxYBC+eV0JvLmzo3BIhdDZJ3YMJg2YxnIjWhWsRPm/jx0VJicuj8vw9dKbibfG+to5WstiV6EQdU1f1xHtw8l6lw+E+aIME1pj4QUE0NguuIW+THltMceFplICU876xBlHhyogpo5rOc+i7n+LsRajSjJELjnA3ut4DPa8/GDAe68oQ1Y/bLV/Q7baQG+TWohdQDYmkc3c+pOFeOz23/SX6xzdP0PCgsj32RmHs5H0eUGnkophmVdozh6xGcnOEI+lc6cbHe0MaCV0BQT0O4nR5fwRgBc0gSDwOuNBPdc4+eb+jFkRWgg4Eje8ZY+XDWL2dMFCz/mfugnS9q2eezqaGxkGqqDRo7RYIdOhjMPhgU4TTpxcoFHjWcVi8DSZXPnJgI1wGG+HPAD6GpwlQnOp3jn/b7KpC5kM47uroWlHtWxadL96103teBiCLP8YiK2D//v3gz1eDcnGv7d6WLethEzqE1dabod5M44zFQYRnz37xSNvxTjfk69etFmP1xcUrs1PW5nvdligQmetpzAYQptvPbMAj+EUwTXVGvz7dfhiIFBXlCwvcxsYWlKyrg85V/F5BD1L75m01kFi3bi1CB7cE8xVu374tAENxcbE45LFjJyg2RtKOIkErqq2pE4954s2NHaUGBiW1JycnR4Cc2FgX6FMtAPtSdMgi7lWrysTjigoJZnhCYTLLCQj3h/9lZWai2rKFjiFVnVsdggQPHNgvXKY++eQI7cBrSUlJOIbKxwCgYJDFc8UzZy5AjyI/0zp8sLa2FtSyQvFcR3cX9K1yMsL3dni4nKSyux03D5yd2GmrIB85PwXp9N57sg9jEOXqxn1kQMJNBypy+KDOBnFDCByJiaBsXPmRs/FygChxrP4ugBU5Ji98/Xn4/B8Rj/sHuuFiJMdCcPZBLeOmn3MgeDAuJpVWZq+nE1d/h/HQgnOMu8oYMauQD6uD0y4k0HJ7MBlWrls+TPA1AOPzCHeGxM68LeelaJMCvsecAAV71v8+vXX4/8VEVx4kPEyeuwkUJw1AHBB/i+Ogeca9E8TCiCIUz+vG19xskZSx0rztVNt+ngZGOijMFUE+t+xPS5O8HizeTsuUFCyzxQOwpnI1An1BETrfwyxE52YUd7NlrOxoOCa58n1WV3dIb+SW9wE7bTFNS2wq3NvUY/GKARA4JC3JpwTrgGdIP5f7OLjlD6i+4wY1dd0UQHVc0d9QbJfHAK0woFTxRjqWNhoQx+Z8EAX+PMr5jfN0CpP2kNMcSV0jd4Q2PyduPa5tgNoh4HeZk8VCA99/DDgPXfk3cTy7awR5kyoHBee2u+x7dPbm7+Bs1Q3wI/vkRNjgjpJXqLmrDuAvHHS4eHrjk/dpuFt+VgLe0IKCZ1R+zsWHzCCat9jkZ95qQy6Loh3yPejvkWACcFf89ftGcP3k55LHwQ89ingeAIQ8oYoLPweyozyWapOpV8F+TNgK/5nmO9MEsBf8vjQ6E0x+/6T/T3DGqpX340I13veWLanCke/s2RnyRxbqgIu8n8nggwX9T+xMn5BhYnS5mg54cDf5NYcyECkMqxZ5bqz7MAboLvLpfGV3vwxAHtKll6L0/ROS0jkhnHMXmOrBWQUT2jQZISwI3rJ5I/Zz5rEFIUxDO4Hze5AwvHsu6zIAmfFOnw3gzARkeEWVJ5dJSXFC08HVglu3akWFYDoA8p3vvCqcrpqamG7kAYDJEyv6nBzObb4AJCzMCT1HBMTsIZ/2uQKQ/ft2CwDD1UduDEBeevF5gJZqqquXzjtsqx0fl4zKTaKoVrKrFp+zHhdeQGCqVlVVLXQc8wcg69cVYd/x9NbbJ8TxlgoA8WKivXvdK3Ts8psPDYDsXPMDevfoTxcFgOSmlVPvSCN19t99pAFIdkoJFWdvpct3kM/S2bJgAGRP+esCpNf2nUYg4AiqIFmUEbmRRoZGBZB0IazyVsc5GhjrQhjhi3Sn5QrVtN64B4DsKf89ul53jDp6b00AIGlx+VScsUXgitbeNvoEFcJlABL6ahbWsXszp7WOvZ/pinaE6u0deyzAB4+BEYDwmO2F49XJE00iW0W3+QKQwjQ7laR5Be1Ka/XuZ7yX3zP3EVgGIHMfqwfekldRd+7cKSw9ExIQ8FWYJ/jvzUqQes8BpgEhLFQvXglrzCMnFnaS/sBnuDA7KC8vgc1n/DIImWY4ZwMLxrfNVgGZbV/zeb9eyWYt04oVuUJcztQsBiLceF9aY/H7v/89JIm/JVZvtZj6wIEDgpLFwuwzp88FA/6MGRzaWnV8fBRUKml7y+A+NVWumNbVtQarKEeOHAkmjxvHZGBQ0mPYIYsnW089uRfUxpuiCsmtpqYGeSPfp7/9u58FbXqboMvQjfNBeAWYW1ZWKqospUKrYkMCuKZwsKCdbYBPnb6IiZtcAubzGBqSVQa9Ap6UmCJ0Xc8dfAKVGTMdPSq1Ykwx0lQZzvnQlQ9NbeOxNivhsEVVdPh9Lgi1mcrJbWhYruwy5cpmlzQgBjYOlXTOlRIrVka5+Th3QlUt2O6V2yiSze3If9ix+gU6ee2t+wIgLitS2BUFja99mEPSjYJicuSz6KoGP9ff3Udf2/1fqfLOMbrbIgGhroRwJcDhkKvXvJI/7JZUFbOPhfcGfZV6rMeYX9Or2qmJuThPOJ8NVKOyAOE450mgucfl+31e1BkUo8cDa1eXU75uVrke/JhF3ANDcqXdGS4rFhbkVfB75T6Y0KHSzQOdwYVy3R8L26qqBRHI58V7uHlAJWPBPDd2N9bi+6FhVRXBSzqrhu+zNfl7EUwYSyPjA3SpVupaELIh/wgqkY+yEkopJb6AegdaqGuoEfegC8+VU2P3DeobaRNUybiwDIoDbYrBRu9IMzUPS21JZsQWsnpjpasVbJyrO46BatUVpBFmxa+iFWnr6ZOL/4oxCyWsW3F++wAiL9wCtXKkAffWxIpUQnQprc/bTUOjQ/S7Q9CT4HtCjNtQbrAK4jcbKGV2WRnhnBWTLVQZDKjKhZ95Wm5Z4bCO5Ym/AVMXrpkckoCvF9Q1eVH9HlR9FDtqulVxYwVk6tTze7V8XPUwtnu+N+daCcH15/C8rVvT4LBXj+/QiRS5CQeZw380+GhvH5nWEWoOu1kym0yufPD5Pf1MDt243kW1BrvdCdeWjTa8916fIECxh1NSdDX0g08KwfmJE3IRaLkt/ggsA5DFH+MJRygqKhL0DJ7E3Lx5F39DLh/TdmUKIJIPrmI2gMiCVwoe8nhMdzgGWavK2UFsESo9j3g1RI/Zg4IH3s+D7oN/aHWlSk/Keb+sk0hP58l5sQAiDQ3NuN9vi65/+9svAzCk0M9+9gvxf63reP75Z5EyjqpIo+QnM4AQr2PS2dkpQYMOBlyLrJDnn39ePPerX/0KQCABYL4VAKQh6FbF4EZbA+skdJs9QH/6p38avO0cDhv4//X07nsfBSlNRYUFlJubQ//+qzeDGpKKG1jJVdzxZ555Jrjft9+WPHxusgqUAIes7QAo4SooECajHC2AceLKUAPO7bMjZ1FNkfbATOHhvr3+nWegP2mkGxV14nk+lp6AMhDR/Z8KgDhwTmw9zG10dDgINrROwcqhfQZ3IJ4sc0tExWpgUIKU6QBIGKhZu9e+Skev/BrnIX/EWU/iU3kEZgVgGMh4VTgaH1f33Y9J+VQARD83agAgwnIZjk87yn5MNS3nqA4r69zGRuUkjIGK3i8DEOm2pQCIRW7D80A90dfuYpKSJc+ZE7xT4+GE1Y5AQvSNq3DcbFYJbHweKyVGp1AYgIcF2oz+Ph8odD5cJxNlZcSK+SgDtIHhDrpeewFWtNK1yRXhAf0n5AKmJ7F+U4jPr/sl+qnG0of8lKDWQ6QWSgBi4fMQjxiMqgf4E9SOYDM7gGRsRDIVZW6mSGccdfc3Ul3XFUqCbiM5OociHDFwnuqm/tEO6EYKMApWGh7vpjB7vIA9A55usoPWZgHtbdQ7AOeuXmqFu5XNF0vJrlVg0blwDAtdbf0NwCyDI9kPq0VRmKB7ObD2h/TZjX/DPWEj95A8fz63fWvw/LW/kWNqlvoLE0nwuSH3JYpyxWHM2dWM6H/960fieZtLZsuIbQPqfh4KXTv5ggQrFlDHAr4QTck/oDKBfFK/4/MDgKjZagAZLsHmiZ3xO88IHAJGfp049r3AA0S34K6nWqyZ8NxsIMSg98jKikSldXYxdejE7n2kg/guXmyfMgtjpvcuxdemAh9c+bgLutqtmwCZhk7z71pAfc+Jx0pbZfFLYOtHOKUjTALb4sJe8T3P37FvvfXWUjz1x7ZPywDkS7i027dvFz+k585dndvRp6mEsGaCQ+Iet4wQPSiLBkKWAUjwvltMAMIHYUFrWlqycM1yuZyCbrhhw1oBvs+dk3oHDUBeevnrYtLe2DA/APL227+FNiQCtK9GCOLb5gVARkcGhAbhd2+9GwQgK1bkUypE8m8j5VyL2OcKQPh8mE7G/eA2giToV195TqST2zBp4vHmSgD/IPIknCs6TU1tADxYTDhxGYnmcsK6lADI9vKv0akbbz0WAMSGyfNKTNivNb47JQCxmSJpTcFWTJBjAHC8VHWnjlKSEukW7JEz0qLoixuX8L4+2rF+G67tEFXXSGD8ZQEQPjZX1ly2KCpM2wjdA9ARxOWdAw1UowTgJk48h/7IaYugtNhCahuqpvjwTCSQryAPwGJrfzW0JX0UYUmjGGsOKnEBSgZIG/a20cV6CbDHRjkYUX5tGAHIxoJnyW5x0NXmQxMAyC5QuY6r3A8jAFmd/RRFu1LpXM0x2gIhfUV9E504WyP2+yevP0MWfF80dw7S747K3J7RrygA4XNnwTgD7ZMnpS34fNrjBj743CcDkD3I+hge9tB5pWm5HwBih47plRczxffyz34mc2qW28MbgWUA8vDGesKReBW1q6sPTj/SnWfWNgMI4fcuuHvUrB16OBuw5mX9ujVUVb0I7l+PKBCZDTToKzMf+tTkqzmf9+rVbE0ZMtKHeL/69SjkDjz33JOiOtLS0iZybtygKmVCBM7thz/6Aaof9eQEUDlx/DTVgZ7Y09OHH5kRaC4mukBBSi6E6NySkqQ7Tmdnn6iQ6LRwnsRrIaGuXriRz6ApX6wRef0736Sbt27TqVNngkNQVFRImzauo7uophw7dlw8bwOVSDsLOUAj2r17t3ienVJ0dUKL0KVIWa6MlpavxupjnXjM/dKTuPXrSpGxkSgWEHiSEeIry/HycEAixO11d1uosakzKNTmygo3PoZdVR+c4OtwNgm3iAgH/slx6e6RtDF2KtJuVyOjgxSfIMdLVz/4sTMMxBmsYnOzKrG5Bfvv7euGBuSbdPw6NCCopHBjdyydUWF3KmoLxNNuVWVhGp12PvO6OYNDTg2EA5Pid+nnjBUQvlYBr4U2lbwggNkHx36lzkmKu3kSHay8MEVJUaUCfltwvP1qhZy31wFuovJgoAGtyX2WrjUdQoo3nNRwr3Hj/lpB09lR/CL1D/bTOBy2Km7fojs1XeL10f4VqCDIVXarfZxiEvy0a1MZtfe2UkNbC/bVS3HxFspNKQRty0YXa+WqvokKcT3vyv4rlzC+1m6PXJXnRW+9sM4r9l7Qt7jZKVT20PeGKywh6PzFWS6jALfcIiKV+J2PB3E2NzeqRnq/bJ6gK4G88MVVMm4MhMNhTRxrz6VoGyZz/jYa9DfSlrxv0Dj0H6du/zL4+RkcZDMJ8TaABH28AChg8bS79Ds0NN5D5yvflRugFedsBzVskGo6TpIX4Y/l6fspJ3GdqFpdaTpCNksylaetFpa8PEqfnLtEEQBSu9ZJ97h/fOcmxojd50LTzoAH56srRLjfzBZJN/MMYVVbO1uNKxW+qV6GsHDzJ8xY9TCukE/43ptkrTb5e3cy7Uqf+9SZIbjQuj/BUVIPZnC64kC91tZhGHQYnLEmv3/S/3PhBlUON6izZ1tBAzVUf2Z531J9eTLw4H5y1gc3Bh+TgQc/H8CXlHaPE9RfXfkgWSELpEZS2UuFtAVVVQ++l99//31QhbuX6hA8tv1aBiBf0qXlHwQGIdevX5/SGWvabk0BRPbu2QEq18BjC0I4GX7Hjq10DbasDQ1Ni3PFHhEwMhfwMR/wMN1gzrYP/T6e0GiAoZ/j/2uqDE+6WcPAbRdspDnM7/btuxDNDqAyki4mOHm5KyAIltu8994HsFJcCQesKDE5YV3FKFZfr1+rojt4X2KydCjipoHGpk2lcJUaE5N7tsD99FPJhzfa/+rzGRjoCYYLsgkEO3G98eZbQkfS1SUnm0z1+carXxduP6yz4uaBRkADLP5hY80HN36POVLOzMaVfW0kRYPXLkv9GRm8SqdoIyqET2w7JmkpMTFx4rPLLScnnXJzklDNiRKOWzxh50mf0RqUtSVut5e6oJXoaO+B4L0JE0IvQJW2IvXBnlhy7rW+g+lXRgCSni7BHMhFoMdJ3YvHhwnmRKo+/h+gQgRPJthLqarxcxoeU1a17DqESaVo6vvIDJ610ZrWphzDjABE9En582pAyBa9+jqKiRsAyPZV30RoYAImoG76l7f/Ohh66HI5AEAkCPBhQhGANSw3m3M8COyMVHxgGNlF+Uc1C5Wm76GGrgoah+ZCf57SojZTUmwC6EsJ1NjSQx8dgxOfJxyULDnZxtVH2J4Ebr7AIJltfahqOWj92gRKTY7HZMeD62GnlvZh2Cnb6KMzn4lt07IQcme5I/ehZvCszVCyGABLvm4hGo8Ad2gWu5eiHZKmp3VTw0MwPVAgaHQs5NzkhJWywyWnYV5cR24MQDTVjn9rdNAgv8bjHGFLpITwPIqyp1Gfp4EGqQ53wyiVJR+gxIgcOlf3Gxoc7sdnQNKqxqC50mOrP9vcLzM6zJWV3aWvUUvvHbrVdh739hjlpa6CpiQFeSE9lJ+0Hq5jPXS3F4L1zotkM+OzE8jCcZKgOemhstQNoIzFApRAk4N7/nxll6iEXKjuoaE+3GvqOpvVtRfXAFomznER54Nx0c3s19a6bFkc0m0FNzBcB+NzMwGP4LXT/DfDG43fx7NSsPR1ZiAyR3tdreGoxljcNWgcjH03PmbwsX598oKK2Kc71sN4fjrwERvrpMkJ7uJaqDBQBqr6elhhH+4lqdkjVDO57fthgHK70sTCzsmTJ5dF5w/jYk5xjGUA8iUNPB+WJz0sSj9z5lJQADtrd6YAIDrM707N3cWboM/ascXdgEFIcUkhRMv9sDOWWoIFbcsAZMJwLjQA4Qn766+/iglzo7DJrb51lVavlrbL0ZHRYuLBtrsnT54WQlz+P6dBOyGCzs3LQQUkDu/rg/PbsEgs78YEfGBgCGYOsLBFFkknaBvc5gNANmxYTVHRkQA9H90DQH70w+8CGAzRhx99Ivb7MAAIe89rQTaDOA3s+O/WLaWobDhFVocdoEyCE9aXSH6zvl78g8oTQ64y6dT0y1fPPxAASXSUUkNHJbX3SZtwBmCLCUD2bfiBuAesFhu1d7fRqcsfi+MuFADJiC0TDk99vnYxfglRqVSU9gRW4MNpGMns4RBmu1GB4iyKjq4RamiGyPsq9BKTAIj4Dk8Ypa89tR2D4qVf/pt0cNu3JwbgboDq4OgWcA4uGQDCSe3RjjRKdKGagypG19htGgo0YwUZQB/VGX5uW9Z3aQzZJ180/AYAzDQnAMLnXJ6zi7LiS6EH+WcBQNYV7EP44AqA8mGqbj8rgIfm0OQnbIT2JJnqegB6QBfbkPUEqGHxAE8+egd0o6/vzBDX/2fv3/3KAxA5T4AzFrQOJ+DyNFNFo6wsHosXTrp2rQu/kyFTgAX9nXzIO5sq66NoZRwdQdaHtqTWXZoPAPnh62nkRnWIDUfOnAlVvx/y6X3lD7cMQL7kW4AnTNu2bZtgzztjl6ahYjEIOfD0Prpy9fpjl5ZuHI9FrfY8AiBktgrIXIDDg+7D6BLDVQG9mq2Pzf/X1Qde3WZq0oEDe8Wq/i//5ZfBy/nKK6/IiSUmfizGvXv3LiVgW6Zntbd2Y1Itl4PZAnf9+rWUk5eOygqclGC5y6Ftzc2tqEpYRPBzftUAACAASURBVEUAhRQ4TI2gipAnMju4vfnmmwa61USvf3791VcPIjekCaFcFwQQYmMI0fAZY/3Rrp1PCLB0/Nh5UYnRjfM30lemiv/W1NUIMTA3PSm3+Mw4rlyJZaHtUJusgJhRYrDZZF6HV7my2HSaGp5jahiDLm4MInRFgatEesx1FcbrdUM7I8cnJTmKVhTmkhPUsDDYpPJ3gabciNMxiGc1WNHAhffD6++6SjDqHqbRcVRFmDHCehWMd3R4EgTKQ/jBl9WS4fEuauuFi5TfI6okdms4ckjiKD4iH5N2zkBgtonaI87Z54XDFv6yg1OYLUa6m6lFfwusivhacr+MgGocGR9dvV3QIiTTbw/9kzhuTHRcsAIwBnoPu3xFRcST3448E1XtwG0UbJruZoILltmkaEO4p1JiCyBGj6ZufzeNgEO+vXgHKjN2iomKxiTYT1crukBfG6WczFgEMTooMgKEKJRTPMjx4H4ODfvo1h3UDOoBYnpNGH87ROle0JDk/WMP74awNYzWlRTR0aunyGyXIXcetxS9ctCjzkzh/1sReMjNb6D8OGgNqkGSEmJlFx9xIbkPMhMlDAu6PmSTcPOhcmGySlrViAp9VEUw8VwEhPdJEYUU48ig3tEm6nU3ojLRFQwLFX22Omjniu8KAf+5WoROuvsF3cvrkcceHRsMZp/oyhoDNKe695nitqfke6LSEeaIEvd9dfNZut15FqJ02f2ClE20In498kDCRXXTimvP5+zDfrhaYwWo/h//eIHKCuMJfgyCgmWFWFg3k3cY75P3oF87g+Gx2c+r2/IgAZOseojqmC4nBfcwwwMj3UpvZnhulpike3Y89fewrnTdK2afrYsMQtatSxJOVlOBC51uPlsC+GzHWSqvT1X54JTzDRtT6L13aiaAD+P3m0nRA3n8bX75vQt4TX6YnnDL3NhOW5IKyY6XOjo64DR2aKmc8leyH8sAZAlc9tzcXLgFrQaf/NTstrrTABA+Da4SbN26ga5eqxD8+se1sfj+q5oV8qDgge+JB93HfAHIpk3rRNDfu+9+THfrbwVvSyMA4SeZfuVGqFx2dgZE2VliFbS1pYsqbtyEre8K8b6+ATnJKykpEMJuZjPwpJ71JQxOLKBxaIrImTNfCF0It4GBewHI66+/BJDyjnDpmgxA+D35+Xm0e+d2uniRqX9ydZvbUgMgXoTQaReskdEBVHUknU1PFMcBKmJAaRPjVrwalaYE6uxqEe5iLiTXCQAirbowdkzXQVWFn1OTOj+4N2YGCQo18PNT3UMhcKNHSk0K8X69T94XH4d1ItyGxroxqWTaELKqQRW7XPmFeJ5F/OFwSnr1wPfFZNLEnG70i7UPDMgiwqLEdWY6E/d1aLiXrtUdEWLsmtYrYh8agHBeRmJUFqg9H1JR9kaKj0wT7oPOaBdFARCx5siBe4j7Pzg8Tm+8fQc2u0haB/0qoHhcVlTiCrLtlJMdTWkpfK+ZKCqSHaRMoOG5qafPDR2IG6nko3TtdhVFxgzSge1b6Mrda6CQtcCNquu+AIgNoC0B1LBIVxTFAYD1D3qorg00VCtyOWYAIOG4jpxInhyxUmhbusbuUvdorbBW1uBUO6olR+VRXsIaOGkl0p3mBmocPCrGb74ApDxzP6XE5ND1+uNU3ykdzLzmUcoDBSs/aQPctyLFHVXfWwkgmkDJkSmCifTeiRbaXBpLZ673ANhJAwqzVdLdlgGI/iwRvhOjaCVW/40gw5jxcfFiBz4b809gDx1h6TyaDEDS0yNo7fokOnWiWQCwqXQf3PuZAEghnMXWrsH325CHGu7WY+Hp9NI54a9oT5YByBK58GVlZUKMe/LkhQcGIY9zWrq+XJw1kZ2VuTip8Eu8EjITgJitAjIb+Jj8cZhuf3o/TAXSVCG9rZ7Y8L5YuP39778G6tVdTOSvY6ImJxh/8d//EpoeOVGsqpTUntbWDuoBtYobT47T0lJg5ZtMcbFRAoh0d/fDeUhSC/hYGRnJwjXrypVKevnll8XzKGRAY3IbtKxsgFRZhWCqFgcEtrd3CZ93rjSsWJFDmzevxbZSU3Tt2rXgxKy7Wzob8Xnt2bMLlsFJ9Kt/f4ePKp7PyckRYYO6RUbK44xHK3EvKhPacjURdrvjyst/qHEMq84SHDBQ4saJ6NFRcrKlxez8mC2N9RiLzA8lYLVxCIXo2zi0HlL3kRAbToMq6ZwBSFiYXO2PiJR2qf0DvUHheUpyCsY1h65cOwEdDiajWhiNSoa2hrWp5XOuQujGYMbhkIDCB9oM2/aK81CFIScqL7qJ+yEouA2FNfI1Sw5bSdHOLNByPhSbB1Bx0I3P1zsqq1cj0NBwJc1pd1Jmch6qPXIlPDGGnYHsVI+MkOt1cqK8uuAApcXnCpDiAyBh/cAoNAs1zZcpKxEr/1G8T1RB8Dz3wY0KRHtbB75vM0TyeTPAGK/ad/T00uGTDQA5soxitkErEY70cfx/HJQsUWbjNlQi6GHckhJtqPBZcU84MK5OgCk/JSW4RMWqF3RBN/ZvQXXiZOUnFB4tx49F4KHsEx/WZ8uF/iEpOh40sAiKxUJSOio//SqXprWrB31Cn3u7KRNhlXG4X0ZAc7rbXSWyNNjqV1dAXNZoirGnYpwLaNDdTp0AHUM+0Kx88thRkZIDz43P2d1TSIVZ6agkhQkxLl+NE9el7skZ3oXzkNUZj5eDCOW4RESGrrWu6FHARonhsK9OLKOjN94gH6xvk6NyobfZCeARTo191XS57QSlRGKxLfkJagNoi4V25dAXjdTRJ++zkV4cS5VLzH6pU+LmUMEd/gDuCZgocON7zOKT9wSbEJBZfmb9uDdlC+lqgoEgwT1OejBV9UPsgqtyoW3195v+XOqq3XS7lbsw9GOmDef4GldBYmMdWKxsFNSsnUj/roUN7Y0bj5OA2qCJwudWp5wz+OgxUMvuMQUwh+5Lvg8s6nfchM/UvleRrxKRQr2NfULvceNGKLB2jkO/vNkijMAyAFmEQb3fXW7ZskUIdtlZxwl3klnbNNUQroR8FUCItum9eOnKwld8ljgIMd4bRheX2e6Z+QKQycfR/9c/rMJhRImrg6I/TJJ5speRkUZPP71XhOgdOfK5WLl2e+UEwukIQ9VvjXh86NDh4GHsNvkjwhP1qCj5GYiBs5UDeQScFM6tqamD6usaASDW4MekRdCkRkakWJbpXkYqGFde4uOxWo6VaqYTNTa2AHTUCUtgzih58833xfvi4uJA5ZIToWBGBXQUPHH71refA1e4js6fk8F4f/Znf0Y///nPxWOmbfldE8PC/JjGRUDgzq3zbjellaaJxxvWbqZTH0q+sRZeMzE+zCW39Rkm47xKrSep/Jq+bhZFbfKD/hQOdytxzrERAC8SuDHo8CtwoLM/bHC18ooqA1d1iigrs4BOnf0Ark3RGDeVQwRdh3axYvcrbkwpi48PfQ+5wefXfZ8KgOhxY+Cg7wmQaILgid8b58im1KgSutEqx52XwI0Tu94Oef3dbtC71OyPK1uimdwAGaGxHvHIKi9jE7MpmorTt9G5W7BOztpDWSmlEEe7QBcboovVR6hnsBtgJoy621NoXTGqZzhMS4cdFrByH+EuD0AcuyyBmwEnqRU5ibS2LAMT/mjq7BmhX39YSe4RNTEaTiRnvLSO1RQlBj+6spCfE0N7thShggIdD87P7pDVG29gmM7d/YBGBpPIAQDDmpOo8GhUZ2LxN5LaAYAS8N3twX3AVSam/VXCie30GSn+J9M46H4wdcC9u2lVHmUkxdPtphpkptRSdlqEGFuuLPWM1lHveD2qDxKsm00h+qDD86S4Nnmp8ZQcFy4qEneRg5Odlkk/f+sN+vq+p+lOZyUMBwYBOtqwrQpGdOKeUMYDFqsSvANsWdSkj699SlQhlQBw3Gy9QOmw+2WA0zXYSmdbPhD94EpWnCsFOpOvA/x66FTVHbpaCeDgkWDOHCiW58mnSjK81OpGlcsjwQU3H4ClfJ1pmHoxAlWwSRN9CUTU9dKJhHons4ACWf+bvs22KCPPdWGBh7E3GzYk47MPwJfowqLO45HxIc/POGYS+WmQNRP4MJlVLg2254qouD9QsXVEqJyPvZW0M/sF2LTfwm9Fr0g6X25LYwSWAcjSuA7BXjAI4XblSvXsPZuBjsX2tVs2b1ycIL/Ze/bQtlg0h6xlAHLPNZzK8WU6AMK5Hzt3bhWrx6eRas6Ul/sFIOEgvHf1ShtKdnPKzEiCVkQK12/dqgfA6Q+aOEwGICx053bi+EmI2TNBYcjHSnWS0CGwy9Wvfy2tQ2cCIAUrskBtXAdL3GZRxfnDP/zjZQAyRQVkLgDEZY6hnNgtVNkuJ6ULBUBGxiQwYdpVUAcSkJUgFl9zdsXKrLXkRNZFW2c//vqp6paFmttVMJlPgisGICuLEqi0MFVUhyKhN/roxE1UR8ZnBCCZafFUmJcMQwUn3oeqICZTVlQ1klGdYi0NT60YO3pgQ+sAyHZDF9ML0Ngz1A+NBjQ0rjBBf2uBq9ooqh3xcIVi4FULPdT5c9KdTQMQfmhFmntuZhiyP0BNxDn3e1qoG6BjYERSBbkAZVLAbTIASUuIoYRoaIXwGWA7YK4YsSbj7LXLtHsjaGN155B1AnvSeQIQTirfs/J7wle4trOCrrXCUAKgxaI0LKuTt1NuXBn6OIaK0G2YGgxQZxuqSssARF7fObaCghhkKSXDQbOTKirmbs87x91/iZtNBCBafH8S4vtOUBunp11ND0BW5EfT7l1wtsOCFdM6l8HHl3h5pzj0MgBZWtdD9IbteVl4W1kZonlM280ZQMiiBfktsTFjys/WLRsW14r4EQIkU12eB6l86P1pbQW7KxlFzvp5nbkRExNNr7zyNVQaaiEo70DFQtKceOU0P19qOZqbmUIQJx53d8sfUdZ/+BRVhP/PoIBbSnIq1TU2iMfa2amstEA4ZHGLjYnAytagoGjx8TRdibfNzyuYMBy8CsYUrNKyQlRAigBMzkGI3oJU8ISgDW+oOiFF5NwY+Lz40tN0+dIN0L4i8cNfIZ7nSbemTrGrHbcRtUorz2mcMjKzxfPcL6/iaHPOBTcWzuuxtEEIrAX9XNGJwmo4NxlKOFG4GsBKn66AmE0erIbKsWpoqKXMLCmQZ5G4eD+sWV1KLJyTvQLbptGVG8dFormukniwraZczVYBYRE1lL9i33pbpsJ51Mx/pgpIhC2OcmK2UkW7rIAwBcu4WtylFvvZ3ljfs3FxoSqMXn0fHUfFB+fNjSsgAZK2yFyR8KkJrc+r6G7w/t9avlm8/sGxi5j09kHonI6N46i6Xq6os6ib24ZVKVQOAMIuWEMj43Sh5iQE2nbcW6BAdcltrV5Q7pRBQtGKFFq7Mhtj56PuAeTbANz0DY5SWBzsZ5OzaAg0t1FU/pygjW3MLcb9BEGsEqd4AEKYWsWVOdY7DYCaZYKNbFcvLG/xfeNAFezUxR7sPxIUNDMdPoUAwRiI49NjKQOVme7BTjzORS4JdCgjd+lu1zUaR3I7t6REnJ9qgUC5qLjZUZnMT2P9TzuoW2OouoTRytwcoV05deVzWl+8ls5WnqawKDmW496QXssZBh2QotWxIF03D3JeRDM7RFbOjoJvUlt/M12+K2lcAVQHi+Kfp9z4JIyBTdzLDhhXVDW00ZErt2ioPS9onWq1DAWvuXdcWlOLNqT1V1ZksYQmm6H7JnQPaWvmCRUIE4etqCrQA1Y/xDktYnUjdNJTP9Ji8/Pn20APzYSDUyu+S6Uw/9Ftk6tFknbFzl+ywiOr2ywnN/6OWdjOGQ1XX95rrC2DoYFoTgfterGF1qY+TV0dTN/thm2vzOZZbktnBJYByNK5FhN6wiCkurpaOAM9CB3rqwJCePB2gG7D7czZL2bX0dzPdX+EQciDAhANLnjYeCJidLnSzkx6G65+PPXUHlQX3hZf/DoHJD6BA7JkReLwYeQkTBpPdoZipyRu+/bun3ANqxAWyE0njD+1fzN9fuYaAAm0ENAJJCfDsQgru0lJnOfRJ/6xw1VujgQgd+7ILAauDOqWl59BpaWF9PZbh4TmQrtg6bFisblu27ato2zkdLz5xofCPriqSgaIsj6D7XO5aSDRBa7+X/zFX4jn/vqv/wa0r1CSsf6BNCtaSFxcfJCOFREeFQzD4kqOBlvDw0NYTZc9caqwwKgoObnmNjLWC7CitSUBXBsVDqgACOs0GGxwKy/bKHjt9Q3XQQmCy5EKD2QA4lTakWHoCrhZETwYYu+EgvFYDxKMNDFkh4yOqwwKTGg1KLWC9qTpWHzfcI5cftxuOEZ1UcvAVaUBUdoSgDk/ycnGIHQ7zrDQOfJz3V295FH5CZERUQK8cQsH3S2oJfGH0/iocm7CX57w712/n2ob2+jMlRs0NmICpSdA6SmxomJxtkJyweMTQMlbsRIT/Ci63XadNuRvw5jD3WpkGOM7IlyieqDpOF9RRYFxO2hv0ZSeFAf3LyddqrxLYUnd6LscDJPfCuewGNC/RlDRuEtbizdBdO2CHiUL4HSEmqA5iUVGRnIcQjMBdAaH2BUrQP0Qx1bXjNAtznvwu0QlZ/uGGIjfUa2DUYLV4sE1sUPk3oGk80aKjR+j1Dhkx6Tk0vWG09Q/3EHZ0Mtw6+92kd0snX/q2mtodeEKSkeY5536BkpFv2NBbxwG4LlZXwMQNEYby9fSndZa6hoI0Z3IdQ3XSwJwLypE+jqKJ8Q18kALJB9HRyWIvzlxqyg9poRO3JZZPBuyn6QYBIYOg94YBcMDbrcbhul3h9RxkAeE0BPxvBW5HiENh9yv3w19iwL0Zj8AuWHBTYMN3u4e4MGgQ7WJGSghOlrw9VkoV3q7e4HHvZSh4EEX+AGLzVnvwe0EtBAsNo+OtiPHKEP8/3Gx3eXz0+CDHb/q6pHvpC3ucJ1M6vpbzLxiIBdBNKD3s35IhbBu3tdL2/N3CMMQXgD74ANVcV3g67K8uwcbgWUA8mDjt6jvZpegixcvzi2ocA6VkI8/+WxxJuaLOgrz23l5WTEmhDF09WoFxLeGVbT57WbqrZcBiBiX2QDIHgRjspPVO+98vCgAJB70qyLQos6el1UIC1x+dIuMDKdUrA6npCSIcL4h8PoHsTJ9+bKcaBoByKpVhYKW9fFHJ3BO1hkByA9++ApdghvWjRu3lgHIAwKQCHsSpUSUU033SUykGOQtHgDZv2k/9fUP08cnpbuWBiAxWOXfvqEAYXfVlA8xei6qRl19PdTQA6AKAXVSdCpWUwPU2C5X+wM+G20rWQuKFYAq7qfBYVCUAB6qaptRsRikrCIWcFsQqJdIhSkFYko7iAl+JKptPEG60ViBFHi7ACXNnW3kHZNVKhgmU1pcAqUlw40LTlyF0J786n1UvrGSm54IHVUKAJOwuw2jtp5hKkJQ5QCqFyBNAYxAiA0kOO4ZpIt3pI7KCEBc1jSxXxf0UyMAGSkAtfzZrWmuo+q7t0Xw4pqiMlRt2qi5H2nubA+sQv/Ezu4DgPDbdha8RnXdtQgaTEYVB85XQLx2FTJYj8rW25/C0lkHdC8DkFl/mXhCvmFDEr5Lx/A9ZgCIeKdOPedQvsfBAYuB1gsv5Au7YQ5eZFer+QKQ4hWxtHGzg+xeLCBgDsB27MttaY7AMgBZmtdF9EoHFZ44cQKC1Dl2dBogwpWQgvxcOnHyzGMPQvhci1cWiuT0RbMjfkTAyINWPvRdx9UNpi5xYzqHroDw83plUFc6XnrpoBB7MwhkKhGLcHXTVQYHMit0BSTopION2CKWW3l5OX3+uRRsmyHGNZ5HMSgvQ0OjVH3zrng9KjIGlrzSiWpwcBh0LOkIw/qglSW5yHFwQIBswb3Qhb5jUtnYCpOGNZSWngge9U2qrWkS1QZNpTK6ePHksaRkBW3dtpbeefuwcGfivvT1SdF3eno6MkOyxGN9bg0t9fTf/8//Szz353/+vwWpZgmgoXR3S3GtbuzopMePqzAskuRmDCKMw0p5X488Xka6XNUeHh6gyGgJvPhHWzcfNAY6FV3TtrgCwpaq3MrLNgUrID44HLFgntvo2BB0CSplHJNbbnZUTbRLljLLkofB/vS+TXA54+bFOGkKFi9EBkXoqGrpagiPm16tLEoGNWLgDvWM1Qaf43PuHZBUO25ay2FVBx8YgLJCMSyio8MEZY8bT6qtZlmF4vC8gA/6BlTSNq/cgwpEC1XX1lNpfgmqIVY68cVlXEO5cv3cE6vJgnT1IaR9t/d2UO9Qn6BzIW1DvM75Mm63PD9nZCNW+0MCeIs/QzwfQIdY65EakwTXp3Q4VMXRu59/KKocdlzbb+19mUb9SO3m/YFyFQ5HKMjPRV4Hj9EYxuezM/8/e28CHdd1ngn+hUIt2Pd9B7iABMAN3BeRokhKsqzFlhzJkh3bcdyeSfdkMtNLkjPdSSeZzOmZTveZPpOZnLTTSduWZNmWrX2zdlGUuO8bSIIEARD7vqPW+b573616AAESFEEStHB1SihWvXr13n2v3rvf/b/lkuqDZBgzbFiWBUesgDS3+wFUgnCIQqRhf0hys7yyYWW6NLZ3w7QgFhWFFhnxXVbbkJ7ZBhcr7W7l8GsXsUB/MbJIytU+xMPJi9WOQaTec5vSEPx5ubVZ4hLj5HJHM7YL4v74Y9b+hHF/0NWugC8e50rUvjovqVL6xztQzUmXrqFLEbMGLut0wUVrPEFyU4plWfEWVXlS66BNcoh0Mqd8crRbTl0clAFUsgRZObpBbA9Klmn+MYuDZwEh53g0B0QJfKz7m70aoUGTPo8jr6MCYq4Z9gpIKBS9Fl1PbD5hfZEtnPzki2d7TLtK2xu0n62F/eyJE13TJqEzgDA52Q2tnXYYvFubsRSuq+uVpmb9G+Q1wQAQB37nTmQOqbMG55W5lgStarIDVc2t61ukKL1UvGEacwzK22+/HblW36398tu83fMAZI4fXYaqMS19924t5J1RmwchavBJJ7CW1jZcvHUQ2C1pcxyIGN622fcb5S+bgSRvBGYgyQu/3aHJDNiNCPm73/2mSis/deq81NXVRXIpli9fMSF1NmQNQjioZ0uF8NY8t1OiUpCSTMtYNuoktmyuBpA+rpyS1M0IA1sDYri9ERcrG1c9CTPXpGilwTEqD25a3Je29l6pO3MJ+wJ+vG0QxFkzNlLe2X9PP/OIdHV2y+uvfyjLlldKPVLSOjujM5ElJVrjkZurwcG5i3Wwb43qNyh2Z1PjJ4umw4ErW0GBHsiy0S3M9Cv3KQeUGbaxMVQJrAGZCR9ULlgAVmxxyo7XSuLDM8upN+qEC2qLASDVVWtAKRoAb/wc+iIZeRd6gOnnoNPSdZiCUireN/0etqhaXDYILrYJGjSAwI/zYyoAAtJVZP9MTghfWJS1Q9oGTiEQr12ZE7DZtTejvg4cE02XYaWBDSykiC0q6WKG8sbPOYJ64M3wynhXhqxYsE76R3pVMGJeerFcaq1HdaAUNKMGBPwJXLIQyof+bsTsf0sPQvlSNaWOrl2hoB6khrHtTpv2hiJrtgCAmgdUD+ZrOPzQUeQtQxDhgBw5Sv0GxOrhHknOQP4F7JsrYXF7rOuAXrdlFRsfWIu0cNjvQpW+sjgdovgeSQP4vNDULZ29I/Lg1pVy+nyffLxPgzGGFq5Zlid5OcgBCYG6aDVfUA/W42GbHBtjBV8GizHYjwfdKV9ZF3Oi4Hx9E0I8c1SFYwABjt2WY9pozEcAeXpfKdRnGxuJjfx+PHADc+CcKExbLhWZ65T9MuUP1HHw2F3qPKr6KA5uVwkuALDUBQBhhSozhufvOBCkR/k0O+Tnb56Xy20WpRG8LZDU9F7QWSusf9vBEMD92CStE0Bb5BUbANTXsagsOVK5mUC90p+cSMHC5yz9TqQjp3lyo9fK663vRt+n5W5hYeKMKFbUhrDt3dt2o19zR5c3Do6TwYfdyTBi+e6CNblYToU4bRxOTemLydMasW1b2iTLnYJzEfeRwQBovu+psMH5Nnd7YB6AzN1jE9myMgQVVlYukQ8/nGFwzjXoWDU1SzHLnAJrxxnkjdwFfXOtTeQgk+J0ti+rLuROAJDvfe8ZaCo4UxWGjum8HD12XB2D2QAgRYW5ABIpcvjI+cgM2EwASDx46BmoJKyurcK2xcu+/UdVkGFqilYf93QPKKoO/04GIPduX48sEAzgAFQo/D4P562339YZFGx3EwBZu2a7tLTVA0A13lEAUpKxGkNXF0Lp9s0qAMlMLpJlpRulu79DUhLTpO7KSWmHDimAwfCaxetQdQHgwqRBcU6+DPQh7RvnqBuD9JhYrSfpG+6Szv5WDNaHJcGbDnAXBwvfVukb7cTAOgpAivMWS3l6lSR50qS5p0H2nP1UOi9qDRoBSGaOXzagcpaenCgnuo5AiA4uOwBIijND0hyVkmiJelCQAIUqLL85uF+GuvXsbm11qdy7bqn81+ePgupFcIxqzX0Lpa5hRDLy90fOu6kAiCdcJsXZlXLoxHHZuGoDgKVfndet442qwuWGXiqA72O7FgDxYqa5smA1aFSlqPB4sI+n5GybpnklurJkVeljqvpDa2OiwlEAGzd0LoBsCrT7ACpjUB0bAGp86Z0m0Nt0dU21eQAS7Yspnk2l97jmB6w3H3yQ+UT9mPSZWGWdyWfv1DIGgFBw3tOjKWaxOI9uFICsXpwihSVwi0Poalw4Ww4eOBTR6d2pfZv/3uv3wDwAuX4fzYklNAipBAjRtJQZtWmASE31UjjhZHwp6Fjsp1saWsgvmKNVkNmgX5kKiHFn4u4q3jnE12z2ysEIBLtsf/AHv4/cjEtwpGqXbds2q9ny4eERefPN9+WP//jfqGX+4i/+CjOpegbTVFZiHLAFBWWEjQ5ZZn6TFRcjyF5SWSy9fUMYQA9GAIh9HVzOgC5WCMz2c3u/8fhOMDtUPwAAIABJREFUfK4noh3hzDtpjqwgOBxBOAelYVCehFmzHtg+9gCIjEDMrh26mGnSB9vQyspyqVxSLm++oV1+WLEwfcAgUbZR/0iEzuVxx4FCoUHw/v0HpQNhiGym0pOVlaWEkqYRKLFxnV4MftmGUKVgjol+XVcUKIIeQ8YFWzwcrjxeXS3g4IXJ7mwmC5AUOArK2ZZCEE3w0dvXghlnn7JhZYuDmHrEEp97QPFRn8e6OAPOFotrCWfiTQtYSeamAuLDrDjpNqbFGAtYDElNRcpQJrhMXnKlZCUtllNtr0+oppnjHBTQoSZVQCTkUTQmNg5+Ey2XMFZAguB7s22tegqVGL8cvvAhtsdyARNwycOaPhhEYJ6hdi3NWy1x+A5PvJ6lZ3MhU4AVhCFUidx0doJzk8vpRTWlS05d2S/9SG4vTV8lmQhUPF0/hL72SUe3DxSnAL5X770b/bZsiQsajgR8ph5ZKn5JiU2WVKS0jwbapRfBgP0YsI+GUGnz58m60s1yuvGCnDrZi+3UlZynHqoCLW5MXnz1KEIO02VVNUJqD9RL+QINlBJTUEFx64r4IMCF0VTkpS6TzKRyOHhBx4JUcgZedg32I7RQ27qPxujzli0wDn2KVe1xiAZXafGo2uRulgRPKoDRkFxoP4Jqx1n0A3JSBo0bkf78PZXfk47BRjnfsU/9OzNluawp3qSeh1ChuIDq0svvaZ0Wm2t4sfobxi87aP3OnbATDiLkUL+BxHvLZCBsBQqGebAirlOoyER031NUPyLfhCeKgnWdLI4pKiF3uupxM+GC/O1v316kQgnnujOW/d70wAMlcP0ckRMn9fWMx8B+vwH/Ub0eixwgE6gZGofZRpWuPK9acliKUH0LjfZLXEwRGA8nEGOgQ27n29zugXkAMrePz4Stm00QUrtqOVw0kr80IIQz2LWrVihdSGOjtoWdlTYHwcdMgYf9Zjv5M4YWY2gu/LfRfdhvDhwomwG/+UsLXgKQw4fhogMRYWkpeOEQfOfkZGGwOY6qyEXQs85FKg2ra7VFKtuRI0f0zQbWp0NWuKCxt2Wq+ob1S+TTPWfUrLkZrFNP0tMTTQKmrkK3IGZh9bPk5CTZcd86pRF45TXt0KNscTFwZmNfEAgweyEjPRkWwCnIG8lR/1auWkhoH4UtK4XJX3noXnnxl9rSkSX+zZs3q+fNbZqTb6dKElwVIOSNbRjC5SFrEGf6NwEBdGYb+P12PYlJZM/MTIPQXg+mjAuWD2LmAiTF6/WSMqb3Iw0Cfb8twZyvka5ldCI1yzZDA3MKs+IM4AOP2srzIK3KJKFHwAy0F2ELgCSB8sSUcdMMqGAFgY3ggzQs1QA4o9Q9qEws21l7cjT7fnHOLjnT+nZknQSJhoIGF02Ip60k90FNiVNUq7Cmtg0gP8OcF1y/X/rV66vKHlV/D19CvkvYcjxyuFEJsKxKcT6a8WyCM1PyElFZ6Ho/klxPkOOO0wNtbnYYgXcFaZUATIslFTqL90++JpsWPiR7Do9Cr+LHuaHBYyiovysVY6VHdiYpVy4faIg+5GkM+i+iotIJSlKH6u9+f1Tz4AilycqiB7E/CCncDyqY2zqmIz3yg++skF+8/JmiCt53Tw2oU4MSG6cBbEpOP3QX+rsHBrrggqs/l+oG/92ZoCyEzzf4ZefKZep3+5tjx1AFAo0y8T2AWf2jCEFYHw7pCmBx2lIpy1yugIMf23yqaY8MjLWK0xZiOOrT381zKT+1ShbnbpWPz/5YvRaEPe7qkkcQpJgOW99x2Xu+TgYBoM7W+cCwskhUI1FrYPFadGL8nhyR4Bb0t99yW7NCOanTiArjAUAsgKK+1GoThPPTuF9Fl45SAiOCIrx5p4EHt4+C8tranJuy1jUAZq45Y9nDcieDj94+PyZnrKwbnpf44UXS5j2JuIZbkw7QEoV9VkDhqgrJifsHGDgshuZjESZjBsXjKFSU3/37o1VC+3ky/3zu9cA8AJl7x+SaW1RdXY1BSimSpT+d2ZZfxx3ryyJMZ2dRF1Jbu3x280LmAcgEALJq1TJZuLBMfv3rN5RGgwDECMR5DJheXlycr6oidXX1uFkcg2FATeRcvhYAKSzIBH0qDoMa2lDeGAAhkMqDM9YmiMmff0FbMk4FQPi6GTBzu2kLmok08EzQvrIABAhImKLu8wXl4MGTcgkC57sJgCxbvgUg3OgI7hwAcYPiszjnPjnb+i6sdfUM+GwAkJqiByQlPkc+rfvJdQGIC9khSzK3yZHWF68JQLht1fnbpThzsXQPd8LRKRWVDycoXrHy89cvSXZ6jGSmxuIvtEg4PxyxYUmAhTAdr043fCROj5WDY43D7QDE5ciWe6selwMnziDoMBEJ7PnSP+iXDz45J/dvz0WOTZ78/T/9Rjatq0TeR4wMB7UuZDoAEg55JdWbK6mxBbC/ReAm6FHDAHa7LdtoOwBxOdKkOHWdFKfrBPKW/gtytukQgIoGYA5oh6YDIMneHFlb/k354PSP1LIEIInuSinPLpXs5CzpANXt0MX6eQAys7s09Iq5qL56Ffi4WUtdApmSkmSYeLTMGWesqQAIKx+ki9Fq195mCkDuXXROEuPSUc1tlPS4KmloaIBeJlrhm2HXzy92B3tgHoDcwc7/ol/NtHRmD8wGHevL5I7F/uaM9OraFarrjx0/FaH2fNFjMVfpV2oAwcCHKdpUs3321zgwt9NlzCrsInQjGGYFhIJxtuXLq6W6ejG4txcU1YntzJnzEYoVZ8WNsLqiogiJ5Dmgp6QqbUVTUzsqIxektSU6E+a2cgNM9WV1bQXyPHCD7jdUEL1/3HazbdwuzvibY20qDSkpKXL/rrXsFXn51Q+u6hW6dUWqIVaYFV29TJVlDINJNq/HLatWYjYc4YcDyKogkGJhgInvFy7VI9NhBM8hEMdn1baZYCw8z87OUbklbBcQ0shGCpbZds5Ux1uJeN/85u9EtvGf/vFHEQrW6KieOU6BtmDhQp350HCJ69IVkIR4D+hWepYXRIbIOgwFq6p6s5w985F6nQPasCXsHRoZAOXKonlZmSFuipstETaF7fbKF5Oz2czukaBFJyzTDAWLZgSR13BeRWY2cczKMjYgXwOhjlfeVItw/aayEuuIi1RAhoZM9QJaA1Ds2FgByczQVrZmnTXF2yDITpaL7ftgA7sP69PfzMl0eFWp505UdUwGC8/HRfG7pK7vzUgliEElLo/+IFmGAauok+Qql+qCbahQeKWzZwDialbP/NA+BJDJMSqtoATm53olLzMTSeKgTSE8sw/UOUcYwZhuE6SntyeMlca4M9Tz3KRVqFjkqfTzkrxCVFTcOHd0P/76lYPynWdWyJuYbOrDubZz61ppHdZ2wsOOqAkCqWr9nfeJF4nj+SgQ+bHDTDrPQIV7DJMAn16okxG/rhC5XEckO74MVsFrFUDpHmyXho7T0tStc3Z47rhsttaxDn2+8jzxB/W5lxCfDKpWsSzK2Sp9Y6jsBEaklS5iw7qzdlRvA53PL89/sBcVvxTQrSaFAEL47rAofFw+QrtCf4YttzZVfuJ7DJezWwNTtM7XEVgaPZdQh7PKWoYyqBaa0GyVD+t12yZcvfgNvlJenqGCUU+fvjEnqnjQ/5hqzs3fu7d11gADnbGKipIgxG6ctXXeYJfo4zTNPUiDjz5oVvDbNstEjiGuS6Cuqs+z+gHaJFssBOauMn2v2VUFDVt8ljR1npD8pPUqH+o3v9GV7fl29/TAPAC5e47VhC0lCEmHf/xsVkIOHTo2+9kZc7R/y0ALqqpaIocOH705q945WAExXX47AcjOnVvh6JQP3UebAiCmTQdA+D7F3vHxXvCWNytBNN2iGi+3IvvmFGhFo2IHIMkYcK9cUSZ790XTmQ1vfyYAZAl0GwQOTc2DWMfeq87KmQIQftAJPcajD28HB98lP0M1ZdXyKkVLCYbHlfg+ANemAVCthsHDHxoaw35qqsxcACDLlm+F1kBXQO40AOE2LMrZKRfaPhYfZt1vBoAsyl+vdAuHG59H5oWmbM0EgBR51krHyGkZCVgDehsAiYWzlhtVgvjYNEly5SktCCtpbrhLxcJm9oUPj8FRTA+IfTh3v/foOtlN7jmoUYnKmYyakp5pAUh2ygJQu5bKpaYeJJrny+UmJIk4tJ1ueWlAPtt3XtavKZR9R46BLpsoyamgVoW0o99kADLeu1NWYNa7GdqlIoRyumF7241E9pOX22Ug2IvtwQRBUQXsgtMx2A1BVF4H7cZB6YGuSW2nCQOcIQDhZwhCkvHITV2oAibfP62r8mvK1sKVK1Z+9sG+Lw0AqazMQZU0UT79tF71wUwaLXY3bMiDXqEDEysaIM5mY1UlEAijUku65Z1pU92DDPhoaBgAzgQwvEEA8ugqaPXifXKpbY9kelcAfLTLu+++e2d2cP5bb6oH5gHITXXfnf3wbIOQZTVVsPv9/EsDQuxWvWfOnLuxfJQ5DDymOivtN4Lp+M6RWUTbrJURWLOyYHj9XJeZieb7ZWWlsIreAPHfGQUcOIvd3a1vqMZRis9ZKTEVBeqZjoGXzmZm1rdt24BZuzwsE4eZ4F6pv9gCMNOglikvy8Z6QwAQurJCepeZLee/I2J5JAQnJEY59qYv7tu+Bm5HLlQND8uTTz6pXmbmxq9+9Sv1nPsxYNmTJiVqi1Bul9k2VlAIUuztG0/skFdf+xhWrZpTP2wBjWRkVNAuNxmDxkxY/zIckdQtTvCNgJvPKsmlS634fi2kN9qaZFAES0p0pkjd2dOR9HLlG2u1AisHpLWlSVas0JW8jrYrETE5NSKWLT7EvcYoQG9fYmK6lC1YFqHMcSAaQvmGQnQ6GLFRmB4IwrEJ1DMHBDTmVOBfc37Q0tdUEQJY3gGhOf/N/QuFfaD9IDwM1RfSd6gpCCCbhGGRPG+8EGIHqUnBYF43h5xr2Q29AUTxkcRjfNdYgngsDUjI2n/205hlxzwIYbWbQhE0rydGqgp34btEDjX9NJqMbFUvAngjZEV2h1GxckNkzsZzJtO1WFXMxjG77wW1irP/rhhUr9TMeyxE230yHh6UoGtUavMeUfvTC1vksaGwfHSqSToadVUgJiYgT+xYKMfqL4rD1YtKiZ7B98RGrdNjXFqnBNm7OL1+Kc7YInFwlCIVagAGAJ1DJyU0pvVCCR7Y2qa7cB65pBuVFPZNF7Jagta0/cAYggtRhclO9oD6hJwb4J04VLRIuRqDwJt/D9ZfAR3NK4sxE+4CFXIEOpjG7hOwItahnH6o5h3QvKhtsgCIG1UU9ieb6nccX32YogPkWMv+1OmMg0sWtCPZy6W595xc7tID3XXl98jpy10IeWyWcAsE8W4NwMMxupJlFTH0c+o/jK6DFRAj0LGySNTn7BUQ22/BWDyrz8BE4up2ddVDrS9aqJviM7fnpRux2L2ZLdqxowgD9BElTL+dbbrJr8cfXwBtYKeufKgTQF1Y1NMYo02C1brE6PMuBg5s3jidDSWFHnmoqksKsxfjehKLKnuXCrp9/fXXb+euzX/XLPbAPACZxc68E6siCGE7elS7nMyoXSMn5MsGQthfRpA/4wrQHAYfdqHvVOeCnYs7+f2pgEk0zCsaIkcQYQbmHBhxgP3MM99ACfwj3Fga1GqZx8BmqEjmuwxw4Xl78KCmk5iBfQaSmhl2SI3F8hVLEbqXoyhObQhfG4HQev+BOtC19OiBNDFDb7JvNwepHESz9SHZOj09XT1/6smd+PxpaW7uRLDgUvUaQwRffRViZWt9vJnZGwGTnYpm9sWAqq9/bbuamaabFwERqTCs4gz0D8m5c5dUeGFfb7+UlBYBUNTjRurGMnogTvoOG2fSCaxI2xod9clFABM6ho2MDEo6qkJsfh9C6ywRutk+VmEyM/SNeRT0qXhQr9iSkxNw09Y3dL/JTgG1iiF6GZmFkpNbAQqWpqClIvSRlpdBDAIJohygWzG52g1rVYIMggaK+Lm9KhDMGiiyf2MsQMFMjDBADNdDIykGIToAQEj/YhhgEADLABAes/HAMCoUPVgGuonEcugp4uTwZQ0CeU6ZYxnjT1SVJnVsEESp+4qzpda+4XtMI1jyBQZlddmT0tx/XNqHdKZHjCWgVgJ52sJi6B+DgLJ4F4AGKF7xsSniiSHYxKA9iAyWYBeWQ2hfoAOD9W4JYfCTkKYrGQkYBNWk3itNw6clOXYpAvU6QV3ql46LGuymQf/xtfty5fPTdRLric44xzohjo3RHHeXx9JWQLAeE6/zV4pSdwB8NSNYsF3cslCGrHBFHB3JjsuRMhgYtA11SPPgFRzDICouQQCOeKnKXopzZhTUqW7l3FUI84FkOJm1D7dJRjxybugoFxpHJcItDT0n5WTrZ3DgGoQwPizpHn3eBKBjMpgvzgIdNH9wO/X2Qo4e+S153Axc1MdjbFSfa9mofCwBLa0fNK7DDZ8hGDFO8tLypKZoufz3n2ngNQbq2FiCxfGP0fQ5HsIYBIKq77BAMp+HMMkRaQb46IWirxuAAhThwLVh+jYRfEwNOuzL3B5UQpE4qx69vWOo9HbcFnrUI4+UXzPI8Bqd+IXemmqyKz09DpXuQmWze/FSdCKHOT0R4IFzVp8g4+JAYCebMwYZH9rsSp5YEQLNsYLTHbi296vcpF//+tdfaBvnPzQ3emAegMyN43BTW8HBnBMzWIcO6byF67brCNO/jCDEpKdfgHsTHZyu2eYByAQAwhvO1q0bIS4vlJ/85Oeq624GgPDz5NYzdLC4KBdUuVIM8Megl8jGsWlG4Nt5pRuZKQChgPz+XRvkv/3jyxigJ88aAOF2JiTEqapPFix8WX0gD3zxohJUFYKq2sOsEb723LOvYiDOykF00EMr7FyEIubmZqvBNV2+DECjk5cRY9JVKwjA0tR0BUBM37xnA4DEARCZ9HMmTMdYFr/Ui9C21hkqhmtSCyoq4zI+jDT6QIkCCDzeofCwjIZPSZyjBsN3DyoewzIkpxlLJ0mOZTLquIThK4Dj+BisMbMk0VkiPaEjtupLWGoKH0PuxmVp6NJA9GYByLoF35LDTS8hicINqBGHQXg8KFS08IRxQIwGor1ID3dgoDMOC1yHA8ng0HTES7G0DGvxatAHp7aQ1iHZAUgMqgxuDPR9EMwviP+qnG3ongBAigpdcu/aNPkYurLk5Gh6+PUAiElw5/dNBiCxPresWbpcDrcdQ4XGmhFGxaIoOVfa+l2wxW2VNQsWADS6pK65CwABFZEMp3za8LGMO9olIyENSfNt4huybG7xHbMFQKqLH4DjVTF0IT6Aj5fwG3ApALJrxQ5p73DIW+/q83QegETvJIsXpwkf10o1v/aN54u9S9DDisvhwx03LXCfyRZMBiD8fuZ8EHw0NKDqa7M/nikA2bgwQ0pTB/HbypQxZOP09/fLL3/5y5lszvwyc7gH5gHIHD44N7JpDz74oKKUzFdCbqTXJi5rXLKYo3Dw0NHpKVlzHICYvZqqDD75NXv1wD7bP9VnzeBZDUBtgmNDf/rhD78rb7zxG5T8eyLZGPb1b9u2TQEAthdeeCFSnTBVCjtdqxdVhOwsbS26cUMlAAeGsz1Dsmghkp4hkg6CUtPU1Inz/YISdke2B1QMI+rmdlHAfM+WlVJQmC2vvbYH6xmZkF1SU6MduD777DOlqWLj74iNFZL0dJ2yS3tHUwGhXa4R4dMK1j8ezfEwfZ8JMTJbeUUBKGqF8qsX3wHFqz8yw29yVLiMCzbCbDSWSEe+R2pqssokcYPGRVDCKhD7kbP4/MsqjwECPBb9/X2YBY+RoWHMcEOk7kHuB1vYoqV4VX/5JDW9QDKzy+RKk85tYPq5ASAOJ6hgsNplU5SyIPY7kC7OhCYFQHxDScqGN6SoOJg5x+y6NqmtBdBoQqRgoQw6DqHCECcJUq1mz4ccZzBwHhEXrGYJQLoChyJUOX5PRkK55MLedsTfK5d79qs+NTQsSLHx+9ODbpNG7sM+xCPlWL3m8KJ/UO0BuHDA+SmA7UmIzVW0IT8pU0hM5iMAWMTXRvzdEVG+qd7xnKGmoyTuQbk8op3RYh35gmQP9Rw1HMzG6kpVDHNWnFoAW5P8iLz6UZMMjgRkdEDPwmdkpMk3diG1+tRZZXcbn9ikXnc5h8QZ1hUAr1fPsnudKZjZtWiCKa0AEupl5YKVYFW1gj6PLEiukXQ4eu1ufF+lkLsRoJnvKJXznReltnAVghLjpLGrW+rbO+Te6kqVf/J+/QtqXQSIxmI5HlQyYxNMxpOxNw6iAmJaGMur7XUh+8R4V6MnmI+jthmiYBTrkN1SDQveWsWacaFC1DvYIj3DreJIqoANaowUJqTIjz9rkd5jVgaHD/YEQU0FHE/QfelAfzis0JSI7S7fsNOubJkz9gpI7BTX3iDcunCEIvsS2adpixpTUbNubQVky5YCUCBds+JyddWOzuAFozd55ZX6W1Z1IbBns6fU09nrvvuKdOXjYpSOGLaOF6/RYXNMLcMDlBBxHdHXXU+VR353QzqydprE7xyQLO8SZdX93HPPzWCv5xeZ6z0wD0Dm+hGybd9KPKdXicWenLDlvJFu3bpVcSLPnLnODL79k9egY5WWFIGnf2pGmpAY3JFWY4CyH8FXd3tjWnx+Xi5cSQ5O3Pc5DDyu1+czyQaxg4rJehB+3r4OOzWLTk5sO3feg8F7H242deDnalEvB81mwEN61ZIl2vJz796oENxkjfB9Mxg3NzMOwLfdswJJ9mcgcO9EVYHOVF6priqHXiLHqkCMyWWIbQ8dqlMDX1YkTKN247HH7sH7rRCIHlWDdxP8R6CyZk2tWvTixYv47WjgYfIluKy9YnHpkv5dcTsXLVqgnjMHJIDUbDajyeDzSxYVbdnyharf3nj9A9UXRu/B7WIbtMIb+TwO683P185Ow3B5ys/NUc+7ujoUyGBbhSybhIR4CNwH8TeRKQmKzsSBu6I4WQGR7FNFU1MVC/2IxY2duo/hQZ1XwkGtcpnBUDsGFK9Y0Gw4sHTG4uaP5ceH0sThQcUAlJzw2AJroKBvGYGYevx/GMOIHFRKIHZ1NovP0YWPwb0quER8MVdI+pdxJ+hI/gTAiWLpDOhKB5vaPlYqUFWoyLwHguiPJCaQgEqKHrjGAmA4UVmhsJ+aDHeMDiMbg6BabTsGsQQY1JoQZLAtLdwu/aOtUteiqxn24ETzvaRrGZDD/uGjKH67XBnYAxAzKnGeQgm6ow5T45Z2xOFCeB4GRQnQsBR5t8pzr+gqSZzlZuUGnevJr4zLO58jETz5rKRmWFlDBGAOXQ1gorlpCdB+sHXCQcocMyfoeUmZGqCXeVZIphvp0COtcrjnU8lPKJMU33IkowclJxPZOzgMH9TtlurCCinJypHDzftkUxlyOS69Jr2jHeK1AAXXRepcXEivNxxyopqmgV0obhjPLbcpi4tlfotq3zxJOJ6a/lSWvRmUqwWargf6nRP0ulHfAIAJgWkAlZYuyYA1bx9oYc9+1ivBU1Fr1VgrP2bMa2Xu+KOp6A7oaSLNpvWw6z6gLoouY3tmQjBDUwQOXk25mloPold368CHyeVobh5SFYg72RYsSMX1JR5WtRNd2WZnm67uX+776tVZuLYOQPMWBR/273PGeHF09bnisEC5E78zZ6UGvr+/o0LpPU42fSB5cSvVJAV1e8bdcHa2fX4td6oH5gHInep5fC9/smSjUxJJ8tREN2y9YZSGLrIukbx9b8Tj0DTbzJvHjh3gFEMMOxt0rMzMdBXed/n0WXE0NsmZyMzY1RuQjJFL29ggUpn1je5ubya48GzdOTiUWIBuHoBEDutkAOICT//RRx+ADuRjDPB9swZAVixfoIIBf/VrPagkAGFjKCBbAnjva9dWQ7yeBWDgUlqKhoYW5A80IF23BxqNFHn6mzvlueffVunjtxuArF1XJRfrG1Gp0eGJswFAuN/tLToPQjUMEl0WfQpjWATUISU8BbQuLeCA+D4es+HMqPAqTj/1NOpjSrzLCQPa4yJt3dOHASp1H8mwqx0FfQap3G4LgIyXoqKCQXcMBhIhAJRgDmYkcdWyVOq046VAmtQtb2CxjMaeAxApl1FnIwa5DgCQoggASUBacYKzQAEEqF8kAYP4YV+3jAV6IwCEAIOAgACLy/nVgHriQNSw2Qw4TokrQKZFLax9AdDGelH16JGGzoOo8kQHuVMBkDzveukbvSjD/rbrAhD2W23m1+S//qJN9aEdgCys6JMVi+Pk41MHbgqApDpyZVHSOqSud8mHDT+HWL1GqjLWyIefjcqWVanqWP7q/U7ZtUWLzg83HQddrE82l8H+1t8nB698NCsAJDuF4GYVHLSy0IcjMoBKR1pSiap8jPuGcOTG5MLIWVmWsl6lzjcjaPNoV5u0NMB6dx6AKLpVTU3mTQULzvZ9lM5YLjik7d6NCYJZbRMBCLNIamoyZN++NtwL8Ds2aHHSd14LgGxYnCNFaT5pHTgjhUm1inb1yiuvzIOPWT1ud3Zl8wDkDvY/wQWHEXSEJ7C42hxUZANe59CL8weUQzLJQEssp24GhMwWHYu0pB8sWSh//PFHKH/qWcipWgIGMxcBQHJ+SwCI2ce1a1Zh0OiGYPq4Ehjfre16FZDJAvRrCdLZB/b1cRa5pmYJgMAq+fGPfwrnp+KIloGzu2bQzc+ZKsHnn38eqTSYigTfNxUQggXSp55+6ivI/RgCb1pTWvywuGXzQSPCWVjTzPbW1BTKQmgwEqHN4Ew308fj4jzy459oig1fM9UHUr4MXYvvURDO9sQTT6i/v/zlLyLULlIFTEo33yssLFTL0H++sEDTgkgxY3vuuZ8pZyi273z367Jv73G5cqVdie2H4IDFRv0H2zCS4el0ZNq4NSOch+pHMvQjapnhIdB0tAsRXavYFlcUqyqJackpGphIo0IJAAAgAElEQVRRizKK3yFbX5+epR/DOpluvnjpfaAHDUEYHzWsiLFmj10ALcQrwyMcoIyib8ewvbmgEoFO5xnCrLoP7wG4KMaRU2CKjGvSwYirGd2llGYFGgXXWLmMeE6jMpIsLj80FcjC8KBSQg3I5MZ+XVb4NTne8rKiPJqZTbWbVnV26nMxeg4SiJjz0dDUspMWSk7KQojH05FRcRY6E007030YFTXzc6muhcLomO6RczgWAF1Wc3hbMcjWzZOAQfd4uqR5syUpuArZHBNnzZ2ORGC5Vlm/PBl2uX3SMrZHfS7WgVyaSRQ9J9Ll45z6+MOAF8BNHy+XVwOldbk7QGeKg8B8XJLiYpWdcH3zqGysSYHN7oDsO31F7ltdIW0DrXKyuV6y0iCYlxEpzwDVMHWJ7K5/HiLv4eigDxQsm9Y78nrAjc9Zu+G0shb4myrJWi5FmStUdWNopAtalwMyONoptYueVsefAvdXh5rkqwm50jhwSk50visrs74pBcmFcgEV+Fc/7UHFTFdZ4jphWzzpoPezcmZcyfzRej59FkLWMXdOY1U1zTgWfTh1lUR/9eTZ+VtX8eC3MduDQnNmA9HxaQRUvbnUNm3KxyTlOK6ps+GMdXXlo7w8BZVaRgRcQUU8Wu2y90EsjCrYQvh9MKyWLezX44tAQY88fl+yutYNDPVIWeYaXMv65sHHXDqJZmlb5gHILHXkF1kN5x6/hgdlu7w1E1xMNhOkszpByB/i8VM89NzltRtBCIXpvBnPhiZkJ+wufz7QI2uWVF9foH29jbvb3kfVo6KiVBYsKEUlpAH733C37cFV22unFZk3OTC/lmZk8iBwMh1r27ZN0EzkyUsvvQyQsSzynQQX587pkj8H7dRVqJsMRlX79+9Xz+l+xcYANfv2pKelyrKaMvn4k2MYuE+8keXm5mEmXwNCVj3S0jU/v62tJaKz2Lx5lZSW0NbXq/atq7sPYYcXsYweuPOmlpioK3YMzLMDJb72/e9/X/7+7/9evc/fE0ET2+ho1MWFdsKLF+Wr11955TX1NykpJWL1+d3vPg7wWqdeb21tBxDRQWUeCNbZFAPGop7k52lajloH+P7xAE5sOTnZoHTpbJW+fk1ByoWwPilJW+cyFNE0UtAy4IjE1tWtKR/t7bC4ReVjRe3DGHhclkE8TGPViI0OmA64ZwWg+wgFM3TlAec+qVtuL3jjkoYKBQaWMooxaJy4Awtl3HUc4ERvI88PH+g5BCAe3wIZxnuOsBvVkBItUkeVxg5ADN2Px6Wm6GGp7/wMwX1tEd0VaT5mmamoVCy82Ktw3E42ntuGYkU9Qw40JmkJhaiypMsgKgrn2z+ScYsyR5oP1xEXky2JjiLpGtG20OLQ/SdxsJE1lFKARN84nKkSIMwfXSJ7jmua1viQPp9DAeyjU2dAfP/rhXKu+2OE9FluWCZZHNdj1dcYs7nCGrSOpUSrM2F/CobK+bIqD5MeDg+qDiHpHRoGCIlXDlcXrwBQxrZLfnopKjZdcq5dAzoYSOvtRVu/6Fty/PLrOE+idB+CDFbF1HbiOJjfsukHtavuZFlStB00qwpF0+sdQhVx8H0ZadIgNjdvvVSXbFI1K0Q5SgtAxPn+YVkfnyRdoL1lovrkQYWN+pcf7T4igw16YJoyCMthi8aFSArVBlBNibXCDnnYwqZCFdb9M7lNBzrsMOJqkHp7QYfZZiM0Z8I3H3OxMbOIovCzZ3tAjbp6RGF+V9PZtUf3KUq35u+PkwkLFyaDnpqiaF59fTZXM1tHxNKeO1Zfu4NhVGr9+twM5Oiq4hMPYhJgLIxrVacU56+eBx9z8SSapW2aByCz1JFfdDXE/GYegsMwO1OS0lTeRvh3OR4cgnEoZ5+H5/CB/i6c/+TlgJdwssV5WbmvtlZ4S/vk5Dnpt6gS1GpweEG5WCeGBkHrdVYwMnF7GcEZ0QlOub1txMDiZd+IPPWVh1AGHUB4n3Wjti3ExNoK3Lgu2GhaFZjBaMO60imctegTkB9i/Q64tEy0UHRhmTQsk0AOumLyO6QPy7A/QpOW/aJ9/YU+Z9GuaA27ejWPgmBAeeyurobcCgBSW7scs17L5Re/+KUKeDTtZgDIpg0rlL3sK6/uvqqEPxMAkpSUFKlaFBRkSU31QuU6xRtlX98ggEiXNGKAxcySWwFAFi8uxzlTAx2VHpjeaQCyet3jqH5cxG9Yp7CzTQYg6jUrCb1/oAwVqQZURsbg/oQcFmRzBJwdEgv6VTAGPH88nwqAuMcrZMR9QjGmnOEk8YKKBaNi6Q4ejnyvHYCsLHlcrvQdl+bu07MOQPiFrHjw+1YUf12Gxzukru0jtR0GgLjglJUSsxAVEMtF8BoAhMBoQdz98vY+DaqnAiD3bgxJYvKoNPRa18kbACCloDPlJuVKe++ApKLiTA2UD1W/fgDwopxUOd96As5hnQBGqBaF9J3ADkCWFuxEJQ8V27qXbH09PQApyVopxdkrQbNKAziBAgej+haEFA5AR9IRc1ICV+A+h8BEP0ToaRXrUK/BNqkrdFhOITcnLdwnWfG5crG3SRalVaAPh+TFQ+e/dADEVD3Y6Z9/3jrnqh6Rk8F6Qn3GihVZmKDsvMoZ64sCENK7UlPd8tFHrco0ZLp2LQDy5C6YWjgaZBCVtJK81dC/dcnLL7887brm37i7e2AegNzh40cg8L/h8e/xuB+P93hjtLbpHvylYz+ydeUBPDhvydeMBoSAYzUef4dHBR78N29J/xcedMf+Oh5/gcH7fykpkT9v7QWH2yEFuMO8Cv4uAcf97kS5TMCA54+Bg/Df/SNyBOX1e72azmGaASD5SelwFNowJQiZSgMyPDog/5PLK38G0WGqumWJ9ANY/AA3s9343jELWDgtAfvf+sekFNvH/aCM+D9CNPsKKAENdF26UyBkku6jsnIBqiFlEPqfv+urIQQixhGIx9oOTG6kGhImfwXtu9/7NgbzPfLmm29GRNrM0jhxAoNRtMrKRRgI6tl6u9i1uVkLdjmjaShWOTk5smJZGYBBSN55dw/0C3q2n8Jr04wNL6lNObnadWrQWArhOalWZt2sgrBxWT5fvmwRdCOgOSFhnTN9PT0DsA/tUza/sZjJNe3KFc2VXrx4MSpgugrB0EKCG9NKS7Vjy6GDekaafGePJw7hjGtVqOLzz0WDsoxjmAlkzMkrkG7w5tW+wYXKVD347zS4YbH5IOwdHbVmyi2KSlZakqSmWX1hy0lg+GBpmZ6Vb0E1iM2PyYMh0LUqa3ahknIMx0inyS9bpvNQ1DL47cUgB4TNuGgNDCbgN9uL8wLHF/szitlsRxDTBC5UkBC2R4qUobAp+hS5QtCQOH2FGLBq0OWAPXh4nNcTZJ84uzCrr88Ve+hgVcFXpK3vrLT210XPR/zupqQF2kwzzCWB5605X01wJr+DQva0hCLkWiAYMjYBoXx5KnRx/8Wf6W2zGSuUxj8gDSNvY7InDrP4+lwTbxNmaq3JGNDzxsd1ZWRJxga5cMmFLJBugLJS9RorIA53g3q+oXZcVQLOt1yU7LwuiOit6gyWYcPWogIQneQpyquV9LhC2OhCeO+AuBvXYX9wVFLiOCXlkKHRfukabJPGjkvIktFVFZORwueBMXekP9csekJRE/ecjroEOeASFXTqqh2ndhg6WZ6xSXJTliqqIKku/cNd+N4BSYxLQzUE2TZwHKNmKIS/bleinG7aD2rfsKxasA3GAgFMKKFCxUQGfHZf+2FZm7NS5TMcuXxFPj7WIog1ibSMUe2ONGrlfPhRjWMqC5sL2xKGbmW6Nrn6MR15KrIcxUhXtVtLuTJaD1YUbnfg37QdN4M3srN5jSrE9fpSBDDxN3G9yocD56g6l3DdNNeztWsz4eJH8NGm8oymapFTHnTNoFK3IrcI17wBqzr31CPIx6GTFgYxcaA60lBnHnzM4EDexYvMA5A5cPBKsQ2ckyQzm05XhmxCggo9egg6yGBmVWMLHgaAcPjwLh50xvoDPEjuWIwHbz0/wYOs+f+MR3NCgvzVhk3yxt7Dsh2DmZ+AgsBbwj9DIvBLGCAQjPw+rBL/LDAm33YlyJtWsrPpGgNAsqHv4IBj+bIqNbDa/WlUtTIVABkBAOG+/J4FOJiZ/AM4sPwrDJI2eBKlwboiLcFN7K3xEfl7zNz9CpSHdlRNKvHaTzBY+Eds309x82+ZVJW5bYdtCuF5SkqScMafg1lqQ+yD+Nu2XbPwRbMNQPLgHPbVh78i7777rgoTZPuiAKRq6SI4kaVK3fkOOX/+/KwCENN1vIHyUYYBezkexcV5KiiQIKi7ZxA3wAHY8xL+fzEA8sgjO6TlSgeE+VoPwHYnAUj1qkfk4w9+Aj2IHqRdD4D4ACiMQ5MDdDCTUUK9h2lXARDrjUiFA9cSu2PNVABkedHXpKnnGLItbgyAeHD9SgfAiMO1JAkDFiasp2A2noN3Jq6z8TUOrCmaHvX3g5K1ULqGm5C+/uEEAJLn3Sg9vjPAVBC/XweAZMUXS2KgRt7Z3zAlAHngHo9cbGuUjr7OqwBIZlIptCkIU8NAKwkAg9MyTJHvB12rdeiyjCEIkS3kAz3Qk4ptxnaPaNA2hrDLxARdL58OgJTnrpXcjIVypukT6erXVDsDQCjQz06uUH015h9UAG1wtBe/Lbd6+AJ0AUuSA40/x/cO4jsSpCxuieRDiH6ycY+kJ+E3kgU3NNBt+lHRGsbkUipyaeLxl8e7H8YQ7586L81tsG3+kgCQO22vG/khfsEnFIsXFSWiatOm7Hm/CAC5995c6NQCqPT24F6o7cKnatMBkPF4p+zcVCzu+AvS1nNRFmZsVet4/vnnv+BezX/sbumBeQAyB44UD0IDHpy3pASyBw/KsshU59wQQQnnSDkHaq+A/Hv8mz/1Z/GIsrp1VeRHePwtHn+MB4eC/xZ5Bz0FRbLsg4/kjzEjCvaznMWg/n7ccFh1+CVu0AQRG/Fv0qaMAJTdYwcgprtMevgHH+5WL/GzrRC/JthE6AQgTwF8vIkbbMCarkzHd9WPDeF7EiKuWh/g329h1u55AI0rNqBBW9+/Q5rzn+IG997ttvedgeOVqYYwQb219c5aLM7GaWynxUyugExF2+J3cgDPWVI22u1uu/ceDOhLVAWAbc+e3agWnYps3gIEp7HlF+SC46v5x/v36Rl5zlMaC9ytW2rVYP29Dw6o99JStU6kF8nibEweN9uYn1coHZ26ikAbW/sM3uXL+pdhrID5nUZzwkwQ05grYpapKM8H5z0DAAhJ4RhAk541hDC35uYOOXMWg0QIbKM6gyiHP4AbONuSJVWw/W2CmP1BpI43wnJYU48onM/J1TqP3h69H0OobBTkaeFzbk6mZMN5jm1gkFcB3cLQxrCCweaxNBvJiR5JQwo72yD0WfEJUalvQaHOT2lt1ZUlznonoOqTkb9eDu9/Ab99LYrNyNCVG7aS4gKlAWFj6CPbGGasTR+PoHJhsk+UB6zVDKAax/umT1ROjCUKJlixVzv8DKJAs1s+Vxc8LN1DF+Vy91GVkZEUhz7ClDZzR7JTSlVqvAeZH17MzLMx3Zsz9LGYnKCOgTP+w2MY/GBmfWC0Tc3otw+cj1T0uD1mG5YXP4xKzYgcb3wLA/OocDnTXYNwwl68hwF+SFeAg15YhMR4QIUqQV5JNb4PwYaoUrgxMO/qG5EXPzwrobFi3RMYzIcczVKcmyArl7rkZJt2bctBpSobgCUjqUhVN1TfgBLmwrq6Buulte+YOOP1lJPfh2qEVSXRnaTPLWNJrRLdR6OGBYlWFY5VPzMJsqR4k6Ql5iFdHRk5l98A4CiXooyloFjhXEa/jQHQEIDRMay+bTcoLqdl7aLfxfXZJ6c6X8O5BMOCRD15MIzz4MFF/7NyvdJ0NWSuWFUjmBnLySRUu1B5XFjfIU6A9sN17XK8QZ+33c2aTOwMOiVlknfH4Hgr+sLS2XC/w7oy5MAdbjq9h+oO3dORdq1lcQJOWnp2/2lyNe62qsdUvUDqVEKCS95/v2kSACE4ttLJrQ8yYNZu0f7AA4W4JiOM8jB+OzZ75cnfE4NrS9gyOgg5cELAGY8toSxbdmwcV7TB9o4LUp61UU0A/exnuko53367e2AegMyR47sD2/EbPOi/8yoeBBqsbnwbD7J5SUmaDEBY4fgzazn7NZ63T372P+DB4cyf4PF9PNzLl8vfgEZyBcFtLwMU/I+oRDwOwJEJUPBTuKbUY/C/Hf+e0EB5mAqAcJnKyoUqL+Nz5GW4UA2YbMNLAFLuTdSAxtb68DoByGnr4taA8LQ/hWD0Y4AMu9SYepB3sF1/CSrWz3CBuiPtOkDEVEO6unrk9Olzd201ZHLfTs4BmY6exeWYAM7GQR7T0B94cKd8+MHH0tjYLE8/8xQqAG+r93ft2iUvvvgL9Zyi7rXrCJVF/vqvWafTLSlZD8bv3VqLgTyoKZl58u/+7Z9H3o/aOTqkurpavW5oUmYbzGCMNCc6SNlbXh6rHPpcOnUKSd4Q+JpmZvP9fg2ovv2tB+TNtz6Hq1cKBui5CCVMwWdjlZ1vEKCgra0bjyYMhvVgp+6sph2xFRWVyP33b5Jnf/paRL8yBmpCXp4WrJs2jHMfpAf1z9KifIAdvb0EDElJUbqZASBJyXpw7IOVbolFtepVYnM965iQaNGH8DxsiXod+A3HxbkkPn2Z9NDRaFiDmUQMNNMQfGgahepq3RGqTDBSsRlC5TQyszkFHXIcfWYHIAHjYgQAZwcbHESzmfPLhRyQZQAFZqDD1wkuaO/Lv+MYMBOAMJekDzawbANwZBoa644AiMmGCGY7CB7Z7ML0bFRACtOrpb0POgdUHWj/q/rCUQKAkywpoAzGeRDAiME6KyusoIwHmN4MRx5M63eO1OMaFZIlKTvlUtcleecjDS6T4gtg/xsrj9yzGpqZAD7rQlUBAmxcZ4cgfh8e70OF5wKE8J1KQ1Fb9iiqPoelf/wSltVXvbHRqFtSwEeptz7+o+O6z/wI74tlIKLeKwjLLQMAH5JQfFrwXI0sFAZX5qEKYsi8nQMNcqFzj6oKrSp+BGCtX85c+Vg6hy5JaeZKDPpWy96zz6q+9uOz8Raw7Rrok41lX5csiPgZ+EgHLPYDs0B4vEYBQlpyMqQSA9AgBo3/9HknjAhw/PC7GB/U++RhYKF1HvqGtKA9HAhGaMYhqBdDaoqM4ZJXuwzOGHTcYsBhdTooYzGoHGKiIDv+joUKmm252b92rcfatbnqvKFtbnQCxw7izLnJ35S+3j/4YDGuvSO4jvZNcJazb5eZ1AjDnCIcq+msMf4iKVgHtz3omzYuDWCypQ00RZhuOHMVhXaednWzR/bu+fw8AJkjx4oHggCD87jMZiZpg7cQZoAYx+7JAIQ+LJwXnm6u5wd4jyCFFZK/xoOM8P8E15qfVFXL/tPn5T9jsPM34PnyVvGfQHciJesNm7Wp6pprABC+zQFnUWG+XD5+Ws51tkzIASEAyYGQcnDSgKUXr2+yAZBW/JvDoOn24/dRAZmrAMScPgsXlkMnUPFboQ3hPn1RAJKbmy1feeh+DMw7VIo4qwoffPCBEoPPFIAw7by4KFfWb3xQde+dACBZWanywP3rYd/7ZuQKYW7Y5WX5CEHMw+A9CYP4OFWNoVi4o6MLN+Q2VEpaoYFZiEepPPfsHAEgCC9MBADpavtsTgEQnmfVBV+V063vysjYQLSyZGl+7OeiPZxOXZqsCsaNABB+bkHuJrhi0YXKKXEuhO1h4OVDlWsAomqm0I9Dg9E31C6DoTMAKLqyNgyKaAiDT7YEbxkS0DNldclqefPTT6WhpUUWFVfLcpy3pahm9Qz1Ksewln5w64Ot0EnoK5vBZAQgVYXbVEXhfOc7swpANi5+SroHGrHdPTKEHJT2gQsqwdy09SXPSAvAV1P3cVmSvxXVkWo50vCm9PZp8DwZgMTFaRBU5CyS1PQK2PwuUvkyKvwSYLIpxStFg37s85i8cEBXP35bAYjRepw+3Y3JpmiFMtq7d9czOwBxu50qsfzMGWTnNBhnrKkBSGpqAgTsmajyDmKSSYe+2q2t7b0wHQBZBO3J+sosWDx/KLmJReKJyVTX0fnKx911Dt3s1s4DkJvtwVn8/L/Auv4LHiSpUA/yv+Pxf+NhnLFIGLFrQAgu/hc8aP5prxzwoPKewzkLSnNJBuDcJm+ffPzrpUslKT1d/vVneyUdNxHqK0jD2uxNVtWKySK0jZgZpQsWNSBTNYb2rYfA+Lk335gRAJmqAvLP3V55F7OFPjtYweCE+8H5vzsmQjc7PANKFqshhld/HICsv3/q9NebOmWmSq6fwbbd1HdaH7bbnpr1+a3Zcv47HeeU+gsb2EcffUg910ncEN1idrih4bI8g4qIaSdOapeg119/X/09fvyEPPH47+BmxhwKJwaDOhX89Tfej1C6zGcpdjcz9aTi2JkCplrDxHLm4bCZ3A4+N7qG8fExACP9y7FXeFhBWY8AwdzcdAQgfhR538yo8wVTZampKUJFZBQzohnI7UhSKeWJibpKQVreZ3uORs6DpUuWRYTsCdYyantQBWFzI0wwLVVXIOO8EBZbidUptipFwKI5pIAykYGKDFtHVwvoQbpnEiz6DJ/Hx1le+/j9hp3QSaTzyhIC1UfP6Mei4sgZfh+qABxQmowRhwOuUcFuiUG4pGkMGTQVkOj8dVRMPoa8F1N5IDUm8hwVIzsFy1RATFWEf5cWPCQd/eekuefkhGVJu2Iz1yOt2YlWUCLno41KZeewG3oYLyl2eqHZp3hQupbmf0VRCM+2fgonrMXSM/45KixRM3TMfehtcI6CNaJfj0f+hQTTJREVhUUICRwBYAmBUnKs/iIcpLolK6cfg35dycIwPdKHDqSQszkglM5NLZW8tCo51fIiRPr2q7fuc6cT4mz8ZthCtt/3+Jhe3xiCByOUOG4f+nFR1gass1I+PfcLCL4HIfCNmolErHet7/JCWL5p8Tfl5JV3kR6PAEYVSAlqIICYabE4B1ntYXP1gepmnQ41Cx6TPNj1csbokjckKaEYafSE5L1famtiRxcCJQFITPOGNdUxOBoVm8da6SA+ULR47ql9RmCmb3z6a+ZVlKvbVPWgY1Rtra7MHjrUcZVrVGRH7/QTeyL8Nfhp5lpnv8/ztThkzmzfXgDKaCsmU0ZVhSJihW1hkdKyVKlGwOChQ53S0mJLsZ+87xZN0xHSJ004tlli4svU8288nSbprhw5f+WAFGYskrDPq0IGX3op6tx2p7ty/vtvTw/MA5Db088z+hYO30imILAgs5iVEIYOmnmIyQCE9CuCDEq1yHTncjygdMT6FR4EML/E43/F4y/x4O3v3+HxN3jQ1eeHyAv5g5MnFTg5gdm4HQAgptkvThvAWX4FGpFsr8UZn2IQXAjqAisgNdXLI1kh01VAJgOQd6EBeQeVlxfwaNYG/8qZawEGPT+HBuTPQTV4fXJlZkY9eosWus6An7khSxDeyAT1s2e1c9KstakAiH3ltwGM2Gec3aCZ9FsheTlZOWpL2jtb5Q//8H9Qgm7SoBz4b9ynB1kcNB07dky5SF1q0BoF0+oxgFu3dj1yL1IBPtJwkzut3urrHYQAWn+eWg22muUr5cCBg+o5qS4RMGIN2vg6z2EXZvbY7MLI7Gw9mOBNL2iFE/AG7LRcoPjerp2roVEZkX37dewn128oWkaMzdfjwd/fvJnTArBnPqDpOKTKPPzwDmXze+jgKVRCKtXrTU1XEB6ob9omuTwR+Q6meT1OUFn0AJNj/yQLpMRi5p00KnsLYdCbZNGtKB6OsQbHmZlpyEeJBhTyMw68l5xRJN4khBciA8SNcD4OWDlAJ+0qNjYRAMw2Ta6E0VHKo+H/T9iASf8IYhDPgSQF1aZxVnR4vEdGAHB8wX5JchfD9x96Dgx+B8c6pHvwMt7rEbpgXe46AiH2lQmTH6GgNXixgY7odWlif0TOSfTTZP2S/kw0JyS66bCdpX149gaVFdIO6tCVwQNY0tJkgGZnAEjQQQCiaW4pKcigGdEz4OsKvyXNg+fkQsslaHUsKlHsCKhXUU2YoQ3GICWeDUNuOI6Ny/qK78jhyy9CA2HNpgPEWAw1AGroNcJ6O4yDWywCUc153tEfDZFLjk+VFZkPKaOGOgCpzsFLEwT2XIcBgcneHAj3CyQ3baG6zB6+TL9EtHHNySdADFglE+p3RkJRndQ9xbsAagpB5dIgGVMLKol9jMcU58+VnpC8e0qfv0PtGoyMdrQhld2aJQf1Su1/CGDVF9URIYpObwPXOMnE6k6BDmuDQPMExawyHU5+XXM214P0xEiLdBj79Gr3L/7mp3K5Mr8Z2uiuWZ0tB/a34PpHXVd01YuQ7F6NZPf33mtUIMxok8wSxpyCh9BpfXUwVlcQw6CTblg/JAWZldAllSmt6CgYGIP9I5ioaQVNlwT0+fZl64F5ADLHjjjlukxRIKBYgYd9KDEZgJTj/c/wIGD5IR500irBg7cUmpA8g8clPKgveVFd3kWexMP81J8AH/4fu7ohIPTLd0i/suks7BepjRYAyboGADEuWF+1ZYXMFICUYzD0CS5GFzGA+RcQrV+2KjI/R9WlGTe533PHS6PNtvKOH7IZDPI5WF29ehkGK8kYSB+H2HOWSvZ3DQD5odJasB8SEFbGwD9WDU6dPoZKSIMSm08FQO7ZskVlU5SVlarqxMGDJ+8IAHnqye3y4UdHMBOoZ21vFIA89NB9qOjUyZXm9jkBQBLTCyQusVC6oQEJW2DF7aJDVXSm2uHUoz9jMcwBRYSKBxwXSSk38dlY1m+NmFlVCtpe57F2xlDHshA0pzSJwcBoCGCDAIWuVB6Annh3qgKnTgi9e4YboanYd0cACPd5ddmT0tbRIl1D52U8qH+rDMa8HgBZkal58cIAACAASURBVPe4cpQ6cvnIDQOQteXfkvb+s9LYZ7mkfUEAsrXsGfSvFyL+I3KlVxs+2C2G+W8DQDYv/l31nhMTTqebP4IGhXcPtOsAEBcA6a6FT8GYYEhCLDeibzKSi0ExG5ee4JAUuTPUevuGQ/Lrw9Ck3OUAhBa169fnqSRvVgToEDVn2ywCEO5jaUm8LFqcIR9/2IhrsN7vtRCqp6V58Vo7qJIaUN4IAHHD8OKbjyyRlAQYTNDIAFWzzs4uBCFegtMgRzHz7cvYA/MAZI4ddcpyab9L9jszQOyGdpMBCDedc6sv4EFLXs71cjjBagc9JODhoho9cT601rULf/WchNaPvAVNSDkuCNth1XtuWE93TLbiIwB5Dzee6RovUfnQelCEnoysENr0cuD9OihZU2lAJldA1H5gIPMsqh2LUfXg3I3aD8xsvzjJGWvajbjdb8wAhHCTMuFqVFsL7j0AyLFj0aC1G97c6wEP+wpnuG03vA22D0ToLfguU9KPOEOh6vCN33kUg+82WbN2FahZ8IhPTZc/+qM/ku33bVNr2bZtm/yH//M/querVtFsWre+3m7ldNXR0S1PP/249CAk8I03PgDFSTs7mQqImSnma2MYRDssSgcHzLRHZlNVDUZ8o5nXWJGZkKxt9RWXNdkkeUgk37q1CmLIqM20H4YN5n0KJTs7tXMX249+9A/q77/6l//GeiVGfvCDZ1BdiZdnn30efGlOJcAOu7kFs4taeN/WrpVdCQhaDOC8Z2vvQLCfxaVyoxqTmKQF8l4mok86/mOgs1AUz9YCQBcGbYotHmLzlJSJOT4pEK47vHkSC5G1b7zOlikSRMZD1OXGY1knR5yvQFEzVR+McG8IgBjqxiD6zTSeH5NteFNReSiFCJpOS4cbWbfVjdswjjRke2NFxV4BMceWx8V83zj60p4xM2EF6h+s7ugZd7O+hbn3SjJcoi5eOSaB8BhE4/oKSccup6X78ING5LdcqfherJVdsCgHVQFPluytfx1mDLqCHJIRdJc+pkHM9oct6lWM6ONptntp/nbQ4Jxyoo11alS94AA2CrG/aRHNC6zR2QKwFx6xTAqcoLawj6pytymHrQOXtLmDXfBvAKOxm86G/e+Kkgdk//kXlQB/qtlw+FrJOAAhm8OFKgy0L6q5A5JouaMNB2KlAgGGBelImU/Mh6tWr2TEAUyCssMBRQgUs6Pn+uXAmSHps1zo1DoselUMKiZeOImp76CDGSaaIs1tHfPA5CRzrvjWOlupY4DjTboVReaGihTduDn0bFrQYfrN3n++yDmnr9GmH01VMFq1DKPixVerqrJBQU2R3Z80y307SnBd9snRw10wZIDBAnR9bDT4cFjUvbDDDS2VPo4unJthh35e8c3lkoGJqGp8JITjnhgHrccYgjVRfaYJyJEjOjtpvn05e2AegMyx484DQvIDaVGTL7e8LUz1OskTZhjBz/ASE/VT0TtoCBaTHbr5uXQEtm3duRMz9YfUjITXVDqsvmHKub4lTdEwMOJ3Mtncg+VMwnlNzVLJT0uVvUdPSr9lt2o+7cZyimk8Se/By+Dk/TBJ7XPsME3cnOsM+DmIIyWrpKQQs+KnIdwztgI3sFc3AkDsq71FYMQMTM1gil9pAEgIN7nlK2pUVsoZOINt2LBRbdGePXuU04ppCZbLU12dHsz7xv0qOfz99/eoikl8fCKcpDbLhfONcGfRepGkJD3opqOUExQvNs62R/UpHATps8g+GPMAaLPZK3t2Dj33x+g6Nm2qBg0sDdoUpu/oRuBiBrYEM/cAoLD9yZ/8qRLZs/3t//P/qb+FMGWorKyQX/z8TehN/KA7RpPhuzo1NcdtpY0nAoAEQaFiKy7SAYJs1Ho4YvTsYxy0LMznYhuynIT4PDtLhy/6YSDR36cpOdSRpKfrgbAJFFTPE0jMxLKj9egDfXWgiNtpAZAYW/YPA0vZRkaHIgCEg+GIBsSoqbFMZOAPpyq7cYHPygIgAOHAlI1GBJFmnQfs8yCF6Hm7ZGC8XZp6dRq5WpdFwTLnGgGDOUYO2wCMA6KQtU88plHth53PYwnBaRuN9bhj44W5GPFIACdx9XzrJwjEc8FiN1n6xjVtUgEQazAeUD6EuvmCA8q2lC0zvlIqMrfIZxeeVXbAkWYBEH0ltgZ4IT1wiwE/JYBDm5u8WInADzYytYkAw7L0Zb8CCDli9HHyB7WOyU4j5D7W5O+S7MRyBXLeP0PjdYBVyxmLv8WQZXlsjsuaiifwfoLsPvtjvR0E3VbVy2y33weQaO0zXxsc1fudkgMb5NhRWZS6TfISq/A5L45Xt5z0N8oK9EE83Mx6hgZQ1fLgO6BfwTnS1uWTT4+NyBXk+LCF8b5pUTc7F0Ttut/GQpjkMqZ0Y9axuw2gw2wTMzFqa3Pk4sV+Rbmak1WPaYGHOqLWw+yR7kMGiUZ1VPZKjhlhOEDf0yMD/r5wVVDP79teISmpXmmE2PzgIR3ssmJFCfKR+kEnZWWY69K0wphY5MoEtWGBLydRqh/S61jSNwBNYKkMoOpZlFWtgMfQ0JAKpz1+XP/W59uXtwfmAciX99hP2HNSYnbs2KFASCtS02fcrjEwpkPWspoq2bvvwOxRkGa8YbdxwRkO8ilSp1sWQ/puWKR+lwEQDtbXra+VGhx/FwZFFIpfD4BQxB2H2f6TJ+sUAIF0HVkVabJz10Y5evQs9BQnbwsAeeih9ThfBzA7F9Xv3AgAITVh164t2G8NanwY1A0PjyHxfEAu1jeoHJHbDUDc8aXqBxEYQ7VkDgKQNGgLKrLWyeWeo6BBXbzlAKS25BuonA0gf6RRmns1uPXGpEuqe4F0jOrwyZkAEMTCyz0L/rnsOf8sgJQtAXoGAITfcc/i35N9Df+EyhDshm8AgCR4UmR96ROy7/KvoKMZgAheV6+nAyApcTmyqvxR+fzc8yoLhG2mACQzKV82LLofGp50Gfb3ShdAbJI7WzKQjxKgmQFmwQF38NcpfSODyHFJVvqB1JRY+eW7vXMegBiR+chIQLlAUd8wZ9ttAiDZ2QlISS9TIOzsmV6pO9eDa3E8zEWWIfOjEddjempOD0C2PJosuaBYpowMSNPlvbKo6mFUeh0q++mjjz6aYJ0+Z/t6fsNueQ/MA5Bb3sV3zxdwkLV161Zpb2+HzSAVJTNs1xgcpyQny5YtG+T4iVMqF+K3us0QiBQj9I1uWa2t7TOjZX1R8DFVZ89wG691nEyOBpfhrLapPpgKAWdqOSu9YEEZQO1WJRLPyMiWV155BULOOrXq8gXlEG9vVs9Pn9ZC7yBmy+vqLkXCBmNBy2EjaNu4aYV88vEhWD/qLAgGE/ZjJo1tsqjSVEACmGa2i6K5rBOzrT5rAMawRDtdZ8iaoX3yyXtR1TiiktBNVYf7Y5blLHtaup5JfPHFX8l/+4d/mtBdr732hgz0a7F5SUk+sj8g/IUzGAsLtHllY9jWMFKkB+CUNozv5cwgcyRMowjdWFuOg2I2hIEdWzbsgdku1p+TshLtKpOWlgzApvvKD5qMcSuKj48KyZ2eYm2dOnYe9AgzC4pwOYuO5ILAOdIsIbkKvjO5HaS5WZURU9Gw7zQrIT5rxp3H3/Rbj41ew9dNBcN8lt9hjl8aRPLFaSvl+JXX1WsxYb1NLhtNzF4FMFUQShLMOvj+ZAqWvdCqthN9tKrsCRVIePTyKxOOXUXSQ9Iw9JZ6LYTQNYLgSIu1HLgcQ6hi6NljR9ANMfn3pbHzMOxttWkCt8VpVa9iMLOMPZnwHQG/A+BGz06vQ1WideC0XOk7hKpKsvQi8JItQn3DcxPY6YVuZjyoz6uC1IVSlXevfHjuH9W/Tb+6LTs41X823dz68qdlNDAgxxpeniDSN79l03+jSDP3wg2JrSR7q+Qiud0NcfsYslDOdcIxa6xFBq1cks0V35Nk2Bk39J2Vvc1n5RvLH0P13iUdA2mgZCELBMGbf/t3CKq1ziFOLrD5kaPjtjJO9M7q4zyC7ZtKOD2h82bxH4ZuVViYhIm3dlT/oxWaWfya2VvVVeBjMt2K/zZVP4CoyPIwZrDOYx7vaBVRLxsOD0YzfLBcxYIsVDpy5cP3G0EJDOAaXgLA0Y1JGeYfBVUwK5vXg/PYr1WqoVC+hBcmQ9uFcOPNbikHtXIMlOxzbe8op72i5PvVeffOO++AXnv3h/bO3kH9cq9pHoB8uY//VXvPmzcrIbQv3bt371V0rGt21zQDZYIQ0nE6IXg/cULfpG+2/UtQVP7Cxi836zNOYNOt/3rv3+h2XW9913r/aoLIjX773F5+kqGNvtnZNnmq9+3H0TyPLGe5oxlPo7JCradQglvLijUM/rlppD8ZoaSdKmYACgd55XAsY7t8GZkNoFaVlGQDhC+TH//4XSWij1IXbHaq+L7RMQ2mExOTIjklf/RH9JvTLT3NSjyHnoXWvGxOayRMV6PqZZUKOGRlp6sBAbePA0Za4YZAOxka6FffPQiHsbb2Fmlt04quOI8edIyORC0wy8qLZfEiTbFqamoAf13bIXtho8qGHHBYnC6C81An6FzDWL8eQPgZ8Gc1JxCPAQ3Gfpei8shrGMwYytqY5WjGj5rBDLfVhA/yM+ZzfktDwWWHR8Evh3iZzVC+FIXLomPFxaZJeeYmaRs8iSrIJWhALEcwXJPUZ9A/wWB0m82xUZpoy65Hh+RNHPDz3wY8EdRRz5ObUgmKaJUcvKj1F2bgWxS/XdrG96KaMYZxc2zEijjgp+eTppDFunBeWQDDP+qWqqL71etnmrSYlq5jsbF6P51WyCCfm+0dw7oMdW1Z0VdVyF/vaCO0J8jtGNGicNWfOC+SvdkI7gshYPA+nD+g4uE8Zx/EIr+pFQP/8x36O3Hm6O+zOPn21yj4X1fxbVRKBmV/vaZ7qWVxztmzIPhaSlyelOSsliRPNqqWXojajwB4fCDx0Lf4LFtoj42iGxjNl80Ld8AmHWAfwuKOoR5Ji0uSoyc75cPPGuGGBIrdqD5XvZYeS+cS6iuBG7qXQVDabnczmR5zmm7FTrkm6Jisk+G1z6reqM/pc0JdAwGmk5O9OKdoQ67pVFlwLSS4J6XKsCpXry6BlbcgZLERwFdfj3SFKBcV4U6MC8YwuWRpRXFeDgepJMXEyI4+WZkyJAvztkp9yxG4pSVJDwIw977XLY899pj6fb711lsRW/Tbfbznv29u9sA8AJmbx+WObhVByD333IMZ2mHQYS7MPN37GjP1HOxx1j8BVRYmp0+eCb3RHU7CDTp52ujCG13bLVh+hpUGr9ej+kXTss7gAh31yp8sPJ71rZzhNk7+Xg7ozCCPM84mxZphfKZxgMXKxerVK3AOnYPweQx0vGp5/wOd+UFb3mQAU9Py83MlNycHM226GkLr3eh7BdLdgxvcysWSl5spHyN9ugv/7k/SN7/ZBCBbtlSD5gVHuDf23TIAwm3OL8yT/PwsKSnNl4N7D6j9oPtXTk6mePEbUdUZVCWoXeFvxeuFzkEBAlK6xlE5gbUt/vbjb0ZGumSmk4uNYLhpAchiWPx2AMDMXQCi+iV5mWQmlsmxKy/fMgCSEpcvpRlrpaX3dIR+ZQZr2d6VMhS4Aj1C14wBSElWreQgoO/g+det83HmAKQ8a40UpdWiOgF3KQzWWaUKECBy7IhrXDwG+z5YHDNN/Uzzp8j5WCB5SYuwjX1yrPmNyG9kOgCyquQpgBUAaQwkj15+CSLiqJmIHYAUZ2A7MpYp4IO6l5zv+gQBi2fVYJRtMgApSVkt+Um0PgH4B7D24b/LsGHvgDmCH45oe39jLHfnFgAx7lbDw36VZE7a1ZxuswRAPJhM+fa3a1F1H4Lr1FFMnHhhBLIC1zovqrj7ZHBgHLq2UpwnMfLBh3WKehWDdHKTDVReniYFBQkqKT3W0os4LADigenIV57JEU+wBb+pU9LZ3QGHtFRUzhJQ0dypwMcLL7wwQcM0p/t8fuNuWw/MA5Db1tV33xetX79eDTSPHz83c8BwHbqQEqfn5aK6cvAqcfrd10Mz2OIZDvKNW1Z/P2gScMvigP2WAxD75s9wO/kR3lAMRcROFbGLvumQwvbMM99QlrsvvviaFBUVRb6xF/SmtEw9uiEtqrg4B8FWXXLunE5kTkpMjQT4ERBTkM62ZcsqyUZOyEsvfYbBQzRE0NB0OIAyM/XGMUt9hyUQ5rabCogHA36CbLbk5ETp6enCTfp+VEPa5ZNPjiJwzqt0HGwuiJYZbGhaMKSdkgi+YqxZ585OLQSPxwxwZDnklqTDjIGtoqxMem35DSVIVE9NSZS9e7TblgvOSm63ruA4YqO1oj5UQZgonJiYIqmouCQkpGBZN5b14LletxO8Kw4EOTsedXlCpgPyQrgPDjWYGMJcO46LNXsvYcx8Wj579uwMU0QiuDR96UagoMk/YSXDNEOJUt9pAVANlKIVo6AluGeFyf667j8En9pKYTx+lTk4Bl2Hoc8gz5z9oisgTptgmt9hhOfaclZvET/vdsZLCvIuEuBsRbF0giddDex5nBjQx4oAdR9tAycjwYZmf1JiF6jtGQjVA4C48Dl9HHw+hDOCssUW6wqaoo2itrixvjUVvyt7T+sgNbpV+RAUaJr5XZhzlPtsBPmlGaulLGedfFz3/yrAm5pYKtkJC6R/uAuOQWlS1/FJ5BhosB8D6tV2ULAQmjjaImeuvKdoWfbfHqla8cjqqCrapUT0J5teV7krpn/MsgwtLECQYnpCsQI4AwgkrG/7XEZjo5bhcZao3RHyiMNnFOKo/KFvs5Oq0H8eyUlDrg6tfbFtb33yqRw/BVvhgWWR/XdaWTyxoB2aNg7tzO1s8fGxSmCeluaZ2+5WplNuyOXKOvkdrNBFReYRm1xUPwTHaeFC6ukqwEJowPN8iMFHcV31YNJrAOdeWE2CMQDz1VdP4z0fzlHk2VjXTf6uqqrSAVjCADDWuV2aLitrB5GFs1x6+y7IpWZ9HfPGOaT+SJLce++96vc+n25+O8/0u+u75gHI3XW8bvvWVldXY3BYCo7ssZkle89Ar0BOPMXpZ86em9eFTDqilZULlHaCIYYXEMx3s5WiGZ8wtwiAMPTvd2DJ++mn+9VMrGl2AJKEQXV6ehJsajvhQNOgFpkOgMTHJcq921eIB/Si55+nubQlprV0AjcLQH74w0dhv/sJdFC9txyAlC8oJHlaTp04qfbjegCEyzgs2iEHxkmJ0QGhCSrMyMyE5kRrQ0hBc2EgSgBCF6sYDMyZu6F98thwPCIjd7ymqBqgBzk4WG1TM5Z3AoCUZ2xEOneHNHXrathkAELBOu0/Yx0uNRCmsxPDDU2aOw0Phn19KuuCtKaR8V5UGHohkG6WyuwdqCpkwDb3x5YNrS1pDd8V58yWBGeBdAWPzhiAcBs3LPhncqbxM7hGdc8IgBSnrpHMpDLFjx/2dcnpFk35cyLzSB+7qBDaHAMDQPh+RkKe1BQ+KMzniAG1yRcYk/Ntn0oiwFZBejUAUgwyRs6jKnEAFZQoXS/Zi0pj6hIAjypFRWMKenP3IfSN1lYpYOeNiumnAyBcdv1C5I9YmhMFOvH40Yu/lqG+hjkDQKjzIN2KYYJnz/agGhsNcLR+BHPzzy0AIOoX7/HJ179eo6qtBw5ckOXLC1UWECl9Y6MhTO4kQ/9Wj/ty/1UAhJ9ftSoJ9ySP0oSs3rVIVixOkEMtJyXYvR8UO+3yVpBTJQkxCzCh0yNvvvnm3Ozf+a2aEz0wD0DmxGGY2xtRhpnb2tpazByB+nKjgXrX0YVwxv/QYe1C81vfZjjIZ1Vh+fIlSjvQcLnpzoC0KbbVVDvsgyPSOCaDJA6korPwIdm+fQuoRTmyf/8RabhoBZ/hYKel0QIVgvSKQjVYLiwole99/7vqtb/6y/8DlaAT6nlamqZasSUn6Rn/DZuqcBP1oBLyufq3x6NnVO12sdqWUjc7Zcw+W2xe5+z8kiWloB4uk+eej6bymvE5KwsmoC9gCS/V9+JGnp6m7XBNBWRJZXXke/ft3RehMWRnZkhGlt6XEAaM6zevldYrrdJliTJHRwcw+641DiZ/gs/7hvrFg3wPNh9cZdjKiovhJBPty4DFz89A4NeqVTp3pLe3S/1llcW0waFODHR1VYf77nbrqg6BmxrgOkswME+FmP2YmqU3g1/OYptqh10DYioarEKYyomygLWFEg5b28b1mf52W5kjsRgom8bgQ36OdKAUBTJg6w2LYuoaPAhKVfQk0JGCcPHSAn1Uu4IQxoKy1D+iK1Jt/VGNmd0W2HxvXmq1pMYVyOnWNyM5IGb/+dflABh21Uir3woHtGbqWU0LWuYFnC02jSnybKuLvwU73WfVcz+2zf5biehorF11IwNjfcW3IFw/IvVdn0f0S4mJWJdlvMD1mN/ZuKWhsPcp3+fvrqrgPinLrpVx/zCAVj8qdV4Ifz+Wzr76SMUuCaAjP2WpMHPFiyyY/pF29NMZAI+jke0067Z/hzs9IAnQ5bAFR50yarEiHUH9G1xQsFpy0vOVKPmTz49LfX2jDA6hSuSCiyKAEZszUIXP3hlXKdrqVlSkqtn8Q4c65qatbuRMsp5YIaHUbESbXWxunk/We3DpEK6DsUr8r3KRwsZAgblMizEJVI8q8wC0HzoNfcGCdFxb4+XI4TawEZx4Hifl5elYTrv/8Te9ZhM0SJwk2a+T7f24XmzdWYRzLlWScV358Mjfqd9kelIa9GxpkuxaJmODHuhKuuXtt9+evHfz/57vgQk9MA9A5k+IGfXAF7bpVVey6VNk169bjTJwnHyy+/PbN9s/oz2+xQtdD4ygzyjepz6E7mR3vFpk2167w46djmV6jK8ZuhJvYhz8PfnkYxBUD8OKUd9Ad+/erfIxOMDPQsZA65UBlUHz6KOPRjr+vffeU89HIUYOBiam4vgDbvmdJzfhnAmCMrA/QpVRM7hqcDpRZGtWykGdEyF/bGrAZ7Xenn4ApVUAfV5woHU41tAQ6DpWfggH7WYAnp2VFKnm0L0qPS1HLX+lWdNcKsoXSmODvoln56VCz2LZWoOHH2OJsoMAII9+/aty6ACSyTG4ZRse6QX/3xqsQcTcb8tNSARFjM1tZUO4Mcs/OKipEB6bg1VqWgqS17Ug3fQDXZ/c7uisttHqqKBGyzVHCccxoI115WOWtERGhj7Xs+EWkAhZ4IDrpT2taQagsF/HLVE712V3Jgta1Ckua4CAx6KzuS16FddnP8ILch/ACw5UQY5igB6LmfoWzPIj4M8+LrN9wuyrWg8zRNDstDJjUuBCXkV1wcPSOXhJGrr2RJY1+8n8ivLEh+Xi0GvKAcwLHntkXbbrWDR3BpQv0PNq8h+T3pFGuQDKlFoebkBsKiHeoqMZbfzasqexL6NysvU1tYzZJ7t71zgoXwbYT6atqc9g9WuKn1KAow6Ao98XBaN8PzEmC5qOVZKZXKoGiGOBYekeqJfmvsORY8d9njx5wEwOA56C8cMAEDp3hy0Idys2/wCcDdfeoypTv3n7qJw83ihhHKMg3JQiLayNEKKuTNG3bvUzAo+amkzQK/0KeMxpW13VRVYVToEOAzAMeOC90y42n9rliqtZiYyOFSsKQXk6jMDTUkzspEF7cUgBEgNMTN8/+GCpsgbft68B71NrFodr9HIIz8dxPdUTP8tqM2TD6kVy7HizJC7TGTUj4WFZ7nHKcP+YXOw+ImlJQwijXCRJsPlub+lR58R8xsetPsN/e9Y/D0B+e47lLd8TgpANGzagCtKHi4ymR8yoXYeWVVFRJksqF/3254XYO2sGAMQsTn0I+4cXd9oZ33AVakYH6ToL3SQAScPA+KtfvV96e4YROBiIABBafjIwr7trWBqQ6H0jAISDymee2aa0IK+9pkMDbwaAPP30DlDfrsip0w1qXbcagHz1kQflrddfR+Jwnvq+uQBA3J7F2BJQesZP31EAwkF3ac4OVdGq79ijwAfbzQIQgpMEV4Yw/XxsvA/heU3SNXJRxqANYSMAyfbUIjitQQYDHTMCIPxcPNeZvV2ONP1crWc6ALI0/37xgKpyolUL1u37dCMAZFPFd0ChGpMjjS8DXAwp2+tciMIprqfuhfsxDtDR3lcHoLUvAsbsbnBfFIAUp66SosIiOXLisHz8ttbpzAUAQoE5dR7M3WGQYEdHNDzyOle3O/v2LAGQZJhnMIT08uUeVHIX4Po1DAA20fqefXTPPYWqf86f14G4oZBXAZD/n73vgJPrKq//ZmdnZndmtvddrbaorKRV77It2XLvBdxNhxACgZCEhBCSfygJEAgJEFIgIYFQbHoxzTbggoskS1bvbaVd7Wp7m51e/ufc++7M29VKXjVbhvn4Gc1OefPefW9m7rnfKW50OfldagD81dc1yfBgRF7cfFSu/8OrpRQar8o8J5zNYrLv2PPIzUEWTJlPSguRlD40rDRiDGU9ceIcgnZf3TOQffdXaQSyAORVGvjX6tsahyyuZnIVe2Jq+hmP6wxAhJPs1atWqJX+w4ePvlaH5+z2ezIQcoYxMtoZ0oU4Tq8oELHtq31l2Z4Jkk7FtvHX2QkxVJI3v+k+5GGUgRJUKZ/73OeUKLh1wSzp6x2U7pN96Ii04HrSHPjR0cxq6uHDh9PdhzyvtrcVKyOCN++8a4Wyrv3xjzUdywgxOVk1+2pP4ebkjMXV34oKvT2K/u+792r5+jd+BgqSZV+Lb0f7CrGhYAXHekEF06vBoVDGFjYS1tt1QbhZ6Nd8aDe88k2NDg2IW98tc1tnSX1Doxw7cgDZJ1p47wK1p6RMC9gLMZGg+JyVm5fJooiMaoFwHIJeY0nrtxLleT+DG2fN0h2QcERP2l1qNT4znunVfljiJmNWtoXV6XB7kPDucKMbchLnB4oRdhMwkAly0q3OQtx6bgrBe4m4Pj6V8aEshNHlUSgBm/N05gAAIABJREFUtrVWfLsDHSdqEiIRWHgiN8IFvYaJKyB1jJqNPISWmdJuUE6VH8MKRZC7gdcPBDrkSJ8WutqF5+oYbRogM4Gynzt6O02suqL50GHMUAYD7b3bkOOhV37LPAswqe+XsWR3OlXd/loC38xnQJ/zhbWvx34OyX5kZajxtbo+HJdl9fcoN6uewGGp8DXK80f+Z1zOh+nO6GPS4zmGrAxznuyp7+wgLam7E+NVJFtOPAzXMFLKGqD9ALVPnSIHqFgDsunow8hR0SvnSltiWeAqqpx1/rhvyQmdRZ/Pp57PGo4ztdrqFkJLNNZVINNBk5w3Y6E8teFxOX4wJIM9+rxRgxOMmWtsfLfyYndBOKlmx4Pp9Ox4nDiRcfo65aRfancQfKTpVjxfttwZta/sNpr7cC6U0Jx1erE5H01JxijCHLKxHn7mmQ4Nzgyax2eWAJbF7+r5ly2Q1ma/VJTmyk6Iy8vyCiUJoF5X3qrc0BJ4/qYDP5KF02+AexY+m5apwve+972s09Wldn1d4vuTBSCX+Am6VHePDlnk8JMm4wSnecp1hgk2vwTXrF4OsTucoHbs/v2iZKlfDfwATUHEz4R5dkT6kKuyZy8tbl+Blb4zdGzsgET9ZGJib89iMCu7ZaVF8sCD94jH7VcToi996csyr3U2sikydrx+hLGxdu3apUSM+keRuQf6RzjPp6kdyiXMKlLUXnfXWtwXkZ/+VHdCWKRaGQ0HQRsr15VUyews0qc8FiJoRGDgZZctlIcfeSLtjFVVVY0VQS3gtR8jAQipL6wY0n2LigzdRL9vDB2eqgoNUFxwryoqslAH9zusQUV9Y51UVFfJM08+IasuX5ne501b9AS7H45ceXCoYRWXZFy1HFaGB2lXhYX6/hMnOqS2TndRWLMtANLdo3URBPcphw2AWG5ETkzqFcBAEV/gLwzaLFCeSLuxMgQY2gCx98QppX4nB+63JkLWE6jHcIL/T4cq4w5mbvOxFP4XB/3IVBRCaLcrT4JhiN4ZSsigQKzcDwFsRK1sFy90CNPLVmOXYrKnW+tzeF7NNWafoMdCNltVp749joplSyXkBJzX4bTS5bD+Rap3ktdUDuhnSK0fQyBm9PC415p9tgMQdmhmlF8JfUW9vHhUZ2wQACUxoPXFyyTfVSQleKxjcIfK9OgbPYIk8QPp47fvG0FSOlCRgQ1WGSBF967ljfco1zjuqw+gg2B6APt6oPN5mV66BICqUV6C3S7F5R4LwNk7K6RYGSoh/7W72PHtXDCKsD+/b0x/7lJhh4yNxuWutQ9JW0ebbNz6onQegj7Aun7Mcad3+hW4QWerhQvhxlXpVSv6l3yQYPoCOhPoMOfd+lwBoHhgHsGKQO80DnhQ56EGPqP1mAx48CmrV1fj9zpPnv4trIdBTWPRvIBVgpyP229rle9/f4fklPjkdbe1wLQBSfaeBPJgipX2qrP/sFSX0NyCuqtByQWVcetLe5SVOheLfv1rba+erewInM0IZAHI2YxW9rnjRoAr1gsWLEAnZOPUHLL46ilMsJctXYSJYq7s23vw98Oq14zqFAEIn86JA92yZs5ohrf7yYsPRC4AAGmdNxsOVutgU6t55T/80Q/QSfBjgq5F3KxzBSCUH9x773gQcjYA5IorliDZ14Wcki2vCACZiyBC1osbn7vEAAgpWKiETqw37PMoNCDpzoKVbM3HzeSY/5ogwomA1IAXAmV2SVhmW9SNeD0azIVj0fTqPLdnAAgfW1R3u4zAKvZw77PquRcSgHB7zZWXATRx0ucQj6NUBoa6pTuyZUoAZPn0N8nekz8HtasS4vkaAC9YM6MLlpfjA6RIIhn8gBwb3Gwu8XF2wlMBIKV5DTKn9hplL5wECEtiUjo41qECG0cRKldb2Cp1hUsxtjHZ0fFziMw71fhOBYCwM9NYuULtWyg6AlpXQEYiGdqOASCehE9aIDqvLKmWx558XIZHR141AGKABxPM6Wy1f//ga0Ngbq6AM3Y9zgxAPAgipaZDfQamAEAYIrhgQZkaHyXET2DKZ4FGA0BKAUxWrpgOB8I+ufGmeej+RbEw48FiQAQOc/lYNBmV7sEjUls2W3UmndCnDYzskJH+cqX32L9ff1dkKzsCZzsCWQBytiOWff64Eairq1MOWfwi6uqyxLZTHaMzgBGzyv+qi6+neiyv0vMIRBob62VOy+yLA0ReTqsyyXHbgwrtq6kNDTVy3XXXoG0fxI/dUThI5Sq74aQlwmYHbOFC7eB01113yUc/+lF1OwixpKmU5RI0OhIat3prJsJveOhGOdrWIRs37QKYKUl3QMbGdAdgeASdBYT6mQqHtTj7zW+8Uw4fOQHnLS0eZ3m9vvREmccxOqIThFlGh03gk54IWI8V+n0I/NOrix53DoBNhoZVXKLF5M1zm6UN1LL+vpPiK8zsTz5E8Kxu3D8S0CJzrw+UKNsY8D5qavw+3SGhlWtXZ0aEXAk3GpYRo6fQjXBY4vX0AeBGEhSMXEsZ7UKOiOqAwD4TPRw8eAyuT7H0anlCWflqKJEwscm4nRFjM29dP85zYRdO51pCc9I70ivmVvo5nx8ENYsVCIfSAncKz+HVk97dPHRB6itWqn0chp3uiYHt45y27Mdlbicd+tzanZ142+wDaaR2TQSfO3/6jQBCQQnBOWkgsWtcF9a8jsDWdF/ykOQ9v+5WdQ5oYzyKTg47PWPhITnan+nGcdvmNRzyyboypMxx/9jpqC9dLBWFzcoBzOspwT6NqnT4Q71Pq2Pi66uRw9FUtkp1lQ6f3CyHuzekr3eaJ/g8euWcgXDxZEiJ5emWxXNTX7oUoYbz0aHzYMwjShTPsc3zFKHDAkE5E8xxfx8ofzQ8KCtE96YvII89tk9OntSfJfu4cmzs3ZDJzsf53mcHHux4MMWcE+vXTJ1R66E+ORxVfTjp56o/1F0FhR5ZtbJZ0U2ffBK0TavzAa+4SYfAiPFVd+iYZcVM+p1xQ7BelTttmnhLdyDLZq4saZ4DeifCJEHN9PnKZXRsGHsVlII8fpfiOwLX+JYtLykDjy1btmT1Hq+Zi+/S3NEsALk0z8traq+MQxZBCEPczrpexqo3GAzJ5i3bfv8oWWcxkBetI3IOAGTibufYJr/TYR97/fVMx43DJnZQ9u7dnw4G7O7uVu1+U8wQYREkhOF2Za8F85citFBTWTo6OqSqUlOQYrGI3HvPddLZ1S+7dh9Jv4ShWqz166+Rxx/X9pD19Q3px1etmA0hZQivG8Lvs57Ys4616Yn9cSSM+302NxqLt50LwW9gVE8AqiszdsExTKZZxaBfOQAAWAWFmRyUhauWyOG9+5D2PSrHu46rxyuQ8m6qoLgAqeZaC0XQkm/ZmprHR0YHpbFBBzvGMHkMpB2xMvtYX1+rHvcjLySZ0vtoz2Lh3+FwJsxRUQABQDihlYQGYtQUsEKwIZ7MqhWKAvW4mlxbqEzpQWwUIocVfKgAiqULiVs5B5xIR6zXBQEIopaTFmAC5mOnTi7rQDMq8dXJzuOPTqD/6OfaAUbKdt2ZybFdeD0uLNFyqlo7/20IAQT9K5AnXdHnNbBA2Y8nF05mBrgUeupkTs01cqj7t9IzqleCqaEYs643/m0HafocZM4R98HpyJdpsAcuyK+CmL0I4LVICcy7Rw5CRH5QBsPH1HZZ5n1r/YuQ5YEAOFDVDnc/B/2JpvYZ/UZ50XSp9M8Rr7tUinzVSptDNyxy7XJAqaNeZSzSK+0IfCTlzZxbk45eijR6Cc2RWc11oCGGESS6AzbT47UVEwFIeicv8I3XdMfjLEGH0e2kaYX4bTTA9cGHVsnjjx0BAOR5IDw/Vedhhn7t2jp87l0q7X1omODYWgThIoK5bVE7H7xzOqh7CF0FQE3gu2QwOoBrZ7ocaH8B91dIadEMpeuKwKjhuWdflIaGBkW9HhrKhG1e4FOe3dzvyQhkAcjvyYm+2IfJFeJrr71W8fA3b95xdmDhDJ0QTqznzp39+5Wefh4n64IDkQsMQFTOA0BIS8ssJQDnfxTT792zH+D12HkDEOo6ZsxslLWXL1DJ6rv26En8mQBIcbFPZjbXABSBtmKldscx+Q1BT3D4cCd+8IcuOACZu2yB7Ni4SfK9rksLgEij7juk9LhdagCksnCulBVMlz0dv7woAKS+YiHEtnOReeFA58mDbk8AFCpM+oYzug0DQIoAPurKFiunrI2Hv54GGi8HQLyeAkzwZkkxsk7yXIUA4EhpxwRvKHgC73VITkAvooGUnjTau4gECM0V69D9aJGDXc8qbYk6TwAylYUzpal6hdKdEGgSxPSOtiGQcGd63xrL1qj8Eaaes+tlwNFEAMJtzq97CEYGcXni6a3SdTRjyWy+ni42AHlNAw8zSBcAgKy7cjbotlXywvOHZOGiJnn4W8zNmhyAkHK1bl0dFmUCShejOkRc1JkEgBTUlcn9N89CRxgp9tCqEfCOnHxGRgr0wkVf52G5ffVf6IwgXEtdPYdluD+lwIfREZ3HT1X2pdkRUL29yfWF2cHJjsA5jIARp7/00q6p60L4Pi+jDaED1DIErP1euWSdw/ibl5w3ELkAwMPsi1nB42ovDXbe+c53wIWlB45NZRCaD6qQwhxQcggAvvud76uXmRwR3i4oKJSqabrDYdyxKKQ8DPoWaxosQQcH9QowK4VEPK83T265+QoEYg3L3v26w8Ci+9Z73vMe/TyLUrR08Ww83yPf/d5v9PbqquGhXyvVVaVq9ZHZIKOjQawEB5Vb15GjnRLCqjCLq4YOa6y8VraFcKXZqgK/RwIjWkxfXl6A94zC7cotC1atlJd++yzE1yPi8urOyMjYkGkQqL8TeK7ezxhShnVXphTUK/VcZISUw/FK3cb2GxuRqo4qKckI+g0Vi7kfAVApWHbRMY/frOyz88TJaDQObUqqH1Ni3ck0DmZJLASk8zVsDjzmOHNAyzIdBVKb4tBzpB+zclcoMjf0rYTV6aLjVdz6CWKXK2K9zmhFuA2X1TXh+xflTUPS9yLZ2f6TcRQg43Jmp3+58zOhIea4eYzmmO2TKDOZVtkomORX5C+E01SBeLxOKcNqcHvfTgAD7ZJFAMJa2fQQtBjtcM/aIwOj7enuBK/d9IQe+TGlcKnifntdcADLzUfHw41uRBiuUcNKH3JiyAIROD7jbKazdixxsXV9NZYtA21qnnrOhoPfSJ+PltorpbKoBXQ6hIKmwnKifxcct/bjGtUr5AmAadM5SWKMTZeEjlcTKxJB92WsRmY3NktFUYl85Vu/UE8JDRSNo9XxvotFufpdAB6G8phKGoH4RIcrm9YjDVJgioBrQ50znEeWN98HjRztdb2yeEm9bN/WJXt2d+MTeGp30LhcsetxsgcOdVZXT23Icj7LxXdP1Xw48FXmyZpWv4TxXeVGV+xY23bp6NorBdW50tunP/tFcD5bs/wPoPfpkc72QRUuuGGDNsnIVnYELsQIZAHIhRjF7DbGjUATktMXLlwEes1BpHhP0RN8CuJ0agSWL1uk3uuFDZvPrsvye3qOzhmIXEQA0tzcjBW9ZpUszg6IWeklCPnVE0+qH7rzBSA83WXlJbL+yqUAOSNpEEIA8t9f/hzAT6EMDgXk2PGTMn9eM67Tk/Lsc1xZJPjRmgysC+pJAABCfX0lgE4pwEi+Sqjn5CsCatjoaEg6jvdCfzOQtj19OQBSXoNk6sZG2fHChksQgMzCzLIHAETruS41AMJxX9J4n2w58vBFBSCFrkbYA3tlJHFYZlatQ1ehTA50PSktteuUbTB1Hm6IzA90Pw0XqmOK+mcm+Q2VS+F4VY0OQz6485Vw9wormtxQuBM6F9jEDuxOfxvRUSsTgjg5ACnwVMtc0LxccAvrHoJNeS+oYaC51ZUuhIB8GYCHB10OdBD7N41znztXAJKbaJbVCxbLxh3b5aWX2tS+vhIA5HcBeJgTe74AJNcdh15uIT5/SXn6KU3twylPfydNBCDXXKPpmAQfwWBcnC5co6cBIHc/sBxdvjyAD7i9hUakZ/BXMnJcAx4DQGrK50hL/VoJwm1wFIYDmzftUEGx2cqOwIUcgSwAuZCjmd1WegSoC1m3bp3i5+/Zk+Hiv+wQTQGIzJkzS7k/bdj44iubhfGyO3/pPsEAkbraGrg8BeXQYdiBgvp02rqAAMRMzLjyzP1obYXNIxyRjh/XIWahkF6dv/32W6W2tlZ1Gtavvxorfzpj4Gc//YUkczUXf9fOPerfmJWoztvNTbNBN9D3x22iVL+f3YCkXL1+MQTmEKZv3KWe84Y33Iz/zwWV4Bm5ct0KcNsH5bnnt6NjN95yl7SYNH9fZYYbznWuNAFAVNeUYB99UlJagMmh7hAEAEhi0ZhEIRrv6x5C8ntcBvp1Qnp5OVczfVIxvV64Etl16LC0nzgCy0tLhB0clZo6narOynXpf6PRILajVzxra/XjgdEArHd1hskALHvj1jYYRGaK5gQsAvdQcMS6OzPhVXdYYnCdWI8Awvgs0Hlo39unHh4b02PigiDfaYlX7RbLadEsMkVicM9hxSKZ7gfPOQyhVNHxKobnsUzXgza2Eeu+CLshlkuWdZfef8s2mRMqbm/+tDtkW5vulKlt4b4Y7HzN7YnJ4RT22/fZPG6smfm6ic5d+bnlyOyYK6POveJzl0szqEu5ABTMQNh87JtSDeepUHQIIu029b6rZj6kkudzcbC0Hx4N90JL0iknRvZiTG0J4RxLW/o7NSbj08gt+2NmgiSdEI77ZWnD3ei0nJA9J34pZcgRaahcDttfUgYTCswcOvlb8cGK2hy/GZd0Vwg0KtqlsnRnRXdwAvGMaYhp2hW6F8jc6di+v0y++R1Y7YLKo8oyikgPut6a7c+M0cL457z8X8zxaGkpxYKEG98JI689VyvrEI3WSf+pz2Mqqc+LrlO7Hs4cWFNbnVgaByxdOkvmz69R9spRfOZpK97XZ7od9kR0vUUTLEg3sF27+hXwUKcL14a5pk1Xj/e/6c2LpRimF8z46Q9slCi6nYHBqJy0urT9gwMyY9pCaa4FVQ+mHNzGM888k9V7vPxlnH3GOYxAFoCcw6BlXzK1ETChhXw2v8TOKi+EL5pCcCEn0vv2HczskH3iPAUwM7Uj+d16lnEYIwXlEEIfjx8fn5arjvYCAhA7BYsA5KabrpYnnngmPfFKZx9gf/xwkFq+fDGsI1uRy7EGyeh3SSQ1LO9617vVbg0N6snc6lVXyL998b/TJ8ZkiUSxYphr5R/wQYpvWQwZbO/og2X0NrnxhpXImTmElT24/4AuxOrq6kKAH1b/UdSisLivJSU64yMQCAAEaGE5cysclgNNbU0NVib1Nqoqi6QYycB+CDrLyothxZoD+ot+/wjF3hBbO/CfGw4yOZi8JSyXqwNH9ApnD4BK3KJdjaUBAwEEch+swDgjLC8rzQT3MexweFiDyaqqcnRqMpkg5jjCIT1uPF4aAJgy54ar8JxsJGQB3guUtaTOEDEZM0lMrM3EeXyuhJ54KnAQ1SDATm1SEyHYdqr7+Rw4+LDihnaC20EANjVG2C8lPkfRBSu9jyZjxAIgSxsfkN3QgIxhkm/e23TM+H4TAYgTlClzntnRse9fhoKmj8NOUZtTfpcM5monq1Q8V6oQ+lfirZdt7d8BKClW2R8Fnkrx5ZUrGt6+zqekc2CX6miY7TjdACQT5o0E5KbroYThVmlwoP/geeE+r5/zPgCdAADWGEBBnbLhDYC253MXKvAxFu4HgB2U0dB48w++lhNaU25k76hxdQLMJjUYDQP3mhiPxAi0LLBDnj+jFWGRftm0fZ9segELRymNHnMd0wHuJzMYOXfgQZemOXNKcV3lnHWOh31IX00fLJg26yF24DPlyISS2vM61PWTJDDIOFwReLDoNMbrwQ2q3kMP3aQ+x7m5TlCt2qE/66EptIStz0f6ZFo35s8vU+OXDha0aT34WTbXoLvSIysuG5Tm8vl4r4gU5Nbi++7X8tJOvSBTgO+tUZhhsFbOu028zmro3k6q7zz+bmf1HhNHPvv3hRqBLAC5UCOZ3c5pR2D+/PlC2s3GjVsvqC6EX7DLly0Gnzohu3fv05OlLACZ8pXIgDoGGjLI79jxdmWJm16NvUgAZPr0OqziV8OoQNOd1I+zNQsyP3SlmFzfeeetKkCvsbFJbr7jWvngX/2Veu65AhCfzy+33rISnZBOqasrR1fuKLpzAxcUgHiRI6ImFdEwTBO0oxXzbNxehxQUF0LUDKcZBAiqxGtMMBm6R272CCYd0QgoOkhKbzumOzlZAHJ6ANJad5t0Du6SXohm1Xjj838xAMis8pskgA4I7XybCq5BlwFdBGY1AhyF4QhEkDASQqcD4vGO3j3o8OhuwfkCkFJfE1yxFklhfjU0AXCsig6D5tUhXQN7AdZ6VVekqXI16F0VCmDTZrcfNLC2HqxoW/twtgDEn7wStKtVOK6w/Pw3OrPk0F4AvAsMQAg2qFVobi5Cdy2mgIdK5T7L+l0CIC0t09D5mInFlyLQO3PkF7/YIm1HtcPUZACEVLVFiyqUm9qGDV0ZK+LTAJCFq2pl5ZIS0AW3itN/QEpGded0225Y+aIMAFm78AEVctnTNSwHDx5UYbDZyo7AxRyBLAC5mKOb3XZ6BJgXsmbNGtmxY+/UdSHm1S/TyZgxg4F8TZhAt2HVqG3yUc92Q057NRaBnsFQwxpoExQQOdg2Lmn8fC5jTsbs9JfVq5dh9a170muAAIQC2be+9QEFitpggUswwsyLex68W3nPmwoGI/KhD35E/dl2tCt9/1ggBt60tboYdyh6FCsW1cvo9923VgGezs4oKHybkJWhux5tbTzm8RMh/m00EMWFGSqFE5z7qPUe9bXTJArPfJbDoiDlIfujuFjrSCKgVRUX6y5KHhZLgxCaz1i+XGKgPCiKF3hW/qJCtY2ISqbWICYYGAZNC6uf6FwkwNUe6O/FMZCPrY91en0dMk00da2muhLCeO3SxG7JzJnM8shUHVLSA0OabkM3MHuHwG2BJtJDSJFKyUK8D62H9Wq3ee5ICCvqFnXIvrLudOoV8BQ4U2Y1n0JnUzz/yRwrfBB0r1x0BOw1hgyQAJfiUcqOF2NiyoEOktp2TJ87bov7M7vqBlCfDmLSrSdQvL7SGSU23nv6OKGzMMCa59OIrzlJN+dcCdxhV1taWIv8DdiOYjI3MhiSMedRgBu31PlXSwj5CANBOGLBGlesFWzTWQmFMpao3JbpEuUCcKaPx7IentilKfZWobvSCnvhWnQfinEsDBpsl4HASdnf+QzE6/pa4kq5/bNkuih+V61Mq5gvpRDLs0MSjo6pa6lvqFN6hzqgTSqVpHebHkPLjpm3w4ESEBHxH7pbi2esl0J8vr7/y59Ld5f+/AT769L77swblgTS0HVluh7jghRtqejpF1o3OGnmaj2BR0fHKLrWgwDck+dXTHyt+ftUApJ+5NXqgCA1Be9utefYAUmf6Mk7Ic4cK88Iv0UEYgUF+XLtNSsVeOa5PHmyF7rJToxPP67zTDaQfTwI3vgfwxf3H7RolZbAXDldWW5XxbDxvuKqZilCdkhBIb7X3FswTkHxIlyw44Sm4x3p0dRoN6655XNvA61zVALDUehIXsjme5zuIszef0FHIAtALuhwZjd2phGgLoQghPkPdNPIQwrvWddpgER+nhfUHS1Q5+p6COK5UyoLQs443NQKNDRMs9LVu0FF6jhnjY3dIcdMmijeXrRoHs79S2rCOJF3z0kiJ27XX78eNKJaefrp5xVYufmWq+FIVS1FxUUQjme854eGNWCYNbNVfvRD7dZTUlICQKKzO2gJnfGq19OXadPK5ZprlkBQGcAPr0f2H9ir7h/BZN44bJlODCeqZh9duZighzNTnXwrvZsp3h6Ld20G15vnBC1Hr+DnYGISi+oJeHV1MfQavTL/crhzHd2n7qurz9ClKqorZOcuTBTVCnsUc3E3uiZ0usJUx4uAOExATU5KLBbC36BmqX8dABYhdBfbMdGOYaXeh9Xlkwh41J+B8vJyKYTLF0tzwzPcfRfAki5wzmN4fu5SdIVAwYprfY5x7wxEEpNTsCwAooCGBTyohTClnLYYbIgiHclylk0/PgYgF7SoW1Faz9oYPcYxKy+nUPyeWgVwXDle6CBmoPPQKe2Dm9R2QiEdrseajF7lyUfnyaa7qPS3qC6Gz1OB84TJOf7nQ9gfw/gSeA+Q47AdbDPqld7gPgh258Fq1y/bu76jR0oBIX1MdtBqqHg8T3YTBQcoNXrs9WuKPNOkumiOFOXXKFcs8v3HIpiQB9ulfWib6mJEATZN5eO9TZnrkcdrAEgilgmwczr8SiNSBFDjz0cXDuMZDo/BRni/tA9oFy8mWbOK3S0yt+Ey7IML1+WY/PJXOwA+cGxW9gmfkwPwpo7ZFsNj/xp9OScsahQIOkxqOcMDKZKeap0OdEx8/SsBQjTgmFg2HcykIETvmcvhlRy3MXYIyV2vuxYLB6DRnegDpdMJQHYcXXyEWJ4GeBDArVmjvyuU0Dx8qnkpGQG5sPWm8949d80QPzp2SZglSPJFXNOaonmiuxAmBtp1LQRtUIm/RpbOuEvRTgnOCT6y+R5TvTqzzzvfEcgCkPMdwd+R17/5zSI/+AFtTic/oNtvR8sWc6PjGUfTczpyTgSYnM6V7p07D5z9SvvpQIRFGZoxoxG5IbOUA9cp3ZAJr73llpjs2O6ENmBqP3PLliXUD/KLL2boIec0CJf4i+jyQ7EzuyKcgB48eBQdg+6zch2bDIDMRD5HEVb7t27ddVoAUlVVKffffxfcd7arbhkrCJ77B/78L9ANCKc1Arz/XAAIX3fvvesVbWEUWQ+vNABBzLVUIgdluF2v3k8KQHB/70AXAI+VXoy/kxA2syJIy2bNmLF+vhVXAAAgAElEQVQA9C43sEqe5OcVKACS6/ICjOhsByfOoSlOQriiz+K0RQUjIhmb5cBkWf0L1yulDXE2wGGpH/QwAD2CREukHkBuhNNpTaZsk/ncSQCICICbU3eeSDODKkPddmKim8JnkLkXuTk6ZDLBxzEBJ7AgEMjN0ZM8ToIp5s6F/TAtawm8ovGg+puvZzfiSO9T6rkTAUhZQaOy0C30QsyL//nzyvA3RfSa/hYH754UKv4Xh0PVwOhxiUIXEUvosWUnpKn8KtVJC8KwgQAugGvwYP8T6vGzASCkR5Uh0bzAVYX9qUKquBep5gHd5UCie+fgbplZfTn2yylbj39XbZ91PgBEjbVD2zVzglkLAOXPL8DnaBBOXi9IMN4tK5rvRQYJQC3A0a6DO+S53/ar5weGmYKeWcE/FwDC1f1p0/z4Htadv717B1Quxbmklk/tm/mV6YJcKABy7TUQgmMxBZ8uNdnf8MIeOP+N4vMFk4NJAIix1yVdjZ0PVbZOoblmCEBWXdYgq5ZOU/SsaGJAusZ+KvUA7JMBkOmVq5BjM1e6AILa29tVsnlW75H+CGZvvAIjkAUgUxjkt7+dK0Hjn8iuJzRamOTCmQdUSYtFMIWtnfkpCxYw90CwSpy27j7nbTKW4J57RB55RFv4nan4+OzZgpVh/azXvU4g2MVESOs8sRJO9yCRX+oQ6fOulpYWtJJbAEJ2YpU748Zypg3n5qbgEJKQ+QsgVsWc5lsPW5Msm17hppti0A24pbt7OfbdgRWdl8ZNnAsLU3BYItVF5L/+Kyj3P5CPZOzxtJDT7cOH/zqiXnvtdXpFcu7cBLIYUnBQoqj09GLMqqqkrFiRgKPJ1N5nqoNLQDSnJYH07hx0fZxqQn1eNYnuo6amUnVFysvLVEeEOpFJu0sT3tguPDcPXXPNWoCKPemuysSEaP7Nyd3ChfOxGgi+OyZ9phrhOrXuinUyu2WOLF+xXN77x3+Kh8y6pxNUhuvVU7dth7MULHVZ/IyC9KNu06WKxZXjufOmgw5Shc/YPhVWyIpAYE4BPIuuUqbYFWJ58zF1t4Tn/LupYYa6/xDS2Gsqtd4jz0YvQiKD9b6kW+jz4vP6xYlwuwJQso7t1RqY5SsWi9vqlvDvIXRIWMNDfRJE2rmpsbj+AsqxuheVlaUyMKhpUilMIgcH9T7nY7Wf9sNqf6xckpzcEuAefRw5AAy5mBQTJAgm+w7RuoUUVmg1m4QycOs6UgnuFtimbgWAgBSfHPDE1TMn3NZZIvwsADBYFsZJS1TP7TrwfimAIQeAQDzej+e6FPhIAuhEkYkRBggw7x2M9UEYq4/JbaXAK7crfFFNhyNVkbdOQphQE2i5kEYfx77kA3QwO4MTbTfyWeKgm4xF+mUsNKiBRqBNBod70zQmUsnsnQr1XlgY4bVbX3IFXof3D5cpq+hDA78BRUx339j1sAME3sfVY+oxqopnS2Vxk9Jn+AB82A3idT2GdOnhUJd0jexWyePjhPIAZZfPeKccHwD3v093dTiBtHdteJ8DQvhkVHeyDBDVZ2wM59VKpBd9nunDkCOaapODkDmOx8zKqwHgchEo1ycFPlhgl1TIgcPt8hyCY/u79Yp6Ioxzm9JOa3xd0qE/S5K0pW4nM05r+kFddppVd3dQ2O04cWJ8err9+ZPdnirgmPjai9UB4TWarlSGHnjqvo/vhKRSerzYhWAFoBNyW13TBx6glXMuup1HITY/iHM5OROAQI6hgm63Uyeaj5y5c5QHd6trr/XIrPr5koR2qQAhmqwDXe3IhrGc9gB+89z5smTGLRINOdE1HVZaj/37tRFGtrIj8EqOQBaATGG0OZHhxBy/f+kiIOH9nLj/8R8LBNb8YZrCxl7mKR/4AKzy3gRbx1Xnv73qarRcEcNRioUofM+csV58UeBOpIEGi+6bV15JOpP+m/tF8GF0aVddpbshR87CYXfiDtgpWbt2HXrZFfaSkqQ8/zxXigQTLgfG6NQfwpdeGsHkMilveYsXbe05SN2egZWd7QA52gp17dqYPPromJqsDw05FADZvftMPyyZvb71Vk6+RH7yE/2j9K53ReXdfxSRlasQ6JTmR586zJeticuPfhSUyqrJf7jP5aphcu32bQHQG2D9it+Zq6/x4dxM7ThO+35nEJ5zYksgwv+CwZACI1PJeOFEi92QwkI/xn61PPbYU+m3tycp886JIXkphwn705OuadOmyd2vf51cfsVaXCuZKccf/ME70+YD+QjuonsLi9qLVEqDilBQr8LX1ZXKkqVYIQev/+TJAeTJZDIZzCTeBLXVIpDQ1JXrlssjD2vr14b66en7B2FlPKOpQf09NmKsbrHyjHR1ljOH1qyWwxJOT3Wz1pz4nPrLJBTGviJo0JTbo89hAbJH+nu13mPbvkPpx4sLdWehtXWOPPWUXpGvw7hQI8JiB4njxCosylB3uOKuS1Ot4lKGvgQSj2OmpYkJVA7HVPVIYECnKVhG48BsFAYasuzdLbNiylXzTJ5Fhq/D859jAawIqELUmdgrBgASslx+qAcBQSz9cFovYhlFGboT3adm1l2DSV03Vusj0j9yXH13nBzQAn57qjf/ZgCiKT5mbKGpKTIA0zxu3KfUWPoXSCJYIhH3IQnBltgcK1etSWMrgkic3ZZCb7WicHlcoL5F8BheS9vcgdFjMhrDF7A1boaCZR9D5R4G2ld96RJpKlspG49+U4nZfZFc8XrG6wD6I+jnpM8jQYZl2esEqDPdXYsGlOPIw9tq3ZIdLKUiM2TlnKsAqL2Y0A7JV7+mxyw8Nsl3BzQLLpuzU9xyT4NX17hzSDcr0qx8PpcCHReLZjXuTU/zx4UEInkAoxFLfzTu7SYFItD95Fm0xZRfqmr1ues4bi2iJGAYIIZWN4jFDr1IEAhM3k2vq/MrypWy192ToZ1OdtjsnLBuvNMn86YjVynZLQHk1xw6ojuoKX9S+nr0d2JN6SyZjSwb0k3pdJWlXE3lqso+52KNQBaATGFkCTRoo27Na9QraLsOXbX87//qCf6NN54/PYnbNQBk5crz76qcDQCZOAwEIIjxwOR98gGiU+lf/7XIN785hQE8w1MMJau0tFwBheHh03DAsI3a2qQcODACi9YCTH5hcZo4dcX/ssvisHgNAHgRoBRgMlIEytcilS2xGSt9jz02iPsT8hd/kS8PP+wCjefc9//VBCAzZybkxU1jykaTbptvelO+/Ozn0A6cAQi97JFO0fmKTlYEIqRTvVxXxACQxYtbcS5ScJ/SYmnW2QKQmTNnyA3XXydNzTPx2dMZF6yzASC33rYUn+MQOjldoIX0gYKSWbl8JQDI9NZFMgqwUFqgQdWrBUCi0oxrBy1SI/JQewNwAEAgTGO2rfwqvQ67TVYi+bjrKAZwBLDySgIQvv/CxnukvXej0k0QfBizAPt1ZYDGuQKQeTWw4R0Ylt7wZhgFFEu+sxQgA+noOUUqjNAIkKnf6Bs5Js1Vq+Rg129Bq9JaC5YCOFMAIHzu8oZ70BGKgYr1o4sGQHyOxbJk9mXoOiXlNxuelr1bNUg5WwBi73YMDoYV6Dh6NAPAx10jL/PHuXY9Jtvsax2AsOuxenUNAIpLdz0o1J+EbmU/dgKQJYurZM58N7RF1L+NSSA5fAoAWT3nbnQJS5QGkxkxPwDnOku5OpsrNfvcCz0CWQAyhRGdDICYl4HODVoJV9YFdCIRdgbgYIe2PZxq8Bg7CJ16YURNFBuwWMr/SLPi5JGdCXYR2KlgN4UA5J1Y0CV1igCCxj+kd7HbQLoX5tGq2AXge5A2RQBEShEjDdjB2Ad96wA0Z1XopPO9wXRCkrN+Hou0Ku6zTc8rt90m8pvf6M4Ha2IHhMfF7WLRBF+Qgok8nYNEPvEJgSaCdA+uUOvn2HUiPFa+Pyim4AKffrCZb3D99UvRRdqOY2zHD7cX/zqw/zkYzxzVeXjooah87nMhefObvWqsfvzjDM/dbJmdgWPHRjA5ToH2VIDWMh1yHOiKzAS1p04+//lHcR6SeC8/QGQKgMaJY7LoLc4EzlkKFK4kACdTiZHN0OPAuOdgPHMU5Yr7YTomBCB/8icRnCsvzhW45n6kY+P3ogOakkOHwFMPaYA0WQeEK6gVFSnVrSkt5comzlm/Q/bszQEf+OV/kt/73oj8w99H5AN/kSef+mQY5yIH1rVeOd6eee3qVXFcVzmnaFwWLkyoa4rHzpo9OwEdAVQA6Cq1tGC1rM8BnYYloobmpbIyBT1IEgJvrh7z2nCo7XZ2enFdNSs6U03NUfnZz0YADHqwEiqwktRdIo7jvHkJUANaMSb7MSYxXPMO3HbjmoDr0gRV8jhhurX6qsTWlsD5j971dkWb4fPI0R8ZCUCbtAPnRwNXAhMK0U0988xL6uaaNSvxuStSqebbt3fis4KAQHxIBof0CqXfn1ltHhnVK44ESGHScKyaPs3qfACoRZnrYVXKWhleuXypuqesRHcpWP0DJ/Fc/aElrWb6nEXStn83aEW6AzIw2C9VEJ+r1xVnOhaVFSUyNqr3bffBTJuxBO42LAZKPvM0PrCooiIAbQtI1NXV4nxpfYUJouNtH9yxWJyUx+HWFZLpwBq46CJWsCOC/PgdwrLkIuq2cY9iwJk5N+kOiGuBApXx0Bb9PGsV3t4hUR0H671Jt5rYAaEIPWzlqEStjBC+r2I0WvoTj0ODNfvxzK5FuxawaM/xn6hJlP2xU7I94ERl6EzcNwNM7PQr033j/pr9XzjtPjVZY/fHhc8Hd2kk2CsnBw8pTchw8KTqpKkxw/gvQWBge/92pJLvTW+D3TQ7ANLnILNwEo1lqE35Dp+smPlGOXj8CekbzIjtXJaeJ4jrjrQoU15837ASoJeZMoGMpAsa+mEKJ5TnnJUaukWuvmyWHGrrlc0vnZATx61V8oTW3ng8+A6zDDxwK71dF0AU7c6rq33IyylBN9erQAdX6M9GVG426LABfwfc6s630uL8MzhxTeU9cnHNxZN6THLxWUkkM5/JU15v64Q483dKPILfgaoyWXvVEuiOfLJp8345sFuPO6+5hOguZTxWhT7jqdS0s+l6lFUUy803VcuWHVvw+zJPWzGHnpXaEt213Ygcl6QFXHId+TKv7ga1DyPo0h4AbfRF/mhnKzsCr/IIZAHIFE4AJ6JF0PTZOyDmZWVlmp51xRV6Uk8A8OlPa1oWQp2VluInP9Hg47LLRD7+cQ0s+De/KzkR/L//0/Sm7aCF/8mfiPzt3+rJOgEG9Z4EQAQN/+//iTz5pH4Nt3333Vz9xeQCEz4zeeC+/sM/iPw3MtpMB+QjH9H6DSssV1HF/uVfBB2ADAjhhJ45bAQVrIkAxK4Bef/7RT7zGb0fBDFvfSv1ECKf/KTIn/2ZyP/8j6arcZ8Ipv7xH0X+8i9F/uM/Jh9sTmpB8ZfXv94l73ufC68j1zuKbZAmlYPXeyBKzpVnnx2FFoEWqg4FtubN00LLifWGN0TkS18K4Rzky7e/7VZAhnXbbS50bPoAKPw4L3nQuPTJ297mTWtAWlsTACYxAJyIAlT8eQ8DRHzmM2751a9z5Q/eERunASEA+fjHwrJ7T44CE3Tc5PhzAv8Pn/DIr/GaSMRxCgAh+KipScm998Rw/hgYpq8Fgsv//opbvv51t6KHna4InPbv0xPuK6+Cdeb3ggBOSSSJe+X5F5zpSf2BA6Pyt3+TJ9/+znjtybO/DcgPf+iSz/6zntj92Z9GFJ2svd0hK1eyy5SDrlGhEtwTeNx8c0ze/vYoxkRPeHhuCZI++ck8pIkjFbwpiR+0UVz3regs7cXrkgoIjI2NKND4/vcn8PnBDzDExDxOnu8vfckjX/yiR50bO+g4XUBbPn7QWQSq8+bNVSvedMry+72KuqXclrBjgdEgxrNY7eOvn3w2PYQLF86QaaBfPfXUdgAP/ePPrpiZmNo5+QbAOF1I5o5l0uKbmprU6/bvPSQV/OBbNWRpRgr8ehJXC1tcUxwLExro8+WLt6xOTh7J+OuPwaaX+R+s+XOB1K1qmFYJIbGmDrnNBxe3e7gCgPIjU+T4cS3Ysk/4C0uK07QpM9Hmc4pL9ERKU44AMsfKleg839Gm7g9HxtITY+OSFbdcm9TjcPIyuh5DA3K40NXiuGPRgPqHtKbHck4y+xazjsMeLmhAxwgcrMLKxQnHYXUKeJtS9ZgF7JxJDaoJNFzgw7MK8qZJffkq2XviB+P0FAQiEwFIwgZyqfswNsITXdjU++LLNj+3VGZVXwsRL9LsBzpAq4IeRdrSLml8nhkLBsiZWtZwnxzv36Y6IOZxXpvdcNRi5VmJ7m7okRxWAGEc5gEOi06YC43Nkqb70GXxy8b9X0dupbUI4NHUTQ++F0158nFt2OhRWFJQD1mGYgCX0OOIBkc8pqj1AN2Yrmh9u+zc1y9P/Xr3OGc3PpchmzErnFPpgaADKi72IC+oFFS/AvwOBaGxwmgcHVbn6KzK0i8xA8dUCuMAtctZbcY8maYFp5YBaFOno+bkBJWxAQuql8y+YQzd6HipcZ1EfuH0b8TiSxPobD5pbmyRsqJadY0eOzKKRaUC+c0TR6W7v029nt+lqZS1MKFoofp9UrTGhcPVsmXU3aRk527aE2fCKScen3GOXLImKMsWzkJzDQsKiV5cq50yCCe/E9COqXMey1HGFGvm3Au9TwW+r/vVvj2GlcOeHk1HzlZ2BF7tEcgCkCmcgck6IJxEsTtx3XUi//RPghVeCFLBRmDngaCBE3pOgugeRUH5woWCyTDtPgWTbN0p4Pcw7//iF/XkkyDhjjtEPvUp7TjFiT2pTgQSd94p8o53CByCBJNxwRcfRdSCCZ/uvHDlnR2I++7TQIWghK9jBwSLeAoIbd2q3/PyyzV1itv/6U/1vk4UoZ8JgHDIJlKw2AH60Y80gLnlFt0pIUj6BdxRSVXjODz//OSDTaDF42LW3LsReB0ILED3ZgY6CZtBl+oDeInIAw/4sOKWoyhYfv+Z7XvLy5PomoyoFf3Vqwvwhat/XJ55ZhQ2sAlMiGfhPC2U//zPHwFs5KUByOOPj0LwBxD4/jw1CWdH46ab4vIXH4jIX384TxYuSJ4CQP7pM2FoL3LkHX+Qr2hhBEi3QSvyh38YlTe+yQtamfMUAOLzpeSuu2LyiX+IyBvemI9zrX8sly5NyDe+HsQ5zZOHH+GP8uQ/8GtWx7HPQQBVDzjcbnTd4vJ/XwvJX33Ig/PqVh0G1tkAkI98JKIANgHCxz6WrwBCTU0S5yUqfwSdy/ve51VCdwKGhoYkznEM5yoiDz7oU2DppZdG1Xjz+hoddcl733szPgcJgJQn5F//dQbAY1J53LMzdcstcYx9ELzxQkxoKFzOHOfLARAeF7UkrF27tJNUHBkarfNn4TqrUuGFBBXcJFdsg2MRvAdQMiZ31dDgHD58Aq/Dhwr1SgOQQqSq5xWUSdeRDEXn1QIg3QwjQ8J8vkNPRs4JgLgXKfATCyJj4BUGINznedPulmO9T49LAb8QAGRW5a3QX8B2t/0RcaZgAZzTKP2pba8IAHGk3AAI70To4D450K6/MHMuIABZO+cd+Gx45PnNJ2Xb5kOnBSCcFDc3I/CwSU+aD8B96QTyO9jtMID39x2AtC4dlfVXXK1Wqtg1HBoeUyYGxQWF0Od1y3PPtMNiWtMfTgdAZrd4QCku11qPXeh4vgzdigCkpsYna68sFn9hUAbDu8QP9zuWHYBU+FpkZs1qANK46uJxweZ73/ueel62siNwqYxAFoBM4UwQgLz+9VoUzgkaJzcEGXBnlL/5GxF2GH78Yw0uONknGKCQHJba6UkdOwB33SVYSRbw4Me/KSlN7A6wK0H2BGlY1JQQhJiaAdOdhx7S788uir046ePEmQulK1ZkOi6kYHVBx8r35f7Z621vE/n7v9cULk48JwMgdg3IRBesiQCEC8LPPKP3n52Zp5+GMBrfzd+BdT5BEClcBGeTFfUu3/qWPm6CGBZpJOuwA52du7CdNgCFqNxwg39KAISvf/LJUeSCJDBZ9aMz5VSUtwMHhtXknPSr7m4fwFI/uisL5CtfQZoxtCdbtozgS9ot3/++C4/nqC5QvjeJ44kpR61FC08FIH/z4bDcdrsP4C6z4ja9PolzFUPehHbMmkjBmlaXxP6Nyfv/NA+0pczqH3+krrsuLl/7akhqagtOoSeZsfstOhjcl2uu1QCH3ZetLwVUt+XmW7yY6Ot9mSoAIcD60Ici8pcfzEO3Lld1cOjqdeWVcfnXL4QUzevxx3S3xFR1NYX+UVxbUfzrAzgZVWPw0ENeRUGjPofUoMbG6ZjITMcKHCYwJ47hGugGRYoJyKOY3BSmweHE68KBsTD5GUWgHbGzwUpiVbKiohSUqmX4IW5W933zG48A7ALtWtWHi7UIAuxrr7sKXRunoj7lWHSe9o4RXKdwjLDKdD6oU57Ihy7DRf3Id76sntkwPbP9z3/us/Kt/0P7EGUXBXvz9Yq1B9ka7M6YGhnUF37r4qVwvPJLf9chBA3qVfH8fI6rXrV12MTotVWlCIbTYz4dY7jh+Uw3h/fNaZmNa1K7YHnzMzSRkRHYy1qUppoanRsQstF82IXh90XXCDIopAd6Br1vXC01Tkomx8NOa6IbkJ06pI7dNRPruHC2Cm1Luz1ZB5I+dk5WQ1YOiF1DYqhYowjwi1juHkkbNYldC9MBQX9LbY/bygjdU7Ko8UHpHNgKSlSmo0TRvOmAmJ3g6r/DojEx28VOvUoDXmsfKCRfMP110tb9ggodxBq4lLtWyaHhX4wzSTCUrXSmCroYi2Ft29m/Q44O75KwdS5BXEqPBa5EdZtzzBxbzodhDbkQcJkDq2ImnbfW3q4yXrYc+wW6Ppnzm5ernU5y82CIYRkZ8G9jFhCDeD193HS0UuOWgKNXrrIiXtd6J1zD8uXRXx5C5z7jfBQFUHchj2I6tF1NjQWq63H06CgAuxUYiO5FDvVBLItql7RS0tNvaL9haYgcVgilepm1zpC0u7ngfqdl65yyAj0n3Z5152Q9D5BsT3GpjJ/BldDp1GPohTWxGR9eB/X1pVi4OgnmXybvg+5pet/9suradlgqT8M45Ul58TQAjRoZDYxIT3+3jA158Bvsw+t70fF04ftQdydjqQw9TpK6i8vuR3FhkSxdRk50Ul7Y2PMyNDZNhVt/S4HMbERnFG5yY5HDcK7Thg67DurrP8FMn2CONFYultn1azAfIWAMYr6xB9/NWH3MVnYELrERyAKQKZwQAhACCzu9lFQb3sduA1f5TX4GKUnvepee8NtdsQg62On42tcyOgvz1qR3/exnejsELwQHnJTbKV9kTrC7QXoWwQgnEcj1U9QlAiFOsLkd0qPYHSEgMRQsAhHjbmXek90SUsfYfeA+n28HhNtlZ4eaENKwvvpV3bEh/eqDHxT5938//UDfcIMeF3aD7N1hrmSvX38FQNIQtrMVK0WFUwYgixfHQbEKYGKdh217QH+LowM1BlqWV9GPqGPo6BiWD3+4CZPjZcpedt26vdjXoFrR/8pXPIqS1I0F4nboKqgF+asPRk/pgPzxeyKy5jL/OAtcUpVuvy0OKlxYZs0uOAWAzJiRkC2bx+Rtb8/HhDyz+s8f6NKSFCh5sITFCZ2oj+AIlpaiu3MgoH7M3/3ufDnZrV/PDgi1JPfdn482e66ir50NAHnwwZhy0mIXw9TrXscuTRiuU+AX9413a3G7aWccx3kOAiCCMrJxFDQ8BmuN16/Mnl0DUEyXsC5cqyXoUvhxbXbiGj+Gv88NgHD/7r//dlzveoI9GQDh/euvAYpXY5YrhQWajvJqApDFK69QuRSD3UdfdQDSPYqJTKoXAETrXc4JgLhh94kvxZSiYGm7WVW2oMOLCUDmTXsd9Ba7pGcoIy47HwDi9ZTJ/PrbpHfkgBzrQ9vaqkrXWjky/ATzIdN1MQEI38QFofvK5vvl0MnNcjKgO3ascwEgbtgUL2q8XVm/0qY4lXTK85u6QPnVgXRVlQVSV1WAhYIKpGQH5GjbKBZ+YHCB37h0qOTvGADxgy65Zs1c/MaGZdvWYwrY+gH4+/pGTwEgHmT3NDTUycoraCMdxxg6lXmEC1rCsRF0iivr5KnfHITe0Lj2MbdGg+aJAIQi85bZxdDalWERZgivAbf6ZboeNTUeLDhNl8YmfI+CCjgSgT4I3UuvR+s9JgKQ2tK5Ul04Hws4ccwpfqE6INnKjsClOAJZADKFs3ImEfrEl3MyT7oTBd32gu5L6SY40U5TbM2PChZcKOqmvoOgg90TdjIIRkxxkYjCdNKzKG5nx4G0po9+VHc++FzTfWGWiB2A0MHLiMvN9ngfn08Aws7EhQAg7HJ8H06lpGEx2JA0L9Kv2IFhpsjpiva/BCzNWNCeuJ8EWrfeOg2diU50FBoxRkdeloKl3yeF1bsRpTdYu7ZAvvvdAH5EOGn2o92tOwQEIEYDsnr1UqyiI0Oh7EX58z/vwyp9yhL2OyBc9+D9XQCApwKQP3qXtuFl98EUhfC33hqXz38ujB+NUwHIrFkJtOjhVIJzbQU4jxsaAl3yrScDIK8HKPgqOiTU39gXEjn3Iwh9cXMOaFFeJd6fDIDwh/H558bU8RgNCDsgt98RU90ie1Gj8vGPh2XxEn9aUK+Hlh2FFHRPcWxnDJ2SAtAMRwEIqMkZPw5/+Ic1GM9DWOlPqOue9sc/+1kZwGov9C+34VwMY19Ppm2SzftzgheJZCxbTaeioEDrfhbMn4drtxiWyr8CkJkJel5GqD2HCJx7gpM/v7VRtm47rETml13WiiwOTCIwwMeO9ciWlzKOXNQFdHfrjsJstgWtcrn1pOK6a67ChCzDzf7Rj5DaifKjo2BqeFhP5vPxHpExrdHhhMXU+hvuQNI00q6P7EVooL4GmQ3igzCeVUknLs0AACAASURBVFVWgqC6zBpvAVKNWRVVJaDAgLNpq1lYhaAIn0WRvqlkghMfDQINIBiJZKzeCOppBwsDZ0lFOsSZ1JxxJqjnYnKkb+vtBoMZoazbU5B+PA00XC0S56p4eG865Zuvsyehq8Ruy1rYJJvzOVHLVCCE94om9DFHLM0Hb1O4HbUsUBMIDDSV7ljhS3nV3LdIR+9WOdG3PU0L4rk1zzE6DHVM1oo4KTLGZlnvq35v3re44QGVHL2zQ59bHievw0KBHW9gM5LetYg4im1htNTthEuf/ySyWBY03QPwggDUvs0SgT2wem4Q/1ofCT9oTSwntuvJ1XdqG14D3DKmGk5HIUTtd8qGQzp9neXxIEzRqcfCk5+5rmIIaAyNje8NdOM7vb6iRpoqlkvf6EmZUbVMNrV9F2YE5VLnWSMFWNHqONmF/YAdNZ58omMQ4INWw9QdaQ2TAyJr5tibMh26dNeHx52yd0bNbTqm2aLTja5iEkapEmdbX4LKBXqSSms9wHMygZrMs0lrkWBewPR6lkr+tiolmprEcrv0d0kSqMoB97d3vmstut5R2bO7Bx2CNlAQ9bVOqwECC1ZxYbHMmTsdvwk+yS87rgIvmSvjzI0h4HGGeBHauXfXILodB5HPUorvG91ZidFMIScTIqr3IAndWIWsXlWLBa4wwgcHMda07kUGzmQCE2u/161DsO48nwyMnZSke7syCWCNjcFgpQ1uNygX3exQYRhjzKu6Hd91fnRHe0HTfdwcfvbf7AhckiOQBSBTOC1nC0A44SaYsNcm5Et9F0G3FJxb85z0wwQU1IfwPwq33/MebYFL5yhTNPahToIaCQIM5oSwy8LnsnNCDQkn60uWaOoXAQg7H3TXYjeFuhF7LYVhz7NgdZClQScuTg4575qKCJ3bmcyGl2Dmqac0qPnXf9UdEVLASMWa2IGx7wuBy9e/rnNITM6IeZzgivd/+csOCPSvAoB7EhPd8pfNDOHr77wzivEOAjj45BvfGINIOg/ifOQrWC5TdgDC5y9dWgAhfiuASRgdkR2g0UShIUlAmxIGzS5POV3pIELdSqdw+wN/HlGdA+o/TFHnQI0Hxd0LF50KQCja3vBCQFav8aMLNb5jQN0JXbgmy/TgpH/P7gA6XymcU/84xyvzGIETxegbNzkBQALykb/zKD2JATNlZbDf/PUYxsU9DoDcdnsM19x4AEKdx6c/HcaxeNOOWeYYuZ+330aAEgHY8uOaG8V+jdfmlJe7QUlAivkH3MoMIBDQMxC+trt7GB2TCtAZ6lTqOi19u7q6EaqIsDb8y4ojrZzldmvXK5Y1X1S6jxtvulo62rtxvrrh4qXPiT28LdeTI+uvWiZjyC3Zv68d43VSBRJec81yrPqWKgcnBhE++dQW5RDj9ept8Mc7fS79+n2rq8sVCDH17G/BMUTV1VfLsTZNt0gXQJ6ZpPX2W0FuePCGG+6W3bs2opt2AjkfenLkAnhomq5zO9yYVOXYKBvFlqi9qbEG12xmn/hcD92VLMpKDmxzS6AvMWXGzdByonDciltZGAQHYbhyhXPnSCpIC10DThJpgbcBEOb13C514mZs03ktbiQsk64S2aEAQMYla3zuhqFgGUoVtxex9j0MMGQACO8PWzkhKVj+RiwqWRLhaeljs1A3J63LZj8AcfyI7G77WdrZis+z77f5G15cahPcT/s1UmyFTzYgjby8oEVODu2U/oAGpqlkrozAHawkt0mS4RMIONR5LNyWg0l/fC84ZJlaWn8XOic78N9LABn6c53nSkkeVtBVmRwNAC6nFYxJAGdp8DXFzLLC9rlqZFHTrbKr/VGVAM/KBVgAoz/9fi50IVmBMR+6M0FF3aotXCBl3kblikTmWiQxJh6nH3bFJ+VAxyYpyWtCBk0ZwCRyRkDdYwp624kj0tuR+ewnI7qzyA5I2nPLQaG2jU6Ex/PdRdi+HoeEOm8WldDm1MXugQF5/gJ9zTOnJxq25cFY2SY5JvSSY5zuouHzl6Z+YUwJ3iD8j2HQkmmTBKbH6Pc2NMEErvNCLFbMm1ejLIc3bsQPIYranjDyZpi3E41m8jWS1ufO7XFhwWWmzEdYaV7hkHT3HgfFbx/GiwtS+hrKj1ynwP+OrcMwKdAaKtpQO8Ry30N+SgaAMIjUKatXNuH70SsbNh2GkQQ6UVwZQ+Vh+KKwcWbFYRkvrg51+44HaqShdCUA/qCMRAGwceaHRmISwr6zOgd7xRHS11gCRgFOUN6WNtyr/t6EycZBWnFmKzsCl/gIZAHIFE7QhQAgBA/Mzfjwh3U3gKvfZtWaom3SlkhVIg2JXQ1D4yKwoEsSOyKf/azIv/2bdpliSCA1ZXw+AQ2BC8HEvfgOogsW5zekZlF/QfBz660ZxyuCGVK+CFgIdPgeZ9sBIVCh9oXAwb6KTxcvvj+LK/kvR7/i87hg/Y1v6O4Jj42dGW6TTlR05mInhR0S6kRo8XvfffeMCxc83SnkRJdWkdGoQ9nBXnutXwmpTWr5RABCl60f/5j83VnoJsyGdmQvVr064Jc+ppypypB6PhGAfPITYXnfn+Sp17F7Q+C3ZHEC5yqsHK2+gv8makAqK5PyYwQTPgJg8PVvuJQuhWPFrtQN18fRKQtLQ6P/lA4Ixd+7dgZwPnPk7nvG06U4BgREn/7HsLz3fXkAuy7ZuCGA8YSrFt6DVC+O59q1oE39bwjv4ZF//hc9eWAHZDIAQsH+f/x7SO3nt5CZwv3keSEdkI5h//HvYfkvALqnn6Jn/akAZMGCety/E5OAAkVj4/VWUGDpXL4WxLnNULY4qSUQ4X9MXe/r6wew6AKA7lIJ3JMBkNmzZ8kVa5dCn/I8JkD6x9g+uUwBsC1Y0Ixr5iQcsKowSUiC9kDhugYVV125GJ8ZbYHb0zsInvRhTM6jFw2A3H7HG+WXP9fBOa86AHHNl9RoRguDT9zZA5AcXKMudouimKyO4RzRBq4XtzOgi5PPiwVAWhvxpYba3fbT8wYgC5vuB0UJRhK9z0sgqvffAJACZ63k4bofCmha1ukAyOUz3iSHezaBNrXxvAFIMuGUy+e8GR2VNukY0GmwkwGQct8CqfAuApCFBgGgI5YIyQjojieGdkn34BEpdE0Tf24d/quSMXRwQqDu9IwcwaQ8Lq3V18u0qmakww/A5W+HdLFtwuO7AABk7pwKaZ1XLV6fG11CD7pZsN8eiUJ/1QbraXwnnyMAmb+gVtasbsD36oYzApDikjwwBi5X3xvbtx+T557DDwfKABD1hyPTWSMAKSjIVx2POXMbpAsLEyVNW+H2pQEBFycKvBVSXtQiXUfz0Gk+IKODflwLehunAyBNoJ0uXTxd9h/olv0Hu9SiQSpRckYAsmTBbGgmF0rH4Dacr50IvMQPOep0AGT+9OvF7SjBb1VIZXtkKzsCr5URyAKQKZwpTromozFN9lJSsCbrgHDS/+ijGiSQRmVcsObP1+JrCtAZamhsa+kiRX0JmSXsKFD7QSBEvQQBB7sgnLBTV0KXLbJfli/XAIdg5JprdG4IAQjpOgQ1fB5Bz5o12nGKtsC0+zWJ7uyAUBfCIkAiyDFBhBNF6NS0kLpFcb3JHeHr2O0gMOJiOB+neJ+C9DMVARb3l8fPzglT5TmZJ32Lx22OjTQ0dl5IvVmDg+BK2gYclNNpxH2nvssHPhDGsTMoK0eJ2ElNMjURgNx+exQalhAm7R605SmgbgbdbQD71gYg5YZ7WEIDkGu1ePFdoF999rMhJVD/yEc9Ki+EIOVDf6UzFSgIp5h9IgBxYTVtBQTy34N97ic/5VEuWKTQzZ6dlH/8VFgeAIXqmWfGay74fu9D9scnPxmRW2714gfViR+z8ZwGAoZfPTGm9ucOZIJQ0P5HACW0Mebx0/r3Ix8BLawxhWvLI//yuTMDkPx87QL2zwBTX/yiG5QlJ2yJaYWbwnhEALYAyK72KRH8C8+PwepV24Wqwkru+vVL0bl6GuDRpXQpPM/MUiGti4CQgvWf/9ylAGL6ZVjpIxhhnkVNdRX+rcE5Q2cE//X0DKRX/clv9vsL0QlkyGQY15peJabdpJtIC1WJLsfMmdMA2PbgehrDmM/DRAIJ0eg0hEIROXS4E+dnQJYtbcF+NakVzpERijbbVEp6PJpZba6DtW4kot+DIYymKivLZO+e3epPJlqbmtHcqG4mkCnQ1X1SCosrIfCdK7u3am6myREheaqsUq84F4GOVYT8G1ZjTUbEXlCawPHplVaK6k11dequSDOCGW3sJWWlyjKhnlFQRkyxczAGetiYa664Q2yLZngvJmPCUFvsQZHhCFdyNdXLnlifxKp1Ioe5BngMOTo4CmUPC6iqaTFY3Q5HxwA+C3CeqdXgGLmRfq4nbqPInKDANxxH3oarXGI5utuRACKnc2xl0RzxuUpVJIgb9rRJHGgQ56Vn6AAmg9qEYO/xn6cBqidVhE7F+DBTitCdFuUpFsvwWhPI9vBZyfI+WDcvrrtbTfpOBLRLSBD0sBTAb76jWMqdTdIT165U7Cb2jY23SnWB9nbtnDfIUdDBjnVhxccqL1bUvVYSPL+vTLms/BAKupFMou4mZUwHHAKggkZTkjdXyuBm1Nb3DMZnQIb6uqS6dCHsXpvx2SvH9VIqgVAAj41I/2gngMoBCJQdCEwskVJMlj2pCok4emUs1QndQDfONGyqsYpuypOTD/1OpSxvvUxKCsuUk9nAwBhsuw/gXMF2GYAyDK0DK89t60JF9XcT1t3T28pFToyhQS1ZMk2WL60BpWsE1xrGEP+rrYatN2yWn/jVIQVATLXMrlIUp+7uUUzQe9UYlJV5JQRtxuioOVeZ72w2lsrx/N4eG60Q4utSiOZHR8NYILGoT6CAtc5rwoLDUWTuzAYA0vezUwR7C33bpY8pDIri9dddgd+sAikoG5UjHRvQdRoDg6AKn6EBqSpZjG5DI26PoRPcIUdA7WXhCsX1qBcwdFmfJdj6Fhe78f4VkpfvwPfmMThkBTGe+rm50HxEQOViueEUGLWuySJkq9x7zwJcyznSF/4VQGJUCjyNcsTqsKYkX4ZGM04uXTsLYS1/m+owtWFF8FlSGrKVHYHX0AhkAcgUThYnwwQBJgTwTC+hFe+DD+quw8QiCGEngu5TDAXkqjfZHux+UDNCITutcfk3LXbZMTFBhAQtzO0gpYrFORa7ItSUsNNBkLQfpiacsH/uc5p+xQBAdiq4P1/4gj4GFqld7JTsxrzJUFowb1OgxoQm8jl04uJzWAQZdPB67jn9N/Uo3CZ1B7QPNu5VFL7/+tc6F4R0KtoTT8V2nJNT0se+DNMhhhdyAs9xp27G0NZ4TNwPkzM3H+iNfP8XwDnr75/IudX7ycTwp54KKK3H00/rXA5T27aNgMLGybz+Qc1FONb16EB8+tNBFb7Hsenu9qA7swavjcOrnU4iSTiW6Yk7NSEf+lBY/c1/ubpPsPcv6Cywa9BhCbIXoyPyyMNBrKxlAuoIQpYuSYASBscrAAO+V1eXA6AmX17YcCr44PvR6YpC89VrfHjueOqW2X8CAe776+/2qjDEe6Dj+Nu/icCWOaWE9x/9mAcao6h8+Utu+ea39GTnrW+Ngq6Qks9/YbzTFR+joJ5g6QtfCAMM6CBC6jg+jWyU7yBfpK8vBxNgTeui3sVUERD76tXL5MDBX8sPfxBUryX4pUj93e/2oksWwvWWUML1+vrFeLwODlzgElrOLi4rM4GT3YqKclCmKnFNV+AzGMI12qP+Gx4KQIeyXOrBYXzqSb2ar2hJ1ryIIXGrViyQl7buBbDWK5n5+XkYi3xMYoph5lAvfbhuxuAAROBSV1cBGt4cUFM8imLReeKk7Nml6TikR5nQuJbZcIGw6i8/+AH5+N9/RP0VHM1M0vLz9GS9qqoYK79DUlRaC6DRIJ2H9Sp63Aoy9FhUDPX6YFRWLrHCDK2JMe+PJAekqbFeva6jQ6/ksnZZfEWO0cpVWH2wynDqGTrGikJjYHf4ItWnDxqQypzjAA+ZiTRpK6yMhiMDTiIAiXQTY01mm5wCzYX3E5DEcrggkA/4gS8pbELpLxxRPE79Dikk6EJSX4Dvv2SC4ADZE3GIerGCz1C9HDoo4fEEJmBMs4iA3gLBCpzQjqnzW1zYiH0pBCDS4Yg8XlLedh75lYzF+pWlsL2CmKRbshh0CgqkvqZFfLAzLfFXI0+kFO+JPBRXodrOoaHnpH1Qi9pjsDA1+po53hvlhSG9uhy3tCm8nWuF0dGp69q5D8qhrpeks3e/JCyXq1wIG3Jd+jvH69PZMYFoPyb0+vpwMTzIKmaK1JcukULPdOxPBcBELq65MKhoAckHdSgXYvJgZEDpEPqHEngfTcdx4xoqQrc3P9eLkXVi+yOSyu+VwVFmdSSkpCKp3JBYSVwL7Oyw8twZMFLmukyaqvGDgerpw8LOi+3S2fOYDHdbFDOck3xXkz7+SIauZTJViipz8DkukNmzSqWiHK54W47Is89ryhqP68H7V8kYQMW3v7dF3ffAfavxmfbj+BI4r2EsMuXL17+5FRSjiNxx63w4SYFWhsvtROeIPPpTfT4IzmJxrbNgzWguVV2WykofFjfcMBfZhM8sOL+oRNIr02uR0QHdzeGjGS5zMqcH15X+XJSUwhADoPrmW5ZJScE0dL9elKSzHwsJ+voJd1+Ncz2sMz1+sxu3uVgSx+fJ6pDF8UNlLiwFPkjvcyh3q2nTfKA9dwE86P0lJc8A+/LSQgA9/UPO67d1rU+aahqh9cICT7hHRkJHJBLVn/NEpBG/I23qdgpAy2So1OReCVpotaIbfpfc7mxlR+A1OAJZAPIaPGmX+i6TdvWxj2kgRcrYxSzqDmjXy0TszZt3TEkbcrb7wwne3Lmz1Mr33r0QmR7WPwinlGVPebbb/118/oIF89Rh7dyJ1WSL136641y4sBVdmXoAkF+eAkD4GvK9c7ASzaLWoba2Ulnxer35CoiUAs2HkbB+6FD7OADCCeXcuc0Q6IYgRNcibns436xZDRCFLoRGJAqaVpeiaqn3gH3wipXzsIrpVxOE3t5+2bZp23kBkLpGoHtU/wltmflqApBQKl8AU6Uip+OCAxAeGy2UTXF1dtRYmaILQmACRRgm0gQpfkwyC5EqfhiTul4AH3TG8lsh4oWoOo6k8YCeTJryxAEMLe1ILJoBRyFM8pc03y7Hu3dBO0CwAsqlrxJOUh5ogwqhVSgENSmsQIfKLQHoGQ1jJRmf12ACAW3JELoeu2VJ2esRAuiTp9vAA+V1ZwMg9Z4Vsg+UNeS2nxaAXN/6Rjnetxcr6FumDECaqteg61WDfSxRmoo4xOthhF+eHD4qPcPapaoUug03QFr7sAbZNYVLcd9ipYNiaCC7Bk7oDHoCPXAFQ4sYVVQRgEOTRuJTASA5kdkyrbxRKovrAMSS6A5CG/XCt6YEQCor82T99XXoaiIcE8YeGzaygzg+7G46LG7Z0ehHh4XlQ/fSjVDJQCAil4FSNWd2hXz7uztl2LLbTgG0Ll5cI4cP9cvNN86FfmsI3YdB7FtERgBYWCtX1GPxo0xKivOVYcUjj7yA3B/dGSEAWbJwrqy6rBYdyi4Yb2iTCgNAymH4MB/ZQZVY3CguyxEvxp+AuB1uZwaA1HrvQldhO+hTJ1SoYw4SxVmnAyCzWwqwqFKMbvOo7Nrdie8idrf0oo4BIK2tNejEz5X//vJjyoGrsMgrN94xD+YAsIWP/UB8Md0BPR0A8eWXylxQ5wjQD4Pi8PzpwrXUVrKVHYFLewSyAOTSPj+vqb3jCjc7M0x1Z/eFuheK0i92kRqyAO2bZthoPYMwkhFwjS9GcfV8+fJFauK7ZcsOrP5PEmySBSFq6K+5eh1S2V9UvORJaxJQknJkRK4et55UsEhJMHQglyX+ZccoF5kJpFnNn48VbXQ1RjF5IXVqcBiTrzGdiL18WSu6RX2YULXpH3assNqpRQ6sGM+YMV0BkQ0bdio6VwF46ywPbEsXoiNSgc6LE/SRELovB/eB+z2KjgbAiakAVppZxQWaClgHHYupIYjQC31e8VXNlGgIQZegGrEgzVX/VhRnaGsJUDH8Pu3ylW+JlHk7FB+GYxjaj6jf2Oz1/umzn1b3rbvqSmSq6NVpe8YFrXVZpPjYMz36gx4JJAul0tmBFfH0rqbdoQzVasjW0fGNuUF90pPHpCsz+Xd6dVckhtT4qHX+IpjQmwohy2J0RFNp7ODPYQl6aQBlCyrH6rTedhCtRCO4NdtiV4rBaqxIGNoSdFXM8V05942YwPtA7QpgpdyFSfwY6F0DCkCe6DsCO9QAJvWHAUqc6cyIwiJkgiBR3lSRGxkYBevQIUjI49s+r+xWTTUVr5ejoQMyEOuSEnQiTDmslPYUJu2L6tdjIlkiL+75YdqVK0fliepJaBlso8uw0l7kr1LdDT+6L6FoEKAjKn1BmC8M78X1adPPWOLz0MB60NOceL5b6soLsW0mm6MTGQS4CySktNwLoJUrNRWFml5IkTXdzpBFcqB9l6R8naD96O5kPDmqqIuswQEEUebpz9zgSf1Zc6OLsqzlVvVvBNt59KcvgD6kO3sDlhW3Q/S2vD4XuuJLFV2rfwALQKAadXUNYzHA5p6GHwRzzlrm1MAGewjXYhzdLj2Z5/kJW5k4rryCdMfJUOXc+LzffPMMqa3x4/OM4wWI+cY3tqGrlMAxxdEBnYXPYr48/otjaj9c+JyWYTzWrW+UgkKPAlPffvi3Ek52wsp2rixaAPMFXDeFCLMdHOsCyIW7FGiCJf4yKcyrkSMDj0q451qMEcJMoV76yY81lSGGZPGcHMtJy/rXEQdNEt/3FRV56PZW4jsnDnORPlx7sbQrHDt4rBx83zFV3g1R/nU3lYm3gGA6JNU11dIZ2igjyaNSPDwPY6e7Nf4C/Xk+cHJnuuNYLpcrWhhBdNZeVw1Ptl7jI5AFIK/xE3gp7T4pUtSXMFSRJhy0CaYm5pUqhheuRqpjO/hjpKecSRtyPvvEtO1lyxaCEzwCgeMeTLJt7jBp+0kzSctMYs7nPV9Lr62pqZK5c2bLb548g/fyJAeUBM3Gbp3KVVAWwQYdq1hmgs3HEspylnqjYoRF3qpAITnwxSVFmBzl4doDZQ239+4/CiqiTiQmADEUJf7N92uYXqPO56FDevXYlBcJw4FhrbOoa6iW2XNaQBeiiQEngCHw6TXw2LtP8xRbZupJQwjhZKYSkZDkYVJYM2eVODEh9jn1ZNxrWdOWQviao7QTuvIt693CwnxQujJ6BWMNbBy6jhzVKfAsdoCMZe60Rr0PLEPBGhkcHdcZHIz5pCfsk9bioXHULAPMDC3TTttyYSU3aGlg4D+UOb5cve8hdC3GwJs3FcTkSt2P409ZNrMuOjRY5aL9D8qBCWPMuBzh7zCFH6gxgKfIBL/yoegwKCkadMTimS5LIu5EB+Q23BeVXR2/Sr9HzLgkQYcQtmk/gFtVEUTmeTO0w+I8hGZWrIeGY7vsPvYr6AUyn91quEvloKPWP2pxUi3HJhDT1LacCOUrLKiS+XNulN+++H9YadfX7oinVlY1LpW6khpl8ToCfQr3q72nDd2So9IC2lNzLcR3OBxSllYsJW0IVCuA3RMneyUIAE83tBRAeFEhO3I50g5A/ctHM9eqAw5wLrc+D36A5xlNJVjZz5eyilzoFypky6E9kpOvgU0w3ItJb+a6Gu3XK+4e0NlYCbhdASfj+gS9qf469X4nB9vll7/YCqBg03jx2IYIBvV58AJ4ubwaePD6SZmwQtwOQjtxxx3LACJKQPt8DsGT7jT11+3GRDycuf6bse/XXj0DiztB+f4PddcygQl9fX0RhOGBtH4jkeB7aec3N7ujLu2cx7r//svV4sXxYwF5ccMxaW5skYUrIlKP8CsC8Z6hdoC3ITl0RIfzXX75Uqnyr1Jg5dgxgJLhiKJOPv3UATnZpalrKccIrnrrwrEcurxckFraoPQeGzacgJGFBbxp9au0TtD1zWqWJcvqQJcqQbDlC1hYqETXMQf2x4XSH9kvQ8l94hjUY99QCCIfvlIcRYvk6X0QjKL8cPKKdzWjG7RYfVb3gYO8ebM2JchWdgRe6yNwyQOQv/u71/oQ/37sP7sfb3mLgPuqLXdpxjHRbviVGAmuqDHtOB9WTaNYwY1GbXaPF3gH2AlhV4QAhP9xZSpjXGkmSOOF4hd4Fy7JzdGHnj+WnOyfTUEJoyZpptJTTNwwt9MAhfdl5qBq9b60tEid71AI4lDMgigqJ/+c/yrqDahcUf6H5ySsHIpPfKoUz3HJdddeDl72MFYxM6v3dgCSb2V18LpqmNkgpWWlALiYMFjp3BQ6J2DZGgNnfwg2u6YMAKlrhSMPXIl8ljbk1QQgXeEiCcNlaVZh4HcHgMCyNoHOxY72TPbB2QAQb245wMBNEB+H5Ndb/lOdPjsAKfZOlxJPPZLOjdBXAw87AOHfq5c9JPuPPAf61HGlWRjAdm+Yu15cmCRv7dwjLZXNEI8j4weAmh0hbb0LK158XtjBY/eF1xKvc+oriLsLCrj6n5I22FP/7DHr/QM6hE7tgw2AmPv8RQlpWZgrq1qWIdW9SwIprceYKgDhc+OhGmme1oQu3TQEF+6Q3Tsywm8+fiYAsnxZAyxmXXA0HIP19HGE79VAF6IdTjzeotMCEFKV/H43ui42bRItGlG5HC9LQH4mAMLPPDFCaMwjVdV+uWr9fPEXxVQ+BhcfevraYW8bw2exUNo6cE5aZogrWQuaVx/2dwg0rhgWLLplZBiyeoBblh2AuNwOHE8laGNV0F0OY7FrEOeReS/Wd5cNgLzlLVcrEb7PVwBQ2ibDwWPSGTkgsVy9SOHFucuFmxaLAMSbf6M4PUXSO3RMdeA8ucUY5xFl/PAt2EDaFwXSF0D2RnYEXqMjPbxE3gAAIABJREFUcEkDEIKPq0B3fGbP+U3iUpgP5GrDlHOuBBZQ4Top+D05r4pgUccL69zzKVCmBQsogsW186pR6AGLkRFyPhWAPtANxytvxhjonDbXh+ySqrXn9NL0iwZAmcZCnBRRG3ge1f40VrPhAHY+dXw7V1iRH3Ge+7IN+7LmPPdlN/YFektBmO951dOgoF+pdarnXNuhrSwGa6dhfOTIWW/vaSx4XnmqZv6stlO8JiWPbyyQz3y2Evz1AoCQy+TZ5zaD6pIR06esQLk8ZIqYisLqtH66ngCmQMEpLSvHZDEPYNSrVowJgjmx5GSSdJngyIAUlFZL4NCL6W001JZLP1bcIZhQAupcJk1j1bi6LE/929IAKgmE0b0joHWA++4DxaYIzJ84xM2l3hRCCzP76IXn9vH2NrVtIzbm7aISLXqOogNgv//wmKZ5NXjIqc+sPpOOxjIic/tjcVCGMh2QTDhd3AqAG8PEPRjTq8WsiBUIxy6Gy0ZZMo+z88FipyBqs/AKWjkH/JcUOpaZdCWg16CImpWi5a9VbJrUlS+WyrKZsml3RpBrGiBG/KvGAuOXC+0By4/uU8pa+V818wGFcp/e81WIvDMdrLQZQl6ZNDuhJwrthe4CwM3qwHRb5yEa1qvjV8+4ESJihHIiPLIkWSzoJ8junn2yqLgVtCYtmmcR6La3gy44GACN0KP0Ar29QelC16O7Z0QSOLxbr6UhgUNeeHGXdOJ+ZQVm6RDURqKW+1/CRgmzHNBSyR658qZGWYFcIzq+hVOj6L4MSTSV0dUEoJfI92XOGTfZN3BchixmaWGhG9fjMqkpmo1gTZf85LGn1NsOdOnrB4pt7J3+ILsA8l0FGUrqG+9fJ72DUXRSaMPrkI7OKGiQXUgQjyP0sFstBrAQ+2edRfwDXQMzf+zlSJJKlnE1c6DTxGJYpsOj6UqQ90ADo7dX5NdfuMODYfEW5cjr71oB3ZhPnn1hm+oqrV49Cx+5BDqlLklCbzE8HIZe4yDylXSHFL+q+BRYx8dDZKYHCzzBlCMOM4hiuOZVwwxiVLZshbOYtQiSwDWBNph66ozmcuk41oeuRzFcIBfB8a5HuoJ7pDemdTFBtDmKYSrAygmiO+osxndHM367FkAr4lGhoBS3DyOgi58BmqwcortNtrIj8Ds2Apc8AMn5/+x9B5gkV3X17Zymw+QcN0etVquw0ioBSiDLgA02YAyYn2Bw4LfBxj/B2AaMjRPGxglsohEiI0AZhITQStrV5hxmd3JOPdPTuf9z6lVN1fT2zM7uSmJXqvt9u9PTU1396lVV9z3vnntOk0M+eeBMxZ9zOQ9ZSLvGPnkurzhz2zhUqUIADtFXX9h+ut8GhSiI/VxInIL0bfk1qDa880L2AqUuqGi9bL7B8jnvcOebkWQDOKyGlPCFxPcBpt5oUofPa1cPQ7VrGWSAr4V88YXE32Nx8z/NHOu8dvV3kBUmcHjbBY7lJoyl7wLH8msYyy2XQdYZHi0XEm6IP2W/cCF7QG/I3wA4IMf46AWCcDd8Y7JKGOq849F35eVZNP7+4AdbtF4SrjKOjoGWhIQ2qVVRCCJUFWchANLdZVJhKlGBYQSQdLW0rMQKOhpX0Y9AUMLCDn9qVTIqRvEnVrkjULjyALjMgJbClVKw47VEWGeX6ceWFx+2JVRwA5wktSRcJbIUpmJOy78G3FnQe7Cyjm3K3ClIgIbwPuCoe1LzAMjxhDJMa/OOvmgASBCqUeuX3w6vjn450PmQdnxLBSBNsY1wDd8oT528R8Ym+uf6UJbVbpYyeDCU+ctBg6qTgd5BzadmcqILDdEwUkJYAQhVqLY0XyvVZTVaBSODs+nF+cyD2jMNV/mJGQALqCjloSg2OMhqWUGj7YyPTOL86L0tOZXE+0DrSc2aQEh78hwByF2/tk5WN3fogDgv3aMnJZFXanCMpQKQyrJmCUJq+evfVV9cZwMgl21oka1XLkMvFsUjnEiuXahe0GsHHkY7B1BdoB/GcwdA3AAll21qA02rVp54vEvrBSEAcQcA6OtUteWWV6zR1O0c6BthxWk2NSEDPW6cxyEAI8hH6sBmIQBSjb6SK66ohoRwUjpPTuFYANxw37l0ZbjyiEO2XrdSnnnmOBT2ggBkHqjqVUpNxX70fvXKKKiKMzr4tAIQLxTFllfdpinAsSelKrYc1EnIZEMCsh+mrA8/bFIK506c/cCegRfJDNgAZIkn0gYgpSfKBiCl58UGIKXn5WIDII9lvPK3f1en0bSuv/ZyrUk0jdV38vBZAWDjaxIryFOoYhgAg0c2PqVWM6laRDUihj+gVuWprNtWrRrRPTC3y8B3gxFDo3xFfYtkneDAQ9bUk4lLcxkkSOFrwGhZYZY0Y9VlUgmO+0O7+2QAHieDkxmpxmZbOwzJaCeawvMwnANNBOOczaJlNl3QVKKyACj8nYCHQ5qaNblqFMrlb5XuGWnyzUf8TlQ5GEblwyogEAeoSaGfg2Ht2cjqfHj2fKQtHe05vQcgi+wvCCBmhNFYntYdz+c6wrlfjM34eyJp9pMYlZDZ2WHMtXld0TiQkcJxZ/DPhyb0y9e+Biv9k/LEru+KT/eDsfSSa2ICHr0Cktc9Vba23gVJ2hAqOJMAck40fAO4aWARTc/oFaAU7lh8WLz5sFSip2LGMSGHJx+AyV+NdFRskagX1w+BBp02QO3pG8mAxoPkG1WgsI9O50iIIYHde2oCFY8MZMkBalHx0K4PD8QNMmbjecGQRXaZFCSjYd+T3TDnGaFerChNoUirJOO6/KxemQmgByqVdMrb33qtpk7F6/vA0W7pHRyXyzfUaHM0nTb7JtIu1WztgnLYDGS2GazqNFXdCi+WSlCBvPLZz0BfHeF0KBpA3jkIgKt6SJxuc7xXX9kOUZAVkEOmbHon+sHQeB/2aOD73vtOaKIQhopZHhVEg1aZB3h26DLchayq8NG3IweJZjW4pPjLJpHgl8uythb0dDRAwW4WvSXoqwCgGYIoyHe/t1ttiyBtitGxrFpuvXmbJh4yPAQgOBGHGfBhiU/q5wB0AtMfhufRCIB3VKeobBUKubWKR28vxqLLGKOOhQUGdc9cd109DBI3ggaIamaBfTSd6Fcak1yd2tuh/sM4FrWYkcbiRjnoC7UhXDuBZlSKuuBIf7+0N0HEwFWjbfNtmHxZq5ZzQ7If2DPwIpoBG4As8WTaAKT0RNkApPS82ACk9LxcbABkl69cPvIxcOUQ4UiFbL16NQBHAhKXfdKOxnMmq/S/cEBcgP0+5OdnM0i28HsOS+xDoz3i0Bux6UbN4GvqYexmxJTOaakGJ68BLu/WID3EoxsFlkVNoHDTrddLZVrRNNh42juRl2e0xWuYuoUycu2qCCh+Jg1rhI1XCP5csWL5vPegshZXVI3YeXxcVtR44H1iGi3yb1SPYhiUJ6OJnc8NQ9mKylQMQ6mKj9PguzNmoB6WtKADQ9mKdoR+nZrC7YykKqPTq5zoE/DqdCwCkIm4ShpnLKZLCjIBSEE6Nw7PFiMcBUXX4emYpXcIgkpYt2x8Pahr/bL9uDJ9pJ/EXEAiuKNW9TIkdUWtkK9Olte9BuBnXAbjh0FXmpJpuIbPoCqR1n2DLl/2cnHPhgFQYSwYY/Mzaxv09AC9DcObQFO943QPCEk5DSyO47XjM3jcNQsgogBYComvET4dtGZhFGhEAdSgVNa4Pizme3NeEyZdqQAHbofb7MlAi7q2mxwAswrOjUJrK1ZVwxR0GUAAfFYAVglG6EzuQ9/UU+Rncmzux7Sf8VGTfkT6lSNfLhtW1MrDP9kvBwEmGBSLmBtzSokeOKn0Zcgvu/vnFNVmIdQQitaiGbsKnjq9AItZCA+gdwoAmeHwjeBWUtd5IYfeGIdqDHej6sSIlXvhe7QKNDI0oIMC1VjVCpnsahmBOMShA0cgINEGSesAxEBOgtJmzmUgAuPZW6+R1qYaZVCIeaGnyM4dPRoIVGM2K0wFnUqmjQMkrGDQJRsBPCgxvA89Hn29NA9UQMilAwkfvJzcqDrW1kZhVrsR9yPAGGiIafdhCBkokYjBlKJ2UbXLuJbayrdJTWg59uOT/ccfkkM7E/Dcul27R4/AzGun4f47N8v2A3sGXpwzYAOQJZ5XG4CUnigbgJSeFxuAlJ6Xiw2AHI7Vyfv/VK2k+wIR6WithbLNMjkAN3TDLI5/m5kBVQpAw4vG4ACoTQQZrBiwRyCD5vMs/qVZBcA/csyrQ2aTy3MBQIzZfPo0DBLjdMx2yu2XRaUWVB3GuQAQeuYwXowAhMflKHjlV658k9z77Ne04zwbAOE2k3EFciIAoVm9n8AAIC+HxC97fRLToN3oyIpVGSbzOTQ2p3CuU5GodB0bkEkAk57tFl7rWFbK9L6GXxYAiZQHUGVzSgMS5eamKmlpBIAibQ+UrqGxUdDWpiQUHteMDg+fOAogpsAqAUgtGtCb8LrjJwfl+5DkZZwPANHuobja79kACF3gIxW1sqKjRWqgRkXjPlKaZtBbcxKN/BEYOtaWN8IPZFp27tkhR9kjqvcRVUGmePlyVCO2rtGUsFjJ3LO3G34ZSqaXPUS5nAJ3pQAIjQs3bKCRYFAOH5mCBwiV4kCB9MQWBCDr1rXIho3NUk5AiH6PdFUKAET1p1gBiABgra55pcQCjZjz4zIxe1BCzs2gfCplvXvuucduMtdmzY6XygzYAGSJZ9oGIKUnygYgpefFBiCl5+ViAyB7YOz153+FpBO0ihXLG+XqKyiJSiqIU/bvOw3lHAVOCpCZ9er+F6GwE3QPtdqaSE5JoMyn+Rrwnxf/nKBY+SDhm83StG5Wc2/O8TEaoGNutfLbUGeqWTQ3qsfVoF0Z0QIg1BhRz4+Nmc29pLGQevXIgRmstXvp8AE1K8iUVqikqrKyEhST+drXbj98IqDexTB+aseEZNqgW1n9QNK6etkME249DkGK1VA1Q0vDXKT0JvZJeDkkdIlc/pHUKwZ/lPlVlQRuLprTtfa8XtVw647gfC6B6tLYpBq7IcervU53ix+F9Or4mKVBPKnoL+wj5wqzEfVVm6UDBn9PHPqXuedIdWLUQ4lhetqkniVZPkFMTqnk2B1sw5x6UD8Ii89RBkoMGoSxOu6GLwv9OtgXFIzEJAqlPVKjfo4qQx/oZk1ofu7ZoyoEvXtOzb1v4RQM8CxeK9of0EDthBEkIwDKkxEzaBx3O80m7KzR4Ty3RdEDp16JyPtBLVNAlM7nRhTmBAbMJjI3aGktHWpbvysiN9+4DP1NXggBzOK9NdMSjSqVxLXqdcEnBTQ1Ns5/7t/uBh1NUfA8LlVhy2iyzIo+6Haj1yKnKjQFnRrGxyEoXs3Nt97Y5Aj2QCJYUbdGUCHyRhMSLgvLzTdsBU2xSnvvgnsYlTbMUyAhGcj/cgxjU6gmpEGJWn6d5gfyla/uxDWJYyuwMheEmWkFKj2rtGSelwzpdvfddxS0KVT6dHl0Kj47nbpcsFFZgjEnvW9WrYpJR3tUTnZOa+pWGfjeuD16sziocT6vuqZf/opt2s89u56R33gjVDlQmekc2i5JVL4YcdwHfvSEMFI0vERUlW2WejSZZ/LTcrjzpzLRUyeXXYYGdVTQWPE4dEi5vdthz8BLaQZsALLEs20DkNITZQOQ0vNiA5DS83KxAZCDkVr54Y+vl5/v2IdE2Scb1y2TuupK0HPSAB3oARhViWmsMgqeuaLQXHHF6rmDe/QXD2lJBWMyPjr3fBmcuGnmxiSfYIYGdQ4HZDVBEaJUrwfu3cIGd1CYWhsV3WR5a0TySE6NqI8qOkx/r6HQY67mL1++XI72w+tgzIG+A5eEvSnZUJNA03QAjbCm2hZfn0Wzc1VNtbavyy7fNLf/PBKw4VFF3cImWmSRJJ7sG5dp5JqkmoXRyBtE4hUHAJua9mHl1o/3SGv/2FM7OYNm66wb8wUpUgdoMhhLvhBFNSmNBDCD5usppPPg/yOldznHQTtRb+TR+y+yWvKoIp6cRg+LOn5SdYygOSQjnSxH78yZJqNGjwi3oeLVDZveI3tPfBt9MKovIiurJKrP5Vh6BMBCJb9BRxgJMhqGcz5QgnBuHPDfwLkE8UrGAQYyMFacTKFCAJf2jOdX5Q3NLTIBilt1Qz2Scxwn9kHHB36JUtX5SwfMBu/sIypZz8Jo0AUDOmugW0FcFk+UWazMX1hQ1cviRYTfnDAutCpM5TPqGiONSQo60HWMiD+sQGY2rcDDG153JRrtw6j4pWXX3kEZRb9KZ+cUznEClQuVgBNMM1yusNbzoAWoWq6A6X7u0Wl3a7Yk0MBfrsnNhsNhDeQkJpJS3wBzT1QQ+WpWDSlpnUYDvhvqZv3T+5G4K3AZnx6FHHAAVZgOyScrIQCQgQ9Glyaxm82payEIL5cEKFq3375Ko0V2do5LV9cI/m6Md4HZRf8SgemqlVWyenUMylYJOXx0VOsrUYFejQr1Hr/3nnfLyePH4PkRlD3dx6QmUg7DUsgM+CHbK8My1HUU9D/lk5KHR1Aac+R1l0lr9XUwOVyuNb3vgzxzFqBwec1WTd3KbjJf4LzYT79kZsAGIEs81TYAKT1RNgApPS82ACk9LxcbAHkaSdSu3a+VJ3cegOmYSsYr4JLMuP669ZpB2wgad88HgGgpDFZzjcgguXYgKXKD+91aAxlfbfXbCVfkSiRySLozcJVALlkddUDNCqv1cHhmuOCEzgggeTd88whADLACcSHZ3ePSVLC2taNX5AIASP9YWvaenBYwWbACDIfuabesgXHdKADZwFgIK/8pDYRURmYhDYxkbyCKRBLN1xivx30cAICJYRtWmVOQeB0AbWYSTblhPNcA8HXgeQcglDHdvPJ10j92ACBGAUOPqwkyrfDVwGo9m8yTeVaPcnAlr0aS6NP6FRygI40kB3EsLjkR3681lA8mT0sAyfoVtTdhuxoAFhgJjo/LRHmZNPtCmmgxXqnVHKbw3z0vAgACsWepqTerMF2dCqA4YaB5LgBk29UtsnpVDZq3WW1RIIW+FllQpdJJVDaAdwhABidOyQCMAfk4FIZppWHuk43hPmyQCFTIDnfukZHxAdn9BMaV1ysucHYvBiB8D7qNq4DUrq5QZVF5nrsX+aC9g3StmMQhdb13L4AE+na8ANwFCAmoSGOxoVY2wT09Vl6OHg5Qq04PSqw2pIkldE/dj4qa0p+3AhBvISTttTfjsyMKYYgRVI66pG94j7TVvBriBARbLo1uZTeZzzsd9i8vwRmwAcgST7oNQEpPlA1ASs+LDUBKz8tFB0CQlD784I1YRfXIA1DG0ZIYvdm6qiKGJKoePh9R6ekakE3rlQnK4OAJVD3MhuJwlaLRnOyCnKceSbozIwIhrK5nTEdtt+6QHQKlx4h6GM0x6iDj64WPQ4Y8dfQcAKpoz8eTrJx4QXGCp0gKq7bYXVWM3hEZiQWpdOWQSSzaphxRiUm/hKC85EeDbEDvWc4k4MdQphK3Sl2di48zyMzGwaNnGI3lTx/LS1U4K5VleVQ30nJyOAiwNC49I1GpiKDC4k/JdNIPo7SQtNZOyOkhBdZYefB5T4H+AjpPpgXVEdBQgpNYCR7CijCdr5sBvHbjmPQGYIxZC/TLGJEFPyZPyWJEEhWQLCorjFTKDWlhP2wnFHXIhySZCaAb5Ci/O6wqS64gtnFrfQ0egMYsOGU08mOQXqOZ/gFApFB1CmKO80h0Q15UqCiPjG0mUaXhjKNNW0kk418OzzB15ohJDIugyX5gaFgONsTk0D+pc33VlibpPM3VbggC6OaWvQOQZs7p8s1GYzaPSa+UzR3wc/bA2mWvr96jkuDQPUMK8NJwiaLz5bSj0aWjITvNubFGdrYNx6xAB4UXnG61v1zOIlig0wjDdUclPq5Ack0lqIuISoCzq672S014BSh1CVyv8JrBvI7FqfQF00XuE3S5iWFUyAA6yqMBceWDcrx3HyqPHbJnxylZs2Il+j5iMAk8KXufccOvQ43RCdWzdMYQU+CJ0ylopKIV1LUyB2BQiSsVrHg0NZWhz6MKVZ4cmtfH0D/FKodOwcN1mS2oSs7H/vy9kEKeQZES1wKuJxfnCvdt10Aa8wEAhfs1PvFv2rapiRkJ5QNSW7UNanhVuL6mZHx2P0wpD8q6Vmj3ZwMaNYx0NCpc2WHPgD0D6rPXlF65yGaERoS2D8iZJ8X2ASl9odo+IKXnxfYBKT0v9AHZCe76j3+4Tdrb62Tv0V4kk2gi1T0KMrNZcYMeU1dfLtfesB49IZ3SfXpYtm4ql9pGRbdgTM2ohGV4SsmpjufNqocfcqh5PdemiVpeV14K64lfY8xUHSrDsnDEb0rWTs+ofoiGhgZZv2bt3PuloegzMKyqIiNYeke9RJPe7R6DAzSeC0ASFUqfkrRI1taWq2ScHgjRMhi+YXU4CaqJUwdC1RU+qYp6wLPHMYM+0z+akZO9SST1oIjVTsmxvhi8Msbxuhz6XuBNM1YtzVVDeA8Pkn2oKoEvT1BGAJLNtUICdxjPlaM/4zQSeiceN2I1HNQaNOvn8xGACwW6snnI1VJ9CwljIc/nVDLNlXgjSLvKQ57VAz8JBulbTigf0YW8f/YkgE8Y8KEZK+Z+ADKvJnvbDX8NeqIMjM3iPZ3a8XLPjU0VkoQq2YmeKelGxSnrUSenqVVR1Br8DqmFBPDICPp2AKr6BnDsnWMadS6FPpHNmypgVOiSIyf0RB8VFC04KbqHx9zAX7AHuiEh3s8FMMbIFTA+tw6S2XSNc8Bg3wppgdo8es3+kwx6mRjOwhr8p/dI4Dr2l5s9N5UtR7VtNm+6GuANimBuv1QEqjXH92lQ1cBjw1xDcQrJ/J5dMNGj63h8jyxbrswBZ8dV78gY/EjWr26VCsj7Ugq3uiYqO3Yfgtxvk7S2VuC1vXAXH0DFAdc2fDsodc3w+k2gxb6qOdCRU7WoxUKjWq0qB9WqQjMRPHwYlawJQ83LhQqnSoMymUH53fe+DvOAazobh/wwqJek5MHDJRqsxp3mQjP9MACvV06OPyCOpKL5rWp+k0a5jMPp/MCpx+TxH43AALFc7rrrLo1uxd6rz3/+84uO0f6jPQMvtRmwAcgSz7hdASk9UXYFpPS82BWQ0vNysVVACEC+efcVWKWfkcrWVs0g7ZldynXYACB8XN9UKVdDWWdsbFoi3llNHjSHZJrxQgMQvmcCCZER9KlgxFNe6ZqqQIqUlQr/lFT69SZyrg5DbpiRRo9JEk3sU4mcDCP5y2B1HC33WrUgQClZbONG0jeDqsko6EY5VEk66pGE90SlrY5KYGgkTxakZ7RGAyCwVFTvDWpJEsknAUgm24KKSw9Wj2tA25nC/qbPCkAKSFqTtLTWm7BzkEh1g+bEyGGMjIqV6vfQbKOUzbYAsEAwVW9QH5pKQqp4Vn66awC9K/NXv3F0eJUaZ2V7uwwfeFZNHXhmgbBaOTcACB8PPnJAe27KIl1sAJDly8qkLBKU3Qf0uX0JAJB6KFFVVqCHo2JYasrrpaaqAeAuBf+SGdDcAJLRhO+gTwwS9mRmCj0f9eLPdbCIJIPjqIqhihIEgMulalGt86CXaBQ9QxNIyoOgWNWiCpXHdeWWYwcn5MD+QU2tiv47jAsFIMXAY+/ekTnTR3URMEwA4vPG5S1vuUsTSXCgYjEbhNs5GtCTIxFJBJajQgax6OleXGsjqGg9Lu1lG6QivAa9Tv2Qbj6CazUpp3t7ZOJUq1x++eVa8/xjjz2GRvhe8+3sR/YM2DOg7m/8sysgS7gYbABSepJsAFJ6XmwAUnpeLjoAAnnNbwCAJOBUHQSdaeNla9ELMiyHDykQ0tOjVGxC4Xrt52WXtUlZ1CsrljXICNSp+k8/NXegdV7VsLrDm5NgQpccxcprTue1m6pEaGrHCjKjLaaAAaMSkr4OJP6MlG7kx8dNTU1wVm+ZN6F0de7pUU3Py5BUD40oU7lguEIOdCNxQmM11vdRGUCvg2cY9BZVUZiKq1XxnulKScFHA24gGmAh/SgDStNEHGo/SPwDfjeqKA40yg5JXa1fBgampaF8DKu8GZmYxIpwulUqfScBGnQfEJg1JtF8S9qPx78GVKiDeBf0XDhhV4/qBZvTw9H9GI36ugGhRfuZ1A35tLGx8T1vrspn0U+ibaP3nY85lLnj1bWQZw2pCtSBrkH54XZ1rrSg54buCTL3HOhcrrgqB+XiRoOxtrG4fGocDqeal+ysCYJEP0dqEKq3oKYmoNF3HnlEyaxeLOH0GMpeqkpAuVk3ricVUPDSK2+aBK5ON1J/071kDMqSc0bCqCKFQB289pYgQOYqUPGQbIPa58jUgFaFSpfe/D0wcFIiMfi4QPlteqhOamtimtlfV9eQHD00AdfwGdm6rUMa68rl8LEeVBOqZRQVqc7uLrn9FaukvaVKZhMZeQa0qz17jAZ+Baara1DVQnVu2coy2b1zF1Sv9ONz6PcBaFsEDgvFYsCDoMAa/gBoVgAOW7asgefIRgDouObg3pc/Luk4+p58EYgu+EGF7JcEqlyJ6X4J++ulIboRjfMJ6R/eKWk09B851Stlvhqp9V6hqVs9+eSTdp/HxXKD2OO4KGfABiBLPC02ACk9UTYAKT0vNgApPS8XGwDZH66RL395ixpstguNq/AB2LQFxmM9ACJx6epXNKjRCTDZLbzy33rjy6AUBUIGVsMrc6p3pCaoktsfnTZVq1LJUYnq7R5G24P2VroXQTW8F4xoQOIf0c0MnUFTkpfKUM2Npks6t28H6JgcV6pbc7x3PGZDNT1CcuB9HR0BzQrypOwlgbiqBF0AJOgNiaOnIgcaTq1vVIYHlXTsGAzjGNOFJq1ZOOIdw+uwWo2ks7amUkZGYSgHc7bm8hHQsxwykfBLe/Uk8nIFQNLomp+GElEOACCZbUIS24lxAdZAaSqRqMAdDyKVAAAgAElEQVQ+M2hu7kRTukow2ctixCwoUowUQFPOYVLbkroy0/SsmotItkqWt5SBDkXlrbx85ctPa3KsWhhu66QgZdRzHr2ZmEDMZenFyAIgMjJar48JAOcGdJYHb3zjavnf/7V4fSz1hc/rdkZFzKRj6W1ISK5N40CBZK+mUYvwBgAM0WvEuOqGKKoTAfQWVUiswgEaXzma8g/J6RNuVDnQC4RehnLID9ehh+jEsRTcyMNSjQpSBTw6eL2NjsVlYjwNatMglKqgeKb38uRYfXPrYzOoiVBUW726Bf1ObtkHM0Ej2tprZfXacoCfkEzDM6QOQg0uZ1COHR2TJx4/rfX3ZGCIuVjMBx7Tsm/fCHo9MlolwgjjfuG9wmhoKJdf/dU2XEtDEonWobKTkP09j0uhakTWB29FL8cpgPEp9A7F0FtVKeX+RkyhT8anj8nTB+/X9tG5I4iG9Ss02hVlde2Kx/N6sds7f5HMgA1AlngibQBSeqJsAFJ6XmwAUnpeLjYAcggJx5NP3qmt1o4OHQKtKivhWCUSpLVac/NTzyAJ6x44A4C8/LZrpbU+KDkAFn/qCJLt/EUFQDj7oxbn7bijBpKyWAkHGPFBTnVZRRI0q0npBtBiGAAkBxO/pLNRa4Lnl0ND5SykeFMyk6uX3iHUL1DNcaIvpKE8jmQsdxYAQjlYPxpv6XmB+VkCAAn6QN/yhOFREUIzMIWC4fEdjGh+JTwf3f0zcvDEFJzqeyUxYtLQXkgActddHfLww10lqDxL/DJ5XjY7dwBSUe1CFaIG0rIhTQ2KLvRstk54n8HK/rTWoD52ahXEByKoXkBFDAk7wWlvD6p7wI9JCAGc7BwGOI1DYAAQN6PkjXNQsDobAHHrQDtXgOJaZUQDJE2gOQbKcMYBXpLJFMQecN8NhdATonqsFgMgNBDs6IjKsmUxvG4GqlYjcE9XQJPX7EIAZP36Olm3rgEVoxOouqzAwkBStnf+WHudtw7Swwm1ABGQBllXdxfG5kZF6CToi7u0fpoTp3tQCdksAUcTQNpJ9K7sf17Orr1TewZejDNgA5AlnlUbgNgAZImXiraZDUBKz9bFBkAezwbla3dvkdUr0STtK0gvEgquolZVV0tZeUzz8Nh36Kg8/expeDeYVYhQRK2e3ritFU3aFdI1NC6eeijdMOGJd0pizPSEEMi7MtgjYUReM32DGZy3UoJOtepfQEN3xKVW+yvqTfPBCEzavLoCVESvjGQhl1tVUaltS+8DI0JodjWMCKurFG2MMTCskjge16zFa2RoTKkbjY6r9yNbbHIGvRy6AlR7cxmSLrUPl79C+qdq8HtaGiJjmg+I4deRgo7wFPpS+PosmoIdTnWsTjR5J3U5XM0XBIklg/QuIzKggjGigfVSAf8U9nVkADi8AHcMNjM/vvugPH3gqMRGVUMzKS5ZbbZVoO1+7nHxAyaf1gSUakQXEi9/ebPWxNzbaxoaXsj+novXerymqhr3l0ujEoL5NiKfU9cgGnJk/RUO6WheIdWVVagoYBucCjcUqQKowA0PJaBYNYKzjyfRhB/y1uB6mpH+gXH4a4zp51udQwfkZguQWFYBYOpU7+HgtcNKCwIi07hv1DwZlYcM7oPVaxs0ylZ9ox+UPyi8oXqWz+I8FSIYw7Q89jPVMwEy4aLTE4Ma3OrV5QAvYQCASRgITgB44MrQnDXVNeZ0ohKnO20SQLEhvLa2TG66IwTgkZOB+F4JOSoAtjfLk7u+L83NrdJSsxljxz3uogqWXzPDjE+fksGpp2RwVN0rM70r8d6rNeCxb98+28V80TNl/9GegTNnwAYgS7wqbABSeqLsCkjpebEBSOl5uRgByKf/qUMb7F23rNd+DvYpCpWDK77g0YcjYfnOvdtLApBYvUr81jTXSD2cmFNIxDIzXTI1oqhNWlxCAITDndKdwtlg3t5qUpTC0XJJZOCLMgOQAHJXVXD4DABiHHKWiS3CBd5ZOmtKuJYCID5fK5qRWyEbHNGSRcbxvtNy6NQgVL6mZGhI0cMYFwMAWb9eAb/9+03jSfNk/3IenQ2AlIXiUl0dlo7l9VACC6DCkNYkoqtiNZo3BytNafR2zEwT1qHPBz0Xz+wAlajTABgEHQbIOX8A4gVQWr8B/RONUVRNPPC+Gcf9FYQbe0AGh4dl344EepsmABgUgFkIgDQ2lmnAIxTyAHSMa+Ajg34i4/pZCIB0dFSjh6dJk8QN1XXJ6Mwp9G2Uy/Kqm1H9yUDyGeIC8LWh3G8k1Ki9fyo3Kl2Dz2KGVJ9QcqZCygNr5fSpHlRa9tp9Hr+cS95+1xfBDNgAZIkn0QYgpSfKBiCl58UGIKXn5WIDII9Bn/9Tf98usbALDbR+uWnbZukfUnK6mdQ0mrED0tjYpClF3f2DZ2Wa1YG5VV+AFD8EYFc3gj/vlNaqIFbx3dLWFAEN5CAkOdWK8OQwG7LZTD0hBWzHcMPTgOGAf4QPLuFGREE/YtA92uvR5UcBhHxoHma0NDbObetDAqftC2ObmTR9SRy6O3VTm1mxof8AY/3GDTBe3D23D6Ma0D+kr5DjL52nT2l/j0ZbsFJsjq2iilQqALRJP3pA2GsAfSlHHMc8iSQtj6RV0VUYaV0hjMPOOobnnp9Oq/1lPG2gtZTB+TogIbdeAUL5ZAieDI/8fETGJiC/qvelZNBHY4RDd9jm79beF+vjuY31B8UVENK5LiSY/JLu8/jjF5OykfJjCeF6ZeTgMJ/z75Qy9FO87PptWh9PEo7j2TxEBqDclUXVbMfOk9LVOyDrVi5HBQTeLsNx6TxOSWU1P24P5Z2VAoBWnTAqCjhvWri65iR93TAGzGcNTxFe4zr9CXWqnCh6WG1tubzuddegfyeJfospVBSmUfmYke5Ojxw/NiQeJwB83qz8FZ8jq4cHwcbhw2OaS7u1wmG8hpUOo+rB67SpqRxN5i0SgpLXVKZLRuLHIYoAHxL/aghB3Ix7My5947tkdnQGZqHqXqpsC8P3RVUys3BNP7EjBvCyAT0lM3aD+YXcQPZr7RnQZ8AGIEu8FGwAUnqibABSel5sAFJ6Xi46AJLxy19/Gg2xzRXyqqs3gIbigqSmapBeE3LKz4/skRUr1morpj967GlNpncM5nxGeAFgvHpD9USNUh16/Zsvk2ZQNsZkGg3bj6N5WiVj4xOdbIeeNzE02/NpjugqwuiZYETdK0GRMb0w3G4FRipQjTECreTaw6pySIROWwCITk2qqVUr9Yyuri7t56rVa8QDyosRJ46rSk0cniBGxKeVxCybdMvCJl0piGSW4YYrOGNgwivjCY49C+O5aYzZrFSM9SvVKDq/D4dNOlpaT14nZiulCiCEdB0ChFQ6I//zncMy2W8RZdSpW7GQSS+aThlGdGcHIFZQ8lxSsCKg3111VS36QC4uJSx1/hQo2nrD5WjirkQFq16GxkfkyWd2ymYkz9l0Ab4mw5C5hUdHt3ktJXT1NZpbFvRGb3rGOEWBQ4eL14kCzzldQMGBaxnaZvplw+tE/b2A6wEnXm2rX6N87POfkptvvFaefALAI67ACul2SVQYFgtrY/ngYAIVjzFUxXi9mtcKAQfDCjqMashvvLUJ902VnBp9UgpQbsumFFjLJtV1VRNeLp0jP9Uer6ppwTWt7oU0aFsP3D0G5bMarcGctD9SrYaGFJ3RDnsG7Bm4sBmwAcgS588GIKUnygYgpefFBiCl5+ViBSAtG9vkLkhw7uvskfKyKKocJgBhktTU3A4H5HHZe/jYogCkKuaX37gLgMU5Cz/pLPjiP3/RAhCe4bGJjAwmohqQcIO601aujNkWAyCOfDVYLpBTRcWDbthxmPg9tu+oHDqA1fJJSy/DRQpAeHwXpxIWZYITWKVfIc0AHt29g3CMT0t7B/w3oBK2E8lzdUWd1KMPiNLQibhTHn1Una8XAoCIUxkZunIbcbUoMLsYAGFj+caNVVp/B80Dz/TwWBiAhMN+ufrqdnhxUFABfR4T+6R3areEotNnAJBUdgSVHgU6rACEhpnJ4TZNlctWtlpiomRvZs/AOcyADUCWOFk2ALEByBIvFW0zG4BcOgDkU3/bBKpKrbzpDVtQ4ShozuV9Y5NyZXODTPWpysHIYJ+4mtrgghyH0/EIqCuKVpQcKZdwVlUwRl4bxqq+V25Gc2+wCoZ8WAX2pkdl3KfoTenxHpnpmb96ylVYFxyfGQG8cQE+G4wy97p50rE+3bF71TLVhM1wQKmI0dxQrXl+GBGEoSCjsdniMVKpnL6PHD2hSaYymFidhncBY/3Gy+de/zRWyxk33fQyOXb86bnnc1gR197XYe43jflipJFSDkzEZGWV2l/U36T9nBgZmXv9icwhybLhPgM/j0KdRulhZelfv36vtk1ivGJu26CvHhQsRekKec1m6qnUmU3JCzWVl6ZlmSv1c292Hg/uuKMNSemgvhJ/Hjt4Hl6yenWtXH9TkwzBJK+AeXUXApqRZP/giOx9dlauvLJFrtzSiub5Ka1f4tDhUTl08LQ+EqMqlp1r2Hc6Mf8FVangHM+vdvBZNJvrlQ52a8xVSCxVD7VzVRlxosFc25feS7HQFLS3RzSKG1Wv+qF6xh4Pjrc4jAqH9TzH6lKydlWrrF7VDC+dE/CW6ZesuxfKXOrVo4Ne4F5VqXPrvj0eR4NUlqsNsjDN/Ok38rJmzRpQLxu1ikdnp6Wf63k4b/Yu7Rl4qc6ADUCWeOZtAFJ6ouwKSOl5sQFI6Xm56CogaZ/89V83YlXUgybdmFy7bZW0tFbJKPjwx4dGZcvla3AgDmnQmnMLMgWK/eTMtHz5v8zEPJ+vUgebV4mNFzSuK25dIZtWlkseXgej5X2SCCXEPTko2VGV6EycVlSidCouBTh4M4I6VYuPM+4g1Hr0RtwMiDBl6nFHq+rriKCB2IgAcsdYxPR/2Hz5Bu1P9fWKanLokOlZEQxFZft23Qkcf6uuVkpZMwkTwPQPKNDgAZhqbzN9ObwwmWNsf1qtZDPCEUUTi1V5pHukEQpZeVnRBFlWzSiOvQO6iyAej2W75TS8VRg5bwd6QAg4HPKdB2HYhqbovqNmb4bXVytONgRzC52Tn4evR2oB8zmDYlUadBR77c43ops7mHN4sGVLjYyOJrUehPOJUrKw57IfdCxhc3VcbnicxGJhefWvr5LxONzq4TY+Dd+a++/fiabq7JyJ5ob1EA+Ayz3pSydPjmk9T/G4AthUe9P2Bfljo0fGgd4ktD7I2nV1cvw4BQeMc6m2JZQwjCXV78bz8+fXBB4LzxWrHatXV2jAY3w8Oacy5sAABgepMCVyww2rIL9sXvfaeN0FufLqtPzg+0ekqzskX/jvN6LHJC1j+afQt6GA/0g/5ITH1YKBPwBdLq8Cuu31a7Wfw4ln5SffGJcPfSgkU1OrcKxN+HdcDh5UvVul4tgxGGJejWu6qGWFGgoDqoVsLii6lsCl/KlPiXz1q+rxpRJhMOxe/WqRj32Mcy1yGnj1j/9Y5Jln1BFUguV5220if/VXVBsTfJaK3Iv1hH5VWJuLt7wFwhLwC33iiYWP/L3vFfl//08AlLEAZFoplXwBhMzkF78QVLjm/zmI2+LGG0X+6Z+woINt/u3fRL7xDcH1vvD7rlgh8prXiPD9ocIu//iPIj/4AWmr6pi2bhX59KdpCAvVPzBh//ZvRb77XVxX5tpKyZ0fgcXNqlXz/wRFa/mN3xD50z8FJRGXMtl8POaHHya18czd8D05/5xzxuc+p8bGfTfD4/VtbxP5vd+b/zpem7/1W+jlK8LN0EuQO+9Ux1UqBnG71GJtiOPqXoBdyvOyadNzd/XaAGSJc2kDkNITZQOQ0vNiA5DS83IxA5Agv7EQoTKV5KxC0+rVGzpALHJI9XRBS/emkOzf/d2fyppVy2X74ye1ht1iAMLX+lbVSmXEJ8t+a6ssHz+srfbPFLplNj6JWkX6RQdAqupccIsuk4Ono5qHSCyQhcSwA02+pvSwFYBkva1ovi/HrLgkl8rLNx544pICIBeqhPVcAZC6hjJ5xSs6pLwCnjTIYMbRuK8pWD05JIP9KhMOhU055hkIBdBEj7EUAHLrbWvQN1QrD/x4vxw9ZggVPHcAxFCzKi/3a0pWbCxPWMCwE+Aqm92ljfeDH2xA8lc374Olqior9/7wpFx91TSaw33y5nfdKiOTw1LZgOzQpRYEzgZAxqGElRttkS9+cbt88pNl8s//bIomLJQeEIu1ohhZnGjT45Fg6eUvV6+kVDUT9wasG/zJn4h85jMi//EfS0w6nofNelGgZMK9FBDElq+77lIJ94c+pMAWVIe15Pad76QKnMDAUeTDH1YAhMf9wQ+KfOlL6h+KxVoyuwU+r9//vsgf/qHI175W+qBuvhkGrj8CQMQ6y8qVCqwsFFGseTCJ/9d/5SKJuRUfX3ONAnkf+Qh67iC+x2T5la8UedWrzgSLfGULmKBvfatK8gmeCBb/7M9E7rkHn/N3q7n6h38Q+e//FmFiz68IgjEe3//8DypqJdqXOG+cF45DF/XTBsnXEuRw7jhnEPjTQM3//b8KhHCOrEEw8IY3qO3/8i9RbcdH6R/9kRrju95FkRCRr39djeXxx81X8rg5f7ruyNwfoJ2ggbuFcDX3y/HyH0EcA2xNmK6K3HKL+p3ndMeO5+7CtAHIEufSBiClJ8oGIKXnxQYgpeflYgMgP0sH5RN/vUwNNq/6D8os3xoVlQFZu7FZlrXXwNsjoSkvVdaVg9aBT2l8YN9//yPglcdgyNYnw9OmCpQ48M2G8KwJiiMyKbWBsGysbZJVlTUyW5iVrtOPzU3QhN6Em8lOS92wqqZkwx5UR1RlJKJXHvi4qlJVNar47aMHFbjK/GZjeZDLgIjKmNqGrulGzKKqMDxiLtv29SlK2HQiJa1ty+e20x7Aybw8ajbN5yBPyvjFk4fmtkvoruMO9wS+rJE5IPqGquEvQaoLv174Gv6Ea7wzh9VpZCl43unGtzF9KkBfy4N6tv9kn/z4Xnxr6i7dvnwYvQLq+AsZc15n9QqINYHnNgYdR9ueZiSWsFK0+LrFFLPmT8DCv9XUBNBrUSWPPFJ6qbB4fEvZb/G4XF4FFHK6KpXahzo2l+bTkpa7Xn2ZBKHE9vSOg9osHz+uQILbG5EMGvtVgD4F5SuGw2FWIQo5L6ZbZXA5yCurDeZTnaqq/FjpVdU6WEHq+9N/aOdX79nh63C9MJwuJPA5dZ2qMKpoat/+YEqrdPAfXcoJPBaqJLECQgAyM+PEWHHvVV6GRIzvM6VJPK9Zk5LtT3RBsYvqXSLv+LC676ax/TAqmPrAcX2o46yNtMnQoBJFOLE3p6lakYp45Mheue++U1qizaTubMH3YvJaXO0wAIg18eS+yiAc9opXiPz7v4vUzcdQZ3ur5/TvXGWP4dQwkTxb8Ph+it58goofw5uRq//1wLKsFlSgiPStb4n8+q+zwqpW5ZnA3nST2p7zyAoFQcff/A0FLVSi/+Uvn/mu3CfM47XEF/3+iwIQbjMJXEmgwsf6x4W2UybLv/u7CngQMPAcrYeyOkEfqxqsWhTHr/2aAhx/8AdqDAyw7zRwweMg2OD18M1volKGy5rvx33+8IfqWFmJKA6CElY6uK31OigHc/XUKZFbbxXZs0cBNp4LgiMCEII7axAEfPazCnSwcsRztwxfVf/5nwrEcjw8rve9T+TBB892NlHlXiIAse6JoouspPD8PR9x0QOQm3CyHjt4YSXzAlC/W0n9n3fkUHpy4kPErbMtzndHKbAhghvP99XqdckTGAcucJ+psnleO4zjhotddV4vnXvRND58vLiJgoryfd4x8iS+HK4/75drLxxDiTGAmzxq0uTPa4fdP8Pqt74CcF47wIu68AGDvFTqLnAsuzGWrRc4lgMYSwWu3VZTwfW8DutnT2FlpKikfK472oPybwxfHK26kue5vt7Y/mfIs26cz8Y4513Fthbke4965OOfUJQMGgFqAV8AI2K6SaBndVC2rW+VGVCFqkB3aeJyG8r1ebiBY6kf2rTT8rc/fVR7mTOhKimM8nGfTAFMGPGW996A9ltI1jaiwTUKl/DDj4qP3wyI4QFT1jUKnvxMQvV4WD/7mxrUSfTq3Hw+9gA41UawXMb3xopxNKzoWCM6laqZtXo9WtvbpH2Z+WFIjjtjbGJCojBetEYY/ItjB9U3bFNzo5zuVbV7i+Ivmu119SH3CCgBKvljpBJq1KlkQqYSQfg9ULNLzYMGR3KofSAppNISq0Od/ZPyza+YtDanq2IOgBj7BLEIjf3zDffmDVj/5WzJ/3MBQEgZeuUr2+Xb315kqbbU4Eo859CVjp1oyM/rvQ55yMIKQZo2XyYoKBDAIVyWzIbALpdXKmncByMPipbPp55j4DTMhaNgnGcr2Dizx4LS03mHDmIKPM/Fcw8g6dQ9XghGnPqbaNemXiXJ81pUB9jYGERDfJnUQNq5VLWj1HTxes5kdiGxbAadplvu/JVmue9+fHg4srLyiqy87q6UfOxP++XBhzfJ9dfvlpteH5JwWUG2bXHJ770ljt4uvB736ffvC8v2HX75j78f1lStXvnKDnn/+4+iMjGBxDovf/d3KgkkncUAIKTeMNEzqDfvf7/I976nErmzVUCKAQiT0WuvVfQkJp1cmWcyvrEoF+Bq/WWXqdX4171OjYer8UzouYKO21RLOB955MwVbs4fV81ZHeBYSZ8iKGCiyhVzrugzwWf1gwCCCTCTectaxrxTQPrQ9u0iy7EuYaz082OPAOTjH1djI63sta9ViTWD4Ortb4cWGz7KvvhFRRPic0z+meh/5SvzzzLn6Wf4jtu8We2HQGbdusUrIFzFJ6AjbckKQDrwsfbooyK3326u8vPYCDIIfm644cwrjMCDIOqOO9R5ZbCCQYoZqzoEIARQrAKwAsHgHB4FC/V65Cv6x+e8HfNYOK6n8H1pvQ5YCSPIOIwckFQvBp9jtYzzQiBCgArBNS04Lo6BVD9WSxi8BkjfYnWDdCiCpHe8Q73X2cIGIGeboRJ///M/P48X2S+xZ+ASmgE/lnO4CkcKxexsUpN6faGDSZsX3HG6Ertg3kDJySRcq9nEag0mpSkshaXTRnJzYYsD53qc5tq25X21J0uNY/Hn4N0M8GH2OCwGQCbq1TuvbKyUbaBlVdHgYgZ9IczsokBCWHX/zP2PItGGqdsiAOSaP3qNLEtNSIULzb65gpyU4+KYVUncixWAGOc4n59Ak69CnqeGFXBxgoiVxHydHpiSh76HFQQ9LnYAwmFSCetb3zpWskH6XK7rFzMAiUUqADoqYX4YRPKclp7uhHT3lG4qLzVnBgBpatqAJHcf1LA8smwFMmIAkF9/Y618/rPPoqCWlc9+qVLe9zsDcufbgnLrDVl5x29m5DP/7Yenj1Na6jPyttej+gYQ/NEPb0YSF5J3v/sxJIcpDXQwWSTHn8nhm9+sAMhatIeQEsSV9J//XCXp//IvaoX9gQdUArhQBYTgxJoYsyDJ/ZGSw1VsJtjbtinKDXsorMFE+QMfUNuwesBxHTigKEUEAQQuBBcEFEzAi4OJKBPlT3xCbc8ElxSov/gLRTNigs5E/Eks+LFQyPFYx2rdH+lTBBBWOhRXxAmImAh/8pNqv9z/rK4NwZVyUs0IckhdMoK0H4KqYgBC0EFaFpNqUolYUUJRalEKFvfJ80FKmHXsrFzwuAgYDfoRj5/Hzfko7sfgflg1IUhgL4ZROCWNi30jnH+et3e/W/3jdcDKBq8P0sQIKE9gMXihMChNpf5Oah6rODxWHjfnj+edQIcgkkGgSqBFMGeMjduzGsMeFx47qVkEM5x3Xnc8Tv69mBrI/dkA5Fw+le1t7Rl4ic0AqTKG0dUBfOtMTJj8+RdyKtj8vHx5O1YHa/GlnZHTXT1oPuwG39YjL3/ZDfLDH91fNJzi1dP5XhfPxdgLOr1jTvsfK7JcoTVDrbia2/E30FT01xlbEnQYVBHtBQ61Kq89rwf7Ehho3517zhXxo7Jgllxuvga9IVmo5QR0SBTyo9E8IpPAZd/78v1Q31HLaQEHKFdpc9+VNyma01W3rZM68PHL8fZ5n1uyZQEoRp2QozvwzadHPq/AXw6mcUaEfGo1uSVqlmIbyuulPKiqOIkx0ycjHFB+HQS3RpCq4rfQteoa1X4GBk9JX//pue34IJNNSIWvbe65jEt1SR4eBBlajxPDqiqyZv06NPeaZS1/QdHAQh7TMyVRGBQXHK8ZX/vCkLS21yEBi8gD9x9AwgDjvEIOTexq7h35StCG5nfrugpeYL6z3xNnq4AYY7/QSsiNNzaBTz0KitLiY3L451cO8jADFKOygMEQ8DPKQfczIjUbl/iEWcHQnqfa2tx94NWaz7Wn8+b7e/Ql1wzewyVK+UyF9R61druq51WHkxHG9Wpet9TAcp0B8uEZ4lBVOsi34XZT46VvR3tbFYBHBR67pRcSukfQ2zGLBQ1GTqc6Wt7wjIdeh6IPZh3omco+i4T3Onnoof2y9dpJue3Vm6S1+UpZt/aU/MG7H5JPoNG4v7dSPv2hMfndDwfkEx+Yla/eU41VYVX9OLTDiebbZlQOjmGFGWIJ3SNaUy9X8EmFYVwFJgABBwEGE0yuLHNFmqv5TDKZyHKVnAkeV6zZyLtYDwjpSkwyGfzJ08KE9E1vUtQlrp6zmlIMQH77t9V7M/FlpYNJKcdBmhMrFtyeiTCTfyauxcFeE743E3AmpUzUmbSy8kIw0QP2mZWCZazIL3Yu+DeOn/QfJrdtbSIcJ4EVAQj3YSTIPFZWa5gUszpiBAEIf7dSsFhZYYWFQIJVC1J9CFzOF4AQtHF/BAlWFiYBCKlKFiZqycNldYe0J4IAVhzYx8Eq0n33qZ9GkzivBR4jqxWsSC0UCwEQgrfXv15RqTivPGY8qfoAACAASURBVK/stSFljee3VAO4ASQJjPiYVR32ZRC4ffSjiqLFc03KFitP/FcMQmwAcrar3P67PQP2DGic/dX4VPeCA37o0DF82ZnUnBd6eqqgDNXa0gzubx2+HBJaZeTnT+BTfl689ABIOByUK9bWyooKfMvrFZjZUFgDIN9dAgDZcrtSqloWK4h3KoF/sxJHD8ju/V9Hgqa7T7+IAch3vj4p123bKI/+9Fk0d6pv8UsNgGzeXKP1MBw9ukgWwgR0EQBSBW7krS9bL9EIKgTxBACYU7r7R+FWf+SSAyBtHSGsPsdAUSlDoou+DihtDQ+ZFVQHqGLaeT4PAOJybZMNl2Xl2R3bsQByndz7UKt84I++LU11aXn1ewrSAdNNApAP/o1fPva+pLzvw80Sh0R2yNMhU5NJLKAcREJ5WkvKmVwyoeQKvbFSzpVmNlWTJkQAQooNEzuCBIN6w+SQz5Miw5+LARAm10bwPVktYcLKBJ2J8EIAhGpRTCoJQNicTMBCKhiTVAZfT9D0z/8s8vnPn/ltwBV9rtYTuHCFnGMnBYsr9qxeFAOQpXyfkK7FygxBD5Nqjovghwk6KUoEDFZKEQEUV+PZvG5EKQDyLMT4SJsi7YyVGyb4rAScLwDhnBGAVGFNxRBsY4LPcZJiRwC1ULCvg+edVRL2kJDGRqDH/gueD1agWF0huGF/CK8fUqMWU9daCIDwHBIs8HxQxYvVDO6HILhUcI4IirgtARrPBUERx0IQyPESXPB8cxtWlKiOxfFbwwYgS7na7W3sGbBnQJsBcpVX4ROxFjXZ48dPaf+yxif9CzxHbiy73HbbjeAMx7GCFsXqygAqI91Y/V3IxdgKSi6sIqJWs8zVWP6mKhuW5/SVYWslg6vF837XXlj8nFp9hiXe3IzSVE8LfTVee8i/W37PhvLi87plU0eT5OH2PYMmbol7ZQo0k6G4OScZXxb7Vr0RPr0qwsd0XGdM+EHkBTee8dprN0klOOuDiQGJZ+JopFWJ7Wwc3056lPObD1GGVfOgpQ+kBk7PDJdOheDjpkr1jctzZ4Qb3gqBoNlVUteg+l1ykLpN6FSwuY2xSp+bVP0CFchCxtmXgBhMm/qTTx1Skr5uUPdampBZ6THaq8bu1F2z+TiERGZoWD0fKVuBZCYt9/wvKExZRYObmdVX0/HYVagCHdCU8OXfM+DqZ+at5M+93bwHL1QFZNUqJLghj+zaNYzrEUvPekVCHMgSCkazd1Lc6BeJwBhvyzVRaa1tQQ/NJPqxWmVscgLN+lkJB8tkBMvARzvj0lof1aoGP7zvCZmdmn/fuBxVUsiqa9Pp8KEPRM1POoc5xe9a6JUVpyaDbNyDvIEsfSRn+HRoezxjMimya4Rbc7AvrpbkpRrN+O0AHo1NAdBYppHgTklvN8z+QHeai3leIeq9wD48I7wOXCAuVTbI4p5SxzOKz7zdUtd+pbzjLdfK77/3S0je4vIHn/DLv3wkAQnnGvmvb7jkmlUe+eAfdstnP9cu73lnj/z+798B0DGKJuEjmnM5QQATZ1YT2GdAehHpTUaiyiIhAQgpWUxEuRrPigE/e/iPSaNRyWAyz4S6FABhwsuP6OIeEL4fqU/f+Y5KXksBEO6fFRcmvUYFhCvlpPpYg3KqCwGQxx5TyS17G5jU8viY2HM1nCDoXAEIKypsRGfVY/dukf/zfxQ9ikCBkq4EJawIEeQwWF1hZYn0L0rgGlEKgJBuxX4KJupGxYJJNH/n3LLBm/NmBM+hsV0pChYVq6gGRYBI2hKDCTp7VljxIl2JFRwj+Dt7LF72MkUr4/4JNpjc8/UEfQSaBAhM6glceV45jzwHPC+lekCM/RcDEDah85zw9RQB4Pnm+Fj94VxxLoqDx8LqFY+X1Sb20rD6xipXqeD+ONcEofcXERU4fkomE+xxbNYgaCMNrfi6fUk3oZeeYvtZewZeWjNAVaON6FZsArm1B98gR46c0npFXsiIRsOoyqzAhxfpEH7Qs+rwJdGkJUunTnfJQP+QTBqdcvPoHBil1sBaFEVqO8V/PhN0qMSkMLcvZgZqv8VULCvt6twAiJ4Vze3XadIoAEAMkOLUG6/VmKFH5LK2iSvTNsNLIUAqjL7bWdCfjAjrq8DjlgTdXV4pVS1j6DFZLk5vQQZSY0jU8pJNj0tiChmEJdwwIayPmJSd+pgik1eUmT0twayisbBvx4hoWVhm4WPCiMVMelQID7P5+dI46fSs5KbMhvzyZkXpGc7pjcd4fKAb39CI7c/ukJpqUxVjZSsI2YhxrOYb4QO4GplQiXlVbJOMTR2WH31rEn0zirqVKVhWy7OklM2vLLhAl0vD1fps8ZwCEIdSCXPAH8OIQtaD1cZarLR6kJj5IUsZx6o+eqgqTHUwhyspXnA6tqHKU1teKx5cI1lQ6Xwuv3ROIkvM+WViVilWjQ4F4b/hkebwWmlqqEHynpF7vvk4fDfUsrdDVGZSyAbw2BQ0AGQzpwIGempjY6k8L86sAo8FDUgY81bcF6WABz1uGG7sPpcxtgXxyqlf23lkgjQFQUTR89TQGJCOZWVCI8rOkwn0dkzJbMJ4Hbez9I6VuNfhw67eF9e3y6WP0zcEsKauwZXrKuTyFVeKwzsjX/yX78nv/d93af1pVXVPyZ+972kZGfeAEpmVd31grUyMJ8SDz8MvfGEUK903ynve8wQauHNIRs0sjavI7D/gSjJXkblCzH4P+lowuALO/ojf/30FQJ6GHgJlXpl8c3smiwYQYXLNykKpHpCFAAjfgyv7XKEn2DF6QLgPo/mZSSD7QpjEk05EwMRG9HMBIAQav/M7qj/EqJrwfXftKk3BMi+gMx8x6SXgYFXoV35FVV543EbyygoAk3NWW4zVdjbQM+FnEzcpbUaUAiDcf7G6EulHpEHx9UzYrQmxAXLUNXhmDwiTZb4nK1cEmQyCSErZ8quJlQtWDYwgiOL8kxLHx6w2EXgStBlAh0CD1RMCFKMSxh4N9uVwnPy5UBQDEJ5X0vlIn+K1xuDxG+poHIs1CML4vpwHNqQTDBF4GGNjtYzvQVBiVPJYeaNiGc8bwag1+N5///eKBlcs0fubv6lAEN/LGjYAWewOsf9mz8BLaAbYg8GKyOrVa1CJmNLoWSMWSdXncyrWrl2pJdaHD89X/SEwqaurQiKGT0tEHyojXegXMcEInrQBiDY3SwEghYjKiG65dqWsrG+QXhjL9YyfeNEBkOryy2V4fJfc953UJQtAPHCnf+1ra9CwOqgBkLLa49JQWy01leWQS45IW1OzjM+MyMj0kMSTJpjKuo4hyTeXdrMz9bKicaWMj2Tgal8jew+elKe3K2DHuBgASDRSplc6CFodcuL4tPT3pcCBV6CjAItIqpmpOHcA4vW6pG2FWyprvBIFH6qmNirRYDmqjB40L39abvzNjbKspR2Vn8PyDx85LuFQTk52BeQvP3EbMFeZdLQPYJX7MVQZqpAs92krwIZELFWYmHQxAWQ/AJM2roQTSBCEMAkk1YpNzPS4IAC57jpFcWLyTRBCAEIqD1ehSYkicDmXCghnhaCCq8+ke5EqQ5DAhvJvf1upUhFssMeEfhPnC0CYMLMvgcfFpJu0HiaxXINgAzuBCJNUw6RusSZ0UsWYKHPOCD6KV82ZrJIORBUmAhQm7pw7ggaCEBrbGVEKgJh/NR9dCAWLTd2kc1G5jFUNqkRxTlnVoM+IodRlfV+CDo6fyTwrC0UK3hp4YZWHFZSf/ERdQwSJnAu+V6lmb2P/xQCE1Ry+D6lprBoZZpYUOiBoYnWEINkAIuzxoAIXwQG3LR4b5XwpjGCYP5J+x7HxuHlcRhXIGA/fk3/nNcxKHP/O644VGNIDeTzFwgY2ACl1ldrP2TPwEp8Bo2Gd00Ap1f5+c1X6+ZiaO++8BdKPjy9aeSEYaWlp0prXGQqM9AAsmdSaRceGlVLlHWGESQsxnzeqCGibnQM2ltdoFCtzG6Npt5iapaVJegO6ypm4j/mVmjMb1o2/m+Oi7GlxlaW4ublg/eYu/haxLvE5sDRaprgMYbiYhwM+WdcGQ8MYqF2JEekdG5CyqFqRLsxitRiVESNiPjWmiN9MbOsjChSGYBBoRDgYhq+I+t2lr2jzcRm8JDye+bwYFLdkZNBcye4cwvIkwl2j68bi8ekp8CgQIzNcATeb5csDqiKTtjyXTMTFAwUiN6oAtZVrpXfoWXnwBxmZTalKjm5JoYYKH4mc7o8yV4bShnd2Ot9ZKyAFNUdOxzgqTPMriWzSh7bAXLic6lgdoIQZkcUGPr+qKt35qjCM7xyoTvpwnmI4lqRM507KVLpbptNDqBDMgFqm5lBX0AUBKSJOj7onUjMh2dR4q+w5vkdO9Z2W5CiyZb5fwsLHmLvOee4t3AunpQIyV2XQB1+Ai3neOJ/z+RZOtzo3aNHGHKixOfUyXSY7g9ep+4nmgK1tMWmCZDSjtyeh+XVMzF12BB/W+7X0+xnUrbxHVcMCMKFMgF7og/hC+wq/bN22DM8FMAaQH7E7Vl3Y/uQCHycPFb5/+IfPyLv//BYZG52Fcty4XLkpLn/0ji4kbXcgaaxEE/MYVvt/CpnZWa2Jl7QhAgn2JzDpY5LNBJiN0wZlhqv3TJa5Qs6/M8EmtcpoQifgYNM5m3m5T97CpC+xWZj7YqK8WA9IMZWFx81mbTYaM+ljFYR0GK7KE5Bw/4Z5HJuhCRbOpwLCMZGyw/cinYkyu+95jwI2pFGR+kMwQqoOV9MXU2oiIFtohZ/JPKtKfD+CO4Iyzhm3Z8JMqVlrvBAAhO9HgMDkmyv9ZJ4yySYIYUWl+KOX27PR36rWZR0zQRyBKsEUE30CLl4rvIYIbglCS+3T2EepuWUFhvQ4Ag7D04SUNb6P0QBvqGBx3Gw6LxXss+ExsnpCAEP6FsdGMMJrqpTbOd+P78HzRVDO64OvIRWOQIvXZjHItAFI6fm3n7VnwJ4BzAD7RKic5cM3bRc+dU5iGSUPE7jnMmqxqtvc3ACqiS4Zs4SdnwFG+gYxPoKR+TQf667OpF2ppHpeWnzWXg+TmqVRRhbYnvt1WHwNCujvsPaBaO8LUFKazmXly5ObUURr4Sd9qW8mfENbDfP4HvzdClhyfj3hd5r0qIaaoGy9skrSIJcfOa2oWI2tY1hxVB4djMq0oghVR02qUNinHmdBkwnBmM6IploFTPwuk8JVGY1IwKKOxb/nILU8YAG2/TMqgcyEzTMy6VQJfPfIIJS0TLpV0KUS9NoKXVMSjxM49zOpNBIDP6RRL5fTfTvkoXuzUMYy1ZpSs0alIIYkf34PSAoeLEavgsOD7Yx5hzrWXGh9MXr/gfF3DWhZk3C9l4G9GkYYVDjNsE4HcXkABV3nM5/Dth517UZqCrJhfaOs7VgmCXAZxpDVjecOSyJr9sZ4QuoxBa50LQEANPVmbke5eDJqfjYvu1V88Pv4wUP3Yf5GJD1ZxMMwR6g/sl57lsekSM0LHIfPPB+FlDpnTlc5Ph/0gRQs86v3acQAcDs6qgCo4FKP67W7ewKfKWNYVYfxnxiasfpcWswHNQPDOYUuZZLIyLNPBfOozVsjejGQXV+/9XJ47vilPOYHDW9M/I4A3q8KKlkZmZnOgNoWkqn4LPoKZmUZlLScUF/LwB9lcmISNJikBkx4i/Hz5FGDy8Jjw3NGAmX0bBjUKaOXwzpFBkiwKjgVb1cMJIz9W9+r+BQZid0Zp65ojNr5wJitYzReY9C9+HvxR4mhrrVY8lt8bMZ7Gfs1FJ0WGytfs5BEL/djTVat77fAR592aIuN2RhjcRJcah4X29Y498brFtuf0ddT6j2M3pTi/ZW6lkq9fqG5XWx/xddwKSCr3VeWvhnrNksZm7G9cd0Z+zvXeV5o+3N5nt+c85e9zuXV9rb2DNgzcFHMgLVPhLQsNqw/V/SsdetWYuVs5rzVuAhGqqoq53pG+gBGenr6od4xn+NvAxC2BmSxkh6Q0SkT1LBhvbk9L1esasdKeRd6CXKXNACpq1kjPsjz9gzsvSQByPI1UbnzZVfKk/v2ip9NE4jRwl4kymYFaKkA5No1vyoet1e+e/+PpLdv4JcCQCorg7g3owABUST6oDadHNa8OvI5NxJ+45jgZH8BAKSjo1yWrfFAtQoVvfIIGrVzMLackNH4gNTFasXrdskxNOEP9M2CGjWrSfaSlvWed12JbdMAJJOSTqFig+zpZ3Cu42KLHfYM2DNwac+ADUCKzh9RKzmhVLIwmrgu7VNsj/5CZuBSux7YJ8Jmdcr48vGJE10oFfect3oWFZTuuutWNPU9eN77sM6/0cBeURGFulcNVjlHwVkd0sBSIsHVdKPZfIGVXl2tp7gqYtKgzArIfNqVvl+NwqOvBnOl3OIvwgqIC1QU8/5nJUNRfnIWBawzFIOKKyB8gdUEQJ8AJk+lKiDW53zVXnnjq9ZKASpA/363bsyHVfmqBocsp8RprEz2nhiSsooRCflNPw53QSWKPtK49PAX4MjF5/wpNEEryk84UCFel5rb2ojZNF4VqxY//Bus4SikZHQCXZl6jE4oia2JKZOWVdEADgtiKp2QfcfRuWu8d4Wa77ZlilLEGBl3ylCvW9qqVqOak5S+iVPy8wcGxZECl0MPp+acTalWqweIWsl3eWaRFCu/k3mhKT5ZwuKxoT17xu9q/IWcWTlxOtU483nrHGCZ0WOoWeGhTo+79Y5WKfOF5XDfflR4QnCqD0t/ArwcPWYSYxIqM1WgUrOKNhX0mmP35Zu0OWiIrgNwccreI/vk2IFh+Ovp1CvtutPHMq/CY6Gg0XtDHaDpx6FXehz44ArXDCLZRyUD8xMJB6Snd0g2X94hLQ1tkkY1iSZ/CXCJhkemZXBgEgBoAr1bs6jI1Gt7zWR0aSOOhLfCXGW1SEKHf8/jffSl1XSe14ka+6vf0CbVMfRyoIE8MZ2WvsEJvGdG2psa5Ls/GJSp8V5UidT85CWGcwJTCMSb31ErIWeLTMentUrMFBoaHkNX7Tg1R+2wZ8CegRfFDFxyAARiQHOmPMVngNzJenx2kmNJ/h/VJdiQQ96jUYYjn5McOzYsUQmA/Lc58R7skDxQckgpAbdYg9GL4uxfogdBBQyep1LlSZoakZ9K8PhSvx5iIMQSiBjqWaRnUZLS71eqM0uJlpZGradj+3Ylt3qhYZbgQYDCTcp9V1dX4mcNAAhpF+M4f32gajEBNWCGU+NMNzbm8FM9F4+7NFfk2VlTHcvtLkhdfQ73f07d/9Mu3P9ubGtSqcjjra3LYA4KMhP3gGLk0fbFJIeAZcWKlDRgH0eO+PDZwNVtIyG10qzmU65yDovkqDFBBgCxTBiBhtGfYPy0PsdNUz4ki2UeuWJdnfx0u0q2/Dj4YETRf5oBULauhywzDAAHEtDF1COsGyK6kZQGjfdOqwTbAyUhp8ukvgWwssyI+M2EOOSJIqk2wQv/HobKViphQr2Cngj3DakkkTGdVhSsWfQOjMyYfjXesAJEZTFTtSmNRNgnTZrZYFN4E/ovCrLv0HH52YPmarYb6lJa6H0IfJjNqfcwTAr5mP0LZoJuVYbi+SruE+ExnEk3KhQsx6tL2krB7Jdx4gMk71Q9LoxIrQIjt9y0WutXODjwrMTCTql1rpfOxOOQE9YT6TyvL0ufUF6NL+xX9Kq1ddeDlgX53oO7pDJcJ088sxuSy/AAAfjIJPVjmUepMq83p8Wc0eiLClYqWl4Y18ma9S0SxHlsrGmUcFlIJhN9Eg00goaXw/fdNHpS0pJD9cGPL0A3ZKR/8rNd0tUzIKkpQynNDbCqKHG5fL+mUsXYsKERvH79/GZ0sEaw41TXqMsTACVQHfO2XwGNCopu1eF6yc4CeMzA26RvUo4cmpbRMZ4H9BI51Hl2QA2rcq3eI4bK6GtAuKeCXErXGT2FD/Mn6LJmhz0D9gy86GbgkgAgTDTZTMbGGTY3sfGJwMEa/M7dskXkc59TzVFMQAgsPvxhpYdMRQbK3FECjaYybMJigxYl5B580DQnoqoDG5nYdGQvtlyc1zvVSCg9R3nE4mCDGP9OyT77elCzw0pIB24KKmgxzqUqcv31V0P+7wTuH5PffiFXhRWAmPtRiUtVVbkOSCpwf/oBHoY1QDI+PgSVlVmod0zh3lQJ8eioE/duORrj/UisFMDYsiUNJ9hRHGsW938B978T93qFPPAAPQpQRajKIcFJ4DNhFPsv4P53yp9+oA4OyyGAEDdWrQvylreOSyyal8/9a5VceeVGGRmdkWd3svn6hQMg2gFaEmEDgHjdTtl2WZXmOxLPDEn/rNmTcykBEB5eyFMpNUEI92Olv7d3TL7xTbh8IS52ALJ2Wassa4/JibGDEk9NSSA8Iytdt8mhmR8tCkB87jLZ2HiXBDwhLalPJNISwpfQ0zv3y1O7VKXrfABIWZlP1m704pqNaMaldbUVMoT7xQWQlyp0wZokJGXuRq1vwofSnhdiA6f6ejXZ31i4TJ7cfnhJAMSBZvU5P5kFAIjfH4B/RY1s2hKDstkM+j38qGym5MGHBiWO6oeg70PFfADymte3S9QflIxuysE+j0ceecSudlzIB639WnsGLoEZuCQAyJVXKgUHggJKjYFholU2rEFwQok7andTdo4Se9dcoxQCKKFGZQiqI9Dkh7/v2KFMif7kT9TvBCmUbiM4+fjHz5QjuwTO5UtmiNRqpwIEAaW1emVfD2e/BNi0TjBiVEU6O3sXbAznKumNN16DBP7Rs+94kS1M0EGgYVY1jMdGo7eV2sSeFgKSxsYq3Kcz0OffDpOwdiwWuJCYTMktt6TlM58Z12RQn3zSh6pHAT/7cP9HoSgSwv0Pc7Jr0pDSHITUZY3c+8OgvOmNcSjLTMgH/rgW979fXvmqadz/o/L+P66T++6P4P6fkQ9/ZFA+8fE6eeRhyAs3gBOfLsgoKCoOOFQvFLlF/lb8Guc8qScytSyr21xpcanVZaelQdwfcYJOk5L17WFZ2YJEDX4SPzu6Uzx+RY9yOLGSogdSUVBX5ldkPF74eWTNbbIZRUEKeszG9IC3HLUeNZYIVrMZblCDIn5FsdKej6mKyfSMqcQ0CjM9xmh8UMbjZgXE4VdVCxR05mJ6piAep1l18bqDsqbpDhlERWX7zp1I4DPS26l7X1hUp0SvVBQ0ypE6Dw4vPDfyZhO95PUV/DwrGMXnCvt0Whwa3UoftGCY9/GXrDFQ5Z2i3gQr/AGlNBUrj8pVEAKor6iSI+NPStYLUX1EOpeSZc47pCfxtOTcao4J+HNpswpTF1ktK6q2oq8BNLW+x6Wj8io5dnhQqitjqBrk5IGHdfpWxnxvrzupiRN4UaW4ZusKAPOYPPDTnwA4++TaqzZrQMJF0z7cTmnpl4FxNMEnZyTqa5eguwY0O3iLgFIXLouhmJSQmUy3DM3sQk8HGsuPRGXT6k2yc/9e6T6pUwyThhCAF/Uj/fxDjSqVV5XPYCgtr7zNJx/9WD9UoWAHianp6gpDpjYKZawmueXOFvEFQK9rmpKNa4flh/duxvEW5Et3PyG5lN687tCvG5znFnynX40ydhmk1tIAHrwPDmN1cQe/mH9JQalW+ljQ2+L5CvpcGOZ6RkM4f9JjggurzG9opkcVq19WMA/iHJAtwkVaShHTV8MYL/OqL3xBeXHweOipcsi0wNGGTSNFqnz94z8ufBRUZPqv/1KKUHffffajZa5G+ViqhVmDPidUfiL7hYvGlLrFx8mCQdUxqpnRiJDngu1EzAuZP/LjmOeB0sNUq+JHMuWYmT9S4nixJnoqqNHnhVLHRpDCTZlbqpAxX+GiKZWqmKMa/i/WgXLhnGP71KeUUhpZOMxP0fak/U5lNi6yW4PHTCWthx6a/zyVrRhUeysVNN0EzteOmwpYlGcuFYY7/NnP0LlvcUkAEMMIiBcH+dmUBiumR73znUpmjyDDMBfidPBiJHjhCedFTrOVL31JyejxBmL1g9rL/BvNW9j7QaBjmM6c+5Tar3i+Z4AmUTynrHQVG+oY721fD4ufBSZJrfikXctvCgTpWfyXwM1mULRoNBiB/v++fUWaiks4wfM/qM+kMSnQUaQeZUkcFb1EvW54uE8+9KFGcMAbAJzqIIdYhorGBD7YDwE0DKA6Uo1/CWjfxyG/WYcvFN3dHO/x278dx7WSASgJw4SsD3rnFZAhLMf9j+Q6guTvgdPy1a/G5O6vl+P+H8P978D9Xy2pJN97YdBhTEF+ninhEiZmsU0sYESjhOl9Ha5gvbSvSsvNW1YiieySKay89433SLhcJdK59LQ49WbocDAqueR8jn4w5J1rSdG2T6njymexIq07dvtcZTgbFvM4nh3QkjxZQ/mIr1Cvo+KaEUF+KyI8XpwvS6/F9Iyi5oxhNd6IWdB/RJfAnXt9ICLloXVSBtne8el+VNsGkbjOSq/JypKZCQUuCjkTMDlcKIFb9zUHRqx0LDUPHp8JmPKOMRy3Of58TgcxDkVXq0byYZhI5p0puWLtMhwvTAKhCjWdgRTyVKeksrMyldNBAw67zX29TOZ7JJ5WgDDsrZfaslXo71ijgQg3Evn+8W451qtUy65Z9XLZuXs/ms9dEoMu5w/vxbc/wu3DF5IOlFC/kNXrl0lTPRYMWlrxORcXp28a1ZMcKFIBGZjej3FMov+kUryFSlDbcJ7Q01HG8+HOQuY3L8nCJMwsD0ghOYznFe1yehyu7P5GqQmvkm9++xcy1GPQ0BQQCaBPJa3LO+d4PThGAEQL8uGPTsrvvDUOadtGiTUEMXaHrNkwJK+6ISF3f3u1fO4/ojLSXy0f/JOkvP13HpS3vO3XZM++UTndCZf4uV6bX4D+XIsk/zLcw1ACw2dQHPzoH8M5LfNLaLiky/RnPqNMARmU7iVj4vlM/umAziSTweSP3gwM5h0EHvSAoOeDfqLBIgAAIABJREFU1QFcbfHCBOWJmeTTf4LjIJ2dj5mM83kmqWTEMXmlxC2TUy4I0jeFLBMm7DwGOofzO5q5WqmgazmTelKpOef02lgoSJcnWOH7c76Y5BtBuvyTKJ7SLJBGfVycZoK/ebOSTS4O7oueJQRYPAYuVHMsNG9kzkBmDeV3uTjN/VAtjLR/goL3vlctXBcHzxVliOklw9fyuIyglC7d1in1S6ATwMcNwQVzTPqV6EU/bXPOHb0/mI9SZpc5LsEQAci73qXkfwly6FvCXNcI5rLMeYtzYs4rgwvqpYLgkRLNHC9lnw0TQi7G00fH8E3h+baOc+Ezde5/uSQAiPWweEFQu7u4AsKLjxN+332q58MIfphQY5l6z7yg6ITKm4O9Arx4SeVhlYQ3D5E0T8Zi6Pncp9h+xXM9A7zZCBDvvFN9cDNIGeZKAJ9n8mtfD0ufdfaKsCrCf2zy7O4ewP01iA/x9VjZOo77aYk+Hpa3fC4BSDLZiy+qBnyAQyoXoMIDr4aamgi+jBxYYduPpOh2rGA9gmSiBfezFx+catWa265aBVfpe/pQ+ajBl9wwVoOiuP/Lcf+7cP9n8aXWhdWzCjThemT9hlkkgxFQrow+gIsHgASqhqUJ9JotGytkanZKTo+eQlP0Ke04L3UAks+FQQ8qk6poK8zn6qV3oEcOH6ES0yB6FrIvGACpqgrK8rUh9OD4pa25Fn4UvIbg+QEzvGdP7UHVw3RWIwDxu8OgkXVIpXMFKjt+KQOlKeSNoWclBS+RDACdS7pG90vXsMqEchmV5G9s2SqPPvG0DEKAgTE7poASAUgkCkPDUEAa68qlqbkOTeQxTbigp39Q8p5OVLIckE+ukAC8PDICZSgZQy+HS6pAZwugMf6Zga+gaqHu1wiEBRie1Mw8ALKy9hVoNA/Lt3/wqHQeMa7xhQHIHbcn8L05hETzRixSBDBHMFqMVWI+9kpbXUF++03PyMc/eYMcP9Yml208jWT1YWnt2CxJAF0H5iEIetVll1VihdqJBUQvJH0nsJq8FwmsWTFb+qfVc7clkz16InDlnMHqAxcli1fYn7t3nL+nUj4RTGZpQvjsc9Nyd85DZ5LLagJzpBGwbpmw33CD+p0VkQ99SAEoMhC4MEyAwRV2voaVAo6dC4Q8Dib3hqeFdSD0wuBiLysf3D8rEYsBEO6PlSn2dBIscrXeCIKCN75ReX0QPLC6QSdw/iu1TzJlCFgIPljVYd7AMbLiwf1wTFykpveHYf5HUPPFL6o8ksChODgnZM5wcZyvo9mfETR8NNoAaBDJuaMJJZN87te6gMrj4/YcAxfMCSwICmgQyCoUr1eCHO6foOZscS4AxLovVmbIOqJ3y/MdLxoAwoud5jBcRTCSUk4eTXd2o1eTKJJJEdEnbx6WyVgifP3r1XNEfLyRWBJcqg71831y7P2XngFDVIDnkx9gDIIPGjc98IByguWHp309nPsV1IhvFAKRZqB8Ks/swo3CRMHnMxvXrfrhqophpVXxPfm70RzOxmv1d1X1MBIePmd9XPx343eCym5Zv74evSsw/ZtT/ilgVSyFL5p+ufrqNrgVd2PVaCNWvZqRRJRhQSGOKskUPuAn4e56APd/rX7/D2E1qhrHFcD9P4Uvrinc/zW4/0dx/5fj/q+cew+rP8dCUOQ5rYBYKi4ubZlUJab5Qha+CWpVJVjulo3r2qSuOiaTM9MyMDwmTR0Gtx40++yUuAPzlYLSOXwzu0wKllNf7Z+d1jMv7dzA2NFhMbbDcx5fUsIus1E7mVCVhEDA5FUZpnUZ+HvUVpuKV1zhZrDx2Qi0Fstk3FSV4vMjY+OybIXpFXLy9IjEgk0SDa0CjciP5P0wvB6U2lc+baFHzYAyhp4HI/IZgzZkjjfvUmWUPJJgIxzwlPD71LW5fGUT3L3rADjK0A8RBoUphUZuJyoWPlzBeTTYw/9itldGE12ScSbEDT+L1dXb0McR1ly/XVAnm8E2KRx7YjolMwAIPVO7JAv6lQ/ViMubXw8AlZQn9vxczRuaw5c1rEYFolq+/p3vSQrLim3NTXLF5nUYUwD7g0oapHwLqHLMQoEqg3HnUDTyOAOodFSjHkHAMSUZGCgW3LOgZJRLrX8j5iksw7PHZDRzBK9RjXGxSvSaoILDoGGnP6mqSF3HknLFijukb/SkfPN/kWE41PPhCnWeshhva4cPoMsna9Zibryr5ON/8VW4QF8pT/x8IxSzpkDLKeAawL2Yd6PC1Suvee1J3KMp+eCfReSO2yfl6187BdpjDiuvFI9wYzEjDNrIJtBIRvFdvFujohgUGK4Ik+bDz246TfOzncnPf/6nWv1lgsjkiwuF3I5u0UwembTSfI2f+2Q0MCHj4iRXkelcTjDBZJgFXibHdPVmgscFKro+M7liUsmkkavapBWR3sLk0EhcuUDJcTK5ZGGJY6O5IRcpoeWhjYMLmUxgSYEh3YbPk5LERcyzrRqXAiDcF8fDRVZWG8jQ4Pt/+tMqqac4DhNLVio4ZwyOlwwOoy+Wi648xvXrTXM6JrRctOVqNlfXmSeVCh4jqw3MmYw8iFUQ9lRy/phn0fzOWKTl/NGRm5WkZcvUPHHO6cDORLoYgPC7g9UFrvLTtJC9uN/61uIAhBUK9uXyvPK9rACEq/hvf7v6m1FE4/VDR2+CyeJgVYYgiz95LAx+1HIxk8fA80iQweuA51a7N3CLcK45H6WqCby2eE3///bOLTiuo8zjPaPRjC4jje6WL7Idx7HJhQQITm2gCAlONixJ1QYnhOItVVTxRvECxdMWyytV+wIP1L5TBdkNqVQIbJaQBYIhDiG7myuJiY0cW5Jl3W+jkea2/1+f05qj8czYli0hZ/urkmc855w+fb7uPv39vyvKb/oSBSBYeLBMRJXizE2wN9egTOWTucv48roE1DGPIOYzvASwYLHjHlikcIG7FHkAcikObeB4PQsIAwxCjJrnaJ6XAi+tb34zeIkx0YgTYX9kQTJhMCOCjH/602CysNAAMSBB74q1gUHa5EvQvPByp+Lqce3tbGL4rbIoeYHwQmMc/XzY+EBE0/m2a1c5c2bEpvOlkOBWA5Dh4RG9dLFcBMHiUGtrSS/jcQkOK9oshrSxnhOg2C1/1lZtKM0STtL669B5TdIaHZe5+1Z9dsiqMyoh4pQ2p4LNkPXVrw5p/a9o/Re1/jOaN1QEj1tXrKWlmNZ/AD22CwBJhPJ1Wlr6Oz++T3EE3SbTlRJIKUugzSkWY8wU4qPKMFVxp7reAAj8LhV32JTBg937zZkPpsx57cjvnawU1jNXAEDuuH3I9Mhtb2Z2ydx8eI8sK2MSUHusO1OpqWRmBLSXVejOzqsB+XeUAkCXdxUE9b29tdt8tO8hnSe3psXTykD2pskV5RKlyxKKmdib/JQ5V5AELXIA5LZd2mwEmE+8+bLZN3jQ7Orda+fmhFJO03RJF+e10aRa49J2EjMjd61mZdCSdSIp4LdcOi8YlDf5pnP6d0Jubmmzt+Oo3KTkdiU3LCwt06snzfncG6agZ4lSPQAyfbbFHNpzl+5bNH969a9qo9nGlbS0rppdO/pMb0+X+tik9MsTymyVlYDeb77/Lz80//TPX1HWuAFlIouZ03+dM//zv2Pm7JmYSSpG5v77p82//vA9M7TvNvPYo1nz5I/flYDVIRBxWAqitI6/JEGqZJV9uHXgpvKNbwSCNYoihDQEe9xBcJtBM83e/N3vBsLf978fCIBotQEc7Mv8Hys373jaQdhkr0aIQxb4zncCX3mS1gBWEKgBMwh7CMbs99/7XiDMIWzSr6gLFsdxdXG/IdxjKcGLAuEe0IMw71x+0KpzX1yEuI7PU0GYUF1Clqku9If7Es+FYg3XHxSlb70VPC/CPa48ACMA1Le/HVgleD5+R3kKcAFscC5AA+I54QUKViq+YzWIuglFO8hYIBSHScjsIdx9AIS0ye8AEhd7iYCMdQIAAEhwxPPjbVINQPAyYXwhNPvMCYBDIwuIaxNAgPwWBSDMBZLNMM7O6s5c4NxaRRQBTIAPZ92gbcaaiuPMDVydsHSgpP7RjwI5A2DKPEGgB7TWI/iGq1oUgETPBegwhxgHQCIAmzmDvMlcYF+l+jzP4sAf1iL6hAcPc51nZwx4NnjPHON4LYuZByCN19+Gjm4UgGABQTCtJhY5ixPzIZOWlwsLDG0LL0lMXh6EbGioNu0iXjiYybF0ROnYscB8ijaLgLFGAMTPh8sfHgLCnYsWV72j3W9qKmfrdhCrESNY11IgpgfxG84qst5CUgk4j1pAKrEgtY4fObIqf+nz2oR7pEWV/3lzWZvCsrRR0/ZFfMcde2VWPyvt2B4BEITHwJ0EIpbi9Om/aJPeL7C6W4qHVgtOKHI2M5OT4HJeG/U7Aii9EoaaNH/O2DS+c3NNWv97tP671kDIJTl2lfEgaNQdFa0ZN+BrTEHl1fVDggPB8d4dSj2s+iA7B+XC09kuIRIrjjSiF3JmXpWlE62oLytZO1LdQcRoOV8JCC/m2ySMrk8rJxuABPQKkCkp+N1SsfJbIkxBXFoqmUQkrW06qd1clJ2vWB927Ok1q4pLiFJnj1IlT0qNydNqEy6FFq6yCfpGoHq6+QZljJJUoVgCrATzSwuyUiiLU0ZWECUAmM8umQXVr5idXzSnTo/q97RpkaRx6GZZNtr6TCbdJ7e1SVlT3pGVR+luxeallQmBNPUttAxJ9Lf3W8cD8b0lf8DcdeMX7TwqCjVMLg6b5RVZIgoq1KfrZ2V1gHbFjpmzhV9o1hfEHqwDcXNw4DNKRXtAfeR+iuHQumhTzEtM62RKloOphVENYbNJNWVsWwUzq6RgShggvmfLo3LpCsZ3sOUBnSNgIFACIDk5+ZziP0pqN7R8JVdN70CATJezwdjk88yljGmNd5heKtyv9lvLTrNKszPPcoUpMzl3Vs9VsDElc9kxxazcbrrSQ5rvBWlgcwLjE6rZUTInXn7KpLs/YXbv3CEQlzXz08E8XS1Oqg9J87n7ls2/Pfm2eeKJhwXwx5XY4Y+yHCQVs7ViBSs08Sj9EJAR3BGmCSgm8BfBHVCB6wx7Ln74ZKpEiEfbj9DGexzBH805wjnnIOQhBCNMshfce2+g1SfG4je/CawH+Nwj0KPpZg9HgEYApB2E8y9/ORAyEUChKABB0EXbjQxAkC5CMsIrLkAI+zwDPvz0HSEaTTxL1oED+hMNRg7usJ5qWUCiMSD45aNQJb4AEMK7Djch4h3oB/zBggBww/WHfQ9XJCwzxGXgugTxOxYUhFiEZPhWL3Yy2kPaxprj4iV4bvjAmES9RBCmsYiE4WC2iVoABLBEDAPjTmwugBL3Jfi2UQCCMO5Ak+s7fKKf9aqIu/M4zvwBsNHGE08EY83cApQ6TxraQ6EJYMJ6Uo8aARDmJcALnsI/+IBljjhWxrGaACNY+OgbFhBABnOA+cD5gEj6h7WKfjN3X311fSsegNQfqw0fqQdAMBGiEVetonUFBEHlLA5eGA55u5uDPFmUboKxcFncaAcYWDQLDCKI2NP24QDjxTyoJoAjpk0ACpuQnw/XfsxcvAhZtAgcJXD9rHZfgteTCr6F1oMSgqkrAKMSeA5Yca5Z0ePO1rAelHzykytSIKhqsiwVCNeLi3FpSHulOZ2SO8JeaSPPmq98hUB1ZYnKV9rIZIpa/6e0/ndqXbsgZtU6kJWjry8l16xJCe1UfO7QJv6OtHYHtAF1yo1gQlbTYa3/XVr/gTvRNaFGIKVUCZYGdNgsR6JCIQLW1lzQOBIETjcpyLlCcnlT0PD+/Z0KruzSmMTNGWn8V1TgbWFxSRmsls3HPx0ItozZGsWWTUvHenCQapO4u+KyI3Gf4OxSWO8iGOxwIaoGRCySlaotEahDiTt3lFJtjJ27KqCH35tbiub8ZBAL0N7eoWJ42ulFM3OVrFWdae3EonTroITlpE1jW24vmjEF7iUTrRLOW017qlPxI8r+pKrizYmU3KdmBBb+LEF9QcBE6uuQcAdsjsn5OqRyOXA7y60G92tX+6shEMNFKqGXzf6BIzZGpUWuVwWBMDKGtSZlpRA4OjX+mhmZesfsTCtl88obJleStCug4rSxtwx93jQrpXJzPKPEBrJmiCElIa2V4oJAwLRA0KyC289b4AIB9i3f5m43pcSwuWXvPaazvc9MZs+qSOCCaekMzhufGjXZhQCAnBsXmJkN+Hbr4d1mT+9hM9i7W9mwesSvlKwdq2ZW9UByq/NmemLZnHqvLG11uzKrqSZQ8bBcPrql6RXk62mz7pIvvXRG63pWlqElE9PaXV35gyxGHzMz2RDYr7xm+4mb5sGDN0hYm9P6elUuOGkJy7MWZOCO49xOEEwBDVgz2FMBJGiScZFCGOM8BObnngss2mif0UjjAw/xXkfjT5YqhHoCjJ1/OkIk73wsJ7jeIEAixLvgZzTK7PsAA/YM576L1RzgUA+AIPDRZ+4ZzbSIPIEWmqxGPAuWGzT9bj9CcARIcd2lYkkvB4AAqvDWcMIwLmEoTNGeu3sijAIU2PeQZ4hnIBU9/YDQotMOlqJqGShcBhd9AMCI+wAYInQTB4K1AYsAU9RZSHhexhEgyfg6qgVAaBNeAeywagEKsUZdDQBhjjCfotYmrEe82hoBEKwkgCCsQ6xVPGSIBQZ4AECYUwA7gAyu+siP/BEzVI8aARB4BtB1AfrOElMrExbHSKbEOCPrYM3DPYz5wrxG8crY0m8scIBSzqt2D/MApP5YbfhIPQACOkRLwkvMLTxugskPf0MWJkJplAAZ+I4ycC7TAdoRXlK8NAmUYiKAQD1tHw7wMkQTUO1ji7kXbRjjBWj082FzxywKRrjT2BhFBMf0gsxGrCJXD0BwqwhcoSrWFPza7757Wdq5CQGHXfKRHVEsR5/Wf1rrP9Bmc/5tt+W0/s9p/e+U9cQFlwfH77lnUet/TOt/UFaUnDbuOcWCaAcyLdooUtLEjkijOqzf7lFMiVKZLuWl8VzR81WAwhVzeIsAiOvXjh2tZs/emDR8fbbYXVIB1a0dWWnz84p5CLIqLeVmJQhnlTJ3SelaA0EW2m4ApNn5n9E3Ccvj4xWXrJYw328aiSmkqXltCqLV5QoKuhIAkmnbZ/o695nO1gGTVtHGhIANcyqvCua4T80uXTDvjkiyE+1I3yLgIstIaV4Ap8W0qqBiS1O3AExKlb41f0sXrJWhZFRpPCmrTmqnrCHdqo6esSAKEPneyAtmX/8RxZ0Mq07KQZMSSAZ6ziuL1cLqlKqXN6mwY/BwDoC0qq2Olk4z0EXQvBLoplp0v4RcxWZkdVG8SHnZgBfbJZURUL+SVdrbpTYb47JvX58KcS5pbVF344xNCUya3kRzAHxx4wOATFx4RfvgAXPiv/vNgX2dyswVAN5zkvonJ08pG92cFdbQ2OOugmYXAOKEK6fxJSaPPRdhiWECWHAe+y8WC7S4aNv5Hk1igZCLMEn7AAz29GigOECCPR5QwT0RLNEcI2QiF+A+xH6AXID8gC89wjUWEK6rZQHheciMhObaASGeGUESTTMuOQjPKC25V5S4Dy7B1wqARAV7MjghmOJq5Yi+AkAAYFj2EaqdS49LneusJ5eT7hbXLsbEZYQC9PFMjAGWEwAHwdIQY0sGLNp1wfz8XguAMC7MDfrkLCjOTYpnYP92QjNtYAmLAqZaLli48AFsGBMHyLAqkBaYORbVsQB44CUxGKS1ZZ7hKYEbPi5ZnAt/8aIgxobnp6/MUzxhiC9tFPxdC4DAJxSh9I9n5nkBj1gxsAhVlxFgrwPg4taGtQ93RVyyagEVeIQSHQACgGJdRAkrH+uRNMDROcw58AEQD9DGEhUlH4S+nh/r/lcPgAAUQKgMtns5sWDQYjDQvIAYUEcADAJ6iPvANMwCQLvAHwgTrQETk/aYjJ62DwcYH/xSCcxyIISx5je0BZi/MVH7+bB1Y1YNRhBOsI4sLmUiyXYV6LxmDVnvmhX0NAowKhaQ5eXT0nru1YtY2u+wQnZcfi2vvHJGpvs+bQztAg9LAhmTsoIMSRvmgrJjesFOaf0XJSR0a5Ph96Ddtrai1v8prX8Cz/u1/i9o7c/q76AFMB0dRa3/Cb3cZ+Wy8TGZw9ukiVSmI1Up5xP3rUW5N/F54ULWfs+G7i+bwvUwxW0sVnHTaooF2vJYWfEA4Y4eU0LWUlxBb1FqXpFQGjw3AKQ3s0vCrxK4DpQU26CYGdViaFIsRIfqjbQqY9H49Ji03xMm1TltlpYrAe7JZGCxyi5XBP+msIJ4ul2Cb8TpOh5aakpyRXKUklUn3VFpj98LqgnRmalYRcaU7QmaVJyEo2ZZNYK+Vyw9Y6VxZVeqPKSrYcIvxbCmB0X/HFEl3PZdViBHTZoLbRLYoYWFQF1Myt12AY4b+j8tR6mEaq5krcVldnFUzk+zZnpJaXjlotTSoriJmCwuMYGMmFz69FksrwiACMyZnNndd6sK8Sl4vBmLTUHPuaKYkqJAhYCABJFV/X9WtVNWltsVAC9rRLrN3qfJ1nApS5gqmQsy6xcFEHEPW8mtCoCUTFdPq8auVUBBKXc1F8mYxZQ+NTyqd2HBHDqwW/fU+XoxvvLqSTPQ26l2FgQi5PY1KQtYblSuYFjGmkwuy7WBVYP0xAExXsGYxRSsn0n9WcJNRr7tY3L1eFAKhlG7rslk5bTfBEqjrEOQQeDBeoHgTrwBhNYWNxGErR/8INhrEeRxd0boY69F6MKigGsKVgmEPYSmaK0M3vtOAI5qvF1RYa5FeAR40C6CJq5RWD9cQDEghfoIuCSxt9cDIIATwAXnRrMBoahEi09gPGCJz+0AQABLWED4RCtOH6OKWMYB/kdjO9YWQuQLwjxggnYI5Hagzc4MTQsCx0nag5ULQsgH/AAW2Hcd1QIgWCaiYIpz8TZBpsPNjvYZH0fV/a0FQJg3gEmsF07Ipu+4+OEaxhxwxCuS5+c48UU8K7FBXOcAEfMX6wwyXzQIHSsT5wDu6lEtAALQYK6xJpxFkPFBFgVwRYPTnQwDwEQRDmhhHru+EYxP/Ah9xOMHAhwB3OE/4D5KPCf9RjYGxEQJ0IgVknVJLFOUPACpP8Z2stZKw8tLCOBBMBkLAvSKFgLtB/6kWEai2bGIF+Bl8vOfBwONmY2XI6Yu0C4LCGHWBa836JI/tMUcwBeThAJoB3hJutzevDgYV/Krs5j9fNjigQlvVwuMvK/BIKtWU0JvUcjKsoFQ7GJILo4dCQSh3/72jILzVuVWsEcaK1V7Hixo0xmTC1VB2rcbbOA4G9f775/U+m/W+h/S+k9o/We1/s9KCTGk9S8BsVixxnzxizNa/8ta/xllnWlX/Mic1v9Zrf8BG/dx9OiC1v+o1j9xIBe7YGUySQGRlCylzdpI2uzn6qpclvJF+wkwwWLirCb5MMj5akckWrjwattad335gGJNlK41nVA64hYV3mtVZiYJsoVxxZEsKFC62UzNTVl3nkJsVnEllexWtNPVUwFGsbLO0XkVCgVa8cZROX6L/ZrNVYBGPLEqgaEigbSrL9DSotScIeXFW/tbkqDtgPrT+02q3K3IH6XLPTFoDu9LCpyoiF4+a06NjOl7yrz1brDL7tpdQS0U9ytWjctHhv7O9PcMmWm5bZ05/67AQk6xE7JQyCqGlSIuAAggypcWzHLxgj6XlPZ2xhRmjpgb93ULTLUH5wuMnT3/F3P6lCChMko1yX+tJBe7T9xxo61SPj29LOC6pCxgs1oXOQXaT5sbhnYpgJ2FEbomCqwwfyYnc9ZdsClREthc1HyXJCkg3jfQbL706BEdn1P7KWt5pEbL1JQKHr5xXu1GLHVhvFAsLuvNWoKClIklQrfEeODaVc4dlwCfkWVCNUiQlESTk2ekwHtD79Syfb8CLNDU4mYEiOA9C+Bgb0bbChDhN7TJAAbe0wg6xCfgzoMlBEEO4R3wQowC+y7ABIEMYRIBkcJqABAERTTP7OdottHAVwd4o6VnP6d9LCUQrkv0A6sAIMFl36I4Hv1COUlsCppwhF0EOWIScNvCMkPdCecOQyIbfkM4J+6DZyDwuhYAASghP2zEAoJsQ5/hL8+BSzkAzRG8AGTVs4AgdMM/BFWeGQEWwRQhmEyfxLri7obyrhahsSfuBd5Xa805H8Gc56ZNgBnPCRghTiUq5NYLQq++59W6YJFxC28IACMeLswBrBvMKcBFNQFGiY3BRY05U53xFHcuxhiFNbxCwYlL27e+FSS4Yb7Wo1oABGAF+ID3XAsggrcAY7KJIewz1qwdrBnEmrBusPRV943liHsYwJ/+I8+yppjfPH91Aibmgjuf9Qd4xGLFGAI+cHUkcQ9WpCh5AFJ/jOsCEC5B04LJDlMUyjheKpj9EEijJiwmAcDDZbNg8F2wG4vJBaG7YLcocGnQNX9oizjAAmTxouVhrCA2BRYhaN4lDfDzYYsGpMFtACMIMp3aRXfp7T8yMi+N7LwZOTcrYT0Msg6Fo3oAhKDzr399RkLJpMAm2mGEoJSsFXv1wkZIBcjE1X5e6/+M1n8uXP9xCT77tP7T2ogDAZl79PXltf7f1/rv1+bZa60qTYqbeOCBef1/WHNKCU8VhP61r+3TC1xCqoBLNUVT9EaPDQy02jolgBM01AATLCYu6B03F9y5eHZnRbkSy8lmAxCeJZaYFp8V+7BX6YznXzf9ktz27NppetLdNhg7LlefZm2avd0DZkzCaUn1LZpacwImi3LnmjNtpSGzWDqlgO+czRplSklZCDp0bHiNVVcLQJrb+02X3JjaVQ9joPWQgACCdUnB6HEBhZKsBM3aoBVfMqWUtdgQ4nmbwSkprf7C0rzASc5mSGtNZJQaeMq6VDWrenhnm+prqPYIrmn50rIA2LysSyo8mB23bmtLq5Nm1+A+CyhScp2i4ngFKmJtAAAQq0lEQVRrSkX19MxZpXzu6k0LsM2Y3q5BWZLOmdGzcVkjsGzEbQrilEDd+yebzPyMNidRIlmJw5F9SJJIZa7lVVsEom/BueqTA2xYApVmt7cHl7O8rBsBa/WEtVdjAwBCUcE9e5JmoD9l3atGlYIKZQFWTCwdEJpr3DVQyqHsAxjwzsW1GWHNWaLRzpLsBdcWXJ1QBCFU4SZCfAfX0RbWB4AAyiNAB3stwAWBGaGNfZh9mvPJiEWQNW3WsoDQP+JCSF+LFcBlBEIGQNhCy07sBmxEQYl7EdYL+sFeQQ0wwEU0CJ09Bo0zLkM8B8Ih8QAIeWiWEdQBCtvNAkK/4QF74/79gbCKgIkAioCO5h1Bul4sCHJS1AoRnUyMJXIS2nYEWMAZFhIHxqJuc1sFQHg+5gtgi/HEwoHGHyVyrarl8AQwWYuI++A4IAYAhysX7aPMZswBXo1kwVoABJ4hl5CwACMs64T5R6pfeMecdFmwACK1QB99Zd5j2SPlL8AYkEzbABnmLTE41c9L3x0gBcwyXpzDfQEtKOWrwQf38gCk9vywvzJIjcyILBDnCQCzmTDVSBJfRTIM8GJ0+ZZpmwHlWgYOqnVtg675Q1vIAfcydGNVb6z9fNjCQbnErQhcpRIygITPJb3pCGAfHUN7K0nAvkGdyw5Cl/te1NoMQIITwAEFhULgPoJfv3PNSkiYwp0IIqNWoYDmuSLUxaR9Hhxc1fovWMvJxETQhmsnSG+Iqxjrvzp+pfKA9QBIIxbUAie0MziYtv73ABIIgAI5CwoWFRd3smkAJNLxm2/uUWribgtCnv+PMW1YeXPgxhZtZt3Sekqgt3EjWRscf/TeAwrMVmC3+D4qV7S9u/tkNVixaYGTqm1BEcuEFmGTeJpQnMbo+Ul7bEEZ1BD025VOGGCAC1lKG2Q6nVR9E0mkoiZp5dNtaTOmwpjdmS7T192nOhkqZqdUtlNzHcpGVTLT6tvI8E7tCRXXqlzuvMlIaxxX6lrqUJBkQNwUkEpbcNIpSYUkBIuLBdOm4ysrSn2rvpJ6ukMuYtOzSssrl6elJcVgqF+Ax5aWhOI5VFFe83B2ZkEuUc3iy4quFehZINNXi4SCmHy7BTAVc5JbCiwKyY6y6Q8LAo6PBM8lXGTiymIFldoXTZMyYdn5mi/rPoGrWKkYN6sCMgEfgvlb0IZUDq0XsVjUwhQZvLWvat+dK1hScq57qhkS1yTvyqgQ58AHNpCcNNvjksIBHHyuS04QaZp3rXvf2v4GhpqLBB/ezc51yl1evQfXaisqQFUHELvr+b1ena56yUmi/eFa9wx8un6632sJrVzvzuW4O8e1W31Noz5GR6pRfxs9b3X70T3QtV/N38vhH9e6Z601o6KB9q79aDxH9TWXw4dafa91b9e3emMfHaN657h2I56i624VfZZ6/KvXt0b9azTXq+dAPf5fTd/c/d0cdmu21ly/FJ8bPf9GjvFmC18jG7n8+rwmunjqDcL1+WS+1xvhgJ8PG+Ha1V8zIC2AAyMIQQhAAJIL0gqQYcvECQgnxsG+MsMbVkBJrYxa1RU7qoECAIS2Ki/ji60b658sEBSraSMApBHHEIixmkDEm0DOgoIAjBUFAqQASHCvyeUqLk0ExwNiID6vJlAeNygKzd199y7zwn+eN3OzefPgFwat9hMLEqlef/8HVSlXPx5+eEi/U8ciL7/9EWmakzYdMvd/661J1dxYMIcP9Qi89JjX35ZlSsPX39duAQBgqlNuVh2dLWZyYlGWpoJcpIhPSEgb32H+Oqzg6wWeN2/rZMzNZSUcK5ZCwCXT4xINSGOruZNJAyDEw86AhzO6P1amJfWVv7JA6IWJFfW/rL6t6hiSJBL1+nR6SdXA6FP/AEkczwvAplICIvo+Pb1oeWuzFyUC9yY3D0hte+89O8zb78ya88VWzdnAEtF3YJ9ZxFQQoZKeobwSABSoIN5BpFp22bAKUnnGihVQVbm89nyMhRtZOYzpILajnAzd2XK/tuCK9QbgYM0B/h3oYL158hzwHPAc2GoO/L8EIFvNZH8/zwHPgcYccGk9nZBkhaORshmXVn1OwvW1BSBXMhpbA0Aut0cOnASgJBC2Ib7j+gWRetcBFv6/uIg2PwiSb2sLBPcoYOH/BNJfuFBJfctvjz12k/mvXyl7kwDIw/+IlaEkH/xZ89HbuuVWVJRr25isCxSyS6j9VWtRAIAcPbrb/OHlUWVy6ZfbwgcS6FvN7R/tM8+/GMR79PclTV9vqPUX6Eiuga+ygrOLCoRPWBeqtrZKXMnM7LJS+hKQjStMUZaPwIUJwnhWDFMvTwigFRWsDblAeL6XQ2vZOuBYA4AQIL5GOh5XbEWFAtBQD4DccrN8JERvnldtnG0AQDICcTvE6z2DOWtxdODepc2OPJj/6jngOeA5sOUc8ABky1nub+g54DlwKQ7sVgBPjwJ80NY6FxE0tQAT65cePxJaRqpbqg0Y6tcyv1RPah8npWlEUt1YI1t0VZcqpQNKSqWydWWDAChYDBzVAiBf+tIh86sXTgqAqGCj2sCikM2u6nu7knbcZJ78iaIaQ3Kad+71wP375V98Wn71KrCney5liwItPeb5FybkRjQj60a7BOKgaACWBQAFFgssDnEFktPHVWJkpgI3o6JS165RaLCKxSrB6nFp+6OFGh3IKMo1bK1/oYUgJrc8R4E7W+gKpXiVoENy4avgHlsc0VEiEVihuF8hMMutWUC4/55dKdOnYPw/DatvYfavWIuAVFjPRY5Q9pqkijuu2MrnejbFlazOBa5Z1FRxxR5pPlYMwGJZNVocUcwQUhnCSkY5Zdoy+eMCf10WaADioy6OM7LAjODg7slzwHPAc2AbccADkG00GL4rngOeAxdzwLmPIFTxZwHJhVVzYZxMQlnrUlMhD0Cu1RyKApCduzvE70UBCAVrK5Xvo4/ean7y4/oA5KmnTlrLx5EjO6zPPEUVHQChf7Gw6nu0SCU1JxJNlSxVJVuA8foBIBnFmtxyqN38TumitwKAZDIprYdWMzAoQNePFSpwq+JvzY3xWk0G347ngOeA58A15oAHINeYob45zwHPgc3lQE1AEgpd4xN9ctm6OEDXlR8JFdfXrIOXigWpDhongPt6IQDIC79SzQcFW3/h8zea905OKV3svDl4Y7f5yOEe88yzqt4VkpyO7DcsIPcf3W+efuo9GxsytLfD3PnJnbKc5M0vnhu+6NHD/E5rvzcOSCQaODhVkRnr2iqp+niFXCshr2XpcOMQD+upcK4duzAGpBwLYjbK0aryus5ZVjjXfccq4tqLKWbEEXVKHj7aaZ57udnkVoI0xeX8ionnQgtGOPZyNJOxI4j7ULCJKsgH9ybVbyG+Pr1x2KmAtz0CHH3j6ywcHnBcNKX8D54DngPXCQc8ALlOBsp303PAc6A2B6oBybJyGVKHwWmCcUHJF8PiAA2YuBFwEgUYtcBI9Ld6GazI4lVN0esuBXI2a15YAPLCeVmY8nKHS6pyfL9128IV69e/VmyIMlA5qgCQZnP/AzvM0/9+zh4iA9VnPzegAPOy+cXPgt+itM5epVSxDQFITCDDAZC1gpZEB1XAB7xyfCbw3JKK+8Vsgb+ABCXC3yvuWPHQIkPKWwcqaIu5BdGma6OodEBkpLJUDGtthKl3/uGBQfPyHyfEmzCAHNDhimeWArCiBFd1KR4LgFVT/BW5yXWvgQ3u2ar8qB5w1OedP+I54DlwfXHAA5Dra7x8bz0HPAcuwQEHSBDgcNnic3VVWZAUZE2sAQHYFybWB1xbIXMD+QA/zACE4PKc0s26FKWk5cWVCjCxvLzekuMACGkkU6kmxTgExwmzIP4E4LCSqwAWN4QfNgDymU/1meEPFpXRLaifQVzH5QCQAWUeI5FAtwpADgyobkwzdWJmLODg07tU+dee54DnwIeNAx6AfNhG1D+P54DnwEUcIEAXIBIFJVEBb2ZuV1UsycVM3AhAibZS35JRJ7VqpOjCpa0gFfREocB6dMWWlaYQNFwCnDkA4u5bU8lfrlgh1gCI3YHq97fRVI6FdS4oNLhGChCPNVXdh0xW0cISoTUkSHsbVmkPec1vDlQSEO4sHeVVBY27AgPWlSocszAZAXHmBJkfkmtaQW2ePKlqX3Wou6tNdTg+qD8XBThcAUC/lD0HPAc8Bz6sHPAA5MM6sv65PAc8BxpygGxBzs0lsJJQHyJvNc4E9PJp3beoSRJTeeFoFbYGLV8pUIl4E61vNZKCaTMKENYHNRWBPha7GDRsl2m15roWBVwCIKVqhtr6lpXnoDAihLuVi+soqDK6JZstKwAXAArHo5iARjnWwHcqzLLV29tibjzYZf544jnrvuVAL4kT+M5vxIo4q4b73C489f3wHPAc8BzYKg54ALJVnPb38RzwHNjWHKglMOLCtaiicFTFHg9duKipsT7z1vrH8gBka4Z5OwGQrkzSVl2n2v3evZ0qfJhTIcn0mgvVRYB2a1jk7+I54DngObBtOeAByLYdGt8xzwHPge3AAYokOk02nwiWfDoLyfz8vIKO52QpORDEllympcRq2cOC3Fv2nFdsVWmg9d+yTte+0VowuVyeXI0NKoBX08WZyKL1QcKMaW7MQkuGHZuIOxbfiX3Zvzetgoh/NplMRgH2nWvzgrkAUHVzgs9sNvs35pC/veeA54DnwPblgAcg23dsfM88BzwHtjEHcOHCtca51+Bag8UEVy7nxuWEUty4CCReIxVSvB7oSq05l/tMl45puXRLqUSQoWplXQrei6+LAhCbzSoEG2SWiocuZqXiy2sXMq7OGgbYZHz7+vpsZrVcLmcmJibWxhfLxrpxvXS3/RmeA54DngOeAyh59LeB3C+ed54DngOeA54DtTjghNfG4KTVLMqVi5S2ZOWCyNDF/7cLUcfj838/ZDo6mm2/nn/+A7miFcxtqmrO34SsPS++OGKzXB07dsCcODFuhoeDqt69vSnz2c/uNk8/fbrm4/ytAEgy2WSzTUGZTuIxEtZ1qr0ta60ZgEgyT0VBJCDD/W2XsfH98BzwHPAcuN454AHI9T6Cvv+eA54D1w0HqsEJAi+CL4T1BApiToI6EgjDFpyEwfD54iEbf1J2uXE38ckPH+oyB27oML8/PmLuumunCgvGzIu/+sA89vgh87uXRsxn7tltnvzxexaAPHLsoFyUjHnuZ6eUbrdoehSMfe99QypIGClWKMvD5cKruoH5YWkPUyKQ3KUCblIweUJFEJtVSf2dNetFlKeAQawZ1TwFaDhwsZZwYBN56pv2HPAc8BzwHAg44AGInwmeA54DngPbiAPEnCAsO7BC15x2PipIR4VpviNIA14cRV2DELSvNLXrI488IqvGCQuCKIL30EMPmWeeecbcdNNN5vbbbzdvvvmmefvtt63V4NFHHzWvv/66GRoaMr/85S9VuLDH3Hfffeapp566Ys6SMpk2HeES5ci5RLn/O9DG/x1wc9YLfnOggmM+JuOKh8Jf4DngOeA5sGkc8ABk01jrG/Yc8BzwHNhcDkSFc+fyVUs4j1paqnsUtbhw7LXXXrNg5bHHHpOL1YtWiCdd7eOPPy6Xqqete1KUaPvYsWPm2WefNQ8++KA5fvy4TXEbBSCAijvvvHPtsmogFW2P+0Xv4axAnFPtCuXjLzZ3fvnWPQc8BzwHNosD/wcYJCv2YKR1d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data:image/png;base64,iVBORw0KGgoAAAANSUhEUgAAAyAAAAMgCAYAAADbcAZoAAAgAElEQVR4XuydB3ydV3n/j6Yl2ZJlW5Ztee+V2EmcYSeBLCA7IUAYoRRaKKUU+i+j/bf9A6WlAzqAlhFGobQUaIEywkhCICRkkWU7w47teG9JtjVsS7Lm//c95z73nnt9tbwd3ufz0UfSve973nOec95znt8zC5xzffpJKOFAwoGEAwkHzjIO1NbWpnsc/82HEyZMyBpNaWmpGzNmTNZnhw4dcocPHx7SqDs7O11TU9OA19I+zxkKjRw50o0aNSrrUtrnOTHV19dn/d/Q0JD+P/57KM9Mrkk4kHAg4UDCgTODAwUJADkzJiLpRcKBhAMJB+CAAQkEdH4gBHX7OxbyY+F8IEGdNhDsm5ubh83kyZMnu56eHldSUuJ6e3tdYWGha2tr8+0dPHhw2O0NdEN1dfVRAGYgYGUgKwZHACqAFcTfBrASsHJCpyppLOFAwoGEA8fFgQSAHBf7kpsTDiQcSDgwPA6YQG2/TYi23wYk8gnSpSMqBCJaXXd3d/ZD+wqH14mcq7FaTJlS58aPH+cWLZrv9u8/4GbNmuEaGhpdff0+gY0jrqKiIgWGRvrPAUVtbYfcunWbdU3GKnFcHRng5oICjqtAfX3Zhvvi4mJXXV2lfh7yQC0fcIv5W1RU5Hbv3u3bMmCSAJSTNXNJuwkHEg4kHDiaAwkASVZFwoGEAwkHTiAHENQRzgcCGIWFRa5x337/1H3p3weG14sIdMTCOcI4FIMULBdQfB3fI4hDgI3LL1/uDhxo8taOXbv2uvXrX0x/zzULFy70165ZsybdzxkzproLLljivv71b6c/Y+xdXV3p/2nPyJ7f547+jD4asOA6u7awMACP3p4MAIkZxXU2vvhzLDYQYzxy5Ij/e8mShe6QrCLt7R1u9OhKV15W5saOHeM6OtrTLmsGAO03wASLClafhBIOJBxIOJBw4MRwIAEgJ4aPSSsJBxIO/IZxAHchNO24RJmLFFp2cweyeIZ8Gvay8qrj59YJBCBlEsRnzZopIbzGu0DV1IQxNTe3uLVr18si0uQmTapLA5DS0hJZHEa7K664VNeNdN/85v9q3F1uzpwZXuDv6up2ra2tAhQCDr19HiAUFxepjYn6qXUjdU+hgENTU7OeV+LKysq9e5iBg71762Wh2OOfdyIBSEVFuausChYcwM7ixQsFqF5wHe2t6fmILVQWN2Nub4ASs0wxv/x9LG5txz/5SQsJBxIOJBw4uzmQAJCze/6S3iccSDhwkjkA0EAAjcEG/xvAMKG0q7tP1oxjt2IczzBiC4Bp/mPLg30vw0s2DeC6VVY2ws2YMc1NnjzRA4m6uklu3Lgx3jJB2wjwDQ37ZD3odHff/Us3e/Z0d9FF5ylWpNCVl1d4K0Nj434fM3LkSJd4ONrt3dsgHrVIaM8Es1u8xoIFc93OnTv1vElu6tTJskyMdi++uMWtWvW8ByqCMsfDovS9gApA4sKF81x9A4AixLPko1xXr5qasa6kuMCvBcCmARTWAuMwUMLvBJickOlKGkk4kHDgJcqBBIC8RCc2GVbCgYQDw+cA2u8YbCBkIkwWFBR6YXrf/v2u7XC7a5F2v186zniM4fdadxRkXJ5kMxigiRw3pgH6iisX4MGouLjUWyvOOWeBwEG1BwUdHd1u2bJzZMEY4fbsafCgBNeu3bsa5cbVIOG+Pe2OVVaWyY4VZ8pqaQ2B8QEwBZBB4HtHx2F37bVXecvJPffcr/bqs4BCb2+IgzE3Mv4uKOxLu26lwUM/Y5wzZ5YAUb2Aw9CygLmC/gHQ6KoqVzGyXG5dVa5sxAgPtlhHgNMYlCRxJse0upObEg4kHHgJciABIC/BSU2GlHAg4cDgHDCwgaBoPwiL8Y8JjCsuvcxt3bpz0DS0/qkvYQDC8OK0vbgw4YK1ceO2NMO9dehABqBZPMhwAcj69eu9heH666+BqbKidLonn1ylOJUAWI4XgEyfPsVt27Zz8IViVwwAQHIbMZeu4ayxoXckuTLhQMKBhANnPwcSAHL2z2EygoQDCQcG4QBuVFgzysvLFYMwKUs7DeAYzH1qtuIjcD3auHHrmcnrY7GADAKUiuRq1NHRkR6vBbfbB2PHjnXnn7/UTZo4wT351Kr0dS0tLa7rSAiEhywjFXw3its999zF/uPVq1env9++IwNoeA5UU1OlTF2TZGmpV+atjQKDwd0t7hcWkNwMYRZDMmZMtY9p6es9voxhgy6AfoBKX1/wfxs3bqwbUdqbBr1mZduzZ4/c1tq91SRx3xqUy8kFCQcSDpzlHEgAyFk+gUn3Ew4kHDiaA2ie+UG4QyPf1ia3qZZWH4OAy01eF6oBBHLiIKZOrXO//vXKU8/uoWjeT4LVBRem2AXLQAPB6VdeebkPDifOY/Pm7VlpcRsbG92ihcvSfNq6dav/G/BnZPEpBL9nKOPiBIiIM2lxTUFBn5sxc6qbOLHGVVZW6Lnb3IYNm/y8WgxHd3enszgXAyY9Pd1RRi2BjxQQiCeysnKUapqE2iEnm+IEwn19AaiNHj3KjRpZ5SZOGq/gfqURrij11jbACFa4xHXrZM9K0n7CgYQDp5oDCQA51RxPnpdwIOHACeUAaW8BGYANAxwIbuZ/j/BWVJwRfvt9+ABCPClbly1b6u6//+ET2vchNXaGAZDbbrvRjRhR5p544mkJ9kGrHwdrn0wAMnFSqO5O3Edz8z5vESHuYv36jf7nWAAIaXhHjqxwO3bs8m0P2zVrSJOYuSgfAAk8LNFPACQFbq8H0PG6NkBi6zpJCzxMxieXJxxIOHBGcSABIGfUdCSdSTiQcGAwDgA4xo0b5wOVEdKIEzChrLnlkA8Wh9De52YxGk58Rlwzg/ZuuukV7sc//vnRbQ7W4fj7oYCJ4bRn154EC0hJyYgsq0WDMkZBF154vrv00ou8O9Pzz2/0n8VuUGSyGlUxPj0KCzjfu3dv+jMrCojL0dhx1f7zAwcOHFWnJGYF8fAI4UYLF873f/b0digoniKEXe7BBx9VX4KLVW9fCFJnDYwYEQLgveUlxwKCa1bIshXIsmTFzz5Zf/dp3sw1y/c1nUCgIPN5CpTUjK92NeN60qAEqw/geteuXUqTrOQISZ2SkzVNSbsJBxIOnAQOnDYAcv75+AZjVg+jIqkM9a1yC/yehDG/ZJu88ELcHMLwSJsZFQ5Ojzn387VrnQ6vlyxLkoG9BDhAWllzp5oyZYof0Y4dO7yffG66U+prGOg40QDk4ovPU+xBcPk5ZnoJAJDq6jGq/7FCvG+VO1u7Z8XpBCANjVi79rhXveoKJQrY4et6QEMFIMc8lyfgxuEAEMBJT/eW9FMtPTS/p06d6j8H/JnbVq4L2wnobtJEwoGEAwkHThgHTgsAkQJT2i40TRkhmVjHOXOctDknbGy/cQ1R7BeeDode8xrnvv/94dyRXNsfB2bNcvJPz3yL6/vu3Qm/joUDFsOBYIUbCoADba8F6AI0qG2BthoXGrTxaIQLXKbQxVHWj2PoSGwFOffchb4g365doUBemk4WqBhOf/NYQLBgQD09XYoryBQ+LCktchXSVMSpcMU479ZUUlLsSClr1JOqoM7/qk3uPwYQ8jNqVIXAWEhhG/OJ60pKMhtRx5EQyH7oYIeASon6Q8XzEO/BnHV0dKkQYKcboVS+JfoeatP/zU0t/u+LLr4g3Z+HH864wFGTA2ppCVYR+n7J8qXKbLXDPfvs2nR19JKSovTfnV0drrQkjjtJN33a/gCEGJkFJFhFUtq5lMXGu26lrCHBVSt8z9+9ves0xyHRAu8O7w3g3N6bJIbktE1v8uCEAwkH+uHAaQEgV13l3C9+ka2hRzN/3XXO/fKXTsGHyXwdCwcSAHIsXDtx9zz3nFONhEx7f/qnzv3jP5649l/KLcXCE0IUqV73Sdjfs2evL+5nAq4FLwM0+Oymm64V6BvvrR719fu8oP2d79wVwIi+X778Ivfcc2uyaj0MB5j09oXNCOF8/vy5/u916148bVNBIPdI1ZuARo8e7YVuaHzNuFSfCt348UEwN0IT3pQS5i2oHNen9ijDFfwmuLybCuYHD/pbD7YeFEgpk0A73rs3wQN4OkJ1Lmpra3y2qa1bgltVUWEADhCfF0T1Q8z9acyYSu8WBwDp7aXmB9d2qYZIqX4EagQmrWBieXlp2pXK2m1qOuiBT+hbsLzQ1vZU7EZ7m8DFiBJZZy5WQHmbQMgaX5uks7PDP8MoLtqYxajT9A9nX5pSZmsAyOxZvW7CRMBaCqD431bHpdDt3FUsi4/4oWszblwZUDJ+/GjFyFQKlBT6TGRmGXmpZNmqrHRu6dLsSYst/MgRjz9+6ieVvArawpS1LSgEqXG5b5+TAsUpaUPoD6+H8KLmJ3iC0Fc8EWTAOkr+0evmFi1yKsg5+FhUusefQbT59NNO4H7we1D84tmYzxNCr7z2E6fMgU7vUGhP4XV+LAN5q9APxo9CDq8MPB/xcmF8qteZ5kHcNh/CHyWDkxtt8OIYjOALbeYry4Sim+fLW1d7SZgHGc2ViIRU4vlbZr7k2et/con7USjSP2F8FV49+hr0NbS/eXP+9i+5xLmVymMykIx77rlY+ENfFy4M/R+ItilhINefjXRaAAiuVjCWvdYUbLyQzz/v3OWXo9E6G1l5+vucC0D43zaJ/lyybr45gL6Ejp8DCQAZHg+J4Vi8eHFKkC7RAVfm1sonECGTz+tVZfvuu3/mG+0PgFCDAsEZH/7LL79YYGOdDi+d9ql7Zs+eKWtrky+gN3FirdrfoHoSejGGSDEAIX3qwgXz3EMP/3qIdw/9MlyYzEpRkwITWChGV1U6Yl4Ikoao2m2+/s1yBTM3G9zC+LvAFWu82Rso2aMsSxS8tSxRcQG/trYAQMZIKioRr5rFz7rJdRKCZynj1Chf8RzgQ0VzrE179+7Twb/HVY4KYKe4KCPg0484e5Zlv7J0vFxvYwAIGaG5j9PzWp8PtwVAVF09yq+VoiJAUABeRYr3KFTqXaiiosz/QF0CUvSB39T6APBYlXrAWG6q3qHP1Im/sj8A8szqJgk5PeJJTvFIdYF7PvyRMe5zn5O1qh8AQlB7oNX+nTLLCL/h+0EBTSwkxJCcSYTwjvC4JeNtlrd7K1Y498gjGYE29yJecwTcU0kI2xddFBRPM2dilQtCO0LiX/xFAEQIvwj0N97o3Ec+4vR+BYGU8f6f/xOuYX4R/vVKuvPOc+7eewMAGIy49tfanhCk5ytE6sV+dCXIXgAbBGmMih/4gJPiJrt1rpk3z7lbbnHufe8LQIKx/Ou/OvfDHzr3gjwd84EEhH1AzWtf69x73hPuY3yAir/8S+d+pi0dEILHwOte59y73x3mG+Lzz3429AWe5WsfWZG+Ay4AWbfe6txDD2X3nfZe/nLnPv7xAPLgJX0HPHz4w2HM+eTM6dOd+973As9zQQohVigVf/Qj537nd5z7p386eu0BtP7mb5z753/OP1N8T3/oR3+Ed9Ab3uDcffeFuQRkGQEsaSMGlu99r3P/8R+DrYwz8/tTDkBgIMiOBcECh5EsJhYajOWlGWzjOTNZefp7FQMQgN3FF4cXNKFTw4EEgAzMZ4QgYjj4AXwgYCNc9/b2aT9AWOzxQqNV2e7u7nE/+vHd0nbnV1eZJYPfBlByA8etR69+9Q066Cvd17/+P+lOcl9Pr9RaKUKzD/HcfFReVuGWLFnkHn/iqWEvKAMY8ICsTfyutt/Vo317Bpwa94WgLCw6CNtUE48F9YEeLuenNCgxawEHdgy6NGrfBJYArDrTpk11teNrNC+TpWV9xls6qtUnnt+rmhmHDunkFU2bNsP/3rZ1e7oLe/eEWhxlZZksYwcPHpY7VcatyPoRAx7720AGbTDG2Dph15SWZmqKmAXMAs25D97u2Zvxdbz99tfqPOnRAX6vu+qqy/w6I0MW1dohrDdQc3MAbfY7gLhu///pACh9CkE3wqLxzOpm97nPl7svfVGHpkhvSdb3Fkyv1X9UYD1uWZZRy9+bct3SyevbqKgolptWi38XrWI78SP8nO7YkT/4gyC4SgcxIAFAEGYR4M8U4sz92teC8Pq7vxuEaDTYCPE2rsceC/8jHCPIPvFEsBYgjP/hHzoleAjCMdpy5KFPfCJYNBDsByLa4AwCVCBbDQRA4C3f0weAwFvf6tw3vpHdujxfPTi4/Xbn3v52p3coaP2/9KUAKBgDwnIuIWDTFu2+8Y2hT4Cnyy4L4OLP/9y5u+5yDj4gB77+9QEoIQPSp//932AJAcjly6tA/DAAB5BH6NMrXnG0EhXw8e//Hn6++91gJcHiBFgB5P3JnwQQlUvwBfCD4nbJkvzcBiADUhYsGNw6kdvCcAFI7v3r1jn3qU8598Uvnikr/vj6ccoBCBp3Jt408izu/5FMwAvDQcn/IMx8SkoWnWkBuB4zV4xSQa9sRhZ8bWYsWIRJLVXPyreNGRGTGpsD92B+xKxoxHN4AdFApKz+HiDxPMyV+Ux4XDtjRmgBAMB1PIdn8Gw+izUSUub5Z6AhMI8FFj6gDJMiQG0oZkjrc64FhKD04QAQ+s9LGm92tMlY6UukrEzzCQ0Tmgj6Sd/RcqDFYLyMD2+OWMGGjMeY4bnFAHEfbbPpMu7I7Tz9HOaANnFPt/vYBOkb5u3+TM08h+ehEbENnOcxLvrGHDGvMbF+uA9eMDc2/9zHhggvGKP108y8P/0pQlqmJXjPAWMm6+N7Vc/OuwEaKyQpIOwjUFLNmrVSWYkQHgTd3bv3+tiKjg4VYfNZfXa73h5FEqReZH4Px20qKx7Bu2FdKGFmgfvOd7/vLQH0AULQigXe3NgAntnXl9E+I/zefvuN7q4f3dOvgEr8RIUsBYCMkVp0FRXl0sLWeBcmX6APATf1m/8h08yfiBnu7Sn0fI6JvSW2LBADAi1atMBdcvEy9+vHn5Ilg1S02ZLcqqfXZVkyKEyYSyPk8gRVRXEj+/RCxi5P9mwDD1xfVBTuAxQaMW/GE5sffo8ZEwBaTPDYaIs0VmY94hm4XHlSbI4HvZNJ1VvtDqhw4TOrZX5PkcWQBEAYLFAGELGYkU2N+jFYnQAnoZZMsMacFFJ/M/t9oVu9qjUAkC9ZZhFlzDIQonUZZ8wCWFRW9jkZ6bRn9coFTntcR7H6W6j1Vao9rtB/Pnlyr6weI/S7S/thgYTKMo25UEBklIS6cjd3LhXnQ/2RLXKv27atI+0yw5hNa860sa44Q9lDEUTZR9ljOe/YO9k3GQ/X8D3L3SzynA0IzJyz7KPs41zD/8Qkco5iIWCv3Z7Bu1lsHy4A4dxAeKTvvCL0l32cc9/Oj7nyskQ7zXLm3CCOz856+kQf87n7WMfQRiPMv+lN2Wc9Z9dv/3b4HGEeQfwrX3FSiGSGhPzyX/8VtNl4JSC4Q/AZvg4EQODbBz/o3F//dXDHQTAfCIA8+2wQ4m1O6VsuAHnVq4K1AKvF/fdn+glAArj8wz84ZQU8+k0AaCDE33Zbtgsca+eKK5z77/8O4BJwBqDJdR+CD5s2hXWUz0rBemDtQIz7mmuOBiBYOO6+27n//M/s9lmXfI4MyhiQX1inFqsJgGQOAJF/93f533J4e889Qc6MrRND2RMSAJLNpVMKQJgwFhYvMn/zIgMMWFBsSLxogAoWQT5/RARGBEkT1ll48YuBoIswaN+/5S1hMUG4d7Ho2ewQXN/5ziC4guYxh/Li/tVfhX6xuHEF4wVDoLSNlHsRJjGbonlho4qFV5A4plKez7W4moHu6QO+qmy+CLRsJPDg1a8OZlnGbqCJ++DLJz8ZXmL4NdTMYMcKQNiM6+qce+UrnfvYx4IGxWQYDg+0B2xumLuZlxgg/N//G15kiH7y/5NPOvfVrwYTNPOJGdd8XpnbT386jN8C5mmPjQaNBhsDY+a5EHwBGKH1+MIXglbF7oP3zMcf/VHYgKIMnf5exgTgZUwcALYueB5AgjWBNoR5Mk0L42bOue9DHwqHkPGC+zgQWSfMP5Y6+onJHG1Nvqxj9INNHLPsbwotkepogdRDFuSMZQGhGJeP8P51e8GfooAAj+3bgwNrQaEEpxQTTxQAufzyS6TJWuy12j/56T3HDUAuu+xCt5EFKsJ6A8Co1gvsfwtM4Z4EsMGKgcCKq9GJBBiDraH+AAgC9cyZ07X/lHmXqnEK4G6VUL1z5263Qy/4rJnzfWrjmF4KAMTGQ4zL0qXnqNjfKO0Vkk6GQAAU5jWAyHHBaiWQwlpiXsNv5rj9xMzxMQIQXpm6ugJ37bVt7iMfbtZ50uv3ura2ArnJlGqPmyRhttxdcEG7zsut0krPkNJvq9/Xysq0sYoqK3vcDTe06NzZ6vc83sO2tlIJYosECHq1V26TIN7sBcjPfCac2zwDxRH757ve5dxGZWTmnMNFhz2fsw4Awrn0L//i3De/GfZ2zmjAxUc/GoAK1wAC0IyzBGnfwA1xDwi8+Wg4AIQz42Uvc3JZC+c9ZzrnFecH7kUPPhgUUvz83u859/d/H86BK6/MuPcgpGKZQfvdH2ExgK9oqO0M41qUeu94h3O///vhvOIMJAHMhg2ZlgBGxMFyVgAejOgH52h/AIT5R/ZAKIbXFyhnA+AF4bg/F6y4/+YelgtAsMYwPwjjsRKR+bvjjsBDrDO5xLxwD25MsdKS/nP+I7Nx/vNcZDhiIgwAmgsb5yvgYDB3fM5jgE6uGzkAhHX4gx+EeYBH9Jd1C8BlLSLfIdcACpel6qZefXWwmrAGkUUMqLIuAJ+0BXDjefDkt34rzIvJFAMpQ+FTAkCyV8spBSAsZgRYFgObzp/9WdiY0BqwGExw58XhxczV/g8FgCB0shhoKwYgbJKGVnlJAT28SLz0XM+CZbNhgfIiAkCiOMp0m7CPfrEhsIliljTKBSBsqoAJNmMDPmxEbC6/+lXYbK2v+X4DlBBsTRPS/7YXvmFcvAzGR8AP9xq/499svgAoBG9MiWgyEO4Zm90f/+bFefTRsPEASIxyAQjfMUbzvYVPvLD8z3ywYeUoaNNt8Wy0TQj/8AeeAD7YYNgU8t1nawQASdu24cHb1avDfPYHDHgwPAYIsimyCdrc0N/+7uOZ8I5+YeV4//vDYYo2JnfN0D4H3J13DjZ7Z/f3WDpmS51VpxcQ4AHgQEg7cKBVWsfxEtBw5+nzWmWyFLW1H44sHGHsWVaOnFoNg1lAYu26xR8gaN9++63evevnv3jAP5dg6di9pqcnuL0gcMVxC6FHvV5gJ/4CYRThc5TarNIP7lJmzfDacblJ5a2ufoKm1focVw43V5m43z3dfVnjq6ubJMXLfG+h4Lrt23f59Ln0mXgRIwR0EgHE1NLcngVKxtVIMhUxl0b798vkKbK6HuGd6pIQnLFsmJUpniOzLPGd1faYPn2mr2dhlK+uxdiUGZsUzEaAgxlmetaHDzwoLZDI+hv6HPp5/XWvlMJgpd5fSZ7HSIwNUILlxKwm9GHXrr1+zwCYADqxnFApfsiUBUC0f606JPeRUmmMg+uYdpe01aO5WZaNRgoXFvhz5G1vO6x9ptX98fvGSZguc+1tRW7hom5p2hvchNoed/U109XXXvfoI1u9VWTUqF6dTUVa10v1vvZKgD0ohddmae9naC+slKBUoDPwkPv2tzdJgTJL59xcBTd3Sfn2gPbZSinVWrzwjpIJFxf2bQRqlGbf+lY4Tzhj0Xpfe21Q9CG8c7Yi2AJY/viPg/sR5wV7MP71yAQoALl2MO0ygi7JbBB0c4nzDQGXc4s5QfDlTEGbT38RHtnjcSPi3MDzgjOA5ceezV7OfYAW+ghxlrLX45s/HIIHeCOglOPVIXaAH8CaBWTTHmc3z6N/sS5gMACCRh45hOdwdv7856FdFK7HA0A405ApAEsxkIA3WHGw7jOuoZAp9ph/5CFkAs5OZDBAGfIZ/CaAHvCGHAF/Bitt0x8AifuE1QulKsATOZNnAhQBkrjJ8b9ZO1gPgBPWj4EWi88BOBKTQd9RsnINMgr8YJ0RfI5CkzXZn0dGAkCyV8spAyBMJkgTa4AJwvjYsfAQgDEJWlwImgI2sdzFZwDEb8UCGPksIAAQo/4AiFktaMOETDanG24I2g82B/piwi0Ljb/ZILje+k8QFpugmWQBIGxOZiHgt42JPvEy4x/JNYyd59Ouxb9wDdeb4M9zWNRsMLluQvle+hiA9LcpGNChPcbLC4UvZm5SANu4jQ/0ic/wnWSDsLkBgPDyWp8NwBhfASBkdUBYxxxqY6Z/ZtnhM5sL7mee2YgQ8gFgBJjF8+FriUXzYfPE5vuTn4SRY70AlFg/zEXMeGzzyP9oNtCAYG5HG8PGZ/20Z3Ed9xgI4m8ADgcnBx30mxYDcp3UdRO1eyNwBveqbv3d6YEGQntDQ6OEHQoD7vPZrCCLPwj/aOI9Y/WieP6yHWUoTqlrnxoQia+NwYm5enH9jBnT5EdNCtdC7TuSjPgrQoi5zyPzEgIlgiUCJb8h3IKwaPA7ZJ4q0VyrgM4xUQA8WePEX0aUG/9gAAM+5LpVcb3FT8TpdMvLR+ndWeD7P316nc8CtW9fs9uwfmv6kWSTgmK3KYLI43gMvgf0xG2XpgK/Y+G/sjLEJxgw4G/iTTo6QtwIZPNjMTZ8RrwPdCiSwKqqqn1tFyOr+RKnkI2tajaXhw5lx2xYjEc8HmIboCXnzdU4jyjW5VlfZLG9TZtyRPn4nHXBAP8AVvOvn1YPvAF9gJN+QUlOOudVKw9JWOtN7/3mtkwXPv7xCvepT1eKf4U6B7vcJ/+52f35X4x2P/mxNDae57jZFQggdMnNp15zUiALw3gp2nZIuVcqX/jpsuCO0DwUa+66xY/12jPrdG22FezWW5vdl7+8Xe0s1n63Tv75UySQz9LaKPfxIpu1wY8c2ew1wsQwcI4b8aqxX+K18MwzwRKN2xHnDdp6LNpouNEqAwKWPFEAACAASURBVEJwXUJLzTk2VACCVT6fhwBt4N6DEhDrB5YXzi3OqlwXXwRLwBBKRwR2BE5kFRRunO3DcYOOlwdjAdMjpP/bvwVlGhpz+IEgDHiL+8L2t3z50XEtAwEQ2oLnKA/xzMBzgrMZnh4vAGGesAIA0GIeMK+ABoBknPUx36vBtbiz0T+sIsgZ8Jp1gIKUz+CB8cFkAfgPQBgsI+pgAASeYt2Cr3Z+c87fdJNTQpKje0yMCDIq1jzkR66F/6xt1iRyDM8ElOJuDnDFkwIwizwF/wHirO98lACQbK6cMgDCRsQZABplISBk8rcha9xnzBUJwRMzYlQ41/c6toCwYHEZynXBGswCElsa6AcLgs8w//LCYbJDA2MCNYuUF4VzEu3/3/5tRggF5fKicA9kAMRYbOCC3+ZmxIsAcDGgwXe4YX3+8+GZbMJoHLje5DE20KG4YeUDIDZe61M8/uuvD5shiB/tiYEMhHc+4zs0WqaJ4nteOrQEABcIrVVshrV+26bCwYOmBI0Yvp0QPMdtiQA1DiC0U/iFmtaH79GEsTlhisX9CjJTPSZ5Nlg2Fja2+Durw8G6YkzGw6cUN8zmwvPYIGjbZFHaBRCykQBGODS4j//ZhNAuMV/4BwOi4Af3wm94QR+h3wQAgmsVlg6EV4J/EeLQbCN0kvq0vr7BC5dr1qz1sRZo7LMAQioAOkzayQUg48aNkbZqlq/bsWVLcPMyoZVsSVXKMEV8AWlrARsI/CYk+t9aLNnB331urPxTZs6aIe2d0Ocx0ckBIJMV54CLFSlziVM4cKBZwKPJB7ADmg6nAsnp8m8yABkzrlyg9ELt9U/4uT6RACTfcohBiYETACzPBpSQkatV6Y49KMkDQD7/+RHui1/SRmwUWQYtHuQtb+lwf/onre7Kq2plFQnZyAyAlJX1Stjq0JnSoH2vTtrZndq/5kppwnWh2vrEiV36f62ChOfp/Q2xOUZjxnRLKbNOe/NSffeshPR5+n+93usKX2tkfspXyMBIa2uz9ypA2OY8Z09H6CRwFkEfwRPrB2AE33/OU4R+zhXOd4Rnvh8qABlKEDoaatpG0ZnynswaI+cSilAsKezhnOkIkENJYdvfFgCgQnnGeGkfQfr//b8Q+4HSCndjzq5YsciZQ+A5Y4pCqrwA3J8LFhp8wA1Ai6kwl6UYgCBnxfXBuDaOse3PBQsARrA4YCkGSgZAsCLQ39haw7lrBlKeibUAHgDCGB9zzXnO+sDLhbbMk4C/kQUIQodfjDu2EOXj9WAAhHt4LmsAwIcVykAQXhW5xFj4YW3GVh/kCuJk3va2MBbAbW4MMs8AYCIP9Zc6NwEg2Rw/ZQCECbRAHxYEQjeWBkO4aNaZOL5jsbNIEQDjhX+iLCCwAIGeTRCTIKZi+sEC42UxwRRhFJ9MC+RmwwBsoNGH6BuCtPmo5gMgmHrZcNjg2NB4CRBoTTBmIwA0sWGwgNEo5KaUM3/V/jY7+zw3BsTAVaxYNi0a48U0TvwGoAhi3PAcQd3yWGMZIGjLXKroJ/EzlvbNXLBiywoamTe/ObRBnwhmI7GAbYJoleCVAUyAAr6XltmBPsI3MlnAN6vuzjMs4wV9ZcONNW6mSWMs8Dp22QI84DKAFYt5BJDEPrUcPoAl4jo4MOAZQBFrHFoQ2mPN4AGCtg9LFvy1pAk886UKQHCvukAaAdKomgBfUFAsTdBBKRV2uS1bN3tN9ojSoA3PdpcK1o3UChNfjxbA7VusI2YFoA1L7cpnZq2I286X8Sq3xkNRysuoqnKsd6MKYCNoiffubfTACXcZn/moJxV4lO5v3NcwDkDXLTff6L73/TzRl1EWo/7f1Wwrj+dXb/gsts6EAHhzD8sU0ovHj7aeIowXXbTUA70NGzaroF9BVs0T60enrFNGpaXBpccCwfvra0fH4ay5bGuXFsbfh3Y9EBnLIFL4GuGiFVtApqUyMxADlKEAPmOrCMApduU6kEqxE7vM2fW4jFl2LYBmPO9XX32lb/tuNq4UGd8OHt4n4W6UWzB/ns+wNqY6W+NPu8XFmZTC5gYWjy8d5N4f4wb53DKisR7JzIWLIuRBiSxt+7CWaJNc+fQhuW6Wui992YLQM4Hnmbof2qPe3iHXj8PugmUTdY6EtWQAhBTF177qiPbregGRKbK+7xBAkCTuwUd4OerquvQev5A+a03bbZZ+rgGAHDjwjPbcxdrXS7OSM1RXj9CeesRn1Jo48ZDAwyMSPI/4/dcEUlxhARWcr8SYkKIVIdxyELC/EvuA4gvt9FABCDGXsbCej/WcH7iIcV0+gRawwFLjXOcMIIgaS/ixEmcE5x/jgwecc5wjuOZwhnC+IvsAUCKDn7f+EGMDD3AZMhoIgBiA4azk7DJ5CQGattDU8/zYu/JKvR5RPc90iuDcGBAUkbRPLEWcdAfFJMAH5RzjwFvFyALL4Tl9wp2M63n1cV/DusA5jTsUcpfVxYh5DQgB/KAIjvmTbz76AyCAX2ScXC8aZC3AJQrPfEHm5omR63HC3CALIvcALpjXXKUw9wK4TMGcr7/cgwzYX90OZBIAIkpvXOlyKcmCdQxvJRODaxMmVxNUmUyES/5nw+Plt/OC68lLDbKPM04MNQbEupgvCN2+Q3DFZBYHV/GC8EKZGxFAgZfB+sBLhe8jcSvmosNLbwVpYhcsvmdT5QWLhWR7PmCDjY+XE4EXoRiNApYfy7pk17Ioh+qChZBvPB5KFixLCmCgCx/GL385g/7ZtLF2oDUw6wZg0fJcxzEg9BcrFxtfXIgH8+W3vz1wLEa8rOA/BwW8xwJlAIqXF21OvtR/+ZYlvIDHzBuAAR4DWuiz+fjafQZAOPzIymagh+/ZMNHQsWHiy8y6Zd2w+THHdmC/lAAIAdZoOOcKuWHtoLI11o41a9bLMtDknnt2nWddoYpKoGGfM2e6T+P6+ONPZ2UK6j+daQZUpIFEjgY4dsGKgQnP5Z50bZBenTQpQog3AW98zfgU6BjnAYa5wfD7KDeYrGfnAUmR5pl6I089vSrKLHU0qOh3m8xTsRwXMaN8LmYWTxO3uUD1SBYtmi9ANUaKnf1SHIT5aD7Q7uckJvhktTj43ATsGEjg5hS7ZIX7M4DQ/5viUQyCLEXuTbw4Kfqp0sHFgMBcyeLnjRgRhGqfClmV2uN+WTsGWOLgePsMIILFx+gFTn1RebnFS/DO66UXxX155bUvl+LpY+62V9/k3bDMMmbXsF4rK0PWrThmJVj5MuvMsn9lMVoxQ8dE4ivzY25/FJUkocHf/d0PpSAb5z5/J2CfFMG0b2tNayaVoe2OO45oTzvsrru+RvtSCnGnaoOMHNkrBdhhCfcH3BveOMnd97Ndmmdtgp73wU1rwoQuKVk2aH9cqLWkgymi4mLcKYkXKZQQulpeB3P1jo+U8JVZ80VF4Zq2NmXukptWkVD/V75yiQp2FknjvVVtbtfn7V7gA4Bw5rFnWhZKlEOcGZz5aNs554cKQIZqAeEM5zzMdxZztiGo43rL3o5CcShF//LNNecG7kkoU7EE4NGApT52JQIAIEOg8ATwGAEScCPmfI1TwA4EQCxWIbcvBh6x1sdxqvn63J8FBJmN8xZgEpdGwCWcOhU8G2+NXEJeAXzgDo3cQvphPCliixJAgOcCMnIDzQGo8A5B/1gBCGMmkByLRwxCmB8Ee2TNfIlh6BfKVtZBDDBQkuIxwvkPyMC9DcV0nGgAGQp+A15ji1PMHwA5CllkqnzuZciSgC9kplxFNO0kAOQYdlgmD+uHpcEdShO4ZLEhxEhxKACkvyxYcRA6gjTmUDQUsWCPYEr2CwMgCJQAAluIoF42DRa1CeMIoryQUGwB4XsWPi9RvEjZGHjBOK95eWPNhLls5QZbH6sFZCgAhE2A/puQz6aDadL4wrOxFtiGSB/RjJj2IBeAmCk7fnnZrNCSxPEYuX64uWuCTYmAPCwyMQDh8BrML5S2ABi86FhV2ESNjMem6bDPDYDwPxoweDBjRnYMT9xHNlPAGn6qFjf7UgAgM6WemacoQQAIKVIRXjcJpTY2HpKQosUCb8uLpWnv9NmUpk+fqrWh7EKjcBPpk+/sVgV7pvzz9MmpACAjypRCVSAIAY6UtwhvxJ3ggkRWqsbGA4PXdRgGAHnZyy5xL6xbr/YtYPrkA5Cenm6BwdlySyDYf4YPcN6+fbf21QbvDmOB3AkAGRyA/OLnP5OFfYnbvGWr++lPgprxdAOQo4W4Yrdq5UEpbia5Bx5Y6Nd2ANEH/E9zy2ElPgjxK5e/rNv9y6db3T/8Y5U0zuVhfxS4AIguXNgld9MGadWr3MOPlOUFINXVPRLAN+k8rNW1Nbof64hSFAh8XHrpIbnhbNIZca4Eo/VS/hRJOJqlPa9YPJOKQOBjyZJ2CXQbpdCb4376040SwKfp92Zp8esUW3eefu+TYm+lrO3V+tnnLcj8oJBEsQOxr5OMhnMRC4DVARko/mKoWbA4wxD0OY8RjNm7TUnHd5xhaJyJKcXa3R8AsbNnoPMHIIWWnPMDd6t82TwJwkbA5IyzmhqcR3yOhQC5BCWY0WBB6Llrh/9PRAwI5yAeEvTHwASyCd4KBPMTcxK7wFs/UPThRoW8Rxtx0hq7BiEfkIBbO4DA5A3aRzGMqzNySZbRNM9A+7OAIKMA5rA8ocS0+QYgIL+x9gDD5qZt4Ihno4QGOAIk7D5kAa6nf8hIWLNQcBM7jKzD/GF1AXzyTEtxnNtl+sKYcN0GZMXxyKxFvEtoA8+KlE4lq4kEgORb7QN8hvDI5KFpz4kxTW382ZmDrCkmnqAwNBM2SUwcGm1rhxgQFgKbFAuJzcNiAGinvyB0vkPLwEKLCYESX1UDIAQi4Z5kmwheBiw+Ao0grmNcaHCgXBcs+ptrHmaR4gtLgLS1gXkTgR5BnwWa+8KeTACCHyYvi/GUtHQI7WaqBkARG2NjZMxcYzyIg9AZD0J4bgEfXNDYkMzKAj/ZbM2SwbOZP/Pi4Bls8php4YfdxzpAQ2H1WtgMAHPxmrE2eZHZZGxcbDDwl80U7QM8ji1NBkCYH/scEIOmA+scli/cCCwNNO2y8eBKgJ+sjT0OyiM+hued6UT2o/PEAALKEcTaDndKwGmVFWub1u9ICRFLfIwEAi9xE1xDsDkaYTJMIYgcOnRY90udJcKVJk51GlcxLygw7XxGW5x2y4pAAM8olJtXZm7t+mAtmDx5orRnY7yFg4xEWDUQzHj2/v062VOU66bV16eFlWNpCS9ixgox2HzNnTvLB9Nv3Cjz5zDvja0d9pyMRaEwrXWnavvEicGCQ4D3CBXjq5LrGPVEWiV8PvPM+ixXKwvmLirKCOAVCkiH4kBvis7RBgRowXoFYTnq7My4afEZcx/fawkEYktGu7KZQXGwOhaoOFuXjTMucNfdHeYztk7gDjeiNFhGYmvM3pSvZuwGNWbs6Ky+WT2RqVP1kqbosccUoSyaxEaSolFVJb5a+lKBZqqj33nnV3ys0kil57VxtLYe7WoWvstYB7q7c931/GjSz0n/kW+t4aoXZ3nLe4208ApC/zwuWF8KLmE1suhVKwNXDUBb66KtrcM1NDbp9z53zdV7lB68VcqhKr17Ze6wrBHnLO6Rpv2AFAZ97uKLpshi1K34At7hcGD5GBL1AxCxfHm7BMHNUqrgplUlIalQFoN2AZrNOkdnyIW2WsD3iISyF2RBmiRXZFJOF0vj2y5heYuUabWynNdIUN3oM2i9613TZGWskNa4WOfFSq3lbnk0zJHrz2IBkmcViLxVfevzChz2ZgTVj340KAA544nJBBCg4OsvFoOzmYQugxUiZK9GKEagI3EIMSYoNnFzYv/mWVddFc4HzmyADdflEkpUQBJnWX8EcELhRqwAsay5Mg9nhiWAwcOD6xFiEcjJlIjQTaxKHH9wugAIWnwCxhGI4RlnOx4E9BPgiIIvX702+IeLE0I2MlQumdcLvMfbgrgJzmR4xTqgNgrAhHN1MGVjfwCEMxvQBMij/yhakUMBH8wxc4TslpuGlzOesx45Dzc6+o/LFGAS2YOxIb8AWJEfaQdrGWuJ2FLWEuED+cADfGBuuR65hrVETAxrgi0K8AOoY+ys63y8TQBI/+9e3m8wx7GIEcRMmzGQVsNeWH5juiRAyeo75AIQFgg5nZkoFhwvcizwDxeAEHxGcLKZz3guiwpTGH0GPZMVwgKf2UiII6EuBDQUAMJiZtGZlYM22HTYrHgubkcnKgZkKBYQFjw/1h9cp/BRNdcnNEZsuCboo1khqBwtFZRrAckHQNAKUaQP4R1CE8W8Ah7ZjGibTQizNASvzYeV9gyYcC33EdAOKGF8gCO7B14aeGBN8LetJzOvc62ZSfPFgMTJENiE8GG14oi0xaGH3zGHHv1kDZoPLH0FsNgz4Q0uBWci4T+/SIzAxQphERcQ3FtwNRk/foIvzEbwNilHuRZBfvPm7T5TEtc9//x6/zegZebMGbIULtamu967atXV1WpuH1bMTVBvnggAQralurqJKSvHOA82sECQ5amnpzft9hVcszIuSCcDgGCFqKub4Av4hcU3dPAyGACB3wsXzhU/z/EVyJ94YpUrLSlXfMcm7Q8hQBgAUSPfhdhFKAEgIe3vUAAImZugK6+8XGlpH9des+uMBCBPPakYkC+USnC3mJTMusZ9qqpqtJtcN9674U2bNkouZ5sEIJ7VOxuAJJmv/v7vR7uvfLXSNdSXKuagwwOQ6upsAMK17P/Ll7cJEGyT1V4bqai5uciDj3vvrfKgAlq6tE1n4CY9q8vvc7hd/dmfTdYeOEYKpWK9F53+e6wi7K/t7UVKVFInje4BCW+HFQdQKkvKHP0/Uq45z2gf7fTtINThqsM5gduynTkIXP1VRLe9OIWhB91mOXtxveH8pm8IfgAcBGUERv5HGYiQmc9VizMJ5SEyR39EbKu59li8ZfwbgRYhnrMQVywsHvSfZ1tWRWSBmJAPEJb7c+vJ1xfOP/iWDwDkXk/bWAziWA67Bg8NhGxcrnFfAgwyRkBCf67QgDmsGvkUzrQLqEDhyPnMtTzX5pDz19yPBvOSoC3WDUDmgQeO5gIyIfzFxY71Td9R/PI8K25JinzkPuQuI5TYAAyUwoyZueFs5zNzLUcmwcKCkpO/mWPa7C+7Vtw73KyQK+gXc2oKV+RC5CBkr/6AFx4mKMkBry8FYlfJ4/B84obGi0bwr00Sk4mGoz8GI+xxLYuXzQBtuk06qBuNvC1sNBIsCq5jQtlY4kWfD4CYSS2fBQQhFeHWakewMNCUk60JiwDmUhaqbSgI0mj3LVhoKAAES0IchE5/EGJ5gdCeA3BY9PE4WKSDaQKYsWMpREif2VDNssTY0AQhfDN3aDJwpbaYFzZsXjzTEA0FgKB5IHifuWRcPIPNCzMjVis2IawuHAp8B5DgRYSvBK9bCj2LDeF6xooZHx9SA7S8wFbAyTYv4yOaJnjLWJhjcwe0780CEluE4DnjQxvBGoYfaH3wLWUD5XsAkaX+xczPpmdtwke+x2ITu+GduLdr+C2do0W2VAvd0tUSD0A9C1yoCMZGyMeigLYaAfjhRx7zWXqmTJ7mKyZPmjRRP7U+eHvVqhcERprFkyu9NnbPnkZfX2HZsnMU6PdLDzz27N6XBiD839sXhJvsYPRIc5zSBpM9CF94nlej37SPSxVgqL2t0y09b6HXZId1L6HnB/epL4f8s8yiEFcx73ZBU1+iOiDHS4CEZcuWyv3g4VRTQwcggImYAHME9wMuXvmqyzSmURpni3v6qYxzOLEMcYVw7m/VRhkDkIzFIWM1sgrkccyGlP5R9fGM6xhWDUtbexUvmIh18FCkDWlqDi5nccpdC0JfyGmaou06iS0mg4/M8lEbRdZa/RW+y67/cjQvcQeE4JW1NaIsgGIja4Pg9/GpjBkGyiyYnWuXrzhfgINAbCp/TxNQfsQXEjRLzIED+46qCM99of1M3yxuJXstDcMCkncRxvdnx/GEPsSxQnyf+j9VFb2ursZbRsbXVruRejcaG1skYO939Q0HZdUMVq90JXX/T1EqDiTTmRAXYs/O8Ddvdwf58JZbZmkP3y7+ZlvW7LbJk0cJMHb6WB3LohWnXD6WZyb3JBxIOHD2cOCkAhDOB4RqBDMTPC2uor+gavJ6W1Ym7iFTE8I5wh4Zpyydm7lJZQ6gDNPtXBquBQSUjOkUVBvX77CWDbxYHAFBSPiLWrxDXIiQe/K5YCGMI+SC/q29gcbAdwjLuVW+8y2xYwEg9AOek+0KvsXAJ+6fAQO0VHGMyFBcsGgT3lgmrP40IwYk0MhgpWCNINAjyOebj3AoB07wGwBJzAgEOMwNNB+Iz8wj6wttGP63sfUkH695HoAHMGbVbLHA4TaYO77TXQkdAe4y2bYRzMw9Zv+BFrk4FUnAr5HwO0L869U67tH3CCV9WptyuNEC2C8rA//zHULac8+94AX+66+/Wjzu1Nqs9ClfAQMEBqOdb2hokmAx0QOY//7WXen4C9pJlbxIsTQIXH0uCEeTpHoihgP3KvoD4ABU1IyrdTNmTlH71KogSJhsW2SJQutUTz4fgUqZ00Ql5YXpDEyxW5AJ1yU5Adr55nYon73mNTdIW6x0KiIThGOBuLAwAIHYxahTLmvwPybeMXj32299jWts2OdWrd4gFyuNGWSdIjIxWTpgAx2AllhwN7ARuzm9jCAq0YOYklNUXT02y3Wp2wc2o3W+RMqArVl9a5TGJ3Z7sixYcUA7aVchAKkRQeO5Gb34Lo4HsjogAJ94nizxQHwtY4UAXUbUJIl5aW5h1h+usyxZ8aCuuHK5rKaPKhZguY9VwpIGxf3NtFvoi2lCbW2HNU+hH1Bvbz6h+ngBSBb7o39S74kPOs8AaMuEFWfEMteuiooRPuMbYKR2fHCz27atURrjdoES42Mmq1bsEpZpj+cNHVzHvZ84caQ08GMF8GQ2GIRQbMyaNVo/pX7O1ktDB0jMV4hysLaS7xMOJBw4ezhwUgEImnuyVOCCY4IiAhtm1v7csAhw4h4LEiYQiIxZWD8QRnG5MVeemM2cEzzPigXy3XABCPfgwgUIweSYGwzO99ZvTLQI1XGQ2VAACO0Ta4K/q4Gy+DefEyBvFc15Jj6BCMWDmSRzK6FjrbEUwgMtSWQdeI4AD+XrFyALf0l8KONUhlYHxMAKfLF24mcCBphHLCr9mZLhLeADE7wBLiwN8BXrhcWC5I6F+7CExb65FgOSb9xUMcU8zToysMA4MGviU0oNEky1+ebf2qN/rGXWo60J+gA4izNo0f7pAiA3q4MIshntcIfXTNeMr3WLFi7w6VQBDAjJmzdvEXDY5w5qchG0sDxghShXmtDi4hL56D6lgOd6aSsnSXhb4bXj1P0g1uOqqy6VG1215odYkEN6J1rdrx580rfd1XWkXwBSXFzo3bVq5EJSp+chcFBNev/+Jre3fq/cS6YI0C13u3Y2uKnTJnk+r3l+k3cP27Ztp/o4wZ13/gJ3909/pfUSBMlTBUCuvvpyvVvPedevEwFA0MYvWDjH3f8LBb2JEgCSEfBPNAABkF1zzeUeVGOpY52+1ACIP6tSlgwARfXoCoGR0W7mjFpZeEbI4tCs9/2Q27mrJWTXiuuLpP8+dgDyspdN1jMOKntSBjQOLhatlHtYtfzkF3i3UEA17nKJVWRwziVXJBw4GzlwUgEIiiuAA8KnUX+5uO17BE6EQH5DFt9hvowItwixBE4jIGIZwaqCkA6wwc/ThGgAiOW2RjDGGmPuU3Egde7E0S7PwRKCJp7+I/ziRkMwE8FDZH/IzQMNeMJdx4RaLCD5/FNxMcOtC18+S0lIRgRiK2gXH0AsJbEmnT4M5sZD4BrCvd2HtWio+czNHxP3ItICWywFbeIfSyAXlqxcyxV8JM7B+Mo1Vjgwl6/0i3Hhc4nlxFzt4COubvAVH91coAXvuQ8QxhzGawOfSAsoy30evqGACosLQoFK9VZcznDfIg97zGMynplrGRYR5h+XOeMpYwd4ACgARLmFMpkj3MrIm84zrW0AJcGVp4LQPt8mvy80/gAPhLcXX9wiwX6XspdckQoa573qUP8KZfV5wm3fsdNfb5pfBDPTRMfxGwQsv/rV13mLCTUn1q/fLBBy2AsLkydPkIvdAllDyNTTKFfJsRIgOt2DDzyWrhuB+xV1CbBwUPuAe4jh2LuXSumN0vK3+ViUBQvI9jTFZ+J66KHH5XKV8RK1IOXDR1p86t+xKiR4z72/dCWlwW2Efnd1B218Pi28/1zWleESwd2mlYevS5cu8MHuu3bJDzRFZhlobz+StnwUyRKS4WtGqMb1bcyYKjdt+hRXKfe3UZUVegfqPdiCqNGBKxM0Q4s/thLw2X5pPsw1if/NAmGJAPhs5MgQFxFbDgjovuKK4GIF2TO2KM/myIpwvRHjjN2XaicEq0zcHu5oEHNuVKdozdhyYkHk9HHs2Ixlh+uxmsWB7rbuYvcyazeeTxIJZP2fuiiuPxKP5b1/pKwUos7OdrkOrtQ+1u2zia1evdbHNtXWjhWfp+r8mOZBJfsZNUFYq6xR+E+VduKa+J+EDJC5EsbWKNZJSWk+96V83s79uTnl94zOdsMyFyx+h/WfAR18lmpbrltp1yuyW2lznzx5jNwq9TNljAcj9fWH9btFSgBc4swFK3YDG7o7FhaN22+fp9SrG1Kpg7OW1ZD/mTmzSkrHUCB0nYJBWKMJJRxIOPDS4cBJBSAvHTYlI0k4cGZz4HyhvguFOLEiINQhnD38sEw9cqGorR3nM1nh1vToo09K4K/38R4ISoXKgAMRyG1gw9fSKAqBryZ0T5KlYvklF6mtmjSgIC4DYfSXv5TvmgiBbfr0yT5GAHDB5kJsQ33Dfu/KNW7caFcxslxxIY0SWNHAhpgC3HG4jtiSv3OPGAAAIABJREFUq69Z4V28yKz14AMhnW9Ti6IHC4KblhFZkgCmKy5Z4ms5rHpmjddkI+yPVYakxYvneiESHgCusgT43qMzGCF05Qq9tBW7AsVtYLGANm7cnuVm5XmpDE9ocrESIaDDp0kKWidzGNiHoGHSqh5W7AHxB41yWdu3D37sU2BidiwF7cWuRAZm+H2uVUTVNU8+EdL2tHcGlyHIQEDsBkaRQApLGhk4ICGBkblxNTTszeJJvnoe1h+zUtAGgLSlKcwtZM+Hf/ZsAz7cj2Cf2+e4QOHvvE0BaaLvkTIpRQ2Ne7Pm1ABYSUlR2nqEGw9E5q/yiiCsL5SVibgVi4FqaGjU+7BfYGS65/9TUezN6NFjNL+ZND633HKztx4Q90Q2uK1bd+h9etyv1zjrV1hHGZBra8hAMv1IKz7ibFjp0XFBfpCc9hwgfiN9/dGxHKFGiIESAZD4Oam/7bPJk6sDIJkyWu8wRQlb/U9TE++JAY+hu2IBHKqqSqWwklbtBFBtbbli+8ZKaTHCW0QAI4l71glgbNJEwoHTzIEEgJzmCUgen3DgeDjwBpl/EH4QctDAI1C2y/JAXYzwP1Wpj0gIP+KtFVhC7PAGaAwFgCA4XnfdlTr8d0gjjstGl7JfTfBCG+CGiuLUHCCWAcGOv3kelZ1J0wu4oI27f/qgtN0CEyIETNMe0878BbN8zMdMxXpsfHGb2qpOBzL3B0CIixgpQDNz5iQ3XtWwm5pafGVpQM5oVbs+dLjDfeObIWXNiQYgpKidO3e63LDWRgJ2iQc/556zyAvu45QmmOB+LErwIWQaUwrd1S+IZ00++B9eGsAAwCUAJKTDPVkAhLbPOWehgOFIDwKYD4pSYpFj7X73u8rdmaJcAHIDeTJFjytYDGA5c+ZUzXOnLIybfT0Wo7MNgNBvs5BUiy8zZ44VGJEJV7R1a4usPa0CidkKgIH2rBUrJslToEU8yYDh49nj7N6KinXePWuWss3UKysIsSKJe9aJ4GzSRsKB08OBBICcHr4nT004cMwcQGB9rfzLTHDFFWfjpi3+/8pRVbI2NPl4jfqGPV74hRBuIbSwpn2Ng6axgJgW9/Dh1nQ1aLTXAIjX3/5a96wC0BGuditOA60+Gv4LLlBglrSkxH/wHa4tBMCSjhch8sc/+pU70tGjYmkqSDZhnDug+BB+cGXZLUvIrNlT5LI3X66HT7ieSEtLXYbYNac3Ve3cXF0YaxpISdE7amSFtLi17oLzF+m5IUNSi7J38ZwtW3a6K15+idu2fZdAyWHXII03bjY7d+5KA5M4eNv4EFtE4IPVzICPxLZceSXVnrd6QZRMXVUCPQTk4wZ11w/vd5csP0+C7VgVf/u1F3JvvuUq368tm/fIDUh+liKKPhqtXPlElovSleTpFN17r/w6U2RB46RgNSKNrFkWYguIuUrF/SYRQZxRy9zGYg3+btILirB2xW5O2/A/FcXuVXHwufWH9djdGYAmZEUSp6mgQRzbwnf4+WOVMcoXT+P6QuB+PEfcF7ugxffnBvozhjHjA7CBmg/UawwjfdwSc4zb1eHD7dLYv5A1XmKRsJ5AtGk8hg+HDoXYhvLyUs3hbO8C9/DDT3hrmwf2kcHAeNsqywnE/5YUoWiYWdmUHiI1ioyLlXfLykkFDaDItnqEDoXaH9HfxpQcq0gYW5mSSYz21gdo585DUkK0CIxkEg6kmZr6o6KiWPUMZgrIKUPHSaSZM5u8BXDOnCZlIdyhfu3KWh8n8dEntGlcfamBMVh85wl9aNJYwoEzhAMJADlDJiLpRsKBwTiAAHSt0sIh7AShpsA99usn3bILlvqigVgcqN1BUUAIQciKx2ULdsF5w2elSqGRwoIRrq1dAS6ikBY2uGCRNWnOnFluwfx5jsxZuDnt3JGJe9i4cZObOKHWzZZLEm3hfjRNblhbtuxRKtm16mFx2o3nTXe8yvdp27a9inko91m2ilKS2o9/8nCUHjbUujDhF8GztlaVuiJCqLUieLiZmTVlRFmRe+UrLpULWZEXMrtkGTokLXd5+QifPYvsXowbwZPihaRj3bRpm7Taq9LpZc0liOdagTssTAZ+iD1ZtGiewN0RfV+lse6SMDRPAfIvKgvbBnfTzVd7y9Mvfv6oD57/9KdTBW7U/z9WUSQyjVlVeeqoGHUodoTMYRCpSc11x1LW8vkhBf5Dy5ZdmP6eOceyZdRbEECnAQ8DAHzGugG8Gj38cEglHIMSG/84WZVIfWtkAnjcnoE0XM6MPHBMZYmKXbNoy7J12bWAGZtnftv3MfApSGV+AkTHqXyJg4HiZ9CfuFAi37Mumw5mLBR/+7d/6+/7xCcyRXosa1lpSbDiGS05V0UbRL+gaFGKmLM4jTTzWV1dKX6P8kkUnnpqtV9vUDxeexdjQNje1r8wn35gnj9IMZ0FMFLvcSZGREf7UWl786XhNaRkoAQwk0nDa8+orh6hhBAjfNxSS0uZrA9NylSl9L45KXavuGKUgGGfYvnCHnSyqatrpWIKr9FjxniLKXEiJ8I9i6JzxIKmvPhO2jDw1qOmVCrZ2jE/hxIEqezTvg1bwsSN8gqTCn6wquLH/PDTcCNxoCTP4ccKNfc3TuIxJ0wIWSuHShxLrAFrn1hk9CTEfRpYJIaVAoIWY8q2h+6G3/0lWbLnWxFlykoQB8z/rAXWAdsaXqnExpIBlWfwbEoBGBFfTRw0yYr4LqUb8l/TFsUrucaygg513Kf6ugSAnGqOJ89LODBMDlyt7AYTtIMilCGwIRTX1Ex2f/2xvwqHTW+Jvsv4jJt2dTgApGbcBMVvTBKQmC2AsdMdUFYphODKUZU+zqNVQvyECUFY3qtaH7hbVSpwGovH7l2Nsi7sdh3t3UrP+zLvH//DHz7gr40ByIyZda7pQBBM0NQjzGCtqK/fLw10xwkBIIVFGT4UySrTGRXQWbhwttxJ9spda7R39wJ8XHbZMu8ehdBNXMqGDVvTMQkAEOJZ+D179jRVi1/orTq4eiFEHjzYosNvhCwcj7i582a4Z59R1TTGrHl661tvcw8oNqZBIOeLFLlJEQAEou4BlACQsxOAjBpV5t3r2ttJ3lCowPS9HpQsWDDXx1OtXbtOwkrDSwaAsFYZ02c+M16F3Kb4tLlTpozyQeZYRQyMfOpTnaoLtEkxWJlYpmFud8O6vKHhGSWEWCRQtEmWrJnehZF361llnTkeIEJFa2p8kZHxZBJCM8Chv2rvQ302oUokj8mtns32R34Ikr5QV+ulAEIAHyS6IYmPJYlh3IAssoiiK6DOGMI54A7PSRLlRKFvA7IVLE8oHhk/aR+Aw/zAYxIbkQsB/R9FB0kuYxnTAQ2sGzKKRkbdo57FvbSLgZvjACMroAHAQZIbEgGR0p9kRGQO/c//DMWuP/nJ0BT9I90/CYu4jzIA9NdAD6CGkgL8tgLSQ11Hp/q6BICcao4nz0s4MEQOoO09TxUSQ2G1Ap8RqrkZK0QIoo7dkeJg6ViDW6CsU/G1fFdeFtx3qGVw3nmLfe0NX9VcQeDEUKiWuCwUlT6WY8aMWV6j/IlPfNxNnTLNa3nR+IZK5M0CH5lg4ze+6UZ/P1rozg4Bkz0HZDU5IE1MmWtWbQsybwE0AByAIxMQ6pRuF0LDbRp1s+LwOW4w8fj4DPevw4cz2nkL8D1ypN1n3wrXkMpTadwiIqVwb3eXAMLrvMsa1qT77nvIpxIuKirW4fGgD9CHACjXX3+VBKytPnB57NgxPt7jl798zLugzZ07zbsBbdgQXJPI/gSREerqq5fLilTs+bRnTybI2oKaYy39FS+/0t+3hEqdKaKgo1kcPv7xjKa+pzvMZ+yCdUT1RaxOCJar0vJQK8LWga0X62MsmJmFI9bUm9WHuAizdtC+uTbFVhGzSJg1gmeQiW1/Y1DXxbE3WCri6/ieophrOWlTZLEfWGqKi6L0ifqe+YrdsGxccX/gq7VhLmj0YazqYUCxpegipcF7ZrVSKEZE9jHc/yBSO9v4sC5CM2dOlMvVVFnuirS+G1yZatOwFkvl2si6A8yGejgdPkX1zp0ZayHFEyGbK/4uKU6le8zqxeD/hCKbuYUJuS9lyfDLJLJqxBmx4pS7VnQw/qwo5T7XTa2ZTEYs5gkAcuedtekOhmKCVGGv1Pi73a23blYdrxdkEcwkNRh8NMdwBcNPWfpcb3bRxnPOGScgOPq4ihueKgByDCPPewvCMZW7EZqNENQRujF4UliYKu73hNJFZzWRoZRK7FgM3v72AAywIrzylQGAwAcyXbKdkgkU4R0AgUA+FOK6VatCAezf/d1g1cCiQMFhABx1WnGd++Y3naOgNdlXAXqUm/j8552jBMC99/KeH/00AMOKFSE7J8f4Bz4QMm/SLmCJLJ//IoM5IAWwA9igvABWEcYNyMCyQcr/r3wltI/VhCyhBnqYc+Vp8Nlh6eeZTAkAOZNnJ+nbbyQHEHrwb0Zge067CBq94uIgFMXgYqgABFckYjKmTa1Tyt1dcpmarM242hf2w/d969btAjat7joJ27irAA5mz57tn0dNkMaGegnRu3QNLjRUSO/wrl7QEQkdRueeM1+WkD3et37Fpdr9SWWqLE9sooAWfpfJNaW56aB/9n9+/S5/6+kAILfddq2PD3nsMZ00Ini9ZMl8z6fdu/fKxWquT896/vmLvVtUWVmpB2IIxqRhffDBx33MCVpwiiGGcWQAyLRpk2UxopJ7jb9/3bqQUjcBIBnACj/ONgCyeNEMv5YPNDUrjW2tj49qamrV3Nd44EFsEaC3sXGfUqBna+FfigAk3qCvuGKKe81rNisN+A4JSJfJKnJI78pBCVa92hO6xSsKnOKiUiSeFQn8A9Z6xbsuCU9kr+vW/6HAaEdHof+M76ure9Kft7UV6r0VEO3WZiIAMmf2Ebd1S7kUFCFbF1aosWN7BNCf9Qkt5syZL+HtiOIs1mvPavTuLGia2YsQ+CyVP9pr0rRbmnkACCnVKYSMi41pqFtagntMnI4edx0EYARXhP6Qwjlo4RF80cQjwOLOhcclwqW5AxECxt+xyw7er7SFoEk/6S99y31uzPt8AMS+R3/13e8G8GHp4Okz7eM5aQV7zV2L59BnBFksC+bdSV8YJzwkQ7iVBbD0+jwP6wA84JnUw+I72kCAhieME0sNwjIuTMwBAr65oPFMxjqQpYaSAACq3/qtIGgbMR5quJFq/33vC6nyIeaONocCQLB2KIu9r8WWW89MDgHessDngAZqhVESIqqP6sEHoOW3fztToDiep6lTQ0FmwAtgMZ+lhGPkda8Lrl4//rFzP/hB4CeJCll/gA3awOrB/bhpATL5jHnlOvr3mtc4d1c4Ys9YSgDIGTs1Scd+0ziACwFZXtD0Ajx27w6a+DhY3KfnTPl2m7UANyBLdUphv+nTp3rrAgX7CDImYxXZovh706bt/nd9PRaMfT5rFuQD2guCPzpa/SUCQAhXaJkbZRHAD580pdDUqdOVqSrk5G9X3QALssU6A5WNKkprecvLyTYUhINx2imvvOIC3y8OorvvedRbEhDarA/mz0/9CXP52r8/478/aVJIIQsYsBoVWDrigHXTkpcpQNiorU2OuaKbbrzKVSi4NlRV73T/9V8hS9Zc2cQJ+i6QUNPQsNv79APOVq9eI//aXZ5nF198noSayTpwDrs1azb6TF81NaOlLVOhHJHFLeC2NaI0aO+vuHKZHx8ZwCALnDawwmcW3A2gtABvnh0He5tVp6oyaPKJZTGqrBydlQ1o9NiQwSjOEGRrZapOwHw1NuJ6H2ZRwLUoDvS2ebSEBjwjWOeyK6FjTSlMBUvH2ayYo6y1rPvoS5xm2P4m09Eu1UWJiTiVOOjdQDKfx1YF5hLiHTIaq6rgUGwNqqgYlRXjwvfUxonJ6pLEFiuqsJvFiLVs1N6uCvYC9hMmVvv3jToxjz+hmiPdeeIhcoLGsx46hH+CwGrWjtgCkEq9mxX/wXWZa5SnLvOEdPB5ZE1JWUsKZOUxKnCV7rlnn1GNo/Gqj5Qdj2XXvO51cyVoP6Z6Vg3ulluWS0Aao73niEDAJglmG7Wee8X/AilUSt173jNVQfsjJSx1SKhbrxpQU9zHPrZHwn6IX2ppKZLGforet05pmUka0Ov3DEDJG94w0z316zrX2dsm4fwJKUvOleIjzMP0aZ0S/g6o2G+D5qBXmukCCdBF0hYvV9xKhaw3P9e+QbIMp/tCjSeE3098gjTPQZvOcwAgCLEI1Ah0COQI3GjG3/GOcF1YLyG+4MYbg3CPQI3gyLb6nvcEdyBeka1bnXvZywIIANBYkoLcGBCeg9b6zjuDoM51gBjqmCHcopXPrT9GPwYCIAACCu1iIXj5y0OfARHXXx+EaNx0+Aw+8MrQb0CJ6nV64RrBm34CKHA7+ta3ghafgr4QQAKAAX+kO/OuRdTQ4m+INijuizAMKON/ePg3f+Pkyhf6hTsRBEijthg1v/ojAAZACFclc12Db7hCvfWt4SfKKi6XwNDnoQAQ2oUH9A/XJgOUgCjco8yqwXOZT+qsxWAUiwvWF2qTPfro0SPAqsE8Uox6KDXa6A/14T72scAnCkvzDNzpmC++A6SwLik8zRzdcovTuRZA756gJzxjKQEgZ+zUJB37TeEAwOMCVUEkDoFUt2jYPZmLAQJBWqAolMBmgkGhryeBzzmuQtQlwG1oz+797twl87wQ5APDUztkU9Mh9+3/uctVq3gfhFuRCakIvytWXKy2Q2revSoMiIWgsTEEphcUFMlyolNLhMVk9uwg5B1sa5ZQkB0MjFAau54YOCobUebefMeNOried+vWb/O1MiBzCQI4mJsPrj8GbKj5YdTZGQQU3GpMWAVMNKZcfhDcsVZAVpCQvxEg33zHzQJMR9wv5EIFb1ZcstT77//qV0/5LFUIlecri9a8ebNS6XGLfTD5xo07vVsVwedLly7UJl8hy8lKn8J17tw6xX4EMBa7AlGXBZoytdpnE+pWcD7pkJmLjS9uF4AJEZG4O9n44yJ6pIDNBKH36HANp7llTTKeB75I3E9FRhaXIFwFcBIHhpvgTRaqWFg3sIbblBEACnryyVDfBQpFBMPn8f02R/FnuMwBpKFnqEyaIsaem6EKnsd1Sqyf9MeCz+1+QFIMiGx8AGnLVsW1BqbiwPq5C0IwObEacX9yCzx2HiGdtVSpIvpVVzdW4x7p18vmzXv1jh7266QnlZUtHg9uWP6+PrUhV8Q5c6a4KiU+eObZF2R5zEgCBw+2uoJI5Y3wdCwU3LCgCFyk94n4M/7OAIzetMtSDDrC38W9Sg6RAo+4YhoV6xmr1qx33/rGBPfNr4e1qNnUT3BNmzChQoqJSllu10ob2yRr4iLtTV3SVLdKkN8j15QVAhplvobKhRfuVExCvdy1ZnvLxZNPrvPA4jWvmaX1Uq657JE2d6Pa6pBiodBf99RTFXrf+5RVb4tbtLjNzZi6XAkZlLSg+yE3b/ZFbvO20Ne1a5/VHBVKyJvutm5G+dLl/vvbGz2w+cM/PEeC2Rq9S0f0/pXKxaXTa/dxe/n3fw/FcBEc0cgDQBCQKXSLQIvgj0sPbi/EGuCDD7GFoX0GwKD1JqMVQqDFHSAMci+CNcI317MdWzFdXlsEeLMAyONWrrbBbQjNN0CG4sq44WAV4FmAmVzqD4Cwtrif8SHUI7QjqKOlR9AnBoGivAjW8AEXIrYCrAu4AhHovHhxAGIALYRqNPCM87LLAnBBE0+wMyDnkUdCe3/wB6GoMII6cTTf/nawTDAmhGLGbQWeASzcB8Fv4lUQqodCHA0AHX5e8YpQzBg3rM99LnP3cAAI7TG/H/lIAE3MDa8qc0fbuFYxD8zXNcp9AAiLASHAjGuwokR5K9KdIecHc8l8WPkjLDQUrOZZMRHMznNvvjlc/+53B5DM2vrOd4L7Fs+CdwBprGusPSw/lIg60+M/GGsCQIayypNrEg6cYA4gPJvFA8EMjfiXv/xlbcqZbEIGQObNmyuNeqk0M9ibAwDBOvG6193steRUJcflZ+PGzToYVsmvXGoTXm65I0yaNF6H3mifjWnixPHucX2/ZWsIgAaAYBngGooAkkGHoNIXN653rS1Ba4uFIrR1/ACEFLLvePtr3X//z93+ADrVAOTCZYu9G9qPfvKAH1OhxKebbnqF1zLed98j/jf1Tp55Zq0O+Z2eP1ddtVyH727/GYTG+wMf+KB8eOXEK5ozZ5Jbv26HBxj5AMjq1at0uIyVADRSKYfrfBHC557d6CtwQwkAObMByO23XybhrEsaXtysxkjLK5G7lWKfxd7iRczHhg073Hr9xACEuaW6es24SrlqTXBPPPms3LZIYXtQ6+TsBSDzF7QPmDKWd+j558s8ALnyyoOymOxw73//FGlsq7TfVflYkblzCwXyN+hd2yYf/mkSatdJ+bFAGuHMvoVl5Dml/b7ssnkC+xnJbNL4Erdz7+OudtxlrkVAIxeAtLQ85d74xpkSyka5I+0qJCoLyLjaI1IybJBQPM197Wsvqv+F0vxfrDmtTVdYX768S9nqghUDdyWET4RohEyzdiAwA0YQkNHcQ+gZcKdB+MYFxghBFhcugAwCNlmKABO4dKFZN/elXABCOBRBx1hAcLcxwi0HYEKb+TTn9BHwgKYfQmg2oZRgbdyTAB3cSx/++Z+d+4u/ONpFB8DBeABJ8INYize/OQi8ABHuB6Ah8KOPoP9YCxD40TkgdMNDHWU+LsKIYOovfSlYDRgj7QNyCLZmnINljcq0lP0X7lg8GyDEDwI748NSYDQcAAJApA36Q8wM1gyAAJYjQBQgk3lGr8J44BWABWJ9AFIAroCE+zLZ09N9wZKFdYi8JGY5AdgBzBSSlibeI9zLsOQA4HgO4Jdj513vCrEngB0ANPNK3AvrDHCKmxif8/2ZTqccgBDAAxPxhTPNDwgS7QML2UxxMA5UbhkDooK0WTw1fzyQNugvl6wN0GYuIhzuomeB2z1WSyF+3nDGZvdZe296U/AnzEcDPTP3+nxj4jND8W98Y35kfrzPPZULPR4jGqNIyZrVDV5stC02V/nm7Hj7zYaFaRYaavsAj2XLlmmz2CoNylP+3vLyFPCIrB6T6yZrU58na8MMn2L3Jz/5mTajC7ybCHEduPaQ9hXtc3tbyP6EpprgZwhQ09x8QNq6C93MWVN00K9027ft8al5iQGZNWuqtxYgUDU0HJBfr9R0oththqBcaOyYcW7HHjn+iiZNzFTSXvP8GoEb2XojKiurcGiSjTqOtPnnXa26GV3dnXJDoHp0Jv2oac9xv4rdfHAXMrJrzALSpmD2UcrCBcXa924FmAMcjJqag3VmzJhKt0zWDcDYN74VnINLJDxCb3rTrT7wHLcr6Jvf/KG3LGHtmD59itbXevFmVzqtLeDR6ll0dx+UJrZbQA1taiYVrlkAunvaXaHma+l58zTmbm9RenFD4COEtt6qkDeperjNI2BmgtIbG5nL1qrV4WTFJcxqeODa1NOTOe1HjAgbYezuZJp6+B6nuDUrS2xlMssBSQqMuM6uifltfYjduuCP8eLNSC8pul+be64LFtYEc5/DcmauTljmqiqDxcWIMeyJfApw04LoT2ztsPHFtU3aVIsGKirOuK6NGlmVfral1qTvWNEgvr/11cvcpo31smJs0XtVIL/4can3q0+gs0+1bap8Nrgx1VX+PtJHAzL27T+g9NiL/HiolI6FEWvTXXf9zK81tJ5hjjKWCiwulg6Y73p6Mu9IFiP0T/Y+T82PbNcxrCJZKXkHcNeibYRyqLhQqtTU3xhYLHVwcU+BWym3wy98dpz74p1SodN3J8ueXDNLSgrcbbdPc9/7zkb3znftcW9/R6PPTPX61zfJMrBTLjBztUeGPYl+jx5dKA1xj7TM692HPnSZMhQ9oP3h/KxUtLW1XZrr57TGzxNPM2MrLSp3HV2PuPFjL/FuWh1dj0oJcL7ezxDMv2bNKr273e6f/mmie/rJCrmcKuasmZpBxa5L7WzetlLC9wQJc+PUlxf9uzdDKv0NG56Q0Lzdn8EI7AAHrA3Ll2druBGayeKMexSkBIX+HgTrVFbosM40rWih0UbPl/ENAIKAnpsKNheAIK8gSD6lYyF27cmd/9z/kY94HeJ1wd9ss8pO7IO17Zw06wdB02TIigmXn1tvdeJfEKIBCNyP+w/WIUAJrj64/OB2hvad77Ga4H6GLAfPGG/cF85JhG8Z+j04IFYDK0e+QO3Bxhp/z5kL0OKoAJwBqj7+8TBHRscCQHBNw5ISE1YNQAcWH56HrMp1ZL1iHgGr//iPoT+xW1ncBnMA+KCdfK50tnawFgE0ACBYnLBewUPGCAAyF0KuB7gATukv12GNuuOOAGrOdDplAARwAPKFmQMRCA6mszDRNLCYPvzhgCrzES8APpNcS6q1mECOmAqNLODL/j9RAORYxpbbBxYUplEzy8XjOF4AktsW2ghemsFoOM8drK0T+X08b5iEMQXnI7QR//qvmW+GChCG09fhABCAB8Hl+NCvXLnGu/20t4cMSeUVCL8ZV6sLLjhf2rVzvBZw1qxp3o0HYQbLx7Ztu70GvXGf7MCiIsWFmICJEGNCHgLk9Te83AtIP7rrfrmN9LjZAiJ1Cp7duaPeB4hbXEecoQjfePPqMPcYBMUx1cFNp7o6FGfz/dbiX71aJ0tEY8fU+DFOkAb4oovPUVX2Sp+u96BqWPzi/gC4ELBNQIzdeMytCqE0dguyMaHRNDILyo6d26I4AoJYg7DpeVMcrn/lNSu8tvrn9z+WFjrHjA6uXdS7ILaDZ+zf36z9Z4538UKgfP75F3RwhkhHe14cmzF+/GgJlj1u29a9aeAGzxA4b3/9q/yckaqVufjFz58+qg4GMQZxfMHBgyFWBaK4I4Rbkgn/5SryaGRzg/CozgLtAAAgAElEQVSNi5BRu+qJQLF7kIHKOIkBArHxPnZFwt0MIkWyEfNs8ULv5cVK0V2pKMc4sxZ8NFepGMzyvBgo0IRfVynNkGWt4nP603kkk1KZz2jXYoTirGismTiLV772unqCEAsAM9AU2gwAIOvZqgVifJ8zZ6JbsnSagHuTe3plWAcxWDOQVqb6M+NrR8tNcayKfZa4Wq2LfftafK0Z0lLjsNSrNVGsTGujBVbg5cqVzyiAeovmKcwp1rAMMFcNn9RGl0mrXZyer66uTIqdADSyAUjIXhU+izNmZdUOyS1WqGtHu3HuCHFmos7CdtddFNZgn1zO1q7a5D772Wr3hc8HgK+0Eq63oFwKiCo3sa7KPf5ko3vPH+51v/eOenf+BUukOd/nvvZV+R/5PvhfWX8TiP6WtyyRlvkZ/b7dp/Ndt+6Ary1iAKSoSBJrmo64URVjXOuhh5VKe6lAjbLYdT0la8p5AiBhrRJz8t3vbtLeSQxceGhra6F71+9Pdz+7t8qtliXzo385zX3jv8a7TlWxhyieePnlI+WetEqAoUDWjCYPQPKl4UWwQ8NvAAThlriO/mQJ5BiAB3INYXa51+XGgGA1QP4ZTs0KxsD19CvOghUxLutPLDu8wijvzBJjFwCckA/+4z/C9wi7CNvSl3mBG+sHAAW5C6Gbs5ft4kMfCm5oBuT74wdWFAAIytonnuivhwN/jvsaZ3lu6mLkJ+IrsFKkPEB9Q8MBILhCASTpH0J9TGxTWDuYe/gAf7CKINPSH4LsmQNihwgAzxcD8pd/GSwq8Le/VL08B8sLVibWAqAQyxtueVhlADC4z2FlgujPAw8EAMhzsUJZH4+Nw6furlMGQHgBYQoLExMR6M6yPxAziFkK5MxEci1+iyx8kDQvia+7lof4DksKbecWDQLwmH8i/o2AkcHMUoMJ3fm+P5ax2VCsPX6jSeAFzaXB+hRfn+9aXlj4iUmQgLJ81qBTt+SO/0k2RjZvNrxUzbyjGsa0y8trlrbTBUBi4EFgLNpdc7XKBSA148Zrzc5LBaKv0zswSZv/Uh87sHPnXm38T6WFsOaWcIDmAyBz5k6XG8QcHx/y0ENPaN5rvRVimywge1SBnKDmUgmYpjnPBSDnKiMU19//wGP+GcMBIFdfeamvAD569Ei9k/Xuuec3ecEeMoBxqgHIJRed692f/vf796UBigEQ+kUcwU03XeNd0TZu3O5BB2OOBWsACPMBYEHgr6kZ6/l3+HCb29fYqvc3xIIYAJk1a7L81Wd7t7ZiAaHRAjxtikHZtateRRpD4Ho+ADK+dozWh6wIOwMQMABCpqV2xZEwd1iuAAhNyiiWAJCTB0Dg/5w5E6RlnCfXwQf8fOQDIFgKbK2Qrpl00FCbAtPNIkO8kdGE2ko3a+Z0nYVPSHgO8SFnKwB51XWK3XiedNPtHoC84+317oJlS6St3e8+9lc7pTGfn7aA2PiLFGfGzznndCgYfb3epYt8bZEFC8Yq9qxN+8VeKV+e1DXDAyAlioHyGbGKetzkug7tpUfcP/3DHskHne42xZJ85atb3ac+Odl99d9qXWtURLG2dqX86Yu1v86Ucm6hAMlDSqvadFQdkFwAggXkG98I8ROxBYRxIsxz9lgQer5Yn1wAQmwB2nOE89iFyTT9fJavavpAQejpRZf6A+sDLjzETOQGKeOqhRCLwhchnvgDXMIIdiYOAVcktPhYRxC+cXciIBo5a/36oNVHnkMmikGI9R95DQEc6wtWnmMhwA79ov9xtizkAAR13OFSeSh888MBIAjxyJFYO4hliQmPCr5D1sTrgbHkzgUWHmJnkG+JZ8kleAtAoY+PhaP1KCLIHL0OcpoF02NtYh5wDwOYYPXAlS/sGyEtL8AEnmJxOxviP+j7KQEgmKZYpCxIFl4usrQZYHGD5FisvNgsACYaLTOuVpjwYgKVw3CuScVHpr/GKgEi5YUA1Vp1SoBMf6Yvbh5M2M/9/njGFj+PlxcLDcFtuch5sD7FPBnoWhYu1TS5xrJwHMsGcLrvsTEC2Nj4MAlbRg7rG5sEgXOYIzGF+8WeUZ6fsCEMZAHJBR6trQEwhM6gpS+Qy00I4hw9ulZau6U6yObrQH5CG81BbSQztZHO9LU1fvD9n/l4jJ6+0nRQuWlIEXAsLn2miv2dd/4CP1YqfGP96O5GQ79bWtf9PpDYtNC4Q1mdg717dzu0xKSOfcXVOI/2eWvLPff9Sgdrk2JQFJwqMGNkz46rdBcWFEtAn+AuXbHEbdq8S7Ek21yDsm1lsnWVHFXPg/ZM+44lwNqNs0Ttlropzvjl+xDVLeBf3LwgrBxQTU21z1DV1n7YnSdXKtolIPh/vn23hPiM9tjcsFasWCaQNkF7zq/TaYEbG3frnZzt64OMGlWuOar0VgWsFLhS0WavrC0j5PKG1v0H39cmJyI1b3V1cFOBzGWJPp133nxvCdqjIP9KxYUAJHDRqhJYY10DXnhGr6xVBNfzf482rELPm1Ahnp+qqlHegkZsCe5obbJ6PLN6k0+XjAscFFsJqClC8bwXU9nL7HuzvsTuSqaFt8xhXIvVIJ1dLNIGmTAOgDOiuKLNI8UsjbBqxXU8+Jz/7XmxaxdWpjveJFVmRP+ik92sF7FlBTe22Kph47ZnTZiUcREEJMSxOhbjZGsQq9vhQ2F98F5Z32686Xxf3Zzrd+1qleUiuPb1uWBtsjo0/D15cp3e3ww/zIJxoCl8tl/rCsIdcPacqQIhR0ti8Xj2p+rSkCK6uDgkWGCMrMtAYW34/kSWBjNjBguJbX5YVjJuXxkrSUhMoSoyrq8guN71ae11lgZrYl9fh1u7eov7zJ3j3J2fD9eOkKBfUlHirrthgawOkoYKSwRA6qWFblQWvRkSVg/LAl0vD4a50p5Xu8OpzlWXHpQA2SIXrD2K15glN5/1AvQhaQNErMgll1TIFfKn2t+v8ZYRQLxWi5QtRdqnVmsfWywBDTe4tW7hgsXa68N7X9+wVsLyLFk6q/R+hDGPHNXp1ksb+c7fn+zu/Nxud0SZuG67ebYSYUjalp9ZT0GHBOl2eVvsVJ/qpKg8JJ/6SrlV7Zc1YIyvrm6ERyH+9mYBQQsOAMFigrXA+I8gj4CMUIhAiUCeD4DkumAhtCLYEyyOsGmEYhIZCutDPsvBcAAIMguuVLgPERAdC9EIvMR94MqDRwnAiucBlAA/uFoxRhPGsfAgSyAEQ4yT+4hXMC9bziJiZbAUoWQmyxRuZrlnNvcD2uhPfxYUrsGdjOB5ftOGXYsnMC5ygCLkTKOBAAhzEsuDbG3E/wCw6KvxhjFiWcHCAU9YEmQEQ6ltViSuwVtn06ZQGySeP+sL8gIWCiwcWDCwqMQyG98TbE7WK4sB4V4AB3VIkHOZ69jCw/esD1LvQsTpnOwCmhnuHt9fpwSAMFmYqUB8gxVGQfjGSsE9+DSS7xl/uXyuNkw+jOaaVExomhukOwMxks2AyeTF5uXCrGr5ofOxbjBhP/f74xkbz7f20JIADljMBLDF2o/B+hSPY7gAhOv5IciNjYENxsBJblv8z0ZEtgaAn1XfJBsDqJ8NgM0KoMO18Jz5yfXz5CUCXDIfbDi0ibUKs2e+lzZ3nqxfbPBsyvQlDuDiejQMmITZiEgnCMUAhI3m/e8PpmOTpzDp4jtKgF6ueZcNFgsSGg42LeYHMyibdW4MCMBjxYr5WncP6aA67PnJGF94odBde91IXW+uVoXiTThlPvjBD3jBkuDvHUo/OlsBy2Rben7NJgHvjWktahCuwsFqbkmTJo11F19E1pmx0tDs8UJdoQoQ7tmzTwCgSQf1IV+UDyJF6ZqUamZ/Km0un+M2de45MyVwz1SBtUb5v4+QUFXq/vd7OjVEM2fOUtshRiRQOPCtUviFyxYoNkRaxdZDPnPUw4+E+hqxoIggZoJe7AoUNZoWXBmnCVt8b5YT+92hwGAj71/fHQRB3JYq5Kb0ute+wgvoFDTsUlsI/fysW785HSPD9ZUjKyQoXOqFy9bWgz7FLhYOeEw7zMmuXQ1uvyZ544tbvduagQTuJxvSDde+3KcMJoMZFhJAEMHq3AuIo1AgGbAo4gh/RigbGJaT3t4Cn0nrwL5WX4Xd96eqQn/LdachCLgQANQKAp5z7hwPhtas2ex5Mk5V3algz2/cs7q7ul2TaroAOkdqbIAY3hesJaTuJT6I3/TxWcW2WCalZ1JV3HmeuU9lsq2hwDmUrtpez0aVInNHi12Y6JdlzIoBB2AlNwsWbVk8TeyKhotST6q2Q3yPpQDGb9+I4oZkkDPKBVU9fZk0U/HcAXhIYQxZu+VlIQMWRN/j/tOPxYunSBk2Q/vXWgFzvVcqsgl1d3e4mlSqX/6/4gpp00Q//GFI8wx1doWEDtMmT5OQJClQtG/fNmndn5Tgtsvtrc/EEBUUZtwI7V2J3eQA5H2pWA3eRYvVsrgP5lUVffwzoozN+q+/2JBMyurSwhD03af4JT3F/100qsStfPwF95nPjXVf+JrS7YjK+ka5pTOD+9i65+sVDVLk3v6eRvfmdx5wS5fI9bK6273rd/a5D35oj3vv22donOXaU/rcja9vV52Fbe61r5/uejpL3X0/W681lwEgtEcGLWJALr/8Bh+4vnPnQffsmoMC24dVSHSl1tdSH9vRJReshfOXuo2bg+vin/95s/b1JvfO31Oa31/Var31udff0ej+6L173ZvumKdgalmVp3RJMTVC2vIZerdLFBvW4b7y71slZ9S4z/zrOCULKJMQukdJPlp1jlySrscEEMm1gJjby2c/GwRiFKgQQjCf4bPP2TZUAMKZSnwF4AAQAK4n+xYCK9s2MZz5UqsOB4AgXxBvi2xkmZRQ1nK24YkCeAJYIRxTlwN3bQRe3NyJDYEYNxmdUO5RM8Pqi9BXXKw4G4lB4DwHfBDvwbOIlyEYvz8AMpQ0vFg3aJs+AAjhLxmgcD/jN5nH4rjQ/gAIvEZot4xkjAsZAVkIuQ4wQTpb5BdzSwMAInNgxWCMyJnIocg0ABQsMACTfNaPwLlgocDCgcUGdzhAFHIfwOZrXwveKhDKU+YEYrtjzPQZeRfZNibSKiPnIDMTqwOwPBvolAAQmIv/Yz4rRi6TLKgcAY8JsqwEyF25rjbmfsXk58ZOWMo7Jo6iOaBZABCLn8nqjwYT9nO/P56x0Ye4PUyjmDl5odGyGA3Wp3gs+a5FwIYPpGwDJMAby7ppAATzMT6UkAnq/QEQYm1z4o79i4fWI1fLY3mrrY+AFzbV+KW376xaqaUkHGyOeBZaFvrJ2oi1JmyoPIPPLZjPxsXnbK5RdtesR2HWBUQZCIF/9JmNOZfYaMxtjqBhgssLC9u0ATzY7xjrJlfK8lEkrflY+ZIGH+n3aUfDlSdoPvtkzt7sVq0O34Xg1CBMxABk6tRabVpz5G9e7dPeIlAhSLe0HBGQ6VAbL6b9+AcDILe/7nqvjX9e7lLr12/VhrtC7Y51//H1IEAtmL9ALlvigUDRk09TXyH0p65uoiwM81Tjo8r95KcP+2D2TD9PDwC5+abLtaF3u5//4vE0MLHYgThIn34CQIixIasRoAErD6Blo6w3zEehKqeHOehJC6O5AOTSS85XgGuPm6b6K7T/yMOrfaayq6+5xAOqx3+9Vj7x8z2g2bxxj5s1p87dd+/jXpsOiCyFsSkyUBlr6WMAgtXEyMCYCdy4aPX19aoOxTgfMwQY26B0x4BAxMhdOxvSlqRzBWRqFKdAZXj6GtbNYQ9UCaJuVYKDjRt3aE0FYJcAkBBTM3bsKHfZ5fPcrx4k+UPncQOQ+vodAvZb1U65L154zz1ytBedLQDkumsmumd/td3tb1bMhQDIO97b6O74vQBAoFkCEjfc2uz+7lM7BJB7nV4jpSQe4X7rbZPdrx+vcJde3J0XgMQxIMRomHtWU1OHFEE/TAOQ7u6n3IJ5GQCCy+27393i/uqj+1X0NBQ+3LWr1L3xTfOkGR4pC6DSZysmpFQFD2fOoHI9AmaB+79/OllWHKUlrxdAkyUXAPLqVzdLgdbmrcTE7gEAZ8x4RN+1pi0gjBEPC8vyxPlmdUAQThEKEeKHCkBoD88O0q2a8RABGEVZnHEpvQmk/hgOALE+I5iTbcvqgHDeASQ4x4lxgKz2B4I4spkV/uPsJf4DRSLnH94IRigDEbCtDgjeJwjafMbfnM3HA0B4DiAEWYlnIVsiL+IhgxwCIIlpOADEv3uSivFGAWgARvgfmYBEQXyGzIdcAeBEyYlcwJzjxYKLFXORz00u7hPyF25kBK3Df453ZFwAGHVYkE2Yf5ShEM9gPSEXAkpYTzEho2C1AeABQkjqdDbQKQEgTAaTyOYwWNYDrrGKmaaJR+BlIWAZsaBy3G4s3dj/Z+894Ou6qqzx/Z5678XqVrMs995Lip1GCilMIEMbGDoMHwPDwH+oUwh8fHSGOtRJgYSEEBLHaXZsJ3biLnfZkixZltV7L+/91zrnnveOnp8sO8U4oJ1ffn565d5zzz333r32XnttK8uv5pwngIuAkWm7+QwvMC4c3hAmatAymbMf+PlrPbbA7REIcEHyAmMqjzbZmOyFdqHUpdkWqW6MXpi/+RteVMwoMJtgHO9gAITv8RzyXFDfnGlBbo/vEziY7JV5nxcVbxDGqNTAQiw2I+LveNESHJGWRwDEG62tYBHsIrLHxUgHoy6krhktcUYYeKNkKpI388DjoFIG98Fzx5QtMxv8Drm3TKdz3dnjsL9PLizTq/ytUUAxijZ33XWnkuxcsWIzQOSgOsZrN8SAq+nGA8sjzz/H6DrVKiJw48/CzfJOpKtxB4IxA0IHhwCDHP8HHnxKAQ+arZTDyGc2ZD3p9DNa3gs6EPtHMMp+tqFDWkB5Mg4pOeWmINtX3IrIdyc6N9PRLEGdSCQi5KxV6IDT+fzzu1XhNek473j7RtSLNMoedHNet2YxCmcTZBAnnjSkxx7fCprWUqXGFR0dBUDbJTt3VSgHVq8p/eA3Zo6DYzERc4IlM05K2JrfGaAVTKmJ3/G9DxqJv9jeI6NOQenaNQtU/4U/PLLFV7DL35GLT7OLoJkN4LwZo/IVzTj/NoWJTryt9MTjplHhaNmSWQpEsAeLbrYXojIPzH540JODdKuKg1W+Yuuly8tUjcdDv3tuXISd1KmREX8BuaE3dXS0jzsW7pdNFk2Rfh0iLIbmQ+nlwIJkznUCvSTr2Piax2Tmk/SweKwneL64HrMx1ngFmNpwbo8fr9F9XZwmfXZdDOlGNDv6T8qcG6pJNNKjSkoRtoMxg+ZvWunPWJgMiN0kkIAxNOT8wj9DTaKCnDHS38x5NUCTn5nz57K2w4yGycox+2TMzEN0lI7+03i+zXXDsbHOIzc3FVn8mQp8tLX1wCFB+JLHj3qgGFDcjJEiRztdq4MINHPso4MuX6Zv1eqlcOK2KAW2lavmy//+VocueZw+QYY+rcfKscfE+sGqn2rmv9hM7xRmQtygRGkD7WrMpl3p15BK8I1NQjXtyjPicGk4BjcygE5mEfk8IDAUnWNXw05KJSE5DffeHNm5D1lBZPZyvZ0q83omHnVPCAAoG2yRkHDQxZCJSHTWxKgXKnnI0DHL2IdtRcC5otJVBO4PA8N+eiS7oLNbut9cAO9JyHjEYHto1lrRAEe5VUI8BdI/oqUIw5zakvDIPhWEuP325VJfNwgZ5EZsyyOn6/bIf/5Xrtx3fxqyL868YcyjUKjzYHyQ8MBWIBaA8fL+Zug5vKelp9er+jxmE9mg1G70yWeGec7R12HQy9QomvoHS/jPd0h0HAOz7fw+t8VtmmfXRLUfZkMEBIahYE3YBV9y+/ydzXjgmAMp6ubY6CPY/gXfpz9lgoBmZ/b4+R5/w22aQCADgIHbMr81AcPJFMC4Dz53+T9fm2Pn7wJ9IHOcgQX3FzovwY4h8ByYGh8T2DRzN5kPZo7VjN+ef15f3A63yf/tc2G+z3EE24c5T8HW2cWuicv9vTcFACGqZEqJ6TKnv5dKW5FbSak8Rgtso3QcZfGIGIncjZHbR4RPh9KkDAMnfDJn/40GIAQedMqZpTAZiWBAIHDcgVkL+3OT5WAUn/NlwIe5OfBfUpU4b4G/49+B2yatyvBQSR0zOth2LYZ5n/u2602MLHKgIhlBIVE7QUywTMNE42IUhsdDIMK0Mc2AHANYA+fPjIHp7MCOq3yPWuq2rDPHxEgQ5QsZdTFGqsrHP54N7jAkSGCfAqerFlK29/3vQ4rWNXtODECk/8E/bdqYVFf1qWP8whc+pSJqX/saZN5gH/zgh5RzT4Wr57fsUQ6lcdBJp2BR92wUNLOmg84KpTzpCA7Cga6tbQHY1s7U8OB4pyq3AEoOsHanCHz58jmohYhUzg0fsOxNUIVGe6eq6nGe9FjpjC1cUIKH7XRFGWIUfN/+43gAJ4HbXaKcdmZLSO3atp0N+fxOA39Px8jQRhhhtxvNmRoNu97DfG47oHZ3bG7TfMc4iioLEaKdMfO7goJMgNr58tiftqnsgq3i1NejnTibzkMwNIBu5sbMmKdZKdIuADNaT2+XcgpTQc9ibQlpUKQ5sWYGXBg1vubmbkWXUnSurl5VeF9cUoDvx8kfH3lB9ZCgzZ1fBCc/S554/CU1t9nZqQAUEQCCWejR0ihRcHCOH6+V7Jw0WbykTPWgmDYtRVHKNj2hu8dnZk3DOtDZkOpqPyVKHaMF+M3c+ZsaOo6hM6e2YljgPLjgmK1YMV9ystJV0f0w6F2M0nOdUMygqrpOAVCa7fizHictUUvo2k4ar5e7eYHBPsQqTcfex1AirKoKvAfHeE4TEnFzgdkKV6Yz+QjGYoxy1DEOFcquRVnLCAfsIPrn2JQ/fzbR77ib9cb6D7OeCNrMvHm8wz6J3Kws1hfFAwDGKZB24MApnLcG31zYxea8pGzAxvG4ZXwqdQygk9m3RYtL0CQ0HlmyBjmCkHJri1UEgN9FR4f7FNx0Vsup1SDdSgFPv3kAQEC0873h8upFwffcTg2IGxLbHp/st/6qNa3Am2nitd4IDdEUsuEovd3l83OlYzBKKhvQzT45U6I69efpV5dIp7PdlpfqJB5ULNsGa6tkeEADixCAEU+MDgJ4u7skPrpI76Nf81AG+56UCEc6eQTXm+ninpYei6xEKs57GAI8bVJdU6vU6CLdiD7xd6OduH8OQhq1XPIL0NQTNSTNEIr4yY8fAb1pJigs+QBB+r41hn/dKFqnUdVMQ2c6eWPicmrK9If6OwUFbLiYirVdj6h7xXnn1/n51D9TMzA1A5PMwGUBIK+VpkTETKfRKB6ZiD0dW2ZMbMTH9/j3hbrLcjzBKED6pqNnzK4XsOcw8PPXemzB9sfoO+tWGJ1nRP7VAJCJxh+4Hsy2g2WnJtqviWCYeTLR7onet8diMkYTrctAwBLse/a4uG2eAxPN4PYJHkx0Jtg5NWMgwAtULmGGgkDNHof5PvmlpL+zoHcdEBudzrq6g8i86PxzYmIGChwHwFNGozHzFAtyANz2Jz7xMTixKQAgX1HfuPnmu+TI0SpVE0AzAGQBipZngWYVicmtrjmjHnZxcH47QXk4c6YNNQlDahw+J34CAOLFw5N1GozKk1pTiW7cjLiz27k+j2CMWwCEqk3JoFU1NoGrxs/huNAZu+3W9crRYuSfQInjtQvR+d3SklxEfhuQTRlUFJ/LBUBWrJiNrE6OvPjSQZyXptcMQJgdCsFCYmSbAIBywjwWRr+7kZNnt+suADTS5fLzM+XIoVo1V8aZLS3NU+9Hgg6186UKdJfXUdrb71wnQ8hyDSFCSweW64F1GYzYqmZ2cCiZnXGBQkUp17g4Ai0XGq/1qmL1OBTTs6cIzwEzWefOtaltUBGLIKjT7mCGX3LMrxaAmOXLdbdi2Xy1P9LAkpMScW5DQHPbhaL+wTc1AIlCNik/P13NUwfEH2pqNKCbCIDw3hIZ6cb1Hg9qbxmupwbZs/foawIg3B/n84ablmNdQQIa802Q3oR6KopAnMO/rQB/7e16DV0JAOTq5dPl5Sq34BYUFICEART17K0XV6Q/y8ixE4CU5qZJQhwon8f60EtdA4FLASAKXOGelZgYgfqEBDR7jMV12CCnT8UCbHh9AITbTU51I2tSCEnwQtSI/Ag8+4WgzqQju6eDC5cKQAyYnT17GPsuU80MTyBqGCiwYK6dqX+nZmBqBoLPwGUBIKZQ+2JkcFmnwXoNU4Ruhk1KDak1VHAgGGFROt9jUY5tLP6i2sJkxoJnUzBmf/dSAchrPbZg+2P6lfQdpiPpJJvC7IsBFZONP3BeLvT9iQBI4Dgm2kaw9ycDIBzfZMcZuF2TDSMlirQ7FvGRnsd1pB5sAaDy1QIQUuPWrbtV0YgYSaek6ssvb0I0WEfXo6J1X4nJAAi/M2vmClmyvFx+9UsQbmGp6cUqwEano7y8CEXo2RINx5WTEQotfmZGwsPdqvC14VyXclb7URBNo8Nrmrmx0LmvXz9YIyOiVV1IXm4mMoILUP/ULlu27vVRifhZTIymipBqYhcBs5aAZkdzmfV4210bEHGHkgyc3wIobtGx3bP7mMqIFBXlaAcVDjLpKw88+Cz2z6JrnanQTrBNqdDnx2QlbMqT3bCOD3x/RsUqKHYoHQbglJbmQBGtHJzyXUp9izQlU7hrCqpZbGwKjukwmGyHF7QpziHHP3/eDFA+U1U/h2HMC+f6xIkaOCx9mH8q8gyNczaoZrQE0euXXtS6i2Ho6zAfNR+5cLJ2bD8o11y7RA7uP6UyHfGJsUolqx71GC3NXQBqTaqJobFgxfnB3tO9NiJQ7LpIZaIIYJKSYh0w6lXd248cQfEbzP69aSzH97VcsD8LYANFfm5H1Vnkb9ZHenqarF+3UNHLdrykpVcYwTfG7/V2akfZ3iabvhnqFJsOGj041AgAACAASURBVKul1jrM0MT4musxMkpfT+ylYSzc6dGhsyJ+lG9oiiE+2hHXmz628Eh//Q7/TgF1iMYC8qzsNNXhnJk5Xe+iwZ9ec5qG1XC2A4D9nPoNqXNLlkxXYIPzzqzQ4cN6nrnWzXbNeLme7AyOOp5Gv0NuMoLm+2OeIZXpYDSf/zPTEgb5XvYVScDaGYVynRtjrYdQBcdaA+GD1tZmjFVfV14n8+CFwEGIdU7GDM1R/OdJPGHiDdVrzwunnRYaniBjQ3re1fvx0B6ljWm1PprH0yjZmQmgHhbLH/fpeXnXxz4ko/16Hiqqu+XmPFAWERlqgfLfKQD4DtyjFmfo+2Tl0RC5a2aeJGMNHARPlmvZgzVT3XBSnngKqWxYUkiWqk0axPy1NjnXB3omufhgVIbggMu5r2ANR0e7QAdLBW8+FnPTLccPnZXuPk0nc7uHZNTTpgIStbV1UCFahazVXHn4obNQB+xDVgVwJkyfO96DfNkQzJnLWU9c075mn14nY4MFwvoUvd9oFF/vHaeY5ZuwqRdTMzA1A0Fn4LIAENYWGJ79xcrwEmjYXdFZtMSCJ4IOUlhYiMP3jMKROTo+y1ggTXUEFm0FGr/PzDzrF4p0tnecTebAB37+Wo9tov2RWsS6iEuVkZ1s/JdyvG8EAGF2isCquNhf43Kp12bguEjFIwhh8RmLxUgR4/ogEKEFft9QsIJ1n6eCBAu5+B1mhWjm+9/97nLUIBXAIWpB1gNSH7B77hmGApuWgDUApAsqRDzG8lmxiFqnAAgtVpHyGtAE+CArKS4E3Wa66uvx6KPQXIQZALJ0yWw80EpUr4iXXzmEyGwG1KUgDdoH5ZYjp6FUVaQcTzr1dF7+DErORAAkKzND1XdkZoIjD3WnHTsOqfoSU8twKQCkvLwQmY085ZzRqafztf/AcSkG6KB8LR3ghoZmKHi1whmfqYAOMwUJCZE4Fp1lCQQgpHStW7tQ0XseeXSronsZu1QAsnLlHDVXlZWnZd8e3CRgrxaA3HLzOqUgtuPFA756EI4nKkpTZwIBCDNJGzcsQKNBFB3Brr9+FdZCpDz/7B5VUzMP9Tp5GBupUydOnAEdrkc5l2pbcOJtuxQAMu6H1h/l5eg/Uj4djilrfeikeVVR+kHUoVSe1M4+7dUCkFUrF2IN56KnyvO+BohvNgASFx+Fe0QxqHXsywKFM4gD0Oi4G4DKv9nL5uprZiuQmJREqWQvCpnP4P8GFYCwa19eLwASeF7dqEww1tffqa63ZKiekYrJrAmzpY1Yr0eOnERjPk2DeqMByJqlRRID8YtdJ9okIyEa9XNrxDMMgIHrpLFzWObNyJYhpJfPtPeLB5StFNCZhjI9MoKYyjmqASJYMA8RosefeBKK5GPihuM/gMDJmbNt0gDqWU5qlu6jgSxjQ2O/1DT0yhkohU0EQNjokQZNCdzzEmVGWQrur4NyuKJT1cgRgNCysl0SgUBRXm6e7N/tQg0d6KKvAYCY85KYWK0ESEhF3IVIq009nOg6nXp/agb+1mfgsgAQTjKVqNhYkM4go9Mf/OD4RoTUyzaNCPldo7NtTpCh2pjCLG4nUPmIaliGPsM6gsDiLm6LEmemuDuYetZkDnywz1/LsV1of1RYYobHZAQmywyoB88kFLLABX+5MyBGZpksEQJIqmdQ8YHSciwMpwABlUQuZMHGbGh3pgjNptgFfp8qY2y0xEwIgaoBxwS9BB9cY0aJjFHbf//3UBQzVqjvf/SjydB7BxcZG924cRSKIVBKcoL6BCB07re9MIC1TDWlEPn8/7ca/RlG4Jgfl499JEo+9c9nEd0NlZXLVyEa3AB5V10/QgBSXlYE9Y189eCtqamHgxGLiF0TaltmKgeS9KmW1g70KdC0q3R0Xt718lFIViaCHhSrorF0SBLQeZlAgfUi7e3dchQN8g4d0vuJjGQ/D/2wplNtHN7xjq8XMrxRKmvCegc6OHywqjoHyMU+j27mtnITZVBp5Phv3LBU1avQ8WYtBPfF4vRNT72othMWFqEkY+dChYlZBkrVchzbdxxUfUpM0a9dq0HQFkhv4HijI3T9QXJKvFx19WJkGSpVwbSROyWwMb0lbEBjsiK2RHAfxANYE0N7x9s3KKDG8Q+hRmTTppeVhC+tGI43swbM+LBmh9fkbmSAViyfgTmLBUUqTn13+/YjykG192uv6clkiCf63H8/DM7x01Q6ih6k414HSiCoWlxDYWFuRO7L1HyzdoX0OMr9HoAUrzGTrTD/jiLrER6uC6t5bumYl80ogKM1E+D+OBpMVvoke0k9NMZzlwDZVlpSoi7sp52FmojpUm7XjJg5otSwfU4ioLhGs5I0PrldJtPYm8YYM3I0tzvUL1TgfJiQGI1sFh3THFVoT1pgJKLhFQdP+upnzLrjMaagGagxHnc8wMq07CQ8W3oBTHVdRmFRgfr35EmnGxhel5VBOgfWjD4ftiwwr131fpOJnPs2r66/EGfd+d/V/WwCr013iJWtQibEnKf0jCTUCpWq7N3xY6cRCGjBudK1W8zYMTs05tQvMGsSat0c0bZP7dYz6AhBkIYJeV1aiIdy1NoSopJlwUadDcFdQ5Ii2OSvUJ0bZklXolNa+sgZVR92CA0J01GUnw1J6gJXg2zD36cO1SkAPjKErE5ChMxZmA5xAhTuuzOkvU+vlYLceDmGh3NbS6+kQ2gjHsCmtTdS/uML35N41F9FIKPT1zsmnT3D8iTqp6JD43BuIqUPEtdd6Amixow+STQvsh5lM+KktAznrbkffUDOQu66F11bkiQiXlPshjRWw/xHQ1I4Xx8bCumHUciuDfdZ9EaiaZqpXm9mjQ6i2aQLtUHqPexv0NWHTBVoeUvy1bXCjIi9DpyNTv0zNQNTM+DMwGUDIIwm09kMlG8NPBOUIaPmdDApVtP3g78JRuf6+McFjY90PwsqI01k9JcIPj76UZH//u/x35rMgQ/2+Ws5tgvtj8I1HKtRWfprACA8JhatB+tezrkgCAjsQBp4HoPNGbNFVMKisZjebkQU+H0WiHMMpnlS4PaZRSkvT8U2wOeDEcx+97v3+fqF2N/fu9cNh0w/vGNiE5XDnZUVIyeO0+kbH93mdziWu/9uurywNUo79K06Wv/373wPoneRKApvV43QzjV2wJHQjv20zGTw+vtQAJ0I+lU7FJ/0k/MtN65VPHS6BHXs/wEHn0XQLFqngtXRY1Wq5wTNpwhEBxUyk3osGIzLODVUfdFO7T33XK9qH5jlOIGMwjxkZPjQPQ5J1717j6uMiynU9aAPhnkg8/cKWGSnw7GrV5Fi0ihuvGG1AkOkjbC7Oh179go5cPCUcprmzC5U26BylaGSBQIGvyKY3/Hu7dJ0jAULZ8oyFNf/4eFnfCpSfF9ROwL0EAmAbDBjHM/kFERsgWKTk+OQsShUKlC6n0cIwOA5iQD1ho41HVcqXBGg8PsEIZxHjptF5rt2VSrgEcwmAxVBfzTBm4FFx2a+9L8WzQZ/8TjiwLenpcFB4rFFRITgvUg1RxwvAQnBagz6vzBjQmMGiTRAShATtHBt8fvsxm6a9RnH1gP54vF0Ir2u7K7hVKpidwpuy2MuSjU+qr8BFCkFMX1+6TybgmOTkUhO9jd3ZHO+rCzoVDpmHMUm1CzZ+yRlauEi0BsRgWfDxrMN7aonSzOuL6rEnTsHXXbLqCxmMl22EALPbw+jIzB+x/Q9MT1Tevv7UIcA7W5YbV2Vrx6E22DGlDbmOPZ8Hery990wu7cbfSog6VDM/Cpyun8LTVHE0JjPWCzoZATF06YlKSoe6YMoIUKtEvpmgKrYgCxkI465rZ33FL2NQUsWKAS0Qd84RvXnbvQDIc1Oveaa8miQWQoZ6ZT0SClAfdP6ZRkyMztckmJDpAz9aGjDw6CEOhtLRHH3qNOzx4PAiDL0zDEWiX4nY716372h/RIer89xVBg6ssG6h3pkDBRU2omTbVJXWSuNUL7KxDk4CeGMZEqZ19bI4ZNNCATU+LKtgMwSEaKpZDmggxUVM4DilYpD7bjH6mNKTOzD9TAqx462SlikBl2x4UnylltnQb66HhnoY5JXpMfa2NCNc6bvpS4UztNGvFE4H3psI+g14xnSRx2Be05mwTmVEamHsspUobqalimbmoHzZuCyARCzZ1KW2AGSqkemUJwBWSogfeADOho9kRFUmAYzfE2gYRufDwQDNv0m2LZIvSE9K5ji0qsBIK/l2CbbHxsZsTOquvFdoLDZjGGy7QXOx+XOgHD/BH+k11E/3DQipO44m0Qa2tSFrtVgY2YTH7Me+NpuBBTs+wQhbIzEgn8TEGQWhZmRmprbMdeIuOGDF6HtywJDZgI2b+4FsB1TY6YU3if+KRLNgcJAf9A1FwQg5Mffdutb4Li/Il+/d6fMLIdjhuc5/eCenjg0f1oq9/22Tjnxa9YukIcehsoA7La33qFqPY4dr8NDtFUpLvkj0ex6rJVn2JzPAJDQEO3EEPQYGVo6LkXTC9AfpBDSk4fhYGku/qUAkDvvuBrHN4q+ORVKhpVmOOZ8fSEAYs6bcSTp7DMrkpMzDQXtbY7i1lkFAkwm4q23rVWFvIcOn3pVAGQZOq8vWDBTXnn5EIDPad/SuRQAsmr1cgRH0pQT1909oDqdb0f9xqpVs1XNBjuNd0C++MQJfe4CLTs7WUkanzypi/aD2esFQCIjQ7E+9BjoYPN/His7neuaHRec0Gist0EFMkj36usbD4oGByn3PAIAFY3vajUnAgFmRdiMkdtig8ve3kEFGJlRIyioBhhjMfygk3EYcsLI/Nfupu5C52zaLF6MjlXg5p05LVODGguAsGEiM3fs+G5uctwn1zzBEcfWBVUxzjuvCY57APVPUZDMNXUeIwhEj456IargByCqXmNpKa6NMXn8T+DewlhDYstU/7UAkAgADloSsj3GziGjSAoZKZxJVOzCvFehZqQfa4HCBa3Otc3vXwoAWbW6UM6d6ZfEuCj56mcWSV3bqGQnh8qNS3UW4dIASLeMDeD+OZYt/RFHJSxW0xwjQzUg6BvplzEiKVhHj0eS4rmekCnZUyX93aHI/CbKUw/dJz948BXcA/LUfeUQsi3nzg37AAjPvxtgLX96rJTPSUIWeRjPh27UT9XLd759Gr5Iug+AhGPbixanQ70uF/fmrZKUrkGMASDXXz8XKmUduM7bLghAyua/BDpoKDKRpQhmlWNMh9RzxDYqQbKuUMWBcIjmkuCzhUEwtgpwMO+4370Z/qAfxmCzo/49bsg8Jvp7gb3bLsdx0W8kVTtQapjBSLJjVBuuACNbg4Fxjps+K8vX+D+DqGTZUJiGdbqTSQeTKcFgJvujcH/cFv0C+h2sXSV7x/QYYRCe+3XK43wj4u2Uc8tSqEokX+34GltVUESH73FM3OZkY7occ36hfVx2APKXPuCp/U/NwEQzcC3QMYuS6aCw6Hj//kO+KGMglcb+mwCAzvSSxQtV9PXEiUr02tAOH50/0kJot9x6tYqwMxJHZRvy5utqzyqqQR1oMlWgZDFKS6OzZWhIjLSHUR0JRnqN7cjGoBh2DqRxCZYK8nVPBjpppGuxW/bOnTrD4jePkixlxJsyq8Y0uHUyOaAu3XLzWuVQ/uJXfo3rhHhNyWA02IyBx27GaeRNOTe+viP4vnLgQb9gtNiAKlI1srLS4DTMUM70Y4/tGNdng/uxi9IDMyDcB/e9ceNSyc7KgENQg+yDrst5//sRyYD95je/wkPOXzzL99ifIDdXO0o0UisofztvfhnO90ls5yycYyNv6s8KqdkJyKbwPR4z/0/EOSTtad8+f42FPet8PREdKzCbkQgnkt9NSNBPQ9Ye6H3xPQoLDCsnnMZ/zeteUPMYRR9DBJu1DabwmNuy9+3Llljnn4XPc+YUKBUuOq1ct00o5N+zRztNxYh6kzIXDwUs0pg4979/aAu+pykoPFc2fUol5mB2tmkGVESoGBRohWzcBCMti46asUhH4tcNChFpTFxzBCp8TbDE69RILTM7Q5DE8+kGpSkEQIzrdwyZlerqZjh03QqQgZvj2z7nYflyNDSyrBJPdVOLZF9nPL4+p4kV17sBzyYD0tIG78Ex0syGx/QasjvEm3m3ASyL5sftB70qaPY54/3CmE+aG+fZ/M5tSfDy3NFSUv1Sv5ERzIBpkMf7yMhoBMAIIvbIXjY0nFNqa9u36XkfGvKDazdAAOfPmBfXRXR0GPpFTYfQy17UfIzK9MIkyD6HyjvvuVGSE9CbJj5crpuRKm0encFIAxXPO+jv+aLOM5zyVg/vZ2MSEfUUVNV+Cs/rEfGG34Lj1lRHfcTMuBBcOxlbvNs39ANkkhaKd7hXQof0tzxDWA9OTdV/fB2UhuhE6UZfkRd2HMEa7pS2ZmSLUNtDc8t0KZ8NelZZDIDHGfRiqkDAcp64w/UYPaAdhrn02KMQOUpI0pS72+65DceOOQX1jffKcGRS6+vRc8kFSiz6tOw7MIQsdRju6xCoQHZxpH2TlJQvlwYUxEfj/rZoQapaM6RlmfoQZuHpoBNw2Eankc7oJz+p2QBs3vdmMzYIpBgQHe3A/ht0jtlPK1D2n8dIB5oU7EDH+7UcPx1/Bhmprs7bD0sBOAbbKEq0aZN+JxCcsOUQa0MJXIAl5a1vpYql3iaD2GxGyCaLFCSy4irjtk+wwaA7WRpsA5EBNqPpecLzy6A854O1rGy+TXBBkEbhJWMMmhKUMP7F37D/nU+TAV8iC4StCHibYoNDtqCYqN/da5nP1/O3UwDk9ZzNqW29KWcgA3eDjWyXCiNf+qGH2f1bP9yC3VBMw0B+Tqd0+vR8KUT4xIOH3N69FYpnH4XCZBrBh3GkQ6C7P6MsT9V0tLa24XtDcqauWalKkYKSBdUkRnSbm9uUkhKLx6dPx10LQ4mnuhU6c5PCxAdZBP7n31Tj6UEzQjr4undCvAIfw+D+P/ww7mgwAo5ly2YqOlEm6Fx0/umQsOs5tfUrK+sUqCAFjJaSmqQaHbKG4sEH9F2ZTlOIE/knuLD7chjgYYBIYL2G/blfDtYrd915DaKR7bjpHlfjtxv92c5+sFqV4qJc9KiYg2xRsxRg/o1DyLH+t8OrjIr0O2EmUh4d5W+0lgSu/4rls7SELYDK1q1atWA8nUkv6WDZFL5v9ktqzMyybAgFnAHIIXA5n35ntmOyFrFoKkcJWJ250JQomunp0oFMg/13Z6e/x4s9Tr3OzlcXQ/WvHrwyG2xqZ8xWxFJ/+xa7doKHwHE3Rkfb7KOruwN1MtcpMNKCmiCqsVFS+BT6yTBzRPOMasfNVlbjHBqH3AYr73//+9V3H3/8cdV12phbZXMQfW7UNCnSCc3aouPe26ud1QinFogKcCtRIN/c1IrxDKvrjtkczjfHznlWx4Xszxic+l70r0lJYV1DCLrV7/YBubg43bQxmalax9ic0lCwxgUAnKZFpGDZx+p2FKhs4Dc6oJ15+1xxu3Hork6zrxuWbASeU9K27F45hl6p5gCy2bZFIUtm+sTw/WlZ+lhCwyCmgPmgkaqVgflugbRvf++wohBSvvqpp1Gk6RiEbtUrYiBe3+XlyaAjhmKdtyFYUiuxcXq/G9evkOUryyQ1MUyaGmplRrZWeFk4u1SiHFAU4fUHA1oAtMIiGySv/F+RAfkq1ss6gApkLWIdehYApoTOFe/oL7EuoSrCMUDha8zZButhcDvT84Z6szBTR4P7CI10rZPoj9TQ0iPPvXRCjh7fh2L2BvF0zZLugRZVEzUT9UzFZbEACf2gSbE/E6iBYeh67GCuMFeuhI45SoOo8Xjne+dKZEISjjlesvKyZG5cq+SnpkvXwKgcBxg5UAPpZKyz7rYWufeHP5aF8+fIsTPagxzpa5acjBjQAeNwf69TQKSubkTVPv75z77pVs4l5d7ZLodOOmnik1GS/b++cl7dcIPIr38t6JN1fq+tC42Sx0xWQjCBoFd7dARDBQUiP/iBzlwEa0T9jneIsA6ZSpoEAcGM4IhNiGk8bwQcBCQ//7nIb3+rfx+ggK6+S8BK0R12mGeW5dOf1iquZGYSxPA9djFHGzHVa4wNlfk/AQbrY41qJ/dls35YH3wSpZ3mc4INApIvflEDGm6LDaGDlTO82rl8vX83BUBe7xmd2t6bagbeizue6bnx8ssVqqt3bx+dp4sDIIkIYa1bvwqZhj1wbLy+oudgAIRUk2VweEmTIVhJTU0BEOmEHGub5OZNU45SOGg8jGKHK2ld9BTB3aMPDh6pKIxOs7ibClkECSzKPFVVpz7fcM0qBU7OQomKNAs6gkNo9jUTcpcLFhTDufEoZ/3QoRpw+AfkphtXqmJw8uHp7NNRYjSZgImOUAuUaPbtP4qCUE3Bej0BSG5uhqxcMU/VUTzy6Bafw3+xAITNFLPRHK8KdSZHj9agX87NlwxAUjF/125Yqeo7WIuiCmSdUOSrASCco1UrS9EPohqOLQva0fkZmQwDLOj8MtMTB9qKyWC0oDEas2Ds6UIz/5oLyACEiahbtnN7uQEIx0ixgRkz8rGOWfvkVcd2DgXQL+08LJHh2hG0M2FvFAAh7bGoKF81hwyDk7x79xG1toxpGpkGY5SmjkL0n0YnNiNjGtY8skhonkgwyKaa7CNB1Ss3OoEz+zAI4PBmAyBJiVGgG+WhMekwAFk37hc6JRUIQOLgTDOz0wRp7zEUXA8PI6gBYLxr1zFEi+tA5hsPQFavzoIz3475GBkHQNYtXyg33bRQuqgqNdQoZTk6qzUxABkF+PgXgJBmGemFB+5NUVkNG4B4Q+ZCIeuXAD8GgDQCgLCGJRnnLtwCIKi3cwMoeHGM/ewP0ol734iM4Z7nwvt/96n/kcT4EImNngZwFIPeNRW4RgclKQ71MsnICCOzWzIjXqlmVRyrxD5ZCzYmcdGZ4ka9Hbux93WOyVvvWiDh0bESh4zkslVFcmN2HUAR59UtHV0D8sgON9ZRiNTVnJR7f/oL+fQ/v032Ho7DM2VEToG6OdyPPvUAgKUzmlT/kB//+FF5z3vGxgEQs2bpKDOD8FMkh+jYkoHLbAIzJoyc06llpJ6RcFKZmGVg5oCYmfQtRtENxYd/kyIUGNlnRJ0y/0btkXQi0nZI5WEE3sQj6CSb73G/pAxxe6QkBUkKq0N417t0LzPS6jdv9l2KF3zBY/vIRzRoIRDguKFboYz75SXM4+O/jLfwds3jD3Zs9o7ogJv4DOcuGAAhHZvAgCUCNn3b3g4p4vwO/2cNsjHGLila86UvBW/tQJodASUBBrcfLLvDOMaGDSL/9V+6wTbn74c/1GCUQIXnnxkxZjYookSARnDKxsg8bzz3rBf+7Gd15oP11jzfnEe+vlJtCoBcqWdmalxv6AysXLkSUYlih2feDzncTXhYGfpDkGhywGiM83fdxmtBvclFZOQFlVo3Kj8skqWRksVCxULI1aalgZqBKOO0aRkAGODxI3vRhUJqctebm9vlFCRSU1AkzD4aTaiX6EZmg0XapBixyJfOahs6l7PxnW3XbVwN9ZVUeW7LTlmNCHAdir1P15xF48FZqlP388/vQ2Gslhk1lo6xkHZTVa3v8PPmFcss9B85AHWjiooTvgwHC3VpdCS9VhGSOX5GRQMddgNo+DsCF9MHgQBjBcBDPopVT1U1gK6k6Th2tsN2pAMpT/wtO4izKJqqWSYjkJ/vz2qQQsMifGMul478coycywXzS1QjPTYVPFV11jcG7tc4yyaSzffsY7PHZmg0HCNrMggw8nJTVGQ9FNkQ7cwOKkeY/5IexSxXJ2oZLsbsrE/gHAX+3u59MS7i7jSgDqRgBQUr2Oj5imh+1SV7G/Y+bHCUjEj+mjWzHTAbroqgH374OdW7gtbbiwadRjEONR7G/LUjnnER/rJS3eTJFHGbf/leIjysxUvnwjFKwv4Qde7uQQYGYBz1DdGOXDIbMwYaG2raFChT+G3OObMGBKIRkSGq7w7vCTZobG3lNt3qfNr9W0CIGp/tQUaLxvkZ6R/fCZyZGXNd8Ttm3Y1v2BkiQx4N4uzzxY7ege+FASixfoxmspA3XD9fZRQZRtGBBTjHCGKEIvJPb24YgYcYADYet2cM58dRycrLL0KRdicyoyNKSGLr1oMqY9oFJzcxMVKWLs+Tp5/R94yxMQ2caVEAEvEAoNML8+S2W26SOARSouG5jnRVyOySefo7zmU5f2EMFKO6JaLgE+IZSZeBth9joqKRWUBWt1vXULkjYiQy+U5kR74LCleJei8s6cMYOyQyh6E0E7EeY+7G8QFkeH4i3pD7AJbAbWmfL964z4grtBXZE2TTQkGJdA3jPIQiK5wjv3voJhSdh6HWrlLmzaqXj3ysQj703quQZWiS0vI0mbsgFsGgOvnQhw7jeEeVg93ZFSL/8eWZ8scH4xA8cMttd3bJvagdSUpCo1V2UGcnei8U/07cKp4mHCsk18LW/LO0v/RPsrViujQjU9eFING2PXVoJtkHoNMmXR27UFcwAtGcufKjH505T7aXTjZ7ojGL8O1v6wj+rbcKGinqqDhvxXTA2U6AiqJUFqWD/JvfaDXJf/1X1odpJ5QOK5saU9LfGB1WCrX86Ec6K8DtMXpO0PCd72iHllQeZmT4PQIh0oboyBMYfOELAtqspjIFYwnQ2aaD/H/+D/rCVPjHy9/y/2DA5c47RR54QDvbPDaWzLBmg2Mj8KAz/c1vajDE79DxPnVKcK4EfV3OB1j+o/W/Ir2NmYVAapKhPr3nPRr0cJ8EdcxoEMBwvMzMcOxUyrQpXKR08Xd8j/MUaGwLQDDBueWcTWY8NlKpXnlFhJmkp5/WoJPjIrDkWiCI4f6YBeF54z527NAAh9kTjpX/M7ODxLI6l1eiTQGQK/GsTI3pDZsBAoTrr79ePZDJOX/llX1Qd/JLaV7U0hiVqgAAIABJREFUjsEjZzE47dZbr0MmIRmiBo+ph79xtulMMPpdXFyAqBX7gfRIPZRoxgA2aMuXzwVdKgFOmktFX8lpJ0+dvPsI8NlnzCjCA3NYas+cRXfmLmQt+rGt6cpxfgJgh8bfsAbkbXfdoCgSzOREq+J1rVrUjCwGI5mM7hujhCwdk+loIrhoYZnPWaRTeRhSvVVwyumAsdeFbbYTNOw0NePnpgaCr4NlMAIBxdvvvkFlgH77v0/4gIJxaO3vpkBa9y03rVHF8J2YO3ZlZy+VM6CI7NuvAdL4uobzQaP9+eLFM2RGaYHaXgNUdA4drlbzYjvQgXUm9md01Oi4UiXKZDJi8ZoO6wBABqPsfBKzaWH92Xb996Ua1pUZ8/lNAcdTbOy5so/T3qXHo+ckEIDY3xnXpPA8T2JyABJ4iAS1lI9ml+u580vldw9AVcSntEYnQYMR09TNDceZVD9tem3SopCpMJZKjwNmN/SjvPK73v0OOIct8szmHT66lF1jkp7hV8ky1D86+4x+G4uP13QrKnTREkCxMcbso7HoGIadSWeMUDU5pM8xY8msFUHPAORl29C1vhevI5zaFf6WVLPBnvHXEq9TA0DGy/VGBa3Vsa8rAzbHQvz9fJyp0+NHfQ5FBZYvLVP3gC6MrwN9Z7h64lA/RDA1NABaGgDzGNZqFOoVPGMjPjWnBKhKmbWXkJSpVPk8uGewySZVt5qbexAd1zS7sDD0RRn1K66FufV5jEkckRuuL8ArlySDVrioRMv3ukd0EKQIfUwWr64Xd+6vxdP6XuADKK2gseCoB/UVIXrOPXDYwwvfJ/1nPwuQooFoTPIhccX/X3n2metk564yAKNw5Yy9+90/RUAHa7X3y1hYACux8H5Dj4t3DIGbzo/jnpsj4YkA/uHfVAIev/7N38EBjZG1q5tl0ZLfyyMPfkkyUzPlSNVx3HePyrqr/iS//J9lcBY7IdUcjqL0HvnFr6vlW9/OkF/8MkWOHz0iH/5IltTWzJLczDgpLI2Vm244I2uvel4qt39d8iHXG7H6EzLw/CclOgUNqWDbdm8FEImVnhH0HoEU8GH0kbn3G7+Uz/xrOcBIsVLLIi2L9146/XQsH35YO9x0aklN+tjHdIbAAAlSixgBpwM6D7jnjju0YA0dVUbcGcmns02nnhF2Q2uiM0tQ8QjK+7hdCsJwn4zkc3umWJpOK6PxbNj8mc9oR5YZB4h7qf0Q5Dz0UPBicjrBBA+8nLk/btPUS/zxjxo4BCuQDkbBIuBi3QUVTjkO0qCY9SGtiWxbitmsQCkXazQms4kACOlUpoCbGR8CEIIN0plIkeOcEuQQSPzqVzoLZIwZJGZQuG1mMALtllv0eVy/XvDs0Z9y+zwnFstTvU/gRXBEsMcxfRlL+hvf0KCLNUMcA887wRnXPulbRsCJ+yBwIeDkPrl+WPPylrfoNhhXok0BkCvxrEyN6Q2ZAdZ50JmhI3kS5MnDcEKHobJyyeYAENZa3HLLdWp7dXX1UGg74XOSWGA9a1YxbhpocgY52kgUzsahGLukdDpuOiiSRCScHY2PoA6jsQl1A7jz0AkKd+Qg6TD5la9QMIoC0PVrV+AmewpOgXaWCEBojPgbB6uoKA/dfTVnng5bvFM4bo6RAIQR0Ttuv1o1DmwFh59d1smnNwW1byQAufEGdNiEY/Lkph0XBCAREaFQz1qhCqLZNfzwkSo1l8YuBYBQweyG61eCHnUM571+nJN3IQBCZzoFogGUo2V0l5x5Aose/E+nk4X8VMwyUfSU5Gg8xKDQc9zhDVzqwvorACDmkMdwXd399o3yxJ9fhIKY/xp7PQHIe//hXVBpawQA2f6GAxDlHFj9cwjqWPdDIEJQwsaGrLtgHU8n1kRfH2WaR3HsY9LROr52540GIBxrNHqkFBZngm4CJTMAoLpqfU8geA4FeDHGz/W9RANcG4BkTCtQ7/Fau//+J6WoJBX3qDGINdTh3kERjeAAZGC0U9asiFH3k/JZRZKGurSYCJekhGo5YgKQpXeCkB8G2lfDvyGftIYjCApA+gBAvAAge460yCGE+9//jz8ByEdPmqYv43xMl4OVD8v1N9wvO7Yvk9bGDbIMtWsFZV+Bx9sgYx3/gpNWipIOiAagaaPXVSMjrm/g/KyQn/4kX259S7/MKP+VPP/kvSgmjwHdpUWK53xN/vD7ebJ3/wxInmPOUBN4uKIZdTo18qc/noGk7xxkh5z5G4uT3JQOlQH95D/fIh/+p6/Jj7//L/LWGdMkY8OnxgGQnfu2SAT6jdDSshfLe7/ygDz85FaAnHXIWpxRFNIcoIXq6mO4n1SrugI63u98p46A20bnlQ49HXuWT7EgugS4iwCEAILgwqhJElgwc0Bn1MjO07llDQIVH/l9Y9wuQc53v6udYwIQ1hiwdoLjsRW5KJdPYHTzzcEdf2YUqOREWhL3TZBE5/gXv9Dg4W1v0yAk0IIBEP6OgIeZHWaEbCNoYFaBc3Wh1gvmNxMBEDrx3AaPn9Q3fo9ZBYINZoQ4TwRiBAM8BjtWY/qGMftgy/+bfRIMfu1rkK+G6pkRHGCGiRkt+3gMrY4AiJkOZsCYCSNwJKD4wx90E22CO7TdUYXvnEcCQ2BXRbkjyGHJHOtF+B4zYCx8N+qx58/4X/adKQDyl53/qb1fhhlgYesNzGWyhRac9SeffBqOJJwCFDWqsObFmqWgY37CwvL8/Bxc5MtUTwE6o5Ry1VFnt6JgkVLFgnM60kcOn0DqvQEPsT68r3nZJrJLnropMmWixI5yp6Kx11rsg93Ru7o0tcREvhm1NcoqLF6PBk+ZZiKnpB7RkU8DV3/mzAJ1zPVnGnFD3T2udoIUGWOZJJ/Czp6F/qBjpL3QhsCRN1FSgi+7cJifNyE3bOop6OAbygvfW79uMagWUbjJ4+7q9CMIRrsi+Fq/bqFy6LdtOwBnQDsvxkJD0CQQ1BAav+tCPwHfZ0bfG2+sXTMPcpAZ0P+vRv0LQkOW2SpbzMqws3QSMhqs3aBaGZvOkVLV062j3B1OETiPyc46mHkm0JlRmoVzpJs+qrFZKkfBsg0TZScCsxoT0aa4j4lrRHSx8YUs2G8Di9HN7yeqjQncPuWMO1HYPBe0Pp6/PehMf7be6YUB5SWax6NpSeOzWFhX6NdBS032ZyIM9YpiEXlQehuDwlQ0mhSmpSdLNLInR3Buay1i9TJ6DtwHaDfGnqJXActHh1vKCdPYX8Q0qjTr3VCc+DmFGVivQwuzmvfZMtSJ1jjNeoJAEppSRqj/6VRkgFbZ1UU6HlSc+tDxG6CkpUWrZjFDYq4VZkXaSWiH2aIKvoMIuP/Yczfi0hyLxHh97dMSIGm7cmW5CkhEhfoFCQaRXaBFGU4Ujy9cnxfW/adgXmlUr4uO068p0tCMerUsFAiYzNBjf9yN7OwwjgUZFq+/YH9UWlADpO+rgDvyX1/dKG243eLWKFADltiRNnnv5/5H0dvad39O4kbgLeGe5MnKlki3BmtjgwjQlLxLGl7+qPx8E+6LyLouKoyV2/4eBRFhTeKt/6S4RpFdSHpE3El/lNqj75XfP46MTdcQsgS/RWYH9XiVn5S48HiJxJxEJmI9cY7itog3YhOKdD8IuusriKw/j6zVL2XsLEQ2oo5KTPZXpKHiP1A/kiBt/R3y2DMN0ohMcnt7n1Tsa5a6011oOpgO+hrWb0KdJMYO4f43KqvWhMt/fLVGrkdH+FtuuVY+/LEvy8nd/ylFQ3reQyhMkQuPHPbyi3+WyO4WKf8AsuZRpIfp82XkePma64YRcDqpzHjwby5BRtvpvJI2xQwAo96MxvM1KUwEC2zibEfoeTkwy+HoJajIOesC+BtTY6FHoH/L/RoAQprTdWiHxUi6nbFgvca+fbpugVShQKPTTAoTnWFb5YvZEzrzdOrpyAdaMABCAMW2CWyvYDII5ncEWMx+UMHKHN/5W/W/MxEAYRaFymP83z5OqmMRfJHm9f3v6xqMiQAIQRkBQKBRQYsAhFkt+7zY3+P5JdBibQnPM4EH60AIBllDQkBHAMP3OT5+hxkaAsRViOnx9kdaHAETwR4zK8x6kIa3BvieYOZKtCkAciWelakxvW4zcBNCBXScSbcivegoIukdnU7zsdcJgJDWQTWqlSsX4eEAfjOkUWshrzswMKhoGQQPpPvQQTEOxqUAkNKSQkXJOn36DMBLs6JW6IeUE7WcBICwDwej+QQ4tafP4YGhycB0vmxH53IAENbBbNywXLZs3QPQ1KXqMuyCYQNs3vH26xVV6+E/PA+Z3Gw11pLiPFXTcrCiEtSI0+MASF5eCmgIJcppYq0Mo9NqzuH1HDhQqebNNtJn2OGalJRkZDYoLdvR0asUqNrQkE8VI8PpMeOxFY4mAiCk4F17zVxV5GrsbwWAcH2tWzdPgQM2auT8EnCnpyXi/I7KZgU46YS+egDy9++6QynMUXWLjjtpjTU1Z5BZjL+iAEi/abGN4+VaiQqNxP0nXDWBjIlhvVAY1hdkWzuhHgbqFh1PShyregMcE9dhF4qaz7NXAUCWog/KycoGyONqqhnt1QCQk1VQvIpPVJmmvr4edS975eVTKrjS2z2E67Fb2ts0tS0QgHzzXq0wSCzXCucoAjUZn//qt5RT3brrK5Lg0YpZgQDEVfwueebR98iOA8nyhbtY1I4JSj8oYRk/Q63FPeIaWiqu7C/q2r1WVAGPkH4VJe2jHwSoGJOf/PRuNDQMkwUlSXLTNaRxYa7jnhVXFLhHw7+V+x/5LrIGW6CY9msFQEKjKiQm56tStxdenxf9deL6ZdfufgRcxuR/Htwt6ZlRULhDD5rOc/Kz3+yS1DR2o+d91IVgRSQcxAHJTcuU++77nKzd8En5zS8+KVGDCXJ1Sayk4H4UCEBm/uNjcvrI3bJs5UkAmnBJL4mSxQsy4QSfgmM/iIaw+0A58qhMA8Xh2BPs3nv9tR0sGKdDyuJjA0DosLLI2ralS7WSlnHQSdshhYcZkUCHmNtjpsMAEKs1jw8oWaWAyvkPBkCYFeC6DmR1EkBxLIzeM6MRaMEACAEQC6tZa0FAZBvHwmg/Mz7BmhsHbn8iAMLxBqtLIdAiACTFivU3P0a5Euts7JoKAkLWuhBo8fwEGrMVBIqMgVLSN5gRUBDMMcvB16wDYUZnzx5BTy9NvWJGg2DDzCn/JnBavlwDFAI1Ag2eM84F1wXPI0HUCy8E3+9f+t0pAPKXPgNT+39DZoAF5itwd6TjyAzDU0+9gFoLUwD82rIe9oApAUqqVVZWpioOP3xYF1az4zZN1YU4EddQdEY3Dj+jnqb41BSOaiUq/bsRR/t/9qwyycmaJsfQl4T1C3zwR0ba8qqM1PYr2V1aDzofG2f5LTetVQ47nejfPajldLl/dnKmzcLdy2Q42nC36uATDcZjISdZb09nW7LxVDMZkKrqSjiSugbGllM1kXMe20QRe2YLbr11vdLRZ60K6WBUAtuz94QCDCZbctuta9S4lSIYqG50zOjsEGDs21cJZy4BhZdavnfu3CKk+3PBTT+DY+hB7Ys+DkbfKStKo0PMrAYzHOTwsz6H/H06e6RUsaA9MBtg/z2uBgahPQNMWEBt9z8pn5mNhwwkSqGiRFMdq50nRrBsw0T1G2ZN6G1cwnpVe9U22e8C9x34t8lSWJs876X5zYYNC1Qh/oED1QCWnTKAIu2rrgYgQUaDGaQD+3X2yetkOIzKnN2LhnUhJotgpGL5G64JUhiXr5iv6qkGcM57kMH0esLwGs0RQc2xJWxNPUd6hu6LY9YwX/OzmBgtWsDt2muW77FI3Za6pSOqxu00w1PfwXVqnJVQJ9LP98317MLaGtcHJ0Lvb86cOepfXgMNDTUKlLBDfSp6duhaqlA1JsrrEsTx2uC65Npl8fuhQ7WgTPoL64OtnRg0baTFAhBSLnfF6pkqEFKJ+wfrk+IB1uKi9XhcyEIlOz1m1Bsc20iPypTSBoZwL4G8L5XAWvo8snxRqbpuElJ0djQlJRXO2ONqfIOQbK483oPIepMS2ujt10AzMnwAf+uszuK5CK/DCkry5MGHUJgA6zz8HdSR6P11I0sUEafvTbSM+fdI195PyLceC5OVJaBRlsCbikIgYe43QctCl/b2a8SV8ah4msF96YWOKShRbmZDc74M5hRqx459Wp7b1yuHkbUYRPF+RtKI3HFzteQWI0DQ/kPZdfJ3Uj73IYl3/UkGkZF2hbAR4r+jzh1e5lgazjPq6Nq1hFDnaJd8/wcALjG58vVvPyuP/mEGouGRUnlE11mNRSKb1nNE0jLLpL8TtR79e2Te7CL53KffLtX1o3LNzFgpi0PNGBTYuhNSpA+ZoWlzPih1T8+TyPYlcgqs2pCoFnnP56pl+sxpkpI9DGd2K+hX2QAhjQBKnUppiXSr557zO8CUg/0XMM1IwWIG5GIACBsEMgNC5zXQIWZ2hIXtdgaEAIb1JIE1G3xU0ekO5rgz2s+yKtYz2CCEoIeqWKwDIZ0p0IIBEDrQzIDQ0Q5UkKKjzQg/t2coZudv1f/ORACEmRkeN+lh9niZSWCmhwCEWR0e7+9+Nz4TQ0BHqhwfmcGyOsxssHaE2SkWsAcr2ictjpK5vEWYZCsf08xQMXtCKhtrPwg6jJFaRWBBAMgaIM65mR8bgDArE6znyoXm6XJ9NgVALtdMT+3nss3AbZADYcYjFqGJndD3P4NCbjoqdjHsBQcThGoV+H2qybAovLioEJmVWvxfp5ygQCeTTpztgBoAQkcjEIDw937aVCz6boTL3911ozz51DY85HVPCx6X+U5LCyUp2dfA38kqPDxSSpAxmA2nnE7eK7uOwHnpQiZAAxQ6eYbyRafHgBU2cSvhUwxGsLE7QAy9q7vd55hx/y635jPTCTIOeDDQwWMaT7PRzjRleClLfBCKW2tWL1QcdD4cGtG9OScnGXPmlr37dLE5O8Mzk0CQUV4+XckRc06PHq3FmFFgCoDywrZ9Ksth5obZEwKOzIwkXz+EFoRf++AYdyO7QX4+zQAJ24G1j8d+fyJFLPv9WbNyQEHrUmo3tPNBx+QKa/wdxxCs8WEwp3P8exMXsl9ozU+kcmWDkImoXtwumzDOn18Ih6YJqjenxW1dQ/Y2TJNH0yfFjqZyrodHdIgzHHKlxsx1UgoOQikygRFYq3Fo0ujF2uB6aQHgMRREvcZ1hjDCuWYM4OZ7pA+dPauLoU3Nk1nH/LekeAaCCH65oFEUDavz4fT1MGNio0a1L8f74nVnjNpTBkhFRrlBJ9LF/KbhIgGOoX6Rrvj3f38VnJyTcH56VQ1JaiqvLRci0SwOJ40sBBHwBNXPh96LKnpHOgHQFqIMrXA6cH04NRxmDAnI7MWgdikctVQzZ+chwh6JGolOFDx3g86k134KMn8u7/gueHNnzQRA8VP32ttbpAPS38wCJMfqtRvtKJjlz0BI2rHE1OnywO9ALUJwpK+vV17Z2YrrsRMNGQclJUEDweY2DUKnTx9FsOA0xjwm3/r63fIeCEQYKmziNHhzsC7I2SbN+wdxtX8DcxMjD22tkmuLouSaYgRfFv8/8UYS1FByd1RGTt4tnj7WlmF6cH8Ln4nsSmSbjNZ+WLz92B6AxNmmETkOMDFv1Z/gsM2XusqlctdNDRKb96BUbP+WrF4GPlJIDTIkX5Sx7tvxu6uwFtEbCSpdSLUA0e0XT+rX5MyOf5a89V+T73ztg7LvWA/255Kju49JYoZHntu+H+cOAGQYvZk69iMjUiJn66JUg8w1a8vl1o15srokXMoB+jpBIU1Y/Dnpbv6IPPY/fXJ8ADQxSHfPTRmRGYleOdU9Isvvfkg2bYbC4qZiZNe3goLUrKLkzFrwumFjPUbMDR3rYgEIv896BmZWSCvygWksNQIaOssGgJB6xUJv0qacWJTaNx1l0p7YvyJYfQEdYxaL33efdsxp/B2dZhaTs3kfnfFACwZAuC86/QRX7G9hxsvtMTNk+qjQQZ/MJgIgrEdh9oKF+Q4LUo2XBdwcK5XGmL0hEGDxPZv+Gcocv0NpXjYYZH1GoDGrxOwVVbCYpSDFzQZt/JwggcfBS9MAENakMLNDWhyBT2CXdo6PogCkWXGOefwsVKcRvBCM8DPOuS0bPNkcXc7PpwDI5ZztqX29oTPACON8hBvo3J85c0YOHkCjvTHtCL6eACQ7OxNp0TLVTPAodOOHBrUzYke7zYG+FgCyceN65YRu3fYKHmx4asAuBoDc847r0FjtEKgXZ3xOLB0R2pUCQAh8jEPLyO/yZbNVnQpv6oykP/3MnnHqXUb9h475xo2LEYlljQ0jbJ1wKABUvMMKaKSmxilKFWVwmd3oBJWlE7SqPgJQx2w61esNQPLzU+E6ulQWxKyJ8Yv+rxOA8BgXLCiCU5SkOpUf3F8tNdU6+/R6ApD8fIRvYQSYSclwskF5ZLf7nS/qJpJ6jV8eAJKF5n6zZuUD6MbCUTgNSWt9vDYAmTsnR8nRdiMLFB2dACeODf/8ACQy0oti1xlQE9qhQKdZm6QHxsfDSU2IwL+RCjB3dJAyyX4ykQABEEYACKMwAjMbnOu6uhaVKaEZAMLXlPzOgUR0Zk4KAAkEM2oaULvRc9EApKqxXbLRM8hNRxwWDIBk5c6Uz3zuP1WGNR6haMB/HPOQvLKnWuKidHNJG4BUHGzGueuRn//4Nrm9FB6mV8sWBwKQc5VflBd3RshJgBlSIlku8fYNx6VkNTg8pNCOxMjQ0X/ApLOOxAEgZd8Sd9xpZEmSZLTufegvkoJnQru48n6lJHMPvfAR2XLAI2m5FXAwn5Wv3/sx+cz710BBDB9HwLOM/hbUsz4mQ72FEjMKTy4aYeeM70nLkVukv6VMctd+U7pqN8ifn0iXJ144LSvXDkBydieCMl445sVScyZWutsP+AAIx5WWnCJ/+sk62X5iWLLiwmRJWYLkrvmC9LR8RI7/vl3ODobLgZ54Ye0fZ2J6/IDc+b775Xs/ToTq32zUYdSjtuSYfPjDjHr3KfUjRtsZ+abzyX9ZBD1RBoQ1IKQK0VgiR3UrggSqarGImffSYCpYpDcxA8D6gkfRn5c1HaQG8TdUaCLAMA673rq2BQs0zYpOMBviMbnOTArrKZh1YW2LcZbt31HOlsXxrFth9oSOOh1vFruzvoFZII6D22OXcG6vEOw8FrwboGNvL/D1RACEWRQeEwEGQR0dfmZe2IOF+yQFjPQvAg/OI8dJcMbjJDgjSOPcB3Z9N/tnhuPd79Y0LvY54fngMZBWxkJy7pdjIwAx54nggXPHzMlXvqL/DzSqdPE8UB2MgNKARNK2GEPkeHhslEK+Em0KgFyJZ2VqTJc0AwQczHrw4cc6h8Mo9Ob/LvcwOLvWpiw50KA7mCTzQfrH3LnlCuBUHGJmQVMLjLnRqdio/Jj3FAfcKS6ng2EXPpvItaHbGFnY8vJScD2Xq8ZqrCd59LFnfFkGOiCmm7SR9OW+QvAfI6RvveMatY/fP/iM0vy3qTz8Xn9/r4rI0Vh4a8uA3shwFuyBB3G3dcw0cON2DD2KvwkJ9Re7+opvnU7pmjqlnUD7eLkt8z5Bhzl+O7Luf298gbIBIPZvWHeQlBStgEdaWpzqt9EMVS9Sq0hdsY/d/C6wS3ug9C7HPBFlymzDzvQE9gpJSYmVHCgL7d/vhP0CFtpElCtrFamXwbIffD9YNmmybV6IWmb2GywDwjGYyDq3YcZ0YeleFouCkjiNcqX1Kjpvd4X3gRHfteiX+uXaGEX/CRrn0ViDU3lKupvdw4NF5PkF2WjuuUDR8zZvetFXY8XfZmXrCH0rKktN4TSzISZ7MRee1MtsoGCZ2wVpa6uatQ8dwpWRw++ka3jOV6woU2IFTci+UBmtDNkAgqJBCCPUIAsUguslBtSk3FzWdkDAFhkEUijdoHIdOVKPQuA0laEjxbCxsQNc72qVFbHXrC2/m5AQqaiDzI5QeYsZts5OUgcH4Yxm4FiTFC2RDUu5v3YAkWZstwvXQTSUryKQJaQlp0dL3vRs6YEK3xgCJ+HsCwIbHPDXSGU5AhRpUOuLjoqX3cdPyduuvUqOV47vaOaOIC1SUzFDYuKxfy2XHB7Heg00swPtawt6EzU09ErlyXO4l+ls0gjoWv/3mwnygX/cKpufvkHqt+PeBQrU7XfcIl95pEl4e5qdHy+3vPNLoHi9Q0JHZ8itqwpR8O2W+58+IY19Z+QjH/4NaHnwCGtWyejZZaD66RoXjwv0tXk/RAYE/B9vorjCeR3yXoSAR8etMtq6SMLHNCAai98jI0n3y39/75PS0jUiOWmR8vYbSyQ5C5maWPBeVGE/xuyJk8H2jyJDQSETj/S2/lmii//bJxk8iozHz362Wt5290tYt31y9TXXyTNPbwYAKcRa0JmxyHCIDaD7OwNBn30vwGDREnnPR78tvSfuFE+bpqC1VkfLC6d7pdbDbLdLPvTB30rbyTzZ83yyjKJWLrHoLGhWr+AaYL8cXRdAAEDpVzrzbEJ3MRQs7ou3aoIQUpco8WpkZ+kc09E3GRB+l8XfdPpZW8LvsUbkn/5Jv0fK0kRGUMR6CYIDgh468HTAqWhFIBPMGK2nqhULr5kpMNLBzD6gdZfqOM4MjmlEyGTl7bcHb+4XbPsTARB+l/UspHpRupjbZ3aBgI+ZHoedrDIuBB8EA6Q5sRaE9CzKEQcDYvYYOKfcB0ET55J1HgRY/B3nhVkKgjZzzBwDwR4BIP+1+7iY7ZJGR3BB9S3+3jSb5Jwww8TfUEHrYsDZxGfyjftkCoC8cXM7teXLMANUvNENBSFVi+7iW7ZuUYXfQS0YAJmMboXf0CkwdCs2sKqqwp0xiNFJNg43nRWqYxUXFykA0tvbA2dnL25sOtJHGlRfn5YnjY7W9Co6dvPnz8WDYa7qw7Fr1wEl7+sjhh2RAAAgAElEQVRC119G/2jcvnFSYsAtLy5FRBi8+rS0ZDQBy8aNshu8YUifQiJ2vOnfh4WF+LjoFVZYJArOvKGF0FkzkVhzPCkpaeDggoQL28IqQsfQquQ8h51Oou3oG9rZeOcZXG3HoQtONfJnChQ/Ho4hjdFgFvMScNAY8W1vZy1Hn5ojdrcOBvKMMxfowAdz3o2DHfiZXethjt923Pkewd3Msmw4BzYA0ccS+N2AE+RbA+b9YMDM/o09vmD0qGCUOM71hahUwcZkxn4p4121ikW/XhRF6pqoYMfE96i65Dd/0f/QEDtz+5XN+B1Spgwdy15fy1cskJkA7VVwcs9ZHcZ6QR2icV0b+hP/rqlBWBZG9bbGAE9o0cIlPrBSg0Z8xoYAjMy6InhesULXQ7ywTTcfYC+TsplZUL6isEGkmuOqmmbJRZZkP7JBray+hs2bVwBQkobruhmc8yZVhG7PjbkWOGYq6NEMxdKcb4JCApJkZICSU3Q9WFvrAIpO+9U48gvSnYJ3ZE7Qo6a7q09qIcPLTAlBUzpoiUnojN5Uf048zn0lBVK5NLd1jwxxg7I4oq+7VfPngFanR1pYqGs5aEeOaQCXgW0OuTR4HASwWbQSjRtgvbjH/evnvw3qZIH8733oQO4AutXrI+W5zc+j8WCsfPs7kPsB5aoUoAwsJDlQ2y/ZyeHSifvQv30SFbwImtBGID7gVc0PvdKb/FlIBrfIpj/dKivDyzAPuvZlEPfEsJLvq0yJpwlhZSihhfsK8HHvDcEn6LtE8+L4UOEioxBJOH1uTB7d2izt3aiLQdbpjmtLpRBNT9GxEdtC40YUzkPaQv2uT9W3QGIZPVLam9AfBVmVtMRCefHEWdm0C6IIUamYZzSahULiQ5sr0QS2DR3YW7HW9e95vw4JS8T9NEtWLcyUq1dkSXl+jKS4mmSg2SMohZFf7AEYR3G9B8+nEOSTiiNBgQvdKd97Ok5yCpJVzc0LL+wA3bNFgQleKnRm6egHRuF5m+V3JnrfdAln9pl0H9aHmEaEHC5/z+3SYTb1C3R0g/Xx0AeozfyO2+dr/nay3/G73Bf/5fZtBS37MzWN2B6PmdsMVldhj8W8ZlYhsJA9cLw8TrP9YOM1c3Gxx2SPg8fA7Zt98DMeg33+7GM26mek3QU7RvM5z61N62KmhmCHtDwCqInUt4LN0eV8bwqAXM7ZntrX6zoDd0D4nFFROsuk2ezcuU9a2s5KpNXEbNwOXwUAmYZ+HnPnzFJ0q4MVR8Y5t4EHYwBIcXEhahMKVSFpTU0d9M6r5Zpr1iJlewrRQB36CQZAystLEOVZimjoIVU4ymzF7Nkz8TBLkIOHjkNyr84HQG66cS2aEsYrOgaL0Pn9U5V16EFRPUEB+JsTgJhaDqopkV5FxSzKfjY3d1vN/iyw8hcGIDy369eVA6RBZsZnf1sAJBqF0NdcMw8PvWF59lmEaS0LBD+vBwBZuHA2mh7OhERqi6r3MvZGAZAFC4pVBqO6uhn3hNNqdy70i0D8w3FcvP5r0Mno2HNgA9FAdbWLASDaOfJLQcfEhKlC9hRkR9iTohNUrY4OeLFw4GKQLZkxM0cV77MWrB3Kc+xXkp6VompoWh1564kASEs/vov4yLzyVwdAONZrN35QZWdS03PgNOvgzYxZCfLw73ZIaUmvfP9r74RoQah0SbqgL6IUZkTK3Vfr7FV4Dmoz+jV4swFIaP7nmIuQ3z9whxw6MU2mp7jkA6vD/QAEoMDTjDC1F3UwUO/yGYrTDQARtwY2o/BIPfgerbZxRLbs7Za6c12gZEXJXdeUS0EWwRWyU45ke5/T2b4fUtNtjYfU79KSpktYDKR/QZX74e9qpbGjTQpBR9yytxlzHyX1qNU5fKhegUACkFFkVWhfeF8J6lJKlfO4rhjqbr0a5R3Z2SzHxqLklMRKOFDZmBKiGJVtW45JDZoYzgV4oWwzxUJeQRVyYGbXXm+Br1mEfgjDJnWJSknG6Mzec4+m/JAydKU6rRc6tqnPNIBjRoyZKtacUKr3SrUpAHKlnpmpcU04A8x4MPNB8EFHvh8Rqc1IedM8KAocZz7Q4YTv1IfGU5iAj4/fMGuxeNG8CelWZh/sG2CcKoKOJUsWqcjtkSPHcXPXakylpUWItqaCP7oTzrOmbbEviGkkSCckLS0FXFBQBCCxS4rTtGkZCmxwG1TFiULhZ+XJ01KQlwN6Rwii/p3y4o79qk6C+zOODMfijxx7xlFWuF9mIwwlxo1ooKFg8XemWJcPM1sal7+j2lUIIr/GDKWFz1NDi/HTq1BAjcaJeqYRv3NCbHS8/NkFOGwB8inmc/ZRIT0lIz0RD8JEJdfLHhwtLegI7zz87d9qqpCmmLAWJJhNVLw9GX3JbIvfu5ju4/z+/Hn54DmTCjZeSnWiQm+zj4vJTEyUnQl2zBdD4wo6WRO8eaFskT32detmKbD4wguHsU57g2ZcbJqbvxbIfz2OebRstW0Eo76eMqO6HiE3N1OWLpmtKEabINYQ5taOJG3N2vXq35fQdW18pkPvh/Nj0634HtXkTHF6THSicuhTkXEbVMpnUHcC2F+zZg6yGlUopD6nVJdozIqMosknzQYHbvzGWDC6X+Cc2ufX930n8h64PoKdjwRkCJOS8D+yI3GoIelBHQb75jHzmVuQqWqjhlDA3gzgkVeYI31Ql6O6bTg+p0HfwWcUBOgGiJyGgvawEH8NVXyM7tGy8bq1vu/29KAG5QxkhGCNzW2SW6g7gJ862S31oEXSohPd8v/ufRAZ3UTJz5kl2bn98uzWx2TTHzegb2CBxOUukBZkSG7fAL6JMWYNQAMz5h1F1iL0kHiiPiWDrW+VoY6rpLNtSO5/9qygNh9d16Pljrt/gVIPlwycBp8IKmYRKbxn6iwzujCCD+WsM2cNSRjmoF+PkXMTHpWM2rFhyPSeliZIC8dEh8rf3VwmBdmaYubt1de1C9mJfsdLH+gelHP1Goxk5+XKnmN18tTOFtDJYuT6JeVSUXtG9pxoh9pfFeoGmyQO/ZpoUGOGxSIzli53gP41B4X2M7OjJFdRx1AvUT0oD5xCVgfrKCFkRJoEMuPIySSH18kP7t+DuoqlCny8gIIOW4jBP4HnvyLliqpIBByk56BcUjXhI/2JtB0WopPqFEzd6kLbnfrsypgB9iMhtY79R6iYdiUDySkAcmWsmalRXOQM3IxqNEZ++D+dBzr0Dz2Eqy2YKfBhgAdfW09X9SQJACAXSbeiT2FoUMbpLi+fgYK0uaBN7YX8YLcvIrVw4Vw4BEngcR4C7UJ3vKWxENU4EKQ0rEWXc4KM7u5eFI8dVJFcAizaihWLwPPOVRHlQxUnkSLXUcRAioo6JETXbIffyOQWFhao39CpOV2r1WjsbTCCa4wPNF9dikNjsZuv8Xvmc68LtLOx8U7/OEc9cM59e3GPc0wJOoxiVSrpIU2dynklx54wxud8OedMK3Fph88GB4Fp6mAOnnkv8DMD4oLNqx2p9h1CwAszxjJQsHp7RhCd1E6Nvb9gtKhgzrj9u2D7uxjgdDGAZqJjMe9fzH70uvPLDbN+4+qr56taBAJtNnE7eLDKJ01svm/Wow2UzJjDI1gvNQJKyDRc4x0+QQJTk2IALvvIXLdxlYQBnFRVo08OGh4WFCJ8axnX7rkGXeMQE+Pvh7Fs6Up58D4Q0mE93f5u5QaADEG96h3vvEYpTnG/XANcG5Xoq1EBSVzbCIBZfG4fG1+H+u4/fqpisDqewN+ZuVHbAAXTWLC1aY/D7dAaGb1nvUk86EQpoGlFwokeHfYAqEGGG714otC3aAzBDgYz+tv8lNXR4QEUsGuFuzbQpxJRW5OOTGsymnS2t+nmiVHYFi3Rqf/g66vWL5Ydu57RQ0ENQzg6sdPS0rQ0UTfCsT+/7zF5ZWsF7o2RkMItk3lLk2X11fVyx22b5aqNJfL5f/mWfPVL31aF+mmxOnP2yCMPySc+i6pkWEtbD+TUTyPD3QwZ5mkSF/kz3BmKpb/hsIyi/m53xVnZsadW/uF9v0YTxnCJ9fwbfqXnzhurwYPbheaQjvMvbj+oEpc5/71Qv9JpgdABNNTsHJGHnzgtNXW9aPIYJjety5Qy1PWoz9HfZRiUV1pnS5Mk5WiBhM6WMyBN6azLFtyvn9p1VjauzJW50wtlX1W7HDrTgw7Y90ljU7O4USDvFZ0NiUXDxEULQS9NT5FbNs6TOSXou9JzWAabw+WJMyHSiiEWe5ulHxCkQbCOce5K43rkQNMomkT2Y/1XgwUwecc5xoNY58B6B9Zp8JHEZcMGdlR4Yl2J3edCDW7K3jQzcBSsUCqZUTmMjRWvZJsCIFfy2Zkam28G6BSQcsWHdyK72uLRs23bLnC+m+Dw60zDeXaJAORi6VaBAIQZjoyMdAUejMQnnXjSqVgH8tRTW1UBKvnpNgAhRWvBgtmo+5itupuzh0h1dZ06DDpiBoBEotcIu0CfOF6LjsV+oPBmByBsFsgsR3Z2imoESLBx7hxoDW3dDuDQmSqCnTcTAKESVCwkhk+e1N2//9YACI+ZTg5FAnhuCwunAUx4EY3zK1WZ80nwccMNS5BhC8E10K+KstPTkxzJZ5eqs4iDQ8xO3O1wQFsg/NAJdbOmFj23NBa2337btSpTuPPlg5IJyoxtrxaAkFK54fpFCAa0AkDV+Pt8AKyzyNy2KxGAmPGloHidoCEU0sZseEe1JgJh9vVhA1WuzwH0z6HZAORMZ5eU52QpFa3XA4Dc98en5KVnkLXtQw+Mghly1Y1ZEoHERHhIP/ocdciaVVfJC1t3Yazh4vY0414Xic7iUI7aheaDKOJmA8oFc9OlA/f78IhESU/NVPLca+bEwXnXTnx8aLc8tr1SDp6AUEZIrLz95hxkLqCu9yoBCFWzaGfPdsjjzzZKfeOA5E+LlTuuyZfUpPhJAYg3tEfRsh5/qUGOVXfJHVfNls1HumQfaFNc66dPdYCmq8EPqg0B/pqVrPj3vvkRaWjpl/LELslzuVVm6vkjfVITmigp3l7JGumStsRUaRiIANgZBrAakCr0O2Fg63lILJmeTuMWqfUHr0/WebC429QjsPaAKkpT4GOiWXtzvM/eJcx6oITqomtj/lJHNgVA/lIzP7Xfi54BppnZo4IZjwS0Jj13rlEOHDyC9L5O+Y+zcaCDnwRQsoLslXSr+fNmwwmOQ++JA+epW5mfGDYFHX8TtV27dhXAQRqyFvsBQHp8AGPmzFLwxHPAzz2ABoUQGYcRUJjfEZisWrUUN/shRK0oOTswri9BJxwCo0DFhwqjbTTV2NCpojMAhNK6tnqOyXrYnc0XUC8QdoqC545193SpTBKN2zIN2DxjXl+DQTNeFuwaO4MCWjM20mTGUKCpZtqJvtpTTAqWMX5O0JFOahWcTNKsmOlobOpQzevs7IB2UP3njtFcWrCo/vn0qImlbm16jD3miQq2gxWe28cXLHqfkBAtRXC6Dx5sGDcvk2UTAo/tQhmMybY10VzZY7+Y1xNli8xv7ezNuPNurYWYmAj0C1iMvgB7sN51obL53fLlpYpmt2nTXlCbZimaXRcUms6dQx8HZNZIMaTNnVMEhzkW0eFkcPPRfRs0mHZI03hBexpGITdrHIYB8rdt34NO9nre4xMcpxT8kugo/Toi3KHi4HVMTKycrdfSuWxwuWY16hzgmdEBbG9HvwzQK5lB5To9WUmuva7rYZNRQ70yzR4V9dHKdpi5CMH4gp1He13ZczxuvgMytPZ2Atdd4HqIw5wzC2IsFMpJtGkZyajFSEQNgi6qH0TXdkWvxPUfpsQe0AwV2aR+zGUYJHuzkzWYi4AHnJSoswmxcTq633T2tIrWG0tK1ZmU7t5W9BvR2aCIyHgpKdDqev/57Z+C3oRMxXPHpcHpfh4e7sb+WnHP7ZMoZFTGRjVFNcqllbR6+6HkF7FZyZAPIrPCRqspyQko4o6WT3/83aDW6XO9eHERAj4zJRbOubH7H90jp+t7JTs9Sj72CadJBPpvjOH+RvPC4aexEF2cAnpx9+COpSlWwwOkfjm1c8xYw9U/Xd8jv/9TjXSgT0ceOqPfsT4X6lzh4oX6Wb8jCTXIjK1TvM86Fdq09Bmy9+QR+e2mKkkHNe6d18yWzgGP/AyqXqer21C/1CTVNT2g+umsjBtZkVjMxwf+YZmU5oRJaXq45Ee0yonKQdnWh/nHelseomlalWFF0gKQEyo9sudgtXpGnkCr8/1sIjFlUzNwBc/AFAC5gk/O3/rQGLlcv349OnNnqWgdH9rU/H/gAQh1B9q4Wg8j7RlAuQoyoUVFbCY4XU5VVUPd6vR53zBSt3ZjOI6LD3xmLvLA96W6FTMcdBAKCvKQ9ciGA9WsaFc0UyDI42DkiZKhy5YtVBmTbdteVt2Zabk5BaBp6QyIyZTwtQ1cXKA89fXpaKXtkBjQQZ682R+VdPgwohk+PXm9xlkZGOyFZr/+nMdkd4z2N0TUdIxBPCyjovRr+3vKkQodr1bE74yjmeCRnoYickbDCTyamjsAPPg/GiSCBmKbcczsY7O3NREAMdvQHaX1eb+YGogLOdh2zUbgMV2ICkOQtXLFDNm+4xhcEc31pgUDORcCEhONP3As4ybwdf5jMqBjn48LgcPly0uUYMLWrYchM5mJ6yYV10GUoh0+9tiucZ3jeQgE1f750tfzGJxmM++pKXHYDngkMIKPNhQEv7TzgLommDGxrb2jGZLTuhleCGpEeN0ZM4Dk2mugSQp7aecxXG/hCiQngnaUjvqPMACSPlAR//wEWg4HnEszP0qC26kBUUDbeR0MoNpjs9cYX5tAAl+PoKO4GrMlmWPXiAQ71QQKxpIhT01buGCO9A52oEg9VnVX5xwOQq63HxSrwQF2lPcqsDGCCEs4gH4E9jeE7yRCUSsFRey02Ng4GR3RlMJ0KO4Z62zX1LacrHRfr6L+vi5xx/slygd69PdDQ6LlLNS62rtwP0hNQJfxDukZ6Ea9FGobmgGIAPh270PzAssGeiIl1OWn1I1GOPfHGFznYSkShwL8hTNSZOO1GxCYaUfCgnU7mfKhjwJ0jg2hlqNffvqrXaou5gP/iHM8Fovj1BlzHLYyN1+EOjVkyKZFOD2TPFhvXt/9CXVmhkyPniUKiDx2SjpBtZxbHCe3rcqSMQSTaMMIJkWy1oSvnX/DXPES6lDWNm0/Ks+8XCtr52bIytIUebYOAgGgwbHe78H7toAu2CZDHg0eKTRSkDks+UV5cueNc+StpXpt/3R7u3RA1rfY0y7TpFoGQTWrCJslA1TNgqRxLbInDIg9/fTTWLt+euG4yZ36Y2oG/sIzMAVA/sInYGr3wWeAEferIeHArAdrKMgn3759F9Q7jgT/wSUCEFNkzo3t2XvQJ0EbuPELAZBbbqEuvMiOHS8jexKLpmQz4PzEq8LuU6dOoweCjlAxGLx+/SrlbFErv76+QQGWkygqZ+bjrxWAJCXRgUtCX4w0RKupXMWO1Wwohlixqhk4Pzv11wBAeM7XrJ4pL79yEk6k3yH8WwYghYXp6CdQhJmBs6tkmsdUTRMFBhoa2gG8NVnZONiTAZCxsdGgDQ5fDQBhHcnKlXPQwDIOIMPfF6Qf2Rpujw0HSQtkjw1jgZmxKx2ARMYhU4nrrqsdXc0HdABD3ZugrEQjxcqDY2XWaQjUoBHcb+MjIyQRXdFjAE5eLwDCfQ30gkY13Ck1UAREdxlkYQAwgQGMHOzuvdWyZ5+usZkMgPA7Icho/Oz730EGtxfZhJ1qXdx4c64sna2BSyeA1je+uUXechP6Ky2f9boAEG63H7V+O/e0yPYDHUpOOiclUjYuSEb2ZuSCAGR4qBcF+83y4HOnFfgrnbNAUeH27DuMGr86JXawd3+DUvojAHH1VYE6Fy2f+/w9khHllvVF0VJ/DLRA0FVPhSRLjLdPFnqOSXRyhuwbjJFzw6kA62N4vlSrTPVudKQ7eSVLIflW49SLv7UZmAIgf2tn/E1wvAvR+SgPWoE5rJRDMpr0m1/96gEfRcj/9DSZjiAKVxc4zrKyEslH5uIU+nkE6+lBqpXJQJgIpt2lmFQlqlYtXjwfqe4qcNynoytrkQIx/IwKVZTFZZ8P1naweSGbFqZCfuTo0eNKSYfRqewsXbRooqisETHqUnbWg98xICUC9SDGzO9MY0H1UATx01b2ycrSUWJ2hqcRzBkpYP7t9WpKDKlYJrpMuldvj9bKN9FXzoetSmTqUwwdjN/1uEdV9DgDNJkCKO7Qamsbsb+O8zId6vvO6bNpPHbE/UL0p8Bouy8SDS/GBc60PjZ7XehZmyyi75tcvAgGGOzPJ3yNKOSCBfngdrcAjPrFBiYqPp5oTK81A3IpxzrRsUwWcZ8wA+LQh+wIP+eTdSH9/cOqe3hBQSqyFzFQa0Ix7/AIapzOKWlbfqenF5F55/xRWMGYy21e+4ve+ZlpAMrsH5u9qfcUhQp8aDim8U4vCK65AdXHgQXSSchUzVfZOVK9tmxFY7phP31vEGPy7TcIvTBwPdmNGt1QXzJm2j+YvwOpVBOteTv4EXh+Atem2UYosm/GktDzgxanpHizUIgeAVqRC9K7Thc4hzrJ78Q7WaM4UKRIvxpBBsQNJTvU4SvLTkEgKCZcIqCWleo0iRzo9xevu0FA6+/TxdvRUbE+pT1bSSm9SNO5SpP1PYnW6Z4ufcPdchSF/d2DPRATCFNrYWggGtdfhPzmfx+TOjSzVOYpQP2KpqKOAWRIlCN+gR5BYciu0UYHWyU7M07e907oj+I+EBObKzejJUltZReyzdXoGL0GmS2tqtXaorM7Sai7CHH6DHlwnk3MALoDoKU5AQQAM3N/DDHa0ZAEN2mUvQca5dntDdIJalZiXKisnx0v5XkxEuM0gHRj7kYdhUaPJxz70+fp6Z1V8uSLp2RF+TSJlzqpG4GABRhgtaCOHT5wSrahr4jLGUMkanjec+cqCY9FJ/XpsXJDSSiAjku+uasXMM4teSOtkgU5Ytrh0XRpg8LZYF+7tPa6QW1skc2btVLklE3NwJUyA1MA5Eo5E1PjUDSrFeiew4dpPjoiMUpKJ3779lfgwPs79fqm6kISu0HmMwFc8EWQ1qWTcqGsx2QAJDY2Bp1HVyrwkp2dBboGlEzg67a2dqIr6SEUAHapz1NSklV35H37jiKa1YpmXOVQsNLdhAlW/poASBqLyXOS4VhCwaq5HUpbjaBq9evmexMoYf01AxA61zTK8QajeU0ERuxl+9cIQCa6zaVAtnf9+nIVER7DwqipaZK9e3W90hsFQG6//Wol37tte4WiTNKSk/R5o/01AZAYgI+CYsjw4l+mGzoQXe/u9DeBsAFIG+5NMchShXjY/WwU1DI44tGxyCQMQ3kqVAqzUcOVFA0g99oBiDtpLmp1NKjcU1uBviApCOAMyubHmeEakn1o982anyee2I3xZlwUAOG2vvONL6IJI9TT+hqQwRqR1GSKQrSpbPRnPgOdUtjrCUAo3zuMwFIXZISf3t4kp+rRzBUYYwnoWclxYbJ6cXpQAEIHrLa2WX69+Zi0IHBVkJ8J2d9w+eLnH5ZFy1HTkpIiO148qXofEYC8be0CCUHdzNrV0yQq3CuFkDYeaGyTl/uipW0MTVCjuyU9fFhmzM2Tnz4JCnBUjtScOeeTat+xYwcK6v29cia6Hqfen5qByzEDUwDkcszy1D4mnYHp01GLgf4ejMSzH0UfOnlXV59GhqEa2YJO3EA1VSAyEhmA84BHEIndgD0y61FcVIhGfRN3Mjdyl4zqmyil4WQzE2C6MOfm5ihKFUFFRwcpRSMK2DDzwOhuT88AxsvOxCgurGtABkA7N9xmEpRLaL29fh662QeVvgxfl/syETdu12Rk+LnJPpjvMs2emakzDt3QUjQZDtNJme8TzNG4D36HxmMKw0NNf+5vnhas3wXnxsjtkptOsEiudFZ2MgpR47HNPqn//9l7DzC5rvNK8O/u6pxzQCd0N0IjZwIkQRJgAKMoRkmUbVGSw9rjtdcz429nZr0z/mY93h159XnsWVuWRmNLtmyKURRzBkkEIufQ3Uidc86595x73191q1ANgEkSyfolfl2oevG++977wznnb+kywYfL66CjrV3MuR836AiXoXezwx+1AqKXXish800+7kv7Suj14V+t9MwrvRsq3xxmBwUF6ag2JaP5ZECtiYuFZq5DSfHupj4uCT0wDlcXYrjSGF1pO/OS0EPEB+bbfrjvV68pA78jD4pINUaKmdyPgCkfhHCoy2VvCd2K8rLZ7vzyIVNMo+hDbKwlU//6r90p7+w8ZKp0KsnN+TDnZae5jFtZ02OYrzIWNJ9nAtC7+cbIzId5aGpmnavMs3D3h36Xgoy7WnJiDKRr7Y5SUOEoLM2XNBD6Y+PQ/K8d96tT6YkBn2sYz9o49ACh5aM6RCvKyQacJ0a6wKlohazyEBzu8sI0WZjjkyRsexhcEmHAQnMqVunpGf4qak6uhUQlxE3JigWBbupHLtTYa+PwV4qXB3gf//r3P5CikkzDH2pustyS2ZlFeJgFAqBJHavJQNUzNcNyH8oAobsRYgcpIItTVe168DW2by/DczRAoJfZBWbZaV8DagneaSD4ivK4PKbS4TWV1D5K7Noe41XbmIHyL4rKyCQ4Q2/vaZM6qFwNDiOIw/pMxWSkoFqDYyjKTZJt6IKemQpBg2lbLXtlT508/c5JWVUGsQXAuWj1kPI+jeJ1Y0OHnDg+hHG2z5PsmHEEUo+B+wGCe7pPtixIkOPNvVI7GIOO6hOSPd0qN9+0XIZQwnriEJ7NCFJaW1tNFb6hocH0xolYZAR+2SMQCUB+2Vcgsn/ZvHkzYBAFyFQVwolPQvazCY4CmlS99a4ZHZecKVGWP2Dt6o6VVj3ItTh0+NgVO5krZIOE7lAn1EoROIwAACAASURBVHIWAi83VYGiM79oUZXce+/tZp233tpt/qoMoiWTBi6y2z9EoVIKu+JSSiZXdSp+19HR4XeEbNM9r2mY11OkG2LfCrViYKOZ8zjIWOox6zo8Xt2vql5xH6avhgczIaRrAqou7vHws5Lb8wsyDQGYcKvu7kEoBDWaxoWzXmDoOtW+GPsipYWO4dUI2Fdq/HclCJbuT8noum/93oXVuQ6mf3+O43e1vgvBt28A/pKRkYgqXjakla3KkpmtTiPG+YILt1rycSsg7n6Dj/Pa/3W143Sda3dZyqOGjvuVAir3iMrKcmT9hip59ZXDJqCnvlTgmupcghKd1+wyeLtzkI215Gud3+41nJwcN04Ybdu2VcgGd0LdqsYf1HP8Jz1H051//KzXJlyDtlCoWdSshYHNC1ELcwmuVhUL17hT51VgfOwcTEqMxTjY51UcgioNQBKQPdftrFq31DyrRnuHQOa20M5hBB6U3c0B6Zz86fFJyxdJxbOmrCSghDeK50M7yPxN4HSlYF9luTFSmmvv9b4eNGj0boXShVX+z5T4VRvz1M1ysnJlldejaALjHg9oHq3+kiWbJxfEyyz0Yjs6xuXggXZ5/ZV6OXe6TS4giz8rltwO5gpKNDZgkiTv73gOqjZ2HkyPdyLosUmXP/9P/yuSJN3yZ3/yWzKXgG58MF9MEcbEwrKiqaLl9V3BE83f/XwWxzbjJ6Hb+chAJNZ7FkchEGGQYb9H0mXa61EEnpM5BjyXT57ukdFxVPXBJTp+fhTBxIzcurFIblqTa5cBbHdyIkn+7vkDcqGpXa6riJeExD5UOjKkcSAJ5xwvr+88hcp7F561fK9sMustrdov1csWyf/ywPXoqdgob7f4JBHSvIXjVrVt08oKOdSNrumDqHwNXZL2LptMe+211yIEdTNCEftljUAkAPlljXxkv37IFV/SFRWV4CmgzyvKz9RHZxBy/Phx/wPdLzN7jQEIl6+qosJVhZHWZb+Qq9lHDUAef/wxw1Ph8dfXW/Lk5y0AMdwOBB4LFxbCaeuSkeEJVHisc6KVmEgAEiz/u337UnQoDjR9jAQgl3Ny5rsnH3n0ekjkdsoewE8+rQBk0aJCBNJFULE7Y/rP0L4oAQiTDMtWL5Z+yB3TNADpmRiSorRMcD1irxiAcJ0c8EJ80ZPS0DEoF1u7pKlrQhahi3cmnH2oABv7pAIQbqvpYpv82z86IJVL8qSptRvP9V440hQ/vvYAZO/b/wLZ8/2Av+bJ9TeP4B2EqsgvKACZI2cENgOeYAySZ6fQ/+OZXV1y95YFcsOqXBOA+KDiRfvev7wg+9EFvSJ/SlaXoQKOCt7PdybLEQRmhYXp0tLaj3dNMdTfcO0SXjAk9b/4k2/JyFCf3FQwIz89B3kB3G6lk3Vyw8pSSUorkIs9k/L2hR40LYQSWW+vSXbt378f26m/2qsx8ntkBD6VEYgEIJ/KsEY2erURIORq5cqV5oW/ePFi0y8jOzvTPAzr6i76s+3cDmEK1PunEQ+uEIv59sGqx4oVS43KzrHj6JKLLN+HMZI/dR2tSPAveRs0Vj9YtaisLAcU60ZkVPMQOKXK97//P4L6cXDZWUAxFLrFzCOhS2qsXND0O547pXppfEG4UryajXWzso899mtm2SfZ8tQzatzr/szYealIrV5w/LS6wnPQwI7L6bnyswYVOTkZOKYcwKwyAX/oQGDY6tfR5/YJ7XK3Yc7ZD2IIlsK91gy4vc4BZ9XNPrvX0V0mkD1WYQKeu5VLprl//cRquAFBxGFvrNwxDj7m+fuLuPvQY9ywoQxzuRtjaR2P0AqQey66fjhYTbj562bL52YB7gg5z9Btu/8OV3m6UjUq9Njcc9Xx4TgGk6vt9XOPXXu5uMfC9dgYj+b2ssnKjpcN65dgThI2EyVPP73rMlEBvXashARds9ng6ot2Nuc+2BtH5z871ldXl5pny7PPWkgK7/GYWHud56uAuBUV/1wi18m7BtFzAenlK12HcHNGl4+OsbLeoWMlcwFoVbh96/LxCDCSk2ylNDUIjhUnSeBx5EGZjlXRUa+TdwKWB+tCJlHFLM7woEkgekMfwG9cj1ZebuFKtNwcW2VouHBGZtENvq51RBq7xyUTBPHCtBnJTJrFs8NWTjKgMkZLcbrRD4IorZDSFJDXs9OdHWLZCdQgUpItef1S70lp67bP8p/89AK6q0fLrnfOgCexWPp6LRxrOtZKBc/F1fuPMTVlmfzBbz5k/j07M46O5rNIEA3JHbevk203r0PFYzeeA9Xmd4iYcyvmM3uOJKR4/Zcc+fIZ9E6hTaGK4PPPFezTK8jzGTsJ5TBaPO5NWhSCjmhGBOYgsX38m/bKe81yuG5Etl9XImuqkiTRZ/c90Y13DKpM3/vZPukdHZS15Qky0Vcr2UUrUWlBhQiy6AeOAJIFxvq7O9kLZxYiIAfkH/7y30g34LA35o7JriYIoYAXsrVwWrLS7L4LMgvke+81ylRsKuDItaYafhEd1Pft22ePLWKREfgFjkAkAPkFDnZkV3YErr/+ekMyJxSCD1BWDQoL84BNbQE21cpg0vlWx4RFdiWiXi34UK7HtVY95rsm456muwvjUUeGzvzGjetQDSgxXBUGTDRCpWJ9VnlGOR5UndK+GXSYNMCgc0NlEpo6NMSf+5sBYll1yFxFLDp0GggRYkWLjvb5AwZu1w1cYqFaQ+vttcGOQrX0vFXFis6IjnEsIBjs0VC1yKp0nT/XiGrHAGBWASy+ciemPagBl9Pj5VcuXORqzm24a3AtAYg2CXPXD94XzslzANSZdHkdbkXCPV4dVx6D62x+2PNYsaIIc2LYNFlTCxeE+bc7D+Y/XB8IF+Y23xzW7z/scbvbm8/J1W3OC8GKsc6qCTCugJQkr0jHPug4HYWm6zatMFK45PTw/mDzSsaK7P+RlpZkJK2Hh8eNVC5tfHwOY07ZZ/vvROOIz0FVL0eWLllgFLioemXvwQHTYFAldnlvR8XYIJbj7h6TmwQIB8PyX+Pp4C7pOkbzcUfCfY80gn/uXe36ub1m9BjYiyYG1QlaBhSu0lMDjj2bFBYDQsngruW8hTqlpQC0ww7pCMbK8iwkiBYFTg0txQtm+LmsxPLNfFC9y8q0CZXx0T4493aeT+IB0DUCoY9zA7Y3UtYkmu8BGhdvx3XxomX+7aclgyPi8YWo9OfzIE1LoSpI6+kJND0VX6D/SPekT/74T/8BJPMxOXrgBJz1xfY4TABhLTHXKvmNTV2S//u/fheVhwkpSE6QNatWyc6d78lAfx8SRwnyR/9hB/q2eMmFaQQVystBMDY36wWjaGAoHhxNtz8DmPCUNz6zgLBScIQWjYB5SqFZ3uSfAw7Xp4kw9l3xAhByS94/3CGv7++V3Ayf3H8bGuJCtSwz3lamoLArz792Tl4+3iIry1MlJ94TSUg6K77kJag6zchu9K55/729CB83QbXrqGSiUeM3fuMh2Yj+IZcQj7UMzMiWnH4oZs1KenY6oFsT0ori9anOVJkC3/E43l9MhkWCEP/UiXz4BY1AJAD5BQ10ZDfQSYes7o033ggyYIrJ+neCsFwHkvl1m9cAvtRquok3N9veGR82ALnWvh7Xeh3mC0CobLUWjb348j548JiRjNQKxmc9AIkDCbQYOO/Cwmzp6R5AYNhiOkLTGFy4wUYkALn6TCovzzZOc319oClbJAAJHrdrCUBIxs7NTQdXbJkJjClywPtvYGAEPXhOmeBhy5Zq8x0D7mTwGdg3aBgwQQolMFjxV5YAlZyC88frsGvXaT+MUI/qixKAZEGCOKcgRxprL5lTZwAygQAkDhKAxfkBrsdHCUC4vVQoP9Hq2wfQAbxPekei0FV9RspzZ2T18o8fgAxKgmzY8puyev0KyQJR/s3XelAFQIPFKwQgE4MDOIYM+fY3HzfH9uqLT8oHB8/IylUL5IGHvU7pv4QAZNqrqPzjK61yrhVzeU2R3LvZJrIYgJw+2iEDIP2/cJxcuyhZuSBPEjPOS3Kmrdr8x++8gGr8QpmcypZjh98y76Snvv9/yom6elmWNyfHG/rRIx2ywGlDsqg40QQgtKmBBDmKAKWmc8y8d5lsee+99/xS8Fd/wkWWiIzAxxuBSADy8cYvsvY1jsDatWsBd6g2zjoDkOPHziAzGWc6h9MZ+PGPnzRVgxhPrSY4a3plsnlhYb6sX7fmigpX13iYZjFmPlURSx1tkrerq5eYDubNzW14UO8xy7KKMwLpRRorFVrBoJIXjcojSvpmtYGEe9qBAwf8lZFgtSqbwVNYgh6Pn2eB1Kt2N1fIFMKDIMjawIDNnukx8LNyUhhElJZaHX6qdLE6k52dgcAjH5LCedIOVRxWPMbH7UtKHWYXHsMGgsGVAZsydJdhFlQtHKTpaoRbXgMdSwvBuraeHqwGucbO1+55BP0GyEg4orueM8/xWmBj82Wos4GRLy7ORHOxyyWkw213vn2Fq4DwPMLt94oBTtDIXP6PcOvqdXZJ1uE2Ewovc/vo6HEauIr2B/FgV7zGCg+kglWMLwxPBOvcfvt6VC7STbWEQQWrHlS04lzMzk4z/+7rG5ZXXz2Ia5pkxr2kJAPqcJkmcCb8i9yyFjQ9PHOmAXKneWgcWiZPPWOJyGxe55+v3lxjYz53jPU6uJWRcCTzuem4K86b0OsWDnbHxtxTU4HGh3ps4YQJuH4oDDIZMFG1FDQTBMLKb+kI4hLQZLB0cbEMgbtBG4PjPYsxSkHArHwQXvuMVAuxisN1YSWFlgK+gf1OZCHGUa2rXYMZR3gCAcE43N9hQIY+ONEl7QMgs+fHy03rqoyKFqseUbP2+cGu7GpsYErjtY711LGiCRkDB5CWkV2EZ5edK7/1h9+X5PRceef1Y7jGdr0hXAPUoc3nBCh+/emf/a4MtJ2RRxB8/OgfnzPfL8wekf6+cUkCRO23f/9WjAkaZDK49SogcVBTm53zSO2ohETjeUGbHLVzJS4KaongbZjvMH5T0x7HAw1Eor3+H9PeNYxCRSrBm1fkf6D7olkvCjBh/zMWVbrTDaPyxJvtkg2Z48e+tFpS4odkYsD2cGo5NStvo1pxvH5cFufGY9zq7TZSys19kJ5fKXs+qEFi7JR0dsTJ7uf+WHadOC85vl5p6h+X/lEIBcS3Ypt23wUFFu472BkvH/RjbIe6pBUV2w8++CAi1WtGJmKf9ghEApBPe4Qj25fHH3/cOKx01vmynJyEzCPeXi0tbUYWlt3NT57SDufqgFxdWpcv3Q3r15gusofRzXzAk5f9KEM+Dux3EvCw5oGO6GfEk8lNTrbqKMuXV4Pvcb1x2F97badxeMzDe2DMXwGhQ68KOwrBonOVlWWhA3S2XHiUNhdUB8TCVWywRSdHnT/X6WDwpqZcD1b256B6QnMhWqw4zTiBAH/nSzIl2WKx0zOSDb8jHnjlxsYOwA3IiQBUpWSB7N93wCwTTgXK7WBOKEoohMgcuyeRquPJv6EObjh+hp6bUSH1VI7cbfhPHh9Cgw3+Fh0VaADHf8fGWjy+O4bheB/uPvR6uPyFK8Fg2AXb3YeeZzww82vXFkG9Z37d/WsJcMJBdNyAIJh7EQj8dKzmg/6Ec57d8Q0d9yuNQeh5BI2hp47G+zUUCsf7Y2LCcqs41+h4X2Ze0PLwwzehl0Mreu1cwP1YbiSduT6/ewAKQJRYJQcqGg4g5/0AJGNr0eCupYUVKE+ViIGPt72vPHqDPPn0e5fNj6REO2eYMHCDDj0uJiXG8Jt7zd355YtKDppvoecTCp9z74NAo8VA1SY46AhcXx3zcEFJcmIaYFOBwUxPs59z0KentIqOZxSa1I1Kd7Odm8kI7hJw3ybiGiV6/AUvF2R+TwVUKdnjkqRAjletpMjK5SYmBI4rBo756KgNJuKwvShPmaqrsw+O+hxkfKfkDJBfGZCg3Y6GneUF9hk7CZJ2f5+FipKrQ0tDo8p8Lxjhv2di7O8TseX+Y3jltTPy1u5aKV9UIX//w+fN91HRtjpAi8FzvawqS8pAkE9DZeZcCzqXY45sXp1JcK+pgCxfWSmrwdny4X8qSxwfE1Bfi0GAGuUlN+Ym7TN6FPDhlBj73B0Hn06vYyykjqc9zuK0F9jG4L035UGw5sDtiAcciubDe0TXm8V9wM/9kO39/ottMgZex/03ZkhqpuXcFMe2y7n6s9LZPys/2zMOBS6fLM2H/G7dYfP7kmULJSn7BukBr+eN196QA/tOyeKlVfLYg7fIymKfnIYOSy+vywDEXWYnZeuG1Wa9ipIyObL7pNTNFGBeT0sdKt+NjY3oX3XEP4aRD5ER+DRGIBKAfBqjGtmmGQFm/h944AGTnWOgERUFtC8yQezp8R4wqySK02F/6qnnZXBINd2vLQDJyckyVY9WdPU9e7buQxPNQy/RfAFIZma2rFmzAp3Oq5BxnTINy86csc0EaZ/FAKS8rBgZ4lzT8K2jo9dg5+n8padZPHckALFY7o8bgHAb27ZXAp9dP+8TIRKAXHsActddm+DYTqGj9TEznm4grE7c4sWlUAYaMf1DAvwUOnvBAUhVZSF4aDny9s6jZluuE/95DkAK0DC0sLwArTpmpbOlA8pLNlCIRZUgFz2WouEAf5oBiN4I1YtXytG6Ttl7og1Sv9OybW2pLEfF6qMGIE8+t1uq8Zz+4IPT0lDfGjYA4b6XVKZIeXGK2WcMgofx6TG5674ViGRTZceXVv5KBCA8zhhUff7ptTapRUVkWSVkqZcX+AMQ/n6iZkhOtSSiyzkEGMbrwaIZMwFIVtE281zftecgpIxb5eih4/If/vg3UN3yCfn9Tf3AXIG7IuN1QQHI6b32PqgbzZem0TnDT2T1/uDBg0HV9XkfZJEfIiPwEUYgEoB8hEGLrHL1ESDcat26dSbjT8gQHQRCJp5//mWj0nTbbdvQqC0N1YS3pbOLEJVr7+2hRPN9+w+CPBfA11/9qC5fwp+thsqVZvsJf0pMtDCCLVuuwz565OyZc/4HcVJiup/0TZgTKx80BlqaMVXnlRla/czthmty58+AORUQfqfH46pAcXuhWWQDxfLK+/18wXjGTK1bcSkszIHccbEh4NYBHzyNbKQe+7e+9S3/ej/96U8DTbU8tq3NuLtd06yTbqo2IZ3OzfmwDbBn88GCAucdgN24FaBZrwHdtVQ6go8tcJ3DVV0U3qYEfC7NsVZIm17DIJiZhEvNh1f5cve5ek0hmoj1Ixt/OZzmWudrOPhTaDUiLBTIU1G6lgrIfMcy37pXOnb3WMjx0H9b6FIwxIrnoRAs0+MmDARL51dWViqeG+ug+vau2b0GIG5FYQ4u5OXzDmRify8RG4g8cP8N0gw41pEjdd62bLZ7dCTQIDQ7O8cPXbzv3q14XqVCGvy8XLzU5sfJk3uWk5Nu7iX2wqHFx6XCkbYZ/HAWWgEJWsbfZNX2maC5JP1wkEE7hsHza2YK0DSvp0YaSOdM/NAy0Z+GBY5iCEz0ojndNPojIZUurNYlQAOKTQXV0tNSEYzY8fQh256ZbqFXJLHTEtFTRK20GEqAXmWEUKqJcRvYzHkVArN8ir2HBhAgtrW1mc/Rc1DryiqRnccakfmfkJtWFMrqCoqT2PFjRWjGa4rYN9wgpWUWNtSF5356tq2+ZBVvQ7fvSTT8G5F/fu516YC08LEjteh5YWFo0TFpcMDt8aQArpcMvgutbOG4rKxcIkuXV0lebo55H912x1I8++x1TIxOlKhpexxTM6N4AgSr4HU0d6G/ih2TBFThoyfts5fBg9qUVwmJZ/NLwLtoo+OjMusJesTOjUmsV2iJpmCItwwhXbRTDSPy3K4+NHxMlBvB/Y+Jt9X09Lx4eRLvThTgpbYTjQ2RO0rJ6JKpMVtNys5dLW++94FkIcGXmppir6sv3lR+GHziKiBwsRLhrGhtQS8r2gnAt4oXrpeDA/F4ZlFAo1vefPNNcd8r/pOLfIiMwMccgUgA8jEHMLL65SNwxx13gDSaa+QuyW8YA0729OmzqBzUI/gYkh07bgUsKUNefvlNOMDoxAsn5VoCkA/TVPBar8t8AchDD95ngozDh0/gZdcNdav4z2QAQnhaCVRrSksL4UwNorTehqqHhTHw2kQCEDtTPq0AZGFFJubNrLS22J4pH8UiAYh16BiAbN++BpK8lrfxUQMQckZuv3UdGrq1SU1dkyGxqwIcA5BHHr7NwLgoytrc3IGgZFzWQxJ4797TsmlTtRFmoOJRTk6mCQ6YcSbEprm5W44cPfcLCUDYL6m0NM/wW6hO19DQGjS1wgUghL1WLS2WWcAw0/H8baytR+yB8wRUKwnBIUSrfykByIplqEDALoGwvvdUs9R3DMnaigxZh/9AVbnmAITb+Pq3/kTWbag2ya73dzfhfYMKwTwByPUb06Qkr0gWoLdRXl62dIH/9vt/dM+vVACCCE3OnJ2SZw52mjTPAyvyweFANcMLQHjOs0gMnQO8agRwrjxIDMejAWVu/hr5/77397IFoi/xcXOSCugunyMxCQiYjLIXElljtpIYGoCsXLIWnCCRt9pjzXOR1RAqZF26ZDk+EYuMwCc1ApEA5JMaych2zAg8+uijJuveD333pUsXGyzwO+/sMipXfJjde+8OcCbSZc/eD/BAq3dG7cpEcxKnF1VVSH1DExyHj/cg1Mw2/2pHc1ZllMjJbuz33nsPMteNIMpbXsihAyf9x1pQUGAyQzSup5l0Sgu3oEMvTXsNcJtahSDnQ5cNJnUH97zg+m6W1M3E87MS4/WAuC2fJ7ebl5cDcmGBkT5tbW1Cl/ZyqI31ACdfb4jlmm3muvHxVAuyGWEGjDoWjRhjNZeETIeMZjPZ1imEaI7fNJij8pPfmHFz+hnob+75uSTcUF4ItxNaYTHfBVVjLv936HrT0P+nsfpBaWSayiPzM6WNyYGx2w7MRb1283VEnw9Cpd+TCB0XHy0XL9hGd+HsStwKXf5qy1wLlGveA7iGH65l+/5r5xHMuVlW/HRd7Y4dujt1/u3gB7gEodwiVhpuvXWtcbpra5tNYmPFinI5f74VlQkrhQ0GyOVnQzlV9GawxmrIrNywZZUsLC+S19/cbyCI/I6WmZ4q99x9PWCdbbgnUnGvUZEvVvqhuFVb24r7OsHI+U6CPDyMwKQVDeFo+flpsgodpzvQlI/ck5SUdDz7RI4ePXoZH8Tt2+LON3NPYOwYXGSAn5UKArjhxYCMQUe6qanXKHyx0nLffeuM1DBliHW6xuBee+ZpK2NOy860fLHcnBQ4oDFQvcpCLw5UA5BlH0GviJ42PKtAPI+Fc5rpVTPiANVJ8yodccjax3ik74TYKNw7NtuvlZAocLS0x0h2VjYgnPb30SFbEabFotigvDWtPPI52NVuye+0pAR7nNmZWeDJgSyNSshLIFOzn8iNyyEwUpWNTubopyToqYOeGIFtexWO2DR//Xws4UE84yZl7/5DcujwAblU3yUnTgWeZ5D5QuBYEtgGhBH+/b9/SLrbGiDTOyP/+//xWyC9WzhwAsQMZNZK+cpYoNLeVGerZj4cd1qqrUgkJ6NSFGV5gVOocMR6Y8XmgjQ+rmK8aomBQOlFAx9kRuV5R/rQS8S+CwiFo01HY17O2efV/3j5nLT0jsvqgmjZsBg9cpJtRemVPS+bv0cAaZuLy8O8ToCU8mr543/z32T73Vul8cJZ2bLtFr5UwG8ZQ7UrAfVABJzY9tLCEXn16Bkpy7T3TQF4VN3o0E4r8iXKpahimZxNRBKO75BzEaleMzIR+6RGIBKAfFIjGdkOnINb4dxlmeCDXcg7Orrk7bff95Ovt2/fConXfJR0d0pzC+V21dlwoT3BA0nnevWq5YBxpX1sornCn9SB54tRS8sMGNiYr7AgH2RzkF3Pn4djcwnf2Q7qVVVV0tRgybIWTmY/cz2V4WWmSPehzhNhParmxO/U4afTHbb/gXf6LiGdmd6AY86eKMFN3vhiV0e5orIMDsog8O3FcFhakL3qMw0Z09PtS6y9vd2/LB0KPQbydRrqbU8AmqtipN8pFCqGajBOz4oAqTtw7fzEerxQ3YAknCMdLujQcebfmOjLG7tdFoCEwMDskQQCCR+ygjRWfUiGVXODuVAyL8dZA8VrccB1m+45ZmYmygJgzk8ct/MonF1pTOZdCT98mGO60nbcsQ5d7moBVthjdwIQ26DQOjRcNnR7VJ/SbXDOzHiwO3e7GoDq+tddVw2nNhFzOtk0lKNT3tjYjufDefRgCO7dYc8ncAyzOBYeD/s/fOmem+TgkRrc53RQGZSsRpKj1Dy/9gAT34l5YuY6jMmFJUuWmM/PPPOMf5jYRJXqScuXlxpnlEEWxRN4XqdOXUKTty7/HNLnQH5+oVBVj+Y2A+Wzgz1Ktm5dbp4jiSDDj6DPhcbvlBlOSuLzZMIEJK+8YnH7NM6zNWsqDNSqrq4dAW8TpHUtHKcUQfDyVRWQX0W/lKFB6Wm3yROqYc3xWjEz7vWzYLNBSvKabeKZq0bYVUpiMAwxCZn41BRPgAGXuLTY9geZBa9Ce6nw39PetjMzrLPOYG+g354/x3fKc9JjkLiY9pSk+Nvg6KQcwrmcah6SZcVxsn1jkfR22/soHkRv8YjcUb5kwI8CzRH5e+XijfI/n+5B4FgrL0Md68hRG4REJYxLVnKZ+Tw1ZWFg3/z2fVKUCxjS1i1SVJoquZkWgpXqC2RXokA4N9g1WFvdKfM3Pc3ryYHPSUk4N68p4SSev3EqQjbtJWoQ9Pmfibi2tsKGsQLpe9YTNOC/fdO2UqrvkWhAqGYhL0zr7RoGJwQNBmt6JBqZn7VLJlGxQv8p73q2TfRJX3+0NLYkSCzeO4NDTWi6WC673rggX3lwPTTBfIBfjSEIGZHp4QtSkL8C+mRJsq48Xn78+otmHzmojCVPYWdaRAAAIABJREFU2QDMNM6FwMZsconMplaaIKSxsQkcrPcjvBAzQhH7uCMQCUA+7ghG1jcO+JYtW0wjvuLiUsi5FkLZqgb46uN+B/e++3bA+UtFQLLLwK6mppkZunIAwoz8ls0bkFEclOMnTn9sovnVAhBKUz7y8JdNwPDSy2+Yh+xnKQApLSPUKt8Q5c+ftxUPrWpEApBfTgBC2Mu69fmyd4+ThQ15ZkQCEOuMXWsAwmUVfkWH/O67NyA72/KhAhBuo3rJQtm0cTnu8TFTaaCjf+LkeWyrwX+FrhaAPPDAbeBVIHmBhARYF3jeRRlp2aamOjQrXYr7L86o/lE1rxWckxMn6lEtCR+AxKEKsXVrtVGiex1OswZreg/zoFh9zMxMNg1Qh4a87LwZDwZVcbIKgUZeHhStEuKk5kyztDT3os8Smvoh0Gip70GBySZOaAxAZrBPHyoGUV6U86sUgPAYx0YGpX2wF70sJqS5Fxn7BdEIRtgoFZ73VQKQHz03gus6LvsPvS5PPWsr2OECkG99+15J8o3IN3/vcUlInJK0JMsD+lUMQOYmbUDzD+9clDFwOfIy5iQ/wQZlDEAYy2AqS0NbphFISYbq17G9nXL3XStNlWhiZhgBISSF0TA3yzcmcRRJ9hVIc8cl6eg+GzYA4baLiqqlVQrkdM05836kVG+EF+K/lSIfPuIIRAKQjzhwkdXsCJBsvnz5crz8D+NlmwaM9AY0+NprJHZpdCo2b15vemjs2XNAamps+Vqi2O9i/srHJ9XbQ7PabjdxhUEx668wnJycbPnmN3/dHNoQGlat9yQK9Tr/xV/8BbJv9l88J5XZZUa9s9P2edBKiC7Dv6yUaDWBDoVK57IyoqRnFxKm+5uZYdXDOs1cX/dn/22JodoPRJsHdnf1y/kLF+GIWNgYOSyEVtEUGsbKgfYU4fcMGGl0bGrO1prPlA12FYb4nc1kW0fRhUTZSk4wsRhdFxyIFInFgUpEOLK0WwEJ9zkGZNBQuxyWFR7Cp9ef3d1pLomf/9YKiEvuDfSlCGQtQ8nYAbjZ5ft1ORv8vHhJJnqr9ODaOxlVB+Z1NXjVZSePL7j/+aoTVyKoB20rHNwJC7iQOFc0wYWhKZxG5zN/U/L+LLunecbx1zHmXxcCyEW4fnSUrXBxfcsHC4bB6bUO7idjqykMQLZvX43tzqAicMCrgNj56I6D9vnQCgh/1/ErLys0Er4XLjbBEY/2Q4ZYLSwvLzfbYsVCHS6e+9q1q9HRuxD30ijgWvWA2aWismZhOtzu0FBgDL70pU1YDtKrqBiwQnHxYgeSMAOmYsFKRnd3v2keV4ImoAmoQOzaVYPnBiBenhQ4oZI09/z57NCxNM0TQ9rNr1hRKlUV+agUxAPxA1ncIVZl5qStOQBfTQKEJyUjTRJAlGbgQfOxX4VHPE9DZSnGmSMFebaKmux1RY9Gn4xsBEO0gvxMcDXsuPvQSV47xfNZo9C7gLhDoFs5ZbJ1rFxIbLJXIejr65U5n4U2nQEEqLYjBgFJtKyqQMVnUSqKEtEygKrOuk03m2UuNtiHdCzgTn/5lz8yn/MqVso//HOLDA1zv7hGXm+gKLHb/e9/+wcy2NsFx31Kvv3bN0pGlhUgiZNBiVF4FJ6bky127CYA1aJNAZaVlV1uPstcskx5QRx7fkT7vHnskdCjEIjO9gcqgZTtpXGfPg+ymuBDVcfbxqRH3p/1AaKFKonZL9SpTh+3xPGZyTnpGJmR2h7IBqPjfdmCE6gUz0r12rvM722tUfKn//FZvHcr8H4altipTMDeRuXOO4vRQX0Wou28Vgl4lqMrO4K0yZhEuWnxtBzv7pNmj08UjR4o054AQDKPEVya2OQV0t6DxoaQo4/0C7GXPmIffQQiAchHH7sv/JoPPfSQgRfs2XPIVDX44qWzzAyJvmwyMzPk4Ye/hGrIMdm//4jfiTUvUw8zGzqQK1cuk6LCAuBND32s3h48BnWQ6AhpJlGhEHzhlZQUA/O9A1COAUNyTUaPDGKvz1+wgdKZ0zXm76VLDX4M9DAaYC1YYEv+lCrUQIIOg+5DnQV+p40Iubw6xIRu6XH4y+14MSq0i8uqU8Fspjob3Jf2TShfWCQLFy4wzswFwEhUhUd7grgOi16PCWCO9RjoJCQnBfqK6DKu86QQJDp46rBxfW3UyH1Ee869QkUm4VTptpKSE/y8F56T6zSHU1hSZzUIgkPnajbQ3MzOl2DHX1V+HLqJFzRZp0gDEPcacB+6P/e49HqY88T8VgsXPIV7CLgBCNdZsSIX0IVBzLFAr4D51tPv5wtKXNieLhN6XKGBiWkA6Bl/C9c3IlwwYx18i+vnXHWvl9tLhb9znPx9a7R5mzff3XPRsXWDGcKpaFSUU4EE93gC8zW4xwm3m42+Fps3LzcZ/0uQHU2HQ81rffFiK+Aog+aeWFCUC6dxUhoA06LDp8GIqy6n4+OLtsRbGu85Kvmp3XDDDebjiRMnDFdhUVUuAvsuOY3GhrSWlnbzl0G/HnNOdopcf/1KyI6fNBLChGotXJhvjquhocMEUPn5Waa7O797441A7wW9h3QseFw6fgxK3MSF8pr0WJua6uXmG9fI4upiee0lS9qnlRTlQaHKwp8ycrMlMy1ZQO9AXwpPJQuwNjUA4hRVZDgY8Xi204oKbFIjPT2QQFqA7Q72BXgdMeiFQhuDIhZ5J66Njg77VcTIV1NjDxe17Cy7jwTAoI6dsH0u2Lh2YKhXhsdn5dilcWnqnpXVlehllIUg10ty5OVXmGUXL9vi39Zjv/XvpA9Ki23NDdI6XIHnlVXP0nkQhwH43d+7RXyoEt0J/s+qVen2/KAs5QNngjYxEFAXnJmwn2cGu6GoZYOy2LjCwCnOsTpjn09zHodkAtuJBVTPbAuBiN5LVKRSYbgEBHyspNGGhz1FLVyXMQ8SNdI3CfiUvQeiJRnVOts76+IEgj98XZraI3lr+byNlr/87mGprFhqeiVNQKTg4oVROXlsWJbkN8k9j94FPg2aJUZPQXgAgTG2Ng54VnZUv8RHtUlrtL2uh4+dlUpAqWnNDfXmb3ZWpmRn3GA4UE2QcOe9UFtrE1cRi4zAhx2BSADyYUcssrxxuO+9917jvLHyQfUXmus08OXJXh07dmw3UKBnn33RI6QG4BahAYhCrgiJOHT42MeGXF0tAGHgwU7sXI77JMaa57Zm7XLIA79uzulXMQDJhlNTWVUsPd0DUge4iI84ajhLapEAxI6Erdr88gOQkhLrgNXX912WqXYfJ5cFXWGeNZEAJDAoHK+vPHorIE9DxqEjZ6IfBHAGo0nIOFOYgQlok4En/woOPAPpZ59/y2zk4wQg5G5kZSVJfl6avPHmQbO9cAHIxg2LUBlNRQDahaDIVkp5DUmUpvqW+9x0GzXy+48bgNx77/WSBSL6zrf2+QfNDUCyC/IkEwkC8NA/UwGIHTMkRGKT5UDNsDR1jsuyslgpz4+V+QKQRFS7D+9+94oBCKsBrBxlZcfKDTcs/swEILMIXGo6EfChv1ZqDqTVu8kTYsWLgXQUKiCoxs1N4D4Zl54LNXL//dsNHyQ5egA1nnRZED2Iju92Ll5LAJJPmFf2ahmcSTJyykzCUSUrYpER+LAjEAlAPuyIfcGXJyRh69atprJApzc/P1+eeOJnJkNqcdTW4StEBeOee243yz3xxHPei5ZZF5tpczOx1Hr/pCBXoZdHnToe2ySOhZYM8jkrNd/65q9hv4XAkN8pP/jBD8xD+9y5WkPUbmuzuFqtoJAIHahIJCJDZcvihCspoZSQKK2A9PZaOIZ1Nmxw4BLPuWyostLISECJi8u7DikzicUl+YBM5SPbFwOORwteLDbjaKoQ3rgapyraHhurKZrhVyw7vyexlVZSUgICo3WKuKzbb0OdH4V/aLXGLIwE2Qz6HpiPCN7SvAaGVCWiEeKmmVoqnmnXeD1W/uX1D1Xz4vmGq4pw2ag5m4lXi47Bdx6EL5TcrJCwcDAlZsfd/ipa4XCbDrrwKpcgrd+7250PCuUnnOL65xekSAa6gNXWdocNQIJUw4LOMvAP60wE5sR8FZJwlYzZeTrKcxuhTm7o7hU+yEqe21NGK3V6nqyUBL4L7tYdroKhx89j02vAe4eOvXue7vG4zwz9/PXHdsh77x9B5cRmjJm112upczYtDX0QQDrPy8tCcoESreNyDn1wkvF9bk4G7t9h2f2BrTzMQDJZj41jM+XBbQi1VON2eU9XVZag+rJS3tl5BM5dAHLV19dnniu0YfSmKCrKRla90gRDez84ZeSw16y2lRUqC6nxvtTnh9ujRo+HY6ywLPfe4bHoenweqS1dkodrFo3M9zlUK2wFcQyqhMvQHXsa82lkbFimPJjXimWLze+EXCU4/T1iPAhRHiSH01OD70EMlhk/tbk5K+7gi4bymwcTnYVTnA5lMdqkB+fh+A0O2uulEDd+7unp86sLlpXazHtyQpT0KfYV/+7qt3LDQ/7Gtfg8CZ5D/YywkrFwQYYsKU2X/MLF6Opt75kf/gTd0VNK5YXnatG4rxWqTrbqOzNmKzrJINfHx9rn9cWGZ+XvvvdPcs+9t8qK5YRE2es63jchcSq8MWtJ2gOttTIJTgUtN3MhYFdeNYcVW2/cxCOyj48Fy3APImimxUNpS++btJRkcFDyzPfR2oU9ekJGADGjcV4N99lnLKPqaEqMwTp77Htg54lWmY3LQH8Wke7BUdwHcRinXnnin04DihcrBYVJsmxZrlw8jeaPgAQ+/Nh1YGEiUAERfXH6rLB9yVRShzR56pS9qAhNehUXH+B2tFZIuPsy7fsjZ2qxzMYvMhDk5ubmSNNCe2Ui9iFGIBKAfIjB+qIvunLlSrxIVxkHrr9/GA5sIbIf7dDHP4gXypBxUPgb/z7wwD2m18ePf/yk3yGwkpye+gfhLZ4y0dIli0CeLvnYkKsrXR++xDUQICTqa199yLwYqdRFB4nN9yoW2pdwU1MTGvbZUr4anRZ+TystW+RXceG/1elzM6rq2PF3DUboQOiyHCN1ttQhjomJdwKGGL+jnA350bIy+2KqRxM0Kv/QCDuh8fgV5kUlLrW09ET/y43QMhr7fqxZE4CVnD1jIWYMvpTDQgdBgxR1DpE79jurxG2rjQOrHsoXYXd7lSmmNKiaD71UXMcpnPMbDh5ExS2fLxiCZYISD/fOQESdbH52AwXnEpqP3Gc4SV2u43IfdD33u3DbdYPu0H3p/tIzEuCQpqCZZfgA5ErQJt2mQvz1nN2Ayd2vC//S710OTuiyCkNxv9fjMZwMDwPvBrNcVr8PVJgCVTh3frhVqHDjMzdn+QvLl5ebACEh0WfAdaxmfLDvFKoKHvEK32UBblVQkAnoUzGuI+WtY02ztFdf2+c/HsJoQmF1oed4x44bAD2EnC1gJCNwwAnbYmWEPIzOzm5DJG9v6zJJiCQ0caO50EieE+/l6zatgGpeHtbplYOHTpsGnzRCyTRg6QcMjI4j7fbbNgGelWF4HwxYDh85Z56Vfb3WofWBA6AJD97P+rzSfXNZ/Z3JA90u152csoGbyn+j3gO8/xYkXSBZfPaS9PVYx51wNFpCSoKpeoz0BcaX3yezv8gC60jngRc3AUlZ8z14LymUXIIxyFMrLrTPJTrx/f32PCsKU2Um1kKTaKz20PzQN4f6RwUzPT8+dxT+meQ081u8eJFZ/+Kl8zI6bJ99ceCpTHqE+kH0bunvQ9M8QGMb+m2QdP3KAlmHdxVtw61/LbfsWCztLYPy/t4ONCO0SbDhPq9qnJIrKVNWOjgne1R++/ful2XVC+WWbUuhCObxiTAnZMwG1jM99ebvxAQaOaK6T5tDQJeeaoMmXAVgsuyyptEjbAogp1gvKItGs80BjyPU2dUuiSCE02KlWDKzLHRtGvpUNB+2E+3xcOISU2QOc5TWUt+L94q9dj4E17TG7la54D3/Sysq5T/96TGpqMqQd9+pk54BT0I5o1duurlYGrH+JJqjLl1ZJtUrIJ4A2FhpWrvhiiTn2GMfxDGca7C8l65eOz6TSLz1ImCnJeXHSOpMAeb7BiSdwC9CMmvnzp0RcroZnYhdywhEApBrGaXIMrJhwwah5CRfeu++uw8v4ETTz2MGGa6FC8tASDto5Fb5/V133Wp+o5Pyj//4lN+xCxeAbN68Edn0GcgknvjYkKsrXSYNQCize+utNxsHglwPrXT8KgYgsYCQLK0uM1r/Z85clCZg2BWTz3ONBCABUvyvcgDCuXfj1lJ5/72GsBWQL3oAsnbtIhNgD0PqlNUrBr/Z2RkmkGSQzoZ/TACwEzkD5UOH0eUanC0GSFYqNxAoXUsAovcNt62VgzVrqlEZtXLWdIpZyJ2eBkYevTBOnKpDI9Xz/seLBiCsqqxdXY2gAhh8PAef+9lOs8x8AYhuoLy8RK7fsswEPAcPnQNh2HMkP/EAZLMh1w9DLetC3XlAc/psAILbJjk9RWIBYxruD/Ts4PF9lgMQHn/VklVy+mKP7D3ZLsUF2XLfLavl5nu+L9Ur801gu/dgzxUDkIT4Hqm78Kw89fQbECPwyWNf3WguW9RnMAD59rd3ybZbS9E7q0cOHPIqi9KGQHJa1q4vQVDpkyEEYXfeDTGEKRDSQUYpi5/6UAFI8pStgK0tu0lOto4ZgZM33ngjEoREfMZrGoFIAHJNw/TFXujuu+82zdsuXGgwvTjuuecOaIHvNfACvoyXoXyfBXJaY2Mr5Hg3GAw2e2w8++wLBt7gZrX90BRkPu/ccZu0trXDua7BCzyYYPpJj7iFTJTLbbdtN0FUPXpe8K9mw/sBi3CJzVu3WlWVmhpbIejuHkSW0Wa7XFWq+LhAZp77UNUpDRS4D81kxiDjSC1+Nc1mu/CmxMRUM34VFYUomWfJJZBpL1wIdDkmr0Yzn7pePPTplQjPffmbHZJd6pnCxCorF/lfDjyWYN6BTU3SoRtmsyzHmJFWkjvXSUywmTpVu+FnPwkZPRD0mueiw7Aeb3KSdSrVwlUU3GwvVXZowcdoiZxuxUL/7V/Wg0rMMVPr9CvR38NWWUL2w2VdaJu7D/czt+WvxIQoEbnHvmZtAZSw+uBQB65/0AB75xRuTCzMK4SA7fTacLfjVkDccWPnbr1G7vkHrllg+3qPsvoVSjbXfen81uvF5IJWtNweLe6+eDxxyGyT+6Bzl/wIyugePnzOqENFx9jx4Xy7687r0HhuAs+VNpMsmISAwoGDZ/xzQiFhnPszHrzHHQvCHBcsyDVBy+o1lYboTant95BAaW3tkhRskw55Nu6psrIi2b/vBBoHWmJvckoSYFIrEPwngPycKG+/dcBc56pFxVKCfhec92eRFLjYaHvnPHA/5HhBtt63v8bsT8eQ+PjrrrvOP/Z6fO+++76pUKRDmvy55yxJ3IVPEVuvDfxYnVHTysr69ev9VZaLF8+b6gBNVf0SwGerXFiMYCoBcKQs9ChJghpdtPQhCNlyHaTNUbHesnGj/L/f+S9mvWKv6gFNO8i3WnhUTjbGL99WOGipXqY9yeuHkYkgJgXjRIuB85qY6cGD8O/0UVstWZBVJoMhyK0WNEglEZ3Gc9R56vLYplElohGaO+09d9lBpKb2hP94KH9Ma24PPB9TUrPNd7HxCXKqcVKOnuuSYhDT3357j5RVLJC33uqQgREPBuyzZPPp6H5UhOyzchz355Pff0R6UJUawLvrt3/7evM9yfozY/bZEwMFKNrsdL+Me2Tx6eFBwLjsiSbE4Ljii+xxekIrY+gnNe2oGs6ReANramrEdbTHERePe2PQvk/SvXOLT5xEFZA9s3BPoOKdX2SbKNZDeS0lzVaZGrANWlImYMK4F2gtI9PSjDk+BWWy3Xs6Ze/7cXLbXQmAC16AwIoNeNeiQLSgONeos2273ictXagEQX0rTRsqJjfL0UYLRdYqjC9qUsb7PVWu6WjpHrfbyp1LgSrZLdI5kSStSArs378/0jndjEzErjQCkQAkMj+uOAL333+/eUnU1FzAf1YDfP361XhRW1115TWsXr0ckn+AJgESkYqH9dNPA3cLIyRG4Rp0aNjptwCwhZUrlsnZmlo4F83GcQk4Op/8BaGjshUKNnlQm+nq6pZdCJ5oS5dWG8gFbQidgVnWpxH3rYFEK3pq0Ky6TqARl75AKUN88oR1ijgWCoFQCFJffxegauV2H3hxKVQqGrKO6iz45Uvh1SxaVCpl6NDc1opMXF2TcZq4X3XYmL1VGEYArhGQqeV3LiyGyjE0V2FGZXhdBawpZJ71/OhUTgMLT9PjdWE8hIzoshloLqZOqB6Pygdz/cKifHBqrIOQmhJo3MVjVMiGe8Xj4TjQOCYagHD+BGBBwc3QuKzr8M7HjVC+iAvd4rou38M9DrvdQANIF/IUHBAFgrxw+9bvqqtzpLNrDHCbgJOm+wvld+j3QcGaA3txj1s/u8u6vBXdlkqh8jz0XnMrL8Tsu/LDXM+FFLr8Jf6mcD2dw7z2GhC4jiTn6y3IQtuqgp1jJBDzWdAH2Awd5MbGTkjPnjK/xcbZANWFtrnnpgETv3MDkFUrqs16GRmJOO5ZBBeJRlSCTiuXJVH9JHp8lJctkKIFOXgu4brh/1YdLQrB9RicYjbsTDNBItdJQAd7zvuO9l5UfQ/KI4/ebmRSOzr7IXkaZfbBY+7rHYTSExMHMZjTk3Ls2DH0ObJOLpMBer+xmSGNzxaqB9FuuXm9gYL2AdJ65PCFIFiVJhIIaaQF85Si/IENK9DksLnGdRLiPVlcL1itXl4Jh7NA6i9eRCf0IcnBMw0FEmNRXsfzJCg1ofDqt2yPvzEBDloSODq0LKxH49Btohfr2UC8hX/GRSEhMmahQmU5gCV12XtkeiLAk2mMsZyLKQQX+iyhzPHgkF0vG+qJtP6BXtmI941aiycjTCVA7V4/MjKAZ7a9r/rBbaBlZmRL+dJswOxm5N2D3XLgRB8aKabI8VMNcghVJ1pCxibzd2QCzSvFHltS+iUpK60ycsTfeOR6efxbGMcEkt4QiM5Y+JrfwKGZ7LOyuKOA1FG2lhYvGZh73rKooBnDs318JsADGUGAYPY9No1eHRbml5aBIGfWwtUSsjXwi5La45bgPYtncvWSFebzBBTV4tMtz+jCQdsYsX30IiSK7fuqBbDABZUWanvk1Jg89/QR2X7HMhPk/PNTu/HuGUOwNScLyzNl9cpck5xLBydqDOdUltEIPsg0kAlF0o/uH7S9560S2RDWKUi2czsJgdaol3S51NEoS7IW4p4skMTYSgQhvfARjkYUssxIRWy+EYgEIJG5Me8IfO1rXzNOyHvv7QMEa7Uhlv/wh/9kXoT68ncdk1tuuR447lyQ/ybkpZdeNdsNDUCWVldKZeVCEwQMeN2AP+0A5KEHv2SkCJtbGgzRsRNEOtqvUgBShExsZVWJwUDXILtF3rrbODESgNiXnkum14n7WQhASkrTDESxuSmYjMpz+LwGILm56XLjjSsAc6RcJ/vTJBjIFI2Z2cWLi0wQ0tVlSbYfNwBhD42y8iwTYNHBmp6GW4neD+RFNXqVCiY/1EjoZnUCcQO4J8iu19RL9dJKE3TMQhJ2anoW8KUhU9HIzcvAszAKqnj1UlcbaCpZtbgYQQ8dSEoWp5nKyIcJQJjcKQAsdMXyYiQWpuSFF2xyhPZJByDc5kZIFvOcOpvbjJzu5z0A0bH82x92ySC6jI/PTMjBAxdQAe++YgDC9f7wt+5ExTwalWgEXp/hAOTU2VGQx0flwN7zsnJ9lbz9/mHwR4ZNAELLz5qUO1BtTMVczMuOQuABNkpGi8TM5X3oAMRsbzZL+hOrDfexvr4+opDlv6MjH0JHIBKARObEZSPArDcrH8ykvvrqTrn55usRfOTJyy+/iWx2Z1BmlE6yZly33rQF8AQ25xqTF158xWzXzV5v2LAWmal02bP3gHm5EjdNsxUATzddmzmFgbN82EtFSMOqlctNxaWhvg0VBdvbg9wKWntbNyAatqRNmFBWli3fs/SuNjJiHUZCMvxqJcgUBWwWhHQLV6Izodk8zWQx00uiPo2ZTw0koPdkxpEQhrLyAmSCkwzOnNlUOyYBojfHUCEvzC6zlwHNrXQwq0xz1XOKioqkvcM2hFToBrs0K2xsBmPuDyQ9uBOXJTbe7f/A79h8TfdHR0ktJyfXX8mYnrbZO3NsXsY+A9lSv5IYsfreqhyHQNUrUEUgudi/DW8usBISUPmyvweR0EPmytUCEq2s+HcU8sGFQelnzlGd5y6JPRzpm5sLrYZkZMSjApcitTXBpF93uVAFK/fffo6Ld64k97tCB25/jXAVEH8jPnjIul6oCplej0Bfmmj/Nee8c/en3AkVUlAoGoMM9rpIT09CMiIbVZ8+wF4OBearB4nTOeFWYUxzQ49w60LbdBl33HV9bpj32N13ojoBG0AGmFUV/kdo4hggXOfPt/n79tTV1aDKaEnNtJTUaAOd6kFztYMHTsJpGvSr2iWhR85jX79bRqFOx2oHA0XCEOtquky3c5q/uhtHeJet3g0jiUDolZreeyrssHb9RhOkqN122w7zEXpPuE9TcA6TqNZc9P9O7gaN94xWWKk8pBAt0sI57jSXmL5kkSVF+6AYN+VVHwqKsyAzm4kKDpT0Tp+BjHBAxYrL5mSlyxycdFoWIFbk9NESCbsCtNIcp4eiZBPARZW2kWl6fo5MxtnnYG5aFsjMgWdB9rStmIx7BHKSt1PnvKpt7Ki8fykQ0MUlWhUvVX7i56XoWG+ODVC5QY/oPjIKCdmBwL3U5FVGEj0IEpevWmaf7TEJmZKWbSsSf/7fT0gX+pXw1XMEqlHtHZBwjrc9nWiTM73y5//lIfN5EHM3OTFBvvyVHZKfZKG4tKRZC32KYY+gMVtxkEk0kxyx12luHM/VKLtMFOqF5LC+AAAgAElEQVQhaqOeelZSSiwCXHv+tecHJNeDuWUB8jYzZ8dtZNS+B9IguT7kJep4D6ai2S9tHAWb5DgLg9XCUjua/7aN23nVjma6vlQbbO/c2SOHTzTj+ZMjr77cItFJ9p02iqqWsRkoZyVMybZti9A7pAj3bjK7hMiKkim5UG/n4fkeW+npwOEleIJwyeBlsbJIK64ol8aOFvM5GwIEZb4cGUtaLs14x1K8ZdeuXXZfEYuMgDMCkQAkMh2CRoBcD3I+6MT85Cc/QYbwBqgmrTJ8jqEh65i70AwNQDZuXCvVy5bIUTQcJAH95MkzpsKhAchtIH73DwwiE2ox1vz+0wxAKA/8wAP3yoF9h4GPbkDX4sXgUtiH6K9KALIUSiusfJw+dR4yhhZrq85jJABx1MU+BwFIPKAPK1flw8m1L2m1z0MAsnQp1HvgxOejGzZhT/2AYXaiSdnpM5cQtKPTuSO9rZycTysAUc4Wx7ewMBPS1XmmcjGJztFDg1Mg5F4EVLQKQYWNhCfR5I3qW4cOnpX1G5aZoJgVjzTASA8dPC1brl+DJp9deHZcMrwFQsnycos/lQDk7bfekNtvBy8EwVtn5wD4DnaufJIBSE5+mkwCYlmGKnQcrlVfezPiigAv6fMegHz3rxuksasNFS9c55kRNKfEOF+MFSBd7XxwApBhBKNR4CaOQBxhy3V5su1mC3n6LAYg//wv78jmrRsxr2Lk9DmbiHMDEF+MDTr/7b++GxDDLinMz8V7ck7ipz9aALLQZ6OUi6MVBk5J9cW33norqF9V0IMw8o8v5AhEApAv5GUPf9JVVVUGksAHxvPPv2YW4mdmw4Mz1hZXrUZcKTPpJIP29fVD4WWTyeTtfHc3cMiJchMqIzU1JEpe8q/H7cag67AxL+vJj4ofp2PmZlw/zGUqzC+UjZvWQZoRMoLnLDmTnAzNUKal2qwf4TxskkhjQDThEcSZWezrs+owKkNLAieJsTRWQigxTKP+uWYlXZ6FOl0cU9X65/647oIF+XCCKox8J4ms2reCY+JmhKPRGV2PLZjofDlhX6sPzGrrMZOEy0ypOVePhAzxeP9QEpamWH6es9vbQcdKFyZXRrPeVAZSXDuvO/HztJtvtsT9Q4cO+GVx6Wjq96+88grmQ4CRGjinAOg8HBcoLpYKLYEqCfcRzHng+jom6IPiLOtWQ/RclA/iHwh8sATpwHjzt9BKh87HK0ng+vcRpoJHJaz33rWylu5yerysGoWrvthqjzZUDFw/nXf8XStr/Bs6VpxTOj84vjo/VLhAj0WDAr0H3cZ45Hq4c6IQxObFgB+xeMkqHnvYUDKX/WlY/Qun7DUFDHuoAIC7nAvFdO8FrdS469oKqvUaed2ivF4n7rzg3CYHZf0GyKniedQF7gZlTpnVp+gFs7fPPfuaPPLI3Saw6OgYMNK8lMnNBB6fBPQWKFQdPHBKlixZIhWVeaapIGWw9+4+bmR3xydsppqmfCnCsFavXmm+YxVF7fx5+yxilUKPMzuz2P/75Oy4eYamQz577ZoqwFfa8MxEB28Q0mm8nwlpobFTuErW8t9aZdExAoXBBFG0XCiKjYEnkYAGEUUl2RI9be+3XHBhyO3oAIl5UaXlp9B6e+z+GIxMYZz95vETFoEvoJboCV2kJ2dI9SrLwzHHl2vv88kB+2ygxc7aZ+3U1KDETAagiKPdljsyNT0uF6esk69JovPnz0mGV3EuKMyB3G2g+hrns/f8MCor01N2P1oBysiCHHyy3V9uTqEsXGarGr7EZOnz9DV+83f+DrwLynZPy4WGNvTT6JfePgaYdh9//z+/K+dqTklJeaHsfvuQ4YX8u99ZIzMxttrkGw9Ua+OiBtDrz1a9JsYGxTcb3P19LsrjguD3ybkeSc62ndoHu3vBrQl0n+/ps9yY8UmvmlSYjfvVI8jPkehutzuMhpsTHpleAGekxU7FyTC4jLTmuVPSAYlf831KmfzN3x6RBMgoR8WlyQsv2wAkKdluaxSd3fXeTvSNyEMPbJGxyUEpQLCaFBcvWYkjcr7RckAGWDVJ9cRBcL20dxSre3GeIMEQeCS941bI4KbsVTKXsk46ekY8Bc13IwpZZmQixhGIBCCReWBGYO3atVCzWmYyFZTZXbNmBSBLF0zVQx0WdWxc1SYfXkB86WVnZ8n2bbfA8ZyTFMCJDhw4DCWnUgNJ2rPnIAKAXls58QiR7KvmOkoKMQkmBXsa7MDOX6stKCxC1nITFDgagWlN92O/Sco8c8aSxXUfcT6rokKLgzoOqz+0hoaGQLDh6eDznFW+k38JUVN78cWXzUc65eosuTCWQFO+TDgyZWY8z569ALiHB+PwVG40GOC2+CKlIhbNBGsGpmZNrweJmDR3HPniVlgMf4vBC4Tm79sAOUm9fm4TMBe65To26pTrPrmtRx7+qh/Odup0QJVm48YNZl9vIZOrRqcsxWtg1tLS4nfSSHIPF4D4FcMAxXL7hIQGDe7x+HdmPgQCEGbf6bTR9Jx5fbSJojuWhvTuZeqD1Hi87LCruhUKlQrefzB5nb/p8qyANDb2mY7Errlzfr4ARFWsdD06qv7ABfecXj9XhECX5bkRjqTzQM/TbSzojpE6sVPTE37HhN+5AcBXHt1uHPDGpk7Aic6Z+aVzLDsnLYgwrePNa6Dnp9eP/3YDOvaKcecrP7vH6V4b3ZY5Ls8xJezQnctcv7W1Wb75rYfNGBw/XgsexzkjnbvpujVmX/v3HccyNlBnf43vfOc75vN//s9/5jT4SwYPJFVamtE3CIpkFIt48ok3EWxZZ9U9Ls75ce+5kZqaDply7Q9hr0hbWwuOxUJwvvroN5DssYIdhKroGFOh69bbVkN6u0tOg5uipmNBVbvEBPt8cOFxmkSg/K4PDV7VKK9bjODDh2pQf7dNrmQC0rRwcYWMI7jsaLL7KCvL969DtStWtWjTUBnraLEO7cIyGzSR+F2GTLlavNerZxbzomihhT/1AH46O2kDgY3gA6kNj1rY1TSqEMnoym22NxEnPe3BFUIpWiPDIzbIa25ulOs322dMZ2cHrkW9+UzRk+nJQKDD7+bglEfFBiSGF1bZwKYEBPOxuLXm84+eehbZ/igjOjCA6jzHNgnONceOxufHxpWL5KtfsmTuv/nx+1KUkyT3b7fnPzuVJ7MeWjcuYRIVJRs8TI94sCx+nrTzOQbvsNkoryFtDHrfxFjo2hgSNNqjic78EJQl7ff2GTEzA1WqLBvE4mfDYaElxudIT5c9v6P7LQk9Bcmd2FgvkIwZBhG81n5fnCAT00vM59ffPSQvvnxJ2luHZQZiDcZmERB6MLTUtHh55MvluCfZaHgEibZ4qJ/FSU4ShCOw/GBsl9RBxIA2hcBtznsH+SAeQrln2hzeQXNebNY9ZGFyW0u/LqB7IcjvgH8RCULswEcsEoBE5oA/+GC2/M0334Q85D0gaC/Cg2IveAln5w1AyvAiKgA3hMTzbPAt6BS9s/M9WQnexZRx2OPNuiTftkFNavfufZ96AHL3XTuMk7t71z6TtVTy6S87AKmqKkPX32JAOZqMrKibXZ+OBCD+u/DzHIBUVmUiWzuBl3CAY2Re2A7v6bMSgDz6yK2QzI3C+YwC2jRqeF9Hjtbg7zhkbX/1ApDy8jIoVaXJRUCpNHDLy8+WdeuWG/4Ve368/PL7eI7lBAUgxZApLSkFvwHPs0ZIkp4/14LgJQ39eSrkxZ+//6kFIKyWFhVlyvqNiyAJOwj5YctB+DgByLIVJdILaNe4x2vj9ioXl0tWXp5ppDeEpEdyAoM565h+3gOQf3zmWVQ82KDWh3cXqj3gtl24VIuAJgXKVIkozMdIWXG2LCzJkpVLCmU/GkdeaOyX/+3Xl1u//TMYgDzx1BsyDsncl1+onTcASU2dkHvuqEZlMxbwPwTLSLhRVSwP3JHR+I6PFIBsKwH8a3iRmb9EDUSCkIjjyRGIBCBf8Hlwzz33GBjO2bNnTbM7Sjru2LHNNP567rmXTTZdnWUXLrH1puvwUMowmXpm+PiCZmdiatYPDvbjhT4LZ7tFqqoWGIhSfX0zApAP/CpGrlQrt+t3vDzycjCCJRh+E+6SQTATkJAque12NhlMgSNRACWul+TUKZsdYnAUmrkeG5vBQ9aWoanYEeh6DTCMB+/gy4hG+JVmJ0noVW3+oEACWWCFYegxUmN9xYrFpslaK+Ac2i1506ZNyMYeN4s1oCeJ3UdATtftvEwoVoBwGnBYtQLC89LKyySyklMsL8F4bKtW2SyvWj0qQ3qezBQHKgQBHLiBtHgXQJelHLBWEebwYlYrKipAFtMSJ1VWl1UzOnR23AMSwvy3QkV4fqFQIULYAtcgUPUyy4X08wjN3lOBiBbasVphRvo9qwEKN2AXd90O/7qVPR0/d+6Hq3zw2IKrdnZkwknyFhWlAgYTg34XNlP6UUxFEQiL1PkyNDTgPw/3HNxzVolpVzTCrSLxePVc9S+/07EKhXbddqvNRHd19cNhS4Kwga1YHTlSI20QPtD7istoD5q+nm5Jz7QkY63S8TxU8prfKwyMkC89P62Ecb661b2kRFvd4nkQZkQjB0TvFcKu1LQqQtlXvY8XLV4I9anFph8IeSId7YRpJkk3qsCFhbmmASKXfe21XeC0WEgJrQLPuxWrykxFtBOwrgkQ0zs6e6TmTL1/GQY1NM4NFXRQuOd1yOL3Au5Di4lOMBVXGrPDahw/zl3Cpm7cuhRjOC5HD9vlaCMTfdivvc+5nMoh6++8bumpFirEfh3JKXGmy/wg0tCpIOjTMsA1YaWG41dUXCQ+IwLA1hXIvk9YiFRmpj2PaTxXMtICzyezfmaK9ENZkFaJ5oqxUV5PJIhkZCRYQQ9aGkjNtN5eWxnIBbQnMd2DFWE/czMBWGaqB4McnrT3f1fjOen3zrMdMD9VMUvCOQy4XdzRV4o2Nep1Zk9AE8vxevNdBSBjWXn2mcXnRBJ6r9AGYpaZv8eOHscxodN7cpzs3jchBw4f8GC2CABXV8jZc21y320rpKo0Q777w91SXpgsj3+pyqwbPWMrL9MDCyQh2R5DVDTGL8omGca9qgAE2vGdfU7OjHXgunvkdDSfjIN8rdkGIMB4AprPIyO2mjABMr/qg6Ri/EfG7HWJRU+lrnb7+eRxW4WeG88RX5Qdy6i4fnRRt/NjaKpbSqqtXPLv/uG/yPKVi+WZnx4EaNWS72ejcE9E23dQanqVLF5aJgW5MVJVjjmDgJSQwxkIjDDRGBffic7r9vlVd/ESSPPmo4wO9fsrOUNISqhNeceQgGfEQsgY+1KvA2yRVcA2QHUPRXqF+Efqi/khEoB8Ma+7OWsNPurqLhnSOB2O7dtvNFAkdghns0G+3BQioc7apk1rjKNYd+6CXH/9dXiRIXvE/gLAVfOF1oemfjU1F6GGswgvtzhTzr1woR6OVwBiYCEtgcFXJy4aii2hZjHwl8OwPOEn43wvX16NF81C07Dt7bfeM5ugA+MGTZTjpPl89iFNR4vHR2PgQOfdbyGYewZV6uRzm+oI8UWvTjXhawqjSsNLjgRzOuBtbT0mU8xllZNBNZ1QuBaVR9ztanDQjx4B6oTRmQmFmDAQUWdyGi/iJUuWmtNgFrUFcpvmBYFAkuY60aGStnp9iY8P5YBw+wUFBWYb3V29Bqqn2wsNunxQxxnwmpm50BRuIwDBifYHa7oMyb9uYMGgh2auoReA6DgQnqbbYvBYUVHhv3Tq8LpOrHscuiBhYH6OD5zn0ADEVbhyg2SuP18zQ/4WGnzov9PS4qB4loHAszVsgMLl6CDrNvQauNvToJPHrb9zXquz7h6XnrM5di+wd38P5ViFa0qoc9Q9hq999XbTYLQN/TEOHLCiElx3+fIKWbd2sakoMIExOjpmJLlZHeH8n0CSohvKQp2Ajuh2eQ01UFqwIKBGxGeOzllWMmlWqc4GMDzn3l7rxH/5S9vMPfb+rqNmrqjDr8GaG9jHwyFi8oQwG841jkdbWxe2m26OiTLdbHrY0dGDagcbwNnnDu9bl7/E3h3l4AakwMmPQvCyYIF1fBmMvA2+APlnNLsPO+P0evAaJ8QHgiO9DhYqZ518jkkA/hgtN21jVXlaXn/1qPmd4xbnqW5x3ibBeaa5ARoDD3sMUYBfpcsQeAMzgCaR20GLAaQmC1wX1+KTYyUBHLlxOJRR4Gpko8EsjRCsBeAj0HJyAspZOSn2evBYB7ssxJVWXW6fQTngbahdrLFO7sj4AOZKpf/7Pq8ik4A+HT6PozY+Zce9pTGgkBUfFy2nLlj+Aq2y0t7zhO/OeQmP/n77bI8GVClq1gYHkwhyNm62c4gGtp/56zN9YqyN+SwkqrO3UV7Z2SHpKXNypqYD91UC5HjvkALA75LBdewfHJO//hHei2io+dW7FklZtg1sBjAfUxIC8zfGZ5+P2k9pcjxWYiYsvCwKXJL4JHsN5pA4m/Wga3MxGSZxZ9bzkkhcfwjQXloyEnnJKV6QB3hdd48NWBNTbOATI5nS2eb1Q+mdkvPNlrfB+XfdzTeZz6+82ypn6prlqSc+kP4hewyMOhGu2Y+AWMXHWy5PGrhIZRVjsgRNcTMQXI0jEMzNwzsgCkmsuFY06EyRi00WjtULSOCM1zySTWrn5myA6Z/zuO9iEi0MdHn6gxB/wD0MGN3uvfsiQYh3Fb6IfyIByBfxquOc7733XuM4nzpVi2ZB541DRB7HffftMP8mXIp2661bjVP9/POvmJcMnQtWSPr6B6QIXWrZDZ3N/crLS02mkzr/3d3kNszK5s1rsf06Q5xcBYLi4cMn4URY3sMnHYB85atfhlMRC5nTi4CN2RfhLysAKSrKA5a8wJDMjx49hUDEdsWNBCBf7ACEcdR1m4vBiar/TAYglHpdt24xKgALIKV9AgmF1qDmhRrcxMaRI1EGiddsOPMpJgChwx6PCqmBZaKD3Tjw9XwGsCqQmZkOnP+IcVoYyCRiGT6PfMCSt7Yga44UcHfP4LwByAP3bzPBA9cdBAmXxPFzgEqFC0BmgGt/GKRzi3qbM5CxGCQ92lp7Ub2xzw0NRBNBDtbgJTQA0eCA3AFaenqmOeYbb1qJ52iqPPHPlgf1SQQgDMzNs/iOlaby+s6bJz5UAJKQALncJXlSd6ZJkpHAuFIAEuuDEAL4V2m5RQaWFQeSgw8u+xclABkZb5UPDvdIV8+EfP2BdfJXP3wfELh+2X5jtfzGQ5utt4Dg5qcvn5baS73o/p0h998EVbTPSADy2vtt8tbOU0gMTAJubRNyVwtAEpBE23FDGeZAv9Q3TwJimYlKSLckZwx+pABkbWKlzMSvAtF+Rhqh/hiphHiX4Qv4JxKAfAEv+sMPP2ycYXI8SA5PSUk2lYxilOHZs+IcKhuE0bCHQ1XVQgM/SoZK0pNPPmdGa9WqZQg4yoEP7ZFjx0/Kd/7rd/EwexHO9mmjo09jhpad0SdApjty5KTJMK5cuRSa5HtNdtRmlwPVDiWnBy5H4Dc3a89KSGyMzVxplvBrjz1sHJlzIM3X1Z33Ow22cqKZmIDKkWaOmS1Up4nf6fcjkNvUzI1WNDo72/3wEEJGNMteWYnGZR5BvKurEzCwcu/8kzwnR+TgwYPmO1YutFrCDLKars8KiBodKjdbPTtrf+P3emxamYr3OtPyd2afGusDWcN0YHfNKwad12nJySmAvNisJEnhavze3a6/IuWVqUq9bu5cnuVzzdRqx3d+n5tr98WqWa8Hj6CCFeESNFYk3CqDqvToeRKCpRUJfjc1ZR2vudmA8pMLG9KKDCsgqn7D8dV98HxCe11wzPwEaBDy3bmlx6FzxiWmu3MplDitYxgOduV+h24McsMNFSBttxqlJRr7SWRn23GjiIFWBQkj4nmpKaxIz5PHppl+zuNEKNyoaSUjuDeI/dUl07vVQf7mdhnnv/m7v28N7qNbbtkgpZC1bWzqgNx2LXoVjAfBz3R7DEBcaCIb/tHIw1LHvRocM9rwyDDu2YtGGS4Vz6HiBQUGznQSiYvqJRWmv8VSNAecRMqURPGDhy2kUu+jVSsWGcWkN960vUY2bFiCXkSU3o0GqbsDfYuQiYYCkd6vzS2NsuP2G0yPkp+/+K6/qvGHf/iHZv2f//zncvG8zbIzG61VU1aF4+NsdYLnpipwKRC6oDFhzfGuRHPF6uoS+flzgYaCWiHU/jlpgD6pqAKvvzvfFNppoXJOS3Lso3xhvmzYWCWvvXJcJh3pXO5f791YZOZpVGxi5ZlWWppp4Fad7YPoa+GTLHRtV/O0CQA/svMnPUXnEdZHwik2Pllmx3rR28OH563NxGd66w/1teJcrdpXbW2NFOVZ4vmh4wfl4Ts32nGJmZFlSywM9NQ5Wy2jpYF6TpsAWXrlEptxH0DwOCualbfLjU9EgQhvCeRjIKOfO2dhq52drVJQHFDumpjzKgPe9tvqWxDAesR0FAWWAVZES05JBKfBPkt70WWdZhpI4jhpJcUL5S+fOI7KUJw8iApHEt4L//TcGTl6sgFjGgU59xLI1yKbj9fKJOYH7+PcLPQKub1Kyhd4cwF9YKJnPAjWmNfDZRzJu2k7flGAK0Z7UDPB+AaUCX2oU1r29vCwfT4QEqjqjNFIsPmrnr0duAdstSc+yl6z2fhhaWmy59TbMyBpXjf5lq6zqNzYysjew+3yzAutsmr1YnnxRStLj7cGIFi2AuKD9O7MnD32udkS+ZPftdepqHItYFkJgKh9IB29ybgmWSDFz0nv8Pu4Zmj6iWpaV4/d9xyEZhJnbfUtyuvrxOfOZLSt1MxivfuXbJe2wTycW5ScPnsO6nnnI13TvavxRfoTCUC+SFcb5/r1r3/dvPBee22nqV7Q6frGN75qgpBmwHUoo0seCGE4XG73nj2y7ZatxpF74cXXzIuOTsF9994tzzzzsnkILlu2CE72SVMJUTw3JS75kr/xxg14uDSiKlGDLGEK4EEVRmXLdVAAOvZfhWCnKBCEqHPoQ4O+ccATaOSWlJQUgfdxC2BX75vgiRlLfaEbOV3Al2h0/hPxMKeFUznifplxpfGzQj1UjpeOn0KiuIw6d3Qu6GBVoiEXnagBwByImVWHhw66qk1dhHqIOrxWQtW+CNXJY4O0Pg9WwvXVcaPTFuBiUH0kIP3J9f/8z/8f+cEPfmi21QnoSGysfSERMqIyiTrA/L0A+HYaccbqoLvQDQYQ5EfQ7rzzTvOXpMEAL4SkTbuP/v5B/7HF4cVKo3qMShbzurE6pqZSpAwC1BFwVZCmJj2JR4cExLkSGhBxPFwIkTqEvB6u4+0qael18zfi8xSX+D33oXPSHxCaIDnAP9I5aGVtA3NWz23Gkxl1j8sNXDgfy8rSEfSPGtgPjdvS4ILL6nm4gRadVJXcVb4N19Vr4F47N+DS4yCvYtJTIgodt6AAKaQJqLssz7e6uhyNPavkiZ++4R8XPU53WTowLixPA6mysjJURW0WWff79ttvG/UnY3MBh5tBmauUxYZ3VVWlIH0DkgJHlQR4BizRcLSPHqsBudzCUbgOz3fFigpUaLON2hVlrhnAkOcRjQZ8U8DVHwZXpRdQUW1KqRwKHpfeP9yeBrkXLlz0j3csrtnsjD1W91nCz0uqS9HvpUJee/mI+d1tmOjORVaE7L1CeFogGaGBvQ3UAkkHLlu2MEeqFuXL++/WmF4r7hzxB48e1I7LpybZe6m8IltGAB0aHgKPA5Ar7zaVlKRAYM9xoiUBZkSektoIpLpjkzNlqvciYI4BiBF/j4IE8dHTFuazAhXu2hrLB0nJSpTu3oAq1cP3WhWp43U2eDx49JDcc8Pd5vOug4flGw8/4N9fWoIH6Yq1z+rMTHArPCW/WCgtHTwUaGiXlmaPv39sWka82zEhyb4zBrqtYhdtFHybNJDMzbGBXF5SFAhc+N0MYLvROG+1l4+Al0LY0poMqSqzDngCOC1PvnRGTtc2y02bF6E6Ag4U5xoa/v3w6VPS0jkiN28qkR03AxbG+9i7v5MT7X0+00YIkn1mTkFiNxbPAmOAgc0hEUKbnGbCzAa5szNew1XAaNvQ/JeWmZkt8Yl2XHjPx3nZiglVAEPAmp1nr+PI2KjExHqNfsGHefaln5nv56KTZWCkCFCzOXnt1RokDRvx3IvxqyVCnBrPNhus5DMY8boc/sX3/hWaIOJ80Xixe7gbjQ3RK4eNKgEJm4s6JGebT0uUF80SGg33wVhqjD3PsYnA83UWVbaoeDu31+V91fgaXR2dGNtLka7pdti+MBYJQL4wlzo4+CA+mw7V1772ABw5ZF7ggHWjopEHRRRq4rMsy4CkrGyB7AVOc+XKFXiZThoohTYXpMPPYOTkyTqjcsWXqRuAcGiXLCk3EK5Dh46bDPj69SsNT+PIkUA27KMGIJXgfKzfsMbwHM6csZKDv+gAhNWEyspiMyaU1s2Cig4tEoB4WblIABIUEBcW2hdyLRwZ2mcpAOHxPvjANlQnzqFqYYOGX1QAwn319/ej+roUXIR8VIf6jJPTDeeSfKq+Xi+D6wUgXJ6dy2kb8YwgJyk+wTqsDY0eFh/BxicdgFQtKUaQtQzNRRvlXC0rXbYKQfu4AQi3seWGKgSpk/LBB7XXFICwIrJoSb5cqrMO+YcOQNBjIzZjgZnDiTHTkp0c6HD+eQ1A0rN98qNXeqUwL1523GiTNfl5RYAdpSCwGpYf/GQ3AoBJ+Z3Hb5aCdBso1F7qkydfqZP83GT5g2+s/5UPQKZRbd6zvws8zzo4/4AhekHefAHI//XffkcWFqWAI4U5Lb2QC56VQyfGDAcqNS1TzrT8+CMFIHdX3CwdQ7kyORtvFDfJLdy3z8K/I/b5H4FIAPL5v8bmDB977DHzEnn++VdNxoH2+ONfM82siMtmMHL2bB3IgUtNRpYve1YNWls7kMBdVGAAACAASURBVHU6JDfesBkv/xXmJVoP1SZmYNjQi9CEN99833A7WB5WlSctFS+Gzjw7Db/55nv+bOFWdGRl9p1BCY3HhcTkZaZZUhLxdHvMMo4hu0O79947TXBz/lw9oBb2BcvjVjJrK7JQ2tuDjsAwzpUWrt8DM8cKhelC9iwUusOMrjoTDDaYkS4uzkeGNAcqNq3+PgKawSYmXI2N2mgKn+FnBkoKydDlFFLDf7dDBMDNTvvi7It/EGpa7FVAu/32Hebv88+/4N/XxPi0X2GF28/KsvAePeex0YBDRNibu484L+tIMn4onIhERr0GrHrosbLHQ2hPDo7V0LDl+rgwMgav+m92lVbTru/usi40ip9D4VFcN1wvCZdw7FYp3G3reqZ/gtOYMbTK4h6/qWR4fRW4XrjKgUsm1nOzQgeBhmWUViUZ/cIFq4/PTLeux7mj88dVNmJQr1WOsXE7h3k+WgFxz5PfEfZI09+ZYdfGbpwHodArLhsMc7QZWZ6j3j8qfFBRUQQYSrG89HIAYsRleQy6jbHxQX8F0a0QsNJXWmqrYSpiwPtVYY5sVOjed3peKtzA+0ivL8dUqxaxMYGmbzxmXU+rRYWFhVjPwjbde5DjoPcgq0w07oOwF5obPMQj+67GRItPPHUorxLmqtRt2lwhhUU2k//8sx/gGttl3UpHcbEVdOCY6PnFxQXDiJS87j8f7CsHEsDbb1slT/50T5AoxiRI4q7x3BLjoyAhnCWxaEI6isqsWkKyfdimgw9Cgrpr6choA+ljLBEB2wgCEFos5lVsSh4gNYD+Qc1pArC2hLkJgUKxqagUAJqX4gXXXH43+kDRssuWy0uQfqVNRFuifvTwz1F1sJ9ppbl2rAqKS2QNoL20Ua8B4qbla6XfI1vHofdFukeK70S/kHP1trFjKgjdcekBQjm/ax+8JLHR9lk3NxkjIz12fJIQRCzyCPIzk7ZaYpTKPGWsaVSPf/ZeDepIcbJ6YS8gh/b5WVRUieSavWa0t3ZfkBffrpUd25fJg/eslcnRIekdmpS/f/K0eb/+q0eXSUYq+E5eg9Qp3JMxnghKNILCMahK0aJw/yd46oeTeMaO4flNi/YqITzG3lF7z7vPKlZ0xrzKhxLW+ew4esxWmTZt2SyFBbZi1d5TK9FJFv60a3+tFJVaGeG/+pt3JB/B/JNPvCRTM7YqNAGOFGjx5jNTSH/3V//afo9O6WWAwo0O7YcCm312T/sm5P19FEhJklQ0fjzR/Iz5Pi4pWZZULjafT544a/6mJ6T5Vds4N3snLVzLh4YhD67eIX3jmehVkirdgNYdP30+EoSY0fn8WyQA+ZxfYzqDX/7yl81ZMvig409Hctmypeh6vs6o0/ClS4gCGw+uXbsCD1ArCZmfn4Ngown/nobTW2xgWi2tbYYkSsfinXd2y4MP3gco1ktm/dAAhM7E+vUrUElpBXb3oj8AofPA71lBaWho/kgBSEnJAqh47YCzMYNu4uf9fIZfRADCgG316qWmInTiBB7ujpxXJACximKRAMQ+WEIDkJycVDjh6agaWnWyz1oAwmO+4/ZNJtHw7nsWZkSLBCABVSsjhY3n49d/Y7v87Jm9n2gAwmfNg49skaef2ntNAciqNcXSXN8rHjXEXKuPEoD4QNSHhgC8YBDzUzLgolJZDQ3nwMfLThyWNdXBAcg7u09iTsC5TsuTw/v2G6nuz0IAcrx1Qs5cbIee1P/P3nuA13VdV8IbwEN9eOi9EURhAQn2XkWK6rIlSy6ynbjJUTJJPE7z/Pn/JDNxyiRje+JMqmX/thVbkm3JalavpEhK7L2TIAmCAAEQvXdg1jrn7vcOHkGJkiiZUrD9yXi87757zz237bX32msflekz8iQrx2ZAwgGIWRjIkO99/yXUPnTLVz69QPLyLZB66LGjcra2U25ZWShr5trfX4sA5K/++gnJLchFMfgwajPr8Q4fuSwAGY4ekvSkZIC5A0EAEhE/KLVNjXL2DOtU4mQkul6aevdLBChf7xSAcI76hrOktS8etLD9pjZuz5494yiOwYfN5IePzAxMApCPzKm89EAUfDDC8+STL5ioKR2eVauWoVi6xHD1baGtGArTzJnTjTwlMxN79x4wtSCLF88zFC0WpdOZSkCxK6Uqd+7cJ2vWrDA1IwcP2iZZBBaq2BINpZvVq5eajuQsMqWNQB9ejb00Pv7xm0Al2G3kNLUOIsoXir5qRJXARiP35G8n4UFI2d21a5fzjShPPflsMHLci2NyO4qrVCePPSi5ypayMG5fueqM8MZ5MoFucbpGQXnsrAGZMiXPFNTXQr2Dncy5rkaJ6YQR0NEUiDBiS5UfGn+v2yNFS6PoFAKg8Tg1ah0JPu8AZDBp5K678rQxKDSn6e8zMrLQMdnSSsacfhkJ8UnBDEgNgJ6eI+WWu3U4Jgvl1cAzu6Hb1kxHY6MqpiAa6osfV0weF2d5y3oOmR3q9aJ2Zp+Q5aVRypjKQuGm59nNUtjx2N9dTvLWrdVws1puHws95+ESu9yuyUKB427n2MkMeDVJbvSeYFrH6UbpeV5URlYj1W52xN0vf8fv1q4tRwGoFSbgOdfouVvLwe2qdO4tt9xiXsi0jRtfM3+5r/GSxV7klPUJXuhcr0tb6GyjveHZj1Bvm1Bnej0/PF6tgXCzAaWl+cgWJsNBOBHMNvD7YM8UBNg1O6HXs14feqyaDeD1pb/zRcUHt+fOfU+vldtlXZYWn/O+1SajcTGp465HnRc+Y2hsQKjXI7frZqRIRaWVldm+Dg0N9SaoQeN5zc+z2Uaagmo+KyD2a5a5maNhZDPUbrltEShfPtSC7B9f74YVIiJCHcr1muDv+OzQsfHapHqYa6bDOvZx5ycWI3jThg7up8zXvA/YtT7csjL8pv6jugoSsd6zzR8IZQqS0GiO0ra0BPQ0MdvCszHRK0SPxDgJPNQgEm0+ziiyAgKZyDrUtvdLfdcI6tJwP6FjNqP/8ag9aWlFJB0ZVn+qXy6i6/YY/negqlqO19TKTETgO72sR1NLr+Q1PWTHACrP6gW2X4XaHKgJTkmz3dljmdGItJnlttYm9DQJ1WGlFFjnn4XRtIvdbciieNmbSHzusuv2dw3JtClzx+0jIynPUItp1W298gpksj+3NkVqGqpBr7WZgd6RfhTwW3ptbr7X2T46HrSsaNm9/6w8/eJ+mVmeJR+7eQ7UohCY2lsrz71RZ2hL994xTaKo+OYV8cdAeEHpgaOYb59XGxJJJTdOJKzby1S7AhwjA4B90Tbb19HRBjlje33ovRmLzIP2kvEnpwWfK8N4JZ04aXuFpKDfSVGFleTNzLfF/5/+jT8AAyFGXn9tvwxFJkGQwM7FcHe7ZKAYn/Zv//470gB1y9zkfvGN2PdS/1h/MJOx58AI7rFYZOgwRxGjUtX6qrQPVMuMUit/XAUfIMmTnm7HuFERYpaPjg5JLOpcaGvzEdiQAoDaDHn99dcNwN62bdskCDGz89G0SQDy0Tyv5ub9zGc+Ywown3rqBdPZnGCCKiuUxqQDzMaBanQiDx8+hpd8KtKfe4zyDCP8VLLii/DM2WrzkK5H1oIa+ZTrraurNwpXShVQdSCqaRUVFSC7cR79QKzEL43+pNvYLRBIMMpYBw4cMcXMtKBzgIeY/o7bjfYKhvn7e+/9DeN8UfmqtvaibHvzzWADJ/4mSMG6wH4Llm7gOrRan5GakhbUVacjqA4NX+iuY8Hfp6enop5lqnFO0tJyg+o4dOgavCJBFtOqw66/ZwEuGzXStIcDPxOghDfTozKWOogxdAwwBzQ29SsvtyltvmBY0OdaN5pdUcWKRlA5hEiW3V8I8E0ttg4W9zvsaezz33Hx1gHheNWR5jlQqgv59Xa7fTinxeYzFVbGgwIFCt5L3qNPcF1KO/cPhOgf4wbu/WMi6hWvXxeAhIrwPWUsR+HMbT5IupKCPx6TC1LsnFjQTbMFy/Yl7oIKPXe81vQcuX1RCCqUkkRQqc60Os3h9DV3Obc3c2aO1Na1YJzWaXf7uuhvXSrZqlWrgo5Fba2tvQgHNm7hvSuQwHXZi0YpT+Fjc8HaRH1B3O3quZuB+4B9HJ57/o1xBf96jqgMpU5R+DWu29M55ve6rBeVxCr+wHM4MGgdSHcudK65TIMHQ1DS0eW2fs2aBjy4L3XQ3W1p8S/XLSyydBV2ae6FNC8tOzsbDQmtAhOfZe79q/eQPq843iAtEef0Lki27tx5CkqBvTLo3Q8uZVDHSAng0ByPBWmOVOAKfwaZZxiu2UJ05p43fwqOuR/PTfRjudAOZTIbINDziziSzJyRjft2SFqaesRjoIGvH49GhLY+i7RXqmLRAqDTmrlGMXYAQIfWO9gD2V7rgGYBMAx6NTU69iTU8qWn2XULAUrrQXPio34Uz9Kc0hw0N7Rg4ZGX90l3Y49cPNMMBUOfHKrvlE2n7XhzQQHq7PcKkiOQSfeaO926eqEd41iflCRZcJEQOyqpKKJWGxu08uY9vR0y5gmIJCRbGlv7qL12aG096O0S6/SX6vWa9Yld1w+xjtx8uy0y7R7d3ibXL8iVpJhQY8iYpFgZ8Rxl3W5h0TwZ83p4cNn/+j9PmtqQe7+wTAoTfdIBStb9vzxuBBO+dvdMNGe0Y+hF35MxgBRaTASCEt52I3HSVPhs2KOHcZ3RYfu86kOwpLPLvkuj0eA2GBTgyYbxHm+CsAKN91EEAkU0vldOH7ZBwpT0eJk6w75Lps1aaf42tg/IH3/z27J1y07050BHkEELuuIJSnts4OqWGxbJlJn5UogmjFmpnZKTBqAZkYR598aDWpCHn92G5pB+iUtEMAe0rAPNjwQFHQZwrfqhiEjjvRPpBRr70cgxwhO/SPB64Cws+AoqUCEKg4L43Qeq5ZVXXpkEIWbmPno2CUA+eufUHBFrPuhUkR61dOlC87JmQTmpE9u27QKFqCL4Am9HT4+DB48gMrvK9PlgFoRULdKZCC5a0ME4FZJ+hw4fhWJNnVTMnGGyJS+9tNFkRxSAsCZk1aoliM50GVBxEXKabuflcADCCOWUKQVG6nfjxq1GdvXtAMiMGWUo8lxi5H412/B+A5CiojwoOeUDcF00tR7XXXddkLc9CUB4tU0CEM7ClQKQWbNyITXbgWvYZhU/bADkS1/8uAlKHD1WDYe9wTxTeByTAMQ6tgVwvFevmQVhjjbIFZ+DUzY+uOICi3cDQLiPZDja06bnmvqO9AwCvkFkmxtBmb1onGD6pEuXFsup4xdN0On9BiAzK6dCdc8GtAIFmdLnZUX5bwIQ2l/+7Q9kQWm5TCsoQfNAkQd2VV+TAOTJ3ejqDQd/XWUo0HMlAGQI/VJeRY+NV187IDeuKJENK0oBuKLkuw8egrxxtNx3a7GZh2sRgHzl638uKWlJsvG1nZcFILmlWZDShggNgGgiOqSvmYksrQNAntv2mnS2x0vDhURJAjAdjuyS0102Y/tOAMi6opulc7QAdTAir23cZBgGzz///EfUU/vPfViTAOQjeP4ptcto5nPPvQpd/PmmWJxdzTdsWAsAAf108FoZeaLTcOxYlVGUmT17pqEKMSvSjULnaNBm2tu75CyaCObn5YCzfgTqMTYaMm9upYm4H0ZUhRFyRoeLEEGcPXs6gMxRRGubUHieAVULKlNFBukfjHS7UW2N1s2cWWb2vX//EUTLbcEdI5Wtnq54MgrNNTp7800bDDVs9uyF8qd/+v+addnNXCkqHIvuw+2ETbCiUqZKC2FEU53Gz372s/Lss8+a7TGaabn7UaiVKTNF+uwpoNmUFStWBK8aFoC7UWXdh46HGRD2P6BRjrcJnFkaszAa+dcIqP7Wbhx0ObwE1Sg9SuO2CPDsGtbx1+wIP+9DRkodHI43JcVGIft6vZcpKFpa8M+ixujY0EtWo/yk3RyFbLJrjMhGRYZ6TZAGR1PKnbsuRE/H/fZK/8F51LG70Xiez/DeFuOdOEQOvSwbgbYWGrt0o/DofviYhlEUGr4Orw29VtwMCMdCcE4jpUizEeML3UM9XcbNDaJ9xcUZ2Bf6VNS2jsu8MIqv2TuCEj1mFpUrPUuljrlNvXYZeXcVlvS4VVSB11oLKCtq+n34HLpdzwOQK+XxBI9NdTWxkYqZJYiwpuC+YAF9pGzavNsED2I9JR1SqTQboBK8HR3oFQDamO5b55PnSjMZjIxqhoLSouHUO0sBDUlpa+YrgIyLFufzGPQ4fHDOabyfx7zIuqExeRkJzpmKZvB5paZBkCZ0bFfjvRnqk+NpjOJLnXdmIfX+5ZytvW42nml+c3+84HUv13V5XHq9Rjkyz+51onLC7jLOHYvAaZyL4HMD0fm5c6dif4m4Xn3IOtcZWmt2FjpVQ+yA0rq6H57XRC+rkYzfBaBiaMzLtsahojzGi8gn6nf42o8i9Kx5NkvQi4wCbaxzQLJz7HOgoigXdKuQGEBUsqVNHToxKLf+5r3uYUhs7lK5d22RnGnul18da5DYRI9ihffUEEQtaOtTnzR/o1B7sK7SdjynFXvXWEbGUhlps5mqYdCjErysjq7ng0RvG7q501r7OqQL0rdmzOgjFYuO3rT4aDv2jKxMRPXtGAaHOyQFilePb74g2SmxsnqWzbgWl5Wi4HqH+VxZCQle2CgltNNsZjkG/TxARDOfz584aZSyMuCE3/fZpcgqjMp3frxXPnvjVJlTliZjXud3rtvX3oqCfJvVYS2mZufNAlhzSxPm2GbhfNHZRuLdjBP9R1q77fWpypNNeI+fByuBxnnMyrHn6wSob3pN5wWS0LXcCmBMr5xv/pbMmCuf+MqfSHFpsfzykZ0obrdA0ifZ0u/RrSA2b5b9xV9/RlJQ84PYCYrGB6QkwydTM9C9JScdlCs7x8+8cRh1R7EQDIjF/Zwix7qewnsdwRbMAy0aWb/BLntvknI9CDEDWqR3DY5hGm+Zfof0gI5FivWmTa+b7yfVscw0fKRsEoB8pE6nQFb3syYr8atfvSg33rjONP3bu/egyTQUsOAMtKU8AApSnjIy0lD7cRLdjSvxQoQyBZzlkyfPgn5VhuVHAU6OA7SsAzA4JNWgIOhD7Oabrjf0ET4wSfM5f74WtIB8U2hOgLN8+UJD5XrmmZcvUVNyefR0QuhQcN1p04pM477HHrcvHttfwzrdSgkijWztmlU4nsNw5FuMGpd5cOFFoD06mHpWKhUjJ+qk0NFJSLA0Ja3J4DKXCqIOBilTXXh5VVZOx98+PPTtw1eb7jH661JzdLmlhdmXolJJ6KAqL5cd0evqLIWGDkg/6BG0OI8DTGe3HS8kGmtc1Ph7VebhMq1rSU23ThPBlQIepapxeVRkXBA0hZxNvIC9Hh7WIbIvhSgf6BReQzz+W+fNy47D6QiBiiHQA7SRnmnOpmozunJw5O/sgwsYXCfNBSDj+sd4m6fDqfNOJ9DNKOgI1OFjl+qWlhA9I1R/EuKThxojhsAZ52q8AxlS0AmnNblKTPzsOvbcdnp6Iu6XVDl8pM4IPKhx3OqM83dKK+IxhdNx6FArODD1It7c87xxjggOcrJtASzBlTpoUUCfAa+BmSFPYD+JUD6K9mgcOhbSPQYQXND5ZtNI3oesRyIw5/jI96f4BLuP2/3bOYmmk+gxXii5zWOm/KtrpDKSQkS5b125B5H7kWHrmLBnBVWx7PhJnbPnwqVwhaidKIj2jp/3sAJ3t+ZM9x0FOkwoUxUVvFZ0W66aFYMr+lzhuQg+K3D/hJ+PPtSCuSCV+8jMTIZS3Xx5+le7TFbCNd0f/7rXj8JWbj98HyMO7ZDbCvatgROnwCw/PxVBkwJkauuRgWkHBaxHYvF9utc8MAnnOsK75xNQoxLvZS0yUdOjFu81ySN+y/BUp/qhPBif5Dnu3vMjUBJqaFiB90uy1+C0q8MnuelW5eqV187JF37//zOf+8U60kNoiohOfPKVGwvlAoqXt9RZGo8fQajYgB1HfXUoAPKJol+YZblwcityLFDITpkvaV4DPnNddHr3NBri0fLzQQG+aANmja3N6MFhnWoCkFGG1h0bgoRzyZSQwlVetgVSj20fkRUVflkw3S+nz1Tj+EMgld/nTJmOegW7XdbbxXjUNXDu0MdjRB5/bp+8uOmwfP3edeiX0oSu4e3yP+619SdjngrgGCihw7h2aCNjofnU90tdQ42RqKWVTauQlov2/eAPpELq2c7RSIzTL8sLSkVByqwJVFlaKxgObW1eE0QsnwX1Rlpisj3OvfWjchEKXf24V3/+81fQzNBm7AZHs1F3o8037baKMvrld//kU5iXqbLr0B4UncdIbmqE5CUOyILZxWadsx2N8uRm9AWrS5DkdNAKY1Gj2A2a9aBVLRtAfeAg1LZoVCjzeYE2bQPU04UmiolJkp1QKaWZq5AtG8QzG0BtJEIeeOAB87tJ+2jMwCQA+WicR3MUa9euNZzl5557DQXgy40TeQxdRm12I8lEVxhBZ2F4VdUZNJnbYAqq6ciwYR1rDfgyPHLkJH53CFSnpbJj525TdE5TALJ82WLTJZjZjltv3WBe6I2Nzaae40c/+rl9sIQ1NdNp5vLi4kJTI8LPfOEnojstFbYYqdy+YyckSs9OCEDWXbfG0LW2bNllHIf3A4DQuZo/vxLOhM/09UhGMZ/aJACxM/FhAyAJiPjOmVMMTj+6WcPhohN9/HgtaILVwetUC5Z5fO83AGGUet68IjTDq35XAITHQ+xIyguj/AQHw3B4/IhYE0yYc4SMBPn/tC4Aea0H6u5CU0JQcmicBwYeCAQqZ09FkAKUHohH8LcEW7wf+ZkZU4Jcii6QznMetKtz52ykVUGZq4KVnZ03DhC4gFDnlvthsTNGAAfDOlAETQleo7VoOM3xXqM8rqfZjO7uAYyL8skAaADFfA719g6DV87u5EPmWXStABAe04YN85ENToJs7njZ4vcLgPD6vv76mQh0NEIClQqGY9csAJlR4JebF+fJmxdEjrRGXHMA5EJnvLxxuFu+eFMa5GFr3zEA4fk/in4/P3j4DVk0u0BOne+X8qIk+c2bS685ANJ48SIA4ph879+eQLDJ3o8TAZDcpG75u2/fB4GUYcmNOS/lpRnys9e7kXFhdjJGPncdes4AgGw8vEd6u31SVx0HEALR6mjUWEEIY3h0EOtCxAHyu7svPPCWAIRjWJHzSRmOCpgieYIQPkseesiKFkzah38GJgHIh/8cmiNgh+HS0lKjYHXddauQjThrMhdUjbnxxrV4SfcZKhGBAruHHzt2As3QTgOEXG8KhQlWSKfYuPFNky6di54fb7y5w6hfdQG40PyJNkLDWkQLHvxQwlqObMkpI9fL4nbNWijlQesD3Gm+5547TfFkF5RK6NSvXbsefUJelmWoVemG07N7915I+1WjIFB18SMMlWwOmiGOomvsE088bccRYkIEMw50cJSC40ai58wJqatoRqLJ02Xntkh9oQNUUJBlskanT/PlPRosaGYEVJsMcn11qujwLF26NHh4lA6kuXQeVeVyi6WHQM0I0mqUOx0IRYnZt4FNIWmHDh2ST3/6HvP5Bz/4oSR5UULdKZtIBfn3/hQzfppbZKvngePSiDw/a2FtICkOc2/P87y5C4z6CC0lxergm/ke8eKzeHmMQL1ETZ2py6lVBVd8lx94bOF9QBj9dZ04N1o8fXo+rsU40409PR2RSdBKSF2or28FbfA8nP+poK3lGTBy6lSd7NhxCtsPZSLcLAsj5mYucb27GRr97BaDu+c8WNwNJSBd1410X7e2AjK2Rw0I0OuAGTv9XFFRjnvJRh2Tk+PB6WfHdPRoAECmE85rvwO9HWwmgf+GIw9iPcGEZgl0PO64+6AM5Io76OdKdA6fNWsqwMVFeeONQ2a/S5dU4D7tkCNHrYqdmlvXpUpbnAfNLESC2ufSvCa6LjSY4c4Jl2mxPAvAtT+GZiG4f84B54wAxu+PMfOR6I8zzy6ecwIkzgeBSXt7n8mqUpiho8PeE64anqskxgAMjYW9bq11AOCO1t83GARVY5EAPGH9P0jBUmM2Qil6AQRYrgMdKwnF348/Zik8NPfadZeFZz3ceXfrbMZl2XCN6TNm/fqZCCj1ozanCc9QGziCRpYkJ9nsbwqOx+8JT/DffrwTzHLMnfk3agDVYjGnMV4Pm7xCrAcw4xozqcnJdn6i8kP3T1HmfPn5w7vN8ocf3hr8STOi5bTmoVAPoBlLp8tNs5KkpS9C9iTYjum0TjixtH50W2+vt5lueKvy1+tCVMKZhZ4aFTJ8gdHxjaRGkZkbBRNA7Xyz7SbOQm8frhezbU9lkJ9zkVEw36NuIY5ZXVglBFh++ToycTi0z66Lg9iIpXRlpJMahDEOQUQiIjRfs2ZX2t15zwx+HOy318W//Oh1OQ/lssjoRPmL+5ZIis/O11B3J1SlvEwrxhzhKf8NSYr5vm8U1EVE/mm9YB34orx34lhIQObceRsMaEO2Xrxi+2hQmDVrvnffIYByO05mTqLR68QMM9PuI7I/RX7na38pN9y+Un71xGbpGbTLIbzMRiXmc3qsnZ+R/mpcy6Oy4oYF8ulb5kr8qM0yjWDsuxsDkoRM0wACmUxu8tLpQh+ZxsZ2wzroS6zCtRgrMYM5CBiANoeu97trfyH96KFCi4PCJg1hBBkdsuIgfvQPmW+6pfdj3MmgknaYd/IvfmGzYpP24Z6BSQDy4T5/ZvQEH35/ksl2rFixxLzc3nxzFxysGCg3IdqC90ZWVrrhI1PNicvp6FAdIwkNmJj5IBd68+ZtprM5C9RffmWjcT74YguptFiPn46tvijDHbOJp3M8H/7669dIR2ernDlz1qz+qU99BrSwPNP06ulnnvbqR44biV+zPxzA7bfdjuxOJh5C8fKznz0SXM4PPA511ukEqfNDZ0JpEWxUqGltpSu42UDMEwAAIABJREFUjcHY/4THziLz5mbINnppcXVMdBz8G96kUB0k/saVF+W6pGIpILr9tg2ye89OM3Zmozra7UuoENkgWhdSzypf6nLSk5JS4DgfDU4tJXppejwpeLhHx1gHg/UhjFrT6ICyUSDNdULd8ZNrr+aLti/CwkKrgmLG2WGdhRZ0nI6MCDVKm8gZV6dqIppUcINX+IHnfBw15S0keUtKshC9Rx8CZNJ4bZNW39HRgznuBVWvA9HglksoMBxGPnT7lyyZDvDcCEnZEOVjIsDgHpN77OxvcLlsH/dBJ81tFKjrzp8/FeNqNRQmPxzWODR9o5NKJ5rR/k7w60k7InVnAPKbXI8dsOlg0yjlqs4/X8hUYKORRrdwoVUQcse8G81EaeRc63KX5sZrPyc7TVaurJRfPPIK9qVAJuR0uvQwPSYFF5yTkPzteLA20fy4y3QbrvocAb6CFL2n9Hh5HC7wCzplPD4D1Cww4ZwyexIPpyglJSEI1rq7qWLG+WQ2hZ+Hg9vjPlRFjmNwwZPKTYOcFgRbaXg+2vujJSh7yn9rsCEpkGLWvePji5F5GjZZKoJG7v/IkfNSc655QjDi3iYuKHGvPQ0CuPfJokUzcA2NIMvdgWam1ulO9BSuzPUBKlYKgg3mWnCoSNkZlo7DHk/xmEOaz6s34eep5YlQbLLPncjR0POcUr200VgomOXZYMVoTADPY1sn96mP/bG0D1nKj1pnb4P0AzSZdRG0CkCJ64ugY0WAHvSTBruNTFCoaB1dbdLd7AEQ/PvWTPvOSEiIlOV5IdBXmGzpUQo5IoYiJNZrrBqHrFpjm62XYL1gm9fMMyrOOvaDAJdxXjE1/x3nszUSxYXFEu/Pkie3QNod9+Wiqf0ovqbMl9dYEr/z4/lOqwVNtnKWbfCXhXfZGM45bQQZRtoonhMHj9TKA4/tRZYvXr71B6vN8iG8B8Ygy0uLBjXOU8uG8pUFzK3DsaAUWyef11K0pyRlxhln6WrDHvi6AHrWqWorxz443CMpGZaCSZl3P+qkaHyfdeL9TSursDTf//7Nf5OZsyrl1NFqeXMbfu+d92EodBkQAkOlhh0jwMuMLBTpA9De/PENsrQiB3LMkM/urpNe0Lo3nwel0x8tdyxIBQgZkQNQaDt9YVDOnGuQlMwu0L4GpAZNixl8LAgslRjI/nYO1cu5rm3S51Guo3ENUoHNjHdsWMrT1qDXTLmMDLRLQmK+qVllQPXhhx8260zah3cGJgHIh/fcmZGzIJo1C6RSkGaRCbnEGvSEYJ+Om29ej5qOKoCQMlMwPmfOTDgJoD3AQ2OUfOvWbai9KMPvi+TBB39pqBZz5lTICy++EnSk3w8Act11K6QenWybmuyDXgFIV2eb/Pv3fmBqVEpLoIy1aYtxnO++6w5E2pIMMMjJyTJZkxde2Bh0/N4rAFm8eI7Z/v79x4yaDG0SgNgb41oEIFRiKShIx3WSBic8YKL+zHCcOlVvwMaVGu8DdiZftKgMDls9zv9p+9LzwI7r2L1XAOJHkWzAUA1jTRSf/XToJBMkEWzQISWVaBTOHRuCESS6zm+4w3+1AQiPe+HC6aCppUO22xZ92n1+uAAIxx0OeLTOgtQ3Uit5Liw4iTGfrRzyKMA/C/9xTpAtIZ3ragIQ0lOmTWOQZcB0pS8qyjRjYIf2WogRHEFmTnn64dfvOwEgFRXFeAf4AG5aUUdj6wWudQCix3v7TTOlKHFUHmpIu2YASDa6n19oGQYIGZJZaAkzv+TdA5AYD/B96RuPSHFesvy3Ly+XaET6f90A5O++9SMUhgdk26b90oNu5FcCQHjOPvelT0pxfkDK8xCk9AAIl08tz0WGwwYr67wePttQW3rw8KikZfVI6+hFA0BocRE5UpS6EDRM1KF0nZIzLVslHID4EVyblnoz6lES8UzswLOz2GRHGWCcBCFX+ra7NtebBCDX5nm5olEx8xEFbiRpVm+8sVM+//lPmZvyuedeQiH4UkMxYa2F7fkRY8BHJ4r1GGVnA0B+ZjNA9vJgMSwL1dnd3DwYnKZ8LGoPN5emEOFFs8w6TiO80G9CEbN165YjGpkMCc/j4OHbqDNB1I033IgXfq98+zvfNcumTy+XzIx0qNv0y2xElljMGguRdkaAn3nmRRNVVKesDREVbZhG6oNG+Fnv4haFaxMzHVd9fR2cgmKTNWC9h5rtTWAfoG49gGZTmK3R7TLyqZHaWRinUkiqoR6mVlZqo3lKy+DnpORESBnbSPWOHZbudPEiokReRHXxkoWgvtkoEKWP1XisbkSdyxmZjoi0UTmKDKgDHRnBup4QNYLfG2fMPV+eg2myJUj302bPJtXN7vHIoWrz120oR3AWinaHeHCuwllwwO/wg0sPCv8pnbi1a2cjwhuPa7cP89UOR+ucyRK4UfQr3aXuiyBk9epZRv3t1KlaOIRQDkKkurW1K6RUhgjmRFQiF6Soo5iEIu8UUFPSEVX2A2gwAt+HaKmtXxjAddCLezbOUMNOnGgKbtdVcAovyA/PKlG+Va9BjkHPB8+Te644F7xXVKSACmi6rXBQdfdda2XbdqjdefUdzDK4lBy9f3it6L5DQD0ymG1ktkbNzZC6c+X2Z5koQ8LrVvscuMXdbpNRvZ+C1MDLnHh3v+5n/o7zTJpdIEA6URwixTZrQqDSiuLkgQH0RQAYuQjZZJ4/cy9gHT1ut7GinjOOcQCUVrVgg0rEuNV0HFMARObNKzZZL84bszHV1U3IXjDKO3HhenBuvWZuRh3LC53n5QUQUMo2mVfW7Rw+fFY6cB1npNtMDS0N6ly0Hqgx5SHrRcv0BAvYrCkBGRA+sVPQ9ykq2tJj2DIq0WsimoFO6LRoXExRUfZc96Bni89vn/PxqAFSe/ZXg/LYSzaCX1cbyjIOgE5lDD0j4P3az6B/fe3mAtlyukdOxNm+LLRBrzFo3LntMj07dG1VFttMTmxkr8wMWKA8o6jU/I3CYynG69FBlbR+ZBHV6vAMpfV5iov8HONlQIbABJBIu485lTlokpeGYvZh2XEqQj6zIkOS0GRRrR3yyrUDIUGL9FQ7l8VFRcGGmVFeBgRPj6DK05MvVclrW49JapJPfvvuuZIT7wlagAYa6QXAYjwFNzbqk3hLxa32GAP8nJOXj+sExTOwHlyjtDgoTh0F9ZpW34wmghme6Eoa34N2vtNTcqXFy7hMn2MbEn7vpw8KW0c9/MCLUKpKQi2InSs/znePd3yaZYzzdUkvBAloD//4T2UI9Kk8iGpMyUOAsOacWe4bjYMvYenazWiYSGuF0tXB46dkL4QxI6PbpTfKUun6Qa3qgKpaUmy+pCHL4Y+FQiAybWM45/tafi5duEYTvCL1uZmfxv56TYPLBH+hEXehL/P444+bbU3ah28GJgHIh++cmREvWrQITnmkKRin2f4Yi01WgwpFGzashnOD7qNIldKJYMqScry0jRu3GBUpOs58+VNCNzs7Q3btOnDJbIwiBaovS9cpCtYXeNJ5wR9OCEDst6PQ15s7p9KMY9v27UF52n/8x3806lB8qX/rW/9g1iWtZPGihaZu5QRkDW+7/RaksUdRuHsQ3Gb7oFPVJjoiTK2rwR0zH1mHMjxinQY6POqw0NFjHQzlf+vrm5BRsZ3Y1eGh863Opuv8uEpDui86IG6XaJ4XWtWpI+Yvx690jCK8mBSgpDkOwfHjlmNPOo/atGnTkAWyHYdJr2HNDk3pY/zMAlN7oCFVl6Fh0k/0JRmqnVAniMH9ID8fDoyqgAac+pMVy6+H9OEms2lt6kcHV68Dl/7C+Qlx/9+6c3nw4N7ig0vp0dViISO6dm2lAR696BD8GnT26cirXY4G6Dqb7i4nWm7BzSzcK6RA+QyVpwUqMoxWt0JBpqG+WapOh4BgaJwRUlSYLSUl2caRtVLTEZ4zziLvKACQOEN/5Pa2bLH1FaQEUY734MGGcfUt7j02UW1NCKCFADhlOBV0u7RCpfO5BeLRMSHJYs0McDy5OaSjzZRHf7kxSEfi764GAHEBhnt83K/7b15Hehycx/DO8gTa+j2PTX87Mhy6/i8HNnQMpp7Iq2Vya3Zc+qAuT0lhpiragBL+pTQ5AUI7un+3guLXBUDiA22IxvHqc4D37okT9n51zec5xMT/E41zwfxiI6XL4A8FBljTQ2By7GidqV2iuc/iMQ+A2PNonwXz5+dh3QZTEFyKZoA5ORmyaeMBONj23szPTUeX7ZDT3Nlhs9DlCPjQppaE6JeU3g14ACQHWWmtjRjwagLzsgvhENpajT6n8V9+WYH0IhBGe+ARm4Wh/fQJ6xz39WH/CU4Bn1cDJ3g9bahMk4L0OHngiHd/wwFnF3G1rARLK0PeSnICdp05U2NlaqatUcj12WWF6bkAJiHZ8HQ0j6W1A5QNeue/0ZN5Z1DH63MrcVC1ihixDnYUFLVmT7MSwL/YGyG3LJ0qy2bly9iAfb8cO75fLoxZB9tQ8DyAdttNNwfFJUa9QBafsyNaG4J35t//2w7Qucakpq5J7l5fLmsWFpnt9DY3mL8+NkqBxeBiGfPesYNjSYAGnhIZQIX3EapV9jf7j5xC8057LxyrqpHUTEt9i4seldJUu/1+RA7bvcaPM+bZANinvvjHUgkWwHPIfIJDYSSFrY1KnFcvE+nJ8fZC0viXP/9bQyPcDwXNwvQWAD2oY2VPkWJcu7TO1iFk3ezcD/Tb8z+C++5Eg72GX9nTjKLyXsxXv7QM9Ur/sAXrXdhHfGQOANCgpPpKMO5EOdn7gnT2WMCYiAzI7Mw7pbn3hESjNiU7ME/qGk7L8SPVqBu1FNNJ+3DNwCQA+XCdLzNaZj7IVWbBONmZv/EbnzI1AnV1DaaB4G233WAKy9mPg47jsWMnjVNUXDwF0fY9iPBaR4qOFh1xKktt3rz9kmg513k/AAi3e+DggXEApKrqJBzMZPnzP//vZmx0fMm5XrtmhaFqrVy5whxDB7I2jz7ylFnn3QKQJUvmma7uhw+fDBbkTQKQUAH8tQBAMpA9YCSXtR2kqZw4UYdi/LPBqLBLS7kaAITXE8SFoQZVioabNhvGLAiVszIzUkD5yjQgVrug8wXM6CT3TSeUFMjm5i6vIHzMZFJc47ZuvHEhBBtqzHcEOMuXl6FWq/qaACDrrpsv7cgE7thxdBKAeBx4V/zAqGvB0yJtKxnAJBk9IlIBIqnE1dnZj0jtAJ5TnYi0DyOr+u4ASPirKC0tEdceKC7lOaBTDSAocOQtAUgS+npMmZIKdbcLpgs8s8a33rrM0MvOVNWZuqiVK2eDlnsm2L9nIgBCqKLwIArOb0L0sJQWfzAAJBAXJb9zY5F8e5sVxEA18jUBQJ4/Ho+i9WH5s99cdlUAyK79dfLqG7Vy943F8vATe2RKbrL85sdmQ3/aq1X5AAHIrXf9F1mxYYU888TGKwYg59BvpAcZ49wUm4V5JwCkqqZBDp+PkiR/nwz4oGzlABDz7icEASW1Iv029KRJkIae0zI81iP+yDRJ8CUhI5Iu9V3bkZlEfUjOOmRszxnp/ck+IeFPkGv/35MA5No/R+NGSHoMG8+9+upW4yjcffft5qVESVpGh5ctW4gX0GFkSOYZh4m1HgwgNTZeNOCDBVxqzHxcFnw4mY3wqKVVINKtjNdUD27cyYTEgs5A40t8/brrEOGLwxgPYUxWveNHP/ohZCp/Ls+/8KJRrKExs6C0kqVLF0lBfp4BTAcPHjOASrfHv0YyFIWltMJCEHU9I4hRqogPKXYW3M9EEzVSE06dOmeoS+rIsn5GMyRc7hbq6j6ozEOrqqoKFgBzjFoAX1sLp9NrqqSZg5noGq89QZjh0QwIC9NL0PiJVn0u5KyyLoB2yy23Bo/jlVegzV5r5yolhdQKW7SYnBSSCFbK2MhojCk0pPG8aXZCj9NmRzz3wjnHTLGvXm0LI89AgUyN/WBoLn3NLfRXp5zr6JyxmdzbFaIvW1aOc5VlnCNSn5qbO3A+4o2qDrnxvKa5nL0M9uw5FRyPHodbsMwvx1FrPP7YlWRAxv1uLKSUpDtk3QB7WKQhusdzTXoOM09W8nUEwIjRx1DRv/5Ox+nStm65ZYk5Js2CrFo1Tfbtu2DoWZeaEyF2ji+UARkJKq2xT4hmBi42NQQBhJtB0Sycm0VwxQhuu3WpbN5yAE50+yX9Jzg2V/nKpfUpBYn3mV5roQycvQYnqqlxj9cdp84bVenM/QRzmywqBYsZEM1kXC7rcVk6H1TcdLvhzzYeW7jiGtflMpc2ptv2o+CW1C2CEoKTvl5kcZAVPFfTaKh2trHepRRWPX5uZxwjcoIrIQO9a264oRLZ7RNyvsZmLLRxoK7OTElpKbIbyMrU13ea85UCmieV/crKciUDPUlOHDsvCxeXG8GR1otdko5+F8ycsH8Tn40E0uwVlYDnH89hMgL9TcgOIOljKFl+v0+y0hMkPdFmG2g5EMAwcxlLQWWbDaHFegXef/u/30RBtH1OPfnsJvM3kD5DuoIpB0bKbQQ8GgISkhAh//WGXNlW1Sk7zqB5HWWlx+zvfWM2gk4r8DdKzIgVKSlIG8N/loJamR/qZ7KixGYvRvFsT/LU/HpRnK4y1KMeJa6+4WLwnonGEOL5f7DcdMsYoJUVZ8v3N/bKEmQ6506x74GWwEWpOhmi7hZ6jf/KoEbpR8M/2hgosTQ+D91nwQiU1O7/2WH0YQEN6zOz5f6Hd8i5una5785ZACNJ0oMGhDQfMhbBhrR4h0V62aAB8UtsvM04DCAYQmtq6pI6iG7QamqapNOj8I146mNcXogeLD3emKbOnmfWfRHX1U5Qok+Azlp7oQfZLEttGzH0XXtuQIoyf+/90nWSV5QtMbiuUhMvShqAOC1LegEMLDWvMG+qDHt9exJwPmkXGwGsvHfb/lMnIPGLxoLHUdyP/iEDYzar1dBp//aj+eRgjH0m5kQtldSYIjxhB3F94X0GylZMBJqkAiqd7Hga12ih5MQtlkbQlw+ikfHhw4fN7ybtwzEDkwDkw3GezChZbM46g7KyMnnppU0m5X/DDWvNd3QEyPMk7ejpp1/COsWmHmAfJPgqKqaj3uLUOKfwLcEHN/g+AZCFC+fD8SwA3WtvEID8wz98Rx748X/I/gMHJgQg161dZahMlAUmpUULo9XhuRIAUliUBZpMEYBaLeQU7UucTvUkALE3wPsBQIqKMpB1yzYZDNZFkIbEKDKpJR1Q12LEmP8VF2cZShILsaurLyKT1zyhahXH+UEAkDR0ME4F6CDwoAPXBsloZjfa26iWNDyBg/72AIQNEDdsWIgo3TFE7Kyjxl4g59H0q60tpOYTehxdHQDCzAsL3s+ds5HKiQDI3LklyEamyLPP2l4VE0nBTgKQiQFI+OsjJiZSyqYX4Fnbg2sIUXNStjpQ94PC9pbWUF2I/u5KAAjZVUuXlkkuapWeeNyq6E0EQBYvLgQVpcYAZAUgup/rN8w1WTcCfl7TFDpog6Qpqa/5BXmGFsv3RU52jgQAXGgEIIOQwW3qQjO5GLgKyECzlqIYNK4Mb52rDUByc2PkzgVpoN+gJg3OdmPXsJxp98mbEML6dQKQ+OR0ee7AoPgAGL8EOijtvQKQmgtd8pPHj8tvfXoWirmTZPOus/LYs4fkrvVlsnCKdew/KACy/YgVYHlz6+m3BiBfvE7SctMkG2I3Kf4akyWmvVMAMoZrieB8y+FeAM92qK/1TghAhoBDfKCN0rpB3YtHRqQ88SZTkD4w2ilnOl8W31CelGeukGr0N9u7FxL+Zy3Vb9Ku/RmYBCDX/jkyIyT4oLwm5TH5snjuuVcARmbAqS5m3aDpRszmgozonTplozIux9kUGXt642wEOGHmI7ye47JzM14P3nYznthIA9BoIesFOL4bb1gnL728EXUrM0xUeSbqV37045+aDWh9AdfViNH6dWtNR+IedFDdvn2XyegY87IsvijIAHrF1hUVFYgA2mwBO7tnZFItKcNwog8ePI6itZ7gvHDfWmztRnULCgqCRbuMLtPq6urQaNG+eLQ/AT/z2AadYkbtJ+HWSZAOp6a0Mc2mcPnTz1hKWST4xxUVM8zno0ePy5e//GXzmb1VfvXUM+bzDTfcJC+++LJd35PFjAf3OMrryMvlrAOh0ZEMj+ZSmEDHSADL39KYndHsUQMiguqEKsjjOm7huUbP3eMsLEw3AGLOnKkQESgw0VVKyZ4/32SyBRzLyZPWEXZN9zWR48v1tFYp/Ddu5Pty27hcFoTb0u/I78/IIOCINaCD/SOa0UGafynTqnOp+7/8OEMjDM+AzJtXhlqrDPnVr7YHV5oyxUqOnjsXykpeLpofPmfsDhwUG/BUu7gO73G9lisrp6LmqhzH0GeAng9OXSwAIOeTmQ6CwFNVtXLXJ9YC3B/ENW6jrnpu3QwJrw/NbLiRXK1J4nXg1mzocfA3+jvOia7j3m+6PRbPax3F/PnzoUq234xnokJvXpdR6Dei5/Gt5y0kgmHpejYj4dbA6PlS9R6d74myN1d6jrgNZkgSAzFQpgKoTY0HmEXRLShbTc29KOYdLxARfl2p7K2O5a67lxjZXvatoZBEaP1RU3CcnByLd4ANrnBOtfdHHLN4Xh+QHCgWxSDC39aC5nGoj8uGtDktBQCZxj4ZVASkBUDjQrBZGlv6ZGZJKlTc0AwO90TNhU6prMiVUV+i7Ntra91oH7/R9lryIfsxEmezDz70pmhqsg7k5+79e/N3QFDo7EXto3C/QTVBphXEyq1LmJFBRrhhQJ7e2YkO2z5ZMCtDpqYB/GF5bTvEFBCkePVUF/6NGsZ+GzGfldUn1y8AfQkWF2Wzw0Wp+B0U3dT6O+28pGaEittPeUXc7ZB/j0e9gTG8Axmo7xn2SUVRqhTm58juKvQQausXHLrcNCcgI16dRiRksY7sP2h+lpKULBV4n9G6Wm1mhrZw5Urzd8R0arfXIelxUehjQ/v+owdB4xuSP/qynbvaxm65/8Edsnhmhtx5Xal0on9JJN6htEhIaPtRB0dj/U9EnJUeZk8ps110l+/usdmQiwiYqB04UCOjyFDSSHPu8cYX4fUDySmbIWdrO+UCsvL/fv/DqKvw7g9kNLK8xqDdnZZ1kJIWK3/wJ58z10IaEh65AfvM6AU4KEyeZscxNCbJkAymEezSYqNR2o56UtqFhm45f9H+jjU5L+/tQD3HkPRF2XPUPdguIwF7zTT2N8nYsP0cMUoRjy7UxaAWJOszpvaxZeCsXOzdi1qlAslPWGqYArt27ZoEIWbGrn2bBCDX/jkyTfKoFLV16y7Tm2MiB0hf3KS/uC/3YMGx11fhspmPKwYfnLBwAKKTeCkQoUPE3gw0OilUkFq0aAFeyNnye7/3e1C0ekr+/x/8SGrh4LtGwESHJAYF43d/8hMmHUzaFhsaMYsxghdsuxc5ToATPYrMD42gQ40ZjgULZpisCilXroIO16mvbww6oRzLv/7rv5qf0tFWCpVui8u0DwLVN4LF6SisV3oS6VXqkBUW2hcdx6N9QhahqF4VO3heVLmr5nx1cMzJngpWK14S//Iv/2KWf+Mb/w21MOvM561b3zQ0LFonON1q7E5O4xj7B8Y35eJyn1eEGhkFdSG8xGl0pBS48JoKUVZsMbVrLh/eBbZcvmBBMXq0EORFG/UwgpyjR88jGnXabNO9XieixUwEHlzqjo6Vf91t6RgvBwjc8Yc7jemkkqT7DX2G8qsUbujo6ANFjnNqHYXLbfftAMhE9LO0tAAa0s3D+d9its2x5+Qk43r2IztpMyImGu6AidD4R8epsXF5LGhqbsG5/o7X5dw5pagFyDaFopte3ytTinIkLT0Z/XsgdQmKBruMB+CQ5uGcMSLO+/OnDz4fPP96ft3zTL63Xv9cHg4kOHYFLHSO3KJvl0KlgDZcnY3HxGPQbfA+onofTQEI7y8NCHD72q/j7ShY4ecyKspGl3kO3Ixa+Hrh2x2n/BfioAZP0+XArvbl4fcZGVBIAxChsEISlLfaIcHc1AJqppcd0fFwXQUguoxZtFWrp8vePWfxvGx2rgnw5QEImpu7ERyxjid/E4fnp7mucD6KCnLM5wRcHwzG0KLgacd6aofJqDehJXl/+TkNKletaGoYi2dHcR7ESKCiSDt6YhDbi0SfiVI56VHCDp08J1nJ9r6JQ7bz7ts+Zj5vfPWozJtaZj5//sv/w/xt704QHyLoaoXTU+RjCxPl8LkueX2f15TP+3IklrVXwyjYFlmOthXlWRGSgGxMQ3uPvLzLZoOixjplw0Lb06IyzwMS+LxkZrFZNtbv1ZPgMwvgI7x5iYq00fsG9AhpACCnJUT7pQ6N+FBGDUcX1zSyRsAHJsT2ycXZMrvQAjXa0ZOQjRULeHLxPssAjY3Wip5JecgkucZ/u/crpWZp7ajt+ZefH5H1y3Jk8ew01EXY8X/3x29KM1TY/uzLC2S4LxSgiGYmChYP+WgVHhiJsc5+VAyDSaFn/4DXJLGhplX2bttr1kmFoIJep/Wt9v2RGMiQ5IJyOV3dIC+/+oY8/Mgmb+gAO9HF5nPskM0q/Pzhb8n5BjQJxns5O65asnPsvgcBJFRdsTh3pnRCGIaWnmbBbAKA+PCgfTcTRPQMWJDTBCWxC5j715EJyUzokyz0sDnTVi8xSfYare6qBxC218oFND2kih9tFKCkJPEW9GwJoInlWTnR+prkB2ZIalQlVN86ZcvmrSZoOGnX9gxMApBr+/zI9ddfj0LYbFNwTtlc96XpDv1KAAhldq+k5uPtp+TdAxAq9ly3diUkSjOlZGqJZKLb91e+8tVxHH7uXwFIcXGRLFm8SHahO3oLVEvycrPxwAwgalz7lgAkCR1/lyyZaxoLnjlTa5xizT7o8U0CkPcOQNasmQXwwcLXs+geXw+wnO5JltqI27UCQFiNhxtVAAAgAElEQVRbwyyHzXSg6ztqhpjlYGaA4EPHaq+N9weA3Io6iwcffMW+QOH8knbGAuPdu62q29UAIKWQfF62dBZqU2pkx07Lh6YKl9aAROIN7jrK7BRPYw2OLp8EIPYqeD8AiG6X2yYIychOhJPG/jAxhqZlrkkAEuL/cADC3y5eUopaj2yIF5zAM9BmACiHtHRpMaTYLeCnXQ0AkojHfCeCRkW5UFKMh+PuAZATVYOI+ENRa0r5VQEgX/lUgdS3DsrT2+sBJkI1HObIPABi7hnghYRYNAOEb3rXXPRzQWbnSao+9jdfFQAyjNqgLsk2YAM5F6ksSEBTvYBMyWS9A85VQkjKmOO5GgCE5+npzXh2nu+W3//8tCAAiUBNz2PPH5HN207LfR+bIgVZtsbl/QQg3P79P3pcdiJwdOoUmz9ODEB2HNwnaaDgTcu4eFUACOuMSMd6ZV+n5CWji/pw7dsCkEEA4wGokS1AJoSZ0IMXn0KGqE8iB4tkSnKlNEK18NVXXx0nfe/dLJN/rqEZmAQg19DJCB/KggULUDQ903TS3rjR9op4u2gvo4huRFk/XxZ8vKPMhzvCiUGI9gBQ2gWjpqqZP4oQIp2be+75JPjRafKTnz5k6EUTBBPNi5QZkOvXr0VkxYe0qpXZ4/anlZNW0gsny0ZlWBOjAKwDuuMZGamgphXAIa4FALEShYysRkbZ6FpaqpVkZEZGMxlK2+Jy0j80WqWZEErhaqajqalJCqDDTjPUFE/en3OtNCXWOtCozlFcXGw+nz9fE8x6MJr79a9/3Sz/jtf7hFHfAIqw1ZKQ1qexpwh7etDYuC4ZndFpsbE2Hc8C+jRQDtQI1IwxAhZpgYCaKRr3HG6lX/E7Ru3ZcV2tD4IGNJX6dKVclbqyYEGJUarauPEQHKdQlHHcDjmMCU4w52qia1nXtb0NQhm18IzM5X7PfWs2IAbcYQUdfj8cPEOt6jJRYkb+XXPpOKwzMsd+mTGGH5/+m80B1cKPjXUYd965Sh56yAIQtfXrKzB/x8w/3WN2M1I6Fv51KXH9HvWPWQHt/cGC44KCbPnlL18JXtu8FxWAJCYGgpFzd07duXYzOPqZstsKTNyCWs34ucvcXiM8Drd4W49bzxHH5mZDdBzcru5be5hwma7L+9ml/7nzrffK5c6TZv1sXYvX3XuC5pOcnyvtL4PZCe7OnUv2UAq/FtzvQ3VsNjtiMiQAyF2g/rW1oG4EYKSvz2YszTzieb14cZmRfX7qqR2mVioXAIHiCCdONAavfe430nm2Z3sytX5kQGJRp0JT+hU/JyIrY/4mITuDbC9tdNiG/rPQ5yGA6zcxYBWaGppA4Wvul6mgzqqdreuRBx5/wvyzoHymFOfYQvXDB2ulZp+l2/T02Uh2fwf+HbDfb1iXLfOnx8u3n7AgPPgwjbW9k6J6otAexI63b7Be4mPsGCKRlbltbqoUZKRJ7cVzmC9bfL0AtCla5VT7jKelxowGs3fna8+Y3hG0JNSy0Ab6IYSBhoD1XZnoDQKUA0W76JEamVOSJEWelC3Xm49gmBmH8+zY7RU9x6Mwe/rUYvN9R0sb3juWarpiyVLzl++THq9/RnZmFiScbd1XAmRuRzDH3/nxAQkgS3DvJyx1jYIctM27quWx547IJ9aXyMq5WaAh22wIAypxWN98xr1gLBDqOD+IPkEjXiZ8qGNU2ppspmbf9m2SxHQSrHfAvhsOnkPPkEz7Pjt+rl+OnayB2EGtHDmB7FeCfa8McF5gFXm18uWv3iltPWOS7h+SBVPsOJNTEqUw046d78xYBD1o3V32fGVnJyNra89jW1MjfBqvYWx0fLBXSD167Ww61C85iSg0D9jsTAcyRK3d9t0SGe+TmgECI2bvkNcDlc3soxs06NFuZHi5/TGZlrYOKs/smN6KWtmXJkGImaVr0yYByLV5XhC9X4LoaLl56Tz66NNvCzzcw3DT+Fx+dWhXl5soOJLmxrcOvVIoSBGh8WGvjjtf5kOsKjNG7fqQg8laEdfoyJNONgs1EWvWrEVh/Qt4GduHb2JiEupHipBibTQ9PGjqYE2Zkme07w8fPgXnvxZUL8txjouPMgX8ru3fdywIjjjPSvVgvc2+ffvMqhyDWk9XyMnOyrIp9m7v4cjPPdDXV4qI/iYxMQEOQuhlePRoiDNNDj6NNSdq6viXlOP4ai14oik4OH78pEyfZrnG1K+nzZhu+c+0eHB2Dxy23HkaldFormOvDhodsGiPB0wBAwVxpMmxyRYtmPI2/S1CXPolS8pNN+fLgY9xDuEEtKLLNfXTcY6/NkJg93J0LT1eqlaxiDwnJxFz4TOKQKRWkZ5CuxJQoTUCun5wMt/2w3hOv867jpkZEALTzZsPAgTZa5nFxUfR54Hd3MOBmuukh++a507V5VTpjevwOv7Y7Svl1df2GLUjGh15XScAdR6d+25w39mcVH+n1DzdF+9lHXschAQUlPOeUOW3povWkWBtld7ng9D2d+1yFCldR4/TvSa4L6V8uT15dF0Cf5ci5l5v4fN4CQD2VLDca8G97lxqn14L4aprOnaXaqbL3P35QPea6Jp296Gf3ePPyKS6Vryh6bGQvbGxE71okBnxnpMWhOTIE0+8gQBMJp51reY61zmJRp1HhAdA0lICkgyRkuA94vmr6aiRIJeflgAAo5aIejvT16S/D8XGSaYnSTYcTDU/pHLfOHBO0iCVHRXt0Y4AkvYcsL1PesHVj0kKPdOef2yHWR4fM9V+j0yP2te+nCE7oXi172yPDMOpDM5rtHWIY9BnI6nbbrc7ahoyALZOID8V/SMGB2R2cYHMAL0sHr0u0lNC75CehlpBnz9j2U4NHutkGprtNZsBWiStB6pL3UMWlNTURUrfEMfeDke4QWZMtf1RcqJHJOD1x8jJs0BkFFmKxCQLeLrRyPcv/+ffmM/3fumLMqPM/k4tAuejEcEotWxPJWuYNVIo5G4HDfTb/7Ff1izIlZuWF8mQ1xQ2Gh0gz51vln94YLesWVQgt6+wIKO7px0gzG4tIdG+o2JZEN5sn5Wj03IQe/ImYNQn/RetQ78PfbRaAABonlCVZOflSp9XsxMXnyy/8/t/L9NnTJXnX9wr/X0e5YzFQLDIKGS/UtPl5puKpbw4CYpo0bKsPEnyAdTYGoAWn1Is3R4A6xi0+/KhM2RamgUlEZEj0gIaM629Ddes1xOmGdS1AXRQf+T1JjQ29CHr45M6PF/qGzwqFepJhrx2XzU954K04t5e+2xvgepcpKc4V5K+QlIjS5HhbpKXX355EoSYGbr2bBKAXHvnxFCubrzxRhPB/MEPfgBHKvVdA5CsrAx0tp4xcZ+Pd539cCft/QUgK9DRfcaMaegBcRygQpvx0bmMQfQ9F0XN50yNB8HPDDw0qZa1f/9x43QxyzAJQK4+AFm6dBoK1jNQDEsaSNNlMxx6lUxU13A1AUg0CjoZOWZNB6PHTU29ABy9AGhd47KBHM+vE4DEx8eaAv3S0jyAjnOgXp2QuXOLjNQwJTSvFgC57dbliMC2yL79tnB0EoCE1aZ9CABIRGRImjkdGQgWmfP6ZhNEZkWYxbv55gUAabHIrNbJtm22menVAiAErKgEg6SqzVqEA5CLrd1yDB3bA8jSJqLWrvVdAJCFlfGyYpFf7n/Zioa8GwDC380rDsj0omloiIeofLIFIe8WgDQ1tklnXztkX1dIcmyTzJ9mHf73G4BwHwdPNMkvXj4tv31XheRmW/BAACJoUNuL+f2b722XtIBP7r1zGiSou983APLV3/kbmTO3XJ557vIApKw0Re77dLmcB3UuBsDxS+tRf3EVAAiPuR602JcO9Mr0KQAcQ+3vCoCMQOogvmGpYR8wCPrss8+Oyx5fg27ff8ohTQKQa+y0E3zcdttt5mZ56qkXx9EM3ulQmfmYM6cCXMgtph/IJXYVAIgpFvboQXz5hfcC6OsPFUpz/7ouC9bU4XLrWrQPBjMgeYjMrFq5HGnU103vDppL6aAKWFZWCgDHEYCPUqP2U1vbGFTByoEuezvT/TBGbFeuXGU+P/jgg+avD5J+mrEhFYRULhrT564CEJdRhUX7hDACrN83NDQEMxyZWemIaNuU+/3332/+Mqsya5ZXIAkVLaV6kdLFGhTXYmPi5Wtfs7Qs2l/9jS3azM7ODRbU+cFJHgxqrNuoJEUKEjxN+KqzVcHfk0dOqhpNqWH8rHSRMaeDOovHNQLOSPYlakW4VriNlSv5ovGbAvMarwB1IirVRBkQd9lb0a/MGMdlxy6l+1FSlMpCdMpIs2pqQrdyqKu0AHioRUBrP9xc4PN2dEal51zJeLhOJDonq7lZSDdrw/1TupLZkAMHqnB/28zH2bNNE1KRuD1ea+HXo8kmDltwGV6wv3RpBXjREbJlq1XocY95ALQLpR0y4+VmQNwia71mNLOI9tCmqJ1GMQddrtcSMwVBFSxEOF17uwyIex7c49Tf6Xbd/iKkeZDWZo/fZyREw83NPAS3BdbGxIX+9tcuQHXpYe6+3XXcbFnwusP5DNZigLoWngHhv0mRUlOqmUtjIwDRcbqZntTUBDwPArjuEwFCwJnPS8c5jJbnnz9gNufzeSFifB4ctLK/eVC6SkVWg8Y5S0QGQy2ALAstCdQrWiyebckodm9BZjkxkIBCebtuOjK5CZ6QRYKXFe4AwD9Z24JmcH559UinJGFstP2QQ12xwsrD79l5SJ59MrwrfC7oNChKvyURXcmH5LGtNqsxjAqMQJpVUurusKCEliGWzrS8NEoOdNo+T7PL0HOlPZRNvmnFPAQcQBWLbQSFrE+GvKJyrotcOp6R9nc89tZO750A+WEaqUHnPGWr6oZjKJaGeqAUyGhEsawsHQbVyN7XU9CLihZJzhQsAc1sB3B+aexrkexlWl7ftk2uB4OBFgcKMm0M7/Mgnc8yhzxjsY93LeAx9x/PV0k1shV//kWruBjF06mJ56EBuf+Xh+VcfZf8Lpx/X6R9t3osQslGvUzQkDXrhOIZbehiv6QXWnqUtHTJm6Bh0VohL06LSSvGfmw65at/dL8UFBXI3Hkz5GcP74RIgncve38Y7ImKbMN7LU5+4wsfl5VTIQ6DRH0ixAy+sNq+5xL9yZDVtbVlQSqz1KAvjV3mw7NpBA0mae0QxWjrs/1+YmI82hZ6kRxr7ZIXdndJcWY/1LbsHPf0QbnNow82oSN7Xa+9RiKRXaGRqtkB1TWzLCJa4nDtlgU2SF9TjKFC79ixYxKEmNm5dmwSgFw758KM5Etf+pKRrXzuuVfHNQ18R8OEs5CLYu2FC+aj6dl23JghST6znasAPNRpoHMQdGigrhSkYHlKI3RUoj0db9YeuLKWWl/AB7O+pPVlm5jol3s+80nQSPqglPXKOLoFVTRodO6LkYIvLMQLLZJUBx8kal8MPWQwDzq22Ng4NPe7xfxO1bB++pOHMNf2oUdTBS1SkOov2HT5HXfcYf6+/vrrwTGQnkSw4f6GnxltWb9+vVn+2GOPmb+cH2ZwaPPmzZUf/vBH5rPl+NuXuzr+cXH2BU5js8ma2urgvwk8aP3I9ihVKjfX0hSa21qDikDcnxbbKwWH6wzxDQnjfLCXhZruk8DR5bHr9yxapo1C7WvDhjlIowcgJWu553ocwY15H97Osdf134ob79ZkuOuxlqOgINk4UryemOkg+GBvkXDjtTYCOohrl6ut4DqX1qqEKGf87nIAKvw4osC/nshcx3XOnBJQaHINYCYI2bmzalwROtd1ZXbD5WA5HgUgvH/c72+4YTGcsW5sM+Sg6Xj8/oTg/WFVpuzL3QWoKm/LZRMBEDatY+0WjaCZxvueND4zj28BQHQcE4ESRt1D9TuMfo7z1IwD5wYMlGJkAYg2fKOMqif96dVIJSQkBoMH5I1P5NhPVIfC9bS2htufiP7nHo8LbPTeHjGNCK3pMV8OzFBePEjNQjdoXV/HwO2HGouOGlnfiooCMycRqFvYsaMKNWJ2HvpQb5CTE5Khzc60XH7TnNBTUkpI8AWPj/cVLR7fRcZBSRH3U3a6x/HBcuKlWK9jYmG63VYCHOcaZO7OQjqW4JSMpoopPqmNsJKytMde2CXPP/OG+RzpNSRMSLZUrAUzoWQENtN/vFJt/g2IC8qVDarMnjfd/C1J6ZGt23aZz/fdtUBSxNJSRwebpCrCZid62o5IOeqeevsJENApO+64ZEIRyoc5oQ12R4KeZdftRa+TaM9hjfbAQUJGiGZ7oaNO2jptbWFH+0KpzGqWWN+oLFkw1yyjNV+0gSNK6RYX2WMZcWTQLzS1SEGxXa6WjPtsCFl6WjTek3qeIw0F0rtGKFmLZ/M3Hz4Calmy3L0C/WQAhSJjQ4GNEYCQrfsb5KEXq+T3Pj1NpoMG1dVga/7SUwAyvettlH+77XN+ABS1rlpL182dO0d2P2dl3HuG7Xg6Ids+bcFN5vN2SNh+/yevQcmrE80026CoaEFDpNdsNRCHhr39lsL2h797sywE0Joza7o8/uSzeD9GyE3lftOMM8KjQi1da4EYnyX1jTYjm1uE69KrQ2xsbJa+Dotu8kZtkLQP42qDhDulj7/30lmZVTgKhbUx6YWU+5Splv62o+oogIsFULU9FqCS6dveYedieAS1jt47b1bWDTLYEWcCiyxMn7RrZwYmAci1cy5M3we+dMhZJCXj3Rq7SS9bttj0zOhwpFqD2/sQABBK9eahdoI1HuzM7UY4FYCUopN4cTGdcDoK8XgAxUwCkPcBgJDutnxF6SXgg9fT22U/3uoavlIAEomIWU5OwAAP88LBy7Shvsc0XNMxTCRkcC0DEB47pXIXLiwzkTtmPi9cYAPGAQDqTFALz5tmcUePQoBggm7i4QCEtUapqQEpL8tHVDxTnnxqi8kIhtskAPloABACJkpIl5XlIBt5Vm6/fRmuHRQ69wyAktWGjFqDEeNQeycAZBSRaB+cyfSUUJbmcgBEtz862C0nG9sF7UXQgZuAxWfeZXS6mV2NRg8a9j2JRhZlFFmDpjb0scCP0zHEf37SZm3fCwApQfftgcEpZju+qBbJ9/dcBQCySEqSOyTN3/+BApCDZ9vlZ5vPy/9z93TU6EBMIAyA8BjrmvvkJ88ek+VzM2VOtpelukoA5Lv/9qwpcj96rP4tAcjXv3qdrFh/Pbq5x0pyywF58Sz6f8RGyDI0k7waAITH+eSb++TQhTjQ7CBg43t3AGTMNyiLUr9sKNmU5t2yxUqhT9qvfwYmAciv/xyYEXzqU58y0elaFB5v8yI+72ZoBB+rV6+Q7Tt2wXn3lCaMl2YVVK6G9SOr4feKGhnZUJWrj3/sNhMxfemljcHmY4wchmgBoUyHG1FmgyI38snMxp133IaXVQz+QyFaXQMeGjZtzAwJ9zdtWokprs/OzpLzmLOhoX7TyZdF2mqMNF70Gh599atfDS7/0Q8fMJ+pqqOZBe0ezOX90IpXhZ1vfvObZt3vf//7wd9TlUyjklzoSiDrSiH1nNCMz50biqJt27YTDeA+Oe50sGj+pZdsdGrunPnB7+IQndTmhxcbmyTNi2Zqbj4jI0Nqz9soEKPQmvVZu/Y6KOYsNsv/7n/+r+D23KaFrhKWRlejfbFBOk1ZeTYaMBYZlatdu05d0qH8nQCQ8CyCS8HTwbnUJVKrcnKS4FgnmExHIyhW5MDTwgHHpdkLu8XwDIg74eG/ubSgOKQoN+5E4R9uNDx8DlwqlrsPXudKt9HllItevKhEDh2uhXxuBa5j9Ldp70SWLgkOph/H3SYvIIocfl2ZDInHpFm/bqGhy0ANwoCWI0dO455QidbxDfcoMKpjUAUrO5/2vqIpPYj3oSpQkfKmx0kK4kQZEL0Pwp8zlzs34XNqsnDeiXWLvnW/LhXJZhFs5JQ0D+2Nw4yOCijovd3Z2R0UhyDNTK9zzh/lua3ZZyOzsvFxoV4PKirB+2+icz4RzcuqmYWU1ILnzmGmhdOyzL6ZAokIUcnCFbi4XV3GYygpycT9PoTnY5uJMN9zzzoAj3o4Wu2GntjRge7SDR3IUgVA0bTHGYeeL/qZ1KNUj4Ll93nZJvTG8FFVbawXkregFWVa0O8xX8xnf5zNUqQnp0lGvM0yxPpD/Zci8K75q+8+jQxBrGw/juJ5T3Chb7hcpkFZKiMlFZSoKONcBxKiZNuBJnkTSlnRUQOQ4bXjKJpmMyDT0RH887fZ56Zv8ByyGTbzdmj/RsnLt5mY4dFoaRorQl1EokQMX5CokVMISfVLYZbdRgeoRuXFVqgjEqIALegAT0sFxZdWd6FaBiHhancSiWaRNssy0F+E7UCdTE5KeUmJTJtpxT/6obRoDL2npkyxoIdZ5cw8S/PCSwvPKnv/xUF1Ti0K0X7zs2AnXcoKx43LvEZ4Clv//GqtKcj+xt0zcFt7jQbxbB9GBsLbObrER8v9j+6Vafl++dz1xRLhZAyHOvvQOd5rfNgLSlm2pY91QmkqyuvL9epm2xQ1FuqHU+ZYevKjz74pL762CQpp2fLiyyO4VmxmrK/PK/7PAP2y04qcZGUnyD//0+/KqXO9MrsUPXWao2TjGUjh4i76xBK7P71n/QBJgYClo0VBpCLgiRr0Qpkw1qOxDfTYjEYE+pMMeRntLmTdnt51TLZXjcmiKQOS69Uk9SHLfODccbN+j9fgsLq5BrWhlpZJNgOllGlD/cjOQfZ/WuLN0orALoHIM8/Yxr6T9uudgUkA8uudf7N3qi4tWrQIjsYLeDle2kTuSoeYDE7q6tXL5OChw0YBapy9zwAkNRXNpG6/BRmIjXjpNb4nAMJxL12yDMXz041D/dprjObahxMfaBUV5XBKocCRnmmcqTPgHDO9Wop8PgsyLzbZh+UkAHlvAGTOnEIpK8+V48fqIAJQE2w05V5XVxuAsDdCZmYish2pJnJaW9uGIsJhgELrvYUAyvjL+8MKQHiNzp1TJNXocN0ETr87n3yZMrJN55IZwP37q0x/D50HOtCFBVnIds4CZfNNqLBZ2s5EmaXQ/EwCkI8CAKGk+cqV09D744S5T5RC9/nPX4/s2QXZtfMUHMQ43EdpptFkD+g4vIeioRn+VgAkKpCOejdkLGTwPQGQb/zFD8x1uskp/yAAoSX7s9E8zoKAj63LQp1JpDz09Nl3DUD6h+OlZbQczmebjLSHwPp7ByAVgB89gnzkBw5AInDO/uzhY3LrohxZMcNmskbCAEhcogVgf/rdl6Uoyy+/daMFQ7T3AkB++B8Pys233yyvbewCmLeAJxyApKINelZukvzRH34CWRJkc3MGJb7TgtxfHemWRADLW+dmXxUAsv34cdToAHDUjMqaOfGSgp4s7xSAJEEZMSV6ihQlrDK+ApsJv/LKeEn08W+UyX99EDMwCUA+iFl+i32wHmHNmjXg7+67tFbjHYzNFx0ha5D5qDp95lLwYbYTpgTzDratq2rElA6OFmTzxbcA/NjK2bPkkUefCEZRY6JtbcUQeJtqltdvaTP8rNE8s9zjF8dE2+haZmY6ivHXm2jl8eOnTFaIztqaNUtBLcgwWRXKiB7Dd83NzSZTkpAQj6jgFBMBpMPGQFNamlVxYddkFn7TNNuiFB4dXzSiX7TxXZptZHTevHkG3NDSwRtgURuNNJe+PhuV47g0Cjw0bCP17J/Ahx1t+vQZwXkbQFRGTTMSlNBVI3dcsxOcp0xPV//suZpgt3Wqf9EKCwsBEkKZnzle9oTLd++yHXDV+Bs9PpezzjH099no6/z5JShCLEYUqcsoNO3fV22W6zkyx+VE8cbt4G3+oft06yH4mXQS0qyo9kMKSVsblc1CGTvteu1ufiLQwQi2u1y14t9ujG7NSSg6HQoGuON1j98VUAjuA1Fs99p2O4Hrtt1eGxUzC4wML4/blWSl1j0tEz0cFsxHkzIUCr+5jcGFRrMendDbb1tl+PcvvWylTrn9YDG4l03gMp33/oFuzHWo2ZvWH7GomzQwmtYOMbOg0ro8Bh0bs5zaoyZ4veP+0sybFphONOcTnjPvWmItgxvhD6/V4HdaPxHpPS+4Dx6vPmf86CStdSnaA4iZQpUNjotNgMNkMz18towhik1jHQ7NB4qQHnNGRrqMDNtnAiOq2pk9/FrQeXfrcCaScp7onjHXnRep5Wcf5GRpnONgDxbnXtPMK0E675VDh2rNOR/ot8/V0tIcWbd+jmx+/YjpeUNLRcPLbDQ8TEwCrICAxSii7Hz2+ZEB9oLhEod+QcxYJKEfRGqkDfaY30JdjhaHOr5Ir7YmwXtGc3mRJyGektoP3r2dw3+6/8ng7x997DSaCVrgMSah59tAhI2sx8UMyW99oUx+/uRBXHdD0oWMDi1SrAz49TeskjtvsAXZyXJeTh23mfBOZPcDULyjsYC6bWwuftMhc2fYYz535hz6TYTqv1L8tnbAD9ncnEz7Odqrq9u0fTuaP9qAXfkMZBx6bJF6vw+y7WM96ImOOoRS+xvanEqbTcmAvHGbxzLITEsVjxEKABcpCVk2u7Jju70v52C7g15UfwSZkGGv/iIRz3ztWM9nvvcKQnJlVF483Cbbz3TJH942VVKQBR9GX5Y+T1RkDIXxESP2+AOQUL7/V0fkzIV2+f1bClDHEwUnPRHF116tZEJAhgESaB1jsUGWQBf6R5nf50D212frYC72xsgXfvv/yF33rJAdm4/J2Qu2BiQlYN/LvV2nZd6sAsktTJHKBYWSio7l5UVJMjWzUVI8WeP+jiny6NbTALuRMj3TnsfMzDTJh3IizRcYlIA3F2Oj6TLoBRcTvHsaroz48Dyk9YHVUO9J3W87i7q2k+3IrqRIPGqZGvrstl/ea2uMuiKGpbXXAtsRKIcxO0hj1nPUaxWQlQIFx7jFJgtyGD1cVG7frDhpH/gMTAKQD3zKQzsk+Ljppptk69adwQ1y264AACAASURBVB4X73g4KLQ2jjnAx7ma82i+ZwvoQvbegYfSkUJN9kLFqXwh3nLzjZZ69fKrQcdUC1ldpaXxTt74Qt2+XptmjqeWOYwUqyVL5iGCwvqOOHRmrQZditr2tvFSR3u71KIPiH3YDOPFW2o+nzx5QubNnQ1KRqpRh6ETcujQCSPHe+KEDcepw+9SOtLSMgyQoQ0P9QQLuVVa8MyZM6YpJI2OENWv1NRhodxfpFeArJQpNghsb7cPRdJE1MH68pfuNYXttMOHbSM6MzZP3N0Fblk5mdBqt87hgQMHglElpbbRqWIfBjUqgKjpdtSZ0bHye9NE0VPNoROUkRFArcd0AJ9oObD/HObrgpNxcDT6PepLcCdv88F1OtWBtMIDBG0JoDHYCN85NMRqbe01zpHroPM7/TfpYWqkNNEupVKNV2HiOpeT/Q0Wgzp1Frp967iHePC67sjIwLgCcR2bOuN0Yl1n861oRdxmHjrJs29OTU1L8HfueHmdpqG+Yx5ASApoWezxkZwEBTc4GmVwjKh09vIrO82wXefYzXoErw3Sg7wicV6vvO5pxhn3qBC6b97vug2XckiKmAJ7VVnjNrRnjtuX5EquEb0PXdUpjiccgBBo6LOIfX2GQVHRc+sKOJCKaY4JakY0Aiu3HkYBGsGHFrWPejQXghOl9xFQxaBRGs0qhtlnE38ffj1xrlzQSQU6Nfc5Ez4f7rXLz8wA6v70WF1AqXNSWVmId0a36Q/Ccz46Yq9TbmM+GoTOnJGPZxEpW2NoBtdrmpV2tvfgbx+andp7iAA2Aw6kjiE+KV2iUW+V7PGtCA4SPDERrq9gJQY0JjuvRZKZEQLpqXmWbuTzZ8j6m/4oeKiNzdYZb++3z5DoZIC8YavQxGfQffeVyD70FTl6qk9a2uwzmM902rKlOVJWYqk78yCJu3vHc+bzmiUz5Xy9BQ1JUABsAfyIkqVegIv3f4/J4owJenygx8ZwHyg5I31SUQo1KO88Ti2yFK09R47IiaqQeuCc6fZZ29aHQnJQ0SJHayUrKULyobjoWhnoV9qtntn3SEdGbtRTGIwEjViN3b7NMff0y2iXfSfwfAYS7PHFoiB9DNcWLcLjVz66rU6O1PfL76/LAagIPft6USQ+4DUrzCy0Pan++aebpRZU1ftuLZUU1EvgZjHLo9AHJCHGAoghFIc3NNt3RdU56ytEor9JdqkFeZuODshDjzwoGRAwYCuP08ctjbtvxAYtxka6ZNVCe55X3zBX0oBPEKvCO6lHcsGCoLFQvPZinPzi1ZMQLxmTO1cWgKVwUpaDKmrGE90vvj4PPCJQGaT3eT3C2uprAO68IEk76NBeELMb9LyXAMr2VLXL7QsIqC2gbcZ5pT2/Z4uc6bLXD+/rXvTlopGWCkkz87kbqpylaaslO2Gmed9v2rQpqDBpVpi0D3QGJgHIBzrdoZ3xBtmwYQOiEcdxo7dOoMBzZQPTzEdHR6fs2RtqQBf69fsPQDSiyqY/Qb6250i/WwByxx03wslJMX09zp+vh6PMhwq6xuLNzmZuVafOSGeXjdS5ACQW35EORsoWx7Vz537jnE8CEOuUTwRApk8vQPFyDrrZ+kF5agZ943Sw+7Jbk6HXlKqXXdkVOh4g0Mmkk8VGgYzKsqajrg7yiWhO5gLU/0wAJAXzXjI1Sw4crLksAOF5uOGGRZKelmwye8wk8i8zWs88uyXYcHISgLAO6qMNQOIAVpcsKQX96pS5BcMBCJfFoOg7C/UbOQC36QgssF9ILFSW+OzUvjDM6PAz+zjE4r+kdDSvQzF5siez+0EBkM/ck2uUAF/efOE9ABD7LjCqhqgFYb4E1S6oA0ATvqF43C9QSYRTHwXwnZGITt2+YXkrADIKp71jCGAFDrcwWwMwt7DIZkbUPggAMoDM5LOQON5X0yNfv6FAUqBcRpsIgLRDuXE7AMMvt56X/3pLkeQn2uzduwEgKanJACGF8vRjh802JgIgH7tzBbI3PQIhtgkBSDeUEh/ZWAXgFI1MSPdVASA9yGQ8urVOai52y6fX5kgsgj3vFIDweGak3IysX4YBwI888sikPO+Vvsyv8nqTAOQqT+iVbo6SsFR4OnQI0W9kMUyR+Ds1/G7Z0kW4eYbfN/DBqJ5G8Pq8ItV4pO71cxxeVkq94IswvJsyD+ly/RSUjhWJl4NmGvr6LT0iNTURkrYrzQuSD4kxFNQxqnj8xHFkR8owb0cRObdp8bNnz0L5Jx80i3QpyM9FhHgLwEciosRJKMi1L2madv2uRD8O2ksvvRKMgFK6VqOLrS31Ic12vHjU1BlXGV8uJ22qvd0rSsS/C1EYTzuw/5D5S2le7XjOfxfk2zG7NToqdduJzui6bc5pR5ft8p6JLrMaXW3r7AiOuafbRn4qKipAlbJFj3QqtJs65UfZNd41k6XxDikGEfSlS2eaXioEwQcRhVR53XE/CvtHOM0pfF3O00RUG6VZsXcHO5QTeAxAjlHXDaeoBCVJHQrKRNFkjV5zHJbaF8qMhLZtgbgLbNwxct+6bVf+VouTXcqgKxvtFgbrPHAfSldz58IWJ48fh91vpKxYPh30qpOXpbZRsnfJ4go5VVWDbOB5E4VfvKgCQA4lsier8duDsnrVPGQCi0Bf6wClqw+qQ/2GTrV377FxGZu58yrMUElBSPSKZEnB0mCB3s+cjzavYJcZEM2CMNupWURVp+N1qxmgCWlp3uRMREPSzCrnR6P9rgSvSxlkYTwtkBQXzFiSctXaau8VCldkZtgIti5zz7nbJ4PPn1CWxZ4XXttjXrdxjlXlq92ieJ5DPQ7N6DE7EizCx3ZCVMOJ+4C494xeExQv0Lng9sPngtvnOPLyUk0jVlL2QmYdU6UqEmj4vT4pyYE4fA5F4gNJsehmHRB2t2fGuRvBGj5j4xHs8UPuKhbBMVoGIsyxXgQ/Hb0YotkMybEU0JkyvGLirLJU9MUIydmig4NZ89DJPvniV/73uN/1oOv4wJAtWk9CNjE7O1nuumOJ/BMa7UUk2GxoL55TtGx0xJ4202bpynObUEBuqabZAFQp6EdEG3aoXX406qNRwUktL65XYjPvMupbBblRcrHVJ1mpI3hv2mcmO7/v2GaDd2uWzELwymYILrRnyVD3cQTP4yQuAdme6KN2zN41WF5SIJnJNupfUlCE+bEZjij29cA72RiowTS9jvi5H8+8cRmyQbu/BMgfR2p/GC8TQup0FyjFD+7tkgudw/Jby9IkOc6Hd1tAOns8wQJQ68y4QFtuOXNadpxslef3NsgnFmVIZWGi9CA4GR9nMwqjyC77vO7tg12WonQazIkovz2O6NIp8tAvXkRvEcrmjskjj9n+MlFiJZ0jItrx2b53fnL/b0OCuUXmohFked4YnhWWkZCbNg9d6u3x9wDYEoRA/VtWzLJZj1XTy6TbyxaN4prykl3oJWLnKhLH3lxnszNpEETwQYqfNoL6pW6vn9lPAFa70JzxnlU5kOe1x9Ew3COvHrY1QFXo/0UBARoztr3IAtLiKdYBa+ttl2U5n0fPFxwNtvnQQw+Z5ZP2wc7AJAD5YOfb7G3ZsmXm7/4DqtM/QZbCU7CYcHgELLCKihl4sMRNAD7ee9bD3a++FPVFaXp7eC8pP7TUlbqkdR+Xm1ICEdfp04cyX+L6wvYhckdbvnwBivML4VB3oD5mL5yJDkOpuv76NXLfb/8X1EH45Rvf+IZRvUhFujYNdRnk0h44eBQKJDYNS8eaDkctFIFIiVKKCB1zGovR1GkgpURpJcuXL5dnn7F9PLTuhZkDpZbwZc3jpq1atRpZFsvzJS2LYIC2C3rqNAIrUshoMdEJ46ggzFrR3L4AiXjg0ji/RUUWrNx5513yne/8g/k8hAZO7H/h2po11wX/uWnjlqDj4oIPfeEZhxfZqaIpGQAf5UYpZ8/uM6BzXNqJ293HJY6jo6h2KQUqBEC0voM0qzi8OE+fboGDTH77pYps7j7s50vXcWkuOj7WeYTqNkIOH9WYgg7/sL0nJqJicbkrdety+V1wM27SvX9MBIhMHQY4yOHmZnj0WBXMrEKDxz17zwR7aXB5enqSzJ83zVDSeC0fOnwahejWAdMxlpUVGvWsHtA6KJ3Jaz0Kf+lEJ+DeyAF9bxvAybHjtlM2fzdvPrjtMBeAtLa2oE/OrePm6I03tgX7gJAOpNc8nVy9V7SZJtWiNPPg0rUuPaeXzqI+Xwg6FHhwG3rutPaCIGf2bMu/X7xkDiiCNriwceNG1C/Ze4I1IOI9O3UcLNLW65/gO1QDFuozor2KiA9DTTihOjRkrxv+Ru9TjktBjUsT07G7zzn3+nBrrlwHVOdoaAjqgt5zhfvUcbh1Qdz3woXFUlXViMyuzfQov52f3WdJnMdtCYCqE497jxaLZckOUMCVYpZnA8gOgALTj3spGk5wKuoG/F6PF35flOfHubFZhs52mwlYVBlS9RuLQm+kQgtApsxZbv7SzjeMyI13/KP53Nxq31sjTp+cSETJI/DMv/eeGXKuDjTeLXbbI4MWUAbyY2W1bSVh7P+y9x7gdR3XtfAGcNF775UASIK9UxSLSKoXq8SWmyw7LrGdYjvd6c6L89spTp5fnJd8eS92rOcqS7JVrE5SYhNJsVeQBEii994u+r/WzOx7DyDQIilKlhxsffp4cO+5p8zMmTNr77XXDh+2IGDY3ymLXeHYPn8c2s3OFQTztJ7eEam+YHP2ikpWI4eiRIZGOiV28jhAzlbMr+MoVhcqC8GqbQVtKazXAVg6lCCLPTIRgQhIlvg7kHMCZbCoZMzrKPwZNt4t4eOW+pWO8biizFJ/aWUQk6ElkBrkcot8KlWHe5xwdXKG8DxPuGKG4a5WDX8XCuov80doAdozozauEuE/vlAvQ6OT8oUN6QBEiYF7rUd+kr3PbBnx28V6VU2b/NPPTskH1xfI3BSo47moYHRCCpblFrCEOepXU3WtdMTYd2ZY+HyJT7XJ7F/5p+/LK9spBz4mvigLQAYBVpfMtf24edMqyUXk9o5V2dLb2SDzC2wh32H/hKnDQevrTpZ+FD99+vQxSY8JlYfXpkorVMQyCqxiWAzyrEJcIcb+XgvExvx9aCs7tn3j6BvngErAOsFPOhXPgUjId1A1Ph6FJdfNse/XSDAfjjVa4PLU6UOQg7Y0N8oFdiGfkeZ3TtTI2ChExsZladZ9MthNMDoqP/zhD+3+s/aOtcAsAHnHmtqeiC9QJgc/99xz8ECpRN/VA5BFixbA05cKpYqdM9zBex+AbN26DhN5rKnU/NhjT8NTG4tk98Xw1qFK7J//JTzoDaiX8iJePIzGYNLFLROkHD16DJVYrde/ra0VYG8FwEcXvMYXZgEI2oSLncKCTJPrcfjQBdRYsV7Ay0UtdHBdCwDJyIhDlCrJqPQw2tHc/Itr2/x3BiBLlxQhh6sN3jr7Er7/vo0GhHZ29poIZ2sbIlTHq96w8OW+D3/sTuPB3rHjoLQhqupdsC5aWAZRgXnyxE+3GfA7C0De2wCEFagXLsxFjafqQMTuugCQDCvWEQ+6DErRSA9qipC/n4K5NCEq9m0HIGuXZ8ji+eny79+3C8jrCUAKSlZIcmwx7qtb4gV1dWJWAdgPy4lTUUJl2NjYNwIQXkP7cBa885My0rUPUZo8tAnAQWShhI1B9GS06poByAvHu+TwhQGJRrb1GHJFti5OlwWFCW8KQDq7BuUfX2k3ieorChLlxrIUULLgYJsBgOw52SrtcC5daOzAwn9SNpZYcHg1AOT3/urfkZc3hqK83ZcFIMVQSdy6LOMXAhCedyipC+CyUlLjIuQmYLbrAUCGIMn8jWdrJC8pTG5dmHjVAKQbSmzZ0QslLXShef8x8vXTn/70HV4R/vc+3SwAeQf7n3K71A1n4pMFH28CFC4TBSkozEbyaYns3LV3mmITb+atgw967dSTRk+fRgnofaO38sEHH0ASeC+kQ+uMisSbRT68Tax0rAlTqdQqXZBWEerC+4xozJ9fAs3wOEQoWpCknIJibOcNGFmC5HICkszMYOIsK6Xv3rPfLMx4nA7UTQgmC0/Ci5wCWkouwEgv/reUBfWocluVf1igiCpWtH6obug+RUU2wY9WU1Nj/o2PS5QFC6wnlr/TpFXSUfg3bb7TjL90qSaQd0EvrSayciGoyel6/HDUJAjzJD1XVNhz8Bq3bdththmFiY0PqhjxMzqISK2iKf2E21z483+aVmROSYmTO+5cJqdP1SGh3Sp5Xal5AYJXEWv67xV4+P1jculSp8nvuFJTVSLvubwUGv1c9+NxjafcRWRs4rj1InJfr9eZnzExeSZ6mPd3M10rD+mNvnijJNMrdhuvt7uey0UApl9DYUGayW9KQyRv7txCeGH7IK1rFX8C9+i5MC/NSRV1dD9vdIWf3X/fZpNPRbUs5kM9+czzpo5HNBaWGsmkt32mCIjOA2bcOe88k5oZJaTtR70h067wIGokw1uV/koiIF4KnjcCotemY5tRlgULbPSmAEUcSa2gMQKiTgfeXyAS4zz4vDcVE2BEMzg+QLcKCCrYSACjaTre2I+Y8cznvBa9F34/PRLnpWUxuuGl803v6+nUv2AEhDWTgsnkXoEE7VvW/qCdP9/soeuFBu5Pj00ForjYoBiFzykMpUK+PMJVQo8Gfz4+Lkib4nGTkiBz6tSlBocHpL13FN7sEEkGXSvORVESI60XOgkV0eehRpBpnxBLv6GFxoZInKs83tKzJvD5Qw/9idlu6kVdEp+l/ExMIInePStf+sxc+d/fa5W+AVT/jrX9MeHrlZXL7XZqeqdED4ESDCpOVHy7jHdYB150whCSwe29pqbY/qqusnM1ravfJzl52ZKesE5ae09KTtISA0B6+2PhgKEIRJuM1tnISxej28kZ0jWagwgJ6JzjqPkkls4ViXfUxKRPUFUEpK82iQttBgCw7XfDfBv5pmVlp6M4n4t6Ow0Lap1NICq5A0nUe8/1yQ2lMea9Ud89CQCByBM8+0tKkuSm8hhEa+Dp94iKxKW4ivYI2P3Xq1ACaxnEQj5c2gdGZevCTFm1IMNee3e7FOZaCvCfffsgzgeVMZz/Un0TAFiEfHZzDtp9QiLd+yMxyf7ON3hBnjp8xGyHxtrf0/7z0YtS1zqOSGktxpftr5GxPkmCGh/ta3+8TiYiUqQQcs/5sZBthooaLdaXiXepjaL0E7TB/BPHJRLj6J+3Ncgq1IK5bbkdx5Og/Q04ymOoo6tFIYo15BLIfSMQfwA10VwnVfAwh9H47gwFo2AI7faPT1fLpvkpsrQ0RboG7HvwZ4d2y4l2WxuLAZ/hERvtZF4KbZSiEqGZkhBaKDFAoUkROYjMdyFa/JqhdM/aO9MCswDknWlnw+23cruHER62L84rNg8QSUtPAuViFQrz7Z12nLcOPJS64IdSRIKT6vQWB9MFRgUW1xcuXIQ6xahR9Lga0xdkVGR8oMgZX8CxqORMW7p0HigC8ZgIDgUWilz4UDYvMzMdifs3gRYVZcLCLJK2e/c+89Jes2aF0bs/e7YaNB+7sA4UQQIFYenS+cgbqTJe4GGEhPPwQlq9eoVJVj9/vsYAB1LLaMzbaGiwkr1q2dmp4N1aLyHt3DlLhSE9JiwAnoIvc0qY0nLdC8He21J59RW7qORkFx5p307KvX/ggQfkiSeeMJ9RfUcXW1VVF0Azsy8h0ryUdz/qeLRZrsgUv+d5qXhDi4ywNDF7jklDu1qypFDqatsRKaq5IuGDmTj73s8oFat/5+YmgDaWZBLL6+u7ZwQeU4/3RorV9ORzXjuBahB4OJ41zjsj7Qr7ez+fTrki/WAKkPJI1WpbaW7SlPvEYtRbRNArraufK2WG36mEbqADsDFTboTmhWRlJhkVssWL58K7DVWecxenKJBNzUsJ9im36CCYSRHMe/3ZoGIRhJCyxSKHP3r0KfO7ueVW2Y0qb31O1EFFJfivqqi9XQCE16iggwBDnR2koGguitJRuJ9e2513bUV9oO3m2lloUPOhkpNTjZOCpnMT5w/NBzF9455XC6LteNK8KI4dPR+Z7156mPYvVee0bb1gQrcJ+oN5HcG8n8tJUKN6XmCYeClb6jTQc/G71auL8ezWGtEBb0HR6ddDKlKcKyJH+lVkpF0IjmJBF40kdloSwEekAyNJjpbF90vgOQiFnDTkef0jIVjo+ZBThIhIyiSKA5ZgzrXHmzfHLmLj8Xl3p6VHMWFbbcOmL8q//vPPzZ+//1dBed7IREtdmphAfp9bpH/mQxbMdPaM45xQP8S1jUCuNjIayl3RUVB9g/MAGR+kTvkAOHjPpEiOjGEujQ4qCfIYCQBfRw5aZas4OIwiMHfHhM8BMEiF8y8KvT4hUUl94u9KlFwkdo/1BXMFo/CurulOB1BBkv6EjUj2DyAS6fIyhgfRflFzZHK0RwoTneoSFtEqobsGLIc5xUXmd+GOgnWgilGPPulB3sLdy1Ol0L1KfHAC0Paf75WDF5G3hWT8NOTorC/D/J8fKz5c2ySkk2noOvn608jXwBj93NZiOYSK6a+e7TCJ6e8DDSo9AxXJoZJH++Gz1ViMj8qWilSAiF55fE8V6FXh8tlbS3Fuu1ZITbNgbQDv1pERC5gu4B7bui1F+c//v0clEYV+X9l+GO9cez/9/m5Ebiy1KTZ2WL72ld+WioI4iQ4dlG5XDDcjNU9SkiyQycx1KnKYw8fw3PUgb+W/XqiW0uwYuWtZqgyhf1MKkMVOA7CkhQCIhDmZ4kFI7Uc6OusIonKoKmh3BaAIj7b3eqK6Xb75XK18dku+zEm1oPRse5NsO3vcbB9vr4PSlx2TvS4XJNSfLeGTKdI5Vik9I82ysfRT0tHfIP0tIbJz586AXL69sFl7u1pgFoC8XS3rOS69Z0w6P3HihDQ1e6qTX+m5HQDRQoNvBB/msb3So11+P3eeNwMgfBHri/l6AhCCBCaPv/rqfqPWoi9xBSC88HvuuQ1UqigsOpDIiIhDCvTXWfGdid4dHZ1YtM813kp6QsmDb23tQOQDmvGIqMydy4TwQSzCCk3F+aysbLzIB8CnvgRKV/OvPAD5wINrpbamAyDYvmxnigRMHxxXAkDy8/ESB/hoaOg1yeVMLL+czQKQqfLTCkCSEmNQtb7ciBo8+dRuUyfAu6h8qwBEf1+Qny3rb1wG2dPTcur02TcAkOKiXETvyuBN7RMfcgFSUhOlr2cA+1e+IQISA/rH/v2HTKL7tUZAZgEIJc2uDIBkZCQiFygeEeFGA4bfKQDCZzkW0r1cgHchVaKnxyd5WYnm/4VzbYT4egCQO25Kk4Js5BR2o2jiNAAyDPA5gIjDwJhNik4OHUNhPgighCPCnbsVsOQCYllBz/V0AJKacQOkaHOMsyel7CJkeSNksC1HIpMg4NudhmT4IADp8+XJ4FiklGR2y4CrtTQFgCAvUULjZTJyjpHCRplQREn8Jt88MnRINi+e8wYA8rWfXZSspAh5YFWqiXD0udoXCkB4TzEorNsOmtWTe+qksW0A6mShUooF/AMrLVohAPnKE7Xy21tw3S53pBeA5tnjrdLQ6Zc185Lk7g028nD6ZJs8fqBJ/vr988SPRTzrYvzB9yCMggj7hoXZctvCuDcFIA9/5huy9X03y6M/2nZZAPKNr34B1xgj0SFXBkB4bZWVjfLMyR6Zj99tWRT/lgFIV1c/okh+A0K+cHOx5CVH/0IAEjWGXB0Ur2wdPQYgOiYDUH5DY8vmok9L1dmLJkJKivz0yPZbX2DNHmF6C8wCkHdgTGzdutV4vE+fRiJoiCY+Xp3qFRNMt27ZhGTSs9MKDV4H4KFt4KV8ubC4H1EBql7RvJQArRlwJc13OcqLFvmKN/SqucbbWltrw9305Hu91+qVZDuUQHOdNItml2zOxZoql8R76EnF0COfP3+uCXWTI5+WlgRPaBeiR4fg8Rk1C6rNm28wdUJomkw/CE+Lelr5OxoB5O5du+yLAN4cel1pTGwnWKKVlpYD2NgERUZpaEwEPwWdeZoqfXFbq1ZzW+khfrzsdB9GVvQlQ8qLGhPaNboyCc1+NfWW8p5CodpC4+JOvfOrVpeihkQM8maQhOnx+nvpL4GDeTZ+EQBhfkdefgLabQBUq64Zgccbf3/5xHLv+UmF8eYy6Hd6PM3t1M8vN8bekCA/4S0uiERU5/r2KlQFzuWpd8LEfW1Lu/gLHmdq4UpL1wn0C0QDdN+pNB3bDvysdE4e8pvKAaDbUM/DFo7kfQbrVQRBy0z9xeiHt09HXSKqFrLkmOD8Q6MSXMmcHDxv8+FJPy31dbaeTV5eJqIv8406UkNDG7zPPihNxRmlvpycDKm51AAt/0ZpB40xGeL/ixaVISKZYop+PvWzneY50Gsg2NdCpXFQndFt9meci3QqrYq0R33RM/rBKAiNz9f0/h8BHz9QRDFkOADQOG8oBYvRP6ra2Hu1/cDvtGgnPeaBMYk5Lqh4Zb3MpvaJoyuxNpGKUHD+8dLDtE+9yeioExcwb39MpwHy/FOoaajOQPPu593WY82dm4OaFsOgpto8Hy2kOv34PBYjIDEu0hGBXIM4UHBMm2Cqgk/dbMejWrUaayzR0hEB8SMZmhaCKGN+sVUUo41PWM/3wGSEdIGaM9g3KRVQqFq4yFJXM1LtfXAMRU7YyEgEKpSrrbnht8xmY8wCmcC4UfNFW+/03TfnQkEqRp7eHhRwGPV1S3KGHaPzlwfLqqdOoHCiqwmUFrkY95ontW1PyqL5RWgb9CEer74eG51ob4YKVvQiUGGLMEf1yGREs/gnL0p2zH140BA9RKRrboJ1DNY01Ig/foWpISL+SoACq8pFJcJLtRbgRLg5ox+Or+jkxShAGCljOKeJpkFoBQPISBuXZsDxuDhRtp/pkwuto/LH77Oefo6jEZekzr+j08R+lAAAIABJREFU4oNRJ58rjtga1QdqYbPUVw9IJ6rYF6RHyJLCWPn54W75yw+gfskkcnXceGvpaJeLrUNyqIb0o1D5zfsWSByS7L/2g1OyoTReViNCEe7EXf7+6VNSjyKvCahJFQM5dAar1pQnyro82wfHAVwi422C+IEmn+w/dUx+9Mge3JYdKyynMTpp++P2zYvkxk0ruHaX2ypQDBL0Z1p5/jxEGiwVqhiFgWn1rU0y4OalAhRwPNc+Ko+/3iF3rc6SG5dYEBuCCK01XAuo2MbgIOxvs+cLYwFRF4XqaG6QbNT6Mr8DFYv20qF6efpQq/zB7XmSHJ8slS32XXymt01ePm1VziYHEWWDFHPv+DmokVnGwyCO2Q+HZhaKFC7Mu1lOQpmUz/W2bdvc9cz+83a1wCwAebta1h13+fLlyENIx6IXSklGverqAYMtNHiDNMJLX1kZrHh9Lce67O1eJt8kAjQhXQgpPcJbDO7Nmu9yXnb9nPd2442rzKLh1KmqQBTCTEIe05c/6SOaR6I5JBZc2JcgFzaaZ8FFA1/OTFSnIg4XQhUVNvR/9GilASQrVqBq8M79Jk+jvd0mZHPBposXVdLh950IVdOoTqV0LdLA1LwLT40QkUaiVdOXLV8ZKD7I+9Z7UnlgHge1kM3h6KkLVH0O8WHbLqa8dVV0ETSKydIXFqwyPH1BzN/ddfcywxs/f655ymLV28a/iK/v/S4dXspiqFp1dw9J9cUOJIxOBRVXAjqmnitYONALOr0LUK88qV7zKFRpTJtpEs6UETPz59xXwZrJ+3BrMG6/8TjBfBGq1ngpWF71I932ygbrNgvb6RjyVvrm/RcWZoGLXmbG6IHXT0tBfoocOVplJHT5e+/xqIVD02MRdARAebhNoKTFYQGjANULQBRIcx8/uP1r1y5DMvM8jigDxplHRF71c8++gvFvRRz4HPB5WrFiAeh7WTjHsLyCRPeFi+YAlKTLgX2n5bY71soJJMcffP1MYDyPQk2JuW60+obaAKhgHw4N2evUfBJSCnVfPidap8YqVwULDfI3maguzYrk5jmA11nBCJ8xLfzJNh5AngBNn0eqdmmhwtFRLDjdcVkwUlWT+Lk9LiSU3XgKC430AKK+wP3x2nUfVcbjuXRcTR+TXhlycw6PrDT/npi0C24vkJhO/+N13rC2DEppNUZBjvcwMhx87qaP3Uh65llS2lmsqx9BABLu8szSkqOglGbnmwTIGqtxDW0sbFxSQd0z14YFdQ8oKl5LSM2VgV7Mq6i4XrJovqxaEgQVoY77f3B3h5w7Gpwj+ftHDkFSfcDuG4vlf3iopdJUVMRLxeJk+b/fbZawaHvt49HBqMaNNydLss++/wYHq1C3yC5cJweTsUDfKKdqn5GizDmSGLPIKP2NjzE/ybbt6SMXpaziXhkdB7AdrTSfZafnYRRxnKIaOaqsj+Fq+N4Zm4Sk8OQpaWhzOQT49PVjR8SH8Uu7/ZbbzL9hHikz/3AuGMwoqodISILUIjKSJC1jeaj0jror6KaSNNCkVtt3VBTacggOFhqf50AhTlZ6dLks/kx7rq7OIWkEgNr+Sgso16Mmp+POFanIdygEJc4e4xzok/ZYEfLaxWG51DooNy/OlVOXWlGkEY5LzCupSRZ0hhSVy38+tkPqUMDyU3eWytELQ3K8ZgBtFiG/vrlQOlDcdwCqYrTi0gr54r/8RE4ebJSuHjvWuvuasB6wFPLQqAb58y//sdnOT+uXVcgJMvcHhSm9p57hoKPuu4/+wHyfANXKh+65Uyobh+TZo73ywdvLZHE5HBEOoIQnJiBXw4KDONKUnWJiZ1uLhAy54wFhdrBSIiw3D/VaYCMQ63h8d60cremVP3wfosmoG0bbfvaYHG3uBvuEoK1TwmPapB0FC7UyPVIVZcCBkXjkryzJu0uqa+DorW6EhLl1CM3a29MCswDk7WlXc1QmnbPmxIsvOqWqawQgK5ZbucNDhxl+9lI4rh7MXPZ2fwkAhAvs9etXG/UqzdvQhf31BCC8Z77cdcG2ceNKaOg3mxc56SY7d+77lQYgpMrcd/8a+dlP95sCg17vrHc8vBkAYeHAoqIkGQLF6mJNJxKlUdEXL+FwJx2px5oFIOSm2xf25QBIRUUhIh/5oKy1y/4Dljs/D9WrW5o7Ueug920HIDwf+4m1c9JRP6AX1ETmGtEyM23lagUg3N6ydS3ojol4hoYNoD9/rh7yzWdkTmmuLIFU8I9/+NIsAHGVrtleU3NDpka7rwWAsFYGKVhnz1pv8LsBgKTm5EtmfrkBILXn2mV0qFuWrECeUTlERa4BgMSCmvTAg3nyL//eeFUApL9rVEoybscishORkHF49osRkeiXqDDAmwlSq/oNAJm35EETAezptLlDuRkWwAxNMoEclF/Ut0BGHzPfJU5OSB1UFNXeDIDQU+8Lz5CBkCxAqmhJDGuTzPAmKZ6zCtSvUMlOREQR9GLa1QIQvYbIlgF56UgnoinDWJOHyNycBLljed4UAJKflyWVdT3yPOqAhBJOIxP9M8tzpgCQCaiBfefpI6gk3ylfenChZCNv4h8eq0EuzYS8vwJS8R4A8vBfPWLEKypPWcA4HYD8j7/4U9TmGJE5WUNXDUB4vMMXB+VwnV/u2lAsc/OtE+2tAJBhODK/+2o9nr9Q+cQmKwv8yJ7DACV+CBSMSxuAK+1yAGQI+a8liZskN22O1CHiS9r8bFJ64DG47huzAOS6N6k9IJPON226CQmlh+C5UM/Q1QOGRYsqnNyupf9cd/tF9UbcyQJF1Rh/vUJ7M6+0go/29k5EPs6apHJaSrL1uNH6naKFLwwJh64mBLfHnPdI97N1ROxfXm8jPdYBKggUsnRROAyvNIscpqen4YV+EepW9SaZUWsbkDKn9rOf2cTJT3/6N8B3t/U+Tp+yRQZpLLzIIoZq6nX1JiGzWCONC7sDBw6YbdYiUXpHcZH14DAicuFCUJnKj4ldP2dC7HQLFHBDpV6+PGYyLnbWr58ncfHR8sLzNgyt5vX6T18Uef9OTY2WDIAP3tOFSx0IrwcpEmzj6QDEHv/N6nwEox7ea/Ke15u0q/uMuCRE7jfT95e7P+89e88RHKczq2NNKUTotO15LP0d+9uriMXv2CYa3err7wn0Mz31BQUZsmI5KBSwI0fOo7BgXUBFLjMzFp7bULlQTUUhKpjZZ4LjltRD2vCI9QzSwxhIkB5DETk3xtra2iCzXGT2UZoT6UxKbTLHm7SeUwIMjZYgFhRI+la6Eu9DxyijFKTFUX3q1MkLyAOwFIsQjMsHfm2zoWrt3mWTPhkB0TZmlEGP0dLSEqCCaCSHz66KLezZsycQAWH0hvvTcnJyzL/tkCLW44b5xgMRKR5LIxFUwtNojyax8xwjLkpnlK1chIOULo2ABNTXPBGQifHQoIIdVMD0HLwfvQ5V3DLPkntGp899b6ABGgqWnUtDQAdRm4mix+9sG+WhjfsAWC3NxVvvI3AAbIy7ejc+JPyGuwgIoxys/0GLQF0kxB/MdkwUE73t58lO+SoUeQdRkPpVi4b8OS0e+Qt1ffbz9m5LCW06Z5X5aJ//o79BLRaIgBzcj6RovzTVtqKeiP3uzvXvN/++Hm4ja//jU38d+F2sD/Usxuw1jIfFy+c+XyDf+BYkhvGsmM/CWyUiyY759PRxLHQtKCgsSDA1kdTGe1IkL22JnGx6UsozbsEzBVoi4hH8f6CnGu2dCs97lnR11Eprl53Hi3LtuAoLz0eV+CyJ811A+Q4onCErPhR5ORhhEuEog68fPCwNTXY8FkOB0lxDfqHEO2pSBNXLnAd/IiwNhfbSce5JyQ6pRnI6FOIghLJ1pa3/FQ8K0hioX2oayWPhvEkUWKSNsfo6rB+5G2nJQWWqMUeZ3HGsRXafbsO7cAI1W0KlPAvFCXHPmY4JUJiTJ99+7oQ0otjg51bmSOJcO+f0g16XEGPb7UfPHpbztV3yufuQy4Ih8Z1XukFdG5XVWbafVi1fJ1/849+XhKL5smNnNyhWyPMYaMWYtRGtz332U7gvtEko8tfikX851wpaJGelBp6VwDOTnih8vmmLb1gpbc2Wap2CkNz5jlh5/VyP/NEnl0FhC/2O52uwz0ZZYlLSZLLbMg8GIZIxPmg/j0NEsPmidZikoBwBLSouWSbcnPmn3zkipZhPM5G79NyRZlkzP0ySURm+wW8jKIcbKqWtxSqf+dHnA6ivYs6B98sw5tMVeffiC590d/hnk9JNy7w9NgtA3oZ21aTzyspq0G8QtnaFA6+WMlUAdYjSOcWQ231tBrnd63ThvyQAwsgHF/51UM7gi/edBCCU2SWV6+67b8Yi8DSS1DuvGoAkJcMjCQDjBwBh6Lup0b4Y320AZNnyYsgQZ8r2bScRabKTr9qbAZBETN6FiHhQ8abqfCfUUeyic4pSz38TALJl8yrj+bd5DNFGhYiS0WfP1oEWaRXTdKE5EwBJS0sE5S9ZFi0sxniDetseu1jnQlZlrKPBhacc79Ejl/DNuw+AKM2L4CNQdI81kpGofvud62Tnq0ekoR6SprMA5A3PmfcDmwNy5QAkFovXxZC7ff1gdZA+5uR6p78FfpkAJC4Zyb2cAzt2yk8fO2py76Ig+/q+TVcOQH7nC0Xy9X8+f9UApAHv2Xl5t0tidDaS5UcxZyEXSI4irlGO+hrRUnfhqBSVrcUiugbSwpZWowCE27HxqwEXIpBMfgEKWxZgXSsAYSV5HxbCrZDrBYSRnJCzkHr1XVcAQoZAUxsAKYq6bjvWJIOQF2caT3l2nFQguZsApK7SShFHQxVuJgAyjgrs+040yi7Q+j53Vykqi0/I93Z1SQp4XovSogwA+fxvfgoRCShALtggzz9+ShqRVzEVgCAiFwIAktB1zQCETJFn9rXI2foB+cJDiyUpK+UtA5AuJPP/GZLufQAqn9iQJY2DFmxcKQDhvhvyPyEdkO8n9Xw2KX36THN9/p4FINenHaccJZB0fkaVNa48cqAHys7OhKd0qWzbvtOTF3GdL/YKwIdZJLlkXPXwXc1VTKUi2Ha46aZ1yEe4iGRX6wXhPurNHRq03rlI1MTwmreSsX4+xQsYYj0YXu82PcjqRbZeUJucSm9xeXkJZHErjJpWfz8jDxcCnlZ6Rfv6upHsXiRnzpxDvYzT8uUvf1keffRReETj4YlLMWpdDQ3Ip8B/y0CRGxmelIuQJv7Upz5lzvHNb37T/DsAzuo3vvENs02QxUiKWiq8OzSteM6q0q2tNnGS3usRJ7/IvzU5nfkt5LTTNHmdmYRjo7bd6I3XNigqSpflK4oRuamSxgbrOfXmWEzPe9DvIpGcSODBegAXa7qkuRWeJwANNZOwTZF5Z/o7j/rmG3ju3NVbuyPwY2xcLloWOD7yHYK1Xex1eO9jehKuHm+m5Fz+VlNGvGOFogFJSTGmEnlHR48sXVKGNk9EVIB5ANTsDwFNsBH902285oy0RYKfvBiKN889t98oQaWlJRgZzLy8dKPQ1tLSJdnZKUa1jdWRWWSwrq4VYf3qgNwsvfT02tN8cEMuW1osu3eeNv0YBDTBfA+tsO6Vkx2AV1AjCvSm9rrohFIOKcygx2LEIyraPlvTIyDqrdRoCZ9JleH15q/wuJpn5ZSgZfVaUDng+XzsJy+7iI3NLWCeDqPBtv8nETmx43CmCAg/P3TI1iPQiA63m1APiMbnZGLSPsO8NhV84Pbdd99tPq+srAyISWh0h/QaHb98jpTmSUClUU+dJwisJpFzRUsEFz1ICbXCGHptOvdotMVGVoJ5a1c8VzqxDx7XGwExJ3KWl5tiIphnzjBSq/NjZIBSys8C0VCPMIXxyrOtEIWKcJGOWIy3cFeJPALDIDkxGO3gvgmo8RDuktejECGLcnUuLiKypoaMAbN5+ATUA7vsPDAvJxih/dO/+xf5h2/+hyRhIZ811oFciFGphvfa77j8aZN5Urn7pPldAjj3ainZiXLXPbnybz9uQbJz0FkSEW/PvWbZpORnBKOv/X3W6cNq9c39dlysLWFiOeTKBw6j9gSU3JCXMS9tC3IYaiU2OhML0kgU9TwO+uhZPAe2fcoRgab09ugEIxsJMulnhLtPJiERnJRZZPZp7e5EW9jnVK0fcvpaf4Svn+xEO859EEWJcBGc+v5suBJ8khYBudxY672/d/OtmKhtuzEZHdOtMSNo4iIuvjAnJDKB+d6920Jw6yHhNjIyATGCCCcOw8jCICJ8x2p7pHMQeSg+SCVjzDyw0lKQIrOdzC3/wM/9A7Y9x0bsc7UdEr27jrbJ736oQp54apc0ArSlQFb3xG6oX2UDwIF1kIbK5eEQS5gIK5Tnn3lRaqqaJCVzQr74ufeZ+TQ3oh8S0SvN8RKRL3nRJYCrs4rzR2qBpbw1NNZLeq7t95dffElCHdOhZrBUOnpG5Lc/ugDntPN8alYG8o+crHZttfRQhg2WAicQo1W0YZ1TEpICzjEm4LNZL4K29vAmUAXjbSOfarxk/j3ZjLk8xEZyKs+ek6hI27f9eJb6mewOY4T0xpyPmvwy5nrOJqWbZrmuNgtArmtzCtRslpvF4p69tkDXtRgf4BsQptyz90BAm/9ajnPZ31wh8ODvyWHXBYS+5HoheftmNtOikp8RfFRXXwpEPngcvkDfmESJEDsWAzROYrqAsEW+XIKim4B8oBoEqBnYV1/SXFR4F726yPjCF34LCzyeU8B7rzIJuEePnjJgJQHKP0zOZdHC+vpG1G65AZGaRgMe+kGnmTu3BJ+3YDFguaQT4Md+9KEHcc5J8OIvyoFDNsys9T/o3VYA8u1v/xcqrT5pvo+Oigks7rQtuVDURTOpXcFFGNTvPQo7ky5zeopqjls0cWGk93/HnUulrbUHtK/qGSUFvYtcS2liQl+C+b8ekrr1jT2BQoZTFvwUe3GreIJTbXv3npwyNC4HOrjTdNrX9AJ++n2wLkPw0AQBwSTt4OdeUDUdYOlewfPaFxjBxwP3b5G+/kEUZosx4ICyzl1dlj514uQ5aYdqT8ikXRR4I0BbtixDBIDCCExip0jLuHTgJRkL0JGEZMuWFhRPw/aTT+4GHzvYp97aIfpc8T5vvWWpbH/5mFlcBoAdqG9q+kywXXURTACi6lK85sWLF5vdGzB+aXz5ByIWAE4Tjv7BdlCAwWe8A3RI2rUAEF7vw5+4GwpN7fLSC68Frm06AFHFOBVvIOj56le/as77r//6rwFQTSqZAqIct4DiZ2FYXNEIDr0ARJPaOaaVdqnUrd7eoIocnylvQr4CDC8gGnNUU7aPjnN+r/uGgzaiY1JpXqxWr3ZZ+ukMFC2OiZkUr7zPx6qVc0DVa8J4HPAA76CSFq9BawPp2ExB+0xMWJrPhKujwO1EqAMpNSo6MkRio+zYCnftmgXFMzXW4EjNsovGaqhDnT5r57zWvqBzqH3MAYiwbJlry3hI11BwvEbiecoG+C7wtcmllh65BMW8uKEkOGusdz7OB7rSuAUCDz1cikTiSXl0W6uEITeJFguVvcJIV18Ef89Ps1HY8YFGLBqDoKfbMZq6AHRWl9wjXf42aRuyUcbEqBzJjJ4HWhWpVT6AiUrI3B4AAHfU2MQUiXAOr+jwNcAGeMmMHQHdcQDtEqxz1eOAVwyTxZ0Noa4FLdmpV5ntqGA9qGQUuWvtT5b+EVLZoNwlA5KfOSx3rLeFPKlI1okFOY2RgNhU155OSKEHBUMTc6ygwyike1lg0myDDhkGcEU7cT6YKH3q5DFp60/A/0mg10XK7zywVBJBTRrXIiXYv7rGqjJmo4AgbWSkW46cHZKX99bLJ+8ulB2H+6WuHWPf3ylZcKrwnTsEoZdhQJDiVNDsOqIQKYqVhtPfljU3f1yWoSJ7S805KXY1r4YR9VqEmle0TkeZYltPOgAaBfU8VbMaGuiRF194wey7sKhYfvwygB4S9+/ebMFcbl4B6GH25UdZ4kFXfHQCuWgT7qXIIsW0ITgTG5As/3+fPieroc62eXkG+nlQ/u2n5+Rj67MlJxlUTYiJ0C70d0E1zQLYM10XoXBmo9iT6JF2p3zZM94n6WGlsjjvJjl7ptpQQmeT0k0zXTebBSDXrSmDSedPPfUUvCuWR3m1popXVdUXp8ntXu2RfsH+vyQAsnnzjQHwwavTF/U7DUB+93c/b0DHBBYa9LgmJVkuPPMvVqxYYq6xttYu3m67bYvh33NhSWrJjh17sWAIghwCkA9/9APG6/ZuAiA5OYm4lxIIIJzAwikoIeodFV4Ako3QfWFRIrzHg3IWhZ1UqEcX67+qAITg4847boRXrhUcZVtjIFgdO9haBmDMAEDYPvn5GUZJqqnFjhlLsQElAt7jURRwC8j3XgEAWbWiFIuzZnjdut5zAKSkJFc23rQcdQNeDEgyzwIQzxi6BgASB0WhRaBfvbbvnBlTwefwvQFAfIiijMYVMQYlpYOvg5MfBefGOArNWv6+F4D8Biqh7zzaJZU1Q9cMQJq7WiXSFyPr535QmvpOSscQVLQQFQrxj0t8VCacB9GSHluMd49PGtt3i3+sE9dkAUiooIilrxw5KQRHrdcNgPA+OzpbZFAK0ArIRZR4KcqOlvVLE5C/EXbdAQjPNwYf4Uj8UunoHZI/+vCmNwUg0TGJ8i/fPytVl9pR0NCKUIQhqT8XACQO+LC/qw3BkwlZUJYlO6qykbjfK62nfyDr7/iELCpKlubrBED6IX39o5e75YYlsTKvJPaqAMjRU43yk12NoLrlyCZI+/Y6Ja3Xj7fLiwcb5LNbEQlCbSPalQKQsb4JAJAtEh+aZyIhs0np13EdyjWged/O2ltuAXoQ6XlkUrNJ0DT1Pq6u1gcvYu2alcZbaRWvrrNdBfCg/C6NLzz1GKpHsRHyd8pbf7MrVJAxHXx4f+eVjVWP4sQ4vWzW20OvpXofeT0BDX5owdP4YlZvMLd1wef1vnOxrYnqBBWkf61atVaefvppQ6khHYteTMrdHj58akol1Pnzyw1NhrSxQTepkSLFegfsr0xQT06frJZLddZDSNPE9MSEYIL6qVNnAp7T1JSgp5G0H5pWc+Y2qTTqGR+juo7rOzpnp8t6GiDhGWtsi+TkGETRIPGKaBHpbPSeHjhwHom8fQHgx98lIM+DylbjaNcz59rMwpFtPJ2+RMZAIOLgSdSlV0v7OAgor7QQoWssR0PxRhbU+63tGeqoJV7vchAcTU0gn54U7h1r3qjLOMbPJx6+T+rqUTV3u01M1fGk/3r3Dw+zYXpKeXrNW0uEn0+v5q6eSn6u9+GVFfbSBEtQd4GRmHbIZFKRRa8jWEvETtdWpte2M9vEvVdN1KakxCbJ6jPDBHNvrY1IannCvH1sI4t2vopyRc74LGptHPaHPmMcfxpx0FoUpGLxnrbcvNKMt8cefdkcKwFURa1BsmnTJiR0vmI+V9oZ/21osPKufM41IsPja5RhCPk2NJ5fIyC8H43M8tp0bLIt9Nr02mM93mkeU/O0vEn2mt/Ce1AKlnde4ucqQ87faZTI+7vp/W4u2mMzUQKngopgnyiVsqyUEYgQqaq26ld+l+jMvtL71Ovi97qdnZUJ2WRLMZmAtzwoWRwukS4EEsWEc+fMnxy3c2k8koApHGC2k5Okz1M35+gJK2LhH7PjZ2AiGl7hoLdf0tfYu00rkoVpll47mm0Tk2mVDWcgeDsqN8R3SXQH6Ig1Pmkaj5VhFI2l/fqDWbKrcUwOtUxIzFy7CPbVd0MAw35fPF4lqT5L4Rv1A6A7SecJ0Gc6B21kZBByygQgK0vuls6hBjnRZhPlc2ItbYzKh+OoFZObvFzSE1B7p/cMJHEvSkpEAdoT9UkgidzffQDjyW/m2bgY+7yFhtjj00YQUTH/4l0QCUosLQzzc1yM9cSPgyIb6sLBXaDy0goQSWIld/O7sRgkoRdDPconq0tDUXvCtncXoqxUzaRFx7hS6UhG7+9xide5aBNWI6TF4dl32+OglZnf99oxQnv5ke9LTl6F7LoUC5UrUNtutPVYKi8GK8YnoGDfzqOgxuH9EgJp5ljMC8mgKu3af0HKS/Plt96/XEYBCGhVqAdCG4JE+N9861uSVbYe+T3DMm/BKkmInJSsuEm59Q5Qy2B8HrvGbJ+pBP3aWzbJBJw0ND5XoW59wRyNmvNWWlmfqV276+TM+S7JR7X0+24uCrAY/Ohvx1yTCfRhkqv6zuO+dqJVHnvlkvzugxVoa4A8RCknnPDEUHe//L8XL0K9Ec7CGy0d7WITWA1u8J+rr5UOUMhoR4+fkl5H/2IkdWDERk+3FH8WYkIdyCVqlePHQeHDd7P21ltgFoC89TY0L7Sbb77ZSMnW1qmK0dXnfcybVyY52VmyfcfboHh1FeCD1V0VdJAjrdr7OkFw8a30IM09mN6M3oXiTOCDiwnvC14XN96FhA+qKGbSwwJEX4oGYDjgcfmue6M+PsGHVQ4KlwcfvBeF8+oAFi8EXtj8bvXqxYanv3Pna4FDZzipRk6q+nJnOxQW5oKTnmOS0C/VXDCT7sCAp+aD462a63fVdIcGg/xlvty8NT24H6/BFxYM7zNCQ5s0dCf7krI8cZfA6mhQpBWgpJr5ngsXRmXU2J6U4d28ZQHuuVXOVlreL2lsRXOQ5wGPZFV1h7R3Dk6lRLlweUBpykO1Mgfw5ICoUtT0ehh6DdOpVvycY0xNF8reAn/2N0HfyPRFvmkXF6ZhDYcwT7t5AdF0OgzPob+7eetKk2D/8+esTPabAakA7Qztr9t89oO5GrbdLdAI9pcmBrN/g+pJ9sXmBc9c5BYVZmA+8cm5ygZD2aIx2T0IIKwiEH8X5mgVPFeUe5lyjOrCXHOE7rnnnoACTW1NHfIy7Ln5zOlY4jO9bNkK8/m5c3ZBwHNEQLbU9BfuU6/dnBu8cJo3R0QXxLdZqVfZAAAgAElEQVSjNsh5JOefOVNjQJQufkm/0nmFdCq9BgU+lmpp+9wC/ODzz8/YPknJFgT2gn+vtCk+e9o+nJf0fHSU0LifHovULwUgBCN5eXZB0thoF28WgNixyfkp2M+o8IDz0KwQgb0OnRN47TqfeYEGx7Y6VbxjMVDDx9FMeazpAIXtvBL0qxPHa+CNHzPzw4QbEzwXi5x6r4HbzFuhdXYGczai8KzFANCZ+wO4SNA8AwxRFsyjJcQEnQaRkXbspmWmS3SYvedD9X7UZpjqWLjU1i++OAsUGjpTZDLe0ofC49MgjGRpQ3mLG6RnwPajFNt/26FelJs4KitqL0kr6Iv1jamYXcLkfUVDsq9tVI5hePoqLPWrHJ75xBFLURq9UCklMa6mSMNJ1OGwh22Bw2/SUag6w/olJ2G+zMvaICc6fy6t/vOocp4coPZFYZ7QMZ8UmSe5SctxBFARxweRLxIuzd37JNyNwWi0jT5DcVCOGh63c3NSjL3PtsEmiYaqGC0Sz4nmRTGfpM+BKs079IPOlgQ6Fm3p4gqZ6B6XzoFo0H2SEJEZl41ldu4YctUF83JtQj+toNjWrupGDZz4FAv+aGEJFoz4R2xfT0bnSq0D+Px7+yuVqB6fJkNxC2VFvg/J6KEAJSioCAWo83g0GnqiJD5yXJZAYW3RwiwpyEsEwBiQr/3rAUM5/dZXPmCUp2ijoDfR2nqi5bW9R6Qbr7JYqCPWtw3JjaWRMh+S4jo/JMIhd+FStdm/ZJFV30pITZGmDkt5Yh5lFOhh5h4wh7U3WgfEpWobFVsCR24fHGbf+I/DsqwiTe7abAEfJXZj8S6j8RkeG7Bz4X/+9LTUNPbK7/36CknLssUJMfHwwTebk3jO+5CP97ffPSrLS9PkfesKkVfWLqdBvzbHhepbs6vx1ToGNb9TNg+NbK1elw8SDWWzNQX3ybHK1yRyPF1efvnl2UrptqXfks0CkLfUfPbHa9daeT0Wt7tWxStNOn/+hW1vj+LVVQIQ8tY7OjpNkuZbASCXi3z8sgAIefl3332rvP76EVN/RBcQiYkoglUxD20/jMXawYDM6EwAJCUlGbk+C1HZ/rx56YyM2sn53QpAeG0rsJCJwELk9QNMto+HnGqi1DV04/9e4xU0E7W3QNp/AwBy//2bkCfRIq/tt57ddwMAicfLsLw8Xw4eOPeeBSDZ2ammNshLL+yXTlRgnwUg1kt+tQAkDfUZSkoyUSfGipn8KgEQKYqXcICoTc21ktHcBpWoBIkFi+Db9eOIurw1AMK2mpe5UTJQ0fvV5v9zWQAS5hw5OQmrURU+DWAsFnkBL75jAITXGR8dIxfaQFODr+G2hRPXHYDwHCPpNyF3BPkzWRGSAMnaZ/bXQq4ZkWtEPTjlP3g3KoAvtIt8ApB/+s8TkhgLyVos0v/ss1vM59MBCIMLozGRMg5a8qK8CCktur4AJAxOnBOV7fIj5HO8//Z8qShNfgMA6e3olW9+76hkpseisGEFimrCKeJAx0wAhPWr/uw/Dsknb58rWYhsXQ0A8QPELM25XTKiS2X/Phst37dvn/l31q69BWYByLW3nfklE8fmzZtnEHGYjy+aoHd6Js/vTKdj0vkGVDrfBbndHnj2rqtdBfBQhR2G7z/2sY9KOXS9P/e5zwfoDRr1oBdTX6b0vnttpsiHkSJmy3gqVnvpNsZr79RddB9+H1CgmUB9BEcPwRQdON3M7RukBPF7pV2pd3HjxrXI9xiGx7PJqfVYj8q6dWuwEB/B5y2gL8VC8YLSx8FEX14fPakLF5YbBS2Cj4sX61HrZROAjFWuOnHyCJKYbahfaVIsYpScbGlYpKJkZVpNd7ahSg+zai+NCc9U06Ixz9xGPqwFFK+wPT1ygrv0eNyDSjzjHu/q5i0LTSi7vx8SqrivM2fJcQ5GA8w1e6IaAeUzzzVoEqG9vzeqjml/2CjNG5md3twKQxtyfaqeYypOeal2GhXzUlvG4Em05w+ewyaA23F4ucRzbUf2o17b/HmFsmRJqXRBXviFF3dN8fDr/jPdB4eqXpsurrm/Uob4b7AtUGncVaz20orUm879tBYEr50UrdtuXSfP/fy1QFTDm0Q+PmHvn151pRhaEG1BJNsvKcnSNxgloCVAHebDH/6w2f7hD36EOcaOV1Yd1+ciMTE5QJXyjq9AZBJeYb0nRgk0ijDgvJD8jR5rxfJVqFIdiv/j5fHHXgx4ChkB0Urnem1eSpSpJu6JgKhClUYF+X1nl712trvSnxjdULoVo0XaJ176mNYi4b9aH4X3oxEQraRuxpCjtHjHHc/tpWDp/et8z++UVsc2020+8xqp8UYIvTQwHWvsf50H+e+CBfm4VlTCbrR0Dz+iSV51ML0eRn/0PtTzzlpHlH2mjUKRzecRMoh1KmisExLhpOvi0W60MHBcsrLsdny8TQSmxUaNoECdnXt3VNuxFhIFlTD3foHWgnSP2rknNH6ZjBbbfiqZP0cSEFGKQsLwjT2oNo5n3g/vN5Wi4nBd/aCDdeMa/M0tmI8m5WhFqbSD+pUebhfEtLxG65EuGAG74MzuwOehriaOhEdLc5+lZnWNWGfQUPSgbC74OFQIO6Wm47VgzSBPAjnCHmbfmMgoRDLSJC9lBaIJzVBisgnyUPINWGLKpES5CvL6YUxYpvhDbPQhgvfhEqT5d1qmjZJ0uXoW3Nb+isFzkB5p3xMlufmgcvmlpi8HkalouXORncfOVlrv/A3rNgYvAsndY+6eB8aQEH3MLoBvvn2T+be5ehLgyV77wdcvBX5XPzRH+iOypDxxSM70xEoc5L43LkyU5w+2I+ozjsgOGBxrc6UkP15y55TLX339afnD39oqJ07Vy7MvHZS//NLdoKdZyvDhvfvl2Z9bemXzMArTosp6UsSobFhRjgrotpBgGgQEBkFlo732uq17tfn2rYbSR2tCRfPEFLsdBVUvk/QPY2I5ra+uQRJibYRx7+lW2ba7Qe69rViWVGSA3uaikAA+/+u7hyQO2sOffoCFJBGxBCU1EoDObAPc+lwldHNsMBVol6ra5WuPHJTP310iY65vOmNCkKNko57Nw11y8hwcybD91aeBY+z5Blzk8Y6yL0Cgpt0kpFNxb7ZIoWmea7ZZAHLNTWeLDW7cuBEyp4evGTi87UnnVwhAWGROX4qkKX3i4w9hoTop3/3uI4FFYTBagFCt42VPb77pOR8EH0HqylSuvheEeIuu8ZhWZtROCnbRGKTsTF8UmkWcShVOWZgGz8dFCnM5qMax1ymUlZaiii+4nOyDtWuXwaNxGIlmHUbVqKQkHxGts1iwWy4rzXDct6wzCkm1tZbjXF5eimhKMH9AF6FZWfYFyvyOAXD6aVz4KBhh0jsXhl6bQKG7cVdN2YcXJQu/0eyi2nP/jo4VpMQEgcokpEB1oRPmQADpVutuLEY7jsvJM00IrwdVgbygQ6/FCxSYXUKzXHVLwZiivgWEF1ioqVYy93fAZU5psZE4prFttJ+5kCIY0nbVcxcVFZnN5ubmwGLM7/dcr6pveRSKvGBmFHLEAXCs6HNKK7M97QuP46u8PFfmz5tjVMwee+L5wL1O+8kU8Ew6nNJq+K+OPS8A8QJq5Qtz8att56Uc6nMVh6JvmVi4VMzLl1d2HDI5STSCLm3jcCxeaDyvSlVzAdrXZ6kpJk/CPTcKWtl3mmfEdtdroxKcF4BopJNFAGkEybovzzeEhRLNC/KUisXf6PzR3dVrlADvvX8DapqcwUva0pu6ujoCsrczARCrUOVyEfC8KsBQ1T2CFy1E6c3f8AIQ3o/SvFSJrr09yI3n/VBtTk3HY2COMtRIC54Z3dT24fl0Xy81SwGVV1nLimoE89em54bY/raLX0o5q8L1JOZqL3DdsB4c/t2njQoRbWCgN6CuR2CjYD0/P/8NnHSOSUZ1aX7QURSAkI4V6eiPVFSKdsUKtT3I6otzdL4UVCbPyLcL6SFHReH2ZJgFIhHREfLMeZsDEgGwEo3+oZ2rm5T0TLuAHllwhyQ4CdSbL1XJAHKCelMSpLX+gtSA/tNUBjqSA5XZrX2y8EKLdCTGyPElW2UMi9OyyEEpawnmQyZU7jXHnZ+aJvUtdg6mnWi2C+9QR9HpGm6XHOR1FCMSwq44U/eS9EMZizbmAKYC0QQnNZyftlTyUxbKybrnzH6+sQjJzA3SZsNGbSQr3OWjhUGUInLMgv0w1PoaCLP0Vj/yE2KT7AI6PMK2jx8LZrWI/jHJArNALcvJsVd3ZUmirwf5KP0yFxLwNILHpJTgeJ0Isc9HaOiInD5nF/fnL0bIGLJrxuMXovo7xgleG3eVNcu+03CaQbsqKTpETg+CKkevFq49GoUR45DnUIdQUxjaOB79/PL2l8yx/uRPvowch3Pyxd+8H2A3XF55db+88PJh+dsvf8x8P4x32C6UBqDtOFwLh9wiicW7amMFJctt+0RCynnCtdFzr9jjFs6Bs2elpXjSMTYQaue2BIBYPFm2Kdw4OI9cyTwU7aXxuXzuYItUXeyVz3xkAd7NMVJT1yV/84/b5KP3L5D1q/IDoIzPXcAxAIdImKN5eZUzQ0PCZef+S/LzF0/L799UDFpamLzWAXlrOL9oQ4iqdEXYvnpy2wsyGm8/5/uItqbgoxAzSEEF95cldqRgtkih7blrtlkAco1Np3kfRMFNzbZS57XY25p0zgu6BgBy06b1UlZWCgAi8sgjVwdA2C5LllTAS9BhizC6ScRcimfRyL/fSQBCetW6dSsxYeyDrK6V3JuLCM8IvC7l5cWGs0sAQusAH3TduhWGi3/okJUspBGA3HnnZhQvrAwsRt7tAIQJ5nl5SagjECs7dp3Boj/4IjR9MyWXw97nfycAMjo2JJnw2N20abXsBreZhTFninpMzSV5ewFIXm4qckAuYcFuAdp7FYAwX2PV6nmmQCHzoGYBiH2+FICUItF36ZJyM88wksKIKyNKO3cdQyQ1QjIyEuXosUsBEPReByDzsbArOFsrl+YVyBEkpNO8ACQUpHsf2qCkEdTfAdT2yMiVMIDxawUgyZCKDUdCej6S4wG1pGewXmra9l8WgPB6bpz3cTlT/zIqjAO0vcMApKkPBfhGwqQ4rvmqAcgwojHRiYUmLwaCXzKO2klMBQyF02mC9WDgmIlnPSUUExkIp4MBeS/gUfV1NMkNK/Plqe2nEDHLxDuxHE6wcfmdz99rAMgY5LR27zklJ0/WyCc+uBUKYSMGgIwhUrnrZKvcsWmNNLR1y21L0942ADKOKMcPnqiStk6/bFqbLnsP1Mgdm4ulYo5lFmhU6EoBCH/zL//+KmR7h+Xzm4quCoCMh0TKrWWfAT12TJ5/9kUIuBTN5oMEVkhXvzELQK6+zcwvpuZ9BJOer+Zwb2vS+UwXMgMYYVifFgqvKT2Q9MJ++MMfkBokaZ+pPGe81xr2V9rI9CJbujij93XDhjWIEPRCSYrFnKxN59bzM3oFlZpAz3FQuSpI3VGPyrA/6NXWxFseI7hQnFpHRD3S3Ec9uA8//EHZvXu/AUaf/OQn8c0otluNqlUdQr5UvtLkXXpnmWS6atUCeBb7oH4Fziyul9d5440rQffoDICreCzs1ZvNhFutb7Bm9Y3m3vfsCSa0IywAr6SlRfB44T7rJdP28Y4iem2CKl7BonTghwTa1RsBQQuYz2NjI2XDurkAHFHSDwUW642NlF2vVeJeR6Z48qkoEjiG88iag3hASSAJHfQtrxSv3rMPHmevmAB/Tge8Flc8euJEIGGX7acqUNxP+189kfRkZ2TYUH8tElS9dJSZQEFQGSpI/6GKlzcC4oIBU6JwgQZkP7haCR/98D1y/MRZ87/XvOfViIKlf6kHOzLw4lWPvY0W2d70Jr3z2dJoiFJ0+L16sqmcRrGFOYi+TSASVnnGRo54XK1xp8nPlA9WYwRkeNh6pdkXQcqPKwZoqHjWI8/zpaXZApiD0Oi/9VarXLNv3wEDvGnXKwLCYxWXZMi8+SWIJp6TkyfOBNpFVeI4p+hzznEQ44q9NTWh0JnzEsfGWE8+vf6qzscIotKquK33TJqbfj7h6GqW7miBN8+n85k3qqH94ceiLODJBeXSm1iu401pZ9rets2o4BWsW6RjkOfW44U5qbJJLAR57g8+eKs0NXWgwrmtc8FCjqtXL8TWpAHC2dlIAkcuXmVlnRw+gnEJZcUkSMbSOL50LKWnp2Mus959C2b4DAaVAX2IgGpEhlGPgAoW6mggfmn21zIRichBivMUgU2wDmCIY+D/FJdMDiqQPcmYxINmR8vKy5DvHbZjMm1RqAw12JoytNAhC6SbS5ZKCWRhC3oG5IeNwTpZgxtvNt9PYt69bcLRv6BcNN7cJf3IDWmL9yMaEir3pEdJngv2dqDQXX+fjQbU9gUdgHUDNgoxhnNMeIo8lhVCtSk8GXSrNOnoq5XTiHKMuQjzIKhYzMWgLSm4G22CeuhNB6GsdVFyUqx6FOWks7JslDFy1M7hUYgAid+JNIwiuukqqPeE9oIV5qIljvLVj8heZqTtOxCOTWSDluaiRtzOTc+W8x1JoBJNQllqTIpSxzCmoLTlJrEY543nvm1tNXKx1Z57fLBTBiMqEEdALkaMPe7RE3CszRmA4O+AvFoTIXkoJIhBIK/tOo6aJH4pm1eERvIb9cNuUJGKiwvw3MQbp2BMUoKk5eXKQx9JlVAodtEe+Y89kE/ulK/8wYflpz/+ngyBbnf8wrj81kc3y8mqFimB8lRBqr2eBFCtwhEFoXX22nEwPDkq2cU4p2kADCYIh9D8YB+HDttE9wgn3OLHO7rR1eXIhQhMj6Nzff1/vQ5a6YB8+UvrpbAgXkaYaM77d5HiUDxXGgFh8UQCenPcqDgDyMy2KzgoPd3yJ3//qqwEiLkFie5nIN9MG8Iaphvnp+2rOyXHUfyQ1u1U4oYgNBMXWSCr8u6UwaFeOXbYAunZfBDbtVdrswDkalsM+0/J+wiDN8Ez0V3p4d72pPOZLuQKAAilZR/8wK9Bd36/iQpcDQBZv361WdB7wQcv45cJQNjORUUFoLZkyEsvvYK+K5TNm9fjqnzy6qt7UeVcw/uhbwAgvHaCkLq6FkiFtphFzO3g21ZWsiiRfeG/mwDIzcjzSE2Jw4K131R4ZzHBCzWWi63m9eTPAhALQEjLu//eW+T1QyfQt3bRr/bLACCMyKRALOEoIm209zIA6erukC1b12IxnYainzWyZ/chc09XAkAWL5kv9Xj2fhUByL3v22QU+Z597rUAcCHYIXjatHEJ5pohaUNNnsyMFACxBOSXVcvJU2ff8wCEfb/uUrM83mLzOmgzAZBEJ01eHxIrqefOSicWtxvLE64ZgCSmWbprdHiq5CetN5Ss1l6b3O8FIGnxJaiaPReAJA11JJAP0m/ng3cKgIRDTauqLRzyrywYGiK58f2SFe9yVX4BAJkA+BiIXCixvnFJQBjk9KFeWbxgEG42nzz/6nlZccNqrr6R7zGB90Ir1v+oW1RbBSnkWmns6pT1623x0mOQYv/yH30R0ZFR+dBDhZKZmm4+n+gPke/9YLf0dvulOMUCyp+/Uitf/uJDsvvwRblhAVS03iYA0gz53R88fhJnDIF0cSSAVbJ85NeK3zIAGbjQJV/69gF5eH2hRCRY4HYlAKQfrIm1BfejX4qluuqicWrM5oMEHuer2pgFIFfVXN68jyOu3gcnhyBPfipVY+aDM+l80aIKFLU5fc25I1d52VN3d0DEFdS2E7On1sYgPK4+UKloY/DqxTrJSc1P8B5M73f5cqtffuQIJ4qgZ52ePvUAmgccSbJ6Pl3c2ZoG1qs2VZrXepG8i0CvlKl6oe01uMRIky9h+4P0qIKCXCSJd6GvKAeaAC9Wujz++NPme/Lte3ut90W53NymN1E9zVyczptXAh57g9xzz12IdkD2EZJ+TzzxmPkda6PU1l0y22VlZYGaBuFQVFHzOcnSYUz6ahEIg/NlQxt3nHNvMr5tC5erAK9mgKMOaV7dHnfjjm33offfIP0DftT5aDdteO58ExYxQd76BKIgNNVR57aXamXaeAZpXb1eb/I2ox6B+wAtjRXiaV5JUvUy96O/mXtCY3ur15Yea42uDA7aPvB6pPm9lzuvHmrv9ahMrU3ettc0Nsq+t+ebArbc99PbmPsUFubIqpXz5dnnXzUUmCAPf+Y6Pvxe83O8uUqBa0DCbaCPMP51bJtcBSdFqdE2jh9tN1PpGx7IJHiV5xTnQ37V8uj5e/WuD7naB/xcOf6MFKjkrImARKlErh1vMdFxgfZZuHBxQJI3BblOy5dThhTJokgu1RwQjdLxPjW3IQt1DFhjhMb7VE9jmEvM5VjWvI6oqJhAGzJSxmMUF+fKho0rDJh68YV9AZU5Lrj1Oeb5NJJz/wO3mvtramrB/63gms8zBUF/9ENbNdk7Z/CY3urtwSiTHROcfzQCwjGl44rREm177fNR0IC07zjmNKrFY+icwDlMI4DefBN1SnBf7XP2p54jKKqApPHcDOQPrkDErQpyxXaRy2PxPoqLMpHAH4e6Pda7WgqJ06XL5mJsj8krOy1NVCOt3I6OCkZhtQ9CkJOg8y7zP8JdbY9wbrvEcx8iMiHuWYl238ciGV0rhIePDwfqWcRE+yQOMq40raQ+nAJVpRQXiUNOQYRHpvdUASM5eAaRDzTSanM1ovqsNzw9bY3U9rfJa+1VkoBnP1GLkeC7SVf1uxQV22lzESVOQXufQQX1IQzrknQstZG3wrN2oJo1bQTzSw+8+bT+/qCISyfqNtBG8f0Y2oNGh1Fe/E3S1HtcLjRYMGyu01VVpyDE5DBqpeC8K0vvQ5QEi/lLryLZOSowT+fk2HMkgfbkQ2FDWoSZd6yFoU5Qo7se/SwbtUNCnBBAIvObIAdN45iYcMIaUchNyXLJ65141jpHUeAUhQvDw0ZRyb0JUslRoFfZZ7qhJ1xGXQRgqDdY9HgA1dE7mrslF7k79TVdoCfh3odqpa4tQvoQfWroBPPAZ6MBvQNay6JbQnB/tElU/5ahHDjt0uRDH7xLPvPFOahzFQfJW3t/P3rkgKlz8umHbpK//OojUlZaKunJUbJl/RKZnHD1Y6LR1siPpY24Pn/sicflAx98v/ksHHP7pIuscfE+DhqsMRTMpUVSCtttX7zYJM/srEX7R8r97yvFNYfK9x89K2tXZeKcVqqZ8wJtFLlVLHhpbyRURpyS4wSe6UhX22g41rZfVC/qm1U1o+L7oHx/e53csioDeTl4bvHzOicq0zXQJ7vP2eetusPlseGzIZeQflsZgBr67vj5VyU2JH82H8S2/FXZLAC5quYSueOOO0xUoMZVyua67UpAh57mbU86v8r78TtAQMChi3/SYPSeuChRlabLHXrFisVmcf/KKzZB0Dz/gQTo4CLOS7fguXRRwIRVfZEHKQ8RU9pVj8f20/Wv7ssFjDcxWqkSt99+C5I2M6S+vtVEPi5cqELUYx8WUnbipVqQvsgXLJgLT2M6Fgsjpg6CLlJ4jtTUJOjxLzTVrlkhnYsiVQzjcfQ6mAxaX2cnqmiEfWm8R10IkAcf6oAAGjWYLOxRcApSniZNKF4tUFcCah2uPEjguw3r5mPREIaoci8AUAfkE+2L2dKv9MXoZnx+4SJ200GHt3Dj9L42CypPkrku8rkQ1b7T/uRvtW6LWTi7RSr7OQhSgi9s7QMuynWhzfbnObkYKkLNlfSMZOOVS09HPgvqGJAad/zEOYA/LG7wovGqCo07eU3+PpCQ72gMlj4VbFf+fcftNxpv9JNPb59y214qlWk2jyKY1mOYGiFxKkAegMbvdR8mUOu4UgCSlpYSUGXy0qduhCjCbuQCmH7E+NYkc10c/tr770fdIUsPKC8vR3TBenP37t1rimnStC0JQBTAebuwzy3guG9WZk4AHKoSlfee09IyAhQtQytzLBylpRFIqHOBQFsBAfcNUuxiUS/pBtOXe/cek9qaZvP8JSTYZ2X9+hX4XQyoLQSnIXhe60DJSzHtXgNPbXl5mex77agRgOAzpc8dwap33Ggie4RbMHM+U3GDkydPBsagN5k80EdYm+lY4jkUlPH+FICQ8qXPtN4n5xwFgQTfCoJS4UH2Uhdtf44YEY8VKyoggFCCfXsQCdlj5gMed8XyOVJ9Ad53JMSavgH4o23auAht0igHD5029xvjFo10fLA4mnnu3DhncVU1ym8rFZEqV9GOFkQRAv08DkpQxsInJTXWLmgpOjHpFltpseHIS7GL7WhH0Zrwo6aKW1RPosZHpKO8RIKe48MiVa0h29KYgB2MdTb2gS6E+ajjnDyDxON8RPuMAawshTAIrcGpCZZhMZrn0tbq4FypHQqRFBS9y05ErY1xSx9uG8R8rmN+yJ53cKxP+hAJpg0bqpF95vNL4O2WJEQJyqSqaQ9AzEVbQ8nRfIYm4DAZtsUTh3vjZHVFhSTBYbjt8GOSnBB0KvH73KwB9IOloJWm56LaerA4XXKCvY7OHju2aQmuDki8U4viZ6TDKX2OY0nnrgRHO2zr6cJ9zkPi+4ikIzek3R98n1afsw2T4Prr2PEWyUAdjG3PHpKomFws/u3C3o/7G/LMXY6NySx7e2GgR0mIK646js/GLe0qJz9VHv7IPTh3tnzpL2wfxYbHy5d//weItEejlkaTrF65Ukry4MioKJRoJ+5A+pO4oovdoFLSXt61HfmTd5rtSBS/ZfI7bQh9pPOG85vIJJ4Nip/UNfbIP/zbbvnAnRWy9cYSCUO7jYCGeOpMhzz6+Hn58PtLZfFC0kndfI55Utcz4Ri7w6P28xjkv6DCptnuMwWi8RlzYLqtuMmOF6tk1+lu+fOPrkTfj0lVg60704Tilv2OKva9HU+az3xpiZiLrODBhrLfQNtEAugMyfNQBmMB2Oeesy+IJg4AACAASURBVAIGs3ZlLTALQK6sncxe9BbSa7Zr1y68JO3Ec7UAhJGPWLzM9u0/eBVnfvt2fasAZNGi+VgUpsqOHXtmBAzeRPN3GoAwT6e0lBVuOaFGyLe+9W8GEOhCUgFIJgpu3XTTOryMfVjI1b0BgNi+r4AHP02eh5ecUp/vFgCSk50oC+YhstAzJMdONIEPG1SMeq8DkJUrK+Bhyzf8dQLDYQCQZtQMoJwrPe954J1frGmUvbsOXTMAWXfDEizw0uRnT217Q/L5LxOALAf9qBKF/AYQ1fpVASAEg5TIvWHdIkkGz/zpp3caALIMz9bixeUGBDaCHtLS0iFnz1UZbzVt1SrsD145n9sffP8Z89mvAgDhfeTmZhrZZUbejqCOFDnuCxcUyIHXzwcAlgKQivmQbMUzsAfg7b0KQAbgwR4eQt4YInlhiJQ9eWbbFQMQGWyXVuS21HQgcwVryrQk5P5goXu1AITtHhdaiPyGRDly6SeXBSDdoEItBbjPQ1SCldGHRnrx/wBoQN0ortj6jgGQyEiohg3moNp4AwoXooDvBBWiBqWvexQee1QVh1fBBwB5trJVKk/VQkwKAA/F8qCjaJ6VawUgUQC4f/jFP4BaMRLQP18Ex0GsASDnjp2W//OdwwAO47J6eZksmZ8hC+bkXlcA8trrdbL3YK3cefN8WTbX5qwpAOH2cy9ekvPVnfLpjwEgJjnn2jUCkKGaTvnO9iZJTwIVd1XBFQOQcYCPW+d+TnqH2lFMsddI8zJieviwjZrM2pu3wCwAefM2MnuQKsF6HwQfYT7rCaJNp3T8osMxH2HxogWyjSoS8Ky/m4zASr2z9FTX1VmlqHAkhs2UAMzvSG8qhcwqwQdtuneZn3lpNTyHUhpIy0lIsF4VekiDiZrWe8tUPVappgXqgWCbgGZ6xW2Vh+W+fDGrd5meyowMKyNJL6OeOxfa6zST1IrF7C23bECEpEieeeZlREuC0o7m/uGhosd948YbkHzeZuRMT56ySaM0s8gXvWZ4zfy2XzURdgRJrVorxXhCnWeSi2qlZOixmNwf5SQh9dj2/oeRex48h+6fn5ssZXNQdRiL8e07bDG9qaAjcJmBaAtSU6dQrbxtF9w7uBX0o7JtLc2BY1e9xGxvBZleSlRANpb1E5zePr33Ss1i+zDR2N6f9dR5azvceusN8LIlYTI/LdUX6zzSsvaK/PCclaEey4YNK+Xb//mYcQzosdSLyL+9CellZXi5AGBy/DCJm57yhz56hzzx0x0yMIikVRce8I73AE0w6NA15wlxMpLeNvOeSz9Xzzz/jkCFaY1EqDedf5fPmWd2ZyKjtmVJSa4RO2hv5xgNUoG0DgrvV/d94Nfuw/OKGgmwrVu3yte//ndT2nUEXj3S32jeCEgkNDu7UIyTxrntzBmbgK+RLCaE6zbHqkav+KxqhXSlCfJ3GukgsPdS5rQN+P36DStAecsyc0pHe4/kgSrCiAkX1vv3ncJzamk6fiTVKzXvk5/8kHH08H/u14E2KSjMxtg4I6dPVZn+1PHmjYQOIMmexsikfk45zUD/IlLGuY7Wi+RSGseljiXWBhmj9xTG/TRJn/emba/7cq7Rz7yRPAIsvf905PZoO6mgB68rBeP87js3SXMLPPyIsE7CW38GKmhqGr25775b0MbtiASOywU8E0mgqHEeJY2rpdXmeo3Tgw2LBN9fI0BMSNdIR6STceY+pGWFI0Hd7m+T18dCkBPlpGNDECFJiwl6/WNReI6W5RKMfThu5KRtN390MKoYi2iJz9Gx0uNS4eW33u5LkC8dAvjwD/kkcqQLC3+fjJx/QUrWMydPIH/bhAWunecyY60Mqw98+3CXZMy/B4bt+Kgf9wF4xKOvhkDPGQL9xp4jLMLeT99gD+hKNtG5rRs5Dy5kx75fsmyJ3bd/DqpKtcnRsy8Eqtz7Qm3lblpkaI4kRqTi+0bUExmRlIwGKcgokOS4LCRhD6MfuiUpuQ0OAghfTKRIfqJtq/BJSIiP2TVCIWR9af6wVgQFbBuFAWgruObf3b02chKGcaXW5SqPszr7IOqvjCJiI6EJ6G948JG3NohIEI1jsb6+HfNcmFSfa5DKk8F1hd9FpEIj4cRwlLCxySBdC8Ux7OlMUMVFViABDHhojx0WJ5/82KcwTvohJwwq3XCy/P03l8ul8xfN9//+v/fJqqWFcvvWMhnGwjsjrdB83g9qWISLqIVTFxhGhsX5C1ZRshiRgkBEH/SpESez7kdiOO357dWyZ99F+cIn10hRXrL4EBkyRr3qSBc5x3v5O98+Iq2oxP4HX7L9yTfDpBv/jDZHDbm2oLS9i5Cp2sIoBARCXRuzrHtTXaf83ePn5OHb50u5y7W50NQol/x2Dqn12+dr76mj0uK3OTA9YFLMy7pZEiKgAAZK9a5X9pl5gvkgGg21Fz5rl2uBWQByBWODi617770X4GO/y/vgostOFtM13i93OC68tm7Z+PYUG7yCe3izXfhC5Mt3IwoisqjVD37wuPnJTIsxfk7wsXhxBRbtVueb5n3560uXE6Qew5sPwhe3voQJBOLi7MSox5gO7HTxw1wPfdFrwTQuonVBzEWkF8zo8Qg+tGYBFws0qgHdcccWLHxjDd3Dj4U+Ob8njp+Fh81OzlHgJ5eVQS8c/Vd59pwsqCjH5O83BQtpvjDWgbCTYnNTG4BqgdnWCciHWgJq3uiLXaDZ3+nC1+dyQviZNwcChBdM/nYy5YuG9IolC7Nw7hB47zOhMHQelEB7PV4QyG2vUpRex+SE1lcJvqymUInccQIXjg1WiJ/6t/st6FzTASrvJwBKqPblFhU+3LNy1Nn22g8BFTCujnG8O27fgLEYLT/8kfN2s3aBq3CrlJhkLHJJ/Vq1ejHqu5TKYz950VweF6apKMAWZV6AVAKCqgvARnp6MhZ4HYYGEQkKirY5F7SP/uQlW+fEKaXoonP62J9JTIFAZDrFxttOPEZGql1MdXa1BICpApAHH3wQEpc2b4oARMf5li3rEeqHl+/8JbMg1rZSwOjNX+C4SgFNkEYRid/+7d8x20899ZT59/y5atS3sSovlklnF9WFRblTAEhVlc05GQdnmsa+osISjSBxdMT2uaVBWiCoz6DPh1oEzqnC59zb/9p3fN7vvW8rnrtEgP9eU8dkx46DyFuyXH3+bu5cS9eprbsYcECQpkYwNjoSChrHRpMbEopnoBlUyHbQlAYBHnj/RwBWmdOl5/a5GhecD7Rd+a+XShcEmPae2S+B3KThoGIWwXFDg5UV5/daHDFQSwI0HXV88PhaN4D76/Uku3oOPBa9pbb9rGLaqhUL4ATJAyhvlOMnL+H3rYGEc4qe0Gz/jEl5WSHmpELc66CpI8LIEUG0Ho//st7HJJ4ljn3m1YS65K+oKJ9RtKJFY26jA8ZrKEunPhI4Pcah+GMX1Sy0l5tsVZxC3HPC7awEO7/1jQ1KdIylt4TDIZI6GXTSxaLWAw3pCdIyEi9d47GS4beA2Vxrtt2XYywmNlgfg58Ntw1IqMvPCMVCdQA1LGgDw93Sj35o7UgxNaLSM0jD5Txl5+0h0GK6UYRQrbXT5YPg2nPdHJ3gQ3Q8LEtONT+LMRgsfDg6YsdCTmKJNLT2SxPyT/r60zHmnOJVzEuSgbbITy8EIAE1EfmFMbG1iOxY8JSeGHRiJVGkBpabSMl3BblQZUOeGC0RtK4Ip8AVgv5oA+XZazX1LMpn26+tLwP32wNp5j1SWjgXa4l6ue3ODQBgMXIR76+TpwYwJqynJDQMdUHG7aI5BO8oHwoz0kYxZ0qoLYarFgFJ3ZFJe+0hPjwfkZbaNgGnTES0PfdHP3g3xhJGx3AICh/aNl4wt1T+5//cLx9APY6l81OQFG7nh/zcMtCEbVs5Nqz86PHvBpwSH/jgBzmJ2OsZ6g86ifA+/K//txf5li3yu59aayqbR7GWhxuwI6CKhbptnymS6Ze//uvdWPRHyRe+sAwgi9Ege//cdwTXT4vugeqcm5u0NsgowHeoywuKwKttqKNf6loH5e9/fEb+9jdukLRE1CRq6pVXj1nHXli6dZa+cu6QnG9vNNv1PR0SNooaYkUfkc6BOoDVbNl38mkpTF4rTz75ZMDxYHaetRlbYBaAXMHA2LBhg/GWV1VZbiDlEK8WgGzZvAGLxHrwtq334N1mCkC4gElNTZFLqPJNmwmAzAQ+uO+VApAkcH4ZUdi794BJbP1lAZDs7Cwklt9KdULzv3JJn3j8JXhgLUghAFm2bBFejn54HW3fkXbWgQVRRyeKGL7DACQ9LQGF6jKkrr5bWpo75a471xklnX5X7PC9DEByc9MBgFeYtn7xpb1YsFuPmCmedhkAwu8f/vgDpoI2o1Wm3gSiXWFYjTAJn4s7eoWPHjtvIh7exaeJyKAAVXtH97sOgGzadCO83Z1y8OCJXykAQicHweApKDrRbDV2OxteDoBojhFlq9WxsRrAs2LBHPM7JmfTccDFdFNTu7z0oo3IvtsByJ3IPbJzDFbmmH/GUKyO+Wn7X4fqExaiKrnrBSAKJAli2F4ZyKfZhGR2pSm2IIqSgEWtrYJuX+9VUOo5U2nb+5cNQHrGoqRpNAEAxL1LeU3XCECGXZ5Ba0c6ogThiCTREWWjqVcCQLhfUlgpivcBvFZVS5+TpFcAMj93vhw73ybtXUNvACD87QiiHKUZRVKYkwpPfaTUN10y5367AMjZS52y87XjsnTpeplTVIE8oSZJQ/Rsz54jxvlFYOH3W/B0vQHI+++7B5hhAgB9QjZusc4oApCCzGT5vT95Xu67o1SWzLPOimsFIH/xlacgr5siH7m7DJK8ruDqmwCQbqhyffObB1F7LF3ed3fRWwIgvPZn99bLwQt98tVPr70iAEIhgDkpaxDpWiZtXXUoypgku3ceMJEQsmVm7Re3wCwAeZMRMnfuXJkzp0y2b9+N+XxcbrvtZpPo9/Qztmqyd9F9uUO92/I+Lned9FQvW7ZYcrJz4D21yVTTAQi9j6xfUll5PqBko8fz0jQCXkhMJBrpYJLdwoUVSAjNN/r2zz33MmhRg2ZhGKwM7cK/nnC0t07ITAn/dOgq5YOJ1JqEahRGPMU11POr9KilSxeCX74M1zAGCstFw8OuqCiFwtVzRkdf+5f7xCfEy7Zt1svI+7l56yZ4rs8b+lPNJfsyXbBgSZBOlGzpFvRahjq5MVWD0uOy+jZt2NUo4L1RQYhG5Ra9J94HtHmkAAUFU+DtOX68BmMyT+bNLTQ5Ak89PXWi81K7preXpYwFK8x7x4KXbsVaBd7+96pgGcqBJ6kxqP5kf8NF4kyiAaMACWoaATB/47laDZ5/DqRaqwF8Dx48BdAxGaDMhYdHBzzY3rGmidCslxAezoThHrMoU690pKvozd8Eo2ZTE9A1gulVVdJzeBPIve3kbd9ReH4DCmVjtgXZb95oSYdTVSkuKpEEeNZoSjvjgnL+fJv0SkpaMHk5GS/VuaAZVYKWU4tcARtFUU/+ANRY9Dq8EZBheO0/9rGHzb4/+9nP7LmQ1BmsGZEZoBJ5C8WvXr06MPY0uZ0FO69nBIR9oP2uoIJjZQR1CWj8zj9svZZU+5ozx3r+tT8nJ3wB1TqOOcr79vUNmueP1Mi777nJjDuNho27OiBsMz0vn12lTTH5V6MWUc7Tz311PLNvSL1V06hGNOq56D56XEY0CvKLzK5Lliwxijg08+y6Z6XXKQJp5fbP/caHIf18GnNELeiGiVi0xBrQ3NDYbqJ7SptTqiKjsCnJlg/P7zgubFsNIRpdCqpZJqhU4dILjzyV/44fP20iILfcskkOHz2GqGwz6MMo9uciIDEx8DAjgmIMdCsaaVeTTEqGaYK5+RpDO83VMNLPk/BcRkTY+YrzZWS47UdGZbSWSBRAYwy48l6rGk2Vimw/1JgQnYNjL81RNLlPq6sZEu4S5Qd6kQjvnuMoiAq0uAhHEqI6A6hDovc/jvoh/T2pqPkwilwEG/HpHbRRj27QtgbQ7zQwupAvYdkLWZk2EpAgRagOniJNfWekpuukNFWtkXhUVJ9bmCwv7LGAZnjMUhhpE64SfGi4rUROewCFawcRpT5+tl0q5p+Q7Lip98xISEpk8Bhx0fZ6YvFeCVOFMjhEWtFvtCE8x7Q+OFSanahIZLylDkdF4RnuHJQzJ+tBjYqQfQeCTs3IKFtHaQL9OIrnnhYWB4qiUr5BGxMXGYwYdtGmkHgZc/M95DzwAxftDsW9ow4JLQFOSdqvf2wrVMzGpaB4Ql58/mn5+EMfwlgblrNn+2XrhmzJzoxBrZGDkp5q6VhNDTZaEJcQLutvvc1s85lIcXREKlc1In/ihz8+gHy/DHng3mWgcyEq4mi53D/CZaeHICqOYJexSdCzx1219TPHm+XHP65E/bJ5Ulhu37vREeANuD4Pae3CmLf9MerUtSbg1Bp1AgtxWPdMdNh5Z9/eg7Kr/v9n7z3g9LzKK/Fneu8z0jSNRn2kUa+jasuSJbnK3WAMxqQsZIEUsgnJZsMmkP/+N2zYkAIBQncFjMG4yLJlq1i9l1HXSNM00vTe55s95977fN+dQbItuQlbDz88n77ylvve971POc85yZKRHC2/v3y6HD9pyT2a3PU41V4vLxyw93YDOMpa3PVaOO7TgOkBkhefY/qDGuoacX3KMC5DdaXs0V83HYHrAcibzAU6qitXrpSdO/c6utwwWXvnrVggLsBJenuNRtdy38fwU59cNAkCi/PkFJzmbVttk7wfgJCtZunSEkBF9hpIhJrvgOpi6/cIqCPNxX7FimVmQaZg1o9+9ITZBKsuHGsGI36/R5C2Eg8KV1kdcsjKwOMHgcSks0mcxmy4Gvet21aoyMyZxcgUjgCXd6VxdrNz0rCI56J8aqE/tKnTilDxKJbqqgvBQOFo6Uk4NElwHMcAN38WEBC7EDJT6Zhz4RjZCkp9fT0w3TYrxTGJcsw8LMGH4B+eU+y8A8LFdAwTsBhOLcqGE9mJudcsi9HEGw889htbDwEWYvVI1Pymf46zXg8fKqiBGHtTwhwu2X7Plq/95mv/+muPB7+j21M4Dh0dOszUH2FFIQrnUY4Gcb/XifMg2gVYU6aMhYOZaxYjfre9vUu2b98dFHi0VKZ2XLmv8HCH8XZgdm6rHTo1NM4datbQ6BAGhSHRWzAcNuUfjw/z8wMsHUt/Xg1nzupxjlJkZGwwuPFhh+pU8xr6TFy5aDqmqVNJCt2qKhvA8pw0OOa2VqxYgCrhIVPF0SBeeyR4nZU9is6qHl8sYAsapHCO0pIBV1DIDwNcHRP2WGmAceLEKdyPPzLf16D9f/1//3/w2Dimug97Po722E14v/LGcw4x1JGy2AmC4fz02LQXiN/rdhjw6dOnorJnnWrew3PmzDKvVeSLAYjewwy6dK4r7PL+B26RLcg+kiWLFu76G7hPhWVyfxo0MMBQFquEeAs1IcONNn3z31pxICxVAyEfVqo9MmGYwxrMcH8KmeN1HAtK5UULZ8rpM+VSevSMuZYcS4pfniuvRsP5YZPUWrJ4hryyYZcRUOPnemw6VtrDxuNihUQDHu5PjyPKOWWZWWD4c/00kyYVypSpk9D0v05uv3212farr72MYCXEqKSsWWFw3COjFJoJSAultWHxqBQqlW9KnIX7RWB8kyJsQBQXi4SJw+enJwLmBUieWmzAwnsC/Q6qGgWWxUAjeLA6JTwxQta/ZmG896N/6XSN7T0syLdQPHOuzY6mFUxGtf22Z4mW2OHWIJxzG+A2fM52d6SDiCNWopKqpTPMwg57IA3eQccbFgmsvmq5dqMhntY5UCPZKSUyLmU2nt+9sunUs8hkp0h+7M2y/UATqisBOJXJMuD1fvJ3SJFYBilYWMRReeimGVIFZ7cC4pKTJlhq5RzHVMZkU1asvR/TY62TTCvIA0MdegzVlHWpptYGTwHcG1WgfafVNvXK1Bk3GdjjQIBwVpsIevWVQ4BZVuLpjfNxwVFcwghJAjMlraGpzVTtaQcPHZBU9JTQBgbsOtmOdnWEQuZ1BNJTfTpAYQiC0BNE04DwtjUzZczodFC+g8mta52BKtFuu/Ve+cmTx2X65Ga5587l8qPvPmbev2MN4FawOfPnguHLBlXhgIxFuCBwz+4y+ekTO+Teu2bLsiXjzeekg68DwxYtCQFznwueolMSJcYx5rGXo9f1e0QHEuWFl47JkaM18sijM0FhjYoigqdIF/iHoUoR2e76XRwjI24y6XLBrGGFc8HaQGu37NtdKj/Y0S13l+TI3EkWUt2MNY12BJT7JwftvNt5YJ+cAayWlp6QJ1Ozb5X91b+W6dm3gfb4uAy2JxuVdE222JO7bv4IXA9A3mQ+sKGTzoFS7ipm/+02nl/rfR/DT33RohKZjQrI40/8DIuXdaD9TDZVzlnOr6iwWGi1txuAMKPJCgsdEgr7bdnyhnG6brllpcExv/TShvc1AFm2bIF0tPebzDkX9+U3zYNa+m44IaGM0rjxhbL8xqUQArOicDQGIEzF5OZm2WbYvWSsGXhPApC83BSU99PRf3Iemet2ue/eG03Wd8Nre4KVHv9afBAByOLFM9EQPhqQMMA/sEiwr4JMb4dBk9uJTNasWcVwAKNMlroNgUY0gk9SrdZebITDeQH3V7UJPtlcqXY9AOnDuBXh+VNnsv7XAxDccm8SgBQXT5RpYNLavGkX+ics9v1aCUDuvedm4PTjTCWU/WMUayVkihTDJ0+WQwn9kIFSUYByF5wffe6+WwEI6XZvv3O1SYaMGIFeBgSQm0CLqhS73N/7GYDUR6EZHckFqOK8qwGIPjv6euKkuz1DBmKqZTD24tsKQFITiuHTxkhR+iKpbauSQ9VbZFTMXVJejX6/up63FYDMGpMtE0dlSguvb9Ru+NFQ/34PAhA9z+NHK6H5A2IXiPMdLT0nJ06h2uAFIHPmTMSzo0tKT1SZACQBWi7bwL75TgKQ8ePzZNXyiUYyqrX1dTTk2+TC5z/3aXnsydel+kK8/MlnZ0Iv5Enz/psFIOtePoz19qT8wWeWAXrFoMzBFa4iAOG+vv7PG7H29Muf/fmidxSAlB44ijkQkCf39spf3T9D0tGU/lYBCNfdZWM+Kw0dUKi/cEhmjF4hm17fZhI8GzZs8Jfo66+9EbgegFxmOkydOtWUubdu233VE+aD7vu4VLPlm53MLdDN6EGNevPmbUGHhyxYtOXLF4OvvAFOpRXHUvNZl7i/4QxVfiM0Fz/qcVSgF+bihRqw4RRI0WTQHObnIiN8Qdav3xTcbpfD4/KN4ZloZZXy9Qo0I8vvhrsMDkWCdAyYJdQFndscO7bA7H/7NqvIS27+tVDDfvbZF82/VaTxnnvWovm1F/0ILWhytc3C1PigtgAN0mkmE116tNoJxg1lN0tEA2FLi2XNML911ZlO9JgMb94OB1NHkD0KGdXZ0wvNb7ht9kXMAMxi7Nhc+cUzFgqm4zI8Ox2srHj4M79Regh8SkUpkfn0yQL0eP2qh37OvwtBX0uxNELyGHwdRyXo0CE7N5gBnzO3GJC08YBj9aPCVCG7dx8BcUGuTARsjDj102eq4BjYxkg9Nr8hlpluhQgxs9zZaTnvNbPODHCSIy5goK8Z4ISEpKB2g2nkd12Q/hzyq0FBNhbM3UsxKUW4RkWOmX7uZ9R5TCQGoGnlRTPlfI99JgqlIYsSKXX9c2YFRHVQuIhpkz7n6iSMVTMSAfX1zcH7UceKLDrakE+WNmVoykR/hV5frcIZkVGX4eN9ov00zM7rsTFLpyQN+ns2h2v2jr9RMS+fBarPwWdIkqDHVjx1cpBFz6/OsN9DKwNaLeB1VkYgBv4jQImt94lWQL70pS+Z9z732S8Gx8eow7sMJ4+N/75z7QqpRPVj1y6rn6IVRL7Wa6LVBL7XDhibPhOUvc6vhNF5UNgVMd2q18Dz0KquL2SojFq8jnqerYCTxINxZ9UqEitAEBF9HtwXf7dz50GjT8E5PWPaBFTZASdz+lLcvoqjMnCnaRXL/AOm15HzstuxeKWl2aw3592AY0HKG5UD6BbELZFMYRKtq6sTyZ/NBo6V6FiuwsNsFRbqCLhnXMWBYxirxAN8ttvvJLmMfaJkQzHcgxo5ZricEXFBWFESKpfBSnWPrTj0oRJyIcZCemIjO6Sm0QZd1RerQXduq15tjfaZGQkNm87OUKWm3cE4s+Oh8u0y4PyeaiP1UncIVo8+sPBem73uSdon7a6nz2wz3FYiugdsVrwTNKpqabGzZUrmMimt3QmGpWYZlbRKNuwEi1QYmvndtgMKUYrEvkCMYAxzKSbZVm9uXVRkWMVqgBKIirX+Qx7uV70/cpPTwC5m2ddiQAqQmuwatlXhEe+rVlWTq6Tzuxfr2gEvs5DAqOgQnOvk8QrJKRgn//GdnyMvZkkBSFh2+x1rAJdKAdQoQk6WNcjUCZkgxMiQb//Lf9pDbrbPoiiMRxtYxWiDkHhkFYzWR80k9/zTBTEK2iGffGgh5lO8HDl2UqICO8x3E+IDcsPSmXKmHPDEiCyJ6bHv/8+//br5S2sHM5n5LvqTvvP9zSCaaJK/+os1kpLusVzh80A3GuEdKCCAtbe53lYZEtNS0CBvq2nRgEEOuvnW7Z6/cWBC+x9f24AKTYp8/FOTJdLBysKBNgg4XZoohQGjZ6zXsaQRBaBscD2oNvW12ETY+v31suN0q/zl3RNQQXMngYlWWmsTsKdRxXvBVe9q2pokPxlEEpnzZGvZj2XOqLskYjBWzpyoNvetEo0EB+P6CzMC1wOQS0wELo4rV95s6HJ9SNCVzJlroe9jOP5/uMPrnw8XPHXi6Jj46uUzZ1iV8717rdgVbQhr0jDhNX7uO3z6motuvxP2IQxi8ZKFwkbwNDxYmDWnI/ba67afgY3p/j6CbE4sWxoNKwAAIABJREFUEvuiSvgusx7aO0HaDXUU+TfKY3nR9zPSRwBKNhuO/UlALGypOzExGmrDU6HkftgwWM2bN8cERu1YAPbtP4QGx3QETRbulJyUAYfHPqQ64RzMnTsRDmIfqkMXQixPGTZAUQfNjkmIFra27oIk4byHjxUzowlQfZ0+GTSsqHiUldUGVZ/vvGMRnM422bjJBk06Jhxff0x8Otk3Y2gyDpqDx/hO+eWCDu7zZtDjFoI9qQVCgGfOVJjg6tgxK4jnw+/02HzmLzMP3ILGaxvq+7GZL6qL6+9CrGccwx5D0Wuvk4V/0MHT+dGKY1BcP4NSharQgetVNXlPiNAfE79iFO4ycGFu9eM+dLt+cM37I8QCZR1ImlYp1CG2xwuIhVs0GVyo06jHwGug91ojekUU/mMd0DgDVSw/BzpYtw9wJpl90WlXeBCfVxrEdECUjQxjtLvvvsf8ZU/Ct/79P8zr6uqaSwYghFSq0xzrVIM5J9RBJ8mBjhXPX4P/aPTe0PiZnhuZzPwgTIMNnqu+r9dzeACSnmEdM9INqzCmjk8M+jT095wfejzp6LfiNV+Ce5q9Uhs2bDfb0GCDx+tDv3Qs+Z7OQT0ejqneCzk5ecEx8ftX6FAojEuvI89Dj5Pb0rHkmLQBN06bP3+WYQ88eOiUHD1mseXcVyo0UUrmT5WXXt4ahODx2HXuaRBkKc31+icNCQ7jUEE24+aUsllpPn7cJgQGBnrxnB3pKFuhrXDrLYAQ70YA1hpkGmMwQosGu9iggz6ychKXZB1sCov2D4RUxvleYswIsEg5ml4wZo3IsKJ70fiTFIQr4d5wbSaZETboGDkqD5ChcwAwQYkeSt/9aOZq69gt1XXVUjzWEgv0NNoKfNTIHFDeqtAc+0kcsxPWAO2TYPChMB2dE1QMbwXtc0RfDh45SdKTuh99A+3S2YvnRr+9P9R6Ac/q7Amd25SMj4EOOFn2VR6SgpQxsrcMa0L5SvCP2THqC7iEEiiIIyOtU93fDCiSWwfjUs7JyHRc0+IxeHZ1yT5o2ozOR9XcWV5imhRm2kCb828kAhJaDCFsjl2ztd3ugxTNDS1OJBD/7u621+MIqh8Txs00r3vaAQkCFeyJkydk+34LYWxt6zEscyNQVVsCZstUJMm6kcTKQd9L6dGjgA13yzlAj0ngUHGuQXocM2IEGvJ73Jpg39KEmruIg4DtApa3qGQsIMg5cqG+3OwvOeEckpTWT+hqGwmHPkL+8NEZcqHcjk9uHtgjEYx3dvXJ48/uB7tWlHziY/PxfBsMBvMRLuvXz/vSkY4gGpLuC7aPpAfBe3K6HaswCDPih+Z1Q6ebK2AT668flP/zrT1y25rxsmCBDdIiMRcGXTA+CFp82iDuCQU+92AWRmuPTHMHaIHt2p4QniDfePakZCFAXDvHbus0hv98g4X29dU2y6EOCxXbsg+EOjiORYWfhpI6xFJb9suCgk9IcxNov/vi5eWXXw324ZkfXDd7HXktro/F0BGg2vnxE6eN4vXVGB/2YwpHo5y+7wPV+3g3ApBJE8cbqtfNm3cMOZd3GoAUFIxChuYWUN4eBXSiGA5UKxyuJPn1cy+YIX8vA5AFC+bCoU0Etnxf0GlOSoqWRYvmg0+/DhWUMOMUHAFTD5s5aW8WgJDVa3JRrpyvaQJtqs2CZV5lADIqD4wqBVhMALlqbHR0iKhkFE0aBedlJAK0fUHo1fsVgFBxmUrwVJW/UFOLcSkDfEqpU5FdcpWW6wGINuHajDztnQQg1F2ZCK2Tw4fOXA9AMJZvFYAsKJmJik4GkgilqG6ywTjMVDgvFYCwGkHYJ/vE2JfTDtXoHJAgUA+G2igMMNPQ8H3qlMXy81574ME1qII0mqTFubPnzX2YkZGC95pMosoPQEL9S1DsRgDC3p57773NbPfAweNQMz9stsuggrS6rCrsAY2w9gC9FwEI91dbe8EEIKyC7Ny1/QMNQHg8fYhOWiRTWtuPSFXdiXc9AOE+Av2g3h4YJX3xZdIacewtA5AogRZEOp37aNlz5qismr5UHnsxAAfz7Qcg6jcsn1Ug2UgIlF38WdCVeE8CkPB4qW0PyIHD55BAqwkGINxpS/uAPHzfaklIikfyCCQrT/9K8kej/w4Vl9PQmzl57PwVByDc7mceXSJd3Q24dm1DApDbVi2Wf/nXgzJnZrYsmmETcQxATpyqkn//4VZZUjJO7rlvjnmfySWtJr4bAUhiX4xs21Utr24ul089PAVrZso7CkA6OwfkX188JYsmgBQElZW3CkByk6fKWFRBdpX/TOIjRsi0vBVSVgE/sDPlukp68A4IvbgegAwbFFU7373HlvGv1JjRWLN6BZTOdw9p1L7S7byT71+KKcrf3qWCB2YF/X4Pfr8AmaqioommKmE+d3VuLsZ+xjzIAuQamvlbvwKi2cdMZDeJQyav//LlN2Kx7wJkogrMU5NNrw31Nnbt2Qv4RrX5vWaUra6EzcAoJIyvFWHEB1hQEA0VEL8BVt9n8zeZMAhNWLV6sbz44kbjVDQ12arGgx+7X6oqy1ExYSYxDAt1qCzPz3nuhI6phYXbbB+PLQaaE8w2zZs7FlnHC6ZXQ2ET3IdCi3p6u7yqTkjZLoDMT6TR9ig0tL9HjlQacTY17mMUVL/nzJkkv/r1luA2/Oy9D496s6rHcNY2vY5MdmnlYzj70wMPrsb59ODcyqG2ax0yxevaBnGbldNt+c3vZi44RjE6grrY8DuaodbjZfZZG6t57RXmVlNTLd/+9rfNPr761f9l/tLB13lFVXRleRoxInuIHoUyb/l6KP74aNXDr8io2B/nkf87zfD7zcB0GPU4CPmjMdMfYmWDA4pMLI3wO3VSNUPO7et85V+tgLBJnee/EM3L1VUtaNC3Wf1ZsyxE5fSZU6ZiRGOFIVi9BCuXZvXnzZtvPqcwVjv6hmi33XYHst+WYIJVE96PNOrwvNMKiEI3eO5vVQHR+cpGZm3eZ1N8a5vNmLLCo068jlkfMuH+va3XhtdFr8FDD91lKKl5jbVX7xc/fyl4D3LeFRcXydx5xeb5wr4MbpMwQt57hJlm4DnVi/svDkEKK5JdCDQicGyDyNSzf4P3u8LGuL1OsOcNgCWDjcaEJFLNnNpCrBLWorJ0AhS4DFZI5z1u3Gizr8ceszpLcYBozptTJGfPXQDhxcxgVePgwYPBc9LnICF3WhXhuevrVDRnq9VBLJW2YMEcNJzfal4z6Fi3zkJLSWIQg36sxYuXgC2rRQ6VWjKV5CRbyQJlAOBT1tHuR5WXlQ9znKiE4MlqXgfC7bMrISIJc93uOVLiJdZVS+KTwtBvYLPTfejryoofqu0xKX+KHD5qYVdtgREyADKMukpb+Y5Mt/tOd+xaSb1gwENWmtYxdjR6oh3pBhrPe5yWBq91v1ZyHSKKzIJBSCSCyv4+HNPgBPAWtUlD2CEUyvvBwmWf4f090LcYtMnGXqh7a8Fl+bgvyjH0pxmED1i2NoP1kNbTucD8DetRXA5exyLTjR4lWqA7WhLSLPtRZFRAFmINJYNXa8+r5j1aTpwdk4mO3c5uMFLinPhuIqq3Zlug/KfgHS0xyWb/aTGRgFZ12Wx+dY19vuTn50jZeYxVWJQ0tofJSQTP7NeM7jsHOBnJF5Jk7YMPyyjooMREJ8gb29CjkJ0KiGyt7AG9L62vD2up0wQBKFcGUNmyB+LlqaNsNTovJ15uWQnoYEsn5lW5LLnBntNf/9Vn0TNxXv7+a1vkjtVjZOH8HMCXG+Xp547L3bcUy5RJ6YCMWYa77kBHECoZgXvN7ArXNdxBZwdwHftw7xiDFlV4pIUHRkNfa9ARYfSBIIHWi0ZzsoLRfvFchVSBXesvvmCfl2EUI6Q5H2UQ1T1dB3oIxXOMeWG8791lbUeSLRHr/LGqVvmn50/JVx4cJ/1QpW9y0K9a3Gv1p2wF6Pny/dLihHoL4m8w7x2oelZm5d6Hnsd4ObC39LpKur0CQ+x6AOINBxf8ZcuWGREZX+38EuN22bdKkF3vAJ768OGQWvaV/P7d+O67EYCwGrEUEKktW7abUra5d98iAKHjpY7Q5QIQwlAeePBuLPIZ0AI4bmBNGoDMnQdnC7R9L6/f8LYDkMnoIWED5Zw500Gfuw5N5V2XDUDigSdedsN8OLnx8sILrw8JQB548L6gkzdy5AjjaPj2VgEIv5sOSNWUKdkQBqxEEGLH7O0EIAng7Z81fQyoFduxGPx21U0flA/cfxNE89A8qoq6Km9snqsOw+2EzS43j640AFmEBnNmlX/5TGjxtNtW2NT1AOS9CkB4jyxZMkfOV7eCDWubGfXrAUiIHvpSAYiZ346rk/fE3WgAJ+W3ojb5OWEnbFD/+c9eQhBn57EGQQyi9RmWk5Nj4JC8/+LgUJ86ZeEtZCFi4Gl6OigCCQrdFFRB4+DYXwSGvKAgG05ZuxRPHW+CTn7nFNSjuZ2pU4uMuOQbb+w028pAn8l0fG8fxEQXLVr0vgQgDDLmzJmLoCMZTcm27+6DCkA6IsaByvSUdLRY4o/3KgBR4b+IQCZCpZFSF7ZPwgH/oV0uAMlNWCVFI6fI+Sb0cqC34vldhwDpRLByhQEINS1umTdD6ts3SnevDbDfiwBkYmGW7DsIvwN9N82gFq65cBFJjEyprTwmO7fZQHPxDXfI/EUzodydiIz8JskckYzKSIJsfm2vNGP9uZIAhO0/Dz0wHQmQRAT9LZKbb6viDEB6O+uQSGyVr39ju9x8Y4G88nqFfPnzN0o+SFWo8v5eByAxCBT+L5TaYyBi+blHp76jAITn9N0NpxHU9cmDN096ywCktbVHFo95RE5e3CynqnbLzdM/K+Vna0xATHpuhc6awfqI2/UAxE0AOs+EXpHysbXNRdxXODkKCvJlPJietI/hCn/+rnz9rYKP4TtR55aLuTqxyWiAXQrc6Lbtu+BI4+Hr0lwDjq+fyqp+tpvbpLAgF+V16yzjQ5BCFwt6HzL/NDZ1ZmVlApO6CNnBFnnlldfswxgLfT8wmbNmzTDfYVa29Ohxgz+PAx3rqdNlhmFJjce6cuUy0zRLwS32IbDZefv2fRAIbBrSfKqViHg4EgsXzjGYerIzWeuHgm1IqbzfZdSUvpTfKD9nIVWzZ88NNv1We9C8uNg0E/So5YDKNzMzEQ3ZFaYqw6yuNrTbTKvDl1LduqPZwD6KJo4BG855qatvHZJx9ytV6WjUW4Ymv2d/tfm3qGW5bz8A8X83vKrF76rDPKRSQapjXzQF36PQ28yZk3CddjjIVUhU5VL9RH5fBBlg1PxmYZ8UQB1IrRZwTlH/wVwZryLHJms11cz42Mcelq985Svm7cLCQrDAWLw7+x9UB4ZVEYW0aDN6P+awD3Npcxl3ZtH9qgS3ZatboSZbdVJNxt3dCzxOPX79nIKIWt3hNkNN9tHBCoh+t6GBzEQWX8z7TN/nsc+ePdOohp8CU1K7o5FcsmSJ+e66deskDfhwWkNDXWi7qIBoM3R2ttUOYU9CPaBDNDZDarM5j1uPjRUQrewEXKMmM+zUxlHzqzqqgK6aMqa65TQlOCY6boQm+ZWjUD+HHVeOv36elZUBjLi9/szaazVMjysCFUx9rnD+6XOJc0rPwxAyBGwmVfv3RqKxfTTY6sZPKJAD+6mrcsF8zvuAzwVahxPy5BzU/g5uVxu/Oa9Cx8Gqpsvwu8ZkNvfreww4gscZ1ok1YTzuo2Lz7GG/2lNP/RJz0GbfJ04sNP1vZMPitR10WWA6KnpO+pfJG92u0idzG43IxLLPh9bUZJ1A/tXKK9m2go3FqNIxAOMcmT1rjukZqa+7KBVVto+rq7sdQZGdV714bjMDT0uEU9sfa53n2EjXNIx+LlcgkVT0xUXFWodetW74OhKVigCqDeZ3wP/TMtLypcUltXq6kelPKEAfw2k5W3FQssAsaPbnPVPjB+xY1aZApcLRt5o3kHiiDeA+bYcuiG88Emop0fo9Dvdu9LdED6RIPCBZzWGnpSu8Fs4pqilOH6K7N7TO9PQnS2Jglcwrysc6FCnPbD4o5xBgJrbbPpWBaNBjB3Qs0CESZXsRAgMR6FS09LSJaRZJMWN8geTjfj2HPpf42MNBgo1MVDJGQ8dIrbvdrg8ZGW67eJ2PviEaKyGjsm1jfUdLM8gM7POYY09rbeuV8aB8ppWDjKEa/YsDqMocLK1FZSBB9u/aCsRBuIyeMFZmzBoPmt4UaajtQVDUavo6nntuG1RAUNKCLggtDPeRNnr3O80V09ftKiDS22aEXG9aUWT6QbpB71tdeV7W3pcrH4dyOu1f/+V1QCKr5Iv/Za7MmpJv3uOaHAOyEFp9U4ekZ9uKSqSjoA9DtcXWwbCuoSIR0W+fCeZNNx/NtXfN553YBi0c92RsmL0vQXQN7ZcB+e5jx2T25FRZvczuG+U2+xfkOoMkEYD1I0hRCnoQiGOg7fbaKy7iXrFzOjUiUf768SOydDL0ekbbYy9ruCBhTsOrsrtFNmy1+iC1na1SUvCQxEUky+Yz/2EqbUvGfwZJh61mfXrppZeuq6Tbq3C9B8SNAxb72XCqw9DIZcusV2rXCuXu2wlAfMy+D+Ph+1zgZs6YanohCDkyjqaDepDBhZYM3Y7uXnsj83M6FQ88sNZk+Xbt2ht8ny8CCCzUGaPjdwMobZmVITzh8BGLg+Y+586dax5ArGawIZaZQzpAdGZOnDgDqkq73f6+ADKOaQgWV6DsaxsHt27dBcjBXDRDn0KPQn3w5uZYKCxmxYolxqF57bXtpjGQxiZMNeKijxyxsAAy94zIyjav2bRLmzlzJjDaB8zr6Oi4UJUFnXoqckT/nc5yXh5FxeIgIldhIA3BUm9PJ1hwLBSGwdVEsNIkJcWhElRlWJ40UAkelHvB369eNd80tGsDuv8dXoNLMZ7x2ur11YCBTtfw4JHbMk6cC47476VQV6Yy+RtbCImzDpvapQIc85lrMOf21VHitVc4Dh1G/S33pw6kzg8Gnvo7Ok9+tUYhLyoMt2/fIbnvvvvMbktLSw0MhkbhpzQnAjkwyIyeXWQiwqwTYzUYrGPCz9TZpNOogYnul/NASQw4bjrGPpMSr00IjmgdAn4eDLR6O4L6EDw/za4nJlgnjw3vwQoKjkeboTlOY8eOhSOSjACjRRoB66P50CZSGdPoaC9YMM+83rxlQ3B/fgCy9Q0L4VoNpjuKDtL+7V++FxxjblfhTcPnDL/L89RzuhThgU+E4AeyfvM+v+MHytyuFQu146awKXOe7c3BACTgAgqOs8KOfCIAXlO//6jbObra/M7z0iZ9HzLH+acBiMKcfBHN2267TTa8apMkPHYNMDRQ5fuXIsrwCRTYzz9unHVYW1tbDJsdGcM0gJsHAc6ysvMmMGFQoJowtRfrQsGz16apARyvkR5zVkYqrrmFv1RUnHNj2R/s7yDTkvKExIEeibh7GpMvkycV47cZcAQGZe/BNzCOIWgKe2POX7RVHzJgxcY4FqsBCwmiOFNWeoiNiX1ztAgoZjutU6EcSCqdWliYa6Dvh4MZG23nfx2c6vjUOfhNPKpAjxmRWtqAc3jb8IyOd6xVZtsI4mgMLiKcWjb/TWE6WhsCfho1IvQ+JZqnkwqE/J57VoYHYiVxALpNCBBbBs+Zz2jtrQ3S7Z7R/HdrWwZE7QAvC88AI9ZM2bS5Tvq1WRrH0B3uqMMJRXWwqgC1M6DTQYsCsyEtOXOfjEYleWx2vlQ1lUlyrE2CJaHpfFSmFe0LC3SFjtnlb8ajP0gtHvf7RcCTaRm4Zt0ISGmzEEjSqHdCfRBaSvp5OXHaQoZPVebK9r01kop1c+fG7Wgcp4AkQHPJsbKgZKIcO1kDIct8efKp18BmFYLLAbkm8Y5MoLPf9kIOAk4bBoiXeQ1fnRpOtGn4/cSJqUarKg3oib/9+6Xykx/vg65WGvphM+T40Qvyh59ZgjkdLZ2oKIWpGGJsMq6lPeYuR3KQhnMLOOG/wQE8152TTxik2iCuUZAUwBHCdGHfGtjHhSFJFDcgR062yMubauXe5ZlSkA19GKdPExmHoMddG8aQ/ZE20IhGwNzb5uY3ql1sNKcldIZLeW2HfPWpo/LF20eBfjhKnt61U9JyXfIIQf3GE9afKa9H8iQ6TwpSF8rR8+ukpfuCZMaBJrxgNYQqX5Va3FL79r09HbngCX9IX1yvgODCEnpVUlKCysUbV900vnRJCTLYDUYh/IO0dxqALFlcYg5/JwIJOktvJwDJzMwwiuIvv/xaSBXaQYL8AGQ+xIiKIHZIvHRVZY1UVdvFTQMQvj571pbiKysrkdWbbhrg17+yMbgwMwBZjGMsKhqPTOKzBu/NZtI77lglGzfuMM2k6nRqADJ6dD4esEWokLAhtf89D0B4/IWFFq97ApWN4QEIA62FJTPgiAQQ9HAM7IP1UgGIUTJeOQ9jFCYvvLgj2Fviz7F3OwC57/5VcIp7wSa0A5lhl33ydng9ALHZTdp7HYAkJlo61epqm9m+HoBY1qXfxQBEqykagGQgcCgoyAF7nmX5+SACEM38Liq5Ec/js+hZqQzRxV5FABIXk4/+ggzpDTQj+XMeWemeSwYgEdEMNJIkEJmJ/UHUrrNKjp/a+r4FIPbmDUeFo9BA9prljEkWXSoA4VcHehJk2eTV8vwLEFe9ygCEgdmCCcXYC3pSBiwE7/0KQL733fUysXgSgpBU2bfnPBAFLTjtMCTzEqVgLEhzxmTJTx9bf9UBCM9lSnEy1utMXMORCKT6pXBMmjzySdsv8+wvDppelb/5y9XvawDCff/omXKpqe2Wv/xkwTsKQLitp14/J6XoCfnD1XlvGoDwu6NTb5SESAR9535qqvJLxj+MQD5KqitA7wukzXUo1vUKiLk57rzzTlDM7gUGP6TXYD54m0aBvVwwX215w3Jff9D2VkFIsPEYWTS/gXgG2KjY/zBqVL4cPXoCGig7ZNL48WADqzaOj2oGtLQ0oSfNltXJpjKleA6aypfKM8/8Bk2ctoTd12cdV0MzGmMhNHffc4eBmxB3/W//9m9D4C0PP/yw+Q6VQxmQTJgwwWSnB5DJ2r5jT1A9naKAbPZktYOVEdqaNTea7549WyE7tmuVIkpmz5mKxrw80/NRD3jTKwhkaEqzSs57Bi+0FStWopKy1bxmw642gWtGPhaQiR5kLu3vkb3XzBCy5DHknYSRTlh1E9qAiS1ZMBGMJI1QL7dj0oNseBKYSGZDYK72YiuO31ZXtBJgmmbduOo1+tiDK6UZJeH16+2Cdblre7kKyKUa0nXbfiDBLHECMqIrV8w3KutPPWnZyNT8DLj/2n7uoFmOvpbwEL9KoGPCLPSDD1plXFKLbtliG0+VNpZBZ4iyOQTdYdaXTf40deKiouKC1QLClRYuXGg+3717Nyo3FnrEeatNtAqf6e+NCO6PY6YZ9YqKCskEBIimWhzMeGswy6y2nhMrDlolsKrfrvk82lYFmWXX7LRVirfv8z29HjGuyZbXQjPm7PnQa8NjuOuuu0wjNuFIZ8tsFUoDEB8aRWIFn/aY+iw0bTCnKruO6/AKiG6PyQadhz4Vss5/H+bkX/9LVUt8EgOjy+PS7/429Dw5ppeqgPgQK4W7DZ/jOn+5/WDlDPNCx55VVRqf7ToHfYpcnm8H4BI01dzgOOjxrlmzBs9Cm5H/1re+FSRFMJU6wD9pev5+RcKcm8uMr169OjjPVYuFkDNqYxQVjTVN7ufP2+CSDomeI+drHFTr7Xyy15PXqhNVVD3eWKdkzjlMTROaNu6zgqyUvKx6hKGBXi0OWWga+2D6nBr0jUtXGQrjXlRHYtFk3439nKs+Aq0Nu78wQF9c8SG4nfb2i/iurcKlxKGXAHC2rKwVWBOaJBpVlyjAi9p6dgO+Yp+bzU12rGPjUF2OLgaKZgDb7ZWqCrtuRmKdqG22wVg8Am9aBFXZ0QBu9pGQiD5tm3Fvdyxz5jsgDyAMi0ZF9KC5+y4SMCGt7vnkKTp/EgKjJHowDYrgZTieNqkD7JjW2Y3x6Lb7a+1KlKVFt8mxExiXczYrTp0MhQF1R3j7pRYHqH99Q8+0pOfslnGgwc1CM3kTaFppmcntQS2WAlRCBgbsdnhP02IjEyDyWmhe10NlPc3d292oHLUDxkwrWWArmnxWZY2wv29EY3hpqW2QbutKRwO8rcI9/tQmmTprkrz0HIRs3bl1ocoQB10NWld7HUgKQjTFfb2O/MWNb1QCgjTAjWjhYN4CDs28Hgx0AhnRJ+mAjs2bN0kyAI0+e6ZO/u7vLVXw/LkLAJn9tekB+YPfWyEN5y2ZScaYXBlwULIel7Rkryara3a7fbh2FhIfBoh0mIN5YupKn4PxdUE/hxaFQDLg9KKiUAGJds/Y/qQu+b/fPytJCZHy6ZvtMz4cVZzoRKdIj+dAZ5LdX0w80A2g5TWvWXkBQQGt64ydlzH9kfI/nzgsU/MT5GzTEbnQaStDeXl5IDCwVfhNR21DfyO0zOaPekg6QJxQikpIP/yHJUW/L0cPnzL+ynPPPWe+91G2j3wFhIKDzDxdLetVCtgq2C/xTjRD3ssJeCnHVB/GvlDXKDBeTUFD94GDpQZTf+DAQVMBWbNqpaRC3GrXDiwkYNuh7QSWVBds9kEXjhkLjvEuMPNcxPu2p0Kjey74fDBOnlyEUvFMiG/tNKJpdNJ0/4QW3X33WvO7gwdKjaM3ceI4sxhSBfrBBz4uv3z2ZyYooIjdTjCMETfNHgtCsYgd34jS8tSpE/F3p9nuWGBhi6dOAuMPVElnFMEp6Qdu3jZSqyPJsZkz12Kn6QSrzodPv9zmoD316C1RI3wmTMnt8aYuZByf5ha7ePU4R2HmjLFSjmpPbW0jnBng0Mfmyxk4kzWg7FWnqQcaIjQ6PurQMBAZAVG5m2+ej8D2gFHEpvEZftyaAAAgAElEQVSYh/dfcLFausSex+YtBwy1KM1ncfIdRT8oUQe7sDAHC1mxwfy/Bh2FtrY3r3xo0OFDqXSuUatCt8tgRJ1cBpWKVX/yySd/K5ii06VzjDTMZEujMXChc05jvwON86q/zzoH7BsJYvIRDGgfyec//0fI6v3YfEcdyU5QUuq8I6uQsi5xQdDjnzDBLtZ0XLU6xTHT33XA2dNrp3/5/awRCqsKMwsSjedERisary+THbTp0yw7y1NPPYV7zQbNls3KOlIMSr785S+b1/v3b5FXX7EQRL2OPAY1Mkmp08xxT0i092Ao0RDSxiHLFp0Dmtmvc+7eKgDhefpsXbo/v3/Hd+702N4qAPFFDbkP3R6vuW5PFc19SB4/0+vFAFV/x7mm18mH+yn0LT4uKTg32afkB388Zu7XD5g0QGXQUF1t4S/cvvat+AGI9pFwriy70TqFf/InfyK/93u/b16T3levM5+Pt94Kik7Ar5qdI0lsvAaNhgbYwar0XiJMKxRo9uM47HOjD89BkobYa26d/SQkXYLyTIBPqQBqXm4Onj8O/oPvKPNdDBy7yRNnGSHaaLK4Qd8lNSVTdh163mwvEtl7VmFpsa4Pg719iVS8434xXxPw3B4xcjnu90O4Np2Yh/NQ2aiQhFg7V6OirLPa2Qk4X1QRfrMP5479xVvoVosHie0btGPFYF/vJQPtdMQbATir2vdB8IyOy4CDq7UjEImFM0kLhV4hIVO+r/OZ9efoAKBWg3lwPctBSWv7/s5Xh+6x5pabZQrIBS5c7Jays/bZ2AfIdkCbYODQ9ke6IBDDpMJ3MmiTIbQYQIJo96xgImIQ1LzlkpPeD2hW6AjTYuwzJCbGiQHifk52ooWpKcnBZuoUBJ0BJ644aeIE85uMhChpcaKK9U0XpawqxNLV0m6DirLKJNm6+zBIE+Jl6xYboIQxmeZEEHv624C4dv006GUJd2yPUQEbcGNFDkLxegEZw2ywxwump+yRgyA3GAUF8KMQAYyRGXPGydp7Jsq4sdGy8sZ5Ug29kf/9zdfl/rsXSPE4++xOz05Gj5ANtJv6bS9IJqpmCuFjk4DOUdBDBAOTcAbfLtisQ7O9OX/AuaLdulyP+0pJc7LyC6Sxr0m+/qMKuWVhiiyamiyR/QhWIC5JG8BYD6LXjjYICHiESyRFUg8HSSNjDq41UFkv58ua5O+ePC5/sHykHOu1iaEzVdC1cUFxnwvKu1pyJC0OSQb87/UT/2oSLSMSx8mUvNVgBTtkhE0/6gKFH+kAxAoOrnxHrFcftNq5vTsub28nAOHiRfausrJy9DpMkxdfWg8K3lFQzh0DrC4UYNHgp7h2JimqqssRIEwy2h3tba2SjSbyi8hov7ph228FILlY8G6++WZk/hPNDadZ7zcLQHg2dFTPgGo0AT0VbDzmb+sBcduyZUewyqIUu8XF0wx067bbbsI5VOLYc0A72IiGu/NQF25DJnmVUZT+IAKQWDDjzJk9AfC8JmRQ0+H0nQs2FL9ZAJKWniC33rIQ59wi617eMQR/PzwAufeeG0wmlQEaGUkee/xlMyGuJAD5xEOrkYmtAwxxL7Klvb/VkG4ezh7N8vUAxGYG348AZNu2VxGYn8G8CVVergcgv9sBCIMDQrD6+kDP6rD8H3QAYp4Z6NmjjSsslhw0PNfVV0DBGskSYPZH50yXji7g91HpZIKkofmsFOYuRNBje3AIL2HGurV1twnSkpIXSVvLYWSeneK2C0D6AmOMY9vVvv2aCUB4zhGDcZIUmIAApBpNzGd/KwAZmZAOle0EWfeqdTqvNgCZMqlUUhNSZFRWnjR3QLPmfQ5A/vOHL8od98yXXz1jM/XvRgAyDeyPubmxgDmflU4kAWIjbPD3k5/dj7W5T1bcOEly0xHE17TI9x/fI7/3sSmg8U163wKQQFybbNvfLC+90Sh/+rEcyURV7GoDkJ76Tnn1QK1sPlyLapIN+C8VgLQ0JUtKzFj0HzXJocpfBdfUmfl3S2u9DTqJ+FAKefPGR8w+0gEIWa/OwOn29R2u5PoXFU1AligFmh+WV/9aNmbUNJOmGT6TNYJTefPNy+XY8ZOGE38Zqjn79h0ETGgmckmDkohMSxvYNHqgA8GyeCT0ONraW/GwsU3aDAJYjVi37jnAas6D1WmsodU9ju0R9sB93XrrGnPzMZuljtPBg8jCOHVrwl/YQEcbPdo23a1Zc4v88R//sXn9xBOPgyXmqDwNAaVkMnc02GqEqjRz8cvLG2XoYimW98r6N0yvBzMSDIBWQ/fj6Z+9gOMJKcry9xMhshhiyhmJ0rrtSaE1NNkMXLJTqeXrdseONiILCrAIuGg+1IgYYs0S6na6e9pk7uwiI2y4afNhfG4zhvTlfT0JvkdGIXVob799IYKndlR09gWze7pNP7O7eNE0VKxy5Mc/eREBTprcfttioxXS2dljKlh+Npe/NzSkTvWV10SrIR//2CrM4yNYLJA5wsENkhvdHGeI/z3MsY5oEzc/J+OT3wDM95oB0dOMtJ+19iFN3O5wJiEfdsProlA5Zrh1nBsApdPz0Pd4DJoBJRRFma3IfkT4CU2bzcvOVMkNN1ie9tOnT+Pet9ec81LnXkGBZZphBcRvvPZZvnTfPDZtcE5NszAGngcpVWkMjLXCQTFLrYA8/5tXzOc+KQAzvLpd//3Jk8ehgtYsdfi/Zve1ysNtEJ7mV0AGnJL1+PFjzT5YFaivt+q9/vVMhhhnX4/tP/JZx/Sc+bzw4YFXUgHx56g/B4cHzz77Hl/7OinDKyA+YYZfbeEx+rAxn4GM58Z/q6YMrzdZ92i9fe0hdXdHquFXXpSUg9/l/GFVjuYnT7SCwvd0fPid2XOKzXe/9KUvBSsgCxY4/Qjc5/X1Nfh/ExImIKpw9xghrvpsS0lODbLuRbrGWe5LzyMujlpF9poayJ9r2kX2wLxHNfrCQjuPm5stxIs2AAKGVGiV0AizcoldQzNsP0dlxWWAs7MKwLo02eqpoFrU0gZNDGhVxEKRPg40p3ShBgd6pL3rIiAtmCtwOvv66iQKVZhBqEjHJ0/Ev1sAPakEJKsQ85RQMrAtolrQBcebMoQX61zDL/4VBXIP1FnMcVxosIQgrNjp/OH1iHaaDwzaYhNs5rwTz4pBB7fqcxUgXvMBD3YWHADu1RFT+NA/vQYAjknCwDhk3Vulre+QHG93jfe94RLTuFAWzMiX51+6YCqVbHyPirLPl34kgAbB0kYbDAdE2d2DiM7cwI+RsGi7piQmtACuFCPzi7IAKaqF9oej5k0NMXkNusR7UpKtFNBSkkdIqoMzR0Kro7XFQnvvXX2L+dvUYmFCtC7or9Q32mpx6clQNZsEcBs2NsjshRPkyZ9aau+IaECHe9x3wHam8EGUqNB8bysygwNO4yQsdIwAj4L5LFwWzM83DG87d9Yaf6C7q0HiHF4vAGHA9MwE+dKXS+ThBxdjjU6UzRvPyTOAgH31L+4ADLBVEnMsQ1UAASCtA0OWBAIRe3DYt5vToPvAOCupCHR+3LkOukpIS32zpDtYVU9VvXQ6aBarlTGj7bX54c/PS21jn/z1I4C7OZ+DN0EY/BxzDIAnDsbaMe/DmhAHOCItTBkicX79lRbl8E9PHILYYK+UjIuRMzEgiHljo3k/Kz/X/L0AyGFG+M1yoOZpKasrl1Ti8GAkolg17YtypnIfGt6TPtIChR/ZAGTSpEnoD8hHn8NuN42v7A/hISVgnln38oarbly/sj1e3bcDjpmIUBIV91Enlw7qsmWWEvcINDnoeHDRikIgsghN9chpgVozSrZs2mwW8VmzZ+HfMQYaQVx7Lxa9aNygu8EGER0dI5u27pYvfuHzYBwSNFltNUwPXDDJVsSHPR/ylRD7o02bNk1+8IMf2JsbC5LCE9T5o9jX1772NfP5d777H4DJJcsvfv6cESJUWkUfBkLqQ5qF8diSPjMLD33iLjgZaOB+YSMyyNZ5zc626qx0Rsg0RONcqMUDjFZeDkFCQBB0e/yblJgWhF0x8FFYTSJ6OnRBo4yXGriNDFxgNvC2TU3tBto0CkrmR45UmR4Yi1O3kAY/MAzHAn/DDdNxHXLlmV9uDFLK6nZ9/P1tCDbYt7Fly0E4Lq1oKEySG2+YZdTSqc7sY+595zl4kHhhysKAeq0Cy9YvfvEaMPFg6XGsI/xehKPQ1OCD7zF7q04qx1bNh3lRZZfGQE3ZpfhXISYcQ4Wx6Hv8vjqP/CwIIQJePoThtmPMffnBgYryERrY4QJNwk6qqy2cIiXVUUsa4Tib5eUx6NjzLwXoaJqRIiyvsdHOCc5jdfg4Zhr8+sdJOCeNzbzKlFSNhVCdeLIh6TZ8yJDej4SEaZ8Vr4Ge83hQeA4OhoOON9Qjw3PXc+Y1UAfKNMU750ePkUQG6jyTFloDX8KLenvseJo+AscgpNeTx+3PG70e/hz04U7+vNFt+BVY/7W/Xb0GPAedE3w9PADxIaO8f3TcuC09f58pS4MDblOdTR6jHgerjMN7qrRXhMdP5/fMaTt/NIDla8IBdX8KyzJOuuLko/uRQLEigJs2bcIcGpowWbpkGc6tC8/HUkfAYeFahKfm5FjoHnuZop1zq/ce54NCFFNSQpAwHlufoxAnWxWNQelI9CXSapAYinJQoQysW03N1nHlsx7Sjua1Jmd6lfKU20BvRUqyhUGGo19jYMBBjJxTnZqchaqBfY/zyrVnGCZDEKRLdFwuejiSzblGRsRjzAiV4XOhEXTp1jmOjk0A9a895nBQqDZ0nDav1Xg/67gqAxY/Y4KirPyc+VpSmnWSzWvAlNTCHE0v/x2cO4A+6fY0WBnE89iHpfLZEhco4OonZ5NeM1TENccgTtkFWNGoYqkoi5cKZPL70HMQGeZYowbxjHI7DsPaMRiwwWFwTUCiQi0SznxRYb9MQ+P3LvQBThjtnjFJUZIe7zS3XFAaDgG93DzXq2A2Zx3p7PgM6Wq00M4bb7zJ/E1PTZPK6nPB/TQhAUhrhCZNxQWbca+EplAFKt3ZoybIU49vNaQtA2Fgm3RQKvA1S3ychVt1dmG9dAKEUQgoaWEBMPy5fpeImH6sVYV4tnRhvce1VcxfgMGDjaASHNvZ0sUL5It/XiQrludIZ8ug/OKZE1JV0yx/+ydLML72kCNT7bosmCuOW0xienAMLgYbxNzuDXORGYISDUCilGaZ/RpO16cTxA49jh0rNQmQafgntP6Udvm7f6+UWZNj5I55lv6YjHS7T/fKuu0XZcq4FLn3dhu4RwC9EHBjGKXXD4G9QA/k569USxd6MzftK5fPrimQtuReOXnW9qQeOHrEbhcJqbjueQZCtqXsCYlw9OacX6lxhTI5+0Y5daIcSYgyw974UbSPZABCR4jQK5a/AnhwXKlZ1qaZcFQr4Yj+tnDclW7vvfz+mwUgk1HBoYDW5s3bhjh0C+bNkelgoKqvbYBjW4+g4ZxZgOeXLMCDFfh+LHZJ+DcXazpSzz//a9DrrpQfP/a0fAEBCH3P/fv2GvE0ZnxJnaoL9tUEID/84Q8MNOCV9RuvOAB59DP3oXpyDk3rhLC8fwFIQiKUzadNkEr0bpw+bbHjxVPGGrXlU6cvXDYA+dQnbzUMVNu2HYbjEMpc6hxhQDN58mhDWXzxYjOcllJUpDqDjtTKFXONLsq27UfedgCyCn0mXIBfdo3u1wMQ6xBcKwHIiBEZkp+XjX6m40MqWtcDEPvs/t0LQBYjEK9Ddazqmg9AolyjeyxoW9mITgu4ACQWfSMJeJ92qQDEOGHQT4iJSQHFN/SZYkKZeOo10a7VAITHRkhWLAT9quLfkHMnkXBDAJKTOlImps2R9dvOCvMYVxuAjB/VK1PHjACdfT/IuCBSicrUiPcxAEnLzEVvYhcECA9cVQCSkhotC5dA4Xx/DRJ5rOAgaHmTAGTcqOny374yRVatzJVoJBwHe+Lkm9/bKGMLkuWhe6fbOfQ+BSCHURF6Zn2jPLomSwpGxsjjr9bLicpuKZmaKnuOt8jqpdkyf1bmJQOQc+gL+vHTZyU5MdLoruQm9MpFkBfNXZgE0gbL4OkHIE0XByU/dYm8dup7QwIQJhNyU4slLWyaSfysX78+SJTxXvqD19q2P5IByIoVYGFAZvNqKXN/V6BXNvgIcWfr5ENrGfok8sDCMtE0z2umNd6VCG+/8xbAo1LR5DsgBw/uxzhZVfc71t5u1HNNlrkDIkeshCCa//Z3baOvWXCQuZk3ZxZwwG1yHJoqjzz8YBAKQIV5hViwghCDUj6N2SzNMA4g40MbPboQgYNtlrxx+Q3IHF+UnTv2DhH9i4HCsdkneMS5AKoprCp/1Ei56aZF8v3/fMpkhZVZRFmL+H2FgeWPsmVT2oWLbYYi1zeyZgxh83FsVRb7bFM43C+Pg1WJWTPHGXHBCjSg+5nb+WAIIZzmlKPe5O8IfVtYMk1GZqcjwApHY7LVHtAMbwSaPxkgEGp1w7JZyJyeMNoQTc12Qedneg2X3zjLZC7Xr989ROzoUpAY/jY9PVlW3DRHXt+4H9UCG0ybLHKcHc8exwLiQ6ks7a+9TjaDbMdKv2McQq/1U7OLvMYKV2KQo5lvnRMcJ81a89yDYm7YfCjDHaoyDdWtsMfAgFhZk7geqoihUhxz3oHDzHw3BxlizXjzPEKN7Db/xuPTjHxCPATDHDzw3LlzwYDPChGGspv8HbepuH7+XgM6joOSN+j52DljnTj+TgXmWIXR86NuzvTpE0EOsHfIGAfZ3OC8+NAmOjO+MWve2mqDKr8Cwv0O9NvrzHMfDqXjPNAqBK+LX53Q7YcqYRFD6K+HHID3D/2+jok5BufQ6vjz60OY1txc4+f+WPpChLoNX4NG2bBYCdKqD3/jV0C02uU3mytpAhMnzE7SeO46xrwusYAg6RzhX+5X53N8QkgYkc/fRx991Hz38cefMH+ps0RtE5JvHDt2LJjBJgsfBSF1u3W1tlKh50mtj6oqWyHgvaTHnpeXG5zzKgapJBj8bj6e9fWOvIHQPYUlJiWj+uCgNxlO1LKzuw1VCzsnDLmBG/sYQG0izb0essQECL85qE0MfhPjqp6DYCDye6MixWafex0zIqFfKpIYqaJ2+LyrC1W9KHvOWk31YW2ooQevY0MzGKFAHqNWDsY7mpJN+PeDD/PjWPpzhb8JgOaa21ZLFVu9uBjZJfFhSNL1T5Pjgb2ofNjs+9isYhkBaO6Lm0IBVURECtYYvxps4WHh0U5tHWxiRtPCWUSgDRWuCLkNTnw4xvUY1omR6fWS5rL9udl2W1G4P2KhFULLzAoxa42APklSnr1Ok8ZPNn8rawCBHmnXsSPHj+P7trF6x15Afw38DbpWDQHZve80xhdVmCmz5fSpw/LG9kYcg912f+8ARAJtRakbQoPB40Vl3n4eBrHDEWgwT5E3NlcikHaEJ6xCoFKtFh7u1iYIo9II5XrkU/dhbg3Iv39nirTWpeJ698rX/vGXcveaIlkyD9U4N79i0kcA3mafqaCakWinPzYIIoT+cKcZhE8gOWq+owxv4SBxGESvp3mvd1BaL9oEXgfey5lvtVI68Vyl/XrjWVQsOtHHg2NDf9N/vWc0BB2j5YVtNXLkXJc8cg+Y0fpx/R1cMQrVkCeeq5DjZ9plUmG8PHhrtmza3iJ7SgHHAswwf0QselrsWOw6ZvVAWoEeqMMhZMYukZq2/bKnwpLgJIA9LOB8htm5d0prA/qpQMyzYYMVcf4o2UcuABkzZgwc7yI4XJZy9UpNWa+udegVz+tyAUhiXAJYk0qM0jn7O9Q0ALlj7a1wopPg2A8OCUAWLrIY5iVLFiHrUY6FLBkl3Gb50WPPBLehD379+6lPPACOcdvXcTUByFJAxFLwEHjyiV+abfiq428VgNz/wBrQl1YahfT3KwDJR7l8/PhcOXjoHByEDjgZ3UMCEDo/ixZOhmjjedDz2gfkffeuMEEL+y/27DmBRdYudMMDkClTxsjECaOgB2JF5fRzPwAhk1VubqbpAwlBw0IOvA2YQsHa3Xctw7WslT17jwWdu+sByLUVgNiKbYk8/5ut1wMQBw/0WcksHM0GXdd6AEI43HjQtrP5nHY9ALFOMu1aDEAEjjAZstJ6F8jR2tNyvg3q2FBIv3POYnnshZBA69UEIDznKRMg/Dt+tFSDNCU84uz7FoBw37n5IJmJi0d/5J63HYBMmpABYc002ba5URrRWxTmaaK8VQBy39pPSmp2i3z+iwVg/7I+QfmZMvne47vky3+0BNBGm5B8PwKQn71SJqcQaBSPhoZYSYokOqhhF2DlP3mFvSwiH1+ZagKQypoueR5ihk0tfXLnTSNk2kR7nCCHl+8+c8r0A+0/WimrF8VLekrkkACksTFW0mIgco1A6sXSb5rf+QFIdF+0zCx4wDDskRFLddCCN8WH/MVHKgBh9mPt2rWGSanFMY9c6fUl6xUbtq916BXP67cCEGAd6bTefNMyOVR6zGS8w1y2FPnmoJ7BgoXzADGbY+hcCaU6efK4GaabVtxo/s6dOxtO9jg5fuK0/O9//Aaa7mzaZsAp3fK1Or/33nMnxJ2aEei0Gnz/rl27gkOek2M59nldupENoSlGvqRkoaETZb/GC8+/CoYmxw8PjvBgI67DDrMJWY37YENxAhoU73/gVvQ1vGQ+YkDk+d3mPeKeVSeC/1b1c+L++/pt1qm/L5QZC9L3Opw1P+/uRgOkG8Pc3AyZXFQghw5XAvdt4V79gKvp5/YYwo36+ayZE6S8og7ByHSozjfL62Cf4udBvDMYZXyMOxtDKUhIpqqysxY/rZh9/3eTJxciwwp879OvGpiXZq19jLNmgJctnWGYuZ58ar3Znn6HAtvaM6CBZGJiCGdtvxvSRAkOvqt6+FTBrEZoDwiz0H7/kR6b/t7PgDPjPqSRnXLGMK2QELfrV3VCgS/IGp2TSqVwPU6teuXl5wSrMAnxScCf20ydj/3XbDizr9r024JgkmxstCNHjg6p1PgaHPyc80SDPG5DK3LaB2XmGnpKaNQ18ZtstQLCCoovqLlw4SxkK6swr2xWkmOsFRA63TrH+L6OsWbyqSCsVSZWq/S7psLhKiC8RurE6/3Ff+u4+BUAf67ouPsN4pdi3tNrfKkKiL8NvzE42FPk5pVfTeJv/ApIkFIV95eeh44D57LOQaP90WGbfrkvrWppZS4tHdoVTl+Av9MsO+81f376zfl6zetq7XYjIkP9OxkZWbgPbUDLfqjZs2aYe/LkSQvX4HnofOOc1ns6OzsXLH5WyVrnB4k2HnroHvNeaWmpSejQmFA7c8ZWRrJG2p6E8aCSLi21mdio6PAgpTUrJHWOkIBK6Kq3EeMab0kwon0Lsagw630Ti20oxW9qsm0WToIuRw8qKrSE+FD2OyY6Ab6ofSYbmK6rVOPL5j2q3KvF4h7UasggnuM650MU7YB9uWwxnx9dTtGcv9draog1tNnbbbh7wEmJ899IpOnxsN9jeN+PvX/sc767x15DWhp6HGpxX9CiAgkysmeOVA9clPruOFmFqsMvt+2TmirbR8C+D527g+gNUZV2vXYDeA4EDG0trddUIGixkeWyfN4oiY+Jk/MNpyW83zY4ZzgNmHGFIY2fRDSg54rt6wlEDECl3I5xv+sbyR9RKH3o1THHA3rts5V2/lQ6mlq+Po/nR3iEfZbv2V8G6vq58tK6UvRL2DWlvw/9FwG73Sg0p5OUQG3+vDz0mcRBT+scrhPpAhLgWDttF/R6dIGMxhoaxCNtYnMweM64L8IbDGX+pz71oPzln99tNE3amy/Ijm0H5NcvH5WvfGmF6T9hISkm054naXG1AoImVpy3vU4BU5mzxxbpiAfY8N8MUiFaE2jv05BEpXXUtUoe2D1pzaDj/+aPjmC+BGTtshjJzYqUrOQMwO2cGDD8o4uNHfJNNKsvn0XiiV45eK5XJoP97OFbRhnq5z43V1JAR92DitG3nqmAH9Ul5ej3+/jNuN+RdKTtKDsmZa11khy4AW0sMVLTclKO120yvSOaPMXqIJPTV0ly3EhprOsw97SfOAwO/of0xUcqAJk/f755IJ4+E2I7upLrSuhVFlS/rxXBwcsdu9/3MeQ7WOAWgm6XY3DwMGFVoUx4FD7r7LYPjfFoll2EakcTypWbNr4uXKhoKgbH5sxJk2cKy/bf+e73Q0JiXoU+3DEmjS4YJbfdssrs89Dh/XCg7UMxBTc9F1wam28p/ufbqtUrTfDx8suvo0m+1XyHDkBW5ggcl343dPykCqZZ4Tcwg9xHZpBBwJms2I8eO1/7TEP6O0IauMDTCNOJivIa//AeF78EJ47F12y0pHGBNrolE3IBi4iT0qPnTZO5OjTs1VCj46fOUUZGCpyR8QhGUtCQZyFXypOv32dDOi1rRIrctHy2aUjf8NreIOTHV1JVhzYK5eSbV85FVus14/jqIl00Kd/QfnKhpfgixRnbMOZ7AeeqhcBVAM2nPoRKHX0fPkayAJrvSPuMWMMDPP0uiQxodKq1MZpjqIu+Onb8q84fx3QIDMPNlZCzioXKNf3yb0gYEKrGrsyejOyVHpNCkAg/UWeVTnmdYxIaBeYr3bY2k/PfO1A9o/HY9Hf+az+wUyefgZ86rjwWHw6iiwvhPTTOE90GHSMfcqLXjr8pHJ2P8evA/WMhKsMDag20eA0VeqSOrXG4lEkGgaPCwNj8H+WgDgzaNPjRwJDzy2/kHgLzcmP/VgGIHqvOaZ9hy8554MG14dZr5OaYBCt8LsD3IVjDAxD/OugY6jWgwKXOYytuah0lfk44HU0JCG6//XYDh6CxKVybvs/XVAUDEJ91i9o2NO4j3rFVXbhQA+0k67gOQmMhI8NqMJB1bdnSEsCooNHgHCW/eZ3XIMIJHJJNSK9fp9MiYk/Sn/7pfzXbIpE7MqAAACAASURBVFxLGdz4t7XVOs7pTuOF8KmeXifQhj6Onm77esy40cHnWCuq1+EOuprotGOY1Q5q3OB3/f02eIrCcyzFfce8AQvjs8Q5hAN4DsbinqWZe9FrANfvk8WIVo/xHZFq1xTen+ExIWiRzoVgQz+cPA3gzb3jtstrcKmgk/ogNG6nV6GICED8yvzwAGQo3A80ws6P7o4aKWn91qHtSMqC05suBd3Z0gZ4TyxgfSOhz/GrzRVS39qDGCkNY2mfc31YiyKcUC0DD3ueIClwQRJ7acIRQNAi8Yy/f3mEVNZWoBcDBAlir1Og2wZp2UkZWFu8xvpO+7sxaQXSHW7XvBgHXYpOCUh2pl3Dmjo6Mc8t9O38ecCKThwzr2lJ6TZoqq7phCbQWKxtnfKbZy0Zz+jCfCS47DOmG8xfgh4eEhisXD7WNJvvBf2sWh9YpCKdhscgHPCICAfjAiFMwJ1HbLzrG4KYYCBgk4j/5+tflXlzc8GeNQFaJm3S3dYgP3tuP5KQPfLoxwCVAtFMnGPIRCiPf9s9xkB3hUEIDTEe/+sOxe4jrBPj4YKRru0nkES0Y9+G36Rkj5TXDjWj6b9NCrIT5KG1+VivHcMZ7i8yuFkLA2SrGb0gbfLafkCxsYnJueFyzwx7PycC7tgAkWHzmmgCkvCgb+TV/U1IMFyU0aAiXlhkt1sD2ONRQBx7L06Sjr5GnEainOnYJBfrq4IikrEQgBxA1eWmKZ8DychZk5Dyk7TuoD60fz4yAQgdNCrjvvLKK8GHw5VcVTpEpKjdvGV78IF4Jb9/P797uQBkNLQ9JqD8vxHnYB/elw9AJiHYSsTN8dKLLw4JQMZPmIhehDGgw02Do9cGatyfvWkAQqfsnrV3SCsyiMyi7dy1zUT4bxaAMEuyYuVyVAW2QsjKsjIVjM4z0AWScqx76Q03nJcPQD77uU/It/79p0FGoPcyAJkypRBBSBSykA0m+KC9VQDC4Gv0aJRzp45BkICHENYVLowxWHAHgKelOCFV07k94varq+sw9w6abatTdKkAhA7vJx9eLU88+aqZp5lwSBbML8a2Yg1TViQw233IVF242AS1e4tvp10PQK7tAIT0p+zJIr007XoAMrQC8rsQgLS0NOMZhqZmVJ4rK2zPwvUA5HcrAOE1y2rLhkB2AHSxqZKMYOuVvTXvKACZMuaoTMovQsUhSirrjpo16/0KQOzTP0HqLkbI0dKTsmDxHMR4UbLh1d0mAElF8LxgXj4C9QY5cRIUy6BKVrvaAOTxn/5Qqs6fkAfvX4RANMIEIOwH+cZ/vC4rlyL5uXDiuxqAnEeVYt2JMGnt7Je1N+TL9PGpgrDgTQMQnmNPX5j88nXQZbcNyudvsLCrSwUgfP/pTRfk4Kl206s6rzhFphcOegFIsdR270bAngZdEDCvlv30twKQ/PTpUpCywDBwkgHPX9uDA/4hfPGRCUDIxnT4yLGrhk6xZ+I8GK/OnLGl82vVLtf3kYJM+6KSubJtxx6jL6E26ISnmG0b6LHODR+AaxE0ZCIQ+MXPfy5/8z/+uwkCSKtLZzkSglKZWZkmq/iNf/omYCy25EgnINw1JQabRR31HD9fBBYtahNQUPDQwX3ywAMfM7+jKnYc+lJikGVesnSJacTuRZCyZ/d+4E0L8dADPWNDo6kAFE2aCAjdbgQ/rdifPQsGNFpZoBNPGt4HHrxVHnvs2WBTIrOE3S4LSD0GGrPt2oROZ12z0rEof588YSn1EpH5Mt9F1kMzkqxqqNYEm827uvoAy6lEYBsWLJ9qhcTAy9z4MJDQKoNtig2H8OM40yjd2Gg1CRiYUJU4DrCF48dt9o2quWxY1TEeTl/rU8HyO7//e2tBD70L2et+UEUXmYzmCy/anicej89yFRNlB5HnP4T9yikOKy0yMapaAeH3/Wy4QoHs1TBHOSTj2O8yzsP3Hcxy4piGb9PPcA7pW3GVEJvFtAEot6PbslojNmvL9xTuke+42Ts62wwtNI2YW6U/5LVtQyaT5usEaGWFgbSf7fd7DnTfmjkmjEZJFYZXdXQu+BUQzeTyGujn3J/OUx5PsOEePP1x6CNgttDC/0JjzlccF61a+BUQhVLxt8nJriEV11RpVvkb3Z+eBxdBPU9uS8+Tx+I7/HoEmlm28LBQOdS/N/3+Iz1evyFdf+f3cmhT/fAKkd8DpdeM7wWbzF2TMueu37Csx85x0AqIqm0zA+mrnFNLhsbrUlhYaF7zNwqVygJDGW316tXyw+98z7y+5567Qe/+unndAk0cwqFoEag2kf0qBpnz06ds8M95EoRdovqhFcAUJHiUyCATMC7ahQsVwSoVj0fHLQ00tJ0KhXJVWlJ/KrFGY2M95o99RoNl1YgI0kaOzITIoIXQaCVzUrHVL6Gdr4GKuVMT74LWAqur5rsuyxyGfSjlM3tb/B51TZK04rmpFc5uzDGaMmvxdRKatAfCQ5TnWkVUilyOT5CCGxlvn7JZj9NAPt0/hlTp3BTk78McnSyV0vW1/906GWO2EBcWQkeEw1nsjh4hLagCRbWck/iMZDRTIzsfniFREKsI64yVhCQ0o+9tMvTlYaCzVRtwsLvgG6D0DXNQMr4X4RjF0L0U/Mr0iYdk7qTFcqJ6P9ZZWzlvAi3xqDRLzZyaEIIDJ6DRf2yW7aMQFxNwzPPybGN+RVUI5tbZEZCqSlt9IKSqHcktWkuDXV8SkvOgqTLR0O6fPdsGml3A9EDj3o71sXBMDtb9CtD3OtQBkmNRsXaHfSBqwUplt8umcFLU8v0AAN3htmoTGWchet2o6Og5R4TXyaYNL0rp8WPy6KdmoRpkz6vsWJl88zsb5At/cIMUYL+0KOjT9IfZeROGBvQIbJs2yH25/CPoHMx7yNBIX7mtXnbCP4gGUcvR2j554WSvJMVFyL2zE2VkgV37+0CgkJjm+o9YKXSJHXTJy0C7hbn2oKLS09gr//hik3xyfrTkp4FcBaQs/Vivzeeoxo10quftWPPqUcl4dsMFOXqmDfeWvWfD43ZIoGsmqma1crJjsxQn3yW9ICPYU2Z7WglRjoy151+ccSvOL04aAMV67jmL3Piw20ciAHmnmh/jkHkfXZAPfYUt1+x8eDPYFRflG1G9OXXmHPoObOaNxuBDH8J0jnUhZEvHtMnFMm36dKNGPn3GTDR/tyNwaZH6ulq8Dzz66TOmufz7P/jJECy2Oj9KCEIHn1UMWgwcTfaPjEDwwkWDIoH8S6pfloFZ/gzgAcdFiIvq0aPH5djRE0YBup/lV9i0aZPweRyyNaeDi5EPW6HjyirA5/7ok2CC2hoMMNjsSR0GmsJxWKUgnEyN9LW0CIoxOYtypfRWBAzs56CxKZ7O4vx5E/FgDcAhsZSSdG51sW13DzEejzrE/I7v5OvYL1w41cBrSkvLg/AH3+Hl7/rB1ELjtfTx9nyPQQIdJ1o0YBPsFeG58HrGA3L0yqu7cLyhno0+cqs7U2eLDpXCo+wY2e8Uew7J4cMWUx4dHT/EwfT7D/g5/x3CQ4fgD2Tn0vnhO5g+FMt3QPUY/R4XLpI0OrIDLrj1P+e4aaBJp7PbQfOUqau5uVEe+fQnzTZefGG9UY9XG86Ow33oWBucuSvpcx/q3Pu9Gj4ES8+T81+vOZ0ndZoVBsVtatBBBh8/IOL8JGzOMkUNIlgtMsEDt0OhydIjZwyMzo5H8DSC97Qejx9c+gEIr3lXp+298kUi9Rh5bApd8jVBeD5BjQ63Yx6TXjuOlb7mtblUAKLXnL/ToMQPHvi5z6Rm51VoLvlBKd/3AxAdCb0G//zP/yzf+54NDphh9I9Tr6/CfCyE0w5mL5wDvc48Zz1msulpAEJoKG06npWTx1k4ViyqoZ//wu+b1//9b/4a/V6zzf1wFs/eV9a9LOPGToBDaO9X9nrUNNjXhF3pPuLjPcfbQXc60DvBtYxWV1cXDHLZq6LPGIVglZTMB4TMCs1FxSBh4ijIw+C4xcRaJ46JGoWVqjZIJBjdJhfbfRw8tN/QrtPSIFqp1yNKxQ7NJ/bzRAjr9QGGRUtOThrSYxmJhIpvnGs6xn0QzNNzBndW8GvKSmXmhIOx8nr6/VL6Zf5er6lCsPhvj5RKAupg8og1c+U2UJ46L9in0ne+UgJxFkq0NLMQlY5+KesCvKY/RUb0VMnckRAphMDhicbzkgSIUyz6JZ7dCWp6rE9RTvOipzdEnz6I7LsxE51ZSJThCHTP84hIMEl6QcjNi2xP2EVQvKqFR9kezEwosSfGht7PQFKRNmWcDRpTkDhLSrFwv35pQcBqE43hA9GgjLWBAOdtE0TxaC1gsqTl5Y+UvALAoTBgI7ILQMvfamjv+d1NW84haA6xffVhWyjP2END4BCmMgbQNkEHT/CYwyJcMNJvnXXsWaLjHUSts1mKJifieTZdvvmNfwCs2o0XWK42bz4q617cJ3/zF/eYtauPfat22KQf4oRh4Q7SNhgK6HCl7RfQDI6FzrzsOFctz2w4L8fq+mX5uFhZNdMGBH0uiG6NAaMWEoa0RGjHBEACQEtISgz21nXTJ8Gc+97LzZKC7z5SgiQtrmdEjoXPNgKq3Z9mkzkpCMTcqMh//9YbmLPxkgLUAUBq+JTPkx4527wJGmbdkpd0ozR1npea9iOAbpZJrBuX+IQoWTb2C/B7jhoG0I+CNsiHPgDRxvMXASW6Ws2PNatXIOu+/aob1+3d8d7amwUgc2fPMDvfs886kGpvFoAU5hdI4dgxMhLQtaamRlQ8Rkh1VaUUT50Gp6fD4KhZyVj38qtXFIAozrweN/xnPvOwOZRf/epXRt+DpiwQMxD0sNGSRrVZDUBuvXU5mK2qgX8+f9kAhIHCpx+9Hwqjm9+zAGTa1FFY1LsApWgPVTWuMgBh78fs2eMBs6rHomEzV1cagLDPk1AwLsas0NB5rKyshRNhezy00sOF+XoA8rsRgLC/iM3np06Vm0CoqGisHNh/ygSjM2aORzW3HveCzWxeD0Cs8+PTv15LAUgHsqm79+yXI4cOyaSJk68HIBq4fsABSDjgRjm5a9C8jcoW+uCaa8olEIvgD0HGuMRMyURzeRpgR00gI+lHg3o6gpOzLRclj8K06HNsbehAkqMXVRBksSNs9eGdBCAjsn8hC4pWoVqG/qQ6W415vwIQ7islbRT6DC9iHQkgMYiqPBzp114/imDcOv7vZgBSXDxFPvuHn4Y4oRMgRABC+8631uG/YfJfPrPyqgKQc1Wt8vgzxwyBzOdLkiQN+irhjkzgagKQiro++cmGVvmHO9CU/zYCkFd3HZLn32iS+cUBqWjMw7OZCTmgKLpbpKp9gwxEJMj4hJXS1dcsGw//ZEgAUpi2WKJ7ck3P6UehIf1DH4CUlJSYSP5qG89L0LTdjEzk1WqGmDvqfbBLBiDsM0DlxvZ97AxmcONcRooZVgrj0aymhz1Q24sQY7KiD9x7n/zkJz8yr1fevMZksLu6ug1s6OWXXzHZ2yhPB0GzxMHMOrIsEY4f3HcO4sFmpVnLdmT2UqE7QtNMZHJySpDznaibQZfOWrv2NlQ2Nttj9li3NJNJSAAzSJ/4xFpQ2h4N8urv2LEjeBW06uErcFPdONGxZrAJ3SW7g7+JYdbfJejmzpmAikMrqkO1QYphfvFibY3XDG2zPdXVVcjkhHQiNPumWWHdAfs9FpZMkX37T2O+WnhFuBs3C0eymTQGGNpEz4pFcfFo9JKMRCa7C8HGGUOpqxlFznttTtf9xALyoGPMh5xmDn1GKsJ1FHqljdDMxig8JBYLtJoPY/DZvvS1f80JxdJqAPc7nEmI181nfvIhT37G3MxRZJX02CNd86/OY20y5vmlIMtLU6Y0whTYC0ajSjWD6UudC9/z1dY5r/VceC8oxIpjGYSIeEw8OsYc12C218v2+9Cuhx+2gTjFqDTrxWvMase8eVMhSnnABJVz5xbLls2HTDI1Ny9LcqAbs2PHUcP05cPghrNZ+VU3MoOFYF5o8H2LCogep3+9/IqT7svPQgcH1L14qwrIpeYg54GSF/hkA35lxX+t++R3Ff6j14v3uTaLswKiz41m9GQkJdpst55nJJiYfL0f3YZpakZFhMaqiM5HvfYBaBWMdlpChC6R6Y7GRMKqVaukDsx6NWgG7gU0p7mpFa9to28mSDX0GnBbF5osG5G/j2iXteWzV+99jo+eU1nZmaDORzoqZjRqfBASSps4cVywElheUYbXoeb0OEBcaL3B6h40lZwOCN/XCiI1K0hBbyzgqmboV4uOsfARVmDIPEjrdNvna3PM7n0yUNH4PFfYDf/tw/L6UNmjafUuEvtQ4/jodwfd89AcDtcHxSI6HBjfC1ZFqJPk1LIjw+MkJ6lIapohwJcRi/x0rIyKnSF1YI2KxgJICHFqf4Q04hwrB3okH1CiI4AaVbdBz8fBP0cP2Ibu1fnjpQPn149nwIVaEIQcRsYelZDIKM4VZdNyVQE2hLsqvhBG5OBKbORnFYTGe3gwKhH6IGGyal4b+iZbpam3CWN8yo5Jcqp0d9hAIDG8GT0Ndj7OdlWxOUXz0FNhKyC1ta1SMNHOhV07jgAAZq8Nak+4prbSj/5pYx297ej1yDdr3uFSaNxA8yUnZ0C2bxtAH0ifQSDs228TY+ZIUX0wFo5r1We3FY5ALcztIwzaH6EKiF0HWQEIc43eERE9cOSbDDHMZz97p/zZFz6NuZUoyam2wb0daIB/+PrzsmblDLkB5CvdDjIWEduK6+zIZsKTMA3t+WujfwyekT/7+RE5drpZxuUlyINT7XwN6+qUSAclBO2YeS+QFgcIlavSQC8tkqqS3BbYvZJy7Bh2Aj4Z4+bsV396XqaMipL7x0fgPNz5Z+fIkd1WI61gfL70uDnYCGbFTXsBuaqoh9aKnc81tZnSAHbOLimVc8010tXeI5PTbjEq6dtP/Nx8J8bBJ0tGf0LOnao2TJS+3+IG8kP150MdgND5Wrhw0RCxvSu5ehQqmz6tGArRlqXoWrTLVj5wsJfr+4h3QQcXB0KezE3Khx8eL3Q8lyxeAgXvSlDupQFTmmeUueNxA584ARq54ycAC0nHQyoGjhHwjXi4K0yhDwFBp+ltAKsMGFtodJzVcTVvOLo7Op8q4EYHBf13xhT6EwawcgygDOYn+A2/P33aVMPqtGPHgSGXgoxbwbI6zoMQgLvuWo0A5IiUn7OsWzQKctE08OC+9NgfeeQR+fWvLO6SbDUpKRbbrUxUPJ74eHB2zxojZ8oawCxiYVe2UhHC8erizmZyNcJ+aEZor9c+QA1Uy42FOmjp6UlgxoLgnKHkDQOO1FIREk4VciJDjntaWpLcftsiVOf245hqzHc5DurEm76ePltmV6fMvxb8rmaJeTxB2lMP0qABCBdzOm96zlFR1sEyUAcHafCd4CCcjyw3LttpnDjXn8H96v50Hz4dpt+cq+fFv+poRHlBBzORfkCn2yUTUAqoHmk6r3ieSunMahz7itR8+ll9zw+g/H1ovwSDNX1fgw6frYm/1+oTA8Kh4okWkqfBH/sICBWkcazZR7R8+QJUQAiDaJYZMyaBSWcQQeZF9DaNND1CzRDZYgByqQpI8MTe5IUPR/F7OIb/5J0EIJfavV5HP4D1v2f6SByszP+O31ui3/d7TjhvdK7rdeH9Huz1wvXWc2bSQaGLOmcI09R5zmuj1ysVePEQXDUyeN+kORx5S2MDnp355pBOnzkWJO4YgWdlF6g/p82cITtQRaeR+ljhg8wsz5g+M3jNSZlLa2xCIsHBPxPw3KExoFaYJOedBiOcd01gr6JlZlqMOxmnUvF8oBEympJqX5edPQ3H0z5XyZLFz+xr6yiTHVahVlOKi9AnZavmZEJMQf8fLSiAGRZiLiQsKRpQLxpfB5MDSHZ1QJTWbtyeWxwqCv2Ddn/RToSTry8VxEYBk6/XgPdnQCGT6KfQ62FyU34DittXMNmD46EVZiwE3W0aoMek3e2VA602KZUSlSlZ8dmSEJEJ1fMYSUOgEI2NVuK5ngJGpwqM5nEI/9U3uwk5YJ99t6SVyhg+Y/Fc6+BzoL1TXjsSK41I0IVHhET8+N0e9IxIb6hHRBDwmLEEpCh43wEF4IgGJTEmXO5ckiIHzwDOk2i/GxEXgk93NvVIYrR12KOdKObcKRMlJcKuW/lZWLcdTf2FuhOSnGDfD+sP9Wa1d9g1LAnaFU1g17pYl4I1bhC9mDZ4amjqk80be2T+gsmgalfiF0CZlOEMrF1BC4A9LcpWgPp7OL8U5usYqiQLvU92/Lq76gHdsuvS3/7NwyBiKYY0QIkkxrv+WkCgT5yqk29/71X5sz+9T7JHWqjZIAKecIhD0sIjwFwVbt9vBataC/r3nv7FSaPJcd8d4yQH9L9hLrlCmNygE9yMwhprLAN/AVc22wV0rMfBx8KbkfhA8G53Ao/I9Va9uKNFDp5sky+VhEmTW9ujMa2iIu36MoBjTki092kz6P1pf/fjQzJ6ZIdkpWKdRbDX5ebhG+h/bUXlLwqChOPjb5aqhlI5WbMNgY3d7eiRM2RseolcBKvWJhDxfJgb0j/UAcgtt9xitCquRrODjgOhVzt27sbibx3Ia9EuF4CYvg8IBp5C03y54ZMPgcQvF4BMnToZfQ3zsUiVoSE1Aw2I8WBsqYS2xRRDo7thg22snDlzponMuXi/XwFINmj05qF/hNWPYRBeBAkRpml7zZplWHSto1CJprszZ6pxE4doA99JAEKK3RkzCxGcXACPfveQfoB3KwDh2I4ckYpelTzANRjo2SDucgEIg5WsrFR57jdbhogSXg9A7JP8dz0AoTNNFjPOvfz8bMxx6JogI0fo36mTlYbVzFYjrgcgfl/HtRaAxEKwlcmAE+hnM87K9QDkfQ9AxmQskpjIJKlDU3dr824pHHkHvMdEOdG6C60D3ZIcmyBj4uYiuZ8g9SDmqIhFg3XroBQPRskb6AOpac/8rQCkOGa3xCHrPhtr5SmgCfprwiU/tUu2ngpDD0eoz47X/EoDkGgEWElw2JfPAdEE+jPP1FXKYEyoQf7dDEAG4AhX1cZLZjpo0lOgRdNms/YMQF56oUVKFk5BEvcIEol0/t/dAOQf/v5hyc4tlGlTxsvs6a6XA858Z1dAtu88Ja9tPi7/7c9sP8jlApAXf3MI8PKLeFbGy6MPWq2m/qradzUAiYiOkb/6t1Py6Vm4LlA9p71VALK3rE6eXl8ui6eh4oOYZngA8v/Yew8ou47rSvS81znnjG6kRs45AwRBgiSYKUqkSAVby5Ls8Z+RZFv+YwXb4yVZ/mN/+9szY4+DNDJFZVEixQSSIAmQABEIEDl2IzbQOefcf++qOu9VP3YjkYQAGLUWidcv3FC3bt3a5+yzN7eRMlgEsLFKjlzYIhWNVuUyCJbCyvGfk3ZkTOqr2kElt15mN2O7aQHIBy08nzVruinAO3TYFoBdj200xSvmuGciehUP+odf9zHgos96LikouFJ1HNKEHnjgPtm7b69RjCFNY9rUaVjAV8i8eYuMMtN3v/sDQz1ZuXIF6CuWBmXVkWxUhREqNbBLSg473IZoHChTC9MxwlkLv1CVRkTaevpctANUpOXLlplo8b59h7DockZJqp6EeesJUK648P7Rj54NKcWYichRC1iYrseh0VDSBjTq/alPfUZeeOEFs+u21nBkjwZ0yaBTzJw5ztSdkHdPcDcETW+7fcr52dftHVTmspNojFMD8+kF9BzpdSZF/M4wnwv+DT4y25TJxQCAqXIa0ods1QBRGu1ktLzVRRSf+ORdkOwD1xVROs3k7N9vJzFzDFFhEyl9zyptWdoEz8Mv4NfryCyJLuKsWpc1zlN/Df6t13FwMEyFCmcQwqpkBAF6nuwbzYD4UWs9Nv94/GJ7v8DZj5wzG8DGDIi2mRApoOEbGymGeh4qi8zz1df8TKkejEjrtdOskF+Ezu3pveIXQLOYXM9bC5JtgXxYNEA/57XTPlSxAp8eZSK8bvzwOLXfCK553jS0SwXtjkXQPAYCU5qFfpA2UgbCzzL4r0fLVlzN/odT98LqPsP2HZEBYb/699NI1CyOG73mnJvMfYB+DWX3MF712lCphv4dbJrRYjbBzwrp/cEsnV4z3hMUVGDT796+ZiUk3l8x7yWlRGO+mO7GYBsCCTnC+zLgKDhRoHBQZpuNCnpz58wzr9/dvUumzyg1r9vg0VFQXGJeqy+J9cax+yVNlIXvbGfOnIY5rq2Xy4N3Els/6EMpTu0siEhuwCkNcc5TXyd+p98pWiViTLExs61zVENjOHiTi77SQvccZMbZOnqaQyaCvX2dEBCyFywG21DzwDjUt+kcEuMix4NUpXLPDP96RuP66rjw6XVR3v3tWDMmy+K3IVWYctvVv6OhsEUVwQk5K6W9r0Ga2rZKn1MlLMm/B4wc+FFhjmruqJG6rnKZlrtWWnEa3djeXkTxm3ssdakN16m5xS5uQw1R9RlJB2QqisHT4AFS2dIgCcicBLoGZCdctlshUDI4YOfPqKgOaa23z4lAv81SmdeggPkBLDVljEIGhC02+S0pzCiQkrx8+E+0SkcwDEL6220f5GRYOt/korHSCWoPW35qnoxFho+toQNqdv32HktKALUZRnhm2xhKzR2JUNpKkdKSFkmMH0BdwqC0MluDtnt3FZ47KfCOmSf//t1t0gtVxT5TSO+e7aS5xVgDzKF+vD/ont2gRwUG7XfiYix1q7sPJrTwVWHrR1Y+GHQ0wEC7PPX9r8sZ1D/+1pN3Yc0Si//OQQLXfFW+99S7YFNkyuOfuA0U6ATkotSItQXb6Jb//U/7paOtTx68f5IUZINGhx41rQPsjiZnhtiBLLejz/VDgcqcexIkDzJtpiMKxd+DuBfYzDOqzZ5/HLJ+bZ02G5SBef4ffoK+x1j89BpL7RpAzWeWJc5xdwAAIABJREFUOqjDE6UfIIUt3mUCz+AeffldBmmRfcuFh1O/BaWVEK4oh6+QOUxQ/aK7smRs+hLZf+4laemsQh8PQnGrRGYUPoiasSMmI3uzFqTflABEC8+v1vGcXNdVUI3a+MrrwxZodmRfR81ReMyN4xxQeaMVgjo2B9Sx197YGq77wM1BKVk2TeP3QDZOVUw48d+5fh2KqiuQ9TgvD9y3Dun5HDwI6V5Kc6MhgJM9eEAlApgJZOJeMtvi4jtct5EaAiDxqPFg44NE6zfCbsxcwIaVa/idsAGXU2vC5KItBvzSO+64DTdhGQrh60LfjXamXRvuXWPUgDa9tjXEG+dv/cUd6RbaKEtpbn63uOZr1oXEwY1WW7uJ9mDCRvR53rxJmHwDIfdivq8qOIFguB6C9KrIegBy97kIZ/PdtulIrAshX4kHPWG+uwou5XSHP3zkrFkcqUKXnlMSAOPDD6+V5369DQucrBBthL9V2pUBSmGdVrNdLmJ8Ay/dt+9S7is+hWVB00KLLS6k9VyCiFbpIsKnKPlO6VRY07EQAqB4S/tQKUg8Xj0/XymHgEFBng+Y9KFC1SEdgxxLs2ZZ11sKGijFRkEnf69gzdYz2QePv7j1F8FhelnYJNB3Bed2I6lL7Es9Tju27TX1aWdhpaWwupIBIJ6yl4I00mfmzJlsgIdVzeo1fiDR2O7Ro6exQA1LboYG8IfwIpLu5F/fi9G1rmTXHJ8jUay4fZVv1u2xH/2aFL8uKFTD4cnwhqTAPZlmGi/qeXA+UrCioNXWW1lqCbepFDxeUwWmHIs6dqdPm2y+W3H+NOgY9j4fAL1C6zPuuOMugI99svXtrdivWxwhgFJQYOmgDTWNITBD7SKVzi0rOyZTZsw03/HBqoJnntusWZa6VVFxTqqqrRiB1m9QxWjDvXeb97ZteyvkeN7a2gTajwPuvC1dLYJKHbMmUGtvWEvVgu+zZedAgSnFLthUurcP8rSxigjwPu9DNlKitOaCfRzjjEj7Hc3LjOsw5hxG0YxSAOGZU5qNosUAPIZoVyHhXVJzPNlnX/4Z3ylMnye5aaVG1amtu0Iqm7cDGzkzO9xDaYlURgxgfpmK42CArF3KanZhAT8FdK10qQS96QKu54n2cB1fV8CCy/gAZLM77Up58eAemZqWiaJp0IkHgsh4dEkbns+13QA9oPHUVvbB5dueR90F9GO/VWUaGALI67PPkOiosOGgG0o4X5CDUnZKJgIPK2csxPWNksMV1XCxqIYYlf1dTMAuylMTa1D7YOs+4iRFMpPs3BbdB1lcV1/A+b+txT7bevpRO9gTlFmTgsh2hOldPYMW5FZAyvd8RUDGT5gsm988JZUXmrC4BrCAOSFbW9de1PfYMdHVwUIcZy4ZlQuam90Gnw9s8fGNGBdO8r0DMEFliIdAg45pkxW3LZAnPrleJqCecT4ENqKjLdCqruuUv/n7LfLkY6tABUOGysWa9h84Jj//2U5QxFPlofsmYK0SLxxfSchkmXPmvOICiX24Fv21do6MTbcgoQn1X0EHmLOKs62sLxpNAaN7nSw0AKZTQ8axB+Us6nz+dWOdfOf3rUpc43n4vziVs3hkaKrqLeApGT/O/FtRUyUtAG1//6MyefA2gM4UO6+cglHpIdRtsV1ow/XHeMlHHVJe8hzZW/ETqW3GtUBd0PJxnzXy2mTK3awF6TclAJk/f765uEeOWnR+pe1G8fzQGgKenwIQLso3gDq2xah2hf0+Ei4DgGzYcDdces8bChYBSGIiF1dRZvFHqu67u/dIZkYWgEynvPC8TQteKwCy/s7bZfOWtxE9CYMVnuvDj6yHh0azvPqKlUjWhydff1AAouCjvOw8AArNmM6EhtJHDUC4SF6yeAroc3SjtjQsPSeCjwcfXIPjqYK3zZlbAOQmBiDMfsybPxVACnVHF2qNGk0QCy7WGBUU5iA4kIFi0XDW60rnusjvEzCrT4hPq2c0Xb1t+JsQkzySe4/P+rGwo6x0ZGvFfKRiCvrZzQ5AVq1aI5s3b4HvR9ktAHINAUhKfKEUZDKzhNoURM5rWvYhE2ALhn0AouOwBcXp5vmBiPTgoM16JMVlSV/2fMmJipOTXUNyFuC/EQGCkQDItO534IzdJ8UI2qVBpONCVbNkosYgBu7xlQj8vXu48gMBEB5PQmyeLJ05UXJR4xgT0y/n61rldDXMAa8CgNS25EpyAorNM3vxTEf/1I8MQPbvrZfiknHotFx5/dUDHxkASQG4/eOvf07mzBgH48MpIQDS0g5n+tY4+c7f/BKSvV+WBEjbPv/8TmRnTsiyFSXw35kkXe7Z+FEDEF6D/+cXlTJzYrI8sDr/sgAIC9N3HmyQg+VNsnK1BTYjARC+Pyn1PhN02V7+tAEgaQmFsrD4UXlnK2iCzoftg87v19vvbzoAwojWHXfcYRBjlCviu5JOZyEhHbevZ88PH3hEntuSpfORKm5FSt6CLzVdcn9EfN0LQ2GipkcHF77jx48HHWgQkxxN3QZgynfY3ADH8RCdOXO2UcWgR4edzMNFbYzq9iKFyxYyjEI4TCkofF8zHfzcj3xSapfNjwBrmGxiaRG08yeA9oVCLVTp+QXITzx5PyLATcY46dDBMhOZ16JmRg+Ga74PT9uTwlBRYQurTV+5VH8rUtTJUKVatGgG+LD0XOhDPcnJUBSelAiN2vN1dKwrbMM29H3S27QpWKE/BVUvtPmRf31PqVbMflAlhEaC+/efCvkk0YDx0Y+tA/WtRt7ZbgtEo5H+HxqwGSPSJHyfED/ay88ZTfWvh0ZUee00i8AMWVihzIJYZmH0PHgN/Yizemn4xeaaAeF7Sivg9dYoMrepCjuakfALzxnp14xZNgQN6HvApqCS0Vnfo0LPk/RBLd7nOajggGZyuH89Xma9lN7Cfeux6TXg2NFzijw29fEwhf6ObqVjjceqUWtuU6+zUZpzY8z3SdFr79NRwuMhTlavWShvbdltMh+aFWE9CIvSeftt2zZclCE0wNyLzExLh8jMCtMis9zrGEQWUuHxoI2ZFQKFyEZA0esWkP49788g+hvSD1O1kNPbEIGNUhP5dmtLe8jZPZTFwQk1wkCMranZ/utnW3wfiLDQQZia5dPffIpWyCcESjw+ZTR83va+5LjVeclXQTPH2+qiqLiHNHOSi8wA29lzJ42/BrdNf4N3391p3s/KIHVRzf5sb9FYULMhVZU1YcNJFspCkYetC2M3dA+CC86WAeqTHhsDP6pw1wcFrnPnbcSYPi9szLp++Q/+i3l96lQ5vIAsPYzqU5rJaGysC9G0WkH5YouJhQ+KizKTolY0xmZq6Aelv+uCyg9bNw3c3PEmwMtARQO6oU6kczCPNyQy4XlxmA3weABlR6L26bUjLSvSc8YcJzLFIZqWlwFhD1PpanzeamnpuiB1reWSEp8Lytt5LO46oTJFPwm771hXTE0VpQGnshgffpyBCpOKTEIMMhMJUps5C1FqMALw27OuoPlkTwkoV5amltB/Xoo6bK3omnGzkW1BwABGf4lDoMRBaSwuIVoqAEqSExJl+75maXf3UncrAgoDltLGFuizWaQAiuS1YdY0L+MLEYzqtECpJKtA5s5A0TqOl4v0Poi9XIBsb3qKpeJNL0KWJmDZBBmJMEmEJC3bAArum5qy8HzvkKw0S4MqKiiRVkjts7V1NeMZ7MRfYLpYUQHvIqwD0rLGyttvvgXzvrEyecoYsy6ohhDL21vfNb9LSSlEYNKOi2CA5poWxEWhvsTsd7AC2RJ77F0dNK2050TWQX+vndtnzU7HfZUmn//MGnnkoTvMe92d+/F8zZDnNx6RytpB+e3P3Sv/63+9ILevm4raFOvhFYC2FNtgDyjFrl+pjKjE3N5zEGihugKPw2W8E1Lj0G/2nJn1i0uzmZN+KHKS7cEW3dIbUocbwHqI7Ve72uXEhX75w8dyJCU9U+pwb7GlQKAhFsqd5jhcYXoPzDsv1FuPn3965qyUjglIaXGsnGqulhp3T58ETbS6zZ7/UG9AZmQ/InWdp+VIhRU+WjX5t+Qs1Db5DNm0adMwGrT5wg3ebjoAsnr1asPrJf0iPiGc0ryc68R0+7rbV8ue9/Zd14XnowEQuoaPHVskm6CcoO1KAMgnP/kY5Pbek5XLV2BRO2RS0uSsnzppbzICkOXLVkKq7whqQ+xNcy0AyNSp45BqLZStW3e+D4CMG1ckuXD0nTxpvLz00mYoRtR/YABCzjDBx/FjZ1APYznVvwkAwgczC5DnzpkgJ8qqjfkcFzOf/tQG2b5jP9SRLI/0FgCBe60DATcbAOH1vevuFciAtQP0nwSwiTES2MUwDxsAQNoDqekgFlKJyJRw0R+Nxb+CC5oYsunivsEt7PmeLvIJOHwpYn+eHI2C5QPcD1IXwqgnMy5sesxcUY12/E2Qr+V1Jt2yA7SKTkhPmznIqw35TQOQ4uIxCOCMM8dFp/oLEMM4D6oGm/bVLQASHmUfFQCZmH+7KXQ/UfWK6XdUtthrcBUAhL/bCwCSmlgi07FiSgHNqhygb3vXmBEByLqJ8wF+muRk/R4YAGZLSSKc6uMpvzwk6clJoG4ly7GKJimvbJGrBSBRA2lSOLYFtQU5kohAazyCVf1QfrpQ/6I5z5EASC8qoTv7CxGUbIYCU5jWeikAwu3FJRdA4IXzCWm98AhpbINaVjTmpFNwSj/+oQCQocEqAIvlct+GxfLF377X3kMOgPD1t/92K3AE578U+er/vQHvuHqQawhAujDn/vUvWuTT69Nl+uT8ywYg5ZWd8uzrF+T+1clyHvVGowGQ7IQpUpg6X9458ZR097dLdlqhTEq710jGM+DAf2+mdlMBEEbuCwsLASCGG+5d7gWbOnWSUX7a896HR2m43H1f9ve8ug//N6RqrF69FOpUe0J0HaOP7vTS+WBW7m84wmflbdkmTZoAys8SRDHaJT4WkqsobCwZC+Ozfbul0hX1zpm9QMaNG2d49a++9rr5Hb0qup1U3SCOTSO/CpKsn4WtAWBUQvftc/n5vi52Il1q+bt582bi5ssGlcHKWGoUWTMW992/xizCf/nMq6bGQWs8+F0trtRaF763cuVKs53Dhw+GjkedhallP2+eBR+VleFItp8hoFSxRuS5GNPFby/04ycgU8NWX28Bmt/a2puG1SoovzxcsBxWKhs/fiJc5507a2I0FjX5GJflOF6R5cvnYAGaC6pcpezadQTGgpF0F8dnxWLNjwLzWBix9+VmtQ4mkl+v0Ve9nvz80gXP4VqPcBHpQOjaMiqrx8NxEeVqQ3R8MPOimQrul5kPNv6mEhkftvgEu2BlNkapljw2OseyMeOg22DUKMW5BeuimRkf9cFgFFu/6ztga/+YOgQnYkBgo+fEvtH+4e99B3Q9Xu03ek74BbchDntIutjjr+PHIy3o05ChyMqmOlqxuf4cL12QkyXwyMhINVkEZi2YpeBrBReNWCRcfgsf5+X/ZuTjvdjv/eJi/V5k4THf5/eUTkkQzkZAxQwKgQv/4+vGxhbjS8SxSYASCUz0egzRe8H1b3g+shkLHTe6Xz0u+z17L/F7Om4Y0dds2YTxVnq3rPy45OSmyoIFC0zBqBaIm6wfxAP27TsIIGjv5yLUf/TT+Q6NNRbz5lmj2JbWRggo2KBCF4pa9d5ctWqVeY/Kg1z8sXGe4Vxs9l12Asp8tq6t2EkBV1ahuF5rHSDJm4iiWzZSPDQTRiofpdfZ6p0bOzNrKsPbBlGNzEwLYvl8iXWeIQOuYHcIEfb+fpt5pZuzSowPog5Rs4j8jIXofhup5sd8jsBP5PzPsR7jaqj4FR/8+sXpoeyr2xH3Ma34fjlZjUVrXyM8PGzEvZ+BCucF0e88HoIOBPNzdI9ku+xDEPdST7zNALUDzDQk2tqPYMoYmYe5pQ3Z5kMwl+um9Dn9mfpOSTQynHdlLpYLteVS33JBsgqQGUKNx1AXMg9JzdIfNSCnjubK0gmp8tLOM8hoYBy4rMZgL7I9qBkwXeHGXTA6nAkxNGsn02z6PMpG3AvGNqGPgjJ/cjaKmNtBzapBdqNccuGczpaTimNvZrZkhiTHHJXoeDuHJsTYAG1+UQFqJuw1Ipugw0Xnm1vDjIG41OnmmvI5e+QIhIlBRaPXzM4d5RizLaaOKQnZncbGTulFv8bG2IxCr6uRiEbdSP+ABeIcRwO99thjYgZwHvb51dZh6yL+5Z//SKaA9bBiyVg5V3FcfvlSHTI8gwbw7Nl7Qv7mr38P91oG6mdckTnqSNiClAUesBnAAWRCYnCNTCMrA88LtiFW3qP1IzgQA7Up0/AaFAL7GqIAvQi6ssXGY95ptcfc69ZRAxg7//xiIzJZAfncAyXS22Lv6QHUjUWhvsxsYcxY828PAj5tdFNHu1BfK8+8WoE+Au1tXK/UNFmBmT2YN3rj7Byk5IjiuNtQ+9Eu+8//WgZRY7W46HEotaE26WC9Ef1Rs2Z3wDf0PzcVAHnggQcQwT9wVdkL3lzMftxIhef+yFu1agkWzDWI1J8Jvc2Hpi6m+DDT1LounvgAykP2YNrUqcbv49iR91Bs3SMPPPwJacADjQ+7trYWedOh7lkz55li7edfeAmf2xsviIdLPJw9bcO06YrL1D+D79LTgm2Ywo3xj7C/4sMjcuHFv/X7dD8/dOiYOb+gEUq3D2/+/q67l5uMx5bNu4yng++HwAWDPkz5fUaO2bocYOKiUhePVH7hs13BB93D9dj02Ck/rE0Vdqj6pYvYJ598Ut7dc8h85aTLGnGhkpllJ3q/CN33IPGFAMKLsbCyE/ty6tRimKYlQBba+kTcdhuUyTAhb4Tbux8B5u910Uzqk15rX81Hz4Gf+aZ12t8EB+FFuD0OfhYJZnQ7YZ1+p21P4QFXROorvNhr6gpAveL4ojGFZlMsBA5p92Oh4AR6TCFwpEdHIpRLdL88D9/DROtlWCCu9CddPPJvNSJkTc8pyFSzGbpNhOqSPwatApHtC/UU0fNXo83Q4MCL0fw1RgLa+p7vH0LDwFQsspnV4MJbaVKkLdUCmJI6VVyCLAgezO++e9gsvN/fwoB2hA+HveV7uPgffJAMx0j7vBoA4h+DD+D4mgCMyk3MDOXmZobqVwjImPlRYNYNWU82/5r6qmu+2IAPGP0xr9efY0gXaYnO26AH5nu3r1ttgMnevXtxf95m9kUBjkbSWzDs9+07YGpgkmB4eu8GyMCi/fKZZ/AbuwBLSU0EcLGF5wyicX5i09ozzlW6sOcYPn3aLtj+0+//X/KX3/m2ed3VbRdacwFqjhy1cxEBXAIUfdg4JzQ1W7BCIYw+p8qnwQCCvoCjm9BTpNPRregSpR5HCc6XhNvog+kcGz1TMfOY1+ynkPkq5uvQ9QPA0BaZXeP7pr8cKNDv+fcRPUN8Op7OXXGg74bGlfshtzURNKxB9P/5ui0S5YBbF1SQlII16Hwg7PE7kERPKUfjyYNB35CjBrc4l3N+tzttmkRhskhBJiMDfkiJ8O+I5TMMK8jm3hr4c2SB/dSLRb8NirD14LyiBsbKwSaIuGA+n54VlHO1naANh+mOg51RIQoRoIjt1zhIuLo5k8/WoSELpIPRYXZHVrZdzCcmH5L7Vy6V8upzuC4oXu+xPif5yQtBR6LC3h7pROYmO9Vm9ZU9PXXSbJjuhUVfBpxXCJ9xyQXjzHd37yyH6MEi491FKuim195CkDJOEpynzMcfX2h8sp76PkAy1ByxG3ucMB0059/La2sDIjGokVElsmAwD8dl309xhee337ZQVty5RD7/2TXy8qvvymlki1YshGdPY0CqYQDMQMs3vvZpFKS7dYDY+2cIFDunr4DssMfOQKAC2o/2gByQ4DonNqQKir5OccpkUJhsPGefCem4F4IQILAbtxTNHiw6Dlb0yi+3tsk3PwtpdNxP5v32thC9OiHTqn0F8ouk12U/A6CAHT5xUv7hh2fkzkVD0hZt+7sBIP/wWUuf7I6y++io75PpuQ/DRX2PnKrfKVnphTIz937Zd/xNjLlSCABZv7Kbod00AOSDyu7eiIXnOgCnTi1FMWoWDOks71jb5QCQFSuW4KGdhqjGUUyiXSbC8cjHnwA/uw10nwYsUPsNAOECcOWK20xU7q23t10zAELQsH79annjjW0IYgBEeQBk0uRxsnQpJAK//6uQo/vVAhBSRAvgNUIKV8W5upD6jUbWLLf7NwdA+FCfNWscAGIfCs9Pg/9fKkWFufLiC1tuAZCbAIAwop+blwk1F2Q7ADiYxeCij4CDD1wupP0M1NhxhciKFZmFV3nZOdB8bIZoeLv5AQjPl4tUv26DYIT1JgRv/JcLLUby6ZtCGloj/iWN68MGIAsWzjH1HAcOHDDZOV4bgujz5y+gliJPdmzfbeawWwBkeDBKx+yHDUASERgbV7gOHheQkO22GekPC4CYbcEhnS0JAKQYoDKejtoBazCbBD+RmvrDAAIWYHTCqO9801IpSu6XdARGenqG5L2yJjl3Kiyj/UEByGDUbrlzyWwz7mpb6g0AyU5YhDoM1JkMsU6sHwAk6qoBSCLqHGbOXARwASU+LOCf+flBvIbqF4Bcydgc1J52SBVoZTHIHHwQAHL3Xctl7rKZpu6R9XoP3VUIulOqJKbkA5Blyrf+6hcybdo4eeTRNaZvB68xABnEIuMvf1wnS6YnyX3LbJDgcgDIybNnZOeBJtl7tF6mz3ZeKyMAkKbaFilOWS7pCWPk7fJ/FXr+zsh5QJKj8+TwwRNGKOhmkeW9KQCIyu6+9NJLyOJaRHol7UZwPB+t7oNOtqtWLYVJ4NuGisCmD2MunkNUGkS7NHrW3Gyj+4zk5cNte/yEcWZAZ6ViIhlXimKw+UYOMiczQ77+zT+VceMnwQhtDNKrjchEHEEUog7F2XZizcADt6dTU7XhlC2deO2xBIbJLIYjoHzfv0r2D42Y8xxI72JjXcucOdNRTHkWUb+K0OT20MN3SHVVAxzZ94QAA6NiKvtKmsKJMmv+xeghC5fZfIlYZk+4uJ89eyoiOlXG58OXG9VCT0a9Vcr3xRctz5aNdC6fTqa/HSDZGC0tPSkkTcy/fQqBRlF9t21SHdhsxD6cBVEp47lzJoJL3Aqg1CyfeOweA7783/NYwtmHoVABuB951mNgpsMvhtYsg/WgsMfvF/0Ou1rDL575yPd48fen/c73/J+FioidTDE/H4LUJhvPwZfkjYycD4JS4RfYa+E0i8P98a+vtdg+JTkVoHWp2QcjfKztYfMXo5oJIV1Nsx1+9LkDKnCXan6/+iBWf8fCcC6Q8/KzDOAgyOB1bQbw5wKZ9Q0Xyz5kwCdm/vxpRop3954jIdrV8OO6OgAy2n59aWE/S8B9mmsXIfl8qT7Sz0eiYLEY2h/H/C77VI+BnynNzQcgZhHrjsOPlickIJOEPiMgYcSYfU8wUlPdZOprGhvDxnH+WPPPSe8bM8ZcZLQXBdemgY40ecp4k40llZCBHGZo3921R8aOKzaZ5u3v7DZfTUxMljWr15rXT//w+1AzsxHpz33uM1gsWkGA7373uyE/o93wB2HjdvWeYK3jG2/YQtX5oH2dPmPHscrqxoJm46ZPFKYzY2Pn62xQ+dTPYwCKT+nIIPmtqbkR+7GZ4nhQZVQoohtzBeWF2fg7NhaeM4vCxiLrwUE75/N+HyazCxl1tlCWaQQJXn7uXzvWhuh7/nwc5yjD/CwkLIDMCLMgZh/u2neB3hnA6+K0mZKTNF5OV76G4DfcsYEI9Zp2uOcBaTUB11nGJ8l5isQOxktKl6XKmG2nW1+WDifS0JsE+h0W42zJiL7XJ9RJMTn8iRPM47pqcLPEVjn3+NQC3Nt1koVjaWwalJe2QUobP+Vu4/ocVQjb6e/WLFKYVtsftNduABMTZXlt42/suElMVPoQpHjTj8rqBfNAP8KzH/qtifGpcN0+jMJvJ8k7WI0gh5WO1tbVelLmz1lu/myu75DGvnAwo7vTLrCDAVJQgxIfk4Mrw/4KIBJ/SOoq7TOfXjMqZcu5ubDEHlttjc229aJ/Bl1fhezezbHnASjZPh7qt1TLGZN75Et/8Lsyd9oMiM/gHBJUNho0J9TT1NW3ydf+/Dn52teeAPDBfuCQzhYYAgNCs0WQth0KUffwLHEUqxgnMhBE5ljvj0HQroKQaTbHAApblyvIH0IAdtAhqaQYeww92A4phs/thLRyy5B8+UlLuUYKCRkYu74YiLPjPRCL+yjJZqeisDarAnWd7S/+6QDok12Skw2GCYDcqSoroV0LkRq2VmRTmjEfLRv/O1LVclSO19v7fMXYz8ne3YeNyMrNIst7UwCQmTNn4qbKuKrajRui8HyUug8OyttvXwkvgBNYOIdNo/wH8LAUtuM/apreRPXnzDYF3pkAH2OKxkH5g1G7Qdm9a4d0ItvR2t4tORjwBCvvbNuJB1gWaEqz5eWNryE60YsJjhzhMPBwbCt7U/ITPIWHLx79OgE1kvMpO+/X1SE9hMaQOVCcqa1tgCGglQy8//57EHGpkz1YgOlCgHUDSrHid6iExUYqmTaVGSVdIicnB1GdyRAuqAav2up7Nze1gO5lJwWlV7FPdRFLTnYZCvLZWIugC3dD+XIdEFp0gl+siyb+G/LxgCKIvlYAQTUbVYRivynPPICUvQIQyMDL2tsXog9qZPr0SfL8r98cBpj8h7X1AbEPJx0H3L4eG48n7OcR9GhMYSkYnyrhq9H4oGckahZ9Xth8epgCP74fgxN5Px0nDJj5Hd/A0F/88jPjRdJlU/fch1KseFy6XS4GWSth9+c8CtCvyq1nX/j7UDqe1h7w+oT8RRztLzSI3IvRqCT6PV1UccFLV3Py7/Pzs01mowJZC/7bDkBDao71oLALEH8xNtLCnufMPqQs76XbpYMyAadmpPsM3ExcAAAgAElEQVQeaZsfBQCJPLcQaBgBO3H8RYISf5zwNX8feU3MHIRFk39uVm7YUtzGFOeZzFN1daM04cFfXw/uNjIk/txlwbM9KFPo7mofaNDKlpuf6vYdBKipRVBotXn/3LmzADwZUl5+EnVMNgq/ZPEyiEhYoRDWtkW7VREByOY3bRabgY+NGzea11oLxXtV5zmOzcmTp5rPDx05YFT72JhJY+sHSGh0PHPKicc5qkwcngFaRxUFs4kYR0MaN55eTwTlFaDN2Pu/sakeztgWoNTVw9zTLe6ysu17XOQOunqJWMi8B5yXAo8t3pmy8f4JXQ9nomh+7BqpTP710jlvmGeUp57lXwMCDDa/fq3RnSfHSYKrp5iaswa1HR1S3WAVm1CAY/4ZcHM1tAmBtsIBF39MxgZsv/ZhPut19TnJxheLmxkM0eR6OockCY7qbAn5OZIaV2LG3Ikzb5n3srKnYC6Jg+9IqjTWtiJ7EpBNu1FD04daJjfdBkBT6ncgDzOhPVZ4ZGjr68czzNVtGHQLA1rTAnaRm5xin8NZaVGyfC4AMD5OTUmFN0Y0KENPA/D0yvSxs5BXtQv2RLet3GRbd8SWmp2MwnlL5xwazEbmyPbLqXIL0OfMWoqxDxlw9Benqh9//wTGJDKQKPIPPWvg4RWPGolHH10gXaCzHTh0QY4cPh5WwaJa1qAFXYkAcV0dts4iILavS4va5U/+7A9kEfycisc0oG7F9sUQrMej4M3CtvtgtTzzq13yrb/4LPrEPWswPocAQtiCGItDes9j7u5x4zSm257HIPjoLGhn64I/T5Tjg8cBWClVveq9PZAptn3bWGPXHHymdGKubkXQ9Z9f7pQ/eLwQwgKgCCelw/jQfqfVgf0EWBbEFdixMtQMipajAW5/74w8/esy+djaFKmEclqLm0s2H7Bqht0YnwEYnmTGTZQxKUvk7bLvwrOlXfJSJ8v4jOUwbTwqZ08wGGwpljdyu+EBCAcEZXffhkKSLhau5IKw8Jwp0R07bXTqumyjAJApUyZiAsSx73hv2GFfCQC5DQ6+jGxMKi0Bz9xGO3phxrPtLTtxRgHFF6Cwf+fOXXg4txiKweo1KxD9eBEP6fZrBkC44ByHSGJOTjYoDlbP/b777sZishMP7d1XDUDWrl1htrF37zFZu9ZGJa9nABIAoCDvfe68yZKLvnj55W3mOmi7BUCuDwDCBS7BBjOURUU2GkgvD9YlkF6lfhg202cXtlcCQHTRxv1w8dncdLGC81sAJBKARM7zlBxnrVY2rllunp0HLwAwtDSzloTqW8MlmX0AwmL4ZSvmA8xT9nsIoIay3NaAddeud6UDjsmM1tPDiO0WAAn3/rUAIInRGTI5e6mcrX7TZEE+agAykNUN6tNMSYgqlMaW8+YZ2QkX7HbUeLANYVFfWQsTRGDFjdsh9PshApDivKCU5EfJmbpTctuSBVLRUC1jUctD2ee3Dr4i80oXS33rOWSx+q8KgEyZNB8CLF3SiCzEwsWlcvIEakRfu/A+AJKaFo1au7FSWJQBcYVu+eWzWy4bgIzNbZZ/++7fyTkEATesy5PsZFc36AEQrPjl//37l2QcMiAPPbrM9CuzH9cKgHB///hih0wpSZSHVmddEQCprW+Q//mD/QYoZuV3jApAuI+JqXdCsSxNdp7+gXQONMjM7AckLipF6qrbjCyvX1caOafdCH/f8ACEdApGoctP2kKeK2mkJC1eNE92vbv3qsDLlezrA313BACi1KuNGzGpuqip7sOPEvrOwRpx189N0SOMfyaWTgU9K0kOA4FPKJ1sIu/btm03C6K7N9wDitMOZB5qQ6pMceg3V7uIXQ731ghnQOz7VOKKQVEaG9Wuwo7V4SJzuw0NebrfaYU6P6GCFyKQU6dOhspZvgFcK1culuLiAkjzvot6lI7QjUiAVFuLaB0neizu6Bxr982CSxv50T6ZOXMStksFpbMmyjhxIl1xSfkai+LQX5nX2rc8bo3OMTKqxc2+KzYpYz4tgL83WRGX0rfXx56fPR4b2WHmg41gWq+NTwkCmcI4x7Mp7SQf1J0ZMyeA3tUBasfeYc7bvs9HODthI+U8Xt0GJy+fEmePb3jzaSw+uAmpzni0G/9zvZ6+l4JPv2JWi1rykc33dtC+5zb8ImH+xtCj2iyVkP3I6679yjoZNval9rFGVJnR8gvS1c+BfeFTt/j7kRTZRuof/R0Lx7MQMSOtilmO6up6o6TW0tyJffYY6l9kdN6Ptuo412P372P+jtQYRrhZ/0GqHn1itG3evDuU7Xn/Vbw8ADJSpsV/b6TCep9ediUUrJEyGX72guIRkb4ofgaE3x3peCK9O7QvfGrfSJQvn1LGz1nYnp6ebMwe8/MzTXakGvRMghEW/MfAKIwtAGWiojHwZID3h47Xl196FeMxS6YhQ1l5oQrZ1UpzrDreJ5VOMdLhbK+//qosXDTbvD4Ivx8tPKc6lc4x9PxgoyS6Zu+YIaHIAtuFygo4O1saixaIE5T29DhhAhSVxztFIC48Y5wDNPdRWGzBcUODqvYNShbMLdk6MOf1O8Ur/k0zWtNckXosMiBRMVrcPxCaV41akgsjs0/UP0jPh/NTl1NHMhlSR7ci3VHnptA9Beps6J4BuPPvn9B3kNXpNJTVMGWU220BLYwtCZmKielL4SY+BmCwBkDEBtcGXUEyX3e76uXe+HBGMQbO3kFQediGAmEn9GY4z7MVl9gMlNkvIu+Z7jnHv7tgGpiPrAfHXXdPm3RAaKCrI1FqG9olPycVvi2tjMsjA5Ui7+y3BfBUM1Rj+UFXvB0QZuJcgGkwfL+D3+O5gdrxsWRugmRnDMq+Ez2oijguk4uLIOOaAV+KaDjCw88Ez6f4uGRpRN1BbXsDHNFt5qE4bzzAklWYZEtOsspfpLXGRZea18eOnYc/2jQEJ6Nk8xt7DEgvKirBa6it8fxR5M7CbnMe0ijZOdYba+XKyXie5sixsioEy960O8B1TAANka2rG8+jaHsv9PbYTExKVDbAxEFZvnaV/M5nn5ANa12BeE+rBJJtX0Wh3zrh8P6H//Vp+eM/fkRK4GYeDSUuZj7Y+vu7QLFynio4uqCrAdJa9EH0X8DdEwgBYZ1i72e44FgpNLShxhrpdMp1fXBON+/huRVEwIFtZ1lQdh8HHey3QGnjzdFmhXm6nXDDIFXmUrPMe3E5+RJwGck2jEdSP//9meMyvQR1aQOWnXGu0dLVzuDfRqfElZ1ULONT1+M+hOzzmX9HH3XJ4vFPgs4WDebLUdT9WgPmG7Xd0ACEC7YNG+6VF160JktX2hbMn4MJqRM3l6XTXHftCqhXPlffVzbSc+KiSx9kOsk/+tC9MmvmNEyKDVjMtUo1zKyy8wvkxNEjptZi/MQJkoQU7gu/fslsJuAeKkEzGYflKXUfFnyEgYd9fzhACTjDJ7M9leHwO95NIIaC4r7L73FhkZ+fi+KzyQAge2XZsoVSWjpWfvKTX+O8wjzmWkSZ1fjO7D0kr8fFt52QuCidMaPUgI/33rPGTWxqmOUfVxxUP9j4cNQ+1u/xfQITpV3xb11AaO0AH8D6uz6opPhgkW7WbLqo8CPg5JknuH3zO0r/io9PDC2q196+GPMeuLjPbQ6dA7cxEjjQ/RIE6IPbArHLqxOIXPD5i0Mdbz54CpvzhUET96cg8FKLXf5eF5i+CpYCCp6wLmh6+7pMYSQbgYbSwwgYNUKkxoF+3QvvBwUj/K0Ptvj35QAQgg7y6seNBSiACVx1dQMyHZbK837X75EBV2Q9hV5Mv49WrpxnjOBY53X2bCXGfgkMQs+C4lMlt61dJEehx88My8jt6gCITwPjdn3a3UgAYpSdD3s78rr7f0cCkIuBNY5zDQhwG/pdH4CEjpGKOA79Mq7hA5CR6Fo+qOLnJpuF+pGcnHTJL8iGamcP6sUugKrVDHUfLCgxL5VCxvzokeMmm1pTUysFkNplfcUk+BPtfe8A7l/UkDl1nAkTKWVuF38nTx0L1aylp0Ke1wWTeL+HxnFvWOFMxzHBRxvmbDYqVXGBwqayuc2Q902GCzdbF7jliQDs9hpa+iMbVasSnTpWS4sF88mp8aAb2YVkCvah3x0cgiRtn82yxcbZ31O4I4ACZ/MeCv+1boz3VFhpMRgCI3o/8b7TaxcVa3n/bG3oI503tF6Rz6ph486pZLGfQsETACk8Icw2RpJYboKsfAD0l2RkQqanL5Hy0y+E9mn6AeOn29ULDMSgzsAVgXFmDPSFgcdAtO1DVXgcgKx6dAiYBFE07BaxyTalQUPEaJmCGoZ0aYaZbc2FczCTTAOFKRPPmmjZsbdZ8jP6CbVlxwE3NyiFSMv/cC0Snfwx57JBZ/RrD8QeT2wgSZYuJCVT5K0dlaBaAUBnJEnmmBZZMrnUnF9hdo4cxdw0PhN0IRTIt+IaNTiqUE4S5INdGUoUaNWUYjb90psfCp5VnQ9gbNk6kO3vnMTcg6wHamRi8IxiEfpnfmsxnkNH5HwFF9O9kLC1i/h1d8ySwoIMlMoMyutvbLX3TJc3H4FqNKQqmpCxZ0tPgTojWFp8jn/u99fK737yASlBndRg/1HpUdlbzIVJadny3v5z8uxLB+Qv/vRjEgSoUSopM5QxlC1m6wR40PtfVY1RKB8EGNM2oHS+YC/KOSyQSMTNMoB6DLYoZ2Q4BHl9BS58/0/+5bR8/oFCmcBaFBcklA5Lh29H5jPgDImj0sZIfJJ93rfBYHUIE9ELm8pBnW+SSRPt/XbgrPVbq0P93/HzZ8xrwvPMmOmSET9Omjqr5UDlC8jm3SZjM+diDqmTX/3qVzd0FuSGBiDr1q1DQXQ9CkmtbNqVtDQs8FatWnZ9y+6OAkBGUr26XADCB8WcObMM95iFkeksqETHtbS2mAhGXdV5gJF2A0CWLF8GP4wyIx/J9psGIAUFuajXmG6yHmyPProBihC1KKAPX//LASCTJ481keS90BTXGg9u70YDIIuXzEKUNsksSPfttcX2twDIRw9ACDry87IgzJBnQAcVqGrwcGd03NwnI9Qh8H1fkljnKr/OIDLi7y/Oi1GnMA6qV2+/ZemWEyaMMapZO7YfABixPOPychuNfH+7BUA+CADR/tRFdQEyXNkAI1S2YgCiGjUfFDIhFev06XNy7OhxA0DikEWZM2eavPnG28af5RYAscGo3xQA4b5XFzwqh078ZNgt8lEBELOT/smQS0+UtOR82bh5I3wh2mXyuNvxXqycr0IwoaJD1iyJl6bWIQtCrhCAJKLWYvl8ZDVgcrj3IAvBLbBVAJKEMXgnJJnp9N4C4Lxp9zOydM56GZOWKeex0O5FoOdSAIQeHifLGoX+VzTCTUxMkZde2C11tfDacEGynLxk/N2FNQQX/WEAMm5CrixaMBFZIAKSPtm2fZ9UXfB8qy4CQHgen/vCQlmPdd56UBxHAiD8zl/9/asydUqhPPLYmmsOQP76JxWSnxkrn74fWZArBCBd3X3yte9skdVLYyQDdKzRAAjLV6LhKF+UulJq28qkvH6bjE1aIsWZ8zD31BgQcqO2GxaAMAVN+tWrr22+qr6n7O7Zc+cRQQwXYF3Vhj6qH13EcHDdulXDVK8iDyFsbBfmw/NByfqJtWup2jRgDIcOocjqP3/lPyMFGi1doCdRK50P6p/+9BlEPmiqNx56329C69v5Z6A2xDRjWuRlNkIUI/qARB5N+HtB75z8qKX5hct86K+5iPMXYHy9cuUyE1nmw/7s2SpkQTApIZKwa9dBo2hk5nvQenSxQdWqdmeqxMUDH3wFBVnGL+DAgTLD6yatgY0+KNo02+CfiasfM2/5kfWcnLxhylb6G41kRhrVxbhix66usJKST01QukIsVKg0wmeKqXH92BhdTE21hXgPPnQ7AOJpSUJampH3shPnzG982p1f1MzfsG9UJcxjuUVetBH/Hiljxeuikc2Q+R4eamGlrf5QBNMvQr9UBoQH4NPZfKoUP2MmI9w/8SEgyfP1XdE10hrOAIXNN331JG7TV67i375iGaPgeQQdAAIUMWCWg6CDfjGRBfI+lWrYGPKycfq+n2Xg+fggxO8jFkkTcG56zWr7M+sye85keX3TTnNc06ZPQC2UK7J939W7OgDigyN/k8MyFSG/F4QxfOkj9wOegxqH8q2LZUD4uV5TUoVGyk7oe8x0jZQB8X+j15M+LX5W0Kf5hfbniSaMRPPxx7kx1HTXMr8AWZG8XEMNDZoMsVXhaoWfAOcMSim/u9MGcDTAMW36lFAG5M71t8v3vmcXxAOgYmrkn+Nb+8qfH+jvoON/0iRLGb0A00FmOdhy83LMv7V1VSGFqlijymMzFTzEdIwlNmZN9J5UOiML5pNBPWPLAJ2QRelsQzB508xHnDOy4/taQE+qVoxTorLF8jbUTN8o7e9OFh+j8TPNanA+CzqVLJMtdnQs7Qd/rPEahmiriNRroxKXXt8oR4Py7yX2YzPqB9JiIKCSc6dsL/uB+WmCq/PuC8B8Mdo+p1iYH4wJ07CCKBY35z+QCJqVjdD3YuyZ90gNdp4hARS8F46z2eTzpztBbbO0oq4em3VPjZ1lKJk79h2V5m5E37vt82YIWQwyetYtRjasol1OVA4XlYjFJB3rKD/9eH52O1ENyDohwxYnd6xMlvcODsiZCjx7mVmIt+IpkowshssA3HfXeIlFBD8TgZPtx85J3d4jUjq5RGZh/iDNqq7HUaPws5j4ISlKssaYhyAZmwgBA5o7Z2XlINLeg4g9VdISQMs+ikxgFOil9nh7kJkJuOd7HObKoYBdK/RLC9YdaXL/fculEr/NgYDBz37xOowC7ZpiAFmPPijIsSXFWbpSTLBOOtssJfB3f2etzF+0TJ64ZwnujxPS586/F8/E1Ew71hvb++Ubf/5z+bM//YQUOEphFKajwT5LXesF5SzOFaEPuUxGP655rFOcBIrCt9y1hbt60Km51ULuNg8Ajq0b6yVzjInM2Fk6NBVXdx5vly17auW/fnY6rELs+93Ndk1JmuxglP19HzKQcWnWH0SQNex1BoWvv3lEtuw4I4/dXSAHTlvfmIOV56TFje9KGBgOOV+WtNhJkp8yQ94+9V1c2oAsKH5c2lt6Zffu3WDxHLPbvsHaDQtA7rnnHtPpVVgEXGmjwdKC+XPllVetvNl12UYBICMZDkYe/2gAZNGi+YYucPq0vUGqzp6Ur/zRl82knkBVJrcofhEc5hK47G5H7Uc9DAevBwAyYfw4ueuudeZBQ8oTJR/5wNqJhzuNkS4HgIyH0ktJSb4xbtN2owIQSreuu2Op/OxnL+NB0C13rl8qhw+dNIWztwCITb2TDvdBAQjlcpnpIPCg3wZlcmsBPkjf03YtAAjHPU03N0J0gI30vdvWLjR/MwuzevV8eWXjO6NMZbcAyEcFQILOPGwussrFY0oMMGGmq6a6DrUfVaBeNWGRZRemtwDIbxaAxCKKvDD7LlDWGuVo1aZrCkCCg5Nk/4ETUlpSJFsPVEpHowUoBCDa7l89IAdPdcvpKoeM8MFoAGR8fqwsmJMs29/rxBrIKfyNAkBmL86SDaAcH4NkfRTA2NvPbzG7/PgTd5nnaXn1xpChZCQAWYA1g1UyizVZmx6Ax2ef247XMfLgg8uQgT0H6mH1RQEI9/WZz9wFANKEBXwsFNUaZNd2C2wvBUA+/5klsvbODTIGzudzSmGuOAIACcYlyCubDshuqEt9/U8fN9u9VgAkCDD69f9xQD7/0EQZm2NB1ZUAkHZYInz9r9+We1ZmS1OX7ZPRAEg3aMaz8h+WuraTUl6zVdIS8mVS5l2Gwv3UU0+NMvdf32/fkABk/PjxiM5PkG3vjBbxu3in347ipqPHKF07knnXdXLBRgAgE8EdLizMG2Y4qIsfjSj5vHXScXx5Ui7gGaV+d5tdxKxH9O2Tn3kSqjyN8swvfowITaVZvGbmFEpHey94zmflMAwKM5CuZevqfr/fhy+7y8LicAbEz3z4CyAvcxKR9fB73kYh1TUb0nwoEKdpIs+T0einn/4FPrcPdrqzag0Ao2u6AE9yzuf8DuUy582bBvBxyMieslFXX/uHNRt+9FEL0svLLS+TEVd1vGZWg5kPNvY//VHYyM/2I3t8j2DQ990I1UmAR63XSgukeSzMfLD5tQ58SCio5Pu8rklJifLJJx6QH//oBWNuxgj5kqWzZOeOg8ZTgi0yCsj3eHzDi8X9Xr+815ERYl3c+TUyOi7pCUAzqcgWmd2K/Dwyi6BRYD12XufhsrB2rPB9lTIm+PAd0nUfWqSvUdrIfbNvx4zJNRSbflBnSLG6cKH+fTUd+rvIWhE/auvXHPD7QVfA6+/T74vRMiD8/t33rBAWm/cAcHMfCxfNgM/EIRMpZ2H62TMu+unuC7/W4VJXVr1adNzo90fKel1pBsSvF9E6NAWG1rfHzg987ddIRdYycTt6PfmZ71vjn6u+DokYeBkQ/1pxW+FaJfUzCMvC2nvXFbJ62anW1maAPnvMQa500Jiho2IWKa4LFsxE1DoWtBf+PlrOgSJ5DhnbRBM9ZdZA5Fvf/m/m9Re/+Hn8xs6vfjYMYZYQt5vzlI5tzYBwjE+AfxNbJ7IfFefPmtcFeD6wnTl3SvJybYSYczTd0M13u9pDr/uQAYlyczA9P8x5QFWx7LStiRxCCicn12Zbo1lH4eo9YpxsE7MFAVc1nYDj0QwHr60vIKECEVVVlh7EeU7rLNLTXYEx3jc1Ys4tXcFaHyLBep9G1p3Fu5q+yMwh96F1GmaHXmsK9smC3DsxzyZKb18n1KJ2IvDWLQGcC1tUvP/cQkbGHU9sB2qOou0CM+i8irqTw+Chv/OMyUpqCw5Zz5DBIZu5josploqmAtBognLsRJnsP2ELjmVgYij5n5MVJavndMumPc3S3ODqFyhdrOl3V8cwc2KcZKLO5MCRHmluZebBHhcbMzWmZYZFedJhsHv7wgxpxOK9INCMOa0X9K9ySAJPlqnTSnE9uuRoxbPG3yUlHTKz7XbfmcGVGA8ZeO73wG8o1ggcsFRm564yGBefk3Xr5gB058o//8tr8BKbhHm+G4thZO5Qf9Hj6pYGBl1mDkbJjz2+Rs6chQQx/Ek2brTeNglxBTI4YO8lVOzZY0fEPzbaCskk4Ji++Y2HpQUZk699+QnI2e4373PYdSTYc03LskIK3/7712T23Elyx/qF+D3mBydp3N1aJf2OQaBrhgDWENEJ9r4ijSyogh6ocWnpsvNoP+T4u5osQ0IrgYKQKE5z1z0qKxM+KDXyg9cacG8E5Yv3jTXf7a2zv4kFSyQu3d53Ubgve413C95PQobRZdwwAckm9MUrb1fIncvtXFONgvfDtZbRcbIKtTao6WEbRL90t8fLrOK7ZfPxf4Vcb7ssLnkcfi+gb8H8dN8+K+N7I7UbEoDcdtttRgO5HYP9SltJyRgZi//e3mqpDNddGyXzwYf03XevBfjYgaiaLYziAzJy8ceJ3wcj+iAgZW1cUR5Sw0VScdqaVn32c58OnT5T8T+H8tO8+YvNA+KnP3naTPxDA7iBkK60bXhBOd95f+H5+4vTg8PMIUcDICP5f6gZFShShWNk+fLFpkCOXiCbNlklEzaqa2k/UAHp4YcfDn323K+fNfUey5bNMVK7TTB704cbsx+6INJCcP2hFpOr0gzfV2pWfV0DCvJsBIt95ReR6++USsXvKLDxlbTMe27xoos8gg+lWnEx4i+OlIJEoKSLsOUrFqDIdSwK6Y8YOeasLCiDgP7wysbtZrHsP7D1GLhNBV0+xehK7oNIAOKrbpkxgQiw38f6OZW8LkW9GmkxzkWj0rv0nNi//vET/LJxvEcej39u/iLPjh23kMQDJAfqP1mQYaXyEQu6z52tMSZ1l9v8rIh/HmGDRo5nSzcYieYz0sLe3zcBJrNcVGGyLSwgcLF+HQlERJ6T9l9kX43092gARA0c7RjQ4EH4mvsAImSQioCID4j1fV7bkcQUQlQbLlad8ADfCxWOeyILoT7BJOX7vej7/I0vdMDj9pW2fAoax1SsW/DU11Qb2iPb1GmTzL8HDhxEVDgBGdYiONTbmpyjR8ugTDaA9/JA/cyRpuYOGLh24v0juD/snNre0Yy+Ci9kNRjhj+0h2qmjGfqlo08N4L0C0L7YaB6oVCj1sKmprcJ7dmzT1FGL1OMTGLxwQMgUkTsvDSzY2PohlNEJMza2NtBXVbiDfh/pma442VFmMjJTQkpDVPILjXNsUl8bYz/Pr0P7OCXFKnj1YnHrt5C5pBtMRuTDFZ7ze3qdYwGC9H6zWfGwp1Roe96z1L8HBqKHJC2+EGBgHiL/XVJWvRkAJHwUAUfBgu2lJIbr/yW2wy5De6PtwpWtI94+i+MB0LSp3wP/jo6aCjAUlIk5U6QPhfztkAEO9qTI9187GN5hFwwN0eKQVU3L6ZDVk4PyzvEYae0KSHt9vUQB3Jp+a2qSpbMTJCMlSja90xryYFGKjgxkGoDAFhXMlEChDbAyeLNiYh2Ku/E5jrevHR4Y4OId3l8jS5YtkDMwsSyG8XBLG+rYut/DWBmQqcXrpKURYwXPqQ4URe/bc1oWLCnF+UTLeSj7URWLNFQC7B7Qz7KykkGzWorXA/AAiZEXnjsEWiyU/1xNCwMcT3zqdnwfC3xkBX/1y7B1QHTA9ueAXq8oAGO3HIiJrpC/+9afowC7WZYuKpDlqPVgi40CQHEYrRaBP7aW1oD89796Vv72735PUljw7dSsOqDw1g+QxTaE/bMZqrK7P+JAaSaAMP1GUB2ilHcjm2HBRMMFC0p6oLCZ4yjQcRBp4BriREW3vLq7TT69yFIXsyEAwHb29BmIVlhFufxpE2QwyYLtAQy26CQ74AKgLQ7Ao+wv/26TTCwIyCw4vh8sL5PTTtWuEvc2AQMsaUgAACAASURBVIn5LqaBVlyLGbkPYmzUAqRsBLUsU6Zl3W0MdSnLe6O1Gw6AaPbj9ddfx0Af7uJ6qc6/kU0Hly6dbwrAjh2zEXkzkK8QgBSTww4vjfNnbNG2D0D6YX6zfce7JmpXV18ju3ba7NL1AkA+9siDpsiT1JMf/nB40dXFAMiLLz2PWqG5pqieEybbzQJA+qEsQv7/Aw+uM8CqGRHYBEhPNiFqs2P7QeNJoO0WALE9EQlAKLdKn45x4wuNTOqZ0xeQ7bAqJpRVvhwlLO3jjxqAmIfQMOW4WwDEXqfrB4BYoYwpjh66D2au4Hu72rk5c2cY4QAGci6crzQZ+JbWhlsAxHtwXysAwl2SkjU17y4U/z73kQIQ7isKgGssKDOUpO9HrcDmg+fl4BlHH/cASE98h4zPDsj0gqBsOx4tzQiEKABZP71PmtoGZMchZLixjShH/7scALJychN8RzIkGNtgnv/FhbOlozkGNZXNUKhqlzlzZ0ldQ2UIgIzJmYvVdiGMUrsQ3EoBS6INtUxlsmLNDLABggCx8fJ/vg93ea9kZcOGpQaI7NtfKWVHLfjxAciatUthdpxojvvo0SqoWdpA6OUAkKqWaniCTJO5JXYRPxIASU3PAfDZh9reWvnDryAIeY0ACI/n/3umTtYgMzUhO+aqAMjREzXyj/+2RX77kRIpQ/byYgAkKSZbJmXdITvOPQ32Q4uUJtxn+oS1IKdPX7kgk3f7XfOXNxwAeeCBB+S9vQdMbcKVtuvadPAikrt8qFF+9g3I2PnNp+ZoZMgvrPWL9vh60tgiWbJimby28SVED3tl4uTx8o1vfM1s8rv/5/sAHuDGHj2Ih2a3KdBmGxiCfnhA5erC2Qvf72Mk2pUeZxT0wcMtIoMSomCFF8p+JDfa6Xjz9ytXLDdSlkuWzEfdw/NG7jLsDQFHaI/mo5QFbmvJ0pmm4P4IZEo1Ml5QUBA6JKVP+RkLZkUiDX78bEIiPFO04JIbUiUtP/LuZy9GcpD2pXw14khahX8c+jtGsPT7fC8yW8OFMs/1kY+txwR0AQ8FG1U8eKA8lOHRvrKyweFo4eVEx0e6z7Q//Og1i3PZ/Miyn5EgYPLb5RYk+9kg/b3vxcIoq9I0eAwjZQMiz4FKVpMmlRi/DmY7qMtOAMfmR+8jPXbC23m/fLH25cXOaxCUAu0j/svf+N+/kuux5raF8t6eY8a1+4NmQHyPFv/89XwjjzHyXPm5OmhHgryRtqfjhgtO/dx6ZVi63kjZObMPd6BmjHmF4/7779sftftdzQ73EUnl4f5Cks6ueHqk806EJLm931tAf8qXGZiTOQ8dJp0Xfh/MgLAlJaXgdRzGU5uZo9TDR2lupZPHgB6VBdpWmilMpopfFxSK/GPz3b11DMbD52DQLarYf6QKmr5CNqC+wYLmoiI7t9U31kqCo6DStbrFRVQzMtMxd9n7dADZDpXZjdIMCGhZXfCjsGMTlFpE7e14xYLX+YfExtvQM7MjyTDatK9jh9F9tf+60D96TTUIwnlAaZIcR/yO3UeYVhcqNve8P+gtEnR+Df41JPAfaTzqMahEr91JOFPBITEt9x5I0tYhynxYegfhe4Lr1Rtn589YRznj69R2CLq4x1Rsp41wd+WB+uvGK69RAq4PGx3SNaMSE2e/29tfLJMKJuJpCAoszv+Xu+uNuzrn4ywXJa+pg9O3eybOyOyXbBSEH2yYIB31J2U2GF2Vdd1yptlG8vtwz0f1h4VM+F5MIBX+XI7SFrSRd7apM5+XFXPul5aOBjidN+PYbNYmCIARG5Um/T3wn8LfnSjWboTIS1+MrRGNAY2sKGeiyYhQ4ve1Vw4hop8mk6fmyTtby+XEScr32nMugBBDR8eQrFpZChrwWfgfWW8LldIHoRDiB6lGsveJJ5fhOVUJGtZ76NNk9JdN2wy6Iv8heKBoBiQx/rx86xt/AsngRvmzr9wpffBUYovNIdXLjr26AVsgTjPR6JhkuKP/XD7+8dWyYN44834vsuUxbtsqhANXrzCdk0XzLjNCPlwMaJS2Ya524//CEVvk3Qf6ddAJDwRbYiRtjC2c/98vnDLb+9TSAmlCANceTwA1g3adOm0+jClL7L05NBQngUSbAWSxvpYT/vV//zXkhtMlFUICDZhj2I4ik3m82tKx4qCV3Ntpnx+pwTlmzO86+wtJ7C2S+ZPulqrKWnn22Wfdsd8Y/9xQAOSD1H4YChNqIF5/463r03TwEtSrHTv2vA90jURX8X0n/NT0YHe7zF84V8ahdmYGDLLM4D56GKlXq8ZxChzlXbt2YhBfMAt19ZcLREGxQw2WHJXKTrrhxeRIACTK8R3tbeAvPN3r99V/DKdgUW9cGxeXjzz8EM6/Adz8QlCw6lDLsTdERUl0pkb8fjwK0vRhVDppjKEDHThw3LyXkWEnC20EHyGlHEwepaXWdImNKU1z5E4qyvCM3UzB46FxIRvrGxQQcBGj3HbdDsed7zWhD15+3t8/nELoK9/4CxAegy7ISNFQwOPTR/gQfuzxDeCBHkVR4ElZtXoeolatKIS1aiIKqEajIF1JpN/vQy5gtC8a4CfDRhClgInH6ssb62KM37vYotn/nONYF2EK8vyF+/DF8fBxFLkPFpVPggIMG/unsrLeiBj4UfSRa0Muzy/F7xu+9ulKPrjoB096tD7QbfiLrMjt8u/586eZ+pTaWtJ43k9hHJGWMtKG8N61AiA6jn2DSO0X3jsjgTGfwqbf1XosPR0fdITuWXfJRvIv0d8lAyyw+QtJv27Ir8VqdyIddLhfDVnQo8dPmdqySfBLCmJhewxAoqKiGnUW8G4wylP0CeoxgIStt88u7LOyU3DdKkxNyGSYwGbAY4THf+LEmWGUPz1v/ZdUUm2Z4J9XV1mefzQWdRrEIBhhSwZYWrlqhXm9Z+8u1IVZGkc6otkdThmQJq2pqRY09SIDzsZFk4KSAVKGOuxCiHN4jPP/ULreIDghyal2sRY5L2kmo729C1LvNoClcyN9m3wqXeikvIytvsdrFwUwx9YHvxP/ngjR7gyIHy6/GKng1u+UjQhG9PpyTklE/c3YnIWQOY2TI+c3SjcWnQOO29Of0CvxrmaL55zeYq9pu6sFMTQe9Q8hmFOvCDwQGRRiG3CL2XGQUE2AIlIznsNZOP/yjjqp6QcdCuaETa0WSKZDirW5xS7Gs2EcmDcIui1UomICfXKhv1DK8Wxuq7PzeVZGj7TBjZwtxRnq8XV/jwXJWdmt0t1mj2HO7CKZCHWo8/VQv5qZJg11Z8z7QwErGz7UlSztdaVQh8wzhqkXas/iuttgTHbaWChXwf8D/VYGKd7XX9sjWbnxeBbD4wKeGdruuxf1Iqh3+Pd/fw00pnTUSWQasEHRDtKyYlyNTVYWnMMfmQ1wzmdaALWcL6Aw3dYqdXbaOSwmiHpLyAuzpYEu2Nd7SBYtmSff/rMvYM6z4Le7NVbis+zY66y2c2lMBv4OxoIlUiX/8D83yXf+8lHjoZIIFc/Bdlfj5ao52uFMn+A8Osw6yV1z1jSFkswGHNvxn+AASjuCtH11DgQhC9XkvJd2na2X3Rei5AurcqQHNCm2Abg1M1jBVggaZuF0SPWiRUHBqx/SzOY16V+OllsHw9Kv/bdn5ZtfWi6HDluK2gnMEyeb7XO1Eb4ine0WHPfDlHJSxu1SXrtTKuoPy7LST0prQw/Uyd65obIgNxQAYfZjx44d8KlwcrDmUlxemzVruvniwYNHLu8H1/pbowCQWbOmmYejT73SQ7sSABINDu/d996NqNegTJk6FQ9IFMMdOxICIC3tfVJx7qxs2bLZFB9eTwCELr4rkLkh35SgYfbs6WZR+/Of/xo0hlq8DhsKKQCZOHEM+NJJIc+Q/wgA5Lc/9zGYQb0udXXghCOqw5qB2pomRPib/sMDEAUelEYsO3HW0KwI2vzIub6+UQBI2P8DhYq3AIiZFtkPHzUAIe1xzaqF8uLGN0OL9fXrVhuKbBoyAswev7Vlj6nDuhgA4fGmJOUAmPQgsJIvU6aMM98vLz+Hea4lVEdxC4B8dACE1yA1IVemFK6T90794iMDILOy10tZ0wUDVIsgx9qOAMRZqHG1AiSMBkDSUcCdM9ghTQPpUiNjIDSAbOcoACQHwJLbdqUKwwDIgnnFULlsReH6GEnM7JGmdisLrQBksCteKo5ng2Ux0zz3g1hsDwCctaI+CWteHGOHJCciowKQ98tn3oFylwWrPgBZvXqRTJyQLf/2by+HAMjYsWmybEWJ/PDp91ALFa71mT03T+bOnWjk4J97bgtoXhZ0XQyATJo8Qb74hY/Lb33K1lddDIDw8+eePyBtEGN57BOLrwkAudBcL6+WRcvyCckyJtkCqSsFIOzsH/x0h3TB/HBMjg0YjAZAunF9CpPmSWJMrmw9/pTER0OEZvwTsJU4d0P5gtwwAOSDZD+Y+l13++oP1XRwNLrFVeGWUcAHH2arVi1FqvLNYeowF9sHH74aJWZ0Jtah60WL58vEKVPwkGwA6Bhn1NZnTJ+I7IBVTtiG+o8NGx6UNESrvvrVP0Jky0b4qajU022jDqkp4bQuHYDZbPYjnOGIFuds63kCDDdgu7wi9FgX9eLWP/7oI0a55cyZ8wBI2wylgX4mLPb83vd+bBSpQopSyICwDoJGYceOhWlX3I7SrYqL7SRGJ1Et+p4KUEZhAzYuQDVqHyqE9RyUfSoIla+opa4tUo1MI4H83M+EsE+UkqDHrgpX/C5fj1SozM8iVay4j/XrV0pmVob85McvetmSGENB27nj0LDIqi/T62/rUhH30EnyirvMEGkYfkRRv6MF+6TDaR8zShqmo4VlbPU3/iI6Elz70tL8/sVoVn5BdSEKyifBeJJqVqSnUc3Kb36WIJL+5PukXEnfRGYhRxJv8D1Rhh2Q94e/z5HONxuRyYLCbDl08NQls0mXpnYx6DB6FoWHpdu4kiJ0/3d8HYoYg9ahn2mWgfvX+4f7iMwAmCykS9XQ70ePh7/xgaTeZ0oJG+3Y+b6OY90Xx2joHnYUGXM/QnefHhlsBaChFGFcbdu+G3MFisEhbT5rxhR58eW3kA3MkOWoOdu8xc4lnYiGJjrvH6Xf0Xagq9NSm9gffpa1aEyOjBtXZI7hxInTJsPV22sDbpyTdM5IA33rzOlT5v0E8PHz8m2hck2dHd+ZkOl+7PFHzWuqG7748vPmNelYVLpia21tBL3GeTA4R3RSUGLd8fYgWg84Z747ONQHeotLKbmsQExs0EhAs6Ugk6J9WFtbaxQB2errm0IR5SRXxO9TJv35kdlhHYPqB2KeZwiWhZpLt492P0ZmQvR3mgHhs1EpWZznY5HNmFl8r7S2V8upyndw+gEUltv+5j56Umy0OxFjIT1gM6eVlbYgmQIl7E/TPwCb4TaExXnY4Z3vZ6dMkXMI8rFAnVK2E6A0mQBlqbbeoKQ5BabW3ijpxz5bsK+UjkqJg9pWDwJJKaDs0DG+vj8JEW+bmS9ItccYi0zLpFyYXiK70gh6Um3rOWnHdWOR+YQ8KFwhCi8DUPCSg5KAbE80aDzJeTai3t9j6UFJ8Ecx59tfIu0NaRKPzBxp2CfKz8juPWUYf33wQLHjC0lKMAFc5gMUNRacsz35xFrDSPjhDzchE5KLYvUAqM9QaVo0RQ4crMRiHJmsaDvWYnE9H//kAlOjuG/fScxfw9VIqbYZ5wr9e/o7QFqzmZ4v/N5a+di9BBSxsnRZivS0233HJVtANNQJKl62LVLvaGuWL33lR/LVP7xbpkwulO4Wd03RF/YY4M4e7TIZ2F5ojYLxrwXpFAxRvx+k32wfIXPx8lPWt2f1wuVSjawlG4vkXz9hx+l902zGk/dPB0Rh2CbiGZRZaPt5EPdMVLK9B+PSkDFxap9xUQPGa+VLX/qufPGxKcgcxsm+40fkRINVBDtYdkK63UMpOGCfnwVJa4ys9P7TL8i0MffAxzJRtm/ffsNkQW4YAPJBsh/TYfxEJ9qyMnvzftA22sP8Youii+7zIp4fZ8/SLNFyAC+n+alnTqBJLiXPh82jn3wM6f5MPDwLZQYcxR+47y7JyrESdoUFY2TuvEUm+/HDH/0Y74RrNyCKZ76jdQ+kP3T32DRjIm6mPid3x79HAiC6ALP9c3EKFqOGbHPmzDEP2FmzZhjJZao80fSNihuq9kAn+3EoqicNavPmbVjodpsH/ipEJ0+ePG/kdutcxIiLEhoTsillqKamJpQqJygpK7Pyk/rw5GsW6ZnzcmpJfO1HWUm70gWPz0XWByvHitKf+F3lgfNhrUBRv8uFui7G6DrLaAYbP/cf1DrOdGF/5/pVJvL6q1++4oqsbfqa+85D0eucuZPhoL3XRFdHW9Rym5eriuXXeNiaI//ha4+Xal3al3r+fN+v2zFf8NpoAIRfuRIAQADCwvJieL7wIVdeVmG4zXrt/H2GqWcj13RcyX7D232/WlzkuY4GQC4NFMJbSgGFYMHCabJl83uXDR4ij0P/9o9npGPwKW+jARAlyfM6+mDFp8ooDUfHPu813odsHH8+AImkBfrHEA3FOB0vvhgHt6H77vMojvqePz/yPd2ff1z6HoGk7mMQACTRUTZWLp8hO3a9Jw2NTUYCfO3qpVisVRhe+7q1i7DgbwZF1KocJYFuk+5UcS5UnDHvpQMcYD3/vvFoFseO/5GeniITJhZZn4by0zBevWCkflWVr7a2JlSTQRoYa5rYWhE9ZcvKTgONRu/BFCOjy0ZOetBJgBLQ9OrCyoEKbifgDOxIxerssttTNSy+7hu0i7E4LNzi4sPyUYlUHkIjJVWvL+eo+LiwTCw/53zZ72oneO20/obnrnO09nuPq0fh7/x5JxYLaR+4RY5ZXxCCi3793K/T6+sdkDEZ8yQrCUqCZ58xxx7VA4UiRznuSO6WrgR7/tndyFqAWuq3JgTzxo8dF3qL3lRsvpJaMGiz82bsOrDSD2dxtgws/Olw3QRqmfk7NlXi8GwdgLlcL+aweNQi5kIq9kLjcSws4yWQnC1DcTCrDEAhq7dT8kB5SpAk1Ox0SyKAVHP/KRCMckEmAlgEBbqiplaSUa+YAepeW081rluvFKSVSmfwmAxEWSpXzACCM119oArVSlJ8kVSejZJ2BB0PHzwpn3jiHnn11XcR+KsBULVBu+SETowJO65o3ltdY70rVq2ejedwBxgHh+Shh1bhGZokP3jqbUlNsuuIrh48J0KqfajDiuo2WZBjyEa3NNnzj41VuWkEGnBebFEoBhkasEDpM59dCOrjQpkyIQfCMqmo7XAy/Cm234e68F0U2rMF0R9vbTskb719XL7x9ftDQLu7xWZikml66KS0KfePSi3zPp8dOla6oZDGo2ZLdJ+zBKsW9V5sdeeqpKvaUqxy0zJk78la2VsdkHusGq/JsBO4s42fOlbSnKR1kBL8KRa4xyRArcyBEX0Cvfjc29ICmvnD90xH7eph2bZ3j/luT1KcHDhp1yiVJ6wYURrqikpSYCtx4VX0cbPMHfM4WCFVN0wW5IYAIB9E+eqjzH7YYRZuHyYAoZxjaen49xWeR+4z8u/RAEgiBu/HHn8MkY12eeKTHwffM0emTp08DIAsXLgEC8cW+eWzv+atEdr0bwKArEDReQ4MI3k++QX5AAIteAB0mwigAhCqFuXB+fe221aY9DMLIc/DvZSu4A0NlsJwswOQ/PwcGBKugCP2NkO9sjUeYQDCi1gErfbxUHna+va+mx6AFBUx41FiwCiNAxsbhy8aIu/RGxmAUIZ3w70r5OWXQIu4zOzFaPPHLQBiFyZcoF4MgHBxkpubJCfK7AIgAVH99etWyWuv7zTRywfvXw1/qqOQcLYLs6sFILyeBFCkDpaWlhjpXBrIdroi1FsA5MMBIJPz7oCJXqecqnvbXK9rCUC4v0FAiO5eG7BIBGjI7gM4gcpUbiqy+lgMM37Y0lEljXAGTw4UShqd6pEN6YTQSFRsv3RHdUlbCwrW4zKxRG6VqjargtTe1isdqJMw203pwuLeju98SCdnxS8ERKmVnkClJA7NNlmfIQRB+7HgHhqMk8qKGnn+2bfkwUfuwTa7Mb9QHXOMqeUYDYDMnjNJZszIB6PilCxcOAXgY6sJFo4GQPpQ/2LuHwCUrg5X9H8JAPLQA8WyePlaWTp3DIrdkcG4BABBAY187Ws/g33BLFm+YqLZ30cJQJj5e7EsILOBbQpxGa8WgPS0N8t/+dL35Jtfvk1qqk5fFIDEgulRgiwIQfPuUz+T/MCdmDMyjSLW0aNHzTlfz+2GACAfRPlqwfw5Jg127JhFjh9Gu5wo5WWBkasoPL+S4x9CRCIlxaaCf+c/fRH/j5JiLNAOHthr3tu5e8+wdPRDD33MLOT/4lt/CVqTTWX2YXKMiXEmVs5/QNPy/JwRAy1qTEywaUXTPAqWT0EZFi33CtFD0fw7kJXJSkWkL9UUmldWVhv/j02bNpvN3nPPPYgKWEUKpVTxNXnXd9yx3KSYE9xxvPbaa6GFmZpg8bv5+VY/3y8YjwN1SzX4eQMfOTz85mX0zacrqX+Ir5bFcaFKT35xe5h2NBTKZPhRYu0yRm81ysaFkHp/sLhbX3NxpH1F07N1OGcCj61vW9lkKyBgozYEaNpmzIThFe72I4dPD4schi/Y5WcZ/KyAVfmx+9FCZr4Xooo4rXR+zuMKfzcYOr7RFs/+fXape47yptOnj7ccei/j4Z+fvg7TrsJGdP73RsoERaonhbcV7uNLHaO/j8is0UjH6ft8jPy5GIrdaBkev18v59gUhOh3h/uscGyHPUz0O7oP86+75/39+hkJ/uZiGRCNhPNc+btIqqF/D/oZEH8M8rd6bIzQ2/sgTGfkNvzsjJ6j3sfDhDtMds8VxkarFdnwDGhiaiyoqUkIfNQhi5yPgt9SeenlXSi6tRmJGBTitrZalZ5+V4Sekhw2rLPH+35VOh6Hq2k29yszwKWlY40PEovVmRUPgLJhtgugkuSyM0NOJYoF5qpsNYAMtapZ5eRmhihd5nq6bEePy2izIF7NDlkkDF0ysw/O+VRC0tf8l9kPfRawT/2C/bR0G8FmlsE3mtTroWOpC+Z4SnUsgk+Vzi2aqRjSVBH7Egegcx+3gx4y+4jMapnPWFjshEwi59oQrRbXNi9lFmojxsrxyk0oxO80xxrXE6ZPdSPjYK6jnjxen3OZLPqT6JhlQE9rx5jpDbprqr/r64+XgTjtSxCjnaBLYKhDeqEENSluOjIRQ9IcDWAQ0yEFcUXSO9Ap8ch2ZMSNMaZzTY31oDZlSF9ytCRmhM1dh5rrJCm60Dy76/psfUdXX4v09dgxqBQ+vk4CPTkRvjBjkqEoBSpYAIOsrecI6FepcrZxi+SnLJKas0lyaP9Zueu+xfIiailWr52MIGC6HNzXJZu37gNIsTS/LGQ51twxTV584V1ZhiLxmXPyIYzQDF8agKK2eojaHEQRuVV+6uqGUEbAjvuEpDDVs70D5xQyInW+X33MYmgAFFLozqAwClSsxx6bY0w+n3xoDUCFLV5PTLP7aG84jOerfa+tLx4KbbnIsJyX//GPz8nf/u1jYGvgurjtBiVV+ltsH0abYnaXRcF4C8ATja27tweZRTcWBixIYm1MlBMhOL3vsAw6L7puBB/yElPlqW0VkgDFuHXw86gysv8WXFKsIQfKeWypGekSB3qV2R4oXckZ9pg7UFjOhrJ7sBm2mkL/B1bny64DtiB9X3OFHHdjL6bDbpegsH8gQ4rTF8rm/f8KWl1Alk57AlmsbvnJTyxV7Hpu1z0AuZ5qPy7nIX5ZwIMj4iKyu1OnlhqJxT177GRypa3HKZrwdzF4iHBB/ZlPfVy2b9uCh3o/irhnmk2+vnmLpLj0Hylqf/L1b+IGG5DPf+H3TPTCHKa7Kfg6yRV7d3Z1mAciWzdcePXhxr9DD/dLqWBx23rTG9UQm4BcCKUuur1XIApT5qKMXIjow238+Ikhyob2Cx9AGzaQg9qJOo5yZD8sx/WOO+6QnTt3mtd8EGg2RH/Hh6Cm/PlePNQy2Ei70hqQ6mrLv+R1VQUrv5aDwED3x++FHHy9xb8uzH2qiB4D//XpVfrA8mkMevz8l+/r4n79XatMEezPf/ZSCDzxOP3j8+WCFy2ejoK/dgA4GyUbSVFGj2vYwtK9qdfWp0L4dDRVz+HXdfHoSwiznxTk+fQa8ugv1i5232ViwcQ6jyTUCEUCD5+yE97+yGpWI33Xf4/n6StF+Qvw4UaDbvEzQkZipHMkEPHpIiN/5/21Gfq92Vjwkl524YKlVFwOmBu9r4ebiEYCwKsFIP6iUmuDdByQXnnmzBlzSNy+D9x9sKrjNSRvDZ78SHRCvqdmfP4YHgmM8X5WQKTzC/evx2DqDzzgof3GY/DpP3psY8flGQro+QutIdoRgU0iXKvZ1Am9ozUsnxp5XApGzKLZ0aIUHNHkNBMyuqwRIcWxAfNUM6TJQfc32RLTh06mNwkUD52XaS6oLuak7XU4hSOaF9Kk0IwbVyvI+o8hJz3KmhXdXhTM+9SyW2lXBB+k7LL59Dl/nqN0sC7MfUlrfd0HyVoqFWnT+VjnEoJi7etIGmxINKI7vBjX90idCdcbjXz/cK6NAQVqYtYa0JM65FTDtmG+P9hC6Lh4TgnOPHIAz0q2igosNiFqwcbnQOg48czV81NJ+O7eeiyK7XlGRTPY5WprsNzMCU6WuD7Ir8KFnHU2Jzu2S6yn6pUwmIIakqmo60jAs68CmRG42cdnAcS4cRQFoAI6V0JcvpS3WioZ1SsHxFKXertjADZsH6SymByBv2goTaXGp0pmzEL8jWUyxk13X7PU1JZLTmYpqHx1UOjKlzc2lRult4cenQ9KdLtsfPUIjtGef15GtNz74Bx5/lfbZc78GTJ9RoFZPzRB2OLv3wAAIABJREFUfnoIojevvPIq1LpsILOmpg1U6iKcO/o0gH1D5Wv79kN2LA46dTdI/ps2xH5S82PO1/b+geUhAFS/rF43U86d2iN/8uUvmPeLxzra9uxC00dsgzETYPJnj/Nfvv+SpKVDBXXDDBTT22sQh6Jt6C2b11HIPfVF276K4c3k7vnu1jqJT3WGmb02YyOQDI5FnZh9PSgNVXberT5+RiZi3bbjQKVsggzxZxdnSwO8uVq67e/60L8Fxbault9Ly3fbJcUrxvnZJVogFYd7sbOpWr701R/IV397lvQ7v5f3Th6D98dx8532JpvZPw/lvYT8LClN3iCVzUelrHKrObcpWQ+atcIvfvELe6zXabvuAcgHqf34sLMf1wKAcEJbh5T+lRSeR44tH4AkIWJ274a7TObjnW3WPXw0APKtb/+VnETdxc9+8nMUhx0yxXLXEoDw4Xj33bfLT3/6LOhhU0PFfpcCIFSlmTULRX7nqgEymm56AJKFYvNVUB2h0tWLL7yBRU/3ZQEQfp8ghFz1C+drb2gAQq46Mx7kGp9CvU9FhfVB8Nt/BABSOqnYGHQeO3rGnPotAHLtAMjkKWPlPAIlWlulfO++/piPDIDoojojI1kmQxmovb1DyuG43O6kdW8BEBtguFwAovPF7DGPGkf0zl5nDsh76RoAkJT+qZIcRAAlPVaqendIacpdUtNxQrr6bZ0BW8AFAzMSp0tKQjbqLlCgHoOaEFdELQAgbOnJk0HNqpGqzp2XBCD8fnRsM6o7syQ1MFfO1L4m04sfgzFmtZGLTozPlKf++QDAjl2kZ2aVYJ4JyvnqqhAASUIGLj6R9SNdqBe5A0XTicbTYtvW/VI6KReshTdk9sx5WEf0yeFDZw01thhytKRNM5O1Y+chOQqhmCsBIDGoHSkozJB5i0A9XrFIMgG0LwVAmlGz8rU/eUq++l/XS8kYWyPyUQEQbvs7/7pd7pyaKtFQOrtaACI9TfLMc+/K+VNn5c7bbObkYgAkJapQilNXyVuH/0V6kC1bUfq7xqX96aefDo2j6/HFdQ1ALif7EVmoqBGQa1n7oRf2srMf/MFFCs8rK2tQRH3mqsdLrIvK9CI78dU/+oqJBL344nPghFq03u0iON1dvVCXsoVfX//mn6GQ+20bpUP07Z3tuwBCDiA6Rc12GyXTqFR7O4rQPPqUX2QaAmmh8+NvR/AB8c7OFjIPyaJF80wkaf/+w+ZTjU7yAa+F4/77psge3Ohp0yYiI5NuFFcOHDg2LF2u1Kvp06fD8MtGD9auXWv+ZUTxqaeeMq+ZJdLaidgYFos7vXEUTLIxoqWZCj3f2XOmQlGswOyvGdGOo0dPh4qvtQjbj9qxb3xaSSSg1WgZ98c+0fP36Q08hrvuWmkyQi+88KY5tv+fve8As+uqzl3Te+9FM6PRFHWN6qhZsiVLsnE3NmAcSiiBFxIe4fHySPLgpUBC+kt5kPAFG0wxxjYY425LNrJlSVbvXRppNL1oei/v//c+6949V3c0apZEos1n5uqWc/bZZ5+917/Wv/6lERG+dmuJ8HdhSNZl80l5wmBfsmQWvE/7wBNGMStPx57fceevy4PXW+WnLoX4Il1679zfu5ECHWf+JUdWj8sxU7oZE3mDtfEoWFOnFUG2NBMeuVok6NqiWeO1wOjChZ7RYA4GpUq5vwv0vAce82IcFRfsdMCHwftsDa1kGKL5SLg/cMAKbFwJAHGpQMH6F6wehxtl0NI97prMsdDx4r1Xb7iOEcUWNAmdc9otRKjn89NxkBfhJS9TElTnkquqZKlLdmy0b+4zx9/oufncaH/cfrmRnnCoC+mx9Lp4XIL5O+5cKq+9usXI7Q57BSb1u/pcRSCxWJO6W7xigQmgarhrpo61GyEYBB3IvW5+x10fmDzOSHR5WYmUTCmSGiSeHj95EvUBrNeXOX8aCerq6fBFm0nTCfUiKwkwGIc8akmoV6eBIhmR0dbzT3ngUU9ghIpijJi4LQRUE/7HxuvR/vKvW+OIYiBsun/wHuhY9iF6wXoRbJRbj/QiMm5hSNLOdFz1XnIeuOMxqBF7r4suZYrnUmqsXRPHKvCxP3PyHpKatj3S3HUCY2KjSVahzO59vE6t89HZaZOw2XzqfBgf3R80usfP+xFVsOPjH7lRrHcjQ1DVGpltIk+JKcj9iCuTox2vyKSYxZBUTUXNh+OSGT8VtDAmaGMvQiG9UHrnEQ2oa98EebVC7N2MpiDijZoWbJ2D1aiifpcca3xGhiI6AB7svtvbg+KKXpQ5ZDTagBi2gUFrD8REJ0tMeCZyslMlPbZc6lD4jiqUmzbU+nKOarzaIWGhRZjrVhQnyaFcL15WJMWgCEYjmjWCOdUFujYp0lkoUMjncce2vSaXyVCXsVC89PI2aT2HuhY9uD6PjiajHt2JkRB9bRLX7U2lxkE/Ikls06dGoazAOglB3ZJ777XqZIV5CyQxzSa0RyDK1A7hALaM3AREbt5GXsQh+eIfrrbXDFGGoU4beYhGwUeNliBsKKNeMdL+AQgoeLV3VMGORRkjPWEBVGGEMWXn9gCimqNeMeR/fHyrpMdHyMrpsEla7P1nHZ5hRG/YFiyskKQUe+6olFjEdewcC0MRRbZRRHEi8NwZRaw/eFz+28OFkpwQKQdRB+ZIs1Vg233aphR0N7RjTO2x4kLnY33sw/3fAHWsBaCC5YKuedTUBrlR2w0NQD7wgQ+YZJoL1f0YD4Bc7egHb+BEhsWVApDxKp5f6uRRABIFj8VnP/PbkNZNlWee/cm4AIQVxz/28U8albDo6Cizcb+x/i0YdyevGQDhhvHpT/8WIj8bDJWKbSIAwt/Mn8+aIHFmMyJwqalpuCYAZN26FUjuRkXYd3fCGM5BYmqaqbg+iIV+z55DSIS3HvmrDUBmz5kOz2cR5HYpFGDbpQAQfp+0pQULp8vmd/fCE+UvJnWjA5BJk7JQwwZeZ0Rvjh09Y/J+Jmr/2QEIDeHbVs2TN15/zwzFTQBybQAIAXA2qA87d1qnxvUCIDx3AqTTpxQXSl5ODqpTH5dqGCo3AYhfROVCAGRy2jLUxEpFBfJQOQrDbQiG3/sNQELD0yRuaLIMhXQjB6BFytLXAES0ydnebVBH65epaffT2pDqDuQSwTiNhmpWGChToTDKY0G9qu16A5yeBERGCnHvB6R/2AKQc/1HpSBpHf4eQe0QRi8uDYCY/aovHkUQp6HmCKhX4Xly7Ei9RAEU7ty316hNjgdAcnIjZc2dyw2FjBS+qqrT2GfSkX/bDpo3QDizL0AXPnfuHParBPnRk+uxZ0MB7BwM9MsAIFmpnfLoxz6CDofJB1ZlAHCEXhCAIMkFCenfljvvnQm6GHKp3kcA8sqr++RQbbd8cFHmFQEQ3o+nIWt8+nStPLg6b0IA0gQQVJ5+txxvWC+1ddWydNonTRTkxz/+8UTb5HX7/IYFIIx+TJkyxSgeRcMLP14L5OLSa0Ea0223kca0/qLrZ1zMHbg6AMRLWlW+o3diGqqrVy83eR/NqLZ5ua1vEAalxwNeuGCBrF13m4lq/PM//YPcsXbVmMO+vv7XRuM7KSlZPvWZ35Enn/wZKo1WyAC8Sa+++pb5LnmEgVKk5OUyudJsvPAIqK56sPGxNBjXc+Y3GvV9crEpF5uRkQaxAJufwBCtepSY06AeMXLGVS538eK55jdMIN+6dbcv98HN2yhH7RM29uPUKXtsN0dCB8Q1VAsLC1ER3uZ+BGtz584wtSV++dx68zHzPgqLcgwlgpxnVpM9ceKMNDW2mlojpEloH4J5Pl2PnF6n20f+hh7aVauXIt8hE6okb5nEc/W00egMVjzPBT9uQjrPR+NpSkm+qRGi0sd6rcaL7HkJXa/seOMR6ASwXm/7bfZNjWIeV6+f91ev1S/Z2R8U5Keh8vQs5DqQXnfyRK0Z34ttwfIrJnIUuHVE3O8GiwCxH65nXO/zRGvFxP33u0wn6u+atQvlrTdt4burAUDcqIb20+QkeBKx/OvmwOh99iU9Y00IlnPBuaRzVj3Hrty0znMez3rRrcdQ5wmPyUKjOsaaG+FGWfhdpSMFzkv+zk1CZx8Coyx6bP0u5Xf1+nQseL4ZM4rxbLdgTloPJz3Z7vzQ77rPNgU99LjuOhBsjrHOkgpd6OduVDQxMUHaO21yO3n1yXAqRCE6mpWZLhlpEBo5vBd+czt+TCr3yX+b92w/UiD1O4z8ELZ+r9YIa3to5GQAqkjR4P/b68fRvGiIrx4IDFxGVNi4VvsllP1zhU4kt+5Q4LhwHdC1KxYRKf2uRj1M/72oF9dWvafuukQHTA8Md7Y4r8K0O1/ZB/94+6MfvI9zJj0Afn6/dEOmtqZ9r9kbNNfPPUcoksFVZlfnI3MKWe/C3ANXQprULa9WhkagBdXMSU8KRz2NRJkj50YOSM/oWclKKpPJSbfKnqYfQoI3WqKhcMUWFZoi/SOooYJICeQEYDDnSHIMiikjub26dQMAJqLGPTmIpESioredBx29p3Af8iQjbqG0DuyVlgGbvNyD5PZeSO2yDfX7o80JkIBli44ZRgK3ncdsFcW/BarVAQkPiQPgyTV5Qu+8sxfzvRXRhqXy7C/2m4jKwAgiKL09KDZYIZkZCcarn5CQiMhHC/KgDoIiWwnAEo7n8RwAQgTmZzyM6VMGjMSiUjrZC489/jJHz3du84I5IQpKTC6I334Y9RLSk/Cch0fWgYo1C3TtEqk6cEZ+53eWytyKO8whQqPqwOjYBmnaYcnIL5Z77l1iGArf/vYz8sd/8hHsf5CbhsIXW1sLBF+wx7ANDpyTUU9sh/mt+gyGetG/UcgCD6NeCxvz2Wg7sUH8G6QQGw08U1Un3/nJPvmfH6yQQ8etmM0gcqW6+yxQrFyxAHXKbEkAoF+AT/uchiqrBAIE4d6z1neuFVGbH8sffX6hNLfWyb4qG/nYWW1V+NpgW4x4hbkHWP9MFuI44bL7zLOSG3anke3evXu3+e9GbDcsALkY5SsuMroY6ALT2dkpiysXXHXlq8Cb5xoYExkIY3+rqjluTDYM4cki48Xftcvqx19u6+tjfQ67wRQDxD3y0YeNPO3f/e1fybRyK0XHnBC26rOn5VhVs8THwcMCqs7Gje/KA/ffgyhCHTx7th/t7Z14CG1ytiY1ciHWzdTtp2uY+N8fm/SrlBaeTzceLt4LFswxP9m713oUXYN65syZPtDBB4obUmlpIehPWaYK+nPPveY7HRW5tI4H58KMGTPMZ/S8aLK4bjBuqLypyc/95fd1I/T1EQvp5Mn5AB6TUYgsAwvyDlCAzhqDSjeqjIwMGCSNpg5JNoqT9VADHxEleo5+/uwrph8ujcVNPudnPI6ej/OaEpyTi/NNtfpYLFSkEWzatB3Axm44fhoDlWT8CcSu0XO+kpBft59UJuZQvLf1wBiNfRoSLnjR+zHePHcNJH7XpTnQ66WRLI6Vqti4BibHja2x0V8kUJ+vefPK4eWLk0NInGcdGG2ugeHOwfFejw9E/IA4EGi74Gn84xJg240nkHqkYzFx/4Inxk/8O/uNRZXTfAn4VxOA8NjBjnc1AIjOCT6LqmbH9S/YuqrPCZ97F4Do3OYz41KoXCCkY6jPBO+xPq9uwrl+7s4r0q/ce+unbkXL8lvmyOuvbfUlb7tURM7tYAny7rPvL3Y4dv6EeTU62G81vF06koJ1eunDtDYR6EFx8dawZGJ4GqilkwsKUaAM+SFnYKjAsOkGDYstDM+j0qOiYLCochlzg9kISGK8RF0aRFonhIpcSrELCVMgRUeDNQ4tBcsexKW5ubQ6Nea4DtCxxcb1IEyLS2L902v10+v8ymmcKzomdBLod/rgcNOx1XmVCWUht26HPps8NwvZsvG7lWUflsbOo1LTYvc7OrN0/4xBDQ0aofochIfZMdZjDQK06Xl5XJWrZwTAt356SmUCdbLIkSyJlxJpC9mF6IddyxLjU6Qo4QNy/Nzz8Bv616IYT0UtJhI5GlGlpl4IYIK0dNt+DkJMhgb84LlC1LxohSRvM7j/nRAkGEWBw8mo/TEX9UWOSR0S2s33AVTMX9Q56fWknHOTbW0P00Lt/KiuPiHTJt2NRPRi2b7vGSkpWGpUtNa/th9zLBa0w1WyfecpSOQnyrtbjkpL+ymZOa1UyosAVKJGQAnNME6411//iSxbdi/WbgAp0KYiwpOls60V+SKtAE0R0nwO4jXYs95+Fwb1iFKvFIhgso2hYGkn8ax4AISvUj3gtXTZEuOwmD09XT798U+bL69aO19yCuea9/MLkCuI4ohdHf2ycHEhckgyAKQqQY+zFLSQ0HaJgsSxacO0n+ycPrH3AGwja/tkFdk8jFE4v0KSLFWqpa7VV5wzBk5IT4AOgC1U/unfNssM5Jvkxdt6afWIRAAZmNeR8aFSOW+ReR1OAYY4uyd399u5xvs6NGrBYfhwnzz71JsAH92IgiDCedbS37aetDT1gyePgQVmwWU3yhR0ABjOzv6gHG14Q9rbOmQh5jeB8o0aBbkhAUhmZiaoNfPlTRSXu1ALBkCo8rRu7eqrWvU8WB+uJgDhRnfHHbfJ+vVvm/oFV9IIQNJQ6Gr58iVYaPqQdDzPRIT+5q//clwAkpOdIzW1QNd7D8GDAk/PsN8gulYAZPnySjwoLUbrnu1CACQR3OWZM0sAKrpAd0JRJS9fwzyE7xMAWb58EQBdvqkvcqqqGgbfadPPQACiij56D6fPKEPORYXZkBi14D05fOQE6gTUjlG/4vddALJiRaUUFObgGjsM0Dl+3J6P31GlrSsFIDweDfxBeM4P7D85Rm3megOQItQtKUWCNfM8quBRCozS3AQg/lVi6jRWeh80+TA3AQjisV4OiLsuXE0AwrmZCPrI3r3Hb0gAwpnRj0J1pWAQ5Gfly9nGajnhqefcBCB+AJIWN0VKsitlX80L0t1rAcH7BUBipECiYFS2y35Qo/qQwgTp5MhMKc1YC9A3KieCAJCM+HkoDpgLENgl7b2nZSS02QeeFYCMDofL0LkiCY89ATnfJgNA2EJA20qPuUW6hs4aEHIpACQWuQMLZz8kx6s2Y13pg7w0VDNH4qGI9Y6su3MlaD39pgI8C26+vB50MLQlc8qlcul86eyAAzApFvXLngWDZTYU28pwfb2gtXVJc70FOQQgQ8it2bNnv1SdhYF+hQAkSlKkuDwP6lgzZP6cubJozix54MN3SFHpQtnw8i+lfMYs/LcC/YqWu+5dBJGbV+Sf/un3AcatQtX7AUB++NQeqa/tkLvnWrByJQCkp6lW/vvXnpevfHqWNHdaR2kgAEkInwaqXoFsP/uEVBb8jhES2HzwJ7Kg9AHp6RqFc3mjT23Qv3Nc/1c3JABZvXq1nERCXR0Kyl2o0Rviq2TrJQsvXbbYeDaOHTtpDNNAD/D1HXJGP873ds4H7akbYb/Dh21Y7XJaiOfCSodMY0kxPduJMg0V4DsQJuzubkNYPklqa2xl7SSE3tkqF6wG1epVScvKkg2omVEH45qNSFq9RPRmhHkJih3t/jAteZza/NSMgFDqBS6EHjM/ZSFM7rnndlRd/bUvWdA1tAcQQVDvGxV/brllPqIDKaBd7cFDddZ4TVW+kcBF6xm44X92RT1i/O6aNbcYTw1DyYOgrf3iF6/5DHBGWRjlychINdGHFISWmeROmtfpqhrjhXMpFDoHOebkXLK5evX8N2WV58+fiShXnGRmpRu5zh3b95vEefaf/2Z/Ojq6TASloDAftT22wyNVO6YmQi6q2DOawxYoIcr33DogHF8FKWO9+/45yHMvXTbbGPlNjbbv/I0vudKn0T622rneWvccwahWrCWg/SRwUmoZxyyQssLzcpxIDSMQ3rvn+Hl0q2DUnot5XtwIyEQ1OHSsglFj9Fw6rjRsAylL7u8CoyrB+zo2aTrwOxPRufLy0qFSkwgHAgzicQoSTnQM95w+77xJ3rX0ADdixX/rdelfuxbb62CFZH0O+HuV3nXrfIxH89J8Jqo56Xc0AsJnasiTt+ax9JrcOh/8jQIQNyro9teV3A2kRPI3vggiEn/d/UO/e+tt8/HsHoI3t8dn8Ll9cMc6mMiDK1PL1xrVgO8Mhpr1mPL6tP96PzgOvmcesruJ3jre0wtJTo++oWs1pXdJk42OipZZU2djneuXM/VV8Dyjgrq3no+AFhSJqszmmQfFio3bSIRnxHIcw3yJ56gm7ot82NnCxPSxjjh7DPbdV/8iQFiAn1P8Q+9BM7yz2tw1Qese8fidnXZfYlPnixHb8IK5biRZ13hDDfbUvXmMwDw5His3fZqU562QHaee9Dm87BpkZWHde+Cu+WGguLBxLdPriI226kpshp7sJfrz39iJzVzukH1GDGBkBM8J+Fiz8+6VYcjVHqp70fyOdUUiveIvCZDUzU1bLKfqN0AUwC8jrJW5zQ+87banI1wSQkokLGYf4l/+KEpERB6qvM/EfI6UrgEoRPYfhuHfJ93eeHYCSLBNzitDsru1tbp7OmEn1MuKuYgkYH60IDHfXEM81mTIxXa2RUi8l5gdGhopTzz5S+TodslH7r8NkYV8ExHjfWxoOGL20BCoaHE/DoFkcHeXHbf2DhTYTEsHiInCmnVE9u7zItsKRJzEc8QLfOPqitnEQGShr8/e4JgIS5dOjMmQuYsgVY39neUFXl+/zSg+kiU3goghqYWPfOxe7OHV8uBDK+RTn11qfjcyAnl4jB9bH9SnIjyRnqrjiCCdsjZTbp6VyM2Cmqjyi6MQmW/19uLMAn5ub0gb5ObP1nTKkz87LN/8n2vNezvf3oLok3Uuh2AuLLr1VvN6CLVewtNsZK3fq3nDfCSJsBGZUNyvUAhSPPvcdqmrrpPbl9h5tsmrDXKyvVEOQ8Y8RnIlP2mlHG17CYUJb8E5wuVs6zZJi58iYaNJsDOa5Wc/+5n57Y3UbjgAwujHkiVL5dXXNow7Tn3YiNjCEV7TxcforcPA+cCdt0Nh4Q2zcV7c5n8tb0cgALEL4+pVKy5bdhclNExL9GhSXdCHJ5Vh9e23Qpp2BhRyssyGunvne/K9//h3892S0mLz9wuf/1+yDUn+0Vhwn/j+D6QLY2hnfZwxhrUpT5ibGBtDzePle/jfD2ZUUWPfX/NBN3cuZA88cKe8+eZmKDPZ0DxBgBo//KvGyMJFM7EJs0Iwc0ZS8VC9gPyRLN8GYrXZ/YWklBbAjZvHZKtE0SSGOXfuPGAAwZIl802uBjXtDx06Cb3ySQZ4cHPhuUgXOHz4BDw6Np9k87tbfOdjBKSoqMi8z1Cn9lNrjnDsdR5y0+S/KyqmGQ4ogQ1p9czRodIXwRVJFMxx2L37oPH+s5nN1OPfuxthMA+vuT/ed7mZjnef+D2TVOjleiyGMlbVqToYjl1jCor575E/f8M3MdhbJ8fDpSDpNVtutJ0L3LDd6/Bzxu0kLkNeDaM+e/ccBd3KD3YnojhejHEdmLPgXkPg62DHC+yDC+zc8eaxLhWAjM2RCt6zC93HFFQ3zs9Px2Z+wsw1l2KkRws0ZoOdxe9IsPeDc00NSX4WrA6ISysa9Hj4XIf13lINzs1VChxHzg89Ll+7yk8aBdXfW+P7fAcO8xu07zSKg+UJuNQeNRrZF52n+hv+9QFQGIpuf9k/Js7Omz9V3tyw3YyR1s9wf+c+g3yt64PmoPH4wUAQr12N314oXAXeM4I6qgqxsf5HCkAnG9flQRgqpnk8EK5l8YgUs3F88rJzpXhSuZxtOC1noWg0jHWYFcBjYq3xQ0eBueegfOAH5nVMDJjt3nDTs64gJQIJvOY3QCthYfYLPIfec94vHTeCRt+98ahW/EzpWAP9o3AM2ZxHjoveax0Ht1gsx8R3v2Do6t5Pg1/PrdQu1/k0hPwHd0/Q9SgmKknKclYbI/Dg2Vft9RuAa4147qOaw8Guu4UW+Xl0ZJz0dPtrkOgcY66HuR7Us4gfLUXWTbd0jvqdA5oSWZp6K/IYIuVsu1+lKMQT1siIn4VrjZCa1q1GUpiN/W7v8upR4N/dyL9gS0pKQJX0KTI6FA4alFfjCXVABhBpYYuNypXU2DJD46oZ2CStzdZgp+ONbag/1ETK2No6UHW9tV7y0ivw31zp7DuFaBpzXaAmlVyJYyTLlh2bZfGCpQYM//SZ10yi9Ze+8HGTU0H/xwjmYi/yHarPviuTC1eZ/KGmphMABZZqe/BAo8nrTYR4QgiozS++YAsL+5VBtQaIfXtsU/sB89FzjkWG2Xk+0H8SfbARh5ioYRM5YhtGLbOUJHtTEkBVrAQjIR4FRL/1rc9iHwale6geFDFr2/T3JEidVyfrFAQder2aOV1ertey2yolwcsX6enqlaxSS80KxZrX22PPR5uB7W//bps8fE+FzJqeK031DXLGK248Ck9DLuwytuzJOSg74l1vogVo/bgv0aDNsw2NZph8EKuI9Zh88bem4VqiUG/EFpPeV3tKmqGwxYYiBlgLOkxNGyqdxoQnSH3HPilKW2rsm7fffvuGi4LccABk8eLFQJUdqOkwvrymC0C4kHGjIgCZO3c2PGRDcuSojST8JgAQ5qu0IUpx+JCV0bzUFgyA8Bj0Mv3O535bSpFbwjYeANm+cycWgVCoKv30ugGQNCRNLl26APkNOy4IQAphnE6Cp2EPDFTWwli6dC64jc9dEgAh2KARcQQFfPbtO2w2vPLyYnhts83mT2BCGt9TT71gxs1NhF+1yibxXykA0XusBsZtq5Yg0lEj6Wmp0giaVvWZOjOndUO7FgAkPT0FhlW57NwBBRU8f9quBQCxSeZl4Kx2mkKSlm518UnY/9UBCO/VHXdWyisvb74JQN5nAMK8KRZtpQob228KAGHSchhkXCdlT5YkVGI/fGafNJ6r+S8NQBRcLJzyqKmdcLxuo5zrpHF+5QAbqgAWAAAgAElEQVQkDDkMCYh8dI9WQWbVOqZ8UT/PaZiVMA0e6kKpbnvHt94qAMlJXoRK3K3S1HHoogAID5A0WgFQiByLkHpEp/wAJAJ0rEGoQOXGLTbO+0N1TPy+MADh52X5axAlmiHt3aeQQG1tqqiQOXIIBYJTk8EOyJsk//7YL5FcHiGf/+wj0tdVjW+ESFvnDklLXQZZ6JchioBK8ylTUDSzGuDFggACkPiEFDib8gxt9N1N1tF2LQAI3BPIA5kjq26fh+dhVP7gyw+9bwDkiR8egnxurDz6wQVXDEA4PM/8dAOO0yT3rCoYB4DcjkgPgOlANaI+yXKu67RkJJWbHJ7+HkTg4Ax6+umnfXPtRnhxQwEQE8GA9O4rr0IOzwv9BxskBRb5+bmIHqxCCLAbdS5ekNtX3yq/euFleC0skgymgnJ9Bj1I4jk6kp6eJqRfqeLU5fRNAcgAvENs2YgGNDSeNYX8PvvZz8h3/vXvzfvkLP/N337LvP6rb/yL+ctoU4NXNfwEwo0LFoEPu2+fnDx12h9ZgmeeHhY2L4JoXrve0out5MzFr7/fRq/cVgYAUDCpCIpMfqUGAgPWjWAjyGSkonLxLHnvvX3w0IBShgjCHXfgfv/qdZO8THUsNk1o5Wvef/WMFRZOArDoN0Dn1VffNpK5rtKUhvZXAQy8+ea7ACJ+ihmPRXDC6AobKVzM5dCm3rpg1AulS/G7PN/YyICdp+rpNfQRLyLB7+n8DaQR6r/d5NxA7zWPy2Ppd8fSUVTZxq9Ww/Nl50AZa0qebPz1LifZ06/yct6NC3hDz+F6jd1cEt57vX6CK3pHZyCXp4CgcvcRo3Kl7XKjAuP18VIiIHqMiwE2bi6Kfp9j7tLLJjrORNfK3090jBUr58guSMJ2wSsXOF/4W/f+TzRGbpRKIxKMMtbWWkPBpRXpOm1rfNhngs+um5+kY+F6xrUPPJYez03kdpWL3KiIO1bBImOMeCoNh9EQ9zx8zWtzozZ67DF7BahX2txx428XLJwGkMx8KU9hylNo4jH1Otzx5zXr2kJRDO2DetPdehXsty8yAAeERgP0XDmQ2W1qskINSrHia1KwVCBEK5uzKGIGlAXt+Ri9sP1l8npyUqqUTZop9a1n5VQdcuhwLV65IFA3EKX2vkuqVqQX7WAUXNXhomOsxG04xtpVu3PnhT73brRHx9SMFRSf2BhZGYTxzzY86L9fbt0npfBxroVA5lXH0I3OaT0SXdN5r3R+8HepMHjZNErH19rf+JhkKYSXOC4qQ/aefl56B72q2KyUjv/c7/K1RmU64DBJTrI1NUyNDo+iFhOSIzGj+dIpcKaEeCpp2KhHvcg0x4T9i0ZidjHOe7Z9JwoPnjN6TzovijJuldauk9I1eNb3Xh/mhEoEd7F+htdYm4ItDlGFwviVUM86aqhQkdFecjNDLmFIjA+NkpLUW6SqfaP0jbZLa4stdhiCCIGqpCVEpQAs2H03Nm5YcpMWSnZGhZxBhe0+KESlpcXBI4+cEF4zVLLe2XpUsjNTUXAQifKRFpR3tu+Dg88eOxZKW1OKbzPFcvs9A6Ku5hwUs9IA4qtA9zqHquseW2LYMhRs84ulYNZ677my66CyhXssDVMrBVGPsAwZ8Gq4UIUsDEUL2QbxeWiojRYOj1QZW+KTn/gwnAe98ujHV8m8uWmIgNhjdDYlIdneHved59+SRgjysI140ZSigiIpmmKjRSNRIZJR5CWLI2LR6wnBxMRYhauXXtkPe+W0/N7X1kgKrnHXuxttHxDNiPL2+QooiA161KuIFGtzDOJ6FYhKVJGhYbH1tUMR6ys/lq/+XiXoXJaW+MaWjbIHQhNxoZWgyGXJYB8o3bj3IaEJsuXQ4zKn+EHMsyTj2OV++4tf/MI462+UdkMBEEY/+kALOXzYSo2N1zQCshbJ5uT1vfDCq3ILkq7Joz90+OgNBDz0CvwcTv81haDPi+U0Ij1MSL6shvB3lKc8MuIBtqkoyveF3/08wp818tCDd0Mhwe/Nbj1nN68/+aNvmr+mANPcBXgQRxFV2CcV8+Ya4PfEEz8yURFtoRH2gfRqVpnFU0HHuIaRF2emKstY3r4dC4bE+wfsQ5+bm42CWmWojLrNJMyztTT5F1jmAyxeMlsOHjyORQxaINio2R555AFTC+KFF1739ZULeKC6FD/k+x/72INIHD0E6tV+831uQJqrwc9J62IjINCNx18sz087cznccVDh0rC/G+ZXw4V5Ifo5j62vuQnp9/W77LdLD9HX3FT1mtyxVODjSiXzfri8dpdaYq85Ysz9CDSUi4tzwRdtM8n2OkbcN0c8iUEdaPd3+l6wfBPX+OXmr9ecgsU2F3zaXizGrGDPqAfnoxZw5LFsQujYNh4Vye1PMMPU/d1ElC49o2vE8L1g53bngps74hq0E4EH/xWOr4Y10THmzitFdftmI3Sg16d9cPM3LnTtgXk//C6dFDoPJgIgjB6y8ZlqbrHc/hxQf9Rg4/ECnULsmxqrPL9LTdJxGVuQ78KRMdJU9BpdWo6CAPZFq4VzTF3wo9c5So5+kJYJg74MwgjvoNKzJvuq88BVfnIdCTy+T2YWDjZdX/Q6lZbJ9wnK/ZKz0b5x0zGj48OqHNKogoEVYdfSAcjsKlVKwQHzN7q8gnmZkNzuArefbRSJEaRbUR61MGcKQE6s1LacknPtlpYTDgUfjQCEII9h1MstIfhQMKJbg1uY0AV2OtY8nqsI5qMwjUYh18CjWMJQ1LGkTTYy6C86yN9zjdM1M8yjpfB99sel7vnugwdQzLV4FB0WQmTE3A4cczCsIevuE+x/WdYaGHFJWD+Hpa2nBhz67Qac6bGivIKpTQ12H+W6nO1Rl0YRYSBQTAwrQ5QgFeDjkKFekV5s+otrGx1RYOtfoyenLAMwiJRTbW8aYBztVR6flLpCmjoPG3lgrelb39jgA4e88zp3XWdtSsIkSYkoxfjUSoiX38Pz93s5PvkpiJJgoKs6bRFbtrbWJoy7fR0CGpc2yuVGRvVKXuoSqGoVS1XtG1C1wnvYpyLDsiUypFxOVK+XxLgcOAQnYbzt3Dx29B1Es62ROzISC0frZAgiLJFt27Yir7dOcrKo+JkEp/F6XE8i+uMpuA170rS2J143eKUKPHgv1JbCe16ST2SUfa+vD1LQYvN34FozY87GBPgwLycnMd4Civ/99T+SkvI45HIdkz/70wcB4u09jRztRgXzUvP61y+/Jk2nLRhjDglbOADzAx+8x7zu6IV6lqc+F4mCsKFa4NLLxx0ENfDrf/KC/P5XbpVkKK811dlnrK+lAQwVC7Yys7NkxPN1hnpgdxTS16RHs0VjboxEeDQv0COfevINAMQe+cBtFvh+9/uPyUgy1pWe5dAHOwvZZNh7fbOMml1j+zGpat4ii6d8CnLE3dKPml/M7f3e975nfnsjtBsGgHChuu+++yaMfpgb6OWALKpcKOdaz0nV6dNy/313oXjeRrNo3ziRD73F5wOQnJxsmTa1TDa8+fa4VdEnnCABAISJUitXLkf+Qr55fD/6kQewEPilTYMBkJkV84y+4i5QsSoBALkQf/e7/3FNAUhWVoZMnzYVAGR7UACyaNEsw3k+cOCYAQkKCj70ofsQnYkzNCxt4wGQlSsrDT+Vie7abgIQf76C62V3c25Ij6qYWybb3jsIXi8WMEOPGvs7Hc+LBSDFxXkm12PrFmjVgz+sBstNAHL5AGRKSZ65DSdP+JWwbgIQzwOMHK6rAUBmoxYNgXlNjV9t6DcVgJhnGAnRKclpMr1gAZSyjsvphsP/pQFIZDjqOaUvRXSpV1LjCqWl85ScarZKnFybJgIgSaEzYLKHS+vQHlCh7Ko4EQBJgrc8P3EpKlz/agwAmZJ1p5xEQTkmjV8KAImCXHtKeKkkRWTKcFSDb69TABKOPMPC5IVytmur9I1YEDgRAOF3ZhZ8FAAK3+3fjLEYgVd9EgI+k5Fr0Ip8C+RrhjQgJ8ZGiwIBCN8rKa5E0nkW6oBUwXsPwxu5TE/99PnrBkD+9M+/JituK5SfoNDfhx6ulOkzbITkagOQb/7FKzJ/UYGsnj8pKADpAUB7ev1J+eA9xWBxWAfoqbpu2bKlBsny7XBIwGiBTVZZWSJrV5VJa/0Z+cP/86J85XMz4DwItwAkAQnw/TOlI2YjADCcQD1zkA8zgnvTJbtO/0wWFD0ivajqPoTckqHeWFPc+8gRW+7gercbBoCw1gPDz7v3HLzgmBCo6KK/AIX2Dh06BNpIkfG07Nixeww94PoDkWDUK4vs16Eo4JUWHQSsx8NsvQ6xCPVnA03PX1ABIz0Zi8WoPProw/BOWA/Mlq3vyjf+/B/Max2/KSVl8q/f+bb8+tdvy49/8hPzGT3UGze+A8k6i9A7OtqRxGbRtiahR3lRCr5nPLNjCg2ef/vUg9mHvqoCEe+1L2kViharV62UdzdvM/kXbEY/vj8CnpVkKSsvQB/fM15yesRc2sejj96HAoq/glKK9fDxXOrZ4veU0nDffbfLj35ogYqG6WPhsVXv2mTUTNFoCOuFqMfZrcvhuw4qrnnXzI3JjTLoud26Atpf1+NGoKzn1siLS0FxozD8rqsgpF5pHWlS1YJRfnhePy3EgmAN//O16w13OcpuFIXfu2VFBc4fgbnQDdBwICjFxz3eeN76OPDQ58wpNeH4AwdO+JL1tB+uMhrnoY6bKrK5MyvwHEoPIUXnQl7+wKjG+bPVH+kY7zjuud0IjxsB8fG9nQJ+F+q/HT8/BSWwXxNFQDIzoTmPRHTSsAKjU26i94XGxlW/4vk5H9Vw5+9cektgf3jta9daxZfXXnvNF+kifebCdWn8RS95D91z6BjouXxF3bwPgl+LX7nLLWCox3WjQW7UwgeeSdvyKFjuXGGy9dp1i03tj35s5i6NS9cd1xPtzmntv0Ys6UDRMWG/9LW7PrBvejyta0RhC6r/sbV1INIFAMEWBcGQUC8aokUCaWyQhsXG6EiIp2xl63x4xehMwjpUvxANmVpYAQMyVo7V7kRRP41OUMTCDnZoOBP27etR77jhoGj5FLwcoQzOBVcqXO9DZ4dd2xmB6eu363VMLIxWqC2xjaBvkV4hvt4ue23m+fLqJ/A4Ou4cG90/guV6UibWP2/84gYmCuOxBXTcAxX5+H4xKFBpCaAFH/0RIkxdZt/pareR96jQHOTPnDSvk5Ph+YYqVlZihRnLc0P7zfVFeNESO2K8Dqj++SIg9O9rkc0YFCJcJVVtb+M8PZB3iZSkuGJJiS2UqtZfW/WsLj+LobHZRhYpEhNYA60b0TGemyCoKGElqGQnQUlqkbiEdERD/JXhsxLKJQKUpNrubdI33GYAiDYmdEOYy7TU5BzQrmzEIB4FDvPSl2PoOmDYHkHvYRz3J0PidQA5H2dAqYoGHc1GS7kfDffY8AOV4tjSU2eA6VBqVKM4XkMosLgBxVO7eyDA4hX+C4+wEdSRQX+xRBvxcCMgnk1lInNePZpIu7cN9dPW8ah9ILSFejVYSFvTsdI584dfWS4f/9ijZj5993v/If/4t3eZY4xSlSoCTlm0luOHZd9WW0iwqdZGQtJTYmU68hXZ4vOi/bYEbC6N2CtjRDAHf/ijrdLZ1S+f+90V4Ifb52rftu1SAilvtqc31Mnpul5EVkKhiMb1bxhzKgo0sAiwQlJl3pxsqWmIlJde3AmBpdlQtEuUf//er0Hh6pU1K/Jl+97dcrK5T5pqckGra5EIaK4Nx5yU8J4SjHOUbDz+zzLQjev3bLapKR826/rjjz9uzn+92w0BQDT68dJLL2HRdLl/5w9PIAA5duyorFyxFBXTf20Kv7mb3Y0KQAoK8qUQ/7399ntXdv8DAMjceXOwgIchnyIPKhNx8j/+4HchuWd59RcCIKQ+ffe73/X1ZdeuPdcUgPSiYNadd6yFZ7FWmiAXx8aNYnTYFvzasmUP1JnsIhwIQNatW2HUpF58cQN0yZsuCEA2oXjgqVPVNwGIZ1VcDADhJk4Awmfp7Y02RydYjgHfD0bL0knFSvFF+O/E8TOQ2D5rNgQ9zk0AYkfpSgAIhRXmzitD/s7OmwAkSAX1KwUgubnpcPCkgb55BPQGUhn8BjLvXaBM8W8SADGTD2AkLx11QzKnSG3rcak7B1EUGHn/WQFIVHg8kvFBI4LB3dQ1FrTHRCXKzLz7QHPrMcDhSA1UNUM7DQBJT5gs0wrXochjm2zY8bhkpuVKXsIy6Rw5Ll3DtlbTpQKQouRbkTjcKLXtewwAKUq/TfqHO6Wuwz7LlwpA2IcoAIyC+GVyrneLxCL/xQUgUbGhkoSCiGHICTnd/faEACQxuliykueaeh7hiBJFgjLV1X8MILhW6hts3sfFAJCWlm44i8vkmadfk3IwHhYvninP/XK31FRbAHRNAcj/WCaf+MRvQaSnWL7x138hK5cXyC3LJl91ALJnb7X87Ond8uffBG0rCADZeqBN3t7dKn/65QXATh5IBFgc9GiCYPYh7ykfNtAReeFXO+XDH5wludlx8tWvPSNf/f25cuDofgDJNqk+NtnAMRr0/ZFVEtlfYOhWp1rehfz2Th8AKUt62DigKckbqOqme/W1/HtDABB6n3OhIb1jp9WcvlCjt0M9HvQklWACZWbA87fbX0H8YjneE53ryj8/n3oVHh4hd6xbDfCxGfr41qNyqc2bm2YTDANflS0+IVIWLVoEvmW6fOubX4fnoQvF5XbLv/zrP9nPY60EHtuOHTvtC+wuK1etRvXSVPk+ZHipnMXWg8RzrSsy0udwQr3diCDPFyGAIoy+Djbu7KtKPPLYg0M2oYobNosGamMl9MSkRFOFna2+vl4WLZyHpPJzqOlS47vnmiPA72ii4t13r8axuuSll94yv1VPI5OtFIR+8hMPy1tvbTGJznoMetlZ3VWbctXdCrrqOXHB7DAqkus1u9QlHkfnpmukq5eQURpKO7K5Sbaqec/3tVo7DSaVDaa3T73THGOteeL2UxcTntdvHJ1fl8WNbrjeezsdxnrgY+EpXbpsFsarB0ol9tnke8wHGRjwvKtOgrOOo3sceo6nseI6qsdu33bQRD/YyJdmUi2b3g+XPsl7qAn8rHYfPP/C9sGdjxMlKbvHcefreBGGifJJ+Du3VoaOQTDnx0TnmygZPdg98k1evFh9+3x54/X3zqOgcg7r3L5QJMVXU8nI3dpxdb36bh6SHsed72rkc47rvXPltPndQPDK9/zRwmHf+Vyvth/Y+udzYCRLE7X5rOk53Cikez/cY+tzo9fDGg36uY3I2fW1EsZS9ZkGrB9tBoDoeGqiOL/rFk/VY7A/+l13fNzIqjvurvKd9k3XZUaTWGCQjVSaeG/tGgEXXqMTTE5nmzKlwFev4cixQ/7ka4AKjLJ9BpFsrnVAVE43Ev2dNqlSupDMeqphLwK9/ihKGKIgbMzrM31A0rW79utrN+/DCDIM2zXWl3CPvA9NdA9H5Eb7zlwNrSkbg4g+2zAqeMcknC/pzuixPyrsT07WcbU5ZDafJBKcer9Ahq3zkpM0DTkf8OjD3R+KZIGGtsNyumULvh0qswsfxP+Dllz1NGR6V0hyTAH6O2L2LtKNWuDxT0bew46Dr0h28ixp6ET9jTBE+qLsc8M8mtAQa0yGIrrEZsoCePkdIx6N1XwXidSZidMlI74cRn29dPTVS37yPDne9JodayzJOn9q62t9c4xjmYyCw2aMvEHjXNW1lM9gdsQ01HRJBjDajiiZ3dvDYwAgPBGBvKjlKFK4S5q7q2TAq/geAr4XgYlpqMweIrFSnLMY9xD1SqpfkL62VCSlF0Fed5YcO/MGxtbOj1AkuUd4+TfdXahnEmmvu7PZUptiogtNkcIBROYOHajCvkKqeBrstjNgvajT0V9ratQRJPDnfXDeevfazEu97/bvKPKeQr0cEAoahIQ4NUS85zjK6+OXvjQfDpuZ8oE1C3E/D8g3vvGa/MPf3o39GWIanTZSERm/VLb/3BZaPHXCqpQODfbK4lXTzOvMSdlSV2ftldTkJCT92whOvLfHk7M2Akrcn3xjvXzq04tQdNLLb2I1dU+84h9/tBuRKpE/+HS5xKR6SfjIIRkJt98NQdQsBEUb2Z58+iAYPzXy5S+tlid/sl6mlmVKdnqv/NsPH8d9XgmggmcmDNHVkSQZDkUO0GC+9Ay0yJbqJyXcc+zHDifIlIy75ezZsyj98Io57vVsNwQAueWWW0x16eZmqz4RrOlizE2w18niv+/+u+CV2ovf2kI6blLo9RxY9ASnD+R0h0CdqhQPeKjJZ7jcFumFdy1X3z60XKQ4Nh/58D1QpeDCNAq6wMt4GOziHxud5uP9ZWRaDerTZ6vl9jXroMedhMSkx3wApLm1BYjZJnOFYgPo8rSw42Kt8dwDvetkyPCxdUCDOsZ73xoKes26OIT7Nj8miGqyJH/r054HKbS0FIlqqE+yfYc1dJNgsObnsRgfZIIdwzgZyVtqpOsGM3nyJHAkK0x04513tvmG1RiHSDrMzEyTe+69HVLDVlpX6QFusUDSw1yjKlApgoYGNyo2fs81XC5k1LmGj2so8/dubQIe1/VIuEWuAotoKSXDVZjSi2atgIgIv476hQzoC/U7PT0ZdL6pUEU7bgwvtiWoFRIdYwvAHTp0Surr/FQ1HRf+5Tn5HeuVL4cGeascgrZ6YF9ycuw81ORm15jnXNb7xHvhV1qz88oo4njzIhAE6ncvhkLlmyzjvHBVkPQr7ri5fXaT/4Md7v0GIAsXTZPjx84YEQG9D/xLY8VvgAUTxLC91f7rPHw/AIiOi0tR80cLxioXugDC6+GYYQ2M4PFDXqfWeXApky69LJjqlt7TsDB/ZM6nVgS6y7TphbJ711FzfhqiejydowQHCtZcoEXngp5P163ly5djrbOJrk899dQYuXi9B7wOdVZoTSE6XFgLw8x/APghnyoInjelR4mXLIu1dh7ouGxdcPScqbb1IQaGeo1wi7nfsGuUuhjqFSfkMQkwirNmgYKUK0fqNsOIaTeJ4vo7BUEcf702QMsxVDKdb2EhKIIGYQS2zCx/kvHQiHW+8ffDnsrPyLB/vwwnl51jjfVb94l4UFN8CmdOzRBzjR5NqReJtmzx8X4BC1LVdC5Q0ITze0HBQ7iHEbINHPm02Bwpz14r+2FgF2YskPioLNlf+wtDNeN1xEVloqZCBhSdEqSp/RB2uHjJiV8gnd0dUtOxGTSnTnP8cBT8M+Ma24a9wr5Wyk8YanBEeMnWI/BMjwXE4QbkTEqdj2Nh/HHek61WMWkQIEBBBf+yvou5PjjrtMVgTWYbgjCB0np5byi9PCn6FqgsVSOCY+2jARjQMfHW8ZOfslDCAYr217+CnAG7LkQAVEZ4CSx9nQBc0cnIEYLSaHezVDfuhqxugbSCClhSuAw5ga3SF2LrUbB1dtsk6/bWftSqsEpRof0VZh2njUHJ3aqqerOPcE87ebJR3tkEpa9OC9zEGx/aEKHD6gzj9eqaxXvrvTYJ6GMByAjGPCLK2juDvUxS9z0UTEk374eHWsp6PJSuvvb1e2XNrdNlRjnyUX71CpSwQuUDtxcgCd0D2j2lUPSyzIuBGmuvHT5xTIrmWAAyeTb+evZXKxLMe7yihOo4TKCAB+iDP/j5ftCouuWPv3qr+V1v9RkAWTs//uqx/bIA+SfzpsWjILwFGmkseoi5yYZKcci1t69HoWb182ffRY2wM3LvXaXyoyfflT//o+Xy/CsvybGTrFsGW9CMy6BRORsdSMKcjJHNp/8d12SPHY1xL0m5H+JEQ/LYY4+Z965nu+4AhFVzZ8+eLW++ZZO9xmvBAMgq5A2kp6fKCy++5jNubmQAotGP9Rs2GvWfy23jARAe79GP3i95ORYcXAwAWbV6DYz9FFDY3vDlUVwPADJ7zgwAhXSoVB1Ash82/GmlSJY6CK9J94QAhNdKed1C6Io/++xLWIStl5BGRTS8YPc/sBbKaidhBFsvxk0AYhfj8QAIqSaz55SYmiANDXbjYsuBTG83+LpRWDwXLJyOqMheH8fXPR43P9KtSqAYtHfPMQNA2G4CEL/xH2zsrzQCMnNWMaQ1EY6vtoBRx/s3CYBQBW/27HJUVc4CyD0uR1Gvxz9vxjp0rhUAKSjIAhiIgQqfNeL/KwAQXmd6YraU5iyQ6tZD0th57D8VAFle8imp7zyCJPMtqKQdLtNz7ocBx9ycWOkebJDTzZthiEOByKMbUHadgBD6YRI9Uoy8SEQC0ifJvtMvI1pkqb9XAkA43vFI0i7NXAXFpWEkpb9mkuGvFIBEgoqVF71AukYRzUJFEheAhKLgcHHqYjnauFHauu0anZs82Vx3E+43AUgCaGoFKEg4ONxrqDwKQPjdaVNuM9Grtt490jdUOy4AIVjPzUWOQp+NWvDf3d39yI0YlOee2w3w40U+riEAiUSU6qt/fJfcvnK6VM6bJM1dB+WPv/a2fOvPlkmipyw6epUACMfqa/93k1Qgn+OD988cA0D++F/3yofXZaAQJCrGXwQACUHE7tvfWY9IbAcc2b2ysCJdGlv2IJcmUk5XQy2LQDOmVoa7S0Dhg8oYpIarUHjSBSBxkRmSOLIAzJJj8u67/iKYvo3+Gr647gCE0Q+Gg+rq/YZOsOt3PZGKMG+7dZnR32bV9BtJ29j2/3xP41SoXsXBG2CoZiptcYk3m7w+DblSz1o10nNRSI/twQfvkXjQV2pqalBcL12e+N73zfv0nk0qLBhzth27dptkueTkFITsS+T19Tbc2A1qW0KcTTy31cBtmDUJXgw2aq73dFsqDZP9XC37/n5r3GriMBcofyI08jpMlASeFiwAes+o3c+aLmVlU+AR2SzLl1UaI0orgfPe6zGMrKVXcVkjA6TrMOR7yy2LsLiFQUb4GSoKPn8AACAASURBVHOOeNTyoPzibasqTfRD540OAsP16jHioqiSizye0iW0v/1QgHLpWO58dA2hwIRIekWVpsHz6nHd77nUBR0TV6aXx3flOfV8+l0m2uvrzEx/WNhN5NZr1ujEmIkQ8A96DylvTLoUx5MyzVS/4ntspK3Nm1uOiNppUOT8CZL8jN+fjURzeuWYEM1jBDMUeX3qqXaT+HUsOG5KNWPE58wZyzV2P/dTc/yylvyO0h74eiIK1YXGwf2MfQyMfFzsby9l7CcCIReKWlEJi2N6+FCV9wzajf1iAYjeB/Xkc165dCY3ZyeQYsbPNCpKT78KJXAdclXO3KgV+8bj+GvVDBh5yrnzZsh7W/fIwoWzTbJtO6gbjGS2d3RBYcfy7AOjSfpvRs70HK4whd4DrkfBaEP6OSMg7hizbytWVpjoh+ahuc9ugldt3I1Yco3SdUVFMHh89d4XFhYaiqmdq2Orreu5jSSr0pCUl0QTElXP2eIBiHq8aAgld4chxcumzxTqnPuSzZl4znWazcj3ejm+jHQo/SnKk2wFaQSRFbu2M8AYC5ne8pyliJx0y+lzkKUFbUsrotvzWc+qkRDvt44f3otQJMOy1dedw1pgv9Pba6lfkwoyfFGfCFSs1sY1jgY+m+4f5lge7uS+wwgBmzuuHCsdb1JE3ePxNUt0+KqU45rY5ylIqE6IypYtJ54w8y87cYpMzV0DudI2k3vRjerfnJsaJe8DLTk9LVOSQ+eiaGGHtA7sl5KsVZKeXChbDjwFyjKqNzi1y0JjrUGP2IavP6RbsTFNXBurnOszz2tNjs2VSVCp4jzs7G+UVtCjqmqsME9rm5VGZ2P1d418uBReRkHYGC1hHRe21KgSSUeEpbX/dezdiRIVayPPbEUpS7HvsaK2lbJfWHQfDFtETBGF2Xroaamc9iFDJ+tBMnrPEKjQiJjU1tlnkOdlon5sZI7UtL2CsbN0pKYGL4sdrxOjbc2QhKjp+H/LCtm+/SSiYRlmP9n23knISVu2hbZhRH00+SjUCHO4kQ5NQncjIPpLzF5EmthYRmDUVLVnGzQ1UNjCvKhIeGi3fPDhlSYS8NMffgJgb4f8xw9OYN1KlAfXTjHf7W2IQLK3nU+Nx+01hyeBwuZRH6PwOjrRft7a0IjkeY+uCHDFFhsfJzGwJdj2Vp2Tp14/LQ+vK5byAohGYBa8taNJNu9rlo/cDpCXBWqzV38kCkqfoXju2CgoEDLq5YagYr1E20rv3/5/L5v6d21tLZKWbCOzLe1zECXBPhl1UvrbZ+BJipWOgXelqf+c1Hq5tQmx1oYri7vfzO0f/OAH5t/Xq11XAKKFBxnBuNjGxZ0Lc0oKQoPTyuStX28aUzVa+ZIXe7yr/73gyldc9Jj7sX7927jx/iJ2l3p+GldqxHJz9qmCeDrVLG5IGV4qRhVPLpAMFAnq6GyXAzt3yf0PPmBOt++AXdDC4PnZ4+XO3IECkF1dnWbz+P7jP4AXxB/CjvDqgKjR4VJ8uGEq79ZuzHaxIG+frb+fOvj2ennvfIWgoHijhgnD5/QuPfzwPfAyHjaFDze/u9e3oLsGgcsZ12sncKCRtW7dLfjNiNEXZ4tGHYnbbluC8G+8KT6ohoOOH/+6uRUupUlrBTDfQ5v7eTBD0JWv1d+4xp+bQO8WQdTvcuyVdkHjSc/H37ljrJutghJuxqoQRGNd1Yh++tOf+vp+MYIMgUAqPT1JZs6aYkAEue9UVmtD8S1SMebMKTP3qBOLoIcpMc5xkDOEmhiie/v22WgTm3vu4J5/vxHiUyNy8gUIpPRaXYqKu+ErQB0LEgCetHNBHrQLGfOBXx8vhyDIYa/oLReAXEr/eNKU1ATkxOUZyWQ2HZ9Aitp4HVQjzaUSuXU53PnvgkYej/eovd3mdPG5dulPmpPlFuIMBJKkxsypKDEKftVn6mTXrgNwoGQj8TtTsrLTZRDOgoTEBMyDAdn0zi6sVWOLaWnfCMTdOhTsj6s05dIg+ZlSWCM8BR7OF5eupsn9b73JvDlPdccBDfpdGuDMDWHjOLr3LlDZi310wYU7rrp/sZ861/V+mON69QyY69HjFaNLwPo25AGQGK/4HOt3aF5MTGKUoeeYZxH5H2EwXtmGUTbZY3qAjqUF/vwFB0eRmK65GlNzF0tUeJycbmXRPEvxU4oaX7uAoKcL9I8hS9flutHm1RfNy7dGFR1n8YmqysTcCkuLIb1IcycImuybpO36DVC4Yuz7qI+g85XjG/isOGWsjCGun3OemZomYXEyO+dBOdd3GsUHX/atEzlpqE0EsKFN6U9xkemgXS1FUvdxRIPs88XgyPJZH5emtpNyutHLq8T7JlcKeS7mO16tCj4PuhZxrQ739lR7HHt9w44KXmpMkWTGlyCqEgtZ1gNyoApy/fyu59ckYNTnig48HVcWpdSmzklGrEuTSMVqkt7Rgxg3D4CEpcMwh3pmQgUqwNdKTetRWTDlTtld+4QUpCyR1NgS6eipNQURizKXoIL6LyU2PAWUKXU+hiDfZQBRk+WwQ0IxN57F8eKw/rch56DQdmPYAtHutlywGXrwXB9HUeR02CT2noeyAqZHV2MVb9MwD0K8qum2DI0f0ASnYDmAzqu7AkSO32kBw1DUV/Hv4zwiWWZf+tLHZDikR7742UnoUxrqa3TLn//d6/I3X1kF4A0QhmlAqMAW7lG7iGZ7vKKEkQnRAJ4W5IXh+H1wkLA1nrDOsrT0FBRvtvM1ETkiz21rluOnO+ShZfGy40S/VNX3yYLSWFm1xNLV+rw+jsRFSHSSR1fE/SEIYQthXky4ZbcgxCH//O03MJ6H5c4707BWRqMoc5ekZHdJUlqX7Dy4W9LkVg4masxshVKWBSkxBDFo+VB5C+lPue6FCa8rAJk3z8qdHUSo/WKbApCF4LcePXocaNzSDXQxulEBCHM/TPRjhz9Z/mKv2f3eRACEBmihF+lgIuh9990JZamGCQHImrXrzCLdjfyO6wVAWNmcBsbevYfBG+64ZADy0EN3wiPfjmT0DWbICEDuunsVckPOoj7CmZsAZIIJFwhASD0pn1oE9atdhlPN+h1GYhPc4h07DtNigCeOheSYrDws06dPBmXmjKFcuce6CUAu/km/EgDC+7Dy1gpZ/4bNg/pNASCLF88xSnZnz9YCuB42Agfp2LyXLV8ISc9mE8XUwl2cf4xEvPXmez6qJa/1/QIgU6cWwEAeRuSlGmf5rwtAqK6YFpcnk1LmIBKyE7Sb2t9oAFKUWikJ0ZNkz9mfGU+wrlfBAEh8ZK6kx84A+DgmHf1njJOLjbhh6YyPonhhrLR0nJFjNe+Y968GANFcyuw45OKgJsmBqk1S1YBk98sEIDkwlhPDbpXO4U0wpr0oEQBILo4fE43CiT2tcrRum8wtXiNHGp6TgZEeaUCOX1y8BTeLSz8LGlY3itvtPQ+A8PNJKeuMnDPz77qRSD+IMersavBRdNubsuEkE4jv7L9hAMiXv/TbMhjaKp/8SL7koy4b2w9+tAURhRi5DzU3rjYACYGj4B9+sE+GESnpQI7K/cvTpSQ7XFIyrEDApQIQ/uZrf/YUoqktcDpmoahiCwQboiWrsMECkBhI/faVQUo5TLbVPG3kpBWA9CP6NDPnUcM+evXVVy9+g7rK37yuAOShhx6CsTix9G7gNdPbtuKWJfLa62/6PBsX4+G9ymM3zuHGV766ktwPjTpYL6I9tUl29DxFfo8jNOq9UHB0bJh89jOfgeZ6r5lkWVnW87FkUaX5e+jIYdCcLFpPz8xA+DFHjp9A0jEEATSsew4GvbZBKF6xkaetdIIYqGoo6GPUQ6MdMV4SO73hw47++fCw9QjQexPueW74b3ro1q69BQnJTVDvOj7Ga27D8OMXaePv05ALNH/+THhMM0y0gCCGKmNr1y4HoHpmzGap18PvuZ4znUOuB9WtTK6bVGDVY7dvGrIPjNoETha3fojrydfvMRKitCqeVz2mPL7rdeX36VHT7zL6oepSjIBo/10vqtuXYNfv0rSW31JhaB1vb9xjNukIRM14zCLomDPPg0mfBCccAyplqe578EiHTU4fr7nVjXkPNNLD3+gY+72IjKb5lbhcao//fvjnzNWiYo3b+Yv8wKX/BP/Jhef5RKeZv6AcUc2jBhC6ilM6JheTI+dLLMY9vdoREFcmndcyb/40E83Yt5d9tp5seqnn4VmePh2JlqjdUwmAkoyk25jYGBNl43rDOjJ79/iLabGiNxspvW++aSOg2nc+Sy6l0r0HgfklNondehz5GZXFOPcZBdRkaP4+uAyv9dTydz56IG5noEoa74WumW5EN5BW5l9XtYJ6P8C/jUz3obKxaGSAtcq8175lEl7+8AhrKJOqM+h5kQdBoSKVyTR8Rx9H7hVspGAxodx8jLdCWRcFjdEdJnPHRibLrLzVUt9xFFSlg2PWZZ/CH7o2PGSPN4RCalzT2ZJAWWFLS0fEVgv1QT1JG2k//uiTfTcUSbx6TTYao55sEshsFMVV/tN9kJEtpZ1xXP1UMRsByYgrQxJ2heysfsocY9Tb20j90iRs3uekyCkSFzpZajs3GWlcNj0Wo7/xsSlSmFkh2SlTZcMuK2UfFj7sq0UV6dHP2C9fFBfrtb8GCeqaebWv+FuloLlKl3EySUpy58me429La99Jcw72LTnZRhd0PnOd1ue8CwnyGr2hY4L7R3LEZPyXJf0RcB7xmjEueSkrJC46R3aefEOSYlOlLHeRbD5uK2XzkRocsF79iPAYKU2/n0U6pKnHOlHr6lCQ05t3uellkHGeJ/VdqCEWWYrITTyiTIjMgU4VhvMzqnToQD3qeR00Uf6OTi+qAXqXVhAf8VHYuN/7n8EQXxTb1q3xtYCohihViWOCMR4GYGLjLRjw1Dehh2begzabpIE+OXt+qXxw3RL53KMl5v1aqGR+/V83yl9+abmkMtHf62ZDzVnzeV5puS/yGFsE0OKxO1AdG7ks9nwhHkAdaO3CfLYHGB4YxnNo6VjffLpKMpMi5XN3F1oFRy+KIlAyZWtHnaF4TygoNDwafbVsEipihY96zz+qsLONSJv83hefQumFLDiPUUcG4LJsRqOcOVcjnYjosA22gpqFh/lIy6/gOLC/Gx0YkbQBKLyBRvcTrwac+eAat+sGQCi9W1g42VS/vtQ2H/Uu6AU7cdImBd44LVD5yi7eVxr9GBgY8tEKSGHSBceLUo65fBbyU7nMQfB251bMNQlg5A43NFiO5ic+8Qnz970t23x5H4uXgecL7iJzRSgtl5qaZjbOX/3qeUfW1oZeubirYkl0TKQviSw6GolUnovGLR7HwkNs5MBiy/P1N8KT6mOoeDqSzqeUTEIEA+HDHfvHGKqBtV2CKfroxrOoch68pXFmceY4HD16CrkIlH/1UzaCqUe5xhqP71NxodsGjX3Q9/h71yB2c2ACDX4XnPD6fRQ0M47WEFBwwXMob53vu4XJXG92sAJ9egxXXYvHV6DIOcDGf7uAJxgAsffYX7hw1WokMXb1ypbNduNZees8Mx5bt+5H3k6BUSzjv0nJcukLYyam948LARBSCfy0gSgYoOQNW5UsqnuxuTKlLg3IVaAae47xE5d5vEulOQW7pkt5bzxgpsfwGa6e4tqlHJvfpRLWiePVkMG1dEo2F3RciJKm5wqUsdW5qAaxW7hN70FGRgbWDX80WsEjI7IKyvmc6PXzdwQaH330Lvnuv9siqCo3vWbNclpi8Ow1yxGIR6iqWUFBNuZbsWTnpMuvnt+Aa7T5R1R/UQrQHXfc4ZOX1GeCXj5VjuMc0z7QAaHjEUy+mUVQ8ydlIv+DCjjMl1CaEorjeRbimNw0zxgZA0BgKPoUuDzFHI6Djgnns3ssd/3Q93XOc31l9JGtBcXjQjxwYM0plSe19zwMhqEa7nHxUdILdSM2ZFFIqDHkSeeBoecdg3QrtugYjI/3yLCooeaWEKyMKp0IScrTs1chL6AN0rU7QR0Cx545dP12naeDUA3p9nPIGfHGKiLK9iESdPykZL/8eQ+SuG3DiT25UNeoVhqYnSOeyldECJSZrDEWDRpQICWQOYH6O84D/1hGmrwitoWTPi7bqp+QMNC8dB7wvgx5EuN5SZUgvyRIXdcmQ11TUKC5HDyG3q/K8kfkwOlXpb27bgzw13uXkGqNSP1NhCezOmqKLNo90XWiakI719OGhgaZWXgbih0WGlneTUee8lF17Xjb/AbuLZr3wbk94nGauPdpP3KjFuN+nZXuoSOog3Ib1LcyJQWVtE2uH6hPp6B01dS91xwvKtqhPuEexyHXoyT9HiSs16JOzC6z1rt76ezJ98vhs68Yeh2T9MND42W0N8dQ/ZJRi4TPyo+eeEcaWzGWQ558LziAvjXJsx38ioccE8xXx2YYA0CCqIwy68Y2EJc8dJ0Q3yftnTYnJ8zLMQoLy4D0cbXkoGba/Q/dLV/5rWL7M/zmO8/sMlGQu1eCRubJAXdA3IMtPSlOovLzvFOAfh5i6XoDoNVjVTCvYz27JgRKXqMe3b4drIBISNKzHTzdIy/t6ZS7KqA0WYFjeTYGEKD5fBSUREZL2IaY04Y5aLqGnA6qkrINI0JlvgsK2etv7IbT5RgOYwHOAw8myq4je+StbTYilxWXJX1dZchzGZD9jTbaQbnxhNEoKUy+G+vbHlC5/Gpm5gvXqF03AHLnnXfK4SMoeORtWhd7vZzw995zhzwP2bRgnuOLPc77873zAYgv9+MKlK+uBIBw4SkqmoyaGovgBewFEBmQ5cuXmM00EIA0w6PBxF9W5qahyoXr9ddff98BCBdORj+Mxj5Cg3t2H7psAJKfD+1r9HvZ8rmgXVVD6aHK3OqbAOTyAQjnSmFhNiQUa2VR5Uzjldy18ygiTuXwZPWY2io0DndsP2Q87xdqNwHI+REgFxRcKQAhZYjr4okTNdccgLS02E0+EpzztnPW03YhAFJaWggwkQbKmN0o2e8FC2Yj76gcOvfP+7zE48kq61i9XwCEOSktLZBaPUsD+SYAUQDC559tSlqlxEYkQ0XpbeQ6oDjjbxAAKUm/FTktSXKg/pfnAZARRG3yE1cC1nWhSOFeAz6s0WZXtmAAZHJmpeRlzpD9J1+RxjY/pfxqARCel1oE91Z+Qd7Y99hlA5ARGNRlKXdIU+9LMqvoU4iSRUljR40cq9shCTGgYvXV4fqs5zwQgPC9+MhJSOC/W6oaN0lre60PgDBCUp6/WnafeApMimwDQNg2baiRspJyKS4sMYpe339sIyJJUBe7QQAI+/iFL39eHr0zW7JSAWgBQM42t8tf/NtW+cv/vkRimKOCdjUByAjG4dltHXK8oV/+4tMzrhiADAz2yGc/+4R84XPFsmkrnMOYp8l5J8cAkBN1rTI14wFp76mXvY3P+wBIUdoa6e4YMXLg16NdFwDCsM+KFStAoXrrkq95yhSEEREau5iihZd88Cv+QSD9ytb9uFLlKwIQ9ebRA+TzqiME6TdYbOeNdr+nYkJPlHraGJ7Nzs6WGdNmIpoSI+9ueRdAZKls2GDzJZYsvwWcR+uVIF2roqIC3saphs7E/9566y2fBj0nuCpKUfEmPs6v9KEGqEZAYqLjfCofPDZVy9gIhOKRjMg2a1aJ8dhGwjU2ioPv33/UABC9zokiIPyehv8Jnh555BFzXDe0WFVV5bu7wSgmrneW3lv9zsyZVsXj8GEbtg7WtJ+8R8EiIOpd5ffcJGpNgNUEc70GnoMA0I1C6HltUrv9lxrz6m3me3y23KKESj1RDzAjLBpZcZNIAyMhwYAC6VcLFk4zCmUlJfly+jQKZ7V3gy6DeiF7UQkYURImrtfVNQPsWu/ZxUQYdBz4fbdAG8EkG6MfGhlRcQPOa7fApXoP3XnD3/rft/MuMALg6x89r56Hd9wbfRU/cMflagKQwkJIxoJawPsRjHY1HlVVRQzsIE1AXUPxU3e8+ZNbViyAkl027lOHiYI2gJe8b98Rk8/hUkZ9XHtwrqdNmyLvbUMNJ9QVYGOy+aJFc6S2pglrACqOe+pPrsGnv3evgwBE5zR/o2uTG030RY0DVKcCCyPyuPwuPcJ33LlYXn1lqweq/Up87Kv+zh8JRRQiiOCB+8y751LFPXce0Fh1xSbcaBHPmYbaPJ2dNurD6ERvv41IExCMasKtF8lgZCMctTvYqJI16iU9D0H9Jz7Gvt/ZPehzvoZ4ERIuzxoBCUXhQX3GRkG98RUgdKizOXHlKKRXIsfrd0jvgF8RT2mspG11d1oDPjLKAhe+F+Ulyw+NArQqIwyR8tER+x2957wfWgDRJpubj7HGwVhEFERbuCZ9Q5DEnAPHpNKifU3BExst4frJtb2y6ONysgnysz2Wgqz3EeUdJXp4MqI7TdIfwrwf284BULvrM9+zEQD7Ofs5teB2yUkpl21HnkFSt6XsUOJeW2ScR0vTBdycl9F0730WK/QeFmUYEJTrPOaad/vsT8n2ky/JaBjl0G3kQ5XP+Lq7x9LEjCiCQ+3SSDjvZ2bsHImLSMdekQDQkSn17SflTJOlM8bG+Md0aJhRNutp1xomzHfJSVwgafFTjcOgGVLGkRGJkoI8le6eJkRQNklerpeAjt91tg2BnjZdTp9k7bB4+ckPkYMSk+gwJViocmyCOOeu1tziuI76roPfC0ZRVUED31Czx/ifFs5EAURQB00bQG0OthDU4vCiFyVTeuULn/+cVJaVyLTyZkSIRuTx5w6juGC0PLRqqvl6LdT82OpQw2Pu6pXm9TDmVRTo6GxDwyh67PUzxsuxGYUzLsSL6vRBoGMY+yNbWB/WT3z23XfaYDtFyYfmWzsoEUqgbIMszokChmyjsHWHNCqIiFLUiP1u/6i9L1GIqvT1NMtjj2+SwoIEmVqagIKF1ZKZ3SZVHbamWlNNK67FJrUPds4Ghe6oHDv7jik4GR8N6n34YnnhhRd8LAPzxWvUrgsAWbx4MRKUeuGlu3QK1bq1q1CWfjskGcfKf16j8RrnNO+P8pUa8TRs+7xKpSb/wOPwWqrQWI8zjU+tkNuJMYoCRYqNmxkBCakKj3zkw0ZalbU/zp2z8sf9iI4kJdmHlHkhSn+h4b0OtIYXX3weBYSWmM9VOYuv06Aa0tBgDQjK94V55F6teM1FUilY1AGPjbGhRVsJvRtGR5pMRaXsjRt3wIDJgZpDpmzevMv01wUerjGlN8E15tXo1jwXfqekpET27LEPIZtLBeG/3crFLgDhZ3r9hw4dMr/lYuuvvOuvTusaQuzv+Qaun/LBz4LROLQYGDfYifJP2BfXIOO/OT90k2IfNdpDQyzQwOIYqLFGSo3Sx1wwMp6RSvrH8uVzsPkPyZnTDeYvVa9IUWF9kCVLZ3qSzaNIEraqMK6BFQhGVKXHd4OcF5znSvmxoMrOcx2/sWITfspc4DmDRRR873kcct9pryEACcxpYR/GUnfOr2IfbJwC36MSVhnqr+zcecyRt4UP1+NXB+Y4BKWuXQYAYdRj9uwy4xGlsZcEqkI9gOimTTvPAyA5uZkQNCiQ7dv2GCot528cchumTivGRt9suOW00fzPtwWzBEnBjXw/JZLXp/LcOt8IXjWnjWuOS+F01xAdS36el58hOVibWItI550LCPzzSg224HMwmJqV3ms9nxr8SkHTOax903WK1co114MqV5pDFwIAMuypIIZ7RjlzA33UJRgw0UnWUo6AcUPlInMOGEwDnkVPkMLGfMHwSHtN7BcLEJr+MgLkce5dMBc5mipJMRnIJShD7Yy9MOjrvWfe/o55GMqDHx22xloI8j7CIq2hTKCgoINGtz/aZUeHQFDX9gGsN/GeDGkX1i5tVFgFAcz3b74YcozaGFT+Jt3PHA9zOyY6QeYU3Cdbjv7IvEdZcdNXQX2EkOlGhretr8q855Nt9SR0+Z4ffPpPyfnAcamc+jFpRUThRP1Ge0wPJHCd1eT1UABAdx4rHomEEps6jPxr9CAoqI2+E62p+KihYe0686LvPaVgsV+dUCDTRvUrNs4jlVDnv9nPwrhbpa3/tCTGJ8vkjArZW/MW6pm0ImcDeS9eLkL/QCPG3kZDfMcE2EiOB0sirhSgY6rZ8wl+GwFieodtBDQJidCNNfbcxw4fl/lzFshrr+7DfjuEvJRuUOZSkBitR+S803vn0Z2J6pz7F5w2yjkaCEY4x50Ic7S1LyMGk6UflCvThqwhHhpVI1HeHCrOOi2f/tL/krsWz5aywmb0s1ea2/rk//zbLvlr5ILEAiw3VFv6ev3Z01Ixyzolo3IypMdzAoTFRSINxIICzXONZ9V57/4bpN9ix3IUrIHOEOs8+JefN8sDFQmSnxaBApEWXIQjzy0ky9piQ3hGQ3CP2PpGUJw3zEaWQrzCgv3hbZi3w3AGNss//P2v5JOPFMu23RAQaByUiFS7B59G36M8yl9Hb4okhZfIlrOgvXr0shkp9xjRn1/+8pfm+9eyXXMAwgfx4YcfviwKFSsnT0MtjQ1vWkm6G6cFByBXmvtxtQEI63jMgkd/7nxbIfdiAAiVtAqgqrV58yYDQJh0vnPHLmO8M5H8nnvuA01rveGpXioA6cfDe/vaxQCUe42EJyvllqEa+saNW28CENyfYAnwZoFyNkP++1oBkNzcdCPLO4LNoRc7CCMie3ZDGQabCjf4W1ZUYANlJd9R5IPsMwDlJgAJvkq9XwCEZ7vjzkrQmsDN9yIINKjfbwDiOgw4bx94cI2ZEz9/FgXVlG7hRR8WVc6RgweOQuGqxcwPrusLF802htb+fbbi8PUGIIsXzzBVm+vrrXMlEKDfBCB2TAhA2CJRt6I8Z7GcadknLV30/t+YAGRR8YckOjzRzLtNh22yNQFIdEgOwEeZnO18B9KzfoP/UgFIVHi8LJr6iGw7alWHrjYAyUrJkIVlD4I2frp34QAAIABJREFUdVJONL5n+n85ACQK9UAmxS6XY+2vy63TPynbTr2A/vZcNABJji2W9IRZcrjGCj6wxcbapHgXgFRXnZWZ5TORo3AYz3ez+fxGBCDf+pu/B7AblXuWQxQAAITtsedPSArqfNx3a/H7BkD+8WfNsrw0RhYWx1wRAGF//+irP5Z5sxKlpDhRXnyjHcUhz0l8+qkxAKS+u0vyotZICyJ0R5reNNdZngqJ5u4Eefrpp302h++mvs8vrjkAKS8vR5JwiuzeYz1Ll9IWVy6A7G49ipLZ8OaN04IrX92+egXqlLwLZOzqWF9Krz0NauMNtg8FAZwqX9mohvUqqbFKz7BSELq7rZeJjR6V/Em5smTxEkMnqjpdZbyCq1ffZj6PRSLbL37xC3sO8Dm1CBzD32Wl002khJ42gphBGBQ///kzMBxyUWukFOBks/ldB3Swoz297BAv8dx4hhxPcwRUHdjoKZ1VUWzC2EeOVJn+U25zzpzpsmH9u2Zzcz3xrtfSpVDxWFzkVfGDVCP9nGOhhhff1zC0jgkNNDfKotGAhsZ6SUm2G6saivSiasIdo0guVcKfyOqqdV1YzSg4BcdvKLqJvm4fxytUp/ef3l83SqDv67VxPPLyvCQ6XF9jo3+z9U0W54Ve2zRI7KalJiKiBAORFBVEunjv3IT9WISNGWYnBYsRC26MSsXiIe01e8mwjlJQsPPyuxpF42vVvNd7YL3FXkIeipO5Sag6tvzr3ht7P+El80Lawc5r3rsGkRC9p27U41IiICFOtC3QQ7h82UzZvfu4T4OeY6XPAb/rzid3rHyvvUTNYNQwMzxBKFjuWPJePPLRu+GVq5GtcC6oR5DH5zO3dt0KJJHbwmecq6tWLZVWJJQfg2CEvwCdo3zmSdHYee2fP3rcyIikMcnt2he9ZkZC9ZoPHjw4JnE2WASE83bZ8llYhwjivGRZR4XPjSrqmI29d361N3cOumMdqKJl551//XBrpiiVhs+2j2qFKLivS0g4HwFthC0C1Cy2QTwTEaMetQefs/IzW0wingmPphQdBoqIF+2iSg9bTyxoQF7wzSam2+OGIBKikRrEdO0Q9yUgad1GFkZQoTkCoYjizIVyrqteTjZY7yujYWG+KIoXxQwD9cujLpG14ivEN8Jn00v096L8TGbv9wzCCNCzRuBx14bSf7ZvuL4hr0vRTuBQ+0tHSSREHdLii2RG4VrZdtzju4fafTk5fDpASYo09GyDhGybT4GJkWkfWwpUGo1KqMHv1nLiPOJ1RKJWSkXxQ3KgGlK2MOh1XWL0Q+dgZAJSob3EY5ss7vfa04kX2OrOWu87nw3ukfmpsyUndarsqv65vX4visU+aJSfVCy1DRi40nnOfaAPUvdseXEV+G0EqnCXQYmrR443vyu9nbw3tj8MoHS02/0hPNIragrbYLA3VPLTK2RS1kwU2LMAhHtBdJhN5Cb1KMybRCmo+ZGTlSnPPvdLOVdvI008Pfzz3mX6bacIRLvYSOrwrdtGtsb2JxJ9H2CRQl/zJ5zrWyOhXgQopFdCIzyKIubpSIiNgIxqncrBBDwHllYdjZv81S/dKkNQ7fr6734IlC/7fkdfqPzZd7bKN7+wHKDJ9rcHEdueDlvYJncGnHFgLZhrwhwM88QAOqBAxpaaxWLO3r0dwnV6JsEIWAhdrTap/ds/awAAiZfK0kQUuLRrTRSemVEI6bBFgpaqlUP7MMnDABzZIkJsYnp/SKsv+rcJ69XWLcfkdz9WIe9sOyFvbUd9teQG6QWVsL3V9jOShREHkmSouwj0ueNypnmLoZEVxd1t2CLbtlkJ92vVrjkAuffee+Hh3ohQ71je30QXzMV39aoV8sKL10+zePw+ng9Apkwp9ueqXGbVc52xlo5y5QAkAaG99LR0RJGmovJ8vTS3NF8QgHDBjQVHMRoGPrn3XArOIgQ5ZUqZNCLiwaq6ebmTYOzsRrI3PeEXD0DSoX2dm58Gnrj1eKqhvHrVMkREdptijTcBiMfhVpUMjNP1ACCkyKWnJeG+7PclmbsKXXqf9B7yfubmZSCPqAyFJU+BrmWrPt8EIP4V5P0EIIuhhHWmulGaGu0mdy0BSCY23SlTJmHtIxBtwqbGXA6/XLIBIBCceO+9PYa6ScNozdoViHwcNpG0GwGA5OdnmkrjR49U3wQglwBABiF1yloQU3NWQimJIGTXDQNA5k++BwCkQM6hsN7+05a+FBUZK5nR82H4dUpLv1X4o9NKJWAvB4DwGNMn3YX8gD5c/8b3BYDwHCtnfBaUt+1ytm3fZQMQUoTSwiqQH5APQDQiR1tQJHkCAJIKEFeUcYs0d1SZfJf9Z94y4+YCkLT4FGNn8Flvbm6V3fv2QxDmhMSGWqnbGxGA/O8vLpGeqFz508/f5wMgkchf/c5P90lBTqKsqSwyfb/aAOTJlxAVgiLVp27NuGIAEtbXIZ/5wk/k619cLI0tjfL8r89i/kFFK2H3WACC6zh0ogGRjzuktm2vtPQdBvnwNjOPrrUk7zUFIEyCnjJlCnjBm+A5sUjuYtusWVaSc9++S4+cXOw5Lu97waV3ba7KDl914Ms7tv0VF0WVmWT+Rwe88WzUxQ+s79ADKV2fpw2oXD3H9GRpIm9paaksXDDPSPCqkuMnP/lJXxefe+55k7DOfArmJLC2R1XVSdBv5phq6UePHkZ+RSl4/53S3tZtVLaYxESv90D/WC4uPTypKTbxi8azJqnftroSx6kyCko0XPU6VqyoROHAasMf1+aqnbl5FO77vroloIxpHoWb42C0x728IVf2Uj3q7KdGCZpbmnwREH2Pn7uSg5pnwfui+QiWB2y9OIH5Dhd7/zUh26W02HNbb/94Tc9Hw1b7RpCg72vfOdaaL8L3lC8feFxeC/nXs+eUwpM+gCjV6QkVrvQYLFhYVl5gVLEWLJyOv4fNfbb3zn7L9Rjr75RHbcdvbCVof8Kl9XpRg98nb2pqN9ijmKRFLxmY1+6/D3pi9ZqdP5I+b7ZWW77Ym3YF33PzhtjvMaDbc5kFj5ZZwQm2QFnlslKbvH/8mI0Uu8cNjIBo18cTJAiMIHmjHDSZn32fv2AG1pxYrFGoyJuUMCYHhMeiUTJ79lTzl0nq7Pvq25cBpNZC3IASpurM8Qs2jEICVJt6tU1Nb0+SlREQN5KhY6hzm2uZRvpIKVVBj8BnWs+xYuUcyFIeM5Wbg+UpBc4xd/7aueuP3lgj1jrbgoFOvT+BU4j5HXpfOZ5srO3gk9vFK83VYB/DvermOj50iod4kQ6+F+HVo+D74YhAmDaM/Ip+rw5HgnVwccqFeDkgPFcIoiTmmvi+PkJdNo+P+SGRUX7n25CXh8LaH5Mz58BjHQOa0GYfRWho2DsH81e8nBNGBhA3sOdGZFLXPxVF4L+HkZ/IZhz3XlSHQUxf/lIU9h0vAqTjyMAMc2ZMPyGHOrfkblx3FDz2LxgZ3ojQBEmPnANefas09+7zOXY4J9y8qDH3xcu3pNCJNv9a6l+fE2IzUTl8hRw3eRWWwufmrJm9yuYYm6ZRCzPOXvRRPxtCf9o8uekheNGzjVcdgg2JZTIpfY7sq3keN9R62bm2ayX0BOTK+GrN4HO9Jj4T7nwsSbwb+2KnRCT2yJm2TbAH4lFo0HMYQK65D3khbGEYO7aKKfdA+SzV5GPxfu8+bB2IYVjY48B+SMW1DaEfr73xtjQ2teBqbPI/5WKjQ2zkvaCgSA4ft5W5Y6G8pf1xI4u+6CsiT+p0417sKSTr8Ji/mE22D+GcIF6dD9JPQ22eUGgY5IkHbD+GI21kYXQkHZEaq76Xl5Ak/+23l0tvZLZ84/dux02wEadB5KyebRiV//vTXfKPX15j3utobUU1eHu+yFj8jbchFSMX7EUDz3nMkyHkYSVl5djvMrLlPR8m8cmLdvzHDyG4gz5/+NYkCR+0x6Ko9qD3rCVPRVQpykY7WJhnwIveh43a98Igpdsbavsbg7XmB//vJfP6tnlZsuX4Edl1MAn93CqNnTZqM+qtrw3oY2LoHAgKlMvhcy/IthfOCSXMWZevHs7pa9WuKQBh8jlD7ZdDobr7rnViCvkhfHVjtfMBSEFBPhQJ8lH103I0r2aLjAr3FWjjxqTjkZhgk6uoGMSNn42f+UL9ACP6esb0qTJj5nTjgaytsUofTLZeuNAWKKSxzoV19uxZxgjlg//GG6+iqvideFhCUf9hK2RZi7HADcBoOGOS17dAVYsLhdKtQrzdSpOHedzoqHiTZFc+dTLyPdJxHKs3zuanSxQa6c49DkWPe0uwRDRdYAmyFICwholS0HTR5fFplLv/5ntcsNWTz/MrcNGaE/yOqke5G4hN9LebMI1gBTb2SrxNz6FsBOP7+y4cL4KBFfUa83tjFIrcH3qvAw1UV1VLx1Wvk/VATsAbdaGm4GPx4pnGK70XikoTfV8/X7lyHjjVMeY3VDNKSUlAIbmZ8s7bu41Klh8c+BMx3XsbDMBx3mohTjcvRu8N57kfSPb4zhEVZTcdd34Z6laYxuEvDBSxDVzwuq/Ghy4AGcbz44KnQKWp8c43lv4TIlmZoGkgiZrAT9tEgHgiAOL+3jXA3T7xGEmg4M2bOw2GEApzwVrYvevwGNDJe0n1HeaBbFi/GYBlljFAtm+znly/wpsr3uA5NTyFJ3tOJkXb++sCTReMKQC5++67Tb4bG9c1HVe3EKleH5Pn584r+//svQd4nOd1JXwBDAYDzGDQe68kiMIGkiAp9iKKVJdsy5LlSIkdJ068TvPG8Waz+b1JNn1TNl7HG1uRqyxLsaxGiWJvYAULCJAgeu+9A4PBnvuWmW+GAxAkQVr7/Hr9+BE45ZuvvN/73XPvuefAfNBNHfM+73MBEO9zwf82gmqjapu+zt4iEb6uMd9PPMbG4OGjjGcZe2oPD5aJ1c3nLoM7BO46AJ8CEJlVmSZe4/xBuxFnEKfVaZHBxgxTRHjgOeGn+FF+gQiqVBDPErz6b9OkDMAZUASYJIDxR2O5PveTk2xY6kfZceuguBVJ1d0y0Jt2SGoKzxPYP8jXpgCkAuTzioGUfn6wypd4DdWJcaWixao9+jcsQVYQ8ySthIGoJVQGyJOu84PGe9XczNdr7dKnRWWDAYgtKJbiQoqpf+o6/DDaxPf0msliGhoc8Rqv56OgWKkAUp9jPpc6OOZnhk728XcK057G82WYLtyUtGYeeo2Ki5Qggscw1IyMc3ZGRdh6zednb0+PTMY5QJPT4Ie3tSr9OdBoqqlN+XbID2nvH7epI7/sUj4EGDEm0pZGPU7tnc004mwWVJ1ZZOMnRw1KWMrsVT/OCtJ34pqAFjcNxcPwFGrtrhUu6jMTCfD6CKbX3ziOmFzGIuK8TksjQzbpe2jjCjw3LcJbpQZeRS1NfeTEcWjQpL/DNDScbfFPvmb6/ACK4nX1fKUCzHpZ4UXUIz8LZTD9/JWJA/VZpvwpc8BpzAoefiY8ixwS2P/VNx+hxJgE6hseoS8+m0/BKqCfHodYArw1/vzfz9OWVVm0eVU6OQBKJsfkPA6chVqmFvlh7w8ILvAYU5RBP1CSrQqssgqWRTWZi91SoPrwiQ66UtlLLz8SToGTCpWyspWiyQWBeWBLVA30kLymQLn/UzPyt8ygYk37S5pcAOZ+L87rN/76EH3jxSyIIYzT/ouzWJOd1Dog1U4DFZgZxHPwXPllKop/nAKQiKjt/pCyY54As6WX3nzzTfHZBzEeGAC5l+ZzDugTIdt4N6aF9/8k3gpAuPpxsewylAX0DbJ4e7EYACQuLgYSu7kIVGIR6EsDGg1AOJDnwI4X5JiYaJHNbGxqEA/5pUvy8BAZQ0ZmWICQZcvyhSxkICQejx8/tiAAwovJ7oc3Uim44aOjbnNA4yK8Z88WOn26zPX+JwDEl8yge04tNgDhwGWh4IP3QgAWZGy3bSvGgwZB55WbtHHjcjijs7jACHqP4igfalkHPzrnUmPhzLCv7PonAEQ+eGUwrvj3Wnt0jmXEG4CEhoaglyqLTsLBW48HBUD49zYg0GhC/8fKVfkAIJVoPpUGhboCwopXy/JzhMngw3s2QX3lEALR6QUDkJKSVUh+TEAAQQLpxQQgecsQZIDDXlfb5qJfeZ/2TwDIwgAIn7cliRuEe/rN7hO/VACyJHkjpcYVwU38I4qzraD20VKaQVZej8UGIIEBwVSY+igdL3/F9RuLDUBiUAVJi1wj+nO6R6qpZfDyHQOQJdH70LPTQhNDZuolGC5iLZ8PgGTEL4fqGQyky9+gzStfAAAN4pZAAFgGyOP0znulNDTgBjBGALJl8yoo3SVTZyv6RUL86MB7V1GBwvfGJUjR40EDkP/xpw9DstlGSeiveWJXyi0A5HpDH33nrUr6xz/Yu+gAZAC9GX//vRr6wr4wikJ/jRj3AED8+3rp7/+tlNKAAdPjzXT25iz1jMzS2Kzs1fEGILbAGMqP2Y2m9CqALTBqRsNp//796PmVFZP7PR4YALmX5vPt2zbR9Rs379i08P6ePF/KV3DKjI6i1atWwEvj6P39eWydS+AT456UJ+PDWGaOJU2DG/97+yRSZgoCZ0R279ouqhucFXSAPhWFfR8dGaNsULSqq+GUCg1q/n4XmrKtVhsWGn/IHw9COjecmhvrKTOrAEHAFSooKBLbOHEC5kTKMVQfPKtmcVaJB0vwLivIEc3F9fWtHo3Dxix4QcESoZxTXd3oOodOVTrkTJQ3bYirE76CWf6srlxwVURXNoyu4TqbZaxicCbL6G7OO8HnUj9A+Lf0+0b6GAfPOtDTwaOx6mJsSDVODmNzqn7dV8XHe0LNRc3Rn2PakqYI6M9yBaRb+S54b+9OKx/8fd4uN3myW3ptTSvV1UkDPDaYKyrKRpb7ggjoWNa0C26wk8prhs+lptAYZPHd9EEv+pQ+j7oCwtdNV6y4uuVusp9w0dV434xSy/p4/f3mp7O5rsF9rIAgfy9+xjg/PCtBbgDiayExziVvOhu/t29vCb337mnXV/Xc5fd8Zd2Nc2muv/XG5quA8Gf27dsMkQu4JUPVKicnHSIVuiHZgvWRqzOx1Nc3TBUV1bQKIIWzq5cAVDjb6a4A8brl2SfIWU2uniZA/pLn1OlTEmDJKpIMeowUNt0kzHNDVyx5/uh7XWawPfv3duxcDQW3CiGeYKxCGq+B/M58IhNevgYGB3Xejrxect32Bo++rrVWlOJma3Yd5yGcvlUTNjtYByraVJDarUC8P6UoatMcHSraSCBTUHSXuakLgiMy66p9Sfzhcj4bqCRu/afxupLsxXZtikIzPSMDRichA2zSx4F9U2wuE4RG9BwKDLBTckQOBZvDqKrzmDxmVC40FddDEGEW1Rl1rqYdMnkXyKIRipaEFhPRt8FDVCRUhWNg1J3os8K7gUcAAiv97JscaRTrw5rMF8EKANWo/wyNTrvFN4zS5Tw/tFM6V+91Nd04tyBqq66BxUWr42eLrvbrBN66Jc8jsGui+s5SwUaIsKkGYhaSUQp1U6q5W1wDgHC3942k+QQh481VfX3MuhLMv8H7XZjwNHWOVFFkcBoMEKuod1xSoni4aLeo3BjPs/6br1FKOKT1MZ07ehvJH3SegdnTqLSoOQHa0hQy/sZhxrVdtWQfXa55HR4U6ZgEwagepCEpCXEL8Mref/8a7h1QbVWTuZO0EM4AffWrL+E6OJGkQsa9ppaqKlqpoakfs1j5xCjTvynsr248N+H66+fDDPWDrJfi2h0HSWo3yOXqtSGAMSX4M4t5rP2ysF9+mMtiXjilFO409VBcBPYf40u/tYNKICG+BR5XM5PXKEglfMygbjmnZfz0u/90nr74ZCH6X6JRkZO/FxYK9oOSPQ6KRV0nTFV+VNVwuLefQuG0zmN0bBTfk/dNNPySUD6U+wzQ9pf/WkVFOSG0PlX7uuDe1Z4iYLNY4iTgd0JhzWSV1cIJp5KVRhXY5KeEiMZrKBCx1oXyNnrz/XL66lN5UHRz0PeP9lBGlkzWNCmD2G6wXxr65T0QGVREEeZkKm/5GWWHPSvWR1bEehDjgQGQu3U+D8ONVlJSTB8ekCWkj8/wLb276aESVAxaBKf5QQydMdYmSVyu1YEZL9Ja+YkXUu0lohc5bhTVwXtSUrLwFGlraxcPcX9wf1euXAlX01j66OB+6PZnY2IOAMT00YsvfA6Lnxnl1SHheGw2s79IJIKIcjp2TJbb4+CGyoMb0/VIiE+gohVLUS25IDLhLs69IQjgfROSrpvWQa0LNB5kT/k4jIEaZ9l56LKycXHlm0creMnfl+VSDrz1Qq73h7+nt+Hd8K7PkZGipb/H7xk9QYw0M28wYaRgeAeNent3CkC8s9lzgRXj63wdedwOfCxHz0cHTORaQZ+ab3jvQ8n6AujrB0Fu8aK4rvzb3AsSExsuJHm9BwcExqZ1ft87ADdWQ4zUJL0tXTUT3jiGKoHR4NFIN9BzRn92RkvnzHOgi0HD0mDD188YEwa3Hv+tQbVxG/rzUoHHM5DeuCEfUrcNCPTxUPboSXD3xfA89nVeja8Z+fDeIND7mun7MD4hWlx77gNJT08WiSMr6AeBuE4DMCpkdayWZkn94d/avBnKSQODUMFqcgEJ4/XUfRhRUeHoKYKk5+HTUKlajcTIoKiiGKtFxvvNrVQHezlFmeQ+OB1UMnD1vEciKCc3WQAQHvy7vs4PrxXelbq5Ewa3iq3weTSq+nkDLf5tTxCoKmFQIQxQ6lD+Zu4tURG/6NWQMyMKSSMe45NIKqn3J9kDRt8fWPPskXJ7QpnJXxmpqd49PzMb/ymlMRi1OZRnCNuITE5IP4LpGUWlYhUtlezm3gU/1dgg7rkZacDncOKzAIdRoYkUGRpDjX2XIEDDdFj3edF0I74ftfGdK3jE9gMATPRA15r4k8Gh8lZEH4o/dSpVoSCrPH5zELw/LG4KZmJQljDTi49JQiLMThduvE/DU7JHSqguGXxE9LpiNB4U/QdgBRhHdGSEy9uDwa6Ruqv9qJbG74Oz9mXqHpA9DzxsIWzOqyqduJ7TygSS70dtKhuKhB8PBuW6p4+TSVYVgPJ7DLCKUp+kkcluYZwYZy8QSmQsFsPywU7un1GAlRW5ZpwQdsH/OkZkQiAmZBnZg5KpD6ClZ7iBwmg5QnmpBKaHv79M1kypYlFYcAplJq+k8kZJLQsxSaO+iUGmvGXToY+aRH/NpFNWPfn3eFgAPF78lQ3CgJITmmPD8Io6WAFam5WC7PJcGJ/bjQ2SGu4IhGrdxGa1O1G4SmfE33ZLOg1OqMCcVM+C/4g7poDbum60YVqfn6JvhgZL2t7wGMcZ8vo/89Q++sqXHkH/io1iLFOgZkkQFwHhHVJUp+Plg3S8rIn++Et7gCbkPJgZHaT+cRnER2dGkkMn1xSFcRig06J6NwPQe9MHGpr4bCwoVUzZ4oF7+s2f3aC6pjH6zSfk/dVe3+M6jsT0VApBZYbHwMQIhUTEib8DgpXBZUCIyxPEgfNgVgYrX/3Pb9CXH8lEn1AI/cW7XRRuH6C4qH5qVgCE4z49Xy9CQGhN9kt0rf0gZUdupPERB7366qty/+7zeCAA5F6cz5ctWyKyB/Uwx/t4jVsBCEvUusDSXStf3dlR3isA6e6W/FKbyM7IxUIDEL0n/mqBZBTP48u/8Zt4oMkViZvQ7XY0dGFB3b//sMtc0hcA2bFjE1Wh8bwTPMO5Ai8d+OfmZgpn5SNHSj8BIF5T4n4AEE27qq9vuy344N3x3gd+bcvWVYL3f6b0musBawMdiANR7/EJAJFn5H4BEG5E5/Pe3i7vNSOQcAGw+wRAeP3g3rGsrGRKz0gSohINqHiycMBa+H2MoMrK93lDQ6voI+Ns/sN7NtNHB2Qfmff80oE2S/t++OExCFQg2IJJIFOxjh45L7LpxoBeH9+dApBcgI/hkQm4uMvG208AyOIBED6fsQieYkIzqbL1CIJkdzB/vwFIhm0VAFkPKEoXhPPzhvzP0Pkb79DwpHS3vp8AJDo4D5WPZLpa/5ZrCfQGIGH2LEqNXIu+ijEqb9qPxvUu8gVA7IFplJOyHjLCr4ltMQBZmf5p6hy6Rn1jdTQDiVpbkOwXCMD9ZwmKoCB/K57q02TyD4YZXaj4/8R0HzUPnaH0iB34zjg1DZ8S4g+BsxGAdwnUMeH2WWMAwj0zERaoetpSAOKCRDXlbPX3xO9oADI5hF5RZw4dOTg3APn8yxtFf01vTydVXoVrOpSYvAFIRCSb6k5RrWI/PAgAsm/PbvrMpzfRimUpcwIQMoXRV//uAP3e57dRGtREeSwWABmAU/nffucmff1FmSRcDABy4BcXwDgYoKfXJ9OPSruoHT0oGSk9cwKQlZkvUN9oMw2hAhQxuwU9vWeEsun9Hg8EgKxatUocR+X1Gq9M5a3ytcYD5kzKnod30AcfHvJo1LrfJ+W22zeCC0NjJFOvBgaGEYQ33HYTi/UBDUD09ozBBj+U3UoqVpfL6rjiXNpD7TQ2KjMCwWiY0uV4Vrfw81fNhchUTU7JANJqDYQ6VhKaTEtQFYH6Bsavf/E/IWN4FlK8F5FtHQTPV3IAbCqDIysdAaBrpaEKkYDeDtlzwvvp6W8h54LRr+CRR7bRgQPHRfBk/Kw+Vp0l4+9oWpYsoatGLWWWqD+vG/Z19omzVrrCwRUNHbDw9rwb1nkbxqqH3pav82+8tnOBBW/aDH/H1296zxPPTL/v+8eYjdV/GxWjjNs00q7uBXzwNnlbux8uoRvXG5DllrQBfa05IGVw4qJmIKOo98lTWOJWaosvsCP8cBSNwfscsWobD35fVwP1b/WhgqfnB7+nxEi8N+H6991WQDyugU5PG37FF83pTiogtwOh2VmJ4teYFqevgfF68N/eVCrviqRcS9zXUM9P7eisr7n+ry86WVp6ItaMKHFu05RMAAAgAElEQVT/2tGk2tzSJeYAe8bwNeRGdA5KHn0MqoGlVwQ1S98L2iEbck5Q5IuCX8haNJOfhBR4h8jurl4FFReYYx786LRrXslmelkO0PRL/m1dbeP/sqQ4D35dHzMD8O07VsHA8aIARfp9fU10VU2eDd/0K19VEM9reuv9eut33JUBV3VBVxm4GqA8NVjuVp/vmYARZG3lnkVFSYrGyDgUs5SfjRNZdp2JnpkNJKtdHt/sNPzDlf+HBYqKPNg13IFAmMcEPBX8VFMz+0Hpe8Wpqi3cCK/3cXYmSKhM8RjoQfOtTWZ4+fjMwfL3mHIZbU+BfGs6VbQcFX5WfC/qczA9E+K6TmazzMKbkCHWY3ocHhYqwxuJSo9FKXtx4gxaUeJj08oh2ozm9yD4OsQF50Dlqhnu5lXi/aKkjZQSu4wOnP9X17XnBKlueuf5ofdHAmn3cei5Yqy8huEZKo4ZFCzj93SVjbeXl7QblSYzXWuQz0werHzEIzPpIVSHsql/tF5UUyIR5E86xtFAXI+g8bpwje8FlceCHoWSvM+gkmCHxHEbnkUWHOskhVpiqa2/gpp7L8pnoPIU0c9y/g2erdzAzSPEHEVJYWvE3Hdi0vSO3oRxJPvvyPftfgVI+nfQlKmJutonhAz/0oQ9FBoUj8rXuPjNoEBk3VFhudH+HihLUuXJ5IigzLQ0+jH8wXpb8ik0UDbaz5rqxH+nJnvppV97VPjUlF0qBbMiji5ePE89bXayo6rC45FnC1FFRwDeX0snSyV9tB/qiX4TMn40UzSus6ymYwXBEUm1P+iCiv/igzhfcu0XrzuUehTBWVwpZWnX9ZDAUQCxa+JzLzzzLJVszqdHt+dSKNaB8HBZUZlCtcBfG4fMhtOH5xuhijVBX3pCivU4RvsA7SQbwxKC5xGqJzxM6p6ZxfyZUFUR1ApVWz0+CzpyINY/MXgaoJ/tv/7PCnpouZ12rImk9oYuVK7kWpEM5oYpQs6x0QlUbM0ytrHFSIbJFGhzZiXi4HB20ECb3PeQST/6yp/tp//y2TzqxN/vn+2DIeQoNdbL+6ADinp6Pje0onISUghwGkxNHWcoOwq9LoiBXnnF3b8kd3bxxwMBIM8++6yQ93JCQmwhAZQ+zI9t87mP6gab/nCG/4MPjjwwsCTPpefD0Dsw8RW8jWqjnHDc0FPyyeUh34p7g/tL9JickkGBPdQCE7sU2rp1B/3xH/+heMD//u99A07oH4j3WSbQEiRvlkEY9vDgMjgv4jt3bYIk5yWXLLGRVsV/GwME/h7v9y585+zZS2Jh1gukkWJhlNucgBESD37f2COiHwS/8zu/Q1//+tfFZ4xAwhew4d/SwYsOYJnappW2jH0fZrUg6HN1u/Ov3/emfOnvLwSEzLcM+AIf/HmjDK9RDpTfe+ih5chS377y4Wsuee8Lm3RxJeTokTIBOPhccpAYC9+X8vJaD46+3if9X6Np4XzHyO8t5DxxYKuvY35+vthkQwNLP0t6GV9boyKWr990nc87NCc0Und8UbB8ARA9f72PzxdY9fUZ4/cjoT6WnZ1E589dd90X3sfnvRa756YyeDNUToz3650AEL1PTKvk/+seoATQtBKh7nL8+Bmh2ldcXIQesot8ZcVuetPK+LtLlqRTRKQNx3RVUDu592jnzofoZnU9NTdJwMvHoANETbtiGqbmkfPaoN83Vp+SkpDlhdFm+dVa1zPKuC3juiOSMwjkvcftAYg7mDbSrnzTt9wUVT92khPnBIBQRfwMmJgfL143Qz1KJcK0Sha/puk3Mwg0A6CeyIPN5fwAJnjMQC43BBlxcd4UVccxPYqgUYEgE3pk/BQQAFgcGZIBllnJvvqDGcXAQ2wLiaeedmUyGwjQodR67BHcy6T6CALkcyQ6NBUgJJuutRwU60GARcnaIj7gjDwPk0k2wQqQo/jus0A+w4MywOTsf3Siu/9xWrWt+PFOYYQjqI0LKaLGofOgrrSCU6/2Adhq55qXKBhqQCcrJM2EW2J0IoqvuV4zeN/0c4f7Ao3zRu4beo+QYOMhJJ2VWZ08R3J+6GtbmPYYa7/S9eb3RF+e3u5Dy1+iXoCNrsEr6EuZFNvJjF1LUeFZFBzIvYghNDE1hGs5QyNjgxSC/TZBJapnuA5/hwGQhALcBFFDz1mannU3DvsBiBirnmJn1D7zHmej8Zipcc0DpcIxWz9/ndOBFBW4goaCTqCCipMKUJiXvF3IAzNgvFz3Nm0t/AJaGCB9PAOFsulOBMDhkOCNxzU309/+0/dAjgAVTIFR/btjM+fRK5pBGzasRh9YOFXX1NDJk0dgThhDWau7KTOlkGKiM6iutZoyEnKoH+doFF5gHIbcrL4p9m+0N1qYIIrz6t9MU+Mq0Uiy98LPNOBKnM7C1HLWIRMNCNdvASC2oFEIX8j5HBHRQ3/49d+j9IQk2rs7hoY7ZRAfGdSN8y5pUbPTMMZFP8zvf+sk/cXnN1FMGOYZQNgYqkk8LAAU/jDxFJ9V0tZ++PyoiktmsNtalXEkGJLFihJqgSLg9EA/vf5hO/prZ+jLz6bSOPpsO7tk0jc9L88l2TuKfizeDg87AJz4rUA+tjDxt2MKtS6zZLQEY7r/5Td/TkVZEZSXGUqvH+8EDctBaRlyAxX19S65XRuUuq5VwiE9vIBON/9vip98TAgR/ehHP5I/dh/HfQcg7Lq8FMZ3hw4dEt4fdwJAuJ+iphaZAHCIP1bDBwBZvbpINBrduD6/xOliHseDBiDshL1qVQl0vOPom9/8JuQBe+mP/ui/UX1drVBNGADo8AVA8vOXiAX3+o0G14K8EADCniCDKB1WVzd8AkAWOHHuFIAsFHzwzy8EgPDnuNrhhH47D/2gXbV6qaDKXGUndTU+ASDyRPhaE72rCb6CVF8VB/05bqRlR3TO6PPw9f0HCUD0ceprnpYWD7lvGxIMFxGYIPMYakVGlMGSbwAi59I0hA1yRLNvRcVNcUw2Wwh9+jPg2bd00rGjZ+8agKxZu4waGzpBD+37BIDcZwDC1zImLIXiw3LoatOBRQcgcdYCZOwTAD4u0AT6Vdgg0QhAImzxVFL4JJ258WNxbzwIAGIGmCtKZxCCmioYBheuvyFd03P3UWWTdDTXAIT/1qIaYdYEignPRp9HH12rPUNFaRsoMbqASqt+gIBS9gEsiX8ExzgKU8KzrrX1dgAkNCiOEsJW043Ot8V81wCEAVB4cCp6SILQZJ2Au9EkaFvdA/V0pe4D4WBvs6LhOjgRbuwFAB4xAEE2UBenKBSVxX/+1x/NCUCSkyNFwiAhIVYoXL7z7pvI9ocKAJKVVoT4MIpautAHBpnfJel5gkbGicXR0RFqbWujjqYAVNdUkL/IAOSv/8d/FwD/U4+nzglA+OT+/Fgd9QGYfemR5YsKQJrax+mNA530h5/PXDQAcuSNE3T0Uge99GgmfXi5FX1SgbRutQTt3gBk/4kjkHX+LLUNl9HhN+romWeeET2zH354f42/7zsA2bRpE9Bcr8v7w7vM77pjvP74WDqfz9HXwQ/VrVvXA9Gfd9Gc5jquxXzdV0A4HyXIBvlLHt1dMlPCZVytFT/KSkIqa8NNiDprBVE+ZB4zkP2PgvdHupDd5WyhzvwfP1ZKecuWiQz7j3/oVk5IRDaBx9S0gx7avJYOHzmBxcRdVTECEGM1QNOg+NhiY6PRjL5W0LA4m86DX9cZfP1ZqaikGzK5r0tyBDjDrasdX/va1+hb3/qWeN2oeKUb/Hgf9KIvm0xlttK4P3pbTBlyG2X5pkHp73tfI2NmXM+Fhcqtzjd35gIeLpqGga7Ex8kggR3Oe1Divl3DuT7vvn7f+LvGgFj/bTR727CxCBWIduEPYrzmbhoMsmxK7cx3VtgdrC8UDGklI1bh41GPzI/eNs8jF00HWUQ9fP72HBWQO0mosM+Hr3kx17H42rav882vGc+nPo5dUHQ6cvQydPvdzebGa2isMhgz/EYzTP15D7CDTLR3JY+/P1dVytjgq++xYOjn50MR7+iRU0hqFND4xCToYtx4KgGI2L5ab7VoE7/O/iYpqYmolpwRyn08li/PE5K/N6vq6MIFd/+RcZ3Qv+tJiZLrBIO1zVtWIokyDvndJkEllcPdLM7H5lpj/AzGiGqd4IyrHnNdz7kqHcZroj/jeS7V2gc6bCBUqsT5wb45lPqPODZFmWXKKw8WFJpVrwXALJDpIDwCLfiernojkx4C6qkYCGDFESPlPAOaDw8Oat3swXHMMXltgpGV58EKjBAbEiPILw9mpbLaxmtjWoak4ASiqX1qxm0qK/dNGsZF2dLIGhxDTYMVyDTDy2Q2xk1jmpXfCQwYxXou93F22ow5Jq9ZoEVW2JlcJvw4cW+xv0mcdTUC5nCqHzgGxoU8b+PInus5NMvPj0kTbVnxKziHRKUAIcYqOJ93o+eTrqYbr6mx30gDau+1j+854+A5pj0+shK2o57AJrCReD72U1OvVAfj58oAvF6Mg6k6ev/6+wcowpqIhuGnYDL3Ks6dzPAXJT9D3UO11IoGfz3PTX6g6Gl2BC6bUflKfybRvhHVlR5qHbrsShRxwmhp7D7qgZolK3pOzqBSAABXWvET8Vv+eG5YrfLZyBVGu01SsJyDuZSblkP/819kc3rwrKQIjaBxWo5W+vXffJysFlDIhlpRiTPBEw6Jy6E6ulHdQ2HoI9266WkaHO+Agh78bpRvx9SYiVITo/B+KJ5VvXTwwClBkbRCXdM5JSsgY6jS8PAzwcVeMTdY5GBG0fGc00zBklUCXXn0h6LWDEmqYULkGH37H/5U/P3YJqxtqvF8arIBVR1ZAaEAWaXr6R6nv/rhOfqTz64FyEVFF5Q0HjP+IFkp9Ss/JdJgQUVoRlHce1HRMUN8gEew3UazYJPwMOP6cmWJx5/+Sy19Zm8iLYvCnA6Rv+fHQgra+w6fndWGo6jIiaNhg0Ml/uAPkYVJkhVE/DL1lF2jP/pf5+iLuxLILyKA3j8Ng9DkAQq1OdAf0kk16MUR+45rXt/egYTAOiSQo+l8xUnKT90gFNDudzP6fQUgPNGfeOIJ9HAcvqV8OVeAIa82oWqSI26mj5Xz+RwAJDUVaj8xUcjguY319HHcz/8+KACyffsWcItjgYibQV/pBCjY6AIgr//0DQCFBCosWkGv/fhWAJKWkQKluTGUXOsQMCjyME7KQgCIoG4hY9La2gnXdMkl/QSA+J5RdwJAmC7IGV9Wu6qplmojtxsLCapuB0CYnsUgpBwmhfzbenwCQIzUHPeVuFcAsm5tHu67FhpAX8VcFRT9+oMGICwdu2NnCb39iwNQtCoWDfNVVQ28Mrjuc18ApLAwC1SpcLp27TqqIXnoITktkhOJSXG0BMIVMwi0OZC7fOm6R6LCFwAxIwETEmKBUlcC+lSiqbKynrIyU6Dkd15dhE8AyP0EIHySY8JzKcaaRpUwK/RzRiwIgFjNkHKOXgYVpHrRSC6AGABIatgO8Pr7qXvsCvz43PeUNwBJti2j5Vm7hMJUW+8NgDA7aFCN6KO4Kp5LtwMg3OjtxPwdhgLS3QAQe3Ay5SRtExW9Skif6rm5EACSCvfz7Pg1dKH+NRcAibbmUkJ4PlW3HwMNSwKzhQAQf4SpSeEbqa7nMBrgJQDlYLQw6VOoaIC2CDDrhGFfVet56huQleu5AMh0XxYtzVhK//Ct+QGI3Qo7gH70l/Scp9ho9B3AnLi2oRaBfhDuvXzqH2sTAISBdlZKOlTzRsGCAA0QwHEE/bWD/SO4T6sXHYD8+7f+jAaGx+lTOyEhPQ8AYe2E//3mZcpLiaCt+UmLCkC+/VozQIwf/cbDEYsGQH5+BGvq5DitWBVGp65C+gF9PDlpoz4BiAn0xbToPXSm4hClxS0l/+lg0TpxPz1B7isA4axjDjwlmK/LrtudXd0LrhCwmd+ZMxfAi1MNRreLkB7E+3MAkIcf3irAR0+P5APe7+EbePgKYtz9IfwdrTyiG7Kc4O3alGzhwGCfaAwVi5BzEiVZyY/cvAUl38R4BKpVyB5LEMD5t+eff951mA31LaI/oh8LxdVLFfiuA5SINgHK1m9cI7icMdEx9JPXfir8SHig78o1OPgxOlzrN5iXGwfH9CVLMtE/IqkkPPSirzOSxh4SPk7N5+VFTWerjH0f+vyxRLH+29jQ7J0R07+rfQW8nclvR2/xNR+MGePbgXHv78/3ec8Mrzvjrl9n+WQGH8NwOL90qeq2vRRzAQ9j1cbXZzQYMTY682t2KIjw75eWlrvUsYxVAV/Su3PdTwupgixdmiu+3twsgRZfc71vxmvg1OTauX5MTHt3lW2+j831nrECoj/Dx2A8/rnmkn7dWOkwAj5fFaXcnCSA/0lqbXZLKntXUOYDILz9zMxk4WDf2enOYrOPyu0qIMbtchM5D76v9D4nwCcmNjYK9/U5NKDvpA8/OCYCQo8K7qxMWDA1ggc3zaanx6O3hXtB2AchkF577W2hriXv+0Dau3crAMg0pHq5uV1WJYyePnye+D62QRY4Pz8b4htQBwoKwEN2BGvSJNkhV16qhDKMlSUT5DT1+smve18n/n29hmBPPO4rb7EEsRZ7ySbL+WBsQOfPaCNKWWUNQEMyaOdi8Dacs3IR5aIIy5uKc6UmFjeMO/yV/xIyr1gKxeBzE6TMQljO3KJ6Q/yQ6eYxjfVhRmWfuXKlxUiE74ia/jo7PTPpD5Ul+btd/aE0pKRwoxMiyBoq98RidS/0Tj9VtUBlYipYVgiCcI3SQzZRCGg85a2QP0YjsTw+WYUKMKF64dB9JuDlh8ZRevRq6oQDuAmeD9GQkr3R/RY+78S2whBIu+OFadWZz3OOM9Q8ZvH3ttyXaRDme03dVZSVUIwfC8B2k6is9hc0MNIOzxI7rV/6HA2Nd9P1puPwUpBSq/q5sqXwi6Kf40TlK9g/dd6FbY2cp8bnxzjoQzx0L2J69CbROD6CbTd1XQBgGECDuTo+BP89E7J3xDEj+xBsIbqRWm4XarpUkvs8XWr4D/i8yGvGljLLknejkd4MOtcB8RqffbvyHeG5ou873ob2h+F7ITGiGCpXcWhGr6X2gasAg0soMbKIOtC0PzNiRxO6Bc3mZ11+UqbgblCl5H3JVQxriKyAWCkdICgPNOxRevWHJynEX1YOAgLlHOQRYa+kR596GUZ/kxSRINek1m7cd+MRwvdjiiu5uGbHjzZQ8fJ86u7ppzDEJ1bsQ2//ECUnxQAItdGVq1C+m55ABa2Aitfm436GyMSEg17/xUn8npykJsj+Oqbkfs5McaVIVou4l4UHi4tAgkT8bfEbp4T4DspbvYb++ve+gHtJNqcnxqOyoqook/BEEd/HNb5e20/f/fAG/e3La1338RTmtO4BCgAIFr8LVTKzQvD8vaFxVWVE4sMRLrcXiKrJtPIE+s4vemhwdJYeWx9OG0oyxfvoYueFT/7N62CSrCySqtjLdV9VCPG2c0bOwVm4tDtAJ21uG6R//O5p+tyeKDi9E4wJTVSQPYh9naHSStXQj/kxru/5iUJUxQapDVXJpOCNQhb6tdek6tr9GPcVgLD3x8WLF3GxscikpYpAlikv7JPRhm59I23GeHDR0ZFUVJgvaDsfq+EDgPC+cv/HgzAedJ0L9UA30hT0e3NmqnGzsXKFnJ2qbm7IEnFDFmfGeYyND1A6KhfJyUnIDMaCJnHQQwM9AfSqrKws8dlleQVwMn5H/J2ekS62cfzYKQSXo7R52wYEGTHwDunFjTEL9YsrHtQmrXluQTOdUf2Kt6UXceaL8vl97z3l5ImqmH4Q6EyVkUrCD3utcmR8EPDD1jsQMCopGT9rDJqNwcs0mjblzW2kmzhvy6/3NYd5G94N8L5oNHN91/v1uQJX/Rt624UwB+TBVQhfQevt5hG/P41mSQ3CfPUh8Gd8zUO9j9yUzhKtpaevugzJvH/XaErn6xwYX1sIELGj7M2DAYg+Jzx/jM2n01M+VIqU74K45l7GeLfbL3ke3FU/h4HaZwQdxmP3VckyghQj/cPYZOoR8KsNpqXFQTgiRPiBzDWPfAEQ9/7M0vMvPCr+2dbaBbAghQXuFoAYj6MQvRzdXX1IajQICV5uLOfg2BVCiyZvHYCrPcK6x/sbAVWYouUs051E//Ef76Eq2+uajxkZqcQS3mfPXnY31uK8a8U8vp/5uq/fsApyoKC/NLXSunWFqLA2w/doGZrizwnA0g8FHKanJiTEi0DIgaSKNuXj8+7rXvUG/+L6A4zcLsHg63vy2NV81MAXT2vdbM4UEzN3lGPMCNqFalT3k98xzVrRHCyDnOmgIRyzMs+zMH1OBWE4KVaLpJBoqfVJBsSqv34EYiXmIBnQsNqTpqNOjcjXrPh9B5qWeXR198GEVpmjWZyUka18CvgooKbFYwrqTmJYQuEVIRuHJ6b6aKAXcrIZhVi3g6hxQMrtOxRtK8Q67KJSzY5lQkUrWjRh94/LHiCm2wojOt1zplQYORDVSlCzJkg9q76W5MjVlBKzFg3o38Z2ZHA/DpOL/NTtkAnOps7+GniXTFJyZD72FyqJaKYfnxyi8oaDlB63Ar0raULRivs42geuUX2XTIwZ1yCmB2n/rSWJW1BhgRN8x4dif9fmvEx1HccA2KQviF5/xD8C46FwJZv+/UgmMxlEu6p3KkjMh7cIP8svNchqwzSankODY2l55h660XIA+z0m5n50pApW8Rm9VohknWrI13M4MCAMje+bcSynkAFfR9NAmpVtb1FO5F70tU5Q0+glkUDmYQsFoEKWnoclMBjSvDJQjjIvofgoqbz3z99+F30MMtYIV9eZjS6jki5S4YoNoufLP9Dti1LbLAFeW7OcP2GhaVRb10c3qppBs4LqFmiCmZmJYEMUIyAeQCK7nVIzzXBkX8NHT3XV7RQZY6WfvH4S10oG+Ww86AYgTFeS1xpdJeK/BBplEBSk5GtD9OzjaWRPTqent6ylrPhGue8h0WSNkfeNc0Ie89gYkgvALV//3jn6wq4llJ+iACLWCkRYatMqEY14QYsUBGLOagDiADCZDZe0MQsSISMwNhwac9LrpVNUnGuhk9fG6WvPxOPcQpTBGo1EgtplpuOphIHSZQC4wjaCJdhj9qUGIA6/EdGIzuNrX/8ZLU9zUjxoWFe6oqG0hvkQWEunr0mgxXM3Eo3oPFo6oXQauprev/Qqbcn5lJjH3//+9+WG7sO4bwCEu+jXrVsHhaSPRPO5HnEISDMyWJI1HiV3GOD09rkmt/4MyyuyYVUtGtA/VmOO5nN+APKD7IGNBwBAHn9ir+B4nj93BtfH01RxLgDCx5+ckoIsoh1l00FwSCPReF6Naoj73OiFmh9mCwEgnNV89tlH6Sc/kTrqvBh/AkAWIufpSVfjhw2DD1YOKrt4Q5zLXxYA4d/OzoFKDRxeT5647HHb6PnxCQBxN47fLQDRSlgXL0jpRe9hzOTz395Abtu2NfDbgMEW1O24Z+hSWYWgSd0rAGHa00ObVqFKcVaYmz6CqsVF9G4MgwKxEADCx+GHLOqjj+4SAIQ54RoQc7CSn58DcJIowAQHYiKhoIoLGoA8snczgokJuLV34r/j2IYDMr/rkTCDHOam1QA1A8juBlF7R7foJWNKV2eX5ExzEJeWloTnWCqdO3cZD2mViTZUNVwA8xMAsiAAwud1U34JwAT46H2NtwAQf/Q0zIymUnx4Avogoqmx9zwCZSQQwHv395+iZDRU13YfEWpcPOYCICszP4e+gyaq7TjhAUD4mkbbMygzboOoSHQO3hTVDz8A4cx4gJa4Asig9lFN+xnqGWwRYCQ9bqUw/RscbaEq0J/00ABkw9LPC6AyAzYBVyccoL9YAsOoZ6SWmjqlod7dABBuXi/O+KzopbjS9I4AIDxyU7agepErfrN/qBlGi27Bj/kAyBT6J6OsAPRRAOUjddQ2cAVUnTF4k6whx0gofEFuUnNHg/iNuQBITvQG0bM1huriD358bE4Akl+0DtTJfATA8hnEwwhAQkMjURUIp7fflWaJDED0mvDyy3vRAN4qqiVp6bHoRUoS5pdnTlTA8NYKw8duulAmt/vIwyvF/rz7/nkE6QsDIGZbKO3Ytpk25Mpq73wA5HQlaOHNg/Slh2VCD6j0ngDIoatT1NDtpK8+G0Pffa8X53GWvvFc4qIAkNe/f4QqqttwfwVRv18MVTXMUkqibwBypaGGMsKeorqucloSVyzkpVk18r333nNdr8X8474BEPb+CEDZeq4eDkb2DEK40Tg+Lo7qkAlrbWkH4h77+Hl/zEG9+mVI72o6A08CX5lfXWL0niTckKcrINqxVj6UNeca2SSV2ZgYH6SXf/VFKBaVC73yllaZldq1a5f4740b7sXjySeepr//+38Qrycnp0LaziGASwp41b1dA1SABtGfv/WeCARYytaV1cNfuiLBFQtjf4jYK4P3x549W+n8+cv4fr/H65q2ZaxSaOlN3gZX27jyosd8FQbehvF8eldk+EExo8qbxiZ12ZzqNtXyviZzZefnrFT5pGa4r+btsqn8SX2cRo399IwE3GsRdO5shavqYAxA+X50UUi0uP8tK42bSuOmBN26HBn3UUhVGo7JKGXJrus8rl2T1D7vTLA2pbv1F259ZSFVEDmvPL1mjFtiOUsxVNHCVzVCbOO2lRBP6qP+DUHT8bq+c80Xb3DgXckyAgZjP5Xxe7zt3btWw+Dvgs8sPBuw+arE8DZstmB65lM7WLQHoKMea3WskND98IMTCObd11TPNW7yNVLb9OvCbwDykTzkb83SmjVFSGp04bpXI3MZRVsQ8DMYkToJukobiN9WtBlNRVLVqBjM482bV4uH4zvvfOQxGcbRbxYWFk6FhXmoXsTR1avXRVO5zt7L+3hGAAhW4YqLDYfZ6Xn0HGYKJ+ZpcPjdORAAACAASURBVJfCuFqGXeU14fKlSlBAYM+G42f51Ak0ZjKNMRJ9KHyM/AxowXPrOtQP9XpkvAc9ds6HdO98cxvOG/K86Soc5l0QGsp5BArJV+WdxIaSyufBpBvkUd0OUgays3Asj0qSVMSi5SvoSrnsVezrq3e5E5hsMl3K58ZPmb8MwUskIsJNy4U5hPhMkJ/0bRgDXam9U1Y1goOCISSgPBFUkzK/HpuA8w06iPj8lMz6mvwiXa7qPR2BFGSTAR8H1ttWLkVvxwA19MsA1B/P3uVJm0FTmUDVoxU8/THKS1iNbC+crME9GwVdpLbzHOUlcgb/In5LWXbjuza7vJFHJvtR9cilpMgVoD/F0YXqtwEa4H2gJOP5M1NTsvIQE5YJfv8WOlHx76Iqr2l8/J5TUQH1vIwLzUIWPoGSY/JocKybansPim1w825R2uPCV+Fi/U/Fa0kR+RQWkiRkdZv7SvF7kirmBy8WAigR+6n6MPjvIKs8l6Mjw/iOYizg3w7lUeOAf8vGJS+hgf0KNbTLKgxn1iNBhWbFrWz0mAyOdKC5uJQiwmBIqMQG+Pr6Q55cHrO8LydAZxLHHpoDStZy+I9chbnhDVRSJqko8TnqB4OhcUIyEIYhxWxWbuKhOB6rORpAIIxSwwtx/UFthP/XW78oR/JYymLblYzttFNWwRLRO7FzXwbmi7zmzZ1XUIGSc6z8ioOKETeeOnOehgekoaKmPfPfM6i8v/TSNvSE9pItupFWF8uKi6NvBwpgk9TR2UL/9qq8Brt3F4CiR3TwKObEBMs7S3YHBKLFf7ES427SDdvBZA2cprjEcNq3L59+9zNS4pYBiDlEUuj8/WUFfXwcFSmsaWMAfV/7Vin9+edWALgCBMPfZEYxTPy0UAR6hGZADeMRyAuker2ntxcAT/mswRtpNtAPqmZT1Ng9Q5/ZYqUoJOz/7I0OeijPTju3ZrieNqZwNKyrGG1WNbxzMsj1bMC9op3rHfiWSUla9zW00R/8+SH67b0QDwq30punHOihgTrcqJw3N7AWZ2bKSlYflFz7erAPIdnU08F+TXCQwZz53vek8eRij/sGQB5//HGUwcsW1MPBShNpacl4cNgpOioSFxmqC+j/8DQoW+xDv4PtzQFAli7NxsMp5ME2nwu9d3e/x7wBL/bb7TiLGwA66x5DcKzdACRALUx+KONbQ0y0dt0aXI8IqJ3IBYqrWjy4JJeQILmfBQVFrk12dHQJhSluEo2IjBAP5S1b1oOzeU0EvdevX3eVk6XxnxJvxxa86VGzTvei+6lPPYpgpQqLWqOrh4R/VAIaT7DCXFutcsXgQ58fX4E7B0z6fe9qgH5d75ex74OVmoznnbfDcqDc6+Smjahy7JzB/Pzzz3t/bwc8jMep/+YAikFYSkocZWWnuMCH8VzrByx/R1PajA9dvZf8MHZr4ge7gk3+DlcreBjPoVF1xdgPoj8jHoQ4bxvhQdICc7pGqGPNDcp8N2kbz+BCAQj3DegHr8c+4xj0OTYG0vo3jOf/VgDi6cXjvV/GfWMVnrmGkdrH58nX+dT7IQJFtS1jbwW/rzn6/P6WzYV09sx13MNukKx/33sOu641An6ez3tgKhkOnfqruPcy05OhFV+LhNJNUQHxPkdOgHAjmNH7Kas3Ekjwd3h7GaB3HjsmM8B7921H02kbaLntIoByzRsECmyIykOfMl6eZkGhYEqmA0ChvPyGqD5498LobbCKT2HhEiHby2tTY2OLuMZCpQkAJCEhRmzn/PlyeuGFp+jw4dMuPxH+Xf6sq9cJv52UFC8ARwj6RhobW4WU6Pr1q0QlhJ9ZH3xw1MNs03WdFdXVeN/5aZ6T+hBXerOyUoVR2xCCbKa8TSpzCw1AmG6ivQRCQk20ecNGOgnH4gEoEwYGyIBV940gJELArNZX8OEnzTLITU3Ip7V5WVR66Qx1D3ZSULD05phUhoQB7PFhkgHh2Hgv+VskyLEA74QEpMvroaYSy6OOAJTxCDQH43y4kz32KO0DhdcUpUvhSRofRDVhUAZ0w31Y52fl37aEmwgaA2hj/lLqn+4QQGQpms37HY2odoyT3T8JQX0IlXftpygTAGZ4OlV1nBd6YLnxG6iuswzBrNyfcDwHeobl8yHUNgvvil8FSGinmpbzoMKoPhGtWoSMwyw8LXgsTd4M6ks8ldW9JaoTk2qn2deDqac8XOsH7lGu5jFwWpn6KWoaOIWqQxtZA5IoM2YDnb7+Awqxuf1iFDtObDdA9W8wNWhU9SqA50NT+l4JcgOpgFnVf4AbYWLM/czMiQO9yxLhUqjifWPAxiMuNhn0oEfp7I0fCEqyVsQyQ43LmLDjz45PwWAQCUIe9pBE9Niso2ut76DiM0ixtlwKMy2lrkn4qcxcR68FlJhUEoXjhLgo+HcEZ5LVPxYJzACwswIAbMfphz+SINepeouSI4MoLTUF58NMy9fyM1rSfwZHe2l0UlEtnVGIN9Lop6+VogKg6HozCZjb8hxOzwxSYT56wHKSKTK5DvedBAplhwAUoA417himdz6Qv+vPqmjoH+LBhqZOhzyH2r+HAbuTtEKXmSIAAng8+8IK+tuvvCS3QZcElZHHDEnRFIs1GdQueQN8+60rFA2a1N7VMWQD7c6Ee4AH6l3yt+BoH6CU45iKZVI9bajHUieSJzwSsxLE9pq6p+m10mH67V028Tyt6g+id8900a/szaD0JZKuyD0gDrPqB1Nmy9zPq6/HGNYNq+rpnQVdz6mOaRpGg3/zL0dpaUoIrVgaQfUdDiq96aTYsBsA2A46Wn4FyUnpwj6LokEVRAHyYj5NLR0T6I0CyIcgwQ9/+EO5D4s87gsA4YbkzZs304GPjt7x7m7b+hD6biYpCpy0LjStdwCdzdcvcsc/cDdfmKf5nI20+OHzwMYDAiDOmQlwqXNAo2OFGpm9WAgAYc5gRla6eBCHhjI/chZKPJJKd7cAJCUlEUFHIZVBVo6pEnp8HAAIBw75+VDmicADD461V6/I6pCvzPKdzJHFAiB2ezAkSpfSqZNXXC7CHycAwtSerdtWU8W1WgSJvkUcFlIJ+QSAyMDDG4CsXZNLDfUdUD2RDzzjmA+A8Od27gQFCyIQHOivWL6UfvLT/a4eEG8AEhVhFUCgC30dvN35AAg3kR8+fErsyiMAIDdA6+qCVPtCAciaNSsEN1mrDs4FQHRQlY+ANjk5QQhrXL16Q1Qx1q5dLgQRuELS3NxB27atR2a1A2Ibstqrz6URgBiPSYP0PehfaW7uFHTSCTSM8rNgdNTdeCs3JIOb+QDI6uJ8gBsztWBbXF3hhAFn+d9884CrAmIEIIWF2aIP7/0DH4lgbaEA5IlNjyL7aRGZ5ZNXTiBok+IMHxcAwvsSjAB928oCyPM2UCT6RQadzTTk6IQR4iitiN8jDBbrOquoILkEBnzXKBGmfXxtKpu5Z1QGaN4AZEPe8zABPEDd/e0AoDKoZNoMD2YNuABIylb4WUTSlfp3FwxAeBtJocWUFJtL9b0nKDViI7X3VqDX45xHwmyxAQhTrzYs+zykbvsBrEoRzLe7AAhz+pel7APNzAx1rzIaAk2Mx+0AyCzo3RlolOd7qqLlA1EFWp7yLOb0MDVMvI3qDpKatwCQLLJQJOhq/oKuOAizyB/+CDQugFoNQDLQ0L370TVQsRqn5HQzYoorYn+MAGQaVKm05CJ6/70yagE1Ut40ngAkPjaItu0opuj4SYpLlpU1BiBhADgVFTV0oVzSve8WgOzYGUNPP/Ek7VsDmthtAEhTSwf90y9q6ZvP59wzAOF9/uabffRciYVSoy1kgkn0v3/QisbxafrGV0AnEwd19wDk4AcXqPT6EL20T1Yv3zo/heTkEDxlmnwCkHjbarIBeI5NgM7X3YYq8RFRcV7scV8ACNOveFRer7mj/fX2/uASelJiAozvkpFxagYVqO2WfpE7+oG7+fA80rtctTlxwm3+czebX/B3VGbE+HnPoOvWzKrMPsrsghNZAD+VinIFdAZfAjYY0tUQbnC0wxiMx/Ydm+nKFcnTnwBXWg/dv9HV1YNMBEqqqGIlpySjrB0k+OIDA4MIKHtgIlgrsqmPPbZHPBoYVLZDc7q+vtEl78YZGq26pbcfiEyXztRwRpcfyuyiWo9gqq5OUnZ0JooznlqvnQMTHRxo3rfepjGA0K/pbKm3IIJ3NpypXSMjMislgxJ/8OOjaE1xoWjAZJWgnOw0BFZyPnB2SP7X87p404y8r79+/3YVD+P3jM3sxu+xgkkxDADPnr0mHgbGc+Z9/EIpRnmFGJvz9VyRlDh3IGX0inD7sbirVjooNGbbePvGDL7+TCgapYuWZwO81YDm4s78GY/RFwhZKOjwPseaMifmnYGi5/25ua4Nvz53zcPzW/IevLUapvWOjMG6cb4YKyBGyp++1tovxdc+G38vGxk2tEJSTY1nH5f7npB/SaUpraAi525OTiKtW1uEbOWoqFycv3gNEpi1t1RA4mIjQc9cK+7HwcExQafivgx9PLoCwsEh32cbNhaLnrn6umZ67vnHQdmQ9A42PdPF3Rn0ncyoxmJ9C4k5NzuOtWQXqg1HMFdkBpOPVyY7pMiAr3nBFVdW00vE84TpZRwosadRZWUd1ii3N4yRzsZqUE6dtjecaL4G/BtciWH53v37jwLMhCLptla4ur/zziHRV6KH9ivR+8UKXFu2rAGv+ii2EwhOfC6yumn01s8P4h6UMyMTIg1cWeGqb2OLbIpluSOugHAfZV5eLvoKAoXIQNnVMqprlomPED9Jc2LnbGeAzPSzkM8EJYGWk0Sx4UnU0j1FqbE2BNr9VHr1OGhnU1rACZ4Ly2hpGozvQMPtnxxBH8QRsQ1+PkQGZYi/J5SazwR6drhhW/zGpA0ZYPnbAUw1UY3uJjS7uvoylFLX9EQI9basVodkBR1L3Q1YX8KTpJdIVq4fZdjyhdztCEznRmbbcK9OQIp1jAqi9lLTSBk5oH4UYg4Vjb4dg9IA2BwgqylDowGIHWy0KmsHKj2NON4ldPzaj0Dxhh8DAI7roPAHN8c7/WUSMS9uHT67Ev4gcIGGypMx2HYoLyr9WjB6hEyG9T07aifZrXE0DOf1ay2SM29TDcL8nWCl8BWA5+usaoBmdSa9lo6hEuAIkPOGHenFuYRaUbBFemqI41PVqb6+PtH7EWSyUTp6VGLs2WhefhXnWl4PE44xGHM+HccTZkuk641uDn+w8gPT6+/oxKjoveHBa3QwZI4LkvfS6epXBFUoERK/EaZcah+qoHFbGU3KYhFZHKGUkLSM4oKxRiBQtgXDpR1U3rLLV+j0Mbk9P+Z5YuTAgXvvk+jxwX3NpywKqlM8zqHH1ATfFh5dOKas9GI6cqgdflEyaRkSlOaqQvrjGun1b8/eXNAK2yC3PAA531RyTtuosSqU3n1T0opGZwAqdYUDKlcuMRA/Gddw5WAGFSfxd8AEzA9l1SI6JIC+9Q+/Tilwa1+TA+rmqFwTnXBZ52GF78k0ts1jGg3vf/Pjy1BMC6edKxOxHTmvphRVW1REQM0T3wd91anmzxQqdmYl+MP3s0MptP3je10UA4+OXaujyR4uRRy+/X4HJSZY6bNPZWC7uE8UDdCMNUTsA65boL9kpoyiny5EecNMgo0RBHqXOD4oIbaUV9J/+24l/fELeRRlR2sE1MfePTkJ75YGOl4OVTHlo5aWlgYvETn8h2AEPdFJLTW9wpSwrEzSIhdz3BcAcif0K+PBZKSnCinFqpuebuI8qVmNKTcnSzw4hDs6VLQeiETvHABk06Z1oqT/oJrPXRQbxQvW583Xw9bV6wG5BhfoUKVAcTPovxmAqEiKg0tF/cUiNgXhAFn23LZtizBv4wna2ytvppKSDXT+7AXxN3MH43BtuOpVXo5sVFIiHT0KWsCAlKJjYBAFGteKFQWYwFfE9cvBdeSg6tx5uVgwZYpf5zE85H5w6wcF/zYfZ0HBUjy4N9DBgydA2+nwoAHpQJezntqIkLdnDMa8e0CMwSF/Vgfgsq9DcTTxN1c31pUg64rgmJWAtErW2nVFNAht8vr6dlGK3/jQSjrw4WlxHG4g4DY1NNJmbncTLwSAGDO/xuPk33FVFirq0FvV5QJzHCQaz4M+70ZwwNtl2VEe2qiRF343rQrBoQIrHMzr/XCDOZSbtTylnlTqgI08eeP+J0JiMQ/GiMeOIrDwMvGS59MTyN0t+DCe9/noUL6ujycNS37Cg17lo3/HA4Ag0+q6jxWvn7ehr4fxuhgBoVM9xOXvedEoXTvqG/BGR9tRxYhAdlAFscYDs7sV3Dg94T1CQgKpBD0Dp8suUnFhEVXW1NAgKDciY6yO1YEAxYxAOBwAfceGEpTtwXuG4o012Aqt/x66VHnV1VMQiDnBAeWSzCwRaNc1NdK2jaARHbkEQzbct14AhIETDz2F+PwkxNthPLiMfv7z/R5VFj33bnff8DaKi1cAKNjEPc6Z4vffP+TRvxGoNGuN2+K/9ZzfurUEtMYkYWB4/vxVoZgVHx8DIIH+Baj/9fT0QoAjAn+PoPrULNSqVqxYhvVzAGsfaEM3aikWlaVBCK2w0zP3XBw6yBUhliF2g1U2auTkzYWL8sHPbvErVxaCmuakiqomuBrn0QiqLWcvgXbiJ9fmAKcyZUNQ41QZ/hkzqD2gt+QjUTTjiKWb1+TavGFdNA1N1qAhuglqVMFQjTLRJiQPa7uHQYXyp5yEUDpWeQa9GzCpDWhC+kqtCQMSMFiYLoaeAB72MBPoOTJQZsqb1S7pT3y/W1SAaVKVh56+KYAO1YcwtMk17QLtUDNKlUDZOTtFcZDcXYLeDX+ck/qBGlCxLtM41ILibVkUhL6I1sFq8R7L/0wM53lM3+mZJnrh4Zepd7AHdGJklFEJ6B5somtNALsqkaK/MI2Ga38YJvJIjYTPRux6Kq39qWve8et8/Zm+yWNCGcNxrGJStOUZHGdx2udgpNdF5U1vuXou2CWchxUIbnREZZD9IHOvFPeCQd3BmXTtu1LyhSu6ZB2YVc8P/22Bu7uRHssghEd8aD5lJKyl41deQcZagk4r5Hv1PVGc+4y4Z/nf1e2HADYlNYklb3nwfeBQZnj8b+79WJf1IlWjUb97VAKBDZkvI6HYhvP5IShTrt2liLgoyk3YSx3DN8kykyGU4y6DpmkzJ8KYuVl4nYj9ATjdtB19QqCQrVmTAYNDqYLV3tZLPVBe4tHUjjldvA3z/SLV3ZS0IwdARHCgDMbHp0YAmuUcjIl10r4n80GnuwFqJJIsMAJtqIyggx9cx3N6EtQ5rDWuUJoTFfK+8tfVL6YoKhlrP4gY+CkTZn/Qzp7ak0mxabn0t19+AXGQjEWn+pWKXBhozRowo7ftxKVmgNU++sZncgB+5do8TTLw9wdYDBiSQIupnrrvg/ucwyIkfWwKr48qsPnzixPwFSH63CNpFJWaJt6vauihH/xHNX3hhRyKT0D1STlqBocpWhavkQ55/hpqakHJk8DEjoSMCewHHib8xiQqSu8eg7EirseW5TE0jGv/3f3dFGqF03z/abrZJ9cEprA72dgUY6gzksKtWDOmAnHtW7HmStW1xRyLDkDuhX61fdsmlNWvzAssdL8I8wkHQA1i7w2maN23fhEfAIR5wJs3lzxQ6d1fFgBh00Fe6FjVyhuA8MN73fq1KKcOYyFpx/WAcgyUJC5fvo4MqGpOBADhwTSqJUuy4e1yUWRK9+zZDgBSJiolCwUgvJ0dO7YD7ITQIRiQ6YCA+xDuBwApAH+cZYA5SOAFxA83P2fNz5+7AtAVLTjkZ89wKRmu4kszwIM2IYsvF9ZfJgDhZ/K6kgJB56ivlw90fX4+rgCE9zEtLZ6SkmM9GuX1YvcJAJFn4k4BSCiyYMuLsujkKcm59hi3ASCslb9l7Tpk15uQKUun8upq6PAP3AJAxDYR2K8oyKclGekIiseoHwkIC+79IDzMevH3pQrpUM4AJAbrRkpCIp27coW2lJTQ1bIaUV1cCACJjwsFLXQVqrIVqF7Ie43XxjsBIOnpKQjk89FcX4d1KRn0rHh65RW31v3tAAgDgbw8BARYA8YQUHG1g+lXQ0Ns+CgB5ZYt60Smt6a6Eb0U49TU2C78kbhvpLBoCSjG4fDCuSR6HxmwSPd1TwBSiMoIB/PVNTfF/cu/6Y8A7+q1m8h7mmnHFpwH0E66enuQuJMBxHwAZBU8uXoH7NRcI1PYKclmyllCdKHyggAgWckplIbevooOua3EcM6wB1NpzYX7DkA4sRsQ6glAeB/WZq1EVceOABNU3qFjAnBlRq5CsBdE5Z0fieoe8+y9Acj6whyKAo3lcNnbeCZBWACO6yuzd4MWhWpRt2cm1whA+Dc3534BKkDn0PTuNmm9HQAJgyITS9iW3nxFnDvd9P0gAMiK1CfRFD1EF2++7UpmGAFIVHgsJUUtRzUCd1igFccvq1rzApDsFwUFaxB9DDxWJD9KKJTgGX+deuC6rkdCUjalx26hOjTWD7XFoFpjpqvldbTtoQ30ox9e8wAgyend6CtdiQoeHLtnpDKfEYDYEFRHQjr4/f0fUH+XVJeaC4A4Z3voC7+5DX0qzRTLfh0YNy9FUtm5Jmxz8J4AyI61VspcsZH+5KVnKT5aPj/nAiDTOCl//Gol/REASGKE3I+7BSBl9UN0oclCX34qxQVAxmCY9uaHdUjmjNNvfSHjngBIU8cI/dvr1+i/vLBUAJCfHW+BRxtkwieO+gQgl65eofW5vyUq3q2tzaj07l90GtaiAxAj/Wo++olrBqs/wtDgXFJSTB8eOOz91pz/5u9kZzP9B+6VWO1v5y+y4A0bP+gDgBQWghuHhw6Xxx/EmOs8+qGUO9/wQxaMJw+PWSw+uvLhoiZpUire50yOK9MIlMwZdB5f+OJLaED6gQdF6vnnPwfQ1y7oDIcOHqO6WphCIXu2Z+8e0YjJ58YYEOjMUXHxSiHNexDfyc3NRvUkVTywOzo66FrFdQFM9P56N+EaqTtr1qwS2cZqPNxZgaa9vdMjM6SNtIzNubpqIc6FIVNt5LLr1/mzrJDzqU/vRQDfLJrwo6HWw74BzPFOQsDCmvWHDp4WylwcHBSvKUD1ZgL71OBxSfjaGVWyjG/Ol8X3zr7q7xm/4yvo4n1fBdoVB3TV8DbwppLxdjRw07QVfo3dTvX2uPqhM23G7LyuXsj35Nzj7Blngnm4qG84v6yYxIP3V59jI83NWP0wnpMCOF3zuFbuWQV1f2ah5CePy+DzH3daAdEb4XOqr4Nxb4wUP9f1M6wfRnoPBbg9ZfR05HM9o9RR5srku1TdbilYyBfENQxT9AeVTd+7YT29f6pU7b5vSqBHBcSq+6yctGftFmQ8JyD5OUjVLfUiY2cc7Dwufldsdpa2rCgRAIUrqxW1N6i1p41W5BZSQlQ8HTp+Etl7uW8b16xBdaSSolBdzEhKozNXLgnajlO9z+wrbxrjDBK+oWj6LChYIoL7Y8fkMXneK+69M9IZXQkcnGy+t3fuBE+/vVc4qu/btwsP14MSBBnU94yg17h+yHntKYXNv6XFGPhv9/V3n2+9D3yfzHV9jc3phctzRfKjoakJJmwJlIH18tgpnCc+ZjTmJsOULB1rUROCg8YGWQGJA0d+GP0obBkxq7Ln06hdTMFoc0P+MoAPE7T+JcCYDRyijcUpAB5x1AGjt7Ib9bQJFZYJZHYvgrI3Mu6g3aujqKzpApyxB8ipPCpMytTN338UAafMlo6DK65HEIzWjMmhAHgg8PCfkY2uzhkT1LMk1XIKKd9YNDJvXRdPR843g44it2OJlMH/yow18GsAnQhVqSGADzMoSSao1V3tPEwjY7IxOMixFb4RMDHECAlx0qf3PI4sP9qGh2tR9WhGM7+sPNgBQtYsfYyOVbwC5acR7bKCcwk4pwqLw6Mm2l34K6B0NVD3eLmrAhwYGCASTDw0FZmfmRpoQBuJChOfplM3/49qMnf7//B3wq2RAKjuHjdToJw/7L+lqyjmoFAhY2sck1M4x8i68wg0uX09eC3VNOjVWc+iYmWh0+U/Bj1IJv44k63XWJ5vej9zYnbT0EQHjByvGqrYEBhR1RD+LldD8hMfReWrj6qa5XxLhMlgQlQ2FJJANx58D/MX/vND/KzZgT6dPKpoukhlZ7vpobUr6dCxShrql2WS2SlZvQiCcoEt+goqgSVw5V4CICObxXmMDcvjC7Yso1OgtDe23qDx0RXymCGCYFKCNFOoxAWZFbUzYAy/vQxVAZheRsj+ljBrFv3kB+V4Jg/DXDCCxpXojj/ioBlS1SdNqfSD0IIrfIKQikX10E1002vf/l1q7ZugTUhAFi9T83pAXi+nZQjzRdlKYPszkwN04AKrt07QZzalys+o6+TPa+OIBDATeN9iVbQplgVXFMUpRwDVtElKeQQSM2+cmwKlLJhefBGyxhgzZvZtcdBf/uUJWpIVTI/tlZUTW4ScC9MQ7tDP5RD0Lh35xQfi9eIVUHwLlcITFIqKNZ7vPL76/x2irzyTi/egOobE/ckyM9ktl2ACKveBY5kAnTTOSAdlzkRDjRk0gO8zBWuxaViLDkCYfnX8+HE0krupJ7cri/OBFxYuEydgLtleeSbnHtwvwlWR8PAw6Bb3UBv6DDgwvesxB/WKt8f684cOoYHvATWfzwlAjP0Fxh4RZVzF2ul6cIlyVqswqKCB70DN6+fKHhs88RgbGwFtIxbgDtKUoBKwmSQPLdXG9In4+ERwvY+LptRJNHUuWZqFTFOIAAU8WLJSD70QZmamo/lzFSaxXHy4qYl9KVhdhoNh7qcxVrJ08CtUQziwwuCFl//m8jdnMrmhlV3S2Q2ZB4MP/VljwGekt+iHowwa5MLD/zXOU1bP4e/w8XOFJSKCeaqz9O47h4VaDVOX9LiycwAAIABJREFULGgarb7ZiOMYRp9SIqXg/2yoJvZD9RZIjr8MungYf2OhAMT7e94qJjJwVVxb9tdAbwr7axgzw/r3+XNJ4ILz4ONi4MGDwZ+mXRl/z6hgpfdXXwP+HAdiRnUsfo2vl6Zucf+OLzUn1wnx8ceGjUXIYnULatvcY3GAiC8QMhdANV5DfS4CDPegK+DVPAp1vfVHPOhY6kWnMtcT55wfTOpHJBC5lRbl3gf8FaHmlSEWDmAagPq33seHikCf6qilPhjLuX7Aaz76ay6mYY7mwpgrPoqDxlk6CtUkVijyHt4ARM4Jf4oKDadVSwrp4o1Lomq4LGMpHbqIfgOltpMQGU/JsYlQ8LlA24s3wVuhH8EOejF0UDDOruny13Sm1h/rGs+l5/Y8RVeqK+nydRXE9Lvngi/gLgGjvs/9UInNwnPCjmxrFKoQ52nTphI6cOCoS1HLHbi5TQRvpW96AhDj+0YwYgTgxp40F4BVSnzpUBlj8ZX2Nplx5nMeHhmGpNxKOnwUMrPoX2F6xo0aeU8gDIdj8wRlpyZRXEykWPeCg4NQRQoAIwnPXhjv9fQPUxKqNOxVMTwxBprbDJ06CvlNPxmMOfxHKCrGQttXF9CVBjTgQ3nLFphJe0qS6eCFQYqKgxBJnIX60evR2H+cHAMyGPNXvTmWQDuNOiRFJwgBeogKsHh90PcVg1EtpepSyxtPcPXvMVjZsLyYhvHMCbGE0Ikq6c4cYJYUpNWpa9HnESy8H2bEscGP5mYnmaOg4mVKpR1py6l2sI1iUcHhRFFCTBxoOlY6U83GfxKgiGNVgfmuVb9Bhyu+Jc+huiDTw0gohSuVI/RUbMh+gXog09s7dRXqWxIojaAJ27iO82uc7ddJFwYDG9K/SDd7jqApvE7QmMT3VCAeGyb7Z3iwu7w/+hL0UOwfcPktrufDAOh7Ypjc8wzSPOg78HRl548EgeaVHfcQjCGj6aOyf3FtNyZGStnabSoQxd+RITlkNydTTc9HrnWZfUOMDIJJyPKuzXyRTt981bUtcgbR6qwnkITrBcCtA/WpCvtqoaKcpwEKgiEGUEPdnROUlZJO77x3mfo65Y1sVgnQKacUd0gC1XbXnlzQqaRHCUspa4ncqYl06mjtgbIbJ6Fl47Uf6ExMn+Mx4+wDCJPbnXT0UjbMCddvyKdopiahVjLcD0WnQ414bnTDHQRSz4oK5efPPT7yfM6qniXhHo65JAfmtdouBUOiO8ZGS5ek0R995TmY8cmmbRqQAHfSBBfxYGWyCQAyjmvZOzBO//1fz9I//a60KdCEOn+s4bNK6XN6GHNWBfbE50StRyO4qXU4NoiE8vnqEapsmaBfe0rK4ibAM2Uc16OpqZ++/70L9Gufz6T0VCtyNXLf/XBdyCyBzQDobFWVsocqPjqGwtS5t2ZGkgmJDB6v/lT28352WzJV9XTQz49jG6Ardk9pAB9CSF+Iz2jm73R/OgVMsyhU16LTsBYVgGj61dtvvy3MB41ZJ3kV5x4P794Oes6Fe+7r0P4i3KgXCSlYBiINDU2uhsXb7Yfr/Y9L8zlPsjkamT1eX2QAwmBh48b1oG6cdMnlMgCRPR1RoBpdF+eVBzeM7oYaDPd+iAAIwxuAMGB49NHd4sFz86Z8aGlVhV7oYpeUrBE0hnPn3OXx+QAIf5+pECUlq4VOOgOZmzfr4Ppcc88AhJV/mH99+VIFrQBVg3nGEQgGOCjmY+R+D6ZTPPPsI3QdTblXoHzFx7d1Wwlc42UT+i8DgLCx3/IVuXT4EDeVSZlWb7f1/xcACFff1pXkCwDS1iozu7eOTwDIQgFIEdSSepGpa+1H8OIZN7srZD4ASFpcIq3MXYZM+Li4BwKQpeD5c72xBpUNyW32BiAsV8oP1wlQMBOj4wE8cqi2tQHNpBaqapFeGfyZzcs3Yjs3ofIyQBuL1tK1+hvIVg/OC0Bs4H+nYJ84yDx85oRLppbuEIDs2rUZwgyXADzWifuD16y33mKFL9nP9MsAII8+tkOAdpb4vV5ZI9ze7QBJw2gmZU49071WLM+ntz84J887AMimtaB98rpX1wjPDzOedT0iQOcRl2IDcPOHFwQSMzjfTvQcjSC77mhPIL8gmRxiAOIX5KDHN62BZGwj9eK3kiPg7pwVRWcrRgUA2Z4fR4cu19C4E71ZiwxA0hJTKD0JVZ2ykzQAqc9tq7eJikopwCUDkIiQCMqJWQLwBNoeqITc+zI6CSlnNPqPOJGxNcdQAj7Djbl9MKFj47mJyTEqvXKBkqC05A1A4sKyaHkWkofzABA+L+kxm0S1JBwxzI2+/eJczQdAYkKWUbg5FVVASPLCHbyi9ac0guqB+N4DACC8zseG5lJGXAkdu/o90OlksO0LgHDiPTV0K6R/u2E4KKsbvgDI6vTn6GzNj93LLgLdhPBcigvLg0fHKJS13qGspJ2Yr1FU13ICjt4Z1Nk+RjERUfTe+5XkGJNSzt4AhF/7tS9uxVyslO8bAMjwQAKa2mPoO9/5N7yzMACyZdsKskdy4maaBnom6fTJNtAeIS99jwAkGyIQ//X3XqAtUKMTYx4Awm///atlqDAm0Yai5HsCIG+d6QeonaEnd3oCEP6NN358hppbx+nrv5t31wCk5kYb/fPr1+lvfmO5ACCngfdbOodocEaqEnJi1RuA1Db2UJZ1D2hYraK4sJhqWIsKQJh+5USz6A24X9+uOdM9s1E6uwv6lfH7c/2t+0UYiFigCMEUrdbWdg9zmzm3MwcAKSlZBfpR5wNrPuf9WwgAMTYvujKxjOyVq5o0D9MZVTd1S2cZWWteK2xwZaQID7v09DT0c8hFikcMHvxpaSmiGfv1n8mGpABWcUGDJT84WSbXSAsqKODGQCdkKtshVZsr6FZTaL6TajmDCEbGBR2CG9c6O/vAcc4WN4CmQPX29tHp0+AfoyyoAQ0DTG8ndD52bubbtm0D9UCR6hLMw3h4VwqMlQ9+n3/Hu1mav/Pwnk0i21tX1ySaTHk8/czDQob4Wvl17KNV9IZYoaZz6tQFETDw2LtvB4J/TXWR58w7c7qQecuf8a4a6n8bAYXetlABgyLL+vWFyOiWI2hRCipKrYe35ykBKueBLsvz3xOgUPhKGOjfMM5BI02FX5+akrQBvY9mUBX0uefspwZjvvxF5jofrIy1EqX6S2VVcypjLVyLau6zbqyAeJ9z7/turoSKSZXTNZVK9jooGpSXZ4/xPhXzw1AB4T4jn9XiKPf9qpk/riKmOPG4D1WS04NKpcBGThyojvhYTSdoLQYAMuuiWnEMx3NCrQ+uz4BStXS9cIbuG+6nszfLoLYTRSszC+l8LbKcoOW47h/c53aLndbmrIKkKxIJ1WUIMkbpV3e+QK+fepNWZa6kEzfQt4XseFZ8JsVHxNNhKDBtK9qEDFwAnUOlhNcqIz1Um+sxhbEgI4+yE9NQKemli1WX0DgJ5RqXHCj2W++6gV4523sr/Ym9ptaBh/7RR8fFPcyV3oqKKldGnr+ur5HxHHsCeRbFkIG+kealZxlXEvPzs0UAyN+zw9iQK7R1dQ34f7MwR9Ugh3+LaaksC/zhh8dF03laWiIaWAOg+tiOdRJN/1AEzMxIEmIeR07KXh5W2AlH1diBbY0K+VVZvTZb5H45TRCbgLoPjzGnnQJ7ZCA1QYN4T9F8LNx8HUQv7EQFqKwelCX0V6CvLRXPy6OXOykcBmvFSwOoHTTTgaHr1KsYBTqj7u8XjPkrK95cbNfHFGTB6+rkKVEvuU9qGvP6vzp7L+YV+umun6cx5Ynhj2PatmwDAMcoXWqDQhj+tz59J+YmKjvoRTlyrpO2rLKjByGQ4tMsNDg9BAO5IOqBDG1Fp1QBixqRmd5AM1csZBWF1x9u5g4yoX9oyefoXTRrG4d5ClSTGUlpcQSeQ0+BrFasTtxG3RMV1DeBc6MEWPh1TSnm44i0JYN69Rj2oZI6J65RkqVYNN2fq/++x2/wsQdPycZibiQOD1NKSo4+VH7clcWpcXmSZlQVdRpZ9gBlVDiOCpYeo2ONws+GB6+3RalPoNE7HLK2PVCTaqTOkasuYRde+7XPA+9zWthm8b3GfpYt5ic0V7EltXJ4rBVVkmwYJxZTRdsbeF0CCd17xopL2RHbqRUBeVZiEdaFBoDHFqqttpIZFZzwcBudOMyJSZmVN6sKjtk0AkAtgdGzn91OnT0y0WhSWXr+exIVkEFQPT/6oAGVPPn9WQAJhttiH2jIZcQ5jp6XtZCuLihMJns07ztELaqgvNkCqe1LjZAEtsNm0N3cbwqU1TuHQ1UYWQ3LtaxyMkvRTu1D6OWJoHgo+/3pf/487cnPpDOgJsaHdqHXxQIAjIoFZKB5hAogLBOuFyp66OK1DvpPz0MNcEz+lpkrkRMS7LMpINPteASG2AD65LULwD3grxrHz9S10pHLPVA1C6LPPveQeJ8Ft6bUOQxyttNf/N0NMH2s9LnPyB4Zjuv8Teo4J610/ICkYIUjjkqNl6IQQUk2ClTr4ixojH/wd6X020/lUni0ic5cG6ULVSwYcVJ8thvHN6aMlZ1K65E937pvLIX4UxuNDjctKg1rUQEI069OnJQ0mjsBIPdKvxJn7jZD94swlYbNq7gyMq+/yBzN5zt2bBISkN6yrbf7/Xt5/5cBQHbs3Cx4/E1NDa5dLyyE5CxkdKcmZ+gY+Nw8LHhoPPr4LmHixZQ0IwBZs2Y56EoZIhvPAIXfZxdhDlq4YZMlM5kmx5UMXiBZ15+lNdnccWBgSAASBhtlZQiqFaVrLgDCizF/b+3aFVRb0yR6Q+4GgPAxbd6ylmKwCA1hX5hyxWM5HN2jECjwvgraGXjxLfAPYJDC/+bx5FO76YP98rzo8SAACJ/T4jV5ouGcFa/00HKh/O//1wAI7zM7txcWZXt4mHjeR/deBfn/AwCJAgUjGyDkbC2C1zsEIDx/02OSKScugy7UwCF5sJuK0vNoVcZy+tkZNL1qpSr8lRufBepVFA2MDgKoRCMTC/CJh/UEAIkN8pBt8GDIxmc4CDpbU4bgpY8eX/MIna28jGZSprr4BiArs5YhIWCi8tpyBFjKQRoSrHcDQLh/jw1DWb3QqDTG84qTK5xc0jSxewEgn//8M6Kiy6p5LDseB7Uglu0tLS2jbnilGAEI9zBu2rxG9JS51nrQMVgdi9fNEngxTUDWuOxqLegekhLEAIRptTz8/dDwjwA9NiYcjeUwRUNiZBK0mgD0GQ1hja1s6aeReg7kfAOQdcs42wpzSTTyRLK8J4Le/WdaBQApyIDyWFQ4Xao6RS1KGnUxAIh5Ng39DmMABiaagos1UwA3FWxC/wH3Y5iprreS2oYa0Pxuovw4eJdAUvzdI82Unx1OiVF+1BAwgGBJ0keL49PoZncNDUAfdj4Awp/dlP8lut4GlaVutyjDXAAkNTyboiCrW91/YE4AkhmzDtWHHLo08F3X0rQ68tcBzpuoqlMGgzzuJwCxhYRRccZzVN78LgX7x+P85KLiaEPYPk0tvZdwz970ACAp9k1osG+CQ7xkMHgDkET7arjGF9PFxu/eAkAiQjIoI6oYVCyYFMZGwVDvuvAfibJCFbSpUwguXCjlZ5BvABIGivyWnbnUDwUzMY8NAKSt3Y45F0Y/f/PaggFIckoUZWJOzNAYGtDraXzIQlcv3zsA4criV3/zGQoHze4G6Ik2qz89tzGaYqD25guAONED9Pt/9RF988tbQXGT9+WdApA/AT1qRYaN8lLNlAeqOg9vANLYPEY/+VkzffbTTMWChPNdAJAfv19NswCz+7YloK/KQa+814m14qj4vbkAyIGf2igi3ALVrAlihtNijUUDIEy/Wr9+PR05Kks5dzIWi3610N9094vY0S/S67tfxAcAyYLBHnOHtQHWQn/vbj/nq0fA2ADL2/XOqM7VvCyrHzpgk9Cf+fv+qhl2ZoqziDol4KTdD28XGfKammocM0yGkKmLjIhE46fMmrCZFw8GGNycV15eJQJ+733OyckQD3b2EWhuboM03zmR8WNAziCEBz+MuQ+ksDBP9NZwQM+/zRnE3FzIwIFLyVxtbhL1Pn7+vmz6lNlO/r3c3Ewo3NRQR7v7Qc/vaTCgwaNxXxnYTCmn20iA1Ef2bhNByonj512Xj70S9jyyFVKxZ2nVqgL0TwwIYzMdTDzx5C768AM5/72rLXo/72Qu+OoX4X32BjUsX8sL5tWrNeL8GxvIfR2rPm4+xy+++ILYpe9853sejtL6t31VQLypXXp72imYv6MrawyC9DY0B/xOzsF8ylju7SwciHjPH83r1k2Bxn0zzg8jC1Jmyd2fBInH45CMDcv8t/Ee1XNlKsTdzI0rKr+P7c5a3EabbrDAfUTyI/42nQV1/yZXRTSu4Kyxn9Wz+hIExaCHUlbTgbq512ZjBcQvSO6PdtXmv5fFL6EweC6cqD0DrrqJcmIzKSUimWp762G+hgc+jtMK+klBUj5ARjaaKf9DOBgPTQ3S7vxdAowEwzH6bNU59KL0gz7loI15JQiCRiD3KSmZkCvAvFGVBYQUnJUtSF2G4CaSPrpymPwn/i977wEeV3ZeCf4VUYWccyYAgiACCbJJNnMmO7CD1N1utSRLbe+MR2Ov5fl2xzPe2R17Zr5JDuM0lteWNbJkWVa3pFbnRHY3c84EQZAAiJxzKqBQac9/Q9UFCDA1qW6vdfW1UKx69d599916757/P/85GCmVIjHrt8zrpCj76nrIUeGFvN7msTU76OBpBEu42BfXUM/zJ7fugahGhhDQaGvvoEOoR2MHZZ1x4u9HjmNcI30kQyaat3v88Z0CbDBVUx9j69a1oH5dFMqNel92jBHPiaee2in8Q3QLISPNwherV1dSY3MXNbZ04dxtuDfKiccRabuSk11VzXUgkNRF5nMUXgATCLCFbDBFhG9CQWYuorfM32YGwAR1Qho5iOyAmEtY/Acw3rGoZdtQWUxdQ+MAMhnU3m+n4fEQVKRaQJGBGzkkh2dn21DsLmsB493l4q8HPP6xcZlxiIrCb1BdO/63ttfh87TiHDPhcJ0Aus7o5AD19feRI8pGSQnIIjszAUIg4wxHb66bON50EPK+bnp0yRa62HmMKgpXUG5KEQ1N9tEPDkJ6NCGH1mV2Cv+edrt8FhWAhlUQn0tnuiKgIs1/I+yELcdUzoVNFb9F9X1XqXEICmrqGea2FgM8owYVm/RMHEUBuiyAz8h30bqMF6h14iK1dZ8KZ971/XUaX4gO5dDq/F3IwJwlj11mv+OCJZAP3k2X+98GfVEa43mw0NMtHcXWNruqWUSm1IkaBW5wYsLAycVryCHvD154pljtkRoOjsBzmwF4YG8qcTxXOorGH8PYfVcEf9kbhD1i8lNrQF1D4TjUvIY8sraGaX6VufsA+EDLQ3BgbAbUu8lmmkEmRh7YChni3VANy6Urna8gGxWpo5Eb2Kk8A2aQ3igh+TswLn+7aysfh3kg7yNIZ883UwMi6+KcVK2Lzd5Jzzy1BvMkBpmQVKgw7RefjyLDF/JJulG0HTUgfb3IoAyDiicLvafhvG6BbLFuNoucuwyu4mJl5H/V6mJkGaOxPrBigRyg9945K7JDs16tSgU5XNCaxPdCMoDBax13lATlARSC+5T0e4i9QZSE9De//gWqKkmiLdUZdORSL851ln79sfQwAImFlDdr98nztNPfvn6dCrIBsKqy5DFQ0+VU96sg6K8zSpjFGRWNrJbMLJ1qmwGgg7UEVK4Ot0zQS5tQ58NKgdkye5GKtUwwIM9/GvfDaOsAfft7LdQNl/J/8xvFODrLZ0uwx8/XT95BUQdaeVExNdbLuo6lS4opDdQwblMwW+3om6K/+ul1+pP/Y4N477/+4BoCQNcB/LvJi7514xpw86mHeH5+Pn3r98foV768GRLi9bivnXhgNKwHBkCYfsWFWG3ttyscldfFbA+LfnXrkW59R9eLlGARzTfKfhSvt8Pbg/XbF2p79mwVMrKcFv95tAcJQMz+hs3lbLxQlA80rplLSJQTeRxp0H1PPQagkCoWsywTyYWk49CtZ5EA5uXr6ODO3RvwUL0koopc0L6YsR9nDrh4naOC3ExKg14ks0wv6+kzlYszHjGqqJELNHNzs0HtawIguhnOPmkPi7DJEP9owDFfsWK5kKw8dOgUFLakEIEbBY5mFoDfkwtleQPhsWb/Am68YGB5TC4AZZD0LgzDeL+8DWdCCtAfPxYWnPXh7I5eYD/+xLZbakAWA4T3O3/MBS3vo7AwC2OTjkirpIqFTbbUWMwHXXy+2rSRt3/55a+J7/3lX/4lzk+mhRfKXvJ5mNmtCE0lUmQeKeiPALD5akH3A0JYGYuPdwUAa+F2ZwCysBCGqSIH2tQ8e8G5i05ZXC3Hx6Te8D7kb8iuRB+C0ZgTWMDpuaT7bE2JCB0EVSEvy4uCmyE34a8YGQpLjNG/ebUbnC2wxUaAi+7DHNAaNhaEq3nxejrYg/lqeIrIgxo0pXlF7yYAYZrZipwqLG5Ax/KgYLznBopfo6g6rxILUdALAN5TY1MEKPHhQTk0OUyHrh+mpNhE+COswtgG6Z1L7/LAiaPyA/jxqj10ouUMIqjyfioydupSBqbB6oZz+b7Ve2n/RSgegZajbC3Cc1TPt8BUZHC0d8iceQLPCb6Wmcnp4K0X0NErso6CAGj4lONioIq1YTMWIX7KhTwwj+EYfvev/vhtLLwjC0eLol6Y+557H5PXg4E9Zzt4vly8WCfoWmVlheIe9t57n8zpGvcrCcG7TZtWI7N+JEzdixJS72uoqwe+EvWS5hREliKkTM5CUPZxQAmoGPepymVLUDt3FP2HeiHq4bhN43O3Tfbdg/NkQ98l+SVU1zBFzR2qCD1qli005HiGpIJPFDLOayqSqbU3iJq3caqtOoUxW0EDg9eos18uaOyK2jIFB/bw/ROLH/37mDHGrKpsIxVmlwsZc75K7O4ejUWoCwudqelJcS8fh4iHCwX0XMTOKmgs6y7uc25W+JkGsE3EtbdTU1sdneiSkeFtZRN0E34k14cheJC8n3YVb6cDNz6m5DhJn0q2gNqlFv3MVJpWeD89dRsoU1V0rbedGkBJTIBfzY6lj1Bz55SgIaYmOmkUxec3h2SxbmF6CeXFr6AbvQewWFeeDg4JGEJBudBcBvnd1Oh8+qTjz8S/g8EYqs1CAA80n3Pdr4n3ZnzwllIKV7nxZXLQ0RzwaHEqqtykpx+0Onn9ZgA8xF8PK3xKUG5zJgDARdYeFocEDYkwrVuZ9SIdbPh/w/uNi4N0MZ5NMVFpVJq6leq634ISmke4la/IfR7XAvU0M4MwKcxBMGAaWctWmFSWI1AAo0ZQ/sYBWpJQ1zE+1UGXO38Chal8FH5PIMOBCgGMZRQ4n7lx6+la01XxbN3y6C7Q24cpMSkW8runAQZ0dk4BqmA/5mYjVVQsp227a1GP9obo6/QU6NedTFW0Uwbqj/YfkL8P7wT0oUWDOaOiF1qgumbR5oK4V2sqXFqak7ZuXYlgMkwTM2Po+989B9DWh/OXxeIosce/JQAJBtX4ASynJEtKHBtlMiWcW1xKDH3jWZlZq1j5JC0rzqLa8nQUk0/RH79yDWpmDvqVXRIcWJ2424QLy23U0TtN/+N/naT/8du7xeeTUPe0q4WSFfPeOjVJo6hnSgHtfAg4588PD+E3DKlp1GsNevzUgRqrL1Ql07TDS0sqSsU+4iETPjYoVb74nmC1SIbDf/qjZqqqiKV9W3G/Uiphba3dVJQrqVmXz1+gLJc0Z3XiXGMKJVjjOcHt333rPP2rX6oCTSuW/vAnzbhH9IC21ULemDgEGuTxWBiE2zgUvHKL11LMbBad+hjCDFgLPSg1rAcGQJh+dejQIfB/b3lSipNYrP086Fe37YD6kBdlLOmbnZUpKFq9vSjSEv4iki/LDrdc8PzBBwfvZncPZJvPEoB89Ze/hLqMfvEgYLUkvkFkA5VfrWvAf40CgOTlZ4n/mGbA7XYAhD9nMGPWLehBMulsrEjDD7VDh46HAQhnVljhhR/qTM26erVBXJvFAAiDJQYPbAp26ZKMit0rAGG34o0bV6PQvkvUeGgAwsXmq6Aaw3UmnKnhvupzeu75xwUA4Siqrnt4mACE6yTWoe7jCBSvvEoG8/+PAISvH0sLe8BfbWiQi7G57RcA5E4AZE1uNTUhWjmMYvS57e4ACM/xIFaryYg25yahEDwxgz6o+wiRRRsVJOdRGqLbBal5dK7lPCXFJCE676CTTSepID2f1hZhIT2CbOIN0BMVAFmSWQZpz0w6035RKDjJ+8dcAJKfkk3p8el0pF5mbj4tAFmzbCX1DKF+r19GpTUA4ZeVZezNkUK9KGaOtkZTNerXOLhQf62Jzpxlrx9epM+VINZ9jtzHIgCEaVVca8LPEhbJYDPTDz+UqoFm43u8E2CMwQbfN06fkQvfjSiQ53vOybOXsQSTgYGFAMjeHRuQUehH4Ez6KiwGQAJQEEuELGdl6UY6cqYNSkbwY14AgMTFRNEL21LpQlOAGhrH6EtPWGE+B6ppG8RI/Ir+dZcA5JHKnVjQ51JbbwMM1c7j3OXihyP3foCiGciq+gNuURfEbuyxCUm0tmwdQLKfpi3IEuHemonvs9s5K2TxeByoC1JTLxZz0XDWLhqmA63Q/Yo5QCszahCtH6cRheUXAyCBqAqAhQJaV1RBI6DzjWJB3dKNbNusXKDFum3wspmky12H0A/szD1CGzJfFovvuh7pJu6fB0BcWLBvzH+W3m/5Q3mdAEAyYlKpOv0JuojvjGFx97ABSHnqE3hOTyBrJOkxGoDw66UZe4Q09iQ8PdwAc6yW1Tl8DeM7jXqfR6RgCRbCg+ONyD7FA2zkUP9EPbUNfwKw9hV81ynm6CyAyvnWV6FaxSpUk5Qfvxlqt7CrAAAgAElEQVRUrElxPSuXrqD9WJzmZKfA2LMe35HZGa3EGVIAZB18f6rWpEFw4pD4XAMQfp2KbM2JU2ckxfkeAIgN2b5Vq5YKk88rl7rp/BnQKz8tAAE1LK9sBz29FV5gqTECgIxOztK332ykOMyRbzyeewsAsSLT/M3/9D791lfXUn5Wwi0A5PAV1NF1+gXo4LhTVrwDZptOOgdalROSzvGoBdpegtqVuwAgVxom6Cdv9tE3v15E8QigcLsXAPKT/a3ifvvlPSUwJGymjoFR0C/rbwtAoqCE1X5ZskoeFA3rgQCQT2M++POmX4krdYeWmpIqIuBM1WIaDpvlpaenCsfb5ubWO339gXw+H3zM4TurI8yliBicEPX5rdKROn1v/FXqWUFEaBJAk+I2OjpEL335BWGaxTKty5aVC1O7dKgsjcAw6+OPjuKzadq5az1dhAIUO/yKm43heh1U2QTuw3wlJt6WQYfOSMzPTGze/KiQ5eWMB1MYBkEb0GlvNv/bunWD8GDhepEbN5pFxsr0tJAZjBxkUzgzEKFQ8U2U20KFo6anCoOHtWtXCI+P69elH4UAIDrdaijlmACDVbBuXG/DmKk0L75n0nHud2KYtCGdAWGlqI2bVsCMrQWF95FFpSiAVlEXBm7Mt+dmvqevB18jLXtcVFQkZPa4BRBl1XNroXlnShabDup6W/58buZDU3oiwYl7zYTw+a5ZuxyAcDFlrIVByK2Zj0ghp1y0R/q0UAbEPP8IlWrulbRqhgQiaXp+BSfUfpOZHxX5vYVccgHK2UCxLf5qOpeVMxphLhWnWeRxOEtiNbMh4k3OxCgaFm+HaLHceM4pqY5aqDyhhKb9M9Q6aRSiu7lviqbEqQd9PPUtPq5JH9OfO5A13VKwifY3fSIKhdnleAZUqiWpS6gstQw+A+N04LqkE+Um5dDKnJU0AxnUD+s/DN8jStLLKDM+k062n4YRlorwGgCE5+aG4nXU2N9MbYOtYl92QfFRmSWoIUUkonFNjSL00PTcucBZXq4heXzFbnr34oc0O6l9UgwKK7Z5bsfT9NYnLE+KqCF+Oxmp6fDFWEPHjp+hq1C701WrLJoRQo3F/KazwpoGyQXl+ZDJnZycFplYXuhx4+30vNJ1WhzYYINF/jf/DouKC+id/cfl9qpglQVeQsrbwIHfQ0ryKNzM19MJyJbq7KUdXhLc/IEuLCrlwgRnTxNK/riydDmi66l0pg6ULlDMAkG5vX56uCAxWpxtobob47S6xg+Vqmi6eOMiWUFpUnXK4Qwqj7/CjrKfakD88Cbwg0by2MavUWvXNbrWKoVMtOhFrCMdzt3L6RgyYrMAHrOzduHgvGXVTrrR3gg5YERkEXXlVpOLSL4QU0G2ID6ZKiu+QG9dRlYEvxXf1BCtyrSDWjgD3v1JenLl43S0SWZJZ5D9SLNEKIc+9Rt1uJ6k4tRCiuLMP7wsjjSCkjJopVS3HIeMeAsc4O14b5w8jtegFOaj3JjltDxtGx3r+5/yPH2SKWAJInuAvnPbW/44ne1rBU3RTV1TqOWxjVN54kaKs0MSvedtNteAfLEcIQe2QU22fG2XWRVusXGcHZLGvQwYuE1MQHnOzxLwLFjhwjWT94/xaTAE4pU7ty2alqbvIrczHiCfFaQ4KyK/w83qc6CGayfARRzkbz3UM1KPvxCBQbA4M6kE1+gyeYNSbdCFKRNjz6by3J3UD9PB1v5ToGw9SR1j5wVYiY1CNgC0sRu9p0C5agYVcxsASBzmYhL9wR8cFPtwIusyq+SCbcp5fN2GGcorjkaGKh8UwHYanZCiAdwCPpntibVspr6BPmQCz2O+SVqWX/iTyDG2gFIYghSvbDJTJJu8J1hts7iuMjthCSKTEJLPfqcV18mviukdmuUAxoYq3n756Roax5y9frWNLjcN0Xf/dAu19blglppKLz9TI/vhkZkTFpP47nvtoHKF6Ou70ygFHi11LaCbQZimuiKL3j/YCBbQKP3alx4hz/AotXYM0sErmEvw1PF4Q8hEOygV9STtE1bauTQWaoIz9MrlCdDkQA9E/UdBiouGg2NUVLJEHC8LAd5pKLuJcwJACaCmS57UBH33Fekx8msvymzRCAwYozFHuHV1dFI0vGHk+eN7iZJ5ko2Ccm5X6jvob966SX/4v6+lY9d66YMzHqrIuw5H+xEIKsg5NqzOmTMgzEaxUzz1XSvBWmuW3nnnnQdCw3ogAGTp0qWigxwtupf2WdKvFuznAnUfublMcYE8HMBIa2sHHiT9KCqMFPrey/ney7Z3C0AWypLo49wJgPB2C1FTPJ5xUevC0XSW2H3+hWepAdf25MnziLLMokA7HanWOOjpF0KW7VyYNmBSmnQf5P7ljdfMFvC/zTqJSB0BZDpx3K1b14ssBwMNLSfI32EJON4Pq9nkwJyLa0SOHDkjtuXG2RpWq+L2hS/shWzuCQFiOLqoaS/h8dFEZR4HqGDo8eK/zz77GDSvWZpT3rBMkORAkaS5MNOfPfpoLW40s8L92BzX+ylEn39d5teDcEaAlauuIyMwf9uFjqcXaxLMRBbdOmPCQEUX7fPC1qSe6PGasxhVb/KxdAZLf3/u8U2ak/naWEDf5Q+DMz4MQk6funpbZayF6VaGF4s6ngnZBd1IL2LVA88EfhasTyyTESARiJPzgotntfJUSKX5ecEXnv+8iNfgwUgOczZB/P7c2I96H8vL8GtrrEEr4nCZ3iY6ghI05UV8TW/Of13zFLjwXr4rj+JtcXTFcy2iNGWOOwMaPQCqBsSkg5mvnVgkb8neQu80v0tFiYVUnVoFescsHWz7RJ4T+uvj6DFaNPj8u5fswQLHS29dfDsMGqqzV6KWII5OdgCAaBoQgyAVEHFjcfBM5dP0/bPfjxDDADoMhGayx8IDEJb5x5bheyMQXl50riiQv9h2OSI9zN4/TMNS226ASdrAyBC19csHe8ATgiRtKXjduTDsOovsiLzH2CZR14TCaW460GK3SPU+vS/9e+Pfhv6Nzb0nRAY/7MUEmhFLgLP4hgWA6dyFa3CUBx0JJoJiXA2n9CgUx65fAz8F3ANuNh0DHU6qOIUQ+RV9FwBVGQBCRSnsAeWAY335Cjpw6gBNDFZh/sqJE4Acqvh+cIgywElngLNlbSE1dZ5BPUg/WUGJszrk4kdnnjkow07t3OxQ09LnPwY6Lnf5+d2/Tm8e/F/hE2XAk5++DNSedLqOzNcUgCoLnYgxQnAoPaUQniNygTk+KukfLkSbsxTV0AHOfWXpVnD3E+jSgB21GhNUwDXzWDyebvmAti7fgHkHr5NrJyk3vwr7lb/DzNApGlFKQqnxlbQkeQPVDcxS+6hcaA1CUS0R48JtZUEcFoh+Ogu1spjUD8g/Lb00NmMOz4YmqW7oDVCQpI+SJYSFM4rpGRhvyF9OkwCY/LMemfRT4/RBsc0ThU/Q8Z6PacQ7hKktjxcKjFC2qj/gmF0goDxI3JHsmA0eG9y8Xreo15CvEVBS8242hPs1MljcGDBUZj1B7cOXqHVIysCL4+C5xy0uBpLCCalUnLSNbo58grGVdCOuqZR/J8PCCy43MvqWGdAVy6iyEHUsrT+lselukQUR+4rORgZpKahI6XSm4UOAk100zKyE+i5at6acfvSzD1D38AgyBnIexiXIWpAvfW0dascgpQwANTJ1CcGQm+L9Wfi3JMRJhbbmK3FYIKfQW28iCxiQNQtWeIDMqvoUu5NrNZS3G+ZStFuiSs+0DMA5QInyzUqzy2hQxDxBKQhjt2TjuHLbDJJAKznZBusAWQMxBdpfDArqe1Bn9fb+81S9ei2tWpGJMYuil/YtAxCJg5ywusGyWEZggn54oBfgKEQZyS66cpPp55LmuWd9Mv3FDy7Rt39/H12AQeF7J+BRk+ig8qwoykm0UT58dywImLKqG7dxj5eaeiZAwQpRElge3NLhsebMkK953TkbkGAcbl+YK/Ka25SvyR99t4021aTSumrUjvhC1K1KIGyYSqNQFuUWD9WtpFi5JkpZLmlpI1AL/b3vXKHfBA2rKD+B/u+/bqCshH6atcKyQj0qe5TyG1ZOwnqBm697FbXcvI51WTOCszLr+mnaAwEgjz32GApgL9PQ8L3VRnxe6FfhAbyN9wcvdnmRy4XoXPDLaikMSDgK/zDa5wGA8HkxAHn6mSfFc//v/15K7zIAqV29TPhitIJ3qCVHHxQA4WNs27YRQCJG0BYWAiC8jQtp+eJiGO9BYYblctlRlh3K2cOEa1KS4d3B0pUMPvjf587VCd7oUph6MWA++MnJ8KUrLMoSUWkGKevXr0IUchCO7VwQf/cApKAwG/suhWrT+YcKQIqKskXdx4kTkl72TwWA8LkmJcdDAGDpbZWxfgFAbgUgSZAGLYkuptMTFz41AEmPTqUl8UV0qP0IlaeAuuROpcQoRF/bDtOUDwXQInMif1ocLd1UuJky3dnUO95Lh2/KIsnMxByqRWbEi9qR420n8ZDlGqsIAKnAQpUVkM52nH0gAGRlxgrQwLqpf3xgUQBSjewAY73GrlbRRwYgnLWoLC2j5aBovb7/PVCXsNh4iACEj8vBn+07NtK16y1Uh8zLYgBk745aamnvhnnbubsGIEMzw1RTWoULY6FDx0EhXQCA5GYgog051cryNDp9FdF7tPsBIC/u/Sb97OO/Dt9jl+auFTUg9a1nwhF+DUB4oxgslHVbDIBwkKOqdBdAUDrmxggNTMCMEe7n7UMN4NB303Prn0ak2QOA0QvKkQQVJgDxWRJAQ3qG8pOcdKZT1nKYAGRzWQL1jfSCgjQ1B4CkJ0JgIWMX9XsaqAmiC9wYgNgtxVSbDbVG0G98AKCsqhfCQvDU0Cco6HdRcVwhItAOOjt47KEBEIJTfDkyIJPTw9Q8KLNm3OYDkLyEdYJG19gli/dvB0D489rSpyjGBUnhpu+FAYgFIHkK2d3dq/8Z1TUfhffIappGYXtiIi9Qg/Tn3/6HWwAIywT/8tf34rc+gfowD41hDBcCICc+9tHmDSvoxz8+RbPTqs7iIQKQPU9ugXx5jAhQcoH4+NAYvfnBWSpeVkvrViPwnA2526crAYyjbwEg9W1T9OYJpiMRPb0RdLvqLHrlnVZqamcwN0nrVubQ2StjENqIg+R0LDIzkPzX2eYFAAiPdwDXkdu9AJBPTo4hODJEv/vPK+4ZgLx5TNZrf3VfOf3RD06Bjghz1kSYOt8GgMy01wAITyIQ34t6NumR82napwYgfEN4+umn6Sc/+YkwH7yXtmXzBjp/4dJDW8TfS1/kL3ZhGkcNPDFY8YjpWNyY31tUlE95edli8rahcN2sF7nb486nufD3FstoLEbBul0GZH79wfxt+d8mHUl/bppxeSAs8Oj6NYKSdvZ0najBSIXzbklpLmQjI9EW8QNCJEEXkWqaD1On5koWy4fCYjLGOnL4q7/6knC0f+ut/QIs6L5ph23eB/uScEtC4RtTHTgkOj4uo2oMRFiWl29+16/fFPK/eVBzYZCSAllJBiPsSRIdLWtbOHPCY8GFrxcu1AnAYl4PdvSOUJcixeuaXsPbJoLnvWPHejoOZ3ZNw4p4r0igsND1Wqjom/fHfdXjqmtKGJQth2LNxYuNiPZECmT1dZyf/TCL7HlfOtrKr9mjQ0dn+XpoSg9HNnVWx40izfltfnH2QpS2uSBg8SyIHONbHbZv9xvKhllVLuRGz5+7Hqa16O3lcfXv2KRbyS3E5+HV8a2fm8fFI4MlbeQ8YALelOpnEhYaqoicr3/QHsmG8LaC98yZDfVNHaq34D1NvQrTndAfqzpGCGHrORUZmlYlOq52p9WW+DSMbEjk80g2xPQEYWWr1fAoODMjlYzCTe2vAEWmrdB4l9dD9iJ8jubxxQZB2pu3m24M36DOyW7aVbCDbgxdpwYsAvX3YlFozMXoXv+0oE8+seQp8VM503WSeuEyzXSiGDj4bsrfLK7JsGdYREf7p7nuLEAVKcsFWOHMih4T7pc5v8NZPS/TaYyMkRoMfR6uUAxtLd5E713/UCh7cW2BOA0Up+uGOxetXFIFGouLLt2Q58Hj96Wdz4DuMol70QAWF63U0tmO80AUclRRwVR21xZitR5VeGtQUecOtjHsRn9NiqoFi1VuOwBAzuIeNQw6pzYX5POxqs8RD0empABu0Pl0/Mw5ZEzkYoIXOrLvdvRTeSlAqjNguNizseSaFatBdxmkS3U6tQZPJqgKrV+ThAVXkggqdSPb398r5VLZ6E3/ph1RSpVHuSvz55wV5qJ0bihtx7ZWemLj1+li4xGIu8AHqnADPCZGqKH9DArdo/G7lf3k+y77poh9OKFyaCmcM2QBfzclWlW2CZc5PiWd0pOLBN0oNXU5rqWFjl7ro9xYLzWDHjzYP0Pl+Rng7SfSMfhPcUu3HCafUgoahUJURipUr+Jz6INGGQ0eBc1Yt5fXJNLhywcwd+Xv15UkWR1WjGtOUjFVpu+BGtIEXetrgXLULOo8ViJbEE2tfdMo5A0gQ4AsFuRKW+CGvjShENt4kQWMpoMd+/EMitD2gvAw4ZYsrqlSdsLz0wqaEbco+G3oNjsrqXRTU5xhkfuwOJknKPvIVKIlSVsAeJKpofcNAK9eXI9o8gJA6xaP+h8Haptq8p+jy23vIpMA4YiAfMaxb9Q0iqDlvnAPsstMDCf0dtb+S2rsOUr9o5KKzMUiIT8YCjVfgXFlN44ZQ5NQQhsYjqKD8P/wos4nCtkAr09G35MgW1uzIh9MhQwa98paqrHpRnIrDyJrqAheYspZHJ9lQPr4W3/xIbJMMgMUBWUsL+aA6BvWmgFkj7jZbWBoILvKzeORGR2b3UOxjhXyPcxxn0UCrSKIZ8SpguyeJrkvK7XQ7/z+v6MVHIyERPi3f/gzOJVHUR2e/ZevSRW0P/6Dr0OUIpUeqcoE7U5mixyYF8jDiNfOKNwhnOruhIwhq+a9+n4XXW1kU0wfGBrp9M+fkqIIs/A0i7LLbb2dHWRBrQ23GejsjqmxvwG3c27JCPD6Qcfj9sgjq8g3Lt93QK1ucpg9O3D+EDQRfQDN6r/9zQ1KTYqilx8vpqF+uW005oRFZSe9Y9PU0SLPyZIh91tQUECXrnfRu6eG6D/++ka63tJIryFhFPBfIL9SyUsArY5bw80muL/Le4ljZg25QfPq7OykN954I5w5Ex/eR/vUAKQI3PGCgiI6eersPR2ei743b3qUPvjw43v63kPdeAEAwg/PvXu3Ler9wZKyvDjnBS4/HDkzwv/dySfkdsBh/jnOX7iaVJj50d7FFrMLRYVNAGIeUxvNMS+ZC8JWr64R0rn1V5upES7mqx6pFDetmzc7BaXCXIDq13phy9ryejHLC9uwco2IeN5at8LvsWlhbW01vfrqW+FumVSh+QtW3q9Jn9L1IEwrYooW950NA5k6wDUkrEjTgnQrf8Z1LidPXqDhYXYglQsIVvTR/TSVn/TnGgzwtqIGQq2vedulS5eAHhYr3NHFDx7nox+25hib577Q9WTzNbOmRm+zARGi7m6otUFz3bymJkXMBKumMhUfnx/4ppGjplNIACavB5+Hrg1JTpbUDgYrdwLMC2ceIhkapn5FtplLx5JjdfdAZGl5gciQnTktTSfngu0wp2fOwjQy/rcee85vLkF+zgu/sAwrP2zUUpj/BpTCkAiZq2aJka8FWFEcbotZ14GPdcE1xWi6RWS/4rtwppYt8j6vVW1q33OoVup68fyzcT2HGAeuGYj0Se+J1+Sb3JvotPcszbDUJJoVtBOmkKU4Umhz+lY6N3SOWqaYGiG/b14NsV+DYlQav5RKYkrpjZbXQAGJBY3BLG630NacHZSFYtY3m39GUyhY3V34OApxZ+jqEDLlUN8x66kyHPmgHyRBtSmKSrEAsWABc6T9EHjSrWokIkAhfK+BHG3kNzT3fEMMSMSJy79liaWiBuTqIFScZiOSvHw5w8B9Bn4T+UuF2lIDahD098szlsBwrQALy1hq6W2jQxePUXCGwbo8plXVZISgxhQO4ICuFwTHm5v5u1zIiNME8wJg6WsqroJcmIfvkgxw1M3G5gig4DcNXgC5dOFKHcXEyUWYVVXq21k5SLmi+3k2KrVDSeFBwSsWpKuqNiDii+JyBNGiYjy0sqKalhQUYsH5CTxbGmimNwW1GRIQzYB6EhcvF3ysaMWNF7A8Xtz43KZCcl5x1twO9/Wdq19CgfcNikfdQEvvFRQ5ywAegyO+33BjahiTGLnZHJ7Is8ImJVKtVizU1URMxlg7MNdEc4QoFsIH1Uu3QuHKQU3dnZQMWtoV1O05cP+qzi5E/6Cc1zJMI3iuJ8fJeoCdFXup3TMKYBuAAhtqFbAeY8+/XMjRRiM7XlGQQkcgrsAtCvVa+pbEoIsBErdNBV9BZsAl6G/1nTN0rnEUAhmgY0F5jFseKC3PrYlH/YSXclJCIpM3DW5gMxbsEyjktlrayTcdqRNMAOVJnD9UzaxhKXx5mjHOZCym5Vzi39/klBw3K+S6LVFKqhcAZUnqGlDVSlH748VCv4caet7DqEoajx/Px1ioG3GrzHpK1HNMzrKpnAQgM5AI0wCE/60fyxZ7kGqK91ByfIEAPqdvvIp7CxNF7VAHq6LSnLWgzE3h+xBdQdZnoD8Ag88WzKUY8k5Jmvq6R3OovDwHz0SoXQ1LpUaPL1L/EeW0ooZkk3i/saGXqstrIAn/AeaFAiX+BMBZXfcRkeO14NpYfbLORQd1eL3icMrn1RRoZQ4F1iuhsLxtO5T4MFx1R6QC3pW60/Rf/uL36Jd21mDMZgEe4ZkzNUMHzrZSrDMAypIbFL8gAptEVeWpFKvmYAz6a1cAJIQdagDi8wLwIGB4BvUe7x8eholoN7341Ep6Yr2khAVQB2bD/Y8bA5AoUMhFQ/1OD+YJt/ZeeZ7T+P34Uc/CrXzZUsqAKSI3B6rXO1tbxWtNM4/JgqQvKHr/+W+u0pd3FVM2MnvcGiEWlJ+NzvPxAEC6W6SylTVVPtuWlJZQe3cX/enrHfR//W9rMFY++tmRYfjXTOC5IIHiqAowjECBcErVr1ljITowsA/WFX00PNQD+rsEeffbPjUA2bRpE1Q4hrAgkid4t439IxJxEc6dlyf7uWgLABCOrKdBj/1uvD94W9aST01NQVakQ+i9L1Yv8nkHIF/+8vOQdoRh0802+uIX94nMwPvvHhaeHDtQfL7/QylB+6ABCBuFJcKs6NKlq3PqEO4XgPACY8uWdWJRfQ11LAwM2XWYsySHDp0Iq9IwWHkQAISNw3bvQbT13UNiSj9IAFJSkodFQCxdviSjcv+UAQifPzulcway7krzLwDIXQAQzoC0+ttpwC950BqA8OuKuOVUHr+MuuBbcHxAcqdvB0CKY0soKzqLPmlX3hVQWYo0MMZBnXDgP86CcJtVkVu9jQYgm3O3UaIzhca8YwLsxaGI+hSyJN2TULLROMKQR74fALIjfzud7jkNTxIs+m4DQB4pWyki3/UohOaWm5pNG8vBZ2cJagC19v5OOnzlBM1MQM70cwBA+H6worKc9sN7y+mSkdG7BSC8bXZGOVSf4ukEZM8ZgOxYv4XqGk9SMFry8+8HgCTGZsCxfgX8Xcbh31EOn4dRuo46kpGJnnCA4UEBEC7UdiHTlodsXEKslIsfBB2oC7UNE8OgJRWkUyHoZC1DEAGY/AR+C0Uw5FyKuRiiOETPmXc/CrB6phsZ89FW0AKjQTvKpCNXjyPiP7QgAOGIf457KwBNLAqVJ+l4vVw8+jlLoQBISmYCFOFslIxi487Jq1SSijFJz8TCPURnB27g/1sfOAARffD20arCr9Cop4M6hk8vCEDKslCPBSpU5+jJuwIgOgC3fcW/wJjcpGvthwUA4Vad/wxAIMRiWvpEYbXf76af/hTy3PMASElJJlgHjjsCkLbmYSrIKaS/+z6O8QAByMYNMQiawrsG95d+UBYH2/vp3Jmj9N++9R/o+R3VYQDC59SFBMKHMNMuykykoakgLV/mprKixLsCIMcbJuno2XHUUEXR2cudqB9ZSptXSJbGwwYgf/dWC7X1eOi3X5QePXcLQN44MUDLSrMgvZ2IehSYEr7fD0B4Geu62QUBiCVuhMYubAPrBAF3ALcf/OAHkdv+fbz61ADkueeeo/c/+PiOEf/5fdu0cR2s3VuEE/bnoi1Cv1q3rlZQrO6l8JwXspwV4f90vQgDNNM/5G4AiN5mvveDGTFfjHKjx/R2BdCmLO58asMLLzwtHMhbWtqQAWGN7UEUHrUIfw0/EHrLTSVlaVw8jvbpRby+cQmlFCz6ubHRn1kAzcdkpRimQDFoKykpFNEMVh1j8MbZCa6x4boMnQViCpiuy1hIXYvVP3T0no/JBXbcystL4JkBNQwAD953fX2jiLbp8+Z+6/1xdG4WxmncdGG1VnDh97gv+nucDTFlRPl8t8Bw7CJkelkpzMxiyO9FBswsDOd35XWVG5jqWbxdEor+a1dVwBjxvEE7kpExM9tmghKpRiVXcZoVYl5nPl/tMJ+OB6Smt/H+5qtUyffk8fh7+jgmANVntlgmRH6uiq+NYnhz+4WyIGYG0MzChJWxkM3q6pILMNO7IjLS5ivjAnChd7iEC+OUqD5TAfUgB3/1fQGRaUuUynBgTC06Uo1IZLj/6nuo9Q5H+Jl3FIqR0SwRvFYZEy2IoDMbcmjQB/W5KEI36VYqSqwzIFamZ4VpWbguZtfV+1ZkbeSYcPrCQkXgq/M7N4NygRkyTBK5P0tjy2lV6ir6Uc/31feYbaV2ZmRAMqNgBpe6AdF/C70BjwAJLgw6G7Z9IvcLFAsDNTvmSp+nh/Z3v4fC1EhCijMv3GrT19BK0FjebX+LEu1JWBjG0qk+aegWbr4IFJoz7yI8NuxbnSu+ZCZW40F1WJ2yBtJa8K4AACAASURBVHKtB8TuxPwJb4D7Sjhb4qC91TvoaOMpUcgsxge3gF3VmyBLmoBMgAtytCPIgByF+3M32RRfO4TIqdpxmH5qAcjRUVk+zeDY3EwvS5prA0xJq4qIFkSU2Dg9o0ZAu0Xz/UOoAjHQgFpTWS6trF5ObZ1N1NouszZOpubw5ziw36tegz5kQ8ZAnD+8nyamJL3F74uix3bsoZ++cQ5zIYp27yijkw3fB81EFpzasKDm4lo9GJq+yXKs4hj4SL/nQzYtHYIE66qegKpSPaReU0Qm5ELTAcjtykJkLkLXTSVRhKGdUyvDIaIcInnfHTWEMmJBeeY2AxWhJfCa0c0ekq898KsI0RTVwnwtAMpww9gwAMcIDfdlQzLVTmsr8siF8UpL5Oj9DH0AWeD1aUuQkWBZWielBGLpatMkuVDkPI3nQ1mhHYvtUXhjTMI80YksRhoyD5ISy+ORjBqoT06OUOcUMnlWGXEPeJEthUoRt5Cf/SpkJDqnTBbqRuM428oqqWmkEypxDTQJnytuluA01OAi198Ng0ZudpVhteK66MZReo+KSgeRLbI5ZTZoWlkf5MVxBBx1Qf1n4DcRyWTy71y3zMSllIbf+aX2H4czZPxZkC230djLLfzMAK1It7KcjZSbVkHH6n9AQb8c90crHkPtkZM+PnEcYg1l8KyZwrj0o9ZllkLT8n780tcewbinwVMC/w7JrEh0PMCdTKZB6r+LhvpWiN/X4MA4fDwy6LWfngedX2Y3OCvvnZFj6YIL94zyDGL6mS2gMgMhOZYzUCWLQeZCnIcHQRalxFlc5KVnn35S3H+z8BVm/8Uis5eRlU6Pry+n4d5LlAgJcXE8RzK9+RGMJ3vHKDMjEd8rBciFxw3WCtyCyAbEuNT1QmYXexPvv/5RL11q9tDeTQm0JBfGzA2jyIaM0W+/vEZ8HkAdqkUpUlq5IxMyYzkD9bfRUTnnb7ZK+tQsfrdReJ9bTmEKsjCyIH8EReHatDYBGVluFhTB6/Zf/+YyrSpLoq0r0smDTEZijBzDyQGsp+DdJl6PySxe6apc8oBlcfnmCH1wrpt+/TmppPXX7/RQdt4MvIkgxIC6bm4Bh5VuouaDW1JSEr31HaggbqkABc5P//AP/xA+/v28+FQAJCcnB8U31ffsfs6Lvaf27aXXfiYL3D4X7Tb0q7fflq6d99O4XoQzI4WFeXPqRbQh3+32+VkCEK6hkI7kTlq5sgpghA1o/LR79xZkDs7gpnCrJv79ABBOmz733JPCb4UldVnqmNdLPGZcjBmHSBMDN14gpabCXwBzp7OzR4GUEdEnTvfzfrhwfDEAwuPM14KzWZwBYdoV7+dhABD2D2loaEYfkc40+OD3C0D43NaDenWt/iYkj+WNS7Z/2gCER8AF2sWGjTWoB2kAjW78FwCEB2URAJJGaZRlzabLAZl11gAkGjSANYnrKB2FvUPeQTo7fhJuvD5KwsM4zZ4GadEkFEj6yW3FQxFPjP7pHvJikdE53U4jYafkuQCEMyAFKHp3gTLTMIZ6K4CUhQBIHDweduXvpZsTTcio5NCZnpM0AL+COe1TAJCapBU0BsnRm3Bs57YYAEmCb8Oe6p308bXD8G2QqJQBSEpcInxNQFcqrqFhSFR+fP4QakJGPhcAJA4qPVmQGs/NTqar1+U1vVcAsmPTLvr40FUEakCb27QE3g8foRhX3tvvFYCsXf4kFvFuAKIW0JkSqKHzCGoCQCXVBp0PEYD4AuMC7Fbmwp8Bz4RTva0wzJX0F78jl/LBmU+MsdCyvAlIyYI+xd4jeNB8DDBSHsqmMqgN2QEGj1zuRqaslSry87DQRK0K5nnXUD95p6OEMtgA7ulDPXJBOONE1u4uAQjTwqpycygO9S83ho4/cACSDOfy5Vlbxf3vdNOruHicmVG0TAOAxGJhX5axGypfiFwrih6fy50ACGebNlZ+BTSsHwsAEuVAvdDyvWIcJgFaboISHA+w9sb+HgBf0HkNAJKdlkPdA5CFVgpUCwEQ3o8bNWHDQyN04ljXAwUgGWkj9OIXXyArsFwxdA44s8rGl0/vWof5ar8FgBw8cQ3XPUjbt9eQM1ZJ4N4GgLx1aICOXx6nZ3fGU3lxTJhV8W9//xL92e9sg1oXald+DgDk2Nk++uBUN/3GsxBFQI3Y3QAQHvff+POz9B/+GerfAH7/+p1uABDvbQHId//7JFgxEDTwjghDwq6uW4PRc2/gi//rUwGQ+3U/Z0THhn/3Wjdytyd1X9t9SvrV3RxT14vw4p4jZJz9uV29yJ2yJPy55hibWZGF6kDMKLNpVqej52bEnSPceuHMhdz7ABbff/8jFHW7RT3FxYvX59QDhKOSBofflGQ1vSicKsJj9l3cAA1++UJjqTMrXFTOimRsfpSFCAbL8XJUipWuXC63ACsBaEBOI1Jk8hO5P7wPBjW1tcuhmsXu7VPhIioeRz0u/NrMooibI25Y+jx5fPS4+WYj0SU+Jz4Oq2hNoT+XLtaLf5tjPzfTpPTNjZBtQIvtG4OwbFkxDMZscAJvnFM3o/vLcrzzMx/66xr/mJmDufUiRpRcfYn7qOtceJy58Xjo45m8dfNaza3DmMvLv/WamnUYkdeR+hVInRoPTnN+877MTAfL865dV0Unjl8SngtG6BihLrUwNjMdhsQtc8nDTWc+dNAR3bKoLILMTKjiZTidawoRL+I54yH6pE8Dm1pjVBRdfKLGmDN5yJiId/Q15+9owBCHAlDFZBJvqf2xlL65b3mwyPcs6K/OjHDheLgmSS38xLbgNceG4qjCX0Wn7UopR2Q1QrQv9RmRfRgGmLgwdY6WxVRAYtJHE3ANnoKiy+DMAKKL0wAdXiGva2ZktZzw/AyIHlMuRp7bbq37ioM/QXF8CTWN3RD1IuL05ths6CyDrIyR1x9/le+KOHm12zkaA8iKbM/cScf7j4r+h/s0qyO7cJhQcZQnah6jvoleutbRJExXxfAjgqoV/tyQRS3JKhAu3gevfEzWGRV5NE/H6HN4fiIbopuZCYn8Lo3x4QJfwzNG+x+Ery2PpeKl2TFv/bMOAJAUqqkpoUv1n6h5JSeNC7K44SydZRQLZTkfA9hHUEkdTwyuBHjJoqqqdHrzrWtUuTwTUeZBqm+Uvh3cR5dL9m9yEtLsqgZEZ4qnZ6BqxJMPDX7mtKxgLYwjS5A9aKXGbu2/BL8WlcHRzxQv3K/D1wI1INrngywQLJAlJ3x08f9DKEAPYhtxDDjex0TLqG42zs9llfcmLngecUqwwe3R4mpx3z13M0TNfTP4GeGcnUXis8qSM6AblorfHwMjJGmosdVHVUvcdLkRvlLwbQgo+V5XLGo5ffICT48j+GVVP/QZSavh5otXBezhHyhLEmPxb5GReJsSBfilXfwcQLAMc+tK3w2aGJEKhjZw7xNU1N6FAXdBYZObBWPBbQo1H26cK7egKsbn1+Oo27CzaQdavwpK7Vz+dbrZf5IGJ1ogvZuKay0XzyEWIYB0rOgvfl8by7+J+pVRutq+H5K43SLDx0paYr9KBln2ARkjNW9Y4nVrzcvUOVQnBACyk8rxuYNaO7toYGiITp6+To+wsMGQF1QgKWbBrTAnjmqWF0Ooow1F8VIUIC8vkXo6ZTG4Q3lz8Wu3fRsd+PgkAkmTGKds8fkM/E5gAy1eu3BPDUzLCeJDZijBKmsmpoIRJVKXEwUfaJOYE274VXCbhvpeUnIvvNwy6YXnvkJssRE10UZlxcXi84LsbLIpk00nAJo7DypxaKOj0xSfobKIKisaBNiyqiwkmxN+5/UW6uyfpa89AU+QdDlPdXD5R293UfWyTNr0SC72j6SHkrVl3ySrujYorQxnQHx+Odeab/ZTPEw5uY1MDNDm9evF63aIYChdGtSzyvtPWgnEd5RMN98H/+DvrgAcWumXt8MqQWVAkJ6jyUE5FzpQt8utuCpHZEC4/dGrl2gl3N5rkT352wNDyCINYk6Ow6xSykPzI6kV4hvcAgDvAW8B5cE08srFa8IW4dO4on8qAMLu56dOnacxKA/dS1tVW0MD4Gvea93IvRzjnrddAIDcD/3qTsfVCw+O8LPGMy/oW1oQSYTK1nya10IAxHxPqE6phcz8v/P7wQs7vbgzwYHpxaG/I2kBSmUB0fe9e3eKBd8MVE7On68XxoMmfcikRYT3rQph+bMwSFI3Yz6OmRngf8+nii1GHeN9zf9uTk6moGpxv/fs2QOQES1cd9944/1btt2+/VFQydqpqalFULxMGhcXs+u2EI1IgyAuEI9sOLdwmvfHssAlpUV06uRF+aBTY2leA/P6aAqGWfyuAWFyCtyLK0vhfXFFUK9M8KD7zsCAARc3c34w3W2hORQuvGUWj1rd8HXTY26Di7WmrumCflNiWd2L5fGstwKN2wEREwiFV9jhwYgAEX7gmWJCkfOI0KAiIMRCmVArKVmSi8zW5QhFjdcLunvqQSpWqvo9pquYoMOI0Ipz42dymOaE14YqVbiIGh4fptqUmNt4TytIieEFYAnPK/W7EMXpfAyzP1h82rRnCJtBagoWd0MNjSVK7Qt9jYASFoKQR7C6+Jw04FFH5fNSn+/w7aUDtvfFB3YU27uDbnrS/YJUPQp20ogPPhi+mzQGtZllzkqRCWn3tQhAEg8JU35fAhBNzVFRVmMBFh4zPohxDuHzFcOqv4fXkLUVm875onxHNrUtjxcMU8U7vN9bsYygYmlsl+7MpKLoJXRyFDUt+k1B1Yoc24KwqBMeGI+X7aX3Gg5IryJ1LoFpXEeMi+yBj1ZkV0PJJoqO1oEipgGP8hEx+xJi+VcFFMTRFM0rnNHG/q0wmIs0ubOgAaSsAlXKbZRlDP/YwjUewSBoIegVg++nn9oIH4YmQS0lm1xgREWBgqVoaW4EvGYCcvHH63p/SPFfMMH9Ixto3bpMOnv1PXp01WZEa920/8jbWKiiLgL78HolPcQHA7uEBLkAD8JUkpsf1DF9P3p801dpDPTYseleutp6BOMo+86USp0BsViUehAWnR7lqcPbTIPWws0JiqM2hA1ocIn3u5T3QZITJmqKbpOm9iXGBxkPh6KeTSRgsYdjbsjdJGoJP2k7R/XXC+S5oyUAQK4vcVFhtote+2hQqDStLEukC9cmUcugCuOtElTYYKYQmFGO3sgSWnxSJjgUkIv1IFOLE9vkjjFPrMrYzmqPgF3OFHD72uOJAEqzdKm7AWRFL6hEkULslHj1rKVE/KYVACG5YHQhkxil/EE4uOZTFDWvXnRiG29Qfn918bPIOE3R9e4T6I4LqozyOk8yHUlxTfl+nZFQTimo4UqKge8KVOya+z7CXFK0PJzTrFcrYuGZ74+s7WpLnodbd5q413BmqG+0C5H2RHrn44+xMIbXBOoTl5fm03R8AmR0pShFOuhlmfHZCBAOwNgwUrAchfPiNoZsW0qyBBvT0zDffPcY5lwI81e+54VXjK6t4X/r8QzMxiEnI4GJLdQqvw8aXmxMtXg94ekCAFEGp9RHv/Zrj2IeZlE8wB6SW5QWuAFjSLEp1VYj0wGFMG6z3gCl5ebL18h4OZUS1Dj7f6DFIyBLSpXqytU+eutwN33tyRQox0F1St1jZtQ94wQc2c/VT9CvvlAM64IMCqpn9NQIsnCKYmeB6h4UTcS+OzrkWN9oukk5udKIkD3oXKCncWtrvYnjy+L1NATwReNjOtS6BfeugcFR+pMfN9OO2mTaXqOAMoKkGoBoDxieG0GFZt45d5M6UXD//O5CmBMOQNWN61imAWYlSJxBkGoCRfbcGlFcH5WMDFUon/ourkRQcvpTuaLfNwBh9ZydO3fSh/sPyoG4h/bkE3voo48P3xJlvoddPPhN5wEQrX71aehXC3Vy/oKQj8ML6GI433K9CGdF2tq6EJ2fWHDx+PMGIHwOjz8OF1U8xLheYL9y5/08ARCzJmHPnscQHQA1ISsR4PiCUOoyG9OjEqD9/frr+x8aAGFvkkyobZ0+dflTARDO7GzeshpF5zcEnYvbLwDIwgCEx2ZZRREeZgl09KiM4NIvAIgcBwOAVPprqJ3aaMw6KgAIZ3AgSgqwUUPHZj6hwQDU1VTdx2rXoxRNMZTpzEY0FcsmpCXeGYMSzj8SALIqYQ31QhGocwbRu0UASE5iEXwcaigNvP4fXvjpLQAkBgsEO3sfoID90cJ1dKX9CqK8WNB9TgAIX96nn9qAxUknDYG+eq8AZKwTNTgr0xBN76HC3GLqGewG91tmyO4WgBTC1TwvfSk198KscaRRyJF+lgCE+16WvoIyQQNLSUulv/qgD1Ku6r4RgAs5sgf7tiTT5RtTiNZ7yT+TApwcobaGHgIAeWabHXUZ49Q0wGpb9ocCQKry9iA7Aef6lgO3BSDaRBNlArSj5hvUM1oHhTIJpDizvxgAKUxbBSO9WiGt3dhzAveBBNA2SwSL4MS5ekGH3og6RR+c0T0QIeBWAN+mKACz4bHr8CBR6nJ4fz4AiYpKgreEm959j93r7Q8cgHzjX+wVxfNVyyRoeRAA5MTZLjp6cYi+8cVU9BcBgXkAZALP7P/nT6/Tv//N5ZSfm/1zASA+AKUTdUP04dl++j+fW0KJsQB6dwAgdchGffu9bvrdb6yg944PQQnLQ2X5oK3eBoBYkDGztL8AtbF++KUdCNePmmutu3l93wCE3c+5IOXiJSmDebeNI/7VVcvp408+nXzX3R7vjtvdxnzwbtWv7ngMY4Pb0aq4RoELsVlJiQEe+44wIOH6CLPpfZgZkPlZgfl9Woyioxe0Jq3C7CPvd/361Yjqp4N6dRXGg7ygj0jv8nHMDMj8InT+3AuKEDeW8tP71pkS3c9IVP5WOo55DPP1YtF93hf3d+3alSJS2tc3gP8GhZ8IZxE2b35EyMq2QxGDKV11dTdE7YluPCaaYmVKZ+oMiaSoyX5q7qz+Lm/PtLUNG1bBRPFIuIidP+f+LpTZMQvTtfcHb7cEKjcsNXv2zFWjmBwRWvWFSMYiEk2dT1u63XzjsdHjzn91Jsak4Onz51RrNPTSdZuz33nSkYtdr4XmsNw2kiHQY8Hnoc+FMyFhaUijgHjOHFfsiNqKZYjO+bG4uCGj7zYVRQ9nPXCsOVkNHcnH28oNOfw5L6RUpkIUk6uFuQVUAB3w52Jfuzp2eC7z1IhWrseCYqVWq0wHU6kKXqSJOcFkLpUhEdkQ/T7+WjibwV/npIYaIh30t7o4oymPKD4LF6xztkNuZYtXX+J/q59V2Xg1jdqHqM8F3q44J7jcojak0gnaYBALpNkbNOhXjt9JkPrEMVLgH+zH/5h+NUUMhCM5H1XnydW0kXEVnQrPFPIPR1IVEQpVJKsRPhGdVQkPpNwmKAPkc/IjVoPuyVMigMilGE9kHvh/dvxvV8I+2j/+poiohpuRZahEwe4yGB4OTw/RJUj0ekDDEIISinaT4kqg2rwaQbcLYGHWNdpJZ1vOIMIO129dfB7Zc6Sgnfuh5ykfW73WGTvOiIQz1uNzZcwRRpfnIRCOjHyG3WHwmX9Wy94i4s52x2i7dqyFX8iwyIBYFb3KT71YFCnqDpzCvbPKS8PNC0O5XwsQug/3wyxw9FcvXyfoQYCk9MGR18XnXkQ9g/Cx4MZZVqdDXsdZ9V4IY83AIxP+GPGIfp9FBmkEhd1s66EzZCJzapPRU94/NwivIpAi98VFz9pNHiX2OI78Per74OxsxA+D1WhDQRlZx12QktRljUbxt44S9zghGIBagorMaooO4jiYwD85A9fqWSXZigxDWABgTDqac3aLbJJuIlRCLJGovzWgXM8x9hY4nHDzz0YyHMgRyX2o36p4zb83u3w/Vt0zywtiqbhois62XoRXBVPt5OeBACRZle8G/9sxUSred6tMqMczheyOOh5Ls9rlPPd5keFShfo6kp0cnUcrIZv74aW/IpcF0rfwI+E2qvx9+LUTXiSoGxdtbNRLlflPoBA/idpHpPADU23HYZTHjWl+4C/I81D0u9rCLyEKfh5F5W0I9si+psUhQAGq4dWmZkqJT6ScjCyKScFcRZYqFnNswH9d7KcPamjc0mFa6PeoTKYX8v51rVRQWA7fGaILF3HfJizolW+Hd9qDfsgO2zBOXpVFsMM7xALvHW5RFlkzNoXsmN0hMwc+P4rhlV9NDChx/+q3tiOLlwKjvXHQE31UEo9t1e2xrGgpAILMkg2C3ZGkZG9n7LPIosjMyJSShY7DGk3fzU4eaaKDZ3roN7+US85oXBsltmMFNVL0AXP0W69cpyX5MfTUrkoKqnuUdxx0ccU1tICK5cPvk9vAgAwyXoM/hxX+HtzKly+jlAQ5d4MAeFo0RgvfsMRyapHMdNghtMDSwNy+9XoTjCmD9K+/nAeWMaj66h461iePYUWw26nuqN0Ai3/+RhOtr8TzHeIR11qmqDSjHUIQsl8jEGPoGpBiUd1gO2kJYOrdTD299aIG5H5d0e8bgKxZs0aYkQyP3JsTOLuf80KuoUFKHX7mbREAsmnTWkHTuRf1qzudy2KLQVPlR++DgZqmaXUCofICmfvCC+OFuPF3A0Ai/HqV8jdWvgv1gfvCfeZrVlJSQFevNglZXm56X1wrYB5bAwsTJC206GZ60EJ9juyXzazMaHfk9fxxNMGTXEjLmxsDCS7+Z5UtTsezM7oP5jzSj8QmlLBWrFhOZ89exLVunVMDoo9hUrT0efj9EUAoCstVCpWPyduLonHUgZw+fUlEhXR/eJ/mgl9fa30ZzPNKSYmHzGw5TA0vi4eCCSDn0pgkfU0fQ76OcNj1MeZS9EwOth7XiLIVbzufmsfXlQsRb9kfUvphaomJpNSGd0PH0vs0KWomAOHVs1Vrshr1G3NsQ9Si2w7+67qqGurs64U5mFxkiwYjPjlxDYoS7vF6QRyE5r1e4WrqE1Op9Htc5xH21+AhU0ZavG2YjqXrTfgwGjBgu5BaWDOAcSByVAxaUCPBk0L0B/+prtndGF9NA0M/w7UcMBzU+wtTu8R28tysOG7Eo4RXaWrXGn/w/tUxCoN4QOPzjhQsCng7te1y3yoqQCYESvpUTxdoDNr7SwLL6EhIu91GANi9ApBwf4zjmTjStF/0jxq8Ko2w9Fuir2ruMs6aUiCO8ZXmBWLH/G6OPR8mb2l0eZqNF3nRqShvHASAalBhQjFtytsivEluTMDfaEBGZwXNEYvDYmRGlqaU0tHm42LBzbztfvCxxSUDgJhPF+OCdfP3G6FdYXvF2DT7YNKygsMKjInTUdfU6sYx5LkGdbEwNguhFkVsJaid8nvr1hXgPjMDFaIeBD/kAoSz6dNMX0ETv2X12+Ratim1aLahpmESC1xuqyrWUCZkh680wgumQz6b46BQyMau3FiISiteRSkJo4LMKkpNzKPUlGSY0vXQiUtSVMYB4RIdrAkpbxB+nwVNuIVYXk6pO5k1B3zbAsVcNKdNLvz5ss6oBf+sA14KINpwUzhLvC6Mj4e6lxw3fj4mJcIkGAaXfoybZ2yM9sOocGhCqgoFxVjIKLh1StaNBO1YrDok7So0C36+5n6GAI7CNwAAEEX/s0WpYBW29SsRBmZaBUKSFhPyR+6Tdqd8VjjBINixETCeZZ6hEhanztM704rAh+w7HhtkH5b0H91C8EGxKXNCh1Zf4mPghjCjzBz1thtXfAW1Iajh6fwIDiCyUJ5bLKhIQ2NyfiMGR1PjEdWt7ORyykuDOhcyGrPIbLDCpKa/zfohtsD3RbT0TEk/K03dSxM4xoWmd7AgdoO9IWVfi9NqcN68WB0gqz+K4lJd5EO/J1H7gZwKzQyjkH9CUnqiYbIYY5dj349ou3/4i6jPsNAIag5OnuiHoSUyliEd7IKypqoLCqHWQ9dIWgBtNPjT5wlCIM2q2pkQ5QGAyLEP+QepIC+WNiCQarO2iLGrgQFhfrQMtJQUrqB0VXMxDV+THBhMc4uKd5LHJa/1iKLf5YH6ZAEY5/bKK1x+ME1fexFmiqAlWqDyyc2qqI8B3HOOXOilg6cH6Jsvl6NIXwIJ8CGFgiC3AExZp9X2g0MSHLCh5YSyIy8shtx5YZF4f3pwkCagEMpNP4sYgLizZb2IG/MjCKosN7vVT3/yozaqhgv7rjUAUcpLhqB8x21yxBMGIMPeKfrR0UZc/xC2T6LjzS6qLe5BAEuCr6stzdQ/KPd7bfga6m/leUQPbkb5wBWx/jh9Wvqr3Gu7bwDy0ksv0Q9/+MN7dj/fvm0TPDUu3XPdyL2e2F1vvwAA4UzEjh2b6GHTr3Qfb7f4523YWyQXKTwGJbJwvTcMjPRD72ECkE2b1gn38Gmkro8cOSlUHv6xABA9PmwGqOsZOFpWXl6Mm2e2eIifPctyw+0PDIDwNdsOR/SbNzuoq7P3vgDIxk0rhNTxIDidXMT/CwCiVqF3ACC4s+Pma6NtayCFfKOeBlBbJdrnBIBsjt9O6Q5ITXr+Xvbr5wxAkkBLyR8qp7rcY3MAyDJfLZXQcizVHVjk8TIPC1Os1d4IfU/dphYGIBXB1VRiraDXA3+7aAbkswAgG1zb6cbMNer3c+3DXABSEruUVmesEcGChtEbdHUEWXxVLM4ApCK1hGozaul453Gq774mLxNWV2xBJl5/zgDI1q1lYlF1vbHx/gEIMiApCRAYaTgDYzTpmrwYAFlZsQ2ceThRozg6Lj6OTte9B4qNXFxy+6wBCPehouqXkAlJwMIa1x8LuvevShT4WQKQ7KIrVJ2HDCSMEPvHJSB4UAAkP70SFLpaALcYGpvqofq2iL/a7QBIbcmToOlkiwzF2Rs/mwNArCiQT4pLQe1GSxiAJNkrkNVJgRrWT+YAEEcoBsaE1ZAxnqTh8THyWAdoMqofdSGyDuVOAKSgwCrm7t99r/GhABAnXNL37tkC0QbOuvU8EADyx392mIpyo+mxXShiqfM5RwAAIABJREFUXwSAjEGM5t/8wRX6t9+oQN2Rqsn4OQGQ+pYJeuvoEP3LL6ZQIurcRFsEgBy/fpOO1s/Si9tS6P06OxVnjFBCuvzOYgCkJOoprG86xPqGscD9tPsCIOnp6YiKV9FHH310TwDkH4v7+ZIlhUIt6W7MB+9l0O8lA8L7XahehLMiycmQhkxKEGCko6NH1IvoNh/MmJFvvYjV9KKFFrX6uGakft++3SKqznUg+/cfFrUTZqZibrZgruqNGZ0XD4AFouQ63W5+bqpymT4XHInXWYmFMysG3cMoANdKXHwMrfDE32dalnxPZka48Q/KzCjweyYVKwBVCX1s8xqJDIcqIty3bzudOHERkQyV+1TXc25xuy6ojWR3+Fi5eRmoYUkB9UoufjhbpI+3EFg1sz4mrcr0AdGF84u5jfP7ZmZFvw4X3qs08fz5zrWmC2WkzO1ulwWZvz9z3umoNkebLVCIkmOhvmFkXhh0zCl2xr9j3NH0SHkVlHAuI2KHa6ALs1nVSlPGOLinvD04w8DUKnEMw39D+HHwe+p/4h+c1VDZBWsc06pUJF51zcKZEJ3JYEaHVsTC631Rz1NnsJ3Oz8iIkSMaFBzNQOP9qH1Z3QZVjBMxKoNhS5AbiwhYWP1E9pCbPSnyvUiROqcIZOecM25a2baNTpa8K/ZpT5YFp/aAg7YOfhGMNYgRIGZZF3uSupwweFS0M05GhAvhjYrreNAa8nxLqM51KgJATMaToKCpgVngj38I5z+ngtvcSF/zyD3FN6ImAF/GOftTWV2Yh7mgQLTRvYP2e2RE3gK1oyB40LFQ29qZuxv0h2iRwbg4coE6VFRWJ1sKY/IwBjaqSKmgo+1H8Xmr3AefxExYoimciNHiWqJ4fVqdKFMGVd8WAisI00Z6zmBGh/ORKQsNKQoWXJyDymU9TOEyCo+5Aw7mOqFlZibRqtU5dPHKOdyndPG3L0wj5ciovrdxvWF0nIw+N7RcxzZe1HpEU3XpIyiS9tCZ+sOgmEX658NimZsDHhl2FI9XLFlH8e5sZCogfAF545NX3hKf8z1Z3yvcPjuNQEFNt4Cihei9xsDBnN23ufHjIGSJbOtE4btoKjAY9KciSxVhWdgccls7htpmkRHaHEi1sxM3t+YoGamvzi6DO3gBXe7qhBCelZr7J6l5aAoZCxhBhKR/hG6WIGhjKszO9REBj8yQIC2CBZs8f1tC5D4eF6vVlVglTUkWz8JVHUZ84mtQ0bLq62AzBHpwnZMT4b2yFYHE0QGYBUphgIBFeoXYrMh0K+U665CknrkhHRwwMu46M82GmUKoAC07oximixvIMyv7GgVp6wPn/gqFxLIg2wWKZ29/S/h8o/AM5TYJc5MdK38FLvWXqDRvDWaUlUYn++jKzaPIxuD+uXQnxsUFGeKr1ARzUG7FRShgd1TCD+SHuB9YkbkoFO97p+3ItEAFEtQhFjCIsxbSQGwD9iP7NDHQQ251TeNjWFFMZotYVr7pwjLI+5fS33xbHoN5n1xjwE3Q41RzgZ5ndcisxTTu6TFR0oOlENK33Ab7LZDKllnKWW8OBDnkvdLlAO0sNI4gagLo10vpyoVj9MwTO5HllNSt8tJyGCnK/tgxSd2xcnzi09zkg/Q/t5EZKTUbmEilDEhfv/Z2PbV3DtMLTxeiqD0W1xz0TY+cp0HleO4ASPdAkvi7rzVRblYsPbFV0sPgOIb7kexbgB3j1bhMK2uDbhhcDsC7g9uadZuRiVHzEeuTSRVQC3vK4TnjQj/FeUZhbcTPDT4G6JkcNPnBW72oDfPRbzwjx8qp1NnGYc5pm5Rjyyrn52C++sNDU7Sl2kdNw0WUm+TB+Mqx7Mf8G5uU2Z2LTe9TXMoe8TrbVo31DWi7TU105coV2CDMk08XW92+3RcAYfndIB6U90qj+ly5ny9CveLhYt+L/v4BcNvkZH9Q7XYAZP4x5i9szc95McpZmtJSGA8BVfPDRdaL9As5Wt3MBehCi0B+T9/QzG35+3p73n9ZWTEtX44o5+vvC68NkypjLohNU7rIfhFTVTc883jzwU8kg3NrDQgbA5pUKP2gMwvh9Tmbi3FTbphrPnQzwcMCeEiAj/nXir/vUKnyxWo5zPOvhkEYq5wdP3ZB0LDM/snXc4Ga/px9LdasXY6UZn24dsa8HhzpnAtiJKizq8UI922hebYQYOT9moBkIbCqaVfmNRfbGXUfc+ldEpCE1YNMJSe9ylPzaz7NzQeVGHOcwmAEtQx6IYx1mWxYb8ylYKn3ef2l1oE5kGkuzSyko9fOEBulye+h70pJShBpdM0FgwS9yFegQxxf11OYBe1Mu4o1azzkrm1xkZqN8PdQQxJSyle8ln86+kUaCPXSmdBh2R2u9VAPDaxEIot1vG9LiGjyhhRnXp8bAxBHijqeeOao5Z3Yh3ytx8+OWo4wCEAfVp14ii7UvgcVI5yD2tbli6E9Q18R3+PsxxQWTieKf4q+q/0aY6HHSV8HcaxIeUv4+uhr6RuaCxX0+7LXDNp1f81PIDM7In8jc+azCW7U6wDqKMxWRJBZxf9uUpN4OwgBm7SYdNqWtos8gUk6PHSQnsx4GgtYOx3rP0wdUx2YzlbhVfLiki9T+zicqrGwvABDNy2paeHnha7lYOUrjYPM93Qn+BKEDQojPQubHvJbyjwuxL+jcL0IwId6HRjixaUeN5V5EdkyDTC4D/K8syHFu3fvI/TOO0cpJkFl/FCjhruY+JzvxW5lkjcDABqEZK64ZlzXY5dz7JHlm2HOFgcfjPdwv1JUEiw8HKhXEGOIbqYnF1JxzmooJ4Hz3XZc0cDkMWzgD9k8klfEKlAhVZ8wPB0BDyzjLj7nGhAlOcrGihYlp2qq61mhNib67ksMSwgz4LEpxZ8YqBYFAZp1G3brOSC/l5dcBbWr5XSjt4+ScF4zUEk83GglWeonzyn8zLEB1PjkvpjmE2WVNKhZ0BDtzllysgFhFIzvsF0s7s8ZCS6YFE5jwe+jvja1QPZIypjYB6hadjXeQfX7Cdj6UE8jF7lxcA3fvHGKerCY9GByWpxynoqeKdqQe1KehzsB9UdK6n0GEuNaFpg/c8K0k9uj1fuoe7gZErkXaHk+QIMtik5e+ylUsCRVZsozETaUFM8+FVRget2O2l+h843vU0y8PF5V7uOQfu1DACdR1Ow4cB0u3vgQ5olyAV5cXAa/nrV06sY/hJUS+f3EpFQAVDUX8L3EqGUw2RukWNDUdOsakPe8xHiMb1CaGXZ3w9RzZgMVFcEA8G0EMVSbUWaZTiDNoOIw+vxDtG2nvDbDI/0iC8cNZSJCjj8hMZfOnDsrpNinp9LIquZEkDcQtWtEX3yGKWMASlhTbFgu58G2zVvgzyLn7hiua1qmpK8l5CSTJV4+kzycEUZzBQDgIWLzX37/AL300gpkNdQchMpiAKpg3IKq3soBAY8gfs8nL/XT5WtD9PIXJV2NlfR0gEoEXzxSTlhL+g8OjYNOKfubhnqarCw5t9hhfhI+Kdx6B5VSG+5huh4uc2myFt/DXhEkRtaH23/883baWJtIezYAhKggxkQXfghTCoDgt9rY1U77L02h9hgWBDDm5PT4ilJ5g72CesoAgDO3zoEO6hyV94z4yW1Yd1jowoUW3Cf670uO974AyGOPPUZX6q5J2b97aDU1lSJqz4v7z7wtAkCESeJTu+m119594F18kACEO6cXykm40RQW5gpfjIGBYTHGDEbm10boEzKjzHcCIFzIzZSrqqpKyK19EM5+mPswaWDmQlf28Z8mAOFz37hxnXD/PX9Oar5zi4CHhQHIytqlwp/kZvNcc5/IeP8CgMiBvDMAYdpVSUYhZSam0pEWrgXg7302ACSDcqjUXo4bdpRY4J8NSRGOzwKAlF/eQp259TQeh/swxsMRdFLlwCbKhAymFxHxJudFYCH4hvgT8NdPTl5E4IGUMJZBU9GjFONRXOZ5d8gpNz6bTqSxOBkJ87JbMzKCE/Ch4DaDB+KMYwp/UYWAz7g9DACymXahiuUUlhxy8bsUEdva1NVwru6gdFc6vd33BiXYEynXkU8lCSVYjtrhGzAOE8ZhirHF0jstMqrP9EyuFxH9/BwDEI5oP/nEWjyTmwAplOrfPQIQ5tZvWLGbLjYeR+2IHDerAUDSEpdQHgq7rSgEPl0nx0fWoXw+Aci6JVspKyGV3rxwGQ7qsVQYmwRX8xAdusr33bsHIMsKHbS9No16hrGohRSxG6IlTmQ3ZhBUikc9zSAiye8fv4lF5N0DEB671MLLtLpsCfj0LgDCIWrsr0PNiu+uAYgLhfblRRsAFNic10bX2o5CKrUHru0VVJSxCrUmXrrafQBZGSydbwNA9m34LXrr2J9Qbk6RuKbRyEyU5j4i/IE+Ovdt2lb7dXijnEINTTPOOwZeEftQozAi6ky0VDt/bz4AiU7IIKcXfVM1GbzNYgAkhrZCPtdJnxy+KPrA7XYARGTb8F8Ambb09DRQAd0i8Opm93TLLL3y6oFFAUjNMi+VLVuJuRBPNZlSeGA+APHBgPVc8zDkj50wLwzQc3BDnw9Afu8/f0C/97s7gVIVwL4NAOFjfPVff0L/899vhOM7FL5+zgDkzPkR+vDkBP3WVwrgDSKBxEIApBV+Jte6PZD6dcL7KY02LJNZmMUASP+lKkpOigbwaKNVq6Lpvfd0vWD4Mt7xxT0DEI5mP//88/flYs7yu+9/8FE4NXzH3j3MDW6jfsVR/5Mnzz+wo98v8DA7sBA9hj+fv2/WjebIO0u4er2zkLZjBaiBW7IW/F0zqm3uS++Tsyzbtm0QBdplZSVQOmiEh0ar6lYkOrmQJK8GNmYWQh5TUSUQiVmIAqYzHbzPGaW9zd/TxzCzE+a5L0ztAvVigRTHQu/xMeaqUUUK9fgzzjJZFFVi/vfNfpjAjL/HEsbslcPpbp0ylwN4KwBJgmRhddUSOn5cen4s1OT+ZeRbj5Xs27yHqvqyOW/4LVPGVxerz59H4jvzfh9zMmhKGUX3b34GJJxKUHNsIdrXXDNEeT6CxmKEQUPxRjbM8JAR2/Ll0dFwVroyaT7heg8UHON+W5MlI0+Xu0F14LR8uNBbFnCLZipe6cNin1aV1eDPNf2JQYPOyLDS1ByqE18X7DOkIry8xC6MKkKBdyndoDrKDRRRKyLzw9HKl4GVqIxicbuiWPH5RJSvcOxEvZEadUHLUpkDfORM09mXSNYmPJQ8NurrcSg8zq6vFrHxIMY0ygN/A4x7zCSoBlC9GY6HBHh8HzTyHeSJHUF6Hsp1Si1tImGQKgc3Ul0yfDXQsodClKvEg+LwHK7olBdhHO7pYk5hrvrhs2GfTaLkScSTo5NoKDoGACSG4rHInQSl0wIwFo1iVyeM0qLhOeCa0mp0iMolwzs5Vp7jyXz9e5H/9msqFh9HGPjJY8cF8BuaWkuHab94Pzsqlx5N2CTkeLOisuj82DnqmJY1DhmoxcnF5xnRWXSoC14ImPdjs8NITihlI0SyWZlJngvqSJQ6lsFQQj1IpCg+LGggvy5aOBMidqLeY18QlUHk4G74/oGMRtCruNp4rZVrwl+chJmdpsRxFFfzulHs++TjW6gddNyeHpm1j08dExQMbnZLDKLsMpJrDSBS7ZTvDww3hLMLzlh5zZhaFfDIa8DPeqau5kHSNtqVRBnp2dTadZEa2+WzkamhuiDdDmpTADQXcc5QD7IojwEfyqHtDvm+f1adG/dDezjgdxBg3xR1PB3h9+nMG8bfgoJ8cR4OLryWkei4YBp12mQg0xUVMSH0qWLhZHcZbS7LozcuNOLemwKKTAxtXzZJ59vc1IEIszwBBYJt+HGMw2NEtRCoUNxsbpk131KdSjmpTmqHrOrABOgoGJ6ybPyOEBU+eX6COnq9YIEmk0+JIsAGPLwvznxws3J9FRsUovlCMIaMkeqhFcX5tBTGumNTUFnzHcSCN0JH489TMA9mVUR9diqADJAcw43LvyTqLUbH+ql78CYMNacpKtoLs1C5IC7P3UaxkJa+2PZjHiEs0OX7US54PCnKdl5qJZXlbaSDl7+DLFqB+HxiNEJ54ixVBhf0Zy6jUw2vUFbyUirJfRT0sUs0Mt1GI6ODCCbLIHR8opsSAfi4JbqlLKDLV4ksUitz0gBakHfzSHGD5OQ0aqpX9MG0TMrJygZIgtoXMhqvvvohueLcMO6T2SKwuciuqECxSHisXlVKebmFoATOCp+bMZiHjo7JYF12ZinmAvwp+mfowMGDNDIo54UFhfQhNYbsEM7tpa9WI2OSQH0dbVDEGqIvv/QFasP3GrqmaRjj7ML8tbOQA4rykxPc9NLX8+Q5cQYEtKzf+Z2f0ZderIGsrwzGWAB8MAFkn6fk/LKBiqfvS3/8t3W0cmkKMhFZYk3iAgDiFoJogsWj5qNDzvP+3iEaGlbiDyhcdwBsiv0hw+RQ139EzeFJBCvTM+RYJUBtKwYeaHLHmEdKrc4z5aDv/KSJstOj6dnNclsutg8oyrkD59vQdhMUzCB9+9A4/c7LpfTKRx7KjOkEDQvGklhDepWnSt/ILHWMyYDSYDvoaK58MGMuIxu0jH784x+HqZ6yE3du9wxAcnJyUMBbTseOa6fTOx+Et/jHIr+7alU1sghsknj/9vLzR+RhARBJdZEPXv1XU3A4k5Ofny2UtPhB0tnZAwndDiHpa37H/J7ut95HMW6O8eAfcs1HVVU5aEHnUXMiiw3NRWcEgFhuAZem3O58wKDBiLm4NalWptqU7pumGi0260xQZRbmL3QN5gOJuWMpFxa6/kTTr/i9xQCI+b7e17PPPgHX9QuCusY1UOxazs1mVTIoxrXbsrUWtMY2GuhX7roLnOR80Kj7cysImAtO9ee88DfH2xzPuVSXufUpYo4ZwGOxeSO7HAEO5tycD3gC4DGbY8xHCF+zJF5hy72FEIkO99mQ1VViX2ojNVgafPD3uN5D7WNjEVx6YYbVONoCgKDe5EOo3494T1P4db0J/q3VRqwABha14LeyvG14gYQ+a5CiMQLXkyhp3XhfMm0N7qP3rD/CAsFJtZ4tdNQl6y/kyRnAhr+v+uBIZmCjaVWR9zUlypkWAKVD7kIABM0w47oOrgNBs2LBF9efRrH96XjtoNT2YvK68eBBFJspMj1ldWRPDFHJwBpyQLlmNKabri05LPYVC9fpclknS2uQwOP3Hr3ioHhPGuWA6xszg1g71htdct1K43juXcs3qFYGIOwE26KL1yYCkKB/6tKm9ydS/GAsTduSyAMndg+yErPIQKRM30Qdho/SwUd/tK2f0gBeliu8Vge1nHH8dMYBLK9myDlaBwfiflyP68lWyguugvLOOPVFddEW9x5KtqZiwTcLD4YR6gi0YbtuGvPKB+jzKV+lCd8EqFdeer/nTX1BsCgw0az6HQCMRH5jkmajLqC8BqyupU0JGbaEX/OHaktTujeyzotQsDA4TJziFpqJULCCqGvhxopMoXG9iMdO1fxwQfK5qCibykDJbWppFPesEM7ZGS0XMewl6FC1Tn4Uy7od8qIFoVAVsMqBZTlebjGI/toV7SqA/WcmVUI+HWZxKYg0Q+rpyNlXBPAQ58zZbQAa8Rq5F4tDLbDB2/dp90RbJp4/bWqM5PeCFvkdbjbrIP5fBnsc+DszPS/wgriKlo1lzqXXkOyegMwuN5ezJEz5JMjmFqUmUEZcMjV0T8KRnaWEkclDQCUrYZZW5Hlof6My3RuTC0YvaDduRLu5+QC8/WoR73TbsfifEc7S6yozYNDmgsqUn2KjbJC29dGx8zNY+MtzsvmT1TVDf4payd8vz4lpY7pZbZJ2FGBdaZbUFW0Ma6MyWgFzRIpvotYxmcHyByW4ysBC26eUxOxBF2XFV1Fx+iosFqfo+NXviW2inbJOgZ+1VgQRdCvP3QXw6RYF4z5VrMSmjyyZzO3/Y+89oOM8z3PBdxoGM5gZ9N4LiUKABey9SRQpUZTlWJZs3zg3iePY8d3NubnZbHavz+49SW5O9qRc5zrrxFnHa19HsmxJdiSri5IoFrGCnSBI9N47ZlCm7fN+ZeYHOCABSZSUrD4dCoPBX77/+9v3vO/zPk9+0no4Xmcjm/EKDBml8pM/6MN4yGBWYA4qYsie7Fz3a9TUcYlae69CYfARSkIN0ZlbzwI04PpSlB7juy8RPiCpqakwqytCjTAkseMn4O7dE1Fn5G3PQpUpDrSnTM8aOvre26IW88De/fTPTyO7xjS0GVn3wEHUFSskkDBjzA4e3C9AF1mGAHrktTI8JEFbdfl6AHAXqExBqoNlwPkzEmBaoNpmUsXXFow3t4rKMD1wcIt4JlnwfrGjfsJmCUENy0aPbZEULFcyTBchy/adn5yj0pJUevhABdndfnr66dsYl1n66r/bCmEbCVItbHQ7J/sR4JpDNCuyg371HDh1DsIAjSP0tV+rRI1ICPejUrPDxW3W7vOKRt3S1AeRJrkNO8BcImSLuXX3dlJ5lXR6H1e+YC2NbZQNmha3vFVZcIuXlDAxj1L3tM/no1tNIzBN7KP/41trZR8xp9MUzdnuEQFAuP3zmSn6/N4CutwSgqS2j9YXDFEPDDA7FYAdGJ2m4bCcnzhQa2QZrKWnnzlPO7a7MXdpEJK8y2nLBiBc/8Ha3e0d6o2wxL1VVKwQN8i1a8vzDVni5pe/2CIZkMOHH0Rx/Yk7vDeWv4PoGp8EANF7531zJiMf0nIMRjhazkaHDLD4890AyIMP7kIm6AooQWNIFYN/iCi+cbv8Wabh9WT1MwCix0eP65492wTw6+npvysAKSzKhndJSqTwfLHr7TMAolGJyoJEBlx9WASAWPEi3JxVS20TnXBIUM+u+wxAWHK3dm4n9tZJHZZGKoRGfeFsBZ103B8AYgGP3TWcTom+NIrzJpBrMIOmk8ZoMm2AJtL6aMYzIcAHA5Kc2+DHb32XDtyopIJ+Kzl8lykHwdpc/HPjNs/FO76hSI7puWoJQAZS8yh9Yj2dLx+lcyuVj5Oe7xhAkABRke/FO162eTVA8itZ56EyOdiHBbx+57SHkiYzKXEqg1xM6UoYpBm7l0ZMQ5QFnwk3KKEeTOar++WGq/BzBpPlfZ1B+k9HvkBP1L1JlngXDSXBcDQbE5XkdVQHjvKAHweHyXMcKGdeTDLTQjmUEZcBt/QyeqX3BVEDwh3/1whAAgBRBx/cQx74FtRdufyhAUic1UVpiVVQJBqicV87ras8THXXX8XEu/9TB0DcDniSwW+jKqcYfWUpWESy2y0AC8r7RAGQynwrrcoao05cc3Wd8NFYIgAR7zkE9LgxGEkA5Wl4Yg5AWhUH4/sPA0A8SSugLGWmfVtBmxq8TZOg9SwGQGrzHwcdqoc6em8j2yEne4sBkBDctssy9pIToLKx+ziUt9qE67wGIDV5jwpw2dDzxqIAZGSsFwXq66k4twY0nh9BiCaO9q3/Kl1o+iUmqMi23QWAmMMOSjCvJHti1x0AxG5Ox8S5GO+7Njh/S0lyOwIRTPdeDIAkJcdTzepSGhrpo2ToCMQCINeusQy+GeBonI4fY7q/NyYAsUIe+Bv/4QkY6U2geN5Fj22UoCsrLRXnQp5XDUDGp2bo52/exLHbKCvHQU2NE/RH/+mACBwEgzIDdC8AMjI8Q//5v52l73175ycCQCzIhv7J9xvoyYeLaDVqRRYDIKfaw3CLt1NWRiIMDcdpU9HdAUioBwa2oCDaMJ4MIi9eXB5zaNkAhOs/Tp8+DV7l/CinfJ0s3naCD9/UzL4aMiX5ibcYACQx0Q0u2xp65x1JMfio2mIARG/fGJHW391tHWO0e2EGhNc3/n0hBSc1NVmAEaZpdXZ2w2F7IpLtMa7ngbwi13+8+SY7k85vYUQnjdkFoyqVzhhYLAbFGLW6cR3jMctalah2enRcjGHCO8+GjqhzVF/3wThBN46hsUDcqHCl+7HQS2Ph+DPGikXdMh4T98NILeIe79u3CzQ4drfvEiox7EMiG8cftKmYhfbsXU8nT1yJFr0uUkzOa0b6rNYX34Hzu/DaiUUNM64/n85m8Pgw+H1Erq8FtKtY124kMmrIzM3L0kFVJgyuuTh6NozT/hjKUyOIqKlJRWrZ4C/EUSXRYY6a6hC/2jOKEzXlxewwULX4Y7wOOWM9RTfhZd0o2tyQuYYuTUCdDBNQCzIdkUwEqC1mTflS2Q2mXEXmzDw5hnO4Derpe0KPgCvtpN4wjOmc70YVqpR5mCjIRnZi7cwOVH4U06vJP6ZMP/xofMXUZW+mIStrrEePR2c1bKmIXBvUsyLfp7HqVvSYxAjgd8502KaclNiRR87eTDg8x1MYdJLx3G6aSh+g6URFpUE2pQTsh1X4lwPsVY6a1x8WfRmRq2eoPRs0BNB1ztcgwoZAI/87vyoKCOJSVIaVu4uPiaOgiyT1GpS71CkSYE6dGwMA8Q+x0Z7+PhqdNWARbMtARzQkH7TiVQJUiRLh2ZA6AWUbFGHP2UCDASgZcffSLEzaAhNSeKHCu45yxwuo0j8IMDVEKYiyprZfpbyJEOVPhuhGGialkJrtyimhG+mg1GCy0Ug9NDjXh8mZUnDh6L6K8AuapKJdzXv6wOeBDQ+5Yd4v2rzsLgdFDcmgedkQXpjfnWp9pnOFZtTx4yETVnLAIhOiVLd0QXcQx6C3a+Z7bFzSLVgON2DqEJ8PHzxEN27V41mFYtpsSfPANIlGRuREadY/JKgc3ByYmOp6D2ucjN7acF+5HRA3SVtPPcNXoYrURmvLDyEL4aSzV5jOw7QY+WxnA0Ftdmi2cdZF0eOQfZmZkX1zABzY4iRNZWxasiYcAIcmToWpZlUmgBbcjCGIAYg+R84BhipOPgdmQAcJqsxTcDoF2QcZGd9UsQeZm3g61zhDfWPyvhqfNGRN8XtJbhwd3hiPgu4A6jacUGl4AAAgAElEQVQG6JUroLMYBDJmZ+Vk3h+OGh9aLMhYKxNgqx0FxdoAVqkVuTzJUBVSSlxFMipsR/YoLwOeSVPxcJSfAk1JPuO9/jbcm1Farw3ZULE/PCecCVKetSTbSvs2WOi9rtOQspU0QXF8+SXktqYCUA1TSdpWevPS34rvUX4s94msIbd4jKv2aiGc47mAzLIk28qoEPU77994nqYAKJ0JVqrM3U9pnkK61PIi6F89wviYmw2qVzbQNLlNjkP+HZktbutXPAqFqT7Ug7xPD2yFWAWex8fqlJQ4/l6YXwDZeRlFd+B65AwIN7dpNVkS2pC8mkEgTtUMz+VTenIhDPduUT3GSHulWNVznH209u7eCONbJ+hi0zBdhKUf+KR+ZH2KirOps7sBQCCOklMlZWlyVAZGbRacO/NG8bmvq4Vu3BzCHGcU7+RkUORkxiEUkhmmBGcPfeUrB8V96/Bdp8NH1ovvczOy4G0jMwpxcWkiAyKWz0iiHz59RjCTt24qpepVyJKwOqUqkEcIBMw7VduMWiFuIgOiPGHMuK6//Zfv09efrEYmLg7+KooBwf5aitLEKnOymekcnOW55RUUUwqyj9x6hnspL0fWGo0qpS0TANtUu7xWUsBRc9dIqhjPhyLKmTwvgZfOj/+lVYhH/e6T5QKAaDEff984fGJkVvhGr4+Ow0n9979UTX/5bCdtKoT3HN4p8oiILjQ2kDlBZn2aAFYmmlYIA8X+vvO0devWZdeBLAuAcAbjscceo+eff35Z8rvc2c8/fvgD1Y2o4/7of8QAIDU1lcokMapK8VHs+NMEQPh49KSSDfq4ZkT7i3BWZBgqC9zfdeuqwXVF6hTF0CxLzBPwRqT75PqfARB9XdwLgKxEoWE2xMfZ7HAxAFKzugyRGB8e4FEtfU2Di3X9fQZAMCofAIDwWGZDraXGtYreGz0JrytkADV2WQYAKQiuoAmkoTeZd9FrCSxHKc+SxQBAsmYLqdS/iibjRuim8wJV+7ZQj6WNBqzyBfhhAEgc6jYSu/PIMwZ6VX8GjRd00VhuF03kS+PFlU2gT7USVYJCVdEapk0IML6yHxMDvDcaoATZkuegwY5HKVDhpebyczTlgrIdH4OBxiXuc/y+EIDIBwADXnVl6oTUfQQg82V8TZQyAU8kuFin4ud4whCNgI5RhCyGHTwwlouFyBKdNh+ldF8+tYWbBFC1oIZj21AibfbmUWH/KOV3NNO6ngm6lmyi68lmOoF/J9PN1MV063/FAOSBvXsg+Qk1oMunaWV5GfngYjwy0bNkAFJZ/AC8JNLFO8EOiowFk+aJKVA0Wo5T/7Dk5C0XgORnoQYqI43euQoqUBDu0h8hAFlVuAIT1Tx65/J86tZCAJILUPD4Fodwi+7oGaF+FJXXd0CPC+afU6B9MQCJA3jwzkm+vbhH7wFACvLS6NFtbilcBhrPuBeGlYiSzyGrkAAlqudeHqEp79IBCO9zy9ZWSkG9TQA1HQl2l3hXZ7rSaGpuCIAjHhkCSCU3vSD6t1QAwkpT2+GLEmbDuFu/pH3rviqUstr7L1HbgFSeuhcAsYDutrnmYah/DZAnd5LiZyogwToGitv7yDr1LwpAEuPhMRLEdeTsigCQuFAZ9u+mi5cu00BP/DwAkpmRSjs3r0fdh5WGxzApRrxqGnQnNtZkuWk7ZJpHxnoozjE6D4BwANNuRR0SAfDggWGFEtuLL11F8G98UQDyOYCO5LQiso6+T4cf2yzG4W4AhP9uduF8aqPJZQKQX77WRD5Q+L64v+gTASDXG8fphTe76L/+x9pFAYgJ1+8ffO8yffePttF3nmundNc0ZaVOLApAOuvykVFz0KmTL9AXvvAFevHFF5dVB7IsAFJcjAdJYTGdOXshcpMu5QM/zCorVtKJk0rneSkr3c9lFqFf7du3Q5okgvP2UbR7AY8Pso+FE9NYGRC93aUuyxPjwsJcUIAwoQHVqq9vAHQtPNTfgSIKIkCHDu1FJMsOY8a3ZYp0QQG1Ls4WLyfwj+XDO4Zr9oIsx8IsiHE8jBGwpYzTUuV0F24rVj2McRltiju/b9HwpjGzwtsyepbwOhwhfOihvTBwPI2XnPElyRkQs/BW2b5jLb137ALGFnUGhgrXWDUsxjELwq9At3lZNEElkVHZhRkw/l4va/Q7Ectp3wHDMpHtL8iAGPenz9X87wwhYLWRMGdA9Gwd0VMrJn2i6UksIp2RLBNqPSJFvVyArpcBT1c0kemQn6VHh/o6XqRLxC/sZB4BGA55XbJkYbEnj3LMuXTBf54CaiZtdnH2QW5D1HiIfnGWQX3JWQ310YrsRfJcBm2fO0jHrL8iX5KM7IUUH5z3vzawHd4a0MYPJNNF1zEqmammntQGGolTGWAVfZW1Hmp3vA+1axtqPCKF7ByURzQ8qSeXkoazyd2dTROFXTRS2kIe0wBVIF6yGZYx5chwbLgEkFFGdGuFBBv8sw60X95H/LSbyq+BkgGZxTGonfSvv0zjK9rkoRrLHtRYRsYOvxff2C6oUeljRdSfDh/3iqOq0+rHIgBEghWVURG/zM/kiH2offuZjmXMoqh+RAFI9Eyz5YEJ17/Hm0blQ+spfkpO1hpTr9KwuwfMEPgkwKSGaXA1/k3UNt1IG227aSI4SjfnLlMPvFhCWL6yM0zb+0JUMxqi7f0hQpkAgIiJriWZ6b0MM51NU1Frfuype1McQXBBxpZvHy4u58afdW2e/o4P01CcjupcOe76GPn6Aede70N81k7oikcu7ggViuQSC1bY42aGyzerFnHLzJ+iTbWbUJALrw48ezgje/zcG3iOywgnF9XHOeRGuLjZ6ZDZDFEzmL4NErHZmJB3gz6OWgDUx/QOyWAc138FlJx0JMuLbJTZKi9YK7KO7PwsthvAhJMKZH+SM6m6dIO4P4fHpqm13wfJ1G6oHMlzPTIySe7EfmzbjwntLJSW9CDJY5tjGWtVvxAOoUZIybraTZVUnJ4GozsnZLbjqatHZcs1eATQMKtsKj+6+HykulAHgqwhv8NW582RG+qRCYhwd/SPYxxmKRFyvR2TqHVoK6MhRP8no7XkiOBDvQ6ceGNLTmqg0oJyIV5SkuOE03UiOVFLMDUzDtlaUJ1ACwvNJNMb8FfoH69HDYOihKEuIxuF17nwb7jeAvADNSduCa44Wrm5jooTCikDGQ/OENshNHC+63XhUu5H7RKbhIrzgWJ8pfQb6ZKZHCjCltkLzrbo98dMaIYmQQHaUfNFPP8gKYxn4PsNT6OgXxamW/FM1XLLxppAV3waMmCyjojp1/FxLlH8frb+FwBbA3DY/vfAB1OYnHZQe2sb2BTyGuMaEC0+Mzsdoiz3ZvjfnaLeHuWfMlSO+eAK+ulP38B5QdAAdVrcatYm0YYNZbj+JjH+cr8zYz6aANBJTk7GsZlRy3CeNm/cQ5nZTurqk+DpysliKi5LpexcF03iHKWkueD2PkWvvX4e9HEfrnjOEGm6nMw8xTv64ckyTAceOgQjRi+8TWT2ZjeYCNkq4zA3bUJhfZH4Pgt1z9zM6ENQeX1ZIEHLvjHcwihC53PCLahU5OwovvcrphDLGbdBWev7P7tGf/INZGnYY4Yb1+0g4yO2rQrLp1FfdwveGtwyQStMSJeZvkQYJ3f1yQDWnBLo4dJFt/Kw6W1opLyd4MuixSGjFZpRfcMzYE7Ny/78e1foiUOKhqUsG2bxc6JLvpdsmI987+U2OrKzgM43jKIgH9d2Vl8EgNQ1Iys6Ka/X+NQwvfiDID1yaDP96P+9CNVP3IddXTB1RvRriW1ZAGTLli00CY3lZlCpltNqaqpUZkGqIHzi7WNyP7/fAMRIN7pbLYce74VUr1gTRq4XWbt2FVKoKeKh09bWJSL4TNtialps6eU7FZ04S8LNOAmePx7RdWLVNSwsZF7eNRPdtpFWFmscFgNBkeJkvMgWtsVAghF8GOWNKwC+mdJ25QpeQqpyWk74kWmqrRCyu81NMo2qaQzGfSz8rIFHrPM3bywBRPRLKBYQ0eeHf5pNUYUa43aNheexxi8WUDT2QShbKaqYpGNF6VKsICX2rYU7MIli2VcxDvgcVmCDDbLCqvg8cp3DOyOavUCEG4Zd3IJYD/R10biAnEGI/Cx/Wj1scmWmKlM13gFhqrddVQujH8p3IwICUnjyo84/JtFaBYvBjxmSntuHHyUPAMarKT+Rx6GoZEy/erDnKyL7EY4LU5f7NlWMbqKzGa+QP1NNBNUwcGE7gw1xzHzo2sMDX1lBEbMPJVHq1QrytOaRF0UanvhOqoWgRG3DLBWAdcNZDQYZ/O/COgk+pmVN6ryW3VJN+a3rqa30LPUXNFDKxXJRiD6y5rZYjhmTsUCI3khOSw3ltq6mm2vepmn3KAVUwbERpNwLxIhjVMc9Z/QGmQc6DABFfa/h5RyUr/Rn91wK5U2tpBWT66kzoYGmYbZFk5gcwNfCM5VGo4l9AHyIODomaNvYo+QOu0EmCdKl0EnqMbWJwwoaPOJ01iO7L0w1IyYBRlJRZ/JEW4heyTHTKRS6n8S/GwAmTMuKxAl0dyNF6VFaltiJACYLTgZoVmyEKE86rvkISMH9MacADxe1CxAit8EN88jI9RGA94lVUW/MmMwERhXAhsRxakoiHT68DcW6w3St4TKxxUFQRWh8yGZY1CTfBIqjJ9GOex/R5eRaRO9TKJFlNW/8QuyPawQjnknILCnNCOGWzU0EXwD0xGEgA2Bj0QdeL+imwTETbVq5GYTFDGrumqBdtSU0gwCLF2pIvYMo7LaMi8JfNj1MgBEiX/Yh+G7w9TGKmsOhyXLUoCCWHc/Fz3JiZ8YzwD8ni6Vry4oRwQdAggzuEObRAZ+66fVQcyDC8J7niTc3pzLG21UJJTYEJa50dkCFaZJWZGxCn5zUM3kLAgOlABM2OlHfTVoPZBbntyT5mtjGJI7BBsBWXgJ6jDsJ4Am0RwhcdIz2ot9DMLXjfVtoaKKXthZ9k7r7Z5F1mYGZnaTVzAUTkE3Io6L0RGruD8LcTT57k9OjwiRPbAf6wZi2TXTRkE2Z4PVAck6ZMsbHGejJyqiQay7iWIpWNYsqap4CWvd7JV1p75oviTqeuqajuBskRdPhwDNRnUf+3aRqW8S5V1RBDkTG2xJoe9WX6PQtSb1aU3wY4CEOGZ8JauuvQ8G0vF4HBwfJDbU7bhyIdJpW4FR04bxLhTZnXDpEL2ro2LGryPQAxJKka9kTphH4TKVtO4qoZ3AIFLsAnTt+DlLDDjpwcDfA6hgdP/6uADc7dxyg1qZJ0JMSUA8Cbxs8969d76R2FHBzC4WGcL+rewm1JTAFEd/r96DNMgrp4G7as/shuKNPU1GafC6vAwtGA5C6c9dgUrhJHuu2feKnF8AyIUmeryBeXBYFcoOg9M4pSV4TslfcbHj/WpQanHD7w3XzO99+k/7sW5twbcvx8bPXCuZc3LRK5hwAQeMNCUBYDbO4Qhaec5bKBjNF8f2M3Id/Fj9Bo+dmwf06rdzLnfHI9qm6pRDGcU6Bkedfa4UXzhz9T79egWJ5+WCamcY2FI1tDC727zfPQrUsQDsrPfRPx3yQ452h1mE552/s6YD/jTzPnqxs+tv/0kpf/PxmZJtuwJARWSkAxTNnlp5oWBYAOXLkiJAUHYeBzXLavr076eq1G8v2DVnOPpa1bAwAcj/cz/81AhAex02b1qFWZ1C8gNhxvaysUDxIWNL3zBmEWO9onwEQ+bBQskT4bAQgWVmZgsZ24cLVeQCEx7amZgUdf095VGC9zwDIxwNA+HxVx1WTz+SlVise9vyuXSYAKfJWUfXkZrB/Z+hU0isAJQHKnyqHnKxHGNkFEPHkiJkF4CWILM7N5DNkA6jhFnEVXwSAJN0upvTb5RQ3DfUqGJXthrrRtkt+aOs7qLEoh351ZIBObYfTBXtGRTGdABHG8iu7z00l9Tuxf8gpVpyDOZjM7rpacinxZgl1HZLF5PcCIMY+G2//jwOAJE9lUdJ0Flkn5CQzMYDoMMZtwj5CrZ7rwlek6vw+6sq6JYAHu7pnDCGKPFQkamKSIUdqh/79WToqMh8aPMQCIEIASWcW8XZ04VW3fSBEj/QGaQd+cjuJWpJToGu9mgOPkziV3fmUAJB4J2Rz8zKRVV0lpFcvXjt/VwCSkpJEuSm4huGDUlZUTUNjLdTYJmsgPwwA8c24MEFdS0dP9cKV2kGVJTCGA+1maHwWQUwECcKSzsWu0DNeOaHbutVGpfkVAmT6sA5nqCy2QUzkZ4Tvw/DkKByZEygfE3c73OzfuiTFJGYgd7ocAMLGgttWQaUpNEL1fd2QxL0Kvn4cbS18TLi9T+KeE+pICD4NjM1BEQgcedQRbS0bhEeCh/Iy85ENsNO19ptU39kAAOVApBjXFdzDudkglqBr/Qocv0VlhQn0zunheQBkV20hVRak0XPvDUGeVk4qjQDkq3s4uh6ii4NXaNop60uCHwEA8QP8WpT55HIBCPdh/5qvwSPjl8JfZFPZExgjyDbjWTfhRXAE91nvxFXqRIG8EYDgCQZzRxd1DV0Rx+Fy5FCibS0YFefmAZBZVdC99yA8k4pLUGjfT9cvXKOHD+1DFmSS3n7rBIrzZdampmongEcqpWck0NHXbiFYOguq4TjMCSWwXyoAefSRL4L1MQIAImvA7jcA+f6zV3D9OumhrUVifx83AOkf9NH/8+xt+rM/WLcoABn2x9Ozb7XQHzxeSD99HxkoKHfGI/AVD3WyWADk849toIabA8h+vA+n+V3wi9OKguIQ79qWDEAYfT3wwAP05lvH7rXNeX8Xxn6PHvzU139s2VIrCoXZwO+jap8UAFnOfhdmTvh87du3HcXnSuUGg8EGhxs2rMGkWk4OW1s7oS4BrWrlyjl/vO4EI5qitVi/ZB+0ktYCGcYPcDKM1KXo6lEZzXkR/nnKPMYi2fn9uFtNht4HbzdS+KW2y+ux3OCRIw8JI0ddbG9BJmTjpmrI1vVTT7c25uSCXdkHAUQUULZwvYOBmqUzCosNjdHpPUK3UsWEi62zMAOyMFtmdD6PRb8ybndeZg7R2WjfeQKnwrnsd6GDwMqZPI7NpZj0iyYyISobwMkZlpoVTbmGCz8EHSFHAElHxi3uqEeHiSlYijZicqvziR/R+gsTbfXuoVZbIxSe2qP0J9CixDngQu8kBRj4K5UN4VoPzpI4A6A0jW1EoWUi9SQ0k9sPFRfTLI0n98ITYyfkYoeo19NMacFs8saPUltBXYRWZdPULt6Ppn6BZpV7tZzSm9PIPWGhB5oaaG9Dt8hsvLcHGY5aFFeiPnLt8S+QZzSHBnIa6OZ6KD4h0GfMPiQO5dJYqoyabv/VN8iEIm8TMjHvP/r36tpCtHEwiTLf3ErtX46aR8XKYBiYlJFTPK+A3MAhirW+kqKPrqvBkjHrYagj4XMaP+Om7OYauCinQLEqnrzmCbADgxTnd9CkfZSac86J7QXGZCTOPuukqgv76MqOV/GMQm5hSkY+TYg6bho4QBZo9s7BEK3TdZs6AOaC7AAvTnCkW6SUV9UX8loLMU1IN74dUSyeB0nch7uDIkOyYzBIHU4TvZptoZeRJamHeozcLHPm1C6Q3dBZwkgxutiWsQtqf4KCJb8PzbArutq/KoSHRAMKXXWfEDkGuJT7w/mFcz23NEiy7ty2FhSTOEqCCtipc+8iaovorKKHhDHp1uaBHncaleZsRXFrPU3NdtFeUGrePv1jRPejgZQZlclmHv/CJ/ssR95VNoV9p+LAH+fmQ5GxOWin1SU19Bacqcf6wQVEMwM0RBooPKLv8O2Is8kJ9uzkHkopBGABlTEjU9NIZ2n/FklB6R2ZAr3HJUDB+9dB/plVNBYuYjfJsTdZZR1dGEEAhInF5zj4vYAtI5rd5KfP74EpIVzZGzouozbIRi2jR2ll7mZkJGpFJH0AUrgXG49CqGIbPVSVLbIdVtBc/LiYrzaeQ4YpF1HyXHqz7sd4mMjotcWmZXXx7JrG9aUGy4mH16aqw3S9OUSdI9EaP7xVxXpjXhcCFVFD59rNtTDLDFJlyiw1B+ppMAyhGGX4HOz0CzNF3eLj5fHNos5H9AEF8dqXhTMh7PPDbVSNNX8e7kigpBSV7UYWipsL0XIdPDND4UtL5xtFVwLKVGhjKUAHMmbjvgFI+05RijMf5qVTyFIgKID3VZ+3ji5efZ/yVbG03pYLtRkTAUh8c14iVEF9bWl09XKXeB+GQ/K6CLA8MR+Hp5G2b95MmalpUFZyoVC9l65f7UQGbQIgVl6bWXArf+ih9aip8NMvn5UqWtPwEuI6Hm4m9Cmo3pkBE8weVTbApK5nq2kELI9x2rplDxUV5FOi/ayQkt6M2tf0JClE0HgTsrdFUrZ27b6D4qd3HGalafK+CwBUca2KbHOgOUpAHMmA4F1mAQ1UfolrFb4qF6700HvHW+ibX1klvjZjXHUtj8UtrwnOgASRgeDW0dpFOXmysNyRBE8QlQHpb2+X32H/Trs8n0PwaHOslPeKjTMroHdx4+Dx+Ii8x+IgTvDdH92mQ7vzqLIoAdmwOTp7eZimEBhg2uGmoiCVF6TQt757kf7mG2vF9n9wdAD+NwFKdl2mLtyDE155r9khe84+LDn2vfAuCUCe+B8xzzlCR48eRfBjPl1RrBCjLRmAcP1HEgbgZoOMXCy1sdpSIU7wcutGlrr9ZS13F/fzgwf30uuvv/uRmSQuBwQs5RgWoxIZaxj0dmJNwCX9JQbRW62k/8ZSvVyzc+lS1L2bFzly5KCQkeVJdGZmGrHzOl/gDNiam9vvIVt8Jygx4+EYqz936+NSxomXMRojxrzoDbUoscaP1wkrHk6s83i3cxtre0VFRTByLKGTJy9EMiNZqLcpW1FAp9+XUSHZeJzkWAlVLjzoI5917QMidbrFot3x33T/YvmSCCClHsJiWeg6LdyePP47rxUjHWsx6lVkW2ryJHnqqlaD951s2K4CHhHaEQwiuICQGxjnUYAhuihnEJpeFQxwUYMunsCoyXeCACra54MPwQSPBDGGCn+wkpUutmZKVcJsIq0d2E6X007RTKbyX1HLWrGszkhJ0KFnh9wPcJvHSylzopgGnJ2UP1FJLpjgnS97iaatU1TWuYlaMy5RKHuCVl9/mMz+OLpY8yLZQAEzNgYflc02yju9AvSNKtoKyuOK4FW6uMNHdQAcjSvngwsNCBL782n1mcfp+JH/LjZnmbNTQcMmSh2E9v6khy4c+h+U0VaFf9Cun0mg4ewWurX5dbmseieW/NWXqfkPnxHfLQYqohdHtNfLASALj3XewfN+DdkbV08O5XfXYPIKPwhkavrSmmgW8rvTdpVxx7kNTSoOvKF2JOt2FegHNuqsvEyhCZTqzrloy/Ah8pqmMAWYoeRAJjWFr0NtBrHYyVzqSGmg3uRmvOgF521el4JTfP9FaZchn/wsAK4+/QIEyPW2DWDSMhiiXweXn9szhRb6Kf51gl4UaZF6DxVc4JoOI9NMq2AJI0L1B/F5vpIgapujJ2oG3gaKHhOAJ4VVTTZSbUm0Y2uNqDdLhXnemUsnYfyWjAiypHhyrUUACjrJbsiyZ6+hLjhw+1BbYANdZ/v6I+CY36JrjerZD1DBJnLceJ5lVpkhv5rY+8NRJZ1APIzhlO+AKVRKlfnVlJWYTi9Cxn2wR6o8sY+HbKC7KMqPbbwQE7li8W14DoEY13yZfofTSp9/sAwZBxP94h1MEaF6xm0GdBY/qEyi2UC7QVZMfkYxlGpmkzRdcyACr5vH1ksPbELNDC7i09feo5qC9TTovU6bViH7gaAQe1vwe+103S9QkxIHLv0MVZVtgTJSLqhT0/TWeYAO3fBMtqA4mpsPEzSNF9UcWXwP3E+5WRW0omwPJnE91DbcBsngFZSRUE59IxY6e6sdNSDymFjZaf+mEkq34RxhvUFcC/XeH4HCJ6kyc+1m1LzIbElcHMCH8mMw8bNQtQT4enAL4z0xo5ws2eV+OijBxlC7B5Sj+eqScfGYoOsiSnVN6e3pd4lfBR8nJ1FjVP4IJTqy6VT9z6BA9jg1dZ8hT6qd0uzVNDrVTZduqvowbKRyZbnYlGkG/TKP4ak+QDO+FHJb1tO//OIqnvMKiWOZeGVgOgNDUlaSyIBx3jjoYkHUkYhtYFlYGorPdpiZWixQQsN1zhRE3YIK2Zuh6sbPRG5+GAiHFBUqFHF9xXVtkrSrhx9aC8CUDb8cH61bMUkbayvF9wmg6F46J93Zv/zUt8RPbxDZuAR5Hcenl+H8y/c1++tMK38hk+qDDe9Zu7rmwwBGXJ7k8/np9//oVfqLP9wiXNEDKGlwKKMbG4Agt6DVTbOQ/uU2AdpZc4sEG7OgUm0Am4jbNNOm0BgguDSFCzVdQaXaNgs6H4MQbhxUnlPfB3HvvohC9NutEwBHZoBqUE1hqGlH5sg3g7MBeuXucjsdv9pHW1Ym0eoiD+iUI/STsyFk+lA3OIWMqnUvzoOXJmYvU0oWstJThRTCOf3rv/5LiBetE7VAS60DWTIA+aD+H1z/4QOiW27diBi5j7otAkA4wl8GTumJE7Ko6aNo/1oByGZEYFgNiwvRjW3LlvUiOnRO3ZD8N9YTZ8DC4zc2hjT18BjW7YkB4v7/DUC44LCiohT0xSsRALJz53q6cb1lgeDBZwDk4wYgDH4SZ1Lh8L2JLq14W8i66nr7uwGQeJiUret6kFqSrtGQq0tMeqsmNtNYPIob4arshRme059I1zb8itZf+gJqM96jScdQBIDsQYJx+0kbeUfK6QRoJznwCRmuaaQze+ULVgfO+LNxwq/BQ3o7inCv7qKzh78vlq86+ShlDpQj04IIN+zfA5i0OydBici/SR01p2nOERXW0NvI/fEhGtpXRzP5A584AKm49iDFTbqoN+sm9ShT5/QAACAASURBVGbCsZ4TXMYsiRiI2ABk1TsPU1PtSZr2jFNRRy0V+iphRNhJg+DO+2zjMDocJ9+UnHTF+52UNVJKOWOlqB1pFFmRSEYEf18uANFAhAUIVkEC9ssdKMrsCdE4Qu7PFFjpFUirdqnJj677CN9HAOLBxG3LplWYZMLYcXaS6m9fgeyqYx4AyUouRbF5GrX1gk6rirYTUEC9Zc3DdLH+TfDvVUT+QwCQdSW1lO5OpnevNcKgTAGFDwhAElyoE8H9NjFV/KEBiMPUDQASD3fnVihh9SD6D4piVin1z1xDhDeHijPWgS8/RZfr344AkBTIslav2E7v1P0ExoIy2yDaEgEIL+pK20kbKlfSNIMNFF4PDMMBHPLaP323JwJAUjJt9NVdBTSFubEHc8c2PAoap3/8qQMgO6ufQqH9KF1pepMe2vh7dOr6M5SVm0aJ5jKYNKYCpP0wMkQagMz54uCfkgEIcRPSugmUnrCDnv/55bsCEDnGo6BUyvnDQgAShL+LeFZ+SADywN4qqiyHqhdqpu43AOH+/ulfvEv7N+fAWyftEwEg9U1j9MKr3fRbj8PlPjsBqnfIwUxKwPPTt1uoaSBIuZDaDYJS/mvbsgUAefHqOI36ksUzOSyCElby+bvIkYGgAQITocEa+ru/+y4C00XL8gNZMgBh/4+LF699oPoPoSy1zLqR6F3+EX5aBIDcD/nd+wlAjFH2WJHqWPtezIPDuD4j5Yce2kOvvvr2EgZ9PqjIyoKxEIAI/xsaGhWZEe2aPn9jd4IRxA+WsL+lL3KvsZ9PIZLRDOlFovjcBrddvdfFisKNvYp9LiygtO0QksY3b7bgpg5RTi7cpHMz6fw5GWmc74Eix0dnP/gzb9esIi1zcyhsW+Cxwn9frH93zSihSE5nQBajpcU6ftEnRZUy7jtyXSIUGL1GDeMq3M3lGHMRdyT4DIqZ2CYALheGi88o7NSfmfoE+rhsmnYFzXiRBeFt8d/U9xYUgGo6lglF4fpUmjUFC8tZNP0Jn63KTTd9qICyB8roeukJMqVEJYrMThVdRB+08zjEqyl/qJJ6EptpuPi2LB4X/TfRhvoj1Fp1GrQnqG01baSbq96mytt7aTT3ddp5ak6oVO0F+Pjug9VUl1GC4BHukz0oxvT4RGYiVnZhIcWK91VyeTdldFXQ+SPfJ8dYGq176ys0mNNE6d1Q5cG5CYCewcXi9fufnxfkN24/7bUtAB/9NFkNd/gF+zaOtbwG9ZUwP2ewaObkHtQsXdDMGZDE4RyqunGAzm/9KfkjKkjR/SW2I0oOF+SkSUS0oaffnneJLLNxVNW0D5F+SHR2eshUBFWjuUSaRd1Nh7ueupMALHTiRPQl2iEu4LYDiBQOraIk+Iv0JbVSi11H3qOF7sGpqLoabyGk6E8GNiRBLEo2plUZAsuHeoL0MP49gn8nUy0CiLyCnxOgQDAQiSi8ccZDbTA0s5CCpZ5HquiTFayiSluoK/Ip3wCACCsXuaIF4P2wrqIcak8ZQnaVjQnTUDPR3ddGzW03KTsjHxHMePg5nBFqSHyflhWupsK8KuEJcunaOzDCU/QnFKlr/x2+Bi0BVXyrPIeEip7K9Pj9oKAgws2NlZR2VP4GVKcS6FbXCF2E+g+3nm6VAWE+VI+M1FsToxX6gVAnOZPaxPchNemEdhWyO+qZEFiPSLMckzkrAmRh6Y8gzi1queSK8iTEobg+PCeX9U9byW2XATUXQOmmmmwcu5ku335DfFdduAX0kybUELThb5+jtJQCOnvpBfJOj4LmJQFHQW4VjYOmJvYdkPsYGozKZKV4MmgKNSrczFATDAvFAJ6mRa87J4RcHFCSMkF5q/3WfrirWwACIYzQKguO8wuT6NE1oDIhC2HDDXkWTu4z9peQEYyOkWdSUmws5igQMiETJfbLAM+kH5TCKkj2ASasE8rnZqRvQjAZuLlAZxPr4b2v6Tr8u08VOPM7UX+vKVj89+pc0BqRYQkirZyYkA4vkZexE2SKsh/C93b4hXRTS+850OUyiGuSxDZByUm2wtsjpYuuocC6qhSKdFODEGZppZ5OeaP6IDwg+gPPELNJZrQCIQAQlb62qncgfz8HTxC4xohlbBZZeM804hAi89xMZow/gkLcmNYbRC2Y/IM6HwgK2ECX5VZdgazh9vUCgGytcNK61TIjZ0YmprutVXwuK5GUqarVSEs71b0WwjM7A+ofaJwBsQ0psQB1DfI728Sy4GghZDtw4YjPL/zLDYDbGfriI2V4psySQzEdbMj8im3B+dyKceTWB3WxlpY28dmCq8mpzlnpalmYHsTLJ8Epl+X7MaBUy4KpkDdWUSy+x4NCvVSeB27/7QcN9IWHCgCsQdXD3/yqSH2kq5veuDJH/aOzNDo8TP/LkUIywXzyXy6cBviGYtxwvsj0Tc2dxz2F94f7HbG95tOoA2loF6p2W7YkLtkPZEkAhC/CJ554Ytl1HDyh3bJ5A508tfSqeHE096t9TPK73P17TYKXe4hGCtbdAMjCWoW7TUAX0rJKUWyemOgB/UopA+lOLjJudx4DlFlwzjUQcbmcNDo6LrIisetF9BZANzBIx96v8bsXveteY2U83sVUpRaOSTzSqrt2baP33pP3AL8kdu2qxYP3NsZGPng1zYcVsiLXDcZcSxnzdxqAcHG7BpM8+ZJjpakNcu9Lv/YMMr2Idizn+CMpe0XRmDc2mK3449RL04tHTKpOoWN/mgbOcwY1sYhM8wBEdM0G9FMjvCkBPjTLAPxoOWb4n0upaCECY3FHi7vNCWoZLizXwEOtL2R11TvIlmqQwAU/t7R/NaVO5VAgH+65vE3wobkQ9Fb6WZqDSkpWbzml+HLIOmejwdxmGshoEhQiK2shqlZ7FtmOincpv28VzP+CtP7qENXe6KB0+A4c20P0WnUxDY/UQK1klAZ211Eo2cCVNUT9F4KOSC2G2lVydwmVnz6MCTeARtIgTWZ20WheC1W99RQNFd2gztWnKajOQem5B6lt61uRPmrQkHiyWozj+A4JhO9g3RlAhKaX3LGcWmYhQNGUt4XLx2KBrri0X1DEhjPly55b8bWdApj4EkAPwovP6x4S1CzXWAYkPafJZ57EGMOpe3iOhtM6KN9cSu0p9XSr4ITKYog9q+PCCxhmherumJdZsYw4qGygllyQS21Pu0H9ie1YP0rB0v0J8XeaHYX7UbFbIv1V8025P/6fNjDEOgc7ODMSoJS5MLVCre3vC2x0HQpPetnwrKp/4xqPWc0ZB4hXnwE75LKYy+meBed4Eil/C/lA11RU9LBXLutwxlMKJiCPHnoItIoZgA4rnjdjuJ79iGi2UnH+KurpbwX4WAMe/QSi0iN09cZ75HC7hcEgt2n+CfoKtzhQoYJTEoDo50s8zo3fr5R0/DDBU4GEAOS0D6JY+Z0bLbQ6P5v6xv10s0tSgLjNDZlodEDWTrhTugFCmmhFbjHlpGQJNamRyREoUuWKoNAUnnE9w0rqF0wb32iRWM+HG89slpNbVlEKk6JPqn0ETYr2hd+tmKwnu5BVU21TmZyY3m6RdY5ORwL2v5UaOt+A43ctxmQDMhQtdPHmy/OkeDMz5TYnpmQ2MYDzo40Y7eaogtXM1BhAk3zgBFGMz80EOejZDAnQEjzpoCxBshcqZomzG+mNugbsR04QXZhLx+G589t719CrGD9PLrLmkIPlNu3txTWkqGb43aJkfU1KZs1qhhqaAoSzALYBFaCJBwDRrX+gi5IcUiZP950pWMb32ZRPTeL5vbNAh56pWG5HOq0ufJhm57wYWxvdGpTUzlRXMYAdxgF0SKb4iSL62z8Xf3PjuqLZbIgdjKP2AlQfUBvTk8sxMXbQ2QuoExofpaFuWevAimoUgtW5aiFFaQKRCCpf8toMAJQB84pmtShFKTGHkOfGBLNSm1JMY+Zg0KqouJEIFgshSOpWRamHNq0vp0HIMR/eHU+1VVJyN97iBT1K3o85OaoOw4N+AWxx4wCYySnBHNfOgMMlPs9C/EH0AUDbrGpEzEzVU9vqbBqmv3/6Mv3JNzeipgR1Leo8JfLJ54bielHYhzbVNUT9/bJGNAAT4zklt+32yGPOLS4QIIQbe9xYFR1rFipp9nj1sp2dAy6Xx6/nDP/8YgsCDgH6D18pJ/NsANeWfA/5AGAGMA7PnAHZbayffh+CAHM4z8Oqnui5kyBfTTeTL9hEGZ5HaBZ1N8OzV6njMsAUgN6ZMy301JOV9Nxzzy3JD2RJACQjIwNqPTWwXJdOpkttXP9RVgpq06fY/4MnzFz/8fLL0Rf0Uo/vbsstfRK4tL19HABkL4rPGxpu30G/MsoZ3r2387MbLOnLYKSgICdSL9LU1BZx+45u698uACkpKYGCRLyok+GWl4vUe24GbtSrhoe+ygp8BkA+UQCye+xxMnXDpTbOSi0rztFgVguV9WwmByZXU4mD8NFIpL6UWzTo6YScbxTkGAHIptNr6fAbAdpypRGvuhBdqCmlZ5/qoKZsCJKeWSOi36PrIRubJyOyRqqVkXZ0LwDC62bfXA+n7zIazW6nnnUS4DLvmSf5ruFMymiqBhD0kS3opJadr0ZuNw0C4rpSyXW1lIYPnRPraWnd6ILRO/R+ApDKukPUXQhPklRZxBnv81DVuYepuew0XNf75vWLAV/KYAFldVZSR8Z1KnpzJzXsf4N8Ljm54zGUNCr1C3/FEcBFAIguPmen9TzQ4bg1J9wgL6hbxvZhAEhYKWR5/CH6EoDIN5sD1IFJ4TN5VvyDN859AiBx4H1v3byRCvJyaAxc8qmZMRRQp5HHBbEEgBIbCqut4J+fqXuNRodkdP/DAJAECNXMYLKyZ/2ToH9BthgRUTuQcy0UAK/ABXvMO4e6jdAdACQps5d2r95KF5uuwTfEjaJaJ5SybOifmQqyMmgUhbInryNLh/ni+KCcCH5QAJLkckAeOJ3q4WcwNSkBbyDspZriB7GfdkT/+2FmGU/rqx+jd878430FILzvJN8ejMswnbohr309B/2N3dLPoWXuHNS/hsTnTwsAyU2ppiJQ1Y5d+SHqNGRGhpsOmLW1tNKBTd+k1u7LNDghC8QZgEzilkp3V5DFASlYgGFuTstqyD8nQXp5FGpW8jg/bgCSlWqiz31uO42iwHpXTei+AxAz6kC+9p/fpL/6j1tx7/s+EQDS3DFBLx7tpP/t69V3AJBp+OC9esVPF2720VNbUqgAyo0agLzwPgD4dD2ohK2oYVmFOhkE1Gav0RvPWahmdSodfRvCKXtS6Nq1axAqureg05IASHW1vBmamiE8v4xWAbMZbg0wSPlUtBiRfJ4gFxbmYUJ48SPt4kcJQBbSa5aTAYl1ULEi3QwW9u3fAfrVEoHYMrIi3AddL5ICjXqOqnBWxFgvoou+Y/V3KWM5n1Z1ZwRzOSfXmFG4W7/uNraaJnXgwC5Qr1pxM0q36V2719O1q7ehlc6O8/MzF5wBsSCiJB7CBloV0yD0w11re/MyOprBcpm6Mf3hXuOlTct4OaNiljlGeDrWtuYXtyMKBKoGNxvkKHWbscqIijgvdkWVEgou8txI2q7+rEPtyIWoyKEoTlaKV2zFElafzVoNC1kO9vngxtkPNqXjZuasiNqcyR1V0rLCgEw0bNemMjJMz7KyGhdaae8G1HHAKwJR1YTmDOpdWU/9hbdpZ9MXQfeYoRFPNzXlyAAMgw9Nu3LA7C1tcJb2Hid6FHN8N4Jfx3YT/eowWCZwfy6s30TDgT7y1JfQIDIeUzXRKL8cn8iQ4dxHP/PXOusx77So5RmgOEbTKLWlkhL78unmAy+QBz+Lruyh3vLzUNPaAgpGiLpqT9BwaUNMGpZtEvUQP3iYBn/3Tar61Zfp0lP/EO3Agr7di2q1GEXLeIyxjoP/nt20jpJ7C2kg9xZ8TRJF5qOn8CoNZEtqim58TaCeVjaMg7sNghnXK6jl4Nvk1wCDx0dfI+pCYL81/UTgbGNg3Ph80CkcOfhp3UVUOrCW+hLbREZlVkWmxS59+n6NnjRdpM4d0ipXhlM6j10a1g7K2NahXgYifspHxoJByN8X2WgMxn5sPsctJPxAZD9R9yob3weQp5Wfce/O6gsdFE1k8LjZ4ZFwaMM2IQrSN95PSXAdTwfg8Lg95MNAJCUkU98AgiFY/Eodxk0VQDvcMlJvxaRfqyfNcfGuNuqMQ3ZbFSibVEGroEai+JxbVcmDADfyfc/trWtPi3qJcGA/PbKhkEbglp3izIOc7RC1dI8Kelh5YQEUdcZB1YE4QFIWvXTpbxHlVVK2SokrNLuZVqLQtSirgEamfHT0nLwA4DsOWwUZJbYgA+KIk1HnGXU8dqilzXqSQROBMSB8lhyOHlqTV4bi72S61fwG6Fa9gkYkhhLH6HFmUWHmBrrR9rowl7PCOC4Mio5dRZR9PqiAqTTTIJ7lYr+g/CTAbFA3kzJMtCEL4FdRe/a54JYQl0SOiuh1F0Jat8SDmglTMV3pGqRBFB174buVhHqXUe805SY6aGNZESLwNroBp26OcgfmUJCtMmsubFfQjNBmFXtA7AfnmdsQzFG0qSC/OxyKNjQygWeRVdZOGN8lAVWEzh4bmmLGzBf9/Ney8kzFcsBxfF3JI3Ts+g8jjCYOsjH/n9uluosAob9JF2+9ClAnlb/yc/OEiJEFNKvZcCOuDZmxGu51QoZ4iHZsOkgXrh4H8EQB803QglRkwESrkOFSylbmEQpZZIaDgzukMhgm1NRwCzGvE5lR3cx2mZ2Lmy4GBUtep0zlFOtzJkHRnKxhO/xMpujzv7aJBjp99MUDMhOxthpCH9Uy66WvfX7X2qHMxc0/40cXlNIU6zWo7EQQNEixL1yLZkXBsmA5LkTnxsXff/P9c7RjXRZVZziQ2ZXXhS5GNyFIqTMgAVCaelqkgMQ05HD5vuaWhHkrt9Q0SBwr9b04mIqywAS3EDKWcYpqh3QRnM8lXVCfR85W/p/fvUa/88QKKoRYhX7u9PegnhFzu7oWH730fj/tqHDRtiIL9fvkuP68DoacwTYooPUgyRsmj20dzsQs9Q0j4DZZSc8+e5mqq+W7//r1+UJG4ssFbUkAZP/+/QARDaAOLM8hfOeOLVDNuv2p9v9Yv341CqgnEKFuizU+H/i7e00Cl7PhjwOAlJaCfgX5uTvoV4t1dJkAxLiZhfUiXV09kKOVEaCYF6mRdL3IMp9GAMKF+3zDX70q0//Z2Vz7kUHnzl4X338GQD5ZAMKKSBVeGJAhQzCe0EcXs6R6iwtGaitO7KWWje+TNQMvfuucKCrXMrwMQBIQzXvwhJW+9lMYYUF//t1dRC8egus4JHN1iU7hqZ1kb8ig8ZWtNLL1GihR/vkZD+xruQCk6OIeShzIFf0MwIVwJKeRfMmgYGX0ohYklWpe+xJdfezHlN5YTWO5raBnjUoqlmFWrPfJ7Ircv3oC0qcJNJXZjyxJVJKXtx8LdNi9HppxGnygFqFgGW9TvZ3FAAhuBfLA4T1poAAUkhnqKZHKcEaFLP27EYAUvAWpYzjCj5a0fmQAhOlXFviIFA5XUbI3E9mQ6zSEyavY/0cIQPT45I6H6I9v++mR/gC9nA4gUhBP192g/n1AAJKFDMeGsgpq7+2m0uxcCBLgemZwATDqR+3CHGoazl+VtQ9zYzxJlZP4DwNASvK2U37WGrrSfJwGx2FUhom7pnExAElOvEprCvfAgC4Z6kV2kQHnCeutjg4AIB9qLuKpsfsajQaaYgIQK0zl0pPTqLq4Gi7ZVkpyW+nS7X5qB/BP8dgRaY+LCUCyAXA256dTI9wEi+E6fq2nmXrg++EMyuexEYBwzd2K3F0ASG3wHZEBU76P7xcAKUvdBJWqGWpqTaUxmAumu+IpD8eSDuBx8jYyMdNeZIsgx5ubTWV5Dro5fPlTA0DYSX5r+VN0vf1tnA9JDzICEHdojfBteeu8FMjgpgGIeToHIMqHGgLJCGAAsnb1ZhF4Gx0bwLV57BMBIGH/GG3bvpKy0lPpwHpZU3E/Acirb0ASvG+KvrqbJas/GQDynR/fEkXoX9yXcwcA4eP/L892Uwqex7+9M3lRAOKyIaPFFEjQw0IIoPzsZ8zsqIfoTgW9/fa9a4mXBEC+8IUv0IsvvghQFo1wRq6su3z4/OOH6aVfvf6RSdsuZZ+LLrPIhJmLrs+cqVugRvTB9/RRAg/dC2NdB0+0F5OO5eUX1oAs9Uj27NlGDbck/UrsQ3keGCkiHB3hxoXQ89qSwQivFQ3z6nqRtLQkcCwzReE6K3Bxvchi9QgL61Z0P4yR/FjHvJTzcjcTQNkfg2aoYSex+sq1H7t3b6O6OshcQgWO27p1iNY2d6NQa1wWlquImv7Jx2CFsZM+jxFPEXBijfswmhzysqzhricSol5E8Xa1suLC8QgqV3Dj98btc8QsVjZk4Vjz7+xsDmaq+JNZh+xB9xURJrQgJCV1Y6quQUUYYSW5DHosf3IwSQd1kcmImPWhmNyqCvX8SoaTnY1tHvng5rqRR5I/R43Bm9QUaIgaCnJ9hsp86G1x9oPrEPe1fQmJGTfF478Ozw26lvMehZNkxIyDvq7BdCo9s4OaD7xNMyljcFqXHTuIBOEB1N1thDrju8h0nNngprceUVE51Xcz5FOz39pCrq5cGt19hYZWSWnQWMpWYsgM4GCxZfQi6c1V5BhJI+doOrWirmMWTnmapp0MOpYT1Kuudaeo/HUYbA1lUX/5ZerZDP39GACE+5T5o4Nky4I45o5z5HfPN5hdmNXgjEvpyYN0e++LNOucH4y6W4bE+LfIpbdIf4zLGutIxHkx3H48xhX/9ATd+HfPIboZvcZ4Gb2NKO0qOsYBcM8j20EfgpM6Kh2NTusakERvOpX3baQp+xjVu89jP1GxjBDXNvFm1c7C4Okb76GQolUtLE4XK3EmRBfDYgFe1gMVrS93++mbLX46lmKlZ3McdEIVl2p9V1EErzIk7JiuhzAMapdO8azIzaUNhVVwOx5lkSaaRUYvNzWbOoduUk4y3Mgx2a2vk4WjoivKqIV9vrgFkc30q4E3I/XoVZK7NpYRVSk6DS6coJalZeVQZekh6hu8STc6pIGhCc8rQO3IPlSiknLhtj45PQbu/CStLd1JZ28qWqDKFkyjnklnFrWssAnu6aFAkdjWLP7jtnnlFtB24BEBfv0U+O029MuG52YXVBjb+1toe/UaCbY4c4x+tI730kDLOdCrALjgpq4b+1ZwQ+kuJsUoVE9Ipey0YmoekLUhARTduz2ytqO7W1H88Jmz+Nz8M2HKzy8Wn4f7u5AxiUrKelU9gNUs6y0yUvLgZeNBbYQH0tJDVAPn9Z6JHvHc9oeQoUKGiT1sklG744WcqguZ7BOtHRAPgGzwukIeVeqASeRs6LbYXgKktkOqFkHXcrCZ5Jx6bweUcAEvK7w2VEbJhFqIaci5im0EZPSe3zNzykRXXwf8vSPBGZm76Sy7lh1eX/AkZGdH6WKrNJ2bQ9T/wf0PiM8B+BDZoZfO9QFhZz8yaj54flyBfH8mPDJQYzSViutKBhmsmFOuyH8IReWQdIanCtfdnDsxBbqZvNkt5kpR2C72AZEC7QOis/jiD8oDBpXe3Gv5lXUSdZPKHwWBhLB6RkRqQTjxrep2rBANsPl7IIOcQrv2rqPalePIeASodg2YP+r+WLtK0jMtovZIZSnxwtIZkIAX9TDat0qZITJ7gg1o5XHinge1lxuv3dU3TX/zPy7Sd34fNKxR+fwyq+txzjdLJphUiuPAc0FL8jbfuI05uDxnBcVF4ienze3pUniAMyBhtT/BblCfUQofyXwEVDH6P/ysgfpRP1ecl0BfO4xCc3Vb9A/Ah0dlS37+/ixU8drp//7damodkEDzF5emIUWMgBzh/OHZYLJlYOspKIQfp7NvpiC4EEB966/oscceo+efhwDKPdo9AQinzXbv3kNvvHGMR4OP+F7bFH9P9Hho/fo19M678mb+xFuMSTLTjvbv3/mB6j/0y2bhxHYpE93ljsVSAIixRmS52+dxWLtuFZ0+LSkmRgAi9y3P+datG4TE2tElINul141I9QbuQxb4vrpepK2tU6ho6ZSjPqaF2SD9vdGFPNY5WMp5iUihGwrvjOvNBxqq6HkBbUmDCVa5KizMBwC5ISY8GRkpVFScS2dR+8FNp8dl/9UDTbGE+Bt+qczhRudmBF18nAsBKP+u1UruVDubX5ezEHwYiw+N6+rv9bhahY+MngEaP7PKiAKkSfIpxuZLAcOk0Kwm70yNYUM8cUz8sFZF6ChSkKMAkGE0DBR0Kr4esVttHhgx7WN1KvXQZLnclcHVtMqyjjotTdRku0ETkG80J+J5hf2kz+RCbtOJCZmV0hCBS/Hl42sAQLysue7getUbSCfjGNTh6YL2xJvF5O7Nosn1F+jRo376ynNSvOdXj0iaFbuQG9WjmBblbMqllBNraGplByVBknKk6BZNpsGnQLV5NR98bDgGo9mfvpzuUMRS6/N7jFt6PUyioH7VvvWo2EZku2pMVr3wGzSbNE4tO14TGZBI1mMB4PG8UQvVFS95N926owg9Fq2Ka0VCWmCA+x85sqjXysJMx1LoWeI8Y2OLFa8bdiM+JtyEG/VgCg1snZ8tEX57kZm5XIsBpaZK8T60MlpQeHwo4KHWCQJYGAGKaQLmkGMrKH0yn1pTr9Gwq0dsS+9CAxFj/yCOE2khOE/rFlHJwi413AnBxVv/JmpFADC+1DlLf9wwA5NDC/1xhZuuKJoHLxdW3gb8WVOzxKREOUSXwqV7TepK8oIONGjvF0pX5fFlmAwiCILrfXp6GJN0+QzyD00LyhU3uzIRnMUzx6Jc+zB9ivR9hiGFei7OqUnZzqqnEPlOhKJPP11tep7tEMXyXqbEKEpkEIOpfUP0xjjazfceXJ4gQwAAIABJREFUN6a2BBTdhrNbbDoqm3omog/BsC4o92HCIyeVczPIULnNVJRZBOO0lfTetTfgvA5TUGcSNXY1AQxdIT/r2aI54QWk+xACHUVPtmARK/5uQ3/8SrmosnAjdQ020TBASxh9S4CEMbcgJuthmwToifGlkXEJhaXCVxAXXpxSzGOlIX9IUqHMZllMXVOMgITDSS44qIfwbOS647qeepg3mqk0EfVMoLgUJbiFD1IyiuI5yNQxMUnnbzZQmicV4NFNhVk2utQtJ/wu1EnpFgZw4xYCAGLIxc2NfgcglsFtaNQL+dvoRRmfKL+HrYNoMzPwtlDBRf6dsxni73gnT00ZZIfxHb8PZqBAtafmt1ADkERNI0dxLDNgkDRH+nPwwEPwfpmkxLgiyPKCzgQ1vrN1RyM04lT7GhocaIWKFuiuHj8V5uxBJswLJbJ6AMBaunypmS5dbhXb80+X4X40BDzh7yGONcRZXU1/k/01IZgUVjeZCQBCCxPEB9Jx7uQk329W4iiI1oc0/ZAfqsqoc/+Dm6kWGZAE6qba1TWU6pHAvHJFifjpg8eF0yn3Gx+PiJoqFvdO+6Csp8US9BwZ1Cd1XWF3uM60ChzT56z0O3/2Dv351zdDHUzdC4qi6R3xUbdDBi1XFq2g4Lg8Ue2on50G7YtbXpZUkUsAGB7xyusytSgTgTIlhoAKfV2cPoXrKJFFANC8AErnro/Q2+cHaC3Uvx6AHHASVK6CM3Jcx8dRKzYkt3ey2UzvXGyn//nhPHKqcfvJuRaAx2zq9r4BMQKmX+eJZWdAy3rr2ZVUWZmBOX89zMdL6fjxo8IT5G7tngCkuBjqFFAAqKvDQ2sZAKQUxedJUFSqu2g0WrtrX+7vH2MAEPaw4Mj7B6n/+LcEQPIhD5iWzuaD8sW0GABhN/Tq6gr60Y+fvve5WkZWZKHSBteLMBjhfvkRreGsCP/jh9+nHYBw5oMbU/sGB4cBovrFhGbTZnY9H6Au/M7tMwDy0QKQMDjwTrw29tsPwwnBQ73UBdfsIcqfZV46oot46Qfx/Jq1TNPt4hM05u6j7KGVVDC+iurW/EKaDC4AIFlQVdzwUi3FjSTTOsvb9MyXocsfpbmL86iBAkfk087WUEJTHvUfPCOKzMvPH6TRnGYhh+tLkrzxjwqA8ES6/LUnqHXn6zSbgGjfgvIEVz8UpJKGI0pYCwGIcyCLfBl95DxbDh+3ZBo7cmZJAISPIUYFhTg2DR4+DgBS+PQhGtx4lSaLpfSlBg0fNQBR5szk8WVQRf9GGkqAxKijHrVCSlVHZUKMD8QPC0DE8SDD8aWeWfqLm5P0Mkze/muRizoh5Xk3AOKxJ1AtTO9SEpNpHFHn0bB81rjgwcC1H1meXJjGXYAKVpv4PhYAScuEjDMmd2MT3Zj6IzKOonJuCwHICjiHl+VuwDvjNUxShxB8hv/MxwxAzKgH2LgSGaqZYbrVc4OykvMozZ0HatBNgBr0W6lHLQeAJLszKCulEB4XJz4yABIf56DaFVvgI3JdmMalwggw05OPsE2AytDnQQCAK6OgmUGetwA1JYOYULpQu+NAdmQE/lpOBE8mwf0vzIqn1qHzNDzd/okDkHjICdeWHIaCmIdaxo7dAUC6uqSoQUnKdjz0gnT2xksRAJISX0WTUMf04bwxACnJ2y+WrW9FHVtCHiSkd9DRd8/i3dn3sQOQVeVldPDxInJT630HIH/z9CXaAEGEbaUSpFo/JgDS1e+j597qpm9/o0Y+toDvYgGQQV8C/fCtFtq/KoFW58rszXOXz9HYzEbqmzwNgNo3D4D87Ht59OijlfT8C3VQv82GetfNexoS3hOAbNmyRWgWixoJpDSX2tbXAuUODWPiKC/ET7zFmBDrSSJPbpfbFgMgejuxIu4ftE7hfmdANm1aR719fZFzpelXfCzGDEhcnI2eeupxamxsovffh6GBaib1Mr7nGC4CSnSBNa9vHCP+zPUiDEZYUa2np0/Qs7q6Fq8XMVLUjP25VwZE06/0OrHc5O91fExNOHBgr8heJCB9/dpr7wkpuqRENxQiVtK775yLbMJms0coWJEvDeMj6FhKws9YZM6RsYWUL+P48bZ01oKPQS+rl2G+/WLjHevY9bZ4O9okUGZC5DQ0hEhTxHleFXSH7Tw5U/UdiJLobJjIfmjKCorNdco5rArPyRmIeJxYWD5XhZlXpq5AxNRCmTYU52Eb8Cem8dAE+VBoOmDqwWPJTOMAFNysfjutBC+12LuK7GE3NhGghsxz1JImRSZsoGRpR/MkpI5XXT8AekKIbpa9Q94MqdpRi0UfQznEPjBKnn6S6O3knTSNbErfAak0JbIWSvaU++gYTqLkU6vJ78Kkb9cVCuH4OVjMNRnl7z5O9oCDhkpuUE/VhUj9RKTAXGxQjrwGM3mXdlBSZynVP/SsABBiX8ZUgzpR5a89SR3bjqLOYzh6aRqyIYvRouJA38i6spk6d75FcW0Z5DpWQ8O/YeDr3oMetWhGQ6232H4XAhM9loqtNx8ARS+VyLHpDKV1wknFzzxMt78uU/yRuhC1pAYjWiqXwalu3AetfCXGVNEmtNQpZ+b0PQOmUOQ65m1ZEAUvhoQyn88W5w2aMihlRYvR5Z4iIEQUi0dPj/iE/kTGguvbUHMiGiLuYU2dQeaCMxysnPV77TP456OX0+Lpf4Vu/wSyFkH4oJhVKD8M8JuBieCazEJq9bZSDihX8Yi0d8+24vtsKkwoQiYEEp0oaphBYXjP4G3qHblNdviORAuRzYhe7hNZSCsyKmYsG8LA1jcxzx8CGujwVADF0emVVJKzEQpVVpFJ6b0lhQLmXL147sjgSwhpDBNoLeJQWTZcReUDKqPL32tKJZunOEyyoNbrHaSQS/l5qPWDinYlzoQJ21cUTLHtGeVwbov6cfinJF0nDpSmsMrCWA3UKD8oW3b4oBgbX1cGM3Fat3I3NXRconEUyOs2OWYR3hPiNClqS3ZuCqE0JdJGJuUziFkuCR4p3MNtZXYZfDgS6MxNWXgdChWA3tNB6/NLKQ7yrFNQJDveCwEGOGAX2/LoFiaIRUlmqIFZyeMADQyZsEEoEyW5zNQ9eYW6x6WyVLxXRrVnA7Kfdnv0xk2C8MCMknEenQKlC8wFbj4ofoVUNsAFuVzd9DvGgeUiz3OOybD2M6+nvEEGBiZQTC7Hz4KAz7ZK0CDbjtHEXF+Emp2eCqU1MGC4pXlgTGcuoNHQZbJDcc1OOZB57YPyUiLUZkHZ8Q8AdBTS4Ciej0PSdZzm1tKaqrVwpffSSy+/Q33dUeq/BQpp3IJ8LembKKROAqSO9bkJm5EBD8iJfYhQxK11qrWQAt+XKgPCFh1WlalYu7qcdh1An0M3AEBWUdUKme3KQH2sGAfU+5kCMjvnQKYqXkndTsNFHVsU39tVdo8pxUG13TCyHJq+FgKdkdmcxy/30s2WUfr6g8otXnnfeIenIhmQTHiCsOm93LcX95Xct6ZicfaKa4i4cWF6fIocHxPokzp7xxkQl8qiTqpsyv/1bCv9+W9KLxETrjEjABnHOeZWWJBHf/iD61SQHKYnN0v559NtTaAG2vEGTqXJ2bOQ45UPtyDu45//Y5B++2u76YUXLlNyMqSYk70I7t/dguOeAOSDGhA+dGAfdn7h02FAyCMUY/LL9R/HjyNaqVU95HleUovF+18sOh8LeCxcduEEWRYpq0mcoL9EHy6xakDuNcG+298/97mD9PIrb0Z0mxmAzO+fUqFAPyorVwigMjmpH/rzTQQjhdUx/CEWDqxWfDJ+H+vY+Dt+UWZkpFIeJCXT0lJQL9IfqRcRfEdDwYNx3O5VGxLd93yq0t0obXcDOU8+eQQcyHq8cLzC54MnQ2vXlSMaADDeDuUVg4mg/oxHU6QbEXBgYDryy8FIMbtjHDFzNR7nfJUqRYsy8Hyix6Zn0fOBnxG46G2FDNwYSfmS22UzqlCivAa0n0eYvTr09cpp2jj5YMYUCKlw7drHGul6xqquc1H3Ib+zeTBtQbG305RAWx27yW3z0LnQcZoJTxNcIECDSKTsYCEgRCpeanHwhZiiSesojSR3g041Qykz2VQxvlFQvVCiSvUlx6it4DzGCS8bTQnjxwK6yv4e2YPlVDjwEh0B8MjBPOL7X5M0Kyjv4mUJGs5zD9AE5HPZtE/QeFTXk0DTSjpVQ6PbrpFvjaQNiMeN+jsbBqa14kGPQ5xF8faNh+dnD3kxTavidSpff5L6V1yhjPZV1LTr5UgGY4EcP/pkp9JjR+j2ged43hrdr+HiiGQ97vH39L87TAPfgpmYalrzIRZgMB6b8fMdoCQGiBG36AIgtXA94+931ICodVPPsHRkHPXvkKDSWBsiaFwGpSzxd5zjgK7ZYJaE2k6II+T6ElSxNaFkpfuIn6ygJXfC/5MDmdpbRMWjq6gtGZMmS7thxOVHAUbUmIt9qGYEImE1iZGbVtc/VH1MytU5qEz0+O9BeDowEPlW+zT9Huyxv5fvpv+e7SAvfCS4FSUgO5OYTye66gESZmhzUSWlJzmhAOUhNyLVPC861/YvYjK0MmsjpcTnQZ2oC/cSJq6YU6ekAqCAZz8N471r9a9jYiUntmuq4TDfcQYSqV1icjmHQNOGis+J3l5vRW0UBicYUKpVphF81iZ4fPzRSX7kGaIoKpyRNM1Gnz3sTcLNAdM6K4QauE3hnuNmMTtpTtGcwmxwqiZ3QE/kxyRWDjhz9pXbuhprfo4GVXFvODwJ+qWqM8PTwCSYHHyPyokt+yvoZkMWye3IBPUmg2521OF5LbfbDT+G1FS5/BBqTbjlFSQBqMl1nfB1GRqVF4vdkYJ7skh8toSTqLYsn372ukHW2VpI9sx3EVXOo3UFBXQZVLi2MR+tSk6mXBTYX+0cplU5HDwx09sXbtH6yhThVj1lukHjmOiLQw6NkAO1FNyC4WjtVrxdTVBBN51TFCxexpEoJ+njMNcLK1XCKdBxuGUD+GjQkVOYPY921doKz5jMjTQR6ESdhw/vtQlQkLSZE+oaix4HVRgGlk1vRKhbcxAZ0Ntjys/2qi9DnRDeSiEnW+nhqGzU2zOAoGIWAI5PSDd39EFGUDUrANLMWBXlZOdTY1MHnTwuA0OI68F7RNbUSHk5/c6Gyh+PNZTGdHPaM2hSDYsV5lOhsKxh0FKDPLY6oG4CmLEpJcei/ETatWcjlKdGaPvGdpgSyizBnq1bxM9+GAN6XMqBHYDBjuyW2CyPu3JXBZFYfGcSgQI1TwKIZCUsbizexUBicGya/vQHF+mv//0mdUhyvQCU91oCMmOehxor7Q/i6x5GPZS83iwAc7qNqgO1pLHJpaKBOeOQbZP7E9Rm9drVAOTvftlOhzdlUU0hREVYCliBaofbQa232sR6DEC+/ZNGiEgN0rc/L6lW5zpbqa6dP4NaifPuDUmG0xTOeQoEMKyBLHr5hQGofo6Dsp90T0PCuwIQowFhZmYG7du7i3767L0LS4S3xkP7MamVahufirYAgHDNAWdATp6MRqWX089/KwCEswusgHXq/bPR2oK7ABAeIzkB1y/WjweA6HPD+3bC/IczIkyhsyGCxIXzjY1Q/FFA8pMEIEwbq6mpxHVVJwCdHZHIbdvX0HvHEP3GTfoZAFkeAEkwu2hV3FpqsF0G7MALU00OTQmwZ8Ozdk/wINLlKTQBiUY2D3SbEjFRwgM1ZIN0bieljRdTa/YFWtG7kS5Xv0JDyfDwWABAvvFP5fTkK93UVuilf34qTMf3Rp8EGrdZxuGc/fTD1Pe544JexRPdtGPrKL4/lYb3X6A5mIzFKiB3zLip8t1fo+H8W5g0hGmg+lIEVIh7Cf80AGFQUf76E9S7+hxlNaynhod/Shn161AQnwuHcB/FYbLXulcCBXdnEaWiIL1196sfHoB85wgyIEcpmCS5xp92AFLywyPUdRhgNFVOBD9uAMKgxIXJb9lwLa67UWryzKcZ3w8Aoq/I/HEz/e+tEwAkQTire6i+ci2kMJ10vAO0MCA2C4pSM2AmcbB6o7i2EuKc1D/VT029x8Qm4uMRg3aWA6CUCMpUABMar3eIbt9+X9KtUECrgyDr1hyhcazb0gkjTgCQBExit1Z/kd69+EORSeE53L9FAOKH1O2Gil10qfEExlRGgj4IAFldWIbQkp2utnVjIh2t2SAFQHi7v7ltO/X5ghQP1+yxqTD1jU7S1uIUUFsQgEFk4aXTN2jtShnJHw5eoOmAvOY/TgCyf83vwStlDpkWH8DaLIrkR8QE2oosPksr84VQ3/k2agPkJH8hANm/7uvCdNaKzNj43C0ByqbHrACcVviEIIOLYn5j0wDEBblbtzuVXngeVEuwcD4OAJKWFEcHDm2ngY7x+w5A+Jj/9B/r6GsPrESmCIBdZWo/DgDyD79CBq40ifatTr8rAPnBW7108lITfftx1NwhqxgFIEMApPHIqEkmjAYgFn8qDCUT6Sc/OUdf/nLFPQ0J7wpA0qAxzHJaF+quIPKciwn7WqhhRQ2t5l01hl8+VQaEi9B+ePKaDsk1UdvyAdpS6FTGAl+9i1hZkljfcdQo1j4WRt8XZjYWAqO7ZT74b1zTwSpNzS0tkVEwZkCM7tzG7EQsALJQVlZu0JBZ4EJfQzN6XsQ6BYtlQ4zLut0J0B8vEIaHsl6ki9rbo/UiehtaOYrX1WPCQNmoQHWv86X3y9s0Zhn09xz12bBhraBfsbIat8pKFIBCv7uxsUOOhkoFzxsrdY0addnZRdWY9TB+1tEl47nV/TEeJy+3kJ5lHLv51D5MR2LIHevCc+MxyzGVLw1zuh9UDRU+Vl4d4g9OFVXkxVQGhEVHtNO52Y6snlrE4pHb4uxHxLkc1w0Xl3NbaVmFiZONbkJ5w+xS+8Iq5iS5gRRfJlXNbaCxuH4adHQTB32xNlW17UFExkbvHPgurbp6kBK8KVS3+xkBHtjs7qGjPvrdnwSoJS+L3oVk8ou//orsh3ofGqlPDERsA0mU9ctd1P/I+5T+zkYKJE7R4KEzcMONqjDJczw/0F9Ut0dQyJJulQufkxuHn8a6SkUK++LC7qTWlZTUX0hzDrjOrrxKxe89AmYOikNnElBvgJ9BB/WtPU0jK6SiVsGpB1Hg3kDePNALDO9vFkmal7nQJ1wfEyhq2iFdr5f8o/3k3dJAsxWqnkJnBYzzghgZDeNYiayQ8eKKsfxi1KxIFoKzF4vsR54YgLW+JMp9eRe1/KYsxtVNmXfPO3YNTNilXO9beInoug3el4qoc4223kdkWUM2RKwnitZlPwQlCyC3YmATxQMY1iW9J2qMRGPqijHzYfjMf5aZEEVhRCZEZw5NQLBhbFP8FScyEPH5kJsNgVKjaUU1I2E64CgFXgjRm74euhwvJ8ogUFFFJowaU1xkQzaFWVrxFrtQg/JC2tWa0oPnkaRN9LZ3oc/yHorzSuoSP0dsKqVWWrKVEhNzMfkbgGTue+DqbxRF8teb5bONnwNzQQlaLSYAEkV5Qogdf5OBBvlcmi9cYw3Zo9l9HO+UT1KTTFDssmpBCrWKyYx7IqgMzfCcZE8ksW/QroSQBX/GMWulJPEFGnswhJhvisaBAVYE0033RoML/t4aJ7c1BV8Wfg7npbH6Eu658WiGa2pS9rNvUF4smZnx8IRQqoXWBPRdR+eZHlZCe9cW06nLA3SzbQyUrBKoOCm1ItRs6eaFUECmy0+HKoqobWSOSkGzG4AnSGmqC8XFPjpx5QatX5UjFm8eRl+cMtpvB81zdfxj1Nh/EgXv8nyaoCbmVhmQOaUixd8Hg/AlQdaBW8+UygTwNvB84ZaC+iAtYsJAMyVNZlYGB0GJw/nbWfXb1Dp2AsXxRcjEQMwD2S0GIAxCZ3EjzM56YSC5gl47+/eR48rNln3OSaqljMQinKMw6op66ELDr6i6YgMlWiqRzRjDv9sALlLm+v9j7z3g4zzv+/Df7YHD4bD3JEiABElw7yVxaFO2bCXedobTpG0ax//En39b13XSNmmdOGniJk3SJPWSI0uWLcnaoiSK4t6bIEEMYm8cxt3hcMBdv79n3L13OHBJsiUnjz764HjjHc+7nu/z+46ZsBK/u/FsCK0W79kBri+cGwRA7iO7w4J8lYSYXgvOHRDyc4PJGTpBXT+gh8Wi8thYTV6sXZoF6ApIlCdRlcmCGZVBqxqbuG0m+uyvPITAyymqrzofr4Ds2gwtC9p0YJL6FWWfAzOzvLKy5ACPiymLoqmKGi/fpGiSJgzezcrogS9xs3K7/JunLqAqmUlbGjB+GZM3v0iQRRnytW9lBdt/yeXi7xhc0cT6lDHQxOgocIv8bm5NKU2p62MGfWKBuJybG3eYiMoz0hSu77/cTjXI19mxHDbxfui31H0gy+dBGrq8biaRin7mRph+dLCDPr0dYeRVXroK+vsLF/ChaRDjE1Q83F3o8jEA516yTteARrgA9w8HffObb9PmzQ66evUqKiiympOu3RSAJAII9UVoqOXPu0hE23+QAgjnASDvJv/jdsDHvB1uGOTdDIwYB5K8rFutM11F5na2Yc+e7SKpnp074gNwQwUkHQCR26Nu/nFrF35opnNISwCQ1AGuSZ30821nOgBi7ItUwMAghMEv/8+6nrGxcfGXm5HSptfHD5r025x+i9LR4PgGrQf52dk+2rZtA73yyltYAIbAmNrevn2t0H7wTCN/TzPFhDWiphOo1YnlqC5k8KBBRzp6Gf8kztXFzVT3BT9I9PuhEB7SaUDFfKDUpKxuzQZOjz4PkyhYqD6w05U4Fo4ZiqgHWZzl5eIAQLVTAB9xKhDGOBZF52WwofKw4t81I1BQgxkzJ40rTqwZoYP3mPYSvG2oL1MBZXxm9iWqKfUzy6lycCldWPoq1bVvpoxJ0CDw0A14BujY1h9Q3mglNZ7YS34MwArgqf+VvxqgwRwXvbQDlYbabNw8XXT8oX8QG60rGbzdRnoUv+85uYhy31xF/nVXyA+LXaODlaZJGQfa+j0GGXWvflyALtH/4P237XyeokguLDi5AUGLsDbM76WJ8naxDV5UOKwTHgogJTq7pZ5JytS/+kj8xKza9zB1bX89qZrCH1onMqFFkQOcdJWMijdRxWk8RuEc6Eb4GGFTMt6SfPXAjuTgqCT8wQAjDSBJBypuh45lBAR6p1JBTLrv5L+xhqazJ2h0hcxyEOcgb5thgJmqCRHfUWBXAA197xLuWIllyO+BzqnmSfg3MQYh8RXJF1wB0V0RAyipHF1ChZPVdLZoP4VRqWLAk0TzUr/XQYX8z7hNr/hHgoufOGgYPKhVG6QTZJrGrDBoSaudddQZHqQ115vovzcN0/eLvPRHlTkUBp87B3qQLeXLaRzJ5/mePBqChiMHtCCeTDjWfhyzrZIq1NZ9gxZV1IrXOtRz/MYYZuMlPYrvVU5UmxctuAfW4Ug+hktTCFav1zHbzS04iQGIU/YEc9FVZh/WA/cfJarge9eMQocOlTkCh1yyo1LJzYoJmVn1uckyCc2IHEzzbDe36dBi1Xug3ziuJB3nqKJYab0Jf1Fz7uWy5U/FbVXdVzkXjtfPTZ9fIawyw5OgcHEh3YLtWl69h04iTI+3T9BHjQcCv3fCLAVDTLkspWOxYdZifCyPPrp9FR26gMpSh+zrqBMzzVH5LMrNCdDS0lphH9wNK9ss6yyVQjPhBK0mE4PUo91NtKagVmgmTrZepOqSItDmfHRu/DyNhKUNrxPnwI6iR+n4CO4hI5JrhBi6eF9lZwAEKu3A1BTCBVWAIX+hX4UD2nBfFf0US9DlXAivsznkwHVsDNQ2HLMNdZ+h6/37KRAeFlbMTMPixs8Xp8NDWRlFtLr2IZH90gUtR+cgRqi4vy8s2QrtRA2dbYZRAUIUgwha1K0YIDnHthy0tTdhHys31GKRwMeFbQ9MKLePaTuE+H6RJxcYrsRlJelfFrhhzSgbOHa84jaL6gy81NUq2LAmoR0BGUq8zzQ+bngqxW8aFkwcWJTWyAlK3ed/7SM0HYwi7f04NWACntsDO2RZfLy/lwIqD88BC2FvhlyfA9S9WeRFiXXAgUr85fNGgQMLAIpJhRKCaExWdb69/FYLtXSO0ed3YTJB3Xci43imBlTIpM9GZQvlNRoaG6ExaGC5+RSVewKaFPb74ubG+egqlX0YxrgsqihYDEBisPPlBiKY+PuXP7pKDaUZtK0hF2O/ySQAMjIkj9ONG23EWOjJ01GEeMZox9Is6h0cojdvOHB9w6UTwM0GSrUrq5MGe1G1i2Zhf9nm3k1//dcHaeFCee7fLJDwpgBk69atEPx2QaCsEcztAZAPVADhPADk3nu3oPpx7q7yP24FBkSvz9Pm04mkag5+FgDE682kDRtW0WuvvyUAzocdgOgu50F4YSGH/hXF9SJt8FRnAbuxvZcAJCcnm9avXykofRzUxACksrIEJeQMOn9OPjT+BYDcPQBZZFpGK2kjvZzxTxSC3oPBiRGAWAFGFoFmlWHDTRi0p6yJAgwZ7DSY10Jn18KBBWO8tSds9HvfzKfcsUn69mOb6J2dQ0jc5ukc0Kn6qmmgUs4uzgdAXN0FlPfiBpoG9ccayKCeL7x82wBEL7fhqV/DYCRMtnHkAWSCNobZYH8F8nfWHJF4QN1ibZNISn5jL/UvO06FJzfR8LLTNO2doCkIzkuOb6UZiNN7tiaE4ywsLzixiZyTsCF95EmxH+kAyBwQgfU5mkrJeaaGxj7xTtL18UEEIDV//XG68emXkFlinAn9+QIQ7rTcyTJaMNpITXknaJQwy6w6L6kSYgAzdwtAcmdLaDUoVBfGWqk7Imd1XWOz9J+6x+gzfeP0H+sK6cniLMxEOmhLxRIaDgxTXQGsPAE++oMDNIVBY67HQl4nhN8Qel8f2S+WMR8AMYM6U16ykvKhExn0X4cgOp9ONX0wW+THAAAgAElEQVRf/OYXGYDw/lUVcG7JCPUOX78lALFaS+iexq2CYjuD7JJT1wJ0CVQ5bpXFbojHPRBqK2eo0lnavGARRLyoNmRgVh8DVR4Qd2PAn+uxUou/j1Yij2QamoJM0JyGkRp+Y6KDUJABhUna3a7L3YVKBNLsQWGy++Xg+v0CIJsX/xpd7HpWaEDSARBe9waI0a0IebKh2jYMfdHVrv20qGQLBP9eOnL5KWHfbwQgnAmSZ1uLqsgJZEPJqkw6AOI0ZdIlWBH3IYfiZwVAPv2ZvTCAMVOJ5+j7DkDaoDX5m59coq9+cvnPFID84wut4vz51NbimwIQPi5PnIUFdXiMfuu+AgFADiGvKBjORh6InxzQSGVk36DRvkoaCwKwICF9oLkB7lfDGFNeA3OqjN55J/m5YnzI3BSASAH6RQjJVfnqNjNAtm/bBE0Bz/om6wOSnm4/q3+kASA88Ny7dw/9+Me3ppPd7WbyYP5mdKj5gIheXzohceq2JFNoEsMFvex0NCHjMhYsgNsD/MIvXLwst1X1lXHbjBUQ/VuufkSN3tzqg+RqQrKom7+SPPMOpJw24TwxlZmu4sDL0e8nAveS3dmM77PWh62WmXLHGRgjI35cHB0G4wElTkypTN2sopTar7w+DnKcxAzP+fOSIsMAZNu2NQJ8cPCgvMHy7ENiffEqkqESwtQrbvMdf15XOtqd8fu5uXIWZBTl2Vs147mi6Vb8nhne+MY2w9OGmYlzDJV4uZfYHk3p4SoPNyvcsMxORZXg7A8leozOAOSq9zl8UOdt2LPVrBTzbzISYYDWODULMn1vlOpDq6g0XENvZv5EBAzqWW1bDuaA1GyoDZSw2ubNVNW1SvT1jZrjFMo+TP/lj0EHQKX/la3r6cX7TdQHV6opF8SpBjcrI/CQx4tPNrmfmZerKWffaur7FLQSxX7K/qkUJY48clRX9ROVHsPvRB+p2dc4tQvVEGcQs8k5mNgxjPKN9CkGFCWnN8P53EZhL4DKtBOYK4KgwXya9Qap496XkioSFQceoFBuH3m7EKR234+Tjh2v13ippVYtmNbk/clGGvlNlYSu55mMdCjuinT0qDTvpX4v/hVDFSVe3Uipquj301GxMpCx4jtdT92PvxGvJPKOGtenqVjG98V7mrnHhTVNiTJsD2IzRBPnkdomMcEaL3VgEQYAERenG0yJXX4frejbQddzzlKvQZyuQUh8n3VIIW+WyAlRHQ7hcAI1slJVbpOmYlVYy2ixZREdmcQzGWUWvT1caeVJ12VwO/pGs6QrfbncR5e9LqrIKqDVFQvEjP4UZoht+JvpyBQp3DGIl1t6T4rv6+rnTJAd3OSKTROcVzFOZQAgFWVwtcTsdqanEg5RPxSfB8bz4+cZh+DxjD23MAYmEfV8MOPkn1WUFCdsZsX+TFkpDKqTbi71vh1VQK6kcDMrZ8UwjptJiXc58jQmclPYaAAUGvWIQYwcJtyVLbL6y5UVCyoLYlmo7GqxuPGppAXEwXAYOSFya5gWHJySv8tyIXgTtLNTCEzksYzTkXxPnEa/m1GJ4ObzQCO76n5US6J05kqI3jmjshnKIvT4Joip+0N0tltORBUXjdCKwlU0EPRTQ34NTUB7wxkRDBbd6MMpnIxcvc135QtNT1eghy74m9C/bgpE5Pp2FdchYLGVWiavUaklYbM2E1LPGlTVWD/HzQ1qGIdDchtGzsPQpKTxOL2J8ZndInUmomquAifjWqDqj4qsp5aB/aBdhUHJkxVWTdvi12boO9j90W51Y2Z9D4CIk0YnBygHtsZ8Irf1H6OeEVm1ZCE1P1/zM5ag+oKEErOkwWf7pBtUAP2iW4H7foxBL1Fzyw1UDZfgXFLiaxOyjUAsE8uLyf23YEQ9Gy9/mikrW55vE5MYv6p+08uFB2NchM4XOQcPcjOh7z/3id0YVDtpYQGqT5AecNsGN1huEbAqwshV4TYzFaU8OM5xc3m8oMrGbyLiPe5ykxK3m9jRUj0HWKvFlCz5HSd95uuv0Z/8xirQbOXWuUFxCyknqjAqICUlks4WBWPEr+hMSmsO2tlknIFhyXJRFox6uIWdJppWvEMPzq1ISInX1UY8/043dcP84Fd2lRFvikmVkNkZTDzr0S41tYm/r7QgFQVFiK9+ooqaQXF/px25MtMl1Bc4QoUZoGXarmD5i2kkdAZ23R3UdX4NjCzsdByZIbcSot8UgHzqU5+Sg/Q7sN/lAMING9bQq6+9KXvz593SABB2UWI3p3feOXZXW5cOXPCCbqa3SF3RfN+db9CdbkPnp9Kkr1SlDpy3YjDW0tKGCheyKlIAiBZL8/tGqo/cDk5tTfWWTKVg3RqAGPfpZn3HJf2btfkqUvy+riTx6yzY4bJehCsjLBBvaemAmxZzGWW+yM23wThSSoAgfdwXIqiIAd2bb8o0YKZjLV5cQ+8ckE493KTGI9EvcVtRRU3g78yqUYqRMmY8Brdz3tysX1P7yuielQgaTAAg/R4DkqgKBuQUcpMK3WLqEP9bNFXS50GbduNgwBE/G0HH0jOtFh8/AtRNmOlW3DOZTN2S32Zwou1T3Zk2iH6zsVgTLY/APjbzKnVkXiFLtqZg4R6Yp15jwIJJOPKM59GGt9fRx15ppmVX2+j53UvpeOMWlMmR7rrjSZHkzcAgDgoMp6sRMDAIyThfTc7WYprYdJkihfLhaJqC9en3d1FoRStNIsRPbH8K0BDvGZebRp8h9CKGU8v4/Th1zbAM43c1qHD1lVD+mdXUee9rVL3vEWp9SBqFJFU71EmR7j3+KP8/fYr6/+AHxlMnCRzxJt4JAJlDwxIblFi8EYDEv2sEKIYt0Z8XPbuVJhfAga8h2YksdZ/i2g/DbSNJD6LBCOs6DGBEdlpCv8G/iTtX8XlpBCZq+4y6EP48YyqLygbwMIZHfr8Hg6ZEOHZCQ8KGnXC2kg1/I3HBAzZIURvxyQwHE4rzCroO00LKo2w6ETkPFzgsFFSsmNKTcTVF3xdmQN34TN8E/UnrMH1yMc7ZxctpBWxgeTR0Y6KX3KiMcNjgjYlucsXYOldRU0L64JgRTCYHrhYrggqnHLR40QN07cbLEK5jlhYn+WDwLfH5CNyghgcldSkDM/duNcidhGZpRlF+mBLlwDq5zWqRLbjsEVQJRAOVw655jvxvpw6akwcpDItai12ugx85+llgNUyQ8L5HVDiiXKicPLAqe287vqvTwmOwAwpoPry6gDT44N+FwjNIWPeQz1uIELhVNAuAOB7soxOn9+lFU21NPdUh12MWz6VrnbAiHmmn8ckHaFNDMbV3zdK5iwAfDmmNXVqDEDjQ2HywR7VjoyYBdipwD6nMXE5dk82gJrXTpN9BxT44+mXkQ+gLJyOcEpNTY6KaMjGNihWqTi92H4Omx0Ie3yJaBLpPASg9wwgvPD/ZSm5knzCtxzz8Nuxd5XPZGo5QJtyt4v0BMTy38ckJGgtLkMpWzdw4V28mKvuYwYW2ixXfQSjhoqKdQovRPPAaI424WyZ/Hsb+iO+hz/SEFwOXTJePllc+INLN2eWRqydHrv2T+K4NVurTOJgeazFlW2rgsCWfmbrl5y3FsWPRuoc8luX00kvHaQQOY2OjJYBlUswfheuaVTmUheH8pptN3UBnEOBjU6P0BQsz6WrzZfGVWFgCBuE8F38wzQKAqNBfABA7KFkPfnQb9IN2Wq+cDatKpAvUxpUraHZQnqPD/X4k3MMaHi0z00cxUJPF/inuH+IGsQ5FD2ONkUpCt4DiZlYaDz7YX//bY/TgxjJkpshjYJ21UkjRvKx4LxdabG5mhCKG4Egl9l8lmk8OjcQnZF3ZoMMZAIgZmhluFnZUVfcVfZ94YX8ntfcF6Vd2SwAyBctjboyTzGpgcuGKpDufHHDSoYv99K8fKqOiPDc9caAF5zGyhmKHYfqyCfeJCVx/LjrXJp87i+GMZoHz5De/sY8+9ckG+sEPUp4r4luyzQtACgowc7J6Nb31FnjHdwBAmH9fWVFOR4/JmZWfe0sDQOrrJaeuqUl6mN9p+0UAILoK9JNntfA2uQLyiwhANJDiGyTni7ANYHFxPgKPeiGUGoVV7lyxFIMWDkbkQY4dNxAGLdyMA3nWnvA5xVa7Ii8HbeXKJeLfnR0yDIzbvwCQOwcgZTMLqNJcI8SnYVOIfLE88OwDdKro9XkBCAegf+SnRL/xHaKfPOyj5x7Io66aTipqW0rDoDsx+OB2OwAk961V5LxRSP2fxgDElSw2ZxBS8leP0shHDlN4Yc/PHIB42xZQ0YktNF7eRiN1l2gauo6alz5ObXcBQHx/9QBNPADntiol+BUneeLO+PMGIGyFXPO/Hqfm35UPMzFforbvgwRAeNu44rG6Zzf5nXDncyccsuJg5Q4ACIvK19pWwW0mRFdmmmFJq4D2TQAIb0MuBq9j0GE0FtXSitKFgm7RHRjAbHFUiNI55bxz9LAAIB57DtXnrKELXQdRJcE1ZgAg1blbMNCz09Ubz9OSBR+j/sEmmjJLquIvIgBxo+qwY+3HyD/Wj0Ez7GBRkclw5sDN0AJwMomZXQ8G2y4aGOqgksIFFJpGavVQG47oArznoiPnMJBlNzEAkIoiN61Z7qBcBDIzQJjGQNCHAX0Iovos2MSeGX4dVJYWmhmXM9xm8OnrizdRT6AVFsdBHDMrwiSttL1wM+3rPU2b8huATx2UCUA64AiQF2YKIVSachxZNIgBffvAC+8LACnPWUtFWYvofA8GmLcJQHQ1jPeLqyLDwyMQ7MsBsQYg/LrO+xj1B55D7ySqMRqAZNqqyAnHsKeefhtObVN3BUCWLC5Esnkp/fTl/diGsdsGIAvrKmn9xuW0uEwCl/cTgDzxomRN3NcowdHPAoD82fev0IIiF+1amX9LADKCquMPj07QxzZmA1xk0f9+nat7UZqIHaRseyMmG2BzjCN4ru0psf2Lqz4GoOii//uPh2ntGoSRnzoFW17Dc0V8S7Z5AUh1dTV49IV0FpkGd9I+DAJ0nvm/fh0z/73pO+VW+3uzysOdiMGN60kVVM9XCbnVTL04qGmpTXMHzUxLSgKKCqzxQD3h1jS3msLUIWMF5E7F53K/k2lT8RPyNkTTehZsvuwPvSxjBcSYbaHdphjocxmZ80VKS8FJzcuGpe8QXb7cLBy1uGVnZ8HZahnAhw1iqmugb3UK2loWHioTE5iVQUAU58mwMO/SpWbMCKFUD6vLLVtW0f790IPg30YnKt2vksYm+yBBg+LfyrIxu5HMxq2OE4Jz4/fTnWuCEqXcX3i5Rmct/i1Xe9KfW4nRZtJy1awOauWJakFGwrknxg5QGYnqg9g+Z+Jhwrxl7TRkgkuWRYUV8ntmlR+iP2ealdEZq8hRRAsml9NF7xGazpOVBwtK8NZZO80UgmqgNtmWw/kh8qivQ0bXH/wh0dVF+PufMZMoJ3OTksKTKhzzVD7EsT/QSK6WEur/zD6ENSXABw94tajV2u+lnB/uoNFPHKCZIrmNxlwO0R8pVRB+71ZVD+NveD/NoG1xizrkjKO3ZSHlXlhF3Vv2oW8SQYSLnvkcte1+FhqJcbIPy3J81D4dF6bL3pDNuA2eZzZQpLqfplbK6oL8guG7Kb+bU0mZBxAIoBBf4dx1G4FEaoUkvhl4kXmpmlwdAIL3JYKtdAVxPgBiFKbHU9r5PFHnCgvSNXUvrtkw0K5mUzJBNOWJz9HUrBEBLgz9JUBIL5zKnL3U4pLifk25lMtRVEtBx9JcK3a5Ul0PCk0m+O/LCaA56qfL0WtSI6RsYdkNK6poJWY2t4jTw9QCcLrOQGPALQuz05sr6qggM09QsCK4B7igLWAa1kwEFQbQZ8ygfh5pfYUKMuooM0NOmkzAHXF5+cM0OHKehkZGqbZiPTUBiGRgytwKS7sgKgkBWMdOA7RkZUdoEi5O3GwALLNuOVPdP9iBGWF5TzMp8MT33PFROWvtxYDf5ZUD07HxAVCY5PvBoPzr5JQ41SJwSXIrZx9+S9+nuJqig/S8WZKixCGNifBV3i6DQYoSA/P9d/OKxwXtil3HmtpOUBmS4AdGOun8tXcA/RxCJL984U7yZnlQjYENLQ78hVZJc7p37XIa9kfo/NUJuto+RGH0l2gRGGBkDqKCkkPbVhdRU1cbdQ71UW1ZFi0tX0UHu/+CanxwcvMfQCXMTTYkTnNzY4ZbtwCOPTdLdgWt8yykoekJVApilAtNRQsyuAaQleHDtuWgL8sQHMnnzdm+Z8imT0zc5Kyonojl4r9ZlTujKxbifbW6jEyI4Yd04A1PtEmaE1dC+HmyvOwxGpxopt4x6OUMNzf+TFPmItOx+LOLf2vFtoquUH8DYVb2ywsvvyArTtHLml0K06ge2PwOIj9FVdMcNXFXMufMIoxBO+ja9T4aGczHwDZhFjBLkubmwvOWWxBuk9pRLoo6oR1ZMevXV1IdbIyffPYn4pkam5Si8gj3k6ECYgGlS+wzMqQsio/5xd/6ZXJH9zP3kpYuwgMF7Z6Nm1A5lDf0CKyBB3rkvXdhWTXZ8mW/8Xq4mXBQNE1NUKtVBWSWHbH0dY4+PHV5kF490gmNhZwYt1rtNKkoWAGECPqUsLygqBD9LbVvugLCDIUh5YxlwRilrK5afo4qTNSVqICAVyfe16Gg3/zuJVpW4aTGGlCB/WNw85IPSjs2zIWgRG5XrnWKv05kg3zr1SFU8oh+eXsufe8dPq9gkmM+QjlZsMAfZcMAZLtMPy3XDafFItcD9OorV3GODWEitn/eRPR5AciqVauAOgN0o2P+1GmxtpT2YRCgP/zwbuFUdLcalV8EALJsWT24lkFBwYq3dwFAeIAuxde6JUZdt9J6GE+hdN+dq3mQ5fv3AoAYl832uUVFedQO3/bUwf1DD91Dr732DgDGNFVXQ3AKupUTD0Me7GdlZYkbzTvvnKDu7n6qqSkToKKlpVNQjv4FgChO+R0CkApLNVhdWXQ98yxZleWuHlSyBsQIQDLwLGKdRz00ml/7KtHplQbQwbdLPf7gwbyBKqXozuJ8Mr6fC7G5YyBbgI+YE7x4Aw43AhD+nRsULU4TH4KGIvW7/Pm7BSA5Fxop+zRyHZC0Hs4boLHqZjhnbaSuba9DEI8HoNo2zhEpf/M+WPVepuzmxRC7A8RCrO6YgDtJEIPMUCYFK9qpb+0hgBJwqA0DZteb0gkreM/FuwYgzpE86G04NdtwS3mPAEj5dx+g4Y3nKbBAOgnJ61/+/aACEN42BiGTFrj4eE/cEQDJjhbQKtNKWE9fpc4ZGT53twCEZ9JXlpSDc58DCpZTONjlwXp1PDQB4D6NAUeGoP30+m9gjJQFPYMNVrDn4gBkdmYafW0Wdq/T08OUAW2EFQ5AfO/rHWihrt7LH0oAUl+1ifKzK2nfiW9jcFVKq+rvpfbuK3Th+iHR3wxA+NIqyoNjFQb5PX2y8jNjXy7+bsQz9KV3xuHkxANODLDZhYmbAiD8ckVjjOrLqkDTQm4CzAk21gJ4jL1DnRMnqcjdAHoXawok2EoFINnOXMrzLaBsqweVq1kaxfP1tR4JKvLyJDBzYgC7GpSsy5MAR4FX3lMAsmrBJ3DfAyiGdvJ8zzNy395jAOKKlpFtFmAYADsdAMk0L6We7hF668DluwIgtbV5YPIU0r4DqIAARN8JAPnsFz6K6hIo1JgAeD8BSAA5MP/fnx+kP/48Hlp83v0MAMi3fnCF8jItdG8jZ7LcGoC8eG4C4aNj9KXHSukHBxE6mBGg3uB5aGC85B+UTnW9089Sjvk+3OfgAGpygNo/SSdP7BcGBKdPJ6jo8kSSbV4AsnPnTrpw4QKNi8Tr9JoC44L064cfuo/eeBNhXRAz/dxbGvoVU2o2wPP/1Vf33/Hm3c7g2LjQO6mG3EkFJH7wbqNaMN/23HPPZjp95hwE0lKobLSE5ZkNG2bIxAliWEci+4NtbRMaEK6APP74XpwvV0Brky4dSSdZksBbjk7upm8Sy0zWl8hlyVl3Y6WD/22sMqRmYhjC05M0IKnHubAwD+GCdThnDpAH9nmbNq0SoYJHj54VtKxFi2oAOqqEuL2rq5+WL1+IC+8yKiSSV5mgfiVEjMKGN2XkNIMHvW78cNfbyzekiKpqpOu71LwPI7DWMzBGVzX9efJ+plRAlN5DX/sxzF6p4GUxEjLF9SCwp8yQwBNW+KJFQf1ge16xrcAJiffBU1ZVD1s207Hk9wWYUN+1aKE71rFsej0FHbBSzmzCupXTS75erglp6XIE+jBkal/5S6IffEL+j4iPeJsjAE+peOhDwBUN/Zqdrmz9AB+//nKyhuMmGo+M/UvJ2VROo7+iAMtcCVSSEFxvoPES5teGsXt8H3IvNpJtLIsy2qtpcM1Rsodg/+kMkr9elu71b7jiUfb2HvJXXicHBNG9O18Xn5vB4zfDztIWgIVrew3ZQhnUteM1USHxQD8yvOQCWVsLYMe7jPy/+kbygD5NFSSpaqG3Et9b+syvwSbWinT2ZwQQEduWAkDmgAVD5YR3JJ12hEMg895cTb2Pwk1Fzxymghzjvw0aD70N8c1M0nUkNCDxygPjWpVCLqpxarkyS0Q+B1nzGv++tnTldca/a9CLoDKyph8gxAYQkiFpyaL6adCAxB2xOOkbuo+SWCktjjXQaTpLI6bR+D14dgascn1Cw8ZZr3AmhHu14r5r2+BZiE7NSls2Cy9NnuFvKKwE3Qq2wdmlEKLzxQoKDyhYLgyu2Xo3iDwHK16PTI5S22AXBhFtVFxYRQ4zTAosBaAfZeGanQHouIj7UQDZB3nksmfR6Ssv0qqlS5CrJSkk7dc6yFUoufH19XV06sxh8brlWrP4y1XZwJg8SL5s2EZDj8dtcKgLVr8qu8CtBOvQq+TnS4F0F1yl3C458GZDkWBA3i+tLlR9VVaCMaWb67TcWB/COgRu4p6HnAluqxc9KLIsDp57FpNJiepDOCgPpAX0J5M9JPaxBjSo8x0SgEzNjtGCkloq8lXQD59LCKYtJF/PRrLJ7lWZOtBilBVDc9qQTb5ML3mQHcEVhrbRI7QwH5MIsDceGZDXsR39HDApC+2MEqr2wSQG9rtWHFveokvI9th/KZGo7vNB14hqztrCbDrSH6Uie8J8gnMtYmq2vNhVR/5AYiLZrAw7vBmyj13KGIRfM7c/Cj1EANbNjVWPUscIqkK+1XRt4HUAUE7MNtMEsjC48bNl2iZZJJlTiQyUWYy7vFmy+jqltD7BKeiJlPA60+PG+SOPXXBihgrsCPScOSOCCblFp8vjovnQSBmeueivjhG62gQKYrBcfGcGJgTgYajtl7P3galxzMvLcUsMgNBkkX1VWgHKdYVNPE8vHpH7PBnCjFU8NgA6RgaQvE8WvFbZNp/45CPINwHlOtIeByCb18JaGHbU3FhnMwFal9hmMB0CATnmLVsihev6/JMLZjMWlVECbUbUMPOFKUr68jfepn/1sSVUXoh7O1ztdAWEfxdRwLaotATVQnmehlWKfQTjEF0Bcfm8lF8urzuugFg53FBsCKoh7DUttslC7T1wgfxpCzUuyKSNDXDMA6UPT3HxuR1UZ4sSofcPyOM8BpA8BR3XN3/UQl/9TA098U4Q9t7jqMx2SGez2GIcCWTCQIDupnXQbkpN2sRkhH78zD9h7LSM3ngj4dgoN0q2eQEIC9CffvppCEx4J24PgHzgEtDTAJB3E0CoB5LGDpzvNR+Am7lQ3Y6VbzqqjHHQeLeAiI8T04ZefmVfvArEAMS4f1oDwt/V26EfwDMG0Zc4iXAhM6Dp6xukK1fm6mqM25nISkgZ8N5Op+I7RhCkf2IUaRsXo4OK5DWYCOWb1QKwlHXOd3x37twkgBVrRcrLi+FvXSX6hBPZz51rElQ+rijV1lYJER9Xg86caaL+vuGkPuV+0hQsXrWmR4UQEMbNeL5o0aTuX72pwldfucvF1OiV+zdBN0gob430K/0bLbiXy01c/rw/RhE6KQeqRIIXzg+PHv2hP3UgoAAfitubqI6TzSPvGTM2PAhVfzPQ0KCDqVhxOpZarBXgQ4NCW1aMGnq3UAAhR51V4NErpzBbngI7oHYVwdXqD/8bHn64T379a0TNqJKL8ZlangAVquPi4u6UCkhSZQSgQbhb4QY6+tHDc8BHEm3KcEvUFY7MH0unlMDHj85LsUp3K72duysfKq5wcEUj63o9ZbXXUscumYrOQKLk0D3Udc+rVPHaQzRR3QZah4f6G+FEmIkBTcpgvfTgLlh3esk65sOD3kTXH/s+RQMWyvnrB2noP/zorgEIV0DKjm2nnpWHabJADnjuFoAYgZjv0FKyhGGpvAOzaCn7El/HTQCIuLZuJUjXLEIGBgrARAFE4jQuLD8OGhjE6KwQDXbEaamOJL6b0HswYDHR4uF1WGyUmnJOJrlpzU4xqNB0LAvVzTSQPYaMGNMNmuRwP+5Ddsfivzxg0mF//G+d7cCOi9Py4tOOWwxUtPMNd41JDdAtuJ/DEJW2L1hHucgGmQIA6cDs/ML8fAw+JzDYhZkrLMgmcU/qGR6kdXWLqX0IDkzoQLe7iDr7W8mTK7fLB6pMobee3jn5fdq1YxsceeQgp+v6IBwBJVVk7YNr4bIoZz9nQwYQIN5hPYAJ4X8Jt75Rv0rTVvQh/o5bDZRnMWi1IswvE2LtqvL15Hb46FLrG6hAdGFAlhxyy0BEh6653I74hGheDsTevnKIqp0Y2ObQlZ7Xqa2zGWnc8gRxQDuDyJ14i6gch4by+2A7OojqTyblZ1VAFwMqGypC4YCXDhzpAUUNrmRRWamKTOWLAEixzyQpOr7CKZqayKZtG6thzw7HJATquZFS3zveh/5tF98JD8AdLzdTAA5flhzQv3Wmm/JLy3FsIJR252CwqQJScC7ZVH7GA8vyaDRkpiCExot958jrQEZtwpoAACAASURBVCUy4heBcH1jVyBuXicGoWHQuIJhP9zMVJaIokRFIXp2WGeQT7IaoAKAB33AQX0jE510Y+A08lAepLGpTur2n6bx2SGMCRVAS7DjYBAQhUROAgEnwK1dAFwWvaugSpUtI4+nnfoHVPggJtYWeB+i5u7XqLhUiq3DQQleuOXn5oNCWE1vvnMRafT9ceBqhxZnWk1ym80SEESjLlT35LZxJkmM5CSIN2+aVq2ppvrqOrqImfzrzaMIk9TOrrJCHVNOWhQLkMssT4CqymJ69LEFoPy2kVfRpx5/6H5yqfMj143wSWWs0NPZjQR4+WwqqpcABPA1nq/BVolmUJnkB4BOyq7PjHPbBPviv/2ns1RbnkWbV5aKIMJgvxwTGAHGkpXLcMzl8Q+rycoZALuIoloy9cuDIEFu7nxUvdV32T0r7mqJ5+jf/RBAGtf4Xmg6uDEA4WuEmymMAE8sk9vZ09JcxYbJgOz8bPraE820d0spXe8FhdM+A8h2jYYAVkyhhdhXnnHjjvFS79B1gP4QrpPFyAP5FianH59XiJ4WgPDFu2vXLnr++efJiQvudgGIcJeqXySC7T4QLQ0AeTcBhL8oAIRBGJsFnDh5+j0DIHy8lyxZCG1NRwoVK7mK8mEDIDywv//+bfTii28JgMC2iDzzwxqRqqpSWOQVwW7uLG3duhbAwyFsfnkwP4JwqK7OfvLhhsCakCE4xkQwCPgXACLvDLcCIBWmasqbKKdrOadoJh+zVSkA5F9Di/xpuIH+za8S/fDTibvNuwEgnougUh2vp0FNu5qnWsJrM1KyjBSr7L9+gKaXdAoqk25GZ6t3A0B4eRoEVb72KNl7CqkXzleRjEmqeuUj1LHzRSo8tpXGFjWRuxOz3EhWv/LZv5kzaPd0VlDF6w9jLAv+cMNZympdRIPLj5PlR9AbfPk56EwMVMo7qIDEqwKp1QndESkVDr0/Rs1JfBmGB0jF3+1F9eMAhfMxw/whBSAWgIgVAzuoy9NMPRZpZMFNAxArZtuXBDAABPg4YzuJwS3P8KqKy3sMQGLTcmC2tmIDLYKN6L4rl+j+hgahDekd7aO6MiB5HAgRhgqkNSVsYq105NKbCH+LYEZZuVrhNFlS/ABsZ1+hdSu3ovLpEoCtq+0M0pVlNeC9BiBuSyGtWPIxGh3rEBNfPm8RHTj1vdsCIHULtlE2vh+GZmUEoMUfbaeJqX4aGhy/JQAp8C1GOvpCKsgvQrXIjfT2MTpw9TlyBXYhKyKbXn2rCxoWyZm/GQDJ9rnowT0LkaeCoEA8T/i/AdjVNvdfJ9tkNq1cWi9dsEC36p8Yp/1neqADUeJkdy6ND84FINvrC5AXwpGIM1TpDVEQlsgTOMY+O6pWNq8YjHcAPOS4UAEDOLnRdwJmA2PkQ0VrBgPFaTzLsr2g6OU20NFLP4TVcj7Oge0Q4U/C+teDasUMjQZaAJbOvS8ApMi+HnkrveSBjoibEYD4oLV0UjUdP938rgDIlq1Lca74qKslRtU1PvrOd0/Fr8H5AEgOqNWf+xXoG3CeZVskuHy/AMgrB1qp9YaffvUxaGI+oADkfzxzgxZXZ9Fo0ErlCNMcnGoTAMQcKUXVhO2W0UwBpN2/Ri5HNlXkbqYf/vAJMEY20b59+0TYdWpLC0BKS0sxy1sHiglmLmBJliTgmrOIxBsfKAE6b1YaALJmTSM1N7feVQDhnQCQ+ShG870/V+dgnANM7vSb2cXejgB91aplIiW8rR02kWrK2VgB4epHun1NVB8QnKR/ZxBKP/TQTlCTInTs2Ok4/Sh1e9IBEOPeJaot6fefB/CplaX5+pTBg3H9Fotcpk7pTbdefs+47xUVJdB7VMBe94gIFeTwxq6uXgEy+N9btqylw4dPIQdkA5JDeyFmL4Drw2VqbKyjA2+fpF27Ie7FDZ6rLkcOnxf9wz77THXQLZ6Wiu3VdASZ95EQTmoqFX8ep1ip85tL+jNK4GnsG66ApOqc+PfJx1bPGBmmiFF9iA/01HQg06/04FDTr8T9Bta5ZleiMsLvgbLMOfBy9yBIj2XI8rbI/tBaDqZmxalXJqoK19MsZvQ8eOCVji+iMecgdVaepckM2AyyWQCE5txWnwXd6lvgm8I45k9/B3/xbOYsj3glg+9WCjjw9qbL9tD7ISxw1UHwXK4g71sraOCLyMJgYb1qSeBBvWcoHCU5aenvZn5vG0WWdVJ4VVvSgNlIsUrVlIj+SdGZzOMlIbaCqyGZbTXkAS2Lp/DsgUwKFHfhdm2n8apmIVrPblmEtPR9UrieMnAvRpihq6dEuCE5x3LFb8d6MUO67TJNVyg3uBTwkartEBuiD30q6DCeEvN8R/fxfACE37cP+KjwlY3U+Tnoa3g5t1if2KQUf4vU6oc2khJJ57raoUTc/O/4ZCjubfHvskO0ukQ0RYvXFWei8iWjKhJimXo7Uf2IXzdBG60d2E2t3gvUZ5YzwHxV2MMeWhFcRxOgjFy0JIBrFNx4+Q3VAERQpxT/iPJ9V2Vi2HEBhIOSbqHvhSZYiOp7QRTbFaf44vqHllo20JhiIXUfwjlUiMHefY314h6UYUeOA6w5mQnlhoidrU49uLBPXzuEfAdJE6qp9lJ5FvILYLXK2xWLTkIrkUUD/ZfJrxwFIxgQl5YVgcaVj5BQnhmOgdLRjaA3ZghgEDPgJy8yNPpHrsBlCqnOyka2ILcCKdrLMNjPgE5iVFCRQhHMvscggAcd5FTTk+RBRWBl3S/RG0f/Nn7f1CJ9zkIyq5nsLNCZivIaREc2t+0jZ4bs0b6gFNvP9CPRWc3Yhw2ZTAF01LSyUWWh+pqqR6hp8E3K9ZXRjUFkZ6lK9INrfgP7MUVXmjuoDc8AcRwiUuwcUNVtm452x3s7thdSWWkm+tUCzQ2yigaD0NvMUEmWGYN/B3UNjFFrzwgNjQWpx4+bqVPRm1CxInWczaBemW2yElVbmQW6VgQAA45mzj46NwJ9a2QYYmk3AOY9yGu4gmMpKWFL8x8EUGQjElR7M4sAMDm5mjO5QPMC2Hz74j/SBMg0PlcR5WdWCp1jpiNfVGWujr4u6WD6osDywqpSZbW4yAVzEG7Csl1ZrMeUgyo/h7Q4m89Lu6IjsSg+k5D6DnF9P5LeudlA1TKRHNDmY+bda1kC2leQXn3zDQoNy77wFIQBruQ5Pzwoq1/R6SzxV26DMzFOgAbrwYdQRcXztWFljZDrfPN/vCGcycTvOHRIXWQM4rT3NqT9SHl30v0fWUcVOZJ+V4TA4cdR7RO/gzNXUY6s2owODIGCJS+szCK5HR5oHzijhxtnlpiQjSEaqn7sRie2E7pT+EzTDQSJ/vSN6/Rbn1pJ4cmpePUy7Ef4I8eR88+cMCGGayc3XQHhbJwZpb118IMQlC1uVkx6ci6I2E5UQGLaAhj98r2nr6AiPEuP3SuthdlowabO5SibBahrcDYkn9uBiSgNg972j28OA7yj0uWBjKFygK6MDAgAQpE85FSVgjgwBoe8durq74KVL6pRSLMfH4vgHDJDA3IM+tiEfk92xDwUrKVL4cMM6pWwqb0DC94N69dQT28fdSCs5APR0gCQxx578K4DCN8LAKL7JXXQPDdrI/EwMfblzcCHOKC34YC1Z8924X7FwXnzAZBUvYQ4kdXDmm/s+nfGwTyngW/fDvEubrYvv/yWACGp+8lhQdzmc/m6HQBys3PLqHWYzzFMD/jlPiVGK3rdxuNcVVUm9oMrG2y3y/Qrtq7Mz8/De0yxsovQHQYVV5E3kY8qYP/ACITqJXTmdBOtXQfrRIAPG5wlDh3k1O0Y7bhnFYXg8nLlSjsNDiY4xLw9ut+5DyMqwCtVv2FTvvrpziXxe4PhiwYgGtgknyOJUWPMjZuUMkIxZeN9VWbX9CmmX5m1gxX/zKOCm3ieVtWkLZqihS41Z8hl86DN7JU3UAa5Nl427ydneKiHvTPDSjvbP4dbNBxIcBNlnuqhBU9RRLlKWZEJwu33oPNYiS78B1Q93sYzQDtR8Wep2R1yhYn341UKfs8AUHgZ9hsF5Ht2I41+8u24k5VYphEQ4N/GS8sITFJBigXBfgxCJj57QIQWGilWNwMV8tgkzu74wJUlBfPMRzAQsY/kCFqWq7ME9BE7te79kXC+qn32U3Ttl/+vWGDh0S3Uv/6gWA6Dk+qXHqNwBqgIGw6B3oR/I3W9w3OWZn0BCm6QpXehyVCbM0f3kQIEUj9P2tybAJB5QQWvHr8reGUDKh+j5F+FbZoH5IhNNX52Cw2IEVTEgwvV70UuiHotKFd625OcrwAqlATOqAXROjqVhRfvw7hDFZaVEc6ihr7NdMV3kvyOIcoIZdOqsS10zX2BegBKRD4B788MgIECGPqMiMEBi2fNuYk8HQAIbjaA9vC00sDN+sR7HIintSVm/p1ZbnB0CnxwNWkUnWBEpS4GBF5y27igkEpyCwR9KReahRnMfvdPDFNpdr64lo+3nQK4kO5DPsxY2zFOKAJYiCFHxIssBLvdBapWBmbwB0W11wrbWKcTYWlUBE44A1sTeeB8hWACocuQlNJpTCLA6rfjdaopWweGCgZlWP/YZDdZoHWaBODhGVWmCnHv9I80ge8/BFrVNK1Y+Iig5V5seQt9EABQUTQXfG/pwvvwOx/uowEMYPswMDoNXQxooCn5yJznoXNL+lTInOgrvmnYdMidhWpy12Ag30UDgTax/5xdZ8HFX1+5mfwjVmRC5MGu107HzlyisUEAHrRRv6SzWFzjoMoUite5+U6qLItBX4O+y4e9L3QS/SNBGuoP0/V2PyoSsByHjalYB/o0GlVcfk6bRKigWB4GoybkL4jXoM1w27wqh4rzr9K1iSPoE3mMxDJwrsxMycFvuWsVVResRM6Glc41yWyT5fW7RSVmCkKn0x0/Ei5m3Pyg5rF707aFn6eRYCvd8J+gQlSAdGMdx+iopJjxMQuNy2eZE9Rk3aYUQHG5XACMiiaIY671ElMYxNstXir2rKfu8bfFz5i+Y7NUidd21yQEz+upoqCCXn37BbpyQU6O7H54A461G1WaaQjxHeSfGKMzpzCxPKT6KgohYFQ5B6Li2NhYS/WLyhD2OIJwyVL6x787jiqjnnTDM0zd7Nk9LToj6U8MQNhOeM9DK6kkpxXn/xSVFuTRikXSraoC451sBSyzmRKm3K/Cip/JE5QM4ETjk04B4lkHrl2bvO5MHgBMNWP22d9/g777jQcFAJnGuc0tNB6ibJz33GKs61DaKHbSEosFALEoVzcHdLsxtU9RTLZaMlVf4FjPKmqaBQDkT/7qFNVUZNLuTfJYumErbdUzMbCdnlbH0QhARkEVfPF8iC52hamuOps21s2AOjiGasd1GPPAZW22EucpnuAAMLOwy+f7jR2hIv3tXoxxxnAN3oCLaGJyRXbKPACEBeitrZ3SpvYOAMi992zF7O85lCITJ79e0c/lbwoAYYrY8uVL4mFxd7pNvwgAhJPB2Yb4tdffEjPh7yUA4f4sLCygdesa6ciRM3E6krGfP2wAJH6hYGToQIDQvfduFBUUpmKxELK8vBwe1/3QfFymsrJC6usdofrFVXT5UisuvFHwjF2Um5sDEINZLvxfAp5rfr6POm700ZIGWPfh5jA2FqBzZ6/hgRr+ZwlAOHRw2cA2Kp6sFVzSUS+CvypeIKuqevhwD/rzfy+PxO/9acJa970AII5BH+V9dxcNfQ4J5yXJYPBuAQiPkmyXS8nzo43k/8pzeCInKirvNQARDyY8z1woCbn6CylU1EfBol6hC1n09Gep7dGnUd3opsXf/k268vm/SQCQJz+LzXLSTAZmeT1jyBfAQNPbRNZeuCN9VFFoPwAApPp/fZw6PoskaqS//yIAED5eLqbaDG2jGxlXqTRQQ5cyT5PfNgwdB4DCzxmAZDom6KNrdouZeQdAAfv720E5DSMBG0N3GvAPQOsHJzaAgnUQlzpQ/Rif8sNRhwczJjpz4RDV1S2DVoID9SCgRYnIjeT1CI2CloUZUlB/RsbbQF2Vs6+TE2HcJ9midpPQdkRmJzEAH6ULLa+IzysXFGAgLAfYw8PDqIgkHCYYgHBbXrsXv83FlrKxBSqyIqQwiuUEYKf7HMZ3XIWSg022Ob9bAOJ15FBuRhVdG5IuWRqA8OvQWIV4rxDgbWFlPcS5qJR3T9G5C1LfYgQgDmggplDt4ZaZJwe73NRb8vVdAJDahTkYGPbS1bFDMBfQFbZkAGKP+CjbUwIAh4kRAOzi3IVI/c6jJlOTGAtE+9vnAJCHln+JDrSAysn79z4AEF5uZdZu6ps8JmyYUwFIpnMVwAZALc6fF15ELh3a/Xs30aLyWgDHGVTOpsSE5suvHqbBXjX7lgJAXKg07Nm5gvLyUSmGxuGZJy7dNgBZs6GWGhssNBNqf18ByH/8s+P06b1LYHiQ8b4CkG986yRtWV9MSyFC53YrADI0HKGrXV10tQfGOy1TVAbQ3IGqYUm+mYbHQdNzBFGwWAiwOEGO/B6Ec0qA7rT4aLipAeZE3TCjoLRC9LQUrK1btwKtQJjFJZg7ACCPffRh+vFPpDDy59rSVD54e96NAJ1//14CkNT+SUfBuh2hul7OrSojelmsWcjJyaKLl5SDjqHkrJfFrkvJ+yrRtiGwO541wbP08bK/gTJ0K4G8oL8Ypi3TVT7SUat4tksv27iNRhcx47qTrXrnTiPr7xp/w9WCudQxUBTghrV27QpRVj1/HiV4LG7zZs6UaRf7kpeXRSeOXxRVj9dfS+igMpRrBk9ebt22VFRCxsYmxeyIA6XogoJsAU6GhqR+RPY1e7DLmQ9Nv+LXbI1thq0mN/1d/jxxDDijRblKKZcQ/i6X2rmlDoDj/Y4sj5iqeoh9VwLFeLo5fmvRwnTeRK8cVFvcxnwQPXUMspVKSjdWOthKVx9yfs3AQ+6HPPMyMVDZcPGX6GTdszRV1i8oLYtaY/Ttr0h3q//zRX2GStqV/l2qlW78fYOzVZIVri63I0gw78kdFFyNWRymS6lmpGjpQW+qlW7Sd9TvdN/y7jB4cRyqI/spJP3+Nmhd/F4aZyzj/t8KnBi/m+gJ+SpdhaTkwG4K+TBo82dTFuhYV77wv8nTWkvFR7ehZO6gno1vkRfKfU93KVLUwdE1jZEHTlijX5COJcar5a4rIAxiDBUQI91KrMTwBBLrMBwDzmDJurBAul+pDTIuK/V4ia8Y6Ff6tViu8X0tOMcpHKdVaTcrpl3p6gbTsTTtCudi/DULTzV1y+CCFVOCVFE5Mrwfzw/R5wl2elnPFvJN59Np70HygyIith0uV5oLEuPqh+43leEgjCKUHoQzBqLqOcf0mVnlqsWp6dwiQegxtC0sTkZzVLrn8P1zRrk88Q7FptRK9O9xz7l/2SLMkpeTH05BHoQScqJzGIM8K8w1eOIFanhBK7WLe5QJWRiDooLBKek8mGHLWt7Wq+1Xhdi2srhY3LPYWTECIHO14wjum1vip/DLr0r3puysJRSYlrljLmcixTtmkZ05q3JP+PXEKMTqamwyC9oh3+eZtuXL9EDPMYH1guoF3QI3B5yndHNhMiCoKr1sFiKWi6rI8GjC1VFT1W0ONYMsvjWJQx6ixvKPI/CPtTDIo4cDkdkkvzOLPJeoXVYnrFiHaXIDLa0vRIUgSMfPdlEADmPTAUmfMdkx+LdImg5UWLgny6oVN7NJpb4rlyiLx+AuBbtWs6qAcG5LTAm8HcpZsKTMQ0sbWfBvQjDhRYiiJSVogfteKspYSk0j16h9sovqApIK4wz4IFaGnXxpDZ2cSrgUZfrlBRIORqg8fwXExNV0aeBZ8V5OZi5E5HIb+Tkx7JcVEDZfgeOIeG1F9VXz/WdVLklGhiM+2TmBZ59uXk8W9hmZN5Y6VDMGUYXpQ3UGWRpTUogeiQ5SaaE8Vxzoa4fQ3/iRP1GJxHonnb3yFI6DGce+GjqWSvrut/fL38ElywztCDePLwQqEA+UrfSFL2ym7p5BevF55OrobAy+MasbPN+3Z6ER4gZCNGheeD4X+SCkroMYvR+5NVYYL8j9ry7IIcXmo/oaiNXV/Z2f0dw4aV5XQEz8bDXLm8ksKiGzdnlOxwCsdPL8PzzXTotrc2ndonziyhA3roAwHVJsD3J3rEosbs6S75kxgRkfD/HyAMDFOtCHusLjyvHizJXvO0Bb+5NvnaGt60uSAMhsjwSsfai2NLf10djENF1ulyC5qWWUlpU70d9mOno9SI9uyQIN0UpDk3661it1TxOBZRSItFA42kmjcMjjNjQ0REXRX6I39zXBBc6EmAJ1HxefypYWgLAD1p0CiQ+UAH0eALJs2WJcGKF4WrXogNugLL1bzYWhv+d9eSsAoX/IN3bjYDt+IG8xetEDTan/GKOWVjloNupkjAJp48Bcaz8c4KxyS6YE4WKKW8RygGFilLV8eT0qBCVAvofiwnQjeNDbxA+PBNhIIXBjfdKhKcFNSQcadD/cDCTqWTDjQUi3LN6fVKtaBgRbtmwQN1ZOUX/qqedEReSxxx6iHtzQiopyxA2WqxhdXQPUi/e4TSEcSQc7sQX02nWSG8yAg6skXP0wbnOCiscPeXmTMrpc8b81ADHuR0KTkxg2xgBAUvcvihKt7mF2vYpqu10+FxQdPGZhcry6QWi7XaZfqWMgqFjqcwYacetcBWbNHF6o6Xopblc2rfvAd63KRpcHdo2998KGEm4bSAVuWXyQuksu0kfeJPr9/ylzPQ7em3zpCN2Hga5k1IDMR7fiJRjtdgv+zwMUqu+kye0Xkx2vjBoSA2gwXmJGQGKkWMnjldhW99MbiBPTg5+be/O9nftC6nfSAQ3+TnxgbvgB07Nyz6wiT28ZOMA4FzCQNYddNOOZoKElZ2mivB3J6Y+Rs7+IIu4AXd/7JOX90ceo7+sybTxpuXy8DYgkFQgYwYP8YeL36UBD0ueGdenvch9WPHk/eTBQsyKo7tzuHyTTrAzAxthHQsORcgsxAhCh+9AAhP9qIKHAg/hMgQ7BpND3HXxPjQnFbzTYiIMc/p3e5ySwktg6pkSxGL12eAV5wpgddPRRbriIjmVK6gk/jqOKdhXDAFoCEsNyFRARbylahvwY3xO2vInzYCbIvH5lawpuvknTrlBliSq3HubUmiIGKyP+/TQqH7i4Hl69GrP9Hjp57RpVF0F4DaqJB9XzE9dBhcOx2VBbj0G4rNcwLWwGHeEC/YgpoGFQURiMsM4wN8cn7pkxXDAjI/1UUlSG6skgtXd2iOfGw49+nF58+WlaUtMoKJpXbpyI6wp4fzI9RQA3k1Toq6TTly+gf6TLj4U6wX3XlquwGTYbM6hwfw3B3lVVNJmVkuuRFQorlqVbBmsq0AaDI/H75OSkGU5LCT1cFICJm0eFJRZlNwL4TWD5N2h0BKBC26Hxl5SuIar0b1z5aax6GPsboH2HTmNAr4S6Zkw+OaSwPBTEAF6tzgytRVRNOnH4nW5m6GDEsQ2B0mZNgJWI0hy4FUbJK3YgN8RK1aVOaoflcptjkDbgnKyMTOL0gN0y5NwX/dcpcxhCOu6LETfllC0jd04hnWl9Qq4D1C54IonXi/LvFRS2iVAPdQwfF+95YZusdTYe6CGnYEWrW1eXFGpH0ceaCoSbjlyXLXHz8OK8mlGubFMBaJLg8JVpr4ZOKANaA1hVAxA6LLJCxi0I2hs3O7JnyotQdYPOaGyiF+flvTQK4f/lawfE54tr76HzZ/vpeks3gC5b1cpluEErnfDL8zwT9u/cwqi8MUThxlmJLAPhJmjbajyD5BusS/7ut7+0ESG43VQNxsPMuHTQysJ2luH85rZqWUPcyjYRRGiG05lyfsPgHZBAfDeElPuYYmZZsn3x5/8bJ4fgUDZFn/3IUpryawpWEPcM+UBhAOJCICa3WUXhsnlxrNQ6kMQYf/jMAOxoAOLMAl0P4IvbtK2E/vJbB2hpA8KX8xzU1DxA46BSNbcOUye0SJUlXgA5Gy2s8IJung9g56J8uNt1Akxw+8OnO2lLQwYtqXRQx9Ag9bGdMVpXbyFNo9/GIscoCEc1bn19fWTpvR/U9H7aur0orRPWHABSUFCA4JbV9NZ+WWa83VZZWY5Qkhw6dRqWmT/vNg8AYerRlSvNQGYGC7Z/ZgCE7XJPnT6L5G6EUL3PAGTPnm1CL9HfD8HSFTkb9WEGIP/23/4qffvbT0JwvgmWvD3U0ABbP1QKgxCJLVhQDIqAH04dgwKEaPBgBCAbNy2jzg6mMAyDgpBHtQtLMbMYgVbkKpahfLq1n7+YZfznAUAsyKhY3XM/9RRfQqr3GEVtffT70HssbiX68n9PCM2Nt5V3C0B8z2/AYNxGo78sgUE6TQdfHsb37waA8LIz/mEHzVYiKXn3XA7snd4q7wSA6GVzDgg/X7NRDrcG3DS89Fw8GZ2XV/X6XgpmD1D/qqOU9z/30vAXIFz3ydnTJPCQAkDsoJk4R/NguYskY3DljRWTdwtAbIEMqvr7veReMkth9yQ1r30DkojELPWcioza2Q8yADGF7LSib4fMBAHtituyUZhUAPVczjjDd8cPBADRFrIuDFrHMRMqb9x2+vzO7ZTlckNYjWwMgJHRYVQFUIVwYiJmFGAjH5V1ripcgxPiYmjl2MqVB2Nc+WAa1JTIgkAlBBcvT/C0d7XQ+o1b6fX9P4XYPQNaimU0i9JRU/tZyvUWUltvE5yLQGVEzkdV0RLh0nW26Sr5x8cAwNqTAIgXlY+CfAjXc0vocvMJ6D36qKQc876ggL2XAMTjLIQ4vg5uYRDj3wKAiH4LLqdNq5fS8/sO08SYBDz0PgIQXvyaJR6yl+TQResUUhmg5QjcAEUti+DHiFlrCIn794vNYABStmwXUs6vUdfQCXm9GwAIY6BlVQ+ANjdON4Yl9en9AiA2MzIsXMupNwBdcQAJ3AAAIABJREFUyk0ASF6u1NFwhSAG298GaIAOnfiueK+woB7gaw098YOXKTA5kxaAmGzyvmbjSuedAJB/twrAKwj9SO77BkCug+L0zGut9NV/s/E9AyDBqRkanAxRe+8kDQ6zQ5qDDhzAdeVzU211DpWVgIIMDFPmtkBnk0GOwlyAYln5cKjMEXOnPw5AvvFcD4T3VtqzKiMFgHB/1tLQ1CtJAGTiyjahr8nLD0OecQp0dZkbo9scAMIOWDU1NbBolSg5bg+Q9LO5//hAOWDNA0BYgP7886+Jm9/tVhxusdvvycd3uy3pckZSKwBGGhPP4j/yyG76ybMvxrfbGECoBYlz6UcSPWsKFi/TGOKXrgLCy2CHKH4gDQwMI128SwT47d9/dI5Nr3E/0ovx2cc6eaaOt8dIOzIeCOM+G/tDV0DS/Y6/d7OwPqY57d27B3xliNgWVIrMk8uXr5HfPy5cNHbsWEtv7JOzRNw4/ZMbi+109eb+B9bTvtdPYP9n4qVZB2hYYZTyGai5ITBjwCKuOpSH0ya9K+HmfPvP/c6VD/35XGofiz71QA6Xf7YSw9mZ3iGHkFwBMWl6lHpPVD3UbLEFs0iaPsVCcpOiW8U/R0aIxacCA/G5xaenmRPOV6L6od52Ztho47lfpkn3CDliN+jf/+U1alo8Q9/8EoSo2SxQ5Y2S/ap1H/xPIzjQ76cKxdNRpVyXKsl9YiGNfuptCOgN+owUitR8onOjqtxY/TCK242vCRUQz9/uovCWJoqsblPHN3HGGmf95wMYxvNbHtu5v9fvpC5D/5srHYVn1lHbnufjP+bP6p/5PDV97Duij7O/vZMCG5ooXK+C1NR6VGVfnVfycDS88glMcJqov/4CDdQYEtTF+StXMWc7DZUR8XnKd1gg78ZAzd6WRxk3iilWP0ZFLY00jaj7GSec5xvfACDhyZPkHolXIoxUK70uY1VEVC/kb4UWQH2HMz/E9hgqJIJKpb7LFY84GOPLR1cUtKCZZ1F1FAX/Tjti8Y+QIu4Oe2lFxz3UnnuZOl1yMoYbg5JGPwLpXG3UZ4GDUnx7Ek4SHE6ovo1t1hz3BF0LPAxM48prPv45tm92OuG0F1X0mBhmm8ExkYuLL5e3V91fpzj3SfaFCRfVjAqt4+vcjcGLHfTTlXXl0Gh0k79zlD7x8c2iX3yZEARP86w9rHuxLSfOXKUiUEsX11VhhnuGDh+7CjDTSo1Ll+G6RZZGXobQu2RCI8d0rqvXuyASLkdVE+GIIocAuRV43wHzDieoNsISmDMH8HkAM71dvX4qKXQB+IxQP2QWhblZVAAKrBMzzZNw73KBtuKf8NPhUweQMN6JMW2CylRZKSlZ7KbFjSs0gwE5k5thlTQpbiPDCGZUwuEMjxWz2XLwm+2pR7L5afDfYaesKEYmdlgEXU23uCB5ggfFpYKqdvCkDKIMBwsR4igrIOLfEyoHhasbimWgg2uETlMdczPEvrpZUBmcscpgx1hOYlm27DL6jW1WGsXx4mxF3kM+LaeRC5JtdtMlULCm+g+K3+UFYZW6YDPyTYIQPsuwyJHxISS9K3oYJsfKC9cKalOXf7/43A53pcF+Wd33KTDAr024SY+OyIFrGAA7EpYDfdZz6MbHhpuNM2qQG8JtOoRnBYxcuFV5H6aO0LOoliTuqnYco/FRpZfJ8MHkSX43EMAzE+L9TSu/SAcVAMnNKYAuZzEo5l4weN5EJas8vm7kyIvX2l3LC4G4JSYHw2yHEFSBiRG+jmDaIL4LJG5SN4Cv/O4yAcJrSxxxAOIG+K7EOc6trroc1sqycqTzt9hOl1Vd3JwuLBPhkNzCzPFUFRCb2w73R0k3hKUDffFr++mJP32QlyLei6ESEn+Gj0+juiSXpysgcO8mW6U87y5dRkWiP4TE9yAqG4PU1TNOQVRNViwpoKLiDNgsuyivpALjv8v0X762ByuUxybU308mRYuze5xwsZT0LsX2JAYg7d2yCvUX+8ZAsTTR49uzoAPppaGIPM6dcG2LzDZSKHaYRmfktdQ/PETdx9YhHy0f12kLdOWtc5yw5gAQdsDidr3lhvh7uwBkK+gpV5oQTGKoLqgF/Oz/pAEgPGOzbduGeAL63Q7634+dudttuVMAwjS5+vpaOngooU94PwHI2rWNwqqWqUenT1+CAcBiZGacQUVE2XyqzvywAJDNm9dgNs8utCA//al0EOFWUJAr9pEpVbqlAhCmaDWuqKXDh1j/EUi4Y+AHmu7FovSiolxYOo7CSW4QVaqEQDFOpfoFBCDWLPkwuvdgIf3xnw/Rs3sW02v3VAlryOZlb1HEixvabQAQx6SXHEgJp4gFDxcbjVfAuUT9TgMCKxyqcp7aRqOfOCAcr+bL8xB3PiPFywhODO/fFgDBssw9PvL83S6a/A1UF0ANuVO3q9T7zt0AEF5GzQuP08CykzReLoGQdSKTFv30k9TbeIRGFl8g1+E60dWhTdIJS68nHQDxDJRQdttC6llxVFZADKDgdgEIA46SaysplAFxcmkrLTy9E7QgDHzPeSBohL1wJgaU3mHKG66i/sJrFMwcpa5Fpz5UAKRwFOFzQw3UXHCaRj19yP5InExMy/JEvLTcv4HOZpygSYt8eEdBldLtgwJArPD/F9sGtJeblUEf3wE3P4SgeTjTQiBJ0HExYeHCILUfk07PvnwYWAdp2dPyxHDYZP6JybyAvfNoRWMFLUZqtBOk/xmUKUZGkZ000Ebrl68F8JnFYIpdBkHVBG991D+JwMEe2NeWg4aDgSZOMAY8fD/uhcvOyUttEAhnU0NtAaooGNTi3jE+iQEYwExr70sY6SYG7+8WgDhsEMsjI6NzEFWr2wAgLgjfl2BS94W3wClFe78BSH2RiepqrHQ5z0ZbQbe7CtAYCDXRSnMJNQGAzPYfE9vBAMSXX0N5hQsxSfgqJryQj2IAIHUl92GwCZMBOIiNR6QN7fsJQIoy1pF/5jLG/4m099sBIMfP/QjnQhB0vwLqac+B1rcQFOcQ7X8jYYaUDoBkwXxjz4NLgfWidP5iL50734PjOg8A+R3kgVhzqbYYQFhRsN5rAGJzZdDv/NE79NXf2ohqogQl6QDIEHQhbQDHHUgqvzEwAQA5S9daRqiizEvVFXBERAL6wupcqoB2JS+HHeUAeBwK8IGC9Z+//gr9t6/fHQB54ngQwCNAv/5wwRwAMjO7moKxowAgcnzHAOTUs4vpnp21dPWanJxNdcKaA0A2bNiAAWI/9fbpQWIqwzl+X0x6cd+ee5EbcvKD4YCVBoCwhWplZZnMNuGb4O0oPtPv6nv+7t1uy3xJ6/Mtr75+gdj2pqty5kSe4fJhKKsCiQejcRk6j0L7qsv+U/7WSVORid/z8rj68YUvPI608CsYWOeh+pQYtCfrPpKpWXp7jBUJG0SOc5riCgjepjqext8ki9gTU6O631JF7Pr7xmXoda5atRwZIB5knDBVgpsWCpho85YV1HytQ4jIjenj/C2uaLhwY2HhekFhFniVclamtbVbeOAzBUs3plyx/W5BYTbO1SIx0d7dPQg3upF4ZWSWCauqaXE6A5ikSo9BfJ7Yl8Tv4j7uvsR7PAk1o3JSxN5lqiqKrnpANG6OVzXwubLZtXh5RlVxVHXVBG+J99GsOYl+Z/2HBrxWVFQ08OBJpt/6HtFnf0L068j4cA9+lNxTPuqthCAVx7hryXHYecqdjgMKg9Ww1n+UXFhPBa1LxIxzOGuUru36sdYWit+yFoMdr3iGf2pF27wAI4lqZQQbt/FarGeeW6altYAyvgN73i+9RLHsuaFMxv2LH+R5XqRSkJIKAqnVAZ6R5wlaTio/sIdaH3hGJKpzY7pz7asfpV6AiGlQnbKPrMAABcGZCGMUFQDDsox0rPjbhopGWlBkWIYYoxq+nzlcQuVXV9N4Xg95/HlkhT6lv6yJRnM6hP7DuRBseugYLBAZW6fhK49Z/AhsWcd9/dSx8CTOVzmjWHt5G7UtOkpBABVBwdLrUKeeqI5oMTl/rl/jvI2p6ymqBeRcAdGfiwqJPJhM44nHH/DreIVDnZf8G71efCZsctEq+huoaAwi3tKDcXDBFQZdcZFVFpjUhsqpIlBLJz2HaYZ581w4gR5DnBNxZyzMp+oKiPhAVS34uzoVXT/7MH05o6oanPMQr4zAtjRhE4wla80J6Iji3EXS+mxQayuw72odOArxMzGKe1YmqrVVmFSpKs6jQgyWGMibMehnUxK+55lg+xkKzdJzL51BxUJVBtR14bIG8Jk8ODY78jqsg3hWWDFbaxJJ43t21gDYBOmdo1dpKaotZSXZ9OMXzpALYJTbLoTKVZXmU2tHH5UW54LvP02Hz9wA4AhjEDqE4MQpAKQiWr4IqfJ4Bu0/KSk63KpL6ygbIWrGNjAA2qw6D2oqpH0ut7A/BtpKYjCsBdVMI/M4oSmxdiAxXlYKJ0IDwrKVWyiGZPJROeM+MVQj/u7Zupm+8/SrcsGxMhxR6eY1Cye6mEXn7rBrhr7hymWJ0FvoJLi5eWZezThHIWIOY1LV2GI+JLC7ZC6Fb4WNtufYqAiLiaGq0oFBfVUUmSq4EPpHLtAEZqk5O8oHUfsyzwoANqK2tp/i3jWGQaRcbl3Fg9Q7cAT9OUKZKpk9hMwJtu/XLRMOWtwiON9Dqno/bQdFTome9fdmsd1mRaHkaqJ5RgLCmQmksMOGl5vTKitMAful+POMwRungYt9ggA+pIT3gYkp9KGV6qrug26ihUbG5OSfHWDWanXTAiTXf+/7PxQUwFh4KSocGoxIcTuzBKpLo7RjTwOuHQYgPXTpYh+E8Hwhy+uKs184xJEbrlh6eG8D2aLN9OnHHhDvTd64EK+AeFHJqFsgj7VNqdEjoC/y78R7MG+wIBOLWxQaCZOqdJlAeYNKXrzPa/mz75ynbesqaM3SUlG9uNrei3wUgHP/FF1v9dPVlkHKQZhlbo6DFiJQcUFVNpWU+ai8NIt4bADjYLEkrg5ZdFYbPNUcNrnug+djdPDwDfrKl7clVUBmlGGFEzN1dnVeiW1Dm2qG9bQ6n091TtNPDg/Qb3+shPxwc+iakHKGc81wUKSNcBhroRsTcowUxU2h9UyI1q+4j44dAq0S2TxHjyaHlM8BIGzBy3kGQ8MypOd2Qwg/MA5YvMlpAAjP/HMT2SZ8qD9AAER19Jw/823jfMDjVvu1Zes6CPDbhCZDtsRISQ5s5wIQBhqJfIzEYDIBSpID84zCcl5DRoYLQu0HBBXpxz9+Od7vwvJPXSDGzBEjBUsPnhl83Gyf53ZcygiMLwbcSNItw7huIwBJ7fvGxgbwJjNRwdEaJ9lXTA9YunQBKjxyhkj3izFEkK0fuY2MjAgbSC+4lYuXVOJvBr29H+JEBUJ4W4xie3YOKcGDNgMzjEzVutHej5AvaCS0Yk7tuBEwiWWo0ZYxhJAtKsX2gR4VbzaIUI24Dpxv0dB9JgVAtEELPxc1rYrBiR6kcfaHHvBpWhannGt6lRV0LR0iyA8eba3L67BmyuP0B3/EziAo7/4uHt64F+d119K0M0C+EQSXYSDDM96aYhWnYOGn6XQbLgyyWSAeypYPdS0W5wESz+5bRmDDuFdSIbjNS5sy/FYsJ9FrSQBjPrBi+HrSS9tJiC0P1tPkv8IA30D/0l+aj4KV7v2U0yC+nlQRtjik6C92vso7twYJ6WXUs/SYEKFnti2gguZldH33s1R+6F5ytBVTsHeWOr705BxNx3xgRJ8z8YG/Wp9er14QA0UjAFlwfgdNOcbJOoVrYrQEJjFWgBHQZS5zDgVSrn0+0EGCGMrMUnf1Oaq5At0OBNUR2D5Oo+Iy7ZygdgCRZSf34gDN0InNP0Txy6AT0QCEx2/qliBs8hWo4IF4koicN5iZgXpOgF9rCpIACqqLGR/oZWiKFq9Lrw+/icKFZ1H3OvIASJ8rexs2x5EEmGPgo7eHQYZa1kKI00MWzGy6W/B7UDAVAIlv76wx4CdBSY0BcMcnW7QYHYL1+L2Yna7UCczbxRUm3UxKyM1pz2L3Qw7MJ6jMkDDWAfAnjiNoWzH8VlwzUTkw4UqICdS1RVWFVFuRR6X5WRCQz9L+w/20YmkeVZR66BoGTcdP9sBlKiGqtoMKNKtE9FF0qtOtOxarU/s8G5MDeAcEtjY4D01MQtjO9zbs69rGItq+sZp+8BPYzWKQ9ugDqzAojkAbEqTSIpdw3nJBU+KDSPrMxUs0OJ5Iva4oqqLCYrl/YVRvuPEgtbpQMj+4adCh4jXEe3X1y+j4CamD4OYEhSq/MEI9Q5ztBG2EN0Hxau6aAB0pIXbftvIRAEAHPfMCBv4YOFtNCYF1KIB+d0knKblRKkPDLfvLBjCgj6Mdx9GkKE1R3Ks1LTmEYDtuUQ80JsiE0c3baAelzEwujLlzFuUgKA7CaQeoasiZKEDwYfNwCzW4SgA+uF/ZznYM2pY34r+vLnwI/Q43rWmIy9UszyCqVNrH2J2VS3a3nKkfQ1aWHQ5o4jXsanXjwEluZmxvMCRzSwQDGLo/3SLj8tzzIak9011GI7FzOLfkOeHGINijqE083ziBShi3IAb3dgCNhkWPUE//Jcy2N+EZwQNtCWaqy3bDGv80rJA7qK8jD5Ub+QwOT0mKHWxmQHjqprUbFgpX0Jdfkc/vGRZ8m+Qgnqto0bhLKKp+oDDtutdDuzfUic/rMUk40i3plBkQfW9fD5oWmt8vXe3s03CJU9edDbQyhU/x4IvSOLJLuGUi/HMW+oumthEI6qdo/4luGgLYCKJyVVuZLUT+5UVuUAxdVFVdRYsWyPMsZpH0KSvE5WZtv4VZROSFihYB7VHnBFkZfMTkuX74NNZxqIO+9pXtYpKA28zkJAWG5JjQCEBmlMtcCFkuMQQlcuvBd//r99vQB6Xkcw/B8UqukAEIojpxm43QwKyssI0GcLzHMUGRXUeH3x6kkmLTHCveOQBEOGD9GCVLkYDOzXDTU++k/snyeiFcb6Q333pvnF7mWc3tv50GgLAA/fr1NpltgvbPEYA89PAueu21Nw1ah/cfgPCgf+fOLZQNt4cXXnhd8H25fdgACFP47r//XpEhMy2SRyUAqURSuhfOFJcuapG95o8mrptUACJPZKPzl7rSUgCI0dmKqyKFoBiUluUDhPipp3tYBPxw+zADkD/8Y9yEcZ/66v+PmRY8KJWLKDmDXlpy+gG6uOlZQe+5XQDCA7sk4bjC1K6rpZT5ymoa/s30SefG3+nB4XxOV7dTIbnZzcr11AaMKRH89XhCM6S//34CEHHWYQDu7i+myiN7QG3qxyyZjVp3/lSs3jGSK8CJ7akG6vwPcJ0y7sRNqiHiazepdMwHQCquYIDeX0pT3hEaLG+m3O4ayh4qp1ArBuhVk5Qx48W4GeFbsF+dcvuF4DnLXwy61jAAyBRN+obo2tL9tAhAJrejnsbzu+jCmoQNfBxc/BwAyIqm3TTp9FNLEcId1WAqfmznASBmhMWt999D1zIuUL958EMDQOTzFMGF9kwM5txIdZZI7IF7K3DPQu4Gzrmjp3rpylUIoAFQ7gSAiFNLhddqAMLv5WAyKDTVK/R03DIR6FZRmksO1ygsQrNRIakQIvjxCaSzo9p3XjklvVcAxOFAeGm2hYYmJKPCCEBae6ZQDVe6Dny2ZvE9dOHiKF26It/7WQEQ5zI1g408pfJ1MnTO65ED8BIEJC7o7CcnKoyAMmLePBiegLZFVmncjhIqyFoBWpwCJD8DAOKEu1Vp7gbqixy6LQBSkFuH47wRla8+amrdlwRAygq3gsI8RYeP7L8pAOF9tcFdK6x0HzcDIPzdRx9y0c4tq6EHujsAMgQg3Y6wy2vI1uiC6xTb8B9vGqSK4kz87wEFLApKYZC+/MW1oGG5YRkNowdVhXH7KoApVKjvXQKQH700RANY/r/7zfV3DUD+/JkuRA7k0LqF/mQAYlqL+4ANx09SDTUAyfPW0OmjQUzU5sxxwkoCIFzue/TRRzFQxOzcHeR/fKAseMUdK0VNirfuu28H1P9HZbYJ2ocBgIgNTdPS5WPcan+8mA3asHEVvY4AwkTjmbjEMCOe5Iv3EhUO9plWM+PGXxo8tPVMjHFZelDMg2i2q21oWCQoSjzrX1paJMTcHGjFCeMc6MfUJdZRsGbE43GLUn4ANoOTuADH/HMT1XlT7qQqEsV0Zyq1ivssnW2vcbnGCskjj+zBrAoEt9Bo6LZy5WKAgUEROijPq2QAEg9b5dMS/coe5+Kmh2tNVyi0bzi/b7HIL/B2GelcESWSYypXYREDkTyx/2HMlHBlhDmvcgOSqWZsuyvfl38sWahYYAYm3pQ9InOyY6pMy9UP/rf4mUo/t+QiJwSz0mLbkJquKVo8uNQJ6LoqYs0FvUoLz7nSYRShq9c+9MXf/zbRVRQm//Dric3RQMM3UkKVlzdRS+N+CEGhA/DJiQORXB7IhCh5Ig40kvI1UnQbfHoz9argLx4lP3QfkaqBeFXEaMmbVBA1LkO9Fsu5TQpWYm/mf5Xxtzspmg0qyi8ll6TTAZC01CbDosUVbEAL+vtxd+yUz/mf3q4qKj62jXobjtNIbVMS1Yrtif27T9FUpcGxxAAwWA+iV2esaOg8Fv7M+H6cmmQEKXxeQNTsHSkif/ENsTfLD32MzEgynhyCe9HqQSprXwEBbQQzfLg/QFA9WNiBv3byjRXRod1/TxFF6cjrAXAZKaPcgWphoHBm5XM0hVCs+HqxvcbEc22hG6908MpVpUPa3yZoV/GqBo9z9WXDFKr/x957gMl1XleCt3J1dXXOOTcaQCNngiBBECRFkKJEiZK4sr3j1Xi8I89Y9jjMft7xBK29I4/tdVh/9o5HtqyxJMoSKYkUM0USIAgQOQMNoDPQOccK3ZX23D+896pQjUQQhGT9/MCuevXi/9J/7j33HB2fUx0hitexjsxQDlUPttI8BsJXi+EVZAb3LcvgXkMkXzRW41HF4JzxyI0U0prZTfS+H14T6rkb18XiPK/2BOH7k9OGvAred2M/dJE6T1eb4B9VgTxvw7iMQf/RDwbtBJ5YwPIqbJvgCK7azfgCNINU5kNfeigZwL2k9gH3mF1Rt8TzE/QVN7IXTYjYPnhfBZ69oH4c6qfT5+EZEoeUKwpZRbdbTkICtCC7S0bU4ySDK1wIb7xXUNelm9MhRT642QlFz0pYw6boQ2Wos6qvqqHVK+sBeiLCCf1S92lExuvJByf2eciHOrN6xfIZeD+VliPbilaHQd4PLF5mdrvMKLSuXEvdPe0i6+D1cyoPzt4wTrwyuE/8HgVYDmDAm5dbSk2NG+jACRmMZSPGTa3b6K3Xx2l43MyKsKcKtwT61Miy4XtcCwRYskJORZNzg1LnUANQG6LdcaeSalXJsBjMH/FwNvqFqtTFV+aj+s/fZ0x3K5qWt+cYLUdCIxeZNR/SPex6f6rvPfL4glSXA6dxJwbEEVmcHkBBtW4jE/Jdl5GFiHtCHtNixCyEd0J9axD1Oty8KN4X8/phZgkvFNEnqgCdP9vwDIip2qIMZzaV5GyiuUQ3LcTkNrzI7uTnyXNgfS8P943Ck6OWGmsfBBCdpYsdb1GmHyZ5FTVi3tnJYmSpsulK3zm6BNpR/5DcnyzPOvE3tAAPF5IsHze8RaJKg14oVCtagKBgGQ9RefM3VF2hT3/uczTccZQe2rqGciFvzs0DyTD4S4q2GuqY7G4/O+NA/dEk9cBIczywSB0Y+DeXZopMXnNVNlUXYSyEOo3yWln0zzh7fCpEf/j1Y/SXv/+Q3E8ozukAhhWAxFRGw4OuMdgWUJvT+r5MK1tU1DUHYcyr5v/G92Q//MovtsJBXWU3QXecGZNZuOwM+Pmol3AEdE2xD5YMSAhA9GvPteEayYHp5SwkrCW1jf1AYuEqgP0K6p2WIifsPcK08nxPE7UfK6e6uji99NJLhronz5MEQFiCdxXcTQ8eRMryFgDIvayApQfm99+/mQ4cMCOOtzOIl5fXx9+WUn/Se6aP2XqMbMJYWJhHJ0+ZMskctdLzJBejWwfSPEhPUaCyeHLYUTdgDrrxYta8QzUC0ZmOT35ytxh0Dw2NwTdjBPQKP4q5i5DWzBOcUv6NgWxbmzTArKwsEy7hfAHX1lbROAALv0jGxsbxkClDZCsgBvDiH7Iq8+CGjkCdYxJKHGwQldrSKUrxPJqryn2WzktDA5S6umpqbm6AmQ6reGEADqDBYOCRR7dB/eqIUH5J7if1YrYYPXJf25XBnxUwmrQ1c68ZLOlti79JtTpyPjfSryXIjNTWyejWQP+48CQJsh64agYAUWZVzNNGXt/8nT0/0OxeZGTUAIsBiD1fSwXJgQIDELuq8WCGF4RsjOZQtC4H6kREw/VhgA581d4fouYDm/bjnfUPv42HFjLZX/1P5mDVqnbFimsNxx8hz1yucOruve8tseryc1spZ7CGLj/+PWP7IlOhDok/67Q3T2LQ4H91A8WzIEH4QBvl9TaB3oMhS8PlZGNAy5NQA407CTjM3jI/+f/icamMtbFHdlsaEKHnvhEw0fPx+zLdvNYicj0v+4ToWhDcRkbLf2UrhatHKLCqx1xXyr6lAyDpQBDvS9Jx6WvMEiOyKlit+N4zorA4IxvSraBb8f2ZgBKRIwb1GUSy21vfoaB/CsClnLKmi8gVySQfnMW9UAia8Y1SyWQjtTW/Q/2V7BmhDskSPxG1HnqwzkDKOG55nUtalpyBaVZGvQRPUvcyL2MALL1uHFcealrqB9fTleILNJrTq9aBBRXYMEGLFYBcW3BeE2wgTyyDLnkkLcToa1CnNAAR05N8QdT+6/e2mNdYErYSusO5jkDRrXgRVVNiqGAxz0X9nhB/5QmLQoHHuBYVzcsWAeVGoRl7FFQhtaexaYAchxzc8ADOpqLnSdelGtxkQcFpQXE0nF/KAAAgAElEQVSdYgkeKKl909x73m1N+eJ3i5bmwWQHCqS5OWyzoh6Am1af8maM0K4dq2ENkA2gAHNEUGAWYQ7hgTkct4tdFymnRALsMEwYV7SgyBjtwQ2b6L9+7S9odesn8HyQviYRGMCMjXVAbauP1ix/jIanTmFdkCJOLKOR+bOIoLupLL8Val+8/Qj4+TnifXam7TyKuido3Yo19L0f9pr9h2i7Qe3RdTz4VQwqtbykhRprVwpmHvx1qYcS+6rEbfI5v6CUkaIeDG71zQTvEFutpCO56orIHpB95X6iguYX5efquByMNufkU9HEJPlBk+4dPgzOS5hqM1Zg3z8QSlDW5kUmcnJE0cMgNhCJS1oVN6etVvwNR2cQ3ZeeIL4sBUDwd0HVr/B0rlEQ+5YAkFR0LLfDDz+QegDvIIUTcnk3JHl1y8mBh5GizY2PzKLIeisMCesh5yypcXb7MN7Rkmrf0xEFLWwBYwpkwkB/O3jwAxHMXJivEr/zuUrEJVXKxaAXWRBu86hb0hJVDr6G1bOAjT+5eR3v0YOP/YKg0u3eCennQjeofzHKwztlHDK3o4EEzat6rNoiH5VDUaoAKo+l2W5qKpegOQOBVruqAQlD2S0HrAZuWqXzD79+lH7vSxvENM766ntQBCULFNBTpoYwLcHvso9Ybc4JpTBudkQ6F+E1Jj7jHEKGQHz+07++jKxRFn3qsXpyK0PFBADI3KwEEm42LVWPCpbOFsvjmprrlfdKEIGE595up84RJ63HLRN3SEW0i4NXwCwrxLaW0eXR58W0KO457nO/u5TiowgmLY7DFZ0DuGZgKwmA1NXVYUBTQqdP48F3CwBkw/o1NA0dcK4v+NhbSvaDB3qG+tM/YwCyalWLEAi4erXPOEV3E4Bw1uOhh+6jH/xAukKnAgIuvta+F3oHdcaCaRg8SGchAQYX/JDn8+qHhCM/F3yZPtRJeCkD/1ihig2RuqDiNs18VdU+DADJgsb8jh1bhYLX9DRH5mDoBgBSDCfUykq+X6Ri0N0GIPqYuC+ysjJEVoT/sYrWOMyFRqBPqV/IdI8AEHjg0Td+C+Cj2cx86IGJFYB44h6qattKrGw1uPoIhQrkQ6v5nacxHolQ906TanM9AOIF9Sr7lc00+ZXXxGC74Y2nUczsRdT/PE23Sv62aB8DABHKWJDnDfyL/RSrH73rAMQ6ILQCkOz3JR9+5n6LtO5HAEBkBqQMY+AFCmRBxhF/l//ts5RTmk1zZf1UPNoE3voizWaNki9YQJ0t79FYjbzXVh57EvUHDpou7qPKq6sojFqR3DnQs1yz1Fd5hq7WnLqrAKRsuElkPs417KV5D54Ruh6EO/kWAQgf3/aph+mS+yKNuXBdqEuUAcHPAYgZDLseAMnOmaAvPrNDvDeCAXiVQCqcqbBugIVAGPK6eNiEMQCfW+hDBD2WBED+4A//BL4ZhZSdWwbe+gpkBhapB+7to9MDUNnahQJ3yENjUDczPUmzMBLMRf2HDeZ92SgmDkDSl4FOFsz29h0+AFpYJQqbF0FPNwfqiXsMgJSDruYAUKy/2k/zV4/T8MJFWpezEwDkOPrPDGbxZfhRAxCvA2IUTtTpJeRY8noApKFqNwBlFg0OS8uIVADS29eLbNQWKEFViWfrt7/97Q8FQHyo1SguuExZhSshLQuZcHxfBFMjNxtO7D742yB7Veyz0SfW+2F8idqbrGoKTMgHwQJHgJS88M0AkKcfqqeWurw7DkC+9pcXaceGEtqyofy2AcgP3uugtj6Mx0qyqBiCIdwkAPFgXLQVAOS7YpoGIPx5W82XYcGwTwhc9fSYOCEJgJgSvHKlN9vuZQleHpxx9L+srAQKRpKvmS77wdNvRGO62f74OOdb6hi2b98EmeTLGJhOGMe5FADhgbQ1y8JGUqktBq6i2a6lvElkLpsGFk888bAwJBwdHU+mfgnKl0LbCn4n0as4ErkUOT7lfPr9mXg41ICfmy2ib6dOtUGRRKbzr1mHJbojVbnMfbbuDyup7NmzCxS+o7Rr13aRaWm70EU1tWWIHKBoFGos3CR9KrkvhHqOZd9tOnLBcxqmg8lRJr2vBrUNkVcNxtL1A69HF5Txsnn5fmF0WFlZLEwP+5GuHgmbUQdV/4bCWDPs7cxA/2fL7wlEOex58rOzSPYJd43heM77zm7nfMycFVGg36lczsVfFS02is4x74qRBP0hjAWfe5boZQiJ6HoPKwDRFKzGI49R3BuiK+v3i5eHC1Gs4q5W1ChU4HMGdW+HoAGK6JxQ2AkWDxn0KDEvBrYlJ7dQ5hgyZRcgC9qAQni8JEKgcYVRnJ7dV0+Zw+U0tuEIja/WqmbJheZ8bB91BkRsYyBZnvem6Fai5/mkyD9JVCuevMR0vYyyjEhah1idWs7VV0j+c/U09ujR9KDIcrla/YDSZTo4IKsTqNbieP7MAGTjvmcphihnEJSl/tw2yu6qhr9ADmXNFmPcDmIEinInS3qhfDVGA8hqRFSBdOupPVQMhaGQdxaDQSi+MJ0I6jJhV4DONr9FYRSoGxkQjs1rlSvRYerQ+dI1fC7kNHE8GjzwLaCPFdez4QnCWR1L5qOxdzNlBnPpbN0+UWwunNK1QgA/uxRVyuodYv7OdB6VveDCcbXt3FAxrYSJ3aGsA4jAy4mSqqXmFevUy2GHVCbCUPMSFDGd1THnZTqXQeniOYzCdpX1QUZEZj5Eb1g+Q8YCTtxiqk4w8wnHORRbwv2pW3TKwlXE85A9IsT+qwsER4lHhnL3Rr+6lJOzka3lU6SoSFYxj6RXAI7fpuiq7MSeoTavVZJ4e8WlAfiQlEEdyEGrVxWjVmAOA8gikTVneivf3xevHqWakhW0aBujRdCJtq5dbRzH0SM9lJtZBi77MF0dPgUtoUn4i+TSysrHBSiZQ30J04SLi2GaeGWImmobQCmL0buHztEu0HMmUGexALrR64gYW+8TVhbjDIZuBguBi4LNi1b+jHvApjMEULHSjf3KF0lGuPn+0c2B4nuxmNtHGTCD1G1K0dcK/+UGmgxK+ldxpFv8HbfnUH6ti3KDIdqF9/NkCEa58Bm5Mv4ushmKCmWXxc++TBiqzslrxZodicVmqdAvAxez8yNYh7xmbYrWy5+1ClRgAfesys657BANUH41dgxg2ZDQ76qGod1FsXwOnttO5aztQyYhhMwDt0nQmVrqnhCfhwelqqfTOUhlEEPgZo+VIDsjo/6jgwVQlsR0vO+nZyZETcXLP0TmWSX1MnAdrVzTiHEC3uUD85QRuwjwmUOZeY3kyIDiVAErU4IaChpVcD6GGoo5BDfD9LnPraL6igyAIGTZZ0cozyONJpeXSLBZlF1N3kypujUJ80wNQJy4WL2ZMgu1iAeJA9kybl5443D7s2+fpg3Li+j+dWUCgLgt4wRbdrGYh9ymIkZEHUiCWRmWDEh4Su6HoMYm5Of/8idt9KVnK6muEFkxePeIBjrkglI2SyA1ZGRAFKc2gfXHIPnLrXNwiM5emaaD54IwFyyiHNdZMT2ILNz0FFzb7ffR4OQBqMJdoTk8q3UAtGDhM2BnXBSeO1Yp3iQAwgpYnCKZFXxy60NE7udS7cknHqM33oRTrTWMdv1FPrpf02RAUhWwfhYByI3A06c//QmY88hiU3Ne8xwzBcvwmsCFbF1fKgAR/adfmklvBfOhqh+40Zgp2dfYWEvr1q2mt99+Xyg/pctKJA3KLVSv610wS53POpgDNTbViILA06cuGKonel1aGcr4bgEgehr3A2deWGTh0qVueMlsRoZlSBgNRiJhen//SYPyxYAhla5mBSCsEJHuPC117owXkxXAgKuaWvsiZIiVooXcb/mC4AdJSQmyNFUlKJTPpL7hIRqcQb1ISJ4TFvtgSUDd7AqA2EG30oM0B+o5dNMqV3aLkhZ/dkHpSjQNOngZ9dkFGV6HD4pAEJ/jmo//B0pXr+C9oYGG2E+LzgVPzxqtoPIuSBvfLw0z+TlYefRBmIm5qX/TfsoZqKPsgRpkR7IgtztN7lAW9T4gMxwsNZt/aRUtFI1ReAipZzh/zz1xjIpPb6a8DrgpY/6+h18nO17qCTeMnTzX0vVuCnjoW+da7HhTzzbrbeM6oZSx4BGS8MriglS8nbqZdJQqXs4KRgwgYqFXXbMeUwXa2KZzxkcV/7iHen/9hTsCQAy6khjwqytUAYJcmLL5Z4pooPocVb/5AC0UTlPdPIwHXSFIXrqpq+GwOM8lkw10dPmLGMTEQeEroIaO7ZSB836l4jQ1dN8HqVHWygJNkKkQ2b10seE9jOX0AN0Ek2L76twxvcoYGGp6Ff+unzt8WaudTzIiFP0Jg01QkZZ1bQNQilFbzYEkUKKvf1HjoUAOU/98cT8FbPOQX9VngkGH3iGmfCkKEsBIY6gZECBGXS4ZMRTzacAgQJBcTtYQ6GPVFyZuGiNIxOBJrddkUhn9I45Gr4tBjg7MsBKXLi0DkIhxfYilJVBPklCDY6ZfOUAb4xad5HeJOs/8PtaDanWj2y03fDwBupLiootllYxPwnB1ZAAr3ytMWzLWy/2n6kj4N7+qqQgGzfvZ7pKD52w8qzdtrKX39vfR5z5bQwUITg1DyCMPtQXHT3fSlo0NeMY4qWe4nXL9BfBW6AXvHYpaBaVUnFdAGVBWOtL7I7i4ywH/7ESYVlY/RJkYKHORsNObQV4MIofhyeDAvk5hcHqxfQbHEof6l+XmU32nMzfinOL88jmW59daayk/I8aO8LkJ7pxMWRLTUVMRM2tKxPIAv+4syY11uk2wEsorQdZX7rv76Q2g8Uhqlm4LnjCFIpIZ8SSAXy1qFs7GRuisY542Tss6CWdCcsLckB52Ko+aIO4NL3tMoNkWp6kyX9KG5pEVCiUsHF1MW4jPI9MpL6bgArKdoFZz8zgz4Ysi74Uoq7Wh1eY/Rn0zspC5oioH88rBs88LqeY5udwEaGCNtY/g3JaBlTCEPu+DxH0Gjtt8oLldkpocikzQ1W4vWAKFVADakTs+CjPFcfrg8ClQxBg05FHrelCEcL6CczA5xfXJ5odc3jAF6uEMzifKVUWLAPTxPnP77d/ZQjXwBeH3EwOQYn+DmN6kZJ7zMksoM0cCjdBCGFQ/2VeOLBOA8Lvci6CpPEB5nf9gb7d4x3/6gRrcwlB0A9ODG48HDACC/hTNEtCMsRqeyrbac3JMiXEACIcSlfoPf3SS/uOvw4g3ivOjgT8oihH1QuFjiaLuhJtB97MCkL4BGgBV77k3JhDgrID61zEx7yKU6iKBGAD4apqYu0CBCJR0IX3MNSzccoN7wEo5h7FUWZISVhIAefzxx+nQIeg+s1vqLQCQe1mClwdnW7asR5S631DA+ucGQLgAff36VqSB94uL4eMCIAxQn3jiUQzgB5CGG/jIAYgo+kadRvOyemQESqirs5fa2830380CEAYytbXV1NHRK4rpf/KT92nNmuW4mYroyOGzov5EPAvuMQBijSh6ix1Qh8mlpupasa8D48M0MDcMzXcTIH5UAGT5oCw4/5OvEL0GxVRPMItq2iEJveEdsS8FozV4QcJ7oqqd3OD6V5/YQRPNF2gemQ1uNcd3iEjQwMaDBlhpeRlpFBQnj6w+Trldzfh7jBbyJ8gzVUAl5zfSePFlyvzRRpr4rZfEoJ7BWMZIOZW9v5MWilErs/OtJZ9wdxuA8DG6311Bro4yGBXKPvk4AQhvv/5Pv0g9v/48QJ35Qjf26RYzINcDIHYPhq6cJUEUdPlzT1NGPSL02GZbzXsUKpRSytrjgkEAA5DcmXJqufQgHVwt64ByplD4O7IFz5MYikEzIWU7R6dbXvlIAYgPGY8mZD4mcwapr+yC8P2wZkVSAUhDpJXWQCd/EXH0N+3fR2RZD5SXBiBO1DvsmH2IjmUcpTkc088ByO0BEBt7ouC5ws3j76bPfwr1Hbj7WeZ8CAPRiop8DDQxaEaRdAEizPP42zl4GQPpEbw3fLSx9rN0uAveOVAmq8nbStnuSukRASnhAAasHIziIN08MghswhiBMtfzP74kIuaLFsljsQNo9zIA2YCi6uX9k3QyOkiDkGn/OABIWfY2moJxYgSD7OsBkBx/FZUUrYRIiQ9ju7YbABAexNsp35+Fe4/NMRHVB6CdmeA6GA+2g8w6gHcQDusvfvclea146mlGMdCiJEGCFYD8DgBIFmpbCrMRFLmDAOQ4VLHeOzFAX/n8yjsKQHohD/133+mg3/+3Hw6AjCFL8vUfjUICuRx0RtR4OC9bAAgX4C/Q2Pz+JAASH3iAQsEhUeLx+uuShs8tCYDs2sUyo+/CNp7R67UZEKa3WE1oeAX3ugIWD7a5AJ39P7RL+90oQLdGtdMVHF+PUmScnVv4cL0MSFUVBl6I4h85qv0Prj23qRmQpALolP3g4kyugdDN6l2RussODBKt6lM1NVVQQ6iivXsPCdM9bl6lH86fAzC3MS/ONNSuW+gT7mPdz3X1VSJ78Z1vv2gooRmRPqxTzqeoDtaMA66fUjjv7t69Q9R/HDx4jCagAtLQUI2XUyn+ldGbb36Al44cqBmUAUsmzihux+Preu1GmRCjX1I8bJhTrDMg1p9iHNXQxeRq0GjDgI+zIRVQa6nIK0V0KExdE700CTMwNqbipulX/JmLz8VfXYDOvyPr4cRDVzeHyoBoigpnRFyF8vdmZMe/Bqndv/lVovd3yYF105ldKCAuBr0mk0498m1a/84X8QCbp4uPPE9F7VDnAEVhdPlpkcfJvdJIhcMN1L8Z9BZlnucbLaPKM0j1wr07v3s5BWFMN7n8vNieGzUjpWe2UvQwzMAeOUSRDSp6rI6/4sBuyhqoptH1h2l6WduSNKvU87SUSlayVm36s3sd9mAS0Mj8FjjrAEuBZ6QyVrrkSrrMRyoFS8+TbrvXJKktG7H+VvH8wzSx9RwFK0zqXrr1WQvIk4CGvjw466FN+9iADFx8cWyWaQwwitqbyDObTe5KxIRBO7lSfMaYRxgY8L3lRbQYBcNieVyWNq/aeVa5UreWHdO8ALhhNyhYOtqPRTQ44MeWkTmw3o7G/vLM5nm0ql1pc8Gc2RJa3rOdepB9GcntFTPzbzYjk8Hf5TrEc1VlVPSzIQ76CUfcuS1ysE8VXvN2DcNAznAgG1G+iGxgpIKOZYIOhywGA/Td2Q+hSHeR3plSsveYN6ZpXnrX+bs1u6WpZnivs6KV2Dexj/KzzhY5EFvXJolJlC8oMCnJf6NzEvAAMTJEyITY4jLam0AkOT6lnt3WG8eS+WD6rzypkjLDzYkBL1ObZFNZARyEVgaMwZPErrMeFoqvUI4CF9/abKxeZZPXLixx8UyRSko2Twci6XAAR0HzQ9uXC48lr1cqbXG0dgZh79KiUjo7eIlGhi6jBjlED67+JDIZEyhCH6N1TeuEQuD07BwMZn3U09svJIFzsnOpu3eKOrqnaGAoQIuxZJNA3rZWF0p67+D4jPejpe7Wofw87BHtx4ZzBJlmZ1xmLzjTp1s4JjMEEObCe0BGy10OMwORKM7GIF0+x0OtkhLEzV1fLv6u376CDl94T3xuASunHvE0CB3SMecwNY6rbLnK2EUXJI1dNGDoLIcaoYfHqDRzjZgciZhBrWBMKjwtIlsTc8to+EIM2SF1c3rcpm9JGLU63LIJVC4nlM0ISlc4T6NjSJ+jsa9LQhXkT4+h9sJXiyxWHUQGCqmv/xhUn5y0YVUBxGp4bOLBsz0DReWgP80gC48MgAf7mgFfETeuoRAomwWFxZgO2ibXVi2imBpsDUdGFXVe7qRpFNGfPYVCdu2roe4TJ2RzF9UzKAuF5b/4C2torL+H9qwto+rCGrGfOgOSm1VPfmUPE0H2IxQO048uB6hrMka/t6cY1xqMIP1uIwMSU9d0+9A8Pf9uB/3uF1aAtREmn8qQuKEOGvNK2pSmSdmcuPaV6SnOOi4CeV3E2DtFPY8cuLbZ5f7wyRHaf2SEvvLLlUkZkKjPBUUsRaUEgI7NKQU6NaaJIMsHZqtoFzu7YIw4Q68eCVBFeQ48dpyU7YRvC/o1hOOJxRs4D41n+HkUqvfQfFie85nLa/G84axjnsAYuhkAREvwvvDCC0sCEGMpy4fq6koUapXS4SOmuVe6+e7atDQUrKeffpx+9CMTdX1UAESkyNQDNx0ASd3uhwUhN6JdcZ/zPMuWNeD2iQOEtYvToB/+1u1bVbBkJF+99FMGu+Z5lL8n8botIxT90ojGQsa6OOrgRrr9l37pGVFP0d19RayDVUSy4SXDbWxMqirkIIWo+YNLgbmbuaasNKbNW1bjJllEXYgcrFpfBILvrOkW4oaVD0PdD1yIzvsjPUCINm1ajazaAFVVVYt08uXL3UIxRdM3jJoNq3QlOxxb2q1ch9aaHL2K9NcPBhR+C7UOBdtJzQ3zMDVw4xdpITTzcyFX2FhQTwNw9R1ZGKUJ/yA5CpP3lQGINg7k9TkUAOFBjEvRtLTrOQ/wXJDbZdrVN34Dkn9/TdQBxQymgnMXrzr8KdCmoHEOt/LeDXtp1bufg8zuCAULUWw8XkZXNu5FukJyUatOPID0voumazvIiWX8KFq2h5EtaTlNoVJZeyNOpTrk3I7l5DlfTQszkN78l5YHnQVzO+eyqPDEZhre+c4NAcjtAA8+RpOCkv4qTQtKQi7K+vpuCm+/RAvrzUwdryEVeCwFOqxbS8eItW73emCkcN96imQHaGKVLPq2Oozr70l/GVDo2glhxCc73AHAoesvBI1JD8yVtCzToGzIarS8/SgNt1ygqUKZ9eJiaw1o7R4FWniadvwGB1rzyHnM6gTNT/QTPjsAsrlp5g9v1wa1PrFeXl6P3QQ40heQ/Mv7x6IX1uX1dL54iydrqX5gHZ2r30eBDJiC6pe/Gb8QgwDjuYhtIG8j903VcoDVbjyDIwAg+hnDIMAwOBTHKftw7dxGGgC/fdg2Dj64m+7L2EI94T66utgv14vl9LFq52W+B41nBquJWcbnGoDIg1SATkv98iQGFqIxxUrue0I5pYvPqr4lrnj+PM3GykqKuhXDQDAxpQJUfMEZoyVz0KyVsWyOPKP2zoGBYQxypkn7JfZPR09Ad2F5PJ4iEKh8RsX1MvjsQD2D6JMwtu9U/DGeDpqNmG7vVcfGCyboiUdXUH01XKRxQ/G76eSFSdq4upCO9rxBDcVrKMdbROfa22hlw3KoLaLWBH5Q+t7mAuQjx0aRAYnR0ZNRvBvkdRplMKRBswLcQmUxSdhH3SzmaRbL6nddBkvq8v4GZJ2GWC+bROIdJJrXHLizEiU3fmc5LNQrt0ceczwHinIWg85QowQnzVulcV5BsZ0CivrJ3z2gUC0fhWxsfJxK8Kz0Yt8TKKSfwkNoDtuIhg6K5XzRAFSr1HsCACQjJilI3BKqUCgUlpmDuD2MomfVP/YgshsmVc6DehVuEUXBci1WYX8hMU+9UHq0wc9DgrAEvFc0LUisM2CnLDjSF2Y100ygAyCzTAB7D7I4JVCgykZBeCZoTVFE3mdn5LUwomoZFiMuqmmCOiK6bmriLACpvF6rq1qhcubHJYtASMhPP3zxHZqAoEv/iOz3KPbKYZP9xzWjv/gLq+nYwaMwKHyYHl4pp+9qlkpVNlA0NQAJCzndOH39+DQFcJ3AN5M2VrjosVWoecmXtSMxFTFwAOT8wlffob9DhiUwMwMKluzDzFyYFhqGWGISnnX4ny6y4+iKUolbAMB3Iksn5mHgHw/St17sBpAO0K8+U0I+XEsJvwQdMQQkNQBhlgorxskf5HW1iMCrW9WpXDp6gQbx/e0T8zBRzILDvAvUuyuo2ZkXkryOODJJVEuL9sOokcqivIxW6pp9hWb6siGvbsN4qSpJite4u7UE7zvvvHNLAKSxoU7sZOe9oIDFO5ICQHxAgmxC+NZbEuGLWdK8/W9mMG+sYIkP9yoAsRag865/nACEt9/QUEsPPriNXn75HcjmTt01AMLXwu5HttMr2K4AEkkSg9cHILLfzFHspz71iNj/goIC2gZ/lbfeev+nEoDEVZGgJw9KHu4SqoAzbhZkCYe9V2nIfZXmHVJJ7FYByMrxOP09wAfXfHDBuViHAiBMv6qBwlUM2+ZCY96Hubwh8kZ91LbzB3JetiNQ45XsKw1UMFQPw7opCoCWxS7ncc6GWECFPjXFJzdT4u0qmvnC+0JZSjcrkMgYKqeqt/dQ+y/93T0FQMRYbQovzr/aQ/PPIHuzYsDY/7sNQHJPLiP3WB4N7lLZGB6sWzID1syHeKZ+CADiQbS4af8uanvsVTP6fg8CkKYrm+DzkUuX6j6gsFPSLu8GAMldKKTW0Cp6z4uBn76Q0T/aq+fnAMRUarpVAMLnsLYhQHse3IVMvAcmigGqqfLR0e43aW31TtR/ZMINfA7Zei9kVsPIdngFYDx/Ge7uk2EEnmz0NMzpvv+SCXZ+2gGIIwxJXhTPZ48CVIQyRFzBzhLGGOCicpN6ZhEgQvuoAAgtYFDurIJw7GkBQOaRbXLZc5Ehq0Quyy/knr1UjKzKNOJ9C6DN1dL4/DsA4dO0rmGr2LfG+mpkieQDa3iwPy0AaYa7PbfBoTMQrZEgqK6mFdvJoVlkY0bG3DQxO0XnTnXRgYO94vdUALLz/nyhrtZQXXdDADIZitD/PD1LO2vddGFMArdnN0OEJA0A+cqfv0//HhkQLySR7yQAiUUW6POfKPjQAORcd4gCoE3PL/qpprDLACB2SPG6aTmopsehn7AeAC9M0yx2MJ+PLCHAPGrMrVK8BgCpqKigFStaUak+inRWr/A6uJnGErxjUFbiGot7oqUAkKKiAuIi9LvhAXI3AMitACU9Lys4vQkHdFMkQEW9mKJk8anQ548zIHpZh3Khlb+prIe4sS2fLcXiJrhTUUQUqWkncDbcy8yUUQKmNbGJ33ZuZOkAACAASURBVJkzFxFhmAVNbjsiOAlI3UqvFo7maIM+ofJkySxpKoOZseDjubbYL/V65Pk3blol6kFef32vKB5nrxGZ1QBtwOJhkq4AXBsDFhTkwtVzGWTl5L6yutfx42ehiCUHJdz08taC8Qgii27PtbSy282EpVtOaPHrInE+TSp6bPzFJKZhiX3k6JU6dw645eqshyfmo1IU7BUvVCCR7aX+7E6a8A1SrFAeH0eUdeG5E94fmm7iVrSrXOzDP/0y0X//kqz50E2ACvzzTcNsbd/nxSkLQ5fXDsoVy+yO1V6kuWoZ8RODcRVE1QZ34oc0oEOPybwThZT34/vxyA7Q9Jd+YhgOcsaDF8vpWkb2BSe5wd+3h1DQ/oQ0TBKrvZaVmDzd+rtlIG4eXfIA3Tr9RvMkDewxs2Mol7K+9QDNfHE/RUulVr1uqZkPnp4KTtJlPpbSB9HbTl1HRn8xFR5ZRVefVjUpNwFADEUp1iAwCsDRcZbPOhtiz9BULAgMnF8rDu9qExRVVIaDs3RG5kRPc6Pj1W3ODI6Eyu4JE0BNwcrg5WRvGdNYzl//jqCg/swsIEN0yOrXox8lfFGoQHVr105EgjPpfMV7FERxrqZbGZ4hyDhoVpGVdsXPSf6Pm11FJBcQxWajMHndcXRSXlzJxeScTZXHEUfh+drQWpqzz1GXQ2aNxW8q2hlDxN14Xlle20bxu6h/UM98EdVUanfIeiSpg/EqRWG5ptci8g0zQt34N9GsCojaRwT3lW6xEJZX90tigj+n3FxCtU9nMtAP6ga3w0VZ1+UZRo0m01OsR3Wh3JQqrI3jhGowBoKp2kezCJtQ9E+LMsosFvOqLJvlZvKiiPaB+6poVUuJUEkSXY//jUzMURZsr23wRGjvCNKBI2N4n7lFtiMGKl0CtLNHH7LTqXNxjIPk+mOqkF580c9fa/abIyuqT6xGt/yO08yBhTmzz7xxSXsKRzBIhjqVcRzKB0WfT23uKDYLSWAvCuq5zdkDVFUhl8vA9b9umR/1+3gXue2QIsbYENnmUeUHVQHqlx8iRJfs8E0qxHP5rOIQqY1uhZ/S5QBMSpHByIxPkg+mg9zcCdOcl+bKcX/IDEcUKoVyhkXyFyghBEXF4smL4PX5s6Sy0zxW5UAwYhGnKxdR9DiCX44YfKBAjeJ/85FRcoEuF8WYwoGC9oX5SSrMaaGqovXUN/I83uVxWlu3Q6yrqqIEv8vgWQhKZVzbIbanMn2BEK4lhwQd86E+2rK1Wny2xZEN067o0Vr68ZtHxL3145elfxobFuoMCKuAFcGjas3GFaCKZdMz99Ug62Cj/i45Fv6lRzaB2SEv4K6xAH3/Ao4Hv38FoOXltjkamYvSF9d7BS1JbFt5g9hBC/zDbx6nz+6ooSLfogFAvHiBxpXcm6FU5eJrSb3PRWZVUvAWcM2mZkC++ldnaT04drs25ZBnBg+KPJWdwvXsxjhZNtTgqXNnV0pl1gzISHsfjaLG4xxEFs52jCJzUkx5fni7TV4UNCxu3uj9UlgB/TgD8JHhKEK/epBF8dCJE5fBxDlOAwMyuGYAEJbgdeKCZiOX9o4OzCSlzW7U7ikJXt7ZFADCyksc+T53Tpo6iVl+ijMgtwpAOGXM/huvviaN3GT7+AEID+YXcSE/9dSj4vzwg5eLSK9eGaCzZ8G9/YgACB/91m1rYYSYI140nMH41rc46n7zAKS5uU4YTZ0/L++R5cubxPrOnJbSgdZr7KcRgPDAxVkiR2zZyIaUzFdT6XwNBXwzNJrfSxOZQ2QvlCnpVADihxHTN/8Popf2QG73c3ihmObFMquhxjaVbZupqnOjoNEsZsOfZs0Bmqm4oscitwxA/P01VHLoPpprs9HEb7wIl/GgGBCy2V7Lt/4VhbMgv5gZpqg3SLP1HRSshAiCRQHrXgIg3K+ek3XkPF9Jc585bChj8fS7BUDsoNxUvLIDAETS2G6GgnW7AKT13T3Uue4DCvowYLjHAEhmIIea+jaDojJDZdmV3BO0z/+j6wKQHQtPAgJDHQmDFTD8qcd2gUIYBMYUVeZ2AIgXA93NwU30geeodEj/OQC5owDEhkBbYT7YElugmhjsoNa65fST/Repq1fSPL3g3kfCklqjlQ41AFm7ygYaLtGFS4oGeA8DkJXlcFBH3UE/Ht+RHPD3MXjdjAz0GADSIOi51VB46gtMURni2IMwjh25nAxAmj0IIrpH6dJc94cCIDaoMNkSHgGuIXKLkb2smYkBWASRycjCHizAiHNkvgt+K2Z2qSCvSsznwfliAOLG/q5v/kXq7PvGRwJA/vG7r1N1fR196x8lgyYVgKD8XUzf8fB99OmdzVTgtRsApL5lGY0iyNk/g4J3XBqrS930WJOfGCgevhKk/b1h+rf3ZaQFIN96/RIVQUFrY53rjgGQr/33c7RtlZ82rfR/aABydShIbx7sh+lmNor6PTCZPAYAIsGWB5kPtj5kq4aBxf1U4t6Mc+1DFsuDelnUdiaGDCneawAIF2vfignhrod2ANWcESZ3H2tLAR56X1avXo6HQ1QUoet2NwAIb+tGYOF2It83WmfqOWCncc4AHfzg8DXqV8L7QnOAk+pXTBlejbSt601nuGd2rgQ3ugYiGluAYaCMgsiaDhlFYwDCLpnccnNyac8TuzGIzwIla5rOn+uEuAF4uCobojnSuk9TMyC8Tt0vS2WhEgbZm6m/zPd1CX+Y0tIieu89DPIwzZr1SM2AWCNV9923QfiZsLyvkMDFP86ChEILdPiQ6SvB+8vriVr41T6fjLpYC/PDKE7j5lCOtje6j9JmPqzFOLpAnKNvOjulHg7QIDRXD66sAzK5ouEB6ShSYWIso7MhOtPBUeaiRCnlT5dT8UQtjZR30kz+CM039RFL7XLLxCPgH35HOpz/5/9TrpYDndrvQxyjCqIyEFn3ypfAyV6k3i1vg1o1LMZU1t/1jopr0KSBi8kMGHQcgT9z7UfG/mWiUDYLKe4Q1heAmV2obIDy2lZTJvxD2C9kcuXpJYHHkuVOYoOWs2KlIi2RDdFzX68AXXT7EutioOHb20qei1U09WuvXwM8rkfJMrIaaZLY/Nv1itR5n7RAU/N3nqLuJ96mSFZQ1hAYUrUWTwyjhgAdpAqdZa2HCnJwkk1lQEQ9iJ6ugIZ/ooiqO1fR+bX74A6M60jNyxkUXYvgUFFkzhAYxeuQHNWfOaNh96p6AHx2qBonXffA67K7VJSQazx0eQKzMDEYKFqopCkULEdsi6pWQu67L5hDa648RF2lp2k0+yoti6yl6kgLnXS9R0WRMqgE9dI0TchTrfqhIFZKK2kTXXV2kB2SmCXxKgymcgnOAXTYtk/OitGI4aOEey1u+IRwwYjaOT7WFI+O1vm1FASXvgvbZfI6U69E40y24WdiXlBG3QcmsVCFaDyfutDZeFs3wxtEqDapjAz43Sy1KzaBvtEO6XoZUaSuMiDiuDjzwX8t2ZClMiBmoT+2pZ972GE7a4PzOqyZDyUtajwc8DvL3drseiaO2sqDiSNLpZtdFWzHY7KuUDQMuO0qqx+3pgVVZ3GRcRRowgOJ0kgk0wxWYl06A67fNVoyuKjQRquWu+i9o2bxtQ48xfTNaGq2CGd4u03K2sa0AAE+Z2XBuyrpwCHKMj1NzgUZfY/bpMu1+MyZEGSMuNmVFK4TWRzdPLkFqMOTBf5zEBjR7bPri6lnahxJLPhLFMtoeRP3Je4LOyI2MXhtcFcejPbTJzIa6Afns2nRkh20hwbpiZVEJ6d6qAWSttOBi/hdZsazPRIoRCHSYNdO9uFsBJ48YD6wgACOOQGgAUGAONzrE/wPWQshTIH7eVJ13+QMpLg9zQDtfTQ+J93auc3OBKioqER+gehBGH4jBTm1tLL+YTp76e8xfvDS1haZAeFC8wwlMzvY34ftywxQKCTvj9GJIAb+cl0Ts0dp29ZN4jNnQMKLsgh7bMRDJ8/3UVF5C7356hEAIdzFM3y9SlDGjBINQApKy1EP8gBlLk5QIreSZiD0AJ9CKsc+Vedl0PZyvFPBtuAGsVq6OrlIL16co1/bAld0KHVy88A1nZsLWY7v7+uEXHGMnlyXA6lgOX7y4NrUniExZK+4YZgvjC+5RXBvcxZRfEYNrUPd55lcT4Rz9Ht/fpZ+/1c4iIJ1WTIgTjeyToqCFkX2BW4sct2q3pXgvRIJKHGgEKwHjp1An8Hv5kyYVtQv0tA0jB5RrzMbk9lZOzKoDjtqNe0V1B18g/KcDMxWiIzIW2+2Yd4r1wIQ9gC5fBnaveOTtwRA7hkJ3jQAJJ0CFnfQ3QAgN6toJM7YLbRbBSBcgM7t8uWupAF2aj/I9Zr0IKMwEg+S1G068SBJnmYWrOtxcAhFSbplwMxHb28REoXiIrUgG16GpQy5PqPtQgfkbntQ7CeXSW1cpHltH4DkYFmfFYzo5XmaCSrkyKy+vhLcTz+ADlQcLMcpCgYtdCzrOvjzU0/tphdffNs4Jv37ww/vQKo3KDI41n1kuUZumorGn3n9WiPbeozW49BFltbflyo8T5qOyJVoOv1v+cwFv1ZQ4lDmgeKcFEgA4ixlWSG5CieKycXfLCmXKlaVCUnf+TIq6kCdQAAvoZZuKEp10+/9raQL/cFXzfoNfv9qACLq59T4iAFI/fGHaaqsh2YV7UpkRyy/61NqrWO1gg4rYCg6so3o1TrKasK1kIWBDIpiE94wTTVepKlV4BJPFFDdi5+n2bpOGn74J9YuNT5fF4CkLHE9YLFUEbp1uvapE6u1gBBrhoM/57woOc0zn5a1GFbgkS4bkpZ+tYT4GosHpTsOfZ5rf/wwjW44ByCHwfkErmGLaZ8JMDS1BzunwUiq2pUFjCRRs7BIVR8CRL4gjZb2isJ1gxLEheO6+FwXnnNhrzY2E4XXaqBsh1ISaHyif5gSohW2FABjyqEejLMJp45FcGG6C2o4D4eexSmIUo+rjTrceBbgW8l0LTWMrKW2ykM060PNEW9bjffdoBPsjnyWOugcXbbJwaEIRKjn5+b4Tuqjbhq1D9Lu+GeQC5mhTrpIQ7E+dRUx90t+TOC9xe7c3FglhwvUxXEApBimgiqI4I366b7wFlELEhEnX+0Q90UK2ExyTGeVPCNAgYtNU76MYnMGiXIQJJ59CpgYlCs+tZjXNC2U+x5TakDiCy+P4nPdRBE4Hx9fN6CdyJb6V03D+dPNACDqfc4SuoJWykuLB4J813ChbMLifZRQA3nrc1c/E6MooDanY8CbRCvmewrPO8yjOgAPLLmfNhTUJhBA000P/mwuk2qr8cKzT+XR914xa86MflBUO/7uz5eAwOmCG/u8uV72neDmA21G+2Po5UMI7DqCUjwm4Soy9iVuB5VZ3bxa4Urss1v1MYJ5iRw1UGY382KplPXlNc10oUt6N+S4zRqzLHhYlOQuF/dJHFGg12aP0bqCZgpiPDgYYPO5R8QysZEueuxBG+WhcDwHlKGZoI+GoTJVUvEKLYxAvAZDcne8GGeaaWtsBryAfxCfyQzgHIQxDdkAFzyaFECJQ60soQb0QTjScxsfd9Ly/EbYVDjp8vBBCiKLwC0YDANkSBCWwXRMjCVWNOzCIDxKA8P74UuRT43F9eL3vBz47aB+g9vE2CgoZ+a1ydNGJmaguCm7s6qmkerq5bgkiELqDBS7cxsbH8C7i5UikQ0aK6D56Xl6+52z2JYEWh6ooDlDknfHtTH//refRPwEg3cM6FfV5NFy1zAEgGrkRmBg6FReNRHUYURxP/7Z+9P0m9shbhOV139OoTw2DsKdaB+mV0+N05fuz6NSqG1y48tEX4Nxpl7xvDisuLq3QyxoEZIgJoCb2J8n6e5RCBCMAVP93Q+v0H/+5UYxzT27QEEAPW6+lpq0AETje9vMPLESFjcX7stTqOPg9qfP9dEvP1NOB087UA8FKfIMmQ1yLLA3Cmh4zkrqDryOJ1oGlWfsoI62ABIBQ6gBThheIEYG5GcVgGzZsg4Dwoum9Co66J8TAFm3rpVmZuaE4lRqVN/aD/cCAKmpraR8mEQdOHDsrgAQnw+Dj91bRQYk2SF+aQCi6z/27j0ibjZrHzLH8dHHdtCB908kmXL+rAEQBiUamLhg9Fc0XEt1R+sRiSO69NB5CjcMUzxX1YsoANLywZMUzBulgZWybsYbzqLmw3vo4o4XheIVtw8DQLJe3Uz+S000+4X9FKruI393PeW2w1tjwUfTjZfgil5K/v46Gt74Ps2uaBPbS233IgCxhV1U8M3dFFzbTcGtl+8qACk6DjlMnL/RDec/MgCyCY7m59a8S4uInn4cAITVilwwWWuOrqXiaBXt8/2QKsaXUdFsFV0uOUohn3zxWgEIy+o6kZ3gjIke+GsA0hrfBEJJOR2lfYJ2lZ+AZG9iDQ3TIF2KSbAiBtG3AUC45mPlwgoKYSDXaevBen4OQPQ9/HEDkMce9NOpC1ACmkxG+7F7DID8i9YGSAfLmhIrAIlCXc1p91J98Q6ahGTroeBFKCNWU/Z0goYDo3QQhpvcGICsWQsZetQI5uJ9twDQwADOBhAZS8wiHo+MDdcmQSGL3beDcxJc51ebwc0oPG2WAiBu7EO1bzVFQos0NjdBo3PnrwtAGiu3AKjYaHj88EcGQHj/OwckCDh7phcF6bJOMRWA/Iff3E3zrlxaXV9EGxsLKdR34QYAZAoAJCstAOkZmqQXDg/T/7I5544AkHOdC7QfgObfPVMr9v1OApC2LqKhcTsU0g5gzajPEQCkDMlcABBkQLhxtigA89iRkRnU4C5cC0CeeeYZeuONfXLglCQXp2/xa//eUx4gS2RArBK816M83Wpmwdob1w7k09Ovbodyldrrt7qfrIBl9UDh9S21H9ZCb71ddnM1JXlVJCrFKV1Tonj51Hmt+8/Xls6AMBXJaSkQ4GxASUkh6ilYMOC4VJRK0zjilLr/vP10viXpHMPl8ctIC//+4M7NwiV9eno2fdZDhQGYMsXHVw91DQYuFy7grlPr0LvJ3iibNq8G5SyThgbHYLbYJ/ZLU7C4bkQfF29bywxbDzPJCV79YM3IiElGQaOFbqFD2SpjIebjCLKmXul1YZpNFQDz4NKuMiDOYrOI31kCalaO7CMtderKh6mj1ftDbweb+K9/naBlKIf50p/nUvbFOspta4DZ3xTNL7tKocZB0QcrDj4lIqjnH5HmcbUXtlOgCEoydWZtlojwWGr0dVGvOGQ11koHEniQnvc3e8i+eYImH+CHoGy53c2U0wafkLIh1HwwHctM51v73Lr+1OnpvqfSpvQ+LZUVSS0yT1rndbIfej4+vuK/+BRNP3qCgqt54HltLUi6zEc6qhVnPaxN71t0Dh2v90X9ze2so5z+CurZflBSfHSUHRH0tBkQC30qHV0L2oxGhsMG2kXRRBXlw0TwUuUJda1x1kNtBLQkTbGyK9ogB01NPw/OEMgjETK7LrkcuynbtZu8Ln4XFC1V9M40BS3Ti0yJYU2BYxLO5qObMIBCfVcJjpnXqSLrUVFwLDvGhQi2lhm2Qy5UbBeiLdmOXJCvHqRz8eMUdM5RdaIR4q8FlJPIR4R0gd6OvCrmdSJs6bDwEnVxOh9bCBQHbhGWclXvNJOihVsahcgbQQU77DhBEYNjxs80fXwq82DQt/h1zoXg6qSKELd5BcS1zK6mc3F/ppHkNSha+N0WVVkaM4jP+rbGShNM3QpZitc5CyKaSRlbKhuii9OhkGEsY9DHMMWu6VpOM+XDz//U9yI/c6wBN86CyHZtBiTO2SRDjYBpeYp2BjKK0Xge5Xlhd+h9M6li61flIKIeo/ZeAFZk45xOuWxEea7wZz9oMdxihicLfseNq6lduKyMFta0msAc6rfBSlFt0a4oZqLYWPanQ2XQXPAsiSDDILaRg0xEc62xXPkmedJ3w7Rv7spZGp+9QqWFMlo+O3kFUX8Zffc6q+mUW16DXmT6Kl2oucC1PzCAgXA2CsZxf47PwzF8EeX+kM7PQT1JAtmFWcf3yRZQ1EUbagzU9Q2hXGMfZlS9BN9XcZvc9sIiakFssgB6AVm0lYXNwhH+dPcwFaGoeS4wiW0twstjSnjEsC8It1wYAFJsEvSrRzBmBRU40IuxAwyDCyqM7Y0OyWLw2ekJyFfL69/BKVC09s4eKiqV2QkPZOirKuQ1ykm22Rl5YScc8AVBBkR+RsE+rvsxUEb7r07R4NUJOna2D4NtGaCwI8r/O18GbSyzjj7/YCP52RcDAMSDLDy3ZVVQ3FIp/XkcSwJZwf/v8AzdV+OlVsggc9PXcFaBn2ZhcPlvvnGRvvZMBVWVSb8WLbrAH2NOJQsM2mMCHj3cMvKKYKYpszOpGZDvvC6ljH/1cVlsH12I0sgFGYirhKVArEKeg4QHzzaVTXbplwMMNhMBeRz2hQhNK+Pl//vrh6imPAEpfwedaodeV2IejvfnMOyQ++PL2EUXZ74vPvPYJ9y9BcmAAdq8OY/Y7kMcEm+TP3zxi1+kH/7wNTHx7gMQfphYRh7Gg8o6Te7akvuWBoDwQT/22E569dVr6TJqbcafWx3YW5dPB0DErqaMlj4MALnd/duz52EU/ihgmXLQ1w7kVeoZ+80UAN30tq3eIOn2h9en60P0ID+1n5m+xW0BxjzajMtU5yL6zGc/AXWpI/DrMKUVrX2ZDoAIY8Qb+paY50PvG+/vo49tR8biOBS3gkkAxPDJspxDBg2boKI1ODiCf5JXy9MMPje+Z2b6wC3NhsJXK1D+B2KehPICYfBh9RfRx52OPsbzWQFhMpiyjFp5/db6j3w8mDTo4NkU2BDUK93UZ6vhoKvYfKG7GIBoapZazAEKlrUexAXVLG5P78OzA8+YZ/8BAyv1AuVB3bKXnib7aAZFkfn3ZINGURAmT74dGZIfUcWZbRTKH6PJpgtiHRZ/MkN6V4AjhUGtt5F1sK8/Z7wL88LxbNDp8tFncRp8AJKMKDDPb1tDWb311Pfkj1IvQ8u1veRPST+kgosbUbD0wnwKNPFELKPHYJbTkUq70sta6Vbu0VzKe+k+Gv3kQYoWSY7yzRSki/ksAnHWSyXKAwY9LmWaj76sNP2uB7S185uobds7UllKUYGsYMRQqhKgRO65oP8Yn3Fv6muPQYUBCmzUMrSeJjJGabzoqrGcoVDFA1oLGBHrhRmaDZxxbjyo1mDKzmanyigtBmWkhH52qUGxzYV7QtGO2KfN8LngdanBYIbNR62j22keBmjtxdLTio9TS5a7UDBbmqgCnQqEKtuUUOwTfasi3KwolB3Np022HRSGgtBgvJ9qbPV0FVSs7kg7WNV4ASNzwS3Dy6Ib8iXtxDsqGJCDBn6ORKKy4/izASp1/QY2yfu0KspZkBB1JGQkluv4jOtRzct4wxi4ixoKfXKZUitvLO4zS2mcmMZZFmEwqJo2fhQ/aZqWBdzoaVY1LQYfGoAwfSqhqVnz5nqNDYgP+qaAeZymXjklDz1uM+lOMgphGRNog0cEspzWaAWvEbx6a50dy4/KFZo3g82tlbgsz1P+XYE1RaeXfZzAfqQqRqJf7ZBs5VZb6cVA0UeHT0F8AOpK0RRO3AIG7HYFZuNG7Qq/k2CTqNSPnKpmgdenqVhWlcrEzBDIRgoUOfzkUvWEui/dMPtbxLUnDrMkD4N1uW9ZLfABq+ykUvjBVGUhowpDw5HMBbJ1vCl+XwS9xuNGrQaAcgwH7UQdhDueB9C8CJUjgEnUT53sqoCBoJOudrPQimmOuGtzC2VnuGnS/hqKj+W+ufCwyMRANqkhwxJUvixuFPQvwoSW2xw8NzLdZQA2HvQb3FpAawqhZnd0NAABlEUqLCoGFQr3Gy7webyjfexePzqOwS1MsPO9VFHcBODXTzNzl0RdzcpWCSoWR2cB5iXFqLw4HwECee9dvCh9jWK4zuvqm8VnJzxVcpQRn9OFINk5KSaTUxSnFas2is8jkxJo9PZmg9Lkp5GrM/ST987BkFLSvHw4L3/8n7fTdDSD7l8mQVfm4jgU1OS1bQUgwWAA+ztL3z2P48vy0tMrZV2oHo9xzewczAB/+7sX6GvPtmCAr0GnGT2KKwXACAJHTHfjxvTFqKozCS0EQZuW58MDkPj/gn5Vkg8Ptl2yBsQKQEpXLUPditxneznTBNX6FL/QhqBIAiCE2zDEqTIKJJXQCkDO41E0B9r9QuwSal/k/jpcm6ltSsrqc02vZxzPRtDEYrEpeu6558R0AUA4Gr179254GewXE28WgLS0NAlkc+5cekqDXNnNtI8GgKRK8N7NDIjoxnsAgHz6059IMmG0no17DYA0NdVRY1Mtbr556uq8igGonSYn5ENE9+WdBiArVtRTFhxWDx86eVMAZPfubfT++3BdVTLVqQCE7wdu2+/fSNNTM9Te3vszC0AeAr76LMopfuOP5FVlBSDll9dT07kHaS5rlEZ8PeQcySL3ADTTc100u6adhrceXrrgnFd2CwAk90+eotl/9bYwKctrAxgJyuggXqU0ueLsHcl8fNwAhB8lGedrKPeNTdT/5ZcQqWIH5WufrWmd0m8TgHDdx8Y3n6Hjj/7gjgMQO7I6G68+RMcq9lECgyFxygFcPg4A4o/k0LrxndSZD2dz7xUqtJdSJdVjHOqE9G6GAA9RjNQX8A8xXxqy9dNQfIBmQTfRACQTvO/V8S00lZigBnsLlvBQe/wsXU6AG60NCNXAPxWAeFFHxf/1RntuCoB4Uci7JbqB9tlktu/nAOTjByC+DDs9vK2A3tg/c88BkBoMyusKx0VMIA/A2YZB4CxTZSYHQCXMFwPfuB0MABSFh53z+LyIQfY0TYbLqbZwGflAi3r5Axk5n+o/jf+bAOSJ+1vF8vPuN28LgLggAFHiKwWQwx0DANI5PgYAQtR9eZK2teTQkVPdqL+YElL5NVVFAGswxS/7wgAAIABJREFUTszLhfoS6GKVNaBnzUHMRgq/3BUAciUPdR5eGumbvQaA/MX/tZUGQ9m0c7kyDrwBAHmnO0I9qJ/5zR0q+6BeMhqA/Pmb3fTUBtgVNMgBvzUDcqsA5I+e66GHNuTRjuVyW3cCgPztC5BjRsZlWS0wQHcGztsUslXnTQAC9auB+aM0s9gnAIhz9H4RYBwdvUJvv/026m2gVMnPL21CePCgTIXfCgDh2W9Wsvfa16WecgsAZOmVXPOLoIhBIvX994+IAexHBUB0dFrwgNNwRNIVRd/CYchTcisEdbVyrYBl9UBJ3a7uk9T1W49JL6OzG9bjTO1T/V0FsMSi6bxG4ogeaRMvdqDl9tSndiMyiKgSXtQepDADSPtNw3Xzwvl2mlBAxBoBswqGpKOPXdtvVmkVGXHgbMjDkNA7fvwcTQEw6GYcl46Gof+9Xg/t3LkJGbW9xnwyyibXa6WNlZaU0+o1LXTooAnOeZ3WqJzOgKSjm/G86TMg1uyH/Jx0DjgzYc12ZMioiUG74s9eOXK155s+ICy76y41+8ehCtnZ0Zwb97Xh/YHfmkG5+sv/SPRbf4yXxXLZHZ5gFgoMwYv3LlBJ1yoqGoSk97bXKKFqPDKGisnTXUyZZ2WhYGDLZQov60N2xIxy6svcysC73qXvulxO3uONlFuRASWtQZptaqeyAw+h2Lyd5htkhPhmW7rtpNKtRF9yssDIHKRfe1KOyvIlFcjcTPaDt6Dnyzq+jPzn6mnwC28jy2NGxJKK09NY4kRNJUtTMQnrjU4qeoyKrssLSh4TZ0vqzsAxHn0ZhARzdFxpKnPEXUeDNQ2Kp6nP9iwzsyAi44Yvh5kBKZupJT+kODtLzpmF56z8pKlAUGgzaD2assJRPyXogJETKH0yGi6C2qo4nQuo46qoWUecRcbGKXeCI+wJRV/gbZXFqqlufgV1+s/QuBcUPVA18qBktcK2gabdI9SeaEN0M1MoFwURYa4CMMlK5JEv7kcJ+gmahWQotxpnHa21baV9iddog207oskO2ht7g1yIILsUZaeUKiiEDEoMil2ZUAcqolLKA/0k4QANB5Sj43PHaDAqCznZL4kDGPJE6EJ/8x3WGlkJQgu8c+COzopY2jfDyDEgE2KoaIl0iJX+JFdrSQaYDvM628KbRSbEmgHRherG5cxmkZZsiD53cQv9irMfRgZEbhahUnEm9DfzsyUzgBSG+p2L/y37rh9RfCNp1oOFyqvpTNckKwwKFh+YfP7ZEO0W3Wu5KS117bKPlMKTmZrlqapgH/QirWzEUz/9WDa9/X4Yg2IzMqCf9zHOQiXd/PJAWCXQackW6HchR/zlDpgZnwgAA57ScrobykYK0Lo9sq84AxJ3K/l0v5PWrwbtKyOLsvBPUHPQKVFkITjjHoEbeSjYA1ASwBo5syjvjwk24VAtZKugyopGKkNB8XudtWLqpdP7jN/JPkIbML6qhi/WWPwEMTDmlkiYxe0+5XsV53S27lxXKY0OyuMr8zTQMqhRjoMC/dahXgqEkXVx+fDun6MdrYV07vQYDY/pfWKjEFlMX1rmpid2QzipE+I6NgmI6ip8VFwiswmhoSla1qjoRpEgdbXLrAbXaXIrLAW1TPUlZ0DK/Pyd6MrVLgqj/oTbfKSTlq9CJ6IF1CkdHixG/YqfpsYD9Npbp2lRZ/diQfqH//EYdYD19aUnpPBPfuYMHdr7jvi8reVxI6vF/c8ZkFmYPX7/QoS4j35tR6kxNvAgixFDevePX7lMn9lcQS04Lm7hcAiF5VIRK0bynWnNgCSiLlBY5fHNzs+Q3S+v02xkUP7ge1fo3zxZQsXZShAIVNXO4zLTm19VRjmrIV2JZs2A2FSW146sbAxBYW4LA1CSVAXp33oT3h+4j1c2eelYWwbNhrqR+eulDND8uCXsrTQXHaWh4AkBQGJ9m4TQQjeyaNqMUACQuro68O9L6PRpxce+yRqQrVs24oT10dCQiYjFlm+5fTQAhOVnuVkleG92125lwJ9usH4ry9/MPt3O+qqqyqmsrISOHJFFZ7rdDCBailYmLtIUbd5kEKLVGcxRVzoAwkAiuSg+mW7Hv3GNyLr1rbg2CyDf9r7YfU0fEBe4TsFbRo5WoJnaZ5zutjYNQFasaMKDq4D2vntI/CzkidULwHpsRcV5VFdXgf48a9SRyP2QTycrkMiBMdH992+ht/ez7rW5XagNGtvQ+2IqjpkAQNLZzD4xKViWftUjxUxMU6BCTDJoVxaeNEsd8rEBHOjmhHyus1TtEAZp7go5vwYd4ph4MKmaM09+zoN60N/9OtG34fPx+qeka7kjAr+NI4+TN5BN0xU9lDlfSD2rUBCeOyF+52a9bNxjcIA90kLunmKK5wcohCLrxRX9hueFxatLLmzwmNTO4LsDHh+5f/EkeSsTFGrtppzBOmwkTlcff8nY55v9sBTISQc0eFq6ug99ZgxeKzbOg3g9rxUwWxkaBgjhsboarFuHZ6kgpeh1qYw1tFsqY4nuUQuky4AIWwLLpS8UrbhZaVf4PTImAYZxuWJaM1zrJ3OHaCwfb1ZDBWspAGIOlK01IBg1yfViwKoNCNeNbqMrPkhZO1lhSv7O8rm67oPBh64HMUAJU6JY/UasywQ8gpalFbgwmLepQVtMbdjBAw11GScciO4q2lRdtJGyYjnU7b4EMzZJpWAQZccFu84pi27b7Cq6yhexHgziOLYAZJyJnaQ52zQV2IppjWsD+RKZFEwEKBgP0En7ESq3VUHhCrQIrLQWwIXHrQyKPKCjzGEgtQhK1gJoLp3jHbTWs5EOhPZTFnT1uc3OzoOaJWkjRvmGAH6yr4rjRdScaKADdEg+B/Vg3ACPFgMe7pukuIX8YgUgxrnlHxTIM84Fz4v6nZiFmiX6itXGFN9bfFfXBwMQ7KncRoj3Q50zPViTY0jV+JqxXO2sBysOWu0/L6pMC5MG8CKrpDmaFoUjffEqehWvip+jrHJoNNQSyG2Y200XwBLvByFLLFZi2WMZ4U5YxknMAHtgm4+6rkRQEG0GBkBmFvPy7lr8eo13gvWdxF5YbtDz5K6Z50+/P+Ozgxj8qmP1QhErfwbgFs9jbw4Vg23l94UoC5mEolwMYLExN+4VJ6hoXri4D8dg8mqXnib2sAQKjqCsLfE6MnD5mPs8ASd0bouuCgwYy6g5s5lODebRlGJFd1yQKlr5pfN0f0sr+RFAbB9pp9xM0zPE5ZdjSQcUmLgFQpD9BfWKWzBQQlfb5fRda2B+PTBDH5y5SnMz8thd7LmyGKAd63NosG+GunrUvkGCmhblMXDbeF+tyIaMT0mVsMoSGzU0Smnd7pNt1Ih3NbfyskKan5HHNDMjQb3TA+pXpswG+LJzqdAj6yyCszPUPyRrBb2oeXTmyIs1M7dW/D19JoFj8YI66aTnnz8JbwtFjwIA+dyzWyi30E9P7JBqZY+sL6SutvPic2V2E9Qj5bwzExO4v6VtRT5c0P9s3wh9YV0elWfLc86BSQ+AxI9P9OOyS9AnN8hjCobmKL9YZ0NUrcdMGBkHabK5AFfJdABkEljlG3vH6KufK4XQgLx+FqZCNHVVBuh8JUXkXynHyuCrAddKEGNTL6ylAMirBy/R5b5F2rDSQZevZtEc9m86cJQK/HIfE45mmGdGqHf6J5QD2tbwidUYz5XTBx8cQDH6CGpke2QGhE0IuXV2yqKdm82A3DkTwp8DENnxS7fbASBagjcVgP00ARDukQce2CyKxM8jE/JRABD2BHnggS3wszkLH5KZJQHIspZacYIuXeq+IQBpbW3Bw9tHZy4iwv8zBkD+6r8laA7P0v/0e/wglwCk+tIWckGbPZCFNGzOOC3kTVHMLV8y6QCIte7D115B3tP15L1UJYDIwvI+iq4csI4PrgEg2d1N5LtUR5FTOTT5+89T5ZtPkBNyiUybufKp5290O13z+08TAOGdr/yfj9NcfR9NbJUvuI8KgFT0ychYfxle8ncIgHhgOtYwvZwu5ACcY513G4BwMXzzYitlwdvhhA9u8yzqoArdNQDBUJB2up6g/bbXxfEzKNEApCXWKqhYB2L7RL+vsW8BvokAfMzDU2EFTcB3Io7idC+oKxkYoKDknM4lTlPYK40OOLCi+f4bZ+5DIW6EroB+dW7xHAYkclB0IwDCgGpnAh5cdIpmsd2fAxB1S3+MAGT1Sjlwu9BhBnl8yEaXFLqotspNFzrDNDIeFdlkk3lgCU7dAIDku8cxOIfgBgCG0+OjahQAc5tCbc0ULq3phVmyo1A6AvC+C5Fzggz0ImRwS7Jq6axSIxLX8i0CkNacVTQ276MLUBkO41bRAOT+9bm0oqyCBucDNDzdKwBInjeTCv051Bt+Vz37kwGIC5TGmflsAUB8GGRvW95M33nxFO4BjAGjsmZFA5DWxkwczwKdPa/StykAJK/MTk/veQTvWBmcvFsAJARlRTuKyJ9/4VQSAPnU05toAdmTf/2/SUrAzQKQ//HBOFXAFHLPCnn8dxqAXBxapEPt8/QbjxfdUQDy1pHLdArX+tY1DuoesEGSOQdS4oMQNJAgMYbMWTTmp+6p1wQA6TvcSus3lNO770pT7PPnz0sA0twsi3GuXlU61jeZAXns0V20//1Daf0M1OPgJv9YAYglGrKEueBNrpR27NgCUNWDDM21+tw3WsftDPivlzW40fZu9Pvt7M/mzetwTsFXVse/VOF4um2DLCQmi2V0YeANaGBW2pAVxEJfxrKJNMICfBFaw0P4zlErnb5ms8CtWzfQO28fFFxQ8zj0uizRKezj0hmpZAoW75TOXlRVl9NKZEL27z8qCtJZ/Us2+ZePbfv2dQAf8MqZMFVJ+DczOGYqhm3evB4of4x6B6eTMhmpKX65CQuVysLrNxWxrqWOJZ0zzlIkFZmrc6fVrvg8ZshpCR9zVOTSjsIYuSzqV+5KOY8zx3wpOjUVi4vSEUn9hR8l6Glklb/4bXMPuJ521YHP0uWtrxigI6mwXJ1+q8KVyMhbw/y8PxEXQEgleT9oIftUJoXuv0iR5QMUK5M0F90yhsuo+MwmmoKayGLFKC1sv0wlH6DArWCM5leYqlrXKxRPWiH3j4VWpX9LzXQk0bFSV2D9vgTlyrp82gwI1qFqkMXaruf5kQhgUPOdx2l8K6iDTYgkWW4rqxGz3i0j62HdT5xPnfWQF4f6UWcL8D2zv5SqJ5voXClkp/U9ygMoDUY0PYgDzBYfEP3ZloEfDB8QLk63U8NCk5i3y9UJsSMYgOrLWyhtyYsCSQKD0mUAHygg2fQ2+K9SQuJ9cWgAwZewUqYyKFwoUjf2ARytDQv3Ixo8S22+Y8iGyIPWwkYcbXbD8ItpV4+5P0OHEntpPDEKkJSgTPZeQJsH1WWFbbWY7gHtZKN3G3Wi+PJi7ALl2HLkfLjRx8CV53POUWi4itBcbJZG4AK8ybOVZj1zNI4XdRnkfl0hDx1YeA+FwB4U58rOYPNcXV9ivFcsmQz0BNUlqsmL/y7GrVRDpeBkUaWyZj9kX+sTbBUOsFwYKsou1LDURSs9QVRWQ5kTsrGYca8IgQF1ESJlY6hghcwLM6G8QeKW5UgUpqfJgCgzNF6/TdGxkjPtvIypHmSYLurCWRROa/8Q6yWf9DlNBsT6u9ge6oN0M57HenzEf20o5sausFhBSamXVjR7af9hoAGIIfB7oaLEjWmZ1NMXpEr8fqFjngZHotg3lZHGdWVugKM5yOpm2RGdX6A8iHe44XdSWZyJ7AZ7V9gpgGL2QMhGYBjBiw+UKiFAIDMPefnD5IMYwhbUDMxCGcpmlxnS+pxP0NXwSTiMS88KElkp3NtKMSuuFLd4GtMBIzDx47YQr8S7EPVRFSuxDTcdbZ+jjqEQzQ5cEb8/9gic4VEPMRFYgPoUVz3B5Rv/cS3eSPwDZGFwnHaZcViI5iEjA6GHrA00ODdGbVC5Wl/XiBqPPmo/q1IrCZn9syG7kIjNUQVoVo3VXnrvoDJSBMXIzdl+tMXIMORpEZzcuh4SsPKZX1oQpYpKSVHqPd1uZEBccEsPzMt3SH6BzEJkZPuRkZH95s8up3zUwnAbGe42MiCZeRBeyZVBgwjMRLkNQg2sfwRqXKgbfeH5SxDTke/MDGeEmmEjsHV3Iz29G/2CVoCEjgNSwtx86L8mFeifGARVGNRybuwN9v5VFN3PRempVdm0F328EYIG9SWQde6dpHfOD9HvPoXnJRqkNkDplBkMF7scoi3AT8YFKiu3KJ4dGIGIzyEU08WV6MUL51Brgcm/8ggyKSr7yxkQ+4ikysVysykD6qPic3kJRAfkuh3Kk8jOKXhVx0ZDrO7ZK34/dqmL3joaooe2OHE+YnTxqlQMm4ntletC3+Rn7qZT/f9ARVDyeu3v/fTlf70TYlc/FL+3tyOgjL8J9gBhTtbsrE5NXjtQE0uktF0P3U/v7jVlL9PNc3PTPjoAcvFihzRXvMV2OwP+ew2AbNmyXgAwffw/rQCEH/y7HtqO4qUJGCp2fyQAhC+PVVCDYCrW8WPn0Gd60GsCkD17dtDevceQCrUos2C5dABkzZqVgpJ14lzPzwwA2Yj6w7/8KtGDEE/RrAjutwxIKS4//jid3ykl97jdDgARoESNV+xTkJE8V0veI/LBGAbIWFzRR/G8IFXse4RmKrrJ9d11FPjyu1R4cS0UNoroyme/l0Tz+lkGIAxOPKCxFe1fT8P3naTFYhOk3UkA4hzOptbBrXS8ct8dAyBbAvfReRcMDuGTcTcBSCa422vCG2E42E59zh5RC7IUAFnn3Ipi8mbYhMRAe0HkOjZI44AUG+xb6XL0AupAciBZmkF94avU4ltOR6MwLIzLQYUNvgROXMwMYgKgZDEAaaFWqgYM6YxfpnpXI2o3Rqg3q4taZldR73wPtUcv3zIAcSHb9xBUt96NfYAyGx25+DkAEefgIwIgfr+NcnJtlJvjoIZ6BEw8XPdJ9P0XoXiU46bdO7Lox2+BXgMAwuBh59ZcuHTPg5YVotIiD61bkU2vvDspAIgLA/2cTCcVF8KDA9dMQb5HZEvmg3Gamlukqdko5GeRWVsopmmoHdkB9hMek0qWIZNlSQCkpTwbGQioXIV7KSdDGsbZwig5zzRd1G8VgJRlF1NNXhX98NA4Mi1RA4Bs2OqnptJqmAJCcjYyA1naCYgoxOnxLctoCtf5VGToGgCyKmsjaDmLKF6OU/fwEB09MUrhUUkJoxQAUoy+WNHoo30HVAA5BYAsR182N9SijzrF4ncLgHT2zlFxaSG98P1kAFJdXELrttfQp/bUUB5kgm8WgAwDEO7rmqUaZEGO9YepuchFz24oosuDs/Tyyb4PDUCeOzVHVZBcfmoLQNYdBCBtV3ro5YOgym2QAOTIhW7K8m/Hkwgmj6gJkgDkEQCQbwgA8k9/7qTf/Z1H6Zvf/CbGWquEF8iHAiB3zgX9owEgTz75CLxN9iaZwhkjpBt8uB0AcrPrvp35bmd/UhWwrreOawr0b5AFs67Lumy6Qn+dAZHF6+n9PXQ0SxcRch9ZXWE3b1qL9N4CXbrYZeimWwvSrcvpDIi14JvnTa0BMSKB4iEuIyvLltVBnq+aLrZ1Aukj+q4I+Fwc/8ijW+n11w6K9egIVrKErhnNam6uF5K8x892GQAEavXGqRd9ofnaaepNRDbJSsZXWSgR1dObsfhyGDUg1qyHD4W6lu9i4xko8is0X2IsuctN1H+o9XKth7UOhH+vAof3hV8l+nf/DS6ta1hiz7yKswKFVN69mno2yLQ7Nw1AmLmiD4M/6+k8LaWUSHy3AhfdW46hXPIcRL1IWyWyIVPgHOfSRMsZcneUkac1RL6RUppZ3kbztQxOze3dzn3GyyRlOqzZDLVC8dDUK0+T7eB90PUeqZ91PYc+NmG7pL7cTPYjKSsCanRWTwWVv7ONup99jaLZyNxZis0jusDcssNGITnvvyXOJKfLHbGaZnPWY3vXHjpU/RaSCGqQywmFabMgnZex+XAg1gyIzpBwYbnOgOBvbiyXGvHfCbcsgBT9ZJkXGp6yZwU1S+6Pzm7wNHY1178bWQ0uMFfr4HoQXRhts2RIilHyXR2tpX7HVRpy9MrjxKqiGCiK/df1ZHxYOA4XJD0/kfVJUKj8WDWKxBGF/0ngNdrm3UGZkJkMRcJgZMEPIRKgTJefjkUYgEheN/uE8Poede+hvmgvnY9IA8IN7q2AJBmUBc+Fucg0/ELO0CrbWto3/R7qRoJUUFSACKyMUgtXde0DorOx/NyxZKF4rg321TScGKeBhKzD1MXo8ou6sCznWWT1ZA+Kxpkda2NZXqvvhvYEkdK8ckntgSL8RXSzyLaLcxfU9RmYPygLp3UGRKxDSdKiiCZp+8ZFaWQnUE9icbE23zsc+b9+oHTJDEhKJj/1vZhclG7KyfJ8T34Co37sclc3OPTg8U9NLdBTj9fSy2/1433lpKc+UUI/fuMKPFrkcX3hyRp68c1+FDYzILHTZ/H9n74bwv1yhT6zpxlZ3DDkS0MYRAcRFUc9w6yqKdDnB3pVpKLzDlcYgWiZDXBn1lJ+uczOZCgkUlDWRSvLAAbgfD4weoIyHF3id79DDfDxeSaEDJ2qGXCD0sUtAvUi3cAahE+OjKgHgg3IgMi6jNUVy+nsAIqHT1bT7LhcbjNK0VZU19BV2GznZnrpzXeHwVCI07OfbCJ31gx1TJ2GupUMjATD1QD7NlpeBNos0r/HQGPmNtABqfagzD44YnI/I1EE+ABouH3xC8WQbNUBZFycTiXMgHth5dog5I/rcR76xLxFRchWqOzc/GAHrV+zWUx34l6enJD3R7nyu3BnQgrbJTMuBdgnJwwXuUVjAbpyRWZ4PGAW6AzIfFgC+/BiDb3z7klas34LffsfL5IHQQix3OIENVZW0+qtlfTko3gvAXx6IHywuknWQ4QGJowMCK9/dkr2S252DqibGfTc8RHsJwrGUZDuwLH90hYYGYKW9vvfP0d/86tSCjiKyFJqBiSBbGUA16D4fR5ZSJUB8fi9uAZl4fifvj1Gn4NC2+qaTIoF5bzzkCn2BuR5t2ZAbAXwLMKy3BzKi8cu7jPZP/PjqF/pkv3TgzqOv3m+nx7Zih3Hi/t8LwNBTl2vpssDL1BJQRHl+XbR+aFvkx+1Lntfukr/62f+d1Cw9oqi9CQAcvmyGSm/mRqQO2tCaH0IWh5IH5KC9ZnP7DG9TUSX3Vy7ncH+za35zsx1s/u3FABJBx6uBSA6opb6grj+MaSa//HcVgBiVdIyebBmOl0XclvBAw/+H9p5H3V09ILWJFOasikVHIxiUgvj+VfrOviY9br18ScDFLPwPCcnl/Y88QA9951XDYpWbh6cu5urIdcrBxOG74hgKSS/xLmmpLGlGS8GDx070WZkbBiAWI+ZFbytTRbFq3VZKpb5RZsO2JGiR4l16IEZQIduDD5smeq7Wq3NHyEnqFfc+LniKpNgxF1mLucC3UoXnOt1/eA3E/TKk0TffVYup33U+K9jEQXoxx6XruZo4je1PQYdVnqQFXQY2Q4LfcjwX0nqGfOLq62Cct/fRLEr0NqvGaOszGwaexqD42yzsvVWMh/pNpMOgCSdYf6iT10aALIUgLEWoS9Fr7JO14CEx0tRVYdp1HpYDAVzoYyV11lPnf8/e+8BJdd1ngn+lasrdc45AQ00uhEakQAIgiDFIJEmFUhLcpjxOo7Hu/bu+Ixn7F17wlmPj/fMHHt91rMr2WNbPrRE2QokJYokmECCBEDkjAbQ6EbnnFPF/f4b3rtVKEQCTNblAav61Yv33Xff/e7//d/3tMxXsICH1RCwvVawEjde/hBXSeeyMfD/5EXFJ40kddzr9mmIjeRcpilIc1rrapkh/cn41QAalmeCQatimmBLYqXw0uhTak9iGy2gABqPNbhlIKEAiKYtirxcKw+F1awU1dCgY4lBO0QSRFHrVrnKqS5VR0fx3wJkRjXwYrlRK3FaJeEyNc6pEt3rvE3UGuT8SAdNYZB2NP4BRUCxWuNrF4nu3bErtCm8hY5D5eVKtAsTIxKU+VMB2hN6CAOtOK50VtDGTiwfwamlaL13I+R8l/G4cuJvki4tXUZdyAHUIvjjFnAFAcKi6RnAz254jLRB+3EUUZ2zmg7Elct6RjK6vLU2mBE1oxooSK5ZAIjdJzGY0QCEl2r/FH2PZGOR62v/DvEH2kxywU4Ml4noDECMZRq8ZCakZwiFYPiYBkDkjb15Ef1ltleXmAS78TstpW+C8SA7XAANavIsiUGqVUBNeerJNZjJH6RhcO1376qkM2dnaAiOz1y+9HQTvbnvMk1OYftEHX35yxF68QUIDKSuWLvwKK8+R2wVBAtssCCq0oEKUgDCQbKdcCkoXEE1K+XgNgIKjfj0goKU10NXFg/TxGg3+Ry2olXYLdedAcDxq3bq9NgJ3S74JnHhth8HSOayvNBk0XhWFGwR3jUvvJCLRG5506Lu/aB8lYrZ7y89uore2T9Dvf3L9NQXwI3Kv0Sz0SmIdcm6WgCYWZVbKYD8FYCBo2dlovfycBWSsuU6CdCrubhAA0tE5UzK175aBQByVS3PxyMtVeIczjitWDNDG1pBxQUAiWJCoKh4QZiJcskF/agGCl5cxsGcmJuVg20NQCKFuRC0kPUWyCkRn6KA1tt1uVt8hTgW5VbItjI5I/sUC4Cs24KZ/PNUmCcjSxNTl6gUyew79qyh9lZQxRBd9WDSrrFSHmOg+yo99fhDch9LS2kAJDdP5X0hQX5wJkYvnJmlr27Mp6p8P/3GNw/S3/4vO8R2Lqag6nelNbkCWl4WABLAec0tyvv7f70xSX/81WrxPTaj2BuIQCX6JJBIFeWRC8CDi7dtNcUxccrFqfqSTAAyDS8QLr3TM/T83kFa2xJCHSbowGmWaGalsV25AXtUAAAgAElEQVR0ZfSfUB+FiPJtpUsT/yiS449Donpj23Y6czwBN/RFG4CkmRDyHm4hB+STDkBycvxILN4qTPhut9ysg7rd/d3t9W/l/JijuGFDGyhD+63DX0/pQzTCzFGbfull7cWvf0X3AoDk5oZp3drVcEg/Inxn7HJvAEgKs3Pr1rdAicIDwCEfqsYmNvBJ0cVO+dBqANKxcY1ISLt0qUfkjnD53OfupxFQuC529dE4ktp1vX9aAch//m8YwqDa/+MfyZrPBCC8rH3fV0DBksnf9xKA8P6L39xFdKgMplRw9V2AaABmp2IboaLV0UXJiqm0CIa4V1DLciJBPh5OG+1ctxF/2gBIfMFB1fu34Bo9dPWhd+46AKlZqIdiU4wGvUpek9/FdwhAdiS20wd0GJxwOdi41wCkxbGCQkgEP5Y6huE20AXng6iJ85sBEE4652TxLf7t0KqKUm+yh6aTUxgSu6nds55KvGUiEtqz3E3nomfAAw9Qq3cNXYh20irfKgRzvIKWtYABa7W3FlEVD52NnqQ1/vV0BGoxUYQbplXUhOviTgAIb7fJuZZOJToh8YtB5E8BiGxXHyEA+dxDK6l/YA75gTPII+SBHEQHTg+L98LnHq6C6/Y4Xe2dBC6ug99agA4eWEZSt4xOcPmwACQfk2NlwSh8NFI0nnqdZpMjmKlGftJdBCB+dwk15DfTDzMAiBsAuKggAOdu6LnNFiKZPAmn6yLa2IF34uRpcgVlVJAByJq8apqKLtC5gX4aRE4Ml5sBkMceLaH33x+HCE0MwCQdgFQ1DdGWtffBoHCQokhW/ygBSBuiK9/+9iUhccxFA5CO7Sto68YA1MlidwRAeF+vnIe/EPqYn91YSL//7WP0+19pp6KI/44AyNHeRTrcF6V/95RUBPsoAIjDAQ+0hfOI9MJV3VFBPdMvWwDk4R1P0SlQwhoaXcKMUATnP3EA5ENGPrii8yHPVl9fTUePSh7k7ZRbGeDfzv4+jnUZILIMsekBcqsAxGHosd+MXmVeG+9fOwSnLde66fjdjIDodeR5Ke6yGv2Z96CgIA8O5Gtp72v7rShGWXkxZOfAkZ2YspLOeX+mFG56FAXDfzXzZcremten1+fEdI5ibAS4mIcj+/FjZ2lNWxNNTszCAV2Gn596+iHo9M8gXByH2pVf0Gii0Ti9/fYBeuyx3fTaWzArRCIpFxOApNWLmqjNVsc2/YphD1ZMA4hyw5QZAVFJ5oRPR9CmJjhz5LqOsD1l7mL/DxRvhU3F4ggIy/KKwpER5XT+1NtEX1dO55p2ZXp0CAleREBWHPkcXdjxothc0K7UhXLiuUm70onoZlRE78+cmDS/Z2Jj/9utFDrTTK514zS64x1yIF/Ed6SBvPiXDC9StP0qxVqhPoZ8ES7FB+6jvIur6eLPf9Os/ut+tyZAzTUyoh7Xi3KI+5IRFble5IPXZUqWRcHCLbopHcuIhAgnc3Fz5UfDTx6kBWjP97VL0JwW9VDrpC3j40/acqcm40/sgK8DVJKKxRryLQXpskvOfAnQoAGIvlYj0iEcxK2oBtZVkYhi0KBKXSV0agma/Hp7w42cl6VAXdDHcCi5VAeSbcUyzLY7kWQrv+N/upkzbUvtz8EAA+fswn/rvW00BxrCxVgXlGWVMpHwBFEbQm426ZIJsCA+iM8YwfUXP7Ob70OFj9D+hX30QORBmGbKsN5IbBgq1znoH/wCWMyDOtW1fBHbxWlrcJsAGUcREdkZ3gWRBej9g0rCcsDTiSkq9pQKxa2h5BB1JSQFJQEBimko/In7BaqVdl7ndFKboqnzOuxGaEYc2t2roIQ1T92JfouCIaVbjWhGlokkiLWK44rzUFQsbQQp6xheIiy1q4r+nhYB0REpPpqmfBnLWJJXR0Cs/fAy4x3vUt8TU4YCh3Y1NZzPdd1Y+7lZqDNLoMNhyukanUzaxJner/osQe6G1ztLI4Pwg8E+Cwu9tLY9gn7fieWy3SyAYvXijy5RU2M+rVldjD7QQQcP8Wy9k1a15NOZM0j6dYTh1O2iw0cXEBGRbTDh6QZmlPvwOGutuo4tq+cSstHktilSnPTOpb5xNbWtC0J1ygPajovGkZd4cRjOsDlnxO/uWARkGJXTi7/jizI52+vEjLxT7sPhtidkXOq5gxIIqDvq3OI1lrlsFJGe9qL76aXv5+OdKzuh+eRe8flLP7sDuY5j1HlOVnjH9nJqXw3vjbn3aAbPni6b8/+VyGu43D0NyV25bnTOTVNjsv2n4H3BxYW8K1127QjTqZNTyP9cRoQRJoAklVr5/dHcNk73b3yY+kflGK8EEZCgX0YcijH4LciVkY3eLjtyNDkhqVhVtUWUp2b9U5g4GB2VERfHPCiVuK9chgahOgaDSS61K2WkY3S6nF6DXH9Ly1Z6/bUpRInkdUzNniEnwtctq+vpsc/j3QRD0uXxZdqwSt7Tvq4e+tJTj4nvPlA0h/plBCgI2eWKUpm8Pa6obRPw6PjJhTn6zQcq6Vv7LtH9rSXUVJ5LOQE33qWqL1QvlSRofRMQuuEyPw7Qo3xOPLh+l2+JXjk3T1cB3n7vKZ5AtQFIDMnrrgEZWUoW5FMKYywugQ3rKRVSXiGaJonxkBaMWYRM8QLYUlwuDg+lRUA+OC2jsDFqB+VuEOAsDz1MDvXPv4pcOiflxFZDka2BxkdZ5GcuCwC5hciHOAJKY2M9HsCcu+CCznvLoGDdBQBimhDqc77Vz88CAGlsrCX2orgTAMb1pEHI7QKQawIphgKWmQMiv5tvCDuawcdnkGCCiV27ttEIVKWWlmPo5KH+AlPAxcVloVhz8sQFAAOZqGZSsRhQ6PM3l+v9pql2GdvGYsuCvlUIg6WOjW3Cg2TL1nbhaj4xLkPrLS2NUD2BMys00NnA8MTxs7R123qEFkvEeiGobOx7Tw4EdeEIiHnN17AN+EmwKFjGy9jcSQjPio6sK18OYtqVHoyBcmUBEHa9DckfnGHN38fgrFjTrmLak4u8VfG0vA9PIcwGQen8/b8g+i//GzobCHFoIGHmaSC/lkIzRVR2aR11bZIvJH7HpxkJ6sRyg2p1MyrWjZ7V8J8/RksPnRRSvbropuTol/kinjPIF6mAShaiIuFYKYVHq6nnie8KcKDXzWyr1/yd0TVdb7yTyZoTeSj6fvD4W1U9L8/06RACI6ZFgXHb0/w/DMoVn1aCwYfx+MSn8HKCiljdkU00ERmisRK8XIz6jo/bkcOEplilVTImD2Yz8rOU6lIu8jbq4g103C09MdIAiL5OA5SI3w3JXv19TbCFxhJjNBQDj11tJ9bV+RciOqFesMjrSFO8Eg2L86LURTEeMKMwoCeIgmUhgIM2RCAGYyOgSWHA4uLnQ1UWf1c+Fw5WywJtRV6TrPiEyAmR6+4s3Emnp0/TfUU7wQ2PUaGviJbRN5xdPkMNwQbaOwXqH5I6a/21tCrUigGfF3SsYzQFb5AwBpst/lU06RqnYYCWFXBHH4GHwUByAGZwPMEhqTaDQ1DKUvchIQCIPDabtLKikDw3a6YC/bKiMWEEZnmCOItppaeO9i3BSFjRhHhrq/BXXW/GYg/HhJS3iQmSU0oZjPNBdGGFK/23PkcGJJbylThp+x7ow3MuiJUDojhlySXIELPMmSr6OhLTxjjA8v4wr8No0Pap3fybwGJyP2n9r/H+cQDc5iEJ2O9HMjgARl4e//NQCEniwyOgzCBH4PCRMdG3VVXlIDruAoiYBCWHQYiTHtpdDWO6y1RZEaJ1bfBUOzlGK1fk0d7Xh+BDAfWn1jyx3tlzCbp4BaBUY2C0j6TiWuYWyYEol2lQcUQBMPQGbREdkR+B0ra+lXa0lVH/Qj8tJZAbgkHi2OhpCivVJm9C+lpwgWg6AIhSNvKOIm9B+krowk1mWQHNBPJH1pY/RaOLF2lw8SRkd+W6fI6tRRvp1ZeDNDoiB/Feh5Qd5jI334sBspxl/9pXK5Dac5SGFi6grdvmvivcvwyhBSeiJVH6EbwvREHUdm5aDv5TcZva5laGWR3wApmaiFPnxVnUfRDVIQfuDEBWrV+glfWtuAeSalRePk+VxZJq5FXqVPw9F74UE0pUZnREDrr9mJgrqZT17fHDSFEBkLnRPuxbAjcG4FyvXOpXqox/TxAiAWFMPBbAzXuezp6W4GY51i0ASCHoTL/wL3Zh1NMHLJek1iZ5H5ZnAEDFN0Qs13fQJLxAxHmi8qsqZL2Njcr8niDGNP/j8Aw9Alnenxzppic3V9PKSglArElkpYa1hPNbgKIVl8nhWURhJdAMhEM4p1H65vvTIrfkd56Q1+pWfe3S6KwFQBKYbKUaCVAkANF5SGpMhr7PpRBIdHGRxtWk/hyu97lXLwKwuaAAFqCjFyT4nZgvhrdMpQAZ3PfOIOY9sTgnxnNVnj20OOeiWaiDiQhIXl5eatu2baDqwITtNgBIS4uUBvvwLui8l7sPQHj2n+k6p05JB8zbKZ8FAPJhTBi5rj5pACQSDtN92zsoHA7Siy++CVk92REXFOTS9h0dmCGZoNOnOtHojVm9DwlAeP9feeZx+IOcoVWYyXjpxbetZlTfUE1NTbX0xuvvp4GektICam9fBaMiD73wstQn1+XTBkCe/xWiFznv41l5BdcDIJGJMirtbqPLm16T691DAMLqWIG/30lzv/WKBSREe1XjFBMkuM9UiqiI9yz8RR44Q4nqMYqttv1FPmsAhOshZzpCze/spnNt79BiWM4scvkwAIRdvXcsPUBved8Q+7oTAOLCi/a+SAe9Mwc5Xy73CIAUOQuo2l9Gg3DgHYop2dE7BCAJzLfqwXFRTjE15TRR32KfMCHbkruVji0cpQJnIRV5i0Xk4+DMAUQ6pjEp4mXJC3GZJaFiKoBpYBjJ7J2LF+ARMo6BKM+o3z0AwjkeO73r6XD0LGhYClD9FIDYHW8GAGH1qUjYQ+WQxeXBUxADu1JEOeah8DSMmfaFhTjARQzvmDhNQYVKtPk4ZoUdhsIDL4PazxeeWAfpZIBTMK8OHwO4Ru7HE48hdwKI7sjRMerqXpRqV2GY4c27QFHCbjx2bkYiA4BwonoUA9ebAZCvPbUbAiNQ11I8fz7HuwVAIiHQrSLbaXThEnXNqpwLTBRURxrorZfLEPmXk33ZAEhBgQcU5EK6vPQd2e8oAOJCIvjqnF+iE5dG4R6eoEtXVETyJgCkZSXyEdD/nDkDZ+8MAFK3aox2b36UBsflwPejBCDxeAiA1En735EKXBqA8Pff+d0vIgLS86EAyD+dmYeKGSKFUDAL5XjoiU3VdwRA/vztaQoC6/+bJ+8uAHkVNKp8qMGduSwnAVubgxYA6cUkrRf9YsjfChbrImim71kAJNfVRJeP5SA/dh7UuvfJUVJSkmJJrP37efbEpm6wQ+PExPXlaz8NAIQr5l67oNu93CfrG+d/sPzu1av2LPGdnmHWBGi1s2sURIywPq9ieoDcSgREn2PmMZ16Zg+jxoSpuIINGFlv3twOhQjQH5D0zUY+mfvJBip5WbbICG+vQ/J5eSHauKkNA9wE/fhHNqBgitamTe2Ct3369AXrePo4MTWDlybNzBEJY9ZND1JMapzlYYKRT3oSvToER0B0UcmyTLvShZPOrcRzrn8VAXEEZZ24i41k87I4XMTtunLlyeefFbB+/X/AaRYBnF//73LPaRELY6KcIx2VF9cj5O+nvjbpJJ+pZqW3NQNemcnpYjue1DcmPLNFHHz7V2LmJp8WvnLAWvdG24iIB8+4Xigj/9vI14G/CEdF+F+mv0gG80JMhOsBqIhq2BPRRvuyb0cWlpw108lr3SzSwZee6XrO24HebCUfxmfUPBrXlcrO5uiHLjEkm0dmCqn53BY6UfcOLXu0iZdcIzP6kZzXCef2dej5oCToEbpsTWHAjUTnZc4zYJaTlXyubhj/rZPQje+8rgMeHVW+cqjxBOnctKJk6O3Zv8OMljAlS5wo9qe+OjxKNIE/VNtjEORUfgVCGQrrVueUUX2gio7NQhENzsQW1YojHdoXg+tMP0JMNdXRF6+iq7A3Cl8jCkchtNs1J5BrWmRTbjO150KVD4myDreTxqJj1LPYQ5vyN9HBqYPkCrssABKA8do69waRf+LDjPFLYy9RKC8MMQ0JjpLcaDR9DA2OqVdcOPqh2x5TuUSViHrXd8R+WBiArPeuwIt+jq4k5OCQL8uKoBi3Vuzeasjc/8nKsH1pkNWiIx9GZE5EOlTCud6dSFA36FZWpEY8LOo2zttRC92eUppexLeTk8t0W+DzUJjZpmgZUQ+Tt2le0w2+M30qiChGQa5fGPhxVINLbx+gGqILnFswv5DADLimK11H8APnqPvpMvhTrFubhxw0OCWAU8qXy/QwL7KW/QCfM9PjqOIAZnht+reDiiCaoCoUdC5SDuFOB7wzFOWouaGANsMpmiV5+4cnaGYhCmdp0FVUuGRxYQ63YJRqSiqopamBBmLSAmFxSUYAluZAycqXUYnFSVt2N0GDgurDJce9A7kEiJDO2+OClO+8rT4IqWqkalMV3M/zkOPEz/uVuQtQe4MEddFD9L3vzyCh2xaCcSZlwvI89hcMSf+LZ79SQ53ztiQ7L4tABtg78xDtPdAHJ3RWrZN9ixtS0suLygdENbwUIjpOFYWorYI0cUkeHTw4jPd8GPBaRkCYn9iweoK2tO/CuQ0B2M0h0sSiErLxrmxaQ7NDkrrmgJt9DowbuWgBgeHxq3byfmE5dffI59GzPG9FQIIBJHLPSbCYXyYjdoWlVTSuFLPmF8to35tReIMs0sj4G4hklAIk+OnzX9iIiNFZCqZAuTMiIAMqwlEAkZuKIkkPywHVsBoStVwSirI9i+TuUZi1HoUkbwloVOGgj76wsRoTG+xuL+vNcZ0ISH5ERqwieblInO+m/7p3gpgl+LtfkEnmoYCMkMz2QsBlQkZckvBtWSiREZ7Qxg2gdksam1bc4zGMTEQHvWpZRkD+/EfjBPYf6meciuAb1rImSAePSGXDUSTyO+FPFM7Zhr+cNDDxCi1H8EzAaDLHVUypsXawWbqE9cd1AYjY0w3K1i0baWBwSBjd3XnRgyEztMqd1x2GWo0T+TARgM9CBGTHjs0CfN2JB4p5P28EPni9a+oqM4p2zb2U99bczmVoumpAYIIAXl8DEJlnIs/QpGix5O3u3VvwIkEk5PRFy7DQPH8e3DOtav2G1WL7BKIlTJcahLlOpoyv3o63qaktRwSknt5667CIvOjfGIQ8+tgu4aA+NoqHzhilRw3ApOvTYQAQUwHLojSYqisZAMR6o4fxZlema9Z9CkAFzMj7cCi6lSPE0kRyLU3B8pRiVlcNGjgHxFelk4HR+YJ2xaV1OEXf+C28SABCRmREO41SZfp18G8rDn+Oxqs7aba62zolK1qSwaDIRr0y80XMtqe/mwP74Ld2CvCQjX7F63vGCikemqOkUnXJBDHCX0Tli/D67C/C+SKJPMPbJSOHg9e7Xs6HWG4GcDP+NA0HOTiXjYKlAVQaQDFpWQYVJgE/AFFQr1qtyoHkUwYeenli3E3F01VUMVlPp2veB89acHCsqrVAh1HZSczO2qvocJK92br4Orqy3EtTMNPjQee1AATrmpQo3UYVNWtzcSt1TcNLY0EpaZlAQ+cO8DIT2Oh19ABdRDLkSQt6skWrgrwnuMVhcLlPYrC0pBLcRT6IWFnWl/Vdq2Tx9tq0UFcP1GtiUKni4kIjjqXkwFTI1arBOuc6MMeayxeqnhDKPpxzEnVE6e3pfXjlOqkdSlmc75HCxAVS2akMtJdOzCifnD4lJhZ0H8Z9BgMd6+Q0BQ23WUtqmgN027BVIFB1SQ4qdxVSNXJMPkACvFxoPHjGfRaVYbTXTGnyFPooOw+EG5lc2aRa6e9JBiC6cN6PKYurrsOS48V6CQ1ol21gC8cUK/9G1LMCIJqiJHevJX2vNy5ICcoUA418eHHkA2Tk42+mT13pAa0HdTE/n6ARgIypKRjtQbVJXFOWGQ42e0srOm8QuRdJlZNUVpIPqhZoJBibLkWjoFoV0RYMEON4gP1+L3V399P5ixAhuYy2HpUDf6c7j5J+SUdy+RaxL5V7lKqCHKxsY4/tqqNkziRAKdqtc5zyAiUg9RXQOHj3Q5NM9wIt0dtHK8pBO4IYwkxCjr2ic/LTE4qjDTaK7wk8Oy60y9Vh+ASNQd53IkkBdBGckrAMedgLw93A5JKO5PDCr0Nddzwqzfn8MO9rKNgIChJAGhTg+pdP08rIBloaQ3RxFEAIbXagrxt5B/Jezk5fxXXIwe2XvriOciDLe+DoSapeLcFRLmiKA13NdPQM8iZAndb0SieARDKqAIhYkyOsEG7BNACX4mIvta2ugGISIgquXJyljMjgCqmmZYya61qpBCyIsckesbRKvc8YgIQdkko01DdKhflSBSyMyBeXM+dgOLwswUVBcQ0iXzIfxg0dc7cCirlBRK0UAPGoibzahmaADXm+02hao0MtdPSDWeofPEkPPFhMkdxcKi0F6W3uMK2saKHyAnkOTjxHff3y/mcCEA2OIgG5bt/VXkTn8ugosNbx3mlaA8rfU5uqKByBMzz3gSieoFx3DhEG96KMps5PwHAQNFwuDEAOdF6g15ADwkUDEDwV4u9UdB6RKNnPpeDLsqyoqMWbO5ifJpYv++R+WZbbD6DIpft0F/3jjy7giXRQa32AfnygF210lrbfX5AGQMQ5+Nagu86j4am3aBmyzAuzeEY9aNOzm8FY6ZQApL6+PlVaCs7icbhJ3gYFa+eOrXTufOeHHODeOwCyFQ6ZPT22C7iovVssnwUAshvGfTwwnpm5NeWf61XNpwWAbEIEpAG0KHYQPnniPO79gAA55vmzIdiTPwNdagCU8+e6IFJQiVymWswsJmn/u0etKmDQYQKQ2rpyqqwsgRRqUrxc+vsVfxVbhMG13P3gFnrlJxh4fEYAyD/9zyn64eNEz33F9vswczpMAMIJ6K3v/wyd2fM8Bmx2K7oXAIQjGXn/4Ss09YdQ28qxR+V6AO+eDVPt956l3sd/QMtFckbrRnmq7C/iPdBE3pN1wl9kmSMjq/tg9mXv+5aiHp9AAMLX3jS0lnyxHDqZi+j2hwQgtcv1YiDXHQXn+TYBiB8z/xuKVtF7eEnbieNGpONDABCmdq0tWCkkb09NI0mec0HMhHTRCPDvHgGQxyoeFwPGAMBPX7QPM5djVOEup0JPESgqHihdRSmIwRzz9F8Z3ovE9YV7AkAQ46PHQ9voxwuHpCnhZxSAeJAszeCCIxsMMJg+xX8zbWlyCuZ9iGhMTkcF4JiCkR8Xl3J2t3sn2fbuFIAQJJS5OJHH4g8gRwNTzKtaSpB4u0CREFO5FvAvRhcuYcB5GwBk09pSqq6Hy/n0GNqLjBSmFuqotrgEM9cBREPmhcGdGxN2F8Yw2+yWg0sNQEK5OVDAkjPrGoBsLdhDI0j4DqADZ9wVQb5gDFGCU/DJuBEA4X0wAPGh7fbP99FEsov8zgBVx3ZTVWmYLvRAlvrE2awApK2jgNpWNgFsnKPyFTLSUhRYQVc6q+n4uenbAiC5MHzctrmOXn65KysAKcgtpnWr1iFidFYc56MEIJOzS5A7XkdHDtkApKKyCgAGprmx/g8NQPh6vn96gcZnF+j/+NLq2wYg3zlwmrrGEM9FTtfvPalkdu8QgJw42EcHDiIHdnKByiMeenJDMZ0anKFXjwxRYmkcY6DCLABkBYB3HfWP/dgCIE70if6pPcjZPYUo8DA51qxZI16fly4BRX+GAMjOnVvoo3RBtzu3T8a33bvvQ14PVDE+ZPkoAIiZLctUJy6SHqXCjRnJ6nqmWA/4Q8gL4ejHKeSAPAgw8P57J6iyqgTIPYXQLM94RRHlGEPYbwyAoxqSupzP8aYYCPBxHnvsfuq5OkiXLspZFJ5lNKMSjY0VmHlwUkF+ATqBAB04cByKWHZy3Y6d0PbHbMLJk53WdorhKl5yHPnQxVLiMjja14uAWMosZuJ5BPvy2VRJcb45mBnTfh/426lpVzrxHMtcyrTQrRLQeTuOgHiVD4j4G/SsX/9bGEyBOfAr/7c8Yx2cMhPPTWWrqjOQf8V0dP/a966Jksj7aDdAQc0yGRXqt2zLskUc2APEc6qGFn9WUr3sOrWBBoOQWOjGoDsbKOF8Ef8xmS+ytJ6BSC8ttxg0BaZy6cAATyLrW2BQs/Sl8u02Ix8WrYpZShrbqJWvSULXKlfMeNETg7zdjG3sxtedmGaDFVkDcZ6F1PubwAyY/j7tplWT62gJHgZXciVNUEQ6jJL5N/+UMqhXejBf4iyiAshgnl8C5zkrALEpU5I+pSvLQc2Q3+RycQYzrpnyvUq1SqzAj742IhRUIbUPK2LBDVKFhjjZHLSK+kgVIh7LdHFWReL5UbMS0tWFisiKum6mXel7x7SqzAgIz0ZrVSaoCGnvhziiIkmVkMr9ihe69lzqQvW0MrwSs8s5iH68QxW+ClobaaeZ+LSgZTXnNNMAFGE+mDgC80LZKyQwErQUndjdWoNDg7okoxvy+lM6gVrUh1yWFH2Uepjw/PE6G/yNNBCfoKEEqCdGe0274UYwjKsK8Zf09sDYxQoCcMOTP2tPFvFdJSxnRkDMRi+MFHldNiRU559A8qlYBhUsXUQEREWLxWoqKT4KlaiSYtCmCjBrmsNRDS/66yQVFfoNoAH6FOg8I2M2R9GcPNTvLgYgaVepxjlp7zarU0ivD0v+B74SVtGrmHxJtBsPVJq4rGqWdJaz5xfRT8hrraryU88kJnl10VGveLOlRrVzcyHllGBgNnMe9S23C3vrxGdJpI4qCkCzS0zgOB4am71Cw3MSpDj5fqO0VO3BLSikcxMy73VuLkb31W6it4+DNjMjKUgtK84DWNTSuZGLaDMyGplyg2S85Q0AACAASURBVI6mKIqxqJwhd+Pdu7FqM03FpyiKTmsw2i2Xj2KWH2CoPD+fXtq7lxan5MAWDne4P7J9NwKM7ejYQPsOnqDqFhndyYF/zuDVRjp7cRFCMqCFqpc4Ml7k9ihJ7aIKKqET0UMuTowHHnqwCYbSlzHBBVUlp5r8gwxefcs4FReCLlZWR8fOvEd11SWIHMj9bWjrgP6SBIpTY/OgMcnrCoVkvV64fIxm5uT1R/LLYAQpt/MkQXkKyShC0I80hHEZknP6JNgzIyC9Q53wQfkq9fW4kdNykto2BJDLXYl9PSfWXVnRSjWIZHCZHoVL/LKixYkoo7y+2rIKKi1Qfi5GBKS0WJpMXkbk6senx+i3H2kDVauAgrkyUu/2qhdFsIySc/J9twzqlp+dJPl8MdD/5jsDFPa76XjfLP3KNnn/q0rksa4XAclHMrqrSlLpxmJeenPvZVgPQHwB/c6a1nLauSqX8lT/eK6rk77x6hgcz8doy33IATkpRXfGp2W9Bn0lEB1YDyrhGZrwnBEREC6R2c/j2ZD0wTsGII987kHa98774MCnJ2aJvd5yuXcRkM8SALlRROZ6AOHppx+j739fGpN9mHJbACQbgE2jYNmjz2sVsAzOCTdMvI2yu6Zfu49QKEDbtnUARHdTW1sL6FdRdL6LdOjQMSi1BaAGFqLVq1fQW28eggNnPgwF6xDSlYNYPo6gbz24md7bfwIhelbbAIlCjYr599Y19dTXOwK1q1na0LFaAJfDH5y2qpU9Zx56eBt9cOg0wo02MOEVbhuAGCNXy+mXaVe68GBMD9L0MoTeBd1KHBD1poCHKwL6R0R1VOrF7i4B6NDyu3iReiuVIlZxkpoxRv3r3yH66t/Z1Ct9CAYgmRGO8EglNRzbTRfvf4GWQzO2+3kGozIb7Yr3m82IUB8vE4Dw4MT/4gZK5iN0vEMOpq+X+2FGLbIlp1vHMB8MBhU8aEOUhR3Xc95roXgeqFw4HgOSeFmGv4i6JQw29DFMJSF9G/k3PU7JZjLIp6CXi3W1+A3kHZlaxSUG1Sr9PQFQIS/eMAzkfRiu59Y6WM6DrzXTG+D+PUDDHtAXGBtoEGIMRgkDRbvONXhAnagcEfbSWB1upEPjQKcMIjKBhFimKtT8HYP/tuJGujI5CGMsDOI0qND0KHNdE4wYiljWfo3oRh4UGNuLV1DnRA/UdpCrqPfLbc+iU6kvwpxQnZx2NRR1aNCRLGCDxYr6leJlar/LCbznrHvOyRjyWnNzcukLdZ+nOSi+9Mz1UHGgGLSVJJ2f7KSRxRFqCNdj+VWKgtdkDcpR0XYbtRG6oFdpvUt8WjkcVh9qgEcGH5phJoCLgxrA2Q84fXR6qUfiFOMBsb4a0nviEjLdxI18DAFEdLfC66ocEOmKLoslyWtsxw3e7Ls14EjofCM+rFJlSuF880IAGRgo5Yf9VJoPiWPk1eSFvTQyuQSFJPTlDDJGlwTwiCmFLlb70pK6KdSFPYljn5uuZBZR0IX7Y003ygpA+B1mdizGd92tOZR0c1IN4OXjCA00p0z0LQANp6Ge5XYx+aUm1H7l5+rp4PExSNDOU3HloIjUcJkYWqJCJMNzKYZy4qr2Jbo6cRiiBrYjupsiIldmfeMT1LvQQ4XeIkS5EPEbeUls5+F8J5Tqwk2U715DEwvzNLPI1DNESkCTv3J5FQWV2SGv96UHYnR1coymlmQOQILzUdy2AWIi4aPyYD7l4JmfBuXYjxyBy5N2PnA9Ik8eLHvlzdcoNSUpXwGAxEUAbV1+5gsP05nOAdqzE7PguCUnYF5XiNypn7w5g5y2JVAQbUDnUCDEkVRjyRQ/axIQMAB55stt9A/PXRAyxkm3UrtU7bioIEw7HijBsY4gMpNHuXkSMHS0d1BJWOZDDPePXQNATpx5n+JJeQxvIAIKlXxvl2N8UFIswUoS0f2JMbl8CZFNLitWt9LgiFw2NN5Ds+M/R+XVCUhpT4DKlYMIwQQVKTp0dSnudZ48hss5R6O98l2bhzyNUEC2lbmZBOUqmlZpuTzu5PQQFah2M7lQTD84MUrPbltBHc1l1wCQZB7UHmfl+SzDyFDnZAV9efQnL12i3WvL6aWDvfQvNsv2VAbPGC5eADweJ3HxoC4RKBclB2oKrB59DCpuk7MxiPxAUbC9inZskfeZRgEAlTADA5C/fmOapsYHaMOmJLxQJBC+1H1FfPo9BRTwb4YqFkB14jjFIOXOpdL5JFgoB2l5GVS8rVu3pjgUMjiIjW8jAvLFp7+AhCT5ANx5uXcA5JFHHqB9+w4AIKXzC2/lXD9pFKzbBSA8IGYA9uqrb9/K5d5wnU8DAOFzLIMkbnv7asi7wWcZvM3BwREaH1d8c1xhy8pm5HE0IuFwEY2/E4ljsiPTddva2kx19VXYdgF0rGNpAGTr1tV04cJV7G+GSkoKRBRl3z6ZcMWFc1EK4Ky6detaevXNg5b/B//2aQIg3/kloh8+SvSdryszQaNlZAIQD15StUd20WxVD03USUCgoyQmUOGB0N0CIKE/ewzJ5+8Ls0F57+wTzBYxEYBCj6UzaFLi3pgtXwGQtIdhIiCiIjn4l/TDIWJdFy2t6qUk54t8SgCIqCeMnLYNgXqYc4KmPfDNuQMAwoBjTwm074cO3BYAyQsHaEVBDR3qw6ysIblrJYjfAQApCxXSiqIqOjp4juZgbCYa2McEQFjtbkVuE3WUdIgcgAuzF+j8NCgYClUyPUu3s3sNQCKgyGwINNJbcwCJn0AA4oOSVBC5MyW58NPAhEhFUViAjkmY2M0vQnlqDjkas/iciSLBX6KrBECHdW9NWtknGIAU5edSe5uH3ngLgEkNJFtWhCgWTdDDuyow8F2mPqg2+pFDeAaO4KNzcuBWnh+BvK6POodeuwaA8O8FiPaNgPPfGGqhHMjBnhj5odhOA5BgsITKfA/RAAbDIfD33wDVeBau2zRz/zUAZBKyqL1TvQDMABq4J254U0wszdL4MiSC0bdvKWsCbctHr56/QJtra+F6PUV9PMBF2V5dThOzM/TjN35yXQDywP3bhcfNhrYq8Y4dnZik51+Q473bBSCPP9pCr++9SkuLOdcAkIryfNpxfwUiIPs/FgDS3/WLVFAUp5JyRHZicwAgk1RTJKOjdwOAJFMV9M13r9JD65ro8xtqbguA/P7z5+mPf2kT/bu//oD+p603BiBdUH47cAkJ9XB89/rc1NyYR9thsJmXl4M5CggsAMyKkgFA/m4ffEauXqUdO64FIJHgRgCvAhqcfIWmXVCgVADEPfogckBOCwsDx+bNm1OXL18WnMnPEgD54hcfp+9978fWeCLT8yFtoJHxx6cJgGS7jsLC/GtMCG90vTf67eMCIPKczKn0axMQs90nBgPXO+dymBf60NleuSKT77iUQjZXK9I8+eSjFMEsFNO1BgeHkaB+hbzo6B96uINee9UGHJu3tNHszJzMm0LR5/GlLz9E7x8+C3EGObPE5UYAJPP8xXmb3B09dAHtimkfovCsuKZgWVEPnIOKelh+H1x7WObKTY8suYpjoF3ZiZb+Gvn9X/9jSqhe/fKfYTIM/Se7mdec30pF/U00Hx6jq23vUUzJugYnS6j6wkaaLu6nsRZpPiROTU3OZ1Kq0v5Wt1FP9PJ25u92vVm7lZEJKOcEv/EgzUN+V5dsAOR6yeLWfvl+6XvD98dgXGRSs/hvvcw9BNWb91vId76KonXDtLT6Ki2vGECy+7X5Ijz21OeWpmrF4i8ZOa7X8/pIsMGVOtE46FZ25EO2A2EgqGYBE1OGx8eMNMwTbU/NMvN+ggn4Eyx00FHnMZp3KL19QY+xKyO1IG+gVQ884NOjZwCFzfltdHb6MmbtcM1mtENshHXNpHH1+6qSWppbWqTeCcwg8jo6EpHm4aFW5mVW4rgRZdHb4GRXlVXDYRfJ5gMAg3oWlc/RoiMZx9DVIpLNdTSEG5yRnK5Nz/R18m/w6ZAF9CgjMqKT04XKnqokJ2RTucg8D/il458Ls8NJlUXtQH+kE721NwdHOtKjTQaSVg8GRxCsJHSDrpm0Ig3GNvy7anC7wmto/+w5zI/DU8TqMhEh0GwtUVf6Yk0Iru+B8dwx1U4loYulOgJimBNeLwJShIFtHu6TD3VR6AtTXo6cYp2cX0JOwjySluO0AHrsqIgEqPPANTOd0yyJWeaEmcv0RaVHwnXExU7S52dbXpMLF68j2tzHJpEvZBZBddU3xJyEFVF4u55dUakOFHcoFSiHoRIq3FclbYbHUV/7UgM994+D5MT7g4sPlL11a/IwsAsgd4Xvl5NOdPZSdQlyOzCDfbkf8s6IdG1cX0anrv4IQK3YOsWlRTnwjwSWacTbDIWqahgQFlDf0j65jgJrc1DzKgpWCbO3H+4fx3MnZ9QpuRJ5I7bIxr98mO+Li45391FTWSENAgAtoM1XQvVpcHGGxkFZvg9+Gn1jc/TakR4qywuAelNFB86NAXgsU3sLqGG4t3vf30/LI63iEAG8VxcMd/f8ogg9uL1FSE6PYD8LAJcfnJAUnDhzS40IiBPiDaLaLPU5nuBRFCy0jQeQnH8KRocTYz40BTv/0oWZrsaGEsy+F9Dpzg8QvYhQjl++e9e2rqMi+H+I6sHgWou+RKMyQtI/fNGKgMSjkHb3ybry5cYQkZbtxu/xw/NDnhu3VS5l1XW0rF4aSaiVzQ/ol16JoMZduXSS6pSnhglACgsbqe+cMnJFVLq+VgrhTE7MQVxAUehW18hjLeJv+IZwKcitoz995TJ9bn0zPdJejkk++b4pLFHPRFEp2rd8fmZ7ZX4elxM9SXr97Dj94c9toP/y7eN034ocai6Dj8qMnLyrKiulEZg4v3Z+nrpgYMh9U2U+zJdXh6htU51Yx1EgqYRMI1S57xQd7KPYsHx/TM7P0l++OgwFsT66r32OpgCsuVgREHclIk/rqXf8RQFAUnH5/BRGH6Fjx94FHQ4KcHv27ElxNvoMZh1uB4A8uHsnvfFmus+B2PttlXsXAfkpAEl3Qb+t22Ks/FkCIOxwnlmeffZnoJw1Dsf495E85kUkpQQRjhoh0cg+MsOQ8qutK0oDIPkIY65ubYQHiPQ0EDSt1iZqX9sEecdROgun0AlQucTDe4MckI8bgDw4+FU61PFdary6RH/z74me+SsYoyEyzAAkf6qSqi5uoAsdr1LhYCM1nob6FLS7o4E5MVyYrrxEI02n08DDvQQgnP/BBoPzv/q6dQs/SgAib6Y8tKezggJHG8nbXUpLK/toqUXmi+gxzCcRgPB5l8YgprBUQ8cAQhI8M3ubAKQtsoJGl5BjwPlPtwhA7m9sp0NdUKaK4cX5IQCICyh1NbjeHoTZTgxdFvkAaUDiYwYg3DZYMYjLxwlAtodWwYNhiIbA3f8oAEjYgSghEsUKADKKA2Go3ED2Fv9GMDhZQM7LGKRjZ0GhmkLkeXlOgQY8uBY4Rg7IPxcAwknz2zbl0zLyOAIAZIvwD+kZvEStjY2IniXo/IWLtGF9KY3Pd4OuaIObTACiO8D8oKL7GgDEDyO61tL76fvv9YHWVkRFET8du1RkAZBCSETvXutEboAXwg2IPC1F6f2+CxQujFChH8pX4UI6OjlM6/NL6aUTV2mO82tQ6jAYrSoOIufBTWNLfdRYWk7/9Ppr1wUgQUS5SgEICDkJV/tBu0I+ihs5SlzuJgBZ01pF5TVR6kOf8HEBEIfDDxWtOYwdKmlk6CqVFctcj7sJQDavbqBnoYR1qwDkB4cB+oCZfu3zq+hPv3uC2qt91F4ToklE3g73xRHtcuLexzAx4KKmEh89sl6ecwLS0lQkwe+tAJD//towJnAHaF3zzDUAxO0MQ355Cw1MvpYGQKbOdwDU9N8YgGRLjNUNX7iMt6ygd95FOP46paSkGHSVYtBdpDpB9nJvAAhTkPbs2UkvvSSN0bik+TFkzGyIyjZGMzcbdN/ggu7JT7cbkamurkCuQ8Edu6CbF3Gzukg7t1vIAcl+LTxDJUc0+niCq5um5HJt7oeZp6ETtk0lKvM65HEzEi4x88WO5m1tqwT1ituNnTfjhARgIXJL1tMiXp779h2xZtE8CFdvhEM6J72Pj8kZlZraMtoAed/Z+TmRoMqGiHNQQ+mDYlbvVSlFaF47z8jcDIDo5FQHJ57rxFquI+WLQMj90MWKgERs3rozN0HuvPTZPncRXJgrsDzhpT29X6c45Gp/8++ep0MbS+jg2u00B9fdFDwRAku5NFx9nsbrZUIjq11FZqEE5lmmxaIR8s1FRN6HSbfSAMQEBpmJ53oy19wuTd7fmJQ1IxK+vWvEeSw/ZOfe3AoAycK8SuNemcfQORxpkRBj4tzuS+Q3zhfhiEjoQIv4zmBkYW0XLRfb1D+RZG7gXjPfg/fBv7HPhy4Ja5CWnniemYQe55wP9Uiwt0dSRD74pNQ/bieL9jOTVNGQpmQT5SXy6XBMqb5piprBz9dAS+R/6GcQ9VAfkXr1VybRnrMBEDOqgfXL8vKpOJxLp/qvyHMz6VamFK6+SbxM75fbu7F8Q3UzzS4u0MUR5QPAuRz68ni/Vm4HKlSH1PT27Bdi7cvO3xDbONXzYVG47N85F0Q6o8uKXY7JWUn25UgorVodAWFloqiS/00BHDkxwyxXhhO4SjhWudbo14xorpFYLk5Ry81xPVihQXsW3oyK2B419k1fqdyoLxh8fBEg0fWTFgGx250VpcHvul8SgQJ17jlQfAqkfDBdjCDPxE+53gB8IoI0tQyVHlB3ltCwpxHp4r8XFLdc7B3Xl1RJ58lFWyraAiBmfoYQMM4QSZjlNnFtBITzPzj3Q1QxfzdzUPiwIposG5MXM9O68HtCR0Cs3fI1GkIhOgtfVFlaByGjOCkjmuBwKjldd441o87r7NlZQafOTiDCI3Mr/F7lpI3vMZjUtawuoDXwiOiGOAGXVVVrQLvyYtILvyOn41KfLSDjccrcCg9m3C/Haq1ryQvIfsa5LGeW50Hxivjzqa1qC715cpIKkPhRCxnbwfE4vXFKzrKHc5z0CDxMRiaWqQe+FI9vQ7Tk8DkanZERkmd2raGrc0sUQp2GcD7ffb1bLHcn5XVsay+gikoXJhTiOF8HvfIq5IjnUc8LRidGSI7Xvjt+ed0uN3IP1P3QyerihySkY1XkQ0vvpuD2njI6ym1bquC+vggFyhTFXUqnGY9lENGVltXF1Ng6SsPj55CP5UEdyeqJhHKpMCQjCi48/4GgPL9peFSIupr04bhKFAH5GWYExOeUkSwf3vOTU1Kqd0LVT2FpHWhgMqGbgyIXz8DpvqKGPvjgEPxNlqhj40aR89Lf14ek8Qh1tMp1VzSVXzcCMjEqzQzzkW/Bpam5lsZ6Zc5JMJhLf3Vgjhowpvv5TWWWb09tvYzuLGAbztHhMnylS5wzl798aYQ2rSqhR7bU0H/4q0NoCy6IYMA6E1GykNdBHXUR2tUgt/OBciXMQlBgP0KOQglAnEWqzaIdOABWuMz29VBqUvaZ/WMj9O33pgC+RqmiBNQ9v4yMXOlHJIb3FVtCVOXLyAE5Td1zhzB5JPc3dLwF4GMKktX+60dAPiwAYX4XF53oIv64ptwbAFJQkAeJ1VrI0Nr0kEwKVraB8I2uOfv5fzRLbxeArFwpZxruxIQx84o+LgDC52Ea4ZhJjRpkZAMg5vln1lum5r0e7ezZcz/19Q0SA7eXX34Du7AHCGw2WFlZCpnd/dauWZ3rUShnOdHTMLg4feoyQs3o/OCQPLMwY3mQ3Ld1HTiUMF873wOVrQF0TLb6iwmUbNCFjlx10g4z8RyDMW2IJurFp5TCDJUrDUYYdOjiYgCi/nYZ6le+SrlOXn6AfvNvyqn9bIz+/umfwSAFgwVWH8HL/GLHXhqpP5NVWte/gAjQ3mfp6vp9NN3QmaZ+xfvlcUE2ZatMYHJDXzEefxroIfj/7aGlh+Ch0CBzd8ySSbvKBB2+8SJaLlSu2Bk/ZgMd2QDINcnmGUDJNQVqxaEWck4HyT0Zotk1XbTQ3EtxqJaYAEQz7NIS0tW7m+sjPiVfBAJwqHFnYpZpPPKKtfcH/5bQBoScj2yoZJnUK94maQARplmtcNeLNt45251ej5qyZYAOC4Dgtzx/mBqKyujoVbwwDZUrsRP+W9eJojy11dRiYDODZE2Vs8PUowwKFntqWOCB77k1UJZUqhBeUhvqm6hzYICG2ADNVMbSYEWACFVB/GGto5YJapc6OT6+/t1IyIaUkKwLMYmiRjHwBNHrpsBBSCo+v5tpVQpB60RxN6hYE9Ny1pojpzE2feFaxsBdRGvEd3kO4v+WT1A6lUorXonr0UIY1rVBs0pfMzcWXd/Gg1TkCVNLoAI0LM7L0vvGRmnXah9T95EOY/Ko0BWhiCsADSEv5cI8MhffuUzHFmhseQZSwlH8W4ZT9qydhK7bgLhA45q4upfsfo9/TgCQ2BEQXl+DZ74mCynKuprldmXWkeZw2qDCBCAONQuSRqsSlW88sBkULAGysgCQNPVCPhd1bg6lzsjPkEupDsGJFWBVDY6x7u77yunUeSgvTshxkOgTUxIoOJwzVF7hoT3bm6AU1UVNbTKS0VKyAe8IB4AMpOQvvYQB7jwFkpWg20hakQO5Gbos+jpQ98jLGL9EtbkdNDo5TpP4m0tH41r68XugVaGN3ddSRCsqIvSP716BnCtU3ZDM7lf9xiL6+jBkjHEXrf2uWlVIazFTDh0A4V3xdy9ctn4T54CI1abNbiS85wEoOeDtkks/4lemoirxOqGCCdA0lbqVUw5cHb44BOzkwNU02GUFjpS6H5aPDO6FxVYAa2ENABOX0+dQDylZn2wTkgMQfP+uWhzvEg0gpyAEcKUH47lhJO4n5UA6lAPvJ0TuuSwgQZ/LPGirGrSGgY0COfIYi1B0gjm3+G4CkBmJWygPghoDw/LaOi8PUE0d/F+gavf2O8fQR8s2WV4WwvizCsqYCxSbmxd+Y1/+wi7KiUrH9sK8YgFauIyNQQwAOTtcnE55/zIByNtXHDST9FFHdZi2NsjzrIOSJ5eFIoArv2wXfZcvgrIlVcn+0zfO0b/8MlS4KnLp1be6QfcboXWN+VSaHAYAIWrG+Nitxxp+PF8AJVzi6AdvB4D8/bvIGxobouqKeZonSU3UACSAZPwC39M0MnOceqaPoj7l/VgerKL4QkwCkCeffDK1F3JqySTOyuiEPiwAEUe6abk3AEREaFY10zvvSIoMl58CkJvejKwr/HMAIK2tK0VCFHMSu7t7qatLIvgw5H0ffRROq4iAaLoVL2cAwm7sDDpY9peTT6uRmLcfKlpnzmmFJvlAtyG53Qt+7LHj5z5xAKQQ+SGv/BzRb/3hSprLLaL5kkGqPbeNQjMlNJ3XT6cevo63B15OgckiWsgfE+DD9Ajha74XACT0Z4/S3K+BfoVk8MxyIwDCsrzFh7bR4J5XVUeQvvXdAiDmXt1XSihwooECFyERWzNMc419NN/UJ/JFPgkAxI0btN6zlgahgtO3bCvX2LPSOizCHaf6DgDixSx/e0U9He4Bl/kmAMQFv4btLato/7lzeAHLwR+DjdsBIGUQdlhRXkkne7qFB4LIH/kpAJFN7ToAhE0Rd+ZC8W+GmQc3BiARJ5LCXYhmAGAUYYaaFbQWBDffgc9lGNDNQ/Z1QfwT5n2ZTug8V2Hkg1zTJvg8/5kCkHWtBRA8gRfIFTm4zwZANkFd6OzFERjqyYGbFwAjGh1CHgPM2ybke+R6AKSk9EmA3EWaR+Lz4lwSuYoAuhi/dQ1foY76dTAbdNHfvNUj9uED+FqGT4o8j3QAIg9iT7gFS4LweCjCbDXRax+MQjo3XdWRAYircITW1JTSRoixHPjAS6f5VD8mALJpcwXll4MOPHbhJgCELxS0pLsEQFyIcKZA2Z6EL8axwxegjDUOtU0ZOZmZkpNdLSuqYE64la52XaU9yBu9UwDykwsJqMOBcYAJgWdwb7jcCID0Ikfju68N0L/5lc1iXTYRTICZweWCciv/qACIL7EDRq1+Ojn2XQuADF8IIT+nENEdiFF87WtfSz333HNAI0BWCoBwIq+mtPBn5kzyrVCwxNXetHx0ACTzVG43qnDTS7mHK2S7B6IzSZNZtGeJ1qxpEYPmri7ZAelyMzCR7RJuts3domBp/4/045m0KzkraUYOzAhI2qyKuhA+t/Q6Sp/+1rMsHDFbv34tZi5dNDQ0inAqDNNU2bBhDdXUVCAC8m6atKQeuHLHn4eckDmYBa1b30Jr2prEPobgOXIKKiQhSPy2tDRAsvqwFfLNvHfpNCAV3YjY95NnXrU0qNg2Rw3okJQo/mbalSocAXHmqecK7xxPgfzugvyuLr4yuewPfiA///RfYz2wC3TUYuNrP08zhYPUtXmvwSO3gcaal79Oo8j/GF15QihfZQIQ3k+akmWWxHP+PWsEJCOyIO75QB4Fv3U/zf7bF7I10bRIiUgcN9fKDIfgN13f2ehXYlO1jbmp2K81+2x/5+vQbcGU4dURjtDpesrphKxvXylNrbpMS1UjACT9th8IDhfnhHP+FFEPedQke3HoJHPQq2xpXfX7tJGEzvQr3VzA7dXfNe2K/xZ+DFz4O1Sw2MBve14HnVu4CL33yfQZaT1jLSgoOoogv+9ZuZ7e6jwB8ykjuiAaGM8i28ClurBIqPxc6kPSqK5InoW2qE5GJevtjN+bq0shz4ro4dV+mmWlKz51E8BkRE7SqFS68YGyIivTiIDwYTX9i2mfJvVK33tNbYPiEJOCxLGZxqNOOYlZXX9OukeR1+ex+ibOJQvguRfVgoej52q3+D6rFRm5HVmN33gQmLth1YUdAdE3VCaxm5KyxoNlRUNS9LmCNXQAYgEzmEHnwvSpIBSNODoSwLm58YBWghI0hd8ZaEwnkBSeWhJAx5yT1QAAIABJREFUY5HlT/WtMaICYpLaBBvcHNB9ZAUgBtOVI0SmGzqfTwLty2yPNsXKoKZpeowhsCD9WYx1FPWEo1HZ6KxpgRNLs9jsYFQ/yUnHtxABcSmH7DjzVFRxpOR3h8egw3oWkGwuB6Pnu+zkb5bq5eJBNI59TR7cWYtZ8jjNkGJqILLky6CSuWIBuFpLCu/8FJywMflV3XAfpHYXqAA0o9n5GfQlHvrgCN41IT9m3ksATJDXcWaGZtWsdkJ5avA+lmDOmDMlpVijAJzi06S9weEdCX5iuT9nmuIpFTlW1xuHv03IF4GMrJOeeqicDp+eRAL4jJBUNUtKh31Vp+jEBJ+T88BUscaXSHiHAYisQ1Na0LpfCcjmo/9H/sxR+GE4SLlzI+8lB/kotXW5tHl7ii52v402gOdSUYkiIUj2zstoQEVVM4XzGtFPL9DMpEzcX5rx45xVQjf8ZvwqCd0B+mCJ8spYRB7T6LgEYAlFQdMRkNyCfJpdWKIXX+wCfZvloXH9ummq+kavDVqVm7Zvb0V+TSnd1yAnNktLyiiXwy4o8SgiZ0oO+OIFOe7Ydf8O6r4sfY2CoNG9fGERniKFBMVmena9jCJcF4DAtPLFN/vocs8c/fZvbBXr+pZSQoiBy6XDclK+BPTYCPKARGFKt4pML3EdlkgfEIIkryhoJ3FQ1LnM9iMvaEh+n5iboZ+cWMCxxqi2ciZrBMSX3CLWPTv0Inn98txHOwsgB1wKid+CTxIAMcKsad4Rsg5up2SLgGRu/2kCINcDAdcDINu3bxL0q/FxFTdUF38zMHE7dZxt3SSUKyyAkPUeXvuiUC0cg8JrZ7ZN2pX+bgIQff28zAQgNq0gM89CvhltypNNV2pqahDUqcnJaUj5ygesvX0VlZUWwjgpSgfeP5EVgJjcYz4PqGuj08ihGkRECgty6dDh07RzewckGQ+mARCz/rIBEGee/TyIWWPVQTj8xts9rMLcYbvuBO2qwF7HrQCIRwEQHjT4kAOysidF3/pPSXocpuJzEABhw0Gdw1Hc3ULhxQK6uuY9S1qXz1HL7BYONNBC3ihFYfhnuqLra2JAYgIQPSDOVL7KBCCiHrIAEDYJ9B7BMX8hu+iFqVYl7m9a5co/MqMk1yyzqf/W1tdsY7I4VBVfD8RoAKLfw06oeIVON1Du2QZwtj00W99Hkyu7aN43Y/HzWe3KyusAGEkoQ0B+MVt0K9UsEgAdyVk77yPFwIMLAwzju7hOI9lc5HWofYRiIWovWkEnxzvhY4H8huV0/r2oSL1MgZENdY3UNTJMU6AWiKIGTA5BwbIByKbV8P7oH6UxmGOlyahaClR6XR6A22CEIycNFSXwgYCxFVToBH1J1zsDB72q8T09l4PrQD876pMRsamCpQaS4rw0NUdvwvu3kjXwXStiCY8SdclOm5qVE5SDuBz4kjB9hksAA0GfokXwks6LnWI5545wmV2EJ4g+Bt8ftdwhHjB1Ijx5kqZnzYc3wAePmfW6OC/d5xV5cE8h18o0KQYauYqvPg1e/VgM9ClOPIbPwgR8S3R7EedmOI0mNdXI6GpEP5cJQDgCYkRFtMaHyfYSOSAK/KY0PQrRtNS8mQejTsXoEBzaDFLlUMhz5W3sOnBaqhd2P2+O39Pfd8bFyMNZA19wnvQSHmlKZMWHMw1k+cjqfsTMSJA6oBMDX7gpyPsMsNfUiOgSBunHz9v5YDqB2IuIU24wQk9/ATTxY6M0nzhCg8P9tLGtDbP46TMmzmXQVNzdVM4mg0kP6D6gv81MU7CwFBFJlxj4JxKQ88Xg/FDfVSoqqAcAScFPpJNWF2ygaQCGgyfgCj8v3xVzULEK5dSL7/p8+fsiKy+hLEcHyR3dIL4nFKWGv7vcsr0kaRGSrJJKFoFh3zRoXboIdThVEhpsmADE+D2pOsYkwJIGIBb9mNu+mu1hz5ZiAIS2NQX0+htwznapPBxEdHxoCqXlAdq+O0XnL+9D5CiZBkCW56WyVUvLw4L+KI1EkauQ7KTYQgj5IBJcFLBsbkK2K9+yA8+yHJjPw6hQ54AEwzL/raColfa/302tG1fQ8996gyaXZF1cD4DgCUROd5A2baqk7StiFAThzYPoSTEADJeqynJEsGRu2diQjITV1tRDGEfS7sKRIP3w9CjVlsDIcclHv3yfBAVVVdXic6ncT4GwvM6Bi+coD2IBf/kPnaBEwZ/o0ZViuQlARrolpc4PWpgFQCBMEAO1kgsIcZSDZHpREHXhkgTVzumV9T7Xc4m6TktwlMKE7SvHka90ZRQMkBnElyRYHcD7QZYZCjpYjhliCzPvWiCupeBJmsTYVEwQ30kEpLy8FJWE8NtBW5pUHfE2P8wIyN0DIDU1lSKB+MgReyY788Q+ywBk/fo1oBJhgDNpd36iwaSR22/zVt3C6p9mAMKXlynl+MAD2wAmfOhckjAxBIAwBg0Wdcd442kAoquKc0BiGIkWQBf+1dfe+0QBkL/9jwl66SmiFx+TZ2sCkLyhOioebKArG9/ICkAyDQkzZXTvNgDx7kNHihdEdHd2QYtPAwDhOtZgxA1X4vyjAHlXYCIF7vh48yX4qQzQIjsJ69n3jwCAsApWWbCIGiKVdBAc6kSmZVIWANIM594lAPVecJdFyQJA/MiBWL+yjt4/iVwRYfZngI0bABBWutqwqlaYn3X24CVmJk6LRvpTAKL7ljDoUzkY6AYxO1kO9kLAhSgH5OtGl2dBeXCiLUXp8iKAIoBl3Eqk5z6OZxKMQa6F0eyB/U8ByIcHIIVFHmprCdCbB+0IQiYAaawPU0UZIhy5y7hniEoi8WJufggyrBPILfFSJFwCoTc3Tc8cRUStAjPG7TQLydw5eE0E8kswq+2AX8oiEqjz4TESA92xFxLHyM+rC1BzDeTWPQGaxsByaNhDxy7LPAMTgARzEmJiZn4JsOIOAEjmxN+9AiBFRX4YO4bp4KGJawBIGaRl73uQAcjbWQFIdfUmSOsXw2biFK4VOWWhNgjEdKFPKkB/7EQEagoUaQhbJHiAjQjU9QBIfjNG5/MCgBw/M0KVdSX0d994leIw/+RyIwDCv0cCHvrNX1tNRalBSCA7bguAvHV5Eo7ikDl2hugXttwcgPzFt87To3CPb2qSdK17CUBeO7lAXYiAlBRP06L7WgAScu0U53B54nULgGyo+FkBnMfHx28OQLINWltacDNQzsPd8sOVewNAWlqa1PlJdYFs5dMMQG507vzbjh2br4mAmPfxXgER7TAr6tuIgNgRCfsll34NnFxpz6Tw5unRD35LQpUDjud8bSMjY9CRPpNmFqhDunJb+VY1KVhMt7LUXRR64GVmXXB4W5y6GjDJHI+tIgz6k5ffTk8m1jPgGICZURlbNYfosUd2CCrGK6++K1S2zDqRx0mf7TKXcQTE4svzD8ofwRmwZ+tSQVVnEbvu3PlJRECMRPQ8ub6OgPD3x/tj9JvfTtHX/l4CD130hGLRQCNFJsqoZ+3+rG7lDDCMCVNrHU3F4svSk5nGtIKYmM7mCZIt6VvWhTwzTkBf3n6e4q399ska34TgjVmVepb82upNF7UxJ0Uz96GPnyUiw4e2AKhxHlZ+h139wuXc9AQxFa94U99FuOL2VFBxTyPNFY7SRN4gTRUNUMIbl4noXPDBSldcNBWL6zc5Zwwal+R3HmCm1HczGV07mgtAoFSJ5AYpoW4VgJzqmdEr8nhRIxJijlURDanCxE4OXoYXe9Usl/6dgcicvNvNq2US58WrEAwQE6dp4QV5jJDaUP0eCvlAg6yBRw/yUvowG8u/q/2RFmQwckD42RAJ7CgicV2fByek6wq3ljGqU3+YkRORmG6AI94Zh+mMiIxDKc6JHEKP2ocAUXK7IM6biw90Bh1FCARtik5OEBz5M1K5LQRaCJfRcUSP1DlyX+NUD458btR9ZGUn/JYDYOEHbarEl0s5cKvOhdpSHgaWU0gIX8Ds8egyeO0AG/z3YgKRFdRFOdZthCndu5Myj0DIFeu2nuEEb+hiyHUzVKgc6iFMKX8BXsOhvifihroURwWMdq92lhaO1JTA5IId/RBtVEdc+J2hA0A6AjKtLJrFgVmMQfsuGBNGZmhVHdh89EW/r6IaaX2uTka/xQiIplvpa0uAtuZwKxoswKAuqWSAihmArA7QGwdt0QxvjkT4CQB/h1d5dICuE8EMdEVpmFY1FwsaMA+UwxiwBhFF4+tgShVHAoW8Mzq6SbxL2DV9fjkJPwtEtuaGaAUoi++cukSbV61G5MtBYSgU9ixeosnoGK0Od4CqFaQzUGQM4tltLC2BaFUMxodh4ZUyA4WjORgWDs+Chrd0nK4cXyvOM7VsTGBqvyPQmJwkB7ZMLzSL+X6NayU0dW9dSpRINEdEQjRjIcnUJX0fdFK0oE7bd7AESl5rVufT3tdBRUM+gShYlyN8FRUh2vUwpLkv7EUiOaTzVftm3xVPApMrDTuF99fMrIyee8P1AOorUcdLFAU4c8OtmyOTLjxny9FugL/jVOCHR4e3Djk552l+uhsP7k68JxENWDgHqlY5HYUnSW5+iL7//Hu0QFViv25IT8e1t0lCqeWBnu1RfZQDbewPfhdKZzhugRsO6UYExINtuQz3yqjHAro/L5zlueTm++nowAQmMnHf4QS/q9kLIRA3Et1lRCZeDDpcnqT7xZHnMYDIwl8+10X/57/dQTHkd4lrjsJrXrmlO8Dm4DINpaoilbMCebvsERC/fPaSTJ9TEZCFoSG6dET6n3EEhAHI4DDUMD0TFCyR1gOXe3vE5yKidYXujeJ73/QpKsipoz4kpG+s/jqURRdoYgKAMjMCUl1dKSREh4bkC+azAkCycUTFBRrl0wRKMs/d/Jtd0DMpWNcDHXcTjNwNAGLfAzP/g0HVFspHJIHL1NQMEr6RU2HwfEyjKV0X6dLL2Qb7iQzqluxQxaBARTu23bdW8HQXl5bp8iUZeuSiB6As5WcCEKZgcWlZWU9bt6ylE6cuACxJKVst+3fN+ZmD3JAcKbh8AGVamYe3VSo+jhyTgqV4tzBP0sWVnyAPQIguFgWrVIbHC/Nj9D3kfPz7/5Xo5A50nIoGKo6p3u2lPavIA6WrgdZDVn5Hmps5530YDAoNRtIiIXogYZ2JBB/ZckOMVaw8CxOUaAf0RHl6RM+uxzukXfG41ah7657qMSmzMbIAkMxlNzQXZJqKMTBjDy7VGMSHMBlUQKOov5Zy+2HeNF1EE5EhgJEhmswdEqBDAzoNQFIMPtR5Jhlw6Be2+C4PoYEI/6ZNBsUPhkGhplitKq0Vg9RzA+Apa7yQScnCpnlIHGyAV86xTvmSSVO+UoBh27ZGSFQPYNZRtk9LPQg33/yufysri4C7XkQXkZA7BtMye8fqRNQzIQBJRCN/fNeKWgaVKoUBnUNLu6o2Ku6XmfdhcQKx3ETIfGAxWFXH4K+KrsW5DErkRpweq15xCSgKFu9I07GCYaZjyd/9OT4kAKt6UA3syAn5AheFzffUxEdhTi5FIG0bQCQjFwZ2uQAaXPoxO70IGgMDDQYZY9F5AG4AIg0K+PotARkHtvNTB9zn3xhTEUNcjkPXVRpYs/sV63S4QoyHNKXlVNOUreS1JWN2J5CM43saANGzAPalajU2MyfEBCCiOtQN0X1lwgQgqCddV+L4N5LRS5PcQ3+uKT1pD7yiDBkAJMXqZVkoWE7XIiWiGe8QRPpcugM15IQTuC8lRV4IkITo9bcUDRo5RHrA7vDa/XUuVBKTin4cjc/SM4+2ob0gdwAO8YtoN35Izc4hdygAqdQAVIPmkNsZRzs6dHKUdm+uwaA5RpeHr9LhzgtQOWrCwLaYLkMW1V36GtqgHNhW+dZSNVSzZrD/GDojVteahmLWDGh4CVxrvrcAssqFMDfMxUz+In33BdCQYSKRwrGs4lU3F0nv5JYAhN+/5rvPrXJyeDIwpgGIug8MCHRJCtqY3J+gYKFNy6LrF3ffACDFqMs1q/No75uIVGhHbrhz8z7DYS898XSQTl7cC4DvwbOvZbWd8CwJUmVpB4BJBKZ5b4kjhLC+Lk7IkWMJxALwrqVBDMh308jUD6g093GcHyiMGMC7UhgHuxDlYKW25AzOd4lOnp1Cbkc+fff5N0BZkpPdXNyQARb1onLPYsiR0HTOSCBIHPGqqcunJ9YuIToln52W5nokZ0ugcCMAIvYL7xiuqcdWx0HvlpM8wfJGykFbEQUD/h8d6APtb4J+/7e3A3lIE8zoNCYnFBsmjFw1LjNwL88LyP6FMNmZXJT9LlOwoK4jvnsLSsVnMuDDJIk8RgJA5soJRJBQBidG6Z3zcQgAzCO/A3SrLAAkJ9kA1a1SgOkS0a0eHfg2rS17RsgUs1qg47HHHku9/PLLaUnoQtZOz3xkmaX9NEZA/jkBkKeffox++EPbMZoby6cZgGzcuA4zGTWis+vtHaADB46JB+BeAxCOgDzy6HbQrz6gxx/fDePNgzStDAZvBkD4/H72mUeR+3EIERsZ/v4kAJDfeTtGFZiU+4PfQUpkbiorACnub6bSi3C9fvB7nwgAkvd7X6PJP35OdpZZiqBgmcv12OcWwMMnCYDwu5rBiCvupoLeOiqZxADDswjW9SKNROAx4pu1IiB3G4DwuG9zVQtkc/GCGVfRjSwAhGlSD7S30htHpKRkJgDJg2tyc3MpHT6sAIrR9/DzmglAamsLqLwcXiGn+hElNBNZjejEZwyAXARVJohIRi5mwYty8mHc58dAMAmDuhjyAaIYHM6LiAb/i/Ng2JJ95eG5GvzfAIDwbfli9Tr63oCiSP8UgHzkAIRph197poyee14mkAOxZgUgK5uLMACVXhXHz8tnZmNbJXWsrgS4iGMzF52DKmMYUbX6imJBB+Yo3XMvnadtayuprjxEU0vT9PIHB2EwuJ568H5igOIvf90AIOuo2r+BTo6epqnoHAbbcqbapwao/J3BCgtT1CBR+O13nODxL35iAAjPjDz75Xp67jvIX8gAIHzuv/4bzfTu8W9nBSC54WqAELAmpr8nrvlaAILZ+eE+eIDFkRj9lJCidyIis4ycBW9OJXkCbRjY92DZOPw/1gngPzuPxHEAqL/+xgu3BUCW4Qv26BMt9GgbckG88uV0OwCkFLkqFyec9KX11wcg33yxUyTnf/1ZRLE+AgDy/qUo9Q5EkTczmRWARJHH2Fz6GCYsIXuMPq536jiVBFppELLqc3Nz0gfk+PHjUPpphF+BMTOT/V0vK+2uUbDSAqX2ET9kEno2CtanGYDcyrmbt8sEIDeLcNzs9xs0g2t+up0IiLkx060yk9A1BYtBwDPPPEnnzl0CPaNXRD+yRar0sutRzcyQrr0utP1N6SL9cuecb/b6gASvB0oiY6MzIhlsDgZNRzHwMjcxZ7f5mjQFi8ESnzsntlsF7TrbuetBMBsOphSXyOnLpGApXrJBwXJo6lXEPoYbERB3oVK+MqhY3rI4VYyl6MU/StCX/gKzF6UO8hUgrdWIogtJXRgOtr73JPI/3kSiOVRH1CRnpnFgVgNCIyqiJ5bTIh48uWqukzn7jIrSk89WnUzCj+DFDpr/+WsT0G8lOqHrPlv6Ex8rTfxGAxcz+TYbmDEar9hHBvWEJ1FNnw/TdsBSvFJ+Hzzw11QqEQnROSDK+8MbzaEyUOIK58rA5Y/TkH+Axj0j4Gzb9zy1jAkjRbsSE8g6wqF9J+D9Yc30829mhEPPNGI2m5Nstzevpk544gxl5I85oraXQ8fKWjpzZoCWEBm07y/vFAnkDRBtwPKBAR2tMm+yASqAXFpa2FjLQRcuDFteGWa/kC1aYv3OoCRLLoP4XV+TISufUjQdPhvLa0RQutQeLc6g8U4SK8vfWYUupSKS3JZyWEwfJRiyKUI5iHboEkQiuguztDk+uGmAquTCrLgDk71eJBJPIU9jASZd06BPTYPDP4k8jUXMBDO8SLEBA4rT4Eam+RYqSWNT/IITtrVpqT7+1uJaOjnZK3JBxP600atZZ/zduq3yPnEifTqY12Ek+z7qqEiKox6qpJCjZanE8TLbsMReZ1HuI8HtUW+H2ee0vllRwExDwlhMzVozdRADGbsYnYmxVF0IuVSEhtuRW1FYxfHVjLtDZ80bHXoCSfopnpVXRV81R7xiaYaIora4MRlH1mFfF7l9fnrmiQJ6/kXlaI71mD4lisfe/zNPNGPw60NCtZNmEWV//8QQbWrFbDHOrbosl7oGpmEe6KLn956mrz26lt483E1RDH6H+qNCiWrX5lr6AOB9aHSeHt4dxiw5/GgWpqCMiKRfHCrsLqP2vKfgbzFPJ6dlTl/CoXx5yG6vLnXzVuU8Qe+8l8CgfIkW5uykcqZ1cYknMFOu6WZGp8rGkDrCI80eVSRfvWB4tluX+PISIglGBMTqIGX96CiY/AOmnjg3BiD/8L3zCE6pFxaeo2AOorHwxVi1doq6h0/iHZ1jCQfEEdXKUc/QqobP09jMEZjwKUoiduuD94VHUcnmQV1iAFJd/HMwWByh1PQ+cWgvWAjaXLSkpFpYVSwm1tMEpHe5r/zB99+ioRGZqO1nZ3t4gImimrcv4KeYiixAPQBjCkiT72ihZ/fUQO1Mtou66hKqKJaRholheV/OHe+nQogMcOEE+ROgnHPZs95Dzx/z0e4VUVpdKxWlMiMg//v/e4yewv47NtbdEIBEESWLggbFJVKDa1CheX42UuoZc0ekcWAyzBEQFS2JLtH8mDSDfefd09Q5kqSLPbjfqX7yFcrzH4EnDZdp1GvI1UA1BVtRjwsiJ2lufhp156dZCAD09vZKAPL666+nRUDE1jcoPwUgN6uhu/v7P2cAomtSAxIzr8Os5XsBQHbu3IQZEx9duthHjU01eIl5aS+SyW8VgFzTCj5mAPL//HmCOlen6C+/Ll8m2QAIRz780RD1rX1frPNxAxBXVwn5X2ujuV99/drqvIUIh97o0wpA+PyZdsX/cuP5VBaroKJYMU3SFI05oTKFf3FQQ+4GAGFgEsLAqb2qgU5e6RG8cOv5MwDI+mbO1WADrcVrAMiOHY2Qse6xJC7TOU4SgPDLe/36KhHxOH+eoy3X0iP5uJ8mABJEUnjEF4Q7tAsDGzfUXyRlIQ7gEvfiBQ0K2Fx0Foy3KB09LlWxRMFER0rnfdxFAHJ/KSYUp/thHCipFT8FIPaswp0AkEDQg2TtzC7oxgDk4fsj9No+NSi9DgCpqc6nXXD6XlyOUyVyHfpH5unw2VF6aGslTU4v0ntnB8Gxl4PV3RsbqSgSoBf2X6AoKJhJ0PLM8jkAkNKSUuoc7aJkCDmL+HFn0W/RTGyQzkzK/vxGAMQFx+ta7y7q745AOQtGhp8CAHLffZXkDB+nydnB6wKQNU1P09WxH0M8w87HyQZAuH7cyAXJw8QBl0wAwssWllfA4X6SSsqK6eTJyxA6koP4WwUgdZBJ/tWvdlChS+Z73C4A2duJSU3kW/3i/dKQ0AQgUxNz9CffOk1/9K/WkY/zQm4QAblbAOTCSIo6u7n/7s0KQHJdUBLNxft7aYIiEDyJYeKFo1j9/X0yB+ROAEjHhrU0OjZOV6/anPjMR/PW/r43ERDOgTh3Dvr2Y2r2ASdzK4P4T2oOyPXO63rRC46A/OAHP7npLbib0Q9xMMxWWIOGjGRGeTKZEQBz9khpgVtTquk5IHpq+HoARF/s7UZAsvmOcA4IUx0iiHps37FBcNkPvH8cAyc5i3MjAJIUrsz8wpfnn+ZPgpcQGx5mnivnXIltZIqLrEoO0ZqTfVoO1G9Ptzty5UyaIw9K7oh86OIpkt/d+NSU2O2TcfqTbyTo8e/YxwDN3Mr7EOtjcqn8/AZKBZZotEHyxy1LBSNSkmk0qKMomWpY5vb6uxkB0eunRTLUOMHyWTlST56zVVkjIDdLPBfUrIyxbWbUJC0AptY1c0H0+pnHuiEI5QiImYiuxgnxWbtNJ1hyV1QK82rld/GpVmFnc5ba1cWU3OVlhbNlVJooA303j8ag1T8anaCxBPd3BhgxHajNCImVZI4L1rPYjEnVjHFRBEo6UDl878SlrJGJemjNc+np4ePZM+OlpaAUFYUQHbHNDeXv9k0IIil73boqJJpPie1FcreVkJ0diOjt09c1c6GwncUZ5zCb5oGr2uP9GzK8Fl3fjAZYiTNY15Lmtc/HgRn0BPx4QkjGDICXnwvT0nxfGDPXMHbDoGUOiacMMuAIQEv454ZvAadNcI6I9O/AjOCszAc4joGLLgn2NrEeBPQ7oE/IZoG+Uj1YSXVtYpLaSlLn5G2535TwsZDXrI+1rbiGhhan6Oq8nI20D2E3TBEJSjcp56PaxuP8/FgN0jplRDpU29X5IfyTiIAYURIrLGjPZ6cUpS9hJKGLaJ16yJBWbKmqmZg0BZ8LUeBfo4sDKlE66Z/N8TJL5nvAqfplXi9pJT2rdmI8zElEQMCIt3bnR3/91WfbARCS9Oa+HpjLFdF7B/vowV11AM8j1H3Vdj/XlexCUjG/Kx7aEaIP4JMwPYu2g2Owea0oOp9C3BcHfe7+ZlpZn0M9g/NUB1Wn8/BwGBxfpNGpKJKn56BcJSlTEUTdHtpWR3sPXqUF3Na4lVCGSAd+e/bpWgyE/dSHyNcQ/RCDPaJNxb8Iil8+XZ45QIOLEG5xIWrpSQcu7OnjVlEN73IlFSQforcOyFn3iRGJuvQzytsndGTVqDeOgOjCie1aWEHnhZj3J4lcBf1eFNEmFS5m+lNm4XvhQFsSEZAfHkYERDnLJ9i7I0gPPtAAQtm7NLMwivd1xMoR4nwdr8qBaV/xCOpUTmClUnLgH0/Ok8wB4XpE9BGJ4VzyIvlUrjx+WAFzgQ1QUTgCwsXtKaP9hxIQpglAkWyZXv6JFEZJOf5/9t4ETI7rOg89vfcsPd2zrxgMlsEOEDsBEgBkZOIuAAAgAElEQVRJgKTEVdy0R0/xk/1sf44UO04sW89x9MmObCf2c/JZiRI7SixbHy2ZokhxEymuIAAKJEGAxI7BMgtmMPu+d093v//cpepWTQ1mQAAkRc/lB053dS23bt269/7n/Oc/aCflcQ0rEYrkJMCJMgBEoiHcJmI/wIr42lc/TYvhxeaydHEFVkqyv8UgHsHl1LstUMqSn0vKoGSWHaY3oIT1/9xdQM1dk7T3XD796i3yXUiUrxT0PS6vH+2ghrZx+urnV7MWOMYi+UwGkcskot6xsH4vBwaviQeEAciFVnhgM100GJEeJi1vXJ6/nmKhJdQx+B5keE9TabSW6st2wIuWBgWrHdT0LvJt3bo1+9Zbbzk8IOZAL87oKps2radGJLnrgxzc1ZV5ADKX9rtWAORygGO2Zz6XetqBkNh7TnlATJDh5LGYKljr168RsR99fc6srLpO3D7WgGa6hR1B6tPvYCYVLB5XeQFQXJyg5Svq4PmIgFYyQe8py6VWyeIzmpOu+B5QVCl1bROA8L7OAVn2f5HrACVQaAzAUNwxg17B3ZA3EMUEAsBhFj8CyzXtihcpIUXB0tt43x/+TZJ+utNHz3zBnlw59k0HnovrY0xb+O5Omizso+4lkuOv5wSeXy6nfMX76uY2aVfiHB4sBXPb5QBI9KU1oh7je6SSkCVwJBZHdnFTt/gXLwDCB82VdsXnsPZ1eVscAEQ1qUm7cnzWAETTrnBeHXjuoF0xBUszDABGrOSD6BZZlfMjoxdhvA2ggv+rCpZRha8CUp5B6oalqX2yGwtiTH6W2hUqr8GIETgswIdmjeBzVi10mW5VWRKnmvIievtEo+wHBm2mHIo9NtCw++yaNZUw+oxSZ+ewI+ZMj19FRblCGrKpqU/sYzw99dEGKzMDE/kgnGOZ8XBYPcugXslOwzdg7+MYmjQwsQCI3J+lhCMAA0V5+QgEDoMGk0MxqMIMT4zTBKTMOGHfJB7yGD4nsaDNB/0jB8Ga8nIISAcFi4tJ0RrHsbrsQ14hcR9GYj0GIhp0iN/UC5c1Xyj1wvqsuBCOxccyzeT54dgVoE8wmerMkIzn0YleIbthN7vRJlpcymdYCAS+cSTWkIdaAER8li+3z6AnMX1qSi+2zfdG9UEdjM7Hic8GlrQob8ZDyiAmShSVF0feD4QZDFl0v2OwdPcPHtvs++YFp7i2plo5VCRSQolKl3wE6t579zJI4OYIADE6hsSNg0mqqozRS681UQMWhlZRz0QYnzBw3rqtgE40jFF3H0J7MRhZfRa5bnTJxfk51uPGG0pEsr1hJLVbVM2J/rAsxTETWEifuDBA5y6OUhLxHxNqQRyGlzo5bven5fUFtOvWOPpsVAT3do+ep7M9b4jL1BSsojrkBNnX8n/gcAPAUoImmUkZpJz1jYFqrOYi5Chal/hVutg+RifPD8EbovJDoI5cIrlBxCXJ2pvvIN+zmbxaB52b851OVsjzrjUvcr/VAGQ6/hBgkPf//MOIAXliLx6aojzibxC0oE/du5o6xvYj31ALAtJjyI2i8oSg/0R9RcgnVEZ1VSsQ03KW+oY6wOCTRulR0NQIeZC4cH9IZyR9qAxJAgsD0qtRU1NFXe0SKCxYuEz8nUCbtbSm4G0ppTfh6X3vPbUm4Xd1DgCEz/FHv/0wlOxGYbiYotKa9WA/SRCzAM9d1AH5ww4fPCg+V1SWUhs8YW+fm6DP3ZSg6uI6+u+vd9Hq4jBtKoc88apa7CVfoL987hyVxoP06R0VlFdaQgPjykA5hVQCLPGOkqsSNQYAjPzK8DkJpcywymHDRsikelWiCSk2QKBMjUEYQRyP59/VItVlmSp2milY8IBMJi/RUFiGcGgAUltwO+6xiE50/SPU1TKUCJfSyorbRb/phXPg5MmTTg/I+vXQOH6P9ZJtq5SsgbPs3LEN8SINDg+D136zb7s+AGTbto107lzTP0sPSA4sILt376DnnvOirMxkYZSDyVV7gMyJ/xoBkE2b1tHatSsRVP8iKB8fDgA5+l4D7di5lfbvPyz01n/ZAMjWcxn6yx+l6PbvBIljQXRxA5DYcAlVndlELVtegwysHLDmAYhqrY8oAOHaCeldWJejsPjVBKow6EfAf45S+3AvdUNBaYInnysEIHzelYtkRtxTje0OAMJeDI7feOedFr662IdpVdu3L4RARIsA1E4FOh+xd2TJkhJ6F5PWqEqKZs8PunE/eADCiQ81uBBAA0pDhfBupLAo7RocgCJRCmpEKYANSN2Oq+SLiB2JxeXiTZd5AGIv2j9uAORzn1kDy7WfevvG6ennzwvDBmPCISThc8yZVwFAuB9NKSvKHdsqqaosB30PErljaVoIr8g/vYQM1FCmmgmA8PFf+r/KqLigCHEMEwhaz0fA7wlqGzpJq8pupa7RC9Q2cmxOAGTg3P20fmWCDh3rp6Zzcs6d+pAByMP31dJzr7wNj4R2EUsAUlVZQA98qp5ePvwDYQBwA5BNK28TQK7l0knEJHRfMwBSXrmMnnr6AF24oObTKwAg3/zaA+hPU5QITswZgBxtnqQHt8QFADnaOkZvN43QZ1cUOADIv3/sJD2wrQze6/wPDoB0p5EHJEMDw500kSfVPjUAWRS/h8LBfDre8agAICXRBYgH2YDfh2h8ODWdgvXww/fS4z95yjGwen35qAMQLwqWqezF9+T2BvB3U1Ju1kb4AHbwqo9Xvc2qcBZ4DsLfv/+tGWs4kyfkagEIa9Dr4vYMyO3uoEH7e8CyROozsAeikO655w7I2B6l48cvn3NGW1/crnfLdewIflbUhRnygAjrNsx/7AFZsWIRJH+P0M5dW6m7a0AEwpsAhD09lgSwYWXT103pjLA4JXs/bYuQ3VY6ODFQZFAYwB238g5wk+A7F18u8pko6pVuqUDxFAWMgPNQiRwUNRXrB3+Vop9+gujJ2yBdWGZbAllBEuIsVokNlVBZI7xNACBuOhUbRnXgOddc/24Gsc9EwXJ4RNQtenlAzCBWfgY80ef/YCclN12g5MrpOUC8gtBNz4T43YW5+evlaFdybJBNIv6q+pp1E54Vw2qrHFiOwHOtLKkMT+J8Kc7loc7HFCsuwgOit4HXnda5PbAtoylY/Fl5QLKmBwTB56IwtUXXk7Og43MiFKNKyB+W5iYgQTkCi+gAdSOzL9MtLNYUvB4+i0aDmzI8NHxaljzdtKkWwH+Mzp+HIIFhHb/lliW0d69NJaqujkOFJoyAcklxMMvy5aX4LQLwgfwmurGMHby9GTYYMc/lte+0bVo1Sx8okiGiL8E4w/WIImdHYX6e8GyMQy6U++c4DAssdzoMq/Iw/jJlRhTtFTJYPkEIROTHpaVVE4zyYrlgPdj0StPzkVIyrwffetO6lams9JboLOjiC8vMGi9kRqF/UwFXq0Zwtm1d/LDMZxXXUvfLypxcWphfSAe7mnF/GEtAH+MCkW7EdWkjhKE6ppIV+sR59UvKbjbzQcnP2ushv8h+7AxIx0GGh0bna8lMqkbUdECuDwLTs9pbIhtEtqtx0xlNwXJ5QMz5xO0BMWotPpoeEJE0ji9lyb/y9ZRnjS3BhjeJk/1VQaVt9+56UEaGoWp4FsBAercE7chQ47DyYqjnZnpA2AOn+2nacMH64a2IxSTdJqkyhbNE62Cf9BD6kQskJ5qLAF7kckghm7fOlTEQpLFhQyYX+955X5IWI0P2wdONdMPSUsjKliLwegBVDGARuJcmEQgcBcBOQ1XPLMiTjnlJtknAH6X+hgdhfMjDfRK9ug+y3CijkHLlwpTCcUN8QJ9HJOFV9ef7zIHHULa7DUxHlfdGUP/0OMBtrcUAjM7GVED1kIQHZPeuCjp2+gwWrTKXDl8jnZHgaPdt9VRWXAQ54gZQ0OT1elSi1E9uuwsUIRijByUVcRJxWFxCoC3FYsqIgFdDv+75MD7kJGTcVDynmPraZVtNjcr3LegvhCQ/1gbIbn4YuciOntYxPrhfkcyQndhyHIBsAe5CU/T68V1eu6hkOX35X96MnCDIfVQfv2IPCJ/ju/CCcDcKon3DTMFCewxNpqkkBi8aFvtRAOaKklx6+PYl8IgVwLMq+zf3Iy6+CdwjRA+4JAuYqi2fL/e9lHr3AlHZ1uwBGVdukTy0b18HG56ILrzbTm9dRCLCiz6A404ay5EshaEhiPaEq6gy/yZqGkKyRuRH6R6AxwWXvnHhF+nn+16mG9duAXi78P5iQK4dAJH3977LDGpZXgBkLte42gX4XK5xJfvMBIhminPgc3OujLq6BVi0H58GstzXdgORqwVg1wKAmHlAqqsr4BItEfcyHbw472YuAGT687Uttaa+PLvaeSIvLmEAspgOwPOxfMUSWroE/NuX3nAAEDMPiKZfcc30tczssAzK7AHZntktClaxDUAyiPnwAiD+vDT5i5wcXgYgQQU6xHhRZAOQracz9J++n6Y7vycXq5ESg4KFMVXPD8zsiF9aSAtOwrv5iR95AhCTomvl/jBiQ/TvbgrW1QCQ2N/uAf3qGE0tlq5wB55QX6aBDtU15gJA9ILNcQ7dtYyLaUBk/TRHADI1Yqv8THEwuV7kK+zgACCgXWVG1SINC18dA5LhhZfuGh4AJCtiOlRlGYyY8R74pSJSSqVY5BSCF9zeh/D1YSQvGwRNCtfwmTEgOi5FnYvfCfZsbN5ci3iNfgdtatOmGsGB194M/s7Uqt5eOZGJfohj16+vEsHmXsDEayy8fFyaE02yrKPoE65An2g0iIVWiBIJ0Kagkc/vV0VFgoaxYJuAGg0DjIGRUcy/iNfQCFGDTjaSaNDB59btbhhXopjk2ePBhVWjuHDyQf3O8yIthIWjaAMszM5houVysVWCaKaf+IKK/uLIzMkxQPYLpZW7An6lQMPHGnwln1r8+g3Dh26K4lAOrUK27Nfbm4S53qcz0OMcFgBhWS5dVNyM31SZclFiMroxzFgPNRRltTyqaBOmD9mn9utYFdB7dBG5a1BE7jYzEaDHNTLg+3PJGjFUHLziSFar4kD0M5g+1tv3qilYJtDQAITjh0wVLGtlasYLBWTsgECuOvaIQZTi4gdB3QuEgrRrcz5oTBPUg/g77qsmHdeH58NlCkpEfp2Pge9R3X+eSlrJ8x5nPtelfMFC8XESNKABUHPMkqh5ix74xB46dPwSRQuGkBdkGQJ/8+nds68igEQaCwJ+SJ+SVFjSZXgQKmEFUtkoEohTcmgLra7iZNM+euLFQ4glmaLeNknHCSEHSCpt1yeg1K2CUG9LWvlukFwxIRevAZUTgz/390v6kx/9R7+z4q/D4uOomvyCdt66IUHnmy4hK7wcOE0AUlSeoYc+uYfaei/SuUYpe9yHcW7LunVUW1mBcQq5MU5IA2YI1Oaa6nLkBgmBVj1JF5ouClBWUijvb8GCWipBFnkuwUyU2i70YQyBFf/dRrEtHIihDklae0MtdUMd8+2jEqBRBu97Rr7Tft0XIdIbkJlYURgsSQ9qkhbQQ3cvpqLSOBbpAVq1TPanTRtkTpF8CB4887iUDV5YV029kP1959wYvBuFlD8l+01eTgWdhxqXD7FX3eizpy4O0T03FEOpLQVPGhS+oO38s3d66Btf2fChAJAlifswVo1R67CkAXYPcK6QLK0t/RRyo7VQXXUpYshbrhyAFBUV0QZw8t87evwaULDUs3m/f+YByLTJ1/SAXH4ynz5xf9QAiLNbuL0nzl+vNwBhz8Udd+6i/fsOQeHHpjF91AHID/5iih7f7qdnH5QrgssBEP596cFPUCoyTpe2vu5oYBF4bixIPigAkvPkZkqub6J0nQyKnAcgdvA6y++KNpkFgOhkg7wYrsovpcpEobCcdcMV3tE9AMs/LGH8bD0AiJjsQLli1Sr2YGjAsXp1hRXvEUGStCVLisHpVflD1DFr1sh9zp+X1se5lCsBILx2j0GljoNFeQFUWJiLf3mQKE5icZHCggcgg7M8j4zbOUY4q7peFHFnspIZytqJmIyPAQApRNb0hfkJOtILQYB5AIIn+/EHIMHC1+gz996DYPUIjSJhYD4koFlGtqXrXUrnyQDhuQKQeE6M4rkxuogg++NnWz50ALJnZwnUp6CcpNS93QBk9bLFlBvzgQ7UTfULYUiDGhgHio8B4GUAeBrOI0YEXs8EVMSa2zrQRnlUCJA0AkNEb/+gwKL9MMqYACSMjPbJUR8y1cdgfOmjkLDWsVEGMssAmH3wUj39vLT6XykAuW1LGS1aCS9BIkJrlsjYjysBIJWFMgO7PxWkhuwkvXSsg/79fYuQR0h6NYK492892vABAJAh0NsCMGp1Ozwg9YUPUUdyL7xF0iClAchqAJCzp9vh9BoHsIWHyFTB0hbs2Rau8x6QuUyl124ftzXH/O5+VkxbMilYsz1L81xX6wESlj1lEfQ+18wULJVE1Wi0mff1allHsLdhEdWginnyboDFrl1dTA8Ia4izcXXJUql8cf7cRTHo3HzzZqirXQCHUXHB8RsDEEv/3FBa8VLBMj0gGSN5REZlN/fBQqCL6QHx6QB0HnCwgAp4eEDMbdobcnMPlK++l6bb/jPHfsh7jSScyQc56IyLDkYPj8Zo+csP0lh5BzXv+Lm14hcUVwOAeClfzaaCxdex0i0Y57IMYIZXQXsctAckpTwg5rP3CjyX9Dl7L6fNXBrb3FQv3ttLUcvtWXHQsNQlzBwgZiwrYpNFmRq0+zF7NCz1K3U8U66Eh0M0DigW2gPCdVLqWNbvfGs6x4dQFFK0EQYgmo7F7epOIMjfUxq4SK9HFGosC8qKQdMoQMBwhtpa+jGh8oJ9ylIXElVSDywejyJXVIIaGnoEAF+4UFrt2DPC4IOLBhq8L4OPc+d6XcHm5tOb/bM5djEIys0N4R9kMuHZYA9HDqyY/bACsodlDMHBY2NQDRoCfcqieRkdSktfcZC6LmzVNtSx9DMwhL2srgShK8tQm1tgU610LEgM2c914RwhIShl6fLaXimBCreHtS2GNuISDIWty/VgQQPtHrt+fFEUDfbZURCCTLIuSZXjIwBKmC66D5ZGcmkVgkhfZ7qEAFSGep5WCfPzolxRMtTYxQnDdNEeJru9tNvOvl4ElvwwBo/Rcdsok2RAa5zH0sGy1NfQliomKatyg/A1MoJKphUd7GbIZpW3SNEW5S/clnY9OKuDaCtjEDLnIDMPSBK5DMT1lMVefFGDkA+5Xnxm4L2qhpN1IIOXRZuaXiLlAfGDxsKW//o6+azONuF6aDrzHDqLPHtxgngXdQmojOEB9ZxZ7UuXJIK1NZ0vBIO6SEpolHRqEF7zfgSiB+jeu6rEAry7t5/qaivoaPuTYs9QJIngddujJtssn+IlHRBTGKZMsoAmhlZYZ11avIpeeOMN6mmXHoKpyRzch0GdtiZueHh0e+LeNQXRnGPHQM3hIvN+aZeje4R23JL1RQCQEx0AC3ITCyFkFAUrJz5JyxfX0KoV1RDNOE63bNqEPB9RBP9DTAVUrNJEGbVe6qLOrn4kzZPKrVl4CnKRp2MBWBZB5AOpQ16N4eFJajgzQPWb84TncjWUAHt7R9GGw/TaizLA2pcOimzy6zdWw9OQpXePSc8IpfEMFa3Sr/qiDx4Qn6K7+YT3Q00KwRVQvGoHFStGO29ZQT4s3lk5bPtNUnBl6dIaBLfLZMv5qGNxeRUdPNpKa8pTdPMKuc8o6OBcSgoSdA70qFca+ujruyshZKhUOEHb+5MnG+nf3F9Lsdql8ILIsSeg1TTxDmQ5UztKBoq+aSQ/5cL76ZEipWieQeTvGE/KvpaPvGgDHdLr03C4ld5oHqSOzjDia3oQAyKVM1led1Xp56ih/8dWMkzbA/IAvXPoHMVjIRiKIOM+D0BEm4lytQtw+0zX9tOV1OvDBiD2gl+OzDPRxdxyujo2wvRkzASOvOJgtOva/ZuWzuVzORJlqUdkJk/ST43Pwf+WL68Tm86caRJ8+E9/5m76yeMvWHK87j4D8cE5PHg94NqTxxSSIHHx22sWyoQMCpYh2xgAADHpVnxcoARJjvBPlyAoWVx++Dcp+gmUr57chdiPSkXLwlxuxn0wkGDQseToLQhnyVBedyUUNVM0VN0E43CIWrZJMQOe1983ADEmaS+lrMsBkKJvfIH6vv2ojSlMcOFFweLYEeMpuNg5MwIQr3gSxzac10s9ywFA7DWYzusk4z5UjTimY0rFdeh0b2mAD52IkKutVa6yApTIOzFBiQYg7P2wFMHcAMRFwRKAxOBtW3EfDI6wlkogfqEY9KyqqoSI9+jp4X+jduI01Z6sflVTExeeEI73qKsrwkR5iW68sVZsY2DC+5SV5YHf2+cRbD776xHG4omBBYMMGa8BuhP+MsjgBQJfg/OPcCLGSSapq2K/92YHsd9HK1Gf+VCFN8SpvudcUeLkyhsSQFIyXfIKbBAQU7EgOQBIuuSLeBAVJwA6xKHD74qfGGzoUlAoF7G33HKrte3ixS566hlDPt1YfPJOISReM2PKgormlVaqRryPzpTOK96HF9bT481MPcF9qhgQCSiVN0AAEFmyWgXHiL3wwTrhZdiJAtzoUltYRTdWLKUznW10pE1SzViow0mZVXOBjuXArxkFQNJGPIiIG9TDogkClPQqGbLUwqtjqGDp+jjmSkMUBaLIVp31PTnuzbAeQM/J2tfrQyar75/b1dhDAxD85fFyVb3c7+RZWIGF+9iuw9SE+ox78GsrELeakmn3c4AeH2FQ8lJjoPOoeJlAFos3cgKJDBbHWaXmFMnvgsU/hxjU/otHttGFHmmpZxpM+6UxeECDtGPNDnr3/LtoxxBtX7ORTnY+A3W3SUqNVtjPt6Ce9h19k7ouSoNDBopK6XSR9buW25WKYrLdouiXIaW2pMEeb9cqWIJyp607/D4q0GhK+eoLiPca++7ZxQCkH7QnaUhh6eVMVlrX/VCU4vLgfWvgxRilmqoSasG79Nr+Y/I0E8XIai7bM6ATcgIc6AyyrHDJfal+aRli3hbRYHoQ6mMpWlReSXmgMrW29dNzTx2V11UARHzGYjwlOIQocwAg1swfXUT+pARCN99UR5UVBUjMx+AP4HBykrZt30g5BXJ8aGlsxHojCxUqZHz/wr1QPJS0u8FLMg6jLFFAZ0Hx2988RF+7CSCKYztQYsXF9MdPN9M3P72KsgAwUaXQNwXPA5dgegLZ3lV8CkKQfJCf5hJC7MikMjplWKUGJYJ8IpMTSgULdek4L8HYscMtdLBpkvoGoQ442kkDIQmaGFisKf0CtQ8dof4xOSaMYaKsia2lCiiyPfroXlq3tlj0B9/OnTuz+/btEzK88x4QF+lVNN2HX+YBiBMcflgA5MGH7qSnfvryLwUAqe7L0g+/m6I9/0VaPi4HQKpPbaboWAFdWv02LXnrTrq09iDlDBZTdKiQWrfuFcfPA5CPLwDh5+tT6jLV1QkAi2IhRcqxUI2NvchqPiQsujfcUC2AB4smHD7cBnW6Cli7xqgSSjQNDd3Eng+OuYhEAoKO1d8vJzuW32WPyZEjtpAAx4fwuUyQwaBjcBCWOSw6GGSwN4aBx3TVLG3YsBd08wBEzlMfNACpSVRAEnQBMh5H6Z/e2y/qMA9APnwAQmEZ08HlS49sp+6xVihq9VsAJD8nn9YtXke9UMprbL9It27YCtW8Y9Q10ewAIHnwDgwMD8HAIBeoH2UAsnRpnFbUVyHeoxnxMWM0NKAW2HMEIHx/61bX0fZdNUIFL4lbzkKq9sAvzlM7PL3i/brGACTkG6Yli4qoCp6YiipI7ja2XDEAOdOXplch1fzvdpU5AMifPtdMf/jQ9QUgxzo76WLHAgCQNgcAWV78KUiUd1Fb32HRbgxA1pbdBQCYQz/6pwO0fCmUBpmCtWbNmuzx48fnAQh3Lnf0rPUKf3Q+zJYTRMeAHDjw9ozeB30315J+JQYnWCrcFKy5ekC0J8IRnGY0++VoZ/IYaaE068DfOXu5Ll4eEEvBymUq53MugweELYZnG1qEO/u23TfSL944ApqHHfwnPCtaQcXDIufuOdNoDbwDVChEMahWmSDct0qb3RexF1r+/DS8HYapHYcFSpEHxNgWLgP16u+nqH1Blv7bZ2S7hJX6FVKaTPOArHr9QWpbc5BGytpp1c8/S007n6PyUxtpqPwiDdVJCwYb8MwkgnOlYImD5+gBMb0JgoKFQ+N//Uka/KphFTYM3NqI5la18vJUmG4RRw4PfT6P805TvjIepnVtr4SDI9xYcucpqNXowvQr2wMit7L3w1K+4u9jKjjXUPwhtY33tzwgScPbxh4QM7+HpmAZlBef+btWvho2KCzou9zXFyxIUGlpvgAeVVVxAR4YSDAA4ViPU6e6rMDyOKz/3PfZW1JSkicC0FtA5dqwoVp4Kg4dahV0KPaa8HkZyDDI4HeGwQqDDAYYGmiMIAeCl0qW+x0S7eBSGPCmmrq9G664t3zcvxGcLa7D9BLTDmUlOMR7A9oXl/wC21UZV56MXHhpdInBAxIFVUyXPIAyLlEj2LhAUbYiSKamS2enndTu0R89CRUiJz3FD1pXxsxtpCzuU8aLqVW0QsgHcUtpKe3tZlUy+DeStjgAqeBzTiqnS1ZtCwaNgHe2ajvaQn1ROQH4WM7HweWL628VwPRH7+6HGhwyvxsPjYPSRTE9IEoRy+kBYWqMuobpiVF5QLKmSpu45+ke5/frATGl8WbzgGT9ihLmdq+q2/QLVSJQeJZxX0cej7PjQszA7KM+lT+FPfeWd47b05IXVPFdRjtK963sEwH/MJxzTiloH1SYUkrNKBiSFJ2qijjturkOuUQkVSgCj+KFc3gPEQuxY8sy8Ze9JHl5PrrU2wrZ3ouoszzvkrJa0LXSdKmnE4l4peJUNC9OE+MyZkEUXV+mXylRhIJ4DHVzvnujAKySY6YAACAASURBVDFWnhD2kJkULHUOM2eIfo7spcrg355dpXTs+AiUyGQjB5Dvg9XduGR8sm4BzJlmSSlaoC9TDBqj7FeZrPRY+HEsx41xmQKFKa0G+0gQ8sc5Z6mkqICW1dXRxcYhutQ+CIqSvG4UE2hSeQsokMQ9qbVAlpNoaiqdPC//Hz4SWSW8Xz6lVJcxPCAMQApyZFs9+Ll7oX7WT4sXVlsekK7uXtE/OCHlb3z+bk8PyEwA5C9eaKWvf2r5dfWAnOppo8a2hQAg7Q4AUpW7DYIFQbrY/7a4NwYg6ysepNMDT1PHu0sQhtcvKVjzAMTusvMAxPH+XvEXHmAv14Z6ABLvo3Ch27ObGwi4FxRzBSDuOmgAwsczx9hdLhd4X79soViUDQ+N0dL6hUie0w9Lb7OVbZXPpelacsSZnpHXvJ65aHIAkQI1XUfsaTsL2pWlguWIAQEAKXUOtKEyABBj20JwvJ/5E3g//ieGv0XOezald5e9fSfljhTTcOISXbxRejoKm5cKKd5gKkIN99hp0/lRmTEe+rPXtmmNfBUApBgUrF5QsDSAMOd804uvr2mKqojno5rU6zj5/OSRnr+boEQyAeyifvPMeG7EfbgBiJVcUNPphfKVoXykAYgRC5LFNg08dFNmTQDCk6MbkHBNTQCiKVhm9moGSqpwP+fM0lu2LBBqVgwqwlDz2QiuM3sz1q6thMxmBlartAAkDCrGwAvIQdZgfrc49oLBSSIRpWXLSoX3hBekDFo4EJw9KhcvDlieDVPI4YoHGnWAc4zw8oY43j59lLVRHM80LHdxOMLt36NQp+ESA4jSheV3ueRDKUcXBiCmDG+eAhuslKVLFDQzLifP2PLizU1S6Y3LiVNYMLK1wCzIsG3GCwhKDhckSNTFp1SJIuCA319dTU+1tWERhERhE3bcmpSeQjEWbD5FRQuGbQDCcWqmTU4vlLNQRdJFS/LGQ/kiSLcPdcriuZt0VK0Ulk0Z8S1Jef9pI16J31U3jdXHgFBV1wQgMuO7F2PBmFN02BNuImBYEzSNLetIQCjvSMwzrqSOvN2Uk2VZUlF3XhoaA4emhGkQIQEInmXDBKfTc+zLuVK4iPnDoIq5DXjueS+j9vVl8ewRJO0oUGLK6jiMkFwY19XGaSM8lW8cbqY7dtSLce74qUFauAAgAXV7DvlF6qqidM9dSxDrMEDNHX2wXI9TWWGCFldVUA7GgFONzfTsc1JgIpyLwPaMGaek5jzEFOgkmnHQh6ZUnI2u34hQwFLPxpQU5Aopa5bZxmYMJa8bBAXr+CgSAyoAgvwSAUU9TGfke+ADIOCYTF304/WBMpfWanfIgC4LG0uNcVe95ojIoXS+lBIPcCwHgry5IIpSXgN9O6lAR8aHNnYk6tSA2AbGpniarhegD4CmUtpi1TVOGouSSOTS1u2rMV4mKSeP6ZZTVARRjc72TiQkTECVK0Bf//Ie+RwyUpTFNzlEzaBA7QNQ+o0N+VD5k+dauLievvH4afrTr2ynNOJEApAe55LC/uJ+QLVjBTbREtEksKMEQWxoSuGZi3NDhEBsy0DyGYYiLvn4/cJhmeKhpQ3JKnvb6HxzBQ0MdQGAvCO2s9xycc4yKoutoeMtMvYogPi9NaUP0TutP6HBM8jUnm2/vAckrLiISfDS3GU+CH1ak3xgGz7KHpCPGwBZsXIRLV5UiyBd8B2Pngb/VLphzYD1jyIA+f+enaRWSPr+j1/BArDMyWfWACTWDQWOpnV0fpv0LlhyvMmICEhnYKGTEYrBaB6A/LMAIOy9YOBw5kwXvBQ5Aky8885FAJEaeDQuCkBRiSzQZWVKIx59g4EIB4kz0EjCmsi0KgYbvB/HiPBvi0AzeOstJVl5jUbLeQDy0QEgfiMT+jwAkQvQjwIAiYHm+OXPrkeehgkE/kZpBElAx8eRlRpevFcPXIK07ZDIqP6JTyBXT14OkvnlIGg7Rg0tl2gZLPEjyCF08NhJ8P3lSzsPQK4fAGEHUhiCBAuRADZRAqVCeBAaL7RSFDnAVqxagLXIQvrKnTfI52AAkFYAkLfbRuhLq3MdAOSPnzlLf/Qvtl53AHKuqQrSxD00EJZ5jhiA1MZ3MCKkxo59FgBZXfIAHW57klIXNwCAdIuEhfMeEGMy/Kh5QPQE667X5bwBHIS+cmU9kudJ15c3NcG+6Wt5zyYA0ed1U7CcFqNr5wHR1gw+v+nVMD0gTA0wi7mv2xPC9d+9ZxsG60l686AMZrP3MYJb2YKlrGC+gKkgM92yKsGKzl1g1CUx3QNC8IZo9StTBcsXS1MQFCuzhJDdPKQ8INX9Gfruo5P05d8L0mRdmsJxDw8IAIYIPH/nNmrYLROPagCyaO/dEOvJUO/K9xh20GRhrwQibgCi1bMMFsSMDMZZPCCWJ8NDBav4/4UH5D8iCN3DUO15nM1SkP3fywNinMsrD4j2tripXG5KFp8fwjRWsZSvDKqI5fHAXuwN0QkI9UHs/ZjVAwLlK0v9Sh9oUqr4s+Ht0J99llcED0B7QBy0K/vhsQeE/3HQ97p1CFrEX/ZSsBeEPSIccM50KQ4SZwUq8z1mb0dv7wi1tw8LLwmDmF/8ollkP+f4kJaWAQCQwg8MgNhPRD5oZ99xe0pcHctUyeKDjb5reTtUDhD+WSckzIespy6cI8ThAcmXlmpNxeLPoahs+3hcJqHj8pMnXrI+Hz1+Hio7toVWHMNB6IZl2a8CazNpo5KKBsMekE8trKGfNrcKyeVUyqaN6kBUv7LCiotqOhYoKDrw3o8XwWdob2tiVcZQX8pOqWtPY7uZL73qZ1NG1lOVEyRjeECE98ORdZGrglqogO1MnznY8L72k9auGjNZZkBR1IS33XhROdBXFNOlaag3OhIUqu0OD4ii9aYN6q9RE7SZtCBLAOKDB2RymgfEqWhhNJ7LZM4ULue55Tc/rERp0+uJbSIwWwUZU8Cm3H0awdnF8ExyeezJs3T/3cuE8t0//PCcOnWIQrkSzN6xazFoWznUhfe5siSfepC/4dm9R5EbhPOCcJONQoXR9rxIaVqmMU1aMu35CEKf0N45dYWxAVDC9ATBKnWm50i50b0UzHicYQ/IbnhATpweoY42OaD7oNwVVM83oxL8ZX0TqIPNQsggR4aoMyfR0+2qZLeD+K7blile6SntCkf8Tp4c1DMwqGhJKK3khuxMMNDJ83JC0klkp7eK4ckSdWRvjMqPA+kYbNGTJtpaHRaC0l1AB33rE6E9kvA6iIJJp7wkAFXBYihi5dHtN62gmsIYFcekJ6cI64Gu/jC9e3GE7q2H2IyiiZZWVtG3nzxH33hoJUWrQCVXbZVS3hs/U9GUcyEdGDVyA2UoAAodF3+OFB5IcoLWHplEsRgA6fzbB8Xns93jdLoX7Il25Crph+Kh74DYzrS5xYW7xdB5vk2K2ASQO2l92Zfo1VP/QLnDN9GF828hXhBeuHkKltF/PmIxIPMAxPvZuEGVBD62S/taAZBdu7ZgIQE5P0jetbf3QFJU5zP46AKQf/1iihKY7r79BTiQAVRmAiABeDq2//S3qL3+Xbq47gAVdi6kePcCsA8AknLgksUAmNdaTd3r3qH+eqhezAMQh4qanj8/LgCEs4PnYEHrVp/iyX9gANZTxGxcuNAr4jw4oLyiIiZoVgxS+P3r6hqBVwQ0HEiQspTjW2+1iESEK1eWib+8WvygPCD2qHHtAEge5DA1x10nIeTrzAOQeQBi9zf5SQOQ5YvRZ7CmaLiAWAEXBeuDBCBhiEIEAGbZeDAIA1UEKmYsFDE0rFXkbACybeMCWrQwD8pHQQSfT9DTr0jXxzwAkf38wwQghw820ze+fj8VQ91sabkErQxAOnsj9CZUsB5ZGXAAkG/9BB6QR1ZddwDSggTGfQOtACCSmsUApL7oE0IQo6H1OQuArCx8hN4492Mqy+4Go2QfPOX5TgACgpv7XfL8/stIwbqWlv45NdI12On9AJBEIg5r4wKoVpyQL4yX6dio27Vul9liQGbygLg9JlcaA6JpUdfCA6I9OfX1tcIqnIQG9rLlkBo9cgaqP3AbuoLNrbp6xIBM9wDJgcOxPaEsYEYMCHEMiAo+9xv5QfwIWA8i6NwsQXhAwpVy2+vfmqQv/VGALpX4EHhuW2dA0RaFJXi1dHuiHRKATWtg/IzSZD4S0pVByaIGQee5kMfDeLvgwO3UveJdqBj2TKNg6bhXZXAV5zaD1Gfq/l4yvF6eDJHKAetHtwdkTjEgxjCm958pW7pnHIk6/nIeECsI3fSAjMlJakpI78pi5v3gAHRPD4gOMof1VwehewWei36j84A4PCCuIHTlDXEEnisPCFtyY74oBv+oABxMl+IEfoPIqsxtxbk2GHB0dQ0LoNHdPQrwPSQAB0vsMsWqADK0HAvCYgzl5QXU2jogzsN0KwYwHC/C+vksp8vSuXws07OuNQAx+5j9Pnm4yrhvqo5nvncZD64/72fKs/oRb7t5zQoBqrph5Tty4jQtqV9kWUHzC6Tngw0VusSwLU95PXhbTHlMTKneEKyZXOLgfevyxBPSWsjl7TffoWzYjivhbdGcArS/vL8Mu+OUd8JnZJtm7yUXHooeXrqSHj93CkwIjt7wipExPSfqwooLzt9k8lEzTkgtwkwPogqUz6h6ibNw3czBQH82gtCzilufUbEg8jiOVlEyq0auiayyMuvcGWJfEb9kePAsK7rtNQoCDIv74Pg/ljRSJQnZVVHMGBBlyReiImnn+Mq7hlRsjaimSpo0PaRQXc/DA8IxK44xX/c90ZbGgKXXYNrdanhA/IYLNhAphTfM6XbiVA8Zn6Ll+Y1cVbjG1JjyPvmQ9CGgsvmp9gggu7dfeQb8qSiVL5iiDsSAiSZS8ULZybXiewYZvUOwyOsSVDLBQoZXtWcIjyapEtBZbY54g4DqSxlwmr3WJebawYyF4X03IxN688VBGAG1SzuKuUz1R33PPvsZi7qn5O+hUAzvi3ym6Sn17Pmv2iata0qml3PvBOQ7yf0ggHwh4rP6y44ULZHMPGUdopCBzDXnkJFF1RHyxjo3SDYLz6LyhviiEBBQXcwPL82UK2Cf6+KP4DnxmeClqFsYo2X1QXrxhWb69N0VVFReSn/wWw+L34cvvUntACD7zw/QF9eGPhQA0ty2GPLHzQ4Asjh+KySKk3SxU3pF2AOypuhz1DF0gcZ6C2jva8/AO15JvmXLlmUbGhqECpaWnDaDha2eZnzYsGEt3PKtCEZUWWG8dvogtl1BJvRrvdD+QG5PU3tcnpmPKgXLHVguXlxjxcj96noBEBMUXIkHRLelVzA6B6FzOYvA80WLa8GHX0Qvv/QLRwyI+Sy88oA4798YePPsySOj8nz4XEHofrWm8efYM34gjhA2BJ2bJQTwwRSs24+m6V//LE0P/aVT+Yr3RS4hORBgkjKTPuoEhIYUvaRjYUxe/NKn6OK2VyiVPyxiQsyAc90lNXVLnNwrJtT1ong5GS2QYMynvPjn+bbkD79APX9iU7BMAGLRp8wFkTpOX9aNv/V59e8WMDHOoYHHNHUtD2BjrlWmhuwFkQYhZhA6g4/0sFOogAFH1ghCzyiAwYHn1j1o0MEbdN4ENwVLJxrkfRQ1Ix/Byfk5ABpIKFWIBa8fC9Z4nFWtOHnfhFKfSgpqFXszuC9zvAZnOWdrKYONo0cvif3Yi7F9e62gIfJ2BiDnzvUg6WmZyAGydGkJ6FdpEftxww1VgoJVXJwrvCKsqsXqVlebmPByY673gsY+QoMKcz9uDy9vqsntWbdusdinpb+bli6soggQ/KnGC8ger4J862Sy0sJiuWDgko+gcw1M+HuuyhGig9F529CopMi8fUiR6/G59VI3noUdczkGrj6XUEQFwOI5TkwaL4l+mUxmkgom9yFA99Mr19Bjp45jwYQX01jIWsHkjgW8qrwCMPxNAhCj1fX1DGSeVfQvay2H3eU7Z79QemzNGH00rUBy1qBl+bAAsUQhjNsMjXMAM7r1SD5iFOSgmBlI2HkleENEjomBqP3eaJUoPxbd2VFNN7Jpk451jrUixHM1FoQ+nxw4gwGbYqcZb+J4B5VIUXMwwDIVaCUoWFxONYwLGpF5vbSi68rHYg4s2kAl/2rlJP0UAKXEx6x/gR1wrn4MIKGtzy+DjLN6US7O4UdeIln/3CgU6vyn9OnE3/QExA58SvBgqpRC+bK9uaRU29PUJvE9Cov7RMD+3Vo0sit4SlljWM4wpfoxMrFbddcTiNl/ZjCQmgCEP9+2s5hONkASvE2fL2ypOfpAIRJtFZAS3lbdJ9XnKb531cY6WTCDBS27yJTCXxIAcu/OAiqrraQvPrKHliwoo1PH98GTlaVjHWn61Io0lVeUituPxQvpPz95nn7ngXoqKK4FcUz2p1CuHCzSqREIAKo+hnabmJQUqzSUugqqK2UTwuDBZQI5SvraJPujClTT7lPSuH2kY5DO9LVT48Vq6h9ppG6SVHUWeajIW0excDU1dckY03hBNVXn3wKZ4CH0xRD9r7/9b1hPLXN6QOYKQOY9IPL5XO/yfjwgH2YMyMcZgDDAufueW2HRHYUkoUxKxOWjBEC++7cpenGdn56+Tw68WnqXP18pAMnpqqDS0+up5RY5gHxYAKTge7tp6CuveKpVzQMQ2Qej2ShF4dUoRDLBKPjpMfD/YzlIDoVF8jgsaAwwBjrHRabwZBLyzsoiLfuuXmE6VenMsY1ByeLFRfCKjIrM5hyIvn59Fb35ZosAGxwjwvk7Nm2qgTeErZRyMtOFwQvL9PI/VslqaxsSIIiPuVblegCQkpICWrWqlt544zTlVciFb0VpIS2pqaTDp89Q78AgYmM+ugDklto62tvSNA9A5gHIPAD5GAGQeFkR3XvPDtq+bullAchfPd1IX71vyfUHIC1V1DvYTr3BQ2KMZABSGF1C5bmr6Xzn02LbisrPgsEaoknIgbdcHKInHv97xLWsId/GjRuzhw8fviIPyDwAuVbT5uXPM5ub0jxa78t5QMwgdL3PlZzr/d7d1QAQdz1nomAJF7nLasKWJVOZyvRmhCBdqYtbhtfMGWIew+dnIcmKihLkL6ikt98+JqzxObAm3/+pO5AL5F0sxqRFgCkt2rKVdgWNutuRA9CtuucbVi/t+Yja27IhJOlR1Cvk7rEXc4kpCpY7g9DDVSlaiOzlLL2769t4yWulZSNcYp9PK3qaFCxZf3lq7QnR2xJN9ZTTXUEdW6WKhVsF67p7QJRxMfGdu2j44V/QVIWkDczqAcFxM9Gt9PGO32egW4l9PYLirX6qfjM9IKk+2/o61Sc9HcLjoQxxM3pAtIeDvTeGt8PK+cFeD/wWAAiOZWKUi0DhPOjgx8I5VAgr1TikNzlzbz8Ua0YnJ2hsNEUjnN1XV5Ytz8POgHP9k21pNMzoRsdl2tXSpcV0/HiHBRiWLCkWe5w/3ytoWlyaVaIuTk7IQeczgQsGL5xbpKqqQOjws9wvg5ZrIcsrn69JwfKiFJtUJG4h5z6sAKbLokXlQommpQXywtWwBqoG3bhqMWRtx6kP8tytfVKyc8mSOivINgYroc6Ezr8VKJqVGYQeBkDk0tbaYV3vyHsnoTimsjdjq1/zJtUeUwj4juTY6mOTk8rKLDwcaicVWJ7Ii9DWmhp68Rws/6BgmcHk1mfTHamPh+KOVdgDYrg1dS4Fs8ksFpsORhfPAOOchzc0YwRNZ1XweTZrS7r6eBBSB2YMwZCIok9NDBryr6OFIuO2LkhZKT5mdJZ3fPYBlHPxZfPJr+RH+fuUstRnsobCp/aAMI1H5WuQB8trBFXuD3EN9Zq7PSCadsZ9hj0g27fEQBuapEsdSdEvTQ+IltN15zKx+q9HA2rpXlmvpCPgmjfxsWnthTDd0VwfUyAlZLSjOs5S0xDvz3Qao8UUYDKfpjHZPUV80nUXfy9H/eYB2NH3ZnedizwgJyHD26OeGbuOlEclFNAyvO/PAyLWLZzHg58t101leg+DFhAgSetKK3lbfh+yLM+Lwr/Apy1bARSsjF/WTQe3Z4V0r6IesGQyZJJFOxGrAcr3P+RDYlflidSP3I9A7zSpfbGmqCwN0uqVQXrlpT5aVNZBcQShP/jZPVSdyKM7dm+gH/3051C/8tMtSxCwDgMJl7x4Ef310y30u59dQYm8SkqmZd1yISwg7md8wPKAZH1j1D8gJcCn0PfLly6WnyOyjkkkdezBGMilNpGgqTapZvha4yU6BQ9IU0s59fUPUndQrhX4/VoQ205BXw4oV6+KbUtKHqGWnvNUFa9DPqhBeuyf/gHKihvJt2fPnuzLL78sAEgIbncuWidbfPEo8wBkppa5ttuvBDSYAGTVqmVCBcsdf+CunZtz6XU9rzuaaT8eePXgbrpQ9TlE5ktDVcSLjmUOYjPdv5tOJ3jbmqNp8IR4EtDAgj0Y+jhzIuBEUFy86lIMWsXy5YtgAT0icojwufLB7b7/U3cClBynZtAQTeByJQDEByqVVbwASBiWaoOS5VPgJIB4ETcAiQCA/OqxJK28mKXf/xUoluM7FzMAXedjNIEGU7G8AAg3YenRTdBDH6WBpQhAR+HHZs4ZXnlA5kLB0vdsnksv9E1KNs9fPBfEv7eHxnYfo2SdHAAdAEQv7E0Ggxs0uDqwyDXgsb9X8kI3ADFPZYYPTLljP1AvrX41ZShiZZBc0Eo6qOpuUq1E/IeiWCGKgPKnYhQFD6/QH8ffCOUEo9QPF3Yf/qVxE+zhGE6OI5eCsWAA2HDEfnClp3BeRQ2X3g/Z550eEKc3j39noMFeCwYfZjbyVavKBfhg0MAAhfc5cUIupNlbwt4RpmV5ZTA325D35fgQPp7Vszo6hsW/uSYj9BqbzG1eYIT7nX7nZX9ygRSD1rtqdQ2VwgvyxhsNoFVFwCWXC7d4TT7ufYxWL66j080ItsfL0NnTjfsoEb8vXroQcR82ZScGOWPZNnacSI5SzcrFeJJSCjxTyNHy+j4pZcnl8BH57nV0aPELvNNQwtIlZS3S7XvgeA8upYjTWVVeRq+dv8BJDAT9ThefFbhliGloilbQ4D6h25gxIPr99hmLY4utZChxicW2qd6kLp2dtOugAQgk9kBvMmKm9DttAJAsgqG55ETKrHtI9oBWhGcgCxZrOubBAlCG4hYENSLIBWG3m8rqreYMsR35GORfpuaYA4SqM/PyVXNlVf6JrIuCpelIbJRiBaRbb05AuWkU+TVSYn4x+2NGLVw5YN2LUm11SzHgGWpoauCE/pIFQMz4JguAuLLGBoyEvBm2QhlF3IdW0xD3bown6nq6+/B85wVAzPubaX1g1dMc6GcDImrAvxwAsdvPy+Ag8LfV9tbcD/qRVU8zAy53AattvM5nGBG5jzuMjq79HQpm9m/+WQyVfPmsJaqTpIV1FbR8WT79/MUmCiUkLeqRe9fQkVMD9Jtf+13yd/1UbPvi7irqasb7jpKPuJfv7B+ib9+3kcawDspbJAFNJijfmWxuEMkD5TrBP9pLeYgp4tLTde59AJAyqGANUY8BQOoL76L+8UYanThDJbnrKS9aRocuvEk31d+NuaGRXvz54wTsMQ9AHG/iR+zLPADxtsR8mACEu8jNN2+CVbgOeRGOYyEmrQFcPkwAsv+vxuk3fytIpxf4rxqA5A2U0OLnHqaOTW9Q/2ppkZ0HIM7B4VoBkPBInqBQJdKFlJcsoGgGng1ITHamu2ChCtBwepT6x4Zh4YKXA0F9ltwuvxpaWtcVkH61AIQpU+z14MByBhImIOC4DpbkfeedVtEgDCI4DkR/520MSurqCq1M6HMZVvm8nHeEc4dwEDx7RtxUrrmcx9znagEIx27ceecGGgd1rbWtBwH5EsUxABmFzGhteYmQuGWPBzshLnR00RgkXucByDwAmQcg09/WeQAi2+RaAJBdNy2lKJTM7nzgNz50AHKhCTEggx0AIFKel43QSxJ30EQKxrLRt+D1uBWqw6N0ormBti29i04cv0jP/+yfpgOQqNIVn9AqETOM+PMekNmnQi+LgENLfPZTzFkpwjwVx4CsWLHUygMyh8tYu8zVAzLTOfn+dLCnV9A//2Z6QEy1Gff+l6uL17lZHk8ulG37BXtA7O/TKSbyGRn7KxOXpnkVFsaxkKqmI0dOCg+IPhfnFtl+0wb8VkU/f+EAuPUT4NbDmqAC2WZeBNl5QMjTA2JYHyNoK4OS5cuVFhR/ASteOSlYOyYm6T/8LEkPfEtaEsNKos/0gFjB5kYMNBvCzCByHQNWgCSFVYd20cCi09Sz5l3VrjIoVRfbImZv07/PIrxmnU8f6eUB0cbF2GPbaWJdM03WX3J2O/aQGPjUK5+HFxNAnNf0knh4USzKlGkINa7F4MM0mqVHZMNY6lfYd2pQUbAQeM60kkA6SDl9hZSfjFFeqoAik7lCmSgnjeRR0K8f8PfTOEDGMKg9I1mlYKMD0vnaOl+CzvfB2zTw0EBEVMLOpWABEREcr70eJhWL4z6c7wWDD/ZgcNzImTOSXmSW5ctLRaB0W9ugtfmWW5bQ3r3nHfux94QVsUxgMu1kHhvc8SIMRNgrciXxIpalWr3bDlUr8aOHEp0y5WdhLd+2bbnIPPzGgdO0afNSEYDPOQeOvNuCex+nRA2rBhGtqkVAL8a0DmSQLi2Ow4icokl4eXNgpcxVcynfYhGSinHJyZN9QnpSpVckmgvLvHqZ3njjEH3yk3eJ7VlYT883Ss/H2fPNVks9+dOfic+TPN6okotz2JQeubEUCeiqCwroSHsHTYxDREJlN+bfhIIW14evrcrEpAyq92NRowvTUE2FLZ3/gOU1xXlYVMQjD4jwXpr5LLTnYEJ5m9VfcZ/w2Jn0We1dcRilVbbpABSadJka4FrYL2UgJCkmkxMqQFpnvsa2MMQYfCmZx4JLakq+XxlkKKHRiwAAIABJREFUg9bFx54PVRxOMT2YmQocygMidjcHOx1bhX157rlxUwGe4Tj19Dk9IHquEsfDA+IlgGKLY7CV3VQZUO8xPCBm1m8+Fc9P2sIvM8XLwhnKNQVL7GPeC7cDX8wMILeO5PrJa2sPmqAcq5wyboaFF4vAPJXFQLBoYqLSTte6eYDxWWRCFxQs1e/Zu6C9Qdac7+0B8WOicNDDxMO3PSC+aV5Q3a+8PSBWPxFjhikqcp09IK9fQi4g+Q4sqK2iB26vpoqld1DO6Btim+kBaR+I0IsNE/Qn916ZB+Tk0TO0dttt6hbl/UwMnKFok/LCTvhpXNFAf9HdSKc6+iDPHqae/i44M6X3dmwiTpXxDZTKjtOFiX20Nv4gpYY76M3+g7St+n4aH/LR9773XScAKSgog8xfSCykfmkACN+thxLWzp030qlTZ2FFM9QaZujYXi/IHHa1dpHxBzMtbmVH1p3/SgGI3dHtgdbL+u+u7wMPfJKefFIGD19J+SAAiG4rbgtN1/KqoxfI8GoP3b568ex4nnBd2+7p6TxTeb/2s2MKmXkNNwXLPrc85rbd26m2toLOnG6iw4elMoQfNBmzONqUudGme1snIIyqyc8EHDnYZlKw+DtKIJ6mUIVTBeu/7hunhlUZ+vu7lPqVAiA68Fwcp9YVDgUsBiBG19Ughfdd+vRn6eLNL1GyWA48jnhlPp86zqG2qakW0x1Xl++Gxv7aO68n4JxX1og5fvTW4652nYFKZYIGHOGeW2YCIF5JBk0A4wAtzNLQGBB1S/XLxs1AZpdLfi8s4/0xiiRzKTwZpeK+agpmIG8b6aXRILwZAVCn4NkYCSBxn0qyJvoxU7A0JRADfVYrXvGPlvqVepCmB8T8DABief6ZeiVOjH8KJMmEg3bguW5U3qbpU6xu1dmpOFtGq/NCfNu2Wjp4sMXhFeHg89Onu6ZRrhiscPECMpfvEPJXjhdhehbTtMbHsbgH5Wsu8SKag23SQfW4I40OCsxj3J5EzAxL7FZXl+Dc3aJtbr31BiG7yskYGxra4JnhAPoEvflWg6hXbk4u5ZXjucbyqKwoRu09QwASESqL58Pql0K9I8CBPpFrTMR/cEeCDHF/ctR6+5evXinOVYBjdBzK3/3dY3ivJChob2+gvAJJ6crJk8kKly9fDhlwqXJ0jqlVqvT0DVMuslybBbRx1ClKzSNSEGAQAfNcklAvyyo+eyTfVu6aUi9ehhMSqu4hFJeMYdNvSeXZi1INFFhFzVHU+Rz4VqlgmbEgkGRyreElPcjAA0JdjUt21L5GNBuD0JItNZuGtZVLDBm+uURzZN/nZ9t+qZXC2S1W9VJpuW8mI+koVmwLf4YRycztY4/faAuVzM15o+Y33XDM8/PTnl3FWDQP23ELele/MUgxBcswfOldsgp0CXqUMUdZp+BYlxlUQMW9GQ3PfdoEIA4ZROzLAD2r1ar4uZnoT00cATVxiHl7Ura7A4CYtDWOqZgGDux24sR/jmLSsPCD1xrncw9W0aM/6bQPM+hN9hxvnBfvnImB3QDEATqM+xXGR+teAMBddcsaCmkM0K8XBSuk4i+Y6lkGj/LaNUV04J1BK/yKlfE2rC6jP/032+nkBRkf+ZV7VlLruUbx+UTrOL3VOEr/9pNQLsxLUC4C17kklVRwuIANVXIdMT7WCnqjHGsOHTxCm7ffKttZLYcm+lsoe0Z6vJMjGRoPybHmcPcpOtFRRP0A2B09PaCHSWNlgf8eAY6HJlrpVPcLiEX7MgxIx2l/YwPtXnkP9XRO0o9+9L337wFZu3YVrL7joJ/Im/1QyzwAmdb8vwwAZOvWjSLA88ABm/Ns3sgvAwAJI1hs3Q3LEVRbSK+9Ku/jgwYgMfD/T//3Udr8PT+N5MoJUHtArgaAVB/YTT3Ihj4PQGSv9AIgoeFcivYWUqCjgGK9pRQeyqfckQSNcU6V6BBNRqD0lNdFk2wZD0GKczRonUdnP3cEnX+IAKSiokDQphh8cLJBr+KO99D7sGyvF2VKe1M4T4gXoLmSeeNK4kWuFIDcccdm4dkYGBjB/behHSogPlGKYMkeKLUsRG6UPBqBbO5bb50Ti2ENQEoBHsoKwfNHLNjCqlIqyIkgJiclaFl5SOzIrSgACCSI/chlkULMwSRgCaelq/cAII/+4AkcERXxPfMAxO4dVwJA1q1ZAL485JIBIDkpJrttn39xP/V1LrFOOA9AnFLg8wDEBi6/TACkvCSH/vTf7kDCSOn9MwHIqbZxZEcfo3+1Z8F1BSDn4NVvapqk0RQMlTlHEXa/ArlTaiBXnkvH+h6HUWqA1lU8DK/HOXqj5QKtr91Kl8754DH3oGDNNRHhihXSnXn69NkrmUOuz74eAGTbto1QZWnFIC4DV+daLrfonekcM7kdrwUFay719qrzhwVA2MqoXcBe9eLftBfozjtvEwHdzz33EiZ/I2mSh+XEPJc7mE8sDtnaoYy9juuayaw8VEXcHhCdbEo/0yAsfnfccRP97Gf7RFZPfW+msYeVWG68cR2VlpXQKy//gsbNgGBVN9v6AouJqX6lAyaV58OnvBx8Tz7WdNceEfZSKwpWsNAeLIPwhHzlUJLWDk/RH/6ubaqMVMh9tPKV+KziDk3KlcgJYsQ36t+4LasP3kqDNQgiWyDpH+5YQUdOEO0N8RAzmQsdy1zciwSEKNooFX6vloKXimjkTmld0cWdz0NfRx8v9mMqiDvG2EW/8gxIN70o+OyfDFG4G4Hg3cUU7Smk0BACxNvLKZk/Qsk8xGiUtOMvPueO0nh8kNIDEGPAP6uuCD7nkh426C1eyQfZ66H7qdsDoilY+qRMxdLUK9MDws9Kb9ceEDgzTKqV/VlaKlnJqqYmPmvg+ExAw62EZT4n7TVhD8lMwMbxYOfwheNFtKwvx4twrAgDIF0sFRrVKfgetbAKjz/8PrJlfBxB/A89dDMoBB0wprVDl74aHoZhJFgcgZLgQqjeRSAXPCgs9GV4vznHiY6HKajKo1J4RnLDYWru7qfaskLKwedxABR2BqSQiK13aBCZ0uOUwBgxjNiQOihlJQdgfYcnaQSWzUlYwm/avgVGCySC7EaOg5PnYDUcpzbEl/iREK2rS3rwT52R8+zo6CQSjUnq1mc+/Tnrfg8dfpOCKv/F2htuENsbD71Jnbh++8gI6GSVFs2pQZ2L9wnCipp2uQgDIaj5aCsvv886Btt0lVoULNsj4c6lpt1wZvB7VvdHQw0rzYHppvfEYr8YAethqfyV6bcpU4HJAQqmlZJQSFpnudx/7110qb2Htu+sJxnojnBtSE/v39eC/t2B/l5IUxnpFcpkpZfPb9xbAKIP2YztFtYJ7DhIPaNzZejBxmUdd7iLMPc8cn8F/fS5TktkwKqkIwacPZLao2S4o9XcJQL6zTFMffFDtUt7SfR5uZ/r+Q8EXufgp5IjBgHMgjCcmYUBiPYWZt0eEK00BcU60VbsNRxX75o5uJvKVtjHkyat93dPCq4538sD8tkHKunRJ7qM806nRwnvhHFun+LoesbSGv3eTcGazQMiPB+6XKcgdL9BVaiszqNFdTF6fW8Lripd74GCBBUgRu93fm0LlRfLwPRf+9QmCNdIlasDbx6nFw810dfuLyV/TiElyhbLGqs+nElDeXBCUmzTwW7KL6oRn08dPScSBHJJlFaLv5fzgLSOJZCAdhLB7f0Q+XqPcv2bsQbKUF6ohI72PYZEigHaWPkZmhw9Qy+dPUFrF2yi/c/3w7jz6nQPyMcFgHAMBJfTp+3kQ3aPmfnTxwWA3Hzzlg8lBuRKAMhDD90rgMdzz73oeCBertsPC4Bwxe6/fzc99dQrMwIQvmcGLlu2ykyx7xx2gnInEL32AOQvn52gJ28DP32HPSheCwCy8JV7AEDO0+ByWwVLPyieLz4oABJqLKPcV9ZS/7982dFPrhcAyWkto8BgngAZua3lAB2Svz9a2UWpOEBGDCCjqJ9GilV8BMd7GEpXYkD/JQIgHEDuFWzuHiWZDrV5cw3GlaZpA2g8HhWB6ZwJ3auw92LNmoppalpzGZNn20d7ZTi/iI4X4QztXPTCQwOQ0tIE6lkuYjoKCnIFqGYg8tRTbwjDSHl5AkkTATQBGHp6BhB70gXaE3tAosLLOQW1qu7uIREfwwAkH4CjCOdp7R2kHBxTUQRpYU5uiM7Z0NJChYjBiMeQPA/jwxQQdRSUrSyoWIHCPMhW9oLh4IPXBLlb8vKpdvUyOn3iFLXBmzII2dlENE8IdY5j8dze1Y0A90662N47JwDix2Kw58RRJCdrpz6ArI8rAMlFBm/Oa1OY6EMfzqPVq5ZjoVYLelorbdgmF1S8zmxqbAQFspIee+wEgGjBBwZAvvAIaEM/9ngn5gGI87WeAwC59eYienn/4D9LALJqtZyDjr7HFDQbgPC2P/36Toph/GCgbwKQJrCT/vaZ48LAmIOxmyl445OITwP45DEviUSRX75/IcYnGCGuAoCMRZDVfF+SmCWZydtL+XQbjDBjlBcuoXd7HlUA5LMAIKcFAFm3YDPtf6EPMYTzAGTa3Ha9AIi+kFesyGwT7Pv5/cEH76InnpDBih9kEe5LZYFw59XgerAHQXsZ7rprD4JUE/TDH/7EkdF2JgDiDnhz35fPJHzqHx3eselxOrybmUHdfP66/vfddxs9/fSrCCq0A+xNvrMGIIsW1yBZ2wI6dboZnjdbNtOU+RT3EDOsJy4PSDYqOZkP33gvPXniaVgubAujP1d+DhgekLq8CXr+b8Zo83+1dd1DFQhSL5bXMJQXvT0gGJwc+T9UE/G2RMMKCo8mqHujVLYwueBsm5wNgHh6PvgWvLwkRpOYHhA+h38glwr/9+3U/dtPOR65iM9Qx5mxGjPlANHb9THBwVwKdRVSuLOQIgAZIdCn+O9EST9NlPZTqmCExqq7hJdjqmBMeGSs62EO0BmgM/BUpDnQ3Cjs/bC2waOR0Z4P9siAhsVFy++Kuutgc5zLjgExzgmevBWErj0kHICuuwd7PCDhKk9seEB0nYz6yRgQjgnyw+JfJgyGnKF8NunbykoEzmMi46SD7sLbV64sh4W5bdpveoPOJ+KOH5nxgCv8wYwXkflFxqjtEmhwiBvhWIYp0OC2bl0OL0Y3RDpqMAH2CGsux3688MIhEbeRm8tZ4BfCOtcnaFi9vUPwjkje+aJFpQKMcAB344Vu7C950Dm5OZaFuqi2QAimjowMUThXWu3D0RD6DeK28Jn/8eOrW7ZYWKFbjp2hIRCysiLvhI9yELgcBr96wdp66mxoplhpMeXGY3Ro30EqgOejF96RCQQAM5hpbGzDpJ+mIQCMVWvW0so1iClBXhAfAhh8EMXoarlIJ6DXf7RRxooEkKSSi+aW8+fJJLysrhcyEE5ZQepm6IHpJdDuUNMCz8Znx/ypHYBmBnYlmpDl/qxKJok5w/SAaGUJFQPBu2UhQc0lmM2DcaDdOvYz99+M5wtPAFqxIBYXYzQvrtii39T2jrVf3QIYJDMVIv6uCUHhv3jrpPhtRMUyZBAXo+MsIjlFNAm6nFVU/EkwgAenvAD6N7c33hHcjbnHDUCsWAUTgHCHUAtwHWfB5+cgdnHveEFZotoqKn4iwB6ZaaEUhgeExwaH60S1OSzrOXkyzsgUZ8ioGBBBx9JzuEecBb8z7N0TxT3Y6lgWDnpXn62g+Lm4wtVNes3D7AH5xydNUYxZPCBCCWHmYERTwMDdkB8FDwhHi8qSpjVry8WnhvOIIXN53b71+zsxlocxbgToa5/ZZnlAaLQP3lxpDB1J51HbYBTNkYXzNSze05d/cZJ2bCymLWtKZgQgaRWIFYY0t0/lARnvT9KQeo/bBhopGS+lI8eH6QKckPlCbjxAbSOHqCZ3M4LOv0+xsQytqvoy9U8dpxf2dtAX77yH/uzPfo79Ds97QOy3Wn56PwDEfQ793WvB/M8dgDD4uO++T9Irr7xOO3bcKCyM7713QlAh3G3j9np4tbPjefk8FCtmASDyeG9goqliGoAE4MI2B2xMC6JK5nO+6aYtcP8POnT75T6ybsLNXWDX068SDUJ71bq9bCRFD22+hy70N9LxISmBy4o4AQ1AiuzJ8fPIbr2tKUPf+C37HqI1KQoV2AOvBiHao+tOOGh+16CC9y06fgNFRuPUvu31aU1/VQDE40Ga85j+bMYplv3RF6j9PzzqONKcz9y5PSywwc0wEaIIQEaYwQb+BeHdCIxAFQcL9lTBKI3VdNIkAMcUPo8Xy2A+6x3GYzEneR14nhm3F/9pfLYAhjpQKGCpxUEagemZEQ0msBQeNQLDsb/I/WEmH1TB5mKRpsGG+VnTVzig15qj7PrwfTmAiRzZyDdq95H8/Cg8ElXop0MiaeBcCgeac3zITGpUrIS1f3/jZYEMU7WYOuWW9p3L9ee6DzcJe3QqELgZgaITB5K3Q0Vr00aOAfDTU08fRhbhjQAZvXTy5MVplNGN2I9pWOwpYVDW3z+Od3pIWBhDMBjU1hZTHjwiA4NTiINMUSIu6Q+8QGelLC5j/hGKJ2TgeGFRnGJxueAbHwD1J5mmwXGAWlaYwrYgFtqjABal+XEBKCahaHex5xItRY4R7kKZcIaKo0VYpANEwdo/gbGSFxKcnyMHwfAReJ9K6yuprb0NnrcJmhxg8o2POgBA6m/fIo577ImnsOiU9Wxr60R9ZEDqIBIp9vf2yB6iABUFkavJHBLV2OVYFCrQkjZAAvhJhioRB0GrF4AX7qr4oQTHJWPkAxEAxCFnp3bWylfwBOkyBTW3/JAtjrB58WJaCrW1EGhjLZdOUwic055OmY+msNSgqgZyIRjye2L7e++8Sq/tO4t4nzGo9Mi6jYDapgsbpKYm1LEptKSiLoUwUBrMLLG7CUDk0zQKzsMA5B8fl4DJSY8ykQMMAooCZorUmIkDUwIgyZKFyAGXAIKJ3QCEt+t5VGA6h9qUrUISVkpKZnWzKvJeKJupgc5BLzc4dlYQuUm7khcXp+TYTt1frCS9xoA+bW73oGS51wMchG4CEE2z1M9B/nVSsDj2Sre9Bao8kiyaDSn2s6ibJoCR5xK/K2Am9zWNT641yFXkAZkrAPnzP9xJg2N+Wr6wgD65YzUVFssksUN9bRj7ZGzI4EgKSny1st+oXEZ//XevUTw4Tjcvy6G6FUVIrinpjCxo0d0tgV4JPLpcEkjGnDsq+2CqHyJVyGTOZTjSQ41Yjrx9dIDOtKQxroRpIv9VqAL6qSa4iw6N/JDKBlK0oOLT1Dh5kn76P0bo93/vbicAeeSRR7I//vGPRSLCjwsFi3M0cDl3rkn8nWv5uACQHTu2CvrZlaqAzbWdZtpvNg8IA5AvfvEROnr0JB07Jq1QXD7KAGTbthuwYDoFxRWkjjIGUS8AsnjxQuQIuZGefU5K8+pypQBk5/JtVJCXRy9cZEvBzADk7/aO0AsrAvTUPfYTuVYAZMmTn6eWPc9ikS4HG7N80ACEpXhHbjplZUMXbWLMDRqARJolfSowgH9DuZR7Rg66ybJ+8W8qPiq8GxMLZGzYNEUsj3iRjxsAKUEm3KVLy+DJ6BWB4XMZ8zSF6s03mYPsXW64oUp4R2aTy71aZawZK6B+EE42ZSVkwM+Ap34pqHSIkejrAzUA1t/y8iJ6/vl3BPfejFkrK4sj+JwXtOzp6UIixiosQAMAKu0CgIyNjeI8IaqCRO+SpZU0CjnikRG58JwLAMmAwpVEMPvkIGRxYSUem4LHAh05DTpEKBAROZZ15vEMHCxpqOAFADhzkdHbHwnR+ls30GP/+BhFkD05CIvn5ltutJqjtQ3ep/EM+NpJkfV4tG+AaresplRLL+09cwzxJnJx+HEBIHmQOa6D9XXjhoXU1nkccRYSRAwjIRqXmQDIG6//nM6cbaeWi/ByXkcAkgtF0W1bC+nVfdJjOA9AnIHeuuOaC36rM7Nql+FiLy0BhXNFjF45YM9F/5wAyPIVUk2wsWXc0wMyClnrTcuL6RZ4eOcKQP7uRwcoOTZIe1Yjr9NVApC9b/fTxU7kbi8/JWJBWnuTtDzyEB0Y/F8CgCys+iIAyDE6uzcfxp8bLAAC7EG+L3zhC9lHH330YwVA3m8MiH4B5jIpzzoRergcr8V5Z7su//5hARCzbuYAYmYeZwW1pqYWmTdDldHRUWE1MctMlCuzDU26lkNb3RrdvL0bM7WhqUev9+Gkg2fOXAAdw9tS7A5wu+mmm4Ql8733pPszA2uS9ppmeDVr5P9AvKMsVrA5lk9RJPEpXUSbF62nxy782KqqX+cBKcT5lNHl9P8eopt/N0rJetsrEqkE3SMmV+dsybTyf5jB5qqpeYx3e0T4uLLT68UCv49zgGhlSaPRZooBcT4/9W1mL7i1u+kBMT0f+nP8H3fS+PoLNLmiTdQrAFpWsB3qUwAa4WZw+gfyBZVKAI1yBhojNF7XTlN5oKvEVeZXHdzuAi66EgKMuOrqzveRGZeNwdQTttyKz4I2Jc+iaVciAF3noBD0J7kve0KszOfqmAy8H5bcrvDYyAcl6qIDz/mzzv+hPSB8fo8gdHElTccatPs/L7ZrajgGAtxcUKXcWcovNzZxTg8unP18psL7TExMOfKDzLQvx52wrG5zc/+M53u/P2REu9tIMoSF+s6dq5DN/BS8FTm0YiUCLIFY+dpDwykAJrlwnUqN0caN9XhXWabXL+R3i4tzaN26ehhMMF6lMpDjlbQqBjHhEGIPCnOwXVoOc2FV1lK2zNPmMY3LKiwK4oWS/pQC4BCPB2pYpSXFNITYkQ5QqZIMRPBSDQKY5OXhnNzxYz5QwnLID/XcjqEO6kfQ9fjYGK0sX4G6TlFeIk94aAIYDNhDOgi1Gf5cVlZKEwh47+7ooYVbl1LyLHtb0CKF4P3khqizexCy4TI2cmhkAnVy5hRq7QblzDDmW0HkpjVXN69Jk2Ljs3oReHzI+iXPSDkQxGeGV2Kb8oSIbXiPMopilFZ0J7GTlqE19q0oXU3jw+cpDGL7rRsXUxTgsBU0uzTZSoploPVyGRmzJVsjwRL647/4idj+V3/+F9TZNUwdiOU5dVp6fyYQc6OLsO7jWcs62FypoB/P2SXD6/CAuMaOsrIcWruqgF5+3X5nLFqSdo/K1rA0zc05U3teuF9oSV0H5Ys9IXrgNJ5NULmvmEaUAbDVRdOK2MsShEIbF4sSBul4kyqlPSCmwc3SHXdYftgbYHi4lIqJ6QHRwe3mubQQhGhir4FXVs6qe1lphNauLHAAEH7HrfpbdTKylPM2wwOiT+Ylv+tea/gdngurZ9htqcaXK/WAzCUBob6IH+MWl6nUBMYgGRR+4lQ/1uly0aBTZXz9d3ZRIByl7RtX0Y0bFlAulBe5cEqNSSj7cRnDuKzz5Oh0QD9+voWmEMv24CbEuEUHyZ8vvR0TeAcnhiRoHh2WgK9k09LLekCe3dtPfVDiClfL97C7N5cqglvonZEfCQCyuOb/pubJE9R5lOWEF9B3vsOsisME7EG+3bt3Z1955ZWPFQBZsqRODN7Hjp2yOs31WvybVn/rYvjgcF9OU8sw95z9s7vuXqoO5lk+ygCEudbuwpO1jg0xwYq5n1dsiP59Ls9g9lZmD7ITBPExVwpAItE47dyxkZqaLwFoyQBE5ttzEQBE5f7gydoXUbOWzgPC/QYAJJETpztXIXsouOFPnnkGgwMWGip2JJCQC4ZtbVP0xwcn6O6vRihaA1CikmOFGYDINZG8trolR/4Ptc2dA0QbnRbsv4P6Vxyn8Qqbb83n0lOC2Z35GFcuO3Fdx2LeA4R4UYJ5LnLQsUah2NJRSLn7VpF/BOo0iJGJNJULgJFOwJuxtJWmikYElSpZZgNET2Urow7ueBD5bMS61FEc3g/M5YJ6xfeWxqKAgQcfJ5KqyZaxVK7wmNPDim7C8R8ajDAVS9XDivtg+pVebJkxIEy70qCD66VyKFgMAubhGtsE9UpUjiviAt7DHO9RLjKNHznSinvVjWFzxp137vx24421gjbF8RQzlepqDt4OXhak6GP5feCA9qam/qvOdq7PKYGHXFSZwedLl1SAkhWm945eFL/ffNMyIc96HspX5WXwlIEi1Ns7Ts2gom3csAiGESQW7BwERWccv2MRubYWMV0DoCvZHaiwMGb17zC8JVzKkBVdX7egIB89Qlp88xGEnoucIaJu6uHloj4690N+LEZNJ86JRfjI0BBFkM+jApSq843nkD+im+LZAkGpSgFGIJQU/zh0HWcHxSmSjVC4KpeK4NGJARz1XeylrsYuGhoFasHl88vjoN4BMJXGcO5hymBcGMOxE1Cp4dLX20/3P3Cf+Pzbf/At8ZdjZbTKj1i0agMEM6zc7wd/d2xTbRSyF49sLMmm7Bg1voY/G6JA1t42pRb8U4ZRSlNjswwOciVljMbzKR6ZAADx0ye2L6ILZzrggZqgolIplMElN6w8Ur5x2nnTw9b2X/ntb4rPf/SNv4JEaJbGUae/+Ztnxbasocrlh/qgjg8IZOy5Kj0ZoWxQLui95l93uIEXALHmMAAZHXsoFuYqEaX4XVuXrJrjg2kl0tsBQMxYBb3ZC4CY9WXqnk8tbs11RQDsBH1veg42Q0+AduUl0Cd0skhWc3PEeqpKiOFMdQGN2fg+Z4oLtV4mc1LQkwz+lsEDIsDc/iFHEPplAQhXwSGJKCunn60Ac4p2ZnphZB3tTm1fw6DBfQAAJKCQArfb+htKYNBIwRDaS6Gw7JOppOyL999bjxiwJYgvi9Bv/voeysuRht3cCCjGABhcGKy4Acj+t3rp8PF2+vXbls0IQLpUvpqKcgiVKIPCUNMQjV2QcWWpwiQ1jGfp2QNIxEz9lC48KrePl1EiAFGNtlNUFmyisuL76Px4C4W6KyHykU/f/a4EIMAe788DUllZTgtrF9BiAke3AAAgAElEQVTBNw+pLvch/vGQ4S0pKUJQZD3t22dbRuYByAf7jGbygPyyAZA1a5YLCc+GhkbPBnRPRj4kEquoKAYI2UTPPPu68PRcKQD5/OaHBfgIATW0DbXTgb590wDIN/dN0GhJlv7LnuA1BSCBZIRqX/skte55HrJ6tmWQb/56AhB/Uwn5e2Lk64MCVWO58HBwmaqAvB8CY9nLMXT3IZqslfQpR14Ol/diHoDYAIT73sb6OsF5P3uWZSydiQhnGxdZ8pYVrmbLaD6bEpb75bnWylgzAZC7PglZWixinn/+PVpQU0SbNi2Gp2GM9r6OmAEsusJYsDIQKS1FPAVoTmmAt2HIWp9p6ISCTJqKimOYwFNQzZL9kcu1BiBMxxIlgGSF/dIrpAFIbjaKxUUYoZ3IQEwTgqLFICSARWQ4E6ZccL8LEIfCAKT5nfM0PpGk3kvdlAsKp850XggKWm9LJ94jABCsCH/ZAQi3zw0QUEgA+/GCpq3jF3hG0lo7GwD5wz/4DlTJQFOD9/C7//MFOZZcBwCyZnUCXjI/HT5q0oYUSJ4HIBaIc3hA5gGINcaYAOS2W2tgTO+BLPfINACyYW0+feKeHRSCUMNv/trcAcjEaJj+/P8cpN+/Z81VA5DHX4bhJAFqc440BOQkt2CEyqWTbccFAInl3YBxB3FsmMMZV37/+7wuVx6Q90PBEgv8Fcto336lkOOeXT7I7x8BAKJv162KobfPNsnP1lxz8YCYC2EGX1yuVIZ4tnrM9jvXwSuY3AxI87IemVbL2bw7XhQss16zHT/TPUiOrlPNiPddvnyxOGSuAAQJPMT+GzeuxEJnBFQPyR8XJWZbkDNQlsAKQm43PCCUl6a7V34Ck1eIxlKjFAsX0E/bn6CgolXx7sHSKXrh+6P0774UpFNVfoog8FwXQcEykiJ75f/QOVPMHCC8jddB8aZ6KrywjFrukNZBV2il3IaNlftvo+BIPpIORajz5lethIW6Hl4eEBG/159LgUugTzGFCn/9/fkCbCTXINtqeIqmEvBoLOqChwPUkZjKVNyeoMIf7hJKWG7gwddzxLC6vCh6f/c+4jjDemvWVwebp7lZLaoU1K6UB4S3CeoV/8zgRy1g0jrAnD0gKis676s/C6+HstRnEDgoTwC7uA5CZ6+H9oa4A8+1t0PXmelXOkhdfJanM4PQ82HyXrmyCuBjVASQ62LmAbG3eT1pgrJbsfB8tLXJTNozFQY6O3YsQoKp85fdz/yRwQ3Tsa6JMpZ6d833n4PtN29eSq+/LuPNBB1rx3Ihubtv/xkhq6upIbt3r0Ibov/B4phGPAFTsybxXAdU7ol4It/KyF1SUghAIulY2ltQAE+Gfghx/MZUKvWAKadUWvuZAqZLTAWv8/XYC8KlAFnVU8obEAbNq3ewh/o7eunMQVAhMXRMwa0RRuxDFNSvsd5RCsObXAh1rob3TsL+GRHgJAxLZVtrGyhepaBmQDgjgA6DiGTZPTJ05GIDgtrj1AP+t8gBosDPhUtyDBmdHEIbSOtqCsYTfSR3dFaZ0vfEf3089xr5lUD6kW3it8cj8MLQrE6PnD8DLw7+cfFj4NGJBjOglumSVR4SP7yNuoSRWTU9Jb/H41jgQ1Fu17YymgxeoKaGE9Z+/KGqIElbNkjvDpevffM/yrqlSqi7q5MOvP4y/ae/fBbPOUmXWntAS7LrnEnL+L3MuOFKxoLKH5qeoFP3N/izHddnAMLl+Ck7aF7PXSHEEZniJ9ZrDDqclQfIPJvygFhAle8DFnCrrxsB4gFdD7bwK2Urk1XAHhDIGciz6+eJbZoCbaosCQeCQ0lLftcekCzmNWu+N9ziIoBaz3n6r+DlebihmXZnbba9mPr2OZfH6lXy/TjWYFPKfAjCn74uMrwUvBbxUMHSFCyHB0Tco6wE90ftATHPPy0DOh9xhUHoV0LBysDnKR4R6nP7njo6fbIPIDtIEUh/cxkAXZNL0HeJfuOrn8W7H6J/9et3eHpAIhj3hsekQmGOet/DgQT92ffeBhhncZ1JMChC1DM0QbetLaY1xbKdw1WSelsE7+5kv+zHo62jFBiVnweCg/TM8VF659QgRUpb4bCXjInI+A3ohSFq6jkGcQ0fUquWUyZaRaEkjIhDk/SDHxgA5DOf+Uz2tddeww+4qJeSkDils8wDELs9+AW0BiF+6a9D7MdMAGamOAkdA3PmzNwXA+YTnmkRPxuQ4oHODUDcbteZ2mcm6hXXi4/xurYjBsSL0+PRd3nTTPfhBUAWL64VdL4TJxo8z+a+n3RWTqy8CLnzzh10oRFymCdUbhBDgjcbxKBnAg+uF8d55KZpx8LtItvyOCQ3FxbU0k86HqNUjj35LYLqy8+/P0Yb/lxROwJZC4SES+xVNStgKc+6w4uvqVZuCV4ee1l+NwL53Z7N040Leo4J9xZTzat3UssnnqHEebhwe6poaMkZGq632yg7BpoFAw31z9+PHAg8LyFuI1M4SlOLOyldCe8GPqcrJX3KnC+Y/mTGg1R8E0pYv/cYsUqY7BP2fOZW0XKAFHdch0G1Ms8hgISmfhsiNZJihboAfOh5nsFHVkuK8vypwYgGF6Ba2dK8pgwvFmMqAaGmczHgMGNAZPI0FBOA8LU0315dV8yX1meAZxcFKxHLpbVLF9DZlg7qaJKTlez7UoZXFu+EYfpXnURwrgBh/fpqBGx3CBrTXAtTtyoqYrN6WC53PgYRpoKQjjUoKsqnXTtXgPM/RIcOSQ/mrbesFKp0L79yQnhA5IIDE3NOEJ6NPBFg3ogAdI4FqShHDo+cAOgPACVpkBwsRSbk7wDNiot+/xMJ9kSobeiQMVCvuHCyVV3iyB3y/7P3HuB1XdeZ6Lr3AhcXvXcSJAgWEATA3klJLBIlqllyiU23l0zixHnJJM4kmcybzHgS5zn2JB5nkjw7kzjO2E7kcVMzJUqWKKpQ7BUASYAg0XvvwL245f1rl3P2vbwgAJJqtLY+fTw495R99tln7/2v9a9/6eJxy0V5Ao5zIyEgF6ZXTKnF/4R3CrKW8hoXjzLTIERT4HTv+cSDkNJ103VI+AZ8E1C76qa+ZoBLLPSXbi2lq6Adt1W30MO//jB11HdgwQ5KWWsXNU+0UKG7AJKcYxQfQp041gXLhJdPHaHBMYCRmIVW3XRyQheoTj5I+3IR9FHVcZwYb7gwADG/NYu6pagb4iAcG1Kgwb6BCx4dm+6qQSArdlmLUSVDG/TCK6rum4Y2HxmWHgWkdxRUuns351N64ShdOHXcujxvrCouolIoienypT/6e7F5AeP43v2/TusqiwEwp+lSbRsNcV6XxMfF714vgnO9coEVmrLfXaJ7AU0Em8PuYf7Bbalpdbx/7ep0Goecb/11ycPnop8jBrLVJgDRikc8B5oS79aJaqA2r+8AWLHmTGUxMUMXBAtKcUjD5laxRlFgy6I52YY3ByfqNDm2kQl8RWyFGlRhdLDmUuMccUoEADHrLpId6iISSNiUULOdxDZ+KytXYK7WbstwvKcGbkFhM6xKUI3TxVbpVyBZDP7GtjpQxn/I/bMBENFHwqTRIjiKESpYdwKALC3JgpjGpJDh5hJ0BzBuxdDWTaVUAKrnl377U2J/PubV5CzZbsh+CvELGZMWmJJtHQvD4fmqLjpR30vrlsCQiDw6VdcGhUHlyXXytCzkTRIlwYWAdfktRAKQ7530Ig6rD+kBEMumAEiy9x7y+vupZeAapSPPSAyyg6R5KqBi7aJTJ9uF8SchoZb2799Pjj179oSqq6vvKgDCwYLr16+G3OtR2YAosy2erQPnufEhALEb7G4EIGztZC/IsWPnovaMmQAIL4iyMtNEgsKO9l4o6ExS04DkoXOZCYAkpsVRdmI2bUbCnlgkD2oeaaYT4+jHCfZgeqDLR9taA/Qnvy4ncccdAiBxk8m07JkD1LvqPA1sPHXD85rzUtbpLeSPnaKRdRco84Vd5GkoovH0DpoeR7wKQAeXQAF4ofhfgAz864dnI1rR2PFmACT9X/bQ6L3V5FukKFgfApAZAUheWjotK8qj81eaaGwSNLqx8GD0uQIQneTv0iUpbTpbmasSVuR1li6V8RM3C3K/2b1nAiCs+LVt61K6cLEV8rlZdPJkg/g7FbK4Pz94LgyAMM0yJSUecr2LRFxK/bVuJB9MEYvcpEQXchaxfj4WZwBtfr8bAEMGbb4bAKQHFntxL3znpaWlYpvj5nqbm8g36aO6M1cpoyib4uAduXqiFvEqw/TwFx5GLpAe6qxFnMTECHVP9lKaEzEhACptkz1YZgQp351Nb184Re0DXR9IAMLtsKkym5avdNPJU1IxUJfZAMjee8sBGBz0ypHqdwSA7L43m6ovj1Ffv+1Z+RCAyLfzIQCZbSRlCGR7QB56sITOngGFMuCmT39mrYide/EgvKIoDEBiIJ2dlOihT398K+3cvhYB+4vnBEC8iH3jEutGXBVyDv3jM1fmBUBa/YP0f84EQBvFeJJsA5B0/x4anKylrqE+AUCcoJDmJm4WVNZvf+s0tAEmIZbRhvi6ilsDIOyue3DfHnDcJYfyPS1RKFhcnyef3E9PP/2iVbX3AwCZKVj6TrffokULYLnz3DIFi4HEbO0V7XdT6UJ7PqIFnkU+Lx8TprihDrhVT4y+/syejhvpJvLYiOBd7MnIYOWgBQjeDXfx63tE1nFSBXjq3+/fu52WFC8Ev9xNL771OvUPSYUJvxOB4zoPiDrYkxpDj617EEmD2qkgtRDJewbodP9pmoqBBRueES4cbP6/D4/Tyytc9PP99nPEFsgBy5NteEDg6Y8QFxOeEDOJoKZjCfpVw1LKubKemh58FheS8R9hAedMn2LqFP6P6U0jD2Ruma0QC6qHK94BygcUMB57lQJQogqlK/UpNrgYXggNNmYKQtftxkYy07OR8HoZBluoC22yvSxmjKHlvTBpVUzHivCAmDlDDCOYuK0OOodIkSw4V3sqBP1KeSHMPCBBeCpCKq+Bpk+IvB86ZhM0ESs43fB2WJZjVsHSidn49zDlK5umRab6FddNJCJU7x8UF4eiqiwtyIM1N54uw0I21WdKX4aDEPsbvJH2oH9btSpPZBfnBflcCuf54HIr6lacZ4QDv+cDQnQ/NmkrJg2WKVcf/eg2KG55BcWks3OQTsMTwudxbgUedzT1hMefeCzg16wuEt61t47WUn5+NsCK9ELwd5CS4sHxUJTBt+vCh+SKQVB0KmKX1EeUDK+TPNYpxl8uaWkcsC47YUqSpPQkp8ATIlkliNVIEB4Z8TtoWbEqH8cYAEZjm/TaOFQkb25ODhIcyuvmI8u6XwXRjozBq4EFCJdDPzskvEGVO1ZTc0MT9V7vpUksNEYmoaLlm0QmZMS6wNPS6e1A/hpQsprO0AQ8Kd2DOsYliNgRWTkv1LRiAMC4pGdkoy/I/ABBQ+TAKVIvMpOLsytL6lIMgtDBbpN1FxQs1U8DytKOAHqmYXGR4776aNlDGhFw7aQsWF9ty7f2stBAkDYjnic3K4GmY2ooP7mQJibBQ/dJ70UqnjFJJUH6i69+T1YG5WJdDf3aF79CGaDULS7KQYxGA3UgP8tUFyh4qriSlVrZaAt5MmzP89SIpKRY1n1+vqAKTA+LrSJYpDPpWsMEDSAvizgFfU17IpxoU91ntbdJ31t776y/BW9VfbvohJzlPuw3/BESXFFuTPymBmxucYbLXGRuD+M8naNFXSjM0s9zoBEAbtzM2nQoqz9TsGb1gCilE35+fWzYXM8eED2Q6z5jTDrsuShblUrjkJhuaDZjErld9Pw3gwcESSpFCbtexASh2kc/nOkB4X32/G6cZybXnNUDYp/ntNaq0emuVgNznUg+a1JyGj326CL64VM16HZO+ujHNwjBis5W+S29XXWSEpJUklFvG/3Grz+JPDaT9M2vfhzHSdqtEx4MUnmgpseU0RKTXCQA+bN/Oku7NuXSyjRJtzU9INMqN85Y4xDaRHpyv3OyB1LiU/DG9FB6SRf6mPz+PZNbaHTqLeocG6DBoUIqTMf/GQtwXD/W5BfFMdnZrbcOQPgCTz7xCD39zEGzzd6b7fcZAHlvGiH8rkyRYxrW0aM3WrHnUr9IOtRsYERfM4xrqrOimitY4+YmrcocnPUhM9HLzPrPtV58jozxmAl46KveCECYprF//330/POvzqXpIHln81T5hJycLJy/Syxef/HKmzSpZPL8CDh1xKn6qAFtXWk53PyjVNNzmfYtf4CavJgcJ0GjiLcnYGdSgGr/eYy2/R7kOpfbC0zO/8ElMglhNABiql9pAJJ5fSXlX9xKHevfpPGFzRQL9SlnH+IzkFuD6VMcGM5xGZo+5V/YRwUXdlLHk89bweoFR/bRWFFjOBXL9nSL+kUDHtFAiakOynNn3JVCir+4hAY/8Za4jlDM0uCCgYJewxjzRJhHxfjdvJ+O9xDXjGAOseyuXycR5OfQyleCHiW7g1DD0tQtBRIEAFG/i/gPBRRC2B9UMrvWmov/1s8B8GFll+Zr6f2shhUJQIy4D5bjZV72WuQ/4qzJlxvRZ3hSH7VkA4y+b38DdizIjR5izizOSlVvv900p37PB83XY2JemOlea9YUUFvb8JwBD0tcc2EQoakr5liyCAvM1WsW4Xe0O15ud/cIAsy9dLXelmjVY5amcPHiKD8vW2WfDlm0Kh47UlPlxJsKoMBxAkFY8kKhKXhJEqAAloqcIzJjsY4P4W2mYOnz9JiWBEqnXlRybIlWyeLXnQAvDBcWodASpt1Qq9JFXzvdijFBN0FXYXDB5Wf/+FNas2MtLV1VAmleCRxrT1+h7g7EVUFJJ21BOnW0dJIv1ov4LZacdZI3aZhePCRpogx2ursl0EiD8aWiolxsd/cOUF+vXNCMj9o5jpISJVgZM0CCD94kp5E1XAOWoKJ/yBsphakI6blYBRp0nqXpaahP+WwrQkhRtxYXLKLM5BjatCIF1l/Opo4kjtOgco7bQd/LF0paWRP6VOU6mTPlems9vXb8ggBpq8vK6BzYH/XtLTTev0f8PjFle2k5A7R3SioZhvxYlDkWiG0LgJjziaD/2N/WgY9k008O9tG0meVdni2Oc6rnthPOqZ+UEqM5V1lJDjmuwRhALeq3BiCGjDFTnrQClaB2GQOqE+IKZhHZZ1TdhZhD5HOFHY2fdVxOBAXLUmUWXFvVFgYAMb+xoCm5rLfVgG3O1UzBuu++LKq+MgFVOP7eIyxKoj2NfTNQsCz6YBhn8EYKFkfI6AE93LhoADhT+m3WRITRAAjfwViL3CAjCXUxS07ZS586sJJ+/H/qYPgIIk9RGm3fuZziPXHUeH0A2cVHyKPiQhz+t+m3v/gJ8S18488/clMAAn1fyGOpuD5QvwMwkH7tO3V0/64FtHahBN0J6jmDWKs4lbTmZD0yrPukKt233+hB3Fo3XTznpZItMHJgjOASP70VUr5vUuNktwAgRUiCeA3v7+TbNoXRAiA7d+4MNUBWqx9BbXONAeGbfAhA1FgUEQMS8a2+J39+CEBubPZbBSB83mOP7b1lAMI5A/bs3k7Hj5+DhRAfsjI0RgMg+9bfQ4ngmf/40k9p15L7qC3QSl2TnWEAZDuCJll+96HfjKe4IpuWdasAJP+tHeTuyyBPR7ZYxEwrDjrHZ/iLeimU7BWxGv4l4fQpnqOKDj5Jnfe9gmBxudDJOblDgJH+daetFxDpZbhVAEKIKcn928ep649lbpQPAYgNUDxYzFUWLwLdaoquNCIQUM/HtwFAODaD5Wvr6uRidC6Fla04qHw2xayZrsXnMwhhyd/IPCXRzpkNgDzwwBo8A3stZKxCU3OvyHp9HV4BXaIBEM7RIcvMAISlcLkkwavhg9Xd6x0FYJgEtzmVCguL4QGxY0DeTQDyD3/2bfrV//hryAMQZwGQCeQPuVovAUYa8mScO3WGEicSaTSxk1wTyRRIGKX2K37KTklF3JmXzlytg1cEOUKAnd/PAGRHWSqCa/1UvNxPvkGZb8MFS7kuswGQlUuXwmsySa+dPkFD3feK0+4kAHnqWfSzaMbuDwEIFscRcSBiUJcD14cAZGYAEgDYLIGqXdnKRZQO7993vw8vnQFAvviFJ0Xg+l//t8feUQAyitwi/3ZygJKjABCPbxN5x+upcZxDO4qosqiSfvLcRepstD3pBQVdEDhZQo7y8nLx1q9da/ulAiBRE9epkQtkEmsQm81qfrPg6Zkm2nd6P7v/d+7cTL/4xRu3dKv5ekAs64nh5jUDxHUlIulK0Y4xj41GwZopIH22B50LADEDAM26bd++AXS26wj+ksHSN/O8aO10be1hac+H9t0HC+MRca4zU85I004vbSvfQH3DA3S19xptL91MaQhcH5gaoLNdZ+lT5Z+it/reBF+7ReQB0eW3GybhUg3Sd3bYSbLiFgTIU2R7XmCQFYUVsLQHJLVxMaXXIwcCqFPOoXgk0gtB5QZSv6BPxabAIueH5O+jL9E0MoU7MifCaFrR2lZQUq6UUnx/DvXsZF1vAJDjO2h8cSNNFMoAOS4iuDsKBUv8FsWYpbtQZEJCvk72Pz1Eg48dJ3/ukMzbYZxvHj+b8pXlATG9JUz5Uh770LR8R+zdsILF2cuig82NPCCcSE17LXhbngg7mgo2ZypWEDQssZsTEWozobqWCELX3g1BwVJeOPZ66PqxApbe1opCfB1sJyEx1bqSEqpv7aQu7p9swdQUGUuAJ9z7Z3o+9Aopsk8zJYqVs2bLbB7ZN+69t2ReSliR57Ocb3l5HoLG226ad4TBh6Z38rdmJlLjWA2mX+3bV4HYK6i1DI3QGKz2ScnxVFCQjviOHjxbeFyLOdZkZkoLH9OvdLtIECHfL9OqNMjTyQn5WB8W7+NICDgxjtgn0KMyMvIARhZRXn6O+hjkP8kIpk5hGpboFCFKytfBziGKB2DiomU4eXsKYEAcypZs5aZLS0hEwkJpgOCuwIaDHng5Dv3oEH3+S5+HzKyfWjtkzBl7iA6/JsefYQRxZwfTIejrpVGo2QQRZD6Nju8BZYmvkwgZ8Rh3IiywyD0Ci+vJa5dpDIaJisXLaATqYJmxuO/EFLVh3GIQ1t7dhXv7aXjUpiolJKUJY4suOs9fSFOwRKXlHKuT7PE290tLMVCdHABACIVUcL/fnpddgTj6/CO51D3QTh19rVS2oFic4VVeGq7TN77yF2Lfn3/1r+26xExRl4qJutrRRBtXbaDWrjY6d1q+83jIFweV18ILb1msIUUeUN9epNdCnGh4QHIyY6miNIEOv81eE+vW4RuWl8H2unN/dkXJRaX7dgBesZt6QFhFzODXxiovRKQHxAEK4Q3FUIAMRctFYtKYNO3IzAOC3/2md0E/t+EB0d+rVKCyB18LjOjEgaI55QVY1euhB7Pp1TeHARb5nNvzgOiBVASla89JmERiAP0tmoiG4S0xPS636wGJlkQLHimXoiYEAuNI2FcOCtZl5L9xUFKCFKzYu68SWc/j6R++04R5QHoynM5JKq9Ip0WLsunpZ78BSW45xiX6ukDdU+sF5amcGGkgt6KAOwKLyZcXpL/5u3PwNmXT1hIZfD5aI9UDkxfAk5goxyDtAalum6CzbZAFTpQekOSSVuRQTkb/zIW4Z7aIJekcOU4NremQgV+KnDunEZguA+EdmM9WrVIU71sFILt37YSl6yIC3myX5wyf2ju7ewYKFi/Ar1ypB29VuoUiJ9i7GYDw8z7xxEP0zDOHbqntPwQgdn/hfnM7AITpHEugyHL6jOQ+agASlxhDj255AK5NJ6QvJ2hsaozOt5+n/pC0zm4v2g45XRedHkDQVoJNeXjm1TH67r0uemWlPRmbACRhOJ0KW1dRUksh5PJAX0B8gg/BX7wIcbJPPhOWTeTWmMzthafiPDjXWFBBejf38lq69uiPxb05HsSME4nWifR8tPDFR6kPHo9YbwKlXaqktkcRP2KUOwlAkl9bTcEk5D/ZVPchAMFqMS85k5YXFFBVYzPGYbUAvAMAhD0RHM9x+bJNVZrrQMLApba2Z04ejJmuyVQuVsaqqUFwdJRkYnzebAAkARP1vQg0vn69E/EeIVAXMgUVihPXJSBe4u23odo2asQWGGj2VgGIXhqxAt446E8DHNwNYOBHpvPiYnxjuYUi8P2dAiBn3zoLBtI43fPwPTMCEBpE/AX+A+wgB8YGN9SmOEP7RHCcUmJTqWcMwerJuQLHxmABe7b5KkBPkLYvXinoRAEmj+CdBJgOhMHDhQ98Gn+PItnZsbrL1DU8CE76uwNAdm8cp5KCFdQ/2ktJAJw+ZLOfLwApK14JDBiEYI1SQ/sQgODd23OL9Y2+hwDk4x/No6ee1jLiv1wAJDMzBC9kLr12uDkMgCxcWECbthXShepROnWiSa4tAEAWLfbQls1L6fv/9pfzBiB//v+eoD/8wzLKVBS7mwGQQ1WD1Ds5jXGkk1qaYcgsaKHk6bVCDljECAFY9Y5dAOXRAyNZPL3wNOrolOuYOwJAdu7YQldqr1oL/LlOUO/WcRvWr4EEajMmAZs/O9d7mx4Q0WA3iR14P3pAuM53CoDMFmcxl0Dv2eI5IqV79Xsy5Y1ne3emFyaaZ2W25whbNBvSg3xeZC6QuVxLW4PWr6sQVq3qGnA4U1n9Sg6gT+x5SFgdr7U2UNtIOzV2N5PDkOl1IB/ItuKtmO4DVOOwFbhO/nCYfuW33NSe7qCyoU2U7E2HhQOKPLCoTyNfA0t6svUhlAwN/0QfjcPV2br1qCXHawILATTwf+75LTSZ3S3iN7jovGhyUIve8vqTiO9EdtOLm2CM99Lg6gs0lS+tLvr3myUMtN6zcQsrENwwQmnvhqeukBJOlFLfZw/fINkbTXo3TJ7XuJ6lumUYAvm+ludE5eiQgeeycjLwXHlGsM3B5/xi7TEAACAASURBVFb9Lc+I2gNevfaAsDEtqAL/RFC78oZoQ56Q4DWD0A1viCWzK0zcRkA6brMscwF5Yt3U2MPZoH12dmL2flgULDPw3I4H0fWW/VjuN/t0SYmkIM0nIFxfc/nybIy5EyJ4/XYK5x+Jj4+FhHW4p0LTrvjabkU94DFYexx9IkOwE7FXqTAclIqs7yFYjkeQ14OpCfy0r79+RVRNnBPRvzm+Q7cFezosDwhARVq6tMRzP0hlL4jVetJbkqzyefB+HZDO2xMTQ9TV1Y74liZasKAI1IOlVFa2Sl4K70pL9SbleaxX54bn1MrBoRqSLe9+9YFwsnG/ioHhuJXpkI9++O0f07qd62hp+VIR19vTZ9Mmr9TWIUPxNLVDopcDR/m7juWEhmgD5puz4t4Q/hv09dNQ2yDlJudRDOqQkZImPB3SMs81CCKIHQMZfkMUDBUVFwtvT8OlOshxttPxxst4phgRwM5lGl7BgFrQhOBllQ/NVlzZ70Ist2tZgYNIvipjQ1whCainQCsMBaTiWFIykkSq+TzJk0fLcrwIQofFtzCburuu0ejYIMVM2f0uM0FafT1JqdTQ1aBakeiTv/ZFsX0KgCnJkU511+vgIZKLbr8KtpUHJ6KW8jnwRVvnw0Yut00XrOEBKV8hPVo1dfwMURbM4oKy47nQ7mbRuVaizX08niFiR93auK7qB2ItEuYKlsfE4B5+7ZFyGDlazBsr0GGOAyYQ0ftNKVkHYqvMPCDTqm+GKfcaWd5ND4g1gJveB2Vs4IB50wMiAMgzkmIX3p6GC1s/S7QYEGP9xvLa1qHGpGGtUYRXMcp1zezns3lAIuR39f3sIHQjBmQWD0h6eoiWLcugE8c7YBDgCUQyHTyIASmvWIBvLpE6u2ScUlIqlO0Kg1RZvowyszPoc//XZ8T+zZXp5EVAOJeJXpksMAXzdcghvzHtAfnq10/S7//+yugABPlCuHgbG6nBl0o/eGOItq1y0un6GoxtHkoFXdsxtlqoBIYgbx0EVazHCXByPZ1GMe5ceKUdmYokiITmFrzc8jkcK1asCCUC9V++jA90jnlA+MT3OwC5nfrNBYDoTjWTUpP+/b36d8eOTUIFS3uA5lOP2Z4pcgFu/h1tcW6CNHNgtQY1Y5Wr90XWYbY6zeX5bvCCYQKJVl9WKDFBjMwF4rHzecxwM7OOiaBYJENbe/26SoAPaPO3dVBcloc8ichrDCvoPeu20cETh+D5GCcnFKS4uOQ8Kz9MJC2MT42j7Vn3CKpUDFzZaT4klgN1pLqoSNAxYt3ItQF+ux+KVcPFzdS19BJNpA5aiQh1EkK+ns4HEqmAVfHsr5LLi2f76HfBP1CTrWEAMwPWZ2pjT38WxYwngX7VdOMh5jwZSceKPJrHVx0sbmwLcKCuU/gXB6j1/3nqhpxWJq3qZkkHI2NSdPxmkJWs1D10wsEQFk5W4DnnA9EqWGbguZEThNRCK8hULHUtAUT0AgzbFjVLJxw0gtCFApae+0QQugINxrYrEENl+YuQ+dZFF2FgYes0H2cFhkbxgERSrsL7/I0AZPPmIhGHwQkI51tuRwkr8l4s68vSjWYciglA9ILGVO3jIHz2MixenE1r1/LiGNZ5UGnePnpVKF+5QTlcsDALVrs+8Q1FjjcpABbp6fJD5N80xYq30yDvrn6wtrVKFu+3g89DACCSYpUCr4uGfpw7pKGhHsCuHrSwAVq6dAVt3LgBijAyeF0kL1QYxwPwpccTk/IThLdCF7+iirCc7DQWJl/9g/9OX/r674ufmcIxOCI51/XoJ+m4dwAUnTdffoMQPSa6FgsX9Iz0UlZ8hqBRXR6uo2WIX/FMxYEKOkjxQYxXBTBoIGdR/IiHAum4HrZjeKEIRbpG5NBYmLIGXR1+ER8UtTqaKcPDbeegw1fOinv7tKob7+VU7CgBnwpAx7YIekYWZ6uo/u9AElZdgl4dsG7TvJLc6fSxPctBy5mi7v4hGumS3rrsVFDJUT795CPW+RfqL9HZy1Xi7yBU5xYsWyO2a5qaaMPK7VTbXE3H3wSoQon1JAHw2Pk/QmrB54DggC4W1Yi/PdM4qQbXdchOPT4RoKsNAE8mWDEAi0NxY2MQdG9+j5r+Fd34xmIT0oocNh+aAMS0uugKG0pjLk5MqYqlRoVncKn6cA4QrVrG9dIgZCYAYuXfYcqezjtigK4wEK3aiq/FSTPlC8FAqYGHoQ6i75eb5UYy1WTQ2XT8gMnnjUKV0mtYvpbmQ5sAJAxcqJgTpoTpe79PAIhOOpWT46HKiiw68lqzMBaGgnKO1saHBFqCtJKy7/sIcz9ELzKR0HRtZQn91de+iDFmAcXB6DncJY0uQSjFcWEA4vJIUBEKZtFIwhh97a8u0F9+eTP5+yWlq+WM/IbzMU4FFbCNHR6i5y5NUW1niO5fE6DDnHeoI54ySpAosXsFbAnwgOB9Mg22L9hG3U3ZdKF2mDqvYP1jAJB1yDXCUuKOnJycEOvxvv02bnYXAZDSUp0NXCWBsz672Tc+BCAzWG1U0/2yAZD09FRQKFiKV3IizaJVdzhfyJo1ZcIywe3DCjbj4FsmJSWL7KWnz5xngjVtWbNWcJ2PXHgLOtnSuqsBSBxkeFOR+TwzLhOJCD2gZzmo0LkQAwsSZUFlJxXc8u21V+g7+3OoyLmUquOP05KJcopzxdE0pPMubvi5uJ7OhD4bAPFMptCq5z9PLZtfocFltZbnQytj8bXmAkCs8T0a3/kOA5DU5zfRxMoWmlpiW8bNeBAhs2vOUdqDYQAb01vyQQIgHixWKnNLQHeZpCud4PeHJSJUjX+bAISzky9enHHLgeQcw8HnX7worXK3W5jSZSpjzRWAcBLC3bsroFGPjOEAHfydcsbtGNAQx8f9ApC8FwBETPjonw7MtY2NDaCZSWpmeXkFwMhGqFRJ/vV8AciVS7VUV1VHu5+Uak6RAGS4oYeGOgdoUmX55k+E6VRTCJLh8SMGHg5W3qI4JDzEuMWejrPXT9OOXVvF9dzINaBLjLKi19XWU2ZKNjIdp5N/wkGXuvooJzGd4mM8dLoJdKyRwXcMgIT8ifTJB5YpBTTEwGGgqrtyjZLjZPLduQCQEYCR9JRMulh/iqrPSMWsOwFAtq5PpmuNU9Q3iMzmHwIQewj4EIBYbWGpYM3gAdEApKI8A2NFiC7V9M0ZgPBNsrOy6C//7NOI6dhARYXpswKQky2t9MKhFvrKfwabYRYA8o/HJRjfsCwcgHh7Vgng4Z8YQBxZCshZDZRNZfTtHzaSD2ODCUD27Eknzj94ywCkrGwFjY9NUDMq/n4sv+wAZB2oP+z9aGmxA4Lv5HuK5jkQlo0Izo5pqeGM4iPKKjcXGtOt1HemQPf5XIs/IrN+HNS/Y8cGoWQ1gQBMNzwPGzdWCotnDahVLS0dCG7NpcrKUgTgnhRJB4MKzHNQZRKUsHbdB7UpDxJmXTlDLaBjZKVkgCsdR6nxqQh0jKECUB7YKDTsG6aRafzvGCJvwgRsGv2wQoWoKGMh/YezPkqMSaSnd5QRbHo0lNdKyZDEu3f4CfIhuPLYyh9RzIJJfPz201qZ0JWn3wQUFc/9KnmQ9fz8574pTtDA45YBiL5tBBCJmqPDfCEGo8E04JlsAk3NSjixgmK702ng0RPRM5dHAh4DePAtefGnpXfFtpnzQ1GpAjpxHxbzFtWKgY2iZoncH9qDwZ4Ti2KiaCX8twIH7PGwMqhzzg8tYYltUR++TjQKFgMJTcfCtZKgLLCucBk19oJSNwhXNp+nn1XJ8IoL8vW152RWFSybgsWnSrphtqB0tbcricb5fDg4luV7Wcnq5MmWeZ4Z/XC+HoOQmppOjB12HgAzBsT85pnSwjSs7OxUCHGUUWvrgMizMToyRfkFrOyVQNVVLULql59Xf+eeBGll5+DrNMsDAq+j8nrwPq18xfQrDbptD4idHV1kSVfvJtIDwvfgc/Sr47GBEw3W1FTDw1oNZZt02nX/fbS8bDlAiAxI14UXs5ZXBB2XvRbylfvp+acOUm5hLlVsrZTPAUDB2dS5DI9PUW9LF02NT9K4y0/HDh+lAk8GZGvxO/o1q+jEwXDid4docmiMcotzKHFhIsYx2wtRfeEidXdKCkVWtvQQ+ECtmIanIiEmmfITiunayAAtZuoW+uYIgsdPN9dRa4vdj/zwnogSMjwgoGM4DRpSSOUHiUP2eS5u5Frx6Y80Zpz8PpXHIBSLPCaSTrJ363oqWVIMzxJYHNM1Yt+CHNudvOv+B+jpl6VxhkvPoEzmmJ2ZSMexCOroKrB+S0vLolEketVF5zZwguKm6W/WjxEeEO3VePT+dHoVAegyaFoV4XpVFneD4xrpAQkoq300DwjPS+C3iAsKVkFksDQPbPoe9p1FH9csBAaPNzwHjnXBcs2Fc3uE0cr1gKzHdIBLV5z9/rj+XNib4lDB+3z9SPqgQt2yVuxxUQtvZiuFTEUsUQl7EF9SFE+Z8AKcPK+9X/I32T4Rg3ukAd2wRFmsKH2MoGba51tTVoQHZLY8IMgOqlraeNd3gILlVPUsrwAdFvW8dLkfbTaN9yRrynFlXBJdC6FYJ+NGtQeEt6dBd9yyfSkthRR5Rnoy/bc/PQDPLsadsWb5CqaG4J2QKiUpyHh+9jqyop/poj/4jUqEashn6blSLf7NKFhIXuQK4hLX00N/dxqeZDz2egCQ585dgVS1i+Jzxmiqp0ys/ybHhoQ0eQe8qDSeRT873EnBzm4AEDl+T8H0YQGQTES5lEBFpaoKCb7m4QG5nQW+emPv6D9FRQuAAjPp7DlpYZpPifSA6HNnWjTfCXrQfOo3l2M5DwgXpmHdqTLT80fL/xF5z4qKlbR6dQX410exKHhnQBHfcy7vYjbwkwI5SvZgeKEQEwvu4333bRGJxSbh7mcvyOjoGO1FgsGqqlqoOSynl156Q1Au7rlnEx08+JrIO5AM6gUDLgYjvX39wqOxsmIZZWdkQmo3gXqH+2kSsp0TUJjp8/bQqA8ynphAHErxyol4EGe6Pai5UpCA8NA0/WSDg44s99C0w0fbYx6gFH+GqKMLvOtzJS/QZHEHAI3d+loFy/SG8PznHkum8md/jTrWHqXuirNCtt3MAaZx5GzB6HynG0Kk5gpAIhxtkapW0QCIA8kQ8/95P7X9wU/DEhVasSMR3g8r3kPPNTxva68Ix2cwtYr7DRbuAeT9kH+ofWasB4MVBUCYohfimBDR3/C/AhC2mhX2KQAigvAV2BDqWONqwtKgawILKgU0BBix8n3g4qyEhZKXmEn5iVkAHj3UN6ZEP8xEhGxR1+pYwgOinmNMv4jZVbD4Ptxvt2wpohMnWmYM/p7LWMJKWEePNt7WNbgtHEKqBnr04PKvWVOI760T4MhMRmZ/H2JxhqKzonO28+RkD2SBFwjJ+96+IXgn3UgumCriQro6RzA2dlpYTasvpaUhW7jq0EzFsrclRYdLelqKRc3S+yQQke1tKVxhm/db1Cy1MEkFQNGJ6JKhzMVS3Vz4ttevX0Mix2aMk6/Tqsoy2rBlA5WtlknyxJJLdXSthsX72XPxtT/5On3hj36dEtIk9YvXsfq7nMZCtfaqBISDQ4PU3gmp5o5RLGhAwZoeBOsrTiREdJcgeL4aC5PxbmrzddNnD3zSeuYjrx5FPAiMJLhw29WrIsh9DCBjcmKYNi7dQGfqz1AxDDCFSBw4zePRxDR1B0bppTdOgEZnWERwxUnQ6lwAPLroVBkOYwByD8oF8bTOaIjtALWTO156iNy4x769S0BFjKWa49W0prwcgApBsd4mpBRoptwUO7bCEZ9F7YOSejIwVEIL89IBlBEXgY/3WPVVGhkqxsUVxYfBkMJMTiyu49RgOqkWeValeYMHKG3VNxIuferxLPrhz3XMgjxDzkuyP3Nf0+MSA2YLbFiJNBTAwLHSqKdiZ/gKioIj5lzLWmO6eTWHzR6EeaSyKFQg7EQm/WWKnwUCGaxotzBXVn9iujNhInGq2CsNPsRhItfIjcyJsDQvSvnMNFQ6HPiejdiPsPbFH+WlSRSERezSVR37Yn/zN6pVGYlXI+THdBvrWJ6w9mMqttUZw2NAbgpAZlLAmgGAQLJB3MXMARKK6gHB3K8m3s0boTLZO47s5yNRAUgSvl6mSHIZghS4wyPpnC435LVT5f0qi930hQO7ad/j99OCdGlxc4/UU2+77KPJ6Zl0qr6TXj/aTv/l99ZZAMQHY5c4NglgHmsecQ98+9+tjyMwRGlV4RA9f0GOK7FQ95zug1AFQQgCho84GErJ6aHW9nF65rUWcvUihiUkxzkvIMimTTEY666TIyEhIbR//34snJBo7S4CIJwLY2XpcmS0PaG71pz/vRsASEnJYrEwfb8AEG78xx9/SNTpJz95fs7vYr4HzgeAxMGSw1YQH4KmeBGwZct6ASSmMZGNwbt3+nQVLKkZ4FEuEvSNoaFhqPPkCC/H9u18bBIsl1dBpZBewEcflfQHLtPgW3M24wsXL2PSHxJUgSy4Qr34b2RCTnZQvBTFEW8MnDcBIGd+4KV/98kYGs1aRnkhxKUga/LF1DepKGExwjdSqCnvPIUKR+YEQPIQOB4/kUZN238h6/IBASA85+b9M+R47z9LkwvsINu7FYAUp+ZTflIWVXU00JgXrm/t3XgHAEheXgqS6SXeEPg932+QYzeamgbmLeFr3scEIPxNszJWdnaSUNiylbFmBiB8Lc7/sWtXOayGTuruGRbJCjmbOXsy4iDW0N09jGzV0nr4fgEgTOHkMumaoEsXLtGZE2epA/Fjq1avou27tlMePK1cTAByrf4avfT0SwKA+JR776YApAZGqfEgJeTFU11fI2VAPpNjX1zZ8TRVP4JcIJM0PD1Kuz+2y3olDECyYhHrhS7Y0tMkgtfZAD800k8N3Y1Q8hunh+97TFC34nMzKbYdQr8ARj998y2sXcIj/W8XgBRmg+66DNmV81IRfO+nSdDsWJUrMT4e9ZpGzN2hmwKQfTsqxCLp5dOXqX947I4CkOzMGKosTaTDx8PVQT8EIOhKtwhAvFBVutqgMs6HBY5HxoDcfQBk932FVHOpl3p7J28AIIsX59BIBwjaKk5pJgDiCAzRt7/yWdqDhMozAZCXTzXCMDFOX/wsvBjKAzITAPnW5ThakRNEvNWIDUBgJPOP5wqjUdtAPeWllGBhE0vf+mEtDAMQCYkAIB/72BJ68cUXBfALHThwACnSX7TH/zkAkdtZ4M93QruV42+rfpD2vZmVPFow863U8Z0853aTEc5WN3Ohb7bHzdqNF+y8EL8VZbLZ6qN/nwmARNaLvRP33LOZrl5tEACiuHghFRUVAnRcBMXKQ5s3rxYejqXILs00NgYiAwMjUKRYROfO1cALMi5ABt9P89IfeWQvHTt2RuULMSddZRlKtS1ELjZUetQCymMMnClynwuKFro400KUER+kq9/yUf6X4mhv3EeoO7aFWguroD4lB2Z3oaRjeCDbZ3oyNAXLzIjOFKuFp++jkUJkLV+gXLIMQIzgc+35MPeZHopo7+MGT4g6yKRVGXGG1iWi7TOzkrOh0fSGJJ2SNKzeh5Rxgb0TEdQrvrgpAWzWXVOw2NBn5fyAR8Oqh854zvvUq2Evh6ZdCQqW8oYwIBBB52JVqDwnyCNiUa3gmbC8JZznQ3tD9LEioF2dx94PbQXF9sr0JZTsTqCz7ZBC1XK0VtwH7mfkBOGAYqsOt0jBKi/PF9Sk21WwYhWtKSSquhUaF2c+FgVWXy2Vrr/d4uIMgP444Qkxv3Mz+7n5nS8qygbtIFFkNZ+c8uK7HKXBgXHKzOJgcge2ma4oLeUagHC8l+kBSYdHhAtnlmbPh/wD0tVQy9Lb/C9L/LL8ruh3/DfTsNSxVq4QtY9/T1FB6ny09oBwEHo06s0grPc1NTXwvp5H7o5RWr95Pa3bslZkKufykx/8hHLys2kTPLCa+sLSshPGYq2hCV4PlLqjZ2lscBR0jRC8svjgs0HzauFgaZQixKAlZyAmPIYc4Gry4r6/B7llYNl2QkUsFn3SBXWxlw6/Jq7V2toIOpbMn7Esu4BWLV1JyauSqbhkKV15/TJNj/uocbgPp9veIz72lVeO0QjimHRJTc8Sm8NDHOSuPBej0rgQ63JjmMwX25PB6/TvPvtJBMfDU5yMOsfDcj0MZSz02ZHhFhiI2gDMkJQQACoDsXfdw9IbFB/Lx0o6W276enzH03T2Ujs19Mp7BHwr4FGRH7ofSUtigxIEBiCPrksgwPlIbrTwW4OGGvyKizxQ5ooFZUhajJnSpItWYApTYsIizaLVha2n5XmRHpCADorHu2W1KFH0gCZuqF2rtnfGqgA2OAZKe0DMp9FeFq5vSLukFMVPnK+fgylXajKxAtC5nriv9oDI70d7iI276PxE/KuaYPhf7enU7eBnl6Uqu7clUfV15LgZ4OcxDA7IY3WDB4R/V8+vM4nLJrHr4FADeqQHxKKuiYlH3if8fet7G1QrqMjZZXYK1q14QBiAVFV1CS8I0+/0HFtevgBe4SXU3txNp45LA6jPkQljqvQUuRJTyQkpcy6ByVb6/v/4TSooyqdd66TVMzTSbXlAcnLT6X/9VMa3/uaB1TSp5Mn5OxMFMuYInBObI80N9D/PB6gkdxrexxY6UhWiRUUD1D6wkOKceTh0DIanURhHkyHt7aYf/KOkcZF/CEYCe0104EApPfXUU3cvAOGF7oP79tDBF142OskcNw0Awp1wNjAyF6v7HO98xw5jt//69ZV05MjbssPN8hx3JnYignsT5WnejbaaCRzp6uTkZNFW8Ia5MEXq1VffQsKwfKhtLMUkXwPKRyItX14MS/BVwRl3YTLWfYDPbW3tgIX3xtinPXt2QE2unjo62HV5owSqMwN9SQ/kSAIUgpIMF+2FDQFkOJLkLMQAxPLOpgTo3tEg/eGxAH30QCzd595PFxOO0nSu5AqwkmVcvnKtGkpaZiJCy4OOY2ORxKv4zf3UeM+LoGOrhEAGXmLQEQkmeN/N5l9RD/X6I88Nk8ONoEiZXcSgSUvwoH40VbB4He4aTqC87+yn1t+XWdH5WDNdhEHttVW1jPnBZBgEEDzLJYAkgRal2KBEafDAKllW3AcrX1kqVjLLtqiHpmJxIkP9u9/YBlfWom2bMSCshCWeQ1KwXKATrc9YSaPweFzpb5INESHDK/5WQEPQr3RjzYGCpalC5rjGlJQNGxZCjKTxpuOd+b5m2s7PT4Gn0wngLhN3zlakOK4sms4JEoJ9mlp48IJn5cocASiuXu21kzrykeoY/vanffIb2rOnEiBoQIAq9mhy8SBxo5W0ELfVbZCmwAUDEaZhcXG5eFsu8sV+Kx4EIEXVTiQlFPe3QQcTOtIEJUsqY+nvWMSGyEMtlSwpwStfHgORaOOjua+9vR1JGs9A1OI0YlXSaMu9W+gQ8j391h99QQASHRfC19RghBecg8jPweXC+QaACwd11TZh4c1UKIANUEZSIXvsSU8QwFGXAMBgd1cvkpdCVhPDixfyvawingADjRNgqb6lmVpHhqGilURbVi+lwg0F5EI+Dla2aoBClu/aKE3FIf4Ggr9cTp0EzRuF30XztSaxHZuRbt3Pj28lBrk8zMLxAdOKf14IsPPwvVuRGHFaeKO5XXpHxmgBxrxcxG60dFyh4qIKamqBgWi4k5Yt3wMBEKjyYEA6U3cGIMNNSwtX06ETdUjaaWXpxNoaXjKHHe/iUQul0V6bKuwwLDE3m8PKkYCQy6U6CbCsOAN+66qPxihJU7OdxbFslIjIwSEW6Ba90KAfcvxSGL+Jz2e5QG0xEYS9sLYU7Y32YG++rJuxMFfPx0AkoK9rAAFrcGeLlgUeYCQwrhE+7xrWLNzLYYAPsRbRdoYoAIRlncWzoDy0O52OV03QEOY/ZLmLeJ7I57P/joHXxAJaeA6O7TKfOcSTip40wqxTkTLF+prWAGvU4U4DED3m8Tco7/exJ5fRwRevwNjJFDfk7lHvdNu2IgH+x5HX6NjbUvnNH7ABCI8ysSWFYn96vI8e21WKeCqiv/0rKUEdmgYlalIaH7tB+3zuhHzuL3xqJfnj5SIixqfieyBN7eqQ4g4MQP4KelWleT7EgTRZAKR3qBLjKst5u4WnmQvEO+kf/u5NeT+oyPmF/LYsYQBkz549kDpstCVb5+ABiYe7856dW+nlX0hryPuxPPnEI/T0MwfnX7W7AIDwQ5u5QN4vAIQlMqVW/ztXZgMgDCiYB86Lg3vu2QL64StCvWrjxjXIXpwmBi4epK9fb4anYxTB5WWQJa0BKCkR3hD2lrz55skbHoC9JUzROn36Aiyiqbh+EhSBFuLbug7Q0km3A0D+0+UApXhD9OW9MbTVcx+NOYapsUjmB5kvAMmtX01JvQXUuPOQZdgyqajvdwDCz5z9gz00srGWJpe131UAJCGQSBuyyqgRuWFahyQ96N0AIIWFaQDbceirPbcNQOarhDUfAMJAYPXqfGjPj1J7m5bm5I/AtlpqALK4OBf5QKAql5kCC/kETXmn6Wpd9wcagOixzQur/qWqS3QC41DjtUbatHMjFS8rppIyUB9Up4kGQK53SlDYUVNPI6ODAD2JlLQAQhhIPsnlBgCC7OruHj/5kx3U0tsLJ0kqeWCgiclMpTYk+u0cG6UVmTmUX5pNhRAf4MIApKlBqqCNVg/SuBveFMQX3S4A2bW2nFaUFMHyisUlFsmxGLTermuA9yWeUhISaGC4m/KyF0GB6iKNAYDk5G+i/Nwcsdj1w+pwpaWWUhOW0dHq69SH/qDLnQQge3akUXXtOPX2SyD3IQCRrXyrAOTAk9n01AvKkPFLCEAOfLKUfvQTKSFtApDVa7Ihz7sCbIxaarguxSZuBkAe2LkKQGSavvnf/2/ZLyMAyD/82ThKOAAAIABJREFUfJT2bsqi7VsWzgpA/uZ8kJZmwwMS00yHTsfQ6vJ2ut5RChAPGifoFUKbAfe42DFFb/7otLyfAUBycuKRXNFDhw8flh4QBiAsiTUyohaGcwAgfNFbXuBbn/47u/HIw/vopZcPi4DieRfDXTRb0PK8r/0unfDww3sRIH3Eev6bPUekVWem5IA3q3q065vXzcVksHXrBnr2WYPupy74bnhGotXv8cf30fPPyziI/fv3wANSjcVNDzjn2fAgrcZHchRyntsENYvzgfT09AvFq7fflh+WWbKzM4VnhZ+FQdb4+AR0/9sE5YwD2p2SaSCKAx4QSgjnsIYQC+KEt0MXZ6rcdoCW9fdvQDq00ElPb3FSIvKDrBnbIQDIqEcGkmkKlluyDkQxPSB6HxuwFp3cSwNFV2l8QYtlyY0EIJHB5/z3TBQsvd/0fOjtMOOS4dXgRXXk9fjvMG+JZhgYzaSpWPGXsRDpzKDB+y6Ee0v4HtojEeUe7FVGcmpRRJJAztPB23xv9oKgiJwgYifsTYqOxYYnkYxQ7dfeDvG7Mo7ZilnwlrAXRFwM/6pt9nDo8yy6FntClLckl3KpKD6fmsY7qAeLw6jxHuxR0dc1A89VHaQ3RB0TpoKle0C05IRQNFlfBMDdd1txG/oODPB37ChGrJS0mkUr+luUFEb5wji3iZXkjZvfCMrl312gj/CxrIy1QWRc70PA8USYFZbjt9hTsnhxFlWuXiyscWzhZ+ldtgi3tvZTKxLt6aKTAOrxjilYFh2LA9LVh8AB6ZrWwYpY2qKq6VUp8Hho56bp9eDfLfUs5RVhKmr4/eXL47qY7aKPMcdGf5y0VDK4YNGKl559iTJyMkU+oHNQ6ets66JSLEw237uZMnMlPSqAjq6twd5pLzwIcsHCMuFxScg9YpT+vhHQSCW1MT8jmzoQvB4PD8b2J/dSa3cnDdZ1UmDCRxmggJx58Si8dFOUlphEuz6zFt4P2becGHhGB+U7bTvVSsNjiCmJCVBzg+11OHYCsuTiYNtS7sAzuJWVlGlUXJhaGFIuyzVLC2kRnonbOQdzSRfqwbEuyaCdHD9TRatWLKYCeKgb2vpoyYJsJGjrohyMyZ39vSJr+9j4GKhxi+jZk+Fy6vFxlUhAaPeJAFTDuMSGoPJlUMUi56hoc9bOzSl0tmoMlD/5Ti2akFhTye8yNj3cO8DGMHEskpSa1FP9WmIUj9ZKJigaxhaWgA9WHBoWXM6DW5QBm/N9WMep3x2GChl/BzowOsgW9wh3dgjvSBf+Tf9ujtvhQeZqLMK4ZXkeI+plUtL42kExMHNSSgc9vi+dfvoLM57G9HpEeECMdavL8IBg5W61BQsvyH6FcUd5gkTQ/UxrXsvLdHseEE2/Es9neHzDg9B126I+6OTsRX784SWQx5WpJKa4LypaVFLKpFDj7O8dA5VygXz//mwRvyr6ErKih1Ri1Bh8j1lQfHtoZwEtKV0E1at8euLjayhxSLJj4uDh+Ovvt9DeHQW0fS08zFE8IF0tTeJYl99Lf/dCE5Uh1nTa10evnI6jB3a104W6Ckh5w7uMdxfEuB2D7+1IfYCqf/66rBvonAGlcJeT0wYAUmEDkC1btsBN3U2dneojvEsAyO0kI8QbDPvQrD8+QBucjPAKrFQ6GeF7BUA4Y/Gjj+6j1157SyzKo3lA7jQA4UUAK1fxgoKzG/NC4Ny5aixY7ImGX+Wjjz4gaGqsbPXYYw+gjkcFRYDP2759kwBw27dvFLErHDfCdT916gIWauFBhrpbcBubqmBS0lf+ejsA5PWfTdPv7omhq0sd5EYW9MrRHRRIG6Nr2TJZ0FwBSPJYFhWdu5fq7/+ZqJemknzQAIhjKpYKvvU4tf7WcxSMRdZ39QKEOuUHEIAscOdTsbuIzg1epjE/rLNmIkIz4PwdACCJsH6XlxegX98Z6Vx+FbMlM7wdAMLXT0Ri0JKlGXT92kCYMhZPwOXli2gxpGQ9Hqb+CBsbDADoI+gkPKm/doQpDRLVfpABCC+o/+rLf01f+vLvCxldLgP9/VQHZacTEMrg516DWJHSNcspSdG/5gJAjh85QXHognGYA6exCJ8E93z/556kesjcDl/vIS+kerMqF9Glw2egdhNLnaB37X1iLSXlSfqRCUD6rgIktg3RuNNPdU22x+pWAAgrGBXlptJmKA+mwMMch8XyKHgeUxivn3tJUj0++fhuKF1NANc4RdyMD3F6XaO9VJiTQ6uWLwUNK5N+cvRS2Cx+pwCIXDBn0k9f6DOApLKefAhA5g1AchDQX1GGgP4TNj0unFZ2dwOQHHj2Ksoy6NgJSbFiAAKmLIxFS6mqRgL4UcRmzRWAPLA9jwpyEyl7yUr6+Kc33QBAPvrQIipfipw+swCQ/++FRspPm6SE2C4LgFTVrUWyZOlF5fXPNCyFT5130PCbr4t9JgApLh6EgTcXaosn5OhcDgk7LteuyQedqxrW7l07kbDqIg2PRF+MhX3l78Efv+wAhHOB9Pb2W7lA9KRvApGZOMezeUCigZmZrltRUQrudik988wLc6ZfzRWQMDBg5Sr2WDBA4P/ZE8FAp7OzR1gEGCxMTnoFyIgse/fuxERVC654F+R2twpqVmNjC4LPi4VccHNzu1ios6oYU6yamtqEsliklCFfN3qdmcNr39WZrT6xBHvwdCTI5bMjEbYRZEDXJQYxI1ycaQHq+lsv5f17JAzLCJI7w0ErRzZhjTpF15OqKC4Xutx5tpvArYyaHCuo781GrrzL6ym1L58Gi6/RQHGtoPKG1U1h7rBs6VH2mbEaZnvOFISuj4kMRo9M2ht2XTy6GdehLYNmMHrGwS3kyxmkkfV1Np2XAYj2SBhgRNchTGESsrs6WJxzfwR1LIZ6BSylq7MChzgGRMd4sFVWeUaEoVHHjGj5Wz5Pvw7mPqvrBdk7oV+7uhcjp1JaQUlQJTg3egmWWFVT4TnRHhfsi4wBMeM+zDwg/Oyab609Iej2kdnQdXvwN1tSwq45h/CAiH4424ucw1iulbCGhiatgFN+h9rgHY0mOROf3MkcQ64XKBiWFRXtk5vHFMd0OnO6Pcxz9vAja/GtT9LlS220YeMSEcD/2uEamQndkH9lC6IOpNXZz/lvOx6EA891ELrDypDOnhA2UKgvWfzDcru62ThPiJU1Hb9ZcSLqDKZmJlmeB+QJEnEgXBDsrT6+mcZl7c33g05xFIaTzrZO+siBx614D035YYpSF7whVxHHduL1k5QKr82GnetpSdkSqGPK9vQilkK7bcZVzo+OK21Uc7Ya13NQPGJSJkcmqD0wQDl5GbRt6zZqOg35zp5eGkvEAmQccuATXmG1TyqOo3sfucfqGbFO6YqdQJB41asn0a+9VLl7F8WBKvWpT3/JOs43jcBaDixRxe2U/PNpSPVyCQIAhZQXIjEtCTz2ED2+Yy3F4z26EcviRbzPGLzLP33mLXH8gSfvQ7wAKFAQHDh+TsXIOdz08J4iSk6EgiBiCV54c0Ac69MZW7Ht8chB2mvGhsBbBHeofDNRYh3C3hF+L8yPo9KlCXT4LRi5LBew+vghJKJLLOJkrFhx87ojTF/Rhk970rA9ILgWnlkX7Z1zKouLGVvBA5Cun9hvSPnqrNZW4DViY3QRMScq/oqt2bo/Bl12/S0DGwCqUwVzaFlpvo7wjKhr2P3ZCH6PyPsR6QFhzhzXuXihWwT0n6iyBQuixbVE28fVteZoI5ZFty7/a8eIcID7DCyZm42F0dxVogHMWBU54M/PAwK2BCbv7Kx4Ki9Lp2MqyJwBSGF+Gn3kI5vp2VdPUUf3ALzycOerWI2E2BTMRfJ+cXjfk0r21heDmBrkECnAePkbX9gLlcw4+twX94UBkK99t4m+/DuraSKvkNoQ18UlKUbmy6m5fBUy5lLEIiV+mM78oodWVnoo1uunI8eu0s6tg3Tx8moxx3DfmMCaqxvy3G/WZ5DvyCvivDGILWjPz6pV8ptiA8FtAZDbWuBbXf6d21gBi4fg8jc0zv8mhgfE+uDvwMQ8/4rc+hmcC4Q/ZF4wm4uK2ahSfM7NAEjk+bNd77Of/YSgIb3wguyMXGYDGNF+T0fQJYMN9mZIr4acrDjomydmVl8QeTcAuriY9ZLBfOGBaHzM8uVLxH72FLHHhOlVxcVFQhmLqVh8PV1WrJD8ao7pmG2RZg/+0gKrizNXbrsSjYkkUa1WDVDCoCMm3T6v518mKfcPYsktY2Jpg3cXNeWC6+xG1tEsZALOMwLw1HxiJSH0xVFBYyXlXluNwPMXaDxXDiaCMqKqIbwh2lNjxP9GAyOmB30mWpb5qViAwBiXzfhJDUQir2sBFDGZWE0oNvjvmM40yjyyjjp/5bWoYCWM/qVBBVOtFAWLA8+tujH9SgMXDS6YNqDBBecL0flBWAVLx3oyKFH7bboWAIpSxhL5QNR1QwYACSkAstG9lsYQeHt1ohF0ErxDDUz4dUaT3DU9IBbQwLGKriS41hZbQFOxIr25ioagXhKrX9XX98FLoEQR7sA4t2iRDC5mOV49lrC8ufVdgGyli03jCLdo6vldgwReuCVBBSsLKlaXL7eg/8bA05EOmk0SDGGyTy9YkAHPSC6dPdOIMWdYqGDde185tTT34RvvEOpOuvB1mS7GRQMK/jscdEigwftsqd40Y1sGofNvVlJCtJ+mZjEQ0c2pg9D5eB7HdNEAhPOwmCUsIRx+4DFOt5/fM03/+D//iR756COUXZBltKui44jGs7cvV12h+kvXqOZMDRWvXEwr162gxfhXU0B0JoSjP3sTClUj5EiLpQS/h8YhcZsAq2gGEqdeOXIOQaYAbUCRraMtSI5aJPNH8K3yQNPatVlUPzUJUuaqD/og8pCAhX/92Tpqbx2keBiHvvnNf7IeczrgoiFI4XKJhcfK7ULiNRTflEbivJ6TfcU7aSc13Lt+BZWVgK+O5xzoH6VnXzkN45afHtu3FXK8bnhErtIYqCWyxCIY3UM5mfGQ3YVKlsqvo+UCuR/pPmom6QvCiAVelLjCXABIOeR3udQgBsQuikYLY1KMwXazDBvGIOVA8jj/iApsNsZKC4DwoGeoallKUpbBBepgUQLP+fvyI4jZKtbAKvu+g/O2mLlGotwjaCzQTQASbnS0b6H3W98+1lMaPAv1rrCJQ9VNfyhqAV++DMplGKpq6s3cP0bT3vCs9jM6YUi0gJawZMnfLCOswfeVilhR4lJnGwdnAiBmFY1tjn/lsnfvcpFz6ZVXrsKrYYguOHVuHAlAli9NBd4MUB3GZi5+3zhiVnfAw5tB/Qg+/8WJJhrsQqzVpKJhY5Gf6JPjVcgVT94YuT6aCk1ROkQmuEyGhukT966k3OVl9Oe/u03+ju/na3/7Iv3hf/g4ffm552hZycNi/8+efp5HbJoaGqDP7y+npDTkLDIASAg5mU6dr6ctG4ep6spaMA+kYJMf77oNBr1X3+ykiUuSoeFF3XS5AYAUFhYiYVMpeO3y4Ll6QLZs3iAyoXciy+H7sdxWssS7AICwrCzL8Z49W/WeApDPf/5XwAc/JpSj7rlnK+IoeDEgFVGiFaZPcVC4SZ9ihRj2aDAFikEB08qGhkaixvfoyWIuAIT52JwTgOsUDaCY1+AA85KSRSL+490EIFu7AvTH1dP05CdiqDhxCTjZSZQXLKLL+W/QRMxoVADimUihJG8qJffnUUZHCbITu8nnGafGXQcp4JYD+gcdgPD4X/g95ATZXkWjS2zFGj0vvJ8BSCLytix2FdEYFjhNo7Luwor4LgOQTHCDFy9GwtaztqrbbH17LmM95+3gnCKcwfx2AUhGRjK+u1wBFhhc8KpkCDSgIVBtUlMSYXDohcfTC8NAP23espTqkGBwZGRScqZRNm9ejvPy6Jmn8d3eJQDk4tWL9OoLr9Lv/ad/T9OQqLKBXXQAMq244154gmsuVFHt+Toahqx4YckCqtxWSZmQ8eUyAtGNY8ePi+3cnAIa6B0kV3wMgvnz6OSzhynRnSS8Rv2TfaBhFCA+DQvmUSw8gJ3WPbyBPImeqABktH+ETr9yHhnWC+4IAGFFn4d2bKAiiAycgrLX6YuSJ7/vvvUIRE8GDeoqjU5oqzYvfqRVRizmkUVdFKVXfqcAyJ6d6VR7DR6jTnPB/CEA4aZ23AIA2bI6gboRzN/YHqlMpUegCAqWAUjezwDkiScqhKrVoUO1NwUgq1ZmCMno2jopRsIAZPv27ZDfzaam7iG6BkBfdwVxdvMAIMO+AdAQXfS7n9tHf/Dr2+GdTaS3Xq2io6eu0e/+zkfoK99/mlIC6ZSyopKOHXmNUjElNQwO0aMbFovWTU33U8vlMSRV9sBbiFxFMMauXztC1QAgwmYGMBdCUuRD7W7qqmqNCkB2706DUZxZJ2CX8Dk54EdyUMh8AchtLfDnMovd5jH5+bnQKF5IJ06emf+VogAQfZE7MUHPv0LzP0PnAnnrrZOzAhC+ejRahLl/Ji/KbB4Qpjpwsj8ujz32ID46L/3iF0fERMYAIAdBlJH0qe7uXhG4zfSp8fFJLCgMxZv5N8WMHp2ZPDHaymOCEq7j7t07kEDncFgNbtYfTJqRC1+zC2oyunDQuWhfj7I8c1C6UvpwwWWvPSDbuoP0Rxen6cuf3EY5nmwajOmh2oSzFJMmB2B3vu0+duM8ZhYsPb+XUvqzaSp9iByTcTSZ00kdldwPbKl908BjekD4mpoqYxjDtPpimPFqJg/ITK9Ip3kwjUdhVCztLRD9UV7FVEzU19US9Uk1xZRUvYTaPq7eSYS3REuZh91PZTznIOfAuLKI87ZKmGbRqyKpVpoGBaqVDlRn+pWmcVkB5lxvU8pXB6QzwIAHI4syaalzKTUFmqlzCpOLJelrSwGLLOjaA8Kv+WYULM4argO2+V/TM8INJjKih3s9ZDs6YHjKEzEUZs6OOzG+cVzJwoU80djJInmhF+kBMb2tpsU/FrEF+/ZVUnwCaIewFk5OTgnFpkkYHw4dukB776/E2IFEenXttGhRDrVCnW5wyItM59lUdRETH1OD1EufgjU9AVb5aCUjQ1oMNUjKgJdVU1uYOmVRtCDTy3EFXNgboiltmrqVls6eENlhOV+IbkPhCVEfms6QLjwhqnObnhBO0hqtWF4PwwPy99/+e1q3eS3+XydO4UBzLvpYzgPCOTHEPv5dbU+DjhJyyrF4sB+LmEsNdP5tqOygPqXwiiyAV8TFRHMUVrrkDPLi+mjL0HiAkqB+VfXWWfIPTiLp4TT1YlGU4nQjtiaOyu6pRKZyNwCtTJbIZXgYGUf8bljgp+niq8eoGHX+1re+S/XXpEoWl0mvrHtAZGaVbZzoURndQTGZRPZ2Lu4kDzKd256RDHhM9mwpo5dPIG4K75vL2iWLQGlz0+tv29dnDwg0z637OeAN4eJSFmemADlj5L4Ansk/bd/DpYLhZ/SAGAPgxx7JphcP99PEpLEwBoWMixNN4oozXcByO4jxwBmw6+Yf0qIYsh3MXBucbFHLAZvjslU3DIrmvKXpUdy3/UqaWvZF5fnQjAB27uoqGxeOwTvV9w8gga5on4hs55ZxAfQbm5Zsexn17y7jd3Gc1W5GW5keEPy+ZwtygNRNQVFMx9HcSG2yXio2QoZKFo+HVp4UwZOVR+pM6OxkCalJRLSZek/m9WbdnpcHBPm5FOD9zGc2gGHRLyTPAyYn2KCtcZ127iyEiM0QxmZNHUdfwbv81V/dQh1Qszt85Cry+cD7oXi7bsMDEkNxNE6yT4fcAZrUOchSpSdkZWkR/cdPbaHN8Kh01jcjLu4wlW/cTqeq3qDklIXk7WhBMlKISOD/CzD8PvqJh8nd2kLpzlHy9k7Ros1LaBAUqt7eq5SfNwKguFWMiaLNsXho88XQD7/5EmC/HIOmhQdEvmsGICx61dMDxUWuH2udb926FcG40vIxVw/I+x2A3G4ywpk64J2YoGft3HfgAI6P2LfvPlCfkOWeX+ssLsXZaFG6SoLjGeVa4e5Yc7AgSGGmC68G59HghTxPzDwGMc2JwQkDDe3ZuAOPbl1itmee6V6Rih36mVlZjIPWeUFktgdv8zn2gGwDDc5bwMWVhgFEpQ0Qba0zoGsgglNcyfpYTIqK73ugZ5ruAW35hYc+QW/G/hyNKd3FLlgjuMRmg6urOLpurKdWnd1PCSPp1FB5lPzpg7T86MPkQ9bS6ztekMdrb6hBu7oBjBg0LD6H5yWTjmVzmO0W1Pv4Wua2PoL3mYBF06pmonRZebYM+pVJ19Lj/4L/9Ri1feJV8qdAEcnw7gsvu0G9Eu/ITD4IqlVQJRRkSoRWudKAQiQc1JQnUKrMWA9T5cpUyuJ7iONUPEiQgYOODcG/eaFcAT7O+6qE90PQV6YV9Ybr7tXbaEQFYgQQ0QBjBgpW1ESEGsCMGFw7YxzgxcXWrcUIBkROCEFTsPssP8etfjv6fd97b4lQwgozbMCpL9rIoGDpGA/+fhIS3Ej2mU8rSguEykt1TQt1dgyCdrAAEtcZiOW4BGrVmMjRsbg4E/lAOuiRRzbS0beu0MqyLICUJPRvD7ytvcIL0tc7KgIioxX2qnK2dC4634egYKn4DqZVmdSstFTJf+RjdFyH/t5TEZ9gbWNsSxeAhFvUCTluuZjW7cmgQ/Pe2QCjs5/PFAOjlW34GrzNiQm//e1v0x9/5Y/FdZmrbwIP2b5oYfWB+LnTqyJoXBY1C/K6WMJw6e2EVxo0qctna2nRikVUtKyIlqxaAmUrSQsZhAFIJ2J8keeT1nHyMo4KjJNrMobu/eg28gAgcImLS0W7ykFmHApYNTXXBR1mrHmACipXiPxK//t7/yZ+94OWmJAoqSIDI8zFl+8jBqBGHmBVnXygneg2DgRGARqUVwP0IYc2JOjnxLcd0N+d2Keup87hPU4V+2B6xYQVVykJuYx24/aNpMSJwCM1eCUkuGj/3iz66c8BuMUAGB5T4MyBQUnFmWhgzHXgd+H0q8SHgzZNhZWEuIQBEF6gqnwdLrGCDvcAiIW9WlSbFGrGzRYA4Ytag709yFtjsDEROPAOrfnMKe8laVT2OKFzmvDi04qpwLgTSeFmAKLbj4+z+zoiAyLWEmhp0a4f25dKz0EBa9oEPWHxFfJl3xBDIvZhvDa4v5HUNAfaSedR4XqFFAVrrmsgceNbBCD79pXS0aPXEY/kRR3NsSl8/N2DuKXq6j4s8sPXGrt3L6dzF1tgOPLRNGizus4u9A/2NOni18oyAAROCAFxiYNRgYsPec6+9RvraN1WCBVBQa69sxMOwVj64ZU6Gm0L0b4VidQ9HqSfVY+hh+J9FCRRCkQWPrnIT4kA6/jkaXFSDJ2uhgqla4KWF2zDeCPf5RDmqJ6Ah579m4MWAPGhDvrVPfhgDh2Hl3VoCMZR8Q2ghGVDn6MK1m15GKxmeuc2eAH+2KMP3nIukJlqdrsT8zv3xDdemRfML7/8uhg4Zqv3XD++mwEQtu7FIchJ0qdkrAYDDqZMDQ4Oi0GKtzlew5xYdc3nWoe5tuFszzzTdWYCIGVly6GkNSDkeHXR93inAMh/RCbY5IQkemPbLnrbfQjJu+SdowGQ5Nhkqjj1MMWPIwAsfoy8KcM0mN9Aab1F1LT5VUG/utsASNLp5RTXk0HdD554XwOQ0mApyHOw6gVqaEoHRr6HACQvLxU0qSQsCGX8xJ0GIOuFVG5PmEoVx4FwiQQgHN+xqnwhrOfZUFNxQpVxmFLBOT5x8jq2h+ihB9eKseON12vF+fyt+WCpZq/BAw+spabGHuG1S0934/ucxnVyAGDAbQdQ6Uf282MIlowsH1QA8qMf/Qiennzatk9yuO8EALHbhpMIttC16mtUixwDi1cW04p1KymtEFnlVbLGF59Gct+eKfLmIGh6aohixt207zO7rUtEAyB+Th7Y0EOLN1TclQAkLxcB09lxdPGSUHz4EIBE6LjPF4BgOKDH96TQT1+0437kEBVu2BS7ou57/wIQBpWWXO5NAMiBAyvpJz+pw9rN+DrRt1jgIykljk6ear4tAPIPv7mBlq5cAaPDRQg3AGgA0H4f3pDGy9IowbEccqyWAITLI0WDVBqPjOfYG4fYksbOa5DGXiXiwjiGkWWOR4KxdHAqh9r+/gdRAcinPrVCZEHXM84tA5Db8jDcMB28MztuOVfJXUDB4hZlKV4OQtdSvPKDDUfakS0fCQIiYyr4fA7Y1p4MzhzM29wfWH2Kg8DZQyC9GlNh9KmbeUlEZ58vp+cm3Wa255xLjzPVrvh6rIbFz1pVJbXkzXuYge7mfu0BcaoAcnFeEj5qZD4XRbmOnYlw0yq1FJeiV/HPfwIAEgse9ultj9Fbnp8LJSwuMQhUF6fDMhGbLUepND/yH5x+DA3poMvbnyNfVh8VXtpEOdeRIXjN64iVuA7rpHryO+ABke9MXm+2V2dOHWy8uyH4nD0WN7IUhIlEG7GjeUD4lMV/9zFq+eyL5EvkvBCqPmxIU02sjVVBVr5S1sUAez+0pwI5PrS3Q3s0gmxVtQLPjUzoRqZzkftD3UN7SPialrcE93IhuLSCyjGgB+jKNBS7ONuF4RWxKFjs8dCeDiO4XewzvSH8eDNkPxeeEO350Pfg9hA0LO6vtoWsvLwQ48IYvJAIOhZjwp31gKxalYexYExkIreKGlf196EtlffdV0aZCC7v7Bii/IJ0ketjEAHQrx25JPjSuuja87emaYKPPbYBVvYW4TEJIslLMuISTkEZi2Nq4kEJ4jLJajGqaKoTLwRsb4e8MicitXOCpAAMScDEAhh2EDroWGqBlZEhrff8HJqOxQtQ7SHh/To4Xef/4FY2qVeJyCouv5/wxZVJvdK/M23hG9/4Bv3ZN/6MzxDnseXR2lYLGun9kL/r+A+xDet+UFnn2frOKlNcgkYiR85gLK4LAReHwFJuAAAgAElEQVQGInXn6qivq49Wri/D/yspBnS2TihmpufCg6RoY8kAi1qBi71KLpcOqCUEnw+TD/PA+cPnIR0eS1t37qQv/9evins0NWvwyzQNqPgoFSiXU3oD/CyMoCPa8Tdn6uYCn4esJB+DCgc5UzY/sQqWdjkSkO9HtacABKrnoF4u9BOzcG4L0xKtxwyn4Tnjd2G9nygu23WVycirgoBhxIBIAKIs28m2hdudovIMGZxTvqZLeWcCQzd6QLifBYw8HbrewggYtnhlgzzaSl0bI1CYFyIIOWLRPlz3iGzrYsDUzYnfLOUqtpyrfq7YQ8IIoAULnHj3lvUd70tnUBd9T7eRqrvb8CBFekCsd2F4dHIyXFSx3EOvvWUEaYcZxvE+rC5gjw/stdFFv1MHB0dHeCsEFUtNNsID4jeVtuzecdP1yDw9ICYN1vQA2XcLH38ZgDz11BVrzOYgdn7vH/tYBQ0ikeYrrwKcgFoXzQNieT/44nh5TmV11B4QlspetW4JleS7oDTmEX2pegysCW8y6GFNokqxKqM5QSHPVyTb9YFV47SE0igR808AYhVNvbW0vHAjfuEex9nPg/S3x7vEsYnHLyv/Kva74B0Jyv4fFYBs27YNSigtUqp0jh4Q5oju2X0PHXwBFpH3abllpa67BICwBC5Tmzir981oUzNNfryfgQV7MniC19v8uhlgsCeAOdZ8DzPHRhjtwnTrRgE/M1EP5tOl7gTY0PczXe2Rspj8/BUVK0W+EC7mfaN5hngfJ0Pj4jRUrQQAgeyuWZxIOOhUFCzeH5Mpf3/usJe+uzWf+hZV0oWM15HISp2n2Dox6ZAXzbEnunhMsjHTcRQA7coFBaw1r36aYn3x1Lz2DRosrbEmG15bmYYqi4JrjIPR9plJCSNpVVxfflp9ichtq41noFXZ70BdiP9hABLeVIJpYMaOpB0tp9iRJOp64ETYfk2x1SInvPDXVCvmX4dY3YrvIbblIiWgkhPK5IMGPUrFYfA1LJUrXuRb+1XtOS5EAYkEDOgrIbTbi/+afW12cj0NDvi5VMyGmH810BCgQ92bG1EDEzMWxEpEaP8uYkH0zGzFkGCfpUAtn9cDKdaNG4sFFYBL+Pdjd4Db+a5YCYu/7eZmyeEXiylFp9DfVXZ2Cu3YWSoAhxABm/KBTnWV1q5bhAV9Er0KytUEEs5xEfQh1SHdnDAN12bPyaOPrUe+nrPi+uUVi2kIQZM831ZVd4tvL5IOYgMJpgrJBW047UqCCv4tHfRkXXcNMPh66QiM1/v1+fo+DD7MRIW6DTUVS1KwZBubQCRyHLRUg9RijsHDD3/4Q4CkDOLkwQSDBRcR7xGxGBUxGwbVSsfgSdChFqNYrPO5XEKWnCpfUy/cbbA6jJiPhiuNdPYNGU+5Ym0pla0rFUHnXHidGYJdVBdW8eEyjfGHy+ToBL30r4eobXKUnjt4FN6uQrG/rbUbuTyMhbfq0yELdKCd1Pdh0kuc6NsBtagW70G1Z2BYSTYL/R5ticA19PgREwfZX9W/rcENP4Zl2Vbn+cNVyaICEPXAD+2G2EvVKPX06TbQxiWrScihefgum2om2l7V2cVSpRHJN7lPhWI1QLUHTa6LjmcIo4YZChxmnIhDJ6hjIBBhaBA11KAEJ2mQB7O2UXnV1/gj1TQ5iLdY7xvxXVpBTPcp8ZuhrqWPFV1N91cGB2rboqahjisWu5Hrx0nnLxoB/REAxK6cPTmELOsaL2OVAIB5P3USgxJbK53HfxuA3HQ9Iia8iMnIrshNtm703NgH69/scTcnJwHrjCysM9qsMYoNJjxusMBHS7uMrZP5JuX5JgUrEoA4lMKe2yP7kjNFxrrlZsTSzvUZlJPmph9XwViclE9DUBXl4lZ0RV9XJ+VlydgRV8Uiau9uoS0ZTiqe7qUqJM99IB/mAHwqDoCPQQg//Ot3ZCJTHq9i1btlKWBHIBZ0VDeVlZGgYHGxKFg8oNXVNUpL+RwBCF/glj0Mc3ppt3/QLzsAYdUmtthXV9fOCkBYfUp7NXihzdtMU2CPhgYY7OFg+tRs2eXvVgDCPfKJJx4S2dMjaW3vJAB5afsWOrowSA0ZF2cFIFreXlOtEoayaN0vPkdjad1U+zi412qcu5sACE3EUt7B7dS99xT5kmyr2XsJQFKDaVQ+XUHX8F8XQSnQACZWXMh7BEAKClIBQtwiGFJMBGGGgTsDQFJTPQgQT6eLF2VAcCQAycxMpnvuLRMeOS8CkTlmIy8vDePLBL36CjTilfdBzwLRAMi+BysE1ergwTMizwdnen7g/lUI3uwUE/PVelsGWF/ngwpAOFnwj3/8Y/r85z8PgIVF+7sIQAD1aEoJifQjXqTufC3+v0LJoNmWbymnJeWLkWPF7jeRAITb/sff+jG1jI/SS4eO31UAhBMQfvyxHHrqaVMN9EMAIj/6G4UV5gJA1pVBAnoiiO/XUMD6JQcg2VB3G4QhgItXAabbBSB8rRgYetYg5qMLjuoeT+6cAEgx0ghsxZzmTYeSI+wZqelZ1AMhkNqBEA28dmpGAJLNyRUr4kQW9DAAsm7dOkwCQVjKm+YFQN7vyQhvOVD+LvGAaCWso0dPWYsMTZ/ihH0acLCHg2VtGWiwZ4PjNdgbZgZb3woc5EVApJcg8jpz8YDcjiV2LvUOc7EbJ0R6QPgnprXxd8KywGaZCYCY1JZQ6o2ueeENQXGlwKqlPCBskdQ0rKqng/SfP72B3ki9TKEMLyhY4UG1HITuVrQsXkfqOEszEWHFG8jFsqCe+splBlUx8GBuiOYBCX8m+y+9Rp2LB2TGNlfGHlMKPiwniEGf0tcwPR16W7Aj1LHsHWEjUMbxcooZSqLO+6UFhq+rAYhFxWKqlVKlCsL7YXk4cL4VkK5pWewJ0RQueEcs2hR7S9QxIlmhyvlhUqly/Xm0NLCMzgcv0rjOJSAC0tVTmTQprYIlFKzUIo6P1YY2kZTQ9sSIK4icIupYvpY6bzYKFvdF7qcbNixC4tkefPM3iimY/fV2vjv2ajBf+eTJZlHlsGthfK1cXYTg8iKR/JOtuC8dqqaNm0owJjmxbWer5rDpyMLH5yJ+Ze/eCiHJW4scH01NfcIosLy0EOqHWQA0gzCoTVBrW7iCHhtVZP+HhwMJ+vQ2/8vfu6ZVCU9HmsxnYganm0HollckLHjdadGu2DKv839EekL4ujrpoX4+cyyMjJH73ve+J4LlH3jgAQGuQipvkPRqyM6iA895n19LxXF3UQHV7CkJKnciJyfTxfKgWCZJ/rxgDVdJIOW15T18micJalxj/TVqqW+lSycvQUVrOQLXF+N/mS9Jtmcivf56Fb4XAEwkeE1Fgtf/8l//h33faShogc4rrk8TVhCtEf9tpWgQ3j01CIXYk6a8adz9Y9RC1z9k9BWde8DsPoJupD0gqhqCRqZ4Z6bTA3lQovX/SLZAYb6bSkuQgPCoVAwTRVmlnbHai2DQhHD/oKJmhcbMBTq7pMO9LqINY2V/DRlu4JBW18B+HWBtqT7xwQY9yIlkj3a17MbQOWBMShZbxS16JOrCGazDCredqiNb1XVMl7il5XFiL4m2cinvFv7mo3WxgsL52/er+hn8212bPFRjKmBZzarrH82jgBpE8YAIqpWmhBnfhPWOEMug3+mMa5Ew2t2teEDEGwxvS6M1xHs2JuNVq2Sg56VLA+J9FENwY/PmRUiOPEynT7eGARD2BlrtqtatAVak0nVmKh3icrloo447I0tQKblMY+zy6jERBoUE9c0Pd6jkg/g+nCoQJXHlIgCOCcqN8dJmdy8NxGfTeYCO5cvK6djRC/J6bx2L2t+4h6xYkQ6j9iCdO3dO1ke3CmdDj0F0O8cLyF/m1si37GGY4VXc6d0lJcXKAyA5+/MuH/B8IJwhfDOkDxsaWsRkp5P3MchgbxcDjkj61Lzb6CYnzBeA6EtFnnerddIf4WwLqZkASLTzOMEj88jZqyQ+FTXYzg60MAQp8OBIAkVCn6cSEbqwFtLKV44UP2I85IDV850peuJP9lG3s426c65RLHJ6TDt9oGjJyYFjQla0bqW2PPDls4aR6dRuLU2JzW0updTuxdSw7SXwtuXvxlgdBkTMtjYN49G2zXHZjN+YaawNO14NMRocCKaRMexYoMHYZ/6u5xIxL+NkpzeWFn/ncWo88KJQxOI52pp3lPQux31Y4IHpV2oRz3EflvqVkYgwpFSyRKyHBTpsAMJAwGK/KHrUCu9KSgwk0xXHFYAPeGMMSV6W4RVFgwemc1kSuthvxW0w6FCLF/5dt4EGIiYtS8SDyOsK62KkDC//NqonKc68HQcrVCHUrxqNVx1N2e72PSGVlflIGtgjVLbMyZ0To+3bt4ZyclNh7BijY29fF9K5cZCAZdndMagn6RJUXBLOAaQpU4mJcbR/X4X4DvnaHONx8OdnqHTlAlAU0sQ1jrx+mUpXZNLAIKQ8e6VXjNWZdPJBluDV17P2QTzDltuV1+HCFC0rNgT0KztORMr4uhisKPUsMx4kRWRIl+2YyvK7qpgxIpEUMT6EwYduLwZVAwMD9PWvf53+9E//VMjj8m+W6hConPpYC0igH3B+EC5hdCxpMpVdEB9YMCQXfyYJRI9L8jh7gaxBzjQWIFy4nfwK4U+Di95wqUkoabGi1oq1yxG8vpwycwvpemMfTSMmsPHEOSreso7+5V8P0qkTNsB0qIGIv3f9PkKKthrw2QCZw1Wcaj7mzwE52mQ9+D+1ePMNasqOEech+CEGnehGxou13uF3FXIaGQPV+7rZ/LG2HIkXQRmrDktAaL1qsWGGXch76ErYgCNkgD1zserQJ2OAFQHBkXVSzxYGjES2cWXY8kOS2hyQdXCxAhJh/U/0VdVW+O5CJo+Ln4NjT9R5MhpEiUrYQ4WQTNTtxUQx2QAOilH1dBh0txC8llqq0Iq3xHN+9IEkeh4KWDJpuv3CTJqWfj6nVgbDvwEFZoKwwgmaFZ9t8nUtWUT7/bggMRwNeIS15y0CEKsdxPkmAFHjtTGpmsbOtWuzEU87DVbSoOjbpaU5WMctppOnG6m7Z4S2blmCRIZXyItkm3qpLt6NBUD4M1cvJQoAEQpxejyC1DmB/SIK2jAuXm67VFs6xseQgFSOAwxAHLFBSoVRbZ2ri05f6afahn6Kzy0GzVKB1Rab1hvOhAnB4JSJenWILOiiW+hW4WSEZWXlxDkj5C9zAyAVFWVisKytlYmA3m/ltgPlPyAAhOlTHMzIACOSPsUSuCx9OAhuNHs5IgOr38l3djcCENOrJD6VdwGA/N6f/A7sgyM0BKtD1v/P3ntA13Vd16ILF733QnQQAMEq9l4kUiRFSpRkWZJtyY5b7LT/fvJ+vvNe3st4PyPJH8n4SV7y7DjJcxI7irutbjWKlNjE3sUGVgAsaARB9I578edae+9z9rm4aAQlUZK3hgYPzj397LP3nnvNOVd/AW3L+Q9KjU+m1J5s6shuoOWnPk/ny/ZQQ/mpkACk7NAG6si/Ts1F5z+xAITfRfKhmQAiEXQLyQk/CgAyrW86xQ7F0amh08AS3Lmiib3HAEh5eZZ88pcvqwRXusEPMds7eQDCERDWgLS1qVlG1mxUVOTTyRPVtBEAJCM9AbbW5yWpoPDa9UDSbqOCAciGdbPFvYupVLxPW1uPaABeeeUQjjmfejHYZdercNCU4uMiacaMDKo8zzTSgY8tAHnttddAmYuhtWvXyuu61wCIoxvAtd1G7pDqyqt0ev9pWPPGU2puHsWib+psvE3pJfn081d3faIAyLqVyQAf3dB/hMimbb4uK7DxawBiRWFCAJBIAJTH1iXQi3DAUn3rpw+ArF2bj0F6MzS23R5rf85Iz5TTb3xtBf3i+WOwGe/6SABIYaCJZsb10i+3X6J25JEaLwBZt64AWOGIJCGUsZN5uyYZIXOzYmIgvBsnALljitMHOeq1jp2clEQLF86Fm8p7d3bGewyAMH2KfeM5sqHoU0kS2aitrRe3BI5s8P8MNAx9iilDlZWg37C+xxowBz+QsaIEd/IAQ0Uy+H0sWDCX/u3ffuR0psHH/igiIOYaRtKvOEM1NIpr1izDIOfoiPbGoUP3CG9nWoK5BDVDGaZpV2EYUEVooaKPQ/TotFY0+ukvzsfQ//yNzTBwhXBM5rJ8dDO2hlrSr9N9tQ9KhnOeGzuw+CcUlgKKlqsNFDHulAvzKbInnq7N2ytRD8soxImCeCQAIV40/z5SNMRMDk0kAsL7eBIQ4pzB0Q8P9Sooei3JCW0hu14O642kwh9vFhpWZ/ZNRy/oJBnkfB+28NyAA17PUQ6+DpNTADNIRrDOQMJZ5oi+FZ0wlK6FXUupE4mazvvOu3Qty9lKXLZsipWMJJkqpgf6/JudUNCOjDiCc72tULT0Mj8b/buiYOkXaEdCtAsWN/nLl0+lEyeuie5idLrV5AFIRUWm+N3fuKHoKXPnlmA2Lw9i8wHJ/8OTJrt3VSoQoYXlpo0yIMTkQujSSejSAVrWsXYE0Y9IRChu3WqXY+3YcYpWr5pBmVmpmBkcAM/4tOhCsnKSqLwslY6faJCZapN8kGfb7cgHn5fPxU5YXHyYOTT5PBQ1SycttOhWHPngIhESLdpNA63LACmmX5llIzhn2pZpH6Ih5A01+yp6F/1hnTt3jn784x/TH/3RHwkIkTrKzj0mkoEEpoYeZV7+gJXgjOlXxqGIoxouVcalbrmfF7dJxn6T1w53bgpoC2m/z6XncJSF2y8unMOjSyfj627rpL3bDtJ19D/8bOvau+g8HLU6OtUZByxaUQ9HvfSFhJks5ZJQTkds2FDAdqPQrjpWShkabNcRE5ltt0LBTgjCnqrX34n8YzUwRrcgs/3qWfC1GzMRsxe/Qw6QPbAimbbvsehX1mFNJEdE7p4GVG8kETYPOrEvSuqgKULBCmE5y3J7uQMRSLuNomkffYiAeIp+Fk4fhWdt91cBi9IT0Lmo7N+NC5aHgiWJotxn61CaTOSJn6WmYHEOE/s2ArquGqeuTOTLmlMeTTv2sXOGS+FWCQOtRl8/T9epyzUmsK+XxfrOt6I7lYBQitSz5QiI84yZ2mhFO5zlSUZAnPejT2RPWrr0LzU24Hf+0EOFiFA3YBznRmdkH7hJRQOArFhRigjvBekD7KE6/OfkGNyVOBEQfi0m543u/MOjYmlQR3cjITAfQpJXLoOg3IWKgPR3ImcVSvZ0JP29VkWzs0HjLU6g557TSb6jkig2WrWbPe0aXNg0MPnlqJhnmCSEvMaGl5ILhP15JwJAJh1h8H4aH8hfq1ZBwLtX8cInXD5CAMLPlvnK3Ikx0DD0qTq4FDC4MPQp22I31P1x7opOVKCrV2/IzyMBjQ8DgKxYsRTgY450oK+9thUDEyUWDS73OgBZuXKxOItxIsVQz+1uApA/OTdA/+M3l1DRYAW61Fg0MRHUGt1AUeEx1BbdRB2ZtTT94jp6Z913qLj5PrpVDKvXSNWoMgCZsecJurjsTckB8kkHIFyVEs6WUPK5qVTz2LsfCgCJ602ked0L6XLURWqMbBCNiaMXuccASAasbktKMsAjrtH1djSQMXkAkpeXDFpVOKItt6Q+LltWgQzpmaBEtVFeXrqMyXjihEHE+cp6qkPSQdNGjQRA+PesrBTavHEOXbt+i+JgtctOWUeOXKQVy2fAYeUSlZXn0IXztQJAIjHIT0+PobzcRDpz9pbTjn5cAMjf/u3f4rktg25nkWcg9XEAINx/VeI9NFVdpwtHT1ITtIVxsL29fLODWvHOahH5MuXjCEBysyOpojQWg+WgfBX6pn4NQFwK1ngBSEleOCXC0OBUJYPJTycAWbs2TxywuHho5AAgnvIRAZAHS31IEot8aDXaeGGcAMRgDHMPwwDI888/D7QPNDTOCMjHAYA8tHEd0ORRamtvnzD+cPzDg/a8m4N1mz7FDTZTpoz7VEdHB8CDcp7iqMZY7lOhbrCwME9oWcePnx71/r18RbXpZO8zFJD45jd/Q5IV/uM/ft/zgdkX92EDEPtDDwWIgp+DyQdy9ixmIaxi+K32MRxaiZnFxva+HIyUE9UMoi/JndUJV5Os5EtRv3EE5I8rB+jLv51AM/uWUE10JaXGJdPt6EYayHFn3RZf20w9MW1UWLeA9j30PRoEAOHJjoybxZR+bTpVLd8qxxMAYukenWjIGBODwdEP++/gSIZMxA3HlPpdq/sLNaFkawU9wnQtMrefcygROv/OkRH+P/+1NdRaUU2tBdfV+XTkYbADM0RahxHoA1DQUQ+x59XaDzOjKgJ1I0K3l3vd9VldeVTWO43OxCKZU0C3L54ICU5uU7BsXQdfF1+LHekIGQHhbfTd25EQM1PJxzTPmzukUBoQvW1ZThaiD4MA/i3DnK+Gf+veSnEnbYFxwjp5sla0GWvXzpbzV56rhUNWBjQgKYiQ9KC9i5YI2KGDlwWE2HQs894lh7euOI8+PA9alhh6/qXDtGnDbMmOvnfvOQzUy3HsRtGEmLaSqVi8H0dBWBh/7brSl7B+xOg27HwfJuLCkQpHA4J8H/Z6TrzFxRahpzkZ1DlTus4PglnhFAg77cK/mWcZF6ciGuqbgHBciz3N8rFjx9B3HaTf+73fk9/sBKmeZURBzDH430HwD/l/WYf/jDhdbaMqE0dC3HZKz6JLRVLvnQeMUImobVksbAt4sa6np4si8Dy5cCQqzEQO5BAq+tDW6YcJQD1VH32fmhuaqAYOZ1WI1ve2tFPFFEywwYmtrq2Patv7qP5WGw10efMx+DgjuuHyc0RSiQJwE66mgwMxfgiJpTh20/x+dEPHjdWQjiRYYgyjrVD5IszxrGWOfugICLfhwVRbfnZzZ8Ypt6YqV6sSfH3qmfND8ZqHyHY8C62jPd4og7qdcJOAg4/BOipLA6K2YF2MFVXX79xjJc/RqVC5REzI2oqA2PtxJMR5zKbBt9t1ifjp58rLprnAh2wybwdMBEc6BX29uAdOTMjFRD9kWdsqL50dBZ3DAFVf7/O0UeoZuvcabuyUzXPAO+KEl6aY52lHQBzQzt+ZbkvCjZhIv6e7GQEJvhbzdyiWhfkuU1JiwLDIg9NmlXMvvCDUPZ3nxkTTWPNhhuom+sHbinGHeR+igdLvSUc9ojGG6NPRLTsCMoS64MeYUwoylav6hXaiRz3XCLTTYXhea+ZGAyC20s06A7yjoBlRk55+3U7wxJINniIiTtLTTz/tJCGUe+Jnbu7ShEfa28FlHCcA4X3vdSveZUsX0dVr1+FaZNvked7tyH+M4IZ1J50x06cYWBiNBndo+fnwXbbcp27fbkGH3DVp9yn7hhjgLFx4H7jW+8Z5097N7uReR/vQNm16UJ7DSy+97pyIc4lwiYpy+UOTOW/w+cdzLDcUOnz0HLw/R6NY3L/9nV3OPfD7DAYvTK8xAIQTEpqBdwTb4Cd7HUbYASvC5PjAz+EQly+v99N/PT1ATz6jRJVRGUPONjpXl9jyFnVPp9ILq6krqYlOr3pZtk1tnULTD2yhy4u3U2dhjayzwQf3bTYda6zK4bRnQWAlGGx4wMUIYMTexkO10n30MPqVfiVmP6Fw6W2NCJ2v39AOoptSqPDF9XTh2VcpEA0KiqZV+QFAjLELJwt0kg8CiHjE6XwwD+3KpWBJzhDsW9QzlTIGsuh85Dnq8iGTrHGzskGFlbRQaFuOmFzTXERgPhIFS78RBg82MOHV9jnkd70twIfQsPT1y78MvkDBYrrRihVloA5eEeG2t06zcNTUAPsFTy4KwudctaoE7i2ddN99JZJ/hKkBnKzu0KGL1APfeAYPHKngTOg3kQGdkyNyYb0Ir7cHfobBtvHB6UJFfOvtUxCj3wc62QDu6xytXj2Ldu+uVLetXZI40uHXFWf2rAwc00etbfjW0BkbUJGGRINcFAVLC8tx7Sk60SADFHe9m8DQULiEgqUfoE3HYvBhrt+AEtauGGes4MGOASD8b3d3N/3Jn/wJ/f7v/z76iXxpWzwDRP2RSGI3nVPIOF+JC5YjuAUAMbkWPPQSgSBy354Wz2wjNA6X3jMIwat6SJoShUrni1DLnJOjX1Oz+jB8iI1VgvsTpy6AcjeTehCBf+Hff07XQQ8+hiSuPhBKufT3dFNpbjoVIzLH5czVJmps7ZKkfqaEMwhBYdqMw8CR63JnUjgHgWxjDM/E4UsL0Q344A3YGcsWpPMqHtjZ+TccdbsLQHibUH3IlvXp9N6hViSGs+xi+RH5FACz368joHbuTDZ0aF624Nup8zyAt7itNgCxgYc5l3HHsh2xZDsNDvm4nrwhfI2WiJ+dsZx9+RFzSnIURyDNCedsIKo7IR9yhDnphzjnSJxy7nKKNNimEUe90T/wsYZMqm/deG9enUgHjnVSa3swYLME+KC0OQBDg8TBXgyArZkxx2nLvn59DnkG+vsJ93kNMu4uADFfliXMH2l2Tn+FeXkJNHVqCvTYtcPqnAEgxp1OJmr1Y2EAYqJMfkAQ5ylzHQoFQPT9+5CXiOIUBSstL5ei9TNsuKR13UgiGtDfFwOQKICgx++Px+RPLbKhqxfJDrqDYWoMZ96LXc94XWbmVZifzHEseGVbqX+6rEaG0qqqKiSUA99rAgBkyyMP0da3372j2XlvLf1g/pqUTuUOAYhK2Gfyaij61O3brTIIsN2nxqJP3a0nwrkrXn75rTs63HgG7yMdOBTSLy4uFA0F05e2b98tu37cAAg/kw0b1tDefQcdsPhRApA4JPjJbCilLPwfCaLWYEQ/9Ud3UkpTIR1/+DmhYnH5tAAQvtfMXQsE8DWsOH5XAYgPidMq2uaII8+5mDOuG9E9DkBycpLRCSSCg2s4ul6g8UEAEH4PK1eWSPK8rq5+TL4kwR63G9GLWIlY3G5G52ayN1sDw2nTpkiuiJdfOhoSgMuLXYkAACAASURBVPBxzWD9iccXUnVVAyIsqWhbWyHeVPfnc9yBwA3XnT7zp2fPzkBEGc5Z0ALdywCEc35weeKJJ+TfjysA6am/Tbeu1tFVmKDUd3bSydOVDgBpbW1DFEUN1lMR0cpLjKGpyAXT0gHXrIY2ugEwGhhSQONeAyBxsT5atzKVXtt+a9jE068ByJ0DkGe3pNJPX1H5ibzl0wFAuH3iwiL04LHXvQBA4pBUcOOyOHrlV3UTAiC5uXUAVlMBrFw9tgeAsBUvl8uXwT2bAAC51614p0zJhi98AR08pAUzIar2iKvGACCjuU9xLg0eWE+GPjWRSx1tWxais8XynQCeyQAQ03Hyv2YWiaM+K1culVwju3fvl5k+M8Pi2DBaswS2I85En0coADTSMULOfOiNIxw/d3fgsxBC+lbM6NXUXJOteFZiWAQE9+Ha62FORnv3+5Dzw5kGSlSzZ74U1cCWpEyl1cVrKAYZzTOqT9Pqg9vpqS+qTjg6E5NSyPthl8iMAEVqlgdTrgYTuwE88mlKzSzqSmmiS6Bf2cJ0A0KCwUgoFpY9M2p+d0kaXl2lM1FnRT3Gio7IfeiT8P6Wfb0jSpefzTa6D5IJNYsOa0/KmeWhTgCFn8KW96Gd1Bmnwsm8n79Nh6M9InMcz7LflW0lb4e6axGgA2CEByJoTuMS6gzvoIsJZ0HhculYJpois6lOxnJ9HDkI/jcUKiuPiBO94ClEY9MbHPUw92rn/rAjJ870I59HU2gcKhZPZRPNKcuHRWongL+iigVHQEydctdPnoKVn59Os2blIPIRB07zWTkn06Occ2HWzgAQFl+a5c8+uUhEv6/96oQFUAAk9CWJYF3PZj726AI6e+46tdzuEn3L8ePVcvh1a+cAYIQhSzqSd2oEngT6U0J8JCIK0VRXPwiXLBXtYDoWF6ZUOcL09GQHoKQwHUvbfaptXHte3k9seE3kxFrmy7WzrKtzJIegluhM7/qDOX/+PH33u9+lv/zLv3Su3Raecztj2hqJgOj9BmNVVFXyfuhvhqMfTqRDrHdN1MPIib0z9Ya7YecX4WOaKIrfRFbwGsNhycllCOMF80yamjuo6lQVNVxtENozjJVFoHyqoQ7WwAEAz6M4lrK6HezDrDWyk0t95HeqP+q8lAQqgUVzPpJV1jS207WmDmq45dKz/IiM2bPAuGE5RqDdqrOOmBrvypMQT71r27nLifRwlnJTrKiHzDRrhG62rSiFw1dyBB06MZza7eTYMMfyNISW6FwuRH+vHIkJtr21IiCSw9ye4deNpU1zcShNMsOv7kX6XYuC5dyr0wGpyJ96jyAs6XcQZf3u9MGcGwRRTC5RJuMtlqM5l4u+9g6m7pgIiHXfRnjOUY9w8yyxrAThXBkGKSsN7es0JKrba0JZXs2DbeEbTInzI5pmR0AM3cC2GXbu3RK0+4KE/R4mxLAObHzusG4dUt8aeBDOKnV8T8xRvye1zerVuQgEtMNYyOETuvuSHisY+gP/oi2rOQISsGh+AccAgGl+Rouj3nN0dDwN6azonDtlQHfeGTOhMw0RARmC0xWXGFi4T0n3UdnUKHp76yWZ7JR6g/tDDFSWzfMOjoDMmqW+X2PBq56L9SQqKipAjYmHbzu4ZxMAIJOiODmP9oNbmJQTlgYg7D6SkKDoU0wf4izC2dlZmj7VLf8qB6qOu0qfultPZc6c6SJaZ+G0KRJ6HiEcaK8P5VM/kesy+/f09IB6kISQfDkiIMvl3M3Nt+mFF16Di42qvKYh5OXgUPFEzhm8rd2BjHQcpyG3fMrtbV0th+r8p0zJAo89n44ePSWb2Z1DsC7CfJhDOnsxmYSE/AEmq3s3DlhPT/88NQdu0dS4Mire/yJFdV6nP9uiGpDobLfhispSjWEkqFrGQh6pfIRWFT4QTeXH11NzyTlqya32Ol9ZFvkGhNhJp4UyHdQ+BjeXnrlzw/ixNgrWcAx/H27LY3YLRcWSesCAxgIevM4+vklEKNuyO5bFhog7n0+5hxfQxUe3UiBqgAZb0XmagRnTsQzAYPBh6OVGF8JJBs066D7iepPovubFVBNTRbWRWlvC2xpmgRkd87/WskPvYHChB0We5IW2lsOiUnmAiQ085Eb5f/3gg5yvnKbbASVhALNRtHg2Zp/2XLRehU0rGYlqNTkK1uOPL0Wb2CYUqTNn6qGNQMbdhlbUL/VgmXLZj/C9+n4Uzz4WovItj86j48eq4IPf4LGhdL5R3aEuXFAEMJGOPusaNWG2vCA/FQ5f1ZSbmwazi6kw3mii909epcRERflhcJGekYEOGPooTDS2tUUB6LBmQyF4ngBJQWZg+a7AUUzLcKlZDEJkG3wsNvVKHZdpWep3oXHZOUE0MLHXGcDD9xOs++AJmT//8z+np556Cq5hc533ZQMN3s/JA8LLMa7eg3dg+pWdlNAddHLbpUEDthup/ZcqJtupym3nEjH5QEyESe6ZB8o6p0hHVzc1Qs9x8XAlJYDC1lJ7m7JLcmnXu/vp6BWVZ6zmqhq0D3CSPGfWwR2Y+zD5IsfF6fNBz8pJjacpafFUXY8JH/zfimiaq4ty7yPQZn0TzpMDNcUZuHOd19QtTe3izbjuyX2GMf18eJ33ABDdUK1elkpV13qotl4NztyBl3NijzOUs3aEPtcDEkxSOr4WM7MTNFA2FCx3UG1Rem0AYoEPDwVL03LsPpeTDJp6xRILQ2M0186TBObd4OOlCJM/gp8hzB64DHVj4tWi7sl75Iwh+rHy8Q0AYUe1QaZsqcpAFSXR0AWF0fHTwwffPCb1ALCg5xFgCpYpfH5bqGieueWiZShaweMgzzdxlwCIVSNGXDQgZdOmIscBy95Yrsun2k07QeiIAMTob/g56OWkWJVYlbuGPk1378e7iUhU7V8A77CiuFiWq08rzXA/ACU723EJA38Zw14qKYR74U6MK0it9wGK9JOiYIVK3szXvmBBAFHwLrTprm7WA0CMFe++fccmBEBYkMt3dKVKzTzdi2UiOhVFn0oWm9sU/Gsn72tqYj95lbwvVDRhstGCD+rZsRCdI0GHDqkMlFKZPiIAEgW+6Oc+9xkMNGKkQv74xy98LAEID1Y2b15Lb721U54ni+u5TrzyypvDLGbNhzkeALJp6sOUlYhQB97Pwl2v0k2qp/+1UbXe4wUg5h070Q4bdEwAgEQ1p1N/erMMQ2Lrc6lnSp2qO1ZFNe28bcN7rwCQwe4wKtqxmvrjO6l+yYk7BiCZzQVU2F5OV5Iq6dYQ6AGGbvUxASD5sFpMhOC58rTKbqtbAM/AzG4X7G1Crx+7pUpKisX3sRBR4B4AkD60o7CRRmU5frwKM3z1ovFgIXAwAHn0sXnidX/saDWlwXK3r2+QTp+67mmvwgAk4uKi6OHNc2UQffrMNVDLrtHmTfNke96/sbEV36GfTr1/fRgA4atPSPBhPecRifI4Y33UAOQXv/gF2pFb9Fu/9Vueh/xxAiDNbcq2k0taZjZ1Q9f4k3/4CR24rADweAEIc89NnxoPK9Hi7CQqga0ylwvXW6m2qZO6O13L4g8TgDy1JZtefbuJBrTW6NcAZPIAZPWieKqt6wOwCxL1S6fz6QAgzzxTQT/7mdfchm//XgEgU4t5smGIKs/UTQiAPPgg8uUA1Ny8edPqgawISBzCZuvXr6dt2/ZMCIAUFmKWcUrOnVGcxu7H7soW69aupmPH3vc4YfGsWAISJTHAyGQvZIyysrIyYBF5SwCGCMLBWW1Fpt7xuk/dqwCEqWLLkIV2+3a8W6vcaQQk1H4j3bsRlvMgxEQ10tPT6Mknt9ClS9UQ3bfDQvOk57rsnACeGZo7rA0hIyDjifLZbishkqQtXboAodJGAawPPrgK9ILD+MgqPckezSVLB8XUK1OQ7VxKijtlH56mfn+24kuYtY6l9fv2UXXgIv3Vw+6MUJSOgnDkgwtHYyNT1X6azSDLIjK3jGDkd/xtjFUYONiRD5uSJcfti6bZP/jP1BcPa1RMRUZ2YpYE+5z65t95AEjwK+HvyJlwClp2trWjJXql7KcjAHaOD/t4oTKlhxKh8yE5EiL6S2RIr/jJ41T1wG7qTL0Noar2Sm9n0wAFpYYkE7q6ECfHB+cGgYi8oKWMEnqTqSb2CnVFghrA2ct1lISXA9rlyuNmZVGpDDVLfrcpVuZcNr3KULTs7OcBS7xuC8yd0JEbWRGkaChYlnB98cxSunQNvvIdoClYWdFHomHxcxibohX85tXfnJOCv3Oe5X9oI3LQRDLtqgtRhjR6550T0ID0QIdRDGpWIcD6AXw38zAZEU0vvnBIZs/um1uApLj5mBAFVQNAow2D2e3bznlOxu5MfI5s0HRWrZwGQNNIR45WSX6B+IRIEa9z1GXx4mmSI+TCeWVAkp2d4dCRoqNjKScnEvcZwPaKipWWwdnRdW4PREWitH++LSwPh3jdRDPsPCI2LcvkxODtzDauCN0nuZxMsYXnlyD8/Pa3vy3UK5Pzw6aEhHLBsrOm++N0JISjIk6F5mCBjnowdcsJ2TlLXBOHfZocKTHfMR/LPZ7alqMe5tp42Wc5TLX2KHecrh5NCcM7OPTWAcqeWUJ/8qf/7JyrHW2/KeFoyMJMbg+9coBz1egBvlB89GUmA0xPK0hB7gHkckFDVnW5nW7UdkmeFy6K5WI5ZTn5NKy8GsNZMGhLfQiEWhEQ3ebLfVqz4XlTomkqZoFZgO4UZ8bdPe/w38yaECe3arhPhwsCPPPsbIp3aM3qB4vQhX5lz9gbLiroZ/a37PTddgTEyjdi6hhfQkA/exMh4ks0bmdDkdEUkaCihQRGiKn/3dx4G2cvE23r76OoQQUqTPSDl/245n6kFJACFsRjGKTuPdwBUb+J6LmUuDCJeJhnawnHzT2zQ5rd8VjP05M/RFcQdbzhJeSYyDnuBChYIxw/5En1ypSUaGQ5z6W3tg6fzPcxZTg4AqLpV/JcAQfw1cuROADvuLzxd6qrtImA9KLt1J8KDSESEpuiIiN+1P/+Rg0QdCeMntETAVm2MBZRv166fFFZq3PxgeM9FJxvxrpRjng/9lg+2v93hHJviicCwivXrVsHNxF3lnw8VKxJUZxGext36bfY2FhavGieUKP441LJ+5JhRVknHV4rKAJMnzKajWGnHUEHEury7lUAwtfKQvTXX39nRDBlf3g2r3QiryHU/dsULlts/uSTj2LgESuD9Z/+9AU5jTnvZGlf7jUb7qPXcSrkPY35noN5nAQKVh6EvQxefQB48+nNN9+V3CaubsXuBNG5+VWYeAjjnQilNXM/xtQBCteJCH+j/GvEib42IH9Nb3gX/eEKRZ2LyPCLE5YU7UbDf0fq/WQbbSTGfYDprwzQYJDhrAuy5LXBCB+HAcj0H/0OdU65Tt3Z9XR72hma8ctv0M37DlPj4lEc1ay+Wqi2djsfAniYB8Db2RoQJ+cYrzcULKv9d0xVrP2CjzGoaePx5wso78QCqly3DVaNejAGcOHv0gMScbbSYEQP3H09UVTSNJPi+5PodMZhjINU4270IPIeGYiYaIjeX/42Gg87uaC17OQJEZaL7h3s5ILBLleG0hUKdNjHsOhYYfq6EkAfLZ6SSWeuQNvH65ykhHwH6tyhwMZo4MS8s2BePK9PS0ukVauRkZ6jHSeU4xZb4GZlZYNuuQ/tbxxt3MgGAWFii8sWrydPIipypQljED8tXlIKClUqohjhAixOHFcaKx7I24PxwqJ0Kke+j1RQpi5cqAVlq1p+N52waUNKS7ORvCsOERHoERB9TUZeJanfoKZwFDMuro9iAIB8vjRJbsjHM+dL09SsSAARo09LSU10dSJpquNWtCtjvYukhZqCxdfsakBUW2ASEkpdshIKtkMv8ad/+qf0zDPPiFuMuVcbdNjrzHp7cmxQU7EClu5DNB+GEuOmIfTQrzxQRG/LVCs+jimG0uVSLDjpoNYOYB9jTTxofcQMWtpgu8zlwGu7KAHP82onrHdrVST17e1vY4JPgRWuD4Ee1T6GR7gi5kGtGYqNTUS0TP0e4GR2GqznZkIvMiWJ8nMSqKq6Hba/XZhFR4ZobRHrGTx7dHr6e8e1M/AILnZ/6NjJqgulZQuTqbGpH1axIWbqLb6/c0xLT6IOEWrw664L1yDYsy1brhrthB2C1idhByzb/Qr8KfWLBUA8v2tdjAAH/R499r3ctGnbYzOYdbi+fA+gdYbrBHZMv3Km0aLdEDuuWL1bABCfHizH8LmYeqdLX5eaXAsb6qanN6fSL1677XzDXh2BBZI9M1GalsSuhU5HYXc0lq7Hqc/8LA1YHR0M6sqprtYO7Q+rMeNcMQowcR2wVA4QuzAAGauYehqG6/QAEK3PiQxoRzkMDgImOSGixYajHQGNXDAA4T369SOKhX7ugSWxdOh0B7Xd7CS/ps7zNxFm2hj9r5dhEwC2SIEOcIfnFoYBkM2bNyNEfka0DKpWjA/xTYTiNNZDnMzvTJ9KBCpPQHQjBUCDB4LswMJc0y5ENWqqr1EvMupOSIw95sDUveJ7GYAYIXpzs0r2FVw+bADCwlCmY3GSRFM+bgCE9UBr1y6jw4dP0+OPP4TMoL+QW5ksAPn69N+mmr7L9LUjtdQc1kj/baWalfgwAUju7vUUX1dAF7/w73JuboMyTi6mvMMP0OmvfAd80aAMu85LdEHHvQJAOP9H3ol5FN4XRdXT1QQLJwwcCYCE+yNoVvUK6opqp0uZ0PiIHkR1AB83AFKeN0Wu+9L1hg8FgBQVZdGSJeUCPBhc7NjxPv4u4glOgHXOxcF5ORToaW3thCvKOQy4i6iwMBNgo4YWLS7FLFkvgEG0RDHefON9iWgEA5B1D85CzqQEOc+FC3V08kRNSABSXJwpE07Xr7WEBCD8bNLSBnA9CUhamPyRAZDvfe97MiHDAMTOhP5JASDdyGdVeeB9qr/dT3VwueJyNwAIg2i21o7EoD03OYGmT0vBZOMgtXcMUnVNJ8Yy7uQT6z/cfu7OAQjTr958F0yJ3lDjo9ARkJBRCE8n/OkGIGlJfRCgx9KuAx2fWgDiOmC50QVTRe4VAPLE+kT6+dZbFAZN73gBSEpKJC1fngK6uteJdRgA8Vjx8p2PE4CEojgFD3Dv5t/B9Cmmj6nkfbcQyWiFxWKfiB9N8r4Pwgkr1P3cywBEtDr4tKuq1IziaGU0ceJo+412//ZsH8+62NSqYKcrOwIyMTF6iMZf6rEVARkXoBzhOPrmHeoB7uP++5diAFQFUNs2bGZrEGHnUM9yKI3F4+pgQ1r07ksdpIiUIcqJyaOHCx6jC31n6LeONNH5sBP0d6t0wq8sZHZO16JdPXkfnY2cBnrCkLWUPMG0ZNvXKLErkw488s/QP3R4qFh2NMS8S5uuZdYVvPU4+UCJuPrISxKBMJN2Fb/4TepPaqXqh18csSqYiSIPABkh+uGJmutt7P34d5uSJc+Mr0efXSa99B+8nZX+gPzQgMj2AA9sn1u69UFqmFpJLXk3kHAJz9TkEuFlM8vTnkzTaxfRzcQbdC3pijqLUK30DFQwBcvQsQzlifOLOGJy5jHo/XgGy0RGQub+wHlsCpa5QV7nUK/0TbPDlfndzgOCZScPiP59+axpdOJCDfVyki6JkOjrkYnHkSMg8qst5LSoKaEmCsx3On9+KVVU5Apo6ADlKxqzox0dbRIJYDom5/3IANWJKT7PP78XQusS0LGK5MbYIau9vReAIUYiDrW1LXQQmc25cHthzsHtRWxsJLaLQ7RlBrRkvUjcdViuNzgqk5+fIaDi0qV6RGGyMFDV3xKiHYmgTnLhxKg+AP24+Fz8ryIZHMUwdKxwzCByglgunD8kxYpwyLaIhBiXrGTM8ruOWZaTlo6m2PRS3pcpVIcOHaI33niDvvWtbwF4xSkgFTSjyPdugxHezxQT+TAfqThfOVEP61hMwHJm3+24hz6SULdM5eUEhmpZ0a9UhXKpVogcaBqPLUjnqIktgLepYPWgAe7deoQqwT6oQnt548YN6oRonUskKFg9JgKiheIBHa1UF+FD/VHUtQBAZ789+DfJCjW9MDY2gkpLoBcpUeLaixeZotWN47PxivPYZIH/jk/00YP3Z9K2nU3QLA0HFfZ3kJcbS7NnJNJbO5sdwa19RNUeDZ9VZ5evYSVYh6n3i0D0T10b3pGdo0QfwHbwMsdkID6knYig7HZPZTuA8cUZqpz+tn2cv8pYVuN3TpXiFN0+OhEQ5FSxo0GRJgKCKGu/iXxh2UTDzHECmPQd0vU1gutxr4qABKAPM7kryktAFcN/F65gQtKEv7kuRqpnyRELp+5yfdR1EyMJ91lZ30yYjnYo+lyIJJDD38bYa+wQ/dhbT3iL1avzMD5rQwTPuIBZr3ECEZCRThw7pL6fAbRnfkQUpUCLa+p3JCbtqVtNCPuh2+IyGMPUSPVNJEf20PL5yfTWrgYQMHAMKwJianeoiey8vPphFrzyTvG/50vxWPHKFuOLgHxQTliu+1S6dBLpaOh5NuvWrWbh9hr6FAMNdlkaqUyKJjauAas6870MQBiEsRj98OETY34YHyYAeeqpR9GQh0N45Q5oP04ApKSkQHK+nDlz+a4AkM8Ufk4646ZAPf3G4at02XdmwgBkw8t/jLFsH/nDkfW6/CjVzTug66er+xiWE8TKkM4bF7z2BA2yeHvddg8AiehIpIqXv4wQ7gDVrH3dEaanXJhBqefuw7sMo96kFupJb5R+uGmm1vd8xACE7yniRiqVHVpFVxbtAxOJOzr1KQgYwfWltGdRSe0cup5+kW4m1DmJCj+uACQD9bIEbm1H2NmQywcMQBYuLKWysikCPl5/46jQqNZD41FTUysggBPwsQj9/vvnYHKoAzNixyX6UVFRoHMkdYgLFutE9u+zHbu8ACQ+HoLk4gz0Ax3o2CByBr328OFLwwAIC91Za8IaE3bHGg2AoFvGwKmFklOLADJiPjQAcuXKFfrOd75Df/AHfwCjEBWt+qQCEL63fcfb6OhbL9PFWy0YbFZ/IABEImyaCpUKXv20aaBo5cWBntUDt7R+ANseRy+SmBCB2dk0SkqMoHd3N9HtFo6GsTUz+PAaANn9+tJFqdTSOkDnq3p+DUDuIgBZtyKGLlQN0I06jOM+pQBk8+ZiOnCgHuPa4dS+iURARhrgTRaA5MKxc2pBDL13+NaEAMjs2ep+bAteGS9zW2dfbF5eniCVI0eUBdd4Acikkv3xwACjIRZKpyIjLbtPJaBi84CZQQZHMpoAOJT7VPfE6FPWza1atQwi4YMjvZuR108AgJiD3ItAhJ/xQw89gE7f5eGFnJ0PyU8d32Mb675DaUsee2wTgFE+/cu//NBxw7LPNtyta/ToxMhXOhqYHv8x1T2427ORwbx50z3AzrbINEJn+ZzMZLgWkPM6H/J4cAlPh/wRh/38jGcpFXZ57YOttHkfZgsH3qdvb1Y7RqaDa6kjH1F6vyhEQEyJRCQkoTOdFu15lvZv+hfKuzKXis4vp87kJrox/TC1l1weloyQ9/WAEX38Wf/6n6l21TvUOuOMx9WLbz+yM4kKd22m6FZQarpS0IhgRjK2izqyrlKkP5bCBiIppiWdIvvjqDXvMl3epMClJ9qhL9qubp7Iifndir7YdryhXLfsSAlr4hxROwTnXALQVqReKKHsq+V0fsFuGujTPGCsz75eRgVN0+hMAXLTIImjRDxMxII1ImaZRee2C5a9LCdhepeuH7YGBNs52g/T6gb9PmJWdKMBcaIpfB5dmfhfKw+I0X5w8z6jKJdakPivAbPN6gXg/5AaEKmd+om7XGM3AMLr3PUjRUDKynJo0aJpMpO9/Z1TQqGaitwcHBFhswafLwa6jVxQjFQmcj4Oi9UvXbomACQ3N0usc0+euOrU6WAf/1i4Xz3yyHwZ/PF3xudiIKNoWpw93Z39ZReu5uZ22I834Zx+SsIMX5Kx2QU4MbqOtBS4zsnzwWz8UBfE6eWgRbu6j1ToPqJ0Vmjuo1iIzoXXc+FrT0tLl2XWvoTKmm7uw1jw8ras+/irv/oraGI2YhCsrMnlMqwIyEjCc/OAPHStOIWo+Shu5Bhfp8Vdd0XovJ13pt7eTiIX+np42U3sqPYJx8y62T8cDZcb9WDnWHMdHEVRyz06NNkDPcCvfvoGQeJGz738S+ruV8+QBeh9iGQ5N8D3gbodryNSXTwja2U1Z+tPuVdj7MDL7eq7G2KNiL41ntxiiS6XnJxoKp2agIEQNJ8AEVxmz0qivLwYion20d6DzXSruR86oQhavSJDQAqDEltysHZ1Bh0+xiwLt93lPsrPZhG6cCxCXYj1r2WtG6qflHWhLOBDjD+ciAROwTRHUxyNh92dcU4Y58L4mvWPHu91vY5vNMa0Xe79cY4JdT/4ZqH94GKiH/IHJof7TR3jaKKRXsJIQhU8H+REk8Lfp7OM3/V+Tz2ShKSO7dRv1NF8Oglp64i/pZ1gC123DXK/GTvq4WFOhIqAhBrneCK+7mPziBOt1aMv8kMY3wS+Oc66dQWgrCqL9+AynhGKR6sU4hjROm+Hn+trNDz7UcIRcfXrZx6OdzHYYwxv9OxcaroTAZlVhGcNquOZarSTyPfjtM2c0V4/z1B5QFatipEk57W1KkmsKcMASEpKijSEO3eqGdPxApCJUJw4GiEUKqSAT4L/MDfoTJ+qrrkqnQQDDaZRtbd3jNt9ajx1gmlip06fnTiA+RgBkJEiF6bBW7t2JWYCz8izHS3K8UFEQPgaQtGpuC585StfgD1bE7K1v+m8SltkGSrkPJ537t3GNAbj+ZRH/vz52bjuUorywfqas2cvYLCjBnr2oME+EkcHTBnK1A0rqFfqW8Nx9bpMZHV+IucZWglqxvHBvfSDDabTUCCES3SOG1Y2wnRj+b7xlT+mXY//PYXF9FFe5WLK1p05YwAAIABJREFUuDGNkm/nU0tGDVVuUjoVpl2ZPkgcsXQEhMdWbL9b9sKXqfIr/yRaD4/mL4hdwGJ1X38UEiC6YWNui3z9yEXywpcoui+RKh/5MfWm3XIs7fn8w9p/7OPJBWK13cEULLG5t363gYuhYPE52IZXvRD1z2CbinQUnVgsjW7NNBWdKT6zkOK7k+ls2T4a0IFUAQt6cMPLjkjdWi+RkZAULJeuRdCaSAFIcMXnFngw92GJ1wVQODQuF/A440WmYDlMGZfmJfQr/X6YBrFi9jTaf/oS9Kh6Y/7dMVSzgYa7bAMNLwAxNdfeVldd7tDwkj7/+VVCueL6fx7C8LNna6Hx6qSnnlwBGlYr2vp0AQQNDS0S5SgpyaJr15oAPNIx4ZQGwOLHJNFZ6unGgFePYgxVk48/AFQZHx+NKEuOZFZfsKAU4OMozuHqkQz4XzBvKj902PlegshYDaCmTit1kg6mod8xYMAkKkxDdL2nuxljpG4qnzYXdEZN18K/6ekmD4grLHeACHJ9+HRukjQ4yphrToEgP1wfgyfWuLAw17QP3//+9wUwfeMb35D22G4fg9sQm8Jqgw5eDqawDsW7AzTxvbLoWOYteqgSutIIAHFAB9KaWQM3nx64GtDBgMSm2pgEhVz9DOiwQUzngKJ0IL4g/145fonOHj1Pz/3qTerXyeh6erxJ+sJQzznpoCnhOj/I0CBnllDHYf2HAzzMeF8Gq249Dffwisz6IbhgRtDG9Zn0+lsN9PiWXHrx1RsCOh5anw0QEkmnzrbT5SqIbXEJ3M5nZkTRgrkptG1Hk9RPG0j0G9qTZ0ZFN6r2Oq4num4Hm62YRHL2cV0xPfc1touXulkDQLx9NlOt1H2i1bGoSxYdyaFiWf0hN6rxBoDwvsPfR0B3GlFx8RQeE6/eAfq1QR21GIzCczEIhGmfXLSYnRfD+WFq6s4g6HcM3lOSfLR0bjRt39st3wDbZ8txHScS/m5cG152VTJgy8cJS1DkGzCdgqdzsACYqUjBnc9IwMNsf0fUq/GMM9xOLCsrlhYuzEZ7VuPUd3thrKMNBd3DsGSYOFjUkAKPg8K5VgA+DO1SmPnE8FyCAUhMVDraXUWTXLkMuXiudcIFqwcGLIgY6443gPc/2phx06YMRHYOIOptucZJ3QyKgPBJnn32WXrpJT0QHCcFKxTFydCnmDKVkZ6u8mpgubW1TVGo0PDyv11dPaPSp0K+jTtYOWfOTJ2Mr3pie3+CAAgnJGQ3MNaB3CsAhF/Gb/7ml6R+cELCXbv24fquOp0xd7D3OgApLi4QesnJk5VStyYLQCIAMtalbaYvHqmii0Pv03ceHh8AiRtIpOXvfB0ZuyOpIb+SLq98Q9V1fOkz9jxKqTdLqS37KlUvfof8KR0jApCcvWspqXoaXfjS9/T9uJ/MeAJkZhvuB8refJrim3LlGtryYGWbfIuaZiEnR2SQiP1DBCB8N9Pf3UCtabBQvp1NXdFIcJZ7RihrgU41aPi4A5AstLXZGBifvgxHFQMaP2AA8tRTqzCA60PbEobcHNcBNNoEgHDZsH46tB+ZAO+R8n20IzLDdCseOPT3D+L7iZMBXXd3P+3eXUm9PWrgEAxAeB3b765ePUs0Ju++e0qypptiBuObNi2gPTtPiT5kIgAkCuYYzc01YoNbWDxDDstJCe82AHnppZdgDX+M/uzP/kzVt08ZAGm4UkdHtx+jHUeO0kXtivVhAhCOcnBEZBB1sQW0q0ULUmnfgVsAuBG0bHEaXbrSKVjs7PkOh9q3ZGEK6DGD+K0LOh8eaDOYVDXv1wBEPYg7ASDlJZGUEBdG759TVv2fRgBSUZGKuhcJiqqbJ8PtdW3Ohb3W6pc/BACy8cEkOnSsGd/AwIQAyDPPlMPp9KfDLjwkAPE4YY0DgEj2WNh3rVm9gi5drhKhYREoNTdvQimPMzQ0NkkiqjbOFo6Q80dVmObD+T6OHX//zi5hAkBkLCrSnV3AyHuNFbEw4syCglyhto2mAwk+Vija1FjXH+r+uWEx6+2ZH17HWea/+tVnxdGGQekvf/lKyEH83QEiY1398LmGoSHmBauZFls8r9b5JKnimjWLYcO7yxlMmEGFOZvZlv+W3XK81sBhaRCh6wgIh+IjUv30R+8DfCF7+t8tVzNRkZlDZFOueB3/HanziyzZ9yyltEIAHNFH7Vk36Oyql2U/npBKrSuh2XueRgfRQxEDMVQ7+wDVLdqr78nKD4I1M37y29RefJka1rzrPKzg3BzBT9Ez8afHg6ZzDkc0ZPpLX6aYrlRM7jNBAZStmC469XkAnCC2Ah9XROj6BDzJEjwBJdnRzX4WRcue+DJ5QPgw/g5NzUDEwq/pWHG30mn6kfupDfS0ysLDXuE4XwMseh3aFUcxDNVK7HLVxQnVKhQFy+QG4WiJyTXC2zpUKnNz7nHlOOamR4uGyAPik1tRFr1sR0DmlBQiUdttut3GtCJ9vhD0K1UfR4qAjL7ebhsSE2NAjVpMdfW3Iaq+5FCijE3snNnZ6CdSQHfJlG+b3e/YrejUqWqYh7QBVCTSypX34fvCbCpmoV9//ThNyU2RhIKqTgTo4Yfny/fH2g6m5+7efQaidliumtleVAzejiMb6zfOo717zkB8Pwi6iIo+8EQYT4JxiUXuAhP5SElQ0Y1oACLO1s4gpr7uIqWmZQM05UIPApG5pl2liQ2vpmAh0zcX7gNTdcZzBtpeCpbKpm4PId7bvQeTfC/RX/zFX4jzlbm/sShYwVnTpQ7iQ7Apn3IwtBkmUiF0Ln0FXBFGjHzIwYzgXLZ0BoLKylYdxc73YWhZwZnSzRk5KtLvd10Oef82CJBNZKnmXA3tem0v7T59CvW0gwz7I4D2Sb0P5JDBBKU8Y0394WV/PyIgFuVpqE1932zPa92qWrSizmrOVdXpjQ/k0LXr3XQVehDWf8ybk0zVV7upGPk9zgF0zJyeRJcQ/aiu6Zb6xX3WE1ty6O13OfqBnGGZMTT/viTUYT8dPIpJ1RZFMVKi56AwsXtVuEhcu64/XI84emCK36ZL8aVzkiddeFvHWtUCq04ERATm1nmNyJybGE9EwCQ8UttytCLc2m8wRkdtxHfAjYbItiya11GRiNg4mJ8o9xO/FrHz8gAL6PUthenoVRgoOtodHvRcNyIxgMnQSERql86D4UTDAN6FshIe1NEkFchSja3NTgtwmFs/YxPIkQih6aTs+xVObFAnwwf+wChYY8Uq7MrgLi9blo22roeqYSXtFpsGF3o/szY4AmJvHT7kFXgOsjVzvLIbj4iJRXTf1AmXgqWDxtgCToMBZRrwhacy6ec/r1L1Bm0tWuph7z/4KlNSopCiIGmYA5YcA/8P+1LYCaux8TZC4+BrBQEQjnQw5z0Rs708mOcoRl7uFKqvbxQq1dVr19FwN8IC7+7Sp0Z/9OP7dVJCdD7FPQxAnEoY9FF5QrloPHigzDQszlcRXMYCMRMBIiMBMPscBoSYbZ955rOg5oGuU3mR9uzZH5KuZYegx/fWx9pqeGMR5sQjdWcy7BBosIOTZmCbRYvm4Jupw6xvk7OHeNs7HFb7c0Mznq824xwiXHzpAxSR4zbOkcj58a3jACCxQ/T396sBTwQSFUZleXmlTMVi05iia/Np5oUNdKViL5VcXE7dibfp2KZ/V/vp9icRkYjunDqa/+JvUUx3Cl1a+xK1Qhdi387U7Y9TIsDKha/8s2u1ywMT2049BGiwH5NdDfn2U6umU+nOx7VWpJOiexLRaQ3S0S//nacfsPsJZyzuUtE9Nuwh84RwFMXCdX5tNz+oQQfzxQOd4ZRwO4NKTi+ihswaaGZSqTb3AnUG1EDJsdvFdg54sChYdkJBoWYZDrrHBUv3wPyq+oxLC5aNy5Wd18NZtsEIX4g5hrXeBighNCDSYYO2EgN768UzSum9k+fVcTwAxB3wjAQ8+DkM/4aH75eaGo8oBAt6/VRQkEErVkznCxcAuXvPOUQSOsQ8hEtRYaJEX2fPLhMAzhFPpiTyMick7EayQrbl3rB+EaIh8fLdMD3jjTeOiztWdHQ4AMgicaZibQnXlc7OHiS3OoV3oCqnoXkuXFSGGel+0E0vw/WK832ogVzJtHLn280AEGG6mPo+1DtKh2W7L0J9X4mJsXS+8ggVFU+HffAUSs9QiXsiRe+hgIfJ18DULc4hovaDC5Y+H+fkMXlADBXr2tUb9NKLL9Jnn3ySCvLzPboPO3IaTKsKpl3JyVDsPCD2QJNpWFJ4rKUrgAIjFhzRH5zRfnjyfkgiQgM6eOCpigEdTMkyx+L9nWXMFgwyL0qX7n5l+96jBzlRUbF0s1lFxVLTYumnf/0zOnerEdGH09DZKOARFa5AYldHP0Ciekf9nJRwyERN+ZtQ7aZQsfS34HfztcovzgMwF6MHygmIcmxcO4W2w82no7UPdKso2vRQnlAAz5yDZqi6k558PI+277yJSVN1LwUQsZcUxdGBI220bk0aJlb7oBcZoDmzkH8EwIX/5/rHbS2DEiljhYuxfRQL9/j+MMnlFGc/JHi06FpmAo7fC9PV7SKDb9OdWY5bnFDQ6XctSp3dLxkAwgNTQw8L1dcOWfqMMAxcDQBh7YE/Rn1DYVZSQ6bpyDoAkEhzT0y/0tdukiluWRdD7+yFxrdXTSAEdA4Tvm7We6hHiWVDzbKeqzmdABADPDyc3REAiHl4I70je1JmQhSsOwMgmzcXgqbUCIaQlxnA1LPxlNEAiBGwY2pGPUuuHzGq3vlYs2MmDJGuItCvAD+3c6ooAJKSDKC4OIG2btU5SvDcwvV3bgNQT51EfSuBG11+vh926+8Nu42QAISdsGJjE2CR14CwM+hTABrcWbBOoxE8/V50IqHoUx+UE9Z4Hv54t5lUvpJPAADh57RhwxrMUHJGYq/V20cNQLZsWS/UjTfe2D6MjmDe770MQPLzcxDSz0R0yY2wTRaAfO6Sn1bd9tP//aga3IwEQKZeX0SlyFtRPW0/3ZhxFBEOUAtAcXJ0HdYECIMNjkiUHFpPadfLqXrNm9RephyHZv7sm2hUIunKUz/yaDpkZnQSAISzqGefWUxtWUpg153WQHNe+Tr1JbXR6Uefcz7fDwOAsAi94MJciND3iBNWYns6VVxcCvE5BsEx7Z8IAJKfhXxImGyorEHCtw8IgCxYUAJ3oXyIxm8iee15GDEUi5sV9208EDt6rAri7wYHgGSkszjVT+fP18v7/trXNsm/HOF4770z4Bn3yn6c/2PzpmUyELl4sQ7/I38JyurV0xElSXWMHHp7ByQS8vzz+z0AJC0tnipmFuCacEyIYO8UgKTANrcfnXHVlTM0rWIeFRaVyHVMBoBcvXqN/vL//Uv6v/7wD2nGjBkYaFl2udasth3VMB/HJxGA9La00IE3DtL5xgbavufYhwZA+JkagD0E8FxclEBLl2QCbPTTzj1NqLPQJCxKo5On20Sszu3SyqXpcGjqhSHOAD3yUCa9sY2ZHUOUCxoXg5Ct0IWUIHoyrTQe0bVwOn6qjWqudXnogcNHYL8GIMmJYbRsfhSsXdXA99MKQJ59dhpoSl7nP34e9woAyctFYt6iSLTVqj3mj2I8AGT2bDbnqB/mgCXfIB8m+KNgJ6zFi5egY2iSQWovcmpwuFySEzqzw3ZoXh1hsk5Ywz7OD2DFajhhVZ6/OHEhujzw8SPbsShYwYP9sbYf6VE4jaiF4u1jB0dA+Djz58+Wd8k6C7t4QvOjzNyM51pH2saedQkW4M2dOwuWnLPoxz/+5bDrcqMvXlHcnVUR+z2q2a3ga3GpEKFni91swO7nw7OeDz98PwDULmd2SmYcPc9SbT8U7852+VLVrER4Bq5FT0VEgp7FEZDldQH6o2OD9LmvKwRhRz/MchRoW7PPbaI4iKhP3K8E5nI8FpnrWzWTObbwnLcpPbCJUq6WIbHgd2Wfuc/9Z6rZ8Cp1FlY7x1AX7D5pG4h4It16E/t2hY3gTsR6hOO+3mia/9LvUH9cO7VCl9KT1CyzqB1ZddSdikRMVpTFOY9eZ2kT5fiea9KTr3xuJw+IjlLk71lGsa0psOHdT70BeNPr9WnXiym/voJOle+m/h5zYsy9mUzpHOkwAMyiXbGrljNB5eTwwKUbChbPzDqZ0i0xuR01CeVsZYvQbZerkbbVURRDwVo8vRTgAwJwzqtg72/l/uDXNf4IiLe95/r/mc8slXrO+o2tW48TZxxfhMjDReTbyEhPpHfePS3flXGaio2Fy9WUeHCcr0JfEQ1AMRuAPQ3XIDwLRDJOUvPt26oWSVtr8nWo7yMXdCzeh+syv1sWb7eBXsbZ0q9fvyVRmLj4MJo/r5xOn64GBVhRt6bAhjgxUUcsouMoCRNpXOJAfYoGDYtLSpKacY9CVuAUaFG4+KLChKJ1u7kBSWzb6b65S+RvjvRHWnQs3pajMik6pwjrAkwEJBmuW9Gxqs3yQ8v23//b/0Dk47O0etVqdZtW+xC8HKwjG014blO3zHGdaEiChEDU+YKiHyby4YlkOFERRFZNfggebGiuiy1Cd3N8cP4Qd4bCZEPv7WcHKbU+4FPPmik8jU2d1HGrlU7uOCa5Rm70tNOvtr6H5k/RQkzp78bWESqCNoh6Bs6j+2NA1Q+hYpkZ3C5VT4UqZNosGeXYwxwrOqkeFupBBJgccaDz9QOEDOBdRtKSRel09EQLpSKJ2rz7UlE3fPSrt+opb0qsREJ27EFdxWHz4aA1a0YCHT7eCpCSKv+yJmnh3GR670AztSEh4rBISCjRsyUwd2hj/O3qaEZkpHoO5v6YrszFEynTVCqmVXF8alix88PoZ8LPykRABvh8um6rfXWUSV8Dt7V2mxGRpHLj8KUE4tT78HHEyuSH0BcwhJl1nzYa8HPuD2OKgR0rymIpFSL0w6fVzD9Te4yhAbuWsOBcCq7XREy4vtuRD/nZ7oysZdsxy+mARspGbteTO46AmNm+8UUu+NpZgD5nTjr0bDq6YL248QKQ4KG8LUJ3IiDmG+bQrI7S8vsyj4OfYXAEJDAUg/eByPVMdqsL0NnTqo324bs20anRIiAPPliASaejwxyw5F3zewuupMzTXbNmDRI7/QodheGv6q1GASDZ2ZnoULLp/ffPBB/ynvn7joXoUsPHD0Du9IbHM7i3jz0aAAk+lvmbdSCcMZ7dsMYb9Qh1TrNuItfspSOpI5jBPCfzevrpx+gnP3kegLd7hGub/DsQ/ihXfs3rNctea0M37Bt8n2o/1cjwoMC+/xkzpgK0d1JdnaJhqUGFDkNjP7tNG9SWmb4UTdFBKxCZpa4tqkA1uisa/fRfz/fR57+hHSsiXApWhElIiEupaFlMJTWLac/mf3TOwQ20AzyMhp0vG1/9ouf/D7iR8DHR+QxG0LGv/40AlvJXvojEhUjatek19W5svBcChHioxdbvdiTDPD+7becxCf8dC6vevNMrKLoNdr69ieiYQDnwh9ORJ/+J/FGqQ/L0K7ovCgYg5th2pFw0IGZ7ZEIv3bGW/BEDVD3jCPkjwTVmOpZ23eHl1Np8yr9VRmcKDygxOmtANFAIdONBGKoUgxEDKnidtV5VCvd3yTOiLXllH2PPa9OnDBgR0KEHR/ws7QSGpi+zExLaFC3LhjcxGp3ZVITzz6gEfs5xpELi+JYL1vgBCO/sBeOcYXzZsukSZdi+/X0xE3nssWUwkThNc+eVIFLeT/sPnHe+bx6kL13CkYlqGTQ9+uhSR3jO3wlHNHbtOkI3m1owgI9GdMALQNh6lx3zeECrkhkmgfrbAk1JOmi/bbRt63maMw+W0Hh25y9co8QEZe/KNK/09CxZZtDh0x1vQ30tzZwxW9YzrZgL5yqJ0lSq9Ew4W+ltb1y/TK0tTbRm7SPyvWdnqYFXlB6sxQHAIOAkJRJ8yERYynNh+hlnfmf7+L/527+hxx7dApfJpRLpldfBzmhmwG9VdHtQOZLuwwYowccInkzytPPQh8i58X8w9Yq3s0GJcZpi2pUNPNS18/7qA1NuV+r+hX6l76nP30btXSrSbqh4p8+ryY0AwGtidBa9+LPXpI68vhsUDZ+mIyFhoClhMNTgwkPqQfbWRglDXxxmIQx/i7dfEOCktRXq3q3vymksTIPl7mu+B7bkffSRPHrplRv0mcfyoA3pojLY9/7qzXratD4HQtwW1FPQVXDTj27EmAduWeWIfPAAfdf+ZtTfMHpgRTo0JF10pYbtg0OAAecO9QJbGJrtLDBiHKVs/aPqM9U9eZzT9GyI9FEW7c45lQVA7NObQe4gj3FMpxESEPFpNchDH2jTw+IRneTSC7Dh9ymw5EcCQi5D0ACbMgQbZgiz1J841PIFiXQTUf6aazo5oQVkBVTY3usWGGGtmBzbfD88C2U9Z08iQkODHmH4MOI4aELUK3OHXr1F8GtWf3vBSUUFO8GyAN2lb5v97hSA2Oc1EwkBAyjRvg5F6ezF6OQNsPPDAtKnx0e+MKVNE8cx/L9wQQrcr7qoHgk9uYwPgBxBn/AYKPV7hjlg6dcfCiYrJyxWrU8EgLCYbs3q5fT2th2hn/k9sJaF6LlTcujgoaMTv5pPCABhd5clS+aiUhy6pwAIvxAGILW1DRikQBQcstG+twFITk4GIoFTIY494jSOHwYASQtPpxUHv0w7Hv27cQGQhS/+DrVnX6Nr61zbYwYgOYfWUPbpxdQ8/STV3//uBw5AVAOnPkX+t/DIA5SKfBwnn/g35/ucLACJaU6h9GMzkdG1j27Mfh/AQtWhYADC2pCy2rkU35skIGQAfOSPIwCZBk3eAAZ3NfWIIklfZ0Uv7iIA4UOvRhbyzMwUscLt6urD4Ho6FRWx01W4gIN3d5xyBik8KFqxvBDOT9cxIO8ToThTqBhAFBRkYRYwGZSWfnrzrX2YQB0CLSYPUfg2LKtBblpaAtqtcvybSD/84Q6JVvD+LHw/tL8GyQ5b6D50kjyqOXfu6qgApLCAZ9rZXS+W2uGcPRYAYc1XddVZuY75C1dOCID4gYT/+q//mopLiui3f/ubatbv1wBEnmV2Rgn9y3eeo1xEj360dfs9A0BM48PJCEuK42nBPORlQiTjHWhC1q7JoPMXu2C20IuIWzhtejCLfvlqvVCvKsriaefeW0iu6KcZ0xKR0bqbWllD8msA4rTnwQBk4+ok2n+yF2YDalBu65A+LQBk9epcSB5geOARoKtHdq8AkC2PTKF3dtdTDyKEcl3jioAccbCEUwGshZAREP6dnbDYIrAdnEhPcSIgBsF5KTFbHnmItr797l3N3xHqwu90HQvRly1bdGcgaQQAMlIEYKzoQsgXEio0O8rNBp97tHPa2xodSFtbaFeysa49mLI03vcxEj3M7M8OamzFm52dJblgeHl4GR8IUSJWLYzDc/U4geCg/DzMM+F/Fy+eDwE50znqRhXA2/7vw69vEEnF7ocO5KSjsfFGfXRImyfOE70uWL400FWytJgWYCC6YICWN/jpv5zup6ef0TSt1MAwF6yYHEROkodowxvfoksl++iGlfXcRDBskTkvz377WQzIu+nSg6/I4+V1WciFkXtkNSx8o2ggtoPOf/WfnUcvxxmDhjVi1MPaz+TMstINOBGOme98jvqiupCzpJwOPvO/PMDEyfNhH8vSeQa7X5kLj6nKouIda6h20XFqKa0RBywzicaAwwwEZVlHIqZWz6MIRIcqs497KVi9uq3jiTYTAWHalWkKLVqVk+/DSjQojlnBLliyvwYIdlJCm4IVHBnhm7N1HULzUnfMM9aziwrpMkA8uz9JsR2zOmwqlTei4X5nLo0leJ35e7TI6zPPrAENq44uX66XCElqShzAyG18zx0AJgEYNbRKBIOLmenfskXRudJB3eLv69Dhc7Rg/jRxT3z99ROyLa+fOjVd6FuVlddB96qQLOgsUH9n+1nJK8IRjJWrS0CDPAAdo4pqFBXBZrmTc2UEMPmUgZm4diotyxLxPGtKam/0gt6lMpDHgJKVlKxmBuORDJcBDpdEuDzygzy4fycoXYW0YtUqWb//+DX596EH51O0EbJnJFKcpstwbpAffP9f5Vi/+7u/qx+f+92LRsypx96EgXbkg3fkv3t1Ajemgtm0q1AUrFCUWg/Ny8oVYqIediRDaEz6ozfCc74OExWxt+Vl1/nKT306bwCb2PTrqEXdzWanOh0/cQFOUD4qLSmjU9sOSBX9l1e3IQeLjnBEqHcwhGgoaeHzEKu7NY0nTNzlVGPAtENDvwnoRIQgwQW5X6lT8y5hlmWzWsv13f4u9FrdFzMda/XKTNq+oxHRvgCuOQF5aBLowqUumlocR1dvdFNHJ2aIQbniXTji9vIbSufkKSOAEJ+uKx66ro4+2H02R+M8f1vJcOXeEEH39NuG+iZRBJceF8xC8Dhg8XN1IiDWM7Fcrow5htC8tEEAJRiPK/1No35KMUJ5tFE+/dwDnGhJu2Olg368amEcvbGnx6WS4bodyrVlhCAvb7QICO7TjYpxvdDUP7l/03EMp0WNxuAY0mL44S/zTtaMHBl57LEiTAgjA3qrGe/Y7ldjUbnGEV3TAwF4a6oaj9lGnzZ8AIfDfa6wUDc0x3AkjVUF45JIRKwfRkQQeXLMM+EcIPzVj1YyM68it8nCkA5Y5ssLeYRZs2aJfzvPQHmK44plEyzdLSalsbiTd3oH+7AQ/Vevbb1jkBScnGekSxhrEB9qv4nQmeQFhgAsoc4bvN3s2dOFFnDlytWQlz/WtU8EgIzneuyL4NnILVs2gttdM4Jd8HAAYq4n2DnGDhGbc9gNsP1cHn10PQY8g7Rt2y5rhtL9POx7NsCGBwTMDeZiMjBPn14mpg3Hj5/GwD5yWJIw9d7cOw5TCZQpDBHsMB1WjsiCwBYAZGZzgP5jO2aW/5Nq0D0aEJ0BPQpULM6zdf8eOFt2yZ4NAAAgAElEQVRx0r8lb9DNArgfoQSbdRkNSFxLBt33+tfo4oYXqC2/WmjGM16GTW5rOg1GI28C+NVnv/oPTkZbI2bnY1pJlUV7EZwkUPoJ89hsWhb2tbUcNmiYtuMJSqstg30wh4DD6eAXvu2ZNLSj8HwNI9rwWkL5xDMlNGX/Qrq6cQ+1x6vBD0eXGWxIwcDFr5cZfAx1u5GRkobZlNgFEWrOPrWfZckryQdNwrQQFCwBJ+Y6GCjYwMTRiVigIxQFi9dZtCoPHUsuSGqMvg/zN1EmJlhKQIM9VHlJaCpqq6BjhcyEHhqYpKQkwLWqUNyi2Pb20KGLorUw37SthTLf0pNPLhcwkJmZBO4wBtWoIOxuxd/mTQxCq6sbEa1Q7yMuLpLWrZsnNtwMQFgPwsfk+sMDuZaWTsnzwcVHTHFRHWgg7DbNnFkMMJAqoKHpZjvt24d7hr5g/sIsWcfak15QPXJzM3G8ADr3HkoGuOiHM09rGyhc6WkUGTUEANKC82fLcUtKC6Hv0NQWdK7psO3lEgN+1a6du+T6wn09dA2z335cy8r774fep4MycgppyyPLZNtoXH88ZvR7errpu3/7/1F5xXT6yte+DrtR9brU0RUIUYNOfT4WpBs3J17Wr8QGIjbtyuN4pT+40UCJOZ+tDXGOpwcSDEScBH9YZycfDO5D2HrX1n3YiQi7tZ9ur2XB29GrqBsdoKjufnU/9fj6KS4aWeXb+6Qf+/arr1FEtKKu+fvUoCsmSoFILgiOQdPlTkgNDarGxWeNzwJ6Po0TFvI754JpKI/NLIvO1bMYXucFdBlgoxvpJcgJ0tU1SGfhjiXXBIF5cVE8TQMIOXICYLqlH65YmVQDS9+aaz24Tj8V5sHp6xa0s4iEVGC7qdCMVIGKdb0OTk899oCYNROKruQBjBpceOzq0Qibd8BvyRT7W7R1H2agyN/dkLEGtEGQvj8GIH79LIW2ptfblC+nrbY6Lna7cvrdcEZ2+orAsHAyzjp0N9QkDWJ8rP/QoLK8JJzYDfbkedDZ9Ek4AsI6EFXYWte8YLw3K+u70Tfadd4GIMYOUY7rXIdJ+msBLedJehekLtxVABL6RBxle/ppFqBfDrkBiIcjXKFajV5s1N8xqEBbohsfZ0aSDUFUPyhHN7MgQmPT+ZccAIJ+JTMKGpAkRADrJJGqqrBuPzDSBRQUNIor4NmzKnocXPhIIQFIRUWFzNqcO1cV9FYcMrJe7505+MQL0eWFj08IPdYgPuQLmWQEROpFiJmW4M4jJycLotEiZB0+HLJijHXtHyQA4QuaM2eGRD8uXLgS4vo+GABiz+q6FImJAxC2Ol63bhW9/bYCMsGgSBqNcQIQ3rbx37op74/VDNNoAIR/n1v5MGXcnEr7HlWi8pEACP+2AALwG/Pfo+bysxQ5CEH4j/5AGoPBaIAA8O9P/+bff2gAhF258o+tpsSmPEpoy6bbU67QuQdedN79RAFI1nsLKO5GNt24/wD1pkMUqm14xwtA+MSl1+dRfH+SgJCPCwCZWVBAtzs6qb655a4AkCefXCmD+La2LhGMcwbzffsqRwUgPMhfuWqGAIqOjl7QlaCPQH4Nnj2+cuUaBuZ9+K4boQFZLDmjWBsi+RDQbvFv/DeDB/4e2cZ3B2hcXIIBSCzyEGzcOFeiFAw+rl1tlra5o/sG+q5YKi7OB60rTTJbT8lJEQDFOq8+iGCZopadnSFc/dbWLgzQlEh9JADS1d1C12uqQEkMxzWHU0N9HSVA2J6amokGlwfF0bTp8YcpJzdPAIgPgOu7//NvIGzOpd/9P39fjv1rAKIAyDnogq5frqM+5ESPAeAYQtSDLWRfPnCI6jtUBOReASCRkWEy87t1ez0m7HR02tN4q4Y8JzuaFi9IQyK9NuiMwmlGeQK9vr0R344aL3EUZTqASH5uLAT4fcg/AgpXQy/qIUDepxiAPLA8ki5eG6C6m/5PLQBRAvQMTLSEiJpJu/fRA5BZIkAnOnWmeUIAZP58P8B7F9r7C05fbi+MCECysrLwUOagYT/m3XGMCAgnuSsqLLgzjUXIS7z7Kyumlcmg8PIVJYabaPkoAchEIiRj0Z0+85lN9Npr20NGgu4EgIy1j6fiTRBo2fsGJyO0Z62CB/vDkwa6oj0DothemvMJ2M82mK7lPb/Xe58HTFyUS43qkJYtWwDayU2I0RudXU2ERK0ASUCLzynGncILz1D7R+W7626+0ky5/13b8GLwE5mmfjOCdY6qRiFzuqyDbuz+t/4TXS8+QVfn7PMamuB3W5g+9dg6Sq+eSTUrtlL5zs/KzCfTst7/0j84wMUGMLYg3QAC24repZKEjoBYk1cSRXEmpfSt8t+5Z5dS4amVdHHZm3SrSEVx7IiLQ+HiKIu1n5mh8/VFUubu+RTVnkjVj75LgV71PJ2ZZVA0hAqFEujBsiMyd5eHjDAdxy+pnU3xg4l0JhmZ26EJkWKL0Hlbcx0musGbOVQrnN8RrPNJNfI0/9oULD6OcwzeT1cd5PVwpolsYbozSQh6A2a4wjHwXQPgvuvEWTAfIDfUs15MUTGOOeEQjg51DI9ee9sVFx0//fQqgI7biOZdEV3Hhg1cr2/D1eQ6wEGn883wt2/n9Qng75XICZKbm0bHkYvj1q1OdET9EJ1H09QSRJZO3iDOms431t3dKxGLo0cvYbsOFWHB8HTjhkWgazVh9gz5qOQlskhXzxaHcWQ+ApHShTKT19jYDA/9SgEY5mE1t6hvLx7RyAfXLZHM5k0ANCXQqDA1qhsZ0iOj0uQ4rEeRbTHpFp+gqAfx8TF06MAOaE5SMMvdgf85cSJyi5xpxIxgHC2ak02vvXsdg8gAPfPZ+XBDyqHEtAJau24Dvf78/6bMnBxasGoLzSpVAngGW1zi4Ljk19RSjp5yhEhuz5qs4G+pu08NSKIi1f7cftjtkh19uhMKlj+Wz6vqAkcz3GLeP/IumNlwEaGr4mSpxhqzH0c/zO8dAy5rgp2/kIpQ9jORlZ2/3EediGz5kNelA5GoKNTJLkSSD1y5SOduqMiY2XYQA/TYGIA8Pi/MDjh6JcucnNBEfeCCFR5Mj0ZkM8BhYV2ctCR+RHedxH+6bbAiIXZfwruy/iMf+T/27td6KuspObMzet2UHCQmRDLDQVCNTsCC91YzxNhWNMW8IwYh2ZmwQS+Mg61vD9XeHAQY6VfRsCBaldCErfCzeR/DWGS4Bu7rnISUPHNvhNccAGVHDi4hIiA+REBMHeTEh/bkYsC4oFk6MmeizqIwBzgMZdyzxIc7eJKWL0JHZPF9swsWf3JPPpJAP3vDSwM3kxHynkHfMw5NAcvcANMVHgqieS0jUbAchywTCeJ6PZ4xyB2J0O1KMvYyZ0DniZCzZ7UD4Ai7jEQ8HysCwjlanHCqrvs+RAjDdGJPCX6ZBJhCl1QdT7g2EuD3vXJFJhJydtG1Gx0OABmS5ISj0+HXrUuCI+FpRL5DZ3cfEYDwBbAQ/aWXXJGqXNUYAOReE6IXFxci3K94uqYwSCorLaH39h4cu3aE2OKTAkBWrVoCnna1DJSDy1hgIlQEZKx97HNMBEgFX9vdBCBMDfnsZ7fARnSncMNNmSwAyc3Npvvumw6ucCm9/PJb+ADZJtSykLQAyLrVK6issJR64RhysPoIlWQWU0d4C9V0VFMLknhNFICUnVpL2XXldGHRNurIq/E8Po8zFtqlZT/8L8gX0guLTD9F9rHrRRj1J7RT5ReRoZwbIasf+TAASOn+TZQGDcjFpW9RS4EKSY8XgES0x1H+6/dTZ24D3Vx1QqLKkwUgHPnI6s6loo5yOhMNp6dwaBfuUQCSA3vYDLgvvX/5qjy38QCQOXNKqLAwE0C5GaDARLtdADJrViHye5RKZ//uuydp/fr5oFd1CRh5+eWDowKQBx+8T5L5HT2C6ARscs0AfNVKjrxW0apVsyBA5wjFoERWdu06hajIMgCFSPrl8+9KXeQSE62tWS0AEhvfg+hGBvKQTJFr2bnzJAAO5xFxAUhH122aVl5IFdOKJaLCkwxJyQnynTc1tWJdFPKWzJFzBAMQdsrr72+nluab9Nbb+0DNDEBLkifbHn2/niLhbDW1MJnypyTSzgP1VFCYQV/94iPY/gY11V+nwuIizITHUXbBNCoryqHS8mlwxlJRlk87AOnpBZ3p7EWqhxlBGxyyroKWl5eSSr88vB+gS2v2DFHtIwYgD6zJokuXO0RwPqxYyf74N1dPqLbksX4oAGK2Y6pf3pQYmj4tCSAzjG7U99Hlq30Qu7tg8JMMQPJywiHcj6Qdh1RkzJRPGwBRNrUtMN/xZNEcXt2G10BZ82EAkEcQBdy56ya1dwLA629zPADkmWfKxcxqpDIqAGEh+vHjZ1T+j+Ayih0vC9Hf3bEHs0UqscxHVUpKCsVRKVgozJ3RpocepNffePuOLm28AMQcfCIDc7OPNDzjQeij3MFY52UKFmsVTp9WM82hykjHmOy1TXZ/+fAsoZ59naGsfu1IiMM1FZF6JLjk5XTpUrVQNIKLywcG91uPxu1zcdTDXm+OzXXsscfWg1ueIB3R66+/Az47AxyX0hUB0Xl8XBx98bEn5Ri8L+cQqG9poLRkcNsxS9ENwd4f/uiH9L+f/QIyoqcR5I7UE9VOB3J+RT0RqsFiWpaJgPDfC45+lrIbp9FtZPk++cDPZRsDJEQkqUEFc2iT6ooo/lYOFZxcQ0OwnoUCnfqju+k63LG6p+iZZ96fXS0tMOKxuw1iZQqN1OJlO3KQIG2IiVoER0Yq9jxO6XVldKP8KNXM3y3Xb+cSkb+tY/G1RDelUMEL66lx9TFqrVCRTbH61dFro/UIDIDXi8iHHAPRD7/O8yEZzY07luHk89965i+zuYCKukvpbOIJ6kRyOo8NrxMx0QN3EZPrmmSL0K2cIE6EhB+OmYGV/CJ6P9GO6NklW5BuZ03X+6kZQh/NLy2m6wC6zaBLqWemnzwLnfXDDu+OgEsbBuUV+cT6Dh6UM6DIzk5DNPQgltn+2v0KWMfBGg2mOd2EzuLWrTYklLpKTz65QnJw7Nt3TvQen/3scpk5PXz4AkwcOJ+LKp97erlkl+ZEhWytzVa9K1aUQXfRCZrWTNFU9GJAevHiVQjLa/HNLBfbWgYg7IjFJVLngYiKTEDXp6IT69aXITIRj+hJP+3bW4lkcWrWfRDZ7LugbeMSCwvcjRtwfnzXV6pqaQbc6Zqbuyi/IA0JdbvxbcYiIqPATWKSynLO3wdzlrs6mjA7f1ucvc5fqKVTp0/h2DnOOcJxLVwWzVWz84feb4KmJJaWz89E/Yil7kEk7UK+iILsOJl4qL3VTc8990+yLb8Kns3nEoeIpnnpgxCAmghqJwBQhK68YX5jR61sMU0x7ZBw/IN0C6HaQ3VuN7u5LOts6c72/ADsWXt9Mh50GL2H2dbOfs6RECNCb+m8TUM6m7yc0+81EmmDtrS5qZfO7ThJndCFcFSjoa2FXtsPtoWZOTfRC8z+R8WoHC3hQ9AhIQkyl0HUI6eNQT2XXCAoYe1aZCuCbNuAREc7EAFxKqeJEFp6CjsCIuLzVVn02htuOyjnMP2yaJXcj8XWYnhelP7DzlTtgBW23uV6gBw506bGUlpqBAIJPqq61gtA0k89HHXVDa89JuAIiDmfybPDx3EYAPw+TANrN8byQrQNvWUFO6RD2WEA8z7YSLv36Z3h5nOafte+nyHU44AJVdgJqJyILS5YL3P0gwXp82ZF4f376WKNjpDZ+hK9zBoME52BUMV5rOGIuASPTTj64XwH0Cc4+iZbhG/elxUBsccisr8tVAz1Iu/yuqeeKqdXX70iFNU7KYh7jbqb8hXQ3wIiXPJuEXU06+SpOm0NInG6cw8PV+1NQkI0bVifTa+8Wos2cMDJLeaH3fJoiaGTkyPgisgOiW+NeH2jApBly5YhtN0odorDyigAhIXoTG+qr3fpJ3fyYD/IfdatXQ2Xr/eRdCi0C9Ro5/4wAMhENBZuY+E2SlKnQmhB7PtKwmwpU4W2bVODvFBlrGNMBkhMZl91rcZRyhJUjHDf9vO0O+7gaIoclceBtkKaP1g0WCMfQw9orQYwGrkYnn56M2ZamzHQS4WYNZV+9KMXZBCm3g1AQyY6uEVLqby4hPYcPki1bbXijNWPcHlULELhub30G7lfp9/5xS9o26oV9B8FZ2iV7yHq8rVTp6+VDk17SY4VCRG6TktCkaBq5t2YSdNPbKaacmRF145Y5t1yXxbsiBWDXBwztz5Lt6aepuxLC2ggqpsCUQNU+bnve8CKfQxTtYKTAPI22qhGbc4dpd5RQIMtGLUoVOqZuAyBzEuzqezEBtr31N+rY5ixdIhjJZ4tocxdC+nGlj3UleNG83jcZtyoBrUGRI7Vr+oLC8kdCha7YJnrsXKDDPXpd4tWPLkti6b1TKeaqCpq9KlssAF2xtKgYKhXd9ZBQMO5Z1uQbufwsEGHyRMS7IJl07v4WWEfZ9CFAVQkXuyymdNoz0nQkJwBlf4uLJAT1R8J6tNqoT1xBvOGhlahSc2YUQhxeIPQmAIWIkwAHYmzm5eV5YjZwMsv71duUrmp6FxmCB3r4sVaULPmy74LFpQCpLTTEUQ9mEo1e3aRgB0GMByhePXVg9BtzBE6VAQoADGo55zIcOfOU1i/QDQgrN/g5Lc/+/l2euCBhQKkDkA3wInYfGGKgpWelkT3ry0V/cbbW6ERMZH5sB662ayoSwOcbwCFdQZlpQU0a2YpRMKNtHzZfQAkDaJpSQTNise0vgjV2SYlxdDNhmu4Np4ACqd//XfkpuDCFDc9KB4MRFN4lBaRwyt/w6p0OI4FcKwIOn6uAwBwkOISInG9PnriwVLCT8hKH0GcE/L9mj76i//nm7R4voq8sH8F5Pmy3NvTJdbCXNoAUAxVKFy3Rb4AT+gpUbYNJEINgoXOY7X/I4nXFQ2LizuQNjkD5KPTif0IyQyD20QGJIN6MMvn6h1UE47YEssKKPQBfAwY+g/uVB7lUB/aoGjqAfh9/Ydv0y1kQz9SXYl3cxuic8U1H9SD1cEwnasA62JiEqmvy50k8ncroB1mzxsZQwe+Dg1GMGTW98gruU6Yv+1/3W3Y+4vL0sXpALb9cHQLMQHLR9GTRuqm3efHOqHgRLXDBrnmqWsAYi4wgO8+Kx3RtaIYRNeiUJcH6VpdP9WDpsWY1Rafm4Gyj93B5BJcyhzPvjjvK5hGFCxIN5MafE+IhJs+UcBYCIqNPfEXZoRNaH8CJu8KKMmu26Fq3Lit8lk0Ls63+/ADUbT7WC8MIbwTf9LXGlMEqx8WQbgDqoYPum03L3bAcuhoNgBxBPaA1BbgcYCb3QmN4fDkVqo7X0pJiUY7OgWD9Jo7P8hYewIYOvdqwCWSggbMQACdiU9TsALyrap+zNTh/LxERJKTJALiB1Ax4v+xAEhx8S1MbGXTwYMjM41GBSAsRE9NTUVoPsQM+cc8I/pkEhJ+UgAIVzK2jH3vvUPo+EOEmHWjNlr9ngyIGO++TN1Yt241aBsHMYBXnY4q9zYA+eIXP4MZ11uw1ztGDz10vwzCfvzjl3VnEaCZC8tp9eJldPpSJV2rraXm3lvkT9KJCDUA+VL+1+iLP/se/WRlCf2s8BJ0I36a07ecivpn0PYZ/yrHCgYgKW05tHDPM0im58csagSdWvEitU3RtJwQAISPYdqiaW98AZnCM6hm7evUUVDzkQEQ7jNW/vIPqb7kJFUt2jEiAEk7MJuSzk2lG4/sob7MVjO5J8/lbgOQAFyy4v1wheqaR3XhtXQ98uo9A0Dy4ejEM/4Xr9WHBCBx0TGSvbu9sQfUp9mY1YrBTH8c3jt/Qwyuw0DHrANwuOgBINOm5dH8+aXyOwMLFoQzAGGK0pQpabR27VxkMD8h1Kyf/3y3JAfctGmx5PngYzG164EH5gCAw+t/f6VEGRctmioD7bi4eKFPdXR0i0sWRz6YjsVDWI6KPP/Cu/TsMxtkzPHSS/s8AGQITmkpkG/cf/8cevEFdHBjABA+35Ilc6ioIA8JN6H/6PFTAoAO28cxMzIGOawiwvrF4agRUaRozOjy4Ov7z40NQGaWx9MMCIzPwJb1QjV0JRhnMwDhAu095RcV0FzMbvdgVBaLgVp6RgI9++WvU35h4acegGz94Ta60lBL5+qQx+UeAiBxceG0eWMu/eqNG2JiEKp8UACEz2X6xpIizhIeTiUFUXSjYYCuNwxSbaOx11aD+48jAMGkOj2wLIpe3YUJuSCA9GkCIKz/UAkIQ2skRht7jfu3SQKQ2bPgBIhPgF3gJgJAli4NB+ujZUQButRzae1HKCxEZw/fnTsPDN/Ckw/EKziarMZi3A92EhtOViwfCoSMFS2YyOWONwISPIgfTbsQ6vxsx9sB15yrV2+EvLyx7mm8ICJkAz4BihkDEL63XbuULapdeIAymthcGmmLr2ueEc96mNke0c2ZsG+ImUN7f2UTqj4bW/RuhyP5WF/96ucwQ1yPBEMNsP9MAvWljH7wg1/IfnyqZcsWYsZYZWLmMogZnlf2vUktnaCTpAE85CtQ+K3TcAYC8Pj7NZGUEJZAjw9+ndrCmmnHnB+oY7EIPUML090JQwEVsw98hjKhB6mdepyqFqvEghaDwEOrMjMb3Co4lC0rAu/8zuc07CAromHb8Q5ak1qmgZHJKxPJsClUVgtkogULXv4mxfek0/WSo3Rl8TueKIrcc28kZexcCE//MGpcexRZ09UJeX9HDI9lf6cWnOtZvkAHC7o1HYMpWMiQLoX3M3QsI0zn6IfZj2lbegaPM8iXt88ULmxleCXE6foFmkgI89hNNMXO7WFHRsxz86xj+os+lk3BkudmKCTqd4l+WDa9K2ZU0KmqqyL0dor+PQM5LNYumy86h23bjiIilyiAgM0T2LGN/2UNBgMQpjTZdB5OErhy5Uy4IV5D/S2AKPym5OBog3g4Pz9DfuOoxhNPrMQs3mGJSPB5HnpooQAVpmu1tnZKhIS7G45wxCIa0I3Z68TEFBzv/2fvPYPkurIzwVPee+8NXMF7FDwJQ5CEo3fdaif1jmalkLSxoV0ptL82Yv/NKEIxuzur0ciMWt2tbtomQYIgCEcABAreFLypAgoolPfeZOZ+59x737uZlYUycEVKl8FAVuYz99133XfOd77TIApbixfPgLe9FaAkWqRyWXnrt+/vpx//6GVQsYbos8+OYaxi16JpNeD4EEIs6KWXF9EH7x8HqFAW0d7+FuruVdRE4wEJhZwkx3tI/8C4zcsrojXw3vAY5eD4FuQkycvPp9TkSFAiQ/FdK4ItG+lYBWJiDO+Q5X9DjSQsrL2kPCZrV8SJ1PCtGg+VL4qjo6d7Yf2HB2dAUcIiAGQyM9GGCxPpOizZ5bPjRBI2Mioc8Q/DCI5fDzrbK3JsOOrmGVCBqH2w/Bs61qAEexKoSsPIHK5zCVhWa6YY2zQc85zmPdrekBEUrCDULTeWwcrSHusOXhN4zl3Voy2nfaAlmtI10CX5W7iEROAoW8ObzwH9hu9x6ouT9OBePf3yy69AxVHnD2mPYwxocNIOfeEUFaM+h8DS7xtU47mf1bK0PCvTIRHWL9+b+SME/cTTaRKs8LvTGbnFG2hqanvO9YSmKWgsOcoCAWfPBQkM1muJeAgcizxTpVyDWOD7cBoHH+w1OpypS44n2Ics8v65IkwAOseLMAgpxf+szHW/bohu3RsEJ99/+xY0+7mVV8POB+JYdYBn7HV8zL2HRQlzBEG53bTIAj8riFPqkc1CgXuw14NLGOaBooIwSowPpfPXhxypW3veCSYnLBRlmzbmcHjNvSwhDMsD6AW1kameUh29+Nl0tsDx4Vq7JkeJst/1WJ/XrctDuoGOMeM/xrrOpH6HR9EMGuMB8WE8G9ljBthcNm4ogJe7G8Yk0B7Z0KPzq7jyyMHv/tJL6ZJLcLQAdHkf9nAMdpmggehypsMb0Jdxz+ZAdJ5YJxtjManGnOBJj1zHJ5wVPXASsIGAPVk8KgDJyclEEGo+9P3PjtqCDwMhTwuAmADWYIkJeaEOBAj8MPZi6z/huHKKbrwIpkULEDk8Z8sFbH63g+T4Pkan3wYgfMyPfvSmyI/ev18Ly2qcKP3s2rUPm7ZlVHH8HG3bvhGbrQQkseqi01cqafXiZXTwwlEEZd4DABmWTQqX/725ncISPfQ3z8GqihiN5WHPUXZvCX2T877EgRSHzKSk0GS6Netbme/1XkvW/Yx7ZRTVlUjF11eJLOv5Lb+ggVSlNDNagDmvo4HyvXYeKgYifnmpAqhUNhARr3kQgKHej57/AkAJS/Ku+vB/of7ILjrxqubNW8ew0lX++5upP6ONGrZU+MeDWEmHed/mULCCAQ3EgxhQwUDFievoVROvypRukBazN9zveR2c1T9HFLKu0jVC5AH5TKJCfi6jfGWBEfnOjuGQRuAb6Y1QIECxvzfgxgIuhmoVHxlDC5Bl+9glJHdj8oIV+8G3iPfFAiCsFdDAXg/2TvAGn98z7z85k/mNG/cRv3FTPbe1KeU+z8kEs7KUlC6DCladunmzVv5//vkF8JDfkjweTLc6d+42LF736Z13npNF/8GDVngurwgomT49FwCDgQASZ0Z46di3d2V/X4gA7oULS4WW2NnZD2CDWCdQxC5erMa9Z8OK1oNxEicxIUy3YmoXx25s2MiJCj2067PT6OuqYcJAnXrQqLx9vJhyCUeyNC+Sa0pzY/MbDtrLli3L8JkNCWyECKXMrGQAlhBpI6ZL795zVoAFy+tyYeqX+hvXDU2g5IRwKl+SSB1IQHf6Yg/aJQTtyEnV4mj3N8jqPKTuF47xGhOn+lB4VCzNLYmmJWUAL0y9koEUQguXLKfZCxbTpZMn6L13t8uxNy9XUlxOqXxualU04aLiAuTQUBvpGKcl+1oAACAASURBVFBfonQCDH5fnJiQizGIyOZYv8dAupZNx5KT+JnsuA/rs7NZjgM4spLZ8TlCv9Ljsneol/p08kGeD72aF8VB2GbeNN1yAB6Fb/afIG8tQFpcJFXW3ONsD3TkwBka0EIdYeEq/8ogrhXB0n4ooSFusruBPiiCWVjbzgXCx4ZxXIgZ8/h7yKepr1IJi5rIB8tkpr/TAOTNV/Np915XelesNsayMZrhTH9vg49AKhbfTjbS2u7Bv9sAxKG/6fcybD2zTKS4B8eLlJVCtjw3SrwzVfcH4RkZglePfXbqhch70/W1+4JsHgOo2WzEsTfmpk/Y/cJ8p57HtUrJhpRbD+PbUHr4XTr3MAuF1EdTe9DWa1fEUnUt1L8aXGU3e5+h02Gp21oJFVmxi4v0c2ehMQDEotFZ/U4AhrESOVxezAMWYAoG1p9GDhCO/9i9uxrz3cOldu138rg+Mw2WC+cys/tsCuitXFpaFfXw9VeLMRZqpY5hmLBNTpmxAMhYAejSb/D/qB4QPoAD0Ssrr4tVyK88BIDwcS9u2UiHjxx/5oHoD3tZXMeKitOTigMxknKPqzMEXudpARC+72uvvTyqHC//PhUAiGmfJUsWirfj1CkXME1VAMJ13rp1I1ysnBQrRCStGfCthDWaqSZMa+GJ/+TlC3Tx+hV5RF+snogsALLN20XvIlvzf3gHmyFsaBJTY2ll0w5KH8yl7rB2dEW2vmEB3/h3fgAkoSedyvf+PoLR71JbTjUVX1xHx977aze3xygKV88agHA7rPjgTxCoiPwOb/6NtIvZvEQ0JFP+B5updWUltS1W2uI2bVf2RHpGe9IAhO+d2ZNH6b50asZ/daDQqcry/9pj8RQAyIzsXEqC2EFGeios78N07sp1mj9zGqXB87H3yBnqbxkS+VzexDPl6oMPjko18/LSQceaIxSoiooboAuqjW4gAOHvGDgwler48es4Z7YkJvz88xPwkM+QYO4jRypp27YV4q3gOJHnnpsHOlayUKdsYG82tOXlpXSiokYAyOuvr8b60i6Z0qdNyxNaFufa6OrqgbcGeVjO3xYAU1aWD7CP7LsAQey14c9f7bkgwMWDl83AZLwAhJ/Jg3cUgeswPeu59cuoAzlLjhy+jPgO9RpHAyBFkPHNy46iWqgW3dd0GAYgTI4uzougmcXRtP+kTzj7gQAkPyuS8jNBMYPC1tzSHAn4TAbNmePxBgC6/vRPfi7xMd93AHL44Eny3GuXdu5GQPnt/o4pA0BKkDQwH4kEj3xrSe9OIQCi5hiAGGygM1LDqDQfBpnsCGrgeJHaAapvGobwwtQFIFHw5rzxcgL99it4vaxYlWcBQFavKpJ1+MjRamnWuXMyqfKSiu970gCE4z/Wr8+Ddxee1mdQxgNAYmPD4QFhKiKMoijjBSAZGTFYG+IeGoDO1xsTgCxZskQkCG/fvuPfRGMAkJXly+guLBtTORB9KTaz7R2deDbV+SZUnrAHRAZAgHtcXhgmwsfpAeFrlpeztn8D6BD+ah+mPZ4kDcs803jbftmyRVQMS+CHH+5yTrEz2jI4cSxufoHkrmpGMG9SIH0q8JnFaqUtXKN5QOxnMccykJw3byY2aXFwR16hd9/dIZupz3cdADjZQFHwivzDb95XE1409NG1Ko1YSLOVZWctvBx/fmaA3tgeR5HFcCdrA1QCqCrZPSU0u2MFRXpiaM+6v6GIRKh1afn77Jq5NPv8FpHYZcrOnflHqH7OGT/5euPpsBWubHXJYJ/t72xPiJ1M1bwcOyB9LAqWHaBehrwk0Z2pVDunAnEglwRUcLB56rH51PT8GeqZVuuKlchYUXeUoHgjec8yvEbxylCpJKO5OpYpV6yKpf6wKFj6O+8oFCwJXNfB4uxhiUX2+dlURt1QYLrpuyUbZOMt4eu6nhG2ouqWCeb14Gew83zYx5rnM6wS/Baq6UgbkK+JN7F9oL1wf0tALosoWMS7EOTLikOHKi6QtxPJ+HLSJP7jk08UAGG608svL4f7v1mAxcMKty8DAwYsvOFnr0lV1QN4RaKgRpVIX4BOs3PnSkk+yCCH+zh7SO7ebZCYEqZ2sdWSx1FsbBTARBbOb6Ju5CR59bVlUM5qRozIZSzICzC+s2RTwF4ajg2pqLgqwe6vv67yhnBhsMEAhHNSMBhqaemgAwfPgoIG+o+2xJvszuGgrAwNabTN7W5MbmgrJu+ojqOs7JI9GyBfCrweJiA/NAyUKPy9fFEyJSeiThe6qR0UnxBHMQjZtjXVaMkcjmcJp28rVaDrUJvaaGeWKBlfzq0wgAzhcdGh9PpzieKViQDdJwxm8WEoy1w4f4k2r19MXUhiN9DXSX/8F/8nXTp/jm6DrvT8xi10cPdHADAhtG7denhucikOMsVpKdo7owcCz1+GBsXWTeOlVRZ3l1oSuMb4BTKjrk4gL1uR9dzkBpWD8jakY/Jw+17d7j39rrBLODw1Q9pSPaSpjVF4py1NPXTrFOiL2Fs0NDRSna+fvjnwLShIOggdYgnyPuClGtYDmuN+hnljLe+GKZHqs3g5jYXCyZotL1P93uVal7mtR5hc2R1hTWTPr02ny1ch1Yw8Hn4lwHNgx7bLvSx6j00JluriNz96tOYj2euOehfacGEpPBqPAweoO5QvHBmKmC+7lOaHox+EUkE2x4vAK1LbT7X413+ixARi6mntYYyAVTAWgH0P7j/mmCETzM514UB4zdGVvBOmkW33t351pQUIsM+NoKPnoKKE8WZ7H/hefvQr9mSYjPZWMLm0w0MC0v28PlpFTg0+VYlIgHxmwbz+2iz0vx7a89VVzGMxtGN7Gf36V2cxdp68R4LjP1JSojC/KcDz9ItqCxb3MO+A54kMJG/l0traCrGReORtSobx1NQR41F7lplRMVqZOTMZhtcWxLaMzqyRceH2lOCXKikpQSUKsHlS2WhHFIkFsbmU6ogZM6bBkhMF74my7E7FwtSjjPQ0OnP2wsSr9xQASNDmDgAg5pjgm+7xPVZhYR42J1mj0rCmEgBhKhZv5ltbA5XZXOUGw/fkpzcLrx/v1lINsb9nSV4ZFJaL3aYrBOPJKv6o3f/dxZ2vxQsRX7e8fAE2eg3YNJTT1Su3ZGzMnjNdciP85rNd2Mxg0TbgA+eFJkIiOFPtNnMhEPD56W5a8aNYiioY5rhZKZFZ6veilvm0qGETnZ6PYPNSBaYTW3Jp6bG36cG081S96JAb9/GQGBADLPhpzHo8FhiR9tLzkJ2I0C8exJrL7eSBjqfCbAjxr1lTQgeiaN7+dyimN4nuzD1KvU1DFFeVRw0vnKDBTHh9rGa2cabtAWHFTbOhH4bKlRQBGlo1hilWvXrBZ3leE2dhxYK4FCyLjmVRqZiTzoAmDGCgZLgUIrHRdG/4AbUP62Rsg+yydkEO4W8pDhULn8cEI7zJUqc5GxQGV9hsvVxejjgYL+IL6kHDaEQQvpemIdCaA9IL4W3jPvv10bMidZoM2tJLz62gr78+I3EXDCg4eFypVt0wN8C/ochhUwJ56gJ4Ni6DQtgsCxQDlu3bl8umn/stgwDeoDPIYOoVezw49wd795ShRNWXPzPI4SD0LFCdGAT19nbhui10qbKBps/IkPsdOnRBjF2bNy8UrwSDgSqoVV24cEcEHHbsKKcmSAHX1DRLXbjfzZmTB0/JgHho+LluVd0QiUlpYt0JeXNvJLZDQGkx49w7HOvkSrG6oCMnyzKjPk3dysiIo1nTkyV4/eJ1SMea92cCo7DpCtPHcmKvzSvjqA3g6syVIXinFJ2oF4BKuiCC3SMU+wGb8xCKjOuhH24sQEA6x+SEiypYS3MzVLo4ASFvwPA/5pF6eIkIKlEZCVDIA9jhMdA9nEQ7Xt5C16/dluv98J118i9bN83cxbRVe0PcDVDKhZMuPqzY8W1eqGUZmV2jfNU7CNqhvkDfMICI/mPA2vDBD+QoZTH7X54f/StUz7EdHV765L+9T9cb7lMb+kR4ZJYcU4e5kotvKAZxIarzs0eK42DUD5YcrJWVjxMfcgm1Nr6cZd1nC1mZ8eaADvRRPdGVFMVTSXEsHTzcrNrPTFKamiUXt9YHsyaoNdIlkwRSk+24QScYQtXU7xUYCha3kfxq5A3l+dVzc4mI1/x9fPbqgLtwgHZe7zjBX3E+ZKDhGeF4kao7fUh42Atjq/+m2l9u162GAwhsMKd/tgGIxHlYRjlzBT5myIwL09Z8Lf1O1iFu6n6DRyhYrLMV2FYMOGwFLxt0OSoj4pHSi0AANdCvQaXjcAyIiaFTfSkMBpq0tAR64/W5mOPu0JWrJulnKNToVPzSky4rV2YD/PRCfXDiSqyPp24uAHFzlHlg1MikzZtKqaqa91j91NM9iLg/xYBiaWuPlkMOcZwQyljuyDPjfahnu4pne7hxf0wAkpycDN32tVA/UVazEWUUAJIOOsCC+XNhldIqIo+nxR7rVR4paeL3CICwhWzHjhckYV6wMpUAyOgdYGoDkNTUJGyyZiFx2nT6119/RnPmzsD4KJMli3N/HK44QdfqFQefiw1AeMPS8kUH5fwRLNtBAAgfv6R1I+XXzaeaGadoILKHZl3ZQPeLLlDViq/lembNfFgQ+lQCIEKrwvy45Kuf0MCdUOoKb6aaH+7xCzY3bTUVAIjUBTEg6SFpVBY+i+qHG+jmIFzrTwCAxEXH0Nq5C4V21YPN5Jlr16kJsQtcGIBwu21/fg0s6kRXqmvo9h14KiKRUwZAdvHMmTAO5ep9jE8ye+/ZczIARCsAUlaWp2RuvzqrLWQhSEpYgoR8oClU3tE5RHoFiOheK0DhtddWITD9mHzPCz8HoHMgekXFdcSB5Ei8x9WrVYj9yATl6RYoON3iPWGq4v79FyXDOoO26Bj2nPBmQI3tmTPzqaG+U/KPmJiHxEQVsL7lxXnYSFyi6zevPXYAsmh+BrKnJ9Lp8y3grPchwDYSmFFvHEcBIGGIWyifh5w+TR5q7UiR+j8MgPz+S8XiuYuOVlntO+CZT0DMzUB/N8UlpgFwhImHi8HTEDo8v08eI33YU6ZAUsgDzxNnNv7Bu68BCKZ/ZwDIleO36fS3p+lczW3EzUBs4xkDkJeQ7+DshQ5qah78zgIQMy8yhYjjRQpzEX9VDCDH8SJ3kePpQT/GFWKf/PJ9uCvrkwYgP3glhT74qksois8SgGzbOpuys5CJ/bcXRSKcixgUrXwjbqs8/k87d5ZCQbDmmcR/qKcZCUCKipJgAJqrPLjH7oCKGA4KbIt4iVT7jA+AvPxyMbzqBzDvK+/vaGVMAMInciA6ZzOMjk4eeZ1RAAgf+Ppr2+mzXXscK/Tjf4WPfsVHjlV5ykAkkIIVrAXGAgzBzmEaVk3N/aBZ0Z0JLQgl7NHfgL/HYbzX+5M/+Z8QsArN/RZW76lG4Ku7ebe9QcFobMYayBY+4yHh+xqlHP7sb9liY4trcg8MxAtWZ+OFMdZWPmb79udh2Y2hzz7dJ6c893w5OO+FYp08fvYcLKuQu45Vm7nQpCHouqjP4Vng9R/sBAUlmh4geWFUkU4kFaasYZHZyGKe7qHCqiVUVr2eemMQnJ2HhHDzOFO1ql2wRIQs224DE/Mc8r0lCiP1sQx1dgymqIeZ37QBcDTvBxsng+YB0Tfm32wqVQiCzXN//QJFh8RRWnwGXdj0PvUkuLxs+z6OZ4UNbYamxAHwmoLl1fQPTkLo5P5AsLnPULBgqfOYRIRGBYvPdVSwON+Hqqh4NEx+EHw2yjzm2DBQRWbjP35/DwYa4A3RsRUcD2Is56Y7MTXIfObrWspWDh2Ll2nce17xNJqel49cCZHU2dNLl2/dohk5ObT//AXKSc9AgHMJnbp8Fd60HvrBts2SgO/jrw+L+MCrm9dQNSg8F89Uo8/lSJA305r84z3MiwwVlSwOMOd+v2sXvE6wypsy2hxkxsz69XOg/JQsNCqmR7H3gaV6W1q6JJB969blMna9cOVfqkQuEqhfzZqVB3BTLB6Vjz8+odvZdELtCcxNp/tIcihjAt6bEE1j2bp1CdamcPoY1LKmpkbEwajFMiJCWfgRPo0AasXLC0NfMpZ4jBz3+TUVS+zYOp9BZnocFRelSmK4E2ebQQXS7x8gwOdEPWtvGmv76IHg8/B3Xnic4GFalUhHL3moqR21aNeDMckrtAcuQ+wVwSAqQkZssLxoWoaPZhamoQ8PIX9JFBRk2mjB3GnUpuc6rh+DL6am8TzUB4DG8TAdXYOg3zCNzEetbf30H//wx/Bq58g9EpGB3Z6/bK9usOSqwXKGcD/x6Pg002d6hrpcChZA4oAjB6fa3BSvTnI2qAPM2XvTB08Sl/NfnhMRDqA6qFxFUHtrO1UjqeTtOnfjUgt6HpcBO68x+nSIo8TJ3i41iEJM7BXnNrBygni1Q9JPEUN7F0I0/zQjPYpWLkdCzi9dSoyf9d08kEW1Ml9Jm9gUrQBSiJ+VH/02eAI39ySfQ8ECTdT2sOt7hEHC2lCT/PJT6c2z8Ypw/ZRXyEuZ6cgvUhiD/CLRiBXpo+ZWjyQ7HILLzihU2XsHPw+QflAGx857ldh9VWfbM2LPD+Z6fC349BE7xXWIpCNQizOFwbVdbA+IX+4Pi/Ll39Z64bG9InxBKxjQWc/1Os4er0UL80Q18G5Nh6vaxl7PpwBAOLZi8+bCZxb/IX5I3f/Zo83CIlxi48JgYMrBnBEF70Uz4j+yEDN422LxhVpCF+4Y9/eAnHIwg9+LDfLHuADIpk2bYPGqxKIRwImUER+cgsU/cULCq9dujAxgH6tWT/H3eXPLqBMytLz5nlT5ngAQzorOUrFnz1aO2gzBNvOTarOAkwJdsOO55ty5s5AbZD0shV2SP4ClhC9cuETXrt3yiwGZKgCEg2m3bdsofOdDB0/JI06bDjnQNUupp6+X3v9it3hCRgMgn53pov9cHkknisJGBSAyHLEo6MTRooL1XQUgEfXJlPnJeuqeV0Utqy7R8r0/o+7ERrqy4gune0xVACJxHwAb6WGpNCOylJqHWqmqvwZ8d1R9kgDkhcXllJWSRneQM4E3o3frGygGLzgLHupq5K3YvGIZJcTG0rmrN+kSAPkPtr1A1+/UiCJWMiRNG5vb6PIN5HWRJIsuVWQ0ABKHBH07d5ZL5vJWyNQeRnC2KWMBEN5spKWpHB8NDVBw0xsMRVf0IUEnS2r7sC400vFjNbRy1QzwrxMAHtqhxlUn95P9g1bNycpOoPnzCwXUdCFQ/ODBSwAFCFLXST23bVsKud/bSH4L6lt762MBIIvmZVNebgKdvdhED+pANYK12AEY4wQg/AyZ6dG0fmkMHTwHWlXt6ACEj80GbWYAGdh3rkPeFQCmGNA0uf3ncQZ3eETOn4d3CCpY00sLJVt7L3KlMFc9PYWpZEj/hwHB1LRhbMaXLlmMvCcrAP4GITaQN2UBSN2tBrp1RsUfhWCfzF6eXgCVg1drnP72tADIxvUZVA0PAf9vyvcJgDgPhfFZkBdNJYVxAkoYhLCgwgP8+6QByMrFsdTW4cHc5O4lnxUAMcpPDJ4c2einBEBKShKx34rCmG4az3bnCRwTHICEQzY7mRMsoaxbm4d26YUHHPmuHPvr2AAkA6I38xGXuH///jHrPS4AMm+eylVw61aQTbrwwAwS8keyZWUz5Lxr11zr9Jg1esoHcBxIbk42VZw4Pbk7PwMAYlc02OZ9Mh4QzgewceNaBJMq6/zTLhMBIebYmVD6KS9fCupGLBbqHsSGxNM//dOvHb53oPykmXBsbrNpK56EzEaJg1sDPSCyQBoeKSxSwX73P8bd5IXB0pCckigB6LdvVwEo3aA2bLIk4NUqviRwleOtBBqJ6nNkjpf+R0UP/bYkkvavdq8bXap/hwfEFM4HYmR4uboBEvzYFPp7M4JJ8QZ6OMy1HYqWZd0b7VhjLeZzTU4Q27DkR5sKiAGJvpVLaV8vo7bVlQAg1bJdnl7xIiW35tHJl/5RquPnLdF0Lf6evR+mWb39ynPAxaPjOiQGxM50rj+zh8Qc6zOeEIAFE0DOga7GcyIZz41nhPMSmPobcMFxISZnCIJpSyMLkYAuhhoGW6i+S1nwHe+GSO/qFoY3xKf57Cyn68aGwAu98SUJQP2XvV+C4w3+P/ro0ukzqAu0qvmzZoq1nC3MV6ru0DRsOCMQQ7H/2GnatGo5RQIIcCU/3QdVQra4dxtvBqtNRUAkoQQxHDxHqxdrrLMbNiwQTwh78z75pEICzNXvbh4cYy23rbB5eamIdZoDINEFetcZp2/yMfx/amo8wEcHwPd0xHQMIBaqAAtxlcSaOFmWYS1lkMKUrpWrpknOEaZxJSXFO/U4evQqguET4dHJon/8p8/lPoOD/aAiaWu4kTD1gl6h6SaM0HFVXSeOMzHB6cqTUQSPR0FeIsDNIF2+1ohYDx0MzWMe6j2qj+GF6zgyo/jA7zuU4t32C1MbLI6cmJYXB68GcrCc0LkxQJ9y5XLxnHiXXOLhqejuU5zpH700h5KRJ+H4qdvwbqWJlyM9NRL5WlrB0U6lW3cf0LVq1ZeSIK28ftUyAvaAB2CQWjuHqIMSaE6Wuu6iRYtgbd0sn5nrbd5ZFPpM4Pvj+dB8Z8+Tw9HID6BbrXtQxd9xLqyeQQUWuesMDOsYF4uTj8wW+iw2SOtYDpxnJI05FmSgHzmP0F+98Bx++v99Kn2kua+POmG5P3n6GrXDQybtk5oJ0QKjMMH5zVWNEG7Pbiv5zHFRpoQNq3cncWG6mkr22hyhJzLUISs7nsqXpdDnexrcoGh7krJiL23Q7rfWBgapOzVR7WOkd6W5/ILM3fp4HG+Heh4VTB3gTuEfkFiUYz4Ci7OOWupS4g3xi5Nwr835RYoLoiTzOudnaW4dAvffihcZEXjPi8rI4GN7/Q4UaZF3oNvyja1p9OWhThgJVM19lmiM8yy2MhYvGk4d8PJsq1Ngbg9t4DDXccAjxkSgp4/fm70f8OrYIY61ehoeEM7/cf9+1zOM/7D3M0panQsDkEHInXN5/fWFkFHvRGxwreWx47nf3aP4G3hVv5g7V7kqL126NKJ/juiv3AfGOooTEjKiYRnRkT3eHtH+A4LjQGaXzYTE2eip2Me695P+nTvhSy9umnzOkqcEQCayQZ9sm23YsEbAYl3dE8zKOUrlJvJ85lgzqcyZMwuyn6vFDf/ttyf8hA/MxMcLb2ByqECpYzsniE05kolyxCIwugJE4CNy3gEub729DdQXcHDvPaDLl6owKavF2QR1haa7+Ux88fgtUVuJMDf8VYuyyv3nRVEUWaRmb4eKFY7EZloxKxIqWMZLDkaD2VM6a4btFfELMMc9gsWAmGdhoBGMhsWTR+A6yMfa8Yt2UkIDQnhNcWII9U0YOMSfmkXJR+dT3Xt7aShDUZc4djGiJ4FWfvlzOrfufepMr5U1yd4fOKCDg7PNngfXG+bEg/z+TB4NZDN38n1w3g4NFFgNy9un5y+LdmUoWgJaTMwjUzseQsFicGLAilwf/8eHxoo3hEtVz31qH9A7IgYwhjbCMZ26n4UM435OcDq8Bus3UySoN53oP/FQb7lXXw8CEVFObi4W80FYw3kT5kUG7wiqRuJLoT+B5tMOekt2Wpp41w4cgyJJl+tu57oUFGRhgzodAOQGFkRjjVP9lT0Y8+cXUXFxJiR3T48JQLKyUpBQsFhADcdmdHf3i8Qvb5rv3m2EkWDA2XjzMevXzxIxhhCoKjAVct8+JQYye3Y+3b3TKpuGpctKEIydLGCExysfd6nyPuJHOC4CcSJQkWO1rZKSLICkI6Af4bxwtUCG+HRuDGxQffozZ0rg+0mfYJCnX3k6lLzmluVyb6Zzl5AcsZPPkauoawHVOziZ1YgMcAFAUp00zulXbNH1hmp1KAY+vkjk/oiilIQwyPMi6zsCxD16wZcNPwQCuETGJdAgNt5cyqaH0POLc+iLI3dpaVk23n0I1d+voXh4uQogA8xB/XfqO2jB7AJsnrORrC8JlcR1faAPYYM4jDwZg/CeDA5CJQyP+9Of/lSEA9LQF8ymgWMgzZznzn3B84d4Yoapa8Bf+KPbgA/Ud9DjWrR5vHr1hpdbz+uAEAMYAMsMGPHh/WsqSP2dFrr89TnVFsgrE4YJrA1enr/9xafID6IHtVafE76aKWEcAO8aYfjrMASvm/HjBcXICwqcWwy1z53DVyxLQ9zHAFXf6XUC0mUDGyTg3LqQ83EEBSvwIFwnSiZkBUqZkMRFBae7BwcCEL8gda4LwKsptlqU852ZpK1NvJ1pXOVwcAGIXc0YqLLNmgaFqhzOLwIBiLt9Ol6ErTYWzSkIAJHrGIq2tVDYAC0vJ5IWlEGaFQDErL32mmKSWrLKSlAQYOcwkclfGxr0RViswYlf4bpoSmCEle/DpiI6AJutVk7CUf9+FOxdP47vOP/Hp5/elnZ+FkUBW9MHWShHzWMsZ27acMf2mdhLtdKdO21WgDmPaNuooPqF2pOpfrVxY6Iwph6WgNA887g8IMw5feutt8DN3T2yrcQDYkbQSETOcSAff6KsU1O1bNywDipfF6ZkPhDnRdmm5ifUkEVF+aK7f+HC01cuexQAwuf+/Oe/J4vp3//9L0e6kdFeUwGAcNu++dZWbB5qoTp0BWob/SJXGoc8ChzL0hfd50zMgQDkHVh2n68fpj9bE/O9BSCpu1ZSREMK1f9gH3kjXCsLr328niw+8EPqSWyi60v2fucAiKzPABvZkRmUEZkCZSAvVXffRwA1B6qoeZPXg9EAyOalK+ly1W1av3CxAJFGqCTxdJ+Smgp1pBZk4q6lxbOmUyuoiKxClZsJjwFiQTLSkpEo7xos5lpi2wIg3PdeeWUtQHEfaIxR2MAf1jOLsfq7OyObdjWaB4QTCJaXl8k1PvvsBLwJGRJvwnEfvNDuKlZL7gAAIABJREFU3n1SgFF2dqp4LvLysGnGBn8YgC49PQnewVp8lyEKWF1dffCK3IUnBUINePm1tU3U3sZ0sF4JUt++Y7HI/X65+wwV4j4LFhTDUneVTpy8OCEAwupZcxFsz8aJB4g7uFODzaze0DxOAMJtsmJuNPj2XroMUYWxAEhoRAdtXJpLmYjrSAVVox2W/317jsILkoz2S0HMRy/NnF1EzcjdUly2lFLTC6Tdhwcxd2PADIOa5QOdaRAKUl5sKhh4bN++HcCtcMoCkMqDV6jx1gOKQGDw9HlLqR3KbjVXr9M/7zoC6pkGdE8AgGRmIPZjRQZyHfAYcRWx/q0BEJmDeBOPuUnFi0TDW8n0ZsSKQNL3PoLXBQdOEoAsWxhPre3wsNRwDiy1Wf23CEA4/8eqVTnIkXHnCe3kxr7sWACkqCiNVq/KQiA5A5CmCQEQTkD4wQcfyJ5rrDIuAMIXGTUhIf/oBIONBCDfhTiQ+fPnSGNNiir2hDwgE9mQj/WSx/v7s6ZhSVcaA2ipYCfVz2y36tatmyWj+4MHDRg0J9FfN8Oi+wDc9eNyLFO0TDFZ1W1NfH7/vAkzk3Bgm03UA+I8h5Wlne83bXoBEvTMF09IdjbnO9AWejxXR3sXfXxYKZF5410pQE9iP22IHKQ/P49cIC/FUYT2gBhWSXTxMEVpGhYbd3XiYLmONrr5ZTa3aVnCzuF2txw64tFw2Qny+2hB6LYCt/GE2K/QLyCdmQC6YW2viK83grJ+tZmGk7qpaRsym0eB7hHg4WCD16xTL1JG3Uw6uuP/9vd+jELB8vSwlUfd0OvI8GLDqylWbCH1GToWNm0OxUpnQufKeq2s6C4Fy/KcWLlCHCqVRcEScGGCYTlgXYONksgCKojLpqa+NqrueED9bEHmzZU2iHHguEMhGEbuBlhxmXr17uYXBY01t7RQYkIiXa+pobzMLMR5IM/MlRuUDa8z/88yvBcgzZqfnQ71qwE68K2yLIf0qvGTkZEED8Ri8b6xhyIxMY727lWxSehBzjiYDQs7x1hdu3bfUbvKz0+Dp4O9OcoDceb0bQCHNPrmm8sA2KvEC3Ma31VVwZMKYj8nB3zxxaU6+SZEFHA9Bj9Ml+qH5yYekqIMOvgze0T4nbE304PNeiTUWLqRz4Q9MKrtVMdMR/3r61Rw8rr1ZfDSZCHx7Tm6UHlaspZLnw1RVvIhyHA6VmamvsB7EYv8JXPnFoJ+m0o3b9fTDeQkGQLFLJTgydAHezHAzHmhsunSOUOswTLsVflDuFphHpVBWFHN1MAaCO9y5qtwUEY2l8fTNfDfa1vU74MiT6peemxiMoKz1bhn6dhwqNlxSY4MoW5kIY7xtIm8bFISFLZWTKe4hAxwtBHQTb2ItTlK8XGJVJBZIsHgZy9cFwnhBXOnI1ldiiQ8ZJ47y/P+8R//sQSmM+jiGBGpvh60bMQxfPhYeFuGo13Z2y5NvbI9H/3DbmS4z1oLvdq6GiwYnalTxivCuVVMkDo3RVstst5DqvlGRRU13qxBHhtIHmOyuNHeSRXHr1BMLINWzOcIug8NVVrGrADGzycFwI1L+FCsjBlpS25iE4RuO0I0DWrT88hJc6cH3g9u74A9TJCA82D025FB6NpzZk2GthSy7RkI0Rt6zcRTz2HkeVFHvzXReEDM8+qjzT+BOTRUXwIYNd4JiwfmrlH+Vn/HS6DPKQEQ4azrWenIL4JYkXsPBiRmRLxDtvtmjLX7zW3ptPtAO7y1ypup+p37Qkw/8Iu7we9heqHzy1/DC4vxeun78hX9PCBaDnrZ0kIqm50Bj8NVraqnWutZeUDmzUuTRKtnzz59ponpJzYA4fxFLt1yiNLSs2jN6lzEmRGcDlCng1fWeI3V+aN7QMabgNCpB7+zgD4c9E9OSMiVvnxZ6Y37lYcAkEfa3I+nYo/hmEeWDH5EEDLWpvsxPOK4L7F27QpJOvk0aVj2ZBxIiwqsuN/EbSYeTGZM6di+/UWtna84p9yuFy9eEe8WF6N/H5gkSk2E/gtP8DiaYLQr/++CvUvznXk2ruuWLWvEKsmD/9ixM+C4ZwnN6/AVBZg8WGB8CZpKkoKETaBgtHzZRtm/j1lBq19FlajfY0owIZjvwPs2OQb4NwNAzNMJBcswEPC7EwMyCsXKNAv/azeRX3MZsGK9rFFBiLufkdiQ8MYkSvtsNQ0UNVDrJpZ7VRexw2NsOlf5F39IQ5F9dHrjL/xAiC2QYtggLL7j0cDDoWhxIkJDpWJwYe4HkOAZ0A9iFLMQSO41CQetuA8BIvw315PpVibPB9Op5OVZ3/Gx5nf+3sSJ6H9zojJoRmIRNfUCiLTXUT8S0Ul/5HgQQ3vgOmo6VklGPvUAvM4uKACVA9x1xAe0Iyg9My2VriD4fM70UvoWOZtmQ+AgHnK9jUiClwNvCFvFr12rgWv8tvT18vI5UJ4qxCJ4XQKXk5PjEWxoAIjeaOO2b7+9TjYJvb1D8GCoOLm3314rAMJWS+Lv6+rasLGN0SpN4ch3cx/6+jVyHGc7Z+8HK28x2C8pyZGFraOjA8m40iSpINNymDLEgOjC+fsCSjhpYVub2ohzn+LNd3FJJqWmJIAGHw46Vq3wlju62uW8QQT8D7BXSV6Oeg5OFmhiDnhTPRsZ1fNy0+jilRpsptoFeDhUq1Bki9fggXHBMOhT6hrcV9R48+EYJ2eMWT0HIik0Qh+LGAcfNhjqYPShMKPzH4o4jRDaujqODp/vp6Y2xGtBOtfDeskobBhxchBAdSwFBgou3iFF1xsCpSoZSUkLC5OoMA9B+w0AN+hycxenAmQNg341TPMhz8yduvLcVWpr6aM6tElbdw8tWTAd9K0YCWznuBqe3/7qr/5KDCFc7HnXzFcMTsz3XRFMv1IPawCIP/hQjyv1tTalTDVy51INCEQVS31mkGdKOFtPQlUbHv3tN5QI0YEHNzjhqIca4cX55ftfCdXNFKQAlY9CpdMlxOQBCUWWCt0NOG+aEwMi48id6zMzouH9SIf344H7AIHWF/1L4NpkRBWcE81zB6Ft2R5E60ZOP3LaLTBoD/3O2awj7sNpS14fHFDhPo8BIELts6w8ZlPPdLfANcr+W51niQ1Zz8LxIuwVyUiLwPhD8Do8IlU1/Sq/iA1GggARpl+VTYul/UcxFvC7DTzcl6cm5kAAEuKMY5ce6LMU10aavTUQ0QDkjdcWSFt98eUNP9VLF4DgvhZ1zX4/T+IzS9SeOdMAipIt6/Yk7vSwa3IMjDI0DaMtI2EUyslho04bxlMkFMLSJczt2DGO+2baqhqXqgQDIDynnEI84TyZx8ZKQOiMVxm/4yispDETGvLHjytLml95CADhBHfTp5VM6TgQfpbt215ENsz9k5MM/h4BEE5KyIDsYWpY4+guEzrkcQAQc8P33nsDQelqE8TXrUdytj17DsjPUwWAcF1effUF6WvHvj0vkqTOgMxUwzEYADmEyfvPNkbRlUy14H7XAUjYrUxK/3A9tb58gvrm3BNAMRYAiehCLMj+36eG7Bt0Zambt+a7CkAYnIQNhVNBYhYVJmYjSL2VajrrITnKVl2DjniWVstsqCeMpkNeNRwblQWzZkF29wotmzuHakBXyUfiOpbo5bNa2jpo75FT4nXgzOhFGdnY9GcDRByXDUh+fibiphbRyZOXoQDYCIDwHKTWjQCFuyl86621kguEA8crKq6BThVNS5ZMk5iMGzceiLdj+oxsxGHUUwE8I5x9vaLiBr300mIssJ2Id2qU+I833liFft4L2sEZoRCtWDFTgl57etqhbpVFX+25gI1MhxsjEhFrWeV9SIabQvPmFwjAYenZBlw7JydFvCm83+nsRD6UszdAoboRFICwHPAs5BEpKMikG6D53Lz5ADQoeJac2C5tsX7CAITfYTJiQTYvj6H9p/oRdA5wNEEAEoHs4qXISxKFf7NykikRojUdg62g7xGtWbWeItAmf/d3/0z5adOgQnkHIBQ0LcT6lC+dhTnHRwmgfE51ANKG5JjVZ29RY3W9AJAh/P/fPtkLSpkbA/E4AMjObflUcbKZGptshc8A96+enP+tAxBpBj1Bc36Rsumx8IyAVgh65c3qPnpQDwWzPv+4GbOurVySQA3Nw1RdozwnTxOAFBSkwcsaAY9s2zMHIDx2X3llGn344bMWZhoJQH7209XI93cFssTd8I7nwoDUBOor703GD0DWrVuHdq4Smvl4yrgpWLyhe+WVV+AKD6KS5GREZEuSvxIWu3l37nhpyseBrCxfBg4wOKeTkeOdBACZqNcj0Eoxnpc7mWNMUsJdu76eHBibxE2DeTX4MqO1UaB3ws4ym5aWgs3UdkHhys3oQ4KyCqFgXb9+S2pnkpgF3tcOxAx+b5cu5f4e3ANirsXtaSvNcF3nIgnh6tXL6MqVa9igNdCDWuWKNcHo/NmLLOihqVbuhVQP/QJSvLtzI+jjlWqBjNIqWGxEjAENiwurYBkDlE41IN8b0Z7ARITmWBODx8faeUDM6xzN+yHfB7IWrD5gG8ZsOlbE6RJK3LOUmn+yj/rTtea/RbuyVa5sDwh/H9WbQCv2/5RObPhn6o/t9PeWWLTT4W4OBleVMWpWMKSSl4PPpcEReD6oKw9Phwk4dwLIEQhu8ojId3qzKsHqlifDvp5cl7OqW14PPwqWc57uNxJCp+oQDktfQWwW5SSkwxMyQHda4RXq65S4EKduOP65OfPp4p1qWjlvAWWkpCAfSDUV6KzZ/bCcJ8fHQR2rl04h9qOltZOG2jzwMiQCFCwHNeo6lFeUtXf58tnY/COeAFLWWVBW+ugjFQNiAqy5r27cOF/iMrhwUkC2nnd29olngqlVTY1ddLuqjuqglrJ12yKqrmqA17EGACeN1q6bjTlkSI6Px6aXCytdsTpWefks+buhoQGUnxD69uhNyMdy8jf1wiLCNbUJnxMSowGW5uC4IcklcusWpHpb+vFM8aAURYBekYPnYLUuog/wDF09Om8EqB5ZsKLPhqcnBpSrOzWQfMUmxAR+yl4qXN3P59NBzXhmUSCT18Jj14xvWKLDVPZprw/1HFaKV44bDseGRpuAUpyjrbZqjtHXC3UtnqX5UTRvWgTtrRhSvHoUDxAEq/DIvZmPo8UrWAyAyzDTSLWKw3vYOMcloX/i+77wAfTjGjlm5+vvyr9pKan0z//la0jMD9KximPoj8NUWpJHK5aWUSgsn1WYd/7T//V/iEQvF/ZGSR2s3EhMSW3V3KWISA91DdrpxOEEBP3KSjjuBJ5L/S2zpgm49veEmEnDjrng964srdAkpKMfH6HOpk4a5DwFgNUXEOd05MR5+T0ltRBB46o+DGRDHEULM64s9Sj0QV+nPUmpzyXFCVRaHE/7DyFwf0R2dBwwGqVIP5yIDdhKGHJVVWxqrbQHe5gDJ0p875fjwzrfuKlZ/MCsNSHsAbGkBE17mnsxjrXXNI/2pvrVERN9oEfefok2xZmPG8Y8xMWhnfEkbrvF8RvHi2RnRtDMkliAjCGhZ9XWc79WQeHsOXlzezp9sKtFvlMXtDqI2T8G8SAxJzWoB2SQRTf0NQyN2G4/eD8M1ZqfP2g8gn2/USht9iUfx2eW383PT8CeZHwb9Mdxz+DX8Acg2TDmvP3WYvp//+thkeF9cUsmYgKrZK5UqqB6XrIUsOx+wb2bPSBvvvkmqG6fjiv+Q87nsTHeh+Q4kLNnL8mC5VccAMKXGukQe6Qg7/FW7hGPmwYvTTLyYJw5q+g6EypPGYCYugWnCU2o5kEP5qSEdXUNAGNPZ5AEew4bAIyPHqXnNUyOvIguWjSfnkc26NbWVgFSTHX65JMvRKLXpo6Mdu8RC4i9oopFQPVzNWGbwekOJfO7ATssFcx5QLpBh8jLy4YL9pLEqExHTEjF8YvOe2C1GRmYULMK1aghlOV5kSnqf7sLygXUsf5ms+bPajXR6GIkLWMaFkooFLEiFBVd1jDj0TcAhKttwAY/gfE828BEniyIETBQGUwOG7muj+hT9iHMkEj4eCWF16dQ61vfkCe5F+/HPcUGKc6eworxMK9h9Zf/ka7P20dNeQpUGg8I/86UC/kOYMOjla28ml7FErr8vZRBlrPV75GBgVG2YgUqFB9iLwx4YOqUA0Z412dTsAyo0OcLBct8J3Ed+h58Hl9TKqf+kcBzj/4OuxSReEXJjUunzNhUio+C4lVbI9V1tMIr5qV0cOBL4M04fvUqZDjDKR15QEpy82hGYQGAYwioOB5wpkPoNpTWToCGw2W4HQAkNZZefeU5BJM2Qp/9FOh/SfTyS6vhxYCyEsABg4yLF6vgVUgTehVnFeecG2++uVbGDHsvWOVqAIpb7HXgDOrx8UwJIXr/t8cF1D+/oUwoVAf2V8r4mDO3gObMyRPA0A0uPy9k7Pn4/PNTiCGZJhnVWxDLEgle+9Gj1yXDuaFFcJZmdY18Ki3NxOdQ+vrr05LNmUsIaAJR2JBxYRCSlolg8tmFiOdooBOnKiClm4Xs5TnwqnRTXQOs6QBGXELDcY5RGoO3wxOiYy7MBhRqZe58gwSGklSQb8j0IDXgQhAn4vRNswMPV5mU5XehERkKFt6tXh99IUZCVg1CBiCJSPxVUekq4XgNtQTPHp+mgB8DLy5D/X0UoakQ6anhyPfTAHWtPDwDA0wopA320mvbl1E7qB0V34ZTcR4oXjHT6J//8Z+oV4OytauL4U3KlH4SBzpbbfU9ufZf/uVfyr+8aeMcI3K/mAEks1TxAb2eHif2uM/rrv8u3Qp9V3Py1XdmfrSezQmS4l/V73ws92MuNpUqVMchndxzgpq1Ols/2uFfD6jcAqEhSdTc5Mb1hZj4HD125SAz1rg6nZryJXVQ935hYy5ihlrhqXPj7UQrdzTgIWdxRc0m2n+vE2zNAgHNnBX8X3vvYO/G7KA8fabE2EUrCpqhGPNnc99AWV5DweIx5TPPhOpwEj5pw2ATuoUo7eSC9gbehySZUnDNwGuwpC+raGWmh4tXpBXGjwjQh/m7wxWGiihP4LaHyYLo10LqdwYfwYyvPgZXZhDaNkCTaBDS2xzvxOX1N+bTni8vYa5huuHIhY3b42lI73JdVq7MBqV0AMZQf0W5h3eSx/+rin9VCy9TYFk5cPOmWfTBh2coMyMBe6d8+td/VesHgws3aaF/LkDbEJuUdBPB9avg5XaZCWPVfEIAhONABga8EiPgV8YAIBwHwkort29Xj1WfZ/Y7SxKuX7eKvtqr6DoTKt8zAJKTkykB3SdOQLbzKZQnAUC42ryY8safaWXl8HC1I8Pu7363+6kCEL4/b+DefXc7ahQmalfs6TgCegyXhQtnUUtzO2gqyir9MACyun2A/qK+k956T3PNv2MAJKQ/guJ+sZ580YPU+XoFDYWphWwyAGTZgR8h0DSKTj7/LzQcAQuwFVvyfQAgPKWGgG7FAKQwOYtisUkfZCCNjUl9Zxvdb2gW8JKTnk4bly1DAsIbNL2oACozHdSAhH7VALfGks8AJCTUg742nebPm0G/+vUeift47dXnqZIT+CG/0xuvb5BxwZtdBhtMtfr88xPEwd2rVs2SgGWmXXGgOAOUExU3EfytvBKf/o77cigtX1EqilcHD1QC0KTi3Ezkv0GSPCx2H3/8rbzr555bIPK+HEORgt8YABUVpeO8eInhuHixGjK8hbK3GISS04yZ2RCWaKPz56phPeWNogbfAQBk2fJ8iWdqh3Gsq6tDAtevXr8LUNONxRVAY0htpKcSAOH6rJyvANHJy6p+4wUgSciy3tF/mwohUfzCqulom0FqH+6mRaXF1ANOfmNbLDaB8YgHK6b/8Q//3QEggwP19NLW9QhMT8VeNpJqqu/KfX/2s58BYGZNOQBy9eQ1unrxhmxXvT399MFh5aV7VAAya0YivGYxdORbAFNbYv3fAYi0r7QxewM1cBkvAOHz+Bx22hXmRdL0khhQQMOovmmITl/oVhQt1dOd+zhp2N1vnN8fFYCsX18Chbxc+i//5ZAk7XzWAGTnzlLIjddgP2xZ3fye++n8EQhAevuUUYGNtc+hzbKy4gBATB6P8QGQmTM7sd+KG3f8h/QV/D9uD0hJSQkWixJwfAM2pmMAkMzMDCxIOdCady29T6eZJ3aXF7dsxLOdnpwcL99qAkBkshSsJ+X1CLzu9u0vgA94FJZO17I3ntZ0LJiWdWU8zzoREBJ4bDBKlpkITZ0ZUMUiCJNpWPHQmOfCVllTNzvpFv/m6GLbJnmnAaygR+Gz+tMOzb23bt0I8JMrWdrjQYthZZ9f/OIjuQrflycBVhEqL1+A/CXnwF0fIk+sOzGHJLvqJKHpw5SPhF3fnGmhGe8oC2VkntrAR5cOw0CrhnFMET5roy1nRNdxsU7NjSdEPaPrDeG/zSsL5gHhdSiYYdD+bhTDoNw7FBui+A9W02BuC/W8fE6MiHZiQj6GVfvsGBDz2cjw8jG2p3zl3p9TXE8K3S05Q9fnKsOBJCI0yQfBKjHeDuO94LhEJ7mg5OfSFjEkDHTyqcIzItcClYpBgHzGeuF4S9jTYTYt7BlBwkMpFi3LZ7wh7P0wOUjYIhuYCR2/h4DmMzt7GqXAu3GzroYetDcAqrrB8ogupggEK2clpOC4IrFe17U1S3BxLyyBW1etEY/ErXv36PLNKsn/Mbu0iJbMnQX1pD766MtDeHcekXDdvLocFt82une/AZa4btq4YSnosYdo4YIZAjbYk/HRR8cQs7EGHodzcsy7764TAGKCbrnvnqi4hfwTSYipSKfffXISIHuYXt66CEpufVBRiQe1sAUW81AqKs7AohSNa34reUHYe8JB7Lt2nZY6p0Bmdu7cbCx4mdKE/M45WL23F4GRiC9hsPLhh8dEgYvHpOGOs/cjBtbghIRwSkqOBG2AlbUixCvy4e8Oyfke1IlLCKhM4Ygp4TKMeBuTd0Leqw4y95o4RuEfmjwh7KHSFC0vBpNW1woJxedQNS86/ZXhnlG0M9Z4+d31BsA3q86xrNus8rUJ8SDVD7zIDg1LtRaT4MGYkKAUn7q61OaA5xmx/KIkIKYlKkb10xfWxIKKF4s8Hciejn7ilaD6GDpx5h7oML1I+lhHc2Zm0trVoG0hPq6jHblkEqA2JtfuljgeDs5nGhZvNN/9Dy/JdXPzplPPkHpO9kD1DBmPg/ZuGI+OtKPl6eBAZr+/rc2mXM212nPiQBMMy99HaC8TUqPJcb2gkH309x9CCSwBW1YP/XrfPupC4Hw/NnCRkYqm5/XhN+059EG8gQtTIEOQ2FD9AS+1+b3LJ7Ez27YX0u69tWojyGPZBiF2dlZdX3Md+8/ACdGhSlmT4ugeEKMEIrwp0yj415/Syz+YwHJ7HfXifYREKgu/KbYHxA5AFw+IM7mjn+rnC9HejtHo3aLmpj0GRhlN6mo9nzmXhbyCXYdjRV58LhGUv0HKy4KXrhtzF2JFOMeI0LFs74ffAqP6TCjmS/u6HmOtwiRvPDl+67/xinj6ROnvxz9eBvp1PwwbtTCo3sMarC34eozLPZhKZ8sy+rXq4/uD5XfXr8+DRHnV47voBK9kMztMLh72gLTBy65KGLzUOTAGdWMOVwIVTMk157Gkt11cJkgIJNNjwOq4D4rv+B0NEwIgPElt3boVC8KH2Dglj3x0mcRHUrC+K3Eg7KnhQOXqasWnnXCZAADha49nYz7hOozjhPGAmKVLF8Bj0ImAImUhe1gx1zMbFD42mHv3Yc/7sDrxecHOte87mnqWoVtNhzrQ8uWL4QH5Akm5fiBzaGtrO57vjihl+Vl4mBZg79TxPGwZsItRwbEVtWSDYFG1UrHhe+edHSKtuXv3AQkI7ulRg5rPM+fOmFEo312+dMf5bjCGszerO4YkD1EYYju43D7cREvfjqcuSHNG5isAEgrwEa0VsXhejc5XGx2mU5s53X4co4zFa5L5fSwKlr02BH72Y6cF6Sjh9QiU/fvN1LvtDA0sUZOTNKded501BX/bnx21KhxqgIcDSvSeJq9qIU27sg77By9VrP0X5FLpQmI3VQk+f7jLoj/hO083u9vV717Ojq7rIGCjXyt96O98g3ifDkWLK62RHYMITZtCOAAupDYNnHBbivyu7wslLT8KlqFj4X7y7lhuF/V5e+k2ySTNm/Zw9I1+KBB19XZTY3szVdU/oD5wnjMBQJKjsblvbaT0+GTKSYIVG16+LnglcjMyZPPNm/fLN2/TsnlzpYFb4BE5COGQ3mbV72aA8sfxHtOmFQidinNpfIINOy/Ss2ZOEw8Hb/ZXrZoNWd1LOvt4LG3atEjAMntBeCww757vxbEg/E4+eP8YvbBlgXzHQICvU4+8GgWFGRI38u23VxHv0a4VsVZhzN2F168JdQ4DXTIX10kUoFJd3Sj35FiPefOKsKC1UhM8OlzUPOCRQPSEhGgEsycC+HgxZ3uQHTyFcgCI6uvbkc36GzmeaeJchmWTq96tZxjP4AAEBg3qnXocNSbeFBn6EHPYTf/hf3X/iMb3Q9oLGYQ+wtdkEQldaafzOtmv4Y3y6sSIzJOMhEdp5/poULGG6X6jPs/VAeBeovsVb/7URy4J8DbJv4iRKcyGnC3+i4VyWFxsGNXB4lx1W2UQ5+zR2zZlor3i4BHqBx2tA9S2dKHGmPxIeCK5NHuJo9L6oXPTQ+/+6Keg7uXIJdrgVQoFuOHSo62liYnxorzFhc/1OBOBTcdywYezz/aze0KEQW+OFRVLPatDy8L4uHz2Gt09A/VN/NSHftUw3E679hxz2mF4CPUwsVz6Wy/Grc+iY4Wa2AMIii1emCZHVV5Q7TPA492s3aOBDz7wIRaWQPqV12iSB2RTdyrtyOy638gnUw+HMsXv3LURBzN2mT4aAYUzUzj+w4n9sJ9JJKJHghxzHnfnYEBqMJgh0lqX7TU61KqNxvfOAAAgAElEQVTv9BIo7MFbd/J8r9QnIy2cSgsihJLV0DxINcgvcheyviOL7jegXNprrMcodDGoNIDfWRQwdjxqEub4JX7OlSsLofaXQX/7t8pzZgaQncsoyM2fyFfTp2MdTGSFqGcnv2sejN8XUy3j4yPphRdKkXPpDvK/3cMYj6Z335mFOI47WBMM2HD7zEgAYujnKv5j9+7djrLeeBpxQgCEL7hz507kVjiMBSbI5UcBIHwkx4FcrLwMa4yeFMdTu6d8DCt2ceb2AwePTO7O3yMAwkpYxcUFiFUY22v1XQAgCQnxoKDMkef5yU/eo0OHjmITVgyPXgGkpa+Dg17hvHN+nscBQNiC++qrL2LSiZfN3tGjp6EOgYBHFBuA8OfVqxciEPeik2thNADy6bk2+k/lEXQ8O/w7AUCizpZQ3O6l1PV7h2m4xJ14HxcA4bZkI/WGr/6UOhPr6dSK97+bAGTZVjpVVQkPSDVlJqbTzJxi8P0jKCkuHvvhMPrsxEFaUjAT4KOJmruR1IAD0/Hc0djsp8TGU0ZSMv5PgscrUnkC8G80aKUNLa2gaaUhGLkb6lGDArpZLeonP95GH318EMeFQwEI0ouy745GX42msrICeBTihA7FCQOvXatDzEgi+ugMieNgrwTTsEQ2FhvCWgSWX8Uxa9aUyXnsfWCwwhuA2loVg5WezoGX1wTAvPjiEokDYaDDZc2aIsg9slwvpFP1vkNoHBo1x8WFY6GMwjVipX58TAskZttahyUmhOV4E5Niad7cHKjsNNI3h9VY/q4AEJYJTk6ABXExePJnQaWCld5youBJHg5AogECO7oVEIjXm1D2FHn6lHwvA5AdCCrlgNJOJJVLR3K5jAyWEvaK14P7C89BJljXG9sMANI/ZQDI/t8cQIb4fgB1PBO8O/2IQTh95To9QDLOTnhDevuQAX6cACTWG44A23z64nP0Nw1K/h2AuNudxw1AViyKg1TvIDW28NhWg1u8iphwOL9Iako4/oXlHIHrVTV9OM6oiDw6AGHJ7h07ZkPshXODqVjBZwlAWH734sVmzIl6XE5ul/lYzjIAZP36IsShptEvf3kMe3OIkUChcOmSLMQJPnBiz1QMiDayjfCAKADC8R/r16+Hd+ezCdVvwgBk8eLFqGgzrFIBgejybrnTGNqIPy2lrGyGTHSVlU8/y/ZEWuRpyvE+TQ/IeLwege304ovPC93OlomV12yZwG2vh/05mBVloh4QW+UjUPFDJjLL9D7atW1lK/N8mzatF3DFEr13796HtXeZBNzv3XtQTZC4rrm2CSK320Zc2iaQFW3hWmhcy5I5n+u1Zct6bOBYMjQSVoardPWqDpzWVnIe3IWFWbDiQv74zHXnVv0xWqMfClim/AVbIhOH6a+XRjm0K6ZiORQsBKNH57hWR0cJS1tOeU9nAtP5q2B5QPj7wBjI0ShYDxtbcV8soYjqLOp64zh5cowVW53Bry7AqUSaXSK/2wCFVbBsapY536ZjpdQV07yLW+nQxv/qUrCQiNDEhnigiCXn4VrOZ6ZPmXhKpmAZb4emYIkXQ3/ntWlX7AlxaFVMzVLv3XhWJAjdCkh3As7hUQmkYHHCwdy4LNo4exX98tvPqH9Ae8iwAzXXe3PNy3Sn7j4lIcPkwauK/sr5I+xAdv7M3pCc1DQqzc7BdZB0DgBYlGDw8piby5bmQfTdq5fuQkp3Jv3qV3v1nK2pTwAgeXnJACA5sllgbwYXrzcCsrX3sVBl6HwdnAwvEfSpJCymdSppIP4vKSkUi3pLSzPuFy+0w48/Pom+HwsJ9wyckwJLWxUWqvn0/vsqJoTvs3BhLjwdneIhYYpQHGITEhM5X0UoQEeccLc7O/uh6NUhlLA3Xn9ePDdf7b2A+nhoDjKCFxamSQA8x5q0QHiCS6imCHF+Dvhl5DvWU/IMa0uxOMDMmFXPyvQqr5bFVZ1OU7DYQ2K8HQBgYToBodf0AzlWx6fYFBwO2NV/23OUEYLwEMax/r04G0pChWF04NQgvAkRcKwZCplOkCrJ1/TYtqzacZzYkfmWKJ0AhPLsaNdkAFkuw/CkZSb10fYteQIAQ7BOi9oVOJBMgeL33IcA96bmRhrydVFJwVyMxUGKhrV2x3sb4UnFs6MfhWvKE8e0yT2gbjSssx2H4V2ZmCMP02O0q4Y/G6qHbb03v8t1dD8LA9Dm/+Q7PUmFgP5x9sB5CoOnrB0etcLZ0yg2KYHOfPUtPIZewCSif/xonwNAhjXVimmNpD0g0r662Z5flIU+20M3bmIeNdLWFn2uPwgFSipku3mDcFEDvfRGBE+C2k0xA5pfvu1NMf1DaJcOAldnOZOK+tP1ojENVHlGTB9W59oMFONN477rrk1OXhF938C9gemP4VgEBgI9H7ZHB9c0a1+wPQF7PtauiKNdX0PJj1+BCV632xNjSmSlAUI4xwh/vs1JIau7YMjAaBXXvGpDzNZuwjzxgOgxq9tB1nrtAeF1e8eOuWLh/5d/OeX0QXuMMgDXreq+oyf0aerI7/o/4A9/uBxeUU70quI9ylfmIV5sAEbZVmePIyTAAPUr1Re5/VW/ys+vx1ydjjCLIGk6HtKmEwYgJYgDyc/Pp1OnKkde9iEAJAmZV5cuXTh578IT6hiBl126ZCEm4panIsc71QEIewiSkxNH5AT5rgMQtqwyPWrnzpcl4eKZM+chMf0y0PuXAkoeNwDZtGktNnXTRD0uARmra2sbAHYOY0LWNBy9OKxdtxA0rCocp7jWwQDIewg03Q5Z059tiZmyAESCzT9bDpp8BHW9DQnQaFcb12YWPG4AsuT0G7T3pb/+TgGQSCgmTU8pprl5M2n3+UPUijwgXMIsADK/qIymZ+RRfWsznbh1WX4PBkBkXceaumhmGRVBSCIc/Yo9FD2IA4nEppnzKbS0d1EqwAMHmbM348GDJnyOpVu370HadkASBJaXz6Tf/OYQxsdySS5YWpoHAZG7YgV7gMR9THsqQzI/zqnBeu99fcMA15AQLsgDQOjCPbtk4xAOd/6hb64KAOHkeaWIS9m377wEorMoybFj14QGVFKiKDG98NBkZIBeCN5/O2JJuroGQK9yqSRhkMztQTK+8hVz4L3ME0ojUyl4Prp5s1W8IpcuXXZA3HcNgPgQszBvWhgVZAGEnIYggEbPIWGPDkD6u5rpndcLKA4ekvAItkazlxdUP/YsYJN78dI5WrEcqoHtjZQIql9MVCw8DT20/QcbnjkA6QU9kMsw5ssw3RaNd+voNDLf8xb8N18eRX9RwOthACQdsULlczPo8y8UxfrfAYhLNbT3QY8LgKxYFEttHR66UTXwUABix5RwzMj0oigqzo8Vj1313V78D1oovFUTBSD8TAmIdeJEpgYEPysAwvK7WVmxMOgqBsRUKWVlmUK1undPGQi3bSuFt6hOxpMxso4HgKxdGz3h+A++34QByNj5QAxf0UbiqrnZu7D/wGFHc3yqvAS7HkzDKoKkZcUJlfV3wmUCNKypDkB4k7Jp0zpslr8ZNSeIvVnntrIt/8Habqxntq0x9ueH8ValIwexSo1WH2O14Q3Rxo3rMOBOwyq7SgDC1avXkZztrGNpsoO2jBHJ1lVni5TNUTWD1hzD/5rfGfj84Ac7ZdN39Ahn/dYWLP1venoKzZ1Xgt/YsotNQrKOO8FQCklVm/gFsf30l9d76EfliRRZ6uYViCpW1q4YxIKY+LqoFLYSqbdg4j7YA2Kaio2o5jMf58SDWJ+d30cO56BDg4PNE3/1HA3ntFEXlK74/LFiRGwgog2qEpth4gK5lRzDm55e/OR6lUeftuz+czq95ENqTLgjdWPjoZHhNXk0EJvo5tTA717Ohq6PJQAmKUYWVzwZRpKXKU+GCmPFeHD+EGNIc6R3EbRn4kJYC19nU1cZ0tUtONM5l8zYDFo7bRmCzMMAQPZTU7v2FHH4p5lLUM+X568BaE6l+y0N8qytne10reauuhYf58QqIJ5k82aqbWqie8hrxGpYKshWNdzi2bOoBIIg3MAmsJRzdbCHhNue1bEePGiRXCELFhTCE8GB0Aw8WJIbFm+AFrbmNTb2wKA0i2ruNlBcfBioXYOQ3C1ETpsmvjIsjxyP0QT6VrN4MxiAZCOz961b9QArJFxoXvgGBtjKye+XY0ogpTu3SFSvjh696ozp7Ox4Wrt2ngAgVspKTIyF0YDBSyQ88W3wdMBjkqSyht+8eQNB+mqsmL4/LHx4HVsAL1IvAJT8jgOMjGwoKGVcvBJsrjp7VFg6Ym/0tfCdz+QM4U6kj4fpXV0L0rzB5isVHG3GsbbY4lrGA8IW/yE9YLG9lmDqlfNVP6y4atxz6u8wWHWdIFzOjcHeLV28OrbMuDfj03NBW1LzQ6gHiQf1IPujHyhu/N26WirOzaerNy/DY9RMSxfDWwmvGsev1DXfQ0xRIQ0gB8TFhkNQXwNNC/LFixevkOtteZkV/TDXxCQiHkTRSXit8GgrKUviGklebhkQp5x6ygfur1q4hj0hJgaEv+eYKC6ReFZpV7F+q+88GD/h4erz+aNXqPbGPYxxL1XeqqKKKzdEJa67S5+nxSPURVhum2jHmjw6fqmJmqq1Z9nEevF9dX1sCtKgDohXdZbgCP/nkPq535nPdjy7z/KABPud442ckImAGEK5mZ1h1cqxptYU/1gOEVIxnd7yVITgoXyazshxEyzXbZfRcpkILU9LQDtrVUBMi1nb7FxcfCwPj+2bE+nLg/BkOMpXbiyLT4LndLGtUtLWeA4ISOTlxsCoEQexiTCJObtX20t37qj+Zt/PXMb2gHC9/Knhqg86HiTckw0yqoxzcRvx9sf/xbp1eYg37ZgS9KvRah0bG44Y7xIIhhi6mntkMAaN7QF5442iCeX/cF49v+7xN6M6kvOBVFZeDx7P8ZCs6I/kXZhoJR/h+Ndf206f7dozuUR8EwAg7vh78gNgMhQsrt/KlZwTpBEIWcnEBiujgYZgx04EgEymfUa7vpKd0xxUvRnjSYo9H6zQZpfKyqvgq5/w+44nd068xsU/2N6NFlX38H9qPs9QE/iXP/j5Oxg3bXTk8GnJ3szFBjCLl8zC9z10E/KkTkkHjSHFDdSrAY900YsJ1K1FUKJmDFFUrp5gI30AIZq6gbUY+y0pRg2Ln8CAEZ53dY4zmYMtoRQXmOiuaa9ZgeuwARhhdcmU9A8INt9YSX2rXCpZ8D4z8tvAuBBzXf7ejjNU78CflsUb++VH36Xu2DaqLPtKLs77RJNo0ChV8UbEBSVWcHsv3qPmTYQM6ABjbhQNKjy9ABqajiV0DidXCK+XupFM0joJQtfPZ+cBYQYNVJi4cHJBLmsKllNxaj5df1BFR2+ecPpKiKj4qGPj8RLXzFgMfXbkhUDjd/Z2yWaxb6Cf9p89AaCGRFF6EfUCIKzDZjItOYl2IZZtCI3HQe35kFhdNHumHFXX2IzAz3pqAxc5LS1Z8mhwYDqDi6tXOSO9j+bPz4P3YUgAwp07jZAsTRCKEytZJSfHAmxkA2SkwMIITxx2UOwV6YTk7alTt2jR4lwcnwnLYysW3VZJYFhcnAIKVqpIUn/zzWVRwroEKtjChayqeBWgIgJeDZUwsAnJ544cuSLJBdesmS30Lq4be03uI4bqHPKbdMNLEqaDoouhzJiqc2bcunlL2oXLAGhEXGbNyKfmlg7xmHT3DonHhkt0YoJ8J31Fj1vJ+zGogX14KrCb2tDGxsdTrw6ADQ+FCp1PjcchD+JxUMKwwfOLQ7B3oY7kqKZo4R+mt0g/wOZwUAd8iLFDrx8vrY6iewhIv1TtcWJhhtG/jIKRbDY1mg3Bbs+h7uh+F4EcCEPDaoKIj0mggZCT8jkxaoh+tHkFtXBySAhZ3OqsoFmZ5WirbiS+PAulK3zvy6GS7NlU3V4JwKMaJrMoGR4p5Zn9kz/9X1XdAUoG+hRIioAHbEAH3URE8ubY5Pbg3/X48GsTOU3im0zfDQetztwvWnNHB4GKoyFFzcXOE8LX3Pfrb8DOwX0hlnIHUuY18O6dPKUSFXqQKJITLqo/iOYUJFEKsmEf/hYeRiO/p3PKqHqY+gSsxRpADI8BQOx1h5WvGEzaxcc3MDeRFtG/MwAJAmwc9TWbZoxzbEMcP7tdjBIYfydrneaXct8057ERbMCmLJkLWPdxKFr63TvX43fA1CddX7+64DsHYOGYorwIygOl8OgpN1eL2Wqq9dMGpfqz/Z1WsONFKRIGj/y8GMm6npkBSzuASFV1J/LAqDHoKK7hef3ZGe5iLFQuqyjw8eT3XXxLNti89dZM+vWvr/nVYar9Ybw0J06onEmjFdfIrEAey1kvXRo/ofwf5toT9oDwiZwPhC1K166NRErQu9PXHvlyWQo1Nyd78t6Fp/TGpnpW9Mk0w2QBCOcEmY2Ny6FDrupI4P2/ywCEJ+Q/+IMfitQlq7x1dHRiQGUI15Q3PFVVNeIRYTnixwFAOBB+zdqltPuLb+CydAPSTZtGIXh33bpFACjnRD1LSgAA+TVoML8pjKA9BWoBmgoAhIPNYw/Mpx4oXQ3Orh3T6xHMK/KoAGRG5XNUcncFHVj9t9QPNaypDkDWFC6nwpQ8Onj5GNW01mFOxQJq4ggsAFKSmisbtTBYvGfmFdMXFYewgYU3bcs2ulpdRWevX/MDILwvfXHNKklSOKg32DxGmYp18sJl0GxUQrCQHub2qi7Gv4dqiy+DijlzcgFG6gE4VB/kIPA+bDYVdScUwKAU+T5uSUJDTiA4fXoOjBSNAlyXLkNyPA9oeHGskDUoUqciA5zOiQe7RBFryZLpOCdbjudg9JaWJhl3NTXNsHpmyEZCxVr56IsvjkusR1Mz5Im1BZwAzkYDIJHRTMuCbCy8Ajt3rBSlLgYxfK87UN768iu1SZ3KACQ6NoI2Lw2lS1XDdK9ZgZXHBUB+sGGFgIW2rjbyRjVTUepcqqzdK4pW/fCGZUXNgvhBGt3pqMSWV4HxqQhArl9voppTl2kItDzecN8ByPx431Gprw1AYmFleXFJDu05hf7cyHEC2iP17wDEXcofMwB5YV08XbreLxnRrZs4c81EAIgDKgAaYqHwlp8XS6UlcbKxr73fi3w/7UpOeYoCkKmT/dx6FUE+spfm/v0uGJyCxHfbb1H3FaP6OW9eKkLEmieU/8NcblIAhK1bS5cuFcQzQo7XASCMPv1RJyf727RxPTiYykI5VcsjAaUn7AGxLRATbb/JghAORj9x4tyIYPTA+492/dHddyOfwLaijEXnCvb8D/OAmOONpK6y4LDePvPOu8F53yKqWHyNkyfPSx6CmTNL5d9r124iL4oKnDW5CMz1jJSnfW92GXPhzaD9HNnZmbR9xyb67W92iUWZiwl0H4TFlutWAs59Tk46kpMpvr8vGhs4HQAbkjZAf1jfR/N7PPRnG9XmIHqW686OBhWLZXnl+0JkodVeEmNkE2aDtg3YdCw2ELGWu3pAv5hF/cxBGQjyW9ShORR9sZi63jzmBJvbAGM0CtaI71FtQ63i32xJXoeapaso+T705lmLqtCaQ79PCT0Z1BnTRMeW/grUFgTzagOc8VJ4epV6lBR4NIb71EVEhnfAn4LFx4VquVWVB0Sfx8Hkjpwuy+gaD4i5Lgeb66ZktSotuctkFK/e9JQmldJKeD/2XjlMdZ2aF8xTpole5XO0xXjjjHI6XnWR+jlKX9PDWMGnfO58yk7NoC+OHnaAiw8AwdC80qCMVZSbQy1tHejffVBKUo1hQI4PakuGhmADkPz8VLGYstAIe0C4LF6cD3DQBq9GL0BHHGJAskCTqtIPDIycngQaVhctW1YKipUP9yNQxuJwHfZeDMj1wsJiAT6uSKwH93lOWsi0x2wor8yalQ6vei0C0Tvlb4718GEuZXDS26sAU18/PIZ4p1w8EALgDOpccrJyMV5y5XPZ7DTJ88NB6mJEAIi/fOkBlLc2SQ6A9vZaASIVJ2up8vptGoBHhEuYzqngFRqM1r8fTkACQzNYGEzp9ovKgUdRgf9BiEJIiWRPp84f4ueeG0ndgYaYM4eEwqtq5hMw5R2FCG6vlPgQWjs/nA5fRBA+qhSKActxEFz4d4/D/RMJM1UPM2jgFXO4mNHdCNxWa3FvF6SRU0Jp57r51AqKVio8Tx4o25y+d4Ay4/IpBsHsXL+EqBS6VH+MyuaUyXlt8Nq+9vbr8jkpOVX+jU9MRaZr9fzs3TK0q0FQt8JN1njkNXFJ2cYoyT3QnWyMYYe/CzWeIeM0Ybyg3VNReEe93U2quaOTECgfS7ch0XufqVjcdnj2C4hlOnezhjrgIRvkNkDZML+Qapv76OaDHlwL77dVW8YNxxMeQg7aN8VVkWXQqvcwlirHsPE8BaFf8TXUGm3Ocw2x4gVBsfPQyBeWdd70BROwLWuHReNyKU+u98OsO+wBMWsNAzKf8YDw81lB6OZ4Iz3vYzqXPRnrY0Ot69nrstNOltfDXvuSoOi2dnk8fb7f3si6dVPnu2wEn5lYTR0YIOpOY3KgmHY1z8dkhKSkCCopjgeDIRYGjH4wCxAvAs8Ix46o490g80AK99P0gJiNPddtKpc335wBGd1qGJoCKJMBlfb3gJwSRtSZM2dAy524vPCkAAjXhzV/P/30U0z0cf7VGyMpIcvxnjlzYfLJ/p7CG2Sr+EtYsB4JKE0AiIwVvxD4yGPRmEZrorE29KMBiLKy6ZJR/OxZJTwwnvvb9wrGMQ0MZDd/BwMg472nPTEGawN3EnK5s9OmFSHodgkUgT6GuEIOBtNGmayvX6+STPDRCNpMBp2Flaza2trpgw8+F/exXU8DQPieBnjYsSOGVsC///D3XuOpEZu5Opoxo5hOnjiPTVebUEFYEtO02/r1i+luQz09AJffwwtJjJ5UsTrOj+mhX13tpmVvquRqvD5Fg4Yln0HBii5SE0h0HsCIXgdt2pWmV8sx5rPtzed11Y4Hcds1YKgjZiL2i6UUXpdCnT/fB2uqa+0aDYAEBSMWCdR8lDVI/yHgQ3+2QYlNd1tQ8Spl1c+i20UnKL25GPt4Lx2b9T5AiHbT96nFn9c6sy5JThBDvYFilqFbGdp1iCQn1BsIgBNnncQ5oTonCAMXBzRocBDCsSIGSOBfpkVxGYR2eShUfZbnLae8ePZqhNDvLn+BfZPemHDuAjP3M4MCG4DM+DSamVFMFbf12NPo0YNFNgHZw7etfo5OXKqkWtCq5PnE0q9fukk0xoYgEyPCjapzo6i36W6QzHnLlxdBHa4VC3q3Qynk4PCSknSxNLMH5PbtZvzOwZ3qKtxvlyyZJl6NxsYG0KxuI75qgWQ754WJNwWnTmGjGED/MJugZcuK4G1slgB0LjwW2GClrq0apbevDZtKBQ48aOs0CEmwHPCWF1bDiKAyrjNg8WLuvV/bRemZaqOcnplC0aFqrHTBo+ML68cWu4ceIGfIbz9Ukr3JySoQvqW5g3watccCIA0YlSceSHowhfhSsH1S4H+wX9VH5OS8hrqlvpKC9grccAq9Tr8jAWhQeDIlwlCPYIzg58lODaHVc8Pp06P9UKhy68CD3smDwNtvJ3eJ7tCod1wyKHsoPX2tlJAcL5+7sYH3DbTRSni4ihFbkwPg+DUMHaumIVFrZBw96II8ra+fUqIyaPOPl9OtGzflPBbtyEzPoC5s9D7/GvRkUNBeffUNgE3VrqEALvEQmuEyhOSFYQ4AYSCt46g0KmfKlQEa/K+hYMlnPfGwUhcX7p0cUyLXHWgG8FD3iwxLxLFRdOX4Vbpz7R4N92sqHfojQ6J/fP9rOa4YMtIzslPpq/MqtoqLt03P/3qjqr7URhwGDyZOKwBgcPI/VSfzPP6UH+cGdmyG8zwuuFQX0WMe79EkK+Rn9wXklfECzBlDrk3VDUNyTQfQ6HHONi+z1oZasSOBRsvApLti9dGgg/uUSVrobOVQg2B7h8B9gDmmfHEcvK1eunyDg8/N/OJSt2zvhwClwBghkUM0Ewu/GwMkOD2lnseZxmUtAHl5cfCcxmINj8d8w7EinVhjXQBkr8fc/AqcuHOf++4e/yfe2H/66W0HGD3+Ozz6FTlJ4qpV8BLuufvQi/n3JeSsCmcBn1ckN+BkyqQByLp16yTqnVVS/MoYAIST/fGiwxblqVzWrV0JZZhqPN/D+XCjPsP3CICYYPSvvjokFvrvEwDhZ5uLjNGnNHd43rzZSIzG8n1sRUWAKPoqD7pPPtkD3voOAWEVFacmDUD+5z/6ETYBPSJhagpnZP/4o6/9AEhSUjwtWzGbjp2/iE0QOO0WAAlNH6DqijbasB366fGYkp8BAGGlK04uyMHmPW+oTdx4QMeTACAzKjdS8e3ldKfkFF0tOyCb+Bf2/Rl1wC18oXQvdSGvgXcKAZBXZ++kPrzTkzWnqQNJ3R4GQBbkzKS2nm6qQ0JCtflRiyYDELYjb162UpK27T+lRDMeBwBJTo6BktUQ/udNnbofW6mTkGuDEwey545VqpiOZd7n+vVzILFbjWNYNncAmwC1+DNY4cSBXDgJHucDYXoUB5NzMQCEKV9Ms6quVt/bAISD2Dk3SW5umnx/HNLgVdX1oGHk04bnlwvov327Dh6RcMSulEq9blW1jwpAvJwElJCwcqiTPv3iLLLCt01ZAMJtMSOPqDQ3nPadRd4TvZl/VAASheSQLyzLp+l56QJ0GAzDH4aYlkEJ4veFDNPz7y1yAEgyxAhaEdbV3zVENd3XqMvXPCUAiPSr1n46/OE3FJ+VQU2IEWJI+OHnRxALNEhbFhbT4cv11NFrBez/OwCRMeaUxwhAIiDNvHNLEu05xMHnLuhgQOEa7VwL++MCIPwsTPNkWhaDkLS0aLAZEoVSxMHfzc3KEGVA0tMCIHl58Zi7UpBX455/m0+xv+bNS8P8GYb4OuVhHK0EApDi4jaSN30AACAASURBVGZRxT1y5MiknmjSAKSkpASBi1lYdAICa8YAIJzgbsH8uVNejnfatBJKhlzlmbMXJtWwTkbTcZ4dzMU51qnjAQJjXcP+/WEUrWXLForoAOfNUIN94tYD2xNi34uvFegB8Z8s7Ils7Cca3aPkX2deeO0M5ybxWUpKMjwez9Hp0xeQJXS9BIEePHgMtMN5snn6xS8+QCVcl73xerBlyWRctmvp5CLBhvEnP3mTYqA0dPNmNazFxQJyGJB88vE+OaVfZ/gMg8tiJoJnGQiduQWNbkNJiBmm0MxB+n+ud9PRlAj6DTIgR5ZictVG1JjZ0O/XHpBQUGGi0/01JtgTYl4dU7Bsb4jtBbE89lIv++8wzmz+3zdT36ZK6l+DXUmAjMVoQMQvQD+I10O9c7flbBUsIyHv5xXBoQkt2VR++CfUFddMxzb8g5zPsR8F9xfS7BsbqTGumk7N+hRqLqoB2dDp00nLJFM6ez7kB8QcOJ/1V/C8OBQsfOZNP5dwD3JFGDoWPCShiHeQNtJB4+Ip0QHpwwimHMKGnEsUckxsKtlEidGJ9P75j+Q7H28o9bGsAGSSo3mxGY/wIUvtrNW07zpiIEx+A+PJgOeFLcaxCDZ+4/ktACAnkHQQIAXPYQIujcdGLLYmAJgpYZzoTop/AKzx5Pl7LG0Pycgxz+3NwGT16tn09dcqtkIBE/dFckzJihUzJXid+ztTatjjx8HpDFg4cSHrzPOmYO9elSeKQQzTtDZsWACKRSroYB1IogevBhIictb2T3d9RT/+vTcxJ7XThYu3sBZlynnz5xU7MR+dkPBthJemAxvOzKwYYonPtJQYWOsVY4lpaVUMVNJjoLADsAoK2BDeRV+f5u0Nx0LEQVOt+popAQkduXggJOBFH5DP+p17vdFQqVKb3GFfp7vRcacJd45Df3ECeZGnYGhAeU6i4xHQD8u2PD+AlnMq2nLl7HBRFjpSabh9OEhncRfvi+YNhej8IDzGvYa3iDwuFKPeXQKSOvq0Fyk5uYvmQ50sHvmJeOOYCO8C02GikOzRg//Kd8yim9/WitBXfCpA4602Ot+8j9o7FEjMzikBXQ7oCCU3u5DKV6+WzzW1d0SEgEsckmQaZUBn/CCWyfZ6cP4Ppxg1Kqer8dyvf8XzdGvKWyqohwP9Lg3p0OenyduuvVGS7AibqfOV1ATu2s2GfpynKbEdPAHq+5kYEOFzmkBodiMEoaBIJbTnxOSlENCm1dUsVSfjKZFa2+ukyW1iuZiFR28NK/bccvFfi9U9cCTotS6QMm1mgs9tzwZ6aMA13CZ2N+G6TUQ9S3tkMNFzYkxTB5fGpM4fba0WIIF+WloYSdkZkXT8rHoX5vH912R3ULD3w6kPqJpOMdOH9u7w95gdHcUwm2Jm8si4J6v2Y1UnBiOlpUkiqNHTw4ZvFsUwk7d9xpP5vHJlNpgTA2BUBBjqn8ztJn1VTpJ45kwD5tlgGcb9+477LkPBHgkDg6MBhqPqSd170gCEA3Y3Q+6R8xkELQ/Jiv5IKlOTesyJn/TI8SoT8IBMvHbuZBDs3LGoVmPdLxgQEeC4YA424ioOwhR7YhEXst54BANU9nX5s31sIGiwrxUIVsaqf7C6+Z/jL1/IvwW6qY1l9uc//z2RJuX4DwYjnJSRg1s5yRqrWFVUnIFsqKvt7bjAzebAbit2IOsZedXqxQAYpbIRq4Nc6dEjp0Tj3n5W3vRzbpArV6qpcVDxK33/P3vvGR5Xll2LbaRCKBRyziBAAAwACQLMsZlTs5vd5HSa0UgTpJEs2fIn6z378w/7j5+fgm3Jfk/WjEYzGksznWa6m7GbZDOzmcEcAJIgApFzjlWA1z7h1ikEIhBkc0Z9+uuPhaobzj333HP32nvttYPky/EdeKBXD/fSn80FBRLb2TLl4h04ZxAvKfkyEZK8oGRxA7vCahp0CFqWevmNK8+rfhfdxv9+N1Io6PR86lt9n/oXjVh0TFBhfDaBh0XL5WsZ40a6KT3uDWCLuylYiuXF+wbUxtGys9+lfv8uOr3lv4qjCVsC7zd7ZxQtv/BtOpH7M5mQ3qEACP+u2BYMSnQhwuE+vN70sZX9wVETi3bF1C1l8AjwoTrvA6Uhb1ZOEjdHfuntsrlpV0jcZunUBFCu1qWthaxrH52rPI+ohqSEMADRto+Q01WULwYgSSHxFAsK1o1aJJnr9URJ+gbZgigxMpZiwyMpFTkQZ24UUUVdNaqns5SqNLAEPUycBP9qRgPTx6DoJdvTAYign5sUEuN+uSUsOf8jBLkfWUIel+uAnDp1xwL2DKA3blwg1LMePqwVErt+8L5v2JAnCtDdvl0BIzYMxwgGj7sNtMdyNS7DoHDlgvrJz94NkTfiH+BFr+5cTpcu38Szkw4jl4sPDtKNm48t4B4CFa2ktDiAHYd4ln79yXGKjE6nFUvm45l1wnhuR50Lh4i22FDAj+9NGxShopFMHwBZ2f/yjx8iSV9PBJavVZPB20V5C2eJvpWVNyFKoOTlhhS1xysSCfKS8tU3wLEEGQHyfJ4VhQdjOgQwKhsMN3W/fKEkxRXkuXV29eLuyHMPK+rPtgIvqsc8vsapN2w0apUi5Ki5ZZyUQYzEa519IQxTuzSAAnwisavkouM2wBaXYIKGOuk7q1ZROxTEuAsMbgdjbRTTDeoWcFcAIp4NzdX0uK8Y+yOSZUsgOJuptOkGRfgnUmpoHj3uL6UBPFw2GNV73pb5IjExsW7pYGW4+2Gx0bQqYdDqoq6sCKUXJJVLyn8PK8PUCw/28SOnxXGTU9LU+PFQ2EGrclITJKGDIaPPClK1j8qprbWVLkDynOl4unm1hQDcjVh5OMdEezvEgGswYu3mCSQswMRywqONWWQ7GTuqj0yZU88SU6dMWp71PQvxjVBqFM+u24q3nm0fQ1HLqXJkhllxUSfY82Xo9cjwHpm5ECYd0pP6PPr9aI2f6I4CK8b7Xh9r6zo4bW91Y67IMfQEIEaejR4Lg341pAEIF8s0qJ0MPKzzq++5JohumtJlvsNN+4I/M8WIgQgDEqaDMiB48qTzudOidF7FiwQ9oyffGNPRAMYcNeJ+skrXRI5lOcaKgojPu3YloLbTl1ifFfifzMnNx4rn6RT3sTbftWuXSE7mRMJR7SkAJC9vHopetWJhGF/adbp9msn9CgvzMUmrgPCeHpYa85y/YwCEr5GT0ZmCxJEQ94Lk6SH9XQMgGRlpMIRWAYQECq9sADzODEAqK2vgdY0S3GiWKT5y5ASMrB43B3cCAJKQEEs7dq4XBtS+z46JY44EIGzkRUSggGdhDp28dhFecHiLFABJBg3mUFUz5a8ElesFAZCA89kUeDyXOn6IysOqsrnH3H/BAGTtx38pjKzjr/2tlcuhAQj3a/2RP6VrGV9QQ2Tp1wpAfLAW7J2zh+q6GuhshVTp0ZGOpwGQpUkLqaK1mhp7Wi0AkhASR/NTZ1MUkn7FfBD1PCSiaoDs7RUU4psuAAkPDwHFChWvYbxWVSFX4CkAJDLSgdocc3HuQSHFO4BIDxvPDNyZisWUKG6LF2chdyQWFcohMWy89EwvLH+/Z88KrLO1COVLUJuTk4jE9ETsd8FSn1uxIoeCUViMq3dHRIRS6WMALhizjU1c/FB67jhx1gsAPDc3Uypm4Ro4EBAaZodByonvndTWxWM2RAmJKQBFt7B/N+3etYnamiuE8lx9Qwcd/vImvOZs/L48AARwCZQ7P7oDNseT+pkFIAMDrfTW8uUizSXK7kARQgAJ5L+hxjoNpwGAtPlRM4q0PuyDNC8ASELALIr0j0FOE+SHYfCLKAeMYq7p0TXYSUt3LxT347kAENieyWnolHqOhr2CqQ8J5sGgtXZ29FF7XT1VVVSSvz2Yjj94TLU1Uu6c2zcAxA0uZhqAREf60rJFdtp/BKDcAilq3MXfMwtAmDLEdNDJABBrAuAD06KiogKQgxmONadH0LSeR4J4QkIQaGChorDfy9bMtTglxSHGo6iIVQyfzmwxAUhoqA310yJRwHn/tC9v2hEQPiPL8XZ3d4OWM0aexFOqorPKVDTC2dOmN037cqe244umYU2tdxNvPdFkGu8I41GxUlISwcOOFaDTWtBHTNiJqGSm4TFWZGM8KtZ0ojrjX797ETY9QvozG1HaE7Vnzy5hADEti+kjrK7D8tNXrkhqHhtrDFA4p+PatVt4iG+NGFZPbxLLqXLT59oJEJKUHA/VrVso6sY8dhv48y3Ce6Wvec7cVAqEWk1RCVSx2Olml0bRzeJGeg/6/PcyhyggS37H0Y/AecoYgxqWf4pnUTYW+1E1qUREQ3/m26gT1XlR0HQsfXvtv0GuASebA3xwZXNzmRrlwRgn+jGSgjVyPw/qlkFdEbQqHZVQ36/88C9AeULF6D1/La5blWgQQETVhqMlF9+mTr8WupVxzMox5Xegs132fhh0Jadi23CEQdVRExQu8TuiES5lu/C2VjQExQmtZHFsYxuSibFaDUsUl9NKIjhffmQ+zYudSw+bH9GlqitqW3mOIU5c1/VHDApWAGpcLEtcSOeeFCEKEk0L0+dRCOo52HCTeG7KuS2X72Z49RtAv8pKS0fO0DUIFzSrC1A1R5i8oBNu0R8vFQFJTIyG5HMuqFNXUY8jE17CYJHUzfOfqwefOHHTmqfms8TAIz6epRdB9GBvpRhOL7EfCyrExobjmNcwj9uQN7UWUYxAKGR1wFMmE+nNxs9BRkaMKGJYXl5JDx40iQKFO3cWIk+kDc9TqeB1c9u+vQDvjNuohL5AnLcf3noGDI8eVQJ4yOeKncEMQKKiwuAlj6O6+ibqwfEeAxBl56RQXGwYoh9yXDJnz6a0WRlwoLVQeSlojmhBQSFQDUOEAHPui2M3EeV00oJ5qKGyEIX5APR4ztbj+Tx0WFKPh5Qql5PngEq87gOVzzdQUpA4EqKfYx/UzeAmPNYql8MbY6gd1E64fXViOY+3rKfB4k7Sy86e89CgYdqQS3Tqvh81ocq0aFx/A2DBbJyUrpOWnYFcEEd5pH3hPBqSCenemNzeUKnilpwcjoiGN+VhfJKQTM4JvkznGsKDh9UQqscu6oUy2Y36exQGQzMzKJtqW8twDhfNjsgXuSOclVTcdA8gNpAC42Tf3/rWXkvlz4puAKxYIBn98kHUjttY9B6vITcl5Nypi9RR10n+/Q6q7mymOxXlNC8ujcIAgAP8gqnV1UNRfnZqwfz3QQSnsW+Ajt8uhloWLyBqfNpw/yFUwM2lwSUvLori6F4oeMDFqKthZde/HmEdFuYQsi4W6emI0xRs/S1TtTzeR8pB5WVJD+JQmLduUOBxO+X4mLUssJ/1/lTFMtVFuXccgwvLSmrWVYxhbLrU2MgJ4o7kjBcJ1YfgvqwstFNV7QCVPXGrMpqnMNUjzcRzfewhXdSTaVeKesXbWXn5WHTNJPQNG2aJ+kNnz3JIULaRLAv53dgJ5zpfJCnJId7xnPPG+SINDe4Cv6PvwuS/eZnpV+ZcXLo0Dut29ygQNpH9lJXVIQrYXrt2bfKDMmLLZwIgiYmJ8FTlQFqxaIynhW+65lJ6hiRnRGVq2pc8+R1/G2hYT7uamQYg4r5tfQWGyTlRF0Msir/jAGTu3GxRjJGvkylXHPFg6sjp0xdF5IOjIvwbbzNrVppQzXr//U8EUOOCgk+eeHo/GICkI3k2P38+xcZF8QgKw4Y9zzyUfI6PPjziAUA4kXfV2jy6V/aI6tubLQDyX5+0021w1H+yANSN5wRAvKH+pJPNe3YWCfAh7rsx8V40AFm870cU0APP0qafUm+oNLbHAiCZxasoqXY+Hcv/8SgA4jdkQwG4wRcCQJz9TiqML6Dc+Fz64PbHMslXA6pxAEhqSAKFBTigPBRDCWGYS6g4zdWhmS/f2tUJWdE6Kq1+Ql29PWSD4cuF+rguSHFFGd1BMT75Nn46AGEBhvXr82H41wIApEPJRCYScmHC7duXiEKBDx5wBXTP53znzsUiL+rLL6+JPI5ly3JwDCi2gV6VmhoLOlYmfisSBQW/+93Norgh1ws5c0bKSpuNAcjGjblIakeuRnsbXoRdAPMhiJzMFtEPVrXSAGTv3lV0+sxlWrF8EV+ctfacPnWJAnwlJUoDEP6cn58DBahuIflaXdNCcwBA2CZj4MSGCtcRWbBoJd27fQnnkRTGBfnr4LE8JSSpvb0w15n+BAOG81HuPmLHAIz1GH96DJWw3u5+1DqoEtEfR0gkRYJGFu4IgCEzTHdLvfC9pGLNJADhtSY6ZJhW5QzT4ete1MO5TTMEQORzjfUMcsfBABF5cBRGAPQOgptoQ/l6pgUO4kF7PPCI5jvy6FHzPUpypAg6Eef1sIITj3VrXzP1R0pkP5MA5PQvr+L87PzwERS6K+UllIGK73GIBnLP65yd5ABFsQPSwHbQ7E7df0hVLShA+Q0AcdNDnxMACQQ9cutaB+1D9MPEMM8TgKSlhQmxjDqAUt2mAkDMdYjzRZKTHYKmxetNaWmbMMifhTr1stKvRq7nb76ZOaZK10QAZP36EDhji1HdXb4jptOeCYDwCd99912EYI6OrhouIiCG92BE755ZZWo6VzuNfV50UcLJdHEsKsNY+800AOFzsCQv18W4Dc+SbmNFPcY7txkBMReNsTwsnrxUt5k7let6+rZ4XY6hj24qffH1Mte8tLRCgIOCglwYa9mCMrV//zHh9dXREq7j8cMfvieOybkiLF3MFKuGhma6des+paQk0Pz52eJlzYDj2NGvxHGyc2aB/95KDfAes6eYmyeHVVKx5sxJo0ulN5DkKq3Xd/u6aUd7P313NZSFdBL6XLf3yb4QvExfOW4BcXIfXRdEfB6RkK5fFhz9EHmcqGwe/PEKGphXSb0b74wrWqj3M/IF3TkHOL2Z1zFegrq8Zve2vHR45IOoybLgs+9TEPI7rmwF+AhT4AN2ot6WgYh1jnZ/euXSD+la1kFqcFSII3AuSEJTNs1tXEWnoj+i7I5Cuh4CXjlHTlQ0RCeYD/W6czJ4yJ09cixFRXQVifHqR96OktFl+okYVyQkO1WNF5Zg9lK5GHvmvUk17XV0voJVw1SeBup56JoI4rZiEDm/ozA2lwa8ByknOYvKGp5QHCRVG9ua6fbjB9TQ0SKT4NUjwd47R0Aw7Vq1nspqqig+MoZuPLhHT2B0y8ZRFtV3sSxL+Lh+ST5FR4dD+eQB5uUsAZi//PK6GL8tWwrEy/3sWQka9HO0c+cSYcBzXtStW6XYt1SdAwnOkMLdtq1Q7L9//wWRXP7OO+sRMX0gohnyHqt+GLlib7yxFDVFijEfZSJrbu5sUcPjyy9lNDEoyCZqhmzYsADOruugfrFDQB6rFcbmrZvFFKgSm0JDQ0VwgQHS7Kx0PJ+y5ohufB38zA7CcxoaHkHpaQmIoLivwRdV552oBi77ypx8+dxwNCFnwXL0y0lVj0tAz2oVYMeJ+4cgqIjIMBDhqAE/25x3cP12G5VWdVj1MbxUhMQPxvyAko3l+iM6CZlvjT9AIbdBIxHajiKQ3ISzQ3nO06JdlBE9KCIh/Uim5n6JO82Z6qLvGEu78s4DTXn5Ko42xi0wSFWK74Skskp6DkbRSG4DA+0ChHDrRUX4VZlZlIr59OXt67R2zlzIIPcDZIWQHXP0es01ig+NR/2QGBFx6B+CcACu8XztV5SOHB1uWbMzKAgRMG6z0tPEvzxvuTo3N64XYtX+wI2z1mtvd26Fr4qQPL5bTo/OlYupbGPqHWqahAbaqbOvXyTS89/eXLcG76erSIQveaScP6oiPJ/PvyfRKs4pO4N7xwVfdQSEH0JTf1Y96NrzLra3ktENNwzmlce7RlGwzQRzncc1bCTdCwUyJXRg7m/VkeLhUqFjjoBo6V3dd3kBsh/efM8VkOZjWWIS4yy6WrBA7KvWLhEB0ZK8Hs5FeQ6zj6ZYxaJ5oGHiWeDig3I7jx6q74xn3xjjYcwbsY9+gRj9FZQfHb0T12raAZ6ur5HgYyyGxXjsDrO3I/NFOCrC/+v6IqOvbPQ3L3vxQX0fmY6Wnc0qXZWTuSx1/70FSNuzJwN5I7+a1H7jbfTMAKSwsBDGU4fwBo9qT6mK/sz0pme67Mnv/KKLEo7Vs6cZ0RM9UFMx1s1zj3fckZK8E43k04DIWGDEBCJjAS3JQRxjdRunIxMBkPF+14oir722FXSOcOFx+/TTw1B9KKC0tGRBVeHIxQcfcC0cd4QvJiZK0LQqK6VXYO7cLHBNOWE2SkSNbly/B/BWQnv2bqfi+6VIMHcbP+Zx2PNrKpAMBw/R3IxZUPLxp6tlksqS6ueksyVNlL4wjnwV1cobaja2LGlAsa1iXywNj4AoN6fJFFKxbDOmYKnoPF+Of3EihXy6nLp2XabBhZUe4MPTq2UY/OoemEDETDofLxnd471jvFNGApe0K+spoWQx1WRfoUf5JzxAjlmokFWLufG551/dQeEdifRVzge04v7b5IOIg20YieMAAK1+9fDWOSl6KJGOOX5FLUMy10uzPgSlSoELFyesa2zHjA6dcwdFJK7twc2PpPHIxpimPPV1sBEo52uiPZFWp6+mY8XHqQ0RDdlJ/KYSz8VYYZDeXvI6lJvayRHuoLuVJaBfzaeTty9TdTPEDvRtZBqLAjFsjG1dvEoYcsFBoEEglyIOkZMnqL9x7uYtioGhvXhOtihEeAbKbizbG4ycpt0bVouk8XCcR8wXRPY+//yyiFzs3buGbiK5u7TULbDA22RnJ4GOlCEAghPe6H37LgohBd327l0rojEHDpwTalVvv70eUZRavMAlTXfkMx8fH44IShZ99OvPoTpop1R43fl5efSoDpETqbgXGIiCY+lxSCANF3SrefMykf8BoBUfhuKEKDQIcO+vJi9HjLp7Wmg2IvMRUVEiN4RpjXzePmzLuVz8uburixLj4yg5NRXH6KN7d26RL8AAFzfU4H9k8bK1G3bS9asXqANRSG5R0cl475WLB8AfoGL3W38m9n//F3+FPvSQP6s94Z4Uw3j5qqgRRfsUwmUiia+7ho+Xt5w3rIDk4yvpSLwWeDGyQeMCfPLLISvZk/tWmA5whU3OFmMmqArxTvWQDdlg1GllrCBMXLVk+okIpnzIXKgPoqlJPji2OAWiGIMD0qPMtTj8VI0SP0TT+pVa1+JZKZQWk4CE+BZy+vZRXlS2kPHl/he3FFN8XjyU4mTfHVCSbGuREtIrVi4X/4ajrpJunNA6CMcNN56//gCAom/e8rshGNd+Shns0M+PUWA/1MbYQMb19OGh70YEMNQegu+8kJvYhOKK3aA5wlkEuWDruMMAlf3h4ng8972UIMUg5oNovNBoOpb4Wz9kmsHBEN5dMFKrYblGJIhb12QkoZsAxLpoFZkUf/NiapM3xxeLsVXDR208hL4xuNXNAiDCWzMiWRxrmX6fcQG/YSMhfUgXUDIXbxOYGN+7aYBG4ryxrdsxKJ9nKb0bQp+fAt2xl8eOo4Yq+qqOy/Qry6YwwQf2H0ZOkRgKfZn8nXKyCVCiz22AcjlOBk9XDdBYERB1k9UWk7cdeAc20GNiAkETDZtSvsjLWnxwpL3D9KvW1r5Jq3Tp+cl1V+LiuqAUKuXfp9ueGYCkQ443ISF5DO47zyj9AI++6c9Mb5ruFU9xP/ak7Xp1K+0/gOJL+iGe7DFmKBH9ZQIgfOkFBXmgS3SIqMBE7bcdgPCLniulb926HgZMLwyrY5a36J13dgvKFXtUWRWrp6dXqGU1goPsVsPil4Q3ff/7b4Fm0gF61SExZGbxQj2GEwEQ3m41hBGqWmqprL6KvKFs9f+hbsJfJzioRBYsBuiYGgDxxwt9KBgvAAOA2G+lk+OLAmr7HvI9kqTn2nyCvw4AknpZgo+mpBIqWfcZ+NvolHph8ftpPAAyiHyPddd/H1x2J9mdkeI6OHWb+ejtNqjmDKCYHYDD3YCLdNdH5mc8LwDCQOOdBW/TrerbVNyggOcIALI+ZyUFDPtBPrSZbtTcp0xw3PNTc6m46jEVcZ7CGABkw6JllBgVKwakH8bc+0cOU2J0LG1evhIRkRpqQTRuUXa2MNIaWtro8JmLlJmaRAsyZ4F2dRovEhQ7zEoCsOaXEehd1c34HIsoxkVhQOvGiefNzZ2IlqSInA2OhHKy+dmzEhDv3LlMcKkZrDNt8OjRItq9ew3ARx3ATLnYZiQAWb48G9G9IPps/3EBgJYuno/+xCMxFLk7t+Q+DEBSU2PgTU+gTz87QW+8sZ7OX7xN3X1NYk0O9AkYBUDSZiFJWknB8vMpK3YPU3xcrPX88rM9JydbnOPShWMiuhCbkEjtbQMCAHhzKNBA0AxAzpw8bHmk0zO5TsY1UTAyKiaetu/6A3pw/xoVXf5S5KfwMZ5gLfD3BjUrxEb7viyn8ioGnjMDQHhtXZ3VRy045O1qGeV5EQDEG4UcHZDs3Ti/EIU++yjOHo1SgT7Ui+QpFkVwxbsopDWEeoJ7yO6P5H9nE3D2MGXHARTODps2ADn885MUMIj7gnO5YIxWt0DUofgaxYZlUAiicg4Atqv1yNBH+waAvDgAkjXLn7is1aUbutL37w4A0WvfVPJFeNu9e7NQtPjBlKIm1kL7HD+MtMeYfvX55+VCongyTQOQpUtjAcjuTlt+V5/rmQEIy/Fu375dVEIMCAjzvAYLgOi3pmcuCFdFv3X7roeq0mQG4UVvU7BoAZRSmuHVlh65KbdpAJGpePnNF/vIvk31OHr/sSIg+lgsybtoUS4MDFBXJmiTASBm/8ejYk1UTX26/TAl5fS5taa5PiZ7UN99d7dIPL9//4Ewoth44eroqanJlofVvI6DB4/hAW2Snkx4a5gGEgCaQFOTlMPkc+iqxybVTEde+HcNUjTdhPdzxNto8fw8Krp/l7rw3x/B+kiFFOT/TPUl8wAAIABJREFUmilrFPikgqahHjNbdjfZC6XX1QsJ6dxYjlcACPzpqIqnyKOFVP3DQ+QbADoGbJjQz5aRXz2Szd87TUNhPVYoXTgdFQoZLwBlOtQmioKIbTWAUAMtnLcGqNDjH9ASSQsP/oB6HM10/bWfyq8Nxxj7BSwKlrGOcrkDltx95dIfkn+vrNLM7cSsX1BXYAsF4bhLGrZTsCsc2SD9dM12iuYPLOOUW6rzqSQ/JK4Os8GDCw4djqAHg7ep3PUIHnNUqVa1P3aHvU1PeirocttF0EKk93oYlBgn8gC4MRWLK19zG+r3pnfy36LK1icoQigT9zhSgoC2+GxHAu2OBRuoGVXNTz26QIWZ+QKAlNaW06WS26A44OLUUsq0LV1tOiLYgYrZMaAC+VAPQPKjJ9IIc8Az/NrqtbT/zBnasHgJRcLz3A9K4OVb90Tl7AXZmfTBRyfFtt7IsN+xfRUoWWGCInj1KoBeSbVlrK9YMRcc6SgAjgb8do/WrctFBCIastzXEQVoBr0wFoooC0SUgSN3HAkoun6XFqN2zu1bFQATCPEjp8I/YBjHiQVw6Kd2UBrXri5EwddKun3nIeg/A9g+F1TDTCQ2PgYIkZ5zb5WFumXzIrEPw+Ho6FDRtz7Qki6cvQQDX3rOQ0KQjNzGYAO5GumzKD4hHspIHUhGr1XXgiroUE0KCg6miOAAjJfc1gaKF7ck5HE11NQDfITCm9sJ2tA8UChrQKf0p117diK68bF4/iMiEkGXlFHOhMQMyp6zgEoBRiory8V3DIwGuOAu8mtiI3AuUMNuFrfR+etNSC4HvUlF6fz8OeoivcW9A0zfknOBzzGk5WnFNzIq0q88w+J3/OeHJPLVyP963OhF5U2IvAXq+guod2KTnzky4R8kJw7XnfZWifNsxINXKA/u1PK92ELJunJFdF2R3AdGldeA7KdfgPyX/8mMhhJgYDA19TfT3Eg4LpAz0j2EHBLfYAFIgmyBIlrWDmWsEFswPcZ/SYhyXb8u5/+eN3dTdaWcrxkZGUhglrSpgkXzxb+BoBZ++MERCE6gKvwAkuMRbXuC/KcT969Sv1NGUuxwAi3HfT4HZcLWAVWTB2DSb1iufX2tKoLEx8Mz5myVYzEAkCg/YAGxdF/xt1q8fPDcA0+L5sLzoZ0wTl0Mkn8YY1HkHJVRVCmxQBkRC71g8Vc6gs6gVyenG9RgKwAg1m0zRKyOpyWE5YtC9FdUKDGOMaS28aBmyUvzYBTw72O9s3Utl7G237HeQRdRab5RSe+OZTt4q9oivL9H7Q8OJVt9Vi8uzHF9DI6AsKyyaGZNEK7Ybo6Fuhb9z+jf9LhNLQIy4rDiz5H5Ilx1/dGjNitfhOlXsbFBkOj3jB6PdawX/Z15b6OjA+FMjhHVzyfPpOFxvwL61R46fPjwtOV39XU/MwDhA23btg0vmFvwjukQs57ZlrtOf+Ex3kzD4pD47duy+NTL2uKhLZ6Jvp49Jys+T7l9jQDEutFToC1N5vpWrVoCasVjvJylkfC09jQQwvuZ+Q5T6e9UwNXE27pVSkYWTGQAkgqP8ePHMuIz8vfMzHQk0q6GpGc5lIRCYBzB084UAVA7Pv30qDDouLH6in7QTQCiCyCyAWY2zQPm77QRxvtn5CZRAqgmlypuUBJenvse1dOylUmyb8xQTpVGhX8OqFgqB8ShqFgsbOKnBGFsrQ5ylKbQQCyoFNm1os/2y9k0sOixlWyulbH47WsKtrjvk/udqKeY+V5Qly42Z2ey9TI1oudjUbMEw4C54gP+tOTDPyenXz9deuvvLIAi74PsBW+nVbIEm8IYxrnXt1JC9Twqi7tOaTX5wnvKY8Tmm6YwDRJ7buXY1fsiYdqZIIyNAYCSYBcMUS9It0KmNNEvTRgiTa56Otp0WNTc2Bmxm+y+DjrY8Cl1D0palQtJr4OK488Uq2FdBBFg4/X5r1NdB4z4aincEeYTIUDDABLT12WtxLHsqOcBOVggp6WzF9GRayeppbMbYydfoLroGAMQ7ZwX6kJWIgG/3uWLfOmceVDGShOFEDnizPOsFYpZzCW/W1pGBaBlffj5cbGtNwq1sT367rubRXG/I0e4Lg34+cqIef31FXT/3hPKzUtDHsYdQcOKRFFABiAs2bty5TwBLK4W3afCgjmChnjs+HlasSwfdKcBqGLdpkSozbDqFssHM1DhfvNzcODQCZErxQb20sULkAiaiPPftiLOeu6HQoJ3+cr59KCkgqJjwgGAooQM8KkTZykURfy4zUqLdhv0kNqNT0mnu7dvkT1YGqYhoDL6QrmJW6h9FtYvyX12QAGMW2CQP6hPkpJms8EA95FUqVfWb6Xo+CS6f6eYrkIFcNWazXThKzl2MElo2ZI0RFmc9ODhAzACkpCQX0VhqNFSWl6BnIlgkS/CNUf6kA9UVd9BR7+SETC2fUNDo8Xn9pZGCgpLEJ+9kPit6zvwNqI/XD8C0rLc+rpBk1KGazxyPVbO96Uzd3oABCSQ8kV+yJBTUQMDIXqgbFUf1DPRlvQg5qsuVshULm48B5AlIz4zrWtI8Q6H2ChUtCq4U+Tv+Iclebm5ADb8bC7aNW8NOQCqArDI+GHx6AcI80ckaYgVvrDdg0a8M3waxRrJzd7mT1GB0dTS30QVADGJyTEU5Aqg66X3AGKCKDAM8xYUqgz/OCqprBD5T48bAfy8MGbKplyXnkpVPUNUhnmmWyDGqVOAVYxVHQsbyPNxQno/ihOabQC/W5VcxcXIhcXXWPAYiPCMVRfrsb/4gwv4mdQro06H+N0EIPyZ74PV1M0xEvTcalVug1n4MfQCatoUVsVWHFfnSxi0YKZjme+/kU6+QbMAIE7hcR0jjHx+//C6wI2PExs9RHMy7HTyYhu6JvvqQYPSCn8e9gfGSl3/kFozxY4WFxdjM5Y3yyP/Y2wgMZEhPfrGPds3LEXL9Cyzvggnst+/34JIslv++dnOMnN7m/MgPz9aRD4mUyTRvZ831rca1ITLQ+Tk82fu2IwAkGyE98PDwyeoii6mrEeHQyH3t2xZIR05Cj73S9527thCx0+cAY9/GhJtv4MAhCV5+f9z5y5PeOd+2wEIX6BJjxoJQDSA4O3Y2xcXFyMqqXO+DHtCi4ruwkNSTsGQrGOFn8ePn3hEQKYKQPxifGjh7GzqRfLeg/oyOlvaSP85NZiORgdNCECCa2MpsNtBnXMhXQjvaeTVeeRCUmr/gnIgFmnpGEIpljTv1wVAlv3yfxCGxvn3/lbOM8MBOBEAia3Oobxrr9LNhQeo1r+c1lz+feqzQcmsTxp5R1N/Th3eMlF7qBvVsnuTKXYgmTL6FwCSdFMjVQNsNFIwhVLEcDQFDtkFaKl3VdO5ljMCgLwV/XvkxH8l3XfpTrtMmn4aAHl34bvU1I1CdjAUIoPCKcQ/lHrBrXcC2ATAAKmoqaDSxnLKTspC4nkMHbtxClQjeNMVOJ0sANmxchVoWdKwZU885yMwn/zfDn5O396xlZ6gVkJMZAR9cHg0ACkqKoG6SaUFQJh6tWFDPuiD5/FvLgzrIEGx4pymffsuyNuCY7tUJce339okktQbEe3j/9OwTuz77ApU3+zwuGUKCdaTUJHj3BEGIizEoJ+xVSsKwLlmGV9EaZRX2gQga9ZxfQk2qLwRgWgXSnJOrj1y9ToqY/d7AJCeXjmfy6tqEKVgxbnJAhBp5NuQRzESgPB9+Pv/8+/oT/+b/4U+/c0v5JzEw7FsyRxEP1qppq5WVXt3UVb2PIC220Jal8FiN5L6UXydIuyoXXPpCT2oaJ0RABLuB4Dh1U8b8+2IDKCwImtPfE0ARIwGrPVk5LwtiplD4f4h1DTQCGPejyL8wqixq4VKnWWgCMZTKiUjGb9fRA59AVIuNt+i+dGZBFFdetJWQzGBkQjMuFDEPRDPmi99cOkI6GYyYqUByPyYaERZbFQE8Ge2bwCIm23yPAHIumWBVFbVh2es798lADHnHOeLJCTYKTMzDE6ZLqwHHShRMUaNPI+Z+mL/MG2xV1+dBfpstcgBmaiZAISrn7eiyGdJSclEu034+4wAkMlVRZcL9ci2ZfN6hKquIrSu+YMT9vlr2YBpWG0i76Fs+uefAhCZ2GPv2Y2JkP9UjzeZi2Qje2RhwrH2mwwA0fuZ2050TWPt87R+j+yHeXwz+Y+301Qo8xwmCDGpUvo4TLPSXqD33tsNfmQlIiKh8OimiPwQjqRw3RD+fPPmfbpz+4E4fCCUXLjxcXQFdslBR4Ifkt1XwiiLhhIXc+5bUaOAKRDX7t6myJBQqgS15H8D1Sa47DG9FQ6d9BAksqa5QXLAArkAsgCP76A/Lbq2E6lZ3tSw6joNpiB6hfyPhH/eQXXfOQrOiqSHCbCh3l/accV0eP30Gs61cYd7vCiIkUeonXUWphgZCVn8y/8eSeM2Ov/tvzJxhxwrI5pi0rk0Hcu/x0Erjv4h1SQCGOR9IbYP6AXwQpLqzkt/gSiBkw4t+HvybUK4vDuVstrywWMPJH/8p72hMsowRIMoEMLeev53EJGJDmcb3e+5TcscayjEF1KQzl5qd7XTgSefyL4xJUxFZ3yHkQCtbCOOgMUFJdCmzA3U0ddJLUiWvlV1l+bFzxGJtqU1pbQwJo8O3j1Kc5OyaSFyPwIDgyA96qRfnz0sKFjuqul8N+Qd4UrS1ngLyoIPpcTF0VzUuKhtbKTbjx7T1hXLBf3qxMUr9MbmV6iqrhHRkWT61UdfimP4MKUHjsc33liLl2aDUMZimVrdXnsNggSoZn72zD2otsWKXJEnTxqs83KkxKl0/LduWSoUsbhPnyAC+OYb2xDlLkfEtAJedRftfv0VuoHE8fsQYeB53tYm84z486oVixBJiQO9855VFdxbJa16g9K7afMSAJZeCgkNRgTilgBVK1bmUWnJI0RauikpgSlk0vPowPOhJ38zwAq30DAbtQK0cwu0RVve2gjULhH3jvooMSVefO5G9fUclSPS1tlHBw99IfdDrRB/zieClzspHWCW1wuoRw17c5TJT/wfFhYuZIX5mfb35+rLA9QKj7wdz24jaJOX7qBYHiSHg/yRl1Mn330+yJdwDch76oOIlUsLFagkdS7O46WrXkNsgNokdSmQK7vHDFEqqj1nRQXRqSddoFwit8tbq3mBEsSSwmh8n7ygrsaNn22nomC5VBKVH+fwqM9eoL4FYM3iNgA+IxfNFGOkPNF+kD7W9RyckO71V2pdgwPdVqoS3zsb8z5V25yVTyGs1IXrHsRktjv9KSgAlcwxTv3OPuTy+Msq7JjzflgreW678BuD0V9dPkJdfRIccovCGGWEhdHFmloKjUoX37V3yvWOx7+lWopKsLKTVpIK9oescJ+MPvR0yDkh6v9o80MIQSgaE8bHV0Uy+J0woPOhzDCuVox6WvRDnGSE7WNVUHfTsliVSjujEA8UfWOgrelcfO+sdxbbEmb1dj4Fh4H1AmtEHMyq6UxnMqnG4iS4RovyNJIpodW89OJsULRiovxoKUDvgS+ZBWFcB7axcr1UBEQOtFqveMyMqMsw8ohEGysCwnWG1OovjmmM49Pe5/KAL76xolRkZABoqd2gaQZAPCNUFDqcyfoiM3FVrPS1Zk0i8vzgiJxEMwHIq6/GP1P1c/N0MwJA+IBMw7pw4QI8WmNcjUcuiGceSG7uXLHDy07D4mhNQcECOnFSauVPq00BgPDxJzLcp9KH5wFAphIFeZbrmQiIzNS1aRBiHk8DDfM7NpRMgGIWWNL3hEEFRwVra+sFCFkBw8of1AROUl+3DknDiXFiU5boPf7leRh33aKAlwVmbDDo8BIODXXQrl0bQe8qE/KeXIeEE965cR9qa1HDAfzyv/iXn9P/+Cc/glEVAEOVa5PAV49+dg6jVojrCvWk1FCnrYWim1IptTSfXIH95LINUHd+KdZ0SJJey6aG7x6lYdAomHZlAQ8DiJjAw6yJNWoe8vtbvW9NFSyTjiUqlqtohgk89Oe8T35AgR2RdBm0K6ZfWYEPI0fEYiPwe0nTsXhcYPDnn3mbgiHXe3rbfxHd0+873m7D0f+WaqNL6KHjGq0o3UODSKrt9e4SFBM7ohwVgSWU01sIognAA/6roSfUOlxL9n4Ut/PLECpXA/D2Nw3WU3nfY4r2jqVgvxA6WCUBCPPpvcBZ5+YNWKM/D8ADDqtQfK+BhFD9VEpbScGJSOiNpctV1/D7MKVFptKW/PViTnx05hA86HBt6+vEv77eqoAbryt6gBiM6HNbBpMXfWfXNiq6W0x3Hz6mb7+2jYoxn/Ln59DP/kWKIrBhwsUWd+xYIYr7nTx5Qxirmm7BQJijIBXl9XTn7gPMPXlCTdHyYZqNruSI77OR1D4/N4sOHjxBLLnOMq+f7TsHD2EoaFiL6F9/+amgXXEzQXdycgJoW3nU2Qk6U4nMB/BDgTZu/lALSkuLp4SkGNheTjitugFCOMLgpHjU4OAWjFwHR4jk/GsAwoClvUtGWfr7uynQXxqgvi6mbanPquhfGKI9KQwq+Bc8X23KMbb7zbdpVd4e8f2BI1/gXfeV+BwV7xA5QlU1D4WDQIyKl8w34jWD1bF0lXY2qrneyfHjt6gCVDhunC9kg6St/AO1zgEeuQWHxwDAyG28FBBkPvwQaGXcAofbyNchcy67AlrID3lA3PIwvsG4lnMAmH4BkpY2DAQ8pN49QwAS3kr6zubvpuY4VfVNvmboWIjGKlFeviqpChem1ZFI9ZENV1+ALtG8QWAEjVB8xAGcSorOV+VF8ff62XaBNhcRKsHR4GAUzUYkrh/nXYRcGk7gZRW1R801FASAY8Pf6RHxVA1RhsP3IRE9IO+tP8Z6fWISnQX4aALeDAmVY9HRLMEs9LSE80acA3LCVsOxnUKpyd2G63HB6pkR31rqUZBYVuFgp2mYj5F7MGbeh+qJx8lkj4yvuOCMXBN4vujz8bPIzWlISAvJXiOXYojrv6BZEXlD9UourhpIucEPSI8GODDGQV8T087UtXJ/Rr17DUCxYXU46uF0IW+Hx5eBrVrbBFAYodBlUtD4WlW0lPuvQayX6sMwco/0y0F8Z33vCUBGj+vX/822bWmi8nlbm7w3Ol8kPt6O/DTIcyMyUlzc8kz1RWbiKhctkoVSr10bQ712jBNo2yg09CEtX758RuhXYs5bs/QZr4qronO7d28MRPUUADIjhv0z9n2yu3O05vyFy3g5TpPb9zsGQHjcJhsFEZNtnDyUiQDGRL+/jADEpaRV+YWiXxDMw9dKaoEBAYIHvXET5FOxcPM2584WIWyrjC4FQHjcNm5cJV4EF84X0bpXltPFC9doMapBDyO/g/nVTAv8nz/9Df0SNUb+wb+GgkP9aFFsAbWHNlCm9xwa7sLrGIWWYE/TxagDqBYcSQPhHeR09FDiZ2tpCDKdHBVpfuMcDSQ2f+0AZO6h98jRmESlS76ghuyb4v0zFQCScnMFpT9YSec2/yP1BUqPqAYgPqjbEVU7i2rj7tNQXSBtvf8j6vFpJxuM0eNRH+AzCsfhvbyr8Y9ENOQ0HaQa33LhJfXuCKTX7O9S11AHPex9QI8GkbsGTn+WbS7lhSyiX5b9XC4l0wQgyxOWUGlzOdV1IbLAykr2KNoKABICj7sTiI0Xa/YUswzpgyfldB61GcRzNQkA8v03d9Gv4MHnwoGbVyxFLkI/ZaenAQgcEVQoDUBWrMgVFKh9+77yACD8qmAJ3tzcVPH9F19cRK5I+5gAhA2/N99YJ+pW/NuvDtKWTa/g5RtAp07dBOVWqk7tPygjL9xMABIOj/Yr6woQXemk1haZU2gCEJ4IefmzRY5JICSpGQhxdOExIiB9oIS9aACSkMJF8EDzqrwvAAg3f79Qik9Kpdy5c2j/YTdPmnPB2MBn+e5/eP8kZabE0MPS+lEAxAYAEQEVs2ok94v7+xQAYsdzXT/UYAGQYSQxL0kKRs6Fi26gRhC3lxmAtHYHw3RVERmAGLu/L/KhmJqnjWcnKGtR1IWEcaFRAQDii/m3EkWQKxDtKAUrYXDA9g0A4Rv9AgEIRz+WFYTQ/qNSXvsbAMK5XDZauzZp3KiCri8SFyejwwxEGJBMpb6ItWg+44eRQGmiw2kAkp8vHTbPUv3cPNeMAZAwvDjWrFmD0PmZ0ddi6T4brlFjKzbsz311UXCKx1I7mmhwXtTvOTmzhZrRtKM1zwBAJjLCJzMGM2Wom+eaShRkOvQq+QI1iP/jXOhMXNtIGpZY03V2MxsCCkCZOR9D7Dkeo3+D8Gxy431M6pb2GGsuP28TisT1hQvnor7BbJFUGxCAKt3gmrOH+NQpWdDtDdBYfvLjXwkjp9/PM1l90YI5lAHp041FV+jPsgNo+1ubKaE1BYYwEjCH4f1FgS42zsKQc9CeUk2uJz7UklVGPctKoA4VRNGHl5J/XSS1bb6GiMgjGDzs+VMDrZxnZl7IZCIh5pCMFwXR70szEpJ8aT3F31tMtTlXqGKJzA1jz+lTAYiZ0I4NCz/6Y6rMP0d1Gbc93sl8rEHYtMOqMCBHHwLL4qnL1kqBAw7kg0gKmrPLi8IHY6V6j5c0Al2dXMxPefi48GGXpqN40ZrgjUgQttHBis/koKEPs4PnUDNkYjv64axQXsN+qGdZFCqVICzAFbyygfD2vpK8hg4VHxOH4PyS9fNXUzAUhvyR0Mu3gRWGWGHKB+EnBrL7z5+g1s4OobIlEtHFuTkCIvumC7xxHZBXoTj4z7/eDy/1EG1YsphiATJ4LTt+oohqakGhQMe43sCcHMj+ooL4hx+eUABEKXvhHDweQUjSnjc/HrK9aYiSXEOytRShGBkBWQVaFMv7/uJfP6M1q1YI2V7en5+H8+dv0d37kj/M4FkXCuTnhEH6pg2L4eQZovIy6Z3TAMRuB1BXSDJ34TxEAoOoqbGVgkH3qqtppKb6ZszzZrL5SM4bP1fi3/AwKwLS1tpE/agdwS0CyeEMeMQ5/OW9jYeaF9f54fbw0QMIGsjIyoqla+it934oPjdX9VDnoMwd6uiU8+Nv/q8/RW6MPF80qr4/uCfH5ff+4E/o5JlLYg3QQIsByG+OXKXt6/Jwj3zow/2XECEKoJWFsykSNVk4+ZtpM8h+wO9DdPdBFUWF2+njz8to5YIgSJ7asX0gqB7oG1OD8OyXoQbGI6juVaAmlx/2XZseT5UQL3jUDjoW6H1cs0U2FMZURf58EOr0QfFHbhzp4+YEnZDXDdFwbu6F+F1QhuQc81ZJyMLLrWWiGHSreo88x3QdB0YNflBEE2dWtTb8QLPSjhgX5p32lQ+D3ugyw6F8Rm/MfcVh9EJuiBcS/hehLhO3okYJUAfxXPE1mm2o250T4o0+DinFKy+Mrbd6Dzu71LVBfYy61ILHXynVJaaA6SZGb+Q6z39ryUF+N4wVOdC/e+zLC4hByVILqlBMNKhcYszEeKgICfKqtPKdE8IVI20lLy5EaISFNXVJ3EqjZoabHmWoeOj9+Bp0RAYgf3QERHJfN6yORPSjG9EPVUtFnERdE/87KgLC37nf4956XuE7HQHxUBUxQsR6DopbYCWij6bze0yAr+EPjioMQPXwzh25Jjytcb5IcnIw1LLsyGXrExStF5W0zlGZjRtTJk2/krdWPgtMvzoDVUVNm53oOif6fcYACJ9o165dqHp7HaHjEYk3EwCQ7KzZ4JgOUHm5VCSZjME50YU9j99npHbJFEHITF3HTBjo4/WFoyBnIYXJAPJ5tYnmxExe38hiUHxNvNjrcxjqhh6XO3YfoZCvXjBmhXWRZwLDMyIinDq75POSlBSHiNI6sf4/eVLDj72gavG2vO9Pf/q+YYnj5xC5CCcnxNHS+bn03ctX6MMta6HRj3oNKJbWj0Jw/J6zRwahtoQ/NeG7IC87hUWEUhOoXzV7Twpqlk83pEB7wTmPgPcfiegCbKj13cwF4TwQsRjhfwuEuN9X1liI97Laf7zigwauw7XJXaPuLaC0C1upJ7yebr/2L25alTsKb73D+BxjHdsPCfbzv3yTSlZ8QZ2RddYxLLBj5I4MtOAVrcEIvh+sV6BCvSdd7UxtkhfC27kQSRKNKVOIGInvYbBs8N9JPc5uOtUkvfq7475FoX7h4r598OCX1A45VzFuMOK9h9QgqnMMonIz0wxSgpNRxyCU7tRLRcANc1+h1KgUKmuERKJQUHJRJdR/YqGY1IpE3BZEYXuUIAZHQHSeyRBXVjdqd/Cx5iEXpGD+PPrFp/tF1fUVyGdzgMYXaneIRO4vAUIEAEHUjiVh9+5djwq3x0XOkilTrenlLM+6Zs1CFOgMhcqbpKQK+oiiSjHQeHXnSiHC8I8/eZ9y5+XRK68sEPVBONpy+vQ1qlBSwQxAAhAN5MZAhClLa1cvEFGBa9fKxPeBASqyACzkpSRk22H4pySn0iyoE/L+F85dQoHADuQToNCkAiD+eA64dQCk6RwINpijwqKEUTx7Lvo00EcV94ogD6yUnULn4ztJfRpE/QovAHhuoUGJSKaXxXbe+db36H/6T++Kz9xfbiFQ6OrEebh5w0jS32/Y+C26cadcfC8NRswBQyFpEGOiDV0eH45w8ViyIaqfN1bP4uffheOKCuLYhvdhwMjbh8WFUUdDO/VgbH9yVM7BYMgMb5qVSlfrmqiqG/1StqYX05KUIegN8MF5LLJvunonG/1ycgpGnSpQKOR49fdq7voIepDan5lECqAja8oCMb4KfIhzKKohYx0X5qlsuFL9SPA8dilakaYaYdJ5q0rofKYUOFEyQUs9XdWMeyqf1/5+J9nUfXD1yefSKZ4NddHqmPJC4TBSUr2qAzSM595b9XNYPD9uQ1kFskcsNoZDTAMM46UgqEum5K4YTF4U1UJn0pEEzdGgpSv7wKT+6mfQ3E6UQVL3kYGHdS363o7ImtMAhPfxUsabcaJjAAAgAElEQVS9KKQoxsRYFA2WAitx6XeeSy+g2FYYsGsiVfTDoFpZ+3rS7MU5DMDFkt8WCFJAxOqHHiuTo6ouTjAFLInDlw+A7NkzG9K0cOz1eAoiWDdnjA9mfRGHw4b1uBeRkVaLwvW0faf7W2ZmKNYnKCHelU6UyTaZNxIN4LJ/srtMuN2MAhCmYfWDo1paWu554gkAiFbDOnrspJyrk/B4T3hlz2mDZUsL4TGse6E1QWbiUmbSQB/Zn5ycTCGnzAnpz6tNNCdm8vpeBADhfI7vfe9tYVgwnaQUtRBOnjxveYPZMONrYi9vKKoJ19U1SM68GQxSAORH772H5Oou8gWoiG8op32xXpTim4yXKgwZvPQfOR/S0vQl5DfkD0MFIMOGRERo+tujAujGuz8TRgbbNfr98XUAkMD6OJp38LvUE4qk6d3oE68DYzjoDAffmABk7hffQqDCSfc2fSKpW9oG0e/+5wBANgKAwHSkL+oOUEbQbFoTtV4Yh2zc/VvxL6hHe1+fAkA2JW+kSzUQ4+iRRuzK2cspOTKZfnP5gKR/6aRU9SKHmW3NhYkAyPbVa8QxD506IwDIvMxMKsybAwDTj2TCq6ibAYCkAAhv9957m/ESfAJPXvm4AIQjHm+8sVpE5w4fvgShhQRatWo+7dt/Tihb7Xp1lchD+slPP6A//qN3BB9/AHqyHMHjSEBxcSmKCd4UEZCRAGTp4rnInwpF3Z2nA5D8/EWgi0mlr2oA9ruQc58sALEh3yonF+8riBK0oM7HYK8quGnPem4AhClY/IzZkKflVIYUf8fPPzcGIHodk8nHHH2ahT7eQC6EtNKFEYaJzWCG677wuugb6AuD20mDONaPjx1HRMRJ3gBlYUhUX5EQQ+dQjLK9V0ZNf5sBSAjySVbEJtDF+kZq62U5WDkm3wCQFwtAlhWGUxciTHdK2LHyDQDhOci1P5IgM86qUtNtZn2RXjzPTU29IjIyFUAzmXPv2jULUYzqKYMcTrC321tnjH4l1iP8PzG/ZTJXhW2YhqUTVEYVJRRnE/FNdTRPlCzUsC5dpQ5U7Z3I2Jxkd57LZl9HTZDpXshMGuVP6wNTkrZsWYcE63PPNQrCfZhobszUNY8FQvTcnSqVzMdHekk17YA/z0cC8OrVS0B1OSgUg3bu3CAMMzaa9+8/KvJDWLqXk9N5fNkbza27G8nq8NZxMvrru7fgeemiqOhwKqsrp+h798iZmk1ftFwRRe3yIvNEBeJTbcch6RpHaxPW4/sguhSzn+Ju55IL8p0130dlZwASbjpflBcFXf/DTEbXn82ihJyMbn1vOKXMRWUyUZCFP/6PIhm+6A/+RvRFJKyrg5jRDn1cDxUstaQkX19BERU5dGfjxzQQxOuIJ4iR88dDgIX669ULFK5OnRc52GxEOpTB70Q0REcZuKL5cI80foZAtVsTtIkcPiF0vOUL2hvzHUF3GcTG91rv0PXGItTh0CgIgFArwWhPJ0L2vO/S+CV0tAzVuNXvvgCLv7/2PbpRcYfuVBbLPA/RFA0GCct8bvENftMULI6AwMcu+6YSxd/asgVqWM30VdF18d1Qx7DIs7hx4wGiA7omAqgQanALC+ZB2z4RxWXPWN5Z8TzoaBAqpLAhzHSs119fjaj3PTFHFy2ajSgAz1d472Ecf7bvNJLOI6DithDFC+9TeUU9oiZ4USfGgHoQge/u0k2ABo4sc9MRkAV5sykBNT6akF3MoDsAheYCoR7V1NyKvBBZ3GvBwgV4RqJRe6pZvHcYyNy4cYNcoOP4Kg8254hw4whIaJhM9PZBjkEbqsEvXbERc5ypSfLesFHP11dR0Q7lJxn1aGypBO1NDsrggDeFhKkCfPY+KCLKXC1fb1l/xw/PUJ+KSAWi+J4N94+bPTwQmvnLxefOrl7UxSDk0SwHBe2+UMniZ7/TugdiM0QEuHifk17bsJtulVynx5VSLU9EQtkTzdE/9NeG/vuAhRUIKll9WRNknEGpu3OP7gJwDPtyIVM/SnGEUCbEME5VVUL6mb8DaFG1gcT9VIpY+lnjGiAWnQ9UTP1M+CC6xfQ/0VQkhOeil+Jm8igNq1xPTsof0mFN3t5SUtLFRhA5Mek4KmI3LOSKPT3bnAvFngY//LYJeTV3cO+qoSJILl88V7I7XG/E31Da4u96sG4OqUT4YQ7d6QthmlKfvI/DLUrlTaw1qjgSX55SDBs26oAIFa0R9DBhfJuRDysJ213Mz3pfWapXYgDdiybfbxUBMa9d06vM95DIJ1RiAfLKZRtSESL+bEZDrA3gXNDvLDMCos/hoS7F90XdU/M9pz8HBnjRtlciaR9yPwZ1RMvsjPjMxXf1fRyRjM59hFqeFQHhRdXUU5dXpP5XB9ZRHUMFTNwPk9s7qg8v9osNG5JF5GKmaFScsM5yvlxfhIEIq2rNRL7IVNWvxJwSYgRFltDUTNGvxLHx/4wBED6grpA4NOSWcLSmwlMAyJycLJlfgQV0IiPzxU6t0WdjsHTm7IUXVhNkutc7U8b4ZM7PURBeIO+gUNfzbBPNjZm65mcBIKxStWfPLuRvfCVohWMBkB/84B1BUbl/H5W1YbhwZXkts8jJu/xS4vFkvjiDEK6VcAHJ51WoacAAhBPTU1AccRBvYQdkOLnV1daAStVHXagqdq3pOvWCz93hL8OsAThXZkgWrU5YS1fT91FzSDX5d9vJa5G7WuvXBUDyfvoXwvAu+n1V6wP9nRYAub2S0u6voEcLTlDV7KIXBkCiKJZWh2ykACgCMaf9auMlygvLF2pZv3r4r5QBr3oM1K2u11xHMq0UsNCAwgUAMi98HrzXiAo0l1gAZAhyrBty11NW3Cwhv9sBmdMzdy5AhlQCBu8pAJDvvf46XYGhf+9RqQVA9IvFXS3ZDUCyZqfDaJ4FetVXTwUgfIz8/EzQBKPo0KFLtHv3KgGIa+takSf3UPRz7txUWpCXLeSjDx46Lwxr9ubnL8qm2ZnJyBH51FLU0gAkDBK7C/IyEf0LEflQrMrFkQKHg4HKsADhUVFRUJBrwDNxEVK5mYgSRsBb+HjSACQQuTXz5i0AlY2jjAHwCD6kJYtTkCwP6QFUI+/p6cFLH/V6VK7HTAAQfq65pWUsBeVYrpIFS5PoXskANTZUU0RIBN27X0yO0DjYVsFUMDsKRSq76fNT+8TaEJEVR3eu3qaEkGgRAbFF+FJAHBT56nyps7kLldQH6GdnzonjagDCnxmApGCNOIZCfr+tAGRTUgpVQ82sRNO7vwEgcgKhvUgAsnCeHXMXeQ4lvI6NBheyR/++AMh0ciqsmzeJDzOZLzKVPBXdNbapAgPv0/bt2+GU+vUkejz5TWYcgCxcuBAvoQ4kJ47BLxNULDf30+wme8HWrF5OTMOayMic/OU9ny1nRDr4BeSCzJQxPplRfFFRkMnMjZm4bg1AOMmcm+Blj6PipcdHeJewjaycniyK9TQ1tQgAwtSTnTtZUtULtJez9NZbu8R3zPVlygpTVDpQoTcSCaz6PBwxaW1tEzK+nF/z6adHRISQZX953+98Z69QGnpYXU4OeF25e2uLLtG1XHDbg8OoqO0atSoDyidMei/fzvwONVAVfWX7nByruq3EUWwOypC8klF0LDEARoFCfNbOQZF7qfazchDV9vyPyaYcGQnh3+b983+HaucBdPvdf0CfO62kcdMrIpy+6gsrB5F55GYxYfV76s01lFq8nOoT7tPd5W6uqrW/4TjjfGbkvYrG+Q+DTSqvQ3n22Dk32KS8tuyIVdsOI2HVoihj2yHkwq62b6KUgHSq63uC6McQxQbE0/3O21TeVEm7Zr1ObX24jwFhVNkOql3FKXKqSumc27EteRudrD4FZSrk7OhcYZFj4kW/t/ptUaSNvbwc2WjqbKHW7nbInHJtAy+qhOHa1MbJ89Lj6ATNyXtYRWdUBOQP9+yhf/7Np/I64fFnephoTEvv1iPNCafya45YJEHq9pNPzk0IQHiu7t27FpGIdoCAYLp1+xFANep9INdiw/pCNZ+9wTcuo+s3iq3EWXYW73lzoyjKeQbqb3Le+YqcKG6rVs5FhMWBv0PFHOe+iRoWuMzHjysBDioRvZB5C2xU+6OGhrh+bGtT1BwftcZyYTw/5DbZANwj40GxAthjkFFdXk0pMGxDkMx97GQp5H9TkdzNURHOg/IV56tHYveVy3cpC7zpAFQU5zYw2E79XhIIeqmEfx90rF/lwNmRexIRIitv40aTX5B0xoWHy/oigYhKzJvPBRWJFhYWwokQKz7XgmaZHivzYXyQq1VZJpNZD185IBKtvSORTxZaR4MtkNd2tdGszCwa6HRR612It7AaGIBqPfJgfoM1QAQ3VE7OMObK4sR0cayrDVW47XKueEHiVtuQkDUQ34k5gMiHbPxwy3VjGPPRUtRVkTAXe6DNEKnOEWEPtsoZ8AXX3NmjJrVL1Tsy/Z44laZScUL+IAC5OJ/OWcG9LFRVzK/UN2DdcUcqnIhKcbOxXh1obdxYEY0bp88PALSLz2bNCXHbVF5Xs7wvPkhu19EAXxWt5u+dKEfq8b6xFrCxaEd8WOX1NxPM1Xe+oMPyM6ublqx1OwD4mrGWeCxqfEwZTRTXgeiHJWKCvlg5IGa0QeWk6HeRHEt37Q9vfp+Zcrl83JHRHSipiSYWd31NwxQU6EPbN0TRvmMNmGuyIjrnJ1lN2zTGe9KUth9WESnRJyucLDogD2G9LJiq6H4D6FgKX5Ou5+I+qTHuZpEpjw2e7x9TlbSdbm90vghXWuexYGrWVPNFmH715ZeVU6Z1zZrVBudMiIgyz2SbcQCSCHk8LtN+8qSskOs5UcYHILzdeii1FBc/xEIspd0mY2zO5GBM9li/LcnoExnM5vWaYz2V/cxjvIhckMnMi+n2f6z7P3qR1yHJpwcOx+pDUlIyknGXw1hrBWc0Va3vXsJrfO7cFWHscGM6VmRkmODX26F2M4gXF1ee/qd/el9EPHRzgHrxzju7BTWiGx5bpj4kg2rxzqkT9Jc7dsAQs9GFjguigF4Qckm4+QQ6aXX8WqrzrqQ5QwV0K+8QDfu4YLA/gHyvPDK/P55KwWLaleqEeDeqPzQbQfxp0rGMoTJByOx//QH5t0fSne/9HQ35s5fbE7Dod5ugYKl3t5kD4vHZeIf5IhG94OR7ZOuz073CQ9SQzIav7LAHLcvIBxlsR5hZAw9lLw02g65iiQcBoChq1jBTsNR7d6gTA6BoI3r/V4P3kN3XQe0wVIPxb31vHZ2oO05RQzG0JmWtiIwcKDlI3ajJEOEVTjmh2aDInPaQ03Uh6d2Xq0ei+QJQ5KXOpzrQj7JQKyE0KBTVo/2E+lFIECRXcXGfnpXJx1wfQ+eLsBpROtbjdQVL6F/27RO/83f8v7hFKCw3FgDZuWMNNTa2IAej2KoDIus5KMMNg6INIX4+MjMTacGCDET76hGRuAOVJC6uaaO9ezag+GA5aAlQZ6rkNV3mLoh5CFCwuHCeUMr6JaR6Rd9xwwMC5DzdvGkx6FeoJ5KdTAcOnAfdip+HbhpAHQ9xH2Ec+oBmxM0GI3cAyfzcggNDoCAmDba0jAxxzIbaBkpKS6Ho2GiRZyFqXYAmFoSx42P2wLN+6IsyenN3DsQf2ikxHUU/GWHDqOcIJPe1tamRWjqqZD9dkH5F4Ul5HflyLH2uSXECNIc9DEa3BEcOXI+OUIbAkcAtBDU+dH0NfyR2LlmyRHyfmZBrUYGKUKAyOVHWyNICVlcff0offyJrzeTn5+N9uZG6mnvp6mePxXUy3ZKr3n908QC1DNrchj2AiB/ySVbFplE5FPEetsuop1SnkhPcLS4Ew1Z8wxfFn9SDjM8+luKT/Jl/tbIPYHSL/BL+ntWzDIa1V7+cx3reDQOc6CRtKZigABFvoyhxugsZjmhKQ42T44jucg0UXeiVaZBajWtogPsmz+HnJ0GFs79HOAJEfwBKhpEzIq8Jz26TVsySQIKjiV5qf163XVbOKhvv2utgrvfjef6N79Xi5KPU1fg8LjgHdB+46CA3BheexVk1SFF9Y2UsZdC7WMLPbCNoTiaYGWIQpOqyiMVPL874TggZGE1YZeZiajrajBu5rCAU+WzDVFzqqcLIh+Ln2qnAozy07L9VO4b/MIGgTj43Fn0NOiR4kuMtrl31bRQAUf006WUWiHmB9KzpJJ973sip/6XzRWJiAuHYCBC5IhPli3AkJS8vCjU8yqd8wm3bYunWrVtYy6ef4zLWSWccgPBJWA3r7NnLo/MBnhIB4f0yoGgShoTba9dvib6+rACE+8bFtSoqq17qZPSpGOIzAUDYa7h+/UpUtr8mPPXPq000L6Zy3RP1cSYBCCv7JCfHi9yPOhQKSwWFig0hXrz5RaS9Vpcu3QQ9JFNQtB4+LIeBlyZ++/nPP/IAIJmZqcQyyFwLIRnVm3tA04pDBez/+OMf0wfbt9F5WIL8UjrRckIAEF94thZEzqc0RwYMB/YRsk8dSa14GRzZ8TcvFIAkffEqhT2aSw25V6hu1QlxG2YKgGhjatGxdym4LY5urP2AWiNYVezFABAX7IQMWxZlgPJ2ufEitQ7IBGeOlDB4eT17l6jrcfDBIcoJzKJWREeedD7xACA+4KQvmVVIUQ4UaQPo5ChZF+g4rGRWAyDCYh/sMWUg8sbqLZDqDaCqxjq6eAcFBFXCOht8+dlzKA0g5LPjcownA0C+tXcT8o+q4O16OCkAop8hXViQAQiD4tdfW4NExw46eUp7zTwByPz5syD7m07//DMZnTEByErI+A7gGgsKctCXJ6gvBTUwAB+bnywO5+vnpMLFBZD0PTMuAClYtgy/sZIXPMvKY8zPQzfU4bjWBitV8TmvXLhJjogkFE+MpLr6TgqJdVCwqg5dWVGDsR+k2VnJ1NBYA/niJACjHrpbIquif90ApK9rgC7te0j8LwNbVhmraKqhQ/dvegAQL6hK+eL3TQmz6WZzFVV0tb70ACQeNLnCqAQ68KRSzt1vAIjn6+oFApCwUF9asyycjp1rs4plmp359wpAOPmcIxLHjz+ZyJR4br9zXgfniuTkRGBtG0S0uVnkjIysL7JsWRwYFf1UUiLl5ifbJMUsbkbVr/S5nwsAmW5RQh1ZOHT4qMfYTGRwTnYgZ3K7lJQkSsX/Z89dnN5hXwAFizv2NGP8aeM6XSN+KnVBpjdwkwem070Gs1+TAWZjbaO/M71S8n74IQE3CgtBuwXSdu/eBh59vIhyMBDhysmsDMT5IWdQQ4CpLR0d7aI2iA5pr1mzVCSwHj/OvHqEYwE+tm1bS/7wPG8GN34d+P5/s2M7dUGutcXZQrcHblB2WA4VxCyWxh68kGzIwR/MNWzp2M6/tahUoN5bkXcrEsLGlhGZt6IdY1CwDJXRUZEQXnBiTq+nyJuLqTEPUZ81Jzw8gB4RfeV0NL+z5HRxnDFVsjhXVO1nb4Sy1qnddH3bv1G/Kkg4kgZmScuyc1K5cwcadbIs066kd3awFRQlJdnLzjsnoiOi4Vw68jHUrb7DsVyoiyAaH7NPfu/Fie7YN9QWSjvTdtLhh4dosWMJHSg9DECiKDBKnnR11mrKiE6nnoFuePUd1NTRAlUjVLkOtKtE5GFqBPWqDFSkuuYmSo6Op/kZ2XSz5D4VVzy2zr1jzSsCaB6CdrvoDnuYLWcwwKceUEgMa+8yJ4m/8spiRB7OIv9IevI5AuKmU7jpH0x/kvNaUTn4HOCncSL+njfX09175YJmxY3nr0V1wdyLgXjCmrUFmKPddOgwa8t3WBGQpUvnC7DE9z4fhQfbWjtFFKUNlMT5uRlIbkcUASf9/Iv9AoA44CmXF4iEdSSfh4Y4KCoyHLQhSIky0EZEo7kJCevIh9AVsnn+M7Brb+9DTkmwAPnX79+m7JxcRK74OeynBw8rKR5RmmDQqPxArZR0IS/0owuJ7XaRm1LysJrqUeE8MUZGSGx4AHwGJAUrNhzV0RVfT+dX+yERPgwRHW7FD5HTFSgn3h//4Z/Qf/rZX4vPOdl5tHPre+JzWYuUZiavfjoPyWRHfzyF5AGQIjeMW089kpPbbWT3RjQM/WntaafPbpykLl0MFeBUO7iDcQ2LI1PoCuSdO7yQzK3mAhf3E8PHdWSMCICMgoiTW/K87LTgJpPS1ZyHpxwp7uJ7H4w5V0YXxzOKfut6xDxmbrqNWcOGt5f7hYJSNTcsmu63NVF7nw5fIjqhBR0INEh9cBf3QT9jRqRCLRA8x4f7lUe+zYY5qCIuij4nHD+koiJG7Q95jWb4dgJ5VU29MvbxAvVKHEfRIcUfgkoovzcrm0s6k2d0hSMIw2biuUekwlPIR0dVxN0SoFveOYQm3NEQPreu82FEOqykcLmz2M18f65fHUVlFT1UWe/uo4jeqJM41X0T1yq+GxElQuK5R9NzzJAA1lLBHP2wohoG1WwU/eoliIBw8jlHHsrKpHrh190SEuxwSjoAisIQkW6DqEaXlRhvRmrMezueHai3yc+Xz8BMFR80x+i5AJBnKUpoytx6hNa+7js7xvl37tiCQl5nppeMLp7U8UK5M3exk5loY53tWYz3qVRHf5YrnQiYPss1jOyXyakVt858MY1xEfrcI/vgBiY2ATS4MbeSE9cZgDCAW4gia5zj8atf/UbkgIxsiYkJMMrm0rFj56A6t0hGUJB4/lVREa1fvpxKah/RP1Y00n+ID6P0LHDN8ZR/1XmGtqXvpABf1PyAMXmu6STFBMRQpmOOOPxXoQep/xW3gABo6qJZFG9DppdtMA8KluqgmQviEcU36Fj+VXGU/uvv0kBYMz349k89Lo2Nc3NYTeBh1VFTe4iaZjqVgSla+mXLuSHqcyZqigz59FPp4pOjKFx8GGXziyNyqQCLlqwMlIFGtyoPMzGcbapOCICIzh0RvO1W9b22MGH4ObuVwYPaCFz/Q54EBhQ46DGBMbQzYyfVwFNd0VxBN1puip+d3YhKgRbFbVveFgoF8IgOicL1wKBHeIj/bUAE5HFdJZXXV9HGvJUUHhJG/riffaCZ2P1RqA0Df6f0IV1CJITBz3d3vUH3Sh9R0d274rgMQLTKEXPudQE6Nhh0ka+BVidt3YpjhzkQfahG9KEM94WNJg02hkQNkMbGNpF/oeeJNkYYgPA837RxMQx+1BppbqPTZ66PACCSKmO3+9PWLctFv8+eu47if9KIX7RoHkVFBOIl2gIAHkSzZycLBa2urh5VcVwW+Gxr6xKFCpmqyOcfGGABB2lM9vZ0ATT74Tc79eNZK3tcCrnrRkpISaEYHCsmNhzKfRdRxbyWvvPOLhQ0DGDWFSVk51JbNQz0lmaqb2iiSOSh1FYPIspoR25jI8QfYgWIYdU60QcU++PaHg2tN3D+bvLpQ9HFAZl/kISqx3W1cuwjIlPFv0EoKNera1+4bFTnlNE5J+qO+AXIPImqBl9KSJSgKm+hfEYfIfclyi+M0HOq9r+NAovIF0MydkgjxCjwsPAYdoOiVlR7lUoq2OhVdCR7o6WIxnTB5NBIWhiWAtnoOyhno3IuxBk498QwXA0evnzgNddSbuslZIUVGIEB76U8FFyfY9hdzdBdV8NQgNPqY8PiIVdGOj+3+D8I929jYibdRKSvStRWkb+7+jlKLM89ZCwIXqBQ6eKCOoWC8x4soI26H96tblEcjkKKY6h1QtR4gvLYWG3MdV4ngPEOFiBwU4XkcRTy0vkU+MZb1E3xNOxdbLjrY4hFcwzq0rCqaM8dNnNERtYgwf5um8mzP7pepAt5GE8DINw/K89EfY6OtNES0K/2H2tkfp0HhcsCLphXFkAwaFs6f8UFSpzVmKJngjRzPMX4uEEfH9N9DovwJ15Mo+xDk1875t2c2S85MrB9ezoSs6XgxsvUdL5IQkIwxcfLYofcTp6U66vZJrJldu1KmtHig+a5nwsA4RNMtyghRxXi4+OEJO/LDkCeORn9dxSAvIgoCM+xiR6c3yYAwtfT2dlp1QHhRPbBQSkHOrJFRUXSnDmzRY2QHkhSlpU9ofSMZCRi2uj4hfO0cvEiimcvvT2YLrffonUZ62CM9cLjHENOWNn9KDrGyenHOw5TTG4gFbRuoLihFNgm0HYvPEwNiVDieQ4AxLvfn7L+3z+nQUjkPvrBP1hAQV/fTAIQW4+D8g99hxrTiqm00B1lGc+h+SIByOuZrwu1qz543n3gvb9Ue5mq2qs8AEh2fDaKEa4RtKuPL++nAK8AmpecTSnRSRRmDxHV0Lm+SAM8xF1d8MbjhjEdKwKApLa5kY6cPyuMuR+88S06ePokNTRLUZDJAhDe9t13too5xrSeDz88ZQEQm82b3nxzjciP+Oyz8+K4IyMg/Gyyof3G7rUCFHzy6ekxAQgb8RHhwch7WgOO8UO6cOmOON7cuVk0Ky0cOSSNsv4NGitu2VExfABatpEAEBr8sKXJz3oTrjEM1c8ZYEnJUpdlLLFyVi8qoF8vKqGyagkO4mJDoConozN/8J3dSDK3UT+M6pQ5eeK7Tz/4NZK/e2gpwBDTtc6fvksLCmdRABLYOaLC4E2COS4IKItzPqlBbZMWqKE9IwChgTRURQ+nxoE6CUCeABzBGOvxbicHRVKN7R4FR8h8meA6VG5H/klTdxNdrJG5lzW1jnEBiBfuX4Y9hlKDIulsK6q9M2BUD+HXDUB88U5cF5dODyG2UAmxBW8B3r8BIHx7hIH/NQCQV1ZGUOkTvGfw/zcARD0o+OdFJZ+7zzi9TwyU1qxJEgUkGxt7Rf0PM1/kaXbU8yg+aF7FcwMg2dnZ8FjFUlGRzOcY1UQ81nCNqg1YivHVnVto/4EvrLoJnGzbCSrJy9aYMrZyxRL68vjp6XXtBQKQiYz18S5gukb8i4iCTOaaptv/kePxtAjIWHkiev/xzu/nx6pVo+c/1wbgFgQ1Hqthnv4zFB8AACAASURBVPAzsHjxAnhsvxKGYHb2LOSQJOL5uiOUtjiXZO3aZfSgsgw1HxrJAYuouKWFstJt1AH315p5qygmKIZC4c1lB9WB8s+oLahBnMIGHfnfi/8jUUzP5T1A517/f6zIB9OxuInE9DEoWPybcoJb3RV1QqwBcEdRcv7uP4iE95I/+z88JNx1xELsoiwhkQ+ijmFGP8zPGkyYuSOaUrXwk+9TR9wTerjUk85pRPxFH6zkdnZEqvxPV4/yyCLSoaMkgnKlHHCufkQy2tyKWdqjyhQrbs523DvNGuHEZJ2k3sPREEQlZn+PjlZ8QVle2eCaeFF8UDxdfXKNbsJ4danaHpzH8Qcrvo3cDn86eO0oNXdK3q6uKRIfFks5SZkUHxFDgaCrHL5wnApzFogq6PUtTVRZB1oQamT84Rvv0D/95n23p5otZdU3Tr41IyCudk9hBaZVbN68FHlFUUIK9+DBS6IPHHHYtKkQyY/BApiI24ab4av4ekMY1D54PAsgtTt37izkgFxDzlMzbKdBg4IlPdIMQLgo59YtS4XwQunjaiq69kDkPxUuSgOFoIe6EfXg1tjYBE9eC61YmYtaGrMFtek08ku2bd+C47SI5HKW5u2FYlQ0ZHpdrj5ET8IFbaofYI0Vkrjy+Kefyuto70XESHnq/+xHm8WE6wNAP39ZUpsK5s+nTz7+CMneGXiXxdDxI+coKTmSFi3mcw8j/68e3Oso9LkOhUC9ABiCAPIdSFhvoqYamaTu79tAIcFywGtVWpyPH2q/hMjIUU8AxCOG5Vj0Yv6wAFVObCEKKoYIOhXfn95+FGv0Rw4XIqQ6ynSh6SwN+UqvZn7OIgqujxZ9akJux4Fbx7GPH/kGyKT3Aa82Kx+E/9Z+5IIIGZG53oFwiVay44ie9kCLHHQ3BWvU65oXBRWm9IXghZbUcwo1LE0xwkdNTdKLgqAtyuMyIGaVLm6cmL4RKmVNiOLcbpZCNNycSHyWDV52vVjwMSzKE/Jb8J88nnsOO3UaIl8DqFdyAx8k5Mux58KYuo0VARn1fhkr6j2WKoZZ80P10QeUWt04wjCI6u1W06EYM1qiktSh5SXmtRwgI9RrKm3pSuoiKuCmZemIhC+ic/oY4prU8fSmI99tOgLC76dYeNALc+20/0tEP7gLIkqlZhDff12xXvdPbMUvAHWzdRK/+2rFQmtGQDgLUd0cayvdd/MeeFCwXoIIyI4daSKiMNOFAs2hmonPHA3ZuzeLPv4YQjPBNkHRmj07DNHcLqzLPRDe6ByVL6LPK/NGSpE3UjITXRl1jOcGQIKCgizd4KkWJSxYtIAawdetRJK39ARzgTbPl+NzGY1pHPSZK6OLB3dmqVhjGbbTHb+pGvD6PPHxMfDSZ+EB/Woaozq1XSZzbdO9DrMn06Gz8T5jART+rl8r9wSjmhgaz3Nvn9E8Yz5GVGQUrVhRCO9FO50+fVGAF85DqqyU9A0Oda9YUQDKzGOq6a4W5/xJRz9VBnvR/x7rT8sXLKUUf0Q5sPiHoogh5300DTTRgY4P6e3I71GIbygYQi46MPf/BkAZJke29Drr9wiXGtEUK5OCZRYl9KBg6YHjdxT+z/77vxRJ1sV//lfWcUeqJvITbn4naFaqqcLR7hcUPmkwwkuDSdcKbgDN6/J6qsy9SC1JMh/CVNGybAYGHRoo8HtZB5w0NQPgwdWlX6TMP5enZyqWzgcRKlkKYAy1KxUg0K70765OVlNSzzeOtyh0Ec0LyaMTpccp0CuQinuKaRZEAQrjC+mTe59Qt5JyHQbI2ZC1lpKjkuizosOiurW4DpXgwpx2nWz+zrpdwnhuAUjhRORQoMZARcfqhMrTx0ehdGZdpxuA8D5OBZqEGpFaYoc75Qem10iVIo5orxE0wfNI2GYJW440lJXVABBIK88Hil09vdJJJGkXwwDEi7A/gVolk9CdGMBhxbv3VsYWp6AsXTaXcudnCBnZixfvUnVNkwAgC3LTUNwP447x5CZyMkpKxefQsAhqQlI4t2+9tQfn7EKeVDc9evCABlReSwgeq8ioOOSV+FE4gJrI18H27Xgujp+8j5ySJuSPSKD/p38EiWyMbfb8fPrxz+WaFR0RSbeLZI5ff3cnbdiwkOLAsfbxY9lbonpILCfH5wi7kIsMhjjsVPyoBd8FIHIySOWPasgRXQmFOmkUdnfJe2iLjSFvf6lE5YNnrhsy1Nz8fZD3EL+QAn2ZhiWNRn6Ouc/dA71CUYsfpl5njyg0ypGLClcl9eJ+hSEiFEfhiLygDk3XfbqFeiLeUF3jNogiid5DcnKz2JP7TepFr0TMoVqIJBR3y8KKDDh0McxhAAlLDpenh9rRvQ66HShe6OsQwLJorIilAY0AIiMcLQys9DMDEKDzI5ZFzcI1oRhpaw36Kw/gGnDLRg87eRyVc8CQcfUGDQ2eDbE9KwFyc/Jzp5qrAb/pP3n+mQsAH1GMt7uNTbsaw/4wHUjmAsSFHkeoeTEA0XQkPtMA5oe8QEwkfRx+JlTfwKiVQ4l7YFEbPRLkcJ06l8MohmjmXjARzhoDBTqGhbdmxDvGLKZoGPYMRDZviEH9oF6qqpU5HCxzbTXRbyMPxQRF1kamTK9a0I1EPJ5LEwGQkcCDD22+V0feT4+b+Zz+mInK58+pa6MOy32NjbWjYKy75hdvFB8fCHXBIAjeRAkQ8vBhGwAJpPnVfOTig7quH9dFeh7tuQEQ7uy2bduEdFdz8wj5ODGDxq+KztXGZ2eiXDyK/Y2abM9jFJ7hmFFREZSXO49OnATlYbrtdxCA8FAUFCzAhG4A0vac+NMdpvH2+10HIOwh5uKXxcWPKCtrFlQuHsD4qxTerqSkOJEIy23hwrl0/fptAUC4pWFefd7SQfNzHLQ8dzHlJxfAi9wo6CMhUJtr6W+iuKAEKut7RKkBs4SM5/MAIJk/+xH5dYbSY+R8DETJ2gaCsmPW8cB3MwVA5n3+NuR9w6l0+ZcAIJKf+7IAkDcT9lJtLwznFm+63nedOgfAccft25n5KpKXbfT+9Y9EfxmAcN2Qt5a8gbyPJjpx/5woVjgWAGEj0Q5J1Z4+1C2AEa2NRju85tzYcH9WAMKiBatWLYJSlPSaf3HkApK3u6xK4mMBkNz5mVBwS6IDB2UC/HgAxAtG1u9/dwc1o8p1X++AACANje2UOy8NyfzwAQ9ODECGh9sRmfGhoivINTEACJ/XGx7pCCS8B6A+x6DTF7klMXTg81v0qLTeAiDbty8FgBmkVUtTBBXyXFEXhSNXQgOQwvw4eA3jhNfQKxD5F4HZAEkhwoteVl1LqXEJgj559GwN+fRW0+ZtS6gVOTLtPVenBEBmhWVRRGisAB+1yIE4ee8r6kAEgOl1sXAc5Kag8GNwHNTAbKLoJVPx+MFp8+5EDAAVLZyIeAKgvF90aFIAxA+R01VQa3vQXUfVA4iyfU0AZF5oPDkQFb7UIjnq3wAQ+bb7OgFISnIQ3i92unKr2yoW+g0Akfdl27Y0sA/qEXEdmyYtt3o52saNKWNWadd2k1lfxA7mBVdcZ4qW3V4pSmp8/vnnz+1CnisASU9PB/KKhZzjGNWxnyLJywhs86ZXpl9t/LkN19gHZuOw6NoNQYWZVnsGADIVz/5kDPWx+j/ROcY7LoOzgoI8Onp0mhS1KQzmRNc20TWYp5rKsSbadjKXwHQsaaC5gbpO7tT7hwIwtKPIWBBUkDZuXA1vxnXUDWlEAnswuKh5wit9504JPBnSKyxaGOR1W3roX4OQ0J76/7P3ntFxHWe26NcZaOScCBAgGEAw5wiKIqlABVrZli3b8ozfzB3ftNa779e7a73/s+67P26Y/MYjyR5bVrBFSqJISqQoBomkxJwDSJAEiJzRDXR++6tw+nSzgUYmpVFp2Wh2n1BVp845tevb395ypTet0ElrctZhktJHcyvmUI4rV0jxcm4I6/zvDL9FlpXwI+FVPJSsKokSeCXbTMcyRf3vNyLkqIeqQvVbvyRnTx41vPIm+cqiQDRRQNOsUHVfJCRuARLBImPhiyMhxs/4kNpcTIW3FlDurbnUWPsN/ve1edk3hkatJ+Yi/8SgTcnKh3j1fUhHQPBvtarKVC0d4QgyFUtHOFQ0IQIFrFCfSkzn75Q/hNuSTi/n/IR23f6AKsNVdMKP1XVWHcLx2Kfh2Ypn0c822n3lE+oB/50jK+zl8uzCp4T3Rz8iDH3efqpvvUUNMCDUjWYaCwSXZaV5ZVnXR3WKoLmYkvRNC6PCJJMLAxc2sxOf1cWxD7L5oaLSgMbH99CsqjLkYszHWLtBNxEB0cnEDEA4gsfJ2UXFWaBA5eCZeJleeXkbfJ06oNZ2DNK5fCxZT63+w4pEjz+2WhgO3rnbRrXzZ8JFvZ56+4MwCcwG+AiCriLHbhYS2g8h+seltbWHHCrp+aUXdwB0dEIZK4dOfXOWfEg+52KHcRqXjMyAoChyqapkzw3kz8AI8p9+/QW6X9KUlq2oFH83roRyFriGf/hTA22uW0+NdxvE92tWuZAfcgcRRA91g7IUDKRSWcF64dXD/dkBVaz9h+T47ofr+8JZVtqweRXVXz9DufNlm+9AlYaLw15APpsE4lYr2qfM86ww2fP2Bak8t5JmFszEtYHyGMbHb4/uRC4QViBtqbSmGtLVA6BWFpbRrEJswyvICDcwWcvnh+khErj/cOFjCsIjZcCnE6+hGGWXK9hWABuLMiiUd6mFMnHcDelz6MjAVeoN8oRKRcB4bCpzQf4qujIqDqVWoeVnjjwADqkfeH+VTM0r6vppYJiNcGRD04oQFcwsp2w8A79ou2EoVGnRJG5/2DSe2RBRFI6yGInu+LdQwsLXHt1m9EmHjCxFUDNjP7PyhKIMgvgmj8nbDse0SPR9PIVWh2w5EKoeZjrxnMeULn6mX5mjGSbqld5G3iuxJcgeUAadzRR9MlStYlWxrFoFzPRgFUaHOgJiqr9FO8viGmkK1tNPFNE3FyD93RWMSdjXfaSjWFxLEZEwnjF8/RNE8jXVypRYbmE6lv5e14ejfqb+ftgiIOy9sXZtCWRpZXT9YS7apf3DD2/dV81EY523Ly5OQ3TEDYqtBYudF7HYef++k9XmKQUgvCL08ssv40LtM/I5jIonASCLFtYK/uv580qCcLJaPAXHYSpMqUqcH9fhv6MAhPti7drlmDj3i9X7qSzJgMC3HYAYfYexwsBuw4ZVIh+Ec6PYfIslMe+jKgKA1GEC9996fbR+gaQZuAqswlV7deZa6qNuanO2UKmrjJbnrcYrI0DvR35NaSsxCZkEAKLldruWfk1tmw8YTAOux1QCEF4Ad8KMcM6hpymtL5/ObX6PBvKi4MecxzmdAGSdexMV20rpXNNZ8mKV+k7otgFAuE/8fSF6tGozzcgqo+7BHlBxYEIJqdHrrfXUhyTq6sIq0HDSqSgLMs4DvbTzxF5xTacKgLiD0gRz8eLZQpWqC4psLG3Lwgc3bzUhun0jBoDwVO+FFx4RilA8qf7TB1/gcwRyvI+JHJKTpy5AElJyyYOKq895Iz//2dMiQb29oxeJ4bnid6+XqR5hLOp0Q0BBTipHAiC9A81Yrc0RQNyP5Pgz35wmpDaJYgYgGZkVaIebaufl0x93nqSbd+RESQOQpfPTETEi+vLrdtoAHxEGIKmpFlq2OJUG/DJBngEIb1OatwbO3QAru97GNuWop3Q0ZwCS5+ygR7atBVXMSZ50+QJPBkAWFK6l3LQC0X+9uL5syugH93D3qS+oBVEwBiDsXyLGSqAP16KC5heUU1luAX1Rf5xaBwBqVP4Bmx+OFoDw8YocmbTcXUkH+i7RYFjSbHjyP9UAZEVGBWUx+OioF0pvVkWl+h6APFgAsgBR86xsBx0/K6k3ZsWwf+sApK6uDFGC/odGelc+5RIXnSh/+rR87prLSHOmaN7Iu2JeMVVlSgEIV7qurg6rVVC0uJPAQVELg8dxRBmBMwf40c119NHH8iVrSMOZl0mnqlfGcdwHIck7lkk1NynZJH24Zo90nmTH5Ou4dWsd7d178H4QOo5+Hm6XRPUYS/8ka4f5vDH80wm04b76GfeDPGh8FMQ4FUAIK40tWVJLH3+8P5qkqDYw55xYi4kuwt35LypddCQdnghYiHPl2WBKZocHxRpqst+m21RPG/IeodnpNXSBTlAW5VJf9S1qLLoMTX+5GppRzEpD8gSskKU/J3JC520Kjm6igpPrqL/qOjX9QLo3yzbd32ExylQmpUVtUWHew5yPaX4u6mOIaIha+Z91aDuldeTTqWd/YxwiXmkrJgld7RfNBcGqrvIB4eCUXjhk348wEsq5CJ8QnTuhqEKhHlMSOieyD8hJ409y/pwu9p+DOWIWHbccpiELZrEszavzTLC6y3z4HFcOrS5dRWUZZcKEkB+P15vr6YurXwolnHnFc+jRBXX01mFJ1yLQtYyohpDD1BWSnc0sa22OwhQuDbpgxWf0S6IIyC9efoEGkFfBalbsIO6CfwWPSVZj+uKLU6DWwhFcXQSOgKxePZ8KC7MBir3wtSkQsrpM/8rLzQTPeA4mzyxdyx4hQdq77ytaUFstoijFRXk4hwsmnUWoJtcviPA/50VFYKjVDHMtu5DrdaWkAjzI6MaBz47CK2OJ+Lzj2UdEnkcQs9ame1dFUvuNqzcAFGSUobIih7p7ZVJzD/xOcnNAp5o1m37/3gXKRA4El7t3JUj4sx/PAr3JRnebeig97VH67W//H9xrhfSDHespJUMmYl67doZ6PaiPM4Nmz3iE9hz+HV1tWo0oluz3IFTISqt66elHtlBf5A4FHfLl38fW7iiH9tdTWUml+BxJaaRUeIxwWVX+OK63n0oAklhyOQDnaI5s3O5qo5N3LyPPBHK/+pKFoYqlQJwTPiJ+NTgjKjEdpC28M+XGYaxuGx4RziGyBtRqPHK9OC9L1AP9Xu7IoypnER3sl7LBDB6NfBCxwh0bhmQNMAZLXDjP28hVwIq+RZsBsXyz2EICGi4hlXRenZqPvLRcOtQOIItBaUf0RrcppBLPZd6HKip/SByLfXb0MOeon0/nX8kHSLA1KqtrQ66VpHxzygUeEEaFEj2M4vIxRxP5kB1o6H+LvAao25mLSDw3O4XrRHBIaOsVfpbHdUBowFzCuBf0e4I9WkKIcomCbeM9pjjqZLxTTA9PkUek2mF4p8RULippy/s7kbT8zONFtPvzdiwEyP40e4wY7xdEjoy68WbmvhLJcdFilQPEdC0T5IaoX0eKfkSjcDheXC5PzAmn6B8Ps/RuoibHu7Qny2PVcxuZ4xKCofgEUgtGcQ2mHIAwDWvGDBj2oSH3JaMbhkf8cIi9YbnudRvXAbjcFY7jD3upqZlDaUi8P3lKavqPuYwjCjKWCba5PmOZbJv3i7n5x9DAmhqWz3TDyOb8GPYa36bctrH0y1j6ItFxzfuPBZgMW8c4EMIeIbxtjLO8GiulpUVYUb4/vyZ6naC3juTxF6AK9CQmMz/Pd5K7JKqu5cyz0NqMDXTLhxX2/Hb6Yc7rQtqU9x+kAdqV9gZlbpArYKyYkpEjrwknmHJSuviMJ4hWwdLgIvVe1Ovj5utRr49E4CN2XEb/FWMYyO8ukxAMb2VmMPC/DTCCbdU8j+btf548OW10d9nR2O010DDloPC8RBeDisVSxpiwchFiLloFC1QsrZjFVCwDjCgAwjQoTdEK9yMVFIClwFpET7ieo92dH1C5r4pOhk7I0/F7VFG0xPFVcm6on9WxiskLKWbOv/hB7bN0o72eDl/DxLtoHi2fuYzeP/GRvAYALTEUK+07otrJyepajEYDkNkVM2nD0pU0AAPL9z7dI645U/DE8dQMbdv69TQDFFoGBe1Qnzr69Sna8ZhM1v7929IJnCV6ubDS1M9++pQYPx/s/BwKWLWgROUbpn+8zd27zUgA7xdGnDlIYucIeVtbJ0C0TPpmgYSMTDf94NlHBWWKj3XvXhMiIzAfXDBPrJB7PD5q7+ylY19dot4eOTZ/9Zd/SXNrpGfGieMHKB9y0wPI47h05bL4buaMTPL0AVDAU6WguFoAdo9nkP7xDeQYWmXEZfFiadA55LlFsysz6C5WOIO+Skj7SsrX66+vhWRyB/opCNWrg3S2EQpkkMldUllJ/7jrFICWg1zZsi8soTZEqiz06qPb6EzLHuwnqZWuFGlOeOFsIyIc0rgsFwaIxRXio4hkBUCbynDm0YKiTUg0zxB9whQhBiQX28/QiTvyGZoG5TQ7vDcCmKCGIVM8qChdQUVRSsEN6leKasKvD9QKUWBgY3WpgY9zWfSEV4GLJY5KcuAGPzF0TYxFLUIgdpVHMGhATG3SAipCktikdhVRtCIxxdcgRwMYjPMZthyajWjPoa7rBugQtCoos3EJDOrJKo6gEtLF75qCxYc1f1aJ/jQkI73BHlZaiiaX6wTwYERLY+nG4G/8g0m/i+PBR6IHmHpQMXgwP9Mtqq0seaxLUAMQ08PNisR9DSTMgEIAJW6j6X3G3atBHv+mKVZm5St9rjCAbKJ3TNjsDGmWIzCZE65Zlo37I4j7p9+om9+MPbHYoEv0HGxkqjmfeFjG9RWTBLXyldhOU+FMHiDDvYuj/iJx3h8PAICwKtTAQAAUVLm48TCX8bi0yznMSRE4aGxsnFL6FffdlAMQPsnTTz+NPIB9eEnFqk0ITUpREgMQ9gSpqCjHSppMRn+Yi3Zx37N3//hW+r/DAIT5r08++ShA6PHYifQUXNDvEgDJz8ulNWtW0fkLlzB5M0UQTauWibowHoDwNhcxafuzPAd9U2WSg8wLIRJio7qMR6nedZk8cAt/Mes1+sTxe+p3yXymsQIQe18GzX3jVxClCdKV//DfY95D0wFAnP2gXr3/E5ETMQDwcfmJ90Q7YgDLAwQg51vPULOtke4NKtWhEQCIfjfzxG5GeiltnruZPjoD9/SqlZi0hegAEpTFQ3wcAOTVJ3dQG4z2yotL6F8+eD8hAOGoxy9feVlM2DnS0QkFthzIQVsBNt55R8obmwHIaz/ZLjw7PvroMBKvhyAkUiGUsITRGy7+jRsN9On+o4hIlAnJaI6OsrHfp5/KST5Ptm2YEC9bCvle+Nzw+fv6ugXFkAF4071WRFnk8T797CTV35B9qAHIACb1ra0NwvOm6e4d6gYI4aIBiDsthwpL54jv3n53JzW14H0UB0BuN1yiCqjDiDFjAiCPPz4LEZoc5E90CgBys3MRrZk3B1LHXvr4y+v3ARCXPUS/eBwiLG2fIf9C5n6MFoDwtimIAG0oeoH6hnC+9jZaNmO+oCR3ebuQixKgTFcWpbtgvsgCFIg2HLp9lAYCoPX1Smnt8QIQjsAtS60UNKzLQ01TAkBKbVm0AOIX+zuviMiHlq/+HoCYlLseEADJyXLQlroC+mg38rswLdOg6HsAwvLjVvrBD6pp9+5bD730Lj8DxuPSzs9pu/0cZNYfQzt3i2fJVJZpASBrwaXt7u6GpntU21s0ygAgPCNIEA7FtxOmNk1l78Udm+WDe5AoXF8/jqSdcQAQ0YXJZnUJ2j+WVX/zOca6n3nf6TInHM3lHks7xtO/5jrEnyvp8VQEpKJ8BiKHpXTh4hVMvvpi6Fjm5L/49sZHYSzZcra9OSVCf4tV3SU1uRTJklQQ5ndbs8NCDnZl6mq6675JW/K302eDu2hAJYxrykf6So8R6dDJ6HwMMx2LIyHz//f/JVZIr/7n/3bfpRjNUE3EeDDnbJhpWRpUmPdx35hFVQefpUsv/Jp8aaxvrqqhQIcZiMR7gugogo6GMItAfyciIepY7PuhFxI5+mFQs3SURkRF5Coh/6YjHJv8T5Gl1U5fpO3FkovyPsDvvPItiher1CqRXSSbqkgGgylPh4+eX/ocVsfToKzUKzw3PjilIiC8QmxI6WOVkOkp4uTyD0dAMuGqXo7E5Y7uTlpUPR/eFGn04aED9MPHnoG6Vgh0pR46dfkiQEmXMdbmzqyijcuW00efH6Qn6jaKCMTXZ89T0802SEgHRXSDk7Cz4Zi+dMk84dz93nu8ABMNLVVWFdOWzWsg33uKzpyF8zYmzOxns3rlYuSFDIGa+SV1A9hw4agHK2JxKQUw2rJlLfLHuK1WTPDDMCn8HOMthxbMr8U5c0BXyhbbzpxRiITJNLxjWqC610Tnv5GAJgUmiqJbIaGbnyc/p2XBBb2whDrauug3750F6JHX6c9++X+Kv++98xb1tsuoYg62LS/PF5/7Q7fo+e1LYMbWiehNGmWmOakDKmA7vz4hJJKDQRf6Q5rm+JC/s3VNIc0pmkXnGr8kV7oE8+WzwYdEcdlz6e1//Vx8XryyEpdOAqVw2EN2yM5zCULNKju1lAKRQbjcexGdctDy7O34C3oT/2fcTByChICAcrjvh4fG/nuHqTs4QEOKomWBiaVVucOHbAH0saLxhNB2pZfL0ttc2J/DhvG0MWU+XfU3UktAgidWztPjKaQT08Xxo3Q/c50cKunaB0Bj0T44GKPlzlyqdhXQsZ6bADmQ12cApR3Sw2ibeg8aERBBu4oKLBiUML5P1H7hQVMSucoXot7sqF0FIkWaghWxysjTfcWckK0+xxl0J+aPmjwx7qdE8RQnGjoImR5eFiVZbE5Ot+ABGlChXospgdx83LAxZ2Lxi1gZQTvqHYQSHhftdi6uHaIbIlrFYyxmH1NYQ7V566YCamjwUAP8d8yywQGTWVNEe39w1MeUQG+860z0Ky2xy9GPaIQkln41lvdx9By8cmOidCW+qpP67bx5OXjOuCAVPrWqnpNR6YlQxebN86CdOWinfI5OZZkWAJKdnQ0nxk2Igkg5xhGLcYPJrdhtnFffrlx5+Ozu49uRBbrM2rUrwW8+kKyVw/8+RiCSdEI7Qk1GuvFHOu5oHhiJ9n/00Q3iOjY3y1W64CkZnwAAIABJREFUB13G247h6j0cBcuckzGaNi9fvggGahl07Pg3mKTFyvxhfWLEXJ7Yfje9YHLD9En7AL2F/I/fFchJlw3zN83Vzi3MpDWODeQCFz8Hk7sPrG+KbZxl0ZdFxgpFx8K7L91EwdKAZMHf/Re85+10+T//dcLIB7/jol4C9/dEPPgw07Di3rWIAET351ZqT5Ci4+sp69JCat4MCd6ymzFKWbyHmcZuzhcRv6ljmiP7QcMHBL9zrgUKv/dCipolwId6DwZBmxK/A4DoyREYLxQGPYdLfn8ZrQxtICuElz70viu39YAepQAIAxvD9w2TNouaTLmgkOUIuai2YD4kWMto5+Vd9JOlP6amniZq6W+jLGcWPEC6qDCjkK7cu04dPZ2YFEOyF8fNTc+m2soaqgLPxwdumnBQxyTlo6P7QCEqpdpZUAprbaYlc2soFTkWv//kY+HHwaUM5nuzZpTTwRMnaOGcubRu2VK6B6O/XZ99RotrFtCaJQsh+3wJ9KUaEQk5cOA4NTa1CRUpnRuQkZlKP3x5u6BafbBrr0hGf/H5J6B6xWpTNkx0munLo9+I89kBaDQA4WNs21KH6wyjQuR3MB1r/+f7QONNFcd/lPMrMG9nmlEHktfXr1uI6MsQaFktdPakdGcvyJE+GF5EDVhulssQ/FMq5tSKCfybb3xANneN+N7PXhIoQYC38KCkV7iLUrCfTMgO4ZouX1xFC+eVABAM0pcXTtK1xgaAHEmr8hPc6RGpkcdoph+tqxP36R3LBcpPlxN+C0w+uQyie70D+t5E7opF5rW4QNtCgob4zFQsh12CpqBFAhRWRnIFq2l+yjKIPgWo2VVPqcFMyguXwcBQto/HQcRuoUuD12hBSg192gYwAhNGUmaHEVYzU4pYMKPADa5YCbo6nLsBYIF0d/iNcL3lD5wczoaX/H1nWNaHIzKGMSC3T5vuIUJmqKcB/A4pml65NY+qUwrpSN81kQskjmGiHTJVK6KW2nXuR0SAaw0wQA/RdEXed0gpbbGThAYhXSrCy8AqLAGqeP46JMgVn4dTuuIN4oCIAUISrJ7wOOR8JnVg+Zf7iif8Cc4BeC1+R1aHsS0fI6TU3BgmaHPFsF4FMZ2Xo4MaMPJ9Ec2B0BcPfQq6rWhGXI6IAUD4oRqvf67OUVaaSotrs+izA/cnLAe1/xBTwhToiPCKk6JtcpvD2iiJ+8BYEVFNjcv/4Dwv43qoTcY6l4kkShI0enbyP+zYAWuIQ03CSfxhLwsX5gnBilOnxj7X2rFjBtp5CO2Uiw9TWaYFgHAD2BPk/PmryaVq4wAIU5s21a2b2KR+Knsw7th1G9eKnBU2URxX+Q4DEFZv4sn1dMjyjqbvHzYAwi8jVg3jydzJU6cTUvkmAkA2YtX6H8CbXzsvVbijmwFIGfJJVmevI55bpINmszvjd6ILRwtA5vz2l+SC3O611/+WQln9DwSApLYiufijH1Lrwq+pdc2XSPqMvqM1QHmQAGR58yPUnHabtmQ+Ref9p+h04HhSALJ95naRlM45APyCHvBh1f3SLto861HyYrU7Py0PK+pQq4JaUgFyHHi+GMTLnZOZeXwLwAEn7eMXTwJgwAwN/5UVlMBTohDJpg7I3cI/AkoCHPmoLmejyjAm6X5qQ6TkXnOLUEyrQg5fOswyByH99PGBzwFkfPSXr74qxseZs5eRnzFX0KK+gklh/c1G4VViJCdjtbyoMI8e27ZejIn3/7SHHoMohdudKpLbu6AYtWvnp+JY8QBk9YrlMBLMAIDwyHvi9AkDgKxehaRw+Jx09zJNawAJ7TNE//T3tQOASMpuIgDi9UagZgWTw+Xzxf11/Jt2qr/VNSoAkp0jJXvb/TcQNZKT8OEAyL9/7Fn67OKXlDszNKkAxBOQyD873QXsIMFDeXotOZF0zWID9gjAH/7TicfsHfOb2zCy1BLRowQg4sAiqgIgZnFRmS2fZiJB3YUFkAP+8zQIZD0WAMIJ7tUOgI/+azgsUutVdOZ7APLwAJAd20vp+NedMBe9X0L33zoAGU8+xWjmIFO1DYOlzz67M2aqGEsMr1iROaXeH+Y2TxsA4WT0YT1BYmp0f1iNJ/U3QGtqbo6jcE3V1ZvAccvKSqikGPrZJ6X775jLBAHIWCg/Y9k2vh3DTd6TrWIsWjRfRbSmVpZ3tP0+GhDCx0rWruG2Ge3xmQ+/du0KAPROAHXlm6PoWAw6dEl2vPsoWJnm7EGif8Bk7nYG3NFLXYKCBQN0UTgSYs+LUJ6tgNZYNpIdikdf5+2nPs1fn4HZvJLmzVjo0ya8whtk/u5XKbOtghqf3En9c1F3PFX0wh3/NS8e6s8jLUJyfe5TxtJ5G2Y/C9UpgvGjfi/d/RTZB910c8d74itlsWBKoI0mqZvPw4tpRvK5OodQzDJoVVF3ZRn1UIo+DHK8psgHV4UXGTkKwpt5ZBKtC74Ryxu30Jdlu6mCZtNGepK+GNpHDRAAiNKn8BFJ67psy3+CilJK6FjrV3S9+woVIin9bu9dqivbRHdaG6nb2wO53m5aVLSQVletps8uf0arKlfRx2dkgngOjAybERFw2V30ytoXRdI3R5P74JNx8eYVREJ8tKBqLlUUl1F94x06f+0KpaW6qQSRjzIkn2fj4g7AAbcbFMB8hOR57O06sJ/cKU56+cmnBcj51z99SFvWrUHELpOykPjMFKtPPjkCw0sZRQA5CNc/Qj//6fPi/H9450MoZBXTvHmzsU0HVVWW07vvSqMrBiC6MxxY7V9QU0tV1TNAreqirs4O5IvcxTaEfReCnljJoxaU1wF447DLNKhPAE5Op4NOHvtCHC83TdKnPL4uKFrJlfGwD+vQDvl9ChLhKypBBzreQBehMsYlHX4rfuU7guk8eWzy+xRXJqhjMlF9377dZEmTq+vMC+cyhATjiKJzbYCXyYqqmfTBlSOgkgUoK01GDh1OOZhS4Mtz5y5M/1CCMEbUxyBrBlntkiIUgqKXPVVGzsIqmdyZBW0rB6uDoU2QKbYpSd7FSxD1yywWdL+Orzso05cvxzuPYwy/Dzs+pyZQ2bhYQJ+xqcRoK+5nv0/xCnXojaMYaoE+OwSQCC3jpdbZdC3USJW2YqoPNVMjtYONyEnenLAapW7paCrTqITyGgqDoYX2Csq0psJnBOCDdb0CUV8ajvrpe0l8b9AHlToXVLAiKrpD+jccNwL1OX2OEKIfFpWoHoEsMhe7l6+3PEZQSRPz56QRELGHKnhYmZ/7mvpqxxjTJazohrHUJvMhotEOTaXiSIimNw2qCALvwd+Zk8xlfZEXpeha7JmBFQXZJo68GNq4morFfRkFDzZNhcSiLudxRSsdp+iBdi5E5IPVr86c7THyPrjtZuqV0S1m2pU+rrh3VeEoiXqoCed1FNGPprrpCIh40CeILo3mfTudEZB160qE9O7duzJa+TCXsrJ0qqnJgffS3VFXU/f3mjUO5NG1TnnyuTGWeIyPupYT2JBfPj/4wQ9oz54kcqxxERA+5YR9NiZQ7/HsOmFjQvHkiZMDHE9F9I0/zn1H2m00E+FE+/NEu65ujUhIZw74gy7J2mHcKKNJYDD192iPy8fPzMwQfXL69IWErvExL8EkM/dht0WuB5dyvMSOtw3AByGNoAYrZHm52AFKYD8sPrtzHfSoZTulwzm6Jf8WnXMew3aY/FTIyYoV0rwZ1fLz7DNbqKJ+Fd2rPU731h4U3zH7wUzRMtPVkz1tYpQcTU+mkVzTeR/9Hsz/cj1lNFTRzVf/VSSeG3QqnQMSx1zQOSJmOjGCCaKY6xJgepUCJjwPEPK7KCEADIPyrEBJ2AMCgpoHhJlSgv0qOmrJ5nPRzWzpJbEmsoWqLDX0gf8t8gSkSlJ4kGkM8txM2a7L3EozUivo2sAlut5ygx6v2E6D0Ag+cPczykvJpztdt7Gy7adVxWsoFV4KhxpgrMd1gCJQUWYhVt7h5H3nIr1W96qIinxyci+V55fTrZbbtGTWYlpYUQOA4aEMd7rI++DoR2dvJ/3xkAQEov2oezpAyU+ffEnI7/7hk92Qg+2luZXVYp8r12/KMQEKRmlhIS2dj1wQLMB098NlBsDl9MULtGrRYirBb4eOf0VXb8jtWVL3hSefFPkB+/ZKai7TRmwK5PJrKTs9l9ZtWEbeQQ+d/YZBOVR5MF5nVc+lSsjoNjWxE3EnVVVViIhLOnI+WD3ozFcyOT/dLXMy/IFOEcnh4rRlUF+RvHY9iJ6UQfK2sriA/vGdneK7kqIq+GlIcJDizDSoQpnZgzRokREHnl57PHIiEnaonIIIKGXKUPTF5TWQWO6ms+3nQWeEfLFTDoY0t6IdYWFBmNGhNDej3og4cklNZbNDxeG3DQJMqTEGs0JxXlsY30malwXtCSnzPc4nmr9Qygm7b0DFyiMljFmtjK9RL6Jm77bIKBPfxw67BGMOl4v6AODEsZVpSsg2RE7khqy2IME+3EWllnw6E7pB2TDRnG+toCOhC9DHkxQU7geOdskSvVkZDGhwMM9SRjm2dPp68AZyUuQzg38z5qIM8g21rug7z5DfZUCkpHgZiET8pm1ApxMFICaiTBetfVFp6ZB2SxXnjC5sxuQRqNrHcEPNPFEzBUpNsqOKfFHTPgFEzA8btZ/5eWxWu7Kr3JshDGiWsNbFELBTuIUn2RZF0bIhemUGKGGW6JYXT/4VgENL9fEqiFKo42UABVZiJu2qvu400B03F4Pi2AIQb1RFHjJOetmc8yGuun7wmudtSlFLHECDJLPyFddxJC5ubBUSLv5NJ/j4NhkPcteN16dEJtlX0s6dO6fU+8N8eactAsIn5WT0/v4hJGk3xA0x0z8TABD+9duUjM6AiRW8Dh+ZQBLPdxSA8LVkWV6mYx05oqRIhx8NU/7LaIHCaFZkuLJRBarR4XpOzueo0PHjp4alJ04mAAFZnP4ruN8z/WH6ixpXQgDC8rx2vETWB7cheRkO7AVtdNp96D4AktqbR+s++yUNZSJq89L/F5XXf4AApOyTp8l9Zybd/PFvaCil/6EBIKvqn6KLecfI41AyoJgr7LD9TMzb/uSVPiXxAIRB0ZKMFTQ7dS44+FYhyXv83le0sAA0xlt7DRqLTFiXt0o26Fpbq7dRNlbyu/t7AFLu0LySeZQKxSR2ynYiT0HL7fIFY9DhBbXKDXrWEGYfTMt6+7MPhPO2BiB83NLMMkHhug1Z3EpEedkBvbGlBbkRcpwvmT8fqlItVFZcTOsgxmEDnZCpWjwJ5uMePPalMDE8eUbKyC4HKFlSW0sf/PFTTMDkBCoegKSnZAqlrLLyQrrbcA/5IL0CgGRkZtHK1evpj3/cKxLha2rnwTW9CFLfqXTz5jVqu31HHG80ACQDtKDlsyvpb38vvWomA4CsqCiiZZVF1IXoVHMI+Q5WmAiiTAcAsWAya+1Mp/Q7ZWJs+SND9G4jcm+0XOwoAEhWOI1yI+nUG+mjvvAgZQF4LbbOgnT0dZiXeikFRKxMCFfMtoKyE7gK+MOD734AstheKbb7ysuRD/Z/kYP0ewCC2NpDBEC2Any0tQ3RhUu9MYnnfK2+ByDjU5OST+PpLxNLPucke8+0JJ/rnplWAFKIVTAGIbt27brfE8R8rRKAkG9TMjo3ZcJRkEkCIMaFHuUK/mhuGfMqTLKJ+XC/f9cT0kfTj4sW1QCI5dHJk+fGJE8cn9TO/zb3cyxgiaU0WorCmBSE6fLtAVq/MJXu5kQpP9Z0NUHAJM9RCGMw8MmXBNdCs38mXar4ilozGkSznBV+cofd9Nipv6LBtG468fQ/yomFWohjWpbxmSnrURaC8dEMz/TP5u/MEYlE3qMxCeomynIaVLDyv1pPNqwCX/3zv48moettTCdhvxBzlAPz5ZjCv8E+RRSuj450hEwRDsysjNVcnZjO8zEjHxPHSOnIpgVNG+hEJSILhqcBVqvD6bQj/DrdxCTuK9/nAkQISoo4If45pGhcoKasyFhLFemVlAMVoY7BdmodahYu2UM40dAAvB3Q4XVVm5DgPCgc1Jt6YfCXWUQ9nh765NJe+tGKV0SUYigwJIzg0iHzyv4i//Lp2+TEavpL658BlclNZ+sv0THki4gqqAgIf7aCKqKN6GqrZlNLezttWrGGPj12hPrh0r5h8QpaWrsQIAH5J+jYAye+oic2blKUFxKRln/d9T4jHgCDNHpp+7N07dYtugjZW4dhWgdfCvXsTwXNi9vEpSRNqkd1d7bgvSEjAHVbHqM9X3xBHchd8XiG6JUdT1NBbi4dP3eILAOK6sQGdCi+Gd0AdzKh0o9kbDuiIFz6PGlwpPfQU4s30/94H3VDycrMhYyvvASpeelUWFAqPnd0t6Lf5P3hgTSuVlWStDEWQXCD2qQcxFHv2UXpkM6dByUrqJaF79HNwW8QeZD7Z0CRq08lsnZ2DFFzq4x6lJQWC8NFLlYouLnsMuISisgKhaw+4z5ns0S7opL1e7rwmwzbsd8Sl0rvSsrxl1BfqJvebf4YkTU58O3OVJjZyeNFbFDuwlgR9Vf0prANlB/ON8J/Ic7lQVtmUhGVUj5dsdyFnpSdFkdmiX24fBE5i3gI1KzQNK12xZSqFXbIKOO/C/47iEBp+ThFVeRlfi0l7gN1TSWZ89iPaC8ddXxByTJUtCDAoX6PiYSAdmVp15EPRd2yweDPUHQQvWfU2cBK8eHR6BbRTyYuqUXRn/TzVURCzCv5JqWo+EOZFaV4/yDqp4sLkSgu/F4NKWBiUNvQr1aTOaF5gUsnqjPFUV3E6KOWOaUqehHGg82gRMVJe+nE8z2fSmUnfkboc8SDD/49RvVKPIRjlbh0mwRdTHSPep6JaIzpXaT7zRwtSdT/8d/Fh8JHs88Etvm2RT/Gn3wOj6cdOwT4aIPQyHSVaQUg3CjdyL4+xXNIeNPHTpp4E1aYqoE2/PHj8uX4sJdJoY1NIghJBhRG05/GQ9E0a0t23OF+5wjImjXLp9whfTTt0tuMNxoSz9vVD/Lhzs3J5guQuJsB6sWxY6fG5BuTrI6JpCDli0DdU2BnWHKD9H93+GkxXv6v1sqXny0D/GP1grBlgrevcElKqYU2eZ6G+k4KnVj6gVilDrl89ELDfxJJqJ88/t+MbSG4JAq/szUFi9+IyF82vjf3SaJ8EHPEP5HKYoyYiqZEmUCFyOXAv6t+8wu6+dN/MdSyjCHLoMKsoKX2NSes68Pp/BHRfzhXQNF/RX6H2ohBAruky20UYMCjjalZXFiut6ppCXldvdSafceYpDGI4TIzOIfqbNvpcPATagjWiyiIKHh/axoLv7v1vMGN1eiF6Uuo0FksJonZzhzy+j2CCuN2uul6zzUx2VxQuICO3jlC62dswCTbS04oadkRPmDKVmtPO126d4n6QG3q8WoKkYU212yguaXVdPrmeZpRUCYmM+8d/lC2De1ljwhZuEI2yoUzZVevpCulp6bTj7Y9j3qE6M2PMJnHpKiiCH4fACkp4LAHcGGOnIL7eXUN8kzSaBDKTHuOHhDjkqNtXNiETgMQpxsTIUUhKcouoPwsmG623cGcSl68ubMWgtZVRhfrr9ChIyepan42bV3xGF1rOk/tngaxDUdEuKQgchPxyRyIIfjT+CPKJRt/VxZvxAQ/TG8eOijbkQbTQgAaLu7ULER95OBt74VjOd5BXAahDgNWkSja/dzHlCxF0cIcH0pd8vcna5bQjOwSuk2HKbVADpTePiwYINLEpaPdS1cvynyZFY9CIluZ6w30sbu5fEfydeNiRfTSp4CCBVAgHf0oN4hgpVqCigGf/OuCiWGFYw6VDlYBdPro941Sdc2JvtCAgI9nt8ub1q8UpcSlsCiZbgzyGeFCWkTVNASdr9vUKsDIZcttmh2ZQTfpHjVHukUERJjFYfyDUETrbbWInHjpTOCmBD5xc1QxKVWgJBJ0RCepyIcJ62R5ExCJ5oWY6Fj8u877gDKWxaNyfLxRB3RzVEarQIlBHUcrEh2QLCnNNFGOByJidzYfNR/DyL+Irr5oyd0ggwz1gHUCfJj34xwtebGjtCwgZvkVBpX5fRrCYoMouj14SFjVA5JNCrUkL29iURN3zj8xagSvmh88BcWjI63UmSDxnAGoXkmKp17JNicGIBp8yMqpgroZhoLcT2MFHvo40wxAxktnimn7NP6jrq4UOaSdY1Lq4jFVUHDXCA5MY3XFWBwdV2SSajVv3jyhMXzmjEq0TXTcYWhYE1aYmqQ2jPYwE6aNfYcBCPchRwC4GEnXo+3YKdou2eRenzYeVI0FgOhk8y6s3J6FgtBYS7I6jhaA8Hkv3fTQX1Y76UgmtJFGACC87fahV7CqH6asYuSFuG9R1eAC+tOc/0UpVUMPJQCp/vu/ohv/7u8eCgCy7vxzdGruPvKBX69XiTUAQYYsLbWsowXWFfTHoTdpQC+/DwNA9NM66AVI1NEUngeY3c8xwXutVtK7bnTfoEH/IOXCeyInPYc+u3QAPiIq0VkwZ3TExUJpADCPIxqgJ7w8wT15/SyduXkxIQARY1eBwB9ufY7y4NHB45NlfjkH5OSVc/To8vWC+sVpqelQvmpG5ITpXge/+ZI8aCvL4yYDIBmIzFSVzKU7zZjQKgBisTupBiCkOL+Idu79jJYsqabKkkq6dOcstfRJyfZkACTbVUaLi5bTu1/vodZu2ZDJBCBry5FEn1dI/hT4k9AZyiuQk+SJAhB2QK/FmPHYu6jN3ihoM7mBQuq0NgJchCCUm0JFliqClAAAgZ2uDl6ma123oHK3ii4OXaF6BdBGA0Bmh2dAMmEGXQH86AcM6QIJaw3NF5GQL+kifEpkv/Hk0g4fj/X2Wsj09tFFRD7E8PgegBiP+IcNgCxaLCOBp0533Ue94u//rQOQidCZxvpen4ztx6vUxfMZTj5nr76rV69ORlVGfYxpByCcjP7yyy+DhrUv+cpvHBApKSmi2dVVE8utGHXXTHzDmpo54P26Ial6dnwHm0QAwhVIFq0YrpLJJr3JGjfcefmB/MQTm6fFIT1ZHcVLNNkqmOkgo831MLddJ5ufP38ZMs0mZ/PRVM60TaJ6Dgc89G5G9CoDM1u1yP5Ti48e9cDtekYKWaCWpaL/4IiEsdoqJ6acD8IlG9Sfx1Ofpe6BTrpZeJE2W5/GOrifPl7yvymlXCWXquOm4b2moxtg+iT8bKZlGXU0BT7jFynjoyH3+YKYVllT7hVTwe7tdOv1fzGWV4yoB6/kqxNqaV7+J5/PSD5Xv4tVf81uYLqWKeLi71R0EgAIbUSoJ+MiYV1FWbLaS6m0eR5dmHdQRDe067OmWkmjQis9RT+Cx0IavetBnXksisVFTV+Q+SGi6HaajAoZRIS1rCn/jsvhQMRjUe5iTLAXw9YhKOR3OWL1xjdv4P9VeIsXOPUzxkTjZ+NCLotKFtDiigXU3tdBdzvvUVMnnMdRpbklVVSRVy4oIwF0bH1TAyb9rfTMqieECpUfFKw+bz+SyLPprc/eoWfXPi6iIHy/v3vgT8KjxMVhAhRBDTFWbTGtVZQmGxTadATEif2WzVlNp5pZWVALV4QAZLJoViGAB/7HqkCXGy5Th7eRIimy88NWL22q3CGSfFsg/9o72EE9/nsUtpeL38tTZlGeO4c+PH+c2rtkbg6/n1KzcoxrwJEGLhxF6fTKXI4Q8mOsik7FimBcBn2tSHDXSe9Bemn1asoFRaoRkr3NIZn3MrtKhk064QGS4pL7tTZ7aNAq1R0zM9NxDLnNUBip3oNy8NlccqIY7nZCCncOlKkyKNcKWhquxRAiDS6mmmFTGyhCIbwzOQWc+wOEHmFcaEMEhUUIeJsDvsPU4pXPHr8f40LVWUceGDBYHfK8MmoKwYmImwaQS8KKZpWRUiqLFNJR6zlEjrgKcoymg5K5mKqoIdJKjSH4SGjaFOdmq/vGYgpfapW4CPJCIgEZhRWREZ1wriMhccpXqJ3Y1gLalqZhWbwuCnXryIe6Z2JW2HEOgyoleI7iGEbRIFxWIvq9UMFSlK5oICP6HgV1UD/fxV91LzEg1JGMiF/Tz8QFksdGHhYLAIh2IBKiF7CEslU8VRoGkhb4r4ht0f82AG8ugUGTGpNqD193myncFISCnWgSoo2a5cj/tqFvsrLstPmRAtq5m6mF2q1VzhEE8JCVi6Fc6Y7RkQwdrZTdFu23mAjIfW6O3P38DhqHyM40Rz/Wri2mgYEAXbggI5QPe2Hn8ytXuiHOMTalLk4+f/nluVAjfHfaks91X047AOETjyoZXdwA91OxJpxbMc2jaEJRkO84AOFLwUnY1dWV9PnnUrnmQZapBCA62fzUqXMTNmKcLABizYFk6u1B+hDRj7+rwotOvxMSABCek75W/Eu65b1Oth4n9VXdpRW+beSzDNLdWSepfv5RY/8HDUDsfRlU9v6L1F/eQG2PHBRD6kEBkDmXNlBn1j1qz28YEYBwHV+lX1F7qIX2DX0wYQDCxyuEb8PTc5/B5ENYnAkpzn3X9lFjn3LyTQJAQpgcZmOSX1cDZTF4bricoItgctLW3wElLA+1dLbRzKJyEfngBHU/qD5tMEEsySvGRFrSht749A/0060vUddADyIw2XTx1mU6efXMmAHI7LIaah5shYeHngxIAMJldfUGYZL36YlPyZWGlioAUpCZR4uK14s6C18STKjqO0/QPZi15abk0OzMuXTkxkVqRbL+ZAGQWbmlNCd/BpVm59I17yVqC9Ujx0ZSmiYCQGzIx1rtfwYTvRB5Ix5KAShgYFE/hBwa5PCU22aLVexBmBa2UhMda/kKFLJUmudcRCWuckoJpVB3pJcO+b+EqpiMgI0WgIiNASiyKYPyIjC9RBSkC+cRDB38VxbJp7mgZF0IN+DcoOSZInI8//wegKD/eIL+EAGQx7YV0OXrHrqF57/VWEH5HoDo+ceJHPRaAAAgAElEQVS3LfoxkVwV6fA+vcnnup8fCADRyehJndETAJBqRECyoTk/7qjCNM9wJxwF4fpOEhAZbQSEt0s0yR3LBN3czcnOy/4X7PFy+/Y4zRsn+ZqOt52JqsFtZ9WvvLxcUM0ujynZfLhmxefiJIt+mI8j9lWSvAw4ytOCtK9hkJ6YhcRlaY8gIiRWlc/BE1cuKUXQ809dQivdG+iA409U3bCMwjl+qkqbI3IVIrhXj2/4LfXntgggwpEPcSiTIhYvluoFPuQhG5/Ni46J8j7MuZ0JfxfJoPJ8/IcXyma89wI5evLp2s9lgrwufC4dPYmJcPCieRwZlX/nRHV9YF1PMJqixxMRDPlPX6taLWWZXuSJ2MBvX3XkBTq29E8UsmOVkV2cdT0Vxz08yBEUuZ87lE4v2H5BX4cO0ZXAOSShq+OZ6mYsKHLSr/JHYP45xIpkNUVfyOVaty2NanJqqDqjmjIgqcwrre9cegeJ6jJZWiTW66gOt1PVTUdAGIDo7/gaO5Rmsz+Ik+lzq7yQNBcSuqGmxWVO6WyaV1opQMfxq6cFALnUcBWApYM2Ll5Fv9//PoCCjCzweNAqWOx2rheamZZlWnQGlWkWEu79iHDIaEHEiYmTAjmw/sZFlavLdiTs2h3ygriwelyaVUk98DtZWFQrJuoemDfeQwJ/ZeZMakVk56Nz0rTQ6ZRRBh+OkwZZYlE3yOBqqfAhOLhrrqErFVEGOJanOVKoKisfUr6FVJqRR76wh9IdkO5F4k+D5xaoTxcpC54fYYt0lnahXk5EuYpTquh6QEbF/ZBpDql8gayibE6dke3jrldRFoLbOZdZYRgzhuD3gf+C2MeB1XB4v9ONnptU7CqlM70nhFfMrcB16oECV8Sq5HaRzG6FmaBoH0wp9Wp4mPtYeZdYtY8Du5GrgY4sFFx12a/8Kl4fWEr3rO0i9yOD3NRr8VJluATgo5y+oktItveI6AuvkOt8KB6LEXikiDbJpon7QP8ewX2i3dQjAElG5ERFQkR0T0lei2MYERHcGx4VRfDbKKgc0NnnRNSXb7WYaIaiinFD1E1kyoaITQFR+xnjS1XbHCjRTTGHFnSiuVVrm/P11bq27AbvktfDrqIfRndoR29+z+sHpEp45230cW24h3XxI39LJ6dbTI7gVhUliCC6FUQU0ijqezvumapZbiorTaEjx2ReVJDraEReTIu+CSIgRh6H6OPottzX2v08pt8TREDMTuwRY9UrWtVhP01jBOTbFv3g+nZ3+0Chkjl5oyl6Xvbss2XTnnyu6/dAAAif/KmnnoLvwSV02gh27wkACIfxn3xiK+0/cAgvB9NMYDQ9/gC2mZT6ThIAMS76MIpYyeReh5uYj4eOxHXR+3FexMaNqx8abxCu20ggJFk/mdvGzu9s0sa+JyLE/oBLTLvyORQeoX8PQYgd4I5vnyNpDDYYnlnwvSjKqJA/ukts9IT7OUqzplGzs4Fs9+DAnTpEdzcfFYpYQ3YP7a/7G3Jl84qz3F0ADfWZh50BTPBZzfOMHoljPxj5GzwTjadc8U7m95Ghza+ONut//ooGquvp3uN7xTf62HycmFzRBOpYhmiPCZDwPoapoYmaxRYehuKVTkIH1vC3Wym/BTKkXYVUP0fKTUcw8QoNyGm1QX1i5R/FCGFa1tzBpbTKsYneH3qDPCGd9R5ljRgTtyFM1tWMSCTAKgoWT6rM7/xHirZSGpKjs13ZIrejsa+R9t/6XNbHBECkqZzsvOhxeSOdI8Kf5e9MldGTNzMgNCZ0vI8xkY7Qows2UAWrSYlFYBt9/M0e6uyTL0o7qH4GAOGjShEn1DV6Dh43pe4Zsv5eaa5lsaCTNdvGAiNCtwQ/YUxc09MKxOeZOdWgk0CJqeECZWZl0KL8RZSbquhVaOzFvqvU0CnBAcuQcrFBMUErRjHtqr9fJo4HkAGhSyQI9SjgpyWFFbSmfDY1B25DnBaTOR/IbQBDBenllIo+Pz60h1a7nqSeUCtycIqpw99BRRAPYABx1Pa34nDeQAr8RuR9Z4UClV91qA2A1aESkf0hOal22tPRXy5KBVCdOTQPKmpZAvwjiwZSv36oV3EKuBWwwU/9aR104vYZ8gIUdEFO14FzzHPMRZ6GlS75L4oEdwFgtakcgziUCKMTY6aNmqqEdAu8QTJx3gFEPB/xr+ArAPDD6kpWOma9IGg7lcRtIxERORw8J7uLx6YGuUpFTLDutJ+HGLvqQmKlIRzWAgHyO0GzUvUJmxPTvZy8Lh8sthZQsACIzMWCk0bUe85IQJcVwtiJW2ngr9V3fO+weaLui0SLZ4mAiE5MF/Ux+Y/oxcOATkrH73YFRHR9WY1OFH5o6lwuBUB4cUnnjggVO3Wf83dh7fOhmwNqowZz/PAMalk/PLjsygfHnYL7cXMeHfqqH3MvJfdmosbZAOBZyU50CQB8fGEAMhz1ygxAoqpbCfp6GCAxLBiZRuDB7dXRj50760FJup+Fc1+nPOAvJlLfvLwU5H9k0+7dux9IKx4YAOFk9HwkELIE6bBlmGT0b5sk74SjIN9xAMLXf9asCuIcn4fBG0S8fEbIBxkNAGEuOZsL9vb20alTkgP+MJREAITrtbcTVKxsG/1tAXwiRgAgvO2ylDVUDoO81GA6efASC8L8rSC/gK7MOky3qk48cADCFKy0K3Mp+9JCqv/Jm6LbHwQAqb60ljpAverJkZSn0QAQdk5/zPE8OP4F9Lbnn+SQMdHWxwpAVueto5pMaVLHVCwf0NLvzr8t6zNNAIQjJ69ueg4AApkomJwdu/o1Xb57TdRhtAAkA5GFsrRyutYnxUuGAyAL8lZD+jafUmC2x/x9G875KRzil5QvpkIAkxBTmLyQKga48AaH6FDTaXG88QCQquwi2lY9n44M7kXKj5cG++SKck3eSpplx9jzX6DZjiUioiiksjFz5UkkA5B+azPdQtygJdA9ZgAi2u8apP4+CVCzM/PR1kwYCLpooM9DWTBFnBtaCCDFuQ9hOjZwnDoBkJ7JeFLkAnUFuug86lY/dGtMAISBQHY4g5YH5gvp3VT4gRy0nkZUx04bwosJcB/AJoA8kRL8GqCjMC38HoBIMPOwAJDNGzMhBIG8rVuQ71YRS8MsEPX8HoBwisC3K/dj/NK7sq3d3fXTnnwuX2xyDSkBRNU/T91f7YzOyCscjmpiJzxjHBBJBbd165ZNtGfv/odiVTlZL/FqxerVyxHxOT/+qM0kgxD5EjeTHKKtGI6CpbcQL9Nh9k1GXxqJjsVREKZi1dffTtal0/a7bo+Z5hTfxpgEPPSLTja/cuW6aMtoI0ST3aj4evHx+TtDkpfHQKlc4anAyta+5kF6ci68QVyYuEGK13hC4IM1l/lT8lGRWeqiJ1zPg4aRhUmlA6o+veTt91L7+gvUVHNaLKqqRV2xqKdHGUc8jOR0VhBVP3CURD+M9Hdm/Jco+mH+zrxAxvuV/Po1VDhELc99RIF0uXJtsBxEJ8jziYU+E3XL2MZY6Y+T7DUthhnULD6EXuFVf4fakbrck0bzP3+Szm7/oxGR8Hdg8qnzX5XcqkhG167poFxpOteL9EsaBNd/d+ht4TMSUZ4gOnmd003NkQpDIpcjGTqioihcW4seo4qMmaLNPPn9w7V3hDSv2Ec//TmqYWj2q5FoWuoVbdTt5Itk2k9tbXqTmH8nenHZM5QOitYQ1LDcKW66Blf3Ew1fi914emZEQATlQ07Y2H/CpgaLFYviPHGe5Z4LAHJJtgPvBE5U58LJ13qx9rGqF6nb20P1XTfIlZdBs1MqyQ2HcisrhnEUC/SoADqUo0sdaX3U2Cwj8E2NMsGcIF/rV74bfN/qqCWvCltTZJTEisl1KNRHT1Ruo/KMMnrn9r9SZRWiMHoVHQMyL1CD6MMAVqwdtCR1ObmsiJqgkgwK/ACB3LUc0eEm8qSdfVZ49yAiDizucM69h/w2mathB21LNjRKUWKZ3wC2E1VmKpZPUqVsdglKKiHV3AdKxlzPYvLA62Qg1E851lzhETNkkQnl7/XCfFH7cRjCBEju1h4OPFrUjWgJYzUcq/MZMClcF1jMwrt0znqde4LWhBfQWUKyfaQLm4SpFBGQWQAhXwKABHl1PY6uF0akSEvHRgI4nxqvYZMPj6BjicIREpW8zVRDr9I35p+65Qq91Yt8GHPUAd+J+1NdD/k+0zcer+CrKKSO8mLTsCkqYoUcMBdO4hcRIT6U6X2nP3MfJCpWVnZTOswh1XZO9NbUK1kfuWcQN1bMgpZxwGiSttMp50cRO+SslXIGLybY1IMnoB5GTH/TCeAWjFdNl+JzO9A/c2a5qKzEQQcOd8njaaodHqY6KsR10X3JbuOQMZDbaiPLYRaF+bzGWEnkOi86NLFnSKI+jImGjGG/hBdkDF9yNGH16iI6erT5WxH9kO7l1Yhg3MLCytgYFm73FcFEmk7n8/hL8cAACFdk+fLlQjHlxo0k3P8Eg37tmpV0r7kFakIPR95AsjE+4SiIPsEkApFkuRnxbTIeMCMAl0SStObjjHROpmJx1IDpSpp7naxfjW5JELEYa/sSnWs00Q5zv+ikegYfzc3S0Gc6AUgyABhDR2C1Ku1DmB6h/wAq1rP9IXpqAWZ86v1nQ0K6aANWkq0F8gXCCbwvFv4Y058hTI7ky9Hn9VNXJwzRygfozMqPyD0j+rLRjAMeNgbYiPss+wm5JoqBITjc5ui3ZmmY3mExjDb1QmdgUvLGjzFrC9K9n7xzP3WLJ3nqOW3OATFTs4xoiRQOksU012CKlnm4qZSKGJWs/BMLyeZ3UkP5mSjfnelf7CFiOl6gAxdAt5PpKKp9qYEMei78C7oYPkmn/MhT0KBIqQMJ+oz+juvp08dlkKN+UHSO6pQ5tCF/E7X726jb30NftUnBBzOoEDNin7rouj4mWpZMrtFVHxsAWVhSQ2urV0rwi/8O3vyCGnsVlQqH1IaDNkHHUjkH+N5mcPfkeZdlrKGzPd+IKIYjBUQZNRdlOdmIVYKD2RlLqTClAvkfTqEIdWkATt0eH1XkllO+Mx9O76AN4gJyQn5fygBd6JT1aO2UVCvfEGhQYTmxD4C6Yk2Rn8M8QFQXQ+OIZpcU06bc9XScPhWGe04HT8AkUBga9NOjjqdEtIPVp3iy+E3/V3R38I74nWlLIShZcWRohXsBlaQWyz7gPub8K/y3P/UtSNzKvuBJBhcnwH4f2sIlNQWO52i3qCeut13le3T03RDfrbQ9DsPRAsoM5woHcgaXbaCCVbhmCvocK6P9pv+3Bk0J0mCybgBzWlFNRG5M794yTynND1TTOftV6rH2C7rZqsACumJF8jkS3MO4vkwCmwkqlgV1ugkDxjCup6YHEsAGF6YJIZ1HFs5kN74HLNLjWP0cCcJQUHV8ZAi0K62uBSEM6pXPHr4sNoVA9UIRX+Ow6j+mY0UTX0AP1SJwqm0x7wmuj6Kj8bFDekWAKVEGRzEKSqLPW+yneafYzgY1OFGgRqeLBtcC2Gr5YuymJ/zcf7oYE34c05WmEvLwo/ZwiXnPKm6oHdcYVo3GMQIA/KJ/8FUahBk2b8ymg0d6aMAjH4CaamXmbFoZyI004ecInqmew3p+xL+PxwkiLDjOdJKgvm3RD5benTEjA3Omsalq8hhcsMCH3DcnGBqnjDEz3R8eKABxQ6KWEdiePQdHjmQkACBsZLdi+VLau+/AdPfZuM43KbkgfObvMADh5lVXzxwXFSvRxHu6Ach8GGWyohcDqL6+KGf82wJA+MX8yZ1B+igfVKwS+eJMBEBYpvP1kr+iZmqkU65DlFuYTnV3X6TTeZ9R8cVasoBnfP713xr3ybQDkN++QhZIeza9/psHBkDm/GYH3XnykDD6MyZNYwAgHOmoGJpDG+1PQrloD90OyYmlEQEZAwBhFaiXSn+ESEAavVn/z0KsUxzLFNWYSgDC51lavpBWVi2BCten1DIAoQI1OvjvaAFIjXshckDuUH8QOQ3DABBkp5Onz0K1BfDgyK+mFihnZduyKDMlk1qG7lFJBiR44WcjqFDohs87Wdp37ACkvDCHHs2vo5OWz+8DIBFIJm9wbhVA5rjnS7rukVEbncsgErsteeKrDemLqTq9mnp9fdQeaaM57jlQq2qnM6l7qdq3ClSnIWpMk7Sz7EgeVXuXI9pwjEJuSAGbAEhJaBbNCMyiFBiGOpET44fEdp+1i7rtbXS6+4owoHTjv0x7FpXaZ1B3uIvqfbdGDUAWeWsoE6D4nPMqsmFk7kA6ckKWBefRGds1GA8iqoKJ7jqqRbwmlb4IwPcEtLAgZr9eRHxYxvd7ACKB5IMAIJvXp2LB1k/Xbw4asr/fAxDjFSU+TCSXIvZI0/evHTtmIYG8GRTSseVDO502mILPFLkfXiXXPH21jp7pgQIQrkZdXR01NjZitThJ9n4CELLl0To6d/4idXTIkOLDXiYlCjKJAEQ/DJP121gm90Z4WoVsh6NrjUTh4ijIWKhYyZLjk7VvNL8PR0vT516xYvEDTTZPFvkwS1qbV+0s2Wo1Dwt2lowIlfvDtBfSjNsXpggqlkVREIRdgFpxtheH6ZG0bTTDWUm78n4NV+cIvdL+H2lP/lsUhDrQ6qtPC9PChvVHybO03qBdCSCiaVfIGdWBNP0XfnPGdxwJMf8+ku8HXz+zp8fM//6fqG3HR9RfdTN6ac20K/UtT5iGi4aITXgx1BRZ0Z/NkZMYV3W1VOdqz6aSnZvo2k92KVUqecIQVnd9jWr5VfscMENFR2SwuhvqUgmwKhqyFFO6+ZHltDP0FqZ9oNcYkRBMoFXEQniJqO8FjUof29gWruSuStqS/wQdbN5PtwYaZPPiAYhBq5L1lTYQGirgsxEBMX1vLLgy/UN3dzRCIsaaOkaOOwsRAT+c270G7SoegFhd8nxMv9Kr2fq45Y5Zgj7YFmpC0jMqo6pmTcVqN5ufoFgRJbDBk2Jj8TbqHeql4jQkRvOKNNB1GJGTe9Y7NDNvDizDI6DnER28flLsd/GyNODKnwkVq4AE3/1wPLdoF2oXTCR1BARKQm5nhF4s2UFnQ2eoJ9KDYEEQXiF2kBLzaC4oSYNQCjs/eJou9100AJYlRSbHCxCpI1mpISqwpCNRvYcWu+Ck4QSIQKK5lzwCOAUEPw/RFe4TrMyzESOvc3eHO0C34luSbQfdwuCyPdxC50KnIJLbDX8Q0JVUJIwjMNhZXhwWPVCRJabssHO9qJORhM20MDUG8a5JR1L4Is986rMN0JWUGwAUqItKIHcH3VTnX07n7fge16UmLKMrBy1naGNokYjwDCLZPQOA5HPfBURMlT8LVK0M5SsciwGyKPgc0n42JuWrMCKJspLYdkCGSCNt/DDS9ZT5TeJ7TRnDxRJRK1E4GqEjudEIgUGrBRUrouhsYVAjuX9lidKgIsyDNJtp8M88IPSgMI1H/skGyqGscvT+0VQqvykawNGPkI6GiGeBKSGdTwGgbNWeOUa4mj2L2JhI3/TRc6Sqj2GobvngV8NlHqhX5aBefX6kW4CP+94VHHbVieimsDOf26Crqe/53yGTclVSzw9dxwlEQNTFmPJIyLct+sHSuytWFNEnnzToLhr136qqbkROZmCx9PCo95mKDR84AJmIJG9FxQyaif8dPnJsKvpm0o/5bYyCJJvYxnNj4ylYI+WLDEdvYirWpk1rh6ViJauT+cJNRhQk0UDQdeBrumzZAjy/I3A2vySoHdNdRuwPTBjMJTYyDnJDhgIgrDyqJin/dcBHdQOgYs0Dd96tfsdvdikgJICIE3Opn2b8is4GkFDs+EZ4WDSmXKPjeXshXxqh1Q3bydqURr6aNmp4fJ/YjSMsWoFSvLvV+x0pXaIICpYSs+Gz6ne7oGWpF6tJcdL43eSjRTYkoBf+3c+o8b/8jTimmU4l/m3qDAYtBqjA9waI0RN3fGfOCzFva9TDBFL0sfM/XktDBd3UvTTWVXaoiyVJVQW0sg//W9FKfPdAV9GTfJNk77P9r5MTE8F3Qv9oREDEpF7nepiSyUVHaZqKlvHFRJSPuyBtCV0cOGsyH4zKbQsFK72frgM3yAxKtOqWqSMNjwdTXgjvYuST8HVXF09cc3XAqA8Z53qo68/zZCVhygDEmPyA3sQlH+Z7aaFMuuO/JnIQXIqvZ0G+Twh5DWKMAYB4B4P0VMULwi+D69Lp6KAaW634fSDST+cD+zHd9NLs2Utp5swa8f0bb/5J/E11Z8AoUEYveVIbUPw6rrvNKeV57SltlOsuoTWpKyjPlkuXfJdx/3sox55PFY4q6gv00gHvHqFAFbJlQ6TB4LSJ/S2pqJWadLMwgStVJwE5hBlmKdq5wb0CE9MAZeOYnFfBdEd2vj/uPyQuSpG1DH3FYDZC9+C/0RRpEDkhYUUDY5pXWN3PPG41iBPKRpr7j4lnBhTtttLjdChyAGnqvULhKKAm/wW+Qqrx1NDN1DvU6LhnArmSXhQKRKgwkEu1oWqhvNVk6aDblhZIBWfRAppFRyMXhGzuKvtcgMZeRFwkJZWBUUgDDO4HrYjF3aJ8JqPy0FEQEEKuR8Sj1LqYMtZrAscGMlfbm2lCHO3Sj0GRZ2R+CjDjCjk4omaKfWSAblO+CT/0cD1iSjwg0eAHND9NodLyxgYlS4wxAEb1cPPCJFADkLDgdprbxIMFfa1uFicengqfif1DOhFN5b/wd7ppdihg+TxerOpb6bFNGSLvwzvIKmMmQpPO9eF66+8ZKBg5MizTHEuAYtBmvFPxQA9BgMQoCU0Hx5aXoI/F1KuRymTTsr6N0Q82Hrx5s5du3ZK5YqMp+to9SOldcz0fOADhymzfvh0eCVdHjmQMk/w0IaO/0VyxSd6GoyDZWVl07Pg34z/yJEZBkk3Qk032pwKAcMcwlSkvL4e+/lpSJMwlWZ1iBvgw+Srj73y5J9chC9Ke7GFy8+Ydun5drrYn68+JnjfR/pMNQKzIB/ny6iD9Ns9Of1+leNYJAMgm5xNU6aqm39Pf0Sv0F5Dh9dKeojcFAEmp8tGMG0up4NhCskOW98LPfjstAIT7J/9//jm1/uqf1XWSPRaThK46caoASNE7m6llywnYNyiZS3W+8QIQ9k140fPvEP/oo4/9f1ADcOwARHYIT0Z1rsfDD0DK0iuQ6A05Y2cmWTCZ9QwMUF5+HjUPNNLFnrOYkAUwoYwFIGtytwnw4EDSbl+ghzpdHbTAthh4DYnAoGjxxP5O8BJlFeVTYU0pohzjAyDcnUtcC6jMXorpNyZ8MGPpD3dDdeqIilywPcnYAQgf15rSD3PBElpsWUNuJI6z1G4rTCq/CEi5TCv8O0JKIjciktjlNR0rAGEBgKctzyBBHT4mADnvhX4nAMg8zzwq9BfR6bTz1A95baHEZkTZogCEIyp2cNn4P1fYJaIcWaBm1VAFHY6cFwCk0lpEnoiPWkEz40N8D0CmD4BsWJNGXV1+ulYvn0XfA5DEb+C6ujLQmLxj8tGYinf5aI85XqNEnp8UFHDkJAORk09Ge7op2+6hACBVVVVYjZorVryTljggMhvGhOyz8G0xJuT2TdjNfRIBiO7vkShRI12TZEnaI0VARjou77d+/UpIxPXioVBvbPqwgI+SkkJavLiWLl++DiGE+xPARgNEkiX1J7sXkvZFXPRDHy8aucftn6lmFQAYVul3hiXeEC3CRn8DqcbXZrukKlYaLwHLn9mewKaiIa/N+CV9Zd9H6yLbQAZx0XvufyJb6RAoCPK47pIILfnDj7FaGqaWbcdoYMF18T3Pl2CsLT+rRT8sDEZpNfgdSqlqA8PDK6ZLEkb1G4op+71nqeelDylQ1hJDzeKdue3JjAh1/zAbwky7MoMY88Kg+Xv3jTLK+qaGml7ZL+pqjtgo2X7xva67rwWrszoxHZO8sKZPCeaN7JhAm01IHj/r/7mg11y1nKNmC3tPyMRpThoO9+vkbaa0qG4y/TXawQucpudHdNGSIyByv4iOnExGBATHMHI8eOVfrVRrhSv+t3ApFyeOJp7zmHCBirSxYAsM/6CWgN9ccDtvamyinMJsRAVCyHVwwXHdRYdaP6EBh1wFzLLk0srMOtrV8A5tLX9KAJDg7GbkJcAAsHUp5GhvIpEXDu+IMjihKsVUrqbIXep3B2jQOojfbHT3rhQ28UJYQasj2Sw4p8p9CEc6yZWheXNIiLc4aYl7CV2DuWAAIS6fJdUYY1Ykh4cdMuxl3K8Y/FZ1f3AUS18PK6R12cdEbIuoiZXNRlDsiBI48J8P7uOkku0jgiok+y2MFXCdZ2RR+/PCub78FiePMT0mEHFSN16YvSkQOXqZfkypVkQX8F+fv5f6Ovuox9lB51LPUkgtqYegDBVRPhzsAyPqCA8TJFuJzzafnVZGaumupY3uhtvoMVoNwAyqXdiGKIubDg9doN6QDG9EsK0eozriIX6AoaB+FoSGZO2ZrhaBipdoZ0+hagS+78TDwwgWRKMkUSoRP2PMEQy1K+dhGWECHXrjCICOQpnW1rkT9b3C4VtWUhOVUmFMGdKLFrRVFI5YxEVHOAKioyEcydAqWUNIIPcNmfj7RiTC1CaMey5M4bIpdS2ORLCTPRcddReiByZO6eLKMOVmWenL4xAIMFOi1cjQ45H/hrXJkWiffHZbTAnp+n1mVoO0aCNQrgMkrRMVVtIaT0kWATEfc6LRkIm4iI+nbZOxz3iMB8U1xZjdsoUjJ2cRObk1GVWZ0DEeCgDCLXjppZdp//7DydWP4gDIpNGaJtSNY9t5wtSxfyMAxO2G3PLWupik7qSTbtOlGA0IGNuVk1vPmjWTOOH88OFj8Pkwuc2O8dwPMwCxgEz8q5YAvdYRpCdrUsiDF1kiAPJiyY+pwXkJlItVIhn3I/dvYgDIo7dfpWvzD1LJ6eVkvZ1OkdmgYuzYNWUAJPOt58BcWHMAACAASURBVMRV6Hz1A/HXnBvC/55qAFL8QR0NzG6kvlr5cJ8sAMITNnc4HRKoT5Az4qJcKsQ0Iow160G6Gj5LZ/ulkolwpf+OABBe1U+1YbUY7RoKecXLc4l1LWXlQv4Zzt1f3N1DdWUAvnAkbxm6K5SQih2ldM9zjw4176OVxeupIKWI+iohyQtXcwsmiK3tDdQ/IDuouKScIq15VGVD3gWDBvQnK1BdG7gF1aqLowYgj7i3UpW7mr72HKKW0F1EEmBgiPpymQwAElGqXDZeUJgCAFKDu3e5dRV5B7zk7fVSehbMGNMD9PHQLiGzK8fxyAAkgqjJ+vASRGDCdJqui2jIKus8xG3sdAjgoy+M/tCSv98DkCkHINlpEdq2yk77DntoaGDoewAywot+PFSm8cwbJmufidDF0tIcYBxV0nvvqUj6ZFVqnMd5aADIwoULKR0utGfOSMWPYUsCKtakJHePswPHu9uEoyBiNmVaJRlvRdR+I03W9erJZE7ok0VORPMwW2RzwiVLagFOj4za82Uy6xnfrexszqtAp09D416tNpmBRLJzjwSgku2r65IMhCU6TkSbTfAkVS0zmmm2lnxIddpNvNssOUn7hztyte+val1GzoaN5XvV4uLzs14BNeQeLUhdCuUdZoL7BCCZHVpAKaE0sd6tPa17wRGHGTQFbVD2+dEn5M+XwhMurVSJp5HODTAnoXPyenzCuo6e6D7RE/30z9aT41wt9b/yEQ0WSQNALuYFvmg/mnw+TE03O6HHREPMuRHqIOYoicXnoMr/8TI1/Md3KeBQS87mHBF8Zo6/GNv6WKZEcJELqqIhnA+iIyAiGV59HwUXFippm0cloLpURWroVOgoXYE+knA0127K5nOYcjnC/ZpHzxXRvRGNgCTK+xDfqW1F+kIcV53rFXVHN/O3TTkeIq9Dni9RBMTqAgDQCdI8Fgz6pNyJx+3s4ELqQJ7B7KxayO0WUc9QN6WlpgsAYWWjQ+RF+LAae7rnJLxOemh17ka6mPEludLlKvPQIOJGQ/oigFMfkGG/PJgcckkFJ382LaX21Nt0zXqTrp6XvhrOTDsm4bIeDlcAstPSdNCV6xTqUuVUSr0w+NvifkwIN3A0YX/wIN3jAa8e0xanuiCmhXN2PweDTJQgpG2tEbnaHeGVbpUb4UCSPZcwjDLCmnPPRovq+R/GSrgDCfDiGMq5mceSvkc56dzqkKvzYVCi9H4RPhY2LAqX0PLu1WI1P5QzSOlIfk8j2S9NgUaRN1Pvv02tgU5ZURUJCMMRPgJfFVEQqWAn9kcjyF0BUPIhWd6Ohn8Zvow+lw00IoAYO+FB9QDBYApr+WcV8RPtD0iVsAjyaCJeKT3MEuLhrqgkLQ3q5HS+Qe5fB2cwzsWCMWFIC/MXTh0ZUavzYsypz/wgMdN2OQoiiimaEh8J4XNAIICvuawo8xxjczksKU5cIxXyFW2RhaWejYceh0WVP5D6WR7HdKzUzCzxk5lKFYDMsvgOiee84gFsTtvrUujMJR/da4WXB1ZhbFrpQtRPXQ8VFQmbV2lQdy0XbJbjNfKx+B42Rz5Mt7p+L1kRIRpv5ENcryT5H0bfqA8TiYB8W6MfAwMBunBB3Y/xHZLg3/r6rVnjoAHQWC9cgEnoQ1AeGgCijQmTSvKKERo75HQU5NtiTMhNmHAURDxIJg+AiG5Nki9hfugl2zbR2B5pn/hJNf9bh3t50s/l5MlzSW+Z8dQr6UGxAY+xtWuX44URFPXQ4IP7xByWHulYyYDDaK5BsmMkbf+wtCxW21c0njJMKtTQykoL0Z4rPvqbUju9PVO9jDkfJFO+YF+q+DEARUhMNrLBI+dJDNeBTbzq3Qjz5p2nYG0Lrf7qR5TfN5M+f/mvqeZ3r1CoBQm3a6B+t/WLKLhgWpaaUwgKjqJgmd/BMd+pznaYfEwZEGS9/QwkjODSvv1gDAgRm+OFaTYR1NeL33mJoiUx2+r5BXbSgEZ8pb53n6uilDtF1PbEsZhkd3MifPy71TxvCoBFZFCweF6XIFHd32KYGGDCIWs/x7uUlvseoV1pvxZKWZzYrNvKf4Nd2uwF/1CGfKLaPA8xgAn2MYEUvb8BZmKAVOJtNR+FVY2MpGcBJPREMHo+TbtipooGI+KeNwEQS6p8zuupnB2UkOKhKvFdm7MBeQuFVAolNt6i1d+CSe8gdYPG9Ij1EbriuUwNg9foucJXqT7/GNSYJNgNQ53KNyTpWmw/YQWFS55Djm0/+rQsPIdmRuZTC5y920FFKg/MpOvw8BjIk2aFba2dqKfyzVCIORX3Qwqkn9fRRqg+ZYvE+078tzf0GfaQx9b3rgMy1XnBHJqHTAkX/jsQlnQ9dxY8GqAeJwp+1xNBbXAI9wgYLsre8KGiNuRacbEK0KlUoBSa4Qm38IrhNrPqr5pAo4ejk1ycqsCbQfM7llBWRhY5spy4b33UlHGFcgdnoI4l2BrKW/iPqVQ+RF9u0mU65ZF5eUEA7qDy8ECyi5ivpiDHxgoaGEc+ekERZKPBXGsGFYOzeb5fUtuEsSb8PUSfMAYyQDkq5CuS7VeF1csCgyrJFjkkNqvc2N8iASMXTirXSd/g1Jm+l9eIo1pRkSfQvBSlSStfCTUH493H+0swYoPBo/HOU30p6myABH7YyQi4DXkv5vejAUaUipqoByMDFI4SWRSVSpjCxiSGy2umTQuF2pVuJyh5djXeWEyAPdRE+03v7QjAyNrFDnwXoeOnZRQuwhdGiR7YsESkKVt6PzMAMb/L+Hsz8JCdyTS5KLhCS9Q5ov1ux7mHo2QZjUnwYazAQx9iIgDk2xb90MaDO3fWj8koka8Z78vSuw/SeDD+sj80AIQrtnYt1GOGgnTlitS8H7YkiIKsWL6EPNAzZgO4b0uZsIzwvxEAwpN/lua9fPmaYe433DVOOgEfx+BgZ3OW2e3o6IRYQmyE7rsOQCyIhCz0hukPN/z048UuupAhJT01AHmu/EeU5cii94Nv0EuO1wUfvtveTvtLfi/fVylhWhBaSZkD+VTcDs+Auj9QT/FtqvhqI6Uer4IKV5BaXt1DvrxuScuaBADC583++x+Td/Mx8lTfjL3iUwhAiv95O/VsPEcDs5qmFYAwkHhy4CeinXtSf/edBiBZgQLK9ZfQ7VQkOCsuu1/kMsjJnS0tk55PfZF2tb5Pbf5G+nnZr+hyzmEaGgMACUAVaZvvVR69Irk6hAmpFav7A9Zeuui6QFc7b8QAkMXWxVTmKoIEbzYIcV46TJ8Lilw7/uuBA3kiAPJC8HkROUHqOuRz2ygfpoEMxuBZTnfgKg7NK2q0NQl1qbCadE8mAGFAUds2n9L9aXQv9w6tS6mjJrpFRVSG1kaQb4Lcu6KvyN6dQysAbu1Ieg9a2BnbjxQxF10Knqcrgzepz6fsyxUAyUZ4tBMAT3idoDAA4VKHZP0OP1ZeB+9+D0CmEICUYg1o8RxI7p7wkh+mmuIafA9AEr71JyJjO45pxKTssnBhHphCDnh/RKP7ozkwz4t437S0Puz78KjGPlQAJDs7G+6MC7DCfHHkPk0AQFKh5bl1yyb6NkVBcnJyaPWqZRMzU5xkEMIdP96E9ImAgviVfWEUZlouZhDAICRRntBoQUeUemSmiIw81IThJcDHcMnmo7n5k0Ut9DHGEiGKP+9o+0DslygKggkGNE7lYQEwLDlyFVDTOJ7Bathf3wrQhhUuGsiCBKTKoq6FwdzG3Efo7fY3yZ1vpxetv8AEBquz2PE92z/RKtcGqvQuENQsXhX9bMf/K47Lcru8kDbvn1+jYDf8Mdbdoo5tR4zVbo5q6IU2XvSLT1jnDc3ULZWvK+uM3zL+FxLfs/uo90cfxXRVfK7lcBEO3ilm2/h/m9gWHDmx9bop55PV1P7Dg4KBoYcuL27GLHDGLdcx48OgY8UxSTRrwt+BDtASuSYqlo6AMNpJ9WXQU03/B51yHkKS+lnZZl1HPqemTHFSrx7+IgKiVzCZ+iA/G8n9ZtoVktyjCfnJIyA2U/TCWEUVdVKr9mollyMhmrrFxCW9tirlPmUzdDSFoyNpDjdV9Syjq3lwc7cp6glXGInOXIqokhZYltHbLW9ikNno53l/RsdydqFRkoIV8iGXhAELtxPBjwAc07OC+bRk6HG6ZYGnVDpySTxOWhV+groQA+kobwDTp5+yGstppm8eXc24SMebT5JDKvKKifbLEKFmCdzT9q9pVXAdnbaeoOthCXxDWC13qr4g5O6I8+KC2wEAsiPwi7G7qTqwmC65jlN2sJDyaQbADhSlQMViDxCOJN52X6QAksVvIP5g4fuUj2EFHUuNpbrANsoGZelo+j7qsfTIeoEm88jAdsoN5tF5G/xIANhEAVUoy5NDNc0ABGntdCu7HjEYJ20PPy3A1gD10PXco7Sw63Gc30s++wAVBGcCGPXjlxZqyDxL6/teFHQjlgU+0v85jBO7UO8yKkM0KtOaTh+1HyBvv0pKZsUK+HiwQ/rmjFq6AjPIhn5JX5MdxLklckxEAvlGNCQ1Rfpo+IeGyNet1eQGydIlOz4Mc0Mb+k4XuLrI75VOLdP3DIdxZjb5VBSQVzm0n4ZO6EYEN4ZVoZLUxXhU4zQC6WAjimLc3BxakhQ9PqYtqDxKOKqnpHEDWvGC0aUxuKMRBLmvPoQD7LAoTUv0CX4zou04lkOt0PA7RTGv0LPyAOkZdnpstZU+Pz5EPf3wa1HjXAAQs0Su4qtGAuoamSIawpdEPfgSvVPM9CsR/TCrdKiLYefHlaZ3qb8MnpOVsUZAJhL54Lqwid/Ro/eoszNxAn2y+k737zr6sXv3LeSn3d+ffL2Gn2ucoo0bNwrqVQ/8jR6W8lABEO6UrVu3QoWkJaGykNFpw0jyfhujIHUb18KhtJXq62+Nb0xMIwAxHvaj4GgONyEeDgSMZvKtXdK1WtpYJt0J8yKStKOioowWLZp/n7O5eDGY9h1N3Ue6uMnaMRoAk+wYCc/PpmJYzRTvQGvUoMqai0e78hDQQIS3+Ws8qGcORegni0BNAF+fix0KWa/N+SW1eptBzjhDT2e+hBcj5E5BEbhnvU3ZYay6gJTS42yjDH8u7X9OAhB+r2sfkKoToK2cmkchmL21vrab/IiGMM1YvxftbJKoXtJaXMYMUMyfeTueV6S++zhMH1Jo8BeYfKKY8zp0XyQQfhE/mUGJvsxifxPoMH/PACLj0ELkBzup9/FT4p1seJOYqUti3Miz60m+GZyIcaXeqoKer4WW8DesaFXR7ywUUKaFApxgv9l9y2h+z1ry2vrpSvrXdNcpo8HSUFCel2VR9ecg7z8SADG94c2mhDF0ew1sBFhRF4kbGU13iNI4RAXuByAarEhDOvm7zcaUIvlZAyMGIPz9stbH6VwBqE0KgMAPD1MhOY43+LZTp7+bvvAcBTVpiH4GAPL/s/ce0HEeZ5boRTe6gUbOiQBJgCSYc6ZIiiJFU6IkKlmWNLYcxuHMeN56Zmd292065+15b9+83XNm9+ye8Y49tmc8MyvLkizZVpYoShRzBqOYQRIASeQcGmh0ePer+qv770YjMUiERsUjdePvP1TVn+rWd+/99uB9JBVZA0XawTLdnVq3nwNfN7Ujy9ufQhedltJJFRK60SCpRjvwDgompyA9K5kajUTMvLgWzSn1qC26hM72XrS2aVqQ6CvKApMJWFYoF7h+/vvE+T66kpqtDpccFDqs50i2+fWzH+YMLMN832pcyDqM2uzTahgpA91kfyrW3nwOjc5a5tQosmhQIbyZ97e8Ns2J5GCz/3G4mflcng+i2eh2tuP99Nf0cQl8nu75NmGD0JaceC9VmzLMuD5PaUDqc26gK4VAwJpzqOyvxLLgamZPb0FVwRuY2/AVSulFb6ETHwo4aUUd0yxO4vJU5vw4j1LS1IJCeSJClESGTtKUBqlT2d52ADe6dfvJeAtrRjJCmVibSbfL9svoGDC8K55nn9Y1OHnT+yxHqORECs1Yehu8YXpVijeT1B5LFN+fzkkODUYC7si7M+yoJoe1gE0iR8QDPov+JBQ3M6tiPVQcbl5ABHRShLpkiqJ22Qbu4RxP1mSAGvCZgTXXM7Q8V0JKZABu7UwlAAwDDV4T5ibkg9Dks1HXiHE2s+6fQXmQWA89cS0z7lmybux7YeMqD+rqB3GphpEqPkAS7DmpTDsIPkJGiBZuKc+dBZii9CDh36ViERpneJpA+s8GQAxVULlqxT7YVN+a50N0PpXxAg9TrdsBIDNnZjMRXxonNOvsrbynv48W/Yii4sWMT6ZObaN5TgXbq+me90q55wCIJCZcvXoNPvjgk+H7aBgAMhGjILdd539GAEQuiLVrV6ChoVnl3RjPoHu8AER0J2LvfPDgsbjObP8cAYgjK4h3Tg5gb7YDfzlTc84FgFTmzMb9+Q+q8+EToSz/tSTdwJGkj/Fk3w9I3fDhvaU/xrajf4Gdj/wP+F0cBNoAiCQndPemY8pLj8PXytfbglY0PfP+bQEQR0c60n72LPoYAfFPbrjrAKTwr7eh9Wu74S/s+NwAiJyPSV1UFnQvR4Y/R+WO6HF2oDGROTM81EEwm/UXAYBM6ZxHrcdN9Hra1DVoAEh6MBP3+bfgtY430EvXJQEgWzIeIfc5AZeLduv3SRwAsqT9MRzuP6oid0IzeiDpQUWNEopUkLPjMrgW0HWyYi+lDv4hAER2G6BTVWaiFkj3BplB3aXRY0ognZSlVGWjC0ZS0oJZmDWwRFGa0kna6qat8sHy36p1DQCR7+nBdGY778D6+ufR5qxHqb+S9QugLvEiCgl4ZLA/4OxT91a2vwg9jHx081zvTntft5MA5Knebylh+LWUy6jtvoZp9bNRn30d1wquqnYoMboFQDKZFv7Rwa+yNg04m7cT81seUfXpTLyh60ogFCC48hDo+BgPaXc2YlJgJny01pUo0GXHGZQHZitrZIlone+uRr9/AEebLkBR5NSJciM3MQ0zPMWo6rgBr0LZXwKQOwFAZlUkoqTAhY8PWpG+LwGIvubilNEiCcNu+Dn+MJY6jwRA7pXEg7FdeM8BEKmgREGuXLlCvr8WDg5bviBakPnzdZbe06fP3volfoeByGiD++Fm5UfbzjRwrOvJ+vZjyQzQpk1rlRC8pUUPQO5kMWJz2efBg1VxnbfG0vY7GbUYy75upV9V30pG4fDG1kCBfzvyre+WGN2Rwxk1ToJlkOJw5owXX1/kxr4cBv+5LDcnBw/mPYo08lICnGlzM/qxJ7AdGQkZWJi4Gh3OJnw06Vd4svZPUV1+ANWzODstWdEtBoWJagjNqujgGiTtnq4mKbuf2YPeyqsKiFgTdCoyIkWWGb2IFr7r5XYqVvrLW+GqL0Lnv/r7qEvEnjnd/MDEweESngO16UXUhJItAmKPqDjrs5D16/Vo+TMdbYmKoKhO1rtWiY5t+1ALY+hadnes8Lq2qb7BdktsLKfHWi6iczPBKZ9GOJ7TXYKp3fNQ3EebWQ6CB6hQ6HS24pLrFOpcl3VkxERW7PQvU0dxJTKdIZ+mHkr0HL5o9BfZ3lw+kUlkRZ+KIpxYvxmHK5mxNrO+9giIUJzMdvaoqSyb0kq9X1oH2jNuqkMHOSMtEZBS/1TMCS3DSwO/VMsTE5JRRJ+wtUnrcCTrfY7JB5lbpB/JudZsLiN1g010gOrYhH34EE0cfMt1MJd6BdF9tCXWY3JGCZKIcLz5XTjfbumJmJW+36tn8MMOgYwImpncNA7T5/UtQXGIdCq2T0BCYtANT4j3B/91ktx1rmgfcvqK0O1uQ3N6jdqXK1lmrXWrlVDbutadDjeyeooxtWkRXKRmdSQ1oT7lGpoc9XTO8qkM8TObl8HNen2Y95LaXhy7CgemoKinDMFWQoRBFy5MPonuJIkEWWYTpFCJgF2Km8d92Ps0IVcqjmS8ibak69RzETSxHunU3aRQFF/mXYxzqTuY62QAy/seJ1wbwAH32wqgeOnEtSX0nKJeqtl+Xrxi4VvLyKjfF8Sx5nPosqIbpc4CTEstxJ6Wi8zmzfwqVv6MEJOCmBl4p09HtAa9pLC16weFg/1QWBRAWiqTSQ54UHPFWid0BYke/T0piTQmim17+3izWUlG/D7mULG0KsGgOFsYZyvzye08OuIyGOjiZa77RCK0zKxhnWcb5SVgbUewaorKGG6iJ+xTufbsRahYDrsg3fruJI80wZg0qMipjg4YMbgIzR3Wu51QOFpwbkU4igqTsJJR6Q+PiMtbhE4Ush5E8nyNEoXT6U0V6yaWfB8ha19DfGhskQ/TnghRMtJCWhCE/xgtAiK/2ylZtxIBuZ3ox5IlOp9MVVVT1Dm6l/8YKfoxHPAw7Skvb78nox/qHpPL8F7reImCiCB9+3Zr1mq4Co6gBXn7nQ/utWYNW587msvkMwIiY40ADHvqYviKowES+/FEl7Fy5RJ8/PHeEfPGqAfdKM5edgtdjydZZTZvbGzG2bMXh1R9PEBgLBffaHWz72M8xx7PfsMvFRsQkczSpjhKrJcsX8aDVj6CTaQ6v3SuH2uXMjEcn+WPTX0ak9I40OELTf5JFCSJSd6YgxppnOcdIH99Z8Fv8Gjjd3Fg+mtoyapFSmkgDBqMs5WKilijzsoXn0d/HQcfJUHc/OGvFa1KPbAsQCSAxIASeYrFakBkXdkm88dfp77kBPqXal2Zsfk17YuiSsWcNBmM2ll6BqTYNR6ySfIrq+AvakffqgtqDwqr2ICGcdeyb2d+t2djl23jMBfoNhSpWJiCJcY2xu2Kb+OwTS+X+7stkGLGRzLI5HKhaE3tmcsBdSrdilLQ6K7FVYqq6zyXFHiIzR+i/jYgx0bjCidkk59JGQo32gZKwi5YYYWHvGwirxuHGV2ztyI528SjKeLsNwSAeOSaof1wSyVcBAWt+Uwg6GxT9rsDpNZs4Qx+N21bP/TpbOGlOSVY37cFN1zX8GkqNSMsLibZLMjTXH0nx3rTq7cRELRjp2O7XsbrdtCv6VqJ6UykZw3AfLSKTfFoa9rkJFIKe7UFpgZNUqS2Lmzu2Yps/vMxWtCUcQ0ttPP1J4uWoldFV1Ze+yqOTfoA/S6dXA8uWu9abZZIggAfVeR8GM6OU/dESAbq5vmeKAjFchfjZ8pADlbXPIHTaftRnUaBPjcpq5uL4oYK1JZcxI0ii6Yk4NG4OMn+KB6XksV7/sGO56gB6cTBvN/oqvFfomVDu7R5G+MevTifuZM6jSAjO1mKvtYZ0mLYmb51yA9MwdGBHViWtBldAdr5chAuuq9mbweBiQM7ag+h3detrICXpk+no5MTh5oawnREaV9ijA2ts38QG+bNR1F2GvoGvCikbrK9w4uzF9pwo1O7InYToMyYXAHJj5Cfl4JJxemqR199q4oD+gDpcnTjCmhAIOyphAStLwlZbYcNLLipPfH5bRqVMKjgxWKSPIbfKRG3NwqL9HljSRBAbG0XsNyz5Lo1z+VEJiUMilCCRahPxsFrkCAurB0x4CEKvgudT99kAmYE6KUwX9PDG9Kw52QALe2R57ZY+gnRS7WZEShDJQv289oOX7O2oZ95IIn2ys6xjAEgQjkMF9vDUQCIPdlh+AFoe/9G0a/D29LgIbLHUb/dDvCQnd9ODo1RK3cXV/jqV2dgJO2HOXS8cdm9Gv1Q94rch3ex32551xIFuXCBwtSRZrmHoWKtWrmMugrRkWjbv4lQpjGjewlzXuzZe5sOBf8MAIicT9GDiJXxzp16YBGvjAeACN1KRO6nT58bVn80HhAwlmtuPEBhPMcez37DD65xAJDkIif+qMGHx5v9eGR9Er4z648Z9XDjJpPB5bkKVf6GgLLmZe4EDqhOZuxFvecqAcgfwpfYjw8W/WRUACLRkIzL5ch+Zy3Enja0phbtj9Cyd5wAJPcv/wit//6n4dNxNwCIg25evvJGBDMt20t5qN6DAER1goAVjlNKvZWY3rMIeYOT1OIuRysH6ldxKoX3kx103IMAJLO3kA5Oa5FaKMkD/QS6TSQG5TEG4sF7wdfR6dOD+6eT/wBeioQPZHyMWf1zKCKvRGPSNbSVaxvZkkbaz7ZX4E3PPxDkaZ3G7QKQyQNTsWZwHc5m7UNt1llNNWTeEN331sVrDYbVsjsEQGRgXdY2BzObVuKQaweKr89Ae2YTbpbQUYuZ2BmT0HUYBoBMCeZgVc9DyoVrb97/1lWzAZB5zaIJScNNF8FM4hkU9s9QgZQmh3asDBI4eLv0INxPMOgLlOPpnE0KXPkZzvFzsPz7yxSsE4DMy56BTxvrsDavEq3eAZxq1TPRdgCydAqzNTe3oItam+8/tIkDlRBaKZ4Vu+B+btPRzTwIV46jkzkNBIB877kN8Ev2eNEO8ZoVu3SJPr3xwUnU3Wj/wgKQh+5PxVViwIt1EoGzDc+/BCD6eo8pYrt7/XoPx5ajsGvibv35LCwvz6BeJZ1a1BtxKzAS9So/30Mda9I9p/0wDblnAUh5eXk4bJScbEs+FHsK4oAQ5Vy0ZNHtuUt9DtfavZacULrgVgazt9N1ox3PPhCXKEgfrZft1rgyC2Pfx1gE4iI2X7BgDg4dqhoTrWs8YGAsfTFam+37GM+xx7PfqGMoMKIHLAnZelZNEp0NeowbDf/OD+Evq3107mHCta99Q80Up7kyGPlIIkWDVBJu45DZP365knIGZzMPYWbXUszwLsJby/47VNI5K49BcrY+uoCLZIu5IMJzMzNetHstHLvKmffAgb6v70L/rGtqvwZMyCSdWdeI0GV/WS8+gcT6YrT8m59ERUtMWyMz79GzMFF0LGvcZo+GeP7TExh4+ggCMxo50y2mpdFFxgFRoncbGAmL1yP2/hGwIr1urRuVG0xAQ8zUn4qmWMv83RyeGXcsmTm3Rz5kn/K3TSBuco2oWXaOXHO9pPe0LUTp4DRmWU9W8P3DZgAAIABJREFUs/eNiXW4lngBdc6hQvY7EQEB7ZlVYUMSleAcdGwqooWzZS+pqFtR5C0VHhMh+gpGGYI3ElFYVqjWkMF1XUINjroOYUA0SNxnZiATW/EY63+FIvEKRuH60MoEhpNCFTg+/3fqeDPOrUNnoAeHknYgaCUJFGpIkb8M+b4yFAUnkzrlwgeZLxJEJJPGYmaU5ai6bllMRCilR2aWeb2XeKdiYfdq7J31sr6mxZ3JOqcJlmhepuEj9zH1JSYBqLTZJJEklclhuTGJMF0VdVuaaIgESfS9Kdsk+pnPo/Y+uGozVaTy7Kw96M7WFFUZ2EvUQa/MeXELCKm8P5aV0lPN31SaISkNrmpUZb3HaIRgDL0skWCkom0V7YWnqFZJ/pIaVOG6W7trsdslB54qU4KLUOachRRa8obdkHhOvL4+NA40oouJBa901WFj2Wq0EGScaavHTW8nUpP6UJpRjE3T1qCXlCk3w5oDA4M8v704dfUAstOKMXPSQkYo6KjHCIDkOemjS5ZcAa5ED2pvNOJMtZ6QWjTrAUwryydQ6WMk5DC8vda5C+nol6qzomOxkFKV4Iw4aiVwMkX9ToVOuCjhtsnBo69diXKY3EmSJNE6XdZvRrSt1+XTLiIgF1qedS2IDscIywekLeZcWweW6J65ViRSYo4nFK2F82kHwAjIniorRMqQrwEhVroY3Ty6XQWM8NzuvBF26BLQFnnACCVLihwjaJLt2iIf9kiGZInRfRmJgKgF5kEWj4GgmAn62rW/z8YSCbmdCMhETDoofSRuXQcP1qOpSet77GVk+lVVWM5w9aoVAR2yh893wT0LQHTHb1OexV1dtrf1kDMQ/5JcvHgB7dXaJlQU5I4Bp88oCnI3Lt2xDJrNQ8vkB6muvoZr1yJuFvH2MdyNKi5XGRlpKvLR3W3RIkZp2HhAwHj6aCxtj31oj3X/Y913eP9hiow+gruYjwrrnRpI9XIMpe+7g9VetFUuwBsPPIAky0LSS+ubJL7EFbvfGuXrnA2yxIE3pvwv0lIoaK2w+M7WfpU1ry3CIeJ0KSY/SNHfPouBa4lwFwXR+U2KbUusWSwBI9ZYVb3vrO+5bzwECgXQ+b1XI5auQsGwvens70c73UodmGMWo+eIMAbYpvMU5F7JQSivG/7KeoRS9fPJrGMHMPJej0e3CkdIrOOY8xh1PBtwMb+H98VDhvUiyk5XryFgIwwwzDJbUkN/h9hbW3sT7Yj5Lp+sq8efhoquhSrhXxoH8QJIhFb3cfaraHXVh48R3swalKtODzeK0MGGysJAQl0y+odIgkMNQOZ616AC8+nZ1IyG5GuoTWIGbYqspTgs21TZjxyiom8+ci9V4OyUKiYkZJ04wE5IsQbmXEHoJinBVDzY84gSSB9M/4AxEmoamCTvid7vYcek11HRMReVPfPwVsaL6HNQnG8JWMp9lZgdWoykgVT0pLQho68An2bvw2XO/CPJJH7TyRUXNm9AWW+lsqrdVfEawY8PLjpePXzt2zhTshMNmVcQZPTBDEUTzOCSgCHgssCDulytuksGdYtFI85fxqzJhKQShJ6UqO876QfRiST70lDUOguFl2ajv2cAqVkeuLKcaE9pwJGi99S6AQE1zFquvvOcOy1KV2CQsMI6UdtufhPvFbyILU06/8mO/J/Q/Yvr0gFMnQM+DxKopUgK8iblRV1EUXwhZuBwggZaUhL8iSRc5mGp41F1p+vzLH5P8o+GwpK0lf0Wtl3mzTfIhIqNzXTIo826l9GXwlQmP+T10Nh2ExmpWWjouIwzdRQ3sDy65DvqMuvu7cT7Va8i25OPtfO3EKgk44OD/0SA08N66tmMJTPvR152AZJJd+ru86LqVA2u3WBEhfa0fqsvwvUmJSvItumG2rQbagLFlm06PEiPAOPIc1X0NFY/qIdKhGKl+sZGNOonfc5+f0jyQN1ZkZsmwSS6tFGVBYAYbcjUMhdmTkvGR4d6qVsyDz8ex+KqiiOVccEa9GmQpgqjRJImVp8b23FtgMG0yZ6UMGBRv+zvEQEf5l04BICYzo33aQMgutlDSTjxwMjtgA85zkgD+ZGq+3n+JtGP/PwUHD4cP+/HyNGPOiVlePNNrU28F8s9DUBMFGTfvmPD990wNKw7Npj/jM/abdvyqjt6LHMJY2/YeAavY99r/DXHciz7A0vyg0iG8gMHjqKzU89YjQWACHhZtmwBtQMubntMif/uZEbzW+mHsbR9uAf2aMcb677D+x8jAMllosKD59Oxd+kyHJs3D36OgIWOJZaVTf565CcXcPbUrfIk7M59HZtan8enGQdwofjAuAGI1C2pLRu5f7cN/h4OY8o70fnHnM0eBoCkHJ+L1N33IVTYpNyfep76EKGs7tsDIFKJvkT4L+Yj6ZWVRGZ+9D91FIHKhi8EAFHnPywm12LzzS1fZx4KHz7J1havAnLuNADJHyzFGv9jEUE6j9MvqgMmxKOsGP2OPlxMrcJcRhdSQ7Scbe1lfo9d6E6hp30cAKLvB13LRCcpSJYT0+N9f6jAj5tgpCpzN64lWBEeNnpl34OMApVj0D2Ac2V74E3uxcpzj+NQ4XtoCDZGAZBiRjqWNW3GvrI3Mad5FWfQQ9hbrHPOzG9aw0hIBQ5UvA5fcs9dAyAO0sYWH3kKoR4CsKQQauccRn3WVeb5oJNkzdN4r+Lnqj4DCaJfGB6ApA9mYX3zVhzO3EHgloxJrHtV9ttxAYjaIQeuAkSW+5/CJexHo9WHAkCklIUWoL7nJuZ6VtHaOEtZcnfRGjmVERGZkOj396tzGuAANtmVBC/F6e2t7cjLz4Mn2YNmWvjuOKJtg5HUTq1IClbN2IJJORUqutXc1YhPTr4BjyMVD618Vukm3t77cwrIRbCtAUhiQg4jQ0V45IHFKnImN+fvth9D7fVuLJ5XgVNnG2jNa4HACQZAsjIcWLsilZEPLyM8BAGWcYE8B78EIPqyiS0T0XZX2jAaaBoJgGzcmKXMnO7V6Ie0754GIPoEjCEKoloyFB+LFqSjs3NCZUfPzBAtwurbS6h4hwGIuZnHM4g124xFhxHvgTEW6pTZrrS0GDNmlGPXroPKtWq0eorYfPXqZQQsXcpNy15X+T4WIPJ5R0GknuOpw2h9Yj8H0UI2yz/fQ2CRq4GtgAymUFbfZ02ajWfKVuDPfvkPePWRrTgzfZqa5ZRyoPsTrEl/gPemzH+GsD3lFWzpew6v5fwNEotp35msB4gpZXogIJQqo3mU6IcRmYtIPZwHxMLWmacppv7tMrrokH4xrxPd37dmeeQlbIuGuG4UIeXULCSenIUEiph9K6rgXX8Mjk7SQzIjYCTOJJwav9q1HINe7niAM6VizdrNSmUxqd0pOh29vQCD6y5gcDYzoGcwb4E6ObpHZXuTLFrtL+Zil0lIO91quKSFsXlMYutrd88yh/AxwaOqg4qQWN8FPJhK2Fyu1CDG+iESndDbbaz5OprdN3Ay/xO9a3vExQIrsml4XtjWb1E0KrY1so5tFtmq8Myu5cgj9anNdRO5zHaeQwcr0REZ/YLoPSQfhZfQ5HrPZVo9t6GuuFrnezBREhH7ppiJCGvHHHybQVoKIzzzfItxI/Uq6pNsVt6chX6k8du4kn4ajfkXSZHxYXHtw3ANJmPn5FeVUFoldGOR62t27xKU0fL4wILXUX59EbI6SrCnVF+DjpQgHjz/AlIG05mB3Utg/jp6GU0JU3S4G8N+SXBHekjV0WWdHOkrQ5sKR0siEZKsuskoOEvA7+lH3dL98KXp6G3IT+E4ozDrT39T5Q+RUs3kgdWFehIvRCH1gIUwneIGRSH2A/XbaBzhxcGid/ka5fPTaqeTnCoVdWFJHHSH95fg0zGdSYOzeYZm4ajzdUYQFMlILWeuRwxarKBpSYzMDPbi5kA1Cj2T0RbgwJ/nK9CnqVAbix9GRlKmotK2tLegrLgUJ25QSE+HLCluPmYKcwmoZmxTz7vG9hvYfux1ZoNOIxWLCSJTclGaPQXVdUzWSACSnKSNApw0AphbPgtlRZXqhAXZ4b7BIP7+tY/x0Lol+GjfOfR5I9GOBMZupAwy4hMc1G12EIg6LBG+30s6G/evf7AcMWyCMqdEOGzvXSepqKoeZl3Zt1O3WXJ0wKHpNCGhOJkHFs+5U7intqLz7+hrQp7hLh76gTVpuFDjY0TH0hYZFy1btEQ0M6YExPVKjqmPGNm7/WFjp2DFCuVkK+t3SXBpipPXkT3hoN3QJe67KdwOm1heNS/2qRj9dzg3SlTPjP0PY2G7Y0ctk/DZHD3GvovPZU1xvsrOTh5W+zFSpQoKrt/z0Q91TUdfkZ9LP4940DFFQVRLhgKQ286x8Tl1x8KF8yi08+LCxepbq8E/MwAiD0HJVi5h4hMnzowIQDIz0xX4uHTpKpM/XovqX/Mg/BKADKUCBIcBIH+86YcKsE1qacGzr/4arzzzPC5np3Bm04OT3iNYmrJa51HgMHJX8lvYwORpdwKAKI0I3/kZ71EfsmeaSlDm3HQNvY8xm7oNgIS/80xnvLsBzroSOEjLCpDgHlxzEn0bDuvX8lAWwBAA4j9cCuc/3EdfUnKqV1fDubuS2gHqXcT1piMVgdJW9P3pdr2vLxAAeezyn+DTrP24nHVc3y93CYAogbx1Ily0rX2o47tMxleDC3mHsLzlIaTSeUk0CXuyfwt/ZwIyu0pwaeqZcQEQeeWlWpat3lBX5FlBALK1/tu4mHMETfmXSW1KxQNXXsCOklfQ4WkaCkBoSVvevhB7Fr6ExRceUr/vK9EREAEgQj3K65qEVbXbcGz2a+hIb7gjAMTTkI/SquXwpfaiac4Z9OUz4Z8yxLKobQQgUoqbZqKorRIF/VPUvdee1IBMZktPYLSoNq2aUgM/vBTAp/XnYCqTEO7O+y0tgdvHBUDSub9Z2MgEpB/T9aoxLgARG4oAB/7qsknUA/gA65jApIJSshML8UAZkw931qChuQGT06fiQs9RNHRqup8AkK3LXoBLoqrs5N/sZqSDegYDQFR/E+0kUCIvxQ5AygoLcaX+LCZlb8CJM3X4w2fvxy9e+Qgu0qzWLJuOdz+u0dczy1gByOIFRdSaMBFlOwHE5wBAllL3IRS6Q2ds2bu/BCDh8xjvy5w5OXS/cuHoUUYxJ0gZS96PkZqyaVP2PR/90Pfd0Em5e+4USRRkzx4KyWwe10Mq+QXKjm5seffsOYDOLlv23PGemTsMRG51Fj38kB/FEje2eaMdz2SmlfVk4CL5QW7ebGTESzuz2IusI2LzWbOmK5DS2NgS9XtspGa0Y5uNR4tCjCwSG/6EjvX4soeR6jCe/dhrE7vPAAdVDss6MtFNQToFo1IWTJuPRTPmI8tDW86D7+I/HqnGX33zG+jJzkVV0xEsKVimIibKzlNRpRx4NefH1OsGkDRZD0gcqXqAkpjKLNA6uTFnDjmYMHlCJDJiRT7Clr02LYfQnnNeehT9R7JVYsTQAxfR98gBtY84OmYFUDL++usIUczes2V4F7Uhk4V7K4AXVyDEfA3YfJ7eow3wN9HSs8uDUFo/QunUxszQjj7xLHtlbG1wjv338LVkm0ORdeNlarfjJHt0xmhM7WJ1O6iKipAYcGTThqhJb7Pcsvf1S84RRkBuF4A402wCV3NCTDZp1Xgz6y9RGN0bGkNaURvzM7dZ1/C0Ag1HUz9Bac1snF3E86fykphojw39We8EZ7LYl5pe5nqG+k6QYO6PLNKD1td8FbvmvoxMXx5m1q2EL2EAB6doUBEkYDWxCsn+7eJA/qHzP0BHKoEFTRsGmVzzYMUbel1GMhyeQQrD3dhc9X2cmrYdjTmX4bAiGSJCNxoAcY9iAg9dOX43Wd9DovWw6UFSm/ORd3EmkjsycX3lIfTlNhN0WNtJ262vJqeEWDSv/fQFAilmDOc/yTdSVfYuPMy7saRuMwlQKZYyg1Jrdwv2FOp2wuclCNE7c/CicVjZxCUbfIJE/1jMrH7QG8Dq0DdoYlyD8/5dETtd0jcdVpREJoVcDr1db8ASdXvTtS6FJZU1WZS7Hvtv7oCvpwvT0harS+B6i86JtaJyM0rzKpR+pLOnHfvO6ft1MNjMSI/eX5D5SIIW8HK5NAUr5OTvtFSWImLx7pYleGLTarz05l58besq/ubE+7vP4UpdCy2CmVzRCkMmJmRhwPqewKhakCJ41RcJNwh0dZREIqB6x4z5WG1L4LUWtGx9SfDTv7MkJuo69PN3B5M0qrqJCQFpaHpfkQiI2BKHrZfNDniNGpH6rGkulBQl4oN9tBVWOgprpsWKbtrzjEi0TkVapESJ0mxPEFuW96gZGBOpsAGs8PuAkaRE43nOY0RZ74ZbHfkS3i5G92FfNf77y/6ki0RL4xxixEVZWUl48MHJeOONatKsb1dFMt6j3/r6o2U9H27Pck2I1fCmTYX3tPbD1H9CAJCZM2cyFJWtBOkjOmJJq2KAyESNgojF7BT+d6/Z8qouHgFIjGdAPtbb034888CLt61JUnju3CVlpWvfToCHABBJLtjVpV9co9V1tLaaOsTbz3B9NJZjhm/OcQC28dRhrP0+3HoOJnIz7XNxIvM7W17A0UtVKMjPxdM3e7Hu6DH8zbNfo2tWCqkdPuWMJevXohpTEqbj146fwFXsQ8hQS6wBWFolrTOtCD+p4GE6lgAJseWVYihaIjqXddQ5EoBivaOyfvkYBk5xppzJyBwPVMP7+F61jj1niIxw8v/v/wOtf/qPCFITMmKJZSy0ERUdnsq6c+Cw6ipCHGiq9zUHnRLnESaGAIcoKpXZBz8HjJ+GLUISRfOyfo/aXl2supZRoMNyHYqNuMSL5tiXkRGj92Vzx4oHQBRljGOtrcd/hPNFe1GdX6U3NE5Nso+wXsRWRzuQYr/Yhw8RQXoUxNDn0WNDaGrfGnWGE7VxQJjZXYg1Nx7HG+U/xcpPnsSB+38Pp0fEsBYAsdG8wjk6OBFj2u/KiAhYFCA0x2CHb7z4ArUNnGlnTgxxG9o7+9eU+1h0LhlUp+kO15Q2oKB9KmZcX0XNRT4uTTmIy2VaLG2nvK3/9Hn0eTpwcvY7YUAhlRHNhl6XdbPOY4K4wpm+k/bQHSuVEY+C4/Ph7klF/cJT6J5WGz5GyBgACBg3Lmfhvk/Ag4f/hYoYBagB+Wj23ylamQySc0kXu+/m02EXLcrD8V6x1ovIheugMFyKQzpIaIfqO0lG1M2o71Y+DMlJMSmBNCcs4aB6EAe9On9IIhMG+iQRoJw7gT/WTR3y6Tb3+ejaZRv89tBqV63LYyQS9M4t24D6rmpqQerwyKrvIok6kX7yGLtI0zp+Vbtu+brP0xVP02kkWV+i5ahnJii8TGCYnGzRoGgJXFYwFZOLplJDwpwp5HcKMLpYU4+9VUyQ2MFBdWKO2lcgaD1opD6MirkSI7PmHqemd3X06hPmIl0ukc8ZKX4fH1xWLpAAtTBh5yq3oXnx0wzsBYCEzxOBKoXyppj3m5gnmCIal8mTEjFnuhvv7+tiBEh+oUNVWERunSPJ4WFRpNRvBuRw7ZABI3IKYpMN2YFI+Kga/pvnvDlWojhjRVG3Im5W8SbbRgMgw78PzUPz1sGHNEVsd69c6aQO4jYmcm198ll8vdXoh56IPaaoV+3t7bQa1nmp7uUyIQCIdOCGDRvoBHCYF39kdiFux35BsqNL2+5FQbrU614FIFI3oVhJMsGDB48RaPSo2aMFC2ZzeQajaIeiMpuPBQyMJYIwnsH/WI5pruuxHNusO5463O4DyQ5A0vLc+OZmagQ6mpVHvyQj/Mb2j1DU0ID/8DQ1Ib0nsKl4i7LpvY5rKEsov6sARN6/gtvSfroNA6czOThlcrv11+B7SgMRE/PN+u/fQd/Du+Cbc2Xk7jAD/wHOTg5w52kc9FzPQuiXq5gEIR2hPziC0Bxm5KYmxgxyvwQgkS4VXcOdAiDF3TMwt+E++Bz9+KjsFSw88BVcmEfr3fyOOwJARDuxoO0+VBcdQ09qK4GBaC4soBQHgKhWckCbPEA9QkZXjCuZ3m7D6a+jIe8iakqPq4zoepvRAUhqQwEKTs9TwKNx/hl0TLumQG6CZdmrEkeOAEAyu0uw6tzXFG71ujvxyUyd20MASAKjGo9d+he0hRjEtfQzKOotxyeFOoP6eAGIi6BwCZ7hdrTI9rYjJTEL7cFanOvbb91u4wMgCa0BuBNTsHDqZlxuqsLCGRsIApKRxEF61fkLzPGirYXHC0BWzL2P4H8AORn5arJCcoYMkrbZ3evFjr1n0dymB/zxAMimdfNwjZGSVHcaFsybRNDhxN/+40EFQITaI6WvV1CgBiZ3GoDkZLmwekky9lX1oo0uXrp8CUCsjhj2Y6IKz28n+uHxnMOKFSvwySefjNY998TvEwaAzKPDjkRBjhzRMyDDlmG0IOsp7N5NSpOX2oqJUiaKIP1uDarNeTIUK/P3aMcrKSnEkiULmHxnL/Uew2c2l/2Nti97He7kdTPacccDPuz1iqWS3ak6x54DZOsB1qSCYjy5eSvFm4PK+UpmK0UT8tV33yGtwYfXH3mUAwgX+vx9+KR7Bx7NeQIvu39CDjpfpNa96qnUM5kyK2xyg6RNCmkKFYtQscx3EwGRiIhhCAjgcFvzEgJATDRE1vX85FEMnCQ1izlEHKvqMPCNj9Xv6T95Hr4Nh+CdFQEgsQEne9Qg+JcPImFFLYIHpyBhMcXmU1uQUEsr3u2zgSdOAktraa1qzZDbWECyjzDdynYywpEMTlTarXfDx7QFA+x0LHsEJHI/yIUc2Xk40bG1KDbbehRNy+bEGd5fDFNh84d/hosVe3C11BIyi1bDREHM9nZdqfxuc9KKWGbZ6mm2Z73DEEXabDt2Oh2N5l3bhGxvIfUDkg8C1BdV4TIF1ZKBYeqppWgrvIGufLqc2SIg7myLemItE7vaKC6eVTdXFnO42CMOXCsog3qjQ8mgesLKr6JpXrqHJOJiokB639IuzvXLcvmqgAuv2/50PLD/B/DSpjeJmds//Mp/17/LpW/Ol4xfDcjl8vSbJcg7NRvubgKPRQQe06+GQYfSephkhmpH1qEZWQjbvFrLclrLUNg6Az5SJa/lH2duHn2PyXmb1DYbi+ofQnV6FT7N2WPtxBJe9zGOZ81wJ/QJbUj/HGDUTKhcqv0J+mZLDEmmdN57JFKVd61GVnIRB/Z+nPZtpyaE2hQWsT42fe8wFCXW0WL5obO5gyYM1ix6Z5D3qQ6B5rpKMb1gObJzshn56FWTGx8ePsJHxlX1u3+wj5MdmsYUdAyGo6H+AR3BWDzzAUwtnoeGthvMDXISm5Y9xJwhfQQazN1DYwHJHzKlpAjX65sws2Iyfvbr8wQoEj6LRA6EgpWb1YZvP7uF9yhdEhmJOHehHrMqC3H42DFcvtyATQ/cj8KCdLy/8yyaWvQse1cnswNJx9hLII39Fsk1EjJJUyRnkvXgCdJ6N5zp3Hq4paRQC8Vkg4dO9lAjE7nJw+7XPIb9npE6mxKmc0lUi2YIqq/ihmblBxOGi9RbnuMJMeFU+TuadmWjV9qeQeEIkLW9g3k/hnvnjUzBurUIyEQVngt9SihjIpjv6zMPl+hLaaS/1q1LVdGPM2fOjH2jz3HNCQNApI9uxxFr1qwZSE1JwbEqDhYmUJF6Z2Vm4uCho7dX67ukBxltID1cpcczwB4y+LV2OtKs/9y5MzF9ejlvxPMMwdbEffiNt+7jqfNYTtZnGbUYS33irRO/zZE3zdxlczg7t1QBjy5yuD1JHhV1SqW7yzdffRUN+fn4zaYHsINZkLsDfXh+/tN4sfnvlZ2ms1RzgcysrkyVpy7QgwonHbLS8nWNhGJl2dsjxdKIyMDIABAXxzh2apahKCtqlgViPH+zDYMXMxHg7pMXdCLRIwp2L7zPfhBpthlsGYp3+Drj+/lYKXOKkDfv8SGhl65KHxB4UAsSEl58Bwc9/5MWtW5rIGXrSPvgX/VaDJVquJwhsupwwMTs3g5G7NEX2zhAraqoRvaFtjrYl8elbnF8cd9H38O18iO4PlU/O6O2iUOrNhQlta7tHapAS8z6drqS6puwq1YC8jumYMXlJ1USwZr8k7hJHUV/iR7YyuCq8MQ89b1hPvUC9jbFJGJ05/A82QCR+S71SbT0R+E+VeDKnHhePxY7Zghos4433O8p1F5s2PnHVCdQLJ5bQ0H4DLTlXcWJlb+P7j+RAHDMnXW+HPlH5sOX3ouOmVfQOZv0PlMP22fYclUBOKsS8rsVqQn/LlEWo4thxMPsK6k3HQ9W/4A5VnrxYfnPECTI0B1qXfzUdTitBH0yGA706N8ld0TQomOJVkGK6B8ix+AAk2BtteOrhCkpOBF4B2nOHLT7CdYNiLO6NdhP7YBlA9ZVz8G6RfnK4T3vSKSmiiVImtfi6Q8r86bM7Eycu7IfNQ1XVYZzKS6CgaB1cfkDXnhStD4jQKeqpbMfRHnJPFy5fgEVpTNx5vJZgpEyTlIk4fXtryA9i/a/7hRsWPIUDvP9cOGiG02t1nOH58sMsN1JF/HNp59EWopwPR04fHIner092LjmUTQ0NlBH2Ik5sytU3pJrde3IyUpRWdc/vX6Fbkt+Ah0/AgMadCRIHhUrCaLTphEJkCZlwIiLjmg+6oakJFlJkDau8eBKbT8uXvXyOOxv2yxJGISYc6e2tFvwW98FdFh6oQQ5XuyNHvO3w5akJHw8k5CQ60a2j735rWtFUR71tSmJPWNL7PHH+x4essM4C9atm8SBeD/f/7Y8LmPZ8HNeZ9WqIvT0DI6r3uYc5eff+3k/Yrt3QgGQ8nKdHX3EvCDqqh/6VjTC7o8+3j2hoiBK17BxPYHTiTFl6R72/vlnBECKiwsgCQbFtKC3l7zh42e+BCC3+GAdCwB5YNV9uNnMxGFpGXQYSg3PaDcTRVY0AAAgAElEQVTVXsZ//ngPjs2fj3+amoMDN4/ihQXP4lctv/zMAYjRgLh/uxahXZXwdg/AU+hA4AcfIFShheOGKxS2SLX6LHi6GKF68r/n0pknnxmvZVWKhEOdTNLXyxFqKmeXrWSE8pt9rP9FACCb3/rXOLzmV+jIJtVM2mef6byLAKSybhWmNa5Qx7xSUIXzk/YhMdtwzulmVV+gKEptFTX3JABZfPhpHF79a1X/ZYe+ChedtfZt/hmcviTkNE9Ge/oNZJ6tQN6ZWegqv472yivoK9HXooDnuwFAKmvux9TOBfhgJo0gCFruNACRui93PInkxHRlOHHQ++q4Acjiyq3ISS9RN2Q39Xr9zBOy79NX+HfyqABkbsUqVE5egoOnPkZrZxtmTpnHjOgzce3mFRTnleCDve9ycqMHM8sWoXzSPOynIcmBIw4U5SczcWEyqq818Hg6gvbMo6WYWlamIrvtHb2oOvsxgUsy1q+k6xkH9QrYE5j1eftwtaYD82dTb1DXjCmluQQfAew9fhEnrQHwrQAQcbwKUpx16ITWIX0JQKwH8igfJuP5e+9dm1DCc4l+bN1aPm7BvHlHT4S8H7GnbkIBEKm8REGqqs6MbTAeA0TuVBQkOzsLzc3aRck4VIzt1ri1te5YUsU7DEJurTWRrUbTktjtcEeaJbHTjqZNm4LCwnzOIFxQAGTt2hWor2+kICtiaTySkH0sbbpbkZA7vd+xtMWsMxx1a7g6meUpnB1ctWqZmrErL5+sdic6kE+vnMOC6Zyhpovbn/72t/jttHJcWLUCKbTnfZGDiVARX6pM3qZHW/rTNZkOPBbHPXMVIw3WBJ5MuBLb6JewbRkDmnoZfzcREmPPq5aLjteiZoUzpVvbJ+6fi9Dri9DPCbLUfAp1tx5H4AGdE8ZOxRKmhP/7zzIZAevLWdnE/+t95pkQulmkd2MnFOW3eJEFWRZmXsSJQqhtrOVKrG4b6A/RjdqiGqI5CUdDpFoxIRB7BCQ2EhKOnHDMNVwEZMub/xYfbPsvEY3DeACI3V3LFgFxZUZ2Eg/QlNYsxJyzpL2xOV53N3Zt+Jlql5nhlwiIyxa9GK7u5ixx8jhchnMKM9eSWVHWs+/XRNnibS+/Dbdc9pfcl4GVu7+psqYn0cmqY7BFgeBuAo/mFacwmM6cMjbQERfk2cCeNhCwair9akUZwpoVoWuZBHWsGL0gVJl7YxM6EhtwPeOsTihpsrP3Wzvnh7NP31iSvNFEKgKKjqWjJEFr3QzmrOrr0G54UjyW4Lq3w4vFGV9BnnMqanwncd2rHa1MHWUv3fVayyEly5q191H0nZ0+E8vnPUJtRisjHp9i/vT7Ud90A60d13Hqsui4dPTFTc6lIeck0qJXylfue54R2FS8vfsX1Pq5kJtWidWLV+DEyavYc/QAvv+Nr5KSdROX63TyyXWLV/HvWvzubRfWLM1EeqobFeXZ+MWvX0Q684ysWbQIFVOnKJH74TNvsj9SOcmShQUzV6jjy/upnSAnOysHV2trmLG6UFGWkhlp6SVoSqEJx9+8/Iluel8y50WNixgF6VZ0apDgRZJYSglRk+OkAYKUuTOzMak4jfoUUtTCdEVK0yURiKyrLhB7tIPPFrUbY9wggmSrh0jzMg81xiZIK7QcuOLdNOakyJ5s2dTt79/4ERCxnjbRtMi9bZ67kTrbDhBuR/Sy2/1rtOR9t7v/u7X9cNGPeOL+2Dpo0JU7IZyv7HWfcADEREE++uijcTti3W4UxNx4f/gd2hvSYePnv/hH9HR3k39q2fHcrSuT+70jSRXvMQBiumu0G0we9GMBIEuWzB8iNpdM58uXL8T16/Woqbl+x87Q5wkW7lgjYl4A8do0mpuX/J5Dnvbzzz+lXsj95FZLtmMRnSfwbyf/c3PZD176Fd6onIHatevw4plXyLSh45UZFBZaSdTIE04qt/QgFHg6LB511gqCEetdagBIBt23DECR6EaKZm5EOWIJFcsMPM2L0IjUTR86GrKR8E/r0X8+TVFhPPPbge9/qECGUMKDjRQY/2cOhJlnQd6vKT9+QyUOjPfuNqBkOIaDYjHEULDs60qywTCQGGaQb2hZUYBEzcTqEkW3su3DTucKXz82EGPHLLHgadNr/xYfPf1fIpvZ6zbMd/s1Gk9zEvV7nLZ+5b2/ULoGuU7qJ5/BhSUf6vZZY5yEQZ50/iduZCFnZGSuQEIc2ngUTz563BZ1O8l65rqKvc/Cx46zvfwWBigx7VFUQFL1yg6uQfpZ5uXgyatfcxQdc5hEMckkiIsGMPa2mnqoc2ucz4S6Za4lcVUaMINN6z6wgxJFK7P6qF9Qjt4wyNsuyEG/KgaI9AlVyNoxgUjAUG/IhUqwNBwyK6826QuQnmTNAjB5n4/3uaq3OEKxrMx5FKkJ6TjQrrOaG61PoMtHapVudyJ1H+5k3ahgwMWkhcT5/gHqJbSd7pJ5G3D26l5MyVuGmy1XUN9mOfvwgZCaatG1eB18Zc2zzKKejnf2/AzegW66cOXiqc0voKa2DW+9vRdp6UXYtGE68gpSsOe0FtwvqdxAkJBJgOFHbibBg9SR+31jx1vYtulRJgXk9cW2nriwg9GU62x/ntpuMNSHGZPno5jOWukpmerd1NzaTFBCkCE0UgKPYxdqMHtqCaMgV9DU1o3mm3yGWblKxE2MpmHhEiQ1VfUPtSxSyien0wEzE/sPdWFAnRfd3wl8YJr3oMOesNDon4QeZS5C1aE2+pP1AFXPQev8BU22SLXzoTeN07Z9tKbDolop16XITEz4HR07W8Ldy3HHpwGJ9M94vt1O8r7xHOdOrztS9GOk8ZFxvtq0adOEyPsR228TDoBIA25HCzJlSilKiotx4KC2TBxPMTeQDLg2bFiLt956/zMDIMZO+LYoZF9gALJx41qV2fzUqXNRTldyg2ZkpKtIyJ49B7nOKLarY7wgvgQgepAi/fD880+ryITwsyU6KKDPZKQXC0lZJ7++Hn/88st468FN+POEs/cMALG/d50vrYd/3xQMdJEjnstH49cOIbjyEkItqQhdpnvOpE44prZ/CUDuMgDJaC/C6oMvwOvsVkksj2z5B/iZZ0OKqzkTU1/fDF9WF9pnX1GWsOlXStFdcR0D2V0IZPbBl9s55C7+vACIuykLOSdnIb26FH2ljQhR9zSjdh32PfzTcJtMZe11lGVD/p5gAGRjwdfRG+QzuW2HflZYyHAkANLj1efZAJBAqJfPCokMuLCoYhsuXj+A1q4basAsACSZzlQblj6jQMs7exkls8rsqVswa+p8/OKXB0jjqlcA5JvfWAZv/wDpXJoWN7d8FQqyS+FmVDYguVv4rBKgJvoS9dziqLmzu5nRD53fxQ5A5O+s9Fwsn7tJsSC6e3rUpOT+qqPIzC/B6Ys3KHyfiyQChXf2nBkzAMnKdGPT+hJ8vKcTHZ1+K1DyJQAZy2vZDOLffffqLQm4x3KMu7XO+vWTOEnaoyyDY8toAGQiaj9MGyckACkoKFBex9u37x79eoijB9nylY3j0lRIuFWKDKqkCIVnkDM43/vet9DWKjMs749ejzuwxjTSWAry824JPEUd/h4DIsOJzO11Hu4mFNvd2bMrFfiITUAo2xi6lay3bt2qOwZCvggAZLgZKXvb4rXTTmGTqEd6eqpyifnOd/6AL27mS+CLW+4V4U4LGPHJfUNrpvzGevz5736Pf1OSgddKMuEo0pGPICMfquT3RWaRKZr0TDfOLBTUWjSFnOV6WVTuD1r4R1GzrGiILDMAIyxMt030ySSiHYCYiW3H8XIEf7MK/TfoSsPIh6vAy8znF+BcfxkJ2bYMxNYFak8YKIvs0QQrp5le0xapMNd2vGSDalWuayYS7fuIZ2KjjmeLrJhox3AUrii6lqmILRoSXmQtu//lf4tdz0UiIKod9kbGtDke/cy0377v2EeibJc4mIQ1b/8xYx/M2F1xCDemn0J/inYXUikOaJ/k6kyHuy0Did2cfedMv2Sjzz4yG64OJrhjlvrqP9Qz7kb3ExUVsh1UlttyrekqxrTN/rs9OmXfd2ybEvpdyLhaiqzjs5RIu3t6LTpp9yz2rcs//DZcgSScXv4mmksvquOF88nJsU2Ex07HsjFbwqBEaH72nDKGbmUE37KNX1/RoX6ZftY7UbQsS0wuCRUD3ZZrEr9LUVEVrzW5EGQEZCAyix6w8l9IEj8pEglJtGhFMvj2dmjwINqPII85M2s5pqbPw/Eb29HujeTTkNlwb6s+p0mDvAnpcCbFxXwhPV068mHKYKiNzlq6oRmZWZhevAYX6vbztPegpGAWls/Zgg6ChJ1HXlTrDHgTUZhbhlULH0VdXSeqTt7EzbpumldwouTZxQQtbryx82W17vTJkzFjymKCGA9e2/6P+NqW7/B6cFJoTse+g59g0ezJSPJk4Oinv+PVmIv+oKXPCemoT2ZGBeZPW8a8IqnKW6Gnz4s9J0/w72R4fSmMjiRh8YxSvP3Rp6RqeTHQo3OCJMITFpPLOIL+fHp/mQFsuj+f4KMDbV2RfjfP4JA1/pB1E2j6YSzKwteMikhYN6ZNSK5DgtY5jQpHWnqqOBELOYZEQGLdrMRFIvqdoK8b9U6Iy4OMeVBI3W0PpjspQL///lI0NPSSbs0o9gQqRrPy5ptXhtQ69v0br7+2bStVOfKamiwt4wRq+4QEINK/EnKqq2tQCedGLHEAyHg1FcMBkBe+8ayyBj5+/BRdqsYfUbmV60TshG/cbEB19dVb2Vxv8wUBICI2X7p0IaMeZ3ktaIGsvdgBiCyXRIQLFszB++/vjIqS3EpHfglAdK8pq0a++NLSUvDww5tJx8pSLyOZFZRP+U1mE8X16hzdYTYnZ+C7L76I/zA1G68tsAYy9xoAsS6IAKMhfb+QrMkuDHqtUSCdrtw/2gPHgpthqs4XHYCs/c1fYO8z/y1ym9xFAFJUMwezq7ZymOPHp8vfRfOki+HjKgBixjMCHnqTkdyQi/xdS+Ck/WrrijNqsC96CimfNQBJvTwJGRSVp9YVoXtGHXqm1aF3Gl2gzJiQb9t1b/wIXWlNuLj0Q/RlMtfIFwiApPcVqX6XxJELMjYQOHiVLe/BureiHrG3CkAkqXhuWjmmlSxFc895rKBW5OrN0zh+YSdZRRr8BAdTsPX+b6KxoQ8Hj+h3ggEgq1cxIWFZCnYe1VnfU1KC2LzyOfVs+s0Hf0/gUools9cQfOxmjpBBZObUhLOXDwdAVs65X026SGLDHlr8t3Z1ory4BG/v/xSVZfmYWpSLl9+qoqZlYEQA4iLd9LGt2ag61YNrdL2y5foMD/i/BCDDv6kl50dZGTUzO+pu5XX+uW4zkmZlNABSXp5BYyYnUw589Lm24VYPPmEByJijIHEAiHTW7ST5MxfF4kXzsWbNKgxQMfrGm+9+JgjU5Aa5LSqWuVruMSAynovYgIlYWtVoehLZTux5d+8+eNsgRL9s4xDOx9OQz3Hd2NmUsWpADLAw7c/NzcaTTz5K/ccA6W5pOH36rNLilNBnX2hZaWk6JLF9/37Mpw5kMV/W33nxn/Dk4nycTWN00RKeJ+R5w9EQVyFnAI1InaNOzxw9CyqJBaU4aNmZVa5BgcxSm5nqTE6g2vOApGl3zqgSzooes9xjcolYyzv+xeNI/fpxuOY0wvFpBQIv34+ezj5SsPxIziRFYwMHx88cGrJ/GVRaFHf1W9TEoDUYNZOZ9hn3KD2ITVgetQ8T6bDtV7YzUZLh9hc18WnVeEhkwBZFkVWMJuV2IyDGIEB3RnR3RUVL+FPpec6an12Da9MPo27+gWH7L7ktE57aIqReLEPX/GpFb/JnRATR9mOpSIc10R/vXMi6RvcR+7v5206tV8usdqQQdHhu5iPzzHQmRGxHvn8yeiksv7hSa1bUfm1tXv/6v8Rgch8OPPK34bbZAYo9ymJ6ypw7+TTaAaUFMfR7iXoYGYyx3mUEwmRHl6hHyIp6iJ0u+vSFLvT9gKUBCXZZleS9GRLxk/zOqGWIugwpLkY6fLy/pSRZeUBEo2P0IOmDeViU+QCcjO4IANnVJq5V9KCop+hefLJZBihOl+IUnQRsrgDWuZFogL9X6yxCTJOoPhMjlBQHnweuZCY+nLENbkc6mnou4fL1Y2yD1F0/h/2d8/H0Y/fTfaqWs8JaLzLQz9xESS4+h9z41vNL8O7e9wkw/EjJaMCWZd9VIahPjkVYDL7Bc2o72WOSS2dI94WEeqkrmpyslyW5M7B42mbqYNKo82ihcD0D7QQg+dn8nSdSgM2OfRdxg3a9nc1+RlG0h3hCgot1tqJT7O8k5j/auCETFy730UVraIQ16p1mohWMFpnl5jMoCYCiIh/qcEO4fOoakGJpPML6IFnG/Rrth7wfhs642yMg4gSmrxv1OVoEJHwfMKJte23ebhTEUK8kd0aHFYWzWn7Pf4yWLHG48YxZ/thjkyZs9MPcY0NjZPf8adMVHHMURLXUZiHCP28lyV+/lcRQuKIplvhu2bIlKCstwcuvvK5mej+LIm5e+Xm52LP34O0dboICkPnzZymtwZEjJ5TT1XjL0qUL1AD5SxASLQwcCUwNR5OT5Zs2racD1hQF6NLT08hlvYlr12pphTxX0bPkBSMvR6Fm/dP7b+GFLY8i98Z1fP23r+Pb04twdpI+g0KzCuZoWpaTnvjMnqW+O3Io4ORLWn23PlPn++DKsQAIb7tMPSbQ1CyLS5VFMGJedOYzmX4R5j0p73KTwDD2Ggr5HHB9PAu+I2XI+PNd8Lz6JIXESRj4wf9G3yvL0PtROSkjbs7wBuDJIS1oZQ0GnrOSusXszBxPgZKYQb6sGgs8zOb2wajt3a1+HiJYt+03dhygxgbhnUaOZ9+H+jlO3Vzd6Vj6ux/iwAv/Ndppy7a/2PrGtmm4Qb9ZT0U2WFLaCjDv46+hdvYB3Jytkx7Gq1fG8RnI/XgpB6e0R115llGG6wjkdukBNzUhQUkIyWsnHCyxveEkoWW4X23nyd7X1B7rw9r6zd6GtOpJSL1UhpTLpQQ9zNuxmI57UxqQ0ZeHeXuewbnV75BedT72klJ/L3/r+2ic8ilq5ulM4TZ2TPiY8iWKamfGi0K7MnQsGZ8b2pUIlYVmJSXsfMXvIji3loW3EyBikhn28XcLsASZK0Qd1ys5U6x7bcCpaJS6YhRA9xP0JxaoZHntfoJy0uFSnHSDYFmZzoSfTAy4r/H31FAw8Wir4YfxlFBTpaphUanSGKVwWpMOAijE/UmKgy4Qg9RySBns04P1kCTqc1nidiKur6z5NqOrbtyor6XYvAe1LSfQPzDA9XRb01Oy8eDKZ/FPL32Evh7dJ4P+6boNLH/0/cmobjyO2ibthJWfWYJ5U5bjo2O/UX9npIn9ry4D3mtIcOvnkZRgQE+kZKQUY3LhfGZGz0MW3TAkyvP6ju14+sGH0NLeyYSGjJIyc/v1xhbs3H9Vb+yjriRoWfkxH4ihsUo3PLiZyeOo9zh8rDsq8mGOG6ZgcYFxhpTrw4w3okC85VIwFBDYxj8W8Ajv10afEgOC+IPeiPA8wQI5diruqADEdg/aKVhy/d8uANm0qYw5WfrGlTsjfFI/xy8jJUuM9y62O1XK94ke/ZCun7AREKm8REFWr16DDz74ZPTLKE4kZOmShfTrHlQztmMp8QCI0YPI9p8VAJFjbXxgHR0+rn+hqFijnQOh9Uhmc5kpO3iwarTVR/xdQIiUY8e09ertlC9KFORWAYhc9y+88EzYleYEvfUXLpyrulTuD3lpCkWho6MTbf3duELwsWXFGgx8WoX/Z/sn2LY8DxfSaat5LwEQvm89FBD3/tV6DpA48EopgPPpfQgUNMB/OQ89ry5A/t/+FgHqRQbfXgrvVQ8TqlG8nu2EY8kNBL4VCYlPZABSeHYpJp9ch8PP/Y+7DkAWvfUduL1pOPjVv46+HWOAUcqlUuRtXw6/h3l+ZtUi/dxU0rGSEGQ+lp55V9Ff3IL+ycyObu3FPkC7VQCSXF2E9ItTkWqBju55zNkxvQ6DFL1LSW0uwux9T0i6PlQ98bO4k8FO6ltWvP197H/ixxFEGPMGtoNj0wkGPIh50ecNQNYkP4F0RgW6fG1ITczSkZcEzu4TdJxo3YkGb81dASCe5DRsWfsd1SXb9/2dyuxeXriKWotOgglaCtsm0x6//wc4e/4G9u7VIMMOQJ77Wi7DOZ04Xi2Wvrr4Buupy+BylrEAkMXTH6V4vUzZ88pk5P4TVTh3tRpLZi3G3OlT8f7+08yL1KH216elLsMCkJVLOCNCFzcBH1Ls1CtTvy8BSPhUDfkiEYSKikxIzo+JVpYsYR4jN3PlHGwYUvWxABBN3dr9mTBv7lbfTmgAIp2ybt06ot9GakFGEeDcweSEogkx6F8GwwZ49PX1MTyrhWZ3u9wxKtYEiYKIiFz0Hs3NrUrzEVtuBQSsW7cSra3tOHs2wjO/lfN2K8e+lePczW2GywNifwnG84I3GpDvfe8bEKc2uR/2MjInLnE68qEBiImgyOf7+z7BmgVL4U5yo++tX+E/1rXh27MLcKbYz9lOK6RPEXpiniXE5DKz3FVizZZK1mQrGpI+n0JOaxZdIh1Cw5Ii3w39x07FMgNTK9mwXtk22y3LQ+0ehBrTkVDZhMQ3VmLwnUrOv/rgnMQRBddNf+YUkpdq/Zlx1AwRjPgJRnwNHvR3BJCc7oK7vAODm08huFDPhIYHw7YZwWEtcq3Ol23ClK44kY6oGVDbRKc5RFiUbto5yj7CkRCuX3hmKSadWIdjX48AENNf9usxehY2OqoTFWKPibfbt5u2fwsymybj6Lafq12PJPQWWpGzLwnOHglp8bvXjdwPVsDBz46NJ9C9+HK4euoYtuOaYw6hVZktuG5iZwpSq8uQVFugoh09lbUYKG1GH7UdojGJpXS5e9JRemoNOgtr0FpxPgqAmEMv2P4cPH1ZOPTET8N1G2KnPEIkSyauwwCFQYFQr8l0zfvDHMSrwzdCnwpTsLy0MTdps9lXQSsyIEJ/WNqmoBX1EFtep2WjK9+VgJ1FkvO56NpQ6J6KBe4H4A104Zr3NG606+t6INgDN0XrUvxMwtfXou+K1NQ0DFCcLcUVtG5Sfndb751EhgBEnK/qTE6YMXoxHTTY70RpSQWWztuMzp5mfHJYi80dpIE5Se2aO3kTGtqrcaNVg410Ty42Ln8KHxx8GZePb9H18TN5qFNnxH7s0Sl0wUzHhwd2IjFDU7QkaCA0Hv09E4O0TJbSN9DEHB+6YzM8U9HtbUNJzgzMnrIBA34fursZHeGz7e1du5h1mzlTmAE+XKy+CBnO3GAG2xzhg/p6A5ykSUJ+gRM792qaGXPJR7aP801szcOF0WTJRG8vftYp/Iy22ePqUJ6JZNmOYbv4hicSG5qrOXbkAWOnaEXRuFRHxt7okZpGidBHafNIHTKRqVejJR0cjUpeWdnDfGeFNNWJH3Uf8UK6h36c8ABEqFBbt26lsPiT0Tn9cUCI0JmyMjMpIj865tMiD0kDQPLz8yl40wg2ieDDgJHbTXY3lsrcMSqWemCMYI4/lsrcxXXENGDOnErSeuqiTAfsA+JbAQESUVm/fpVy0LrVSMitHPcudtVd27WdghXb7/LbD3/4h+rYAjZa6Qwn1sc9PX3qU+4XAXoe3h8ZmWn46U9eQvnCUmxdvxEXaqrhP38KPz13FX8yIwN7s/Wr0JkrHAMr7E8AkligX6DOdGsZBy5JUyJghG939Xv6ZHKUrUtZ3tdCw4oqwj/X7I4hg1Ka1+jFtVlI+OVqJHiJRDo9yChOQvIc2mI+9TZCN+jeVUq6T4pOlJgV57aRRd56Hvi1tei/nAFfu9hxkTueR9Ak2dQfrsJAXsSpxU7/MXWV1hhxezx6dWzSu3CUJcJ8EeOxcLEDnyhqlxnw2jvJNgjOP70UxcfW4eS3bBEQ+9jCfgzbPuK1Ka57loyNrH3M/eB5DCT34tL9bw45P+q8cL3wGIwcemdnKtw3c5G1e4ESpPuoweh44AQGCtoRSoq4CAmQCVczpk/MsZ10Y0om2EiqKUTKxVJ1fImi9BJwyKfkhbFT1Mx2YZc1ApA5Hz2F9uIa1C04wPwemkpkwE9KRx7m73gGPVmtOLPp1ch5MevY1pUf7aZCcTUgculbdKtQFxtoxoVW+xIIROyJ4UIW6FBAwwIusl+naYDQsWLqkMg+EacsKQ6CvdlJa2grm8poZj/yk6bgeOvHuNx+Wv2eHJIcGBpIBHoZ7WzXoCMnKZu6DX1jDbZrOpM6h9a72MXEeglW8j1dFX08iS5ImVa6CvNnrsa1OorNz+3gr7qB8pyhYS4dpzJQOWklLtcfU/k/Jhesx2xq/N7dXkUxt34+OIMzMBjULlx5xZ34xtP3KerHu4d/iUHSwtypvUiyDeZ7rKjFIIFUGicRpGxc9F24Ez2kftWjuLBYPdNa2vhMYwKiV989zGzo4oSl2+dKjACRgAUIgwORiUlHwI2VKxM57kjETjpe6VwfugyhI8kFFOUVHnnghN89VnZTPl3C+1GAI3wT2rKmxnGrGgl8xOpMhH5l132ExzlDAMfQB4upnUSUIwTJSJXH+22iUq+knevWTSJo7Y9LGxtOeG7ewZq6NRXvvvsu7YZjdG/j7cTPef0JD0Ck/5YsoQuKk9aGp7V4bNgyjCB9vLa89woAUQ/GO0HFUk++exOADCc2j31Y3yoQMCBEkhRWV18b9+14q8cd94E+5w1GAyA/+MG3FPgWncfly1fIT52qaiwDDFNEryMWnf/4j69zJBDCtx59WinG3zr8MWb1ePGr05fw76el4uVCAvnPEYAk/OeHEFp0HcElNVTReuD56RY4v0frz+VMHHc1B470ATgK9GBjOACih5+6qCHVjsXwH5iGgToPZPbTlZRIUMWkjYibyagAACAASURBVBS4+7btVwPcqCgCN7kXAEjup4tQdHIVzjz/08h45i4AkJT2PMz98A/w6eaX0ZttRbPjREsMAEm6Wgh3PWkznNEfzOtA/xTm2CDoiAfW4gEQscpNqiHgqC0k8ChEUlM2gUYjvJXX1edgYUfUvlTEI050wm6hO2PnY6hbtB9eggz7cnHoKqqej7yL85HWnwNvSifOrf09+rJa1C6jwJp1jHsNgPh6BrEp7VuMRFJjw4F5kNHADxtehM+y6b0bAGTd0q8hO7MYh0+8g+sNF/l8EdARDUDk1spOK0JF8RKcvroTiyq3UhSeyuzmh9HeYWUetwGQpPRG/NE3N+L8lWpca90zJgAiuUYeWPAtPtu0s9/V6w0oLc5H3c1G5NAF8+W3D44LgMyqSOXzkZEPgo9BRqbstKsvAcjYXnQTmXo1ku2utH40ACLULaAJVVW3R0MfW0/f3bW+EABEcg08/vjjChEGg5aVTbx+GwaAFBcXYvasSny8c+zhLKGbSOno4IvKCmVmMJJizxVyd0+d3vsdo2LJzu4xEGLE4seOnbxjCQTjnRMDQi5fvjq6rbO1g39OwENdGrbRcexLUmYjdQ4QEa1yXpKDFLkne3p6lShd+srvZ84AqnsvXLiKA/tP4MmnNvK3dHKnr+JQtY4+VvZ24Z0r7fh301PwSqm4Y+nOduUzqmFRs4wzlruEdC2LgiW/JZVbs510yXKSniWFetQwjccMXFPJgjAzfvaJRRGnm5L8H54iKDgO56oaZO9Zi743KLD/0ftImNmM0J89Bdf3DyFxmaZfRbEirB1YUlP1l936Qr6HLRNeXYvAp0Xw30il2HUQyR7SidI5gK5oRmDVBQzO19QWVWxRgniRBZ8N7aiW2wbK6s/Y7eNELWJpWma7uxUBMcJz057i46uQc3UOzjz590PaHO4GWzvSD86mSIfZ6kmLCmT3IEhBun09U3+zzEFKVTKjGwI0nB1p8DDKIUBjgMBlgBGOgSka9MTm/Qj3N3+zzxTHRlRkvYp9W7hOENX3fQh3TwY8FNW3l0aoYJn1ZZhx4BH40jvhaaWmiGsHEn3oyL+BulmH0ZXL6FgckGMlrlb6j/D3PhJZrKiF5EZh1kbdVKsbpK4BS/ytcjdYz/ZAl0kHyBW4D/OXoWsFOaHqtPhlQZu/h1C6fF2DKEoqx6KcTdjb82sE+/x0mNKRigFStDwJWqQ90M/lpCBK8bhpQtFhheUsqlWiKwFTJs3CrPLlpFW14OApk7dFT4KpAf/KP6C4exAfHXiR+7MiC3ymGBG2l8JzP7Ovq/PMG3lS/nIFPOZWzqYm4whOneihJkvf1I5ARfjacHhq8CffXaWeSUEK7N/a/xs62l0PR8gGI5pzRmwz0Fn3ENauykd+rodUMQdBTRfBUAsqyhgFCThQR/Hzjj03mUieGg6LduV0sb1WPpawfXeID7OBRAIPN2bNTooLPsKVlDbFchpVQ2xXoFyoVuTDvp35niAREGtcIv1jvisIZ+3bREwcMU6O9uzmkfdcRIRuto9iecREQAwl0Kxrn94UndTtlIlMvZJ2P/zwVNLIW3DjBqmBccpI9KuUlPOK8fPGG28ouvNEL18IACInYebMmSgtLcW+fTb3lOHOThwgIra8Iuqu5X/jKTLoMrqPRx/5CkNq50jnOY4C8vO6uowCbTx7HP+6d4yKdY8AEAEEc+fOVJauBw4cG51aN/4uG7KFHHPTprU4d+7SqCBkLODjdulhd6BJt7WLUEgPaBzUYphiD71LH4i97urVy+m9vsta14Fvf/s52komoaWlTdEoysomkT/u4z1CkTm3uVJbi+NnzuPJhx7EnqojuN7UiJ4BfZ+EPH7MpaX1O5c68O+npuGVGRqBOMR6N1HXI5FgRIqT+CSsCymjGNQCKAkEH6nTrczBYqRlHJas5IQyigzb9PKtyDGLKuF3MKk9yZdL4HprEQZe2I+Kd59HW3INemZcoNMVnw3/+gk4fvHrMM1LHqBuMrVUPa2OimZmk5ppLbe/dm2kCPVr4Df3wX98MvxtbpVzRF7u4hDkyudLZlEt/KsotC1uZ5/qncUbn5jlw9Gf5HeO26KoZ3FpWlZ9ZcCbe3IpCo+sw6ffjdaAxBuAW5sNiULY6V/hdcwXfhZXrUH+uYXoLLuGug3vRdoXGwGxtTuBWg/3lULSsFIwUM6IRYEW/QqwkehGYmMmfy+C+1ohXA3ZCCb7MFjUzsgG/5vWgMEpjD7YAE24OrZldgvdWBBnj3Cofg//T+9p0inqhpw+NMw+Hlf3k9yei4yWEhTUzEbIGUB2czlaJl3CmZU667Yxn1K7tS4cSXVBUyhdSL8KdkZcrkzSwaDQsaSIBsQaBYZ6CMotXqI4XAW69UBWopH+biuxp4FXbEjQSkQoQGSwx7qXJH0c9zkrfSUqUufhUNvvqAPhaN0Gfn10cpKS5E4hONDH8Df41OSDqpJ1D4uGcvWSR5HCAX57x00cOKkpd/J8mDZ5PpbNEzep6wQSv1MuXGLvLSWZUUNXor6bOrsiSMGRXEHQBMwqnYmi3GK8+8kRJgXsZ2JE7WjloOmv37K9dSZ14ZmnpqM4Pws+UskOX/yAMpjqcB/L/ZXq1s5eXTe+gtzsZKxaVoCPdtWgucWrBu9Pb5uhxMPt3QH8/n1GMAcZD+KN5SCYlMKrj5MKWlRungoO6l+mlHswa1oyAUsXAYt17izXKmtlZd0bVQyHL3qpel5F9B421Grd0IoNZwEQAR2mRE8exWc9GACi33PDgwVlx27tOOp9p+6h6HbcSQAykalX2rkqk3k7huYrGU33IV29aVM2XSavcyJP65cmevnCABA5Edu2bWNY6owa/IxY4gCQW7HllWPYAcgL32BSI05R/epXr/BF6PrMAIjUQ6hYV6/V4OrV2lu/Ju8BAOLxJHNQu+y2dBm32gEmW7qI3EdKcPklAAmhsnIa7rtvpRKe79q1j8DtopqdFPvJOXNmKWG/JIrcvPl+Rgm76FiXp34X17mb9Q20rp6kBtl7jx9lZmMtIBUAEqLuYx5nVn99tRP/tTIZL0+ih/9nCUBYDxfnpp0nJqts3BV7n8bVTa/AsWcabUc5uuWsp+M/vXfHAYi0v88++D1RDufRGQhdy+VAMwn9nVa26GRmms/1wpHHZGUlbfA+vncIGLktAMLxhuvINCS/sUTNjrsWdCGvYybOvfC/kP5jUtHa0xGk+1Tnv3yX58sHz4558Oyei96HjqN/NWkyTRnI/F9b0PXcPvhm6kRw7nO0rf1oAdp+qMGFOte2m3TKroeRe20Wjj/7N6SiRWsn7Peyna7kupGL7F/ToUwG2Yx+9FfegKuRegP+J6V/di0CzAtiQEfAcquS3+wC8tjxnj3adDsAxH4O4gKwmChUbt0MVB7cgp7cRpy8/zf3JADJchZgWcYjqOr+PbOC9/C64/DhFgDIrIolqJi8kE5R1ejpbcWlGj1puHbpk8jLLsHlumPMh3FSLRsrAJleWo75M+bhel29ilCcuVQ3LAD5zjfmMTdHG6517lDHcLoJRq1xth2AhDq3Yt3qErS29OF371zGVzZORmqKC70Dg0hxJ+LtnR0KfEgZDYBUlKViyUImyiP46OgKKPcsfSNEtEry55cAxH7HD/0+fXoWZszImpCuVyPZ7kpLRwMgmrqVizfftDRyI3fVhPj1CwVAxpycUJ3toch+zpyZClCM1ZZXdiNhMKGSSHl821YOuiQbbAL++sc/jXiofwaXggwE71+/Grt2H2BuDC0AvOXyOQGRsQKAW27XGDYcqQ7jBR6xhxvL9mOo4meyStDKFWCnpJjZMGnHE088ourR3+/ljM5U2gEexfHjWpAq9Cu/leBM8oB89avbCFSSOOuzn+LLhSpyIvuQZGAXqqtx4NMTarsgqQtGC5qR2o83T3XipSI3fl7B5GaZEUG6un0ZZnAX6GUCWhyWCF2oWJSDqZLAZallxsXFWsapOBMB8TD6Yc8Tksx733kzC4Gp2jFn0scPIfXGZFx5/u/h+dkDSKjJhf8vPoRjWmt4H5JjzQxoTV/JPs1+TfRD9jecyireHKPMGZvlPmvW28mke0nvrEawJgv+kA9W8mc1w+wkPSQxg1txAB+aexMhDri71xwPXyuxonXVb+H/RSIqjouMGPxmGXxPHSMjM4SUn29E5nygsfQ4Eo9UoP9be5D8v+9jWgg/vH/yEdL+z+fgffYAPK+tRNf/S6BWn4m0/8FM5mk8/p8LSKF70snJ8GxnhONfvTXUHMcCXQv/4U9x5g9+Cr8rMqI1dU5qoSlAvxuuKwU0BqD7ESMazlY6lPXwumAb/IXMvTDzOnzlTSrCEUq2zAnsmlxbJ9vBTzjyZSaRbXeXXf8bFS2JEzlRmg1uW3b8PtycczTcjtzqWaRhXUXALbkqrJ3HbG/pvOHuS8eqd7+LPlK0jm94CQMJFhiz6i7bc9yvr3lGGAwFK9ghdByrsdZ9G6Rmw1xAEulwMiqk7jFGQHwdetArEY6QxekKCvqNKSp5oVXpIF8p8m58sPDbuN53HhfbjsLNa8Bp3bAhRk0G+q24XlMkH5YARMkUro5tzch70rKwdsljSrQe5Enu9bYjJ6uAExRO7Dr0Klo7b6qJDSnyfvWZG0A1XHeGOHJ5A5PV96nFZZg3fR7OXq7GqbMXcN9ifr/Qieu1xm1CmGn6mkhw9GPL5hIUF2Tj1OXTzNXRgPzSNgSCetIyifSvtiubKGTPwbTyLDQ19+CdD0mJZB6PjWsrMH9ejnq2/d2LzEPCCYlBK2mjbOtO1OfL59PROCkOtnnq5BSCj6wo8CFaOVNCJiGgNM/qb/OukP6xJ4Wxs6VC9jCZ7CwmnOm0xP0OnoOggEVpv1LRRHR5siw6WhGhaNmjH3EHx8PQcmVO4G5Rrx58cDIj7rUUX0cDt3Bn3sNfRLsh147Qr+wl3rggXm6UbdtKJ3TSwXin5gsFQKSBkpzQhKiSk+lTPlwZwZZ3z54DDPGOnT4l9B0pgyRj/+hHP1QDgtdef4OWsc2f6e0wbVo5pkwuHZeWZdgKfsYgRMTmZWUlDC1Wjx7Busu9akCImBqIOF09uGN4svGqMJaESmPZz11u3qi7F/Bh6BtmZW2lqwcp0s6vfe0Junh0MhlkFe6/fw2Bd6GKGp0hverSpcscQKSqJIRPPbVVAfGMjAzVh/Jd7CS7e3rw3t7dCoR00N5SShJnF/0OCzy7gshMCOCdc734NCcRP1qqXWQEbEhx5fLRZTKoc11XvkUVIehgfkBVPJUEIyZzusWLktOYbJnU2JMWChXLXZeHjF88KEeBd8NZlF/ciK6Vx9Fy324FKJzXcxCa3Ka+G8csBTaM65Y1phBQYi4X+cmMg2VYFgtCYlOXhpNbc10zZpZP867P/Pnzqm3t3/11+DwmnCxHwoVJcJ4tYxZrBwbbOLCUXHxMOS36ErfHEuNmMqmbADUO0AMcsCdwABVgNKN/89Hw/p3/7UEEVlxFaAkjqQQPRS89r9rSfJwUph/sQojgbLA+Dal/tRU9/98r8PxPRkVu5mBgy0kEt5xFws1MJP/VwwiS4uSfdwODG86paFLSewvR++/eUmMpSejoaSmAi3V2DNIFye9C6qmZaJp3RNF8nDd1FMNFobmvvAEOZrIOCYWKVKsg6+4nFQ05PXC08poir35wKrU5SbRIJu3K0Z6m9CCDk7nMHRmkGHAYS12LjYDIelERJBswibs8hv2SXTMdXUV1/z977wEd13WdC+/pg94bUUmQBFjABlZRpNgkSxSpZsuxZMm23KTYXon/9+I/TrLeevmT9RIneV5x4jiuSaTIRYWSrS5KYhF7LwAL2EmABIheB8BU/N8+5c6d4YAACbDzaFGYuXPLueeee+/+9v72tw0AwlSr3hQJaI3GQMK0nV7OWKCkeiEVnJpFfcmttGvxb8VPGmgKZ7k6pWAbAIimY4FeFFIJ18YyGNwadDAyQtxO7IsBDMvkchNUNfXu8vZLZGPzYa6oEw30hgwnGoMYO6qiFySXUVnqPGrx1tKek8h1ccpOOMFDDHTIG4BtZj+8/Nzs4ErqvA3jPPHunTxxIehS4+h47VaaUQ6J3e5G2rLvjUvWZQDCeWWibwBAAaXMYE0YTxfPW2jqxHG0ZM502n3gNG3YKkVoUpPddN+8cbRpext1gBZmtZik8a3d9CfPLxBokXPVDp0+SI2e04iCSMpUXVUFgEYpjclNpvWbj1PVYfkO58Pa7ClUMRliBciNOVvbT76AH9dRZnw5QLcLBKWyHVOYbCo0VFyUTrMqEgA+UA1dgUcGH2Z1qZAGIBh3A3iYYoQ6x9Ri8iII8KFldI13kylHxCSx67CF74OQotbqayH7y5NROXMibogwatf9EuteBnjo/XJBQ3Mbad4H74tzJ06f7oSNEFYQjDjITfwlNdVFDJ7eeusUQHWky2mwpPPw6ewzUgzWrQvXl7qJT3fYXbvtAIiW5eUkHZtNE79jjMcgCelFMODHw5C/koR0/RDv6e6mP/7WC8yWpXfe/eC6AxA+y/nzZuOh20k1NZLWctXtOgKQiopJlJWVgdyZa5tsfiVjwVSw5csXiZojbFgPBzjcSQDk619/Vsgil5YWCyOGz52BN1OwXnrpd+TxSG/g17/+tACULKXM3G8PagK0trdDdz8e9UA2iXUGAyAWAItkqMS8frqXDqDA3/+qcF9TAGLrcVPqD1dR78qDFLdzAgzaVBi28MA+fICCs8+SNUF5UW8gAEn/++9Q/6wq6rlfjh03ftcDx6kvkfkh1s4kcm6YLtaxHQVAYbuw1ymEM4KiPoT0MqdAQIP/XWi4IAwoZRNRBrjy7njIj9bWU9osbJsCgOiJo/adwACw48wtGAeOfLuTug6irFsh+P3neyhzDKI1qKDd1d5NY8ZITn4nnk/8zwEaiwUgyYakZJi31DJnh4iYBAEwuL/+cZeqYWm7RgAKGN6OY2Mo4e3ZiIagbguM4VCqR84RJGZ3fOMTQ473egEQeUEiQUxCUy4ltOdQ40RJK+LfLQBh3MwRHwYgbDdW7FhNaRdL6MDCN6gzAwnOKih0MwAQ7nNhyiSamDIHxjdU7biWCEiLfdROO6tk/spwAEhcfBItnfsFWr/7ReQl6agXnAeRIVcxNwcDIFnxpbR49jRav20f7T0QWcwtOy2bFs/PoQ/WNQEwhLOyFi5Ip7mzCkTkhQ3/97a/RclpIF0CgDghn1uWvhLJ5w7atvscVR+B0AQnj6NpAMKfHZDj5TYUACkpSqCZFen0/roOqGQhX0LRru4CkMjnxnC+TZ0KyiXycTZvluIft1pj8FRT0waK/KWO7aEAiMNRbYgs3eqyu9HX7bYDIHyCLMvL7ciR00PP00ES0usbGoddZdzszdD65ezx1Z+1WsFwjNihO3z5NdgYfPAzy1HXZPfIIgnDBSA8fsNdN6rr3Nfp0yfD8EmmTZt2jEqy+VA8yisZX3Mk5HI5IXqfwwEget3rMReu5FyF4aC8Y7FUUMwJiWwk/NEXHqOM9HQxx3icOLfD7wtQfX09wsSSUsVUrBkzyqmkpFjQrvz+ALW1dtA776AIGACFM16GKnpUwqYTxcCCVpnI6U4E1zokqQyp8Bj+27FuSoGB9uXFcdTNBis2tbmkV9eSEi5gyInpzhxFu2KVLIAYbvZk6ZFLKIYhoByFbOu4lPoVMyJsoPnk/PhRavyL16n8g6fIEXDR2coPKO73c8jSnEh9fwO1nqR+AKlw1IP3pdkUHPngxpQsM7VLf3bzuuqimCMfehn/1aYY99qcqK59Zml/9T3q+vw75JtWYzhAzXmq0R5+cV3VMcXniC/hAod6uf37kEYGXcO1AkCk00H+T1F1fGwiNZ/qprSZfDH6QIOKo7btSFC/x7RjfAy4NQBB8vzjoB3VxVPoGKLQMy/SwP4c8r+wlfoyIgvGsk0Wf76Qxny4ik587afGDqMpT9F9F4DqBGp2fDiTvIuPUmBig4x4gCpjaU6mpBeXUPezmyiA6IgZEIgIhz6KaSzM0Q1zgvlg0RBDjSoqAiJ2HUWx4noyzt5EIxLCm4w5MpdS6wvp5NyPIcsbNkoYgLhAxZq54SkRBdm/4A3jmrGD3UgZABb2N8mZM+CH/HVIFfPrlsuQXg5HmJpZrJaltF79XeGT5qiIr0veb1r5ymrD76r4IC8PqCR0pk/pdZhuJa/HAI1LLYMh3k/Txj5AH2/+Oc2d8RiqiWfRp9t/Q339HFUAtLTLG8Oqoi28XXySi+ZP+TwSuWvp6Nmt4nd+T4afPbLv3d1hOrHNMoHcXH0dbVxpIVS0imlXdQ1t2445hWrsogWV05H7VpxOZaXxUJzqhNyudB48urKUSopT6VBNPU0uy6aPdq+luERQybqnArBMoIuNnfT2xweh4KckwEIq8kphmbyBAaWuBYULi1JfG0BUCen94hjxrhBy3hKosiJeRD46OrHcxMtkOWGzzaDPmaPDBgBTDxUe9wFEWrjxNgbtKqKCpXyg2TC+NgXgRKRZTWSRLB6Va6Kvnxw0M+1Kfr9sUzdFRDSEQbU6Hpibl9T5GEkEhHMfFi8uiBk9uHxHb45fWTK4oCAxZuK5uYcRUSbTD8qcvS1kd6OvyG0JQLQs77p1W5APYdISjDUfYwAQ5p8uX7aYPly7blhGcTQAKS+bgErQi+jFl2QI/XoCED4ee5srZ82gdevxAjZco1d4Mw4XVIwAgHARwPb2DuTc1Fxh5wZffTQBCB+FwRFXTGc61lAg5E4CIM8995TgaW/ahBoWoGbNmTObfv3r1wRf2604TlOnllNFRbkQZmCluBB4J7/9DYxnrHMlAMQKxRk/vK0/O+6n6d4BenaBm+pRgGO0AYiRwwHbZ+6L36NzK96h7olybrKhrKlWNxKApP/F96n5734gzQZTbkC09K40MOR9ciUAxPZ3D1Jw6TEamAkKFoxWx58/SanTQPk64SX/c0h4h0wwNSGq8k8PkveH4YJ6BhsEFCzXj+6n3h+sIUtjMrl/fQ9ZUCSQE8U1Bct89/K4OlsyqfCtz1HDsrXkKTkj+2w24mPQlfh3x04ky2+fSJ7n14mEeLEdG+N16ZT42gLyrNpH/imgUJr2dSMASPbRGVSyfzFt//y/RlyPClRG55onJ2auN4ZEj2Puqak0qfoz9Oln/o38KrfgZgQgTnDa55Y/QmnJY2hf1VoUDVwhagHxoH+wniu+xwYgpSVTxTmPy59Jmw9IOuFwAMj08pk0fmyBiLa2dXXTW+s2U08baFAxAIjFGk/zZiZDnhc1N7aGaXDpyB1bNHccJcGjsbtmNyVh8/kTHqJG5Hus23yMWttkZXJ5k105ACkb56Sp5Uky50Mpg90FIEOAGvNDwfSZE7c5erBjRwM1NY0wt3WQY1zLxTrx/P33zwyZtxILgEjJYaZu3R6yu9FjfVsCED7JYcvyDkLFupoK6cxRZa9+QkI8PfPFP8IN00yvvvam4dVgr8T1ahUVk6HYEX9FFd5j9m0wIAJ+vmwm3ukwQYuOLLDk7dUU/4vVz8EiClcCCsz7Ne+Pq3nf/iBE0qjUWzfGECPRW1noFri4nv/mc2Kus3eN/3He1PHjMuLIIgjs9fzWt74SsZ+mpnY6fIivOYxbKF2mZUi5S3eCfMk3dpyHLK6kpngtvaBFyLnlC3mhvCQNzKebAvR3h/vpkcXxdLhQzkFHHKxYlRtiR206nZBucXJyuuyCM0+ua0VUxKoyw+NRDFFPXz41HckY0zSBSjdBUe+5Hxp1IRh8qILOYpk578OQ4dWhDFMSOp+BjoyAbXRJBIQ3Mcv2ml/T+g7T0RD79hkUt24Rtf3Vj8W5mL3z0ZEN88Dzb7FyDqI99cLo34XE3vVlRI+DLtSUQLZX5wsA0lK6lyybxlPoyzvI+vI8Cs2so4GVhy5JrOYcEPsPHyDf/31dSMVaDkPS+D8WUQg5G77/hUryUWBCfy956avUVXaEWuftkNfJlIuhzyU6umM9lUXxv0a1+RXVFBjbTFYUjeQ8EOeeceSbd4p8szAf3QFzDm9EBEhKmcq9x4qK8HL9yI6IMpnH3gQCdTI5R0fMfXWiSnrpzvvp0JI3jevGCef6wH0uLdkavmrJtcU0a98TVJ9bQ4fKPpQ/+JFMjNwP0ZB0HtI5IJ3I+VFV0SmoqpF3ImKhdsf5G72t8v7hzxZQ7+T8QT1qNTFcSiw6EICcrKpozonnXCuDWwjFM3VzKlldplpxntGq+X9qOPos2P+p2l00cex8OnpyO+pkHBabzZx0P6Um5SBGwFrCoN1ZXPCzA5T2wwF1QvLavd6wgakdZ0FOmvfnUkpSCuhW94ligPurD9Bh5Ap29+QbfbJYZN6QDhFx33Rl9mULMwAqBqj6KHIzQLWKS/TS04/MpANH6+nIiUb6o1UzxDPsg/VHqaGhHdvJO5IdK3aHvE787g4EFBjRAh1YzYJEfHFYjGlSwgDl57kQWYmn9Vt7oHYln41qsE3PGsSe1LOUox/md1RIXVSbQz6kgl44UM0hOXPkQ01ajnxw09EPPSj62BZEf8zREJWPboo2ybkg29DRjwj5X7N3QxeJFPp5cp4GI+K4xuUa9geuGO7x+OH9j4ycDnsHN3jFy1U8H07XbjfZ3ehzvm0BCJ8oy/Lu2VNFbW1hVYpBL3oUEBF1IRAF2bvvwGWpTDqxlvfLHPceJNdy+3+/913x99eQ5OWCbNyY63o9qTfXrEq6AT70aA4fhBQU5IkaH5xb0dAwOg+Vy43p1QCQWPu7EhDCo3Ilx72ec2Kw+c8vXbP+u/HyMiWeGyF2WDZPfu5xSk9PQzTDK6hW7777MehXjWL3fO5+UBJWr74fhbcKxcu2DV7FC6ggPK60iNa8vhavJ7tIROdWXClzA+ounCM7oh3cLJDktdqVoYQEZOK4Pjckz4aDogAAIABJREFUnt/THqBfH+qhv5rhpFdL0G/UF3Cky99t4DkFrdIosIOi5ciUL1TOJxF/AUjiSxUYYQNC07HwDtfFCOe8803ypDbTsSW/pzhzwrpaV9SaUJ8ZlBhgRAEQ/kmxTgSoMeeI6s9wyopmBiBm2lU0BYvXjXvjQbKfLqLO7/1CmAnRxjyvI0CEOTIiD2M08XvU94jfvTBmN5USvQXUAVCXOtZFDniIm55cQ/RPSNBH9IOSYRT9JYziBFWUBDswBHgak8j6z8sp+PeyuNxAG0DBfyzECiAF/dlHgxr8xb94gTpm76T2GVK5KyICojoYDUoGQLeyncom5zszydqGgneohB7K6CLv0qMULGylARia4ROXn6L3GwHc+HexUuR46e0M2pVp7HUtOPN+zZ/Zfo8+Bm8z9vC91FRQQ56UFnJ6ksgb303MErL7kcwNJTC+hnM3Pk0uXzJtmPEL2Xf8blEDPQChAYtSvgrhMgygwKBYRwERzuHpb5Xnz1Qrq08aqRpw8Gd7gEshhsEIL+Pigrq/dkST9FgwIHDpeh7KCE4AFYnvbVaOKsmfTd2Q1E1E9c/q4+tpzvQnKMGdrgYT5CQY1p3dTZSSmEFdvZ10un4/dfQ0CRBiVxYxG/matmwY6JbZNL4ok2aUTaVzF2rp7bXvqwuZQkGfBAf+ECSzlUEfgjqcOGfc6Po8HJZUWraIoLhH4OAHyZXQSd94djJdBB00zuXEPwf99o29ODbECyDioJsd9Ux0VNSPsbIioiLGSCVIBS3h+e90B6koI5lmTHHTxu291K4jH2pnHAU2Ny3oYX72h0w0KYNqNdjNyvNAU55UJ+1a2jfiSDxv4MDRRQnNk1E9UwdPQg/TqvQbXoBWvQ+z6paYZ+E2EsqV3sutXO2cz0FXPP/gg7OXJJ5HXaKYXzMz4+iee24v2d3oE72tAUhmZiZqFdxLa9duHPp6x4iEDIfKNBgA+c63vykoKg3IJXn7HfnQvN4AhGubzJ8/W0ikXomq1yWDFR3ZuEoAUl4+XtDDmM7U2Xmp12/oixR7jesBQPjIVwJCbncA8sADy6ggf4ygVvG57tqFRNC9UoaXvz/yyINIOs4R1c/5ezcKh73yynv4Vb7KXE7kclwlAOHtp5KPXt7RR6+U2Okfp6NA2SgCkLIff4UuPvUR9eRADvQmAiCJ//oVMEK81PNNVKEW4yzvh+jIwEgAiNxheL9j/vG71HXfZuqeC1neCGMo8l4crKBhtPxvrIiDoGC9/GVqnb2d2hZuM84p2nC/BIBwf9jgxr8BJNZboZ5lbU4ie1Uh+e45ARUu0K9U8TvzOUWPl/lMrhUASejIpLLtn6HGsTVUO17Wvcg/XgkA0kSunlRKby2ko1PWgXZ1P10oOEStmWdp/O6lVNIykz6s/JEck5sUgHDf+uFc07keDCSSknJp8viF1NJ2gfp9PXSh+bhhuIZ0mWxsNxQAmTLhSSrGc2TP4f20/+A+5DLo+hkpFOfIovlzypBflkZbdzcif6MPQPhSAELBVIKOAj24jGjTtiB19XXSuJIkmjc7C8pViN7uPUEN56Qz5GoByAQ4QqZPTBbgo7PbFPlQk+suAIl8Xgz1jVWjFi/OB8X3AupImRwJQ214k/w+GtSxRx4ZR9u2bYQDPFK29yY5xVHpxm0NQHiEFi1ahDyDdjp5chgVzmOAkMFUpbTHxUyrYkOLq0Bz40jItwFCnPAO//wX/yWWMTUlMVFqk2tPz6hcxcvsZFSleY1wqtnXwQc3RUB0X0yg5Vokm4ujDkMa1+hOtDUTY8yGsz9Wx5o/vxJSs6ch99ww5OW7HBAZzvGGPMAIV9B0g8FC7+aEdF07h/udl5sLkPGQiH60trbRa6+9ZVBd+J7IyckWErxSIYsTvy30y1+8BlnOOKF+NHXKRDp56jR5elBUL1Vatn7QP+KyJP0hIQnKS62gaqG5kaweFPJNsDVVoToHlGriEX15d2c/Hc6x0v+6BxEVULZEcrqibllSuSaIiqjoOiHZnDwQTlJ3Zclj64rpEzY+QPGn8qj6Gy8J8KGdikKyV03z6Poh2kuq/7JEb0QSuo6MYHvFlghTu0y0LDOo4IR1zbDRyzP+5rvkWb6Z+u6RYMBs3F+2uB6fYAyvvnnqRBjlph9y/35kAMQsamQ+hplJwjK7me8/SO7aQuorrMU0c0AlCoDCK6NbDZ97nUIuWUdDb2eAEY6CbBtPjo+mIiIAsGsNkXf5IXLuHC9yWDzfQdSFIyGDgLXw8yF80hE4yxRNMkdAdD/MyehmJTIzION1Mi6Mh7rV48Lgbss4S3GedOrKPE99dg+dnILaKqBkVW75Ap0es5/O4R93uLJmFSX1ZtPG4v8WnRtAvoVFc8IYdCnZWyuetSGofon7A9Qr0XDuWsnMitopXP+Dm7eLKVZyXa6lEVTUKu0hZxqPDWOqW5zpRPyqHofLrylKTLQJrxtijiEfGoMT0FKjJsnZgJqwwmmnvP38HvUyzYjvQXTdPwCUgJadloCoRyGqpTvok21bUFzwIqVlOmlayWQaW4ginQgxBkFJ82FM3C6b4Ne/9NoZHgHVB5YAlgnpIcg8+yEwkYpaQiuW+umT7a2gRyHxXFdmBy2zr1lGTTnfzKpUrqyoUO9TEREblul3fgBVzbmh8gmUrfqpGLSrSWMTaNvefuqF4huPgr7/zfaB/szPVIPOKpLTVXSWx0Vd3wElNyx3ZHrfRkUduB/67cvjqq+jUOYMqLwo3DgGFYz7fcnrOnZNDdFHddPq91jE+8zUl9GOftzKkrt8TUaq2jV1qg+qX2mgNm827sXb8cNtD0C0LO/777+Pm1ARwge7kpepDcIJ3eYCf8YDm7XJ1ZuHvcEJCfKhx+suXXofJH1LEAVppjYkW3/00UfCY8zteuaDMIjqgkTwERRpGp3GD/loEGJ+FIaPwjrws2dPFwmGe/dWjcrhr8RwNyd2jRYY4If7ggWV8Mx0DiuBPtZxr+QcRmXQYu4EKi4GiIvm/kZ9x72hz4O3sVrs9LWvfVHQDru7PfTf//0Kflc0EPX3yScfpoyMdJGUyvlRraA8pKYmqyRVGIeeXtq+tYbqzp+VvUuGSlan9PakpUMCN16+GL3+PnKlypd+QBkuFqj1WFgWC+2nh300FUozqxe7yJNgI1eu7HsIBsQA/nFzA6Rws0IlS4MSezZqZKSqPsP6YSO+8jfPUX9eKx1f+bbM9VDjxgAEKVWi8Wc9bAxQtJGtKVy8kfkdz4BFHNtEx4pFy+J9mSnj5kgG2wF5f/3ndPG7/w6p2W4JjCL416qjvHiQ5eE1Lv00GADJ+wEAyBIk+s6TXnvRBqEoGT/z79rgNx0qVuSBl+mxSH/vAUqunkb+eA91V1STvTee3OeKqW/sGWq5H5K6pmNrmpPtYCHZP6wg7xO74R23kPP3s8l7fzUFi1op4V8foN7P70DNE0i0DtHniL7r0zQBHnFd1D7MJRjMUSj9GY+6CHCo9519fBrl1UL1r3MMdsU5Grj/8N/+8R9QW1o9ZbYUUV2+jCL6Wmz06PFv0+nUg3Q0e4vcRSs6ofMvACgsSvmKoHw1ALlqbgbTB8pXDFjEsh6Zq6Wb1admpxh7Nf97teEeooSgKgIY8BgONUe/zRBTcdilk40NVP0e82suGv8AYKOP1wcngTa2+RnALWAkr7B8NNS6VHf8gcXiuVJenE2TS1GBvMMD8HGUigvtNLOsHPSueOry9FBt00VqboWyFRdunFmM6IaDXn2nDu9YM+UOIzsg3/chfzL5LVJMorQ4gwrzbIiYtMDhoScF+tWvijO6ZV0PbkExOcMAi5PaRdO0VNAKK6cGKT3FRlv29GF/8mcGeOG0DXVdRK6cyhfBfs10VoM+xsANhV0vaQbliZNuTBlj0Te6KLIjn3MOLj6orvnlwYc+mrlmjnq3m+lWajXxDriGwIMPM3066jElu25ZyV2ZOD72qlW74uNrsP1KYpv1dpPdjZ7btz0A4RMeaUI6RxHGoNDa5i0yQZLbcADI1KmTRV0OvmmP1py6YQCEDeb7Ft9DR44eE5SwkbfhARBNAeNE85Mnz478sGoPV2K8XwsAwt3gMeXE9M7OLiTISaNhsHa7ApDVqx8AzSpPALHf/e7NSwBIZWUF1LFmIEoiE9w5QVVbcX19Pupo99Ch6jMjBiB2t43+rKaPpreH6B+mO+nkJOWJvUIAktidRmN/t5LOfeV98qa131QAxNKeRDk/+hbV//U/iGl2OwIQtm1K/uF/kD+tg85//T/FeSZvn0cph6ZR7dd/GRuA7C4h+8Zy6vsWEpnh9Y/7j/vIP62W/BV1FP+f9yEf5Aj5Z567KQAI9bpo4YdfI+dAokjOteM/johUj1tHtQw8TAjLdR51LM49QbvzP6S2xDr5aLnNAYjDvoLumTaekhPi6EBNHaIJfpo9uRBiKk7ka7TSloMoCGpLopSERJo1cQplpqbSxaZu2rDtNKhepmKDPFYAo7EAiM2eSNPLHJSW4qR1W3UO4tUBkHnT7NjPAH202RMRjb8LQK7+VZ+fj+sDAPLxx7iHowr2Xf1er++Wy5cXgh3Rc9UFE2/3xHPz1bgjAAif8EMPPYRCMKeGl/g8CBWrru4CXaiPpN2wIWqW2TVHNvg3TgSfPHmSiD58sm6DESHpRzlVs2fiWt8iDAYWLVogpHnNkZyrO645oS42HYsrY0+rmEKsdDWUfO2V9OFKwYfZ+B9tIMDXt7ISHlu4PIcCIfoczVGEKznva7du+PqFwVpYQ944rumeEGAC/tt7752Pl8UUUCh89KtfvRwBQPS+Vq5cRkVFY4QXVC/jv11dPfTpxoOiKnNtHbJD0ThaaVeJ56kTE8GllhVv7ahY7LVIz2BPn+RqJ6CuyECipBiEkJPE1JuVTUH62VEfvTI/jX6+OI2aWpvIniOJTFZFy7LHoR9pcjuuGeJKVJEV5JTM3L+aXE2pdOBZSXkxRzpY6YqTz8W+TJEMpmnpCEisyANspfAQmsMips+JShDJrJ4knIzKQcuOzKR9Myhp63xEQFjaVHrYB4t0xGImaupXuDfDi5TkqghI73zQvswbq89GH5gSNhjN6TLRkOioSO6LXyRvUR21L90k9sdV04t+/jz1TDpKzSs+jlCr4nGxXEgl18+Wku+BQ8Iz7dg6gbyPgMKEz65X51HvNzZQKAv5ZjEiILx9zGCRaaGhgoV1tcoVb6QDCmaVLB2x4munGTT6WvHfmVuepMy2EnFMH/WjskQCqnX46KMFP6OA3UfeJp5g8uBTGxdQQddE2pj7GvL3lWcfHQi2KqoQBieoDDSrB4X0FAdPU63IYzMUrPxIrrb7ZDSA792QOhFHEMdT5+r3yXuCIx12NdGd3nDUhKmW+pz1+85M5WHRCY6GcuO0nH41APyO4xpB3HQExA5pVf2e9PgL4a1PpoKsbJo3tQKJ7F76aMcRemjhVAFEOlEHpKmtC5K7vZSV7qaSMdnkQl9q6ztp/+EGamz1UEcLqJaWEnkMlxSc4ZpEdrsEJQFCTZuAunltveigmxbNyUZtkCDtqmpGhMQt1Ly4Oa3J5MV4cbPaw5Qo/GLwNF1QqJo5BUscPkQ+sD80ERWOQUUOq0+xGlt4PFlJ0Dwm/NnXh31F1PcQq0TpbctFFjALdIV0tZa4AdXj01jEH3isL6VdmVbR4URxzvif6aaMpl5x8Ecvi37zjzTxXEcOPvmk9pbM++ARLSqCIENJishduZrGAGzatAT64IMPrmbzW26bOwaAZGfDo7R4sdBTvmyFdHF3R9NRoBqqDPhYtUH0g4VvdC5AyI0f0hMnThQh5qlQfdq6bSeMrm7QTqQiljiMshSuxKgeyQzTVd43QTL1quuDGB3QIORSKhZHjIoKC2CUV8nk92HK8w733K5mvGIBkeiqu8M9fvR6s2ZViHohmzfvHIVxvdpejHQ7UDbUi0crtIg5qtWn8FknUspIBlEu8jwef3y1qFT8yitvgoolX8aaisWfp0+bDJBWAYWpMG3j4sVmKIRALxcv7HWf7DFU4jo62rBMzqv2YCtehvIlnVmYDs1+aclfBP2Cmy0BRoyiNMQluqnXIbX7E5LdtGaTLOz2tdVuakclc25CqhctrlDmiXDzQ97XqQCINd1Hs//wDPWW1tOJxVIWlE/TqRyrZjDCAERL74rcEHULGPQpPD7iw/XQ5MFU07ZtslQgFlSNwYx4nQDP+83676eEMV7/1RfFdmZKkNxR+BjKDow4rvlLzNSpS3jhcosx/yApWB4AEN3MLw0DdEQBIvM5xZQA1uNhRgD4nP3OauqZcJx6y1GLRP2WWDWVcteuopPf+0EY5PD2/DuiHgPn0sj10r0UgiSq/zOQ5C2Hk8jBRpfcgZkdJDaLgTpiKaSb1xNqVuZ8EJ1qof6aaVeCpaKXe7h4nDzZyUeWU37TFOTFO2AUByG/DKMef9+a9BN5TWElhtptFBdIpIdav0jHknfSieR9RJBzFQ30K02rsgNgaADC1qXdpyRi1bFYPjekXjWcu2HX1B1U5NZAgHdpVVog+pkaaO3FfSWPxwISqYgyiPUwyftBp+Jmdrj194eVoPwK2LD4ik9RJfvhnNAoRx+DHTddgVyxL5cNycbTFlBhdi7tOnqINm/Loc8/lEJjcpwANDbq7PGSp7cPeR4Ys4CVzpzvov1HkMPRjvs6JHNHbFqCF58ddvn+9fqb4Phz0okz/Exh4146M9iLUFyYAqDTRwum5dD5liY6eBjPDr+6IcXGkmplg0NEyAZzE8nvCdg/0Yp7bELlaseB3nDhQEzyiPe5uug6R4avs25csNC8bkgVGhQKU0ZykWmCRUxYlS/CQABjJ5raxmZK7hdd1tvhgXVZRxxvb1LQ4iKWenvjnRDjnrEIR5R8cIxUbpeTtlesKBq0WrgxeDfxB13z42oBlK54vmnTJpRwGB2F0Jt4uETX7hgAwic77ArpV1gbZDAA8pWvPANvktT8fn3NWyIx/UYCEB6DylnTxYXfuw86/yNqsQEIF0AUlc3NIOc2ByBybt3qIOTKAQif97PP/JGI6v385y/hm5b0DFuzhQVjaMnS+UIRju8DfqF58PL/5OOt9LknH6SG+haotMF7jTZaAIQjIn92xEvfPOWlP1lqpw/HQo53CACSHcin4i330IGnfkPWePm2vZkASN6/fZP6imupdaWsCXG7AhDzI8lsdxX/9AVqXraePBOPi1VMbCVRqyMCxKmd6GU3CwDh/ize8Rwl92Ui7uGD0eYnj6ODNo1/Q15TBUBmdCykAm8pfVTwojyT2xSAxKNg6SPz70eEJEDv7/iUWtqR19H1AGWm2WhskY9qznRRp6cTeSgK+PRJMCTGiv0KlwEgZGmhr39xPJ2tQ+7l1tMGAJk+tZhW3DtJPIc27N5OJVk5tP3gebrYYHKkDQJAHPYEgA8HwIePduwHckN+iOHEugtAzLfuFX+eP18C0h07pIPpVmwjrflxO1c8H+x63lEARFdI37Fj32Vre4jBGgSEMKXqaM3xmLkU7NXQ6lZpqSn0pS89Tc3NrSLxnJU+3njz7Qj1K7Mn6nrdcOx9Wgwq1slTZ0CNGoYy2JAdk/kgcr/3iJyIg1WHTJEAk2v1OgARmWsQ250bTcHi76MVBeFhKirKR+XvSSISwtGuW7WZx8kcAWE1K9k4yVKO8diSsYJ6cfz4STEPuMnt5eeMjDT6whceEetzDQILvHFcE+Sdt9fRvPkzkGTXhzwQaVRKcC6NfyeUbfrjZUQlOU1xlPC5NygpWFy8sKdXjnFSZgKiGTLSwZKfiQXSM3hvT4j+eYuH3i+00t+ukhQMZwK8zqpqMieoxxeLxTRv5+dFvYTdS18JK2elIoFW5aDqWh+8rhC6U1OMHYfa0AUzRDQTo0F+lovFh4TwqeilMf+yWJ55u9J/+y61LNhM7TNlJMJ8DHN/+Lfo6S+Edky3RMTdob5Er6P3k/834cR33dEriYCYowFinGJynmIPhRmApK1bTAnnSqnuuf/SQ2kkXJuPwZQsx+5x1P8IIgfqWPx7REHBGIfTx4oq12CsyVEcPf1FtEPv2xQVUSwmsR7X9BDXCepUfQ3KU42N0j05UHtykM+BYp1BKMj19AKK6OTpAOX7S2h+1wo67NxFZ52yiJ9FyZ4PdMBzrg4s/qIAITemXdlUsvRAr673AcUs1Xs71MQ0DYqlsZz9ah3T5LR0yQ6Leh8KrJvfTyD3CMU7bl6vXJdl5fWzwtOH/aoaPszddzrlukGIRRgJ6TZVOBDJ8wWZObRgUiW1IEK+dpdU+uluXiKEBMS42cJUZ1ucpFUFPAgrBnRoESpW8Sr6wvVKQjJC6iAZASktCdLD9+fR9j3nILOLHJo++ax4+gtzqNvXSknxiZToSqL3t3xKiypmUCLKoR+sOUu7todrhtnsKJxok9HU1GSAjwVJtLe6B1EYdb042VzNAy56aNRRwvrhQoPKmcHPvxg2hY5+iINw0/U6tKRaVPQjKsihNrqUhSCez0q2z/w+FIn1xmRXk9f8EDP1gdcDCc3omv5gCoqPOPLB+xw7NpnKy9OJIwe3at6HpE5lgjp19pLxGs4CrhmyeHHebVvxfLAxuKMACA9Cfn4+eOszaf16pSwy6MhcSsPiVS9HxTIDkKlTyoUK1ifrNkGlIw71SObSiy/91ihUyPu6EQDEfA5cvXpE9UHE2AUxJqmQpp1DZ8/W0rHjJ6JG9M4BIHziDELGji2i/fsP3bIg5EoAiFmGMxYA4XvihReeFQawnu9MVWxpaaeP1sp7UBsoow1A7IlW8gW99NJGLxV5B+j/echOJ1FYLxYAWbD+i9QwrYrOF1XflABk4g+/T8f+h4mCZLIjriUAKfib79OFv/5BxD19IwCIyAX5xfPUXX6EWlZIRSyzBC714boqqd7k7z1Nnf/425sSgPBA8j2hqSv9Tczl16gsQKvanqYGRx0dcm7HOtp4lUbg7QJAFk6aT2PSs+hUw1nac+wMQI90NEQDkBnlGZSRCmoZpG731ZyntmaWlh0eAHnmyRRKRy2Jf/nlVvLy+CoA8u3nl9H+U3tRBLGDHprzGUSdBqCe1QrF2gBlIg/lX/5d1qER72cFQFKT7TRvejodP9VLZ+pMlcnvApARAxCu98HUq6ulLUUZGzfk60ipV9xplh2uqtpJFy5cXe7IDTnxUTjoHQdAeMyWL19OFy+2EqszDdlieC3KyydAUzyFduzcE7E5G1Jmb8NXn3sWHl4PfbppO92/YinARzf9/g/vim3YCNMeJY6aCN3u69h0kjgnpY8kH4QLC86fN4eqqqsvk2x+7UAIDxmPeUSC3xC5NaOdjB592XhM5s2bJQoujmYC/nWcHjB9oj1fka5rnQcixl/VAgjL8IYjIJwfwTlBDzywWBpe6h/zyH/3W3kv6OvBwgw6ghgXjxoFbsVFZsndOHn8hGTJz+Y6Aha3XOaD3r2FiwjwZ3sf6oBIz7DDDfWtNOmt/ObxAD1/JED/PM9F6+7NFss67A2olm6hstZ5lHWxhHbNkVQYV7GqOcKVOFANnJsVyqQuZfuI6WWKHJgjH+J8TPkQ3EP9u0h61sNo8s7r6ERymjjUJS31ZDmVrFtNB5//J+M3rjWi92WOXkREMnQfubum/uq+g+JvVHHnHceKnDAAOf+/fyB+M0dOjNMwRQKMqIAp0iGAgilKECsCYuRfDJKHok86qXoqZW2+j07/8U+MCFDWp8so8cQEWembvcxwzzaea6HAyqPkH9NCvXn1EXQt3pdRr8M80jEiM9Hr6SR0vr4qr9qIipivrQ9VyUOqfkSgD55xv/RQ9zepSAjDD9MABjoQXRhw0NLACkodyKA/xP8nqLs4l24ZaTCACEcQe+QghSCxa1MRZW+rzNfgZkjddiJmoZbZ4Qn3t0tPPtdY0c3Vj/ohOn9A1cRgz73xLMV2+r3k6fEbEvJGVW2EBZlWzI091/o68z2vjz3ggOAERCRE3xClmFI4hSqKZwJ4HKfTqO3Rdn4+QIDM5YhPsqNOlp3mT3VRKaKWHi/2Den8OAfXARqg/1hbRZ42mcBlxXtZ1zkR3wFAudnxrOD23NPj8I5206tvnaCztYisBurF8m89fx8dOHGU6hob6Kn7V4nn0ZoNb9KSaYuRF+KhN9/nhHUZpgyidsjYEhtVznTSpp0dSIaPqpeBQ5lVFvX0FdFedTOYIyE6cjCAqRpUSfpme4GjWiE96SKS0dUziGeCjoCJmzUy8iGui74JQf2OiGCZbm7OD4po/Jv55o24keWaOhIymtEPXaxv794mGN5yHt2KbaTUq7IyDxUUFNC6dTL38E5qdyQAYbWdxx57jNjgef/99Ze/3ldIxdJKIKzfnJaWSo8+8jA48vGQ4N2AiMgievnXr4jj8cNB54PcqEhIRcVkPKSRPG2SF76SyV8Afj9HerZv15XWhyfPK44xynSsCK/9EABEn6OZrmV+aVzJGAy2LldNnz9/lgAgNTVMT7q124BKTNSvI302kREQudSchK4Nmm984xnMeUnVY8B79OhJ2rVT1oVhimJKahJ1dSJHqle+iIIm4r41DW96rRqjaB5OeCWTUhSfCU+x9l6ZtBcA98Wm6B8Ol5167TI53RnnpCmoFfKT/V46C4rW3z2cTnX+dtQV8dGD3U+Rz+mlo3M+EetCjV/9RVE7n1Tfck0MGMUKhTGu3v0QxIkJKrT9gJIIEXSd6Hc7J4wb4MCU0G6uJVJQtYAyz5fRic+/GDGJzKDCsC+YeaH6Zv5dgyAzeOKdmUFHNADh38f+/ffp7F9GRkDkNY7oSkROivk3M+MjcosY30wAhC9/dH/i6vMp791H6cyX/oMyty2ktEOzhPpZ86wt1DxnFyhaxZRwvpiCn+ZTUlwyaHooZuh3wtjngR2gpvL9dLFiF/kTw/QAiCl/AAAgAElEQVRIlf87aNfMIMSwCXHuOmjhk7aziMYYKlhe0K5qZS2NkN9OQXwXY6aO4m9nEC2/OVBL4lH/40xwEopYW0PvUQe1ivll80RG4RmI6CHyteCzeoYGkUMxABDDzaZAB9fecSvgY2UalOKEDXSwCpQ04t2gWunnpgFElGS2HhCdcC5qfqg6WrrYLv/GNYC4BZAgz3Lbxnaqsic7FPxJEvTYKIVWzXqY2lF8dN1WCUr8/UkobSHvtwXT4yC7C2qlr4t2XVhHdZ0naUrmApqcNQ9J9FZ6f2c9HUdeiDwgK3ipEfVwfpm8EC5IcnNLgMNifAlyCnafxoHzsEQ6Ir79tRl0vvUk+tAOCti94vxrm2upMLOIdu47TN3Y/X6uA4k2vSKRiotRPX1XF3UwGDQmQAykbC4QGH1z8LmbOJz8vveh6Kpuxt6wfyMJ3XhQgHZngv5hwBPugxnEhEzVSa0qsdxiSjCPpbwp5kAsAMIdNChm8nhWUF1HmnCuz5vlattRu2Xfvls34VpTrz788JxxPWM5OI0foz7cSTU/Yo3BHQlAeCCeeOIJofCxZs27l69KPggAGYyKZQYguijhE09AKQgP6MzMDPrlr14S1+FmACDcj0WQUm1uaYWRHE2dGuyWkcs5mZ2Tzbfv2GOS9b0LQKJHbenShSIvpqrq6IgiTZe/Gtf+15ECkIkTS+n++2UUhBtLQW/csAuenxwqnwQPNgyuV195/5oCED6uE5GVv6wP0pe2d9H/XuKgVyYP0PKmz9OpvAPknSITIG82ADLl46eESM2pR34XcaGvBwAp+uF3qe7PfnTJBLsRACRvzROUVFeK6wNDLc5LbTN2USuAh8jPMEWW7Guniv72Lj1EU3/3Ai6oFeBjL2XWzBBAxJfYSY3TdlNn4WnIQF/+3rmWACQlmEKPBJAfhf968d+H9CaMfBWpuA0BSJIzjx6e+RC9tXsbdTXKa8QAxB0fpAfvSaB8KF9tP/8unW4/YlyUEPJkbL0L6LNzK6nqZDtt1sbqEABkAIZyf2+t3I8JgHzj2SnU0XeRctLyKMGdgPEOQmmrA88jojc+2EFLZpfT6dNBSku1UXqagz7e1iYLFrIdcBeAjBoA4UrhOTnx8PqrGjfX/hU26kcwU686IUyg25UAkLlz4SSDs/rQISnEcqe1OxaA8IV+6qmnUDDmIu3erVweg139K1DFMlc11ZENjnR88xtfhcGeRDtB2+Ik9vb29utOu4p1euyRvnfhPORunBxWkUJRBXz+bITcA7Rn74EYRvXg8ryRJA70ZpSjINHnNxy53ogQuDlMHUuP/SqfDre+QpY88dCA2VqTQCJWDggvt0MGlVsAL2+3Kx4JdvNp/PhxYs6zF04rYvE6PJcOHzpBhw+fMCgdvE5ISXma17WNUV5hUelXWp0DTlAYlff1mWe/hIe5LAx59DwkWVWigE4AtWZyhMRCk9uC9H/2+ulsHkQDJlfQ2uJ3YcTKfSeixgg3pkh6UmThTuT5GkmkNojtJ05S9DAz3Up1zWGiR4n+aUVNk5dcFZOWY2iiR5kjGQgMiTbnje9QU2kV1c3aFE6KN1GiIiSCYbiKnBCxY/WH11WfRXQkFpeK+xkV1eDv4//9T+nEH/+L2qH8E7FeDOpSjEWXbBcRedF7N/XTPC78mXNASn76PAWSu6l54WbqLj0ZIYtrduDaa8aQ40QupSdlU8aJKXTgsV+QN0FGPTLxPeliIWXWTaIzcz6mlgnyxR+TlhVx1qD3KRsjgmKnTtbbirobXiXCgMiDv1t64vsakkCr0REQfc/geN0umm4pp1m2CmoaaKSPB96HxKuFXGwJ6zFWE8eKqubcgqBd6TofA5iQjl6ZeN2LKAQXv+OWOCCjggO4V62KPujsRQ0KRPq4+UH90cIKVtC+LIhKyvXDV03Trvge9Prlcpm3IiMcDg77qaYpWLKiueyDj+11VUsk6AhHcYpzltOs8RPolfVHkZIhaZChQBx98eEU1Paw0KfnX6bugLzf9PUIBBx0T+6XKRPUyze3nKN2TYPyYXy7w9K5VpuMKLjc8hnV13+SklSBnaz0NDp7Qe73hWfvpapTNVRRWkpJUO/jc+xFMv0r770HUYtesveOo0ceLkZhwwB9slVGT+UA4JmlbhxzbQyLukYi6mskd3P4Tl5/Hb3gyIZN0azN4idBACUtLBAhw6u1m02RFRmlvzTyYbzDVNI5H1f0UYVCo9+DscRYjPM0v/dMyl769wGlPBYemCv/xFEDBiDr19fdsknnfNZm6lUsW2MoIHKn1fyINVPuaADCEZAVK1YMrzaIeghFD+Jgqlix1Ji++PST9MGH66ACJLXJb5amozlDJaXzepWV08HXbBCAJXaLzh2IXagwYttrBESGAiDRv5u/m18yo3GdysvHiwR1VmC7lRWy9FhocBCLgsWKMDa7ojGx/QEN/bKyUlqy5F4R+dPjrGlvbFS9//6n0D5HUTDTC1DnJjEACQSlAWVwq5Px6EpURdmYnqXey6kpqGY+GbwJtN17doGmJY0Un1tSRdgu0BEOG7jp33QtpRUHqumEs5Z+MMVK3QAneVPlNgxAmpvlvcp9TUqSxp0vv5kciubFCcS6qFrcOJPWv8JqQpyLK7Oh2VE1WfPWlT1IFrbpNGWKwYNMcRHno430JWu+R0fnv0MtxTUxwYobbB+9LkdKIsCG2pdBy+Jdq+MJe0nZneZcDbN61LR//z7tf+EHoMmpfvEmZoQxCACB6J8at/B2+rxUl4zfzQAsFmjSJpfVh0RzUOW48WH1MaIZJPaGVEp/eTkVZYynwytfpp5s5IGY6nXw9uN3fIbSG0qpK6OeOnPOUUJXJnVm11FfSht1JIYpIWagpKcms/LMdCveX1nNEvJ7BijZl0lJ/Rn0afqH1GfvpQBAiVbE6muV88ciinLKDn0meC9lO1Lpk54t1GI5h+J2cnmcpxfrKCNWdcLb5KNeFOrjxga62ylpXineLNBi5L2g++tAzoZ2GAxYunHf6VFU3nysG0RdDQ02zLkMRh4JIke68XH1veeGfC43VsHSjWlZHnVBQoI/Jrft86JWhgICpZn3UeWECfTfH8pouxNA/vH78lAQsJ82nESRSSfyNNQhA62zxTpB5GM8OANRifpm2noUFcc9iqLpS0KOjK7giXNzHTP6wh8c6GJJbjY9tHyyuHd/9d87ASCD9Nwzs3A8P7V0dFAZ+FX8bFmDZ8/5eg+lJLlpwcxSqm/0ow6JQ1KvulRRQjg8og1KBh8R7wlzstMlNCwlp6cukpEbggdCBNVQPSAGjKqXPNe008W0D3GttVfhUlAyEMVfNF/fiIHSX6KAh14c/Y4MBSVAvtp2OySd87nHol7pMRkKeIj56aimRx99FMn3n0B+Pqy8drXjeqtud0cDEL5oU6dORa5GGqIg0mt62XYFBQpjARB+sJsrpQ91uOv5OxcpnFQ+UVRKj5WUrkFKVfXhIeR77wKQwa4bAxAGIocPHwOIu3X1zvn8rhSALF++GBGQsWJoOjo6hfzuzh3V9NDKxaIC+iu/ew85WX3XFYCkxqXRwsT7aJt1Hf357hb6wqkA/eUsO216JF3082YBIMte/z59+gWZhxErWnKtAAgnd4/ZtpyOPPOzmwKAmKtWXQ6AOGCYpv/f1WR7+Dydny0rqkcDEB7LtPpxNObwbHJ7Yczi2Z7YlUMBB4QQIGTg9MXjs5c6smvpQimcBln1BgMn7sIYKj1+DyX2ZIptAbepw3WRvANeJJM7yeVPpB5HN21M/2BIABLscdA8dylNdk2gfhjimwNrCdUvbksA4qDJtHrOXPp4dwM1d/bT5+4bR4nxSAI/AMUyNHtc8yUApDi9hGaMK6C3tx2k5TOn0mbkdNRe7KLgEACkoCiJ/mjVPKEwduJsE3340XFR2HBMkZNW3jcNDgSoj3HSN/6dOVdPVYdrqaIsj6qO+aB05aP8XAdNKHHR1j3dgoJlvQtAxDUaCQDRSefV1S10RufyXE8jZ5SONRj1Su9+OABk0aIEwYK5U6lXeqzueADCA/HQQw+Bo19Fra3hKuUx5+plqFjsATp4MJLHF60FPpyJOUr3yFXthpPSs5Cnsn6D1GXXjcEJVzavgXJJS8twozeXo2IJUyqyj9coChJrIAajXV1u0Ebr2nFy+oIFlXTu3PnbIjk91phZ7VwoQboyhTBLyE7PPfcFAI04AcD9/iDAhpf+8PtPaFblZJoxYzK99OLvhTdSA3S/HzU4tNse+zF7W3m/nGQbSlYREHhSNX3KFg+vpHLh+5F3FXLLyElikqSrOF1OJJZL9/wDk1aIqtR/qH0dtCvQAlAZ/f/bLT18fz0njg6hpECcWyniYF8JE+Sc5Zo+/X1yHyFQJRIrFBVMT3l8dTMqQOvr6Sdnrvwh5AeFQrPYVFSEt9Sn6SpEwqkpgZw/F52qpPHHF9GGh2UehgYgZtDBy3SeqZmOZY6EGMCF87HVrcfsDgyHaLEiIOkHKiln9yKq/iqOHZWnKrcKt1gJ7Ob+GmtqWphawII8MRPhzRQzE5UsIldW7YNZdqpItwAbs1//DrVcaKcLj31M3mJEM6L6rhWsYvYPC90eJLD3ghbUlkl5tVPJ3ZdA1qBN0LhcfcmY2gFqSDhDfsjDpnUU0O7St8nPdMGA9FDHNebRou6H6CPXWmpDx1TwDsabpDAFUVCPVZzkwGO+9dkp35lBCxInUJwdyk1tr1OatdNQvNJWua/fj+iKlErr6mCwLgcmYyANFEHNQZf79Yc6jAiIzY46IUY9m7An32J1o0q7nJs66sGUK8NbjgiIfu5xwnkAFDDRf7VNKu7nLiSUc3PAuO/2yt9dCS7qUxfVCmpk0Cr7vHDiXCpMy6VXN1XT3EnJVJY3gV7d+SbZHAAeYiceGuiVuSGhkJvGokhgRdE40MACFIeIoxv/fvrqXtQ0wX2NqI9u8cn95OmWUr42ay9NKs2mZfMnUmNHK+VnZtL2/edo384Wev7rM0HVRK0unOPJc01UMTFfONv2HDxKqagDsmmnB8nm/EyR51E+Ng4FEV20fmsXksZNClgxisWIcTJHEWLxGc0TPUbk0I5IrqZ56TGWfy+t8yE6GFXnQ6hBqkEZjHYVixXAFDBDXUvcK+HO6fVHAjz0dWKp2cbG3ls66ZzPZfbsHLy/QBs+HNsWGspWyM9vRM2QaagZ8oExh+/UD3cBCK68pmJ9+OHG4SUKxwAiTMU6h8J+p1Dg71Zu8+dxfoffqJSuQcnevQevsmbIZR6gZhByjQFIrIfqlRYhHOrBMtzrzrQHVsji3Ie9e6uGN+eGu/MbvN6CBXMxT1oAViUlIhSErCeM7RkzpqBa/AzQmBKFAcOqOfUXmvEyOiqASWurDEMz8BDbcQ6IeqFbRL5HpCIQq2Sxeha35pZmSiyUBn92Xha+K0Usix/5EEq2U1n5fmQdO9Kk4bZy/EPU0t9C285up/g8u0FHefx0D/3toV56rchNP7knGbQsACP0l9WG5DnBoFNE+sCYDkj5SsNS56EEwLvS/XUX8htdXRTMcatCGAG1LzsUvgycBbUiKwwkbgJEwSCpOLOC0jy5tOeBl8XyWBEQ7opB/8bmsVSw4hS1iw9vBiBmulWEXC6OlVVdSQUHFtGep38UKS1sMp4uoXuJTkb2U529vNtNYEKfTywAIpLDo3wUvJ452dwYVrb9FPibuOFxSkVkoyZhK/UVNFL31DMyAhLD4OPj+zVVLIaNx2Pla7fQ/L1PU2pPLl3IPkIdKfVUmw1Hk1KYGqhXuUDI8xhAgT05P1z0ROt36N3k31HdeQAWBTaXu6bTpv4a8rM3HQBHNshGgyLFLZdy6MGsqbSlrQqJ0ZsBCqR6lLVFdi4uLtFImg9ASMFqlb9zTkYQgMXcQqDyBILSocYgWQMQu9Mdpu7w0fskIjbLwPu8cjBZUMWq1Kz4njWcADa5TQK0qeNTZC5HL3JXAgBP3Dia1Nkrk+l7ASQc0Iz+3JxV+GajDTWHKT8tg6bm59LOkxuosauBrIEM2U/kmORmZtOU/AmUHI/cGSBkL95FLoeVzrWeo6L0sfRO1Vax7kXk+Cybl4E8Dhe9u6GO8gvHUmmeg4ryANJAEetBhHXttl20evE9dLbhIqWk9VFqXB6dbdlPR07socyUIpo/+XFcn4vU0ekX4EMmm4dBAPdo7gyZD7bzAM5H55OZDXTzvDFoU+GJa7wzzBNQ5HXoCWkxQIcVNDlAPnE83XyoTxKzmfI9DMDIeToxPAGx2Bi8T911CZ6UEyXqRhmNnA8+Flc6d4DyunnzrV3noqwsjcaNSxEFB4fKrYl13WT0pOSOp17psbkLQNRIMBUrEw8/5ugP2WIAkDgUG+QK4zugCjXy4n5D9uCaraArpZ85c06oXLHByEpXV18r5C4AGexiVVSUE9djuV3yQvg82WiZOnU8jR03jjZu3Ahg0SkAyLx5lYj8zBGGeVtbF+hXB2nOXKY/ptCe3Yfo5MnzYpiuFwBJB/1qQf4CeqvmbXFcMwDR0qN/e7iPJsIYO5DtpF+VualD3ffXE4AsOfRleNq9tH+5VMC6C0DU3WTGdQqApJ8pp4mbH6X9y14m2/F0sqCOQ+uyfSMGIMs3/zH1xXfR9jm/EQcXNT4uA0Ccvgxa0fEUbUn8iI7Vw6RUACSe4smDKJsFiDEWAHH7E2h55iTKcqXRe+d+fNsAkOUVSyg7OYN+D33bNCR+r0Tl8SP1++lYQ5XwtmsAYrO5aUnFAqhTxVMv6Jgs/JDoiqOapkNU03yYHp3yOdp5+ig1QbWKAciXV42l5KQ4amzuEc4IFxwFbb0tOEYyuQDeggAEPiBZdnYkQJL5dAsK73oaqa6ujpZO/xKiJj5qaOmlDVsVChU3WCQA4f49uCSVzjf006EaCRQjnFl3AciQtsjtUOmcT5LzVxYvzhdFE3sh7HA1AEQmrp+546lXdwFIjNtm2FQs8aCK9MjyIqYqjUfRtWgK05B36E22AufE3AfPUQMKRe3cuXcUencFdKxrFAkxvzR05GOoJPXBTny0IiFyzsi8EK4VcqsWLTQeJso65nGtqCijOXMq4bWNEzLXR4+eoilTJgivJo//9u1VdLzmHMUnuA3vNeeV6MgBA1724uoWpjPKuWSmZHHtkOQ8SbFaufoheu+Td8RnjkSkpIJHhdbVIz2ysk7CAM0orqDx+aX04bG15PF5EL1wQDVH7iOgapAMJHop9WIH/cXZID3SNkBvVI6hNbNy6SiKmNlTlZcTSkNpmZJi0tAoi51RXjiXhaMiiN8Y+3W5FecpSXGxEOXQtCsrEne1xj57Qx0ZIVq590+pJn8zncmXjhGRtM5/mXaVIL2WHAExqFswiIxohynaYCSpm+qdRqs5GYI7ygmbc6SSSg4tom1P/ChC6padpBGJ49wHHDcCHGkqmeqr7rOpHIJxHvKMoqhYeqH4QX7hqEgsChY7jR09STTn7Rfo/KSddKZiE7nOZ1BidSk1P7iLkAc9ZPMrNgVX2jCPMW/ohlSsNx65AA1qYAAobFoRSz3aguf5KsvBtQ6k0oP0RdpGW6nO10PeNqka5Q3K+YUraySYDyCPhCmLCVCNslt7KMOdRkvTc+lYdw9dvCABD9MVuWVbsg3alccD9SQ1Lt5+H+4xea/EJ8s+BpFobTiNOEKmwmJMterr1e+usPXcA6ogN64X40DhP27sjNLFckN2D3m65DESEjLFX25dbTJyaY9Po7hEGYV0pCZSc5uMyLiTMuihchSPbK6nHSdP0OfnLqJWTx/tOyOBv0OpdtkBGFbOWo1+guoGpa6z7YcoOzGffOCvbTr1ATmsTnpixlcRWemhk011tOdwI33lgUUYmxDoX7geuA85KuqEvJzHi+jH3o20fNpCSopPgOzueWrtOUvNnpOCQjwpZwUlOXOQ39Ej8j3MzRRYwFxj2Tp5gRfNS6G6+j46UxtOwuYx1bn95gitULOKjiSYogxih+p3voT6PcT705/93sh+GX00d1AvjBFCjBBUMUWPhQBCdN8A1AyqFdY1tkVO00jfddnZcMwuLoDIyBlhtN/KjSlkNTVtEfkrQyb3m074LvXq0qt/NwJiGpMrUsUaJB+EKUweyPlVV4e1zG+lm44jHvctXkgnTp6iCeNLETKF16hLFX8a8YkMMxoiHtCD8F5H0IfLAQ6tyMS7j6WGNYLDDrmpLlp48WKTqBdyqzd+kaampqDWzmp6++0P6MEHl4lIGud+OMHj5vyNThQdPHmilqoOnjIKmJkVsno8XQYY4ZegVvHRhhQbWFzgk1tnZyfoE/KF7ULyqNcvLU43wI0/JJfbnNI4dLldFA8LfXb+dMoFx3z7sV10tLYGQCke3HC5btAlDb4keFc1NSUfnN/v13lpeYOH1hTH0S9LnXQh3kZJKKCoy1p3W6Qx1uv1kBNV2Ln5AYKsCLtzs2cF0SdpjAYNZRsAMuSwyGXwqqlpb0+D7CesmyeO/0/6YNzPqc8lva8WVemZjWSLKmptdQ2QK10antGSvHKhIUoUUfmcDXcNOsyJ2to+KThRSaVHF9H6lQAgJglhtskU+ycs6SqMXHG0yD4wHUstN0sAR7Gr5Ia87WA/qN9033rBLjLbUYvf/w553T20Y+mLYj9Wr4NK/+tROvHCGqE85tOaD8Li0wcLfzaUwbjm80U1loxVY6w7cA5UOp/O4ZD74svZr6hSIUscTY9bSuVx5bSr+zBVeyQw7WvXeQtcfVLSlexxqZSG+VYMr/+elrNY4KYpiSk0JxEUpd0/Fuu4nHKeuyDt1Nun8hQhoRtSKlU9vSzpLkGDwg4AsmHJbAnm5UVg1To9bl1dYZqj0ymNQwYc+vnns4aNYBa1grkt1rEhd4Sbt98l6Lrceq3h/Mn0zCxQr8Rierzys9QLuuHGU4dp2fhpoEHF0+uHNgMwyRXifXvIhb4/POtb4uK/s+ffoVLlJcVmIzsXHrUm0/QxC2h81hTq8/cJadsjjYdpQtYscevFuaBrB/DBUsQHztdQeU4pqqe78Bzopk/PviLOJ8RV1dEyfV+gkgIHgIeFtmxGCXlubtxrxsQzgQcthYtVUpIstGJROn2yuQXODNl3Q1gMn82gIxYA4X6aFbOiQQDvT8iNmwqw8jKz7K5JgVf2O9bNYnICRYAHE+CRG6OZJH4jojooiBndrgaI3C6KVzwWs2Zl433juGoK2V3Vq0umlJzCPMdj/3RnLh22KtYgAIQNluXLFhOrRTU0SO3xW6VpJSzddx3R2QQQcvUULPPZ3wUgg80FnjezZ08TBi9TskZnvG/MzNPVz5988hFRfFMnl3u9yL9grypACCeNMwh5+w+brzsAyU3NprFpRVC6GUOnL56hTdVbhwQgbOmwElxer59WnWul50720No8J/1iXhY1JEmwMdoAJD6YRCvPPk+/L/8hePXaKFZ/rwMAyTs5g0pOzKct9//spgYg03Y8TpmN42jdIz+MmPATfvY5OvXcW8gN9193ADKAxOvJrsk03jGR3mnfTT1QuBoMgDyTl0J2WPjv1J+kRnijnUBDz+ROIH/vRTpw9C2AbwWebzEAkhqfSg9PX0VrqnZQeVY+TcwaQx8fPUo91B4BQBZOfAy0qTzafmoTtXYdlraxSprXAIQjIAUp0+hi10WakT+NMpM4CgNBCSTGxzlZ6YJlfTlnxUoXOhqpub2VanvXSSOHjXKIAYxLWkzJrkI4K+Lpw42N1NWsqFfDACAcDcnH/b5gViq2bQEQRF0PE1i+C0Ai3zWc67BiRdElEYMb80Ya2VFZcreyMlvkffj9lzJfhrP3u6pXdwHIcOaJWIepWDU1pwAgwnrwg24cA4hkZqbT/Hlz6MO1624ZQ7K8fAIVFxVeksPCSeiJ4O1u37F72ON3+RWHoGOhZsS1bldLvbpW/TL3h6VqJ04cB+rbvitQHLtWPRvefrV3zJzUz5SE7Ows+uxnVxn0j/7+fiG5y+BKRxa6QTV5+w8ysVRurykkICMptR0vF15QTVMdHCJZW67LFC9dJ8SaagUVRHqDbfCe9vpV/Q8VZWAVrCl5ZdTV101diFQ8NGcFnbl4jqoRBenolh5Rm6ph4AV9Zkx+nljWhShgVqGU52Uw0A0e+bcaguLf+pIEenlKMm0MtojfE1E0LWBRdBV8tqTIOe+DZ1fTe7wqYpMMUNPtkXQVe2o4WmDDC3ysZwpN9yym3+f8mxHt0NEWC1O0MuXLkCMgVigdceOoiEEh0pEHE0VLDaPxR8vTcm05o7aFescWnrx2ERBdwyO6P0O5w8xRD/7MfSyrXkEfV/yU+kWUiMdBWoalm5bRxUnV5MlSKktigAYoYI6GmKMzamvdp1BDuHcRnjp8cTTIqIR/QBmxIidFXoOeJheofnLefK74MVp7YT91+Hqpwy/pgD4U0bPaJW3PnRhPGdZsWp2LxGrcHxsa5eD7Wnro65VJ1Nh6hC62HJTHAs2qSakQxiFi4kRCObe+Pp5X8thpSPDm1tXVBnqSiughmSJMsXHDFpfzsb8PNWw48drUEnPtkMaV94+nFwILqpghBwedDqkIhzvM2KJDzV2b20EJWTIkxwJxjvh0emD8/dQf6Kfd9TW0csJi2ll7GPkcZ+FwSKAk1DsZl5pPuYnJIK7ZqKpuHbV2h6XJg1bZR0vIhTktr2cI71qLXfYhZPHQ+LRpUNWaQBf6G2ls4jghqbvpjAQwC4omI7KC4oZnPqEkqJaVuObhnkT9huwx9JMXq+Q+POo83NWYMZPDo2CKfAgaFp+zeDaFqKTQTaXF8bRxa7tYrtX3zBECSR1VE8u0L30ACyIPZsqW8fyPUfhP9NOkxmBQfsK9jfjEFCvZL9N1xWcjkMdgLCrh3KgzwuMN4Y7LteFGQu67r4C6kWOzT1euv+xeb94fteTupk3nUafq6r0/jZoAACAASURBVGqg3C04OPj1vRsBiTE2kop1P3344YahAcRlpHlZ0nbzlh03792lelY5a7p4wO5HQbZYnvfp06fiRWQzlLFGdkJ3AUj0+EUDooyMNCRtzxL1Vqqra0Y23Ndh68EAyJIlC5GQPgn5Hyfwwg2CO1tHq1bdL16+vI0GIb9/41Oo2GTT9Onj6c01G0SPGXxcKwCyrOxe2nxiJ3n6e2lKURnNLa/EOzlEa7a8hWWeYQGQCw0yaT4Xya9f8VjpS4e76IwrSD8eh/yWCUmjAkDua/ssOWCAfZz18g0BIHmnKmjccYzVAz8d9QjIaAAQpyeJFq39Fh0qXEdncnSuWhiAjKmaSUGHnxonmeTRrzMAWZn/IDX1QXSh5QS5bbk0KyOH4uDNbwII2N3SRQHMH1soRxqNwS5kh0gHDAOQVUVnaEz2dFGo7+ipd0SdnFsJgKwuW0WfnFpHcwvmAwy46M3qjeLcHihbQLlJqdQBpayzDXvpQpuqRm8qvjccAML7emTS18gHgz/BnkAHmg5ST5+NKgsmUgLA2UUobNU3n6cMRyb1IhG9JL+Q9lSfAbVN0rGuBoDwdrOmJIGOY6NtuzvvApAY7xdWvAoA2O7Zc2sxQGK9KpcvLxTSwYcOKbreFb5PwzVD1t7RBQcHG7a7AGSQkZk8ebJQ1jhy5PTQU24QELLo3vlUDxrWzSrNqxWvOju7Lgsu9HrNLa2jmNsSRce6DpGPoQz/oS/06K5xuUgMj/msWRVConbHjr3wcpqUWka3GyPeWzQAEZxrgAxWxJo/f7aogt7S0kJbt+4VoIJBCOe9CAUcAF+OYDDNJIAs49dflQCEmx4fD6ofa665yy19eex55No73Fpam2n10w+Lzxs2r6NuJQE6AO9tZk64XgD/npWUjuTWLNpXCy8oSNVJqNIcD2PlwVkr6PC5I7SzZp8hPWq1Byk9UyYO98H4q5w9U3w+fuI4vsvIijMN9Bir9FovOttJ//NYPyUjTP9ejpV+V2Cj+opU0DVkToqseq4Sx1Ul9QByWSwp0lNtQeTFpiI1sEppdd9XqNF6nna6PxL5INxsqcozzN/1vuDp1Z8tnNSuE9VVjgh7x628DppLRU3EFzQj6mHK8QhI+4wKz82giQ3z6eOpv4DyE9b1qbHnwmyqMjqEi0SzJoFHrz5zAW+lUozjxk5O18eP/turgs7CcazTLDTrgUnwmsuOYXxw/3epM76Rtpe9YuzGdwpJtiqImtFWQknd2XR27E5jmaSyyWsw0IxsAp1qpiMhfAj9O69WLweT5yL/J86VhVPVhp1t0otuwzsgpPKNAsh10jkeE5PG0eT0uZB7bqaixGK64GmiDkhT59iyKCvBTq+fclEbpGq59XQ3gFoUosmYU/0hqD/V99L0LCvNzg1RQ/NeFNTbSzpZPCUt1ajL0Yucw3iVAK4Hwu8NoN6NHDgWftDN7UzBPSjPow90QqdLzmOj7gRUpxIT5Rzje8zsqfeBdiTO36bymLiSeoKM9HUj0qGbIw55Vo4sWjpxNdX1XqDytDLaeHo7JHDraMaYSTQ9fyrtOLWGOvub0IdeUM7k/liEVjfdxwBLOCCCYSxXEsCE+exKzKR0dzbdV/CwULqqbmykSdnZ5ICz7GxLPQV7+8kLcHK+5TQtm76Cdh48RnuqLlIAohPyRKS33zKgJZHxxQ9ZYfU+l88n49CAhiqOgN/vuyeN2jvg4a+SeV8if0NFO0IqchvekgcYOSpK0jgiQiKOH14zOqk5IjcDz0hj1QhNark9Rz8Gy/uIeNdcEgFB/SEVsY3o8yBfLhcF4VyJnJx4oRR1tXSl4fTheqzDkrsFBYm0bl3dVR9u1iwWkeiHHXlr5gRf9YkPc8O7AOQyAyWpWDWgYslw65AtCoiwAhDng4xuIveQvRjWCsxnnzmzAjro9cMCSBqEnESdE/bMj05T0RAkVN6oZn7gx1K0uB50rVh90OMxblyxUMnat69qeJTA6zyQ/OLVUTNdzIyXacDA3bn//iU0YUIprVnzDsLyMpmaK6OPHVuMTwMAIDCEYJDv31eDf8fpic8upbraRhR6OivWZSNIHyMYksZ8Tw+UrzCHuXV0tlFaMfhLaH0wLvgft7SsNHhE5fEcKgl9euFU6sTvzT2t8OqHRC0WbvdMnkN5Gbn0zs6PQBFRhjaAhRdREm6JiQkIwUuPXlFxAXn8qs4BgEgSVH9EnwCUuM1KzaTHDtbSStBpelw2em2ciz4qcJK/NA8ebEkzGUjRylhIUlegIy7eRc44eS9wRGal92mqol10LGGXAUC0DcSAgtfhJgCf+iyAirKT3EUKrJgAiM4lEcdArr0GFWw7h3rkhrpwXkZvPi3qeoz+kPxTLAOwgeEsV8BnJealAYglAUQR5uJzf3AKVmlTir/KviSrM7xduDYK+qDsS3EKysIyA5C+aokoxMtKPTKWeD9PaYgc/CHhXwW4sGh1ID59BUDctVlU0F1Ox7I3GShI/KbzacyWn0ogF0BDZfuyUa7rttjaWD0oTPrXxnKnTVKx3L4uo6YIFyoMKLGA8oy5ND1jIfIOAtQLI9QBI7IfMr5cwyMR49Q2kEC/PaHGFTVpyCkpRmPsmDvWTMqP99KDefXU2nmSDtRsQH8kIGJw32cKI2n6Y5+qyNjfjwKZblnDwgKS04By8FgxAKEBJSeLQoYaeGgwz+sHlOAB196zK+AaQiFGXWulX90zaiqIYyA9hUIuOT69PXaqnLCIKnJnCIW5DihXba/dSf1Qdnp82sPU7qmlww3S0WA1F/UDYAqq5I9AUE0wrBNU4Ntn6aIBp5pYvK1tIs0eMwX5XAVQvBsgJ4CHH2PshcHX0tpE5zvrqCi3iLKS85AT0knvfroN9DiMr13ep3YLeG+8H7uXAr3yWcI0L9007Yq/M/gIQlCCGxvgDozL8sWZdAy5YGdq5TNiwKTaZ2T666TyaMCgJql5ChoHjvpgpkgZKgOmdcwFjyPUHmPskI+nQaXe71C0q0H7FaWmdbvI7fL56gT6q1HvYkcSt5KiVry7y+8WHBxsAmH5XQBymcFhKtbixQwgdg3PAx0jEsJ1HiaVT6TRS+S+TIeH+VN0svkwNxOSqjrBfnRAyF0AwmN/OQDCv3O0gKMhHKlilaybKUF9OAAkLy8XilgPixf3FlAST5w4I6ZcaWkJMU1LepMHqLrqOBUWjcHDP4k+XrsTNUSkkT9aAMQOD+TyKffR9rP7YEygmrIJgLgdKJa2eDVtPbKLmrok0Bi4SgCSh7yRCx21Yh8r+t302TN99MB5H+0vSqS3c0L0RqlrWADkMe9z9Dv6CYUS+m8IAGHS/Oda/pTWJP/rTQVAJvhn0szAcno37qfUB+nawQBIoMlKC84/STsKESHR6kDXGYCkuMfQ8vwnYOzaqQdFNvtgpNY0BSg5DvkdHvj30yZSTYMqImgCIM+UhKi6K5Emp/SD5tdOx2rfRS0KFO27RQDII7OeAiBwIUE8njac2gIp3E4BQGYVTqPJSLBfd/S/qCR9OtW2QHBDRY7ApboiAJKXvIBmF0yheHucyP/wIwrS2t6GAEaIjjXvQ1J6Ak0prIAUbyr9As4PbqMFQISRmgKgNT2V9h7sEMUM72QAwuCjsjLntpDb1Qn0VVUtdOGCCgcP10ji9zkACAOYRQszaNOmTXepV3cByBXMnqhVy8rKYChNoPXrtwy9k0GoWJxjwR6wqiqZIHcjGyebZ6SngdNYc1Xyuhw5YVrNqBZcvAaSu9dijK9HNCRWv/m4HF2YNm2SKA65Z88BRBLCspfX4lyH2qeOdpgjHXoblvI0KB3wInP07NlnPy+keDna8ZvfrBFhaW6JSMJ9/PFVIsIg5XZtItKz7uN9EdWZdVVnltzVLTFJlffGguZmmWicUOCmlHTpzWRaUlObBBNuRBfGZhbD8EumqvMyHB4ClUjTUxISEunzix+h7dW7wdmXPCAGVz2qfogXtRgCKnF87IRCUb+EG9ce4ORybs3dcjsGIIk4V26VsyupfPIk8bnv739BFeCgz2/w0Xv5NnplrJ2qxqNomqoNwjLAfSriMjl/Ms0OLKFX6adIsPeTDVWEZafkHzvqmfigKiYaxo3PhZtzjEmlRTNGOCqgPgsWk6bk+OHV9crt2Aa0eOUxdETCCq/3k84X6PW+n+N3GHj6ePAbKBYO2dwq6RUee1uiopchgjRgk84FO/+OhGP5BZQW7djW3cTfkFdFnBBZGeDqc9wH3lz5J1g6lhuv5WxIpEcTX6D9vnV0InhA7heH0LQpC6JJYUldopkNK+l45mbyqOvIkRKL4XYO07H0vW1tt2N38sBBHicll8yRAx318HeHK9rbFNfM7+wnZ4uMTgRwnj6HnBMB0PsS7GU0I3syFcNT347reyh5HLX2yuhE3bHzNHHKdHkeaN6AlyrpFCIgvYiYELWiC8nowysIjpRf+CneI3I9vqe0I6IX95JdST3rZU5E/OyqxgbfoyEVOTQmEJ8f7k09tk7IU3PjyErvgBRTCOC66Ogcf/epucL0QG5xiS4IN8jzLCuYRhPy5iLqkgSZXo64DFBjz0VKdqfQ+iOviXUskHedmF1J43Lk+XLNDm5cqf3TY5Ca7uozKEShkA6xJYNGJZN/B6zxqCIvow1BSw6tmryc2vo6qBl+ivKsLEQXWxBxaaALPccp0ZlJC8tWiHWrTpwAjUbRIEnxBLEccVrZL8wHHRUIBuyI4CmZXTHjNI0tfF9xvSLRHzgxsjNRnO6eLPoEqlodXXIsxJwxR3bEypHJ/hYFJCMoVqZK5mbJXrnTqH1Ab9kc+Qivou5BcV6arorIozq8yL9Tc3q0Ih+6QN+mTRdgbKsxMDp9631gxSsGITt2hEURhnMWLAzCLRGZXIsfyKeTpw/RsWPHhrPpHbvO3QjIMC79okWLyOPxXHU+yLWhLw2j41GrMBBiA3ak0Rit8jWq1LKbHISMFvgYaY2R/PxcmjFjKmhzZ0XxwhvddEI590ODEv6rDSH+nb8z8F22bJGIdlxEgcs9e6pAaZKgYdWqz1BubpYwAsz1WF566RUAAA9lZYyFgSkBi94vq1LptyrnallVPoQ72wXzURoInv5uciVLQ4b3O7ekkg7X1aAQmuRtcwRE99ntctMTC1ehdoCXTtSdpl1H94qaCImq1ogXOTi9PkldKSwsgKEmjc0L9RcoTRVB9KgaDXYAl0oUYeTmBU3GBk8pt4PVVaB4IO8EOSJfbbPTovM9NLWxj7Zm2emDPAftyndRbabs+4yUOZRvHUt/aP81ePpOw8DUFCrOmQm65ZgEkXOg8xNEkUCxVJ4fN/aaa0BoQ9+08hG0mPCbNO6DXqyrDH6ryjNhAPJF95/Qbzw/HhUAEmhCLxU1SdddELQmZdv5cToGfx70IEAJ0Tdt+DMo+Vz8t5Ez0USfel81UFWoA4BHGXi8Oy7oyI3HapLvHmqynaYOp5S0GhCXXoEccL70uPG4cGNAYQCQXreR68Feda6sLbbmOa3oaDZFy7INQLwAhgc3V4MTilxyXY8DoBJ5XNySEQ1ZMm4p9Q/4aa9TqmQdO95IOUmSY+5OgUQs5MjKAS7ynXG0u6GDCqHoVp7spl2NHmo59kvMAwlcGJT6MVe5cdc74YHnZmIoIYdRnpMbaNGcyxFUIM8HYGJDAUCxDu4hbvp+EH33dyCCIWlKQYCA7l4J/lPSZR+41kjluNWUm1oirpEf3D2ugdPc1UJjc8bhcw/19HfR/rotVJE/D/PUK9ble+3gmY+prvUQima6aMWUb4OW1k27zvwX9UHQgVtoQI5ZwBLEeKs8LBRyREUTsXzGmEoqzsqm3+7aiUT0MtDf/HS6G3TpbllH6bEZ36D2Nj+99l4Ncj4QcfRL1THx/MW1MjfETVDoUAoBiGOTUs7D/NFgleeXvofwSawn5hxA3Fio4JVDeOKTjQ0y7yEafIidhgGMBfS7WHkU5kKEui+8nvnamftt0UVf1EKRs6I+R+d8mGlXVws8zH3SnzVVaSQqUREX4wZ/uVoamRxvOfozZwYhUpAA5szmG3w2N//h7wKQYVwjNkQeffRRUZ+BK6letg0SBbkmkYNh9F2vsnjRAkQ8usGrxwOZyb0jbEzjmlYxZfSkhu8CkGFfkbg4N8Ld04SBfKMT1IcLQPjknn/+OZGoyYB85879APRS4Wvu3EpUTi8Xn/lBzi96pvh99NFGkaA+GgAkDhSrWUUzaO3B9Ual52gAEmeLo7Li8aiQPo5+9c5L1wyA8HlmZEm5VFdtA93TGqCFLQF6qCFAXXAKf1CEPIEJC+lIfiat6Xv7hgKQJ53P03t9v6UeGIgjjYCMFIB8xvkMJVpSaA0AkcAYysN7OQBSGJgM43iALrhk1OtGApDcpFJaVnY/Umig8IbkGIZBXX0+1KtooHOQvLUl5QsAwi0dFK2F8LTbOLcFK/YC/Gze/uObDoCUIKKRl1pK+8+AaoIK59y6AAa+fN9zwut/urlGVDcvzZokjG6+v5u6ztOu46+LdRmA5KdMpEkFD9DxBqiZNajo5CAAZPmURQBCPVSSVUhbjh+jPACnJHccHW7d9/+z997BcV13uuCvczdyzhkgQCTmTDFTEiVKlpUcZNnj9MYTqt6bqTc1+3b3zc5/u1XvVW29LdfksT2eZEtjWzmSYhajmInAABA554yO+/1O6L4AEUmAAimcKhaa3bfvPffc293nO78vgOLWTyMQtnN7uuQ18o656N/fqVh0AMLH27IxDpNOK30GEPJVASDa4enixfYJ6eDiAjyC7UEqORqAJCZy8nsSvfPOOxN0kI/gcDyULi8DkDkOcxLcNVgPwjeWxSJXgGZsUwARrb347MiJBQEBs3WBX9fAp76hESvmt+fyljlvs/BBhTj0EgMiC1X54EGVTimhUvxUq2CTS/L8Pv3DPfnC5OdnCx0FV0NqaurnfN0edENd1dB9m7w/7YLFz/NjBkrcMjLS6Omn94hx+M1v3g3SyCIiIkDDeoa3FtSiQ4eOoUrSKZLOV6zIoZuo9LDTj7F5QZXA2qB4isfHblf2pQAs2t7XGwMXHLesEqwpXC1Ws2vb62hMUabsmOyxCw83XgEOQyYBO2I9ueYJ6uzroc8uHhcJy9y8WL31w6WLW3RMFN4nJ1vjWE3Nys4Sj7XbVRgAYne3tG1cu60coaQyd8BqA21GR4grTgSfQyBc7tfmsFLJgI+2tnvo9Y4YWtHYTKeTYPeJbIZPsu1UGYc19jhZFXBzxgOqBNz8WHW1qFh0QcvS7lHK7ciKKocPgW2i4fbTNCdHBp6Dk5F4mulGWpIV/BugH6T/F/pF4/8S72P3J72t2S6PbVF//dDLmJ0hCpZ23QrwCrb+LsQ2U1VAvK3yfSaYUXDWhXiMrukAPu7vqqjtVBK5gd5u/AekbA9hLJlKpc6fx1B9rvyocJhRcZOnGqBYrGzHWlKp1ittei1CVK36GQCFT42RpqUwKFUmYvLzOmpYrDGwaLQ43QRKIbd4OEpZlCJ/fACCbVWdGkSexYjy2CjJeRIVgDS6dOMjsickU4QjkuIjMigpUlZDbiMTp5UrUWgrce9n4N9vG/rpa6lmckLncPj8P4nXuHlxPaWbEgvwuSKiV/VV1Qhjw5k74nVsplfAxyBSNy7Q6zHUlRBB7VKGBqMjZoqN5sA/aCdGQwtvAYu89yNiYczQLTnyTgAmFruLsXCk0hOr9ohS3Jk7H9PG3H2w4XXSpZpPRYWluecWtlLXAGnrTuT1PFH0E+SMuOhQxf8U+3CPy30FQGjx+EMuVc+teVlUrW41NYLZ56OE2DjQsAbpSsunclx8sm/Pl/+Erla20vVbbTTQjSwevzSpEJUIk9zGF5AaM3lPyGa1ob7hkdUgM8TqAZ+sxBgrEcEKCLtd6e9z/N2wPlYESp49NxV1h6tt8kaY/L2vqVTG6pNxm2D1AseY0oHKKvcrMXnoXHTeh3GRiGlwD9L08R+noEEeDz6fZ57Jgctn132BKR53q/WaWKhm3UdHxxwy5B7kQjwm710GIPO4kDolnUtrTqf6Qpvu/dNUQjjYLxw/DGfPfTGPI9/fpiyAz8/LpYbGpgV0rprYF6Z18USRaV0L2r5kILKQwMM4LlPtdzZQMtP7dTWEt7l48drczBIW4EIFOfNM6ZlkO6mpVHwYfqx/YHlCtGfPDsrLyxKrQz/96T+InqSmpiJ3Z6cAAZGR4VRX10RHj54QuhF+79//3c8hxJeTEE5TFz+2oBXpSRNbkBq1ITocjPUbVvXj/NRTu+jq1UoaDh8GOJCudmxxrOeUDhe472NyQpeZlEr71m2jps42Onn1tHgugHMcU3a6Ttj/st2tOD+QQlKTJU0lHrk/3LphV909JH+A8vPz4MgjOfXsVBVQK9x9fbIP9lgLheOcuTHYcSuQ873S79MJOAWl3r1FByFa3owQrMwhP72xwkGDmPQfjwlQdZxTPOZJtB0TPG4jQ6MAJLJvFuV8xPoQU6zWi4QACGf7BCf82A2n1HMLcstxdt/K/REdaf2A+n3dIeMqTHxNetKmpCkMMoJ2qZgJWRUfmifHIC+J/fpAG9K0OU154q9Jff8bAch4m5ciYHohxtWZQvtzvkGnGj+As5FcROGgRj3XYkMBoddAY9BhBzjlxpzsMHMUFYZtoXNDH8jnmGevKFoMVLwD2klMvCzBrKZ+YUw0d943Pi5W8rlZg969+I86blI33MwUuPRBAzGGibXYnxNmB2qMxv16AhqOlX8J5obc8rptXbmXYsITqL67AveAm7LjVlJUeAwdrf6IRj2jsOdNpLGmKzRikS5ZbgBrM3Qi3Jgaxja03OyKg8VAQn9GxwHqAgbnKnmmDDpD1DWLkbulN+B9j0s9lQWalnHlz6wx9Ji6V/l1r88JapXcdtfaPRTrSgIla5xO13xET5V+k4bHB+jTq/8s+8g2zcq62mQJTYifWf3ncLAboEPXoXUxzKPN0KVwi7KsgugclLrObtArPdBqddG+tevogyvv07gvNOmPxG/zzsKv0d/9UgY4uodCWjGLCY9V2J7JKill7G5ltUs6m8mHz7BZPg5BUYwV43q+fw2NNSDBxs5YuLz796RS9c1eulsn6ZrB1YAJb9QQV37WjMBDbzYvAKLeZDFQsoxuVwLABELajPv5bZsMfDjlfGjIPW+dxIQBXEL/2bEjHTR7z7yDE02KwhoIXCCm6vf29kJfa8gdWkLnuBS7sgxA5nlV2Jq3traW6utnCdmZBoDw4fZiElYPisli5oPk5mRRaWnxQ7EALi8rETaqFy/JL/wFacsAZMphnO7H42FXQ+4XgJhBKXn99VdFleKv/upngmLFAISzQbQQXbti8TFOnDhLlRU3HgiAcLDj6tUlgvYF7eqsAIQ56uU5hbQyK5/ePPq2uA4PG4B8v+yH9MtbPxPHtiNlehSTpUgIwXdAR1HW46PNzW4q7wvQAADIjWgLwIiDziTb6Qubj7RMf6EAyNWe81Q7Uv2lABCXNYIO5n+PKjrP4x/yPLTmYo4AhMdvc9SLdGJACaGXKADJSVpBq3M3CW3HiGeIwjGZtwDosCj9o4rfifsgYbh3yQOQMEc4PbXhoHClah9oplttF+npsm/TzeZLVNEkjVymAyClac9QWlwxNQOExbhS6Yumj+Ce1YYFrnhKiyygjLBVyEoZoeqmMarvAs3rQAH1jwzTZ5UfoYohqxncyjM2UVJYDv3yDSkAflgAhMFGWJiVnn06HQtyrQBKXGkxmELoDgYebQDCQYPjCNK8fFlq+B71xnkfeXnRsMutm/epaABSWDiAfeQtW+7OcwSXAcg8B4xXcffvR6gRJjP9/XqVY5qdTANCePJ14Ol9qIJcmF1TMs/+8eZclWDay1W4bo2OynLzYjc+JrfHAYTczwrRfMd3NjH65BWnufSJ7XpZG8J2vZw+/rDCC/UKnq6ETBZNGisk0dHREKQX0tat61HqroMY/TosC6OECL24uFBRtuwiOZ1XBw8fPkFtrS1BMXBWlqQ7VVXdJBccd7ixo5YOhmPr7BEIX7m9/PLL+JyeQzBWHLX3dlBjeyucavowoZGiVm4eq1yBZYteWDqJxzr074Un9gh60/W7VXSr8Q4mhXJFfgzZH35FadqwYR1cu6TAOS5WVUD6ISwGZZNbO8LRXErg24rzcKXJyqmugDjgPhQeLSsg/chI4bySlYkrIbJdTb+u/VfxPAMQY+YHP8dGPCNDY5Qx6gMQ8dFqZHhs63ZT6YCH+rESez3SQhWRNjoeD/tXbF8VKVeRfVgN11UhPk/t6MP7t6o8En3+LCp+ufg1utFxhRpGa4Som5sITwyqXVUNCf/X4n/UQsimbW+5iqC2ZS2GDlrUVQSmV7GInpsJNLIRpSNgylh6VCY9mfcNqutHgFzbZ+SES5dHUer4+40zH7h5sBKPGo94zK5NFkX50640K+3b6fbAdepzd4qqia7eWFAJMakqUbCaAk2GboLVp8XtrF9Qc1wWfTOQ5mYxnGeEqpDwOQUdiNhpSc03HYqK5fPAUcsk7yXItDEmDtqz7idCxH381ltyLPr9tLZoB6prK6ilrYLu1JyExgH3tk9SLZlyqCtV7Cw3uTld7Con+8iaP7/axvg9gtpksJ9aF2i1htyVONjO71Ehgfgts4dN1A5243PmQaaJ6K/fQUnJsQj6TKdVWduwqm+mC43vksMfD6H6XnrnHOyklXuUyRAsyEW3gBpLH1zg9pb9EQCKXeSlDEPEPgIhfCQcrTj3Z2TES1cazHjejAUCAI28JDp67Sq14/MWFimNJfqhpXrxia9Ra1cHvacmlP4xjIVXVlBNtg5UT9U5gR7HjUXnZp+kwXHfFLMR30H4PtABfZ6QcD34/TZBbB4CGjExdlqzKpauXO2c1hXKrIJ0jNUPI3V1qqr4XCrl+s4O5gAAIABJREFUfP3EOaHqEeynofphvE/m8psy+XeIwQe3+TpE3XODLpEnkpJYs5EBan3NvIMT2XTCZxuFHbMTTmgp+K06fA9VeImc5pLtxjIAuY9Lk5ubi8lS6ezWvDNUQbST1MeffLZgehCRnr12lfhhehgUr8lDx8nvI+DGLxgI+ZKqIHP5Yr6P22bCWxYDgOgDcHBhVlY6aHfND8Upa74AhPvJ2o5169aAdgU6EyZxTCFha+edO7cJ5yt+zoVEZQZTDGDqQcu6efMWzmv+ACQ/P4POXrsEp53xeQGQFZmZtDa3hAYBON45+eFDAyBbs7ZQSmQKvdUghbozARCxAeZRnLkgJlDAAwlYFS6HlmTVQIBSEUi3CyL3rDE/9YM2dT3cTAOw9K2IsIrqyfUIk3j+RgRSracAIK+v+jFdbjtHtbA2fZgAJCuikPbmvkC3e67RpY5j4tzuF4DkWNZQ13g7tY7ULUkAkpFcTjkpm+h45b8BA6uJMgCIJeCmJ3f8J2pquUp19ecfCQCyIWc3RYclAjj00rW2Q5TsLKOitDX03oW/nRMAGfdKYJYTX0Jr83bS4MAQqI+wGUbIodsfSVdqxqh/2EcZ8WO0vTyD/unwpxTuMgcByNacvRTmDKM3D79Fva0SVDxsAMLHzM120UqsrB8+0jjlxPZRBCAMPsLDbQ+UDP6gv5sL+X4tor9fBy8NQJ55Mp+qq65gQU3mWy23uY/AMgCZ+1hN2JL5fsw7v3VLBo7N2KYBImxNmoaQtiNHH9yujcXm69evppbWdkw6WeT38Ju2G+ZJ44KBED6NhwREHgbwMF6VycebywrXXPtodMq6fr1qUSptM91henWWV1b1Y9Z9aLtPXp175pl9lAOqIGsyOOn97t16aCZyYdf7BJ7rA50B1QHYGfJ9derkWWhD6gFOJO+dnxuG3oFbdHQsBO1SDJucnAw+t1yVZetsBjrh4S4EIF4Qz7EmY1itsvdTb3BSPe7FirLi6nsx8eMWGRVObug+vvPUS3Ts8llY7kq7VB/OyQaxPLe4qDiKsUqLzzGH7MPBZw/SL/5B0qdYMBsJcTu3lrFOOH5tFI89SjfT0dkO4atctRwcHqAx2xA9t/IgskXc9ClEu6LxirvSVGiOP1cNRgZVdRMr3TYAC3E8ABAvAt24RYXL42ZmZNItVIzSoXFJH/JQHMBd6aCHEmHBuqJnhCJRbSgZcAsgciLWSrGgV5yKguQcx8zN3kiXXB66CcvUylgbDXLGB9aMdSVjDNqI4IGVxS4DRluwv1j21ynt+LVxwFKYW0BVPXzg8nNuBLdxrNLzyndGdAFtzTpINZ3X6UL9p1ixliv5dqzuattcb/tI0BaXCyGsJ+fGq9fBiosCVNkxZRhAG93qv0x2E1bDg9/H0GeoVWyT6qMQR/fK8YNnwISmZQkqvkK8xpbL3BiEu1SBoBe8cKu6h2y4z+EtIIdIrbx7UQHRRibj5k5oCxzQzNhhAU0UGyMrZ8ODA2Klfm3xTooMj6Xj59+X+1D6BDdxNUf1iCsVwbySoIQ+lG2B6+E0aDx0RXJIfX7Eeaj72WKogBhNM0bx+TLLrgVF7GCHYbhCg1SWv4bWZO4TlZzPqv5ZBAyGmWJod9m36OPLP6cxVDjkDtxwAZPVBx5jrxLJ8Or98LAsE0Xb4yk/rghCcSvZnLFUmJFEN+sH6DTC4QZRCRlDpe8PXsuHTmuAmrobKTHGSi09bfTk6j10/IsqqrzdTt6+TLEvM+eW2GSV0ufh+zGUBSIHNRzjarjYMEPghjQXgCb9PO4Lj9RymXSODj5soe9sA9WKBSNo69YmohIaRh99Mr1BiA3mAvo68nWZXD2ebqFqSjE69y2Y/YF7Y5rKh7wIoTbdb4rxGAw+YmOdWOVvmHelYPLxlsr/WXTe2DgIzYY0DJlvs+B7pGxVAPTgqGXL3fkOntp+GYDc58AxBeDJJ5+EsPUqJktzDIWbAohs2byBhuHEc/26tB+8n8bVlKLCAmpsalk0sflc+/Uog5C5Tu7nOhbz3Y6Pv5AghI+fmpqESsMqcV9UVd1ZsGrbXM/NaPnM5+aAgJsbP++CyPi1116ipibOBbkiwgTZbW7DhtVUWAhrz8uXKS0tTfxjoa0HE+v335di4r6+ASGi5cZidB0omAtnMN1Yq7V2bQkcSbqFsJ3bypUrRVWFG7+esTJdPO7ERNyOKoBoimrEAYGDg/20e90minRF0HvHPpEvIwNCT059WKkuWSmDBrX71qWLFykhQboH8WTFlSjPubsfx1ATcHbE4sZzmTwYRXCrH6jBeRdSecxK+qLmMt1urxHPC8qTmtA7YTnKzef2IQVcUUABQMwKpHN2hgsrwNyGsHrMjSfuTgVyGD4o3aTQdIyiusNtbHyEElzIaxkEkQqg4gmIsxmArIsppDQ4uvSN9QC0+ChaTbLPxEsAVodT+8/lmLBhzHRYohuOYdMBEJuabJpUcKJvHGBOTf68oC6lRubBEel5qmm7hqyIY+IY8KISfz19EL+rOTcDGTcHh/DrHHyp9ufBuOh7QYvGoxMSKQmg5mbPZWkVpEQyXkyUtbOZdlRj8KL19Q4MozLUkiBaTTx5/yIoEU1fc/7rVoYHfiAJszonC6g7NmVY4FBVqmFkUlht8hpZzM1yR2iwKMA9Lh8H/Hx/BAAcIujAjh/Roc//WVDOgmGIlu4g7VB8Z6jrP1G8LPdlg/GB7ufo8FDwO0BkVqhb3kgFssOyOtingBxjdyQokWqO7XWri4DPn1Pda3x77it7HVXCSKpoPUkt/TKjKC28jEoyN9DHV/8FTlrSeMGoiwhgsDl5hZsJhgEWmEukh+dRgjOdanrqASwyaWV6Dl2o7kY2Txd5euX9T+YRKi920K4NWfgsmnEvMGXTRLWN7XT8QhUNdUk6JDcLAIcPJgrBpih6sCqTx2UqHqwHZEP2iw4fBD0v4JPnj7sPYyw/byYdljlB38FC73upcFs2QS+Be/Lylen1EroaYgQfs/0WzQpAdLp86KxnfDRTRf5xBB/r1iWJas7Jk6HP3xyHCvRSeb8mpbVCW7garo2Hli135zp4k7ZbBiD3OXD8NuabszXvnPQg4pvrXkEa/zDs27sTVp0V4JLPImyfoq86j2NBQwEfYEz4rRqEtLS2LZz170Oogsz2pf+AwzLr2xcDgOjrUVxcADCSDKBbJZLGH1abCYDwpCcuLhZajedgu9tBv/vd+wKAJMBN6qmnduNL3S243zyZ98DFh1e65wNAGhrq8fnchOrHF1hZlZWT+wEgEa4wennPM/TRycNIVu9adACyJraU3jz9FrnVKvrDAiAOaEa4aTthTtf+xtrvUUPfXbrY+jm0E9re1k/b++R3WTIqJ28g1X2hAMhL6/6Y6jqrkBPxCSoHclL4oADEDo72uswDdLr540cOgPD5H3jix9TeXU8Vd84uWQCSE19Iq3P2UF3XdapBJoduWZFrqSh9DX0EB6zZAEisM5+yI4uodxx6LbgJOVC1eWrVXrpQ1U1nKyWAMAKQiOhxWPciYyQjmmrqWykCFdOeflmlWCoAhGk+u+Cw1Ng0iNBJqVOZ3JYyACkri0fwKkIWH6PKR3p6BNgiSUJ0LkD4PBsDkOgYB23bES8sd/v6pr6u89ztV3LzZQDygJed9SA8qWEB0v3mgzB9qrRsJVXcqEZYYMjNY7aufRli89n6pF9ftPT3rwAQ0WM43SrX5GswV+DElbJ168pRaegW2pCHJVI3+tjrlVimG/Djb37zRSFC5/93dvYgfPCoOL0f/vA18berq0uAEj7HgoJC+n/+7/8hnm9v74RwXQoi+/uGRRmcW1tHazB3hO1+o6MjQZOsA61rr3id/dk/+URWMrjpSsUoaFsWRd3SWRUeL8Ttilb01KYdlBKXQB+dOkopyWmgf8ll9PrKOuHkxW3Lpi3ib3V1NaWnpsn+d7QHKWgme1jwx0qvHLOpRXqxPA8bqhRO5JCUZOXQ+6eOwNJRHoNXdsehX+EWniVBAldAxkblc5zerbM9UpKTqK1FLmRERUiR/jCL21XFhXMKzEqDP7kCohdIOOeEG2eo7C8+KB4fq/0QjkzyPL0QfbPYWzxWpQC28GUBvX6fXkVmd7xguQA0J4euxExRAbH57PT8xj+k3378/zF3DVUCBXgUPcrtHg1STOywZvUo+pSk+Mn+MEidbAttwqr6xqKDdL4W+UucnYHKBzc/KCocjMnNqqoUFisqOarswaJpKyhh3Pi5gEpCF6BaidNtSkzOfRhS1SnxBnVPRHGFQHCV0MMgTcpBXou8tnwMlwJaHqzij3O+C1oAq+96Ylq6YjNlp66hIxf+LljJGEH1RxsviH0rKhhXgMR1Aa1On4cZlRn9uXOj2j5sENqLjdH4cyL6gz6OI81c71N/t/D7B0meR5hDp4qjboT+r87aSblJxaDMXUHw4GXUbZAloooB/Nl4YcOPqLW/ni7WHRbvH0P+hlUL9nHd7GZ8BlwrKdqWTHf6qmjQ3Uee0Rh6bsNeuFwN0lvvy6rHKGd8QIAebGZJQbQ7h+F0pSsV8lXsNWgQ4EGIZrBZMT4qMyfIucTxzaoawmkdQdcAlRckBwbXyz+JquOHecQcaU6vvFRAZ5AP0twsq5JTNgOdTb8+LU2X7z9dDtRZJCLl/d4qzPQHnPmV+00Fv9/jPYz3cdjgmjWJdAUVqb6+kDXxXI9tQ4WMbBeEERF/zy/rPuY6clNvtwxAHmz8xLu3bJETjytXZLLzjG0aPch8Qgr5x4DzRCKQv3EGwt2FSDafrdv38/qjDEKm+wG4n3G43/fMFYDw/ucKQnjb7OwMKirKFyL1O3fqFuX+MVI6WPuhG08cdX8TkQb+zDP7BT2M9VB8H/f09KEsfpZeeumg+D/rrPhLfuPGjTLDQfzomuja1WqYQBwR+yotKQeXV5bSmd+vPw9btqwBMGEqBsLPmuXr/Je1IdyY8hWhdBI8UbZA98CtH7Qrbq6EkFuWE5PEZ7ftweTWS+8c+pSyMiXAqL1WJ8KnuH3t+efF31/84hcCeOhjbN68WTz+7Njngk7GradHBrsxANG0GnasS01LoLVrSrCydiWoVfFHc6CiyinQrkt4l1dlOzgAWv78z/9M7O8/3vwPUO0knTPGKgXNY5EDEwAI06242XAt/GrC4kR44tCIXPzwIheBG89pd5c/LR4fufE+RcfJ/Q2zC5ia/OvMFRvoaloXwgAFefZiWztAic5L8LN2Rk3orWohgalYbDfLjSfdRgCis1aCxwB1xqTocTyxxRRbvG8ifQRHVvoakzl0rxVnbqWmrlvUBSvbYIPDUUCdK8da6nMW6ePi/JFxY1Igj6k5hglfUHOhTMB0ECS/bxC0KbPab5TLBqAoJ642Bag4I0WfE19XZY4lMvKmyoTg9z6348/oc9CY+oZbgv0ch5ZE7hfjosZCTqA5L4f7rcd1YvhpQLmH8fuCwES5izHVUTf+TIQyYXxwjFO0MQXQwp1mWgHxfEpMHtW0X6CmPhV0iwm+/gwGQLl7ZtV3kYvTSqfqpamCySZ5fCziTXOWU6wpi9pGblH7WBMocWFUlr6OilJLhQXxP/1HN2hp8rhjnpBOI4DUczLrTCC8qChH2u2LdR82Bhs8FkxV9Gq9DO4JFeBIihInO6VERF5cZ0XtDCDwMgSeQ0GMFFD3kBdATAfFBEdt6gciZfsJ2POeap5+4jsFALlnb4Yg23uPNNGlbJYuzfjy4wg+5hs2yPe+/p6zkbw/nNAFlW6Rn7uzZ88+yBAvv5c/dvhnyHddHpP7HQHOB2loaBWp1DO2GZyxGFQkgn4ykyidRbzbtm4UPPYFFXrf74nP8j7m+TPF7PLlaxDxSiHgA7eHUAXRfZzPxP6Bz2vSDhYLgPBhWKReXLwCFYA4UQ1hMLKQbS4AhAXnu3dvozfeeIfKUAHk/jBVivNA9Ljzftjmlifu7LAWGckrtVL8ycDmxPHPMYm03QNAnJgQl5cXQTgpnXAWAoBsLVtHybDafe/oYYqPl3a6Cw1Adu3eiEm7nc6cvr4kAMjeVQfEeR6+/t5DASAH1/+Ejp/7D+oZaAuGPS4EAMlOKhVamtpOqU0Q7RECIDtBhfNAj3C24lei6wwOv2wAkpWQQeVZe+lO+yVq6rkaBIRcYdAAJCduNTQca+nYrX+nfrcScQOAxFtzKd1eTsOBHmoZuInKmIu25j9Pdzuhg0opFZ//Y1Uf060rqx8LAMLXLDsrEiYY0XTyVMvU1J8lAkCysiJglpFKH354V1gfPy6NReftMK+4dGluFOSpAEhxEap1edblvI8FuimWAcgCDSSvZD777LNYvT03ez6I+PGbmnvIonSeWE0FLpiqtWXLBqqoqKamZrkS9ii0yMgI2rVzu9C58Gr3grVlIDLlUM4VNPEkngHIqlUl4p67dq2KBgZmybaZ48XTK8QMIIwVEO2Cxav93M8f//i7+EG4LgAEC+Z37domwAVrP4aGBikxMUmsCnN2BVPG/uHvpbsUVx3XwfWNV2n5WCxK/+yzk1j9lkL3zEwkDqKFw0GIm644cC4H07q4MXc3KkoCCe4jAx9u/T7J6eWE8vTUDPG4626XAEc7dmyklIxEOnr4lABETJt67TVJFzuPzBFuDXDrio+XItiWlha4+Mj9couIkFWVEVBhuHHehaZw2VHJOPjcLlRmeun82UqKjZNUKF5s4PHgxoBevA+r/Po68z7NFk298VLnmEyF1hUQzozQq+/MfOkfkCu4XPXQ30Pj46OAdUpZHVzV9VFBYTEV5ZbSyYqPyI7VfG4DqBCxgJsbp7dzY2G7T1GlWNDtVNZPXAHRq8gephcpBopDraKzi5ReZWdm0MFdP6Lb9ReprvU68lYkxUYDEGO6N09wx5UYWGQe6K7jngpSj5QQnLsYH5WGZPVoAJAKCPbFbtXqtUpC14JipMjr0+f70Aa7Ym6iGqIT5rlmpShP2qGLtxkbl9fcEtkVrMIwxUux1aQbE++Lz0mNNVc9rCqvQ3Qp6GKEF7TtFp5PTVhJG4qfp0MX/6fYB79vDLko3BygeU2unDAFa5xttdCM9wqL1X2gFor36WASNRz8h885WN1haY+u+nC/tU0z7lNue8u+S30jzVTRfAiVNGSbkMplgYDe7ZXXbmP+1yk1Kps+rPhbFCGGyGWOoQznegh57dQ8eokGPYPiGBH2WNpV+C0hpud76lJVL1XW9FF3V4iS7PdgMUGPCfalm5UT7WEzLU9W/TXhZgpTlQrxlBKZc3VDOXBpAT4F4KSAHJNg07oAbGvyy2ppwM/fi4rm5Qt9nudaAdH7LiuFpiIjYnpnrNlAyIQKiL6RDYnshmt5Pw+58rF+fTKosPX4LQhl4tzPvpbSe1hIz9+B8xOd4/Ov7mmyRYGmaMOCWQKA2YfLeR8LdHGXAcgCDSTvJj09HR/e9QId368eZDraElO08vNy6PqNyoduqboQQ6TBUxUsghcUhIhfBwMveCE6O80+5mJXONfJ/3y7uZDVkKn2xbkhDETYCIGByIPQ+oz71xM1fb76NX6eJ94/+MFrVFl5ExkfNYJulZuXCK1HEeXl5onJfX9/HybzCWKScuXK1aD1ajWCFplCxe3br70KoJIgJ4mYmLdAAzE6Ooztq4JhbIPQQXAzCgbj4uKCbkXcL00PGx+XEw2mqHR1SfoM2/v29/UD0ECQ/sqz+AEapt/+9gOxjXZbKi1ZKbZlnckYwAk3Dl4cHJE0HgYdsoIDQAMdDjc+ZoSy6W1sbKQ//KPvIPm9Br7yjUGNywB0YZo2pgEIj52mGrFVscmi9RleXDtFG1K2wuERYZiXaRqcD8eTIIbtUr1K1zEEC+CwcDmxdLpUaCGoKslY5S7KX0WnL39I7V1y0cOD510Q/HLTlrdMfRuHRoObGXoT/brFBHciNU/yjLuxmi37aVdWXE5FyePn+uGy9cL+P6TqmvNU03g16HIl3sD9Upkx/JjH0qsmaww69VjwPRAMWlQggb8fosLiKCt5JXIkDk0AGMFKm6Iw8b5dsEblxvdEwCE7z5Nyfe/awnB/6ABDvwSJTB3yjCuwEtEeBBj8HqhH5LgoPRF3K4QtOABSvs+LUMlQg5JCcbPUywgr/M9U13aK2vquBYGfHDdoh1TYJTvCcWNArS2r+RxDVKoQ792McwiBNfkdypoOoxuTdjYzfq85Yfm8vfD3REXmatOvxfuE9kZdD3YzGwMNL8aVjKrGKyKU8N2rP6XcqE0UY0ullvGL1O8PZSaMdmyDrsRB+9atoyNf1AK8+KimTlEq/XbyDsvsH54OknYNg1Wu1W4gb3jkvesdU78FkVjl9hp/F5R7FrYxBeQiQMAiFyL0tZQ7AJBSFtH8X5PSgbBeiIQzGW8/BWlkjlQsfjs7Y3E7e14uFEzZpgMiwWNzHxYOeHAfGHyUlyeA/jkDTWz6Hi/ZV+6XTsafGZPWbdmugy78DF2Ew6Gupi/ZE36EOrYMQBb4YpWVlYnJyuefX5x9z9NUQTRtSSelF8GSND09DTf/1XmJ1GfvwMPd4lHXhDzOAETfCeXlxUIjcvv2XYi3pQ3sfNt8AMif/MkfIIX2IyG41gCEj8cTqmjoN1g/ofMILl26EuyKEYAkJibDynoMdrZZ2B6rq1jpYqDBVYjr12/hXGphp7swAIQ7EBbugHj+Bfrgg0Oi8rKQAOS//Mn36be/OYyJemBJAJCEuDQqRBjj+euHHwoAeWbXD1Bh6aZz1z5cUADC9+SOVS/Qsau/emQByJrCFykyLIm+uPWzLxWAbCp+Dna7oG62HkHgoAQKkwHIquxnKSkiGyJ+C31e+T7seEuo292ALJwqALFBQSHTjQEIb/csPuvvnqyiEeTV6Cpl4DEEIKxF2Lo5hdo7RuGMZdAkGb9oHzIAud9J+nx/Gx729jrp/H7oZEYAsntfLOhb7cgMufGwT+GxPt4yAFmEy7tv3z5xs965M0e60RRAhCsGO3duFRMzroIvZbH5fIbwUQchfK4zeaZPHovFqIjMVA2Zy/Fmq6aEhblENYSdce5HH8Krr5MrHzwufO01HYsfs3PVq69+jd566wNBbxoZbQ+6WaWkpNEzBw4GnX54fy+88HX6Tz/+AzHEDQ2NwYqFmAD5Q4LbkpICET5YVlYS3Ib3f+1aNahY/XivDA/lfXLFkltlZaXIE+EmBbxMfeoXFQxuDIj0ynAPrHh/8pPvIf9nCODpveDqs3bUYrCjqylMB2N3I25M0+wHYOGmKVgMnnphOcotJiaCnj24m9595xhcttwTMlP0ddV/uY/CYQqNKyCtbTLsLCoqAlUWKZj0qOqGH9oHiwq3YOqPDlxk8yVe8Rbnh6qHrnoZKyDxCMbLyyqmy9XH7wuABFAtsStRN1dASB3PpKgyOp9EjMmYg9aXPSn6c/zsb4OVAS1GdyuHJ37dhkBEXQHxQsg+4Z6elIkRAMVJAJA1B+lG3QmIwuV48/cq505w4yBAbqgJBBe4/YFw8tmlIYHVhkqGVY4Vj5l7TJaXOCxQN/3Y74MLlFVW5/gY7GIm9qH+MkA2sKuCwnoLAgl9uFbyGPgMqYqJA+5p3CLCI2lz8ffpwq2fU19/T/B+HMf79OdNLdiK6qK+tqKfasLPBSjNqrKjMmEDPU++bnSXkmdkpG6xpoq3iXDG0/qCF6iu5xx19F1G1UNti4A/n6r0eEFh2lf2E+pD5Y5pd35oba51f0bjLOrmMfEhdSNcURD7yiklKp/WrijA53+UfvmuDOUd6VohdwzBvsmqqHhMgbLIzy5iQrEjuahgMSWhr0pErl4lUfFTVT+mWOmGa0rsXmVsVuiCAoqiheqhSdGx2PXMrLJfRDVsRgE473Dulq5CEP00Mxq66G7dDM6XACIhWp6h8rLsdjXxGk7xPxb+79+fJSyEp3K8mnJcjfvhz6v/In5H5KLyZ599NusxlzeY3wgsA5D5jdectmZaBjvjXLx4be6ZC5NACFdBdu7YKkrknx46+kCUmDl1+iFupEFIJ+gtDxLAOGWXHxIdaz7DNRsoMP6wzbbtVMedz/vnA15YH7JyZQEmzi6h0+jqMjjBTNERvu9107oGfk5P6Pme1s/zdoWFK+jpp3cD5NSCbzxEp898ghDCjbQewX9hYSEhOm+bn59PL774Iu3etV8cQtCcxhTVyBoCB2zNW1KSB/DfgG26QM1KFGGEyckJQboJazc4lPHOnVpsWyL2d/ny1SAoMOosduzYJV5n3q9uEaA0MXBiMPPRR4eC++U+6r5pW2AGLYOwEuUWExMXsnhV7IlWZOXYkNLNbePGcsrJTacPP2BhvRljIicmPPHT+9Pjx2NqBCURKsOjt7crSLFyueTEi8MGIxQosYAPNaYctSYDkKBORM1FR90jlJ6cTVlphfTZ6d/S4Jjsj8NpgVmGDFq0OJQdL5bAh4blefLE16Y0IAL4KG2IDchnuF+HucnJmhGA+Cma1hVLAHL481+FAIiaMXPAoZ5gs4TEoygxIodPTQ7DQWfTIFcDPw0cV+VvQeDkHQjc5ap9mCMiCMxCQX5mWOGGJno2pXfwWUaxrXw+gPPzqoA6m1NpSBhoGFDFsJILsOuwpjlZNV+Nx0jZEHO/9XV0mB0iNJAbAxG/dmsSz2A/wEpbyr5DXchlud10jNzjsj8+uH0FbXgV/c4LGpOeL/OY6XHj7SMiQp9Tj9KJuADYuXFf3MoRy/hdERkTKYB2bsJminIm043WD6BdgRW0updGBlj5IwHauoKXQSfj6biP6gZu0PaVB+h4Fe4fjxT/8tzZapF6mafKXxZWxyNjI/TTvwcQ8KkQRJOktpEN97lV3jMBswYfGGsnPvueDfJ5P+yUVcAlKZCjXbH4dbMCmeL8oAXxKz1IwKNAiwOucco3mMGRBiNmBI7qMZgbAJFdnisQmZMzlujV9/MeAAAgAElEQVRz6HoF5hkwqHs03V8O5EtORlo7MjEe9cbfRBoCMsBj8FFd3QMXxXsB3uTfWX2d+XkdSpr+l39M9A9/SVu3bsVC0zvLYYOLcIMsA5BFGFTeJYcU7t//pBDGzilvwQBAtF7i1q07mDhEUEx0FJwzHi/Lt0c5MX2+t8xsoGI+AGKqY8/n/fMBIPpYOj+EJ+5cEZkOiMwXgKxfvxZf7uvFpOf8+WsCgGzevIU2rN8iKgg8cePJoxUBeP/tv/3vojtbNj8h/k4HQEpLi/DZi4QbXZOgYTEA4cb6Cm5MneLKTnDCBivb9vZuWPqenBcA+fa3vw6tSSdScI8uGAA5cADnhrE4CQveJQNAUnIpJ72IDp1686EAkOxUgLD0Enrr079acACSm1qMlHMvNbRLGsWjCEAKMrZSRtIqOnrpp18KAFmd/jUadnfT3Z6z9wCQstynyeqPEItl4dAZjfoG4X71O9qJZPvEyAz6uEIaSGgAkoKU89VZmzHBNtGvjrxBTZWlXykAwmPBoXhlJXF05FjTtKF4iwVAdML54wA+eCyNAGTfvkxUlsendbyaCwDJ+z9+SOtuHhcZb8thg/Od9cxt+2UAMrdxuq+tsrKyqLQUDjInL8xewVAAhMXmWZkZVFN7N5iMPpMz1n11bIm86asEQnjI56Ih0ZdmNtByv5fwfgCIPlYmsi/YKpeBCFf3JgNrvdLLq/RGSocxiFAfn1dT9+3bhSpIvthfRcVtrCr3UXNTM5LRvykOqcW5XP7+5JNDE0759OnTlBCfJJ7rHxgNrk7t3r0VAKkX9Kh+8X4dFJWRId2suGlHqaee2iGCCFkky20cFKGbN+9Qfb1cIefAxthY6aLFInC9jzFUFPbs2YZU9iOiuqOpS3pb3l6fP9OrUjOkFfCGDZuorq5OPG5plgJUroCYlVvTN79xgGprm0EVuyNAjf7RE4nx0XLFmN3DuPEqvxYej40hlM4sq0FRUeHBcD2/Ep7bUY3QoX6iAqJyQKwOE8ZInvsQqjTR0VKcGxsnncF6UE1JT8uljOQVdOXmEQiLVfUC+2BhOzf4T8m/WA0fQcWEm3TIkiUe3k5Qr9BcSLZmrj+3/l7pNOZFmKLDUDlLTdxMeRnl9Onn/xpcidf3AVPD9P3D4+AlWS3gsZ5AQfJoipUsSfhBo+EKQHRECtywsuh23TXxvAluSGFKTF9XK+lBvF1qmryvwsJwPLWq73e0BaslnEWiqwtBQy2ssptVwJ0JAvtRj9wfM5t0Rc2k6DwsmtfNO87jF6I/RaHyx22MLcHUb4JFUbFEJQOz94NP/Fc6ffXfUPmQ59/d3Usmu6o+qVKH0c2KcxMNZla45vLo4VGR5IaznBgLJaKeQC/FddafaaYS8v29MuEpGvJ0UcvgFeGmZhqxU27aZrIH4gVly+Lw08na30H/kU6b85+jdy/9DcI1HbSn5DUaGO2kq40A7Lhu7nEf7Vn1KnX2tdHR4/3U0yfva+9IthoauepvcoRc+QImWDM7FCXOvDo4hn6PHRRMee+RITzQrClYuEchJxYv+0G18qvQQYS8qH24cP5fBPdn8cnPgVGMvxgVEH3AosIYmG5E0+EjjTMnc6v7J9jRB3jwOIGPyRY0m+bgeDUdjZq/i/3PbUXNyU/7PXeE5kMvXj3AcC+/dZoRWAYgi3xrsF0opx6fPXtp5iPhx4bD2KJR7WCBrTERXU/Ub92uoaamR8d+dy5DuyggZAnSsOSPvJH5HRqdqUDBUgQgup8FBTmgROWISkgV7lUNROYLQP7oj37IowKQ0CCsZxmA3Lx5ExWMWITxraMnntgpXKeefPIp+v3fl9oP3aYCIFwpefLJHaD13RZuWbMBkKjoMPzwF4hd5uWliQm9Pgc+VwYgDIxYaG4EID09nXTw4P4FByC/992v0eenr+EHr33JAJCU5EzY8K6js9c+eCgAJD15G63IWksfHP/ZggOQMGcMFefspPPXPhXX/FEFIFvKGaD7qbLhvDiPhwVAclGdyozeQPV9ZwFCOpDlUUJhplQBwhnMnm2UQYNuUKyKktZRTnI5Ha/8D4A4D6XG5NOGvKfoaOW/Q5sEDQ0AyNNrX6NzN0/Quc9DDlVfRQDCYzYnZ6wFAiCPE/jgsTMCkKzsSCouiRe6D4+2U55iIjIbANnh7CdPQ/Vy2OBcJnEPsM0yAHmAwZvrW1mUziuhlZW1U76FJ0pMHWHP/MtXrk9ZLeHJ0W5kJFRWLYKN7VxPZJG24/Nfu6ZcrDgteLjiEgYjs4sa5YAvBBiZ7VizHWPy+/maMRApKMiltrYOYaOrgQhPSPSqL69U8+qpbrxaz421Gt/61osi4+H9998Vq/28ir1xo0wNz87OBJCoEI8Z6Ogqg8MuJytiv04pEOfGQYVOaBPYgnZgQB6DheXl5eXicVVVlfjLx8lQGSHGzJMffP879PEnh4UuZOPGDbR6VamwfZVhVH6hN6mra6QLF66KY7/22oti4nfpUkWwKqFF6NyXVatWieMdP8XZJLIa0N7WGdxW97uwsAj5J+niv/m5cfR3f/8b8ZgpnMYKCFeBuOnqDVsI68csaLfqbANMTB1Kf2GsgOjnRlDp0Ba5NiRZs1hfjAtWs6NBXePmgdaCG4vVE+OTqTBnI2x43walRq7qj40PB21mdWq6CzohqxY0g38dkjsEaFytske4wsiuqh19PbJKMTY4QnYAR258D1otqbR3y2v04Yl/DFa1tCYhOioF10FeW2lDrJKwLeiPQZ+rcX5QZOrjVW854tvWvEwXKqWex2pxQu8hX2hukvoEE/qSlCL1BzaHG5NpmQPBUS52ZXVrwmKRFngHV8khFvaOy5VzM7nIHCZF6NxYBC+eV0JvLmzo3BIhdDZJ3YMJg2YxnIjWhWsRPm/jx0VJicuj8vw9dKbibfG+to5WstiV6EQdU1f1xHtw8l6lw+E+aIME1pj4QUE0NguuIW+THltMceFplICU876xBlHhyogpo5rOc+i7n+LsRajSjJELjnA3ut4DPa8/GDAe68oQ1Y/bLV/Q7baQG+TWohdQDYmkc3c+pOFeOz23/SX6xzdP0PCgsj32RmHs5H0eUGnkophmVdozh6xGcnOEI+lc6cbHe0MaCV0BQT0O4nR5fwRgBc0gSDwOuNBPdc4+eb+jFkRWgg4Eje8ZY+XDWL2dMFCz/mfugnS9q2eezqaGxkGqqDRo7RYIdOhjMPhgU4TTpxcoFHjWcVi8DSZXPnJgI1wGG+HPAD6GpwlQnOp3jn/b7KpC5kM47uroWlHtWxadL96103teBiCLP8YiK2D//v3gz1eDcnGv7d6WLethEzqE1dabod5M44zFQYRnz37xSNvxTjfk69etFmP1xcUrs1PW5nvdligQmetpzAYQptvPbMAj+EUwTXVGvz7dfhiIFBXlCwvcxsYWlKyrg85V/F5BD1L75m01kFi3bi1CB7cE8xVu374tAENxcbE45LFjJyg2RtKOIkErqq2pE4954s2NHaUGBiW1JycnR4Cc2FgX6FMtAPtSdMgi7lWrysTjigoJZnhCYTLLCQj3h/9lZWai2rKFjiFVnVsdggQPHNgvXKY++eQI7cBrSUlJOIbKxwCgYJDFc8UzZy5AjyI/0zp8sLa2FtSyQvFcR3cX9K1yMsL3dni4nKSyux03D5yd2GmrIB85PwXp9N57sg9jEOXqxn1kQMJNBypy+KDOBnFDCByJiaBsXPmRs/FygChxrP4ugBU5Ji98/Xn4/B8Rj/sHuuFiJMdCcPZBLeOmn3MgeDAuJpVWZq+nE1d/h/HQgnOMu8oYMauQD6uD0y4k0HJ7MBlWrls+TPA1AOPzCHeGxM68LeelaJMCvsecAAV71v8+vXX4/8VEVx4kPEyeuwkUJw1AHBB/i+Ogeca9E8TCiCIUz+vG19xskZSx0rztVNt+ngZGOijMFUE+t+xPS5O8HizeTsuUFCyzxQOwpnI1An1BETrfwyxE52YUd7NlrOxoOCa58n1WV3dIb+SW9wE7bTFNS2wq3NvUY/GKARA4JC3JpwTrgGdIP5f7OLjlD6i+4wY1dd0UQHVc0d9QbJfHAK0woFTxRjqWNhoQx+Z8EAX+PMr5jfN0CpP2kNMcSV0jd4Q2PyduPa5tgNoh4HeZk8VCA99/DDgPXfk3cTy7awR5kyoHBee2u+x7dPbm7+Bs1Q3wI/vkRNjgjpJXqLmrDuAvHHS4eHrjk/dpuFt+VgLe0IKCZ1R+zsWHzCCat9jkZ95qQy6Loh3yPejvkWACcFf89ftGcP3k55LHwQ89ingeAIQ8oYoLPweyozyWapOpV8F+TNgK/5nmO9MEsBf8vjQ6E0x+/6T/T3DGqpX340I13veWLanCke/s2RnyRxbqgIu8n8nggwX9T+xMn5BhYnS5mg54cDf5NYcyECkMqxZ5bqz7MAboLvLpfGV3vwxAHtKll6L0/ROS0jkhnHMXmOrBWQUT2jQZISwI3rJ5I/Zz5rEFIUxDO4Hze5AwvHsu6zIAmfFOnw3gzARkeEWVJ5dJSXFC08HVglu3akWFYDoA8p3vvCqcrpqamG7kAYDJEyv6nBzObb4AJCzMCT1HBMTsIZ/2uQKQ/ft2CwDD1UduDEBeevF5gJZqqquXzjtsqx0fl4zKTaKoVrKrFp+zHhdeQGCqVlVVLXQc8wcg69cVYd/x9NbbJ8TxlgoA8WKivXvdK3Ts8psPDYDsXPMDevfoTxcFgOSmlVPvSCN19t99pAFIdkoJFWdvpct3kM/S2bJgAGRP+esCpNf2nUYg4AiqIFmUEbmRRoZGBZB0IazyVsc5GhjrQhjhi3Sn5QrVtN64B4DsKf89ul53jDp6b00AIGlx+VScsUXgitbeNvoEFcJlABL6ahbWsXszp7WOvZ/pinaE6u0deyzAB4+BEYDwmO2F49XJE00iW0W3+QKQwjQ7laR5Be1Ka/XuZ7yX3zP3EVgGIHMfqwfekldRd+7cKSw9ExIQ8FWYJ/jvzUqQes8BpgEhLFQvXglrzCMnFnaS/sBnuDA7KC8vgc1n/DIImWY4ZwMLxrfNVgGZbV/zeb9eyWYt04oVuUJcztQsBiLceF9aY/H7v/89JIm/JVZvtZj6wIEDgpLFwuwzp88FA/6MGRzaWnV8fBRUKml7y+A+NVWumNbVtQarKEeOHAkmjxvHZGBQ0mPYIYsnW089uRfUxpuiCsmtpqYGeSPfp7/9u58FbXqboMvQjfNBeAWYW1ZWKqospUKrYkMCuKZwsKCdbYBPnb6IiZtcAubzGBqSVQa9Ap6UmCJ0Xc8dfAKVGTMdPSq1Ykwx0lQZzvnQlQ9NbeOxNivhsEVVdPh9Lgi1mcrJbWhYruwy5cpmlzQgBjYOlXTOlRIrVka5+Th3QlUt2O6V2yiSze3If9ix+gU6ee2t+wIgLitS2BUFja99mEPSjYJicuSz6KoGP9ff3Udf2/1fqfLOMbrbIgGhroRwJcDhkKvXvJI/7JZUFbOPhfcGfZV6rMeYX9Or2qmJuThPOJ8NVKOyAOE450mgucfl+31e1BkUo8cDa1eXU75uVrke/JhF3ANDcqXdGS4rFhbkVfB75T6Y0KHSzQOdwYVy3R8L26qqBRHI58V7uHlAJWPBPDd2N9bi+6FhVRXBSzqrhu+zNfl7EUwYSyPjA3SpVupaELIh/wgqkY+yEkopJb6AegdaqGuoEfegC8+VU2P3DeobaRNUybiwDIoDbYrBRu9IMzUPS21JZsQWsnpjpasVbJyrO46BatUVpBFmxa+iFWnr6ZOL/4oxCyWsW3F++wAiL9wCtXKkAffWxIpUQnQprc/bTUOjQ/S7Q9CT4HtCjNtQbrAK4jcbKGV2WRnhnBWTLVQZDKjKhZ95Wm5Z4bCO5Ym/AVMXrpkckoCvF9Q1eVH9HlR9FDtqulVxYwVk6tTze7V8XPUwtnu+N+daCcH15/C8rVvT4LBXj+/QiRS5CQeZw380+GhvH5nWEWoOu1kym0yufPD5Pf1MDt243kW1BrvdCdeWjTa8916fIECxh1NSdDX0g08KwfmJE3IRaLkt/ggsA5DFH+MJRygqKhL0DJ7E3Lx5F39DLh/TdmUKIJIPrmI2gMiCVwoe8nhMdzgGWavK2UFsESo9j3g1RI/Zg4IH3s+D7oN/aHWlSk/Keb+sk0hP58l5sQAiDQ3NuN9vi65/+9svAzCk0M9+9gvxf63reP75Z5EyjqpIo+QnM4AQr2PS2dkpQYMOBlyLrJDnn39ePPerX/0KQCABYL4VAKQh6FbF4EZbA+skdJs9QH/6p38avO0cDhv4//X07nsfBSlNRYUFlJubQ//+qzeDGpKKG1jJVdzxZ555Jrjft9+WPHxusgqUAIes7QAo4SooECajHC2AceLKUAPO7bMjZ1FNkfbATOHhvr3+nWegP2mkGxV14nk+lp6AMhDR/Z8KgDhwTmw9zG10dDgINrROwcqhfQZ3IJ4sc0tExWpgUIKU6QBIGKhZu9e+Skev/BrnIX/EWU/iU3kEZgVgGMh4VTgaH1f33Y9J+VQARD83agAgwnIZjk87yn5MNS3nqA4r69zGRuUkjIGK3i8DEOm2pQCIRW7D80A90dfuYpKSJc+ZE7xT4+GE1Y5AQvSNq3DcbFYJbHweKyVGp1AYgIcF2oz+Ph8odD5cJxNlZcSK+SgDtIHhDrpeewFWtNK1yRXhAf0n5AKmJ7F+U4jPr/sl+qnG0of8lKDWQ6QWSgBi4fMQjxiMqgf4E9SOYDM7gGRsRDIVZW6mSGccdfc3Ul3XFUqCbiM5OociHDFwnuqm/tEO6EYKMApWGh7vpjB7vIA9A55usoPWZgHtbdQ7AOeuXmqFu5XNF0vJrlVg0blwDAtdbf0NwCyDI9kPq0VRmKB7ObD2h/TZjX/DPWEj95A8fz63fWvw/LW/kWNqlvoLE0nwuSH3JYpyxWHM2dWM6H/960fieZtLZsuIbQPqfh4KXTv5ggQrFlDHAr4QTck/oDKBfFK/4/MDgKjZagAZLsHmiZ3xO88IHAJGfp049r3AA0S34K6nWqyZ8NxsIMSg98jKikSldXYxdejE7n2kg/guXmyfMgtjpvcuxdemAh9c+bgLutqtmwCZhk7z71pAfc+Jx0pbZfFLYOtHOKUjTALb4sJe8T3P37FvvfXWUjz1x7ZPywDkS7i027dvFz+k585dndvRp6mEsGaCQ+Iet4wQPSiLBkKWAUjwvltMAMIHYUFrWlqycM1yuZyCbrhhw1oBvs+dk3oHDUBeevnrYtLe2DA/APL227+FNiQCtK9GCOLb5gVARkcGhAbhd2+9GwQgK1bkUypE8m8j5VyL2OcKQPh8mE7G/eA2giToV195TqST2zBp4vHmSgD/IPIknCs6TU1tADxYTDhxGYnmcsK6lADI9vKv0akbbz0WAMSGyfNKTNivNb47JQCxmSJpTcFWTJBjAHC8VHWnjlKSEukW7JEz0qLoixuX8L4+2rF+G67tEFXXSGD8ZQEQPjZX1ly2KCpM2wjdA9ARxOWdAw1UowTgJk48h/7IaYugtNhCahuqpvjwTCSQryAPwGJrfzW0JX0UYUmjGGsOKnEBSgZIG/a20cV6CbDHRjkYUX5tGAHIxoJnyW5x0NXmQxMAyC5QuY6r3A8jAFmd/RRFu1LpXM0x2gIhfUV9E504WyP2+yevP0MWfF80dw7S747K3J7RrygA4XNnwTgD7ZMnpS34fNrjBj743CcDkD3I+hge9tB5pWm5HwBih47plRczxffyz34mc2qW28MbgWUA8vDGesKReBW1q6sPTj/SnWfWNgMI4fcuuHvUrB16OBuw5mX9ujVUVb0I7l+PKBCZDTToKzMf+tTkqzmf9+rVbE0ZMtKHeL/69SjkDjz33JOiOtLS0iZybtygKmVCBM7thz/6Aaof9eQEUDlx/DTVgZ7Y09OHH5kRaC4mukBBSi6E6NySkqQ7Tmdnn6iQ6LRwnsRrIaGuXriRz6ApX6wRef0736Sbt27TqVNngkNQVFRImzauo7uophw7dlw8bwOVSDsLOUAj2r17t3ienVJ0dUKL0KVIWa6MlpavxupjnXjM/dKTuPXrSpGxkSgWEHiSEeIry/HycEAixO11d1uosakzKNTmygo3PoZdVR+c4OtwNgm3iAgH/slx6e6RtDF2KtJuVyOjgxSfIMdLVz/4sTMMxBmsYnOzKrG5Bfvv7euGBuSbdPw6NCCopHBjdyydUWF3KmoLxNNuVWVhGp12PvO6OYNDTg2EA5Pid+nnjBUQvlYBr4U2lbwggNkHx36lzkmKu3kSHay8MEVJUaUCfltwvP1qhZy31wFuovJgoAGtyX2WrjUdQoo3nNRwr3Hj/lpB09lR/CL1D/bTOBy2Km7fojs1XeL10f4VqCDIVXarfZxiEvy0a1MZtfe2UkNbC/bVS3HxFspNKQRty0YXa+WqvokKcT3vyv4rlzC+1m6PXJXnRW+9sM4r9l7Qt7jZKVT20PeGKywh6PzFWS6jALfcIiKV+J2PB3E2NzeqRnq/bJ6gK4G88MVVMm4MhMNhTRxrz6VoGyZz/jYa9DfSlrxv0Dj0H6du/zL4+RkcZDMJ8TaABH28AChg8bS79Ds0NN5D5yvflRugFedsBzVskGo6TpIX4Y/l6fspJ3GdqFpdaTpCNksylaetFpa8PEqfnLtEEQBSu9ZJ97h/fOcmxojd50LTzoAH56srRLjfzBZJN/MMYVVbO1uNKxW+qV6GsHDzJ8xY9TCukE/43ptkrTb5e3cy7Uqf+9SZIbjQuj/BUVIPZnC64kC91tZhGHQYnLEmv3/S/3PhBlUON6izZ1tBAzVUf2Z531J9eTLw4H5y1gc3Bh+TgQc/H8CXlHaPE9RfXfkgWSELpEZS2UuFtAVVVQ++l99//31QhbuX6hA8tv1aBiBf0qXlHwQGIdevX5/SGWvabk0BRPbu2QEq18BjC0I4GX7Hjq10DbasDQ1Ni3PFHhEwMhfwMR/wMN1gzrYP/T6e0GiAoZ/j/2uqDE+6WcPAbRdspDnM7/btuxDNDqAyki4mOHm5KyAIltu8994HsFJcCQesKDE5YV3FKFZfr1+rojt4X2KydCjipoHGpk2lcJUaE5N7tsD99FPJhzfa/+rzGRjoCYYLsgkEO3G98eZbQkfS1SUnm0z1+carXxduP6yz4uaBRkADLP5hY80HN36POVLOzMaVfW0kRYPXLkv9GRm8SqdoIyqET2w7JmkpMTFx4rPLLScnnXJzklDNiRKOWzxh50mf0RqUtSVut5e6oJXoaO+B4L0JE0IvQJW2IvXBnlhy7rW+g+lXRgCSni7BHMhFoMdJ3YvHhwnmRKo+/h+gQgRPJthLqarxcxoeU1a17DqESaVo6vvIDJ610ZrWphzDjABE9En582pAyBa9+jqKiRsAyPZV30RoYAImoG76l7f/Ohh66HI5AEAkCPBhQhGANSw3m3M8COyMVHxgGNlF+Uc1C5Wm76GGrgoah+ZCf57SojZTUmwC6EsJ1NjSQx8dgxOfJxyULDnZxtVH2J4Ebr7AIJltfahqOWj92gRKTY7HZMeD62GnlvZh2Cnb6KMzn4lt07IQcme5I/ehZvCszVCyGABLvm4hGo8Ad2gWu5eiHZKmp3VTw0MwPVAgaHQs5NzkhJWywyWnYV5cR24MQDTVjn9rdNAgv8bjHGFLpITwPIqyp1Gfp4EGqQ53wyiVJR+gxIgcOlf3Gxoc7sdnQNKqxqC50mOrP9vcLzM6zJWV3aWvUUvvHbrVdh739hjlpa6CpiQFeSE9lJ+0Hq5jPXS3F4L1zotkM+OzE8jCcZKgOemhstQNoIzFApRAk4N7/nxll6iEXKjuoaE+3GvqOpvVtRfXAFomznER54Nx0c3s19a6bFkc0m0FNzBcB+NzMwGP4LXT/DfDG43fx7NSsPR1ZiAyR3tdreGoxljcNWgcjH03PmbwsX598oKK2Kc71sN4fjrwERvrpMkJ7uJaqDBQBqr6elhhH+4lqdkjVDO57fthgHK70sTCzsmTJ5dF5w/jYk5xjGUA8iUNPB+WJz0sSj9z5lJQADtrd6YAIDrM707N3cWboM/ascXdgEFIcUkhRMv9sDOWWoIFbcsAZMJwLjQA4Qn766+/iglzo7DJrb51lVavlrbL0ZHRYuLBtrsnT54WQlz+P6dBOyGCzs3LQQUkDu/rg/PbsEgs78YEfGBgCGYOsLBFFkknaBvc5gNANmxYTVHRkQA9H90DQH70w+8CGAzRhx99Ivb7MAAIe89rQTaDOA3s+O/WLaWobDhFVocdoEyCE9aXSH6zvl78g8oTQ64y6dT0y1fPPxAASXSUUkNHJbX3SZtwBmCLCUD2bfiBuAesFhu1d7fRqcsfi+MuFADJiC0TDk99vnYxfglRqVSU9gRW4MNpGMns4RBmu1GB4iyKjq4RamiGyPsq9BKTAIj4Dk8Ypa89tR2D4qVf/pt0cNu3JwbgboDq4OgWcA4uGQDCSe3RjjRKdKGagypG19htGgo0YwUZQB/VGX5uW9Z3aQzZJ180/AYAzDQnAMLnXJ6zi7LiS6EH+WcBQNYV7EP44AqA8mGqbj8rgIfm0OQnbIT2JJnqegB6QBfbkPUEqGHxAE8+egd0o6/vzBDX/2fv3/3KAxA5T4AzFrQOJ+DyNFNFo6wsHosXTrp2rQu/kyFTgAX9nXzIO5sq66NoZRwdQdaHtqTWXZoPAPnh62nkRnWIDUfOnAlVvx/y6X3lD7cMQL7kW4AnTNu2bZtgzztjl6ahYjEIOfD0Prpy9fpjl5ZuHI9FrfY8AiBktgrIXIDDg+7D6BLDVQG9mq2Pzf/X1Qde3WZq0oEDe8Wq/i//5ZfBy/nKK6/IiSUmfizGvXv3LiVgW6Zntbd2Y1Itl4PZAnf9+rWUk5eOygqclGC5y6Ftzc2tqEpYRPBzftUAACAASURBVEUAhRQ4TI2gipAnMju4vfnmmwa61USvf3791VcPIjekCaFcFwQQYmMI0fAZY/3Rrp1PCLB0/Nh5UYnRjfM30lemiv/W1NUIMTA3PSm3+Mw4rlyJZaHtUJusgJhRYrDZZF6HV7my2HSaGp5jahiDLm4MInRFgatEesx1FcbrdUM7I8cnJTmKVhTmkhPUsDDYpPJ3gabciNMxiGc1WNHAhffD6++6SjDqHqbRcVRFmDHCehWMd3R4EgTKQ/jBl9WS4fEuauuFi5TfI6okdms4ckjiKD4iH5N2zkBgtonaI87Z54XDFv6yg1OYLUa6m6lFfwusivhacr+MgGocGR9dvV3QIiTTbw/9kzhuTHRcsAIwBnoPu3xFRcST3448E1XtwG0UbJruZoILltmkaEO4p1JiCyBGj6ZufzeNgEO+vXgHKjN2iomKxiTYT1crukBfG6WczFgEMTooMgKEKJRTPMjx4H4ODfvo1h3UDOoBYnpNGH87ROle0JDk/WMP74awNYzWlRTR0aunyGyXIXcetxS9ctCjzkzh/1sReMjNb6D8OGgNqkGSEmJlFx9xIbkPMhMlDAu6PmSTcPOhcmGySlrViAp9VEUw8VwEhPdJEYUU48ig3tEm6nU3ojLRFQwLFX22Omjniu8KAf+5WoROuvsF3cvrkcceHRsMZp/oyhoDNKe695nitqfke6LSEeaIEvd9dfNZut15FqJ02f2ClE20In498kDCRXXTimvP5+zDfrhaYwWo/h//eIHKCuMJfgyCgmWFWFg3k3cY75P3oF87g+Gx2c+r2/IgAZOseojqmC4nBfcwwwMj3UpvZnhulpike3Y89fewrnTdK2afrYsMQtatSxJOVlOBC51uPlsC+GzHWSqvT1X54JTzDRtT6L13aiaAD+P3m0nRA3n8bX75vQt4TX6YnnDL3NhOW5IKyY6XOjo64DR2aKmc8leyH8sAZAlc9tzcXLgFrQaf/NTstrrTABA+Da4SbN26ga5eqxD8+se1sfj+q5oV8qDgge+JB93HfAHIpk3rRNDfu+9+THfrbwVvSyMA4SeZfuVGqFx2dgZE2VliFbS1pYsqbtyEre8K8b6+ATnJKykpEMJuZjPwpJ71JQxOLKBxaIrImTNfCF0It4GBewHI66+/BJDyjnDpmgxA+D35+Xm0e+d2uniRqX9ydZvbUgMgXoTQaReskdEBVHUknU1PFMcBKmJAaRPjVrwalaYE6uxqEe5iLiTXCQAirbowdkzXQVWFn1OTOj+4N2YGCQo18PNT3UMhcKNHSk0K8X69T94XH4d1ItyGxroxqWTaELKqQRW7XPmFeJ5F/OFwSnr1wPfFZNLEnG70i7UPDMgiwqLEdWY6E/d1aLiXrtUdEWLsmtYrYh8agHBeRmJUFqg9H1JR9kaKj0wT7oPOaBdFARCx5siBe4j7Pzg8Tm+8fQc2u0haB/0qoHhcVlTiCrLtlJMdTWkpfK+ZKCqSHaRMoOG5qafPDR2IG6nko3TtdhVFxgzSge1b6Mrda6CQtcCNquu+AIgNoC0B1LBIVxTFAYD1D3qorg00VCtyOWYAIOG4jpxInhyxUmhbusbuUvdorbBW1uBUO6olR+VRXsIaOGkl0p3mBmocPCrGb74ApDxzP6XE5ND1+uNU3ykdzLzmUcoDBSs/aQPctyLFHVXfWwkgmkDJkSmCifTeiRbaXBpLZ673ANhJAwqzVdLdlgGI/iwRvhOjaCVW/40gw5jxcfFiBz4b809gDx1h6TyaDEDS0yNo7fokOnWiWQCwqXQf3PuZAEghnMXWrsH325CHGu7WY+Hp9NI54a9oT5YByBK58GVlZUKMe/LkhQcGIY9zWrq+XJw1kZ2VuTip8Eu8EjITgJitAjIb+Jj8cZhuf3o/TAXSVCG9rZ7Y8L5YuP39778G6tVdTOSvY6ImJxh/8d//EpoeOVGsqpTUntbWDuoBtYobT47T0lJg5ZtMcbFRAoh0d/fDeUhSC/hYGRnJwjXrypVKevnll8XzKGRAY3IbtKxsgFRZhWCqFgcEtrd3CZ93rjSsWJFDmzevxbZSU3Tt2rXgxKy7Wzob8Xnt2bMLlsFJ9Kt/f4ePKp7PyckRYYO6RUbK44xHK3EvKhPacjURdrvjyst/qHEMq84SHDBQ4saJ6NFRcrKlxez8mC2N9RiLzA8lYLVxCIXo2zi0HlL3kRAbToMq6ZwBSFiYXO2PiJR2qf0DvUHheUpyCsY1h65cOwEdDiajWhiNSoa2hrWp5XOuQujGYMbhkIDCB9oM2/aK81CFIScqL7qJ+yEouA2FNfI1Sw5bSdHOLNByPhSbB1Bx0I3P1zsqq1cj0NBwJc1pd1Jmch6qPXIlPDGGnYHsVI+MkOt1cqK8uuAApcXnCpDiAyBh/cAoNAs1zZcpKxEr/1G8T1RB8Dz3wY0KRHtbB75vM0TyeTPAGK/ad/T00uGTDQA5soxitkErEY70cfx/HJQsUWbjNlQi6GHckhJtqPBZcU84MK5OgCk/JSW4RMWqF3RBN/ZvQXXiZOUnFB4tx49F4KHsEx/WZ8uF/iEpOh40sAiKxUJSOio//SqXprWrB31Cn3u7KRNhlXG4X0ZAc7rbXSWyNNjqV1dAXNZoirGnYpwLaNDdTp0AHUM+0Kx88thRkZIDz43P2d1TSIVZ6agkhQkxLl+NE9el7skZ3oXzkNUZj5eDCOW4RESGrrWu6FHARonhsK9OLKOjN94gH6xvk6NyobfZCeARTo191XS57QSlRGKxLfkJagNoi4V25dAXjdTRJ++zkV4cS5VLzH6pU+LmUMEd/gDuCZgocON7zOKT9wSbEJBZfmb9uDdlC+lqgoEgwT1OejBV9UPsgqtyoW3195v+XOqq3XS7lbsw9GOmDef4GldBYmMdWKxsFNSsnUj/roUN7Y0bj5OA2qCJwudWp5wz+OgxUMvuMQUwh+5Lvg8s6nfchM/UvleRrxKRQr2NfULvceNGKLB2jkO/vNkijMAyAFmEQb3fXW7ZskUIdtlZxwl3klnbNNUQroR8FUCItum9eOnKwld8ljgIMd4bRheX2e6Z+QKQycfR/9c/rMJhRImrg6I/TJJ5speRkUZPP71XhOgdOfK5WLl2e+UEwukIQ9VvjXh86NDh4GHsNvkjwhP1qCj5GYiBs5UDeQScFM6tqamD6usaASDW4MekRdCkRkakWJbpXkYqGFde4uOxWo6VaqYTNTa2AHTUCUtgzih58833xfvi4uJA5ZIToWBGBXQUPHH71refA1e4js6fk8F4f/Znf0Y///nPxWOmbfldE8PC/JjGRUDgzq3zbjellaaJxxvWbqZTH0q+sRZeMzE+zCW39Rkm47xKrSep/Jq+bhZFbfKD/hQOdytxzrERAC8SuDHo8CtwoLM/bHC18ooqA1d1iigrs4BOnf0Ark3RGDeVQwRdh3axYvcrbkwpi48PfQ+5wefXfZ8KgOhxY+Cg7wmQaILgid8b58im1KgSutEqx52XwI0Tu94Oef3dbtC71OyPK1uimdwAGaGxHvHIKi9jE7MpmorTt9G5W7BOztpDWSmlEEe7QBcboovVR6hnsBtgJoy621NoXTGqZzhMS4cdFrByH+EuD0AcuyyBmwEnqRU5ibS2LAMT/mjq7BmhX39YSe4RNTEaTiRnvLSO1RQlBj+6spCfE0N7thShggIdD87P7pDVG29gmM7d/YBGBpPIAQDDmpOo8GhUZ2LxN5LaAYAS8N3twX3AVSam/VXCie30GSn+J9M46H4wdcC9u2lVHmUkxdPtphpkptRSdlqEGFuuLPWM1lHveD2qDxKsm00h+qDD86S4Nnmp8ZQcFy4qEneRg5Odlkk/f+sN+vq+p+lOZyUMBwYBOtqwrQpGdOKeUMYDFqsSvANsWdSkj699SlQhlQBw3Gy9QOmw+2WA0zXYSmdbPhD94EpWnCsFOpOvA/x66FTVHbpaCeDgkWDOHCiW58mnSjK81OpGlcsjwQU3H4ClfJ1pmHoxAlWwSRN9CUTU9dKJhHons4ACWf+bvs22KCPPdWGBh7E3GzYk47MPwJfowqLO45HxIc/POGYS+WmQNRP4MJlVLg2254qouD9QsXVEqJyPvZW0M/sF2LTfwm9Fr0g6X25LYwSWAcjSuA7BXjAI4XblSvXsPZuBjsX2tVs2b1ycIL/Ze/bQtlg0h6xlAHLPNZzK8WU6AMK5Hzt3bhWrx6eRas6Ul/sFIOEgvHf1ShtKdnPKzEiCVkQK12/dqgfA6Q+aOEwGICx053bi+EmI2TNBYcjHSnWS0CGwy9Wvfy2tQ2cCIAUrskBtXAdL3GZRxfnDP/zjZQAyRQVkLgDEZY6hnNgtVNkuJ6ULBUBGxiQwYdpVUAcSkJUgFl9zdsXKrLXkRNZFW2c//vqp6paFmttVMJlPgisGICuLEqi0MFVUhyKhN/roxE1UR8ZnBCCZafFUmJcMQwUn3oeqICZTVlQ1klGdYi0NT60YO3pgQ+sAyHZDF9ML0Ngz1A+NBjQ0rjBBf2uBq9ooqh3xcIVi4FULPdT5c9KdTQMQfmhFmntuZhiyP0BNxDn3e1qoG6BjYERSBbkAZVLAbTIASUuIoYRoaIXwGWA7YK4YsSbj7LXLtHsjaGN155B1AnvSeQIQTirfs/J7wle4trOCrrXCUAKgxaI0LKuTt1NuXBn6OIaK0G2YGgxQZxuqSssARF7fObaCghhkKSXDQbOTKirmbs87x91/iZtNBCBafH8S4vtOUBunp11ND0BW5EfT7l1wtsOCFdM6l8HHl3h5pzj0MgBZWtdD9IbteVl4W1kZonlM280ZQMiiBfktsTFjys/WLRsW14r4EQIkU12eB6l86P1pbQW7KxlFzvp5nbkRExNNr7zyNVQaaiEo70DFQtKceOU0P19qOZqbmUIQJx53d8sfUdZ/+BRVhP/PoIBbSnIq1TU2iMfa2amstEA4ZHGLjYnAytagoGjx8TRdibfNzyuYMBy8CsYUrNKyQlRAigBMzkGI3oJU8ISgDW+oOiFF5NwY+Lz40tN0+dIN0L4i8cNfIZ7nSbemTrGrHbcRtUorz2mcMjKzxfPcL6/iaHPOBTcWzuuxtEEIrAX9XNGJwmo4NxlKOFG4GsBKn66AmE0erIbKsWpoqKXMLCmQZ5G4eD+sWV1KLJyTvQLbptGVG8dFormukniwraZczVYBYRE1lL9i33pbpsJ51Mx/pgpIhC2OcmK2UkW7rIAwBcu4WtylFvvZ3ljfs3FxoSqMXn0fHUfFB+fNjSsgAZK2yFyR8KkJrc+r6G7w/t9avlm8/sGxi5j09kHonI6N46i6Xq6os6ib24ZVKVQOAMIuWEMj43Sh5iQE2nbcW6BAdcltrV5Q7pRBQtGKFFq7Mhtj56PuAeTbANz0DY5SWBzsZ5OzaAg0t1FU/pygjW3MLcb9BEGsEqd4AEKYWsWVOdY7DYCaZYKNbFcvLG/xfeNAFezUxR7sPxIUNDMdPoUAwRiI49NjKQOVme7BTjzORS4JdCgjd+lu1zUaR3I7t6REnJ9qgUC5qLjZUZnMT2P9TzuoW2OouoTRytwcoV05deVzWl+8ls5WnqawKDmW496QXssZBh2QotWxIF03D3JeRDM7RFbOjoJvUlt/M12+K2lcAVQHi+Kfp9z4JIyBTdzLDhhXVDW00ZErt2ioPS9onWq1DAWvuXdcWlOLNqT1V1ZksYQmm6H7JnQPaWvmCRUIE4etqCrQA1Y/xDktYnUjdNJTP9Ji8/Pn20APzYSDUyu+S6Uw/9Ftk6tFknbFzl+ywiOr2ywnN/6OWdjOGQ1XX95rrC2DoYFoTgfterGF1qY+TV0dTN/thm2vzOZZbktnBJYByNK5FhN6wiCkurpaOAM9CB3rqwJCePB2gG7D7czZL2bX0dzPdX+EQciDAhANLnjYeCJidLnSzkx6G65+PPXUHlQX3hZf/DoHJD6BA7JkReLwYeQkTBpPdoZipyRu+/bun3ANqxAWyE0njD+1fzN9fuYaAAm0ENAJJCfDsQgru0lJnOfRJ/6xw1VujgQgd+7ILAauDOqWl59BpaWF9PZbh4TmQrtg6bFisblu27ato2zkdLz5xofCPriqSgaIsj6D7XO5aSDRBa7+X/zFX4jn/vqv/wa0r1CSsf6BNCtaSFxcfJCOFREeFQzD4kqOBlvDw0NYTZc9caqwwKgoObnmNjLWC7CitSUBXBsVDqgACOs0GGxwKy/bKHjt9Q3XQQmCy5EKD2QA4lTakWHoCrhZETwYYu+EgvFYDxKMNDFkh4yOqwwKTGg1KLWC9qTpWHzfcI5cftxuOEZ1UcvAVaUBUdoSgDk/ycnGIHQ7zrDQOfJz3V295FH5CZERUQK8cQsH3S2oJfGH0/iocm7CX57w712/n2ob2+jMlRs0NmICpSdA6SmxomJxtkJyweMTQMlbsRIT/Ci63XadNuRvw5jD3WpkGOM7IlyieqDpOF9RRYFxO2hv0ZSeFAf3LyddqrxLYUnd6LscDJPfCuewGNC/RlDRuEtbizdBdO2CHiUL4HSEmqA5iUVGRnIcQjMBdAaH2BUrQP0Qx1bXjNAtznvwu0QlZ/uGGIjfUa2DUYLV4sE1sUPk3oGk80aKjR+j1Dhkx6Tk0vWG09Q/3EHZ0Mtw6+92kd0snX/q2mtodeEKSkeY5536BkpFv2NBbxwG4LlZXwMQNEYby9fSndZa6hoI0Z3IdQ3XSwJwLypE+jqKJ8Q18kALJB9HRyWIvzlxqyg9poRO3JZZPBuyn6QYBIYOg94YBcMDbrcbhul3h9RxkAeE0BPxvBW5HiENh9yv3w19iwL0Zj8AuWHBTYMN3u4e4MGgQ7WJGSghOlrw9VkoV3q7e4HHvZSh4EEX+AGLzVnvwe0EtBAsNo+OtiPHKEP8/3Gx3eXz0+CDHb/q6pHvpC3ucJ1M6vpbzLxiIBdBNKD3s35IhbBu3tdL2/N3CMMQXgD74ANVcV3g67K8uwcbgWUA8mDjt6jvZpegixcvzi2ocA6VkI8/+WxxJuaLOgrz23l5WTEmhDF09WoFxLeGVbT57WbqrZcBiBiX2QDIHgRjspPVO+98vCgAJB70qyLQos6el1UIC1x+dIuMDKdUrA6npCSIcL4h8PoHsTJ9+bKcaBoByKpVhYKW9fFHJ3BO1hkByA9++ApdghvWjRu3lgHIAwKQCHsSpUSUU033SUykGOQtHgDZv2k/9fUP08cnpbuWBiAxWOXfvqEAYXfVlA8xei6qRl19PdTQA6AKAXVSdCpWUwPU2C5X+wM+G20rWQuKFYAq7qfBYVCUAB6qaptRsRikrCIWcFsQqJdIhSkFYko7iAl+JKptPEG60ViBFHi7ACXNnW3kHZNVKhgmU1pcAqUlw40LTlyF0J786n1UvrGSm54IHVUKAJOwuw2jtp5hKkJQ5QCqFyBNAYxAiA0kOO4ZpIt3pI7KCEBc1jSxXxf0UyMAGSkAtfzZrWmuo+q7t0Xw4pqiMlRt2qi5H2nubA+sQv/Ezu4DgPDbdha8RnXdtQgaTEYVB85XQLx2FTJYj8rW25/C0lkHdC8DkFl/mXhCvmFDEr5Lx/A9ZgCIeKdOPedQvsfBAYuB1gsv5Au7YQ5eZFer+QKQ4hWxtHGzg+xeLCBgDsB27MttaY7AMgBZmtdF9EoHFZ44cQKC1Dl2dBogwpWQgvxcOnHyzGMPQvhci1cWiuT0RbMjfkTAyINWPvRdx9UNpi5xYzqHroDw83plUFc6XnrpoBB7MwhkKhGLcHXTVQYHMit0BSTopION2CKWW3l5OX3+uRRsmyHGNZ5HMSgvQ0OjVH3zrng9KjIGlrzSiWpwcBh0LOkIw/qglSW5yHFwQIBswb3Qhb5jUtnYCpOGNZSWngge9U2qrWkS1QZNpTK6ePHksaRkBW3dtpbeefuwcGfivvT1SdF3eno6MkOyxGN9bg0t9fTf/8//Szz353/+vwWpZgmgoXR3S3GtbuzopMePqzAskuRmDCKMw0p5X488Xka6XNUeHh6gyGgJvPhHWzcfNAY6FV3TtrgCwpaq3MrLNgUrID44HLFgntvo2BB0CSplHJNbbnZUTbRLljLLkofB/vS+TXA54+bFOGkKFi9EBkXoqGrpagiPm16tLEoGNWLgDvWM1Qaf43PuHZBUO25ay2FVBx8YgLJCMSyio8MEZY8bT6qtZlmF4vC8gA/6BlTSNq/cgwpEC1XX1lNpfgmqIVY68cVlXEO5cv3cE6vJgnT1IaR9t/d2UO9Qn6BzIW1DvM75Mm63PD9nZCNW+0MCeIs/QzwfQIdY65EakwTXp3Q4VMXRu59/KKocdlzbb+19mUb9SO3m/YFyFQ5HKMjPRV4Hj9EYxuezM/8/e28CHdd1ngn+hUIt2Pd9B7iABMAN3BeRokhKsqzFlhzJkh3bcdyeSfdkMtNLkjPdSSeZzOmZTveZPpOZnLTTSduWZNmWrX2zdlGUuO8bSIIEARD7vqPW+b573616AAESFEEStHB1SihWvXr13n2v3rvf/b/lkuqDZBgzbFiWBUesgDS3+wFUgnCIQqRhf0hys7yyYWW6NLZ3w7QgFhWFFhnxXVbbkJ7ZBhcr7W7l8GsXsUB/MbJIytU+xMPJi9WOQaTec5vSEPx5ubVZ4hLj5HJHM7YL4v74Y9b+hHF/0NWugC8e50rUvjovqVL6xztQzUmXrqFLEbMGLut0wUVrPEFyU4plWfEWVXlS66BNcoh0Mqd8crRbTl0clAFUsgRZObpBbA9Klmn+MYuDZwEh53g0B0QJfKz7m70aoUGTPo8jr6MCYq4Z9gpIKBS9Fl1PbD5hfZEtnPzki2d7TLtK2xu0n62F/eyJE13TJqEzgDA52Q2tnXYYvFubsRSuq+uVpmb9G+Q1wQAQB37nTmQOqbMG55W5lgStarIDVc2t61ukKL1UvGEacwzK22+/HblW36398tu83fMAZI4fXYaqMS19924t5J1RmwchavBJJ7CW1jZcvHUQ2C1pcxyIGN622fcb5S+bgSRvBGYgyQu/3aHJDNiNCPm73/2mSis/deq81NXVRXIpli9fMSF1NmQNQjioZ0uF8NY8t1OiUpCSTMtYNuoktmyuBpA+rpyS1M0IA1sDYri9ERcrG1c9CTPXpGilwTEqD25a3Je29l6pO3MJ+wJ+vG0QxFkzNlLe2X9PP/OIdHV2y+uvfyjLlldKPVLSOjujM5ElJVrjkZurwcG5i3Wwb43qNyh2Z1PjJ4umw4ErW0GBHsiy0S3M9Cv3KQeUGbaxMVQJrAGZCR9ULlgAVmxxyo7XSuLDM8upN+qEC2qLASDVVWtAKRoAb/wc+iIZeRd6gOnnoNPSdZiCUireN/0etqhaXDYILrYJGjSAwI/zYyoAAtJVZP9MTghfWJS1Q9oGTiEQr12ZE7DZtTejvg4cE02XYaWBDSykiC0q6WKG8sbPOYJ64M3wynhXhqxYsE76R3pVMGJeerFcaq1HdaAUNKMGBPwJXLIQyof+bsTsf0sPQvlSNaWOrl2hoB6khrHtTpv2hiJrtgCAmgdUD+ZrOPzQUeQtQxDhgBw5Sv0GxOrhHknOQP4F7JsrYXF7rOuAXrdlFRsfWIu0cNjvQpW+sjgdovgeSQP4vNDULZ29I/Lg1pVy+nyffLxPgzGGFq5Zlid5OcgBCYG6aDVfUA/W42GbHBtjBV8GizHYjwfdKV9ZF3Oi4Hx9E0I8c1SFYwABjt2WY9pozEcAeXpfKdRnGxuJjfx+PHADc+CcKExbLhWZ65T9MuUP1HHw2F3qPKr6KA5uVwkuALDUBQBhhSozhufvOBCkR/k0O+Tnb56Xy20WpRG8LZDU9F7QWSusf9vBEMD92CStE0Bb5BUbANTXsagsOVK5mUC90p+cSMHC5yz9TqQjp3lyo9fK663vRt+n5W5hYeKMKFbUhrDt3dt2o19zR5c3Do6TwYfdyTBi+e6CNblYToU4bRxOTemLydMasW1b2iTLnYJzEfeRwQBovu+psMH5Nnd7YB6AzN1jE9myMgQVVlYukQ8/nGFwzjXoWDU1SzHLnAJrxxnkjdwFfXOtTeQgk+J0ti+rLuROAJDvfe8ZaCo4UxWGjum8HD12XB2D2QAgRYW5ABIpcvjI+cgM2EwASDx46BmoJKyurcK2xcu+/UdVkGFqilYf93QPKKoO/04GIPduX48sEAzgAFQo/D4P562339YZFGx3EwBZu2a7tLTVA0A13lEAUpKxGkNXF0Lp9s0qAMlMLpJlpRulu79DUhLTpO7KSWmHDimAwfCaxetQdQHgwqRBcU6+DPQh7RvnqBuD9JhYrSfpG+6Szv5WDNaHJcGbDnAXBwvfVukb7cTAOgpAivMWS3l6lSR50qS5p0H2nP1UOi9qDRoBSGaOXzagcpaenCgnuo5AiA4uOwBIijND0hyVkmiJelCQAIUqLL85uF+GuvXsbm11qdy7bqn81+ePgupFcIxqzX0Lpa5hRDLy90fOu6kAiCdcJsXZlXLoxHHZuGoDgKVfndet442qwuWGXiqA72O7FgDxYqa5smA1aFSlqPB4sI+n5GybpnklurJkVeljqvpDa2OiwlEAGzd0LoBsCrT7ACpjUB0bAGp86Z0m0Nt0dU21eQAS7Yspnk2l97jmB6w3H3yQ+UT9mPSZWGWdyWfv1DIGgFBw3tOjKWaxOI9uFICsXpwihSVwi0Poalw4Ww4eOBTR6d2pfZv/3uv3wDwAuX4fzYklNAipBAjRtJQZtWmASE31UjjhZHwp6Fjsp1saWsgvmKNVkNmgX5kKiHFn4u4q3jnE12z2ysEIBLtsf/AHv4/cjEtwpGqXbds2q9ny4eERefPN9+WP//jfqGX+4i/+CjOpegbTVFZiHLAFBWWEjQ5ZZn6TFRcjyF5SWSy9fUMYQA9GAIh9HVzOgC5WCMz2c3u/8fhOMDtUPwAAIABJREFUfK4noh3hzDtpjqwgOBxBOAelYVCehFmzHtg+9gCIjEDMrh26mGnSB9vQyspyqVxSLm++oV1+WLEwfcAgUbZR/0iEzuVxx4FCoUHw/v0HpQNhiGym0pOVlaWEkqYRKLFxnV4MftmGUKVgjol+XVcUKIIeQ8YFWzwcrjxeXS3g4IXJ7mwmC5AUOArK2ZZCEE3w0dvXghlnn7JhZYuDmHrEEp97QPFRn8e6OAPOFotrCWfiTQtYSeamAuLDrDjpNqbFGAtYDElNRcpQJrhMXnKlZCUtllNtr0+oppnjHBTQoSZVQCTkUTQmNg5+Ey2XMFZAguB7s22tegqVGL8cvvAhtsdyARNwycOaPhhEYJ6hdi3NWy1x+A5PvJ6lZ3MhU4AVhCFUidx0doJzk8vpRTWlS05d2S/9SG4vTV8lmQhUPF0/hL72SUe3DxSnAL5X770b/bZsiQsajgR8ph5ZKn5JiU2WVKS0jwbapRfBgP0YsI+GUGnz58m60s1yuvGCnDrZi+3UlZynHqoCLW5MXnz1KEIO02VVNUJqD9RL+QINlBJTUEFx64r4IMCF0VTkpS6TzKRyOHhBx4JUcgZedg32I7RQ27qPxujzli0wDn2KVe1xiAZXafGo2uRulgRPKoDRkFxoP4Jqx1n0A3JSBo0bkf78PZXfk47BRjnfsU/9OzNluawp3qSeh1ChuIDq0svvaZ0Wm2t4sfobxi87aP3OnbATDiLkUL+BxHvLZCBsBQqGebAirlOoyER031NUPyLfhCeKgnWdLI4pKiF3uupxM+GC/O1v316kQgnnujOW/d70wAMlcP0ckRMn9fWMx8B+vwH/Ub0eixwgE6gZGofZRpWuPK9acliKUH0LjfZLXEwRGA8nEGOgQ27n29zugXkAMrePz4Stm00QUrtqOVw0kr80IIQz2LWrVihdSGOjtoWdlTYHwcdMgYf9Zjv5M4YWY2gu/LfRfdhvDhwomwG/+UsLXgKQw4fhogMRYWkpeOEQfOfkZGGwOY6qyEXQs85FKg2ra7VFKtuRI0f0zQbWp0NWuKCxt2Wq+ob1S+TTPWfUrLkZrFNP0tMTTQKmrkK3IGZh9bPk5CTZcd86pRF45TXt0KNscTFwZmNfEAgweyEjPRkWwCnIG8lR/1auWkhoH4UtK4XJX3noXnnxl9rSkSX+zZs3q+fNbZqTb6dKElwVIOSNbRjC5SFrEGf6NwEBdGYb+P12PYlJZM/MTIPQXg+mjAuWD2LmAiTF6/WSMqb3Iw0Cfb8twZyvka5ldCI1yzZDA3MKs+IM4AOP2srzIK3KJKFHwAy0F2ELgCSB8sSUcdMMqGAFgY3ggzQs1QA4o9Q9qEws21l7cjT7fnHOLjnT+nZknQSJhoIGF02Ip60k90FNiVNUq7Cmtg0gP8OcF1y/X/rV66vKHlV/D19CvkvYcjxyuFEJsKxKcT6a8WyCM1PyElFZ6Ho/klxPkOOO0wNtbnYYgXcFaZUATIslFTqL90++JpsWPiR7Do9Cr+LHuaHBYyiovysVY6VHdiYpVy4faIg+5GkM+i+iotIJSlKH6u9+f1Tz4AilycqiB7E/CCncDyqY2zqmIz3yg++skF+8/JmiCt53Tw2oU4MSG6cBbEpOP3QX+rsHBrrggqs/l+oG/92ZoCyEzzf4ZefKZep3+5tjx1AFAo0y8T2AWf2jCEFYHw7pCmBx2lIpy1yugIMf23yqaY8MjLWK0xZiOOrT381zKT+1ShbnbpWPz/5YvRaEPe7qkkcQpJgOW99x2Xu+TgYBoM7W+cCwskhUI1FrYPFadGL8nhyR4Bb0t99yW7NCOanTiArjAUAsgKK+1GoThPPTuF9Fl45SAiOCIrx5p4EHt4+C8tranJuy1jUAZq45Y9nDcieDj94+PyZnrKwbnpf44UXS5j2JuIZbkw7QEoV9VkDhqgrJifsHGDgshuZjESZjBsXjKFSU3/37o1VC+3ky/3zu9cA8AJl7x+SaW1RdXY1BSimSpT+d2ZZfxx3ryyJMZ2dRF1Jbu3x280LmAcgEALJq1TJZuLBMfv3rN5RGgwDECMR5DJheXlycr6oidXX1uFkcg2FATeRcvhYAKSzIBH0qDoMa2lDeGAAhkMqDM9YmiMmff0FbMk4FQPi6GTBzu2kLmok08EzQvrIABAhImKLu8wXl4MGTcgkC57sJgCxbvgUg3OgI7hwAcYPiszjnPjnb+i6sdfUM+GwAkJqiByQlPkc+rfvJdQGIC9khSzK3yZHWF68JQLht1fnbpThzsXQPd8LRKRWVDycoXrHy89cvSXZ6jGSmxuIvtEg4PxyxYUmAhTAdr043fCROj5WDY43D7QDE5ciWe6selwMnziDoMBEJ7PnSP+iXDz45J/dvz0WOTZ78/T/9Rjatq0TeR4wMB7UuZDoAEg55JdWbK6mxBbC/ReAm6FHDAHa7LdtoOwBxOdKkOHWdFKfrBPKW/gtytukQgIoGYA5oh6YDIMneHFlb/k354PSP1LIEIInuSinPLpXs5CzpANXt0MX6eQAys7s09Iq5qL56Ffi4WUtdApmSkmSYeLTMGWesqQAIKx+ki9Fq195mCkDuXXROEuPSUc1tlPS4KmloaIBeJlrhm2HXzy92B3tgHoDcwc7/ol/NtHRmD8wGHevL5I7F/uaM9OraFarrjx0/FaH2fNFjMVfpV2oAwcCHKdpUs3321zgwt9NlzCrsInQjGGYFhIJxtuXLq6W6ejG4txcU1YntzJnzEYoVZ8WNsLqiogiJ5Dmgp6QqbUVTUzsqIxektSU6E+a2cgNM9WV1bQXyPHCD7jdUEL1/3HazbdwuzvibY20qDSkpKXL/rrXsFXn51Q+u6hW6dUWqIVaYFV29TJVlDINJNq/HLatWYjYc4YcDyKogkGJhgInvFy7VI9NhBM8hEMdn1baZYCw8z87OUbklbBcQ0shGCpbZds5Ux1uJeN/85u9EtvGf/vFHEQrW6KieOU6BtmDhQp350HCJ69IVkIR4D+hWepYXRIbIOgwFq6p6s5w985F6nQPasCXsHRoZAOXKonlZmSFuipstETaF7fbKF5Oz2czukaBFJyzTDAWLZgSR13BeRWY2cczKMjYgXwOhjlfeVItw/aayEuuIi1RAhoZM9QJaA1Ds2FgByczQVrZmnTXF2yDITpaL7ftgA7sP69PfzMl0eFWp505UdUwGC8/HRfG7pK7vzUgliEElLo/+IFmGAauok+Qql+qCbahQeKWzZwDialbP/NA+BJDJMSqtoATm53olLzMTSeKgTSE8sw/UOUcYwZhuE6SntyeMlca4M9Tz3KRVqFjkqfTzkrxCVFTcOHd0P/76lYPynWdWyJuYbOrDubZz61ppHdZ2wsOOqAkCqWr9nfeJF4nj+SgQ+bHDTDrPQIV7DJMAn16okxG/rhC5XEckO74MVsFrFUDpHmyXho7T0tStc3Z47rhsttaxDn2+8jzxB/W5lxCfDKpWsSzK2Sp9Y6jsBEaklS5iw7qzdlRvA53PL89/sBcVvxTQrSaFAEL47rAofFw+QrtCf4YttzZVfuJ7DJezWwNTtM7XEVgaPZdQh7PKWoYyqBaa0GyVD+t12yZcvfgNvlJenqGCUU+fvjEnqnjQ/5hqzs3fu7d11gADnbGKipIgxG6ctXXeYJfo4zTNPUiDjz5oVvDbNstEjiGuS6Cuqs+z+gHaJFssBOauMn2v2VUFDVt8ljR1npD8pPUqH+o3v9GV7fl29/TAPAC5e47VhC0lCEmHf/xsVkIOHTo2+9kZc7R/y0ALqqpaIocOH705q945WAExXX47AcjOnVvh6JQP3UebAiCmTQdA+D7F3vHxXvCWNytBNN2iGi+3IvvmFGhFo2IHIMkYcK9cUSZ790XTmQ1vfyYAZAl0GwQOTc2DWMfeq87KmQIQftAJPcajD28HB98lP0M1ZdXyKkVLCYbHlfg+ANemAVCthsHDHxoaw35qqsxcACDLlm+F1kBXQO40AOE2LMrZKRfaPhYfZt1vBoAsyl+vdAuHG59H5oWmbM0EgBR51krHyGkZCVgDehsAiYWzlhtVgvjYNEly5SktCCtpbrhLxcJm9oUPj8FRTA+IfTh3v/foOtlN7jmoUYnKmYyakp5pAUh2ygJQu5bKpaYeJJrny+UmJIk4tJ1ueWlAPtt3XtavKZR9R46BLpsoyamgVoW0o99kADLeu1NWYNa7GdqlIoRyumF7241E9pOX22Ug2IvtwQRBUQXsgtMx2A1BVF4H7cZB6YGuSW2nCQOcIQDhZwhCkvHITV2oAibfP62r8mvK1sKVK1Z+9sG+Lw0AqazMQZU0UT79tF71wUwaLXY3bMiDXqEDEysaIM5mY1UlEAijUku65Z1pU92DDPhoaBgAzgQwvEEA8ugqaPXifXKpbY9kelcAfLTLu+++e2d2cP5bb6oH5gHITXXfnf3wbIOQZTVVsPv9/EsDQuxWvWfOnLuxfJQ5DDymOivtN4Lp+M6RWUTbrJURWLOyYHj9XJeZieb7ZWWlsIreAPHfGQUcOIvd3a1vqMZRis9ZKTEVBeqZjoGXzmZm1rdt24BZuzwsE4eZ4F6pv9gCMNOglikvy8Z6QwAQurJCepeZLee/I2J5JAQnJEY59qYv7tu+Bm5HLlQND8uTTz6pXmbmxq9+9Sv1nPsxYNmTJiVqi1Bul9k2VlAIUuztG0/skFdf+xhWrZpTP2wBjWRkVNAuNxmDxkxY/zIckdQtTvCNgJvPKsmlS634fi2kN9qaZFAES0p0pkjd2dOR9HLlG2u1AisHpLWlSVas0JW8jrYrETE5NSKWLT7EvcYoQG9fYmK6lC1YFqHMcSAaQvmGQnQ6GLFRmB4IwrEJ1DMHBDTmVOBfc37Q0tdUEQJY3gGhOf/N/QuFfaD9IDwM1RfSd6gpCCCbhGGRPG+8EGIHqUnBYF43h5xr2Q29AUTxkcRjfNdYgngsDUjI2n/205hlxzwIYbWbQhE0rydGqgp34btEDjX9NJqMbFUvAngjZEV2h1GxckNkzsZzJtO1WFXMxjG77wW1irP/rhhUr9TMeyxE230yHh6UoGtUavMeUfvTC1vksaGwfHSqSToadVUgJiYgT+xYKMfqL4rD1YtKiZ7B98RGrdNjXFqnBNm7OL1+Kc7YInFwlCIVagAGAJ1DJyU0pvVCCR7Y2qa7cB65pBuVFPZNF7Jagta0/cAYggtRhclO9oD6hJwb4J04VLRIuRqDwJt/D9ZfAR3NK4sxE+4CFXIEOpjG7hOwItahnH6o5h3QvKhtsgCIG1UU9ieb6nccX32YogPkWMv+1OmMg0sWtCPZy6W595xc7tID3XXl98jpy10IeWyWcAsE8W4NwMMxupJlFTH0c+o/jK6DFRAj0LGySNTn7BUQ22/BWDyrz8BE4up2ddVDrS9aqJviM7fnpRux2L2ZLdqxowgD9BElTL+dbbrJr8cfXwBtYKeufKgTQF1Y1NMYo02C1brE6PMuBg5s3jidDSWFHnmoqksKsxfjehKLKnuXCrp9/fXXb+euzX/XLPbAPACZxc68E6siCGE7elS7nMyoXSMn5MsGQthfRpA/4wrQHAYfdqHvVOeCnYs7+f2pgEk0zCsaIkcQYQbmHBhxgP3MM99ACfwj3Fga1GqZx8BmqEjmuwxw4Xl78KCmk5iBfQaSmhl2SI3F8hVLEbqXoyhObQhfG4HQev+BOtC19OiBNDFDb7JvNwepHESz9SHZOj09XT1/6smd+PxpaW7uRLDgUvUaQwRffRViZWt9vJnZGwGTnYpm9sWAqq9/bbuamaabFwERqTCs4gz0D8m5c5dUeGFfb7+UlBYBUNTjRurGMnogTvoOG2fSCaxI2xod9clFABM6ho2MDEo6qkJsfh9C6ywRutk+VmEyM/SNeRT0qXhQr9iSkxNw09Y3dL/JTgG1iiF6GZmFkpNbAQqWpqClIvSRlpdBDAIJohygWzG52g1rVYIMggaK+Lm9KhDMGiiyf2MsQMFMjDBADNdDIykGIToAQEj/YhhgEADLABAes/HAMCoUPVgGuonEcugp4uTwZQ0CeU6ZYxnjT1SVJnVsEESp+4qzpda+4XtMI1jyBQZlddmT0tx/XNqHdKZHjCWgVgJ52sJi6B+DgLJ4F4AGKF7xsSniiSHYxKA9iAyWYBeWQ2hfoAOD9W4JYfCTkKYrGQkYBNWk3itNw6clOXYpAvU6QV3ql46LGuymQf/xtfty5fPTdRLric44xzohjo3RHHeXx9JWQLAeE6/zV4pSdwB8NSNYsF3cslCGrHBFHB3JjsuRMhgYtA11SPPgFRzDICouQQCOeKnKXopzZhTUqW7l3FUI84FkOJm1D7dJRjxybugoFxpHJcItDT0n5WTrZ3DgGoQwPizpHn3eBKBjMpgvzgIdNH9wO/X2Qo4e+S153Axc1MdjbFSfa9mofCwBLa0fNK7DDZ8hGDFO8tLypKZoufz3n2ngNQbq2FiCxfGP0fQ5HsIYBIKq77BAMp+HMMkRaQb46IWirxuAAhThwLVh+jYRfEwNOuzL3B5UQpE4qx69vWOo9HbcFnrUI4+UXzPI8Bqd+IXemmqyKz09DpXuQmWze/FSdCKHOT0R4IFzVp8g4+JAYCebMwYZH9rsSp5YEQLNsYLTHbi296vcpF//+tdfaBvnPzQ3emAegMyN43BTW8HBnBMzWIcO6byF67brCNO/jCDEpKdfgHsTHZyu2eYByAQAwhvO1q0bIS4vlJ/85Oeq624GgPDz5NYzdLC4KBdUuVIM8Megl8jGsWlG4Nt5pRuZKQChgPz+XRvkv/3jyxigJ88aAOF2JiTEqapPFix8WX0gD3zxohJUFYKq2sOsEb723LOvYiDOykF00EMr7FyEIubmZqvBNV2+DECjk5cRY9JVKwjA0tR0BUBM37xnA4DEARCZ9HMmTMdYFr/Ui9C21hkqhmtSCyoq4zI+jDT6QIkCCDzeofCwjIZPSZyjBsN3DyoewzIkpxlLJ0mOZTLquIThK4Dj+BisMbMk0VkiPaEjtupLWGoKH0PuxmVp6NJA9GYByLoF35LDTS8hicINqBGHQXg8KFS08IRxQIwGor1ID3dgoDMOC1yHA8ng0HTES7G0DGvxatAHp7aQ1iHZAUgMqgxuDPR9EMwviP+qnG3ongBAigpdcu/aNPkYurLk5Gh6+PUAiElw5/dNBiCxPresWbpcDrcdQ4XGmhFGxaIoOVfa+l2wxW2VNQsWADS6pK65CwABFZEMp3za8LGMO9olIyENSfNt4huybG7xHbMFQKqLH4DjVTF0IT6Aj5fwG3ApALJrxQ5p73DIW+/q83QegETvJIsXpwkf10o1v/aN54u9S9DDisvhwx03LXCfyRZMBiD8fuZ8EHw0NKDqa7M/nikA2bgwQ0pTB/HbypQxZOP09/fLL3/5y5lszvwyc7gH5gHIHD44N7JpDz74oKKUzFdCbqTXJi5rXLKYo3Dw0NHpKVlzHICYvZqqDD75NXv1wD7bP9VnzeBZDUBtgmNDf/rhD78rb7zxG5T8eyLZGPb1b9u2TQEAthdeeCFSnTBVCjtdqxdVhOwsbS26cUMlAAeGsz1Dsmghkp4hkg6CUtPU1Inz/YISdke2B1QMI+rmdlHAfM+WlVJQmC2vvbYH6xmZkF1SU6MduD777DOlqWLj74iNFZL0dJ2yS3tHUwGhXa4R4dMK1j8ezfEwfZ8JMTJbeUUBKGqF8qsX3wHFqz8yw29yVLiMCzbCbDSWSEe+R2pqssokcYPGRVDCKhD7kbP4/MsqjwECPBb9/X2YBY+RoWHMcEOk7kHuB1vYoqV4VX/5JDW9QDKzy+RKk85tYPq5ASAOJ6hgsNplU5SyIPY7kC7OhCYFQHxDScqGN6SoOJg5x+y6NqmtBdBoQqRgoQw6DqHCECcJUq1mz4ccZzBwHhEXrGYJQLoChyJUOX5PRkK55MLedsTfK5d79qs+NTQsSLHx+9ODbpNG7sM+xCPlWL3m8KJ/UO0BuHDA+SmA7UmIzVW0IT8pU0hM5iMAWMTXRvzdEVG+qd7xnKGmoyTuQbk8op3RYh35gmQP9Rw1HMzG6kpVDHNWnFoAW5P8iLz6UZMMjgRkdEDPwmdkpMk3diG1+tRZZXcbn9ikXnc5h8QZ1hUAr1fPsnudKZjZtWiCKa0AEupl5YKVYFW1gj6PLEiukXQ4eu1ufF+lkLsRoJnvKJXznReltnAVghLjpLGrW+rbO+Te6kqVf/J+/QtqXQSIxmI5HlQyYxNMxpOxNw6iAmJaGMur7XUh+8R4V6MnmI+jthmiYBTrkN1SDQveWsWacaFC1DvYIj3DreJIqoANaowUJqTIjz9rkd5jVgaHD/YEQU0FHE/QfelAfzis0JSI7S7fsNOubJkz9gpI7BTX3iDcunCEIvsS2adpixpTUbNubQVky5YCUCBds+JyddWOzuAFozd55ZX6W1Z1IbBns6fU09nrvvuKdOXjYpSOGLaOF6/RYXNMLcMDlBBxHdHXXU+VR353QzqydprE7xyQLO8SZdX93HPPzWCv5xeZ6z0wD0Dm+hGybd9KPKdXicWenLDlvJFu3bpVcSLPnLnODL79k9egY5WWFIGnf2pGmpAY3JFWY4CyH8FXd3tjWnx+Xi5cSQ5O3Pc5DDyu1+czyQaxg4rJehB+3r4OOzWLTk5sO3feg8F7H242deDnalEvB81mwEN61ZIl2vJz796oENxkjfB9Mxg3NzMOwLfdswJJ9mcgcO9EVYHOVF6priqHXiLHqkCMyWWIbQ8dqlMDX1YkTKN247HH7sH7rRCIHlWDdxP8R6CyZk2tWvTixYv47WjgYfIluKy9YnHpkv5dcTsXLVqgnjMHJIDUbDajyeDzSxYVbdnyharf3nj9A9UXRu/B7WIbtMIb+TwO683P185Ow3B5ys/NUc+7ujoUyGBbhSybhIR4CNwH8TeRKQmKzsSBu6I4WQGR7FNFU1MVC/2IxY2duo/hQZ1XwkGtcpnBUDsGFK9Y0Gw4sHTG4uaP5ceH0sThQcUAlJzw2AJroKBvGYGYevx/GMOIHFRKIHZ1NovP0YWPwb0quER8MVdI+pdxJ+hI/gTAiWLpDOhKB5vaPlYqUFWoyLwHguiPJCaQgEqKHrjGAmA4UVmhsJ+aDHeMDiMbg6BabTsGsQQY1JoQZLAtLdwu/aOtUteiqxn24ETzvaRrGZDD/uGjKH67XBnYAxAzKnGeQgm6ow5T45Z2xOFCeB4GRQnQsBR5t8pzr+gqSZzlZuUGnevJr4zLO58jETz5rKRmWFlDBGAOXQ1gorlpCdB+sHXCQcocMyfoeUmZGqCXeVZIphvp0COtcrjnU8lPKJMU33IkowclJxPZOzgMH9TtlurCCinJypHDzftkUxlyOS69Jr2jHeK1AAXXRepcXEivNxxyopqmgV0obhjPLbcpi4tlfotq3zxJOJ6a/lSWvRmUqwWargf6nRP0ulHfAIAJgWkAlZYuyYA1bx9oYc9+1ivBU1Fr1VgrP2bMa2Xu+KOp6A7oaSLNpvWw6z6gLoouY3tmQjBDUwQOXk25mloPold368CHyeVobh5SFYg72RYsSMX1JR5WtRNd2WZnm67uX+776tVZuLYOQPMWBR/273PGeHF09bnisEC5E78zZ6UGvr+/o0LpPU42fSB5cSvVJAV1e8bdcHa2fX4td6oH5gHInep5fC9/smSjUxJJ8tREN2y9YZSGLrIukbx9b8Tj0DTbzJvHjh3gFEMMOxt0rMzMdBXed/n0WXE0NsmZyMzY1RuQjJFL29ggUpn1je5ubya48GzdOTiUWIBuHoBEDutkAOICT//RRx+ADuRjDPB9swZAVixfoIIBf/VrPagkAGFjKCBbAnjva9dWQ7yeBWDgUlqKhoYW5A80IF23BxqNFHn6mzvlueffVunjtxuArF1XJRfrG1Gp0eGJswFAuN/tLToPQjUMEl0WfQpjWATUISU8BbQuLeCA+D4es+HMqPAqTj/1NOpjSrzLCQPa4yJt3dOHASp1H8mwqx0FfQap3G4LgIyXoqKCQXcMBhIhAJRgDmYkcdWyVOq046VAmtQtb2CxjMaeAxApl1FnIwa5DgCQoggASUBacYKzQAEEqF8kAYP4YV+3jAV6IwCEAIOAgACLy/nVgHriQNSw2Qw4TokrQKZFLax9AdDGelH16JGGzoOo8kQHuVMBkDzveukbvSjD/rbrAhD2W23m1+S//qJN9aEdgCys6JMVi+Pk41MHbgqApDpyZVHSOqSud8mHDT+HWL1GqjLWyIefjcqWVanqWP7q/U7ZtUWLzg83HQddrE82l8H+1t8nB698NCsAJDuF4GYVHLSy0IcjMoBKR1pSiap8jPuGcOTG5MLIWVmWsl6lzjcjaPNoV5u0NMB6dx6AKLpVTU3mTQULzvZ9lM5YLjik7d6NCYJZbRMBCLNIamoyZN++NtwL8Ds2aHHSd14LgGxYnCNFaT5pHTgjhUm1inb1yiuvzIOPWT1ud3Zl8wDkDvY/wQWHEXSEJ7C42hxUZANe59CL8weUQzLJQEssp24GhMwWHYu0pB8sWSh//PFHKH/qWcipWgIGMxcBQHJ+SwCI2ce1a1Zh0OiGYPq4Ehjfre16FZDJAvRrCdLZB/b1cRa5pmYJgMAq+fGPfwrnp+KIloGzu2bQzc+ZKsHnn38eqTSYigTfNxUQggXSp55+6ivI/RgCb1pTWvywuGXzQSPCWVjTzPbW1BTKQmgwEqHN4Ew308fj4jzy459oig1fM9UHUr4MXYvvURDO9sQTT6i/v/zlLyLULlIFTEo33yssLFTL0H++sEDTgkgxY3vuuZ8pZyi273z367Jv73G5cqVdie2H4IDFRv0H2zCS4el0ZNq4NSOch+pHMvQjapnhIdB0tAsRXavYFlcUqyqJackpGphIo0IJAAAgAElEQVRRizKK3yFbX5+epR/DOpluvnjpfaAHDUEYHzWsiLFmj10ALcQrwyMcoIyib8ewvbmgEoFO5xnCrLoP7wG4KMaRU2CKjGvSwYirGd2llGYFGgXXWLmMeE6jMpIsLj80FcjC8KBSQg3I5MZ+XVb4NTne8rKiPJqZTbWbVnV26nMxeg4SiJjz0dDUspMWSk7KQojH05FRcRY6E007030YFTXzc6muhcLomO6RczgWAF1Wc3hbMcjWzZOAQfd4uqR5syUpuArZHBNnzZ2ORGC5Vlm/PBl2uX3SMrZHfS7WgVyaSRQ9J9Ll45z6+MOAF8BNHy+XVwOldbk7QGeKg8B8XJLiYpWdcH3zqGysSYHN7oDsO31F7ltdIW0DrXKyuV6y0iCYlxEpzwDVMHWJ7K5/HiLv4eigDxQsm9Y78nrAjc9Zu+G0shb4myrJWi5FmStUdWNopAtalwMyONoptYueVsefAvdXh5rkqwm50jhwSk50visrs74pBcmFcgEV+Fc/7UHFTFdZ4jphWzzpoPezcmZcyfzRej59FkLWMXdOY1U1zTgWfTh1lUR/9eTZ+VtX8eC3MduDQnNmA9HxaQRUvbnUNm3KxyTlOK6ps+GMdXXlo7w8BZVaRgRcQUU8Wu2y90EsjCrYQvh9MKyWLezX44tAQY88fl+yutYNDPVIWeYaXMv65sHHXDqJZmlb5gHILHXkF1kN5x6/hgdlu7w1E1xMNhOkszpByB/i8VM89NzltRtBCIXpvBnPhiZkJ+wufz7QI2uWVF9foH29jbvb3kfVo6KiVBYsKEUlpAH733C37cFV22unFZk3OTC/lmZk8iBwMh1r27ZN0EzkyUsvvQyQsSzynQQX587pkj8H7dRVqJsMRlX79+9Xz+l+xcYANfv2pKelyrKaMvn4k2MYuE+8keXm5mEmXwNCVj3S0jU/v62tJaKz2Lx5lZSW0NbXq/atq7sPYYcXsYweuPOmlpioK3YMzLMDJb72/e9/X/7+7/9evc/fE0ET2+ho1MWFdsKLF+Wr11955TX1NykpJWL1+d3vPg7wWqdeb21tBxDRQWUeCNbZFAPGop7k52lajloH+P7xAE5sOTnZoHTpbJW+fk1ByoWwPilJW+cyFNE0UtAy4IjE1tWtKR/t7bC4ReVjRe3DGHhclkE8TGPViI0OmA64ZwWg+wgFM3TlAec+qVtuL3jjkoYKBQaWMooxaJy4Awtl3HUc4ERvI88PH+g5BCAe3wIZxnuOsBvVkBItUkeVxg5ADN2Px6Wm6GGp7/wMwX1tEd0VaT5mmamoVCy82Ktw3E42ntuGYkU9Qw40JmkJhaiypMsgKgrn2z+ScYsyR5oP1xEXky2JjiLpGtG20OLQ/SdxsJE1lFKARN84nKkSIMwfXSJ7jmua1viQPp9DAeyjU2dAfP/rhXKu+2OE9FluWCZZHNdj1dcYs7nCGrSOpUSrM2F/CobK+bIqD5MeDg+qDiHpHRoGCIlXDlcXrwBQxrZLfnopKjZdcq5dAzoYSOvtRVu/6Fty/PLrOE+idB+CDFbF1HbiOJjfsukHtavuZFlStB00qwpF0+sdQhVx8H0ZadIgNjdvvVSXbFI1K0Q5SgtAxPn+YVkfnyRdoL1lovrkQYWN+pcf7T4igw16YJoyCMthi8aFSArVBlBNibXCDnnYwqZCFdb9M7lNBzrsMOJqkHp7QYfZZiM0Z8I3H3OxMbOIovCzZ3tAjbp6RGF+V9PZtUf3KUq35u+PkwkLFyaDnpqiaF59fTZXM1tHxNKeO1Zfu4NhVGr9+twM5Oiq4hMPYhJgLIxrVacU56+eBx9z8SSapW2aByCz1JFfdDXE/GYegsMwO1OS0lTeRvh3OR4cgnEoZ5+H5/CB/i6c/+TlgJdwssV5WbmvtlZ4S/vk5Dnpt6gS1GpweEG5WCeGBkHrdVYwMnF7GcEZ0QlOub1txMDiZd+IPPWVh1AGHUB4n3Wjti3ExNoK3Lgu2GhaFZjBaMO60imctegTkB9i/Q64tEy0UHRhmTQsk0AOumLyO6QPy7A/QpOW/aJ9/YU+Z9GuaA27ejWPgmBAeeyurobcCgBSW7scs17L5Re/+KUKeDTtZgDIpg0rlL3sK6/uvqqEPxMAkpSUFKlaFBRkSU31QuU6xRtlX98ggEiXNGKAxcySWwFAFi8uxzlTAx2VHpjeaQCyet3jqH5cxG9Yp7CzTQYg6jUrCb1/oAwVqQZURsbg/oQcFmRzBJwdEgv6VTAGPH88nwqAuMcrZMR9QjGmnOEk8YKKBaNi6Q4ejnyvHYCsLHlcrvQdl+bu07MOQPiFrHjw+1YUf12Gxzukru0jtR0GgLjglJUSsxAVEMtF8BoAhMBoQdz98vY+DaqnAiD3bgxJYvKoNPRa18kbACCloDPlJuVKe++ApKLiTA2UD1W/fgDwopxUOd96As5hnQBGqBaF9J3ADkCWFuxEJQ8V27qXbH09PQApyVopxdkrQbNKAziBAgej+haEFA5AR9IRc1ICV+A+h8BEP0ToaRXrUK/BNqkrdFhOITcnLdwnWfG5crG3SRalVaAPh+TFQ+e/dADEVD3Y6Z9/3jrnqh6Rk8F6Qn3GihVZmKDsvMoZ64sCENK7UlPd8tFHrco0ZLp2LQDy5C6YWjgaZBCVtJK81dC/dcnLL7887brm37i7e2AegNzh40cg8L/h8e/xuB+P93hjtLbpHvylYz+ydeUBPDhvydeMBoSAYzUef4dHBR78N29J/xcedMf+Oh5/gcH7fykpkT9v7QWH2yEFuMO8Cv4uAcf97kS5TMCA54+Bg/Df/SNyBOX1e72azmGaASD5SelwFNowJQiZSgMyPDog/5PLK38G0WGqumWJ9ANY/AA3s9343jELWDgtAfvf+sekFNvH/aCM+D9CNPsKKAENdF26UyBkku6jsnIBqiFlEPqfv+urIQQixhGIx9oOTG6kGhImfwXtu9/7NgbzPfLmm29GRNrM0jhxAoNRtMrKRRgI6tl6u9i1uVkLdjmjaShWOTk5smJZGYBBSN55dw/0C3q2n8Jr04wNL6lNObnadWrQWArhOalWZt2sgrBxWT5fvmwRdCOgOSFhnTN9PT0DsA/tUza/sZjJNe3KFc2VXrx4MSpgugrB0EKCG9NKS7Vjy6GDekaafGePJw7hjGtVqOLzz0WDsoxjmAlkzMkrkG7w5tW+wYXKVD347zS4YbH5IOwdHbVmyi2KSlZakqSmWX1hy0lg+GBpmZ6Vb0E1iM2PyYMh0LUqa3ahknIMx0inyS9bpvNQ1DL47cUgB4TNuGgNDCbgN9uL8wLHF/szitlsRxDTBC5UkBC2R4qUobAp+hS5QtCQOH2FGLBq0OWAPXh4nNcTZJ84uzCrr88Ve+hgVcFXpK3vrLT210XPR/zupqQF2kwzzCWB5605X01wJr+DQva0hCLkWiAYMjYBoXx5KnRx/8Wf6W2zGSuUxj8gDSNvY7InDrP4+lwTbxNmaq3JGNDzxsd1ZWRJxga5cMmFLJBugLJS9RorIA53g3q+oXZcVQLOt1yU7LwuiOit6gyWYcPWogIQneQpyquV9LhC2OhCeO+AuBvXYX9wVFLiOCXlkKHRfukabJPGjkvIktFVFZORwueBMXekP9csekJRE/ecjroEOeASFXTqqh2ndhg6WZ6xSXJTliqqIKku/cNd+N4BSYxLQzUE2TZwHKNmKIS/bleinG7aD2rfsKxasA3GAgFMKKFCxUQGfHZf+2FZm7NS5TMcuXxFPj7WIog1ibSMUe2ONGrlfPhRjWMqC5sL2xKGbmW6Nrn6MR15KrIcxUhXtVtLuTJaD1YUbnfg37QdN4M3srN5jSrE9fpSBDDxN3G9yocD56g6l3DdNNeztWsz4eJH8NGm8oymapFTHnTNoFK3IrcI17wBqzr31CPIx6GTFgYxcaA60lBnHnzM4EDexYvMA5A5cPBKsQ2ckyQzm05XhmxCggo9egg6yGBmVWMLHgaAcPjwLh50xvoDPEjuWIwHbz0/wYOs+f+MR3NCgvzVhk3yxt7Dsh2DmZ+AgsBbwj9DIvBLGCAQjPw+rBL/LDAm33YlyJtWsrPpGgNAsqHv4IBj+bIqNbDa/WlUtTIVABkBAOG+/J4FOJiZ/AM4sPwrDJI2eBKlwboiLcFN7K3xEfl7zNz9CpSHdlRNKvHaTzBY+Eds309x82+ZVJW5bYdtCuF5SkqScMafg1lqQ+yD+Nu2XbPwRbMNQPLgHPbVh78i7777rgoTZPuiAKRq6SI4kaVK3fkOOX/+/KwCENN1vIHyUYYBezkexcV5KiiQIKi7ZxA3wAHY8xL+fzEA8sgjO6TlSgeE+VoPwHYnAUj1qkfk4w9+Aj2IHqRdD4D4ACiMQ5MDdDCTUUK9h2lXARDrjUiFA9cSu2PNVABkedHXpKnnGLItbgyAeHD9SgfAiMO1JAkDFiasp2A2noN3Jq6z8TUOrCmaHvX3g5K1ULqGm5C+/uEEAJLn3Sg9vjPAVBC/XweAZMUXS2KgRt7Z3zAlAHngHo9cbGuUjr7OqwBIZlIptCkIU8NAKwkAg9MyTJHvB12rdeiyjCEIkS3kAz3Qk4ptxnaPaNA2hrDLxARdL58OgJTnrpXcjIVypukT6erXVDsDQCjQz06uUH015h9UAG1wtBe/Lbd6+AJ0AUuSA40/x/cO4jsSpCxuieRDiH6ycY+kJ+E3kgU3NNBt+lHRGsbkUipyaeLxl8e7H8YQ7586L81tsG3+kgCQO22vG/khfsEnFIsXFSWiatOm7Hm/CAC5995c6NQCqPT24F6o7cKnatMBkPF4p+zcVCzu+AvS1nNRFmZsVet4/vnnv+BezX/sbumBeQAyB44UD0IDHpy3pASyBw/KsshU59wQQQnnSDkHaq+A/Hv8mz/1Z/GIsrp1VeRHePwtHn+MB4eC/xZ5Bz0FRbLsg4/kjzEjCvaznMWg/n7ccFh1+CVu0AQRG/Fv0qaMAJTdYwcgprtMevgHH+5WL/GzrRC/JthE6AQgTwF8vIkbbMCarkzHd9WPDeF7EiKuWh/g329h1u55AI0rNqBBW9+/Q5rzn+IG997ttvedgeOVqYYwQb219c5aLM7GaWynxUyugExF2+J3cgDPWVI22u1uu/ceDOhLVAWAbc+e3agWnYps3gIEp7HlF+SC46v5x/v36Rl5zlMaC9ytW2rVYP29Dw6o99JStU6kF8nibEweN9uYn1coHZ26ikAbW/sM3uXL+pdhrID5nUZzwkwQ05grYpapKM8H5z0DAAhJ4RhAk541hDC35uYOOXMWg0QIbKM6gyiHP4AbONuSJVWw/W2CmP1BpI43wnJYU48onM/J1TqP3h69H0OobBTkaeFzbk6mZMN5jm1gkFcB3cLQxrCCweaxNBvJiR5JQwo72yD0WfEJUalvQaHOT2lt1ZUlznonoOqTkb9eDu9/Ab99LYrNyNCVG7aS4gKlAWFj6CPbGGasTR+PoHJhsk+UB6zVDKAax/umT1ROjCUKJlixVzv8DKJAs1s+Vxc8LN1DF+Vy91GVkZEUhz7ClDZzR7JTSlVqvAeZH17MzLMx3Zsz9LGYnKCOgTP+w2MY/GBmfWC0Tc3otw+cj1T0uD1mG5YXP4xKzYgcb3wLA/OocDnTXYNwwl68hwF+SFeAg15YhMR4QIUqQV5JNb4PwYaoUrgxMO/qG5EXPzwrobFi3RMYzIcczVKcmyArl7rkZJt2bctBpSobgCUjqUhVN1TfgBLmwrq6Buulte+YOOP1lJPfh2qEVSXRnaTPLWNJrRLdR6OGBYlWFY5VPzMJsqR4k6Ql5iFdHRk5l98A4CiXooyloFjhXEa/jQHQEIDRMay+bTcoLqdl7aLfxfXZJ6c6X8O5BMOCRD15MIzz4MFF/7NyvdJ0NWSuWFUjmBnLySRUu1B5XFjfIU6A9sN17XK8QZ+33c2aTOwMOiVlknfH4Hgr+sLS2XC/w7oy5MAdbjq9h+oO3dORdq1lcQJOWnp2/2lyNe62qsdUvUDqVEKCS95/v2kSACE4ttLJrQ8yYNZu0f7AA4W4JiOM8jB+OzZ75cnfE4NrS9gyOgg5cELAGY8toSxbdmwcV7TB9o4LUp61UU0A/exnuko53367e2AegMyR47sD2/EbPOi/8yoeBBqsbnwbD7J5SUmaDEBY4fgzazn7NZ63T372P+DB4cyf4PF9PNzLl8vfgEZyBcFtLwMU/I+oRDwOwJEJUPBTuKbUY/C/Hf+e0EB5mAqAcJnKyoUqL+Nz5GW4UA2YbMNLAFLuTdSAxtb68DoByGnr4taA8LQ/hWD0Y4AMu9SYepB3sF1/CSrWz3CBuiPtOkDEVEO6unrk9Olzd201ZHLfTs4BmY6exeWYAM7GQR7T0B94cKd8+MHH0tjYLE8/8xQqAG+r93ft2iUvvvgL9Zyi7rXrCJVF/vqvWafTLSlZD8bv3VqLgTyoKZl58u/+7Z9H3o/aOTqkurpavW5oUmYbzGCMNCc6SNlbXh6rHPpcOnUKSd4Q+JpmZvP9fg2ovv2tB+TNtz6Hq1cKBui5CCVMwWdjlZ1vEKCgra0bjyYMhvVgp+6sph2xFRWVyP33b5Jnf/paRL8yBmpCXp4WrJs2jHMfpAf1z9KifIAdvb0EDElJUbqZASBJyXpw7IOVbolFtepVYnM965iQaNGH8DxsiXod+A3HxbkkPn2Z9NDRaFiDmUQMNNMQfGgahepq3RGqTDBSsRlC5TQyszkFHXIcfWYHIAHjYgQAZwcbHESzmfPLhRyQZQAFZqDD1wkuaO/Lv+MYMBOAMJekDzawbANwZBoa644AiMmGCGY7CB7Z7ML0bFRACtOrpb0POgdUHWj/q/rCUQKAkywpoAzGeRDAiME6KyusoIwHmN4MRx5M63eO1OMaFZIlKTvlUtcleecjDS6T4gtg/xsrj9yzGpqZAD7rQlUBAmxcZ4cgfh8e70OF5wKE8J1KQ1Fb9iiqPoelf/wSltVXvbHRqFtSwEeptz7+o+O6z/wI74tlIKLeKwjLLQMAH5JQfFrwXI0sFAZX5qEKYsi8nQMNcqFzj6oKrSp+BGCtX85c+Vg6hy5JaeZKDPpWy96zz6q+9uOz8Raw7Rrok41lX5csiPgZ+EgHLPYDs0B4vEYBQlpyMqQSA9AgBo3/9HknjAhw/PC7GB/U++RhYKF1HvqGtKA9HAhGaMYhqBdDaoqM4ZJXuwzOGHTcYsBhdTooYzGoHGKiIDv+joUKmm252b92rcfatbnqvKFtbnQCxw7izLnJ35S+3j/4YDGuvSO4jvZNcJazb5eZ1AjDnCIcq+msMf4iKVgHtz3omzYuDWCypQ00RZhuOHMVhXaednWzR/bu+fw8AJkjx4oHggCD87jMZiZpg7cQZoAYx+7JAIQ+LJwXnm6u5wd4jyCFFZK/xoOM8P8E15qfVFXL/tPn5T9jsPM34PnyVvGfQHciJesNm7Wp6pprABC+zQFnUWG+XD5+Ws51tkzIASEAyYGQcnDSgKUXr2+yAZBW/JvDoOn24/dRAZmrAMScPgsXlkMnUPFboQ3hPn1RAJKbmy1feeh+DMw7VIo4qwoffPCBEoPPFIAw7by4KFfWb3xQde+dACBZWanywP3rYd/7ZuQKYW7Y5WX5CEHMw+A9CYP4OFWNoVi4o6MLN+Q2VEpaoYFZiEepPPfsHAEgCC9MBADpavtsTgEQnmfVBV+V063vysjYQLSyZGl+7OeiPZxOXZqsCsaNABB+bkHuJrhi0YXKKXEuhO1h4OVDlWsAomqm0I9Dg9E31C6DoTMAKLqyNgyKaAiDT7YEbxkS0DNldclqefPTT6WhpUUWFVfLcpy3pahm9Qz1Ksewln5w64Ot0EnoK5vBZAQgVYXbVEXhfOc7swpANi5+SroHGrHdPTKEHJT2gQsqwdy09SXPSAvAV1P3cVmSvxXVkWo50vCm9PZp8DwZgMTFaRBU5CyS1PQK2PwuUvkyKvwSYLIpxStFg37s85i8cEBXP35bAYjRepw+3Y3JpmiFMtq7d9czOwBxu50qsfzMGWTnNBhnrKkBSGpqAgTsmajyDmKSSYe+2q2t7b0wHQBZBO3J+sosWDx/KLmJReKJyVTX0fnKx911Dt3s1s4DkJvtwVn8/L/Auv4LHiSpUA/yv+Pxf+NhnLFIGLFrQAgu/hc8aP5prxzwoPKewzkLSnNJBuDcJm+ffPzrpUslKT1d/vVneyUdNxHqK0jD2uxNVtWKySK0jZgZpQsWNSBTNYb2rYfA+Lk335gRAJmqAvLP3V55F7OFPjtYweCE+8H5vzsmQjc7PANKFqshhld/HICsv3/q9NebOmWmSq6fwbbd1HdaH7bbnpr1+a3Zcv47HeeU+gsb2EcffUg910ncEN1idrih4bI8g4qIaSdOapeg119/X/09fvyEPPH47+BmxhwKJwaDOhX89Tfej1C6zGcpdjcz9aTi2JkCplrDxHLm4bCZ3A4+N7qG8fExACP9y7FXeFhBWY8AwdzcdAQgfhR538yo8wVTZampKUJFZBQzohnI7UhSKeWJibpKQVreZ3uORs6DpUuWRYTsCdYyantQBWFzI0wwLVVXIOO8EBZbidUptipFwKI5pIAykYGKDFtHVwvoQbpnEiz6DJ/Hx1le+/j9hp3QSaTzyhIC1UfP6Mei4sgZfh+qABxQmowRhwOuUcFuiUG4pGkMGTQVkOj8dVRMPoa8F1N5IDUm8hwVIzsFy1RATFWEf5cWPCQd/eekuefkhGVJu2Iz1yOt2YlWUCLno41KZeewG3oYLyl2eqHZp3hQupbmf0VRCM+2fgonrMXSM/45KixRM3TMfehtcI6CNaJfj0f+hQTTJREVhUUICRwBYAmBUnKs/iIcpLolK6cfg35dycIwPdKHDqSQszkglM5NLZW8tCo51fIiRPr2q7fuc6cT4mz8ZthCtt/3+Jhe3xiCByOUOG4f+nFR1gass1I+PfcLCL4HIfCNmolErHet7/JCWL5p8Tfl5JV3kR6PAEYVSAlqIICYabE4B1ntYXP1gepmnQ41Cx6TPNj1csbokjckKaEYafSE5L1famtiRxcCJQFITPOGNdUxOBoVm8da6SA+ULR47ql9RmCmb3z6a+ZVlKvbVPWgY1Rtra7MHjrUcZVrVGRH7/QTeyL8Nfhp5lpnv8/ztThkzmzfXgDKaCsmU0ZVhSJihW1hkdKyVKlGwOChQ53S0mJLsZ+87xZN0xHSJ004tlli4svU8288nSbprhw5f+WAFGYskrDPq0IGX3op6tx2p7ty/vtvTw/MA5Db088z+hYO30imILAgs5iVEIYOmnmIyQCE9CuCDEq1yHTncjygdMT6FR4EML/E43/F4y/x4O3v3+HxN3jQ1eeHyAv5g5MnFTg5gdm4HQAgptkvThvAWX4FGpFsr8UZn2IQXAjqAisgNdXLI1kh01VAJgOQd6EBeQeVlxfwaNYG/8qZawEGPT+HBuTPQTV4fXJlZkY9eosWus6An7khSxDeyAT1s2e1c9KstakAiH3ltwGM2Gec3aCZ9FsheTlZOWpL2jtb5Q//8H9Qgm7SoBz4b9ynB1kcNB07dky5SF1q0BoF0+oxgFu3dj1yL1IBPtJwkzut3urrHYQAWn+eWg22muUr5cCBg+o5qS4RMGIN2vg6z2EXZvbY7MLI7Gw9mOBNL2iFE/AG7LRcoPjerp2roVEZkX37dewn128oWkaMzdfjwd/fvJnTArBnPqDpOKTKPPzwDmXze+jgKVRCKtXrTU1XEB6ob9omuTwR+Q6meT1OUFn0AJNj/yQLpMRi5p00KnsLYdCbZNGtKB6OsQbHmZlpyEeJBhTyMw68l5xRJN4khBciA8SNcD4OWDlAJ+0qNjYRAMw2Ta6E0VHKo+H/T9iASf8IYhDPgSQF1aZxVnR4vEdGAHB8wX5JchfD9x96Dgx+B8c6pHvwMt7rEbpgXe46AiH2lQmTH6GgNXixgY7odWlif0TOSfTTZP2S/kw0JyS66bCdpX149gaVFdIO6tCVwQNY0tJkgGZnAEjQQQCiaW4pKcigGdEz4OsKvyXNg+fkQsslaHUsKlHsCKhXUU2YoQ3GICWeDUNuOI6Ny/qK78jhyy9CA2HNpgPEWAw1AGroNcJ6O4yDWywCUc153tEfDZFLjk+VFZkPKaOGOgCpzsFLEwT2XIcBgcneHAj3CyQ3baG6zB6+TL9EtHHNySdADFglE+p3RkJRndQ9xbsAagpB5dIgGVMLKol9jMcU58+VnpC8e0qfv0PtGoyMdrQhld2aJQf1Su1/CGDVF9URIYpObwPXOMnE6k6BDmuDQPMExawyHU5+XXM214P0xEiLdBj79Gr3L/7mp3K5Mr8Z2uiuWZ0tB/a34PpHXVd01YuQ7F6NZPf33mtUIMxok8wSxpyCh9BpfXUwVlcQw6CTblg/JAWZldAllSmt6CgYGIP9I5ioaQVNlwT0+fZl64F5ADLHjjjlukxRIKBYgYd9KDEZgJTj/c/wIGD5IR500irBg7cUmpA8g8clPKgveVFd3kWexMP81J8AH/4fu7ohIPTLd0i/suks7BepjRYAyboGADEuWF+1ZYXMFICUYzD0CS5GFzGA+RcQrV+2KjI/R9WlGTe533PHS6PNtvKOH7IZDPI5WF29ehkGK8kYSB+H2HOWSvZ3DQD5odJasB8SEFbGwD9WDU6dPoZKSIMSm08FQO7ZskVlU5SVlarqxMGDJ+8IAHnqye3y4UdHMBOoZ21vFIA89NB9qOjUyZXm9jkBQBLTCyQusVC6oQEJW2DF7aJDVXSm2uHUoz9jMcwBRYSKBxwXSSk38dlY1m+NmFlVCtpe57F2xlDHshA0pzSJwcBoCGCDAIWuVB6Annh3qgKnTgi9e4YboanYd0cACPd5ddmT0tbRIl1D52U8qH+rDMa8HgBZkal58cIAACAASURBVPe4cpQ6cvnIDQOQteXfkvb+s9LYZ7mkfUEAsrXsGfSvFyL+I3KlVxs+2C2G+W8DQDYv/l31nhMTTqebP4IGhXcPtOsAEBcA6a6FT8GYYEhCLDeibzKSi0ExG5ee4JAUuTPUevuGQ/Lrw9Ck3OUAhBa169fnqSRvVgToEDVn2ywCEO5jaUm8LFqcIR9/2IhrsN7vtRCqp6V58Vo7qJIaUN4IAHHD8OKbjyyRlAQYTNDIAFWzzs4uBCFegtMgRzHz7cvYA/MAZI4ddcpyab9L9jszQOyGdpMBCDedc6sv4EFLXs71cjjBagc9JODhoho9cT601rULf/WchNaPvAVNSDkuCNth1XtuWE93TLbiIwB5Dzee6RovUfnQelCEnoysENr0cuD9OihZU2lAJldA1H5gIPMsqh2LUfXg3I3aD8xsvzjJGWvajbjdb8wAhHCTMuFqVFsL7j0AyLFj0aC1G97c6wEP+wpnuG03vA22D0ToLfguU9KPOEOh6vCN33kUg+82WbN2FahZ8IhPTZc/+qM/ku33bVNr2bZtm/yH//M/querVtFsWre+3m7ldNXR0S1PP/249CAk8I03PgDFSTs7mQqImSnma2MYRDssSgcHzLRHZlNVDUZ8o5nXWJGZkKxt9RWXNdkkeUgk37q1CmLIqM20H4YN5n0KJTs7tXMX249+9A/q77/6l//GeiVGfvCDZ1BdiZdnn30efGlOJcAOu7kFs4taeN/WrpVdCQhaDOC8Z2vvQLCfxaVyoxqTmKQF8l4mok86/mOgs1AUz9YCQBcGbYotHmLzlJSJOT4pEK47vHkSC5G1b7zOlikSRMZD1OXGY1knR5yvQFEzVR+McG8IgBjqxiD6zTSeH5NteFNReSiFCJpOS4cbWbfVjdswjjRke2NFxV4BMceWx8V83zj60p4xM2EF6h+s7ugZd7O+hbn3SjJcoi5eOSaB8BhE4/oKSccup6X78ING5LdcqfherJVdsCgHVQFPluytfx1mDLqCHJIRdJc+pkHM9oct6lWM6ONptntp/nbQ4Jxyoo11alS94AA2CrG/aRHNC6zR2QKwFx6xTAqcoLawj6pytymHrQOXtLmDXfBvAKOxm86G/e+Kkgdk//kXlQB/qtlw+FrJOAAhm8OFKgy0L6q5A5JouaMNB2KlAgGGBelImU/Mh6tWr2TEAUyCssMBRQgUs6Pn+uXAmSHps1zo1DoselUMKiZeOImp76CDGSaaIs1tHfPA5CRzrvjWOlupY4DjTboVReaGihTduDn0bFrQYfrN3n++yDmnr9GmH01VMFq1DKPixVerqrJBQU2R3Z80y307SnBd9snRw10wZIDBAnR9bDT4cFjUvbDDDS2VPo4unJthh35e8c3lkoGJqGp8JITjnhgHrccYgjVRfaYJyJEjOjtpvn05e2AegMyx484DQvIDaVGTL7e8LUz1OskTZhjBz/ASE/VT0TtoCBaTHbr5uXQEtm3duRMz9YfUjITXVDqsvmHKub4lTdEwMOJ3Mtncg+VMwnlNzVLJT0uVvUdPSr9lt2o+7cZyimk8Se/By+Dk/TBJ7XPsME3cnOsM+DmIIyWrpKQQs+KnIdwztgI3sFc3AkDsq71FYMQMTM1gil9pAEgIN7nlK2pUVsoZOINt2LBRbdGePXuU04ppCZbLU12dHsz7xv0qOfz99/eoikl8fCKcpDbLhfONcGfRepGkJD3opqOUExQvNs62R/UpHATps8g+GPMAaLPZK3t2Dj33x+g6Nm2qBg0sDdoUpu/oRuBiBrYEM/cAoLD9yZ/8qRLZs/3t//P/qb+FMGWorKyQX/z8TehN/KA7RpPhuzo1NcdtpY0nAoAEQaFiKy7SAYJs1Ho4YvTsYxy0LMznYhuynIT4PDtLhy/6YSDR36cpOdSRpKfrgbAJFFTPE0jMxLKj9egDfXWgiNtpAZAYW/YPA0vZRkaHIgCEg+GIBsSoqbFMZOAPpyq7cYHPygIgAOHAlI1GBJFmnQfs8yCF6Hm7ZGC8XZp6dRq5WpdFwTLnGgGDOUYO2wCMA6KQtU88plHth53PYwnBaRuN9bhj44W5GPFIACdx9XzrJwjEc8FiN1n6xjVtUgEQazAeUD6EuvmCA8q2lC0zvlIqMrfIZxeeVXbAkWYBEH0ltgZ4IT1wiwE/JYBDm5u8WInADzYytYkAw7L0Zb8CCDli9HHyB7WOyU4j5D7W5O+S7MRyBXLeP0PjdYBVyxmLv8WQZXlsjsuaiifwfoLsPvtjvR0E3VbVy2y33weQaO0zXxsc1fudkgMb5NhRWZS6TfISq/A5L45Xt5z0N8oK9EE83Mx6hgZQ1fLgO6BfwTnS1uWTT4+NyBXk+LCF8b5pUTc7F0Ttut/GQpjkMqZ0Y9axuw2gw2wTMzFqa3Pk4sV+Rbmak1WPaYGHOqLWw+yR7kMGiUZ1VPZKjhlhOEDf0yMD/r5wVVDP79teISmpXmmE2PzgIR3ssmJFCfKR+kEnZWWY69K0wphY5MoEtWGBLydRqh/S61jSNwBNYKkMoOpZlFWtgMfQ0JAKpz1+XP/W59uXtwfmAciX99hP2HNSYnbs2KFASCtS02fcrjEwpkPWspoq2bvvwOxRkGa8YbdxwRkO8ilSp1sWQ/puWKR+lwEQDtbXra+VGhx/FwZFFIpfD4BQxB2H2f6TJ+sUAIF0HVkVabJz10Y5evQs9BQnbwsAeeih9ThfBzA7F9Xv3AgAITVh164t2G8NanwY1A0PjyHxfEAu1jeoHJHbDUDc8aXqBxEYQ7VkDgKQNGgLKrLWyeWeo6BBXbzlAKS25BuonA0gf6RRmns1uPXGpEuqe4F0jOrwyZkAEMTCyz0L/rnsOf8sgJQtAXoGAITfcc/i35N9Df+EyhDshm8AgCR4UmR96ROy7/KvoKMZgAheV6+nAyApcTmyqvxR+fzc8yoLhG2mACQzKV82LLofGp50Gfb3ShdAbJI7WzKQjxKgmQFmwQF38NcpfSODyHFJVvqB1JRY+eW7vXMegBiR+chIQLlAUd8wZ9ttAiDZ2QlISS9TIOzsmV6pO9eDa3E8zEWWIfOjEddjempOD0C2PJosuaBYpowMSNPlvbKo6mFUeh0q++mjjz6aYJ0+Z/t6fsNueQ/MA5Bb3sV3zxdwkLV161Zpb2+HzSAVJTNs1xgcpyQny5YtG+T4iVMqF+K3us0QiBQj9I1uWa2t7TOjZX1R8DFVZ89wG691nEyOBpfhrLapPpgKAWdqOSu9YEEZQO1WJRLPyMiWV155BULOOrXq8gXlEG9vVs9Pn9ZC7yBmy+vqLkXCBmNBy2EjaNu4aYV88vEhWD/qLAgGE/ZjJo1tsqjSVEACmGa2i6K5rBOzrT5rAMawRDtdZ8iaoX3yyXtR1TiiktBNVYf7Y5blLHtaup5JfPHFX8l/+4d/mtBdr732hgz0a7F5SUk+sj8g/IUzGAsLtHllY9jWMFKkB+CUNozv5cwgcyRMowjdWFuOg2I2hIEdWzbsgdku1p+TshLtKpOWlgzApvvKD5qMcSuKj48KyZ2eYm2dOnYe9AgzC4pwOYuO5ILAOdIsIbkKvjO5HaS5WZURU9Gw7zQrIT5rxp3H3/Rbj41ew9dNBcN8lt9hjl8aRPLFaSvl+JXX1WsxYb1NLhtNzF4FMFUQShLMOvj+ZAqWvdCqthN9tKrsCRVIePTyKxOOXUXSQ9Iw9JZ6LYTQNYLgSIu1HLgcQ6hi6NljR9ANMfn3pbHzMOxttWkCt8VpVa9iMLOMPZnwHQG/A+BGz06vQ1WideC0XOk7hKpKsvQi8JItQn3DcxPY6YVuZjyoz6uC1IVSlXevfHjuH9W/Tb+6LTs41X823dz68qdlNDAgxxpeniDSN79l03+jSDP3wg2JrSR7q+Qiud0NcfsYslDOdcIxa6xFBq1cks0V35Nk2Bk39J2Vvc1n5RvLH0P13iUdA2mgZCELBMGbf/t3CKq1ziFOLrD5kaPjtjJO9M7q4zyC7ZtKOD2h82bxH4ZuVViYhIm3dlT/oxWaWfya2VvVVeBjMt2K/zZVP4CoyPIwZrDOYx7vaBVRLxsOD0YzfLBcxYIsVDpy5cP3G0EJDOAaXgLA0Y1JGeYfBVUwK5vXg/PYr1WqoVC+hBcmQ9uFcOPNbikHtXIMlOxzbe8op72i5PvVeffOO++AXnv3h/bO3kH9cq9pHoB8uY//VXvPmzcrIbQv3bt371V0rGt21zQDZYIQ0nE6IXg/cULfpG+2/UtQVP7Cxi836zNOYNOt/3rv3+h2XW9913r/aoLIjX773F5+kqGNvtnZNnmq9+3H0TyPLGe5oxlPo7JCradQglvLijUM/rlppD8ZoaSdKmYACgd55XAsY7t8GZkNoFaVlGQDhC+TH//4XSWij1IXbHaq+L7RMQ2mExOTIjklf/RH9JvTLT3NSjyHnoXWvGxOayRMV6PqZZUKOGRlp6sBAbePA0Za4YZAOxka6FffPQiHsbb2Fmlt04quOI8edIyORC0wy8qLZfEiTbFqamoAf13bIXtho8qGHHBYnC6C81An6FzDWL8eQPgZ8Gc1JxCPAQ3Gfpei8shrGMwYytqY5WjGj5rBDLfVhA/yM+ZzfktDwWWHR8Evh3iZzVC+FIXLomPFxaZJeeYmaRs8iSrIJWhALEcwXJPUZ9A/wWB0m82xUZpoy65Hh+RNHPDz3wY8EdRRz5ObUgmKaJUcvKj1F2bgWxS/XdrG96KaMYZxc2zEijjgp+eTppDFunBeWQDDP+qWqqL71etnmrSYlq5jsbF6P51WyCCfm+0dw7oMdW1Z0VdVyF/vaCO0J8jtGNGicNWfOC+SvdkI7gshYPA+nD+g4uE8Zx/EIr+pFQP/8x36O3Hm6O+zOPn21yj4X1fxbVRKBmV/vaZ7qWVxztmzIPhaSlyelOSsliRPNqqWXojajwB4fCDx0Lf4LFtoj42iGxjNl80Ld8AmHWAfwuKOoR5Ji0uSoyc75cPPGuGGBIrdqD5XvZYeS+cS6iuBG7qXQVDabnczmR5zmm7FTrkm6Jisk+G1z6reqM/pc0JdAwGmk5O9OKdoQ67pVFlwLSS4J6XKsCpXry6BlbcgZLERwFdfj3SFKBcV4U6MC8YwuWRpRXFeDgepJMXEyI4+WZkyJAvztkp9yxG4pSVJDwIw977XLY899pj6fb711lsRW/Tbfbznv29u9sA8AJmbx+WObhVByD333IMZ2mHQYS7MPN37GjP1HOxx1j8BVRYmp0+eCb3RHU7CDTp52ujCG13bLVh+hpUGr9ej+kXTss7gAh31yp8sPJ71rZzhNk7+Xg7ozCCPM84mxZphfKZxgMXKxerVK3AOnYPweQx0vGp5/wOd+UFb3mQAU9Py83MlNycHM226GkLr3eh7BdLdgxvcysWSl5spHyN9ugv/7k/SN7/ZBCBbtlSD5gVHuDf23TIAwm3OL8yT/PwsKSnNl4N7D6j9oPtXTk6mePEbUdUZVCWoXeFvxeuFzkEBAlK6xlE5gbUt/vbjb0ZGumSmk4uNYLhpAchiWPx2AMDMXQCi+iV5mWQmlsmxKy/fMgCSEpcvpRlrpaX3dIR+ZQZr2d6VMhS4Aj1C14wBSElWreQgoO/g+det83HmAKQ8a40UpdWiOgF3KQzWWaUKECBy7IhrXDwG+z5YHDNN/Uzzp8j5WCB5SYuwjX1yrPmNyG9kOgCyquQpgBUAaQwkj15+CSLiqJmIHYAUZ2A7MpYp4IO6l5zv+gQBi2fVYJRtMgApSVkt+Um0PgH4B7D24b/LsGHvgDmCH45oe39jLHfnFgAx7lbDw36VZE7a1ZxuswRAPJhM+fa3a1F1H4Lr1FFMnHhhBLIC1zovqrj7ZHBgHLq2UpwnMfLBh3WKehWDdHKTDVReniYFBQkqKT3W0os4LADigenIV57JEU+wBb+pU9LZ3QGHtFRUzhJQ0dypwMcLL7wwQcM0p/t8fuNuWw/MA5Db1tV33xetX79eDTSPHz83c8BwHbqQEqfn5aK6cvAqcfrd10Mz2OIZDvKNW1Z/P2gScMvigP2WAxD75s9wO/kR3lAMRcROFbGLvumQwvbMM99QlrsvvviaFBUVRb6xF/SmtEw9uiEtqrg4B8FWXXLunE5kTkpMjQT4ERBTkM62ZcsqyUZOyEsvfYbBQzRE0NB0OIAyM/XGMUt9hyUQ5rabCogHA36CbLbk5ETp6enCTfp+VEPa5ZNPjiJwzqt0HGwuiJYZbGhaMKSdkgi+YqxZ585OLQSPxwxwZDnklqTDjIGtoqxMem35DSVIVE9NSZS9e7TblgvOSm63ruA4YqO1oj5UQZgonJiYIqmouCQkpGBZN5b14LletxO8Kw4EOTsedXlCpgPyQrgPDjWYGMJcO46LNXsvYcx8Wj579uwMU0QiuDR96UagoMk/YSXDNEOJUt9pAVANlKIVo6AluGeFyf667j8En9pKYTx+lTk4Bl2Hoc8gz5z9oisgTptgmt9hhOfaclZvET/vdsZLCvIuEuBsRbF0giddDex5nBjQx4oAdR9tAycjwYZmf1JiF6jtGQjVA4C48Dl9HHw+hDOCssUW6wqaoo2itrixvjUVvyt7T+sgNbpV+RAUaJr5XZhzlPtsBPmlGaulLGedfFz3/yrAm5pYKtkJC6R/uAuOQWlS1/FJ5BhosB8D6tV2ULAQmjjaImeuvKdoWfbfHqla8cjqqCrapUT0J5teV7krpn/MsgwtLECQYnpCsQI4AwgkrG/7XEZjo5bhcZao3RHyiMNnFOKo/KFvs5Oq0H8eyUlDrg6tfbFtb33yqRw/BVvhgWWR/XdaWTyxoB2aNg7tzO1s8fGxSmCeluaZ2+5WplNuyOXKOvkdrNBFReYRm1xUPwTHaeFC6ukqwEJowPN8iMFHcV31YNJrAOdeWE2CMQDz1VdP4z0fzlHk2VjXTf6uqqrSAVjCADDWuV2aLitrB5GFs1x6+y7IpWZ9HfPGOaT+SJLce++96vc+n25+O8/0u+u75gHI3XW8bvvWVldXY3BYCo7ssZkle89Ar0BOPMXpZ86em9eFTDqilZULlHaCIYYXEMx3s5WiGZ8wtwiAMPTvd2DJ++mn+9VMrGl2AJKEQXV6ehJsajvhQNOgFpkOgMTHJcq921eIB/Si55+nubQlprV0AjcLQH74w0dhv/sJdFC9txyAlC8oJHlaTp04qfbjegCEyzgs2iEHxkmJ0QGhCSrMyMyE5kRrQ0hBc2EgSgBCF6sYDMyZu6F98thwPCIjd7ymqBqgBzk4WG1TM5Z3AoCUZ2xEOneHNHXrathkAELBOu0/Yx0uNRCmsxPDDU2aOw0Phn19KuuCtKaR8V5UGHohkG6WyuwdqCpkwDb3x5YNrS1pDd8V58yWBGeBdAWPzhiAcBs3LPhncqbxM7hGdc8IgBSnrpHMpDLFjx/2dcnpFk35cyLzSB+7qBDaHAMDQPh+RkKe1BQ+KMzniAG1yRcYk/Ntn0oiwFZBejUAUgwyRs6jKnEAFZQoXS/Zi0pj6hIAjypFRWMKenP3IfSN1lYpYOeNiumnAyBcdv1C5I9YmhMFOvH40Yu/lqG+hjkDQKjzIN2KYYJnz/agGhsNcLR+BHPzzy0AIOoX7/HJ179eo6qtBw5ckOXLC1UWECl9Y6MhTO4kQ/9Wj/ty/1UAhJ9ftSoJ9ySP0oSs3rVIVixOkEMtJyXYvR8UO+3yVpBTJQkxCzCh0yNvvvnm3Ozf+a2aEz0wD0DmxGGY2xtRhpnb2tpazByB+nKjgXrX0YVwxv/QYe1C81vfZjjIZ1Vh+fIlSjvQcLnpzoC0KbbVVDvsgyPSOCaDJA6korPwIdm+fQuoRTmyf/8RabhoBZ/hYKel0QIVgvSKQjVYLiwole99/7vqtb/6y/8DlaAT6nlamqZasSUn6Rn/DZuqcBP1oBLyufq3x6NnVO12sdqWUjc7Zcw+W2xe5+z8kiWloB4uk+eej6bymvE5KwsmoC9gCS/V9+JGnp6m7XBNBWRJZXXke/ft3RehMWRnZkhGlt6XEAaM6zevldYrrdJliTJHRwcw+641DiZ/gs/7hvrFg3wPNh9cZdjKiovhJBPty4DFz89A4NeqVTp3pLe3S/1llcW0waFODHR1VYf77nbrqg6BmxrgOkswME+FmP2YmqU3g1/OYptqh10DYioarEKYyomygLWFEg5b28b1mf52W5kjsRgom8bgQ36OdKAUBTJg6w2LYuoaPAhKVfQk0JGCcPHSAn1Uu4IQxoKy1D+iK1Jt/VGNmd0W2HxvXmq1pMYVyOnWNyM5IGb/+dflABh21Uir3woHtGbqWU0LWuYFnC02jSnybKuLvwU73WfVcz+2zf5biehorF11IwNjfcW3IFw/IvVdn0f0S4mJWJdlvMD1mN/ZuKWhsPcp3+fvrqrgPinLrpVx/zCAVj8qdV4Ifz+Wzr76SMUuCaAjP2WpMHPFiyyY/pF29NMZAI+jke0067Z/hzs9IAnQ5bAFR50yarEiHUH9G1xQsFpy0vOVKPmTz49LfX2jDA6hSuSCiyKAEZszUIXP3hlXKdrqVlSkqtn8Q4c65qatbuRMsp5YIaHUbESbXWxunk/We3DpEK6DsUr8r3KRwsZAgblMizEJVI8q8wC0HzoNfcGCdFxb4+XI4TawEZx4Hifl5elYTrv/8Te9ZhM0SJwk2a+T7f24XmzdWYRzLlWScV358Mjfqd9kelIa9GxpkuxaJmODHuhKuuXtt9+evHfz/57vgQk9MA9A5k+IGfXAF7bpVVey6VNk169bjTJwnHyy+/PbN9s/oz2+xQtdD4ygzyjepz6E7mR3vFpk2167w46djmV6jK8ZuhJvYhz8PfnkYxBUD8OKUd9Ad+/erfIxOMDPQsZA65UBlUHz6KOPRjr+vffeU89HIUYOBiam4vgDbvmdJzfhnAmCMrA/QpVRM7hqcDpRZGtWykGdEyF/bGrAZ7Xenn4ApVUAfV5woHU41tAQ6DpWfggH7WYAnp2VFKnm0L0qPS1HLX+lWdNcKsoXSmODvoln56VCz2LZWoOHH2OJsoMAII9+/aty6ACSyTG4ZRse6QX/3xqsQcTcb8tNSARFjM1tZUO4Mcs/OKipEB6bg1VqWgqS17Ug3fQDXZ/c7uisttHqqKBGyzVHCccxoI115WOWtERGhj7Xs+EWkAhZ4IDrpT2taQagsF/HLVE712V3Jgta1Ckua4CAx6KzuS16FddnP8ILch/ACw5UQY5igB6LmfoWzPIj4M8+LrN9wuyrWg8zRNDstDJjUuBCXkV1wcPSOXhJGrr2RJY1+8n8ivLEh+Xi0GvKAcwLHntkXbbrWDR3BpQv0PNq8h+T3pFGuQDKlFoebkBsKiHeoqMZbfzasqexL6NysvU1tYzZJ7t71zgoXwbYT6atqc9g9WuKn1KAow6Ao98XBaN8PzEmC5qOVZKZXKoGiGOBYekeqJfmvsORY8d9njx5wEwOA56C8cMAEDp3hy0Idys2/wCcDdfeoypTv3n7qJw83ihhHKMg3JQiLayNEKKuTNG3bvUzAo+amkzQK/0KeMxpW13VRVYVToEOAzAMeOC90y42n9rliqtZiYyOFSsKQXk6jMDTUkzspEF7cUgBEgNMTN8/+GCpsgbft68B71NrFodr9HIIz8dxPdUTP8tqM2TD6kVy7HizJC7TGTUj4WFZ7nHKcP+YXOw+ImlJQwijXCRJsPlub+lR58R8xsetPsN/e9Y/D0B+e47lLd8TgpANGzagCtKHi4ymR8yoXYeWVVFRJksqF/3254XYO2sGAMQsTn0I+4cXd9oZ33AVakYH6ToL3SQAScPA+KtfvV96e4YROBiIABBafjIwr7trWBqQ6H0jAISDymee2aa0IK+9pkMDbwaAPP30DlDfrsip0w1qXbcagHz1kQflrddfR+Jwnvq+uQBA3J7F2BJQesZP31EAwkF3ac4OVdGq79ijwAfbzQIQgpMEV4Yw/XxsvA/heU3SNXJRxqANYSMAyfbUIjitQQYDHTMCIPxcPNeZvV2ONP1crWc6ALI0/37xgKpyolUL1u37dCMAZFPFd0ChGpMjjS8DXAwp2+tciMIprqfuhfsxDtDR3lcHoLUvAsbsbnBfFIAUp66SosIiOXLisHz8ttbpzAUAQoE5dR7M3WGQYEdHNDzyOle3O/v2LAGQZJhnMIT08uUeVHIX4Po1DAA20fqefXTPPYWqf86f14G4oZBXAZD/n73vgJPrKq//ZmdnZndmtvddrbaorKRV77It2XLvBdxNhxACgZCEhBCSfygJEAgJEFIgIYFQbHoxzTbggoskS1bvbaVd7Wp7m51e/ufc++7M29VKXjVbhvn4Gc1OefPefW9m7rnfKW50OfldagD81dc1yfBgRF7cfFSu/8OrpRQar8o8J5zNYrLv2PPIzUEWTJlPSguRlD40rDRiDGU9ceIcgnZf3TOQffdXaQSyAORVGvjX6tsahyyuZnIVe2Jq+hmP6wxAhJPs1atWqJX+w4ePvlaH5+z2ezIQcoYxMtoZ0oU4Tq8oELHtq31l2Z4Jkk7FtvHX2QkxVJI3v+k+5GGUgRJUKZ/73OeUKLh1wSzp6x2U7pN96Ii04HrSHPjR0cxq6uHDh9PdhzyvtrcVKyOCN++8a4Wyrv3xjzUdywgxOVk1+2pP4ebkjMXV34oKvT2K/u+792r5+jd+BgqSZV+Lb0f7CrGhYAXHekEF06vBoVDGFjYS1tt1QbhZ6Nd8aDe88k2NDg2IW98tc1tnSX1Doxw7cgDZJ1p47wK1p6RMC9gLMZGg+JyVm5fJooiMaoFwHIJeY0nrtxLleT+DG2fN0h2QcERP2l1qNT4znunVfljiJmNWtoXV6XB7kPDucKMbchLnB4oRdhMwkAly0q3OQtx6bgrBe4m4Pj6V8aEshNHlUSgBm/N05gAAIABJREFUtrVWfLsDHSdqEiIRWHgiN8IFvYaJKyB1jJqNPISWmdJuUE6VH8MKRZC7gdcPBDrkSJ8WutqF5+oYbRogM4Gynzt6O02suqL50GHMUAYD7b3bkOOhV37LPAswqe+XsWR3OlXd/loC38xnQJ/zhbWvx34OyX5kZajxtbo+HJdl9fcoN6uewGGp8DXK80f+Z1zOh+nO6GPS4zmGrAxznuyp7+wgLam7E+NVJFtOPAzXMFLKGqD9ALVPnSIHqFgDsunow8hR0SvnSltiWeAqqpx1/rhvyQmdRZ/Pp57PGo4ztdrqFkJLNNZVINNBk5w3Y6E8teFxOX4wJIM9+rxRgxOMmWtsfLfyYndBOKlmx4Pp9Ox4nDiRcfo65aRfancQfKTpVjxfttwZta/sNpr7cC6U0Jx1erE5H01JxijCHLKxHn7mmQ4Nzgyax2eWAJbF7+r5ly2Q1ma/VJTmyk6Iy8vyCiUJoF5X3qrc0BJ4/qYDP5KF02+AexY+m5apwve+972s09Wldn1d4vuTBSCX+Am6VHePDlnk8JMm4wSnecp1hgk2vwTXrF4OsTucoHbs/v2iZKlfDfwATUHEz4R5dkT6kKuyZy8tbl+Blb4zdGzsgET9ZGJib89iMCu7ZaVF8sCD94jH7VcToi996csyr3U2sikydrx+hLGxdu3apUSM+keRuQf6RzjPp6kdyiXMKlLUXnfXWtwXkZ/+VHdCWKRaGQ0HQRsr15VUyews0qc8FiJoRGDgZZctlIcfeSLtjFVVVY0VQS3gtR8jAQipL6wY0n2LigzdRL9vDB2eqgoNUFxwryoqslAH9zusQUV9Y51UVFfJM08+IasuX5ne501b9AS7H45ceXCoYRWXZFy1HFaGB2lXhYX6/hMnOqS2TndRWLMtANLdo3URBPcphw2AWG5ETkzqFcBAEV/gLwzaLFCeSLuxMgQY2gCx98QppX4nB+63JkLWE6jHcIL/T4cq4w5mbvOxFP4XB/3IVBRCaLcrT4JhiN4ZSsigQKzcDwFsRK1sFy90CNPLVmOXYrKnW+tzeF7NNWafoMdCNltVp749joplSyXkBJzX4bTS5bD+Rap3ktdUDuhnSK0fQyBm9PC415p9tgMQdmhmlF8JfUW9vHhUZ2wQACUxoPXFyyTfVSQleKxjcIfK9OgbPYIk8QPp47fvG0FSOlCRgQ1WGSBF967ljfco1zjuqw+gg2B6APt6oPN5mV66BICqUV6C3S7F5R4LwNk7K6RYGSoh/7W72PHtXDCKsD+/b0x/7lJhh4yNxuWutQ9JW0ebbNz6onQegj7Aun7Mcad3+hW4QWerhQvhxlXpVSv6l3yQYPoCOhPoMOfd+lwBoHhgHsGKQO80DnhQ56EGPqP1mAx48CmrV1fj9zpPnv4trIdBTWPRvIBVgpyP229rle9/f4fklPjkdbe1wLQBSfaeBPJgipX2qrP/sFSX0NyCuqtByQWVcetLe5SVOheLfv1rba+erewInM0IZAHI2YxW9rnjRoAr1gsWLEAnZOPUHLL46ilMsJctXYSJYq7s23vw98Oq14zqFAEIn86JA92yZs5ohrf7yYsPRC4AAGmdNxsOVutgU6t55T/80Q/QSfBjgq5F3KxzBSCUH9x773gQcjYA5IorliDZ14Wcki2vCACZiyBC1osbn7vEAAgpWKiETqw37PMoNCDpzoKVbM3HzeSY/5ogwomA1IAXAmV2SVhmW9SNeD0azIVj0fTqPLdnAAgfW1R3u4zAKvZw77PquRcSgHB7zZWXATRx0ucQj6NUBoa6pTuyZUoAZPn0N8nekz8HtasS4vkaAC9YM6MLlpfjA6RIIhn8gBwb3Gwu8XF2wlMBIKV5DTKn9hplL5wECEtiUjo41qECG0cRKldb2Cp1hUsxtjHZ0fFziMw71fhOBYCwM9NYuULtWyg6AlpXQEYiGdqOASCehE9aIDqvLKmWx558XIZHR141AGKABxPM6Wy1f//ga0Ngbq6AM3Y9zgxAPAgipaZDfQamAEAYIrhgQZkaHyXET2DKZ4FGA0BKAUxWrpgOB8I+ufGmeej+RbEw48FiQAQOc/lYNBmV7sEjUls2W3UmndCnDYzskJH+cqX32L9ff1dkKzsCZzsCWQBytiOWff64Eairq1MOWfwi6uqyxLZTHaMzgBGzyv+qi6+neiyv0vMIRBob62VOy+yLA0ReTqsyyXHbgwrtq6kNDTVy3XXXoG0fxI/dUThI5Sq74aQlwmYHbOFC7eB01113yUc/+lF1OwixpKmU5RI0OhIat3prJsJveOhGOdrWIRs37QKYKUl3QMbGdAdgeASdBYT6mQqHtTj7zW+8Uw4fOQHnLS0eZ3m9vvREmccxOqIThFlGh03gk54IWI8V+n0I/NOrix53DoBNhoZVXKLF5M1zm6UN1LL+vpPiK8zsTz5E8Kxu3D8S0CJzrw+UKNsY8D5qavw+3SGhlWtXZ0aEXAk3GpYRo6fQjXBY4vX0AeBGEhSMXEsZ7UKOiOqAwD4TPRw8eAyuT7H0anlCWflqKJEwscm4nRFjM29dP85zYRdO51pCc9I70ivmVvo5nx8ENYsVCIfSAncKz+HVk97dPHRB6itWqn0chp3uiYHt45y27Mdlbicd+tzanZ142+wDaaR2TQSfO3/6jQBCQQnBOWkgsWtcF9a8jsDWdF/ykOQ9v+5WdQ5oYzyKTg47PWPhITnan+nGcdvmNRzyyboypMxx/9jpqC9dLBWFzcoBzOspwT6NqnT4Q71Pq2Pi66uRw9FUtkp1lQ6f3CyHuzekr3eaJ/g8euWcgXDxZEiJ5emWxXNTX7oUoYbz0aHzYMwjShTPsc3zFKHDAkE5E8xxfx8ofzQ8KCtE96YvII89tk9OntSfJfu4cmzs3ZDJzsf53mcHHux4MMWcE+vXTJ1R66E+ORxVfTjp56o/1F0FhR5ZtbJZ0U2ffBK0TavzAa+4SYfAiPFVd+iYZcVM+p1xQ7BelTttmnhLdyDLZq4saZ4DeifCJEHN9PnKZXRsGHsVlII8fpfiOwLX+JYtLykDjy1btmT1Hq+Zi+/S3NEsALk0z8traq+MQxZBCEPczrpexqo3GAzJ5i3bfv8oWWcxkBetI3IOAGTibufYJr/TYR97/fVMx43DJnZQ9u7dnw4G7O7uVu1+U8wQYREkhOF2Za8F85citFBTWTo6OqSqUlOQYrGI3HvPddLZ1S+7dh9Jv4ShWqz166+Rxx/X9pD19Q3px1etmA0hZQivG8Lvs57Ys4616Yn9cSSM+302NxqLt50LwW9gVE8AqiszdsExTKZZxaBfOQAAWAWFmRyUhauWyOG9+5D2PSrHu46rxyuQ8m6qoLgAqeZaC0XQkm/ZmprHR0YHpbFBBzvGMHkMpB2xMvtYX1+rHvcjLySZ0vtoz2Lh3+FwJsxRUQABQDihlYQGYtQUsEKwIZ7MqhWKAvW4mlxbqEzpQWwUIocVfKgAiqULiVs5B5xIR6zXBQEIopaTFmAC5mOnTi7rQDMq8dXJzuOPTqD/6OfaAUbKdt2ZybFdeD0uLNFyqlo7/20IAQT9K5AnXdHnNbBA2Y8nF05mBrgUeupkTs01cqj7t9IzqleCqaEYs643/m0HafocZM4R98HpyJdpsAcuyK+CmL0I4LVICcy7Rw5CRH5QBsPH1HZZ5n1r/YuQ5YEAOFDVDnc/B/2JpvYZ/UZ50XSp9M8Rr7tUinzVSptDNyxy7XJAqaNeZSzSK+0IfCTlzZxbk45eijR6Cc2RWc11oCGGESS6AzbT47UVEwFIeicv8I3XdMfjLEGH0e2kaYX4bTTA9cGHVsnjjx0BAOR5IDw/Vedhhn7t2jp87l0q7X1omODYWgThIoK5bVE7H7xzOqh7CF0FQE3gu2QwOoBrZ7ocaH8B91dIadEMpeuKwKjhuWdflIaGBkW9HhrKhG1e4FOe3dzvyQhkAcjvyYm+2IfJFeJrr71W8fA3b95xdmDhDJ0QTqznzp39+5Wefh4n64IDkQsMQFTOA0BIS8ssJQDnfxTT792zH+D12HkDEOo6ZsxslLWXL1DJ6rv26En8mQBIcbFPZjbXABSBtmKldscx+Q1BT3D4cCd+8IcuOACZu2yB7Ni4SfK9rksLgEij7juk9LhdagCksnCulBVMlz0dv7woAKS+YiHEtnOReeFA58mDbk8AFCpM+oYzug0DQIoAPurKFiunrI2Hv54GGi8HQLyeAkzwZkkxsk7yXIUA4EhpxwRvKHgC73VITkAvooGUnjTau4gECM0V69D9aJGDXc8qbYk6TwAylYUzpal6hdKdEGgSxPSOtiGQcGd63xrL1qj8Eaaes+tlwNFEAMJtzq97CEYGcXni6a3SdTRjyWy+ni42AHlNAw8zSBcAgKy7cjbotlXywvOHZOGiJnn4W8zNmhyAkHK1bl0dFmUCShejOkRc1JkEgBTUlcn9N89CRxgp9tCqEfCOnHxGRgr0wkVf52G5ffVf6IwgXEtdPYdluD+lwIfREZ3HT1X2pdkRUL29yfWF2cHJjsA5jIARp7/00q6p60L4Pi+jDaED1DIErP1euWSdw/ibl5w3ELkAwMPsi1nB42ovDXbe+c53wIWlB45NZRCaD6qQwhxQcggAvvud76uXmRwR3i4oKJSqabrDYdyxKKQ8DPoWaxosQQcH9QowK4VEPK83T265+QoEYg3L3v26w8Ci+9Z73vMe/TyLUrR08Ww83yPf/d5v9PbqquGhXyvVVaVq9ZHZIKOjQawEB5Vb15GjnRLCqjCLq4YOa6y8VraFcKXZqgK/RwIjWkxfXl6A94zC7cotC1atlJd++yzE1yPi8urOyMjYkGkQqL8TeK7ezxhShnVXphTUK/VcZISUw/FK3cb2GxuRqo4qKckI+g0Vi7kfAVApWHbRMY/frOyz88TJaDQObUqqH1Ni3ck0DmZJLASk8zVsDjzmOHNAyzIdBVKb4tBzpB+zclcoMjf0rYTV6aLjVdz6CWKXK2K9zmhFuA2X1TXh+xflTUPS9yLZ2f6TcRQg43Jmp3+58zOhIea4eYzmmO2TKDOZVtkomORX5C+E01SBeLxOKcNqcHvfTgAD7ZJFAMJa2fQQtBjtcM/aIwOj7enuBK/d9IQe+TGlcKnifntdcADLzUfHw41uRBiuUcNKH3JiyAIROD7jbKazdixxsXV9NZYtA21qnnrOhoPfSJ+PltorpbKoBXQ6hIKmwnKifxcct/bjGtUr5AmAadM5SWKMTZeEjlcTKxJB92WsRmY3NktFUYl85Vu/UE8JDRSNo9XxvotFufpdAB6G8phKGoH4RIcrm9YjDVJgioBrQ50znEeWN98HjRztdb2yeEm9bN/WJXt2d+MTeGp30LhcsetxsgcOdVZXT23Icj7LxXdP1Xw48FXmyZpWv4TxXeVGV+xY23bp6NorBdW50tunP/tFcD5bs/wPoPfpkc72QRUuuGGDNsnIVnYELsQIZAHIhRjF7DbGjUATktMXLlwEes1BpHhP0RN8CuJ0agSWL1uk3uuFDZvPrsvye3qOzhmIXEQA0tzcjBW9ZpUszg6IWeklCPnVE0+qH7rzBSA83WXlJbL+yqUAOSNpEEIA8t9f/hzAT6EMDgXk2PGTMn9eM67Tk/Lsc1xZJPjRmgysC+pJAABCfX0lgE4pwEi+Sqjn5CsCatjoaEg6jvdCfzOQtj19OQBSXoNk6sZG2fHChksQgMzCzLIHAETruS41AMJxX9J4n2w58vBFBSCFrkbYA3tlJHFYZlatQ1ehTA50PSktteuUbTB1Hm6IzA90Pw0XqmOK+mcm+Q2VS+F4VY0OQz6485Vw9wormtxQuBM6F9jEDuxOfxvRUSsTgjg5ACnwVMtc0LxccAvrHoJNeS+oYaC51ZUuhIB8GYCHB10OdBD7N41znztXAJKbaJbVCxbLxh3b5aWX2tS+vhIA5HcBeJgTe74AJNcdh15uIT5/SXn6KU3twylPfydNBCDXXKPpmAQfwWBcnC5co6cBIHc/sBxdvjyAD7i9hUakZ/BXMnJcAx4DQGrK50hL/VoJwm1wFIYDmzftUEGx2cqOwIUcgSwAuZCjmd1WegSoC1m3bp3i5+/Zk+Hiv+wQTQGIzJkzS7k/bdj44iubhfGyO3/pPsEAkbraGrg8BeXQYdiBgvp02rqAAMRMzLjyzP1obYXNIxyRjh/XIWahkF6dv/32W6W2tlZ1Gtavvxorfzpj4Gc//YUkczUXf9fOPerfmJWoztvNTbNBN9D3x22iVL+f3YCkXL1+MQTmEKZv3KWe84Y33Iz/zwWV4Bm5ct0KcNsH5bnnt6NjN95yl7SYNH9fZYYbznWuNAFAVNeUYB99UlJagMmh7hAEAEhi0ZhEIRrv6x5C8ntcBvp1Qnp5OVczfVIxvV64Etl16LC0nzgCy0tLhB0clZo6narOynXpf6PRILajVzxra/XjgdEArHd1hskALHvj1jYYRGaK5gQsAvdQcMS6OzPhVXdYYnCdWI8Awvgs0Hlo39unHh4b02PigiDfaYlX7RbLadEsMkVicM9hxSKZ7gfPOQyhVNHxKobnsUzXgza2Eeu+CLshlkuWdZfef8s2mRMqbm/+tDtkW5vulKlt4b4Y7HzN7YnJ4RT22/fZPG6smfm6ic5d+bnlyOyYK6POveJzl0szqEu5ABTMQNh87JtSDeepUHQIIu029b6rZj6kkudzcbC0Hx4N90JL0iknRvZiTG0J4RxLW/o7NSbj08gt+2NmgiSdEI77ZWnD3ei0nJA9J34pZcgRaahcDttfUgYTCswcOvlb8cGK2hy/GZd0Vwg0KtqlsnRnRXdwAvGMaYhp2hW6F8jc6di+v0y++R1Y7YLKo8oyikgPut6a7c+M0cL457z8X8zxaGkpxYKEG98JI689VyvrEI3WSf+pz2Mqqc+LrlO7Hs4cWFNbnVgaByxdOkvmz69R9spRfOZpK97XZ7od9kR0vUUTLEg3sF27+hXwUKcL14a5pk1Xj/e/6c2LpRimF8z46Q9slCi6nYHBqJy0urT9gwMyY9pCaa4FVQ+mHNzGM888k9V7vPxlnH3GOYxAFoCcw6BlXzK1ETChhXw2v8TOKi+EL5pCcCEn0vv2HczskH3iPAUwM7Uj+d16lnEYIwXlEEIfjx8fn5arjvYCAhA7BYsA5KabrpYnnngmPfFKZx9gf/xwkFq+fDGsI1uRy7EGyeh3SSQ1LO9617vVbg0N6snc6lVXyL998b/TJ8ZkiUSxYphr5R/wQYpvWQwZbO/og2X0NrnxhpXImTmElT24/4AuxOrq6kKAH1b/UdSisLivJSU64yMQCAAEaGE5cysclgNNbU0NVib1Nqoqi6QYycB+CDrLyothxZoD+ot+/wjF3hBbO/CfGw4yOZi8JSyXqwNH9ApnD4BK3KJdjaUBAwEEch+swDgjLC8rzQT3MexweFiDyaqqcnRqMpkg5jjCIT1uPF4aAJgy54ar8JxsJGQB3guUtaTOEDEZM0lMrM3EeXyuhJ54KnAQ1SDATm1SEyHYdqr7+Rw4+LDihnaC20EANjVG2C8lPkfRBSu9jyZjxAIgSxsfkN3QgIxhkm/e23TM+H4TAYgTlClzntnRse9fhoKmj8NOUZtTfpcM5monq1Q8V6oQ+lfirZdt7d8BKClW2R8Fnkrx5ZUrGt6+zqekc2CX6miY7TjdACQT5o0E5KbroYThVmlwoP/geeE+r5/zPgCdAADWGEBBnbLhDYC253MXKvAxFu4HgB2U0dB48w++lhNaU25k76hxdQLMJjUYDQP3mhiPxAi0LLBDnj+jFWGRftm0fZ9segELRymNHnMd0wHuJzMYOXfgQZemOXNKcV3lnHWOh31IX00fLJg26yF24DPlyISS2vM61PWTJDDIOFwReLDoNMbrwQ2q3kMP3aQ+x7m5TlCt2qE/66EptIStz0f6ZFo35s8vU+OXDha0aT34WTbXoLvSIysuG5Tm8vl4r4gU5Nbi++7X8tJOvSBTgO+tUZhhsFbOu028zmro3k6q7zz+bmf1HhNHPvv3hRqBLAC5UCOZ3c5pR2D+/PlC2s3GjVsvqC6EX7DLly0Gnzohu3fv05OlLACZ8pXIgDoGGjLI79jxdmWJm16NvUgAZPr0OqziV8OoQNOd1I+zNQsyP3SlmFzfeeetKkCvsbFJbr7jWvngX/2Veu65AhCfzy+33rISnZBOqasrR1fuKLpzAxcUgHiRI6ImFdEwTBO0oxXzbNxehxQUF0LUDKcZBAiqxGtMMBm6R272CCYd0QgoOkhKbzumOzlZAHJ6ANJad5t0Du6SXohm1Xjj838xAMis8pskgA4I7XybCq5BlwFdBGY1AhyF4QhEkDASQqcD4vGO3j3o8OhuwfkCkFJfE1yxFklhfjU0AXCsig6D5tUhXQN7AdZ6VVekqXI16F0VCmDTZrcfNLC2HqxoW/twtgDEn7wStKtVOK6w/Pw3OrPk0F4AvAsMQAg2qFVobi5Cdy2mgIdK5T7L+l0CIC0t09D5mInFlyLQO3PkF7/YIm1HtcPUZACEVLVFiyqUm9qGDV0ZK+LTAJCFq2pl5ZIS0AW3itN/QEpGded0225Y+aIMAFm78AEVctnTNSwHDx5UYbDZyo7AxRyBLAC5mKOb3XZ6BJgXsmbNGtmxY+/UdSHm1S/TyZgxg4F8TZhAt2HVqG3yUc92Q057NRaBnsFQwxpoExQQOdg2Lmn8fC5jTsbs9JfVq5dh9a170muAAIQC2be+9QEFitpggUswwsyLex68W3nPmwoGI/KhD35E/dl2tCt9/1ggBt60tboYdyh6FCsW1cvo9923VgGezs4oKHybkJWhux5tbTzm8RMh/m00EMWFGSqFE5z7qPUe9bXTJArPfJbDoiDlIfujuFjrSCKgVRUX6y5KHhZLgxCaz1i+XGKgPCiKF3hW/qJCtY2ISqbWICYYGAZNC6uf6FwkwNUe6O/FMZCPrY91en0dMk00da2muhLCeO3SxG7JzJnM8shUHVLSA0OabkM3MHuHwG2BJtJDSJFKyUK8D62H9Wq3ee5ICCvqFnXIvrLudOoV8BQ4U2Y1n0JnUzz/yRwrfBB0r1x0BOw1hgyQAJfiUcqOF2NiyoEOktp2TJ87bov7M7vqBlCfDmLSrSdQvL7SGSU23nv6OKGzMMCa59OIrzlJN+dcCdxhV1taWIv8DdiOYjI3MhiSMedRgBu31PlXSwj5CANBOGLBGlesFWzTWQmFMpao3JbpEuUCcKaPx7IentilKfZWobvSCnvhWnQfinEsDBpsl4HASdnf+QzE6/pa4kq5/bNkuih+V61Mq5gvpRDLs0MSjo6pa6lvqFN6hzqgTSqVpHebHkPLjpm3w4ESEBHxH7pbi2esl0J8vr7/y59Ld5f+/AT769L77swblgTS0HVluh7jghRtqejpF1o3OGnmaj2BR0fHKLrWgwDck+dXTHyt+ftUApJ+5NXqgCA1Be9utefYAUmf6Mk7Ic4cK88Iv0UEYgUF+XLtNSsVeOa5PHmyF7rJToxPP67zTDaQfTwI3vgfwxf3H7RolZbAXDldWW5XxbDxvuKqZilCdkhBIb7X3FswTkHxIlyw44Sm4x3p0dRoN6655XNvA61zVALDUehIXsjme5zuIszef0FHIAtALuhwZjd2phGgLoQghPkPdNPIQwrvWddpgER+nhfUHS1Q5+p6COK5UyoLQs443NQKNDRMs9LVu0FF6jhnjY3dIcdMmijeXrRoHs79S2rCOJF3z0kiJ27XX78eNKJaefrp5xVYufmWq+FIVS1FxUUQjme854eGNWCYNbNVfvRD7dZTUlICQKKzO2gJnfGq19OXadPK5ZprlkBQGcAPr0f2H9ir7h/BZN44bJlODCeqZh9duZighzNTnXwrvZsp3h6Ld20G15vnBC1Hr+DnYGISi+oJeHV1MfQavTL/crhzHd2n7qurz9ClKqorZOcuTBTVCnsUc3E3uiZ0usJUx4uAOExATU5KLBbC36BmqX8dABYhdBfbMdGOYaXeh9Xlkwh41J+B8vJyKYTLF0tzwzPcfRfAki5wzmN4fu5SdIVAwYprfY5x7wxEEpNTsCwAooCGBTyohTClnLYYbIgiHclylk0/PgYgF7SoW1Faz9oYPcYxKy+nUPyeWgVwXDle6CBmoPPQKe2Dm9R2QiEdrseajF7lyUfnyaa7qPS3qC6Gz1OB84TJOf7nQ9gfw/gSeA+Q47AdbDPqld7gPgh258Fq1y/bu76jR0oBIX1MdtBqqHg8T3YTBQcoNXrs9WuKPNOkumiOFOXXKFcs8v3HIpiQB9ulfWib6mJEATZN5eO9TZnrkcdrAEgilgmwczr8SiNSBFDjz0cXDuMZDo/BRni/tA9oFy8mWbOK3S0yt+Ey7IML1+WY/PJXOwA+cGxW9gmfkwPwpo7ZFsNj/xp9OScsahQIOkxqOcMDKZKeap0OdEx8/SsBQjTgmFg2HcykIETvmcvhlRy3MXYIyV2vuxYLB6DRnegDpdMJQHYcXXyEWJ4GeBDArVmjvyuU0Dx8qnkpGQG5sPWm8949d80QPzp2SZglSPJFXNOaonmiuxAmBtp1LQRtUIm/RpbOuEvRTgnOCT6y+R5TvTqzzzvfEcgCkPMdwd+R17/5zSI/+AFtTic/oNtvR8sWc6PjGUfTczpyTgSYnM6V7p07D5z9SvvpQIRFGZoxoxG5IbOUA9cp3ZAJr73llpjs2O6ENmBqP3PLliXUD/KLL2boIec0CJf4i+jyQ7EzuyKcgB48eBQdg+6zch2bDIDMRD5HEVb7t27ddVoAUlVVKffffxfcd7arbhkrCJ77B/78L9ANCKc1Arz/XAAIX3fvvesVbWEUWQ+vNABBzLVUIgdluF2v3k8KQHB/70AXAI+VXoy/kxA2syJIy2bNmLF+vhVXAAAgAElEQVQA9C43sEqe5OcVKACS6/ICjOhsByfOoSlOQriiz+K0RQUjIhmb5cBkWf0L1yulDXE2wGGpH/QwAD2CREukHkBuhNNpTaZsk/ncSQCICICbU3eeSDODKkPddmKim8JnkLkXuTk6ZDLBxzEBJ7AgEMjN0ZM8ToIp5s6F/TAtawm8ovGg+puvZzfiSO9T6rkTAUhZQaOy0C30QsyL//nzyvA3RfSa/hYH754UKv4Xh0PVwOhxiUIXEUvosWUnpKn8KtVJC8KwgQAugGvwYP8T6vGzASCkR5Uh0bzAVYX9qUKquBep5gHd5UCie+fgbplZfTn2yylbj39XbZ91PgBEjbVD2zVzglkLAOXPL8DnaBBOXi9IMN4tK5rvRQYJQC3A0a6DO+S53/ar5weGmYKeWcE/FwDC1f1p0/z4Htadv717B1Quxbmklk/tm/mV6YJcKABy7TUQgmMxBZ8uNdnf8MIeOP+N4vMFk4NJAIix1yVdjZ0PVbZOoblmCEBWXdYgq5ZOU/SsaGJAusZ+KvUA7JMBkOmVq5BjM1e6AILa29tVsnlW75H+CGZvvAIjkAUgUxjkt7+dK0Hjn8iuJzRamOTCmQdUSYtFMIWtnfkpCxYw90CwSpy27j7nbTKW4J57RB55RFv4nan4+OzZgpVh/azXvU4g2MVESOs8sRJO9yCRX+oQ6fOulpYWtJJbAEJ2YpU748Zypg3n5qbgEJKQ+QsgVsWc5lsPW5Msm17hppti0A24pbt7OfbdgRWdl8ZNnAsLU3BYItVF5L/+Kyj3P5CPZOzxtJDT7cOH/zqiXnvtdXpFcu7cBLIYUnBQoqj09GLMqqqkrFiRgKPJ1N5nqoNLQDSnJYH07hx0fZxqQn1eNYnuo6amUnVFysvLVEeEOpFJu0sT3tguPDcPXXPNWoCKPemuysSEaP7Nyd3ChfOxGgi+OyZ9phrhOrXuinUyu2WOLF+xXN77x3+Kh8y6pxNUhuvVU7dth7MULHVZ/IyC9KNu06WKxZXjufOmgw5Shc/YPhVWyIpAYE4BPIuuUqbYFWJ58zF1t4Tn/LupYYa6/xDS2Gsqtd4jz0YvQiKD9b6kW+jz4vP6xYlwuwJQso7t1RqY5SsWi9vqlvDvIXRIWMNDfRJE2rmpsbj+AsqxuheVlaUyMKhpUilMIgcH9T7nY7Wf9sNqf6xckpzcEuAefRw5AAy5mBQTJAgm+w7RuoUUVmg1m4QycOs6UgnuFtimbgWAgBSfHPDE1TMn3NZZIvwsADBYFsZJS1TP7TrwfimAIQeAQDzej+e6FPhIAuhEkYkRBggw7x2M9UEYq4/JbaXAK7crfFFNhyNVkbdOQphQE2i5kEYfx77kA3QwO4MTbTfyWeKgm4xF+mUsNKiBRqBNBod70zQmUsnsnQr1XlgY4bVbX3IFXof3D5cpq+hDA78BRUx339j1sAME3sfVY+oxqopnS2Vxk9Jn+AB82A3idT2GdOnhUJd0jexWyePjhPIAZZfPeKccHwD3v093dTiBtHdteJ8DQvhkVHeyDBDVZ2wM59VKpBd9nunDkCOaapODkDmOx8zKqwHgchEo1ycFPlhgl1TIgcPt8hyCY/u79Yp6Ioxzm9JOa3xd0qE/S5K0pW4nM05r+kFddppVd3dQ2O04cWJ8err9+ZPdnirgmPjai9UB4TWarlSGHnjqvo/vhKRSerzYhWAFoBNyW13TBx6glXMuup1HITY/iHM5OROAQI6hgm63Uyeaj5y5c5QHd6trr/XIrPr5koR2qQAhmqwDXe3IhrGc9gB+89z5smTGLRINOdE1HVZaj/37tRFGtrIj8EqOQBaATGG0OZHhxBy/f+kiIOH9nLj/8R8LBNb8YZrCxl7mKR/4AKzy3gRbx1Xnv73qarRcEcNRioUofM+csV58UeBOpIEGi+6bV15JOpP+m/tF8GF0aVddpbshR87CYXfiDtgpWbt2HXrZFfaSkqQ8/zxXigQTLgfG6NQfwpdeGsHkMilveYsXbe05SN2egZWd7QA52gp17dqYPPromJqsDw05FADZvftMPyyZvb71Vk6+RH7yE/2j9K53ReXdfxSRlasQ6JTmR586zJeticuPfhSUyqrJf7jP5aphcu32bQHQG2D9it+Zq6/x4dxM7ThO+35nEJ5zYksgwv+CwZACI1PJeOFEi92QwkI/xn61PPbYU+m3tycp886JIXkphwn705OuadOmyd2vf51cfsVaXCuZKccf/ME70+YD+QjuonsLi9qLVEqDilBQr8LX1ZXKkqVYIQev/+TJAeTJZDIZzCTeBLXVIpDQ1JXrlssjD2vr14b66en7B2FlPKOpQf09NmKsbrHyjHR1ljOH1qyWwxJOT3Wz1pz4nPrLJBTGviJo0JTbo89hAbJH+nu13mPbvkPpx4sLdWehtXWOPPWUXpGvw7hQI8JiB4njxCosylB3uOKuS1Ot4lKGvgQSj2OmpYkJVA7HVPVIYECnKVhG48BsFAYasuzdLbNiylXzTJ5Fhq/D859jAawIqELUmdgrBgASslx+qAcBQSz9cFovYhlFGboT3adm1l2DSV03Vusj0j9yXH13nBzQAn57qjf/ZgCiKT5mbKGpKTIA0zxu3KfUWPoXSCJYIhH3IQnBltgcK1etSWMrgkic3ZZCb7WicHlcoL5F8BheS9vcgdFjMhrDF7A1boaCZR9D5R4G2ld96RJpKlspG49+U4nZfZFc8XrG6wD6I+jnpM8jQYZl2esEqDPdXYsGlOPIw9tq3ZIdLKUiM2TlnKsAqL2Y0A7JV7+mxyw8Nsl3BzQLLpuzU9xyT4NX17hzSDcr0qx8PpcCHReLZjXuTU/zx4UEInkAoxFLfzTu7SYFItD95Fm0xZRfqmr1ues4bi2iJGAYIIZWN4jFDr1IEAhM3k2vq/MrypWy192ToZ1OdtjsnLBuvNMn86YjVynZLQHk1xw6ojuoKX9S+nr0d2JN6SyZjSwb0k3pdJWlXE3lqso+52KNQBaATGFkCTRoo27Na9QraLsOXbX87//qCf6NN54/PYnbNQBk5crz76qcDQCZOAwEIIjxwOR98gGiU+lf/7XIN785hQE8w1MMJau0tFwBheHh03DAsI3a2qQcODACi9YCTH5hcZo4dcX/ssvisHgNAHgRoBRgMlIEytcilS2xGSt9jz02iPsT8hd/kS8PP+wCjefc9//VBCAzZybkxU1jykaTbptvelO+/Ozn0A6cAQi97JFO0fmKTlYEIqRTvVxXxACQxYtbcS5ScJ/SYmnW2QKQmTNnyA3XXydNzTPx2dMZF6yzASC33rYUn+MQOjldoIX0gYKSWbl8JQDI9NZFMgqwUFqgQdWrBUCi0oxrBy1SI/JQewNwAEAgTGO2rfwqvQ67TVYi+bjrKAZwBLDySgIQvv/CxnukvXej0k0QfBizAPt1ZYDGuQKQeTWw4R0Ylt7wZhgFFEu+sxQgA+noOUUqjNAIkKnf6Bs5Js1Vq+Rg129Bq9JaC5YCOFMAIHzu8oZ70BGKgYr1o4sGQHyOxbJk9mXoOiXlNxuelr1bNUg5WwBi73YMDoYV6Dh6NAPAx10jL/PHuXY9Jtvsax2AsOuxenUNAIpLdz0o1J+EbmU/dgKQJYurZM58N7RF1L+NSSA5fAoAWT3nbnQJS5QGkxkxPwDnOku5OpsrNfvcCz0CWQAyhRGdDICYl4HODVoJV9YFdCIRdgbgYIe2PZxq8Bg7CJ16YURNFBuwWMr/SLPi5JGdCXYR2KlgN4UA5J1Y0CV1igCCxj+kd7HbQLoX5tGq2AXge5A2RQBEShEjDdjB2Ad96wA0Z1XopPO9wXRCkrN+Hou0Ku6zTc8rt90m8pvf6M4Ha2IHhMfF7WLRBF+Qgok8nYNEPvEJgSaCdA+uUOvn2HUiPFa+Pyim4AKffrCZb3D99UvRRdqOY2zHD7cX/zqw/zkYzxzVeXjooah87nMhefObvWqsfvzjDM/dbJmdgWPHRjA5ToH2VIDWMh1yHOiKzAS1p04+//lHcR6SeC8/QGQKgMaJY7LoLc4EzlkKFK4kACdTiZHN0OPAuOdgPHMU5Yr7YTomBCB/8icRnCsvzhW45n6kY+P3ogOakkOHwFMPaYA0WQeEK6gVFSnVrSkt5comzlm/Q/bszQEf+OV/kt/73oj8w99H5AN/kSef+mQY5yIH1rVeOd6eee3qVXFcVzmnaFwWLkyoa4rHzpo9OwEdAVQA6Cq1tGC1rM8BnYYloobmpbIyBT1IEgJvrh7z2nCo7XZ2enFdNSs6U03NUfnZz0YADHqwEiqwktRdIo7jvHkJUANaMSb7MSYxXPMO3HbjmoDr0gRV8jhhurX6qsTWlsD5j971dkWb4fPI0R8ZCUCbtAPnRwNXAhMK0U0988xL6uaaNSvxuStSqebbt3fis4KAQHxIBof0CqXfn1ltHhnVK44ESGHScKyaPs3qfACoRZnrYVXKWhleuXypuqesRHcpWP0DJ/Fc/aElrWb6nEXStn83aEW6AzIw2C9VEJ+r1xVnOhaVFSUyNqr3bffBTJuxBO42LAZKPvM0PrCooiIAbQtI1NXV4nxpfYUJouNtH9yxWJyUx+HWFZLpwBq46CJWsCOC/PgdwrLkIuq2cY9iwJk5N+kOiGuBApXx0Bb9PGsV3t4hUR0H671Jt5rYAaEIPWzlqEStjBC+r2I0WvoTj0ODNfvxzK5FuxawaM/xn6hJlP2xU7I94ERl6EzcNwNM7PQr033j/pr9XzjtPjVZY/fHhc8Hd2kk2CsnBw8pTchw8KTqpKkxw/gvQWBge/92pJLvTW+D3TQ7ANLnILNwEo1lqE35Dp+smPlGOXj8CekbzIjtXJaeJ4jrjrQoU15837ASoJeZMoGMpAsa+mEKJ5TnnJUaukWuvmyWHGrrlc0vnZATx61V8oTW3ng8+A6zDDxwK71dF0AU7c6rq33IyylBN9erQAdX6M9GVG426LABfwfc6s630uL8MzhxTeU9cnHNxZN6THLxWUkkM5/JU15v64Q483dKPILfgaoyWXvVEuiOfLJp8345sFuPO6+5hOguZTxWhT7jqdS0s+l6lFUUy803VcuWHVvw+zJPWzGHnpXaEt213Ygcl6QFXHId+TKv7ga1DyPo0h4AbfRF/mhnKzsCr/IIZAHIFE4AJ6JF0PTZOyDmZWVlmp51xRV6Uk8A8OlPa1oWQp2VluInP9Hg47LLRD7+cQ0s+De/KzkR/L//0/Sm7aCF/8mfiPzt3+rJOgEG9Z4EQAQN/+//iTz5pH4Nt3333Vz9xeQCEz4zeeC+/sM/iPw3MtpMB+QjH9H6DSssV1HF/uVfBB2ADAjhhJ45bAQVrIkAxK4Bef/7RT7zGb0fBDFvfSv1ECKf/KTIn/2ZyP/8j6arcZ8Ipv7xH0X+8i9F/uM/Jh9sTmpB8ZfXv94l73ufC68j1zuKbZAmlYPXeyBKzpVnnx2FFoEWqg4FtubN00LLifWGN0TkS18K4Rzky7e/7VZAhnXbbS50bPoAKPw4L3nQuPTJ297mTWtAWlsTACYxAJyIAlT8eQ8DRHzmM2751a9z5Q/eERunASEA+fjHwrJ7T44CE3Tc5PhzAv8Pn/DIr/GaSMRxCgAh+KipScm998Rw/hgYpq8Fgsv//opbvv51t6KHna4InPbv0xPuK6+Cdeb3ggBOSSSJe+X5F5zpSf2BA6Pyt3+TJ9/+znjtybO/DcgPf+iSz/6zntj92Z9GFJ2svd0hK1eyy5SDrlGhEtwTeNx8c0ze/vYoxkRPeHhuCZI++ck8pIkjFbwpiR+0UVz3regs7cXrkgoIjI2NKND4/vcn8PnBDzDExDxOnu8vfckjX/yiR50bO+g4XUBbPn7QWQSq8+bNVSvedMry+72KuqXclrBjgdEgxrNY7eOvn3w2PYQLF86QaaBfPfXUdgAP/ePPrpiZmNo5+QbAOF1I5o5l0uKbmprU6/bvPSQV/OBbNWRpRgr8ehJXC1tcUxwLExro8+WLt6xOTh7J+OuPwaaX+R+s+XOB1K1qmFYJIbGmDrnNBxe3e7gCgPIjU+T4cS3Ysk/4C0uK07QpM9Hmc4pL9ERKU44AMsfKleg839Gm7g9HxtITY+OSFbdcm9TjcPIyuh5DA3K40NXiuGPRgPqHtKbHck4y+xazjsMeLmhAxwgcrMLKxQnHYXUKeJtS9ZgF7JxJDaoJNFzgw7MK8qZJffkq2XviB+P0FAQiEwFIwgZyqfswNsITXdjU++LLNj+3VGZVXwsRL9LsBzpAq4IeRdrSLml8nhkLBsiZWtZwnxzv36Y6IOZxXpvdcNRi5VmJ7m7okRxWAGEc5gEOi06YC43Nkqb70GXxy8b9X0dupbUI4NHUTQ++F0158nFt2OhRWFJQD1mGYgCX0OOIBkc8pqj1AN2Yrmh9u+zc1y9P/Xr3OGc3PpchmzErnFPpgaADKi72IC+oFFS/AvwOBaGxwmgcHVbn6KzK0i8xA8dUCuMAtctZbcY8maYFp5YBaFOno+bkBJWxAQuql8y+YQzd6HipcZ1EfuH0b8TiSxPobD5pbmyRsqJadY0eOzKKRaUC+c0TR6W7v029nt+lqZS1MKFoofp9UrTGhcPVsmXU3aRk527aE2fCKScen3GOXLImKMsWzkJzDQsKiV5cq50yCCe/E9COqXMey1HGFGvm3Au9TwW+r/vVvj2GlcOeHk1HzlZ2BF7tEcgCkCmcgck6IJxEsTtx3XUi//RPghVeCFLBRmDngaCBE3pOgugeRUH5woWCyTDtPgWTbN0p4Pcw7//iF/XkkyDhjjtEPvUp7TjFiT2pTgQSd94p8o53CByCBJNxwRcfRdSCCZ/uvHDlnR2I++7TQIWghK9jBwSLeAoIbd2q3/PyyzV1itv/6U/1vk4UoZ8JgHDIJlKw2AH60Y80gLnlFt0pIUj6BdxRSVXjODz//OSDTaDF42LW3LsReB0ILED3ZgY6CZtBl+oDeInIAw/4sOKWoyhYfv+Z7XvLy5PomoyoFf3Vqwvwhat/XJ55ZhQ2sAlMiGfhPC2U//zPHwFs5KUByOOPj0LwBxD4/jw1CWdH46ab4vIXH4jIX384TxYuSJ4CQP7pM2FoL3LkHX+Qr2hhBEi3QSvyh38YlTe+yQtamfMUAOLzpeSuu2LyiX+IyBvemI9zrX8sly5NyDe+HsQ5zZOHH+GP8uQ/8GtWx7HPQQBVDzjcbnTd4vJ/XwvJX33Ig/PqVh0G1tkAkI98JKIANgHCxz6WrwBCTU0S5yUqfwSdy/ve51VCdwKGhoYkznEM5yoiDz7oU2DppZdG1Xjz+hoddcl733szPgcJgJQn5F//dQbAY1J53LMzdcstcYx9ELzxQkxoKFzOHOfLARAeF7UkrF27tJNUHBkarfNn4TqrUuGFBBXcJFdsg2MRvAdQMiZ31dDgHD58Aq/Dhwr1SgOQQqSq5xWUSdeRDEXn1QIg3QwjQ8J8vkNPRs4JgLgXKfATCyJj4BUGINznedPulmO9T49LAb8QAGRW5a3QX8B2t/0RcaZgAZzTKP2pba8IAHGk3AAI70To4D450K6/MHMuIABZO+cd+Gx45PnNJ2Xb5kOnBSCcFDc3I/CwSU+aD8B96QTyO9jtMID39x2AtC4dlfVXXK1Wqtg1HBoeUyYGxQWF0Od1y3PPtMNiWtMfTgdAZrd4QCku11qPXeh4vgzdigCkpsYna68sFn9hUAbDu8QP9zuWHYBU+FpkZs1qANK46uJxweZ73/ueel62siNwqYxAFoBM4UwQgLz+9VoUzgkaJzcEGXBnlL/5GxF2GH78Yw0uONknGKCQHJba6UkdOwB33SVYSRbw4Me/KSlN7A6wK0H2BGlY1JQQhJiaAdOdhx7S788uir046ePEmQulK1ZkOi6kYHVBx8r35f7Z621vE/n7v9cULk48JwMgdg3IRBesiQCEC8LPPKP3n52Zp5+GMBrfzd+BdT5BEClcBGeTFfUu3/qWPm6CGBZpJOuwA52du7CdNgCFqNxwg39KAISvf/LJUeSCJDBZ9aMz5VSUtwMHhtXknPSr7m4fwFI/uisL5CtfQZoxtCdbtozgS9ot3/++C4/nqC5QvjeJ44kpR61FC08FIH/z4bDcdrsP4C6z4ja9PolzFUPehHbMmkjBmlaXxP6Nyfv/NA+0pczqH3+krrsuLl/7akhqagtOoSeZsfstOhjcl2uu1QCH3ZetLwVUt+XmW7yY6Ot9mSoAIcD60Ici8pcfzEO3Lld1cOjqdeWVcfnXL4QUzevxx3S3xFR1NYX+UVxbUfzrAzgZVWPw0ENeRUGjPofUoMbG6ZjITMcKHCYwJ47hGugGRYoJyKOY3BSmweHE68KBsTD5GUWgHbGzwUpiVbKiohSUqmX4IW5W933zG48A7ALtWtWHi7UIAuxrr7sKXRunoj7lWHSe9o4RXKdwjLDKdD6oU57Ihy7DRf3Id76sntkwPbP9z3/us/Kt/0P7EGUXBXvz9Yq1B9ka7M6YGhnUF37r4qVwvPJLf9chBA3qVfH8fI6rXrV12MTotVWlCIbTYz4dY7jh+Uw3h/fNaZmNa1K7YHnzMzSRkRHYy1qUppoanRsQstF82IXh90XXCDIopAd6Br1vXC01Tkomx8NOa6IbkJ06pI7dNRPruHC2Cm1Luz1ZB5I+dk5WQ1YOiF1DYqhYowjwi1juHkkbNYldC9MBQX9LbY/bygjdU7Ko8UHpHNgKSlSmo0TRvOmAmJ3g6r/DojEx28VOvUoDXmsfKCRfMP110tb9ggodxBq4lLtWyaHhX4wzSTCUrXSmCroYi2Ft29m/Q44O75KwdS5BXEqPBa5EdZtzzBxbzodhDbkQcJkDq2ImnbfW3q4yXrYc+wW6Ppnzm5ernU5y82CIYRkZ8G9jFhCDeD193HS0UuOWgKNXrrIiXtd6J1zD8uXRXx5C5z7jfBQFUHchj2I6tF1NjQWq63H06CgAuxUYiO5FDvVBLItql7RS0tNvaL9haYgcVgilepm1zpC0u7ngfqdl65yyAj0n3Z5152Q9D5BsT3GpjJ/BldDp1GPohTWxGR9eB/X1pVi4OgnmXybvg+5pet/9suradlgqT8M45Ul58TQAjRoZDYxIT3+3jA158Bvsw+t70fF04ftQdydjqQw9TpK6i8vuR3FhkSxdRk50Ul7Y2PMyNDZNhVt/S4HMbERnFG5yY5HDcK7Thg67DurrP8FMn2CONFYultn1azAfIWAMYr6xB9/NWH3MVnYELrERyAKQKZwQAhACCzu9lFQb3sduA1f5TX4GKUnvepee8NtdsQg62On42tcyOgvz1qR3/exnejsELwQHnJTbKV9kTrC7QXoWwQgnEcj1U9QlAiFOsLkd0qPYHSEgMRQsAhHjbmXek90SUsfYfeA+n28HhNtlZ4eaENKwvvpV3bEh/eqDHxT5938//UDfcIMeF3aD7N1hrmSvX38FQNIQtrMVK0WFUwYgixfHQbEKYGKdh217QH+LowM1BlqWV9GPqGPo6BiWD3+4CZPjZcpedt26vdjXoFrR/8pXPIqS1I0F4nboKqgF+asPRk/pgPzxeyKy5jL/OAtcUpVuvy0OKlxYZs0uOAWAzJiRkC2bx+Rtb8/HhDyz+s8f6NKSFCh5sITFCZ2oj+AIlpaiu3MgoH7M3/3ufDnZrV/PDgi1JPfdn482e66ir50NAHnwwZhy0mIXw9TrXscuTRiuU+AX9413a3G7aWccx3kOAiCCMrJxFDQ8BmuN16/Mnl0DUEyXsC5cqyXoUvhxbXbiGj+Gv88NgHD/7r//dlzveoI9GQDh/euvAYpXY5YrhQWajvJqApDFK69QuRSD3UdfdQDSPYqJTKoXAETrXc4JgLhh94kvxZSiYGm7WVW2oMOLCUDmTXsd9Ba7pGcoIy47HwDi9ZTJ/PrbpHfkgBzrQ9vaqkrXWjky/ATzIdN1MQEI38QFofvK5vvl0MnNcjKgO3ascwEgbtgUL2q8XVm/0qY4lXTK85u6QPnVgXRVlQVSV1WAhYIKpGQH5GjbKBZ+YHCB37h0qOTvGADxgy65Zs1c/MaGZdvWYwrY+gH4+/pGTwEgHmT3NDTUycoraCMdxxg6lXmEC1rCsRF0iivr5KnfHITe0Lj2MbdGg+aJAIQi85bZxdDalWERZgivAbf6ZboeNTUeLDhNl8YmfI+CCjgSgT4I3UuvR+s9JgKQ2tK5Ul04Hws4ccwpfqE6INnKjsClOAJZADKFs3ImEfrEl3MyT7oTBd32gu5L6SY40U5TbM2PChZcKOqmvoOgg90TdjIIRkxxkYjCdNKzKG5nx4G0po9+VHc++FzTfWGWiB2A0MHLiMvN9ngfn08Aws7EhQAg7HJ8H06lpGEx2JA0L9Kv2IFhpsjpiva/BCzNWNCeuJ8EWrfeOg2diU50FBoxRkdeloKl3yeF1bsRpTdYu7ZAvvvdAH5EOGn2o92tOwQEIEYDsnr1UqyiI0Oh7EX58z/vwyp9yhL2OyBc9+D9XQCApwKQP3qXtuFl98EUhfC33hqXz38ujB+NUwHIrFkJtOjhVIJzbQU4jxsaAl3yrScDIK8HKPgqOiTU39gXEjn3Iwh9cXMOaFFeJd6fDIDwh/H558bU8RgNCDsgt98RU90ie1Gj8vGPh2XxEn9aUK+Hlh2FFHRPcWxnDJ2SAtAMRwEIqMkZPw5/+Ic1GM9DWOlPqOue9sc/+1kZwGov9C+34VwMY19Ppm2SzftzgheJZCxbTaeioEDrfhbMn4drtxiWyr8CkJkJel5GqD2HCJx7gpM/v7VRtm47rETml13WiiwOTCIwwMeO9ciWlzKOXNQFdHfrjsJstgWtcrn1pOK6a67ChCzDzf7Rj5DaifKjo2BqeFhP5vPxHpExrdHhhMXU+hvuQNI00q6P7EVooL4GmQ3igzCeVUknLs0AACAASURBVFVWgqC6zBpvAVKNWRVVJaDAgLNpq1lYhaAIn0WRvqlkghMfDQINIBiJZKzeCOppBwsDZ0lFOsSZ1JxxJqjnYnKkb+vtBoMZoazbU5B+PA00XC0S56p4eG865Zuvsyehq8Ruy1rYJJvzOVHLVCCE94om9DFHLM0Hb1O4HbUsUBMIDDSV7ljhS3nV3LdIR+9WOdG3PU0L4rk1zzE6DHVM1oo4KTLGZlnvq35v3re44QGVHL2zQ59bHievw0KBHW9gM5LetYg4im1htNTthEuf/ySyWBY03QPwggDUvs0SgT2wem4Q/1ofCT9oTSwntuvJ1XdqG14D3DKmGk5HIUTtd8qGQzp9neXxIEzRqcfCk5+5rmIIaAyNje8NdOM7vb6iRpoqlkvf6EmZUbVMNrV9F2YE5VLnWSMFWNHqONmF/YAdNZ58omMQ4INWw9QdaQ2TAyJr5tibMh26dNeHx52yd0bNbTqm2aLTja5iEkapEmdbX4LKBXqSSms9wHMygZrMs0lrkWBewPR6lkr+tiolmprEcrv0d0kSqMoB97d3vmstut5R2bO7Bx2CNlAQ9bVOqwECC1ZxYbHMmTsdvwk+yS87rgIvmSvjzI0h4HGGeBHauXfXILodB5HPUorvG91ZidFMIScTIqr3IAndWIWsXlWLBa4wwgcHMda07kUGzmQCE2u/161DsO48nwyMnZSke7syCWCNjcFgpQ1uNygX3exQYRhjzKu6Hd91fnRHe0HTfdwcfvbf7AhckiOQBSBTOC1nC0A44SaYsNcm5Et9F0G3FJxb85z0wwQU1IfwPwq33/MebYFL5yhTNPahToIaCQIM5oSwy8LnsnNCDQkn60uWaOoXAQg7H3TXYjeFuhF7LYVhz7NgdZClQScuTg4575qKCJ3bmcyGl2Dmqac0qPnXf9UdEVLASMWa2IGx7wuBy9e/rnNITM6IeZzgivd/+csOCPSvAoB7EhPd8pfNDOHr77wzivEOAjj45BvfGINIOg/ifOQrWC5TdgDC5y9dWgAhfiuASRgdkR2g0UShIUlAmxIGzS5POV3pIELdSqdw+wN/HlGdA+o/TFHnQI0Hxd0LF50KQCja3vBCQFav8aMLNb5jQN0JXbgmy/TgpH/P7gA6XymcU/84xyvzGIETxegbNzkBQALykb/zKD2JATNlZbDf/PUYxsU9DoDcdnsM19x4AEKdx6c/HcaxeNOOWeYYuZ+330aAEgHY8uOaG8V+jdfmlJe7QUlAivkH3MoMIBDQMxC+trt7GB2TCtAZ6lTqOi19u7q6EaqIsDb8y4ojrZzldmvXK5Y1X1S6jxtvulo62rtxvrrh4qXPiT28LdeTI+uvWiZjyC3Zv68d43VSBRJec81yrPqWKgcnBhE++dQW5RDj9ept8Mc7fS79+n2rq8sVCDH17G/BMUTV1VfLsTZNt0gXQJ6ZpPX2W0FuePCGG+6W3bs2opt2AjkfenLkAnhomq5zO9yYVOXYKBvFlqi9qbEG12xmn/hcD92VLMpKDmxzS6AvMWXGzdByonDciltZGAQHYbhyhXPnSCpIC10DThJpgbcBEOb13C514mZs03ktbiQsk64S2aEAQMYla3zuhqFgGUoVtxex9j0MMGQACO8PWzkhKVj+RiwqWRLhaeljs1A3J63LZj8AcfyI7G77WdrZis+z77f5G15cahPcT/s1UmyFTzYgjby8oEVODu2U/oAGpqlkrozAHawkt0mS4RMIONR5LNyWg0l/fC84ZJlaWn8XOic78N9LABn6c53nSkkeVtBVmRwNAC6nFYxJAGdp8DXFzLLC9rlqZFHTrbKr/VGVAM/KBVgAoz/9fi50IVmBMR+6M0FF3aotXCBl3kblikTmWiQxJh6nH3bFJ+VAxyYpyWtCBk0ZwCRyRkDdYwp624kj0tuR+ewnI7qzyA5I2nPLQaG2jU6Ex/PdRdi+HoeEOm8WldDm1MXugQF5/gJ9zTOnJxq25cFY2SY5JvSSY5zuouHzl6Z+YUwJ3iD8j2HQkmmTBKbH6Pc2NMEErvNCLFbMm1ejLIc3bsQPIYranjDyZpi3E41m8jWS1ufO7XFhwWWmzEdYaV7hkHT3HgfFbx/GiwtS+hrKj1ynwP+OrcMwKdAaKtpQO8Ry30N+SgaAMIjUKatXNuH70SsbNh2GkQQ6UVwZQ+Vh+KKwcWbFYRkvrg51+44HaqShdCUA/qCMRAGwceaHRmISwr6zOgd7xRHS11gCRgFOUN6WNtyr/t6EycZBWnFmKzsCl/gIZAHIFE7QhQAgBA/Mzfjwh3U3gKvfZtWaom3SlkhVIg2JXQ1D4yKwoEsSOyKf/azIv/2bdpliSCA1ZXw+AQ2BC8HEvfgOogsW5zekZlF/QfBz660ZxyuCGVK+CFgIdPgeZ9sBIVCh9oXAwb6KTxcvvj+LK/kvR7/i87hg/Y1v6O4Jj42dGW6TTlR05mInhR0S6kRo8XvfffeMCxc83SnkRJdWkdGoQ9nBXnutXwmpTWr5RABCl60f/5j83VnoJsyGdmQvVr064Jc+ppypypB6PhGAfPITYXnfn+Sp17F7Q+C3ZHEC5yqsHK2+gv8makAqK5PyYwQTPgJg8PVvuJQuhWPFrtQN18fRKQtLQ6P/lA4Ixd+7dgZwPnPk7nvG06U4BgREn/7HsLz3fXkAuy7ZuCGA8YSrFt6DVC+O59q1oE39bwjv4ZF//hc9eWAHZDIAQsH+f/x7SO3nt5CZwv3keSEdkI5h//HvYfkvALqnn6Jn/akAZMGCety/E5OAAkVj4/VWUGDpXL4WxLnNULY4qSUQ4X9MXe/r6wew6AKA7lIJ3JMBkNmzZ8kVa5dCn/I8JkD6x9g+uUwBsC1Y0Ixr5iQcsKowSUiC9kDhugYVV125GJ8ZbYHb0zsInvRhTM6jFw2A3H7HG+WXP9fBOa86AHHNl9RoRguDT9zZA5AcXKMudouimKyO4RzRBq4XtzOgi5PPiwVAWhvxpYba3fbT8wYgC5vuB0UJRhK9z0sgqvffAJACZ63k4bofCmha1ukAyOUz3iSHezaBNrXxvAFIMuGUy+e8GR2VNukY0GmwkwGQct8CqfAuApCFBgGgI5YIyQjojieGdkn34BEpdE0Tf24d/quSMXRwQqDu9IwcwaQ8Lq3V18u0qmakww/A5W+HdLFtwuO7AABk7pwKaZ1XLV6fG11CD7pZsN8eiUJ/1QbraXwnnyMAmb+gVtasbsD36oYzApDikjwwBi5X3xvbtx+T557DDwfKABD1hyPTWSMAKSjIVx2POXMbpAsLEyVNW+H2pQEBFycKvBVSXtQiXUfz0Gk+IKODflwLehunAyBNoJ0uXTxd9h/olv0Hu9SiQSpRckYAsmTBbGgmF0rH4Dacr50IvMQPOep0AGT+9OvF7SjBb1VIZXtkKzsCr5URyAKQKZwpTromozFN9lJSsCbrgHDS/+ijGiSQRmVcsObP1+JrCtAZamhsa+kiRX0JmSXsKFD7QSBEvQQBB7sgnLBTV0KXLbJfli/XAIdg5JprdG4IAQjpOgQ1fB5Bz5o12nGKtsC0+zWJ7uyAUBfCIkAiyDFBhBNF6NS0kLpFcb3JHeHr2O0gMOJiOB+neJ+C9DMVARb3l8fPzglT5TmZJ32Lx22OjTQ0dl5IvVmDg+BK2gYclNNpxH2nvssHPhDGsTMoK0eJ2ElNMjURgNx+exQalhAm7R605SmgbgbdbQD71gYg5YZ7WEIDkGu1ePFdoF999rMhJVD/yEc9Ki+EIOVDf6UzFSgIp5h9IgBxYTVtBQTy34N97ic/5VEuWKTQzZ6dlH/8VFgeAIXqmWfGay74fu9D9scnPxmRW2714gfViR+z8ZwGAoZfPTGm9ucOZIJQ0P5HACW0Mebx0/r3Ix8BLawxhWvLI//yuTMDkPx87QL2zwBTX/yiG5QlJ2yJaYWbwnhEALYAyK72KRH8C8+PwepV24Wqwkru+vVL0bl6GuDRpXQpPM/MUiGti4CQgvWf/9ylAGL6ZVjpIxhhnkVNdRX+rcE5Q2cE//X0DKRX/clv9vsL0QlkyGQY15peJabdpJtIC1WJLsfMmdMA2PbgehrDmM/DRAIJ0eg0hEIROXS4E+dnQJYtbcF+NakVzpERijbbVEp6PJpZba6DtW4kot+DIYymKivLZO+e3epPJlqbmtHcqG4mkCnQ1X1SCosrIfCdK7u3am6myREheaqsUq84F4GOVYT8G1ZjTUbEXlCawPHplVaK6k11dequSDOCGW3sJWWlyjKhnlFQRkyxczAGetiYa664Q2yLZngvJmPCUFvsQZHhCFdyNdXLnlifxKp1Ioe5BngMOTo4CmUPC6iqaTFY3Q5HxwA+C3CeqdXgGLmRfq4nbqPInKDANxxH3oarXGI5utuRACKnc2xl0RzxuUpVJIgb9rRJHGgQ56Vn6AAmg9qEYO/xn6cBqidVhE7F+DBTitCdFuUpFsvwWhPI9vBZyfI+WDcvrrtbTfpOBLRLSBD0sBTAb76jWMqdTdIT165U7Cb2jY23SnWB9nbtnDfIUdDBjnVhxccqL1bUvVYSPL+vTLms/BAKupFMou4mZUwHHAKggkZTkjdXyuBm1Nb3DMZnQIb6uqS6dCHsXpvx2SvH9VIqgVAAj41I/2gngMoBCJQdCEwskVJMlj2pCok4emUs1QndQDfONGyqsYpuypOTD/1OpSxvvUxKCsuUk9nAwBhsuw/gXMF2GYAyDK0DK89t60JF9XcT1t3T28pFToyhQS1ZMk2WL60BpWsE1xrGEP+rrYatN2yWn/jVIQVATLXMrlIUp+7uUUzQe9UYlJV5JQRtxuioOVeZ72w2lsrx/N4eG60Q4utSiOZHR8NYILGoT6CAtc5rwoLDUWTuzAYA0vezUwR7C33bpY8pDIri9dddgd+sAikoG5UjHRvQdRoDg6AKn6EBqSpZjG5DI26PoRPcIUdA7WXhCsX1qBcwdFmfJdj6Fhe78f4VkpfvwPfmMThkBTGe+rm50HxEQOViueEUGLWuySJkq9x7zwJcyznSF/4VQGJUCjyNcsTqsKYkX4ZGM04uXTsLYS1/m+owtWFF8FlSGrKVHYHX0AhkAcgUThYnwwQBJgTwTC+hFe+DD+quw8QiCGEngu5TDAXkqjfZHux+UDNCITutcfk3LXbZMTFBhAQtzO0gpYrFORa7ItSUsNNBkLQfpiacsH/uc5p+xQBAdiq4P1/4gj4GFqld7JTsxrzJUFowb1OgxoQm8jl04uJzWAQZdPB67jn9N/Uo3CZ1B7QPNu5VFL7/+tc6F4R0KtoTT8V2nJNT0se+DNMhhhdyAs9xp27G0NZ4TNwPkzM3H+iNfP8XwDnr75/IudX7ycTwp54KKK3H00/rXA5T27aNgMLGybz+Qc1FONb16EB8+tNBFb7Hsenu9qA7swavjcOrnU4iSTiW6Yk7NSEf+lBY/c1/ubpPsPcv6Cywa9BhCbIXoyPyyMNBrKxlAuoIQpYuSYASBscrAAO+V1eXA6AmX17YcCr44PvR6YpC89VrfHjueOqW2X8CAe776+/2qjDEe6Dj+Nu/icCWOaWE9x/9mAcao6h8+Utu+ea39GTnrW+Ngq6Qks9/YbzTFR+joJ5g6QtfCAMM6CBC6jg+jWyU7yBfpK8vBxNgTeui3sVUERD76tXL5MDBX8sPfxBUryX4pUj93e/2oksWwvWWUML1+vrFeLwODlzgElrOLi4rM4GT3YqKclCmKnFNV+AzGMI12qP+Gx4KQIeyXOrBYXzqSb2ar2hJ1ryIIXGrViyQl7buBbDWK5n5+XkYi3xMYoph5lAvfbhuxuAAROBSV1cBGt4cUFM8imLReeKk7Nml6TikR5nQuJbZcIGw6i8/+AH5+N9/RP0VHM1M0vLz9GS9qqoYK79DUlRaC6DRIJ2H9Sp63Aoy9FhUDPX6YFRWLrHCDK2JMe+PJAekqbFeva6jQ6/ksnZZfEWO0cpVWH2wynDqGTrGikJjYHf4ItWnDxqQypzjAA+ZiTRpK6yMhiMDTiIAiXQTY01mm5wCzYX3E5DEcrggkA/4gS8pbELpLxxRPE79Dikk6EJSX4Dvv2SC4ADZE3GIerGCz1C9HDoo4fEEJmBMs4iA3gLBCpzQjqnzW1zYiH0pBCDS4Yg8XlLedh75lYzF+pWlsL2CmKRbshh0CgqkvqZFfLAzLfFXI0+kFO+JPBRXodrOoaHnpH1Qi9pjsDA1+po53hvlhSG9uhy3tCm8nWuF0dGp69q5D8qhrpeks3e/JCyXq1wIG3Jd+jvH69PZMYFoPyb0+vpwMTzIKmaK1JcukULPdOxPBcBELq65MKhoAckHdSgXYvJgZEDpEPqHEngfTcdx4xoqQrc3P9eLkXVi+yOSyu+VwVFmdSSkpCKp3JBYSVwL7Oyw8twZMFLmukyaqvGDgerpw8LOi+3S2fOYDHdbFDOck3xXkz7+SIauZTJViipz8DkukNmzSqWiHK54W47Is89ryhqP68H7V8kYQMW3v7dF3ffAfavxmfbj+BI4r2EsMuXL17+5FRSjiNxx63w4SYFWhsvtROeIPPpTfT4IzmJxrbNgzWguVV2WykofFjfcMBfZhM8sOL+oRNIr02uR0QHdzeGjGS5zMqcH15X+XJSUwhADoPrmW5ZJScE0dL9elKSzHwsJ+voJd1+Ncz2sMz1+sxu3uVgSx+fJ6pDF8UNlLiwFPkjvcyh3q2nTfKA9dwE86P0lJc8A+/LSQgA9/UPO67d1rU+aahqh9cICT7hHRkJHJBLVn/NEpBG/I23qdgpAy2So1OReCVpotaIbfpfc7mxlR+A1OAJZAPIaPGmX+i6TdvWxj2kgRcrYxSzqDmjXy0TszZt3TEkbcrb7wwne3Lmz1Mr33r0QmR7WPwinlGVPebbb/118/oIF89Rh7dyJ1WSL136641y4sBVdmXoAkF+eAkD4GvK9c7ASzaLWoba2Ulnxer35CoiUAs2HkbB+6FD7OADCCeXcuc0Q6IYgRNcibns436xZDRCFLoRGJAqaVpeiaqn3gH3wipXzsIrpVxOE3t5+2bZp23kBkLpGoHtU/wltmflqApBQKl8AU6Uip+OCAxAeGy2UTXF1dtRYmaILQmACRRgm0gQpfkwyC5EqfhiTul4AH3TG8lsh4oWoOo6k8YCeTJryxAEMLe1ILJoBRyFM8pc03y7Hu3dBO0CwAsqlrxJOUh5ogwqhVSgENSmsQIfKLQHoGQ1jJRmf12ACAW3JELoeu2VJ2esRAuiTp9vAA+V1ZwMg9Z4Vsg+UNeS2nxaAXN/6Rjnetxcr6FumDECaqteg61WDfSxRmoo4xOthhF+eHD4qPcPapaoUug03QFr7sAbZNYVLcd9ipYNiaCC7Bk7oDHoCPXAFQ4sYVVQRgEOTRuJTASA5kdkyrbxRKovrAMSS6A5CG/XCt6YEQCor82T99XXoaiIcE8YeGzaygzg+7G46LG7Z0ehHh4XlQ/fSjVDJQCAil4FSNWd2hXz7uztl2LLbTgG0Ll5cI4cP9cvNN86FfmsI3YdB7FtERgBYWCtX1GPxo0xKivOVYcUjj7yA3B/dGSEAWbJwrqy6rBYdyi4Yb2iTCgNAymH4MB/ZQZVY3CguyxEvxp+AuB1uZwaA1HrvQldhO+hTJ1SoYw4SxVmnAyCzWwqwqFKMbvOo7Nrdie8idrf0oo4BIK2tNejEz5X//vJjyoGrsMgrN94xD+YAsIWP/UB8Md0BPR0A8eWXylxQ5wjQD4Pi8PzpwrXUVrKVHYFLewSyAOTSPj+vqb3jCjc7M0x1Z/eFuheK0i92kRqyAO2bZthoPYMwkhFwjS9GcfV8+fJFauK7ZcsOrP5PEmySBSFq6K+5eh1S2V9UvORJaxJQknJkRK4et55UsEhJMHQglyX+ZccoF5kJpFnNn48VbXQ1RjF5IXVqcBiTrzGdiL18WSu6RX2YULXpH3assNqpRQ6sGM+YMV0BkQ0bdio6VwF46ywPbEsXoiNSgc6LE/SRELovB/eB+z2KjgbAiakAVppZxQWaClgHHYupIYjQC31e8VXNlGgIQZegGrEgzVX/VhRnaGsJUDH8Pu3ylW+JlHk7FB+GYxjaj6jf2Oz1/umzn1b3rbvqSmSq6NVpe8YFrXVZpPjYMz36gx4JJAul0tmBFfH0rqbdoQzVasjW0fGNuUF90pPHpCsz+Xd6dVckhtT4qHX+IpjQmwohy2J0RFNp7ODPYQl6aQBlCyrH6rTedhCtRCO4NdtiV4rBaqxIGNoSdFXM8V05942YwPtA7QpgpdyFSfwY6F0DCkCe6DsCO9QAJvWHAUqc6cyIwiJkgiBR3lSRGxkYBevQIUjI49s+r+xWTTUVr5ejoQMyEOuSEnQiTDmslPYUJu2L6tdjIlkiL+75YdqVK0fliepJaBlso8uw0l7kr1LdDT+6L6FoEKAjKn1BmC8M78X1adPPWOLz0MB60NOceL5b6soLsW0mm6MTGQS4CySktNwLoJUrNRWFml5IkTXdzpBFcqB9l6R8naD96O5kPDmqqIuswQEEUebpz9zgSf1Zc6OLsqzlVvVvBNt59KcvgD6kO3sDlhW3Q/S2vD4XuuJLFV2rfwALQKAadXUNYzHA5p6GHwRzzlrm1MAGewjXYhzdLj2Z5/kJW5k4rryCdMfJUOXc+LzffPMMqa3x4/OM4wWI+cY3tqGrlMAxxdEBnYXPYr48/otjaj9c+JyWYTzWrW+UgkKPAlPffvi3Ek52wsp2rixaAPMFXDeFCLMdHOsCyIW7FGiCJf4yKcyrkSMDj0q451qMEcJMoV76yY81lSGGZPGcHMtJy/rXEQdNEt/3FRV56PZW4jsnDnORPlx7sbQrHDt4rBx83zFV3g1R/nU3lYm3gGA6JNU11dIZ2igjyaNSPDwPY6e7Nf4C/Xk+cHJnuuNYLpcrWhhBdNZeVw1Ptl7jI5AFIK/xE3gp7T4pUtSXMFSRJhy0CaYm5pUqhheuRqpjO/hjpKecSRtyPvvEtO1lyxaCEzwCgeMeTLJt7jBp+0kzSctMYs7nPV9Lr62pqZK5c2bLb548g/fyJAeUBM3Gbp3KVVAWwQYdq1hmgs3HEspylnqjYoRF3qpAITnwxSVFmBzl4doDZQ239+4/CiqiTiQmADEUJf7N92uYXqPO56FDevXYlBcJw4FhrbOoa6iW2XNaQBeiiQEngCHw6TXw2LtP8xRbZupJQwjhZKYSkZDkYVJYM2eVODEh9jn1ZNxrWdOWQviao7QTuvIt693CwnxQujJ6BWMNbBy6jhzVKfAsdoCMZe60Rr0PLEPBGhkcHdcZHIz5pCfsk9bioXHULAPMDC3TTttyYSU3aGlg4D+UOb5cve8hdC3GwJs3FcTkSt2P409ZNrMuOjRY5aL9D8qBCWPMuBzh7zCFH6gxgKfIBL/yoegwKCkadMTimS5LIu5EB+Q23BeVXR2/Sr9HzLgkQYcQtmk/gFtVEUTmeTO0w+I8hGZWrIeGY7vsPvYr6AUyn91quEvloKPWP2pxUi3HJhDT1LacCOUrLKiS+XNulN+++H9YadfX7oinVlY1LpW6khpl8ToCfQr3q72nDd2So9IC2lNzLcR3OBxSllYsJW0IVCuA3RMneyUIAE83tBRAeFEhO3I50g5A/ctHM9eqAw5wLrc+D36A5xlNJVjZz5eyilzoFypky6E9kpOvgU0w3ItJb+a6Gu3XK+4e0NlYCbhdASfj+gS9qf469X4nB9vll7/YCqBg03jx2IYIBvV58AJ4ubwaePD6SZmwQtwOQjtxxx3LACJKQPt8DsGT7jT11+3GRDycuf6bse/XXj0DiztB+f4PddcygQl9fX0RhOGBtH4jkeB7aec3N7ujLu2cx7r//svV4sXxYwF5ccMxaW5skYUrIlKP8CsC8Z6hdoC3ITl0RIfzXX75Uqnyr1Jg5dgxgJLhiKJOPv3UATnZpalrKccIrnrrwrEcurxckFraoPQeGzacgJGFBbxp9au0TtD1zWqWJcvqQJcqQbDlC1hYqETXMQf2x4XSH9kvQ8l94hjUY99QCCIfvlIcRYvk6X0QjKL8cPKKdzWjG7RYfVb3gYO8ebM2JchWdgRe6yNwyQOQv/u71/oQ/37sP7sfb3mLgPuqLXdpxjHRbviVGAmuqDHtOB9WTaNYwY1GbXaPF3gH2AlhV4QAhP9xZSpjXGkmSOOF4hd4Fy7JzdGHnj+WnOyfTUEJoyZpptJTTNwwt9MAhfdl5qBq9b60tEid71AI4lDMgigqJ/+c/yrqDahcUf6H5ySsHIpPfKoUz3HJdddeDl72MFYxM6v3dgCSb2V18LpqmNkgpWWlALiYMFjp3BQ6J2DZGgNnfwg2u6YMAKlrhSMPXIl8ljbk1QQgXeEiCcNlaVZh4HcHgMCyNoHOxY72TPbB2QAQb245wMBNEB+H5Ndb/lOdPjsAKfZOlxJPPZLOjdBXAw87AOHfq5c9JPuPPAf61HGlWRjAdm+Yu15cmCRv7dwjLZXNEI8j4weAmh0hbb0LK158XtjBY/eF1xKvc+oriLsLCrj6n5I22FP/7DHr/QM6hE7tgw2AmPv8RQlpWZgrq1qWIdW9SwIprceYKgDhc+OhGmme1oQu3TQEF+6Q3Tsywm8+fiYAsnxZAyxmXXA0HIP19HGE79VAF6IdTjzeotMCEFKV/H43ui42bRItGlG5HC9LQH4mAMLPPDFCaMwjVdV+uWr9fPEXxVQ+BhcfevraYW8bw2exUNo6cE5aZogrWQuaVx/2dwg0rhgWLLplZBiyeoBblh2AuNwOHE8laGNV0F0OY7FrEOeReS/Wd5cNgLzlLVcrEb7PVwBQ2ibDwWPSGTkgsVy9SOHFucuFmxaLAMSbf6M4PUXSO3RMdeA8ucUY5xFl/PAt2EDaFwXSF0D2RnYEXqMjPbxE3gAAIABJREFUcEkDEIKPq0B3fGbP+U3iUpgP5GrDlHOuBBZQ4Top+D05r4pgUccL69zzKVCmBQsogsW186pR6AGLkRFyPhWAPtANxytvxhjonDbXh+ySqrXn9NL0iwZAmcZCnBRRG3ge1f40VrPhAHY+dXw7V1iRH3Ge+7IN+7LmPPdlN/YFektBmO951dOgoF+pdarnXNuhrSwGa6dhfOTIWW/vaSx4XnmqZv6stlO8JiWPbyyQz3y2Evz1AoCQy+TZ5zaD6pIR06esQLk8ZIqYisLqtH66ngCmQMEpLSvHZDEPYNSrVowJgjmx5GSSdJngyIAUlFZL4NCL6W001JZLP1bcIZhQAupcJk1j1bi6LE/929IAKgmE0b0joHWA++4DxaYIzJ84xM2l3hRCCzP76IXn9vH2NrVtIzbm7aISLXqOogNgv//wmKZ5NXjIqc+sPpOOxjIic/tjcVCGMh2QTDhd3AqAG8PEPRjTq8WsiBUIxy6Gy0ZZMo+z88FipyBqs/AKWjkH/JcUOpaZdCWg16CImpWi5a9VbJrUlS+WyrKZsml3RpBrGiBG/KvGAuOXC+0By4/uU8pa+V818wGFcp/e81WIvDMdrLQZQl6ZNDuhJwrthe4CwM3qwHRb5yEa1qvjV8+4ESJihHIiPLIkWSzoJ8junn2yqLgVtCYtmmcR6La3gy44GACN0KP0Ar29QelC16O7Z0QSOLxbr6UhgUNeeHGXdOJ+ZQVm6RDURqKW+1/CRgmzHNBSyR658qZGWYFcIzq+hVOj6L4MSTSV0dUEoJfI92XOGTfZN3BchixmaWGhG9fjMqkpmo1gTZf85LGn1NsOdOnrB4pt7J3+ILsA8l0FGUrqG+9fJ72DUXRSaMPrkI7OKGiQXUgQjyP0sFstBrAQ+2edRfwDXQMzf+zlSJJKlnE1c6DTxGJYpsOj6UqQ90ADo7dX5NdfuMODYfEW5cjr71oB3ZhPnn1hm+oqrV49Cx+5BDqlLklCbzE8HIZe4yDylXSHFL+q+BRYx8dDZKYHCzzBlCMOM4hiuOZVwwxiVLZshbOYtQiSwDWBNph66ozmcuk41oeuRzFcIBfB8a5HuoJ7pDemdTFBtDmKYSrAygmiO+osxndHM367FkAr4lGhoBS3DyOgi58BmqwcortNtrIj8Ds2Apc8AMn5/+x9B5gkV3X17Zymw+QcN0etVquw0ioBSiDLgA02YAyYn2Bw4LfBxj/B2AaMjRPGxglsohEiI0AZhITQStrV5hxmd3JOPdPTuf9z6lVN1fT2zM7uSmJXqvt9u9PTU1396lVV9z3vnntOk0M+eeBMxZ9zOQ9ZSLvGPnkurzhz2zhUqUIADtFXX9h+ut8GhSiI/VxInIL0bfk1qDa880L2AqUuqGi9bL7B8jnvcOebkWQDOKyGlPCFxPcBpt5oUofPa1cPQ7VrGWSAr4V88YXE32Nx8z/NHOu8dvV3kBUmcHjbBY7lJoyl7wLH8msYyy2XQdYZHi0XEm6IP2W/cCF7QG/I3wA4IMf46AWCcDd8Y7JKGOq849F35eVZNP7+4AdbtF4SrjKOjoGWhIQ2qVVRCCJUFWchANLdZVJhKlGBYQSQdLW0rMQKOhpX0Y9AUMLCDn9qVTIqRvEnVrkjULjyALjMgJbClVKw47VEWGeX6ceWFx+2JVRwA5wktSRcJbIUpmJOy78G3FnQe7Cyjm3K3ClIgIbwPuCoe1LzAMjxhDJMa/OOvmgASBCqUeuX3w6vjn450PmQdnxLBSBNsY1wDd8oT528R8Ym+uf6UJbVbpYyeDCU+ctBg6qTgd5BzadmcqILDdEwUkJYAQhVqLY0XyvVZTVaBSODs+nF+cyD2jMNV/mJGQALqCjloSg2OMhqWUGj7YyPTOL86L0tOZXE+0DrSc2aQEh78hwByF2/tk5WN3fogDgv3aMnJZFXanCMpQKQyrJmCUJq+evfVV9cZwMgl21oka1XLkMvFsUjnEiuXahe0GsHHkY7B1BdoB/GcwdA3AAll21qA02rVp54vEvrBSEAcQcA6OtUteWWV6zR1O0c6BthxWk2NSEDPW6cxyEAI8hH6sBmIQBSjb6SK66ohoRwUjpPTuFYANxw37l0ZbjyiEO2XrdSnnnmOBT2ggBkHqjqVUpNxX70fvXKKKiKMzr4tAIQLxTFllfdpinAsSelKrYc1EnIZEMCsh+mrA8/bFIK506c/cCegRfJDNgAZIkn0gYgpSfKBiCl58UGIKXn5WIDII9lvPK3f1en0bSuv/ZyrUk0jdV38vBZAWDjaxIryFOoYhgAg0c2PqVWM6laRDUihj+gVuWprNtWrRrRPTC3y8B3gxFDo3xFfYtkneDAQ9bUk4lLcxkkSOFrwGhZYZY0Y9VlUgmO+0O7+2QAHieDkxmpxmZbOwzJaCeawvMwnANNBOOczaJlNl3QVKKyACj8nYCHQ5qaNblqFMrlb5XuGWnyzUf8TlQ5GEblwyogEAeoSaGfg2Ht2cjqfHj2fKQtHe05vQcgi+wvCCBmhNFYntYdz+c6wrlfjM34eyJp9pMYlZDZ2WHMtXld0TiQkcJxZ/DPhyb0y9e+Biv9k/LEru+KT/eDsfSSa2ICHr0Cktc9Vba23gVJ2hAqOJMAck40fAO4aWARTc/oFaAU7lh8WLz5sFSip2LGMSGHJx+AyV+NdFRskagX1w+BBp02QO3pG8mAxoPkG1WgsI9O50iIIYHde2oCFY8MZMkBalHx0K4PD8QNMmbjecGQRXaZFCSjYd+T3TDnGaFerChNoUirJOO6/KxemQmgByqVdMrb33qtpk7F6/vA0W7pHRyXyzfUaHM0nTb7JtIu1WztgnLYDGS2GazqNFXdCi+WSlCBvPLZz0BfHeF0KBpA3jkIgKt6SJxuc7xXX9kOUZAVkEOmbHon+sHQeB/2aOD73vtOaKIQhopZHhVEg1aZB3h26DLchayq8NG3IweJZjW4pPjLJpHgl8uythb0dDRAwW4WvSXoqwCgGYIoyHe/t1ttiyBtitGxrFpuvXmbJh4yPAQgOBGHGfBhiU/q5wB0AtMfhufRCIB3VKeobBUKubWKR28vxqLLGKOOhQUGdc9cd109DBI3ggaIamaBfTSd6Fcak1yd2tuh/sM4FrWYkcbiRjnoC7UhXDuBZlSKuuBIf7+0N0HEwFWjbfNtmHxZq5ZzQ7If2DPwIpoBG4As8WTaAKT0RNkApPS82ACk9LxcbABkl69cPvIxcOUQ4UiFbL16NQBHAhKXfdKOxnMmq/S/cEBcgP0+5OdnM0i28HsOS+xDoz3i0Bux6UbN4GvqYexmxJTOaakGJ68BLu/WID3EoxsFlkVNoHDTrddLZVrRNNh42juRl2e0xWuYuoUycu2qCCh+Jg1rhI1XCP5csWL5vPegshZXVI3YeXxcVtR44H1iGi3yb1SPYhiUJ6OJnc8NQ9mKylQMQ6mKj9PguzNmoB6WtKADQ9mKdoR+nZrC7YykKqPTq5zoE/DqdCwCkIm4ShpnLKZLCjIBSEE6Nw7PFiMcBUXX4emYpXcIgkpYt2x8Pahr/bL9uDJ9pJ/EXEAiuKNW9TIkdUWtkK9Olte9BuBnXAbjh0FXmpJpuIbPoCqR1n2DLl/2cnHPhgFQYSwYY/Mzaxv09AC9DcObQFO943QPCEk5DSyO47XjM3jcNQsgogBYComvET4dtGZhFGhEAdSgVNa4Pizme3NeEyZdqQAHbofb7MlAi7q2mxwAswrOjUJrK1ZVwxR0GUAAfFYAVglG6EzuQ9/UU+Rncmzux7Sf8VGTfkT6lSNfLhtW1MrDP9kvBwEmGBSLmBtzSokeOKn0Zcgvu/vnFNVmIdQQitaiGbsKnjq9AItZCA+gdwoAmeHwjeBWUtd5IYfeGIdqDHej6sSIlXvhe7QKNDI0oIMC1VjVCpnsahmBOMShA0cgINEGSesAxEBOgtJmzmUgAuPZW6+R1qYaZVCIeaGnyM4dPRoIVGM2K0wFnUqmjQMkrGDQJRsBPCgxvA89Hn29NA9UQMilAwkfvJzcqDrW1kZhVrsR9yPAGGiIafdhCBkokYjBlKJ2UbXLuJbayrdJTWg59uOT/ccfkkM7E/Dcul27R4/AzGun4f47N8v2A3sGXpwzYAOQJZ5XG4CUnigbgJSeFxuAlJ6Xiw2AHI7Vyfv/VK2k+wIR6WithbLNMjkAN3TDLI5/m5kBVQpAw4vG4ACoTQQZrBiwRyCD5vMs/qVZBcA/csyrQ2aTy3MBQIzZfPo0DBLjdMx2yu2XRaUWVB3GuQAQeuYwXowAhMflKHjlV658k9z77Ne04zwbAOE2k3EFciIAoVm9n8AAIC+HxC97fRLToN3oyIpVGSbzOTQ2p3CuU5GodB0bkEkAk57tFl7rWFbK9L6GXxYAiZQHUGVzSgMS5eamKmlpBIAibQ+UrqGxUdDWpiQUHteMDg+fOAogpsAqAUgtGtCb8LrjJwfl+5DkZZwPANHuobja79kACF3gIxW1sqKjRWqgRkXjPlKaZtBbcxKN/BEYOtaWN8IPZFp27tkhR9kjqvcRVUGmePlyVCO2rtGUsFjJ3LO3G34ZSqaXPUS5nAJ3pQAIjQs3bKCRYFAOH5mCBwiV4kCB9MQWBCDr1rXIho3NUk5AiH6PdFUKAET1p1gBiABgra55pcQCjZjz4zIxe1BCzs2gfCplvXvuucduMtdmzY6XygzYAGSJZ9oGIKUnygYgpefFBiCl5+ViAyB7YOz153+FpBO0ihXLG+XqKyiJSiqIU/bvOw3lHAVOCpCZ9er+F6GwE3QPtdqaSE5JoMyn+Rrwnxf/nKBY+SDhm83StG5Wc2/O8TEaoGNutfLbUGeqWTQ3qsfVoF0Z0QIg1BhRz4+Nmc29pLGQevXIgRmstXvp8AE1K8iUVqikqrKyEhST+drXbj98IqDexTB+aseEZNqgW1n9QNK6etkME249DkGK1VA1Q0vDXKT0JvZJeDkkdIlc/pHUKwZ/lPlVlQRuLprTtfa8XtVw647gfC6B6tLYpBq7IcervU53ix+F9Or4mKVBPKnoL+wj5wqzEfVVm6UDBn9PHPqXuedIdWLUQ4lhetqkniVZPkFMTqnk2B1sw5x6UD8Ii89RBkoMGoSxOu6GLwv9OtgXFIzEJAqlPVKjfo4qQx/oZk1ofu7ZoyoEvXtOzb1v4RQM8CxeK9of0EDthBEkIwDKkxEzaBx3O80m7KzR4Ty3RdEDp16JyPtBLVNAlM7nRhTmBAbMJjI3aGktHWpbvysiN9+4DP1NXggBzOK9NdMSjSqVxLXqdcEnBTQ1Ns5/7t/uBh1NUfA8LlVhy2iyzIo+6Haj1yKnKjQFnRrGxyEoXs3Nt97Y5Aj2QCJYUbdGUCHyRhMSLgvLzTdsBU2xSnvvgnsYlTbMUyAhGcj/cgxjU6gmpEGJWn6d5gfyla/uxDWJYyuwMheEmWkFKj2rtGSelwzpdvfddxS0KVT6dHl0Kj47nbpcsFFZgjEnvW9WrYpJR3tUTnZOa+pWGfjeuD16sziocT6vuqZf/opt2s89u56R33gjVDlQmekc2i5JVL4YcdwHfvSEMFI0vERUlW2WejSZZ/LTcrjzpzLRUyeXXYYGdVTQWPE4dEi5vdthz8BLaQZsALLEs20DkNITZQOQ0vNiA5DS83KxAZCDkVr54Y+vl5/v2IdE2Scb1y2TuupK0HPSAB3oARhViWmsMgqeuaLQXHHF6rmDe/QXD2lJBWMyPjr3fBmcuGnmxiSfYIYGdQ4HZDVBEaJUrwfu3cIGd1CYWhsV3WR5a0TySE6NqI8qOkx/r6HQY67mL1++XI72w+tgzIG+A5eEvSnZUJNA03QAjbCm2hZfn0Wzc1VNtbavyy7fNLf/PBKw4VFF3cImWmSRJJ7sG5dp5JqkmoXRyBtE4hUHAJua9mHl1o/3SGv/2FM7OYNm66wb8wUpUgdoMhhLvhBFNSmNBDCD5usppPPg/yOldznHQTtRb+TR+y+yWvKoIp6cRg+LOn5SdYygOSQjnSxH78yZJqNGjwi3oeLVDZveI3tPfBt9MKovIiurJKrP5Vh6BMBCJb9BRxgJMhqGcz5QgnBuHPDfwLkE8UrGAQYyMFacTKFCAJf2jOdX5Q3NLTIBilt1Qz2Scxwn9kHHB36JUtX5SwfMBu/sIypZz8Jo0AUDOmugW0FcFk+UWazMX1hQ1cviRYTfnDAutCpM5TPqGiONSQo60HWMiD+sQGY2rcDDG153JRrtw6j4pWXX3kEZRb9KZ+cUznEClQuVgBNMM1yusNbzoAWoWq6A6X7u0Wl3a7Yk0MBfrsnNhsNhDeQkJpJS3wBzT1QQ+WpWDSlpnUYDvhvqZv3T+5G4K3AZnx6FHHAAVZgOyScrIQCQgQ9Glyaxm82payEIL5cEKFq3375Ko0V2do5LV9cI/m6Md4HZRf8SgemqlVWyenUMylYJOXx0VOsrUYFejQr1Hr/3nnfLyePH4PkRlD3dx6QmUg7DUsgM+CHbK8My1HUU9D/lk5KHR1Aac+R1l0lr9XUwOVyuNb3vgzxzFqBwec1WTd3KbjJf4LzYT79kZsAGIEs81TYAKT1RNgApPS82ACk9LxcbAHkaSdSu3a+VJ3cegOmYSsYr4JLMuP669ZpB2wgad88HgGgpDFZzjcgguXYgKXKD+91aAxlfbfXbCVfkSiRySLozcJVALlkddUDNCqv1cHhmuOCEzgggeTd88whADLACcSHZ3ePSVLC2taNX5AIASP9YWvaenBYwWbACDIfuabesgXHdKADZwFgIK/8pDYRURmYhDYxkbyCKRBLN1xivx30cAICJYRtWmVOQeB0AbWYSTblhPNcA8HXgeQcglDHdvPJ10j92ACBGAUOPqwkyrfDVwGo9m8yTeVaPcnAlr0aS6NP6FRygI40kB3EsLjkR3681lA8mT0sAyfoVtTdhuxoAFhgJjo/LRHmZNPtCmmgxXqnVHKbw3z0vAgACsWepqTerMF2dCqA4YaB5LgBk29UtsnpVDZq3WW1RIIW+FllQpdJJVDaAdwhABidOyQCMAfk4FIZppWHuk43hPmyQCFTIDnfukZHxAdn9BMaV1ysucHYvBiB8D7qNq4DUrq5QZVF5nrsX+aC9g3StmMQhdb13L4AE+na8ANwFCAmoSGOxoVY2wT09Vl6OHg5Qq04PSqw2pIkldE/dj4qa0p+3AhBvISTttTfjsyMKYYgRVI66pG94j7TVvBriBARbLo1uZTeZzzsd9i8vwRmwAcgST7oNQEpPlA1ASs+LDUBKz8tFB0CQlD784I1YRfXIA1DG0ZIYvdm6qiKGJKoePh9R6ekakE3rlQnK4OAJVD3MhuJwlaLRnOyCnKceSbozIwIhrK5nTEdtt+6QHQKlx4h6GM0x6iDj64WPQ4Y8dfQcAKpoz8eTrJx4QXGCp0gKq7bYXVWM3hEZiQWpdOWQSSzaphxRiUm/hKC85EeDbEDvWc4k4MdQphK3Sl2di48zyMzGwaNnGI3lTx/LS1U4K5VleVQ30nJyOAiwNC49I1GpiKDC4k/JdNIPo7SQtNZOyOkhBdZYefB5T4H+AjpPpgXVEdBQgpNYCR7CijCdr5sBvHbjmPQGYIxZC/TLGJEFPyZPyWJEEhWQLCorjFTKDWlhP2wnFHXIhySZCaAb5Ci/O6wqS64gtnFrfQ0egMYsOGU08mOQXqOZ/gFApFB1CmKO80h0Q15UqCiPjG0mUaXhjKNNW0kk418OzzB15ohJDIugyX5gaFgONsTk0D+pc33VlibpPM3VbggC6OaWvQOQZs7p8s1GYzaPSa+UzR3wc/bA2mWvr96jkuDQPUMK8NJwiaLz5bSj0aWjITvNubFGdrYNx6xAB4UXnG61v1zOIlig0wjDdUclPq5Ack0lqIuISoCzq672S014BSh1CVyv8JrBvI7FqfQF00XuE3S5iWFUyAA6yqMBceWDcrx3HyqPHbJnxylZs2Il+j5iMAk8KXufccOvQ43RCdWzdMYQU+CJ0ylopKIV1LUyB2BQiSsVrHg0NZWhz6MKVZ4cmtfH0D/FKodOwcN1mS2oSs7H/vy9kEKeQZES1wKuJxfnCvdt10Aa8wEAhfs1PvFv2rapiRkJ5QNSW7UNanhVuL6mZHx2P0wpD8q6Vmj3ZwMaNYx0NCpc2WHPgD0D6rPXlF65yGaERoS2D8iZJ8X2ASl9odo+IKXnxfYBKT0v9AHZCe76j3+4Tdrb62Tv0V4kk2gi1T0KMrNZcYMeU1dfLtfesB49IZ3SfXpYtm4ql9pGRbdgTM2ohGV4SsmpjufNqocfcqh5PdemiVpeV14K64lfY8xUHSrDsnDEb0rWTs+ofoiGhgZZv2bt3PuloegzMKyqIiNYeke9RJPe7R6DAzSeC0ASFUqfkrRI1taWq2ScHgjRMhi+YXU4CaqJUwdC1RU+qYp6wLPHMYM+0z+akZO9SST1oIjVTsmxvhi8Msbxuhz6XuBNM1YtzVVDeA8Pkn2oKoEvT1BGAJLNtUICdxjPlaM/4zQSeiceN2I1HNQaNOvn8xGACwW6snnI1VJ9CwljIc/nVDLNlXgjSLvKQ57VAz8JBulbTigf0YW8f/YkgE8Y8KEZK+Z+ADKvJnvbDX8NeqIMjM3iPZ3a8XLPjU0VkoQq2YmeKelGxSnrUSenqVVR1Br8DqmFBPDICPp2AKr6BnDsnWMadS6FPpHNmypgVOiSIyf0RB8VFC04KbqHx9zAX7AHuiEh3s8FMMbIFTA+tw6S2XSNc8Bg3wppgdo8es3+kwx6mRjOwhr8p/dI4Dr2l5s9N5UtR7VtNm+6GuANimBuv1QEqjXH92lQ1cBjw1xDcQrJ/J5dMNGj63h8jyxbrswBZ8dV78gY/EjWr26VCsj7Ugq3uiYqO3Yfgtxvk7S2VuC1vXAXH0DFAdc2fDsodc3w+k2gxb6qOdCRU7WoxUKjWq0qB9WqQjMRPHwYlawJQ83LhQqnSoMymUH53fe+DvOAazobh/wwqJek5MHDJRqsxp3mQjP9MACvV06OPyCOpKL5rWp+k0a5jMPp/MCpx+TxH43AALFc7rrrLo1uxd6rz3/+84uO0f6jPQMvtRmwAcgSz7hdASk9UXYFpPS82BWQ0vNysVVACEC+efcVWKWfkcrWVs0g7ZldynXYACB8XN9UKVdDWWdsbFoi3llNHjSHZJrxQgMQvmcCCZER9KlgxFNe6ZqqQIqUlQr/lFT69SZyrg5DbpiRRo9JEk3sU4mcDCP5y2B1HC33WrUgQClZbONG0jeDqsko6EY5VEk66pGE90SlrY5KYGgkTxakZ7RGAyCwVFTvDWpJEsknAUgm24KKSw9Wj2tA25nC/qbPCkAKSFqTtLTWm7BzkEh1g+bEyGGMjIqV6vfQbKOUzbYAsEAwVW9QH5pKQqp4Vn66awC9K/NXv3F0eJUaZ2V7uwwfeFZNHXhmgbBaOTcACB8PPnJAe27KIl1sAJDly8qkLBKU3Qf0uX0JAJB6KFFVVqCHo2JYasrrpaaqAeAuBf+SGdDcAJLRhO+gTwwS9mRmCj0f9eLPdbCIJIPjqIqhihIEgMulalGt86CXaBQ9QxNIyoOgWNWiCpXHdeWWYwcn5MD+QU2tiv47jAsFIMXAY+/ekTnTR3URMEwA4vPG5S1vuUsTSXCgYjEbhNs5GtCTIxFJBJajQgax6OleXGsjqGg9Lu1lG6QivAa9Tv2Qbj6CazUpp3t7ZOJUq1x++eVa8/xjjz2GRvhe8+3sR/YM2DOg7m/8sysgS7gYbABSepJsAFJ6XmwAUnpeLjoAAnnNbwCAJOBUHQSdaeNla9ELMiyHDykQ0tOjVGxC4Xrt52WXtUlZ1CsrljXICNSp+k8/NXegdV7VsLrDm5NgQpccxcprTue1m6pEaGrHCjKjLaaAAaMSkr4OJP6MlG7kx8dNTU1wVm+ZN6F0de7pUU3Py5BUD40oU7lguEIOdCNxQmM11vdRGUCvg2cY9BZVUZiKq1XxnulKScFHA24gGmAh/SgDStNEHGo/SPwDfjeqKA40yg5JXa1fBgampaF8DKu8GZmYxIpwulUqfScBGnQfEJg1JtF8S9qPx78GVKiDeBf0XDhhV4/qBZvTw9H9GI36ugGhRfuZ1A35tLGx8T1vrspn0U+ibaP3nY85lLnj1bWQZw2pCtSBrkH54XZ1rrSg54buCTL3HOhcrrgqB+XiRoOxtrG4fGocDqeal+ysCYJEP0dqEKq3oKYmoNF3HnlEyaxeLOH0GMpeqkpAuVk3ricVUPDSK2+aBK5ON1J/071kDMqSc0bCqCKFQB289pYgQOYqUPGQbIPa58jUgFaFSpfe/D0wcFIiMfi4QPlteqhOamtimtlfV9eQHD00AdfwGdm6rUMa68rl8LEeVBOqZRQVqc7uLrn9FaukvaVKZhMZeQa0qz17jAZ+Baara1DVQnVu2coy2b1zF1Sv9ONz6PcBaFsEDgvFYsCDoMAa/gBoVgAOW7asgefIRgDouObg3pc/Luk4+p58EYgu+EGF7JcEqlyJ6X4J++ulIboRjfMJ6R/eKWk09B851Stlvhqp9V6hqVs9+eSTdp/HxXKD2OO4KGfABiBLPC02ACk9UTYAKT0vNgApPS8XGwDZH66RL395ixpstguNq/AB2LQFxmM9ACJx6epXNKjRCTDZLbzy33rjy6AUBUIGVsMrc6p3pCaoktsfnTZVq1LJUYnq7R5G24P2VroXQTW8F4xoQOIf0c0MnUFTkpfKUM2Npks6t28H6JgcV6pbc7x3PGZDNT1CcuB9HR0BzQrypOwlgbiqBF0AJOgNiaOnIgcaTq1vVIYHlXTsGAzjGNOFJq1ZOOIdw+uwWo2ks7amUkZGYSgHc7bm8hHQsxwykfBLe/Uk8nIFQNLomp+GElEOACCZbUIS24lxAdZAaSqRqMAdDyKVAAAgAElEQVQ+M2hu7kRTukow2ctixCwoUowUQFPOYVLbkroy0/SsmotItkqWt5SBDkXlrbx85ctPa3KsWhhu66QgZdRzHr2ZmEDMZenFyAIgMjJar48JAOcGdJYHb3zjavnf/7V4fSz1hc/rdkZFzKRj6W1ISK5N40CBZK+mUYvwBgAM0WvEuOqGKKoTAfQWVUiswgEaXzma8g/J6RNuVDnQC4RehnLID9ehh+jEsRTcyMNSjQpSBTw6eL2NjsVlYjwNatMglKqgeKb38uRYfXPrYzOoiVBUW726Bf1ObtkHM0Ej2tprZfXacoCfkEzDM6QOQg0uZ1COHR2TJx4/rfX3ZGCIuVjMBx7Tsm/fCHo9MlolwgjjfuG9wmhoKJdf/dU2XEtDEonWobKTkP09j0uhakTWB29FL8cpgPEp9A7F0FtVKeX+RkyhT8anj8nTB+/X9tG5I4iG9Ss02hVlde2Kx/N6sds7f5HMgA1AlngibQBSeqJsAFJ6XmwAUnpeLjYAcggJx5NP3qmt1o4OHQKtKivhWCUSpLVac/NTzyAJ6x44A4C8/LZrpbU+KDkAFn/qCJLt/EUFQDj7oxbn7bijBpKyWAkHGPFBTnVZRRI0q0npBtBiGAAkBxO/pLNRa4Lnl0ND5SykeFMyk6uX3iHUL1DNcaIvpKE8jmQsdxYAQjlYPxpv6XmB+VkCAAn6QN/yhOFREUIzMIWC4fEdjGh+JTwf3f0zcvDEFJzqeyUxYtLQXkgActddHfLww10lqDxL/DJ5XjY7dwBSUe1CFaIG0rIhTQ2KLvRstk54n8HK/rTWoD52ahXEByKoXkBFDAk7wWlvD6p7wI9JCAGc7BwGOI1DYAAQN6PkjXNQsDobAHHrQDtXgOJaZUQDJE2gOQbKcMYBXpLJFMQecN8NhdATonqsFgMgNBDs6IjKsmUxvG4GqlYjcE9XQJPX7EIAZP36Olm3rgEVoxOouqzAwkBStnf+WHudtw7Swwm1ABGQBllXdxfG5kZF6CToi7u0fpoTp3tQCdksAUcTQNpJ9K7sf17Orr1TewZejDNgA5AlnlUbgNgAZImXiraZDUBKz9bFBkAezwbla3dvkdUr0STtK0gvEgquolZVV0tZeUzz8Nh36Kg8/expeDeYVYhQRK2e3ritFU3aFdI1NC6eeijdMOGJd0pizPSEEMi7MtgjYUReM32DGZy3UoJOtepfQEN3xKVW+yvqTfPBCEzavLoCVESvjGQhl1tVUaltS+8DI0JodjWMCKurFG2MMTCskjge16zFa2RoTKkbjY6r9yNbbHIGvRy6AlR7cxmSLrUPl79C+qdq8HtaGiJjmg+I4deRgo7wFPpS+PosmoIdTnWsTjR5J3U5XM0XBIklg/QuIzKggjGigfVSAf8U9nVkADi8AHcMNjM/vvugPH3gqMRGVUMzKS5ZbbZVoO1+7nHxAyaf1gSUakQXEi9/ebPWxNzbaxoaXsj+novXerymqhr3l0ujEoL5NiKfU9cgGnJk/RUO6WheIdWVVagoYBucCjcUqQKowA0PJaBYNYKzjyfRhB/y1uB6mpH+gXH4a4zp51udQwfkZguQWFYBYOpU7+HgtcNKCwIi07hv1DwZlYcM7oPVaxs0ylZ9ox+UPyi8oXqWz+I8FSIYw7Q89jPVMwEy4aLTE4Ma3OrV5QAvYQCASRgITgB44MrQnDXVNeZ0ohKnO20SQLEhvLa2TG66IwTgkZOB+F4JOSoAtjfLk7u+L83NrdJSsxljxz3uogqWXzPDjE+fksGpp2RwVN0rM70r8d6rNeCxb98+28V80TNl/9GegTNnwAYgS7wqbABSeqLsCkjpebEBSOl5uRgByKf/qUMb7F23rNd+DvYpCpWDK77g0YcjYfnOvdtLApBYvUr81jTXSD2cmFNIxDIzXTI1oqhNWlxCAITDndKdwtlg3t5qUpTC0XJJZOCLMgOQAHJXVXD4DABiHHKWiS3CBd5ZOmtKuJYCID5fK5qRWyEbHNGSRcbxvtNy6NQgVL6mZGhI0cMYFwMAWb9eAb/9+03jSfNk/3IenQ2AlIXiUl0dlo7l9VACC6DCkNYkoqtiNZo3BytNafR2zEwT1qHPBz0Xz+wAlajTABgEHQbIOX8A4gVQWr8B/RONUVRNPPC+Gcf9FYQbe0AGh4dl344EepsmABgUgFkIgDQ2lmnAIxTyAHSMa+Ajg34i4/pZCIB0dFSjh6dJk8QN1XXJ6Mwp9G2Uy/Kqm1H9yUDyGeIC8LWh3G8k1Ki9fyo3Kl2Dz2KGVJ9QcqZCygNr5fSpHlRa9tp9Hr+cS95+1xfBDNgAZIkn0QYgpSfKBiCl58UGIKXn5WIDII9Bn/9Tf98usbALDbR+uWnbZukfUnK6mdQ0mrED0tjYpClF3f2DZ2Wa1YG5VV+AFD8EYFc3gj/vlNaqIFbx3dLWFAEN5CAkOdWK8OQwG7LZTD0hBWzHcMPTgOGAf4QPLuFGREE/YtA92uvR5UcBhHxoHma0NDbObetDAqftC2ObmTR9SRy6O3VTm1mxof8AY/3GDTBe3D23D6Ma0D+kr5DjL52nT2l/j0ZbsFJsjq2iilQqALRJP3pA2GsAfSlHHMc8iSQtj6RV0VUYaV0hjMPOOobnnp9Oq/1lPG2gtZTB+TogIbdeAUL5ZAieDI/8fETGJiC/qvelZNBHY4RDd9jm79beF+vjuY31B8UVENK5LiSY/JLu8/jjF5OykfJjCeF6ZeTgMJ/z75Qy9FO87PptWh9PEo7j2TxEBqDclUXVbMfOk9LVOyDrVi5HBQTeLsNx6TxOSWU1P24P5Z2VAoBWnTAqCjhvWri65iR93TAGzGcNTxFe4zr9CXWqnCh6WG1tubzuddegfyeJfospVBSmUfmYke5Ojxw/NiQeJwB83qz8FZ8jq4cHwcbhw2OaS7u1wmG8hpUOo+rB67SpqRxN5i0SgpLXVKZLRuLHIYoAHxL/aghB3Ix7My5947tkdnQGZqHqXqpsC8P3RVUys3BNP7EjBvCyAT0lM3aD+YXcQPZr7RnQZ8AGIEu8FGwAUnqibABSel5sAFJ6Xi46AJLxy19/Gg2xzRXyqqs3gIbigqSmapBeE3LKz4/skRUr1morpj967GlNpncM5nxGeAFgvHpD9USNUh16/Zsvk2ZQNsZkGg3bj6N5WiVj4xOdbIeeNzE02/NpjugqwuiZYETdK0GRMb0w3G4FRipQjTECreTaw6pySIROWwCITk2qqVUr9Yyuri7t56rVa8QDyosRJ46rSk0cniBGxKeVxCybdMvCJl0piGSW4YYrOGNgwivjCY49C+O5aYzZrFSM9SvVKDq/D4dNOlpaT14nZiulCiCEdB0ChFQ6I//zncMy2W8RZdSpW7GQSS+aThlGdGcHIFZQ8lxSsCKg3111VS36QC4uJSx1/hQo2nrD5WjirkQFq16GxkfkyWd2ymYkz9l0Ab4mw5C5hUdHt3ktJXT1NZpbFvRGb3rGOEWBQ4eL14kCzzldQMGBaxnaZvplw+tE/b2A6wEnXm2rX6N87POfkptvvFaefALAI67ACul2SVQYFgtrY/ngYAIVjzFUxXi9mtcKAQfDCjqMashvvLUJ902VnBp9UgpQbsumFFjLJtV1VRNeLp0jP9Uer6ppwTWt7oU0aFsP3D0G5bMarcGctD9SrYaGFJ3RDnsG7Bm4sBmwAcgS588GIKUnygYgpefFBiCl5+ViBSAtG9vkLkhw7uvskfKyKKocJgBhktTU3A4H5HHZe/jYogCkKuaX37gLgMU5Cz/pLPjiP3/RAhCe4bGJjAwmohqQcIO601aujNkWAyCOfDVYLpBTRcWDbthxmPg9tu+oHDqA1fJJSy/DRQpAeHwXpxIWZYITWKVfIc0AHt29g3CMT0t7B/w3oBK2E8lzdUWd1KMPiNLQibhTHn1Una8XAoCIUxkZunIbcbUoMLsYAGFj+caNVVp/B80Dz/TwWBiAhMN+ufrqdnhxUFABfR4T+6R3areEotNnAJBUdgSVHgU6rACEhpnJ4TZNlctWtlpiomRvZs/AOcyADUCWOFk2ALEByBIvFW0zG4BcOgDkU3/bBKpKrbzpDVtQ4ShozuV9Y5NyZXODTPWpysHIYJ+4mtrgghyH0/EIqCuKVpQcKZdwVlUwRl4bxqq+V25Gc2+wCoZ8WAX2pkdl3KfoTenxHpnpmb96ylVYFxyfGQG8cQE+G4wy97p50rE+3bF71TLVhM1wQKmI0dxQrXl+GBGEoSCjsdniMVKpnL6PHD2hSaYymFidhncBY/3Gy+de/zRWyxk33fQyOXb86bnnc1gR197XYe43jflipJFSDkzEZGWV2l/U36T9nBgZmXv9icwhybLhPgM/j0KdRulhZelfv36vtk1ivGJu26CvHhQsRekKec1m6qnUmU3JCzWVl6ZlmSv1c292Hg/uuKMNSemgvhJ/Hjt4Hl6yenWtXH9TkwzBJK+AeXUXApqRZP/giOx9dlauvLJFrtzSiub5Ka1f4tDhUTl08LQ+EqMqlp1r2Hc6Mf8FVangHM+vdvBZNJvrlQ52a8xVSCxVD7VzVRlxosFc25feS7HQFLS3RzSKG1Wv+qF6xh4Pjrc4jAqH9TzH6lKydlWrrF7VDC+dE/CW6ZesuxfKXOrVo4Ne4F5VqXPrvj0eR4NUlqsNsjDN/Ok38rJmzRpQLxu1ikdnp6Wf63k4b/Yu7Rl4qc6ADUCWeOZtAFJ6ouwKSOl5sQFI6Xm56CogaZ/89V83YlXUgybdmFy7bZW0tFbJKPjwx4dGZcvla3AgDmnQmnMLMgWK/eTMtHz5v8zEPJ+vUgebV4mNFzSuK25dIZtWlkseXgej5X2SCCXEPTko2VGV6EycVlSidCouBTh4M4I6VYuPM+4g1Hr0RtwMiDBl6nFHq+rriKCB2IgAcsdYxPR/2Hz5Bu1P9fWKanLokOlZEQxFZft23Qkcf6uuVkpZMwkTwPQPKNDgAZhqbzN9ObwwmWNsf1qtZDPCEUUTi1V5pHukEQpZeVnRBFlWzSiOvQO6iyAej2W75TS8VRg5bwd6QAg4HPKdB2HYhqbovqNmb4bXVytONgRzC52Tn4evR2oB8zmDYlUadBR77c43ops7mHN4sGVLjYyOJrUehPOJUrKw57IfdCxhc3VcbnicxGJhefWvr5LxONzq4TY+Dd+a++/fiabq7JyJ5ob1EA+Ayz3pSydPjmk9T/G4AthUe9P2Bfljo0fGgd4ktD7I2nV1cvw4BQeMc6m2JZQwjCXV78bz8+fXBB4LzxWrHatXV2jAY3w8Oacy5sAABgepMCVyww2rIL9sXvfaeN0FufLqtPzg+0ekqzskX/jvN6LHJC1j+afQt6GA/0g/5ITH1YKBPwBdLq8Cuu31a7Wfw4ln5SffGJcPfSgkU1OrcKxN+HdcDh5UvVul4tgxGGJejWu6qGWFGgoDqoVsLii6lsCl/KlPiXz1q+rxpRJhMOxe/WqRj32Mcy1yGnj1j/9Y5Jln1BFUguV5220if/VXVBsTfJaK3Iv1hH5VWJuLt7wFwhLwC33iiYWP/L3vFfl//08AlLEAZFoplXwBhMzkF78QVLjm/zmI2+LGG0X+6Z+woINt/u3fRL7xDcH1vvD7rlgh8prXiPD9ocIu//iPIj/4AWmr6pi2bhX59KdpCAvVPzBh//ZvRb77XVxX5tpKyZ0fgcXNqlXz/wRFa/mN3xD50z8FJRGXMtl8POaHHya18czd8D05/5xzxuc+p8bGfTfD4/VtbxP5vd+b/zpem7/1W+jlK8LN0EuQO+9Ux1UqBnG71GJtiOPqXoBdyvOyadNzd/XaAGSJc2kDkNITZQOQ0vNiA5DS83IxA5Agv7EQoTKV5KxC0+rVGzpALHJI9XRBS/emkOzf/d2fyppVy2X74ye1ht1iAMLX+lbVSmXEJ8t+a6ssHz+srfbPFLplNj6JWkX6RQdAqupccIsuk4Ono5qHSCyQhcSwA02+pvSwFYBkva1ovi/HrLgkl8rLNx544pICIBeqhPVcAZC6hjJ5xSs6pLwCnjTIYMbRuK8pWD05JIP9KhMOhU055hkIBdBEj7EUAHLrbWvQN1QrD/x4vxw9ZggVPHcAxFCzKi/3a0pWbCxPWMCwE+Aqm92ljfeDH2xA8lc374Olqior9/7wpFx91TSaw33y5nfdKiOTw1LZgOzQpRYEzgZAxqGElRttkS9+cbt88pNl8s//bIomLJQeEIu1ohhZnGjT45Fg6eUvV6+kVDUT9wasG/zJn4h85jMi//EfS0w6nofNelGgZMK9FBDElq+77lIJ94c+pMAWVIe15Pad76QKnMDAUeTDH1YAhMf9wQ+KfOlL6h+KxVoyuwU+r9//vsgf/qHI175W+qBuvhkGrj8CQMQ6y8qVCqwsFFGseTCJ/9d/5SKJuRUfX3ONAnkf+Qh67iC+x2T5la8UedWrzgSLfGULmKBvfatK8gmeCBb/7M9E7rkHn/N3q7n6h38Q+e//FmFiz68IgjEe3//8DypqJdqXOG+cF45DF/XTBsnXEuRw7jhnEPjTQM3//b8KhHCOrEEw8IY3qO3/8i9RbcdH6R/9kRrju95FkRCRr39djeXxx81X8rg5f7ruyNwfoJ2ggbuFcDX3y/HyH0EcA2xNmK6K3HKL+p3ndMeO5+7CtAHIEufSBiClJ8oGIKXnxQYgpeflYgMgP0sH5RN/vUwNNq/6D8os3xoVlQFZu7FZlrXXwNsjoSkvVdaVg9aBT2l8YN9//yPglcdgyNYnw9OmCpQ48M2G8KwJiiMyKbWBsGysbZJVlTUyW5iVrtOPzU3QhN6Em8lOS92wqqZkwx5UR1RlJKJXHvi4qlJVNar47aMHFbjK/GZjeZDLgIjKmNqGrulGzKKqMDxiLtv29SlK2HQiJa1ty+e20x7Aybw8ajbN5yBPyvjFk4fmtkvoruMO9wS+rJE5IPqGquEvQaoLv174Gv6Ea7wzh9VpZCl43unGtzF9KkBfy4N6tv9kn/z4Xnxr6i7dvnwYvQLq+AsZc15n9QqINYHnNgYdR9ueZiSWsFK0+LrFFLPmT8DCv9XUBNBrUSWPPFJ6qbB4fEvZb/G4XF4FFHK6KpXahzo2l+bTkpa7Xn2ZBKHE9vSOg9osHz+uQILbG5EMGvtVgD4F5SuGw2FWIQo5L6ZbZXA5yCurDeZTnaqq/FjpVdU6WEHq+9N/aOdX79nh63C9MJwuJPA5dZ2qMKpoat/+YEqrdPAfXcoJPBaqJLECQgAyM+PEWHHvVV6GRIzvM6VJPK9Zk5LtT3RBsYvqXSLv+LC676ax/TAqmPrAcX2o46yNtMnQoBJFOLE3p6lakYp45Mheue++U1qizaTubMH3YvJaXO0wAIg18eS+yiAc9opXiPz7v4vUzcdQZ3ur5/TvXGWP4dQwkTxb8Ph+it58goofw5uRq//1wLKsFlSgiPStb4n8+q+zwqpW5ZnA3nST2p7zyAoFQcff/A0FLVSi/+Uvn/mu3CfM47XEF/3+iwIQbjMJXEmgwsf6x4W2UybLv/u7CngQMPAcrYeyOkEfqxqsWhTHr/2aAhx/8AdqDAyw7zRwweMg2OD18M1volKGy5rvx33+8IfqWFmJKA6CElY6uK31OigHc/XUKZFbbxXZs0cBNp4LgiMCEII7axAEfPazCnSwcsRztwxfVf/5nwrEcjw8rve9T+TBB892NlHlXiIAse6JoouspPD8PR9x0QOQm3CyHjt4YSXzAlC/W0n9n3fkUHpy4kPErbMtzndHKbAhghvP99XqdckTGAcucJ+psnleO4zjhotddV4vnXvRND58vLiJgoryfd4x8iS+HK4/75drLxxDiTGAmzxq0uTPa4fdP8Pqt74CcF47wIu68AGDvFTqLnAsuzGWrRc4lgMYSwWu3VZTwfW8DutnT2FlpKikfK472oPybwxfHK26kue5vt7Y/mfIs26cz8Y4513Fthbke4965OOfUJQMGgFqAV8AI2K6SaBndVC2rW+VGVCFqkB3aeJyG8r1ebiBY6kf2rTT8rc/fVR7mTOhKimM8nGfTAFMGPGW996A9ltI1jaiwTUKl/DDj4qP3wyI4QFT1jUKnvxMQvV4WD/7mxrUSfTq3Hw+9gA41UawXMb3xopxNKzoWCM6laqZtXo9WtvbpH2Z+WFIjjtjbGJCojBetEYY/ItjB9U3bFNzo5zuVbV7i+Ivmu119SH3CCgBKvljpBJq1KlkQqYSQfg9ULNLzYMGR3KofSAppNISq0Od/ZPyza+YtDanq2IOgBj7BLEIjf3zDffmDVj/5WzJ/3MBQEgZeuUr2+Xb315kqbbU4Eo859CVjp1oyM/rvQ55yMIKQZo2XyYoKBDAIVyWzIbALpdXKmncByMPipbPp55j4DTMhaNgnGcr2Dizx4LS03mHDmIKPM/Fcw8g6dQ9XghGnPqbaNemXiXJ81pUB9jYGERDfJnUQNq5VLWj1HTxes5kdiGxbAadplvu/JVmue9+fHg4srLyiqy87q6UfOxP++XBhzfJ9dfvlpteH5JwWUG2bXHJ770ljt4uvB736ffvC8v2HX75j78f1lStXvnKDnn/+4+iMjGBxDovf/d3KgkkncUAIKTeMNEzqDfvf7/I976nErmzVUCKAQiT0WuvVfQkJp1cmWcyvrEoF+Bq/WWXqdX4171OjYer8UzouYKO21RLOB955MwVbs4fV81ZHeBYSZ8iKGCiyhVzrugzwWf1gwCCCTCTectaxrxTQPrQ9u0iy7EuYaz082OPAOTjH1djI63sta9ViTWD4Ortb4cWGz7KvvhFRRPic0z+meh/5SvzzzLn6Wf4jtu8We2HQGbdusUrIFzFJ6AjbckKQDrwsfbooyK3326u8vPYCDIIfm644cwrjMCDIOqOO9R5ZbCCQYoZqzoEIARQrAKwAsHgHB4FC/V65Cv6x+e8HfNYOK6n8H1pvQ5YCSPIOIwckFQvBp9jtYzzQiBCgArBNS04Lo6BVD9WSxi8BkjfYnWDdCiCpHe8Q73X2cIGIGeboRJ///M/P48X2S+xZ+ASmgE/lnO4CkcKxexsUpN6faGDSZsX3HG6Ertg3kDJySRcq9nEag0mpSkshaXTRnJzYYsD53qc5tq25X21J0uNY/Hn4N0M8GH2OCwGQCbq1TuvbKyUbaBlVdHgYgZ9IczsokBCWHX/zP2PItGGqdsiAOSaP3qNLEtNSIULzb65gpyU4+KYVUncixWAGOc4n59Ak69CnqeGFXBxgoiVxHydHpiSh76HFQQ9LnYAwmFSCetb3zpWskH6XK7rFzMAiUUqADoqYX4YRPKclp7uhHT3lG4qLzVnBgBpatqAJHcf1LA8smwFMmIAkF9/Y618/rPPoqCWlc9+qVLe9zsDcufbgnLrDVl5x29m5DP/7Yenj1Na6jPyttej+gYQ/NEPb0YSF5J3v/sxJIcpDXQwWSTHn8nhm9+sAMhatIeQEsSV9J//XCXp//IvaoX9gQdUArhQBYTgxJoYsyDJ/ZGSw1VsJtjbtinKDXsorMFE+QMfUNuwesBxHTigKEUEAQQuBBcEFEzAi4OJKBPlT3xCbc8ElxSov/gLRTNigs5E/Eks+LFQyPFYx2rdH+lTBBBWOhRXxAmImAh/8pNqv9z/rK4NwZVyUs0IckhdMoK0H4KqYgBC0EFaFpNqUolYUUJRalEKFvfJ80FKmHXsrFzwuAgYDfoRj5/Hzfko7sfgflg1IUhgL4ZROCWNi30jnH+et3e/W/3jdcDKBq8P0sQIKE9gMXihMChNpf5Oah6rODxWHjfnj+edQIcgkkGgSqBFMGeMjduzGsMeFx47qVkEM5x3Xnc8Tv69mBrI/dkA5Fw+le1t7Rl4ic0AqTKG0dUBfOtMTJj8+RdyKtj8vHx5O1YHa/GlnZHTXT1oPuwG39YjL3/ZDfLDH91fNJzi1dP5XhfPxdgLOr1jTvsfK7JcoTVDrbia2/E30FT01xlbEnQYVBHtBQ61Kq89rwf7Ehho3517zhXxo7Jgllxuvga9IVmo5QR0SBTyo9E8IpPAZd/78v1Q31HLaQEHKFdpc9+VNyma01W3rZM68PHL8fZ5n1uyZQEoRp2QozvwzadHPq/AXw6mcUaEfGo1uSVqlmIbyuulPKiqOIkx0ycjHFB+HQS3RpCq4rfQteoa1X4GBk9JX//pue34IJNNSIWvbe65jEt1SR4eBBlajxPDqiqyZv06NPeaZS1/QdHAQh7TMyVRGBQXHK8ZX/vCkLS21yEBi8gD9x9AwgDjvEIOTexq7h35StCG5nfrugpeYL6z3xNnq4AYY7/QSsiNNzaBTz0KitLiY3L451cO8jADFKOygMEQ8DPKQfczIjUbl/iEWcHQnqfa2tx94NWaz7Wn8+b7e/Ql1wzewyVK+UyF9R61druq51WHkxHG9Wpet9TAcp0B8uEZ4lBVOsi34XZT46VvR3tbFYBHBR67pRcSukfQ2zGLBQ1GTqc6Wt7wjIdeh6IPZh3omco+i4T3Onnoof2y9dpJue3Vm6S1+UpZt/aU/MG7H5JPoNG4v7dSPv2hMfndDwfkEx+Yla/eU41VYVX9OLTDiebbZlQOjmGFGWIJ3SNaUy9X8EmFYVwFJgABBwEGE0yuLHNFmqv5TDKZyHKVnAkeV6zZyLtYDwjpSkwyGfzJ08KE9E1vUtQlrp6zmlIMQH77t9V7M/FlpYNJKcdBmhMrFtyeiTCTfyauxcFeE743E3AmpUzUmbSy8kIw0QP2mZWCZazIL3Yu+DeOn/QfJrdtbSIcJ4EVAQj3YSTIPFZWa5gUszpiBAEIf7dSsFhZYYWFQIJVC1J9CFzOF4AQtHF/BAlWFiYBCKlKFiZqycNldYe0J4IAVhzYx8Eq0n33qZ9GkzivBR4jqxWsSC0UCwEQgrfXv15RqTivPGY8qfoAACAASURBVK/stSFljee3VAO4ASQJjPiYVR32ZRC4ffSjiqLFc03KFitP/FcMQmwAcrar3P67PQP2DGic/dX4VPeCA37o0DF82ZnUnBd6eqqgDNXa0gzubx2+HBJaZeTnT+BTfl689ABIOByUK9bWyooKfMvrFZjZUFgDIN9dAgDZcrtSqloWK4h3KoF/sxJHD8ju/V9Hgqa7T7+IAch3vj4p123bKI/+9Fk0d6pv8UsNgGzeXKP1MBw9ukgWwgR0EQBSBW7krS9bL9EIKgTxBACYU7r7R+FWf+SSAyBtHSGsPsdAUSlDoou+DihtDQ+ZFVQHqGLaeT4PAOJybZMNl2Xl2R3bsQByndz7UKt84I++LU11aXn1ewrSAdNNApAP/o1fPva+pLzvw80Sh0R2yNMhU5NJLKAcREJ5WkvKmVwyoeQKvbFSzpVmNlWTJkQAQooNEzuCBIN6w+SQz5Miw5+LARAm10bwPVktYcLKBJ2J8EIAhGpRTCoJQNicTMBCKhiTVAZfT9D0z/8s8vnPn/ltwBV9rtYTuHCFnGMnBYsr9qxeFAOQpXyfkK7FygxBD5Nqjovghwk6KUoEDFZKEQEUV+PZvG5EKQDyLMT4SJsi7YyVGyb4rAScLwDhnBGAVGFNxRBsY4LPcZJiRwC1ULCvg+edVRL2kJDGRqDH/gueD1agWF0huGF/CK8fUqMWU9daCIDwHBIs8HxQxYvVDO6HILhUcI4IirgtARrPBUERx0IQyPESXPB8cxtWlKiOxfFbwwYgS7na7W3sGbBnQJsBcpVX4ROxFjXZ48dPaf+yxif9CzxHbiy73HbbjeAMx7GCFsXqygAqI91Y/V3IxdgKSi6sIqJWs8zVWP6mKhuW5/SVYWslg6vF837XXlj8nFp9hiXe3IzSVE8LfTVee8i/W37PhvLi87plU0eT5OH2PYMmbol7ZQo0k6G4OScZXxb7Vr0RPr0qwsd0XGdM+EHkBTee8dprN0klOOuDiQGJZ+JopFWJ7Wwc3056lPObD1GGVfOgpQ+kBk7PDJdOheDjpkr1jctzZ4Qb3gqBoNlVUteg+l1ykLpN6FSwuY2xSp+bVP0CFchCxtmXgBhMm/qTTx1Skr5uUPdampBZ6THaq8bu1F2z+TiERGZoWD0fKVuBZCYt9/wvKExZRYObmdVX0/HYVagCHdCU8OXfM+DqZ+at5M+93bwHL1QFZNUqJLghj+zaNYzrEUvPekVCHMgSCkazd1Lc6BeJwBhvyzVRaa1tQQ/NJPqxWmVscgLN+lkJB8tkBMvARzvj0lof1aoGP7zvCZmdmn/fuBxVUsiqa9Pp8KEPRM1POoc5xe9a6JUVpyaDbNyDvIEsfSRn+HRoezxjMimya4Rbc7AvrpbkpRrN+O0AHo1NAdBYppHgTklvN8z+QHeai3leIeq9wD48I7wOXCAuVTbI4p5SxzOKz7zdUtd+pbzjLdfK77/3S0je4vIHn/DLv3wkAQnnGvmvb7jkmlUe+eAfdstnP9cu73lnj/z+798B0DGKJuEjmnM5QQATZ1YT2GdAehHpTUaiyiIhAQgpWUxEuRrPigE/e/iPSaNRyWAyz4S6FABhwsuP6OIeEL4fqU/f+Y5KXksBEO6fFRcmvUYFhCvlpPpYg3KqCwGQxx5TyS17G5jU8viY2HM1nCDoXAEIKypsRGfVY/dukf/zfxQ9ikCBkq4EJawIEeQwWF1hZYn0L0rgGlEKgJBuxX4KJupGxYJJNH/n3LLBm/NmBM+hsV0pChYVq6gGRYBI2hKDCTp7VljxIl2JFRwj+Dt7LF72MkUr4/4JNpjc8/UEfQSaBAhM6glceV45jzwHPC+lekCM/RcDEDah85zw9RQB4Pnm+Fj94VxxLoqDx8LqFY+X1Sb20rD6xipXqeD+ONcEofcXERU4fkomE+xxbNYgaCMNrfi6fUk3oZeeYvtZewZeWjNAVaON6FZsArm1B98gR46c0npFXsiIRsOoyqzAhxfpEH7Qs+rwJdGkJUunTnfJQP+QTBqdcvPoHBil1sBaFEVqO8V/PhN0qMSkMLcvZgZqv8VULCvt6twAiJ4Vze3XadIoAEAMkOLUG6/VmKFH5LK2iSvTNsNLIUAqjL7bWdCfjAjrq8DjlgTdXV4pVS1j6DFZLk5vQQZSY0jU8pJNj0tiChmEJdwwIayPmJSd+pgik1eUmT0twayisbBvx4hoWVhm4WPCiMVMelQID7P5+dI46fSs5KbMhvzyZkXpGc7pjcd4fKAb39CI7c/ukJpqUxVjZSsI2YhxrOYb4QO4GplQiXlVbJOMTR2WH31rEn0zirqVKVhWy7OklM2vLLhAl0vD1fps8ZwCEIdSCXPAH8OIQtaD1cZarLR6kJj5IUsZx6o+eqgqTHUwhyspXnA6tqHKU1teKx5cI1lQ6Xwuv3ROIkvM+WViVilWjQ4F4b/hkebwWmlqqEHynpF7vvk4fDfUsrdDVGZSyAbw2BQ0AGQzpwIGempjY6k8L86sAo8FDUgY81bcF6WABz1uGG7sPpcxtgXxyqlf23lkgjQFQUTR89TQGJCOZWVCI8rOkwn0dkzJbMJ4Hbez9I6VuNfhw67eF9e3y6WP0zcEsKauwZXrKuTyFVeKwzsjX/yX78nv/d93af1pVXVPyZ+972kZGfeAEpmVd31grUyMJ8SDz8MvfGEUK903ynve8wQauHNIRs0sjavI7D/gSjJXkblCzH4P+lowuALO/ojf/30FQJ6GHgJlXpl8c3smiwYQYXLNykKpHpCFAAjfgyv7XKEn2DF6QLgPo/mZSSD7QpjEk05EwMRG9HMBIAQav/M7qj/EqJrwfXftKk3BMi+gMx8x6SXgYFXoV35FVV543EbyygoAk3NWW4zVdjbQM+FnEzcpbUaUAiDcf7G6EulHpEHx9UzYrQmxAXLUNXhmDwiTZb4nK1cEmQyCSErZ8quJlQtWDYwgiOL8kxLHx6w2EXgStBlAh0CD1RMCFKMSxh4N9uVwnPy5UBQDEJ5X0vlIn+K1xuDxG+poHIs1CML4vpwHNqQTDBF4GGNjtYzvQVBiVPJYeaNiGc8bwag1+N5///eKBlcs0fubv6lAEN/LGjYAWewOsf9mz8BLaAbYg8GKyOrVa1CJmNLoWSMWSdXncyrWrl2pJdaHD89X/SEwqaurQiKGT0tEHyojXegXMcEInrQBiDY3SwEghYjKiG65dqWsrG+QXhjL9YyfeNEBkOryy2V4fJfc953UJQtAPHCnf+1ra9CwOqgBkLLa49JQWy01leWQS45IW1OzjM+MyMj0kMSTJpjKuo4hyTeXdrMz9bKicaWMj2Tgal8jew+elKe3K2DHuBgASDRSplc6CFodcuL4tPT3pcCBV6CjAItIqpmpOHcA4vW6pG2FWyprvBIFH6qmNirRYDmqjB40L39abvzNjbKspR2Vn8PyDx85LuFQTk52BeQvP3EbMFeZdLQPYJX7MVQZqpAs92krwIZELFWYmHQxAWQ/AJM2roQTSBCEMAkk1YpNzPS4IAC57jpFcWLyTRBCAEIqD1ehSYkicDmXCghnhaCCq8+ke5EqQ5DAhvJvf1upUhFssMeEfhPnC0CYMLMvgcfFpJu0HiaxXINgAzuBCJNUw6RusSZ0UsWYKHPOCD6KV82ZrJIORBUmAhQm7pw7ggaCEBrbGVEKgJh/NR9dCAWLTd2kc1G5jFUNqkRxTlnVoM+IodRlfV+CDo6fyTwrC0UK3hp4YZWHFZSf/ERdQwSJnAu+V6lmb2P/xQCE1Ry+D6lprBoZZpYUOiBoYnWEINkAIuzxoAIXwQG3LR4b5XwpjGCYP5J+x7HxuHlcRhXIGA/fk3/nNcxKHP/O644VGNIDeTzFwgY2ACl1ldrP2TPwEp8Bo2Gd00Ap1f5+c1X6+ZiaO++8BdKPjy9aeSEYaWlp0prXGQqM9AAsmdSaRceGlVLlHWGESQsxnzeqCGibnQM2ltdoFCtzG6Npt5iapaVJegO6ypm4j/mVmjMb1o2/m+Oi7GlxlaW4ublg/eYu/haxLvE5sDRaprgMYbiYhwM+WdcGQ8MYqF2JEekdG5CyqFqRLsxitRiVESNiPjWmiN9MbOsjChSGYBBoRDgYhq+I+t2lr2jzcRm8JDye+bwYFLdkZNBcye4cwvIkwl2j68bi8ekp8CgQIzNcATeb5csDqiKTtjyXTMTFAwUiN6oAtZVrpXfoWXnwBxmZTalKjm5JoYYKH4mc7o8yV4bShnd2Ot9ZKyAFNUdOxzgqTPMriWzSh7bAXLic6lgdoIQZkcUGPr+qKt35qjCM7xyoTvpwnmI4lqRM507KVLpbptNDqBDMgFqm5lBX0AUBKSJOj7onUjMh2dR4q+w5vkdO9Z2W5CiyZb5fwsLHmLvOee4t3AunpQIyV2XQB1+Ai3neOJ/z+RZOtzo3aNHGHKixOfUyXSY7g9ep+4nmgK1tMWmCZDSjtyeh+XVMzF12BB/W+7X0+xnUrbxHVcMCMKFMgF7og/hC+wq/bN22DM8FMAaQH7E7Vl3Y/uQCHycPFb5/+IfPyLv//BYZG52Fcty4XLkpLn/0ji4kbXcgaaxEE/MYVvt/CpnZWa2Jl7QhAgn2JzDpY5LNBJiN0wZlhqv3TJa5Qs6/M8EmtcpoQifgYNM5m3m5T97CpC+xWZj7YqK8WA9IMZWFx81mbTYaM+ljFYR0GK7KE5Bw/4Z5HJuhCRbOpwLCMZGyw/cinYkyu+95jwI2pFGR+kMwQqoOV9MXU2oiIFtohZ/JPKtKfD+CO4Iyzhm3Z8JMqVlrvBAAhO9HgMDkmyv9ZJ4yySYIYUWl+KOX27PR36rWZR0zQRyBKsEUE30CLl4rvIYIbglCS+3T2EepuWUFhvQ4Ag7D04SUNb6P0QBvqGBx3Gw6LxXss+ExsnpCAEP6FsdGMMJrqpTbOd+P78HzRVDO64OvIRWOQIvXZjHItAFI6fm3n7VnwJ4BzAD7RKic5cM3bRc+dU5iGSUPE7jnMmqxqtvc3ACqiS4Zs4SdnwFG+gYxPoKR+TQf667OpF2ppHpeWnzWXg+TmqVRRhbYnvt1WHwNCujvsPaBaO8LUFKazmXly5ObUURr4Sd9qW8mfENbDfP4HvzdClhyfj3hd5r0qIaaoGy9skrSIJcfOa2oWI2tY1hxVB4djMq0oghVR02qUNinHmdBkwnBmM6IploFTPwuk8JVGY1IwKKOxb/nILU8YAG2/TMqgcyEzTMy6VQJfPfIIJS0TLpV0KUS9NoKXVMSjxM49zOpNBIDP6RRL5fTfTvkoXuzUMYy1ZpSs0alIIYkf34PSAoeLEavgsOD7Yx5hzrWXGh9MXr/gfF3DWhZk3C9l4G9GkYYVDjNsE4HcXkABV3nM5/Dth517UZqCrJhfaOs7VgmCXAZxpDVjecOSyJr9sZ4QuoxBa50LQEANPVmbke5eDJqfjYvu1V88Pv4wUP3Yf5GJD1ZxMMwR6g/sl57lsekSM0LHIfPPB+FlDpnTlc5Ph/0gRQs86v3acQAcDs6qgCo4FKP67W7ewKfKWNYVYfxnxiasfpcWswHNQPDOYUuZZLIyLNPBfOozVsjejGQXV+/9XJ47vilPOYHDW9M/I4A3q8KKlkZmZnOgNoWkqn4LPoKZmUZlLScUF/LwB9lcmISNJikBkx4i/Hz5FGDy8Jjw3NGAmX0bBjUKaOXwzpFBkiwKjgVb1cMJIz9W9+r+BQZid0Zp65ojNr5wJitYzReY9C9+HvxR4mhrrVY8lt8bMZ7Gfs1FJ0WGytfs5BEL/djTVat77fAR592aIuN2RhjcRJcah4X29Y498brFtuf0ddT6j2M3pTi/ZW6lkq9fqG5XWx/xddwKSCr3VeWvhnrNksZm7G9cd0Z+zvXeV5o+3N5nt+c85e9zuXV9rb2DNgzcFHMgLVPhLQsNqw/V/SsdetWYuVs5rzVuAhGqqoq53pG+gBGenr6od4xn+NvAxC2BmSxkh6Q0SkT1LBhvbk9L1esasdKeRd6CXKXNACpq1kjPsjz9gzsvSQByPI1UbnzZVfKk/v2ip9NE4jRwl4kymYFaKkA5No1vyoet1e+e/+PpLdv4JcCQCorg7g3owABUST6oDadHNa8OvI5NxJ+45jgZH8BAKSjo1yWrfFAtQoVvfIIGrVzMLackNH4gNTFasXrdskxNOEP9M2CGjWrSfaSlvWed12JbdMAJJOSTqFig+zpZ3Cu42KLHfYM2DNwac+ADUCKzh9RKzmhVLIwmrgu7VNsj/5CZuBSux7YJ8Jmdcr48vGJE10oFfect3oWFZTuuutWNPU9eN77sM6/0cBeURGFulcNVjlHwVkd0sBSIsHVdKPZfIGVXl2tp7gqYtKgzArIfNqVvl+NwqOvBnOl3OIvwgqIC1QU8/5nJUNRfnIWBawzFIOKKyB8gdUEQJ8AJk+lKiDW53zVXnnjq9ZKASpA/363bsyHVfmqBocsp8RprEz2nhiSsooRCflNPw53QSWKPtK49PAX4MjF5/wpNEEryk84UCFel5rb2ojZNF4VqxY//Bus4SikZHQCXZl6jE4oia2JKZOWVdEADgtiKp2QfcfRuWu8d4Wa77ZlilLEGBl3ylCvW9qqVqOak5S+iVPy8wcGxZECl0MPp+acTalWqweIWsl3eWaRFCu/k3mhKT5ZwuKxoT17xu9q/IWcWTlxOtU483nrHGCZ0WOoWeGhTo+79Y5WKfOF5XDfflR4QnCqD0t/ArwcPWYSYxIqM1WgUrOKNhX0mmP35Zu0OWiIrgNwccreI/vk2IFh+Ovp1CvtutPHMq/CY6Gg0XtDHaDpx6FXehz44ArXDCLZRyUD8xMJB6Snd0g2X94hLQ1tkkY1iSZ/CXCJhkemZXBgEgBoAr1bs6jI1Gt7zWR0aSOOhLfCXGW1SEKHf8/jffSl1XSe14ka+6vf0CbVMfRyoIE8MZ2WvsEJvGdG2psa5Ls/GJSp8V5UidT85CWGcwJTCMSb31ErIWeLTMentUrMFBoaHkNX7Tg1R+2wZ8CegRfFDFxyAARiQHOmPMVngNzJenx2kmNJ/h/VJdiQQ96jUYYjn5McOzYsUQmA/Lc58R7skDxQckgpAbdYg9GL4uxfogdBBQyep1LlSZoakZ9K8PhSvx5iIMQSiBjqWaRnUZLS71eqM0uJlpZGradj+3Ylt3qhYZbgQYDCTcp9V1dX4mcNAAhpF+M4f32gajEBNWCGU+NMNzbm8FM9F4+7NFfk2VlTHcvtLkhdfQ73f07d/9Mu3P9ubGtSqcjjra3LYA4KMhP3gGLk0fbFJIeAZcWKlDRgH0eO+PDZwNVtIyG10qzmU65yDovkqDFBBgCxTBiBhtGfYPy0PsdNUz4ki2UeuWJdnfx0u0q2/Dj4YETRf5oBULauhywzDAAHEtDF1COsGyK6kZQGjfdOqwTbAyUhp8ukvgWwssyI+M2EOOSJIqk2wQv/HobKViphQr2Cngj3DakkkTGdVhSsWfQOjMyYfjXesAJEZTFTtSmNRNgnTZrZYFN4E/ovCrLv0HH52YPmarYb6lJa6H0IfJjNqfcwTAr5mP0LZoJuVYbi+SruE+ExnEk3KhQsx6tL2krB7Jdx4gMk71Q9LoxIrQIjt9y0WutXODjwrMTCTql1rpfOxOOQE9YT6TyvL0ufUF6NL+xX9Kq1ddeDlgX53oO7pDJcJ088sxuSy/AAAfjIJPVjmUepMq83p8Wc0eiLClYqWl4Y18ma9S0SxHlsrGmUcFlIJhN9Eg00goaXw/fdNHpS0pJD9cGPL0A3ZKR/8rNd0tUzIKkpQynNDbCqKHG5fL+mUsXYsKERvH79/GZ0sEaw41TXqMsTACVQHfO2XwGNCopu1eF6yc4CeMzA26RvUo4cmpbRMZ4H9BI51Hl2QA2rcq3eI4bK6GtAuKeCXErXGT2FD/Mn6LJmhz0D9gy86GbgkgAgTDTZTMbGGTY3sfGJwMEa/M7dskXkc59TzVFMQAgsPvxhpYdMRQbK3FECjaYybMJigxYl5B580DQnoqoDG5nYdGQvtlyc1zvVSCg9R3nE4mCDGP9OyT77elCzw0pIB24KKmgxzqUqcv31V0P+7wTuH5PffiFXhRWAmPtRiUtVVbkOSCpwf/oBHoY1QDI+PgSVlVmod0zh3lQJ8eioE/duORrj/UisFMDYsiUNJ9hRHGsW938B978T93qFPPAAPQpQRajKIcFJ4DNhFPsv4P53yp9+oA4OyyGAEDdWrQvylreOSyyal8/9a5VceeVGGRmdkWd3svn6hQMg2gFaEmEDgHjdTtl2WZXmOxLPDEn/rNmTcykBEB5eyFMpNUEI92Olv7d3TL7xTbh8IS52ALJ2Wassa4/JibGDEk9NSSA8Iytdt8mhmR8tCkB87jLZ2HiXBDwhLalPJNISwpfQ0zv3y1O7VKXrfABIWZlP1m704pqNaMaldbUVMoT7xQWQlyp0wZokJGXuRq1vwofSnhdiA6f6ejXZ31i4TJ7cfnhJAMSBZvU5P5kFAIjfH4B/RY1s2hKDstkM+j38qGym5MGHBiWO6oeg70PFfADymte3S9QflIxuysE+j0ceecSudlzIB639WnsGLoEZuCQAyJVXKgUHggJKjYFholU2rEFwQok7andTdo4Se9dcoxQCKKFGZQiqI9Dkh7/v2KFMif7kT9TvBCmUbiM4+fjHz5QjuwTO5UtmiNRqpwIEAaW1emVfD2e/BNi0TjBiVEU6O3sXbAznKumNN16DBP7Rs+94kS1M0EGgYVY1jMdGo7eV2sSeFgKSxsYq3Kcz0OffDpOwdiwWuJCYTMktt6TlM58Z12RQn3zSh6pHAT/7cP9HoSgSwv0Pc7Jr0pDSHITUZY3c+8OgvOmNcSjLTMgH/rgW979fXvmqadz/o/L+P66T++6P4P6fkQ9/ZFA+8fE6eeRhyAs3gBOfLsgoKCoOOFQvFLlF/lb8Guc8qScytSyr21xpcanVZaelQdwfcYJOk5L17WFZ2YJEDX4SPzu6Uzx+RY9yOLGSogdSUVBX5ldkPF74eWTNbbIZRUEKeszG9IC3HLUeNZYIVrMZblCDIn5FsdKej6mKyfSMqcQ0CjM9xmh8UMbjZgXE4VdVCxR05mJ6piAep1l18bqDsqbpDhlERWX7zp1I4DPS26l7X1hUp0SvVBQ0ypE6Dw4vPDfyZhO95PUV/DwrGMXnCvt0Whwa3UoftGCY9/GXrDFQ5Z2i3gQr/AGlNBUrj8pVEAKor6iSI+NPStYLUX1EOpeSZc47pCfxtOTcao4J+HNpswpTF1ktK6q2oq8BNLW+x6Wj8io5dnhQqitjqBrk5IGHdfpWxnxvrzupiRN4UaW4ZusKAPOYPPDTnwA4++TaqzZrQMJF0z7cTmnpl4FxNMEnZyTqa5eguwY0O3iLgFIXLouhmJSQmUy3DM3sQk8HGsuPRGXT6k2yc/9e6T6pUwyThhCAF/Uj/fxDjSqVV5XPYCgtr7zNJx/9WD9UoWAHianp6gpDpjYKZawmueXOFvEFQK9rmpKNa4flh/duxvEW5Et3PyG5lN687tCvG5znFnynX40ydhmk1tIAHrwPDmN1cQe/mH9JQalW+ljQ2+L5CvpcGOZ6RkM4f9JjggurzG9opkcVq19WMA/iHJAtwkVaShHTV8MYL/OqL3xBeXHweOipcsi0wNGGTSNFqnz94z8ufBRUZPqv/1KKUHffffajZa5G+ViqhVmDPidUfiL7hYvGlLrFx8mCQdUxqpnRiJDngu1EzAuZP/LjmOeB0sNUq+JHMuWYmT9S4nixJnoqqNHnhVLHRpDCTZlbqpAxX+GiKZWqmKMa/i/WgXLhnGP71KeUUhpZOMxP0fak/U5lNi6yW4PHTCWthx6a/zyVrRhUeysVNN0EzteOmwpYlGcuFYY7/NnP0LlvcUkAEMMIiBcH+dmUBiumR73znUpmjyDDMBfidPBiJHjhCedFTrOVL31JyejxBmL1g9rL/BvNW9j7QaBjmM6c+5Tar3i+Z4AmUTynrHQVG+oY721fD4ufBSZJrfikXctvCgTpWfyXwM1mULRoNBiB/v++fUWaiks4wfM/qM+kMSnQUaQeZUkcFb1EvW54uE8+9KFGcMAbAJzqIIdYhorGBD7YDwE0DKA6Uo1/CWjfxyG/WYcvFN3dHO/x278dx7WSASgJw4SsD3rnFZAhLMf9j+Q6guTvgdPy1a/G5O6vl+P+H8P978D9Xy2pJN97YdBhTEF+ninhEiZmsU0sYESjhOl9Ha5gvbSvSsvNW1YiieySKay89433SLhcJdK59LQ49WbocDAqueR8jn4w5J1rSdG2T6njymexIq07dvtcZTgbFvM4nh3QkjxZQ/mIr1Cvo+KaEUF+KyI8XpwvS6/F9Iyi5oxhNd6IWdB/RJfAnXt9ICLloXVSBtne8el+VNsGkbjOSq/JypKZCQUuCjkTMDlcKIFb9zUHRqx0LDUPHp8JmPKOMRy3Of58TgcxDkVXq0byYZhI5p0puWLtMhwvTAKhCjWdgRTyVKeksrMyldNBAw67zX29TOZ7JJ5WgDDsrZfaslXo71ijgQg3Evn+8W451qtUy65Z9XLZuXs/ms9dEoMu5w/vxbc/wu3DF5IOlFC/kNXrl0lTPRYMWlrxORcXp28a1ZMcKFIBGZjej3FMov+kUryFSlDbcJ7Q01HG8+HOQuY3L8nCJMwsD0ghOYznFe1yehyu7P5GqQmvkm9++xcy1GPQ0BQQCaBPJa3LO+d4PThGAEQL8uGPTsrvvDUOadtGiTUEMXaHrNkwJK+6ISF3f3u1fO4/ojLSXy0f/JOkvP13HpS3vO3XZM++UTndCZf4uV6bX4D+XIsk/zLcw1ACw2dQHPzoH8M5LfNLaLiky/RnPqNMARmU7iVj4vlM/umAziSTweSP3gwM5h0EHvSAoOeDfqLBIgAAIABJREFU1QFcbfHCBOWJmeTTf4LjIJ2dj5mM83kmqWTEMXmlxC2TUy4I0jeFLBMm7DwGOofzO5q5WqmgazmTelKpOef02lgoSJcnWOH7c76Y5BtBuvyTKJ7SLJBGfVycZoK/ebOSTS4O7oueJQRYPAYuVHMsNG9kzkBmDeV3uTjN/VAtjLR/goL3vlctXBcHzxVliOklw9fyuIyglC7d1in1S6ATwMcNwQVzTPqV6EU/bXPOHb0/mI9SZpc5LsEQAci73qXkfwly6FvCXNcI5rLMeYtzYs4rgwvqpYLgkRLNHC9lnw0TQi7G00fH8E3h+baOc+Ezde5/uSQAiPWweEFQu7u4AsKLjxN+332q58MIfphQY5l6z7yg6ITKm4O9Arx4SeVhlYQ3D5E0T8Zi6Pncp9h+xXM9A7zZCBDvvFN9cDNIGeZKAJ9n8mtfD0ufdfaKsCrCf2zy7O4ewP01iA/x9VjZOo77aYk+Hpa3fC4BSDLZiy+qBnyAQyoXoMIDr4aamgi+jBxYYduPpOh2rGA9gmSiBfezFx+catWa265aBVfpe/pQ+ajBl9wwVoOiuP/Lcf+7cP9n8aXWhdWzCjThemT9hlkkgxFQrow+gIsHgASqhqUJ9JotGytkanZKTo+eQlP0Ke04L3UAks+FQQ8qk6poK8zn6qV3oEcOH6ES0yB6FrIvGACpqgrK8rUh9OD4pa25Fn4UvIbg+QEzvGdP7UHVw3RWIwDxu8OgkXVIpXMFKjt+KQOlKeSNoWclBS+RDACdS7pG90vXsMqEchmV5G9s2SqPPvG0DEKAgTE7poASAUgkCkPDUEAa68qlqbkOTeQxTbigp39Q8p5OVLIckE+ukAC8PDICZSgZQy+HS6pAZwugMf6Zga+gaqHu1wiEBRie1Mw8ALKy9hVoNA/Lt3/wqHQeMa7xhQHIHbcn8L05hETzRixSBDBHMFqMVWI+9kpbXUF++03PyMc/eYMcP9Yml208jWT1YWnt2CxJAF0H5iEIetVll1VihdqJBUQvJH0nsJq8FwmsWTFb+qfVc7clkz16InDlnMHqAxcli1fYn7t3nL+nUj4RTGZpQvjsc9Nyd85DZ5LLagJzpBGwbpmw33CD+p0VkQ99SAEoMhC4MEyAwRV2voaVAo6dC4Q8Dib3hqeFdSD0wuBiLysf3D8rEYsBEO6PlSn2dBIscrXeCIKCN75ReX0QPLC6QSdw/iu1TzJlCFgIPljVYd7AMbLiwf1wTFykpveHYf5HUPPFL6o8ksChODgnZM5wcZyvo9mfETR8NNoAaBDJuaMJJZN87te6gMrj4/YcAxfMCSwICmgQyCoUr1eCHO6foOZscS4AxLovVmbIOqJ3y/MdLxoAwoud5jBcRTCSUk4eTXd2o1eTKJJJEdEnbx6WyVgifP3r1XNEfLyRWBJcqg71831y7P2XngFDVIDnkx9gDIIPGjc98IByguWHp309nPsV1IhvFAKRZqB8Ks/swo3CRMHnMxvXrfrhqophpVXxPfm70RzOxmv1d1X1MBIePmd9XPx343eCym5Zv74evSsw/ZtT/ilgVSyFL5p+ufrqNrgVd2PVaCNWvZqRRJRhQSGOKskUPuAn4e56APd/rX7/D2E1qhrHFcD9P4Uvrinc/zW4/0dx/5fj/q+cew+rP8dCUOQ5rYBYKi4ubZlUJab5Qha+CWpVJVjulo3r2qSuOiaTM9MyMDwmTR0Gtx40++yUuAPzlYLSOXwzu0wKllNf7Z+d1jMv7dzA2NFhMbbDcx5fUsIus1E7mVCVhEDA5FUZpnUZ+HvUVpuKV1zhZrDx2Qi0Fstk3FSV4vMjY+OybIXpFXLy9IjEgk0SDa0CjciP5P0wvB6U2lc+baFHzYAyhp4HI/IZgzZkjjfvUmWUPJJgIxzwlPD71LW5fGUT3L3rADjK0A8RBoUphUZuJyoWPlzBeTTYw/9itldGE12ScSbEDT+L1dXb0McR1ly/XVAnm8E2KRx7YjolMwAIPVO7JAv6lQ/ViMubXw8AlZQn9vxczRuaw5c1rEYFolq+/p3vSQrLim3NTXLF5nUYUwD7g0oapHwLqHLMQoEqg3HnUDTyOAOodFSjHkHAMSUZGCgW3LOgZJRLrX8j5iksw7PHZDRzBK9RjXGxSvSaoILDoGGnP6mqSF3HknLFijukb/SkfPN/kWE41PPhCnWeshhva4cPoMsna9Zibryr5ON/8VW4QF8pT/x8IxSzpkDLKeAawL2Yd6PC1Suvee1J3KMp+eCfReSO2yfl6187BdpjDiuvFI9wYzEjDNrIJtBIRvFdvFujohgUGK4Ik+bDz246TfOzncnPf/6nWv1lgsjkiwuF3I5u0UwembTSfI2f+2Q0MCHj4iRXkelcTjDBZJgFXibHdPVmgscFKro+M7liUsmkkavapBWR3sLk0EhcuUDJcTK5ZGGJY6O5IRcpoeWhjYMLmUxgSYEh3YbPk5LERcyzrRqXAiDcF8fDRVZWG8jQ4Pt/+tMqqac4DhNLVio4ZwyOlwwOoy+Wi648xvXrTXM6JrRctOVqNlfXmSeVCh4jqw3MmYw8iFUQ9lRy/phn0fzOWKTl/NGRm5WkZcvUPHHO6cDORLoYgPC7g9UFrvLTtJC9uN/61uIAhBUK9uXyvPK9rACEq/hvf7v6m1FE4/VDR2+CyeJgVYYgiz95LAx+1HIxk8fA80iQweuA51a7N3CLcK45H6WqCby2eE3///bOLTiuo8zjPaPRjC4jje6WL7Idx7HJhQQITm2gCAlONixJ1QYnhOItVVTxRvECxdMWyytV+wIP1L5TBdkNqVQIbJaQBYIhDiG7myuJiY0cW5Jl3W+jkea2/1+f05qj8czYli0hZ/urkmc855w+fb7uPv39vyvKb/oSBSBYeLBMRJXizE2wN9egTOWTucv48roE1DGPIOYzvASwYLHjHlikcIG7FHkAcikObeB4PQsIAwxCjJrnaJ6XAi+tb34zeIkx0YgTYX9kQTJhMCOCjH/602CysNAAMSBB74q1gUHa5EvQvPByp+Lqce3tbGL4rbIoeYHwQmMc/XzY+EBE0/m2a1c5c2bEpvOlkOBWA5Dh4RG9dLFcBMHiUGtrSS/jcQkOK9oshrSxnhOg2C1/1lZtKM0STtL669B5TdIaHZe5+1Z9dsiqMyoh4pQ2p4LNkPXVrw5p/a9o/Re1/jOaN1QEj1tXrKWlmNZ/AD22CwBJhPJ1Wlr6Oz++T3EE3SbTlRJIKUugzSkWY8wU4qPKMFVxp7reAAj8LhV32JTBg937zZkPpsx57cjvnawU1jNXAEDuuH3I9Mhtb2Z2ydx8eI8sK2MSUHusO1OpqWRmBLSXVejOzqsB+XeUAkCXdxUE9b29tdt8tO8hnSe3psXTykD2pskV5RKlyxKKmdib/JQ5V5AELXIA5LZd2mwEmE+8+bLZN3jQ7Orda+fmhFJO03RJF+e10aRa49J2EjMjd61mZdCSdSIp4LdcOi8YlDf5pnP6d0Jubmmzt+Oo3KTkdiU3LCwt06snzfncG6agZ4lSPQAyfbbFHNpzl+5bNH969a9qo9nGlbS0rppdO/pMb0+X+tik9MsTymyVlYDeb77/Lz80//TPX1HWuAFlIouZ03+dM//zv2Pm7JmYSSpG5v77p82//vA9M7TvNvPYo1nz5I/flYDVIRBxWAqitI6/JEGqZJV9uHXgpvKNbwSCNYoihDQEe9xBcJtBM83e/N3vBsLf978fCIBotQEc7Mv8Hys373jaQdhkr0aIQxb4zncCX3mS1gBWEKgBMwh7CMbs99/7XiDMIWzSr6gLFsdxdXG/IdxjKcGLAuEe0IMw71x+0KpzX1yEuI7PU0GYUF1Clqku9If7Es+FYg3XHxSlb70VPC/CPa48ACMA1Le/HVgleD5+R3kKcAFscC5AA+I54QUKViq+YzWIuglFO8hYIBSHScjsIdx9AIS0ye8AEhd7iYCMdQIAAEhwxPPjbVINQPAyYXwhNPvMCYBDIwuIaxNAgPwWBSDMBZLNMM7O6s5c4NxaRRQBTIAPZ92gbcaaiuPMDVydsHSgpP7RjwI5A2DKPEGgB7TWI/iGq1oUgETPBegwhxgHQCIAmzmDvMlcYF+l+jzP4sAf1iL6hAcPc51nZwx4NnjPHON4LYuZByCN19+Gjm4UgGABQTCtJhY5ixPzIZOWlwsLDG0LL0lMXh6EbGioNu0iXjiYybF0ROnYscB8ijaLgLFGAMTPh8sfHgLCnYsWV72j3W9qKmfrdhCrESNY11IgpgfxG84qst5CUgk4j1pAKrEgtY4fObIqf+nz2oR7pEWV/3lzWZvCsrRR0/ZFfMcde2VWPyvt2B4BEITHwJ0EIpbi9Om/aJPeL7C6W4qHVgtOKHI2M5OT4HJeG/U7Aii9EoaaNH/O2DS+c3NNWv97tP671kDIJTl2lfEgaNQdFa0ZN+BrTEHl1fVDggPB8d4dSj2s+iA7B+XC09kuIRIrjjSiF3JmXpWlE62oLytZO1LdQcRoOV8JCC/m2ySMrk8rJxuABPQKkCkp+N1SsfJbIkxBXFoqmUQkrW06qd1clJ2vWB927Ok1q4pLiFJnj1IlT0qNydNqEy6FFq6yCfpGoHq6+QZljJJUoVgCrATzSwuyUiiLU0ZWECUAmM8umQXVr5idXzSnTo/q97RpkaRx6GZZNtr6TCbdJ7e1SVlT3pGVR+luxeallQmBNPUttAxJ9Lf3W8cD8b0lf8DcdeMX7TwqCjVMLg6b5RVZIgoq1KfrZ2V1gHbFjpmzhV9o1hfEHqwDcXNw4DNKRXtAfeR+iuHQumhTzEtM62RKloOphVENYbNJNWVsWwUzq6RgShggvmfLo3LpCsZ3sOUBnSNgIFACIDk5+ZziP0pqN7R8JVdN70CATJezwdjk88yljGmNd5heKtyv9lvLTrNKszPPcoUpMzl3Vs9VsDElc9kxxazcbrrSQ5rvBWlgcwLjE6rZUTInXn7KpLs/YXbv3CEQlzXz08E8XS1Oqg9J87n7ls2/Pfm2eeKJhwXwx5XY4Y+yHCQVs7ViBSs08Sj9EJAR3BGmCSgm8BfBHVCB6wx7Ln74ZKpEiEfbj9DGexzBH805wjnnIOQhBCNMshfce2+g1SfG4je/CawH+Nwj0KPpZg9HgEYApB2E8y9/ORAyEUChKABB0EXbjQxAkC5CMsIrLkAI+zwDPvz0HSEaTTxL1oED+hMNRg7usJ5qWUCiMSD45aNQJb4AEMK7Djch4h3oB/zBggBww/WHfQ9XJCwzxGXgugTxOxYUhFiEZPhWL3Yy2kPaxprj4iV4bvjAmES9RBCmsYiE4WC2iVoABLBEDAPjTmwugBL3Jfi2UQCCMO5Ak+s7fKKf9aqIu/M4zvwBsNHGE08EY83cApQ6TxraQ6EJYMJ6Uo8aARDmJcALnsI/+IBljjhWxrGaACNY+OgbFhBABnOA+cD5gEj6h7WKfjN3X311fSsegNQfqw0fqQdAMBGiEVetonUFBEHlLA5eGA55u5uDPFmUboKxcFncaAcYWDQLDCKI2NP24QDjxTyoJoAjpk0ACpuQnw/XfsxcvAhZtAgcJXD9rHZfgteTCr6F1oMSgqkrAKMSeA5Yca5Z0ePO1rAelHzykytSIKhqsiwVCNeLi3FpSHulOZ2SO8JeaSPPmq98hUB1ZYnKV9rIZIpa/6e0/ndqXbsgZtU6kJWjry8l16xJCe1UfO7QJv6OtHYHtAF1yo1gQlbTYa3/XVr/gTvRNaFGIKVUCZYGdNgsR6JCIQLW1lzQOBIETjcpyLlCcnlT0PD+/Z0KruzSmMTNGWn8V1TgbWFxSRmsls3HPx0ItozZGsWWTUvHenCQapO4u+KyI3Gf4OxSWO8iGOxwIaoGRCySlaotEahDiTt3lFJtjJ27KqCH35tbiub8ZBAL0N7eoWJ42ulFM3OVrFWdae3EonTroITlpE1jW24vmjEF7iUTrRLOW017qlPxI8r+pKrizYmU3KdmBBb+LEF9QcBE6uuQcAdsjsn5OqRyOXA7y60G92tX+6shEMNFKqGXzf6BIzZGpUWuVwWBMDKGtSZlpRA4OjX+mhmZesfsTCtl88obJleStCug4rSxtwx93jQrpXJzPKPEBrJmiCElIa2V4oJAwLRA0KyC289b4AIB9i3f5m43pcSwuWXvPaazvc9MZs+qSOCCaekMzhufGjXZhQCAnBsXmJkN+Hbr4d1mT+9hM9i7W9mwesSvlKwdq2ZW9UByq/NmemLZnHqvLG11uzKrqSZQ8bBcPrql6RXk62mz7pIvvXRG63pWlqElE9PaXV35gyxGHzMz2RDYr7xm+4mb5sGDN0hYm9P6elUuOGkJy7MWZOCO49xOEEwBDVgz2FMBJGiScZFCGOM8BObnngss2mif0UjjAw/xXkfjT5YqhHoCjJ1/OkIk73wsJ7jeIEAixLvgZzTK7PsAA/YM576L1RzgUA+AIPDRZ+4ZzbSIPIEWmqxGPAuWGzT9bj9CcARIcd2lYkkvB4AAqvDWcMIwLmEoTNGeu3sijAIU2PeQZ4hnIBU9/YDQotMOlqJqGShcBhd9AMCI+wAYInQTB4K1AYsAU9RZSHhexhEgyfg6qgVAaBNeAeywagEKsUZdDQBhjjCfotYmrEe82hoBEKwkgCCsQ6xVPGSIBQZ4AECYUwA7gAyu+siP/BEzVI8aARB4BtB1AfrOElMrExbHSKbEOCPrYM3DPYz5wrxG8crY0m8scIBSzqt2D/MApP5YbfhIPQACOkRLwkvMLTxugskPf0MWJkJplAAZ+I4ycC7TAdoRXlK8NAmUYiKAQD1tHw7wMkQTUO1ji7kXbRjjBWj082FzxywKRrjT2BhFBMf0gsxGrCJXD0BwqwhcoSrWFPza7757Wdq5CQGHXfKRHVEsR5/Wf1rrP9Bmc/5tt+W0/s9p/e+U9cQFlwfH77lnUet/TOt/UFaUnDbuOcWCaAcyLdooUtLEjkijOqzf7lFMiVKZLuWl8VzR81WAwhVzeIsAiOvXjh2tZs/emDR8fbbYXVIB1a0dWWnz84p5CLIqLeVmJQhnlTJ3SelaA0EW2m4ApNn5n9E3Ccvj4xWXrJYw328aiSmkqXltCqLV5QoKuhIAkmnbZ/o695nO1gGTVtHGhIANcyqvCua4T80uXTDvjkiyE+1I3yLgIstIaV4Ap8W0qqBiS1O3AExKlb41f0sXrJWhZFRpPCmrTmqnrCHdqo6esSAKEPneyAtmX/8RxZ0Mq07KQZMSSAZ6ziuL1cLqlKqXN6mwY/BwDoC0qq2Olk4z0EXQvBLoplp0v4RcxWZkdVG8SHnZgBfbJZURUL+SVdrbpTYb47JvX58KcS5pbVF344xNCUya3kRzAHxx4wOATFx4RfvgAXPiv/vNgX2dyswVAN5zkvonJ08pG92cFdbQ2OOugmYXAOKEK6fxJSaPPRdhiWECWHAe+y8WC7S4aNv5Hk1igZCLMEn7AAz29GigOECCPR5QwT0RLNEcI2QiF+A+xH6AXID8gC89wjUWEK6rZQHheciMhObaASGeGUESTTMuOQjPKC25V5S4Dy7B1wqARAV7MjghmOJq5Yi+AkAAYFj2EaqdS49LneusJ5eT7hbXLsbEZYQC9PFMjAGWEwAHwdIQY0sGLNp1wfz8XguAMC7MDfrkLCjOTYpnYP92QjNtYAmLAqZaLli48AFsGBMHyLAqkBaYORbVsQB44CUxGKS1ZZ7hKYEbPi5ZnAt/8aIgxobnp6/MUzxhiC9tFPxdC4DAJxSh9I9n5nkBj1gxsAhVlxFgrwPg4taGtQ93RVyyagEVeIQSHQACgGJdRAkrH+uRNMDROcw58AEQD9DGEhUlH4S+nh/r/lcPgAAUQKgMtns5sWDQYjDQvIAYUEcADAJ6iPvANMwCQLvAHwgTrQETk/aYjJ62DwcYH/xSCcxyIISx5je0BZi/MVH7+bB1Y1YNRhBOsI4sLmUiyXYV6LxmDVnvmhX0NAowKhaQ5eXT0nru1YtY2u+wQnZcfi2vvHJGpvs+bQztAg9LAhmTsoIMSRvmgrJjesFOaf0XJSR0a5Ph96Ddtrai1v8prX8Cz/u1/i9o7c/q76AFMB0dRa3/Cb3cZ+Wy8TGZw9ukiVSmI1Up5xP3rUW5N/F54ULWfs+G7i+bwvUwxW0sVnHTaooF2vJYWfEA4Y4eU0LWUlxBb1FqXpFQGjw3AKQ3s0vCrxK4DpQU26CYGdViaFIsRIfqjbQqY9H49Ji03xMm1TltlpYrAe7JZGCxyi5XBP+msIJ4ul2Cb8TpOh5aakpyRXKUklUn3VFpj98LqgnRmalYRcaU7QmaVJyEo2ZZNYK+Vyw9Y6VxZVeqPKSrYcIvxbCmB0X/HFEl3PZdViBHTZoLbRLYoYWFQF1Myt12AY4b+j8tR6mEaq5krcVldnFUzk+zZnpJaXjlotTSoriJmCwuMYGMmFz69FksrwiACMyZnNndd6sK8Sl4vBmLTUHPuaKYkqJAhYCABJFV/X9WtVNWltsVAC9rRLrN3qfJ1nApS5gqmQsy6xcFEHEPW8mtCoCUTFdPq8auVUBBKXc1F8mYxZQ+NTyqd2HBHDqwW/fU+XoxvvLqSTPQ26l2FgQi5PY1KQtYblSuYFjGmkwuy7WBVYP0xAExXsGYxRSsn0n9WcJNRr7tY3L1eFAKhlG7rslk5bTfBEqjrEOQQeDBeoHgTrwBhNYWNxGErR/8INhrEeRxd0boY69F6MKigGsKVgmEPYSmaK0M3vtOAI5qvF1RYa5FeAR40C6CJq5RWD9cQDEghfoIuCSxt9cDIIATwAXnRrMBoahEi09gPGCJz+0AQABLWED4RCtOH6OKWMYB/kdjO9YWQuQLwjxggnYI5Hagzc4MTQsCx0nag5ULQsgH/AAW2Hcd1QIgWCaiYIpz8TZBpsPNjvYZH0fV/a0FQJg3gEmsF07Ipu+4+OEaxhxwxCuS5+c48UU8K7FBXOcAEfMX6wwyXzQIHSsT5wDu6lEtAALQYK6xJpxFkPFBFgVwRYPTnQwDwEQRDmhhHru+EYxP/Ah9xOMHAhwB3OE/4D5KPCf9RjYGxEQJ0IgVknVJLFOUPACpP8Z2stZKw8tLCOBBMBkLAvSKFgLtB/6kWEai2bGIF+Bl8vOfBwONmY2XI6Yu0C4LCGHWBa836JI/tMUcwBeThAJoB3hJutzevDgYV/Krs5j9fNjigQlvVwuMvK/BIKtWU0JvUcjKsoFQ7GJILo4dCQSh3/72jILzVuVWsEcaK1V7Hixo0xmTC1VB2rcbbOA4G9f775/U+m/W+h/S+k9o/We1/s9KCTGk9S8BsVixxnzxizNa/8ta/xllnWlX/Mic1v9Zrf8BG/dx9OiC1v+o1j9xIBe7YGUySQGRlCylzdpI2uzn6qpclvJF+wkwwWLirCb5MMj5akckWrjwattad335gGJNlK41nVA64hYV3mtVZiYJsoVxxZEsKFC62UzNTVl3nkJsVnEllexWtNPVUwFGsbLO0XkVCgVa8cZROX6L/ZrNVYBGPLEqgaEigbSrL9DSotScIeXFW/tbkqDtgPrT+02q3K3IH6XLPTFoDu9LCpyoiF4+a06NjOl7yrz1brDL7tpdQS0U9ytWjctHhv7O9PcMmWm5bZ05/67AQk6xE7JQyCqGlSIuAAggypcWzHLxgj6XlPZ2xhRmjpgb93ULTLUH5wuMnT3/F3P6lCChMko1yX+tJBe7T9xxo61SPj29LOC6pCxgs1oXOQXaT5sbhnYpgJ2FEbomCqwwfyYnc9ZdsClREthc1HyXJCkg3jfQbL706BEdn1P7KWt5pEbL1JQKHr5xXu1GLHVhvFAsLuvNWoKClIklQrfEeODaVc4dlwCfkWVCNUiQlESTk2ekwHtD79Syfb8CLNDU4mYEiOA9C+Bgb0bbChDhN7TJAAbe0wg6xCfgzoMlBEEO4R3wQowC+y7ABIEMYRIBkcJqABAERTTP7OdottHAVwd4o6VnP6d9LCUQrkv0A6sAIMFl36I4Hv1COUlsCppwhF0EOWIScNvCMkPdCecOQyIbfkM4J+6DZyDwuhYAASghP2zEAoJsQ5/hL8+BSzkAzRG8AGTVs4AgdMM/BFWeGQEWwRQhmEyfxLri7obyrhahsSfuBd5Xa805H8Gc56ZNgBnPCRghTiUq5NYLQq++59W6YJFxC28IACMeLswBrBvMKcBFNQFGiY3BRY05U53xFHcuxhiFNbxCwYlL27e+FSS4Yb7Wo1oABGAF+ID3XAsggrcAY7KJIewz1qwdrBnEmrBusPRV943liHsYwJ/+I8+yppjfPH91Aibmgjuf9Qd4xGLFGAI+cHUkcQ9WpCh5AFJ/jOsCEC5B04LJDlMUyjheKpj9EEijJiwmAcDDZbNg8F2wG4vJBaG7YLcocGnQNX9oizjAAmTxouVhrCA2BRYhaN4lDfDzYYsGpMFtACMIMp3aRXfp7T8yMi+N7LwZOTcrYT0Msg6Fo3oAhKDzr399RkLJpMAm2mGEoJSsFXv1wkZIBcjE1X5e6/+M1n8uXP9xCT77tP7T2ogDAZl79PXltf7f1/rv1+bZa60qTYqbeOCBef1/WHNKCU8VhP61r+3TC1xCqoBLNUVT9EaPDQy02jolgBM01AATLCYu6B03F9y5eHZnRbkSy8lmAxCeJZaYFp8V+7BX6YznXzf9ktz27NppetLdNhg7LlefZm2avd0DZkzCaUn1LZpacwImi3LnmjNtpSGzWDqlgO+czRplSklZCDp0bHiNVVcLQJrb+02X3JjaVQ9joPWQgACCdUnB6HEBhZKsBM3aoBVfMqWUtdgQ4nmbwSkprf7C0rzASc5mSGtNZJQaeMq6VDWrenhnm+prqPYIrmn50rIA2LysSyo8mB23bmtLq5Nm1+A+CyhScp2i4ngFKmJtAAAQq0lEQVRrSkX19MxZpXzu6k0LsM2Y3q5BWZLOmdGzcVkjsGzEbQrilEDd+yebzPyMNidRIlmJw5F9SJJIZa7lVVsEom/BueqTA2xYApVmt7cHl7O8rBsBa/WEtVdjAwBCUcE9e5JmoD9l3atGlYIKZQFWTCwdEJpr3DVQyqHsAxjwzsW1GWHNWaLRzpLsBdcWXJ1QBCFU4SZCfAfX0RbWB4AAyiNAB3stwAWBGaGNfZh9mvPJiEWQNW3WsoDQP+JCSF+LFcBlBEIGQNhCy07sBmxEQYl7EdYL+sFeQQ0wwEU0CJ09Bo0zLkM8B8Ih8QAIeWiWEdQBCtvNAkK/4QF74/79gbCKgIkAioCO5h1Bul4sCHJS1AoRnUyMJXIS2nYEWMAZFhIHxqJuc1sFQHg+5gtgi/HEwoHGHyVyrarl8AQwWYuI++A4IAYAhysX7aPMZswBXo1kwVoABJ4hl5CwACMs64T5R6pfeMecdFmwACK1QB99Zd5j2SPlL8AYkEzbABnmLTE41c9L3x0gBcwyXpzDfQEtKOWrwQf38gCk9vywvzJIjcyILBDnCQCzmTDVSBJfRTIM8GJ0+ZZpmwHlWgYOqnVtg675Q1vIAfcydGNVb6z9fNjCQbnErQhcpRIygITPJb3pCGAfHUN7K0nAvkGdyw5Cl/te1NoMQIITwAEFhULgPoJfv3PNSkiYwp0IIqNWoYDmuSLUxaR9Hhxc1fovWMvJxETQhmsnSG+Iqxjrvzp+pfKA9QBIIxbUAie0MziYtv73ABIIgAI5CwoWFRd3smkAJNLxm2/uUWribgtCnv+PMW1YeXPgxhZtZt3Sekqgt3EjWRscf/TeAwrMVmC3+D4qV7S9u/tkNVixaYGTqm1BEcuEFmGTeJpQnMbo+Ul7bEEZ1BD025VOGGCAC1lKG2Q6nVR9E0mkoiZp5dNtaTOmwpjdmS7T192nOhkqZqdUtlNzHcpGVTLT6tvI8E7tCRXXqlzuvMlIaxxX6lrqUJBkQNwUkEpbcNIpSYUkBIuLBdOm4ysrSn2rvpJ6ukMuYtOzSssrl6elJcVgqF+Ax5aWhOI5VFFe83B2ZkEuUc3iy4quFehZINNXi4SCmHy7BTAVc5JbCiwKyY6y6Q8LAo6PBM8lXGTiymIFldoXTZMyYdn5mi/rPoGrWKkYN6sCMgEfgvlb0IZUDq0XsVjUwhQZvLWvat+dK1hScq57qhkS1yTvyqgQ58AHNpCcNNvjksIBHHyuS04QaZp3rXvf2v4GhpqLBB/ezc51yl1evQfXaisqQFUHELvr+b1ena56yUmi/eFa9wx8un6632sJrVzvzuW4O8e1W31Noz5GR6pRfxs9b3X70T3QtV/N38vhH9e6Z601o6KB9q79aDxH9TWXw4dafa91b9e3emMfHaN657h2I56i624VfZZ6/KvXt0b9azTXq+dAPf5fTd/c/d0cdmu21ly/FJ8bPf9GjvFmC18jG7n8+rwmunjqDcL1+WS+1xvhgJ8PG+Ha1V8zIC2AAyMIQQhAAJIL0gqQYcvECQgnxsG+MsMbVkBJrYxa1RU7qoECAIS2Ki/ji60b658sEBSraSMApBHHEIixmkDEm0DOgoIAjBUFAqQASHCvyeUqLk0ExwNiID6vJlAeNygKzd199y7zwn+eN3OzefPgFwat9hMLEqlef/8HVSlXPx5+eEi/U8ciL7/9EWmakzYdMvd/661J1dxYMIcP9Qi89JjX35ZlSsPX39duAQBgqlNuVh2dLWZyYlGWpoJcpIhPSEgb32H+Oqzg6wWeN2/rZMzNZSUcK5ZCwCXT4xINSGOruZNJAyDEw86AhzO6P1amJfWVv7JA6IWJFfW/rL6t6hiSJBL1+nR6SdXA6FP/AEkczwvAplICIvo+Pb1oeWuzFyUC9yY3D0hte+89O8zb78ya88VWzdnAEtF3YJ9ZxFQQoZKeobwSABSoIN5BpFp22bAKUnnGihVQVbm89nyMhRtZOYzpILajnAzd2XK/tuCK9QbgYM0B/h3oYL158hzwHPAc2GoO/L8EIFvNZH8/zwHPgcYccGk9nZBkhaORshmXVn1OwvW1BSBXMhpbA0Aut0cOnASgJBC2Ib7j+gWRetcBFv6/uIg2PwiSb2sLBPcoYOH/BNJfuFBJfctvjz12k/mvXyl7kwDIw/+IlaEkH/xZ89HbuuVWVJRr25isCxSyS6j9VWtRAIAcPbrb/OHlUWVy6ZfbwgcS6FvN7R/tM8+/GMR79PclTV9vqPUX6Eiuga+ygrOLCoRPWBeqtrZKXMnM7LJS+hKQjStMUZaPwIUJwnhWDFMvTwigFRWsDblAeL6XQ2vZOuBYA4AQIL5GOh5XbEWFAtBQD4DccrN8JERvnldtnG0AQDICcTvE6z2DOWtxdODepc2OPJj/6jngOeA5sOUc8ABky1nub+g54DlwKQ7sVgBPjwJ80NY6FxE0tQAT65cePxJaRqpbqg0Y6tcyv1RPah8npWlEUt1YI1t0VZcqpQNKSqWydWWDAChYDBzVAiBf+tIh86sXTgqAqGCj2sCikM2u6nu7knbcZJ78iaIaQ3Kad+71wP375V98Wn71KrCney5liwItPeb5FybkRjQj60a7BOKgaACWBQAFFgssDnEFktPHVWJkpgI3o6JS165RaLCKxSrB6nFp+6OFGh3IKMo1bK1/oYUgJrc8R4E7W+gKpXiVoENy4avgHlsc0VEiEVihuF8hMMutWUC4/55dKdOnYPw/DatvYfavWIuAVFjPRY5Q9pqkijuu2MrnejbFlazOBa5Z1FRxxR5pPlYMwGJZNVocUcwQUhnCSkY5Zdoy+eMCf10WaADioy6OM7LAjODg7slzwHPAc2AbccADkG00GL4rngOeAxdzwLmPIFTxZwHJhVVzYZxMQlnrUlMhD0Cu1RyKApCduzvE70UBCAVrK5Xvo4/ean7y4/oA5KmnTlrLx5EjO6zPPEUVHQChf7Gw6nu0SCU1JxJNlSxVJVuA8foBIBnFmtxyqN38TumitwKAZDIprYdWMzAoQNePFSpwq+JvzY3xWk0G347ngOeA58A15oAHINeYob45zwHPgc3lQE1AEgpd4xN9ctm6OEDXlR8JFdfXrIOXigWpDhongPt6IQDIC79SzQcFW3/h8zea905OKV3svDl4Y7f5yOEe88yzqt4VkpyO7DcsIPcf3W+efuo9GxsytLfD3PnJnbKc5M0vnhu+6NHD/E5rvzcOSCQaODhVkRnr2iqp+niFXCshr2XpcOMQD+upcK4duzAGpBwLYjbK0aryus5ZVjjXfccq4tqLKWbEEXVKHj7aaZ57udnkVoI0xeX8ionnQgtGOPZyNJOxI4j7ULCJKsgH9ybVbyG+Pr1x2KmAtz0CHH3j6ywcHnBcNKX8D54DngPXCQc8ALlOBsp303PAc6A2B6oBybJyGVKHwWmCcUHJF8PiAA2YuBFwEgUYtcBI9Ld6GazI4lVN0esuBXI2a15YAPLCeVmY8nKHS6pyfL9128IV69e/VmyIMlA5qgCQZnP/AzvM0/9+zh4iA9VnPzegAPOy+cXPgt+itM5epVSxDQFITCDDAZC1gpZEB1XAB7xyfCbw3JKK+8Vsgb+ABCXC3yvuWPHQIkPKWwcqaIu5BdGma6OodEBkpLJUDGtthKl3/uGBQfPyHyfEmzCAHNDhimeWArCiBFd1KR4LgFVT/BW5yXWvgQ3u2ar8qB5w1OedP+I54DlwfXHAA5Dra7x8bz0HPAcuwQEHSBDgcNnic3VVWZAUZE2sAQHYFybWB1xbIXMD+QA/zACE4PKc0s26FKWk5cWVCjCxvLzekuMACGkkU6kmxTgExwmzIP4E4LCSqwAWN4QfNgDymU/1meEPFpXRLaifQVzH5QCQAWUeI5FAtwpADgyobkwzdWJmLODg07tU+dee54DnwIeNAx6AfNhG1D+P54DnwEUcIEAXIBIFJVEBb2ZuV1UsycVM3AhAibZS35JRJ7VqpOjCpa0gFfREocB6dMWWlaYQNFwCnDkA4u5bU8lfrlgh1gCI3YHq97fRVI6FdS4oNLhGChCPNVXdh0xW0cISoTUkSHsbVmkPec1vDlQSEO4sHeVVBY27AgPWlSocszAZAXHmBJkfkmtaQW2ePKlqX3Wou6tNdTg+qD8XBThcAUC/lD0HPAc8Bz6sHPAA5MM6sv65PAc8BxpygGxBzs0lsJJQHyJvNc4E9PJp3beoSRJTeeFoFbYGLV8pUIl4E61vNZKCaTMKENYHNRWBPha7GDRsl2m15roWBVwCIKVqhtr6lpXnoDAihLuVi+soqDK6JZstKwAXAArHo5iARjnWwHcqzLLV29tibjzYZf544jnrvuVAL4kT+M5vxIo4q4b73C489f3wHPAc8BzYKg54ALJVnPb38RzwHNjWHKglMOLCtaiicFTFHg9duKipsT7z1vrH8gBka4Z5OwGQrkzSVl2n2v3evZ0qfJhTIcn0mgvVRYB2a1jk7+I54DngObBtOeAByLYdGt8xzwHPge3AAYokOk02nwiWfDoLyfz8vIKO52QpORDEllympcRq2cOC3Fv2nFdsVWmg9d+yTte+0VowuVyeXI0NKoBX08WZyKL1QcKMaW7MQkuGHZuIOxbfiX3Zvzetgoh/NplMRgH2nWvzgrkAUHVzgs9sNvs35pC/veeA54DnwPblgAcg23dsfM88BzwHtjEHcOHCtca51+Bag8UEVy7nxuWEUty4CCReIxVSvB7oSq05l/tMl45puXRLqUSQoWplXQrei6+LAhCbzSoEG2SWiocuZqXiy2sXMq7OGgbYZHz7+vpsZrVcLmcmJibWxhfLxrpxvXS3/RmeA54DngOeAyh59LeB3C+ed54DngOeA54DtTjghNfG4KTVLMqVi5S2ZOWCyNDF/7cLUcfj838/ZDo6mm2/nn/+A7miFcxtqmrO34SsPS++OGKzXB07dsCcODFuhoeDqt69vSnz2c/uNk8/fbrm4/ytAEgy2WSzTUGZTuIxEtZ1qr0ta60ZgEgyT0VBJCDD/W2XsfH98BzwHPAcuN454AHI9T6Cvv+eA54D1w0HqsEJAi+CL4T1BApiToI6EgjDFpyEwfD54iEbf1J2uXE38ckPH+oyB27oML8/PmLuumunCgvGzIu/+sA89vgh87uXRsxn7tltnvzxexaAPHLsoFyUjHnuZ6eUbrdoehSMfe99QypIGClWKMvD5cKruoH5YWkPUyKQ3KUCblIweUJFEJtVSf2dNetFlKeAQawZ1TwFaDhwsZZwYBN56pv2HPAc8BzwHAg44AGInwmeA54DngPbiAPEnCAsO7BC15x2PipIR4VpviNIA14cRV2DELSvNLXrI488IqvGCQuCKIL30EMPmWeeecbcdNNN5vbbbzdvvvmmefvtt63V4NFHHzWvv/66GRoaMr/85S9VuLDH3Hfffeapp566Ys6SMpk2HeES5ci5RLn/O9DG/x1wc9YLfnOggmM+JuOKh8Jf4DngOeA5sGkc8ABk01jrG/Yc8BzwHNhcDkSFc+fyVUs4j1paqnsUtbhw7LXXXrNg5bHHHpOL1YtWiCdd7eOPPy6Xqqete1KUaPvYsWPm2WefNQ8++KA5fvy4TXEbBSCAijvvvHPtsmogFW2P+0Xv4axAnFPtCuXjLzZ3fvnWPQc8BzwHNosD/wcYJCv2YKR1d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http://services.swpc.noaa.gov/images/aurora-forecast-northern-hemispher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4572000"/>
            <a:ext cx="2209800" cy="2133600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6781800" y="45720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Aurora Forecast Model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-  3-Day Forecast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51" name="Picture 4" descr="http://helios.swpc.noaa.gov/ctipe/plots/CTIPeTEC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4" t="9990" r="13509" b="13458"/>
          <a:stretch/>
        </p:blipFill>
        <p:spPr bwMode="auto">
          <a:xfrm>
            <a:off x="6934200" y="1299705"/>
            <a:ext cx="1961604" cy="144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781800" y="685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Global TEC Assimilative Model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/>
          <a:srcRect l="10104" t="5260" r="7916" b="6647"/>
          <a:stretch>
            <a:fillRect/>
          </a:stretch>
        </p:blipFill>
        <p:spPr bwMode="auto">
          <a:xfrm>
            <a:off x="6324600" y="3200400"/>
            <a:ext cx="20068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6389580" y="2819400"/>
            <a:ext cx="18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ROTI GPS Product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8" cstate="print"/>
          <a:srcRect l="8255" t="32457" r="5140" b="16082"/>
          <a:stretch>
            <a:fillRect/>
          </a:stretch>
        </p:blipFill>
        <p:spPr bwMode="auto">
          <a:xfrm>
            <a:off x="228600" y="1524000"/>
            <a:ext cx="26479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609600" y="1143000"/>
            <a:ext cx="201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Solar Flare Forecast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7" name="Picture 1028" descr="&#10;gfs2gip_t.pdf                                                  0008BC81 VortexOne                      BFA3C9FB:"/>
          <p:cNvPicPr>
            <a:picLocks noChangeAspect="1" noChangeArrowheads="1"/>
          </p:cNvPicPr>
          <p:nvPr/>
        </p:nvPicPr>
        <p:blipFill rotWithShape="1">
          <a:blip r:embed="rId9" cstate="print"/>
          <a:srcRect t="51670" r="5882" b="15152"/>
          <a:stretch/>
        </p:blipFill>
        <p:spPr bwMode="auto">
          <a:xfrm>
            <a:off x="3429000" y="2438400"/>
            <a:ext cx="2686822" cy="154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3429000" y="2133600"/>
            <a:ext cx="266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Whole Atmosphere Model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800600" y="4953000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Electric Field Model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342709"/>
            <a:ext cx="1977224" cy="1355810"/>
          </a:xfrm>
          <a:prstGeom prst="rect">
            <a:avLst/>
          </a:prstGeom>
        </p:spPr>
      </p:pic>
      <p:pic>
        <p:nvPicPr>
          <p:cNvPr id="28" name="Picture 1026" descr="plasma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57600" y="533400"/>
            <a:ext cx="1587101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2971801" y="533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Ionosphere/Plasmasphere/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Electrodynamics Model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4" name="Picture 8" descr="cusp1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19400" y="4343400"/>
            <a:ext cx="2192431" cy="1540749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3048000" y="3962400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Geospace</a:t>
            </a:r>
            <a:r>
              <a:rPr lang="en-US" dirty="0" smtClean="0">
                <a:solidFill>
                  <a:srgbClr val="FFFF00"/>
                </a:solidFill>
              </a:rPr>
              <a:t> Model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514600" y="304800"/>
            <a:ext cx="4267200" cy="3962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IDEA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Integrated Dynamics in Earth’s Atmosphere</a:t>
            </a:r>
          </a:p>
          <a:p>
            <a:pPr algn="ctr"/>
            <a:endParaRPr lang="en-US" sz="1600" b="1" dirty="0" smtClean="0">
              <a:solidFill>
                <a:srgbClr val="FF0000"/>
              </a:solidFill>
            </a:endParaRPr>
          </a:p>
          <a:p>
            <a:pPr algn="ctr"/>
            <a:endParaRPr lang="en-US" sz="1600" b="1" dirty="0" smtClean="0">
              <a:solidFill>
                <a:srgbClr val="FF0000"/>
              </a:solidFill>
            </a:endParaRPr>
          </a:p>
          <a:p>
            <a:pPr algn="ctr"/>
            <a:endParaRPr lang="en-US" sz="1600" b="1" dirty="0" smtClean="0">
              <a:solidFill>
                <a:srgbClr val="FF0000"/>
              </a:solidFill>
            </a:endParaRPr>
          </a:p>
          <a:p>
            <a:pPr algn="ctr"/>
            <a:endParaRPr lang="en-US" sz="1600" b="1" dirty="0" smtClean="0">
              <a:solidFill>
                <a:srgbClr val="FF0000"/>
              </a:solidFill>
            </a:endParaRPr>
          </a:p>
          <a:p>
            <a:pPr algn="ctr"/>
            <a:endParaRPr lang="en-US" sz="1600" b="1" dirty="0" smtClean="0">
              <a:solidFill>
                <a:srgbClr val="FF0000"/>
              </a:solidFill>
            </a:endParaRPr>
          </a:p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69170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With and Without </a:t>
            </a:r>
            <a:r>
              <a:rPr lang="en-US" sz="3200" dirty="0" smtClean="0"/>
              <a:t>Lower Atmosphere: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 Box 164"/>
          <p:cNvSpPr txBox="1">
            <a:spLocks noChangeArrowheads="1"/>
          </p:cNvSpPr>
          <p:nvPr/>
        </p:nvSpPr>
        <p:spPr bwMode="auto">
          <a:xfrm>
            <a:off x="609600" y="5105400"/>
            <a:ext cx="8077201" cy="118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8308" tIns="39154" rIns="78308" bIns="39154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</a:rPr>
              <a:t>The temperature structure from a stand-alone thermosphere ionosphere plasmasphere model (e.g., </a:t>
            </a:r>
            <a:r>
              <a:rPr lang="en-US" b="1" dirty="0" err="1">
                <a:solidFill>
                  <a:schemeClr val="bg1"/>
                </a:solidFill>
              </a:rPr>
              <a:t>CTIPe</a:t>
            </a:r>
            <a:r>
              <a:rPr lang="en-US" b="1" dirty="0">
                <a:solidFill>
                  <a:schemeClr val="bg1"/>
                </a:solidFill>
              </a:rPr>
              <a:t>) is similar to the MSIS empirical model. The </a:t>
            </a:r>
            <a:r>
              <a:rPr lang="en-US" b="1" dirty="0" smtClean="0">
                <a:solidFill>
                  <a:schemeClr val="bg1"/>
                </a:solidFill>
              </a:rPr>
              <a:t>Whole Atmosphere Model </a:t>
            </a:r>
            <a:r>
              <a:rPr lang="en-US" b="1" dirty="0">
                <a:solidFill>
                  <a:schemeClr val="bg1"/>
                </a:solidFill>
              </a:rPr>
              <a:t>(WAM) drives variability from the chaotic lower </a:t>
            </a:r>
            <a:r>
              <a:rPr lang="en-US" b="1" dirty="0" smtClean="0">
                <a:solidFill>
                  <a:schemeClr val="bg1"/>
                </a:solidFill>
              </a:rPr>
              <a:t>atmosphere </a:t>
            </a:r>
            <a:r>
              <a:rPr lang="en-US" b="1" dirty="0">
                <a:solidFill>
                  <a:schemeClr val="bg1"/>
                </a:solidFill>
              </a:rPr>
              <a:t>which introduces a whole spectrum of variability.</a:t>
            </a:r>
          </a:p>
        </p:txBody>
      </p:sp>
      <p:pic>
        <p:nvPicPr>
          <p:cNvPr id="6" name="Picture 84"/>
          <p:cNvPicPr>
            <a:picLocks noChangeAspect="1" noChangeArrowheads="1"/>
          </p:cNvPicPr>
          <p:nvPr/>
        </p:nvPicPr>
        <p:blipFill>
          <a:blip r:embed="rId2" cstate="print"/>
          <a:srcRect l="16098" t="7185" r="20850" b="6587"/>
          <a:stretch>
            <a:fillRect/>
          </a:stretch>
        </p:blipFill>
        <p:spPr bwMode="auto">
          <a:xfrm>
            <a:off x="228600" y="2424113"/>
            <a:ext cx="3886200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28" descr="&#10;gfs2gip_t.pdf                                                  0008BC81 VortexOne                      BFA3C9FB:"/>
          <p:cNvPicPr>
            <a:picLocks noChangeAspect="1" noChangeArrowheads="1"/>
          </p:cNvPicPr>
          <p:nvPr/>
        </p:nvPicPr>
        <p:blipFill rotWithShape="1">
          <a:blip r:embed="rId3" cstate="print"/>
          <a:srcRect t="51670" r="5882" b="15152"/>
          <a:stretch/>
        </p:blipFill>
        <p:spPr bwMode="auto">
          <a:xfrm>
            <a:off x="4495800" y="2438400"/>
            <a:ext cx="4439423" cy="25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990600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iono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-thermosphere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odel: 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 by Solar EUV and Geomagnetic Storms.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 show little fine structure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0075" y="990600"/>
            <a:ext cx="4615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Ionosphere-thermosphere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odel coupled to the lower atmosphere:  Global maps show structure relevant 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 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 and 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 Comm.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558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t="10747"/>
          <a:stretch>
            <a:fillRect/>
          </a:stretch>
        </p:blipFill>
        <p:spPr bwMode="auto">
          <a:xfrm>
            <a:off x="262021" y="5174546"/>
            <a:ext cx="1758936" cy="113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1539"/>
          <a:stretch>
            <a:fillRect/>
          </a:stretch>
        </p:blipFill>
        <p:spPr bwMode="auto">
          <a:xfrm>
            <a:off x="2326105" y="3886200"/>
            <a:ext cx="2054726" cy="243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11539"/>
          <a:stretch>
            <a:fillRect/>
          </a:stretch>
        </p:blipFill>
        <p:spPr bwMode="auto">
          <a:xfrm>
            <a:off x="4692786" y="3890683"/>
            <a:ext cx="2054726" cy="241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5467739" y="1324947"/>
            <a:ext cx="1259632" cy="3303037"/>
          </a:xfrm>
          <a:custGeom>
            <a:avLst/>
            <a:gdLst>
              <a:gd name="connsiteX0" fmla="*/ 0 w 1259632"/>
              <a:gd name="connsiteY0" fmla="*/ 3303037 h 3303037"/>
              <a:gd name="connsiteX1" fmla="*/ 279918 w 1259632"/>
              <a:gd name="connsiteY1" fmla="*/ 1810139 h 3303037"/>
              <a:gd name="connsiteX2" fmla="*/ 1259632 w 1259632"/>
              <a:gd name="connsiteY2" fmla="*/ 0 h 330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9632" h="3303037">
                <a:moveTo>
                  <a:pt x="0" y="3303037"/>
                </a:moveTo>
                <a:cubicBezTo>
                  <a:pt x="34989" y="2831841"/>
                  <a:pt x="69979" y="2360645"/>
                  <a:pt x="279918" y="1810139"/>
                </a:cubicBezTo>
                <a:cubicBezTo>
                  <a:pt x="489857" y="1259633"/>
                  <a:pt x="1068355" y="213049"/>
                  <a:pt x="1259632" y="0"/>
                </a:cubicBezTo>
              </a:path>
            </a:pathLst>
          </a:cu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8" name="Freeform 7"/>
          <p:cNvSpPr/>
          <p:nvPr/>
        </p:nvSpPr>
        <p:spPr>
          <a:xfrm>
            <a:off x="5620138" y="1477347"/>
            <a:ext cx="1771261" cy="3303037"/>
          </a:xfrm>
          <a:custGeom>
            <a:avLst/>
            <a:gdLst>
              <a:gd name="connsiteX0" fmla="*/ 0 w 1259632"/>
              <a:gd name="connsiteY0" fmla="*/ 3303037 h 3303037"/>
              <a:gd name="connsiteX1" fmla="*/ 279918 w 1259632"/>
              <a:gd name="connsiteY1" fmla="*/ 1810139 h 3303037"/>
              <a:gd name="connsiteX2" fmla="*/ 1259632 w 1259632"/>
              <a:gd name="connsiteY2" fmla="*/ 0 h 330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9632" h="3303037">
                <a:moveTo>
                  <a:pt x="0" y="3303037"/>
                </a:moveTo>
                <a:cubicBezTo>
                  <a:pt x="34989" y="2831841"/>
                  <a:pt x="69979" y="2360645"/>
                  <a:pt x="279918" y="1810139"/>
                </a:cubicBezTo>
                <a:cubicBezTo>
                  <a:pt x="489857" y="1259633"/>
                  <a:pt x="1068355" y="213049"/>
                  <a:pt x="1259632" y="0"/>
                </a:cubicBezTo>
              </a:path>
            </a:pathLst>
          </a:cu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9" name="Freeform 8"/>
          <p:cNvSpPr/>
          <p:nvPr/>
        </p:nvSpPr>
        <p:spPr>
          <a:xfrm>
            <a:off x="5750768" y="1573763"/>
            <a:ext cx="2478832" cy="3303037"/>
          </a:xfrm>
          <a:custGeom>
            <a:avLst/>
            <a:gdLst>
              <a:gd name="connsiteX0" fmla="*/ 0 w 1259632"/>
              <a:gd name="connsiteY0" fmla="*/ 3303037 h 3303037"/>
              <a:gd name="connsiteX1" fmla="*/ 279918 w 1259632"/>
              <a:gd name="connsiteY1" fmla="*/ 1810139 h 3303037"/>
              <a:gd name="connsiteX2" fmla="*/ 1259632 w 1259632"/>
              <a:gd name="connsiteY2" fmla="*/ 0 h 330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9632" h="3303037">
                <a:moveTo>
                  <a:pt x="0" y="3303037"/>
                </a:moveTo>
                <a:cubicBezTo>
                  <a:pt x="34989" y="2831841"/>
                  <a:pt x="69979" y="2360645"/>
                  <a:pt x="279918" y="1810139"/>
                </a:cubicBezTo>
                <a:cubicBezTo>
                  <a:pt x="489857" y="1259633"/>
                  <a:pt x="1068355" y="213049"/>
                  <a:pt x="1259632" y="0"/>
                </a:cubicBezTo>
              </a:path>
            </a:pathLst>
          </a:cu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10" name="Freeform 9"/>
          <p:cNvSpPr/>
          <p:nvPr/>
        </p:nvSpPr>
        <p:spPr>
          <a:xfrm>
            <a:off x="5903168" y="1726163"/>
            <a:ext cx="3240832" cy="3303037"/>
          </a:xfrm>
          <a:custGeom>
            <a:avLst/>
            <a:gdLst>
              <a:gd name="connsiteX0" fmla="*/ 0 w 1259632"/>
              <a:gd name="connsiteY0" fmla="*/ 3303037 h 3303037"/>
              <a:gd name="connsiteX1" fmla="*/ 279918 w 1259632"/>
              <a:gd name="connsiteY1" fmla="*/ 1810139 h 3303037"/>
              <a:gd name="connsiteX2" fmla="*/ 1259632 w 1259632"/>
              <a:gd name="connsiteY2" fmla="*/ 0 h 330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9632" h="3303037">
                <a:moveTo>
                  <a:pt x="0" y="3303037"/>
                </a:moveTo>
                <a:cubicBezTo>
                  <a:pt x="34989" y="2831841"/>
                  <a:pt x="69979" y="2360645"/>
                  <a:pt x="279918" y="1810139"/>
                </a:cubicBezTo>
                <a:cubicBezTo>
                  <a:pt x="489857" y="1259633"/>
                  <a:pt x="1068355" y="213049"/>
                  <a:pt x="1259632" y="0"/>
                </a:cubicBezTo>
              </a:path>
            </a:pathLst>
          </a:cu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14" name="TextBox 13"/>
          <p:cNvSpPr txBox="1"/>
          <p:nvPr/>
        </p:nvSpPr>
        <p:spPr>
          <a:xfrm>
            <a:off x="2743200" y="4800600"/>
            <a:ext cx="14285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Thermosphere</a:t>
            </a:r>
          </a:p>
          <a:p>
            <a:pPr algn="ctr"/>
            <a:endParaRPr lang="en-US" sz="1400" b="1" dirty="0" smtClean="0">
              <a:latin typeface="+mn-lt"/>
            </a:endParaRPr>
          </a:p>
          <a:p>
            <a:pPr algn="ctr"/>
            <a:endParaRPr lang="en-US" sz="1400" b="1" dirty="0" smtClean="0">
              <a:latin typeface="+mn-lt"/>
            </a:endParaRPr>
          </a:p>
          <a:p>
            <a:pPr algn="ctr"/>
            <a:endParaRPr lang="en-US" sz="1400" b="1" dirty="0" smtClean="0">
              <a:latin typeface="+mn-lt"/>
            </a:endParaRPr>
          </a:p>
          <a:p>
            <a:pPr algn="ctr"/>
            <a:r>
              <a:rPr lang="en-US" sz="1400" b="1" dirty="0" smtClean="0">
                <a:latin typeface="+mn-lt"/>
              </a:rPr>
              <a:t>Mesosphere</a:t>
            </a:r>
            <a:endParaRPr lang="en-US" sz="14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4648200"/>
            <a:ext cx="117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GFS</a:t>
            </a:r>
            <a:br>
              <a:rPr lang="en-US" sz="14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0 – 60 km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2200" y="32004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WAM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Neutral Atmosphere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0 – 600 km</a:t>
            </a:r>
          </a:p>
          <a:p>
            <a:pPr algn="ctr"/>
            <a:endParaRPr lang="en-US" sz="14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2600" y="2895600"/>
            <a:ext cx="1627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Ionosphere Model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841829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  IDEA  </a:t>
            </a:r>
            <a:r>
              <a:rPr lang="en-US" sz="2800" b="1" dirty="0" smtClean="0">
                <a:solidFill>
                  <a:srgbClr val="FFFF00"/>
                </a:solidFill>
              </a:rPr>
              <a:t/>
            </a:r>
            <a:br>
              <a:rPr lang="en-US" sz="2800" b="1" dirty="0" smtClean="0">
                <a:solidFill>
                  <a:srgbClr val="FFFF00"/>
                </a:solidFill>
              </a:rPr>
            </a:br>
            <a:r>
              <a:rPr lang="en-US" sz="2200" dirty="0" smtClean="0"/>
              <a:t>(</a:t>
            </a:r>
            <a:r>
              <a:rPr lang="en-US" sz="2200" b="1" dirty="0" smtClean="0">
                <a:solidFill>
                  <a:srgbClr val="FFFF00"/>
                </a:solidFill>
              </a:rPr>
              <a:t>Integrated </a:t>
            </a:r>
            <a:r>
              <a:rPr lang="en-US" sz="2200" b="1" dirty="0" smtClean="0">
                <a:solidFill>
                  <a:srgbClr val="FFFF00"/>
                </a:solidFill>
              </a:rPr>
              <a:t>Dynamics in Earth’s </a:t>
            </a:r>
            <a:r>
              <a:rPr lang="en-US" sz="2200" b="1" dirty="0" smtClean="0">
                <a:solidFill>
                  <a:srgbClr val="FFFF00"/>
                </a:solidFill>
              </a:rPr>
              <a:t>Atmosphere)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152400" y="962561"/>
            <a:ext cx="6837784" cy="1015663"/>
          </a:xfrm>
          <a:prstGeom prst="rect">
            <a:avLst/>
          </a:prstGeom>
          <a:solidFill>
            <a:schemeClr val="accent1">
              <a:lumMod val="20000"/>
              <a:lumOff val="80000"/>
              <a:alpha val="98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Whole </a:t>
            </a:r>
            <a:r>
              <a:rPr lang="en-US" sz="2000" b="1" dirty="0">
                <a:latin typeface="Calibri" pitchFamily="34" charset="0"/>
              </a:rPr>
              <a:t>Atmosphere </a:t>
            </a:r>
            <a:r>
              <a:rPr lang="en-US" sz="2000" b="1" dirty="0" smtClean="0">
                <a:latin typeface="Calibri" pitchFamily="34" charset="0"/>
              </a:rPr>
              <a:t>Model   </a:t>
            </a:r>
            <a:r>
              <a:rPr lang="en-US" sz="2000" b="1" dirty="0">
                <a:latin typeface="Calibri" pitchFamily="34" charset="0"/>
              </a:rPr>
              <a:t>(</a:t>
            </a:r>
            <a:r>
              <a:rPr lang="en-US" sz="2000" b="1" dirty="0" smtClean="0">
                <a:latin typeface="Calibri" pitchFamily="34" charset="0"/>
              </a:rPr>
              <a:t>WAM = Extended GFS)</a:t>
            </a:r>
          </a:p>
          <a:p>
            <a:r>
              <a:rPr lang="en-US" sz="2000" b="1" dirty="0" smtClean="0">
                <a:latin typeface="Calibri" pitchFamily="34" charset="0"/>
              </a:rPr>
              <a:t>Ionosphere Plasmasphere Electrodynamics   (IPE)</a:t>
            </a:r>
          </a:p>
          <a:p>
            <a:r>
              <a:rPr lang="en-US" sz="2000" b="1" dirty="0" smtClean="0">
                <a:latin typeface="Calibri" pitchFamily="34" charset="0"/>
              </a:rPr>
              <a:t>Integrated Dynamics in Earth’s Atmosphere  (IDEA = WAM+IPE)</a:t>
            </a:r>
            <a:endParaRPr lang="en-US" sz="2000" b="1" dirty="0">
              <a:latin typeface="Calibri" pitchFamily="34" charset="0"/>
            </a:endParaRPr>
          </a:p>
        </p:txBody>
      </p:sp>
      <p:pic>
        <p:nvPicPr>
          <p:cNvPr id="24" name="Picture 23" descr="I-T-Plo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3516" y="3305963"/>
            <a:ext cx="2340484" cy="355203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114925" y="4619625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Whole Atmosphere Model</a:t>
            </a:r>
            <a:endParaRPr lang="en-US" sz="1400" b="1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2354" y="5259709"/>
            <a:ext cx="12891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Stratosphere</a:t>
            </a:r>
          </a:p>
          <a:p>
            <a:endParaRPr lang="en-US" sz="1400" b="1" dirty="0" smtClean="0">
              <a:latin typeface="+mn-lt"/>
            </a:endParaRPr>
          </a:p>
          <a:p>
            <a:r>
              <a:rPr lang="en-US" sz="1400" b="1" dirty="0" smtClean="0">
                <a:latin typeface="+mn-lt"/>
              </a:rPr>
              <a:t>Troposphere</a:t>
            </a:r>
            <a:endParaRPr lang="en-US" sz="1400" b="1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2029361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en-US" sz="2000" dirty="0" smtClean="0">
                <a:solidFill>
                  <a:srgbClr val="FFFF00"/>
                </a:solidFill>
              </a:rPr>
              <a:t>Specification and Multi-day </a:t>
            </a:r>
            <a:r>
              <a:rPr lang="en-US" sz="2000" dirty="0" smtClean="0">
                <a:solidFill>
                  <a:srgbClr val="FFFF00"/>
                </a:solidFill>
              </a:rPr>
              <a:t>forecasts </a:t>
            </a:r>
            <a:r>
              <a:rPr lang="en-US" sz="2000" dirty="0" smtClean="0">
                <a:solidFill>
                  <a:srgbClr val="FFFF00"/>
                </a:solidFill>
              </a:rPr>
              <a:t>for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GPS/GNSS Navigation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HF </a:t>
            </a:r>
            <a:r>
              <a:rPr lang="en-US" sz="2000" dirty="0" smtClean="0">
                <a:solidFill>
                  <a:srgbClr val="FFFF00"/>
                </a:solidFill>
              </a:rPr>
              <a:t>radio communication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Satellite communication</a:t>
            </a:r>
            <a:endParaRPr lang="en-US" sz="2000" dirty="0" smtClean="0">
              <a:solidFill>
                <a:srgbClr val="FFFF00"/>
              </a:solidFill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February 2015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0125-EA82-4EB5-8181-3441C5DFB8A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15913</TotalTime>
  <Words>1789</Words>
  <Application>Microsoft Office PowerPoint</Application>
  <PresentationFormat>On-screen Show (4:3)</PresentationFormat>
  <Paragraphs>328</Paragraphs>
  <Slides>17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NOAA/NCEP Space Weather Prediction Center  Space Weather Prediction Testbed: Transitioning Satellite Data to Operations </vt:lpstr>
      <vt:lpstr>Space Weather Prediction Center</vt:lpstr>
      <vt:lpstr>Slide 3</vt:lpstr>
      <vt:lpstr>Primary Space Weather Satellites</vt:lpstr>
      <vt:lpstr>Slide 5</vt:lpstr>
      <vt:lpstr>Slide 6</vt:lpstr>
      <vt:lpstr>Slide 7</vt:lpstr>
      <vt:lpstr>With and Without Lower Atmosphere:</vt:lpstr>
      <vt:lpstr>  IDEA   (Integrated Dynamics in Earth’s Atmosphere)</vt:lpstr>
      <vt:lpstr>IDEA ionospheric forecast</vt:lpstr>
      <vt:lpstr>Slide 11</vt:lpstr>
      <vt:lpstr>IDEA Task List</vt:lpstr>
      <vt:lpstr>WAM – IPE Data List</vt:lpstr>
      <vt:lpstr>Capturing Global Phenomena</vt:lpstr>
      <vt:lpstr>Global-scale Observations of the Limb and Disk (GOLD) NASA Instrument of Opportunity</vt:lpstr>
      <vt:lpstr>Data Assimilation Challenge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NOAA’s Space Weather Prediction Testbed:  An Interface Between Research and Operations</dc:title>
  <dc:creator>rodney.viereck</dc:creator>
  <cp:lastModifiedBy>rodney.viereck</cp:lastModifiedBy>
  <cp:revision>597</cp:revision>
  <dcterms:created xsi:type="dcterms:W3CDTF">2014-07-29T14:25:54Z</dcterms:created>
  <dcterms:modified xsi:type="dcterms:W3CDTF">2015-02-24T15:19:05Z</dcterms:modified>
</cp:coreProperties>
</file>